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theme/theme5.xml" ContentType="application/vnd.openxmlformats-officedocument.theme+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6.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7.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8.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theme/theme9.xml" ContentType="application/vnd.openxmlformats-officedocument.theme+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10.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11.xml" ContentType="application/vnd.openxmlformats-officedocument.theme+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12.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theme/theme13.xml" ContentType="application/vnd.openxmlformats-officedocument.theme+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theme/theme14.xml" ContentType="application/vnd.openxmlformats-officedocument.theme+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15.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theme/theme16.xml" ContentType="application/vnd.openxmlformats-officedocument.theme+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theme/theme17.xml" ContentType="application/vnd.openxmlformats-officedocument.theme+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theme/theme18.xml" ContentType="application/vnd.openxmlformats-officedocument.theme+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theme/theme19.xml" ContentType="application/vnd.openxmlformats-officedocument.theme+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theme/theme20.xml" ContentType="application/vnd.openxmlformats-officedocument.theme+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theme/theme21.xml" ContentType="application/vnd.openxmlformats-officedocument.theme+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theme/theme22.xml" ContentType="application/vnd.openxmlformats-officedocument.theme+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theme/theme23.xml" ContentType="application/vnd.openxmlformats-officedocument.theme+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theme/theme24.xml" ContentType="application/vnd.openxmlformats-officedocument.theme+xml"/>
  <Override PartName="/ppt/slideLayouts/slideLayout285.xml" ContentType="application/vnd.openxmlformats-officedocument.presentationml.slideLayout+xml"/>
  <Override PartName="/ppt/theme/theme25.xml" ContentType="application/vnd.openxmlformats-officedocument.theme+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theme/theme26.xml" ContentType="application/vnd.openxmlformats-officedocument.theme+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theme/theme27.xml" ContentType="application/vnd.openxmlformats-officedocument.theme+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theme/theme28.xml" ContentType="application/vnd.openxmlformats-officedocument.theme+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theme/theme29.xml" ContentType="application/vnd.openxmlformats-officedocument.theme+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theme/theme30.xml" ContentType="application/vnd.openxmlformats-officedocument.theme+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theme/theme31.xml" ContentType="application/vnd.openxmlformats-officedocument.theme+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32.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theme/theme33.xml" ContentType="application/vnd.openxmlformats-officedocument.theme+xml"/>
  <Override PartName="/ppt/slideLayouts/slideLayout379.xml" ContentType="application/vnd.openxmlformats-officedocument.presentationml.slideLayout+xml"/>
  <Override PartName="/ppt/theme/theme34.xml" ContentType="application/vnd.openxmlformats-officedocument.theme+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theme/theme35.xml" ContentType="application/vnd.openxmlformats-officedocument.theme+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theme/theme36.xml" ContentType="application/vnd.openxmlformats-officedocument.theme+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theme/theme37.xml" ContentType="application/vnd.openxmlformats-officedocument.theme+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theme/theme38.xml" ContentType="application/vnd.openxmlformats-officedocument.theme+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theme/theme39.xml" ContentType="application/vnd.openxmlformats-officedocument.theme+xml"/>
  <Override PartName="/ppt/slideLayouts/slideLayout437.xml" ContentType="application/vnd.openxmlformats-officedocument.presentationml.slideLayout+xml"/>
  <Override PartName="/ppt/theme/theme40.xml" ContentType="application/vnd.openxmlformats-officedocument.theme+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theme/theme41.xml" ContentType="application/vnd.openxmlformats-officedocument.theme+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theme/theme42.xml" ContentType="application/vnd.openxmlformats-officedocument.theme+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43.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theme/theme44.xml" ContentType="application/vnd.openxmlformats-officedocument.theme+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theme/theme45.xml" ContentType="application/vnd.openxmlformats-officedocument.theme+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theme/theme46.xml" ContentType="application/vnd.openxmlformats-officedocument.theme+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theme/theme47.xml" ContentType="application/vnd.openxmlformats-officedocument.theme+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theme/theme49.xml" ContentType="application/vnd.openxmlformats-officedocument.theme+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50.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theme/theme51.xml" ContentType="application/vnd.openxmlformats-officedocument.theme+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theme/theme52.xml" ContentType="application/vnd.openxmlformats-officedocument.theme+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theme/theme53.xml" ContentType="application/vnd.openxmlformats-officedocument.theme+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theme/theme54.xml" ContentType="application/vnd.openxmlformats-officedocument.theme+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theme/theme55.xml" ContentType="application/vnd.openxmlformats-officedocument.theme+xml"/>
  <Override PartName="/ppt/slideLayouts/slideLayout600.xml" ContentType="application/vnd.openxmlformats-officedocument.presentationml.slideLayout+xml"/>
  <Override PartName="/ppt/theme/theme56.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7.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theme/theme58.xml" ContentType="application/vnd.openxmlformats-officedocument.theme+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theme/theme59.xml" ContentType="application/vnd.openxmlformats-officedocument.theme+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theme/theme60.xml" ContentType="application/vnd.openxmlformats-officedocument.theme+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61.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theme/theme62.xml" ContentType="application/vnd.openxmlformats-officedocument.theme+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theme/theme63.xml" ContentType="application/vnd.openxmlformats-officedocument.theme+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theme/theme64.xml" ContentType="application/vnd.openxmlformats-officedocument.theme+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theme/theme65.xml" ContentType="application/vnd.openxmlformats-officedocument.theme+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theme/theme66.xml" ContentType="application/vnd.openxmlformats-officedocument.theme+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theme/theme67.xml" ContentType="application/vnd.openxmlformats-officedocument.theme+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theme/theme68.xml" ContentType="application/vnd.openxmlformats-officedocument.theme+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theme/theme69.xml" ContentType="application/vnd.openxmlformats-officedocument.theme+xml"/>
  <Override PartName="/ppt/theme/theme70.xml" ContentType="application/vnd.openxmlformats-officedocument.theme+xml"/>
  <Override PartName="/ppt/notesSlides/notesSlide1.xml" ContentType="application/vnd.openxmlformats-officedocument.presentationml.notesSlide+xml"/>
  <Override PartName="/ppt/theme/themeOverride1.xml" ContentType="application/vnd.openxmlformats-officedocument.themeOverride+xml"/>
  <Override PartName="/ppt/notesSlides/notesSlide2.xml" ContentType="application/vnd.openxmlformats-officedocument.presentationml.notesSlide+xml"/>
  <Override PartName="/ppt/theme/themeOverride2.xml" ContentType="application/vnd.openxmlformats-officedocument.themeOverride+xml"/>
  <Override PartName="/ppt/notesSlides/notesSlide3.xml" ContentType="application/vnd.openxmlformats-officedocument.presentationml.notesSlide+xml"/>
  <Override PartName="/ppt/theme/themeOverride3.xml" ContentType="application/vnd.openxmlformats-officedocument.themeOverride+xml"/>
  <Override PartName="/ppt/notesSlides/notesSlide4.xml" ContentType="application/vnd.openxmlformats-officedocument.presentationml.notesSlide+xml"/>
  <Override PartName="/ppt/theme/themeOverride4.xml" ContentType="application/vnd.openxmlformats-officedocument.themeOverr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theme/themeOverride5.xml" ContentType="application/vnd.openxmlformats-officedocument.themeOverr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tags/tag1.xml" ContentType="application/vnd.openxmlformats-officedocument.presentationml.tags+xml"/>
  <Override PartName="/ppt/notesSlides/notesSlide168.xml" ContentType="application/vnd.openxmlformats-officedocument.presentationml.notesSlide+xml"/>
  <Override PartName="/ppt/tags/tag2.xml" ContentType="application/vnd.openxmlformats-officedocument.presentationml.tags+xml"/>
  <Override PartName="/ppt/notesSlides/notesSlide169.xml" ContentType="application/vnd.openxmlformats-officedocument.presentationml.notesSlide+xml"/>
  <Override PartName="/ppt/tags/tag3.xml" ContentType="application/vnd.openxmlformats-officedocument.presentationml.tags+xml"/>
  <Override PartName="/ppt/notesSlides/notesSlide170.xml" ContentType="application/vnd.openxmlformats-officedocument.presentationml.notesSlide+xml"/>
  <Override PartName="/ppt/tags/tag4.xml" ContentType="application/vnd.openxmlformats-officedocument.presentationml.tags+xml"/>
  <Override PartName="/ppt/notesSlides/notesSlide171.xml" ContentType="application/vnd.openxmlformats-officedocument.presentationml.notesSlide+xml"/>
  <Override PartName="/ppt/tags/tag5.xml" ContentType="application/vnd.openxmlformats-officedocument.presentationml.tags+xml"/>
  <Override PartName="/ppt/notesSlides/notesSlide172.xml" ContentType="application/vnd.openxmlformats-officedocument.presentationml.notesSlide+xml"/>
  <Override PartName="/ppt/tags/tag6.xml" ContentType="application/vnd.openxmlformats-officedocument.presentationml.tags+xml"/>
  <Override PartName="/ppt/notesSlides/notesSlide173.xml" ContentType="application/vnd.openxmlformats-officedocument.presentationml.notesSlide+xml"/>
  <Override PartName="/ppt/tags/tag7.xml" ContentType="application/vnd.openxmlformats-officedocument.presentationml.tags+xml"/>
  <Override PartName="/ppt/notesSlides/notesSlide174.xml" ContentType="application/vnd.openxmlformats-officedocument.presentationml.notesSlide+xml"/>
  <Override PartName="/ppt/tags/tag8.xml" ContentType="application/vnd.openxmlformats-officedocument.presentationml.tags+xml"/>
  <Override PartName="/ppt/notesSlides/notesSlide175.xml" ContentType="application/vnd.openxmlformats-officedocument.presentationml.notesSlide+xml"/>
  <Override PartName="/ppt/tags/tag9.xml" ContentType="application/vnd.openxmlformats-officedocument.presentationml.tags+xml"/>
  <Override PartName="/ppt/notesSlides/notesSlide176.xml" ContentType="application/vnd.openxmlformats-officedocument.presentationml.notesSlide+xml"/>
  <Override PartName="/ppt/tags/tag10.xml" ContentType="application/vnd.openxmlformats-officedocument.presentationml.tags+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tags/tag11.xml" ContentType="application/vnd.openxmlformats-officedocument.presentationml.tags+xml"/>
  <Override PartName="/ppt/notesSlides/notesSlide180.xml" ContentType="application/vnd.openxmlformats-officedocument.presentationml.notesSlide+xml"/>
  <Override PartName="/ppt/tags/tag12.xml" ContentType="application/vnd.openxmlformats-officedocument.presentationml.tags+xml"/>
  <Override PartName="/ppt/notesSlides/notesSlide181.xml" ContentType="application/vnd.openxmlformats-officedocument.presentationml.notesSlide+xml"/>
  <Override PartName="/ppt/tags/tag13.xml" ContentType="application/vnd.openxmlformats-officedocument.presentationml.tags+xml"/>
  <Override PartName="/ppt/notesSlides/notesSlide182.xml" ContentType="application/vnd.openxmlformats-officedocument.presentationml.notesSlide+xml"/>
  <Override PartName="/ppt/tags/tag14.xml" ContentType="application/vnd.openxmlformats-officedocument.presentationml.tags+xml"/>
  <Override PartName="/ppt/notesSlides/notesSlide183.xml" ContentType="application/vnd.openxmlformats-officedocument.presentationml.notesSlide+xml"/>
  <Override PartName="/ppt/tags/tag15.xml" ContentType="application/vnd.openxmlformats-officedocument.presentationml.tags+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theme/themeOverride6.xml" ContentType="application/vnd.openxmlformats-officedocument.themeOverride+xml"/>
  <Override PartName="/ppt/notesSlides/notesSlide273.xml" ContentType="application/vnd.openxmlformats-officedocument.presentationml.notesSlide+xml"/>
  <Override PartName="/ppt/theme/themeOverride7.xml" ContentType="application/vnd.openxmlformats-officedocument.themeOverride+xml"/>
  <Override PartName="/ppt/notesSlides/notesSlide274.xml" ContentType="application/vnd.openxmlformats-officedocument.presentationml.notesSlide+xml"/>
  <Override PartName="/ppt/theme/themeOverride8.xml" ContentType="application/vnd.openxmlformats-officedocument.themeOverride+xml"/>
  <Override PartName="/ppt/notesSlides/notesSlide275.xml" ContentType="application/vnd.openxmlformats-officedocument.presentationml.notesSlide+xml"/>
  <Override PartName="/ppt/theme/themeOverride9.xml" ContentType="application/vnd.openxmlformats-officedocument.themeOverride+xml"/>
  <Override PartName="/ppt/notesSlides/notesSlide276.xml" ContentType="application/vnd.openxmlformats-officedocument.presentationml.notesSlide+xml"/>
  <Override PartName="/ppt/theme/themeOverride10.xml" ContentType="application/vnd.openxmlformats-officedocument.themeOverr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theme/themeOverride11.xml" ContentType="application/vnd.openxmlformats-officedocument.themeOverride+xml"/>
  <Override PartName="/ppt/notesSlides/notesSlide300.xml" ContentType="application/vnd.openxmlformats-officedocument.presentationml.notesSlide+xml"/>
  <Override PartName="/ppt/theme/themeOverride12.xml" ContentType="application/vnd.openxmlformats-officedocument.themeOverride+xml"/>
  <Override PartName="/ppt/notesSlides/notesSlide301.xml" ContentType="application/vnd.openxmlformats-officedocument.presentationml.notesSlide+xml"/>
  <Override PartName="/ppt/theme/themeOverride13.xml" ContentType="application/vnd.openxmlformats-officedocument.themeOverride+xml"/>
  <Override PartName="/ppt/notesSlides/notesSlide302.xml" ContentType="application/vnd.openxmlformats-officedocument.presentationml.notesSlide+xml"/>
  <Override PartName="/ppt/theme/themeOverride14.xml" ContentType="application/vnd.openxmlformats-officedocument.themeOverride+xml"/>
  <Override PartName="/ppt/notesSlides/notesSlide303.xml" ContentType="application/vnd.openxmlformats-officedocument.presentationml.notesSlide+xml"/>
  <Override PartName="/ppt/theme/themeOverride15.xml" ContentType="application/vnd.openxmlformats-officedocument.themeOverride+xml"/>
  <Override PartName="/ppt/notesSlides/notesSlide304.xml" ContentType="application/vnd.openxmlformats-officedocument.presentationml.notesSlide+xml"/>
  <Override PartName="/ppt/theme/themeOverride16.xml" ContentType="application/vnd.openxmlformats-officedocument.themeOverride+xml"/>
  <Override PartName="/ppt/notesSlides/notesSlide305.xml" ContentType="application/vnd.openxmlformats-officedocument.presentationml.notesSlide+xml"/>
  <Override PartName="/ppt/theme/themeOverride17.xml" ContentType="application/vnd.openxmlformats-officedocument.themeOverride+xml"/>
  <Override PartName="/ppt/notesSlides/notesSlide306.xml" ContentType="application/vnd.openxmlformats-officedocument.presentationml.notesSlide+xml"/>
  <Override PartName="/ppt/theme/themeOverride18.xml" ContentType="application/vnd.openxmlformats-officedocument.themeOverr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49" r:id="rId1"/>
    <p:sldMasterId id="2147483660" r:id="rId2"/>
    <p:sldMasterId id="2147485546" r:id="rId3"/>
    <p:sldMasterId id="2147485997" r:id="rId4"/>
    <p:sldMasterId id="2147487825" r:id="rId5"/>
    <p:sldMasterId id="2147487849" r:id="rId6"/>
    <p:sldMasterId id="2147487863" r:id="rId7"/>
    <p:sldMasterId id="2147487877" r:id="rId8"/>
    <p:sldMasterId id="2147487957" r:id="rId9"/>
    <p:sldMasterId id="2147487971" r:id="rId10"/>
    <p:sldMasterId id="2147487983" r:id="rId11"/>
    <p:sldMasterId id="2147488012" r:id="rId12"/>
    <p:sldMasterId id="2147488024" r:id="rId13"/>
    <p:sldMasterId id="2147488065" r:id="rId14"/>
    <p:sldMasterId id="2147488077" r:id="rId15"/>
    <p:sldMasterId id="2147488146" r:id="rId16"/>
    <p:sldMasterId id="2147488160" r:id="rId17"/>
    <p:sldMasterId id="2147488200" r:id="rId18"/>
    <p:sldMasterId id="2147488212" r:id="rId19"/>
    <p:sldMasterId id="2147488489" r:id="rId20"/>
    <p:sldMasterId id="2147488513" r:id="rId21"/>
    <p:sldMasterId id="2147488525" r:id="rId22"/>
    <p:sldMasterId id="2147488537" r:id="rId23"/>
    <p:sldMasterId id="2147488549" r:id="rId24"/>
    <p:sldMasterId id="2147488572" r:id="rId25"/>
    <p:sldMasterId id="2147488574" r:id="rId26"/>
    <p:sldMasterId id="2147488586" r:id="rId27"/>
    <p:sldMasterId id="2147488600" r:id="rId28"/>
    <p:sldMasterId id="2147488613" r:id="rId29"/>
    <p:sldMasterId id="2147488625" r:id="rId30"/>
    <p:sldMasterId id="2147488637" r:id="rId31"/>
    <p:sldMasterId id="2147488649" r:id="rId32"/>
    <p:sldMasterId id="2147488662" r:id="rId33"/>
    <p:sldMasterId id="2147488675" r:id="rId34"/>
    <p:sldMasterId id="2147488677" r:id="rId35"/>
    <p:sldMasterId id="2147488691" r:id="rId36"/>
    <p:sldMasterId id="2147488703" r:id="rId37"/>
    <p:sldMasterId id="2147488715" r:id="rId38"/>
    <p:sldMasterId id="2147488727" r:id="rId39"/>
    <p:sldMasterId id="2147488741" r:id="rId40"/>
    <p:sldMasterId id="2147488743" r:id="rId41"/>
    <p:sldMasterId id="2147488755" r:id="rId42"/>
    <p:sldMasterId id="2147488767" r:id="rId43"/>
    <p:sldMasterId id="2147488785" r:id="rId44"/>
    <p:sldMasterId id="2147488788" r:id="rId45"/>
    <p:sldMasterId id="2147488800" r:id="rId46"/>
    <p:sldMasterId id="2147488812" r:id="rId47"/>
    <p:sldMasterId id="2147488824" r:id="rId48"/>
    <p:sldMasterId id="2147488836" r:id="rId49"/>
    <p:sldMasterId id="2147488848" r:id="rId50"/>
    <p:sldMasterId id="2147488860" r:id="rId51"/>
    <p:sldMasterId id="2147488872" r:id="rId52"/>
    <p:sldMasterId id="2147488884" r:id="rId53"/>
    <p:sldMasterId id="2147488896" r:id="rId54"/>
    <p:sldMasterId id="2147488908" r:id="rId55"/>
    <p:sldMasterId id="2147488920" r:id="rId56"/>
    <p:sldMasterId id="2147488922" r:id="rId57"/>
    <p:sldMasterId id="2147488934" r:id="rId58"/>
    <p:sldMasterId id="2147488946" r:id="rId59"/>
    <p:sldMasterId id="2147488958" r:id="rId60"/>
    <p:sldMasterId id="2147488970" r:id="rId61"/>
    <p:sldMasterId id="2147488982" r:id="rId62"/>
    <p:sldMasterId id="2147488994" r:id="rId63"/>
    <p:sldMasterId id="2147489006" r:id="rId64"/>
    <p:sldMasterId id="2147489018" r:id="rId65"/>
    <p:sldMasterId id="2147489054" r:id="rId66"/>
    <p:sldMasterId id="2147489066" r:id="rId67"/>
    <p:sldMasterId id="2147489089" r:id="rId68"/>
    <p:sldMasterId id="2147489101" r:id="rId69"/>
  </p:sldMasterIdLst>
  <p:notesMasterIdLst>
    <p:notesMasterId r:id="rId489"/>
  </p:notesMasterIdLst>
  <p:sldIdLst>
    <p:sldId id="965" r:id="rId70"/>
    <p:sldId id="1161" r:id="rId71"/>
    <p:sldId id="1196" r:id="rId72"/>
    <p:sldId id="1162" r:id="rId73"/>
    <p:sldId id="1197" r:id="rId74"/>
    <p:sldId id="578" r:id="rId75"/>
    <p:sldId id="579" r:id="rId76"/>
    <p:sldId id="2338" r:id="rId77"/>
    <p:sldId id="2339" r:id="rId78"/>
    <p:sldId id="318" r:id="rId79"/>
    <p:sldId id="580" r:id="rId80"/>
    <p:sldId id="5592" r:id="rId81"/>
    <p:sldId id="4990" r:id="rId82"/>
    <p:sldId id="4931" r:id="rId83"/>
    <p:sldId id="5004" r:id="rId84"/>
    <p:sldId id="5003" r:id="rId85"/>
    <p:sldId id="5002" r:id="rId86"/>
    <p:sldId id="5009" r:id="rId87"/>
    <p:sldId id="5010" r:id="rId88"/>
    <p:sldId id="5007" r:id="rId89"/>
    <p:sldId id="5006" r:id="rId90"/>
    <p:sldId id="5020" r:id="rId91"/>
    <p:sldId id="338" r:id="rId92"/>
    <p:sldId id="4716" r:id="rId93"/>
    <p:sldId id="4971" r:id="rId94"/>
    <p:sldId id="4958" r:id="rId95"/>
    <p:sldId id="5024" r:id="rId96"/>
    <p:sldId id="5025" r:id="rId97"/>
    <p:sldId id="5026" r:id="rId98"/>
    <p:sldId id="5027" r:id="rId99"/>
    <p:sldId id="5022" r:id="rId100"/>
    <p:sldId id="4941" r:id="rId101"/>
    <p:sldId id="581" r:id="rId102"/>
    <p:sldId id="592" r:id="rId103"/>
    <p:sldId id="998" r:id="rId104"/>
    <p:sldId id="999" r:id="rId105"/>
    <p:sldId id="1000" r:id="rId106"/>
    <p:sldId id="593" r:id="rId107"/>
    <p:sldId id="594" r:id="rId108"/>
    <p:sldId id="595" r:id="rId109"/>
    <p:sldId id="596" r:id="rId110"/>
    <p:sldId id="597" r:id="rId111"/>
    <p:sldId id="598" r:id="rId112"/>
    <p:sldId id="599" r:id="rId113"/>
    <p:sldId id="600" r:id="rId114"/>
    <p:sldId id="601" r:id="rId115"/>
    <p:sldId id="602" r:id="rId116"/>
    <p:sldId id="603" r:id="rId117"/>
    <p:sldId id="604" r:id="rId118"/>
    <p:sldId id="605" r:id="rId119"/>
    <p:sldId id="606" r:id="rId120"/>
    <p:sldId id="607" r:id="rId121"/>
    <p:sldId id="608" r:id="rId122"/>
    <p:sldId id="347" r:id="rId123"/>
    <p:sldId id="610" r:id="rId124"/>
    <p:sldId id="611" r:id="rId125"/>
    <p:sldId id="612" r:id="rId126"/>
    <p:sldId id="613" r:id="rId127"/>
    <p:sldId id="614" r:id="rId128"/>
    <p:sldId id="615" r:id="rId129"/>
    <p:sldId id="616" r:id="rId130"/>
    <p:sldId id="617" r:id="rId131"/>
    <p:sldId id="618" r:id="rId132"/>
    <p:sldId id="619" r:id="rId133"/>
    <p:sldId id="620" r:id="rId134"/>
    <p:sldId id="621" r:id="rId135"/>
    <p:sldId id="622" r:id="rId136"/>
    <p:sldId id="623" r:id="rId137"/>
    <p:sldId id="624" r:id="rId138"/>
    <p:sldId id="625" r:id="rId139"/>
    <p:sldId id="626" r:id="rId140"/>
    <p:sldId id="627" r:id="rId141"/>
    <p:sldId id="628" r:id="rId142"/>
    <p:sldId id="629" r:id="rId143"/>
    <p:sldId id="5209" r:id="rId144"/>
    <p:sldId id="631" r:id="rId145"/>
    <p:sldId id="632" r:id="rId146"/>
    <p:sldId id="633" r:id="rId147"/>
    <p:sldId id="634" r:id="rId148"/>
    <p:sldId id="635" r:id="rId149"/>
    <p:sldId id="636" r:id="rId150"/>
    <p:sldId id="637" r:id="rId151"/>
    <p:sldId id="638" r:id="rId152"/>
    <p:sldId id="639" r:id="rId153"/>
    <p:sldId id="640" r:id="rId154"/>
    <p:sldId id="641" r:id="rId155"/>
    <p:sldId id="642" r:id="rId156"/>
    <p:sldId id="643" r:id="rId157"/>
    <p:sldId id="644" r:id="rId158"/>
    <p:sldId id="645" r:id="rId159"/>
    <p:sldId id="646" r:id="rId160"/>
    <p:sldId id="582" r:id="rId161"/>
    <p:sldId id="5599" r:id="rId162"/>
    <p:sldId id="384" r:id="rId163"/>
    <p:sldId id="385" r:id="rId164"/>
    <p:sldId id="5600" r:id="rId165"/>
    <p:sldId id="5601" r:id="rId166"/>
    <p:sldId id="388" r:id="rId167"/>
    <p:sldId id="5602" r:id="rId168"/>
    <p:sldId id="5603" r:id="rId169"/>
    <p:sldId id="5604" r:id="rId170"/>
    <p:sldId id="5605" r:id="rId171"/>
    <p:sldId id="393" r:id="rId172"/>
    <p:sldId id="5632" r:id="rId173"/>
    <p:sldId id="5630" r:id="rId174"/>
    <p:sldId id="5631" r:id="rId175"/>
    <p:sldId id="5633" r:id="rId176"/>
    <p:sldId id="395" r:id="rId177"/>
    <p:sldId id="2384" r:id="rId178"/>
    <p:sldId id="583" r:id="rId179"/>
    <p:sldId id="584" r:id="rId180"/>
    <p:sldId id="357" r:id="rId181"/>
    <p:sldId id="319" r:id="rId182"/>
    <p:sldId id="798" r:id="rId183"/>
    <p:sldId id="799" r:id="rId184"/>
    <p:sldId id="800" r:id="rId185"/>
    <p:sldId id="801" r:id="rId186"/>
    <p:sldId id="802" r:id="rId187"/>
    <p:sldId id="803" r:id="rId188"/>
    <p:sldId id="804" r:id="rId189"/>
    <p:sldId id="805" r:id="rId190"/>
    <p:sldId id="806" r:id="rId191"/>
    <p:sldId id="807" r:id="rId192"/>
    <p:sldId id="808" r:id="rId193"/>
    <p:sldId id="809" r:id="rId194"/>
    <p:sldId id="810" r:id="rId195"/>
    <p:sldId id="811" r:id="rId196"/>
    <p:sldId id="812" r:id="rId197"/>
    <p:sldId id="813" r:id="rId198"/>
    <p:sldId id="814" r:id="rId199"/>
    <p:sldId id="815" r:id="rId200"/>
    <p:sldId id="816" r:id="rId201"/>
    <p:sldId id="817" r:id="rId202"/>
    <p:sldId id="966" r:id="rId203"/>
    <p:sldId id="1010" r:id="rId204"/>
    <p:sldId id="5718" r:id="rId205"/>
    <p:sldId id="5210" r:id="rId206"/>
    <p:sldId id="5215" r:id="rId207"/>
    <p:sldId id="5212" r:id="rId208"/>
    <p:sldId id="5213" r:id="rId209"/>
    <p:sldId id="5214" r:id="rId210"/>
    <p:sldId id="786" r:id="rId211"/>
    <p:sldId id="2358" r:id="rId212"/>
    <p:sldId id="2359" r:id="rId213"/>
    <p:sldId id="2360" r:id="rId214"/>
    <p:sldId id="2361" r:id="rId215"/>
    <p:sldId id="2362" r:id="rId216"/>
    <p:sldId id="2363" r:id="rId217"/>
    <p:sldId id="2364" r:id="rId218"/>
    <p:sldId id="2365" r:id="rId219"/>
    <p:sldId id="2366" r:id="rId220"/>
    <p:sldId id="2367" r:id="rId221"/>
    <p:sldId id="2368" r:id="rId222"/>
    <p:sldId id="2369" r:id="rId223"/>
    <p:sldId id="2370" r:id="rId224"/>
    <p:sldId id="2371" r:id="rId225"/>
    <p:sldId id="2372" r:id="rId226"/>
    <p:sldId id="561" r:id="rId227"/>
    <p:sldId id="967" r:id="rId228"/>
    <p:sldId id="652" r:id="rId229"/>
    <p:sldId id="486" r:id="rId230"/>
    <p:sldId id="487" r:id="rId231"/>
    <p:sldId id="488" r:id="rId232"/>
    <p:sldId id="489" r:id="rId233"/>
    <p:sldId id="300" r:id="rId234"/>
    <p:sldId id="491" r:id="rId235"/>
    <p:sldId id="492" r:id="rId236"/>
    <p:sldId id="493" r:id="rId237"/>
    <p:sldId id="585" r:id="rId238"/>
    <p:sldId id="5356" r:id="rId239"/>
    <p:sldId id="551" r:id="rId240"/>
    <p:sldId id="3734" r:id="rId241"/>
    <p:sldId id="5387" r:id="rId242"/>
    <p:sldId id="5388" r:id="rId243"/>
    <p:sldId id="5385" r:id="rId244"/>
    <p:sldId id="5386" r:id="rId245"/>
    <p:sldId id="5593" r:id="rId246"/>
    <p:sldId id="5594" r:id="rId247"/>
    <p:sldId id="5595" r:id="rId248"/>
    <p:sldId id="532" r:id="rId249"/>
    <p:sldId id="533" r:id="rId250"/>
    <p:sldId id="534" r:id="rId251"/>
    <p:sldId id="535" r:id="rId252"/>
    <p:sldId id="536" r:id="rId253"/>
    <p:sldId id="586" r:id="rId254"/>
    <p:sldId id="587" r:id="rId255"/>
    <p:sldId id="394" r:id="rId256"/>
    <p:sldId id="285" r:id="rId257"/>
    <p:sldId id="5588" r:id="rId258"/>
    <p:sldId id="387" r:id="rId259"/>
    <p:sldId id="1001" r:id="rId260"/>
    <p:sldId id="1002" r:id="rId261"/>
    <p:sldId id="1003" r:id="rId262"/>
    <p:sldId id="1004" r:id="rId263"/>
    <p:sldId id="281" r:id="rId264"/>
    <p:sldId id="436" r:id="rId265"/>
    <p:sldId id="588" r:id="rId266"/>
    <p:sldId id="270" r:id="rId267"/>
    <p:sldId id="5634" r:id="rId268"/>
    <p:sldId id="5635" r:id="rId269"/>
    <p:sldId id="5636" r:id="rId270"/>
    <p:sldId id="274" r:id="rId271"/>
    <p:sldId id="5570" r:id="rId272"/>
    <p:sldId id="5571" r:id="rId273"/>
    <p:sldId id="5572" r:id="rId274"/>
    <p:sldId id="351" r:id="rId275"/>
    <p:sldId id="5573" r:id="rId276"/>
    <p:sldId id="5574" r:id="rId277"/>
    <p:sldId id="5575" r:id="rId278"/>
    <p:sldId id="5576" r:id="rId279"/>
    <p:sldId id="349" r:id="rId280"/>
    <p:sldId id="5583" r:id="rId281"/>
    <p:sldId id="5587" r:id="rId282"/>
    <p:sldId id="5716" r:id="rId283"/>
    <p:sldId id="346" r:id="rId284"/>
    <p:sldId id="5578" r:id="rId285"/>
    <p:sldId id="345" r:id="rId286"/>
    <p:sldId id="5579" r:id="rId287"/>
    <p:sldId id="342" r:id="rId288"/>
    <p:sldId id="5717" r:id="rId289"/>
    <p:sldId id="501" r:id="rId290"/>
    <p:sldId id="389" r:id="rId291"/>
    <p:sldId id="390" r:id="rId292"/>
    <p:sldId id="502" r:id="rId293"/>
    <p:sldId id="503" r:id="rId294"/>
    <p:sldId id="444" r:id="rId295"/>
    <p:sldId id="321" r:id="rId296"/>
    <p:sldId id="589" r:id="rId297"/>
    <p:sldId id="5589" r:id="rId298"/>
    <p:sldId id="264" r:id="rId299"/>
    <p:sldId id="265" r:id="rId300"/>
    <p:sldId id="266" r:id="rId301"/>
    <p:sldId id="267" r:id="rId302"/>
    <p:sldId id="268" r:id="rId303"/>
    <p:sldId id="269" r:id="rId304"/>
    <p:sldId id="5590" r:id="rId305"/>
    <p:sldId id="271" r:id="rId306"/>
    <p:sldId id="272" r:id="rId307"/>
    <p:sldId id="273" r:id="rId308"/>
    <p:sldId id="5357" r:id="rId309"/>
    <p:sldId id="275" r:id="rId310"/>
    <p:sldId id="276" r:id="rId311"/>
    <p:sldId id="277" r:id="rId312"/>
    <p:sldId id="278" r:id="rId313"/>
    <p:sldId id="279" r:id="rId314"/>
    <p:sldId id="280" r:id="rId315"/>
    <p:sldId id="5591" r:id="rId316"/>
    <p:sldId id="282" r:id="rId317"/>
    <p:sldId id="977" r:id="rId318"/>
    <p:sldId id="1005" r:id="rId319"/>
    <p:sldId id="549" r:id="rId320"/>
    <p:sldId id="425" r:id="rId321"/>
    <p:sldId id="546" r:id="rId322"/>
    <p:sldId id="547" r:id="rId323"/>
    <p:sldId id="548" r:id="rId324"/>
    <p:sldId id="852" r:id="rId325"/>
    <p:sldId id="853" r:id="rId326"/>
    <p:sldId id="854" r:id="rId327"/>
    <p:sldId id="855" r:id="rId328"/>
    <p:sldId id="856" r:id="rId329"/>
    <p:sldId id="857" r:id="rId330"/>
    <p:sldId id="858" r:id="rId331"/>
    <p:sldId id="859" r:id="rId332"/>
    <p:sldId id="860" r:id="rId333"/>
    <p:sldId id="861" r:id="rId334"/>
    <p:sldId id="862" r:id="rId335"/>
    <p:sldId id="863" r:id="rId336"/>
    <p:sldId id="864" r:id="rId337"/>
    <p:sldId id="865" r:id="rId338"/>
    <p:sldId id="866" r:id="rId339"/>
    <p:sldId id="867" r:id="rId340"/>
    <p:sldId id="1006" r:id="rId341"/>
    <p:sldId id="869" r:id="rId342"/>
    <p:sldId id="870" r:id="rId343"/>
    <p:sldId id="871" r:id="rId344"/>
    <p:sldId id="872" r:id="rId345"/>
    <p:sldId id="873" r:id="rId346"/>
    <p:sldId id="874" r:id="rId347"/>
    <p:sldId id="875" r:id="rId348"/>
    <p:sldId id="876" r:id="rId349"/>
    <p:sldId id="877" r:id="rId350"/>
    <p:sldId id="878" r:id="rId351"/>
    <p:sldId id="879" r:id="rId352"/>
    <p:sldId id="880" r:id="rId353"/>
    <p:sldId id="881" r:id="rId354"/>
    <p:sldId id="882" r:id="rId355"/>
    <p:sldId id="883" r:id="rId356"/>
    <p:sldId id="884" r:id="rId357"/>
    <p:sldId id="885" r:id="rId358"/>
    <p:sldId id="886" r:id="rId359"/>
    <p:sldId id="887" r:id="rId360"/>
    <p:sldId id="888" r:id="rId361"/>
    <p:sldId id="889" r:id="rId362"/>
    <p:sldId id="971" r:id="rId363"/>
    <p:sldId id="1011" r:id="rId364"/>
    <p:sldId id="891" r:id="rId365"/>
    <p:sldId id="892" r:id="rId366"/>
    <p:sldId id="893" r:id="rId367"/>
    <p:sldId id="894" r:id="rId368"/>
    <p:sldId id="895" r:id="rId369"/>
    <p:sldId id="896" r:id="rId370"/>
    <p:sldId id="897" r:id="rId371"/>
    <p:sldId id="898" r:id="rId372"/>
    <p:sldId id="899" r:id="rId373"/>
    <p:sldId id="1008" r:id="rId374"/>
    <p:sldId id="1012" r:id="rId375"/>
    <p:sldId id="720" r:id="rId376"/>
    <p:sldId id="721" r:id="rId377"/>
    <p:sldId id="722" r:id="rId378"/>
    <p:sldId id="723" r:id="rId379"/>
    <p:sldId id="724" r:id="rId380"/>
    <p:sldId id="725" r:id="rId381"/>
    <p:sldId id="726" r:id="rId382"/>
    <p:sldId id="727" r:id="rId383"/>
    <p:sldId id="728" r:id="rId384"/>
    <p:sldId id="729" r:id="rId385"/>
    <p:sldId id="730" r:id="rId386"/>
    <p:sldId id="976" r:id="rId387"/>
    <p:sldId id="1007" r:id="rId388"/>
    <p:sldId id="590" r:id="rId389"/>
    <p:sldId id="902" r:id="rId390"/>
    <p:sldId id="903" r:id="rId391"/>
    <p:sldId id="904" r:id="rId392"/>
    <p:sldId id="905" r:id="rId393"/>
    <p:sldId id="906" r:id="rId394"/>
    <p:sldId id="907" r:id="rId395"/>
    <p:sldId id="908" r:id="rId396"/>
    <p:sldId id="909" r:id="rId397"/>
    <p:sldId id="910" r:id="rId398"/>
    <p:sldId id="911" r:id="rId399"/>
    <p:sldId id="912" r:id="rId400"/>
    <p:sldId id="913" r:id="rId401"/>
    <p:sldId id="914" r:id="rId402"/>
    <p:sldId id="915" r:id="rId403"/>
    <p:sldId id="916" r:id="rId404"/>
    <p:sldId id="917" r:id="rId405"/>
    <p:sldId id="918" r:id="rId406"/>
    <p:sldId id="975" r:id="rId407"/>
    <p:sldId id="1013" r:id="rId408"/>
    <p:sldId id="922" r:id="rId409"/>
    <p:sldId id="923" r:id="rId410"/>
    <p:sldId id="924" r:id="rId411"/>
    <p:sldId id="925" r:id="rId412"/>
    <p:sldId id="926" r:id="rId413"/>
    <p:sldId id="927" r:id="rId414"/>
    <p:sldId id="928" r:id="rId415"/>
    <p:sldId id="929" r:id="rId416"/>
    <p:sldId id="930" r:id="rId417"/>
    <p:sldId id="931" r:id="rId418"/>
    <p:sldId id="932" r:id="rId419"/>
    <p:sldId id="933" r:id="rId420"/>
    <p:sldId id="934" r:id="rId421"/>
    <p:sldId id="935" r:id="rId422"/>
    <p:sldId id="936" r:id="rId423"/>
    <p:sldId id="937" r:id="rId424"/>
    <p:sldId id="938" r:id="rId425"/>
    <p:sldId id="939" r:id="rId426"/>
    <p:sldId id="940" r:id="rId427"/>
    <p:sldId id="1009" r:id="rId428"/>
    <p:sldId id="1014" r:id="rId429"/>
    <p:sldId id="392" r:id="rId430"/>
    <p:sldId id="386" r:id="rId431"/>
    <p:sldId id="1198" r:id="rId432"/>
    <p:sldId id="1199" r:id="rId433"/>
    <p:sldId id="1200" r:id="rId434"/>
    <p:sldId id="1201" r:id="rId435"/>
    <p:sldId id="1202" r:id="rId436"/>
    <p:sldId id="591" r:id="rId437"/>
    <p:sldId id="391" r:id="rId438"/>
    <p:sldId id="943" r:id="rId439"/>
    <p:sldId id="944" r:id="rId440"/>
    <p:sldId id="945" r:id="rId441"/>
    <p:sldId id="946" r:id="rId442"/>
    <p:sldId id="947" r:id="rId443"/>
    <p:sldId id="948" r:id="rId444"/>
    <p:sldId id="949" r:id="rId445"/>
    <p:sldId id="950" r:id="rId446"/>
    <p:sldId id="951" r:id="rId447"/>
    <p:sldId id="952" r:id="rId448"/>
    <p:sldId id="953" r:id="rId449"/>
    <p:sldId id="954" r:id="rId450"/>
    <p:sldId id="955" r:id="rId451"/>
    <p:sldId id="956" r:id="rId452"/>
    <p:sldId id="957" r:id="rId453"/>
    <p:sldId id="958" r:id="rId454"/>
    <p:sldId id="959" r:id="rId455"/>
    <p:sldId id="960" r:id="rId456"/>
    <p:sldId id="961" r:id="rId457"/>
    <p:sldId id="974" r:id="rId458"/>
    <p:sldId id="1015" r:id="rId459"/>
    <p:sldId id="5360" r:id="rId460"/>
    <p:sldId id="337" r:id="rId461"/>
    <p:sldId id="348" r:id="rId462"/>
    <p:sldId id="335" r:id="rId463"/>
    <p:sldId id="458" r:id="rId464"/>
    <p:sldId id="1203" r:id="rId465"/>
    <p:sldId id="1204" r:id="rId466"/>
    <p:sldId id="1205" r:id="rId467"/>
    <p:sldId id="1206" r:id="rId468"/>
    <p:sldId id="1207" r:id="rId469"/>
    <p:sldId id="1208" r:id="rId470"/>
    <p:sldId id="1209" r:id="rId471"/>
    <p:sldId id="1210" r:id="rId472"/>
    <p:sldId id="526" r:id="rId473"/>
    <p:sldId id="449" r:id="rId474"/>
    <p:sldId id="450" r:id="rId475"/>
    <p:sldId id="5377" r:id="rId476"/>
    <p:sldId id="521" r:id="rId477"/>
    <p:sldId id="522" r:id="rId478"/>
    <p:sldId id="523" r:id="rId479"/>
    <p:sldId id="525" r:id="rId480"/>
    <p:sldId id="527" r:id="rId481"/>
    <p:sldId id="528" r:id="rId482"/>
    <p:sldId id="3677" r:id="rId483"/>
    <p:sldId id="529" r:id="rId484"/>
    <p:sldId id="530" r:id="rId485"/>
    <p:sldId id="531" r:id="rId486"/>
    <p:sldId id="537" r:id="rId487"/>
    <p:sldId id="427" r:id="rId488"/>
  </p:sldIdLst>
  <p:sldSz cx="9144000" cy="6858000" type="screen4x3"/>
  <p:notesSz cx="6858000" cy="9144000"/>
  <p:defaultTex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4572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9144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371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18288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286000" algn="l" defTabSz="457200" rtl="0" eaLnBrk="1" latinLnBrk="0" hangingPunct="1">
      <a:defRPr sz="2400" kern="1200">
        <a:solidFill>
          <a:schemeClr val="tx1"/>
        </a:solidFill>
        <a:latin typeface="Arial" charset="0"/>
        <a:ea typeface="ＭＳ Ｐゴシック" charset="0"/>
        <a:cs typeface="ＭＳ Ｐゴシック" charset="0"/>
      </a:defRPr>
    </a:lvl6pPr>
    <a:lvl7pPr marL="2743200" algn="l" defTabSz="457200" rtl="0" eaLnBrk="1" latinLnBrk="0" hangingPunct="1">
      <a:defRPr sz="2400" kern="1200">
        <a:solidFill>
          <a:schemeClr val="tx1"/>
        </a:solidFill>
        <a:latin typeface="Arial" charset="0"/>
        <a:ea typeface="ＭＳ Ｐゴシック" charset="0"/>
        <a:cs typeface="ＭＳ Ｐゴシック" charset="0"/>
      </a:defRPr>
    </a:lvl7pPr>
    <a:lvl8pPr marL="3200400" algn="l" defTabSz="457200" rtl="0" eaLnBrk="1" latinLnBrk="0" hangingPunct="1">
      <a:defRPr sz="2400" kern="1200">
        <a:solidFill>
          <a:schemeClr val="tx1"/>
        </a:solidFill>
        <a:latin typeface="Arial" charset="0"/>
        <a:ea typeface="ＭＳ Ｐゴシック" charset="0"/>
        <a:cs typeface="ＭＳ Ｐゴシック" charset="0"/>
      </a:defRPr>
    </a:lvl8pPr>
    <a:lvl9pPr marL="3657600" algn="l" defTabSz="457200" rtl="0" eaLnBrk="1" latinLnBrk="0" hangingPunct="1">
      <a:defRPr sz="2400" kern="1200">
        <a:solidFill>
          <a:schemeClr val="tx1"/>
        </a:solidFill>
        <a:latin typeface="Arial" charset="0"/>
        <a:ea typeface="ＭＳ Ｐゴシック" charset="0"/>
        <a:cs typeface="ＭＳ Ｐゴシック" charset="0"/>
      </a:defRPr>
    </a:lvl9pPr>
  </p:defaultTextStyle>
  <p:extLst>
    <p:ext uri="{521415D9-36F7-43E2-AB2F-B90AF26B5E84}">
      <p14:sectionLst xmlns:p14="http://schemas.microsoft.com/office/powerpoint/2010/main">
        <p14:section name="Introduction" id="{A5B597D0-9EEB-B74D-A88F-B7C37F9D1216}">
          <p14:sldIdLst>
            <p14:sldId id="965"/>
            <p14:sldId id="1161"/>
            <p14:sldId id="1196"/>
            <p14:sldId id="1162"/>
            <p14:sldId id="1197"/>
          </p14:sldIdLst>
        </p14:section>
        <p14:section name="Chapters" id="{724A9E93-5B31-EB45-B59F-B1124C25788A}">
          <p14:sldIdLst>
            <p14:sldId id="578"/>
            <p14:sldId id="579"/>
            <p14:sldId id="2338"/>
            <p14:sldId id="2339"/>
            <p14:sldId id="318"/>
            <p14:sldId id="580"/>
            <p14:sldId id="5592"/>
            <p14:sldId id="4990"/>
            <p14:sldId id="4931"/>
            <p14:sldId id="5004"/>
            <p14:sldId id="5003"/>
            <p14:sldId id="5002"/>
            <p14:sldId id="5009"/>
            <p14:sldId id="5010"/>
            <p14:sldId id="5007"/>
            <p14:sldId id="5006"/>
            <p14:sldId id="5020"/>
            <p14:sldId id="338"/>
            <p14:sldId id="4716"/>
            <p14:sldId id="4971"/>
            <p14:sldId id="4958"/>
            <p14:sldId id="5024"/>
            <p14:sldId id="5025"/>
            <p14:sldId id="5026"/>
            <p14:sldId id="5027"/>
            <p14:sldId id="5022"/>
            <p14:sldId id="4941"/>
            <p14:sldId id="581"/>
            <p14:sldId id="592"/>
            <p14:sldId id="998"/>
            <p14:sldId id="999"/>
            <p14:sldId id="1000"/>
            <p14:sldId id="593"/>
            <p14:sldId id="594"/>
            <p14:sldId id="595"/>
            <p14:sldId id="596"/>
            <p14:sldId id="597"/>
            <p14:sldId id="598"/>
            <p14:sldId id="599"/>
            <p14:sldId id="600"/>
            <p14:sldId id="601"/>
            <p14:sldId id="602"/>
            <p14:sldId id="603"/>
            <p14:sldId id="604"/>
            <p14:sldId id="605"/>
            <p14:sldId id="606"/>
            <p14:sldId id="607"/>
            <p14:sldId id="608"/>
            <p14:sldId id="347"/>
            <p14:sldId id="610"/>
            <p14:sldId id="611"/>
            <p14:sldId id="612"/>
            <p14:sldId id="613"/>
            <p14:sldId id="614"/>
            <p14:sldId id="615"/>
            <p14:sldId id="616"/>
            <p14:sldId id="617"/>
            <p14:sldId id="618"/>
            <p14:sldId id="619"/>
            <p14:sldId id="620"/>
            <p14:sldId id="621"/>
            <p14:sldId id="622"/>
            <p14:sldId id="623"/>
            <p14:sldId id="624"/>
            <p14:sldId id="625"/>
            <p14:sldId id="626"/>
            <p14:sldId id="627"/>
            <p14:sldId id="628"/>
            <p14:sldId id="629"/>
            <p14:sldId id="5209"/>
            <p14:sldId id="631"/>
            <p14:sldId id="632"/>
            <p14:sldId id="633"/>
            <p14:sldId id="634"/>
            <p14:sldId id="635"/>
            <p14:sldId id="636"/>
            <p14:sldId id="637"/>
            <p14:sldId id="638"/>
            <p14:sldId id="639"/>
            <p14:sldId id="640"/>
            <p14:sldId id="641"/>
            <p14:sldId id="642"/>
            <p14:sldId id="643"/>
            <p14:sldId id="644"/>
            <p14:sldId id="645"/>
            <p14:sldId id="646"/>
            <p14:sldId id="582"/>
            <p14:sldId id="5599"/>
            <p14:sldId id="384"/>
            <p14:sldId id="385"/>
            <p14:sldId id="5600"/>
            <p14:sldId id="5601"/>
            <p14:sldId id="388"/>
            <p14:sldId id="5602"/>
            <p14:sldId id="5603"/>
            <p14:sldId id="5604"/>
            <p14:sldId id="5605"/>
            <p14:sldId id="393"/>
            <p14:sldId id="5632"/>
            <p14:sldId id="5630"/>
            <p14:sldId id="5631"/>
            <p14:sldId id="5633"/>
            <p14:sldId id="395"/>
            <p14:sldId id="2384"/>
            <p14:sldId id="583"/>
            <p14:sldId id="584"/>
            <p14:sldId id="357"/>
            <p14:sldId id="319"/>
            <p14:sldId id="798"/>
            <p14:sldId id="799"/>
            <p14:sldId id="800"/>
            <p14:sldId id="801"/>
            <p14:sldId id="802"/>
            <p14:sldId id="803"/>
            <p14:sldId id="804"/>
            <p14:sldId id="805"/>
            <p14:sldId id="806"/>
            <p14:sldId id="807"/>
            <p14:sldId id="808"/>
            <p14:sldId id="809"/>
            <p14:sldId id="810"/>
            <p14:sldId id="811"/>
            <p14:sldId id="812"/>
            <p14:sldId id="813"/>
            <p14:sldId id="814"/>
            <p14:sldId id="815"/>
            <p14:sldId id="816"/>
            <p14:sldId id="817"/>
            <p14:sldId id="966"/>
            <p14:sldId id="1010"/>
            <p14:sldId id="5718"/>
            <p14:sldId id="5210"/>
            <p14:sldId id="5215"/>
            <p14:sldId id="5212"/>
            <p14:sldId id="5213"/>
            <p14:sldId id="5214"/>
            <p14:sldId id="786"/>
            <p14:sldId id="2358"/>
            <p14:sldId id="2359"/>
            <p14:sldId id="2360"/>
            <p14:sldId id="2361"/>
            <p14:sldId id="2362"/>
            <p14:sldId id="2363"/>
            <p14:sldId id="2364"/>
            <p14:sldId id="2365"/>
            <p14:sldId id="2366"/>
            <p14:sldId id="2367"/>
            <p14:sldId id="2368"/>
            <p14:sldId id="2369"/>
            <p14:sldId id="2370"/>
            <p14:sldId id="2371"/>
            <p14:sldId id="2372"/>
            <p14:sldId id="561"/>
            <p14:sldId id="967"/>
            <p14:sldId id="652"/>
            <p14:sldId id="486"/>
            <p14:sldId id="487"/>
            <p14:sldId id="488"/>
            <p14:sldId id="489"/>
            <p14:sldId id="300"/>
            <p14:sldId id="491"/>
            <p14:sldId id="492"/>
            <p14:sldId id="493"/>
            <p14:sldId id="585"/>
            <p14:sldId id="5356"/>
            <p14:sldId id="551"/>
            <p14:sldId id="3734"/>
            <p14:sldId id="5387"/>
            <p14:sldId id="5388"/>
            <p14:sldId id="5385"/>
            <p14:sldId id="5386"/>
            <p14:sldId id="5593"/>
            <p14:sldId id="5594"/>
            <p14:sldId id="5595"/>
            <p14:sldId id="532"/>
            <p14:sldId id="533"/>
            <p14:sldId id="534"/>
            <p14:sldId id="535"/>
            <p14:sldId id="536"/>
            <p14:sldId id="586"/>
            <p14:sldId id="587"/>
            <p14:sldId id="394"/>
            <p14:sldId id="285"/>
            <p14:sldId id="5588"/>
            <p14:sldId id="387"/>
            <p14:sldId id="1001"/>
            <p14:sldId id="1002"/>
            <p14:sldId id="1003"/>
            <p14:sldId id="1004"/>
            <p14:sldId id="281"/>
            <p14:sldId id="436"/>
            <p14:sldId id="588"/>
            <p14:sldId id="270"/>
            <p14:sldId id="5634"/>
            <p14:sldId id="5635"/>
            <p14:sldId id="5636"/>
            <p14:sldId id="274"/>
            <p14:sldId id="5570"/>
            <p14:sldId id="5571"/>
            <p14:sldId id="5572"/>
            <p14:sldId id="351"/>
            <p14:sldId id="5573"/>
            <p14:sldId id="5574"/>
            <p14:sldId id="5575"/>
            <p14:sldId id="5576"/>
            <p14:sldId id="349"/>
            <p14:sldId id="5583"/>
            <p14:sldId id="5587"/>
            <p14:sldId id="5716"/>
            <p14:sldId id="346"/>
            <p14:sldId id="5578"/>
            <p14:sldId id="345"/>
            <p14:sldId id="5579"/>
            <p14:sldId id="342"/>
            <p14:sldId id="5717"/>
            <p14:sldId id="501"/>
            <p14:sldId id="389"/>
            <p14:sldId id="390"/>
            <p14:sldId id="502"/>
            <p14:sldId id="503"/>
            <p14:sldId id="444"/>
            <p14:sldId id="321"/>
            <p14:sldId id="589"/>
            <p14:sldId id="5589"/>
            <p14:sldId id="264"/>
            <p14:sldId id="265"/>
            <p14:sldId id="266"/>
            <p14:sldId id="267"/>
            <p14:sldId id="268"/>
            <p14:sldId id="269"/>
            <p14:sldId id="5590"/>
            <p14:sldId id="271"/>
            <p14:sldId id="272"/>
            <p14:sldId id="273"/>
            <p14:sldId id="5357"/>
            <p14:sldId id="275"/>
            <p14:sldId id="276"/>
            <p14:sldId id="277"/>
            <p14:sldId id="278"/>
            <p14:sldId id="279"/>
            <p14:sldId id="280"/>
            <p14:sldId id="5591"/>
            <p14:sldId id="282"/>
            <p14:sldId id="977"/>
            <p14:sldId id="1005"/>
            <p14:sldId id="549"/>
            <p14:sldId id="425"/>
            <p14:sldId id="546"/>
            <p14:sldId id="547"/>
            <p14:sldId id="548"/>
            <p14:sldId id="852"/>
            <p14:sldId id="853"/>
            <p14:sldId id="854"/>
            <p14:sldId id="855"/>
            <p14:sldId id="856"/>
            <p14:sldId id="857"/>
            <p14:sldId id="858"/>
            <p14:sldId id="859"/>
            <p14:sldId id="860"/>
            <p14:sldId id="861"/>
            <p14:sldId id="862"/>
            <p14:sldId id="863"/>
            <p14:sldId id="864"/>
            <p14:sldId id="865"/>
            <p14:sldId id="866"/>
            <p14:sldId id="867"/>
            <p14:sldId id="1006"/>
            <p14:sldId id="869"/>
            <p14:sldId id="870"/>
            <p14:sldId id="871"/>
            <p14:sldId id="872"/>
            <p14:sldId id="873"/>
            <p14:sldId id="874"/>
            <p14:sldId id="875"/>
            <p14:sldId id="876"/>
            <p14:sldId id="877"/>
            <p14:sldId id="878"/>
            <p14:sldId id="879"/>
            <p14:sldId id="880"/>
            <p14:sldId id="881"/>
            <p14:sldId id="882"/>
            <p14:sldId id="883"/>
            <p14:sldId id="884"/>
            <p14:sldId id="885"/>
            <p14:sldId id="886"/>
            <p14:sldId id="887"/>
            <p14:sldId id="888"/>
            <p14:sldId id="889"/>
            <p14:sldId id="971"/>
            <p14:sldId id="1011"/>
            <p14:sldId id="891"/>
            <p14:sldId id="892"/>
            <p14:sldId id="893"/>
            <p14:sldId id="894"/>
            <p14:sldId id="895"/>
            <p14:sldId id="896"/>
            <p14:sldId id="897"/>
            <p14:sldId id="898"/>
            <p14:sldId id="899"/>
            <p14:sldId id="1008"/>
            <p14:sldId id="1012"/>
            <p14:sldId id="720"/>
            <p14:sldId id="721"/>
            <p14:sldId id="722"/>
            <p14:sldId id="723"/>
            <p14:sldId id="724"/>
            <p14:sldId id="725"/>
            <p14:sldId id="726"/>
            <p14:sldId id="727"/>
            <p14:sldId id="728"/>
            <p14:sldId id="729"/>
            <p14:sldId id="730"/>
            <p14:sldId id="976"/>
            <p14:sldId id="1007"/>
            <p14:sldId id="590"/>
            <p14:sldId id="902"/>
            <p14:sldId id="903"/>
            <p14:sldId id="904"/>
            <p14:sldId id="905"/>
            <p14:sldId id="906"/>
            <p14:sldId id="907"/>
            <p14:sldId id="908"/>
            <p14:sldId id="909"/>
            <p14:sldId id="910"/>
            <p14:sldId id="911"/>
            <p14:sldId id="912"/>
            <p14:sldId id="913"/>
            <p14:sldId id="914"/>
            <p14:sldId id="915"/>
            <p14:sldId id="916"/>
            <p14:sldId id="917"/>
            <p14:sldId id="918"/>
            <p14:sldId id="975"/>
            <p14:sldId id="1013"/>
            <p14:sldId id="922"/>
            <p14:sldId id="923"/>
            <p14:sldId id="924"/>
            <p14:sldId id="925"/>
            <p14:sldId id="926"/>
            <p14:sldId id="927"/>
            <p14:sldId id="928"/>
            <p14:sldId id="929"/>
            <p14:sldId id="930"/>
            <p14:sldId id="931"/>
            <p14:sldId id="932"/>
            <p14:sldId id="933"/>
            <p14:sldId id="934"/>
            <p14:sldId id="935"/>
            <p14:sldId id="936"/>
            <p14:sldId id="937"/>
            <p14:sldId id="938"/>
            <p14:sldId id="939"/>
            <p14:sldId id="940"/>
            <p14:sldId id="1009"/>
            <p14:sldId id="1014"/>
            <p14:sldId id="392"/>
            <p14:sldId id="386"/>
            <p14:sldId id="1198"/>
            <p14:sldId id="1199"/>
            <p14:sldId id="1200"/>
            <p14:sldId id="1201"/>
            <p14:sldId id="1202"/>
            <p14:sldId id="591"/>
            <p14:sldId id="391"/>
            <p14:sldId id="943"/>
            <p14:sldId id="944"/>
            <p14:sldId id="945"/>
            <p14:sldId id="946"/>
            <p14:sldId id="947"/>
            <p14:sldId id="948"/>
            <p14:sldId id="949"/>
            <p14:sldId id="950"/>
            <p14:sldId id="951"/>
            <p14:sldId id="952"/>
            <p14:sldId id="953"/>
            <p14:sldId id="954"/>
            <p14:sldId id="955"/>
            <p14:sldId id="956"/>
            <p14:sldId id="957"/>
            <p14:sldId id="958"/>
            <p14:sldId id="959"/>
            <p14:sldId id="960"/>
            <p14:sldId id="961"/>
            <p14:sldId id="974"/>
            <p14:sldId id="1015"/>
            <p14:sldId id="5360"/>
            <p14:sldId id="337"/>
            <p14:sldId id="348"/>
            <p14:sldId id="335"/>
            <p14:sldId id="458"/>
          </p14:sldIdLst>
        </p14:section>
        <p14:section name="Conclusion" id="{C426BF7C-D97D-2747-8669-4C0DC514EADF}">
          <p14:sldIdLst>
            <p14:sldId id="1203"/>
            <p14:sldId id="1204"/>
            <p14:sldId id="1205"/>
            <p14:sldId id="1206"/>
            <p14:sldId id="1207"/>
            <p14:sldId id="1208"/>
            <p14:sldId id="1209"/>
            <p14:sldId id="1210"/>
            <p14:sldId id="526"/>
            <p14:sldId id="449"/>
            <p14:sldId id="450"/>
          </p14:sldIdLst>
        </p14:section>
        <p14:section name="Supplements" id="{77B3575E-C2A6-F846-89AE-E14167BC46B8}">
          <p14:sldIdLst>
            <p14:sldId id="5377"/>
            <p14:sldId id="521"/>
            <p14:sldId id="522"/>
            <p14:sldId id="523"/>
            <p14:sldId id="525"/>
            <p14:sldId id="527"/>
            <p14:sldId id="528"/>
            <p14:sldId id="3677"/>
            <p14:sldId id="529"/>
            <p14:sldId id="530"/>
            <p14:sldId id="531"/>
            <p14:sldId id="537"/>
            <p14:sldId id="427"/>
          </p14:sldIdLst>
        </p14:section>
      </p14:sectionLst>
    </p:ex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30600"/>
    <a:srgbClr val="002355"/>
    <a:srgbClr val="1B2F74"/>
    <a:srgbClr val="800000"/>
    <a:srgbClr val="4E0593"/>
    <a:srgbClr val="330057"/>
    <a:srgbClr val="CC2201"/>
    <a:srgbClr val="630800"/>
    <a:srgbClr val="1C3B1F"/>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29543" autoAdjust="0"/>
    <p:restoredTop sz="65208" autoAdjust="0"/>
  </p:normalViewPr>
  <p:slideViewPr>
    <p:cSldViewPr>
      <p:cViewPr varScale="1">
        <p:scale>
          <a:sx n="82" d="100"/>
          <a:sy n="82" d="100"/>
        </p:scale>
        <p:origin x="168" y="616"/>
      </p:cViewPr>
      <p:guideLst>
        <p:guide orient="horz" pos="2160"/>
        <p:guide pos="2880"/>
      </p:guideLst>
    </p:cSldViewPr>
  </p:slideViewPr>
  <p:outlineViewPr>
    <p:cViewPr>
      <p:scale>
        <a:sx n="33" d="100"/>
        <a:sy n="33" d="100"/>
      </p:scale>
      <p:origin x="0" y="42744"/>
    </p:cViewPr>
  </p:outlineViewPr>
  <p:notesTextViewPr>
    <p:cViewPr>
      <p:scale>
        <a:sx n="100" d="100"/>
        <a:sy n="100" d="100"/>
      </p:scale>
      <p:origin x="0" y="0"/>
    </p:cViewPr>
  </p:notesTextViewPr>
  <p:sorterViewPr>
    <p:cViewPr varScale="1">
      <p:scale>
        <a:sx n="50" d="100"/>
        <a:sy n="50" d="100"/>
      </p:scale>
      <p:origin x="0" y="22136"/>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48.xml"/><Relationship Id="rId299" Type="http://schemas.openxmlformats.org/officeDocument/2006/relationships/slide" Target="slides/slide230.xml"/><Relationship Id="rId21" Type="http://schemas.openxmlformats.org/officeDocument/2006/relationships/slideMaster" Target="slideMasters/slideMaster21.xml"/><Relationship Id="rId63" Type="http://schemas.openxmlformats.org/officeDocument/2006/relationships/slideMaster" Target="slideMasters/slideMaster63.xml"/><Relationship Id="rId159" Type="http://schemas.openxmlformats.org/officeDocument/2006/relationships/slide" Target="slides/slide90.xml"/><Relationship Id="rId324" Type="http://schemas.openxmlformats.org/officeDocument/2006/relationships/slide" Target="slides/slide255.xml"/><Relationship Id="rId366" Type="http://schemas.openxmlformats.org/officeDocument/2006/relationships/slide" Target="slides/slide297.xml"/><Relationship Id="rId170" Type="http://schemas.openxmlformats.org/officeDocument/2006/relationships/slide" Target="slides/slide101.xml"/><Relationship Id="rId226" Type="http://schemas.openxmlformats.org/officeDocument/2006/relationships/slide" Target="slides/slide157.xml"/><Relationship Id="rId433" Type="http://schemas.openxmlformats.org/officeDocument/2006/relationships/slide" Target="slides/slide364.xml"/><Relationship Id="rId268" Type="http://schemas.openxmlformats.org/officeDocument/2006/relationships/slide" Target="slides/slide199.xml"/><Relationship Id="rId475" Type="http://schemas.openxmlformats.org/officeDocument/2006/relationships/slide" Target="slides/slide406.xml"/><Relationship Id="rId32" Type="http://schemas.openxmlformats.org/officeDocument/2006/relationships/slideMaster" Target="slideMasters/slideMaster32.xml"/><Relationship Id="rId74" Type="http://schemas.openxmlformats.org/officeDocument/2006/relationships/slide" Target="slides/slide5.xml"/><Relationship Id="rId128" Type="http://schemas.openxmlformats.org/officeDocument/2006/relationships/slide" Target="slides/slide59.xml"/><Relationship Id="rId335" Type="http://schemas.openxmlformats.org/officeDocument/2006/relationships/slide" Target="slides/slide266.xml"/><Relationship Id="rId377" Type="http://schemas.openxmlformats.org/officeDocument/2006/relationships/slide" Target="slides/slide308.xml"/><Relationship Id="rId5" Type="http://schemas.openxmlformats.org/officeDocument/2006/relationships/slideMaster" Target="slideMasters/slideMaster5.xml"/><Relationship Id="rId181" Type="http://schemas.openxmlformats.org/officeDocument/2006/relationships/slide" Target="slides/slide112.xml"/><Relationship Id="rId237" Type="http://schemas.openxmlformats.org/officeDocument/2006/relationships/slide" Target="slides/slide168.xml"/><Relationship Id="rId402" Type="http://schemas.openxmlformats.org/officeDocument/2006/relationships/slide" Target="slides/slide333.xml"/><Relationship Id="rId279" Type="http://schemas.openxmlformats.org/officeDocument/2006/relationships/slide" Target="slides/slide210.xml"/><Relationship Id="rId444" Type="http://schemas.openxmlformats.org/officeDocument/2006/relationships/slide" Target="slides/slide375.xml"/><Relationship Id="rId486" Type="http://schemas.openxmlformats.org/officeDocument/2006/relationships/slide" Target="slides/slide417.xml"/><Relationship Id="rId43" Type="http://schemas.openxmlformats.org/officeDocument/2006/relationships/slideMaster" Target="slideMasters/slideMaster43.xml"/><Relationship Id="rId139" Type="http://schemas.openxmlformats.org/officeDocument/2006/relationships/slide" Target="slides/slide70.xml"/><Relationship Id="rId290" Type="http://schemas.openxmlformats.org/officeDocument/2006/relationships/slide" Target="slides/slide221.xml"/><Relationship Id="rId304" Type="http://schemas.openxmlformats.org/officeDocument/2006/relationships/slide" Target="slides/slide235.xml"/><Relationship Id="rId346" Type="http://schemas.openxmlformats.org/officeDocument/2006/relationships/slide" Target="slides/slide277.xml"/><Relationship Id="rId388" Type="http://schemas.openxmlformats.org/officeDocument/2006/relationships/slide" Target="slides/slide319.xml"/><Relationship Id="rId85" Type="http://schemas.openxmlformats.org/officeDocument/2006/relationships/slide" Target="slides/slide16.xml"/><Relationship Id="rId150" Type="http://schemas.openxmlformats.org/officeDocument/2006/relationships/slide" Target="slides/slide81.xml"/><Relationship Id="rId192" Type="http://schemas.openxmlformats.org/officeDocument/2006/relationships/slide" Target="slides/slide123.xml"/><Relationship Id="rId206" Type="http://schemas.openxmlformats.org/officeDocument/2006/relationships/slide" Target="slides/slide137.xml"/><Relationship Id="rId413" Type="http://schemas.openxmlformats.org/officeDocument/2006/relationships/slide" Target="slides/slide344.xml"/><Relationship Id="rId248" Type="http://schemas.openxmlformats.org/officeDocument/2006/relationships/slide" Target="slides/slide179.xml"/><Relationship Id="rId455" Type="http://schemas.openxmlformats.org/officeDocument/2006/relationships/slide" Target="slides/slide386.xml"/><Relationship Id="rId12" Type="http://schemas.openxmlformats.org/officeDocument/2006/relationships/slideMaster" Target="slideMasters/slideMaster12.xml"/><Relationship Id="rId108" Type="http://schemas.openxmlformats.org/officeDocument/2006/relationships/slide" Target="slides/slide39.xml"/><Relationship Id="rId315" Type="http://schemas.openxmlformats.org/officeDocument/2006/relationships/slide" Target="slides/slide246.xml"/><Relationship Id="rId357" Type="http://schemas.openxmlformats.org/officeDocument/2006/relationships/slide" Target="slides/slide288.xml"/><Relationship Id="rId54" Type="http://schemas.openxmlformats.org/officeDocument/2006/relationships/slideMaster" Target="slideMasters/slideMaster54.xml"/><Relationship Id="rId96" Type="http://schemas.openxmlformats.org/officeDocument/2006/relationships/slide" Target="slides/slide27.xml"/><Relationship Id="rId161" Type="http://schemas.openxmlformats.org/officeDocument/2006/relationships/slide" Target="slides/slide92.xml"/><Relationship Id="rId217" Type="http://schemas.openxmlformats.org/officeDocument/2006/relationships/slide" Target="slides/slide148.xml"/><Relationship Id="rId399" Type="http://schemas.openxmlformats.org/officeDocument/2006/relationships/slide" Target="slides/slide330.xml"/><Relationship Id="rId259" Type="http://schemas.openxmlformats.org/officeDocument/2006/relationships/slide" Target="slides/slide190.xml"/><Relationship Id="rId424" Type="http://schemas.openxmlformats.org/officeDocument/2006/relationships/slide" Target="slides/slide355.xml"/><Relationship Id="rId466" Type="http://schemas.openxmlformats.org/officeDocument/2006/relationships/slide" Target="slides/slide397.xml"/><Relationship Id="rId23" Type="http://schemas.openxmlformats.org/officeDocument/2006/relationships/slideMaster" Target="slideMasters/slideMaster23.xml"/><Relationship Id="rId119" Type="http://schemas.openxmlformats.org/officeDocument/2006/relationships/slide" Target="slides/slide50.xml"/><Relationship Id="rId270" Type="http://schemas.openxmlformats.org/officeDocument/2006/relationships/slide" Target="slides/slide201.xml"/><Relationship Id="rId326" Type="http://schemas.openxmlformats.org/officeDocument/2006/relationships/slide" Target="slides/slide257.xml"/><Relationship Id="rId65" Type="http://schemas.openxmlformats.org/officeDocument/2006/relationships/slideMaster" Target="slideMasters/slideMaster65.xml"/><Relationship Id="rId130" Type="http://schemas.openxmlformats.org/officeDocument/2006/relationships/slide" Target="slides/slide61.xml"/><Relationship Id="rId368" Type="http://schemas.openxmlformats.org/officeDocument/2006/relationships/slide" Target="slides/slide299.xml"/><Relationship Id="rId172" Type="http://schemas.openxmlformats.org/officeDocument/2006/relationships/slide" Target="slides/slide103.xml"/><Relationship Id="rId228" Type="http://schemas.openxmlformats.org/officeDocument/2006/relationships/slide" Target="slides/slide159.xml"/><Relationship Id="rId435" Type="http://schemas.openxmlformats.org/officeDocument/2006/relationships/slide" Target="slides/slide366.xml"/><Relationship Id="rId477" Type="http://schemas.openxmlformats.org/officeDocument/2006/relationships/slide" Target="slides/slide408.xml"/><Relationship Id="rId281" Type="http://schemas.openxmlformats.org/officeDocument/2006/relationships/slide" Target="slides/slide212.xml"/><Relationship Id="rId337" Type="http://schemas.openxmlformats.org/officeDocument/2006/relationships/slide" Target="slides/slide268.xml"/><Relationship Id="rId34" Type="http://schemas.openxmlformats.org/officeDocument/2006/relationships/slideMaster" Target="slideMasters/slideMaster34.xml"/><Relationship Id="rId76" Type="http://schemas.openxmlformats.org/officeDocument/2006/relationships/slide" Target="slides/slide7.xml"/><Relationship Id="rId141" Type="http://schemas.openxmlformats.org/officeDocument/2006/relationships/slide" Target="slides/slide72.xml"/><Relationship Id="rId379" Type="http://schemas.openxmlformats.org/officeDocument/2006/relationships/slide" Target="slides/slide310.xml"/><Relationship Id="rId7" Type="http://schemas.openxmlformats.org/officeDocument/2006/relationships/slideMaster" Target="slideMasters/slideMaster7.xml"/><Relationship Id="rId183" Type="http://schemas.openxmlformats.org/officeDocument/2006/relationships/slide" Target="slides/slide114.xml"/><Relationship Id="rId239" Type="http://schemas.openxmlformats.org/officeDocument/2006/relationships/slide" Target="slides/slide170.xml"/><Relationship Id="rId390" Type="http://schemas.openxmlformats.org/officeDocument/2006/relationships/slide" Target="slides/slide321.xml"/><Relationship Id="rId404" Type="http://schemas.openxmlformats.org/officeDocument/2006/relationships/slide" Target="slides/slide335.xml"/><Relationship Id="rId446" Type="http://schemas.openxmlformats.org/officeDocument/2006/relationships/slide" Target="slides/slide377.xml"/><Relationship Id="rId250" Type="http://schemas.openxmlformats.org/officeDocument/2006/relationships/slide" Target="slides/slide181.xml"/><Relationship Id="rId292" Type="http://schemas.openxmlformats.org/officeDocument/2006/relationships/slide" Target="slides/slide223.xml"/><Relationship Id="rId306" Type="http://schemas.openxmlformats.org/officeDocument/2006/relationships/slide" Target="slides/slide237.xml"/><Relationship Id="rId488" Type="http://schemas.openxmlformats.org/officeDocument/2006/relationships/slide" Target="slides/slide419.xml"/><Relationship Id="rId45" Type="http://schemas.openxmlformats.org/officeDocument/2006/relationships/slideMaster" Target="slideMasters/slideMaster45.xml"/><Relationship Id="rId87" Type="http://schemas.openxmlformats.org/officeDocument/2006/relationships/slide" Target="slides/slide18.xml"/><Relationship Id="rId110" Type="http://schemas.openxmlformats.org/officeDocument/2006/relationships/slide" Target="slides/slide41.xml"/><Relationship Id="rId348" Type="http://schemas.openxmlformats.org/officeDocument/2006/relationships/slide" Target="slides/slide279.xml"/><Relationship Id="rId152" Type="http://schemas.openxmlformats.org/officeDocument/2006/relationships/slide" Target="slides/slide83.xml"/><Relationship Id="rId194" Type="http://schemas.openxmlformats.org/officeDocument/2006/relationships/slide" Target="slides/slide125.xml"/><Relationship Id="rId208" Type="http://schemas.openxmlformats.org/officeDocument/2006/relationships/slide" Target="slides/slide139.xml"/><Relationship Id="rId415" Type="http://schemas.openxmlformats.org/officeDocument/2006/relationships/slide" Target="slides/slide346.xml"/><Relationship Id="rId457" Type="http://schemas.openxmlformats.org/officeDocument/2006/relationships/slide" Target="slides/slide388.xml"/><Relationship Id="rId261" Type="http://schemas.openxmlformats.org/officeDocument/2006/relationships/slide" Target="slides/slide192.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48.xml"/><Relationship Id="rId359" Type="http://schemas.openxmlformats.org/officeDocument/2006/relationships/slide" Target="slides/slide290.xml"/><Relationship Id="rId98" Type="http://schemas.openxmlformats.org/officeDocument/2006/relationships/slide" Target="slides/slide29.xml"/><Relationship Id="rId121" Type="http://schemas.openxmlformats.org/officeDocument/2006/relationships/slide" Target="slides/slide52.xml"/><Relationship Id="rId163" Type="http://schemas.openxmlformats.org/officeDocument/2006/relationships/slide" Target="slides/slide94.xml"/><Relationship Id="rId219" Type="http://schemas.openxmlformats.org/officeDocument/2006/relationships/slide" Target="slides/slide150.xml"/><Relationship Id="rId370" Type="http://schemas.openxmlformats.org/officeDocument/2006/relationships/slide" Target="slides/slide301.xml"/><Relationship Id="rId426" Type="http://schemas.openxmlformats.org/officeDocument/2006/relationships/slide" Target="slides/slide357.xml"/><Relationship Id="rId230" Type="http://schemas.openxmlformats.org/officeDocument/2006/relationships/slide" Target="slides/slide161.xml"/><Relationship Id="rId468" Type="http://schemas.openxmlformats.org/officeDocument/2006/relationships/slide" Target="slides/slide399.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203.xml"/><Relationship Id="rId328" Type="http://schemas.openxmlformats.org/officeDocument/2006/relationships/slide" Target="slides/slide259.xml"/><Relationship Id="rId132" Type="http://schemas.openxmlformats.org/officeDocument/2006/relationships/slide" Target="slides/slide63.xml"/><Relationship Id="rId174" Type="http://schemas.openxmlformats.org/officeDocument/2006/relationships/slide" Target="slides/slide105.xml"/><Relationship Id="rId381" Type="http://schemas.openxmlformats.org/officeDocument/2006/relationships/slide" Target="slides/slide312.xml"/><Relationship Id="rId241" Type="http://schemas.openxmlformats.org/officeDocument/2006/relationships/slide" Target="slides/slide172.xml"/><Relationship Id="rId437" Type="http://schemas.openxmlformats.org/officeDocument/2006/relationships/slide" Target="slides/slide368.xml"/><Relationship Id="rId479" Type="http://schemas.openxmlformats.org/officeDocument/2006/relationships/slide" Target="slides/slide410.xml"/><Relationship Id="rId36" Type="http://schemas.openxmlformats.org/officeDocument/2006/relationships/slideMaster" Target="slideMasters/slideMaster36.xml"/><Relationship Id="rId283" Type="http://schemas.openxmlformats.org/officeDocument/2006/relationships/slide" Target="slides/slide214.xml"/><Relationship Id="rId339" Type="http://schemas.openxmlformats.org/officeDocument/2006/relationships/slide" Target="slides/slide270.xml"/><Relationship Id="rId490" Type="http://schemas.openxmlformats.org/officeDocument/2006/relationships/presProps" Target="presProps.xml"/><Relationship Id="rId78" Type="http://schemas.openxmlformats.org/officeDocument/2006/relationships/slide" Target="slides/slide9.xml"/><Relationship Id="rId101" Type="http://schemas.openxmlformats.org/officeDocument/2006/relationships/slide" Target="slides/slide32.xml"/><Relationship Id="rId143" Type="http://schemas.openxmlformats.org/officeDocument/2006/relationships/slide" Target="slides/slide74.xml"/><Relationship Id="rId185" Type="http://schemas.openxmlformats.org/officeDocument/2006/relationships/slide" Target="slides/slide116.xml"/><Relationship Id="rId350" Type="http://schemas.openxmlformats.org/officeDocument/2006/relationships/slide" Target="slides/slide281.xml"/><Relationship Id="rId406" Type="http://schemas.openxmlformats.org/officeDocument/2006/relationships/slide" Target="slides/slide337.xml"/><Relationship Id="rId9" Type="http://schemas.openxmlformats.org/officeDocument/2006/relationships/slideMaster" Target="slideMasters/slideMaster9.xml"/><Relationship Id="rId210" Type="http://schemas.openxmlformats.org/officeDocument/2006/relationships/slide" Target="slides/slide141.xml"/><Relationship Id="rId392" Type="http://schemas.openxmlformats.org/officeDocument/2006/relationships/slide" Target="slides/slide323.xml"/><Relationship Id="rId448" Type="http://schemas.openxmlformats.org/officeDocument/2006/relationships/slide" Target="slides/slide379.xml"/><Relationship Id="rId252" Type="http://schemas.openxmlformats.org/officeDocument/2006/relationships/slide" Target="slides/slide183.xml"/><Relationship Id="rId294" Type="http://schemas.openxmlformats.org/officeDocument/2006/relationships/slide" Target="slides/slide225.xml"/><Relationship Id="rId308" Type="http://schemas.openxmlformats.org/officeDocument/2006/relationships/slide" Target="slides/slide239.xml"/><Relationship Id="rId47" Type="http://schemas.openxmlformats.org/officeDocument/2006/relationships/slideMaster" Target="slideMasters/slideMaster47.xml"/><Relationship Id="rId89" Type="http://schemas.openxmlformats.org/officeDocument/2006/relationships/slide" Target="slides/slide20.xml"/><Relationship Id="rId112" Type="http://schemas.openxmlformats.org/officeDocument/2006/relationships/slide" Target="slides/slide43.xml"/><Relationship Id="rId154" Type="http://schemas.openxmlformats.org/officeDocument/2006/relationships/slide" Target="slides/slide85.xml"/><Relationship Id="rId361" Type="http://schemas.openxmlformats.org/officeDocument/2006/relationships/slide" Target="slides/slide292.xml"/><Relationship Id="rId196" Type="http://schemas.openxmlformats.org/officeDocument/2006/relationships/slide" Target="slides/slide127.xml"/><Relationship Id="rId417" Type="http://schemas.openxmlformats.org/officeDocument/2006/relationships/slide" Target="slides/slide348.xml"/><Relationship Id="rId459" Type="http://schemas.openxmlformats.org/officeDocument/2006/relationships/slide" Target="slides/slide390.xml"/><Relationship Id="rId16" Type="http://schemas.openxmlformats.org/officeDocument/2006/relationships/slideMaster" Target="slideMasters/slideMaster16.xml"/><Relationship Id="rId221" Type="http://schemas.openxmlformats.org/officeDocument/2006/relationships/slide" Target="slides/slide152.xml"/><Relationship Id="rId263" Type="http://schemas.openxmlformats.org/officeDocument/2006/relationships/slide" Target="slides/slide194.xml"/><Relationship Id="rId319" Type="http://schemas.openxmlformats.org/officeDocument/2006/relationships/slide" Target="slides/slide250.xml"/><Relationship Id="rId470" Type="http://schemas.openxmlformats.org/officeDocument/2006/relationships/slide" Target="slides/slide401.xml"/><Relationship Id="rId58" Type="http://schemas.openxmlformats.org/officeDocument/2006/relationships/slideMaster" Target="slideMasters/slideMaster58.xml"/><Relationship Id="rId123" Type="http://schemas.openxmlformats.org/officeDocument/2006/relationships/slide" Target="slides/slide54.xml"/><Relationship Id="rId330" Type="http://schemas.openxmlformats.org/officeDocument/2006/relationships/slide" Target="slides/slide261.xml"/><Relationship Id="rId165" Type="http://schemas.openxmlformats.org/officeDocument/2006/relationships/slide" Target="slides/slide96.xml"/><Relationship Id="rId372" Type="http://schemas.openxmlformats.org/officeDocument/2006/relationships/slide" Target="slides/slide303.xml"/><Relationship Id="rId428" Type="http://schemas.openxmlformats.org/officeDocument/2006/relationships/slide" Target="slides/slide359.xml"/><Relationship Id="rId232" Type="http://schemas.openxmlformats.org/officeDocument/2006/relationships/slide" Target="slides/slide163.xml"/><Relationship Id="rId274" Type="http://schemas.openxmlformats.org/officeDocument/2006/relationships/slide" Target="slides/slide205.xml"/><Relationship Id="rId481" Type="http://schemas.openxmlformats.org/officeDocument/2006/relationships/slide" Target="slides/slide412.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65.xml"/><Relationship Id="rId80" Type="http://schemas.openxmlformats.org/officeDocument/2006/relationships/slide" Target="slides/slide11.xml"/><Relationship Id="rId176" Type="http://schemas.openxmlformats.org/officeDocument/2006/relationships/slide" Target="slides/slide107.xml"/><Relationship Id="rId341" Type="http://schemas.openxmlformats.org/officeDocument/2006/relationships/slide" Target="slides/slide272.xml"/><Relationship Id="rId383" Type="http://schemas.openxmlformats.org/officeDocument/2006/relationships/slide" Target="slides/slide314.xml"/><Relationship Id="rId439" Type="http://schemas.openxmlformats.org/officeDocument/2006/relationships/slide" Target="slides/slide370.xml"/><Relationship Id="rId201" Type="http://schemas.openxmlformats.org/officeDocument/2006/relationships/slide" Target="slides/slide132.xml"/><Relationship Id="rId243" Type="http://schemas.openxmlformats.org/officeDocument/2006/relationships/slide" Target="slides/slide174.xml"/><Relationship Id="rId285" Type="http://schemas.openxmlformats.org/officeDocument/2006/relationships/slide" Target="slides/slide216.xml"/><Relationship Id="rId450" Type="http://schemas.openxmlformats.org/officeDocument/2006/relationships/slide" Target="slides/slide381.xml"/><Relationship Id="rId38" Type="http://schemas.openxmlformats.org/officeDocument/2006/relationships/slideMaster" Target="slideMasters/slideMaster38.xml"/><Relationship Id="rId103" Type="http://schemas.openxmlformats.org/officeDocument/2006/relationships/slide" Target="slides/slide34.xml"/><Relationship Id="rId310" Type="http://schemas.openxmlformats.org/officeDocument/2006/relationships/slide" Target="slides/slide241.xml"/><Relationship Id="rId492" Type="http://schemas.openxmlformats.org/officeDocument/2006/relationships/theme" Target="theme/theme1.xml"/><Relationship Id="rId91" Type="http://schemas.openxmlformats.org/officeDocument/2006/relationships/slide" Target="slides/slide22.xml"/><Relationship Id="rId145" Type="http://schemas.openxmlformats.org/officeDocument/2006/relationships/slide" Target="slides/slide76.xml"/><Relationship Id="rId187" Type="http://schemas.openxmlformats.org/officeDocument/2006/relationships/slide" Target="slides/slide118.xml"/><Relationship Id="rId352" Type="http://schemas.openxmlformats.org/officeDocument/2006/relationships/slide" Target="slides/slide283.xml"/><Relationship Id="rId394" Type="http://schemas.openxmlformats.org/officeDocument/2006/relationships/slide" Target="slides/slide325.xml"/><Relationship Id="rId408" Type="http://schemas.openxmlformats.org/officeDocument/2006/relationships/slide" Target="slides/slide339.xml"/><Relationship Id="rId212" Type="http://schemas.openxmlformats.org/officeDocument/2006/relationships/slide" Target="slides/slide143.xml"/><Relationship Id="rId254" Type="http://schemas.openxmlformats.org/officeDocument/2006/relationships/slide" Target="slides/slide185.xml"/><Relationship Id="rId49" Type="http://schemas.openxmlformats.org/officeDocument/2006/relationships/slideMaster" Target="slideMasters/slideMaster49.xml"/><Relationship Id="rId114" Type="http://schemas.openxmlformats.org/officeDocument/2006/relationships/slide" Target="slides/slide45.xml"/><Relationship Id="rId296" Type="http://schemas.openxmlformats.org/officeDocument/2006/relationships/slide" Target="slides/slide227.xml"/><Relationship Id="rId461" Type="http://schemas.openxmlformats.org/officeDocument/2006/relationships/slide" Target="slides/slide392.xml"/><Relationship Id="rId60" Type="http://schemas.openxmlformats.org/officeDocument/2006/relationships/slideMaster" Target="slideMasters/slideMaster60.xml"/><Relationship Id="rId156" Type="http://schemas.openxmlformats.org/officeDocument/2006/relationships/slide" Target="slides/slide87.xml"/><Relationship Id="rId198" Type="http://schemas.openxmlformats.org/officeDocument/2006/relationships/slide" Target="slides/slide129.xml"/><Relationship Id="rId321" Type="http://schemas.openxmlformats.org/officeDocument/2006/relationships/slide" Target="slides/slide252.xml"/><Relationship Id="rId363" Type="http://schemas.openxmlformats.org/officeDocument/2006/relationships/slide" Target="slides/slide294.xml"/><Relationship Id="rId419" Type="http://schemas.openxmlformats.org/officeDocument/2006/relationships/slide" Target="slides/slide350.xml"/><Relationship Id="rId223" Type="http://schemas.openxmlformats.org/officeDocument/2006/relationships/slide" Target="slides/slide154.xml"/><Relationship Id="rId430" Type="http://schemas.openxmlformats.org/officeDocument/2006/relationships/slide" Target="slides/slide361.xml"/><Relationship Id="rId18" Type="http://schemas.openxmlformats.org/officeDocument/2006/relationships/slideMaster" Target="slideMasters/slideMaster18.xml"/><Relationship Id="rId265" Type="http://schemas.openxmlformats.org/officeDocument/2006/relationships/slide" Target="slides/slide196.xml"/><Relationship Id="rId472" Type="http://schemas.openxmlformats.org/officeDocument/2006/relationships/slide" Target="slides/slide403.xml"/><Relationship Id="rId125" Type="http://schemas.openxmlformats.org/officeDocument/2006/relationships/slide" Target="slides/slide56.xml"/><Relationship Id="rId167" Type="http://schemas.openxmlformats.org/officeDocument/2006/relationships/slide" Target="slides/slide98.xml"/><Relationship Id="rId332" Type="http://schemas.openxmlformats.org/officeDocument/2006/relationships/slide" Target="slides/slide263.xml"/><Relationship Id="rId374" Type="http://schemas.openxmlformats.org/officeDocument/2006/relationships/slide" Target="slides/slide305.xml"/><Relationship Id="rId71" Type="http://schemas.openxmlformats.org/officeDocument/2006/relationships/slide" Target="slides/slide2.xml"/><Relationship Id="rId234" Type="http://schemas.openxmlformats.org/officeDocument/2006/relationships/slide" Target="slides/slide165.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207.xml"/><Relationship Id="rId441" Type="http://schemas.openxmlformats.org/officeDocument/2006/relationships/slide" Target="slides/slide372.xml"/><Relationship Id="rId483" Type="http://schemas.openxmlformats.org/officeDocument/2006/relationships/slide" Target="slides/slide414.xml"/><Relationship Id="rId40" Type="http://schemas.openxmlformats.org/officeDocument/2006/relationships/slideMaster" Target="slideMasters/slideMaster40.xml"/><Relationship Id="rId136" Type="http://schemas.openxmlformats.org/officeDocument/2006/relationships/slide" Target="slides/slide67.xml"/><Relationship Id="rId178" Type="http://schemas.openxmlformats.org/officeDocument/2006/relationships/slide" Target="slides/slide109.xml"/><Relationship Id="rId301" Type="http://schemas.openxmlformats.org/officeDocument/2006/relationships/slide" Target="slides/slide232.xml"/><Relationship Id="rId343" Type="http://schemas.openxmlformats.org/officeDocument/2006/relationships/slide" Target="slides/slide274.xml"/><Relationship Id="rId82" Type="http://schemas.openxmlformats.org/officeDocument/2006/relationships/slide" Target="slides/slide13.xml"/><Relationship Id="rId203" Type="http://schemas.openxmlformats.org/officeDocument/2006/relationships/slide" Target="slides/slide134.xml"/><Relationship Id="rId385" Type="http://schemas.openxmlformats.org/officeDocument/2006/relationships/slide" Target="slides/slide316.xml"/><Relationship Id="rId245" Type="http://schemas.openxmlformats.org/officeDocument/2006/relationships/slide" Target="slides/slide176.xml"/><Relationship Id="rId287" Type="http://schemas.openxmlformats.org/officeDocument/2006/relationships/slide" Target="slides/slide218.xml"/><Relationship Id="rId410" Type="http://schemas.openxmlformats.org/officeDocument/2006/relationships/slide" Target="slides/slide341.xml"/><Relationship Id="rId452" Type="http://schemas.openxmlformats.org/officeDocument/2006/relationships/slide" Target="slides/slide383.xml"/><Relationship Id="rId105" Type="http://schemas.openxmlformats.org/officeDocument/2006/relationships/slide" Target="slides/slide36.xml"/><Relationship Id="rId147" Type="http://schemas.openxmlformats.org/officeDocument/2006/relationships/slide" Target="slides/slide78.xml"/><Relationship Id="rId312" Type="http://schemas.openxmlformats.org/officeDocument/2006/relationships/slide" Target="slides/slide243.xml"/><Relationship Id="rId354" Type="http://schemas.openxmlformats.org/officeDocument/2006/relationships/slide" Target="slides/slide285.xml"/><Relationship Id="rId51" Type="http://schemas.openxmlformats.org/officeDocument/2006/relationships/slideMaster" Target="slideMasters/slideMaster51.xml"/><Relationship Id="rId93" Type="http://schemas.openxmlformats.org/officeDocument/2006/relationships/slide" Target="slides/slide24.xml"/><Relationship Id="rId189" Type="http://schemas.openxmlformats.org/officeDocument/2006/relationships/slide" Target="slides/slide120.xml"/><Relationship Id="rId396" Type="http://schemas.openxmlformats.org/officeDocument/2006/relationships/slide" Target="slides/slide327.xml"/><Relationship Id="rId214" Type="http://schemas.openxmlformats.org/officeDocument/2006/relationships/slide" Target="slides/slide145.xml"/><Relationship Id="rId256" Type="http://schemas.openxmlformats.org/officeDocument/2006/relationships/slide" Target="slides/slide187.xml"/><Relationship Id="rId298" Type="http://schemas.openxmlformats.org/officeDocument/2006/relationships/slide" Target="slides/slide229.xml"/><Relationship Id="rId421" Type="http://schemas.openxmlformats.org/officeDocument/2006/relationships/slide" Target="slides/slide352.xml"/><Relationship Id="rId463" Type="http://schemas.openxmlformats.org/officeDocument/2006/relationships/slide" Target="slides/slide394.xml"/><Relationship Id="rId116" Type="http://schemas.openxmlformats.org/officeDocument/2006/relationships/slide" Target="slides/slide47.xml"/><Relationship Id="rId158" Type="http://schemas.openxmlformats.org/officeDocument/2006/relationships/slide" Target="slides/slide89.xml"/><Relationship Id="rId323" Type="http://schemas.openxmlformats.org/officeDocument/2006/relationships/slide" Target="slides/slide254.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96.xml"/><Relationship Id="rId190" Type="http://schemas.openxmlformats.org/officeDocument/2006/relationships/slide" Target="slides/slide121.xml"/><Relationship Id="rId204" Type="http://schemas.openxmlformats.org/officeDocument/2006/relationships/slide" Target="slides/slide135.xml"/><Relationship Id="rId225" Type="http://schemas.openxmlformats.org/officeDocument/2006/relationships/slide" Target="slides/slide156.xml"/><Relationship Id="rId246" Type="http://schemas.openxmlformats.org/officeDocument/2006/relationships/slide" Target="slides/slide177.xml"/><Relationship Id="rId267" Type="http://schemas.openxmlformats.org/officeDocument/2006/relationships/slide" Target="slides/slide198.xml"/><Relationship Id="rId288" Type="http://schemas.openxmlformats.org/officeDocument/2006/relationships/slide" Target="slides/slide219.xml"/><Relationship Id="rId411" Type="http://schemas.openxmlformats.org/officeDocument/2006/relationships/slide" Target="slides/slide342.xml"/><Relationship Id="rId432" Type="http://schemas.openxmlformats.org/officeDocument/2006/relationships/slide" Target="slides/slide363.xml"/><Relationship Id="rId453" Type="http://schemas.openxmlformats.org/officeDocument/2006/relationships/slide" Target="slides/slide384.xml"/><Relationship Id="rId474" Type="http://schemas.openxmlformats.org/officeDocument/2006/relationships/slide" Target="slides/slide405.xml"/><Relationship Id="rId106" Type="http://schemas.openxmlformats.org/officeDocument/2006/relationships/slide" Target="slides/slide37.xml"/><Relationship Id="rId127" Type="http://schemas.openxmlformats.org/officeDocument/2006/relationships/slide" Target="slides/slide58.xml"/><Relationship Id="rId313" Type="http://schemas.openxmlformats.org/officeDocument/2006/relationships/slide" Target="slides/slide244.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 Target="slides/slide4.xml"/><Relationship Id="rId94" Type="http://schemas.openxmlformats.org/officeDocument/2006/relationships/slide" Target="slides/slide25.xml"/><Relationship Id="rId148" Type="http://schemas.openxmlformats.org/officeDocument/2006/relationships/slide" Target="slides/slide79.xml"/><Relationship Id="rId169" Type="http://schemas.openxmlformats.org/officeDocument/2006/relationships/slide" Target="slides/slide100.xml"/><Relationship Id="rId334" Type="http://schemas.openxmlformats.org/officeDocument/2006/relationships/slide" Target="slides/slide265.xml"/><Relationship Id="rId355" Type="http://schemas.openxmlformats.org/officeDocument/2006/relationships/slide" Target="slides/slide286.xml"/><Relationship Id="rId376" Type="http://schemas.openxmlformats.org/officeDocument/2006/relationships/slide" Target="slides/slide307.xml"/><Relationship Id="rId397" Type="http://schemas.openxmlformats.org/officeDocument/2006/relationships/slide" Target="slides/slide328.xml"/><Relationship Id="rId4" Type="http://schemas.openxmlformats.org/officeDocument/2006/relationships/slideMaster" Target="slideMasters/slideMaster4.xml"/><Relationship Id="rId180" Type="http://schemas.openxmlformats.org/officeDocument/2006/relationships/slide" Target="slides/slide111.xml"/><Relationship Id="rId215" Type="http://schemas.openxmlformats.org/officeDocument/2006/relationships/slide" Target="slides/slide146.xml"/><Relationship Id="rId236" Type="http://schemas.openxmlformats.org/officeDocument/2006/relationships/slide" Target="slides/slide167.xml"/><Relationship Id="rId257" Type="http://schemas.openxmlformats.org/officeDocument/2006/relationships/slide" Target="slides/slide188.xml"/><Relationship Id="rId278" Type="http://schemas.openxmlformats.org/officeDocument/2006/relationships/slide" Target="slides/slide209.xml"/><Relationship Id="rId401" Type="http://schemas.openxmlformats.org/officeDocument/2006/relationships/slide" Target="slides/slide332.xml"/><Relationship Id="rId422" Type="http://schemas.openxmlformats.org/officeDocument/2006/relationships/slide" Target="slides/slide353.xml"/><Relationship Id="rId443" Type="http://schemas.openxmlformats.org/officeDocument/2006/relationships/slide" Target="slides/slide374.xml"/><Relationship Id="rId464" Type="http://schemas.openxmlformats.org/officeDocument/2006/relationships/slide" Target="slides/slide395.xml"/><Relationship Id="rId303" Type="http://schemas.openxmlformats.org/officeDocument/2006/relationships/slide" Target="slides/slide234.xml"/><Relationship Id="rId485" Type="http://schemas.openxmlformats.org/officeDocument/2006/relationships/slide" Target="slides/slide416.xml"/><Relationship Id="rId42" Type="http://schemas.openxmlformats.org/officeDocument/2006/relationships/slideMaster" Target="slideMasters/slideMaster42.xml"/><Relationship Id="rId84" Type="http://schemas.openxmlformats.org/officeDocument/2006/relationships/slide" Target="slides/slide15.xml"/><Relationship Id="rId138" Type="http://schemas.openxmlformats.org/officeDocument/2006/relationships/slide" Target="slides/slide69.xml"/><Relationship Id="rId345" Type="http://schemas.openxmlformats.org/officeDocument/2006/relationships/slide" Target="slides/slide276.xml"/><Relationship Id="rId387" Type="http://schemas.openxmlformats.org/officeDocument/2006/relationships/slide" Target="slides/slide318.xml"/><Relationship Id="rId191" Type="http://schemas.openxmlformats.org/officeDocument/2006/relationships/slide" Target="slides/slide122.xml"/><Relationship Id="rId205" Type="http://schemas.openxmlformats.org/officeDocument/2006/relationships/slide" Target="slides/slide136.xml"/><Relationship Id="rId247" Type="http://schemas.openxmlformats.org/officeDocument/2006/relationships/slide" Target="slides/slide178.xml"/><Relationship Id="rId412" Type="http://schemas.openxmlformats.org/officeDocument/2006/relationships/slide" Target="slides/slide343.xml"/><Relationship Id="rId107" Type="http://schemas.openxmlformats.org/officeDocument/2006/relationships/slide" Target="slides/slide38.xml"/><Relationship Id="rId289" Type="http://schemas.openxmlformats.org/officeDocument/2006/relationships/slide" Target="slides/slide220.xml"/><Relationship Id="rId454" Type="http://schemas.openxmlformats.org/officeDocument/2006/relationships/slide" Target="slides/slide385.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80.xml"/><Relationship Id="rId314" Type="http://schemas.openxmlformats.org/officeDocument/2006/relationships/slide" Target="slides/slide245.xml"/><Relationship Id="rId356" Type="http://schemas.openxmlformats.org/officeDocument/2006/relationships/slide" Target="slides/slide287.xml"/><Relationship Id="rId398" Type="http://schemas.openxmlformats.org/officeDocument/2006/relationships/slide" Target="slides/slide329.xml"/><Relationship Id="rId95" Type="http://schemas.openxmlformats.org/officeDocument/2006/relationships/slide" Target="slides/slide26.xml"/><Relationship Id="rId160" Type="http://schemas.openxmlformats.org/officeDocument/2006/relationships/slide" Target="slides/slide91.xml"/><Relationship Id="rId216" Type="http://schemas.openxmlformats.org/officeDocument/2006/relationships/slide" Target="slides/slide147.xml"/><Relationship Id="rId423" Type="http://schemas.openxmlformats.org/officeDocument/2006/relationships/slide" Target="slides/slide354.xml"/><Relationship Id="rId258" Type="http://schemas.openxmlformats.org/officeDocument/2006/relationships/slide" Target="slides/slide189.xml"/><Relationship Id="rId465" Type="http://schemas.openxmlformats.org/officeDocument/2006/relationships/slide" Target="slides/slide396.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49.xml"/><Relationship Id="rId325" Type="http://schemas.openxmlformats.org/officeDocument/2006/relationships/slide" Target="slides/slide256.xml"/><Relationship Id="rId367" Type="http://schemas.openxmlformats.org/officeDocument/2006/relationships/slide" Target="slides/slide298.xml"/><Relationship Id="rId171" Type="http://schemas.openxmlformats.org/officeDocument/2006/relationships/slide" Target="slides/slide102.xml"/><Relationship Id="rId227" Type="http://schemas.openxmlformats.org/officeDocument/2006/relationships/slide" Target="slides/slide158.xml"/><Relationship Id="rId269" Type="http://schemas.openxmlformats.org/officeDocument/2006/relationships/slide" Target="slides/slide200.xml"/><Relationship Id="rId434" Type="http://schemas.openxmlformats.org/officeDocument/2006/relationships/slide" Target="slides/slide365.xml"/><Relationship Id="rId476" Type="http://schemas.openxmlformats.org/officeDocument/2006/relationships/slide" Target="slides/slide407.xml"/><Relationship Id="rId33" Type="http://schemas.openxmlformats.org/officeDocument/2006/relationships/slideMaster" Target="slideMasters/slideMaster33.xml"/><Relationship Id="rId129" Type="http://schemas.openxmlformats.org/officeDocument/2006/relationships/slide" Target="slides/slide60.xml"/><Relationship Id="rId280" Type="http://schemas.openxmlformats.org/officeDocument/2006/relationships/slide" Target="slides/slide211.xml"/><Relationship Id="rId336" Type="http://schemas.openxmlformats.org/officeDocument/2006/relationships/slide" Target="slides/slide267.xml"/><Relationship Id="rId75" Type="http://schemas.openxmlformats.org/officeDocument/2006/relationships/slide" Target="slides/slide6.xml"/><Relationship Id="rId140" Type="http://schemas.openxmlformats.org/officeDocument/2006/relationships/slide" Target="slides/slide71.xml"/><Relationship Id="rId182" Type="http://schemas.openxmlformats.org/officeDocument/2006/relationships/slide" Target="slides/slide113.xml"/><Relationship Id="rId378" Type="http://schemas.openxmlformats.org/officeDocument/2006/relationships/slide" Target="slides/slide309.xml"/><Relationship Id="rId403" Type="http://schemas.openxmlformats.org/officeDocument/2006/relationships/slide" Target="slides/slide334.xml"/><Relationship Id="rId6" Type="http://schemas.openxmlformats.org/officeDocument/2006/relationships/slideMaster" Target="slideMasters/slideMaster6.xml"/><Relationship Id="rId238" Type="http://schemas.openxmlformats.org/officeDocument/2006/relationships/slide" Target="slides/slide169.xml"/><Relationship Id="rId445" Type="http://schemas.openxmlformats.org/officeDocument/2006/relationships/slide" Target="slides/slide376.xml"/><Relationship Id="rId487" Type="http://schemas.openxmlformats.org/officeDocument/2006/relationships/slide" Target="slides/slide418.xml"/><Relationship Id="rId291" Type="http://schemas.openxmlformats.org/officeDocument/2006/relationships/slide" Target="slides/slide222.xml"/><Relationship Id="rId305" Type="http://schemas.openxmlformats.org/officeDocument/2006/relationships/slide" Target="slides/slide236.xml"/><Relationship Id="rId347" Type="http://schemas.openxmlformats.org/officeDocument/2006/relationships/slide" Target="slides/slide278.xml"/><Relationship Id="rId44" Type="http://schemas.openxmlformats.org/officeDocument/2006/relationships/slideMaster" Target="slideMasters/slideMaster44.xml"/><Relationship Id="rId86" Type="http://schemas.openxmlformats.org/officeDocument/2006/relationships/slide" Target="slides/slide17.xml"/><Relationship Id="rId151" Type="http://schemas.openxmlformats.org/officeDocument/2006/relationships/slide" Target="slides/slide82.xml"/><Relationship Id="rId389" Type="http://schemas.openxmlformats.org/officeDocument/2006/relationships/slide" Target="slides/slide320.xml"/><Relationship Id="rId193" Type="http://schemas.openxmlformats.org/officeDocument/2006/relationships/slide" Target="slides/slide124.xml"/><Relationship Id="rId207" Type="http://schemas.openxmlformats.org/officeDocument/2006/relationships/slide" Target="slides/slide138.xml"/><Relationship Id="rId249" Type="http://schemas.openxmlformats.org/officeDocument/2006/relationships/slide" Target="slides/slide180.xml"/><Relationship Id="rId414" Type="http://schemas.openxmlformats.org/officeDocument/2006/relationships/slide" Target="slides/slide345.xml"/><Relationship Id="rId456" Type="http://schemas.openxmlformats.org/officeDocument/2006/relationships/slide" Target="slides/slide387.xml"/><Relationship Id="rId13" Type="http://schemas.openxmlformats.org/officeDocument/2006/relationships/slideMaster" Target="slideMasters/slideMaster13.xml"/><Relationship Id="rId109" Type="http://schemas.openxmlformats.org/officeDocument/2006/relationships/slide" Target="slides/slide40.xml"/><Relationship Id="rId260" Type="http://schemas.openxmlformats.org/officeDocument/2006/relationships/slide" Target="slides/slide191.xml"/><Relationship Id="rId316" Type="http://schemas.openxmlformats.org/officeDocument/2006/relationships/slide" Target="slides/slide247.xml"/><Relationship Id="rId55" Type="http://schemas.openxmlformats.org/officeDocument/2006/relationships/slideMaster" Target="slideMasters/slideMaster55.xml"/><Relationship Id="rId97" Type="http://schemas.openxmlformats.org/officeDocument/2006/relationships/slide" Target="slides/slide28.xml"/><Relationship Id="rId120" Type="http://schemas.openxmlformats.org/officeDocument/2006/relationships/slide" Target="slides/slide51.xml"/><Relationship Id="rId358" Type="http://schemas.openxmlformats.org/officeDocument/2006/relationships/slide" Target="slides/slide289.xml"/><Relationship Id="rId162" Type="http://schemas.openxmlformats.org/officeDocument/2006/relationships/slide" Target="slides/slide93.xml"/><Relationship Id="rId218" Type="http://schemas.openxmlformats.org/officeDocument/2006/relationships/slide" Target="slides/slide149.xml"/><Relationship Id="rId425" Type="http://schemas.openxmlformats.org/officeDocument/2006/relationships/slide" Target="slides/slide356.xml"/><Relationship Id="rId467" Type="http://schemas.openxmlformats.org/officeDocument/2006/relationships/slide" Target="slides/slide398.xml"/><Relationship Id="rId271" Type="http://schemas.openxmlformats.org/officeDocument/2006/relationships/slide" Target="slides/slide202.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62.xml"/><Relationship Id="rId327" Type="http://schemas.openxmlformats.org/officeDocument/2006/relationships/slide" Target="slides/slide258.xml"/><Relationship Id="rId369" Type="http://schemas.openxmlformats.org/officeDocument/2006/relationships/slide" Target="slides/slide300.xml"/><Relationship Id="rId173" Type="http://schemas.openxmlformats.org/officeDocument/2006/relationships/slide" Target="slides/slide104.xml"/><Relationship Id="rId229" Type="http://schemas.openxmlformats.org/officeDocument/2006/relationships/slide" Target="slides/slide160.xml"/><Relationship Id="rId380" Type="http://schemas.openxmlformats.org/officeDocument/2006/relationships/slide" Target="slides/slide311.xml"/><Relationship Id="rId436" Type="http://schemas.openxmlformats.org/officeDocument/2006/relationships/slide" Target="slides/slide367.xml"/><Relationship Id="rId240" Type="http://schemas.openxmlformats.org/officeDocument/2006/relationships/slide" Target="slides/slide171.xml"/><Relationship Id="rId478" Type="http://schemas.openxmlformats.org/officeDocument/2006/relationships/slide" Target="slides/slide409.xml"/><Relationship Id="rId35" Type="http://schemas.openxmlformats.org/officeDocument/2006/relationships/slideMaster" Target="slideMasters/slideMaster35.xml"/><Relationship Id="rId77" Type="http://schemas.openxmlformats.org/officeDocument/2006/relationships/slide" Target="slides/slide8.xml"/><Relationship Id="rId100" Type="http://schemas.openxmlformats.org/officeDocument/2006/relationships/slide" Target="slides/slide31.xml"/><Relationship Id="rId282" Type="http://schemas.openxmlformats.org/officeDocument/2006/relationships/slide" Target="slides/slide213.xml"/><Relationship Id="rId338" Type="http://schemas.openxmlformats.org/officeDocument/2006/relationships/slide" Target="slides/slide269.xml"/><Relationship Id="rId8" Type="http://schemas.openxmlformats.org/officeDocument/2006/relationships/slideMaster" Target="slideMasters/slideMaster8.xml"/><Relationship Id="rId142" Type="http://schemas.openxmlformats.org/officeDocument/2006/relationships/slide" Target="slides/slide73.xml"/><Relationship Id="rId184" Type="http://schemas.openxmlformats.org/officeDocument/2006/relationships/slide" Target="slides/slide115.xml"/><Relationship Id="rId391" Type="http://schemas.openxmlformats.org/officeDocument/2006/relationships/slide" Target="slides/slide322.xml"/><Relationship Id="rId405" Type="http://schemas.openxmlformats.org/officeDocument/2006/relationships/slide" Target="slides/slide336.xml"/><Relationship Id="rId447" Type="http://schemas.openxmlformats.org/officeDocument/2006/relationships/slide" Target="slides/slide378.xml"/><Relationship Id="rId251" Type="http://schemas.openxmlformats.org/officeDocument/2006/relationships/slide" Target="slides/slide182.xml"/><Relationship Id="rId489" Type="http://schemas.openxmlformats.org/officeDocument/2006/relationships/notesMaster" Target="notesMasters/notesMaster1.xml"/><Relationship Id="rId46" Type="http://schemas.openxmlformats.org/officeDocument/2006/relationships/slideMaster" Target="slideMasters/slideMaster46.xml"/><Relationship Id="rId293" Type="http://schemas.openxmlformats.org/officeDocument/2006/relationships/slide" Target="slides/slide224.xml"/><Relationship Id="rId307" Type="http://schemas.openxmlformats.org/officeDocument/2006/relationships/slide" Target="slides/slide238.xml"/><Relationship Id="rId349" Type="http://schemas.openxmlformats.org/officeDocument/2006/relationships/slide" Target="slides/slide280.xml"/><Relationship Id="rId88" Type="http://schemas.openxmlformats.org/officeDocument/2006/relationships/slide" Target="slides/slide19.xml"/><Relationship Id="rId111" Type="http://schemas.openxmlformats.org/officeDocument/2006/relationships/slide" Target="slides/slide42.xml"/><Relationship Id="rId153" Type="http://schemas.openxmlformats.org/officeDocument/2006/relationships/slide" Target="slides/slide84.xml"/><Relationship Id="rId195" Type="http://schemas.openxmlformats.org/officeDocument/2006/relationships/slide" Target="slides/slide126.xml"/><Relationship Id="rId209" Type="http://schemas.openxmlformats.org/officeDocument/2006/relationships/slide" Target="slides/slide140.xml"/><Relationship Id="rId360" Type="http://schemas.openxmlformats.org/officeDocument/2006/relationships/slide" Target="slides/slide291.xml"/><Relationship Id="rId416" Type="http://schemas.openxmlformats.org/officeDocument/2006/relationships/slide" Target="slides/slide347.xml"/><Relationship Id="rId220" Type="http://schemas.openxmlformats.org/officeDocument/2006/relationships/slide" Target="slides/slide151.xml"/><Relationship Id="rId458" Type="http://schemas.openxmlformats.org/officeDocument/2006/relationships/slide" Target="slides/slide389.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93.xml"/><Relationship Id="rId318" Type="http://schemas.openxmlformats.org/officeDocument/2006/relationships/slide" Target="slides/slide249.xml"/><Relationship Id="rId99" Type="http://schemas.openxmlformats.org/officeDocument/2006/relationships/slide" Target="slides/slide30.xml"/><Relationship Id="rId122" Type="http://schemas.openxmlformats.org/officeDocument/2006/relationships/slide" Target="slides/slide53.xml"/><Relationship Id="rId164" Type="http://schemas.openxmlformats.org/officeDocument/2006/relationships/slide" Target="slides/slide95.xml"/><Relationship Id="rId371" Type="http://schemas.openxmlformats.org/officeDocument/2006/relationships/slide" Target="slides/slide302.xml"/><Relationship Id="rId427" Type="http://schemas.openxmlformats.org/officeDocument/2006/relationships/slide" Target="slides/slide358.xml"/><Relationship Id="rId469" Type="http://schemas.openxmlformats.org/officeDocument/2006/relationships/slide" Target="slides/slide400.xml"/><Relationship Id="rId26" Type="http://schemas.openxmlformats.org/officeDocument/2006/relationships/slideMaster" Target="slideMasters/slideMaster26.xml"/><Relationship Id="rId231" Type="http://schemas.openxmlformats.org/officeDocument/2006/relationships/slide" Target="slides/slide162.xml"/><Relationship Id="rId273" Type="http://schemas.openxmlformats.org/officeDocument/2006/relationships/slide" Target="slides/slide204.xml"/><Relationship Id="rId329" Type="http://schemas.openxmlformats.org/officeDocument/2006/relationships/slide" Target="slides/slide260.xml"/><Relationship Id="rId480" Type="http://schemas.openxmlformats.org/officeDocument/2006/relationships/slide" Target="slides/slide411.xml"/><Relationship Id="rId68" Type="http://schemas.openxmlformats.org/officeDocument/2006/relationships/slideMaster" Target="slideMasters/slideMaster68.xml"/><Relationship Id="rId133" Type="http://schemas.openxmlformats.org/officeDocument/2006/relationships/slide" Target="slides/slide64.xml"/><Relationship Id="rId175" Type="http://schemas.openxmlformats.org/officeDocument/2006/relationships/slide" Target="slides/slide106.xml"/><Relationship Id="rId340" Type="http://schemas.openxmlformats.org/officeDocument/2006/relationships/slide" Target="slides/slide271.xml"/><Relationship Id="rId200" Type="http://schemas.openxmlformats.org/officeDocument/2006/relationships/slide" Target="slides/slide131.xml"/><Relationship Id="rId382" Type="http://schemas.openxmlformats.org/officeDocument/2006/relationships/slide" Target="slides/slide313.xml"/><Relationship Id="rId438" Type="http://schemas.openxmlformats.org/officeDocument/2006/relationships/slide" Target="slides/slide369.xml"/><Relationship Id="rId242" Type="http://schemas.openxmlformats.org/officeDocument/2006/relationships/slide" Target="slides/slide173.xml"/><Relationship Id="rId284" Type="http://schemas.openxmlformats.org/officeDocument/2006/relationships/slide" Target="slides/slide215.xml"/><Relationship Id="rId491" Type="http://schemas.openxmlformats.org/officeDocument/2006/relationships/viewProps" Target="viewProps.xml"/><Relationship Id="rId37" Type="http://schemas.openxmlformats.org/officeDocument/2006/relationships/slideMaster" Target="slideMasters/slideMaster37.xml"/><Relationship Id="rId79" Type="http://schemas.openxmlformats.org/officeDocument/2006/relationships/slide" Target="slides/slide10.xml"/><Relationship Id="rId102" Type="http://schemas.openxmlformats.org/officeDocument/2006/relationships/slide" Target="slides/slide33.xml"/><Relationship Id="rId144" Type="http://schemas.openxmlformats.org/officeDocument/2006/relationships/slide" Target="slides/slide75.xml"/><Relationship Id="rId90" Type="http://schemas.openxmlformats.org/officeDocument/2006/relationships/slide" Target="slides/slide21.xml"/><Relationship Id="rId186" Type="http://schemas.openxmlformats.org/officeDocument/2006/relationships/slide" Target="slides/slide117.xml"/><Relationship Id="rId351" Type="http://schemas.openxmlformats.org/officeDocument/2006/relationships/slide" Target="slides/slide282.xml"/><Relationship Id="rId393" Type="http://schemas.openxmlformats.org/officeDocument/2006/relationships/slide" Target="slides/slide324.xml"/><Relationship Id="rId407" Type="http://schemas.openxmlformats.org/officeDocument/2006/relationships/slide" Target="slides/slide338.xml"/><Relationship Id="rId449" Type="http://schemas.openxmlformats.org/officeDocument/2006/relationships/slide" Target="slides/slide380.xml"/><Relationship Id="rId211" Type="http://schemas.openxmlformats.org/officeDocument/2006/relationships/slide" Target="slides/slide142.xml"/><Relationship Id="rId253" Type="http://schemas.openxmlformats.org/officeDocument/2006/relationships/slide" Target="slides/slide184.xml"/><Relationship Id="rId295" Type="http://schemas.openxmlformats.org/officeDocument/2006/relationships/slide" Target="slides/slide226.xml"/><Relationship Id="rId309" Type="http://schemas.openxmlformats.org/officeDocument/2006/relationships/slide" Target="slides/slide240.xml"/><Relationship Id="rId460" Type="http://schemas.openxmlformats.org/officeDocument/2006/relationships/slide" Target="slides/slide391.xml"/><Relationship Id="rId48" Type="http://schemas.openxmlformats.org/officeDocument/2006/relationships/slideMaster" Target="slideMasters/slideMaster48.xml"/><Relationship Id="rId113" Type="http://schemas.openxmlformats.org/officeDocument/2006/relationships/slide" Target="slides/slide44.xml"/><Relationship Id="rId320" Type="http://schemas.openxmlformats.org/officeDocument/2006/relationships/slide" Target="slides/slide251.xml"/><Relationship Id="rId155" Type="http://schemas.openxmlformats.org/officeDocument/2006/relationships/slide" Target="slides/slide86.xml"/><Relationship Id="rId197" Type="http://schemas.openxmlformats.org/officeDocument/2006/relationships/slide" Target="slides/slide128.xml"/><Relationship Id="rId362" Type="http://schemas.openxmlformats.org/officeDocument/2006/relationships/slide" Target="slides/slide293.xml"/><Relationship Id="rId418" Type="http://schemas.openxmlformats.org/officeDocument/2006/relationships/slide" Target="slides/slide349.xml"/><Relationship Id="rId222" Type="http://schemas.openxmlformats.org/officeDocument/2006/relationships/slide" Target="slides/slide153.xml"/><Relationship Id="rId264" Type="http://schemas.openxmlformats.org/officeDocument/2006/relationships/slide" Target="slides/slide195.xml"/><Relationship Id="rId471" Type="http://schemas.openxmlformats.org/officeDocument/2006/relationships/slide" Target="slides/slide402.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55.xml"/><Relationship Id="rId70" Type="http://schemas.openxmlformats.org/officeDocument/2006/relationships/slide" Target="slides/slide1.xml"/><Relationship Id="rId166" Type="http://schemas.openxmlformats.org/officeDocument/2006/relationships/slide" Target="slides/slide97.xml"/><Relationship Id="rId331" Type="http://schemas.openxmlformats.org/officeDocument/2006/relationships/slide" Target="slides/slide262.xml"/><Relationship Id="rId373" Type="http://schemas.openxmlformats.org/officeDocument/2006/relationships/slide" Target="slides/slide304.xml"/><Relationship Id="rId429" Type="http://schemas.openxmlformats.org/officeDocument/2006/relationships/slide" Target="slides/slide360.xml"/><Relationship Id="rId1" Type="http://schemas.openxmlformats.org/officeDocument/2006/relationships/slideMaster" Target="slideMasters/slideMaster1.xml"/><Relationship Id="rId233" Type="http://schemas.openxmlformats.org/officeDocument/2006/relationships/slide" Target="slides/slide164.xml"/><Relationship Id="rId440" Type="http://schemas.openxmlformats.org/officeDocument/2006/relationships/slide" Target="slides/slide371.xml"/><Relationship Id="rId28" Type="http://schemas.openxmlformats.org/officeDocument/2006/relationships/slideMaster" Target="slideMasters/slideMaster28.xml"/><Relationship Id="rId275" Type="http://schemas.openxmlformats.org/officeDocument/2006/relationships/slide" Target="slides/slide206.xml"/><Relationship Id="rId300" Type="http://schemas.openxmlformats.org/officeDocument/2006/relationships/slide" Target="slides/slide231.xml"/><Relationship Id="rId482" Type="http://schemas.openxmlformats.org/officeDocument/2006/relationships/slide" Target="slides/slide413.xml"/><Relationship Id="rId81" Type="http://schemas.openxmlformats.org/officeDocument/2006/relationships/slide" Target="slides/slide12.xml"/><Relationship Id="rId135" Type="http://schemas.openxmlformats.org/officeDocument/2006/relationships/slide" Target="slides/slide66.xml"/><Relationship Id="rId177" Type="http://schemas.openxmlformats.org/officeDocument/2006/relationships/slide" Target="slides/slide108.xml"/><Relationship Id="rId342" Type="http://schemas.openxmlformats.org/officeDocument/2006/relationships/slide" Target="slides/slide273.xml"/><Relationship Id="rId384" Type="http://schemas.openxmlformats.org/officeDocument/2006/relationships/slide" Target="slides/slide315.xml"/><Relationship Id="rId202" Type="http://schemas.openxmlformats.org/officeDocument/2006/relationships/slide" Target="slides/slide133.xml"/><Relationship Id="rId244" Type="http://schemas.openxmlformats.org/officeDocument/2006/relationships/slide" Target="slides/slide175.xml"/><Relationship Id="rId39" Type="http://schemas.openxmlformats.org/officeDocument/2006/relationships/slideMaster" Target="slideMasters/slideMaster39.xml"/><Relationship Id="rId286" Type="http://schemas.openxmlformats.org/officeDocument/2006/relationships/slide" Target="slides/slide217.xml"/><Relationship Id="rId451" Type="http://schemas.openxmlformats.org/officeDocument/2006/relationships/slide" Target="slides/slide382.xml"/><Relationship Id="rId493" Type="http://schemas.openxmlformats.org/officeDocument/2006/relationships/tableStyles" Target="tableStyles.xml"/><Relationship Id="rId50" Type="http://schemas.openxmlformats.org/officeDocument/2006/relationships/slideMaster" Target="slideMasters/slideMaster50.xml"/><Relationship Id="rId104" Type="http://schemas.openxmlformats.org/officeDocument/2006/relationships/slide" Target="slides/slide35.xml"/><Relationship Id="rId146" Type="http://schemas.openxmlformats.org/officeDocument/2006/relationships/slide" Target="slides/slide77.xml"/><Relationship Id="rId188" Type="http://schemas.openxmlformats.org/officeDocument/2006/relationships/slide" Target="slides/slide119.xml"/><Relationship Id="rId311" Type="http://schemas.openxmlformats.org/officeDocument/2006/relationships/slide" Target="slides/slide242.xml"/><Relationship Id="rId353" Type="http://schemas.openxmlformats.org/officeDocument/2006/relationships/slide" Target="slides/slide284.xml"/><Relationship Id="rId395" Type="http://schemas.openxmlformats.org/officeDocument/2006/relationships/slide" Target="slides/slide326.xml"/><Relationship Id="rId409" Type="http://schemas.openxmlformats.org/officeDocument/2006/relationships/slide" Target="slides/slide340.xml"/><Relationship Id="rId92" Type="http://schemas.openxmlformats.org/officeDocument/2006/relationships/slide" Target="slides/slide23.xml"/><Relationship Id="rId213" Type="http://schemas.openxmlformats.org/officeDocument/2006/relationships/slide" Target="slides/slide144.xml"/><Relationship Id="rId420" Type="http://schemas.openxmlformats.org/officeDocument/2006/relationships/slide" Target="slides/slide351.xml"/><Relationship Id="rId255" Type="http://schemas.openxmlformats.org/officeDocument/2006/relationships/slide" Target="slides/slide186.xml"/><Relationship Id="rId297" Type="http://schemas.openxmlformats.org/officeDocument/2006/relationships/slide" Target="slides/slide228.xml"/><Relationship Id="rId462" Type="http://schemas.openxmlformats.org/officeDocument/2006/relationships/slide" Target="slides/slide393.xml"/><Relationship Id="rId115" Type="http://schemas.openxmlformats.org/officeDocument/2006/relationships/slide" Target="slides/slide46.xml"/><Relationship Id="rId157" Type="http://schemas.openxmlformats.org/officeDocument/2006/relationships/slide" Target="slides/slide88.xml"/><Relationship Id="rId322" Type="http://schemas.openxmlformats.org/officeDocument/2006/relationships/slide" Target="slides/slide253.xml"/><Relationship Id="rId364" Type="http://schemas.openxmlformats.org/officeDocument/2006/relationships/slide" Target="slides/slide295.xml"/><Relationship Id="rId61" Type="http://schemas.openxmlformats.org/officeDocument/2006/relationships/slideMaster" Target="slideMasters/slideMaster61.xml"/><Relationship Id="rId199" Type="http://schemas.openxmlformats.org/officeDocument/2006/relationships/slide" Target="slides/slide130.xml"/><Relationship Id="rId19" Type="http://schemas.openxmlformats.org/officeDocument/2006/relationships/slideMaster" Target="slideMasters/slideMaster19.xml"/><Relationship Id="rId224" Type="http://schemas.openxmlformats.org/officeDocument/2006/relationships/slide" Target="slides/slide155.xml"/><Relationship Id="rId266" Type="http://schemas.openxmlformats.org/officeDocument/2006/relationships/slide" Target="slides/slide197.xml"/><Relationship Id="rId431" Type="http://schemas.openxmlformats.org/officeDocument/2006/relationships/slide" Target="slides/slide362.xml"/><Relationship Id="rId473" Type="http://schemas.openxmlformats.org/officeDocument/2006/relationships/slide" Target="slides/slide404.xml"/><Relationship Id="rId30" Type="http://schemas.openxmlformats.org/officeDocument/2006/relationships/slideMaster" Target="slideMasters/slideMaster30.xml"/><Relationship Id="rId126" Type="http://schemas.openxmlformats.org/officeDocument/2006/relationships/slide" Target="slides/slide57.xml"/><Relationship Id="rId168" Type="http://schemas.openxmlformats.org/officeDocument/2006/relationships/slide" Target="slides/slide99.xml"/><Relationship Id="rId333" Type="http://schemas.openxmlformats.org/officeDocument/2006/relationships/slide" Target="slides/slide264.xml"/><Relationship Id="rId72" Type="http://schemas.openxmlformats.org/officeDocument/2006/relationships/slide" Target="slides/slide3.xml"/><Relationship Id="rId375" Type="http://schemas.openxmlformats.org/officeDocument/2006/relationships/slide" Target="slides/slide306.xml"/><Relationship Id="rId3" Type="http://schemas.openxmlformats.org/officeDocument/2006/relationships/slideMaster" Target="slideMasters/slideMaster3.xml"/><Relationship Id="rId235" Type="http://schemas.openxmlformats.org/officeDocument/2006/relationships/slide" Target="slides/slide166.xml"/><Relationship Id="rId277" Type="http://schemas.openxmlformats.org/officeDocument/2006/relationships/slide" Target="slides/slide208.xml"/><Relationship Id="rId400" Type="http://schemas.openxmlformats.org/officeDocument/2006/relationships/slide" Target="slides/slide331.xml"/><Relationship Id="rId442" Type="http://schemas.openxmlformats.org/officeDocument/2006/relationships/slide" Target="slides/slide373.xml"/><Relationship Id="rId484" Type="http://schemas.openxmlformats.org/officeDocument/2006/relationships/slide" Target="slides/slide415.xml"/><Relationship Id="rId137" Type="http://schemas.openxmlformats.org/officeDocument/2006/relationships/slide" Target="slides/slide68.xml"/><Relationship Id="rId302" Type="http://schemas.openxmlformats.org/officeDocument/2006/relationships/slide" Target="slides/slide233.xml"/><Relationship Id="rId344" Type="http://schemas.openxmlformats.org/officeDocument/2006/relationships/slide" Target="slides/slide275.xml"/><Relationship Id="rId41" Type="http://schemas.openxmlformats.org/officeDocument/2006/relationships/slideMaster" Target="slideMasters/slideMaster41.xml"/><Relationship Id="rId83" Type="http://schemas.openxmlformats.org/officeDocument/2006/relationships/slide" Target="slides/slide14.xml"/><Relationship Id="rId179" Type="http://schemas.openxmlformats.org/officeDocument/2006/relationships/slide" Target="slides/slide110.xml"/><Relationship Id="rId386" Type="http://schemas.openxmlformats.org/officeDocument/2006/relationships/slide" Target="slides/slide31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hdr" sz="quarter"/>
          </p:nvPr>
        </p:nvSpPr>
        <p:spPr bwMode="auto">
          <a:xfrm>
            <a:off x="0" y="0"/>
            <a:ext cx="29718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defRPr sz="1200">
                <a:ea typeface="ＭＳ Ｐゴシック" charset="-128"/>
                <a:cs typeface="ＭＳ Ｐゴシック" charset="-128"/>
              </a:defRPr>
            </a:lvl1pPr>
          </a:lstStyle>
          <a:p>
            <a:pPr>
              <a:defRPr/>
            </a:pPr>
            <a:endParaRPr lang="en-US"/>
          </a:p>
        </p:txBody>
      </p:sp>
      <p:sp>
        <p:nvSpPr>
          <p:cNvPr id="5123" name="Rectangle 3"/>
          <p:cNvSpPr>
            <a:spLocks noGrp="1" noChangeArrowheads="1"/>
          </p:cNvSpPr>
          <p:nvPr>
            <p:ph type="dt" idx="1"/>
          </p:nvPr>
        </p:nvSpPr>
        <p:spPr bwMode="auto">
          <a:xfrm>
            <a:off x="3886200" y="0"/>
            <a:ext cx="29718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defRPr sz="1200">
                <a:ea typeface="ＭＳ Ｐゴシック" charset="-128"/>
                <a:cs typeface="ＭＳ Ｐゴシック" charset="-128"/>
              </a:defRPr>
            </a:lvl1pPr>
          </a:lstStyle>
          <a:p>
            <a:pPr>
              <a:defRPr/>
            </a:pPr>
            <a:endParaRPr lang="en-US"/>
          </a:p>
        </p:txBody>
      </p:sp>
      <p:sp>
        <p:nvSpPr>
          <p:cNvPr id="17203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5125" name="Rectangle 5"/>
          <p:cNvSpPr>
            <a:spLocks noGrp="1" noChangeArrowheads="1"/>
          </p:cNvSpPr>
          <p:nvPr>
            <p:ph type="body" sz="quarter" idx="3"/>
          </p:nvPr>
        </p:nvSpPr>
        <p:spPr bwMode="auto">
          <a:xfrm>
            <a:off x="914400" y="4343400"/>
            <a:ext cx="50292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0"/>
            <a:r>
              <a:rPr lang="en-US" noProof="0"/>
              <a:t>Second level</a:t>
            </a:r>
          </a:p>
          <a:p>
            <a:pPr lvl="0"/>
            <a:r>
              <a:rPr lang="en-US" noProof="0"/>
              <a:t>Third level</a:t>
            </a:r>
          </a:p>
          <a:p>
            <a:pPr lvl="0"/>
            <a:r>
              <a:rPr lang="en-US" noProof="0"/>
              <a:t>Fourth level</a:t>
            </a:r>
          </a:p>
          <a:p>
            <a:pPr lvl="0"/>
            <a:r>
              <a:rPr lang="en-US" noProof="0"/>
              <a:t>Fifth level</a:t>
            </a:r>
          </a:p>
        </p:txBody>
      </p:sp>
      <p:sp>
        <p:nvSpPr>
          <p:cNvPr id="5126" name="Rectangle 6"/>
          <p:cNvSpPr>
            <a:spLocks noGrp="1" noChangeArrowheads="1"/>
          </p:cNvSpPr>
          <p:nvPr>
            <p:ph type="ftr" sz="quarter" idx="4"/>
          </p:nvPr>
        </p:nvSpPr>
        <p:spPr bwMode="auto">
          <a:xfrm>
            <a:off x="0" y="8686800"/>
            <a:ext cx="29718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defRPr sz="1200">
                <a:ea typeface="ＭＳ Ｐゴシック" charset="-128"/>
                <a:cs typeface="ＭＳ Ｐゴシック" charset="-128"/>
              </a:defRPr>
            </a:lvl1pPr>
          </a:lstStyle>
          <a:p>
            <a:pPr>
              <a:defRPr/>
            </a:pPr>
            <a:endParaRPr lang="en-US"/>
          </a:p>
        </p:txBody>
      </p:sp>
      <p:sp>
        <p:nvSpPr>
          <p:cNvPr id="5127" name="Rectangle 7"/>
          <p:cNvSpPr>
            <a:spLocks noGrp="1" noChangeArrowheads="1"/>
          </p:cNvSpPr>
          <p:nvPr>
            <p:ph type="sldNum" sz="quarter" idx="5"/>
          </p:nvPr>
        </p:nvSpPr>
        <p:spPr bwMode="auto">
          <a:xfrm>
            <a:off x="3886200" y="8686800"/>
            <a:ext cx="29718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r">
              <a:defRPr sz="1200"/>
            </a:lvl1pPr>
          </a:lstStyle>
          <a:p>
            <a:pPr>
              <a:defRPr/>
            </a:pPr>
            <a:fld id="{F371F489-9317-2742-8EE6-9975ED4BAE9F}" type="slidenum">
              <a:rPr lang="en-US"/>
              <a:pPr>
                <a:defRPr/>
              </a:pPr>
              <a:t>‹#›</a:t>
            </a:fld>
            <a:endParaRPr lang="en-US"/>
          </a:p>
        </p:txBody>
      </p:sp>
    </p:spTree>
    <p:extLst>
      <p:ext uri="{BB962C8B-B14F-4D97-AF65-F5344CB8AC3E}">
        <p14:creationId xmlns:p14="http://schemas.microsoft.com/office/powerpoint/2010/main" val="101285795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itchFamily="-112" charset="0"/>
        <a:ea typeface="ＭＳ Ｐゴシック" charset="-128"/>
        <a:cs typeface="ＭＳ Ｐゴシック" charset="-128"/>
      </a:defRPr>
    </a:lvl1pPr>
    <a:lvl2pPr marL="742950" indent="-285750" algn="l" rtl="0" eaLnBrk="0" fontAlgn="base" hangingPunct="0">
      <a:spcBef>
        <a:spcPct val="30000"/>
      </a:spcBef>
      <a:spcAft>
        <a:spcPct val="0"/>
      </a:spcAft>
      <a:defRPr sz="1200" kern="1200">
        <a:solidFill>
          <a:schemeClr val="tx1"/>
        </a:solidFill>
        <a:latin typeface="Arial" pitchFamily="-112" charset="0"/>
        <a:ea typeface="ＭＳ Ｐゴシック" pitchFamily="-112" charset="-128"/>
        <a:cs typeface="+mn-cs"/>
      </a:defRPr>
    </a:lvl2pPr>
    <a:lvl3pPr marL="1143000" indent="-228600" algn="l" rtl="0" eaLnBrk="0" fontAlgn="base" hangingPunct="0">
      <a:spcBef>
        <a:spcPct val="30000"/>
      </a:spcBef>
      <a:spcAft>
        <a:spcPct val="0"/>
      </a:spcAft>
      <a:defRPr sz="1200" kern="1200">
        <a:solidFill>
          <a:schemeClr val="tx1"/>
        </a:solidFill>
        <a:latin typeface="Arial" pitchFamily="-112" charset="0"/>
        <a:ea typeface="ＭＳ Ｐゴシック" pitchFamily="-112" charset="-128"/>
        <a:cs typeface="+mn-cs"/>
      </a:defRPr>
    </a:lvl3pPr>
    <a:lvl4pPr marL="1600200" indent="-228600" algn="l" rtl="0" eaLnBrk="0" fontAlgn="base" hangingPunct="0">
      <a:spcBef>
        <a:spcPct val="30000"/>
      </a:spcBef>
      <a:spcAft>
        <a:spcPct val="0"/>
      </a:spcAft>
      <a:defRPr sz="1200" kern="1200">
        <a:solidFill>
          <a:schemeClr val="tx1"/>
        </a:solidFill>
        <a:latin typeface="Arial" pitchFamily="-112" charset="0"/>
        <a:ea typeface="ＭＳ Ｐゴシック" pitchFamily="-112" charset="-128"/>
        <a:cs typeface="+mn-cs"/>
      </a:defRPr>
    </a:lvl4pPr>
    <a:lvl5pPr marL="2057400" indent="-228600" algn="l" rtl="0" eaLnBrk="0" fontAlgn="base" hangingPunct="0">
      <a:spcBef>
        <a:spcPct val="30000"/>
      </a:spcBef>
      <a:spcAft>
        <a:spcPct val="0"/>
      </a:spcAft>
      <a:defRPr sz="1200" kern="1200">
        <a:solidFill>
          <a:schemeClr val="tx1"/>
        </a:solidFill>
        <a:latin typeface="Arial" pitchFamily="-112" charset="0"/>
        <a:ea typeface="ＭＳ Ｐゴシック" pitchFamily="-112"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0BD6CF7F-62F3-AD43-B050-A225213004CE}" type="slidenum">
              <a:rPr lang="en-US" sz="1200">
                <a:solidFill>
                  <a:prstClr val="black"/>
                </a:solidFill>
              </a:rPr>
              <a:pPr/>
              <a:t>1</a:t>
            </a:fld>
            <a:endParaRPr lang="en-US" sz="1200">
              <a:solidFill>
                <a:prstClr val="black"/>
              </a:solidFill>
            </a:endParaRPr>
          </a:p>
        </p:txBody>
      </p:sp>
      <p:sp>
        <p:nvSpPr>
          <p:cNvPr id="174082" name="Rectangle 2"/>
          <p:cNvSpPr>
            <a:spLocks noGrp="1" noRot="1" noChangeAspect="1" noChangeArrowheads="1"/>
          </p:cNvSpPr>
          <p:nvPr>
            <p:ph type="sldImg"/>
          </p:nvPr>
        </p:nvSpPr>
        <p:spPr>
          <a:solidFill>
            <a:srgbClr val="FFFFFF"/>
          </a:solidFill>
          <a:ln/>
        </p:spPr>
      </p:sp>
      <p:sp>
        <p:nvSpPr>
          <p:cNvPr id="17408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we pick in in Mark </a:t>
            </a:r>
            <a:r>
              <a:rPr lang="en-US" dirty="0" err="1"/>
              <a:t>ch</a:t>
            </a:r>
            <a:r>
              <a:rPr lang="en-US" dirty="0"/>
              <a:t> 9 vs 2</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14100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7890"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8914"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93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9938"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6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40962"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we pick in in Mark </a:t>
            </a:r>
            <a:r>
              <a:rPr lang="en-US" dirty="0" err="1"/>
              <a:t>ch</a:t>
            </a:r>
            <a:r>
              <a:rPr lang="en-US" dirty="0"/>
              <a:t> 9 vs 2</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98845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98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41986"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00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43010"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03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44034"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505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45058"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26365F-5AD0-7A9A-2E62-3F652885B460}"/>
            </a:ext>
          </a:extLst>
        </p:cNvPr>
        <p:cNvGrpSpPr/>
        <p:nvPr/>
      </p:nvGrpSpPr>
      <p:grpSpPr>
        <a:xfrm>
          <a:off x="0" y="0"/>
          <a:ext cx="0" cy="0"/>
          <a:chOff x="0" y="0"/>
          <a:chExt cx="0" cy="0"/>
        </a:xfrm>
      </p:grpSpPr>
      <p:sp>
        <p:nvSpPr>
          <p:cNvPr id="163841" name="Rectangle 7">
            <a:extLst>
              <a:ext uri="{FF2B5EF4-FFF2-40B4-BE49-F238E27FC236}">
                <a16:creationId xmlns:a16="http://schemas.microsoft.com/office/drawing/2014/main" id="{F7CBFA4F-FC7C-6F5F-B37F-38795749368E}"/>
              </a:ext>
            </a:extLst>
          </p:cNvPr>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136</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63842" name="Rectangle 1026">
            <a:extLst>
              <a:ext uri="{FF2B5EF4-FFF2-40B4-BE49-F238E27FC236}">
                <a16:creationId xmlns:a16="http://schemas.microsoft.com/office/drawing/2014/main" id="{98E06C0A-B85A-46D7-014E-2A6267507A40}"/>
              </a:ext>
            </a:extLst>
          </p:cNvPr>
          <p:cNvSpPr>
            <a:spLocks noGrp="1" noRot="1" noChangeAspect="1" noChangeArrowheads="1"/>
          </p:cNvSpPr>
          <p:nvPr>
            <p:ph type="sldImg"/>
          </p:nvPr>
        </p:nvSpPr>
        <p:spPr>
          <a:solidFill>
            <a:srgbClr val="FFFFFF"/>
          </a:solidFill>
          <a:ln/>
        </p:spPr>
      </p:sp>
      <p:sp>
        <p:nvSpPr>
          <p:cNvPr id="163843" name="Rectangle 1027">
            <a:extLst>
              <a:ext uri="{FF2B5EF4-FFF2-40B4-BE49-F238E27FC236}">
                <a16:creationId xmlns:a16="http://schemas.microsoft.com/office/drawing/2014/main" id="{B5241392-78BA-289D-A6D7-AC98AE43A29F}"/>
              </a:ext>
            </a:extLst>
          </p:cNvPr>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(Luke 19:37) days before Jerusalem's leaders had him crucified, but Christ rose and returned to the Mount of Olives and ascended from there (Acts 1:10). The next time Jesus will be seen on earth is at this same Mount of Olives (Acts 1:11)!</a:t>
            </a:r>
          </a:p>
          <a:p>
            <a:pPr eaLnBrk="1" hangingPunct="1"/>
            <a:r>
              <a:rPr lang="en-US" dirty="0">
                <a:latin typeface="Calibri" panose="020F0502020204030204" pitchFamily="34" charset="0"/>
                <a:ea typeface="ＭＳ Ｐゴシック" charset="0"/>
                <a:cs typeface="Calibri" panose="020F0502020204030204" pitchFamily="34" charset="0"/>
              </a:rPr>
              <a:t>The Kidron Valley below the mount is likely the Valley of Jehoshaphat, where Jesus will judge the nations (Joel 3).</a:t>
            </a:r>
          </a:p>
          <a:p>
            <a:pPr eaLnBrk="1" hangingPunct="1"/>
            <a:r>
              <a:rPr lang="en-US" dirty="0">
                <a:latin typeface="Calibri" panose="020F0502020204030204" pitchFamily="34" charset="0"/>
                <a:ea typeface="ＭＳ Ｐゴシック" charset="0"/>
                <a:cs typeface="Calibri" panose="020F0502020204030204" pitchFamily="34" charset="0"/>
              </a:rPr>
              <a:t>_____________</a:t>
            </a:r>
          </a:p>
          <a:p>
            <a:pPr eaLnBrk="1" hangingPunct="1"/>
            <a:r>
              <a:rPr lang="en-US" b="1" dirty="0">
                <a:latin typeface="Calibri" panose="020F0502020204030204" pitchFamily="34" charset="0"/>
                <a:ea typeface="ＭＳ Ｐゴシック" charset="0"/>
                <a:cs typeface="Calibri" panose="020F0502020204030204" pitchFamily="34" charset="0"/>
              </a:rPr>
              <a:t>Common-400</a:t>
            </a:r>
          </a:p>
          <a:p>
            <a:pPr eaLnBrk="1" hangingPunct="1"/>
            <a:r>
              <a:rPr lang="en-US" b="1" dirty="0">
                <a:latin typeface="Times New Roman" charset="0"/>
                <a:ea typeface="ＭＳ Ｐゴシック" charset="0"/>
                <a:cs typeface="ＭＳ Ｐゴシック" charset="0"/>
              </a:rPr>
              <a:t>BE-38-Zechariah-126 to 131</a:t>
            </a:r>
          </a:p>
          <a:p>
            <a:pPr eaLnBrk="1" hangingPunct="1"/>
            <a:r>
              <a:rPr lang="en-US" b="1" dirty="0">
                <a:latin typeface="Calibri" panose="020F0502020204030204" pitchFamily="34" charset="0"/>
                <a:ea typeface="ＭＳ Ｐゴシック" charset="0"/>
                <a:cs typeface="Calibri" panose="020F0502020204030204" pitchFamily="34" charset="0"/>
              </a:rPr>
              <a:t>ES-13-Tribulation-19 to 24</a:t>
            </a:r>
            <a:endParaRPr lang="ar-SA" b="1"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ES-26-Restoration of Israel-299 to 304</a:t>
            </a:r>
          </a:p>
          <a:p>
            <a:pPr eaLnBrk="1" hangingPunct="1"/>
            <a:r>
              <a:rPr lang="en-US" b="1" dirty="0">
                <a:latin typeface="Calibri" panose="020F0502020204030204" pitchFamily="34" charset="0"/>
                <a:ea typeface="ＭＳ Ｐゴシック" charset="0"/>
                <a:cs typeface="Calibri" panose="020F0502020204030204" pitchFamily="34" charset="0"/>
              </a:rPr>
              <a:t>LC-07-Official Presentation-51 to 56</a:t>
            </a:r>
            <a:endParaRPr lang="en-US" b="0"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OB-40-Temples-35 to 40-Expanded in Separate Slides</a:t>
            </a:r>
          </a:p>
          <a:p>
            <a:pPr eaLnBrk="1" hangingPunct="1"/>
            <a:r>
              <a:rPr lang="en-US" b="1" dirty="0">
                <a:latin typeface="Calibri" panose="020F0502020204030204" pitchFamily="34" charset="0"/>
                <a:ea typeface="ＭＳ Ｐゴシック" charset="0"/>
                <a:cs typeface="Calibri" panose="020F0502020204030204" pitchFamily="34" charset="0"/>
              </a:rPr>
              <a:t>OS-26-Ezek4-24-slide 47 to 52</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b="1" dirty="0">
                <a:latin typeface="Times New Roman" charset="0"/>
                <a:ea typeface="ＭＳ Ｐゴシック" charset="0"/>
                <a:cs typeface="ＭＳ Ｐゴシック" charset="0"/>
              </a:rPr>
              <a:t>OS-26-Ezek40-43-slide 91 to 95</a:t>
            </a:r>
            <a:endParaRPr lang="en-US" b="1"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OS-38-Zechariah-188 to 193</a:t>
            </a:r>
          </a:p>
          <a:p>
            <a:pPr eaLnBrk="1" hangingPunct="1"/>
            <a:r>
              <a:rPr lang="en-US" b="1" dirty="0">
                <a:latin typeface="Calibri" panose="020F0502020204030204" pitchFamily="34" charset="0"/>
                <a:ea typeface="ＭＳ Ｐゴシック" charset="0"/>
                <a:cs typeface="Calibri" panose="020F0502020204030204" pitchFamily="34" charset="0"/>
              </a:rPr>
              <a:t>NS-01-Matt15-28-slide 136 to 141</a:t>
            </a:r>
          </a:p>
          <a:p>
            <a:pPr eaLnBrk="1" hangingPunct="1"/>
            <a:r>
              <a:rPr lang="en-US" dirty="0">
                <a:latin typeface="Calibri" panose="020F0502020204030204" pitchFamily="34" charset="0"/>
                <a:ea typeface="ＭＳ Ｐゴシック" charset="0"/>
                <a:cs typeface="Calibri" panose="020F0502020204030204" pitchFamily="34" charset="0"/>
              </a:rPr>
              <a:t>NS-03-Luke13-24-slide 111</a:t>
            </a:r>
          </a:p>
          <a:p>
            <a:pPr eaLnBrk="1" hangingPunct="1"/>
            <a:r>
              <a:rPr lang="en-US" dirty="0">
                <a:latin typeface="Calibri" panose="020F0502020204030204" pitchFamily="34" charset="0"/>
                <a:ea typeface="ＭＳ Ｐゴシック" charset="0"/>
                <a:cs typeface="Calibri" panose="020F0502020204030204" pitchFamily="34" charset="0"/>
              </a:rPr>
              <a:t>NS-Acts1-2-slide 215</a:t>
            </a:r>
          </a:p>
        </p:txBody>
      </p:sp>
    </p:spTree>
    <p:extLst>
      <p:ext uri="{BB962C8B-B14F-4D97-AF65-F5344CB8AC3E}">
        <p14:creationId xmlns:p14="http://schemas.microsoft.com/office/powerpoint/2010/main" val="352678840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7FF812-EA1E-65D1-14CB-ACAE8E892F3E}"/>
            </a:ext>
          </a:extLst>
        </p:cNvPr>
        <p:cNvGrpSpPr/>
        <p:nvPr/>
      </p:nvGrpSpPr>
      <p:grpSpPr>
        <a:xfrm>
          <a:off x="0" y="0"/>
          <a:ext cx="0" cy="0"/>
          <a:chOff x="0" y="0"/>
          <a:chExt cx="0" cy="0"/>
        </a:xfrm>
      </p:grpSpPr>
      <p:sp>
        <p:nvSpPr>
          <p:cNvPr id="163841" name="Rectangle 7">
            <a:extLst>
              <a:ext uri="{FF2B5EF4-FFF2-40B4-BE49-F238E27FC236}">
                <a16:creationId xmlns:a16="http://schemas.microsoft.com/office/drawing/2014/main" id="{D798BBB9-663C-E42A-F91C-EE52E32B2AF3}"/>
              </a:ext>
            </a:extLst>
          </p:cNvPr>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137</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63842" name="Rectangle 1026">
            <a:extLst>
              <a:ext uri="{FF2B5EF4-FFF2-40B4-BE49-F238E27FC236}">
                <a16:creationId xmlns:a16="http://schemas.microsoft.com/office/drawing/2014/main" id="{BF1F80DC-9B7B-C2B2-8764-0E049C087291}"/>
              </a:ext>
            </a:extLst>
          </p:cNvPr>
          <p:cNvSpPr>
            <a:spLocks noGrp="1" noRot="1" noChangeAspect="1" noChangeArrowheads="1"/>
          </p:cNvSpPr>
          <p:nvPr>
            <p:ph type="sldImg"/>
          </p:nvPr>
        </p:nvSpPr>
        <p:spPr>
          <a:solidFill>
            <a:srgbClr val="FFFFFF"/>
          </a:solidFill>
          <a:ln/>
        </p:spPr>
      </p:sp>
      <p:sp>
        <p:nvSpPr>
          <p:cNvPr id="163843" name="Rectangle 1027">
            <a:extLst>
              <a:ext uri="{FF2B5EF4-FFF2-40B4-BE49-F238E27FC236}">
                <a16:creationId xmlns:a16="http://schemas.microsoft.com/office/drawing/2014/main" id="{8F60E40D-4259-F5F5-877F-B444545A1F59}"/>
              </a:ext>
            </a:extLst>
          </p:cNvPr>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(Luke 19:37) days before Jerusalem's leaders had him crucified, but Christ rose and returned to the Mount of Olives and ascended from there (Acts 1:10). The next time Jesus will be seen on earth is at this same Mount of Olives (Acts 1:11)!</a:t>
            </a:r>
          </a:p>
          <a:p>
            <a:pPr eaLnBrk="1" hangingPunct="1"/>
            <a:r>
              <a:rPr lang="en-US" dirty="0">
                <a:latin typeface="Calibri" panose="020F0502020204030204" pitchFamily="34" charset="0"/>
                <a:ea typeface="ＭＳ Ｐゴシック" charset="0"/>
                <a:cs typeface="Calibri" panose="020F0502020204030204" pitchFamily="34" charset="0"/>
              </a:rPr>
              <a:t>The Kidron Valley below the mount is likely the Valley of Jehoshaphat, where Jesus will judge the nations (Joel 3).</a:t>
            </a:r>
          </a:p>
          <a:p>
            <a:pPr eaLnBrk="1" hangingPunct="1"/>
            <a:r>
              <a:rPr lang="en-US" dirty="0">
                <a:latin typeface="Calibri" panose="020F0502020204030204" pitchFamily="34" charset="0"/>
                <a:ea typeface="ＭＳ Ｐゴシック" charset="0"/>
                <a:cs typeface="Calibri" panose="020F0502020204030204" pitchFamily="34" charset="0"/>
              </a:rPr>
              <a:t>_____________</a:t>
            </a:r>
          </a:p>
          <a:p>
            <a:pPr eaLnBrk="1" hangingPunct="1"/>
            <a:r>
              <a:rPr lang="en-US" b="1" dirty="0">
                <a:latin typeface="Calibri" panose="020F0502020204030204" pitchFamily="34" charset="0"/>
                <a:ea typeface="ＭＳ Ｐゴシック" charset="0"/>
                <a:cs typeface="Calibri" panose="020F0502020204030204" pitchFamily="34" charset="0"/>
              </a:rPr>
              <a:t>Common-400</a:t>
            </a:r>
          </a:p>
          <a:p>
            <a:pPr eaLnBrk="1" hangingPunct="1"/>
            <a:r>
              <a:rPr lang="en-US" dirty="0">
                <a:latin typeface="Times New Roman" charset="0"/>
                <a:ea typeface="ＭＳ Ｐゴシック" charset="0"/>
                <a:cs typeface="ＭＳ Ｐゴシック" charset="0"/>
              </a:rPr>
              <a:t>BE-38-Zechariah-126</a:t>
            </a:r>
          </a:p>
          <a:p>
            <a:pPr eaLnBrk="1" hangingPunct="1"/>
            <a:r>
              <a:rPr lang="en-US" dirty="0">
                <a:latin typeface="Calibri" panose="020F0502020204030204" pitchFamily="34" charset="0"/>
                <a:ea typeface="ＭＳ Ｐゴシック" charset="0"/>
                <a:cs typeface="Calibri" panose="020F0502020204030204" pitchFamily="34" charset="0"/>
              </a:rPr>
              <a:t>ES-13-Tribulation-19</a:t>
            </a:r>
            <a:endParaRPr lang="ar-SA"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ES-26-Restoration of Israel-299</a:t>
            </a:r>
            <a:endParaRPr lang="en-US" b="0"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OB-40-Temples-35-Expanded in Separate Slides</a:t>
            </a:r>
          </a:p>
          <a:p>
            <a:pPr eaLnBrk="1" hangingPunct="1"/>
            <a:r>
              <a:rPr lang="en-US" dirty="0">
                <a:latin typeface="Calibri" panose="020F0502020204030204" pitchFamily="34" charset="0"/>
                <a:ea typeface="ＭＳ Ｐゴシック" charset="0"/>
                <a:cs typeface="Calibri" panose="020F0502020204030204" pitchFamily="34" charset="0"/>
              </a:rPr>
              <a:t>OS-26-Ezek1-39-slide 178</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dirty="0">
                <a:latin typeface="Times New Roman" charset="0"/>
                <a:ea typeface="ＭＳ Ｐゴシック" charset="0"/>
                <a:cs typeface="ＭＳ Ｐゴシック" charset="0"/>
              </a:rPr>
              <a:t>OS-26-Ezek40-43-slide 86</a:t>
            </a:r>
            <a:endParaRPr lang="en-US"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OS-38-Zechariah-179</a:t>
            </a:r>
          </a:p>
          <a:p>
            <a:pPr eaLnBrk="1" hangingPunct="1"/>
            <a:r>
              <a:rPr lang="en-US" dirty="0">
                <a:latin typeface="Calibri" panose="020F0502020204030204" pitchFamily="34" charset="0"/>
                <a:ea typeface="ＭＳ Ｐゴシック" charset="0"/>
                <a:cs typeface="Calibri" panose="020F0502020204030204" pitchFamily="34" charset="0"/>
              </a:rPr>
              <a:t>LC-06-Official Presentation-49</a:t>
            </a:r>
          </a:p>
          <a:p>
            <a:pPr eaLnBrk="1" hangingPunct="1"/>
            <a:r>
              <a:rPr lang="en-US" dirty="0">
                <a:latin typeface="Calibri" panose="020F0502020204030204" pitchFamily="34" charset="0"/>
                <a:ea typeface="ＭＳ Ｐゴシック" charset="0"/>
                <a:cs typeface="Calibri" panose="020F0502020204030204" pitchFamily="34" charset="0"/>
              </a:rPr>
              <a:t>NS-01-Matt15-28-slide 112</a:t>
            </a:r>
          </a:p>
          <a:p>
            <a:pPr eaLnBrk="1" hangingPunct="1"/>
            <a:r>
              <a:rPr lang="en-US" dirty="0">
                <a:latin typeface="Calibri" panose="020F0502020204030204" pitchFamily="34" charset="0"/>
                <a:ea typeface="ＭＳ Ｐゴシック" charset="0"/>
                <a:cs typeface="Calibri" panose="020F0502020204030204" pitchFamily="34" charset="0"/>
              </a:rPr>
              <a:t>NS-03-Luke13-24-slide 111</a:t>
            </a:r>
          </a:p>
          <a:p>
            <a:pPr eaLnBrk="1" hangingPunct="1"/>
            <a:r>
              <a:rPr lang="en-US" dirty="0">
                <a:latin typeface="Calibri" panose="020F0502020204030204" pitchFamily="34" charset="0"/>
                <a:ea typeface="ＭＳ Ｐゴシック" charset="0"/>
                <a:cs typeface="Calibri" panose="020F0502020204030204" pitchFamily="34" charset="0"/>
              </a:rPr>
              <a:t>NS-Acts1-2-slide 215</a:t>
            </a:r>
          </a:p>
        </p:txBody>
      </p:sp>
    </p:spTree>
    <p:extLst>
      <p:ext uri="{BB962C8B-B14F-4D97-AF65-F5344CB8AC3E}">
        <p14:creationId xmlns:p14="http://schemas.microsoft.com/office/powerpoint/2010/main" val="142599423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138</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63842" name="Rectangle 1026"/>
          <p:cNvSpPr>
            <a:spLocks noGrp="1" noRot="1" noChangeAspect="1" noChangeArrowheads="1"/>
          </p:cNvSpPr>
          <p:nvPr>
            <p:ph type="sldImg"/>
          </p:nvPr>
        </p:nvSpPr>
        <p:spPr>
          <a:solidFill>
            <a:srgbClr val="FFFFFF"/>
          </a:solidFill>
          <a:ln/>
        </p:spPr>
      </p:sp>
      <p:sp>
        <p:nvSpPr>
          <p:cNvPr id="16384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(Luke 19:37) days before Jerusalem's leaders had him crucified, but Christ rose and returned to the Mount of Olives and ascended from there (Acts 1:10). The next time Jesus will be seen on earth is at this same Mount of Olives (Acts 1:11)!</a:t>
            </a:r>
          </a:p>
          <a:p>
            <a:pPr eaLnBrk="1" hangingPunct="1"/>
            <a:r>
              <a:rPr lang="en-US" dirty="0">
                <a:latin typeface="Calibri" panose="020F0502020204030204" pitchFamily="34" charset="0"/>
                <a:ea typeface="ＭＳ Ｐゴシック" charset="0"/>
                <a:cs typeface="Calibri" panose="020F0502020204030204" pitchFamily="34" charset="0"/>
              </a:rPr>
              <a:t>The Kidron Valley below the mount is likely the Valley of Jehoshaphat, where Jesus will judge the nations (Joel 3).</a:t>
            </a:r>
          </a:p>
          <a:p>
            <a:pPr eaLnBrk="1" hangingPunct="1"/>
            <a:r>
              <a:rPr lang="en-US" dirty="0">
                <a:latin typeface="Calibri" panose="020F0502020204030204" pitchFamily="34" charset="0"/>
                <a:ea typeface="ＭＳ Ｐゴシック" charset="0"/>
                <a:cs typeface="Calibri" panose="020F0502020204030204" pitchFamily="34" charset="0"/>
              </a:rPr>
              <a:t>_____________</a:t>
            </a:r>
          </a:p>
          <a:p>
            <a:pPr eaLnBrk="1" hangingPunct="1"/>
            <a:r>
              <a:rPr lang="en-US" b="1" dirty="0">
                <a:latin typeface="Calibri" panose="020F0502020204030204" pitchFamily="34" charset="0"/>
                <a:ea typeface="ＭＳ Ｐゴシック" charset="0"/>
                <a:cs typeface="Calibri" panose="020F0502020204030204" pitchFamily="34" charset="0"/>
              </a:rPr>
              <a:t>Common-400</a:t>
            </a:r>
          </a:p>
          <a:p>
            <a:pPr eaLnBrk="1" hangingPunct="1"/>
            <a:r>
              <a:rPr lang="en-US" dirty="0">
                <a:latin typeface="Times New Roman" charset="0"/>
                <a:ea typeface="ＭＳ Ｐゴシック" charset="0"/>
                <a:cs typeface="ＭＳ Ｐゴシック" charset="0"/>
              </a:rPr>
              <a:t>BE-38-Zechariah-126</a:t>
            </a:r>
          </a:p>
          <a:p>
            <a:pPr eaLnBrk="1" hangingPunct="1"/>
            <a:r>
              <a:rPr lang="en-US" dirty="0">
                <a:latin typeface="Calibri" panose="020F0502020204030204" pitchFamily="34" charset="0"/>
                <a:ea typeface="ＭＳ Ｐゴシック" charset="0"/>
                <a:cs typeface="Calibri" panose="020F0502020204030204" pitchFamily="34" charset="0"/>
              </a:rPr>
              <a:t>ES-13-Tribulation-19</a:t>
            </a:r>
            <a:endParaRPr lang="ar-SA"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ES-26-Restoration of Israel-299</a:t>
            </a:r>
            <a:endParaRPr lang="en-US" b="0"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OB-40-Temples-35-Expanded in Separate Slides</a:t>
            </a:r>
          </a:p>
          <a:p>
            <a:pPr eaLnBrk="1" hangingPunct="1"/>
            <a:r>
              <a:rPr lang="en-US" dirty="0">
                <a:latin typeface="Calibri" panose="020F0502020204030204" pitchFamily="34" charset="0"/>
                <a:ea typeface="ＭＳ Ｐゴシック" charset="0"/>
                <a:cs typeface="Calibri" panose="020F0502020204030204" pitchFamily="34" charset="0"/>
              </a:rPr>
              <a:t>OS-26-Ezek1-39-slide 178</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dirty="0">
                <a:latin typeface="Times New Roman" charset="0"/>
                <a:ea typeface="ＭＳ Ｐゴシック" charset="0"/>
                <a:cs typeface="ＭＳ Ｐゴシック" charset="0"/>
              </a:rPr>
              <a:t>OS-26-Ezek40-43-slide 86</a:t>
            </a:r>
            <a:endParaRPr lang="en-US"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OS-38-Zechariah-179</a:t>
            </a:r>
          </a:p>
          <a:p>
            <a:pPr eaLnBrk="1" hangingPunct="1"/>
            <a:r>
              <a:rPr lang="en-US" dirty="0">
                <a:latin typeface="Calibri" panose="020F0502020204030204" pitchFamily="34" charset="0"/>
                <a:ea typeface="ＭＳ Ｐゴシック" charset="0"/>
                <a:cs typeface="Calibri" panose="020F0502020204030204" pitchFamily="34" charset="0"/>
              </a:rPr>
              <a:t>LC-06-Official Presentation-49</a:t>
            </a:r>
          </a:p>
          <a:p>
            <a:pPr eaLnBrk="1" hangingPunct="1"/>
            <a:r>
              <a:rPr lang="en-US" dirty="0">
                <a:latin typeface="Calibri" panose="020F0502020204030204" pitchFamily="34" charset="0"/>
                <a:ea typeface="ＭＳ Ｐゴシック" charset="0"/>
                <a:cs typeface="Calibri" panose="020F0502020204030204" pitchFamily="34" charset="0"/>
              </a:rPr>
              <a:t>NS-01-Matt15-28-slide 112</a:t>
            </a:r>
          </a:p>
          <a:p>
            <a:pPr eaLnBrk="1" hangingPunct="1"/>
            <a:r>
              <a:rPr lang="en-US" dirty="0">
                <a:latin typeface="Calibri" panose="020F0502020204030204" pitchFamily="34" charset="0"/>
                <a:ea typeface="ＭＳ Ｐゴシック" charset="0"/>
                <a:cs typeface="Calibri" panose="020F0502020204030204" pitchFamily="34" charset="0"/>
              </a:rPr>
              <a:t>NS-03-Luke13-24-slide 111</a:t>
            </a:r>
          </a:p>
          <a:p>
            <a:pPr eaLnBrk="1" hangingPunct="1"/>
            <a:r>
              <a:rPr lang="en-US" dirty="0">
                <a:latin typeface="Calibri" panose="020F0502020204030204" pitchFamily="34" charset="0"/>
                <a:ea typeface="ＭＳ Ｐゴシック" charset="0"/>
                <a:cs typeface="Calibri" panose="020F0502020204030204" pitchFamily="34" charset="0"/>
              </a:rPr>
              <a:t>NS-Acts1-2-slide 215</a:t>
            </a:r>
          </a:p>
        </p:txBody>
      </p:sp>
    </p:spTree>
    <p:extLst>
      <p:ext uri="{BB962C8B-B14F-4D97-AF65-F5344CB8AC3E}">
        <p14:creationId xmlns:p14="http://schemas.microsoft.com/office/powerpoint/2010/main" val="391563475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139</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63842" name="Rectangle 1026"/>
          <p:cNvSpPr>
            <a:spLocks noGrp="1" noRot="1" noChangeAspect="1" noChangeArrowheads="1"/>
          </p:cNvSpPr>
          <p:nvPr>
            <p:ph type="sldImg"/>
          </p:nvPr>
        </p:nvSpPr>
        <p:spPr>
          <a:solidFill>
            <a:srgbClr val="FFFFFF"/>
          </a:solidFill>
          <a:ln/>
        </p:spPr>
      </p:sp>
      <p:sp>
        <p:nvSpPr>
          <p:cNvPr id="16384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(Luke 19:37) days before Jerusalem's leaders had him crucified, but Christ rose and returned to the Mount of Olives and ascended from there (Acts 1:10). The next time Jesus will be seen on earth is at this same Mount of Olives (Acts 1:11)!</a:t>
            </a:r>
          </a:p>
          <a:p>
            <a:pPr eaLnBrk="1" hangingPunct="1"/>
            <a:r>
              <a:rPr lang="en-US" dirty="0">
                <a:latin typeface="Calibri" panose="020F0502020204030204" pitchFamily="34" charset="0"/>
                <a:ea typeface="ＭＳ Ｐゴシック" charset="0"/>
                <a:cs typeface="Calibri" panose="020F0502020204030204" pitchFamily="34" charset="0"/>
              </a:rPr>
              <a:t>The Kidron Valley below the mount is likely the Valley of Jehoshaphat, where Jesus will judge the nations (Joel 3).</a:t>
            </a:r>
          </a:p>
          <a:p>
            <a:pPr eaLnBrk="1" hangingPunct="1"/>
            <a:r>
              <a:rPr lang="en-US" dirty="0">
                <a:latin typeface="Calibri" panose="020F0502020204030204" pitchFamily="34" charset="0"/>
                <a:ea typeface="ＭＳ Ｐゴシック" charset="0"/>
                <a:cs typeface="Calibri" panose="020F0502020204030204" pitchFamily="34" charset="0"/>
              </a:rPr>
              <a:t>_____________</a:t>
            </a:r>
          </a:p>
          <a:p>
            <a:pPr eaLnBrk="1" hangingPunct="1"/>
            <a:r>
              <a:rPr lang="en-US" b="1" dirty="0">
                <a:latin typeface="Calibri" panose="020F0502020204030204" pitchFamily="34" charset="0"/>
                <a:ea typeface="ＭＳ Ｐゴシック" charset="0"/>
                <a:cs typeface="Calibri" panose="020F0502020204030204" pitchFamily="34" charset="0"/>
              </a:rPr>
              <a:t>Common-400</a:t>
            </a:r>
          </a:p>
          <a:p>
            <a:pPr eaLnBrk="1" hangingPunct="1"/>
            <a:r>
              <a:rPr lang="en-US" dirty="0">
                <a:latin typeface="Times New Roman" charset="0"/>
                <a:ea typeface="ＭＳ Ｐゴシック" charset="0"/>
                <a:cs typeface="ＭＳ Ｐゴシック" charset="0"/>
              </a:rPr>
              <a:t>BE-38-Zechariah-126</a:t>
            </a:r>
          </a:p>
          <a:p>
            <a:pPr eaLnBrk="1" hangingPunct="1"/>
            <a:r>
              <a:rPr lang="en-US" dirty="0">
                <a:latin typeface="Calibri" panose="020F0502020204030204" pitchFamily="34" charset="0"/>
                <a:ea typeface="ＭＳ Ｐゴシック" charset="0"/>
                <a:cs typeface="Calibri" panose="020F0502020204030204" pitchFamily="34" charset="0"/>
              </a:rPr>
              <a:t>ES-13-Tribulation-19</a:t>
            </a:r>
            <a:endParaRPr lang="ar-SA"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ES-26-Restoration of Israel-299</a:t>
            </a:r>
            <a:endParaRPr lang="en-US" b="0"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OB-40-Temples-35-Expanded in Separate Slides</a:t>
            </a:r>
          </a:p>
          <a:p>
            <a:pPr eaLnBrk="1" hangingPunct="1"/>
            <a:r>
              <a:rPr lang="en-US" dirty="0">
                <a:latin typeface="Calibri" panose="020F0502020204030204" pitchFamily="34" charset="0"/>
                <a:ea typeface="ＭＳ Ｐゴシック" charset="0"/>
                <a:cs typeface="Calibri" panose="020F0502020204030204" pitchFamily="34" charset="0"/>
              </a:rPr>
              <a:t>OS-26-Ezek1-39-slide 178</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dirty="0">
                <a:latin typeface="Times New Roman" charset="0"/>
                <a:ea typeface="ＭＳ Ｐゴシック" charset="0"/>
                <a:cs typeface="ＭＳ Ｐゴシック" charset="0"/>
              </a:rPr>
              <a:t>OS-26-Ezek40-43-slide 86</a:t>
            </a:r>
            <a:endParaRPr lang="en-US"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OS-38-Zechariah-179</a:t>
            </a:r>
          </a:p>
          <a:p>
            <a:pPr eaLnBrk="1" hangingPunct="1"/>
            <a:r>
              <a:rPr lang="en-US" dirty="0">
                <a:latin typeface="Calibri" panose="020F0502020204030204" pitchFamily="34" charset="0"/>
                <a:ea typeface="ＭＳ Ｐゴシック" charset="0"/>
                <a:cs typeface="Calibri" panose="020F0502020204030204" pitchFamily="34" charset="0"/>
              </a:rPr>
              <a:t>LC-06-Official Presentation-49</a:t>
            </a:r>
          </a:p>
          <a:p>
            <a:pPr eaLnBrk="1" hangingPunct="1"/>
            <a:r>
              <a:rPr lang="en-US" dirty="0">
                <a:latin typeface="Calibri" panose="020F0502020204030204" pitchFamily="34" charset="0"/>
                <a:ea typeface="ＭＳ Ｐゴシック" charset="0"/>
                <a:cs typeface="Calibri" panose="020F0502020204030204" pitchFamily="34" charset="0"/>
              </a:rPr>
              <a:t>NS-01-Matt15-28-slide 112</a:t>
            </a:r>
          </a:p>
          <a:p>
            <a:pPr eaLnBrk="1" hangingPunct="1"/>
            <a:r>
              <a:rPr lang="en-US" dirty="0">
                <a:latin typeface="Calibri" panose="020F0502020204030204" pitchFamily="34" charset="0"/>
                <a:ea typeface="ＭＳ Ｐゴシック" charset="0"/>
                <a:cs typeface="Calibri" panose="020F0502020204030204" pitchFamily="34" charset="0"/>
              </a:rPr>
              <a:t>NS-03-Luke13-24-slide 111</a:t>
            </a:r>
          </a:p>
          <a:p>
            <a:pPr eaLnBrk="1" hangingPunct="1"/>
            <a:r>
              <a:rPr lang="en-US" dirty="0">
                <a:latin typeface="Calibri" panose="020F0502020204030204" pitchFamily="34" charset="0"/>
                <a:ea typeface="ＭＳ Ｐゴシック" charset="0"/>
                <a:cs typeface="Calibri" panose="020F0502020204030204" pitchFamily="34" charset="0"/>
              </a:rPr>
              <a:t>NS-Acts1-2-slide 215</a:t>
            </a:r>
          </a:p>
        </p:txBody>
      </p:sp>
    </p:spTree>
    <p:extLst>
      <p:ext uri="{BB962C8B-B14F-4D97-AF65-F5344CB8AC3E}">
        <p14:creationId xmlns:p14="http://schemas.microsoft.com/office/powerpoint/2010/main" val="218912461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9648D6-A522-4C8C-7B2C-8AA4488B25BA}"/>
            </a:ext>
          </a:extLst>
        </p:cNvPr>
        <p:cNvGrpSpPr/>
        <p:nvPr/>
      </p:nvGrpSpPr>
      <p:grpSpPr>
        <a:xfrm>
          <a:off x="0" y="0"/>
          <a:ext cx="0" cy="0"/>
          <a:chOff x="0" y="0"/>
          <a:chExt cx="0" cy="0"/>
        </a:xfrm>
      </p:grpSpPr>
      <p:sp>
        <p:nvSpPr>
          <p:cNvPr id="163841" name="Rectangle 7">
            <a:extLst>
              <a:ext uri="{FF2B5EF4-FFF2-40B4-BE49-F238E27FC236}">
                <a16:creationId xmlns:a16="http://schemas.microsoft.com/office/drawing/2014/main" id="{E1121CED-90BA-77FB-230C-9F81094D6F65}"/>
              </a:ext>
            </a:extLst>
          </p:cNvPr>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140</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63842" name="Rectangle 1026">
            <a:extLst>
              <a:ext uri="{FF2B5EF4-FFF2-40B4-BE49-F238E27FC236}">
                <a16:creationId xmlns:a16="http://schemas.microsoft.com/office/drawing/2014/main" id="{9A3F6106-B0AB-DEAB-64BB-1786B84C47BE}"/>
              </a:ext>
            </a:extLst>
          </p:cNvPr>
          <p:cNvSpPr>
            <a:spLocks noGrp="1" noRot="1" noChangeAspect="1" noChangeArrowheads="1"/>
          </p:cNvSpPr>
          <p:nvPr>
            <p:ph type="sldImg"/>
          </p:nvPr>
        </p:nvSpPr>
        <p:spPr>
          <a:solidFill>
            <a:srgbClr val="FFFFFF"/>
          </a:solidFill>
          <a:ln/>
        </p:spPr>
      </p:sp>
      <p:sp>
        <p:nvSpPr>
          <p:cNvPr id="163843" name="Rectangle 1027">
            <a:extLst>
              <a:ext uri="{FF2B5EF4-FFF2-40B4-BE49-F238E27FC236}">
                <a16:creationId xmlns:a16="http://schemas.microsoft.com/office/drawing/2014/main" id="{940E41B2-FC51-E9FD-D559-9ABF2B44263B}"/>
              </a:ext>
            </a:extLst>
          </p:cNvPr>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(Luke 19:37) days before Jerusalem's leaders had him crucified, but Christ rose and returned to the Mount of Olives and ascended from there (Acts 1:10). The next time Jesus will be seen on earth is at this same Mount of Olives (Acts 1:11)!</a:t>
            </a:r>
          </a:p>
          <a:p>
            <a:pPr eaLnBrk="1" hangingPunct="1"/>
            <a:r>
              <a:rPr lang="en-US" dirty="0">
                <a:latin typeface="Calibri" panose="020F0502020204030204" pitchFamily="34" charset="0"/>
                <a:ea typeface="ＭＳ Ｐゴシック" charset="0"/>
                <a:cs typeface="Calibri" panose="020F0502020204030204" pitchFamily="34" charset="0"/>
              </a:rPr>
              <a:t>The Kidron Valley below the mount is likely the Valley of Jehoshaphat, where Jesus will judge the nations (Joel 3).</a:t>
            </a:r>
          </a:p>
          <a:p>
            <a:pPr eaLnBrk="1" hangingPunct="1"/>
            <a:r>
              <a:rPr lang="en-US" dirty="0">
                <a:latin typeface="Calibri" panose="020F0502020204030204" pitchFamily="34" charset="0"/>
                <a:ea typeface="ＭＳ Ｐゴシック" charset="0"/>
                <a:cs typeface="Calibri" panose="020F0502020204030204" pitchFamily="34" charset="0"/>
              </a:rPr>
              <a:t>_____________</a:t>
            </a:r>
          </a:p>
          <a:p>
            <a:pPr eaLnBrk="1" hangingPunct="1"/>
            <a:r>
              <a:rPr lang="en-US" b="1" dirty="0">
                <a:latin typeface="Calibri" panose="020F0502020204030204" pitchFamily="34" charset="0"/>
                <a:ea typeface="ＭＳ Ｐゴシック" charset="0"/>
                <a:cs typeface="Calibri" panose="020F0502020204030204" pitchFamily="34" charset="0"/>
              </a:rPr>
              <a:t>Common-400</a:t>
            </a:r>
          </a:p>
          <a:p>
            <a:pPr eaLnBrk="1" hangingPunct="1"/>
            <a:r>
              <a:rPr lang="en-US" dirty="0">
                <a:latin typeface="Times New Roman" charset="0"/>
                <a:ea typeface="ＭＳ Ｐゴシック" charset="0"/>
                <a:cs typeface="ＭＳ Ｐゴシック" charset="0"/>
              </a:rPr>
              <a:t>BE-38-Zechariah-126</a:t>
            </a:r>
          </a:p>
          <a:p>
            <a:pPr eaLnBrk="1" hangingPunct="1"/>
            <a:r>
              <a:rPr lang="en-US" dirty="0">
                <a:latin typeface="Calibri" panose="020F0502020204030204" pitchFamily="34" charset="0"/>
                <a:ea typeface="ＭＳ Ｐゴシック" charset="0"/>
                <a:cs typeface="Calibri" panose="020F0502020204030204" pitchFamily="34" charset="0"/>
              </a:rPr>
              <a:t>ES-13-Tribulation-19</a:t>
            </a:r>
            <a:endParaRPr lang="ar-SA"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ES-26-Restoration of Israel-299</a:t>
            </a:r>
            <a:endParaRPr lang="en-US" b="0"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OB-40-Temples-35-Expanded in Separate Slides</a:t>
            </a:r>
          </a:p>
          <a:p>
            <a:pPr eaLnBrk="1" hangingPunct="1"/>
            <a:r>
              <a:rPr lang="en-US" dirty="0">
                <a:latin typeface="Calibri" panose="020F0502020204030204" pitchFamily="34" charset="0"/>
                <a:ea typeface="ＭＳ Ｐゴシック" charset="0"/>
                <a:cs typeface="Calibri" panose="020F0502020204030204" pitchFamily="34" charset="0"/>
              </a:rPr>
              <a:t>OS-26-Ezek1-39-slide 178</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dirty="0">
                <a:latin typeface="Times New Roman" charset="0"/>
                <a:ea typeface="ＭＳ Ｐゴシック" charset="0"/>
                <a:cs typeface="ＭＳ Ｐゴシック" charset="0"/>
              </a:rPr>
              <a:t>OS-26-Ezek40-43-slide 86</a:t>
            </a:r>
            <a:endParaRPr lang="en-US"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OS-38-Zechariah-179</a:t>
            </a:r>
          </a:p>
          <a:p>
            <a:pPr eaLnBrk="1" hangingPunct="1"/>
            <a:r>
              <a:rPr lang="en-US" dirty="0">
                <a:latin typeface="Calibri" panose="020F0502020204030204" pitchFamily="34" charset="0"/>
                <a:ea typeface="ＭＳ Ｐゴシック" charset="0"/>
                <a:cs typeface="Calibri" panose="020F0502020204030204" pitchFamily="34" charset="0"/>
              </a:rPr>
              <a:t>LC-06-Official Presentation-49</a:t>
            </a:r>
          </a:p>
          <a:p>
            <a:pPr eaLnBrk="1" hangingPunct="1"/>
            <a:r>
              <a:rPr lang="en-US" dirty="0">
                <a:latin typeface="Calibri" panose="020F0502020204030204" pitchFamily="34" charset="0"/>
                <a:ea typeface="ＭＳ Ｐゴシック" charset="0"/>
                <a:cs typeface="Calibri" panose="020F0502020204030204" pitchFamily="34" charset="0"/>
              </a:rPr>
              <a:t>NS-01-Matt15-28-slide 112</a:t>
            </a:r>
          </a:p>
          <a:p>
            <a:pPr eaLnBrk="1" hangingPunct="1"/>
            <a:r>
              <a:rPr lang="en-US" dirty="0">
                <a:latin typeface="Calibri" panose="020F0502020204030204" pitchFamily="34" charset="0"/>
                <a:ea typeface="ＭＳ Ｐゴシック" charset="0"/>
                <a:cs typeface="Calibri" panose="020F0502020204030204" pitchFamily="34" charset="0"/>
              </a:rPr>
              <a:t>NS-03-Luke13-24-slide 111</a:t>
            </a:r>
          </a:p>
          <a:p>
            <a:pPr eaLnBrk="1" hangingPunct="1"/>
            <a:r>
              <a:rPr lang="en-US" dirty="0">
                <a:latin typeface="Calibri" panose="020F0502020204030204" pitchFamily="34" charset="0"/>
                <a:ea typeface="ＭＳ Ｐゴシック" charset="0"/>
                <a:cs typeface="Calibri" panose="020F0502020204030204" pitchFamily="34" charset="0"/>
              </a:rPr>
              <a:t>NS-Acts1-2-slide 215</a:t>
            </a:r>
          </a:p>
        </p:txBody>
      </p:sp>
    </p:spTree>
    <p:extLst>
      <p:ext uri="{BB962C8B-B14F-4D97-AF65-F5344CB8AC3E}">
        <p14:creationId xmlns:p14="http://schemas.microsoft.com/office/powerpoint/2010/main" val="113816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141</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63842" name="Rectangle 1026"/>
          <p:cNvSpPr>
            <a:spLocks noGrp="1" noRot="1" noChangeAspect="1" noChangeArrowheads="1"/>
          </p:cNvSpPr>
          <p:nvPr>
            <p:ph type="sldImg"/>
          </p:nvPr>
        </p:nvSpPr>
        <p:spPr>
          <a:solidFill>
            <a:srgbClr val="FFFFFF"/>
          </a:solidFill>
          <a:ln/>
        </p:spPr>
      </p:sp>
      <p:sp>
        <p:nvSpPr>
          <p:cNvPr id="16384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(Luke 19:37) days before Jerusalem's leaders had him crucified, but Christ rose and returned to the Mount of Olives and ascended from there (Acts 1:10). The next time Jesus will be seen on earth is at this same Mount of Olives (Acts 1:11)!</a:t>
            </a:r>
          </a:p>
          <a:p>
            <a:pPr eaLnBrk="1" hangingPunct="1"/>
            <a:r>
              <a:rPr lang="en-US" dirty="0">
                <a:latin typeface="Calibri" panose="020F0502020204030204" pitchFamily="34" charset="0"/>
                <a:ea typeface="ＭＳ Ｐゴシック" charset="0"/>
                <a:cs typeface="Calibri" panose="020F0502020204030204" pitchFamily="34" charset="0"/>
              </a:rPr>
              <a:t>The Kidron Valley below the mount is likely the Valley of Jehoshaphat, where Jesus will judge the nations (Joel 3).</a:t>
            </a:r>
          </a:p>
          <a:p>
            <a:pPr eaLnBrk="1" hangingPunct="1"/>
            <a:r>
              <a:rPr lang="en-US" dirty="0">
                <a:latin typeface="Calibri" panose="020F0502020204030204" pitchFamily="34" charset="0"/>
                <a:ea typeface="ＭＳ Ｐゴシック" charset="0"/>
                <a:cs typeface="Calibri" panose="020F0502020204030204" pitchFamily="34" charset="0"/>
              </a:rPr>
              <a:t>_____________</a:t>
            </a:r>
          </a:p>
          <a:p>
            <a:pPr eaLnBrk="1" hangingPunct="1"/>
            <a:r>
              <a:rPr lang="en-US" b="1" dirty="0">
                <a:latin typeface="Calibri" panose="020F0502020204030204" pitchFamily="34" charset="0"/>
                <a:ea typeface="ＭＳ Ｐゴシック" charset="0"/>
                <a:cs typeface="Calibri" panose="020F0502020204030204" pitchFamily="34" charset="0"/>
              </a:rPr>
              <a:t>Common-400</a:t>
            </a:r>
          </a:p>
          <a:p>
            <a:pPr eaLnBrk="1" hangingPunct="1"/>
            <a:r>
              <a:rPr lang="en-US" dirty="0">
                <a:latin typeface="Times New Roman" charset="0"/>
                <a:ea typeface="ＭＳ Ｐゴシック" charset="0"/>
                <a:cs typeface="ＭＳ Ｐゴシック" charset="0"/>
              </a:rPr>
              <a:t>BE-38-Zechariah-126</a:t>
            </a:r>
          </a:p>
          <a:p>
            <a:pPr eaLnBrk="1" hangingPunct="1"/>
            <a:r>
              <a:rPr lang="en-US" dirty="0">
                <a:latin typeface="Calibri" panose="020F0502020204030204" pitchFamily="34" charset="0"/>
                <a:ea typeface="ＭＳ Ｐゴシック" charset="0"/>
                <a:cs typeface="Calibri" panose="020F0502020204030204" pitchFamily="34" charset="0"/>
              </a:rPr>
              <a:t>ES-13-Tribulation-19</a:t>
            </a:r>
            <a:endParaRPr lang="ar-SA"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ES-26-Restoration of Israel-299</a:t>
            </a:r>
            <a:endParaRPr lang="en-US" b="0"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OB-40-Temples-35-Expanded in Separate Slides</a:t>
            </a:r>
          </a:p>
          <a:p>
            <a:pPr eaLnBrk="1" hangingPunct="1"/>
            <a:r>
              <a:rPr lang="en-US" dirty="0">
                <a:latin typeface="Calibri" panose="020F0502020204030204" pitchFamily="34" charset="0"/>
                <a:ea typeface="ＭＳ Ｐゴシック" charset="0"/>
                <a:cs typeface="Calibri" panose="020F0502020204030204" pitchFamily="34" charset="0"/>
              </a:rPr>
              <a:t>OS-26-Ezek1-39-slide 178</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dirty="0">
                <a:latin typeface="Times New Roman" charset="0"/>
                <a:ea typeface="ＭＳ Ｐゴシック" charset="0"/>
                <a:cs typeface="ＭＳ Ｐゴシック" charset="0"/>
              </a:rPr>
              <a:t>OS-26-Ezek40-43-slide 86</a:t>
            </a:r>
            <a:endParaRPr lang="en-US" dirty="0">
              <a:latin typeface="Calibri" panose="020F0502020204030204" pitchFamily="34" charset="0"/>
              <a:ea typeface="ＭＳ Ｐゴシック" charset="0"/>
              <a:cs typeface="Calibri" panose="020F0502020204030204" pitchFamily="34" charset="0"/>
            </a:endParaRPr>
          </a:p>
          <a:p>
            <a:pPr eaLnBrk="1" hangingPunct="1"/>
            <a:r>
              <a:rPr lang="en-US" b="1" dirty="0">
                <a:latin typeface="Calibri" panose="020F0502020204030204" pitchFamily="34" charset="0"/>
                <a:ea typeface="ＭＳ Ｐゴシック" charset="0"/>
                <a:cs typeface="Calibri" panose="020F0502020204030204" pitchFamily="34" charset="0"/>
              </a:rPr>
              <a:t>OS-38-Zechariah-179</a:t>
            </a:r>
          </a:p>
          <a:p>
            <a:pPr eaLnBrk="1" hangingPunct="1"/>
            <a:r>
              <a:rPr lang="en-US" dirty="0">
                <a:latin typeface="Calibri" panose="020F0502020204030204" pitchFamily="34" charset="0"/>
                <a:ea typeface="ＭＳ Ｐゴシック" charset="0"/>
                <a:cs typeface="Calibri" panose="020F0502020204030204" pitchFamily="34" charset="0"/>
              </a:rPr>
              <a:t>LC-06-Official Presentation-49</a:t>
            </a:r>
          </a:p>
          <a:p>
            <a:pPr eaLnBrk="1" hangingPunct="1"/>
            <a:r>
              <a:rPr lang="en-US" dirty="0">
                <a:latin typeface="Calibri" panose="020F0502020204030204" pitchFamily="34" charset="0"/>
                <a:ea typeface="ＭＳ Ｐゴシック" charset="0"/>
                <a:cs typeface="Calibri" panose="020F0502020204030204" pitchFamily="34" charset="0"/>
              </a:rPr>
              <a:t>NS-01-Matt15-28-slide 112</a:t>
            </a:r>
          </a:p>
          <a:p>
            <a:pPr eaLnBrk="1" hangingPunct="1"/>
            <a:r>
              <a:rPr lang="en-US" dirty="0">
                <a:latin typeface="Calibri" panose="020F0502020204030204" pitchFamily="34" charset="0"/>
                <a:ea typeface="ＭＳ Ｐゴシック" charset="0"/>
                <a:cs typeface="Calibri" panose="020F0502020204030204" pitchFamily="34" charset="0"/>
              </a:rPr>
              <a:t>NS-03-Luke13-24-slide 111</a:t>
            </a:r>
          </a:p>
          <a:p>
            <a:pPr eaLnBrk="1" hangingPunct="1"/>
            <a:r>
              <a:rPr lang="en-US" dirty="0">
                <a:latin typeface="Calibri" panose="020F0502020204030204" pitchFamily="34" charset="0"/>
                <a:ea typeface="ＭＳ Ｐゴシック" charset="0"/>
                <a:cs typeface="Calibri" panose="020F0502020204030204" pitchFamily="34" charset="0"/>
              </a:rPr>
              <a:t>NS-Acts1-2-slide 215</a:t>
            </a:r>
          </a:p>
        </p:txBody>
      </p:sp>
    </p:spTree>
    <p:extLst>
      <p:ext uri="{BB962C8B-B14F-4D97-AF65-F5344CB8AC3E}">
        <p14:creationId xmlns:p14="http://schemas.microsoft.com/office/powerpoint/2010/main" val="68877938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334644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Jesus cleansed the temple twice:</a:t>
            </a:r>
          </a:p>
          <a:p>
            <a:r>
              <a:rPr lang="en-US" dirty="0"/>
              <a:t>(1) Only John's gospel notes first time at the beginning of his ministry (John 2:13-24). This text is in the following slides.</a:t>
            </a:r>
          </a:p>
          <a:p>
            <a:r>
              <a:rPr lang="en-US" dirty="0"/>
              <a:t>(2) Three years later, Jesus had to do it all over once again, as noted in the Synoptics above.</a:t>
            </a:r>
          </a:p>
          <a:p>
            <a:r>
              <a:rPr lang="en-US" dirty="0"/>
              <a:t>___________</a:t>
            </a:r>
          </a:p>
          <a:p>
            <a:r>
              <a:rPr lang="en-US" dirty="0"/>
              <a:t>LC-07-Official Presentation-39</a:t>
            </a:r>
          </a:p>
          <a:p>
            <a:r>
              <a:rPr lang="en-US" dirty="0"/>
              <a:t>NS-01-Matt15-28—slide 134</a:t>
            </a:r>
          </a:p>
          <a:p>
            <a:r>
              <a:rPr lang="en-US" dirty="0"/>
              <a:t>NS-02-Mark9-16—slide 74</a:t>
            </a:r>
          </a:p>
          <a:p>
            <a:r>
              <a:rPr lang="en-US" dirty="0"/>
              <a:t>NS-03-Luke13-24—slide 123</a:t>
            </a:r>
          </a:p>
          <a:p>
            <a:r>
              <a:rPr lang="en-US" dirty="0"/>
              <a:t>NS-04-John1-11—slide 226</a:t>
            </a:r>
          </a:p>
        </p:txBody>
      </p:sp>
      <p:sp>
        <p:nvSpPr>
          <p:cNvPr id="4" name="Slide Number Placeholder 3"/>
          <p:cNvSpPr>
            <a:spLocks noGrp="1"/>
          </p:cNvSpPr>
          <p:nvPr>
            <p:ph type="sldNum" sz="quarter" idx="5"/>
          </p:nvPr>
        </p:nvSpPr>
        <p:spPr/>
        <p:txBody>
          <a:bodyPr/>
          <a:lstStyle/>
          <a:p>
            <a:pPr>
              <a:defRPr/>
            </a:pPr>
            <a:fld id="{F371F489-9317-2742-8EE6-9975ED4BAE9F}" type="slidenum">
              <a:rPr lang="en-US" smtClean="0"/>
              <a:pPr>
                <a:defRPr/>
              </a:pPr>
              <a:t>142</a:t>
            </a:fld>
            <a:endParaRPr lang="en-US"/>
          </a:p>
        </p:txBody>
      </p:sp>
    </p:spTree>
    <p:extLst>
      <p:ext uri="{BB962C8B-B14F-4D97-AF65-F5344CB8AC3E}">
        <p14:creationId xmlns:p14="http://schemas.microsoft.com/office/powerpoint/2010/main" val="179714878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355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355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427019129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342029974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560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322134795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1314526002"/>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62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662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244120663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9533376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428817193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180297753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4071225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we pick in in Mark </a:t>
            </a:r>
            <a:r>
              <a:rPr lang="en-US" dirty="0" err="1"/>
              <a:t>ch</a:t>
            </a:r>
            <a:r>
              <a:rPr lang="en-US" dirty="0"/>
              <a:t> 9 vs 2</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603354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285372643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357932765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92538100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2512096317"/>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119887924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789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17198208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891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extLst>
      <p:ext uri="{BB962C8B-B14F-4D97-AF65-F5344CB8AC3E}">
        <p14:creationId xmlns:p14="http://schemas.microsoft.com/office/powerpoint/2010/main" val="4175041015"/>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7171" name="Notes Placeholder 2"/>
          <p:cNvSpPr>
            <a:spLocks noGrp="1"/>
          </p:cNvSpPr>
          <p:nvPr>
            <p:ph type="body" idx="1"/>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numCol="1" anchor="t" anchorCtr="0" compatLnSpc="1">
            <a:prstTxWarp prst="textNoShape">
              <a:avLst/>
            </a:prstTxWarp>
          </a:bodyPr>
          <a:lstStyle/>
          <a:p>
            <a:pPr>
              <a:spcBef>
                <a:spcPct val="0"/>
              </a:spcBef>
            </a:pPr>
            <a:r>
              <a:rPr kumimoji="1" lang="en-US" sz="1200" kern="1200" dirty="0">
                <a:solidFill>
                  <a:schemeClr val="tx1"/>
                </a:solidFill>
                <a:effectLst/>
                <a:latin typeface="Arial" pitchFamily="-108" charset="0"/>
                <a:ea typeface="ＭＳ Ｐゴシック" pitchFamily="-110" charset="-128"/>
                <a:cs typeface="ＭＳ Ｐゴシック" pitchFamily="-110" charset="-128"/>
              </a:rPr>
              <a:t>Palm Sunday</a:t>
            </a:r>
            <a:r>
              <a:rPr kumimoji="1" lang="en-US" sz="1200" kern="1200" baseline="0" dirty="0">
                <a:solidFill>
                  <a:schemeClr val="tx1"/>
                </a:solidFill>
                <a:effectLst/>
                <a:latin typeface="Arial" pitchFamily="-108" charset="0"/>
                <a:ea typeface="ＭＳ Ｐゴシック" pitchFamily="-110" charset="-128"/>
                <a:cs typeface="ＭＳ Ｐゴシック" pitchFamily="-110" charset="-128"/>
              </a:rPr>
              <a:t> </a:t>
            </a:r>
            <a:r>
              <a:rPr kumimoji="1" lang="en-US" sz="1200" kern="1200" dirty="0">
                <a:solidFill>
                  <a:schemeClr val="tx1"/>
                </a:solidFill>
                <a:effectLst/>
                <a:latin typeface="Arial" pitchFamily="-108" charset="0"/>
                <a:ea typeface="ＭＳ Ｐゴシック" pitchFamily="-110" charset="-128"/>
                <a:cs typeface="ＭＳ Ｐゴシック" pitchFamily="-110" charset="-128"/>
              </a:rPr>
              <a:t>is an interesting name for the day, isn</a:t>
            </a:r>
            <a:r>
              <a:rPr kumimoji="1" lang="uk-UA" sz="1200" kern="1200" dirty="0">
                <a:solidFill>
                  <a:schemeClr val="tx1"/>
                </a:solidFill>
                <a:effectLst/>
                <a:latin typeface="Arial" pitchFamily="-108" charset="0"/>
                <a:ea typeface="ＭＳ Ｐゴシック" pitchFamily="-110" charset="-128"/>
                <a:cs typeface="ＭＳ Ｐゴシック" pitchFamily="-110" charset="-128"/>
              </a:rPr>
              <a:t>'</a:t>
            </a:r>
            <a:r>
              <a:rPr kumimoji="1" lang="en-US" sz="1200" kern="1200" dirty="0">
                <a:solidFill>
                  <a:schemeClr val="tx1"/>
                </a:solidFill>
                <a:effectLst/>
                <a:latin typeface="Arial" pitchFamily="-108" charset="0"/>
                <a:ea typeface="ＭＳ Ｐゴシック" pitchFamily="-110" charset="-128"/>
                <a:cs typeface="ＭＳ Ｐゴシック" pitchFamily="-110" charset="-128"/>
              </a:rPr>
              <a:t>t it?</a:t>
            </a:r>
            <a:r>
              <a:rPr lang="en-SG" dirty="0">
                <a:effectLst/>
              </a:rPr>
              <a:t> </a:t>
            </a:r>
          </a:p>
          <a:p>
            <a:pPr>
              <a:spcBef>
                <a:spcPct val="0"/>
              </a:spcBef>
            </a:pPr>
            <a:r>
              <a:rPr lang="en-SG" dirty="0">
                <a:effectLst/>
                <a:latin typeface="Calibri" charset="0"/>
              </a:rPr>
              <a:t>________</a:t>
            </a:r>
          </a:p>
          <a:p>
            <a:pPr>
              <a:spcBef>
                <a:spcPct val="0"/>
              </a:spcBef>
            </a:pPr>
            <a:r>
              <a:rPr lang="en-SG" dirty="0">
                <a:effectLst/>
                <a:latin typeface="Calibri" charset="0"/>
              </a:rPr>
              <a:t>Common-427</a:t>
            </a:r>
          </a:p>
          <a:p>
            <a:r>
              <a:rPr lang="en-US" dirty="0"/>
              <a:t>NS-01-Matt15-28-slide 131</a:t>
            </a:r>
          </a:p>
          <a:p>
            <a:r>
              <a:rPr lang="en-US" dirty="0"/>
              <a:t>NS-02-Mark9-16-slide 96</a:t>
            </a:r>
          </a:p>
          <a:p>
            <a:r>
              <a:rPr lang="en-US" dirty="0"/>
              <a:t>NS-03-Luke13-24-slide 94</a:t>
            </a:r>
          </a:p>
          <a:p>
            <a:r>
              <a:rPr lang="en-US" dirty="0"/>
              <a:t>NS-04-John12-21-slide 23</a:t>
            </a:r>
          </a:p>
          <a:p>
            <a:pPr>
              <a:spcBef>
                <a:spcPct val="0"/>
              </a:spcBef>
            </a:pPr>
            <a:endParaRPr lang="en-US" dirty="0">
              <a:latin typeface="Calibri" charset="0"/>
            </a:endParaRPr>
          </a:p>
        </p:txBody>
      </p:sp>
      <p:sp>
        <p:nvSpPr>
          <p:cNvPr id="7172" name="Slide Number Placeholder 3"/>
          <p:cNvSpPr>
            <a:spLocks noGrp="1"/>
          </p:cNvSpPr>
          <p:nvPr>
            <p:ph type="sldNum" sz="quarter" idx="5"/>
          </p:nvPr>
        </p:nvSpPr>
        <p:spPr bwMode="auto">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0B94A39-A832-7E4A-92E2-7742786B7818}" type="slidenum">
              <a:rPr kumimoji="0" lang="en-US" sz="1200" b="0" i="0" u="none" strike="noStrike" kern="1200" cap="none" spc="0" normalizeH="0" baseline="0" noProof="0">
                <a:ln>
                  <a:noFill/>
                </a:ln>
                <a:solidFill>
                  <a:prstClr val="black"/>
                </a:solidFill>
                <a:effectLst/>
                <a:uLnTx/>
                <a:uFillTx/>
                <a:latin typeface="Calibri"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160</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0"/>
            </a:endParaRPr>
          </a:p>
        </p:txBody>
      </p:sp>
    </p:spTree>
    <p:extLst>
      <p:ext uri="{BB962C8B-B14F-4D97-AF65-F5344CB8AC3E}">
        <p14:creationId xmlns:p14="http://schemas.microsoft.com/office/powerpoint/2010/main" val="333547837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10243"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r>
              <a:rPr lang="en-US" sz="1200" kern="1200" dirty="0">
                <a:solidFill>
                  <a:schemeClr val="tx1"/>
                </a:solidFill>
                <a:effectLst/>
                <a:latin typeface="+mn-lt"/>
                <a:ea typeface="+mn-ea"/>
                <a:cs typeface="+mn-cs"/>
              </a:rPr>
              <a:t>We know that today recalls the palm branches waved at Jesus as he entered Jerusalem at the beginning of his last week of his life.  Yet the focus really </a:t>
            </a:r>
            <a:r>
              <a:rPr lang="en-US" sz="1200" kern="1200" dirty="0" err="1">
                <a:solidFill>
                  <a:schemeClr val="tx1"/>
                </a:solidFill>
                <a:effectLst/>
                <a:latin typeface="+mn-lt"/>
                <a:ea typeface="+mn-ea"/>
                <a:cs typeface="+mn-cs"/>
              </a:rPr>
              <a:t>isn</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t the </a:t>
            </a:r>
            <a:r>
              <a:rPr lang="en-US" sz="1200" i="1" kern="1200" dirty="0">
                <a:solidFill>
                  <a:schemeClr val="tx1"/>
                </a:solidFill>
                <a:effectLst/>
                <a:latin typeface="+mn-lt"/>
                <a:ea typeface="+mn-ea"/>
                <a:cs typeface="+mn-cs"/>
              </a:rPr>
              <a:t>tree</a:t>
            </a:r>
            <a:r>
              <a:rPr lang="en-US" sz="1200" kern="1200" dirty="0">
                <a:solidFill>
                  <a:schemeClr val="tx1"/>
                </a:solidFill>
                <a:effectLst/>
                <a:latin typeface="+mn-lt"/>
                <a:ea typeface="+mn-ea"/>
                <a:cs typeface="+mn-cs"/>
              </a:rPr>
              <a:t> palms, but the </a:t>
            </a:r>
            <a:r>
              <a:rPr lang="en-US" sz="1200" i="1" kern="1200" dirty="0">
                <a:solidFill>
                  <a:schemeClr val="tx1"/>
                </a:solidFill>
                <a:effectLst/>
                <a:latin typeface="+mn-lt"/>
                <a:ea typeface="+mn-ea"/>
                <a:cs typeface="+mn-cs"/>
              </a:rPr>
              <a:t>hand</a:t>
            </a:r>
            <a:r>
              <a:rPr lang="en-US" sz="1200" kern="1200" dirty="0">
                <a:solidFill>
                  <a:schemeClr val="tx1"/>
                </a:solidFill>
                <a:effectLst/>
                <a:latin typeface="+mn-lt"/>
                <a:ea typeface="+mn-ea"/>
                <a:cs typeface="+mn-cs"/>
              </a:rPr>
              <a:t> palms of Jesus that would stretch out on a cross but a few days later. </a:t>
            </a:r>
            <a:endParaRPr lang="en-US" dirty="0">
              <a:latin typeface="Calibri" charset="0"/>
            </a:endParaRPr>
          </a:p>
        </p:txBody>
      </p:sp>
      <p:sp>
        <p:nvSpPr>
          <p:cNvPr id="10244"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fld id="{568DFD0D-7E45-3B40-BB26-E6844740DDC0}" type="slidenum">
              <a:rPr lang="en-US">
                <a:solidFill>
                  <a:prstClr val="black"/>
                </a:solidFill>
              </a:rPr>
              <a:pPr/>
              <a:t>161</a:t>
            </a:fld>
            <a:endParaRPr lang="en-US">
              <a:solidFill>
                <a:prstClr val="black"/>
              </a:solidFill>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fld id="{FD8A41DB-3C36-6449-9373-1EA56DABCFD1}" type="slidenum">
              <a:rPr lang="en-GB" sz="1200">
                <a:solidFill>
                  <a:srgbClr val="FFFFFF"/>
                </a:solidFill>
                <a:latin typeface="Comic Sans MS" charset="0"/>
              </a:rPr>
              <a:pPr/>
              <a:t>162</a:t>
            </a:fld>
            <a:endParaRPr lang="en-GB" sz="1200">
              <a:solidFill>
                <a:srgbClr val="FFFFFF"/>
              </a:solidFill>
              <a:latin typeface="Comic Sans MS"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mn-lt"/>
                <a:ea typeface="+mn-ea"/>
                <a:cs typeface="+mn-cs"/>
              </a:rPr>
              <a:t>Tree palms were but a prelude to the cross</a:t>
            </a:r>
            <a:r>
              <a:rPr lang="en-SG" sz="1200" kern="1200" dirty="0">
                <a:solidFill>
                  <a:schemeClr val="tx1"/>
                </a:solidFill>
                <a:effectLst/>
                <a:latin typeface="+mn-lt"/>
                <a:ea typeface="+mn-ea"/>
                <a:cs typeface="+mn-cs"/>
              </a:rPr>
              <a:t>.</a:t>
            </a:r>
            <a:endParaRPr lang="en-US" dirty="0">
              <a:cs typeface="ＭＳ Ｐゴシック"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How do the disciples respond?</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820378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171"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r>
              <a:rPr lang="en-US" sz="1200" kern="1200" dirty="0">
                <a:solidFill>
                  <a:schemeClr val="tx1"/>
                </a:solidFill>
                <a:effectLst/>
                <a:latin typeface="+mn-lt"/>
                <a:ea typeface="+mn-ea"/>
                <a:cs typeface="+mn-cs"/>
              </a:rPr>
              <a:t>Even the alternate name—Triumphant Entry—is also perplexing</a:t>
            </a:r>
            <a:r>
              <a:rPr lang="en-SG" sz="1200" kern="1200" dirty="0">
                <a:solidFill>
                  <a:schemeClr val="tx1"/>
                </a:solidFill>
                <a:effectLst/>
                <a:latin typeface="+mn-lt"/>
                <a:ea typeface="+mn-ea"/>
                <a:cs typeface="+mn-cs"/>
              </a:rPr>
              <a:t>.</a:t>
            </a:r>
            <a:endParaRPr lang="en-US" dirty="0">
              <a:latin typeface="Calibri" charset="0"/>
            </a:endParaRPr>
          </a:p>
        </p:txBody>
      </p:sp>
      <p:sp>
        <p:nvSpPr>
          <p:cNvPr id="7172"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fld id="{40B94A39-A832-7E4A-92E2-7742786B7818}" type="slidenum">
              <a:rPr lang="en-US">
                <a:solidFill>
                  <a:prstClr val="black"/>
                </a:solidFill>
              </a:rPr>
              <a:pPr/>
              <a:t>163</a:t>
            </a:fld>
            <a:endParaRPr lang="en-US">
              <a:solidFill>
                <a:prstClr val="black"/>
              </a:solidFill>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fld id="{FD8A41DB-3C36-6449-9373-1EA56DABCFD1}" type="slidenum">
              <a:rPr lang="en-GB" sz="1200">
                <a:solidFill>
                  <a:srgbClr val="FFFFFF"/>
                </a:solidFill>
                <a:latin typeface="Comic Sans MS" charset="0"/>
              </a:rPr>
              <a:pPr/>
              <a:t>164</a:t>
            </a:fld>
            <a:endParaRPr lang="en-GB" sz="1200">
              <a:solidFill>
                <a:srgbClr val="FFFFFF"/>
              </a:solidFill>
              <a:latin typeface="Comic Sans MS"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mn-lt"/>
                <a:ea typeface="+mn-ea"/>
                <a:cs typeface="+mn-cs"/>
              </a:rPr>
              <a:t>True, Jesus rode into Jesus and the crowds cheered his arrival.</a:t>
            </a:r>
            <a:r>
              <a:rPr lang="en-SG" dirty="0">
                <a:effectLst/>
              </a:rPr>
              <a:t> </a:t>
            </a:r>
            <a:endParaRPr lang="en-US" dirty="0">
              <a:cs typeface="ＭＳ Ｐゴシック" charset="0"/>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xmlns="">
                <a:solidFill>
                  <a:srgbClr val="FFFFFF"/>
                </a:solidFill>
              </a14:hiddenFill>
            </a:ext>
            <a:ext uri="{FAA26D3D-D897-4be2-8F04-BA451C77F1D7}">
              <ma14:placeholderFlag xmlns:ma14="http://schemas.microsoft.com/office/mac/drawingml/2011/main" xmlns="" val="1"/>
            </a:ext>
          </a:extLst>
        </p:spPr>
      </p:sp>
      <p:sp>
        <p:nvSpPr>
          <p:cNvPr id="7171" name="Notes Placeholder 2"/>
          <p:cNvSpPr>
            <a:spLocks noGrp="1"/>
          </p:cNvSpPr>
          <p:nvPr>
            <p:ph type="body"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numCol="1" anchor="t" anchorCtr="0" compatLnSpc="1">
            <a:prstTxWarp prst="textNoShape">
              <a:avLst/>
            </a:prstTxWarp>
          </a:bodyPr>
          <a:lstStyle/>
          <a:p>
            <a:pPr>
              <a:spcBef>
                <a:spcPct val="0"/>
              </a:spcBef>
            </a:pPr>
            <a:r>
              <a:rPr lang="en-US" sz="1200" kern="1200" dirty="0">
                <a:solidFill>
                  <a:schemeClr val="tx1"/>
                </a:solidFill>
                <a:effectLst/>
                <a:latin typeface="+mn-lt"/>
                <a:ea typeface="+mn-ea"/>
                <a:cs typeface="+mn-cs"/>
              </a:rPr>
              <a:t>Matthew 21:9 says the crowds that went ahead of him and those that followed shouted, </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Hosanna to the Song of David!</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  </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Blessed is he who comes in the name of the Lord!</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  </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Hosanna in the highest!</a:t>
            </a:r>
            <a:r>
              <a:rPr lang="mr-IN" sz="1200" kern="1200" dirty="0">
                <a:solidFill>
                  <a:schemeClr val="tx1"/>
                </a:solidFill>
                <a:effectLst/>
                <a:latin typeface="+mn-lt"/>
                <a:ea typeface="+mn-ea"/>
                <a:cs typeface="+mn-cs"/>
              </a:rPr>
              <a:t>"</a:t>
            </a:r>
            <a:r>
              <a:rPr lang="en-SG" dirty="0">
                <a:effectLst/>
              </a:rPr>
              <a:t> </a:t>
            </a:r>
            <a:endParaRPr lang="en-US" dirty="0">
              <a:latin typeface="Calibri" charset="0"/>
            </a:endParaRPr>
          </a:p>
        </p:txBody>
      </p:sp>
      <p:sp>
        <p:nvSpPr>
          <p:cNvPr id="7172" name="Slide Number Placeholder 3"/>
          <p:cNvSpPr>
            <a:spLocks noGrp="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a:solidFill>
                  <a:schemeClr val="tx1"/>
                </a:solidFill>
                <a:latin typeface="Calibri" charset="0"/>
                <a:ea typeface="ＭＳ Ｐゴシック" charset="0"/>
              </a:defRPr>
            </a:lvl1pPr>
            <a:lvl2pPr marL="742950" indent="-285750">
              <a:defRPr>
                <a:solidFill>
                  <a:schemeClr val="tx1"/>
                </a:solidFill>
                <a:latin typeface="Calibri" charset="0"/>
                <a:ea typeface="ＭＳ Ｐゴシック" charset="0"/>
              </a:defRPr>
            </a:lvl2pPr>
            <a:lvl3pPr marL="1143000" indent="-228600">
              <a:defRPr>
                <a:solidFill>
                  <a:schemeClr val="tx1"/>
                </a:solidFill>
                <a:latin typeface="Calibri" charset="0"/>
                <a:ea typeface="ＭＳ Ｐゴシック" charset="0"/>
              </a:defRPr>
            </a:lvl3pPr>
            <a:lvl4pPr marL="1600200" indent="-228600">
              <a:defRPr>
                <a:solidFill>
                  <a:schemeClr val="tx1"/>
                </a:solidFill>
                <a:latin typeface="Calibri" charset="0"/>
                <a:ea typeface="ＭＳ Ｐゴシック" charset="0"/>
              </a:defRPr>
            </a:lvl4pPr>
            <a:lvl5pPr marL="2057400" indent="-228600">
              <a:defRPr>
                <a:solidFill>
                  <a:schemeClr val="tx1"/>
                </a:solidFill>
                <a:latin typeface="Calibri" charset="0"/>
                <a:ea typeface="ＭＳ Ｐゴシック" charset="0"/>
              </a:defRPr>
            </a:lvl5pPr>
            <a:lvl6pPr marL="2514600" indent="-228600" fontAlgn="base">
              <a:spcBef>
                <a:spcPct val="0"/>
              </a:spcBef>
              <a:spcAft>
                <a:spcPct val="0"/>
              </a:spcAft>
              <a:defRPr>
                <a:solidFill>
                  <a:schemeClr val="tx1"/>
                </a:solidFill>
                <a:latin typeface="Calibri" charset="0"/>
                <a:ea typeface="ＭＳ Ｐゴシック" charset="0"/>
              </a:defRPr>
            </a:lvl6pPr>
            <a:lvl7pPr marL="2971800" indent="-228600" fontAlgn="base">
              <a:spcBef>
                <a:spcPct val="0"/>
              </a:spcBef>
              <a:spcAft>
                <a:spcPct val="0"/>
              </a:spcAft>
              <a:defRPr>
                <a:solidFill>
                  <a:schemeClr val="tx1"/>
                </a:solidFill>
                <a:latin typeface="Calibri" charset="0"/>
                <a:ea typeface="ＭＳ Ｐゴシック" charset="0"/>
              </a:defRPr>
            </a:lvl7pPr>
            <a:lvl8pPr marL="3429000" indent="-228600" fontAlgn="base">
              <a:spcBef>
                <a:spcPct val="0"/>
              </a:spcBef>
              <a:spcAft>
                <a:spcPct val="0"/>
              </a:spcAft>
              <a:defRPr>
                <a:solidFill>
                  <a:schemeClr val="tx1"/>
                </a:solidFill>
                <a:latin typeface="Calibri" charset="0"/>
                <a:ea typeface="ＭＳ Ｐゴシック" charset="0"/>
              </a:defRPr>
            </a:lvl8pPr>
            <a:lvl9pPr marL="3886200" indent="-228600" fontAlgn="base">
              <a:spcBef>
                <a:spcPct val="0"/>
              </a:spcBef>
              <a:spcAft>
                <a:spcPct val="0"/>
              </a:spcAft>
              <a:defRPr>
                <a:solidFill>
                  <a:schemeClr val="tx1"/>
                </a:solidFill>
                <a:latin typeface="Calibri"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0B94A39-A832-7E4A-92E2-7742786B7818}" type="slidenum">
              <a:rPr kumimoji="0" lang="en-US" sz="1200" b="0" i="0" u="none" strike="noStrike" kern="1200" cap="none" spc="0" normalizeH="0" baseline="0" noProof="0">
                <a:ln>
                  <a:noFill/>
                </a:ln>
                <a:solidFill>
                  <a:prstClr val="black"/>
                </a:solidFill>
                <a:effectLst/>
                <a:uLnTx/>
                <a:uFillTx/>
                <a:latin typeface="Calibri"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165</a:t>
            </a:fld>
            <a:endParaRPr kumimoji="0" lang="en-US" sz="1200" b="0" i="0" u="none" strike="noStrike" kern="1200" cap="none" spc="0" normalizeH="0" baseline="0" noProof="0">
              <a:ln>
                <a:noFill/>
              </a:ln>
              <a:solidFill>
                <a:prstClr val="black"/>
              </a:solidFill>
              <a:effectLst/>
              <a:uLnTx/>
              <a:uFillTx/>
              <a:latin typeface="Calibri" charset="0"/>
              <a:ea typeface="ＭＳ Ｐゴシック" charset="0"/>
              <a:cs typeface="+mn-cs"/>
            </a:endParaRPr>
          </a:p>
        </p:txBody>
      </p:sp>
    </p:spTree>
    <p:extLst>
      <p:ext uri="{BB962C8B-B14F-4D97-AF65-F5344CB8AC3E}">
        <p14:creationId xmlns:p14="http://schemas.microsoft.com/office/powerpoint/2010/main" val="203009497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fld id="{FD8A41DB-3C36-6449-9373-1EA56DABCFD1}" type="slidenum">
              <a:rPr lang="en-GB" sz="1200">
                <a:solidFill>
                  <a:srgbClr val="FFFFFF"/>
                </a:solidFill>
                <a:latin typeface="Comic Sans MS" charset="0"/>
              </a:rPr>
              <a:pPr/>
              <a:t>166</a:t>
            </a:fld>
            <a:endParaRPr lang="en-GB" sz="1200">
              <a:solidFill>
                <a:srgbClr val="FFFFFF"/>
              </a:solidFill>
              <a:latin typeface="Comic Sans MS"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mn-lt"/>
                <a:ea typeface="+mn-ea"/>
                <a:cs typeface="+mn-cs"/>
              </a:rPr>
              <a:t>Normally a king rode into the city as the victor over his enemies, while that very week would culminate in Jesus</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 death on Friday, which we call Good Friday</a:t>
            </a:r>
            <a:r>
              <a:rPr lang="en-SG" sz="1200" kern="1200" dirty="0">
                <a:solidFill>
                  <a:schemeClr val="tx1"/>
                </a:solidFill>
                <a:effectLst/>
                <a:latin typeface="+mn-lt"/>
                <a:ea typeface="+mn-ea"/>
                <a:cs typeface="+mn-cs"/>
              </a:rPr>
              <a:t>.</a:t>
            </a:r>
            <a:endParaRPr lang="en-US" dirty="0">
              <a:cs typeface="ＭＳ Ｐゴシック" charset="0"/>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But that name is equally puzzling.  Why is Good Friday called </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good</a:t>
            </a:r>
            <a:r>
              <a:rPr lang="mr-IN" sz="1200" kern="1200" dirty="0">
                <a:solidFill>
                  <a:schemeClr val="tx1"/>
                </a:solidFill>
                <a:effectLst/>
                <a:latin typeface="+mn-lt"/>
                <a:ea typeface="+mn-ea"/>
                <a:cs typeface="+mn-cs"/>
              </a:rPr>
              <a:t>"</a:t>
            </a:r>
            <a:r>
              <a:rPr lang="en-US" sz="1200" kern="1200" dirty="0">
                <a:solidFill>
                  <a:schemeClr val="tx1"/>
                </a:solidFill>
                <a:effectLst/>
                <a:latin typeface="+mn-lt"/>
                <a:ea typeface="+mn-ea"/>
                <a:cs typeface="+mn-cs"/>
              </a:rPr>
              <a:t>?</a:t>
            </a:r>
            <a:r>
              <a:rPr lang="en-SG" dirty="0">
                <a:effectLst/>
              </a:rPr>
              <a:t> </a:t>
            </a:r>
          </a:p>
          <a:p>
            <a:r>
              <a:rPr lang="en-SG" dirty="0"/>
              <a:t>Our leader died on that day, so it seems strange to call the day </a:t>
            </a:r>
            <a:r>
              <a:rPr lang="mr-IN" dirty="0"/>
              <a:t>"</a:t>
            </a:r>
            <a:r>
              <a:rPr lang="en-SG" dirty="0"/>
              <a:t>good.</a:t>
            </a:r>
            <a:r>
              <a:rPr lang="mr-IN" dirty="0"/>
              <a:t>"</a:t>
            </a:r>
            <a:r>
              <a:rPr lang="en-SG" dirty="0"/>
              <a:t>  No other religion refers to the death of their leader as </a:t>
            </a:r>
            <a:r>
              <a:rPr lang="mr-IN" dirty="0"/>
              <a:t>"</a:t>
            </a:r>
            <a:r>
              <a:rPr lang="en-SG" dirty="0"/>
              <a:t>good.</a:t>
            </a:r>
            <a:r>
              <a:rPr lang="mr-IN" dirty="0"/>
              <a:t>"</a:t>
            </a:r>
            <a:endParaRPr lang="en-SG" dirty="0"/>
          </a:p>
          <a:p>
            <a:r>
              <a:rPr lang="en-SG" dirty="0"/>
              <a:t>We believe that his death was good.  How was that?</a:t>
            </a:r>
          </a:p>
          <a:p>
            <a:endParaRPr lang="en-US" dirty="0"/>
          </a:p>
        </p:txBody>
      </p:sp>
      <p:sp>
        <p:nvSpPr>
          <p:cNvPr id="4" name="Slide Number Placeholder 3"/>
          <p:cNvSpPr>
            <a:spLocks noGrp="1"/>
          </p:cNvSpPr>
          <p:nvPr>
            <p:ph type="sldNum" sz="quarter" idx="10"/>
          </p:nvPr>
        </p:nvSpPr>
        <p:spPr/>
        <p:txBody>
          <a:bodyPr/>
          <a:lstStyle/>
          <a:p>
            <a:fld id="{A079FDE9-4B2D-884B-BE4B-021913485B06}" type="slidenum">
              <a:rPr lang="en-US" smtClean="0">
                <a:solidFill>
                  <a:prstClr val="black"/>
                </a:solidFill>
                <a:latin typeface="Calibri"/>
              </a:rPr>
              <a:pPr/>
              <a:t>167</a:t>
            </a:fld>
            <a:endParaRPr lang="en-US">
              <a:solidFill>
                <a:prstClr val="black"/>
              </a:solidFill>
              <a:latin typeface="Calibri"/>
            </a:endParaRPr>
          </a:p>
        </p:txBody>
      </p:sp>
    </p:spTree>
    <p:extLst>
      <p:ext uri="{BB962C8B-B14F-4D97-AF65-F5344CB8AC3E}">
        <p14:creationId xmlns:p14="http://schemas.microsoft.com/office/powerpoint/2010/main" val="1211368066"/>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10369F5-840B-3640-8B7E-16ABC71C3D16}"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170</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573442" name="Rectangle 1026"/>
          <p:cNvSpPr>
            <a:spLocks noGrp="1" noRot="1" noChangeAspect="1" noChangeArrowheads="1" noTextEdit="1"/>
          </p:cNvSpPr>
          <p:nvPr>
            <p:ph type="sldImg"/>
          </p:nvPr>
        </p:nvSpPr>
        <p:spPr>
          <a:ln/>
        </p:spPr>
      </p:sp>
      <p:sp>
        <p:nvSpPr>
          <p:cNvPr id="573443" name="Rectangle 1027"/>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r>
              <a:rPr lang="en-US" dirty="0">
                <a:latin typeface="Times New Roman" charset="0"/>
                <a:ea typeface="ＭＳ Ｐゴシック" charset="0"/>
                <a:cs typeface="ＭＳ Ｐゴシック" charset="0"/>
              </a:rPr>
              <a:t>Jesus invested his final week in Jerusalem and Bethany east of it, going back and forth from Bethany to the city in a purposeful series of events designed to end in his crucifixion and resurrection.</a:t>
            </a:r>
          </a:p>
          <a:p>
            <a:pPr eaLnBrk="1" hangingPunct="1"/>
            <a:r>
              <a:rPr lang="en-US" dirty="0">
                <a:latin typeface="Times New Roman" charset="0"/>
                <a:ea typeface="ＭＳ Ｐゴシック" charset="0"/>
                <a:cs typeface="ＭＳ Ｐゴシック" charset="0"/>
              </a:rPr>
              <a:t>__________</a:t>
            </a:r>
          </a:p>
          <a:p>
            <a:pPr eaLnBrk="1" hangingPunct="1"/>
            <a:r>
              <a:rPr lang="en-US" dirty="0">
                <a:latin typeface="Times New Roman" charset="0"/>
                <a:ea typeface="ＭＳ Ｐゴシック" charset="0"/>
                <a:cs typeface="ＭＳ Ｐゴシック" charset="0"/>
              </a:rPr>
              <a:t>Common-432</a:t>
            </a:r>
          </a:p>
          <a:p>
            <a:pPr eaLnBrk="1" hangingPunct="1"/>
            <a:r>
              <a:rPr lang="en-US" dirty="0">
                <a:latin typeface="Times New Roman" charset="0"/>
                <a:ea typeface="ＭＳ Ｐゴシック" charset="0"/>
                <a:cs typeface="ＭＳ Ｐゴシック" charset="0"/>
              </a:rPr>
              <a:t>LC-00-NT Chronology-43</a:t>
            </a:r>
          </a:p>
          <a:p>
            <a:pPr eaLnBrk="1" hangingPunct="1"/>
            <a:r>
              <a:rPr lang="en-US" dirty="0">
                <a:latin typeface="Times New Roman" charset="0"/>
                <a:ea typeface="ＭＳ Ｐゴシック" charset="0"/>
                <a:cs typeface="ＭＳ Ｐゴシック" charset="0"/>
              </a:rPr>
              <a:t>NS-01-Matt15-28-slide 141</a:t>
            </a:r>
          </a:p>
          <a:p>
            <a:pPr eaLnBrk="1" hangingPunct="1"/>
            <a:r>
              <a:rPr lang="en-US" dirty="0">
                <a:latin typeface="Times New Roman" charset="0"/>
                <a:ea typeface="ＭＳ Ｐゴシック" charset="0"/>
                <a:cs typeface="ＭＳ Ｐゴシック" charset="0"/>
              </a:rPr>
              <a:t>NS-02-Mark9-16-slide 105</a:t>
            </a:r>
          </a:p>
          <a:p>
            <a:pPr eaLnBrk="1" hangingPunct="1"/>
            <a:r>
              <a:rPr lang="en-US" dirty="0">
                <a:latin typeface="Times New Roman" charset="0"/>
                <a:ea typeface="ＭＳ Ｐゴシック" charset="0"/>
                <a:cs typeface="ＭＳ Ｐゴシック" charset="0"/>
              </a:rPr>
              <a:t>NS-03-Luke13-24-slide 224</a:t>
            </a:r>
          </a:p>
          <a:p>
            <a:pPr eaLnBrk="1" hangingPunct="1"/>
            <a:r>
              <a:rPr lang="en-US" dirty="0">
                <a:latin typeface="Times New Roman" charset="0"/>
                <a:ea typeface="ＭＳ Ｐゴシック" charset="0"/>
                <a:cs typeface="ＭＳ Ｐゴシック" charset="0"/>
              </a:rPr>
              <a:t>NS-04-John12-21-slide 295</a:t>
            </a: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a:p>
            <a:r>
              <a:rPr lang="en-US"/>
              <a:t>__________</a:t>
            </a:r>
          </a:p>
          <a:p>
            <a:r>
              <a:rPr lang="en-US" sz="1200" kern="1200">
                <a:solidFill>
                  <a:schemeClr val="tx1"/>
                </a:solidFill>
                <a:effectLst/>
                <a:latin typeface="Arial"/>
                <a:ea typeface="+mn-ea"/>
                <a:cs typeface="Arial"/>
              </a:rPr>
              <a:t>LC-Presentation-102</a:t>
            </a:r>
          </a:p>
          <a:p>
            <a:r>
              <a:rPr lang="en-US" sz="1200" kern="1200">
                <a:solidFill>
                  <a:schemeClr val="tx1"/>
                </a:solidFill>
                <a:effectLst/>
                <a:latin typeface="Arial"/>
                <a:ea typeface="+mn-ea"/>
                <a:cs typeface="Arial"/>
              </a:rPr>
              <a:t>NS-01-Matt15-28—slide 163</a:t>
            </a:r>
            <a:endParaRPr lang="en-US">
              <a:latin typeface="Arial"/>
              <a:cs typeface="Arial"/>
            </a:endParaRPr>
          </a:p>
        </p:txBody>
      </p:sp>
      <p:sp>
        <p:nvSpPr>
          <p:cNvPr id="4" name="Slide Number Placeholder 3"/>
          <p:cNvSpPr>
            <a:spLocks noGrp="1"/>
          </p:cNvSpPr>
          <p:nvPr>
            <p:ph type="sldNum" sz="quarter" idx="5"/>
          </p:nvPr>
        </p:nvSpPr>
        <p:spPr/>
        <p:txBody>
          <a:bodyPr/>
          <a:lstStyle/>
          <a:p>
            <a:pPr>
              <a:defRPr/>
            </a:pPr>
            <a:fld id="{F371F489-9317-2742-8EE6-9975ED4BAE9F}" type="slidenum">
              <a:rPr lang="en-US"/>
              <a:pPr>
                <a:defRPr/>
              </a:pPr>
              <a:t>171</a:t>
            </a:fld>
            <a:endParaRPr lang="en-US"/>
          </a:p>
        </p:txBody>
      </p:sp>
    </p:spTree>
    <p:extLst>
      <p:ext uri="{BB962C8B-B14F-4D97-AF65-F5344CB8AC3E}">
        <p14:creationId xmlns:p14="http://schemas.microsoft.com/office/powerpoint/2010/main" val="2050657567"/>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Slide Image Placeholder 1">
            <a:extLst>
              <a:ext uri="{FF2B5EF4-FFF2-40B4-BE49-F238E27FC236}">
                <a16:creationId xmlns:a16="http://schemas.microsoft.com/office/drawing/2014/main" id="{F935D696-0D03-AFE8-6816-F2ABE37F3547}"/>
              </a:ext>
            </a:extLst>
          </p:cNvPr>
          <p:cNvSpPr>
            <a:spLocks noGrp="1" noRot="1" noChangeAspect="1"/>
          </p:cNvSpPr>
          <p:nvPr>
            <p:ph type="sldImg"/>
          </p:nvPr>
        </p:nvSpPr>
        <p:spPr>
          <a:solidFill>
            <a:srgbClr val="FFFFFF"/>
          </a:solidFill>
          <a:ln/>
        </p:spPr>
      </p:sp>
      <p:sp>
        <p:nvSpPr>
          <p:cNvPr id="332803" name="Notes Placeholder 2">
            <a:extLst>
              <a:ext uri="{FF2B5EF4-FFF2-40B4-BE49-F238E27FC236}">
                <a16:creationId xmlns:a16="http://schemas.microsoft.com/office/drawing/2014/main" id="{905523A6-7A97-3EED-A731-874CE9A9C3AB}"/>
              </a:ext>
            </a:extLst>
          </p:cNvPr>
          <p:cNvSpPr>
            <a:spLocks noGrp="1"/>
          </p:cNvSpPr>
          <p:nvPr>
            <p:ph type="body" idx="1"/>
          </p:nvPr>
        </p:nvSpPr>
        <p:spPr>
          <a:noFill/>
          <a:ln>
            <a:solidFill>
              <a:srgbClr val="000000"/>
            </a:solidFill>
          </a:ln>
          <a:extLst>
            <a:ext uri="{909E8E84-426E-40DD-AFC4-6F175D3DCCD1}">
              <a14:hiddenFill xmlns:a14="http://schemas.microsoft.com/office/drawing/2010/main">
                <a:solidFill>
                  <a:srgbClr val="FFFFFF"/>
                </a:solidFill>
              </a14:hiddenFill>
            </a:ext>
          </a:extLst>
        </p:spPr>
        <p:txBody>
          <a:bodyPr/>
          <a:lstStyle/>
          <a:p>
            <a:pPr eaLnBrk="1" hangingPunct="1"/>
            <a:r>
              <a:rPr lang="en-US" altLang="en-US" dirty="0">
                <a:latin typeface="Arial" panose="020B0604020202020204" pitchFamily="34" charset="0"/>
                <a:ea typeface="ＭＳ Ｐゴシック" panose="020B0600070205080204" pitchFamily="34" charset="-128"/>
                <a:cs typeface="Arial" panose="020B0604020202020204" pitchFamily="34" charset="0"/>
              </a:rPr>
              <a:t>What do you think is the most important thing we do as a church?  Worship? Evangelism? Fellowship? Bible study?  Prayer?  A few weeks ago a man inquiring about our church asked me, “So what is most important to your church?  What is unique?”  If he had asked you, what would you have said?  I told him one word: LOVE!</a:t>
            </a:r>
            <a:endParaRPr lang="en-US" altLang="en-US" dirty="0">
              <a:solidFill>
                <a:srgbClr val="FFFFFF"/>
              </a:solidFill>
              <a:latin typeface="Arial" panose="020B0604020202020204" pitchFamily="34" charset="0"/>
              <a:ea typeface="ＭＳ Ｐゴシック" panose="020B0600070205080204" pitchFamily="34" charset="-128"/>
              <a:cs typeface="Arial" panose="020B0604020202020204" pitchFamily="34" charset="0"/>
            </a:endParaRPr>
          </a:p>
          <a:p>
            <a:pPr eaLnBrk="1" hangingPunct="1"/>
            <a:endParaRPr lang="en-US" altLang="en-US" dirty="0">
              <a:solidFill>
                <a:srgbClr val="FFFFFF"/>
              </a:solidFill>
              <a:latin typeface="Arial" panose="020B0604020202020204" pitchFamily="34" charset="0"/>
              <a:ea typeface="ＭＳ Ｐゴシック" panose="020B0600070205080204" pitchFamily="34" charset="-128"/>
              <a:cs typeface="Arial" panose="020B0604020202020204" pitchFamily="34" charset="0"/>
            </a:endParaRPr>
          </a:p>
          <a:p>
            <a:pPr eaLnBrk="1" hangingPunct="1"/>
            <a:r>
              <a:rPr lang="en-US" altLang="en-US" dirty="0">
                <a:solidFill>
                  <a:srgbClr val="FFFFFF"/>
                </a:solidFill>
                <a:latin typeface="Arial" panose="020B0604020202020204" pitchFamily="34" charset="0"/>
                <a:ea typeface="ＭＳ Ｐゴシック" panose="020B0600070205080204" pitchFamily="34" charset="-128"/>
                <a:cs typeface="Arial" panose="020B0604020202020204" pitchFamily="34" charset="0"/>
              </a:rPr>
              <a:t>One of the teachers of religious law was standing there listening to Jesus debate. He realized that Jesus had answered well, so he asked, “Of all the commandments, which is the most important?”</a:t>
            </a:r>
            <a:r>
              <a:rPr lang="en-US" altLang="en-US" i="1" dirty="0">
                <a:latin typeface="Arial" panose="020B0604020202020204" pitchFamily="34" charset="0"/>
                <a:ea typeface="ＭＳ Ｐゴシック" panose="020B0600070205080204" pitchFamily="34" charset="-128"/>
                <a:cs typeface="Arial" panose="020B0604020202020204" pitchFamily="34" charset="0"/>
              </a:rPr>
              <a:t> </a:t>
            </a:r>
          </a:p>
          <a:p>
            <a:pPr eaLnBrk="1" hangingPunct="1"/>
            <a:r>
              <a:rPr lang="en-US" altLang="en-US" i="1" dirty="0">
                <a:solidFill>
                  <a:srgbClr val="FFFFFF"/>
                </a:solidFill>
                <a:latin typeface="Arial" panose="020B0604020202020204" pitchFamily="34" charset="0"/>
                <a:ea typeface="ＭＳ Ｐゴシック" panose="020B0600070205080204" pitchFamily="34" charset="-128"/>
                <a:cs typeface="Arial" panose="020B0604020202020204" pitchFamily="34" charset="0"/>
              </a:rPr>
              <a:t>________</a:t>
            </a:r>
          </a:p>
          <a:p>
            <a:pPr eaLnBrk="1" hangingPunct="1"/>
            <a:r>
              <a:rPr lang="en-US" dirty="0">
                <a:latin typeface="Times New Roman" charset="0"/>
                <a:ea typeface="ＭＳ Ｐゴシック" charset="0"/>
                <a:cs typeface="ＭＳ Ｐゴシック" charset="0"/>
              </a:rPr>
              <a:t>NS-01-Matt15-28-slide 143</a:t>
            </a:r>
          </a:p>
          <a:p>
            <a:pPr eaLnBrk="1" hangingPunct="1"/>
            <a:r>
              <a:rPr lang="en-US" dirty="0">
                <a:latin typeface="Arial" charset="0"/>
                <a:ea typeface="ＭＳ Ｐゴシック" charset="0"/>
                <a:cs typeface="Arial"/>
              </a:rPr>
              <a:t>NS-02-Mark9-16-slide 107</a:t>
            </a:r>
            <a:endParaRPr lang="en-US" dirty="0">
              <a:latin typeface="Arial"/>
              <a:ea typeface="ＭＳ Ｐゴシック" charset="0"/>
              <a:cs typeface="Arial"/>
            </a:endParaRPr>
          </a:p>
        </p:txBody>
      </p:sp>
      <p:sp>
        <p:nvSpPr>
          <p:cNvPr id="332804" name="Slide Number Placeholder 3">
            <a:extLst>
              <a:ext uri="{FF2B5EF4-FFF2-40B4-BE49-F238E27FC236}">
                <a16:creationId xmlns:a16="http://schemas.microsoft.com/office/drawing/2014/main" id="{27274E2B-FC37-446C-33A7-E7AC2F855A0F}"/>
              </a:ext>
            </a:extLst>
          </p:cNvPr>
          <p:cNvSpPr txBox="1">
            <a:spLocks noGrp="1"/>
          </p:cNvSpPr>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sz="2400">
                <a:solidFill>
                  <a:schemeClr val="tx1"/>
                </a:solidFill>
                <a:latin typeface="Arial" panose="020B0604020202020204" pitchFamily="34" charset="0"/>
                <a:ea typeface="ＭＳ Ｐゴシック" panose="020B0600070205080204" pitchFamily="34" charset="-128"/>
              </a:defRPr>
            </a:lvl1pPr>
            <a:lvl2pPr marL="37931725" indent="-37474525">
              <a:defRPr sz="2400">
                <a:solidFill>
                  <a:schemeClr val="tx1"/>
                </a:solidFill>
                <a:latin typeface="Arial" panose="020B0604020202020204" pitchFamily="34" charset="0"/>
                <a:ea typeface="ＭＳ Ｐゴシック" panose="020B0600070205080204" pitchFamily="34" charset="-128"/>
              </a:defRPr>
            </a:lvl2pPr>
            <a:lvl3pPr>
              <a:defRPr sz="2400">
                <a:solidFill>
                  <a:schemeClr val="tx1"/>
                </a:solidFill>
                <a:latin typeface="Arial" panose="020B0604020202020204" pitchFamily="34" charset="0"/>
                <a:ea typeface="ＭＳ Ｐゴシック" panose="020B0600070205080204" pitchFamily="34" charset="-128"/>
              </a:defRPr>
            </a:lvl3pPr>
            <a:lvl4pPr>
              <a:defRPr sz="2400">
                <a:solidFill>
                  <a:schemeClr val="tx1"/>
                </a:solidFill>
                <a:latin typeface="Arial" panose="020B0604020202020204" pitchFamily="34" charset="0"/>
                <a:ea typeface="ＭＳ Ｐゴシック" panose="020B0600070205080204" pitchFamily="34" charset="-128"/>
              </a:defRPr>
            </a:lvl4pPr>
            <a:lvl5pPr>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7B8B430-2599-CC49-8009-C4A47968D58A}"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172</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She obviously could not see beyond herself.</a:t>
            </a:r>
          </a:p>
          <a:p>
            <a:pPr eaLnBrk="1" hangingPunct="1"/>
            <a:r>
              <a:rPr lang="en-US" altLang="en-US" i="1" dirty="0">
                <a:solidFill>
                  <a:srgbClr val="FFFFFF"/>
                </a:solidFill>
                <a:latin typeface="Arial" panose="020B0604020202020204" pitchFamily="34" charset="0"/>
                <a:ea typeface="ＭＳ Ｐゴシック" panose="020B0600070205080204" pitchFamily="34" charset="-128"/>
                <a:cs typeface="Arial" panose="020B0604020202020204" pitchFamily="34" charset="0"/>
              </a:rPr>
              <a:t>________</a:t>
            </a:r>
          </a:p>
          <a:p>
            <a:pPr eaLnBrk="1" hangingPunct="1"/>
            <a:r>
              <a:rPr lang="en-US" dirty="0">
                <a:latin typeface="Times New Roman" charset="0"/>
                <a:ea typeface="ＭＳ Ｐゴシック" charset="0"/>
                <a:cs typeface="ＭＳ Ｐゴシック" charset="0"/>
              </a:rPr>
              <a:t>NS-01-Matt15-28-slide 143</a:t>
            </a:r>
          </a:p>
          <a:p>
            <a:pPr eaLnBrk="1" hangingPunct="1"/>
            <a:r>
              <a:rPr lang="en-US" dirty="0">
                <a:latin typeface="Arial" charset="0"/>
                <a:ea typeface="ＭＳ Ｐゴシック" charset="0"/>
                <a:cs typeface="Arial"/>
              </a:rPr>
              <a:t>NS-02-Mark9-16-slide 107</a:t>
            </a:r>
            <a:endParaRPr lang="en-US" dirty="0">
              <a:latin typeface="Arial"/>
              <a:ea typeface="ＭＳ Ｐゴシック" charset="0"/>
              <a:cs typeface="Arial"/>
            </a:endParaRPr>
          </a:p>
          <a:p>
            <a:endParaRPr lang="en-US" dirty="0"/>
          </a:p>
        </p:txBody>
      </p:sp>
    </p:spTree>
    <p:extLst>
      <p:ext uri="{BB962C8B-B14F-4D97-AF65-F5344CB8AC3E}">
        <p14:creationId xmlns:p14="http://schemas.microsoft.com/office/powerpoint/2010/main" val="126974081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She died young through suicide.</a:t>
            </a:r>
          </a:p>
          <a:p>
            <a:pPr eaLnBrk="1" hangingPunct="1"/>
            <a:r>
              <a:rPr lang="en-US" altLang="en-US" i="1" dirty="0">
                <a:solidFill>
                  <a:srgbClr val="FFFFFF"/>
                </a:solidFill>
                <a:latin typeface="Arial" panose="020B0604020202020204" pitchFamily="34" charset="0"/>
                <a:ea typeface="ＭＳ Ｐゴシック" panose="020B0600070205080204" pitchFamily="34" charset="-128"/>
                <a:cs typeface="Arial" panose="020B0604020202020204" pitchFamily="34" charset="0"/>
              </a:rPr>
              <a:t>________</a:t>
            </a:r>
          </a:p>
          <a:p>
            <a:pPr eaLnBrk="1" hangingPunct="1"/>
            <a:r>
              <a:rPr lang="en-US" dirty="0">
                <a:latin typeface="Times New Roman" charset="0"/>
                <a:ea typeface="ＭＳ Ｐゴシック" charset="0"/>
                <a:cs typeface="ＭＳ Ｐゴシック" charset="0"/>
              </a:rPr>
              <a:t>NS-01-Matt15-28-slide 144</a:t>
            </a:r>
          </a:p>
          <a:p>
            <a:pPr eaLnBrk="1" hangingPunct="1"/>
            <a:r>
              <a:rPr lang="en-US" dirty="0">
                <a:latin typeface="Arial" charset="0"/>
                <a:ea typeface="ＭＳ Ｐゴシック" charset="0"/>
                <a:cs typeface="Arial"/>
              </a:rPr>
              <a:t>NS-02-Mark9-16-slide 109</a:t>
            </a:r>
            <a:endParaRPr lang="en-US" dirty="0"/>
          </a:p>
        </p:txBody>
      </p:sp>
    </p:spTree>
    <p:extLst>
      <p:ext uri="{BB962C8B-B14F-4D97-AF65-F5344CB8AC3E}">
        <p14:creationId xmlns:p14="http://schemas.microsoft.com/office/powerpoint/2010/main" val="367980731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are the final two verse of the Old Testament that include both blessing and a curse.</a:t>
            </a:r>
          </a:p>
          <a:p>
            <a:pPr>
              <a:defRPr/>
            </a:pPr>
            <a:r>
              <a:rPr lang="en-US" sz="1200" kern="1200" dirty="0">
                <a:solidFill>
                  <a:schemeClr val="tx1"/>
                </a:solidFill>
                <a:latin typeface="Arial" pitchFamily="-112" charset="0"/>
                <a:ea typeface="ＭＳ Ｐゴシック" charset="-128"/>
                <a:cs typeface="ＭＳ Ｐゴシック" charset="-128"/>
              </a:rPr>
              <a:t>__________</a:t>
            </a:r>
          </a:p>
          <a:p>
            <a:pPr>
              <a:defRPr/>
            </a:pPr>
            <a:r>
              <a:rPr lang="en-US" sz="1200" kern="1200" dirty="0">
                <a:solidFill>
                  <a:schemeClr val="tx1"/>
                </a:solidFill>
                <a:latin typeface="Arial" pitchFamily="-112" charset="0"/>
                <a:ea typeface="ＭＳ Ｐゴシック" charset="-128"/>
                <a:cs typeface="ＭＳ Ｐゴシック" charset="-128"/>
              </a:rPr>
              <a:t>LC-04-Instruction of the Twelve-118</a:t>
            </a:r>
          </a:p>
          <a:p>
            <a:pPr>
              <a:defRPr/>
            </a:pPr>
            <a:r>
              <a:rPr lang="en-US" sz="1200" kern="1200" dirty="0">
                <a:solidFill>
                  <a:schemeClr val="tx1"/>
                </a:solidFill>
                <a:latin typeface="Arial" pitchFamily="-112" charset="0"/>
                <a:ea typeface="ＭＳ Ｐゴシック" charset="-128"/>
                <a:cs typeface="ＭＳ Ｐゴシック" charset="-128"/>
              </a:rPr>
              <a:t>OS-39-Malachi-135</a:t>
            </a:r>
          </a:p>
          <a:p>
            <a:pPr>
              <a:defRPr/>
            </a:pPr>
            <a:r>
              <a:rPr lang="en-US" sz="1200" kern="1200" dirty="0">
                <a:solidFill>
                  <a:schemeClr val="tx1"/>
                </a:solidFill>
                <a:latin typeface="Arial" pitchFamily="-112" charset="0"/>
                <a:ea typeface="ＭＳ Ｐゴシック" charset="-128"/>
                <a:cs typeface="ＭＳ Ｐゴシック" charset="-128"/>
              </a:rPr>
              <a:t>NS-01-Matt 15-28-slide 23</a:t>
            </a: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CEDF7DFA-A3CF-194A-B210-6B70D87E067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23</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23864135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Slide Image Placeholder 1">
            <a:extLst>
              <a:ext uri="{FF2B5EF4-FFF2-40B4-BE49-F238E27FC236}">
                <a16:creationId xmlns:a16="http://schemas.microsoft.com/office/drawing/2014/main" id="{6A28A142-26CC-183F-98F8-773220E3D8FA}"/>
              </a:ext>
            </a:extLst>
          </p:cNvPr>
          <p:cNvSpPr>
            <a:spLocks noGrp="1" noRot="1" noChangeAspect="1"/>
          </p:cNvSpPr>
          <p:nvPr>
            <p:ph type="sldImg"/>
          </p:nvPr>
        </p:nvSpPr>
        <p:spPr>
          <a:solidFill>
            <a:srgbClr val="FFFFFF"/>
          </a:solidFill>
          <a:ln/>
        </p:spPr>
      </p:sp>
      <p:sp>
        <p:nvSpPr>
          <p:cNvPr id="334851" name="Notes Placeholder 2">
            <a:extLst>
              <a:ext uri="{FF2B5EF4-FFF2-40B4-BE49-F238E27FC236}">
                <a16:creationId xmlns:a16="http://schemas.microsoft.com/office/drawing/2014/main" id="{34239985-4BFB-2F7B-A02F-548B56C7C9CD}"/>
              </a:ext>
            </a:extLst>
          </p:cNvPr>
          <p:cNvSpPr>
            <a:spLocks noGrp="1"/>
          </p:cNvSpPr>
          <p:nvPr>
            <p:ph type="body" idx="1"/>
          </p:nvPr>
        </p:nvSpPr>
        <p:spPr>
          <a:noFill/>
          <a:ln>
            <a:solidFill>
              <a:srgbClr val="000000"/>
            </a:solidFill>
          </a:ln>
          <a:extLst>
            <a:ext uri="{909E8E84-426E-40DD-AFC4-6F175D3DCCD1}">
              <a14:hiddenFill xmlns:a14="http://schemas.microsoft.com/office/drawing/2010/main">
                <a:solidFill>
                  <a:srgbClr val="FFFFFF"/>
                </a:solidFill>
              </a14:hiddenFill>
            </a:ext>
          </a:extLst>
        </p:spPr>
        <p:txBody>
          <a:bodyPr/>
          <a:lstStyle/>
          <a:p>
            <a:pPr eaLnBrk="1" hangingPunct="1"/>
            <a:r>
              <a:rPr lang="en-US" altLang="en-US" dirty="0">
                <a:solidFill>
                  <a:srgbClr val="FFFFFF"/>
                </a:solidFill>
                <a:latin typeface="Arial" panose="020B0604020202020204" pitchFamily="34" charset="0"/>
                <a:ea typeface="ＭＳ Ｐゴシック" panose="020B0600070205080204" pitchFamily="34" charset="-128"/>
                <a:cs typeface="Arial" panose="020B0604020202020204" pitchFamily="34" charset="0"/>
              </a:rPr>
              <a:t>One of the teachers of religious law was standing there listening to the debate. He realized that Jesus had answered well, so he asked, “Of all the commandments, which is the most important?”</a:t>
            </a:r>
            <a:r>
              <a:rPr lang="en-US" altLang="en-US" i="1" dirty="0">
                <a:latin typeface="Arial" panose="020B0604020202020204" pitchFamily="34" charset="0"/>
                <a:ea typeface="ＭＳ Ｐゴシック" panose="020B0600070205080204" pitchFamily="34" charset="-128"/>
              </a:rPr>
              <a:t>  Jesus answered…</a:t>
            </a:r>
          </a:p>
          <a:p>
            <a:pPr eaLnBrk="1" hangingPunct="1"/>
            <a:endParaRPr lang="en-US" altLang="en-US" i="1" dirty="0">
              <a:latin typeface="Arial" panose="020B0604020202020204" pitchFamily="34" charset="0"/>
              <a:ea typeface="ＭＳ Ｐゴシック" panose="020B0600070205080204" pitchFamily="34" charset="-128"/>
            </a:endParaRPr>
          </a:p>
          <a:p>
            <a:r>
              <a:rPr lang="en-US" dirty="0">
                <a:effectLst/>
                <a:latin typeface="Lucida Grande" panose="020B0600040502020204" pitchFamily="34" charset="0"/>
              </a:rPr>
              <a:t>The Most Important Commandment</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22:34</a:t>
            </a:r>
            <a:r>
              <a:rPr lang="en-US" dirty="0">
                <a:effectLst/>
                <a:latin typeface="Lucida Grande" panose="020B0600040502020204" pitchFamily="34" charset="0"/>
              </a:rPr>
              <a:t>    But when the Pharisees heard that he had silenced the Sadducees with his reply, they met together to question him again. </a:t>
            </a:r>
            <a:r>
              <a:rPr lang="en-US" b="1" baseline="30000" dirty="0">
                <a:solidFill>
                  <a:srgbClr val="006699"/>
                </a:solidFill>
                <a:effectLst/>
                <a:latin typeface="Helvetica Neue" panose="02000503000000020004" pitchFamily="2" charset="0"/>
              </a:rPr>
              <a:t>35</a:t>
            </a:r>
            <a:r>
              <a:rPr lang="en-US" dirty="0">
                <a:effectLst/>
                <a:latin typeface="Lucida Grande" panose="020B0600040502020204" pitchFamily="34" charset="0"/>
              </a:rPr>
              <a:t> One of them, an expert in religious law, tried to trap him with this question: </a:t>
            </a:r>
            <a:r>
              <a:rPr lang="en-US" b="1" baseline="30000" dirty="0">
                <a:solidFill>
                  <a:srgbClr val="006699"/>
                </a:solidFill>
                <a:effectLst/>
                <a:latin typeface="Helvetica Neue" panose="02000503000000020004" pitchFamily="2" charset="0"/>
              </a:rPr>
              <a:t>36</a:t>
            </a:r>
            <a:r>
              <a:rPr lang="en-US" dirty="0">
                <a:effectLst/>
                <a:latin typeface="Lucida Grande" panose="020B0600040502020204" pitchFamily="34" charset="0"/>
              </a:rPr>
              <a:t> “Teacher, which is the most important commandment in the law of Moses?”</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22:37</a:t>
            </a:r>
            <a:r>
              <a:rPr lang="en-US" dirty="0">
                <a:solidFill>
                  <a:srgbClr val="000000"/>
                </a:solidFill>
                <a:effectLst/>
                <a:latin typeface="Lucida Grande" panose="020B0600040502020204" pitchFamily="34" charset="0"/>
              </a:rPr>
              <a:t>    Jesus replied, </a:t>
            </a:r>
            <a:r>
              <a:rPr lang="en-US" dirty="0">
                <a:solidFill>
                  <a:srgbClr val="FF2500"/>
                </a:solidFill>
                <a:effectLst/>
                <a:latin typeface="Lucida Grande" panose="020B0600040502020204" pitchFamily="34" charset="0"/>
              </a:rPr>
              <a:t>“‘You must love the LORD your God with all your heart, all your soul, and all your mind.’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38</a:t>
            </a:r>
            <a:r>
              <a:rPr lang="en-US" dirty="0">
                <a:solidFill>
                  <a:srgbClr val="FF2500"/>
                </a:solidFill>
                <a:effectLst/>
                <a:latin typeface="Lucida Grande" panose="020B0600040502020204" pitchFamily="34" charset="0"/>
              </a:rPr>
              <a:t> This is the first and greatest commandment.</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39</a:t>
            </a:r>
            <a:r>
              <a:rPr lang="en-US" dirty="0">
                <a:solidFill>
                  <a:srgbClr val="FF2500"/>
                </a:solidFill>
                <a:effectLst/>
                <a:latin typeface="Lucida Grande" panose="020B0600040502020204" pitchFamily="34" charset="0"/>
              </a:rPr>
              <a:t> A second is equally important: ‘Love your neighbor as yourself.’</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40</a:t>
            </a:r>
            <a:r>
              <a:rPr lang="en-US" dirty="0">
                <a:solidFill>
                  <a:srgbClr val="FF2500"/>
                </a:solidFill>
                <a:effectLst/>
                <a:latin typeface="Lucida Grande" panose="020B0600040502020204" pitchFamily="34" charset="0"/>
              </a:rPr>
              <a:t> The entire law and all the demands of the prophets are based on these two commandments.”</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dirty="0">
                <a:effectLst/>
                <a:latin typeface="Lucida Grande" panose="020B0600040502020204" pitchFamily="34" charset="0"/>
              </a:rPr>
              <a:t>The Most Important Commandment</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12:28</a:t>
            </a:r>
            <a:r>
              <a:rPr lang="en-US" dirty="0">
                <a:effectLst/>
                <a:latin typeface="Lucida Grande" panose="020B0600040502020204" pitchFamily="34" charset="0"/>
              </a:rPr>
              <a:t>    One of the teachers of religious law was standing there listening to the debate. He realized that Jesus had answered well, so he asked, “Of all the commandments, which is the most important?”</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12:29</a:t>
            </a:r>
            <a:r>
              <a:rPr lang="en-US" dirty="0">
                <a:solidFill>
                  <a:srgbClr val="000000"/>
                </a:solidFill>
                <a:effectLst/>
                <a:latin typeface="Lucida Grande" panose="020B0600040502020204" pitchFamily="34" charset="0"/>
              </a:rPr>
              <a:t>    Jesus replied, </a:t>
            </a:r>
            <a:r>
              <a:rPr lang="en-US" dirty="0">
                <a:solidFill>
                  <a:srgbClr val="FF2500"/>
                </a:solidFill>
                <a:effectLst/>
                <a:latin typeface="Lucida Grande" panose="020B0600040502020204" pitchFamily="34" charset="0"/>
              </a:rPr>
              <a:t>“The most important commandment is this: ‘Listen, O Israel! The LORD our God is the one and only LORD.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30</a:t>
            </a:r>
            <a:r>
              <a:rPr lang="en-US" dirty="0">
                <a:solidFill>
                  <a:srgbClr val="FF2500"/>
                </a:solidFill>
                <a:effectLst/>
                <a:latin typeface="Lucida Grande" panose="020B0600040502020204" pitchFamily="34" charset="0"/>
              </a:rPr>
              <a:t> And you must love the LORD your God with all your heart, all your soul, all your mind, and all your strength.’</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31</a:t>
            </a:r>
            <a:r>
              <a:rPr lang="en-US" dirty="0">
                <a:solidFill>
                  <a:srgbClr val="FF2500"/>
                </a:solidFill>
                <a:effectLst/>
                <a:latin typeface="Lucida Grande" panose="020B0600040502020204" pitchFamily="34" charset="0"/>
              </a:rPr>
              <a:t> The second is equally important: ‘Love your neighbor as yourself.’ No other commandment is greater than these.”</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12:32</a:t>
            </a:r>
            <a:r>
              <a:rPr lang="en-US" dirty="0">
                <a:effectLst/>
                <a:latin typeface="Lucida Grande" panose="020B0600040502020204" pitchFamily="34" charset="0"/>
              </a:rPr>
              <a:t>    The teacher of religious law replied, “Well said, Teacher. You have spoken the truth by saying that there is only one God and no other. </a:t>
            </a:r>
            <a:r>
              <a:rPr lang="en-US" b="1" baseline="30000" dirty="0">
                <a:solidFill>
                  <a:srgbClr val="006699"/>
                </a:solidFill>
                <a:effectLst/>
                <a:latin typeface="Helvetica Neue" panose="02000503000000020004" pitchFamily="2" charset="0"/>
              </a:rPr>
              <a:t>33</a:t>
            </a:r>
            <a:r>
              <a:rPr lang="en-US" dirty="0">
                <a:effectLst/>
                <a:latin typeface="Lucida Grande" panose="020B0600040502020204" pitchFamily="34" charset="0"/>
              </a:rPr>
              <a:t> And I know it is important to love him with all my heart and all my understanding and all my strength, and to love my neighbor as myself. This is more important than to offer all of the burnt offerings and sacrifices required in the law.”</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12:34</a:t>
            </a:r>
            <a:r>
              <a:rPr lang="en-US" dirty="0">
                <a:effectLst/>
                <a:latin typeface="Lucida Grande" panose="020B0600040502020204" pitchFamily="34" charset="0"/>
              </a:rPr>
              <a:t>    Realizing how much the man understood, Jesus said to him, </a:t>
            </a:r>
            <a:r>
              <a:rPr lang="en-US" dirty="0">
                <a:solidFill>
                  <a:srgbClr val="FF2500"/>
                </a:solidFill>
                <a:effectLst/>
                <a:latin typeface="Lucida Grande" panose="020B0600040502020204" pitchFamily="34" charset="0"/>
              </a:rPr>
              <a:t>“You are not far from the Kingdom of God.”</a:t>
            </a:r>
            <a:r>
              <a:rPr lang="en-US" dirty="0">
                <a:effectLst/>
                <a:latin typeface="Lucida Grande" panose="020B0600040502020204" pitchFamily="34" charset="0"/>
              </a:rPr>
              <a:t> And after that, no one dared to ask him any more questions. </a:t>
            </a:r>
            <a:endParaRPr lang="en-US" altLang="en-US" i="1" dirty="0">
              <a:latin typeface="Arial" panose="020B0604020202020204" pitchFamily="34" charset="0"/>
              <a:ea typeface="ＭＳ Ｐゴシック" panose="020B0600070205080204" pitchFamily="34" charset="-128"/>
            </a:endParaRPr>
          </a:p>
          <a:p>
            <a:pPr eaLnBrk="1" hangingPunct="1"/>
            <a:r>
              <a:rPr lang="en-US" dirty="0">
                <a:latin typeface="Arial"/>
                <a:ea typeface="ＭＳ Ｐゴシック" charset="0"/>
                <a:cs typeface="Arial"/>
              </a:rPr>
              <a:t>——————————</a:t>
            </a:r>
          </a:p>
          <a:p>
            <a:pPr eaLnBrk="1" hangingPunct="1"/>
            <a:r>
              <a:rPr lang="en-US" dirty="0">
                <a:latin typeface="Arial"/>
                <a:ea typeface="ＭＳ Ｐゴシック" charset="0"/>
                <a:cs typeface="Arial"/>
              </a:rPr>
              <a:t>Common-293</a:t>
            </a:r>
            <a:endParaRPr lang="en-US" dirty="0">
              <a:latin typeface="Arial" charset="0"/>
              <a:ea typeface="ＭＳ Ｐゴシック" charset="0"/>
              <a:cs typeface="ＭＳ Ｐゴシック" charset="0"/>
            </a:endParaRPr>
          </a:p>
          <a:p>
            <a:pPr eaLnBrk="1" hangingPunct="1"/>
            <a:r>
              <a:rPr lang="en-US" dirty="0">
                <a:latin typeface="Arial" charset="0"/>
                <a:ea typeface="ＭＳ Ｐゴシック" charset="0"/>
                <a:cs typeface="ＭＳ Ｐゴシック" charset="0"/>
              </a:rPr>
              <a:t>OS-05-Deut-154</a:t>
            </a:r>
          </a:p>
          <a:p>
            <a:pPr eaLnBrk="1" hangingPunct="1"/>
            <a:r>
              <a:rPr lang="en-US" dirty="0">
                <a:latin typeface="Times New Roman" charset="0"/>
                <a:ea typeface="ＭＳ Ｐゴシック" charset="0"/>
                <a:cs typeface="ＭＳ Ｐゴシック" charset="0"/>
              </a:rPr>
              <a:t>NS-01-Matt15-28-slide 146</a:t>
            </a:r>
          </a:p>
          <a:p>
            <a:pPr eaLnBrk="1" hangingPunct="1"/>
            <a:r>
              <a:rPr lang="en-US">
                <a:latin typeface="Arial" charset="0"/>
                <a:ea typeface="ＭＳ Ｐゴシック" charset="0"/>
                <a:cs typeface="Arial"/>
              </a:rPr>
              <a:t>NS-02-Mark9-16-slide 110</a:t>
            </a:r>
            <a:endParaRPr lang="en-US" dirty="0">
              <a:latin typeface="Arial"/>
              <a:ea typeface="ＭＳ Ｐゴシック" charset="0"/>
              <a:cs typeface="Arial"/>
            </a:endParaRPr>
          </a:p>
        </p:txBody>
      </p:sp>
      <p:sp>
        <p:nvSpPr>
          <p:cNvPr id="334852" name="Slide Number Placeholder 3">
            <a:extLst>
              <a:ext uri="{FF2B5EF4-FFF2-40B4-BE49-F238E27FC236}">
                <a16:creationId xmlns:a16="http://schemas.microsoft.com/office/drawing/2014/main" id="{00136597-97F4-481D-99C9-FF348A317B30}"/>
              </a:ext>
            </a:extLst>
          </p:cNvPr>
          <p:cNvSpPr txBox="1">
            <a:spLocks noGrp="1"/>
          </p:cNvSpPr>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sz="2400">
                <a:solidFill>
                  <a:schemeClr val="tx1"/>
                </a:solidFill>
                <a:latin typeface="Arial" panose="020B0604020202020204" pitchFamily="34" charset="0"/>
                <a:ea typeface="ＭＳ Ｐゴシック" panose="020B0600070205080204" pitchFamily="34" charset="-128"/>
              </a:defRPr>
            </a:lvl1pPr>
            <a:lvl2pPr marL="37931725" indent="-37474525">
              <a:defRPr sz="2400">
                <a:solidFill>
                  <a:schemeClr val="tx1"/>
                </a:solidFill>
                <a:latin typeface="Arial" panose="020B0604020202020204" pitchFamily="34" charset="0"/>
                <a:ea typeface="ＭＳ Ｐゴシック" panose="020B0600070205080204" pitchFamily="34" charset="-128"/>
              </a:defRPr>
            </a:lvl2pPr>
            <a:lvl3pPr>
              <a:defRPr sz="2400">
                <a:solidFill>
                  <a:schemeClr val="tx1"/>
                </a:solidFill>
                <a:latin typeface="Arial" panose="020B0604020202020204" pitchFamily="34" charset="0"/>
                <a:ea typeface="ＭＳ Ｐゴシック" panose="020B0600070205080204" pitchFamily="34" charset="-128"/>
              </a:defRPr>
            </a:lvl3pPr>
            <a:lvl4pPr>
              <a:defRPr sz="2400">
                <a:solidFill>
                  <a:schemeClr val="tx1"/>
                </a:solidFill>
                <a:latin typeface="Arial" panose="020B0604020202020204" pitchFamily="34" charset="0"/>
                <a:ea typeface="ＭＳ Ｐゴシック" panose="020B0600070205080204" pitchFamily="34" charset="-128"/>
              </a:defRPr>
            </a:lvl4pPr>
            <a:lvl5pPr>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41A6322-495E-DC4E-A267-01C5F207E539}" type="slidenum">
              <a:rPr kumimoji="0" lang="en-US" altLang="en-US" sz="12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175</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25904496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20000"/>
              </a:spcBef>
              <a:spcAft>
                <a:spcPct val="0"/>
              </a:spcAft>
              <a:buClrTx/>
              <a:buSzTx/>
              <a:buFontTx/>
              <a:buNone/>
              <a:tabLst/>
              <a:defRPr/>
            </a:pPr>
            <a:fld id="{6A8B0E3E-4C19-1E4E-BB60-77CA92537176}"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176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kumimoji="1" lang="en-US" sz="1200" kern="1200" dirty="0">
                <a:solidFill>
                  <a:schemeClr val="tx1"/>
                </a:solidFill>
                <a:effectLst/>
                <a:latin typeface="Arial"/>
                <a:ea typeface="ＭＳ Ｐゴシック" pitchFamily="-112" charset="-128"/>
                <a:cs typeface="Arial"/>
              </a:rPr>
              <a:t>Repentance will bring restoration in a church: God wants our church to really trust him</a:t>
            </a:r>
            <a:r>
              <a:rPr kumimoji="1" lang="en-SG" sz="1200" kern="1200" dirty="0">
                <a:solidFill>
                  <a:schemeClr val="tx1"/>
                </a:solidFill>
                <a:effectLst/>
                <a:latin typeface="Arial"/>
                <a:ea typeface="ＭＳ Ｐゴシック" pitchFamily="-112" charset="-128"/>
                <a:cs typeface="Arial"/>
              </a:rPr>
              <a:t>.</a:t>
            </a:r>
          </a:p>
          <a:p>
            <a:pPr eaLnBrk="1" hangingPunct="1"/>
            <a:r>
              <a:rPr lang="en-SG" dirty="0">
                <a:latin typeface="Arial"/>
                <a:ea typeface="ＭＳ Ｐゴシック" charset="0"/>
                <a:cs typeface="Arial"/>
              </a:rPr>
              <a:t>We still don’t see our need for him as we don’t see our need to pray.</a:t>
            </a:r>
          </a:p>
          <a:p>
            <a:pPr eaLnBrk="1" hangingPunct="1"/>
            <a:r>
              <a:rPr lang="en-SG" dirty="0">
                <a:latin typeface="Arial"/>
                <a:ea typeface="ＭＳ Ｐゴシック" charset="0"/>
                <a:cs typeface="Arial"/>
              </a:rPr>
              <a:t>We also need to be involved in his work: missions, teaching, accountability groups, finances, etc. </a:t>
            </a:r>
            <a:endParaRPr lang="en-US" dirty="0">
              <a:latin typeface="Arial"/>
              <a:ea typeface="ＭＳ Ｐゴシック" charset="0"/>
              <a:cs typeface="Arial"/>
            </a:endParaRPr>
          </a:p>
          <a:p>
            <a:pPr eaLnBrk="1" hangingPunct="1"/>
            <a:r>
              <a:rPr lang="en-US" dirty="0">
                <a:latin typeface="Arial"/>
                <a:ea typeface="ＭＳ Ｐゴシック" charset="0"/>
                <a:cs typeface="Arial"/>
              </a:rPr>
              <a:t>——————————</a:t>
            </a:r>
          </a:p>
          <a:p>
            <a:pPr eaLnBrk="1" hangingPunct="1"/>
            <a:r>
              <a:rPr lang="en-US" dirty="0">
                <a:latin typeface="Arial"/>
                <a:ea typeface="ＭＳ Ｐゴシック" charset="0"/>
                <a:cs typeface="Arial"/>
              </a:rPr>
              <a:t>Common-294</a:t>
            </a:r>
          </a:p>
          <a:p>
            <a:pPr eaLnBrk="1" hangingPunct="1"/>
            <a:r>
              <a:rPr lang="en-US" dirty="0">
                <a:latin typeface="Arial"/>
                <a:ea typeface="ＭＳ Ｐゴシック" charset="0"/>
                <a:cs typeface="Arial"/>
              </a:rPr>
              <a:t>BE-05-Deut-82</a:t>
            </a:r>
          </a:p>
          <a:p>
            <a:pPr eaLnBrk="1" hangingPunct="1"/>
            <a:r>
              <a:rPr lang="en-US" dirty="0">
                <a:latin typeface="Arial" charset="0"/>
                <a:ea typeface="ＭＳ Ｐゴシック" charset="0"/>
                <a:cs typeface="ＭＳ Ｐゴシック" charset="0"/>
              </a:rPr>
              <a:t>OP-05-Deut-71</a:t>
            </a:r>
          </a:p>
          <a:p>
            <a:pPr eaLnBrk="1" hangingPunct="1"/>
            <a:r>
              <a:rPr lang="en-US" dirty="0">
                <a:latin typeface="Arial" charset="0"/>
                <a:ea typeface="ＭＳ Ｐゴシック" charset="0"/>
                <a:cs typeface="ＭＳ Ｐゴシック" charset="0"/>
              </a:rPr>
              <a:t>OS-05-Deut-155, 237</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Arial"/>
                <a:ea typeface="ＭＳ Ｐゴシック" charset="0"/>
                <a:cs typeface="Arial"/>
              </a:rPr>
              <a:t>OS-29-Joel-128</a:t>
            </a:r>
          </a:p>
          <a:p>
            <a:pPr eaLnBrk="1" hangingPunct="1"/>
            <a:r>
              <a:rPr lang="en-US" dirty="0">
                <a:latin typeface="Arial" charset="0"/>
                <a:ea typeface="ＭＳ Ｐゴシック" charset="0"/>
                <a:cs typeface="ＭＳ Ｐゴシック" charset="0"/>
              </a:rPr>
              <a:t>NS-02-Mark1-8-slide 111</a:t>
            </a:r>
          </a:p>
        </p:txBody>
      </p:sp>
    </p:spTree>
    <p:extLst>
      <p:ext uri="{BB962C8B-B14F-4D97-AF65-F5344CB8AC3E}">
        <p14:creationId xmlns:p14="http://schemas.microsoft.com/office/powerpoint/2010/main" val="300116706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a:solidFill>
                  <a:schemeClr val="tx1"/>
                </a:solidFill>
                <a:effectLst/>
                <a:latin typeface="Arial"/>
                <a:ea typeface="+mn-ea"/>
                <a:cs typeface="Arial"/>
              </a:rPr>
              <a:t>The Kinsman-Redeemer (Deut. 25:5-10):  The Law also required a dead man’s brother to marry his widow and raise up their first son in the name of his brother. </a:t>
            </a:r>
          </a:p>
          <a:p>
            <a:r>
              <a:rPr lang="en-US" sz="1200" kern="1200">
                <a:solidFill>
                  <a:schemeClr val="tx1"/>
                </a:solidFill>
                <a:effectLst/>
                <a:latin typeface="Arial"/>
                <a:ea typeface="+mn-ea"/>
                <a:cs typeface="Arial"/>
              </a:rPr>
              <a:t>________________</a:t>
            </a:r>
          </a:p>
          <a:p>
            <a:r>
              <a:rPr lang="en-US" sz="1200" kern="1200">
                <a:solidFill>
                  <a:schemeClr val="tx1"/>
                </a:solidFill>
                <a:effectLst/>
                <a:latin typeface="Arial"/>
                <a:ea typeface="+mn-ea"/>
                <a:cs typeface="Arial"/>
              </a:rPr>
              <a:t>OS-08-Ruth-129</a:t>
            </a:r>
          </a:p>
          <a:p>
            <a:r>
              <a:rPr lang="en-US" sz="1200" kern="1200">
                <a:solidFill>
                  <a:schemeClr val="tx1"/>
                </a:solidFill>
                <a:effectLst/>
                <a:latin typeface="Arial"/>
                <a:ea typeface="+mn-ea"/>
                <a:cs typeface="Arial"/>
              </a:rPr>
              <a:t>LC-Presentation-104</a:t>
            </a:r>
          </a:p>
          <a:p>
            <a:r>
              <a:rPr lang="en-US" sz="1200" kern="1200">
                <a:solidFill>
                  <a:schemeClr val="tx1"/>
                </a:solidFill>
                <a:effectLst/>
                <a:latin typeface="Arial"/>
                <a:ea typeface="+mn-ea"/>
                <a:cs typeface="Arial"/>
              </a:rPr>
              <a:t>NS-01-Matt15-28—slide 169</a:t>
            </a:r>
            <a:endParaRPr lang="en-US">
              <a:latin typeface="Arial"/>
              <a:cs typeface="Arial"/>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79FDE9-4B2D-884B-BE4B-021913485B0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0231683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a:solidFill>
                  <a:schemeClr val="tx1"/>
                </a:solidFill>
                <a:effectLst/>
                <a:latin typeface="Arial"/>
                <a:ea typeface="+mn-ea"/>
                <a:cs typeface="Arial"/>
              </a:rPr>
              <a:t>While the Law prohibited sexual relations with a sister-in-law (Lev. 18:16), this kinsman-redeemer provision was required when the brother died: (a) without a son (male heir) and (b) when these brothers lived together having jointly inherited their father's property.  The new husband was called the "kinsman-redeemer," or </a:t>
            </a:r>
            <a:r>
              <a:rPr lang="en-US" sz="1200" i="1" kern="1200">
                <a:solidFill>
                  <a:schemeClr val="tx1"/>
                </a:solidFill>
                <a:effectLst/>
                <a:latin typeface="Arial"/>
                <a:ea typeface="+mn-ea"/>
                <a:cs typeface="Arial"/>
              </a:rPr>
              <a:t>goel</a:t>
            </a:r>
            <a:r>
              <a:rPr lang="en-US" sz="1200" kern="1200">
                <a:solidFill>
                  <a:schemeClr val="tx1"/>
                </a:solidFill>
                <a:effectLst/>
                <a:latin typeface="Arial"/>
                <a:ea typeface="+mn-ea"/>
                <a:cs typeface="Arial"/>
              </a:rPr>
              <a:t> (Hebrew). If the deceased man had no living brother then the </a:t>
            </a:r>
            <a:r>
              <a:rPr lang="en-US" sz="1200" i="1" kern="1200">
                <a:solidFill>
                  <a:schemeClr val="tx1"/>
                </a:solidFill>
                <a:effectLst/>
                <a:latin typeface="Arial"/>
                <a:ea typeface="+mn-ea"/>
                <a:cs typeface="Arial"/>
              </a:rPr>
              <a:t>goel</a:t>
            </a:r>
            <a:r>
              <a:rPr lang="en-US" sz="1200" kern="1200">
                <a:solidFill>
                  <a:schemeClr val="tx1"/>
                </a:solidFill>
                <a:effectLst/>
                <a:latin typeface="Arial"/>
                <a:ea typeface="+mn-ea"/>
                <a:cs typeface="Arial"/>
              </a:rPr>
              <a:t> was the closest male relative.  Ruth's first husband, Mahlon (4:10), had no living brother, thus making the next closest kin responsible (3:12), but since he refused to marry Ruth (4:5-6), Boaz became the closest kin.  This emphasis on the </a:t>
            </a:r>
            <a:r>
              <a:rPr lang="en-US" sz="1200" i="1" kern="1200">
                <a:solidFill>
                  <a:schemeClr val="tx1"/>
                </a:solidFill>
                <a:effectLst/>
                <a:latin typeface="Arial"/>
                <a:ea typeface="+mn-ea"/>
                <a:cs typeface="Arial"/>
              </a:rPr>
              <a:t>goel</a:t>
            </a:r>
            <a:r>
              <a:rPr lang="en-US" sz="1200" kern="1200">
                <a:solidFill>
                  <a:schemeClr val="tx1"/>
                </a:solidFill>
                <a:effectLst/>
                <a:latin typeface="Arial"/>
                <a:ea typeface="+mn-ea"/>
                <a:cs typeface="Arial"/>
              </a:rPr>
              <a:t> in Ruth is evident as the kinsman-redeemer appears 13 times in only four chapters.</a:t>
            </a:r>
            <a:r>
              <a:rPr lang="en-SG">
                <a:effectLst/>
                <a:latin typeface="Arial"/>
                <a:cs typeface="Arial"/>
              </a:rPr>
              <a:t> </a:t>
            </a:r>
            <a:endParaRPr lang="en-US">
              <a:latin typeface="Arial"/>
              <a:cs typeface="Arial"/>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79FDE9-4B2D-884B-BE4B-021913485B0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4196728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The climactic event of the seven-year Tribulation is the center when the Antichrist declares himself God. This was prophesied in Daniel 9:27 and further explained in Revelation. (Slide by Randall Price)</a:t>
            </a:r>
          </a:p>
          <a:p>
            <a:r>
              <a:rPr lang="en-US" b="0" dirty="0"/>
              <a:t>______________</a:t>
            </a:r>
          </a:p>
          <a:p>
            <a:r>
              <a:rPr lang="en-US" b="0" dirty="0"/>
              <a:t>OD-04-Matt_24v15_Middle_of_the_Tribulation_(</a:t>
            </a:r>
            <a:r>
              <a:rPr lang="en-US" b="0" dirty="0" err="1"/>
              <a:t>Randall_Price</a:t>
            </a:r>
            <a:r>
              <a:rPr lang="en-US" b="0" dirty="0"/>
              <a:t>)-33</a:t>
            </a:r>
          </a:p>
          <a:p>
            <a:r>
              <a:rPr lang="en-US" b="0" dirty="0"/>
              <a:t>NS-01-Matt15-28—slide 183</a:t>
            </a:r>
          </a:p>
          <a:p>
            <a:r>
              <a:rPr lang="en-US" b="0" dirty="0"/>
              <a:t>NS-27-Rev 4-20—</a:t>
            </a:r>
            <a:r>
              <a:rPr lang="en-US" b="0"/>
              <a:t>slide 135</a:t>
            </a:r>
            <a:endParaRPr lang="en-US" b="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180FF7B-11EA-1249-B57C-E010507D739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25778485"/>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7"/>
          <p:cNvSpPr>
            <a:spLocks noGrp="1" noChangeArrowheads="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737F396-BBB3-DF47-9041-18440FE9820A}" type="slidenum">
              <a:rPr kumimoji="0" lang="en-US" sz="1200" b="0" i="0" u="none" strike="noStrike" kern="1200" cap="none" spc="0" normalizeH="0" baseline="0" noProof="0">
                <a:ln>
                  <a:noFill/>
                </a:ln>
                <a:solidFill>
                  <a:prstClr val="black"/>
                </a:solidFill>
                <a:effectLst/>
                <a:uLnTx/>
                <a:uFillTx/>
                <a:latin typeface="Calibri"/>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189</a:t>
            </a:fld>
            <a:endParaRPr kumimoji="0" lang="en-US" sz="1200" b="0" i="0" u="none" strike="noStrike" kern="1200" cap="none" spc="0" normalizeH="0" baseline="0" noProof="0">
              <a:ln>
                <a:noFill/>
              </a:ln>
              <a:solidFill>
                <a:prstClr val="black"/>
              </a:solidFill>
              <a:effectLst/>
              <a:uLnTx/>
              <a:uFillTx/>
              <a:latin typeface="Calibri"/>
              <a:ea typeface="ＭＳ Ｐゴシック" charset="0"/>
              <a:cs typeface="+mn-cs"/>
            </a:endParaRPr>
          </a:p>
        </p:txBody>
      </p:sp>
      <p:sp>
        <p:nvSpPr>
          <p:cNvPr id="28674" name="Rectangle 7"/>
          <p:cNvSpPr txBox="1">
            <a:spLocks noGrp="1" noChangeArrowheads="1"/>
          </p:cNvSpPr>
          <p:nvPr/>
        </p:nvSpPr>
        <p:spPr bwMode="auto">
          <a:xfrm>
            <a:off x="3886200" y="8869363"/>
            <a:ext cx="2971800" cy="2746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lIns="90000" tIns="46800" rIns="90000" bIns="46800" anchor="b">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8464B95-11D1-D44F-A93E-69103D1A831E}" type="slidenum">
              <a:rPr kumimoji="0" lang="en-GB" sz="1200" b="0" i="0" u="none" strike="noStrike" kern="1200" cap="none" spc="0" normalizeH="0" baseline="0" noProof="0" smtClean="0">
                <a:ln>
                  <a:noFill/>
                </a:ln>
                <a:solidFill>
                  <a:prstClr val="white"/>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189</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345091" name="Rectangle 2"/>
          <p:cNvSpPr>
            <a:spLocks noGrp="1" noRot="1" noChangeAspect="1" noChangeArrowheads="1"/>
          </p:cNvSpPr>
          <p:nvPr>
            <p:ph type="sldImg"/>
          </p:nvPr>
        </p:nvSpPr>
        <p:spPr>
          <a:solidFill>
            <a:srgbClr val="FFFFFF"/>
          </a:solidFill>
          <a:ln/>
          <a:extLst>
            <a:ext uri="{FAA26D3D-D897-4be2-8F04-BA451C77F1D7}">
              <ma14:placeholderFlag xmlns:ma14="http://schemas.microsoft.com/office/mac/drawingml/2011/main" xmlns="" val="1"/>
            </a:ext>
          </a:extLst>
        </p:spPr>
      </p:sp>
      <p:sp>
        <p:nvSpPr>
          <p:cNvPr id="345092" name="Rectangle 3"/>
          <p:cNvSpPr>
            <a:spLocks noGrp="1" noChangeArrowheads="1"/>
          </p:cNvSpPr>
          <p:nvPr>
            <p:ph type="body" idx="1"/>
          </p:nvPr>
        </p:nvSpPr>
        <p:spPr>
          <a:xfrm>
            <a:off x="914400" y="4343400"/>
            <a:ext cx="5029200" cy="1227138"/>
          </a:xfrm>
          <a:solidFill>
            <a:srgbClr val="FFFFFF"/>
          </a:solidFill>
          <a:ln>
            <a:solidFill>
              <a:srgbClr val="000000"/>
            </a:solidFill>
            <a:miter lim="800000"/>
            <a:headEnd/>
            <a:tailEnd/>
          </a:ln>
        </p:spPr>
        <p:txBody>
          <a:bodyPr lIns="90000" tIns="46800" rIns="90000" bIns="46800">
            <a:spAutoFit/>
          </a:bodyPr>
          <a:lstStyle/>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Correlation Between Trumpets &amp;</a:t>
            </a:r>
            <a:r>
              <a:rPr lang="en-US" sz="1200" i="0" kern="1200" baseline="0" dirty="0">
                <a:solidFill>
                  <a:schemeClr val="tx1"/>
                </a:solidFill>
                <a:effectLst/>
                <a:latin typeface="Times New Roman" pitchFamily="-112" charset="0"/>
                <a:ea typeface="ＭＳ Ｐゴシック" pitchFamily="-108" charset="-128"/>
                <a:cs typeface="ＭＳ Ｐゴシック" pitchFamily="-108" charset="-128"/>
              </a:rPr>
              <a:t> Bowls (Wiersbe):</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1 The Judgment</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2 The earth</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3 The sea</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4 The rivers</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5 The heavens</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6 Mankind—torment</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7 An army</a:t>
            </a: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Angry nations</a:t>
            </a:r>
          </a:p>
          <a:p>
            <a:endParaRPr lang="en-US" sz="1200" i="0" kern="1200" dirty="0">
              <a:solidFill>
                <a:schemeClr val="tx1"/>
              </a:solidFill>
              <a:effectLst/>
              <a:latin typeface="Times New Roman" pitchFamily="-112" charset="0"/>
              <a:ea typeface="ＭＳ Ｐゴシック" pitchFamily="-108" charset="-128"/>
              <a:cs typeface="ＭＳ Ｐゴシック" pitchFamily="-108" charset="-128"/>
            </a:endParaRPr>
          </a:p>
          <a:p>
            <a:r>
              <a:rPr lang="en-US" sz="1200" i="0" kern="1200" dirty="0">
                <a:solidFill>
                  <a:schemeClr val="tx1"/>
                </a:solidFill>
                <a:effectLst/>
                <a:latin typeface="Times New Roman" pitchFamily="-112" charset="0"/>
                <a:ea typeface="ＭＳ Ｐゴシック" pitchFamily="-108" charset="-128"/>
                <a:cs typeface="ＭＳ Ｐゴシック" pitchFamily="-108" charset="-128"/>
              </a:rPr>
              <a:t>Correlation between the Olivet Discourse (Matt 24) and Seals (Rev 6) is also striking.</a:t>
            </a:r>
          </a:p>
          <a:p>
            <a:r>
              <a:rPr lang="en-US" dirty="0">
                <a:latin typeface="Times New Roman" charset="0"/>
                <a:ea typeface="ＭＳ Ｐゴシック" charset="0"/>
                <a:cs typeface="ＭＳ Ｐゴシック" charset="0"/>
              </a:rPr>
              <a:t>_____________</a:t>
            </a:r>
          </a:p>
          <a:p>
            <a:r>
              <a:rPr lang="en-US" dirty="0">
                <a:latin typeface="Times New Roman" charset="0"/>
                <a:ea typeface="ＭＳ Ｐゴシック" charset="0"/>
                <a:cs typeface="ＭＳ Ｐゴシック" charset="0"/>
              </a:rPr>
              <a:t>Common-476</a:t>
            </a:r>
          </a:p>
          <a:p>
            <a:r>
              <a:rPr lang="en-US" dirty="0">
                <a:latin typeface="Times New Roman" charset="0"/>
                <a:ea typeface="ＭＳ Ｐゴシック" charset="0"/>
                <a:cs typeface="ＭＳ Ｐゴシック" charset="0"/>
              </a:rPr>
              <a:t>NS-01-Matt15-28-slide 152</a:t>
            </a:r>
          </a:p>
          <a:p>
            <a:r>
              <a:rPr lang="en-US" dirty="0">
                <a:latin typeface="Times New Roman" charset="0"/>
                <a:ea typeface="ＭＳ Ｐゴシック" charset="0"/>
                <a:cs typeface="ＭＳ Ｐゴシック" charset="0"/>
              </a:rPr>
              <a:t>NS-27-Rev1-2-slide 177</a:t>
            </a:r>
          </a:p>
          <a:p>
            <a:r>
              <a:rPr lang="en-US" dirty="0">
                <a:latin typeface="Times New Roman" charset="0"/>
                <a:ea typeface="ＭＳ Ｐゴシック" charset="0"/>
                <a:cs typeface="ＭＳ Ｐゴシック" charset="0"/>
              </a:rPr>
              <a:t>NS-27-Rev4-6-slide 133</a:t>
            </a:r>
          </a:p>
          <a:p>
            <a:r>
              <a:rPr lang="en-US" dirty="0">
                <a:latin typeface="Times New Roman" charset="0"/>
                <a:ea typeface="ＭＳ Ｐゴシック" charset="0"/>
                <a:cs typeface="ＭＳ Ｐゴシック" charset="0"/>
              </a:rPr>
              <a:t>NS-27-Rev7-12-slide 33</a:t>
            </a:r>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NS-27-Rev13-19-slide 85</a:t>
            </a: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359E1A98-9049-8242-A817-A14A6F023CB6}" type="slidenum">
              <a:rPr lang="en-US" sz="1200">
                <a:solidFill>
                  <a:srgbClr val="000000"/>
                </a:solidFill>
              </a:rPr>
              <a:pPr/>
              <a:t>190</a:t>
            </a:fld>
            <a:endParaRPr lang="en-US" sz="1200">
              <a:solidFill>
                <a:srgbClr val="000000"/>
              </a:solidFill>
            </a:endParaRPr>
          </a:p>
        </p:txBody>
      </p:sp>
      <p:sp>
        <p:nvSpPr>
          <p:cNvPr id="376834" name="Rectangle 2"/>
          <p:cNvSpPr>
            <a:spLocks noGrp="1" noRot="1" noChangeAspect="1" noChangeArrowheads="1"/>
          </p:cNvSpPr>
          <p:nvPr>
            <p:ph type="sldImg"/>
          </p:nvPr>
        </p:nvSpPr>
        <p:spPr>
          <a:solidFill>
            <a:srgbClr val="FFFFFF"/>
          </a:solidFill>
          <a:ln/>
        </p:spPr>
      </p:sp>
      <p:sp>
        <p:nvSpPr>
          <p:cNvPr id="302083" name="Rectangle 3"/>
          <p:cNvSpPr>
            <a:spLocks noGrp="1" noChangeArrowheads="1"/>
          </p:cNvSpPr>
          <p:nvPr>
            <p:ph type="body" idx="1"/>
          </p:nvPr>
        </p:nvSpPr>
        <p:spPr>
          <a:solidFill>
            <a:srgbClr val="FFFFFF"/>
          </a:solidFill>
          <a:ln>
            <a:solidFill>
              <a:srgbClr val="000000"/>
            </a:solidFill>
          </a:ln>
        </p:spPr>
        <p:txBody>
          <a:bodyPr/>
          <a:lstStyle/>
          <a:p>
            <a:pPr>
              <a:defRPr/>
            </a:pPr>
            <a:r>
              <a:rPr lang="en-US" sz="1200" kern="1200" dirty="0">
                <a:solidFill>
                  <a:schemeClr val="tx1"/>
                </a:solidFill>
                <a:latin typeface="Arial" pitchFamily="-112" charset="0"/>
                <a:ea typeface="ＭＳ Ｐゴシック" charset="-128"/>
                <a:cs typeface="ＭＳ Ｐゴシック" charset="-128"/>
              </a:rPr>
              <a:t>The Book of Revelation expands upon the teaching of Jesus in Matthew 24–25.</a:t>
            </a:r>
          </a:p>
          <a:p>
            <a:pPr>
              <a:defRPr/>
            </a:pPr>
            <a:r>
              <a:rPr lang="en-US" sz="1200" kern="1200" dirty="0">
                <a:solidFill>
                  <a:schemeClr val="tx1"/>
                </a:solidFill>
                <a:latin typeface="Arial" pitchFamily="-112" charset="0"/>
                <a:ea typeface="ＭＳ Ｐゴシック" charset="-128"/>
                <a:cs typeface="ＭＳ Ｐゴシック" charset="-128"/>
              </a:rPr>
              <a:t>_____________</a:t>
            </a:r>
          </a:p>
          <a:p>
            <a:pPr>
              <a:defRPr/>
            </a:pPr>
            <a:r>
              <a:rPr lang="en-US" sz="1200" kern="1200" dirty="0">
                <a:solidFill>
                  <a:schemeClr val="tx1"/>
                </a:solidFill>
                <a:latin typeface="Arial" pitchFamily="-112" charset="0"/>
                <a:ea typeface="ＭＳ Ｐゴシック" charset="-128"/>
                <a:cs typeface="ＭＳ Ｐゴシック" charset="-128"/>
              </a:rPr>
              <a:t>LC-08-Preparation-7</a:t>
            </a:r>
          </a:p>
          <a:p>
            <a:pPr>
              <a:defRPr/>
            </a:pPr>
            <a:r>
              <a:rPr lang="en-US" sz="1200" kern="1200" dirty="0">
                <a:solidFill>
                  <a:schemeClr val="tx1"/>
                </a:solidFill>
                <a:latin typeface="Arial" pitchFamily="-112" charset="0"/>
                <a:ea typeface="ＭＳ Ｐゴシック" charset="-128"/>
                <a:cs typeface="ＭＳ Ｐゴシック" charset="-128"/>
              </a:rPr>
              <a:t>NS-01-Matt15-28—slide 185</a:t>
            </a:r>
          </a:p>
          <a:p>
            <a:pPr>
              <a:defRPr/>
            </a:pPr>
            <a:r>
              <a:rPr lang="en-US" sz="1200" kern="1200" dirty="0">
                <a:solidFill>
                  <a:schemeClr val="tx1"/>
                </a:solidFill>
                <a:latin typeface="Arial" pitchFamily="-112" charset="0"/>
                <a:ea typeface="ＭＳ Ｐゴシック" charset="-128"/>
                <a:cs typeface="ＭＳ Ｐゴシック" charset="-128"/>
              </a:rPr>
              <a:t>NS-27-Rev4-6—slide 160</a:t>
            </a:r>
          </a:p>
          <a:p>
            <a:pPr>
              <a:defRPr/>
            </a:pPr>
            <a:endParaRPr lang="en-US">
              <a:cs typeface="+mn-cs"/>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en-US"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dirty="0"/>
              <a:t>Leonardo Costa,</a:t>
            </a:r>
            <a:r>
              <a:rPr lang="en-US" baseline="0" dirty="0"/>
              <a:t> </a:t>
            </a:r>
            <a:r>
              <a:rPr lang="mr-IN" baseline="0" dirty="0"/>
              <a:t>"</a:t>
            </a:r>
            <a:r>
              <a:rPr lang="en-US" baseline="0" dirty="0"/>
              <a:t>The Fulfillment of Matthew 24:4-31 in Dispensational Tradition,</a:t>
            </a:r>
            <a:r>
              <a:rPr lang="mr-IN" baseline="0" dirty="0"/>
              <a:t>"</a:t>
            </a:r>
            <a:r>
              <a:rPr lang="en-US" baseline="0" dirty="0"/>
              <a:t> Integrative Dispensationalism website</a:t>
            </a:r>
            <a:endParaRPr lang="en-US" dirty="0"/>
          </a:p>
          <a:p>
            <a:r>
              <a:rPr lang="en-US" dirty="0"/>
              <a:t>http://</a:t>
            </a:r>
            <a:r>
              <a:rPr lang="en-US" dirty="0" err="1"/>
              <a:t>i-disp.com</a:t>
            </a:r>
            <a:r>
              <a:rPr lang="en-US" dirty="0"/>
              <a:t>/the-fulfillment-of-matthew-244-31-in-dispensational-tradition/ accessed 24 July 2015</a:t>
            </a:r>
          </a:p>
        </p:txBody>
      </p:sp>
      <p:sp>
        <p:nvSpPr>
          <p:cNvPr id="4" name="Slide Number Placeholder 3"/>
          <p:cNvSpPr>
            <a:spLocks noGrp="1"/>
          </p:cNvSpPr>
          <p:nvPr>
            <p:ph type="sldNum" sz="quarter" idx="10"/>
          </p:nvPr>
        </p:nvSpPr>
        <p:spPr/>
        <p:txBody>
          <a:bodyPr/>
          <a:lstStyle/>
          <a:p>
            <a:pPr>
              <a:defRPr/>
            </a:pPr>
            <a:fld id="{F371F489-9317-2742-8EE6-9975ED4BAE9F}" type="slidenum">
              <a:rPr lang="en-US" smtClean="0">
                <a:solidFill>
                  <a:prstClr val="black"/>
                </a:solidFill>
              </a:rPr>
              <a:pPr>
                <a:defRPr/>
              </a:pPr>
              <a:t>191</a:t>
            </a:fld>
            <a:endParaRPr lang="en-US">
              <a:solidFill>
                <a:prstClr val="black"/>
              </a:solidFill>
            </a:endParaRPr>
          </a:p>
        </p:txBody>
      </p:sp>
    </p:spTree>
    <p:extLst>
      <p:ext uri="{BB962C8B-B14F-4D97-AF65-F5344CB8AC3E}">
        <p14:creationId xmlns:p14="http://schemas.microsoft.com/office/powerpoint/2010/main" val="274145826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en-US"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dirty="0"/>
              <a:t>Leonardo Costa,</a:t>
            </a:r>
            <a:r>
              <a:rPr lang="en-US" baseline="0" dirty="0"/>
              <a:t> </a:t>
            </a:r>
            <a:r>
              <a:rPr lang="mr-IN" baseline="0" dirty="0"/>
              <a:t>"</a:t>
            </a:r>
            <a:r>
              <a:rPr lang="en-US" baseline="0" dirty="0"/>
              <a:t>The Fulfillment of Matthew 24:4-31 in Dispensational Tradition,</a:t>
            </a:r>
            <a:r>
              <a:rPr lang="mr-IN" baseline="0" dirty="0"/>
              <a:t>"</a:t>
            </a:r>
            <a:r>
              <a:rPr lang="en-US" baseline="0" dirty="0"/>
              <a:t> Integrative Dispensationalism website</a:t>
            </a:r>
            <a:endParaRPr lang="en-US" dirty="0"/>
          </a:p>
          <a:p>
            <a:r>
              <a:rPr lang="en-US" dirty="0"/>
              <a:t>http://</a:t>
            </a:r>
            <a:r>
              <a:rPr lang="en-US" dirty="0" err="1"/>
              <a:t>i-disp.com</a:t>
            </a:r>
            <a:r>
              <a:rPr lang="en-US" dirty="0"/>
              <a:t>/the-fulfillment-of-matthew-244-31-in-dispensational-tradition/ accessed 24 July 2015</a:t>
            </a:r>
          </a:p>
        </p:txBody>
      </p:sp>
      <p:sp>
        <p:nvSpPr>
          <p:cNvPr id="4" name="Slide Number Placeholder 3"/>
          <p:cNvSpPr>
            <a:spLocks noGrp="1"/>
          </p:cNvSpPr>
          <p:nvPr>
            <p:ph type="sldNum" sz="quarter" idx="10"/>
          </p:nvPr>
        </p:nvSpPr>
        <p:spPr/>
        <p:txBody>
          <a:bodyPr/>
          <a:lstStyle/>
          <a:p>
            <a:pPr>
              <a:defRPr/>
            </a:pPr>
            <a:fld id="{F371F489-9317-2742-8EE6-9975ED4BAE9F}" type="slidenum">
              <a:rPr lang="en-US" smtClean="0">
                <a:solidFill>
                  <a:prstClr val="black"/>
                </a:solidFill>
              </a:rPr>
              <a:pPr>
                <a:defRPr/>
              </a:pPr>
              <a:t>192</a:t>
            </a:fld>
            <a:endParaRPr lang="en-US">
              <a:solidFill>
                <a:prstClr val="black"/>
              </a:solidFill>
            </a:endParaRPr>
          </a:p>
        </p:txBody>
      </p:sp>
    </p:spTree>
    <p:extLst>
      <p:ext uri="{BB962C8B-B14F-4D97-AF65-F5344CB8AC3E}">
        <p14:creationId xmlns:p14="http://schemas.microsoft.com/office/powerpoint/2010/main" val="348260063"/>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en-US"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dirty="0"/>
              <a:t>Leonardo Costa,</a:t>
            </a:r>
            <a:r>
              <a:rPr lang="en-US" baseline="0" dirty="0"/>
              <a:t> </a:t>
            </a:r>
            <a:r>
              <a:rPr lang="mr-IN" baseline="0" dirty="0"/>
              <a:t>"</a:t>
            </a:r>
            <a:r>
              <a:rPr lang="en-US" baseline="0" dirty="0"/>
              <a:t>The Fulfillment of Matthew 24:4-31 in Dispensational Tradition,</a:t>
            </a:r>
            <a:r>
              <a:rPr lang="mr-IN" baseline="0" dirty="0"/>
              <a:t>"</a:t>
            </a:r>
            <a:r>
              <a:rPr lang="en-US" baseline="0" dirty="0"/>
              <a:t> Integrative Dispensationalism website</a:t>
            </a:r>
            <a:endParaRPr lang="en-US" dirty="0"/>
          </a:p>
          <a:p>
            <a:r>
              <a:rPr lang="en-US" dirty="0"/>
              <a:t>http://</a:t>
            </a:r>
            <a:r>
              <a:rPr lang="en-US" dirty="0" err="1"/>
              <a:t>i-disp.com</a:t>
            </a:r>
            <a:r>
              <a:rPr lang="en-US" dirty="0"/>
              <a:t>/the-fulfillment-of-matthew-244-31-in-dispensational-tradition/ accessed 24 July 2015</a:t>
            </a:r>
          </a:p>
        </p:txBody>
      </p:sp>
      <p:sp>
        <p:nvSpPr>
          <p:cNvPr id="4" name="Slide Number Placeholder 3"/>
          <p:cNvSpPr>
            <a:spLocks noGrp="1"/>
          </p:cNvSpPr>
          <p:nvPr>
            <p:ph type="sldNum" sz="quarter" idx="10"/>
          </p:nvPr>
        </p:nvSpPr>
        <p:spPr/>
        <p:txBody>
          <a:bodyPr/>
          <a:lstStyle/>
          <a:p>
            <a:pPr>
              <a:defRPr/>
            </a:pPr>
            <a:fld id="{F371F489-9317-2742-8EE6-9975ED4BAE9F}" type="slidenum">
              <a:rPr lang="en-US" smtClean="0">
                <a:solidFill>
                  <a:prstClr val="black"/>
                </a:solidFill>
              </a:rPr>
              <a:pPr>
                <a:defRPr/>
              </a:pPr>
              <a:t>193</a:t>
            </a:fld>
            <a:endParaRPr lang="en-US">
              <a:solidFill>
                <a:prstClr val="black"/>
              </a:solidFill>
            </a:endParaRPr>
          </a:p>
        </p:txBody>
      </p:sp>
    </p:spTree>
    <p:extLst>
      <p:ext uri="{BB962C8B-B14F-4D97-AF65-F5344CB8AC3E}">
        <p14:creationId xmlns:p14="http://schemas.microsoft.com/office/powerpoint/2010/main" val="3482600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335F2BB-C96F-4E49-B7A8-95D59148686C}"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67618" name="Rectangle 2"/>
          <p:cNvSpPr>
            <a:spLocks noGrp="1" noRot="1" noChangeAspect="1" noChangeArrowheads="1"/>
          </p:cNvSpPr>
          <p:nvPr>
            <p:ph type="sldImg"/>
          </p:nvPr>
        </p:nvSpPr>
        <p:spPr>
          <a:solidFill>
            <a:srgbClr val="FFFFFF"/>
          </a:solidFill>
          <a:ln/>
        </p:spPr>
      </p:sp>
      <p:sp>
        <p:nvSpPr>
          <p:cNvPr id="302083" name="Rectangle 3"/>
          <p:cNvSpPr>
            <a:spLocks noGrp="1" noChangeArrowheads="1"/>
          </p:cNvSpPr>
          <p:nvPr>
            <p:ph type="body" idx="1"/>
          </p:nvPr>
        </p:nvSpPr>
        <p:spPr>
          <a:solidFill>
            <a:srgbClr val="FFFFFF"/>
          </a:solidFill>
          <a:ln>
            <a:solidFill>
              <a:srgbClr val="000000"/>
            </a:solidFill>
          </a:ln>
        </p:spPr>
        <p:txBody>
          <a:bodyPr/>
          <a:lstStyle/>
          <a:p>
            <a:pPr>
              <a:defRPr/>
            </a:pPr>
            <a:r>
              <a:rPr lang="en-US" sz="1200" kern="1200" dirty="0">
                <a:solidFill>
                  <a:schemeClr val="tx1"/>
                </a:solidFill>
                <a:latin typeface="Arial" pitchFamily="-112" charset="0"/>
                <a:ea typeface="ＭＳ Ｐゴシック" charset="-128"/>
                <a:cs typeface="ＭＳ Ｐゴシック" charset="-128"/>
              </a:rPr>
              <a:t>The key element between the present age and the age to to come (the kingdom age) in Jewish theology was the coming of the Messiah. But he would be preceded by an Elijah figure. John the Baptist could have been that "Elijah" had Israel believed in Messiah, for the millennial kingdom would then have followed with a righteous nation. But since Israel rejected her king, another "Elijah" yet will come—probably one of the two witnesses of Rev 11. In the meantime, this Interadvent Age has the kingdom in but mystery form with spiritual benefits given to the Gentiles until the full number of Gentiles occurs (Rom 11:25-27). Then, instead of judgment on Israel and blessing on the Gentiles, it will reverse. The judgment will be upon the nations opposing Israel (Ezek 38–39) followed by blessing on Israel (Ezek 40–48). </a:t>
            </a:r>
          </a:p>
          <a:p>
            <a:pPr>
              <a:defRPr/>
            </a:pPr>
            <a:r>
              <a:rPr lang="en-US" sz="1200" kern="1200" dirty="0">
                <a:solidFill>
                  <a:schemeClr val="tx1"/>
                </a:solidFill>
                <a:latin typeface="Arial" pitchFamily="-112" charset="0"/>
                <a:ea typeface="ＭＳ Ｐゴシック" charset="-128"/>
                <a:cs typeface="ＭＳ Ｐゴシック" charset="-128"/>
              </a:rPr>
              <a:t>__________</a:t>
            </a:r>
          </a:p>
          <a:p>
            <a:pPr>
              <a:defRPr/>
            </a:pPr>
            <a:r>
              <a:rPr lang="en-US" sz="1200" kern="1200" dirty="0">
                <a:solidFill>
                  <a:schemeClr val="tx1"/>
                </a:solidFill>
                <a:latin typeface="Arial" pitchFamily="-112" charset="0"/>
                <a:ea typeface="ＭＳ Ｐゴシック" charset="-128"/>
                <a:cs typeface="ＭＳ Ｐゴシック" charset="-128"/>
              </a:rPr>
              <a:t>LC-04-Instruction of the Twelve-119</a:t>
            </a:r>
          </a:p>
          <a:p>
            <a:pPr>
              <a:defRPr/>
            </a:pPr>
            <a:r>
              <a:rPr lang="en-US" sz="1200" kern="1200" dirty="0">
                <a:solidFill>
                  <a:schemeClr val="tx1"/>
                </a:solidFill>
                <a:latin typeface="Arial" pitchFamily="-112" charset="0"/>
                <a:ea typeface="ＭＳ Ｐゴシック" charset="-128"/>
                <a:cs typeface="ＭＳ Ｐゴシック" charset="-128"/>
              </a:rPr>
              <a:t>OS-39-Malachi-136</a:t>
            </a:r>
          </a:p>
          <a:p>
            <a:pPr>
              <a:defRPr/>
            </a:pPr>
            <a:r>
              <a:rPr lang="en-US" sz="1200" kern="1200" dirty="0">
                <a:solidFill>
                  <a:schemeClr val="tx1"/>
                </a:solidFill>
                <a:latin typeface="Arial" pitchFamily="-112" charset="0"/>
                <a:ea typeface="ＭＳ Ｐゴシック" charset="-128"/>
                <a:cs typeface="ＭＳ Ｐゴシック" charset="-128"/>
              </a:rPr>
              <a:t>NS-01-Matt 15-28-slide 24</a:t>
            </a:r>
          </a:p>
          <a:p>
            <a:pPr>
              <a:defRPr/>
            </a:pPr>
            <a:endParaRPr lang="en-US" dirty="0">
              <a:cs typeface="+mn-cs"/>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en-US"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dirty="0"/>
              <a:t>Leonardo Costa,</a:t>
            </a:r>
            <a:r>
              <a:rPr lang="en-US" baseline="0" dirty="0"/>
              <a:t> </a:t>
            </a:r>
            <a:r>
              <a:rPr lang="mr-IN" baseline="0" dirty="0"/>
              <a:t>"</a:t>
            </a:r>
            <a:r>
              <a:rPr lang="en-US" baseline="0" dirty="0"/>
              <a:t>The Fulfillment of Matthew 24:4-31 in Dispensational Tradition,</a:t>
            </a:r>
            <a:r>
              <a:rPr lang="mr-IN" baseline="0" dirty="0"/>
              <a:t>"</a:t>
            </a:r>
            <a:r>
              <a:rPr lang="en-US" baseline="0" dirty="0"/>
              <a:t> Integrative Dispensationalism website</a:t>
            </a:r>
            <a:endParaRPr lang="en-US" dirty="0"/>
          </a:p>
          <a:p>
            <a:r>
              <a:rPr lang="en-US" dirty="0"/>
              <a:t>http://</a:t>
            </a:r>
            <a:r>
              <a:rPr lang="en-US" dirty="0" err="1"/>
              <a:t>i-disp.com</a:t>
            </a:r>
            <a:r>
              <a:rPr lang="en-US" dirty="0"/>
              <a:t>/the-fulfillment-of-matthew-244-31-in-dispensational-tradition/ accessed 24 July 2015</a:t>
            </a:r>
          </a:p>
        </p:txBody>
      </p:sp>
      <p:sp>
        <p:nvSpPr>
          <p:cNvPr id="4" name="Slide Number Placeholder 3"/>
          <p:cNvSpPr>
            <a:spLocks noGrp="1"/>
          </p:cNvSpPr>
          <p:nvPr>
            <p:ph type="sldNum" sz="quarter" idx="10"/>
          </p:nvPr>
        </p:nvSpPr>
        <p:spPr/>
        <p:txBody>
          <a:bodyPr/>
          <a:lstStyle/>
          <a:p>
            <a:pPr>
              <a:defRPr/>
            </a:pPr>
            <a:fld id="{F371F489-9317-2742-8EE6-9975ED4BAE9F}" type="slidenum">
              <a:rPr lang="en-US" smtClean="0">
                <a:solidFill>
                  <a:prstClr val="black"/>
                </a:solidFill>
              </a:rPr>
              <a:pPr>
                <a:defRPr/>
              </a:pPr>
              <a:t>194</a:t>
            </a:fld>
            <a:endParaRPr lang="en-US">
              <a:solidFill>
                <a:prstClr val="black"/>
              </a:solidFill>
            </a:endParaRPr>
          </a:p>
        </p:txBody>
      </p:sp>
    </p:spTree>
    <p:extLst>
      <p:ext uri="{BB962C8B-B14F-4D97-AF65-F5344CB8AC3E}">
        <p14:creationId xmlns:p14="http://schemas.microsoft.com/office/powerpoint/2010/main" val="348260063"/>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E214180-5406-EF4C-AD35-7EED0A3F4350}"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195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19223979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Some critics say Antiochus IV fulfilled Dan 9:27 in 167 BC when he desecrated the temple by offering a pig on the altar. Yet Jesus noted that the fulfillment was still future. I will take the word of Jesus over the critics.</a:t>
            </a: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006699"/>
                </a:solidFill>
                <a:effectLst/>
                <a:latin typeface="Helvetica Neue" panose="02000503000000020004" pitchFamily="2" charset="0"/>
              </a:rPr>
              <a:t>Matt. 24:32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“Now learn a lesson from the fig tree. When its branches bud and its leaves begin to sprout, you know that summer is near.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33</a:t>
            </a:r>
            <a:r>
              <a:rPr lang="en-US" dirty="0">
                <a:solidFill>
                  <a:srgbClr val="FF2500"/>
                </a:solidFill>
                <a:effectLst/>
                <a:latin typeface="Lucida Grande" panose="020B0600040502020204" pitchFamily="34" charset="0"/>
              </a:rPr>
              <a:t> In the same way, when you see all these things, you can know his return is very near, right at the door.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34</a:t>
            </a:r>
            <a:r>
              <a:rPr lang="en-US" dirty="0">
                <a:solidFill>
                  <a:srgbClr val="FF2500"/>
                </a:solidFill>
                <a:effectLst/>
                <a:latin typeface="Lucida Grande" panose="020B0600040502020204" pitchFamily="34" charset="0"/>
              </a:rPr>
              <a:t> I tell you the truth, this generation will not pass from the scene until all these things take place.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35</a:t>
            </a:r>
            <a:r>
              <a:rPr lang="en-US" dirty="0">
                <a:solidFill>
                  <a:srgbClr val="FF2500"/>
                </a:solidFill>
                <a:effectLst/>
                <a:latin typeface="Lucida Grande" panose="020B0600040502020204" pitchFamily="34" charset="0"/>
              </a:rPr>
              <a:t> Heaven and earth will disappear, but my words will never disappear.</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24:36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“However, no one knows the day or hour when these things will happen, not even the angels in heaven or the Son himself. Only the Father knows.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24:37</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“When the Son of Man returns, it will be like it was in Noah’s day.</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38</a:t>
            </a:r>
            <a:r>
              <a:rPr lang="en-US" dirty="0">
                <a:solidFill>
                  <a:srgbClr val="FF2500"/>
                </a:solidFill>
                <a:effectLst/>
                <a:latin typeface="Lucida Grande" panose="020B0600040502020204" pitchFamily="34" charset="0"/>
              </a:rPr>
              <a:t> In those days before the flood, the people were enjoying banquets and parties and weddings right up to the time Noah entered his boat.</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39</a:t>
            </a:r>
            <a:r>
              <a:rPr lang="en-US" dirty="0">
                <a:solidFill>
                  <a:srgbClr val="FF2500"/>
                </a:solidFill>
                <a:effectLst/>
                <a:latin typeface="Lucida Grande" panose="020B0600040502020204" pitchFamily="34" charset="0"/>
              </a:rPr>
              <a:t> People didn’t realize what was going to happen until the flood came and swept them all away. That is the way it will be when the Son of Man comes.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24:40</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“Two men will be working together in the field; one will be taken, the other left.</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41</a:t>
            </a:r>
            <a:r>
              <a:rPr lang="en-US" dirty="0">
                <a:solidFill>
                  <a:srgbClr val="FF2500"/>
                </a:solidFill>
                <a:effectLst/>
                <a:latin typeface="Lucida Grande" panose="020B0600040502020204" pitchFamily="34" charset="0"/>
              </a:rPr>
              <a:t> Two women will be grinding flour at the mill; one will be taken, the other left.</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24:42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“So you, too, must keep watch! For you don’t know what day your Lord is coming.</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43</a:t>
            </a:r>
            <a:r>
              <a:rPr lang="en-US" dirty="0">
                <a:solidFill>
                  <a:srgbClr val="FF2500"/>
                </a:solidFill>
                <a:effectLst/>
                <a:latin typeface="Lucida Grande" panose="020B0600040502020204" pitchFamily="34" charset="0"/>
              </a:rPr>
              <a:t> Understand this: If a homeowner knew exactly when a burglar was coming, he would keep watch and not permit his house to be broken into.</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44</a:t>
            </a:r>
            <a:r>
              <a:rPr lang="en-US" dirty="0">
                <a:solidFill>
                  <a:srgbClr val="FF2500"/>
                </a:solidFill>
                <a:effectLst/>
                <a:latin typeface="Lucida Grande" panose="020B0600040502020204" pitchFamily="34" charset="0"/>
              </a:rPr>
              <a:t> You also must be ready all the time, for the Son of Man will come when least expected.</a:t>
            </a:r>
          </a:p>
          <a:p>
            <a:br>
              <a:rPr lang="en-US" dirty="0">
                <a:effectLst/>
                <a:latin typeface="Lucida Grande" panose="020B0600040502020204" pitchFamily="34" charset="0"/>
              </a:rPr>
            </a:br>
            <a:r>
              <a:rPr lang="en-US" b="1" dirty="0">
                <a:solidFill>
                  <a:srgbClr val="006699"/>
                </a:solidFill>
                <a:effectLst/>
                <a:latin typeface="Helvetica Neue" panose="02000503000000020004" pitchFamily="2" charset="0"/>
              </a:rPr>
              <a:t>Mark 13:28</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“Now learn a lesson from the fig tree. When its branches bud and its leaves begin to sprout, you know that summer is near.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29</a:t>
            </a:r>
            <a:r>
              <a:rPr lang="en-US" dirty="0">
                <a:solidFill>
                  <a:srgbClr val="FF2500"/>
                </a:solidFill>
                <a:effectLst/>
                <a:latin typeface="Lucida Grande" panose="020B0600040502020204" pitchFamily="34" charset="0"/>
              </a:rPr>
              <a:t> In the same way, when you see all these things taking place, you can know that his return is very near, right at the door.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30</a:t>
            </a:r>
            <a:r>
              <a:rPr lang="en-US" dirty="0">
                <a:solidFill>
                  <a:srgbClr val="FF2500"/>
                </a:solidFill>
                <a:effectLst/>
                <a:latin typeface="Lucida Grande" panose="020B0600040502020204" pitchFamily="34" charset="0"/>
              </a:rPr>
              <a:t> I tell you the truth, this generation will not pass from the scene before all these things take place.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31</a:t>
            </a:r>
            <a:r>
              <a:rPr lang="en-US" dirty="0">
                <a:solidFill>
                  <a:srgbClr val="FF2500"/>
                </a:solidFill>
                <a:effectLst/>
                <a:latin typeface="Lucida Grande" panose="020B0600040502020204" pitchFamily="34" charset="0"/>
              </a:rPr>
              <a:t> Heaven and earth will disappear, but my words will never disappear.</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13:32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“However, no one knows the day or hour when these things will happen, not even the angels in heaven or the Son himself. Only the Father knows.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33</a:t>
            </a:r>
            <a:r>
              <a:rPr lang="en-US" dirty="0">
                <a:solidFill>
                  <a:srgbClr val="FF2500"/>
                </a:solidFill>
                <a:effectLst/>
                <a:latin typeface="Lucida Grande" panose="020B0600040502020204" pitchFamily="34" charset="0"/>
              </a:rPr>
              <a:t> And since you don’t know when that time will come, be on guard! Stay alert!</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13:34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coming of the Son of Man can be illustrated by the story of a man going on a long trip. When he left home, he gave each of his slaves instructions about the work they were to do, and he told the gatekeeper to watch for his return.</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35</a:t>
            </a:r>
            <a:r>
              <a:rPr lang="en-US" dirty="0">
                <a:solidFill>
                  <a:srgbClr val="FF2500"/>
                </a:solidFill>
                <a:effectLst/>
                <a:latin typeface="Lucida Grande" panose="020B0600040502020204" pitchFamily="34" charset="0"/>
              </a:rPr>
              <a:t> You, too, must keep watch! For you don’t know when the master of the household will return—in the evening, at midnight, before dawn, or at daybreak.</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36</a:t>
            </a:r>
            <a:r>
              <a:rPr lang="en-US" dirty="0">
                <a:solidFill>
                  <a:srgbClr val="FF2500"/>
                </a:solidFill>
                <a:effectLst/>
                <a:latin typeface="Lucida Grande" panose="020B0600040502020204" pitchFamily="34" charset="0"/>
              </a:rPr>
              <a:t> Don’t let him find you sleeping when he arrives without warning.</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37</a:t>
            </a:r>
            <a:r>
              <a:rPr lang="en-US" dirty="0">
                <a:solidFill>
                  <a:srgbClr val="FF2500"/>
                </a:solidFill>
                <a:effectLst/>
                <a:latin typeface="Lucida Grande" panose="020B0600040502020204" pitchFamily="34" charset="0"/>
              </a:rPr>
              <a:t> I say to you what I say to everyone: Watch for him!”</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Luke 21:29</a:t>
            </a:r>
            <a:r>
              <a:rPr lang="en-US" dirty="0">
                <a:solidFill>
                  <a:srgbClr val="000000"/>
                </a:solidFill>
                <a:effectLst/>
                <a:latin typeface="Lucida Grande" panose="020B0600040502020204" pitchFamily="34" charset="0"/>
              </a:rPr>
              <a:t>    Then he gave them this illustration: </a:t>
            </a:r>
            <a:r>
              <a:rPr lang="en-US" dirty="0">
                <a:solidFill>
                  <a:srgbClr val="FF2500"/>
                </a:solidFill>
                <a:effectLst/>
                <a:latin typeface="Lucida Grande" panose="020B0600040502020204" pitchFamily="34" charset="0"/>
              </a:rPr>
              <a:t>“Notice the fig tree, or any other tree.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30</a:t>
            </a:r>
            <a:r>
              <a:rPr lang="en-US" dirty="0">
                <a:solidFill>
                  <a:srgbClr val="FF2500"/>
                </a:solidFill>
                <a:effectLst/>
                <a:latin typeface="Lucida Grande" panose="020B0600040502020204" pitchFamily="34" charset="0"/>
              </a:rPr>
              <a:t> When the leaves come out, you know without being told that summer is near.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31</a:t>
            </a:r>
            <a:r>
              <a:rPr lang="en-US" dirty="0">
                <a:solidFill>
                  <a:srgbClr val="FF2500"/>
                </a:solidFill>
                <a:effectLst/>
                <a:latin typeface="Lucida Grande" panose="020B0600040502020204" pitchFamily="34" charset="0"/>
              </a:rPr>
              <a:t> In the same way, when you see all these things taking place, you can know that the Kingdom of God is near.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32</a:t>
            </a:r>
            <a:r>
              <a:rPr lang="en-US" dirty="0">
                <a:solidFill>
                  <a:srgbClr val="FF2500"/>
                </a:solidFill>
                <a:effectLst/>
                <a:latin typeface="Lucida Grande" panose="020B0600040502020204" pitchFamily="34" charset="0"/>
              </a:rPr>
              <a:t> I tell you the truth, this generation will not pass from the scene until all these things have taken place.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33</a:t>
            </a:r>
            <a:r>
              <a:rPr lang="en-US" dirty="0">
                <a:solidFill>
                  <a:srgbClr val="FF2500"/>
                </a:solidFill>
                <a:effectLst/>
                <a:latin typeface="Lucida Grande" panose="020B0600040502020204" pitchFamily="34" charset="0"/>
              </a:rPr>
              <a:t> Heaven and earth will disappear, but my words will never disappear.</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Luke 21:34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“Watch out! Don’t let your hearts be dulled by carousing and drunkenness, and by the worries of this life. Don’t let that day catch you unaware,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35</a:t>
            </a:r>
            <a:r>
              <a:rPr lang="en-US" dirty="0">
                <a:solidFill>
                  <a:srgbClr val="FF2500"/>
                </a:solidFill>
                <a:effectLst/>
                <a:latin typeface="Lucida Grande" panose="020B0600040502020204" pitchFamily="34" charset="0"/>
              </a:rPr>
              <a:t> like a trap. For that day will come upon everyone living on the earth.</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36</a:t>
            </a:r>
            <a:r>
              <a:rPr lang="en-US" dirty="0">
                <a:solidFill>
                  <a:srgbClr val="FF2500"/>
                </a:solidFill>
                <a:effectLst/>
                <a:latin typeface="Lucida Grande" panose="020B0600040502020204" pitchFamily="34" charset="0"/>
              </a:rPr>
              <a:t> Keep alert at all times. And pray that you might be strong enough to escape these coming horrors and stand before the Son of Man.”</a:t>
            </a:r>
            <a:r>
              <a:rPr lang="en-US" dirty="0">
                <a:solidFill>
                  <a:srgbClr val="000000"/>
                </a:solidFill>
                <a:effectLst/>
                <a:latin typeface="Lucida Grande" panose="020B0600040502020204" pitchFamily="34" charset="0"/>
              </a:rPr>
              <a:t> </a:t>
            </a:r>
            <a:endParaRPr lang="en-US" dirty="0">
              <a:solidFill>
                <a:srgbClr val="FF2500"/>
              </a:solidFill>
              <a:effectLst/>
              <a:latin typeface="Lucida Grande" panose="020B0600040502020204" pitchFamily="34"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6974BF3-3075-45E4-9BD0-C40831633550}"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198</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5569648"/>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Matt. 24:45</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 faithful, sensible servant is one to whom the master can give the responsibility of managing his other household servants and feeding them.</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46</a:t>
            </a:r>
            <a:r>
              <a:rPr lang="en-US" dirty="0">
                <a:solidFill>
                  <a:srgbClr val="FF2500"/>
                </a:solidFill>
                <a:effectLst/>
                <a:latin typeface="Lucida Grande" panose="020B0600040502020204" pitchFamily="34" charset="0"/>
              </a:rPr>
              <a:t> If the master returns and finds that the servant has done a good job, there will be a reward.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47</a:t>
            </a:r>
            <a:r>
              <a:rPr lang="en-US" dirty="0">
                <a:solidFill>
                  <a:srgbClr val="FF2500"/>
                </a:solidFill>
                <a:effectLst/>
                <a:latin typeface="Lucida Grande" panose="020B0600040502020204" pitchFamily="34" charset="0"/>
              </a:rPr>
              <a:t> I tell you the truth, the master will put that servant in charge of all he owns.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48</a:t>
            </a:r>
            <a:r>
              <a:rPr lang="en-US" dirty="0">
                <a:solidFill>
                  <a:srgbClr val="FF2500"/>
                </a:solidFill>
                <a:effectLst/>
                <a:latin typeface="Lucida Grande" panose="020B0600040502020204" pitchFamily="34" charset="0"/>
              </a:rPr>
              <a:t> But what if the servant is evil and thinks, ‘My master won’t be back for a while,’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49</a:t>
            </a:r>
            <a:r>
              <a:rPr lang="en-US" dirty="0">
                <a:solidFill>
                  <a:srgbClr val="FF2500"/>
                </a:solidFill>
                <a:effectLst/>
                <a:latin typeface="Lucida Grande" panose="020B0600040502020204" pitchFamily="34" charset="0"/>
              </a:rPr>
              <a:t> and he begins beating the other servants, partying, and getting drunk?</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50</a:t>
            </a:r>
            <a:r>
              <a:rPr lang="en-US" dirty="0">
                <a:solidFill>
                  <a:srgbClr val="FF2500"/>
                </a:solidFill>
                <a:effectLst/>
                <a:latin typeface="Lucida Grande" panose="020B0600040502020204" pitchFamily="34" charset="0"/>
              </a:rPr>
              <a:t> The master will return unannounced and unexpected,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51</a:t>
            </a:r>
            <a:r>
              <a:rPr lang="en-US" dirty="0">
                <a:solidFill>
                  <a:srgbClr val="FF2500"/>
                </a:solidFill>
                <a:effectLst/>
                <a:latin typeface="Lucida Grande" panose="020B0600040502020204" pitchFamily="34" charset="0"/>
              </a:rPr>
              <a:t> and he will cut the servant to pieces and assign him a place with the hypocrites. In that place there will be weeping and gnashing of teeth.</a:t>
            </a:r>
            <a:r>
              <a:rPr lang="en-US" dirty="0">
                <a:solidFill>
                  <a:srgbClr val="000000"/>
                </a:solidFill>
                <a:effectLst/>
                <a:latin typeface="Lucida Grande" panose="020B0600040502020204" pitchFamily="34" charset="0"/>
              </a:rPr>
              <a:t> </a:t>
            </a:r>
            <a:endParaRPr lang="en-US" dirty="0">
              <a:solidFill>
                <a:srgbClr val="FF2500"/>
              </a:solidFill>
              <a:effectLst/>
              <a:latin typeface="Lucida Grande" panose="020B06000405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6974BF3-3075-45E4-9BD0-C40831633550}"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199</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77936555"/>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effectLst/>
                <a:latin typeface="Lucida Grande" panose="020B0600040502020204" pitchFamily="34" charset="0"/>
              </a:rPr>
              <a:t>Parable of the Ten Bridesmaids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 “Then the Kingdom of Heaven will be like ten bridesmaids who took their lamps and went to meet the bridegroom.</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a:t>
            </a:r>
            <a:r>
              <a:rPr lang="en-US" dirty="0">
                <a:solidFill>
                  <a:srgbClr val="FF2500"/>
                </a:solidFill>
                <a:effectLst/>
                <a:latin typeface="Lucida Grande" panose="020B0600040502020204" pitchFamily="34" charset="0"/>
              </a:rPr>
              <a:t> Five of them were foolish, and five were wise.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a:t>
            </a:r>
            <a:r>
              <a:rPr lang="en-US" dirty="0">
                <a:solidFill>
                  <a:srgbClr val="FF2500"/>
                </a:solidFill>
                <a:effectLst/>
                <a:latin typeface="Lucida Grande" panose="020B0600040502020204" pitchFamily="34" charset="0"/>
              </a:rPr>
              <a:t> The five who were foolish didn’t take enough olive oil for their lamps,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a:t>
            </a:r>
            <a:r>
              <a:rPr lang="en-US" dirty="0">
                <a:solidFill>
                  <a:srgbClr val="FF2500"/>
                </a:solidFill>
                <a:effectLst/>
                <a:latin typeface="Lucida Grande" panose="020B0600040502020204" pitchFamily="34" charset="0"/>
              </a:rPr>
              <a:t> but the other five were wise enough to take along extra oil.</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5</a:t>
            </a:r>
            <a:r>
              <a:rPr lang="en-US" dirty="0">
                <a:solidFill>
                  <a:srgbClr val="FF2500"/>
                </a:solidFill>
                <a:effectLst/>
                <a:latin typeface="Lucida Grande" panose="020B0600040502020204" pitchFamily="34" charset="0"/>
              </a:rPr>
              <a:t> When the bridegroom was delayed, they all became drowsy and fell asleep.</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“At midnight they were roused by the shout, ‘Look, the bridegroom is coming! Come out and meet him!’</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25:7</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“All the bridesmaids got up and prepared their lamps.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8</a:t>
            </a:r>
            <a:r>
              <a:rPr lang="en-US" dirty="0">
                <a:solidFill>
                  <a:srgbClr val="FF2500"/>
                </a:solidFill>
                <a:effectLst/>
                <a:latin typeface="Lucida Grande" panose="020B0600040502020204" pitchFamily="34" charset="0"/>
              </a:rPr>
              <a:t> Then the five foolish ones asked the others, ‘Please give us some of your oil because our lamps are going out.’</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25:9</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the others replied, ‘We don’t have enough for all of us. Go to a shop and buy some for yourselves.’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25:10</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while they were gone to buy oil, the bridegroom came. Then those who were ready went in with him to the marriage feast, and the door was locked.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11</a:t>
            </a:r>
            <a:r>
              <a:rPr lang="en-US" dirty="0">
                <a:solidFill>
                  <a:srgbClr val="FF2500"/>
                </a:solidFill>
                <a:effectLst/>
                <a:latin typeface="Lucida Grande" panose="020B0600040502020204" pitchFamily="34" charset="0"/>
              </a:rPr>
              <a:t> Later, when the other five bridesmaids returned, they stood outside, calling, ‘Lord! Lord! Open the door for us!’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he called back, ‘Believe me, I don’t know you!’</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25:13</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“So you, too, must keep watch! For you do not know the day or hour of my return.</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dirty="0">
                <a:effectLst/>
                <a:latin typeface="Lucida Grande" panose="020B0600040502020204" pitchFamily="34" charset="0"/>
              </a:rPr>
              <a:t>Parable of the Three Servants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“Again, the Kingdom of Heaven can be illustrated by the story of a man going on a long trip. He called together his servants and entrusted his money to them while he was gone.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15</a:t>
            </a:r>
            <a:r>
              <a:rPr lang="en-US" dirty="0">
                <a:solidFill>
                  <a:srgbClr val="FF2500"/>
                </a:solidFill>
                <a:effectLst/>
                <a:latin typeface="Lucida Grande" panose="020B0600040502020204" pitchFamily="34" charset="0"/>
              </a:rPr>
              <a:t> He gave five bags of silver to one, two bags of silver to another, and one bag of silver to the last—dividing it in proportion to their abilities. He then left on his trip.</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servant who received the five bags of silver began to invest the money and earned five more.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17</a:t>
            </a:r>
            <a:r>
              <a:rPr lang="en-US" dirty="0">
                <a:solidFill>
                  <a:srgbClr val="FF2500"/>
                </a:solidFill>
                <a:effectLst/>
                <a:latin typeface="Lucida Grande" panose="020B0600040502020204" pitchFamily="34" charset="0"/>
              </a:rPr>
              <a:t> The servant with two bags of silver also went to work and earned two more.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18</a:t>
            </a:r>
            <a:r>
              <a:rPr lang="en-US" dirty="0">
                <a:solidFill>
                  <a:srgbClr val="FF2500"/>
                </a:solidFill>
                <a:effectLst/>
                <a:latin typeface="Lucida Grande" panose="020B0600040502020204" pitchFamily="34" charset="0"/>
              </a:rPr>
              <a:t> But the servant who received the one bag of silver dug a hole in the ground and hid the master’s money.</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25:19</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“After a long time their master returned from his trip and called them to give an account of how they had used his money.</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20</a:t>
            </a:r>
            <a:r>
              <a:rPr lang="en-US" dirty="0">
                <a:solidFill>
                  <a:srgbClr val="FF2500"/>
                </a:solidFill>
                <a:effectLst/>
                <a:latin typeface="Lucida Grande" panose="020B0600040502020204" pitchFamily="34" charset="0"/>
              </a:rPr>
              <a:t> The servant to whom he had entrusted the five bags of silver came forward with five more and said, ‘Master, you gave me five bags of silver to invest, and I have earned five more.’</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25:21</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master was full of praise. ‘Well done, my good and faithful servant. You have been faithful in handling this small amount, so now I will give you many more responsibilities. Let’s celebrate together!’</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servant who had received the two bags of silver came forward and said, ‘Master, you gave me two bags of silver to invest, and I have earned two more.’</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25:23</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master said, ‘Well done, my good and faithful servant. You have been faithful in handling this small amount, so now I will give you many more responsibilities. Let’s celebrate together!’</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“Then the servant with the one bag of silver came and said, ‘Master, I knew you were a harsh man, harvesting crops you didn’t plant and gathering crops you didn’t cultivate.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25</a:t>
            </a:r>
            <a:r>
              <a:rPr lang="en-US" dirty="0">
                <a:solidFill>
                  <a:srgbClr val="FF2500"/>
                </a:solidFill>
                <a:effectLst/>
                <a:latin typeface="Lucida Grande" panose="020B0600040502020204" pitchFamily="34" charset="0"/>
              </a:rPr>
              <a:t> I was afraid I would lose your money, so I hid it in the earth. Look, here is your money back.’</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the master replied, ‘You wicked and lazy servant! If you knew I harvested crops I didn’t plant and gathered crops I didn’t cultivate,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27</a:t>
            </a:r>
            <a:r>
              <a:rPr lang="en-US" dirty="0">
                <a:solidFill>
                  <a:srgbClr val="FF2500"/>
                </a:solidFill>
                <a:effectLst/>
                <a:latin typeface="Lucida Grande" panose="020B0600040502020204" pitchFamily="34" charset="0"/>
              </a:rPr>
              <a:t> why didn’t you deposit my money in the bank? At least I could have gotten some interest on it.’</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25:28</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“Then he ordered, ‘Take the money from this servant, and give it to the one with the ten bags of silver.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29</a:t>
            </a:r>
            <a:r>
              <a:rPr lang="en-US" dirty="0">
                <a:solidFill>
                  <a:srgbClr val="FF2500"/>
                </a:solidFill>
                <a:effectLst/>
                <a:latin typeface="Lucida Grande" panose="020B0600040502020204" pitchFamily="34" charset="0"/>
              </a:rPr>
              <a:t> To those who use well what they are given, even more will be given, and they will have an abundance. But from those who do nothing, even what little they have will be taken away.</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30</a:t>
            </a:r>
            <a:r>
              <a:rPr lang="en-US" dirty="0">
                <a:solidFill>
                  <a:srgbClr val="FF2500"/>
                </a:solidFill>
                <a:effectLst/>
                <a:latin typeface="Lucida Grande" panose="020B0600040502020204" pitchFamily="34" charset="0"/>
              </a:rPr>
              <a:t> Now throw this useless servant into outer darkness, where there will be weeping and gnashing of teeth.’</a:t>
            </a:r>
            <a:r>
              <a:rPr lang="en-US" dirty="0">
                <a:solidFill>
                  <a:srgbClr val="000000"/>
                </a:solidFill>
                <a:effectLst/>
                <a:latin typeface="Lucida Grande" panose="020B0600040502020204" pitchFamily="34" charset="0"/>
              </a:rPr>
              <a:t> </a:t>
            </a:r>
            <a:endParaRPr lang="en-US" dirty="0">
              <a:solidFill>
                <a:srgbClr val="FF2500"/>
              </a:solidFill>
              <a:effectLst/>
              <a:latin typeface="Lucida Grande" panose="020B06000405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6974BF3-3075-45E4-9BD0-C40831633550}"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200</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39747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effectLst/>
                <a:latin typeface="Lucida Grande" panose="020B0600040502020204" pitchFamily="34" charset="0"/>
              </a:rPr>
              <a:t>Parable of the Ten Bridesmaids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 “Then the Kingdom of Heaven will be like ten bridesmaids who took their lamps and went to meet the bridegroom.</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a:t>
            </a:r>
            <a:r>
              <a:rPr lang="en-US" dirty="0">
                <a:solidFill>
                  <a:srgbClr val="FF2500"/>
                </a:solidFill>
                <a:effectLst/>
                <a:latin typeface="Lucida Grande" panose="020B0600040502020204" pitchFamily="34" charset="0"/>
              </a:rPr>
              <a:t> Five of them were foolish, and five were wise.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a:t>
            </a:r>
            <a:r>
              <a:rPr lang="en-US" dirty="0">
                <a:solidFill>
                  <a:srgbClr val="FF2500"/>
                </a:solidFill>
                <a:effectLst/>
                <a:latin typeface="Lucida Grande" panose="020B0600040502020204" pitchFamily="34" charset="0"/>
              </a:rPr>
              <a:t> The five who were foolish didn’t take enough olive oil for their lamps,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4</a:t>
            </a:r>
            <a:r>
              <a:rPr lang="en-US" dirty="0">
                <a:solidFill>
                  <a:srgbClr val="FF2500"/>
                </a:solidFill>
                <a:effectLst/>
                <a:latin typeface="Lucida Grande" panose="020B0600040502020204" pitchFamily="34" charset="0"/>
              </a:rPr>
              <a:t> but the other five were wise enough to take along extra oil.</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5</a:t>
            </a:r>
            <a:r>
              <a:rPr lang="en-US" dirty="0">
                <a:solidFill>
                  <a:srgbClr val="FF2500"/>
                </a:solidFill>
                <a:effectLst/>
                <a:latin typeface="Lucida Grande" panose="020B0600040502020204" pitchFamily="34" charset="0"/>
              </a:rPr>
              <a:t> When the bridegroom was delayed, they all became drowsy and fell asleep.</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“At midnight they were roused by the shout, ‘Look, the bridegroom is coming! Come out and meet him!’</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25:7</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“All the bridesmaids got up and prepared their lamps.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8</a:t>
            </a:r>
            <a:r>
              <a:rPr lang="en-US" dirty="0">
                <a:solidFill>
                  <a:srgbClr val="FF2500"/>
                </a:solidFill>
                <a:effectLst/>
                <a:latin typeface="Lucida Grande" panose="020B0600040502020204" pitchFamily="34" charset="0"/>
              </a:rPr>
              <a:t> Then the five foolish ones asked the others, ‘Please give us some of your oil because our lamps are going out.’</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25:9</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the others replied, ‘We don’t have enough for all of us. Go to a shop and buy some for yourselves.’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25:10</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while they were gone to buy oil, the bridegroom came. Then those who were ready went in with him to the marriage feast, and the door was locked.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11</a:t>
            </a:r>
            <a:r>
              <a:rPr lang="en-US" dirty="0">
                <a:solidFill>
                  <a:srgbClr val="FF2500"/>
                </a:solidFill>
                <a:effectLst/>
                <a:latin typeface="Lucida Grande" panose="020B0600040502020204" pitchFamily="34" charset="0"/>
              </a:rPr>
              <a:t> Later, when the other five bridesmaids returned, they stood outside, calling, ‘Lord! Lord! Open the door for us!’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he called back, ‘Believe me, I don’t know you!’</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25:13</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“So you, too, must keep watch! For you do not know the day or hour of my return.</a:t>
            </a:r>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6974BF3-3075-45E4-9BD0-C40831633550}"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201</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525146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effectLst/>
                <a:latin typeface="Lucida Grande" panose="020B0600040502020204" pitchFamily="34" charset="0"/>
              </a:rPr>
              <a:t>What in this parable indicates that living Jews are in view?</a:t>
            </a:r>
          </a:p>
          <a:p>
            <a:endParaRPr lang="en-US" dirty="0">
              <a:effectLst/>
              <a:latin typeface="Lucida Grande" panose="020B0600040502020204" pitchFamily="34" charset="0"/>
            </a:endParaRPr>
          </a:p>
          <a:p>
            <a:r>
              <a:rPr lang="en-US" dirty="0">
                <a:effectLst/>
                <a:latin typeface="Lucida Grande" panose="020B0600040502020204" pitchFamily="34" charset="0"/>
              </a:rPr>
              <a:t>Parable of the Three Servants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“Again, the Kingdom of Heaven can be illustrated by the story of a man going on a long trip. He called together his servants and entrusted his money to them while he was gone.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15</a:t>
            </a:r>
            <a:r>
              <a:rPr lang="en-US" dirty="0">
                <a:solidFill>
                  <a:srgbClr val="FF2500"/>
                </a:solidFill>
                <a:effectLst/>
                <a:latin typeface="Lucida Grande" panose="020B0600040502020204" pitchFamily="34" charset="0"/>
              </a:rPr>
              <a:t> He gave five bags of silver to one, two bags of silver to another, and one bag of silver to the last—dividing it in proportion to their abilities. He then left on his trip.</a:t>
            </a:r>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25:16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servant who received the five bags of silver began to invest the money and earned five more.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17</a:t>
            </a:r>
            <a:r>
              <a:rPr lang="en-US" dirty="0">
                <a:solidFill>
                  <a:srgbClr val="FF2500"/>
                </a:solidFill>
                <a:effectLst/>
                <a:latin typeface="Lucida Grande" panose="020B0600040502020204" pitchFamily="34" charset="0"/>
              </a:rPr>
              <a:t> The servant with two bags of silver also went to work and earned two more.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18</a:t>
            </a:r>
            <a:r>
              <a:rPr lang="en-US" dirty="0">
                <a:solidFill>
                  <a:srgbClr val="FF2500"/>
                </a:solidFill>
                <a:effectLst/>
                <a:latin typeface="Lucida Grande" panose="020B0600040502020204" pitchFamily="34" charset="0"/>
              </a:rPr>
              <a:t> But the servant who received the one bag of silver dug a hole in the ground and hid the master’s money.</a:t>
            </a:r>
          </a:p>
          <a:p>
            <a:br>
              <a:rPr lang="en-US" dirty="0">
                <a:effectLst/>
                <a:latin typeface="Lucida Grande" panose="020B0600040502020204" pitchFamily="34" charset="0"/>
              </a:rPr>
            </a:br>
            <a:r>
              <a:rPr lang="en-US" b="1" dirty="0">
                <a:solidFill>
                  <a:srgbClr val="006699"/>
                </a:solidFill>
                <a:effectLst/>
                <a:latin typeface="Helvetica Neue" panose="02000503000000020004" pitchFamily="2" charset="0"/>
              </a:rPr>
              <a:t>Matt. 25:19</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“After a long time their master returned from his trip and called them to give an account of how they had used his money.</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20</a:t>
            </a:r>
            <a:r>
              <a:rPr lang="en-US" dirty="0">
                <a:solidFill>
                  <a:srgbClr val="FF2500"/>
                </a:solidFill>
                <a:effectLst/>
                <a:latin typeface="Lucida Grande" panose="020B0600040502020204" pitchFamily="34" charset="0"/>
              </a:rPr>
              <a:t> The servant to whom he had entrusted the five bags of silver came forward with five more and said, ‘Master, you gave me five bags of silver to invest, and I have earned five more.’</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25:21</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master was full of praise. ‘Well done, my good and faithful servant. You have been faithful in handling this small amount, so now I will give you many more responsibilities. Let’s celebrate together!’</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servant who had received the two bags of silver came forward and said, ‘Master, you gave me two bags of silver to invest, and I have earned two more.’</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25:23</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master said, ‘Well done, my good and faithful servant. You have been faithful in handling this small amount, so now I will give you many more responsibilities. Let’s celebrate together!’</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“Then the servant with the one bag of silver came and said, ‘Master, I knew you were a harsh man, harvesting crops you didn’t plant and gathering crops you didn’t cultivate.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25</a:t>
            </a:r>
            <a:r>
              <a:rPr lang="en-US" dirty="0">
                <a:solidFill>
                  <a:srgbClr val="FF2500"/>
                </a:solidFill>
                <a:effectLst/>
                <a:latin typeface="Lucida Grande" panose="020B0600040502020204" pitchFamily="34" charset="0"/>
              </a:rPr>
              <a:t> I was afraid I would lose your money, so I hid it in the earth. Look, here is your money back.’</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the master replied, ‘You wicked and lazy servant! If you knew I harvested crops I didn’t plant and gathered crops I didn’t cultivate,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27</a:t>
            </a:r>
            <a:r>
              <a:rPr lang="en-US" dirty="0">
                <a:solidFill>
                  <a:srgbClr val="FF2500"/>
                </a:solidFill>
                <a:effectLst/>
                <a:latin typeface="Lucida Grande" panose="020B0600040502020204" pitchFamily="34" charset="0"/>
              </a:rPr>
              <a:t> why didn’t you deposit my money in the bank? At least I could have gotten some interest on it.’</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25:28</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“Then he ordered, ‘Take the money from this servant, and give it to the one with the ten bags of silver.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29</a:t>
            </a:r>
            <a:r>
              <a:rPr lang="en-US" dirty="0">
                <a:solidFill>
                  <a:srgbClr val="FF2500"/>
                </a:solidFill>
                <a:effectLst/>
                <a:latin typeface="Lucida Grande" panose="020B0600040502020204" pitchFamily="34" charset="0"/>
              </a:rPr>
              <a:t> To those who use well what they are given, even more will be given, and they will have an abundance. But from those who do nothing, even what little they have will be taken away.</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30</a:t>
            </a:r>
            <a:r>
              <a:rPr lang="en-US" dirty="0">
                <a:solidFill>
                  <a:srgbClr val="FF2500"/>
                </a:solidFill>
                <a:effectLst/>
                <a:latin typeface="Lucida Grande" panose="020B0600040502020204" pitchFamily="34" charset="0"/>
              </a:rPr>
              <a:t> Now throw this useless servant into outer darkness, where there will be weeping and gnashing of teeth.’</a:t>
            </a:r>
            <a:r>
              <a:rPr lang="en-US" dirty="0">
                <a:solidFill>
                  <a:srgbClr val="000000"/>
                </a:solidFill>
                <a:effectLst/>
                <a:latin typeface="Lucida Grande" panose="020B0600040502020204" pitchFamily="34" charset="0"/>
              </a:rPr>
              <a:t>"</a:t>
            </a:r>
            <a:endParaRPr lang="en-US" dirty="0">
              <a:solidFill>
                <a:srgbClr val="FF2500"/>
              </a:solidFill>
              <a:effectLst/>
              <a:latin typeface="Lucida Grande" panose="020B06000405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6974BF3-3075-45E4-9BD0-C40831633550}"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760703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47987" rtl="0" eaLnBrk="1" fontAlgn="auto" latinLnBrk="0" hangingPunct="1">
              <a:lnSpc>
                <a:spcPct val="100000"/>
              </a:lnSpc>
              <a:spcBef>
                <a:spcPts val="0"/>
              </a:spcBef>
              <a:spcAft>
                <a:spcPts val="0"/>
              </a:spcAft>
              <a:buClrTx/>
              <a:buSzTx/>
              <a:buFontTx/>
              <a:buNone/>
              <a:tabLst/>
              <a:defRPr/>
            </a:pPr>
            <a:fld id="{59F0D061-6C80-4568-9B35-874F8BC2FE76}" type="slidenum">
              <a:rPr kumimoji="0" lang="en-US" sz="1200" b="0" i="0" u="none" strike="noStrike" kern="1200" cap="none" spc="0" normalizeH="0" baseline="0" noProof="0">
                <a:ln>
                  <a:noFill/>
                </a:ln>
                <a:solidFill>
                  <a:prstClr val="black"/>
                </a:solidFill>
                <a:effectLst/>
                <a:uLnTx/>
                <a:uFillTx/>
                <a:latin typeface="Calibri"/>
                <a:ea typeface="+mn-ea"/>
                <a:cs typeface="+mn-cs"/>
              </a:rPr>
              <a:pPr marL="0" marR="0" lvl="0" indent="0" algn="r" defTabSz="947987" rtl="0" eaLnBrk="1" fontAlgn="auto" latinLnBrk="0" hangingPunct="1">
                <a:lnSpc>
                  <a:spcPct val="100000"/>
                </a:lnSpc>
                <a:spcBef>
                  <a:spcPts val="0"/>
                </a:spcBef>
                <a:spcAft>
                  <a:spcPts val="0"/>
                </a:spcAft>
                <a:buClrTx/>
                <a:buSzTx/>
                <a:buFontTx/>
                <a:buNone/>
                <a:tabLst/>
                <a:defRPr/>
              </a:pPr>
              <a:t>203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2828435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112296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8603248"/>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6210945"/>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006699"/>
                </a:solidFill>
                <a:effectLst/>
                <a:latin typeface="Helvetica Neue" panose="02000503000000020004" pitchFamily="2" charset="0"/>
              </a:rPr>
              <a:t>Matt. 25:14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“Again, the Kingdom of Heaven can be illustrated by the story of a man going on a long trip. He called together his servants and entrusted his money to them while he was gone.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15</a:t>
            </a:r>
            <a:r>
              <a:rPr lang="en-US" dirty="0">
                <a:solidFill>
                  <a:srgbClr val="FF2500"/>
                </a:solidFill>
                <a:effectLst/>
                <a:latin typeface="Lucida Grande" panose="020B0600040502020204" pitchFamily="34" charset="0"/>
              </a:rPr>
              <a:t> He gave five bags of silver to one…</a:t>
            </a: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6950407"/>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srgbClr val="FF2500"/>
                </a:solidFill>
                <a:effectLst/>
                <a:latin typeface="Lucida Grande" panose="020B0600040502020204" pitchFamily="34" charset="0"/>
              </a:rPr>
              <a:t>…two bags of silver to another…</a:t>
            </a: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6041940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a:t>
            </a:r>
            <a:r>
              <a:rPr lang="en-US" dirty="0">
                <a:solidFill>
                  <a:srgbClr val="FF2500"/>
                </a:solidFill>
                <a:effectLst/>
                <a:latin typeface="Lucida Grande" panose="020B0600040502020204" pitchFamily="34" charset="0"/>
              </a:rPr>
              <a:t>and one bag of silver to the last—dividing it in proportion to their abilities. He then left on his trip.</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solidFill>
                <a:srgbClr val="FF2500"/>
              </a:solidFill>
              <a:effectLst/>
              <a:latin typeface="Lucida Grande" panose="020B06000405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Matt. 25:16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servant who received the five bags of silver began to invest the money and earned five more.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17</a:t>
            </a:r>
            <a:r>
              <a:rPr lang="en-US" dirty="0">
                <a:solidFill>
                  <a:srgbClr val="FF2500"/>
                </a:solidFill>
                <a:effectLst/>
                <a:latin typeface="Lucida Grande" panose="020B0600040502020204" pitchFamily="34" charset="0"/>
              </a:rPr>
              <a:t> The servant with two bags of silver also went to work and earned two more.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18</a:t>
            </a:r>
            <a:r>
              <a:rPr lang="en-US" dirty="0">
                <a:solidFill>
                  <a:srgbClr val="FF2500"/>
                </a:solidFill>
                <a:effectLst/>
                <a:latin typeface="Lucida Grande" panose="020B0600040502020204" pitchFamily="34" charset="0"/>
              </a:rPr>
              <a:t> But the servant who received the one bag of silver dug a hole in the ground and hid the master’s money.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a:p>
          <a:p>
            <a:r>
              <a:rPr lang="en-US"/>
              <a:t>—————————</a:t>
            </a:r>
          </a:p>
          <a:p>
            <a:endParaRPr lang="en-US"/>
          </a:p>
          <a:p>
            <a:r>
              <a:rPr lang="en-US"/>
              <a:t>Does this last servant depict a Christian or an unbeliever? Some facts support his saved state:</a:t>
            </a:r>
          </a:p>
          <a:p>
            <a:pPr marL="228600" indent="-228600">
              <a:buAutoNum type="arabicParenBoth"/>
            </a:pPr>
            <a:r>
              <a:rPr lang="en-US"/>
              <a:t> The context of Jesus speaking to his disciples.</a:t>
            </a:r>
          </a:p>
          <a:p>
            <a:pPr marL="228600" indent="-228600">
              <a:buAutoNum type="arabicParenBoth"/>
            </a:pPr>
            <a:r>
              <a:rPr lang="en-US"/>
              <a:t> It would seem strange for Jesus to speak of an unbeliever as a servant of the master.</a:t>
            </a:r>
          </a:p>
          <a:p>
            <a:pPr marL="228600" indent="-228600">
              <a:buAutoNum type="arabicParenBoth"/>
            </a:pPr>
            <a:r>
              <a:rPr lang="en-US"/>
              <a:t>The remorse of the servant after confrontation by the master is better understood as by one saved.</a:t>
            </a:r>
          </a:p>
          <a:p>
            <a:pPr marL="228600" indent="-228600">
              <a:buAutoNum type="arabicParenBoth"/>
            </a:pPr>
            <a:r>
              <a:rPr lang="en-US"/>
              <a:t>He is deemed a hypocrite, which can be used a believers who lead carnal lives.</a:t>
            </a:r>
          </a:p>
          <a:p>
            <a:pPr marL="228600" indent="-228600">
              <a:buAutoNum type="arabicParenBoth"/>
            </a:pPr>
            <a:r>
              <a:rPr lang="en-US"/>
              <a:t>The opposite of  the first two servants being "faithful" is to be "unfaithful," not unbelieving.</a:t>
            </a:r>
          </a:p>
          <a:p>
            <a:pPr marL="228600" indent="-228600">
              <a:buAutoNum type="arabicParenBoth"/>
            </a:pPr>
            <a:endParaRPr lang="en-US"/>
          </a:p>
          <a:p>
            <a:r>
              <a:rPr lang="en-US" sz="1200" kern="1200">
                <a:solidFill>
                  <a:schemeClr val="tx1"/>
                </a:solidFill>
                <a:effectLst/>
                <a:latin typeface="+mn-lt"/>
                <a:ea typeface="+mn-ea"/>
                <a:cs typeface="+mn-cs"/>
              </a:rPr>
              <a:t>From Joseph Dillow, </a:t>
            </a:r>
            <a:r>
              <a:rPr lang="en-US" sz="1200" i="1" kern="1200">
                <a:solidFill>
                  <a:schemeClr val="tx1"/>
                </a:solidFill>
                <a:effectLst/>
                <a:latin typeface="+mn-lt"/>
                <a:ea typeface="+mn-ea"/>
                <a:cs typeface="+mn-cs"/>
              </a:rPr>
              <a:t>Final </a:t>
            </a:r>
            <a:r>
              <a:rPr lang="en-US" sz="1200" i="0" kern="1200">
                <a:solidFill>
                  <a:schemeClr val="tx1"/>
                </a:solidFill>
                <a:effectLst/>
                <a:latin typeface="+mn-lt"/>
                <a:ea typeface="+mn-ea"/>
                <a:cs typeface="+mn-cs"/>
              </a:rPr>
              <a:t>Destiny, 791:</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"Like</a:t>
            </a:r>
            <a:r>
              <a:rPr lang="en-US" sz="1200" kern="1200">
                <a:solidFill>
                  <a:schemeClr val="tx1"/>
                </a:solidFill>
                <a:effectLst/>
                <a:latin typeface="+mn-lt"/>
                <a:ea typeface="+mn-ea"/>
                <a:cs typeface="+mn-cs"/>
              </a:rPr>
              <a:t> Bock, those holding this view that Luke 12:46 refers to “unbelievers,” point to Matthew 24:51 where the “unfaithful” are called “hypocrites.” Luke calls them “unfaithful” and Matthew calls them “hypocrites.” The word “hypocrisy” (Matthew 24:51) was used of a play actor.</a:t>
            </a:r>
            <a:r>
              <a:rPr lang="en-US" sz="1200" kern="1200" baseline="30000">
                <a:solidFill>
                  <a:schemeClr val="tx1"/>
                </a:solidFill>
                <a:effectLst/>
                <a:latin typeface="+mn-lt"/>
                <a:ea typeface="+mn-ea"/>
                <a:cs typeface="+mn-cs"/>
              </a:rPr>
              <a:t>2554</a:t>
            </a:r>
            <a:r>
              <a:rPr lang="en-US" sz="1200" kern="1200">
                <a:solidFill>
                  <a:schemeClr val="tx1"/>
                </a:solidFill>
                <a:effectLst/>
                <a:latin typeface="+mn-lt"/>
                <a:ea typeface="+mn-ea"/>
                <a:cs typeface="+mn-cs"/>
              </a:rPr>
              <a:t> The wicked servant claims to be a servant of his master, but his hypocrisy is that he does not live like it, he is acting. Bock is correct that it is normally used of non-Christians,</a:t>
            </a:r>
            <a:r>
              <a:rPr lang="en-US" sz="1200" kern="1200" baseline="30000">
                <a:solidFill>
                  <a:schemeClr val="tx1"/>
                </a:solidFill>
                <a:effectLst/>
                <a:latin typeface="+mn-lt"/>
                <a:ea typeface="+mn-ea"/>
                <a:cs typeface="+mn-cs"/>
              </a:rPr>
              <a:t>2555</a:t>
            </a:r>
            <a:r>
              <a:rPr lang="en-US" sz="1200" kern="1200">
                <a:solidFill>
                  <a:schemeClr val="tx1"/>
                </a:solidFill>
                <a:effectLst/>
                <a:latin typeface="+mn-lt"/>
                <a:ea typeface="+mn-ea"/>
                <a:cs typeface="+mn-cs"/>
              </a:rPr>
              <a:t> but it is also used by Christ of true Christians who judge others (their “brother”), while ignoring their own sin (Matthew 7:5). Barnabas and Peter were charged with hypocrisy by Paul (Galatians 2:13), and Peter speaks of “newborn babes” who are to put hypocrisy aside (1 Peter 2:1-2). The servant in Matthew 24:51 is the opposite of a “faithful and sensible” steward (v. 45). The opposite of “faithful and sensible” is “unfaithful,” or, as Jesus puts it, he “</a:t>
            </a:r>
            <a:r>
              <a:rPr lang="en-US" sz="1200" i="1" kern="1200">
                <a:solidFill>
                  <a:schemeClr val="tx1"/>
                </a:solidFill>
                <a:effectLst/>
                <a:latin typeface="+mn-lt"/>
                <a:ea typeface="+mn-ea"/>
                <a:cs typeface="+mn-cs"/>
              </a:rPr>
              <a:t>did not get ready or act in accord with his will</a:t>
            </a:r>
            <a:r>
              <a:rPr lang="en-US" sz="1200" kern="1200">
                <a:solidFill>
                  <a:schemeClr val="tx1"/>
                </a:solidFill>
                <a:effectLst/>
                <a:latin typeface="+mn-lt"/>
                <a:ea typeface="+mn-ea"/>
                <a:cs typeface="+mn-cs"/>
              </a:rPr>
              <a:t>” (v. 47).</a:t>
            </a:r>
          </a:p>
          <a:p>
            <a:r>
              <a:rPr lang="en-US" sz="1200" kern="1200">
                <a:solidFill>
                  <a:schemeClr val="tx1"/>
                </a:solidFill>
                <a:effectLst/>
                <a:latin typeface="+mn-lt"/>
                <a:ea typeface="+mn-ea"/>
                <a:cs typeface="+mn-cs"/>
              </a:rPr>
              <a:t>This man was not an unbeliever; he believed in his “master” and that his master was coming back. The fact that Luke’s </a:t>
            </a:r>
            <a:r>
              <a:rPr lang="en-US" sz="1200" i="1" kern="1200">
                <a:solidFill>
                  <a:schemeClr val="tx1"/>
                </a:solidFill>
                <a:effectLst/>
                <a:latin typeface="+mn-lt"/>
                <a:ea typeface="+mn-ea"/>
                <a:cs typeface="+mn-cs"/>
              </a:rPr>
              <a:t>apiston </a:t>
            </a:r>
            <a:r>
              <a:rPr lang="en-US" sz="1200" kern="1200">
                <a:solidFill>
                  <a:schemeClr val="tx1"/>
                </a:solidFill>
                <a:effectLst/>
                <a:latin typeface="+mn-lt"/>
                <a:ea typeface="+mn-ea"/>
                <a:cs typeface="+mn-cs"/>
              </a:rPr>
              <a:t>is replaced by </a:t>
            </a:r>
            <a:r>
              <a:rPr lang="en-US" sz="1200" i="1" kern="1200">
                <a:solidFill>
                  <a:schemeClr val="tx1"/>
                </a:solidFill>
                <a:effectLst/>
                <a:latin typeface="+mn-lt"/>
                <a:ea typeface="+mn-ea"/>
                <a:cs typeface="+mn-cs"/>
              </a:rPr>
              <a:t>hypokriton </a:t>
            </a:r>
            <a:r>
              <a:rPr lang="en-US" sz="1200" kern="1200">
                <a:solidFill>
                  <a:schemeClr val="tx1"/>
                </a:solidFill>
                <a:effectLst/>
                <a:latin typeface="+mn-lt"/>
                <a:ea typeface="+mn-ea"/>
                <a:cs typeface="+mn-cs"/>
              </a:rPr>
              <a:t>(hypocrisy) in the parallel passage in Matthew suggests that </a:t>
            </a:r>
            <a:r>
              <a:rPr lang="en-US" sz="1200" i="1" kern="1200">
                <a:solidFill>
                  <a:schemeClr val="tx1"/>
                </a:solidFill>
                <a:effectLst/>
                <a:latin typeface="+mn-lt"/>
                <a:ea typeface="+mn-ea"/>
                <a:cs typeface="+mn-cs"/>
              </a:rPr>
              <a:t>apiston </a:t>
            </a:r>
            <a:r>
              <a:rPr lang="en-US" sz="1200" kern="1200">
                <a:solidFill>
                  <a:schemeClr val="tx1"/>
                </a:solidFill>
                <a:effectLst/>
                <a:latin typeface="+mn-lt"/>
                <a:ea typeface="+mn-ea"/>
                <a:cs typeface="+mn-cs"/>
              </a:rPr>
              <a:t>in Luke 12:46 should not be translated as “unbeliever” but as “unfaithful.” His hypocrisy was not that he professed Christ outwardly but did not “truly” believe, but that even though he was assigned the role of a servant, he did not take care of the other servants and ended up serving only himself. The servant was not a non-Christian; he was an unfaithful Christian. It is for this that he will be judged and given a place with the other “unfaithful” believers.</a:t>
            </a:r>
          </a:p>
          <a:p>
            <a:endParaRPr lang="en-US" sz="1200" kern="120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baseline="30000">
                <a:solidFill>
                  <a:schemeClr val="tx1"/>
                </a:solidFill>
                <a:effectLst/>
                <a:latin typeface="+mn-lt"/>
                <a:ea typeface="+mn-ea"/>
                <a:cs typeface="+mn-cs"/>
              </a:rPr>
              <a:t>2554</a:t>
            </a:r>
            <a:r>
              <a:rPr lang="en-US" sz="1200" kern="1200">
                <a:solidFill>
                  <a:schemeClr val="tx1"/>
                </a:solidFill>
                <a:effectLst/>
                <a:latin typeface="+mn-lt"/>
                <a:ea typeface="+mn-ea"/>
                <a:cs typeface="+mn-cs"/>
              </a:rPr>
              <a:t> Ulrich Wilckens, “</a:t>
            </a:r>
            <a:r>
              <a:rPr lang="en-US" sz="1200" i="1" kern="1200">
                <a:solidFill>
                  <a:schemeClr val="tx1"/>
                </a:solidFill>
                <a:effectLst/>
                <a:latin typeface="+mn-lt"/>
                <a:ea typeface="+mn-ea"/>
                <a:cs typeface="+mn-cs"/>
              </a:rPr>
              <a:t>hypokrinomai</a:t>
            </a:r>
            <a:r>
              <a:rPr lang="en-US" sz="1200" kern="1200">
                <a:solidFill>
                  <a:schemeClr val="tx1"/>
                </a:solidFill>
                <a:effectLst/>
                <a:latin typeface="+mn-lt"/>
                <a:ea typeface="+mn-ea"/>
                <a:cs typeface="+mn-cs"/>
              </a:rPr>
              <a:t>,” in TDNTA, 1235.</a:t>
            </a:r>
          </a:p>
          <a:p>
            <a:r>
              <a:rPr lang="en-US" sz="1200" kern="1200" baseline="30000">
                <a:solidFill>
                  <a:schemeClr val="tx1"/>
                </a:solidFill>
                <a:effectLst/>
                <a:latin typeface="+mn-lt"/>
                <a:ea typeface="+mn-ea"/>
                <a:cs typeface="+mn-cs"/>
              </a:rPr>
              <a:t>2555</a:t>
            </a:r>
            <a:r>
              <a:rPr lang="en-US" sz="1200" kern="1200">
                <a:solidFill>
                  <a:schemeClr val="tx1"/>
                </a:solidFill>
                <a:effectLst/>
                <a:latin typeface="+mn-lt"/>
                <a:ea typeface="+mn-ea"/>
                <a:cs typeface="+mn-cs"/>
              </a:rPr>
              <a:t> Matthew 6:2, 5, 16.</a:t>
            </a:r>
          </a:p>
          <a:p>
            <a:r>
              <a:rPr lang="en-US" sz="1200" kern="1200" baseline="30000">
                <a:solidFill>
                  <a:schemeClr val="tx1"/>
                </a:solidFill>
                <a:effectLst/>
                <a:latin typeface="+mn-lt"/>
                <a:ea typeface="+mn-ea"/>
                <a:cs typeface="+mn-cs"/>
              </a:rPr>
              <a:t>2556</a:t>
            </a:r>
            <a:r>
              <a:rPr lang="en-US" sz="1200" kern="1200">
                <a:solidFill>
                  <a:schemeClr val="tx1"/>
                </a:solidFill>
                <a:effectLst/>
                <a:latin typeface="+mn-lt"/>
                <a:ea typeface="+mn-ea"/>
                <a:cs typeface="+mn-cs"/>
              </a:rPr>
              <a:t> Roy B. Zuck, Darrell L. Bock, and Dallas Theological Seminary, </a:t>
            </a:r>
            <a:r>
              <a:rPr lang="en-US" sz="1200" i="1" kern="1200">
                <a:solidFill>
                  <a:schemeClr val="tx1"/>
                </a:solidFill>
                <a:effectLst/>
                <a:latin typeface="+mn-lt"/>
                <a:ea typeface="+mn-ea"/>
                <a:cs typeface="+mn-cs"/>
              </a:rPr>
              <a:t>A Biblical Theology of the New Testament </a:t>
            </a:r>
            <a:r>
              <a:rPr lang="en-US" sz="1200" kern="1200">
                <a:solidFill>
                  <a:schemeClr val="tx1"/>
                </a:solidFill>
                <a:effectLst/>
                <a:latin typeface="+mn-lt"/>
                <a:ea typeface="+mn-ea"/>
                <a:cs typeface="+mn-cs"/>
              </a:rPr>
              <a:t>(Chicago: Moody Press, 1994), 1183.</a:t>
            </a:r>
          </a:p>
          <a:p>
            <a:endParaRPr lang="en-US" sz="1200" kern="1200">
              <a:solidFill>
                <a:schemeClr val="tx1"/>
              </a:solidFill>
              <a:effectLst/>
              <a:latin typeface="+mn-lt"/>
              <a:ea typeface="+mn-ea"/>
              <a:cs typeface="+mn-cs"/>
            </a:endParaRPr>
          </a:p>
          <a:p>
            <a:pPr marL="228600" indent="-228600">
              <a:buAutoNum type="arabicParenBoth"/>
            </a:pP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2009926"/>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006699"/>
                </a:solidFill>
                <a:effectLst/>
                <a:latin typeface="Helvetica Neue" panose="02000503000000020004" pitchFamily="2" charset="0"/>
              </a:rPr>
              <a:t>Matt. 25:19</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“After a long time their master returned from his trip and called them to give an account of how they had used his money.</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20</a:t>
            </a:r>
            <a:r>
              <a:rPr lang="en-US" dirty="0">
                <a:solidFill>
                  <a:srgbClr val="FF2500"/>
                </a:solidFill>
                <a:effectLst/>
                <a:latin typeface="Lucida Grande" panose="020B0600040502020204" pitchFamily="34" charset="0"/>
              </a:rPr>
              <a:t> The servant to whom he had entrusted the five bags of silver came forward with five more and said, ‘Master, you gave me five bags of silver to invest, and I have earned five more.’</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25:21</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master was full of praise. ‘Well done, my good and faithful servant. You have been faithful in handling this small amount, so now I will give you many more responsibilities. Let’s celebrate together!’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3668223"/>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006699"/>
                </a:solidFill>
                <a:effectLst/>
                <a:latin typeface="Helvetica Neue" panose="02000503000000020004" pitchFamily="2" charset="0"/>
              </a:rPr>
              <a:t>Matt. 25:22</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servant who had received the two bags of silver came forward and said, ‘Master, you gave me two bags of silver to invest, and I have earned two more.’</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25:23</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 master said, ‘Well done, my good and faithful servant. You have been faithful in handling this small amount, so now I will give you many more responsibilities. Let’s celebrate together!’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6589983"/>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006699"/>
                </a:solidFill>
                <a:effectLst/>
                <a:latin typeface="Helvetica Neue" panose="02000503000000020004" pitchFamily="2" charset="0"/>
              </a:rPr>
              <a:t>Matt. 25:24</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“Then the servant with the one bag of silver came and said, ‘Master, I knew you were a harsh man, harvesting crops you didn’t plant and gathering crops you didn’t cultivate.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25</a:t>
            </a:r>
            <a:r>
              <a:rPr lang="en-US" dirty="0">
                <a:solidFill>
                  <a:srgbClr val="FF2500"/>
                </a:solidFill>
                <a:effectLst/>
                <a:latin typeface="Lucida Grande" panose="020B0600040502020204" pitchFamily="34" charset="0"/>
              </a:rPr>
              <a:t> I was afraid I would lose your money, so I hid it in the earth. Look, here is your money back.’</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Matt. 25:26</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“But the master replied, ‘You wicked and lazy servant! If you knew I harvested crops I didn’t plant and gathered crops I didn’t cultivate,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27</a:t>
            </a:r>
            <a:r>
              <a:rPr lang="en-US" dirty="0">
                <a:solidFill>
                  <a:srgbClr val="FF2500"/>
                </a:solidFill>
                <a:effectLst/>
                <a:latin typeface="Lucida Grande" panose="020B0600040502020204" pitchFamily="34" charset="0"/>
              </a:rPr>
              <a:t> why didn’t you deposit my money in the bank? At least I could have gotten some interest on it.’</a:t>
            </a:r>
          </a:p>
          <a:p>
            <a:endParaRPr lang="en-US" dirty="0">
              <a:solidFill>
                <a:srgbClr val="FF2500"/>
              </a:solidFill>
              <a:effectLst/>
              <a:latin typeface="Lucida Grande" panose="020B06000405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Matt. 25:28</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“Then he ordered, ‘Take the money from this servant, and give it to the one with the ten bags of silver.</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29</a:t>
            </a:r>
            <a:r>
              <a:rPr lang="en-US" dirty="0">
                <a:solidFill>
                  <a:srgbClr val="FF2500"/>
                </a:solidFill>
                <a:effectLst/>
                <a:latin typeface="Lucida Grande" panose="020B0600040502020204" pitchFamily="34" charset="0"/>
              </a:rPr>
              <a:t> To those who use well what they are given, even more will be given, and they will have an abundance. But from those who do nothing, even what little they have will be taken away.</a:t>
            </a:r>
          </a:p>
          <a:p>
            <a:endParaRPr lang="en-US" dirty="0">
              <a:solidFill>
                <a:srgbClr val="FF2500"/>
              </a:solidFill>
              <a:effectLst/>
              <a:latin typeface="Lucida Grande" panose="020B06000405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11770002"/>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Matt. 25:30</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Now throw this useless servant into outer darkness, where there will be weeping and gnashing of teeth.’</a:t>
            </a:r>
          </a:p>
          <a:p>
            <a:r>
              <a:rPr lang="en-US"/>
              <a:t>—————————————</a:t>
            </a:r>
          </a:p>
          <a:p>
            <a:r>
              <a:rPr lang="en-US" sz="1200" kern="1200">
                <a:solidFill>
                  <a:schemeClr val="tx1"/>
                </a:solidFill>
                <a:effectLst/>
                <a:latin typeface="+mn-lt"/>
                <a:ea typeface="+mn-ea"/>
                <a:cs typeface="+mn-cs"/>
              </a:rPr>
              <a:t>The Hebrew noun (</a:t>
            </a:r>
            <a:r>
              <a:rPr lang="en-US" sz="1200" i="1" kern="1200">
                <a:solidFill>
                  <a:schemeClr val="tx1"/>
                </a:solidFill>
                <a:effectLst/>
                <a:latin typeface="+mn-lt"/>
                <a:ea typeface="+mn-ea"/>
                <a:cs typeface="+mn-cs"/>
              </a:rPr>
              <a:t>bĕkî</a:t>
            </a:r>
            <a:r>
              <a:rPr lang="en-US" sz="1200" kern="1200">
                <a:solidFill>
                  <a:schemeClr val="tx1"/>
                </a:solidFill>
                <a:effectLst/>
                <a:latin typeface="+mn-lt"/>
                <a:ea typeface="+mn-ea"/>
                <a:cs typeface="+mn-cs"/>
              </a:rPr>
              <a:t>) means “a lamentation” or “weeping” cf. Jeremiah 31:15. The Hebrew verb (</a:t>
            </a:r>
            <a:r>
              <a:rPr lang="en-US" sz="1200" i="1" kern="1200">
                <a:solidFill>
                  <a:schemeClr val="tx1"/>
                </a:solidFill>
                <a:effectLst/>
                <a:latin typeface="+mn-lt"/>
                <a:ea typeface="+mn-ea"/>
                <a:cs typeface="+mn-cs"/>
              </a:rPr>
              <a:t>bākâ</a:t>
            </a:r>
            <a:r>
              <a:rPr lang="en-US" sz="1200" kern="1200">
                <a:solidFill>
                  <a:schemeClr val="tx1"/>
                </a:solidFill>
                <a:effectLst/>
                <a:latin typeface="+mn-lt"/>
                <a:ea typeface="+mn-ea"/>
                <a:cs typeface="+mn-cs"/>
              </a:rPr>
              <a:t>)</a:t>
            </a:r>
            <a:r>
              <a:rPr lang="en-US" sz="1200" kern="1200" baseline="30000">
                <a:solidFill>
                  <a:schemeClr val="tx1"/>
                </a:solidFill>
                <a:effectLst/>
                <a:latin typeface="+mn-lt"/>
                <a:ea typeface="+mn-ea"/>
                <a:cs typeface="+mn-cs"/>
              </a:rPr>
              <a:t>2516</a:t>
            </a:r>
            <a:r>
              <a:rPr lang="en-US" sz="1200" kern="1200">
                <a:solidFill>
                  <a:schemeClr val="tx1"/>
                </a:solidFill>
                <a:effectLst/>
                <a:latin typeface="+mn-lt"/>
                <a:ea typeface="+mn-ea"/>
                <a:cs typeface="+mn-cs"/>
              </a:rPr>
              <a:t> means “‘to weep, cry, shed tears”</a:t>
            </a:r>
            <a:r>
              <a:rPr lang="en-US" sz="1200" kern="1200" baseline="30000">
                <a:solidFill>
                  <a:schemeClr val="tx1"/>
                </a:solidFill>
                <a:effectLst/>
                <a:latin typeface="+mn-lt"/>
                <a:ea typeface="+mn-ea"/>
                <a:cs typeface="+mn-cs"/>
              </a:rPr>
              <a:t>2517</a:t>
            </a:r>
            <a:r>
              <a:rPr lang="en-US" sz="1200" kern="1200">
                <a:solidFill>
                  <a:schemeClr val="tx1"/>
                </a:solidFill>
                <a:effectLst/>
                <a:latin typeface="+mn-lt"/>
                <a:ea typeface="+mn-ea"/>
                <a:cs typeface="+mn-cs"/>
              </a:rPr>
              <a:t> (cf. Deuteronomy 34:8).”</a:t>
            </a:r>
            <a:r>
              <a:rPr lang="en-US" sz="1200" kern="1200" baseline="30000">
                <a:solidFill>
                  <a:schemeClr val="tx1"/>
                </a:solidFill>
                <a:effectLst/>
                <a:latin typeface="+mn-lt"/>
                <a:ea typeface="+mn-ea"/>
                <a:cs typeface="+mn-cs"/>
              </a:rPr>
              <a:t>2518</a:t>
            </a:r>
            <a:r>
              <a:rPr lang="en-US" sz="1200" kern="1200">
                <a:solidFill>
                  <a:schemeClr val="tx1"/>
                </a:solidFill>
                <a:effectLst/>
                <a:latin typeface="+mn-lt"/>
                <a:ea typeface="+mn-ea"/>
                <a:cs typeface="+mn-cs"/>
              </a:rPr>
              <a:t> Isaiah wept bitterly (Heb </a:t>
            </a:r>
            <a:r>
              <a:rPr lang="en-US" sz="1200" i="1" kern="1200">
                <a:solidFill>
                  <a:schemeClr val="tx1"/>
                </a:solidFill>
                <a:effectLst/>
                <a:latin typeface="+mn-lt"/>
                <a:ea typeface="+mn-ea"/>
                <a:cs typeface="+mn-cs"/>
              </a:rPr>
              <a:t>bākâ</a:t>
            </a:r>
            <a:r>
              <a:rPr lang="en-US" sz="1200" kern="1200">
                <a:solidFill>
                  <a:schemeClr val="tx1"/>
                </a:solidFill>
                <a:effectLst/>
                <a:latin typeface="+mn-lt"/>
                <a:ea typeface="+mn-ea"/>
                <a:cs typeface="+mn-cs"/>
              </a:rPr>
              <a:t>) over Israel (Isaiah 22:4). Peter wept bitterly (same expression) over his denial of Christ (Matthew 26:70). If God can weep bitterly, violently, and with tears over our sin (Jeremiah 10:10),</a:t>
            </a:r>
            <a:r>
              <a:rPr lang="en-US" sz="1200" kern="1200" baseline="30000">
                <a:solidFill>
                  <a:schemeClr val="tx1"/>
                </a:solidFill>
                <a:effectLst/>
                <a:latin typeface="+mn-lt"/>
                <a:ea typeface="+mn-ea"/>
                <a:cs typeface="+mn-cs"/>
              </a:rPr>
              <a:t>2519</a:t>
            </a:r>
            <a:r>
              <a:rPr lang="en-US" sz="1200" kern="1200">
                <a:solidFill>
                  <a:schemeClr val="tx1"/>
                </a:solidFill>
                <a:effectLst/>
                <a:latin typeface="+mn-lt"/>
                <a:ea typeface="+mn-ea"/>
                <a:cs typeface="+mn-cs"/>
              </a:rPr>
              <a:t> why cannot the carnal Christian do the same at the Judgment Seat of Christ? Bitter weeping is not confined to remorse in the lake of fire. After denying the Lord three times, Peter, full of shame and remorse, “went out and </a:t>
            </a:r>
            <a:r>
              <a:rPr lang="en-US" sz="1200" i="1" kern="1200">
                <a:solidFill>
                  <a:schemeClr val="tx1"/>
                </a:solidFill>
                <a:effectLst/>
                <a:latin typeface="+mn-lt"/>
                <a:ea typeface="+mn-ea"/>
                <a:cs typeface="+mn-cs"/>
              </a:rPr>
              <a:t>wept bitterly</a:t>
            </a:r>
            <a:r>
              <a:rPr lang="en-US" sz="1200" kern="1200">
                <a:solidFill>
                  <a:schemeClr val="tx1"/>
                </a:solidFill>
                <a:effectLst/>
                <a:latin typeface="+mn-lt"/>
                <a:ea typeface="+mn-ea"/>
                <a:cs typeface="+mn-cs"/>
              </a:rPr>
              <a:t>” (Luke 22:61–62).</a:t>
            </a:r>
          </a:p>
          <a:p>
            <a:r>
              <a:rPr lang="en-US" sz="1200" kern="1200">
                <a:solidFill>
                  <a:schemeClr val="tx1"/>
                </a:solidFill>
                <a:effectLst/>
                <a:latin typeface="+mn-lt"/>
                <a:ea typeface="+mn-ea"/>
                <a:cs typeface="+mn-cs"/>
              </a:rPr>
              <a:t>While there is an understandable tendency among many commentators to assume that these sobering words could not possibly describe the experience of true believers, we must ask, “Why not?” To assume that this phrase speaks of damnation is an assumption imported into the passage. Spiros Zodhiates correctly observes, “These terms may be applied to believers who have failed the Lord in their service. ‘Outer darkness’ may be a reference to a place or position of far less rewards for the servants who proved themselves less diligent than those who used and exercised their talents to the fullest.”</a:t>
            </a:r>
            <a:r>
              <a:rPr lang="en-US" sz="1200" kern="1200" baseline="30000">
                <a:solidFill>
                  <a:schemeClr val="tx1"/>
                </a:solidFill>
                <a:effectLst/>
                <a:latin typeface="+mn-lt"/>
                <a:ea typeface="+mn-ea"/>
                <a:cs typeface="+mn-cs"/>
              </a:rPr>
              <a:t>2520</a:t>
            </a:r>
            <a:r>
              <a:rPr lang="en-US">
                <a:effectLst/>
              </a:rPr>
              <a:t> </a:t>
            </a:r>
          </a:p>
          <a:p>
            <a:r>
              <a:rPr lang="en-US" sz="1200" kern="1200">
                <a:solidFill>
                  <a:schemeClr val="tx1"/>
                </a:solidFill>
                <a:effectLst/>
                <a:latin typeface="+mn-lt"/>
                <a:ea typeface="+mn-ea"/>
                <a:cs typeface="+mn-cs"/>
              </a:rPr>
              <a:t> </a:t>
            </a:r>
          </a:p>
          <a:p>
            <a:r>
              <a:rPr lang="en-US" sz="1200" kern="1200" baseline="30000">
                <a:solidFill>
                  <a:schemeClr val="tx1"/>
                </a:solidFill>
                <a:effectLst/>
                <a:latin typeface="+mn-lt"/>
                <a:ea typeface="+mn-ea"/>
                <a:cs typeface="+mn-cs"/>
              </a:rPr>
              <a:t>2516</a:t>
            </a:r>
            <a:r>
              <a:rPr lang="en-US" sz="1200" kern="1200">
                <a:solidFill>
                  <a:schemeClr val="tx1"/>
                </a:solidFill>
                <a:effectLst/>
                <a:latin typeface="+mn-lt"/>
                <a:ea typeface="+mn-ea"/>
                <a:cs typeface="+mn-cs"/>
              </a:rPr>
              <a:t> Qal imperfect verb.</a:t>
            </a:r>
          </a:p>
          <a:p>
            <a:r>
              <a:rPr lang="en-US" sz="1200" kern="1200" baseline="30000">
                <a:solidFill>
                  <a:schemeClr val="tx1"/>
                </a:solidFill>
                <a:effectLst/>
                <a:latin typeface="+mn-lt"/>
                <a:ea typeface="+mn-ea"/>
                <a:cs typeface="+mn-cs"/>
              </a:rPr>
              <a:t>2517</a:t>
            </a:r>
            <a:r>
              <a:rPr lang="en-US" sz="1200" kern="1200">
                <a:solidFill>
                  <a:schemeClr val="tx1"/>
                </a:solidFill>
                <a:effectLst/>
                <a:latin typeface="+mn-lt"/>
                <a:ea typeface="+mn-ea"/>
                <a:cs typeface="+mn-cs"/>
              </a:rPr>
              <a:t> TWOT, 107.</a:t>
            </a:r>
          </a:p>
          <a:p>
            <a:r>
              <a:rPr lang="en-US" sz="1200" kern="1200" baseline="30000">
                <a:solidFill>
                  <a:schemeClr val="tx1"/>
                </a:solidFill>
                <a:effectLst/>
                <a:latin typeface="+mn-lt"/>
                <a:ea typeface="+mn-ea"/>
                <a:cs typeface="+mn-cs"/>
              </a:rPr>
              <a:t>2518</a:t>
            </a:r>
            <a:r>
              <a:rPr lang="en-US" sz="1200" kern="1200">
                <a:solidFill>
                  <a:schemeClr val="tx1"/>
                </a:solidFill>
                <a:effectLst/>
                <a:latin typeface="+mn-lt"/>
                <a:ea typeface="+mn-ea"/>
                <a:cs typeface="+mn-cs"/>
              </a:rPr>
              <a:t> HAL, 130.</a:t>
            </a:r>
          </a:p>
          <a:p>
            <a:r>
              <a:rPr lang="en-US" sz="1200" kern="1200" baseline="30000">
                <a:solidFill>
                  <a:schemeClr val="tx1"/>
                </a:solidFill>
                <a:effectLst/>
                <a:latin typeface="+mn-lt"/>
                <a:ea typeface="+mn-ea"/>
                <a:cs typeface="+mn-cs"/>
              </a:rPr>
              <a:t>2519</a:t>
            </a:r>
            <a:r>
              <a:rPr lang="en-US" sz="1200" kern="1200">
                <a:solidFill>
                  <a:schemeClr val="tx1"/>
                </a:solidFill>
                <a:effectLst/>
                <a:latin typeface="+mn-lt"/>
                <a:ea typeface="+mn-ea"/>
                <a:cs typeface="+mn-cs"/>
              </a:rPr>
              <a:t> “The concept of a God who suffers is rejected by many because it implies that He is weak and finite. The impossibility of God suffering is a central teaching in some of the great world religions and is even advocated in some Christian circles. However, the notion of a God who cannot suffer, while perhaps making theology more manageable, nevertheless leaves it placid and spiritless. If the love of God is more than an empty metaphor, then the suffering of God must also be regarded as real. This passage has traditionally been emended in such a way as to make the prophet, and not God, the sufferer. It seems best, however, to leave the text as it is and to interpret it as the response of God to the unyielding stubbornness of his people.” See Peter C. Craigie, Kelly Page H., and Joel F. Drinkard, </a:t>
            </a:r>
            <a:r>
              <a:rPr lang="en-US" sz="1200" i="1" kern="1200">
                <a:solidFill>
                  <a:schemeClr val="tx1"/>
                </a:solidFill>
                <a:effectLst/>
                <a:latin typeface="+mn-lt"/>
                <a:ea typeface="+mn-ea"/>
                <a:cs typeface="+mn-cs"/>
              </a:rPr>
              <a:t>Jeremiah 1-26</a:t>
            </a:r>
            <a:r>
              <a:rPr lang="en-US" sz="1200" kern="1200">
                <a:solidFill>
                  <a:schemeClr val="tx1"/>
                </a:solidFill>
                <a:effectLst/>
                <a:latin typeface="+mn-lt"/>
                <a:ea typeface="+mn-ea"/>
                <a:cs typeface="+mn-cs"/>
              </a:rPr>
              <a:t>, Word Biblical Commentary (Dallas: Word Books, 1991), 145.</a:t>
            </a:r>
          </a:p>
          <a:p>
            <a:r>
              <a:rPr lang="en-US" sz="1200" kern="1200" baseline="30000">
                <a:solidFill>
                  <a:schemeClr val="tx1"/>
                </a:solidFill>
                <a:effectLst/>
                <a:latin typeface="+mn-lt"/>
                <a:ea typeface="+mn-ea"/>
                <a:cs typeface="+mn-cs"/>
              </a:rPr>
              <a:t>2520</a:t>
            </a:r>
            <a:r>
              <a:rPr lang="en-US" sz="1200" kern="1200">
                <a:solidFill>
                  <a:schemeClr val="tx1"/>
                </a:solidFill>
                <a:effectLst/>
                <a:latin typeface="+mn-lt"/>
                <a:ea typeface="+mn-ea"/>
                <a:cs typeface="+mn-cs"/>
              </a:rPr>
              <a:t> Spiros Zodhiates, </a:t>
            </a:r>
            <a:r>
              <a:rPr lang="en-US" sz="1200" i="1" kern="1200">
                <a:solidFill>
                  <a:schemeClr val="tx1"/>
                </a:solidFill>
                <a:effectLst/>
                <a:latin typeface="+mn-lt"/>
                <a:ea typeface="+mn-ea"/>
                <a:cs typeface="+mn-cs"/>
              </a:rPr>
              <a:t>The Complete Word Study New Testament: King James Version </a:t>
            </a:r>
            <a:r>
              <a:rPr lang="en-US" sz="1200" kern="1200">
                <a:solidFill>
                  <a:schemeClr val="tx1"/>
                </a:solidFill>
                <a:effectLst/>
                <a:latin typeface="+mn-lt"/>
                <a:ea typeface="+mn-ea"/>
                <a:cs typeface="+mn-cs"/>
              </a:rPr>
              <a:t>(Chattanooga: AMG Publishers, 1991), 25. This writer does not agree that “outer darkness” is a place, but it may be a metaphor for a “position.”</a:t>
            </a:r>
          </a:p>
          <a:p>
            <a:endParaRPr lang="en-US" sz="1200" kern="1200">
              <a:solidFill>
                <a:schemeClr val="tx1"/>
              </a:solidFill>
              <a:effectLst/>
              <a:latin typeface="+mn-lt"/>
              <a:ea typeface="+mn-ea"/>
              <a:cs typeface="+mn-cs"/>
            </a:endParaRPr>
          </a:p>
          <a:p>
            <a:r>
              <a:rPr lang="en-US"/>
              <a:t>—Joseph Dillow, </a:t>
            </a:r>
            <a:r>
              <a:rPr lang="en-US" i="1"/>
              <a:t>Final Destiny</a:t>
            </a:r>
            <a:r>
              <a:rPr lang="en-US" i="0"/>
              <a:t>, 780</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40655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kern="1200">
                <a:solidFill>
                  <a:schemeClr val="tx1"/>
                </a:solidFill>
                <a:effectLst/>
                <a:latin typeface="+mn-lt"/>
                <a:ea typeface="+mn-ea"/>
                <a:cs typeface="+mn-cs"/>
              </a:rPr>
              <a:t>Must all of these passages refer to the same judgment of eternal hell? While they all mention weeping, note that the descriptions are not identical and that only the Matthew 13 passages clearly refer to hellfire.</a:t>
            </a:r>
          </a:p>
          <a:p>
            <a:endParaRPr lang="en-US" sz="1200" b="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8:12</a:t>
            </a:r>
            <a:r>
              <a:rPr lang="en-US" sz="1200" kern="1200">
                <a:solidFill>
                  <a:schemeClr val="tx1"/>
                </a:solidFill>
                <a:effectLst/>
                <a:latin typeface="+mn-lt"/>
                <a:ea typeface="+mn-ea"/>
                <a:cs typeface="+mn-cs"/>
              </a:rPr>
              <a:t> But many Israelites—those for whom the Kingdom was prepared—will be thrown into outer darkness, where there will be weeping and gnashing of teeth.</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13:42</a:t>
            </a:r>
            <a:r>
              <a:rPr lang="en-US" sz="1200" kern="1200">
                <a:solidFill>
                  <a:schemeClr val="tx1"/>
                </a:solidFill>
                <a:effectLst/>
                <a:latin typeface="+mn-lt"/>
                <a:ea typeface="+mn-ea"/>
                <a:cs typeface="+mn-cs"/>
              </a:rPr>
              <a:t> And the angels will throw them into the fiery furnace, where there will be weeping and gnashing of teeth.</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13:50</a:t>
            </a:r>
            <a:r>
              <a:rPr lang="en-US" sz="1200" kern="1200">
                <a:solidFill>
                  <a:schemeClr val="tx1"/>
                </a:solidFill>
                <a:effectLst/>
                <a:latin typeface="+mn-lt"/>
                <a:ea typeface="+mn-ea"/>
                <a:cs typeface="+mn-cs"/>
              </a:rPr>
              <a:t> throwing the wicked into the fiery furnace, where there will be weeping and gnashing of teeth.</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22:13</a:t>
            </a:r>
            <a:r>
              <a:rPr lang="en-US" sz="1200" kern="1200">
                <a:solidFill>
                  <a:schemeClr val="tx1"/>
                </a:solidFill>
                <a:effectLst/>
                <a:latin typeface="+mn-lt"/>
                <a:ea typeface="+mn-ea"/>
                <a:cs typeface="+mn-cs"/>
              </a:rPr>
              <a:t> Then the king said to his aides, ‘Bind his hands and feet and throw him into the outer darkness, where there will be weeping and gnashing of teeth.’</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24:51</a:t>
            </a:r>
            <a:r>
              <a:rPr lang="en-US" sz="1200" kern="1200">
                <a:solidFill>
                  <a:schemeClr val="tx1"/>
                </a:solidFill>
                <a:effectLst/>
                <a:latin typeface="+mn-lt"/>
                <a:ea typeface="+mn-ea"/>
                <a:cs typeface="+mn-cs"/>
              </a:rPr>
              <a:t> and he will cut the servant to pieces and assign him a place with the hypocrites. In that place there will be weeping and gnashing of teeth.</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25:30</a:t>
            </a:r>
            <a:r>
              <a:rPr lang="en-US" sz="1200" kern="1200">
                <a:solidFill>
                  <a:schemeClr val="tx1"/>
                </a:solidFill>
                <a:effectLst/>
                <a:latin typeface="+mn-lt"/>
                <a:ea typeface="+mn-ea"/>
                <a:cs typeface="+mn-cs"/>
              </a:rPr>
              <a:t> Now throw this useless servant into outer darkness, where there will be weeping and gnashing of teeth.’</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Luke 13:28</a:t>
            </a:r>
            <a:r>
              <a:rPr lang="en-US" sz="1200" kern="1200">
                <a:solidFill>
                  <a:schemeClr val="tx1"/>
                </a:solidFill>
                <a:effectLst/>
                <a:latin typeface="+mn-lt"/>
                <a:ea typeface="+mn-ea"/>
                <a:cs typeface="+mn-cs"/>
              </a:rPr>
              <a:t>    “There will be weeping and gnashing of teeth, for you will see Abraham, Isaac, Jacob, and all the prophets in the Kingdom of God, but you will be thrown out. </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Does the "darkness outside" imply hell? Not necessarily, as even Christians can live in darkness:</a:t>
            </a:r>
          </a:p>
          <a:p>
            <a:endParaRPr lang="en-US" sz="1200" kern="1200">
              <a:solidFill>
                <a:schemeClr val="tx1"/>
              </a:solidFill>
              <a:effectLst/>
              <a:latin typeface="+mn-lt"/>
              <a:ea typeface="+mn-ea"/>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lang="en-US" sz="1200" i="1" kern="1200">
                <a:solidFill>
                  <a:schemeClr val="tx1"/>
                </a:solidFill>
                <a:effectLst/>
                <a:latin typeface="+mn-lt"/>
                <a:ea typeface="+mn-ea"/>
                <a:cs typeface="+mn-cs"/>
              </a:rPr>
              <a:t>Anyone who claims to be in the light but hates his brother is still in the darkness. Whoever loves his brother lives in the light, and there is nothing in him to make him stumble. But whoever hates his brother is in the darkness and walks around in the darkness; he does not know where he is going, because the darkness has blinded him (1 John 2:9-11, NIV).</a:t>
            </a:r>
            <a:endParaRPr lang="en-US" sz="1200" kern="1200">
              <a:solidFill>
                <a:schemeClr val="tx1"/>
              </a:solidFill>
              <a:effectLst/>
              <a:latin typeface="+mn-lt"/>
              <a:ea typeface="+mn-ea"/>
              <a:cs typeface="+mn-cs"/>
            </a:endParaRP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This is clearly distinguished from the "furnance of fire" that parallels the "lake of fire" for unbelievers in Matthew 13:42, 50…</a:t>
            </a:r>
          </a:p>
          <a:p>
            <a:endParaRPr lang="en-US"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Matt. 13:42</a:t>
            </a:r>
            <a:r>
              <a:rPr lang="en-US" sz="1200" kern="1200">
                <a:solidFill>
                  <a:schemeClr val="tx1"/>
                </a:solidFill>
                <a:effectLst/>
                <a:latin typeface="+mn-lt"/>
                <a:ea typeface="+mn-ea"/>
                <a:cs typeface="+mn-cs"/>
              </a:rPr>
              <a:t> And the angels will throw them into the fiery furnace, where there will be weeping and gnashing of teeth.</a:t>
            </a:r>
          </a:p>
          <a:p>
            <a:pPr lvl="1"/>
            <a:endParaRPr lang="en-US" sz="1200" kern="1200">
              <a:solidFill>
                <a:schemeClr val="tx1"/>
              </a:solidFill>
              <a:effectLst/>
              <a:latin typeface="+mn-lt"/>
              <a:ea typeface="+mn-ea"/>
              <a:cs typeface="+mn-cs"/>
            </a:endParaRPr>
          </a:p>
          <a:p>
            <a:pPr lvl="1"/>
            <a:r>
              <a:rPr lang="en-US" sz="1200" b="1" kern="1200">
                <a:solidFill>
                  <a:schemeClr val="tx1"/>
                </a:solidFill>
                <a:effectLst/>
                <a:latin typeface="+mn-lt"/>
                <a:ea typeface="+mn-ea"/>
                <a:cs typeface="+mn-cs"/>
              </a:rPr>
              <a:t>Matt. 13:50</a:t>
            </a:r>
            <a:r>
              <a:rPr lang="en-US" sz="1200" kern="1200">
                <a:solidFill>
                  <a:schemeClr val="tx1"/>
                </a:solidFill>
                <a:effectLst/>
                <a:latin typeface="+mn-lt"/>
                <a:ea typeface="+mn-ea"/>
                <a:cs typeface="+mn-cs"/>
              </a:rPr>
              <a:t> throwing the wicked into the fiery furnace, where there will be weeping and gnashing of teeth.</a:t>
            </a:r>
          </a:p>
          <a:p>
            <a:endParaRPr lang="en-US" sz="1200" kern="1200">
              <a:solidFill>
                <a:schemeClr val="tx1"/>
              </a:solidFill>
              <a:effectLst/>
              <a:latin typeface="+mn-lt"/>
              <a:ea typeface="+mn-ea"/>
              <a:cs typeface="+mn-cs"/>
            </a:endParaRPr>
          </a:p>
          <a:p>
            <a:r>
              <a:rPr lang="en-US" sz="1200" b="0" kern="1200">
                <a:solidFill>
                  <a:schemeClr val="tx1"/>
                </a:solidFill>
                <a:effectLst/>
                <a:latin typeface="+mn-lt"/>
                <a:ea typeface="+mn-ea"/>
                <a:cs typeface="+mn-cs"/>
              </a:rPr>
              <a:t>———————————</a:t>
            </a:r>
          </a:p>
          <a:p>
            <a:endParaRPr lang="en-US" sz="1200" b="0" kern="1200">
              <a:solidFill>
                <a:schemeClr val="tx1"/>
              </a:solidFill>
              <a:effectLst/>
              <a:latin typeface="+mn-lt"/>
              <a:ea typeface="+mn-ea"/>
              <a:cs typeface="+mn-cs"/>
            </a:endParaRPr>
          </a:p>
          <a:p>
            <a:r>
              <a:rPr lang="en-US"/>
              <a:t>Joseph Dillow, </a:t>
            </a:r>
            <a:r>
              <a:rPr lang="en-US" i="1"/>
              <a:t>Final Destiny</a:t>
            </a:r>
            <a:r>
              <a:rPr lang="en-US" i="0"/>
              <a:t>, 773-777, notes the following:</a:t>
            </a:r>
          </a:p>
          <a:p>
            <a:endParaRPr lang="en-US" sz="1200" b="1" kern="1200">
              <a:solidFill>
                <a:schemeClr val="tx1"/>
              </a:solidFill>
              <a:effectLst/>
              <a:latin typeface="+mn-lt"/>
              <a:ea typeface="+mn-ea"/>
              <a:cs typeface="+mn-cs"/>
            </a:endParaRPr>
          </a:p>
          <a:p>
            <a:r>
              <a:rPr lang="en-US" sz="1200" kern="1200">
                <a:solidFill>
                  <a:schemeClr val="tx1"/>
                </a:solidFill>
                <a:effectLst/>
                <a:latin typeface="+mn-lt"/>
                <a:ea typeface="+mn-ea"/>
                <a:cs typeface="+mn-cs"/>
              </a:rPr>
              <a:t>But where are they sent? The term, “the darkness outside” is often associated in Experimental Predestinarian thinking with final damnation and torture.</a:t>
            </a:r>
            <a:r>
              <a:rPr lang="en-US" sz="1200" kern="1200" baseline="30000">
                <a:solidFill>
                  <a:schemeClr val="tx1"/>
                </a:solidFill>
                <a:effectLst/>
                <a:latin typeface="+mn-lt"/>
                <a:ea typeface="+mn-ea"/>
                <a:cs typeface="+mn-cs"/>
              </a:rPr>
              <a:t>2489</a:t>
            </a:r>
            <a:r>
              <a:rPr lang="en-US" sz="1200" kern="1200">
                <a:solidFill>
                  <a:schemeClr val="tx1"/>
                </a:solidFill>
                <a:effectLst/>
                <a:latin typeface="+mn-lt"/>
                <a:ea typeface="+mn-ea"/>
                <a:cs typeface="+mn-cs"/>
              </a:rPr>
              <a:t> The phrase is associated with eschatological judgment in three places (Matthew 8:12; 22:13; 25:30).</a:t>
            </a:r>
          </a:p>
          <a:p>
            <a:endParaRPr lang="en-US">
              <a:effectLst/>
            </a:endParaRPr>
          </a:p>
          <a:p>
            <a:r>
              <a:rPr lang="en-US" sz="1200" kern="1200">
                <a:solidFill>
                  <a:schemeClr val="tx1"/>
                </a:solidFill>
                <a:effectLst/>
                <a:latin typeface="+mn-lt"/>
                <a:ea typeface="+mn-ea"/>
                <a:cs typeface="+mn-cs"/>
              </a:rPr>
              <a:t>A related phrase, “weeping and gnashing of teeth,” is used seven times; the phrase “darkness outside” is used three times. The phrase “furnace of fire,” which does refer to damnation, is used only twice and never in association with the darkness outside. Why? The simplest suggestion is that they refer to two different experiences. The furnace of fire is clearly the experience of eternal separation from God, which will be the fate of the “sons of the devil” (the tares, Matthew 13:48) and of the bad fish (the wicked, Matthew 13:47-50). The darkness that is outside is a metaphor for exclusion from the joy of the light of the wedding festivities which occur in the New Jerusalem during the tribulation (Matthew 22:13; 25:30), or from the Messianic Banquet at the beginning of the millennium (Matthew 8:12).</a:t>
            </a:r>
            <a:r>
              <a:rPr lang="en-US" sz="1200" kern="1200" baseline="30000">
                <a:solidFill>
                  <a:schemeClr val="tx1"/>
                </a:solidFill>
                <a:effectLst/>
                <a:latin typeface="+mn-lt"/>
                <a:ea typeface="+mn-ea"/>
                <a:cs typeface="+mn-cs"/>
              </a:rPr>
              <a:t>2490</a:t>
            </a:r>
          </a:p>
          <a:p>
            <a:endParaRPr lang="en-US" sz="1200" kern="1200" baseline="30000">
              <a:solidFill>
                <a:schemeClr val="tx1"/>
              </a:solidFill>
              <a:effectLst/>
              <a:latin typeface="+mn-lt"/>
              <a:ea typeface="+mn-ea"/>
              <a:cs typeface="+mn-cs"/>
            </a:endParaRPr>
          </a:p>
          <a:p>
            <a:r>
              <a:rPr lang="en-US" sz="1200" kern="1200">
                <a:solidFill>
                  <a:schemeClr val="tx1"/>
                </a:solidFill>
                <a:effectLst/>
                <a:latin typeface="+mn-lt"/>
                <a:ea typeface="+mn-ea"/>
                <a:cs typeface="+mn-cs"/>
              </a:rPr>
              <a:t>Banquets in the Middle East were held at night. The key phrase in Greek is </a:t>
            </a:r>
            <a:r>
              <a:rPr lang="en-US" sz="1200" i="1" kern="1200">
                <a:solidFill>
                  <a:schemeClr val="tx1"/>
                </a:solidFill>
                <a:effectLst/>
                <a:latin typeface="+mn-lt"/>
                <a:ea typeface="+mn-ea"/>
                <a:cs typeface="+mn-cs"/>
              </a:rPr>
              <a:t>to skotos to exōteron</a:t>
            </a:r>
            <a:r>
              <a:rPr lang="en-US" sz="1200" kern="1200">
                <a:solidFill>
                  <a:schemeClr val="tx1"/>
                </a:solidFill>
                <a:effectLst/>
                <a:latin typeface="+mn-lt"/>
                <a:ea typeface="+mn-ea"/>
                <a:cs typeface="+mn-cs"/>
              </a:rPr>
              <a:t>, simply translated “the darkness outside.” If there is anything to be made of the word order, it would be that the adjective “outside” is specifying either the kind or the location of the darkness. This is not the farthest darkness, that is, the lake of fire. John Nolland is correct in saying, “‘The darkness outside [the building which has the banquet hall]’ fits the imagery better than ‘the farthest darkness.’ We are to think of an evening banquet well lit inside but surrounded by darkness outside.”</a:t>
            </a:r>
            <a:r>
              <a:rPr lang="en-US" sz="1200" kern="1200" baseline="30000">
                <a:solidFill>
                  <a:schemeClr val="tx1"/>
                </a:solidFill>
                <a:effectLst/>
                <a:latin typeface="+mn-lt"/>
                <a:ea typeface="+mn-ea"/>
                <a:cs typeface="+mn-cs"/>
              </a:rPr>
              <a:t>2491</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Experimental Predestinarians translate it “outermost darkness,” in order to emphasize damnation. In this discussion we choose to render the phrase as “the darkness outside,” rather than “outer darkness,” for two reasons. One is to keep this specifying aspect before us. The second relates to the connotation of the phrase “the outer darkness.” Because it has come to be strongly associated with judgment in the lake of fire, it makes an objective consideration of this passage more difficult.</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“Darkness” (</a:t>
            </a:r>
            <a:r>
              <a:rPr lang="en-US" sz="1200" i="1" kern="1200">
                <a:solidFill>
                  <a:schemeClr val="tx1"/>
                </a:solidFill>
                <a:effectLst/>
                <a:latin typeface="+mn-lt"/>
                <a:ea typeface="+mn-ea"/>
                <a:cs typeface="+mn-cs"/>
              </a:rPr>
              <a:t>skotos</a:t>
            </a:r>
            <a:r>
              <a:rPr lang="en-US" sz="1200" kern="1200">
                <a:solidFill>
                  <a:schemeClr val="tx1"/>
                </a:solidFill>
                <a:effectLst/>
                <a:latin typeface="+mn-lt"/>
                <a:ea typeface="+mn-ea"/>
                <a:cs typeface="+mn-cs"/>
              </a:rPr>
              <a:t>) can simply refer to physical darkness (Luke 23:44-45).</a:t>
            </a:r>
            <a:r>
              <a:rPr lang="en-US" sz="1200" kern="1200" baseline="30000">
                <a:solidFill>
                  <a:schemeClr val="tx1"/>
                </a:solidFill>
                <a:effectLst/>
                <a:latin typeface="+mn-lt"/>
                <a:ea typeface="+mn-ea"/>
                <a:cs typeface="+mn-cs"/>
              </a:rPr>
              <a:t>2492</a:t>
            </a:r>
            <a:r>
              <a:rPr lang="en-US" sz="1200" kern="1200">
                <a:solidFill>
                  <a:schemeClr val="tx1"/>
                </a:solidFill>
                <a:effectLst/>
                <a:latin typeface="+mn-lt"/>
                <a:ea typeface="+mn-ea"/>
                <a:cs typeface="+mn-cs"/>
              </a:rPr>
              <a:t> The notion of “judgment in the lake of fire” is not part of the semantic value of the word. The phrase is used thee times in the New Testament and it is never associated with the “furnace of fire.” In Matthew 22:13, it is associated with the relative darkness outside of a banquet hall.</a:t>
            </a:r>
            <a:r>
              <a:rPr lang="en-US" sz="1200" kern="1200" baseline="30000">
                <a:solidFill>
                  <a:schemeClr val="tx1"/>
                </a:solidFill>
                <a:effectLst/>
                <a:latin typeface="+mn-lt"/>
                <a:ea typeface="+mn-ea"/>
                <a:cs typeface="+mn-cs"/>
              </a:rPr>
              <a:t>2493</a:t>
            </a:r>
            <a:r>
              <a:rPr lang="en-US" sz="1200" kern="1200">
                <a:solidFill>
                  <a:schemeClr val="tx1"/>
                </a:solidFill>
                <a:effectLst/>
                <a:latin typeface="+mn-lt"/>
                <a:ea typeface="+mn-ea"/>
                <a:cs typeface="+mn-cs"/>
              </a:rPr>
              <a:t> It is clear that genuine believers, “the sons of the Kingdom,” might be cast into the “outer darkness.” In Matthew 8:12, these “the sons of the Kingdom, are defined as saved people, “the wheat,” (13:38).</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Some argue against the above interpretation by suggesting that there is an incongruity between a true believer who is a “son of light” and who no longer remains in darkness (John 12:46; cf. Matt 5:14; 16; Luke 16:8) and the scene in the parable.</a:t>
            </a:r>
            <a:r>
              <a:rPr lang="en-US" sz="1200" kern="1200" baseline="30000">
                <a:solidFill>
                  <a:schemeClr val="tx1"/>
                </a:solidFill>
                <a:effectLst/>
                <a:latin typeface="+mn-lt"/>
                <a:ea typeface="+mn-ea"/>
                <a:cs typeface="+mn-cs"/>
              </a:rPr>
              <a:t>2494</a:t>
            </a:r>
            <a:r>
              <a:rPr lang="en-US" sz="1200" kern="1200">
                <a:solidFill>
                  <a:schemeClr val="tx1"/>
                </a:solidFill>
                <a:effectLst/>
                <a:latin typeface="+mn-lt"/>
                <a:ea typeface="+mn-ea"/>
                <a:cs typeface="+mn-cs"/>
              </a:rPr>
              <a:t> This is a classic usage of the illegitimate identify transfer where the term “darkness” in John 12:46, meaning a lost state, is imported into the meaning of the word and then brought into a completely unrelated context by a different author who wrote 30 or 40 years earlier. John himself understands that true believers, when they are angry with their brothers, are “in the darkness” and walk around “in the darkness” (1 John 2:9-11). He says,</a:t>
            </a:r>
          </a:p>
          <a:p>
            <a:pPr lvl="1"/>
            <a:r>
              <a:rPr lang="en-US" sz="1200" i="1" kern="1200">
                <a:solidFill>
                  <a:schemeClr val="tx1"/>
                </a:solidFill>
                <a:effectLst/>
                <a:latin typeface="+mn-lt"/>
                <a:ea typeface="+mn-ea"/>
                <a:cs typeface="+mn-cs"/>
              </a:rPr>
              <a:t>Anyone who claims to be in the light but hates his brother is still in the darkness. Whoever loves his brother lives in the light, and there is nothing in him to make him stumble. But whoever hates his brother is in the darkness and walks around in the darkness; he does not know where he is going, because the darkness has blinded him (1 John 2:9-11, NIV).</a:t>
            </a:r>
          </a:p>
          <a:p>
            <a:pPr lvl="1"/>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To be in darkness is used here as a metaphor for exclusion from fellowship with the Lord.</a:t>
            </a:r>
            <a:r>
              <a:rPr lang="en-US" sz="1200" kern="1200" baseline="30000">
                <a:solidFill>
                  <a:schemeClr val="tx1"/>
                </a:solidFill>
                <a:effectLst/>
                <a:latin typeface="+mn-lt"/>
                <a:ea typeface="+mn-ea"/>
                <a:cs typeface="+mn-cs"/>
              </a:rPr>
              <a:t>2495</a:t>
            </a:r>
            <a:br>
              <a:rPr lang="en-US" sz="1200" kern="1200">
                <a:solidFill>
                  <a:schemeClr val="tx1"/>
                </a:solidFill>
                <a:effectLst/>
                <a:latin typeface="+mn-lt"/>
                <a:ea typeface="+mn-ea"/>
                <a:cs typeface="+mn-cs"/>
              </a:rPr>
            </a:br>
            <a:endParaRPr lang="en-US">
              <a:effectLst/>
            </a:endParaRPr>
          </a:p>
          <a:p>
            <a:r>
              <a:rPr lang="en-US" sz="1200" kern="1200">
                <a:solidFill>
                  <a:schemeClr val="tx1"/>
                </a:solidFill>
                <a:effectLst/>
                <a:latin typeface="+mn-lt"/>
                <a:ea typeface="+mn-ea"/>
                <a:cs typeface="+mn-cs"/>
              </a:rPr>
              <a:t>By using the phrase “the darkness outside” rather than “outer darkness,” we are freed from traditional usage that might color our thinking, enabling us to more easily discern what the phrase means in context. When we do that, it becomes highly probable that this phrase refers to the darkness outside the relative light of the banquet hall.</a:t>
            </a:r>
            <a:r>
              <a:rPr lang="en-US" sz="1200" kern="1200" baseline="30000">
                <a:solidFill>
                  <a:schemeClr val="tx1"/>
                </a:solidFill>
                <a:effectLst/>
                <a:latin typeface="+mn-lt"/>
                <a:ea typeface="+mn-ea"/>
                <a:cs typeface="+mn-cs"/>
              </a:rPr>
              <a:t>2496</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Presumably, </a:t>
            </a:r>
            <a:r>
              <a:rPr lang="en-US" sz="1200" i="1" kern="1200">
                <a:solidFill>
                  <a:schemeClr val="tx1"/>
                </a:solidFill>
                <a:effectLst/>
                <a:latin typeface="+mn-lt"/>
                <a:ea typeface="+mn-ea"/>
                <a:cs typeface="+mn-cs"/>
              </a:rPr>
              <a:t>in the story </a:t>
            </a:r>
            <a:r>
              <a:rPr lang="en-US" sz="1200" kern="1200">
                <a:solidFill>
                  <a:schemeClr val="tx1"/>
                </a:solidFill>
                <a:effectLst/>
                <a:latin typeface="+mn-lt"/>
                <a:ea typeface="+mn-ea"/>
                <a:cs typeface="+mn-cs"/>
              </a:rPr>
              <a:t>this is a local area immediately outside the banquet hall. The phrase is a metaphor for an experience of exclusion from the joy. If it has a spatial inference, it refers to a region in the New Jerusalem in heaven which is outside the banquet hall where the wedding festivities occur. This does not mean they are on the “edge of the kingdom,” but they are outside the celebration.</a:t>
            </a:r>
            <a:r>
              <a:rPr lang="en-US" sz="1200" kern="1200" baseline="30000">
                <a:solidFill>
                  <a:schemeClr val="tx1"/>
                </a:solidFill>
                <a:effectLst/>
                <a:latin typeface="+mn-lt"/>
                <a:ea typeface="+mn-ea"/>
                <a:cs typeface="+mn-cs"/>
              </a:rPr>
              <a:t>2497</a:t>
            </a:r>
            <a:r>
              <a:rPr lang="en-US" sz="1200" kern="1200">
                <a:solidFill>
                  <a:schemeClr val="tx1"/>
                </a:solidFill>
                <a:effectLst/>
                <a:latin typeface="+mn-lt"/>
                <a:ea typeface="+mn-ea"/>
                <a:cs typeface="+mn-cs"/>
              </a:rPr>
              <a:t> This is a parable and it is inappropriate to speculate regarding all the details and then draw inferences from them. The present writer doubts there is a spatial inference. Rather this is a metaphor for the experience of exclusion.</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If one chooses to take all the details literally, significant problems arise. For example, it is difficult to imagine that there is a literal table with food set for a hundred million faithful believers (or however many millions) in some gigantic banquet hall. Imagine ten people at each table. This would require ten million tables! Yet if one chooses to press for spatial inferences to the outer darkness in this parable, it would be inconsistent to deny that spatial inferences regarding the banquet can lead to absurdities. This parable is a story with two main points – exclusion/regret or joy/celebration. In my opinion one over interprets by insisting a literal spatial location for the darkness outside. That said, it </a:t>
            </a:r>
            <a:r>
              <a:rPr lang="en-US" sz="1200" i="1" kern="1200">
                <a:solidFill>
                  <a:schemeClr val="tx1"/>
                </a:solidFill>
                <a:effectLst/>
                <a:latin typeface="+mn-lt"/>
                <a:ea typeface="+mn-ea"/>
                <a:cs typeface="+mn-cs"/>
              </a:rPr>
              <a:t>is a metaphor for an </a:t>
            </a:r>
            <a:r>
              <a:rPr lang="en-US" sz="1200" b="1" i="1" kern="1200">
                <a:solidFill>
                  <a:schemeClr val="tx1"/>
                </a:solidFill>
                <a:effectLst/>
                <a:latin typeface="+mn-lt"/>
                <a:ea typeface="+mn-ea"/>
                <a:cs typeface="+mn-cs"/>
              </a:rPr>
              <a:t>experience </a:t>
            </a:r>
            <a:r>
              <a:rPr lang="en-US" sz="1200" i="1" kern="1200">
                <a:solidFill>
                  <a:schemeClr val="tx1"/>
                </a:solidFill>
                <a:effectLst/>
                <a:latin typeface="+mn-lt"/>
                <a:ea typeface="+mn-ea"/>
                <a:cs typeface="+mn-cs"/>
              </a:rPr>
              <a:t>and any spatial reference is an incidental inference. </a:t>
            </a:r>
            <a:r>
              <a:rPr lang="en-US" sz="1200" kern="1200">
                <a:solidFill>
                  <a:schemeClr val="tx1"/>
                </a:solidFill>
                <a:effectLst/>
                <a:latin typeface="+mn-lt"/>
                <a:ea typeface="+mn-ea"/>
                <a:cs typeface="+mn-cs"/>
              </a:rPr>
              <a:t>As Walvoord has stressed, “It should be remembered that this will not be a literal feast with millions of people attending, but it is a symbolic concept where the guests, or friends, of the bride and the bridegroom will join in on the celebration of the marriage of the bridegroom and the bride.”</a:t>
            </a:r>
            <a:r>
              <a:rPr lang="en-US" sz="1200" kern="1200" baseline="30000">
                <a:solidFill>
                  <a:schemeClr val="tx1"/>
                </a:solidFill>
                <a:effectLst/>
                <a:latin typeface="+mn-lt"/>
                <a:ea typeface="+mn-ea"/>
                <a:cs typeface="+mn-cs"/>
              </a:rPr>
              <a:t>2498</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Experimental Predestinarians say this man is being tortured in the lake of fire.</a:t>
            </a:r>
            <a:r>
              <a:rPr lang="en-US" sz="1200" kern="1200" baseline="30000">
                <a:solidFill>
                  <a:schemeClr val="tx1"/>
                </a:solidFill>
                <a:effectLst/>
                <a:latin typeface="+mn-lt"/>
                <a:ea typeface="+mn-ea"/>
                <a:cs typeface="+mn-cs"/>
              </a:rPr>
              <a:t>2499</a:t>
            </a:r>
            <a:r>
              <a:rPr lang="en-US" sz="1200" kern="1200">
                <a:solidFill>
                  <a:schemeClr val="tx1"/>
                </a:solidFill>
                <a:effectLst/>
                <a:latin typeface="+mn-lt"/>
                <a:ea typeface="+mn-ea"/>
                <a:cs typeface="+mn-cs"/>
              </a:rPr>
              <a:t> We disagree. The expression implies nothing about the damnation of the one who “weeps and wails.” Charles Stanley correctly states, “To be in the ‘outer darkness’ is to be in the kingdom of God but outside the circle of men and women whose faithfulness on this earth earned them a special rank or position of authority.” </a:t>
            </a:r>
            <a:r>
              <a:rPr lang="en-US" sz="1200" kern="1200" baseline="30000">
                <a:solidFill>
                  <a:schemeClr val="tx1"/>
                </a:solidFill>
                <a:effectLst/>
                <a:latin typeface="+mn-lt"/>
                <a:ea typeface="+mn-ea"/>
                <a:cs typeface="+mn-cs"/>
              </a:rPr>
              <a:t>2500</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Karl Pagenkemper rejects the Partner interpretation of this parable, in part, on the grounds that if the punishment is experienced by the carnal Christian, it is not severe enough. He asserts, “To suggest that the expulsion from the banquet into the ‘outer darkness’ refers </a:t>
            </a:r>
            <a:r>
              <a:rPr lang="en-US" sz="1200" i="1" kern="1200">
                <a:solidFill>
                  <a:schemeClr val="tx1"/>
                </a:solidFill>
                <a:effectLst/>
                <a:latin typeface="+mn-lt"/>
                <a:ea typeface="+mn-ea"/>
                <a:cs typeface="+mn-cs"/>
              </a:rPr>
              <a:t>only </a:t>
            </a:r>
            <a:r>
              <a:rPr lang="en-US" sz="1200" kern="1200">
                <a:solidFill>
                  <a:schemeClr val="tx1"/>
                </a:solidFill>
                <a:effectLst/>
                <a:latin typeface="+mn-lt"/>
                <a:ea typeface="+mn-ea"/>
                <a:cs typeface="+mn-cs"/>
              </a:rPr>
              <a:t>to missing the initial banquet at the beginning of the [millennial] kingdom is to suggest that such a lack of faith simply is a </a:t>
            </a:r>
            <a:r>
              <a:rPr lang="en-US" sz="1200" i="1" kern="1200">
                <a:solidFill>
                  <a:schemeClr val="tx1"/>
                </a:solidFill>
                <a:effectLst/>
                <a:latin typeface="+mn-lt"/>
                <a:ea typeface="+mn-ea"/>
                <a:cs typeface="+mn-cs"/>
              </a:rPr>
              <a:t>temporary inconvenience</a:t>
            </a:r>
            <a:r>
              <a:rPr lang="en-US" sz="1200" kern="1200">
                <a:solidFill>
                  <a:schemeClr val="tx1"/>
                </a:solidFill>
                <a:effectLst/>
                <a:latin typeface="+mn-lt"/>
                <a:ea typeface="+mn-ea"/>
                <a:cs typeface="+mn-cs"/>
              </a:rPr>
              <a:t>.”</a:t>
            </a:r>
            <a:r>
              <a:rPr lang="en-US" sz="1200" kern="1200" baseline="30000">
                <a:solidFill>
                  <a:schemeClr val="tx1"/>
                </a:solidFill>
                <a:effectLst/>
                <a:latin typeface="+mn-lt"/>
                <a:ea typeface="+mn-ea"/>
                <a:cs typeface="+mn-cs"/>
              </a:rPr>
              <a:t>2501</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a:t>
            </a:r>
            <a:r>
              <a:rPr lang="en-US" sz="1200" i="1" kern="1200">
                <a:solidFill>
                  <a:schemeClr val="tx1"/>
                </a:solidFill>
                <a:effectLst/>
                <a:latin typeface="+mn-lt"/>
                <a:ea typeface="+mn-ea"/>
                <a:cs typeface="+mn-cs"/>
              </a:rPr>
              <a:t>Only</a:t>
            </a:r>
            <a:r>
              <a:rPr lang="en-US" sz="1200" kern="1200">
                <a:solidFill>
                  <a:schemeClr val="tx1"/>
                </a:solidFill>
                <a:effectLst/>
                <a:latin typeface="+mn-lt"/>
                <a:ea typeface="+mn-ea"/>
                <a:cs typeface="+mn-cs"/>
              </a:rPr>
              <a:t>” missing the initial banquet!? </a:t>
            </a:r>
            <a:r>
              <a:rPr lang="en-US" sz="1200" i="1" kern="1200">
                <a:solidFill>
                  <a:schemeClr val="tx1"/>
                </a:solidFill>
                <a:effectLst/>
                <a:latin typeface="+mn-lt"/>
                <a:ea typeface="+mn-ea"/>
                <a:cs typeface="+mn-cs"/>
              </a:rPr>
              <a:t>Simply </a:t>
            </a:r>
            <a:r>
              <a:rPr lang="en-US" sz="1200" kern="1200">
                <a:solidFill>
                  <a:schemeClr val="tx1"/>
                </a:solidFill>
                <a:effectLst/>
                <a:latin typeface="+mn-lt"/>
                <a:ea typeface="+mn-ea"/>
                <a:cs typeface="+mn-cs"/>
              </a:rPr>
              <a:t>a “</a:t>
            </a:r>
            <a:r>
              <a:rPr lang="en-US" sz="1200" i="1" kern="1200">
                <a:solidFill>
                  <a:schemeClr val="tx1"/>
                </a:solidFill>
                <a:effectLst/>
                <a:latin typeface="+mn-lt"/>
                <a:ea typeface="+mn-ea"/>
                <a:cs typeface="+mn-cs"/>
              </a:rPr>
              <a:t>temporary inconvenience”</a:t>
            </a:r>
            <a:r>
              <a:rPr lang="en-US" sz="1200" kern="1200">
                <a:solidFill>
                  <a:schemeClr val="tx1"/>
                </a:solidFill>
                <a:effectLst/>
                <a:latin typeface="+mn-lt"/>
                <a:ea typeface="+mn-ea"/>
                <a:cs typeface="+mn-cs"/>
              </a:rPr>
              <a:t>!? Behind this shocking perspective is the notion that only a threat of the lake of fire is adequate to motivate a Christian who does not live up to the demands of discipleship. Apparently, having the Savior dismiss the totality, or even the majority of one’s life work as worthless is a matter of little consequence. Is it really reasonable to think that to face rebuke by Christ, to be excluded from the Marriage Banquet of the Lamb and then to be denied the privilege of co-reigning with Him </a:t>
            </a:r>
            <a:r>
              <a:rPr lang="en-US" sz="1200" b="1" kern="1200">
                <a:solidFill>
                  <a:schemeClr val="tx1"/>
                </a:solidFill>
                <a:effectLst/>
                <a:latin typeface="+mn-lt"/>
                <a:ea typeface="+mn-ea"/>
                <a:cs typeface="+mn-cs"/>
              </a:rPr>
              <a:t>throughout the thousand year millennium and eternity </a:t>
            </a:r>
            <a:r>
              <a:rPr lang="en-US" sz="1200" kern="1200">
                <a:solidFill>
                  <a:schemeClr val="tx1"/>
                </a:solidFill>
                <a:effectLst/>
                <a:latin typeface="+mn-lt"/>
                <a:ea typeface="+mn-ea"/>
                <a:cs typeface="+mn-cs"/>
              </a:rPr>
              <a:t>are only </a:t>
            </a:r>
            <a:r>
              <a:rPr lang="en-US" sz="1200" i="1" kern="1200">
                <a:solidFill>
                  <a:schemeClr val="tx1"/>
                </a:solidFill>
                <a:effectLst/>
                <a:latin typeface="+mn-lt"/>
                <a:ea typeface="+mn-ea"/>
                <a:cs typeface="+mn-cs"/>
              </a:rPr>
              <a:t>temporary inconveniences</a:t>
            </a:r>
            <a:r>
              <a:rPr lang="en-US" sz="1200" kern="1200">
                <a:solidFill>
                  <a:schemeClr val="tx1"/>
                </a:solidFill>
                <a:effectLst/>
                <a:latin typeface="+mn-lt"/>
                <a:ea typeface="+mn-ea"/>
                <a:cs typeface="+mn-cs"/>
              </a:rPr>
              <a:t>? Eternity is not temporary! Nor are such privileges merely conveniences! Would Pagenkemper actually have us believe that hearing Christ say, “Well done” and granting us rulership with Him are insignificant results? He slights the Savior’s promises when he loses sight of their significance by calling their loss nothing more than </a:t>
            </a:r>
            <a:r>
              <a:rPr lang="en-US" sz="1200" i="1" kern="1200">
                <a:solidFill>
                  <a:schemeClr val="tx1"/>
                </a:solidFill>
                <a:effectLst/>
                <a:latin typeface="+mn-lt"/>
                <a:ea typeface="+mn-ea"/>
                <a:cs typeface="+mn-cs"/>
              </a:rPr>
              <a:t>temporary inconveniences</a:t>
            </a:r>
            <a:r>
              <a:rPr lang="en-US" sz="1200" kern="1200">
                <a:solidFill>
                  <a:schemeClr val="tx1"/>
                </a:solidFill>
                <a:effectLst/>
                <a:latin typeface="+mn-lt"/>
                <a:ea typeface="+mn-ea"/>
                <a:cs typeface="+mn-cs"/>
              </a:rPr>
              <a:t>. The Scripture says that it will be a time of “weeping and gnashing of teeth,” that is, profound regret.</a:t>
            </a:r>
            <a:r>
              <a:rPr lang="en-US" sz="1200" kern="1200" baseline="30000">
                <a:solidFill>
                  <a:schemeClr val="tx1"/>
                </a:solidFill>
                <a:effectLst/>
                <a:latin typeface="+mn-lt"/>
                <a:ea typeface="+mn-ea"/>
                <a:cs typeface="+mn-cs"/>
              </a:rPr>
              <a:t>2502</a:t>
            </a:r>
            <a:r>
              <a:rPr lang="en-US" sz="1200" kern="1200">
                <a:solidFill>
                  <a:schemeClr val="tx1"/>
                </a:solidFill>
                <a:effectLst/>
                <a:latin typeface="+mn-lt"/>
                <a:ea typeface="+mn-ea"/>
                <a:cs typeface="+mn-cs"/>
              </a:rPr>
              <a:t> There is something strangely disturbing about a viewpoint of eternity that can dismiss as unimportant, greater capacity for intimacy with God and opportunities to serve Him, simply because, by the grace of God there will be no regrets or comparison in the new heavens and the new earth.</a:t>
            </a:r>
            <a:r>
              <a:rPr lang="en-US" sz="1200" kern="1200" baseline="30000">
                <a:solidFill>
                  <a:schemeClr val="tx1"/>
                </a:solidFill>
                <a:effectLst/>
                <a:latin typeface="+mn-lt"/>
                <a:ea typeface="+mn-ea"/>
                <a:cs typeface="+mn-cs"/>
              </a:rPr>
              <a:t>2503</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Matthew therefore leads us to imagine a feast of great rejoicing. All the faithful Christians of the church are there to celebrate their wedding feast with their King. This joyful banquet is portrayed by the Lord as occurring in the evening in a brightly lit banquet hall. Outside the banquet, where the shining lights of the feast are not present, into </a:t>
            </a:r>
            <a:r>
              <a:rPr lang="en-US" sz="1200" i="1" kern="1200">
                <a:solidFill>
                  <a:schemeClr val="tx1"/>
                </a:solidFill>
                <a:effectLst/>
                <a:latin typeface="+mn-lt"/>
                <a:ea typeface="+mn-ea"/>
                <a:cs typeface="+mn-cs"/>
              </a:rPr>
              <a:t>that place</a:t>
            </a:r>
            <a:r>
              <a:rPr lang="en-US" sz="1200" kern="1200">
                <a:solidFill>
                  <a:schemeClr val="tx1"/>
                </a:solidFill>
                <a:effectLst/>
                <a:latin typeface="+mn-lt"/>
                <a:ea typeface="+mn-ea"/>
                <a:cs typeface="+mn-cs"/>
              </a:rPr>
              <a:t>, where the evening darkness prevails, the unfaithful will be led. This darkness is not literal, but is a metaphor for the exclusion of the carnal Christian from the glorious reign of the </a:t>
            </a:r>
            <a:r>
              <a:rPr lang="en-US" sz="1200" i="1" kern="1200">
                <a:solidFill>
                  <a:schemeClr val="tx1"/>
                </a:solidFill>
                <a:effectLst/>
                <a:latin typeface="+mn-lt"/>
                <a:ea typeface="+mn-ea"/>
                <a:cs typeface="+mn-cs"/>
              </a:rPr>
              <a:t>Metochoi</a:t>
            </a:r>
            <a:r>
              <a:rPr lang="en-US" sz="1200" kern="1200">
                <a:solidFill>
                  <a:schemeClr val="tx1"/>
                </a:solidFill>
                <a:effectLst/>
                <a:latin typeface="+mn-lt"/>
                <a:ea typeface="+mn-ea"/>
                <a:cs typeface="+mn-cs"/>
              </a:rPr>
              <a:t>. It is not the darkness of eternal exclusion from heaven.</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a:t>
            </a:r>
          </a:p>
          <a:p>
            <a:r>
              <a:rPr lang="en-US" sz="1200" kern="1200" baseline="30000">
                <a:solidFill>
                  <a:schemeClr val="tx1"/>
                </a:solidFill>
                <a:effectLst/>
                <a:latin typeface="+mn-lt"/>
                <a:ea typeface="+mn-ea"/>
                <a:cs typeface="+mn-cs"/>
              </a:rPr>
              <a:t>2487</a:t>
            </a:r>
            <a:r>
              <a:rPr lang="en-US" sz="1200" kern="1200">
                <a:solidFill>
                  <a:schemeClr val="tx1"/>
                </a:solidFill>
                <a:effectLst/>
                <a:latin typeface="+mn-lt"/>
                <a:ea typeface="+mn-ea"/>
                <a:cs typeface="+mn-cs"/>
              </a:rPr>
              <a:t> BDAG, 16. This text, however, may refer to Jesus’ being led around in the wilderness after he arrived there.</a:t>
            </a:r>
          </a:p>
          <a:p>
            <a:r>
              <a:rPr lang="en-US" sz="1200" kern="1200" baseline="30000">
                <a:solidFill>
                  <a:schemeClr val="tx1"/>
                </a:solidFill>
                <a:effectLst/>
                <a:latin typeface="+mn-lt"/>
                <a:ea typeface="+mn-ea"/>
                <a:cs typeface="+mn-cs"/>
              </a:rPr>
              <a:t>2488</a:t>
            </a:r>
            <a:r>
              <a:rPr lang="en-US" sz="1200" kern="1200">
                <a:solidFill>
                  <a:schemeClr val="tx1"/>
                </a:solidFill>
                <a:effectLst/>
                <a:latin typeface="+mn-lt"/>
                <a:ea typeface="+mn-ea"/>
                <a:cs typeface="+mn-cs"/>
              </a:rPr>
              <a:t> Louw-Nida, 51-56.</a:t>
            </a:r>
          </a:p>
          <a:p>
            <a:r>
              <a:rPr lang="en-US" sz="1200" kern="1200" baseline="30000">
                <a:solidFill>
                  <a:schemeClr val="tx1"/>
                </a:solidFill>
                <a:effectLst/>
                <a:latin typeface="+mn-lt"/>
                <a:ea typeface="+mn-ea"/>
                <a:cs typeface="+mn-cs"/>
              </a:rPr>
              <a:t>2489</a:t>
            </a:r>
            <a:r>
              <a:rPr lang="en-US" sz="1200" kern="1200">
                <a:solidFill>
                  <a:schemeClr val="tx1"/>
                </a:solidFill>
                <a:effectLst/>
                <a:latin typeface="+mn-lt"/>
                <a:ea typeface="+mn-ea"/>
                <a:cs typeface="+mn-cs"/>
              </a:rPr>
              <a:t> For the most comprehensive study of the “outer darkness” in print, see Marty Cauley’s extensive 1220 page treatment of the subject that decisively rejects the notion that it always refers to damnation. Cauley, </a:t>
            </a:r>
            <a:r>
              <a:rPr lang="en-US" sz="1200" i="1" kern="1200">
                <a:solidFill>
                  <a:schemeClr val="tx1"/>
                </a:solidFill>
                <a:effectLst/>
                <a:latin typeface="+mn-lt"/>
                <a:ea typeface="+mn-ea"/>
                <a:cs typeface="+mn-cs"/>
              </a:rPr>
              <a:t>The Outer Darkness</a:t>
            </a:r>
            <a:r>
              <a:rPr lang="en-US" sz="1200" kern="1200">
                <a:solidFill>
                  <a:schemeClr val="tx1"/>
                </a:solidFill>
                <a:effectLst/>
                <a:latin typeface="+mn-lt"/>
                <a:ea typeface="+mn-ea"/>
                <a:cs typeface="+mn-cs"/>
              </a:rPr>
              <a:t>, 1220.</a:t>
            </a:r>
          </a:p>
          <a:p>
            <a:r>
              <a:rPr lang="en-US" sz="1200" kern="1200">
                <a:solidFill>
                  <a:schemeClr val="tx1"/>
                </a:solidFill>
                <a:effectLst/>
                <a:latin typeface="+mn-lt"/>
                <a:ea typeface="+mn-ea"/>
                <a:cs typeface="+mn-cs"/>
              </a:rPr>
              <a:t>LORD and rely on his God” (Isaiah 50:10, NIV). This passage appears to be a call to a true believer to cease from walking in the dark and to start trusting in God and rely on Him.</a:t>
            </a:r>
          </a:p>
          <a:p>
            <a:r>
              <a:rPr lang="en-US" sz="1200" kern="1200" baseline="30000">
                <a:solidFill>
                  <a:schemeClr val="tx1"/>
                </a:solidFill>
                <a:effectLst/>
                <a:latin typeface="+mn-lt"/>
                <a:ea typeface="+mn-ea"/>
                <a:cs typeface="+mn-cs"/>
              </a:rPr>
              <a:t>2490</a:t>
            </a:r>
            <a:r>
              <a:rPr lang="en-US" sz="1200" kern="1200">
                <a:solidFill>
                  <a:schemeClr val="tx1"/>
                </a:solidFill>
                <a:effectLst/>
                <a:latin typeface="+mn-lt"/>
                <a:ea typeface="+mn-ea"/>
                <a:cs typeface="+mn-cs"/>
              </a:rPr>
              <a:t> The Partner interpretation of the “outer darkness,” while not common, is found among a number of evangelicals. Warren Wiersbe, for example, says, “Some feel that this unprofitable servant was not a true believer. But it seems that he </a:t>
            </a:r>
            <a:r>
              <a:rPr lang="en-US" sz="1200" i="1" kern="1200">
                <a:solidFill>
                  <a:schemeClr val="tx1"/>
                </a:solidFill>
                <a:effectLst/>
                <a:latin typeface="+mn-lt"/>
                <a:ea typeface="+mn-ea"/>
                <a:cs typeface="+mn-cs"/>
              </a:rPr>
              <a:t>was </a:t>
            </a:r>
            <a:r>
              <a:rPr lang="en-US" sz="1200" kern="1200">
                <a:solidFill>
                  <a:schemeClr val="tx1"/>
                </a:solidFill>
                <a:effectLst/>
                <a:latin typeface="+mn-lt"/>
                <a:ea typeface="+mn-ea"/>
                <a:cs typeface="+mn-cs"/>
              </a:rPr>
              <a:t>a true servant, even though he proved to be unprofitable. The “outer darkness” of Matthew 25:30 need not refer to hell, even though that is often the case in the Gospels (Matt. 8:12; 22:13). It is dangerous to build theology on parables, for parables illustrate truth in vivid ways. The man was dealt with by the Lord, he lost his opportunity for service, and he gained no praise or reward. To me, that is outer darkness.” See Warren W. Wiersbe, </a:t>
            </a:r>
            <a:r>
              <a:rPr lang="en-US" sz="1200" i="1" kern="1200">
                <a:solidFill>
                  <a:schemeClr val="tx1"/>
                </a:solidFill>
                <a:effectLst/>
                <a:latin typeface="+mn-lt"/>
                <a:ea typeface="+mn-ea"/>
                <a:cs typeface="+mn-cs"/>
              </a:rPr>
              <a:t>The Bible Exposition Commentary </a:t>
            </a:r>
            <a:r>
              <a:rPr lang="en-US" sz="1200" kern="1200">
                <a:solidFill>
                  <a:schemeClr val="tx1"/>
                </a:solidFill>
                <a:effectLst/>
                <a:latin typeface="+mn-lt"/>
                <a:ea typeface="+mn-ea"/>
                <a:cs typeface="+mn-cs"/>
              </a:rPr>
              <a:t>(Wheaton: Victor Books, 1996), s.v. "Matthew 24:25". Spiros Zodhiates says, “In the first two instances, ‘outer darkness’ refers to the place of suffering for the unbelievers contrasted to the light where the believers dwell. The expression ‘outer darkness’ in Matthew 25:30 occurs at the end of the</a:t>
            </a:r>
          </a:p>
          <a:p>
            <a:r>
              <a:rPr lang="en-US" sz="1200" kern="1200">
                <a:solidFill>
                  <a:schemeClr val="tx1"/>
                </a:solidFill>
                <a:effectLst/>
                <a:latin typeface="+mn-lt"/>
                <a:ea typeface="+mn-ea"/>
                <a:cs typeface="+mn-cs"/>
              </a:rPr>
              <a:t>parable of the talents, a parable to show the necessity of serving Christ faithfully according to His investment in us. Therefore, in this instance, the ‘outer darkness’ must mean a place of far less reward for the servants who proved themselves less diligent than those who used and exercise their talents to the fullest.” See Spiros Zodhiates, </a:t>
            </a:r>
            <a:r>
              <a:rPr lang="en-US" sz="1200" i="1" kern="1200">
                <a:solidFill>
                  <a:schemeClr val="tx1"/>
                </a:solidFill>
                <a:effectLst/>
                <a:latin typeface="+mn-lt"/>
                <a:ea typeface="+mn-ea"/>
                <a:cs typeface="+mn-cs"/>
              </a:rPr>
              <a:t>Hebrew-Greek Key Word Study Bible </a:t>
            </a:r>
            <a:r>
              <a:rPr lang="en-US" sz="1200" kern="1200">
                <a:solidFill>
                  <a:schemeClr val="tx1"/>
                </a:solidFill>
                <a:effectLst/>
                <a:latin typeface="+mn-lt"/>
                <a:ea typeface="+mn-ea"/>
                <a:cs typeface="+mn-cs"/>
              </a:rPr>
              <a:t>(Chattanooga: AMG Publishers, 2008), 1270-71. Marty Cauley alerted me to these two citations. See Cauley, </a:t>
            </a:r>
            <a:r>
              <a:rPr lang="en-US" sz="1200" i="1" kern="1200">
                <a:solidFill>
                  <a:schemeClr val="tx1"/>
                </a:solidFill>
                <a:effectLst/>
                <a:latin typeface="+mn-lt"/>
                <a:ea typeface="+mn-ea"/>
                <a:cs typeface="+mn-cs"/>
              </a:rPr>
              <a:t>The Outer Darkness</a:t>
            </a:r>
            <a:r>
              <a:rPr lang="en-US" sz="1200" kern="1200">
                <a:solidFill>
                  <a:schemeClr val="tx1"/>
                </a:solidFill>
                <a:effectLst/>
                <a:latin typeface="+mn-lt"/>
                <a:ea typeface="+mn-ea"/>
                <a:cs typeface="+mn-cs"/>
              </a:rPr>
              <a:t>, 453.</a:t>
            </a:r>
          </a:p>
          <a:p>
            <a:r>
              <a:rPr lang="en-US" sz="1200" kern="1200" baseline="30000">
                <a:solidFill>
                  <a:schemeClr val="tx1"/>
                </a:solidFill>
                <a:effectLst/>
                <a:latin typeface="+mn-lt"/>
                <a:ea typeface="+mn-ea"/>
                <a:cs typeface="+mn-cs"/>
              </a:rPr>
              <a:t>2491</a:t>
            </a:r>
            <a:r>
              <a:rPr lang="en-US" sz="1200" kern="1200">
                <a:solidFill>
                  <a:schemeClr val="tx1"/>
                </a:solidFill>
                <a:effectLst/>
                <a:latin typeface="+mn-lt"/>
                <a:ea typeface="+mn-ea"/>
                <a:cs typeface="+mn-cs"/>
              </a:rPr>
              <a:t> Nolland, </a:t>
            </a:r>
            <a:r>
              <a:rPr lang="en-US" sz="1200" i="1" kern="1200">
                <a:solidFill>
                  <a:schemeClr val="tx1"/>
                </a:solidFill>
                <a:effectLst/>
                <a:latin typeface="+mn-lt"/>
                <a:ea typeface="+mn-ea"/>
                <a:cs typeface="+mn-cs"/>
              </a:rPr>
              <a:t>The Gospel of Matthew: A Commentary on the Greek Text</a:t>
            </a:r>
            <a:r>
              <a:rPr lang="en-US" sz="1200" kern="1200">
                <a:solidFill>
                  <a:schemeClr val="tx1"/>
                </a:solidFill>
                <a:effectLst/>
                <a:latin typeface="+mn-lt"/>
                <a:ea typeface="+mn-ea"/>
                <a:cs typeface="+mn-cs"/>
              </a:rPr>
              <a:t>, 357. However, Nolland equates this darkness with damnation. To prove this Nolland cites references to darkness in the Pseudepigrapha, </a:t>
            </a:r>
            <a:r>
              <a:rPr lang="en-US" sz="1200" i="1" kern="1200">
                <a:solidFill>
                  <a:schemeClr val="tx1"/>
                </a:solidFill>
                <a:effectLst/>
                <a:latin typeface="+mn-lt"/>
                <a:ea typeface="+mn-ea"/>
                <a:cs typeface="+mn-cs"/>
              </a:rPr>
              <a:t>Wis</a:t>
            </a:r>
            <a:r>
              <a:rPr lang="en-US" sz="1200" kern="1200">
                <a:solidFill>
                  <a:schemeClr val="tx1"/>
                </a:solidFill>
                <a:effectLst/>
                <a:latin typeface="+mn-lt"/>
                <a:ea typeface="+mn-ea"/>
                <a:cs typeface="+mn-cs"/>
              </a:rPr>
              <a:t>. 17:21</a:t>
            </a:r>
            <a:r>
              <a:rPr lang="en-US" sz="1200" i="1" kern="1200">
                <a:solidFill>
                  <a:schemeClr val="tx1"/>
                </a:solidFill>
                <a:effectLst/>
                <a:latin typeface="+mn-lt"/>
                <a:ea typeface="+mn-ea"/>
                <a:cs typeface="+mn-cs"/>
              </a:rPr>
              <a:t>; Pss. Sol</a:t>
            </a:r>
            <a:r>
              <a:rPr lang="en-US" sz="1200" kern="1200">
                <a:solidFill>
                  <a:schemeClr val="tx1"/>
                </a:solidFill>
                <a:effectLst/>
                <a:latin typeface="+mn-lt"/>
                <a:ea typeface="+mn-ea"/>
                <a:cs typeface="+mn-cs"/>
              </a:rPr>
              <a:t>. 14:9; and the Apocrypha, Tob. 14:10 with possible allusions to 2 Peter 2:17; Jude 13. The only justification is that when one sees the word “darkness,” it must mean final damnation. Is this not reading one’s theology into the passages?</a:t>
            </a:r>
          </a:p>
          <a:p>
            <a:r>
              <a:rPr lang="en-US" sz="1200" kern="1200" baseline="30000">
                <a:solidFill>
                  <a:schemeClr val="tx1"/>
                </a:solidFill>
                <a:effectLst/>
                <a:latin typeface="+mn-lt"/>
                <a:ea typeface="+mn-ea"/>
                <a:cs typeface="+mn-cs"/>
              </a:rPr>
              <a:t>2492</a:t>
            </a:r>
            <a:r>
              <a:rPr lang="en-US" sz="1200" kern="1200">
                <a:solidFill>
                  <a:schemeClr val="tx1"/>
                </a:solidFill>
                <a:effectLst/>
                <a:latin typeface="+mn-lt"/>
                <a:ea typeface="+mn-ea"/>
                <a:cs typeface="+mn-cs"/>
              </a:rPr>
              <a:t> See also Matthew 27:45; Mark 15:33; Acts 13:11.</a:t>
            </a:r>
          </a:p>
          <a:p>
            <a:r>
              <a:rPr lang="en-US" sz="1200" kern="1200" baseline="30000">
                <a:solidFill>
                  <a:schemeClr val="tx1"/>
                </a:solidFill>
                <a:effectLst/>
                <a:latin typeface="+mn-lt"/>
                <a:ea typeface="+mn-ea"/>
                <a:cs typeface="+mn-cs"/>
              </a:rPr>
              <a:t>2493</a:t>
            </a:r>
            <a:r>
              <a:rPr lang="en-US" sz="1200" kern="1200">
                <a:solidFill>
                  <a:schemeClr val="tx1"/>
                </a:solidFill>
                <a:effectLst/>
                <a:latin typeface="+mn-lt"/>
                <a:ea typeface="+mn-ea"/>
                <a:cs typeface="+mn-cs"/>
              </a:rPr>
              <a:t> Only Christ uses the term, and it is found only in Matthew 8:12; 22:13; 25:30. The region in view is simply outside some other region, contiguous to it. As Matthew puts it, it is in “that place.” In two of the references, a house of feasting is in view. In these passages the King comes into the banquet hall, and then some guests are sent out of it. The banquet hall is brilliantly lit up, but, by contrast, the gardens around them are in black darkness. All that is meant is “darkness which is without, outside the house.”</a:t>
            </a:r>
          </a:p>
          <a:p>
            <a:r>
              <a:rPr lang="en-US" sz="1200" kern="1200" baseline="30000">
                <a:solidFill>
                  <a:schemeClr val="tx1"/>
                </a:solidFill>
                <a:effectLst/>
                <a:latin typeface="+mn-lt"/>
                <a:ea typeface="+mn-ea"/>
                <a:cs typeface="+mn-cs"/>
              </a:rPr>
              <a:t>2494</a:t>
            </a:r>
            <a:r>
              <a:rPr lang="en-US" sz="1200" kern="1200">
                <a:solidFill>
                  <a:schemeClr val="tx1"/>
                </a:solidFill>
                <a:effectLst/>
                <a:latin typeface="+mn-lt"/>
                <a:ea typeface="+mn-ea"/>
                <a:cs typeface="+mn-cs"/>
              </a:rPr>
              <a:t> Pagenkemper, "An Analysis of the Rejection Motif in the Synoptic Parables and Its Relationship to Pauline Soteriology", 114.</a:t>
            </a:r>
          </a:p>
          <a:p>
            <a:r>
              <a:rPr lang="en-US" sz="1200" kern="1200" baseline="30000">
                <a:solidFill>
                  <a:schemeClr val="tx1"/>
                </a:solidFill>
                <a:effectLst/>
                <a:latin typeface="+mn-lt"/>
                <a:ea typeface="+mn-ea"/>
                <a:cs typeface="+mn-cs"/>
              </a:rPr>
              <a:t>2495</a:t>
            </a:r>
            <a:r>
              <a:rPr lang="en-US" sz="1200" kern="1200">
                <a:solidFill>
                  <a:schemeClr val="tx1"/>
                </a:solidFill>
                <a:effectLst/>
                <a:latin typeface="+mn-lt"/>
                <a:ea typeface="+mn-ea"/>
                <a:cs typeface="+mn-cs"/>
              </a:rPr>
              <a:t> No doubt Isaiah had the same idea in mind when he said, “Who among you fears the LORD and obeys the word of his servant? Let him who walks in the dark, who has no light, trust in the name of the LORD and rely on his God” (Isaiah 50:10, NIV). This passage appears to be a call to a true believer to cease from walking in the dark and to start trusting in God and rely on Him.</a:t>
            </a:r>
            <a:r>
              <a:rPr lang="en-US">
                <a:effectLst/>
              </a:rPr>
              <a:t> </a:t>
            </a:r>
            <a:endParaRPr lang="en-US" sz="1200" kern="1200">
              <a:solidFill>
                <a:schemeClr val="tx1"/>
              </a:solidFill>
              <a:effectLst/>
              <a:latin typeface="+mn-lt"/>
              <a:ea typeface="+mn-ea"/>
              <a:cs typeface="+mn-cs"/>
            </a:endParaRPr>
          </a:p>
          <a:p>
            <a:r>
              <a:rPr lang="en-US" sz="1200" kern="1200" baseline="30000">
                <a:solidFill>
                  <a:schemeClr val="tx1"/>
                </a:solidFill>
                <a:effectLst/>
                <a:latin typeface="+mn-lt"/>
                <a:ea typeface="+mn-ea"/>
                <a:cs typeface="+mn-cs"/>
              </a:rPr>
              <a:t>2496</a:t>
            </a:r>
            <a:r>
              <a:rPr lang="en-US" sz="1200" kern="1200">
                <a:solidFill>
                  <a:schemeClr val="tx1"/>
                </a:solidFill>
                <a:effectLst/>
                <a:latin typeface="+mn-lt"/>
                <a:ea typeface="+mn-ea"/>
                <a:cs typeface="+mn-cs"/>
              </a:rPr>
              <a:t> Thayer seems to agree when he says the phrase refers to “the darkness outside the limits of the lighted palace.” Joseph H. Thayer, </a:t>
            </a:r>
            <a:r>
              <a:rPr lang="en-US" sz="1200" i="1" kern="1200">
                <a:solidFill>
                  <a:schemeClr val="tx1"/>
                </a:solidFill>
                <a:effectLst/>
                <a:latin typeface="+mn-lt"/>
                <a:ea typeface="+mn-ea"/>
                <a:cs typeface="+mn-cs"/>
              </a:rPr>
              <a:t>Thayer's Greek-English Lexicon of the Greek New Testament </a:t>
            </a:r>
            <a:r>
              <a:rPr lang="en-US" sz="1200" kern="1200">
                <a:solidFill>
                  <a:schemeClr val="tx1"/>
                </a:solidFill>
                <a:effectLst/>
                <a:latin typeface="+mn-lt"/>
                <a:ea typeface="+mn-ea"/>
                <a:cs typeface="+mn-cs"/>
              </a:rPr>
              <a:t>(Grand Rapids: Associate Publishers and Authors, 1889), 226.</a:t>
            </a:r>
          </a:p>
          <a:p>
            <a:r>
              <a:rPr lang="en-US" sz="1200" kern="1200" baseline="30000">
                <a:solidFill>
                  <a:schemeClr val="tx1"/>
                </a:solidFill>
                <a:effectLst/>
                <a:latin typeface="+mn-lt"/>
                <a:ea typeface="+mn-ea"/>
                <a:cs typeface="+mn-cs"/>
              </a:rPr>
              <a:t>2497</a:t>
            </a:r>
            <a:r>
              <a:rPr lang="en-US" sz="1200" kern="1200">
                <a:solidFill>
                  <a:schemeClr val="tx1"/>
                </a:solidFill>
                <a:effectLst/>
                <a:latin typeface="+mn-lt"/>
                <a:ea typeface="+mn-ea"/>
                <a:cs typeface="+mn-cs"/>
              </a:rPr>
              <a:t> Darrell Bock, in his commentary on Luke, misunderstands this when he says, “Outer darkness does not mean being on the edge of the kingdom or on the edge of light, excluded only from participating in kingdom administration. It means totally outside. The kingdom is light, so one cannot be in darkness and in the kingdom at the same time, much less in outer darkness!” Darrell L Bock, Luke 9:51-24:53, Baker Exegetical Commentary on the New Testament (Grand Rapids: Baker Books, 1996) 1183. Also, sinful people who are lawless can certainly be “in” the kingdom; see Matthew 5:19, Revelation 20:7-10. They are not “totally outside” in a geographical sense, but they are certainly totally outside the company of the </a:t>
            </a:r>
            <a:r>
              <a:rPr lang="en-US" sz="1200" i="1" kern="1200">
                <a:solidFill>
                  <a:schemeClr val="tx1"/>
                </a:solidFill>
                <a:effectLst/>
                <a:latin typeface="+mn-lt"/>
                <a:ea typeface="+mn-ea"/>
                <a:cs typeface="+mn-cs"/>
              </a:rPr>
              <a:t>Metochoi </a:t>
            </a:r>
            <a:r>
              <a:rPr lang="en-US" sz="1200" kern="1200">
                <a:solidFill>
                  <a:schemeClr val="tx1"/>
                </a:solidFill>
                <a:effectLst/>
                <a:latin typeface="+mn-lt"/>
                <a:ea typeface="+mn-ea"/>
                <a:cs typeface="+mn-cs"/>
              </a:rPr>
              <a:t>and co-heirship with Christ.</a:t>
            </a:r>
          </a:p>
          <a:p>
            <a:r>
              <a:rPr lang="en-US" sz="1200" kern="1200" baseline="30000">
                <a:solidFill>
                  <a:schemeClr val="tx1"/>
                </a:solidFill>
                <a:effectLst/>
                <a:latin typeface="+mn-lt"/>
                <a:ea typeface="+mn-ea"/>
                <a:cs typeface="+mn-cs"/>
              </a:rPr>
              <a:t>2498</a:t>
            </a:r>
            <a:r>
              <a:rPr lang="en-US" sz="1200" kern="1200">
                <a:solidFill>
                  <a:schemeClr val="tx1"/>
                </a:solidFill>
                <a:effectLst/>
                <a:latin typeface="+mn-lt"/>
                <a:ea typeface="+mn-ea"/>
                <a:cs typeface="+mn-cs"/>
              </a:rPr>
              <a:t> John F. Walvoord, </a:t>
            </a:r>
            <a:r>
              <a:rPr lang="en-US" sz="1200" i="1" kern="1200">
                <a:solidFill>
                  <a:schemeClr val="tx1"/>
                </a:solidFill>
                <a:effectLst/>
                <a:latin typeface="+mn-lt"/>
                <a:ea typeface="+mn-ea"/>
                <a:cs typeface="+mn-cs"/>
              </a:rPr>
              <a:t>The Prophecy Knowledge Handbook </a:t>
            </a:r>
            <a:r>
              <a:rPr lang="en-US" sz="1200" kern="1200">
                <a:solidFill>
                  <a:schemeClr val="tx1"/>
                </a:solidFill>
                <a:effectLst/>
                <a:latin typeface="+mn-lt"/>
                <a:ea typeface="+mn-ea"/>
                <a:cs typeface="+mn-cs"/>
              </a:rPr>
              <a:t>(Dallas: Dallas Seminary Press, 1990), 618. Similarly Marty Cauley places this supper on earth after the revelation and opines that it lasts “throughout the millennial age,” Cauley, </a:t>
            </a:r>
            <a:r>
              <a:rPr lang="en-US" sz="1200" i="1" kern="1200">
                <a:solidFill>
                  <a:schemeClr val="tx1"/>
                </a:solidFill>
                <a:effectLst/>
                <a:latin typeface="+mn-lt"/>
                <a:ea typeface="+mn-ea"/>
                <a:cs typeface="+mn-cs"/>
              </a:rPr>
              <a:t>The Outer Darkness</a:t>
            </a:r>
            <a:r>
              <a:rPr lang="en-US" sz="1200" kern="1200">
                <a:solidFill>
                  <a:schemeClr val="tx1"/>
                </a:solidFill>
                <a:effectLst/>
                <a:latin typeface="+mn-lt"/>
                <a:ea typeface="+mn-ea"/>
                <a:cs typeface="+mn-cs"/>
              </a:rPr>
              <a:t>, 970.</a:t>
            </a:r>
          </a:p>
          <a:p>
            <a:r>
              <a:rPr lang="en-US" sz="1200" kern="1200" baseline="30000">
                <a:solidFill>
                  <a:schemeClr val="tx1"/>
                </a:solidFill>
                <a:effectLst/>
                <a:latin typeface="+mn-lt"/>
                <a:ea typeface="+mn-ea"/>
                <a:cs typeface="+mn-cs"/>
              </a:rPr>
              <a:t>2499</a:t>
            </a:r>
            <a:r>
              <a:rPr lang="en-US" sz="1200" kern="1200">
                <a:solidFill>
                  <a:schemeClr val="tx1"/>
                </a:solidFill>
                <a:effectLst/>
                <a:latin typeface="+mn-lt"/>
                <a:ea typeface="+mn-ea"/>
                <a:cs typeface="+mn-cs"/>
              </a:rPr>
              <a:t> Leon Morris cannot bring himself to say “final damnation,” so he describes this as a place of “uncomfortable lodging of those who are rejected.” Morris, </a:t>
            </a:r>
            <a:r>
              <a:rPr lang="en-US" sz="1200" i="1" kern="1200">
                <a:solidFill>
                  <a:schemeClr val="tx1"/>
                </a:solidFill>
                <a:effectLst/>
                <a:latin typeface="+mn-lt"/>
                <a:ea typeface="+mn-ea"/>
                <a:cs typeface="+mn-cs"/>
              </a:rPr>
              <a:t>The Gospel According to Matthew</a:t>
            </a:r>
            <a:r>
              <a:rPr lang="en-US" sz="1200" kern="1200">
                <a:solidFill>
                  <a:schemeClr val="tx1"/>
                </a:solidFill>
                <a:effectLst/>
                <a:latin typeface="+mn-lt"/>
                <a:ea typeface="+mn-ea"/>
                <a:cs typeface="+mn-cs"/>
              </a:rPr>
              <a:t>, 552.</a:t>
            </a:r>
          </a:p>
          <a:p>
            <a:r>
              <a:rPr lang="en-US" sz="1200" kern="1200" baseline="30000">
                <a:solidFill>
                  <a:schemeClr val="tx1"/>
                </a:solidFill>
                <a:effectLst/>
                <a:latin typeface="+mn-lt"/>
                <a:ea typeface="+mn-ea"/>
                <a:cs typeface="+mn-cs"/>
              </a:rPr>
              <a:t>2500</a:t>
            </a:r>
            <a:r>
              <a:rPr lang="en-US" sz="1200" kern="1200">
                <a:solidFill>
                  <a:schemeClr val="tx1"/>
                </a:solidFill>
                <a:effectLst/>
                <a:latin typeface="+mn-lt"/>
                <a:ea typeface="+mn-ea"/>
                <a:cs typeface="+mn-cs"/>
              </a:rPr>
              <a:t> Charles Stanley, </a:t>
            </a:r>
            <a:r>
              <a:rPr lang="en-US" sz="1200" i="1" kern="1200">
                <a:solidFill>
                  <a:schemeClr val="tx1"/>
                </a:solidFill>
                <a:effectLst/>
                <a:latin typeface="+mn-lt"/>
                <a:ea typeface="+mn-ea"/>
                <a:cs typeface="+mn-cs"/>
              </a:rPr>
              <a:t>Eternal Security: Can You Be Sure?" </a:t>
            </a:r>
            <a:r>
              <a:rPr lang="en-US" sz="1200" kern="1200">
                <a:solidFill>
                  <a:schemeClr val="tx1"/>
                </a:solidFill>
                <a:effectLst/>
                <a:latin typeface="+mn-lt"/>
                <a:ea typeface="+mn-ea"/>
                <a:cs typeface="+mn-cs"/>
              </a:rPr>
              <a:t>(Nashville: Oliver Nelson, 1990), 126.</a:t>
            </a:r>
          </a:p>
          <a:p>
            <a:r>
              <a:rPr lang="en-US" sz="1200" kern="1200" baseline="30000">
                <a:solidFill>
                  <a:schemeClr val="tx1"/>
                </a:solidFill>
                <a:effectLst/>
                <a:latin typeface="+mn-lt"/>
                <a:ea typeface="+mn-ea"/>
                <a:cs typeface="+mn-cs"/>
              </a:rPr>
              <a:t>2501</a:t>
            </a:r>
            <a:r>
              <a:rPr lang="en-US" sz="1200" kern="1200">
                <a:solidFill>
                  <a:schemeClr val="tx1"/>
                </a:solidFill>
                <a:effectLst/>
                <a:latin typeface="+mn-lt"/>
                <a:ea typeface="+mn-ea"/>
                <a:cs typeface="+mn-cs"/>
              </a:rPr>
              <a:t> Pagenkemper, "An Analysis of the Rejection Motif in the Synoptic Parables and Its Relationship to Pauline Soteriology", 113. In the interpretation given in this chapter, we do not suggest that this exclusion is from “the initial banquet at the beginning of the [millennial] kingdom.” There is no literal banquet in the kingdom. Instead, the entire kingdom era is called a banquet, a Messianic Banquet. The unfaithful believer is being exluded from the Marriage Banquet of the Lamb in the New Jerusalem prior to the second coming.</a:t>
            </a:r>
          </a:p>
          <a:p>
            <a:r>
              <a:rPr lang="en-US" sz="1200" kern="1200" baseline="30000">
                <a:solidFill>
                  <a:schemeClr val="tx1"/>
                </a:solidFill>
                <a:effectLst/>
                <a:latin typeface="+mn-lt"/>
                <a:ea typeface="+mn-ea"/>
                <a:cs typeface="+mn-cs"/>
              </a:rPr>
              <a:t>2502</a:t>
            </a:r>
            <a:r>
              <a:rPr lang="en-US" sz="1200" kern="1200">
                <a:solidFill>
                  <a:schemeClr val="tx1"/>
                </a:solidFill>
                <a:effectLst/>
                <a:latin typeface="+mn-lt"/>
                <a:ea typeface="+mn-ea"/>
                <a:cs typeface="+mn-cs"/>
              </a:rPr>
              <a:t> See the section on the Duration of Remorse in chapter 48, pp. 761 ff. Also p. 322.</a:t>
            </a:r>
          </a:p>
          <a:p>
            <a:r>
              <a:rPr lang="en-US" sz="1200" kern="1200" baseline="30000">
                <a:solidFill>
                  <a:schemeClr val="tx1"/>
                </a:solidFill>
                <a:effectLst/>
                <a:latin typeface="+mn-lt"/>
                <a:ea typeface="+mn-ea"/>
                <a:cs typeface="+mn-cs"/>
              </a:rPr>
              <a:t>2503</a:t>
            </a:r>
            <a:r>
              <a:rPr lang="en-US" sz="1200" kern="1200">
                <a:solidFill>
                  <a:schemeClr val="tx1"/>
                </a:solidFill>
                <a:effectLst/>
                <a:latin typeface="+mn-lt"/>
                <a:ea typeface="+mn-ea"/>
                <a:cs typeface="+mn-cs"/>
              </a:rPr>
              <a:t> For example, Craig Blomberg says, “If such gradations are not perceptible or do not matter, why introduce them in the first place? And if they are imperceptible and do not matter, then how can they be motivation for a life that pleases God now?” Blomberg, "Degrees of Reward in the Kingdom of Heaven?," 162.</a:t>
            </a:r>
          </a:p>
          <a:p>
            <a:endParaRPr lang="en-US" sz="1200" kern="1200">
              <a:solidFill>
                <a:schemeClr val="tx1"/>
              </a:solidFill>
              <a:effectLst/>
              <a:latin typeface="+mn-lt"/>
              <a:ea typeface="+mn-ea"/>
              <a:cs typeface="+mn-cs"/>
            </a:endParaRPr>
          </a:p>
          <a:p>
            <a:r>
              <a:rPr lang="en-US"/>
              <a:t>—Joseph Dillow, </a:t>
            </a:r>
            <a:r>
              <a:rPr lang="en-US" i="1"/>
              <a:t>Final Destiny</a:t>
            </a:r>
            <a:r>
              <a:rPr lang="en-US" i="0"/>
              <a:t>, 773-777</a:t>
            </a:r>
          </a:p>
          <a:p>
            <a:r>
              <a:rPr lang="en-US" i="0"/>
              <a:t>___________________</a:t>
            </a:r>
          </a:p>
          <a:p>
            <a:r>
              <a:rPr lang="en-US" i="0"/>
              <a:t>LC-07-Official Presentation-104</a:t>
            </a:r>
          </a:p>
          <a:p>
            <a:r>
              <a:rPr lang="en-US" i="0"/>
              <a:t>LC-08-Preparation for Death-59</a:t>
            </a:r>
          </a:p>
          <a:p>
            <a:r>
              <a:rPr lang="en-US" i="0"/>
              <a:t>NS-01-Matt15-28—slide 209</a:t>
            </a:r>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655B0B5-E42E-4986-80AC-A7650ED7D9A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71950077"/>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9C8BAA-B1FE-A747-AAD7-1B7F1C54447E}"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214</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112642" name="Rectangle 2"/>
          <p:cNvSpPr>
            <a:spLocks noGrp="1" noRot="1" noChangeAspect="1" noChangeArrowheads="1" noTextEdit="1"/>
          </p:cNvSpPr>
          <p:nvPr>
            <p:ph type="sldImg"/>
          </p:nvPr>
        </p:nvSpPr>
        <p:spPr>
          <a:ln/>
        </p:spPr>
      </p:sp>
      <p:sp>
        <p:nvSpPr>
          <p:cNvPr id="112643"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 uri="{FAA26D3D-D897-4be2-8F04-BA451C77F1D7}">
              <ma14:placeholderFlag xmlns:ma14="http://schemas.microsoft.com/office/mac/drawingml/2011/main" xmlns="" val="1"/>
            </a:ext>
          </a:extLst>
        </p:spPr>
        <p:txBody>
          <a:bodyPr/>
          <a:lstStyle/>
          <a:p>
            <a:r>
              <a:rPr lang="en-US" dirty="0">
                <a:latin typeface="Times New Roman" charset="0"/>
                <a:ea typeface="ＭＳ Ｐゴシック" charset="0"/>
                <a:cs typeface="ＭＳ Ｐゴシック" charset="0"/>
              </a:rPr>
              <a:t>• There is a future reign of the Servant Kings—you and me!</a:t>
            </a:r>
          </a:p>
          <a:p>
            <a:r>
              <a:rPr lang="en-US" dirty="0">
                <a:latin typeface="Times New Roman" charset="0"/>
                <a:ea typeface="ＭＳ Ｐゴシック" charset="0"/>
                <a:cs typeface="ＭＳ Ｐゴシック" charset="0"/>
              </a:rPr>
              <a:t>• Joseph Dillow articulates our future inheritance in his massive book, </a:t>
            </a:r>
            <a:r>
              <a:rPr lang="en-US" i="1" dirty="0">
                <a:latin typeface="Times New Roman" charset="0"/>
                <a:ea typeface="ＭＳ Ｐゴシック" charset="0"/>
                <a:cs typeface="ＭＳ Ｐゴシック" charset="0"/>
              </a:rPr>
              <a:t>Final Destiny</a:t>
            </a:r>
            <a:endParaRPr lang="en-US" dirty="0">
              <a:latin typeface="Times New Roman" charset="0"/>
              <a:ea typeface="ＭＳ Ｐゴシック" charset="0"/>
              <a:cs typeface="ＭＳ Ｐゴシック" charset="0"/>
            </a:endParaRPr>
          </a:p>
          <a:p>
            <a:r>
              <a:rPr lang="en-US" dirty="0">
                <a:latin typeface="Times New Roman" charset="0"/>
                <a:ea typeface="ＭＳ Ｐゴシック" charset="0"/>
                <a:cs typeface="ＭＳ Ｐゴシック" charset="0"/>
              </a:rPr>
              <a:t>• Dillow is the key author of what he calls the Partakers View.</a:t>
            </a:r>
          </a:p>
          <a:p>
            <a:r>
              <a:rPr lang="en-US" dirty="0">
                <a:latin typeface="Times New Roman" charset="0"/>
                <a:ea typeface="ＭＳ Ｐゴシック" charset="0"/>
                <a:cs typeface="ＭＳ Ｐゴシック" charset="0"/>
              </a:rPr>
              <a:t>This view explains inheritance in the OT.</a:t>
            </a:r>
          </a:p>
          <a:p>
            <a:r>
              <a:rPr lang="en-US" dirty="0">
                <a:latin typeface="Times New Roman" charset="0"/>
                <a:ea typeface="ＭＳ Ｐゴシック" charset="0"/>
                <a:cs typeface="ＭＳ Ｐゴシック" charset="0"/>
              </a:rPr>
              <a:t>Inheritance in the OT was of two types:</a:t>
            </a:r>
          </a:p>
          <a:p>
            <a:r>
              <a:rPr lang="en-US" dirty="0">
                <a:latin typeface="Times New Roman" charset="0"/>
                <a:ea typeface="ＭＳ Ｐゴシック" charset="0"/>
                <a:cs typeface="ＭＳ Ｐゴシック" charset="0"/>
              </a:rPr>
              <a:t>All Israelites who believed in the LORD would have God as their inheritance, or be saved.</a:t>
            </a:r>
          </a:p>
          <a:p>
            <a:r>
              <a:rPr lang="en-US" dirty="0">
                <a:latin typeface="Times New Roman" charset="0"/>
                <a:ea typeface="ＭＳ Ｐゴシック" charset="0"/>
                <a:cs typeface="ＭＳ Ｐゴシック" charset="0"/>
              </a:rPr>
              <a:t>But only those Israelites who obeyed the LORD wholeheartedly would inherit Canaan, or be rewarded.</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Dillow calls this view the Partakers View based on Hebrews 3:14 that promises believers who persevere to be partakers or sharers with Jesus in his future rule.</a:t>
            </a:r>
          </a:p>
          <a:p>
            <a:pPr eaLnBrk="1" hangingPunct="1"/>
            <a:r>
              <a:rPr lang="en-US" dirty="0">
                <a:latin typeface="Times New Roman" charset="0"/>
                <a:ea typeface="ＭＳ Ｐゴシック" charset="0"/>
                <a:cs typeface="ＭＳ Ｐゴシック" charset="0"/>
              </a:rPr>
              <a:t>___________</a:t>
            </a:r>
          </a:p>
          <a:p>
            <a:pPr eaLnBrk="1" hangingPunct="1"/>
            <a:r>
              <a:rPr lang="en-US" dirty="0">
                <a:latin typeface="Times New Roman" charset="0"/>
                <a:ea typeface="ＭＳ Ｐゴシック" charset="0"/>
                <a:cs typeface="ＭＳ Ｐゴシック" charset="0"/>
              </a:rPr>
              <a:t>Common-257</a:t>
            </a:r>
          </a:p>
          <a:p>
            <a:pPr eaLnBrk="1" hangingPunct="1"/>
            <a:r>
              <a:rPr lang="en-US" dirty="0">
                <a:latin typeface="Times New Roman" charset="0"/>
                <a:ea typeface="ＭＳ Ｐゴシック" charset="0"/>
                <a:cs typeface="ＭＳ Ｐゴシック" charset="0"/>
              </a:rPr>
              <a:t>LC-05-Opposition-196</a:t>
            </a:r>
          </a:p>
          <a:p>
            <a:pPr eaLnBrk="1" hangingPunct="1"/>
            <a:r>
              <a:rPr lang="en-US" dirty="0">
                <a:latin typeface="Times New Roman" charset="0"/>
                <a:ea typeface="ＭＳ Ｐゴシック" charset="0"/>
                <a:cs typeface="ＭＳ Ｐゴシック" charset="0"/>
              </a:rPr>
              <a:t>LC-07-Presentation-99</a:t>
            </a:r>
          </a:p>
          <a:p>
            <a:pPr eaLnBrk="1" hangingPunct="1"/>
            <a:r>
              <a:rPr lang="en-US" dirty="0">
                <a:latin typeface="Times New Roman" charset="0"/>
                <a:ea typeface="ＭＳ Ｐゴシック" charset="0"/>
                <a:cs typeface="ＭＳ Ｐゴシック" charset="0"/>
              </a:rPr>
              <a:t>LC-08-Preparation-61</a:t>
            </a:r>
          </a:p>
          <a:p>
            <a:r>
              <a:rPr lang="en-US" dirty="0">
                <a:latin typeface="Times New Roman" charset="0"/>
                <a:ea typeface="ＭＳ Ｐゴシック" charset="0"/>
                <a:cs typeface="ＭＳ Ｐゴシック" charset="0"/>
              </a:rPr>
              <a:t>OS-04-Numbers-148</a:t>
            </a:r>
          </a:p>
          <a:p>
            <a:r>
              <a:rPr lang="en-US" dirty="0">
                <a:latin typeface="Times New Roman" charset="0"/>
                <a:ea typeface="ＭＳ Ｐゴシック" charset="0"/>
                <a:cs typeface="ＭＳ Ｐゴシック" charset="0"/>
              </a:rPr>
              <a:t>OS-06-Joshua-175</a:t>
            </a:r>
          </a:p>
          <a:p>
            <a:r>
              <a:rPr lang="en-US" dirty="0">
                <a:latin typeface="Times New Roman" charset="0"/>
                <a:ea typeface="ＭＳ Ｐゴシック" charset="0"/>
                <a:cs typeface="ＭＳ Ｐゴシック" charset="0"/>
              </a:rPr>
              <a:t>NP-Rev3v7-13—slide 70</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NS-19-Hebrews-58, 186, 448</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NS-27-Rev3—slide 157</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SA-15-Inheritance-35, 173</a:t>
            </a:r>
            <a:endParaRPr lang="en-US" b="0" dirty="0">
              <a:latin typeface="Arial" panose="020B0604020202020204" pitchFamily="34" charset="0"/>
              <a:ea typeface="ＭＳ Ｐゴシック"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latin typeface="Arial" panose="020B0604020202020204" pitchFamily="34" charset="0"/>
                <a:ea typeface="ＭＳ Ｐゴシック" charset="0"/>
                <a:cs typeface="Arial" panose="020B0604020202020204" pitchFamily="34" charset="0"/>
              </a:rPr>
              <a:t>TP-01-Our Inheritance OT Summary-35</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latin typeface="Arial" panose="020B0604020202020204" pitchFamily="34" charset="0"/>
                <a:ea typeface="ＭＳ Ｐゴシック" charset="0"/>
                <a:cs typeface="Arial" panose="020B0604020202020204" pitchFamily="34" charset="0"/>
              </a:rPr>
              <a:t>TP-03-Our Inheritance Hebrews Warnings-56</a:t>
            </a:r>
            <a:endParaRPr lang="en-US" b="0"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6922194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1164859"/>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73614" rtl="0" eaLnBrk="1" fontAlgn="auto" latinLnBrk="0" hangingPunct="1">
              <a:lnSpc>
                <a:spcPct val="100000"/>
              </a:lnSpc>
              <a:spcBef>
                <a:spcPts val="0"/>
              </a:spcBef>
              <a:spcAft>
                <a:spcPts val="0"/>
              </a:spcAft>
              <a:buClrTx/>
              <a:buSzTx/>
              <a:buFontTx/>
              <a:buNone/>
              <a:tabLst/>
              <a:defRPr/>
            </a:pPr>
            <a:fld id="{59F0D061-6C80-4568-9B35-874F8BC2FE7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473614" rtl="0" eaLnBrk="1" fontAlgn="auto" latinLnBrk="0" hangingPunct="1">
                <a:lnSpc>
                  <a:spcPct val="100000"/>
                </a:lnSpc>
                <a:spcBef>
                  <a:spcPts val="0"/>
                </a:spcBef>
                <a:spcAft>
                  <a:spcPts val="0"/>
                </a:spcAft>
                <a:buClrTx/>
                <a:buSzTx/>
                <a:buFontTx/>
                <a:buNone/>
                <a:tabLst/>
                <a:defRPr/>
              </a:pPr>
              <a:t>215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042615"/>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73614" rtl="0" eaLnBrk="1" fontAlgn="auto" latinLnBrk="0" hangingPunct="1">
              <a:lnSpc>
                <a:spcPct val="100000"/>
              </a:lnSpc>
              <a:spcBef>
                <a:spcPts val="0"/>
              </a:spcBef>
              <a:spcAft>
                <a:spcPts val="0"/>
              </a:spcAft>
              <a:buClrTx/>
              <a:buSzTx/>
              <a:buFontTx/>
              <a:buNone/>
              <a:tabLst/>
              <a:defRPr/>
            </a:pPr>
            <a:fld id="{59F0D061-6C80-4568-9B35-874F8BC2FE7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473614" rtl="0" eaLnBrk="1" fontAlgn="auto" latinLnBrk="0" hangingPunct="1">
                <a:lnSpc>
                  <a:spcPct val="100000"/>
                </a:lnSpc>
                <a:spcBef>
                  <a:spcPts val="0"/>
                </a:spcBef>
                <a:spcAft>
                  <a:spcPts val="0"/>
                </a:spcAft>
                <a:buClrTx/>
                <a:buSzTx/>
                <a:buFontTx/>
                <a:buNone/>
                <a:tabLst/>
                <a:defRPr/>
              </a:pPr>
              <a:t>216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5218732"/>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73614" rtl="0" eaLnBrk="1" fontAlgn="auto" latinLnBrk="0" hangingPunct="1">
              <a:lnSpc>
                <a:spcPct val="100000"/>
              </a:lnSpc>
              <a:spcBef>
                <a:spcPts val="0"/>
              </a:spcBef>
              <a:spcAft>
                <a:spcPts val="0"/>
              </a:spcAft>
              <a:buClrTx/>
              <a:buSzTx/>
              <a:buFontTx/>
              <a:buNone/>
              <a:tabLst/>
              <a:defRPr/>
            </a:pPr>
            <a:fld id="{59F0D061-6C80-4568-9B35-874F8BC2FE7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473614" rtl="0" eaLnBrk="1" fontAlgn="auto" latinLnBrk="0" hangingPunct="1">
                <a:lnSpc>
                  <a:spcPct val="100000"/>
                </a:lnSpc>
                <a:spcBef>
                  <a:spcPts val="0"/>
                </a:spcBef>
                <a:spcAft>
                  <a:spcPts val="0"/>
                </a:spcAft>
                <a:buClrTx/>
                <a:buSzTx/>
                <a:buFontTx/>
                <a:buNone/>
                <a:tabLst/>
                <a:defRPr/>
              </a:pPr>
              <a:t>217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573008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50B477E-79A3-46AA-AD42-0B2512770B6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47081538"/>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 preacher of this sermon sees the lazy servant as either a believer or an unbeliever, but does the text give us that much latitude? Has God provided for and gifted the non-Christian for service? It makes better sense that each servant was indeed </a:t>
            </a:r>
          </a:p>
        </p:txBody>
      </p:sp>
      <p:sp>
        <p:nvSpPr>
          <p:cNvPr id="4" name="Slide Number Placeholder 3"/>
          <p:cNvSpPr>
            <a:spLocks noGrp="1"/>
          </p:cNvSpPr>
          <p:nvPr>
            <p:ph type="sldNum" sz="quarter" idx="5"/>
          </p:nvPr>
        </p:nvSpPr>
        <p:spPr/>
        <p:txBody>
          <a:bodyPr/>
          <a:lstStyle/>
          <a:p>
            <a:pPr marL="0" marR="0" lvl="0" indent="0" algn="r" defTabSz="473614" rtl="0" eaLnBrk="1" fontAlgn="auto" latinLnBrk="0" hangingPunct="1">
              <a:lnSpc>
                <a:spcPct val="100000"/>
              </a:lnSpc>
              <a:spcBef>
                <a:spcPts val="0"/>
              </a:spcBef>
              <a:spcAft>
                <a:spcPts val="0"/>
              </a:spcAft>
              <a:buClrTx/>
              <a:buSzTx/>
              <a:buFontTx/>
              <a:buNone/>
              <a:tabLst/>
              <a:defRPr/>
            </a:pPr>
            <a:fld id="{59F0D061-6C80-4568-9B35-874F8BC2FE7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473614" rtl="0" eaLnBrk="1" fontAlgn="auto" latinLnBrk="0" hangingPunct="1">
                <a:lnSpc>
                  <a:spcPct val="100000"/>
                </a:lnSpc>
                <a:spcBef>
                  <a:spcPts val="0"/>
                </a:spcBef>
                <a:spcAft>
                  <a:spcPts val="0"/>
                </a:spcAft>
                <a:buClrTx/>
                <a:buSzTx/>
                <a:buFontTx/>
                <a:buNone/>
                <a:tabLst/>
                <a:defRPr/>
              </a:pPr>
              <a:t>219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4807706"/>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Osaka" charset="0"/>
                <a:cs typeface="Osaka" charset="0"/>
              </a:defRPr>
            </a:lvl1pPr>
            <a:lvl2pPr marL="742950" indent="-285750">
              <a:defRPr sz="2400">
                <a:solidFill>
                  <a:schemeClr val="tx1"/>
                </a:solidFill>
                <a:latin typeface="Arial" charset="0"/>
                <a:ea typeface="Osaka" charset="0"/>
                <a:cs typeface="Osaka" charset="0"/>
              </a:defRPr>
            </a:lvl2pPr>
            <a:lvl3pPr marL="1143000" indent="-228600">
              <a:defRPr sz="2400">
                <a:solidFill>
                  <a:schemeClr val="tx1"/>
                </a:solidFill>
                <a:latin typeface="Arial" charset="0"/>
                <a:ea typeface="Osaka" charset="0"/>
                <a:cs typeface="Osaka" charset="0"/>
              </a:defRPr>
            </a:lvl3pPr>
            <a:lvl4pPr marL="1600200" indent="-228600">
              <a:defRPr sz="2400">
                <a:solidFill>
                  <a:schemeClr val="tx1"/>
                </a:solidFill>
                <a:latin typeface="Arial" charset="0"/>
                <a:ea typeface="Osaka" charset="0"/>
                <a:cs typeface="Osaka" charset="0"/>
              </a:defRPr>
            </a:lvl4pPr>
            <a:lvl5pPr marL="2057400" indent="-228600">
              <a:defRPr sz="2400">
                <a:solidFill>
                  <a:schemeClr val="tx1"/>
                </a:solidFill>
                <a:latin typeface="Arial" charset="0"/>
                <a:ea typeface="Osaka" charset="0"/>
                <a:cs typeface="Osaka" charset="0"/>
              </a:defRPr>
            </a:lvl5pPr>
            <a:lvl6pPr marL="2514600" indent="-228600" eaLnBrk="0" fontAlgn="base" hangingPunct="0">
              <a:spcBef>
                <a:spcPct val="0"/>
              </a:spcBef>
              <a:spcAft>
                <a:spcPct val="0"/>
              </a:spcAft>
              <a:defRPr sz="2400">
                <a:solidFill>
                  <a:schemeClr val="tx1"/>
                </a:solidFill>
                <a:latin typeface="Arial" charset="0"/>
                <a:ea typeface="Osaka" charset="0"/>
                <a:cs typeface="Osaka" charset="0"/>
              </a:defRPr>
            </a:lvl6pPr>
            <a:lvl7pPr marL="2971800" indent="-228600" eaLnBrk="0" fontAlgn="base" hangingPunct="0">
              <a:spcBef>
                <a:spcPct val="0"/>
              </a:spcBef>
              <a:spcAft>
                <a:spcPct val="0"/>
              </a:spcAft>
              <a:defRPr sz="2400">
                <a:solidFill>
                  <a:schemeClr val="tx1"/>
                </a:solidFill>
                <a:latin typeface="Arial" charset="0"/>
                <a:ea typeface="Osaka" charset="0"/>
                <a:cs typeface="Osaka" charset="0"/>
              </a:defRPr>
            </a:lvl7pPr>
            <a:lvl8pPr marL="3429000" indent="-228600" eaLnBrk="0" fontAlgn="base" hangingPunct="0">
              <a:spcBef>
                <a:spcPct val="0"/>
              </a:spcBef>
              <a:spcAft>
                <a:spcPct val="0"/>
              </a:spcAft>
              <a:defRPr sz="2400">
                <a:solidFill>
                  <a:schemeClr val="tx1"/>
                </a:solidFill>
                <a:latin typeface="Arial" charset="0"/>
                <a:ea typeface="Osaka" charset="0"/>
                <a:cs typeface="Osaka" charset="0"/>
              </a:defRPr>
            </a:lvl8pPr>
            <a:lvl9pPr marL="3886200" indent="-228600" eaLnBrk="0" fontAlgn="base" hangingPunct="0">
              <a:spcBef>
                <a:spcPct val="0"/>
              </a:spcBef>
              <a:spcAft>
                <a:spcPct val="0"/>
              </a:spcAft>
              <a:defRPr sz="2400">
                <a:solidFill>
                  <a:schemeClr val="tx1"/>
                </a:solidFill>
                <a:latin typeface="Arial" charset="0"/>
                <a:ea typeface="Osaka" charset="0"/>
                <a:cs typeface="Osaka" charset="0"/>
              </a:defRPr>
            </a:lvl9pPr>
          </a:lstStyle>
          <a:p>
            <a:fld id="{2D9FE97F-A589-6441-B13E-7AB4CB8CA074}" type="slidenum">
              <a:rPr lang="en-US" sz="1200">
                <a:solidFill>
                  <a:prstClr val="black"/>
                </a:solidFill>
              </a:rPr>
              <a:pPr/>
              <a:t>221</a:t>
            </a:fld>
            <a:endParaRPr lang="en-US" sz="1200">
              <a:solidFill>
                <a:prstClr val="black"/>
              </a:solidFill>
            </a:endParaRPr>
          </a:p>
        </p:txBody>
      </p:sp>
      <p:sp>
        <p:nvSpPr>
          <p:cNvPr id="248834" name="Rectangle 2"/>
          <p:cNvSpPr>
            <a:spLocks noGrp="1" noRot="1" noChangeAspect="1" noChangeArrowheads="1"/>
          </p:cNvSpPr>
          <p:nvPr>
            <p:ph type="sldImg"/>
          </p:nvPr>
        </p:nvSpPr>
        <p:spPr>
          <a:solidFill>
            <a:srgbClr val="FFFFFF"/>
          </a:solidFill>
          <a:ln/>
        </p:spPr>
      </p:sp>
      <p:sp>
        <p:nvSpPr>
          <p:cNvPr id="24883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latin typeface="Times New Roman" charset="0"/>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8CF9E332-6409-374C-A1C5-0CB2FCC30093}" type="slidenum">
              <a:rPr lang="en-US" sz="1200">
                <a:solidFill>
                  <a:prstClr val="black"/>
                </a:solidFill>
              </a:rPr>
              <a:pPr/>
              <a:t>226</a:t>
            </a:fld>
            <a:endParaRPr lang="en-US" sz="1200">
              <a:solidFill>
                <a:prstClr val="black"/>
              </a:solidFill>
            </a:endParaRPr>
          </a:p>
        </p:txBody>
      </p:sp>
      <p:sp>
        <p:nvSpPr>
          <p:cNvPr id="410626" name="Rectangle 2"/>
          <p:cNvSpPr>
            <a:spLocks noGrp="1" noRot="1" noChangeAspect="1" noChangeArrowheads="1"/>
          </p:cNvSpPr>
          <p:nvPr>
            <p:ph type="sldImg"/>
          </p:nvPr>
        </p:nvSpPr>
        <p:spPr>
          <a:solidFill>
            <a:srgbClr val="FFFFFF"/>
          </a:solidFill>
          <a:ln/>
        </p:spPr>
      </p:sp>
      <p:sp>
        <p:nvSpPr>
          <p:cNvPr id="41062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2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062E6987-38BD-C64B-9B83-D0807922E03A}" type="slidenum">
              <a:rPr lang="en-US" sz="1200"/>
              <a:pPr/>
              <a:t>227</a:t>
            </a:fld>
            <a:endParaRPr lang="en-US" sz="1200"/>
          </a:p>
        </p:txBody>
      </p:sp>
      <p:sp>
        <p:nvSpPr>
          <p:cNvPr id="380930" name="Rectangle 2"/>
          <p:cNvSpPr>
            <a:spLocks noGrp="1" noRot="1" noChangeAspect="1" noChangeArrowheads="1"/>
          </p:cNvSpPr>
          <p:nvPr>
            <p:ph type="sldImg"/>
          </p:nvPr>
        </p:nvSpPr>
        <p:spPr>
          <a:solidFill>
            <a:srgbClr val="FFFFFF"/>
          </a:solidFill>
          <a:ln/>
        </p:spPr>
      </p:sp>
      <p:sp>
        <p:nvSpPr>
          <p:cNvPr id="380931"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err="1"/>
              <a:t>FreeBibleImages.org</a:t>
            </a:r>
            <a:r>
              <a:rPr lang="en-US" dirty="0"/>
              <a:t> does what it says it does, offering photos and cartoons on narrative portions of Scripture. These are copyright-free as well and continually updated.</a:t>
            </a:r>
          </a:p>
          <a:p>
            <a:endParaRPr lang="en-US" dirty="0"/>
          </a:p>
          <a:p>
            <a:r>
              <a:rPr lang="en-US" dirty="0"/>
              <a:t>This 1980s song accurately narrates how Mary of Bethany anointed Jesus for his burial as no time would be available to perform these Jewish rites the next day when the body of Jesus was hastily buried.</a:t>
            </a:r>
          </a:p>
          <a:p>
            <a:r>
              <a:rPr lang="en-US" dirty="0"/>
              <a:t>______________</a:t>
            </a:r>
          </a:p>
          <a:p>
            <a:r>
              <a:rPr lang="en-US" dirty="0"/>
              <a:t>Common-431</a:t>
            </a:r>
          </a:p>
          <a:p>
            <a:r>
              <a:rPr lang="en-US" dirty="0"/>
              <a:t>BS-20-Study Tools-6</a:t>
            </a:r>
          </a:p>
          <a:p>
            <a:r>
              <a:rPr lang="en-US" dirty="0"/>
              <a:t>NS-01-Matt15-28-slide</a:t>
            </a:r>
          </a:p>
          <a:p>
            <a:r>
              <a:rPr lang="en-US" dirty="0"/>
              <a:t>NS-02-Mark9-16-slide </a:t>
            </a:r>
          </a:p>
          <a:p>
            <a:r>
              <a:rPr lang="en-US" dirty="0"/>
              <a:t>NS-04-John12-21-slide 5</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ADD456C3-71BC-CD47-A411-B0D1A05D2059}"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229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246959971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Slide Image Placeholder 1"/>
          <p:cNvSpPr>
            <a:spLocks noGrp="1" noRot="1" noChangeAspect="1"/>
          </p:cNvSpPr>
          <p:nvPr>
            <p:ph type="sldImg"/>
          </p:nvPr>
        </p:nvSpPr>
        <p:spPr bwMode="auto">
          <a:noFill/>
          <a:ln>
            <a:solidFill>
              <a:srgbClr val="000000"/>
            </a:solidFill>
            <a:miter lim="800000"/>
            <a:headEnd/>
            <a:tailEnd/>
          </a:ln>
        </p:spPr>
      </p:sp>
      <p:sp>
        <p:nvSpPr>
          <p:cNvPr id="16386"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a:t>Music background 1 of 2</a:t>
            </a:r>
          </a:p>
        </p:txBody>
      </p:sp>
      <p:sp>
        <p:nvSpPr>
          <p:cNvPr id="16387" name="Slide Number Placeholder 3"/>
          <p:cNvSpPr>
            <a:spLocks noGrp="1"/>
          </p:cNvSpPr>
          <p:nvPr>
            <p:ph type="sldNum" sz="quarter" idx="5"/>
          </p:nvPr>
        </p:nvSpPr>
        <p:spPr bwMode="auto">
          <a:noFill/>
          <a:ln>
            <a:miter lim="800000"/>
            <a:headEnd/>
            <a:tailEnd/>
          </a:ln>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58241B2F-0C49-4BF9-87B1-D5CE6A1CEB71}" type="slidenum">
              <a:rPr kumimoji="0" lang="en-US" sz="1200" b="0" i="0" u="none" strike="noStrike" kern="1200" cap="none" spc="0" normalizeH="0" baseline="0" noProof="0">
                <a:ln>
                  <a:noFill/>
                </a:ln>
                <a:solidFill>
                  <a:prstClr val="black"/>
                </a:solidFill>
                <a:effectLst/>
                <a:uLnTx/>
                <a:uFillTx/>
                <a:latin typeface="Calibri"/>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230</a:t>
            </a:fld>
            <a:endParaRPr kumimoji="0" lang="en-US" sz="1200" b="0" i="0" u="none" strike="noStrike" kern="1200" cap="none" spc="0" normalizeH="0" baseline="0" noProof="0">
              <a:ln>
                <a:noFill/>
              </a:ln>
              <a:solidFill>
                <a:prstClr val="black"/>
              </a:solidFill>
              <a:effectLst/>
              <a:uLnTx/>
              <a:uFillTx/>
              <a:latin typeface="Calibri"/>
              <a:ea typeface="ＭＳ Ｐゴシック" charset="0"/>
              <a:cs typeface="+mn-cs"/>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Rectangle 7"/>
          <p:cNvSpPr>
            <a:spLocks noGrp="1" noChangeArrowheads="1"/>
          </p:cNvSpPr>
          <p:nvPr>
            <p:ph type="sldNum" sz="quarter" idx="5"/>
          </p:nvPr>
        </p:nvSpPr>
        <p:spPr>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5971F615-72CA-5341-AF54-020DCDE80116}" type="slidenum">
              <a:rPr lang="en-US" sz="1200">
                <a:solidFill>
                  <a:prstClr val="black"/>
                </a:solidFill>
              </a:rPr>
              <a:pPr/>
              <a:t>34</a:t>
            </a:fld>
            <a:endParaRPr lang="en-US" sz="1200">
              <a:solidFill>
                <a:prstClr val="black"/>
              </a:solidFill>
            </a:endParaRPr>
          </a:p>
        </p:txBody>
      </p:sp>
      <p:sp>
        <p:nvSpPr>
          <p:cNvPr id="236546" name="Rectangle 2"/>
          <p:cNvSpPr>
            <a:spLocks noGrp="1" noRot="1" noChangeAspect="1" noChangeArrowheads="1" noTextEdit="1"/>
          </p:cNvSpPr>
          <p:nvPr>
            <p:ph type="sldImg"/>
          </p:nvPr>
        </p:nvSpPr>
        <p:spPr>
          <a:ln/>
        </p:spPr>
      </p:sp>
      <p:sp>
        <p:nvSpPr>
          <p:cNvPr id="236547" name="Rectangle 3"/>
          <p:cNvSpPr>
            <a:spLocks noGrp="1" noChangeArrowheads="1"/>
          </p:cNvSpPr>
          <p:nvPr>
            <p:ph type="body" idx="1"/>
          </p:nvPr>
        </p:nvSpPr>
        <p:spPr>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Slide Image Placeholder 1"/>
          <p:cNvSpPr>
            <a:spLocks noGrp="1" noRot="1" noChangeAspect="1"/>
          </p:cNvSpPr>
          <p:nvPr>
            <p:ph type="sldImg"/>
          </p:nvPr>
        </p:nvSpPr>
        <p:spPr bwMode="auto">
          <a:noFill/>
          <a:ln>
            <a:solidFill>
              <a:srgbClr val="000000"/>
            </a:solidFill>
            <a:miter lim="800000"/>
            <a:headEnd/>
            <a:tailEnd/>
          </a:ln>
        </p:spPr>
      </p:sp>
      <p:sp>
        <p:nvSpPr>
          <p:cNvPr id="18434" name="Notes Placeholder 2"/>
          <p:cNvSpPr>
            <a:spLocks noGrp="1"/>
          </p:cNvSpPr>
          <p:nvPr>
            <p:ph type="body" idx="1"/>
          </p:nvPr>
        </p:nvSpPr>
        <p:spPr bwMode="auto">
          <a:noFill/>
        </p:spPr>
        <p:txBody>
          <a:bodyPr wrap="square" numCol="1" anchor="t" anchorCtr="0" compatLnSpc="1">
            <a:prstTxWarp prst="textNoShape">
              <a:avLst/>
            </a:prstTxWarp>
          </a:bodyPr>
          <a:lstStyle/>
          <a:p>
            <a:pPr eaLnBrk="1" hangingPunct="1">
              <a:spcBef>
                <a:spcPct val="0"/>
              </a:spcBef>
            </a:pPr>
            <a:r>
              <a:rPr lang="en-US"/>
              <a:t>Music background 1 of 2</a:t>
            </a:r>
          </a:p>
        </p:txBody>
      </p:sp>
      <p:sp>
        <p:nvSpPr>
          <p:cNvPr id="18435" name="Slide Number Placeholder 3"/>
          <p:cNvSpPr>
            <a:spLocks noGrp="1"/>
          </p:cNvSpPr>
          <p:nvPr>
            <p:ph type="sldNum" sz="quarter" idx="5"/>
          </p:nvPr>
        </p:nvSpPr>
        <p:spPr bwMode="auto">
          <a:noFill/>
          <a:ln>
            <a:miter lim="800000"/>
            <a:headEnd/>
            <a:tailEnd/>
          </a:ln>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DF6F165-61F2-4FF9-AF58-5766FB64985C}" type="slidenum">
              <a:rPr kumimoji="0" lang="en-US" sz="1200" b="0" i="0" u="none" strike="noStrike" kern="1200" cap="none" spc="0" normalizeH="0" baseline="0" noProof="0">
                <a:ln>
                  <a:noFill/>
                </a:ln>
                <a:solidFill>
                  <a:prstClr val="black"/>
                </a:solidFill>
                <a:effectLst/>
                <a:uLnTx/>
                <a:uFillTx/>
                <a:latin typeface="Calibri"/>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231</a:t>
            </a:fld>
            <a:endParaRPr kumimoji="0" lang="en-US" sz="1200" b="0" i="0" u="none" strike="noStrike" kern="1200" cap="none" spc="0" normalizeH="0" baseline="0" noProof="0">
              <a:ln>
                <a:noFill/>
              </a:ln>
              <a:solidFill>
                <a:prstClr val="black"/>
              </a:solidFill>
              <a:effectLst/>
              <a:uLnTx/>
              <a:uFillTx/>
              <a:latin typeface="Calibri"/>
              <a:ea typeface="ＭＳ Ｐゴシック" charset="0"/>
              <a:cs typeface="+mn-cs"/>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67931273-8000-044B-B81E-FEDF7DB6ABC5}"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532482" name="Rectangle 2"/>
          <p:cNvSpPr>
            <a:spLocks noGrp="1" noRot="1" noChangeAspect="1" noChangeArrowheads="1" noTextEdit="1"/>
          </p:cNvSpPr>
          <p:nvPr>
            <p:ph type="sldImg"/>
          </p:nvPr>
        </p:nvSpPr>
        <p:spPr>
          <a:ln/>
        </p:spPr>
      </p:sp>
      <p:sp>
        <p:nvSpPr>
          <p:cNvPr id="532483"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a:spcBef>
                <a:spcPct val="0"/>
              </a:spcBef>
            </a:pPr>
            <a:r>
              <a:rPr lang="en-US" sz="2400" dirty="0">
                <a:latin typeface="Times New Roman" charset="0"/>
                <a:ea typeface="ＭＳ Ｐゴシック" charset="0"/>
                <a:cs typeface="ＭＳ Ｐゴシック" charset="0"/>
              </a:rPr>
              <a:t>John leaves out the many details of Passion Week noted in the Synoptics except his anointing and Triumphal Entry, choosing instead to highlight the prediction of his death and the unbelief of the leaders.</a:t>
            </a:r>
          </a:p>
          <a:p>
            <a:pPr>
              <a:spcBef>
                <a:spcPct val="0"/>
              </a:spcBef>
            </a:pPr>
            <a:r>
              <a:rPr lang="en-US" sz="2400" dirty="0">
                <a:latin typeface="Times New Roman" charset="0"/>
                <a:ea typeface="ＭＳ Ｐゴシック" charset="0"/>
                <a:cs typeface="ＭＳ Ｐゴシック" charset="0"/>
              </a:rPr>
              <a:t>____________</a:t>
            </a:r>
          </a:p>
          <a:p>
            <a:pPr>
              <a:spcBef>
                <a:spcPct val="0"/>
              </a:spcBef>
            </a:pPr>
            <a:r>
              <a:rPr lang="en-US" sz="2400" dirty="0">
                <a:latin typeface="Times New Roman" charset="0"/>
                <a:ea typeface="ＭＳ Ｐゴシック" charset="0"/>
                <a:cs typeface="ＭＳ Ｐゴシック" charset="0"/>
              </a:rPr>
              <a:t>Common-433</a:t>
            </a:r>
          </a:p>
          <a:p>
            <a:pPr eaLnBrk="1" hangingPunct="1"/>
            <a:r>
              <a:rPr lang="en-US" sz="2400" dirty="0">
                <a:latin typeface="Times New Roman" charset="0"/>
                <a:ea typeface="ＭＳ Ｐゴシック" charset="0"/>
                <a:cs typeface="ＭＳ Ｐゴシック" charset="0"/>
              </a:rPr>
              <a:t>NS-01-Matt15-28-slide 183</a:t>
            </a:r>
          </a:p>
          <a:p>
            <a:pPr eaLnBrk="1" hangingPunct="1"/>
            <a:r>
              <a:rPr lang="en-US" sz="2400" dirty="0">
                <a:latin typeface="Times New Roman" charset="0"/>
                <a:ea typeface="ＭＳ Ｐゴシック" charset="0"/>
                <a:cs typeface="ＭＳ Ｐゴシック" charset="0"/>
              </a:rPr>
              <a:t>NS-02-Mark9-16-slide 130</a:t>
            </a:r>
          </a:p>
          <a:p>
            <a:pPr eaLnBrk="1" hangingPunct="1"/>
            <a:r>
              <a:rPr lang="en-US" sz="2400" dirty="0">
                <a:latin typeface="Times New Roman" charset="0"/>
                <a:ea typeface="ＭＳ Ｐゴシック" charset="0"/>
                <a:cs typeface="ＭＳ Ｐゴシック" charset="0"/>
              </a:rPr>
              <a:t>NS-03-Luke13-24-slide 104</a:t>
            </a:r>
          </a:p>
          <a:p>
            <a:pPr eaLnBrk="1" hangingPunct="1"/>
            <a:r>
              <a:rPr lang="en-US" sz="2400" dirty="0">
                <a:latin typeface="Times New Roman" charset="0"/>
                <a:ea typeface="ＭＳ Ｐゴシック" charset="0"/>
                <a:cs typeface="ＭＳ Ｐゴシック" charset="0"/>
              </a:rPr>
              <a:t>NS-04-John12-21-slide 4</a:t>
            </a: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ED7CBF2C-C978-6246-B7B6-C7D68BB496C5}" type="slidenum">
              <a:rPr lang="en-US" sz="1200">
                <a:solidFill>
                  <a:prstClr val="black"/>
                </a:solidFill>
              </a:rPr>
              <a:pPr/>
              <a:t>253</a:t>
            </a:fld>
            <a:endParaRPr lang="en-US" sz="1200">
              <a:solidFill>
                <a:prstClr val="black"/>
              </a:solidFill>
            </a:endParaRPr>
          </a:p>
        </p:txBody>
      </p:sp>
      <p:sp>
        <p:nvSpPr>
          <p:cNvPr id="419842" name="Rectangle 2"/>
          <p:cNvSpPr>
            <a:spLocks noGrp="1" noRot="1" noChangeAspect="1" noChangeArrowheads="1"/>
          </p:cNvSpPr>
          <p:nvPr>
            <p:ph type="sldImg"/>
          </p:nvPr>
        </p:nvSpPr>
        <p:spPr>
          <a:solidFill>
            <a:srgbClr val="FFFFFF"/>
          </a:solidFill>
          <a:ln/>
        </p:spPr>
      </p:sp>
      <p:sp>
        <p:nvSpPr>
          <p:cNvPr id="41984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fld id="{2E192845-2FE1-704A-937F-F8A638AB6EA5}" type="slidenum">
              <a:rPr lang="en-US" sz="1200">
                <a:solidFill>
                  <a:srgbClr val="000000"/>
                </a:solidFill>
                <a:latin typeface="Arial" charset="0"/>
              </a:rPr>
              <a:pPr eaLnBrk="1" hangingPunct="1"/>
              <a:t>254</a:t>
            </a:fld>
            <a:endParaRPr lang="en-US" sz="1200">
              <a:solidFill>
                <a:srgbClr val="000000"/>
              </a:solidFill>
              <a:latin typeface="Arial" charset="0"/>
            </a:endParaRPr>
          </a:p>
        </p:txBody>
      </p:sp>
      <p:sp>
        <p:nvSpPr>
          <p:cNvPr id="362498" name="Rectangle 2"/>
          <p:cNvSpPr>
            <a:spLocks noGrp="1" noRot="1" noChangeAspect="1" noChangeArrowheads="1"/>
          </p:cNvSpPr>
          <p:nvPr>
            <p:ph type="sldImg"/>
          </p:nvPr>
        </p:nvSpPr>
        <p:spPr>
          <a:solidFill>
            <a:srgbClr val="FFFFFF"/>
          </a:solidFill>
          <a:ln/>
        </p:spPr>
      </p:sp>
      <p:sp>
        <p:nvSpPr>
          <p:cNvPr id="3624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spcBef>
                <a:spcPct val="0"/>
              </a:spcBef>
            </a:pPr>
            <a:endParaRPr lang="en-US" sz="2400">
              <a:latin typeface="Times New Roman" charset="0"/>
              <a:ea typeface="ＭＳ Ｐゴシック" charset="0"/>
              <a:cs typeface="ＭＳ Ｐゴシック" charset="0"/>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fld id="{CF41FBC4-598A-E849-A7FB-2873D406B6B8}" type="slidenum">
              <a:rPr lang="en-US" sz="1200">
                <a:solidFill>
                  <a:srgbClr val="000000"/>
                </a:solidFill>
                <a:latin typeface="Arial" charset="0"/>
              </a:rPr>
              <a:pPr eaLnBrk="1" hangingPunct="1"/>
              <a:t>255</a:t>
            </a:fld>
            <a:endParaRPr lang="en-US" sz="1200">
              <a:solidFill>
                <a:srgbClr val="000000"/>
              </a:solidFill>
              <a:latin typeface="Arial" charset="0"/>
            </a:endParaRPr>
          </a:p>
        </p:txBody>
      </p:sp>
      <p:sp>
        <p:nvSpPr>
          <p:cNvPr id="364546" name="Rectangle 2"/>
          <p:cNvSpPr>
            <a:spLocks noGrp="1" noRot="1" noChangeAspect="1" noChangeArrowheads="1"/>
          </p:cNvSpPr>
          <p:nvPr>
            <p:ph type="sldImg"/>
          </p:nvPr>
        </p:nvSpPr>
        <p:spPr>
          <a:solidFill>
            <a:srgbClr val="FFFFFF"/>
          </a:solidFill>
          <a:ln/>
        </p:spPr>
      </p:sp>
      <p:sp>
        <p:nvSpPr>
          <p:cNvPr id="36454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spcBef>
                <a:spcPct val="0"/>
              </a:spcBef>
            </a:pPr>
            <a:endParaRPr lang="en-US" sz="2400">
              <a:latin typeface="Times New Roman" charset="0"/>
              <a:ea typeface="ＭＳ Ｐゴシック" charset="0"/>
              <a:cs typeface="ＭＳ Ｐゴシック" charset="0"/>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52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253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355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355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560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62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662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218483548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5780BC78-7903-174B-B132-F4B8359C81EE}" type="slidenum">
              <a:rPr lang="en-US" sz="1200">
                <a:solidFill>
                  <a:srgbClr val="000000"/>
                </a:solidFill>
              </a:rPr>
              <a:pPr/>
              <a:t>35</a:t>
            </a:fld>
            <a:endParaRPr lang="en-US" sz="1200">
              <a:solidFill>
                <a:srgbClr val="000000"/>
              </a:solidFill>
            </a:endParaRPr>
          </a:p>
        </p:txBody>
      </p:sp>
      <p:sp>
        <p:nvSpPr>
          <p:cNvPr id="136194" name="Rectangle 2"/>
          <p:cNvSpPr>
            <a:spLocks noGrp="1" noRot="1" noChangeAspect="1" noChangeArrowheads="1"/>
          </p:cNvSpPr>
          <p:nvPr>
            <p:ph type="sldImg"/>
          </p:nvPr>
        </p:nvSpPr>
        <p:spPr>
          <a:solidFill>
            <a:srgbClr val="FFFFFF"/>
          </a:solidFill>
          <a:ln/>
        </p:spPr>
      </p:sp>
      <p:sp>
        <p:nvSpPr>
          <p:cNvPr id="136195"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a:latin typeface="Times New Roman" charset="0"/>
                <a:ea typeface="ＭＳ Ｐゴシック" charset="0"/>
                <a:cs typeface="ＭＳ Ｐゴシック" charset="0"/>
              </a:rPr>
              <a:t>PR 09.33</a:t>
            </a:r>
          </a:p>
          <a:p>
            <a:pPr eaLnBrk="1" hangingPunct="1"/>
            <a:r>
              <a:rPr lang="en-US">
                <a:latin typeface="Times New Roman" charset="0"/>
                <a:ea typeface="ＭＳ Ｐゴシック" charset="0"/>
                <a:cs typeface="ＭＳ Ｐゴシック" charset="0"/>
              </a:rPr>
              <a:t>BS 20.33; 25.09</a:t>
            </a:r>
          </a:p>
          <a:p>
            <a:pPr eaLnBrk="1" hangingPunct="1"/>
            <a:r>
              <a:rPr lang="en-US">
                <a:latin typeface="Times New Roman" charset="0"/>
                <a:ea typeface="ＭＳ Ｐゴシック" charset="0"/>
                <a:cs typeface="ＭＳ Ｐゴシック" charset="0"/>
              </a:rPr>
              <a:t>NS Mt 15.8</a:t>
            </a: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A8791A80-ACC7-054D-B32E-7E3E4D9E7BD4}" type="slidenum">
              <a:rPr lang="en-US" sz="1200">
                <a:solidFill>
                  <a:srgbClr val="000000"/>
                </a:solidFill>
              </a:rPr>
              <a:pPr/>
              <a:t>36</a:t>
            </a:fld>
            <a:endParaRPr lang="en-US" sz="1200">
              <a:solidFill>
                <a:srgbClr val="000000"/>
              </a:solidFill>
            </a:endParaRPr>
          </a:p>
        </p:txBody>
      </p:sp>
      <p:sp>
        <p:nvSpPr>
          <p:cNvPr id="138242" name="Rectangle 2"/>
          <p:cNvSpPr>
            <a:spLocks noGrp="1" noRot="1" noChangeAspect="1" noChangeArrowheads="1"/>
          </p:cNvSpPr>
          <p:nvPr>
            <p:ph type="sldImg"/>
          </p:nvPr>
        </p:nvSpPr>
        <p:spPr>
          <a:solidFill>
            <a:srgbClr val="FFFFFF"/>
          </a:solidFill>
          <a:ln/>
        </p:spPr>
      </p:sp>
      <p:sp>
        <p:nvSpPr>
          <p:cNvPr id="138243"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dirty="0">
                <a:ea typeface="ＭＳ Ｐゴシック" charset="0"/>
                <a:cs typeface="ＭＳ Ｐゴシック" charset="0"/>
              </a:rPr>
              <a:t>PR 09.34</a:t>
            </a:r>
          </a:p>
          <a:p>
            <a:pPr eaLnBrk="1" hangingPunct="1"/>
            <a:r>
              <a:rPr lang="en-US" dirty="0">
                <a:ea typeface="ＭＳ Ｐゴシック" charset="0"/>
                <a:cs typeface="ＭＳ Ｐゴシック" charset="0"/>
              </a:rPr>
              <a:t>BS 20.34; 25.10</a:t>
            </a:r>
          </a:p>
          <a:p>
            <a:pPr marL="0" marR="0" indent="0" algn="l" defTabSz="914400" rtl="0" eaLnBrk="1" fontAlgn="base" latinLnBrk="0" hangingPunct="1">
              <a:lnSpc>
                <a:spcPct val="100000"/>
              </a:lnSpc>
              <a:spcBef>
                <a:spcPct val="30000"/>
              </a:spcBef>
              <a:spcAft>
                <a:spcPct val="0"/>
              </a:spcAft>
              <a:buClrTx/>
              <a:buSzTx/>
              <a:buFontTx/>
              <a:buNone/>
              <a:tabLst/>
              <a:defRPr/>
            </a:pPr>
            <a:r>
              <a:rPr lang="en-US" dirty="0">
                <a:ea typeface="ＭＳ Ｐゴシック" charset="0"/>
                <a:cs typeface="ＭＳ Ｐゴシック" charset="0"/>
              </a:rPr>
              <a:t>NS-01-Mt15-28—slide 36</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03D3757E-68ED-F447-A497-8BC20F183FE0}" type="slidenum">
              <a:rPr lang="en-US" sz="1200">
                <a:solidFill>
                  <a:srgbClr val="000000"/>
                </a:solidFill>
              </a:rPr>
              <a:pPr/>
              <a:t>37</a:t>
            </a:fld>
            <a:endParaRPr lang="en-US" sz="1200">
              <a:solidFill>
                <a:srgbClr val="000000"/>
              </a:solidFill>
            </a:endParaRPr>
          </a:p>
        </p:txBody>
      </p:sp>
      <p:sp>
        <p:nvSpPr>
          <p:cNvPr id="140290" name="Rectangle 2"/>
          <p:cNvSpPr>
            <a:spLocks noGrp="1" noRot="1" noChangeAspect="1" noChangeArrowheads="1"/>
          </p:cNvSpPr>
          <p:nvPr>
            <p:ph type="sldImg"/>
          </p:nvPr>
        </p:nvSpPr>
        <p:spPr>
          <a:solidFill>
            <a:srgbClr val="FFFFFF"/>
          </a:solidFill>
          <a:ln/>
        </p:spPr>
      </p:sp>
      <p:sp>
        <p:nvSpPr>
          <p:cNvPr id="140291"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dirty="0">
                <a:ea typeface="ＭＳ Ｐゴシック" charset="0"/>
                <a:cs typeface="ＭＳ Ｐゴシック" charset="0"/>
              </a:rPr>
              <a:t>PR 07.15. 09.35; 11.25; 12.16; 16:11 HO subject only</a:t>
            </a:r>
          </a:p>
          <a:p>
            <a:pPr eaLnBrk="1" hangingPunct="1"/>
            <a:r>
              <a:rPr lang="en-US" dirty="0">
                <a:ea typeface="MS PGothic" charset="0"/>
                <a:cs typeface="MS PGothic" charset="0"/>
              </a:rPr>
              <a:t>BS 18.43; 20.31; 25.11</a:t>
            </a:r>
          </a:p>
          <a:p>
            <a:pPr marL="0" marR="0" indent="0" algn="l" defTabSz="914400" rtl="0" eaLnBrk="1" fontAlgn="base" latinLnBrk="0" hangingPunct="1">
              <a:lnSpc>
                <a:spcPct val="100000"/>
              </a:lnSpc>
              <a:spcBef>
                <a:spcPct val="30000"/>
              </a:spcBef>
              <a:spcAft>
                <a:spcPct val="0"/>
              </a:spcAft>
              <a:buClrTx/>
              <a:buSzTx/>
              <a:buFontTx/>
              <a:buNone/>
              <a:tabLst/>
              <a:defRPr/>
            </a:pPr>
            <a:r>
              <a:rPr lang="en-US" dirty="0">
                <a:ea typeface="ＭＳ Ｐゴシック" charset="0"/>
                <a:cs typeface="ＭＳ Ｐゴシック" charset="0"/>
              </a:rPr>
              <a:t>NS-01-Mt15-28—slide 37</a:t>
            </a:r>
            <a:endParaRPr lang="en-US" dirty="0">
              <a:ea typeface="MS PGothic" charset="0"/>
              <a:cs typeface="MS PGothic" charset="0"/>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789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891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93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993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6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096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98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198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00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301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403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403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505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505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608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608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710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710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64A0472-02BC-D24A-84E6-76DC69F3E723}"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38594" name="Rectangle 2"/>
          <p:cNvSpPr>
            <a:spLocks noGrp="1" noRot="1" noChangeAspect="1" noChangeArrowheads="1" noTextEdit="1"/>
          </p:cNvSpPr>
          <p:nvPr>
            <p:ph type="sldImg"/>
          </p:nvPr>
        </p:nvSpPr>
        <p:spPr>
          <a:solidFill>
            <a:srgbClr val="FFFFFF"/>
          </a:solidFill>
          <a:ln/>
        </p:spPr>
      </p:sp>
      <p:sp>
        <p:nvSpPr>
          <p:cNvPr id="238595" name="Rectangle 3"/>
          <p:cNvSpPr>
            <a:spLocks noGrp="1" noChangeArrowheads="1"/>
          </p:cNvSpPr>
          <p:nvPr>
            <p:ph type="body" idx="1"/>
          </p:nvPr>
        </p:nvSpPr>
        <p:spPr>
          <a:xfrm>
            <a:off x="685800" y="4343400"/>
            <a:ext cx="5486400" cy="4114800"/>
          </a:xfrm>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Over 40 years ago, I sang on a music team of seven musicians called Crossroads</a:t>
            </a:r>
            <a:r>
              <a:rPr lang="en-SG" sz="1200" kern="1200" dirty="0">
                <a:solidFill>
                  <a:schemeClr val="tx1"/>
                </a:solidFill>
                <a:effectLst/>
                <a:latin typeface="Arial" charset="0"/>
                <a:ea typeface="ＭＳ Ｐゴシック" charset="0"/>
                <a:cs typeface="ＭＳ Ｐゴシック" charset="0"/>
              </a:rPr>
              <a:t>.</a:t>
            </a:r>
            <a:r>
              <a:rPr lang="en-SG" sz="1200" kern="1200" baseline="0" dirty="0">
                <a:solidFill>
                  <a:schemeClr val="tx1"/>
                </a:solidFill>
                <a:effectLst/>
                <a:latin typeface="Arial" charset="0"/>
                <a:ea typeface="ＭＳ Ｐゴシック" charset="0"/>
                <a:cs typeface="ＭＳ Ｐゴシック" charset="0"/>
              </a:rPr>
              <a:t> If you can</a:t>
            </a:r>
            <a:r>
              <a:rPr lang="mr-IN" sz="1200" kern="1200" baseline="0" dirty="0">
                <a:solidFill>
                  <a:schemeClr val="tx1"/>
                </a:solidFill>
                <a:effectLst/>
                <a:latin typeface="Arial" charset="0"/>
                <a:ea typeface="ＭＳ Ｐゴシック" charset="0"/>
                <a:cs typeface="ＭＳ Ｐゴシック" charset="0"/>
              </a:rPr>
              <a:t>'</a:t>
            </a:r>
            <a:r>
              <a:rPr lang="en-SG" sz="1200" kern="1200" baseline="0" dirty="0">
                <a:solidFill>
                  <a:schemeClr val="tx1"/>
                </a:solidFill>
                <a:effectLst/>
                <a:latin typeface="Arial" charset="0"/>
                <a:ea typeface="ＭＳ Ｐゴシック" charset="0"/>
                <a:cs typeface="ＭＳ Ｐゴシック" charset="0"/>
              </a:rPr>
              <a:t>t tell, I am the guy who is not Japanese.</a:t>
            </a:r>
            <a:endParaRPr lang="en-US" dirty="0"/>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36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536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38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638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40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741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43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843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48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048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150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150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52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253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355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355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E75CF921-CE00-F044-88A4-EB4506B6B52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40642" name="Rectangle 2"/>
          <p:cNvSpPr>
            <a:spLocks noGrp="1" noRot="1" noChangeAspect="1" noChangeArrowheads="1" noTextEdit="1"/>
          </p:cNvSpPr>
          <p:nvPr>
            <p:ph type="sldImg"/>
          </p:nvPr>
        </p:nvSpPr>
        <p:spPr>
          <a:solidFill>
            <a:srgbClr val="FFFFFF"/>
          </a:solidFill>
          <a:ln/>
        </p:spPr>
      </p:sp>
      <p:sp>
        <p:nvSpPr>
          <p:cNvPr id="240643" name="Rectangle 3"/>
          <p:cNvSpPr>
            <a:spLocks noGrp="1" noChangeArrowheads="1"/>
          </p:cNvSpPr>
          <p:nvPr>
            <p:ph type="body" idx="1"/>
          </p:nvPr>
        </p:nvSpPr>
        <p:spPr>
          <a:xfrm>
            <a:off x="685800" y="4343400"/>
            <a:ext cx="5486400" cy="4114800"/>
          </a:xfrm>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We shared the gospel throughout Asia, and—praise God—we reached over 600 people per concert! </a:t>
            </a:r>
            <a:endParaRPr lang="en-US" dirty="0"/>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560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62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662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8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671E086-35CB-714C-9F3C-26B5B4BA19BD}"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42690" name="Rectangle 2"/>
          <p:cNvSpPr>
            <a:spLocks noGrp="1" noRot="1" noChangeAspect="1" noChangeArrowheads="1" noTextEdit="1"/>
          </p:cNvSpPr>
          <p:nvPr>
            <p:ph type="sldImg"/>
          </p:nvPr>
        </p:nvSpPr>
        <p:spPr>
          <a:solidFill>
            <a:srgbClr val="FFFFFF"/>
          </a:solidFill>
          <a:ln/>
        </p:spPr>
      </p:sp>
      <p:sp>
        <p:nvSpPr>
          <p:cNvPr id="242691" name="Rectangle 3"/>
          <p:cNvSpPr>
            <a:spLocks noGrp="1" noChangeArrowheads="1"/>
          </p:cNvSpPr>
          <p:nvPr>
            <p:ph type="body" idx="1"/>
          </p:nvPr>
        </p:nvSpPr>
        <p:spPr>
          <a:xfrm>
            <a:off x="685800" y="4343400"/>
            <a:ext cx="5486400" cy="4114800"/>
          </a:xfrm>
          <a:solidFill>
            <a:srgbClr val="FFFFFF"/>
          </a:solidFill>
          <a:ln>
            <a:solidFill>
              <a:srgbClr val="000000"/>
            </a:solidFill>
            <a:miter lim="800000"/>
            <a:headEnd/>
            <a:tailEnd/>
          </a:ln>
        </p:spPr>
        <p:txBody>
          <a:bodyPr/>
          <a:lstStyle/>
          <a:p>
            <a:pPr eaLnBrk="1" hangingPunct="1"/>
            <a:r>
              <a:rPr lang="en-US" dirty="0"/>
              <a:t>Based in the Philippines, Crossroads shared the gospel in 11 Asian nations and </a:t>
            </a:r>
            <a:r>
              <a:rPr lang="en-US" sz="1200" kern="1200" dirty="0">
                <a:solidFill>
                  <a:schemeClr val="tx1"/>
                </a:solidFill>
                <a:effectLst/>
                <a:latin typeface="Arial" charset="0"/>
                <a:ea typeface="ＭＳ Ｐゴシック" charset="0"/>
                <a:cs typeface="ＭＳ Ｐゴシック" charset="0"/>
              </a:rPr>
              <a:t>saw over 10,000 people trust Christ, as indicated in comment cards at our 269 concerts.</a:t>
            </a:r>
            <a:r>
              <a:rPr lang="en-SG" dirty="0">
                <a:effectLst/>
              </a:rPr>
              <a:t> </a:t>
            </a:r>
            <a:endParaRPr lang="en-US" dirty="0"/>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789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891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560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62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662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D3FCB2AA-155E-864F-BC6E-43147F1E60F8}"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44738" name="Rectangle 2"/>
          <p:cNvSpPr>
            <a:spLocks noGrp="1" noRot="1" noChangeAspect="1" noChangeArrowheads="1"/>
          </p:cNvSpPr>
          <p:nvPr>
            <p:ph type="sldImg"/>
          </p:nvPr>
        </p:nvSpPr>
        <p:spPr>
          <a:solidFill>
            <a:srgbClr val="FFFFFF"/>
          </a:solidFill>
          <a:ln/>
        </p:spPr>
      </p:sp>
      <p:sp>
        <p:nvSpPr>
          <p:cNvPr id="24473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r>
              <a:rPr lang="en-US" sz="1200" b="0" kern="1200" dirty="0">
                <a:solidFill>
                  <a:schemeClr val="tx1"/>
                </a:solidFill>
                <a:effectLst/>
                <a:latin typeface="Arial" charset="0"/>
                <a:ea typeface="ＭＳ Ｐゴシック" charset="0"/>
                <a:cs typeface="ＭＳ Ｐゴシック" charset="0"/>
              </a:rPr>
              <a:t>If you know anything about spiritual warfare, it is that the enemy of our souls concentrates his efforts on believers having an impact for Christ.  </a:t>
            </a:r>
            <a:endParaRPr lang="en-SG" sz="1200" b="0" kern="1200" dirty="0">
              <a:solidFill>
                <a:schemeClr val="tx1"/>
              </a:solidFill>
              <a:effectLst/>
              <a:latin typeface="Arial" charset="0"/>
              <a:ea typeface="ＭＳ Ｐゴシック" charset="0"/>
              <a:cs typeface="ＭＳ Ｐゴシック" charset="0"/>
            </a:endParaRPr>
          </a:p>
          <a:p>
            <a:r>
              <a:rPr lang="en-US" sz="1200" b="0" kern="1200" dirty="0">
                <a:solidFill>
                  <a:schemeClr val="tx1"/>
                </a:solidFill>
                <a:effectLst/>
                <a:latin typeface="Arial" charset="0"/>
                <a:ea typeface="ＭＳ Ｐゴシック" charset="0"/>
                <a:cs typeface="ＭＳ Ｐゴシック" charset="0"/>
              </a:rPr>
              <a:t>In our team, opposition came from in challengin relationships.  On that team was one particular woman named Kay.  She was a godly woman but we didn</a:t>
            </a:r>
            <a:r>
              <a:rPr lang="mr-IN" sz="1200" b="0" kern="1200" dirty="0">
                <a:solidFill>
                  <a:schemeClr val="tx1"/>
                </a:solidFill>
                <a:effectLst/>
                <a:latin typeface="Arial" charset="0"/>
                <a:ea typeface="ＭＳ Ｐゴシック" charset="0"/>
                <a:cs typeface="ＭＳ Ｐゴシック" charset="0"/>
              </a:rPr>
              <a:t>'</a:t>
            </a:r>
            <a:r>
              <a:rPr lang="en-US" sz="1200" b="0" kern="1200" dirty="0">
                <a:solidFill>
                  <a:schemeClr val="tx1"/>
                </a:solidFill>
                <a:effectLst/>
                <a:latin typeface="Arial" charset="0"/>
                <a:ea typeface="ＭＳ Ｐゴシック" charset="0"/>
                <a:cs typeface="ＭＳ Ｐゴシック" charset="0"/>
              </a:rPr>
              <a:t>t see eye-to-eye at all.  In fact, many times she felt that I just a </a:t>
            </a:r>
            <a:r>
              <a:rPr lang="mr-IN" sz="1200" b="0" kern="1200" dirty="0">
                <a:solidFill>
                  <a:schemeClr val="tx1"/>
                </a:solidFill>
                <a:effectLst/>
                <a:latin typeface="Arial" charset="0"/>
                <a:ea typeface="ＭＳ Ｐゴシック" charset="0"/>
                <a:cs typeface="ＭＳ Ｐゴシック" charset="0"/>
              </a:rPr>
              <a:t>"</a:t>
            </a:r>
            <a:r>
              <a:rPr lang="en-US" sz="1200" b="0" kern="1200" dirty="0">
                <a:solidFill>
                  <a:schemeClr val="tx1"/>
                </a:solidFill>
                <a:effectLst/>
                <a:latin typeface="Arial" charset="0"/>
                <a:ea typeface="ＭＳ Ｐゴシック" charset="0"/>
                <a:cs typeface="ＭＳ Ｐゴシック" charset="0"/>
              </a:rPr>
              <a:t>mister-know-it-all.</a:t>
            </a:r>
            <a:r>
              <a:rPr lang="ru-RU" sz="1200" b="0" kern="1200" dirty="0">
                <a:solidFill>
                  <a:schemeClr val="tx1"/>
                </a:solidFill>
                <a:effectLst/>
                <a:latin typeface="Arial" charset="0"/>
                <a:ea typeface="ＭＳ Ｐゴシック" charset="0"/>
                <a:cs typeface="ＭＳ Ｐゴシック" charset="0"/>
              </a:rPr>
              <a:t>”</a:t>
            </a:r>
            <a:r>
              <a:rPr lang="en-US" sz="1200" b="0" kern="1200" dirty="0">
                <a:solidFill>
                  <a:schemeClr val="tx1"/>
                </a:solidFill>
                <a:effectLst/>
                <a:latin typeface="Arial" charset="0"/>
                <a:ea typeface="ＭＳ Ｐゴシック" charset="0"/>
                <a:cs typeface="ＭＳ Ｐゴシック" charset="0"/>
              </a:rPr>
              <a:t> She didn</a:t>
            </a:r>
            <a:r>
              <a:rPr lang="mr-IN" sz="1200" b="0" kern="1200" dirty="0">
                <a:solidFill>
                  <a:schemeClr val="tx1"/>
                </a:solidFill>
                <a:effectLst/>
                <a:latin typeface="Arial" charset="0"/>
                <a:ea typeface="ＭＳ Ｐゴシック" charset="0"/>
                <a:cs typeface="ＭＳ Ｐゴシック" charset="0"/>
              </a:rPr>
              <a:t>'</a:t>
            </a:r>
            <a:r>
              <a:rPr lang="en-US" sz="1200" b="0" kern="1200" dirty="0">
                <a:solidFill>
                  <a:schemeClr val="tx1"/>
                </a:solidFill>
                <a:effectLst/>
                <a:latin typeface="Arial" charset="0"/>
                <a:ea typeface="ＭＳ Ｐゴシック" charset="0"/>
                <a:cs typeface="ＭＳ Ｐゴシック" charset="0"/>
              </a:rPr>
              <a:t>t like my mannerisms, clothes, or insights in our group Bible studies.  She avoided being around me and it seemed that I could do nothing right!  She saw me as really arrogant. </a:t>
            </a:r>
            <a:endParaRPr lang="en-SG" sz="1200" b="0" kern="1200" dirty="0">
              <a:solidFill>
                <a:schemeClr val="tx1"/>
              </a:solidFill>
              <a:effectLst/>
              <a:latin typeface="Arial" charset="0"/>
              <a:ea typeface="ＭＳ Ｐゴシック" charset="0"/>
              <a:cs typeface="ＭＳ Ｐゴシック" charset="0"/>
            </a:endParaRPr>
          </a:p>
          <a:p>
            <a:r>
              <a:rPr lang="en-US" sz="1200" b="0" kern="1200" dirty="0">
                <a:solidFill>
                  <a:schemeClr val="tx1"/>
                </a:solidFill>
                <a:effectLst/>
                <a:latin typeface="Arial" charset="0"/>
                <a:ea typeface="ＭＳ Ｐゴシック" charset="0"/>
                <a:cs typeface="ＭＳ Ｐゴシック" charset="0"/>
              </a:rPr>
              <a:t>So what do you do when you are forced to serve with someone who just plain does not like you?  I found that I couldn</a:t>
            </a:r>
            <a:r>
              <a:rPr lang="mr-IN" sz="1200" b="0" kern="1200" dirty="0">
                <a:solidFill>
                  <a:schemeClr val="tx1"/>
                </a:solidFill>
                <a:effectLst/>
                <a:latin typeface="Arial" charset="0"/>
                <a:ea typeface="ＭＳ Ｐゴシック" charset="0"/>
                <a:cs typeface="ＭＳ Ｐゴシック" charset="0"/>
              </a:rPr>
              <a:t>'</a:t>
            </a:r>
            <a:r>
              <a:rPr lang="en-US" sz="1200" b="0" kern="1200" dirty="0">
                <a:solidFill>
                  <a:schemeClr val="tx1"/>
                </a:solidFill>
                <a:effectLst/>
                <a:latin typeface="Arial" charset="0"/>
                <a:ea typeface="ＭＳ Ｐゴシック" charset="0"/>
                <a:cs typeface="ＭＳ Ｐゴシック" charset="0"/>
              </a:rPr>
              <a:t>t really avoid Kay.  After all, every day we had four hours of music practice with the team.  I had to sing in harmony with her—literally!  But discord often reigned.  Then we had a concert to give and </a:t>
            </a:r>
            <a:r>
              <a:rPr lang="en-US" sz="1200" b="0" i="1" kern="1200" dirty="0">
                <a:solidFill>
                  <a:schemeClr val="tx1"/>
                </a:solidFill>
                <a:effectLst/>
                <a:latin typeface="Arial" charset="0"/>
                <a:ea typeface="ＭＳ Ｐゴシック" charset="0"/>
                <a:cs typeface="ＭＳ Ｐゴシック" charset="0"/>
              </a:rPr>
              <a:t>had</a:t>
            </a:r>
            <a:r>
              <a:rPr lang="en-US" sz="1200" b="0" kern="1200" dirty="0">
                <a:solidFill>
                  <a:schemeClr val="tx1"/>
                </a:solidFill>
                <a:effectLst/>
                <a:latin typeface="Arial" charset="0"/>
                <a:ea typeface="ＭＳ Ｐゴシック" charset="0"/>
                <a:cs typeface="ＭＳ Ｐゴシック" charset="0"/>
              </a:rPr>
              <a:t> to work together.</a:t>
            </a:r>
            <a:endParaRPr lang="en-SG" sz="1200" b="0" kern="1200" dirty="0">
              <a:solidFill>
                <a:schemeClr val="tx1"/>
              </a:solidFill>
              <a:effectLst/>
              <a:latin typeface="Arial" charset="0"/>
              <a:ea typeface="ＭＳ Ｐゴシック" charset="0"/>
              <a:cs typeface="ＭＳ Ｐゴシック" charset="0"/>
            </a:endParaRPr>
          </a:p>
          <a:p>
            <a:pPr eaLnBrk="1" hangingPunct="1"/>
            <a:endParaRPr lang="en-US" b="0" dirty="0"/>
          </a:p>
        </p:txBody>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789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891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93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993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6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096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B935A919-D402-3842-9CCF-34FF9B2E537C}"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46786" name="Rectangle 2"/>
          <p:cNvSpPr>
            <a:spLocks noGrp="1" noRot="1" noChangeAspect="1" noChangeArrowheads="1"/>
          </p:cNvSpPr>
          <p:nvPr>
            <p:ph type="sldImg"/>
          </p:nvPr>
        </p:nvSpPr>
        <p:spPr>
          <a:solidFill>
            <a:srgbClr val="FFFFFF"/>
          </a:solidFill>
          <a:ln/>
        </p:spPr>
      </p:sp>
      <p:sp>
        <p:nvSpPr>
          <p:cNvPr id="24678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God ministered to me then through two texts in Matthew that became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relational pillars</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that I want to share with you today.  These texts literally changed my life. </a:t>
            </a:r>
            <a:endParaRPr lang="en-US" dirty="0"/>
          </a:p>
        </p:txBody>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98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198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00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301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Matt. 27:50</a:t>
            </a:r>
            <a:r>
              <a:rPr lang="en-US" dirty="0">
                <a:effectLst/>
                <a:latin typeface="Lucida Grande" panose="020B0600040502020204" pitchFamily="34" charset="0"/>
              </a:rPr>
              <a:t>    Then Jesus shouted again, releasing his spirit. </a:t>
            </a:r>
            <a:r>
              <a:rPr lang="en-US" b="1" baseline="30000" dirty="0">
                <a:solidFill>
                  <a:srgbClr val="006699"/>
                </a:solidFill>
                <a:effectLst/>
                <a:latin typeface="Helvetica Neue" panose="02000503000000020004" pitchFamily="2" charset="0"/>
              </a:rPr>
              <a:t>51</a:t>
            </a:r>
            <a:r>
              <a:rPr lang="en-US" dirty="0">
                <a:effectLst/>
                <a:latin typeface="Lucida Grande" panose="020B0600040502020204" pitchFamily="34" charset="0"/>
              </a:rPr>
              <a:t> At that moment, the curtain in the sanctuary of the Temple was torn in two, from top to bottom. The earth shook, rocks split apart, </a:t>
            </a:r>
            <a:r>
              <a:rPr lang="en-US" b="1" baseline="30000" dirty="0">
                <a:solidFill>
                  <a:srgbClr val="006699"/>
                </a:solidFill>
                <a:effectLst/>
                <a:latin typeface="Helvetica Neue" panose="02000503000000020004" pitchFamily="2" charset="0"/>
              </a:rPr>
              <a:t>52</a:t>
            </a:r>
            <a:r>
              <a:rPr lang="en-US" dirty="0">
                <a:effectLst/>
                <a:latin typeface="Lucida Grande" panose="020B0600040502020204" pitchFamily="34" charset="0"/>
              </a:rPr>
              <a:t> and tombs opened. The bodies of many godly men and women who had died were raised from the dead. </a:t>
            </a:r>
            <a:r>
              <a:rPr lang="en-US" b="1" baseline="30000" dirty="0">
                <a:solidFill>
                  <a:srgbClr val="006699"/>
                </a:solidFill>
                <a:effectLst/>
                <a:latin typeface="Helvetica Neue" panose="02000503000000020004" pitchFamily="2" charset="0"/>
              </a:rPr>
              <a:t>53</a:t>
            </a:r>
            <a:r>
              <a:rPr lang="en-US" dirty="0">
                <a:effectLst/>
                <a:latin typeface="Lucida Grande" panose="020B0600040502020204" pitchFamily="34" charset="0"/>
              </a:rPr>
              <a:t> They left the cemetery after Jesus’ resurrection, went into the holy city of Jerusalem, and appeared to many people.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latin typeface="Lucida Grande" panose="020B0600040502020204" pitchFamily="34" charset="0"/>
            </a:endParaRPr>
          </a:p>
          <a:p>
            <a:r>
              <a:rPr lang="en-US" dirty="0"/>
              <a:t>Why did the veil tear? (People now had access to God's presence.)</a:t>
            </a:r>
          </a:p>
          <a:p>
            <a:r>
              <a:rPr lang="en-US" dirty="0"/>
              <a:t>Why did it tear from top to bottom? (It was a miraculous tear, not from priests pulling at the bottom.)</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latin typeface="Lucida Grande" panose="020B06000405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latin typeface="Lucida Grande" panose="020B0600040502020204" pitchFamily="34" charset="0"/>
              </a:rPr>
              <a:t>Sadly, temple worship continued for 37 more years (AD 33-70) until Titus destroyed the temple. It seems likely that priests sewed the veil back together, thus rejecting God's open access to His presence!</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FA3E270-222E-4260-B10C-0499B719B3E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362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091693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4168188528"/>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364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We need to understand what it means for our Jesus to be the Lord Jesus Christ.</a:t>
            </a:r>
            <a:r>
              <a:rPr lang="en-SG" dirty="0">
                <a:effectLst/>
              </a:rPr>
              <a:t> </a:t>
            </a:r>
          </a:p>
          <a:p>
            <a:r>
              <a:rPr lang="en-US" dirty="0">
                <a:cs typeface="ＭＳ Ｐゴシック" charset="0"/>
              </a:rPr>
              <a:t>Do you agree that the name of Jesus is the most dishonored in the world? Few people swear by the name of any other religious or political or other leader. </a:t>
            </a:r>
          </a:p>
          <a:p>
            <a:r>
              <a:rPr lang="en-US" dirty="0">
                <a:cs typeface="ＭＳ Ｐゴシック" charset="0"/>
              </a:rPr>
              <a:t>Even Christians don't often think much about the three main names of Jesus noted 60 times in the NT. </a:t>
            </a:r>
          </a:p>
        </p:txBody>
      </p:sp>
    </p:spTree>
    <p:extLst>
      <p:ext uri="{BB962C8B-B14F-4D97-AF65-F5344CB8AC3E}">
        <p14:creationId xmlns:p14="http://schemas.microsoft.com/office/powerpoint/2010/main" val="1709774851"/>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[Jesus met every prophecy we should expect for him to prove he is King.]</a:t>
            </a:r>
            <a:endParaRPr lang="en-SG" sz="1200" kern="1200" dirty="0">
              <a:solidFill>
                <a:schemeClr val="tx1"/>
              </a:solidFill>
              <a:effectLst/>
              <a:latin typeface="Arial" pitchFamily="-112" charset="0"/>
              <a:ea typeface="ＭＳ Ｐゴシック" charset="-128"/>
              <a:cs typeface="ＭＳ Ｐゴシック" charset="-128"/>
            </a:endParaRPr>
          </a:p>
          <a:p>
            <a:r>
              <a:rPr lang="en-US" sz="1200" kern="1200" dirty="0">
                <a:solidFill>
                  <a:schemeClr val="tx1"/>
                </a:solidFill>
                <a:effectLst/>
                <a:latin typeface="Arial" pitchFamily="-112" charset="0"/>
                <a:ea typeface="ＭＳ Ｐゴシック" charset="-128"/>
                <a:cs typeface="ＭＳ Ｐゴシック" charset="-128"/>
              </a:rPr>
              <a:t>[Christ means Messiah-Ruler, for he fulfilled each part of his job description.]</a:t>
            </a:r>
            <a:endParaRPr lang="en-SG" sz="1200" kern="1200" dirty="0">
              <a:solidFill>
                <a:schemeClr val="tx1"/>
              </a:solidFill>
              <a:effectLst/>
              <a:latin typeface="Arial" pitchFamily="-112" charset="0"/>
              <a:ea typeface="ＭＳ Ｐゴシック" charset="-128"/>
              <a:cs typeface="ＭＳ Ｐゴシック" charset="-128"/>
            </a:endParaRPr>
          </a:p>
          <a:p>
            <a:r>
              <a:rPr lang="en-US" dirty="0">
                <a:cs typeface="ＭＳ Ｐゴシック" charset="0"/>
              </a:rPr>
              <a:t>—What more would Christ need to do for you to trust him with your life?</a:t>
            </a:r>
          </a:p>
          <a:p>
            <a:r>
              <a:rPr lang="en-US" dirty="0">
                <a:cs typeface="ＭＳ Ｐゴシック" charset="0"/>
              </a:rPr>
              <a:t>—Have you been the victim of Christ’s first mistake? How?</a:t>
            </a:r>
          </a:p>
          <a:p>
            <a:r>
              <a:rPr lang="en-US" dirty="0">
                <a:cs typeface="ＭＳ Ｐゴシック" charset="0"/>
              </a:rPr>
              <a:t>—Do you see how statistically unlikely it was for Jesus to be the Messiah?</a:t>
            </a:r>
          </a:p>
          <a:p>
            <a:endParaRPr lang="en-US" dirty="0">
              <a:cs typeface="ＭＳ Ｐゴシック" charset="0"/>
            </a:endParaRPr>
          </a:p>
        </p:txBody>
      </p:sp>
    </p:spTree>
    <p:extLst>
      <p:ext uri="{BB962C8B-B14F-4D97-AF65-F5344CB8AC3E}">
        <p14:creationId xmlns:p14="http://schemas.microsoft.com/office/powerpoint/2010/main" val="1658739979"/>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366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itchFamily="-112" charset="0"/>
                <a:ea typeface="ＭＳ Ｐゴシック" charset="-128"/>
                <a:cs typeface="ＭＳ Ｐゴシック" charset="-128"/>
              </a:rPr>
              <a:t>[As Master, he is the boss of every believer’s life.]</a:t>
            </a:r>
            <a:endParaRPr lang="en-SG" sz="1200" kern="1200" dirty="0">
              <a:solidFill>
                <a:schemeClr val="tx1"/>
              </a:solidFill>
              <a:effectLst/>
              <a:latin typeface="Arial" pitchFamily="-112" charset="0"/>
              <a:ea typeface="ＭＳ Ｐゴシック" charset="-128"/>
              <a:cs typeface="ＭＳ Ｐゴシック" charset="-128"/>
            </a:endParaRPr>
          </a:p>
          <a:p>
            <a:r>
              <a:rPr lang="en-US" dirty="0">
                <a:cs typeface="ＭＳ Ｐゴシック" charset="0"/>
              </a:rPr>
              <a:t>As a Christian, do you recognize Christ’s authority over you?</a:t>
            </a:r>
          </a:p>
          <a:p>
            <a:r>
              <a:rPr lang="en-US" dirty="0">
                <a:cs typeface="ＭＳ Ｐゴシック" charset="0"/>
              </a:rPr>
              <a:t>—Why do you do what you do in terms of your life work? </a:t>
            </a:r>
          </a:p>
          <a:p>
            <a:r>
              <a:rPr lang="en-US" dirty="0">
                <a:cs typeface="ＭＳ Ｐゴシック" charset="0"/>
              </a:rPr>
              <a:t>—How did you make that decision?</a:t>
            </a:r>
          </a:p>
          <a:p>
            <a:r>
              <a:rPr lang="en-US" dirty="0">
                <a:cs typeface="ＭＳ Ｐゴシック" charset="0"/>
              </a:rPr>
              <a:t>—What area of your life right now should you submit to his authority?</a:t>
            </a:r>
          </a:p>
          <a:p>
            <a:endParaRPr lang="en-US" dirty="0">
              <a:cs typeface="ＭＳ Ｐゴシック" charset="0"/>
            </a:endParaRPr>
          </a:p>
        </p:txBody>
      </p:sp>
    </p:spTree>
    <p:extLst>
      <p:ext uri="{BB962C8B-B14F-4D97-AF65-F5344CB8AC3E}">
        <p14:creationId xmlns:p14="http://schemas.microsoft.com/office/powerpoint/2010/main" val="4089369663"/>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367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itchFamily="-112" charset="0"/>
                <a:ea typeface="ＭＳ Ｐゴシック" charset="-128"/>
                <a:cs typeface="ＭＳ Ｐゴシック" charset="-128"/>
              </a:rPr>
              <a:t>[He lived up to his name and proved he could save us by rising from the grave.]</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What impact does Christ’s resurrection have on you personally?</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—Do you believe Jesus really came back from the dead? </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—Have you ever sincerely studied the resurrection?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—Are you one of those disciples noted in Matthew 28:19?</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—How can you better make disciples? Who should you disciple?</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SG" sz="1200" kern="1200" dirty="0">
              <a:solidFill>
                <a:schemeClr val="tx1"/>
              </a:solidFill>
              <a:effectLst/>
              <a:latin typeface="Arial" pitchFamily="-112" charset="0"/>
              <a:ea typeface="ＭＳ Ｐゴシック" charset="-128"/>
              <a:cs typeface="ＭＳ Ｐゴシック" charset="-128"/>
            </a:endParaRPr>
          </a:p>
          <a:p>
            <a:endParaRPr lang="en-US" dirty="0">
              <a:cs typeface="ＭＳ Ｐゴシック" charset="0"/>
            </a:endParaRPr>
          </a:p>
        </p:txBody>
      </p:sp>
    </p:spTree>
    <p:extLst>
      <p:ext uri="{BB962C8B-B14F-4D97-AF65-F5344CB8AC3E}">
        <p14:creationId xmlns:p14="http://schemas.microsoft.com/office/powerpoint/2010/main" val="3401970554"/>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EBD8C448-DB79-8F43-9587-DB7661ECE34D}" type="slidenum">
              <a:rPr lang="en-US" sz="1200"/>
              <a:pPr/>
              <a:t>369</a:t>
            </a:fld>
            <a:endParaRPr lang="en-US" sz="1200"/>
          </a:p>
        </p:txBody>
      </p:sp>
      <p:sp>
        <p:nvSpPr>
          <p:cNvPr id="385026" name="Rectangle 2"/>
          <p:cNvSpPr>
            <a:spLocks noGrp="1" noRot="1" noChangeAspect="1" noChangeArrowheads="1"/>
          </p:cNvSpPr>
          <p:nvPr>
            <p:ph type="sldImg"/>
          </p:nvPr>
        </p:nvSpPr>
        <p:spPr>
          <a:solidFill>
            <a:srgbClr val="FFFFFF"/>
          </a:solidFill>
          <a:ln/>
        </p:spPr>
      </p:sp>
      <p:sp>
        <p:nvSpPr>
          <p:cNvPr id="38502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560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3242847-8425-C847-9178-BB78180482D5}"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48834" name="Rectangle 2"/>
          <p:cNvSpPr>
            <a:spLocks noGrp="1" noRot="1" noChangeAspect="1" noChangeArrowheads="1" noTextEdit="1"/>
          </p:cNvSpPr>
          <p:nvPr>
            <p:ph type="sldImg"/>
          </p:nvPr>
        </p:nvSpPr>
        <p:spPr>
          <a:solidFill>
            <a:srgbClr val="FFFFFF"/>
          </a:solidFill>
          <a:ln/>
        </p:spPr>
      </p:sp>
      <p:sp>
        <p:nvSpPr>
          <p:cNvPr id="248835" name="Rectangle 3"/>
          <p:cNvSpPr>
            <a:spLocks noGrp="1" noChangeArrowheads="1"/>
          </p:cNvSpPr>
          <p:nvPr>
            <p:ph type="body" idx="1"/>
          </p:nvPr>
        </p:nvSpPr>
        <p:spPr>
          <a:xfrm>
            <a:off x="685800" y="4343400"/>
            <a:ext cx="5486400" cy="4114800"/>
          </a:xfrm>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They enabled Kay and me to reconcile our differences—so much so that three years after our initial differences Kay actually said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yes</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to marrying me! </a:t>
            </a:r>
            <a:endParaRPr lang="en-US" dirty="0"/>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62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662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174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174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276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277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379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81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481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584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65A3B48-A1A5-FF46-BC94-C37E3FC7853B}"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50882" name="Rectangle 2"/>
          <p:cNvSpPr>
            <a:spLocks noGrp="1" noRot="1" noChangeAspect="1" noChangeArrowheads="1"/>
          </p:cNvSpPr>
          <p:nvPr>
            <p:ph type="sldImg"/>
          </p:nvPr>
        </p:nvSpPr>
        <p:spPr>
          <a:solidFill>
            <a:srgbClr val="FFFFFF"/>
          </a:solidFill>
          <a:ln/>
        </p:spPr>
      </p:sp>
      <p:sp>
        <p:nvSpPr>
          <p:cNvPr id="250883"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Yes, Kay is her middle name.  Her full name is now Susan Kay Griffith.</a:t>
            </a:r>
            <a:r>
              <a:rPr lang="en-SG" dirty="0">
                <a:effectLst/>
              </a:rPr>
              <a:t> </a:t>
            </a:r>
            <a:endParaRPr lang="en-US" dirty="0"/>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86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686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88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789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891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93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3993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6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096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98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1986"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300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43010"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defTabSz="457177">
              <a:defRPr/>
            </a:pPr>
            <a:endParaRPr lang="en-US">
              <a:cs typeface="+mn-cs"/>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fontScale="32500" lnSpcReduction="20000"/>
          </a:bodyPr>
          <a:lstStyle/>
          <a:p>
            <a:r>
              <a:rPr lang="en-US" dirty="0">
                <a:latin typeface="Arial" panose="020B0604020202020204" pitchFamily="34" charset="0"/>
                <a:cs typeface="Arial" panose="020B0604020202020204" pitchFamily="34" charset="0"/>
              </a:rPr>
              <a:t>Leviticus</a:t>
            </a:r>
            <a:r>
              <a:rPr lang="en-US" baseline="0" dirty="0">
                <a:latin typeface="Arial" panose="020B0604020202020204" pitchFamily="34" charset="0"/>
                <a:cs typeface="Arial" panose="020B0604020202020204" pitchFamily="34" charset="0"/>
              </a:rPr>
              <a:t> 23 gives the order of three key feasts of Israel: • Passover, • Unleavened Bread, and • Firstfruits.</a:t>
            </a:r>
          </a:p>
          <a:p>
            <a:r>
              <a:rPr lang="en-US" dirty="0">
                <a:latin typeface="Arial" panose="020B0604020202020204" pitchFamily="34" charset="0"/>
                <a:cs typeface="Arial" panose="020B0604020202020204" pitchFamily="34" charset="0"/>
              </a:rPr>
              <a:t>• But</a:t>
            </a:r>
            <a:r>
              <a:rPr lang="en-US" baseline="0" dirty="0">
                <a:latin typeface="Arial" panose="020B0604020202020204" pitchFamily="34" charset="0"/>
                <a:cs typeface="Arial" panose="020B0604020202020204" pitchFamily="34" charset="0"/>
              </a:rPr>
              <a:t> h</a:t>
            </a:r>
            <a:r>
              <a:rPr lang="en-US" dirty="0">
                <a:latin typeface="Arial" panose="020B0604020202020204" pitchFamily="34" charset="0"/>
                <a:cs typeface="Arial" panose="020B0604020202020204" pitchFamily="34" charset="0"/>
              </a:rPr>
              <a:t>ow</a:t>
            </a:r>
            <a:r>
              <a:rPr lang="en-US" baseline="0" dirty="0">
                <a:latin typeface="Arial" panose="020B0604020202020204" pitchFamily="34" charset="0"/>
                <a:cs typeface="Arial" panose="020B0604020202020204" pitchFamily="34" charset="0"/>
              </a:rPr>
              <a:t> could Jesus have Passover Thursday night but then die at 3 PM the next day on Friday when the Passover lambs were being slaughtered? And why did the Jewish leaders want the bodies off the cross quickly as Passover was approaching when Jesus had already celebrated Passover the night before? </a:t>
            </a:r>
          </a:p>
          <a:p>
            <a:r>
              <a:rPr lang="en-US" baseline="0" dirty="0">
                <a:latin typeface="Arial" panose="020B0604020202020204" pitchFamily="34" charset="0"/>
                <a:cs typeface="Arial" panose="020B0604020202020204" pitchFamily="34" charset="0"/>
              </a:rPr>
              <a:t>• The answer is that Galilean Jews celebrated Passover the day before • Judean Jews. Since his disciples were Galileans, Jesus naturally celebrated on their timetable. </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 The Feast of Unleavened Bread always began the day after Passover (Lev 23:5-6). </a:t>
            </a:r>
          </a:p>
          <a:p>
            <a:r>
              <a:rPr lang="en-US" baseline="0" dirty="0">
                <a:latin typeface="Arial" panose="020B0604020202020204" pitchFamily="34" charset="0"/>
                <a:cs typeface="Arial" panose="020B0604020202020204" pitchFamily="34" charset="0"/>
              </a:rPr>
              <a:t>• Then Firstfruits followed sometime later on the first Sabbath after the first crops began to ripen (Lev 23:11).  It indicated that millions of additional sheaves would follow until the entire harvest came in at Pentecost. In AD 33, these three celebrations occurred one after another on three consecutive days! </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The significance is astonishing. • Christ predicted his death at the Last Supper Thursday night. • Then Jesus died on the Judean Passover • so that believers can live a life without yeast (Unleavened Bread), • which immediately followed with his resurrection on Firstfruits as he is the first and only human ever to obtain a glorified body as an installment for millions more to follow (1 Cor 15:20)!</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We know these dates to be • 2 April 33 for the Thursday night Passover, • 3 April 33 was the day of his crucifixion, and • Jesus rose from the dead on the Feast of Firstfruits on 5 April 33.</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Another view by Mark Moore:</a:t>
            </a:r>
          </a:p>
          <a:p>
            <a:pPr>
              <a:spcBef>
                <a:spcPts val="1350"/>
              </a:spcBef>
              <a:buNone/>
            </a:pPr>
            <a:r>
              <a:rPr lang="en-US" baseline="0" dirty="0">
                <a:latin typeface="Arial" panose="020B0604020202020204" pitchFamily="34" charset="0"/>
                <a:cs typeface="Arial" panose="020B0604020202020204" pitchFamily="34" charset="0"/>
              </a:rPr>
              <a:t>"</a:t>
            </a:r>
            <a:r>
              <a:rPr lang="en-US" b="1">
                <a:effectLst/>
                <a:latin typeface="Times"/>
              </a:rPr>
              <a:t>§ 143 Preparation for the Passover Meal</a:t>
            </a:r>
            <a:r>
              <a:rPr lang="en-US">
                <a:effectLst/>
                <a:latin typeface="Times"/>
              </a:rPr>
              <a:t> (Mt 26:17–19; Mk 14:12–16; Lk 22:7–13)</a:t>
            </a:r>
          </a:p>
          <a:p>
            <a:pPr>
              <a:spcBef>
                <a:spcPts val="675"/>
              </a:spcBef>
              <a:buNone/>
            </a:pPr>
            <a:r>
              <a:rPr lang="en-US">
                <a:effectLst/>
                <a:latin typeface="Helvetica" pitchFamily="2" charset="0"/>
              </a:rPr>
              <a:t>The Synoptics indicate that Jesus ate the actual Passover meal on Nisan 14 before he was crucified on Nisan 15 (roughly equivalent to our April). Some, however, have interpreted John 18:28 and 19:14 to say that Jesus died at the very time the Passover lambs were being slain on Nisan 14. If that is true then we have an obvious contradiction between John and the Synoptics.</a:t>
            </a:r>
          </a:p>
          <a:p>
            <a:pPr>
              <a:buNone/>
            </a:pPr>
            <a:r>
              <a:rPr lang="en-US">
                <a:effectLst/>
                <a:latin typeface="Helvetica" pitchFamily="2" charset="0"/>
              </a:rPr>
              <a:t>Though some are always eager to charge the Evangelists with theological editing or outright error, a better solution seems to be the suggestion that two separate calendars were followed. For example, Jaubert argues that Jesus followed the Essene solar calendar,</a:t>
            </a:r>
            <a:r>
              <a:rPr lang="en-US" baseline="30000">
                <a:effectLst/>
                <a:latin typeface="Helvetica" pitchFamily="2" charset="0"/>
              </a:rPr>
              <a:t>21</a:t>
            </a:r>
            <a:r>
              <a:rPr lang="en-US">
                <a:effectLst/>
                <a:latin typeface="Helvetica" pitchFamily="2" charset="0"/>
              </a:rPr>
              <a:t> or that the Passover sacrifices and meals were spread over two days because of the flood of visitors to Jerusalem.</a:t>
            </a:r>
            <a:r>
              <a:rPr lang="en-US" baseline="30000">
                <a:effectLst/>
                <a:latin typeface="Helvetica" pitchFamily="2" charset="0"/>
              </a:rPr>
              <a:t>22</a:t>
            </a:r>
            <a:r>
              <a:rPr lang="en-US">
                <a:effectLst/>
                <a:latin typeface="Helvetica" pitchFamily="2" charset="0"/>
              </a:rPr>
              <a:t> This would put the Passover on Thursday for the disciples but on Friday for the Sadducees. Hoehner argues that there was a difference in how the Galileans and Judeans reckoned their days (from sunrise or sunset).</a:t>
            </a:r>
            <a:r>
              <a:rPr lang="en-US" baseline="30000">
                <a:effectLst/>
                <a:latin typeface="Helvetica" pitchFamily="2" charset="0"/>
              </a:rPr>
              <a:t>23</a:t>
            </a:r>
            <a:r>
              <a:rPr lang="en-US">
                <a:effectLst/>
                <a:latin typeface="Helvetica" pitchFamily="2" charset="0"/>
              </a:rPr>
              <a:t> Hence Jesus and the other Galileans ate the Passover a day before the Judeans did. Others have suggested that the discrepancy stemmed from an argument between the Pharisees and Sadducees. However, none of these arguments based on a calendar have strong documentary support.</a:t>
            </a:r>
          </a:p>
          <a:p>
            <a:pPr>
              <a:buNone/>
            </a:pPr>
            <a:r>
              <a:rPr lang="en-US">
                <a:effectLst/>
                <a:latin typeface="Helvetica" pitchFamily="2" charset="0"/>
              </a:rPr>
              <a:t>There is a third solution that is better still and much simpler. Jesus and his disciples celebrated the actual Passover. John knew that. After all, he was familiar with synoptic chronology. In fact, John 13 also describes the Passover Jesus celebrated. (1) It was in Jerusalem rather than Bethany, which had been their haunt the entire week. (2) They are pictured as reclining at the table at night, which is indicative of a festival meal. And (3) when the disciples saw Judas exit urgently they believed he was going out to get last minute supplies for the Passover meal or to give alms to the poor. These are indications of a Passover meal. Consequently, what John calls the Passover (18:28), is actually the </a:t>
            </a:r>
            <a:r>
              <a:rPr lang="en-US" i="1">
                <a:effectLst/>
                <a:latin typeface="Helvetica" pitchFamily="2" charset="0"/>
              </a:rPr>
              <a:t>chagigah</a:t>
            </a:r>
            <a:r>
              <a:rPr lang="en-US">
                <a:effectLst/>
                <a:latin typeface="Helvetica" pitchFamily="2" charset="0"/>
              </a:rPr>
              <a:t> (Num 28:18–19), which opened the Feast of Unleavened Bread. Was John confused about what it was actually called? No. In John’s day, there was little distinction between the Passover (Nisan 14) and the Feast of Unleavened Bread (Nisan 15–21). Both terms were used interchangeably (Mt 26:17; Mk 14:1, 12; Lk 2:41; 22:1; Josephus, </a:t>
            </a:r>
            <a:r>
              <a:rPr lang="en-US" i="1">
                <a:effectLst/>
                <a:latin typeface="Helvetica" pitchFamily="2" charset="0"/>
              </a:rPr>
              <a:t>Ant</a:t>
            </a:r>
            <a:r>
              <a:rPr lang="en-US">
                <a:effectLst/>
                <a:latin typeface="Helvetica" pitchFamily="2" charset="0"/>
              </a:rPr>
              <a:t> 2.317; </a:t>
            </a:r>
            <a:r>
              <a:rPr lang="en-US" i="1">
                <a:effectLst/>
                <a:latin typeface="Helvetica" pitchFamily="2" charset="0"/>
              </a:rPr>
              <a:t>JW</a:t>
            </a:r>
            <a:r>
              <a:rPr lang="en-US">
                <a:effectLst/>
                <a:latin typeface="Helvetica" pitchFamily="2" charset="0"/>
              </a:rPr>
              <a:t> 5.98). So it was perfectly acceptable for John to identify this special meal as the Passover. Besides, every other time John uses the term “Passover” he refers to the entire feast, not the single meal (Jn 2:13, 23; 6:4; 11:55; 12:1; 13:1). Therefore, we suggest that Jesus and the disciples ate the actual Passover meal, celebrated on Nisan 14. Furthermore, the Jews of John 18:12 refused to enter Pilate’s praetorium so they would not be disqualified from the rest of the seven day Feast of Unleavened Bread, not the actual Passover meal.</a:t>
            </a:r>
            <a:r>
              <a:rPr lang="en-US" baseline="30000">
                <a:effectLst/>
                <a:latin typeface="Helvetica" pitchFamily="2" charset="0"/>
              </a:rPr>
              <a:t>24</a:t>
            </a:r>
            <a:br>
              <a:rPr lang="en-US">
                <a:effectLst/>
                <a:latin typeface="Helvetica" pitchFamily="2" charset="0"/>
              </a:rPr>
            </a:br>
            <a:endParaRPr lang="en-US">
              <a:effectLst/>
              <a:latin typeface="Helvetica" pitchFamily="2" charset="0"/>
            </a:endParaRPr>
          </a:p>
          <a:p>
            <a:pPr>
              <a:buNone/>
            </a:pPr>
            <a:r>
              <a:rPr lang="en-US" baseline="30000">
                <a:effectLst/>
                <a:latin typeface="Calibri" panose="020F0502020204030204" pitchFamily="34" charset="0"/>
              </a:rPr>
              <a:t>21</a:t>
            </a:r>
            <a:r>
              <a:rPr lang="en-US">
                <a:effectLst/>
                <a:latin typeface="Calibri" panose="020F0502020204030204" pitchFamily="34" charset="0"/>
              </a:rPr>
              <a:t> Annie Jaubert, </a:t>
            </a:r>
            <a:r>
              <a:rPr lang="en-US" i="1">
                <a:effectLst/>
                <a:latin typeface="Calibri" panose="020F0502020204030204" pitchFamily="34" charset="0"/>
              </a:rPr>
              <a:t>The Date of the Last Supper</a:t>
            </a:r>
            <a:r>
              <a:rPr lang="en-US">
                <a:effectLst/>
                <a:latin typeface="Calibri" panose="020F0502020204030204" pitchFamily="34" charset="0"/>
              </a:rPr>
              <a:t> (New York: Alba House, 1965). One great weakness of her view is that her evidence for the Essene solar calendar comes from a third century document.</a:t>
            </a:r>
          </a:p>
          <a:p>
            <a:pPr>
              <a:buNone/>
            </a:pPr>
            <a:r>
              <a:rPr lang="en-US" baseline="30000">
                <a:effectLst/>
                <a:latin typeface="Calibri" panose="020F0502020204030204" pitchFamily="34" charset="0"/>
              </a:rPr>
              <a:t>22</a:t>
            </a:r>
            <a:r>
              <a:rPr lang="en-US">
                <a:effectLst/>
                <a:latin typeface="Calibri" panose="020F0502020204030204" pitchFamily="34" charset="0"/>
              </a:rPr>
              <a:t> Cf. Maurice Casey, “The Date of the Passover Sacrifices and Mark 14:12,” </a:t>
            </a:r>
            <a:r>
              <a:rPr lang="en-US" i="1">
                <a:effectLst/>
                <a:latin typeface="Calibri" panose="020F0502020204030204" pitchFamily="34" charset="0"/>
              </a:rPr>
              <a:t>TB</a:t>
            </a:r>
            <a:r>
              <a:rPr lang="en-US">
                <a:effectLst/>
                <a:latin typeface="Calibri" panose="020F0502020204030204" pitchFamily="34" charset="0"/>
              </a:rPr>
              <a:t> 48/2 (1997): 245–247.</a:t>
            </a:r>
          </a:p>
          <a:p>
            <a:pPr>
              <a:buNone/>
            </a:pPr>
            <a:r>
              <a:rPr lang="en-US" baseline="30000">
                <a:effectLst/>
                <a:latin typeface="Calibri" panose="020F0502020204030204" pitchFamily="34" charset="0"/>
              </a:rPr>
              <a:t>23</a:t>
            </a:r>
            <a:r>
              <a:rPr lang="en-US">
                <a:effectLst/>
                <a:latin typeface="Calibri" panose="020F0502020204030204" pitchFamily="34" charset="0"/>
              </a:rPr>
              <a:t> H.W. Hoehner, </a:t>
            </a:r>
            <a:r>
              <a:rPr lang="en-US" i="1">
                <a:effectLst/>
                <a:latin typeface="Calibri" panose="020F0502020204030204" pitchFamily="34" charset="0"/>
              </a:rPr>
              <a:t>Chronological Aspects of the Life of Christ</a:t>
            </a:r>
            <a:r>
              <a:rPr lang="en-US">
                <a:effectLst/>
                <a:latin typeface="Calibri" panose="020F0502020204030204" pitchFamily="34" charset="0"/>
              </a:rPr>
              <a:t> (Grand Rapids: Zondervan, 1977).</a:t>
            </a:r>
          </a:p>
          <a:p>
            <a:pPr>
              <a:buNone/>
            </a:pPr>
            <a:r>
              <a:rPr lang="en-US" i="1">
                <a:effectLst/>
                <a:latin typeface="Calibri" panose="020F0502020204030204" pitchFamily="34" charset="0"/>
              </a:rPr>
              <a:t>Ant</a:t>
            </a:r>
            <a:r>
              <a:rPr lang="en-US">
                <a:effectLst/>
                <a:latin typeface="Calibri" panose="020F0502020204030204" pitchFamily="34" charset="0"/>
              </a:rPr>
              <a:t> Antiquities of the Jews</a:t>
            </a:r>
          </a:p>
          <a:p>
            <a:pPr>
              <a:buNone/>
            </a:pPr>
            <a:r>
              <a:rPr lang="en-US" i="1">
                <a:effectLst/>
                <a:latin typeface="Calibri" panose="020F0502020204030204" pitchFamily="34" charset="0"/>
              </a:rPr>
              <a:t>JW</a:t>
            </a:r>
            <a:r>
              <a:rPr lang="en-US">
                <a:effectLst/>
                <a:latin typeface="Calibri" panose="020F0502020204030204" pitchFamily="34" charset="0"/>
              </a:rPr>
              <a:t> Jewish Wars</a:t>
            </a:r>
          </a:p>
          <a:p>
            <a:pPr>
              <a:buNone/>
            </a:pPr>
            <a:r>
              <a:rPr lang="en-US" baseline="30000">
                <a:effectLst/>
                <a:latin typeface="Calibri" panose="020F0502020204030204" pitchFamily="34" charset="0"/>
              </a:rPr>
              <a:t>24</a:t>
            </a:r>
            <a:r>
              <a:rPr lang="en-US">
                <a:effectLst/>
                <a:latin typeface="Calibri" panose="020F0502020204030204" pitchFamily="34" charset="0"/>
              </a:rPr>
              <a:t> Cf. Carson, pp. 528–532; and B. Smith, “The Chronology of the Last Supper,” </a:t>
            </a:r>
            <a:r>
              <a:rPr lang="en-US" i="1">
                <a:effectLst/>
                <a:latin typeface="Calibri" panose="020F0502020204030204" pitchFamily="34" charset="0"/>
              </a:rPr>
              <a:t>WTJ</a:t>
            </a:r>
            <a:r>
              <a:rPr lang="en-US">
                <a:effectLst/>
                <a:latin typeface="Calibri" panose="020F0502020204030204" pitchFamily="34" charset="0"/>
              </a:rPr>
              <a:t> 53 (1991): 29–45. F. Chenderlin, “Distributed Observance of the Passover: A Preliminary Test of the Hypothesis,” </a:t>
            </a:r>
            <a:r>
              <a:rPr lang="en-US" i="1">
                <a:effectLst/>
                <a:latin typeface="Calibri" panose="020F0502020204030204" pitchFamily="34" charset="0"/>
              </a:rPr>
              <a:t>Biblica</a:t>
            </a:r>
            <a:r>
              <a:rPr lang="en-US">
                <a:effectLst/>
                <a:latin typeface="Calibri" panose="020F0502020204030204" pitchFamily="34" charset="0"/>
              </a:rPr>
              <a:t> 57 (1976): 1–24, adds a couple of additional keen points. First, there were probably too many Passover participants to have all the lambs killed and eaten in a single day. Hence, he argues for a “distributed observance” in which the Passover would be celebrated on successive days. Second, if that were the case, the Jewish leaders may have preferred to eat the Passover on the holy high Sabbath during Passover week rather than strictly on Nisan 14."</a:t>
            </a:r>
          </a:p>
          <a:p>
            <a:pPr>
              <a:buNone/>
            </a:pPr>
            <a:endParaRPr lang="en-US">
              <a:effectLst/>
              <a:latin typeface="Calibri" panose="020F0502020204030204" pitchFamily="34" charset="0"/>
            </a:endParaRPr>
          </a:p>
          <a:p>
            <a:r>
              <a:rPr lang="en-US">
                <a:effectLst/>
                <a:latin typeface="Calibri" panose="020F0502020204030204" pitchFamily="34" charset="0"/>
              </a:rPr>
              <a:t>— Mark E. Moore, </a:t>
            </a:r>
            <a:r>
              <a:rPr lang="en-US" i="1">
                <a:effectLst/>
                <a:latin typeface="Calibri" panose="020F0502020204030204" pitchFamily="34" charset="0"/>
              </a:rPr>
              <a:t>The Chronological Life of Christ</a:t>
            </a:r>
            <a:r>
              <a:rPr lang="en-US">
                <a:effectLst/>
                <a:latin typeface="Calibri" panose="020F0502020204030204" pitchFamily="34" charset="0"/>
              </a:rPr>
              <a:t> (Joplin, MO: College Press Publishing Company, 2011), 557–558.</a:t>
            </a:r>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a:t>
            </a:r>
          </a:p>
          <a:p>
            <a:r>
              <a:rPr lang="en-US" dirty="0"/>
              <a:t>Common-435</a:t>
            </a:r>
          </a:p>
          <a:p>
            <a:r>
              <a:rPr lang="en-US" dirty="0"/>
              <a:t>OB-25-Feasts-35</a:t>
            </a:r>
          </a:p>
          <a:p>
            <a:r>
              <a:rPr lang="en-US" dirty="0"/>
              <a:t>OS-03-Leviticus-303</a:t>
            </a:r>
          </a:p>
          <a:p>
            <a:r>
              <a:rPr lang="en-US" baseline="0" dirty="0">
                <a:latin typeface="Arial" panose="020B0604020202020204" pitchFamily="34" charset="0"/>
                <a:cs typeface="Arial" panose="020B0604020202020204" pitchFamily="34" charset="0"/>
              </a:rPr>
              <a:t>OS-26-Ezek40-43-Slide105</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dirty="0">
                <a:latin typeface="Times New Roman" charset="0"/>
                <a:ea typeface="ＭＳ Ｐゴシック" charset="0"/>
                <a:cs typeface="ＭＳ Ｐゴシック" charset="0"/>
              </a:rPr>
              <a:t>LC-00-Chronology of Christ-8</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dirty="0">
                <a:latin typeface="Times New Roman" charset="0"/>
                <a:ea typeface="ＭＳ Ｐゴシック" charset="0"/>
                <a:cs typeface="ＭＳ Ｐゴシック" charset="0"/>
              </a:rPr>
              <a:t>LC-08-Preparation-98</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baseline="0" dirty="0">
                <a:latin typeface="Arial" panose="020B0604020202020204" pitchFamily="34" charset="0"/>
                <a:cs typeface="Arial" panose="020B0604020202020204" pitchFamily="34" charset="0"/>
              </a:rPr>
              <a:t>LC-09-Rejection-226</a:t>
            </a:r>
            <a:endParaRPr lang="en-US" dirty="0">
              <a:latin typeface="Times New Roman" charset="0"/>
              <a:ea typeface="ＭＳ Ｐゴシック" charset="0"/>
              <a:cs typeface="ＭＳ Ｐゴシック" charset="0"/>
            </a:endParaRPr>
          </a:p>
          <a:p>
            <a:pPr marL="0" marR="0" lvl="0" indent="0" algn="l" defTabSz="457200" rtl="0" eaLnBrk="0" fontAlgn="base" latinLnBrk="0" hangingPunct="0">
              <a:lnSpc>
                <a:spcPct val="100000"/>
              </a:lnSpc>
              <a:spcBef>
                <a:spcPct val="30000"/>
              </a:spcBef>
              <a:spcAft>
                <a:spcPct val="0"/>
              </a:spcAft>
              <a:buClrTx/>
              <a:buSzTx/>
              <a:buFontTx/>
              <a:buNone/>
              <a:tabLst/>
              <a:defRPr/>
            </a:pPr>
            <a:r>
              <a:rPr lang="en-US" dirty="0">
                <a:latin typeface="Times New Roman" charset="0"/>
                <a:ea typeface="ＭＳ Ｐゴシック" charset="0"/>
                <a:cs typeface="ＭＳ Ｐゴシック" charset="0"/>
              </a:rPr>
              <a:t>LC-10-Resurrection-35</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dirty="0"/>
              <a:t>NB-11-Feasts-35</a:t>
            </a:r>
            <a:endParaRPr lang="en-US" baseline="0" dirty="0">
              <a:latin typeface="Arial" panose="020B0604020202020204" pitchFamily="34" charset="0"/>
              <a:cs typeface="Arial" panose="020B0604020202020204" pitchFamily="34" charset="0"/>
            </a:endParaRPr>
          </a:p>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latin typeface="Arial" charset="0"/>
                <a:ea typeface="ＭＳ Ｐゴシック" charset="0"/>
                <a:cs typeface="ＭＳ Ｐゴシック" charset="0"/>
              </a:rPr>
              <a:t>NC-10-Reliability of Acts-13</a:t>
            </a:r>
          </a:p>
          <a:p>
            <a:r>
              <a:rPr lang="en-US" baseline="0" dirty="0">
                <a:latin typeface="Arial" panose="020B0604020202020204" pitchFamily="34" charset="0"/>
                <a:cs typeface="Arial" panose="020B0604020202020204" pitchFamily="34" charset="0"/>
              </a:rPr>
              <a:t>NS-00-NTS Chronology-slide 40</a:t>
            </a:r>
          </a:p>
          <a:p>
            <a:r>
              <a:rPr lang="en-US" baseline="0" dirty="0">
                <a:latin typeface="Arial" panose="020B0604020202020204" pitchFamily="34" charset="0"/>
                <a:cs typeface="Arial" panose="020B0604020202020204" pitchFamily="34" charset="0"/>
              </a:rPr>
              <a:t>NS-00-Chronology of Christ-8</a:t>
            </a:r>
          </a:p>
          <a:p>
            <a:pPr eaLnBrk="1" hangingPunct="1"/>
            <a:r>
              <a:rPr lang="en-US" dirty="0">
                <a:latin typeface="Times New Roman" charset="0"/>
                <a:ea typeface="ＭＳ Ｐゴシック" charset="0"/>
                <a:cs typeface="ＭＳ Ｐゴシック" charset="0"/>
              </a:rPr>
              <a:t>NS-01-Matt15-28-slide 386</a:t>
            </a:r>
          </a:p>
          <a:p>
            <a:pPr eaLnBrk="1" hangingPunct="1"/>
            <a:r>
              <a:rPr lang="en-US" dirty="0">
                <a:latin typeface="Times New Roman" charset="0"/>
                <a:ea typeface="ＭＳ Ｐゴシック" charset="0"/>
                <a:cs typeface="ＭＳ Ｐゴシック" charset="0"/>
              </a:rPr>
              <a:t>NS-02-Mark9-16-slide 262</a:t>
            </a:r>
          </a:p>
          <a:p>
            <a:pPr eaLnBrk="1" hangingPunct="1"/>
            <a:r>
              <a:rPr lang="en-US" dirty="0">
                <a:latin typeface="Times New Roman" charset="0"/>
                <a:ea typeface="ＭＳ Ｐゴシック" charset="0"/>
                <a:cs typeface="ＭＳ Ｐゴシック" charset="0"/>
              </a:rPr>
              <a:t>NS-03-Luke13-24-slide 292</a:t>
            </a:r>
          </a:p>
          <a:p>
            <a:pPr eaLnBrk="1" hangingPunct="1"/>
            <a:r>
              <a:rPr lang="en-US" dirty="0">
                <a:latin typeface="Times New Roman" charset="0"/>
                <a:ea typeface="ＭＳ Ｐゴシック" charset="0"/>
                <a:cs typeface="ＭＳ Ｐゴシック" charset="0"/>
              </a:rPr>
              <a:t>NS-04-John12-21-slide 390</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1D311A2-CC67-457E-8B87-1390BDD8269E}" type="slidenum">
              <a:rPr kumimoji="0" lang="en-US" altLang="en-US" sz="1200" b="0" i="0" u="none" strike="noStrike" kern="1200" cap="none" spc="0" normalizeH="0" baseline="0" noProof="0" smtClean="0">
                <a:ln>
                  <a:noFill/>
                </a:ln>
                <a:solidFill>
                  <a:srgbClr val="000000"/>
                </a:solidFill>
                <a:effectLst/>
                <a:uLnTx/>
                <a:uFillTx/>
                <a:latin typeface="Arial" pitchFamily="34" charset="0"/>
                <a:ea typeface="MS PGothic"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391</a:t>
            </a:fld>
            <a:endParaRPr kumimoji="0" lang="en-US" altLang="en-US" sz="1200" b="0" i="0" u="none" strike="noStrike" kern="1200" cap="none" spc="0" normalizeH="0" baseline="0" noProof="0">
              <a:ln>
                <a:noFill/>
              </a:ln>
              <a:solidFill>
                <a:srgbClr val="000000"/>
              </a:solidFill>
              <a:effectLst/>
              <a:uLnTx/>
              <a:uFillTx/>
              <a:latin typeface="Arial" pitchFamily="34" charset="0"/>
              <a:ea typeface="MS PGothic" pitchFamily="34" charset="-128"/>
              <a:cs typeface="+mn-cs"/>
            </a:endParaRPr>
          </a:p>
        </p:txBody>
      </p:sp>
    </p:spTree>
    <p:extLst>
      <p:ext uri="{BB962C8B-B14F-4D97-AF65-F5344CB8AC3E}">
        <p14:creationId xmlns:p14="http://schemas.microsoft.com/office/powerpoint/2010/main" val="320829738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0122D81-8356-2A40-9BDA-336746041A7F}"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394</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49858" name="Rectangle 2"/>
          <p:cNvSpPr>
            <a:spLocks noGrp="1" noRot="1" noChangeAspect="1" noChangeArrowheads="1" noTextEdit="1"/>
          </p:cNvSpPr>
          <p:nvPr>
            <p:ph type="sldImg"/>
          </p:nvPr>
        </p:nvSpPr>
        <p:spPr>
          <a:ln/>
        </p:spPr>
      </p:sp>
      <p:sp>
        <p:nvSpPr>
          <p:cNvPr id="249859"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r>
              <a:rPr lang="en-US" dirty="0">
                <a:latin typeface="Arial" charset="0"/>
                <a:ea typeface="ＭＳ Ｐゴシック" charset="0"/>
                <a:cs typeface="ＭＳ Ｐゴシック" charset="0"/>
              </a:rPr>
              <a:t>Christ has all authority but he extends some of it to us as people under his authority.  It may appear that there are four commands here, but </a:t>
            </a:r>
            <a:r>
              <a:rPr lang="mr-IN" altLang="ja-JP" dirty="0">
                <a:latin typeface="Arial" charset="0"/>
                <a:ea typeface="ＭＳ Ｐゴシック" charset="0"/>
                <a:cs typeface="ＭＳ Ｐゴシック" charset="0"/>
              </a:rPr>
              <a:t>"</a:t>
            </a:r>
            <a:r>
              <a:rPr lang="en-US" altLang="ja-JP" dirty="0">
                <a:latin typeface="Arial" charset="0"/>
                <a:ea typeface="ＭＳ Ｐゴシック" charset="0"/>
                <a:cs typeface="ＭＳ Ｐゴシック" charset="0"/>
              </a:rPr>
              <a:t>make disciples</a:t>
            </a:r>
            <a:r>
              <a:rPr lang="mr-IN" altLang="ja-JP" dirty="0">
                <a:latin typeface="Arial" charset="0"/>
                <a:ea typeface="ＭＳ Ｐゴシック" charset="0"/>
                <a:cs typeface="ＭＳ Ｐゴシック" charset="0"/>
              </a:rPr>
              <a:t>"</a:t>
            </a:r>
            <a:r>
              <a:rPr lang="en-US" altLang="ja-JP" dirty="0">
                <a:latin typeface="Arial" charset="0"/>
                <a:ea typeface="ＭＳ Ｐゴシック" charset="0"/>
                <a:cs typeface="ＭＳ Ｐゴシック" charset="0"/>
              </a:rPr>
              <a:t> is the only command here.  This happens by us also obeying the three participles: going, baptizing, and teaching.</a:t>
            </a:r>
            <a:endParaRPr lang="en-US" dirty="0">
              <a:latin typeface="Arial" charset="0"/>
              <a:ea typeface="ＭＳ Ｐゴシック" charset="0"/>
              <a:cs typeface="ＭＳ Ｐゴシック" charset="0"/>
            </a:endParaRPr>
          </a:p>
        </p:txBody>
      </p:sp>
    </p:spTree>
    <p:extLst>
      <p:ext uri="{BB962C8B-B14F-4D97-AF65-F5344CB8AC3E}">
        <p14:creationId xmlns:p14="http://schemas.microsoft.com/office/powerpoint/2010/main" val="2922077641"/>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0122D81-8356-2A40-9BDA-336746041A7F}"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395</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49858" name="Rectangle 2"/>
          <p:cNvSpPr>
            <a:spLocks noGrp="1" noRot="1" noChangeAspect="1" noChangeArrowheads="1" noTextEdit="1"/>
          </p:cNvSpPr>
          <p:nvPr>
            <p:ph type="sldImg"/>
          </p:nvPr>
        </p:nvSpPr>
        <p:spPr>
          <a:ln/>
        </p:spPr>
      </p:sp>
      <p:sp>
        <p:nvSpPr>
          <p:cNvPr id="249859"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r>
              <a:rPr lang="en-US" dirty="0">
                <a:latin typeface="Arial" charset="0"/>
                <a:ea typeface="ＭＳ Ｐゴシック" charset="0"/>
                <a:cs typeface="ＭＳ Ｐゴシック" charset="0"/>
              </a:rPr>
              <a:t>Most churches emphasize the third column and</a:t>
            </a:r>
            <a:r>
              <a:rPr lang="en-US" baseline="0" dirty="0">
                <a:latin typeface="Arial" charset="0"/>
                <a:ea typeface="ＭＳ Ｐゴシック" charset="0"/>
                <a:cs typeface="ＭＳ Ｐゴシック" charset="0"/>
              </a:rPr>
              <a:t> think only of teaching as discipleship; However, it includes</a:t>
            </a:r>
            <a:r>
              <a:rPr lang="en-US" altLang="ja-JP" dirty="0">
                <a:latin typeface="Arial" charset="0"/>
                <a:ea typeface="ＭＳ Ｐゴシック" charset="0"/>
                <a:cs typeface="ＭＳ Ｐゴシック" charset="0"/>
              </a:rPr>
              <a:t> going, baptizing, and teaching.</a:t>
            </a:r>
          </a:p>
          <a:p>
            <a:pPr eaLnBrk="1" hangingPunct="1"/>
            <a:r>
              <a:rPr lang="en-US" altLang="ja-JP" dirty="0">
                <a:latin typeface="Arial" charset="0"/>
                <a:ea typeface="ＭＳ Ｐゴシック" charset="0"/>
                <a:cs typeface="ＭＳ Ｐゴシック" charset="0"/>
              </a:rPr>
              <a:t>List the ministries in your church under their</a:t>
            </a:r>
            <a:r>
              <a:rPr lang="en-US" altLang="ja-JP" baseline="0" dirty="0">
                <a:latin typeface="Arial" charset="0"/>
                <a:ea typeface="ＭＳ Ｐゴシック" charset="0"/>
                <a:cs typeface="ＭＳ Ｐゴシック" charset="0"/>
              </a:rPr>
              <a:t> appropriate column.  If it can</a:t>
            </a:r>
            <a:r>
              <a:rPr lang="mr-IN" altLang="ja-JP" baseline="0" dirty="0">
                <a:latin typeface="Arial" charset="0"/>
                <a:ea typeface="ＭＳ Ｐゴシック" charset="0"/>
                <a:cs typeface="ＭＳ Ｐゴシック" charset="0"/>
              </a:rPr>
              <a:t>'</a:t>
            </a:r>
            <a:r>
              <a:rPr lang="en-US" altLang="ja-JP" baseline="0" dirty="0">
                <a:latin typeface="Arial" charset="0"/>
                <a:ea typeface="ＭＳ Ｐゴシック" charset="0"/>
                <a:cs typeface="ＭＳ Ｐゴシック" charset="0"/>
              </a:rPr>
              <a:t>t be listed under one of these, then eliminate that ministry.</a:t>
            </a:r>
            <a:endParaRPr lang="en-US" altLang="ja-JP" dirty="0">
              <a:latin typeface="Arial" charset="0"/>
              <a:ea typeface="ＭＳ Ｐゴシック" charset="0"/>
              <a:cs typeface="ＭＳ Ｐゴシック" charset="0"/>
            </a:endParaRPr>
          </a:p>
          <a:p>
            <a:pPr eaLnBrk="1" hangingPunct="1"/>
            <a:r>
              <a:rPr lang="en-US" dirty="0">
                <a:latin typeface="Arial" charset="0"/>
                <a:ea typeface="ＭＳ Ｐゴシック" charset="0"/>
                <a:cs typeface="ＭＳ Ｐゴシック" charset="0"/>
              </a:rPr>
              <a:t>Which of</a:t>
            </a:r>
            <a:r>
              <a:rPr lang="en-US" baseline="0" dirty="0">
                <a:latin typeface="Arial" charset="0"/>
                <a:ea typeface="ＭＳ Ｐゴシック" charset="0"/>
                <a:cs typeface="ＭＳ Ｐゴシック" charset="0"/>
              </a:rPr>
              <a:t> the three columns is weakest in your church?  What can you do to strengthen this weak area?</a:t>
            </a:r>
            <a:endParaRPr lang="en-US" dirty="0">
              <a:latin typeface="Arial" charset="0"/>
              <a:ea typeface="ＭＳ Ｐゴシック" charset="0"/>
              <a:cs typeface="ＭＳ Ｐゴシック" charset="0"/>
            </a:endParaRPr>
          </a:p>
        </p:txBody>
      </p:sp>
    </p:spTree>
    <p:extLst>
      <p:ext uri="{BB962C8B-B14F-4D97-AF65-F5344CB8AC3E}">
        <p14:creationId xmlns:p14="http://schemas.microsoft.com/office/powerpoint/2010/main" val="17974387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We need to understand what it means for our Jesus to be the Lord Jesus Christ.</a:t>
            </a:r>
            <a:r>
              <a:rPr lang="en-SG" dirty="0">
                <a:effectLst/>
              </a:rPr>
              <a:t> </a:t>
            </a:r>
          </a:p>
          <a:p>
            <a:r>
              <a:rPr lang="en-US" dirty="0">
                <a:cs typeface="ＭＳ Ｐゴシック" charset="0"/>
              </a:rPr>
              <a:t>Do you agree that the name of Jesus is the most dishonored in the world? Few people swear by the name of any other religious or political or other leader. </a:t>
            </a:r>
          </a:p>
          <a:p>
            <a:r>
              <a:rPr lang="en-US" dirty="0">
                <a:cs typeface="ＭＳ Ｐゴシック" charset="0"/>
              </a:rPr>
              <a:t>Even Christians don't often think much about the three main names of Jesus noted 60 times in the NT. </a:t>
            </a:r>
          </a:p>
        </p:txBody>
      </p:sp>
    </p:spTree>
    <p:extLst>
      <p:ext uri="{BB962C8B-B14F-4D97-AF65-F5344CB8AC3E}">
        <p14:creationId xmlns:p14="http://schemas.microsoft.com/office/powerpoint/2010/main" val="245655849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24B47E67-6431-9148-8449-21D7522DF872}"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52930" name="Rectangle 2"/>
          <p:cNvSpPr>
            <a:spLocks noGrp="1" noRot="1" noChangeAspect="1" noChangeArrowheads="1"/>
          </p:cNvSpPr>
          <p:nvPr>
            <p:ph type="sldImg"/>
          </p:nvPr>
        </p:nvSpPr>
        <p:spPr>
          <a:solidFill>
            <a:srgbClr val="FFFFFF"/>
          </a:solidFill>
          <a:ln/>
        </p:spPr>
      </p:sp>
      <p:sp>
        <p:nvSpPr>
          <p:cNvPr id="252931"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Have you ever had a problem with another believer?  (If you say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no,</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then I wonder which planet you have been living on!)  Are you in fellowship with every Christian that you know now—your family members, your work colleagues, your neighbors and friends?  If you</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re not in harmony, what should you do?</a:t>
            </a:r>
            <a:r>
              <a:rPr lang="en-SG" dirty="0">
                <a:effectLst/>
              </a:rPr>
              <a:t> </a:t>
            </a:r>
          </a:p>
          <a:p>
            <a:pPr eaLnBrk="1" hangingPunct="1"/>
            <a:r>
              <a:rPr lang="en-US" sz="1200" kern="1200" dirty="0">
                <a:solidFill>
                  <a:schemeClr val="tx1"/>
                </a:solidFill>
                <a:effectLst/>
                <a:latin typeface="Arial" charset="0"/>
                <a:ea typeface="ＭＳ Ｐゴシック" charset="0"/>
                <a:cs typeface="ＭＳ Ｐゴシック" charset="0"/>
              </a:rPr>
              <a:t>• If you hurt the other person, Matthew 5 tells you what to do</a:t>
            </a:r>
            <a:r>
              <a:rPr lang="en-US" sz="1200" kern="1200" baseline="0" dirty="0">
                <a:solidFill>
                  <a:schemeClr val="tx1"/>
                </a:solidFill>
                <a:effectLst/>
                <a:latin typeface="Arial" charset="0"/>
                <a:ea typeface="ＭＳ Ｐゴシック" charset="0"/>
                <a:cs typeface="ＭＳ Ｐゴシック" charset="0"/>
              </a:rPr>
              <a:t> in any general issue dividing you.</a:t>
            </a:r>
            <a:endParaRPr lang="en-US" sz="1200" kern="1200" dirty="0">
              <a:solidFill>
                <a:schemeClr val="tx1"/>
              </a:solidFill>
              <a:effectLst/>
              <a:latin typeface="Arial" charset="0"/>
              <a:ea typeface="ＭＳ Ｐゴシック" charset="0"/>
              <a:cs typeface="ＭＳ Ｐゴシック" charset="0"/>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3347427654"/>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We need to understand what it means for our Jesus to be the Lord Jesus Christ.</a:t>
            </a:r>
            <a:r>
              <a:rPr lang="en-SG" dirty="0">
                <a:effectLst/>
              </a:rPr>
              <a:t> </a:t>
            </a:r>
          </a:p>
          <a:p>
            <a:r>
              <a:rPr lang="en-US" dirty="0">
                <a:cs typeface="ＭＳ Ｐゴシック" charset="0"/>
              </a:rPr>
              <a:t>Do you agree that the name of Jesus is the most dishonored in the world? Few people swear by the name of any other religious or political or other leader. </a:t>
            </a:r>
          </a:p>
          <a:p>
            <a:r>
              <a:rPr lang="en-US" dirty="0">
                <a:cs typeface="ＭＳ Ｐゴシック" charset="0"/>
              </a:rPr>
              <a:t>Even Christians don't often think much about the three main names of Jesus noted 60 times in the NT. </a:t>
            </a:r>
          </a:p>
        </p:txBody>
      </p:sp>
    </p:spTree>
    <p:extLst>
      <p:ext uri="{BB962C8B-B14F-4D97-AF65-F5344CB8AC3E}">
        <p14:creationId xmlns:p14="http://schemas.microsoft.com/office/powerpoint/2010/main" val="1901915528"/>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[Jesus met every prophecy we should expect for him to prove he is King.]</a:t>
            </a:r>
            <a:endParaRPr lang="en-SG" sz="1200" kern="1200" dirty="0">
              <a:solidFill>
                <a:schemeClr val="tx1"/>
              </a:solidFill>
              <a:effectLst/>
              <a:latin typeface="Arial" pitchFamily="-112" charset="0"/>
              <a:ea typeface="ＭＳ Ｐゴシック" charset="-128"/>
              <a:cs typeface="ＭＳ Ｐゴシック" charset="-128"/>
            </a:endParaRPr>
          </a:p>
          <a:p>
            <a:r>
              <a:rPr lang="en-US" sz="1200" kern="1200" dirty="0">
                <a:solidFill>
                  <a:schemeClr val="tx1"/>
                </a:solidFill>
                <a:effectLst/>
                <a:latin typeface="Arial" pitchFamily="-112" charset="0"/>
                <a:ea typeface="ＭＳ Ｐゴシック" charset="-128"/>
                <a:cs typeface="ＭＳ Ｐゴシック" charset="-128"/>
              </a:rPr>
              <a:t>[Christ means Messiah-Ruler, for he fulfilled each part of his job description.]</a:t>
            </a:r>
            <a:endParaRPr lang="en-SG" sz="1200" kern="1200" dirty="0">
              <a:solidFill>
                <a:schemeClr val="tx1"/>
              </a:solidFill>
              <a:effectLst/>
              <a:latin typeface="Arial" pitchFamily="-112" charset="0"/>
              <a:ea typeface="ＭＳ Ｐゴシック" charset="-128"/>
              <a:cs typeface="ＭＳ Ｐゴシック" charset="-128"/>
            </a:endParaRPr>
          </a:p>
          <a:p>
            <a:r>
              <a:rPr lang="en-US" dirty="0">
                <a:cs typeface="ＭＳ Ｐゴシック" charset="0"/>
              </a:rPr>
              <a:t>—What more would Christ need to do for you to trust him with your life?</a:t>
            </a:r>
          </a:p>
          <a:p>
            <a:r>
              <a:rPr lang="en-US" dirty="0">
                <a:cs typeface="ＭＳ Ｐゴシック" charset="0"/>
              </a:rPr>
              <a:t>—Have you been the victim of Christ’s first mistake? How?</a:t>
            </a:r>
          </a:p>
          <a:p>
            <a:r>
              <a:rPr lang="en-US" dirty="0">
                <a:cs typeface="ＭＳ Ｐゴシック" charset="0"/>
              </a:rPr>
              <a:t>—Do you see how statistically unlikely it was for Jesus to be the Messiah?</a:t>
            </a:r>
          </a:p>
          <a:p>
            <a:endParaRPr lang="en-US" dirty="0">
              <a:cs typeface="ＭＳ Ｐゴシック" charset="0"/>
            </a:endParaRPr>
          </a:p>
        </p:txBody>
      </p:sp>
    </p:spTree>
    <p:extLst>
      <p:ext uri="{BB962C8B-B14F-4D97-AF65-F5344CB8AC3E}">
        <p14:creationId xmlns:p14="http://schemas.microsoft.com/office/powerpoint/2010/main" val="2270482823"/>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itchFamily="-112" charset="0"/>
                <a:ea typeface="ＭＳ Ｐゴシック" charset="-128"/>
                <a:cs typeface="ＭＳ Ｐゴシック" charset="-128"/>
              </a:rPr>
              <a:t>[As Master, he is the boss of every believer’s life.]</a:t>
            </a:r>
            <a:endParaRPr lang="en-SG" sz="1200" kern="1200" dirty="0">
              <a:solidFill>
                <a:schemeClr val="tx1"/>
              </a:solidFill>
              <a:effectLst/>
              <a:latin typeface="Arial" pitchFamily="-112" charset="0"/>
              <a:ea typeface="ＭＳ Ｐゴシック" charset="-128"/>
              <a:cs typeface="ＭＳ Ｐゴシック" charset="-128"/>
            </a:endParaRPr>
          </a:p>
          <a:p>
            <a:r>
              <a:rPr lang="en-US" dirty="0">
                <a:cs typeface="ＭＳ Ｐゴシック" charset="0"/>
              </a:rPr>
              <a:t>As a Christian, do you recognize Christ’s authority over you?</a:t>
            </a:r>
          </a:p>
          <a:p>
            <a:r>
              <a:rPr lang="en-US" dirty="0">
                <a:cs typeface="ＭＳ Ｐゴシック" charset="0"/>
              </a:rPr>
              <a:t>—Why do you do what you do in terms of your life work? </a:t>
            </a:r>
          </a:p>
          <a:p>
            <a:r>
              <a:rPr lang="en-US" dirty="0">
                <a:cs typeface="ＭＳ Ｐゴシック" charset="0"/>
              </a:rPr>
              <a:t>—How did you make that decision?</a:t>
            </a:r>
          </a:p>
          <a:p>
            <a:r>
              <a:rPr lang="en-US" dirty="0">
                <a:cs typeface="ＭＳ Ｐゴシック" charset="0"/>
              </a:rPr>
              <a:t>—What area of your life right now should you submit to his authority?</a:t>
            </a:r>
          </a:p>
          <a:p>
            <a:endParaRPr lang="en-US" dirty="0">
              <a:cs typeface="ＭＳ Ｐゴシック" charset="0"/>
            </a:endParaRPr>
          </a:p>
        </p:txBody>
      </p:sp>
    </p:spTree>
    <p:extLst>
      <p:ext uri="{BB962C8B-B14F-4D97-AF65-F5344CB8AC3E}">
        <p14:creationId xmlns:p14="http://schemas.microsoft.com/office/powerpoint/2010/main" val="2117437943"/>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itchFamily="-112" charset="0"/>
                <a:ea typeface="ＭＳ Ｐゴシック" charset="-128"/>
                <a:cs typeface="ＭＳ Ｐゴシック" charset="-128"/>
              </a:rPr>
              <a:t>[He lived up to his name and proved he could save us by rising from the grave.]</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What impact does Christ’s resurrection have on you personally?</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—Do you believe Jesus really came back from the dead? </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—Have you ever sincerely studied the resurrection?</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—Are you one of those disciples noted in Matthew 28:19?</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SG" sz="1200" kern="1200" dirty="0">
                <a:solidFill>
                  <a:schemeClr val="tx1"/>
                </a:solidFill>
                <a:effectLst/>
                <a:latin typeface="Arial" pitchFamily="-112" charset="0"/>
                <a:ea typeface="ＭＳ Ｐゴシック" charset="-128"/>
                <a:cs typeface="ＭＳ Ｐゴシック" charset="-128"/>
              </a:rPr>
              <a:t>—How can you better make disciples? Who should you disciple?</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SG" sz="1200" kern="1200" dirty="0">
              <a:solidFill>
                <a:schemeClr val="tx1"/>
              </a:solidFill>
              <a:effectLst/>
              <a:latin typeface="Arial" pitchFamily="-112" charset="0"/>
              <a:ea typeface="ＭＳ Ｐゴシック" charset="-128"/>
              <a:cs typeface="ＭＳ Ｐゴシック" charset="-128"/>
            </a:endParaRPr>
          </a:p>
          <a:p>
            <a:endParaRPr lang="en-US" dirty="0">
              <a:cs typeface="ＭＳ Ｐゴシック" charset="0"/>
            </a:endParaRPr>
          </a:p>
        </p:txBody>
      </p:sp>
    </p:spTree>
    <p:extLst>
      <p:ext uri="{BB962C8B-B14F-4D97-AF65-F5344CB8AC3E}">
        <p14:creationId xmlns:p14="http://schemas.microsoft.com/office/powerpoint/2010/main" val="1272478694"/>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Serve Jesus as Savior, God, and King of your life</a:t>
            </a:r>
            <a:r>
              <a:rPr lang="en-SG" sz="1200" kern="1200" dirty="0">
                <a:solidFill>
                  <a:schemeClr val="tx1"/>
                </a:solidFill>
                <a:effectLst/>
                <a:latin typeface="Arial" pitchFamily="-112" charset="0"/>
                <a:ea typeface="ＭＳ Ｐゴシック" charset="-128"/>
                <a:cs typeface="ＭＳ Ｐゴシック" charset="-128"/>
              </a:rPr>
              <a:t>!</a:t>
            </a:r>
            <a:endParaRPr lang="en-US" dirty="0">
              <a:cs typeface="ＭＳ Ｐゴシック" charset="0"/>
            </a:endParaRPr>
          </a:p>
        </p:txBody>
      </p:sp>
    </p:spTree>
    <p:extLst>
      <p:ext uri="{BB962C8B-B14F-4D97-AF65-F5344CB8AC3E}">
        <p14:creationId xmlns:p14="http://schemas.microsoft.com/office/powerpoint/2010/main" val="1294359603"/>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206587707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Serve Jesus as Savior, God, and King of your life</a:t>
            </a:r>
            <a:r>
              <a:rPr lang="en-SG" sz="1200" kern="1200" dirty="0">
                <a:solidFill>
                  <a:schemeClr val="tx1"/>
                </a:solidFill>
                <a:effectLst/>
                <a:latin typeface="Arial" pitchFamily="-112" charset="0"/>
                <a:ea typeface="ＭＳ Ｐゴシック" charset="-128"/>
                <a:cs typeface="ＭＳ Ｐゴシック" charset="-128"/>
              </a:rPr>
              <a:t>!</a:t>
            </a:r>
            <a:endParaRPr lang="en-US" dirty="0">
              <a:cs typeface="ＭＳ Ｐゴシック" charset="0"/>
            </a:endParaRPr>
          </a:p>
        </p:txBody>
      </p:sp>
    </p:spTree>
    <p:extLst>
      <p:ext uri="{BB962C8B-B14F-4D97-AF65-F5344CB8AC3E}">
        <p14:creationId xmlns:p14="http://schemas.microsoft.com/office/powerpoint/2010/main" val="3844718114"/>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A2EDCEA-0CB3-DA48-9F73-F780BAA943B6}"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100354" name="Rectangle 2"/>
          <p:cNvSpPr>
            <a:spLocks noGrp="1" noRot="1" noChangeAspect="1" noChangeArrowheads="1"/>
          </p:cNvSpPr>
          <p:nvPr>
            <p:ph type="sldImg"/>
          </p:nvPr>
        </p:nvSpPr>
        <p:spPr>
          <a:solidFill>
            <a:srgbClr val="FFFFFF"/>
          </a:solidFill>
          <a:ln/>
        </p:spPr>
      </p:sp>
      <p:sp>
        <p:nvSpPr>
          <p:cNvPr id="10035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extLst>
      <p:ext uri="{BB962C8B-B14F-4D97-AF65-F5344CB8AC3E}">
        <p14:creationId xmlns:p14="http://schemas.microsoft.com/office/powerpoint/2010/main" val="429953414"/>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39678C5F-2A81-0643-B71E-83140F95588B}"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407</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43714" name="Rectangle 2"/>
          <p:cNvSpPr>
            <a:spLocks noGrp="1" noRot="1" noChangeAspect="1" noChangeArrowheads="1"/>
          </p:cNvSpPr>
          <p:nvPr>
            <p:ph type="sldImg"/>
          </p:nvPr>
        </p:nvSpPr>
        <p:spPr>
          <a:solidFill>
            <a:srgbClr val="FFFFFF"/>
          </a:solidFill>
          <a:ln/>
        </p:spPr>
      </p:sp>
      <p:sp>
        <p:nvSpPr>
          <p:cNvPr id="24371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latin typeface="Arial" charset="0"/>
                <a:ea typeface="ＭＳ Ｐゴシック" charset="0"/>
                <a:cs typeface="ＭＳ Ｐゴシック" charset="0"/>
              </a:rPr>
              <a:t>The title includes both the Jewish (Messiah) and Gentile (Church) elements in the book. The outline follows a threefold outline of (1) proofs, (2) responses, and (3) results.</a:t>
            </a:r>
          </a:p>
        </p:txBody>
      </p:sp>
    </p:spTree>
    <p:extLst>
      <p:ext uri="{BB962C8B-B14F-4D97-AF65-F5344CB8AC3E}">
        <p14:creationId xmlns:p14="http://schemas.microsoft.com/office/powerpoint/2010/main" val="237870929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41EA978-C162-1E4B-B930-C3D285031611}"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54978" name="Rectangle 2"/>
          <p:cNvSpPr>
            <a:spLocks noGrp="1" noRot="1" noChangeAspect="1" noChangeArrowheads="1"/>
          </p:cNvSpPr>
          <p:nvPr>
            <p:ph type="sldImg"/>
          </p:nvPr>
        </p:nvSpPr>
        <p:spPr>
          <a:solidFill>
            <a:srgbClr val="FFFFFF"/>
          </a:solidFill>
          <a:ln/>
        </p:spPr>
      </p:sp>
      <p:sp>
        <p:nvSpPr>
          <p:cNvPr id="25497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Let</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read it.</a:t>
            </a:r>
          </a:p>
          <a:p>
            <a:pPr eaLnBrk="1" hangingPunct="1"/>
            <a:r>
              <a:rPr lang="en-US" sz="1200" kern="1200" dirty="0">
                <a:solidFill>
                  <a:schemeClr val="tx1"/>
                </a:solidFill>
                <a:effectLst/>
                <a:latin typeface="Arial" charset="0"/>
                <a:ea typeface="ＭＳ Ｐゴシック" charset="0"/>
                <a:cs typeface="ＭＳ Ｐゴシック" charset="0"/>
              </a:rPr>
              <a:t>• God places the responsibility to reconcile on </a:t>
            </a:r>
            <a:r>
              <a:rPr lang="en-US" sz="1200" i="1" kern="1200" dirty="0">
                <a:solidFill>
                  <a:schemeClr val="tx1"/>
                </a:solidFill>
                <a:effectLst/>
                <a:latin typeface="Arial" charset="0"/>
                <a:ea typeface="ＭＳ Ｐゴシック" charset="0"/>
                <a:cs typeface="ＭＳ Ｐゴシック" charset="0"/>
              </a:rPr>
              <a:t>you</a:t>
            </a:r>
            <a:r>
              <a:rPr lang="en-US" sz="1200" kern="1200" dirty="0">
                <a:solidFill>
                  <a:schemeClr val="tx1"/>
                </a:solidFill>
                <a:effectLst/>
                <a:latin typeface="Arial" charset="0"/>
                <a:ea typeface="ＭＳ Ｐゴシック" charset="0"/>
                <a:cs typeface="ＭＳ Ｐゴシック" charset="0"/>
              </a:rPr>
              <a:t> if you are the </a:t>
            </a:r>
            <a:r>
              <a:rPr lang="en-US" sz="1200" i="1" kern="1200" dirty="0">
                <a:solidFill>
                  <a:schemeClr val="tx1"/>
                </a:solidFill>
                <a:effectLst/>
                <a:latin typeface="Arial" charset="0"/>
                <a:ea typeface="ＭＳ Ｐゴシック" charset="0"/>
                <a:cs typeface="ＭＳ Ｐゴシック" charset="0"/>
              </a:rPr>
              <a:t>offender</a:t>
            </a:r>
            <a:r>
              <a:rPr lang="en-US" sz="1200" kern="1200" dirty="0">
                <a:solidFill>
                  <a:schemeClr val="tx1"/>
                </a:solidFill>
                <a:effectLst/>
                <a:latin typeface="Arial" charset="0"/>
                <a:ea typeface="ＭＳ Ｐゴシック" charset="0"/>
                <a:cs typeface="ＭＳ Ｐゴシック" charset="0"/>
              </a:rPr>
              <a:t>.</a:t>
            </a:r>
            <a:r>
              <a:rPr lang="en-SG" dirty="0">
                <a:effectLst/>
              </a:rPr>
              <a:t> </a:t>
            </a:r>
          </a:p>
          <a:p>
            <a:pPr eaLnBrk="1" hangingPunct="1"/>
            <a:r>
              <a:rPr lang="en-SG" dirty="0">
                <a:effectLst/>
              </a:rPr>
              <a:t>• First, reconcile! Then offer your gift.</a:t>
            </a:r>
            <a:endParaRPr lang="en-US" dirty="0"/>
          </a:p>
        </p:txBody>
      </p:sp>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04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fld id="{5A967FE5-9DFD-0F4B-98F8-52D9E59C2C6D}" type="slidenum">
              <a:rPr lang="en-GB" sz="1200">
                <a:solidFill>
                  <a:prstClr val="white"/>
                </a:solidFill>
              </a:rPr>
              <a:pPr/>
              <a:t>409</a:t>
            </a:fld>
            <a:endParaRPr lang="en-GB" sz="1200">
              <a:solidFill>
                <a:prstClr val="white"/>
              </a:solidFill>
            </a:endParaRPr>
          </a:p>
        </p:txBody>
      </p:sp>
      <p:sp>
        <p:nvSpPr>
          <p:cNvPr id="830466" name="Rectangle 2"/>
          <p:cNvSpPr>
            <a:spLocks noGrp="1" noRot="1" noChangeAspect="1" noChangeArrowheads="1" noTextEdit="1"/>
          </p:cNvSpPr>
          <p:nvPr>
            <p:ph type="sldImg"/>
          </p:nvPr>
        </p:nvSpPr>
        <p:spPr>
          <a:ln/>
        </p:spPr>
      </p:sp>
      <p:sp>
        <p:nvSpPr>
          <p:cNvPr id="83046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 uri="{FAA26D3D-D897-4be2-8F04-BA451C77F1D7}">
              <ma14:placeholderFlag xmlns:ma14="http://schemas.microsoft.com/office/mac/drawingml/2011/main" xmlns="" val="1"/>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01" name="Rectangle 1026"/>
          <p:cNvSpPr>
            <a:spLocks noGrp="1" noRot="1" noChangeAspect="1" noChangeArrowheads="1"/>
          </p:cNvSpPr>
          <p:nvPr>
            <p:ph type="sldImg"/>
          </p:nvPr>
        </p:nvSpPr>
        <p:spPr>
          <a:solidFill>
            <a:srgbClr val="FFFFFF"/>
          </a:solidFill>
          <a:ln/>
        </p:spPr>
      </p:sp>
      <p:sp>
        <p:nvSpPr>
          <p:cNvPr id="1126402" name="Rectangle 1027"/>
          <p:cNvSpPr>
            <a:spLocks noGrp="1" noChangeArrowheads="1"/>
          </p:cNvSpPr>
          <p:nvPr>
            <p:ph type="body" idx="1"/>
          </p:nvPr>
        </p:nvSpPr>
        <p:spPr>
          <a:xfrm>
            <a:off x="914400" y="4343400"/>
            <a:ext cx="5029200" cy="4114800"/>
          </a:xfrm>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FE284305-39A5-CF4A-A560-DAB4BFBA3107}" type="slidenum">
              <a:rPr lang="en-US" sz="1200">
                <a:solidFill>
                  <a:prstClr val="black"/>
                </a:solidFill>
              </a:rPr>
              <a:pPr/>
              <a:t>411</a:t>
            </a:fld>
            <a:endParaRPr lang="en-US" sz="1200">
              <a:solidFill>
                <a:prstClr val="black"/>
              </a:solidFill>
            </a:endParaRPr>
          </a:p>
        </p:txBody>
      </p:sp>
      <p:sp>
        <p:nvSpPr>
          <p:cNvPr id="216066" name="Rectangle 2"/>
          <p:cNvSpPr>
            <a:spLocks noGrp="1" noRot="1" noChangeAspect="1" noChangeArrowheads="1"/>
          </p:cNvSpPr>
          <p:nvPr>
            <p:ph type="sldImg"/>
          </p:nvPr>
        </p:nvSpPr>
        <p:spPr>
          <a:solidFill>
            <a:srgbClr val="FFFFFF"/>
          </a:solidFill>
          <a:ln/>
        </p:spPr>
      </p:sp>
      <p:sp>
        <p:nvSpPr>
          <p:cNvPr id="21606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dirty="0">
              <a:latin typeface="Arial" charset="0"/>
              <a:ea typeface="ＭＳ Ｐゴシック" charset="0"/>
              <a:cs typeface="ＭＳ Ｐゴシック" charset="0"/>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414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ＭＳ Ｐゴシック" charset="0"/>
              </a:rPr>
              <a:t>NS-02-Matthew15-28-Slide 339</a:t>
            </a:r>
          </a:p>
          <a:p>
            <a:r>
              <a:rPr lang="en-US" dirty="0">
                <a:cs typeface="ＭＳ Ｐゴシック" charset="0"/>
              </a:rPr>
              <a:t>NS-22-2 Peter-162</a:t>
            </a:r>
          </a:p>
          <a:p>
            <a:r>
              <a:rPr lang="en-US" dirty="0">
                <a:cs typeface="ＭＳ Ｐゴシック" charset="0"/>
              </a:rPr>
              <a:t>TR-03-Deity of Christ-33</a:t>
            </a:r>
          </a:p>
        </p:txBody>
      </p:sp>
    </p:spTree>
    <p:extLst>
      <p:ext uri="{BB962C8B-B14F-4D97-AF65-F5344CB8AC3E}">
        <p14:creationId xmlns:p14="http://schemas.microsoft.com/office/powerpoint/2010/main" val="1671060743"/>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fld id="{6A2EDCEA-0CB3-DA48-9F73-F780BAA943B6}" type="slidenum">
              <a:rPr lang="en-US" sz="1200">
                <a:solidFill>
                  <a:srgbClr val="000000"/>
                </a:solidFill>
              </a:rPr>
              <a:pPr eaLnBrk="1" hangingPunct="1"/>
              <a:t>418</a:t>
            </a:fld>
            <a:endParaRPr lang="en-US" sz="1200">
              <a:solidFill>
                <a:srgbClr val="000000"/>
              </a:solidFill>
            </a:endParaRPr>
          </a:p>
        </p:txBody>
      </p:sp>
      <p:sp>
        <p:nvSpPr>
          <p:cNvPr id="100354" name="Rectangle 2"/>
          <p:cNvSpPr>
            <a:spLocks noGrp="1" noRot="1" noChangeAspect="1" noChangeArrowheads="1"/>
          </p:cNvSpPr>
          <p:nvPr>
            <p:ph type="sldImg"/>
          </p:nvPr>
        </p:nvSpPr>
        <p:spPr>
          <a:solidFill>
            <a:srgbClr val="FFFFFF"/>
          </a:solidFill>
          <a:ln/>
        </p:spPr>
      </p:sp>
      <p:sp>
        <p:nvSpPr>
          <p:cNvPr id="10035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9740800-A92E-874F-A6AF-BC431D5DF70A}"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57026" name="Rectangle 2"/>
          <p:cNvSpPr>
            <a:spLocks noGrp="1" noRot="1" noChangeAspect="1" noChangeArrowheads="1"/>
          </p:cNvSpPr>
          <p:nvPr>
            <p:ph type="sldImg"/>
          </p:nvPr>
        </p:nvSpPr>
        <p:spPr>
          <a:solidFill>
            <a:srgbClr val="FFFFFF"/>
          </a:solidFill>
          <a:ln/>
        </p:spPr>
      </p:sp>
      <p:sp>
        <p:nvSpPr>
          <p:cNvPr id="25702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The last I checked, believers weren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offering up sacrifices at the altar.  </a:t>
            </a:r>
          </a:p>
          <a:p>
            <a:pPr eaLnBrk="1" hangingPunct="1"/>
            <a:r>
              <a:rPr lang="en-US" sz="1200" kern="1200" dirty="0">
                <a:solidFill>
                  <a:schemeClr val="tx1"/>
                </a:solidFill>
                <a:effectLst/>
                <a:latin typeface="Arial" charset="0"/>
                <a:ea typeface="ＭＳ Ｐゴシック" charset="0"/>
                <a:cs typeface="ＭＳ Ｐゴシック" charset="0"/>
              </a:rPr>
              <a:t>• So what does the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altar</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refer to today?</a:t>
            </a:r>
            <a:r>
              <a:rPr lang="en-SG" dirty="0">
                <a:effectLst/>
              </a:rPr>
              <a:t> </a:t>
            </a:r>
            <a:endParaRPr lang="en-US"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95FA4A17-18B4-8844-9E20-DE2F48D31748}"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59074" name="Rectangle 2"/>
          <p:cNvSpPr>
            <a:spLocks noGrp="1" noRot="1" noChangeAspect="1" noChangeArrowheads="1"/>
          </p:cNvSpPr>
          <p:nvPr>
            <p:ph type="sldImg"/>
          </p:nvPr>
        </p:nvSpPr>
        <p:spPr>
          <a:solidFill>
            <a:srgbClr val="FFFFFF"/>
          </a:solidFill>
          <a:ln/>
        </p:spPr>
      </p:sp>
      <p:sp>
        <p:nvSpPr>
          <p:cNvPr id="259075" name="Rectangle 3"/>
          <p:cNvSpPr>
            <a:spLocks noGrp="1" noChangeArrowheads="1"/>
          </p:cNvSpPr>
          <p:nvPr>
            <p:ph type="body" idx="1"/>
          </p:nvPr>
        </p:nvSpPr>
        <p:spPr>
          <a:xfrm>
            <a:off x="685800" y="4343400"/>
            <a:ext cx="5486400" cy="4114800"/>
          </a:xfrm>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At the very least, it refers to the Lord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table—a sign of our fellowship &amp; unity</a:t>
            </a:r>
            <a:r>
              <a:rPr lang="en-SG" sz="1200" kern="1200" dirty="0">
                <a:solidFill>
                  <a:schemeClr val="tx1"/>
                </a:solidFill>
                <a:effectLst/>
                <a:latin typeface="Arial" charset="0"/>
                <a:ea typeface="ＭＳ Ｐゴシック" charset="0"/>
                <a:cs typeface="ＭＳ Ｐゴシック" charset="0"/>
              </a:rPr>
              <a:t>—so</a:t>
            </a:r>
            <a:r>
              <a:rPr lang="en-SG" sz="1200" kern="1200" baseline="0" dirty="0">
                <a:solidFill>
                  <a:schemeClr val="tx1"/>
                </a:solidFill>
                <a:effectLst/>
                <a:latin typeface="Arial" charset="0"/>
                <a:ea typeface="ＭＳ Ｐゴシック" charset="0"/>
                <a:cs typeface="ＭＳ Ｐゴシック" charset="0"/>
              </a:rPr>
              <a:t> don</a:t>
            </a:r>
            <a:r>
              <a:rPr lang="mr-IN" sz="1200" kern="1200" baseline="0" dirty="0">
                <a:solidFill>
                  <a:schemeClr val="tx1"/>
                </a:solidFill>
                <a:effectLst/>
                <a:latin typeface="Arial" charset="0"/>
                <a:ea typeface="ＭＳ Ｐゴシック" charset="0"/>
                <a:cs typeface="ＭＳ Ｐゴシック" charset="0"/>
              </a:rPr>
              <a:t>'</a:t>
            </a:r>
            <a:r>
              <a:rPr lang="en-SG" sz="1200" kern="1200" baseline="0" dirty="0">
                <a:solidFill>
                  <a:schemeClr val="tx1"/>
                </a:solidFill>
                <a:effectLst/>
                <a:latin typeface="Arial" charset="0"/>
                <a:ea typeface="ＭＳ Ｐゴシック" charset="0"/>
                <a:cs typeface="ＭＳ Ｐゴシック" charset="0"/>
              </a:rPr>
              <a:t>t take the Supper when in conflict with another believer.</a:t>
            </a:r>
            <a:endParaRPr lang="en-US" dirty="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505A831-82CF-5146-AB86-F3E14555B170}"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49</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63170" name="Rectangle 2"/>
          <p:cNvSpPr>
            <a:spLocks noGrp="1" noRot="1" noChangeAspect="1" noChangeArrowheads="1"/>
          </p:cNvSpPr>
          <p:nvPr>
            <p:ph type="sldImg"/>
          </p:nvPr>
        </p:nvSpPr>
        <p:spPr>
          <a:solidFill>
            <a:srgbClr val="FFFFFF"/>
          </a:solidFill>
          <a:ln/>
        </p:spPr>
      </p:sp>
      <p:sp>
        <p:nvSpPr>
          <p:cNvPr id="263171"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However, in some situations, you are the </a:t>
            </a:r>
            <a:r>
              <a:rPr lang="en-US" sz="1200" i="1" kern="1200" dirty="0">
                <a:solidFill>
                  <a:schemeClr val="tx1"/>
                </a:solidFill>
                <a:effectLst/>
                <a:latin typeface="Arial" charset="0"/>
                <a:ea typeface="ＭＳ Ｐゴシック" charset="0"/>
                <a:cs typeface="ＭＳ Ｐゴシック" charset="0"/>
              </a:rPr>
              <a:t>offended</a:t>
            </a:r>
            <a:r>
              <a:rPr lang="en-US" sz="1200" kern="1200" dirty="0">
                <a:solidFill>
                  <a:schemeClr val="tx1"/>
                </a:solidFill>
                <a:effectLst/>
                <a:latin typeface="Arial" charset="0"/>
                <a:ea typeface="ＭＳ Ｐゴシック" charset="0"/>
                <a:cs typeface="ＭＳ Ｐゴシック" charset="0"/>
              </a:rPr>
              <a:t>.  The other person is guilty of sin.  Every church eventually encounters problems with believers living in sin.  In these cases a loving body will restore them to 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holiness</a:t>
            </a:r>
            <a:r>
              <a:rPr lang="en-SG" sz="1200" kern="1200" dirty="0">
                <a:solidFill>
                  <a:schemeClr val="tx1"/>
                </a:solidFill>
                <a:effectLst/>
                <a:latin typeface="Arial" charset="0"/>
                <a:ea typeface="ＭＳ Ｐゴシック" charset="0"/>
                <a:cs typeface="ＭＳ Ｐゴシック" charset="0"/>
              </a:rPr>
              <a:t>.</a:t>
            </a:r>
            <a:endParaRPr lang="en-US"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D28CD41B-F14B-8549-AF57-12F3EC316555}"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65218" name="Rectangle 2"/>
          <p:cNvSpPr>
            <a:spLocks noGrp="1" noRot="1" noChangeAspect="1" noChangeArrowheads="1"/>
          </p:cNvSpPr>
          <p:nvPr>
            <p:ph type="sldImg"/>
          </p:nvPr>
        </p:nvSpPr>
        <p:spPr>
          <a:solidFill>
            <a:srgbClr val="FFFFFF"/>
          </a:solidFill>
          <a:ln/>
        </p:spPr>
      </p:sp>
      <p:sp>
        <p:nvSpPr>
          <p:cNvPr id="265219"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So </a:t>
            </a:r>
            <a:r>
              <a:rPr lang="en-US" sz="1200" i="1" kern="1200" dirty="0">
                <a:solidFill>
                  <a:schemeClr val="tx1"/>
                </a:solidFill>
                <a:effectLst/>
                <a:latin typeface="Arial" charset="0"/>
                <a:ea typeface="ＭＳ Ｐゴシック" charset="0"/>
                <a:cs typeface="ＭＳ Ｐゴシック" charset="0"/>
              </a:rPr>
              <a:t>how</a:t>
            </a:r>
            <a:r>
              <a:rPr lang="en-US" sz="1200" kern="1200" dirty="0">
                <a:solidFill>
                  <a:schemeClr val="tx1"/>
                </a:solidFill>
                <a:effectLst/>
                <a:latin typeface="Arial" charset="0"/>
                <a:ea typeface="ＭＳ Ｐゴシック" charset="0"/>
                <a:cs typeface="ＭＳ Ｐゴシック" charset="0"/>
              </a:rPr>
              <a:t> do we </a:t>
            </a:r>
            <a:r>
              <a:rPr lang="en-US" sz="1200" u="sng" kern="1200" dirty="0">
                <a:solidFill>
                  <a:schemeClr val="tx1"/>
                </a:solidFill>
                <a:effectLst/>
                <a:latin typeface="Arial" charset="0"/>
                <a:ea typeface="ＭＳ Ｐゴシック" charset="0"/>
                <a:cs typeface="ＭＳ Ｐゴシック" charset="0"/>
              </a:rPr>
              <a:t>restore</a:t>
            </a:r>
            <a:r>
              <a:rPr lang="en-US" sz="1200" kern="1200" dirty="0">
                <a:solidFill>
                  <a:schemeClr val="tx1"/>
                </a:solidFill>
                <a:effectLst/>
                <a:latin typeface="Arial" charset="0"/>
                <a:ea typeface="ＭＳ Ｐゴシック" charset="0"/>
                <a:cs typeface="ＭＳ Ｐゴシック" charset="0"/>
              </a:rPr>
              <a:t> sinning Christians properly? When someone goes astray from 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will, what process do we use to bring that person back? </a:t>
            </a:r>
            <a:endParaRPr lang="en-US" dirty="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3AF3A82-551D-7944-BF47-775A0015F8B0}"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51</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67266" name="Rectangle 2"/>
          <p:cNvSpPr>
            <a:spLocks noGrp="1" noRot="1" noChangeAspect="1" noChangeArrowheads="1"/>
          </p:cNvSpPr>
          <p:nvPr>
            <p:ph type="sldImg"/>
          </p:nvPr>
        </p:nvSpPr>
        <p:spPr>
          <a:solidFill>
            <a:srgbClr val="FFFFFF"/>
          </a:solidFill>
          <a:ln/>
        </p:spPr>
      </p:sp>
      <p:sp>
        <p:nvSpPr>
          <p:cNvPr id="267267"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Why am I talking about resolving relational problems now?</a:t>
            </a:r>
            <a:r>
              <a:rPr lang="en-SG" dirty="0">
                <a:effectLst/>
              </a:rPr>
              <a:t> </a:t>
            </a:r>
          </a:p>
          <a:p>
            <a:pPr eaLnBrk="1" hangingPunct="1"/>
            <a:r>
              <a:rPr lang="en-US" sz="1200" kern="1200" dirty="0">
                <a:solidFill>
                  <a:schemeClr val="tx1"/>
                </a:solidFill>
                <a:effectLst/>
                <a:latin typeface="Arial" charset="0"/>
                <a:ea typeface="ＭＳ Ｐゴシック" charset="0"/>
                <a:cs typeface="ＭＳ Ｐゴシック" charset="0"/>
              </a:rPr>
              <a:t>I just know that issues surface in </a:t>
            </a:r>
            <a:r>
              <a:rPr lang="en-US" sz="1200" i="1" kern="1200" dirty="0">
                <a:solidFill>
                  <a:schemeClr val="tx1"/>
                </a:solidFill>
                <a:effectLst/>
                <a:latin typeface="Arial" charset="0"/>
                <a:ea typeface="ＭＳ Ｐゴシック" charset="0"/>
                <a:cs typeface="ＭＳ Ｐゴシック" charset="0"/>
              </a:rPr>
              <a:t>every</a:t>
            </a:r>
            <a:r>
              <a:rPr lang="en-US" sz="1200" kern="1200" dirty="0">
                <a:solidFill>
                  <a:schemeClr val="tx1"/>
                </a:solidFill>
                <a:effectLst/>
                <a:latin typeface="Arial" charset="0"/>
                <a:ea typeface="ＭＳ Ｐゴシック" charset="0"/>
                <a:cs typeface="ＭＳ Ｐゴシック" charset="0"/>
              </a:rPr>
              <a:t> relationship, including ours.  At some point, I will offend you and you will offend me.  So what should we do?</a:t>
            </a:r>
            <a:r>
              <a:rPr lang="en-SG" dirty="0">
                <a:effectLst/>
              </a:rPr>
              <a:t> </a:t>
            </a:r>
            <a:endParaRPr lang="en-US" dirty="0">
              <a:latin typeface="Times New Roman" charset="0"/>
            </a:endParaRPr>
          </a:p>
          <a:p>
            <a:pPr eaLnBrk="1" hangingPunct="1"/>
            <a:r>
              <a:rPr lang="en-US" sz="1200" kern="1200" dirty="0">
                <a:solidFill>
                  <a:schemeClr val="tx1"/>
                </a:solidFill>
                <a:effectLst/>
                <a:latin typeface="Arial" charset="0"/>
                <a:ea typeface="ＭＳ Ｐゴシック" charset="0"/>
                <a:cs typeface="ＭＳ Ｐゴシック" charset="0"/>
              </a:rPr>
              <a:t>This doesn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just refer to marriage or serious sins—it</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any kind of sin that can hurt </a:t>
            </a:r>
            <a:r>
              <a:rPr lang="en-US" sz="1200" i="1" kern="1200" dirty="0">
                <a:solidFill>
                  <a:schemeClr val="tx1"/>
                </a:solidFill>
                <a:effectLst/>
                <a:latin typeface="Arial" charset="0"/>
                <a:ea typeface="ＭＳ Ｐゴシック" charset="0"/>
                <a:cs typeface="ＭＳ Ｐゴシック" charset="0"/>
              </a:rPr>
              <a:t>any</a:t>
            </a:r>
            <a:r>
              <a:rPr lang="en-US" sz="1200" kern="1200" dirty="0">
                <a:solidFill>
                  <a:schemeClr val="tx1"/>
                </a:solidFill>
                <a:effectLst/>
                <a:latin typeface="Arial" charset="0"/>
                <a:ea typeface="ＭＳ Ｐゴシック" charset="0"/>
                <a:cs typeface="ＭＳ Ｐゴシック" charset="0"/>
              </a:rPr>
              <a:t> relationship among believers</a:t>
            </a:r>
            <a:r>
              <a:rPr lang="en-SG" sz="1200" kern="1200" dirty="0">
                <a:solidFill>
                  <a:schemeClr val="tx1"/>
                </a:solidFill>
                <a:effectLst/>
                <a:latin typeface="Arial" charset="0"/>
                <a:ea typeface="ＭＳ Ｐゴシック" charset="0"/>
                <a:cs typeface="ＭＳ Ｐゴシック" charset="0"/>
              </a:rPr>
              <a:t>.</a:t>
            </a:r>
            <a:endParaRPr lang="en-US" dirty="0">
              <a:latin typeface="Times New Roman"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F0BC426-EC80-7449-913C-6C60A5B8EAF4}"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69314" name="Rectangle 2"/>
          <p:cNvSpPr>
            <a:spLocks noGrp="1" noRot="1" noChangeAspect="1" noChangeArrowheads="1"/>
          </p:cNvSpPr>
          <p:nvPr>
            <p:ph type="sldImg"/>
          </p:nvPr>
        </p:nvSpPr>
        <p:spPr>
          <a:solidFill>
            <a:srgbClr val="FFFFFF"/>
          </a:solidFill>
          <a:ln/>
        </p:spPr>
      </p:sp>
      <p:sp>
        <p:nvSpPr>
          <p:cNvPr id="269315"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Why am I talking about resolving relational problems now?</a:t>
            </a:r>
            <a:r>
              <a:rPr lang="en-SG" dirty="0">
                <a:effectLst/>
              </a:rPr>
              <a:t> </a:t>
            </a:r>
          </a:p>
          <a:p>
            <a:pPr eaLnBrk="1" hangingPunct="1"/>
            <a:r>
              <a:rPr lang="en-US" sz="1200" kern="1200" dirty="0">
                <a:solidFill>
                  <a:schemeClr val="tx1"/>
                </a:solidFill>
                <a:effectLst/>
                <a:latin typeface="Arial" charset="0"/>
                <a:ea typeface="ＭＳ Ｐゴシック" charset="0"/>
                <a:cs typeface="ＭＳ Ｐゴシック" charset="0"/>
              </a:rPr>
              <a:t>I know that issues surface in every relationship, including ours. At some point, I will offend you, and you will offend me. So, what should we do?</a:t>
            </a:r>
            <a:r>
              <a:rPr lang="en-SG" dirty="0">
                <a:effectLst/>
              </a:rPr>
              <a:t> </a:t>
            </a:r>
            <a:endParaRPr lang="en-US" dirty="0">
              <a:latin typeface="Times New Roman"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67F80D7-7455-104F-80E3-E84200ECF96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71362" name="Rectangle 2"/>
          <p:cNvSpPr>
            <a:spLocks noGrp="1" noRot="1" noChangeAspect="1" noChangeArrowheads="1"/>
          </p:cNvSpPr>
          <p:nvPr>
            <p:ph type="sldImg"/>
          </p:nvPr>
        </p:nvSpPr>
        <p:spPr>
          <a:solidFill>
            <a:srgbClr val="FFFFFF"/>
          </a:solidFill>
          <a:ln/>
        </p:spPr>
      </p:sp>
      <p:sp>
        <p:nvSpPr>
          <p:cNvPr id="271363"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So our key text today is Matthew 18.  The context of Matthew 18 is the value of one—</a:t>
            </a:r>
          </a:p>
          <a:p>
            <a:pPr eaLnBrk="1" hangingPunct="1"/>
            <a:r>
              <a:rPr lang="en-US" sz="1200" kern="1200" dirty="0">
                <a:solidFill>
                  <a:schemeClr val="tx1"/>
                </a:solidFill>
                <a:effectLst/>
                <a:latin typeface="Arial" charset="0"/>
                <a:ea typeface="ＭＳ Ｐゴシック" charset="0"/>
                <a:cs typeface="ＭＳ Ｐゴシック" charset="0"/>
              </a:rPr>
              <a:t>• one child (1-9), one sheep (10-14), one sinner (15-20), one debtor (21-35).  </a:t>
            </a:r>
          </a:p>
          <a:p>
            <a:pPr eaLnBrk="1" hangingPunct="1"/>
            <a:r>
              <a:rPr lang="en-US" sz="1200" kern="1200" dirty="0">
                <a:solidFill>
                  <a:schemeClr val="tx1"/>
                </a:solidFill>
                <a:effectLst/>
                <a:latin typeface="Arial" charset="0"/>
                <a:ea typeface="ＭＳ Ｐゴシック" charset="0"/>
                <a:cs typeface="ＭＳ Ｐゴシック" charset="0"/>
              </a:rPr>
              <a:t>• At the heart of this chapter is verses 15-20…</a:t>
            </a:r>
            <a:r>
              <a:rPr lang="en-SG" dirty="0">
                <a:effectLst/>
              </a:rPr>
              <a:t> </a:t>
            </a:r>
            <a:endParaRPr lang="en-US" dirty="0">
              <a:latin typeface="Times New Roman"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6B6B891-90CB-7345-9505-B833D3327FC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134146" name="Rectangle 2"/>
          <p:cNvSpPr>
            <a:spLocks noGrp="1" noRot="1" noChangeAspect="1" noChangeArrowheads="1"/>
          </p:cNvSpPr>
          <p:nvPr>
            <p:ph type="sldImg"/>
          </p:nvPr>
        </p:nvSpPr>
        <p:spPr>
          <a:solidFill>
            <a:srgbClr val="FFFFFF"/>
          </a:solidFill>
          <a:ln/>
        </p:spPr>
      </p:sp>
      <p:sp>
        <p:nvSpPr>
          <p:cNvPr id="134147"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In Matthew 18:15-20 Jesus provides 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plan for loving church discipline.  Let</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read it together [read </a:t>
            </a:r>
            <a:r>
              <a:rPr lang="en-US" sz="1200" u="sng" kern="1200" dirty="0">
                <a:solidFill>
                  <a:schemeClr val="tx1"/>
                </a:solidFill>
                <a:effectLst/>
                <a:latin typeface="Arial" charset="0"/>
                <a:ea typeface="ＭＳ Ｐゴシック" charset="0"/>
                <a:cs typeface="ＭＳ Ｐゴシック" charset="0"/>
              </a:rPr>
              <a:t>15-20</a:t>
            </a:r>
            <a:r>
              <a:rPr lang="en-US" sz="1200" kern="1200" dirty="0">
                <a:solidFill>
                  <a:schemeClr val="tx1"/>
                </a:solidFill>
                <a:effectLst/>
                <a:latin typeface="Arial" charset="0"/>
                <a:ea typeface="ＭＳ Ｐゴシック" charset="0"/>
                <a:cs typeface="ＭＳ Ｐゴシック" charset="0"/>
              </a:rPr>
              <a:t>.]</a:t>
            </a:r>
            <a:r>
              <a:rPr lang="en-SG" dirty="0">
                <a:effectLst/>
              </a:rPr>
              <a:t> This </a:t>
            </a:r>
            <a:r>
              <a:rPr lang="en-US" sz="1200" kern="1200" dirty="0">
                <a:solidFill>
                  <a:schemeClr val="tx1"/>
                </a:solidFill>
                <a:effectLst/>
                <a:latin typeface="Arial" charset="0"/>
                <a:ea typeface="ＭＳ Ｐゴシック" charset="0"/>
                <a:cs typeface="ＭＳ Ｐゴシック" charset="0"/>
              </a:rPr>
              <a:t>text has two main teachings on restoring Christians in sin.  </a:t>
            </a:r>
          </a:p>
          <a:p>
            <a:pPr eaLnBrk="1" hangingPunct="1"/>
            <a:r>
              <a:rPr lang="en-US" sz="1200" kern="1200" dirty="0">
                <a:solidFill>
                  <a:schemeClr val="tx1"/>
                </a:solidFill>
                <a:effectLst/>
                <a:latin typeface="Arial" charset="0"/>
                <a:ea typeface="ＭＳ Ｐゴシック" charset="0"/>
                <a:cs typeface="ＭＳ Ｐゴシック" charset="0"/>
              </a:rPr>
              <a:t>• Verses 15-17 give </a:t>
            </a:r>
            <a:r>
              <a:rPr lang="en-US" sz="1200" i="1" kern="1200" dirty="0">
                <a:solidFill>
                  <a:schemeClr val="tx1"/>
                </a:solidFill>
                <a:effectLst/>
                <a:latin typeface="Arial" charset="0"/>
                <a:ea typeface="ＭＳ Ｐゴシック" charset="0"/>
                <a:cs typeface="ＭＳ Ｐゴシック" charset="0"/>
              </a:rPr>
              <a:t>how</a:t>
            </a:r>
            <a:r>
              <a:rPr lang="en-US" sz="1200" kern="1200" dirty="0">
                <a:solidFill>
                  <a:schemeClr val="tx1"/>
                </a:solidFill>
                <a:effectLst/>
                <a:latin typeface="Arial" charset="0"/>
                <a:ea typeface="ＭＳ Ｐゴシック" charset="0"/>
                <a:cs typeface="ＭＳ Ｐゴシック" charset="0"/>
              </a:rPr>
              <a:t> to restore them and</a:t>
            </a:r>
            <a:r>
              <a:rPr lang="is-IS" sz="1200" kern="1200" dirty="0">
                <a:solidFill>
                  <a:schemeClr val="tx1"/>
                </a:solidFill>
                <a:effectLst/>
                <a:latin typeface="Arial" charset="0"/>
                <a:ea typeface="ＭＳ Ｐゴシック" charset="0"/>
                <a:cs typeface="ＭＳ Ｐゴシック" charset="0"/>
              </a:rPr>
              <a:t>…</a:t>
            </a:r>
            <a:endParaRPr lang="en-US" sz="1200" kern="1200" dirty="0">
              <a:solidFill>
                <a:schemeClr val="tx1"/>
              </a:solidFill>
              <a:effectLst/>
              <a:latin typeface="Arial" charset="0"/>
              <a:ea typeface="ＭＳ Ｐゴシック" charset="0"/>
              <a:cs typeface="ＭＳ Ｐゴシック" charset="0"/>
            </a:endParaRPr>
          </a:p>
          <a:p>
            <a:pPr eaLnBrk="1" hangingPunct="1"/>
            <a:r>
              <a:rPr lang="en-US" sz="1200" kern="1200" dirty="0">
                <a:solidFill>
                  <a:schemeClr val="tx1"/>
                </a:solidFill>
                <a:effectLst/>
                <a:latin typeface="Arial" charset="0"/>
                <a:ea typeface="ＭＳ Ｐゴシック" charset="0"/>
                <a:cs typeface="ＭＳ Ｐゴシック" charset="0"/>
              </a:rPr>
              <a:t>• Verses 18-20 give </a:t>
            </a:r>
            <a:r>
              <a:rPr lang="en-US" sz="1200" i="1" kern="1200" dirty="0">
                <a:solidFill>
                  <a:schemeClr val="tx1"/>
                </a:solidFill>
                <a:effectLst/>
                <a:latin typeface="Arial" charset="0"/>
                <a:ea typeface="ＭＳ Ｐゴシック" charset="0"/>
                <a:cs typeface="ＭＳ Ｐゴシック" charset="0"/>
              </a:rPr>
              <a:t>why </a:t>
            </a:r>
            <a:r>
              <a:rPr lang="en-US" sz="1200" kern="1200" dirty="0">
                <a:solidFill>
                  <a:schemeClr val="tx1"/>
                </a:solidFill>
                <a:effectLst/>
                <a:latin typeface="Arial" charset="0"/>
                <a:ea typeface="ＭＳ Ｐゴシック" charset="0"/>
                <a:cs typeface="ＭＳ Ｐゴシック" charset="0"/>
              </a:rPr>
              <a:t>to restore them</a:t>
            </a:r>
            <a:r>
              <a:rPr lang="en-SG" sz="1200" kern="1200" dirty="0">
                <a:solidFill>
                  <a:schemeClr val="tx1"/>
                </a:solidFill>
                <a:effectLst/>
                <a:latin typeface="Arial" charset="0"/>
                <a:ea typeface="ＭＳ Ｐゴシック" charset="0"/>
                <a:cs typeface="ＭＳ Ｐゴシック" charset="0"/>
              </a:rPr>
              <a:t>.</a:t>
            </a:r>
          </a:p>
          <a:p>
            <a:pPr marL="0" marR="0" indent="0" algn="l" defTabSz="914400" rtl="0" eaLnBrk="1" fontAlgn="base" latinLnBrk="0" hangingPunct="1">
              <a:lnSpc>
                <a:spcPct val="100000"/>
              </a:lnSpc>
              <a:spcBef>
                <a:spcPct val="30000"/>
              </a:spcBef>
              <a:spcAft>
                <a:spcPct val="0"/>
              </a:spcAft>
              <a:buClrTx/>
              <a:buSzTx/>
              <a:buFontTx/>
              <a:buNone/>
              <a:tabLst/>
              <a:defRPr/>
            </a:pPr>
            <a:r>
              <a:rPr lang="en-US" sz="1200" kern="1200" dirty="0">
                <a:solidFill>
                  <a:schemeClr val="tx1"/>
                </a:solidFill>
                <a:effectLst/>
                <a:latin typeface="Arial" charset="0"/>
                <a:ea typeface="ＭＳ Ｐゴシック" charset="0"/>
                <a:cs typeface="ＭＳ Ｐゴシック" charset="0"/>
              </a:rPr>
              <a:t>Let</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first see </a:t>
            </a:r>
            <a:r>
              <a:rPr lang="en-US" sz="1200" i="1" kern="1200" dirty="0">
                <a:solidFill>
                  <a:schemeClr val="tx1"/>
                </a:solidFill>
                <a:effectLst/>
                <a:latin typeface="Arial" charset="0"/>
                <a:ea typeface="ＭＳ Ｐゴシック" charset="0"/>
                <a:cs typeface="ＭＳ Ｐゴシック" charset="0"/>
              </a:rPr>
              <a:t>how</a:t>
            </a:r>
            <a:r>
              <a:rPr lang="en-US" sz="1200" kern="1200" dirty="0">
                <a:solidFill>
                  <a:schemeClr val="tx1"/>
                </a:solidFill>
                <a:effectLst/>
                <a:latin typeface="Arial" charset="0"/>
                <a:ea typeface="ＭＳ Ｐゴシック" charset="0"/>
                <a:cs typeface="ＭＳ Ｐゴシック" charset="0"/>
              </a:rPr>
              <a:t> to restore relationships. 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way to restore believers in sin is to…</a:t>
            </a:r>
            <a:r>
              <a:rPr lang="en-SG" dirty="0">
                <a:effectLst/>
              </a:rPr>
              <a:t> </a:t>
            </a:r>
            <a:endParaRPr lang="en-US" dirty="0">
              <a:latin typeface="Times New Roman" charset="0"/>
              <a:ea typeface="ＭＳ Ｐゴシック" charset="0"/>
              <a:cs typeface="ＭＳ Ｐゴシック" charset="0"/>
            </a:endParaRPr>
          </a:p>
          <a:p>
            <a:pPr eaLnBrk="1" hangingPunct="1"/>
            <a:r>
              <a:rPr lang="en-US" dirty="0">
                <a:latin typeface="Times New Roman" charset="0"/>
                <a:ea typeface="ＭＳ Ｐゴシック" charset="0"/>
                <a:cs typeface="ＭＳ Ｐゴシック" charset="0"/>
              </a:rPr>
              <a:t>__________________</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latin typeface="Times New Roman" charset="0"/>
                <a:ea typeface="MS PGothic" charset="0"/>
                <a:cs typeface="MS PGothic" charset="0"/>
              </a:rPr>
              <a:t>BS-18-</a:t>
            </a:r>
            <a:r>
              <a:rPr lang="en-US" dirty="0">
                <a:latin typeface="Times New Roman" charset="0"/>
                <a:ea typeface="ＭＳ Ｐゴシック" charset="0"/>
                <a:cs typeface="ＭＳ Ｐゴシック" charset="0"/>
              </a:rPr>
              <a:t>Exegetical Idea1-slide </a:t>
            </a:r>
            <a:r>
              <a:rPr lang="en-US" dirty="0">
                <a:latin typeface="Times New Roman" charset="0"/>
                <a:ea typeface="MS PGothic" charset="0"/>
                <a:cs typeface="ＭＳ Ｐゴシック" charset="0"/>
              </a:rPr>
              <a:t>15</a:t>
            </a:r>
            <a:endParaRPr lang="en-US" dirty="0">
              <a:latin typeface="Times New Roman" charset="0"/>
              <a:ea typeface="MS PGothic" charset="0"/>
              <a:cs typeface="MS PGothic" charset="0"/>
            </a:endParaRPr>
          </a:p>
          <a:p>
            <a:pPr eaLnBrk="1" hangingPunct="1"/>
            <a:r>
              <a:rPr lang="en-US" dirty="0">
                <a:latin typeface="Times New Roman" charset="0"/>
                <a:ea typeface="ＭＳ Ｐゴシック" charset="0"/>
                <a:cs typeface="ＭＳ Ｐゴシック" charset="0"/>
              </a:rPr>
              <a:t>BS-19-Exegetical Idea2-slide 32</a:t>
            </a:r>
          </a:p>
          <a:p>
            <a:pPr eaLnBrk="1" hangingPunct="1"/>
            <a:r>
              <a:rPr lang="en-US" dirty="0">
                <a:latin typeface="Times New Roman" charset="0"/>
                <a:ea typeface="ＭＳ Ｐゴシック" charset="0"/>
                <a:cs typeface="ＭＳ Ｐゴシック" charset="0"/>
              </a:rPr>
              <a:t>BS-26-Applications-10 focuses only on verses 15-17</a:t>
            </a:r>
          </a:p>
          <a:p>
            <a:pPr eaLnBrk="1" hangingPunct="1"/>
            <a:r>
              <a:rPr lang="en-US" dirty="0">
                <a:latin typeface="Times New Roman" charset="0"/>
                <a:ea typeface="ＭＳ Ｐゴシック" charset="0"/>
                <a:cs typeface="ＭＳ Ｐゴシック" charset="0"/>
              </a:rPr>
              <a:t>NS-01-Matt15-28-slide 33</a:t>
            </a:r>
          </a:p>
          <a:p>
            <a:pPr eaLnBrk="1" hangingPunct="1"/>
            <a:r>
              <a:rPr lang="en-US" dirty="0">
                <a:latin typeface="Times New Roman" charset="0"/>
                <a:ea typeface="ＭＳ Ｐゴシック" charset="0"/>
                <a:cs typeface="ＭＳ Ｐゴシック" charset="0"/>
              </a:rPr>
              <a:t>PR-08-Exegetical Idea1-slide15</a:t>
            </a:r>
          </a:p>
          <a:p>
            <a:pPr eaLnBrk="1" hangingPunct="1"/>
            <a:r>
              <a:rPr lang="en-US" dirty="0">
                <a:latin typeface="Times New Roman" charset="0"/>
                <a:ea typeface="ＭＳ Ｐゴシック" charset="0"/>
                <a:cs typeface="ＭＳ Ｐゴシック" charset="0"/>
              </a:rPr>
              <a:t>PR-09-Exegetical Idea2-slide 32</a:t>
            </a:r>
          </a:p>
          <a:p>
            <a:pPr eaLnBrk="1" hangingPunct="1"/>
            <a:r>
              <a:rPr lang="en-US" dirty="0">
                <a:latin typeface="Times New Roman" charset="0"/>
                <a:ea typeface="ＭＳ Ｐゴシック" charset="0"/>
                <a:cs typeface="ＭＳ Ｐゴシック" charset="0"/>
              </a:rPr>
              <a:t>PR-16-Applications-12 focuses only on verses 15-17</a:t>
            </a: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a:p>
            <a:r>
              <a:rPr lang="en-US" sz="1200" kern="1200" dirty="0">
                <a:solidFill>
                  <a:schemeClr val="tx1"/>
                </a:solidFill>
                <a:effectLst/>
                <a:latin typeface="Arial" pitchFamily="-112" charset="0"/>
                <a:ea typeface="ＭＳ Ｐゴシック" charset="-128"/>
                <a:cs typeface="ＭＳ Ｐゴシック" charset="-128"/>
              </a:rPr>
              <a:t>[Jesus met every prophecy we should expect for him to prove he is King.]</a:t>
            </a:r>
            <a:endParaRPr lang="en-SG" sz="1200" kern="1200" dirty="0">
              <a:solidFill>
                <a:schemeClr val="tx1"/>
              </a:solidFill>
              <a:effectLst/>
              <a:latin typeface="Arial" pitchFamily="-112" charset="0"/>
              <a:ea typeface="ＭＳ Ｐゴシック" charset="-128"/>
              <a:cs typeface="ＭＳ Ｐゴシック" charset="-128"/>
            </a:endParaRPr>
          </a:p>
          <a:p>
            <a:r>
              <a:rPr lang="en-US" sz="1200" kern="1200" dirty="0">
                <a:solidFill>
                  <a:schemeClr val="tx1"/>
                </a:solidFill>
                <a:effectLst/>
                <a:latin typeface="Arial" pitchFamily="-112" charset="0"/>
                <a:ea typeface="ＭＳ Ｐゴシック" charset="-128"/>
                <a:cs typeface="ＭＳ Ｐゴシック" charset="-128"/>
              </a:rPr>
              <a:t>[Christ means Messiah-Ruler, for he fulfilled each part of his job description.]</a:t>
            </a:r>
            <a:endParaRPr lang="en-SG" sz="1200" kern="1200" dirty="0">
              <a:solidFill>
                <a:schemeClr val="tx1"/>
              </a:solidFill>
              <a:effectLst/>
              <a:latin typeface="Arial" pitchFamily="-112" charset="0"/>
              <a:ea typeface="ＭＳ Ｐゴシック" charset="-128"/>
              <a:cs typeface="ＭＳ Ｐゴシック" charset="-128"/>
            </a:endParaRPr>
          </a:p>
          <a:p>
            <a:r>
              <a:rPr lang="en-US" dirty="0">
                <a:cs typeface="ＭＳ Ｐゴシック" charset="0"/>
              </a:rPr>
              <a:t>—What more would Christ need to do for you to trust him with your life?</a:t>
            </a:r>
          </a:p>
          <a:p>
            <a:r>
              <a:rPr lang="en-US" dirty="0">
                <a:cs typeface="ＭＳ Ｐゴシック" charset="0"/>
              </a:rPr>
              <a:t>—Have you been the victim of Christ’s first mistake? How?</a:t>
            </a:r>
          </a:p>
          <a:p>
            <a:r>
              <a:rPr lang="en-US" dirty="0">
                <a:cs typeface="ＭＳ Ｐゴシック" charset="0"/>
              </a:rPr>
              <a:t>—Do you see how statistically unlikely it was for Jesus to be the Messiah?</a:t>
            </a:r>
          </a:p>
          <a:p>
            <a:endParaRPr lang="en-US" dirty="0">
              <a:cs typeface="ＭＳ Ｐゴシック" charset="0"/>
            </a:endParaRPr>
          </a:p>
        </p:txBody>
      </p:sp>
    </p:spTree>
    <p:extLst>
      <p:ext uri="{BB962C8B-B14F-4D97-AF65-F5344CB8AC3E}">
        <p14:creationId xmlns:p14="http://schemas.microsoft.com/office/powerpoint/2010/main" val="144169784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9D8EA46-0008-4D40-8638-8DC57CA3E8D9}"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75458" name="Rectangle 2"/>
          <p:cNvSpPr>
            <a:spLocks noGrp="1" noRot="1" noChangeAspect="1" noChangeArrowheads="1"/>
          </p:cNvSpPr>
          <p:nvPr>
            <p:ph type="sldImg"/>
          </p:nvPr>
        </p:nvSpPr>
        <p:spPr>
          <a:solidFill>
            <a:srgbClr val="FFFFFF"/>
          </a:solidFill>
          <a:ln/>
        </p:spPr>
      </p:sp>
      <p:sp>
        <p:nvSpPr>
          <p:cNvPr id="27545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marL="0" marR="0" indent="0" algn="l" defTabSz="914400" rtl="0" eaLnBrk="1" fontAlgn="base" latinLnBrk="0" hangingPunct="1">
              <a:lnSpc>
                <a:spcPct val="100000"/>
              </a:lnSpc>
              <a:spcBef>
                <a:spcPct val="30000"/>
              </a:spcBef>
              <a:spcAft>
                <a:spcPct val="0"/>
              </a:spcAft>
              <a:buClrTx/>
              <a:buSzTx/>
              <a:buFontTx/>
              <a:buNone/>
              <a:tabLst/>
              <a:defRPr/>
            </a:pPr>
            <a:r>
              <a:rPr lang="en-US" dirty="0"/>
              <a:t>God</a:t>
            </a:r>
            <a:r>
              <a:rPr lang="mr-IN" dirty="0"/>
              <a:t>'</a:t>
            </a:r>
            <a:r>
              <a:rPr lang="en-US" dirty="0"/>
              <a:t>s strategy for bringing sinning Christians back is to involve as few people as possible (restated main point).</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CC0257E-5315-2444-83EC-4EBC77B5D8F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77506" name="Rectangle 2"/>
          <p:cNvSpPr>
            <a:spLocks noGrp="1" noRot="1" noChangeAspect="1" noChangeArrowheads="1" noTextEdit="1"/>
          </p:cNvSpPr>
          <p:nvPr>
            <p:ph type="sldImg"/>
          </p:nvPr>
        </p:nvSpPr>
        <p:spPr>
          <a:ln/>
        </p:spPr>
      </p:sp>
      <p:sp>
        <p:nvSpPr>
          <p:cNvPr id="277507" name="Rectangle 3"/>
          <p:cNvSpPr>
            <a:spLocks noGrp="1" noChangeArrowheads="1"/>
          </p:cNvSpPr>
          <p:nvPr>
            <p:ph type="body" idx="1"/>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The desired end is... </a:t>
            </a:r>
          </a:p>
          <a:p>
            <a:pPr eaLnBrk="1" hangingPunct="1"/>
            <a:r>
              <a:rPr lang="en-US" sz="1200" kern="1200" dirty="0">
                <a:solidFill>
                  <a:schemeClr val="tx1"/>
                </a:solidFill>
                <a:effectLst/>
                <a:latin typeface="Arial" charset="0"/>
                <a:ea typeface="ＭＳ Ｐゴシック" charset="0"/>
                <a:cs typeface="ＭＳ Ｐゴシック" charset="0"/>
              </a:rPr>
              <a:t>• restoration, not punishment or excommunication</a:t>
            </a:r>
            <a:r>
              <a:rPr lang="en-SG" sz="1200" kern="1200" dirty="0">
                <a:solidFill>
                  <a:schemeClr val="tx1"/>
                </a:solidFill>
                <a:effectLst/>
                <a:latin typeface="Arial" charset="0"/>
                <a:ea typeface="ＭＳ Ｐゴシック" charset="0"/>
                <a:cs typeface="ＭＳ Ｐゴシック" charset="0"/>
              </a:rPr>
              <a:t>.</a:t>
            </a:r>
          </a:p>
          <a:p>
            <a:pPr eaLnBrk="1" hangingPunct="1"/>
            <a:r>
              <a:rPr lang="en-SG" dirty="0"/>
              <a:t>The goal of discipline is behavior change to bring the wayward one back.  Unfortunately, too many churches </a:t>
            </a:r>
            <a:r>
              <a:rPr lang="mr-IN" dirty="0"/>
              <a:t>"</a:t>
            </a:r>
            <a:r>
              <a:rPr lang="en-SG" dirty="0"/>
              <a:t>excommunicate</a:t>
            </a:r>
            <a:r>
              <a:rPr lang="mr-IN" dirty="0"/>
              <a:t>"</a:t>
            </a:r>
            <a:r>
              <a:rPr lang="en-SG" dirty="0"/>
              <a:t> to punish rather than restore).</a:t>
            </a:r>
          </a:p>
          <a:p>
            <a:pPr eaLnBrk="1" hangingPunct="1"/>
            <a:r>
              <a:rPr lang="en-SG" dirty="0"/>
              <a:t>Restoration is God</a:t>
            </a:r>
            <a:r>
              <a:rPr lang="mr-IN" dirty="0"/>
              <a:t>'</a:t>
            </a:r>
            <a:r>
              <a:rPr lang="en-SG" dirty="0"/>
              <a:t>s goal for a wandering saint in the sheep image of verses 10-14.</a:t>
            </a:r>
          </a:p>
          <a:p>
            <a:pPr eaLnBrk="1" hangingPunct="1"/>
            <a:r>
              <a:rPr lang="en-SG" dirty="0"/>
              <a:t>Restoration is the explicit teaching of this text in verse 15b.</a:t>
            </a:r>
          </a:p>
          <a:p>
            <a:pPr eaLnBrk="1" hangingPunct="1"/>
            <a:r>
              <a:rPr lang="en-SG" dirty="0"/>
              <a:t>Restoration is the goal of church discipline in other passages like Galatians 6:1.</a:t>
            </a:r>
          </a:p>
          <a:p>
            <a:pPr eaLnBrk="1" hangingPunct="1"/>
            <a:endParaRPr lang="en-US" dirty="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24636661-0F06-4946-BA25-1A14B9F10915}"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79554" name="Rectangle 2"/>
          <p:cNvSpPr>
            <a:spLocks noGrp="1" noRot="1" noChangeAspect="1" noChangeArrowheads="1"/>
          </p:cNvSpPr>
          <p:nvPr>
            <p:ph type="sldImg"/>
          </p:nvPr>
        </p:nvSpPr>
        <p:spPr>
          <a:solidFill>
            <a:srgbClr val="FFFFFF"/>
          </a:solidFill>
          <a:ln/>
        </p:spPr>
      </p:sp>
      <p:sp>
        <p:nvSpPr>
          <p:cNvPr id="279555"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endParaRPr lang="en-US"/>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404CFFA-CE29-8C44-9E35-F91F94ACC02B}"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81602" name="Rectangle 2"/>
          <p:cNvSpPr>
            <a:spLocks noGrp="1" noRot="1" noChangeAspect="1" noChangeArrowheads="1" noTextEdit="1"/>
          </p:cNvSpPr>
          <p:nvPr>
            <p:ph type="sldImg"/>
          </p:nvPr>
        </p:nvSpPr>
        <p:spPr>
          <a:ln/>
        </p:spPr>
      </p:sp>
      <p:sp>
        <p:nvSpPr>
          <p:cNvPr id="281603" name="Rectangle 3"/>
          <p:cNvSpPr>
            <a:spLocks noGrp="1" noChangeArrowheads="1"/>
          </p:cNvSpPr>
          <p:nvPr>
            <p:ph type="body" idx="1"/>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restoring process has four steps that progressively tell more and more people about the sin (15-17).</a:t>
            </a:r>
            <a:r>
              <a:rPr lang="en-SG" dirty="0">
                <a:effectLst/>
              </a:rPr>
              <a:t> </a:t>
            </a:r>
            <a:endParaRPr lang="en-US" dirty="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50EA232-455D-794C-999F-BED6900D2CF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83650" name="Rectangle 2"/>
          <p:cNvSpPr>
            <a:spLocks noGrp="1" noRot="1" noChangeAspect="1" noChangeArrowheads="1"/>
          </p:cNvSpPr>
          <p:nvPr>
            <p:ph type="sldImg"/>
          </p:nvPr>
        </p:nvSpPr>
        <p:spPr>
          <a:solidFill>
            <a:srgbClr val="FFFFFF"/>
          </a:solidFill>
          <a:ln/>
        </p:spPr>
      </p:sp>
      <p:sp>
        <p:nvSpPr>
          <p:cNvPr id="283651"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marL="0" marR="0" lvl="3" indent="0" algn="l" defTabSz="914400" rtl="0" eaLnBrk="1" fontAlgn="base" latinLnBrk="0" hangingPunct="1">
              <a:lnSpc>
                <a:spcPct val="100000"/>
              </a:lnSpc>
              <a:spcBef>
                <a:spcPct val="30000"/>
              </a:spcBef>
              <a:spcAft>
                <a:spcPct val="0"/>
              </a:spcAft>
              <a:buClrTx/>
              <a:buSzTx/>
              <a:buFontTx/>
              <a:buNone/>
              <a:tabLst/>
              <a:defRPr/>
            </a:pPr>
            <a:r>
              <a:rPr lang="en-US" sz="1200" b="0" kern="1200" dirty="0">
                <a:solidFill>
                  <a:schemeClr val="tx1"/>
                </a:solidFill>
                <a:effectLst/>
                <a:latin typeface="Arial" charset="0"/>
                <a:ea typeface="ＭＳ Ｐゴシック" charset="0"/>
                <a:cs typeface="+mn-cs"/>
              </a:rPr>
              <a:t>What</a:t>
            </a:r>
            <a:r>
              <a:rPr lang="mr-IN" sz="1200" b="0" kern="1200" dirty="0">
                <a:solidFill>
                  <a:schemeClr val="tx1"/>
                </a:solidFill>
                <a:effectLst/>
                <a:latin typeface="Arial" charset="0"/>
                <a:ea typeface="ＭＳ Ｐゴシック" charset="0"/>
                <a:cs typeface="+mn-cs"/>
              </a:rPr>
              <a:t>'</a:t>
            </a:r>
            <a:r>
              <a:rPr lang="en-US" sz="1200" b="0" kern="1200" dirty="0">
                <a:solidFill>
                  <a:schemeClr val="tx1"/>
                </a:solidFill>
                <a:effectLst/>
                <a:latin typeface="Arial" charset="0"/>
                <a:ea typeface="ＭＳ Ｐゴシック" charset="0"/>
                <a:cs typeface="+mn-cs"/>
              </a:rPr>
              <a:t>s our human tendency here?  </a:t>
            </a:r>
          </a:p>
          <a:p>
            <a:pPr marL="0" marR="0" lvl="3" indent="0" algn="l" defTabSz="914400" rtl="0" eaLnBrk="1" fontAlgn="base" latinLnBrk="0" hangingPunct="1">
              <a:lnSpc>
                <a:spcPct val="100000"/>
              </a:lnSpc>
              <a:spcBef>
                <a:spcPct val="30000"/>
              </a:spcBef>
              <a:spcAft>
                <a:spcPct val="0"/>
              </a:spcAft>
              <a:buClrTx/>
              <a:buSzTx/>
              <a:buFontTx/>
              <a:buNone/>
              <a:tabLst/>
              <a:defRPr/>
            </a:pPr>
            <a:r>
              <a:rPr lang="en-US" sz="1200" b="0" kern="1200" dirty="0">
                <a:solidFill>
                  <a:schemeClr val="tx1"/>
                </a:solidFill>
                <a:effectLst/>
                <a:latin typeface="Arial" charset="0"/>
                <a:ea typeface="ＭＳ Ｐゴシック" charset="0"/>
                <a:cs typeface="+mn-cs"/>
              </a:rPr>
              <a:t>• It is to tell </a:t>
            </a:r>
            <a:r>
              <a:rPr lang="en-US" sz="1200" b="0" i="1" kern="1200" dirty="0">
                <a:solidFill>
                  <a:schemeClr val="tx1"/>
                </a:solidFill>
                <a:effectLst/>
                <a:latin typeface="Arial" charset="0"/>
                <a:ea typeface="ＭＳ Ｐゴシック" charset="0"/>
                <a:cs typeface="+mn-cs"/>
              </a:rPr>
              <a:t>others</a:t>
            </a:r>
            <a:r>
              <a:rPr lang="en-US" sz="1200" b="0" kern="1200" dirty="0">
                <a:solidFill>
                  <a:schemeClr val="tx1"/>
                </a:solidFill>
                <a:effectLst/>
                <a:latin typeface="Arial" charset="0"/>
                <a:ea typeface="ＭＳ Ｐゴシック" charset="0"/>
                <a:cs typeface="+mn-cs"/>
              </a:rPr>
              <a:t> about the problem instead of the one involved.</a:t>
            </a:r>
          </a:p>
          <a:p>
            <a:pPr marL="0" marR="0" lvl="3" indent="0" algn="l" defTabSz="914400" rtl="0" eaLnBrk="1" fontAlgn="base" latinLnBrk="0" hangingPunct="1">
              <a:lnSpc>
                <a:spcPct val="100000"/>
              </a:lnSpc>
              <a:spcBef>
                <a:spcPct val="30000"/>
              </a:spcBef>
              <a:spcAft>
                <a:spcPct val="0"/>
              </a:spcAft>
              <a:buClrTx/>
              <a:buSzTx/>
              <a:buFontTx/>
              <a:buNone/>
              <a:tabLst/>
              <a:defRPr/>
            </a:pPr>
            <a:r>
              <a:rPr lang="en-US" sz="1200" b="0" kern="1200" dirty="0">
                <a:solidFill>
                  <a:schemeClr val="tx1"/>
                </a:solidFill>
                <a:effectLst/>
                <a:latin typeface="Arial" charset="0"/>
                <a:ea typeface="ＭＳ Ｐゴシック" charset="0"/>
                <a:cs typeface="+mn-cs"/>
              </a:rPr>
              <a:t>•</a:t>
            </a:r>
            <a:r>
              <a:rPr lang="en-US" sz="1200" b="0" kern="1200" baseline="0" dirty="0">
                <a:solidFill>
                  <a:schemeClr val="tx1"/>
                </a:solidFill>
                <a:effectLst/>
                <a:latin typeface="Arial" charset="0"/>
                <a:ea typeface="ＭＳ Ｐゴシック" charset="0"/>
                <a:cs typeface="+mn-cs"/>
              </a:rPr>
              <a:t> </a:t>
            </a:r>
            <a:r>
              <a:rPr lang="en-US" sz="1200" b="0" kern="1200" dirty="0">
                <a:solidFill>
                  <a:schemeClr val="tx1"/>
                </a:solidFill>
                <a:effectLst/>
                <a:latin typeface="Arial" charset="0"/>
                <a:ea typeface="ＭＳ Ｐゴシック" charset="0"/>
                <a:cs typeface="+mn-cs"/>
              </a:rPr>
              <a:t>God commands us to keep the issue as private as possible.</a:t>
            </a:r>
            <a:endParaRPr lang="en-SG" sz="1200" b="1" kern="1200" dirty="0">
              <a:solidFill>
                <a:schemeClr val="tx1"/>
              </a:solidFill>
              <a:effectLst/>
              <a:latin typeface="Arial" charset="0"/>
              <a:ea typeface="ＭＳ Ｐゴシック" charset="0"/>
              <a:cs typeface="+mn-cs"/>
            </a:endParaRPr>
          </a:p>
          <a:p>
            <a:pPr eaLnBrk="1" hangingPunct="1"/>
            <a:endParaRPr lang="en-US"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2ABE78D-4BBC-8D43-9033-FBBD02FA18BA}"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85698" name="Rectangle 2"/>
          <p:cNvSpPr>
            <a:spLocks noGrp="1" noRot="1" noChangeAspect="1" noChangeArrowheads="1"/>
          </p:cNvSpPr>
          <p:nvPr>
            <p:ph type="sldImg"/>
          </p:nvPr>
        </p:nvSpPr>
        <p:spPr>
          <a:solidFill>
            <a:srgbClr val="FFFFFF"/>
          </a:solidFill>
          <a:ln/>
        </p:spPr>
      </p:sp>
      <p:sp>
        <p:nvSpPr>
          <p:cNvPr id="28569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This differs from Matthew 5 in that you</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re not an </a:t>
            </a:r>
            <a:r>
              <a:rPr lang="en-US" sz="1200" i="1" kern="1200" dirty="0">
                <a:solidFill>
                  <a:schemeClr val="tx1"/>
                </a:solidFill>
                <a:effectLst/>
                <a:latin typeface="Arial" charset="0"/>
                <a:ea typeface="ＭＳ Ｐゴシック" charset="0"/>
                <a:cs typeface="ＭＳ Ｐゴシック" charset="0"/>
              </a:rPr>
              <a:t>offender</a:t>
            </a:r>
            <a:r>
              <a:rPr lang="en-US" sz="1200" kern="1200" dirty="0">
                <a:solidFill>
                  <a:schemeClr val="tx1"/>
                </a:solidFill>
                <a:effectLst/>
                <a:latin typeface="Arial" charset="0"/>
                <a:ea typeface="ＭＳ Ｐゴシック" charset="0"/>
                <a:cs typeface="ＭＳ Ｐゴシック" charset="0"/>
              </a:rPr>
              <a:t>, but the </a:t>
            </a:r>
            <a:r>
              <a:rPr lang="en-US" sz="1200" i="1" kern="1200" dirty="0">
                <a:solidFill>
                  <a:schemeClr val="tx1"/>
                </a:solidFill>
                <a:effectLst/>
                <a:latin typeface="Arial" charset="0"/>
                <a:ea typeface="ＭＳ Ｐゴシック" charset="0"/>
                <a:cs typeface="ＭＳ Ｐゴシック" charset="0"/>
              </a:rPr>
              <a:t>offended</a:t>
            </a:r>
            <a:r>
              <a:rPr lang="en-US" sz="1200" kern="1200" dirty="0">
                <a:solidFill>
                  <a:schemeClr val="tx1"/>
                </a:solidFill>
                <a:effectLst/>
                <a:latin typeface="Arial" charset="0"/>
                <a:ea typeface="ＭＳ Ｐゴシック" charset="0"/>
                <a:cs typeface="ＭＳ Ｐゴシック" charset="0"/>
              </a:rPr>
              <a:t>.</a:t>
            </a:r>
            <a:r>
              <a:rPr lang="en-SG" dirty="0">
                <a:effectLst/>
              </a:rPr>
              <a:t> </a:t>
            </a:r>
          </a:p>
          <a:p>
            <a:pPr marL="0" marR="0" indent="0" algn="l" defTabSz="914400" rtl="0" eaLnBrk="1" fontAlgn="base" latinLnBrk="0" hangingPunct="1">
              <a:lnSpc>
                <a:spcPct val="100000"/>
              </a:lnSpc>
              <a:spcBef>
                <a:spcPct val="30000"/>
              </a:spcBef>
              <a:spcAft>
                <a:spcPct val="0"/>
              </a:spcAft>
              <a:buClrTx/>
              <a:buSzTx/>
              <a:buFontTx/>
              <a:buNone/>
              <a:tabLst/>
              <a:defRPr/>
            </a:pPr>
            <a:r>
              <a:rPr lang="en-US" sz="1200" kern="1200" dirty="0">
                <a:solidFill>
                  <a:schemeClr val="tx1"/>
                </a:solidFill>
                <a:effectLst/>
                <a:latin typeface="Arial" charset="0"/>
                <a:ea typeface="ＭＳ Ｐゴシック" charset="0"/>
                <a:cs typeface="ＭＳ Ｐゴシック" charset="0"/>
              </a:rPr>
              <a:t>Note also that in Matthew 5 sin may not be in the picture, but Matthew 18 deals specifically with a believer living </a:t>
            </a:r>
            <a:r>
              <a:rPr lang="en-US" sz="1200" i="1" kern="1200" dirty="0">
                <a:solidFill>
                  <a:schemeClr val="tx1"/>
                </a:solidFill>
                <a:effectLst/>
                <a:latin typeface="Arial" charset="0"/>
                <a:ea typeface="ＭＳ Ｐゴシック" charset="0"/>
                <a:cs typeface="ＭＳ Ｐゴシック" charset="0"/>
              </a:rPr>
              <a:t>in sin</a:t>
            </a:r>
            <a:r>
              <a:rPr lang="en-US" sz="1200" kern="1200" dirty="0">
                <a:solidFill>
                  <a:schemeClr val="tx1"/>
                </a:solidFill>
                <a:effectLst/>
                <a:latin typeface="Arial" charset="0"/>
                <a:ea typeface="ＭＳ Ｐゴシック" charset="0"/>
                <a:cs typeface="ＭＳ Ｐゴシック" charset="0"/>
              </a:rPr>
              <a:t>.  This does not refer simply to differences of opinion on debatable matters.</a:t>
            </a:r>
            <a:r>
              <a:rPr lang="en-SG" dirty="0">
                <a:effectLst/>
              </a:rPr>
              <a:t> </a:t>
            </a:r>
          </a:p>
          <a:p>
            <a:pPr eaLnBrk="1" hangingPunct="1"/>
            <a:endParaRPr lang="en-US"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D773F4EB-F3F0-BD43-B776-14182962815F}"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87746" name="Rectangle 2"/>
          <p:cNvSpPr>
            <a:spLocks noGrp="1" noRot="1" noChangeAspect="1" noChangeArrowheads="1"/>
          </p:cNvSpPr>
          <p:nvPr>
            <p:ph type="sldImg"/>
          </p:nvPr>
        </p:nvSpPr>
        <p:spPr>
          <a:solidFill>
            <a:srgbClr val="FFFFFF"/>
          </a:solidFill>
          <a:ln/>
        </p:spPr>
      </p:sp>
      <p:sp>
        <p:nvSpPr>
          <p:cNvPr id="28774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Arial" charset="0"/>
                <a:ea typeface="ＭＳ Ｐゴシック" charset="0"/>
                <a:cs typeface="ＭＳ Ｐゴシック" charset="0"/>
              </a:rPr>
              <a:t>Earlier we saw from Matthew 5:23-24 that God places the responsibility to reconcile on </a:t>
            </a:r>
            <a:r>
              <a:rPr lang="en-US" sz="1200" i="1" kern="1200" dirty="0">
                <a:solidFill>
                  <a:schemeClr val="tx1"/>
                </a:solidFill>
                <a:effectLst/>
                <a:latin typeface="Arial" charset="0"/>
                <a:ea typeface="ＭＳ Ｐゴシック" charset="0"/>
                <a:cs typeface="ＭＳ Ｐゴシック" charset="0"/>
              </a:rPr>
              <a:t>you</a:t>
            </a:r>
            <a:r>
              <a:rPr lang="en-US" sz="1200" kern="1200" dirty="0">
                <a:solidFill>
                  <a:schemeClr val="tx1"/>
                </a:solidFill>
                <a:effectLst/>
                <a:latin typeface="Arial" charset="0"/>
                <a:ea typeface="ＭＳ Ｐゴシック" charset="0"/>
                <a:cs typeface="ＭＳ Ｐゴシック" charset="0"/>
              </a:rPr>
              <a:t> if you are the </a:t>
            </a:r>
            <a:r>
              <a:rPr lang="en-US" sz="1200" i="1" kern="1200" dirty="0">
                <a:solidFill>
                  <a:schemeClr val="tx1"/>
                </a:solidFill>
                <a:effectLst/>
                <a:latin typeface="Arial" charset="0"/>
                <a:ea typeface="ＭＳ Ｐゴシック" charset="0"/>
                <a:cs typeface="ＭＳ Ｐゴシック" charset="0"/>
              </a:rPr>
              <a:t>offender</a:t>
            </a:r>
            <a:r>
              <a:rPr lang="en-US" sz="1200" kern="1200" dirty="0">
                <a:solidFill>
                  <a:schemeClr val="tx1"/>
                </a:solidFill>
                <a:effectLst/>
                <a:latin typeface="Arial" charset="0"/>
                <a:ea typeface="ＭＳ Ｐゴシック" charset="0"/>
                <a:cs typeface="ＭＳ Ｐゴシック" charset="0"/>
              </a:rPr>
              <a:t>.  Now whose job is it to initiate if you are the </a:t>
            </a:r>
            <a:r>
              <a:rPr lang="en-US" sz="1200" i="1" kern="1200" dirty="0">
                <a:solidFill>
                  <a:schemeClr val="tx1"/>
                </a:solidFill>
                <a:effectLst/>
                <a:latin typeface="Arial" charset="0"/>
                <a:ea typeface="ＭＳ Ｐゴシック" charset="0"/>
                <a:cs typeface="ＭＳ Ｐゴシック" charset="0"/>
              </a:rPr>
              <a:t>offended</a:t>
            </a:r>
            <a:r>
              <a:rPr lang="en-US" sz="1200" kern="1200" dirty="0">
                <a:solidFill>
                  <a:schemeClr val="tx1"/>
                </a:solidFill>
                <a:effectLst/>
                <a:latin typeface="Arial" charset="0"/>
                <a:ea typeface="ＭＳ Ｐゴシック" charset="0"/>
                <a:cs typeface="ＭＳ Ｐゴシック" charset="0"/>
              </a:rPr>
              <a:t>?  </a:t>
            </a:r>
          </a:p>
          <a:p>
            <a:r>
              <a:rPr lang="en-US" sz="1200" kern="1200" dirty="0">
                <a:solidFill>
                  <a:schemeClr val="tx1"/>
                </a:solidFill>
                <a:effectLst/>
                <a:latin typeface="Arial" charset="0"/>
                <a:ea typeface="ＭＳ Ｐゴシック" charset="0"/>
                <a:cs typeface="ＭＳ Ｐゴシック" charset="0"/>
              </a:rPr>
              <a:t>• Yes, again it is </a:t>
            </a:r>
            <a:r>
              <a:rPr lang="en-US" sz="1200" i="1" kern="1200" dirty="0">
                <a:solidFill>
                  <a:schemeClr val="tx1"/>
                </a:solidFill>
                <a:effectLst/>
                <a:latin typeface="Arial" charset="0"/>
                <a:ea typeface="ＭＳ Ｐゴシック" charset="0"/>
                <a:cs typeface="ＭＳ Ｐゴシック" charset="0"/>
              </a:rPr>
              <a:t>your</a:t>
            </a:r>
            <a:r>
              <a:rPr lang="en-US" sz="1200" kern="1200" dirty="0">
                <a:solidFill>
                  <a:schemeClr val="tx1"/>
                </a:solidFill>
                <a:effectLst/>
                <a:latin typeface="Arial" charset="0"/>
                <a:ea typeface="ＭＳ Ｐゴシック" charset="0"/>
                <a:cs typeface="ＭＳ Ｐゴシック" charset="0"/>
              </a:rPr>
              <a:t> responsibility again!  You say,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That</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not fair!  Why is it my job in </a:t>
            </a:r>
            <a:r>
              <a:rPr lang="en-US" sz="1200" i="1" kern="1200" dirty="0">
                <a:solidFill>
                  <a:schemeClr val="tx1"/>
                </a:solidFill>
                <a:effectLst/>
                <a:latin typeface="Arial" charset="0"/>
                <a:ea typeface="ＭＳ Ｐゴシック" charset="0"/>
                <a:cs typeface="ＭＳ Ｐゴシック" charset="0"/>
              </a:rPr>
              <a:t>both</a:t>
            </a:r>
            <a:r>
              <a:rPr lang="en-US" sz="1200" kern="1200" dirty="0">
                <a:solidFill>
                  <a:schemeClr val="tx1"/>
                </a:solidFill>
                <a:effectLst/>
                <a:latin typeface="Arial" charset="0"/>
                <a:ea typeface="ＭＳ Ｐゴシック" charset="0"/>
                <a:cs typeface="ＭＳ Ｐゴシック" charset="0"/>
              </a:rPr>
              <a:t> situations?  Whether I am the </a:t>
            </a:r>
            <a:r>
              <a:rPr lang="en-US" sz="1200" i="1" kern="1200" dirty="0">
                <a:solidFill>
                  <a:schemeClr val="tx1"/>
                </a:solidFill>
                <a:effectLst/>
                <a:latin typeface="Arial" charset="0"/>
                <a:ea typeface="ＭＳ Ｐゴシック" charset="0"/>
                <a:cs typeface="ＭＳ Ｐゴシック" charset="0"/>
              </a:rPr>
              <a:t>offender or the offended </a:t>
            </a:r>
            <a:r>
              <a:rPr lang="en-US" sz="1200" kern="1200" dirty="0">
                <a:solidFill>
                  <a:schemeClr val="tx1"/>
                </a:solidFill>
                <a:effectLst/>
                <a:latin typeface="Arial" charset="0"/>
                <a:ea typeface="ＭＳ Ｐゴシック" charset="0"/>
                <a:cs typeface="ＭＳ Ｐゴシック" charset="0"/>
              </a:rPr>
              <a:t>I still have to make the first move?</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Well, if relationships are not resolved between believers, it has to be through the fault of both—as </a:t>
            </a:r>
            <a:r>
              <a:rPr lang="en-US" sz="1200" i="1" kern="1200" dirty="0">
                <a:solidFill>
                  <a:schemeClr val="tx1"/>
                </a:solidFill>
                <a:effectLst/>
                <a:latin typeface="Arial" charset="0"/>
                <a:ea typeface="ＭＳ Ｐゴシック" charset="0"/>
                <a:cs typeface="ＭＳ Ｐゴシック" charset="0"/>
              </a:rPr>
              <a:t>both</a:t>
            </a:r>
            <a:r>
              <a:rPr lang="en-US" sz="1200" kern="1200" dirty="0">
                <a:solidFill>
                  <a:schemeClr val="tx1"/>
                </a:solidFill>
                <a:effectLst/>
                <a:latin typeface="Arial" charset="0"/>
                <a:ea typeface="ＭＳ Ｐゴシック" charset="0"/>
                <a:cs typeface="ＭＳ Ｐゴシック" charset="0"/>
              </a:rPr>
              <a:t> have the command of God to resolve it!</a:t>
            </a:r>
            <a:r>
              <a:rPr lang="en-SG" dirty="0">
                <a:effectLst/>
              </a:rPr>
              <a:t> </a:t>
            </a:r>
            <a:endParaRPr lang="en-US" dirty="0"/>
          </a:p>
          <a:p>
            <a:pPr eaLnBrk="1" hangingPunct="1"/>
            <a:endParaRPr lang="en-US"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charset="0"/>
                <a:ea typeface="ＭＳ Ｐゴシック" charset="0"/>
                <a:cs typeface="ＭＳ Ｐゴシック" charset="0"/>
              </a:rPr>
              <a:t>While letter writing was very popular in the time of Christ, our Lord specifically says to deal with these sensitive matters face-to-face.  Today this means confrontation should never be handled via email,</a:t>
            </a:r>
            <a:r>
              <a:rPr lang="en-US" sz="1200" kern="1200" baseline="0" dirty="0">
                <a:solidFill>
                  <a:schemeClr val="tx1"/>
                </a:solidFill>
                <a:effectLst/>
                <a:latin typeface="Arial" charset="0"/>
                <a:ea typeface="ＭＳ Ｐゴシック" charset="0"/>
                <a:cs typeface="ＭＳ Ｐゴシック" charset="0"/>
              </a:rPr>
              <a:t> SMS,</a:t>
            </a:r>
            <a:r>
              <a:rPr lang="en-US" sz="1200" kern="1200" dirty="0">
                <a:solidFill>
                  <a:schemeClr val="tx1"/>
                </a:solidFill>
                <a:effectLst/>
                <a:latin typeface="Arial" charset="0"/>
                <a:ea typeface="ＭＳ Ｐゴシック" charset="0"/>
                <a:cs typeface="ＭＳ Ｐゴシック" charset="0"/>
              </a:rPr>
              <a:t> letters, Facebook posts, or phone calls.  It also prohibits the cowardice of anonymous communication</a:t>
            </a:r>
            <a:r>
              <a:rPr lang="en-SG" sz="1200" kern="1200" dirty="0">
                <a:solidFill>
                  <a:schemeClr val="tx1"/>
                </a:solidFill>
                <a:effectLst/>
                <a:latin typeface="Arial" charset="0"/>
                <a:ea typeface="ＭＳ Ｐゴシック" charset="0"/>
                <a:cs typeface="ＭＳ Ｐゴシック" charset="0"/>
              </a:rPr>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10251368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04809FD-CEB8-314E-B8B0-AA149D9C5804}"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90818" name="Rectangle 2"/>
          <p:cNvSpPr>
            <a:spLocks noGrp="1" noRot="1" noChangeAspect="1" noChangeArrowheads="1" noTextEdit="1"/>
          </p:cNvSpPr>
          <p:nvPr>
            <p:ph type="sldImg"/>
          </p:nvPr>
        </p:nvSpPr>
        <p:spPr>
          <a:solidFill>
            <a:srgbClr val="FFFFFF"/>
          </a:solidFill>
          <a:ln/>
        </p:spPr>
      </p:sp>
      <p:sp>
        <p:nvSpPr>
          <p:cNvPr id="290819" name="Rectangle 3"/>
          <p:cNvSpPr>
            <a:spLocks noGrp="1" noChangeArrowheads="1"/>
          </p:cNvSpPr>
          <p:nvPr>
            <p:ph type="body" idx="1"/>
          </p:nvPr>
        </p:nvSpPr>
        <p:spPr>
          <a:xfrm>
            <a:off x="685800" y="4343400"/>
            <a:ext cx="5486400" cy="4114800"/>
          </a:xfrm>
          <a:solidFill>
            <a:srgbClr val="FFFFFF"/>
          </a:solidFill>
          <a:ln>
            <a:solidFill>
              <a:srgbClr val="000000"/>
            </a:solidFill>
            <a:miter lim="800000"/>
            <a:headEnd/>
            <a:tailEnd/>
          </a:ln>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Our family has tried to do this since our three sons were young—not to let them do the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Mom!  Dad!  So-and-so did such-and-such to me!</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We just told him,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Matthew 18, bud.  If you can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solve it, we</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ll be step 2…</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They rarely came back to us!</a:t>
            </a:r>
            <a:r>
              <a:rPr lang="en-SG" dirty="0">
                <a:effectLst/>
              </a:rPr>
              <a:t> </a:t>
            </a:r>
            <a:endParaRPr lang="en-US" dirty="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charset="0"/>
                <a:ea typeface="ＭＳ Ｐゴシック" charset="0"/>
                <a:cs typeface="ＭＳ Ｐゴシック" charset="0"/>
              </a:rPr>
              <a:t>Now that they are older, they solve the problems among themselves without our intervention.  Some friends were amazed that Kurt and Stephen moved to the US for college and decided to stay as roommates—for 7 years until they married!</a:t>
            </a:r>
            <a:r>
              <a:rPr lang="en-SG" dirty="0">
                <a:effectLst/>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04591407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itchFamily="-112" charset="0"/>
                <a:ea typeface="ＭＳ Ｐゴシック" charset="-128"/>
                <a:cs typeface="ＭＳ Ｐゴシック" charset="-128"/>
              </a:rPr>
              <a:t>[As Master, he is the boss of every believer’s life.]</a:t>
            </a:r>
            <a:endParaRPr lang="en-SG" sz="1200" kern="1200" dirty="0">
              <a:solidFill>
                <a:schemeClr val="tx1"/>
              </a:solidFill>
              <a:effectLst/>
              <a:latin typeface="Arial" pitchFamily="-112" charset="0"/>
              <a:ea typeface="ＭＳ Ｐゴシック" charset="-128"/>
              <a:cs typeface="ＭＳ Ｐゴシック" charset="-128"/>
            </a:endParaRPr>
          </a:p>
          <a:p>
            <a:r>
              <a:rPr lang="en-US" dirty="0">
                <a:cs typeface="ＭＳ Ｐゴシック" charset="0"/>
              </a:rPr>
              <a:t>As a Christian, do you recognize Christ’s authority over you?</a:t>
            </a:r>
          </a:p>
          <a:p>
            <a:r>
              <a:rPr lang="en-US" dirty="0">
                <a:cs typeface="ＭＳ Ｐゴシック" charset="0"/>
              </a:rPr>
              <a:t>—Why do you do what you do in terms of your life work? </a:t>
            </a:r>
          </a:p>
          <a:p>
            <a:r>
              <a:rPr lang="en-US" dirty="0">
                <a:cs typeface="ＭＳ Ｐゴシック" charset="0"/>
              </a:rPr>
              <a:t>—How did you make that decision?</a:t>
            </a:r>
          </a:p>
          <a:p>
            <a:r>
              <a:rPr lang="en-US" dirty="0">
                <a:cs typeface="ＭＳ Ｐゴシック" charset="0"/>
              </a:rPr>
              <a:t>—What area of your life right now should you submit to his authority?</a:t>
            </a:r>
          </a:p>
          <a:p>
            <a:endParaRPr lang="en-US" dirty="0">
              <a:cs typeface="ＭＳ Ｐゴシック" charset="0"/>
            </a:endParaRPr>
          </a:p>
        </p:txBody>
      </p:sp>
    </p:spTree>
    <p:extLst>
      <p:ext uri="{BB962C8B-B14F-4D97-AF65-F5344CB8AC3E}">
        <p14:creationId xmlns:p14="http://schemas.microsoft.com/office/powerpoint/2010/main" val="84638802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8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EE7A95B3-0116-AF44-A941-0044F2E3E174}"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93890" name="Rectangle 2"/>
          <p:cNvSpPr>
            <a:spLocks noGrp="1" noRot="1" noChangeAspect="1" noChangeArrowheads="1"/>
          </p:cNvSpPr>
          <p:nvPr>
            <p:ph type="sldImg"/>
          </p:nvPr>
        </p:nvSpPr>
        <p:spPr>
          <a:solidFill>
            <a:srgbClr val="FFFFFF"/>
          </a:solidFill>
          <a:ln/>
        </p:spPr>
      </p:sp>
      <p:sp>
        <p:nvSpPr>
          <p:cNvPr id="293891"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However, most of the time believers don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keep issues private—or we don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address them at all.  Why do </a:t>
            </a:r>
            <a:r>
              <a:rPr lang="en-US" sz="1200" i="1" kern="1200" dirty="0">
                <a:solidFill>
                  <a:schemeClr val="tx1"/>
                </a:solidFill>
                <a:effectLst/>
                <a:latin typeface="Arial" charset="0"/>
                <a:ea typeface="ＭＳ Ｐゴシック" charset="0"/>
                <a:cs typeface="ＭＳ Ｐゴシック" charset="0"/>
              </a:rPr>
              <a:t>you</a:t>
            </a:r>
            <a:r>
              <a:rPr lang="en-US" sz="1200" kern="1200" dirty="0">
                <a:solidFill>
                  <a:schemeClr val="tx1"/>
                </a:solidFill>
                <a:effectLst/>
                <a:latin typeface="Arial" charset="0"/>
                <a:ea typeface="ＭＳ Ｐゴシック" charset="0"/>
                <a:cs typeface="ＭＳ Ｐゴシック" charset="0"/>
              </a:rPr>
              <a:t> think don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we confront others?  Tell the person next to you why!  (Small groups for 1 min.) Why not?</a:t>
            </a:r>
          </a:p>
          <a:p>
            <a:pPr eaLnBrk="1" hangingPunct="1"/>
            <a:r>
              <a:rPr lang="en-US" sz="1200" kern="1200" dirty="0">
                <a:solidFill>
                  <a:schemeClr val="tx1"/>
                </a:solidFill>
                <a:effectLst/>
                <a:latin typeface="Arial" charset="0"/>
                <a:ea typeface="ＭＳ Ｐゴシック" charset="0"/>
                <a:cs typeface="ＭＳ Ｐゴシック" charset="0"/>
              </a:rPr>
              <a:t>• ignorance of what God commands here?</a:t>
            </a:r>
          </a:p>
          <a:p>
            <a:pPr eaLnBrk="1" hangingPunct="1"/>
            <a:r>
              <a:rPr lang="en-US" sz="1200" kern="1200" dirty="0">
                <a:solidFill>
                  <a:schemeClr val="tx1"/>
                </a:solidFill>
                <a:effectLst/>
                <a:latin typeface="Arial" charset="0"/>
                <a:ea typeface="ＭＳ Ｐゴシック" charset="0"/>
                <a:cs typeface="ＭＳ Ｐゴシック" charset="0"/>
              </a:rPr>
              <a:t>• doubt that it will work?</a:t>
            </a:r>
          </a:p>
          <a:p>
            <a:pPr eaLnBrk="1" hangingPunct="1"/>
            <a:r>
              <a:rPr lang="en-US" sz="1200" kern="1200" dirty="0">
                <a:solidFill>
                  <a:schemeClr val="tx1"/>
                </a:solidFill>
                <a:effectLst/>
                <a:latin typeface="Arial" charset="0"/>
                <a:ea typeface="ＭＳ Ｐゴシック" charset="0"/>
                <a:cs typeface="ＭＳ Ｐゴシック" charset="0"/>
              </a:rPr>
              <a:t>• failure of past confrontations that didn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work?</a:t>
            </a:r>
          </a:p>
          <a:p>
            <a:pPr eaLnBrk="1" hangingPunct="1"/>
            <a:r>
              <a:rPr lang="en-US" sz="1200" kern="1200" dirty="0">
                <a:solidFill>
                  <a:schemeClr val="tx1"/>
                </a:solidFill>
                <a:effectLst/>
                <a:latin typeface="Arial" charset="0"/>
                <a:ea typeface="ＭＳ Ｐゴシック" charset="0"/>
                <a:cs typeface="ＭＳ Ｐゴシック" charset="0"/>
              </a:rPr>
              <a:t>• fear</a:t>
            </a:r>
            <a:r>
              <a:rPr lang="en-US" sz="1200" kern="1200" baseline="0" dirty="0">
                <a:solidFill>
                  <a:schemeClr val="tx1"/>
                </a:solidFill>
                <a:effectLst/>
                <a:latin typeface="Arial" charset="0"/>
                <a:ea typeface="ＭＳ Ｐゴシック" charset="0"/>
                <a:cs typeface="ＭＳ Ｐゴシック" charset="0"/>
              </a:rPr>
              <a:t> that we might look bad?</a:t>
            </a:r>
          </a:p>
          <a:p>
            <a:pPr eaLnBrk="1" hangingPunct="1"/>
            <a:r>
              <a:rPr lang="en-US" sz="1200" kern="1200" baseline="0" dirty="0">
                <a:solidFill>
                  <a:schemeClr val="tx1"/>
                </a:solidFill>
                <a:effectLst/>
                <a:latin typeface="Arial" charset="0"/>
                <a:ea typeface="ＭＳ Ｐゴシック" charset="0"/>
                <a:cs typeface="ＭＳ Ｐゴシック" charset="0"/>
              </a:rPr>
              <a:t>• excuses that we can</a:t>
            </a:r>
            <a:r>
              <a:rPr lang="mr-IN" sz="1200" kern="1200" baseline="0" dirty="0">
                <a:solidFill>
                  <a:schemeClr val="tx1"/>
                </a:solidFill>
                <a:effectLst/>
                <a:latin typeface="Arial" charset="0"/>
                <a:ea typeface="ＭＳ Ｐゴシック" charset="0"/>
                <a:cs typeface="ＭＳ Ｐゴシック" charset="0"/>
              </a:rPr>
              <a:t>'</a:t>
            </a:r>
            <a:r>
              <a:rPr lang="en-US" sz="1200" kern="1200" baseline="0" dirty="0">
                <a:solidFill>
                  <a:schemeClr val="tx1"/>
                </a:solidFill>
                <a:effectLst/>
                <a:latin typeface="Arial" charset="0"/>
                <a:ea typeface="ＭＳ Ｐゴシック" charset="0"/>
                <a:cs typeface="ＭＳ Ｐゴシック" charset="0"/>
              </a:rPr>
              <a:t>t get together?</a:t>
            </a:r>
          </a:p>
          <a:p>
            <a:pPr eaLnBrk="1" hangingPunct="1"/>
            <a:r>
              <a:rPr lang="en-US" sz="1200" kern="1200" baseline="0" dirty="0">
                <a:solidFill>
                  <a:schemeClr val="tx1"/>
                </a:solidFill>
                <a:effectLst/>
                <a:latin typeface="Arial" charset="0"/>
                <a:ea typeface="ＭＳ Ｐゴシック" charset="0"/>
                <a:cs typeface="ＭＳ Ｐゴシック" charset="0"/>
              </a:rPr>
              <a:t>• impurity in our own life?</a:t>
            </a:r>
          </a:p>
          <a:p>
            <a:pPr eaLnBrk="1" hangingPunct="1"/>
            <a:r>
              <a:rPr lang="en-US" sz="1200" kern="1200" baseline="0" dirty="0">
                <a:solidFill>
                  <a:schemeClr val="tx1"/>
                </a:solidFill>
                <a:effectLst/>
                <a:latin typeface="Arial" charset="0"/>
                <a:ea typeface="ＭＳ Ｐゴシック" charset="0"/>
                <a:cs typeface="ＭＳ Ｐゴシック" charset="0"/>
              </a:rPr>
              <a:t>• unsocial in that we just don</a:t>
            </a:r>
            <a:r>
              <a:rPr lang="mr-IN" sz="1200" kern="1200" baseline="0" dirty="0">
                <a:solidFill>
                  <a:schemeClr val="tx1"/>
                </a:solidFill>
                <a:effectLst/>
                <a:latin typeface="Arial" charset="0"/>
                <a:ea typeface="ＭＳ Ｐゴシック" charset="0"/>
                <a:cs typeface="ＭＳ Ｐゴシック" charset="0"/>
              </a:rPr>
              <a:t>'</a:t>
            </a:r>
            <a:r>
              <a:rPr lang="en-US" sz="1200" kern="1200" baseline="0" dirty="0">
                <a:solidFill>
                  <a:schemeClr val="tx1"/>
                </a:solidFill>
                <a:effectLst/>
                <a:latin typeface="Arial" charset="0"/>
                <a:ea typeface="ＭＳ Ｐゴシック" charset="0"/>
                <a:cs typeface="ＭＳ Ｐゴシック" charset="0"/>
              </a:rPr>
              <a:t>t care enough to risk it?</a:t>
            </a:r>
            <a:endParaRPr lang="en-US" dirty="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789349D-CB6C-F446-B0CC-DE83DFF76023}"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66</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95938" name="Rectangle 2"/>
          <p:cNvSpPr>
            <a:spLocks noGrp="1" noRot="1" noChangeAspect="1" noChangeArrowheads="1"/>
          </p:cNvSpPr>
          <p:nvPr>
            <p:ph type="sldImg"/>
          </p:nvPr>
        </p:nvSpPr>
        <p:spPr>
          <a:solidFill>
            <a:srgbClr val="FFFFFF"/>
          </a:solidFill>
          <a:ln/>
        </p:spPr>
      </p:sp>
      <p:sp>
        <p:nvSpPr>
          <p:cNvPr id="29593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So… you should talk to the person by yourself—even though our tendency is to tell others</a:t>
            </a:r>
            <a:r>
              <a:rPr lang="en-US" sz="1200" kern="1200" baseline="0" dirty="0">
                <a:solidFill>
                  <a:schemeClr val="tx1"/>
                </a:solidFill>
                <a:effectLst/>
                <a:latin typeface="Arial" charset="0"/>
                <a:ea typeface="ＭＳ Ｐゴシック" charset="0"/>
                <a:cs typeface="ＭＳ Ｐゴシック" charset="0"/>
              </a:rPr>
              <a:t> instead</a:t>
            </a:r>
            <a:r>
              <a:rPr lang="en-US" sz="1200" kern="1200" dirty="0">
                <a:solidFill>
                  <a:schemeClr val="tx1"/>
                </a:solidFill>
                <a:effectLst/>
                <a:latin typeface="Arial" charset="0"/>
                <a:ea typeface="ＭＳ Ｐゴシック" charset="0"/>
                <a:cs typeface="ＭＳ Ｐゴシック" charset="0"/>
              </a:rPr>
              <a:t>.  But what if the offender does not repent?  We need step 2 where we…</a:t>
            </a:r>
            <a:endParaRPr lang="en-US" dirty="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967E22A8-3BDA-E745-BC5E-9A820BC50BAB}"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97986" name="Rectangle 2"/>
          <p:cNvSpPr>
            <a:spLocks noGrp="1" noRot="1" noChangeAspect="1" noChangeArrowheads="1"/>
          </p:cNvSpPr>
          <p:nvPr>
            <p:ph type="sldImg"/>
          </p:nvPr>
        </p:nvSpPr>
        <p:spPr>
          <a:solidFill>
            <a:srgbClr val="FFFFFF"/>
          </a:solidFill>
          <a:ln/>
        </p:spPr>
      </p:sp>
      <p:sp>
        <p:nvSpPr>
          <p:cNvPr id="29798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Take </a:t>
            </a:r>
            <a:r>
              <a:rPr lang="en-US" sz="1200" u="sng" kern="1200" dirty="0">
                <a:solidFill>
                  <a:schemeClr val="tx1"/>
                </a:solidFill>
                <a:effectLst/>
                <a:latin typeface="Arial" charset="0"/>
                <a:ea typeface="ＭＳ Ｐゴシック" charset="0"/>
                <a:cs typeface="ＭＳ Ｐゴシック" charset="0"/>
              </a:rPr>
              <a:t>one or two</a:t>
            </a:r>
            <a:r>
              <a:rPr lang="en-US" sz="1200" kern="1200" dirty="0">
                <a:solidFill>
                  <a:schemeClr val="tx1"/>
                </a:solidFill>
                <a:effectLst/>
                <a:latin typeface="Arial" charset="0"/>
                <a:ea typeface="ＭＳ Ｐゴシック" charset="0"/>
                <a:cs typeface="ＭＳ Ｐゴシック" charset="0"/>
              </a:rPr>
              <a:t> others along (</a:t>
            </a:r>
            <a:r>
              <a:rPr lang="en-US" sz="1200" u="sng" kern="1200" dirty="0">
                <a:solidFill>
                  <a:schemeClr val="tx1"/>
                </a:solidFill>
                <a:effectLst/>
                <a:latin typeface="Arial" charset="0"/>
                <a:ea typeface="ＭＳ Ｐゴシック" charset="0"/>
                <a:cs typeface="ＭＳ Ｐゴシック" charset="0"/>
              </a:rPr>
              <a:t>16</a:t>
            </a:r>
            <a:r>
              <a:rPr lang="en-US" sz="1200" kern="1200" dirty="0">
                <a:solidFill>
                  <a:schemeClr val="tx1"/>
                </a:solidFill>
                <a:effectLst/>
                <a:latin typeface="Arial" charset="0"/>
                <a:ea typeface="ＭＳ Ｐゴシック" charset="0"/>
                <a:cs typeface="ＭＳ Ｐゴシック" charset="0"/>
              </a:rPr>
              <a:t>).</a:t>
            </a:r>
            <a:r>
              <a:rPr lang="en-SG" dirty="0">
                <a:effectLst/>
              </a:rPr>
              <a:t> </a:t>
            </a:r>
            <a:endParaRPr lang="en-US" dirty="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B6106F4-6638-B54D-A5F7-5B84FA38E73D}"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00034" name="Rectangle 2"/>
          <p:cNvSpPr>
            <a:spLocks noGrp="1" noRot="1" noChangeAspect="1" noChangeArrowheads="1"/>
          </p:cNvSpPr>
          <p:nvPr>
            <p:ph type="sldImg"/>
          </p:nvPr>
        </p:nvSpPr>
        <p:spPr>
          <a:solidFill>
            <a:srgbClr val="FFFFFF"/>
          </a:solidFill>
          <a:ln/>
        </p:spPr>
      </p:sp>
      <p:sp>
        <p:nvSpPr>
          <p:cNvPr id="300035"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dirty="0"/>
              <a:t>Who should these 1-2 others be?  These persons should be individuals whom the offender respects as they will best help restore him/her.  They should </a:t>
            </a:r>
            <a:r>
              <a:rPr lang="en-US" b="1" dirty="0"/>
              <a:t>not</a:t>
            </a:r>
            <a:r>
              <a:rPr lang="en-US" dirty="0"/>
              <a:t> go </a:t>
            </a:r>
            <a:r>
              <a:rPr lang="en-US" i="1" dirty="0"/>
              <a:t>instead</a:t>
            </a:r>
            <a:r>
              <a:rPr lang="en-US" dirty="0"/>
              <a:t> of the offended believer, but </a:t>
            </a:r>
            <a:r>
              <a:rPr lang="en-US" i="1" dirty="0"/>
              <a:t>along with</a:t>
            </a:r>
            <a:r>
              <a:rPr lang="en-US" dirty="0"/>
              <a:t> this person.</a:t>
            </a:r>
          </a:p>
          <a:p>
            <a:pPr eaLnBrk="1" hangingPunct="1"/>
            <a:r>
              <a:rPr lang="en-US" dirty="0"/>
              <a:t>•</a:t>
            </a:r>
            <a:r>
              <a:rPr lang="en-US" baseline="0" dirty="0"/>
              <a:t> </a:t>
            </a:r>
            <a:r>
              <a:rPr lang="en-US" dirty="0"/>
              <a:t>Why take 1-2 others along?  </a:t>
            </a:r>
          </a:p>
          <a:p>
            <a:pPr eaLnBrk="1" hangingPunct="1"/>
            <a:endParaRPr lang="en-US" dirty="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OT law prohibited conviction of crimes based on only one person</a:t>
            </a:r>
            <a:r>
              <a:rPr lang="mr-IN" dirty="0"/>
              <a:t>'</a:t>
            </a:r>
            <a:r>
              <a:rPr lang="en-US" dirty="0"/>
              <a:t>s testimony (read Deut. 19:15).  The NT teaching is the same, protecting the offender from an easily offended or lying accuser.</a:t>
            </a:r>
          </a:p>
          <a:p>
            <a:r>
              <a:rPr lang="en-US" sz="1200" kern="1200" dirty="0">
                <a:solidFill>
                  <a:schemeClr val="tx1"/>
                </a:solidFill>
                <a:effectLst/>
                <a:latin typeface="Arial" charset="0"/>
                <a:ea typeface="ＭＳ Ｐゴシック" charset="0"/>
                <a:cs typeface="ＭＳ Ｐゴシック" charset="0"/>
              </a:rPr>
              <a:t>What if the offender </a:t>
            </a:r>
            <a:r>
              <a:rPr lang="en-US" sz="1200" i="1" kern="1200" dirty="0">
                <a:solidFill>
                  <a:schemeClr val="tx1"/>
                </a:solidFill>
                <a:effectLst/>
                <a:latin typeface="Arial" charset="0"/>
                <a:ea typeface="ＭＳ Ｐゴシック" charset="0"/>
                <a:cs typeface="ＭＳ Ｐゴシック" charset="0"/>
              </a:rPr>
              <a:t>still </a:t>
            </a:r>
            <a:r>
              <a:rPr lang="en-US" sz="1200" kern="1200" dirty="0">
                <a:solidFill>
                  <a:schemeClr val="tx1"/>
                </a:solidFill>
                <a:effectLst/>
                <a:latin typeface="Arial" charset="0"/>
                <a:ea typeface="ＭＳ Ｐゴシック" charset="0"/>
                <a:cs typeface="ＭＳ Ｐゴシック" charset="0"/>
              </a:rPr>
              <a:t>does not repent?  Go to step 3…</a:t>
            </a:r>
            <a:r>
              <a:rPr lang="en-SG" dirty="0">
                <a:effectLst/>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224426468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26E27B37-B720-0D40-89D7-00E3D3CDD171}"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04130" name="Rectangle 2"/>
          <p:cNvSpPr>
            <a:spLocks noGrp="1" noRot="1" noChangeAspect="1" noChangeArrowheads="1"/>
          </p:cNvSpPr>
          <p:nvPr>
            <p:ph type="sldImg"/>
          </p:nvPr>
        </p:nvSpPr>
        <p:spPr>
          <a:solidFill>
            <a:srgbClr val="FFFFFF"/>
          </a:solidFill>
          <a:ln/>
        </p:spPr>
      </p:sp>
      <p:sp>
        <p:nvSpPr>
          <p:cNvPr id="304131"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marL="0" marR="0" lvl="3" indent="0" algn="l" defTabSz="914400" rtl="0" eaLnBrk="1" fontAlgn="base" latinLnBrk="0" hangingPunct="1">
              <a:lnSpc>
                <a:spcPct val="100000"/>
              </a:lnSpc>
              <a:spcBef>
                <a:spcPct val="30000"/>
              </a:spcBef>
              <a:spcAft>
                <a:spcPct val="0"/>
              </a:spcAft>
              <a:buClrTx/>
              <a:buSzTx/>
              <a:buFontTx/>
              <a:buNone/>
              <a:tabLst/>
              <a:defRPr/>
            </a:pPr>
            <a:r>
              <a:rPr lang="en-US" sz="1200" b="0" kern="1200" dirty="0">
                <a:solidFill>
                  <a:schemeClr val="tx1"/>
                </a:solidFill>
                <a:effectLst/>
                <a:latin typeface="Arial" charset="0"/>
                <a:ea typeface="ＭＳ Ｐゴシック" charset="0"/>
                <a:cs typeface="+mn-cs"/>
              </a:rPr>
              <a:t>The church leadership certainly must be involved at this point before the matter is brought to the congregation.  They also must see the issue isn</a:t>
            </a:r>
            <a:r>
              <a:rPr lang="mr-IN" sz="1200" b="0" kern="1200" dirty="0">
                <a:solidFill>
                  <a:schemeClr val="tx1"/>
                </a:solidFill>
                <a:effectLst/>
                <a:latin typeface="Arial" charset="0"/>
                <a:ea typeface="ＭＳ Ｐゴシック" charset="0"/>
                <a:cs typeface="+mn-cs"/>
              </a:rPr>
              <a:t>'</a:t>
            </a:r>
            <a:r>
              <a:rPr lang="en-US" sz="1200" b="0" kern="1200" dirty="0">
                <a:solidFill>
                  <a:schemeClr val="tx1"/>
                </a:solidFill>
                <a:effectLst/>
                <a:latin typeface="Arial" charset="0"/>
                <a:ea typeface="ＭＳ Ｐゴシック" charset="0"/>
                <a:cs typeface="+mn-cs"/>
              </a:rPr>
              <a:t>t just a difference of opinion between two parties; the biblical basis for the offender living in sin must be clearly shown with specific passages.</a:t>
            </a:r>
            <a:endParaRPr lang="en-SG" sz="1200" b="1" kern="1200" dirty="0">
              <a:solidFill>
                <a:schemeClr val="tx1"/>
              </a:solidFill>
              <a:effectLst/>
              <a:latin typeface="Arial" charset="0"/>
              <a:ea typeface="ＭＳ Ｐゴシック" charset="0"/>
              <a:cs typeface="+mn-cs"/>
            </a:endParaRPr>
          </a:p>
          <a:p>
            <a:pPr eaLnBrk="1" hangingPunct="1"/>
            <a:endParaRPr lang="en-US" dirty="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charset="0"/>
                <a:ea typeface="ＭＳ Ｐゴシック" charset="0"/>
                <a:cs typeface="ＭＳ Ｐゴシック" charset="0"/>
              </a:rPr>
              <a:t>Bringing the matter to the entire church is vital, since without it the sinning person will be able to find fellowship in other smaller groups within the larger church who do not know of his/her sin.  Such gossip situations inevitably bring disunity, which lead to factions that can split the body.</a:t>
            </a:r>
            <a:r>
              <a:rPr lang="en-SG" dirty="0">
                <a:effectLst/>
              </a:rPr>
              <a:t> </a:t>
            </a:r>
          </a:p>
          <a:p>
            <a:r>
              <a:rPr lang="en-US" sz="1200" kern="1200" dirty="0">
                <a:solidFill>
                  <a:schemeClr val="tx1"/>
                </a:solidFill>
                <a:effectLst/>
                <a:latin typeface="Arial" charset="0"/>
                <a:ea typeface="ＭＳ Ｐゴシック" charset="0"/>
                <a:cs typeface="ＭＳ Ｐゴシック" charset="0"/>
              </a:rPr>
              <a:t>What, then, should the entire church do once discipline has been determined?  Step 4…</a:t>
            </a:r>
            <a:r>
              <a:rPr lang="en-SG" dirty="0">
                <a:effectLst/>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33376333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B2ECB7D-A857-B342-886C-3BE9841D7E19}"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07202" name="Rectangle 2"/>
          <p:cNvSpPr>
            <a:spLocks noGrp="1" noRot="1" noChangeAspect="1" noChangeArrowheads="1"/>
          </p:cNvSpPr>
          <p:nvPr>
            <p:ph type="sldImg"/>
          </p:nvPr>
        </p:nvSpPr>
        <p:spPr>
          <a:solidFill>
            <a:srgbClr val="FFFFFF"/>
          </a:solidFill>
          <a:ln/>
        </p:spPr>
      </p:sp>
      <p:sp>
        <p:nvSpPr>
          <p:cNvPr id="307203"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4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587B3C7-9D65-F149-A935-3F9995F90CC5}"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09250" name="Rectangle 2"/>
          <p:cNvSpPr>
            <a:spLocks noGrp="1" noRot="1" noChangeAspect="1" noChangeArrowheads="1"/>
          </p:cNvSpPr>
          <p:nvPr>
            <p:ph type="sldImg"/>
          </p:nvPr>
        </p:nvSpPr>
        <p:spPr>
          <a:solidFill>
            <a:srgbClr val="FFFFFF"/>
          </a:solidFill>
          <a:ln/>
        </p:spPr>
      </p:sp>
      <p:sp>
        <p:nvSpPr>
          <p:cNvPr id="309251"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Sometimes this step has been misinterpreted to mean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excommunication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where the errant person is never contacted again</a:t>
            </a:r>
            <a:r>
              <a:rPr lang="en-SG" sz="1200" kern="1200" dirty="0">
                <a:solidFill>
                  <a:schemeClr val="tx1"/>
                </a:solidFill>
                <a:effectLst/>
                <a:latin typeface="Arial" charset="0"/>
                <a:ea typeface="ＭＳ Ｐゴシック" charset="0"/>
                <a:cs typeface="ＭＳ Ｐゴシック" charset="0"/>
              </a:rPr>
              <a:t>.</a:t>
            </a:r>
            <a:endParaRPr lang="en-US" dirty="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926D7745-AD11-B04D-BB4A-FFE34817FC0B}"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11298" name="Rectangle 2"/>
          <p:cNvSpPr>
            <a:spLocks noGrp="1" noRot="1" noChangeAspect="1" noChangeArrowheads="1"/>
          </p:cNvSpPr>
          <p:nvPr>
            <p:ph type="sldImg"/>
          </p:nvPr>
        </p:nvSpPr>
        <p:spPr>
          <a:solidFill>
            <a:srgbClr val="FFFFFF"/>
          </a:solidFill>
          <a:ln/>
        </p:spPr>
      </p:sp>
      <p:sp>
        <p:nvSpPr>
          <p:cNvPr id="31129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But Jesus said to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treat him as you would a pagan or a tax collector.</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Jesus treated pagans with love and kindness, but he didn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ask them to evangelize the lost as part of his team.  You shouldn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be ugly or ungodly, but…</a:t>
            </a:r>
            <a:r>
              <a:rPr lang="en-SG" dirty="0">
                <a:effectLst/>
              </a:rPr>
              <a:t> </a:t>
            </a:r>
          </a:p>
          <a:p>
            <a:pPr eaLnBrk="1" hangingPunct="1"/>
            <a:r>
              <a:rPr lang="en-US" sz="1200" kern="1200" dirty="0">
                <a:solidFill>
                  <a:schemeClr val="tx1"/>
                </a:solidFill>
                <a:effectLst/>
                <a:latin typeface="Arial" charset="0"/>
                <a:ea typeface="ＭＳ Ｐゴシック" charset="0"/>
                <a:cs typeface="ＭＳ Ｐゴシック" charset="0"/>
              </a:rPr>
              <a:t>• Don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refer to him/her as a Christian. (ILL: I have done this with my former brother-in-law who divorced my sister to marry another woman.)</a:t>
            </a:r>
            <a:r>
              <a:rPr lang="en-SG" dirty="0">
                <a:effectLst/>
              </a:rPr>
              <a:t> </a:t>
            </a:r>
          </a:p>
          <a:p>
            <a:pPr eaLnBrk="1" hangingPunct="1"/>
            <a:r>
              <a:rPr lang="en-US" sz="1200" b="0" kern="1200" dirty="0">
                <a:solidFill>
                  <a:schemeClr val="tx1"/>
                </a:solidFill>
                <a:effectLst/>
                <a:latin typeface="+mn-lt"/>
                <a:ea typeface="+mn-ea"/>
                <a:cs typeface="+mn-cs"/>
              </a:rPr>
              <a:t>• Evangelize this person.</a:t>
            </a:r>
            <a:r>
              <a:rPr lang="en-SG" sz="1200" b="1" kern="1200" dirty="0">
                <a:solidFill>
                  <a:schemeClr val="tx1"/>
                </a:solidFill>
                <a:effectLst/>
                <a:latin typeface="+mn-lt"/>
                <a:ea typeface="+mn-ea"/>
                <a:cs typeface="+mn-cs"/>
              </a:rPr>
              <a:t> </a:t>
            </a:r>
          </a:p>
          <a:p>
            <a:pPr eaLnBrk="1" hangingPunct="1"/>
            <a:r>
              <a:rPr lang="en-US" sz="1200" b="0" kern="1200" dirty="0">
                <a:solidFill>
                  <a:schemeClr val="tx1"/>
                </a:solidFill>
                <a:effectLst/>
                <a:latin typeface="+mn-lt"/>
                <a:ea typeface="+mn-ea"/>
                <a:cs typeface="+mn-cs"/>
              </a:rPr>
              <a:t>• Don</a:t>
            </a:r>
            <a:r>
              <a:rPr lang="mr-IN" sz="1200" b="0" kern="1200" dirty="0">
                <a:solidFill>
                  <a:schemeClr val="tx1"/>
                </a:solidFill>
                <a:effectLst/>
                <a:latin typeface="+mn-lt"/>
                <a:ea typeface="+mn-ea"/>
                <a:cs typeface="+mn-cs"/>
              </a:rPr>
              <a:t>'</a:t>
            </a:r>
            <a:r>
              <a:rPr lang="en-US" sz="1200" b="0" kern="1200" dirty="0">
                <a:solidFill>
                  <a:schemeClr val="tx1"/>
                </a:solidFill>
                <a:effectLst/>
                <a:latin typeface="+mn-lt"/>
                <a:ea typeface="+mn-ea"/>
                <a:cs typeface="+mn-cs"/>
              </a:rPr>
              <a:t>t let him/her take the Lord</a:t>
            </a:r>
            <a:r>
              <a:rPr lang="mr-IN" sz="1200" b="0" kern="1200" dirty="0">
                <a:solidFill>
                  <a:schemeClr val="tx1"/>
                </a:solidFill>
                <a:effectLst/>
                <a:latin typeface="+mn-lt"/>
                <a:ea typeface="+mn-ea"/>
                <a:cs typeface="+mn-cs"/>
              </a:rPr>
              <a:t>'</a:t>
            </a:r>
            <a:r>
              <a:rPr lang="en-US" sz="1200" b="0" kern="1200" dirty="0">
                <a:solidFill>
                  <a:schemeClr val="tx1"/>
                </a:solidFill>
                <a:effectLst/>
                <a:latin typeface="+mn-lt"/>
                <a:ea typeface="+mn-ea"/>
                <a:cs typeface="+mn-cs"/>
              </a:rPr>
              <a:t>s Supper.</a:t>
            </a:r>
            <a:endParaRPr lang="en-SG" sz="1200" b="1" kern="1200" dirty="0">
              <a:solidFill>
                <a:schemeClr val="tx1"/>
              </a:solidFill>
              <a:effectLst/>
              <a:latin typeface="+mn-lt"/>
              <a:ea typeface="+mn-ea"/>
              <a:cs typeface="+mn-cs"/>
            </a:endParaRPr>
          </a:p>
          <a:p>
            <a:pPr eaLnBrk="1" hangingPunct="1"/>
            <a:r>
              <a:rPr lang="en-US" sz="1200" b="0" kern="1200" dirty="0">
                <a:solidFill>
                  <a:schemeClr val="tx1"/>
                </a:solidFill>
                <a:effectLst/>
                <a:latin typeface="+mn-lt"/>
                <a:ea typeface="+mn-ea"/>
                <a:cs typeface="+mn-cs"/>
              </a:rPr>
              <a:t>• Remove the person from membership.</a:t>
            </a:r>
            <a:endParaRPr lang="en-SG" sz="1200" b="1" kern="1200" dirty="0">
              <a:solidFill>
                <a:schemeClr val="tx1"/>
              </a:solidFill>
              <a:effectLst/>
              <a:latin typeface="+mn-lt"/>
              <a:ea typeface="+mn-ea"/>
              <a:cs typeface="+mn-cs"/>
            </a:endParaRPr>
          </a:p>
          <a:p>
            <a:r>
              <a:rPr lang="en-US" sz="1200" kern="1200" dirty="0">
                <a:solidFill>
                  <a:schemeClr val="tx1"/>
                </a:solidFill>
                <a:effectLst/>
                <a:latin typeface="Arial" charset="0"/>
                <a:ea typeface="ＭＳ Ｐゴシック" charset="0"/>
                <a:cs typeface="ＭＳ Ｐゴシック" charset="0"/>
              </a:rPr>
              <a:t>• Remove this person from church roles (ILL: My friend Paula was asked to leave her church kitchen ministry once her adultery was discovered.)</a:t>
            </a:r>
            <a:r>
              <a:rPr lang="en-SG" dirty="0">
                <a:effectLst/>
              </a:rPr>
              <a:t> </a:t>
            </a:r>
          </a:p>
          <a:p>
            <a:r>
              <a:rPr lang="en-US" sz="1200" kern="1200" dirty="0">
                <a:solidFill>
                  <a:schemeClr val="tx1"/>
                </a:solidFill>
                <a:effectLst/>
                <a:latin typeface="Arial" charset="0"/>
                <a:ea typeface="ＭＳ Ｐゴシック" charset="0"/>
                <a:cs typeface="ＭＳ Ｐゴシック" charset="0"/>
              </a:rPr>
              <a:t>But in other ways it is more serious than how we treat unbelievers:</a:t>
            </a:r>
            <a:r>
              <a:rPr lang="en-SG" dirty="0">
                <a:effectLst/>
              </a:rPr>
              <a:t> </a:t>
            </a:r>
          </a:p>
          <a:p>
            <a:r>
              <a:rPr lang="en-US" dirty="0"/>
              <a:t>•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Deliver over to Satan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one in sex sin (1 Cor. 5:5).  Years ago a friend named John left his wife and two small boys for another woman.  My church disciplined him, but an elder kept up with him to restore him.  After five years, he showed up at church—but he looked 20 years older!</a:t>
            </a:r>
            <a:r>
              <a:rPr lang="en-SG" dirty="0">
                <a:effectLst/>
              </a:rPr>
              <a:t> </a:t>
            </a:r>
          </a:p>
          <a:p>
            <a:r>
              <a:rPr lang="en-SG" dirty="0">
                <a:effectLst/>
              </a:rPr>
              <a:t>• </a:t>
            </a:r>
            <a:r>
              <a:rPr lang="en-US" sz="1200" kern="1200" dirty="0">
                <a:solidFill>
                  <a:schemeClr val="tx1"/>
                </a:solidFill>
                <a:effectLst/>
                <a:latin typeface="Arial" charset="0"/>
                <a:ea typeface="ＭＳ Ｐゴシック" charset="0"/>
                <a:cs typeface="ＭＳ Ｐゴシック" charset="0"/>
              </a:rPr>
              <a:t>Don</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 eat with him/her (1 Cor. 5:11).</a:t>
            </a:r>
            <a:r>
              <a:rPr lang="en-SG" dirty="0">
                <a:effectLst/>
              </a:rPr>
              <a:t> </a:t>
            </a:r>
          </a:p>
          <a:p>
            <a:r>
              <a:rPr lang="en-SG" dirty="0">
                <a:effectLst/>
              </a:rPr>
              <a:t>• </a:t>
            </a:r>
            <a:r>
              <a:rPr lang="en-US" sz="1200" kern="1200" dirty="0">
                <a:solidFill>
                  <a:schemeClr val="tx1"/>
                </a:solidFill>
                <a:effectLst/>
                <a:latin typeface="Arial" charset="0"/>
                <a:ea typeface="ＭＳ Ｐゴシック" charset="0"/>
                <a:cs typeface="ＭＳ Ｐゴシック" charset="0"/>
              </a:rPr>
              <a:t>Should we prohibit the person from attending church? Some say they, like unbelievers, should be welcomed in services without taking the Lord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Supper; but in most discipline cases this is not even an issue as few disciplined believers seek to return to the assembly until repentant.</a:t>
            </a:r>
            <a:r>
              <a:rPr lang="en-SG" dirty="0">
                <a:effectLst/>
              </a:rPr>
              <a:t> </a:t>
            </a:r>
            <a:endParaRPr lang="en-US"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C6A294A4-E6E0-0E4D-956F-F08D8E04D30F}" type="slidenum">
              <a:rPr lang="en-US" sz="1200"/>
              <a:pPr/>
              <a:t>10</a:t>
            </a:fld>
            <a:endParaRPr lang="en-US" sz="1200"/>
          </a:p>
        </p:txBody>
      </p:sp>
      <p:sp>
        <p:nvSpPr>
          <p:cNvPr id="369666" name="Rectangle 2"/>
          <p:cNvSpPr>
            <a:spLocks noGrp="1" noRot="1" noChangeAspect="1" noChangeArrowheads="1"/>
          </p:cNvSpPr>
          <p:nvPr>
            <p:ph type="sldImg"/>
          </p:nvPr>
        </p:nvSpPr>
        <p:spPr>
          <a:solidFill>
            <a:srgbClr val="FFFFFF"/>
          </a:solidFill>
          <a:ln/>
        </p:spPr>
      </p:sp>
      <p:sp>
        <p:nvSpPr>
          <p:cNvPr id="36966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9D8EA46-0008-4D40-8638-8DC57CA3E8D9}"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75458" name="Rectangle 2"/>
          <p:cNvSpPr>
            <a:spLocks noGrp="1" noRot="1" noChangeAspect="1" noChangeArrowheads="1"/>
          </p:cNvSpPr>
          <p:nvPr>
            <p:ph type="sldImg"/>
          </p:nvPr>
        </p:nvSpPr>
        <p:spPr>
          <a:solidFill>
            <a:srgbClr val="FFFFFF"/>
          </a:solidFill>
          <a:ln/>
        </p:spPr>
      </p:sp>
      <p:sp>
        <p:nvSpPr>
          <p:cNvPr id="27545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marL="0" marR="0" indent="0" algn="l" defTabSz="914400" rtl="0" eaLnBrk="1" fontAlgn="base" latinLnBrk="0" hangingPunct="1">
              <a:lnSpc>
                <a:spcPct val="100000"/>
              </a:lnSpc>
              <a:spcBef>
                <a:spcPct val="30000"/>
              </a:spcBef>
              <a:spcAft>
                <a:spcPct val="0"/>
              </a:spcAft>
              <a:buClrTx/>
              <a:buSzTx/>
              <a:buFontTx/>
              <a:buNone/>
              <a:tabLst/>
              <a:defRPr/>
            </a:pPr>
            <a:r>
              <a:rPr lang="en-US" dirty="0"/>
              <a:t>God</a:t>
            </a:r>
            <a:r>
              <a:rPr lang="mr-IN" dirty="0"/>
              <a:t>'</a:t>
            </a:r>
            <a:r>
              <a:rPr lang="en-US" dirty="0"/>
              <a:t>s strategy to bring sinning Christians back is to involve as few people as you can.</a:t>
            </a:r>
          </a:p>
        </p:txBody>
      </p:sp>
    </p:spTree>
    <p:extLst>
      <p:ext uri="{BB962C8B-B14F-4D97-AF65-F5344CB8AC3E}">
        <p14:creationId xmlns:p14="http://schemas.microsoft.com/office/powerpoint/2010/main" val="128440428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8C89287-29F2-244B-B6B5-AF8DFF79D8CB}"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15394" name="Rectangle 2"/>
          <p:cNvSpPr>
            <a:spLocks noGrp="1" noRot="1" noChangeAspect="1" noChangeArrowheads="1" noTextEdit="1"/>
          </p:cNvSpPr>
          <p:nvPr>
            <p:ph type="sldImg"/>
          </p:nvPr>
        </p:nvSpPr>
        <p:spPr>
          <a:ln/>
        </p:spPr>
      </p:sp>
      <p:sp>
        <p:nvSpPr>
          <p:cNvPr id="315395" name="Rectangle 3"/>
          <p:cNvSpPr>
            <a:spLocks noGrp="1" noChangeArrowheads="1"/>
          </p:cNvSpPr>
          <p:nvPr>
            <p:ph type="body" idx="1"/>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This is the intent in each of the four steps with the goal of </a:t>
            </a:r>
            <a:r>
              <a:rPr lang="en-US" sz="1200" i="1" kern="1200" dirty="0">
                <a:solidFill>
                  <a:schemeClr val="tx1"/>
                </a:solidFill>
                <a:effectLst/>
                <a:latin typeface="Arial" charset="0"/>
                <a:ea typeface="ＭＳ Ｐゴシック" charset="0"/>
                <a:cs typeface="ＭＳ Ｐゴシック" charset="0"/>
              </a:rPr>
              <a:t>restoration</a:t>
            </a:r>
            <a:r>
              <a:rPr lang="en-US" sz="1200" kern="1200" dirty="0">
                <a:solidFill>
                  <a:schemeClr val="tx1"/>
                </a:solidFill>
                <a:effectLst/>
                <a:latin typeface="Arial" charset="0"/>
                <a:ea typeface="ＭＳ Ｐゴシック" charset="0"/>
                <a:cs typeface="ＭＳ Ｐゴシック" charset="0"/>
              </a:rPr>
              <a:t>.</a:t>
            </a:r>
            <a:r>
              <a:rPr lang="en-SG" dirty="0">
                <a:effectLst/>
              </a:rPr>
              <a:t> </a:t>
            </a:r>
            <a:endParaRPr lang="en-US" dirty="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9FA5C73-164A-3344-9B75-63D63B49E6BD}"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17442" name="Rectangle 2"/>
          <p:cNvSpPr>
            <a:spLocks noGrp="1" noRot="1" noChangeAspect="1" noChangeArrowheads="1"/>
          </p:cNvSpPr>
          <p:nvPr>
            <p:ph type="sldImg"/>
          </p:nvPr>
        </p:nvSpPr>
        <p:spPr>
          <a:solidFill>
            <a:srgbClr val="FFFFFF"/>
          </a:solidFill>
          <a:ln/>
        </p:spPr>
      </p:sp>
      <p:sp>
        <p:nvSpPr>
          <p:cNvPr id="317443"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Arial" charset="0"/>
                <a:ea typeface="ＭＳ Ｐゴシック" charset="0"/>
                <a:cs typeface="ＭＳ Ｐゴシック" charset="0"/>
              </a:rPr>
              <a:t>But </a:t>
            </a:r>
            <a:r>
              <a:rPr lang="en-US" sz="1200" i="1" kern="1200" dirty="0">
                <a:solidFill>
                  <a:schemeClr val="tx1"/>
                </a:solidFill>
                <a:effectLst/>
                <a:latin typeface="Arial" charset="0"/>
                <a:ea typeface="ＭＳ Ｐゴシック" charset="0"/>
                <a:cs typeface="ＭＳ Ｐゴシック" charset="0"/>
              </a:rPr>
              <a:t>why</a:t>
            </a:r>
            <a:r>
              <a:rPr lang="en-US" sz="1200" kern="1200" dirty="0">
                <a:solidFill>
                  <a:schemeClr val="tx1"/>
                </a:solidFill>
                <a:effectLst/>
                <a:latin typeface="Arial" charset="0"/>
                <a:ea typeface="ＭＳ Ｐゴシック" charset="0"/>
                <a:cs typeface="ＭＳ Ｐゴシック" charset="0"/>
              </a:rPr>
              <a:t> must we do all this?  What right do we have to discipline our members?  Why must we restore sinning Christians properly?  Because…</a:t>
            </a:r>
            <a:r>
              <a:rPr lang="en-SG" dirty="0">
                <a:effectLst/>
              </a:rPr>
              <a:t> </a:t>
            </a:r>
            <a:endParaRPr lang="en-US" dirty="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89"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C1D5869-8365-754A-905B-BFCBAF5FC61B}"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19490" name="Rectangle 2"/>
          <p:cNvSpPr>
            <a:spLocks noGrp="1" noRot="1" noChangeAspect="1" noChangeArrowheads="1"/>
          </p:cNvSpPr>
          <p:nvPr>
            <p:ph type="sldImg"/>
          </p:nvPr>
        </p:nvSpPr>
        <p:spPr>
          <a:solidFill>
            <a:srgbClr val="FFFFFF"/>
          </a:solidFill>
          <a:ln/>
        </p:spPr>
      </p:sp>
      <p:sp>
        <p:nvSpPr>
          <p:cNvPr id="319491"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marL="0" marR="0" indent="0" algn="l" defTabSz="914400" rtl="0" eaLnBrk="1" fontAlgn="base" latinLnBrk="0" hangingPunct="1">
              <a:lnSpc>
                <a:spcPct val="100000"/>
              </a:lnSpc>
              <a:spcBef>
                <a:spcPct val="30000"/>
              </a:spcBef>
              <a:spcAft>
                <a:spcPct val="0"/>
              </a:spcAft>
              <a:buClrTx/>
              <a:buSzTx/>
              <a:buFontTx/>
              <a:buNone/>
              <a:tabLst/>
              <a:defRPr/>
            </a:pPr>
            <a:r>
              <a:rPr lang="en-US" dirty="0"/>
              <a:t>God</a:t>
            </a:r>
            <a:r>
              <a:rPr lang="mr-IN" dirty="0"/>
              <a:t>'</a:t>
            </a:r>
            <a:r>
              <a:rPr lang="en-US" dirty="0"/>
              <a:t>s right to judge is actually delegated to us! </a:t>
            </a: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F1A5862-CF74-CA47-ACA0-714C3FA15EE0}"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21538" name="Rectangle 2"/>
          <p:cNvSpPr>
            <a:spLocks noGrp="1" noRot="1" noChangeAspect="1" noChangeArrowheads="1"/>
          </p:cNvSpPr>
          <p:nvPr>
            <p:ph type="sldImg"/>
          </p:nvPr>
        </p:nvSpPr>
        <p:spPr>
          <a:solidFill>
            <a:srgbClr val="FFFFFF"/>
          </a:solidFill>
          <a:ln/>
        </p:spPr>
      </p:sp>
      <p:sp>
        <p:nvSpPr>
          <p:cNvPr id="321539"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We act in the place of the </a:t>
            </a:r>
            <a:r>
              <a:rPr lang="en-US" sz="1200" u="sng" kern="1200" dirty="0">
                <a:solidFill>
                  <a:schemeClr val="tx1"/>
                </a:solidFill>
                <a:effectLst/>
                <a:latin typeface="Arial" charset="0"/>
                <a:ea typeface="ＭＳ Ｐゴシック" charset="0"/>
                <a:cs typeface="ＭＳ Ｐゴシック" charset="0"/>
              </a:rPr>
              <a:t>Father</a:t>
            </a:r>
            <a:r>
              <a:rPr lang="en-US" sz="1200" kern="1200" dirty="0">
                <a:solidFill>
                  <a:schemeClr val="tx1"/>
                </a:solidFill>
                <a:effectLst/>
                <a:latin typeface="Arial" charset="0"/>
                <a:ea typeface="ＭＳ Ｐゴシック" charset="0"/>
                <a:cs typeface="ＭＳ Ｐゴシック" charset="0"/>
              </a:rPr>
              <a:t> when we seek to restore someone (</a:t>
            </a:r>
            <a:r>
              <a:rPr lang="en-US" sz="1200" u="sng" kern="1200" dirty="0">
                <a:solidFill>
                  <a:schemeClr val="tx1"/>
                </a:solidFill>
                <a:effectLst/>
                <a:latin typeface="Arial" charset="0"/>
                <a:ea typeface="ＭＳ Ｐゴシック" charset="0"/>
                <a:cs typeface="ＭＳ Ｐゴシック" charset="0"/>
              </a:rPr>
              <a:t>18-19</a:t>
            </a:r>
            <a:r>
              <a:rPr lang="en-US" sz="1200" kern="1200" dirty="0">
                <a:solidFill>
                  <a:schemeClr val="tx1"/>
                </a:solidFill>
                <a:effectLst/>
                <a:latin typeface="Arial" charset="0"/>
                <a:ea typeface="ＭＳ Ｐゴシック" charset="0"/>
                <a:cs typeface="ＭＳ Ｐゴシック" charset="0"/>
              </a:rPr>
              <a:t>).</a:t>
            </a:r>
            <a:r>
              <a:rPr lang="en-SG" dirty="0">
                <a:effectLst/>
              </a:rPr>
              <a:t> </a:t>
            </a:r>
            <a:endParaRPr lang="en-US" dirty="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95363FE-FA24-E445-AD46-630891D70AF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23586" name="Rectangle 2"/>
          <p:cNvSpPr>
            <a:spLocks noGrp="1" noRot="1" noChangeAspect="1" noChangeArrowheads="1"/>
          </p:cNvSpPr>
          <p:nvPr>
            <p:ph type="sldImg"/>
          </p:nvPr>
        </p:nvSpPr>
        <p:spPr>
          <a:solidFill>
            <a:srgbClr val="FFFFFF"/>
          </a:solidFill>
          <a:ln/>
        </p:spPr>
      </p:sp>
      <p:sp>
        <p:nvSpPr>
          <p:cNvPr id="32358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Too often, today's churches act as if they have no authority under God, yet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binding</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here refers to disciplining (a guilty verdict) , and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loosing</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refers to releasing from discipline (an innocent verdict).</a:t>
            </a:r>
            <a:r>
              <a:rPr lang="en-SG" dirty="0">
                <a:effectLst/>
              </a:rPr>
              <a:t> </a:t>
            </a:r>
          </a:p>
          <a:p>
            <a:pPr eaLnBrk="1" hangingPunct="1"/>
            <a:endParaRPr lang="en-SG" dirty="0">
              <a:effectLst/>
            </a:endParaRPr>
          </a:p>
          <a:p>
            <a:pPr eaLnBrk="1" hangingPunct="1"/>
            <a:r>
              <a:rPr lang="en-SG" dirty="0">
                <a:effectLst/>
              </a:rPr>
              <a:t>The Greek tense here is an unusual one—the perfect passive participle. As the word "perfect" implies, it refers to the past tense, meaning that whatever heaven decided on an issue preceded what the church would determine. The NASB best captures the idea that "whatever you bind shall have been bound in heaven." Our decision must be based on the Word of God that shows what heaven has already decreed.</a:t>
            </a:r>
            <a:endParaRPr lang="en-US" dirty="0"/>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DAC8744-F645-A14C-9BC1-547C9267E8A8}"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25634" name="Rectangle 2"/>
          <p:cNvSpPr>
            <a:spLocks noGrp="1" noRot="1" noChangeAspect="1" noChangeArrowheads="1"/>
          </p:cNvSpPr>
          <p:nvPr>
            <p:ph type="sldImg"/>
          </p:nvPr>
        </p:nvSpPr>
        <p:spPr>
          <a:solidFill>
            <a:srgbClr val="FFFFFF"/>
          </a:solidFill>
          <a:ln/>
        </p:spPr>
      </p:sp>
      <p:sp>
        <p:nvSpPr>
          <p:cNvPr id="325635"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We should trust that our prayerful judgments are 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will.</a:t>
            </a:r>
            <a:endParaRPr lang="en-US" dirty="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charset="0"/>
                <a:ea typeface="ＭＳ Ｐゴシック" charset="0"/>
                <a:cs typeface="ＭＳ Ｐゴシック" charset="0"/>
              </a:rPr>
              <a:t>Ps. 82:6 has a similar idea where Israel</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rulers are called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gods</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in that they rule others.</a:t>
            </a:r>
            <a:r>
              <a:rPr lang="en-SG" dirty="0">
                <a:effectLst/>
              </a:rPr>
              <a:t> </a:t>
            </a:r>
          </a:p>
          <a:p>
            <a:r>
              <a:rPr lang="en-US" sz="1200" kern="1200" dirty="0">
                <a:solidFill>
                  <a:schemeClr val="tx1"/>
                </a:solidFill>
                <a:effectLst/>
                <a:latin typeface="Arial" charset="0"/>
                <a:ea typeface="ＭＳ Ｐゴシック" charset="0"/>
                <a:cs typeface="ＭＳ Ｐゴシック" charset="0"/>
              </a:rPr>
              <a:t>Why should we trust this process in discipline situations?  Verse 20 says that…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395857982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5BEE171-5AF1-A74E-9142-04A8CFBAF9F2}"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28706" name="Rectangle 2"/>
          <p:cNvSpPr>
            <a:spLocks noGrp="1" noRot="1" noChangeAspect="1" noChangeArrowheads="1"/>
          </p:cNvSpPr>
          <p:nvPr>
            <p:ph type="sldImg"/>
          </p:nvPr>
        </p:nvSpPr>
        <p:spPr>
          <a:solidFill>
            <a:srgbClr val="FFFFFF"/>
          </a:solidFill>
          <a:ln/>
        </p:spPr>
      </p:sp>
      <p:sp>
        <p:nvSpPr>
          <p:cNvPr id="32870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When we seek to restore someone, we act in the presence and authority of Christ (20).</a:t>
            </a:r>
            <a:r>
              <a:rPr lang="en-SG" dirty="0">
                <a:effectLst/>
              </a:rPr>
              <a:t> </a:t>
            </a:r>
            <a:endParaRPr lang="en-US" dirty="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5893108-02EB-F44D-AF9F-6FE399A369BA}" type="slidenum">
              <a:rPr kumimoji="0" lang="en-US" sz="1200" b="0" i="0" u="none" strike="noStrike" kern="1200" cap="none" spc="0" normalizeH="0" baseline="0" noProof="0">
                <a:ln>
                  <a:noFill/>
                </a:ln>
                <a:solidFill>
                  <a:srgbClr val="000000"/>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84</a:t>
            </a:fld>
            <a:endParaRPr kumimoji="0" lang="en-US" sz="12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30754" name="Rectangle 2"/>
          <p:cNvSpPr>
            <a:spLocks noGrp="1" noRot="1" noChangeAspect="1" noChangeArrowheads="1"/>
          </p:cNvSpPr>
          <p:nvPr>
            <p:ph type="sldImg"/>
          </p:nvPr>
        </p:nvSpPr>
        <p:spPr>
          <a:solidFill>
            <a:srgbClr val="FFFFFF"/>
          </a:solidFill>
          <a:ln/>
        </p:spPr>
      </p:sp>
      <p:sp>
        <p:nvSpPr>
          <p:cNvPr id="330755"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The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two or three</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 refers to the witnesses whose testimony enacted discipline (v. 16).</a:t>
            </a:r>
            <a:r>
              <a:rPr lang="en-SG" dirty="0">
                <a:effectLst/>
              </a:rPr>
              <a:t> </a:t>
            </a:r>
          </a:p>
          <a:p>
            <a:pPr marL="0" marR="0" lvl="2" indent="0" algn="l" defTabSz="914400" rtl="0" eaLnBrk="1" fontAlgn="base" latinLnBrk="0" hangingPunct="1">
              <a:lnSpc>
                <a:spcPct val="100000"/>
              </a:lnSpc>
              <a:spcBef>
                <a:spcPct val="30000"/>
              </a:spcBef>
              <a:spcAft>
                <a:spcPct val="0"/>
              </a:spcAft>
              <a:buClrTx/>
              <a:buSzTx/>
              <a:buFontTx/>
              <a:buNone/>
              <a:tabLst/>
              <a:defRPr/>
            </a:pPr>
            <a:r>
              <a:rPr lang="en-SG" dirty="0"/>
              <a:t>The point of Christ being </a:t>
            </a:r>
            <a:r>
              <a:rPr lang="mr-IN" dirty="0"/>
              <a:t>"</a:t>
            </a:r>
            <a:r>
              <a:rPr lang="en-SG" dirty="0"/>
              <a:t>in their midst</a:t>
            </a:r>
            <a:r>
              <a:rPr lang="mr-IN" dirty="0"/>
              <a:t>"</a:t>
            </a:r>
            <a:r>
              <a:rPr lang="en-SG" dirty="0"/>
              <a:t> is that local church discipline acts with the presence and authority of Christ Himself.</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three Synoptic Gospels all record the Transfiguration of Jesus. Here is the only glimpse of the true nature of Christ that we find in the gospels as no one sees him in his full glory during his earthly life—and the Transfiguration was only for a few moments. God, in his mercy, did not let people view the glorified Christ lest they die in doing so! But this experience on the mountain (probably Mount Tabor) lifted the veil, as it were, so that at least Peter, James, and John could imagine the glory of Jesus when he reigns in the millennial kingdom.</a:t>
            </a:r>
          </a:p>
          <a:p>
            <a:r>
              <a:rPr lang="en-US" dirty="0"/>
              <a:t>_____________</a:t>
            </a:r>
          </a:p>
          <a:p>
            <a:r>
              <a:rPr lang="en-US" dirty="0"/>
              <a:t>LC-04-Instruction of the Twelve-106</a:t>
            </a:r>
          </a:p>
          <a:p>
            <a:r>
              <a:rPr lang="en-US" dirty="0"/>
              <a:t>NS-01-Matt15-18—slide 12</a:t>
            </a:r>
          </a:p>
          <a:p>
            <a:r>
              <a:rPr lang="en-US" dirty="0"/>
              <a:t>NS-02-Mark9-16—slide 3</a:t>
            </a:r>
          </a:p>
          <a:p>
            <a:r>
              <a:rPr lang="en-US" dirty="0"/>
              <a:t>NS-03-Luke1-12—slide 386</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22EC1E-BBDA-469C-A934-AB22BDD9F132}"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79813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D28CD41B-F14B-8549-AF57-12F3EC316555}"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265218" name="Rectangle 2"/>
          <p:cNvSpPr>
            <a:spLocks noGrp="1" noRot="1" noChangeAspect="1" noChangeArrowheads="1"/>
          </p:cNvSpPr>
          <p:nvPr>
            <p:ph type="sldImg"/>
          </p:nvPr>
        </p:nvSpPr>
        <p:spPr>
          <a:solidFill>
            <a:srgbClr val="FFFFFF"/>
          </a:solidFill>
          <a:ln/>
        </p:spPr>
      </p:sp>
      <p:sp>
        <p:nvSpPr>
          <p:cNvPr id="265219"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marL="0" marR="0" lvl="2" indent="0" algn="l" defTabSz="914400" rtl="0" eaLnBrk="1" fontAlgn="base" latinLnBrk="0" hangingPunct="1">
              <a:lnSpc>
                <a:spcPct val="100000"/>
              </a:lnSpc>
              <a:spcBef>
                <a:spcPct val="30000"/>
              </a:spcBef>
              <a:spcAft>
                <a:spcPct val="0"/>
              </a:spcAft>
              <a:buClrTx/>
              <a:buSzTx/>
              <a:buFontTx/>
              <a:buNone/>
              <a:tabLst/>
              <a:defRPr/>
            </a:pPr>
            <a:r>
              <a:rPr lang="en-SG" dirty="0"/>
              <a:t>So how can we sum up this passage in one sentence?  I</a:t>
            </a:r>
            <a:r>
              <a:rPr lang="mr-IN" dirty="0"/>
              <a:t>'</a:t>
            </a:r>
            <a:r>
              <a:rPr lang="en-SG" dirty="0"/>
              <a:t>d say it this way…</a:t>
            </a:r>
            <a:endParaRPr lang="en-US" dirty="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charset="0"/>
                <a:ea typeface="ＭＳ Ｐゴシック" charset="0"/>
                <a:cs typeface="ＭＳ Ｐゴシック" charset="0"/>
              </a:rPr>
              <a:t>When sheep stray, we shepherd them back as loving hands of God</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s grace</a:t>
            </a:r>
            <a:r>
              <a:rPr lang="en-SG" sz="1200" kern="1200" dirty="0">
                <a:solidFill>
                  <a:schemeClr val="tx1"/>
                </a:solidFill>
                <a:effectLst/>
                <a:latin typeface="Arial" charset="0"/>
                <a:ea typeface="ＭＳ Ｐゴシック" charset="0"/>
                <a:cs typeface="ＭＳ Ｐゴシック" charset="0"/>
              </a:rPr>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170331894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5"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9564306-8BAA-DD47-8F41-9C5E0EA29FC4}"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33826" name="Rectangle 2"/>
          <p:cNvSpPr>
            <a:spLocks noGrp="1" noRot="1" noChangeAspect="1" noChangeArrowheads="1"/>
          </p:cNvSpPr>
          <p:nvPr>
            <p:ph type="sldImg"/>
          </p:nvPr>
        </p:nvSpPr>
        <p:spPr>
          <a:solidFill>
            <a:srgbClr val="FFFFFF"/>
          </a:solidFill>
          <a:ln/>
        </p:spPr>
      </p:sp>
      <p:sp>
        <p:nvSpPr>
          <p:cNvPr id="333827"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God expects each of us to take the initiative—</a:t>
            </a:r>
            <a:r>
              <a:rPr lang="en-SG" dirty="0">
                <a:effectLst/>
              </a:rPr>
              <a:t> </a:t>
            </a:r>
            <a:endParaRPr lang="en-US" dirty="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9236B2FF-B135-F946-AF90-3F26837C736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35874" name="Rectangle 2"/>
          <p:cNvSpPr>
            <a:spLocks noGrp="1" noRot="1" noChangeAspect="1" noChangeArrowheads="1"/>
          </p:cNvSpPr>
          <p:nvPr>
            <p:ph type="sldImg"/>
          </p:nvPr>
        </p:nvSpPr>
        <p:spPr>
          <a:solidFill>
            <a:srgbClr val="FFFFFF"/>
          </a:solidFill>
          <a:ln/>
        </p:spPr>
      </p:sp>
      <p:sp>
        <p:nvSpPr>
          <p:cNvPr id="335875"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—and to do so as far as possible, as Romans 12:18 says [read].  This verse is a great encouragement</a:t>
            </a:r>
            <a:r>
              <a:rPr lang="en-US" sz="1200" kern="1200" baseline="0" dirty="0">
                <a:solidFill>
                  <a:schemeClr val="tx1"/>
                </a:solidFill>
                <a:effectLst/>
                <a:latin typeface="Arial" charset="0"/>
                <a:ea typeface="ＭＳ Ｐゴシック" charset="0"/>
                <a:cs typeface="ＭＳ Ｐゴシック" charset="0"/>
              </a:rPr>
              <a:t> to do all we can even if others are not responsive.</a:t>
            </a:r>
            <a:r>
              <a:rPr lang="en-SG" dirty="0">
                <a:effectLst/>
              </a:rPr>
              <a:t> </a:t>
            </a:r>
            <a:endParaRPr lang="en-US" dirty="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A2ADC2E-5D50-544B-83A3-104D1F3E7DEC}"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37922" name="Rectangle 2"/>
          <p:cNvSpPr>
            <a:spLocks noGrp="1" noRot="1" noChangeAspect="1" noChangeArrowheads="1"/>
          </p:cNvSpPr>
          <p:nvPr>
            <p:ph type="sldImg"/>
          </p:nvPr>
        </p:nvSpPr>
        <p:spPr>
          <a:solidFill>
            <a:srgbClr val="FFFFFF"/>
          </a:solidFill>
          <a:ln/>
        </p:spPr>
      </p:sp>
      <p:sp>
        <p:nvSpPr>
          <p:cNvPr id="337923"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This verse is a great overall principle in relationships.</a:t>
            </a:r>
            <a:r>
              <a:rPr lang="en-SG" dirty="0">
                <a:effectLst/>
              </a:rPr>
              <a:t> </a:t>
            </a:r>
            <a:endParaRPr lang="en-US" dirty="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charset="0"/>
                <a:ea typeface="ＭＳ Ｐゴシック" charset="0"/>
                <a:cs typeface="ＭＳ Ｐゴシック" charset="0"/>
              </a:rPr>
              <a:t>God desires us to truly live out the chorus </a:t>
            </a:r>
            <a:r>
              <a:rPr lang="mr-IN" sz="1200" kern="1200" dirty="0">
                <a:solidFill>
                  <a:schemeClr val="tx1"/>
                </a:solidFill>
                <a:effectLst/>
                <a:latin typeface="Arial" charset="0"/>
                <a:ea typeface="ＭＳ Ｐゴシック" charset="0"/>
                <a:cs typeface="ＭＳ Ｐゴシック" charset="0"/>
              </a:rPr>
              <a:t>"</a:t>
            </a:r>
            <a:r>
              <a:rPr lang="en-US" sz="1200" kern="1200" dirty="0">
                <a:solidFill>
                  <a:schemeClr val="tx1"/>
                </a:solidFill>
                <a:effectLst/>
                <a:latin typeface="Arial" charset="0"/>
                <a:ea typeface="ＭＳ Ｐゴシック" charset="0"/>
                <a:cs typeface="ＭＳ Ｐゴシック" charset="0"/>
              </a:rPr>
              <a:t>Make Us One, Lord</a:t>
            </a:r>
            <a:r>
              <a:rPr lang="mr-IN" sz="1200" kern="1200" dirty="0">
                <a:solidFill>
                  <a:schemeClr val="tx1"/>
                </a:solidFill>
                <a:effectLst/>
                <a:latin typeface="Arial" charset="0"/>
                <a:ea typeface="ＭＳ Ｐゴシック" charset="0"/>
                <a:cs typeface="ＭＳ Ｐゴシック" charset="0"/>
              </a:rPr>
              <a:t>"</a:t>
            </a:r>
            <a:r>
              <a:rPr lang="en-SG" dirty="0">
                <a:effectLst/>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24221710-1788-7546-99DB-EDAC7DDCFF11}" type="slidenum">
              <a:rPr kumimoji="0" lang="en-US" sz="1200" b="0" i="0" u="none" strike="noStrike" kern="1200" cap="none" spc="0" normalizeH="0" baseline="0" noProof="0" smtClean="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Tree>
    <p:extLst>
      <p:ext uri="{BB962C8B-B14F-4D97-AF65-F5344CB8AC3E}">
        <p14:creationId xmlns:p14="http://schemas.microsoft.com/office/powerpoint/2010/main" val="414801260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Rectangle 7"/>
          <p:cNvSpPr>
            <a:spLocks noGrp="1" noChangeArrowheads="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D086AD9-1687-E948-B022-F6185AB68257}"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40994" name="Rectangle 2"/>
          <p:cNvSpPr>
            <a:spLocks noGrp="1" noRot="1" noChangeAspect="1" noChangeArrowheads="1"/>
          </p:cNvSpPr>
          <p:nvPr>
            <p:ph type="sldImg"/>
          </p:nvPr>
        </p:nvSpPr>
        <p:spPr>
          <a:solidFill>
            <a:srgbClr val="FFFFFF"/>
          </a:solidFill>
          <a:ln/>
        </p:spPr>
      </p:sp>
      <p:sp>
        <p:nvSpPr>
          <p:cNvPr id="340995" name="Rectangle 3"/>
          <p:cNvSpPr>
            <a:spLocks noGrp="1" noChangeArrowheads="1"/>
          </p:cNvSpPr>
          <p:nvPr>
            <p:ph type="body" idx="1"/>
          </p:nvPr>
        </p:nvSpPr>
        <p:spPr>
          <a:solidFill>
            <a:srgbClr val="FFFFFF"/>
          </a:solidFill>
          <a:ln>
            <a:solidFill>
              <a:srgbClr val="000000"/>
            </a:solidFill>
            <a:miter lim="800000"/>
            <a:headEnd/>
            <a:tailEnd/>
          </a:ln>
          <a:extLst>
            <a:ext uri="{FAA26D3D-D897-4be2-8F04-BA451C77F1D7}">
              <ma14:placeholderFlag xmlns="" xmlns:ma14="http://schemas.microsoft.com/office/mac/drawingml/2011/main" val="1"/>
            </a:ext>
          </a:extLst>
        </p:spPr>
        <p:txBody>
          <a:bodyPr/>
          <a:lstStyle/>
          <a:p>
            <a:pPr eaLnBrk="1" hangingPunct="1"/>
            <a:r>
              <a:rPr lang="en-US" sz="1200" kern="1200" dirty="0">
                <a:solidFill>
                  <a:schemeClr val="tx1"/>
                </a:solidFill>
                <a:effectLst/>
                <a:latin typeface="Arial" charset="0"/>
                <a:ea typeface="ＭＳ Ｐゴシック" charset="0"/>
                <a:cs typeface="ＭＳ Ｐゴシック" charset="0"/>
              </a:rPr>
              <a:t>Matthew 18 relates to us in at least three ways</a:t>
            </a:r>
            <a:r>
              <a:rPr lang="en-SG" sz="1200" kern="1200" dirty="0">
                <a:solidFill>
                  <a:schemeClr val="tx1"/>
                </a:solidFill>
                <a:effectLst/>
                <a:latin typeface="Arial" charset="0"/>
                <a:ea typeface="ＭＳ Ｐゴシック" charset="0"/>
                <a:cs typeface="ＭＳ Ｐゴシック" charset="0"/>
              </a:rPr>
              <a:t>:</a:t>
            </a:r>
          </a:p>
          <a:p>
            <a:pPr eaLnBrk="1" hangingPunct="1"/>
            <a:r>
              <a:rPr lang="en-SG" sz="1200" kern="1200" dirty="0">
                <a:solidFill>
                  <a:schemeClr val="tx1"/>
                </a:solidFill>
                <a:effectLst/>
                <a:latin typeface="Arial" charset="0"/>
                <a:ea typeface="ＭＳ Ｐゴシック" charset="0"/>
                <a:cs typeface="ＭＳ Ｐゴシック" charset="0"/>
              </a:rPr>
              <a:t>•</a:t>
            </a:r>
            <a:r>
              <a:rPr lang="en-SG" sz="1200" kern="1200" baseline="0" dirty="0">
                <a:solidFill>
                  <a:schemeClr val="tx1"/>
                </a:solidFill>
                <a:effectLst/>
                <a:latin typeface="Arial" charset="0"/>
                <a:ea typeface="ＭＳ Ｐゴシック" charset="0"/>
                <a:cs typeface="ＭＳ Ｐゴシック" charset="0"/>
              </a:rPr>
              <a:t> </a:t>
            </a:r>
            <a:r>
              <a:rPr lang="en-US" sz="1200" kern="1200" dirty="0">
                <a:solidFill>
                  <a:schemeClr val="tx1"/>
                </a:solidFill>
                <a:effectLst/>
                <a:latin typeface="Arial" charset="0"/>
                <a:ea typeface="ＭＳ Ｐゴシック" charset="0"/>
                <a:cs typeface="ＭＳ Ｐゴシック" charset="0"/>
              </a:rPr>
              <a:t>To be in this assembly you must submit to its authority under God.  This means that we will lovingly seek to restore you should you fall.</a:t>
            </a:r>
            <a:r>
              <a:rPr lang="en-SG" dirty="0">
                <a:effectLst/>
              </a:rPr>
              <a:t> </a:t>
            </a:r>
          </a:p>
          <a:p>
            <a:pPr eaLnBrk="1" hangingPunct="1"/>
            <a:r>
              <a:rPr lang="en-SG" sz="1200" kern="1200" dirty="0">
                <a:solidFill>
                  <a:schemeClr val="tx1"/>
                </a:solidFill>
                <a:effectLst/>
                <a:latin typeface="Arial" charset="0"/>
                <a:ea typeface="ＭＳ Ｐゴシック" charset="0"/>
                <a:cs typeface="ＭＳ Ｐゴシック" charset="0"/>
              </a:rPr>
              <a:t>•</a:t>
            </a:r>
            <a:r>
              <a:rPr lang="en-SG" sz="1200" kern="1200" baseline="0" dirty="0">
                <a:solidFill>
                  <a:schemeClr val="tx1"/>
                </a:solidFill>
                <a:effectLst/>
                <a:latin typeface="Arial" charset="0"/>
                <a:ea typeface="ＭＳ Ｐゴシック" charset="0"/>
                <a:cs typeface="ＭＳ Ｐゴシック" charset="0"/>
              </a:rPr>
              <a:t> </a:t>
            </a:r>
            <a:r>
              <a:rPr lang="en-US" sz="1200" kern="1200" dirty="0">
                <a:solidFill>
                  <a:schemeClr val="tx1"/>
                </a:solidFill>
                <a:effectLst/>
                <a:latin typeface="Arial" charset="0"/>
                <a:ea typeface="ＭＳ Ｐゴシック" charset="0"/>
                <a:cs typeface="ＭＳ Ｐゴシック" charset="0"/>
              </a:rPr>
              <a:t>Is there sin in you worthy of discipline?  Clean it up now to avoid pain for us all!</a:t>
            </a:r>
            <a:r>
              <a:rPr lang="en-SG" dirty="0">
                <a:effectLst/>
              </a:rPr>
              <a:t> </a:t>
            </a:r>
          </a:p>
          <a:p>
            <a:pPr eaLnBrk="1" hangingPunct="1"/>
            <a:r>
              <a:rPr lang="en-SG" sz="1200" kern="1200" dirty="0">
                <a:solidFill>
                  <a:schemeClr val="tx1"/>
                </a:solidFill>
                <a:effectLst/>
                <a:latin typeface="Arial" charset="0"/>
                <a:ea typeface="ＭＳ Ｐゴシック" charset="0"/>
                <a:cs typeface="ＭＳ Ｐゴシック" charset="0"/>
              </a:rPr>
              <a:t>•</a:t>
            </a:r>
            <a:r>
              <a:rPr lang="en-SG" sz="1200" kern="1200" baseline="0" dirty="0">
                <a:solidFill>
                  <a:schemeClr val="tx1"/>
                </a:solidFill>
                <a:effectLst/>
                <a:latin typeface="Arial" charset="0"/>
                <a:ea typeface="ＭＳ Ｐゴシック" charset="0"/>
                <a:cs typeface="ＭＳ Ｐゴシック" charset="0"/>
              </a:rPr>
              <a:t> </a:t>
            </a:r>
            <a:r>
              <a:rPr lang="en-US" sz="1200" kern="1200" dirty="0">
                <a:solidFill>
                  <a:schemeClr val="tx1"/>
                </a:solidFill>
                <a:effectLst/>
                <a:latin typeface="Arial" charset="0"/>
                <a:ea typeface="ＭＳ Ｐゴシック" charset="0"/>
                <a:cs typeface="ＭＳ Ｐゴシック" charset="0"/>
              </a:rPr>
              <a:t>Do you know anyone who needs a private confrontation?  Romans 12:18 encourages you to do everything possible to be at peace with all people, so do it!</a:t>
            </a:r>
            <a:r>
              <a:rPr lang="en-SG" dirty="0">
                <a:effectLst/>
              </a:rPr>
              <a:t> </a:t>
            </a: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buNone/>
            </a:pPr>
            <a:r>
              <a:rPr lang="en-US">
                <a:effectLst/>
                <a:latin typeface="Lucida Grande" panose="020B0600040502020204" pitchFamily="34" charset="0"/>
              </a:rPr>
              <a:t>The Rich Man</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Matt. 19:16</a:t>
            </a:r>
            <a:r>
              <a:rPr lang="en-US">
                <a:effectLst/>
                <a:latin typeface="Lucida Grande" panose="020B0600040502020204" pitchFamily="34" charset="0"/>
              </a:rPr>
              <a:t>    Someone came to Jesus with this question: “Teacher, what good deed must I do to have eternal life?”</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Matt. 19:17</a:t>
            </a:r>
            <a:r>
              <a:rPr lang="en-US">
                <a:solidFill>
                  <a:srgbClr val="000000"/>
                </a:solidFill>
                <a:effectLst/>
                <a:latin typeface="Lucida Grande" panose="020B0600040502020204" pitchFamily="34" charset="0"/>
              </a:rPr>
              <a:t>    </a:t>
            </a:r>
            <a:r>
              <a:rPr lang="en-US">
                <a:solidFill>
                  <a:srgbClr val="FF2500"/>
                </a:solidFill>
                <a:effectLst/>
                <a:latin typeface="Lucida Grande" panose="020B0600040502020204" pitchFamily="34" charset="0"/>
              </a:rPr>
              <a:t>“Why ask me about what is good?”</a:t>
            </a:r>
            <a:r>
              <a:rPr lang="en-US">
                <a:solidFill>
                  <a:srgbClr val="000000"/>
                </a:solidFill>
                <a:effectLst/>
                <a:latin typeface="Lucida Grande" panose="020B0600040502020204" pitchFamily="34" charset="0"/>
              </a:rPr>
              <a:t> Jesus replied. </a:t>
            </a:r>
            <a:r>
              <a:rPr lang="en-US">
                <a:solidFill>
                  <a:srgbClr val="FF2500"/>
                </a:solidFill>
                <a:effectLst/>
                <a:latin typeface="Lucida Grande" panose="020B0600040502020204" pitchFamily="34" charset="0"/>
              </a:rPr>
              <a:t>“There is only One who is good. But to answer your question—if you want to receive eternal life, keep the commandments.”</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Matt. 19:18</a:t>
            </a:r>
            <a:r>
              <a:rPr lang="en-US">
                <a:effectLst/>
                <a:latin typeface="Lucida Grande" panose="020B0600040502020204" pitchFamily="34" charset="0"/>
              </a:rPr>
              <a:t>    “Which ones?” the man asked. </a:t>
            </a:r>
          </a:p>
          <a:p>
            <a:pPr>
              <a:buNone/>
            </a:pPr>
            <a:endParaRPr lang="en-US">
              <a:effectLst/>
              <a:latin typeface="Lucida Grande" panose="020B0600040502020204" pitchFamily="34" charset="0"/>
            </a:endParaRPr>
          </a:p>
          <a:p>
            <a:pPr>
              <a:buNone/>
            </a:pPr>
            <a:r>
              <a:rPr lang="en-US">
                <a:solidFill>
                  <a:srgbClr val="000000"/>
                </a:solidFill>
                <a:effectLst/>
                <a:latin typeface="Lucida Grande" panose="020B0600040502020204" pitchFamily="34" charset="0"/>
              </a:rPr>
              <a:t>And Jesus replied: </a:t>
            </a:r>
            <a:r>
              <a:rPr lang="en-US">
                <a:solidFill>
                  <a:srgbClr val="FF2500"/>
                </a:solidFill>
                <a:effectLst/>
                <a:latin typeface="Lucida Grande" panose="020B0600040502020204" pitchFamily="34" charset="0"/>
              </a:rPr>
              <a:t>“‘You must not murder. You must not commit adultery. You must not steal. You must not testify falsely. </a:t>
            </a:r>
            <a:r>
              <a:rPr lang="en-US" b="1" baseline="30000">
                <a:solidFill>
                  <a:srgbClr val="006699"/>
                </a:solidFill>
                <a:effectLst/>
                <a:latin typeface="Helvetica Neue" panose="02000503000000020004" pitchFamily="2" charset="0"/>
              </a:rPr>
              <a:t>19</a:t>
            </a:r>
            <a:r>
              <a:rPr lang="en-US">
                <a:solidFill>
                  <a:srgbClr val="FF2500"/>
                </a:solidFill>
                <a:effectLst/>
                <a:latin typeface="Lucida Grande" panose="020B0600040502020204" pitchFamily="34" charset="0"/>
              </a:rPr>
              <a:t> Honor your father and mother. Love your neighbor as yourself.’”</a:t>
            </a:r>
            <a:br>
              <a:rPr lang="en-US">
                <a:effectLst/>
                <a:latin typeface="Lucida Grande" panose="020B0600040502020204" pitchFamily="34" charset="0"/>
              </a:rPr>
            </a:b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Matt. 19:20</a:t>
            </a:r>
            <a:r>
              <a:rPr lang="en-US">
                <a:effectLst/>
                <a:latin typeface="Lucida Grande" panose="020B0600040502020204" pitchFamily="34" charset="0"/>
              </a:rPr>
              <a:t>    “I’ve obeyed all these commandments,” the young man replied. “What else must I do?”</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19:21</a:t>
            </a:r>
            <a:r>
              <a:rPr lang="en-US" sz="1200" kern="1200">
                <a:solidFill>
                  <a:schemeClr val="tx1"/>
                </a:solidFill>
                <a:effectLst/>
                <a:latin typeface="+mn-lt"/>
                <a:ea typeface="+mn-ea"/>
                <a:cs typeface="+mn-cs"/>
              </a:rPr>
              <a:t>    Jesus told him, “If you want to be perfect, go and sell all your possessions and give the money to the poor, and you will have treasure in heaven. Then come, follow me.”</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19:22</a:t>
            </a:r>
            <a:r>
              <a:rPr lang="en-US" sz="1200" kern="1200">
                <a:solidFill>
                  <a:schemeClr val="tx1"/>
                </a:solidFill>
                <a:effectLst/>
                <a:latin typeface="+mn-lt"/>
                <a:ea typeface="+mn-ea"/>
                <a:cs typeface="+mn-cs"/>
              </a:rPr>
              <a:t>    But when the young man heard this, he went away sad, for he had many possessions.</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19:23</a:t>
            </a:r>
            <a:r>
              <a:rPr lang="en-US" sz="1200" kern="1200">
                <a:solidFill>
                  <a:schemeClr val="tx1"/>
                </a:solidFill>
                <a:effectLst/>
                <a:latin typeface="+mn-lt"/>
                <a:ea typeface="+mn-ea"/>
                <a:cs typeface="+mn-cs"/>
              </a:rPr>
              <a:t>    Then Jesus said to his disciples, “I tell you the truth, it is very hard for a rich person to enter the Kingdom of Heaven. </a:t>
            </a:r>
            <a:r>
              <a:rPr lang="en-US" sz="1200" b="1" kern="1200" baseline="30000">
                <a:solidFill>
                  <a:schemeClr val="tx1"/>
                </a:solidFill>
                <a:effectLst/>
                <a:latin typeface="+mn-lt"/>
                <a:ea typeface="+mn-ea"/>
                <a:cs typeface="+mn-cs"/>
              </a:rPr>
              <a:t>24</a:t>
            </a:r>
            <a:r>
              <a:rPr lang="en-US" sz="1200" kern="1200">
                <a:solidFill>
                  <a:schemeClr val="tx1"/>
                </a:solidFill>
                <a:effectLst/>
                <a:latin typeface="+mn-lt"/>
                <a:ea typeface="+mn-ea"/>
                <a:cs typeface="+mn-cs"/>
              </a:rPr>
              <a:t> I’ll say it again—it is easier for a camel to go through the eye of a needle than for a rich person to enter the Kingdom of God!”</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19:25</a:t>
            </a:r>
            <a:r>
              <a:rPr lang="en-US" sz="1200" kern="1200">
                <a:solidFill>
                  <a:schemeClr val="tx1"/>
                </a:solidFill>
                <a:effectLst/>
                <a:latin typeface="+mn-lt"/>
                <a:ea typeface="+mn-ea"/>
                <a:cs typeface="+mn-cs"/>
              </a:rPr>
              <a:t>    The disciples were astounded. “Then who in the world can be saved?” they asked.</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19:26</a:t>
            </a:r>
            <a:r>
              <a:rPr lang="en-US" sz="1200" kern="1200">
                <a:solidFill>
                  <a:schemeClr val="tx1"/>
                </a:solidFill>
                <a:effectLst/>
                <a:latin typeface="+mn-lt"/>
                <a:ea typeface="+mn-ea"/>
                <a:cs typeface="+mn-cs"/>
              </a:rPr>
              <a:t>    Jesus looked at them intently and said, “Humanly speaking, it is impossible. But with God everything is possible.”</a:t>
            </a:r>
          </a:p>
          <a:p>
            <a:br>
              <a:rPr lang="en-US" sz="1200" kern="1200">
                <a:solidFill>
                  <a:schemeClr val="tx1"/>
                </a:solidFill>
                <a:effectLst/>
                <a:latin typeface="+mn-lt"/>
                <a:ea typeface="+mn-ea"/>
                <a:cs typeface="+mn-cs"/>
              </a:rPr>
            </a:br>
            <a:r>
              <a:rPr lang="en-US" sz="1200" b="1" kern="1200">
                <a:solidFill>
                  <a:schemeClr val="tx1"/>
                </a:solidFill>
                <a:effectLst/>
                <a:latin typeface="+mn-lt"/>
                <a:ea typeface="+mn-ea"/>
                <a:cs typeface="+mn-cs"/>
              </a:rPr>
              <a:t>Matt. 19:27</a:t>
            </a:r>
            <a:r>
              <a:rPr lang="en-US" sz="1200" kern="1200">
                <a:solidFill>
                  <a:schemeClr val="tx1"/>
                </a:solidFill>
                <a:effectLst/>
                <a:latin typeface="+mn-lt"/>
                <a:ea typeface="+mn-ea"/>
                <a:cs typeface="+mn-cs"/>
              </a:rPr>
              <a:t>    Then Peter said to him, “We’ve given up everything to follow you. What will we get?”</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19:28</a:t>
            </a:r>
            <a:r>
              <a:rPr lang="en-US" sz="1200" kern="1200">
                <a:solidFill>
                  <a:schemeClr val="tx1"/>
                </a:solidFill>
                <a:effectLst/>
                <a:latin typeface="+mn-lt"/>
                <a:ea typeface="+mn-ea"/>
                <a:cs typeface="+mn-cs"/>
              </a:rPr>
              <a:t>    Jesus replied, “I assure you that when the world is made new and the Son of Man sits upon his glorious throne, you who have been my followers will also sit on twelve thrones, judging the twelve tribes of Israel. </a:t>
            </a:r>
            <a:r>
              <a:rPr lang="en-US" sz="1200" b="1" kern="1200" baseline="30000">
                <a:solidFill>
                  <a:schemeClr val="tx1"/>
                </a:solidFill>
                <a:effectLst/>
                <a:latin typeface="+mn-lt"/>
                <a:ea typeface="+mn-ea"/>
                <a:cs typeface="+mn-cs"/>
              </a:rPr>
              <a:t>29</a:t>
            </a:r>
            <a:r>
              <a:rPr lang="en-US" sz="1200" kern="1200">
                <a:solidFill>
                  <a:schemeClr val="tx1"/>
                </a:solidFill>
                <a:effectLst/>
                <a:latin typeface="+mn-lt"/>
                <a:ea typeface="+mn-ea"/>
                <a:cs typeface="+mn-cs"/>
              </a:rPr>
              <a:t> And everyone who has given up houses or brothers or sisters or father or mother or children or property, for my sake, will receive a hundred times as much in return and will inherit eternal life. </a:t>
            </a:r>
            <a:r>
              <a:rPr lang="en-US" sz="1200" b="1" kern="1200" baseline="30000">
                <a:solidFill>
                  <a:schemeClr val="tx1"/>
                </a:solidFill>
                <a:effectLst/>
                <a:latin typeface="+mn-lt"/>
                <a:ea typeface="+mn-ea"/>
                <a:cs typeface="+mn-cs"/>
              </a:rPr>
              <a:t>30</a:t>
            </a:r>
            <a:r>
              <a:rPr lang="en-US" sz="1200" kern="1200">
                <a:solidFill>
                  <a:schemeClr val="tx1"/>
                </a:solidFill>
                <a:effectLst/>
                <a:latin typeface="+mn-lt"/>
                <a:ea typeface="+mn-ea"/>
                <a:cs typeface="+mn-cs"/>
              </a:rPr>
              <a:t> But many who are the greatest now will be least important then, and those who seem least important now will be the greatest then.</a:t>
            </a:r>
          </a:p>
          <a:p>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Parable of the Vineyard Workers</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20:1</a:t>
            </a:r>
            <a:r>
              <a:rPr lang="en-US" sz="1200" kern="1200">
                <a:solidFill>
                  <a:schemeClr val="tx1"/>
                </a:solidFill>
                <a:effectLst/>
                <a:latin typeface="+mn-lt"/>
                <a:ea typeface="+mn-ea"/>
                <a:cs typeface="+mn-cs"/>
              </a:rPr>
              <a:t>    “For the Kingdom of Heaven is like the landowner who went out early one morning to hire workers for his vineyard. </a:t>
            </a:r>
            <a:r>
              <a:rPr lang="en-US" sz="1200" b="1" kern="1200" baseline="30000">
                <a:solidFill>
                  <a:schemeClr val="tx1"/>
                </a:solidFill>
                <a:effectLst/>
                <a:latin typeface="+mn-lt"/>
                <a:ea typeface="+mn-ea"/>
                <a:cs typeface="+mn-cs"/>
              </a:rPr>
              <a:t>2</a:t>
            </a:r>
            <a:r>
              <a:rPr lang="en-US" sz="1200" kern="1200">
                <a:solidFill>
                  <a:schemeClr val="tx1"/>
                </a:solidFill>
                <a:effectLst/>
                <a:latin typeface="+mn-lt"/>
                <a:ea typeface="+mn-ea"/>
                <a:cs typeface="+mn-cs"/>
              </a:rPr>
              <a:t> He agreed to pay the normal daily wage and sent them out to work.</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20:3</a:t>
            </a:r>
            <a:r>
              <a:rPr lang="en-US" sz="1200" kern="1200">
                <a:solidFill>
                  <a:schemeClr val="tx1"/>
                </a:solidFill>
                <a:effectLst/>
                <a:latin typeface="+mn-lt"/>
                <a:ea typeface="+mn-ea"/>
                <a:cs typeface="+mn-cs"/>
              </a:rPr>
              <a:t>    “At nine o’clock in the morning he was passing through the marketplace and saw somepeople standing around doing nothing. </a:t>
            </a:r>
            <a:r>
              <a:rPr lang="en-US" sz="1200" b="1" kern="1200" baseline="30000">
                <a:solidFill>
                  <a:schemeClr val="tx1"/>
                </a:solidFill>
                <a:effectLst/>
                <a:latin typeface="+mn-lt"/>
                <a:ea typeface="+mn-ea"/>
                <a:cs typeface="+mn-cs"/>
              </a:rPr>
              <a:t>4</a:t>
            </a:r>
            <a:r>
              <a:rPr lang="en-US" sz="1200" kern="1200">
                <a:solidFill>
                  <a:schemeClr val="tx1"/>
                </a:solidFill>
                <a:effectLst/>
                <a:latin typeface="+mn-lt"/>
                <a:ea typeface="+mn-ea"/>
                <a:cs typeface="+mn-cs"/>
              </a:rPr>
              <a:t> So he hired them, telling them he would pay them whatever was right at the end of the day. </a:t>
            </a:r>
            <a:r>
              <a:rPr lang="en-US" sz="1200" b="1" kern="1200" baseline="30000">
                <a:solidFill>
                  <a:schemeClr val="tx1"/>
                </a:solidFill>
                <a:effectLst/>
                <a:latin typeface="+mn-lt"/>
                <a:ea typeface="+mn-ea"/>
                <a:cs typeface="+mn-cs"/>
              </a:rPr>
              <a:t>5</a:t>
            </a:r>
            <a:r>
              <a:rPr lang="en-US" sz="1200" kern="1200">
                <a:solidFill>
                  <a:schemeClr val="tx1"/>
                </a:solidFill>
                <a:effectLst/>
                <a:latin typeface="+mn-lt"/>
                <a:ea typeface="+mn-ea"/>
                <a:cs typeface="+mn-cs"/>
              </a:rPr>
              <a:t> So they went to work in the vineyard. At noon and again at three o’clock he did the same thing.</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20:6</a:t>
            </a:r>
            <a:r>
              <a:rPr lang="en-US" sz="1200" kern="1200">
                <a:solidFill>
                  <a:schemeClr val="tx1"/>
                </a:solidFill>
                <a:effectLst/>
                <a:latin typeface="+mn-lt"/>
                <a:ea typeface="+mn-ea"/>
                <a:cs typeface="+mn-cs"/>
              </a:rPr>
              <a:t>    “At five o’clock that afternoon he was in town again and saw some more people standing around. He asked them, ‘Why haven’t you been working today?’</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20:7</a:t>
            </a:r>
            <a:r>
              <a:rPr lang="en-US" sz="1200" kern="1200">
                <a:solidFill>
                  <a:schemeClr val="tx1"/>
                </a:solidFill>
                <a:effectLst/>
                <a:latin typeface="+mn-lt"/>
                <a:ea typeface="+mn-ea"/>
                <a:cs typeface="+mn-cs"/>
              </a:rPr>
              <a:t>    “They replied, ‘Because no one hired us.’ </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kern="1200">
                <a:solidFill>
                  <a:schemeClr val="tx1"/>
                </a:solidFill>
                <a:effectLst/>
                <a:latin typeface="+mn-lt"/>
                <a:ea typeface="+mn-ea"/>
                <a:cs typeface="+mn-cs"/>
              </a:rPr>
              <a:t>“The landowner told them, ‘Then go out and join the others in my vineyard.’</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20:8</a:t>
            </a:r>
            <a:r>
              <a:rPr lang="en-US" sz="1200" kern="1200">
                <a:solidFill>
                  <a:schemeClr val="tx1"/>
                </a:solidFill>
                <a:effectLst/>
                <a:latin typeface="+mn-lt"/>
                <a:ea typeface="+mn-ea"/>
                <a:cs typeface="+mn-cs"/>
              </a:rPr>
              <a:t>    “That evening he told the foreman to call the workers in and pay them, beginning with the last workers first. </a:t>
            </a:r>
            <a:r>
              <a:rPr lang="en-US" sz="1200" b="1" kern="1200" baseline="30000">
                <a:solidFill>
                  <a:schemeClr val="tx1"/>
                </a:solidFill>
                <a:effectLst/>
                <a:latin typeface="+mn-lt"/>
                <a:ea typeface="+mn-ea"/>
                <a:cs typeface="+mn-cs"/>
              </a:rPr>
              <a:t>9</a:t>
            </a:r>
            <a:r>
              <a:rPr lang="en-US" sz="1200" kern="1200">
                <a:solidFill>
                  <a:schemeClr val="tx1"/>
                </a:solidFill>
                <a:effectLst/>
                <a:latin typeface="+mn-lt"/>
                <a:ea typeface="+mn-ea"/>
                <a:cs typeface="+mn-cs"/>
              </a:rPr>
              <a:t> When those hired at five o’clock were paid, each received a full day’s wage. </a:t>
            </a:r>
            <a:r>
              <a:rPr lang="en-US" sz="1200" b="1" kern="1200" baseline="30000">
                <a:solidFill>
                  <a:schemeClr val="tx1"/>
                </a:solidFill>
                <a:effectLst/>
                <a:latin typeface="+mn-lt"/>
                <a:ea typeface="+mn-ea"/>
                <a:cs typeface="+mn-cs"/>
              </a:rPr>
              <a:t>10</a:t>
            </a:r>
            <a:r>
              <a:rPr lang="en-US" sz="1200" kern="1200">
                <a:solidFill>
                  <a:schemeClr val="tx1"/>
                </a:solidFill>
                <a:effectLst/>
                <a:latin typeface="+mn-lt"/>
                <a:ea typeface="+mn-ea"/>
                <a:cs typeface="+mn-cs"/>
              </a:rPr>
              <a:t> When those hired first came to get their pay, they assumed they would receive more. But they, too, were paid a day’s wage. </a:t>
            </a:r>
            <a:r>
              <a:rPr lang="en-US" sz="1200" b="1" kern="1200" baseline="30000">
                <a:solidFill>
                  <a:schemeClr val="tx1"/>
                </a:solidFill>
                <a:effectLst/>
                <a:latin typeface="+mn-lt"/>
                <a:ea typeface="+mn-ea"/>
                <a:cs typeface="+mn-cs"/>
              </a:rPr>
              <a:t>11</a:t>
            </a:r>
            <a:r>
              <a:rPr lang="en-US" sz="1200" kern="1200">
                <a:solidFill>
                  <a:schemeClr val="tx1"/>
                </a:solidFill>
                <a:effectLst/>
                <a:latin typeface="+mn-lt"/>
                <a:ea typeface="+mn-ea"/>
                <a:cs typeface="+mn-cs"/>
              </a:rPr>
              <a:t> When they received their pay, they protested to the owner, </a:t>
            </a:r>
            <a:r>
              <a:rPr lang="en-US" sz="1200" b="1" kern="1200" baseline="30000">
                <a:solidFill>
                  <a:schemeClr val="tx1"/>
                </a:solidFill>
                <a:effectLst/>
                <a:latin typeface="+mn-lt"/>
                <a:ea typeface="+mn-ea"/>
                <a:cs typeface="+mn-cs"/>
              </a:rPr>
              <a:t>12</a:t>
            </a:r>
            <a:r>
              <a:rPr lang="en-US" sz="1200" kern="1200">
                <a:solidFill>
                  <a:schemeClr val="tx1"/>
                </a:solidFill>
                <a:effectLst/>
                <a:latin typeface="+mn-lt"/>
                <a:ea typeface="+mn-ea"/>
                <a:cs typeface="+mn-cs"/>
              </a:rPr>
              <a:t> ‘Those people worked only one hour, and yet you’ve paid them just as much as you paid us who worked all day in the scorching heat.’</a:t>
            </a:r>
          </a:p>
          <a:p>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20:13</a:t>
            </a:r>
            <a:r>
              <a:rPr lang="en-US" sz="1200" kern="1200">
                <a:solidFill>
                  <a:schemeClr val="tx1"/>
                </a:solidFill>
                <a:effectLst/>
                <a:latin typeface="+mn-lt"/>
                <a:ea typeface="+mn-ea"/>
                <a:cs typeface="+mn-cs"/>
              </a:rPr>
              <a:t>    “He answered one of them, ‘Friend, I haven’t been unfair! Didn’t you agree to work all day for the usual wage? </a:t>
            </a:r>
            <a:r>
              <a:rPr lang="en-US" sz="1200" b="1" kern="1200" baseline="30000">
                <a:solidFill>
                  <a:schemeClr val="tx1"/>
                </a:solidFill>
                <a:effectLst/>
                <a:latin typeface="+mn-lt"/>
                <a:ea typeface="+mn-ea"/>
                <a:cs typeface="+mn-cs"/>
              </a:rPr>
              <a:t>14</a:t>
            </a:r>
            <a:r>
              <a:rPr lang="en-US" sz="1200" kern="1200">
                <a:solidFill>
                  <a:schemeClr val="tx1"/>
                </a:solidFill>
                <a:effectLst/>
                <a:latin typeface="+mn-lt"/>
                <a:ea typeface="+mn-ea"/>
                <a:cs typeface="+mn-cs"/>
              </a:rPr>
              <a:t> Take your money and go. I wanted to pay this last worker the same as you. </a:t>
            </a:r>
            <a:r>
              <a:rPr lang="en-US" sz="1200" b="1" kern="1200" baseline="30000">
                <a:solidFill>
                  <a:schemeClr val="tx1"/>
                </a:solidFill>
                <a:effectLst/>
                <a:latin typeface="+mn-lt"/>
                <a:ea typeface="+mn-ea"/>
                <a:cs typeface="+mn-cs"/>
              </a:rPr>
              <a:t>15</a:t>
            </a:r>
            <a:r>
              <a:rPr lang="en-US" sz="1200" kern="1200">
                <a:solidFill>
                  <a:schemeClr val="tx1"/>
                </a:solidFill>
                <a:effectLst/>
                <a:latin typeface="+mn-lt"/>
                <a:ea typeface="+mn-ea"/>
                <a:cs typeface="+mn-cs"/>
              </a:rPr>
              <a:t> Is it against the law for me to do what I want with my money? Should you be jealous because I am kind to others?’</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Matt. 20:16</a:t>
            </a:r>
            <a:r>
              <a:rPr lang="en-US" sz="1200" kern="1200">
                <a:solidFill>
                  <a:schemeClr val="tx1"/>
                </a:solidFill>
                <a:effectLst/>
                <a:latin typeface="+mn-lt"/>
                <a:ea typeface="+mn-ea"/>
                <a:cs typeface="+mn-cs"/>
              </a:rPr>
              <a:t>    “So those who are last now will be first then, and those who are first will be last.” </a:t>
            </a:r>
            <a:endParaRPr lang="en-US">
              <a:solidFill>
                <a:srgbClr val="FF2500"/>
              </a:solidFill>
              <a:effectLst/>
              <a:latin typeface="Lucida Grande" panose="020B0600040502020204" pitchFamily="34" charset="0"/>
            </a:endParaRPr>
          </a:p>
          <a:p>
            <a:pPr>
              <a:buNone/>
            </a:pPr>
            <a:endParaRPr lang="en-US">
              <a:effectLst/>
              <a:latin typeface="Lucida Grande" panose="020B0600040502020204" pitchFamily="34" charset="0"/>
            </a:endParaRPr>
          </a:p>
          <a:p>
            <a:pPr>
              <a:buNone/>
            </a:pPr>
            <a:r>
              <a:rPr lang="en-US">
                <a:effectLst/>
                <a:latin typeface="Lucida Grande" panose="020B0600040502020204" pitchFamily="34" charset="0"/>
              </a:rPr>
              <a:t>The Rich Man</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10:17</a:t>
            </a:r>
            <a:r>
              <a:rPr lang="en-US">
                <a:effectLst/>
                <a:latin typeface="Lucida Grande" panose="020B0600040502020204" pitchFamily="34" charset="0"/>
              </a:rPr>
              <a:t>    As Jesus was starting out on his way to Jerusalem, a man came running up to him, knelt down, and asked, “Good Teacher, what must I do to inherit eternal life?”</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10:18</a:t>
            </a:r>
            <a:r>
              <a:rPr lang="en-US">
                <a:solidFill>
                  <a:srgbClr val="000000"/>
                </a:solidFill>
                <a:effectLst/>
                <a:latin typeface="Lucida Grande" panose="020B0600040502020204" pitchFamily="34" charset="0"/>
              </a:rPr>
              <a:t>    </a:t>
            </a:r>
            <a:r>
              <a:rPr lang="en-US">
                <a:solidFill>
                  <a:srgbClr val="FF2500"/>
                </a:solidFill>
                <a:effectLst/>
                <a:latin typeface="Lucida Grande" panose="020B0600040502020204" pitchFamily="34" charset="0"/>
              </a:rPr>
              <a:t>“Why do you call me good?”</a:t>
            </a:r>
            <a:r>
              <a:rPr lang="en-US">
                <a:solidFill>
                  <a:srgbClr val="000000"/>
                </a:solidFill>
                <a:effectLst/>
                <a:latin typeface="Lucida Grande" panose="020B0600040502020204" pitchFamily="34" charset="0"/>
              </a:rPr>
              <a:t> Jesus asked. </a:t>
            </a:r>
            <a:r>
              <a:rPr lang="en-US">
                <a:solidFill>
                  <a:srgbClr val="FF2500"/>
                </a:solidFill>
                <a:effectLst/>
                <a:latin typeface="Lucida Grande" panose="020B0600040502020204" pitchFamily="34" charset="0"/>
              </a:rPr>
              <a:t>“Only God is truly good.</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19</a:t>
            </a:r>
            <a:r>
              <a:rPr lang="en-US">
                <a:solidFill>
                  <a:srgbClr val="FF2500"/>
                </a:solidFill>
                <a:effectLst/>
                <a:latin typeface="Lucida Grande" panose="020B0600040502020204" pitchFamily="34" charset="0"/>
              </a:rPr>
              <a:t> But to answer your question, you know the commandments: ‘You must not murder. You must not commit adultery. You must not steal. You must not testify falsely. You must not cheat anyone. Honor your father and mother.’”</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10:20</a:t>
            </a:r>
            <a:r>
              <a:rPr lang="en-US">
                <a:effectLst/>
                <a:latin typeface="Lucida Grande" panose="020B0600040502020204" pitchFamily="34" charset="0"/>
              </a:rPr>
              <a:t>    “Teacher,” the man replied, “I’ve obeyed all these commandments since I was young.”</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10:21</a:t>
            </a:r>
            <a:r>
              <a:rPr lang="en-US">
                <a:solidFill>
                  <a:srgbClr val="000000"/>
                </a:solidFill>
                <a:effectLst/>
                <a:latin typeface="Lucida Grande" panose="020B0600040502020204" pitchFamily="34" charset="0"/>
              </a:rPr>
              <a:t>    Looking at the man, Jesus felt genuine love for him. </a:t>
            </a:r>
            <a:r>
              <a:rPr lang="en-US">
                <a:solidFill>
                  <a:srgbClr val="FF2500"/>
                </a:solidFill>
                <a:effectLst/>
                <a:latin typeface="Lucida Grande" panose="020B0600040502020204" pitchFamily="34" charset="0"/>
              </a:rPr>
              <a:t>“There is still one thing you haven’t done,”</a:t>
            </a:r>
            <a:r>
              <a:rPr lang="en-US">
                <a:solidFill>
                  <a:srgbClr val="000000"/>
                </a:solidFill>
                <a:effectLst/>
                <a:latin typeface="Lucida Grande" panose="020B0600040502020204" pitchFamily="34" charset="0"/>
              </a:rPr>
              <a:t> he told him. </a:t>
            </a:r>
            <a:r>
              <a:rPr lang="en-US">
                <a:solidFill>
                  <a:srgbClr val="FF2500"/>
                </a:solidFill>
                <a:effectLst/>
                <a:latin typeface="Lucida Grande" panose="020B0600040502020204" pitchFamily="34" charset="0"/>
              </a:rPr>
              <a:t>“Go and sell all your possessions and give the money to the poor, and you will have treasure in heaven. Then come, follow me.”</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10:22</a:t>
            </a:r>
            <a:r>
              <a:rPr lang="en-US">
                <a:effectLst/>
                <a:latin typeface="Lucida Grande" panose="020B0600040502020204" pitchFamily="34" charset="0"/>
              </a:rPr>
              <a:t>    At this the man’s face fell, and he went away sad, for he had many possessions.</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10:23</a:t>
            </a:r>
            <a:r>
              <a:rPr lang="en-US">
                <a:solidFill>
                  <a:srgbClr val="000000"/>
                </a:solidFill>
                <a:effectLst/>
                <a:latin typeface="Lucida Grande" panose="020B0600040502020204" pitchFamily="34" charset="0"/>
              </a:rPr>
              <a:t>    Jesus looked around and said to his disciples, </a:t>
            </a:r>
            <a:r>
              <a:rPr lang="en-US">
                <a:solidFill>
                  <a:srgbClr val="FF2500"/>
                </a:solidFill>
                <a:effectLst/>
                <a:latin typeface="Lucida Grande" panose="020B0600040502020204" pitchFamily="34" charset="0"/>
              </a:rPr>
              <a:t>“How hard it is for the rich to enter the Kingdom of God!”</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24</a:t>
            </a:r>
            <a:r>
              <a:rPr lang="en-US">
                <a:solidFill>
                  <a:srgbClr val="000000"/>
                </a:solidFill>
                <a:effectLst/>
                <a:latin typeface="Lucida Grande" panose="020B0600040502020204" pitchFamily="34" charset="0"/>
              </a:rPr>
              <a:t> This amazed them. But Jesus said again, </a:t>
            </a:r>
            <a:r>
              <a:rPr lang="en-US">
                <a:solidFill>
                  <a:srgbClr val="FF2500"/>
                </a:solidFill>
                <a:effectLst/>
                <a:latin typeface="Lucida Grande" panose="020B0600040502020204" pitchFamily="34" charset="0"/>
              </a:rPr>
              <a:t>“Dear children, it is very hard to enter the Kingdom of God.</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25</a:t>
            </a:r>
            <a:r>
              <a:rPr lang="en-US">
                <a:solidFill>
                  <a:srgbClr val="FF2500"/>
                </a:solidFill>
                <a:effectLst/>
                <a:latin typeface="Lucida Grande" panose="020B0600040502020204" pitchFamily="34" charset="0"/>
              </a:rPr>
              <a:t> In fact, it is easier for a camel to go through the eye of a needle than for a rich person to enter the Kingdom of God!”</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10:26</a:t>
            </a:r>
            <a:r>
              <a:rPr lang="en-US">
                <a:effectLst/>
                <a:latin typeface="Lucida Grande" panose="020B0600040502020204" pitchFamily="34" charset="0"/>
              </a:rPr>
              <a:t>    The disciples were astounded. “Then who in the world can be saved?” they asked.</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10:27</a:t>
            </a:r>
            <a:r>
              <a:rPr lang="en-US">
                <a:solidFill>
                  <a:srgbClr val="000000"/>
                </a:solidFill>
                <a:effectLst/>
                <a:latin typeface="Lucida Grande" panose="020B0600040502020204" pitchFamily="34" charset="0"/>
              </a:rPr>
              <a:t>    Jesus looked at them intently and said, </a:t>
            </a:r>
            <a:r>
              <a:rPr lang="en-US">
                <a:solidFill>
                  <a:srgbClr val="FF2500"/>
                </a:solidFill>
                <a:effectLst/>
                <a:latin typeface="Lucida Grande" panose="020B0600040502020204" pitchFamily="34" charset="0"/>
              </a:rPr>
              <a:t>“Humanly speaking, it is impossible. But not with God. Everything is possible with God.”</a:t>
            </a:r>
            <a:br>
              <a:rPr lang="en-US">
                <a:effectLst/>
                <a:latin typeface="Lucida Grande" panose="020B0600040502020204" pitchFamily="34" charset="0"/>
              </a:rPr>
            </a:b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10:28</a:t>
            </a:r>
            <a:r>
              <a:rPr lang="en-US">
                <a:effectLst/>
                <a:latin typeface="Lucida Grande" panose="020B0600040502020204" pitchFamily="34" charset="0"/>
              </a:rPr>
              <a:t>    Then Peter began to speak up. “We’ve given up everything to follow you,” he said.</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Mark 10:29</a:t>
            </a:r>
            <a:r>
              <a:rPr lang="en-US">
                <a:solidFill>
                  <a:srgbClr val="000000"/>
                </a:solidFill>
                <a:effectLst/>
                <a:latin typeface="Lucida Grande" panose="020B0600040502020204" pitchFamily="34" charset="0"/>
              </a:rPr>
              <a:t>    </a:t>
            </a:r>
            <a:r>
              <a:rPr lang="en-US">
                <a:solidFill>
                  <a:srgbClr val="FF2500"/>
                </a:solidFill>
                <a:effectLst/>
                <a:latin typeface="Lucida Grande" panose="020B0600040502020204" pitchFamily="34" charset="0"/>
              </a:rPr>
              <a:t>“Yes,”</a:t>
            </a:r>
            <a:r>
              <a:rPr lang="en-US">
                <a:solidFill>
                  <a:srgbClr val="000000"/>
                </a:solidFill>
                <a:effectLst/>
                <a:latin typeface="Lucida Grande" panose="020B0600040502020204" pitchFamily="34" charset="0"/>
              </a:rPr>
              <a:t> Jesus replied, </a:t>
            </a:r>
            <a:r>
              <a:rPr lang="en-US">
                <a:solidFill>
                  <a:srgbClr val="FF2500"/>
                </a:solidFill>
                <a:effectLst/>
                <a:latin typeface="Lucida Grande" panose="020B0600040502020204" pitchFamily="34" charset="0"/>
              </a:rPr>
              <a:t>“and I assure you that everyone who has given up house or brothers or sisters or mother or father or children or property, for my sake and for the Good News,</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30</a:t>
            </a:r>
            <a:r>
              <a:rPr lang="en-US">
                <a:solidFill>
                  <a:srgbClr val="FF2500"/>
                </a:solidFill>
                <a:effectLst/>
                <a:latin typeface="Lucida Grande" panose="020B0600040502020204" pitchFamily="34" charset="0"/>
              </a:rPr>
              <a:t> will receive now in return a hundred times as many houses, brothers, sisters, mothers, children, and property—along with persecution. And in the world to come that person will have eternal life.</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31</a:t>
            </a:r>
            <a:r>
              <a:rPr lang="en-US">
                <a:solidFill>
                  <a:srgbClr val="FF2500"/>
                </a:solidFill>
                <a:effectLst/>
                <a:latin typeface="Lucida Grande" panose="020B0600040502020204" pitchFamily="34" charset="0"/>
              </a:rPr>
              <a:t> But many who are the greatest now will be least important then, and those who seem least important now will be the greatest then.”</a:t>
            </a:r>
          </a:p>
          <a:p>
            <a:pPr>
              <a:buNone/>
            </a:pPr>
            <a:endParaRPr lang="en-US">
              <a:effectLst/>
              <a:latin typeface="Lucida Grande" panose="020B0600040502020204" pitchFamily="34" charset="0"/>
            </a:endParaRPr>
          </a:p>
          <a:p>
            <a:pPr>
              <a:buNone/>
            </a:pPr>
            <a:r>
              <a:rPr lang="en-US">
                <a:effectLst/>
                <a:latin typeface="Lucida Grande" panose="020B0600040502020204" pitchFamily="34" charset="0"/>
              </a:rPr>
              <a:t>The Rich Man</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18:18</a:t>
            </a:r>
            <a:r>
              <a:rPr lang="en-US">
                <a:effectLst/>
                <a:latin typeface="Lucida Grande" panose="020B0600040502020204" pitchFamily="34" charset="0"/>
              </a:rPr>
              <a:t>    Once a religious leader asked Jesus this question: “Good Teacher, what should I do to inherit eternal life?”</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18:19</a:t>
            </a:r>
            <a:r>
              <a:rPr lang="en-US">
                <a:solidFill>
                  <a:srgbClr val="000000"/>
                </a:solidFill>
                <a:effectLst/>
                <a:latin typeface="Lucida Grande" panose="020B0600040502020204" pitchFamily="34" charset="0"/>
              </a:rPr>
              <a:t>    </a:t>
            </a:r>
            <a:r>
              <a:rPr lang="en-US">
                <a:solidFill>
                  <a:srgbClr val="FF2500"/>
                </a:solidFill>
                <a:effectLst/>
                <a:latin typeface="Lucida Grande" panose="020B0600040502020204" pitchFamily="34" charset="0"/>
              </a:rPr>
              <a:t>“Why do you call me good?”</a:t>
            </a:r>
            <a:r>
              <a:rPr lang="en-US">
                <a:solidFill>
                  <a:srgbClr val="000000"/>
                </a:solidFill>
                <a:effectLst/>
                <a:latin typeface="Lucida Grande" panose="020B0600040502020204" pitchFamily="34" charset="0"/>
              </a:rPr>
              <a:t> Jesus asked him. </a:t>
            </a:r>
            <a:r>
              <a:rPr lang="en-US">
                <a:solidFill>
                  <a:srgbClr val="FF2500"/>
                </a:solidFill>
                <a:effectLst/>
                <a:latin typeface="Lucida Grande" panose="020B0600040502020204" pitchFamily="34" charset="0"/>
              </a:rPr>
              <a:t>“Only God is truly good.</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20</a:t>
            </a:r>
            <a:r>
              <a:rPr lang="en-US">
                <a:solidFill>
                  <a:srgbClr val="FF2500"/>
                </a:solidFill>
                <a:effectLst/>
                <a:latin typeface="Lucida Grande" panose="020B0600040502020204" pitchFamily="34" charset="0"/>
              </a:rPr>
              <a:t> But to answer your question, you know the commandments: ‘You must not commit adultery. You must not murder. You must not steal. You must not testify falsely. Honor your father and mother.’”</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18:21</a:t>
            </a:r>
            <a:r>
              <a:rPr lang="en-US">
                <a:effectLst/>
                <a:latin typeface="Lucida Grande" panose="020B0600040502020204" pitchFamily="34" charset="0"/>
              </a:rPr>
              <a:t>    The man replied, “I’ve obeyed all these commandments since I was young.”</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18:22</a:t>
            </a:r>
            <a:r>
              <a:rPr lang="en-US">
                <a:solidFill>
                  <a:srgbClr val="000000"/>
                </a:solidFill>
                <a:effectLst/>
                <a:latin typeface="Lucida Grande" panose="020B0600040502020204" pitchFamily="34" charset="0"/>
              </a:rPr>
              <a:t>    When Jesus heard his answer, he said, </a:t>
            </a:r>
            <a:r>
              <a:rPr lang="en-US">
                <a:solidFill>
                  <a:srgbClr val="FF2500"/>
                </a:solidFill>
                <a:effectLst/>
                <a:latin typeface="Lucida Grande" panose="020B0600040502020204" pitchFamily="34" charset="0"/>
              </a:rPr>
              <a:t>“There is still one thing you haven’t done. Sell all your possessions and give the money to the poor, and you will have treasure in heaven. Then come, follow me.”</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18:23</a:t>
            </a:r>
            <a:r>
              <a:rPr lang="en-US">
                <a:effectLst/>
                <a:latin typeface="Lucida Grande" panose="020B0600040502020204" pitchFamily="34" charset="0"/>
              </a:rPr>
              <a:t>    But when the man heard this he became very sad, for he was very rich.</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18:24</a:t>
            </a:r>
            <a:r>
              <a:rPr lang="en-US">
                <a:solidFill>
                  <a:srgbClr val="000000"/>
                </a:solidFill>
                <a:effectLst/>
                <a:latin typeface="Lucida Grande" panose="020B0600040502020204" pitchFamily="34" charset="0"/>
              </a:rPr>
              <a:t>    When Jesus saw this, he said, </a:t>
            </a:r>
            <a:r>
              <a:rPr lang="en-US">
                <a:solidFill>
                  <a:srgbClr val="FF2500"/>
                </a:solidFill>
                <a:effectLst/>
                <a:latin typeface="Lucida Grande" panose="020B0600040502020204" pitchFamily="34" charset="0"/>
              </a:rPr>
              <a:t>“How hard it is for the rich to enter the Kingdom of God!</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25</a:t>
            </a:r>
            <a:r>
              <a:rPr lang="en-US">
                <a:solidFill>
                  <a:srgbClr val="FF2500"/>
                </a:solidFill>
                <a:effectLst/>
                <a:latin typeface="Lucida Grande" panose="020B0600040502020204" pitchFamily="34" charset="0"/>
              </a:rPr>
              <a:t> In fact, it is easier for a camel to go through the eye of a needle than for a rich person to enter the Kingdom of God!”</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18:26</a:t>
            </a:r>
            <a:r>
              <a:rPr lang="en-US">
                <a:effectLst/>
                <a:latin typeface="Lucida Grande" panose="020B0600040502020204" pitchFamily="34" charset="0"/>
              </a:rPr>
              <a:t>    Those who heard this said, “Then who in the world can be saved?”</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18:27</a:t>
            </a:r>
            <a:r>
              <a:rPr lang="en-US">
                <a:solidFill>
                  <a:srgbClr val="000000"/>
                </a:solidFill>
                <a:effectLst/>
                <a:latin typeface="Lucida Grande" panose="020B0600040502020204" pitchFamily="34" charset="0"/>
              </a:rPr>
              <a:t>    He replied, </a:t>
            </a:r>
            <a:r>
              <a:rPr lang="en-US">
                <a:solidFill>
                  <a:srgbClr val="FF2500"/>
                </a:solidFill>
                <a:effectLst/>
                <a:latin typeface="Lucida Grande" panose="020B0600040502020204" pitchFamily="34" charset="0"/>
              </a:rPr>
              <a:t>“What is impossible for people is possible with God.”</a:t>
            </a:r>
          </a:p>
          <a:p>
            <a:pPr>
              <a:buNone/>
            </a:pPr>
            <a:endParaRPr lang="en-US">
              <a:effectLst/>
              <a:latin typeface="Lucida Grande" panose="020B0600040502020204" pitchFamily="34" charset="0"/>
            </a:endParaRPr>
          </a:p>
          <a:p>
            <a:pPr>
              <a:buNone/>
            </a:pPr>
            <a:r>
              <a:rPr lang="en-US" b="1">
                <a:solidFill>
                  <a:srgbClr val="006699"/>
                </a:solidFill>
                <a:effectLst/>
                <a:latin typeface="Helvetica Neue" panose="02000503000000020004" pitchFamily="2" charset="0"/>
              </a:rPr>
              <a:t>Luke 18:28</a:t>
            </a:r>
            <a:r>
              <a:rPr lang="en-US">
                <a:effectLst/>
                <a:latin typeface="Lucida Grande" panose="020B0600040502020204" pitchFamily="34" charset="0"/>
              </a:rPr>
              <a:t>    Peter said, “We’ve left our homes to follow you.”</a:t>
            </a:r>
          </a:p>
          <a:p>
            <a:pPr>
              <a:buNone/>
            </a:pPr>
            <a:endParaRPr lang="en-US">
              <a:effectLst/>
              <a:latin typeface="Lucida Grande" panose="020B0600040502020204" pitchFamily="34" charset="0"/>
            </a:endParaRPr>
          </a:p>
          <a:p>
            <a:r>
              <a:rPr lang="en-US" b="1">
                <a:solidFill>
                  <a:srgbClr val="006699"/>
                </a:solidFill>
                <a:effectLst/>
                <a:latin typeface="Helvetica Neue" panose="02000503000000020004" pitchFamily="2" charset="0"/>
              </a:rPr>
              <a:t>Luke 18:29</a:t>
            </a:r>
            <a:r>
              <a:rPr lang="en-US">
                <a:solidFill>
                  <a:srgbClr val="000000"/>
                </a:solidFill>
                <a:effectLst/>
                <a:latin typeface="Lucida Grande" panose="020B0600040502020204" pitchFamily="34" charset="0"/>
              </a:rPr>
              <a:t>    </a:t>
            </a:r>
            <a:r>
              <a:rPr lang="en-US">
                <a:solidFill>
                  <a:srgbClr val="FF2500"/>
                </a:solidFill>
                <a:effectLst/>
                <a:latin typeface="Lucida Grande" panose="020B0600040502020204" pitchFamily="34" charset="0"/>
              </a:rPr>
              <a:t>“Yes,”</a:t>
            </a:r>
            <a:r>
              <a:rPr lang="en-US">
                <a:solidFill>
                  <a:srgbClr val="000000"/>
                </a:solidFill>
                <a:effectLst/>
                <a:latin typeface="Lucida Grande" panose="020B0600040502020204" pitchFamily="34" charset="0"/>
              </a:rPr>
              <a:t> Jesus replied, </a:t>
            </a:r>
            <a:r>
              <a:rPr lang="en-US">
                <a:solidFill>
                  <a:srgbClr val="FF2500"/>
                </a:solidFill>
                <a:effectLst/>
                <a:latin typeface="Lucida Grande" panose="020B0600040502020204" pitchFamily="34" charset="0"/>
              </a:rPr>
              <a:t>“and I assure you that everyone who has given up house or wife or brothers or parents or children, for the sake of the Kingdom of God,</a:t>
            </a:r>
            <a:r>
              <a:rPr lang="en-US">
                <a:solidFill>
                  <a:srgbClr val="000000"/>
                </a:solidFill>
                <a:effectLst/>
                <a:latin typeface="Lucida Grande" panose="020B0600040502020204" pitchFamily="34" charset="0"/>
              </a:rPr>
              <a:t> </a:t>
            </a:r>
            <a:r>
              <a:rPr lang="en-US" b="1" baseline="30000">
                <a:solidFill>
                  <a:srgbClr val="006699"/>
                </a:solidFill>
                <a:effectLst/>
                <a:latin typeface="Helvetica Neue" panose="02000503000000020004" pitchFamily="2" charset="0"/>
              </a:rPr>
              <a:t>30</a:t>
            </a:r>
            <a:r>
              <a:rPr lang="en-US">
                <a:solidFill>
                  <a:srgbClr val="FF2500"/>
                </a:solidFill>
                <a:effectLst/>
                <a:latin typeface="Lucida Grande" panose="020B0600040502020204" pitchFamily="34" charset="0"/>
              </a:rPr>
              <a:t> will be repaid many times over in this life, and will have eternal life in the world to come.”</a:t>
            </a:r>
            <a:r>
              <a:rPr lang="en-US">
                <a:solidFill>
                  <a:srgbClr val="000000"/>
                </a:solidFill>
                <a:effectLst/>
                <a:latin typeface="Lucida Grande" panose="020B0600040502020204" pitchFamily="34" charset="0"/>
              </a:rPr>
              <a:t> </a:t>
            </a:r>
            <a:endParaRPr lang="en-US">
              <a:solidFill>
                <a:srgbClr val="FF2500"/>
              </a:solidFill>
              <a:effectLst/>
              <a:latin typeface="Lucida Grande" panose="020B0600040502020204" pitchFamily="34" charset="0"/>
            </a:endParaRP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357491-AF78-4EAC-91FC-8D2D6145DAF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355868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latin typeface="Lucida Grande" panose="020B0600040502020204" pitchFamily="34" charset="0"/>
              </a:rPr>
              <a:t>"This man’s question indicated that he viewed </a:t>
            </a:r>
            <a:r>
              <a:rPr lang="en-US" b="1" dirty="0">
                <a:effectLst/>
                <a:latin typeface="Lucida Grande" panose="020B0600040502020204" pitchFamily="34" charset="0"/>
              </a:rPr>
              <a:t>eternal life</a:t>
            </a:r>
            <a:r>
              <a:rPr lang="en-US" dirty="0">
                <a:effectLst/>
                <a:latin typeface="Lucida Grande" panose="020B0600040502020204" pitchFamily="34" charset="0"/>
              </a:rPr>
              <a:t> as something to be achieved by doing good (in contrast with Mark 10:15; cf. Matt. 19:16) and also that he felt insecure about his future destiny. References to </a:t>
            </a:r>
            <a:r>
              <a:rPr lang="en-US" b="1" dirty="0">
                <a:effectLst/>
                <a:latin typeface="Lucida Grande" panose="020B0600040502020204" pitchFamily="34" charset="0"/>
              </a:rPr>
              <a:t>eternal life</a:t>
            </a:r>
            <a:r>
              <a:rPr lang="en-US" dirty="0">
                <a:effectLst/>
                <a:latin typeface="Lucida Grande" panose="020B0600040502020204" pitchFamily="34" charset="0"/>
              </a:rPr>
              <a:t> (mentioned in Mark only in 10:17, 30), “entering God’s kingdom” (vv. 23-25), and being “saved” (v. 26) all focus on the future possession of life with God, though a person enters it now by accepting God’s rule in his earthly life. John’s Gospel emphasizes the present possession of eternal life."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ffectLst/>
                <a:latin typeface="Lucida Grande" panose="020B0600040502020204" pitchFamily="34" charset="0"/>
                <a:cs typeface="+mn-cs"/>
              </a:rPr>
              <a:t>—</a:t>
            </a:r>
            <a:r>
              <a:rPr lang="en-US" dirty="0">
                <a:effectLst/>
                <a:latin typeface="Accordance" pitchFamily="2" charset="-79"/>
                <a:cs typeface="Accordance" pitchFamily="2" charset="-79"/>
              </a:rPr>
              <a:t>John D. Grassmick, </a:t>
            </a:r>
            <a:r>
              <a:rPr lang="en-US" i="1" dirty="0">
                <a:effectLst/>
                <a:latin typeface="Accordance" pitchFamily="2" charset="-79"/>
                <a:cs typeface="Accordance" pitchFamily="2" charset="-79"/>
              </a:rPr>
              <a:t>Mark</a:t>
            </a:r>
            <a:r>
              <a:rPr lang="en-US" dirty="0">
                <a:effectLst/>
                <a:latin typeface="Accordance" pitchFamily="2" charset="-79"/>
                <a:cs typeface="Accordance" pitchFamily="2" charset="-79"/>
              </a:rPr>
              <a:t> (The Bible Knowledge Commentary; eds. John F. Walvoord and Roy B. Zuck; Accordance electronic ed. 2 vols.; Wheaton: Victor Books, 1983), 2:150.</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latin typeface="Lucida Grande" panose="020B0600040502020204" pitchFamily="34"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6357491-AF78-4EAC-91FC-8D2D6145DAF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8717553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6385"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6386"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10:17</a:t>
            </a:r>
            <a:r>
              <a:rPr lang="en-US" dirty="0">
                <a:effectLst/>
                <a:latin typeface="Lucida Grande" panose="020B0600040502020204" pitchFamily="34" charset="0"/>
              </a:rPr>
              <a:t>    As Jesus was starting out on his way to Jerusalem, a man came running up to him, knelt down, and asked, “Good Teacher, what must I do to inherit eternal life?”</a:t>
            </a:r>
          </a:p>
          <a:p>
            <a:r>
              <a:rPr lang="en-US" dirty="0"/>
              <a:t>———————</a:t>
            </a:r>
          </a:p>
          <a:p>
            <a:r>
              <a:rPr lang="en-US" dirty="0"/>
              <a:t>"</a:t>
            </a:r>
            <a:r>
              <a:rPr lang="en-US" dirty="0">
                <a:solidFill>
                  <a:srgbClr val="000000"/>
                </a:solidFill>
                <a:effectLst/>
                <a:latin typeface="Times New Roman" panose="02020603050405020304" pitchFamily="18" charset="0"/>
              </a:rPr>
              <a:t>His question was specifically, “What must I do to inherit eternal life?” In Jewish understanding, to “inherit eternal life” was to be resurrected and accepted for entrance into the messianic kingdom of the future (cf. Dan 12:2; 2 </a:t>
            </a:r>
            <a:r>
              <a:rPr lang="en-US" dirty="0" err="1">
                <a:solidFill>
                  <a:srgbClr val="000000"/>
                </a:solidFill>
                <a:effectLst/>
                <a:latin typeface="Times New Roman" panose="02020603050405020304" pitchFamily="18" charset="0"/>
              </a:rPr>
              <a:t>Macc</a:t>
            </a:r>
            <a:r>
              <a:rPr lang="en-US" dirty="0">
                <a:solidFill>
                  <a:srgbClr val="000000"/>
                </a:solidFill>
                <a:effectLst/>
                <a:latin typeface="Times New Roman" panose="02020603050405020304" pitchFamily="18" charset="0"/>
              </a:rPr>
              <a:t> 7:9).</a:t>
            </a:r>
          </a:p>
          <a:p>
            <a:r>
              <a:rPr lang="en-US" dirty="0">
                <a:solidFill>
                  <a:srgbClr val="000000"/>
                </a:solidFill>
                <a:effectLst/>
                <a:latin typeface="Times New Roman" panose="02020603050405020304" pitchFamily="18" charset="0"/>
              </a:rPr>
              <a:t>5 Notice Mark 10:30 in which Jesus spoke of “eternal life” in the “age to come.” So “to inherit eternal life” was an equivalent expression for entering the kingdom of God, referred to elsewhere as “inheriting the kingdom” (cf. Mt 25:34; 1 Cor 6:9, 10; 15:50; Gal 5:21). The NT is very clear that one can only do this by humbly coming to Jesus with a child-like faith in order to be born again (Mk 10:15; John 3:3; Col 1:13-14). The young man’s question in Mark 10:17, however, gives him away that he does not understand the right approach, for he asks, “What must I do?” The NT is clear that there is not anything we can “do” to merit eternal life. Receiving God’s forgiveness and eternal life do not come because of what we “do,” but only as a free gift of God’s grace."</a:t>
            </a:r>
          </a:p>
          <a:p>
            <a:r>
              <a:rPr lang="en-US" dirty="0">
                <a:solidFill>
                  <a:srgbClr val="000000"/>
                </a:solidFill>
                <a:effectLst/>
                <a:latin typeface="Times New Roman" panose="02020603050405020304" pitchFamily="18" charset="0"/>
              </a:rPr>
              <a:t>—Paul Tanner, </a:t>
            </a:r>
            <a:r>
              <a:rPr lang="en-US" i="1" dirty="0">
                <a:solidFill>
                  <a:srgbClr val="000000"/>
                </a:solidFill>
                <a:effectLst/>
                <a:latin typeface="Times New Roman" panose="02020603050405020304" pitchFamily="18" charset="0"/>
              </a:rPr>
              <a:t>Following the Master</a:t>
            </a:r>
            <a:r>
              <a:rPr lang="en-US" i="0" dirty="0">
                <a:solidFill>
                  <a:srgbClr val="000000"/>
                </a:solidFill>
                <a:effectLst/>
                <a:latin typeface="Times New Roman" panose="02020603050405020304" pitchFamily="18" charset="0"/>
              </a:rPr>
              <a:t> (BEE World), 144</a:t>
            </a:r>
            <a:endParaRPr lang="en-US" dirty="0">
              <a:solidFill>
                <a:srgbClr val="000000"/>
              </a:solidFill>
              <a:effectLst/>
              <a:latin typeface="Times New Roman" panose="02020603050405020304" pitchFamily="18" charset="0"/>
            </a:endParaRPr>
          </a:p>
        </p:txBody>
      </p:sp>
    </p:spTree>
    <p:extLst>
      <p:ext uri="{BB962C8B-B14F-4D97-AF65-F5344CB8AC3E}">
        <p14:creationId xmlns:p14="http://schemas.microsoft.com/office/powerpoint/2010/main" val="322295621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Today’s scripture, found in Mark chapter 9, vs 2-13 is also about a transformation.  This transformation is known as the Transfiguration of Jesus.</a:t>
            </a:r>
          </a:p>
          <a:p>
            <a:endParaRPr lang="en-US" dirty="0"/>
          </a:p>
          <a:p>
            <a:r>
              <a:rPr lang="en-US" dirty="0"/>
              <a:t>Transformation is an important theme in the Bible. The passage we read together earlier was from Paul’s letter to the Romans, </a:t>
            </a:r>
            <a:r>
              <a:rPr lang="en-US" dirty="0" err="1"/>
              <a:t>ch</a:t>
            </a:r>
            <a:r>
              <a:rPr lang="en-US" dirty="0"/>
              <a:t> 8 vs 19-30 was about transformation.  As we saw in Romans 8:30, reading now from the ESV, Paul writes that “and those whom he predestined he also called, and those whom he called he also justified, and those whom he justified he also glorified.” </a:t>
            </a:r>
          </a:p>
          <a:p>
            <a:endParaRPr lang="en-US" dirty="0"/>
          </a:p>
          <a:p>
            <a:r>
              <a:rPr lang="en-US" dirty="0"/>
              <a:t>To go from sin and suffering to being called, justified, and glorified is an extreme transformation.  So how do we get to that transformation?  We look to Jesus.  That is what we are going to do today.  We will look at Jesus and his “transfiguration” or “transformation.”</a:t>
            </a:r>
          </a:p>
          <a:p>
            <a:endParaRPr lang="en-US" dirty="0"/>
          </a:p>
          <a:p>
            <a:r>
              <a:rPr lang="en-US" dirty="0"/>
              <a:t>We will see how it affected the disciples and how it should affect us.</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6478447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7409"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7410"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10:18</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“Why do you call me good?”</a:t>
            </a:r>
            <a:r>
              <a:rPr lang="en-US" dirty="0">
                <a:solidFill>
                  <a:srgbClr val="000000"/>
                </a:solidFill>
                <a:effectLst/>
                <a:latin typeface="Lucida Grande" panose="020B0600040502020204" pitchFamily="34" charset="0"/>
              </a:rPr>
              <a:t> Jesus asked. </a:t>
            </a:r>
            <a:r>
              <a:rPr lang="en-US" dirty="0">
                <a:solidFill>
                  <a:srgbClr val="FF2500"/>
                </a:solidFill>
                <a:effectLst/>
                <a:latin typeface="Lucida Grande" panose="020B0600040502020204" pitchFamily="34" charset="0"/>
              </a:rPr>
              <a:t>“Only God is truly good.</a:t>
            </a:r>
            <a:r>
              <a:rPr lang="en-US" dirty="0">
                <a:solidFill>
                  <a:srgbClr val="000000"/>
                </a:solidFill>
                <a:effectLst/>
                <a:latin typeface="Lucida Grande" panose="020B0600040502020204" pitchFamily="34" charset="0"/>
              </a:rPr>
              <a:t> </a:t>
            </a:r>
            <a:endParaRPr lang="en-US" dirty="0">
              <a:solidFill>
                <a:srgbClr val="FF2500"/>
              </a:solidFill>
              <a:effectLst/>
              <a:latin typeface="Lucida Grande" panose="020B0600040502020204" pitchFamily="34" charset="0"/>
            </a:endParaRPr>
          </a:p>
          <a:p>
            <a:endParaRPr lang="en-US" dirty="0"/>
          </a:p>
        </p:txBody>
      </p:sp>
    </p:spTree>
    <p:extLst>
      <p:ext uri="{BB962C8B-B14F-4D97-AF65-F5344CB8AC3E}">
        <p14:creationId xmlns:p14="http://schemas.microsoft.com/office/powerpoint/2010/main" val="356986305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433"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8434"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10:19 </a:t>
            </a:r>
            <a:r>
              <a:rPr lang="en-US" dirty="0">
                <a:solidFill>
                  <a:srgbClr val="FF2500"/>
                </a:solidFill>
                <a:effectLst/>
                <a:latin typeface="Lucida Grande" panose="020B0600040502020204" pitchFamily="34" charset="0"/>
              </a:rPr>
              <a:t> But to answer your question, you know the commandments: ‘You must not murder. You must not commit adultery. You must not steal. You must not testify falsely. You must not cheat anyone. Honor your father and mother.’</a:t>
            </a:r>
            <a:r>
              <a:rPr lang="en-US" baseline="30000" dirty="0">
                <a:solidFill>
                  <a:srgbClr val="FF2500"/>
                </a:solidFill>
                <a:effectLst/>
                <a:latin typeface="Lucida Grande" panose="020B0600040502020204" pitchFamily="34" charset="0"/>
              </a:rPr>
              <a:t>"</a:t>
            </a:r>
            <a:endParaRPr lang="en-US" dirty="0">
              <a:solidFill>
                <a:srgbClr val="FF2500"/>
              </a:solidFill>
              <a:effectLst/>
              <a:latin typeface="Lucida Grande" panose="020B0600040502020204" pitchFamily="34" charset="0"/>
            </a:endParaRPr>
          </a:p>
          <a:p>
            <a:r>
              <a:rPr lang="en-US" dirty="0"/>
              <a:t>————————</a:t>
            </a:r>
          </a:p>
          <a:p>
            <a:r>
              <a:rPr lang="en-US" dirty="0"/>
              <a:t>Jesus sought to show him that he was not good after all by having him evaluate himself by the Ten Commandments.</a:t>
            </a:r>
          </a:p>
        </p:txBody>
      </p:sp>
    </p:spTree>
    <p:extLst>
      <p:ext uri="{BB962C8B-B14F-4D97-AF65-F5344CB8AC3E}">
        <p14:creationId xmlns:p14="http://schemas.microsoft.com/office/powerpoint/2010/main" val="144593221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9457"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9458"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10:20</a:t>
            </a:r>
            <a:r>
              <a:rPr lang="en-US" dirty="0">
                <a:effectLst/>
                <a:latin typeface="Lucida Grande" panose="020B0600040502020204" pitchFamily="34" charset="0"/>
              </a:rPr>
              <a:t>    “Teacher,” the man replied, “I’ve obeyed all these commandments since I was young.”</a:t>
            </a:r>
            <a:endParaRPr lang="en-US" dirty="0"/>
          </a:p>
          <a:p>
            <a:r>
              <a:rPr lang="en-US" dirty="0"/>
              <a:t>——————————</a:t>
            </a:r>
          </a:p>
          <a:p>
            <a:r>
              <a:rPr lang="en-US" dirty="0"/>
              <a:t>This shows that the man was self-deluded into thinking that he was the only person in the world who was good! He should have known </a:t>
            </a:r>
            <a:r>
              <a:rPr lang="en-US" dirty="0">
                <a:solidFill>
                  <a:srgbClr val="000000"/>
                </a:solidFill>
                <a:effectLst/>
                <a:latin typeface="Times New Roman" panose="02020603050405020304" pitchFamily="18" charset="0"/>
              </a:rPr>
              <a:t>Isa 64:6, “All our so-called righteous acts are like a menstrual rag in your sight.”</a:t>
            </a:r>
          </a:p>
          <a:p>
            <a:r>
              <a:rPr lang="en-US" dirty="0"/>
              <a:t> </a:t>
            </a:r>
          </a:p>
        </p:txBody>
      </p:sp>
    </p:spTree>
    <p:extLst>
      <p:ext uri="{BB962C8B-B14F-4D97-AF65-F5344CB8AC3E}">
        <p14:creationId xmlns:p14="http://schemas.microsoft.com/office/powerpoint/2010/main" val="329133796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0481"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0482"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10:21</a:t>
            </a:r>
            <a:r>
              <a:rPr lang="en-US" dirty="0">
                <a:effectLst/>
                <a:latin typeface="Lucida Grande" panose="020B0600040502020204" pitchFamily="34" charset="0"/>
              </a:rPr>
              <a:t>    Looking at the man, Jesus felt genuine love for him.</a:t>
            </a:r>
          </a:p>
        </p:txBody>
      </p:sp>
    </p:spTree>
    <p:extLst>
      <p:ext uri="{BB962C8B-B14F-4D97-AF65-F5344CB8AC3E}">
        <p14:creationId xmlns:p14="http://schemas.microsoft.com/office/powerpoint/2010/main" val="358064079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1505"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1506"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10:21</a:t>
            </a:r>
            <a:r>
              <a:rPr lang="en-US" dirty="0">
                <a:effectLst/>
                <a:latin typeface="Lucida Grande" panose="020B0600040502020204" pitchFamily="34" charset="0"/>
              </a:rPr>
              <a:t>   </a:t>
            </a:r>
            <a:r>
              <a:rPr lang="en-US" dirty="0">
                <a:solidFill>
                  <a:srgbClr val="FF2500"/>
                </a:solidFill>
                <a:effectLst/>
                <a:latin typeface="Lucida Grande" panose="020B0600040502020204" pitchFamily="34" charset="0"/>
              </a:rPr>
              <a:t>“There is still one thing you haven’t done,”</a:t>
            </a:r>
            <a:r>
              <a:rPr lang="en-US" dirty="0">
                <a:solidFill>
                  <a:srgbClr val="000000"/>
                </a:solidFill>
                <a:effectLst/>
                <a:latin typeface="Lucida Grande" panose="020B0600040502020204" pitchFamily="34" charset="0"/>
              </a:rPr>
              <a:t> he told him.</a:t>
            </a:r>
            <a:endParaRPr lang="en-US" dirty="0">
              <a:solidFill>
                <a:srgbClr val="FF2500"/>
              </a:solidFill>
              <a:effectLst/>
              <a:latin typeface="Lucida Grande" panose="020B0600040502020204" pitchFamily="34" charset="0"/>
            </a:endParaRPr>
          </a:p>
        </p:txBody>
      </p:sp>
    </p:spTree>
    <p:extLst>
      <p:ext uri="{BB962C8B-B14F-4D97-AF65-F5344CB8AC3E}">
        <p14:creationId xmlns:p14="http://schemas.microsoft.com/office/powerpoint/2010/main" val="330296071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529"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2530"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10:21</a:t>
            </a:r>
            <a:r>
              <a:rPr lang="en-US" dirty="0">
                <a:effectLst/>
                <a:latin typeface="Lucida Grande" panose="020B0600040502020204" pitchFamily="34" charset="0"/>
              </a:rPr>
              <a:t>   </a:t>
            </a:r>
            <a:r>
              <a:rPr lang="en-US" dirty="0">
                <a:solidFill>
                  <a:srgbClr val="FF2500"/>
                </a:solidFill>
                <a:effectLst/>
                <a:latin typeface="Lucida Grande" panose="020B0600040502020204" pitchFamily="34" charset="0"/>
              </a:rPr>
              <a:t>“Go and sell all your possessions and give the money to the poor, and you will have treasure in heaven. Then come, follow me.”</a:t>
            </a:r>
          </a:p>
          <a:p>
            <a:endParaRPr lang="en-US" dirty="0"/>
          </a:p>
        </p:txBody>
      </p:sp>
    </p:spTree>
    <p:extLst>
      <p:ext uri="{BB962C8B-B14F-4D97-AF65-F5344CB8AC3E}">
        <p14:creationId xmlns:p14="http://schemas.microsoft.com/office/powerpoint/2010/main" val="102963813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3553"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3554"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dirty="0">
                <a:solidFill>
                  <a:srgbClr val="006699"/>
                </a:solidFill>
                <a:effectLst/>
                <a:latin typeface="Helvetica Neue" panose="02000503000000020004" pitchFamily="2" charset="0"/>
              </a:rPr>
              <a:t>Mark 10:22</a:t>
            </a:r>
            <a:r>
              <a:rPr lang="en-US" dirty="0">
                <a:effectLst/>
                <a:latin typeface="Lucida Grande" panose="020B0600040502020204" pitchFamily="34" charset="0"/>
              </a:rPr>
              <a:t>    At this the man’s face fell, and he went away sad, for he had many possessions.</a:t>
            </a:r>
          </a:p>
          <a:p>
            <a:endParaRPr lang="en-US" dirty="0"/>
          </a:p>
        </p:txBody>
      </p:sp>
    </p:spTree>
    <p:extLst>
      <p:ext uri="{BB962C8B-B14F-4D97-AF65-F5344CB8AC3E}">
        <p14:creationId xmlns:p14="http://schemas.microsoft.com/office/powerpoint/2010/main" val="179309646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4577"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4578"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r>
              <a:rPr lang="en-US" b="1" dirty="0">
                <a:solidFill>
                  <a:srgbClr val="006699"/>
                </a:solidFill>
                <a:effectLst/>
                <a:latin typeface="Helvetica Neue" panose="02000503000000020004" pitchFamily="2" charset="0"/>
              </a:rPr>
              <a:t>Mark 10:23</a:t>
            </a:r>
            <a:r>
              <a:rPr lang="en-US" dirty="0">
                <a:solidFill>
                  <a:srgbClr val="000000"/>
                </a:solidFill>
                <a:effectLst/>
                <a:latin typeface="Lucida Grande" panose="020B0600040502020204" pitchFamily="34" charset="0"/>
              </a:rPr>
              <a:t>    Jesus looked around and said to his disciples, </a:t>
            </a:r>
            <a:r>
              <a:rPr lang="en-US" dirty="0">
                <a:solidFill>
                  <a:srgbClr val="FF2500"/>
                </a:solidFill>
                <a:effectLst/>
                <a:latin typeface="Lucida Grande" panose="020B0600040502020204" pitchFamily="34" charset="0"/>
              </a:rPr>
              <a:t>“How hard it is for the rich to enter the Kingdom of God!”</a:t>
            </a:r>
            <a:endParaRPr lang="en-US" dirty="0"/>
          </a:p>
        </p:txBody>
      </p:sp>
    </p:spTree>
    <p:extLst>
      <p:ext uri="{BB962C8B-B14F-4D97-AF65-F5344CB8AC3E}">
        <p14:creationId xmlns:p14="http://schemas.microsoft.com/office/powerpoint/2010/main" val="318752146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a:extLst>
            <a:ext uri="{FF2B5EF4-FFF2-40B4-BE49-F238E27FC236}">
              <a16:creationId xmlns:a16="http://schemas.microsoft.com/office/drawing/2014/main" id="{CB965DBC-AF30-A142-04A1-14A760D8E024}"/>
            </a:ext>
          </a:extLst>
        </p:cNvPr>
        <p:cNvGrpSpPr/>
        <p:nvPr/>
      </p:nvGrpSpPr>
      <p:grpSpPr>
        <a:xfrm>
          <a:off x="0" y="0"/>
          <a:ext cx="0" cy="0"/>
          <a:chOff x="0" y="0"/>
          <a:chExt cx="0" cy="0"/>
        </a:xfrm>
      </p:grpSpPr>
      <p:sp>
        <p:nvSpPr>
          <p:cNvPr id="24577" name="Text Box 1">
            <a:extLst>
              <a:ext uri="{FF2B5EF4-FFF2-40B4-BE49-F238E27FC236}">
                <a16:creationId xmlns:a16="http://schemas.microsoft.com/office/drawing/2014/main" id="{33AF292B-BCE2-88AE-0107-9B7B1578F60C}"/>
              </a:ext>
            </a:extLst>
          </p:cNvPr>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a:extLst>
              <a:ext uri="{FF2B5EF4-FFF2-40B4-BE49-F238E27FC236}">
                <a16:creationId xmlns:a16="http://schemas.microsoft.com/office/drawing/2014/main" id="{079CC649-1E56-4821-2418-86F4065E5961}"/>
              </a:ext>
            </a:extLst>
          </p:cNvPr>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r>
              <a:rPr lang="en-US" b="1" dirty="0">
                <a:solidFill>
                  <a:srgbClr val="006699"/>
                </a:solidFill>
                <a:effectLst/>
                <a:latin typeface="Helvetica Neue" panose="02000503000000020004" pitchFamily="2" charset="0"/>
              </a:rPr>
              <a:t>Mark 10:24</a:t>
            </a:r>
            <a:r>
              <a:rPr lang="en-US" dirty="0">
                <a:solidFill>
                  <a:srgbClr val="000000"/>
                </a:solidFill>
                <a:effectLst/>
                <a:latin typeface="Lucida Grande" panose="020B0600040502020204" pitchFamily="34" charset="0"/>
              </a:rPr>
              <a:t>    This amazed them. But Jesus said again, </a:t>
            </a:r>
            <a:r>
              <a:rPr lang="en-US" dirty="0">
                <a:solidFill>
                  <a:srgbClr val="FF2500"/>
                </a:solidFill>
                <a:effectLst/>
                <a:latin typeface="Lucida Grande" panose="020B0600040502020204" pitchFamily="34" charset="0"/>
              </a:rPr>
              <a:t>“Dear children, it is very hard to enter the Kingdom of God.</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25</a:t>
            </a:r>
            <a:r>
              <a:rPr lang="en-US" dirty="0">
                <a:solidFill>
                  <a:srgbClr val="FF2500"/>
                </a:solidFill>
                <a:effectLst/>
                <a:latin typeface="Lucida Grande" panose="020B0600040502020204" pitchFamily="34" charset="0"/>
              </a:rPr>
              <a:t> In fact, it is easier for a camel to go through the eye of a needle than for a rich person to enter the Kingdom of God!”</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10:26</a:t>
            </a:r>
            <a:r>
              <a:rPr lang="en-US" dirty="0">
                <a:effectLst/>
                <a:latin typeface="Lucida Grande" panose="020B0600040502020204" pitchFamily="34" charset="0"/>
              </a:rPr>
              <a:t>    The disciples were astounded. “Then who in the world can be saved?” they asked.</a:t>
            </a:r>
            <a:endParaRPr lang="en-US" dirty="0"/>
          </a:p>
          <a:p>
            <a:r>
              <a:rPr lang="en-US" dirty="0"/>
              <a:t>—————————</a:t>
            </a:r>
          </a:p>
          <a:p>
            <a:r>
              <a:rPr lang="en-US" dirty="0"/>
              <a:t>LC-06-Preparation-184</a:t>
            </a:r>
          </a:p>
          <a:p>
            <a:r>
              <a:rPr lang="en-US" dirty="0"/>
              <a:t>NS-01-Matt15-28—slide 102</a:t>
            </a:r>
          </a:p>
          <a:p>
            <a:r>
              <a:rPr lang="en-US" dirty="0"/>
              <a:t>NS-02-Mark9-16—slide 25</a:t>
            </a:r>
          </a:p>
          <a:p>
            <a:r>
              <a:rPr lang="en-US" dirty="0"/>
              <a:t>NS-03-Luke13-14—slide 115</a:t>
            </a:r>
          </a:p>
        </p:txBody>
      </p:sp>
    </p:spTree>
    <p:extLst>
      <p:ext uri="{BB962C8B-B14F-4D97-AF65-F5344CB8AC3E}">
        <p14:creationId xmlns:p14="http://schemas.microsoft.com/office/powerpoint/2010/main" val="202833514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a:extLst>
            <a:ext uri="{FF2B5EF4-FFF2-40B4-BE49-F238E27FC236}">
              <a16:creationId xmlns:a16="http://schemas.microsoft.com/office/drawing/2014/main" id="{CB965DBC-AF30-A142-04A1-14A760D8E024}"/>
            </a:ext>
          </a:extLst>
        </p:cNvPr>
        <p:cNvGrpSpPr/>
        <p:nvPr/>
      </p:nvGrpSpPr>
      <p:grpSpPr>
        <a:xfrm>
          <a:off x="0" y="0"/>
          <a:ext cx="0" cy="0"/>
          <a:chOff x="0" y="0"/>
          <a:chExt cx="0" cy="0"/>
        </a:xfrm>
      </p:grpSpPr>
      <p:sp>
        <p:nvSpPr>
          <p:cNvPr id="24577" name="Text Box 1">
            <a:extLst>
              <a:ext uri="{FF2B5EF4-FFF2-40B4-BE49-F238E27FC236}">
                <a16:creationId xmlns:a16="http://schemas.microsoft.com/office/drawing/2014/main" id="{33AF292B-BCE2-88AE-0107-9B7B1578F60C}"/>
              </a:ext>
            </a:extLst>
          </p:cNvPr>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24578" name="Text Box 2">
            <a:extLst>
              <a:ext uri="{FF2B5EF4-FFF2-40B4-BE49-F238E27FC236}">
                <a16:creationId xmlns:a16="http://schemas.microsoft.com/office/drawing/2014/main" id="{079CC649-1E56-4821-2418-86F4065E5961}"/>
              </a:ext>
            </a:extLst>
          </p:cNvPr>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r>
              <a:rPr lang="en-US" dirty="0"/>
              <a:t>Q: Is Jesus explaining something difficult or impossible?</a:t>
            </a:r>
          </a:p>
          <a:p>
            <a:endParaRPr lang="en-US" dirty="0"/>
          </a:p>
          <a:p>
            <a:r>
              <a:rPr lang="en-US" dirty="0"/>
              <a:t>A: Humanly speaking, a camel cannot fit through a normal-sized needle, so it is impossible. Some understand this to mean that a wealthy person cannot enter heaven through their wealth (an impossibility).</a:t>
            </a:r>
          </a:p>
          <a:p>
            <a:endParaRPr lang="en-US" dirty="0"/>
          </a:p>
          <a:p>
            <a:r>
              <a:rPr lang="en-US" dirty="0"/>
              <a:t>Others say that riches often prevent the wealthy from seeing their need for Jesus (a difficulty).</a:t>
            </a:r>
          </a:p>
          <a:p>
            <a:endParaRPr lang="en-US" dirty="0"/>
          </a:p>
          <a:p>
            <a:r>
              <a:rPr lang="en-US" dirty="0"/>
              <a:t>Which is correct? Both are theologically sound, but which view best fits the context?</a:t>
            </a:r>
          </a:p>
          <a:p>
            <a:endParaRPr lang="en-US" dirty="0"/>
          </a:p>
          <a:p>
            <a:r>
              <a:rPr lang="en-US" dirty="0"/>
              <a:t>—————————</a:t>
            </a:r>
          </a:p>
          <a:p>
            <a:r>
              <a:rPr lang="en-US" dirty="0"/>
              <a:t>LC-06-Preparation-185</a:t>
            </a:r>
          </a:p>
          <a:p>
            <a:r>
              <a:rPr lang="en-US" dirty="0"/>
              <a:t>NS-01-Matt15-28—slide 103</a:t>
            </a:r>
          </a:p>
          <a:p>
            <a:r>
              <a:rPr lang="en-US" dirty="0"/>
              <a:t>NS-02-Mark9-16—slide 26</a:t>
            </a:r>
          </a:p>
          <a:p>
            <a:r>
              <a:rPr lang="en-US" dirty="0"/>
              <a:t>NS-03-Luke13-14—slide 116</a:t>
            </a:r>
          </a:p>
        </p:txBody>
      </p:sp>
    </p:spTree>
    <p:extLst>
      <p:ext uri="{BB962C8B-B14F-4D97-AF65-F5344CB8AC3E}">
        <p14:creationId xmlns:p14="http://schemas.microsoft.com/office/powerpoint/2010/main" val="272915140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116B70DC-70D4-4E47-A650-AEA54912CCC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691247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a:extLst>
            <a:ext uri="{FF2B5EF4-FFF2-40B4-BE49-F238E27FC236}">
              <a16:creationId xmlns:a16="http://schemas.microsoft.com/office/drawing/2014/main" id="{B752B968-B574-CFAF-2F9E-A9A76BB360AB}"/>
            </a:ext>
          </a:extLst>
        </p:cNvPr>
        <p:cNvGrpSpPr/>
        <p:nvPr/>
      </p:nvGrpSpPr>
      <p:grpSpPr>
        <a:xfrm>
          <a:off x="0" y="0"/>
          <a:ext cx="0" cy="0"/>
          <a:chOff x="0" y="0"/>
          <a:chExt cx="0" cy="0"/>
        </a:xfrm>
      </p:grpSpPr>
      <p:sp>
        <p:nvSpPr>
          <p:cNvPr id="24577" name="Text Box 1">
            <a:extLst>
              <a:ext uri="{FF2B5EF4-FFF2-40B4-BE49-F238E27FC236}">
                <a16:creationId xmlns:a16="http://schemas.microsoft.com/office/drawing/2014/main" id="{DF6B5524-2F8E-36E9-7223-274B1FC3E5B7}"/>
              </a:ext>
            </a:extLst>
          </p:cNvPr>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4578" name="Text Box 2">
            <a:extLst>
              <a:ext uri="{FF2B5EF4-FFF2-40B4-BE49-F238E27FC236}">
                <a16:creationId xmlns:a16="http://schemas.microsoft.com/office/drawing/2014/main" id="{34D00AD6-D39E-0487-9A84-A6A8C291D251}"/>
              </a:ext>
            </a:extLst>
          </p:cNvPr>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r>
              <a:rPr lang="en-US" dirty="0"/>
              <a:t>Joseph Dillow presents an alternate view:</a:t>
            </a:r>
          </a:p>
          <a:p>
            <a:endParaRPr lang="en-US" i="0" dirty="0"/>
          </a:p>
          <a:p>
            <a:r>
              <a:rPr lang="en-US" sz="1200" i="0" kern="1200">
                <a:solidFill>
                  <a:schemeClr val="tx1"/>
                </a:solidFill>
                <a:effectLst/>
                <a:latin typeface="+mn-lt"/>
                <a:ea typeface="+mn-ea"/>
                <a:cs typeface="+mn-cs"/>
              </a:rPr>
              <a:t>"Are Works a Condition for Entering the Kingdom?</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The New Testament includes 23 references to entering the kingdom, entering into “life,” seeking “life,” or seeking the kingdom.</a:t>
            </a:r>
            <a:r>
              <a:rPr lang="en-US" sz="1200" i="0" kern="1200" baseline="30000">
                <a:solidFill>
                  <a:schemeClr val="tx1"/>
                </a:solidFill>
                <a:effectLst/>
                <a:latin typeface="+mn-lt"/>
                <a:ea typeface="+mn-ea"/>
                <a:cs typeface="+mn-cs"/>
              </a:rPr>
              <a:t>731</a:t>
            </a:r>
            <a:r>
              <a:rPr lang="en-US" sz="1200" i="0" kern="1200">
                <a:solidFill>
                  <a:schemeClr val="tx1"/>
                </a:solidFill>
                <a:effectLst/>
                <a:latin typeface="+mn-lt"/>
                <a:ea typeface="+mn-ea"/>
                <a:cs typeface="+mn-cs"/>
              </a:rPr>
              <a:t> These passages, commonly called the “entry sayings,” are usually understood to refer to entrance into personal salvation either now or in the eschatological future. However, in many of these passages, entry into the kingdom or into “life” appears to be predicated on works.</a:t>
            </a:r>
            <a:r>
              <a:rPr lang="en-US" sz="1200" i="0" kern="1200" baseline="30000">
                <a:solidFill>
                  <a:schemeClr val="tx1"/>
                </a:solidFill>
                <a:effectLst/>
                <a:latin typeface="+mn-lt"/>
                <a:ea typeface="+mn-ea"/>
                <a:cs typeface="+mn-cs"/>
              </a:rPr>
              <a:t>732</a:t>
            </a:r>
            <a:r>
              <a:rPr lang="en-US" sz="1200" i="0" kern="1200">
                <a:solidFill>
                  <a:schemeClr val="tx1"/>
                </a:solidFill>
                <a:effectLst/>
                <a:latin typeface="+mn-lt"/>
                <a:ea typeface="+mn-ea"/>
                <a:cs typeface="+mn-cs"/>
              </a:rPr>
              <a:t> If the traditional idea that “the kingdom” always refers to individual salvation and that “entrance into the kingdom” always refers to “getting saved” or going to heaven when one dies is accepted, as Bill did, then there emerges an apparent conflict with the faith-alone gospel of the New Testament.</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For example, to “enter the kingdom”</a:t>
            </a:r>
            <a:r>
              <a:rPr lang="en-US" sz="1200" i="0" kern="1200" baseline="30000">
                <a:solidFill>
                  <a:schemeClr val="tx1"/>
                </a:solidFill>
                <a:effectLst/>
                <a:latin typeface="+mn-lt"/>
                <a:ea typeface="+mn-ea"/>
                <a:cs typeface="+mn-cs"/>
              </a:rPr>
              <a:t>733</a:t>
            </a:r>
            <a:r>
              <a:rPr lang="en-US" sz="1200" i="0" kern="1200">
                <a:solidFill>
                  <a:schemeClr val="tx1"/>
                </a:solidFill>
                <a:effectLst/>
                <a:latin typeface="+mn-lt"/>
                <a:ea typeface="+mn-ea"/>
                <a:cs typeface="+mn-cs"/>
              </a:rPr>
              <a:t> requires a righteousness that is greater than that of the scribes and Pharisees (Matthew 5:20).</a:t>
            </a:r>
            <a:r>
              <a:rPr lang="en-US" sz="1200" i="0" kern="1200" baseline="30000">
                <a:solidFill>
                  <a:schemeClr val="tx1"/>
                </a:solidFill>
                <a:effectLst/>
                <a:latin typeface="+mn-lt"/>
                <a:ea typeface="+mn-ea"/>
                <a:cs typeface="+mn-cs"/>
              </a:rPr>
              <a:t>734</a:t>
            </a:r>
            <a:r>
              <a:rPr lang="en-US" sz="1200" i="0" kern="1200">
                <a:solidFill>
                  <a:schemeClr val="tx1"/>
                </a:solidFill>
                <a:effectLst/>
                <a:latin typeface="+mn-lt"/>
                <a:ea typeface="+mn-ea"/>
                <a:cs typeface="+mn-cs"/>
              </a:rPr>
              <a:t> Those who enter the kingdom must do so through the path of discipleship, the narrow gate (Matthew 7:13, 14). In order to enter the kingdom, one must do the “will of the Father,” that is, obey the precepts taught in the Sermon on the Mount (Matthew 7:21).</a:t>
            </a:r>
            <a:r>
              <a:rPr lang="en-US" sz="1200" i="0" kern="1200" baseline="30000">
                <a:solidFill>
                  <a:schemeClr val="tx1"/>
                </a:solidFill>
                <a:effectLst/>
                <a:latin typeface="+mn-lt"/>
                <a:ea typeface="+mn-ea"/>
                <a:cs typeface="+mn-cs"/>
              </a:rPr>
              <a:t>735</a:t>
            </a:r>
            <a:r>
              <a:rPr lang="en-US" sz="1200" i="0" kern="1200">
                <a:solidFill>
                  <a:schemeClr val="tx1"/>
                </a:solidFill>
                <a:effectLst/>
                <a:latin typeface="+mn-lt"/>
                <a:ea typeface="+mn-ea"/>
                <a:cs typeface="+mn-cs"/>
              </a:rPr>
              <a:t> To “enter into life,” which is an equivalent phrase, one must deal radically with sin, reject it, and remove it from one’s lifestyle (Matthew 18:3, 9).</a:t>
            </a:r>
            <a:r>
              <a:rPr lang="en-US" sz="1200" i="0" kern="1200" baseline="30000">
                <a:solidFill>
                  <a:schemeClr val="tx1"/>
                </a:solidFill>
                <a:effectLst/>
                <a:latin typeface="+mn-lt"/>
                <a:ea typeface="+mn-ea"/>
                <a:cs typeface="+mn-cs"/>
              </a:rPr>
              <a:t>736</a:t>
            </a:r>
            <a:r>
              <a:rPr lang="en-US" sz="1200" i="0" kern="1200">
                <a:solidFill>
                  <a:schemeClr val="tx1"/>
                </a:solidFill>
                <a:effectLst/>
                <a:latin typeface="+mn-lt"/>
                <a:ea typeface="+mn-ea"/>
                <a:cs typeface="+mn-cs"/>
              </a:rPr>
              <a:t> To enter the kingdom, one must be “converted” (Matthew 18:3, 9). Jesus tells the rich young ruler that to “enter into life” (which he equates with entering the kingdom, v. 23) one must “keep the commandments” (Matthew 19:17).</a:t>
            </a:r>
            <a:r>
              <a:rPr lang="en-US" sz="1200" i="0" kern="1200" baseline="30000">
                <a:solidFill>
                  <a:schemeClr val="tx1"/>
                </a:solidFill>
                <a:effectLst/>
                <a:latin typeface="+mn-lt"/>
                <a:ea typeface="+mn-ea"/>
                <a:cs typeface="+mn-cs"/>
              </a:rPr>
              <a:t>737</a:t>
            </a:r>
            <a:r>
              <a:rPr lang="en-US" sz="1200" i="0" kern="1200">
                <a:solidFill>
                  <a:schemeClr val="tx1"/>
                </a:solidFill>
                <a:effectLst/>
                <a:latin typeface="+mn-lt"/>
                <a:ea typeface="+mn-ea"/>
                <a:cs typeface="+mn-cs"/>
              </a:rPr>
              <a:t> Strenuous moral effort is required if one is to enter the kingdom (Mark 10:24, “how hard”).</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It should be obvious to any unbiased reader that the calls to enter the kingdom are conditioned upon works. Neonomian writers, believing that entering the kingdom means “going to heaven,” simply call a spade a spade and in agreement with the Catholics boldly assert that salvation is secured by non-meritorious, God-produced works in the believer. It is disappointing that the Evangelical Theological Society, is now publishing books and articles advocating this viewpoint. A recent example from the pen of Edmund Neufeld says, “Each [beatitude] is an aspect of the condition by which the follower of Christ receives salvation from God.”</a:t>
            </a:r>
            <a:r>
              <a:rPr lang="en-US" sz="1200" i="0" kern="1200" baseline="30000">
                <a:solidFill>
                  <a:schemeClr val="tx1"/>
                </a:solidFill>
                <a:effectLst/>
                <a:latin typeface="+mn-lt"/>
                <a:ea typeface="+mn-ea"/>
                <a:cs typeface="+mn-cs"/>
              </a:rPr>
              <a:t>738</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In the following discussion I will argue that the calls to enter the kingdom in the Gospel of Matthew are all addressed to those who are already born again. They are challenges to live out one’s faith, not always invitations to personal salvation, entrance into heaven, or entrance into the Millennial Kingdom. The next three chapters will be devoted to establishing this understanding of the “entry” sayings."</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731 The “entry sayings” refer to these phrases: (1) “enter the kingdom of heaven” (Matthew 5:20; 7:21; 18:3; 19:23, 24; 23:13; Mark 9:47; 10:15, 25; Luke 18:17, 24, 25; John 3:5; Acts 14:22); (2) “entering into life” (Matthew 18:8, 9; 19:17; Mark 9:43; (3) “seeking life” (Luke 17:33; Romans 2:7); (4)</a:t>
            </a:r>
          </a:p>
          <a:p>
            <a:r>
              <a:rPr lang="en-US" sz="1200" i="0" kern="1200">
                <a:solidFill>
                  <a:schemeClr val="tx1"/>
                </a:solidFill>
                <a:effectLst/>
                <a:latin typeface="+mn-lt"/>
                <a:ea typeface="+mn-ea"/>
                <a:cs typeface="+mn-cs"/>
              </a:rPr>
              <a:t>“seeking the kingdom” (Matthew 6:33; 13:45; Luke 12:31). These seem to be parallel and explain one another.</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732 See G. Todd Wilson, "Conditions for Entering the Kingdom," Perspectives in Religious Studies 5 (Spring 1978): 40.</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733 Equivalent expressions to “enter the kingdom” are “enter into life” and “enter into joy” and in some cases “inherit the kingdom” (see Schneider, “eiserchomai,” TDNT, 2.677).</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734 Some understand this “greater righteousness” to refer to either forensic justification or a characteristic of all who are saved. However, as will be demonstrated later, both these options are inconsistent with the context. See pp. 233 ff.</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735 To obey the will of the Father seems to refer to good works in Matthew 12:50. And it is highly unlikely that the “will of the Father” in the context of the Sermon on the Mount is to believe on Christ of </a:t>
            </a:r>
          </a:p>
          <a:p>
            <a:r>
              <a:rPr lang="en-US" sz="1200" i="0" kern="1200">
                <a:solidFill>
                  <a:schemeClr val="tx1"/>
                </a:solidFill>
                <a:effectLst/>
                <a:latin typeface="+mn-lt"/>
                <a:ea typeface="+mn-ea"/>
                <a:cs typeface="+mn-cs"/>
              </a:rPr>
              <a:t>salvation as it is in John 6:40. For discussion of this phrase, see pp. 306 ff.</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736 “This unconditional orientation to the coming kingdom demands sacrifice, namely, a clean break with everything that would hinder or prejudice the newly established existence of man before God (cf. the sayings about offences in Matthew 18:8 ff.),”ibid., 2.677</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737 True, the disciples ask, “Who then can be saved?” As already demonstrated, “saved” does not have to refer to soteriological entrance into heaven. As has been shown earlier, the salvation in view is the deliverance of the soul by self-denying discipleship to Christ, leading to high honor and reward in the kingdom, see pp. 202 ff.</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738 Edmund K. Neufeld, "The Gospel in the Gospels: Answering the Question 'What must I do to be saved?' From the Synoptics," JETS 51, no. 2 (June 2008): 273.</a:t>
            </a:r>
          </a:p>
          <a:p>
            <a:endParaRPr lang="en-US" sz="1200" i="0" kern="1200">
              <a:solidFill>
                <a:schemeClr val="tx1"/>
              </a:solidFill>
              <a:effectLst/>
              <a:latin typeface="+mn-lt"/>
              <a:ea typeface="+mn-ea"/>
              <a:cs typeface="+mn-cs"/>
            </a:endParaRPr>
          </a:p>
          <a:p>
            <a:r>
              <a:rPr lang="en-US" sz="1200" i="0" kern="1200">
                <a:solidFill>
                  <a:schemeClr val="tx1"/>
                </a:solidFill>
                <a:effectLst/>
                <a:latin typeface="+mn-lt"/>
                <a:ea typeface="+mn-ea"/>
                <a:cs typeface="+mn-cs"/>
              </a:rPr>
              <a:t>—Joseph Dillow, </a:t>
            </a:r>
            <a:r>
              <a:rPr lang="en-US" sz="1200" i="1" kern="1200">
                <a:solidFill>
                  <a:schemeClr val="tx1"/>
                </a:solidFill>
                <a:effectLst/>
                <a:latin typeface="+mn-lt"/>
                <a:ea typeface="+mn-ea"/>
                <a:cs typeface="+mn-cs"/>
              </a:rPr>
              <a:t>Final Destiny</a:t>
            </a:r>
            <a:r>
              <a:rPr lang="en-US" sz="1200" i="0" kern="1200">
                <a:solidFill>
                  <a:schemeClr val="tx1"/>
                </a:solidFill>
                <a:effectLst/>
                <a:latin typeface="+mn-lt"/>
                <a:ea typeface="+mn-ea"/>
                <a:cs typeface="+mn-cs"/>
              </a:rPr>
              <a:t>, 230-31</a:t>
            </a:r>
            <a:endParaRPr lang="en-US" dirty="0"/>
          </a:p>
          <a:p>
            <a:endParaRPr lang="en-US" dirty="0"/>
          </a:p>
          <a:p>
            <a:r>
              <a:rPr lang="en-US" dirty="0"/>
              <a:t>—————————</a:t>
            </a:r>
          </a:p>
          <a:p>
            <a:r>
              <a:rPr lang="en-US" dirty="0"/>
              <a:t>LC-06-Preparation-186</a:t>
            </a:r>
          </a:p>
          <a:p>
            <a:r>
              <a:rPr lang="en-US" dirty="0"/>
              <a:t>NS-01-Matt15-28—slide 104</a:t>
            </a:r>
          </a:p>
          <a:p>
            <a:r>
              <a:rPr lang="en-US" dirty="0"/>
              <a:t>NS-02-Mark9-16—slide 27</a:t>
            </a:r>
          </a:p>
          <a:p>
            <a:r>
              <a:rPr lang="en-US" dirty="0"/>
              <a:t>NS-03-Luke13-14—slide 117</a:t>
            </a:r>
          </a:p>
        </p:txBody>
      </p:sp>
    </p:spTree>
    <p:extLst>
      <p:ext uri="{BB962C8B-B14F-4D97-AF65-F5344CB8AC3E}">
        <p14:creationId xmlns:p14="http://schemas.microsoft.com/office/powerpoint/2010/main" val="28727804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5601" name="Text Box 1"/>
          <p:cNvSpPr txBox="1">
            <a:spLocks noGrp="1" noRot="1" noChangeAspect="1" noChangeArrowheads="1"/>
          </p:cNvSpPr>
          <p:nvPr>
            <p:ph type="sldImg"/>
          </p:nvPr>
        </p:nvSpPr>
        <p:spPr bwMode="auto">
          <a:xfrm>
            <a:off x="1143000" y="695325"/>
            <a:ext cx="4572000" cy="34290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25602" name="Text Box 2"/>
          <p:cNvSpPr txBox="1">
            <a:spLocks noGrp="1" noChangeArrowheads="1"/>
          </p:cNvSpPr>
          <p:nvPr>
            <p:ph type="body" idx="1"/>
          </p:nvPr>
        </p:nvSpPr>
        <p:spPr bwMode="auto">
          <a:xfrm>
            <a:off x="685800" y="4343400"/>
            <a:ext cx="5486400" cy="4114800"/>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r>
              <a:rPr lang="en-US" b="1" dirty="0">
                <a:solidFill>
                  <a:srgbClr val="006699"/>
                </a:solidFill>
                <a:effectLst/>
                <a:latin typeface="Helvetica Neue" panose="02000503000000020004" pitchFamily="2" charset="0"/>
              </a:rPr>
              <a:t>Mark 10:27</a:t>
            </a:r>
            <a:r>
              <a:rPr lang="en-US" dirty="0">
                <a:solidFill>
                  <a:srgbClr val="000000"/>
                </a:solidFill>
                <a:effectLst/>
                <a:latin typeface="Lucida Grande" panose="020B0600040502020204" pitchFamily="34" charset="0"/>
              </a:rPr>
              <a:t>    Jesus looked at them intently and said, </a:t>
            </a:r>
            <a:r>
              <a:rPr lang="en-US" dirty="0">
                <a:solidFill>
                  <a:srgbClr val="FF2500"/>
                </a:solidFill>
                <a:effectLst/>
                <a:latin typeface="Lucida Grande" panose="020B0600040502020204" pitchFamily="34" charset="0"/>
              </a:rPr>
              <a:t>“Humanly speaking, it is impossible. But not with God. Everything is possible with God.”</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10:28</a:t>
            </a:r>
            <a:r>
              <a:rPr lang="en-US" dirty="0">
                <a:effectLst/>
                <a:latin typeface="Lucida Grande" panose="020B0600040502020204" pitchFamily="34" charset="0"/>
              </a:rPr>
              <a:t>    Then Peter began to speak up. “We’ve given up everything to follow you,” he said.</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Mark 10:29</a:t>
            </a:r>
            <a:r>
              <a:rPr lang="en-US" dirty="0">
                <a:solidFill>
                  <a:srgbClr val="000000"/>
                </a:solidFill>
                <a:effectLst/>
                <a:latin typeface="Lucida Grande" panose="020B0600040502020204" pitchFamily="34" charset="0"/>
              </a:rPr>
              <a:t>    </a:t>
            </a:r>
            <a:r>
              <a:rPr lang="en-US" dirty="0">
                <a:solidFill>
                  <a:srgbClr val="FF2500"/>
                </a:solidFill>
                <a:effectLst/>
                <a:latin typeface="Lucida Grande" panose="020B0600040502020204" pitchFamily="34" charset="0"/>
              </a:rPr>
              <a:t>“Yes,”</a:t>
            </a:r>
            <a:r>
              <a:rPr lang="en-US" dirty="0">
                <a:solidFill>
                  <a:srgbClr val="000000"/>
                </a:solidFill>
                <a:effectLst/>
                <a:latin typeface="Lucida Grande" panose="020B0600040502020204" pitchFamily="34" charset="0"/>
              </a:rPr>
              <a:t> Jesus replied, </a:t>
            </a:r>
            <a:r>
              <a:rPr lang="en-US" dirty="0">
                <a:solidFill>
                  <a:srgbClr val="FF2500"/>
                </a:solidFill>
                <a:effectLst/>
                <a:latin typeface="Lucida Grande" panose="020B0600040502020204" pitchFamily="34" charset="0"/>
              </a:rPr>
              <a:t>“and I assure you that everyone who has given up house or brothers or sisters or mother or father or children or property, for my sake and for the Good News,</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30</a:t>
            </a:r>
            <a:r>
              <a:rPr lang="en-US" dirty="0">
                <a:solidFill>
                  <a:srgbClr val="FF2500"/>
                </a:solidFill>
                <a:effectLst/>
                <a:latin typeface="Lucida Grande" panose="020B0600040502020204" pitchFamily="34" charset="0"/>
              </a:rPr>
              <a:t> will receive now in return a hundred times as many houses, brothers, sisters, mothers, children, and property—along with persecution. And in the world to come that person will have eternal life.</a:t>
            </a:r>
            <a:r>
              <a:rPr lang="en-US" dirty="0">
                <a:solidFill>
                  <a:srgbClr val="000000"/>
                </a:solidFill>
                <a:effectLst/>
                <a:latin typeface="Lucida Grande" panose="020B0600040502020204" pitchFamily="34" charset="0"/>
              </a:rPr>
              <a:t> </a:t>
            </a:r>
            <a:r>
              <a:rPr lang="en-US" b="1" baseline="30000" dirty="0">
                <a:solidFill>
                  <a:srgbClr val="006699"/>
                </a:solidFill>
                <a:effectLst/>
                <a:latin typeface="Helvetica Neue" panose="02000503000000020004" pitchFamily="2" charset="0"/>
              </a:rPr>
              <a:t>31</a:t>
            </a:r>
            <a:r>
              <a:rPr lang="en-US" dirty="0">
                <a:solidFill>
                  <a:srgbClr val="FF2500"/>
                </a:solidFill>
                <a:effectLst/>
                <a:latin typeface="Lucida Grande" panose="020B0600040502020204" pitchFamily="34" charset="0"/>
              </a:rPr>
              <a:t> But many who are the greatest now will be least important then, and those who seem least important now will be the greatest then.”</a:t>
            </a:r>
          </a:p>
          <a:p>
            <a:endParaRPr lang="en-US" dirty="0"/>
          </a:p>
        </p:txBody>
      </p:sp>
    </p:spTree>
    <p:extLst>
      <p:ext uri="{BB962C8B-B14F-4D97-AF65-F5344CB8AC3E}">
        <p14:creationId xmlns:p14="http://schemas.microsoft.com/office/powerpoint/2010/main" val="399952620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Rectangle 7"/>
          <p:cNvSpPr>
            <a:spLocks noGrp="1" noChangeArrowheads="1"/>
          </p:cNvSpPr>
          <p:nvPr>
            <p:ph type="sldNum" sz="quarter" idx="5"/>
          </p:nvPr>
        </p:nvSpPr>
        <p:spPr>
          <a:noFill/>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AE5A2EEF-952F-9C4D-B550-DA30E19D1F23}" type="slidenum">
              <a:rPr kumimoji="0" lang="en-US" sz="1200" b="0" i="0" u="none" strike="noStrike" kern="1200" cap="none" spc="0" normalizeH="0" baseline="0" noProof="0">
                <a:ln>
                  <a:noFill/>
                </a:ln>
                <a:solidFill>
                  <a:prstClr val="black"/>
                </a:solidFill>
                <a:effectLst/>
                <a:uLnTx/>
                <a:uFillTx/>
                <a:latin typeface="Arial"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a:ln>
                <a:noFill/>
              </a:ln>
              <a:solidFill>
                <a:prstClr val="black"/>
              </a:solidFill>
              <a:effectLst/>
              <a:uLnTx/>
              <a:uFillTx/>
              <a:latin typeface="Arial" charset="0"/>
              <a:ea typeface="ＭＳ Ｐゴシック" charset="0"/>
            </a:endParaRPr>
          </a:p>
        </p:txBody>
      </p:sp>
      <p:sp>
        <p:nvSpPr>
          <p:cNvPr id="33794" name="Rectangle 2"/>
          <p:cNvSpPr>
            <a:spLocks noGrp="1" noRot="1" noChangeAspect="1" noChangeArrowheads="1" noTextEdit="1"/>
          </p:cNvSpPr>
          <p:nvPr>
            <p:ph type="sldImg"/>
          </p:nvPr>
        </p:nvSpPr>
        <p:spPr>
          <a:ln/>
          <a:extLst>
            <a:ext uri="{FAA26D3D-D897-4be2-8F04-BA451C77F1D7}">
              <ma14:placeholderFlag xmlns="" xmlns:ma14="http://schemas.microsoft.com/office/mac/drawingml/2011/main" val="1"/>
            </a:ext>
          </a:extLst>
        </p:spPr>
      </p:sp>
      <p:sp>
        <p:nvSpPr>
          <p:cNvPr id="125955" name="Rectangle 3"/>
          <p:cNvSpPr>
            <a:spLocks noGrp="1" noChangeArrowheads="1"/>
          </p:cNvSpPr>
          <p:nvPr>
            <p:ph type="body" idx="1"/>
          </p:nvPr>
        </p:nvSpPr>
        <p:spPr>
          <a:noFill/>
        </p:spPr>
        <p:txBody>
          <a:bodyPr/>
          <a:lstStyle/>
          <a:p>
            <a:pPr eaLnBrk="1" hangingPunct="1"/>
            <a:r>
              <a:rPr lang="en-US" sz="1200" kern="1200" dirty="0">
                <a:solidFill>
                  <a:schemeClr val="tx1"/>
                </a:solidFill>
                <a:effectLst/>
                <a:latin typeface="Arial" pitchFamily="-112" charset="0"/>
                <a:ea typeface="ＭＳ Ｐゴシック" charset="-128"/>
                <a:cs typeface="ＭＳ Ｐゴシック" charset="-128"/>
              </a:rPr>
              <a:t>The Messiah will rule the millennial kingdom with the saints, including the disciples, and Israel will be prominent over a believing world.</a:t>
            </a:r>
          </a:p>
          <a:p>
            <a:pPr eaLnBrk="1" hangingPunct="1"/>
            <a:r>
              <a:rPr lang="en-US" sz="1200" kern="1200" dirty="0">
                <a:solidFill>
                  <a:schemeClr val="tx1"/>
                </a:solidFill>
                <a:effectLst/>
                <a:latin typeface="Arial" pitchFamily="-112" charset="0"/>
                <a:ea typeface="ＭＳ Ｐゴシック" charset="-128"/>
                <a:cs typeface="ＭＳ Ｐゴシック" charset="-128"/>
              </a:rPr>
              <a:t>________</a:t>
            </a:r>
          </a:p>
          <a:p>
            <a:pPr eaLnBrk="1" hangingPunct="1"/>
            <a:r>
              <a:rPr lang="en-US" dirty="0"/>
              <a:t>LC-08-Preparation-100</a:t>
            </a:r>
          </a:p>
          <a:p>
            <a:pPr eaLnBrk="1" hangingPunct="1"/>
            <a:r>
              <a:rPr lang="en-US" dirty="0"/>
              <a:t>NS-01-Matt1-14-slide 113</a:t>
            </a:r>
          </a:p>
          <a:p>
            <a:pPr eaLnBrk="1" hangingPunct="1"/>
            <a:r>
              <a:rPr lang="en-US" dirty="0"/>
              <a:t>NS-01-Matt15-28-slide 106</a:t>
            </a:r>
          </a:p>
          <a:p>
            <a:pPr eaLnBrk="1" hangingPunct="1"/>
            <a:r>
              <a:rPr lang="en-US" dirty="0"/>
              <a:t>NS-05-Acts1-2-slide 191</a:t>
            </a:r>
          </a:p>
          <a:p>
            <a:pPr eaLnBrk="1" hangingPunct="1"/>
            <a:endParaRPr lang="en-US" dirty="0"/>
          </a:p>
        </p:txBody>
      </p:sp>
    </p:spTree>
    <p:extLst>
      <p:ext uri="{BB962C8B-B14F-4D97-AF65-F5344CB8AC3E}">
        <p14:creationId xmlns:p14="http://schemas.microsoft.com/office/powerpoint/2010/main" val="509601862"/>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843745A2-DAED-3047-9923-3A537A817E75}" type="slidenum">
              <a:rPr lang="en-US" sz="1200"/>
              <a:pPr/>
              <a:t>112</a:t>
            </a:fld>
            <a:endParaRPr lang="en-US" sz="1200"/>
          </a:p>
        </p:txBody>
      </p:sp>
      <p:sp>
        <p:nvSpPr>
          <p:cNvPr id="371714" name="Rectangle 2"/>
          <p:cNvSpPr>
            <a:spLocks noGrp="1" noRot="1" noChangeAspect="1" noChangeArrowheads="1"/>
          </p:cNvSpPr>
          <p:nvPr>
            <p:ph type="sldImg"/>
          </p:nvPr>
        </p:nvSpPr>
        <p:spPr>
          <a:solidFill>
            <a:srgbClr val="FFFFFF"/>
          </a:solidFill>
          <a:ln/>
        </p:spPr>
      </p:sp>
      <p:sp>
        <p:nvSpPr>
          <p:cNvPr id="37171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fld id="{C61D810E-AC1E-5B49-B084-9E989CFE075A}" type="slidenum">
              <a:rPr lang="en-US" sz="1200"/>
              <a:pPr/>
              <a:t>113</a:t>
            </a:fld>
            <a:endParaRPr lang="en-US" sz="1200"/>
          </a:p>
        </p:txBody>
      </p:sp>
      <p:sp>
        <p:nvSpPr>
          <p:cNvPr id="373762" name="Rectangle 2"/>
          <p:cNvSpPr>
            <a:spLocks noGrp="1" noRot="1" noChangeAspect="1" noChangeArrowheads="1"/>
          </p:cNvSpPr>
          <p:nvPr>
            <p:ph type="sldImg"/>
          </p:nvPr>
        </p:nvSpPr>
        <p:spPr>
          <a:solidFill>
            <a:srgbClr val="FFFFFF"/>
          </a:solidFill>
          <a:ln/>
        </p:spPr>
      </p:sp>
      <p:sp>
        <p:nvSpPr>
          <p:cNvPr id="37376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Arial" charset="0"/>
              <a:ea typeface="ＭＳ Ｐゴシック" charset="0"/>
              <a:cs typeface="ＭＳ Ｐゴシック"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6625"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26626"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49"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27650"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8673"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28674"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9697"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29698"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0721" name="Text Box 1"/>
          <p:cNvSpPr txBox="1">
            <a:spLocks noGrp="1" noRot="1" noChangeAspect="1" noChangeArrowheads="1"/>
          </p:cNvSpPr>
          <p:nvPr>
            <p:ph type="sldImg"/>
          </p:nvPr>
        </p:nvSpPr>
        <p:spPr>
          <a:xfrm>
            <a:off x="1143000" y="695325"/>
            <a:ext cx="4572000" cy="3429000"/>
          </a:xfrm>
          <a:solidFill>
            <a:srgbClr val="FFFFFF"/>
          </a:solidFill>
          <a:ln>
            <a:solidFill>
              <a:srgbClr val="000000"/>
            </a:solidFill>
            <a:miter lim="800000"/>
            <a:headEnd/>
            <a:tailEnd/>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sp>
      <p:sp>
        <p:nvSpPr>
          <p:cNvPr id="30722" name="Text Box 2"/>
          <p:cNvSpPr txBox="1">
            <a:spLocks noGrp="1" noChangeArrowheads="1"/>
          </p:cNvSpPr>
          <p:nvPr>
            <p:ph type="body" idx="1"/>
          </p:nvPr>
        </p:nvSpPr>
        <p:spPr>
          <a:xfrm>
            <a:off x="685800" y="4343400"/>
            <a:ext cx="5486400" cy="4114800"/>
          </a:xfrm>
          <a:ln/>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109">
              <a:defRPr/>
            </a:pPr>
            <a:endParaRPr lang="en-US">
              <a:cs typeface="+mn-cs"/>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jpeg"/><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43.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43.xml"/></Relationships>
</file>

<file path=ppt/slideLayouts/_rels/slideLayout46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43.xml"/></Relationships>
</file>

<file path=ppt/slideLayouts/_rels/slideLayout46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4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43.xml"/></Relationships>
</file>

<file path=ppt/slideLayouts/_rels/slideLayout47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43.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43.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43.xml"/></Relationships>
</file>

<file path=ppt/slideLayouts/_rels/slideLayout474.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43.xml"/></Relationships>
</file>

<file path=ppt/slideLayouts/_rels/slideLayout475.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Master" Target="../slideMasters/slideMaster43.xml"/><Relationship Id="rId4" Type="http://schemas.openxmlformats.org/officeDocument/2006/relationships/image" Target="../media/image27.jpeg"/></Relationships>
</file>

<file path=ppt/slideLayouts/_rels/slideLayout476.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Master" Target="../slideMasters/slideMaster43.xml"/><Relationship Id="rId4" Type="http://schemas.openxmlformats.org/officeDocument/2006/relationships/image" Target="../media/image27.jpeg"/></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5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emf"/><Relationship Id="rId1" Type="http://schemas.openxmlformats.org/officeDocument/2006/relationships/slideMaster" Target="../slideMasters/slideMaster53.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39.png"/><Relationship Id="rId1" Type="http://schemas.openxmlformats.org/officeDocument/2006/relationships/slideMaster" Target="../slideMasters/slideMaster57.xml"/><Relationship Id="rId4" Type="http://schemas.openxmlformats.org/officeDocument/2006/relationships/image" Target="../media/image40.png"/></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4.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Master" Target="../slideMasters/slideMaster60.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45.jpeg"/><Relationship Id="rId1" Type="http://schemas.openxmlformats.org/officeDocument/2006/relationships/slideMaster" Target="../slideMasters/slideMaster61.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6.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Master" Target="../slideMasters/slideMaster62.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C0260D57-83FF-5F46-B361-179B0B82F8E8}" type="slidenum">
              <a:rPr lang="en-US"/>
              <a:pPr>
                <a:defRPr/>
              </a:pPr>
              <a:t>‹#›</a:t>
            </a:fld>
            <a:endParaRPr lang="en-US"/>
          </a:p>
        </p:txBody>
      </p:sp>
    </p:spTree>
    <p:extLst>
      <p:ext uri="{BB962C8B-B14F-4D97-AF65-F5344CB8AC3E}">
        <p14:creationId xmlns:p14="http://schemas.microsoft.com/office/powerpoint/2010/main" val="9753791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59C8BB1D-CC13-EE4C-B117-703D4E048AE8}" type="slidenum">
              <a:rPr lang="en-US"/>
              <a:pPr>
                <a:defRPr/>
              </a:pPr>
              <a:t>‹#›</a:t>
            </a:fld>
            <a:endParaRPr lang="en-US"/>
          </a:p>
        </p:txBody>
      </p:sp>
    </p:spTree>
    <p:extLst>
      <p:ext uri="{BB962C8B-B14F-4D97-AF65-F5344CB8AC3E}">
        <p14:creationId xmlns:p14="http://schemas.microsoft.com/office/powerpoint/2010/main" val="4181652268"/>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84EB9CB5-80DC-F34A-874C-6D7BDB7469C8}" type="slidenum">
              <a:rPr lang="en-US"/>
              <a:pPr>
                <a:defRPr/>
              </a:pPr>
              <a:t>‹#›</a:t>
            </a:fld>
            <a:endParaRPr lang="en-US"/>
          </a:p>
        </p:txBody>
      </p:sp>
    </p:spTree>
    <p:extLst>
      <p:ext uri="{BB962C8B-B14F-4D97-AF65-F5344CB8AC3E}">
        <p14:creationId xmlns:p14="http://schemas.microsoft.com/office/powerpoint/2010/main" val="50785063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379811BC-EA1B-594F-ABC0-AE3412868B3F}" type="slidenum">
              <a:rPr lang="en-US"/>
              <a:pPr>
                <a:defRPr/>
              </a:pPr>
              <a:t>‹#›</a:t>
            </a:fld>
            <a:endParaRPr lang="en-US"/>
          </a:p>
        </p:txBody>
      </p:sp>
    </p:spTree>
    <p:extLst>
      <p:ext uri="{BB962C8B-B14F-4D97-AF65-F5344CB8AC3E}">
        <p14:creationId xmlns:p14="http://schemas.microsoft.com/office/powerpoint/2010/main" val="3374024600"/>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DA7B62C-82AA-B148-9A2E-1E32FD55AB57}" type="slidenum">
              <a:rPr lang="en-US"/>
              <a:pPr>
                <a:defRPr/>
              </a:pPr>
              <a:t>‹#›</a:t>
            </a:fld>
            <a:endParaRPr lang="en-US"/>
          </a:p>
        </p:txBody>
      </p:sp>
    </p:spTree>
    <p:extLst>
      <p:ext uri="{BB962C8B-B14F-4D97-AF65-F5344CB8AC3E}">
        <p14:creationId xmlns:p14="http://schemas.microsoft.com/office/powerpoint/2010/main" val="382709326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0E277BA-91BA-2543-830A-718D2ED986F9}" type="slidenum">
              <a:rPr lang="en-US"/>
              <a:pPr>
                <a:defRPr/>
              </a:pPr>
              <a:t>‹#›</a:t>
            </a:fld>
            <a:endParaRPr lang="en-US"/>
          </a:p>
        </p:txBody>
      </p:sp>
    </p:spTree>
    <p:extLst>
      <p:ext uri="{BB962C8B-B14F-4D97-AF65-F5344CB8AC3E}">
        <p14:creationId xmlns:p14="http://schemas.microsoft.com/office/powerpoint/2010/main" val="226387154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5A70D5F-817E-9C4B-9E02-6D24CECAC1BE}" type="slidenum">
              <a:rPr lang="en-US"/>
              <a:pPr>
                <a:defRPr/>
              </a:pPr>
              <a:t>‹#›</a:t>
            </a:fld>
            <a:endParaRPr lang="en-US"/>
          </a:p>
        </p:txBody>
      </p:sp>
    </p:spTree>
    <p:extLst>
      <p:ext uri="{BB962C8B-B14F-4D97-AF65-F5344CB8AC3E}">
        <p14:creationId xmlns:p14="http://schemas.microsoft.com/office/powerpoint/2010/main" val="206104796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348F843-CD70-3745-BDAE-24B446177906}" type="slidenum">
              <a:rPr lang="en-US"/>
              <a:pPr>
                <a:defRPr/>
              </a:pPr>
              <a:t>‹#›</a:t>
            </a:fld>
            <a:endParaRPr lang="en-US"/>
          </a:p>
        </p:txBody>
      </p:sp>
    </p:spTree>
    <p:extLst>
      <p:ext uri="{BB962C8B-B14F-4D97-AF65-F5344CB8AC3E}">
        <p14:creationId xmlns:p14="http://schemas.microsoft.com/office/powerpoint/2010/main" val="4161995170"/>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D968BDE9-2066-3941-8482-5CC13874CC43}" type="slidenum">
              <a:rPr lang="en-US"/>
              <a:pPr>
                <a:defRPr/>
              </a:pPr>
              <a:t>‹#›</a:t>
            </a:fld>
            <a:endParaRPr lang="en-US"/>
          </a:p>
        </p:txBody>
      </p:sp>
    </p:spTree>
    <p:extLst>
      <p:ext uri="{BB962C8B-B14F-4D97-AF65-F5344CB8AC3E}">
        <p14:creationId xmlns:p14="http://schemas.microsoft.com/office/powerpoint/2010/main" val="176216309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D696C44B-CABA-7842-B99E-3AE2CB991771}" type="slidenum">
              <a:rPr lang="en-US"/>
              <a:pPr>
                <a:defRPr/>
              </a:pPr>
              <a:t>‹#›</a:t>
            </a:fld>
            <a:endParaRPr lang="en-US"/>
          </a:p>
        </p:txBody>
      </p:sp>
    </p:spTree>
    <p:extLst>
      <p:ext uri="{BB962C8B-B14F-4D97-AF65-F5344CB8AC3E}">
        <p14:creationId xmlns:p14="http://schemas.microsoft.com/office/powerpoint/2010/main" val="246711660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fld id="{646A40A2-1A7F-E940-B3C0-3EBC633C484F}"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F8B749AA-51D6-394A-A4FC-2652740AB9F0}" type="slidenum">
              <a:rPr lang="en-US"/>
              <a:pPr/>
              <a:t>‹#›</a:t>
            </a:fld>
            <a:endParaRPr lang="en-US"/>
          </a:p>
        </p:txBody>
      </p:sp>
    </p:spTree>
    <p:extLst>
      <p:ext uri="{BB962C8B-B14F-4D97-AF65-F5344CB8AC3E}">
        <p14:creationId xmlns:p14="http://schemas.microsoft.com/office/powerpoint/2010/main" val="4105084001"/>
      </p:ext>
    </p:extLst>
  </p:cSld>
  <p:clrMapOvr>
    <a:masterClrMapping/>
  </p:clrMapOvr>
  <p:transition spd="slow">
    <p:fade/>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fld id="{E91C3765-EC3A-2347-BAB9-9B69B56968D8}"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8B1B77CD-37B6-1146-A19C-E5639186FDEB}" type="slidenum">
              <a:rPr lang="en-US"/>
              <a:pPr/>
              <a:t>‹#›</a:t>
            </a:fld>
            <a:endParaRPr lang="en-US"/>
          </a:p>
        </p:txBody>
      </p:sp>
    </p:spTree>
    <p:extLst>
      <p:ext uri="{BB962C8B-B14F-4D97-AF65-F5344CB8AC3E}">
        <p14:creationId xmlns:p14="http://schemas.microsoft.com/office/powerpoint/2010/main" val="4216898545"/>
      </p:ext>
    </p:extLst>
  </p:cSld>
  <p:clrMapOvr>
    <a:masterClrMapping/>
  </p:clrMapOvr>
  <p:transition spd="slow">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8FE597B-2E86-C742-9AEE-AEDDCFAF8BD9}" type="slidenum">
              <a:rPr lang="en-US"/>
              <a:pPr>
                <a:defRPr/>
              </a:pPr>
              <a:t>‹#›</a:t>
            </a:fld>
            <a:endParaRPr lang="en-US"/>
          </a:p>
        </p:txBody>
      </p:sp>
    </p:spTree>
    <p:extLst>
      <p:ext uri="{BB962C8B-B14F-4D97-AF65-F5344CB8AC3E}">
        <p14:creationId xmlns:p14="http://schemas.microsoft.com/office/powerpoint/2010/main" val="8197226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fld id="{C4D3D4C4-556A-D34E-BDCA-93F872896B58}"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5B176137-5771-9F41-9F83-9F61E1332504}" type="slidenum">
              <a:rPr lang="en-US"/>
              <a:pPr/>
              <a:t>‹#›</a:t>
            </a:fld>
            <a:endParaRPr lang="en-US"/>
          </a:p>
        </p:txBody>
      </p:sp>
    </p:spTree>
    <p:extLst>
      <p:ext uri="{BB962C8B-B14F-4D97-AF65-F5344CB8AC3E}">
        <p14:creationId xmlns:p14="http://schemas.microsoft.com/office/powerpoint/2010/main" val="632575217"/>
      </p:ext>
    </p:extLst>
  </p:cSld>
  <p:clrMapOvr>
    <a:masterClrMapping/>
  </p:clrMapOvr>
  <p:transition spd="slow">
    <p:fade/>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fld id="{8EF78977-24D1-644C-ADF9-B176C6ACB4C0}" type="datetimeFigureOut">
              <a:rPr lang="en-US"/>
              <a:pPr/>
              <a:t>6/16/26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fld id="{771DA27B-6613-CB43-A4D6-5A95AB3FB5BD}" type="slidenum">
              <a:rPr lang="en-US"/>
              <a:pPr/>
              <a:t>‹#›</a:t>
            </a:fld>
            <a:endParaRPr lang="en-US"/>
          </a:p>
        </p:txBody>
      </p:sp>
    </p:spTree>
    <p:extLst>
      <p:ext uri="{BB962C8B-B14F-4D97-AF65-F5344CB8AC3E}">
        <p14:creationId xmlns:p14="http://schemas.microsoft.com/office/powerpoint/2010/main" val="549869920"/>
      </p:ext>
    </p:extLst>
  </p:cSld>
  <p:clrMapOvr>
    <a:masterClrMapping/>
  </p:clrMapOvr>
  <p:transition spd="slow">
    <p:fade/>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fld id="{062F881D-6380-EC4B-B791-38A1AE037F1F}" type="datetimeFigureOut">
              <a:rPr lang="en-US"/>
              <a:pPr/>
              <a:t>6/16/26</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a:lvl1pPr>
          </a:lstStyle>
          <a:p>
            <a:fld id="{EFFF0E42-28DB-044C-BBFF-604D49A2197F}" type="slidenum">
              <a:rPr lang="en-US"/>
              <a:pPr/>
              <a:t>‹#›</a:t>
            </a:fld>
            <a:endParaRPr lang="en-US"/>
          </a:p>
        </p:txBody>
      </p:sp>
    </p:spTree>
    <p:extLst>
      <p:ext uri="{BB962C8B-B14F-4D97-AF65-F5344CB8AC3E}">
        <p14:creationId xmlns:p14="http://schemas.microsoft.com/office/powerpoint/2010/main" val="3235517238"/>
      </p:ext>
    </p:extLst>
  </p:cSld>
  <p:clrMapOvr>
    <a:masterClrMapping/>
  </p:clrMapOvr>
  <p:transition spd="slow">
    <p:fade/>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fld id="{9B85D139-EB19-7848-A807-642B58AAA95C}" type="datetimeFigureOut">
              <a:rPr lang="en-US"/>
              <a:pPr/>
              <a:t>6/16/26</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a:lvl1pPr>
          </a:lstStyle>
          <a:p>
            <a:fld id="{24C81018-F8B9-E740-8A7E-4AC7D489C398}" type="slidenum">
              <a:rPr lang="en-US"/>
              <a:pPr/>
              <a:t>‹#›</a:t>
            </a:fld>
            <a:endParaRPr lang="en-US"/>
          </a:p>
        </p:txBody>
      </p:sp>
    </p:spTree>
    <p:extLst>
      <p:ext uri="{BB962C8B-B14F-4D97-AF65-F5344CB8AC3E}">
        <p14:creationId xmlns:p14="http://schemas.microsoft.com/office/powerpoint/2010/main" val="2964849807"/>
      </p:ext>
    </p:extLst>
  </p:cSld>
  <p:clrMapOvr>
    <a:masterClrMapping/>
  </p:clrMapOvr>
  <p:transition spd="slow">
    <p:fade/>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fld id="{5F74A13B-266A-5A45-B46D-A7077A76E94F}" type="datetimeFigureOut">
              <a:rPr lang="en-US"/>
              <a:pPr/>
              <a:t>6/16/26</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a:lvl1pPr>
          </a:lstStyle>
          <a:p>
            <a:fld id="{4592C43F-E98E-8A4D-8AF9-8880D7D52978}" type="slidenum">
              <a:rPr lang="en-US"/>
              <a:pPr/>
              <a:t>‹#›</a:t>
            </a:fld>
            <a:endParaRPr lang="en-US"/>
          </a:p>
        </p:txBody>
      </p:sp>
    </p:spTree>
    <p:extLst>
      <p:ext uri="{BB962C8B-B14F-4D97-AF65-F5344CB8AC3E}">
        <p14:creationId xmlns:p14="http://schemas.microsoft.com/office/powerpoint/2010/main" val="1686989090"/>
      </p:ext>
    </p:extLst>
  </p:cSld>
  <p:clrMapOvr>
    <a:masterClrMapping/>
  </p:clrMapOvr>
  <p:transition spd="slow">
    <p:fade/>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fld id="{FEB1CE5F-7C25-B14A-BB0C-8AF491016EC9}" type="datetimeFigureOut">
              <a:rPr lang="en-US"/>
              <a:pPr/>
              <a:t>6/16/26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fld id="{D8442A44-C60C-3540-ABC5-86B8EAE56017}" type="slidenum">
              <a:rPr lang="en-US"/>
              <a:pPr/>
              <a:t>‹#›</a:t>
            </a:fld>
            <a:endParaRPr lang="en-US"/>
          </a:p>
        </p:txBody>
      </p:sp>
    </p:spTree>
    <p:extLst>
      <p:ext uri="{BB962C8B-B14F-4D97-AF65-F5344CB8AC3E}">
        <p14:creationId xmlns:p14="http://schemas.microsoft.com/office/powerpoint/2010/main" val="69371742"/>
      </p:ext>
    </p:extLst>
  </p:cSld>
  <p:clrMapOvr>
    <a:masterClrMapping/>
  </p:clrMapOvr>
  <p:transition spd="slow">
    <p:fade/>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fld id="{18CD8591-41C9-EA46-BE7B-640F2C3387DF}" type="datetimeFigureOut">
              <a:rPr lang="en-US"/>
              <a:pPr/>
              <a:t>6/16/26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fld id="{B8C0FF84-406C-5449-873F-A13F0C17AD28}" type="slidenum">
              <a:rPr lang="en-US"/>
              <a:pPr/>
              <a:t>‹#›</a:t>
            </a:fld>
            <a:endParaRPr lang="en-US"/>
          </a:p>
        </p:txBody>
      </p:sp>
    </p:spTree>
    <p:extLst>
      <p:ext uri="{BB962C8B-B14F-4D97-AF65-F5344CB8AC3E}">
        <p14:creationId xmlns:p14="http://schemas.microsoft.com/office/powerpoint/2010/main" val="3293652240"/>
      </p:ext>
    </p:extLst>
  </p:cSld>
  <p:clrMapOvr>
    <a:masterClrMapping/>
  </p:clrMapOvr>
  <p:transition spd="slow">
    <p:fade/>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fld id="{2FECAC3E-E8AE-4B46-BB27-94FFBFDA18A4}"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A84B1C84-5CB2-D54C-96D7-AECD56D7B624}" type="slidenum">
              <a:rPr lang="en-US"/>
              <a:pPr/>
              <a:t>‹#›</a:t>
            </a:fld>
            <a:endParaRPr lang="en-US"/>
          </a:p>
        </p:txBody>
      </p:sp>
    </p:spTree>
    <p:extLst>
      <p:ext uri="{BB962C8B-B14F-4D97-AF65-F5344CB8AC3E}">
        <p14:creationId xmlns:p14="http://schemas.microsoft.com/office/powerpoint/2010/main" val="3993027378"/>
      </p:ext>
    </p:extLst>
  </p:cSld>
  <p:clrMapOvr>
    <a:masterClrMapping/>
  </p:clrMapOvr>
  <p:transition spd="slow">
    <p:fade/>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fld id="{0DF1B041-0579-E14B-902B-E71AA5B7A609}"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60B9C1D0-5665-064F-952D-03DF08A195E4}" type="slidenum">
              <a:rPr lang="en-US"/>
              <a:pPr/>
              <a:t>‹#›</a:t>
            </a:fld>
            <a:endParaRPr lang="en-US"/>
          </a:p>
        </p:txBody>
      </p:sp>
    </p:spTree>
    <p:extLst>
      <p:ext uri="{BB962C8B-B14F-4D97-AF65-F5344CB8AC3E}">
        <p14:creationId xmlns:p14="http://schemas.microsoft.com/office/powerpoint/2010/main" val="3700457351"/>
      </p:ext>
    </p:extLst>
  </p:cSld>
  <p:clrMapOvr>
    <a:masterClrMapping/>
  </p:clrMapOvr>
  <p:transition spd="slow">
    <p:fade/>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Arial"/>
            </a:endParaRPr>
          </a:p>
        </p:txBody>
      </p:sp>
      <p:sp>
        <p:nvSpPr>
          <p:cNvPr id="6" name="Slide Number Placeholder 5"/>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7957882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ext Placeholder 2"/>
          <p:cNvSpPr>
            <a:spLocks noGrp="1"/>
          </p:cNvSpPr>
          <p:nvPr>
            <p:ph type="body"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4648200" y="1600200"/>
            <a:ext cx="4038600" cy="4525963"/>
          </a:xfrm>
        </p:spPr>
        <p:txBody>
          <a:bodyPr/>
          <a:lstStyle/>
          <a:p>
            <a:pPr lvl="0"/>
            <a:endParaRPr lang="en-US" noProof="0"/>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B48EB08-5597-314A-97DA-855E9376E776}" type="slidenum">
              <a:rPr lang="en-US"/>
              <a:pPr>
                <a:defRPr/>
              </a:pPr>
              <a:t>‹#›</a:t>
            </a:fld>
            <a:endParaRPr lang="en-US"/>
          </a:p>
        </p:txBody>
      </p:sp>
    </p:spTree>
    <p:extLst>
      <p:ext uri="{BB962C8B-B14F-4D97-AF65-F5344CB8AC3E}">
        <p14:creationId xmlns:p14="http://schemas.microsoft.com/office/powerpoint/2010/main" val="320436018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Arial"/>
            </a:endParaRPr>
          </a:p>
        </p:txBody>
      </p:sp>
      <p:sp>
        <p:nvSpPr>
          <p:cNvPr id="6" name="Slide Number Placeholder 5"/>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159022275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Arial"/>
            </a:endParaRPr>
          </a:p>
        </p:txBody>
      </p:sp>
      <p:sp>
        <p:nvSpPr>
          <p:cNvPr id="6" name="Slide Number Placeholder 5"/>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3142975434"/>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Arial"/>
            </a:endParaRPr>
          </a:p>
        </p:txBody>
      </p:sp>
      <p:sp>
        <p:nvSpPr>
          <p:cNvPr id="7" name="Slide Number Placeholder 6"/>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327014306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Arial"/>
            </a:endParaRPr>
          </a:p>
        </p:txBody>
      </p:sp>
      <p:sp>
        <p:nvSpPr>
          <p:cNvPr id="9" name="Slide Number Placeholder 8"/>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398442860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Arial"/>
            </a:endParaRPr>
          </a:p>
        </p:txBody>
      </p:sp>
      <p:sp>
        <p:nvSpPr>
          <p:cNvPr id="5" name="Slide Number Placeholder 4"/>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15492098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Arial"/>
            </a:endParaRPr>
          </a:p>
        </p:txBody>
      </p:sp>
      <p:sp>
        <p:nvSpPr>
          <p:cNvPr id="4" name="Slide Number Placeholder 3"/>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103868135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Arial"/>
            </a:endParaRPr>
          </a:p>
        </p:txBody>
      </p:sp>
      <p:sp>
        <p:nvSpPr>
          <p:cNvPr id="7" name="Slide Number Placeholder 6"/>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22558865"/>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Arial"/>
            </a:endParaRPr>
          </a:p>
        </p:txBody>
      </p:sp>
      <p:sp>
        <p:nvSpPr>
          <p:cNvPr id="7" name="Slide Number Placeholder 6"/>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142851421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Arial"/>
            </a:endParaRPr>
          </a:p>
        </p:txBody>
      </p:sp>
      <p:sp>
        <p:nvSpPr>
          <p:cNvPr id="6" name="Slide Number Placeholder 5"/>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183754281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0921CE0-09F0-C844-9567-91EE901B4A6D}" type="datetimeFigureOut">
              <a:rPr lang="en-US" smtClean="0">
                <a:solidFill>
                  <a:prstClr val="black">
                    <a:tint val="75000"/>
                  </a:prstClr>
                </a:solidFill>
                <a:latin typeface="Arial"/>
              </a:rPr>
              <a:pPr/>
              <a:t>6/16/26</a:t>
            </a:fld>
            <a:endParaRPr lang="en-US">
              <a:solidFill>
                <a:prstClr val="black">
                  <a:tint val="75000"/>
                </a:prstClr>
              </a:solidFill>
              <a:latin typeface="Aria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Arial"/>
            </a:endParaRPr>
          </a:p>
        </p:txBody>
      </p:sp>
      <p:sp>
        <p:nvSpPr>
          <p:cNvPr id="6" name="Slide Number Placeholder 5"/>
          <p:cNvSpPr>
            <a:spLocks noGrp="1"/>
          </p:cNvSpPr>
          <p:nvPr>
            <p:ph type="sldNum" sz="quarter" idx="12"/>
          </p:nvPr>
        </p:nvSpPr>
        <p:spPr/>
        <p:txBody>
          <a:bodyPr/>
          <a:lstStyle/>
          <a:p>
            <a:fld id="{EB521DE6-3A55-8940-8CE2-E7FB3B1EADE7}" type="slidenum">
              <a:rPr lang="en-US" smtClean="0">
                <a:solidFill>
                  <a:prstClr val="black">
                    <a:tint val="75000"/>
                  </a:prstClr>
                </a:solidFill>
                <a:latin typeface="Arial"/>
              </a:rPr>
              <a:pPr/>
              <a:t>‹#›</a:t>
            </a:fld>
            <a:endParaRPr lang="en-US">
              <a:solidFill>
                <a:prstClr val="black">
                  <a:tint val="75000"/>
                </a:prstClr>
              </a:solidFill>
              <a:latin typeface="Arial"/>
            </a:endParaRPr>
          </a:p>
        </p:txBody>
      </p:sp>
    </p:spTree>
    <p:extLst>
      <p:ext uri="{BB962C8B-B14F-4D97-AF65-F5344CB8AC3E}">
        <p14:creationId xmlns:p14="http://schemas.microsoft.com/office/powerpoint/2010/main" val="186296163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05826" name="Rectangle 2"/>
          <p:cNvSpPr>
            <a:spLocks noGrp="1" noChangeArrowheads="1"/>
          </p:cNvSpPr>
          <p:nvPr>
            <p:ph type="ctrTitle"/>
          </p:nvPr>
        </p:nvSpPr>
        <p:spPr>
          <a:xfrm>
            <a:off x="685800" y="2286000"/>
            <a:ext cx="7772400" cy="1143000"/>
          </a:xfrm>
        </p:spPr>
        <p:txBody>
          <a:bodyPr/>
          <a:lstStyle>
            <a:lvl1pPr>
              <a:defRPr/>
            </a:lvl1pPr>
          </a:lstStyle>
          <a:p>
            <a:r>
              <a:rPr lang="en-US"/>
              <a:t>Click to edit Master title style</a:t>
            </a:r>
          </a:p>
        </p:txBody>
      </p:sp>
      <p:sp>
        <p:nvSpPr>
          <p:cNvPr id="205827" name="Rectangle 3"/>
          <p:cNvSpPr>
            <a:spLocks noGrp="1" noChangeArrowheads="1"/>
          </p:cNvSpPr>
          <p:nvPr>
            <p:ph type="subTitle"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24006645-742E-F847-8213-5135F0DB6AA2}" type="slidenum">
              <a:rPr lang="en-US"/>
              <a:pPr>
                <a:defRPr/>
              </a:pPr>
              <a:t>‹#›</a:t>
            </a:fld>
            <a:endParaRPr lang="en-US"/>
          </a:p>
        </p:txBody>
      </p:sp>
    </p:spTree>
    <p:extLst>
      <p:ext uri="{BB962C8B-B14F-4D97-AF65-F5344CB8AC3E}">
        <p14:creationId xmlns:p14="http://schemas.microsoft.com/office/powerpoint/2010/main" val="278604822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Shape 14"/>
        <p:cNvGrpSpPr/>
        <p:nvPr/>
      </p:nvGrpSpPr>
      <p:grpSpPr>
        <a:xfrm>
          <a:off x="0" y="0"/>
          <a:ext cx="0" cy="0"/>
          <a:chOff x="0" y="0"/>
          <a:chExt cx="0" cy="0"/>
        </a:xfrm>
      </p:grpSpPr>
      <p:sp>
        <p:nvSpPr>
          <p:cNvPr id="15" name="Shape 15"/>
          <p:cNvSpPr txBox="1">
            <a:spLocks noGrp="1"/>
          </p:cNvSpPr>
          <p:nvPr>
            <p:ph type="body" idx="1"/>
          </p:nvPr>
        </p:nvSpPr>
        <p:spPr>
          <a:xfrm>
            <a:off x="457200" y="274637"/>
            <a:ext cx="8229600" cy="5851525"/>
          </a:xfrm>
          <a:prstGeom prst="rect">
            <a:avLst/>
          </a:prstGeom>
          <a:noFill/>
          <a:ln>
            <a:noFill/>
          </a:ln>
        </p:spPr>
        <p:txBody>
          <a:bodyPr lIns="91425" tIns="91425" rIns="91425" bIns="91425" anchor="t" anchorCtr="0"/>
          <a:lstStyle>
            <a:lvl1pPr marL="342900" indent="-88900" algn="ctr" rtl="0">
              <a:spcBef>
                <a:spcPts val="800"/>
              </a:spcBef>
              <a:spcAft>
                <a:spcPts val="0"/>
              </a:spcAft>
              <a:buClr>
                <a:srgbClr val="FAFAFA"/>
              </a:buClr>
              <a:buFont typeface="Calibri"/>
              <a:buChar char="•"/>
              <a:defRPr sz="4000" b="1">
                <a:solidFill>
                  <a:srgbClr val="FAFAFA"/>
                </a:solidFill>
                <a:latin typeface="Calibri"/>
                <a:ea typeface="Calibri"/>
                <a:cs typeface="Calibri"/>
                <a:sym typeface="Calibri"/>
              </a:defRPr>
            </a:lvl1pPr>
            <a:lvl2pPr marL="742950" indent="-31750" algn="ctr" rtl="0">
              <a:spcBef>
                <a:spcPts val="800"/>
              </a:spcBef>
              <a:spcAft>
                <a:spcPts val="0"/>
              </a:spcAft>
              <a:buClr>
                <a:srgbClr val="FFFFFF"/>
              </a:buClr>
              <a:buFont typeface="Calibri"/>
              <a:buChar char="–"/>
              <a:defRPr sz="4000">
                <a:solidFill>
                  <a:srgbClr val="FFFFFF"/>
                </a:solidFill>
                <a:latin typeface="Calibri"/>
                <a:ea typeface="Calibri"/>
                <a:cs typeface="Calibri"/>
                <a:sym typeface="Calibri"/>
              </a:defRPr>
            </a:lvl2pPr>
            <a:lvl3pPr marL="1143000" indent="25400" algn="ctr" rtl="0">
              <a:spcBef>
                <a:spcPts val="800"/>
              </a:spcBef>
              <a:spcAft>
                <a:spcPts val="0"/>
              </a:spcAft>
              <a:buClr>
                <a:srgbClr val="FFFFFF"/>
              </a:buClr>
              <a:buFont typeface="Calibri"/>
              <a:buChar char="•"/>
              <a:defRPr sz="4000">
                <a:solidFill>
                  <a:srgbClr val="FFFFFF"/>
                </a:solidFill>
                <a:latin typeface="Calibri"/>
                <a:ea typeface="Calibri"/>
                <a:cs typeface="Calibri"/>
                <a:sym typeface="Calibri"/>
              </a:defRPr>
            </a:lvl3pPr>
            <a:lvl4pPr marL="1600200" indent="25400" algn="ctr" rtl="0">
              <a:spcBef>
                <a:spcPts val="800"/>
              </a:spcBef>
              <a:spcAft>
                <a:spcPts val="0"/>
              </a:spcAft>
              <a:buClr>
                <a:srgbClr val="FFFFFF"/>
              </a:buClr>
              <a:buFont typeface="Calibri"/>
              <a:buChar char="–"/>
              <a:defRPr sz="4000">
                <a:solidFill>
                  <a:srgbClr val="FFFFFF"/>
                </a:solidFill>
                <a:latin typeface="Calibri"/>
                <a:ea typeface="Calibri"/>
                <a:cs typeface="Calibri"/>
                <a:sym typeface="Calibri"/>
              </a:defRPr>
            </a:lvl4pPr>
            <a:lvl5pPr marL="2057400" indent="25400" algn="ctr" rtl="0">
              <a:spcBef>
                <a:spcPts val="800"/>
              </a:spcBef>
              <a:spcAft>
                <a:spcPts val="0"/>
              </a:spcAft>
              <a:buClr>
                <a:srgbClr val="FFFFFF"/>
              </a:buClr>
              <a:buFont typeface="Calibri"/>
              <a:buChar char="»"/>
              <a:defRPr sz="4000">
                <a:solidFill>
                  <a:srgbClr val="FFFFFF"/>
                </a:solidFill>
                <a:latin typeface="Calibri"/>
                <a:ea typeface="Calibri"/>
                <a:cs typeface="Calibri"/>
                <a:sym typeface="Calibri"/>
              </a:defRPr>
            </a:lvl5pPr>
            <a:lvl6pPr marL="2514600" indent="-101600" algn="l" rtl="0">
              <a:spcBef>
                <a:spcPts val="400"/>
              </a:spcBef>
              <a:buClr>
                <a:schemeClr val="dk1"/>
              </a:buClr>
              <a:buFont typeface="Calibri"/>
              <a:buChar char="•"/>
              <a:defRPr sz="2000">
                <a:solidFill>
                  <a:schemeClr val="dk1"/>
                </a:solidFill>
                <a:latin typeface="Calibri"/>
                <a:ea typeface="Calibri"/>
                <a:cs typeface="Calibri"/>
                <a:sym typeface="Calibri"/>
              </a:defRPr>
            </a:lvl6pPr>
            <a:lvl7pPr marL="2971800" indent="-101600" algn="l" rtl="0">
              <a:spcBef>
                <a:spcPts val="400"/>
              </a:spcBef>
              <a:buClr>
                <a:schemeClr val="dk1"/>
              </a:buClr>
              <a:buFont typeface="Calibri"/>
              <a:buChar char="•"/>
              <a:defRPr sz="2000">
                <a:solidFill>
                  <a:schemeClr val="dk1"/>
                </a:solidFill>
                <a:latin typeface="Calibri"/>
                <a:ea typeface="Calibri"/>
                <a:cs typeface="Calibri"/>
                <a:sym typeface="Calibri"/>
              </a:defRPr>
            </a:lvl7pPr>
            <a:lvl8pPr marL="3429000" indent="-101600" algn="l" rtl="0">
              <a:spcBef>
                <a:spcPts val="400"/>
              </a:spcBef>
              <a:buClr>
                <a:schemeClr val="dk1"/>
              </a:buClr>
              <a:buFont typeface="Calibri"/>
              <a:buChar char="•"/>
              <a:defRPr sz="2000">
                <a:solidFill>
                  <a:schemeClr val="dk1"/>
                </a:solidFill>
                <a:latin typeface="Calibri"/>
                <a:ea typeface="Calibri"/>
                <a:cs typeface="Calibri"/>
                <a:sym typeface="Calibri"/>
              </a:defRPr>
            </a:lvl8pPr>
            <a:lvl9pPr marL="3886200" indent="-101600" algn="l" rtl="0">
              <a:spcBef>
                <a:spcPts val="400"/>
              </a:spcBef>
              <a:buClr>
                <a:schemeClr val="dk1"/>
              </a:buClr>
              <a:buFont typeface="Calibri"/>
              <a:buChar char="•"/>
              <a:defRPr sz="2000">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424362674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 preserve="1">
  <p:cSld name="Title Slide">
    <p:bg bwMode="inv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06850" name="Rectangle 2"/>
          <p:cNvSpPr>
            <a:spLocks noGrp="1" noChangeArrowheads="1"/>
          </p:cNvSpPr>
          <p:nvPr>
            <p:ph type="ctrTitle"/>
          </p:nvPr>
        </p:nvSpPr>
        <p:spPr>
          <a:xfrm>
            <a:off x="685800" y="1981200"/>
            <a:ext cx="7772400" cy="990600"/>
          </a:xfrm>
          <a:effectLst>
            <a:outerShdw blurRad="63500" dist="35915" dir="8100000" algn="ctr" rotWithShape="0">
              <a:srgbClr val="000000">
                <a:alpha val="75000"/>
              </a:srgbClr>
            </a:outerShdw>
          </a:effectLst>
        </p:spPr>
        <p:txBody>
          <a:bodyPr/>
          <a:lstStyle>
            <a:lvl1pPr algn="ctr">
              <a:defRPr/>
            </a:lvl1pPr>
          </a:lstStyle>
          <a:p>
            <a:r>
              <a:rPr lang="en-US"/>
              <a:t>Click to edit Master title style</a:t>
            </a:r>
          </a:p>
        </p:txBody>
      </p:sp>
      <p:sp>
        <p:nvSpPr>
          <p:cNvPr id="206851" name="Rectangle 3"/>
          <p:cNvSpPr>
            <a:spLocks noGrp="1" noChangeArrowheads="1"/>
          </p:cNvSpPr>
          <p:nvPr>
            <p:ph type="subTitle" idx="1"/>
          </p:nvPr>
        </p:nvSpPr>
        <p:spPr>
          <a:xfrm>
            <a:off x="685800" y="3048000"/>
            <a:ext cx="7772400" cy="1219200"/>
          </a:xfrm>
          <a:effectLst>
            <a:outerShdw blurRad="68580" dist="25399" dir="8100000" algn="ctr" rotWithShape="0">
              <a:srgbClr val="000000">
                <a:alpha val="75000"/>
              </a:srgbClr>
            </a:outerShdw>
          </a:effectLst>
        </p:spPr>
        <p:txBody>
          <a:bodyPr anchor="ctr"/>
          <a:lstStyle>
            <a:lvl1pPr marL="0" indent="0" algn="ctr">
              <a:buFont typeface="Wingdings" pitchFamily="-112" charset="2"/>
              <a:buNone/>
              <a:defRPr/>
            </a:lvl1pPr>
          </a:lstStyle>
          <a:p>
            <a:r>
              <a:rPr lang="en-US"/>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p:txBody>
          <a:bodyPr/>
          <a:lstStyle>
            <a:lvl1pPr>
              <a:defRPr/>
            </a:lvl1pPr>
          </a:lstStyle>
          <a:p>
            <a:pPr>
              <a:defRPr/>
            </a:pPr>
            <a:fld id="{F1ACEA86-DBAB-DB48-8F64-561F6649B87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55214106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70C0179-027A-184B-97D6-9BF77EE3FA3F}"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7107994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6F344E1-7641-244E-A061-BBCF89E32B8F}"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695969434"/>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E37E3BE-3438-9A49-8591-7D694553D22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902330926"/>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7FB14EFA-F107-E740-B2AD-CF3481BF5AD2}"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67059323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7FBF3B2B-0882-544C-8978-4FAD9599B2A3}"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353709501"/>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9E08675-0006-BD42-8B47-421CA2E8CDF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98291918"/>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1F75030-5582-C847-AADC-3A9B2036CDB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1462160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D53C05E3-C252-5E4D-AD2C-9923372C934F}"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5708062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D35312D9-3E6B-D14D-B2CF-29792DE5A26C}" type="slidenum">
              <a:rPr lang="en-US"/>
              <a:pPr>
                <a:defRPr/>
              </a:pPr>
              <a:t>‹#›</a:t>
            </a:fld>
            <a:endParaRPr lang="en-US"/>
          </a:p>
        </p:txBody>
      </p:sp>
    </p:spTree>
    <p:extLst>
      <p:ext uri="{BB962C8B-B14F-4D97-AF65-F5344CB8AC3E}">
        <p14:creationId xmlns:p14="http://schemas.microsoft.com/office/powerpoint/2010/main" val="14641742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2578CC0-EF18-8C47-AE6C-EEEA8111EF5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84416758"/>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533400"/>
            <a:ext cx="19431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533400"/>
            <a:ext cx="56769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93DEED6-09F6-7546-BC7E-92D91CBB060C}"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35324139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6F28F208-E68A-4647-8B68-06DCF7CAE2F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14070000"/>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D3D02BE7-42E8-8942-97C7-898C983D45F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2696520"/>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1D0C4BCD-5629-4145-ACF7-29FD875B0FB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5602588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283D2B31-A137-C046-8B41-4412F96E56E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2551957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9" name="Rectangle 1030"/>
          <p:cNvSpPr>
            <a:spLocks noGrp="1" noChangeArrowheads="1"/>
          </p:cNvSpPr>
          <p:nvPr>
            <p:ph type="sldNum" sz="quarter" idx="12"/>
          </p:nvPr>
        </p:nvSpPr>
        <p:spPr>
          <a:ln/>
        </p:spPr>
        <p:txBody>
          <a:bodyPr/>
          <a:lstStyle>
            <a:lvl1pPr>
              <a:defRPr/>
            </a:lvl1pPr>
          </a:lstStyle>
          <a:p>
            <a:pPr>
              <a:defRPr/>
            </a:pPr>
            <a:fld id="{F1C923B1-3FFB-5E4B-8599-E0C42BA2070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060807014"/>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5" name="Rectangle 1030"/>
          <p:cNvSpPr>
            <a:spLocks noGrp="1" noChangeArrowheads="1"/>
          </p:cNvSpPr>
          <p:nvPr>
            <p:ph type="sldNum" sz="quarter" idx="12"/>
          </p:nvPr>
        </p:nvSpPr>
        <p:spPr>
          <a:ln/>
        </p:spPr>
        <p:txBody>
          <a:bodyPr/>
          <a:lstStyle>
            <a:lvl1pPr>
              <a:defRPr/>
            </a:lvl1pPr>
          </a:lstStyle>
          <a:p>
            <a:pPr>
              <a:defRPr/>
            </a:pPr>
            <a:fld id="{EEEED1F8-022B-274B-8194-C18A5752DAD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0542649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4" name="Rectangle 1030"/>
          <p:cNvSpPr>
            <a:spLocks noGrp="1" noChangeArrowheads="1"/>
          </p:cNvSpPr>
          <p:nvPr>
            <p:ph type="sldNum" sz="quarter" idx="12"/>
          </p:nvPr>
        </p:nvSpPr>
        <p:spPr>
          <a:ln/>
        </p:spPr>
        <p:txBody>
          <a:bodyPr/>
          <a:lstStyle>
            <a:lvl1pPr>
              <a:defRPr/>
            </a:lvl1pPr>
          </a:lstStyle>
          <a:p>
            <a:pPr>
              <a:defRPr/>
            </a:pPr>
            <a:fld id="{B3758CDF-B6AD-504A-9419-AC33AF6A430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075497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DAA94F57-797F-C548-9B09-D703AE26FBF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9940046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DBFD939D-AE3C-9348-BB7C-12B616F7306E}" type="slidenum">
              <a:rPr lang="en-US"/>
              <a:pPr>
                <a:defRPr/>
              </a:pPr>
              <a:t>‹#›</a:t>
            </a:fld>
            <a:endParaRPr lang="en-US"/>
          </a:p>
        </p:txBody>
      </p:sp>
    </p:spTree>
    <p:extLst>
      <p:ext uri="{BB962C8B-B14F-4D97-AF65-F5344CB8AC3E}">
        <p14:creationId xmlns:p14="http://schemas.microsoft.com/office/powerpoint/2010/main" val="3541121358"/>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2FDFEA67-5C30-C448-8674-7D0FEE932E6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84426732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93B7141B-ABD1-FE4A-8A8A-B8728248F31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48053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latin typeface="Times New Roman"/>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imes New Roman"/>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31C02547-EC00-FB42-A934-D16F7D5CC1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03099354"/>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74114" name="Rectangle 1026"/>
          <p:cNvSpPr>
            <a:spLocks noGrp="1" noChangeArrowheads="1"/>
          </p:cNvSpPr>
          <p:nvPr>
            <p:ph type="ctrTitle" sz="quarter"/>
          </p:nvPr>
        </p:nvSpPr>
        <p:spPr>
          <a:xfrm>
            <a:off x="685800" y="2362200"/>
            <a:ext cx="7772400" cy="1219200"/>
          </a:xfrm>
        </p:spPr>
        <p:txBody>
          <a:bodyPr/>
          <a:lstStyle>
            <a:lvl1pPr algn="r">
              <a:defRPr/>
            </a:lvl1pPr>
          </a:lstStyle>
          <a:p>
            <a:r>
              <a:rPr lang="en-US"/>
              <a:t>Click to edit Master title style</a:t>
            </a:r>
          </a:p>
        </p:txBody>
      </p:sp>
      <p:sp>
        <p:nvSpPr>
          <p:cNvPr id="474115" name="Rectangle 1027"/>
          <p:cNvSpPr>
            <a:spLocks noGrp="1" noChangeArrowheads="1"/>
          </p:cNvSpPr>
          <p:nvPr>
            <p:ph type="subTitle" sz="quarter" idx="1"/>
          </p:nvPr>
        </p:nvSpPr>
        <p:spPr>
          <a:xfrm>
            <a:off x="685800" y="3581400"/>
            <a:ext cx="7772400" cy="1143000"/>
          </a:xfrm>
          <a:ln w="9525">
            <a:headEnd/>
            <a:tailEnd/>
          </a:ln>
        </p:spPr>
        <p:txBody>
          <a:bodyPr lIns="92075" tIns="46038" rIns="92075" bIns="46038" anchor="ctr"/>
          <a:lstStyle>
            <a:lvl1pPr marL="0" indent="0" algn="r">
              <a:buFont typeface="Wingdings" pitchFamily="-112" charset="2"/>
              <a:buNone/>
              <a:defRPr sz="3400"/>
            </a:lvl1pPr>
          </a:lstStyle>
          <a:p>
            <a:r>
              <a:rPr lang="en-US"/>
              <a:t>Click to edit Master subtitle style</a:t>
            </a:r>
          </a:p>
        </p:txBody>
      </p:sp>
      <p:sp>
        <p:nvSpPr>
          <p:cNvPr id="4" name="Rectangle 1028"/>
          <p:cNvSpPr>
            <a:spLocks noGrp="1" noChangeArrowheads="1"/>
          </p:cNvSpPr>
          <p:nvPr>
            <p:ph type="dt" sz="quarter" idx="10"/>
          </p:nvPr>
        </p:nvSpPr>
        <p:spPr>
          <a:xfrm>
            <a:off x="685800" y="6324600"/>
            <a:ext cx="1905000" cy="457200"/>
          </a:xfrm>
          <a:effectLst/>
        </p:spPr>
        <p:txBody>
          <a:bodyPr/>
          <a:lstStyle>
            <a:lvl1pPr>
              <a:defRPr/>
            </a:lvl1pPr>
          </a:lstStyle>
          <a:p>
            <a:pPr>
              <a:defRPr/>
            </a:pPr>
            <a:fld id="{215CD0A0-433C-F34E-BD83-51702654AD64}" type="datetime1">
              <a:rPr lang="en-US">
                <a:solidFill>
                  <a:srgbClr val="000000"/>
                </a:solidFill>
              </a:rPr>
              <a:pPr>
                <a:defRPr/>
              </a:pPr>
              <a:t>6/16/26</a:t>
            </a:fld>
            <a:endParaRPr lang="en-US">
              <a:solidFill>
                <a:srgbClr val="000000"/>
              </a:solidFill>
            </a:endParaRPr>
          </a:p>
        </p:txBody>
      </p:sp>
      <p:sp>
        <p:nvSpPr>
          <p:cNvPr id="5" name="Rectangle 1029"/>
          <p:cNvSpPr>
            <a:spLocks noGrp="1" noChangeArrowheads="1"/>
          </p:cNvSpPr>
          <p:nvPr>
            <p:ph type="ftr" sz="quarter" idx="11"/>
          </p:nvPr>
        </p:nvSpPr>
        <p:spPr>
          <a:xfrm>
            <a:off x="3124200" y="6324600"/>
            <a:ext cx="2895600" cy="457200"/>
          </a:xfrm>
          <a:effectLst/>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2"/>
          </p:nvPr>
        </p:nvSpPr>
        <p:spPr/>
        <p:txBody>
          <a:bodyPr/>
          <a:lstStyle>
            <a:lvl1pPr>
              <a:defRPr/>
            </a:lvl1pPr>
          </a:lstStyle>
          <a:p>
            <a:pPr>
              <a:defRPr/>
            </a:pPr>
            <a:fld id="{2F009E76-FE5F-F44E-9AEA-2B7C209E378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9100163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a:ln/>
        </p:spPr>
        <p:txBody>
          <a:bodyPr/>
          <a:lstStyle>
            <a:lvl1pPr>
              <a:defRPr/>
            </a:lvl1pPr>
          </a:lstStyle>
          <a:p>
            <a:pPr>
              <a:defRPr/>
            </a:pPr>
            <a:fld id="{D102F0E6-BEBB-B841-B166-9BB7D58237B6}" type="datetime1">
              <a:rPr lang="en-US">
                <a:solidFill>
                  <a:srgbClr val="000000"/>
                </a:solidFill>
              </a:rPr>
              <a:pPr>
                <a:defRPr/>
              </a:pPr>
              <a:t>6/16/26</a:t>
            </a:fld>
            <a:endParaRPr lang="en-US">
              <a:solidFill>
                <a:srgbClr val="000000"/>
              </a:solidFill>
            </a:endParaRPr>
          </a:p>
        </p:txBody>
      </p:sp>
      <p:sp>
        <p:nvSpPr>
          <p:cNvPr id="5"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sldNum" sz="quarter" idx="12"/>
          </p:nvPr>
        </p:nvSpPr>
        <p:spPr>
          <a:ln/>
        </p:spPr>
        <p:txBody>
          <a:bodyPr/>
          <a:lstStyle>
            <a:lvl1pPr>
              <a:defRPr/>
            </a:lvl1pPr>
          </a:lstStyle>
          <a:p>
            <a:pPr>
              <a:defRPr/>
            </a:pPr>
            <a:fld id="{BE796FE9-C17F-3D4D-99F4-680DB437240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5641716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7"/>
          <p:cNvSpPr>
            <a:spLocks noGrp="1" noChangeArrowheads="1"/>
          </p:cNvSpPr>
          <p:nvPr>
            <p:ph type="dt" sz="half" idx="10"/>
          </p:nvPr>
        </p:nvSpPr>
        <p:spPr>
          <a:ln/>
        </p:spPr>
        <p:txBody>
          <a:bodyPr/>
          <a:lstStyle>
            <a:lvl1pPr>
              <a:defRPr/>
            </a:lvl1pPr>
          </a:lstStyle>
          <a:p>
            <a:pPr>
              <a:defRPr/>
            </a:pPr>
            <a:fld id="{87413B2D-0F53-D34C-922A-F8A2CFE89CD5}" type="datetime1">
              <a:rPr lang="en-US">
                <a:solidFill>
                  <a:srgbClr val="000000"/>
                </a:solidFill>
              </a:rPr>
              <a:pPr>
                <a:defRPr/>
              </a:pPr>
              <a:t>6/16/26</a:t>
            </a:fld>
            <a:endParaRPr lang="en-US">
              <a:solidFill>
                <a:srgbClr val="000000"/>
              </a:solidFill>
            </a:endParaRPr>
          </a:p>
        </p:txBody>
      </p:sp>
      <p:sp>
        <p:nvSpPr>
          <p:cNvPr id="5"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sldNum" sz="quarter" idx="12"/>
          </p:nvPr>
        </p:nvSpPr>
        <p:spPr>
          <a:ln/>
        </p:spPr>
        <p:txBody>
          <a:bodyPr/>
          <a:lstStyle>
            <a:lvl1pPr>
              <a:defRPr/>
            </a:lvl1pPr>
          </a:lstStyle>
          <a:p>
            <a:pPr>
              <a:defRPr/>
            </a:pPr>
            <a:fld id="{4DD81CA0-64FE-A740-8B43-668E5D3570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4085038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62000" y="1828800"/>
            <a:ext cx="3733800" cy="4267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828800"/>
            <a:ext cx="3733800" cy="4267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7"/>
          <p:cNvSpPr>
            <a:spLocks noGrp="1" noChangeArrowheads="1"/>
          </p:cNvSpPr>
          <p:nvPr>
            <p:ph type="dt" sz="half" idx="10"/>
          </p:nvPr>
        </p:nvSpPr>
        <p:spPr>
          <a:ln/>
        </p:spPr>
        <p:txBody>
          <a:bodyPr/>
          <a:lstStyle>
            <a:lvl1pPr>
              <a:defRPr/>
            </a:lvl1pPr>
          </a:lstStyle>
          <a:p>
            <a:pPr>
              <a:defRPr/>
            </a:pPr>
            <a:fld id="{892DEBB8-9DCB-9343-A455-8C3A77E1A058}" type="datetime1">
              <a:rPr lang="en-US">
                <a:solidFill>
                  <a:srgbClr val="000000"/>
                </a:solidFill>
              </a:rPr>
              <a:pPr>
                <a:defRPr/>
              </a:pPr>
              <a:t>6/16/26</a:t>
            </a:fld>
            <a:endParaRPr lang="en-US">
              <a:solidFill>
                <a:srgbClr val="000000"/>
              </a:solidFill>
            </a:endParaRPr>
          </a:p>
        </p:txBody>
      </p:sp>
      <p:sp>
        <p:nvSpPr>
          <p:cNvPr id="6"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29"/>
          <p:cNvSpPr>
            <a:spLocks noGrp="1" noChangeArrowheads="1"/>
          </p:cNvSpPr>
          <p:nvPr>
            <p:ph type="sldNum" sz="quarter" idx="12"/>
          </p:nvPr>
        </p:nvSpPr>
        <p:spPr>
          <a:ln/>
        </p:spPr>
        <p:txBody>
          <a:bodyPr/>
          <a:lstStyle>
            <a:lvl1pPr>
              <a:defRPr/>
            </a:lvl1pPr>
          </a:lstStyle>
          <a:p>
            <a:pPr>
              <a:defRPr/>
            </a:pPr>
            <a:fld id="{75CB88D4-27BE-BA40-9D6E-BD298354299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35381321"/>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7"/>
          <p:cNvSpPr>
            <a:spLocks noGrp="1" noChangeArrowheads="1"/>
          </p:cNvSpPr>
          <p:nvPr>
            <p:ph type="dt" sz="half" idx="10"/>
          </p:nvPr>
        </p:nvSpPr>
        <p:spPr>
          <a:ln/>
        </p:spPr>
        <p:txBody>
          <a:bodyPr/>
          <a:lstStyle>
            <a:lvl1pPr>
              <a:defRPr/>
            </a:lvl1pPr>
          </a:lstStyle>
          <a:p>
            <a:pPr>
              <a:defRPr/>
            </a:pPr>
            <a:fld id="{F4797E9D-63DE-414A-8363-C05706E5B051}" type="datetime1">
              <a:rPr lang="en-US">
                <a:solidFill>
                  <a:srgbClr val="000000"/>
                </a:solidFill>
              </a:rPr>
              <a:pPr>
                <a:defRPr/>
              </a:pPr>
              <a:t>6/16/26</a:t>
            </a:fld>
            <a:endParaRPr lang="en-US">
              <a:solidFill>
                <a:srgbClr val="000000"/>
              </a:solidFill>
            </a:endParaRPr>
          </a:p>
        </p:txBody>
      </p:sp>
      <p:sp>
        <p:nvSpPr>
          <p:cNvPr id="8"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29"/>
          <p:cNvSpPr>
            <a:spLocks noGrp="1" noChangeArrowheads="1"/>
          </p:cNvSpPr>
          <p:nvPr>
            <p:ph type="sldNum" sz="quarter" idx="12"/>
          </p:nvPr>
        </p:nvSpPr>
        <p:spPr>
          <a:ln/>
        </p:spPr>
        <p:txBody>
          <a:bodyPr/>
          <a:lstStyle>
            <a:lvl1pPr>
              <a:defRPr/>
            </a:lvl1pPr>
          </a:lstStyle>
          <a:p>
            <a:pPr>
              <a:defRPr/>
            </a:pPr>
            <a:fld id="{3A08D51E-D265-A44A-AA13-F30873A0FDC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9635007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7"/>
          <p:cNvSpPr>
            <a:spLocks noGrp="1" noChangeArrowheads="1"/>
          </p:cNvSpPr>
          <p:nvPr>
            <p:ph type="dt" sz="half" idx="10"/>
          </p:nvPr>
        </p:nvSpPr>
        <p:spPr>
          <a:ln/>
        </p:spPr>
        <p:txBody>
          <a:bodyPr/>
          <a:lstStyle>
            <a:lvl1pPr>
              <a:defRPr/>
            </a:lvl1pPr>
          </a:lstStyle>
          <a:p>
            <a:pPr>
              <a:defRPr/>
            </a:pPr>
            <a:fld id="{31BA5B4F-FC53-4F45-84A6-DAB4BC6E210E}" type="datetime1">
              <a:rPr lang="en-US">
                <a:solidFill>
                  <a:srgbClr val="000000"/>
                </a:solidFill>
              </a:rPr>
              <a:pPr>
                <a:defRPr/>
              </a:pPr>
              <a:t>6/16/26</a:t>
            </a:fld>
            <a:endParaRPr lang="en-US">
              <a:solidFill>
                <a:srgbClr val="000000"/>
              </a:solidFill>
            </a:endParaRPr>
          </a:p>
        </p:txBody>
      </p:sp>
      <p:sp>
        <p:nvSpPr>
          <p:cNvPr id="4"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29"/>
          <p:cNvSpPr>
            <a:spLocks noGrp="1" noChangeArrowheads="1"/>
          </p:cNvSpPr>
          <p:nvPr>
            <p:ph type="sldNum" sz="quarter" idx="12"/>
          </p:nvPr>
        </p:nvSpPr>
        <p:spPr>
          <a:ln/>
        </p:spPr>
        <p:txBody>
          <a:bodyPr/>
          <a:lstStyle>
            <a:lvl1pPr>
              <a:defRPr/>
            </a:lvl1pPr>
          </a:lstStyle>
          <a:p>
            <a:pPr>
              <a:defRPr/>
            </a:pPr>
            <a:fld id="{9465AFE0-8C85-6E46-95F7-73251F800E5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9763310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7"/>
          <p:cNvSpPr>
            <a:spLocks noGrp="1" noChangeArrowheads="1"/>
          </p:cNvSpPr>
          <p:nvPr>
            <p:ph type="dt" sz="half" idx="10"/>
          </p:nvPr>
        </p:nvSpPr>
        <p:spPr>
          <a:ln/>
        </p:spPr>
        <p:txBody>
          <a:bodyPr/>
          <a:lstStyle>
            <a:lvl1pPr>
              <a:defRPr/>
            </a:lvl1pPr>
          </a:lstStyle>
          <a:p>
            <a:pPr>
              <a:defRPr/>
            </a:pPr>
            <a:fld id="{E791AE75-74AB-4042-B1D0-69FE49FECA6B}" type="datetime1">
              <a:rPr lang="en-US">
                <a:solidFill>
                  <a:srgbClr val="000000"/>
                </a:solidFill>
              </a:rPr>
              <a:pPr>
                <a:defRPr/>
              </a:pPr>
              <a:t>6/16/26</a:t>
            </a:fld>
            <a:endParaRPr lang="en-US">
              <a:solidFill>
                <a:srgbClr val="000000"/>
              </a:solidFill>
            </a:endParaRPr>
          </a:p>
        </p:txBody>
      </p:sp>
      <p:sp>
        <p:nvSpPr>
          <p:cNvPr id="3"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29"/>
          <p:cNvSpPr>
            <a:spLocks noGrp="1" noChangeArrowheads="1"/>
          </p:cNvSpPr>
          <p:nvPr>
            <p:ph type="sldNum" sz="quarter" idx="12"/>
          </p:nvPr>
        </p:nvSpPr>
        <p:spPr>
          <a:ln/>
        </p:spPr>
        <p:txBody>
          <a:bodyPr/>
          <a:lstStyle>
            <a:lvl1pPr>
              <a:defRPr/>
            </a:lvl1pPr>
          </a:lstStyle>
          <a:p>
            <a:pPr>
              <a:defRPr/>
            </a:pPr>
            <a:fld id="{2E469526-C79A-EB43-9448-42A4E0F19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8553732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ABC73C29-3EF2-8846-AA98-FBDBFC86DEC3}" type="slidenum">
              <a:rPr lang="en-US"/>
              <a:pPr>
                <a:defRPr/>
              </a:pPr>
              <a:t>‹#›</a:t>
            </a:fld>
            <a:endParaRPr lang="en-US"/>
          </a:p>
        </p:txBody>
      </p:sp>
    </p:spTree>
    <p:extLst>
      <p:ext uri="{BB962C8B-B14F-4D97-AF65-F5344CB8AC3E}">
        <p14:creationId xmlns:p14="http://schemas.microsoft.com/office/powerpoint/2010/main" val="416210628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7"/>
          <p:cNvSpPr>
            <a:spLocks noGrp="1" noChangeArrowheads="1"/>
          </p:cNvSpPr>
          <p:nvPr>
            <p:ph type="dt" sz="half" idx="10"/>
          </p:nvPr>
        </p:nvSpPr>
        <p:spPr>
          <a:ln/>
        </p:spPr>
        <p:txBody>
          <a:bodyPr/>
          <a:lstStyle>
            <a:lvl1pPr>
              <a:defRPr/>
            </a:lvl1pPr>
          </a:lstStyle>
          <a:p>
            <a:pPr>
              <a:defRPr/>
            </a:pPr>
            <a:fld id="{8E62E8BD-F2F6-584B-88FC-96D9C1537D4B}" type="datetime1">
              <a:rPr lang="en-US">
                <a:solidFill>
                  <a:srgbClr val="000000"/>
                </a:solidFill>
              </a:rPr>
              <a:pPr>
                <a:defRPr/>
              </a:pPr>
              <a:t>6/16/26</a:t>
            </a:fld>
            <a:endParaRPr lang="en-US">
              <a:solidFill>
                <a:srgbClr val="000000"/>
              </a:solidFill>
            </a:endParaRPr>
          </a:p>
        </p:txBody>
      </p:sp>
      <p:sp>
        <p:nvSpPr>
          <p:cNvPr id="6"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29"/>
          <p:cNvSpPr>
            <a:spLocks noGrp="1" noChangeArrowheads="1"/>
          </p:cNvSpPr>
          <p:nvPr>
            <p:ph type="sldNum" sz="quarter" idx="12"/>
          </p:nvPr>
        </p:nvSpPr>
        <p:spPr>
          <a:ln/>
        </p:spPr>
        <p:txBody>
          <a:bodyPr/>
          <a:lstStyle>
            <a:lvl1pPr>
              <a:defRPr/>
            </a:lvl1pPr>
          </a:lstStyle>
          <a:p>
            <a:pPr>
              <a:defRPr/>
            </a:pPr>
            <a:fld id="{51A0C98E-AB82-7F4D-AFBF-12B28B8B1A0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4842279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7"/>
          <p:cNvSpPr>
            <a:spLocks noGrp="1" noChangeArrowheads="1"/>
          </p:cNvSpPr>
          <p:nvPr>
            <p:ph type="dt" sz="half" idx="10"/>
          </p:nvPr>
        </p:nvSpPr>
        <p:spPr>
          <a:ln/>
        </p:spPr>
        <p:txBody>
          <a:bodyPr/>
          <a:lstStyle>
            <a:lvl1pPr>
              <a:defRPr/>
            </a:lvl1pPr>
          </a:lstStyle>
          <a:p>
            <a:pPr>
              <a:defRPr/>
            </a:pPr>
            <a:fld id="{8B228763-04AD-B949-89F5-7C8A910475ED}" type="datetime1">
              <a:rPr lang="en-US">
                <a:solidFill>
                  <a:srgbClr val="000000"/>
                </a:solidFill>
              </a:rPr>
              <a:pPr>
                <a:defRPr/>
              </a:pPr>
              <a:t>6/16/26</a:t>
            </a:fld>
            <a:endParaRPr lang="en-US">
              <a:solidFill>
                <a:srgbClr val="000000"/>
              </a:solidFill>
            </a:endParaRPr>
          </a:p>
        </p:txBody>
      </p:sp>
      <p:sp>
        <p:nvSpPr>
          <p:cNvPr id="6"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29"/>
          <p:cNvSpPr>
            <a:spLocks noGrp="1" noChangeArrowheads="1"/>
          </p:cNvSpPr>
          <p:nvPr>
            <p:ph type="sldNum" sz="quarter" idx="12"/>
          </p:nvPr>
        </p:nvSpPr>
        <p:spPr>
          <a:ln/>
        </p:spPr>
        <p:txBody>
          <a:bodyPr/>
          <a:lstStyle>
            <a:lvl1pPr>
              <a:defRPr/>
            </a:lvl1pPr>
          </a:lstStyle>
          <a:p>
            <a:pPr>
              <a:defRPr/>
            </a:pPr>
            <a:fld id="{C77933B1-D411-094F-BDF1-F5B4A58936D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9363285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a:ln/>
        </p:spPr>
        <p:txBody>
          <a:bodyPr/>
          <a:lstStyle>
            <a:lvl1pPr>
              <a:defRPr/>
            </a:lvl1pPr>
          </a:lstStyle>
          <a:p>
            <a:pPr>
              <a:defRPr/>
            </a:pPr>
            <a:fld id="{2E9540C9-6D4B-064D-97F1-3FBEA459A9A8}" type="datetime1">
              <a:rPr lang="en-US">
                <a:solidFill>
                  <a:srgbClr val="000000"/>
                </a:solidFill>
              </a:rPr>
              <a:pPr>
                <a:defRPr/>
              </a:pPr>
              <a:t>6/16/26</a:t>
            </a:fld>
            <a:endParaRPr lang="en-US">
              <a:solidFill>
                <a:srgbClr val="000000"/>
              </a:solidFill>
            </a:endParaRPr>
          </a:p>
        </p:txBody>
      </p:sp>
      <p:sp>
        <p:nvSpPr>
          <p:cNvPr id="5"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sldNum" sz="quarter" idx="12"/>
          </p:nvPr>
        </p:nvSpPr>
        <p:spPr>
          <a:ln/>
        </p:spPr>
        <p:txBody>
          <a:bodyPr/>
          <a:lstStyle>
            <a:lvl1pPr>
              <a:defRPr/>
            </a:lvl1pPr>
          </a:lstStyle>
          <a:p>
            <a:pPr>
              <a:defRPr/>
            </a:pPr>
            <a:fld id="{9E91C519-8ED6-5F40-B9F6-FE5C282CA0E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7937428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381000"/>
            <a:ext cx="1943100" cy="5715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381000"/>
            <a:ext cx="5676900" cy="5715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a:ln/>
        </p:spPr>
        <p:txBody>
          <a:bodyPr/>
          <a:lstStyle>
            <a:lvl1pPr>
              <a:defRPr/>
            </a:lvl1pPr>
          </a:lstStyle>
          <a:p>
            <a:pPr>
              <a:defRPr/>
            </a:pPr>
            <a:fld id="{3323CD22-1C30-3948-A956-3BBF39549ABA}" type="datetime1">
              <a:rPr lang="en-US">
                <a:solidFill>
                  <a:srgbClr val="000000"/>
                </a:solidFill>
              </a:rPr>
              <a:pPr>
                <a:defRPr/>
              </a:pPr>
              <a:t>6/16/26</a:t>
            </a:fld>
            <a:endParaRPr lang="en-US">
              <a:solidFill>
                <a:srgbClr val="000000"/>
              </a:solidFill>
            </a:endParaRPr>
          </a:p>
        </p:txBody>
      </p:sp>
      <p:sp>
        <p:nvSpPr>
          <p:cNvPr id="5" name="Rectangle 1028"/>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sldNum" sz="quarter" idx="12"/>
          </p:nvPr>
        </p:nvSpPr>
        <p:spPr>
          <a:ln/>
        </p:spPr>
        <p:txBody>
          <a:bodyPr/>
          <a:lstStyle>
            <a:lvl1pPr>
              <a:defRPr/>
            </a:lvl1pPr>
          </a:lstStyle>
          <a:p>
            <a:pPr>
              <a:defRPr/>
            </a:pPr>
            <a:fld id="{579CDA90-990D-564C-8AC3-875E2D19BD2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75507844"/>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0260D57-83FF-5F46-B361-179B0B82F8E8}"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388642775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958550B-3443-FB4B-BB34-AA6BFBE0EC61}"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3285093422"/>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FFDA08C-7148-3846-AD81-BD957C17960A}"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291566666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DFD999-6572-FF49-BEA1-0D059E856774}"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1526542172"/>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9" name="Rectangle 6"/>
          <p:cNvSpPr>
            <a:spLocks noGrp="1" noChangeArrowheads="1"/>
          </p:cNvSpPr>
          <p:nvPr>
            <p:ph type="sldNum" sz="quarter" idx="12"/>
          </p:nvPr>
        </p:nvSpPr>
        <p:spPr>
          <a:ln/>
        </p:spPr>
        <p:txBody>
          <a:bodyPr/>
          <a:lstStyle>
            <a:lvl1pPr>
              <a:defRPr/>
            </a:lvl1pPr>
          </a:lstStyle>
          <a:p>
            <a:pPr>
              <a:defRPr/>
            </a:pPr>
            <a:fld id="{6902DC1D-8C7A-4249-B63C-731CD264F660}"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337669133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8EF48BB-F565-E847-990E-AE6D66287A12}"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112733669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7C3DDC24-0E51-7949-AD77-02B378B12F06}" type="slidenum">
              <a:rPr lang="en-US"/>
              <a:pPr>
                <a:defRPr/>
              </a:pPr>
              <a:t>‹#›</a:t>
            </a:fld>
            <a:endParaRPr lang="en-US"/>
          </a:p>
        </p:txBody>
      </p:sp>
    </p:spTree>
    <p:extLst>
      <p:ext uri="{BB962C8B-B14F-4D97-AF65-F5344CB8AC3E}">
        <p14:creationId xmlns:p14="http://schemas.microsoft.com/office/powerpoint/2010/main" val="3514397739"/>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4" name="Rectangle 6"/>
          <p:cNvSpPr>
            <a:spLocks noGrp="1" noChangeArrowheads="1"/>
          </p:cNvSpPr>
          <p:nvPr>
            <p:ph type="sldNum" sz="quarter" idx="12"/>
          </p:nvPr>
        </p:nvSpPr>
        <p:spPr>
          <a:ln/>
        </p:spPr>
        <p:txBody>
          <a:bodyPr/>
          <a:lstStyle>
            <a:lvl1pPr>
              <a:defRPr/>
            </a:lvl1pPr>
          </a:lstStyle>
          <a:p>
            <a:pPr>
              <a:defRPr/>
            </a:pPr>
            <a:fld id="{8C6B065B-65A7-5141-89A6-A26064F05FF0}"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158308091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DDD306E-992C-1E4E-97A9-FEBBA540905D}"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3190837697"/>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56048E8-A159-5A4C-B064-36E2D20E6409}"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369615258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9C8BB1D-CC13-EE4C-B117-703D4E048AE8}"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3770144540"/>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8FE597B-2E86-C742-9AEE-AEDDCFAF8BD9}"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120788461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ext Placeholder 2"/>
          <p:cNvSpPr>
            <a:spLocks noGrp="1"/>
          </p:cNvSpPr>
          <p:nvPr>
            <p:ph type="body"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4648200" y="1600200"/>
            <a:ext cx="4038600" cy="4525963"/>
          </a:xfrm>
        </p:spPr>
        <p:txBody>
          <a:bodyPr/>
          <a:lstStyle/>
          <a:p>
            <a:pPr lvl="0"/>
            <a:endParaRPr lang="en-US" noProof="0"/>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B48EB08-5597-314A-97DA-855E9376E776}" type="slidenum">
              <a:rPr lang="en-US">
                <a:solidFill>
                  <a:srgbClr val="000000"/>
                </a:solidFill>
                <a:latin typeface="Arial"/>
              </a:rPr>
              <a:pPr>
                <a:defRPr/>
              </a:pPr>
              <a:t>‹#›</a:t>
            </a:fld>
            <a:endParaRPr lang="en-US">
              <a:solidFill>
                <a:srgbClr val="000000"/>
              </a:solidFill>
              <a:latin typeface="Arial"/>
            </a:endParaRPr>
          </a:p>
        </p:txBody>
      </p:sp>
    </p:spTree>
    <p:extLst>
      <p:ext uri="{BB962C8B-B14F-4D97-AF65-F5344CB8AC3E}">
        <p14:creationId xmlns:p14="http://schemas.microsoft.com/office/powerpoint/2010/main" val="791980731"/>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2"/>
          <p:cNvSpPr>
            <a:spLocks/>
          </p:cNvSpPr>
          <p:nvPr/>
        </p:nvSpPr>
        <p:spPr bwMode="auto">
          <a:xfrm>
            <a:off x="3024188" y="46038"/>
            <a:ext cx="3144837" cy="1046162"/>
          </a:xfrm>
          <a:custGeom>
            <a:avLst/>
            <a:gdLst>
              <a:gd name="T0" fmla="*/ 2147483647 w 1981"/>
              <a:gd name="T1" fmla="*/ 2147483647 h 659"/>
              <a:gd name="T2" fmla="*/ 2147483647 w 1981"/>
              <a:gd name="T3" fmla="*/ 2147483647 h 659"/>
              <a:gd name="T4" fmla="*/ 2147483647 w 1981"/>
              <a:gd name="T5" fmla="*/ 2147483647 h 659"/>
              <a:gd name="T6" fmla="*/ 2147483647 w 1981"/>
              <a:gd name="T7" fmla="*/ 2147483647 h 659"/>
              <a:gd name="T8" fmla="*/ 2147483647 w 1981"/>
              <a:gd name="T9" fmla="*/ 2147483647 h 659"/>
              <a:gd name="T10" fmla="*/ 2147483647 w 1981"/>
              <a:gd name="T11" fmla="*/ 2147483647 h 659"/>
              <a:gd name="T12" fmla="*/ 2147483647 w 1981"/>
              <a:gd name="T13" fmla="*/ 2147483647 h 659"/>
              <a:gd name="T14" fmla="*/ 2147483647 w 1981"/>
              <a:gd name="T15" fmla="*/ 2147483647 h 659"/>
              <a:gd name="T16" fmla="*/ 2147483647 w 1981"/>
              <a:gd name="T17" fmla="*/ 2147483647 h 659"/>
              <a:gd name="T18" fmla="*/ 2147483647 w 1981"/>
              <a:gd name="T19" fmla="*/ 0 h 659"/>
              <a:gd name="T20" fmla="*/ 2147483647 w 1981"/>
              <a:gd name="T21" fmla="*/ 2147483647 h 659"/>
              <a:gd name="T22" fmla="*/ 2147483647 w 1981"/>
              <a:gd name="T23" fmla="*/ 2147483647 h 659"/>
              <a:gd name="T24" fmla="*/ 2147483647 w 1981"/>
              <a:gd name="T25" fmla="*/ 2147483647 h 659"/>
              <a:gd name="T26" fmla="*/ 2147483647 w 1981"/>
              <a:gd name="T27" fmla="*/ 2147483647 h 659"/>
              <a:gd name="T28" fmla="*/ 2147483647 w 1981"/>
              <a:gd name="T29" fmla="*/ 2147483647 h 659"/>
              <a:gd name="T30" fmla="*/ 2147483647 w 1981"/>
              <a:gd name="T31" fmla="*/ 2147483647 h 659"/>
              <a:gd name="T32" fmla="*/ 2147483647 w 1981"/>
              <a:gd name="T33" fmla="*/ 2147483647 h 659"/>
              <a:gd name="T34" fmla="*/ 2147483647 w 1981"/>
              <a:gd name="T35" fmla="*/ 2147483647 h 659"/>
              <a:gd name="T36" fmla="*/ 2147483647 w 1981"/>
              <a:gd name="T37" fmla="*/ 2147483647 h 659"/>
              <a:gd name="T38" fmla="*/ 2147483647 w 1981"/>
              <a:gd name="T39" fmla="*/ 2147483647 h 659"/>
              <a:gd name="T40" fmla="*/ 2147483647 w 1981"/>
              <a:gd name="T41" fmla="*/ 2147483647 h 659"/>
              <a:gd name="T42" fmla="*/ 2147483647 w 1981"/>
              <a:gd name="T43" fmla="*/ 2147483647 h 659"/>
              <a:gd name="T44" fmla="*/ 2147483647 w 1981"/>
              <a:gd name="T45" fmla="*/ 2147483647 h 659"/>
              <a:gd name="T46" fmla="*/ 2147483647 w 1981"/>
              <a:gd name="T47" fmla="*/ 2147483647 h 659"/>
              <a:gd name="T48" fmla="*/ 2147483647 w 1981"/>
              <a:gd name="T49" fmla="*/ 2147483647 h 659"/>
              <a:gd name="T50" fmla="*/ 2147483647 w 1981"/>
              <a:gd name="T51" fmla="*/ 2147483647 h 659"/>
              <a:gd name="T52" fmla="*/ 2147483647 w 1981"/>
              <a:gd name="T53" fmla="*/ 2147483647 h 659"/>
              <a:gd name="T54" fmla="*/ 2147483647 w 1981"/>
              <a:gd name="T55" fmla="*/ 2147483647 h 659"/>
              <a:gd name="T56" fmla="*/ 0 w 1981"/>
              <a:gd name="T57" fmla="*/ 2147483647 h 659"/>
              <a:gd name="T58" fmla="*/ 0 w 1981"/>
              <a:gd name="T59" fmla="*/ 2147483647 h 659"/>
              <a:gd name="T60" fmla="*/ 0 w 1981"/>
              <a:gd name="T61" fmla="*/ 2147483647 h 659"/>
              <a:gd name="T62" fmla="*/ 2147483647 w 1981"/>
              <a:gd name="T63" fmla="*/ 2147483647 h 659"/>
              <a:gd name="T64" fmla="*/ 2147483647 w 1981"/>
              <a:gd name="T65" fmla="*/ 2147483647 h 659"/>
              <a:gd name="T66" fmla="*/ 2147483647 w 1981"/>
              <a:gd name="T67" fmla="*/ 2147483647 h 6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81" h="659">
                <a:moveTo>
                  <a:pt x="26" y="107"/>
                </a:moveTo>
                <a:lnTo>
                  <a:pt x="42" y="100"/>
                </a:lnTo>
                <a:lnTo>
                  <a:pt x="717" y="100"/>
                </a:lnTo>
                <a:lnTo>
                  <a:pt x="767" y="64"/>
                </a:lnTo>
                <a:lnTo>
                  <a:pt x="801" y="44"/>
                </a:lnTo>
                <a:lnTo>
                  <a:pt x="835" y="28"/>
                </a:lnTo>
                <a:lnTo>
                  <a:pt x="877" y="18"/>
                </a:lnTo>
                <a:lnTo>
                  <a:pt x="917" y="9"/>
                </a:lnTo>
                <a:lnTo>
                  <a:pt x="960" y="4"/>
                </a:lnTo>
                <a:lnTo>
                  <a:pt x="1014" y="0"/>
                </a:lnTo>
                <a:lnTo>
                  <a:pt x="1076" y="9"/>
                </a:lnTo>
                <a:lnTo>
                  <a:pt x="1133" y="24"/>
                </a:lnTo>
                <a:lnTo>
                  <a:pt x="1174" y="44"/>
                </a:lnTo>
                <a:lnTo>
                  <a:pt x="1219" y="64"/>
                </a:lnTo>
                <a:lnTo>
                  <a:pt x="1247" y="82"/>
                </a:lnTo>
                <a:lnTo>
                  <a:pt x="1273" y="103"/>
                </a:lnTo>
                <a:lnTo>
                  <a:pt x="1919" y="100"/>
                </a:lnTo>
                <a:lnTo>
                  <a:pt x="1941" y="105"/>
                </a:lnTo>
                <a:lnTo>
                  <a:pt x="1956" y="116"/>
                </a:lnTo>
                <a:lnTo>
                  <a:pt x="1970" y="146"/>
                </a:lnTo>
                <a:lnTo>
                  <a:pt x="1978" y="180"/>
                </a:lnTo>
                <a:lnTo>
                  <a:pt x="1980" y="220"/>
                </a:lnTo>
                <a:lnTo>
                  <a:pt x="1980" y="559"/>
                </a:lnTo>
                <a:lnTo>
                  <a:pt x="1284" y="560"/>
                </a:lnTo>
                <a:lnTo>
                  <a:pt x="1112" y="656"/>
                </a:lnTo>
                <a:lnTo>
                  <a:pt x="829" y="658"/>
                </a:lnTo>
                <a:lnTo>
                  <a:pt x="694" y="554"/>
                </a:lnTo>
                <a:lnTo>
                  <a:pt x="74" y="559"/>
                </a:lnTo>
                <a:lnTo>
                  <a:pt x="0" y="559"/>
                </a:lnTo>
                <a:lnTo>
                  <a:pt x="0" y="243"/>
                </a:lnTo>
                <a:lnTo>
                  <a:pt x="0" y="196"/>
                </a:lnTo>
                <a:lnTo>
                  <a:pt x="8" y="151"/>
                </a:lnTo>
                <a:lnTo>
                  <a:pt x="15" y="128"/>
                </a:lnTo>
                <a:lnTo>
                  <a:pt x="26" y="107"/>
                </a:lnTo>
              </a:path>
            </a:pathLst>
          </a:custGeom>
          <a:gradFill rotWithShape="0">
            <a:gsLst>
              <a:gs pos="0">
                <a:srgbClr val="00CCFF"/>
              </a:gs>
              <a:gs pos="50000">
                <a:srgbClr val="FFFFFF"/>
              </a:gs>
              <a:gs pos="100000">
                <a:srgbClr val="00CC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5" name="Oval 3"/>
          <p:cNvSpPr>
            <a:spLocks noChangeArrowheads="1"/>
          </p:cNvSpPr>
          <p:nvPr/>
        </p:nvSpPr>
        <p:spPr bwMode="auto">
          <a:xfrm>
            <a:off x="4003675" y="57150"/>
            <a:ext cx="1217613" cy="1079500"/>
          </a:xfrm>
          <a:prstGeom prst="ellipse">
            <a:avLst/>
          </a:prstGeom>
          <a:gradFill rotWithShape="0">
            <a:gsLst>
              <a:gs pos="0">
                <a:srgbClr val="00CCFF"/>
              </a:gs>
              <a:gs pos="100000">
                <a:srgbClr val="FFFFFF"/>
              </a:gs>
            </a:gsLst>
            <a:path path="shap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lgn="ctr" eaLnBrk="1" hangingPunct="1"/>
            <a:endParaRPr kumimoji="1" lang="en-US">
              <a:solidFill>
                <a:srgbClr val="FFFFCC"/>
              </a:solidFill>
              <a:latin typeface="Times New Roman" charset="0"/>
            </a:endParaRPr>
          </a:p>
        </p:txBody>
      </p:sp>
      <p:sp>
        <p:nvSpPr>
          <p:cNvPr id="6" name="Freeform 4"/>
          <p:cNvSpPr>
            <a:spLocks/>
          </p:cNvSpPr>
          <p:nvPr/>
        </p:nvSpPr>
        <p:spPr bwMode="auto">
          <a:xfrm>
            <a:off x="3022600" y="684213"/>
            <a:ext cx="3146425" cy="485775"/>
          </a:xfrm>
          <a:custGeom>
            <a:avLst/>
            <a:gdLst>
              <a:gd name="T0" fmla="*/ 2147483647 w 1982"/>
              <a:gd name="T1" fmla="*/ 2147483647 h 306"/>
              <a:gd name="T2" fmla="*/ 2147483647 w 1982"/>
              <a:gd name="T3" fmla="*/ 2147483647 h 306"/>
              <a:gd name="T4" fmla="*/ 2147483647 w 1982"/>
              <a:gd name="T5" fmla="*/ 2147483647 h 306"/>
              <a:gd name="T6" fmla="*/ 2147483647 w 1982"/>
              <a:gd name="T7" fmla="*/ 2147483647 h 306"/>
              <a:gd name="T8" fmla="*/ 2147483647 w 1982"/>
              <a:gd name="T9" fmla="*/ 2147483647 h 306"/>
              <a:gd name="T10" fmla="*/ 2147483647 w 1982"/>
              <a:gd name="T11" fmla="*/ 2147483647 h 306"/>
              <a:gd name="T12" fmla="*/ 2147483647 w 1982"/>
              <a:gd name="T13" fmla="*/ 2147483647 h 306"/>
              <a:gd name="T14" fmla="*/ 2147483647 w 1982"/>
              <a:gd name="T15" fmla="*/ 2147483647 h 306"/>
              <a:gd name="T16" fmla="*/ 2147483647 w 1982"/>
              <a:gd name="T17" fmla="*/ 2147483647 h 306"/>
              <a:gd name="T18" fmla="*/ 2147483647 w 1982"/>
              <a:gd name="T19" fmla="*/ 2147483647 h 306"/>
              <a:gd name="T20" fmla="*/ 2147483647 w 1982"/>
              <a:gd name="T21" fmla="*/ 2147483647 h 306"/>
              <a:gd name="T22" fmla="*/ 2147483647 w 1982"/>
              <a:gd name="T23" fmla="*/ 2147483647 h 306"/>
              <a:gd name="T24" fmla="*/ 2147483647 w 1982"/>
              <a:gd name="T25" fmla="*/ 2147483647 h 306"/>
              <a:gd name="T26" fmla="*/ 2147483647 w 1982"/>
              <a:gd name="T27" fmla="*/ 2147483647 h 306"/>
              <a:gd name="T28" fmla="*/ 2147483647 w 1982"/>
              <a:gd name="T29" fmla="*/ 2147483647 h 306"/>
              <a:gd name="T30" fmla="*/ 2147483647 w 1982"/>
              <a:gd name="T31" fmla="*/ 2147483647 h 306"/>
              <a:gd name="T32" fmla="*/ 2147483647 w 1982"/>
              <a:gd name="T33" fmla="*/ 2147483647 h 306"/>
              <a:gd name="T34" fmla="*/ 2147483647 w 1982"/>
              <a:gd name="T35" fmla="*/ 2147483647 h 306"/>
              <a:gd name="T36" fmla="*/ 2147483647 w 1982"/>
              <a:gd name="T37" fmla="*/ 2147483647 h 306"/>
              <a:gd name="T38" fmla="*/ 2147483647 w 1982"/>
              <a:gd name="T39" fmla="*/ 2147483647 h 306"/>
              <a:gd name="T40" fmla="*/ 2147483647 w 1982"/>
              <a:gd name="T41" fmla="*/ 2147483647 h 306"/>
              <a:gd name="T42" fmla="*/ 2147483647 w 1982"/>
              <a:gd name="T43" fmla="*/ 2147483647 h 306"/>
              <a:gd name="T44" fmla="*/ 2147483647 w 1982"/>
              <a:gd name="T45" fmla="*/ 2147483647 h 306"/>
              <a:gd name="T46" fmla="*/ 2147483647 w 1982"/>
              <a:gd name="T47" fmla="*/ 2147483647 h 306"/>
              <a:gd name="T48" fmla="*/ 2147483647 w 1982"/>
              <a:gd name="T49" fmla="*/ 2147483647 h 306"/>
              <a:gd name="T50" fmla="*/ 2147483647 w 1982"/>
              <a:gd name="T51" fmla="*/ 2147483647 h 306"/>
              <a:gd name="T52" fmla="*/ 2147483647 w 1982"/>
              <a:gd name="T53" fmla="*/ 2147483647 h 306"/>
              <a:gd name="T54" fmla="*/ 2147483647 w 1982"/>
              <a:gd name="T55" fmla="*/ 2147483647 h 306"/>
              <a:gd name="T56" fmla="*/ 2147483647 w 1982"/>
              <a:gd name="T57" fmla="*/ 0 h 306"/>
              <a:gd name="T58" fmla="*/ 2147483647 w 1982"/>
              <a:gd name="T59" fmla="*/ 2147483647 h 306"/>
              <a:gd name="T60" fmla="*/ 2147483647 w 1982"/>
              <a:gd name="T61" fmla="*/ 2147483647 h 306"/>
              <a:gd name="T62" fmla="*/ 2147483647 w 1982"/>
              <a:gd name="T63" fmla="*/ 2147483647 h 306"/>
              <a:gd name="T64" fmla="*/ 2147483647 w 1982"/>
              <a:gd name="T65" fmla="*/ 2147483647 h 306"/>
              <a:gd name="T66" fmla="*/ 2147483647 w 1982"/>
              <a:gd name="T67" fmla="*/ 2147483647 h 306"/>
              <a:gd name="T68" fmla="*/ 2147483647 w 1982"/>
              <a:gd name="T69" fmla="*/ 2147483647 h 306"/>
              <a:gd name="T70" fmla="*/ 0 w 1982"/>
              <a:gd name="T71" fmla="*/ 2147483647 h 306"/>
              <a:gd name="T72" fmla="*/ 2147483647 w 1982"/>
              <a:gd name="T73" fmla="*/ 2147483647 h 306"/>
              <a:gd name="T74" fmla="*/ 2147483647 w 1982"/>
              <a:gd name="T75" fmla="*/ 2147483647 h 3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982" h="306">
                <a:moveTo>
                  <a:pt x="68" y="61"/>
                </a:moveTo>
                <a:lnTo>
                  <a:pt x="96" y="68"/>
                </a:lnTo>
                <a:lnTo>
                  <a:pt x="126" y="61"/>
                </a:lnTo>
                <a:lnTo>
                  <a:pt x="156" y="68"/>
                </a:lnTo>
                <a:lnTo>
                  <a:pt x="178" y="86"/>
                </a:lnTo>
                <a:lnTo>
                  <a:pt x="203" y="101"/>
                </a:lnTo>
                <a:lnTo>
                  <a:pt x="244" y="88"/>
                </a:lnTo>
                <a:lnTo>
                  <a:pt x="279" y="82"/>
                </a:lnTo>
                <a:lnTo>
                  <a:pt x="330" y="82"/>
                </a:lnTo>
                <a:lnTo>
                  <a:pt x="366" y="71"/>
                </a:lnTo>
                <a:lnTo>
                  <a:pt x="398" y="81"/>
                </a:lnTo>
                <a:lnTo>
                  <a:pt x="427" y="92"/>
                </a:lnTo>
                <a:lnTo>
                  <a:pt x="452" y="95"/>
                </a:lnTo>
                <a:lnTo>
                  <a:pt x="493" y="82"/>
                </a:lnTo>
                <a:lnTo>
                  <a:pt x="536" y="82"/>
                </a:lnTo>
                <a:lnTo>
                  <a:pt x="599" y="87"/>
                </a:lnTo>
                <a:lnTo>
                  <a:pt x="625" y="105"/>
                </a:lnTo>
                <a:lnTo>
                  <a:pt x="667" y="101"/>
                </a:lnTo>
                <a:lnTo>
                  <a:pt x="725" y="95"/>
                </a:lnTo>
                <a:lnTo>
                  <a:pt x="766" y="128"/>
                </a:lnTo>
                <a:lnTo>
                  <a:pt x="790" y="135"/>
                </a:lnTo>
                <a:lnTo>
                  <a:pt x="814" y="158"/>
                </a:lnTo>
                <a:lnTo>
                  <a:pt x="826" y="194"/>
                </a:lnTo>
                <a:lnTo>
                  <a:pt x="850" y="208"/>
                </a:lnTo>
                <a:lnTo>
                  <a:pt x="880" y="208"/>
                </a:lnTo>
                <a:lnTo>
                  <a:pt x="917" y="206"/>
                </a:lnTo>
                <a:lnTo>
                  <a:pt x="953" y="208"/>
                </a:lnTo>
                <a:lnTo>
                  <a:pt x="979" y="222"/>
                </a:lnTo>
                <a:lnTo>
                  <a:pt x="999" y="211"/>
                </a:lnTo>
                <a:lnTo>
                  <a:pt x="1033" y="210"/>
                </a:lnTo>
                <a:lnTo>
                  <a:pt x="1065" y="189"/>
                </a:lnTo>
                <a:lnTo>
                  <a:pt x="1091" y="194"/>
                </a:lnTo>
                <a:lnTo>
                  <a:pt x="1136" y="187"/>
                </a:lnTo>
                <a:lnTo>
                  <a:pt x="1156" y="162"/>
                </a:lnTo>
                <a:lnTo>
                  <a:pt x="1208" y="141"/>
                </a:lnTo>
                <a:lnTo>
                  <a:pt x="1220" y="109"/>
                </a:lnTo>
                <a:lnTo>
                  <a:pt x="1246" y="93"/>
                </a:lnTo>
                <a:lnTo>
                  <a:pt x="1291" y="83"/>
                </a:lnTo>
                <a:lnTo>
                  <a:pt x="1315" y="95"/>
                </a:lnTo>
                <a:lnTo>
                  <a:pt x="1339" y="90"/>
                </a:lnTo>
                <a:lnTo>
                  <a:pt x="1368" y="101"/>
                </a:lnTo>
                <a:lnTo>
                  <a:pt x="1398" y="91"/>
                </a:lnTo>
                <a:lnTo>
                  <a:pt x="1455" y="101"/>
                </a:lnTo>
                <a:lnTo>
                  <a:pt x="1480" y="111"/>
                </a:lnTo>
                <a:lnTo>
                  <a:pt x="1508" y="84"/>
                </a:lnTo>
                <a:lnTo>
                  <a:pt x="1527" y="82"/>
                </a:lnTo>
                <a:lnTo>
                  <a:pt x="1549" y="92"/>
                </a:lnTo>
                <a:lnTo>
                  <a:pt x="1569" y="88"/>
                </a:lnTo>
                <a:lnTo>
                  <a:pt x="1596" y="61"/>
                </a:lnTo>
                <a:lnTo>
                  <a:pt x="1642" y="53"/>
                </a:lnTo>
                <a:lnTo>
                  <a:pt x="1664" y="57"/>
                </a:lnTo>
                <a:lnTo>
                  <a:pt x="1687" y="57"/>
                </a:lnTo>
                <a:lnTo>
                  <a:pt x="1720" y="23"/>
                </a:lnTo>
                <a:lnTo>
                  <a:pt x="1739" y="11"/>
                </a:lnTo>
                <a:lnTo>
                  <a:pt x="1764" y="16"/>
                </a:lnTo>
                <a:lnTo>
                  <a:pt x="1792" y="51"/>
                </a:lnTo>
                <a:lnTo>
                  <a:pt x="1820" y="29"/>
                </a:lnTo>
                <a:lnTo>
                  <a:pt x="1847" y="0"/>
                </a:lnTo>
                <a:lnTo>
                  <a:pt x="1870" y="1"/>
                </a:lnTo>
                <a:lnTo>
                  <a:pt x="1896" y="61"/>
                </a:lnTo>
                <a:lnTo>
                  <a:pt x="1917" y="51"/>
                </a:lnTo>
                <a:lnTo>
                  <a:pt x="1946" y="26"/>
                </a:lnTo>
                <a:lnTo>
                  <a:pt x="1969" y="25"/>
                </a:lnTo>
                <a:lnTo>
                  <a:pt x="1981" y="46"/>
                </a:lnTo>
                <a:lnTo>
                  <a:pt x="1981" y="196"/>
                </a:lnTo>
                <a:lnTo>
                  <a:pt x="1304" y="230"/>
                </a:lnTo>
                <a:lnTo>
                  <a:pt x="1098" y="293"/>
                </a:lnTo>
                <a:lnTo>
                  <a:pt x="893" y="305"/>
                </a:lnTo>
                <a:lnTo>
                  <a:pt x="792" y="250"/>
                </a:lnTo>
                <a:lnTo>
                  <a:pt x="699" y="157"/>
                </a:lnTo>
                <a:lnTo>
                  <a:pt x="0" y="141"/>
                </a:lnTo>
                <a:lnTo>
                  <a:pt x="0" y="31"/>
                </a:lnTo>
                <a:lnTo>
                  <a:pt x="12" y="47"/>
                </a:lnTo>
                <a:lnTo>
                  <a:pt x="29" y="53"/>
                </a:lnTo>
                <a:lnTo>
                  <a:pt x="51" y="55"/>
                </a:lnTo>
                <a:lnTo>
                  <a:pt x="68" y="61"/>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7" name="Freeform 5"/>
          <p:cNvSpPr>
            <a:spLocks/>
          </p:cNvSpPr>
          <p:nvPr/>
        </p:nvSpPr>
        <p:spPr bwMode="auto">
          <a:xfrm>
            <a:off x="3022600" y="771525"/>
            <a:ext cx="3146425" cy="490538"/>
          </a:xfrm>
          <a:custGeom>
            <a:avLst/>
            <a:gdLst>
              <a:gd name="T0" fmla="*/ 2147483647 w 1982"/>
              <a:gd name="T1" fmla="*/ 2147483647 h 309"/>
              <a:gd name="T2" fmla="*/ 2147483647 w 1982"/>
              <a:gd name="T3" fmla="*/ 2147483647 h 309"/>
              <a:gd name="T4" fmla="*/ 2147483647 w 1982"/>
              <a:gd name="T5" fmla="*/ 2147483647 h 309"/>
              <a:gd name="T6" fmla="*/ 2147483647 w 1982"/>
              <a:gd name="T7" fmla="*/ 2147483647 h 309"/>
              <a:gd name="T8" fmla="*/ 2147483647 w 1982"/>
              <a:gd name="T9" fmla="*/ 2147483647 h 309"/>
              <a:gd name="T10" fmla="*/ 2147483647 w 1982"/>
              <a:gd name="T11" fmla="*/ 2147483647 h 309"/>
              <a:gd name="T12" fmla="*/ 2147483647 w 1982"/>
              <a:gd name="T13" fmla="*/ 2147483647 h 309"/>
              <a:gd name="T14" fmla="*/ 2147483647 w 1982"/>
              <a:gd name="T15" fmla="*/ 2147483647 h 309"/>
              <a:gd name="T16" fmla="*/ 2147483647 w 1982"/>
              <a:gd name="T17" fmla="*/ 2147483647 h 309"/>
              <a:gd name="T18" fmla="*/ 2147483647 w 1982"/>
              <a:gd name="T19" fmla="*/ 2147483647 h 309"/>
              <a:gd name="T20" fmla="*/ 2147483647 w 1982"/>
              <a:gd name="T21" fmla="*/ 2147483647 h 309"/>
              <a:gd name="T22" fmla="*/ 2147483647 w 1982"/>
              <a:gd name="T23" fmla="*/ 0 h 309"/>
              <a:gd name="T24" fmla="*/ 2147483647 w 1982"/>
              <a:gd name="T25" fmla="*/ 2147483647 h 309"/>
              <a:gd name="T26" fmla="*/ 2147483647 w 1982"/>
              <a:gd name="T27" fmla="*/ 2147483647 h 309"/>
              <a:gd name="T28" fmla="*/ 2147483647 w 1982"/>
              <a:gd name="T29" fmla="*/ 2147483647 h 309"/>
              <a:gd name="T30" fmla="*/ 2147483647 w 1982"/>
              <a:gd name="T31" fmla="*/ 2147483647 h 309"/>
              <a:gd name="T32" fmla="*/ 2147483647 w 1982"/>
              <a:gd name="T33" fmla="*/ 2147483647 h 309"/>
              <a:gd name="T34" fmla="*/ 2147483647 w 1982"/>
              <a:gd name="T35" fmla="*/ 2147483647 h 309"/>
              <a:gd name="T36" fmla="*/ 2147483647 w 1982"/>
              <a:gd name="T37" fmla="*/ 2147483647 h 309"/>
              <a:gd name="T38" fmla="*/ 2147483647 w 1982"/>
              <a:gd name="T39" fmla="*/ 2147483647 h 309"/>
              <a:gd name="T40" fmla="*/ 2147483647 w 1982"/>
              <a:gd name="T41" fmla="*/ 2147483647 h 309"/>
              <a:gd name="T42" fmla="*/ 2147483647 w 1982"/>
              <a:gd name="T43" fmla="*/ 2147483647 h 309"/>
              <a:gd name="T44" fmla="*/ 2147483647 w 1982"/>
              <a:gd name="T45" fmla="*/ 2147483647 h 309"/>
              <a:gd name="T46" fmla="*/ 2147483647 w 1982"/>
              <a:gd name="T47" fmla="*/ 2147483647 h 309"/>
              <a:gd name="T48" fmla="*/ 2147483647 w 1982"/>
              <a:gd name="T49" fmla="*/ 2147483647 h 309"/>
              <a:gd name="T50" fmla="*/ 2147483647 w 1982"/>
              <a:gd name="T51" fmla="*/ 2147483647 h 309"/>
              <a:gd name="T52" fmla="*/ 2147483647 w 1982"/>
              <a:gd name="T53" fmla="*/ 2147483647 h 309"/>
              <a:gd name="T54" fmla="*/ 2147483647 w 1982"/>
              <a:gd name="T55" fmla="*/ 2147483647 h 309"/>
              <a:gd name="T56" fmla="*/ 2147483647 w 1982"/>
              <a:gd name="T57" fmla="*/ 2147483647 h 309"/>
              <a:gd name="T58" fmla="*/ 2147483647 w 1982"/>
              <a:gd name="T59" fmla="*/ 2147483647 h 309"/>
              <a:gd name="T60" fmla="*/ 2147483647 w 1982"/>
              <a:gd name="T61" fmla="*/ 2147483647 h 309"/>
              <a:gd name="T62" fmla="*/ 2147483647 w 1982"/>
              <a:gd name="T63" fmla="*/ 2147483647 h 309"/>
              <a:gd name="T64" fmla="*/ 2147483647 w 1982"/>
              <a:gd name="T65" fmla="*/ 2147483647 h 309"/>
              <a:gd name="T66" fmla="*/ 2147483647 w 1982"/>
              <a:gd name="T67" fmla="*/ 2147483647 h 309"/>
              <a:gd name="T68" fmla="*/ 2147483647 w 1982"/>
              <a:gd name="T69" fmla="*/ 2147483647 h 309"/>
              <a:gd name="T70" fmla="*/ 2147483647 w 1982"/>
              <a:gd name="T71" fmla="*/ 2147483647 h 309"/>
              <a:gd name="T72" fmla="*/ 2147483647 w 1982"/>
              <a:gd name="T73" fmla="*/ 2147483647 h 309"/>
              <a:gd name="T74" fmla="*/ 2147483647 w 1982"/>
              <a:gd name="T75" fmla="*/ 2147483647 h 309"/>
              <a:gd name="T76" fmla="*/ 2147483647 w 1982"/>
              <a:gd name="T77" fmla="*/ 2147483647 h 309"/>
              <a:gd name="T78" fmla="*/ 2147483647 w 1982"/>
              <a:gd name="T79" fmla="*/ 2147483647 h 309"/>
              <a:gd name="T80" fmla="*/ 2147483647 w 1982"/>
              <a:gd name="T81" fmla="*/ 2147483647 h 309"/>
              <a:gd name="T82" fmla="*/ 2147483647 w 1982"/>
              <a:gd name="T83" fmla="*/ 2147483647 h 309"/>
              <a:gd name="T84" fmla="*/ 2147483647 w 1982"/>
              <a:gd name="T85" fmla="*/ 2147483647 h 309"/>
              <a:gd name="T86" fmla="*/ 2147483647 w 1982"/>
              <a:gd name="T87" fmla="*/ 2147483647 h 309"/>
              <a:gd name="T88" fmla="*/ 2147483647 w 1982"/>
              <a:gd name="T89" fmla="*/ 2147483647 h 309"/>
              <a:gd name="T90" fmla="*/ 2147483647 w 1982"/>
              <a:gd name="T91" fmla="*/ 2147483647 h 30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82" h="309">
                <a:moveTo>
                  <a:pt x="26" y="196"/>
                </a:moveTo>
                <a:lnTo>
                  <a:pt x="42" y="200"/>
                </a:lnTo>
                <a:lnTo>
                  <a:pt x="61" y="201"/>
                </a:lnTo>
                <a:lnTo>
                  <a:pt x="714" y="201"/>
                </a:lnTo>
                <a:lnTo>
                  <a:pt x="727" y="217"/>
                </a:lnTo>
                <a:lnTo>
                  <a:pt x="772" y="249"/>
                </a:lnTo>
                <a:lnTo>
                  <a:pt x="811" y="267"/>
                </a:lnTo>
                <a:lnTo>
                  <a:pt x="844" y="281"/>
                </a:lnTo>
                <a:lnTo>
                  <a:pt x="887" y="296"/>
                </a:lnTo>
                <a:lnTo>
                  <a:pt x="932" y="301"/>
                </a:lnTo>
                <a:lnTo>
                  <a:pt x="1001" y="308"/>
                </a:lnTo>
                <a:lnTo>
                  <a:pt x="1065" y="301"/>
                </a:lnTo>
                <a:lnTo>
                  <a:pt x="1147" y="285"/>
                </a:lnTo>
                <a:lnTo>
                  <a:pt x="1221" y="253"/>
                </a:lnTo>
                <a:lnTo>
                  <a:pt x="1264" y="221"/>
                </a:lnTo>
                <a:lnTo>
                  <a:pt x="1287" y="200"/>
                </a:lnTo>
                <a:lnTo>
                  <a:pt x="1920" y="201"/>
                </a:lnTo>
                <a:lnTo>
                  <a:pt x="1942" y="199"/>
                </a:lnTo>
                <a:lnTo>
                  <a:pt x="1957" y="195"/>
                </a:lnTo>
                <a:lnTo>
                  <a:pt x="1971" y="184"/>
                </a:lnTo>
                <a:lnTo>
                  <a:pt x="1979" y="170"/>
                </a:lnTo>
                <a:lnTo>
                  <a:pt x="1981" y="155"/>
                </a:lnTo>
                <a:lnTo>
                  <a:pt x="1981" y="23"/>
                </a:lnTo>
                <a:lnTo>
                  <a:pt x="1964" y="0"/>
                </a:lnTo>
                <a:lnTo>
                  <a:pt x="1955" y="7"/>
                </a:lnTo>
                <a:lnTo>
                  <a:pt x="1946" y="29"/>
                </a:lnTo>
                <a:lnTo>
                  <a:pt x="1940" y="55"/>
                </a:lnTo>
                <a:lnTo>
                  <a:pt x="1931" y="53"/>
                </a:lnTo>
                <a:lnTo>
                  <a:pt x="1920" y="51"/>
                </a:lnTo>
                <a:lnTo>
                  <a:pt x="1897" y="38"/>
                </a:lnTo>
                <a:lnTo>
                  <a:pt x="1881" y="27"/>
                </a:lnTo>
                <a:lnTo>
                  <a:pt x="1856" y="23"/>
                </a:lnTo>
                <a:lnTo>
                  <a:pt x="1830" y="35"/>
                </a:lnTo>
                <a:lnTo>
                  <a:pt x="1805" y="53"/>
                </a:lnTo>
                <a:lnTo>
                  <a:pt x="1787" y="40"/>
                </a:lnTo>
                <a:lnTo>
                  <a:pt x="1771" y="38"/>
                </a:lnTo>
                <a:lnTo>
                  <a:pt x="1749" y="27"/>
                </a:lnTo>
                <a:lnTo>
                  <a:pt x="1727" y="31"/>
                </a:lnTo>
                <a:lnTo>
                  <a:pt x="1711" y="44"/>
                </a:lnTo>
                <a:lnTo>
                  <a:pt x="1705" y="61"/>
                </a:lnTo>
                <a:lnTo>
                  <a:pt x="1686" y="53"/>
                </a:lnTo>
                <a:lnTo>
                  <a:pt x="1660" y="53"/>
                </a:lnTo>
                <a:lnTo>
                  <a:pt x="1627" y="46"/>
                </a:lnTo>
                <a:lnTo>
                  <a:pt x="1597" y="61"/>
                </a:lnTo>
                <a:lnTo>
                  <a:pt x="1571" y="39"/>
                </a:lnTo>
                <a:lnTo>
                  <a:pt x="1538" y="53"/>
                </a:lnTo>
                <a:lnTo>
                  <a:pt x="1505" y="89"/>
                </a:lnTo>
                <a:lnTo>
                  <a:pt x="1479" y="76"/>
                </a:lnTo>
                <a:lnTo>
                  <a:pt x="1455" y="62"/>
                </a:lnTo>
                <a:lnTo>
                  <a:pt x="1429" y="55"/>
                </a:lnTo>
                <a:lnTo>
                  <a:pt x="1396" y="61"/>
                </a:lnTo>
                <a:lnTo>
                  <a:pt x="1344" y="72"/>
                </a:lnTo>
                <a:lnTo>
                  <a:pt x="1297" y="60"/>
                </a:lnTo>
                <a:lnTo>
                  <a:pt x="1281" y="69"/>
                </a:lnTo>
                <a:lnTo>
                  <a:pt x="1259" y="91"/>
                </a:lnTo>
                <a:lnTo>
                  <a:pt x="1242" y="130"/>
                </a:lnTo>
                <a:lnTo>
                  <a:pt x="1222" y="150"/>
                </a:lnTo>
                <a:lnTo>
                  <a:pt x="1214" y="178"/>
                </a:lnTo>
                <a:lnTo>
                  <a:pt x="1192" y="190"/>
                </a:lnTo>
                <a:lnTo>
                  <a:pt x="1156" y="196"/>
                </a:lnTo>
                <a:lnTo>
                  <a:pt x="1115" y="199"/>
                </a:lnTo>
                <a:lnTo>
                  <a:pt x="1106" y="213"/>
                </a:lnTo>
                <a:lnTo>
                  <a:pt x="1053" y="209"/>
                </a:lnTo>
                <a:lnTo>
                  <a:pt x="1005" y="221"/>
                </a:lnTo>
                <a:lnTo>
                  <a:pt x="960" y="218"/>
                </a:lnTo>
                <a:lnTo>
                  <a:pt x="883" y="233"/>
                </a:lnTo>
                <a:lnTo>
                  <a:pt x="840" y="196"/>
                </a:lnTo>
                <a:lnTo>
                  <a:pt x="792" y="186"/>
                </a:lnTo>
                <a:lnTo>
                  <a:pt x="742" y="121"/>
                </a:lnTo>
                <a:lnTo>
                  <a:pt x="721" y="91"/>
                </a:lnTo>
                <a:lnTo>
                  <a:pt x="696" y="84"/>
                </a:lnTo>
                <a:lnTo>
                  <a:pt x="634" y="76"/>
                </a:lnTo>
                <a:lnTo>
                  <a:pt x="582" y="68"/>
                </a:lnTo>
                <a:lnTo>
                  <a:pt x="526" y="53"/>
                </a:lnTo>
                <a:lnTo>
                  <a:pt x="475" y="68"/>
                </a:lnTo>
                <a:lnTo>
                  <a:pt x="415" y="38"/>
                </a:lnTo>
                <a:lnTo>
                  <a:pt x="370" y="39"/>
                </a:lnTo>
                <a:lnTo>
                  <a:pt x="339" y="57"/>
                </a:lnTo>
                <a:lnTo>
                  <a:pt x="320" y="42"/>
                </a:lnTo>
                <a:lnTo>
                  <a:pt x="295" y="51"/>
                </a:lnTo>
                <a:lnTo>
                  <a:pt x="263" y="53"/>
                </a:lnTo>
                <a:lnTo>
                  <a:pt x="231" y="59"/>
                </a:lnTo>
                <a:lnTo>
                  <a:pt x="193" y="72"/>
                </a:lnTo>
                <a:lnTo>
                  <a:pt x="162" y="57"/>
                </a:lnTo>
                <a:lnTo>
                  <a:pt x="131" y="64"/>
                </a:lnTo>
                <a:lnTo>
                  <a:pt x="90" y="70"/>
                </a:lnTo>
                <a:lnTo>
                  <a:pt x="65" y="64"/>
                </a:lnTo>
                <a:lnTo>
                  <a:pt x="18" y="61"/>
                </a:lnTo>
                <a:lnTo>
                  <a:pt x="0" y="76"/>
                </a:lnTo>
                <a:lnTo>
                  <a:pt x="2" y="120"/>
                </a:lnTo>
                <a:lnTo>
                  <a:pt x="5" y="157"/>
                </a:lnTo>
                <a:lnTo>
                  <a:pt x="14" y="190"/>
                </a:lnTo>
                <a:lnTo>
                  <a:pt x="26" y="196"/>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8" name="Freeform 6"/>
          <p:cNvSpPr>
            <a:spLocks/>
          </p:cNvSpPr>
          <p:nvPr/>
        </p:nvSpPr>
        <p:spPr bwMode="auto">
          <a:xfrm>
            <a:off x="3044825" y="850900"/>
            <a:ext cx="3086100" cy="365125"/>
          </a:xfrm>
          <a:custGeom>
            <a:avLst/>
            <a:gdLst>
              <a:gd name="T0" fmla="*/ 2147483647 w 1944"/>
              <a:gd name="T1" fmla="*/ 2147483647 h 230"/>
              <a:gd name="T2" fmla="*/ 2147483647 w 1944"/>
              <a:gd name="T3" fmla="*/ 2147483647 h 230"/>
              <a:gd name="T4" fmla="*/ 2147483647 w 1944"/>
              <a:gd name="T5" fmla="*/ 2147483647 h 230"/>
              <a:gd name="T6" fmla="*/ 2147483647 w 1944"/>
              <a:gd name="T7" fmla="*/ 2147483647 h 230"/>
              <a:gd name="T8" fmla="*/ 2147483647 w 1944"/>
              <a:gd name="T9" fmla="*/ 2147483647 h 230"/>
              <a:gd name="T10" fmla="*/ 0 w 1944"/>
              <a:gd name="T11" fmla="*/ 2147483647 h 230"/>
              <a:gd name="T12" fmla="*/ 2147483647 w 1944"/>
              <a:gd name="T13" fmla="*/ 2147483647 h 230"/>
              <a:gd name="T14" fmla="*/ 2147483647 w 1944"/>
              <a:gd name="T15" fmla="*/ 2147483647 h 230"/>
              <a:gd name="T16" fmla="*/ 2147483647 w 1944"/>
              <a:gd name="T17" fmla="*/ 2147483647 h 230"/>
              <a:gd name="T18" fmla="*/ 2147483647 w 1944"/>
              <a:gd name="T19" fmla="*/ 2147483647 h 230"/>
              <a:gd name="T20" fmla="*/ 2147483647 w 1944"/>
              <a:gd name="T21" fmla="*/ 2147483647 h 230"/>
              <a:gd name="T22" fmla="*/ 2147483647 w 1944"/>
              <a:gd name="T23" fmla="*/ 2147483647 h 230"/>
              <a:gd name="T24" fmla="*/ 2147483647 w 1944"/>
              <a:gd name="T25" fmla="*/ 2147483647 h 230"/>
              <a:gd name="T26" fmla="*/ 2147483647 w 1944"/>
              <a:gd name="T27" fmla="*/ 2147483647 h 230"/>
              <a:gd name="T28" fmla="*/ 2147483647 w 1944"/>
              <a:gd name="T29" fmla="*/ 2147483647 h 230"/>
              <a:gd name="T30" fmla="*/ 2147483647 w 1944"/>
              <a:gd name="T31" fmla="*/ 2147483647 h 230"/>
              <a:gd name="T32" fmla="*/ 2147483647 w 1944"/>
              <a:gd name="T33" fmla="*/ 2147483647 h 230"/>
              <a:gd name="T34" fmla="*/ 2147483647 w 1944"/>
              <a:gd name="T35" fmla="*/ 2147483647 h 230"/>
              <a:gd name="T36" fmla="*/ 2147483647 w 1944"/>
              <a:gd name="T37" fmla="*/ 2147483647 h 230"/>
              <a:gd name="T38" fmla="*/ 2147483647 w 1944"/>
              <a:gd name="T39" fmla="*/ 2147483647 h 230"/>
              <a:gd name="T40" fmla="*/ 2147483647 w 1944"/>
              <a:gd name="T41" fmla="*/ 2147483647 h 230"/>
              <a:gd name="T42" fmla="*/ 2147483647 w 1944"/>
              <a:gd name="T43" fmla="*/ 2147483647 h 230"/>
              <a:gd name="T44" fmla="*/ 2147483647 w 1944"/>
              <a:gd name="T45" fmla="*/ 2147483647 h 230"/>
              <a:gd name="T46" fmla="*/ 2147483647 w 1944"/>
              <a:gd name="T47" fmla="*/ 2147483647 h 230"/>
              <a:gd name="T48" fmla="*/ 2147483647 w 1944"/>
              <a:gd name="T49" fmla="*/ 2147483647 h 230"/>
              <a:gd name="T50" fmla="*/ 2147483647 w 1944"/>
              <a:gd name="T51" fmla="*/ 2147483647 h 230"/>
              <a:gd name="T52" fmla="*/ 2147483647 w 1944"/>
              <a:gd name="T53" fmla="*/ 2147483647 h 230"/>
              <a:gd name="T54" fmla="*/ 2147483647 w 1944"/>
              <a:gd name="T55" fmla="*/ 2147483647 h 230"/>
              <a:gd name="T56" fmla="*/ 2147483647 w 1944"/>
              <a:gd name="T57" fmla="*/ 2147483647 h 230"/>
              <a:gd name="T58" fmla="*/ 2147483647 w 1944"/>
              <a:gd name="T59" fmla="*/ 2147483647 h 230"/>
              <a:gd name="T60" fmla="*/ 2147483647 w 1944"/>
              <a:gd name="T61" fmla="*/ 2147483647 h 230"/>
              <a:gd name="T62" fmla="*/ 2147483647 w 1944"/>
              <a:gd name="T63" fmla="*/ 2147483647 h 230"/>
              <a:gd name="T64" fmla="*/ 2147483647 w 1944"/>
              <a:gd name="T65" fmla="*/ 2147483647 h 230"/>
              <a:gd name="T66" fmla="*/ 2147483647 w 1944"/>
              <a:gd name="T67" fmla="*/ 2147483647 h 230"/>
              <a:gd name="T68" fmla="*/ 2147483647 w 1944"/>
              <a:gd name="T69" fmla="*/ 2147483647 h 230"/>
              <a:gd name="T70" fmla="*/ 2147483647 w 1944"/>
              <a:gd name="T71" fmla="*/ 2147483647 h 230"/>
              <a:gd name="T72" fmla="*/ 2147483647 w 1944"/>
              <a:gd name="T73" fmla="*/ 2147483647 h 230"/>
              <a:gd name="T74" fmla="*/ 2147483647 w 1944"/>
              <a:gd name="T75" fmla="*/ 2147483647 h 230"/>
              <a:gd name="T76" fmla="*/ 2147483647 w 1944"/>
              <a:gd name="T77" fmla="*/ 2147483647 h 230"/>
              <a:gd name="T78" fmla="*/ 2147483647 w 1944"/>
              <a:gd name="T79" fmla="*/ 2147483647 h 230"/>
              <a:gd name="T80" fmla="*/ 2147483647 w 1944"/>
              <a:gd name="T81" fmla="*/ 2147483647 h 230"/>
              <a:gd name="T82" fmla="*/ 2147483647 w 1944"/>
              <a:gd name="T83" fmla="*/ 2147483647 h 2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4" h="230">
                <a:moveTo>
                  <a:pt x="537" y="77"/>
                </a:moveTo>
                <a:lnTo>
                  <a:pt x="477" y="72"/>
                </a:lnTo>
                <a:lnTo>
                  <a:pt x="416" y="81"/>
                </a:lnTo>
                <a:lnTo>
                  <a:pt x="348" y="81"/>
                </a:lnTo>
                <a:lnTo>
                  <a:pt x="255" y="77"/>
                </a:lnTo>
                <a:lnTo>
                  <a:pt x="154" y="81"/>
                </a:lnTo>
                <a:lnTo>
                  <a:pt x="103" y="83"/>
                </a:lnTo>
                <a:lnTo>
                  <a:pt x="64" y="79"/>
                </a:lnTo>
                <a:lnTo>
                  <a:pt x="25" y="83"/>
                </a:lnTo>
                <a:lnTo>
                  <a:pt x="12" y="58"/>
                </a:lnTo>
                <a:lnTo>
                  <a:pt x="2" y="38"/>
                </a:lnTo>
                <a:lnTo>
                  <a:pt x="0" y="74"/>
                </a:lnTo>
                <a:lnTo>
                  <a:pt x="12" y="107"/>
                </a:lnTo>
                <a:lnTo>
                  <a:pt x="73" y="103"/>
                </a:lnTo>
                <a:lnTo>
                  <a:pt x="128" y="99"/>
                </a:lnTo>
                <a:lnTo>
                  <a:pt x="163" y="101"/>
                </a:lnTo>
                <a:lnTo>
                  <a:pt x="193" y="103"/>
                </a:lnTo>
                <a:lnTo>
                  <a:pt x="212" y="105"/>
                </a:lnTo>
                <a:lnTo>
                  <a:pt x="270" y="103"/>
                </a:lnTo>
                <a:lnTo>
                  <a:pt x="324" y="109"/>
                </a:lnTo>
                <a:lnTo>
                  <a:pt x="451" y="103"/>
                </a:lnTo>
                <a:lnTo>
                  <a:pt x="541" y="101"/>
                </a:lnTo>
                <a:lnTo>
                  <a:pt x="616" y="103"/>
                </a:lnTo>
                <a:lnTo>
                  <a:pt x="698" y="103"/>
                </a:lnTo>
                <a:lnTo>
                  <a:pt x="737" y="147"/>
                </a:lnTo>
                <a:lnTo>
                  <a:pt x="769" y="168"/>
                </a:lnTo>
                <a:lnTo>
                  <a:pt x="836" y="210"/>
                </a:lnTo>
                <a:lnTo>
                  <a:pt x="885" y="218"/>
                </a:lnTo>
                <a:lnTo>
                  <a:pt x="945" y="229"/>
                </a:lnTo>
                <a:lnTo>
                  <a:pt x="1018" y="229"/>
                </a:lnTo>
                <a:lnTo>
                  <a:pt x="1085" y="220"/>
                </a:lnTo>
                <a:lnTo>
                  <a:pt x="1154" y="194"/>
                </a:lnTo>
                <a:lnTo>
                  <a:pt x="1205" y="170"/>
                </a:lnTo>
                <a:lnTo>
                  <a:pt x="1246" y="131"/>
                </a:lnTo>
                <a:lnTo>
                  <a:pt x="1278" y="115"/>
                </a:lnTo>
                <a:lnTo>
                  <a:pt x="1311" y="107"/>
                </a:lnTo>
                <a:lnTo>
                  <a:pt x="1390" y="119"/>
                </a:lnTo>
                <a:lnTo>
                  <a:pt x="1485" y="109"/>
                </a:lnTo>
                <a:lnTo>
                  <a:pt x="1577" y="111"/>
                </a:lnTo>
                <a:lnTo>
                  <a:pt x="1618" y="107"/>
                </a:lnTo>
                <a:lnTo>
                  <a:pt x="1697" y="113"/>
                </a:lnTo>
                <a:lnTo>
                  <a:pt x="1773" y="107"/>
                </a:lnTo>
                <a:lnTo>
                  <a:pt x="1839" y="115"/>
                </a:lnTo>
                <a:lnTo>
                  <a:pt x="1919" y="111"/>
                </a:lnTo>
                <a:lnTo>
                  <a:pt x="1938" y="91"/>
                </a:lnTo>
                <a:lnTo>
                  <a:pt x="1943" y="54"/>
                </a:lnTo>
                <a:lnTo>
                  <a:pt x="1940" y="0"/>
                </a:lnTo>
                <a:lnTo>
                  <a:pt x="1919" y="60"/>
                </a:lnTo>
                <a:lnTo>
                  <a:pt x="1908" y="89"/>
                </a:lnTo>
                <a:lnTo>
                  <a:pt x="1857" y="95"/>
                </a:lnTo>
                <a:lnTo>
                  <a:pt x="1762" y="93"/>
                </a:lnTo>
                <a:lnTo>
                  <a:pt x="1687" y="91"/>
                </a:lnTo>
                <a:lnTo>
                  <a:pt x="1558" y="87"/>
                </a:lnTo>
                <a:lnTo>
                  <a:pt x="1491" y="93"/>
                </a:lnTo>
                <a:lnTo>
                  <a:pt x="1403" y="91"/>
                </a:lnTo>
                <a:lnTo>
                  <a:pt x="1349" y="99"/>
                </a:lnTo>
                <a:lnTo>
                  <a:pt x="1313" y="89"/>
                </a:lnTo>
                <a:lnTo>
                  <a:pt x="1291" y="85"/>
                </a:lnTo>
                <a:lnTo>
                  <a:pt x="1274" y="74"/>
                </a:lnTo>
                <a:lnTo>
                  <a:pt x="1283" y="52"/>
                </a:lnTo>
                <a:lnTo>
                  <a:pt x="1283" y="28"/>
                </a:lnTo>
                <a:lnTo>
                  <a:pt x="1265" y="36"/>
                </a:lnTo>
                <a:lnTo>
                  <a:pt x="1246" y="79"/>
                </a:lnTo>
                <a:lnTo>
                  <a:pt x="1205" y="115"/>
                </a:lnTo>
                <a:lnTo>
                  <a:pt x="1182" y="139"/>
                </a:lnTo>
                <a:lnTo>
                  <a:pt x="1139" y="162"/>
                </a:lnTo>
                <a:lnTo>
                  <a:pt x="1111" y="158"/>
                </a:lnTo>
                <a:lnTo>
                  <a:pt x="1063" y="180"/>
                </a:lnTo>
                <a:lnTo>
                  <a:pt x="1020" y="190"/>
                </a:lnTo>
                <a:lnTo>
                  <a:pt x="980" y="198"/>
                </a:lnTo>
                <a:lnTo>
                  <a:pt x="928" y="174"/>
                </a:lnTo>
                <a:lnTo>
                  <a:pt x="883" y="176"/>
                </a:lnTo>
                <a:lnTo>
                  <a:pt x="866" y="147"/>
                </a:lnTo>
                <a:lnTo>
                  <a:pt x="825" y="149"/>
                </a:lnTo>
                <a:lnTo>
                  <a:pt x="803" y="158"/>
                </a:lnTo>
                <a:lnTo>
                  <a:pt x="771" y="137"/>
                </a:lnTo>
                <a:lnTo>
                  <a:pt x="743" y="123"/>
                </a:lnTo>
                <a:lnTo>
                  <a:pt x="730" y="99"/>
                </a:lnTo>
                <a:lnTo>
                  <a:pt x="707" y="46"/>
                </a:lnTo>
                <a:lnTo>
                  <a:pt x="685" y="38"/>
                </a:lnTo>
                <a:lnTo>
                  <a:pt x="674" y="70"/>
                </a:lnTo>
                <a:lnTo>
                  <a:pt x="655" y="68"/>
                </a:lnTo>
                <a:lnTo>
                  <a:pt x="591" y="89"/>
                </a:lnTo>
                <a:lnTo>
                  <a:pt x="537" y="77"/>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9" name="Freeform 7"/>
          <p:cNvSpPr>
            <a:spLocks/>
          </p:cNvSpPr>
          <p:nvPr/>
        </p:nvSpPr>
        <p:spPr bwMode="auto">
          <a:xfrm>
            <a:off x="5057775" y="358775"/>
            <a:ext cx="193675" cy="649288"/>
          </a:xfrm>
          <a:custGeom>
            <a:avLst/>
            <a:gdLst>
              <a:gd name="T0" fmla="*/ 2147483647 w 122"/>
              <a:gd name="T1" fmla="*/ 2147483647 h 409"/>
              <a:gd name="T2" fmla="*/ 2147483647 w 122"/>
              <a:gd name="T3" fmla="*/ 2147483647 h 409"/>
              <a:gd name="T4" fmla="*/ 2147483647 w 122"/>
              <a:gd name="T5" fmla="*/ 2147483647 h 409"/>
              <a:gd name="T6" fmla="*/ 2147483647 w 122"/>
              <a:gd name="T7" fmla="*/ 2147483647 h 409"/>
              <a:gd name="T8" fmla="*/ 2147483647 w 122"/>
              <a:gd name="T9" fmla="*/ 2147483647 h 409"/>
              <a:gd name="T10" fmla="*/ 2147483647 w 122"/>
              <a:gd name="T11" fmla="*/ 2147483647 h 409"/>
              <a:gd name="T12" fmla="*/ 2147483647 w 122"/>
              <a:gd name="T13" fmla="*/ 2147483647 h 409"/>
              <a:gd name="T14" fmla="*/ 2147483647 w 122"/>
              <a:gd name="T15" fmla="*/ 2147483647 h 409"/>
              <a:gd name="T16" fmla="*/ 2147483647 w 122"/>
              <a:gd name="T17" fmla="*/ 2147483647 h 409"/>
              <a:gd name="T18" fmla="*/ 2147483647 w 122"/>
              <a:gd name="T19" fmla="*/ 2147483647 h 409"/>
              <a:gd name="T20" fmla="*/ 2147483647 w 122"/>
              <a:gd name="T21" fmla="*/ 2147483647 h 409"/>
              <a:gd name="T22" fmla="*/ 2147483647 w 122"/>
              <a:gd name="T23" fmla="*/ 2147483647 h 409"/>
              <a:gd name="T24" fmla="*/ 2147483647 w 122"/>
              <a:gd name="T25" fmla="*/ 2147483647 h 409"/>
              <a:gd name="T26" fmla="*/ 0 w 122"/>
              <a:gd name="T27" fmla="*/ 2147483647 h 409"/>
              <a:gd name="T28" fmla="*/ 2147483647 w 122"/>
              <a:gd name="T29" fmla="*/ 2147483647 h 409"/>
              <a:gd name="T30" fmla="*/ 2147483647 w 122"/>
              <a:gd name="T31" fmla="*/ 2147483647 h 409"/>
              <a:gd name="T32" fmla="*/ 2147483647 w 122"/>
              <a:gd name="T33" fmla="*/ 2147483647 h 409"/>
              <a:gd name="T34" fmla="*/ 2147483647 w 122"/>
              <a:gd name="T35" fmla="*/ 2147483647 h 409"/>
              <a:gd name="T36" fmla="*/ 2147483647 w 122"/>
              <a:gd name="T37" fmla="*/ 2147483647 h 409"/>
              <a:gd name="T38" fmla="*/ 2147483647 w 122"/>
              <a:gd name="T39" fmla="*/ 2147483647 h 409"/>
              <a:gd name="T40" fmla="*/ 2147483647 w 122"/>
              <a:gd name="T41" fmla="*/ 2147483647 h 409"/>
              <a:gd name="T42" fmla="*/ 2147483647 w 122"/>
              <a:gd name="T43" fmla="*/ 2147483647 h 409"/>
              <a:gd name="T44" fmla="*/ 2147483647 w 122"/>
              <a:gd name="T45" fmla="*/ 2147483647 h 409"/>
              <a:gd name="T46" fmla="*/ 2147483647 w 122"/>
              <a:gd name="T47" fmla="*/ 2147483647 h 409"/>
              <a:gd name="T48" fmla="*/ 2147483647 w 122"/>
              <a:gd name="T49" fmla="*/ 0 h 409"/>
              <a:gd name="T50" fmla="*/ 2147483647 w 122"/>
              <a:gd name="T51" fmla="*/ 2147483647 h 40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2" h="409">
                <a:moveTo>
                  <a:pt x="82" y="10"/>
                </a:moveTo>
                <a:lnTo>
                  <a:pt x="75" y="40"/>
                </a:lnTo>
                <a:lnTo>
                  <a:pt x="121" y="44"/>
                </a:lnTo>
                <a:lnTo>
                  <a:pt x="103" y="98"/>
                </a:lnTo>
                <a:lnTo>
                  <a:pt x="105" y="140"/>
                </a:lnTo>
                <a:lnTo>
                  <a:pt x="116" y="176"/>
                </a:lnTo>
                <a:lnTo>
                  <a:pt x="97" y="214"/>
                </a:lnTo>
                <a:lnTo>
                  <a:pt x="90" y="252"/>
                </a:lnTo>
                <a:lnTo>
                  <a:pt x="82" y="290"/>
                </a:lnTo>
                <a:lnTo>
                  <a:pt x="66" y="316"/>
                </a:lnTo>
                <a:lnTo>
                  <a:pt x="51" y="342"/>
                </a:lnTo>
                <a:lnTo>
                  <a:pt x="32" y="368"/>
                </a:lnTo>
                <a:lnTo>
                  <a:pt x="21" y="386"/>
                </a:lnTo>
                <a:lnTo>
                  <a:pt x="0" y="408"/>
                </a:lnTo>
                <a:lnTo>
                  <a:pt x="12" y="368"/>
                </a:lnTo>
                <a:lnTo>
                  <a:pt x="38" y="340"/>
                </a:lnTo>
                <a:lnTo>
                  <a:pt x="34" y="308"/>
                </a:lnTo>
                <a:lnTo>
                  <a:pt x="58" y="268"/>
                </a:lnTo>
                <a:lnTo>
                  <a:pt x="71" y="220"/>
                </a:lnTo>
                <a:lnTo>
                  <a:pt x="64" y="174"/>
                </a:lnTo>
                <a:lnTo>
                  <a:pt x="69" y="136"/>
                </a:lnTo>
                <a:lnTo>
                  <a:pt x="64" y="110"/>
                </a:lnTo>
                <a:lnTo>
                  <a:pt x="30" y="58"/>
                </a:lnTo>
                <a:lnTo>
                  <a:pt x="10" y="6"/>
                </a:lnTo>
                <a:lnTo>
                  <a:pt x="79" y="0"/>
                </a:lnTo>
                <a:lnTo>
                  <a:pt x="82" y="10"/>
                </a:lnTo>
              </a:path>
            </a:pathLst>
          </a:custGeom>
          <a:gradFill rotWithShape="0">
            <a:gsLst>
              <a:gs pos="0">
                <a:srgbClr val="FFFFFF"/>
              </a:gs>
              <a:gs pos="50000">
                <a:srgbClr val="00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0" name="Freeform 8"/>
          <p:cNvSpPr>
            <a:spLocks/>
          </p:cNvSpPr>
          <p:nvPr/>
        </p:nvSpPr>
        <p:spPr bwMode="auto">
          <a:xfrm>
            <a:off x="3052763" y="4763"/>
            <a:ext cx="3092450" cy="642937"/>
          </a:xfrm>
          <a:custGeom>
            <a:avLst/>
            <a:gdLst>
              <a:gd name="T0" fmla="*/ 0 w 1948"/>
              <a:gd name="T1" fmla="*/ 2147483647 h 405"/>
              <a:gd name="T2" fmla="*/ 2147483647 w 1948"/>
              <a:gd name="T3" fmla="*/ 2147483647 h 405"/>
              <a:gd name="T4" fmla="*/ 2147483647 w 1948"/>
              <a:gd name="T5" fmla="*/ 2147483647 h 405"/>
              <a:gd name="T6" fmla="*/ 2147483647 w 1948"/>
              <a:gd name="T7" fmla="*/ 2147483647 h 405"/>
              <a:gd name="T8" fmla="*/ 2147483647 w 1948"/>
              <a:gd name="T9" fmla="*/ 2147483647 h 405"/>
              <a:gd name="T10" fmla="*/ 2147483647 w 1948"/>
              <a:gd name="T11" fmla="*/ 2147483647 h 405"/>
              <a:gd name="T12" fmla="*/ 2147483647 w 1948"/>
              <a:gd name="T13" fmla="*/ 2147483647 h 405"/>
              <a:gd name="T14" fmla="*/ 2147483647 w 1948"/>
              <a:gd name="T15" fmla="*/ 2147483647 h 405"/>
              <a:gd name="T16" fmla="*/ 2147483647 w 1948"/>
              <a:gd name="T17" fmla="*/ 2147483647 h 405"/>
              <a:gd name="T18" fmla="*/ 2147483647 w 1948"/>
              <a:gd name="T19" fmla="*/ 2147483647 h 405"/>
              <a:gd name="T20" fmla="*/ 2147483647 w 1948"/>
              <a:gd name="T21" fmla="*/ 2147483647 h 405"/>
              <a:gd name="T22" fmla="*/ 2147483647 w 1948"/>
              <a:gd name="T23" fmla="*/ 2147483647 h 405"/>
              <a:gd name="T24" fmla="*/ 2147483647 w 1948"/>
              <a:gd name="T25" fmla="*/ 2147483647 h 405"/>
              <a:gd name="T26" fmla="*/ 2147483647 w 1948"/>
              <a:gd name="T27" fmla="*/ 2147483647 h 405"/>
              <a:gd name="T28" fmla="*/ 2147483647 w 1948"/>
              <a:gd name="T29" fmla="*/ 2147483647 h 405"/>
              <a:gd name="T30" fmla="*/ 2147483647 w 1948"/>
              <a:gd name="T31" fmla="*/ 2147483647 h 405"/>
              <a:gd name="T32" fmla="*/ 2147483647 w 1948"/>
              <a:gd name="T33" fmla="*/ 2147483647 h 405"/>
              <a:gd name="T34" fmla="*/ 2147483647 w 1948"/>
              <a:gd name="T35" fmla="*/ 2147483647 h 405"/>
              <a:gd name="T36" fmla="*/ 2147483647 w 1948"/>
              <a:gd name="T37" fmla="*/ 2147483647 h 405"/>
              <a:gd name="T38" fmla="*/ 2147483647 w 1948"/>
              <a:gd name="T39" fmla="*/ 2147483647 h 405"/>
              <a:gd name="T40" fmla="*/ 2147483647 w 1948"/>
              <a:gd name="T41" fmla="*/ 2147483647 h 405"/>
              <a:gd name="T42" fmla="*/ 2147483647 w 1948"/>
              <a:gd name="T43" fmla="*/ 2147483647 h 405"/>
              <a:gd name="T44" fmla="*/ 2147483647 w 1948"/>
              <a:gd name="T45" fmla="*/ 2147483647 h 405"/>
              <a:gd name="T46" fmla="*/ 2147483647 w 1948"/>
              <a:gd name="T47" fmla="*/ 2147483647 h 405"/>
              <a:gd name="T48" fmla="*/ 2147483647 w 1948"/>
              <a:gd name="T49" fmla="*/ 2147483647 h 405"/>
              <a:gd name="T50" fmla="*/ 2147483647 w 1948"/>
              <a:gd name="T51" fmla="*/ 2147483647 h 405"/>
              <a:gd name="T52" fmla="*/ 2147483647 w 1948"/>
              <a:gd name="T53" fmla="*/ 2147483647 h 405"/>
              <a:gd name="T54" fmla="*/ 2147483647 w 1948"/>
              <a:gd name="T55" fmla="*/ 2147483647 h 405"/>
              <a:gd name="T56" fmla="*/ 2147483647 w 1948"/>
              <a:gd name="T57" fmla="*/ 2147483647 h 405"/>
              <a:gd name="T58" fmla="*/ 2147483647 w 1948"/>
              <a:gd name="T59" fmla="*/ 2147483647 h 405"/>
              <a:gd name="T60" fmla="*/ 2147483647 w 1948"/>
              <a:gd name="T61" fmla="*/ 2147483647 h 405"/>
              <a:gd name="T62" fmla="*/ 2147483647 w 1948"/>
              <a:gd name="T63" fmla="*/ 2147483647 h 405"/>
              <a:gd name="T64" fmla="*/ 2147483647 w 1948"/>
              <a:gd name="T65" fmla="*/ 2147483647 h 405"/>
              <a:gd name="T66" fmla="*/ 2147483647 w 1948"/>
              <a:gd name="T67" fmla="*/ 2147483647 h 405"/>
              <a:gd name="T68" fmla="*/ 2147483647 w 1948"/>
              <a:gd name="T69" fmla="*/ 2147483647 h 405"/>
              <a:gd name="T70" fmla="*/ 2147483647 w 1948"/>
              <a:gd name="T71" fmla="*/ 2147483647 h 405"/>
              <a:gd name="T72" fmla="*/ 2147483647 w 1948"/>
              <a:gd name="T73" fmla="*/ 2147483647 h 405"/>
              <a:gd name="T74" fmla="*/ 2147483647 w 1948"/>
              <a:gd name="T75" fmla="*/ 2147483647 h 405"/>
              <a:gd name="T76" fmla="*/ 2147483647 w 1948"/>
              <a:gd name="T77" fmla="*/ 2147483647 h 405"/>
              <a:gd name="T78" fmla="*/ 2147483647 w 1948"/>
              <a:gd name="T79" fmla="*/ 2147483647 h 405"/>
              <a:gd name="T80" fmla="*/ 2147483647 w 1948"/>
              <a:gd name="T81" fmla="*/ 2147483647 h 405"/>
              <a:gd name="T82" fmla="*/ 2147483647 w 1948"/>
              <a:gd name="T83" fmla="*/ 2147483647 h 405"/>
              <a:gd name="T84" fmla="*/ 2147483647 w 1948"/>
              <a:gd name="T85" fmla="*/ 2147483647 h 405"/>
              <a:gd name="T86" fmla="*/ 2147483647 w 1948"/>
              <a:gd name="T87" fmla="*/ 2147483647 h 405"/>
              <a:gd name="T88" fmla="*/ 2147483647 w 1948"/>
              <a:gd name="T89" fmla="*/ 2147483647 h 405"/>
              <a:gd name="T90" fmla="*/ 2147483647 w 1948"/>
              <a:gd name="T91" fmla="*/ 2147483647 h 405"/>
              <a:gd name="T92" fmla="*/ 2147483647 w 1948"/>
              <a:gd name="T93" fmla="*/ 2147483647 h 405"/>
              <a:gd name="T94" fmla="*/ 2147483647 w 1948"/>
              <a:gd name="T95" fmla="*/ 2147483647 h 405"/>
              <a:gd name="T96" fmla="*/ 2147483647 w 1948"/>
              <a:gd name="T97" fmla="*/ 2147483647 h 405"/>
              <a:gd name="T98" fmla="*/ 2147483647 w 1948"/>
              <a:gd name="T99" fmla="*/ 2147483647 h 405"/>
              <a:gd name="T100" fmla="*/ 2147483647 w 1948"/>
              <a:gd name="T101" fmla="*/ 2147483647 h 405"/>
              <a:gd name="T102" fmla="*/ 2147483647 w 1948"/>
              <a:gd name="T103" fmla="*/ 2147483647 h 405"/>
              <a:gd name="T104" fmla="*/ 2147483647 w 1948"/>
              <a:gd name="T105" fmla="*/ 2147483647 h 405"/>
              <a:gd name="T106" fmla="*/ 2147483647 w 1948"/>
              <a:gd name="T107" fmla="*/ 2147483647 h 405"/>
              <a:gd name="T108" fmla="*/ 2147483647 w 1948"/>
              <a:gd name="T109" fmla="*/ 0 h 405"/>
              <a:gd name="T110" fmla="*/ 2147483647 w 1948"/>
              <a:gd name="T111" fmla="*/ 2147483647 h 405"/>
              <a:gd name="T112" fmla="*/ 2147483647 w 1948"/>
              <a:gd name="T113" fmla="*/ 2147483647 h 405"/>
              <a:gd name="T114" fmla="*/ 2147483647 w 1948"/>
              <a:gd name="T115" fmla="*/ 2147483647 h 405"/>
              <a:gd name="T116" fmla="*/ 2147483647 w 1948"/>
              <a:gd name="T117" fmla="*/ 2147483647 h 405"/>
              <a:gd name="T118" fmla="*/ 2147483647 w 1948"/>
              <a:gd name="T119" fmla="*/ 2147483647 h 405"/>
              <a:gd name="T120" fmla="*/ 2147483647 w 1948"/>
              <a:gd name="T121" fmla="*/ 2147483647 h 405"/>
              <a:gd name="T122" fmla="*/ 2147483647 w 1948"/>
              <a:gd name="T123" fmla="*/ 2147483647 h 405"/>
              <a:gd name="T124" fmla="*/ 0 w 1948"/>
              <a:gd name="T125" fmla="*/ 2147483647 h 4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48" h="405">
                <a:moveTo>
                  <a:pt x="0" y="271"/>
                </a:moveTo>
                <a:lnTo>
                  <a:pt x="0" y="341"/>
                </a:lnTo>
                <a:lnTo>
                  <a:pt x="0" y="405"/>
                </a:lnTo>
                <a:lnTo>
                  <a:pt x="5" y="353"/>
                </a:lnTo>
                <a:lnTo>
                  <a:pt x="6" y="312"/>
                </a:lnTo>
                <a:lnTo>
                  <a:pt x="8" y="238"/>
                </a:lnTo>
                <a:lnTo>
                  <a:pt x="14" y="202"/>
                </a:lnTo>
                <a:lnTo>
                  <a:pt x="25" y="190"/>
                </a:lnTo>
                <a:lnTo>
                  <a:pt x="37" y="199"/>
                </a:lnTo>
                <a:lnTo>
                  <a:pt x="53" y="201"/>
                </a:lnTo>
                <a:lnTo>
                  <a:pt x="75" y="211"/>
                </a:lnTo>
                <a:lnTo>
                  <a:pt x="88" y="224"/>
                </a:lnTo>
                <a:lnTo>
                  <a:pt x="106" y="224"/>
                </a:lnTo>
                <a:lnTo>
                  <a:pt x="120" y="217"/>
                </a:lnTo>
                <a:lnTo>
                  <a:pt x="135" y="195"/>
                </a:lnTo>
                <a:lnTo>
                  <a:pt x="148" y="197"/>
                </a:lnTo>
                <a:lnTo>
                  <a:pt x="172" y="214"/>
                </a:lnTo>
                <a:lnTo>
                  <a:pt x="185" y="222"/>
                </a:lnTo>
                <a:lnTo>
                  <a:pt x="200" y="229"/>
                </a:lnTo>
                <a:lnTo>
                  <a:pt x="216" y="232"/>
                </a:lnTo>
                <a:lnTo>
                  <a:pt x="242" y="222"/>
                </a:lnTo>
                <a:lnTo>
                  <a:pt x="271" y="243"/>
                </a:lnTo>
                <a:lnTo>
                  <a:pt x="293" y="232"/>
                </a:lnTo>
                <a:lnTo>
                  <a:pt x="330" y="211"/>
                </a:lnTo>
                <a:lnTo>
                  <a:pt x="353" y="211"/>
                </a:lnTo>
                <a:lnTo>
                  <a:pt x="378" y="194"/>
                </a:lnTo>
                <a:lnTo>
                  <a:pt x="395" y="186"/>
                </a:lnTo>
                <a:lnTo>
                  <a:pt x="421" y="208"/>
                </a:lnTo>
                <a:lnTo>
                  <a:pt x="441" y="203"/>
                </a:lnTo>
                <a:lnTo>
                  <a:pt x="458" y="211"/>
                </a:lnTo>
                <a:lnTo>
                  <a:pt x="470" y="211"/>
                </a:lnTo>
                <a:lnTo>
                  <a:pt x="484" y="211"/>
                </a:lnTo>
                <a:lnTo>
                  <a:pt x="495" y="219"/>
                </a:lnTo>
                <a:lnTo>
                  <a:pt x="512" y="211"/>
                </a:lnTo>
                <a:lnTo>
                  <a:pt x="525" y="190"/>
                </a:lnTo>
                <a:lnTo>
                  <a:pt x="573" y="210"/>
                </a:lnTo>
                <a:lnTo>
                  <a:pt x="597" y="234"/>
                </a:lnTo>
                <a:lnTo>
                  <a:pt x="606" y="272"/>
                </a:lnTo>
                <a:lnTo>
                  <a:pt x="712" y="184"/>
                </a:lnTo>
                <a:lnTo>
                  <a:pt x="738" y="152"/>
                </a:lnTo>
                <a:lnTo>
                  <a:pt x="763" y="136"/>
                </a:lnTo>
                <a:lnTo>
                  <a:pt x="791" y="124"/>
                </a:lnTo>
                <a:lnTo>
                  <a:pt x="787" y="148"/>
                </a:lnTo>
                <a:lnTo>
                  <a:pt x="755" y="188"/>
                </a:lnTo>
                <a:lnTo>
                  <a:pt x="776" y="181"/>
                </a:lnTo>
                <a:lnTo>
                  <a:pt x="806" y="166"/>
                </a:lnTo>
                <a:lnTo>
                  <a:pt x="827" y="176"/>
                </a:lnTo>
                <a:lnTo>
                  <a:pt x="842" y="203"/>
                </a:lnTo>
                <a:lnTo>
                  <a:pt x="833" y="225"/>
                </a:lnTo>
                <a:lnTo>
                  <a:pt x="863" y="228"/>
                </a:lnTo>
                <a:lnTo>
                  <a:pt x="887" y="243"/>
                </a:lnTo>
                <a:lnTo>
                  <a:pt x="895" y="262"/>
                </a:lnTo>
                <a:lnTo>
                  <a:pt x="917" y="259"/>
                </a:lnTo>
                <a:lnTo>
                  <a:pt x="929" y="275"/>
                </a:lnTo>
                <a:lnTo>
                  <a:pt x="948" y="305"/>
                </a:lnTo>
                <a:lnTo>
                  <a:pt x="963" y="299"/>
                </a:lnTo>
                <a:lnTo>
                  <a:pt x="955" y="275"/>
                </a:lnTo>
                <a:lnTo>
                  <a:pt x="948" y="250"/>
                </a:lnTo>
                <a:lnTo>
                  <a:pt x="936" y="240"/>
                </a:lnTo>
                <a:lnTo>
                  <a:pt x="921" y="223"/>
                </a:lnTo>
                <a:lnTo>
                  <a:pt x="929" y="186"/>
                </a:lnTo>
                <a:lnTo>
                  <a:pt x="919" y="161"/>
                </a:lnTo>
                <a:lnTo>
                  <a:pt x="889" y="156"/>
                </a:lnTo>
                <a:lnTo>
                  <a:pt x="898" y="136"/>
                </a:lnTo>
                <a:lnTo>
                  <a:pt x="917" y="120"/>
                </a:lnTo>
                <a:lnTo>
                  <a:pt x="867" y="122"/>
                </a:lnTo>
                <a:lnTo>
                  <a:pt x="889" y="110"/>
                </a:lnTo>
                <a:lnTo>
                  <a:pt x="931" y="94"/>
                </a:lnTo>
                <a:lnTo>
                  <a:pt x="910" y="90"/>
                </a:lnTo>
                <a:lnTo>
                  <a:pt x="857" y="104"/>
                </a:lnTo>
                <a:lnTo>
                  <a:pt x="831" y="96"/>
                </a:lnTo>
                <a:lnTo>
                  <a:pt x="849" y="80"/>
                </a:lnTo>
                <a:lnTo>
                  <a:pt x="887" y="76"/>
                </a:lnTo>
                <a:lnTo>
                  <a:pt x="919" y="72"/>
                </a:lnTo>
                <a:lnTo>
                  <a:pt x="951" y="58"/>
                </a:lnTo>
                <a:lnTo>
                  <a:pt x="1006" y="50"/>
                </a:lnTo>
                <a:lnTo>
                  <a:pt x="1046" y="56"/>
                </a:lnTo>
                <a:lnTo>
                  <a:pt x="1072" y="78"/>
                </a:lnTo>
                <a:lnTo>
                  <a:pt x="1098" y="92"/>
                </a:lnTo>
                <a:lnTo>
                  <a:pt x="1117" y="82"/>
                </a:lnTo>
                <a:lnTo>
                  <a:pt x="1142" y="86"/>
                </a:lnTo>
                <a:lnTo>
                  <a:pt x="1174" y="106"/>
                </a:lnTo>
                <a:lnTo>
                  <a:pt x="1202" y="132"/>
                </a:lnTo>
                <a:lnTo>
                  <a:pt x="1225" y="164"/>
                </a:lnTo>
                <a:lnTo>
                  <a:pt x="1264" y="174"/>
                </a:lnTo>
                <a:lnTo>
                  <a:pt x="1294" y="195"/>
                </a:lnTo>
                <a:lnTo>
                  <a:pt x="1313" y="214"/>
                </a:lnTo>
                <a:lnTo>
                  <a:pt x="1341" y="232"/>
                </a:lnTo>
                <a:lnTo>
                  <a:pt x="1373" y="227"/>
                </a:lnTo>
                <a:lnTo>
                  <a:pt x="1394" y="217"/>
                </a:lnTo>
                <a:lnTo>
                  <a:pt x="1433" y="217"/>
                </a:lnTo>
                <a:lnTo>
                  <a:pt x="1454" y="193"/>
                </a:lnTo>
                <a:lnTo>
                  <a:pt x="1471" y="195"/>
                </a:lnTo>
                <a:lnTo>
                  <a:pt x="1483" y="195"/>
                </a:lnTo>
                <a:lnTo>
                  <a:pt x="1499" y="206"/>
                </a:lnTo>
                <a:lnTo>
                  <a:pt x="1517" y="214"/>
                </a:lnTo>
                <a:lnTo>
                  <a:pt x="1530" y="197"/>
                </a:lnTo>
                <a:lnTo>
                  <a:pt x="1544" y="193"/>
                </a:lnTo>
                <a:lnTo>
                  <a:pt x="1555" y="198"/>
                </a:lnTo>
                <a:lnTo>
                  <a:pt x="1569" y="190"/>
                </a:lnTo>
                <a:lnTo>
                  <a:pt x="1593" y="202"/>
                </a:lnTo>
                <a:lnTo>
                  <a:pt x="1608" y="224"/>
                </a:lnTo>
                <a:lnTo>
                  <a:pt x="1626" y="227"/>
                </a:lnTo>
                <a:lnTo>
                  <a:pt x="1637" y="229"/>
                </a:lnTo>
                <a:lnTo>
                  <a:pt x="1651" y="222"/>
                </a:lnTo>
                <a:lnTo>
                  <a:pt x="1662" y="212"/>
                </a:lnTo>
                <a:lnTo>
                  <a:pt x="1671" y="208"/>
                </a:lnTo>
                <a:lnTo>
                  <a:pt x="1686" y="199"/>
                </a:lnTo>
                <a:lnTo>
                  <a:pt x="1703" y="198"/>
                </a:lnTo>
                <a:lnTo>
                  <a:pt x="1718" y="214"/>
                </a:lnTo>
                <a:lnTo>
                  <a:pt x="1742" y="225"/>
                </a:lnTo>
                <a:lnTo>
                  <a:pt x="1764" y="214"/>
                </a:lnTo>
                <a:lnTo>
                  <a:pt x="1774" y="208"/>
                </a:lnTo>
                <a:lnTo>
                  <a:pt x="1789" y="214"/>
                </a:lnTo>
                <a:lnTo>
                  <a:pt x="1799" y="217"/>
                </a:lnTo>
                <a:lnTo>
                  <a:pt x="1814" y="229"/>
                </a:lnTo>
                <a:lnTo>
                  <a:pt x="1830" y="229"/>
                </a:lnTo>
                <a:lnTo>
                  <a:pt x="1848" y="225"/>
                </a:lnTo>
                <a:lnTo>
                  <a:pt x="1871" y="219"/>
                </a:lnTo>
                <a:lnTo>
                  <a:pt x="1898" y="211"/>
                </a:lnTo>
                <a:lnTo>
                  <a:pt x="1916" y="219"/>
                </a:lnTo>
                <a:lnTo>
                  <a:pt x="1927" y="231"/>
                </a:lnTo>
                <a:lnTo>
                  <a:pt x="1936" y="254"/>
                </a:lnTo>
                <a:lnTo>
                  <a:pt x="1942" y="294"/>
                </a:lnTo>
                <a:lnTo>
                  <a:pt x="1948" y="346"/>
                </a:lnTo>
                <a:lnTo>
                  <a:pt x="1948" y="238"/>
                </a:lnTo>
                <a:lnTo>
                  <a:pt x="1948" y="210"/>
                </a:lnTo>
                <a:lnTo>
                  <a:pt x="1945" y="192"/>
                </a:lnTo>
                <a:lnTo>
                  <a:pt x="1940" y="170"/>
                </a:lnTo>
                <a:lnTo>
                  <a:pt x="1930" y="151"/>
                </a:lnTo>
                <a:lnTo>
                  <a:pt x="1910" y="142"/>
                </a:lnTo>
                <a:lnTo>
                  <a:pt x="1881" y="140"/>
                </a:lnTo>
                <a:lnTo>
                  <a:pt x="1858" y="142"/>
                </a:lnTo>
                <a:lnTo>
                  <a:pt x="1832" y="137"/>
                </a:lnTo>
                <a:lnTo>
                  <a:pt x="1807" y="152"/>
                </a:lnTo>
                <a:lnTo>
                  <a:pt x="1781" y="145"/>
                </a:lnTo>
                <a:lnTo>
                  <a:pt x="1759" y="140"/>
                </a:lnTo>
                <a:lnTo>
                  <a:pt x="1742" y="140"/>
                </a:lnTo>
                <a:lnTo>
                  <a:pt x="1698" y="145"/>
                </a:lnTo>
                <a:lnTo>
                  <a:pt x="1674" y="148"/>
                </a:lnTo>
                <a:lnTo>
                  <a:pt x="1648" y="142"/>
                </a:lnTo>
                <a:lnTo>
                  <a:pt x="1623" y="149"/>
                </a:lnTo>
                <a:lnTo>
                  <a:pt x="1592" y="142"/>
                </a:lnTo>
                <a:lnTo>
                  <a:pt x="1580" y="140"/>
                </a:lnTo>
                <a:lnTo>
                  <a:pt x="1555" y="140"/>
                </a:lnTo>
                <a:lnTo>
                  <a:pt x="1531" y="137"/>
                </a:lnTo>
                <a:lnTo>
                  <a:pt x="1514" y="145"/>
                </a:lnTo>
                <a:lnTo>
                  <a:pt x="1500" y="142"/>
                </a:lnTo>
                <a:lnTo>
                  <a:pt x="1469" y="140"/>
                </a:lnTo>
                <a:lnTo>
                  <a:pt x="1442" y="145"/>
                </a:lnTo>
                <a:lnTo>
                  <a:pt x="1417" y="145"/>
                </a:lnTo>
                <a:lnTo>
                  <a:pt x="1389" y="137"/>
                </a:lnTo>
                <a:lnTo>
                  <a:pt x="1365" y="146"/>
                </a:lnTo>
                <a:lnTo>
                  <a:pt x="1346" y="140"/>
                </a:lnTo>
                <a:lnTo>
                  <a:pt x="1328" y="149"/>
                </a:lnTo>
                <a:lnTo>
                  <a:pt x="1310" y="145"/>
                </a:lnTo>
                <a:lnTo>
                  <a:pt x="1287" y="140"/>
                </a:lnTo>
                <a:lnTo>
                  <a:pt x="1274" y="132"/>
                </a:lnTo>
                <a:lnTo>
                  <a:pt x="1244" y="102"/>
                </a:lnTo>
                <a:lnTo>
                  <a:pt x="1211" y="74"/>
                </a:lnTo>
                <a:lnTo>
                  <a:pt x="1181" y="55"/>
                </a:lnTo>
                <a:lnTo>
                  <a:pt x="1153" y="39"/>
                </a:lnTo>
                <a:lnTo>
                  <a:pt x="1110" y="19"/>
                </a:lnTo>
                <a:lnTo>
                  <a:pt x="1057" y="7"/>
                </a:lnTo>
                <a:lnTo>
                  <a:pt x="1008" y="0"/>
                </a:lnTo>
                <a:lnTo>
                  <a:pt x="927" y="3"/>
                </a:lnTo>
                <a:lnTo>
                  <a:pt x="858" y="18"/>
                </a:lnTo>
                <a:lnTo>
                  <a:pt x="821" y="31"/>
                </a:lnTo>
                <a:lnTo>
                  <a:pt x="765" y="60"/>
                </a:lnTo>
                <a:lnTo>
                  <a:pt x="720" y="94"/>
                </a:lnTo>
                <a:lnTo>
                  <a:pt x="676" y="130"/>
                </a:lnTo>
                <a:lnTo>
                  <a:pt x="633" y="142"/>
                </a:lnTo>
                <a:lnTo>
                  <a:pt x="597" y="150"/>
                </a:lnTo>
                <a:lnTo>
                  <a:pt x="558" y="152"/>
                </a:lnTo>
                <a:lnTo>
                  <a:pt x="521" y="147"/>
                </a:lnTo>
                <a:lnTo>
                  <a:pt x="490" y="147"/>
                </a:lnTo>
                <a:lnTo>
                  <a:pt x="395" y="147"/>
                </a:lnTo>
                <a:lnTo>
                  <a:pt x="367" y="145"/>
                </a:lnTo>
                <a:lnTo>
                  <a:pt x="285" y="150"/>
                </a:lnTo>
                <a:lnTo>
                  <a:pt x="234" y="147"/>
                </a:lnTo>
                <a:lnTo>
                  <a:pt x="173" y="140"/>
                </a:lnTo>
                <a:lnTo>
                  <a:pt x="97" y="142"/>
                </a:lnTo>
                <a:lnTo>
                  <a:pt x="51" y="142"/>
                </a:lnTo>
                <a:lnTo>
                  <a:pt x="31" y="145"/>
                </a:lnTo>
                <a:lnTo>
                  <a:pt x="17" y="152"/>
                </a:lnTo>
                <a:lnTo>
                  <a:pt x="4" y="172"/>
                </a:lnTo>
                <a:lnTo>
                  <a:pt x="0" y="203"/>
                </a:lnTo>
                <a:lnTo>
                  <a:pt x="0" y="235"/>
                </a:lnTo>
                <a:lnTo>
                  <a:pt x="0" y="271"/>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1" name="Freeform 9"/>
          <p:cNvSpPr>
            <a:spLocks/>
          </p:cNvSpPr>
          <p:nvPr/>
        </p:nvSpPr>
        <p:spPr bwMode="auto">
          <a:xfrm>
            <a:off x="3981450" y="334963"/>
            <a:ext cx="142875" cy="638175"/>
          </a:xfrm>
          <a:custGeom>
            <a:avLst/>
            <a:gdLst>
              <a:gd name="T0" fmla="*/ 2147483647 w 90"/>
              <a:gd name="T1" fmla="*/ 2147483647 h 402"/>
              <a:gd name="T2" fmla="*/ 2147483647 w 90"/>
              <a:gd name="T3" fmla="*/ 2147483647 h 402"/>
              <a:gd name="T4" fmla="*/ 2147483647 w 90"/>
              <a:gd name="T5" fmla="*/ 2147483647 h 402"/>
              <a:gd name="T6" fmla="*/ 2147483647 w 90"/>
              <a:gd name="T7" fmla="*/ 2147483647 h 402"/>
              <a:gd name="T8" fmla="*/ 2147483647 w 90"/>
              <a:gd name="T9" fmla="*/ 2147483647 h 402"/>
              <a:gd name="T10" fmla="*/ 0 w 90"/>
              <a:gd name="T11" fmla="*/ 2147483647 h 402"/>
              <a:gd name="T12" fmla="*/ 2147483647 w 90"/>
              <a:gd name="T13" fmla="*/ 2147483647 h 402"/>
              <a:gd name="T14" fmla="*/ 2147483647 w 90"/>
              <a:gd name="T15" fmla="*/ 2147483647 h 402"/>
              <a:gd name="T16" fmla="*/ 2147483647 w 90"/>
              <a:gd name="T17" fmla="*/ 2147483647 h 402"/>
              <a:gd name="T18" fmla="*/ 2147483647 w 90"/>
              <a:gd name="T19" fmla="*/ 2147483647 h 402"/>
              <a:gd name="T20" fmla="*/ 2147483647 w 90"/>
              <a:gd name="T21" fmla="*/ 2147483647 h 402"/>
              <a:gd name="T22" fmla="*/ 2147483647 w 90"/>
              <a:gd name="T23" fmla="*/ 2147483647 h 402"/>
              <a:gd name="T24" fmla="*/ 2147483647 w 90"/>
              <a:gd name="T25" fmla="*/ 2147483647 h 402"/>
              <a:gd name="T26" fmla="*/ 2147483647 w 90"/>
              <a:gd name="T27" fmla="*/ 2147483647 h 402"/>
              <a:gd name="T28" fmla="*/ 2147483647 w 90"/>
              <a:gd name="T29" fmla="*/ 2147483647 h 402"/>
              <a:gd name="T30" fmla="*/ 2147483647 w 90"/>
              <a:gd name="T31" fmla="*/ 2147483647 h 402"/>
              <a:gd name="T32" fmla="*/ 2147483647 w 90"/>
              <a:gd name="T33" fmla="*/ 2147483647 h 402"/>
              <a:gd name="T34" fmla="*/ 2147483647 w 90"/>
              <a:gd name="T35" fmla="*/ 2147483647 h 402"/>
              <a:gd name="T36" fmla="*/ 2147483647 w 90"/>
              <a:gd name="T37" fmla="*/ 2147483647 h 402"/>
              <a:gd name="T38" fmla="*/ 2147483647 w 90"/>
              <a:gd name="T39" fmla="*/ 2147483647 h 402"/>
              <a:gd name="T40" fmla="*/ 2147483647 w 90"/>
              <a:gd name="T41" fmla="*/ 2147483647 h 402"/>
              <a:gd name="T42" fmla="*/ 2147483647 w 90"/>
              <a:gd name="T43" fmla="*/ 2147483647 h 402"/>
              <a:gd name="T44" fmla="*/ 2147483647 w 90"/>
              <a:gd name="T45" fmla="*/ 0 h 402"/>
              <a:gd name="T46" fmla="*/ 2147483647 w 90"/>
              <a:gd name="T47" fmla="*/ 2147483647 h 40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402">
                <a:moveTo>
                  <a:pt x="21" y="10"/>
                </a:moveTo>
                <a:lnTo>
                  <a:pt x="28" y="40"/>
                </a:lnTo>
                <a:lnTo>
                  <a:pt x="21" y="54"/>
                </a:lnTo>
                <a:lnTo>
                  <a:pt x="10" y="99"/>
                </a:lnTo>
                <a:lnTo>
                  <a:pt x="2" y="138"/>
                </a:lnTo>
                <a:lnTo>
                  <a:pt x="0" y="173"/>
                </a:lnTo>
                <a:lnTo>
                  <a:pt x="8" y="215"/>
                </a:lnTo>
                <a:lnTo>
                  <a:pt x="13" y="256"/>
                </a:lnTo>
                <a:lnTo>
                  <a:pt x="21" y="295"/>
                </a:lnTo>
                <a:lnTo>
                  <a:pt x="43" y="319"/>
                </a:lnTo>
                <a:lnTo>
                  <a:pt x="52" y="348"/>
                </a:lnTo>
                <a:lnTo>
                  <a:pt x="71" y="374"/>
                </a:lnTo>
                <a:lnTo>
                  <a:pt x="89" y="401"/>
                </a:lnTo>
                <a:lnTo>
                  <a:pt x="82" y="376"/>
                </a:lnTo>
                <a:lnTo>
                  <a:pt x="65" y="346"/>
                </a:lnTo>
                <a:lnTo>
                  <a:pt x="69" y="313"/>
                </a:lnTo>
                <a:lnTo>
                  <a:pt x="45" y="272"/>
                </a:lnTo>
                <a:lnTo>
                  <a:pt x="23" y="223"/>
                </a:lnTo>
                <a:lnTo>
                  <a:pt x="19" y="150"/>
                </a:lnTo>
                <a:lnTo>
                  <a:pt x="28" y="103"/>
                </a:lnTo>
                <a:lnTo>
                  <a:pt x="41" y="54"/>
                </a:lnTo>
                <a:lnTo>
                  <a:pt x="43" y="20"/>
                </a:lnTo>
                <a:lnTo>
                  <a:pt x="23" y="0"/>
                </a:lnTo>
                <a:lnTo>
                  <a:pt x="21" y="10"/>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grpSp>
        <p:nvGrpSpPr>
          <p:cNvPr id="12" name="Group 10"/>
          <p:cNvGrpSpPr>
            <a:grpSpLocks/>
          </p:cNvGrpSpPr>
          <p:nvPr/>
        </p:nvGrpSpPr>
        <p:grpSpPr bwMode="auto">
          <a:xfrm>
            <a:off x="134938" y="209550"/>
            <a:ext cx="2808287" cy="844550"/>
            <a:chOff x="85" y="132"/>
            <a:chExt cx="1769" cy="532"/>
          </a:xfrm>
        </p:grpSpPr>
        <p:sp>
          <p:nvSpPr>
            <p:cNvPr id="13" name="Freeform 11"/>
            <p:cNvSpPr>
              <a:spLocks/>
            </p:cNvSpPr>
            <p:nvPr/>
          </p:nvSpPr>
          <p:spPr bwMode="auto">
            <a:xfrm>
              <a:off x="93" y="132"/>
              <a:ext cx="1761" cy="427"/>
            </a:xfrm>
            <a:custGeom>
              <a:avLst/>
              <a:gdLst>
                <a:gd name="T0" fmla="*/ 23 w 1761"/>
                <a:gd name="T1" fmla="*/ 6 h 427"/>
                <a:gd name="T2" fmla="*/ 37 w 1761"/>
                <a:gd name="T3" fmla="*/ 0 h 427"/>
                <a:gd name="T4" fmla="*/ 1706 w 1761"/>
                <a:gd name="T5" fmla="*/ 0 h 427"/>
                <a:gd name="T6" fmla="*/ 1725 w 1761"/>
                <a:gd name="T7" fmla="*/ 4 h 427"/>
                <a:gd name="T8" fmla="*/ 1739 w 1761"/>
                <a:gd name="T9" fmla="*/ 15 h 427"/>
                <a:gd name="T10" fmla="*/ 1751 w 1761"/>
                <a:gd name="T11" fmla="*/ 42 h 427"/>
                <a:gd name="T12" fmla="*/ 1758 w 1761"/>
                <a:gd name="T13" fmla="*/ 74 h 427"/>
                <a:gd name="T14" fmla="*/ 1760 w 1761"/>
                <a:gd name="T15" fmla="*/ 110 h 427"/>
                <a:gd name="T16" fmla="*/ 1760 w 1761"/>
                <a:gd name="T17" fmla="*/ 426 h 427"/>
                <a:gd name="T18" fmla="*/ 66 w 1761"/>
                <a:gd name="T19" fmla="*/ 426 h 427"/>
                <a:gd name="T20" fmla="*/ 0 w 1761"/>
                <a:gd name="T21" fmla="*/ 426 h 427"/>
                <a:gd name="T22" fmla="*/ 0 w 1761"/>
                <a:gd name="T23" fmla="*/ 132 h 427"/>
                <a:gd name="T24" fmla="*/ 0 w 1761"/>
                <a:gd name="T25" fmla="*/ 89 h 427"/>
                <a:gd name="T26" fmla="*/ 7 w 1761"/>
                <a:gd name="T27" fmla="*/ 47 h 427"/>
                <a:gd name="T28" fmla="*/ 13 w 1761"/>
                <a:gd name="T29" fmla="*/ 25 h 427"/>
                <a:gd name="T30" fmla="*/ 23 w 1761"/>
                <a:gd name="T31" fmla="*/ 6 h 4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61" h="427">
                  <a:moveTo>
                    <a:pt x="23" y="6"/>
                  </a:moveTo>
                  <a:lnTo>
                    <a:pt x="37" y="0"/>
                  </a:lnTo>
                  <a:lnTo>
                    <a:pt x="1706" y="0"/>
                  </a:lnTo>
                  <a:lnTo>
                    <a:pt x="1725" y="4"/>
                  </a:lnTo>
                  <a:lnTo>
                    <a:pt x="1739" y="15"/>
                  </a:lnTo>
                  <a:lnTo>
                    <a:pt x="1751" y="42"/>
                  </a:lnTo>
                  <a:lnTo>
                    <a:pt x="1758" y="74"/>
                  </a:lnTo>
                  <a:lnTo>
                    <a:pt x="1760" y="110"/>
                  </a:lnTo>
                  <a:lnTo>
                    <a:pt x="1760" y="426"/>
                  </a:lnTo>
                  <a:lnTo>
                    <a:pt x="66" y="426"/>
                  </a:lnTo>
                  <a:lnTo>
                    <a:pt x="0" y="426"/>
                  </a:lnTo>
                  <a:lnTo>
                    <a:pt x="0" y="132"/>
                  </a:lnTo>
                  <a:lnTo>
                    <a:pt x="0" y="89"/>
                  </a:lnTo>
                  <a:lnTo>
                    <a:pt x="7" y="47"/>
                  </a:lnTo>
                  <a:lnTo>
                    <a:pt x="13" y="25"/>
                  </a:lnTo>
                  <a:lnTo>
                    <a:pt x="23" y="6"/>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4" name="Freeform 12"/>
            <p:cNvSpPr>
              <a:spLocks/>
            </p:cNvSpPr>
            <p:nvPr/>
          </p:nvSpPr>
          <p:spPr bwMode="auto">
            <a:xfrm>
              <a:off x="85" y="412"/>
              <a:ext cx="1761" cy="185"/>
            </a:xfrm>
            <a:custGeom>
              <a:avLst/>
              <a:gdLst>
                <a:gd name="T0" fmla="*/ 85 w 1761"/>
                <a:gd name="T1" fmla="*/ 63 h 185"/>
                <a:gd name="T2" fmla="*/ 138 w 1761"/>
                <a:gd name="T3" fmla="*/ 63 h 185"/>
                <a:gd name="T4" fmla="*/ 180 w 1761"/>
                <a:gd name="T5" fmla="*/ 95 h 185"/>
                <a:gd name="T6" fmla="*/ 248 w 1761"/>
                <a:gd name="T7" fmla="*/ 76 h 185"/>
                <a:gd name="T8" fmla="*/ 325 w 1761"/>
                <a:gd name="T9" fmla="*/ 67 h 185"/>
                <a:gd name="T10" fmla="*/ 379 w 1761"/>
                <a:gd name="T11" fmla="*/ 86 h 185"/>
                <a:gd name="T12" fmla="*/ 438 w 1761"/>
                <a:gd name="T13" fmla="*/ 76 h 185"/>
                <a:gd name="T14" fmla="*/ 532 w 1761"/>
                <a:gd name="T15" fmla="*/ 82 h 185"/>
                <a:gd name="T16" fmla="*/ 592 w 1761"/>
                <a:gd name="T17" fmla="*/ 95 h 185"/>
                <a:gd name="T18" fmla="*/ 663 w 1761"/>
                <a:gd name="T19" fmla="*/ 57 h 185"/>
                <a:gd name="T20" fmla="*/ 716 w 1761"/>
                <a:gd name="T21" fmla="*/ 90 h 185"/>
                <a:gd name="T22" fmla="*/ 787 w 1761"/>
                <a:gd name="T23" fmla="*/ 85 h 185"/>
                <a:gd name="T24" fmla="*/ 824 w 1761"/>
                <a:gd name="T25" fmla="*/ 90 h 185"/>
                <a:gd name="T26" fmla="*/ 857 w 1761"/>
                <a:gd name="T27" fmla="*/ 57 h 185"/>
                <a:gd name="T28" fmla="*/ 899 w 1761"/>
                <a:gd name="T29" fmla="*/ 34 h 185"/>
                <a:gd name="T30" fmla="*/ 949 w 1761"/>
                <a:gd name="T31" fmla="*/ 31 h 185"/>
                <a:gd name="T32" fmla="*/ 991 w 1761"/>
                <a:gd name="T33" fmla="*/ 22 h 185"/>
                <a:gd name="T34" fmla="*/ 1030 w 1761"/>
                <a:gd name="T35" fmla="*/ 48 h 185"/>
                <a:gd name="T36" fmla="*/ 1071 w 1761"/>
                <a:gd name="T37" fmla="*/ 67 h 185"/>
                <a:gd name="T38" fmla="*/ 1138 w 1761"/>
                <a:gd name="T39" fmla="*/ 53 h 185"/>
                <a:gd name="T40" fmla="*/ 1168 w 1761"/>
                <a:gd name="T41" fmla="*/ 89 h 185"/>
                <a:gd name="T42" fmla="*/ 1215 w 1761"/>
                <a:gd name="T43" fmla="*/ 95 h 185"/>
                <a:gd name="T44" fmla="*/ 1293 w 1761"/>
                <a:gd name="T45" fmla="*/ 95 h 185"/>
                <a:gd name="T46" fmla="*/ 1340 w 1761"/>
                <a:gd name="T47" fmla="*/ 79 h 185"/>
                <a:gd name="T48" fmla="*/ 1376 w 1761"/>
                <a:gd name="T49" fmla="*/ 86 h 185"/>
                <a:gd name="T50" fmla="*/ 1418 w 1761"/>
                <a:gd name="T51" fmla="*/ 57 h 185"/>
                <a:gd name="T52" fmla="*/ 1478 w 1761"/>
                <a:gd name="T53" fmla="*/ 53 h 185"/>
                <a:gd name="T54" fmla="*/ 1528 w 1761"/>
                <a:gd name="T55" fmla="*/ 22 h 185"/>
                <a:gd name="T56" fmla="*/ 1567 w 1761"/>
                <a:gd name="T57" fmla="*/ 15 h 185"/>
                <a:gd name="T58" fmla="*/ 1617 w 1761"/>
                <a:gd name="T59" fmla="*/ 27 h 185"/>
                <a:gd name="T60" fmla="*/ 1661 w 1761"/>
                <a:gd name="T61" fmla="*/ 1 h 185"/>
                <a:gd name="T62" fmla="*/ 1703 w 1761"/>
                <a:gd name="T63" fmla="*/ 48 h 185"/>
                <a:gd name="T64" fmla="*/ 1750 w 1761"/>
                <a:gd name="T65" fmla="*/ 24 h 185"/>
                <a:gd name="T66" fmla="*/ 1760 w 1761"/>
                <a:gd name="T67" fmla="*/ 184 h 185"/>
                <a:gd name="T68" fmla="*/ 727 w 1761"/>
                <a:gd name="T69" fmla="*/ 149 h 185"/>
                <a:gd name="T70" fmla="*/ 0 w 1761"/>
                <a:gd name="T71" fmla="*/ 29 h 185"/>
                <a:gd name="T72" fmla="*/ 26 w 1761"/>
                <a:gd name="T73" fmla="*/ 50 h 185"/>
                <a:gd name="T74" fmla="*/ 61 w 1761"/>
                <a:gd name="T75" fmla="*/ 57 h 1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61" h="185">
                  <a:moveTo>
                    <a:pt x="61" y="57"/>
                  </a:moveTo>
                  <a:lnTo>
                    <a:pt x="85" y="63"/>
                  </a:lnTo>
                  <a:lnTo>
                    <a:pt x="112" y="57"/>
                  </a:lnTo>
                  <a:lnTo>
                    <a:pt x="138" y="63"/>
                  </a:lnTo>
                  <a:lnTo>
                    <a:pt x="158" y="81"/>
                  </a:lnTo>
                  <a:lnTo>
                    <a:pt x="180" y="95"/>
                  </a:lnTo>
                  <a:lnTo>
                    <a:pt x="217" y="82"/>
                  </a:lnTo>
                  <a:lnTo>
                    <a:pt x="248" y="76"/>
                  </a:lnTo>
                  <a:lnTo>
                    <a:pt x="293" y="76"/>
                  </a:lnTo>
                  <a:lnTo>
                    <a:pt x="325" y="67"/>
                  </a:lnTo>
                  <a:lnTo>
                    <a:pt x="354" y="76"/>
                  </a:lnTo>
                  <a:lnTo>
                    <a:pt x="379" y="86"/>
                  </a:lnTo>
                  <a:lnTo>
                    <a:pt x="402" y="89"/>
                  </a:lnTo>
                  <a:lnTo>
                    <a:pt x="438" y="76"/>
                  </a:lnTo>
                  <a:lnTo>
                    <a:pt x="477" y="76"/>
                  </a:lnTo>
                  <a:lnTo>
                    <a:pt x="532" y="82"/>
                  </a:lnTo>
                  <a:lnTo>
                    <a:pt x="555" y="99"/>
                  </a:lnTo>
                  <a:lnTo>
                    <a:pt x="592" y="95"/>
                  </a:lnTo>
                  <a:lnTo>
                    <a:pt x="629" y="67"/>
                  </a:lnTo>
                  <a:lnTo>
                    <a:pt x="663" y="57"/>
                  </a:lnTo>
                  <a:lnTo>
                    <a:pt x="687" y="67"/>
                  </a:lnTo>
                  <a:lnTo>
                    <a:pt x="716" y="90"/>
                  </a:lnTo>
                  <a:lnTo>
                    <a:pt x="750" y="100"/>
                  </a:lnTo>
                  <a:lnTo>
                    <a:pt x="787" y="85"/>
                  </a:lnTo>
                  <a:lnTo>
                    <a:pt x="805" y="79"/>
                  </a:lnTo>
                  <a:lnTo>
                    <a:pt x="824" y="90"/>
                  </a:lnTo>
                  <a:lnTo>
                    <a:pt x="840" y="76"/>
                  </a:lnTo>
                  <a:lnTo>
                    <a:pt x="857" y="57"/>
                  </a:lnTo>
                  <a:lnTo>
                    <a:pt x="877" y="39"/>
                  </a:lnTo>
                  <a:lnTo>
                    <a:pt x="899" y="34"/>
                  </a:lnTo>
                  <a:lnTo>
                    <a:pt x="924" y="39"/>
                  </a:lnTo>
                  <a:lnTo>
                    <a:pt x="949" y="31"/>
                  </a:lnTo>
                  <a:lnTo>
                    <a:pt x="975" y="22"/>
                  </a:lnTo>
                  <a:lnTo>
                    <a:pt x="991" y="22"/>
                  </a:lnTo>
                  <a:lnTo>
                    <a:pt x="1006" y="25"/>
                  </a:lnTo>
                  <a:lnTo>
                    <a:pt x="1030" y="48"/>
                  </a:lnTo>
                  <a:lnTo>
                    <a:pt x="1052" y="44"/>
                  </a:lnTo>
                  <a:lnTo>
                    <a:pt x="1071" y="67"/>
                  </a:lnTo>
                  <a:lnTo>
                    <a:pt x="1107" y="67"/>
                  </a:lnTo>
                  <a:lnTo>
                    <a:pt x="1138" y="53"/>
                  </a:lnTo>
                  <a:lnTo>
                    <a:pt x="1153" y="71"/>
                  </a:lnTo>
                  <a:lnTo>
                    <a:pt x="1168" y="89"/>
                  </a:lnTo>
                  <a:lnTo>
                    <a:pt x="1190" y="84"/>
                  </a:lnTo>
                  <a:lnTo>
                    <a:pt x="1215" y="95"/>
                  </a:lnTo>
                  <a:lnTo>
                    <a:pt x="1242" y="85"/>
                  </a:lnTo>
                  <a:lnTo>
                    <a:pt x="1293" y="95"/>
                  </a:lnTo>
                  <a:lnTo>
                    <a:pt x="1315" y="104"/>
                  </a:lnTo>
                  <a:lnTo>
                    <a:pt x="1340" y="79"/>
                  </a:lnTo>
                  <a:lnTo>
                    <a:pt x="1357" y="77"/>
                  </a:lnTo>
                  <a:lnTo>
                    <a:pt x="1376" y="86"/>
                  </a:lnTo>
                  <a:lnTo>
                    <a:pt x="1394" y="82"/>
                  </a:lnTo>
                  <a:lnTo>
                    <a:pt x="1418" y="57"/>
                  </a:lnTo>
                  <a:lnTo>
                    <a:pt x="1458" y="50"/>
                  </a:lnTo>
                  <a:lnTo>
                    <a:pt x="1478" y="53"/>
                  </a:lnTo>
                  <a:lnTo>
                    <a:pt x="1498" y="53"/>
                  </a:lnTo>
                  <a:lnTo>
                    <a:pt x="1528" y="22"/>
                  </a:lnTo>
                  <a:lnTo>
                    <a:pt x="1545" y="10"/>
                  </a:lnTo>
                  <a:lnTo>
                    <a:pt x="1567" y="15"/>
                  </a:lnTo>
                  <a:lnTo>
                    <a:pt x="1592" y="48"/>
                  </a:lnTo>
                  <a:lnTo>
                    <a:pt x="1617" y="27"/>
                  </a:lnTo>
                  <a:lnTo>
                    <a:pt x="1641" y="0"/>
                  </a:lnTo>
                  <a:lnTo>
                    <a:pt x="1661" y="1"/>
                  </a:lnTo>
                  <a:lnTo>
                    <a:pt x="1685" y="57"/>
                  </a:lnTo>
                  <a:lnTo>
                    <a:pt x="1703" y="48"/>
                  </a:lnTo>
                  <a:lnTo>
                    <a:pt x="1729" y="25"/>
                  </a:lnTo>
                  <a:lnTo>
                    <a:pt x="1750" y="24"/>
                  </a:lnTo>
                  <a:lnTo>
                    <a:pt x="1760" y="43"/>
                  </a:lnTo>
                  <a:lnTo>
                    <a:pt x="1760" y="184"/>
                  </a:lnTo>
                  <a:lnTo>
                    <a:pt x="740" y="144"/>
                  </a:lnTo>
                  <a:lnTo>
                    <a:pt x="727" y="149"/>
                  </a:lnTo>
                  <a:lnTo>
                    <a:pt x="0" y="133"/>
                  </a:lnTo>
                  <a:lnTo>
                    <a:pt x="0" y="29"/>
                  </a:lnTo>
                  <a:lnTo>
                    <a:pt x="10" y="44"/>
                  </a:lnTo>
                  <a:lnTo>
                    <a:pt x="26" y="50"/>
                  </a:lnTo>
                  <a:lnTo>
                    <a:pt x="46" y="51"/>
                  </a:lnTo>
                  <a:lnTo>
                    <a:pt x="61" y="57"/>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5" name="Freeform 13"/>
            <p:cNvSpPr>
              <a:spLocks/>
            </p:cNvSpPr>
            <p:nvPr/>
          </p:nvSpPr>
          <p:spPr bwMode="auto">
            <a:xfrm>
              <a:off x="85" y="476"/>
              <a:ext cx="1761" cy="188"/>
            </a:xfrm>
            <a:custGeom>
              <a:avLst/>
              <a:gdLst>
                <a:gd name="T0" fmla="*/ 37 w 1761"/>
                <a:gd name="T1" fmla="*/ 185 h 188"/>
                <a:gd name="T2" fmla="*/ 1706 w 1761"/>
                <a:gd name="T3" fmla="*/ 187 h 188"/>
                <a:gd name="T4" fmla="*/ 1739 w 1761"/>
                <a:gd name="T5" fmla="*/ 181 h 188"/>
                <a:gd name="T6" fmla="*/ 1758 w 1761"/>
                <a:gd name="T7" fmla="*/ 158 h 188"/>
                <a:gd name="T8" fmla="*/ 1760 w 1761"/>
                <a:gd name="T9" fmla="*/ 22 h 188"/>
                <a:gd name="T10" fmla="*/ 1736 w 1761"/>
                <a:gd name="T11" fmla="*/ 6 h 188"/>
                <a:gd name="T12" fmla="*/ 1723 w 1761"/>
                <a:gd name="T13" fmla="*/ 51 h 188"/>
                <a:gd name="T14" fmla="*/ 1706 w 1761"/>
                <a:gd name="T15" fmla="*/ 47 h 188"/>
                <a:gd name="T16" fmla="*/ 1671 w 1761"/>
                <a:gd name="T17" fmla="*/ 25 h 188"/>
                <a:gd name="T18" fmla="*/ 1625 w 1761"/>
                <a:gd name="T19" fmla="*/ 32 h 188"/>
                <a:gd name="T20" fmla="*/ 1588 w 1761"/>
                <a:gd name="T21" fmla="*/ 37 h 188"/>
                <a:gd name="T22" fmla="*/ 1554 w 1761"/>
                <a:gd name="T23" fmla="*/ 25 h 188"/>
                <a:gd name="T24" fmla="*/ 1520 w 1761"/>
                <a:gd name="T25" fmla="*/ 40 h 188"/>
                <a:gd name="T26" fmla="*/ 1498 w 1761"/>
                <a:gd name="T27" fmla="*/ 49 h 188"/>
                <a:gd name="T28" fmla="*/ 1445 w 1761"/>
                <a:gd name="T29" fmla="*/ 43 h 188"/>
                <a:gd name="T30" fmla="*/ 1396 w 1761"/>
                <a:gd name="T31" fmla="*/ 36 h 188"/>
                <a:gd name="T32" fmla="*/ 1337 w 1761"/>
                <a:gd name="T33" fmla="*/ 82 h 188"/>
                <a:gd name="T34" fmla="*/ 1293 w 1761"/>
                <a:gd name="T35" fmla="*/ 58 h 188"/>
                <a:gd name="T36" fmla="*/ 1240 w 1761"/>
                <a:gd name="T37" fmla="*/ 56 h 188"/>
                <a:gd name="T38" fmla="*/ 1153 w 1761"/>
                <a:gd name="T39" fmla="*/ 55 h 188"/>
                <a:gd name="T40" fmla="*/ 1112 w 1761"/>
                <a:gd name="T41" fmla="*/ 49 h 188"/>
                <a:gd name="T42" fmla="*/ 1079 w 1761"/>
                <a:gd name="T43" fmla="*/ 36 h 188"/>
                <a:gd name="T44" fmla="*/ 1006 w 1761"/>
                <a:gd name="T45" fmla="*/ 65 h 188"/>
                <a:gd name="T46" fmla="*/ 943 w 1761"/>
                <a:gd name="T47" fmla="*/ 50 h 188"/>
                <a:gd name="T48" fmla="*/ 866 w 1761"/>
                <a:gd name="T49" fmla="*/ 58 h 188"/>
                <a:gd name="T50" fmla="*/ 804 w 1761"/>
                <a:gd name="T51" fmla="*/ 58 h 188"/>
                <a:gd name="T52" fmla="*/ 730 w 1761"/>
                <a:gd name="T53" fmla="*/ 78 h 188"/>
                <a:gd name="T54" fmla="*/ 652 w 1761"/>
                <a:gd name="T55" fmla="*/ 68 h 188"/>
                <a:gd name="T56" fmla="*/ 563 w 1761"/>
                <a:gd name="T57" fmla="*/ 70 h 188"/>
                <a:gd name="T58" fmla="*/ 468 w 1761"/>
                <a:gd name="T59" fmla="*/ 49 h 188"/>
                <a:gd name="T60" fmla="*/ 369 w 1761"/>
                <a:gd name="T61" fmla="*/ 35 h 188"/>
                <a:gd name="T62" fmla="*/ 301 w 1761"/>
                <a:gd name="T63" fmla="*/ 53 h 188"/>
                <a:gd name="T64" fmla="*/ 262 w 1761"/>
                <a:gd name="T65" fmla="*/ 47 h 188"/>
                <a:gd name="T66" fmla="*/ 205 w 1761"/>
                <a:gd name="T67" fmla="*/ 55 h 188"/>
                <a:gd name="T68" fmla="*/ 143 w 1761"/>
                <a:gd name="T69" fmla="*/ 53 h 188"/>
                <a:gd name="T70" fmla="*/ 80 w 1761"/>
                <a:gd name="T71" fmla="*/ 65 h 188"/>
                <a:gd name="T72" fmla="*/ 16 w 1761"/>
                <a:gd name="T73" fmla="*/ 56 h 188"/>
                <a:gd name="T74" fmla="*/ 2 w 1761"/>
                <a:gd name="T75" fmla="*/ 111 h 188"/>
                <a:gd name="T76" fmla="*/ 13 w 1761"/>
                <a:gd name="T77" fmla="*/ 175 h 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1" h="188">
                  <a:moveTo>
                    <a:pt x="23" y="182"/>
                  </a:moveTo>
                  <a:lnTo>
                    <a:pt x="37" y="185"/>
                  </a:lnTo>
                  <a:lnTo>
                    <a:pt x="54" y="187"/>
                  </a:lnTo>
                  <a:lnTo>
                    <a:pt x="1706" y="187"/>
                  </a:lnTo>
                  <a:lnTo>
                    <a:pt x="1725" y="184"/>
                  </a:lnTo>
                  <a:lnTo>
                    <a:pt x="1739" y="181"/>
                  </a:lnTo>
                  <a:lnTo>
                    <a:pt x="1751" y="170"/>
                  </a:lnTo>
                  <a:lnTo>
                    <a:pt x="1758" y="158"/>
                  </a:lnTo>
                  <a:lnTo>
                    <a:pt x="1760" y="143"/>
                  </a:lnTo>
                  <a:lnTo>
                    <a:pt x="1760" y="22"/>
                  </a:lnTo>
                  <a:lnTo>
                    <a:pt x="1745" y="0"/>
                  </a:lnTo>
                  <a:lnTo>
                    <a:pt x="1736" y="6"/>
                  </a:lnTo>
                  <a:lnTo>
                    <a:pt x="1729" y="27"/>
                  </a:lnTo>
                  <a:lnTo>
                    <a:pt x="1723" y="51"/>
                  </a:lnTo>
                  <a:lnTo>
                    <a:pt x="1716" y="49"/>
                  </a:lnTo>
                  <a:lnTo>
                    <a:pt x="1706" y="47"/>
                  </a:lnTo>
                  <a:lnTo>
                    <a:pt x="1685" y="35"/>
                  </a:lnTo>
                  <a:lnTo>
                    <a:pt x="1671" y="25"/>
                  </a:lnTo>
                  <a:lnTo>
                    <a:pt x="1649" y="22"/>
                  </a:lnTo>
                  <a:lnTo>
                    <a:pt x="1625" y="32"/>
                  </a:lnTo>
                  <a:lnTo>
                    <a:pt x="1603" y="49"/>
                  </a:lnTo>
                  <a:lnTo>
                    <a:pt x="1588" y="37"/>
                  </a:lnTo>
                  <a:lnTo>
                    <a:pt x="1574" y="35"/>
                  </a:lnTo>
                  <a:lnTo>
                    <a:pt x="1554" y="25"/>
                  </a:lnTo>
                  <a:lnTo>
                    <a:pt x="1534" y="28"/>
                  </a:lnTo>
                  <a:lnTo>
                    <a:pt x="1520" y="40"/>
                  </a:lnTo>
                  <a:lnTo>
                    <a:pt x="1514" y="56"/>
                  </a:lnTo>
                  <a:lnTo>
                    <a:pt x="1498" y="49"/>
                  </a:lnTo>
                  <a:lnTo>
                    <a:pt x="1475" y="49"/>
                  </a:lnTo>
                  <a:lnTo>
                    <a:pt x="1445" y="43"/>
                  </a:lnTo>
                  <a:lnTo>
                    <a:pt x="1419" y="56"/>
                  </a:lnTo>
                  <a:lnTo>
                    <a:pt x="1396" y="36"/>
                  </a:lnTo>
                  <a:lnTo>
                    <a:pt x="1366" y="49"/>
                  </a:lnTo>
                  <a:lnTo>
                    <a:pt x="1337" y="82"/>
                  </a:lnTo>
                  <a:lnTo>
                    <a:pt x="1314" y="70"/>
                  </a:lnTo>
                  <a:lnTo>
                    <a:pt x="1293" y="58"/>
                  </a:lnTo>
                  <a:lnTo>
                    <a:pt x="1270" y="51"/>
                  </a:lnTo>
                  <a:lnTo>
                    <a:pt x="1240" y="56"/>
                  </a:lnTo>
                  <a:lnTo>
                    <a:pt x="1194" y="66"/>
                  </a:lnTo>
                  <a:lnTo>
                    <a:pt x="1153" y="55"/>
                  </a:lnTo>
                  <a:lnTo>
                    <a:pt x="1135" y="60"/>
                  </a:lnTo>
                  <a:lnTo>
                    <a:pt x="1112" y="49"/>
                  </a:lnTo>
                  <a:lnTo>
                    <a:pt x="1097" y="38"/>
                  </a:lnTo>
                  <a:lnTo>
                    <a:pt x="1079" y="36"/>
                  </a:lnTo>
                  <a:lnTo>
                    <a:pt x="1047" y="43"/>
                  </a:lnTo>
                  <a:lnTo>
                    <a:pt x="1006" y="65"/>
                  </a:lnTo>
                  <a:lnTo>
                    <a:pt x="972" y="45"/>
                  </a:lnTo>
                  <a:lnTo>
                    <a:pt x="943" y="50"/>
                  </a:lnTo>
                  <a:lnTo>
                    <a:pt x="916" y="78"/>
                  </a:lnTo>
                  <a:lnTo>
                    <a:pt x="866" y="58"/>
                  </a:lnTo>
                  <a:lnTo>
                    <a:pt x="829" y="68"/>
                  </a:lnTo>
                  <a:lnTo>
                    <a:pt x="804" y="58"/>
                  </a:lnTo>
                  <a:lnTo>
                    <a:pt x="767" y="63"/>
                  </a:lnTo>
                  <a:lnTo>
                    <a:pt x="730" y="78"/>
                  </a:lnTo>
                  <a:lnTo>
                    <a:pt x="704" y="73"/>
                  </a:lnTo>
                  <a:lnTo>
                    <a:pt x="652" y="68"/>
                  </a:lnTo>
                  <a:lnTo>
                    <a:pt x="619" y="78"/>
                  </a:lnTo>
                  <a:lnTo>
                    <a:pt x="563" y="70"/>
                  </a:lnTo>
                  <a:lnTo>
                    <a:pt x="517" y="63"/>
                  </a:lnTo>
                  <a:lnTo>
                    <a:pt x="468" y="49"/>
                  </a:lnTo>
                  <a:lnTo>
                    <a:pt x="422" y="63"/>
                  </a:lnTo>
                  <a:lnTo>
                    <a:pt x="369" y="35"/>
                  </a:lnTo>
                  <a:lnTo>
                    <a:pt x="329" y="36"/>
                  </a:lnTo>
                  <a:lnTo>
                    <a:pt x="301" y="53"/>
                  </a:lnTo>
                  <a:lnTo>
                    <a:pt x="284" y="39"/>
                  </a:lnTo>
                  <a:lnTo>
                    <a:pt x="262" y="47"/>
                  </a:lnTo>
                  <a:lnTo>
                    <a:pt x="233" y="49"/>
                  </a:lnTo>
                  <a:lnTo>
                    <a:pt x="205" y="55"/>
                  </a:lnTo>
                  <a:lnTo>
                    <a:pt x="171" y="66"/>
                  </a:lnTo>
                  <a:lnTo>
                    <a:pt x="143" y="53"/>
                  </a:lnTo>
                  <a:lnTo>
                    <a:pt x="116" y="59"/>
                  </a:lnTo>
                  <a:lnTo>
                    <a:pt x="80" y="65"/>
                  </a:lnTo>
                  <a:lnTo>
                    <a:pt x="58" y="59"/>
                  </a:lnTo>
                  <a:lnTo>
                    <a:pt x="16" y="56"/>
                  </a:lnTo>
                  <a:lnTo>
                    <a:pt x="0" y="70"/>
                  </a:lnTo>
                  <a:lnTo>
                    <a:pt x="2" y="111"/>
                  </a:lnTo>
                  <a:lnTo>
                    <a:pt x="4" y="146"/>
                  </a:lnTo>
                  <a:lnTo>
                    <a:pt x="13" y="175"/>
                  </a:lnTo>
                  <a:lnTo>
                    <a:pt x="23" y="182"/>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6" name="Freeform 14"/>
            <p:cNvSpPr>
              <a:spLocks/>
            </p:cNvSpPr>
            <p:nvPr/>
          </p:nvSpPr>
          <p:spPr bwMode="auto">
            <a:xfrm>
              <a:off x="95" y="151"/>
              <a:ext cx="1733" cy="245"/>
            </a:xfrm>
            <a:custGeom>
              <a:avLst/>
              <a:gdLst>
                <a:gd name="T0" fmla="*/ 0 w 1733"/>
                <a:gd name="T1" fmla="*/ 185 h 245"/>
                <a:gd name="T2" fmla="*/ 4 w 1733"/>
                <a:gd name="T3" fmla="*/ 196 h 245"/>
                <a:gd name="T4" fmla="*/ 7 w 1733"/>
                <a:gd name="T5" fmla="*/ 88 h 245"/>
                <a:gd name="T6" fmla="*/ 22 w 1733"/>
                <a:gd name="T7" fmla="*/ 44 h 245"/>
                <a:gd name="T8" fmla="*/ 82 w 1733"/>
                <a:gd name="T9" fmla="*/ 39 h 245"/>
                <a:gd name="T10" fmla="*/ 198 w 1733"/>
                <a:gd name="T11" fmla="*/ 45 h 245"/>
                <a:gd name="T12" fmla="*/ 308 w 1733"/>
                <a:gd name="T13" fmla="*/ 42 h 245"/>
                <a:gd name="T14" fmla="*/ 437 w 1733"/>
                <a:gd name="T15" fmla="*/ 45 h 245"/>
                <a:gd name="T16" fmla="*/ 525 w 1733"/>
                <a:gd name="T17" fmla="*/ 39 h 245"/>
                <a:gd name="T18" fmla="*/ 598 w 1733"/>
                <a:gd name="T19" fmla="*/ 39 h 245"/>
                <a:gd name="T20" fmla="*/ 708 w 1733"/>
                <a:gd name="T21" fmla="*/ 51 h 245"/>
                <a:gd name="T22" fmla="*/ 788 w 1733"/>
                <a:gd name="T23" fmla="*/ 53 h 245"/>
                <a:gd name="T24" fmla="*/ 878 w 1733"/>
                <a:gd name="T25" fmla="*/ 45 h 245"/>
                <a:gd name="T26" fmla="*/ 986 w 1733"/>
                <a:gd name="T27" fmla="*/ 61 h 245"/>
                <a:gd name="T28" fmla="*/ 1071 w 1733"/>
                <a:gd name="T29" fmla="*/ 57 h 245"/>
                <a:gd name="T30" fmla="*/ 1150 w 1733"/>
                <a:gd name="T31" fmla="*/ 49 h 245"/>
                <a:gd name="T32" fmla="*/ 1241 w 1733"/>
                <a:gd name="T33" fmla="*/ 54 h 245"/>
                <a:gd name="T34" fmla="*/ 1319 w 1733"/>
                <a:gd name="T35" fmla="*/ 49 h 245"/>
                <a:gd name="T36" fmla="*/ 1395 w 1733"/>
                <a:gd name="T37" fmla="*/ 44 h 245"/>
                <a:gd name="T38" fmla="*/ 1449 w 1733"/>
                <a:gd name="T39" fmla="*/ 48 h 245"/>
                <a:gd name="T40" fmla="*/ 1557 w 1733"/>
                <a:gd name="T41" fmla="*/ 39 h 245"/>
                <a:gd name="T42" fmla="*/ 1665 w 1733"/>
                <a:gd name="T43" fmla="*/ 51 h 245"/>
                <a:gd name="T44" fmla="*/ 1703 w 1733"/>
                <a:gd name="T45" fmla="*/ 71 h 245"/>
                <a:gd name="T46" fmla="*/ 1721 w 1733"/>
                <a:gd name="T47" fmla="*/ 104 h 245"/>
                <a:gd name="T48" fmla="*/ 1732 w 1733"/>
                <a:gd name="T49" fmla="*/ 189 h 245"/>
                <a:gd name="T50" fmla="*/ 1732 w 1733"/>
                <a:gd name="T51" fmla="*/ 63 h 245"/>
                <a:gd name="T52" fmla="*/ 1725 w 1733"/>
                <a:gd name="T53" fmla="*/ 25 h 245"/>
                <a:gd name="T54" fmla="*/ 1606 w 1733"/>
                <a:gd name="T55" fmla="*/ 9 h 245"/>
                <a:gd name="T56" fmla="*/ 1510 w 1733"/>
                <a:gd name="T57" fmla="*/ 2 h 245"/>
                <a:gd name="T58" fmla="*/ 1443 w 1733"/>
                <a:gd name="T59" fmla="*/ 5 h 245"/>
                <a:gd name="T60" fmla="*/ 1349 w 1733"/>
                <a:gd name="T61" fmla="*/ 12 h 245"/>
                <a:gd name="T62" fmla="*/ 1182 w 1733"/>
                <a:gd name="T63" fmla="*/ 9 h 245"/>
                <a:gd name="T64" fmla="*/ 1067 w 1733"/>
                <a:gd name="T65" fmla="*/ 10 h 245"/>
                <a:gd name="T66" fmla="*/ 986 w 1733"/>
                <a:gd name="T67" fmla="*/ 9 h 245"/>
                <a:gd name="T68" fmla="*/ 923 w 1733"/>
                <a:gd name="T69" fmla="*/ 6 h 245"/>
                <a:gd name="T70" fmla="*/ 813 w 1733"/>
                <a:gd name="T71" fmla="*/ 9 h 245"/>
                <a:gd name="T72" fmla="*/ 681 w 1733"/>
                <a:gd name="T73" fmla="*/ 10 h 245"/>
                <a:gd name="T74" fmla="*/ 531 w 1733"/>
                <a:gd name="T75" fmla="*/ 6 h 245"/>
                <a:gd name="T76" fmla="*/ 463 w 1733"/>
                <a:gd name="T77" fmla="*/ 4 h 245"/>
                <a:gd name="T78" fmla="*/ 351 w 1733"/>
                <a:gd name="T79" fmla="*/ 4 h 245"/>
                <a:gd name="T80" fmla="*/ 208 w 1733"/>
                <a:gd name="T81" fmla="*/ 4 h 245"/>
                <a:gd name="T82" fmla="*/ 87 w 1733"/>
                <a:gd name="T83" fmla="*/ 0 h 245"/>
                <a:gd name="T84" fmla="*/ 28 w 1733"/>
                <a:gd name="T85" fmla="*/ 2 h 245"/>
                <a:gd name="T86" fmla="*/ 4 w 1733"/>
                <a:gd name="T87" fmla="*/ 27 h 245"/>
                <a:gd name="T88" fmla="*/ 0 w 1733"/>
                <a:gd name="T89" fmla="*/ 86 h 2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33" h="245">
                  <a:moveTo>
                    <a:pt x="0" y="119"/>
                  </a:moveTo>
                  <a:lnTo>
                    <a:pt x="0" y="185"/>
                  </a:lnTo>
                  <a:lnTo>
                    <a:pt x="0" y="244"/>
                  </a:lnTo>
                  <a:lnTo>
                    <a:pt x="4" y="196"/>
                  </a:lnTo>
                  <a:lnTo>
                    <a:pt x="5" y="157"/>
                  </a:lnTo>
                  <a:lnTo>
                    <a:pt x="7" y="88"/>
                  </a:lnTo>
                  <a:lnTo>
                    <a:pt x="12" y="55"/>
                  </a:lnTo>
                  <a:lnTo>
                    <a:pt x="22" y="44"/>
                  </a:lnTo>
                  <a:lnTo>
                    <a:pt x="48" y="36"/>
                  </a:lnTo>
                  <a:lnTo>
                    <a:pt x="82" y="39"/>
                  </a:lnTo>
                  <a:lnTo>
                    <a:pt x="162" y="39"/>
                  </a:lnTo>
                  <a:lnTo>
                    <a:pt x="198" y="45"/>
                  </a:lnTo>
                  <a:lnTo>
                    <a:pt x="249" y="39"/>
                  </a:lnTo>
                  <a:lnTo>
                    <a:pt x="308" y="42"/>
                  </a:lnTo>
                  <a:lnTo>
                    <a:pt x="351" y="40"/>
                  </a:lnTo>
                  <a:lnTo>
                    <a:pt x="437" y="45"/>
                  </a:lnTo>
                  <a:lnTo>
                    <a:pt x="467" y="44"/>
                  </a:lnTo>
                  <a:lnTo>
                    <a:pt x="525" y="39"/>
                  </a:lnTo>
                  <a:lnTo>
                    <a:pt x="544" y="46"/>
                  </a:lnTo>
                  <a:lnTo>
                    <a:pt x="598" y="39"/>
                  </a:lnTo>
                  <a:lnTo>
                    <a:pt x="680" y="44"/>
                  </a:lnTo>
                  <a:lnTo>
                    <a:pt x="708" y="51"/>
                  </a:lnTo>
                  <a:lnTo>
                    <a:pt x="751" y="45"/>
                  </a:lnTo>
                  <a:lnTo>
                    <a:pt x="788" y="53"/>
                  </a:lnTo>
                  <a:lnTo>
                    <a:pt x="818" y="53"/>
                  </a:lnTo>
                  <a:lnTo>
                    <a:pt x="878" y="45"/>
                  </a:lnTo>
                  <a:lnTo>
                    <a:pt x="935" y="51"/>
                  </a:lnTo>
                  <a:lnTo>
                    <a:pt x="986" y="61"/>
                  </a:lnTo>
                  <a:lnTo>
                    <a:pt x="1002" y="63"/>
                  </a:lnTo>
                  <a:lnTo>
                    <a:pt x="1071" y="57"/>
                  </a:lnTo>
                  <a:lnTo>
                    <a:pt x="1135" y="52"/>
                  </a:lnTo>
                  <a:lnTo>
                    <a:pt x="1150" y="49"/>
                  </a:lnTo>
                  <a:lnTo>
                    <a:pt x="1174" y="51"/>
                  </a:lnTo>
                  <a:lnTo>
                    <a:pt x="1241" y="54"/>
                  </a:lnTo>
                  <a:lnTo>
                    <a:pt x="1292" y="46"/>
                  </a:lnTo>
                  <a:lnTo>
                    <a:pt x="1319" y="49"/>
                  </a:lnTo>
                  <a:lnTo>
                    <a:pt x="1360" y="51"/>
                  </a:lnTo>
                  <a:lnTo>
                    <a:pt x="1395" y="44"/>
                  </a:lnTo>
                  <a:lnTo>
                    <a:pt x="1418" y="39"/>
                  </a:lnTo>
                  <a:lnTo>
                    <a:pt x="1449" y="48"/>
                  </a:lnTo>
                  <a:lnTo>
                    <a:pt x="1514" y="52"/>
                  </a:lnTo>
                  <a:lnTo>
                    <a:pt x="1557" y="39"/>
                  </a:lnTo>
                  <a:lnTo>
                    <a:pt x="1620" y="51"/>
                  </a:lnTo>
                  <a:lnTo>
                    <a:pt x="1665" y="51"/>
                  </a:lnTo>
                  <a:lnTo>
                    <a:pt x="1688" y="51"/>
                  </a:lnTo>
                  <a:lnTo>
                    <a:pt x="1703" y="71"/>
                  </a:lnTo>
                  <a:lnTo>
                    <a:pt x="1713" y="82"/>
                  </a:lnTo>
                  <a:lnTo>
                    <a:pt x="1721" y="104"/>
                  </a:lnTo>
                  <a:lnTo>
                    <a:pt x="1727" y="140"/>
                  </a:lnTo>
                  <a:lnTo>
                    <a:pt x="1732" y="189"/>
                  </a:lnTo>
                  <a:lnTo>
                    <a:pt x="1732" y="88"/>
                  </a:lnTo>
                  <a:lnTo>
                    <a:pt x="1732" y="63"/>
                  </a:lnTo>
                  <a:lnTo>
                    <a:pt x="1729" y="46"/>
                  </a:lnTo>
                  <a:lnTo>
                    <a:pt x="1725" y="25"/>
                  </a:lnTo>
                  <a:lnTo>
                    <a:pt x="1700" y="11"/>
                  </a:lnTo>
                  <a:lnTo>
                    <a:pt x="1606" y="9"/>
                  </a:lnTo>
                  <a:lnTo>
                    <a:pt x="1584" y="2"/>
                  </a:lnTo>
                  <a:lnTo>
                    <a:pt x="1510" y="2"/>
                  </a:lnTo>
                  <a:lnTo>
                    <a:pt x="1488" y="5"/>
                  </a:lnTo>
                  <a:lnTo>
                    <a:pt x="1443" y="5"/>
                  </a:lnTo>
                  <a:lnTo>
                    <a:pt x="1410" y="3"/>
                  </a:lnTo>
                  <a:lnTo>
                    <a:pt x="1349" y="12"/>
                  </a:lnTo>
                  <a:lnTo>
                    <a:pt x="1222" y="5"/>
                  </a:lnTo>
                  <a:lnTo>
                    <a:pt x="1182" y="9"/>
                  </a:lnTo>
                  <a:lnTo>
                    <a:pt x="1112" y="15"/>
                  </a:lnTo>
                  <a:lnTo>
                    <a:pt x="1067" y="10"/>
                  </a:lnTo>
                  <a:lnTo>
                    <a:pt x="1022" y="9"/>
                  </a:lnTo>
                  <a:lnTo>
                    <a:pt x="986" y="9"/>
                  </a:lnTo>
                  <a:lnTo>
                    <a:pt x="947" y="13"/>
                  </a:lnTo>
                  <a:lnTo>
                    <a:pt x="923" y="6"/>
                  </a:lnTo>
                  <a:lnTo>
                    <a:pt x="839" y="9"/>
                  </a:lnTo>
                  <a:lnTo>
                    <a:pt x="813" y="9"/>
                  </a:lnTo>
                  <a:lnTo>
                    <a:pt x="769" y="6"/>
                  </a:lnTo>
                  <a:lnTo>
                    <a:pt x="681" y="10"/>
                  </a:lnTo>
                  <a:lnTo>
                    <a:pt x="603" y="6"/>
                  </a:lnTo>
                  <a:lnTo>
                    <a:pt x="531" y="6"/>
                  </a:lnTo>
                  <a:lnTo>
                    <a:pt x="496" y="9"/>
                  </a:lnTo>
                  <a:lnTo>
                    <a:pt x="463" y="4"/>
                  </a:lnTo>
                  <a:lnTo>
                    <a:pt x="435" y="4"/>
                  </a:lnTo>
                  <a:lnTo>
                    <a:pt x="351" y="4"/>
                  </a:lnTo>
                  <a:lnTo>
                    <a:pt x="253" y="6"/>
                  </a:lnTo>
                  <a:lnTo>
                    <a:pt x="208" y="4"/>
                  </a:lnTo>
                  <a:lnTo>
                    <a:pt x="155" y="6"/>
                  </a:lnTo>
                  <a:lnTo>
                    <a:pt x="87" y="0"/>
                  </a:lnTo>
                  <a:lnTo>
                    <a:pt x="45" y="0"/>
                  </a:lnTo>
                  <a:lnTo>
                    <a:pt x="28" y="2"/>
                  </a:lnTo>
                  <a:lnTo>
                    <a:pt x="15" y="9"/>
                  </a:lnTo>
                  <a:lnTo>
                    <a:pt x="4" y="27"/>
                  </a:lnTo>
                  <a:lnTo>
                    <a:pt x="0" y="56"/>
                  </a:lnTo>
                  <a:lnTo>
                    <a:pt x="0" y="86"/>
                  </a:lnTo>
                  <a:lnTo>
                    <a:pt x="0" y="119"/>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7" name="Freeform 15"/>
            <p:cNvSpPr>
              <a:spLocks/>
            </p:cNvSpPr>
            <p:nvPr/>
          </p:nvSpPr>
          <p:spPr bwMode="auto">
            <a:xfrm>
              <a:off x="98" y="539"/>
              <a:ext cx="1733" cy="100"/>
            </a:xfrm>
            <a:custGeom>
              <a:avLst/>
              <a:gdLst>
                <a:gd name="T0" fmla="*/ 0 w 1733"/>
                <a:gd name="T1" fmla="*/ 24 h 100"/>
                <a:gd name="T2" fmla="*/ 4 w 1733"/>
                <a:gd name="T3" fmla="*/ 19 h 100"/>
                <a:gd name="T4" fmla="*/ 6 w 1733"/>
                <a:gd name="T5" fmla="*/ 63 h 100"/>
                <a:gd name="T6" fmla="*/ 22 w 1733"/>
                <a:gd name="T7" fmla="*/ 80 h 100"/>
                <a:gd name="T8" fmla="*/ 48 w 1733"/>
                <a:gd name="T9" fmla="*/ 76 h 100"/>
                <a:gd name="T10" fmla="*/ 90 w 1733"/>
                <a:gd name="T11" fmla="*/ 76 h 100"/>
                <a:gd name="T12" fmla="*/ 132 w 1733"/>
                <a:gd name="T13" fmla="*/ 78 h 100"/>
                <a:gd name="T14" fmla="*/ 156 w 1733"/>
                <a:gd name="T15" fmla="*/ 80 h 100"/>
                <a:gd name="T16" fmla="*/ 202 w 1733"/>
                <a:gd name="T17" fmla="*/ 75 h 100"/>
                <a:gd name="T18" fmla="*/ 266 w 1733"/>
                <a:gd name="T19" fmla="*/ 80 h 100"/>
                <a:gd name="T20" fmla="*/ 336 w 1733"/>
                <a:gd name="T21" fmla="*/ 79 h 100"/>
                <a:gd name="T22" fmla="*/ 390 w 1733"/>
                <a:gd name="T23" fmla="*/ 82 h 100"/>
                <a:gd name="T24" fmla="*/ 421 w 1733"/>
                <a:gd name="T25" fmla="*/ 81 h 100"/>
                <a:gd name="T26" fmla="*/ 525 w 1733"/>
                <a:gd name="T27" fmla="*/ 83 h 100"/>
                <a:gd name="T28" fmla="*/ 590 w 1733"/>
                <a:gd name="T29" fmla="*/ 76 h 100"/>
                <a:gd name="T30" fmla="*/ 656 w 1733"/>
                <a:gd name="T31" fmla="*/ 78 h 100"/>
                <a:gd name="T32" fmla="*/ 708 w 1733"/>
                <a:gd name="T33" fmla="*/ 78 h 100"/>
                <a:gd name="T34" fmla="*/ 788 w 1733"/>
                <a:gd name="T35" fmla="*/ 77 h 100"/>
                <a:gd name="T36" fmla="*/ 850 w 1733"/>
                <a:gd name="T37" fmla="*/ 71 h 100"/>
                <a:gd name="T38" fmla="*/ 942 w 1733"/>
                <a:gd name="T39" fmla="*/ 73 h 100"/>
                <a:gd name="T40" fmla="*/ 1055 w 1733"/>
                <a:gd name="T41" fmla="*/ 76 h 100"/>
                <a:gd name="T42" fmla="*/ 1121 w 1733"/>
                <a:gd name="T43" fmla="*/ 71 h 100"/>
                <a:gd name="T44" fmla="*/ 1150 w 1733"/>
                <a:gd name="T45" fmla="*/ 79 h 100"/>
                <a:gd name="T46" fmla="*/ 1237 w 1733"/>
                <a:gd name="T47" fmla="*/ 79 h 100"/>
                <a:gd name="T48" fmla="*/ 1308 w 1733"/>
                <a:gd name="T49" fmla="*/ 79 h 100"/>
                <a:gd name="T50" fmla="*/ 1332 w 1733"/>
                <a:gd name="T51" fmla="*/ 75 h 100"/>
                <a:gd name="T52" fmla="*/ 1373 w 1733"/>
                <a:gd name="T53" fmla="*/ 80 h 100"/>
                <a:gd name="T54" fmla="*/ 1394 w 1733"/>
                <a:gd name="T55" fmla="*/ 80 h 100"/>
                <a:gd name="T56" fmla="*/ 1451 w 1733"/>
                <a:gd name="T57" fmla="*/ 80 h 100"/>
                <a:gd name="T58" fmla="*/ 1499 w 1733"/>
                <a:gd name="T59" fmla="*/ 77 h 100"/>
                <a:gd name="T60" fmla="*/ 1578 w 1733"/>
                <a:gd name="T61" fmla="*/ 74 h 100"/>
                <a:gd name="T62" fmla="*/ 1687 w 1733"/>
                <a:gd name="T63" fmla="*/ 73 h 100"/>
                <a:gd name="T64" fmla="*/ 1713 w 1733"/>
                <a:gd name="T65" fmla="*/ 65 h 100"/>
                <a:gd name="T66" fmla="*/ 1727 w 1733"/>
                <a:gd name="T67" fmla="*/ 42 h 100"/>
                <a:gd name="T68" fmla="*/ 1732 w 1733"/>
                <a:gd name="T69" fmla="*/ 63 h 100"/>
                <a:gd name="T70" fmla="*/ 1730 w 1733"/>
                <a:gd name="T71" fmla="*/ 80 h 100"/>
                <a:gd name="T72" fmla="*/ 1716 w 1733"/>
                <a:gd name="T73" fmla="*/ 95 h 100"/>
                <a:gd name="T74" fmla="*/ 1606 w 1733"/>
                <a:gd name="T75" fmla="*/ 95 h 100"/>
                <a:gd name="T76" fmla="*/ 1510 w 1733"/>
                <a:gd name="T77" fmla="*/ 97 h 100"/>
                <a:gd name="T78" fmla="*/ 1466 w 1733"/>
                <a:gd name="T79" fmla="*/ 99 h 100"/>
                <a:gd name="T80" fmla="*/ 1416 w 1733"/>
                <a:gd name="T81" fmla="*/ 99 h 100"/>
                <a:gd name="T82" fmla="*/ 1325 w 1733"/>
                <a:gd name="T83" fmla="*/ 93 h 100"/>
                <a:gd name="T84" fmla="*/ 1216 w 1733"/>
                <a:gd name="T85" fmla="*/ 92 h 100"/>
                <a:gd name="T86" fmla="*/ 1125 w 1733"/>
                <a:gd name="T87" fmla="*/ 94 h 100"/>
                <a:gd name="T88" fmla="*/ 1067 w 1733"/>
                <a:gd name="T89" fmla="*/ 94 h 100"/>
                <a:gd name="T90" fmla="*/ 1022 w 1733"/>
                <a:gd name="T91" fmla="*/ 95 h 100"/>
                <a:gd name="T92" fmla="*/ 987 w 1733"/>
                <a:gd name="T93" fmla="*/ 97 h 100"/>
                <a:gd name="T94" fmla="*/ 947 w 1733"/>
                <a:gd name="T95" fmla="*/ 93 h 100"/>
                <a:gd name="T96" fmla="*/ 901 w 1733"/>
                <a:gd name="T97" fmla="*/ 97 h 100"/>
                <a:gd name="T98" fmla="*/ 839 w 1733"/>
                <a:gd name="T99" fmla="*/ 97 h 100"/>
                <a:gd name="T100" fmla="*/ 791 w 1733"/>
                <a:gd name="T101" fmla="*/ 95 h 100"/>
                <a:gd name="T102" fmla="*/ 720 w 1733"/>
                <a:gd name="T103" fmla="*/ 99 h 100"/>
                <a:gd name="T104" fmla="*/ 638 w 1733"/>
                <a:gd name="T105" fmla="*/ 99 h 100"/>
                <a:gd name="T106" fmla="*/ 563 w 1733"/>
                <a:gd name="T107" fmla="*/ 99 h 100"/>
                <a:gd name="T108" fmla="*/ 496 w 1733"/>
                <a:gd name="T109" fmla="*/ 95 h 100"/>
                <a:gd name="T110" fmla="*/ 435 w 1733"/>
                <a:gd name="T111" fmla="*/ 97 h 100"/>
                <a:gd name="T112" fmla="*/ 326 w 1733"/>
                <a:gd name="T113" fmla="*/ 97 h 100"/>
                <a:gd name="T114" fmla="*/ 208 w 1733"/>
                <a:gd name="T115" fmla="*/ 97 h 100"/>
                <a:gd name="T116" fmla="*/ 15 w 1733"/>
                <a:gd name="T117" fmla="*/ 95 h 100"/>
                <a:gd name="T118" fmla="*/ 0 w 1733"/>
                <a:gd name="T119" fmla="*/ 76 h 100"/>
                <a:gd name="T120" fmla="*/ 0 w 1733"/>
                <a:gd name="T121" fmla="*/ 50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33" h="100">
                  <a:moveTo>
                    <a:pt x="0" y="50"/>
                  </a:moveTo>
                  <a:lnTo>
                    <a:pt x="0" y="24"/>
                  </a:lnTo>
                  <a:lnTo>
                    <a:pt x="0" y="0"/>
                  </a:lnTo>
                  <a:lnTo>
                    <a:pt x="4" y="19"/>
                  </a:lnTo>
                  <a:lnTo>
                    <a:pt x="5" y="35"/>
                  </a:lnTo>
                  <a:lnTo>
                    <a:pt x="6" y="63"/>
                  </a:lnTo>
                  <a:lnTo>
                    <a:pt x="12" y="76"/>
                  </a:lnTo>
                  <a:lnTo>
                    <a:pt x="22" y="80"/>
                  </a:lnTo>
                  <a:lnTo>
                    <a:pt x="33" y="77"/>
                  </a:lnTo>
                  <a:lnTo>
                    <a:pt x="48" y="76"/>
                  </a:lnTo>
                  <a:lnTo>
                    <a:pt x="74" y="75"/>
                  </a:lnTo>
                  <a:lnTo>
                    <a:pt x="90" y="76"/>
                  </a:lnTo>
                  <a:lnTo>
                    <a:pt x="103" y="76"/>
                  </a:lnTo>
                  <a:lnTo>
                    <a:pt x="132" y="78"/>
                  </a:lnTo>
                  <a:lnTo>
                    <a:pt x="143" y="79"/>
                  </a:lnTo>
                  <a:lnTo>
                    <a:pt x="156" y="80"/>
                  </a:lnTo>
                  <a:lnTo>
                    <a:pt x="178" y="76"/>
                  </a:lnTo>
                  <a:lnTo>
                    <a:pt x="202" y="75"/>
                  </a:lnTo>
                  <a:lnTo>
                    <a:pt x="231" y="74"/>
                  </a:lnTo>
                  <a:lnTo>
                    <a:pt x="266" y="80"/>
                  </a:lnTo>
                  <a:lnTo>
                    <a:pt x="311" y="82"/>
                  </a:lnTo>
                  <a:lnTo>
                    <a:pt x="336" y="79"/>
                  </a:lnTo>
                  <a:lnTo>
                    <a:pt x="351" y="82"/>
                  </a:lnTo>
                  <a:lnTo>
                    <a:pt x="390" y="82"/>
                  </a:lnTo>
                  <a:lnTo>
                    <a:pt x="404" y="77"/>
                  </a:lnTo>
                  <a:lnTo>
                    <a:pt x="421" y="81"/>
                  </a:lnTo>
                  <a:lnTo>
                    <a:pt x="467" y="80"/>
                  </a:lnTo>
                  <a:lnTo>
                    <a:pt x="525" y="83"/>
                  </a:lnTo>
                  <a:lnTo>
                    <a:pt x="545" y="80"/>
                  </a:lnTo>
                  <a:lnTo>
                    <a:pt x="590" y="76"/>
                  </a:lnTo>
                  <a:lnTo>
                    <a:pt x="620" y="75"/>
                  </a:lnTo>
                  <a:lnTo>
                    <a:pt x="656" y="78"/>
                  </a:lnTo>
                  <a:lnTo>
                    <a:pt x="680" y="80"/>
                  </a:lnTo>
                  <a:lnTo>
                    <a:pt x="708" y="78"/>
                  </a:lnTo>
                  <a:lnTo>
                    <a:pt x="757" y="81"/>
                  </a:lnTo>
                  <a:lnTo>
                    <a:pt x="788" y="77"/>
                  </a:lnTo>
                  <a:lnTo>
                    <a:pt x="818" y="77"/>
                  </a:lnTo>
                  <a:lnTo>
                    <a:pt x="850" y="71"/>
                  </a:lnTo>
                  <a:lnTo>
                    <a:pt x="890" y="77"/>
                  </a:lnTo>
                  <a:lnTo>
                    <a:pt x="942" y="73"/>
                  </a:lnTo>
                  <a:lnTo>
                    <a:pt x="1002" y="73"/>
                  </a:lnTo>
                  <a:lnTo>
                    <a:pt x="1055" y="76"/>
                  </a:lnTo>
                  <a:lnTo>
                    <a:pt x="1086" y="71"/>
                  </a:lnTo>
                  <a:lnTo>
                    <a:pt x="1121" y="71"/>
                  </a:lnTo>
                  <a:lnTo>
                    <a:pt x="1135" y="77"/>
                  </a:lnTo>
                  <a:lnTo>
                    <a:pt x="1150" y="79"/>
                  </a:lnTo>
                  <a:lnTo>
                    <a:pt x="1196" y="76"/>
                  </a:lnTo>
                  <a:lnTo>
                    <a:pt x="1237" y="79"/>
                  </a:lnTo>
                  <a:lnTo>
                    <a:pt x="1292" y="80"/>
                  </a:lnTo>
                  <a:lnTo>
                    <a:pt x="1308" y="79"/>
                  </a:lnTo>
                  <a:lnTo>
                    <a:pt x="1319" y="79"/>
                  </a:lnTo>
                  <a:lnTo>
                    <a:pt x="1332" y="75"/>
                  </a:lnTo>
                  <a:lnTo>
                    <a:pt x="1360" y="78"/>
                  </a:lnTo>
                  <a:lnTo>
                    <a:pt x="1373" y="80"/>
                  </a:lnTo>
                  <a:lnTo>
                    <a:pt x="1382" y="77"/>
                  </a:lnTo>
                  <a:lnTo>
                    <a:pt x="1394" y="80"/>
                  </a:lnTo>
                  <a:lnTo>
                    <a:pt x="1416" y="76"/>
                  </a:lnTo>
                  <a:lnTo>
                    <a:pt x="1451" y="80"/>
                  </a:lnTo>
                  <a:lnTo>
                    <a:pt x="1485" y="74"/>
                  </a:lnTo>
                  <a:lnTo>
                    <a:pt x="1499" y="77"/>
                  </a:lnTo>
                  <a:lnTo>
                    <a:pt x="1514" y="77"/>
                  </a:lnTo>
                  <a:lnTo>
                    <a:pt x="1578" y="74"/>
                  </a:lnTo>
                  <a:lnTo>
                    <a:pt x="1639" y="77"/>
                  </a:lnTo>
                  <a:lnTo>
                    <a:pt x="1687" y="73"/>
                  </a:lnTo>
                  <a:lnTo>
                    <a:pt x="1703" y="70"/>
                  </a:lnTo>
                  <a:lnTo>
                    <a:pt x="1713" y="65"/>
                  </a:lnTo>
                  <a:lnTo>
                    <a:pt x="1721" y="56"/>
                  </a:lnTo>
                  <a:lnTo>
                    <a:pt x="1727" y="42"/>
                  </a:lnTo>
                  <a:lnTo>
                    <a:pt x="1732" y="22"/>
                  </a:lnTo>
                  <a:lnTo>
                    <a:pt x="1732" y="63"/>
                  </a:lnTo>
                  <a:lnTo>
                    <a:pt x="1732" y="73"/>
                  </a:lnTo>
                  <a:lnTo>
                    <a:pt x="1730" y="80"/>
                  </a:lnTo>
                  <a:lnTo>
                    <a:pt x="1725" y="88"/>
                  </a:lnTo>
                  <a:lnTo>
                    <a:pt x="1716" y="95"/>
                  </a:lnTo>
                  <a:lnTo>
                    <a:pt x="1652" y="99"/>
                  </a:lnTo>
                  <a:lnTo>
                    <a:pt x="1606" y="95"/>
                  </a:lnTo>
                  <a:lnTo>
                    <a:pt x="1583" y="97"/>
                  </a:lnTo>
                  <a:lnTo>
                    <a:pt x="1510" y="97"/>
                  </a:lnTo>
                  <a:lnTo>
                    <a:pt x="1488" y="97"/>
                  </a:lnTo>
                  <a:lnTo>
                    <a:pt x="1466" y="99"/>
                  </a:lnTo>
                  <a:lnTo>
                    <a:pt x="1443" y="96"/>
                  </a:lnTo>
                  <a:lnTo>
                    <a:pt x="1416" y="99"/>
                  </a:lnTo>
                  <a:lnTo>
                    <a:pt x="1346" y="97"/>
                  </a:lnTo>
                  <a:lnTo>
                    <a:pt x="1325" y="93"/>
                  </a:lnTo>
                  <a:lnTo>
                    <a:pt x="1260" y="97"/>
                  </a:lnTo>
                  <a:lnTo>
                    <a:pt x="1216" y="92"/>
                  </a:lnTo>
                  <a:lnTo>
                    <a:pt x="1165" y="97"/>
                  </a:lnTo>
                  <a:lnTo>
                    <a:pt x="1125" y="94"/>
                  </a:lnTo>
                  <a:lnTo>
                    <a:pt x="1088" y="97"/>
                  </a:lnTo>
                  <a:lnTo>
                    <a:pt x="1067" y="94"/>
                  </a:lnTo>
                  <a:lnTo>
                    <a:pt x="1048" y="95"/>
                  </a:lnTo>
                  <a:lnTo>
                    <a:pt x="1022" y="95"/>
                  </a:lnTo>
                  <a:lnTo>
                    <a:pt x="1006" y="92"/>
                  </a:lnTo>
                  <a:lnTo>
                    <a:pt x="987" y="97"/>
                  </a:lnTo>
                  <a:lnTo>
                    <a:pt x="967" y="92"/>
                  </a:lnTo>
                  <a:lnTo>
                    <a:pt x="947" y="93"/>
                  </a:lnTo>
                  <a:lnTo>
                    <a:pt x="923" y="95"/>
                  </a:lnTo>
                  <a:lnTo>
                    <a:pt x="901" y="97"/>
                  </a:lnTo>
                  <a:lnTo>
                    <a:pt x="875" y="97"/>
                  </a:lnTo>
                  <a:lnTo>
                    <a:pt x="839" y="97"/>
                  </a:lnTo>
                  <a:lnTo>
                    <a:pt x="813" y="97"/>
                  </a:lnTo>
                  <a:lnTo>
                    <a:pt x="791" y="95"/>
                  </a:lnTo>
                  <a:lnTo>
                    <a:pt x="769" y="95"/>
                  </a:lnTo>
                  <a:lnTo>
                    <a:pt x="720" y="99"/>
                  </a:lnTo>
                  <a:lnTo>
                    <a:pt x="681" y="94"/>
                  </a:lnTo>
                  <a:lnTo>
                    <a:pt x="638" y="99"/>
                  </a:lnTo>
                  <a:lnTo>
                    <a:pt x="603" y="95"/>
                  </a:lnTo>
                  <a:lnTo>
                    <a:pt x="563" y="99"/>
                  </a:lnTo>
                  <a:lnTo>
                    <a:pt x="531" y="95"/>
                  </a:lnTo>
                  <a:lnTo>
                    <a:pt x="496" y="95"/>
                  </a:lnTo>
                  <a:lnTo>
                    <a:pt x="463" y="97"/>
                  </a:lnTo>
                  <a:lnTo>
                    <a:pt x="435" y="97"/>
                  </a:lnTo>
                  <a:lnTo>
                    <a:pt x="351" y="97"/>
                  </a:lnTo>
                  <a:lnTo>
                    <a:pt x="326" y="97"/>
                  </a:lnTo>
                  <a:lnTo>
                    <a:pt x="254" y="95"/>
                  </a:lnTo>
                  <a:lnTo>
                    <a:pt x="208" y="97"/>
                  </a:lnTo>
                  <a:lnTo>
                    <a:pt x="84" y="94"/>
                  </a:lnTo>
                  <a:lnTo>
                    <a:pt x="15" y="95"/>
                  </a:lnTo>
                  <a:lnTo>
                    <a:pt x="3" y="88"/>
                  </a:lnTo>
                  <a:lnTo>
                    <a:pt x="0" y="76"/>
                  </a:lnTo>
                  <a:lnTo>
                    <a:pt x="0" y="63"/>
                  </a:lnTo>
                  <a:lnTo>
                    <a:pt x="0" y="50"/>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grpSp>
      <p:grpSp>
        <p:nvGrpSpPr>
          <p:cNvPr id="18" name="Group 16"/>
          <p:cNvGrpSpPr>
            <a:grpSpLocks/>
          </p:cNvGrpSpPr>
          <p:nvPr/>
        </p:nvGrpSpPr>
        <p:grpSpPr bwMode="auto">
          <a:xfrm>
            <a:off x="6243638" y="222250"/>
            <a:ext cx="2795587" cy="866775"/>
            <a:chOff x="3933" y="140"/>
            <a:chExt cx="1761" cy="546"/>
          </a:xfrm>
        </p:grpSpPr>
        <p:sp>
          <p:nvSpPr>
            <p:cNvPr id="19" name="Freeform 17"/>
            <p:cNvSpPr>
              <a:spLocks/>
            </p:cNvSpPr>
            <p:nvPr/>
          </p:nvSpPr>
          <p:spPr bwMode="auto">
            <a:xfrm>
              <a:off x="3933" y="140"/>
              <a:ext cx="1761" cy="445"/>
            </a:xfrm>
            <a:custGeom>
              <a:avLst/>
              <a:gdLst>
                <a:gd name="T0" fmla="*/ 23 w 1761"/>
                <a:gd name="T1" fmla="*/ 6 h 445"/>
                <a:gd name="T2" fmla="*/ 37 w 1761"/>
                <a:gd name="T3" fmla="*/ 0 h 445"/>
                <a:gd name="T4" fmla="*/ 1706 w 1761"/>
                <a:gd name="T5" fmla="*/ 0 h 445"/>
                <a:gd name="T6" fmla="*/ 1725 w 1761"/>
                <a:gd name="T7" fmla="*/ 4 h 445"/>
                <a:gd name="T8" fmla="*/ 1739 w 1761"/>
                <a:gd name="T9" fmla="*/ 15 h 445"/>
                <a:gd name="T10" fmla="*/ 1751 w 1761"/>
                <a:gd name="T11" fmla="*/ 44 h 445"/>
                <a:gd name="T12" fmla="*/ 1758 w 1761"/>
                <a:gd name="T13" fmla="*/ 77 h 445"/>
                <a:gd name="T14" fmla="*/ 1760 w 1761"/>
                <a:gd name="T15" fmla="*/ 115 h 445"/>
                <a:gd name="T16" fmla="*/ 1760 w 1761"/>
                <a:gd name="T17" fmla="*/ 444 h 445"/>
                <a:gd name="T18" fmla="*/ 66 w 1761"/>
                <a:gd name="T19" fmla="*/ 444 h 445"/>
                <a:gd name="T20" fmla="*/ 0 w 1761"/>
                <a:gd name="T21" fmla="*/ 444 h 445"/>
                <a:gd name="T22" fmla="*/ 0 w 1761"/>
                <a:gd name="T23" fmla="*/ 138 h 445"/>
                <a:gd name="T24" fmla="*/ 0 w 1761"/>
                <a:gd name="T25" fmla="*/ 93 h 445"/>
                <a:gd name="T26" fmla="*/ 7 w 1761"/>
                <a:gd name="T27" fmla="*/ 49 h 445"/>
                <a:gd name="T28" fmla="*/ 13 w 1761"/>
                <a:gd name="T29" fmla="*/ 26 h 445"/>
                <a:gd name="T30" fmla="*/ 23 w 1761"/>
                <a:gd name="T31" fmla="*/ 6 h 44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61" h="445">
                  <a:moveTo>
                    <a:pt x="23" y="6"/>
                  </a:moveTo>
                  <a:lnTo>
                    <a:pt x="37" y="0"/>
                  </a:lnTo>
                  <a:lnTo>
                    <a:pt x="1706" y="0"/>
                  </a:lnTo>
                  <a:lnTo>
                    <a:pt x="1725" y="4"/>
                  </a:lnTo>
                  <a:lnTo>
                    <a:pt x="1739" y="15"/>
                  </a:lnTo>
                  <a:lnTo>
                    <a:pt x="1751" y="44"/>
                  </a:lnTo>
                  <a:lnTo>
                    <a:pt x="1758" y="77"/>
                  </a:lnTo>
                  <a:lnTo>
                    <a:pt x="1760" y="115"/>
                  </a:lnTo>
                  <a:lnTo>
                    <a:pt x="1760" y="444"/>
                  </a:lnTo>
                  <a:lnTo>
                    <a:pt x="66" y="444"/>
                  </a:lnTo>
                  <a:lnTo>
                    <a:pt x="0" y="444"/>
                  </a:lnTo>
                  <a:lnTo>
                    <a:pt x="0" y="138"/>
                  </a:lnTo>
                  <a:lnTo>
                    <a:pt x="0" y="93"/>
                  </a:lnTo>
                  <a:lnTo>
                    <a:pt x="7" y="49"/>
                  </a:lnTo>
                  <a:lnTo>
                    <a:pt x="13" y="26"/>
                  </a:lnTo>
                  <a:lnTo>
                    <a:pt x="23" y="6"/>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20" name="Freeform 18"/>
            <p:cNvSpPr>
              <a:spLocks/>
            </p:cNvSpPr>
            <p:nvPr/>
          </p:nvSpPr>
          <p:spPr bwMode="auto">
            <a:xfrm>
              <a:off x="3933" y="425"/>
              <a:ext cx="1761" cy="190"/>
            </a:xfrm>
            <a:custGeom>
              <a:avLst/>
              <a:gdLst>
                <a:gd name="T0" fmla="*/ 85 w 1761"/>
                <a:gd name="T1" fmla="*/ 65 h 190"/>
                <a:gd name="T2" fmla="*/ 138 w 1761"/>
                <a:gd name="T3" fmla="*/ 65 h 190"/>
                <a:gd name="T4" fmla="*/ 180 w 1761"/>
                <a:gd name="T5" fmla="*/ 97 h 190"/>
                <a:gd name="T6" fmla="*/ 248 w 1761"/>
                <a:gd name="T7" fmla="*/ 78 h 190"/>
                <a:gd name="T8" fmla="*/ 325 w 1761"/>
                <a:gd name="T9" fmla="*/ 69 h 190"/>
                <a:gd name="T10" fmla="*/ 379 w 1761"/>
                <a:gd name="T11" fmla="*/ 88 h 190"/>
                <a:gd name="T12" fmla="*/ 438 w 1761"/>
                <a:gd name="T13" fmla="*/ 78 h 190"/>
                <a:gd name="T14" fmla="*/ 532 w 1761"/>
                <a:gd name="T15" fmla="*/ 84 h 190"/>
                <a:gd name="T16" fmla="*/ 592 w 1761"/>
                <a:gd name="T17" fmla="*/ 97 h 190"/>
                <a:gd name="T18" fmla="*/ 663 w 1761"/>
                <a:gd name="T19" fmla="*/ 59 h 190"/>
                <a:gd name="T20" fmla="*/ 716 w 1761"/>
                <a:gd name="T21" fmla="*/ 93 h 190"/>
                <a:gd name="T22" fmla="*/ 787 w 1761"/>
                <a:gd name="T23" fmla="*/ 87 h 190"/>
                <a:gd name="T24" fmla="*/ 824 w 1761"/>
                <a:gd name="T25" fmla="*/ 93 h 190"/>
                <a:gd name="T26" fmla="*/ 857 w 1761"/>
                <a:gd name="T27" fmla="*/ 59 h 190"/>
                <a:gd name="T28" fmla="*/ 899 w 1761"/>
                <a:gd name="T29" fmla="*/ 35 h 190"/>
                <a:gd name="T30" fmla="*/ 949 w 1761"/>
                <a:gd name="T31" fmla="*/ 32 h 190"/>
                <a:gd name="T32" fmla="*/ 991 w 1761"/>
                <a:gd name="T33" fmla="*/ 23 h 190"/>
                <a:gd name="T34" fmla="*/ 1030 w 1761"/>
                <a:gd name="T35" fmla="*/ 49 h 190"/>
                <a:gd name="T36" fmla="*/ 1071 w 1761"/>
                <a:gd name="T37" fmla="*/ 69 h 190"/>
                <a:gd name="T38" fmla="*/ 1138 w 1761"/>
                <a:gd name="T39" fmla="*/ 55 h 190"/>
                <a:gd name="T40" fmla="*/ 1168 w 1761"/>
                <a:gd name="T41" fmla="*/ 92 h 190"/>
                <a:gd name="T42" fmla="*/ 1215 w 1761"/>
                <a:gd name="T43" fmla="*/ 97 h 190"/>
                <a:gd name="T44" fmla="*/ 1293 w 1761"/>
                <a:gd name="T45" fmla="*/ 97 h 190"/>
                <a:gd name="T46" fmla="*/ 1340 w 1761"/>
                <a:gd name="T47" fmla="*/ 81 h 190"/>
                <a:gd name="T48" fmla="*/ 1376 w 1761"/>
                <a:gd name="T49" fmla="*/ 88 h 190"/>
                <a:gd name="T50" fmla="*/ 1418 w 1761"/>
                <a:gd name="T51" fmla="*/ 59 h 190"/>
                <a:gd name="T52" fmla="*/ 1478 w 1761"/>
                <a:gd name="T53" fmla="*/ 55 h 190"/>
                <a:gd name="T54" fmla="*/ 1528 w 1761"/>
                <a:gd name="T55" fmla="*/ 23 h 190"/>
                <a:gd name="T56" fmla="*/ 1567 w 1761"/>
                <a:gd name="T57" fmla="*/ 15 h 190"/>
                <a:gd name="T58" fmla="*/ 1617 w 1761"/>
                <a:gd name="T59" fmla="*/ 28 h 190"/>
                <a:gd name="T60" fmla="*/ 1661 w 1761"/>
                <a:gd name="T61" fmla="*/ 1 h 190"/>
                <a:gd name="T62" fmla="*/ 1703 w 1761"/>
                <a:gd name="T63" fmla="*/ 49 h 190"/>
                <a:gd name="T64" fmla="*/ 1750 w 1761"/>
                <a:gd name="T65" fmla="*/ 24 h 190"/>
                <a:gd name="T66" fmla="*/ 1760 w 1761"/>
                <a:gd name="T67" fmla="*/ 189 h 190"/>
                <a:gd name="T68" fmla="*/ 727 w 1761"/>
                <a:gd name="T69" fmla="*/ 153 h 190"/>
                <a:gd name="T70" fmla="*/ 0 w 1761"/>
                <a:gd name="T71" fmla="*/ 30 h 190"/>
                <a:gd name="T72" fmla="*/ 26 w 1761"/>
                <a:gd name="T73" fmla="*/ 51 h 190"/>
                <a:gd name="T74" fmla="*/ 61 w 1761"/>
                <a:gd name="T75" fmla="*/ 59 h 19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61" h="190">
                  <a:moveTo>
                    <a:pt x="61" y="59"/>
                  </a:moveTo>
                  <a:lnTo>
                    <a:pt x="85" y="65"/>
                  </a:lnTo>
                  <a:lnTo>
                    <a:pt x="112" y="59"/>
                  </a:lnTo>
                  <a:lnTo>
                    <a:pt x="138" y="65"/>
                  </a:lnTo>
                  <a:lnTo>
                    <a:pt x="158" y="83"/>
                  </a:lnTo>
                  <a:lnTo>
                    <a:pt x="180" y="97"/>
                  </a:lnTo>
                  <a:lnTo>
                    <a:pt x="217" y="85"/>
                  </a:lnTo>
                  <a:lnTo>
                    <a:pt x="248" y="78"/>
                  </a:lnTo>
                  <a:lnTo>
                    <a:pt x="293" y="78"/>
                  </a:lnTo>
                  <a:lnTo>
                    <a:pt x="325" y="69"/>
                  </a:lnTo>
                  <a:lnTo>
                    <a:pt x="354" y="78"/>
                  </a:lnTo>
                  <a:lnTo>
                    <a:pt x="379" y="88"/>
                  </a:lnTo>
                  <a:lnTo>
                    <a:pt x="402" y="92"/>
                  </a:lnTo>
                  <a:lnTo>
                    <a:pt x="438" y="78"/>
                  </a:lnTo>
                  <a:lnTo>
                    <a:pt x="477" y="78"/>
                  </a:lnTo>
                  <a:lnTo>
                    <a:pt x="532" y="84"/>
                  </a:lnTo>
                  <a:lnTo>
                    <a:pt x="555" y="102"/>
                  </a:lnTo>
                  <a:lnTo>
                    <a:pt x="592" y="97"/>
                  </a:lnTo>
                  <a:lnTo>
                    <a:pt x="629" y="69"/>
                  </a:lnTo>
                  <a:lnTo>
                    <a:pt x="663" y="59"/>
                  </a:lnTo>
                  <a:lnTo>
                    <a:pt x="687" y="69"/>
                  </a:lnTo>
                  <a:lnTo>
                    <a:pt x="716" y="93"/>
                  </a:lnTo>
                  <a:lnTo>
                    <a:pt x="750" y="102"/>
                  </a:lnTo>
                  <a:lnTo>
                    <a:pt x="787" y="87"/>
                  </a:lnTo>
                  <a:lnTo>
                    <a:pt x="805" y="81"/>
                  </a:lnTo>
                  <a:lnTo>
                    <a:pt x="824" y="93"/>
                  </a:lnTo>
                  <a:lnTo>
                    <a:pt x="840" y="78"/>
                  </a:lnTo>
                  <a:lnTo>
                    <a:pt x="857" y="59"/>
                  </a:lnTo>
                  <a:lnTo>
                    <a:pt x="877" y="40"/>
                  </a:lnTo>
                  <a:lnTo>
                    <a:pt x="899" y="35"/>
                  </a:lnTo>
                  <a:lnTo>
                    <a:pt x="924" y="40"/>
                  </a:lnTo>
                  <a:lnTo>
                    <a:pt x="949" y="32"/>
                  </a:lnTo>
                  <a:lnTo>
                    <a:pt x="975" y="23"/>
                  </a:lnTo>
                  <a:lnTo>
                    <a:pt x="991" y="23"/>
                  </a:lnTo>
                  <a:lnTo>
                    <a:pt x="1006" y="25"/>
                  </a:lnTo>
                  <a:lnTo>
                    <a:pt x="1030" y="49"/>
                  </a:lnTo>
                  <a:lnTo>
                    <a:pt x="1052" y="45"/>
                  </a:lnTo>
                  <a:lnTo>
                    <a:pt x="1071" y="69"/>
                  </a:lnTo>
                  <a:lnTo>
                    <a:pt x="1107" y="69"/>
                  </a:lnTo>
                  <a:lnTo>
                    <a:pt x="1138" y="55"/>
                  </a:lnTo>
                  <a:lnTo>
                    <a:pt x="1153" y="73"/>
                  </a:lnTo>
                  <a:lnTo>
                    <a:pt x="1168" y="92"/>
                  </a:lnTo>
                  <a:lnTo>
                    <a:pt x="1190" y="86"/>
                  </a:lnTo>
                  <a:lnTo>
                    <a:pt x="1215" y="97"/>
                  </a:lnTo>
                  <a:lnTo>
                    <a:pt x="1242" y="87"/>
                  </a:lnTo>
                  <a:lnTo>
                    <a:pt x="1293" y="97"/>
                  </a:lnTo>
                  <a:lnTo>
                    <a:pt x="1315" y="107"/>
                  </a:lnTo>
                  <a:lnTo>
                    <a:pt x="1340" y="81"/>
                  </a:lnTo>
                  <a:lnTo>
                    <a:pt x="1357" y="79"/>
                  </a:lnTo>
                  <a:lnTo>
                    <a:pt x="1376" y="88"/>
                  </a:lnTo>
                  <a:lnTo>
                    <a:pt x="1394" y="85"/>
                  </a:lnTo>
                  <a:lnTo>
                    <a:pt x="1418" y="59"/>
                  </a:lnTo>
                  <a:lnTo>
                    <a:pt x="1458" y="51"/>
                  </a:lnTo>
                  <a:lnTo>
                    <a:pt x="1478" y="55"/>
                  </a:lnTo>
                  <a:lnTo>
                    <a:pt x="1498" y="55"/>
                  </a:lnTo>
                  <a:lnTo>
                    <a:pt x="1528" y="23"/>
                  </a:lnTo>
                  <a:lnTo>
                    <a:pt x="1545" y="10"/>
                  </a:lnTo>
                  <a:lnTo>
                    <a:pt x="1567" y="15"/>
                  </a:lnTo>
                  <a:lnTo>
                    <a:pt x="1592" y="49"/>
                  </a:lnTo>
                  <a:lnTo>
                    <a:pt x="1617" y="28"/>
                  </a:lnTo>
                  <a:lnTo>
                    <a:pt x="1641" y="0"/>
                  </a:lnTo>
                  <a:lnTo>
                    <a:pt x="1661" y="1"/>
                  </a:lnTo>
                  <a:lnTo>
                    <a:pt x="1685" y="59"/>
                  </a:lnTo>
                  <a:lnTo>
                    <a:pt x="1703" y="49"/>
                  </a:lnTo>
                  <a:lnTo>
                    <a:pt x="1729" y="25"/>
                  </a:lnTo>
                  <a:lnTo>
                    <a:pt x="1750" y="24"/>
                  </a:lnTo>
                  <a:lnTo>
                    <a:pt x="1760" y="44"/>
                  </a:lnTo>
                  <a:lnTo>
                    <a:pt x="1760" y="189"/>
                  </a:lnTo>
                  <a:lnTo>
                    <a:pt x="740" y="148"/>
                  </a:lnTo>
                  <a:lnTo>
                    <a:pt x="727" y="153"/>
                  </a:lnTo>
                  <a:lnTo>
                    <a:pt x="0" y="136"/>
                  </a:lnTo>
                  <a:lnTo>
                    <a:pt x="0" y="30"/>
                  </a:lnTo>
                  <a:lnTo>
                    <a:pt x="10" y="46"/>
                  </a:lnTo>
                  <a:lnTo>
                    <a:pt x="26" y="51"/>
                  </a:lnTo>
                  <a:lnTo>
                    <a:pt x="46" y="53"/>
                  </a:lnTo>
                  <a:lnTo>
                    <a:pt x="61" y="59"/>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21" name="Freeform 19"/>
            <p:cNvSpPr>
              <a:spLocks/>
            </p:cNvSpPr>
            <p:nvPr/>
          </p:nvSpPr>
          <p:spPr bwMode="auto">
            <a:xfrm>
              <a:off x="3933" y="489"/>
              <a:ext cx="1761" cy="197"/>
            </a:xfrm>
            <a:custGeom>
              <a:avLst/>
              <a:gdLst>
                <a:gd name="T0" fmla="*/ 37 w 1761"/>
                <a:gd name="T1" fmla="*/ 194 h 197"/>
                <a:gd name="T2" fmla="*/ 1706 w 1761"/>
                <a:gd name="T3" fmla="*/ 196 h 197"/>
                <a:gd name="T4" fmla="*/ 1739 w 1761"/>
                <a:gd name="T5" fmla="*/ 189 h 197"/>
                <a:gd name="T6" fmla="*/ 1758 w 1761"/>
                <a:gd name="T7" fmla="*/ 165 h 197"/>
                <a:gd name="T8" fmla="*/ 1760 w 1761"/>
                <a:gd name="T9" fmla="*/ 23 h 197"/>
                <a:gd name="T10" fmla="*/ 1736 w 1761"/>
                <a:gd name="T11" fmla="*/ 7 h 197"/>
                <a:gd name="T12" fmla="*/ 1723 w 1761"/>
                <a:gd name="T13" fmla="*/ 53 h 197"/>
                <a:gd name="T14" fmla="*/ 1706 w 1761"/>
                <a:gd name="T15" fmla="*/ 50 h 197"/>
                <a:gd name="T16" fmla="*/ 1671 w 1761"/>
                <a:gd name="T17" fmla="*/ 26 h 197"/>
                <a:gd name="T18" fmla="*/ 1625 w 1761"/>
                <a:gd name="T19" fmla="*/ 34 h 197"/>
                <a:gd name="T20" fmla="*/ 1588 w 1761"/>
                <a:gd name="T21" fmla="*/ 39 h 197"/>
                <a:gd name="T22" fmla="*/ 1554 w 1761"/>
                <a:gd name="T23" fmla="*/ 26 h 197"/>
                <a:gd name="T24" fmla="*/ 1520 w 1761"/>
                <a:gd name="T25" fmla="*/ 42 h 197"/>
                <a:gd name="T26" fmla="*/ 1498 w 1761"/>
                <a:gd name="T27" fmla="*/ 52 h 197"/>
                <a:gd name="T28" fmla="*/ 1445 w 1761"/>
                <a:gd name="T29" fmla="*/ 45 h 197"/>
                <a:gd name="T30" fmla="*/ 1396 w 1761"/>
                <a:gd name="T31" fmla="*/ 37 h 197"/>
                <a:gd name="T32" fmla="*/ 1337 w 1761"/>
                <a:gd name="T33" fmla="*/ 86 h 197"/>
                <a:gd name="T34" fmla="*/ 1293 w 1761"/>
                <a:gd name="T35" fmla="*/ 61 h 197"/>
                <a:gd name="T36" fmla="*/ 1240 w 1761"/>
                <a:gd name="T37" fmla="*/ 59 h 197"/>
                <a:gd name="T38" fmla="*/ 1153 w 1761"/>
                <a:gd name="T39" fmla="*/ 58 h 197"/>
                <a:gd name="T40" fmla="*/ 1112 w 1761"/>
                <a:gd name="T41" fmla="*/ 52 h 197"/>
                <a:gd name="T42" fmla="*/ 1079 w 1761"/>
                <a:gd name="T43" fmla="*/ 37 h 197"/>
                <a:gd name="T44" fmla="*/ 1006 w 1761"/>
                <a:gd name="T45" fmla="*/ 68 h 197"/>
                <a:gd name="T46" fmla="*/ 943 w 1761"/>
                <a:gd name="T47" fmla="*/ 53 h 197"/>
                <a:gd name="T48" fmla="*/ 866 w 1761"/>
                <a:gd name="T49" fmla="*/ 61 h 197"/>
                <a:gd name="T50" fmla="*/ 804 w 1761"/>
                <a:gd name="T51" fmla="*/ 61 h 197"/>
                <a:gd name="T52" fmla="*/ 730 w 1761"/>
                <a:gd name="T53" fmla="*/ 82 h 197"/>
                <a:gd name="T54" fmla="*/ 652 w 1761"/>
                <a:gd name="T55" fmla="*/ 71 h 197"/>
                <a:gd name="T56" fmla="*/ 563 w 1761"/>
                <a:gd name="T57" fmla="*/ 73 h 197"/>
                <a:gd name="T58" fmla="*/ 468 w 1761"/>
                <a:gd name="T59" fmla="*/ 52 h 197"/>
                <a:gd name="T60" fmla="*/ 369 w 1761"/>
                <a:gd name="T61" fmla="*/ 37 h 197"/>
                <a:gd name="T62" fmla="*/ 301 w 1761"/>
                <a:gd name="T63" fmla="*/ 55 h 197"/>
                <a:gd name="T64" fmla="*/ 262 w 1761"/>
                <a:gd name="T65" fmla="*/ 50 h 197"/>
                <a:gd name="T66" fmla="*/ 205 w 1761"/>
                <a:gd name="T67" fmla="*/ 57 h 197"/>
                <a:gd name="T68" fmla="*/ 143 w 1761"/>
                <a:gd name="T69" fmla="*/ 55 h 197"/>
                <a:gd name="T70" fmla="*/ 80 w 1761"/>
                <a:gd name="T71" fmla="*/ 68 h 197"/>
                <a:gd name="T72" fmla="*/ 16 w 1761"/>
                <a:gd name="T73" fmla="*/ 59 h 197"/>
                <a:gd name="T74" fmla="*/ 2 w 1761"/>
                <a:gd name="T75" fmla="*/ 116 h 197"/>
                <a:gd name="T76" fmla="*/ 13 w 1761"/>
                <a:gd name="T77" fmla="*/ 184 h 1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1" h="197">
                  <a:moveTo>
                    <a:pt x="23" y="191"/>
                  </a:moveTo>
                  <a:lnTo>
                    <a:pt x="37" y="194"/>
                  </a:lnTo>
                  <a:lnTo>
                    <a:pt x="54" y="196"/>
                  </a:lnTo>
                  <a:lnTo>
                    <a:pt x="1706" y="196"/>
                  </a:lnTo>
                  <a:lnTo>
                    <a:pt x="1725" y="193"/>
                  </a:lnTo>
                  <a:lnTo>
                    <a:pt x="1739" y="189"/>
                  </a:lnTo>
                  <a:lnTo>
                    <a:pt x="1751" y="178"/>
                  </a:lnTo>
                  <a:lnTo>
                    <a:pt x="1758" y="165"/>
                  </a:lnTo>
                  <a:lnTo>
                    <a:pt x="1760" y="150"/>
                  </a:lnTo>
                  <a:lnTo>
                    <a:pt x="1760" y="23"/>
                  </a:lnTo>
                  <a:lnTo>
                    <a:pt x="1745" y="0"/>
                  </a:lnTo>
                  <a:lnTo>
                    <a:pt x="1736" y="7"/>
                  </a:lnTo>
                  <a:lnTo>
                    <a:pt x="1729" y="28"/>
                  </a:lnTo>
                  <a:lnTo>
                    <a:pt x="1723" y="53"/>
                  </a:lnTo>
                  <a:lnTo>
                    <a:pt x="1716" y="52"/>
                  </a:lnTo>
                  <a:lnTo>
                    <a:pt x="1706" y="50"/>
                  </a:lnTo>
                  <a:lnTo>
                    <a:pt x="1685" y="37"/>
                  </a:lnTo>
                  <a:lnTo>
                    <a:pt x="1671" y="26"/>
                  </a:lnTo>
                  <a:lnTo>
                    <a:pt x="1649" y="23"/>
                  </a:lnTo>
                  <a:lnTo>
                    <a:pt x="1625" y="34"/>
                  </a:lnTo>
                  <a:lnTo>
                    <a:pt x="1603" y="52"/>
                  </a:lnTo>
                  <a:lnTo>
                    <a:pt x="1588" y="39"/>
                  </a:lnTo>
                  <a:lnTo>
                    <a:pt x="1574" y="37"/>
                  </a:lnTo>
                  <a:lnTo>
                    <a:pt x="1554" y="26"/>
                  </a:lnTo>
                  <a:lnTo>
                    <a:pt x="1534" y="30"/>
                  </a:lnTo>
                  <a:lnTo>
                    <a:pt x="1520" y="42"/>
                  </a:lnTo>
                  <a:lnTo>
                    <a:pt x="1514" y="59"/>
                  </a:lnTo>
                  <a:lnTo>
                    <a:pt x="1498" y="52"/>
                  </a:lnTo>
                  <a:lnTo>
                    <a:pt x="1475" y="52"/>
                  </a:lnTo>
                  <a:lnTo>
                    <a:pt x="1445" y="45"/>
                  </a:lnTo>
                  <a:lnTo>
                    <a:pt x="1419" y="59"/>
                  </a:lnTo>
                  <a:lnTo>
                    <a:pt x="1396" y="37"/>
                  </a:lnTo>
                  <a:lnTo>
                    <a:pt x="1366" y="52"/>
                  </a:lnTo>
                  <a:lnTo>
                    <a:pt x="1337" y="86"/>
                  </a:lnTo>
                  <a:lnTo>
                    <a:pt x="1314" y="73"/>
                  </a:lnTo>
                  <a:lnTo>
                    <a:pt x="1293" y="61"/>
                  </a:lnTo>
                  <a:lnTo>
                    <a:pt x="1270" y="53"/>
                  </a:lnTo>
                  <a:lnTo>
                    <a:pt x="1240" y="59"/>
                  </a:lnTo>
                  <a:lnTo>
                    <a:pt x="1194" y="69"/>
                  </a:lnTo>
                  <a:lnTo>
                    <a:pt x="1153" y="58"/>
                  </a:lnTo>
                  <a:lnTo>
                    <a:pt x="1135" y="63"/>
                  </a:lnTo>
                  <a:lnTo>
                    <a:pt x="1112" y="52"/>
                  </a:lnTo>
                  <a:lnTo>
                    <a:pt x="1097" y="40"/>
                  </a:lnTo>
                  <a:lnTo>
                    <a:pt x="1079" y="37"/>
                  </a:lnTo>
                  <a:lnTo>
                    <a:pt x="1047" y="45"/>
                  </a:lnTo>
                  <a:lnTo>
                    <a:pt x="1006" y="68"/>
                  </a:lnTo>
                  <a:lnTo>
                    <a:pt x="972" y="47"/>
                  </a:lnTo>
                  <a:lnTo>
                    <a:pt x="943" y="53"/>
                  </a:lnTo>
                  <a:lnTo>
                    <a:pt x="916" y="82"/>
                  </a:lnTo>
                  <a:lnTo>
                    <a:pt x="866" y="61"/>
                  </a:lnTo>
                  <a:lnTo>
                    <a:pt x="829" y="71"/>
                  </a:lnTo>
                  <a:lnTo>
                    <a:pt x="804" y="61"/>
                  </a:lnTo>
                  <a:lnTo>
                    <a:pt x="767" y="66"/>
                  </a:lnTo>
                  <a:lnTo>
                    <a:pt x="730" y="82"/>
                  </a:lnTo>
                  <a:lnTo>
                    <a:pt x="704" y="76"/>
                  </a:lnTo>
                  <a:lnTo>
                    <a:pt x="652" y="71"/>
                  </a:lnTo>
                  <a:lnTo>
                    <a:pt x="619" y="82"/>
                  </a:lnTo>
                  <a:lnTo>
                    <a:pt x="563" y="73"/>
                  </a:lnTo>
                  <a:lnTo>
                    <a:pt x="517" y="66"/>
                  </a:lnTo>
                  <a:lnTo>
                    <a:pt x="468" y="52"/>
                  </a:lnTo>
                  <a:lnTo>
                    <a:pt x="422" y="66"/>
                  </a:lnTo>
                  <a:lnTo>
                    <a:pt x="369" y="37"/>
                  </a:lnTo>
                  <a:lnTo>
                    <a:pt x="329" y="37"/>
                  </a:lnTo>
                  <a:lnTo>
                    <a:pt x="301" y="55"/>
                  </a:lnTo>
                  <a:lnTo>
                    <a:pt x="284" y="41"/>
                  </a:lnTo>
                  <a:lnTo>
                    <a:pt x="262" y="50"/>
                  </a:lnTo>
                  <a:lnTo>
                    <a:pt x="233" y="52"/>
                  </a:lnTo>
                  <a:lnTo>
                    <a:pt x="205" y="57"/>
                  </a:lnTo>
                  <a:lnTo>
                    <a:pt x="171" y="69"/>
                  </a:lnTo>
                  <a:lnTo>
                    <a:pt x="143" y="55"/>
                  </a:lnTo>
                  <a:lnTo>
                    <a:pt x="116" y="62"/>
                  </a:lnTo>
                  <a:lnTo>
                    <a:pt x="80" y="68"/>
                  </a:lnTo>
                  <a:lnTo>
                    <a:pt x="58" y="62"/>
                  </a:lnTo>
                  <a:lnTo>
                    <a:pt x="16" y="59"/>
                  </a:lnTo>
                  <a:lnTo>
                    <a:pt x="0" y="73"/>
                  </a:lnTo>
                  <a:lnTo>
                    <a:pt x="2" y="116"/>
                  </a:lnTo>
                  <a:lnTo>
                    <a:pt x="4" y="153"/>
                  </a:lnTo>
                  <a:lnTo>
                    <a:pt x="13" y="184"/>
                  </a:lnTo>
                  <a:lnTo>
                    <a:pt x="23" y="191"/>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22" name="Freeform 20"/>
            <p:cNvSpPr>
              <a:spLocks/>
            </p:cNvSpPr>
            <p:nvPr/>
          </p:nvSpPr>
          <p:spPr bwMode="auto">
            <a:xfrm>
              <a:off x="3943" y="152"/>
              <a:ext cx="1733" cy="254"/>
            </a:xfrm>
            <a:custGeom>
              <a:avLst/>
              <a:gdLst>
                <a:gd name="T0" fmla="*/ 0 w 1733"/>
                <a:gd name="T1" fmla="*/ 191 h 254"/>
                <a:gd name="T2" fmla="*/ 4 w 1733"/>
                <a:gd name="T3" fmla="*/ 203 h 254"/>
                <a:gd name="T4" fmla="*/ 7 w 1733"/>
                <a:gd name="T5" fmla="*/ 92 h 254"/>
                <a:gd name="T6" fmla="*/ 22 w 1733"/>
                <a:gd name="T7" fmla="*/ 46 h 254"/>
                <a:gd name="T8" fmla="*/ 82 w 1733"/>
                <a:gd name="T9" fmla="*/ 40 h 254"/>
                <a:gd name="T10" fmla="*/ 198 w 1733"/>
                <a:gd name="T11" fmla="*/ 46 h 254"/>
                <a:gd name="T12" fmla="*/ 308 w 1733"/>
                <a:gd name="T13" fmla="*/ 44 h 254"/>
                <a:gd name="T14" fmla="*/ 437 w 1733"/>
                <a:gd name="T15" fmla="*/ 46 h 254"/>
                <a:gd name="T16" fmla="*/ 525 w 1733"/>
                <a:gd name="T17" fmla="*/ 40 h 254"/>
                <a:gd name="T18" fmla="*/ 598 w 1733"/>
                <a:gd name="T19" fmla="*/ 40 h 254"/>
                <a:gd name="T20" fmla="*/ 708 w 1733"/>
                <a:gd name="T21" fmla="*/ 53 h 254"/>
                <a:gd name="T22" fmla="*/ 788 w 1733"/>
                <a:gd name="T23" fmla="*/ 55 h 254"/>
                <a:gd name="T24" fmla="*/ 878 w 1733"/>
                <a:gd name="T25" fmla="*/ 46 h 254"/>
                <a:gd name="T26" fmla="*/ 986 w 1733"/>
                <a:gd name="T27" fmla="*/ 63 h 254"/>
                <a:gd name="T28" fmla="*/ 1071 w 1733"/>
                <a:gd name="T29" fmla="*/ 59 h 254"/>
                <a:gd name="T30" fmla="*/ 1150 w 1733"/>
                <a:gd name="T31" fmla="*/ 51 h 254"/>
                <a:gd name="T32" fmla="*/ 1241 w 1733"/>
                <a:gd name="T33" fmla="*/ 56 h 254"/>
                <a:gd name="T34" fmla="*/ 1319 w 1733"/>
                <a:gd name="T35" fmla="*/ 51 h 254"/>
                <a:gd name="T36" fmla="*/ 1395 w 1733"/>
                <a:gd name="T37" fmla="*/ 46 h 254"/>
                <a:gd name="T38" fmla="*/ 1449 w 1733"/>
                <a:gd name="T39" fmla="*/ 50 h 254"/>
                <a:gd name="T40" fmla="*/ 1557 w 1733"/>
                <a:gd name="T41" fmla="*/ 40 h 254"/>
                <a:gd name="T42" fmla="*/ 1665 w 1733"/>
                <a:gd name="T43" fmla="*/ 53 h 254"/>
                <a:gd name="T44" fmla="*/ 1703 w 1733"/>
                <a:gd name="T45" fmla="*/ 74 h 254"/>
                <a:gd name="T46" fmla="*/ 1721 w 1733"/>
                <a:gd name="T47" fmla="*/ 107 h 254"/>
                <a:gd name="T48" fmla="*/ 1732 w 1733"/>
                <a:gd name="T49" fmla="*/ 196 h 254"/>
                <a:gd name="T50" fmla="*/ 1732 w 1733"/>
                <a:gd name="T51" fmla="*/ 65 h 254"/>
                <a:gd name="T52" fmla="*/ 1725 w 1733"/>
                <a:gd name="T53" fmla="*/ 26 h 254"/>
                <a:gd name="T54" fmla="*/ 1606 w 1733"/>
                <a:gd name="T55" fmla="*/ 9 h 254"/>
                <a:gd name="T56" fmla="*/ 1510 w 1733"/>
                <a:gd name="T57" fmla="*/ 2 h 254"/>
                <a:gd name="T58" fmla="*/ 1443 w 1733"/>
                <a:gd name="T59" fmla="*/ 6 h 254"/>
                <a:gd name="T60" fmla="*/ 1349 w 1733"/>
                <a:gd name="T61" fmla="*/ 13 h 254"/>
                <a:gd name="T62" fmla="*/ 1182 w 1733"/>
                <a:gd name="T63" fmla="*/ 9 h 254"/>
                <a:gd name="T64" fmla="*/ 1067 w 1733"/>
                <a:gd name="T65" fmla="*/ 10 h 254"/>
                <a:gd name="T66" fmla="*/ 986 w 1733"/>
                <a:gd name="T67" fmla="*/ 9 h 254"/>
                <a:gd name="T68" fmla="*/ 923 w 1733"/>
                <a:gd name="T69" fmla="*/ 7 h 254"/>
                <a:gd name="T70" fmla="*/ 813 w 1733"/>
                <a:gd name="T71" fmla="*/ 9 h 254"/>
                <a:gd name="T72" fmla="*/ 681 w 1733"/>
                <a:gd name="T73" fmla="*/ 10 h 254"/>
                <a:gd name="T74" fmla="*/ 531 w 1733"/>
                <a:gd name="T75" fmla="*/ 7 h 254"/>
                <a:gd name="T76" fmla="*/ 463 w 1733"/>
                <a:gd name="T77" fmla="*/ 4 h 254"/>
                <a:gd name="T78" fmla="*/ 351 w 1733"/>
                <a:gd name="T79" fmla="*/ 4 h 254"/>
                <a:gd name="T80" fmla="*/ 208 w 1733"/>
                <a:gd name="T81" fmla="*/ 4 h 254"/>
                <a:gd name="T82" fmla="*/ 87 w 1733"/>
                <a:gd name="T83" fmla="*/ 0 h 254"/>
                <a:gd name="T84" fmla="*/ 28 w 1733"/>
                <a:gd name="T85" fmla="*/ 2 h 254"/>
                <a:gd name="T86" fmla="*/ 4 w 1733"/>
                <a:gd name="T87" fmla="*/ 28 h 254"/>
                <a:gd name="T88" fmla="*/ 0 w 1733"/>
                <a:gd name="T89" fmla="*/ 89 h 25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33" h="254">
                  <a:moveTo>
                    <a:pt x="0" y="123"/>
                  </a:moveTo>
                  <a:lnTo>
                    <a:pt x="0" y="191"/>
                  </a:lnTo>
                  <a:lnTo>
                    <a:pt x="0" y="253"/>
                  </a:lnTo>
                  <a:lnTo>
                    <a:pt x="4" y="203"/>
                  </a:lnTo>
                  <a:lnTo>
                    <a:pt x="5" y="163"/>
                  </a:lnTo>
                  <a:lnTo>
                    <a:pt x="7" y="92"/>
                  </a:lnTo>
                  <a:lnTo>
                    <a:pt x="12" y="57"/>
                  </a:lnTo>
                  <a:lnTo>
                    <a:pt x="22" y="46"/>
                  </a:lnTo>
                  <a:lnTo>
                    <a:pt x="48" y="38"/>
                  </a:lnTo>
                  <a:lnTo>
                    <a:pt x="82" y="40"/>
                  </a:lnTo>
                  <a:lnTo>
                    <a:pt x="162" y="40"/>
                  </a:lnTo>
                  <a:lnTo>
                    <a:pt x="198" y="46"/>
                  </a:lnTo>
                  <a:lnTo>
                    <a:pt x="249" y="40"/>
                  </a:lnTo>
                  <a:lnTo>
                    <a:pt x="308" y="44"/>
                  </a:lnTo>
                  <a:lnTo>
                    <a:pt x="351" y="42"/>
                  </a:lnTo>
                  <a:lnTo>
                    <a:pt x="437" y="46"/>
                  </a:lnTo>
                  <a:lnTo>
                    <a:pt x="467" y="46"/>
                  </a:lnTo>
                  <a:lnTo>
                    <a:pt x="525" y="40"/>
                  </a:lnTo>
                  <a:lnTo>
                    <a:pt x="544" y="48"/>
                  </a:lnTo>
                  <a:lnTo>
                    <a:pt x="598" y="40"/>
                  </a:lnTo>
                  <a:lnTo>
                    <a:pt x="680" y="46"/>
                  </a:lnTo>
                  <a:lnTo>
                    <a:pt x="708" y="53"/>
                  </a:lnTo>
                  <a:lnTo>
                    <a:pt x="751" y="46"/>
                  </a:lnTo>
                  <a:lnTo>
                    <a:pt x="788" y="55"/>
                  </a:lnTo>
                  <a:lnTo>
                    <a:pt x="818" y="55"/>
                  </a:lnTo>
                  <a:lnTo>
                    <a:pt x="878" y="46"/>
                  </a:lnTo>
                  <a:lnTo>
                    <a:pt x="935" y="53"/>
                  </a:lnTo>
                  <a:lnTo>
                    <a:pt x="986" y="63"/>
                  </a:lnTo>
                  <a:lnTo>
                    <a:pt x="1002" y="65"/>
                  </a:lnTo>
                  <a:lnTo>
                    <a:pt x="1071" y="59"/>
                  </a:lnTo>
                  <a:lnTo>
                    <a:pt x="1135" y="54"/>
                  </a:lnTo>
                  <a:lnTo>
                    <a:pt x="1150" y="51"/>
                  </a:lnTo>
                  <a:lnTo>
                    <a:pt x="1174" y="53"/>
                  </a:lnTo>
                  <a:lnTo>
                    <a:pt x="1241" y="56"/>
                  </a:lnTo>
                  <a:lnTo>
                    <a:pt x="1292" y="48"/>
                  </a:lnTo>
                  <a:lnTo>
                    <a:pt x="1319" y="51"/>
                  </a:lnTo>
                  <a:lnTo>
                    <a:pt x="1360" y="53"/>
                  </a:lnTo>
                  <a:lnTo>
                    <a:pt x="1395" y="46"/>
                  </a:lnTo>
                  <a:lnTo>
                    <a:pt x="1418" y="40"/>
                  </a:lnTo>
                  <a:lnTo>
                    <a:pt x="1449" y="50"/>
                  </a:lnTo>
                  <a:lnTo>
                    <a:pt x="1514" y="53"/>
                  </a:lnTo>
                  <a:lnTo>
                    <a:pt x="1557" y="40"/>
                  </a:lnTo>
                  <a:lnTo>
                    <a:pt x="1620" y="53"/>
                  </a:lnTo>
                  <a:lnTo>
                    <a:pt x="1665" y="53"/>
                  </a:lnTo>
                  <a:lnTo>
                    <a:pt x="1688" y="53"/>
                  </a:lnTo>
                  <a:lnTo>
                    <a:pt x="1703" y="74"/>
                  </a:lnTo>
                  <a:lnTo>
                    <a:pt x="1713" y="85"/>
                  </a:lnTo>
                  <a:lnTo>
                    <a:pt x="1721" y="107"/>
                  </a:lnTo>
                  <a:lnTo>
                    <a:pt x="1727" y="145"/>
                  </a:lnTo>
                  <a:lnTo>
                    <a:pt x="1732" y="196"/>
                  </a:lnTo>
                  <a:lnTo>
                    <a:pt x="1732" y="92"/>
                  </a:lnTo>
                  <a:lnTo>
                    <a:pt x="1732" y="65"/>
                  </a:lnTo>
                  <a:lnTo>
                    <a:pt x="1729" y="47"/>
                  </a:lnTo>
                  <a:lnTo>
                    <a:pt x="1725" y="26"/>
                  </a:lnTo>
                  <a:lnTo>
                    <a:pt x="1700" y="12"/>
                  </a:lnTo>
                  <a:lnTo>
                    <a:pt x="1606" y="9"/>
                  </a:lnTo>
                  <a:lnTo>
                    <a:pt x="1584" y="2"/>
                  </a:lnTo>
                  <a:lnTo>
                    <a:pt x="1510" y="2"/>
                  </a:lnTo>
                  <a:lnTo>
                    <a:pt x="1488" y="5"/>
                  </a:lnTo>
                  <a:lnTo>
                    <a:pt x="1443" y="6"/>
                  </a:lnTo>
                  <a:lnTo>
                    <a:pt x="1410" y="3"/>
                  </a:lnTo>
                  <a:lnTo>
                    <a:pt x="1349" y="13"/>
                  </a:lnTo>
                  <a:lnTo>
                    <a:pt x="1222" y="6"/>
                  </a:lnTo>
                  <a:lnTo>
                    <a:pt x="1182" y="9"/>
                  </a:lnTo>
                  <a:lnTo>
                    <a:pt x="1112" y="15"/>
                  </a:lnTo>
                  <a:lnTo>
                    <a:pt x="1067" y="10"/>
                  </a:lnTo>
                  <a:lnTo>
                    <a:pt x="1022" y="9"/>
                  </a:lnTo>
                  <a:lnTo>
                    <a:pt x="986" y="9"/>
                  </a:lnTo>
                  <a:lnTo>
                    <a:pt x="947" y="14"/>
                  </a:lnTo>
                  <a:lnTo>
                    <a:pt x="923" y="7"/>
                  </a:lnTo>
                  <a:lnTo>
                    <a:pt x="839" y="9"/>
                  </a:lnTo>
                  <a:lnTo>
                    <a:pt x="813" y="9"/>
                  </a:lnTo>
                  <a:lnTo>
                    <a:pt x="769" y="7"/>
                  </a:lnTo>
                  <a:lnTo>
                    <a:pt x="681" y="10"/>
                  </a:lnTo>
                  <a:lnTo>
                    <a:pt x="603" y="7"/>
                  </a:lnTo>
                  <a:lnTo>
                    <a:pt x="531" y="7"/>
                  </a:lnTo>
                  <a:lnTo>
                    <a:pt x="496" y="9"/>
                  </a:lnTo>
                  <a:lnTo>
                    <a:pt x="463" y="4"/>
                  </a:lnTo>
                  <a:lnTo>
                    <a:pt x="435" y="4"/>
                  </a:lnTo>
                  <a:lnTo>
                    <a:pt x="351" y="4"/>
                  </a:lnTo>
                  <a:lnTo>
                    <a:pt x="253" y="7"/>
                  </a:lnTo>
                  <a:lnTo>
                    <a:pt x="208" y="4"/>
                  </a:lnTo>
                  <a:lnTo>
                    <a:pt x="155" y="7"/>
                  </a:lnTo>
                  <a:lnTo>
                    <a:pt x="87" y="0"/>
                  </a:lnTo>
                  <a:lnTo>
                    <a:pt x="45" y="0"/>
                  </a:lnTo>
                  <a:lnTo>
                    <a:pt x="28" y="2"/>
                  </a:lnTo>
                  <a:lnTo>
                    <a:pt x="15" y="9"/>
                  </a:lnTo>
                  <a:lnTo>
                    <a:pt x="4" y="28"/>
                  </a:lnTo>
                  <a:lnTo>
                    <a:pt x="0" y="58"/>
                  </a:lnTo>
                  <a:lnTo>
                    <a:pt x="0" y="89"/>
                  </a:lnTo>
                  <a:lnTo>
                    <a:pt x="0" y="123"/>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23" name="Freeform 21"/>
            <p:cNvSpPr>
              <a:spLocks/>
            </p:cNvSpPr>
            <p:nvPr/>
          </p:nvSpPr>
          <p:spPr bwMode="auto">
            <a:xfrm>
              <a:off x="3946" y="556"/>
              <a:ext cx="1733" cy="103"/>
            </a:xfrm>
            <a:custGeom>
              <a:avLst/>
              <a:gdLst>
                <a:gd name="T0" fmla="*/ 0 w 1733"/>
                <a:gd name="T1" fmla="*/ 24 h 103"/>
                <a:gd name="T2" fmla="*/ 4 w 1733"/>
                <a:gd name="T3" fmla="*/ 20 h 103"/>
                <a:gd name="T4" fmla="*/ 6 w 1733"/>
                <a:gd name="T5" fmla="*/ 65 h 103"/>
                <a:gd name="T6" fmla="*/ 22 w 1733"/>
                <a:gd name="T7" fmla="*/ 83 h 103"/>
                <a:gd name="T8" fmla="*/ 48 w 1733"/>
                <a:gd name="T9" fmla="*/ 78 h 103"/>
                <a:gd name="T10" fmla="*/ 90 w 1733"/>
                <a:gd name="T11" fmla="*/ 78 h 103"/>
                <a:gd name="T12" fmla="*/ 132 w 1733"/>
                <a:gd name="T13" fmla="*/ 80 h 103"/>
                <a:gd name="T14" fmla="*/ 156 w 1733"/>
                <a:gd name="T15" fmla="*/ 82 h 103"/>
                <a:gd name="T16" fmla="*/ 202 w 1733"/>
                <a:gd name="T17" fmla="*/ 77 h 103"/>
                <a:gd name="T18" fmla="*/ 266 w 1733"/>
                <a:gd name="T19" fmla="*/ 82 h 103"/>
                <a:gd name="T20" fmla="*/ 336 w 1733"/>
                <a:gd name="T21" fmla="*/ 82 h 103"/>
                <a:gd name="T22" fmla="*/ 390 w 1733"/>
                <a:gd name="T23" fmla="*/ 85 h 103"/>
                <a:gd name="T24" fmla="*/ 421 w 1733"/>
                <a:gd name="T25" fmla="*/ 83 h 103"/>
                <a:gd name="T26" fmla="*/ 525 w 1733"/>
                <a:gd name="T27" fmla="*/ 85 h 103"/>
                <a:gd name="T28" fmla="*/ 590 w 1733"/>
                <a:gd name="T29" fmla="*/ 78 h 103"/>
                <a:gd name="T30" fmla="*/ 656 w 1733"/>
                <a:gd name="T31" fmla="*/ 80 h 103"/>
                <a:gd name="T32" fmla="*/ 708 w 1733"/>
                <a:gd name="T33" fmla="*/ 80 h 103"/>
                <a:gd name="T34" fmla="*/ 788 w 1733"/>
                <a:gd name="T35" fmla="*/ 79 h 103"/>
                <a:gd name="T36" fmla="*/ 850 w 1733"/>
                <a:gd name="T37" fmla="*/ 74 h 103"/>
                <a:gd name="T38" fmla="*/ 942 w 1733"/>
                <a:gd name="T39" fmla="*/ 75 h 103"/>
                <a:gd name="T40" fmla="*/ 1055 w 1733"/>
                <a:gd name="T41" fmla="*/ 78 h 103"/>
                <a:gd name="T42" fmla="*/ 1121 w 1733"/>
                <a:gd name="T43" fmla="*/ 74 h 103"/>
                <a:gd name="T44" fmla="*/ 1150 w 1733"/>
                <a:gd name="T45" fmla="*/ 81 h 103"/>
                <a:gd name="T46" fmla="*/ 1237 w 1733"/>
                <a:gd name="T47" fmla="*/ 81 h 103"/>
                <a:gd name="T48" fmla="*/ 1308 w 1733"/>
                <a:gd name="T49" fmla="*/ 81 h 103"/>
                <a:gd name="T50" fmla="*/ 1332 w 1733"/>
                <a:gd name="T51" fmla="*/ 77 h 103"/>
                <a:gd name="T52" fmla="*/ 1373 w 1733"/>
                <a:gd name="T53" fmla="*/ 82 h 103"/>
                <a:gd name="T54" fmla="*/ 1394 w 1733"/>
                <a:gd name="T55" fmla="*/ 83 h 103"/>
                <a:gd name="T56" fmla="*/ 1451 w 1733"/>
                <a:gd name="T57" fmla="*/ 82 h 103"/>
                <a:gd name="T58" fmla="*/ 1499 w 1733"/>
                <a:gd name="T59" fmla="*/ 80 h 103"/>
                <a:gd name="T60" fmla="*/ 1578 w 1733"/>
                <a:gd name="T61" fmla="*/ 76 h 103"/>
                <a:gd name="T62" fmla="*/ 1687 w 1733"/>
                <a:gd name="T63" fmla="*/ 75 h 103"/>
                <a:gd name="T64" fmla="*/ 1713 w 1733"/>
                <a:gd name="T65" fmla="*/ 67 h 103"/>
                <a:gd name="T66" fmla="*/ 1727 w 1733"/>
                <a:gd name="T67" fmla="*/ 43 h 103"/>
                <a:gd name="T68" fmla="*/ 1732 w 1733"/>
                <a:gd name="T69" fmla="*/ 65 h 103"/>
                <a:gd name="T70" fmla="*/ 1730 w 1733"/>
                <a:gd name="T71" fmla="*/ 82 h 103"/>
                <a:gd name="T72" fmla="*/ 1716 w 1733"/>
                <a:gd name="T73" fmla="*/ 98 h 103"/>
                <a:gd name="T74" fmla="*/ 1606 w 1733"/>
                <a:gd name="T75" fmla="*/ 98 h 103"/>
                <a:gd name="T76" fmla="*/ 1510 w 1733"/>
                <a:gd name="T77" fmla="*/ 100 h 103"/>
                <a:gd name="T78" fmla="*/ 1466 w 1733"/>
                <a:gd name="T79" fmla="*/ 102 h 103"/>
                <a:gd name="T80" fmla="*/ 1416 w 1733"/>
                <a:gd name="T81" fmla="*/ 102 h 103"/>
                <a:gd name="T82" fmla="*/ 1325 w 1733"/>
                <a:gd name="T83" fmla="*/ 96 h 103"/>
                <a:gd name="T84" fmla="*/ 1216 w 1733"/>
                <a:gd name="T85" fmla="*/ 95 h 103"/>
                <a:gd name="T86" fmla="*/ 1125 w 1733"/>
                <a:gd name="T87" fmla="*/ 97 h 103"/>
                <a:gd name="T88" fmla="*/ 1067 w 1733"/>
                <a:gd name="T89" fmla="*/ 97 h 103"/>
                <a:gd name="T90" fmla="*/ 1022 w 1733"/>
                <a:gd name="T91" fmla="*/ 98 h 103"/>
                <a:gd name="T92" fmla="*/ 987 w 1733"/>
                <a:gd name="T93" fmla="*/ 100 h 103"/>
                <a:gd name="T94" fmla="*/ 947 w 1733"/>
                <a:gd name="T95" fmla="*/ 96 h 103"/>
                <a:gd name="T96" fmla="*/ 901 w 1733"/>
                <a:gd name="T97" fmla="*/ 100 h 103"/>
                <a:gd name="T98" fmla="*/ 839 w 1733"/>
                <a:gd name="T99" fmla="*/ 100 h 103"/>
                <a:gd name="T100" fmla="*/ 791 w 1733"/>
                <a:gd name="T101" fmla="*/ 98 h 103"/>
                <a:gd name="T102" fmla="*/ 720 w 1733"/>
                <a:gd name="T103" fmla="*/ 102 h 103"/>
                <a:gd name="T104" fmla="*/ 638 w 1733"/>
                <a:gd name="T105" fmla="*/ 102 h 103"/>
                <a:gd name="T106" fmla="*/ 563 w 1733"/>
                <a:gd name="T107" fmla="*/ 102 h 103"/>
                <a:gd name="T108" fmla="*/ 496 w 1733"/>
                <a:gd name="T109" fmla="*/ 98 h 103"/>
                <a:gd name="T110" fmla="*/ 435 w 1733"/>
                <a:gd name="T111" fmla="*/ 100 h 103"/>
                <a:gd name="T112" fmla="*/ 326 w 1733"/>
                <a:gd name="T113" fmla="*/ 100 h 103"/>
                <a:gd name="T114" fmla="*/ 208 w 1733"/>
                <a:gd name="T115" fmla="*/ 100 h 103"/>
                <a:gd name="T116" fmla="*/ 15 w 1733"/>
                <a:gd name="T117" fmla="*/ 98 h 103"/>
                <a:gd name="T118" fmla="*/ 0 w 1733"/>
                <a:gd name="T119" fmla="*/ 78 h 103"/>
                <a:gd name="T120" fmla="*/ 0 w 1733"/>
                <a:gd name="T121" fmla="*/ 52 h 1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33" h="103">
                  <a:moveTo>
                    <a:pt x="0" y="52"/>
                  </a:moveTo>
                  <a:lnTo>
                    <a:pt x="0" y="24"/>
                  </a:lnTo>
                  <a:lnTo>
                    <a:pt x="0" y="0"/>
                  </a:lnTo>
                  <a:lnTo>
                    <a:pt x="4" y="20"/>
                  </a:lnTo>
                  <a:lnTo>
                    <a:pt x="5" y="36"/>
                  </a:lnTo>
                  <a:lnTo>
                    <a:pt x="6" y="65"/>
                  </a:lnTo>
                  <a:lnTo>
                    <a:pt x="12" y="78"/>
                  </a:lnTo>
                  <a:lnTo>
                    <a:pt x="22" y="83"/>
                  </a:lnTo>
                  <a:lnTo>
                    <a:pt x="33" y="80"/>
                  </a:lnTo>
                  <a:lnTo>
                    <a:pt x="48" y="78"/>
                  </a:lnTo>
                  <a:lnTo>
                    <a:pt x="74" y="77"/>
                  </a:lnTo>
                  <a:lnTo>
                    <a:pt x="90" y="78"/>
                  </a:lnTo>
                  <a:lnTo>
                    <a:pt x="103" y="78"/>
                  </a:lnTo>
                  <a:lnTo>
                    <a:pt x="132" y="80"/>
                  </a:lnTo>
                  <a:lnTo>
                    <a:pt x="143" y="81"/>
                  </a:lnTo>
                  <a:lnTo>
                    <a:pt x="156" y="82"/>
                  </a:lnTo>
                  <a:lnTo>
                    <a:pt x="178" y="78"/>
                  </a:lnTo>
                  <a:lnTo>
                    <a:pt x="202" y="77"/>
                  </a:lnTo>
                  <a:lnTo>
                    <a:pt x="231" y="76"/>
                  </a:lnTo>
                  <a:lnTo>
                    <a:pt x="266" y="82"/>
                  </a:lnTo>
                  <a:lnTo>
                    <a:pt x="311" y="85"/>
                  </a:lnTo>
                  <a:lnTo>
                    <a:pt x="336" y="82"/>
                  </a:lnTo>
                  <a:lnTo>
                    <a:pt x="351" y="85"/>
                  </a:lnTo>
                  <a:lnTo>
                    <a:pt x="390" y="85"/>
                  </a:lnTo>
                  <a:lnTo>
                    <a:pt x="404" y="80"/>
                  </a:lnTo>
                  <a:lnTo>
                    <a:pt x="421" y="83"/>
                  </a:lnTo>
                  <a:lnTo>
                    <a:pt x="467" y="83"/>
                  </a:lnTo>
                  <a:lnTo>
                    <a:pt x="525" y="85"/>
                  </a:lnTo>
                  <a:lnTo>
                    <a:pt x="545" y="82"/>
                  </a:lnTo>
                  <a:lnTo>
                    <a:pt x="590" y="78"/>
                  </a:lnTo>
                  <a:lnTo>
                    <a:pt x="620" y="77"/>
                  </a:lnTo>
                  <a:lnTo>
                    <a:pt x="656" y="80"/>
                  </a:lnTo>
                  <a:lnTo>
                    <a:pt x="680" y="83"/>
                  </a:lnTo>
                  <a:lnTo>
                    <a:pt x="708" y="80"/>
                  </a:lnTo>
                  <a:lnTo>
                    <a:pt x="757" y="83"/>
                  </a:lnTo>
                  <a:lnTo>
                    <a:pt x="788" y="79"/>
                  </a:lnTo>
                  <a:lnTo>
                    <a:pt x="818" y="79"/>
                  </a:lnTo>
                  <a:lnTo>
                    <a:pt x="850" y="74"/>
                  </a:lnTo>
                  <a:lnTo>
                    <a:pt x="890" y="80"/>
                  </a:lnTo>
                  <a:lnTo>
                    <a:pt x="942" y="75"/>
                  </a:lnTo>
                  <a:lnTo>
                    <a:pt x="1002" y="75"/>
                  </a:lnTo>
                  <a:lnTo>
                    <a:pt x="1055" y="78"/>
                  </a:lnTo>
                  <a:lnTo>
                    <a:pt x="1086" y="73"/>
                  </a:lnTo>
                  <a:lnTo>
                    <a:pt x="1121" y="74"/>
                  </a:lnTo>
                  <a:lnTo>
                    <a:pt x="1135" y="80"/>
                  </a:lnTo>
                  <a:lnTo>
                    <a:pt x="1150" y="81"/>
                  </a:lnTo>
                  <a:lnTo>
                    <a:pt x="1196" y="78"/>
                  </a:lnTo>
                  <a:lnTo>
                    <a:pt x="1237" y="81"/>
                  </a:lnTo>
                  <a:lnTo>
                    <a:pt x="1292" y="82"/>
                  </a:lnTo>
                  <a:lnTo>
                    <a:pt x="1308" y="81"/>
                  </a:lnTo>
                  <a:lnTo>
                    <a:pt x="1319" y="81"/>
                  </a:lnTo>
                  <a:lnTo>
                    <a:pt x="1332" y="77"/>
                  </a:lnTo>
                  <a:lnTo>
                    <a:pt x="1360" y="80"/>
                  </a:lnTo>
                  <a:lnTo>
                    <a:pt x="1373" y="82"/>
                  </a:lnTo>
                  <a:lnTo>
                    <a:pt x="1382" y="80"/>
                  </a:lnTo>
                  <a:lnTo>
                    <a:pt x="1394" y="83"/>
                  </a:lnTo>
                  <a:lnTo>
                    <a:pt x="1416" y="78"/>
                  </a:lnTo>
                  <a:lnTo>
                    <a:pt x="1451" y="82"/>
                  </a:lnTo>
                  <a:lnTo>
                    <a:pt x="1485" y="76"/>
                  </a:lnTo>
                  <a:lnTo>
                    <a:pt x="1499" y="80"/>
                  </a:lnTo>
                  <a:lnTo>
                    <a:pt x="1514" y="80"/>
                  </a:lnTo>
                  <a:lnTo>
                    <a:pt x="1578" y="76"/>
                  </a:lnTo>
                  <a:lnTo>
                    <a:pt x="1639" y="80"/>
                  </a:lnTo>
                  <a:lnTo>
                    <a:pt x="1687" y="75"/>
                  </a:lnTo>
                  <a:lnTo>
                    <a:pt x="1703" y="72"/>
                  </a:lnTo>
                  <a:lnTo>
                    <a:pt x="1713" y="67"/>
                  </a:lnTo>
                  <a:lnTo>
                    <a:pt x="1721" y="58"/>
                  </a:lnTo>
                  <a:lnTo>
                    <a:pt x="1727" y="43"/>
                  </a:lnTo>
                  <a:lnTo>
                    <a:pt x="1732" y="23"/>
                  </a:lnTo>
                  <a:lnTo>
                    <a:pt x="1732" y="65"/>
                  </a:lnTo>
                  <a:lnTo>
                    <a:pt x="1732" y="75"/>
                  </a:lnTo>
                  <a:lnTo>
                    <a:pt x="1730" y="82"/>
                  </a:lnTo>
                  <a:lnTo>
                    <a:pt x="1725" y="91"/>
                  </a:lnTo>
                  <a:lnTo>
                    <a:pt x="1716" y="98"/>
                  </a:lnTo>
                  <a:lnTo>
                    <a:pt x="1652" y="102"/>
                  </a:lnTo>
                  <a:lnTo>
                    <a:pt x="1606" y="98"/>
                  </a:lnTo>
                  <a:lnTo>
                    <a:pt x="1583" y="100"/>
                  </a:lnTo>
                  <a:lnTo>
                    <a:pt x="1510" y="100"/>
                  </a:lnTo>
                  <a:lnTo>
                    <a:pt x="1488" y="100"/>
                  </a:lnTo>
                  <a:lnTo>
                    <a:pt x="1466" y="102"/>
                  </a:lnTo>
                  <a:lnTo>
                    <a:pt x="1443" y="99"/>
                  </a:lnTo>
                  <a:lnTo>
                    <a:pt x="1416" y="102"/>
                  </a:lnTo>
                  <a:lnTo>
                    <a:pt x="1346" y="100"/>
                  </a:lnTo>
                  <a:lnTo>
                    <a:pt x="1325" y="96"/>
                  </a:lnTo>
                  <a:lnTo>
                    <a:pt x="1260" y="100"/>
                  </a:lnTo>
                  <a:lnTo>
                    <a:pt x="1216" y="95"/>
                  </a:lnTo>
                  <a:lnTo>
                    <a:pt x="1165" y="100"/>
                  </a:lnTo>
                  <a:lnTo>
                    <a:pt x="1125" y="97"/>
                  </a:lnTo>
                  <a:lnTo>
                    <a:pt x="1088" y="100"/>
                  </a:lnTo>
                  <a:lnTo>
                    <a:pt x="1067" y="97"/>
                  </a:lnTo>
                  <a:lnTo>
                    <a:pt x="1048" y="98"/>
                  </a:lnTo>
                  <a:lnTo>
                    <a:pt x="1022" y="98"/>
                  </a:lnTo>
                  <a:lnTo>
                    <a:pt x="1006" y="95"/>
                  </a:lnTo>
                  <a:lnTo>
                    <a:pt x="987" y="100"/>
                  </a:lnTo>
                  <a:lnTo>
                    <a:pt x="967" y="95"/>
                  </a:lnTo>
                  <a:lnTo>
                    <a:pt x="947" y="96"/>
                  </a:lnTo>
                  <a:lnTo>
                    <a:pt x="923" y="98"/>
                  </a:lnTo>
                  <a:lnTo>
                    <a:pt x="901" y="100"/>
                  </a:lnTo>
                  <a:lnTo>
                    <a:pt x="875" y="100"/>
                  </a:lnTo>
                  <a:lnTo>
                    <a:pt x="839" y="100"/>
                  </a:lnTo>
                  <a:lnTo>
                    <a:pt x="813" y="100"/>
                  </a:lnTo>
                  <a:lnTo>
                    <a:pt x="791" y="98"/>
                  </a:lnTo>
                  <a:lnTo>
                    <a:pt x="769" y="98"/>
                  </a:lnTo>
                  <a:lnTo>
                    <a:pt x="720" y="102"/>
                  </a:lnTo>
                  <a:lnTo>
                    <a:pt x="681" y="97"/>
                  </a:lnTo>
                  <a:lnTo>
                    <a:pt x="638" y="102"/>
                  </a:lnTo>
                  <a:lnTo>
                    <a:pt x="603" y="98"/>
                  </a:lnTo>
                  <a:lnTo>
                    <a:pt x="563" y="102"/>
                  </a:lnTo>
                  <a:lnTo>
                    <a:pt x="531" y="98"/>
                  </a:lnTo>
                  <a:lnTo>
                    <a:pt x="496" y="98"/>
                  </a:lnTo>
                  <a:lnTo>
                    <a:pt x="463" y="100"/>
                  </a:lnTo>
                  <a:lnTo>
                    <a:pt x="435" y="100"/>
                  </a:lnTo>
                  <a:lnTo>
                    <a:pt x="351" y="100"/>
                  </a:lnTo>
                  <a:lnTo>
                    <a:pt x="326" y="100"/>
                  </a:lnTo>
                  <a:lnTo>
                    <a:pt x="254" y="98"/>
                  </a:lnTo>
                  <a:lnTo>
                    <a:pt x="208" y="100"/>
                  </a:lnTo>
                  <a:lnTo>
                    <a:pt x="84" y="97"/>
                  </a:lnTo>
                  <a:lnTo>
                    <a:pt x="15" y="98"/>
                  </a:lnTo>
                  <a:lnTo>
                    <a:pt x="3" y="90"/>
                  </a:lnTo>
                  <a:lnTo>
                    <a:pt x="0" y="78"/>
                  </a:lnTo>
                  <a:lnTo>
                    <a:pt x="0" y="65"/>
                  </a:lnTo>
                  <a:lnTo>
                    <a:pt x="0" y="52"/>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grpSp>
      <p:sp>
        <p:nvSpPr>
          <p:cNvPr id="173078" name="Rectangle 22"/>
          <p:cNvSpPr>
            <a:spLocks noGrp="1" noChangeArrowheads="1"/>
          </p:cNvSpPr>
          <p:nvPr>
            <p:ph type="ctrTitle" sz="quarter"/>
          </p:nvPr>
        </p:nvSpPr>
        <p:spPr>
          <a:xfrm>
            <a:off x="685800" y="2286000"/>
            <a:ext cx="7772400" cy="1143000"/>
          </a:xfrm>
          <a:ln w="12700" cap="sq">
            <a:headEnd type="none" w="sm" len="sm"/>
            <a:tailEnd type="none" w="sm" len="sm"/>
          </a:ln>
        </p:spPr>
        <p:txBody>
          <a:bodyPr lIns="91440" tIns="45720" rIns="91440" bIns="45720"/>
          <a:lstStyle>
            <a:lvl1pPr>
              <a:defRPr/>
            </a:lvl1pPr>
          </a:lstStyle>
          <a:p>
            <a:r>
              <a:rPr lang="en-US"/>
              <a:t>Click to edit Master title style</a:t>
            </a:r>
          </a:p>
        </p:txBody>
      </p:sp>
      <p:sp>
        <p:nvSpPr>
          <p:cNvPr id="173079" name="Rectangle 23"/>
          <p:cNvSpPr>
            <a:spLocks noGrp="1" noChangeArrowheads="1"/>
          </p:cNvSpPr>
          <p:nvPr>
            <p:ph type="subTitle" sz="quarter" idx="1"/>
          </p:nvPr>
        </p:nvSpPr>
        <p:spPr>
          <a:xfrm>
            <a:off x="1371600" y="3886200"/>
            <a:ext cx="6400800" cy="1752600"/>
          </a:xfrm>
          <a:ln w="12700" cap="sq">
            <a:headEnd type="none" w="sm" len="sm"/>
            <a:tailEnd type="none" w="sm" len="sm"/>
          </a:ln>
        </p:spPr>
        <p:txBody>
          <a:bodyPr lIns="91440" tIns="45720" rIns="91440" bIns="45720"/>
          <a:lstStyle>
            <a:lvl1pPr marL="0" indent="0" algn="ctr">
              <a:buFont typeface="Wingdings" charset="2"/>
              <a:buNone/>
              <a:defRPr/>
            </a:lvl1pPr>
          </a:lstStyle>
          <a:p>
            <a:r>
              <a:rPr lang="en-US"/>
              <a:t>Click to edit Master subtitle style</a:t>
            </a:r>
          </a:p>
        </p:txBody>
      </p:sp>
      <p:sp>
        <p:nvSpPr>
          <p:cNvPr id="24" name="Rectangle 24"/>
          <p:cNvSpPr>
            <a:spLocks noGrp="1" noChangeArrowheads="1"/>
          </p:cNvSpPr>
          <p:nvPr>
            <p:ph type="dt" sz="quarter" idx="10"/>
          </p:nvPr>
        </p:nvSpPr>
        <p:spPr/>
        <p:txBody>
          <a:bodyPr/>
          <a:lstStyle>
            <a:lvl1pPr>
              <a:defRPr/>
            </a:lvl1pPr>
          </a:lstStyle>
          <a:p>
            <a:pPr>
              <a:defRPr/>
            </a:pPr>
            <a:endParaRPr lang="en-US">
              <a:solidFill>
                <a:srgbClr val="FFFFCC"/>
              </a:solidFill>
              <a:latin typeface="Times New Roman"/>
            </a:endParaRPr>
          </a:p>
        </p:txBody>
      </p:sp>
      <p:sp>
        <p:nvSpPr>
          <p:cNvPr id="25" name="Rectangle 25"/>
          <p:cNvSpPr>
            <a:spLocks noGrp="1" noChangeArrowheads="1"/>
          </p:cNvSpPr>
          <p:nvPr>
            <p:ph type="ftr" sz="quarter" idx="11"/>
          </p:nvPr>
        </p:nvSpPr>
        <p:spPr/>
        <p:txBody>
          <a:bodyPr/>
          <a:lstStyle>
            <a:lvl1pPr>
              <a:defRPr/>
            </a:lvl1pPr>
          </a:lstStyle>
          <a:p>
            <a:pPr>
              <a:defRPr/>
            </a:pPr>
            <a:endParaRPr lang="en-US">
              <a:solidFill>
                <a:srgbClr val="FFFFCC"/>
              </a:solidFill>
              <a:latin typeface="Times New Roman"/>
            </a:endParaRPr>
          </a:p>
        </p:txBody>
      </p:sp>
      <p:sp>
        <p:nvSpPr>
          <p:cNvPr id="26" name="Rectangle 26"/>
          <p:cNvSpPr>
            <a:spLocks noGrp="1" noChangeArrowheads="1"/>
          </p:cNvSpPr>
          <p:nvPr>
            <p:ph type="sldNum" sz="quarter" idx="12"/>
          </p:nvPr>
        </p:nvSpPr>
        <p:spPr/>
        <p:txBody>
          <a:bodyPr/>
          <a:lstStyle>
            <a:lvl1pPr>
              <a:defRPr/>
            </a:lvl1pPr>
          </a:lstStyle>
          <a:p>
            <a:pPr>
              <a:defRPr/>
            </a:pPr>
            <a:fld id="{E9138036-73AF-254D-B06C-EF38F5B39885}"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61159733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26"/>
          <p:cNvSpPr>
            <a:spLocks noGrp="1" noChangeArrowheads="1"/>
          </p:cNvSpPr>
          <p:nvPr>
            <p:ph type="sldNum" sz="quarter" idx="12"/>
          </p:nvPr>
        </p:nvSpPr>
        <p:spPr>
          <a:ln/>
        </p:spPr>
        <p:txBody>
          <a:bodyPr/>
          <a:lstStyle>
            <a:lvl1pPr>
              <a:defRPr/>
            </a:lvl1pPr>
          </a:lstStyle>
          <a:p>
            <a:pPr>
              <a:defRPr/>
            </a:pPr>
            <a:fld id="{F8026663-6F3C-284E-A54B-E97E0300498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98219969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26"/>
          <p:cNvSpPr>
            <a:spLocks noGrp="1" noChangeArrowheads="1"/>
          </p:cNvSpPr>
          <p:nvPr>
            <p:ph type="sldNum" sz="quarter" idx="12"/>
          </p:nvPr>
        </p:nvSpPr>
        <p:spPr>
          <a:ln/>
        </p:spPr>
        <p:txBody>
          <a:bodyPr/>
          <a:lstStyle>
            <a:lvl1pPr>
              <a:defRPr/>
            </a:lvl1pPr>
          </a:lstStyle>
          <a:p>
            <a:pPr>
              <a:defRPr/>
            </a:pPr>
            <a:fld id="{C0C17496-D223-9146-A594-B2654906A26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533959236"/>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4938" y="2116138"/>
            <a:ext cx="4371975" cy="413543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59313" y="2116138"/>
            <a:ext cx="4371975" cy="413543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26"/>
          <p:cNvSpPr>
            <a:spLocks noGrp="1" noChangeArrowheads="1"/>
          </p:cNvSpPr>
          <p:nvPr>
            <p:ph type="sldNum" sz="quarter" idx="12"/>
          </p:nvPr>
        </p:nvSpPr>
        <p:spPr>
          <a:ln/>
        </p:spPr>
        <p:txBody>
          <a:bodyPr/>
          <a:lstStyle>
            <a:lvl1pPr>
              <a:defRPr/>
            </a:lvl1pPr>
          </a:lstStyle>
          <a:p>
            <a:pPr>
              <a:defRPr/>
            </a:pPr>
            <a:fld id="{AB2021B6-3180-5E40-867C-4A066FA17AB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59348398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ACD929C6-48B7-724E-B2FD-0C9DD15F7DAF}" type="slidenum">
              <a:rPr lang="en-US"/>
              <a:pPr>
                <a:defRPr/>
              </a:pPr>
              <a:t>‹#›</a:t>
            </a:fld>
            <a:endParaRPr lang="en-US"/>
          </a:p>
        </p:txBody>
      </p:sp>
    </p:spTree>
    <p:extLst>
      <p:ext uri="{BB962C8B-B14F-4D97-AF65-F5344CB8AC3E}">
        <p14:creationId xmlns:p14="http://schemas.microsoft.com/office/powerpoint/2010/main" val="67896508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26"/>
          <p:cNvSpPr>
            <a:spLocks noGrp="1" noChangeArrowheads="1"/>
          </p:cNvSpPr>
          <p:nvPr>
            <p:ph type="sldNum" sz="quarter" idx="12"/>
          </p:nvPr>
        </p:nvSpPr>
        <p:spPr>
          <a:ln/>
        </p:spPr>
        <p:txBody>
          <a:bodyPr/>
          <a:lstStyle>
            <a:lvl1pPr>
              <a:defRPr/>
            </a:lvl1pPr>
          </a:lstStyle>
          <a:p>
            <a:pPr>
              <a:defRPr/>
            </a:pPr>
            <a:fld id="{3125D8AA-5D6E-D449-82C8-B74A1E28249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545301421"/>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4"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5" name="Rectangle 26"/>
          <p:cNvSpPr>
            <a:spLocks noGrp="1" noChangeArrowheads="1"/>
          </p:cNvSpPr>
          <p:nvPr>
            <p:ph type="sldNum" sz="quarter" idx="12"/>
          </p:nvPr>
        </p:nvSpPr>
        <p:spPr>
          <a:ln/>
        </p:spPr>
        <p:txBody>
          <a:bodyPr/>
          <a:lstStyle>
            <a:lvl1pPr>
              <a:defRPr/>
            </a:lvl1pPr>
          </a:lstStyle>
          <a:p>
            <a:pPr>
              <a:defRPr/>
            </a:pPr>
            <a:fld id="{391033DE-8512-FB4C-BB6F-7004AC20DFCF}"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731677761"/>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3"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4" name="Rectangle 26"/>
          <p:cNvSpPr>
            <a:spLocks noGrp="1" noChangeArrowheads="1"/>
          </p:cNvSpPr>
          <p:nvPr>
            <p:ph type="sldNum" sz="quarter" idx="12"/>
          </p:nvPr>
        </p:nvSpPr>
        <p:spPr>
          <a:ln/>
        </p:spPr>
        <p:txBody>
          <a:bodyPr/>
          <a:lstStyle>
            <a:lvl1pPr>
              <a:defRPr/>
            </a:lvl1pPr>
          </a:lstStyle>
          <a:p>
            <a:pPr>
              <a:defRPr/>
            </a:pPr>
            <a:fld id="{48906D17-106D-D344-A858-E6A44AB52BA3}"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107817235"/>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26"/>
          <p:cNvSpPr>
            <a:spLocks noGrp="1" noChangeArrowheads="1"/>
          </p:cNvSpPr>
          <p:nvPr>
            <p:ph type="sldNum" sz="quarter" idx="12"/>
          </p:nvPr>
        </p:nvSpPr>
        <p:spPr>
          <a:ln/>
        </p:spPr>
        <p:txBody>
          <a:bodyPr/>
          <a:lstStyle>
            <a:lvl1pPr>
              <a:defRPr/>
            </a:lvl1pPr>
          </a:lstStyle>
          <a:p>
            <a:pPr>
              <a:defRPr/>
            </a:pPr>
            <a:fld id="{0214AE33-933F-9F4B-9671-C7E7AC54E21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938509361"/>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26"/>
          <p:cNvSpPr>
            <a:spLocks noGrp="1" noChangeArrowheads="1"/>
          </p:cNvSpPr>
          <p:nvPr>
            <p:ph type="sldNum" sz="quarter" idx="12"/>
          </p:nvPr>
        </p:nvSpPr>
        <p:spPr>
          <a:ln/>
        </p:spPr>
        <p:txBody>
          <a:bodyPr/>
          <a:lstStyle>
            <a:lvl1pPr>
              <a:defRPr/>
            </a:lvl1pPr>
          </a:lstStyle>
          <a:p>
            <a:pPr>
              <a:defRPr/>
            </a:pPr>
            <a:fld id="{C05A4956-F9AF-CC49-A688-71E57B523B00}"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361694897"/>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26"/>
          <p:cNvSpPr>
            <a:spLocks noGrp="1" noChangeArrowheads="1"/>
          </p:cNvSpPr>
          <p:nvPr>
            <p:ph type="sldNum" sz="quarter" idx="12"/>
          </p:nvPr>
        </p:nvSpPr>
        <p:spPr>
          <a:ln/>
        </p:spPr>
        <p:txBody>
          <a:bodyPr/>
          <a:lstStyle>
            <a:lvl1pPr>
              <a:defRPr/>
            </a:lvl1pPr>
          </a:lstStyle>
          <a:p>
            <a:pPr>
              <a:defRPr/>
            </a:pPr>
            <a:fld id="{5C97DAC9-08CC-8044-B137-6AE0B87ED03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418505412"/>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07200" y="889000"/>
            <a:ext cx="2224088" cy="53625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4938" y="889000"/>
            <a:ext cx="6519862" cy="53625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4"/>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25"/>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26"/>
          <p:cNvSpPr>
            <a:spLocks noGrp="1" noChangeArrowheads="1"/>
          </p:cNvSpPr>
          <p:nvPr>
            <p:ph type="sldNum" sz="quarter" idx="12"/>
          </p:nvPr>
        </p:nvSpPr>
        <p:spPr>
          <a:ln/>
        </p:spPr>
        <p:txBody>
          <a:bodyPr/>
          <a:lstStyle>
            <a:lvl1pPr>
              <a:defRPr/>
            </a:lvl1pPr>
          </a:lstStyle>
          <a:p>
            <a:pPr>
              <a:defRPr/>
            </a:pPr>
            <a:fld id="{B51CD059-8728-8746-80F7-37C1B87BDBF6}"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14111802"/>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0A3F0035-94AC-0D4E-9D6F-9687A6670E4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29883475"/>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D70C29A3-6096-3743-AFEA-A20BA467296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06777600"/>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6E2D6D8D-3172-AD4E-85E1-610C63EAD74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8069815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2EFB5B3A-7FC2-E544-9F6B-A267166C9B94}" type="slidenum">
              <a:rPr lang="en-US"/>
              <a:pPr>
                <a:defRPr/>
              </a:pPr>
              <a:t>‹#›</a:t>
            </a:fld>
            <a:endParaRPr lang="en-US"/>
          </a:p>
        </p:txBody>
      </p:sp>
    </p:spTree>
    <p:extLst>
      <p:ext uri="{BB962C8B-B14F-4D97-AF65-F5344CB8AC3E}">
        <p14:creationId xmlns:p14="http://schemas.microsoft.com/office/powerpoint/2010/main" val="1474412289"/>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12936551-E3BC-B341-B1AD-EA23D6A3359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24151122"/>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30"/>
          <p:cNvSpPr>
            <a:spLocks noGrp="1" noChangeArrowheads="1"/>
          </p:cNvSpPr>
          <p:nvPr>
            <p:ph type="sldNum" sz="quarter" idx="12"/>
          </p:nvPr>
        </p:nvSpPr>
        <p:spPr>
          <a:ln/>
        </p:spPr>
        <p:txBody>
          <a:bodyPr/>
          <a:lstStyle>
            <a:lvl1pPr>
              <a:defRPr/>
            </a:lvl1pPr>
          </a:lstStyle>
          <a:p>
            <a:pPr>
              <a:defRPr/>
            </a:pPr>
            <a:fld id="{F230A276-F9AD-0E4E-853F-E971BD7046C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29126003"/>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2"/>
          </p:nvPr>
        </p:nvSpPr>
        <p:spPr>
          <a:ln/>
        </p:spPr>
        <p:txBody>
          <a:bodyPr/>
          <a:lstStyle>
            <a:lvl1pPr>
              <a:defRPr/>
            </a:lvl1pPr>
          </a:lstStyle>
          <a:p>
            <a:pPr>
              <a:defRPr/>
            </a:pPr>
            <a:fld id="{1D9CB1BB-D850-5248-9972-1F80E5F675E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809946604"/>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2"/>
          </p:nvPr>
        </p:nvSpPr>
        <p:spPr>
          <a:ln/>
        </p:spPr>
        <p:txBody>
          <a:bodyPr/>
          <a:lstStyle>
            <a:lvl1pPr>
              <a:defRPr/>
            </a:lvl1pPr>
          </a:lstStyle>
          <a:p>
            <a:pPr>
              <a:defRPr/>
            </a:pPr>
            <a:fld id="{DEA3588F-B8D4-F147-B937-9CDDDB492B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13953635"/>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5FFFC14C-8EA7-1847-80D7-F1B8D7C5ADC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16245321"/>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C724C302-77C7-5E4A-9489-532BB3F48D1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5833069"/>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7B272982-8AFB-6642-B266-D71F92D309F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620859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B572569F-7FCD-8842-AADE-AC14AF69E68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98352781"/>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0418" name="Rectangle 1026"/>
          <p:cNvSpPr>
            <a:spLocks noGrp="1" noChangeArrowheads="1"/>
          </p:cNvSpPr>
          <p:nvPr>
            <p:ph type="ctrTitle"/>
          </p:nvPr>
        </p:nvSpPr>
        <p:spPr>
          <a:xfrm>
            <a:off x="685800" y="2286000"/>
            <a:ext cx="7772400" cy="1143000"/>
          </a:xfrm>
        </p:spPr>
        <p:txBody>
          <a:bodyPr/>
          <a:lstStyle>
            <a:lvl1pPr>
              <a:defRPr/>
            </a:lvl1pPr>
          </a:lstStyle>
          <a:p>
            <a:r>
              <a:rPr lang="en-US"/>
              <a:t>Click to edit Master title style</a:t>
            </a:r>
          </a:p>
        </p:txBody>
      </p:sp>
      <p:sp>
        <p:nvSpPr>
          <p:cNvPr id="60419" name="Rectangle 1027"/>
          <p:cNvSpPr>
            <a:spLocks noGrp="1" noChangeArrowheads="1"/>
          </p:cNvSpPr>
          <p:nvPr>
            <p:ph type="subTitle"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30AD5581-AABA-1A4D-B3F3-F0CFB5F3966E}"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2512164251"/>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35EAC4BD-F32D-D849-9529-81AF48F8E657}"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79982250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958550B-3443-FB4B-BB34-AA6BFBE0EC61}" type="slidenum">
              <a:rPr lang="en-US"/>
              <a:pPr>
                <a:defRPr/>
              </a:pPr>
              <a:t>‹#›</a:t>
            </a:fld>
            <a:endParaRPr lang="en-US"/>
          </a:p>
        </p:txBody>
      </p:sp>
    </p:spTree>
    <p:extLst>
      <p:ext uri="{BB962C8B-B14F-4D97-AF65-F5344CB8AC3E}">
        <p14:creationId xmlns:p14="http://schemas.microsoft.com/office/powerpoint/2010/main" val="25334660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6B60A95C-1A06-1640-8E92-4F726476B48B}" type="slidenum">
              <a:rPr lang="en-US"/>
              <a:pPr>
                <a:defRPr/>
              </a:pPr>
              <a:t>‹#›</a:t>
            </a:fld>
            <a:endParaRPr lang="en-US"/>
          </a:p>
        </p:txBody>
      </p:sp>
    </p:spTree>
    <p:extLst>
      <p:ext uri="{BB962C8B-B14F-4D97-AF65-F5344CB8AC3E}">
        <p14:creationId xmlns:p14="http://schemas.microsoft.com/office/powerpoint/2010/main" val="2355683111"/>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14A15291-1B79-9848-83B1-CEB2D66DF02C}"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1669967407"/>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fld id="{B4F915A0-A46E-0947-9F79-64D1FAD6A578}"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773503901"/>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9" name="Rectangle 6"/>
          <p:cNvSpPr>
            <a:spLocks noGrp="1" noChangeArrowheads="1"/>
          </p:cNvSpPr>
          <p:nvPr>
            <p:ph type="sldNum" sz="quarter" idx="12"/>
          </p:nvPr>
        </p:nvSpPr>
        <p:spPr>
          <a:ln/>
        </p:spPr>
        <p:txBody>
          <a:bodyPr/>
          <a:lstStyle>
            <a:lvl1pPr>
              <a:defRPr/>
            </a:lvl1pPr>
          </a:lstStyle>
          <a:p>
            <a:fld id="{308A3DB5-9CF4-DD43-AFB3-7470F489FE6E}"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343505020"/>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5" name="Rectangle 6"/>
          <p:cNvSpPr>
            <a:spLocks noGrp="1" noChangeArrowheads="1"/>
          </p:cNvSpPr>
          <p:nvPr>
            <p:ph type="sldNum" sz="quarter" idx="12"/>
          </p:nvPr>
        </p:nvSpPr>
        <p:spPr>
          <a:ln/>
        </p:spPr>
        <p:txBody>
          <a:bodyPr/>
          <a:lstStyle>
            <a:lvl1pPr>
              <a:defRPr/>
            </a:lvl1pPr>
          </a:lstStyle>
          <a:p>
            <a:fld id="{567B14B8-BA56-F948-9084-B337A3682571}"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4046395845"/>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4" name="Rectangle 6"/>
          <p:cNvSpPr>
            <a:spLocks noGrp="1" noChangeArrowheads="1"/>
          </p:cNvSpPr>
          <p:nvPr>
            <p:ph type="sldNum" sz="quarter" idx="12"/>
          </p:nvPr>
        </p:nvSpPr>
        <p:spPr>
          <a:ln/>
        </p:spPr>
        <p:txBody>
          <a:bodyPr/>
          <a:lstStyle>
            <a:lvl1pPr>
              <a:defRPr/>
            </a:lvl1pPr>
          </a:lstStyle>
          <a:p>
            <a:fld id="{A8F25A4E-CABA-CB4D-ADBC-39689D520ED1}"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3431840844"/>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fld id="{9AEDE246-E706-244D-8971-79A1FCC360F6}"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262718904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fld id="{AAFA1237-4D45-ED46-B570-EAF8A38231EB}"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327222835"/>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DF8CDB32-17B1-1B47-8E90-2F0ACB2C0977}"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41083759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D2D32E8F-AD95-9A45-A1DE-9E49789BCF1D}"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169971974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F6CC9FB-F159-2C49-BF36-E4ADA383CD1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56371853"/>
      </p:ext>
    </p:extLst>
  </p:cSld>
  <p:clrMapOvr>
    <a:masterClrMapping/>
  </p:clrMapOvr>
  <p:transition>
    <p:random/>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48F6CC97-12ED-DF4E-8736-0E5872899EBF}" type="slidenum">
              <a:rPr lang="en-US"/>
              <a:pPr>
                <a:defRPr/>
              </a:pPr>
              <a:t>‹#›</a:t>
            </a:fld>
            <a:endParaRPr lang="en-US"/>
          </a:p>
        </p:txBody>
      </p:sp>
    </p:spTree>
    <p:extLst>
      <p:ext uri="{BB962C8B-B14F-4D97-AF65-F5344CB8AC3E}">
        <p14:creationId xmlns:p14="http://schemas.microsoft.com/office/powerpoint/2010/main" val="95993917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DE8C1072-3716-A841-AF40-BB87377A987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985955923"/>
      </p:ext>
    </p:extLst>
  </p:cSld>
  <p:clrMapOvr>
    <a:masterClrMapping/>
  </p:clrMapOvr>
  <p:transition>
    <p:random/>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5B20AA1-7F27-544F-9B3D-D66706DE669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982539911"/>
      </p:ext>
    </p:extLst>
  </p:cSld>
  <p:clrMapOvr>
    <a:masterClrMapping/>
  </p:clrMapOvr>
  <p:transition>
    <p:random/>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BDD068F-8ACC-2B43-A001-A1B21A4B15B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697677260"/>
      </p:ext>
    </p:extLst>
  </p:cSld>
  <p:clrMapOvr>
    <a:masterClrMapping/>
  </p:clrMapOvr>
  <p:transition>
    <p:random/>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5167ABD0-CE34-7F45-B47E-D3DB0F5956A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811756289"/>
      </p:ext>
    </p:extLst>
  </p:cSld>
  <p:clrMapOvr>
    <a:masterClrMapping/>
  </p:clrMapOvr>
  <p:transition>
    <p:random/>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E57BF9E5-C8D1-C143-BE44-4A673615FBE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950186418"/>
      </p:ext>
    </p:extLst>
  </p:cSld>
  <p:clrMapOvr>
    <a:masterClrMapping/>
  </p:clrMapOvr>
  <p:transition>
    <p:random/>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9B5B0C94-9EDA-154E-93CB-87052FC1E30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551903016"/>
      </p:ext>
    </p:extLst>
  </p:cSld>
  <p:clrMapOvr>
    <a:masterClrMapping/>
  </p:clrMapOvr>
  <p:transition>
    <p:random/>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61ABADC-9367-6D47-ADFE-E24DE263CF6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009464041"/>
      </p:ext>
    </p:extLst>
  </p:cSld>
  <p:clrMapOvr>
    <a:masterClrMapping/>
  </p:clrMapOvr>
  <p:transition>
    <p:random/>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B202E57-8A71-2343-9DD9-D506813EBF7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661562195"/>
      </p:ext>
    </p:extLst>
  </p:cSld>
  <p:clrMapOvr>
    <a:masterClrMapping/>
  </p:clrMapOvr>
  <p:transition>
    <p:random/>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BF9AD74-5F8D-604E-902A-ED05B897534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48509742"/>
      </p:ext>
    </p:extLst>
  </p:cSld>
  <p:clrMapOvr>
    <a:masterClrMapping/>
  </p:clrMapOvr>
  <p:transition>
    <p:random/>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1CCAAA0-9C77-0F45-AA9E-F303C157576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23996685"/>
      </p:ext>
    </p:extLst>
  </p:cSld>
  <p:clrMapOvr>
    <a:masterClrMapping/>
  </p:clrMapOvr>
  <p:transition>
    <p:random/>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FF21AD0A-1CC5-F145-A882-251D2B8F01B5}" type="slidenum">
              <a:rPr lang="en-US"/>
              <a:pPr>
                <a:defRPr/>
              </a:pPr>
              <a:t>‹#›</a:t>
            </a:fld>
            <a:endParaRPr lang="en-US"/>
          </a:p>
        </p:txBody>
      </p:sp>
    </p:spTree>
    <p:extLst>
      <p:ext uri="{BB962C8B-B14F-4D97-AF65-F5344CB8AC3E}">
        <p14:creationId xmlns:p14="http://schemas.microsoft.com/office/powerpoint/2010/main" val="1827667071"/>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437" y="2130077"/>
            <a:ext cx="7773126" cy="1470289"/>
          </a:xfrm>
        </p:spPr>
        <p:txBody>
          <a:bodyPr/>
          <a:lstStyle/>
          <a:p>
            <a:r>
              <a:rPr lang="en-US"/>
              <a:t>Click to edit Master title style</a:t>
            </a:r>
          </a:p>
        </p:txBody>
      </p:sp>
      <p:sp>
        <p:nvSpPr>
          <p:cNvPr id="3" name="Subtitle 2"/>
          <p:cNvSpPr>
            <a:spLocks noGrp="1"/>
          </p:cNvSpPr>
          <p:nvPr>
            <p:ph type="subTitle" idx="1"/>
          </p:nvPr>
        </p:nvSpPr>
        <p:spPr>
          <a:xfrm>
            <a:off x="1371991" y="3886163"/>
            <a:ext cx="6400018" cy="1752736"/>
          </a:xfrm>
        </p:spPr>
        <p:txBody>
          <a:bodyPr/>
          <a:lstStyle>
            <a:lvl1pPr marL="0" indent="0" algn="ctr">
              <a:buNone/>
              <a:defRPr/>
            </a:lvl1pPr>
            <a:lvl2pPr marL="321503" indent="0" algn="ctr">
              <a:buNone/>
              <a:defRPr/>
            </a:lvl2pPr>
            <a:lvl3pPr marL="643006" indent="0" algn="ctr">
              <a:buNone/>
              <a:defRPr/>
            </a:lvl3pPr>
            <a:lvl4pPr marL="964509" indent="0" algn="ctr">
              <a:buNone/>
              <a:defRPr/>
            </a:lvl4pPr>
            <a:lvl5pPr marL="1286012" indent="0" algn="ctr">
              <a:buNone/>
              <a:defRPr/>
            </a:lvl5pPr>
            <a:lvl6pPr marL="1607515" indent="0" algn="ctr">
              <a:buNone/>
              <a:defRPr/>
            </a:lvl6pPr>
            <a:lvl7pPr marL="1929018" indent="0" algn="ctr">
              <a:buNone/>
              <a:defRPr/>
            </a:lvl7pPr>
            <a:lvl8pPr marL="2250521" indent="0" algn="ctr">
              <a:buNone/>
              <a:defRPr/>
            </a:lvl8pPr>
            <a:lvl9pPr marL="2572024" indent="0" algn="ctr">
              <a:buNone/>
              <a:defRPr/>
            </a:lvl9pPr>
          </a:lstStyle>
          <a:p>
            <a:r>
              <a:rPr lang="en-US"/>
              <a:t>Click to edit Master subtitle style</a:t>
            </a:r>
          </a:p>
        </p:txBody>
      </p:sp>
      <p:sp>
        <p:nvSpPr>
          <p:cNvPr id="4" name="Date Placeholder 3"/>
          <p:cNvSpPr>
            <a:spLocks noGrp="1"/>
          </p:cNvSpPr>
          <p:nvPr>
            <p:ph type="dt" idx="10"/>
          </p:nvPr>
        </p:nvSpPr>
        <p:spPr/>
        <p:txBody>
          <a:bodyPr/>
          <a:lstStyle>
            <a:lvl1pPr>
              <a:defRPr/>
            </a:lvl1pPr>
          </a:lstStyle>
          <a:p>
            <a:endParaRPr lang="en-US"/>
          </a:p>
        </p:txBody>
      </p:sp>
      <p:sp>
        <p:nvSpPr>
          <p:cNvPr id="5" name="Footer Placeholder 4"/>
          <p:cNvSpPr>
            <a:spLocks noGrp="1"/>
          </p:cNvSpPr>
          <p:nvPr>
            <p:ph type="ftr" idx="11"/>
          </p:nvPr>
        </p:nvSpPr>
        <p:spPr/>
        <p:txBody>
          <a:bodyPr/>
          <a:lstStyle>
            <a:lvl1pPr>
              <a:defRPr/>
            </a:lvl1pPr>
          </a:lstStyle>
          <a:p>
            <a:endParaRPr lang="en-US"/>
          </a:p>
        </p:txBody>
      </p:sp>
      <p:sp>
        <p:nvSpPr>
          <p:cNvPr id="6" name="Slide Number Placeholder 5"/>
          <p:cNvSpPr>
            <a:spLocks noGrp="1"/>
          </p:cNvSpPr>
          <p:nvPr>
            <p:ph type="sldNum" idx="12"/>
          </p:nvPr>
        </p:nvSpPr>
        <p:spPr/>
        <p:txBody>
          <a:bodyPr/>
          <a:lstStyle>
            <a:lvl1pPr>
              <a:defRPr/>
            </a:lvl1pPr>
          </a:lstStyle>
          <a:p>
            <a:fld id="{653EC008-758F-7B42-9E0B-92277D0CCD5D}" type="slidenum">
              <a:rPr lang="en-US"/>
              <a:pPr/>
              <a:t>‹#›</a:t>
            </a:fld>
            <a:endParaRPr lang="en-US"/>
          </a:p>
        </p:txBody>
      </p:sp>
    </p:spTree>
    <p:extLst>
      <p:ext uri="{BB962C8B-B14F-4D97-AF65-F5344CB8AC3E}">
        <p14:creationId xmlns:p14="http://schemas.microsoft.com/office/powerpoint/2010/main" val="3887949341"/>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idx="10"/>
          </p:nvPr>
        </p:nvSpPr>
        <p:spPr/>
        <p:txBody>
          <a:bodyPr/>
          <a:lstStyle>
            <a:lvl1pPr>
              <a:defRPr/>
            </a:lvl1pPr>
          </a:lstStyle>
          <a:p>
            <a:endParaRPr lang="en-US"/>
          </a:p>
        </p:txBody>
      </p:sp>
      <p:sp>
        <p:nvSpPr>
          <p:cNvPr id="5" name="Footer Placeholder 4"/>
          <p:cNvSpPr>
            <a:spLocks noGrp="1"/>
          </p:cNvSpPr>
          <p:nvPr>
            <p:ph type="ftr" idx="11"/>
          </p:nvPr>
        </p:nvSpPr>
        <p:spPr/>
        <p:txBody>
          <a:bodyPr/>
          <a:lstStyle>
            <a:lvl1pPr>
              <a:defRPr/>
            </a:lvl1pPr>
          </a:lstStyle>
          <a:p>
            <a:endParaRPr lang="en-US"/>
          </a:p>
        </p:txBody>
      </p:sp>
      <p:sp>
        <p:nvSpPr>
          <p:cNvPr id="6" name="Slide Number Placeholder 5"/>
          <p:cNvSpPr>
            <a:spLocks noGrp="1"/>
          </p:cNvSpPr>
          <p:nvPr>
            <p:ph type="sldNum" idx="12"/>
          </p:nvPr>
        </p:nvSpPr>
        <p:spPr/>
        <p:txBody>
          <a:bodyPr/>
          <a:lstStyle>
            <a:lvl1pPr>
              <a:defRPr/>
            </a:lvl1pPr>
          </a:lstStyle>
          <a:p>
            <a:fld id="{56AF0392-788C-2540-B133-5E6D7C41DB3B}" type="slidenum">
              <a:rPr lang="en-US"/>
              <a:pPr/>
              <a:t>‹#›</a:t>
            </a:fld>
            <a:endParaRPr lang="en-US"/>
          </a:p>
        </p:txBody>
      </p:sp>
    </p:spTree>
    <p:extLst>
      <p:ext uri="{BB962C8B-B14F-4D97-AF65-F5344CB8AC3E}">
        <p14:creationId xmlns:p14="http://schemas.microsoft.com/office/powerpoint/2010/main" val="3188063608"/>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277" y="4406402"/>
            <a:ext cx="7772009" cy="1363115"/>
          </a:xfrm>
        </p:spPr>
        <p:txBody>
          <a:bodyPr anchor="t"/>
          <a:lstStyle>
            <a:lvl1pPr algn="l">
              <a:defRPr sz="2800" b="1" cap="all"/>
            </a:lvl1pPr>
          </a:lstStyle>
          <a:p>
            <a:r>
              <a:rPr lang="en-US"/>
              <a:t>Click to edit Master title style</a:t>
            </a:r>
          </a:p>
        </p:txBody>
      </p:sp>
      <p:sp>
        <p:nvSpPr>
          <p:cNvPr id="3" name="Text Placeholder 2"/>
          <p:cNvSpPr>
            <a:spLocks noGrp="1"/>
          </p:cNvSpPr>
          <p:nvPr>
            <p:ph type="body" idx="1"/>
          </p:nvPr>
        </p:nvSpPr>
        <p:spPr>
          <a:xfrm>
            <a:off x="722277" y="2907086"/>
            <a:ext cx="7772009" cy="1499316"/>
          </a:xfrm>
        </p:spPr>
        <p:txBody>
          <a:bodyPr anchor="b"/>
          <a:lstStyle>
            <a:lvl1pPr marL="0" indent="0">
              <a:buNone/>
              <a:defRPr sz="1400"/>
            </a:lvl1pPr>
            <a:lvl2pPr marL="321503" indent="0">
              <a:buNone/>
              <a:defRPr sz="1300"/>
            </a:lvl2pPr>
            <a:lvl3pPr marL="643006" indent="0">
              <a:buNone/>
              <a:defRPr sz="1100"/>
            </a:lvl3pPr>
            <a:lvl4pPr marL="964509" indent="0">
              <a:buNone/>
              <a:defRPr sz="1000"/>
            </a:lvl4pPr>
            <a:lvl5pPr marL="1286012" indent="0">
              <a:buNone/>
              <a:defRPr sz="1000"/>
            </a:lvl5pPr>
            <a:lvl6pPr marL="1607515" indent="0">
              <a:buNone/>
              <a:defRPr sz="1000"/>
            </a:lvl6pPr>
            <a:lvl7pPr marL="1929018" indent="0">
              <a:buNone/>
              <a:defRPr sz="1000"/>
            </a:lvl7pPr>
            <a:lvl8pPr marL="2250521" indent="0">
              <a:buNone/>
              <a:defRPr sz="1000"/>
            </a:lvl8pPr>
            <a:lvl9pPr marL="2572024" indent="0">
              <a:buNone/>
              <a:defRPr sz="1000"/>
            </a:lvl9pPr>
          </a:lstStyle>
          <a:p>
            <a:pPr lvl="0"/>
            <a:r>
              <a:rPr lang="en-US"/>
              <a:t>Click to edit Master text styles</a:t>
            </a:r>
          </a:p>
        </p:txBody>
      </p:sp>
      <p:sp>
        <p:nvSpPr>
          <p:cNvPr id="4" name="Date Placeholder 3"/>
          <p:cNvSpPr>
            <a:spLocks noGrp="1"/>
          </p:cNvSpPr>
          <p:nvPr>
            <p:ph type="dt" idx="10"/>
          </p:nvPr>
        </p:nvSpPr>
        <p:spPr/>
        <p:txBody>
          <a:bodyPr/>
          <a:lstStyle>
            <a:lvl1pPr>
              <a:defRPr/>
            </a:lvl1pPr>
          </a:lstStyle>
          <a:p>
            <a:endParaRPr lang="en-US"/>
          </a:p>
        </p:txBody>
      </p:sp>
      <p:sp>
        <p:nvSpPr>
          <p:cNvPr id="5" name="Footer Placeholder 4"/>
          <p:cNvSpPr>
            <a:spLocks noGrp="1"/>
          </p:cNvSpPr>
          <p:nvPr>
            <p:ph type="ftr" idx="11"/>
          </p:nvPr>
        </p:nvSpPr>
        <p:spPr/>
        <p:txBody>
          <a:bodyPr/>
          <a:lstStyle>
            <a:lvl1pPr>
              <a:defRPr/>
            </a:lvl1pPr>
          </a:lstStyle>
          <a:p>
            <a:endParaRPr lang="en-US"/>
          </a:p>
        </p:txBody>
      </p:sp>
      <p:sp>
        <p:nvSpPr>
          <p:cNvPr id="6" name="Slide Number Placeholder 5"/>
          <p:cNvSpPr>
            <a:spLocks noGrp="1"/>
          </p:cNvSpPr>
          <p:nvPr>
            <p:ph type="sldNum" idx="12"/>
          </p:nvPr>
        </p:nvSpPr>
        <p:spPr/>
        <p:txBody>
          <a:bodyPr/>
          <a:lstStyle>
            <a:lvl1pPr>
              <a:defRPr/>
            </a:lvl1pPr>
          </a:lstStyle>
          <a:p>
            <a:fld id="{5686C779-6C00-B84F-A073-6B7997BDD82C}" type="slidenum">
              <a:rPr lang="en-US"/>
              <a:pPr/>
              <a:t>‹#›</a:t>
            </a:fld>
            <a:endParaRPr lang="en-US"/>
          </a:p>
        </p:txBody>
      </p:sp>
    </p:spTree>
    <p:extLst>
      <p:ext uri="{BB962C8B-B14F-4D97-AF65-F5344CB8AC3E}">
        <p14:creationId xmlns:p14="http://schemas.microsoft.com/office/powerpoint/2010/main" val="2445885848"/>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21508" y="1125324"/>
            <a:ext cx="2838871" cy="3181719"/>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267549" y="1125324"/>
            <a:ext cx="2839987" cy="3181719"/>
          </a:xfrm>
        </p:spPr>
        <p:txBody>
          <a:bodyPr/>
          <a:lstStyle>
            <a:lvl1pPr>
              <a:defRPr sz="2000"/>
            </a:lvl1pPr>
            <a:lvl2pPr>
              <a:defRPr sz="1700"/>
            </a:lvl2pPr>
            <a:lvl3pPr>
              <a:defRPr sz="1400"/>
            </a:lvl3pPr>
            <a:lvl4pPr>
              <a:defRPr sz="1300"/>
            </a:lvl4pPr>
            <a:lvl5pPr>
              <a:defRPr sz="1300"/>
            </a:lvl5pPr>
            <a:lvl6pPr>
              <a:defRPr sz="1300"/>
            </a:lvl6pPr>
            <a:lvl7pPr>
              <a:defRPr sz="1300"/>
            </a:lvl7pPr>
            <a:lvl8pPr>
              <a:defRPr sz="1300"/>
            </a:lvl8pPr>
            <a:lvl9pPr>
              <a:defRPr sz="13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idx="10"/>
          </p:nvPr>
        </p:nvSpPr>
        <p:spPr/>
        <p:txBody>
          <a:bodyPr/>
          <a:lstStyle>
            <a:lvl1pPr>
              <a:defRPr/>
            </a:lvl1pPr>
          </a:lstStyle>
          <a:p>
            <a:endParaRPr lang="en-US"/>
          </a:p>
        </p:txBody>
      </p:sp>
      <p:sp>
        <p:nvSpPr>
          <p:cNvPr id="6" name="Footer Placeholder 5"/>
          <p:cNvSpPr>
            <a:spLocks noGrp="1"/>
          </p:cNvSpPr>
          <p:nvPr>
            <p:ph type="ftr" idx="11"/>
          </p:nvPr>
        </p:nvSpPr>
        <p:spPr/>
        <p:txBody>
          <a:bodyPr/>
          <a:lstStyle>
            <a:lvl1pPr>
              <a:defRPr/>
            </a:lvl1pPr>
          </a:lstStyle>
          <a:p>
            <a:endParaRPr lang="en-US"/>
          </a:p>
        </p:txBody>
      </p:sp>
      <p:sp>
        <p:nvSpPr>
          <p:cNvPr id="7" name="Slide Number Placeholder 6"/>
          <p:cNvSpPr>
            <a:spLocks noGrp="1"/>
          </p:cNvSpPr>
          <p:nvPr>
            <p:ph type="sldNum" idx="12"/>
          </p:nvPr>
        </p:nvSpPr>
        <p:spPr/>
        <p:txBody>
          <a:bodyPr/>
          <a:lstStyle>
            <a:lvl1pPr>
              <a:defRPr/>
            </a:lvl1pPr>
          </a:lstStyle>
          <a:p>
            <a:fld id="{6FD702BC-4615-7B48-A4EF-6037754F65BC}" type="slidenum">
              <a:rPr lang="en-US"/>
              <a:pPr/>
              <a:t>‹#›</a:t>
            </a:fld>
            <a:endParaRPr lang="en-US"/>
          </a:p>
        </p:txBody>
      </p:sp>
    </p:spTree>
    <p:extLst>
      <p:ext uri="{BB962C8B-B14F-4D97-AF65-F5344CB8AC3E}">
        <p14:creationId xmlns:p14="http://schemas.microsoft.com/office/powerpoint/2010/main" val="3003239345"/>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703" y="274633"/>
            <a:ext cx="8228595" cy="1143186"/>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703" y="1535040"/>
            <a:ext cx="4040061" cy="639693"/>
          </a:xfrm>
        </p:spPr>
        <p:txBody>
          <a:bodyPr anchor="b"/>
          <a:lstStyle>
            <a:lvl1pPr marL="0" indent="0">
              <a:buNone/>
              <a:defRPr sz="1700" b="1"/>
            </a:lvl1pPr>
            <a:lvl2pPr marL="321503" indent="0">
              <a:buNone/>
              <a:defRPr sz="1400" b="1"/>
            </a:lvl2pPr>
            <a:lvl3pPr marL="643006" indent="0">
              <a:buNone/>
              <a:defRPr sz="1300" b="1"/>
            </a:lvl3pPr>
            <a:lvl4pPr marL="964509" indent="0">
              <a:buNone/>
              <a:defRPr sz="1100" b="1"/>
            </a:lvl4pPr>
            <a:lvl5pPr marL="1286012" indent="0">
              <a:buNone/>
              <a:defRPr sz="1100" b="1"/>
            </a:lvl5pPr>
            <a:lvl6pPr marL="1607515" indent="0">
              <a:buNone/>
              <a:defRPr sz="1100" b="1"/>
            </a:lvl6pPr>
            <a:lvl7pPr marL="1929018" indent="0">
              <a:buNone/>
              <a:defRPr sz="1100" b="1"/>
            </a:lvl7pPr>
            <a:lvl8pPr marL="2250521" indent="0">
              <a:buNone/>
              <a:defRPr sz="1100" b="1"/>
            </a:lvl8pPr>
            <a:lvl9pPr marL="2572024" indent="0">
              <a:buNone/>
              <a:defRPr sz="1100" b="1"/>
            </a:lvl9pPr>
          </a:lstStyle>
          <a:p>
            <a:pPr lvl="0"/>
            <a:r>
              <a:rPr lang="en-US"/>
              <a:t>Click to edit Master text styles</a:t>
            </a:r>
          </a:p>
        </p:txBody>
      </p:sp>
      <p:sp>
        <p:nvSpPr>
          <p:cNvPr id="4" name="Content Placeholder 3"/>
          <p:cNvSpPr>
            <a:spLocks noGrp="1"/>
          </p:cNvSpPr>
          <p:nvPr>
            <p:ph sz="half" idx="2"/>
          </p:nvPr>
        </p:nvSpPr>
        <p:spPr>
          <a:xfrm>
            <a:off x="457703" y="2174733"/>
            <a:ext cx="4040061" cy="3950914"/>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121" y="1535040"/>
            <a:ext cx="4041177" cy="639693"/>
          </a:xfrm>
        </p:spPr>
        <p:txBody>
          <a:bodyPr anchor="b"/>
          <a:lstStyle>
            <a:lvl1pPr marL="0" indent="0">
              <a:buNone/>
              <a:defRPr sz="1700" b="1"/>
            </a:lvl1pPr>
            <a:lvl2pPr marL="321503" indent="0">
              <a:buNone/>
              <a:defRPr sz="1400" b="1"/>
            </a:lvl2pPr>
            <a:lvl3pPr marL="643006" indent="0">
              <a:buNone/>
              <a:defRPr sz="1300" b="1"/>
            </a:lvl3pPr>
            <a:lvl4pPr marL="964509" indent="0">
              <a:buNone/>
              <a:defRPr sz="1100" b="1"/>
            </a:lvl4pPr>
            <a:lvl5pPr marL="1286012" indent="0">
              <a:buNone/>
              <a:defRPr sz="1100" b="1"/>
            </a:lvl5pPr>
            <a:lvl6pPr marL="1607515" indent="0">
              <a:buNone/>
              <a:defRPr sz="1100" b="1"/>
            </a:lvl6pPr>
            <a:lvl7pPr marL="1929018" indent="0">
              <a:buNone/>
              <a:defRPr sz="1100" b="1"/>
            </a:lvl7pPr>
            <a:lvl8pPr marL="2250521" indent="0">
              <a:buNone/>
              <a:defRPr sz="1100" b="1"/>
            </a:lvl8pPr>
            <a:lvl9pPr marL="2572024" indent="0">
              <a:buNone/>
              <a:defRPr sz="1100" b="1"/>
            </a:lvl9pPr>
          </a:lstStyle>
          <a:p>
            <a:pPr lvl="0"/>
            <a:r>
              <a:rPr lang="en-US"/>
              <a:t>Click to edit Master text styles</a:t>
            </a:r>
          </a:p>
        </p:txBody>
      </p:sp>
      <p:sp>
        <p:nvSpPr>
          <p:cNvPr id="6" name="Content Placeholder 5"/>
          <p:cNvSpPr>
            <a:spLocks noGrp="1"/>
          </p:cNvSpPr>
          <p:nvPr>
            <p:ph sz="quarter" idx="4"/>
          </p:nvPr>
        </p:nvSpPr>
        <p:spPr>
          <a:xfrm>
            <a:off x="4645121" y="2174733"/>
            <a:ext cx="4041177" cy="3950914"/>
          </a:xfrm>
        </p:spPr>
        <p:txBody>
          <a:bodyPr/>
          <a:lstStyle>
            <a:lvl1pPr>
              <a:defRPr sz="1700"/>
            </a:lvl1pPr>
            <a:lvl2pPr>
              <a:defRPr sz="1400"/>
            </a:lvl2pPr>
            <a:lvl3pPr>
              <a:defRPr sz="1300"/>
            </a:lvl3pPr>
            <a:lvl4pPr>
              <a:defRPr sz="1100"/>
            </a:lvl4pPr>
            <a:lvl5pPr>
              <a:defRPr sz="1100"/>
            </a:lvl5pPr>
            <a:lvl6pPr>
              <a:defRPr sz="1100"/>
            </a:lvl6pPr>
            <a:lvl7pPr>
              <a:defRPr sz="1100"/>
            </a:lvl7pPr>
            <a:lvl8pPr>
              <a:defRPr sz="1100"/>
            </a:lvl8pPr>
            <a:lvl9pPr>
              <a:defRPr sz="11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idx="10"/>
          </p:nvPr>
        </p:nvSpPr>
        <p:spPr/>
        <p:txBody>
          <a:bodyPr/>
          <a:lstStyle>
            <a:lvl1pPr>
              <a:defRPr/>
            </a:lvl1pPr>
          </a:lstStyle>
          <a:p>
            <a:endParaRPr lang="en-US"/>
          </a:p>
        </p:txBody>
      </p:sp>
      <p:sp>
        <p:nvSpPr>
          <p:cNvPr id="8" name="Footer Placeholder 7"/>
          <p:cNvSpPr>
            <a:spLocks noGrp="1"/>
          </p:cNvSpPr>
          <p:nvPr>
            <p:ph type="ftr" idx="11"/>
          </p:nvPr>
        </p:nvSpPr>
        <p:spPr/>
        <p:txBody>
          <a:bodyPr/>
          <a:lstStyle>
            <a:lvl1pPr>
              <a:defRPr/>
            </a:lvl1pPr>
          </a:lstStyle>
          <a:p>
            <a:endParaRPr lang="en-US"/>
          </a:p>
        </p:txBody>
      </p:sp>
      <p:sp>
        <p:nvSpPr>
          <p:cNvPr id="9" name="Slide Number Placeholder 8"/>
          <p:cNvSpPr>
            <a:spLocks noGrp="1"/>
          </p:cNvSpPr>
          <p:nvPr>
            <p:ph type="sldNum" idx="12"/>
          </p:nvPr>
        </p:nvSpPr>
        <p:spPr/>
        <p:txBody>
          <a:bodyPr/>
          <a:lstStyle>
            <a:lvl1pPr>
              <a:defRPr/>
            </a:lvl1pPr>
          </a:lstStyle>
          <a:p>
            <a:fld id="{6666A0A8-77EA-D54B-8113-6348C84F0CAB}" type="slidenum">
              <a:rPr lang="en-US"/>
              <a:pPr/>
              <a:t>‹#›</a:t>
            </a:fld>
            <a:endParaRPr lang="en-US"/>
          </a:p>
        </p:txBody>
      </p:sp>
    </p:spTree>
    <p:extLst>
      <p:ext uri="{BB962C8B-B14F-4D97-AF65-F5344CB8AC3E}">
        <p14:creationId xmlns:p14="http://schemas.microsoft.com/office/powerpoint/2010/main" val="1460783957"/>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idx="10"/>
          </p:nvPr>
        </p:nvSpPr>
        <p:spPr/>
        <p:txBody>
          <a:bodyPr/>
          <a:lstStyle>
            <a:lvl1pPr>
              <a:defRPr/>
            </a:lvl1pPr>
          </a:lstStyle>
          <a:p>
            <a:endParaRPr lang="en-US"/>
          </a:p>
        </p:txBody>
      </p:sp>
      <p:sp>
        <p:nvSpPr>
          <p:cNvPr id="4" name="Footer Placeholder 3"/>
          <p:cNvSpPr>
            <a:spLocks noGrp="1"/>
          </p:cNvSpPr>
          <p:nvPr>
            <p:ph type="ftr" idx="11"/>
          </p:nvPr>
        </p:nvSpPr>
        <p:spPr/>
        <p:txBody>
          <a:bodyPr/>
          <a:lstStyle>
            <a:lvl1pPr>
              <a:defRPr/>
            </a:lvl1pPr>
          </a:lstStyle>
          <a:p>
            <a:endParaRPr lang="en-US"/>
          </a:p>
        </p:txBody>
      </p:sp>
      <p:sp>
        <p:nvSpPr>
          <p:cNvPr id="5" name="Slide Number Placeholder 4"/>
          <p:cNvSpPr>
            <a:spLocks noGrp="1"/>
          </p:cNvSpPr>
          <p:nvPr>
            <p:ph type="sldNum" idx="12"/>
          </p:nvPr>
        </p:nvSpPr>
        <p:spPr/>
        <p:txBody>
          <a:bodyPr/>
          <a:lstStyle>
            <a:lvl1pPr>
              <a:defRPr/>
            </a:lvl1pPr>
          </a:lstStyle>
          <a:p>
            <a:fld id="{B93AA022-E9C5-EF42-ABDB-FC2E7B05C276}" type="slidenum">
              <a:rPr lang="en-US"/>
              <a:pPr/>
              <a:t>‹#›</a:t>
            </a:fld>
            <a:endParaRPr lang="en-US"/>
          </a:p>
        </p:txBody>
      </p:sp>
    </p:spTree>
    <p:extLst>
      <p:ext uri="{BB962C8B-B14F-4D97-AF65-F5344CB8AC3E}">
        <p14:creationId xmlns:p14="http://schemas.microsoft.com/office/powerpoint/2010/main" val="12533471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idx="10"/>
          </p:nvPr>
        </p:nvSpPr>
        <p:spPr/>
        <p:txBody>
          <a:bodyPr/>
          <a:lstStyle>
            <a:lvl1pPr>
              <a:defRPr/>
            </a:lvl1pPr>
          </a:lstStyle>
          <a:p>
            <a:endParaRPr lang="en-US"/>
          </a:p>
        </p:txBody>
      </p:sp>
      <p:sp>
        <p:nvSpPr>
          <p:cNvPr id="3" name="Footer Placeholder 2"/>
          <p:cNvSpPr>
            <a:spLocks noGrp="1"/>
          </p:cNvSpPr>
          <p:nvPr>
            <p:ph type="ftr" idx="11"/>
          </p:nvPr>
        </p:nvSpPr>
        <p:spPr/>
        <p:txBody>
          <a:bodyPr/>
          <a:lstStyle>
            <a:lvl1pPr>
              <a:defRPr/>
            </a:lvl1pPr>
          </a:lstStyle>
          <a:p>
            <a:endParaRPr lang="en-US"/>
          </a:p>
        </p:txBody>
      </p:sp>
      <p:sp>
        <p:nvSpPr>
          <p:cNvPr id="4" name="Slide Number Placeholder 3"/>
          <p:cNvSpPr>
            <a:spLocks noGrp="1"/>
          </p:cNvSpPr>
          <p:nvPr>
            <p:ph type="sldNum" idx="12"/>
          </p:nvPr>
        </p:nvSpPr>
        <p:spPr/>
        <p:txBody>
          <a:bodyPr/>
          <a:lstStyle>
            <a:lvl1pPr>
              <a:defRPr/>
            </a:lvl1pPr>
          </a:lstStyle>
          <a:p>
            <a:fld id="{C520986E-922D-A644-9F4E-4C9181542CB9}" type="slidenum">
              <a:rPr lang="en-US"/>
              <a:pPr/>
              <a:t>‹#›</a:t>
            </a:fld>
            <a:endParaRPr lang="en-US"/>
          </a:p>
        </p:txBody>
      </p:sp>
    </p:spTree>
    <p:extLst>
      <p:ext uri="{BB962C8B-B14F-4D97-AF65-F5344CB8AC3E}">
        <p14:creationId xmlns:p14="http://schemas.microsoft.com/office/powerpoint/2010/main" val="154772068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703" y="273517"/>
            <a:ext cx="3007439" cy="1161048"/>
          </a:xfrm>
        </p:spPr>
        <p:txBody>
          <a:bodyPr anchor="b"/>
          <a:lstStyle>
            <a:lvl1pPr algn="l">
              <a:defRPr sz="1400" b="1"/>
            </a:lvl1pPr>
          </a:lstStyle>
          <a:p>
            <a:r>
              <a:rPr lang="en-US"/>
              <a:t>Click to edit Master title style</a:t>
            </a:r>
          </a:p>
        </p:txBody>
      </p:sp>
      <p:sp>
        <p:nvSpPr>
          <p:cNvPr id="3" name="Content Placeholder 2"/>
          <p:cNvSpPr>
            <a:spLocks noGrp="1"/>
          </p:cNvSpPr>
          <p:nvPr>
            <p:ph idx="1"/>
          </p:nvPr>
        </p:nvSpPr>
        <p:spPr>
          <a:xfrm>
            <a:off x="3574544" y="273517"/>
            <a:ext cx="5111754" cy="5852130"/>
          </a:xfrm>
        </p:spPr>
        <p:txBody>
          <a:bodyPr/>
          <a:lstStyle>
            <a:lvl1pPr>
              <a:defRPr sz="2300"/>
            </a:lvl1pPr>
            <a:lvl2pPr>
              <a:defRPr sz="2000"/>
            </a:lvl2pPr>
            <a:lvl3pPr>
              <a:defRPr sz="17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703" y="1434565"/>
            <a:ext cx="3007439" cy="4691082"/>
          </a:xfrm>
        </p:spPr>
        <p:txBody>
          <a:bodyPr/>
          <a:lstStyle>
            <a:lvl1pPr marL="0" indent="0">
              <a:buNone/>
              <a:defRPr sz="1000"/>
            </a:lvl1pPr>
            <a:lvl2pPr marL="321503" indent="0">
              <a:buNone/>
              <a:defRPr sz="800"/>
            </a:lvl2pPr>
            <a:lvl3pPr marL="643006" indent="0">
              <a:buNone/>
              <a:defRPr sz="700"/>
            </a:lvl3pPr>
            <a:lvl4pPr marL="964509" indent="0">
              <a:buNone/>
              <a:defRPr sz="600"/>
            </a:lvl4pPr>
            <a:lvl5pPr marL="1286012" indent="0">
              <a:buNone/>
              <a:defRPr sz="600"/>
            </a:lvl5pPr>
            <a:lvl6pPr marL="1607515" indent="0">
              <a:buNone/>
              <a:defRPr sz="600"/>
            </a:lvl6pPr>
            <a:lvl7pPr marL="1929018" indent="0">
              <a:buNone/>
              <a:defRPr sz="600"/>
            </a:lvl7pPr>
            <a:lvl8pPr marL="2250521" indent="0">
              <a:buNone/>
              <a:defRPr sz="600"/>
            </a:lvl8pPr>
            <a:lvl9pPr marL="2572024" indent="0">
              <a:buNone/>
              <a:defRPr sz="600"/>
            </a:lvl9pPr>
          </a:lstStyle>
          <a:p>
            <a:pPr lvl="0"/>
            <a:r>
              <a:rPr lang="en-US"/>
              <a:t>Click to edit Master text styles</a:t>
            </a:r>
          </a:p>
        </p:txBody>
      </p:sp>
      <p:sp>
        <p:nvSpPr>
          <p:cNvPr id="5" name="Date Placeholder 4"/>
          <p:cNvSpPr>
            <a:spLocks noGrp="1"/>
          </p:cNvSpPr>
          <p:nvPr>
            <p:ph type="dt" idx="10"/>
          </p:nvPr>
        </p:nvSpPr>
        <p:spPr/>
        <p:txBody>
          <a:bodyPr/>
          <a:lstStyle>
            <a:lvl1pPr>
              <a:defRPr/>
            </a:lvl1pPr>
          </a:lstStyle>
          <a:p>
            <a:endParaRPr lang="en-US"/>
          </a:p>
        </p:txBody>
      </p:sp>
      <p:sp>
        <p:nvSpPr>
          <p:cNvPr id="6" name="Footer Placeholder 5"/>
          <p:cNvSpPr>
            <a:spLocks noGrp="1"/>
          </p:cNvSpPr>
          <p:nvPr>
            <p:ph type="ftr" idx="11"/>
          </p:nvPr>
        </p:nvSpPr>
        <p:spPr/>
        <p:txBody>
          <a:bodyPr/>
          <a:lstStyle>
            <a:lvl1pPr>
              <a:defRPr/>
            </a:lvl1pPr>
          </a:lstStyle>
          <a:p>
            <a:endParaRPr lang="en-US"/>
          </a:p>
        </p:txBody>
      </p:sp>
      <p:sp>
        <p:nvSpPr>
          <p:cNvPr id="7" name="Slide Number Placeholder 6"/>
          <p:cNvSpPr>
            <a:spLocks noGrp="1"/>
          </p:cNvSpPr>
          <p:nvPr>
            <p:ph type="sldNum" idx="12"/>
          </p:nvPr>
        </p:nvSpPr>
        <p:spPr/>
        <p:txBody>
          <a:bodyPr/>
          <a:lstStyle>
            <a:lvl1pPr>
              <a:defRPr/>
            </a:lvl1pPr>
          </a:lstStyle>
          <a:p>
            <a:fld id="{5250DA46-3828-1D43-8DB6-EDC03EB2CD15}" type="slidenum">
              <a:rPr lang="en-US"/>
              <a:pPr/>
              <a:t>‹#›</a:t>
            </a:fld>
            <a:endParaRPr lang="en-US"/>
          </a:p>
        </p:txBody>
      </p:sp>
    </p:spTree>
    <p:extLst>
      <p:ext uri="{BB962C8B-B14F-4D97-AF65-F5344CB8AC3E}">
        <p14:creationId xmlns:p14="http://schemas.microsoft.com/office/powerpoint/2010/main" val="2472468626"/>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1738" y="4800488"/>
            <a:ext cx="5486846" cy="567127"/>
          </a:xfrm>
        </p:spPr>
        <p:txBody>
          <a:bodyPr anchor="b"/>
          <a:lstStyle>
            <a:lvl1pPr algn="l">
              <a:defRPr sz="1400" b="1"/>
            </a:lvl1pPr>
          </a:lstStyle>
          <a:p>
            <a:r>
              <a:rPr lang="en-US"/>
              <a:t>Click to edit Master title style</a:t>
            </a:r>
          </a:p>
        </p:txBody>
      </p:sp>
      <p:sp>
        <p:nvSpPr>
          <p:cNvPr id="3" name="Picture Placeholder 2"/>
          <p:cNvSpPr>
            <a:spLocks noGrp="1"/>
          </p:cNvSpPr>
          <p:nvPr>
            <p:ph type="pic" idx="1"/>
          </p:nvPr>
        </p:nvSpPr>
        <p:spPr>
          <a:xfrm>
            <a:off x="1791738" y="612900"/>
            <a:ext cx="5486846" cy="4115023"/>
          </a:xfrm>
        </p:spPr>
        <p:txBody>
          <a:bodyPr/>
          <a:lstStyle>
            <a:lvl1pPr marL="0" indent="0">
              <a:buNone/>
              <a:defRPr sz="2300"/>
            </a:lvl1pPr>
            <a:lvl2pPr marL="321503" indent="0">
              <a:buNone/>
              <a:defRPr sz="2000"/>
            </a:lvl2pPr>
            <a:lvl3pPr marL="643006" indent="0">
              <a:buNone/>
              <a:defRPr sz="1700"/>
            </a:lvl3pPr>
            <a:lvl4pPr marL="964509" indent="0">
              <a:buNone/>
              <a:defRPr sz="1400"/>
            </a:lvl4pPr>
            <a:lvl5pPr marL="1286012" indent="0">
              <a:buNone/>
              <a:defRPr sz="1400"/>
            </a:lvl5pPr>
            <a:lvl6pPr marL="1607515" indent="0">
              <a:buNone/>
              <a:defRPr sz="1400"/>
            </a:lvl6pPr>
            <a:lvl7pPr marL="1929018" indent="0">
              <a:buNone/>
              <a:defRPr sz="1400"/>
            </a:lvl7pPr>
            <a:lvl8pPr marL="2250521" indent="0">
              <a:buNone/>
              <a:defRPr sz="1400"/>
            </a:lvl8pPr>
            <a:lvl9pPr marL="2572024" indent="0">
              <a:buNone/>
              <a:defRPr sz="1400"/>
            </a:lvl9pPr>
          </a:lstStyle>
          <a:p>
            <a:endParaRPr lang="en-US"/>
          </a:p>
        </p:txBody>
      </p:sp>
      <p:sp>
        <p:nvSpPr>
          <p:cNvPr id="4" name="Text Placeholder 3"/>
          <p:cNvSpPr>
            <a:spLocks noGrp="1"/>
          </p:cNvSpPr>
          <p:nvPr>
            <p:ph type="body" sz="half" idx="2"/>
          </p:nvPr>
        </p:nvSpPr>
        <p:spPr>
          <a:xfrm>
            <a:off x="1791738" y="5367616"/>
            <a:ext cx="5486846" cy="804919"/>
          </a:xfrm>
        </p:spPr>
        <p:txBody>
          <a:bodyPr/>
          <a:lstStyle>
            <a:lvl1pPr marL="0" indent="0">
              <a:buNone/>
              <a:defRPr sz="1000"/>
            </a:lvl1pPr>
            <a:lvl2pPr marL="321503" indent="0">
              <a:buNone/>
              <a:defRPr sz="800"/>
            </a:lvl2pPr>
            <a:lvl3pPr marL="643006" indent="0">
              <a:buNone/>
              <a:defRPr sz="700"/>
            </a:lvl3pPr>
            <a:lvl4pPr marL="964509" indent="0">
              <a:buNone/>
              <a:defRPr sz="600"/>
            </a:lvl4pPr>
            <a:lvl5pPr marL="1286012" indent="0">
              <a:buNone/>
              <a:defRPr sz="600"/>
            </a:lvl5pPr>
            <a:lvl6pPr marL="1607515" indent="0">
              <a:buNone/>
              <a:defRPr sz="600"/>
            </a:lvl6pPr>
            <a:lvl7pPr marL="1929018" indent="0">
              <a:buNone/>
              <a:defRPr sz="600"/>
            </a:lvl7pPr>
            <a:lvl8pPr marL="2250521" indent="0">
              <a:buNone/>
              <a:defRPr sz="600"/>
            </a:lvl8pPr>
            <a:lvl9pPr marL="2572024" indent="0">
              <a:buNone/>
              <a:defRPr sz="600"/>
            </a:lvl9pPr>
          </a:lstStyle>
          <a:p>
            <a:pPr lvl="0"/>
            <a:r>
              <a:rPr lang="en-US"/>
              <a:t>Click to edit Master text styles</a:t>
            </a:r>
          </a:p>
        </p:txBody>
      </p:sp>
      <p:sp>
        <p:nvSpPr>
          <p:cNvPr id="5" name="Date Placeholder 4"/>
          <p:cNvSpPr>
            <a:spLocks noGrp="1"/>
          </p:cNvSpPr>
          <p:nvPr>
            <p:ph type="dt" idx="10"/>
          </p:nvPr>
        </p:nvSpPr>
        <p:spPr/>
        <p:txBody>
          <a:bodyPr/>
          <a:lstStyle>
            <a:lvl1pPr>
              <a:defRPr/>
            </a:lvl1pPr>
          </a:lstStyle>
          <a:p>
            <a:endParaRPr lang="en-US"/>
          </a:p>
        </p:txBody>
      </p:sp>
      <p:sp>
        <p:nvSpPr>
          <p:cNvPr id="6" name="Footer Placeholder 5"/>
          <p:cNvSpPr>
            <a:spLocks noGrp="1"/>
          </p:cNvSpPr>
          <p:nvPr>
            <p:ph type="ftr" idx="11"/>
          </p:nvPr>
        </p:nvSpPr>
        <p:spPr/>
        <p:txBody>
          <a:bodyPr/>
          <a:lstStyle>
            <a:lvl1pPr>
              <a:defRPr/>
            </a:lvl1pPr>
          </a:lstStyle>
          <a:p>
            <a:endParaRPr lang="en-US"/>
          </a:p>
        </p:txBody>
      </p:sp>
      <p:sp>
        <p:nvSpPr>
          <p:cNvPr id="7" name="Slide Number Placeholder 6"/>
          <p:cNvSpPr>
            <a:spLocks noGrp="1"/>
          </p:cNvSpPr>
          <p:nvPr>
            <p:ph type="sldNum" idx="12"/>
          </p:nvPr>
        </p:nvSpPr>
        <p:spPr/>
        <p:txBody>
          <a:bodyPr/>
          <a:lstStyle>
            <a:lvl1pPr>
              <a:defRPr/>
            </a:lvl1pPr>
          </a:lstStyle>
          <a:p>
            <a:fld id="{B29FD107-5268-AF43-82FB-1EB899535495}" type="slidenum">
              <a:rPr lang="en-US"/>
              <a:pPr/>
              <a:t>‹#›</a:t>
            </a:fld>
            <a:endParaRPr lang="en-US"/>
          </a:p>
        </p:txBody>
      </p:sp>
    </p:spTree>
    <p:extLst>
      <p:ext uri="{BB962C8B-B14F-4D97-AF65-F5344CB8AC3E}">
        <p14:creationId xmlns:p14="http://schemas.microsoft.com/office/powerpoint/2010/main" val="1335324369"/>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idx="10"/>
          </p:nvPr>
        </p:nvSpPr>
        <p:spPr/>
        <p:txBody>
          <a:bodyPr/>
          <a:lstStyle>
            <a:lvl1pPr>
              <a:defRPr/>
            </a:lvl1pPr>
          </a:lstStyle>
          <a:p>
            <a:endParaRPr lang="en-US"/>
          </a:p>
        </p:txBody>
      </p:sp>
      <p:sp>
        <p:nvSpPr>
          <p:cNvPr id="5" name="Footer Placeholder 4"/>
          <p:cNvSpPr>
            <a:spLocks noGrp="1"/>
          </p:cNvSpPr>
          <p:nvPr>
            <p:ph type="ftr" idx="11"/>
          </p:nvPr>
        </p:nvSpPr>
        <p:spPr/>
        <p:txBody>
          <a:bodyPr/>
          <a:lstStyle>
            <a:lvl1pPr>
              <a:defRPr/>
            </a:lvl1pPr>
          </a:lstStyle>
          <a:p>
            <a:endParaRPr lang="en-US"/>
          </a:p>
        </p:txBody>
      </p:sp>
      <p:sp>
        <p:nvSpPr>
          <p:cNvPr id="6" name="Slide Number Placeholder 5"/>
          <p:cNvSpPr>
            <a:spLocks noGrp="1"/>
          </p:cNvSpPr>
          <p:nvPr>
            <p:ph type="sldNum" idx="12"/>
          </p:nvPr>
        </p:nvSpPr>
        <p:spPr/>
        <p:txBody>
          <a:bodyPr/>
          <a:lstStyle>
            <a:lvl1pPr>
              <a:defRPr/>
            </a:lvl1pPr>
          </a:lstStyle>
          <a:p>
            <a:fld id="{B21CD9A3-754A-0448-8091-A4CF75B55A72}" type="slidenum">
              <a:rPr lang="en-US"/>
              <a:pPr/>
              <a:t>‹#›</a:t>
            </a:fld>
            <a:endParaRPr lang="en-US"/>
          </a:p>
        </p:txBody>
      </p:sp>
    </p:spTree>
    <p:extLst>
      <p:ext uri="{BB962C8B-B14F-4D97-AF65-F5344CB8AC3E}">
        <p14:creationId xmlns:p14="http://schemas.microsoft.com/office/powerpoint/2010/main" val="220191551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04742794-3302-7540-86F8-68684EDE2D09}" type="slidenum">
              <a:rPr lang="en-US"/>
              <a:pPr>
                <a:defRPr/>
              </a:pPr>
              <a:t>‹#›</a:t>
            </a:fld>
            <a:endParaRPr lang="en-US"/>
          </a:p>
        </p:txBody>
      </p:sp>
    </p:spTree>
    <p:extLst>
      <p:ext uri="{BB962C8B-B14F-4D97-AF65-F5344CB8AC3E}">
        <p14:creationId xmlns:p14="http://schemas.microsoft.com/office/powerpoint/2010/main" val="3968024186"/>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661866" y="193137"/>
            <a:ext cx="1445670" cy="4113906"/>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21508" y="193137"/>
            <a:ext cx="4233188" cy="411390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idx="10"/>
          </p:nvPr>
        </p:nvSpPr>
        <p:spPr/>
        <p:txBody>
          <a:bodyPr/>
          <a:lstStyle>
            <a:lvl1pPr>
              <a:defRPr/>
            </a:lvl1pPr>
          </a:lstStyle>
          <a:p>
            <a:endParaRPr lang="en-US"/>
          </a:p>
        </p:txBody>
      </p:sp>
      <p:sp>
        <p:nvSpPr>
          <p:cNvPr id="5" name="Footer Placeholder 4"/>
          <p:cNvSpPr>
            <a:spLocks noGrp="1"/>
          </p:cNvSpPr>
          <p:nvPr>
            <p:ph type="ftr" idx="11"/>
          </p:nvPr>
        </p:nvSpPr>
        <p:spPr/>
        <p:txBody>
          <a:bodyPr/>
          <a:lstStyle>
            <a:lvl1pPr>
              <a:defRPr/>
            </a:lvl1pPr>
          </a:lstStyle>
          <a:p>
            <a:endParaRPr lang="en-US"/>
          </a:p>
        </p:txBody>
      </p:sp>
      <p:sp>
        <p:nvSpPr>
          <p:cNvPr id="6" name="Slide Number Placeholder 5"/>
          <p:cNvSpPr>
            <a:spLocks noGrp="1"/>
          </p:cNvSpPr>
          <p:nvPr>
            <p:ph type="sldNum" idx="12"/>
          </p:nvPr>
        </p:nvSpPr>
        <p:spPr/>
        <p:txBody>
          <a:bodyPr/>
          <a:lstStyle>
            <a:lvl1pPr>
              <a:defRPr/>
            </a:lvl1pPr>
          </a:lstStyle>
          <a:p>
            <a:fld id="{8AAFC555-B722-5A49-9074-51CF47924932}" type="slidenum">
              <a:rPr lang="en-US"/>
              <a:pPr/>
              <a:t>‹#›</a:t>
            </a:fld>
            <a:endParaRPr lang="en-US"/>
          </a:p>
        </p:txBody>
      </p:sp>
    </p:spTree>
    <p:extLst>
      <p:ext uri="{BB962C8B-B14F-4D97-AF65-F5344CB8AC3E}">
        <p14:creationId xmlns:p14="http://schemas.microsoft.com/office/powerpoint/2010/main" val="3126980443"/>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8"/>
            <a:ext cx="9144000" cy="1281043"/>
          </a:xfrm>
        </p:spPr>
        <p:txBody>
          <a:bodyPr/>
          <a:lstStyle>
            <a:lvl1pPr>
              <a:defRPr sz="3600"/>
            </a:lvl1pPr>
          </a:lstStyle>
          <a:p>
            <a:r>
              <a:rPr lang="en-GB" dirty="0"/>
              <a:t>Click to edit Master title style</a:t>
            </a:r>
            <a:endParaRPr lang="en-US" dirty="0"/>
          </a:p>
        </p:txBody>
      </p:sp>
      <p:sp>
        <p:nvSpPr>
          <p:cNvPr id="3" name="Subtitle 2"/>
          <p:cNvSpPr>
            <a:spLocks noGrp="1"/>
          </p:cNvSpPr>
          <p:nvPr>
            <p:ph type="subTitle" idx="1"/>
          </p:nvPr>
        </p:nvSpPr>
        <p:spPr>
          <a:xfrm>
            <a:off x="1371600" y="3886201"/>
            <a:ext cx="6400800" cy="1752600"/>
          </a:xfrm>
          <a:prstGeom prst="rect">
            <a:avLst/>
          </a:prstGeom>
        </p:spPr>
        <p:txBody>
          <a:bodyPr lIns="91403" tIns="45702" rIns="91403" bIns="45702"/>
          <a:lstStyle>
            <a:lvl1pPr marL="0" indent="0" algn="ctr">
              <a:buNone/>
              <a:defRPr>
                <a:solidFill>
                  <a:schemeClr val="tx1">
                    <a:tint val="75000"/>
                  </a:schemeClr>
                </a:solidFill>
              </a:defRPr>
            </a:lvl1pPr>
            <a:lvl2pPr marL="457020" indent="0" algn="ctr">
              <a:buNone/>
              <a:defRPr>
                <a:solidFill>
                  <a:schemeClr val="tx1">
                    <a:tint val="75000"/>
                  </a:schemeClr>
                </a:solidFill>
              </a:defRPr>
            </a:lvl2pPr>
            <a:lvl3pPr marL="914040" indent="0" algn="ctr">
              <a:buNone/>
              <a:defRPr>
                <a:solidFill>
                  <a:schemeClr val="tx1">
                    <a:tint val="75000"/>
                  </a:schemeClr>
                </a:solidFill>
              </a:defRPr>
            </a:lvl3pPr>
            <a:lvl4pPr marL="1371056" indent="0" algn="ctr">
              <a:buNone/>
              <a:defRPr>
                <a:solidFill>
                  <a:schemeClr val="tx1">
                    <a:tint val="75000"/>
                  </a:schemeClr>
                </a:solidFill>
              </a:defRPr>
            </a:lvl4pPr>
            <a:lvl5pPr marL="1828080" indent="0" algn="ctr">
              <a:buNone/>
              <a:defRPr>
                <a:solidFill>
                  <a:schemeClr val="tx1">
                    <a:tint val="75000"/>
                  </a:schemeClr>
                </a:solidFill>
              </a:defRPr>
            </a:lvl5pPr>
            <a:lvl6pPr marL="2285092" indent="0" algn="ctr">
              <a:buNone/>
              <a:defRPr>
                <a:solidFill>
                  <a:schemeClr val="tx1">
                    <a:tint val="75000"/>
                  </a:schemeClr>
                </a:solidFill>
              </a:defRPr>
            </a:lvl6pPr>
            <a:lvl7pPr marL="2742112" indent="0" algn="ctr">
              <a:buNone/>
              <a:defRPr>
                <a:solidFill>
                  <a:schemeClr val="tx1">
                    <a:tint val="75000"/>
                  </a:schemeClr>
                </a:solidFill>
              </a:defRPr>
            </a:lvl7pPr>
            <a:lvl8pPr marL="3199130" indent="0" algn="ctr">
              <a:buNone/>
              <a:defRPr>
                <a:solidFill>
                  <a:schemeClr val="tx1">
                    <a:tint val="75000"/>
                  </a:schemeClr>
                </a:solidFill>
              </a:defRPr>
            </a:lvl8pPr>
            <a:lvl9pPr marL="3656146" indent="0" algn="ctr">
              <a:buNone/>
              <a:defRPr>
                <a:solidFill>
                  <a:schemeClr val="tx1">
                    <a:tint val="75000"/>
                  </a:schemeClr>
                </a:solidFill>
              </a:defRPr>
            </a:lvl9pPr>
          </a:lstStyle>
          <a:p>
            <a:r>
              <a:rPr lang="en-GB"/>
              <a:t>Click to edit Master subtitle style</a:t>
            </a:r>
            <a:endParaRPr lang="en-US"/>
          </a:p>
        </p:txBody>
      </p:sp>
      <p:sp>
        <p:nvSpPr>
          <p:cNvPr id="4" name="Date Placeholder 3"/>
          <p:cNvSpPr>
            <a:spLocks noGrp="1"/>
          </p:cNvSpPr>
          <p:nvPr>
            <p:ph type="dt" sz="half" idx="10"/>
          </p:nvPr>
        </p:nvSpPr>
        <p:spPr/>
        <p:txBody>
          <a:bodyPr/>
          <a:lstStyle>
            <a:lvl1pPr defTabSz="914040">
              <a:defRPr/>
            </a:lvl1pPr>
          </a:lstStyle>
          <a:p>
            <a:pPr>
              <a:defRPr/>
            </a:pPr>
            <a:fld id="{E0F127E6-51E4-BA46-B30F-2F8CC95F19E0}"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F792387C-9615-7842-93FC-807C7A799234}" type="slidenum">
              <a:rPr lang="en-US"/>
              <a:pPr>
                <a:defRPr/>
              </a:pPr>
              <a:t>‹#›</a:t>
            </a:fld>
            <a:endParaRPr lang="en-US"/>
          </a:p>
        </p:txBody>
      </p:sp>
    </p:spTree>
    <p:extLst>
      <p:ext uri="{BB962C8B-B14F-4D97-AF65-F5344CB8AC3E}">
        <p14:creationId xmlns:p14="http://schemas.microsoft.com/office/powerpoint/2010/main" val="399963327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a:xfrm>
            <a:off x="457200" y="1600200"/>
            <a:ext cx="8229600" cy="4525963"/>
          </a:xfrm>
          <a:prstGeom prst="rect">
            <a:avLst/>
          </a:prstGeom>
        </p:spPr>
        <p:txBody>
          <a:bodyPr lIns="91403" tIns="45702" rIns="91403" bIns="45702"/>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040">
              <a:defRPr/>
            </a:lvl1pPr>
          </a:lstStyle>
          <a:p>
            <a:pPr>
              <a:defRPr/>
            </a:pPr>
            <a:fld id="{7F673C14-D815-C74A-BD1C-3D557E1462AA}"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2DAF8234-E2EC-BB43-8A79-C2DFCFF4BC38}" type="slidenum">
              <a:rPr lang="en-US"/>
              <a:pPr>
                <a:defRPr/>
              </a:pPr>
              <a:t>‹#›</a:t>
            </a:fld>
            <a:endParaRPr lang="en-US"/>
          </a:p>
        </p:txBody>
      </p:sp>
    </p:spTree>
    <p:extLst>
      <p:ext uri="{BB962C8B-B14F-4D97-AF65-F5344CB8AC3E}">
        <p14:creationId xmlns:p14="http://schemas.microsoft.com/office/powerpoint/2010/main" val="3358288508"/>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GB"/>
              <a:t>Click to edit Master title style</a:t>
            </a:r>
            <a:endParaRPr lang="en-US"/>
          </a:p>
        </p:txBody>
      </p:sp>
      <p:sp>
        <p:nvSpPr>
          <p:cNvPr id="3" name="Text Placeholder 2"/>
          <p:cNvSpPr>
            <a:spLocks noGrp="1"/>
          </p:cNvSpPr>
          <p:nvPr>
            <p:ph type="body" idx="1"/>
          </p:nvPr>
        </p:nvSpPr>
        <p:spPr>
          <a:xfrm>
            <a:off x="722313" y="2906714"/>
            <a:ext cx="7772400" cy="1500187"/>
          </a:xfrm>
          <a:prstGeom prst="rect">
            <a:avLst/>
          </a:prstGeom>
        </p:spPr>
        <p:txBody>
          <a:bodyPr lIns="91403" tIns="45702" rIns="91403" bIns="45702" anchor="b"/>
          <a:lstStyle>
            <a:lvl1pPr marL="0" indent="0">
              <a:buNone/>
              <a:defRPr sz="2000">
                <a:solidFill>
                  <a:schemeClr val="tx1">
                    <a:tint val="75000"/>
                  </a:schemeClr>
                </a:solidFill>
              </a:defRPr>
            </a:lvl1pPr>
            <a:lvl2pPr marL="457020" indent="0">
              <a:buNone/>
              <a:defRPr sz="1800">
                <a:solidFill>
                  <a:schemeClr val="tx1">
                    <a:tint val="75000"/>
                  </a:schemeClr>
                </a:solidFill>
              </a:defRPr>
            </a:lvl2pPr>
            <a:lvl3pPr marL="914040" indent="0">
              <a:buNone/>
              <a:defRPr sz="1600">
                <a:solidFill>
                  <a:schemeClr val="tx1">
                    <a:tint val="75000"/>
                  </a:schemeClr>
                </a:solidFill>
              </a:defRPr>
            </a:lvl3pPr>
            <a:lvl4pPr marL="1371056" indent="0">
              <a:buNone/>
              <a:defRPr sz="1400">
                <a:solidFill>
                  <a:schemeClr val="tx1">
                    <a:tint val="75000"/>
                  </a:schemeClr>
                </a:solidFill>
              </a:defRPr>
            </a:lvl4pPr>
            <a:lvl5pPr marL="1828080" indent="0">
              <a:buNone/>
              <a:defRPr sz="1400">
                <a:solidFill>
                  <a:schemeClr val="tx1">
                    <a:tint val="75000"/>
                  </a:schemeClr>
                </a:solidFill>
              </a:defRPr>
            </a:lvl5pPr>
            <a:lvl6pPr marL="2285092" indent="0">
              <a:buNone/>
              <a:defRPr sz="1400">
                <a:solidFill>
                  <a:schemeClr val="tx1">
                    <a:tint val="75000"/>
                  </a:schemeClr>
                </a:solidFill>
              </a:defRPr>
            </a:lvl6pPr>
            <a:lvl7pPr marL="2742112" indent="0">
              <a:buNone/>
              <a:defRPr sz="1400">
                <a:solidFill>
                  <a:schemeClr val="tx1">
                    <a:tint val="75000"/>
                  </a:schemeClr>
                </a:solidFill>
              </a:defRPr>
            </a:lvl7pPr>
            <a:lvl8pPr marL="3199130" indent="0">
              <a:buNone/>
              <a:defRPr sz="1400">
                <a:solidFill>
                  <a:schemeClr val="tx1">
                    <a:tint val="75000"/>
                  </a:schemeClr>
                </a:solidFill>
              </a:defRPr>
            </a:lvl8pPr>
            <a:lvl9pPr marL="3656146" indent="0">
              <a:buNone/>
              <a:defRPr sz="14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defTabSz="914040">
              <a:defRPr/>
            </a:lvl1pPr>
          </a:lstStyle>
          <a:p>
            <a:pPr>
              <a:defRPr/>
            </a:pPr>
            <a:fld id="{B99FAB22-4309-FC43-AD56-AFD1DB6505A9}"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F9E9825B-E7E7-F341-A70F-713A4362658B}" type="slidenum">
              <a:rPr lang="en-US"/>
              <a:pPr>
                <a:defRPr/>
              </a:pPr>
              <a:t>‹#›</a:t>
            </a:fld>
            <a:endParaRPr lang="en-US"/>
          </a:p>
        </p:txBody>
      </p:sp>
    </p:spTree>
    <p:extLst>
      <p:ext uri="{BB962C8B-B14F-4D97-AF65-F5344CB8AC3E}">
        <p14:creationId xmlns:p14="http://schemas.microsoft.com/office/powerpoint/2010/main" val="57095524"/>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sz="half" idx="1"/>
          </p:nvPr>
        </p:nvSpPr>
        <p:spPr>
          <a:xfrm>
            <a:off x="457200" y="1600200"/>
            <a:ext cx="4038600" cy="4525963"/>
          </a:xfrm>
          <a:prstGeom prst="rect">
            <a:avLst/>
          </a:prstGeom>
        </p:spPr>
        <p:txBody>
          <a:bodyPr lIns="91403" tIns="45702" rIns="91403" bIns="45702"/>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Content Placeholder 3"/>
          <p:cNvSpPr>
            <a:spLocks noGrp="1"/>
          </p:cNvSpPr>
          <p:nvPr>
            <p:ph sz="half" idx="2"/>
          </p:nvPr>
        </p:nvSpPr>
        <p:spPr>
          <a:xfrm>
            <a:off x="4648200" y="1600200"/>
            <a:ext cx="4038600" cy="4525963"/>
          </a:xfrm>
          <a:prstGeom prst="rect">
            <a:avLst/>
          </a:prstGeom>
        </p:spPr>
        <p:txBody>
          <a:bodyPr lIns="91403" tIns="45702" rIns="91403" bIns="45702"/>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Date Placeholder 3"/>
          <p:cNvSpPr>
            <a:spLocks noGrp="1"/>
          </p:cNvSpPr>
          <p:nvPr>
            <p:ph type="dt" sz="half" idx="10"/>
          </p:nvPr>
        </p:nvSpPr>
        <p:spPr/>
        <p:txBody>
          <a:bodyPr/>
          <a:lstStyle>
            <a:lvl1pPr defTabSz="914040">
              <a:defRPr/>
            </a:lvl1pPr>
          </a:lstStyle>
          <a:p>
            <a:pPr>
              <a:defRPr/>
            </a:pPr>
            <a:fld id="{DD0170A7-191B-DD48-9581-99F912E40866}" type="datetimeFigureOut">
              <a:rPr lang="en-US"/>
              <a:pPr>
                <a:defRPr/>
              </a:pPr>
              <a:t>6/16/26</a:t>
            </a:fld>
            <a:endParaRPr lang="en-US"/>
          </a:p>
        </p:txBody>
      </p:sp>
      <p:sp>
        <p:nvSpPr>
          <p:cNvPr id="6" name="Footer Placeholder 4"/>
          <p:cNvSpPr>
            <a:spLocks noGrp="1"/>
          </p:cNvSpPr>
          <p:nvPr>
            <p:ph type="ftr" sz="quarter" idx="11"/>
          </p:nvPr>
        </p:nvSpPr>
        <p:spPr/>
        <p:txBody>
          <a:bodyPr/>
          <a:lstStyle>
            <a:lvl1pPr defTabSz="914040">
              <a:defRPr/>
            </a:lvl1pPr>
          </a:lstStyle>
          <a:p>
            <a:pPr>
              <a:defRPr/>
            </a:pPr>
            <a:endParaRPr lang="en-US"/>
          </a:p>
        </p:txBody>
      </p:sp>
      <p:sp>
        <p:nvSpPr>
          <p:cNvPr id="7" name="Slide Number Placeholder 5"/>
          <p:cNvSpPr>
            <a:spLocks noGrp="1"/>
          </p:cNvSpPr>
          <p:nvPr>
            <p:ph type="sldNum" sz="quarter" idx="12"/>
          </p:nvPr>
        </p:nvSpPr>
        <p:spPr/>
        <p:txBody>
          <a:bodyPr/>
          <a:lstStyle>
            <a:lvl1pPr defTabSz="914040">
              <a:defRPr/>
            </a:lvl1pPr>
          </a:lstStyle>
          <a:p>
            <a:pPr>
              <a:defRPr/>
            </a:pPr>
            <a:fld id="{8A7C156E-436C-A547-BD11-1A422C6B4C05}" type="slidenum">
              <a:rPr lang="en-US"/>
              <a:pPr>
                <a:defRPr/>
              </a:pPr>
              <a:t>‹#›</a:t>
            </a:fld>
            <a:endParaRPr lang="en-US"/>
          </a:p>
        </p:txBody>
      </p:sp>
    </p:spTree>
    <p:extLst>
      <p:ext uri="{BB962C8B-B14F-4D97-AF65-F5344CB8AC3E}">
        <p14:creationId xmlns:p14="http://schemas.microsoft.com/office/powerpoint/2010/main" val="1247867397"/>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GB"/>
              <a:t>Click to edit Master title style</a:t>
            </a:r>
            <a:endParaRPr lang="en-US"/>
          </a:p>
        </p:txBody>
      </p:sp>
      <p:sp>
        <p:nvSpPr>
          <p:cNvPr id="3" name="Text Placeholder 2"/>
          <p:cNvSpPr>
            <a:spLocks noGrp="1"/>
          </p:cNvSpPr>
          <p:nvPr>
            <p:ph type="body" idx="1"/>
          </p:nvPr>
        </p:nvSpPr>
        <p:spPr>
          <a:xfrm>
            <a:off x="457200" y="1535113"/>
            <a:ext cx="4040188" cy="639762"/>
          </a:xfrm>
          <a:prstGeom prst="rect">
            <a:avLst/>
          </a:prstGeom>
        </p:spPr>
        <p:txBody>
          <a:bodyPr lIns="91403" tIns="45702" rIns="91403" bIns="45702" anchor="b"/>
          <a:lstStyle>
            <a:lvl1pPr marL="0" indent="0">
              <a:buNone/>
              <a:defRPr sz="2400" b="1"/>
            </a:lvl1pPr>
            <a:lvl2pPr marL="457020" indent="0">
              <a:buNone/>
              <a:defRPr sz="2000" b="1"/>
            </a:lvl2pPr>
            <a:lvl3pPr marL="914040" indent="0">
              <a:buNone/>
              <a:defRPr sz="1800" b="1"/>
            </a:lvl3pPr>
            <a:lvl4pPr marL="1371056" indent="0">
              <a:buNone/>
              <a:defRPr sz="1600" b="1"/>
            </a:lvl4pPr>
            <a:lvl5pPr marL="1828080" indent="0">
              <a:buNone/>
              <a:defRPr sz="1600" b="1"/>
            </a:lvl5pPr>
            <a:lvl6pPr marL="2285092" indent="0">
              <a:buNone/>
              <a:defRPr sz="1600" b="1"/>
            </a:lvl6pPr>
            <a:lvl7pPr marL="2742112" indent="0">
              <a:buNone/>
              <a:defRPr sz="1600" b="1"/>
            </a:lvl7pPr>
            <a:lvl8pPr marL="3199130" indent="0">
              <a:buNone/>
              <a:defRPr sz="1600" b="1"/>
            </a:lvl8pPr>
            <a:lvl9pPr marL="3656146" indent="0">
              <a:buNone/>
              <a:defRPr sz="1600" b="1"/>
            </a:lvl9pPr>
          </a:lstStyle>
          <a:p>
            <a:pPr lvl="0"/>
            <a:r>
              <a:rPr lang="en-GB"/>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lIns="91403" tIns="45702" rIns="91403" bIns="45702"/>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p:cNvSpPr>
            <a:spLocks noGrp="1"/>
          </p:cNvSpPr>
          <p:nvPr>
            <p:ph type="body" sz="quarter" idx="3"/>
          </p:nvPr>
        </p:nvSpPr>
        <p:spPr>
          <a:xfrm>
            <a:off x="4645033" y="1535113"/>
            <a:ext cx="4041775" cy="639762"/>
          </a:xfrm>
          <a:prstGeom prst="rect">
            <a:avLst/>
          </a:prstGeom>
        </p:spPr>
        <p:txBody>
          <a:bodyPr lIns="91403" tIns="45702" rIns="91403" bIns="45702" anchor="b"/>
          <a:lstStyle>
            <a:lvl1pPr marL="0" indent="0">
              <a:buNone/>
              <a:defRPr sz="2400" b="1"/>
            </a:lvl1pPr>
            <a:lvl2pPr marL="457020" indent="0">
              <a:buNone/>
              <a:defRPr sz="2000" b="1"/>
            </a:lvl2pPr>
            <a:lvl3pPr marL="914040" indent="0">
              <a:buNone/>
              <a:defRPr sz="1800" b="1"/>
            </a:lvl3pPr>
            <a:lvl4pPr marL="1371056" indent="0">
              <a:buNone/>
              <a:defRPr sz="1600" b="1"/>
            </a:lvl4pPr>
            <a:lvl5pPr marL="1828080" indent="0">
              <a:buNone/>
              <a:defRPr sz="1600" b="1"/>
            </a:lvl5pPr>
            <a:lvl6pPr marL="2285092" indent="0">
              <a:buNone/>
              <a:defRPr sz="1600" b="1"/>
            </a:lvl6pPr>
            <a:lvl7pPr marL="2742112" indent="0">
              <a:buNone/>
              <a:defRPr sz="1600" b="1"/>
            </a:lvl7pPr>
            <a:lvl8pPr marL="3199130" indent="0">
              <a:buNone/>
              <a:defRPr sz="1600" b="1"/>
            </a:lvl8pPr>
            <a:lvl9pPr marL="3656146" indent="0">
              <a:buNone/>
              <a:defRPr sz="1600" b="1"/>
            </a:lvl9pPr>
          </a:lstStyle>
          <a:p>
            <a:pPr lvl="0"/>
            <a:r>
              <a:rPr lang="en-GB"/>
              <a:t>Click to edit Master text styles</a:t>
            </a:r>
          </a:p>
        </p:txBody>
      </p:sp>
      <p:sp>
        <p:nvSpPr>
          <p:cNvPr id="6" name="Content Placeholder 5"/>
          <p:cNvSpPr>
            <a:spLocks noGrp="1"/>
          </p:cNvSpPr>
          <p:nvPr>
            <p:ph sz="quarter" idx="4"/>
          </p:nvPr>
        </p:nvSpPr>
        <p:spPr>
          <a:xfrm>
            <a:off x="4645033" y="2174875"/>
            <a:ext cx="4041775" cy="3951288"/>
          </a:xfrm>
          <a:prstGeom prst="rect">
            <a:avLst/>
          </a:prstGeom>
        </p:spPr>
        <p:txBody>
          <a:bodyPr lIns="91403" tIns="45702" rIns="91403" bIns="45702"/>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Date Placeholder 3"/>
          <p:cNvSpPr>
            <a:spLocks noGrp="1"/>
          </p:cNvSpPr>
          <p:nvPr>
            <p:ph type="dt" sz="half" idx="10"/>
          </p:nvPr>
        </p:nvSpPr>
        <p:spPr/>
        <p:txBody>
          <a:bodyPr/>
          <a:lstStyle>
            <a:lvl1pPr defTabSz="914040">
              <a:defRPr/>
            </a:lvl1pPr>
          </a:lstStyle>
          <a:p>
            <a:pPr>
              <a:defRPr/>
            </a:pPr>
            <a:fld id="{4828C379-4D5E-044E-9F32-B57A48639DC7}" type="datetimeFigureOut">
              <a:rPr lang="en-US"/>
              <a:pPr>
                <a:defRPr/>
              </a:pPr>
              <a:t>6/16/26</a:t>
            </a:fld>
            <a:endParaRPr lang="en-US"/>
          </a:p>
        </p:txBody>
      </p:sp>
      <p:sp>
        <p:nvSpPr>
          <p:cNvPr id="8" name="Footer Placeholder 4"/>
          <p:cNvSpPr>
            <a:spLocks noGrp="1"/>
          </p:cNvSpPr>
          <p:nvPr>
            <p:ph type="ftr" sz="quarter" idx="11"/>
          </p:nvPr>
        </p:nvSpPr>
        <p:spPr/>
        <p:txBody>
          <a:bodyPr/>
          <a:lstStyle>
            <a:lvl1pPr defTabSz="914040">
              <a:defRPr/>
            </a:lvl1pPr>
          </a:lstStyle>
          <a:p>
            <a:pPr>
              <a:defRPr/>
            </a:pPr>
            <a:endParaRPr lang="en-US"/>
          </a:p>
        </p:txBody>
      </p:sp>
      <p:sp>
        <p:nvSpPr>
          <p:cNvPr id="9" name="Slide Number Placeholder 5"/>
          <p:cNvSpPr>
            <a:spLocks noGrp="1"/>
          </p:cNvSpPr>
          <p:nvPr>
            <p:ph type="sldNum" sz="quarter" idx="12"/>
          </p:nvPr>
        </p:nvSpPr>
        <p:spPr/>
        <p:txBody>
          <a:bodyPr/>
          <a:lstStyle>
            <a:lvl1pPr defTabSz="914040">
              <a:defRPr/>
            </a:lvl1pPr>
          </a:lstStyle>
          <a:p>
            <a:pPr>
              <a:defRPr/>
            </a:pPr>
            <a:fld id="{BB442D72-D9C2-4A4F-8A90-6BBD2B6E9BB3}" type="slidenum">
              <a:rPr lang="en-US"/>
              <a:pPr>
                <a:defRPr/>
              </a:pPr>
              <a:t>‹#›</a:t>
            </a:fld>
            <a:endParaRPr lang="en-US"/>
          </a:p>
        </p:txBody>
      </p:sp>
    </p:spTree>
    <p:extLst>
      <p:ext uri="{BB962C8B-B14F-4D97-AF65-F5344CB8AC3E}">
        <p14:creationId xmlns:p14="http://schemas.microsoft.com/office/powerpoint/2010/main" val="3168557552"/>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Date Placeholder 3"/>
          <p:cNvSpPr>
            <a:spLocks noGrp="1"/>
          </p:cNvSpPr>
          <p:nvPr>
            <p:ph type="dt" sz="half" idx="10"/>
          </p:nvPr>
        </p:nvSpPr>
        <p:spPr/>
        <p:txBody>
          <a:bodyPr/>
          <a:lstStyle>
            <a:lvl1pPr defTabSz="914040">
              <a:defRPr/>
            </a:lvl1pPr>
          </a:lstStyle>
          <a:p>
            <a:pPr>
              <a:defRPr/>
            </a:pPr>
            <a:fld id="{CA4EA26E-1306-C944-804B-14062AEB3AAB}" type="datetimeFigureOut">
              <a:rPr lang="en-US"/>
              <a:pPr>
                <a:defRPr/>
              </a:pPr>
              <a:t>6/16/26</a:t>
            </a:fld>
            <a:endParaRPr lang="en-US"/>
          </a:p>
        </p:txBody>
      </p:sp>
      <p:sp>
        <p:nvSpPr>
          <p:cNvPr id="4" name="Footer Placeholder 4"/>
          <p:cNvSpPr>
            <a:spLocks noGrp="1"/>
          </p:cNvSpPr>
          <p:nvPr>
            <p:ph type="ftr" sz="quarter" idx="11"/>
          </p:nvPr>
        </p:nvSpPr>
        <p:spPr/>
        <p:txBody>
          <a:bodyPr/>
          <a:lstStyle>
            <a:lvl1pPr defTabSz="914040">
              <a:defRPr/>
            </a:lvl1pPr>
          </a:lstStyle>
          <a:p>
            <a:pPr>
              <a:defRPr/>
            </a:pPr>
            <a:endParaRPr lang="en-US"/>
          </a:p>
        </p:txBody>
      </p:sp>
      <p:sp>
        <p:nvSpPr>
          <p:cNvPr id="5" name="Slide Number Placeholder 5"/>
          <p:cNvSpPr>
            <a:spLocks noGrp="1"/>
          </p:cNvSpPr>
          <p:nvPr>
            <p:ph type="sldNum" sz="quarter" idx="12"/>
          </p:nvPr>
        </p:nvSpPr>
        <p:spPr/>
        <p:txBody>
          <a:bodyPr/>
          <a:lstStyle>
            <a:lvl1pPr defTabSz="914040">
              <a:defRPr/>
            </a:lvl1pPr>
          </a:lstStyle>
          <a:p>
            <a:pPr>
              <a:defRPr/>
            </a:pPr>
            <a:fld id="{221A5EE6-9FB5-C84A-8894-1028E95B5CEE}" type="slidenum">
              <a:rPr lang="en-US"/>
              <a:pPr>
                <a:defRPr/>
              </a:pPr>
              <a:t>‹#›</a:t>
            </a:fld>
            <a:endParaRPr lang="en-US"/>
          </a:p>
        </p:txBody>
      </p:sp>
    </p:spTree>
    <p:extLst>
      <p:ext uri="{BB962C8B-B14F-4D97-AF65-F5344CB8AC3E}">
        <p14:creationId xmlns:p14="http://schemas.microsoft.com/office/powerpoint/2010/main" val="1622799033"/>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defTabSz="914040">
              <a:defRPr/>
            </a:lvl1pPr>
          </a:lstStyle>
          <a:p>
            <a:pPr>
              <a:defRPr/>
            </a:pPr>
            <a:fld id="{145A1908-E6C0-6340-8BBD-3954B56DF97B}" type="datetimeFigureOut">
              <a:rPr lang="en-US"/>
              <a:pPr>
                <a:defRPr/>
              </a:pPr>
              <a:t>6/16/26</a:t>
            </a:fld>
            <a:endParaRPr lang="en-US"/>
          </a:p>
        </p:txBody>
      </p:sp>
      <p:sp>
        <p:nvSpPr>
          <p:cNvPr id="3" name="Footer Placeholder 4"/>
          <p:cNvSpPr>
            <a:spLocks noGrp="1"/>
          </p:cNvSpPr>
          <p:nvPr>
            <p:ph type="ftr" sz="quarter" idx="11"/>
          </p:nvPr>
        </p:nvSpPr>
        <p:spPr/>
        <p:txBody>
          <a:bodyPr/>
          <a:lstStyle>
            <a:lvl1pPr defTabSz="914040">
              <a:defRPr/>
            </a:lvl1pPr>
          </a:lstStyle>
          <a:p>
            <a:pPr>
              <a:defRPr/>
            </a:pPr>
            <a:endParaRPr lang="en-US"/>
          </a:p>
        </p:txBody>
      </p:sp>
      <p:sp>
        <p:nvSpPr>
          <p:cNvPr id="4" name="Slide Number Placeholder 5"/>
          <p:cNvSpPr>
            <a:spLocks noGrp="1"/>
          </p:cNvSpPr>
          <p:nvPr>
            <p:ph type="sldNum" sz="quarter" idx="12"/>
          </p:nvPr>
        </p:nvSpPr>
        <p:spPr/>
        <p:txBody>
          <a:bodyPr/>
          <a:lstStyle>
            <a:lvl1pPr defTabSz="914040">
              <a:defRPr/>
            </a:lvl1pPr>
          </a:lstStyle>
          <a:p>
            <a:pPr>
              <a:defRPr/>
            </a:pPr>
            <a:fld id="{4FFD2D09-9C79-F54D-B07A-239852AA078D}" type="slidenum">
              <a:rPr lang="en-US"/>
              <a:pPr>
                <a:defRPr/>
              </a:pPr>
              <a:t>‹#›</a:t>
            </a:fld>
            <a:endParaRPr lang="en-US"/>
          </a:p>
        </p:txBody>
      </p:sp>
    </p:spTree>
    <p:extLst>
      <p:ext uri="{BB962C8B-B14F-4D97-AF65-F5344CB8AC3E}">
        <p14:creationId xmlns:p14="http://schemas.microsoft.com/office/powerpoint/2010/main" val="1295113782"/>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8" y="273050"/>
            <a:ext cx="3008313" cy="1162050"/>
          </a:xfrm>
        </p:spPr>
        <p:txBody>
          <a:bodyPr anchor="b"/>
          <a:lstStyle>
            <a:lvl1pPr algn="l">
              <a:defRPr sz="2000" b="1"/>
            </a:lvl1pPr>
          </a:lstStyle>
          <a:p>
            <a:r>
              <a:rPr lang="en-GB"/>
              <a:t>Click to edit Master title style</a:t>
            </a:r>
            <a:endParaRPr lang="en-US"/>
          </a:p>
        </p:txBody>
      </p:sp>
      <p:sp>
        <p:nvSpPr>
          <p:cNvPr id="3" name="Content Placeholder 2"/>
          <p:cNvSpPr>
            <a:spLocks noGrp="1"/>
          </p:cNvSpPr>
          <p:nvPr>
            <p:ph idx="1"/>
          </p:nvPr>
        </p:nvSpPr>
        <p:spPr>
          <a:xfrm>
            <a:off x="3575050" y="273058"/>
            <a:ext cx="5111750" cy="5853113"/>
          </a:xfrm>
          <a:prstGeom prst="rect">
            <a:avLst/>
          </a:prstGeom>
        </p:spPr>
        <p:txBody>
          <a:bodyPr lIns="91403" tIns="45702" rIns="91403" bIns="45702"/>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ext Placeholder 3"/>
          <p:cNvSpPr>
            <a:spLocks noGrp="1"/>
          </p:cNvSpPr>
          <p:nvPr>
            <p:ph type="body" sz="half" idx="2"/>
          </p:nvPr>
        </p:nvSpPr>
        <p:spPr>
          <a:xfrm>
            <a:off x="457208" y="1435101"/>
            <a:ext cx="3008313" cy="4691063"/>
          </a:xfrm>
          <a:prstGeom prst="rect">
            <a:avLst/>
          </a:prstGeom>
        </p:spPr>
        <p:txBody>
          <a:bodyPr lIns="91403" tIns="45702" rIns="91403" bIns="45702"/>
          <a:lstStyle>
            <a:lvl1pPr marL="0" indent="0">
              <a:buNone/>
              <a:defRPr sz="1400"/>
            </a:lvl1pPr>
            <a:lvl2pPr marL="457020" indent="0">
              <a:buNone/>
              <a:defRPr sz="1200"/>
            </a:lvl2pPr>
            <a:lvl3pPr marL="914040" indent="0">
              <a:buNone/>
              <a:defRPr sz="1000"/>
            </a:lvl3pPr>
            <a:lvl4pPr marL="1371056" indent="0">
              <a:buNone/>
              <a:defRPr sz="900"/>
            </a:lvl4pPr>
            <a:lvl5pPr marL="1828080" indent="0">
              <a:buNone/>
              <a:defRPr sz="900"/>
            </a:lvl5pPr>
            <a:lvl6pPr marL="2285092" indent="0">
              <a:buNone/>
              <a:defRPr sz="900"/>
            </a:lvl6pPr>
            <a:lvl7pPr marL="2742112" indent="0">
              <a:buNone/>
              <a:defRPr sz="900"/>
            </a:lvl7pPr>
            <a:lvl8pPr marL="3199130" indent="0">
              <a:buNone/>
              <a:defRPr sz="900"/>
            </a:lvl8pPr>
            <a:lvl9pPr marL="3656146"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040">
              <a:defRPr/>
            </a:lvl1pPr>
          </a:lstStyle>
          <a:p>
            <a:pPr>
              <a:defRPr/>
            </a:pPr>
            <a:fld id="{5B011711-D5FB-6E42-A492-4BEB737AD9FE}" type="datetimeFigureOut">
              <a:rPr lang="en-US"/>
              <a:pPr>
                <a:defRPr/>
              </a:pPr>
              <a:t>6/16/26</a:t>
            </a:fld>
            <a:endParaRPr lang="en-US"/>
          </a:p>
        </p:txBody>
      </p:sp>
      <p:sp>
        <p:nvSpPr>
          <p:cNvPr id="6" name="Footer Placeholder 4"/>
          <p:cNvSpPr>
            <a:spLocks noGrp="1"/>
          </p:cNvSpPr>
          <p:nvPr>
            <p:ph type="ftr" sz="quarter" idx="11"/>
          </p:nvPr>
        </p:nvSpPr>
        <p:spPr/>
        <p:txBody>
          <a:bodyPr/>
          <a:lstStyle>
            <a:lvl1pPr defTabSz="914040">
              <a:defRPr/>
            </a:lvl1pPr>
          </a:lstStyle>
          <a:p>
            <a:pPr>
              <a:defRPr/>
            </a:pPr>
            <a:endParaRPr lang="en-US"/>
          </a:p>
        </p:txBody>
      </p:sp>
      <p:sp>
        <p:nvSpPr>
          <p:cNvPr id="7" name="Slide Number Placeholder 5"/>
          <p:cNvSpPr>
            <a:spLocks noGrp="1"/>
          </p:cNvSpPr>
          <p:nvPr>
            <p:ph type="sldNum" sz="quarter" idx="12"/>
          </p:nvPr>
        </p:nvSpPr>
        <p:spPr/>
        <p:txBody>
          <a:bodyPr/>
          <a:lstStyle>
            <a:lvl1pPr defTabSz="914040">
              <a:defRPr/>
            </a:lvl1pPr>
          </a:lstStyle>
          <a:p>
            <a:pPr>
              <a:defRPr/>
            </a:pPr>
            <a:fld id="{D91661DD-F0C4-A842-B98E-C8796159D6B9}" type="slidenum">
              <a:rPr lang="en-US"/>
              <a:pPr>
                <a:defRPr/>
              </a:pPr>
              <a:t>‹#›</a:t>
            </a:fld>
            <a:endParaRPr lang="en-US"/>
          </a:p>
        </p:txBody>
      </p:sp>
    </p:spTree>
    <p:extLst>
      <p:ext uri="{BB962C8B-B14F-4D97-AF65-F5344CB8AC3E}">
        <p14:creationId xmlns:p14="http://schemas.microsoft.com/office/powerpoint/2010/main" val="154930289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GB"/>
              <a:t>Click to edit Master title style</a:t>
            </a:r>
            <a:endParaRPr lang="en-US"/>
          </a:p>
        </p:txBody>
      </p:sp>
      <p:sp>
        <p:nvSpPr>
          <p:cNvPr id="3" name="Picture Placeholder 2"/>
          <p:cNvSpPr>
            <a:spLocks noGrp="1"/>
          </p:cNvSpPr>
          <p:nvPr>
            <p:ph type="pic" idx="1"/>
          </p:nvPr>
        </p:nvSpPr>
        <p:spPr>
          <a:xfrm>
            <a:off x="1792288" y="612775"/>
            <a:ext cx="5486400" cy="4114800"/>
          </a:xfrm>
          <a:prstGeom prst="rect">
            <a:avLst/>
          </a:prstGeom>
        </p:spPr>
        <p:txBody>
          <a:bodyPr lIns="91403" tIns="45702" rIns="91403" bIns="45702" rtlCol="0">
            <a:normAutofit/>
          </a:bodyPr>
          <a:lstStyle>
            <a:lvl1pPr marL="0" indent="0">
              <a:buNone/>
              <a:defRPr sz="3200"/>
            </a:lvl1pPr>
            <a:lvl2pPr marL="457020" indent="0">
              <a:buNone/>
              <a:defRPr sz="2800"/>
            </a:lvl2pPr>
            <a:lvl3pPr marL="914040" indent="0">
              <a:buNone/>
              <a:defRPr sz="2400"/>
            </a:lvl3pPr>
            <a:lvl4pPr marL="1371056" indent="0">
              <a:buNone/>
              <a:defRPr sz="2000"/>
            </a:lvl4pPr>
            <a:lvl5pPr marL="1828080" indent="0">
              <a:buNone/>
              <a:defRPr sz="2000"/>
            </a:lvl5pPr>
            <a:lvl6pPr marL="2285092" indent="0">
              <a:buNone/>
              <a:defRPr sz="2000"/>
            </a:lvl6pPr>
            <a:lvl7pPr marL="2742112" indent="0">
              <a:buNone/>
              <a:defRPr sz="2000"/>
            </a:lvl7pPr>
            <a:lvl8pPr marL="3199130" indent="0">
              <a:buNone/>
              <a:defRPr sz="2000"/>
            </a:lvl8pPr>
            <a:lvl9pPr marL="3656146"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a:prstGeom prst="rect">
            <a:avLst/>
          </a:prstGeom>
        </p:spPr>
        <p:txBody>
          <a:bodyPr lIns="91403" tIns="45702" rIns="91403" bIns="45702"/>
          <a:lstStyle>
            <a:lvl1pPr marL="0" indent="0">
              <a:buNone/>
              <a:defRPr sz="1400"/>
            </a:lvl1pPr>
            <a:lvl2pPr marL="457020" indent="0">
              <a:buNone/>
              <a:defRPr sz="1200"/>
            </a:lvl2pPr>
            <a:lvl3pPr marL="914040" indent="0">
              <a:buNone/>
              <a:defRPr sz="1000"/>
            </a:lvl3pPr>
            <a:lvl4pPr marL="1371056" indent="0">
              <a:buNone/>
              <a:defRPr sz="900"/>
            </a:lvl4pPr>
            <a:lvl5pPr marL="1828080" indent="0">
              <a:buNone/>
              <a:defRPr sz="900"/>
            </a:lvl5pPr>
            <a:lvl6pPr marL="2285092" indent="0">
              <a:buNone/>
              <a:defRPr sz="900"/>
            </a:lvl6pPr>
            <a:lvl7pPr marL="2742112" indent="0">
              <a:buNone/>
              <a:defRPr sz="900"/>
            </a:lvl7pPr>
            <a:lvl8pPr marL="3199130" indent="0">
              <a:buNone/>
              <a:defRPr sz="900"/>
            </a:lvl8pPr>
            <a:lvl9pPr marL="3656146"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040">
              <a:defRPr/>
            </a:lvl1pPr>
          </a:lstStyle>
          <a:p>
            <a:pPr>
              <a:defRPr/>
            </a:pPr>
            <a:fld id="{E3D23BB7-CCE3-C541-9FD2-DE164E1FFCA8}" type="datetimeFigureOut">
              <a:rPr lang="en-US"/>
              <a:pPr>
                <a:defRPr/>
              </a:pPr>
              <a:t>6/16/26</a:t>
            </a:fld>
            <a:endParaRPr lang="en-US"/>
          </a:p>
        </p:txBody>
      </p:sp>
      <p:sp>
        <p:nvSpPr>
          <p:cNvPr id="6" name="Footer Placeholder 4"/>
          <p:cNvSpPr>
            <a:spLocks noGrp="1"/>
          </p:cNvSpPr>
          <p:nvPr>
            <p:ph type="ftr" sz="quarter" idx="11"/>
          </p:nvPr>
        </p:nvSpPr>
        <p:spPr/>
        <p:txBody>
          <a:bodyPr/>
          <a:lstStyle>
            <a:lvl1pPr defTabSz="914040">
              <a:defRPr/>
            </a:lvl1pPr>
          </a:lstStyle>
          <a:p>
            <a:pPr>
              <a:defRPr/>
            </a:pPr>
            <a:endParaRPr lang="en-US"/>
          </a:p>
        </p:txBody>
      </p:sp>
      <p:sp>
        <p:nvSpPr>
          <p:cNvPr id="7" name="Slide Number Placeholder 5"/>
          <p:cNvSpPr>
            <a:spLocks noGrp="1"/>
          </p:cNvSpPr>
          <p:nvPr>
            <p:ph type="sldNum" sz="quarter" idx="12"/>
          </p:nvPr>
        </p:nvSpPr>
        <p:spPr/>
        <p:txBody>
          <a:bodyPr/>
          <a:lstStyle>
            <a:lvl1pPr defTabSz="914040">
              <a:defRPr/>
            </a:lvl1pPr>
          </a:lstStyle>
          <a:p>
            <a:pPr>
              <a:defRPr/>
            </a:pPr>
            <a:fld id="{CAAF8ACD-F9D2-3D44-8715-04593509A69D}" type="slidenum">
              <a:rPr lang="en-US"/>
              <a:pPr>
                <a:defRPr/>
              </a:pPr>
              <a:t>‹#›</a:t>
            </a:fld>
            <a:endParaRPr lang="en-US"/>
          </a:p>
        </p:txBody>
      </p:sp>
    </p:spTree>
    <p:extLst>
      <p:ext uri="{BB962C8B-B14F-4D97-AF65-F5344CB8AC3E}">
        <p14:creationId xmlns:p14="http://schemas.microsoft.com/office/powerpoint/2010/main" val="143155609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B070F928-4069-304E-B17C-8E211E357B9D}" type="slidenum">
              <a:rPr lang="en-US"/>
              <a:pPr>
                <a:defRPr/>
              </a:pPr>
              <a:t>‹#›</a:t>
            </a:fld>
            <a:endParaRPr lang="en-US"/>
          </a:p>
        </p:txBody>
      </p:sp>
    </p:spTree>
    <p:extLst>
      <p:ext uri="{BB962C8B-B14F-4D97-AF65-F5344CB8AC3E}">
        <p14:creationId xmlns:p14="http://schemas.microsoft.com/office/powerpoint/2010/main" val="185824304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lIns="91403" tIns="45702" rIns="91403" bIns="45702"/>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040">
              <a:defRPr/>
            </a:lvl1pPr>
          </a:lstStyle>
          <a:p>
            <a:pPr>
              <a:defRPr/>
            </a:pPr>
            <a:fld id="{FECC57E7-CFEA-A140-A707-19AD192DE053}"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60CA2D8E-898A-914F-A833-1C98A4A8D152}" type="slidenum">
              <a:rPr lang="en-US"/>
              <a:pPr>
                <a:defRPr/>
              </a:pPr>
              <a:t>‹#›</a:t>
            </a:fld>
            <a:endParaRPr lang="en-US"/>
          </a:p>
        </p:txBody>
      </p:sp>
    </p:spTree>
    <p:extLst>
      <p:ext uri="{BB962C8B-B14F-4D97-AF65-F5344CB8AC3E}">
        <p14:creationId xmlns:p14="http://schemas.microsoft.com/office/powerpoint/2010/main" val="3972124217"/>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GB"/>
              <a:t>Click to edit Master title style</a:t>
            </a:r>
            <a:endParaRPr lang="en-US"/>
          </a:p>
        </p:txBody>
      </p:sp>
      <p:sp>
        <p:nvSpPr>
          <p:cNvPr id="3" name="Vertical Text Placeholder 2"/>
          <p:cNvSpPr>
            <a:spLocks noGrp="1"/>
          </p:cNvSpPr>
          <p:nvPr>
            <p:ph type="body" orient="vert" idx="1"/>
          </p:nvPr>
        </p:nvSpPr>
        <p:spPr>
          <a:xfrm>
            <a:off x="457200" y="274646"/>
            <a:ext cx="6019800" cy="5851525"/>
          </a:xfrm>
          <a:prstGeom prst="rect">
            <a:avLst/>
          </a:prstGeom>
        </p:spPr>
        <p:txBody>
          <a:bodyPr vert="eaVert" lIns="91403" tIns="45702" rIns="91403" bIns="45702"/>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040">
              <a:defRPr/>
            </a:lvl1pPr>
          </a:lstStyle>
          <a:p>
            <a:pPr>
              <a:defRPr/>
            </a:pPr>
            <a:fld id="{83BDBE98-D4B3-8448-B808-07A865795CE0}"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B50A59BC-22D2-2B40-ABFE-6D140EE82E41}" type="slidenum">
              <a:rPr lang="en-US"/>
              <a:pPr>
                <a:defRPr/>
              </a:pPr>
              <a:t>‹#›</a:t>
            </a:fld>
            <a:endParaRPr lang="en-US"/>
          </a:p>
        </p:txBody>
      </p:sp>
    </p:spTree>
    <p:extLst>
      <p:ext uri="{BB962C8B-B14F-4D97-AF65-F5344CB8AC3E}">
        <p14:creationId xmlns:p14="http://schemas.microsoft.com/office/powerpoint/2010/main" val="2243093025"/>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GB"/>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GB"/>
              <a:t>Click to edit Master subtitle style</a:t>
            </a:r>
            <a:endParaRPr lang="en-US"/>
          </a:p>
        </p:txBody>
      </p:sp>
      <p:sp>
        <p:nvSpPr>
          <p:cNvPr id="4" name="Date Placeholder 3"/>
          <p:cNvSpPr>
            <a:spLocks noGrp="1"/>
          </p:cNvSpPr>
          <p:nvPr>
            <p:ph type="dt" sz="half" idx="10"/>
          </p:nvPr>
        </p:nvSpPr>
        <p:spPr/>
        <p:txBody>
          <a:bodyPr/>
          <a:lstStyle>
            <a:lvl1pPr defTabSz="914400">
              <a:defRPr/>
            </a:lvl1pPr>
          </a:lstStyle>
          <a:p>
            <a:fld id="{4E50B967-69DE-4D2C-BCD3-2C674AC2CE8D}"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8E41B45E-83DE-4BA7-994F-02FDED78D90E}" type="slidenum">
              <a:rPr lang="en-US"/>
              <a:pPr/>
              <a:t>‹#›</a:t>
            </a:fld>
            <a:endParaRPr lang="en-US"/>
          </a:p>
        </p:txBody>
      </p:sp>
    </p:spTree>
    <p:extLst>
      <p:ext uri="{BB962C8B-B14F-4D97-AF65-F5344CB8AC3E}">
        <p14:creationId xmlns:p14="http://schemas.microsoft.com/office/powerpoint/2010/main" val="311885062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400">
              <a:defRPr/>
            </a:lvl1pPr>
          </a:lstStyle>
          <a:p>
            <a:fld id="{82E514BF-4E22-4F78-9BAC-8B67F6D2106D}"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2150E4BC-CCC1-47E5-B33C-06D428CBD731}" type="slidenum">
              <a:rPr lang="en-US"/>
              <a:pPr/>
              <a:t>‹#›</a:t>
            </a:fld>
            <a:endParaRPr lang="en-US"/>
          </a:p>
        </p:txBody>
      </p:sp>
    </p:spTree>
    <p:extLst>
      <p:ext uri="{BB962C8B-B14F-4D97-AF65-F5344CB8AC3E}">
        <p14:creationId xmlns:p14="http://schemas.microsoft.com/office/powerpoint/2010/main" val="316675834"/>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GB"/>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defTabSz="914400">
              <a:defRPr/>
            </a:lvl1pPr>
          </a:lstStyle>
          <a:p>
            <a:fld id="{4F193767-23D1-4049-B378-FF0DCB774BC4}"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13AC7347-2E40-4CFB-BEB0-D6ABC94F6AF1}" type="slidenum">
              <a:rPr lang="en-US"/>
              <a:pPr/>
              <a:t>‹#›</a:t>
            </a:fld>
            <a:endParaRPr lang="en-US"/>
          </a:p>
        </p:txBody>
      </p:sp>
    </p:spTree>
    <p:extLst>
      <p:ext uri="{BB962C8B-B14F-4D97-AF65-F5344CB8AC3E}">
        <p14:creationId xmlns:p14="http://schemas.microsoft.com/office/powerpoint/2010/main" val="2191706652"/>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Date Placeholder 3"/>
          <p:cNvSpPr>
            <a:spLocks noGrp="1"/>
          </p:cNvSpPr>
          <p:nvPr>
            <p:ph type="dt" sz="half" idx="10"/>
          </p:nvPr>
        </p:nvSpPr>
        <p:spPr/>
        <p:txBody>
          <a:bodyPr/>
          <a:lstStyle>
            <a:lvl1pPr defTabSz="914400">
              <a:defRPr/>
            </a:lvl1pPr>
          </a:lstStyle>
          <a:p>
            <a:fld id="{87A6AC12-2EB6-489E-875F-A7E2465EB362}" type="datetimeFigureOut">
              <a:rPr lang="en-US"/>
              <a:pPr/>
              <a:t>6/16/26</a:t>
            </a:fld>
            <a:endParaRPr lang="en-US"/>
          </a:p>
        </p:txBody>
      </p:sp>
      <p:sp>
        <p:nvSpPr>
          <p:cNvPr id="6" name="Footer Placeholder 4"/>
          <p:cNvSpPr>
            <a:spLocks noGrp="1"/>
          </p:cNvSpPr>
          <p:nvPr>
            <p:ph type="ftr" sz="quarter" idx="11"/>
          </p:nvPr>
        </p:nvSpPr>
        <p:spPr/>
        <p:txBody>
          <a:bodyPr/>
          <a:lstStyle>
            <a:lvl1pPr defTabSz="914400">
              <a:defRPr/>
            </a:lvl1pPr>
          </a:lstStyle>
          <a:p>
            <a:endParaRPr lang="en-US"/>
          </a:p>
        </p:txBody>
      </p:sp>
      <p:sp>
        <p:nvSpPr>
          <p:cNvPr id="7" name="Slide Number Placeholder 5"/>
          <p:cNvSpPr>
            <a:spLocks noGrp="1"/>
          </p:cNvSpPr>
          <p:nvPr>
            <p:ph type="sldNum" sz="quarter" idx="12"/>
          </p:nvPr>
        </p:nvSpPr>
        <p:spPr/>
        <p:txBody>
          <a:bodyPr/>
          <a:lstStyle>
            <a:lvl1pPr defTabSz="914400">
              <a:defRPr/>
            </a:lvl1pPr>
          </a:lstStyle>
          <a:p>
            <a:fld id="{A832DCF4-0E81-4DBD-9702-6AE17A4E5275}" type="slidenum">
              <a:rPr lang="en-US"/>
              <a:pPr/>
              <a:t>‹#›</a:t>
            </a:fld>
            <a:endParaRPr lang="en-US"/>
          </a:p>
        </p:txBody>
      </p:sp>
    </p:spTree>
    <p:extLst>
      <p:ext uri="{BB962C8B-B14F-4D97-AF65-F5344CB8AC3E}">
        <p14:creationId xmlns:p14="http://schemas.microsoft.com/office/powerpoint/2010/main" val="134367402"/>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GB"/>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Date Placeholder 3"/>
          <p:cNvSpPr>
            <a:spLocks noGrp="1"/>
          </p:cNvSpPr>
          <p:nvPr>
            <p:ph type="dt" sz="half" idx="10"/>
          </p:nvPr>
        </p:nvSpPr>
        <p:spPr/>
        <p:txBody>
          <a:bodyPr/>
          <a:lstStyle>
            <a:lvl1pPr defTabSz="914400">
              <a:defRPr/>
            </a:lvl1pPr>
          </a:lstStyle>
          <a:p>
            <a:fld id="{985D54CF-22D1-49B6-A6CA-F2BC8256484D}" type="datetimeFigureOut">
              <a:rPr lang="en-US"/>
              <a:pPr/>
              <a:t>6/16/26</a:t>
            </a:fld>
            <a:endParaRPr lang="en-US"/>
          </a:p>
        </p:txBody>
      </p:sp>
      <p:sp>
        <p:nvSpPr>
          <p:cNvPr id="8" name="Footer Placeholder 4"/>
          <p:cNvSpPr>
            <a:spLocks noGrp="1"/>
          </p:cNvSpPr>
          <p:nvPr>
            <p:ph type="ftr" sz="quarter" idx="11"/>
          </p:nvPr>
        </p:nvSpPr>
        <p:spPr/>
        <p:txBody>
          <a:bodyPr/>
          <a:lstStyle>
            <a:lvl1pPr defTabSz="914400">
              <a:defRPr/>
            </a:lvl1pPr>
          </a:lstStyle>
          <a:p>
            <a:endParaRPr lang="en-US"/>
          </a:p>
        </p:txBody>
      </p:sp>
      <p:sp>
        <p:nvSpPr>
          <p:cNvPr id="9" name="Slide Number Placeholder 5"/>
          <p:cNvSpPr>
            <a:spLocks noGrp="1"/>
          </p:cNvSpPr>
          <p:nvPr>
            <p:ph type="sldNum" sz="quarter" idx="12"/>
          </p:nvPr>
        </p:nvSpPr>
        <p:spPr/>
        <p:txBody>
          <a:bodyPr/>
          <a:lstStyle>
            <a:lvl1pPr defTabSz="914400">
              <a:defRPr/>
            </a:lvl1pPr>
          </a:lstStyle>
          <a:p>
            <a:fld id="{12604CD9-1669-4D24-89A7-52757F0C1744}" type="slidenum">
              <a:rPr lang="en-US"/>
              <a:pPr/>
              <a:t>‹#›</a:t>
            </a:fld>
            <a:endParaRPr lang="en-US"/>
          </a:p>
        </p:txBody>
      </p:sp>
    </p:spTree>
    <p:extLst>
      <p:ext uri="{BB962C8B-B14F-4D97-AF65-F5344CB8AC3E}">
        <p14:creationId xmlns:p14="http://schemas.microsoft.com/office/powerpoint/2010/main" val="4030236871"/>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Date Placeholder 3"/>
          <p:cNvSpPr>
            <a:spLocks noGrp="1"/>
          </p:cNvSpPr>
          <p:nvPr>
            <p:ph type="dt" sz="half" idx="10"/>
          </p:nvPr>
        </p:nvSpPr>
        <p:spPr/>
        <p:txBody>
          <a:bodyPr/>
          <a:lstStyle>
            <a:lvl1pPr defTabSz="914400">
              <a:defRPr/>
            </a:lvl1pPr>
          </a:lstStyle>
          <a:p>
            <a:fld id="{07B87304-F7D0-471E-BF45-E5F0771361C0}" type="datetimeFigureOut">
              <a:rPr lang="en-US"/>
              <a:pPr/>
              <a:t>6/16/26</a:t>
            </a:fld>
            <a:endParaRPr lang="en-US"/>
          </a:p>
        </p:txBody>
      </p:sp>
      <p:sp>
        <p:nvSpPr>
          <p:cNvPr id="4" name="Footer Placeholder 4"/>
          <p:cNvSpPr>
            <a:spLocks noGrp="1"/>
          </p:cNvSpPr>
          <p:nvPr>
            <p:ph type="ftr" sz="quarter" idx="11"/>
          </p:nvPr>
        </p:nvSpPr>
        <p:spPr/>
        <p:txBody>
          <a:bodyPr/>
          <a:lstStyle>
            <a:lvl1pPr defTabSz="914400">
              <a:defRPr/>
            </a:lvl1pPr>
          </a:lstStyle>
          <a:p>
            <a:endParaRPr lang="en-US"/>
          </a:p>
        </p:txBody>
      </p:sp>
      <p:sp>
        <p:nvSpPr>
          <p:cNvPr id="5" name="Slide Number Placeholder 5"/>
          <p:cNvSpPr>
            <a:spLocks noGrp="1"/>
          </p:cNvSpPr>
          <p:nvPr>
            <p:ph type="sldNum" sz="quarter" idx="12"/>
          </p:nvPr>
        </p:nvSpPr>
        <p:spPr/>
        <p:txBody>
          <a:bodyPr/>
          <a:lstStyle>
            <a:lvl1pPr defTabSz="914400">
              <a:defRPr/>
            </a:lvl1pPr>
          </a:lstStyle>
          <a:p>
            <a:fld id="{2CA4C409-CF89-4521-B2FF-31BB2B34B9B0}" type="slidenum">
              <a:rPr lang="en-US"/>
              <a:pPr/>
              <a:t>‹#›</a:t>
            </a:fld>
            <a:endParaRPr lang="en-US"/>
          </a:p>
        </p:txBody>
      </p:sp>
    </p:spTree>
    <p:extLst>
      <p:ext uri="{BB962C8B-B14F-4D97-AF65-F5344CB8AC3E}">
        <p14:creationId xmlns:p14="http://schemas.microsoft.com/office/powerpoint/2010/main" val="2040860276"/>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defTabSz="914400">
              <a:defRPr/>
            </a:lvl1pPr>
          </a:lstStyle>
          <a:p>
            <a:fld id="{1BC63BFC-A6A6-48E0-BF88-13CDA4B82E57}" type="datetimeFigureOut">
              <a:rPr lang="en-US"/>
              <a:pPr/>
              <a:t>6/16/26</a:t>
            </a:fld>
            <a:endParaRPr lang="en-US"/>
          </a:p>
        </p:txBody>
      </p:sp>
      <p:sp>
        <p:nvSpPr>
          <p:cNvPr id="3" name="Footer Placeholder 4"/>
          <p:cNvSpPr>
            <a:spLocks noGrp="1"/>
          </p:cNvSpPr>
          <p:nvPr>
            <p:ph type="ftr" sz="quarter" idx="11"/>
          </p:nvPr>
        </p:nvSpPr>
        <p:spPr/>
        <p:txBody>
          <a:bodyPr/>
          <a:lstStyle>
            <a:lvl1pPr defTabSz="914400">
              <a:defRPr/>
            </a:lvl1pPr>
          </a:lstStyle>
          <a:p>
            <a:endParaRPr lang="en-US"/>
          </a:p>
        </p:txBody>
      </p:sp>
      <p:sp>
        <p:nvSpPr>
          <p:cNvPr id="4" name="Slide Number Placeholder 5"/>
          <p:cNvSpPr>
            <a:spLocks noGrp="1"/>
          </p:cNvSpPr>
          <p:nvPr>
            <p:ph type="sldNum" sz="quarter" idx="12"/>
          </p:nvPr>
        </p:nvSpPr>
        <p:spPr/>
        <p:txBody>
          <a:bodyPr/>
          <a:lstStyle>
            <a:lvl1pPr defTabSz="914400">
              <a:defRPr/>
            </a:lvl1pPr>
          </a:lstStyle>
          <a:p>
            <a:fld id="{1067A024-1436-4A4A-B739-D59AE9A9384A}" type="slidenum">
              <a:rPr lang="en-US"/>
              <a:pPr/>
              <a:t>‹#›</a:t>
            </a:fld>
            <a:endParaRPr lang="en-US"/>
          </a:p>
        </p:txBody>
      </p:sp>
    </p:spTree>
    <p:extLst>
      <p:ext uri="{BB962C8B-B14F-4D97-AF65-F5344CB8AC3E}">
        <p14:creationId xmlns:p14="http://schemas.microsoft.com/office/powerpoint/2010/main" val="254012918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GB"/>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400">
              <a:defRPr/>
            </a:lvl1pPr>
          </a:lstStyle>
          <a:p>
            <a:fld id="{929EE1C1-06D6-4CB0-8190-D47CB7D2FBA8}" type="datetimeFigureOut">
              <a:rPr lang="en-US"/>
              <a:pPr/>
              <a:t>6/16/26</a:t>
            </a:fld>
            <a:endParaRPr lang="en-US"/>
          </a:p>
        </p:txBody>
      </p:sp>
      <p:sp>
        <p:nvSpPr>
          <p:cNvPr id="6" name="Footer Placeholder 4"/>
          <p:cNvSpPr>
            <a:spLocks noGrp="1"/>
          </p:cNvSpPr>
          <p:nvPr>
            <p:ph type="ftr" sz="quarter" idx="11"/>
          </p:nvPr>
        </p:nvSpPr>
        <p:spPr/>
        <p:txBody>
          <a:bodyPr/>
          <a:lstStyle>
            <a:lvl1pPr defTabSz="914400">
              <a:defRPr/>
            </a:lvl1pPr>
          </a:lstStyle>
          <a:p>
            <a:endParaRPr lang="en-US"/>
          </a:p>
        </p:txBody>
      </p:sp>
      <p:sp>
        <p:nvSpPr>
          <p:cNvPr id="7" name="Slide Number Placeholder 5"/>
          <p:cNvSpPr>
            <a:spLocks noGrp="1"/>
          </p:cNvSpPr>
          <p:nvPr>
            <p:ph type="sldNum" sz="quarter" idx="12"/>
          </p:nvPr>
        </p:nvSpPr>
        <p:spPr/>
        <p:txBody>
          <a:bodyPr/>
          <a:lstStyle>
            <a:lvl1pPr defTabSz="914400">
              <a:defRPr/>
            </a:lvl1pPr>
          </a:lstStyle>
          <a:p>
            <a:fld id="{985392AD-00A3-497E-84AD-FAC7ACBCBA52}" type="slidenum">
              <a:rPr lang="en-US"/>
              <a:pPr/>
              <a:t>‹#›</a:t>
            </a:fld>
            <a:endParaRPr lang="en-US"/>
          </a:p>
        </p:txBody>
      </p:sp>
    </p:spTree>
    <p:extLst>
      <p:ext uri="{BB962C8B-B14F-4D97-AF65-F5344CB8AC3E}">
        <p14:creationId xmlns:p14="http://schemas.microsoft.com/office/powerpoint/2010/main" val="427418034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2872613-69EE-A943-8D39-EA29EAF2AB44}" type="slidenum">
              <a:rPr lang="en-US"/>
              <a:pPr>
                <a:defRPr/>
              </a:pPr>
              <a:t>‹#›</a:t>
            </a:fld>
            <a:endParaRPr lang="en-US"/>
          </a:p>
        </p:txBody>
      </p:sp>
    </p:spTree>
    <p:extLst>
      <p:ext uri="{BB962C8B-B14F-4D97-AF65-F5344CB8AC3E}">
        <p14:creationId xmlns:p14="http://schemas.microsoft.com/office/powerpoint/2010/main" val="4025148175"/>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GB"/>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400">
              <a:defRPr/>
            </a:lvl1pPr>
          </a:lstStyle>
          <a:p>
            <a:fld id="{B6EDB18B-6FBF-4269-9BA7-656F0E34B7DF}" type="datetimeFigureOut">
              <a:rPr lang="en-US"/>
              <a:pPr/>
              <a:t>6/16/26</a:t>
            </a:fld>
            <a:endParaRPr lang="en-US"/>
          </a:p>
        </p:txBody>
      </p:sp>
      <p:sp>
        <p:nvSpPr>
          <p:cNvPr id="6" name="Footer Placeholder 4"/>
          <p:cNvSpPr>
            <a:spLocks noGrp="1"/>
          </p:cNvSpPr>
          <p:nvPr>
            <p:ph type="ftr" sz="quarter" idx="11"/>
          </p:nvPr>
        </p:nvSpPr>
        <p:spPr/>
        <p:txBody>
          <a:bodyPr/>
          <a:lstStyle>
            <a:lvl1pPr defTabSz="914400">
              <a:defRPr/>
            </a:lvl1pPr>
          </a:lstStyle>
          <a:p>
            <a:endParaRPr lang="en-US"/>
          </a:p>
        </p:txBody>
      </p:sp>
      <p:sp>
        <p:nvSpPr>
          <p:cNvPr id="7" name="Slide Number Placeholder 5"/>
          <p:cNvSpPr>
            <a:spLocks noGrp="1"/>
          </p:cNvSpPr>
          <p:nvPr>
            <p:ph type="sldNum" sz="quarter" idx="12"/>
          </p:nvPr>
        </p:nvSpPr>
        <p:spPr/>
        <p:txBody>
          <a:bodyPr/>
          <a:lstStyle>
            <a:lvl1pPr defTabSz="914400">
              <a:defRPr/>
            </a:lvl1pPr>
          </a:lstStyle>
          <a:p>
            <a:fld id="{ABFD46D8-976A-4DEA-BE35-6C635998D4F9}" type="slidenum">
              <a:rPr lang="en-US"/>
              <a:pPr/>
              <a:t>‹#›</a:t>
            </a:fld>
            <a:endParaRPr lang="en-US"/>
          </a:p>
        </p:txBody>
      </p:sp>
    </p:spTree>
    <p:extLst>
      <p:ext uri="{BB962C8B-B14F-4D97-AF65-F5344CB8AC3E}">
        <p14:creationId xmlns:p14="http://schemas.microsoft.com/office/powerpoint/2010/main" val="412556021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400">
              <a:defRPr/>
            </a:lvl1pPr>
          </a:lstStyle>
          <a:p>
            <a:fld id="{046011CF-B2DC-4EA7-A3A2-8A965372BE79}"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EB6B0F81-00B3-4D2D-A4DE-8734B52DFB90}" type="slidenum">
              <a:rPr lang="en-US"/>
              <a:pPr/>
              <a:t>‹#›</a:t>
            </a:fld>
            <a:endParaRPr lang="en-US"/>
          </a:p>
        </p:txBody>
      </p:sp>
    </p:spTree>
    <p:extLst>
      <p:ext uri="{BB962C8B-B14F-4D97-AF65-F5344CB8AC3E}">
        <p14:creationId xmlns:p14="http://schemas.microsoft.com/office/powerpoint/2010/main" val="101647152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GB"/>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400">
              <a:defRPr/>
            </a:lvl1pPr>
          </a:lstStyle>
          <a:p>
            <a:fld id="{EDFACA77-081E-4208-AA98-828503BC7E62}"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78763BFD-A71A-4B7C-9713-B749A32C3482}" type="slidenum">
              <a:rPr lang="en-US"/>
              <a:pPr/>
              <a:t>‹#›</a:t>
            </a:fld>
            <a:endParaRPr lang="en-US"/>
          </a:p>
        </p:txBody>
      </p:sp>
    </p:spTree>
    <p:extLst>
      <p:ext uri="{BB962C8B-B14F-4D97-AF65-F5344CB8AC3E}">
        <p14:creationId xmlns:p14="http://schemas.microsoft.com/office/powerpoint/2010/main" val="375415405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GB"/>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GB"/>
              <a:t>Click to edit Master subtitle style</a:t>
            </a:r>
            <a:endParaRPr lang="en-US"/>
          </a:p>
        </p:txBody>
      </p:sp>
      <p:sp>
        <p:nvSpPr>
          <p:cNvPr id="4" name="Date Placeholder 3"/>
          <p:cNvSpPr>
            <a:spLocks noGrp="1"/>
          </p:cNvSpPr>
          <p:nvPr>
            <p:ph type="dt" sz="half" idx="10"/>
          </p:nvPr>
        </p:nvSpPr>
        <p:spPr/>
        <p:txBody>
          <a:bodyPr/>
          <a:lstStyle>
            <a:lvl1pPr defTabSz="914400">
              <a:defRPr/>
            </a:lvl1pPr>
          </a:lstStyle>
          <a:p>
            <a:fld id="{4E50B967-69DE-4D2C-BCD3-2C674AC2CE8D}"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8E41B45E-83DE-4BA7-994F-02FDED78D90E}" type="slidenum">
              <a:rPr lang="en-US"/>
              <a:pPr/>
              <a:t>‹#›</a:t>
            </a:fld>
            <a:endParaRPr lang="en-US"/>
          </a:p>
        </p:txBody>
      </p:sp>
    </p:spTree>
    <p:extLst>
      <p:ext uri="{BB962C8B-B14F-4D97-AF65-F5344CB8AC3E}">
        <p14:creationId xmlns:p14="http://schemas.microsoft.com/office/powerpoint/2010/main" val="163294624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400">
              <a:defRPr/>
            </a:lvl1pPr>
          </a:lstStyle>
          <a:p>
            <a:fld id="{82E514BF-4E22-4F78-9BAC-8B67F6D2106D}"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2150E4BC-CCC1-47E5-B33C-06D428CBD731}" type="slidenum">
              <a:rPr lang="en-US"/>
              <a:pPr/>
              <a:t>‹#›</a:t>
            </a:fld>
            <a:endParaRPr lang="en-US"/>
          </a:p>
        </p:txBody>
      </p:sp>
    </p:spTree>
    <p:extLst>
      <p:ext uri="{BB962C8B-B14F-4D97-AF65-F5344CB8AC3E}">
        <p14:creationId xmlns:p14="http://schemas.microsoft.com/office/powerpoint/2010/main" val="4018500178"/>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GB"/>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defTabSz="914400">
              <a:defRPr/>
            </a:lvl1pPr>
          </a:lstStyle>
          <a:p>
            <a:fld id="{4F193767-23D1-4049-B378-FF0DCB774BC4}"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13AC7347-2E40-4CFB-BEB0-D6ABC94F6AF1}" type="slidenum">
              <a:rPr lang="en-US"/>
              <a:pPr/>
              <a:t>‹#›</a:t>
            </a:fld>
            <a:endParaRPr lang="en-US"/>
          </a:p>
        </p:txBody>
      </p:sp>
    </p:spTree>
    <p:extLst>
      <p:ext uri="{BB962C8B-B14F-4D97-AF65-F5344CB8AC3E}">
        <p14:creationId xmlns:p14="http://schemas.microsoft.com/office/powerpoint/2010/main" val="2889102708"/>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Date Placeholder 3"/>
          <p:cNvSpPr>
            <a:spLocks noGrp="1"/>
          </p:cNvSpPr>
          <p:nvPr>
            <p:ph type="dt" sz="half" idx="10"/>
          </p:nvPr>
        </p:nvSpPr>
        <p:spPr/>
        <p:txBody>
          <a:bodyPr/>
          <a:lstStyle>
            <a:lvl1pPr defTabSz="914400">
              <a:defRPr/>
            </a:lvl1pPr>
          </a:lstStyle>
          <a:p>
            <a:fld id="{87A6AC12-2EB6-489E-875F-A7E2465EB362}" type="datetimeFigureOut">
              <a:rPr lang="en-US"/>
              <a:pPr/>
              <a:t>6/16/26</a:t>
            </a:fld>
            <a:endParaRPr lang="en-US"/>
          </a:p>
        </p:txBody>
      </p:sp>
      <p:sp>
        <p:nvSpPr>
          <p:cNvPr id="6" name="Footer Placeholder 4"/>
          <p:cNvSpPr>
            <a:spLocks noGrp="1"/>
          </p:cNvSpPr>
          <p:nvPr>
            <p:ph type="ftr" sz="quarter" idx="11"/>
          </p:nvPr>
        </p:nvSpPr>
        <p:spPr/>
        <p:txBody>
          <a:bodyPr/>
          <a:lstStyle>
            <a:lvl1pPr defTabSz="914400">
              <a:defRPr/>
            </a:lvl1pPr>
          </a:lstStyle>
          <a:p>
            <a:endParaRPr lang="en-US"/>
          </a:p>
        </p:txBody>
      </p:sp>
      <p:sp>
        <p:nvSpPr>
          <p:cNvPr id="7" name="Slide Number Placeholder 5"/>
          <p:cNvSpPr>
            <a:spLocks noGrp="1"/>
          </p:cNvSpPr>
          <p:nvPr>
            <p:ph type="sldNum" sz="quarter" idx="12"/>
          </p:nvPr>
        </p:nvSpPr>
        <p:spPr/>
        <p:txBody>
          <a:bodyPr/>
          <a:lstStyle>
            <a:lvl1pPr defTabSz="914400">
              <a:defRPr/>
            </a:lvl1pPr>
          </a:lstStyle>
          <a:p>
            <a:fld id="{A832DCF4-0E81-4DBD-9702-6AE17A4E5275}" type="slidenum">
              <a:rPr lang="en-US"/>
              <a:pPr/>
              <a:t>‹#›</a:t>
            </a:fld>
            <a:endParaRPr lang="en-US"/>
          </a:p>
        </p:txBody>
      </p:sp>
    </p:spTree>
    <p:extLst>
      <p:ext uri="{BB962C8B-B14F-4D97-AF65-F5344CB8AC3E}">
        <p14:creationId xmlns:p14="http://schemas.microsoft.com/office/powerpoint/2010/main" val="4072725588"/>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GB"/>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Date Placeholder 3"/>
          <p:cNvSpPr>
            <a:spLocks noGrp="1"/>
          </p:cNvSpPr>
          <p:nvPr>
            <p:ph type="dt" sz="half" idx="10"/>
          </p:nvPr>
        </p:nvSpPr>
        <p:spPr/>
        <p:txBody>
          <a:bodyPr/>
          <a:lstStyle>
            <a:lvl1pPr defTabSz="914400">
              <a:defRPr/>
            </a:lvl1pPr>
          </a:lstStyle>
          <a:p>
            <a:fld id="{985D54CF-22D1-49B6-A6CA-F2BC8256484D}" type="datetimeFigureOut">
              <a:rPr lang="en-US"/>
              <a:pPr/>
              <a:t>6/16/26</a:t>
            </a:fld>
            <a:endParaRPr lang="en-US"/>
          </a:p>
        </p:txBody>
      </p:sp>
      <p:sp>
        <p:nvSpPr>
          <p:cNvPr id="8" name="Footer Placeholder 4"/>
          <p:cNvSpPr>
            <a:spLocks noGrp="1"/>
          </p:cNvSpPr>
          <p:nvPr>
            <p:ph type="ftr" sz="quarter" idx="11"/>
          </p:nvPr>
        </p:nvSpPr>
        <p:spPr/>
        <p:txBody>
          <a:bodyPr/>
          <a:lstStyle>
            <a:lvl1pPr defTabSz="914400">
              <a:defRPr/>
            </a:lvl1pPr>
          </a:lstStyle>
          <a:p>
            <a:endParaRPr lang="en-US"/>
          </a:p>
        </p:txBody>
      </p:sp>
      <p:sp>
        <p:nvSpPr>
          <p:cNvPr id="9" name="Slide Number Placeholder 5"/>
          <p:cNvSpPr>
            <a:spLocks noGrp="1"/>
          </p:cNvSpPr>
          <p:nvPr>
            <p:ph type="sldNum" sz="quarter" idx="12"/>
          </p:nvPr>
        </p:nvSpPr>
        <p:spPr/>
        <p:txBody>
          <a:bodyPr/>
          <a:lstStyle>
            <a:lvl1pPr defTabSz="914400">
              <a:defRPr/>
            </a:lvl1pPr>
          </a:lstStyle>
          <a:p>
            <a:fld id="{12604CD9-1669-4D24-89A7-52757F0C1744}" type="slidenum">
              <a:rPr lang="en-US"/>
              <a:pPr/>
              <a:t>‹#›</a:t>
            </a:fld>
            <a:endParaRPr lang="en-US"/>
          </a:p>
        </p:txBody>
      </p:sp>
    </p:spTree>
    <p:extLst>
      <p:ext uri="{BB962C8B-B14F-4D97-AF65-F5344CB8AC3E}">
        <p14:creationId xmlns:p14="http://schemas.microsoft.com/office/powerpoint/2010/main" val="4275938393"/>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Date Placeholder 3"/>
          <p:cNvSpPr>
            <a:spLocks noGrp="1"/>
          </p:cNvSpPr>
          <p:nvPr>
            <p:ph type="dt" sz="half" idx="10"/>
          </p:nvPr>
        </p:nvSpPr>
        <p:spPr/>
        <p:txBody>
          <a:bodyPr/>
          <a:lstStyle>
            <a:lvl1pPr defTabSz="914400">
              <a:defRPr/>
            </a:lvl1pPr>
          </a:lstStyle>
          <a:p>
            <a:fld id="{07B87304-F7D0-471E-BF45-E5F0771361C0}" type="datetimeFigureOut">
              <a:rPr lang="en-US"/>
              <a:pPr/>
              <a:t>6/16/26</a:t>
            </a:fld>
            <a:endParaRPr lang="en-US"/>
          </a:p>
        </p:txBody>
      </p:sp>
      <p:sp>
        <p:nvSpPr>
          <p:cNvPr id="4" name="Footer Placeholder 4"/>
          <p:cNvSpPr>
            <a:spLocks noGrp="1"/>
          </p:cNvSpPr>
          <p:nvPr>
            <p:ph type="ftr" sz="quarter" idx="11"/>
          </p:nvPr>
        </p:nvSpPr>
        <p:spPr/>
        <p:txBody>
          <a:bodyPr/>
          <a:lstStyle>
            <a:lvl1pPr defTabSz="914400">
              <a:defRPr/>
            </a:lvl1pPr>
          </a:lstStyle>
          <a:p>
            <a:endParaRPr lang="en-US"/>
          </a:p>
        </p:txBody>
      </p:sp>
      <p:sp>
        <p:nvSpPr>
          <p:cNvPr id="5" name="Slide Number Placeholder 5"/>
          <p:cNvSpPr>
            <a:spLocks noGrp="1"/>
          </p:cNvSpPr>
          <p:nvPr>
            <p:ph type="sldNum" sz="quarter" idx="12"/>
          </p:nvPr>
        </p:nvSpPr>
        <p:spPr/>
        <p:txBody>
          <a:bodyPr/>
          <a:lstStyle>
            <a:lvl1pPr defTabSz="914400">
              <a:defRPr/>
            </a:lvl1pPr>
          </a:lstStyle>
          <a:p>
            <a:fld id="{2CA4C409-CF89-4521-B2FF-31BB2B34B9B0}" type="slidenum">
              <a:rPr lang="en-US"/>
              <a:pPr/>
              <a:t>‹#›</a:t>
            </a:fld>
            <a:endParaRPr lang="en-US"/>
          </a:p>
        </p:txBody>
      </p:sp>
    </p:spTree>
    <p:extLst>
      <p:ext uri="{BB962C8B-B14F-4D97-AF65-F5344CB8AC3E}">
        <p14:creationId xmlns:p14="http://schemas.microsoft.com/office/powerpoint/2010/main" val="2607595860"/>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defTabSz="914400">
              <a:defRPr/>
            </a:lvl1pPr>
          </a:lstStyle>
          <a:p>
            <a:fld id="{1BC63BFC-A6A6-48E0-BF88-13CDA4B82E57}" type="datetimeFigureOut">
              <a:rPr lang="en-US"/>
              <a:pPr/>
              <a:t>6/16/26</a:t>
            </a:fld>
            <a:endParaRPr lang="en-US"/>
          </a:p>
        </p:txBody>
      </p:sp>
      <p:sp>
        <p:nvSpPr>
          <p:cNvPr id="3" name="Footer Placeholder 4"/>
          <p:cNvSpPr>
            <a:spLocks noGrp="1"/>
          </p:cNvSpPr>
          <p:nvPr>
            <p:ph type="ftr" sz="quarter" idx="11"/>
          </p:nvPr>
        </p:nvSpPr>
        <p:spPr/>
        <p:txBody>
          <a:bodyPr/>
          <a:lstStyle>
            <a:lvl1pPr defTabSz="914400">
              <a:defRPr/>
            </a:lvl1pPr>
          </a:lstStyle>
          <a:p>
            <a:endParaRPr lang="en-US"/>
          </a:p>
        </p:txBody>
      </p:sp>
      <p:sp>
        <p:nvSpPr>
          <p:cNvPr id="4" name="Slide Number Placeholder 5"/>
          <p:cNvSpPr>
            <a:spLocks noGrp="1"/>
          </p:cNvSpPr>
          <p:nvPr>
            <p:ph type="sldNum" sz="quarter" idx="12"/>
          </p:nvPr>
        </p:nvSpPr>
        <p:spPr/>
        <p:txBody>
          <a:bodyPr/>
          <a:lstStyle>
            <a:lvl1pPr defTabSz="914400">
              <a:defRPr/>
            </a:lvl1pPr>
          </a:lstStyle>
          <a:p>
            <a:fld id="{1067A024-1436-4A4A-B739-D59AE9A9384A}" type="slidenum">
              <a:rPr lang="en-US"/>
              <a:pPr/>
              <a:t>‹#›</a:t>
            </a:fld>
            <a:endParaRPr lang="en-US"/>
          </a:p>
        </p:txBody>
      </p:sp>
    </p:spTree>
    <p:extLst>
      <p:ext uri="{BB962C8B-B14F-4D97-AF65-F5344CB8AC3E}">
        <p14:creationId xmlns:p14="http://schemas.microsoft.com/office/powerpoint/2010/main" val="83083638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8E16A76-9393-104C-AD02-146D08512A38}" type="slidenum">
              <a:rPr lang="en-US"/>
              <a:pPr>
                <a:defRPr/>
              </a:pPr>
              <a:t>‹#›</a:t>
            </a:fld>
            <a:endParaRPr lang="en-US"/>
          </a:p>
        </p:txBody>
      </p:sp>
    </p:spTree>
    <p:extLst>
      <p:ext uri="{BB962C8B-B14F-4D97-AF65-F5344CB8AC3E}">
        <p14:creationId xmlns:p14="http://schemas.microsoft.com/office/powerpoint/2010/main" val="1710549697"/>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GB"/>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400">
              <a:defRPr/>
            </a:lvl1pPr>
          </a:lstStyle>
          <a:p>
            <a:fld id="{929EE1C1-06D6-4CB0-8190-D47CB7D2FBA8}" type="datetimeFigureOut">
              <a:rPr lang="en-US"/>
              <a:pPr/>
              <a:t>6/16/26</a:t>
            </a:fld>
            <a:endParaRPr lang="en-US"/>
          </a:p>
        </p:txBody>
      </p:sp>
      <p:sp>
        <p:nvSpPr>
          <p:cNvPr id="6" name="Footer Placeholder 4"/>
          <p:cNvSpPr>
            <a:spLocks noGrp="1"/>
          </p:cNvSpPr>
          <p:nvPr>
            <p:ph type="ftr" sz="quarter" idx="11"/>
          </p:nvPr>
        </p:nvSpPr>
        <p:spPr/>
        <p:txBody>
          <a:bodyPr/>
          <a:lstStyle>
            <a:lvl1pPr defTabSz="914400">
              <a:defRPr/>
            </a:lvl1pPr>
          </a:lstStyle>
          <a:p>
            <a:endParaRPr lang="en-US"/>
          </a:p>
        </p:txBody>
      </p:sp>
      <p:sp>
        <p:nvSpPr>
          <p:cNvPr id="7" name="Slide Number Placeholder 5"/>
          <p:cNvSpPr>
            <a:spLocks noGrp="1"/>
          </p:cNvSpPr>
          <p:nvPr>
            <p:ph type="sldNum" sz="quarter" idx="12"/>
          </p:nvPr>
        </p:nvSpPr>
        <p:spPr/>
        <p:txBody>
          <a:bodyPr/>
          <a:lstStyle>
            <a:lvl1pPr defTabSz="914400">
              <a:defRPr/>
            </a:lvl1pPr>
          </a:lstStyle>
          <a:p>
            <a:fld id="{985392AD-00A3-497E-84AD-FAC7ACBCBA52}" type="slidenum">
              <a:rPr lang="en-US"/>
              <a:pPr/>
              <a:t>‹#›</a:t>
            </a:fld>
            <a:endParaRPr lang="en-US"/>
          </a:p>
        </p:txBody>
      </p:sp>
    </p:spTree>
    <p:extLst>
      <p:ext uri="{BB962C8B-B14F-4D97-AF65-F5344CB8AC3E}">
        <p14:creationId xmlns:p14="http://schemas.microsoft.com/office/powerpoint/2010/main" val="338982953"/>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GB"/>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400">
              <a:defRPr/>
            </a:lvl1pPr>
          </a:lstStyle>
          <a:p>
            <a:fld id="{B6EDB18B-6FBF-4269-9BA7-656F0E34B7DF}" type="datetimeFigureOut">
              <a:rPr lang="en-US"/>
              <a:pPr/>
              <a:t>6/16/26</a:t>
            </a:fld>
            <a:endParaRPr lang="en-US"/>
          </a:p>
        </p:txBody>
      </p:sp>
      <p:sp>
        <p:nvSpPr>
          <p:cNvPr id="6" name="Footer Placeholder 4"/>
          <p:cNvSpPr>
            <a:spLocks noGrp="1"/>
          </p:cNvSpPr>
          <p:nvPr>
            <p:ph type="ftr" sz="quarter" idx="11"/>
          </p:nvPr>
        </p:nvSpPr>
        <p:spPr/>
        <p:txBody>
          <a:bodyPr/>
          <a:lstStyle>
            <a:lvl1pPr defTabSz="914400">
              <a:defRPr/>
            </a:lvl1pPr>
          </a:lstStyle>
          <a:p>
            <a:endParaRPr lang="en-US"/>
          </a:p>
        </p:txBody>
      </p:sp>
      <p:sp>
        <p:nvSpPr>
          <p:cNvPr id="7" name="Slide Number Placeholder 5"/>
          <p:cNvSpPr>
            <a:spLocks noGrp="1"/>
          </p:cNvSpPr>
          <p:nvPr>
            <p:ph type="sldNum" sz="quarter" idx="12"/>
          </p:nvPr>
        </p:nvSpPr>
        <p:spPr/>
        <p:txBody>
          <a:bodyPr/>
          <a:lstStyle>
            <a:lvl1pPr defTabSz="914400">
              <a:defRPr/>
            </a:lvl1pPr>
          </a:lstStyle>
          <a:p>
            <a:fld id="{ABFD46D8-976A-4DEA-BE35-6C635998D4F9}" type="slidenum">
              <a:rPr lang="en-US"/>
              <a:pPr/>
              <a:t>‹#›</a:t>
            </a:fld>
            <a:endParaRPr lang="en-US"/>
          </a:p>
        </p:txBody>
      </p:sp>
    </p:spTree>
    <p:extLst>
      <p:ext uri="{BB962C8B-B14F-4D97-AF65-F5344CB8AC3E}">
        <p14:creationId xmlns:p14="http://schemas.microsoft.com/office/powerpoint/2010/main" val="3493380020"/>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400">
              <a:defRPr/>
            </a:lvl1pPr>
          </a:lstStyle>
          <a:p>
            <a:fld id="{046011CF-B2DC-4EA7-A3A2-8A965372BE79}"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EB6B0F81-00B3-4D2D-A4DE-8734B52DFB90}" type="slidenum">
              <a:rPr lang="en-US"/>
              <a:pPr/>
              <a:t>‹#›</a:t>
            </a:fld>
            <a:endParaRPr lang="en-US"/>
          </a:p>
        </p:txBody>
      </p:sp>
    </p:spTree>
    <p:extLst>
      <p:ext uri="{BB962C8B-B14F-4D97-AF65-F5344CB8AC3E}">
        <p14:creationId xmlns:p14="http://schemas.microsoft.com/office/powerpoint/2010/main" val="728756593"/>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GB"/>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400">
              <a:defRPr/>
            </a:lvl1pPr>
          </a:lstStyle>
          <a:p>
            <a:fld id="{EDFACA77-081E-4208-AA98-828503BC7E62}" type="datetimeFigureOut">
              <a:rPr lang="en-US"/>
              <a:pPr/>
              <a:t>6/16/26</a:t>
            </a:fld>
            <a:endParaRPr lang="en-US"/>
          </a:p>
        </p:txBody>
      </p:sp>
      <p:sp>
        <p:nvSpPr>
          <p:cNvPr id="5" name="Footer Placeholder 4"/>
          <p:cNvSpPr>
            <a:spLocks noGrp="1"/>
          </p:cNvSpPr>
          <p:nvPr>
            <p:ph type="ftr" sz="quarter" idx="11"/>
          </p:nvPr>
        </p:nvSpPr>
        <p:spPr/>
        <p:txBody>
          <a:bodyPr/>
          <a:lstStyle>
            <a:lvl1pPr defTabSz="914400">
              <a:defRPr/>
            </a:lvl1pPr>
          </a:lstStyle>
          <a:p>
            <a:endParaRPr lang="en-US"/>
          </a:p>
        </p:txBody>
      </p:sp>
      <p:sp>
        <p:nvSpPr>
          <p:cNvPr id="6" name="Slide Number Placeholder 5"/>
          <p:cNvSpPr>
            <a:spLocks noGrp="1"/>
          </p:cNvSpPr>
          <p:nvPr>
            <p:ph type="sldNum" sz="quarter" idx="12"/>
          </p:nvPr>
        </p:nvSpPr>
        <p:spPr/>
        <p:txBody>
          <a:bodyPr/>
          <a:lstStyle>
            <a:lvl1pPr defTabSz="914400">
              <a:defRPr/>
            </a:lvl1pPr>
          </a:lstStyle>
          <a:p>
            <a:fld id="{78763BFD-A71A-4B7C-9713-B749A32C3482}" type="slidenum">
              <a:rPr lang="en-US"/>
              <a:pPr/>
              <a:t>‹#›</a:t>
            </a:fld>
            <a:endParaRPr lang="en-US"/>
          </a:p>
        </p:txBody>
      </p:sp>
    </p:spTree>
    <p:extLst>
      <p:ext uri="{BB962C8B-B14F-4D97-AF65-F5344CB8AC3E}">
        <p14:creationId xmlns:p14="http://schemas.microsoft.com/office/powerpoint/2010/main" val="630377324"/>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11" name="Shape 11"/>
          <p:cNvSpPr>
            <a:spLocks noGrp="1"/>
          </p:cNvSpPr>
          <p:nvPr>
            <p:ph type="title"/>
          </p:nvPr>
        </p:nvSpPr>
        <p:spPr>
          <a:xfrm>
            <a:off x="685800" y="2130425"/>
            <a:ext cx="7772400" cy="1470025"/>
          </a:xfrm>
          <a:prstGeom prst="rect">
            <a:avLst/>
          </a:prstGeom>
        </p:spPr>
        <p:txBody>
          <a:bodyPr/>
          <a:lstStyle/>
          <a:p>
            <a:r>
              <a:t>Title Text</a:t>
            </a:r>
          </a:p>
        </p:txBody>
      </p:sp>
      <p:sp>
        <p:nvSpPr>
          <p:cNvPr id="12" name="Shape 12"/>
          <p:cNvSpPr>
            <a:spLocks noGrp="1"/>
          </p:cNvSpPr>
          <p:nvPr>
            <p:ph type="body" sz="quarter" idx="1"/>
          </p:nvPr>
        </p:nvSpPr>
        <p:spPr>
          <a:xfrm>
            <a:off x="1371600" y="3886200"/>
            <a:ext cx="6400800" cy="1752600"/>
          </a:xfrm>
          <a:prstGeom prst="rect">
            <a:avLst/>
          </a:prstGeom>
        </p:spPr>
        <p:txBody>
          <a:bodyPr/>
          <a:lstStyle>
            <a:lvl1pPr marL="0" indent="0" algn="ctr">
              <a:buSzTx/>
              <a:buFontTx/>
              <a:buNone/>
              <a:defRPr>
                <a:solidFill>
                  <a:srgbClr val="888888"/>
                </a:solidFill>
              </a:defRPr>
            </a:lvl1pPr>
            <a:lvl2pPr marL="0" indent="0" algn="ctr">
              <a:buSzTx/>
              <a:buFontTx/>
              <a:buNone/>
              <a:defRPr>
                <a:solidFill>
                  <a:srgbClr val="888888"/>
                </a:solidFill>
              </a:defRPr>
            </a:lvl2pPr>
            <a:lvl3pPr marL="0" indent="0" algn="ctr">
              <a:buSzTx/>
              <a:buFontTx/>
              <a:buNone/>
              <a:defRPr>
                <a:solidFill>
                  <a:srgbClr val="888888"/>
                </a:solidFill>
              </a:defRPr>
            </a:lvl3pPr>
            <a:lvl4pPr marL="0" indent="0" algn="ctr">
              <a:buSzTx/>
              <a:buFontTx/>
              <a:buNone/>
              <a:defRPr>
                <a:solidFill>
                  <a:srgbClr val="888888"/>
                </a:solidFill>
              </a:defRPr>
            </a:lvl4pPr>
            <a:lvl5pPr marL="0" indent="0" algn="ctr">
              <a:buSzTx/>
              <a:buFontTx/>
              <a:buNone/>
              <a:defRPr>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13" name="Shape 13"/>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739168793"/>
      </p:ext>
    </p:extLst>
  </p:cSld>
  <p:clrMapOvr>
    <a:masterClrMapping/>
  </p:clrMapOvr>
  <p:transition spd="med"/>
</p:sldLayout>
</file>

<file path=ppt/slideLayouts/slideLayout265.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20" name="Shape 20"/>
          <p:cNvSpPr>
            <a:spLocks noGrp="1"/>
          </p:cNvSpPr>
          <p:nvPr>
            <p:ph type="title"/>
          </p:nvPr>
        </p:nvSpPr>
        <p:spPr>
          <a:prstGeom prst="rect">
            <a:avLst/>
          </a:prstGeom>
        </p:spPr>
        <p:txBody>
          <a:bodyPr/>
          <a:lstStyle/>
          <a:p>
            <a:r>
              <a:t>Title Text</a:t>
            </a:r>
          </a:p>
        </p:txBody>
      </p:sp>
      <p:sp>
        <p:nvSpPr>
          <p:cNvPr id="21" name="Shape 21"/>
          <p:cNvSpPr>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22" name="Shape 22"/>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4267076338"/>
      </p:ext>
    </p:extLst>
  </p:cSld>
  <p:clrMapOvr>
    <a:masterClrMapping/>
  </p:clrMapOvr>
  <p:transition spd="med"/>
</p:sldLayout>
</file>

<file path=ppt/slideLayouts/slideLayout266.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29" name="Shape 29"/>
          <p:cNvSpPr>
            <a:spLocks noGrp="1"/>
          </p:cNvSpPr>
          <p:nvPr>
            <p:ph type="title"/>
          </p:nvPr>
        </p:nvSpPr>
        <p:spPr>
          <a:xfrm>
            <a:off x="722312" y="4406900"/>
            <a:ext cx="7772401" cy="1362075"/>
          </a:xfrm>
          <a:prstGeom prst="rect">
            <a:avLst/>
          </a:prstGeom>
        </p:spPr>
        <p:txBody>
          <a:bodyPr anchor="t"/>
          <a:lstStyle>
            <a:lvl1pPr algn="l">
              <a:defRPr sz="4000" b="1" cap="all"/>
            </a:lvl1pPr>
          </a:lstStyle>
          <a:p>
            <a:r>
              <a:t>Title Text</a:t>
            </a:r>
          </a:p>
        </p:txBody>
      </p:sp>
      <p:sp>
        <p:nvSpPr>
          <p:cNvPr id="30" name="Shape 30"/>
          <p:cNvSpPr>
            <a:spLocks noGrp="1"/>
          </p:cNvSpPr>
          <p:nvPr>
            <p:ph type="body" sz="quarter" idx="1"/>
          </p:nvPr>
        </p:nvSpPr>
        <p:spPr>
          <a:xfrm>
            <a:off x="722312" y="2906713"/>
            <a:ext cx="7772401" cy="1500190"/>
          </a:xfrm>
          <a:prstGeom prst="rect">
            <a:avLst/>
          </a:prstGeom>
        </p:spPr>
        <p:txBody>
          <a:bodyPr anchor="b"/>
          <a:lstStyle>
            <a:lvl1pPr marL="0" indent="0">
              <a:spcBef>
                <a:spcPts val="400"/>
              </a:spcBef>
              <a:buSzTx/>
              <a:buFontTx/>
              <a:buNone/>
              <a:defRPr sz="2000">
                <a:solidFill>
                  <a:srgbClr val="888888"/>
                </a:solidFill>
              </a:defRPr>
            </a:lvl1pPr>
            <a:lvl2pPr marL="0" indent="0">
              <a:spcBef>
                <a:spcPts val="400"/>
              </a:spcBef>
              <a:buSzTx/>
              <a:buFontTx/>
              <a:buNone/>
              <a:defRPr sz="2000">
                <a:solidFill>
                  <a:srgbClr val="888888"/>
                </a:solidFill>
              </a:defRPr>
            </a:lvl2pPr>
            <a:lvl3pPr marL="0" indent="0">
              <a:spcBef>
                <a:spcPts val="400"/>
              </a:spcBef>
              <a:buSzTx/>
              <a:buFontTx/>
              <a:buNone/>
              <a:defRPr sz="2000">
                <a:solidFill>
                  <a:srgbClr val="888888"/>
                </a:solidFill>
              </a:defRPr>
            </a:lvl3pPr>
            <a:lvl4pPr marL="0" indent="0">
              <a:spcBef>
                <a:spcPts val="400"/>
              </a:spcBef>
              <a:buSzTx/>
              <a:buFontTx/>
              <a:buNone/>
              <a:defRPr sz="2000">
                <a:solidFill>
                  <a:srgbClr val="888888"/>
                </a:solidFill>
              </a:defRPr>
            </a:lvl4pPr>
            <a:lvl5pPr marL="0" indent="0">
              <a:spcBef>
                <a:spcPts val="400"/>
              </a:spcBef>
              <a:buSzTx/>
              <a:buFontTx/>
              <a:buNone/>
              <a:defRPr sz="2000">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31" name="Shape 31"/>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206241038"/>
      </p:ext>
    </p:extLst>
  </p:cSld>
  <p:clrMapOvr>
    <a:masterClrMapping/>
  </p:clrMapOvr>
  <p:transition spd="med"/>
</p:sldLayout>
</file>

<file path=ppt/slideLayouts/slideLayout267.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38" name="Shape 38"/>
          <p:cNvSpPr>
            <a:spLocks noGrp="1"/>
          </p:cNvSpPr>
          <p:nvPr>
            <p:ph type="title"/>
          </p:nvPr>
        </p:nvSpPr>
        <p:spPr>
          <a:prstGeom prst="rect">
            <a:avLst/>
          </a:prstGeom>
        </p:spPr>
        <p:txBody>
          <a:bodyPr/>
          <a:lstStyle/>
          <a:p>
            <a:r>
              <a:t>Title Text</a:t>
            </a:r>
          </a:p>
        </p:txBody>
      </p:sp>
      <p:sp>
        <p:nvSpPr>
          <p:cNvPr id="39" name="Shape 39"/>
          <p:cNvSpPr>
            <a:spLocks noGrp="1"/>
          </p:cNvSpPr>
          <p:nvPr>
            <p:ph type="body" sz="half" idx="1"/>
          </p:nvPr>
        </p:nvSpPr>
        <p:spPr>
          <a:xfrm>
            <a:off x="457200" y="1600200"/>
            <a:ext cx="4038600" cy="4525963"/>
          </a:xfrm>
          <a:prstGeom prst="rect">
            <a:avLst/>
          </a:prstGeom>
        </p:spPr>
        <p:txBody>
          <a:bodyPr/>
          <a:lstStyle>
            <a:lvl1pPr>
              <a:spcBef>
                <a:spcPts val="600"/>
              </a:spcBef>
              <a:defRPr sz="2800"/>
            </a:lvl1pPr>
            <a:lvl2pPr marL="790575" indent="-333375">
              <a:spcBef>
                <a:spcPts val="600"/>
              </a:spcBef>
              <a:defRPr sz="2800"/>
            </a:lvl2pPr>
            <a:lvl3pPr marL="1234438" indent="-320038">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0" name="Shape 40"/>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040581238"/>
      </p:ext>
    </p:extLst>
  </p:cSld>
  <p:clrMapOvr>
    <a:masterClrMapping/>
  </p:clrMapOvr>
  <p:transition spd="med"/>
</p:sldLayout>
</file>

<file path=ppt/slideLayouts/slideLayout268.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47" name="Shape 47"/>
          <p:cNvSpPr>
            <a:spLocks noGrp="1"/>
          </p:cNvSpPr>
          <p:nvPr>
            <p:ph type="title"/>
          </p:nvPr>
        </p:nvSpPr>
        <p:spPr>
          <a:prstGeom prst="rect">
            <a:avLst/>
          </a:prstGeom>
        </p:spPr>
        <p:txBody>
          <a:bodyPr/>
          <a:lstStyle/>
          <a:p>
            <a:r>
              <a:t>Title Text</a:t>
            </a:r>
          </a:p>
        </p:txBody>
      </p:sp>
      <p:sp>
        <p:nvSpPr>
          <p:cNvPr id="48" name="Shape 48"/>
          <p:cNvSpPr>
            <a:spLocks noGrp="1"/>
          </p:cNvSpPr>
          <p:nvPr>
            <p:ph type="body" sz="quarter" idx="1"/>
          </p:nvPr>
        </p:nvSpPr>
        <p:spPr>
          <a:xfrm>
            <a:off x="457200" y="1535112"/>
            <a:ext cx="4040188" cy="639763"/>
          </a:xfrm>
          <a:prstGeom prst="rect">
            <a:avLst/>
          </a:prstGeom>
        </p:spPr>
        <p:txBody>
          <a:bodyPr anchor="b"/>
          <a:lstStyle>
            <a:lvl1pPr marL="0" indent="0">
              <a:spcBef>
                <a:spcPts val="500"/>
              </a:spcBef>
              <a:buSzTx/>
              <a:buFontTx/>
              <a:buNone/>
              <a:defRPr sz="2400" b="1"/>
            </a:lvl1pPr>
            <a:lvl2pPr marL="0" indent="0">
              <a:spcBef>
                <a:spcPts val="500"/>
              </a:spcBef>
              <a:buSzTx/>
              <a:buFontTx/>
              <a:buNone/>
              <a:defRPr sz="2400" b="1"/>
            </a:lvl2pPr>
            <a:lvl3pPr marL="0" indent="0">
              <a:spcBef>
                <a:spcPts val="500"/>
              </a:spcBef>
              <a:buSzTx/>
              <a:buFontTx/>
              <a:buNone/>
              <a:defRPr sz="2400" b="1"/>
            </a:lvl3pPr>
            <a:lvl4pPr marL="0" indent="0">
              <a:spcBef>
                <a:spcPts val="500"/>
              </a:spcBef>
              <a:buSzTx/>
              <a:buFontTx/>
              <a:buNone/>
              <a:defRPr sz="2400" b="1"/>
            </a:lvl4pPr>
            <a:lvl5pPr marL="0" indent="0">
              <a:spcBef>
                <a:spcPts val="500"/>
              </a:spcBef>
              <a:buSzTx/>
              <a:buFont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9" name="Shape 49"/>
          <p:cNvSpPr>
            <a:spLocks noGrp="1"/>
          </p:cNvSpPr>
          <p:nvPr>
            <p:ph type="body" sz="quarter" idx="13"/>
          </p:nvPr>
        </p:nvSpPr>
        <p:spPr>
          <a:xfrm>
            <a:off x="4645025" y="1535112"/>
            <a:ext cx="4041775" cy="639765"/>
          </a:xfrm>
          <a:prstGeom prst="rect">
            <a:avLst/>
          </a:prstGeom>
        </p:spPr>
        <p:txBody>
          <a:bodyPr anchor="b"/>
          <a:lstStyle/>
          <a:p>
            <a:endParaRPr/>
          </a:p>
        </p:txBody>
      </p:sp>
      <p:sp>
        <p:nvSpPr>
          <p:cNvPr id="50" name="Shape 50"/>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357360145"/>
      </p:ext>
    </p:extLst>
  </p:cSld>
  <p:clrMapOvr>
    <a:masterClrMapping/>
  </p:clrMapOvr>
  <p:transition spd="med"/>
</p:sldLayout>
</file>

<file path=ppt/slideLayouts/slideLayout269.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65" name="Shape 65"/>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4228977014"/>
      </p:ext>
    </p:extLst>
  </p:cSld>
  <p:clrMapOvr>
    <a:masterClrMapping/>
  </p:clrMapOvr>
  <p:transition spd="med"/>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7E621526-1663-0B42-BB24-D838280797F3}" type="slidenum">
              <a:rPr lang="en-US"/>
              <a:pPr>
                <a:defRPr/>
              </a:pPr>
              <a:t>‹#›</a:t>
            </a:fld>
            <a:endParaRPr lang="en-US"/>
          </a:p>
        </p:txBody>
      </p:sp>
    </p:spTree>
    <p:extLst>
      <p:ext uri="{BB962C8B-B14F-4D97-AF65-F5344CB8AC3E}">
        <p14:creationId xmlns:p14="http://schemas.microsoft.com/office/powerpoint/2010/main" val="2540234945"/>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72" name="Shape 72"/>
          <p:cNvSpPr>
            <a:spLocks noGrp="1"/>
          </p:cNvSpPr>
          <p:nvPr>
            <p:ph type="title"/>
          </p:nvPr>
        </p:nvSpPr>
        <p:spPr>
          <a:xfrm>
            <a:off x="457200" y="273050"/>
            <a:ext cx="3008316" cy="1162050"/>
          </a:xfrm>
          <a:prstGeom prst="rect">
            <a:avLst/>
          </a:prstGeom>
        </p:spPr>
        <p:txBody>
          <a:bodyPr anchor="b"/>
          <a:lstStyle>
            <a:lvl1pPr algn="l">
              <a:defRPr sz="2000" b="1"/>
            </a:lvl1pPr>
          </a:lstStyle>
          <a:p>
            <a:r>
              <a:t>Title Text</a:t>
            </a:r>
          </a:p>
        </p:txBody>
      </p:sp>
      <p:sp>
        <p:nvSpPr>
          <p:cNvPr id="73" name="Shape 73"/>
          <p:cNvSpPr>
            <a:spLocks noGrp="1"/>
          </p:cNvSpPr>
          <p:nvPr>
            <p:ph type="body" idx="1"/>
          </p:nvPr>
        </p:nvSpPr>
        <p:spPr>
          <a:xfrm>
            <a:off x="3575050" y="273050"/>
            <a:ext cx="5111750" cy="5853113"/>
          </a:xfrm>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74" name="Shape 74"/>
          <p:cNvSpPr>
            <a:spLocks noGrp="1"/>
          </p:cNvSpPr>
          <p:nvPr>
            <p:ph type="body" sz="half" idx="13"/>
          </p:nvPr>
        </p:nvSpPr>
        <p:spPr>
          <a:xfrm>
            <a:off x="457198" y="1435100"/>
            <a:ext cx="3008317" cy="4691063"/>
          </a:xfrm>
          <a:prstGeom prst="rect">
            <a:avLst/>
          </a:prstGeom>
        </p:spPr>
        <p:txBody>
          <a:bodyPr/>
          <a:lstStyle/>
          <a:p>
            <a:endParaRPr/>
          </a:p>
        </p:txBody>
      </p:sp>
      <p:sp>
        <p:nvSpPr>
          <p:cNvPr id="75" name="Shape 75"/>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634258683"/>
      </p:ext>
    </p:extLst>
  </p:cSld>
  <p:clrMapOvr>
    <a:masterClrMapping/>
  </p:clrMapOvr>
  <p:transition spd="med"/>
</p:sldLayout>
</file>

<file path=ppt/slideLayouts/slideLayout271.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82" name="Shape 82"/>
          <p:cNvSpPr>
            <a:spLocks noGrp="1"/>
          </p:cNvSpPr>
          <p:nvPr>
            <p:ph type="title"/>
          </p:nvPr>
        </p:nvSpPr>
        <p:spPr>
          <a:xfrm>
            <a:off x="1792288" y="4800600"/>
            <a:ext cx="5486403" cy="566738"/>
          </a:xfrm>
          <a:prstGeom prst="rect">
            <a:avLst/>
          </a:prstGeom>
        </p:spPr>
        <p:txBody>
          <a:bodyPr anchor="b"/>
          <a:lstStyle>
            <a:lvl1pPr algn="l">
              <a:defRPr sz="2000" b="1"/>
            </a:lvl1pPr>
          </a:lstStyle>
          <a:p>
            <a:r>
              <a:t>Title Text</a:t>
            </a:r>
          </a:p>
        </p:txBody>
      </p:sp>
      <p:sp>
        <p:nvSpPr>
          <p:cNvPr id="83" name="Shape 83"/>
          <p:cNvSpPr>
            <a:spLocks noGrp="1"/>
          </p:cNvSpPr>
          <p:nvPr>
            <p:ph type="pic" sz="half" idx="13"/>
          </p:nvPr>
        </p:nvSpPr>
        <p:spPr>
          <a:xfrm>
            <a:off x="1792288" y="612775"/>
            <a:ext cx="5486403" cy="4114800"/>
          </a:xfrm>
          <a:prstGeom prst="rect">
            <a:avLst/>
          </a:prstGeom>
        </p:spPr>
        <p:txBody>
          <a:bodyPr lIns="91439" tIns="45719" rIns="91439" bIns="45719">
            <a:noAutofit/>
          </a:bodyPr>
          <a:lstStyle/>
          <a:p>
            <a:endParaRPr/>
          </a:p>
        </p:txBody>
      </p:sp>
      <p:sp>
        <p:nvSpPr>
          <p:cNvPr id="84" name="Shape 84"/>
          <p:cNvSpPr>
            <a:spLocks noGrp="1"/>
          </p:cNvSpPr>
          <p:nvPr>
            <p:ph type="body" sz="quarter" idx="1"/>
          </p:nvPr>
        </p:nvSpPr>
        <p:spPr>
          <a:xfrm>
            <a:off x="1792288" y="5367337"/>
            <a:ext cx="5486403" cy="804865"/>
          </a:xfrm>
          <a:prstGeom prst="rect">
            <a:avLst/>
          </a:prstGeom>
        </p:spPr>
        <p:txBody>
          <a:bodyPr/>
          <a:lstStyle>
            <a:lvl1pPr marL="0" indent="0">
              <a:spcBef>
                <a:spcPts val="300"/>
              </a:spcBef>
              <a:buSzTx/>
              <a:buFontTx/>
              <a:buNone/>
              <a:defRPr sz="1400"/>
            </a:lvl1pPr>
            <a:lvl2pPr marL="0" indent="0">
              <a:spcBef>
                <a:spcPts val="300"/>
              </a:spcBef>
              <a:buSzTx/>
              <a:buFontTx/>
              <a:buNone/>
              <a:defRPr sz="1400"/>
            </a:lvl2pPr>
            <a:lvl3pPr marL="0" indent="0">
              <a:spcBef>
                <a:spcPts val="300"/>
              </a:spcBef>
              <a:buSzTx/>
              <a:buFontTx/>
              <a:buNone/>
              <a:defRPr sz="1400"/>
            </a:lvl3pPr>
            <a:lvl4pPr marL="0" indent="0">
              <a:spcBef>
                <a:spcPts val="300"/>
              </a:spcBef>
              <a:buSzTx/>
              <a:buFontTx/>
              <a:buNone/>
              <a:defRPr sz="1400"/>
            </a:lvl4pPr>
            <a:lvl5pPr marL="0" indent="0">
              <a:spcBef>
                <a:spcPts val="300"/>
              </a:spcBef>
              <a:buSzTx/>
              <a:buFontTx/>
              <a:buNone/>
              <a:defRPr sz="1400"/>
            </a:lvl5pPr>
          </a:lstStyle>
          <a:p>
            <a:r>
              <a:t>Body Level One</a:t>
            </a:r>
          </a:p>
          <a:p>
            <a:pPr lvl="1"/>
            <a:r>
              <a:t>Body Level Two</a:t>
            </a:r>
          </a:p>
          <a:p>
            <a:pPr lvl="2"/>
            <a:r>
              <a:t>Body Level Three</a:t>
            </a:r>
          </a:p>
          <a:p>
            <a:pPr lvl="3"/>
            <a:r>
              <a:t>Body Level Four</a:t>
            </a:r>
          </a:p>
          <a:p>
            <a:pPr lvl="4"/>
            <a:r>
              <a:t>Body Level Five</a:t>
            </a:r>
          </a:p>
        </p:txBody>
      </p:sp>
      <p:sp>
        <p:nvSpPr>
          <p:cNvPr id="85" name="Shape 85"/>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093375375"/>
      </p:ext>
    </p:extLst>
  </p:cSld>
  <p:clrMapOvr>
    <a:masterClrMapping/>
  </p:clrMapOvr>
  <p:transition spd="med"/>
</p:sldLayout>
</file>

<file path=ppt/slideLayouts/slideLayout272.xml><?xml version="1.0" encoding="utf-8"?>
<p:sldLayout xmlns:a="http://schemas.openxmlformats.org/drawingml/2006/main" xmlns:r="http://schemas.openxmlformats.org/officeDocument/2006/relationships" xmlns:p="http://schemas.openxmlformats.org/presentationml/2006/main" type="tx">
  <p:cSld name="Title and Vertical Text">
    <p:spTree>
      <p:nvGrpSpPr>
        <p:cNvPr id="1" name=""/>
        <p:cNvGrpSpPr/>
        <p:nvPr/>
      </p:nvGrpSpPr>
      <p:grpSpPr>
        <a:xfrm>
          <a:off x="0" y="0"/>
          <a:ext cx="0" cy="0"/>
          <a:chOff x="0" y="0"/>
          <a:chExt cx="0" cy="0"/>
        </a:xfrm>
      </p:grpSpPr>
      <p:sp>
        <p:nvSpPr>
          <p:cNvPr id="92" name="Shape 92"/>
          <p:cNvSpPr>
            <a:spLocks noGrp="1"/>
          </p:cNvSpPr>
          <p:nvPr>
            <p:ph type="title"/>
          </p:nvPr>
        </p:nvSpPr>
        <p:spPr>
          <a:prstGeom prst="rect">
            <a:avLst/>
          </a:prstGeom>
        </p:spPr>
        <p:txBody>
          <a:bodyPr/>
          <a:lstStyle/>
          <a:p>
            <a:r>
              <a:t>Title Text</a:t>
            </a:r>
          </a:p>
        </p:txBody>
      </p:sp>
      <p:sp>
        <p:nvSpPr>
          <p:cNvPr id="93" name="Shape 93"/>
          <p:cNvSpPr>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94" name="Shape 94"/>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301043795"/>
      </p:ext>
    </p:extLst>
  </p:cSld>
  <p:clrMapOvr>
    <a:masterClrMapping/>
  </p:clrMapOvr>
  <p:transition spd="med"/>
</p:sldLayout>
</file>

<file path=ppt/slideLayouts/slideLayout273.xml><?xml version="1.0" encoding="utf-8"?>
<p:sldLayout xmlns:a="http://schemas.openxmlformats.org/drawingml/2006/main" xmlns:r="http://schemas.openxmlformats.org/officeDocument/2006/relationships" xmlns:p="http://schemas.openxmlformats.org/presentationml/2006/main" type="tx">
  <p:cSld name="Vertical Title and Text">
    <p:spTree>
      <p:nvGrpSpPr>
        <p:cNvPr id="1" name=""/>
        <p:cNvGrpSpPr/>
        <p:nvPr/>
      </p:nvGrpSpPr>
      <p:grpSpPr>
        <a:xfrm>
          <a:off x="0" y="0"/>
          <a:ext cx="0" cy="0"/>
          <a:chOff x="0" y="0"/>
          <a:chExt cx="0" cy="0"/>
        </a:xfrm>
      </p:grpSpPr>
      <p:sp>
        <p:nvSpPr>
          <p:cNvPr id="101" name="Shape 101"/>
          <p:cNvSpPr>
            <a:spLocks noGrp="1"/>
          </p:cNvSpPr>
          <p:nvPr>
            <p:ph type="title"/>
          </p:nvPr>
        </p:nvSpPr>
        <p:spPr>
          <a:xfrm>
            <a:off x="6629400" y="274638"/>
            <a:ext cx="2057400" cy="5851527"/>
          </a:xfrm>
          <a:prstGeom prst="rect">
            <a:avLst/>
          </a:prstGeom>
        </p:spPr>
        <p:txBody>
          <a:bodyPr/>
          <a:lstStyle/>
          <a:p>
            <a:r>
              <a:t>Title Text</a:t>
            </a:r>
          </a:p>
        </p:txBody>
      </p:sp>
      <p:sp>
        <p:nvSpPr>
          <p:cNvPr id="102" name="Shape 102"/>
          <p:cNvSpPr>
            <a:spLocks noGrp="1"/>
          </p:cNvSpPr>
          <p:nvPr>
            <p:ph type="body" idx="1"/>
          </p:nvPr>
        </p:nvSpPr>
        <p:spPr>
          <a:xfrm>
            <a:off x="457200" y="274638"/>
            <a:ext cx="6019800" cy="5851527"/>
          </a:xfrm>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103" name="Shape 103"/>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522175365"/>
      </p:ext>
    </p:extLst>
  </p:cSld>
  <p:clrMapOvr>
    <a:masterClrMapping/>
  </p:clrMapOvr>
  <p:transition spd="med"/>
</p:sldLayout>
</file>

<file path=ppt/slideLayouts/slideLayout274.xml><?xml version="1.0" encoding="utf-8"?>
<p:sldLayout xmlns:a="http://schemas.openxmlformats.org/drawingml/2006/main" xmlns:r="http://schemas.openxmlformats.org/officeDocument/2006/relationships" xmlns:p="http://schemas.openxmlformats.org/presentationml/2006/main" type="tx">
  <p:cSld name="1_Title Slide">
    <p:spTree>
      <p:nvGrpSpPr>
        <p:cNvPr id="1" name=""/>
        <p:cNvGrpSpPr/>
        <p:nvPr/>
      </p:nvGrpSpPr>
      <p:grpSpPr>
        <a:xfrm>
          <a:off x="0" y="0"/>
          <a:ext cx="0" cy="0"/>
          <a:chOff x="0" y="0"/>
          <a:chExt cx="0" cy="0"/>
        </a:xfrm>
      </p:grpSpPr>
      <p:sp>
        <p:nvSpPr>
          <p:cNvPr id="110" name="Shape 110"/>
          <p:cNvSpPr>
            <a:spLocks noGrp="1"/>
          </p:cNvSpPr>
          <p:nvPr>
            <p:ph type="title"/>
          </p:nvPr>
        </p:nvSpPr>
        <p:spPr>
          <a:xfrm>
            <a:off x="685800" y="2130425"/>
            <a:ext cx="7772400" cy="1470028"/>
          </a:xfrm>
          <a:prstGeom prst="rect">
            <a:avLst/>
          </a:prstGeom>
        </p:spPr>
        <p:txBody>
          <a:bodyPr lIns="45630" tIns="45630" rIns="45630" bIns="45630"/>
          <a:lstStyle>
            <a:lvl1pPr defTabSz="456342"/>
          </a:lstStyle>
          <a:p>
            <a:r>
              <a:t>Title Text</a:t>
            </a:r>
          </a:p>
        </p:txBody>
      </p:sp>
      <p:sp>
        <p:nvSpPr>
          <p:cNvPr id="111" name="Shape 111"/>
          <p:cNvSpPr>
            <a:spLocks noGrp="1"/>
          </p:cNvSpPr>
          <p:nvPr>
            <p:ph type="body" sz="quarter" idx="1"/>
          </p:nvPr>
        </p:nvSpPr>
        <p:spPr>
          <a:xfrm>
            <a:off x="1371600" y="3886201"/>
            <a:ext cx="6400800" cy="1752603"/>
          </a:xfrm>
          <a:prstGeom prst="rect">
            <a:avLst/>
          </a:prstGeom>
        </p:spPr>
        <p:txBody>
          <a:bodyPr lIns="45630" tIns="45630" rIns="45630" bIns="45630"/>
          <a:lstStyle>
            <a:lvl1pPr marL="0" indent="0" algn="ctr" defTabSz="456342">
              <a:buSzTx/>
              <a:buFontTx/>
              <a:buNone/>
              <a:defRPr>
                <a:solidFill>
                  <a:srgbClr val="888888"/>
                </a:solidFill>
              </a:defRPr>
            </a:lvl1pPr>
            <a:lvl2pPr marL="0" indent="0" algn="ctr" defTabSz="456342">
              <a:buSzTx/>
              <a:buFontTx/>
              <a:buNone/>
              <a:defRPr>
                <a:solidFill>
                  <a:srgbClr val="888888"/>
                </a:solidFill>
              </a:defRPr>
            </a:lvl2pPr>
            <a:lvl3pPr marL="0" indent="0" algn="ctr" defTabSz="456342">
              <a:buSzTx/>
              <a:buFontTx/>
              <a:buNone/>
              <a:defRPr>
                <a:solidFill>
                  <a:srgbClr val="888888"/>
                </a:solidFill>
              </a:defRPr>
            </a:lvl3pPr>
            <a:lvl4pPr marL="0" indent="0" algn="ctr" defTabSz="456342">
              <a:buSzTx/>
              <a:buFontTx/>
              <a:buNone/>
              <a:defRPr>
                <a:solidFill>
                  <a:srgbClr val="888888"/>
                </a:solidFill>
              </a:defRPr>
            </a:lvl4pPr>
            <a:lvl5pPr marL="0" indent="0" algn="ctr" defTabSz="456342">
              <a:buSzTx/>
              <a:buFontTx/>
              <a:buNone/>
              <a:defRPr>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112" name="Shape 112"/>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850162004"/>
      </p:ext>
    </p:extLst>
  </p:cSld>
  <p:clrMapOvr>
    <a:masterClrMapping/>
  </p:clrMapOvr>
  <p:transition spd="med"/>
</p:sldLayout>
</file>

<file path=ppt/slideLayouts/slideLayout275.xml><?xml version="1.0" encoding="utf-8"?>
<p:sldLayout xmlns:a="http://schemas.openxmlformats.org/drawingml/2006/main" xmlns:r="http://schemas.openxmlformats.org/officeDocument/2006/relationships" xmlns:p="http://schemas.openxmlformats.org/presentationml/2006/main" type="tx">
  <p:cSld name="1_Title and Content">
    <p:spTree>
      <p:nvGrpSpPr>
        <p:cNvPr id="1" name=""/>
        <p:cNvGrpSpPr/>
        <p:nvPr/>
      </p:nvGrpSpPr>
      <p:grpSpPr>
        <a:xfrm>
          <a:off x="0" y="0"/>
          <a:ext cx="0" cy="0"/>
          <a:chOff x="0" y="0"/>
          <a:chExt cx="0" cy="0"/>
        </a:xfrm>
      </p:grpSpPr>
      <p:sp>
        <p:nvSpPr>
          <p:cNvPr id="119" name="Shape 119"/>
          <p:cNvSpPr>
            <a:spLocks noGrp="1"/>
          </p:cNvSpPr>
          <p:nvPr>
            <p:ph type="title"/>
          </p:nvPr>
        </p:nvSpPr>
        <p:spPr>
          <a:prstGeom prst="rect">
            <a:avLst/>
          </a:prstGeom>
        </p:spPr>
        <p:txBody>
          <a:bodyPr lIns="45630" tIns="45630" rIns="45630" bIns="45630"/>
          <a:lstStyle>
            <a:lvl1pPr defTabSz="456342"/>
          </a:lstStyle>
          <a:p>
            <a:r>
              <a:t>Title Text</a:t>
            </a:r>
          </a:p>
        </p:txBody>
      </p:sp>
      <p:sp>
        <p:nvSpPr>
          <p:cNvPr id="120" name="Shape 120"/>
          <p:cNvSpPr>
            <a:spLocks noGrp="1"/>
          </p:cNvSpPr>
          <p:nvPr>
            <p:ph type="body" idx="1"/>
          </p:nvPr>
        </p:nvSpPr>
        <p:spPr>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121" name="Shape 121"/>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449856771"/>
      </p:ext>
    </p:extLst>
  </p:cSld>
  <p:clrMapOvr>
    <a:masterClrMapping/>
  </p:clrMapOvr>
  <p:transition spd="med"/>
</p:sldLayout>
</file>

<file path=ppt/slideLayouts/slideLayout276.xml><?xml version="1.0" encoding="utf-8"?>
<p:sldLayout xmlns:a="http://schemas.openxmlformats.org/drawingml/2006/main" xmlns:r="http://schemas.openxmlformats.org/officeDocument/2006/relationships" xmlns:p="http://schemas.openxmlformats.org/presentationml/2006/main" type="tx">
  <p:cSld name="1_Section Header">
    <p:spTree>
      <p:nvGrpSpPr>
        <p:cNvPr id="1" name=""/>
        <p:cNvGrpSpPr/>
        <p:nvPr/>
      </p:nvGrpSpPr>
      <p:grpSpPr>
        <a:xfrm>
          <a:off x="0" y="0"/>
          <a:ext cx="0" cy="0"/>
          <a:chOff x="0" y="0"/>
          <a:chExt cx="0" cy="0"/>
        </a:xfrm>
      </p:grpSpPr>
      <p:sp>
        <p:nvSpPr>
          <p:cNvPr id="128" name="Shape 128"/>
          <p:cNvSpPr>
            <a:spLocks noGrp="1"/>
          </p:cNvSpPr>
          <p:nvPr>
            <p:ph type="title"/>
          </p:nvPr>
        </p:nvSpPr>
        <p:spPr>
          <a:xfrm>
            <a:off x="722312" y="4406900"/>
            <a:ext cx="7772401" cy="1362075"/>
          </a:xfrm>
          <a:prstGeom prst="rect">
            <a:avLst/>
          </a:prstGeom>
        </p:spPr>
        <p:txBody>
          <a:bodyPr lIns="45630" tIns="45630" rIns="45630" bIns="45630" anchor="t"/>
          <a:lstStyle>
            <a:lvl1pPr algn="l" defTabSz="456342">
              <a:defRPr sz="4000" b="1" cap="all"/>
            </a:lvl1pPr>
          </a:lstStyle>
          <a:p>
            <a:r>
              <a:t>Title Text</a:t>
            </a:r>
          </a:p>
        </p:txBody>
      </p:sp>
      <p:sp>
        <p:nvSpPr>
          <p:cNvPr id="129" name="Shape 129"/>
          <p:cNvSpPr>
            <a:spLocks noGrp="1"/>
          </p:cNvSpPr>
          <p:nvPr>
            <p:ph type="body" sz="quarter" idx="1"/>
          </p:nvPr>
        </p:nvSpPr>
        <p:spPr>
          <a:xfrm>
            <a:off x="722312" y="2906714"/>
            <a:ext cx="7772401" cy="1500190"/>
          </a:xfrm>
          <a:prstGeom prst="rect">
            <a:avLst/>
          </a:prstGeom>
        </p:spPr>
        <p:txBody>
          <a:bodyPr lIns="45630" tIns="45630" rIns="45630" bIns="45630" anchor="b"/>
          <a:lstStyle>
            <a:lvl1pPr marL="0" indent="0" defTabSz="456342">
              <a:spcBef>
                <a:spcPts val="400"/>
              </a:spcBef>
              <a:buSzTx/>
              <a:buFontTx/>
              <a:buNone/>
              <a:defRPr sz="2000">
                <a:solidFill>
                  <a:srgbClr val="888888"/>
                </a:solidFill>
              </a:defRPr>
            </a:lvl1pPr>
            <a:lvl2pPr marL="0" indent="0" defTabSz="456342">
              <a:spcBef>
                <a:spcPts val="400"/>
              </a:spcBef>
              <a:buSzTx/>
              <a:buFontTx/>
              <a:buNone/>
              <a:defRPr sz="2000">
                <a:solidFill>
                  <a:srgbClr val="888888"/>
                </a:solidFill>
              </a:defRPr>
            </a:lvl2pPr>
            <a:lvl3pPr marL="0" indent="0" defTabSz="456342">
              <a:spcBef>
                <a:spcPts val="400"/>
              </a:spcBef>
              <a:buSzTx/>
              <a:buFontTx/>
              <a:buNone/>
              <a:defRPr sz="2000">
                <a:solidFill>
                  <a:srgbClr val="888888"/>
                </a:solidFill>
              </a:defRPr>
            </a:lvl3pPr>
            <a:lvl4pPr marL="0" indent="0" defTabSz="456342">
              <a:spcBef>
                <a:spcPts val="400"/>
              </a:spcBef>
              <a:buSzTx/>
              <a:buFontTx/>
              <a:buNone/>
              <a:defRPr sz="2000">
                <a:solidFill>
                  <a:srgbClr val="888888"/>
                </a:solidFill>
              </a:defRPr>
            </a:lvl4pPr>
            <a:lvl5pPr marL="0" indent="0" defTabSz="456342">
              <a:spcBef>
                <a:spcPts val="400"/>
              </a:spcBef>
              <a:buSzTx/>
              <a:buFontTx/>
              <a:buNone/>
              <a:defRPr sz="2000">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130" name="Shape 130"/>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822460914"/>
      </p:ext>
    </p:extLst>
  </p:cSld>
  <p:clrMapOvr>
    <a:masterClrMapping/>
  </p:clrMapOvr>
  <p:transition spd="med"/>
</p:sldLayout>
</file>

<file path=ppt/slideLayouts/slideLayout277.xml><?xml version="1.0" encoding="utf-8"?>
<p:sldLayout xmlns:a="http://schemas.openxmlformats.org/drawingml/2006/main" xmlns:r="http://schemas.openxmlformats.org/officeDocument/2006/relationships" xmlns:p="http://schemas.openxmlformats.org/presentationml/2006/main" type="tx">
  <p:cSld name="1_Two Content">
    <p:spTree>
      <p:nvGrpSpPr>
        <p:cNvPr id="1" name=""/>
        <p:cNvGrpSpPr/>
        <p:nvPr/>
      </p:nvGrpSpPr>
      <p:grpSpPr>
        <a:xfrm>
          <a:off x="0" y="0"/>
          <a:ext cx="0" cy="0"/>
          <a:chOff x="0" y="0"/>
          <a:chExt cx="0" cy="0"/>
        </a:xfrm>
      </p:grpSpPr>
      <p:sp>
        <p:nvSpPr>
          <p:cNvPr id="137" name="Shape 137"/>
          <p:cNvSpPr>
            <a:spLocks noGrp="1"/>
          </p:cNvSpPr>
          <p:nvPr>
            <p:ph type="title"/>
          </p:nvPr>
        </p:nvSpPr>
        <p:spPr>
          <a:prstGeom prst="rect">
            <a:avLst/>
          </a:prstGeom>
        </p:spPr>
        <p:txBody>
          <a:bodyPr lIns="45630" tIns="45630" rIns="45630" bIns="45630"/>
          <a:lstStyle>
            <a:lvl1pPr defTabSz="456342"/>
          </a:lstStyle>
          <a:p>
            <a:r>
              <a:t>Title Text</a:t>
            </a:r>
          </a:p>
        </p:txBody>
      </p:sp>
      <p:sp>
        <p:nvSpPr>
          <p:cNvPr id="138" name="Shape 138"/>
          <p:cNvSpPr>
            <a:spLocks noGrp="1"/>
          </p:cNvSpPr>
          <p:nvPr>
            <p:ph type="body" sz="half" idx="1"/>
          </p:nvPr>
        </p:nvSpPr>
        <p:spPr>
          <a:xfrm>
            <a:off x="457200" y="1600200"/>
            <a:ext cx="4038600" cy="4525963"/>
          </a:xfrm>
          <a:prstGeom prst="rect">
            <a:avLst/>
          </a:prstGeom>
        </p:spPr>
        <p:txBody>
          <a:bodyPr lIns="45630" tIns="45630" rIns="45630" bIns="45630"/>
          <a:lstStyle>
            <a:lvl1pPr marL="342252" indent="-342252" defTabSz="456342">
              <a:spcBef>
                <a:spcPts val="600"/>
              </a:spcBef>
              <a:defRPr sz="2800"/>
            </a:lvl1pPr>
            <a:lvl2pPr marL="789082" indent="-332754" defTabSz="456342">
              <a:spcBef>
                <a:spcPts val="600"/>
              </a:spcBef>
              <a:defRPr sz="2800"/>
            </a:lvl2pPr>
            <a:lvl3pPr marL="1232105" indent="-319439" defTabSz="456342">
              <a:spcBef>
                <a:spcPts val="600"/>
              </a:spcBef>
              <a:defRPr sz="2800"/>
            </a:lvl3pPr>
            <a:lvl4pPr marL="1723956" indent="-354932" defTabSz="456342">
              <a:spcBef>
                <a:spcPts val="600"/>
              </a:spcBef>
              <a:defRPr sz="2800"/>
            </a:lvl4pPr>
            <a:lvl5pPr marL="2180284" indent="-354932" defTabSz="456342">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139" name="Shape 139"/>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995601122"/>
      </p:ext>
    </p:extLst>
  </p:cSld>
  <p:clrMapOvr>
    <a:masterClrMapping/>
  </p:clrMapOvr>
  <p:transition spd="med"/>
</p:sldLayout>
</file>

<file path=ppt/slideLayouts/slideLayout278.xml><?xml version="1.0" encoding="utf-8"?>
<p:sldLayout xmlns:a="http://schemas.openxmlformats.org/drawingml/2006/main" xmlns:r="http://schemas.openxmlformats.org/officeDocument/2006/relationships" xmlns:p="http://schemas.openxmlformats.org/presentationml/2006/main" type="tx">
  <p:cSld name="1_Comparison">
    <p:spTree>
      <p:nvGrpSpPr>
        <p:cNvPr id="1" name=""/>
        <p:cNvGrpSpPr/>
        <p:nvPr/>
      </p:nvGrpSpPr>
      <p:grpSpPr>
        <a:xfrm>
          <a:off x="0" y="0"/>
          <a:ext cx="0" cy="0"/>
          <a:chOff x="0" y="0"/>
          <a:chExt cx="0" cy="0"/>
        </a:xfrm>
      </p:grpSpPr>
      <p:sp>
        <p:nvSpPr>
          <p:cNvPr id="146" name="Shape 146"/>
          <p:cNvSpPr>
            <a:spLocks noGrp="1"/>
          </p:cNvSpPr>
          <p:nvPr>
            <p:ph type="title"/>
          </p:nvPr>
        </p:nvSpPr>
        <p:spPr>
          <a:prstGeom prst="rect">
            <a:avLst/>
          </a:prstGeom>
        </p:spPr>
        <p:txBody>
          <a:bodyPr lIns="45630" tIns="45630" rIns="45630" bIns="45630"/>
          <a:lstStyle>
            <a:lvl1pPr defTabSz="456342"/>
          </a:lstStyle>
          <a:p>
            <a:r>
              <a:t>Title Text</a:t>
            </a:r>
          </a:p>
        </p:txBody>
      </p:sp>
      <p:sp>
        <p:nvSpPr>
          <p:cNvPr id="147" name="Shape 147"/>
          <p:cNvSpPr>
            <a:spLocks noGrp="1"/>
          </p:cNvSpPr>
          <p:nvPr>
            <p:ph type="body" sz="quarter" idx="1"/>
          </p:nvPr>
        </p:nvSpPr>
        <p:spPr>
          <a:xfrm>
            <a:off x="457200" y="1535112"/>
            <a:ext cx="4040188" cy="639763"/>
          </a:xfrm>
          <a:prstGeom prst="rect">
            <a:avLst/>
          </a:prstGeom>
        </p:spPr>
        <p:txBody>
          <a:bodyPr lIns="45630" tIns="45630" rIns="45630" bIns="45630" anchor="b"/>
          <a:lstStyle>
            <a:lvl1pPr marL="0" indent="0" defTabSz="456342">
              <a:spcBef>
                <a:spcPts val="500"/>
              </a:spcBef>
              <a:buSzTx/>
              <a:buFontTx/>
              <a:buNone/>
              <a:defRPr sz="2400" b="1"/>
            </a:lvl1pPr>
            <a:lvl2pPr marL="0" indent="0" defTabSz="456342">
              <a:spcBef>
                <a:spcPts val="500"/>
              </a:spcBef>
              <a:buSzTx/>
              <a:buFontTx/>
              <a:buNone/>
              <a:defRPr sz="2400" b="1"/>
            </a:lvl2pPr>
            <a:lvl3pPr marL="0" indent="0" defTabSz="456342">
              <a:spcBef>
                <a:spcPts val="500"/>
              </a:spcBef>
              <a:buSzTx/>
              <a:buFontTx/>
              <a:buNone/>
              <a:defRPr sz="2400" b="1"/>
            </a:lvl3pPr>
            <a:lvl4pPr marL="0" indent="0" defTabSz="456342">
              <a:spcBef>
                <a:spcPts val="500"/>
              </a:spcBef>
              <a:buSzTx/>
              <a:buFontTx/>
              <a:buNone/>
              <a:defRPr sz="2400" b="1"/>
            </a:lvl4pPr>
            <a:lvl5pPr marL="0" indent="0" defTabSz="456342">
              <a:spcBef>
                <a:spcPts val="500"/>
              </a:spcBef>
              <a:buSzTx/>
              <a:buFont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48" name="Shape 148"/>
          <p:cNvSpPr>
            <a:spLocks noGrp="1"/>
          </p:cNvSpPr>
          <p:nvPr>
            <p:ph type="body" sz="quarter" idx="13"/>
          </p:nvPr>
        </p:nvSpPr>
        <p:spPr>
          <a:xfrm>
            <a:off x="4645061" y="1535112"/>
            <a:ext cx="4041778" cy="639765"/>
          </a:xfrm>
          <a:prstGeom prst="rect">
            <a:avLst/>
          </a:prstGeom>
        </p:spPr>
        <p:txBody>
          <a:bodyPr anchor="b"/>
          <a:lstStyle/>
          <a:p>
            <a:endParaRPr/>
          </a:p>
        </p:txBody>
      </p:sp>
      <p:sp>
        <p:nvSpPr>
          <p:cNvPr id="149" name="Shape 149"/>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683958411"/>
      </p:ext>
    </p:extLst>
  </p:cSld>
  <p:clrMapOvr>
    <a:masterClrMapping/>
  </p:clrMapOvr>
  <p:transition spd="med"/>
</p:sldLayout>
</file>

<file path=ppt/slideLayouts/slideLayout279.xml><?xml version="1.0" encoding="utf-8"?>
<p:sldLayout xmlns:a="http://schemas.openxmlformats.org/drawingml/2006/main" xmlns:r="http://schemas.openxmlformats.org/officeDocument/2006/relationships" xmlns:p="http://schemas.openxmlformats.org/presentationml/2006/main" type="tx">
  <p:cSld name="1_Title Only">
    <p:spTree>
      <p:nvGrpSpPr>
        <p:cNvPr id="1" name=""/>
        <p:cNvGrpSpPr/>
        <p:nvPr/>
      </p:nvGrpSpPr>
      <p:grpSpPr>
        <a:xfrm>
          <a:off x="0" y="0"/>
          <a:ext cx="0" cy="0"/>
          <a:chOff x="0" y="0"/>
          <a:chExt cx="0" cy="0"/>
        </a:xfrm>
      </p:grpSpPr>
      <p:sp>
        <p:nvSpPr>
          <p:cNvPr id="156" name="Shape 156"/>
          <p:cNvSpPr>
            <a:spLocks noGrp="1"/>
          </p:cNvSpPr>
          <p:nvPr>
            <p:ph type="title"/>
          </p:nvPr>
        </p:nvSpPr>
        <p:spPr>
          <a:prstGeom prst="rect">
            <a:avLst/>
          </a:prstGeom>
        </p:spPr>
        <p:txBody>
          <a:bodyPr lIns="45630" tIns="45630" rIns="45630" bIns="45630"/>
          <a:lstStyle>
            <a:lvl1pPr defTabSz="456342"/>
          </a:lstStyle>
          <a:p>
            <a:r>
              <a:t>Title Text</a:t>
            </a:r>
          </a:p>
        </p:txBody>
      </p:sp>
      <p:sp>
        <p:nvSpPr>
          <p:cNvPr id="157" name="Shape 157"/>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92737881"/>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2E0B4C67-BCB2-CF4A-96E9-9A2EBB870B4A}" type="slidenum">
              <a:rPr lang="en-US"/>
              <a:pPr>
                <a:defRPr/>
              </a:pPr>
              <a:t>‹#›</a:t>
            </a:fld>
            <a:endParaRPr lang="en-US"/>
          </a:p>
        </p:txBody>
      </p:sp>
    </p:spTree>
    <p:extLst>
      <p:ext uri="{BB962C8B-B14F-4D97-AF65-F5344CB8AC3E}">
        <p14:creationId xmlns:p14="http://schemas.microsoft.com/office/powerpoint/2010/main" val="1999434062"/>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tx">
  <p:cSld name="1_Blank">
    <p:spTree>
      <p:nvGrpSpPr>
        <p:cNvPr id="1" name=""/>
        <p:cNvGrpSpPr/>
        <p:nvPr/>
      </p:nvGrpSpPr>
      <p:grpSpPr>
        <a:xfrm>
          <a:off x="0" y="0"/>
          <a:ext cx="0" cy="0"/>
          <a:chOff x="0" y="0"/>
          <a:chExt cx="0" cy="0"/>
        </a:xfrm>
      </p:grpSpPr>
      <p:sp>
        <p:nvSpPr>
          <p:cNvPr id="164" name="Shape 164"/>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225983867"/>
      </p:ext>
    </p:extLst>
  </p:cSld>
  <p:clrMapOvr>
    <a:masterClrMapping/>
  </p:clrMapOvr>
  <p:transition spd="med"/>
</p:sldLayout>
</file>

<file path=ppt/slideLayouts/slideLayout281.xml><?xml version="1.0" encoding="utf-8"?>
<p:sldLayout xmlns:a="http://schemas.openxmlformats.org/drawingml/2006/main" xmlns:r="http://schemas.openxmlformats.org/officeDocument/2006/relationships" xmlns:p="http://schemas.openxmlformats.org/presentationml/2006/main" type="tx">
  <p:cSld name="1_Content with Caption">
    <p:spTree>
      <p:nvGrpSpPr>
        <p:cNvPr id="1" name=""/>
        <p:cNvGrpSpPr/>
        <p:nvPr/>
      </p:nvGrpSpPr>
      <p:grpSpPr>
        <a:xfrm>
          <a:off x="0" y="0"/>
          <a:ext cx="0" cy="0"/>
          <a:chOff x="0" y="0"/>
          <a:chExt cx="0" cy="0"/>
        </a:xfrm>
      </p:grpSpPr>
      <p:sp>
        <p:nvSpPr>
          <p:cNvPr id="171" name="Shape 171"/>
          <p:cNvSpPr>
            <a:spLocks noGrp="1"/>
          </p:cNvSpPr>
          <p:nvPr>
            <p:ph type="title"/>
          </p:nvPr>
        </p:nvSpPr>
        <p:spPr>
          <a:xfrm>
            <a:off x="457237" y="273050"/>
            <a:ext cx="3008317" cy="1162050"/>
          </a:xfrm>
          <a:prstGeom prst="rect">
            <a:avLst/>
          </a:prstGeom>
        </p:spPr>
        <p:txBody>
          <a:bodyPr lIns="45630" tIns="45630" rIns="45630" bIns="45630" anchor="b"/>
          <a:lstStyle>
            <a:lvl1pPr algn="l" defTabSz="456342">
              <a:defRPr sz="2000" b="1"/>
            </a:lvl1pPr>
          </a:lstStyle>
          <a:p>
            <a:r>
              <a:t>Title Text</a:t>
            </a:r>
          </a:p>
        </p:txBody>
      </p:sp>
      <p:sp>
        <p:nvSpPr>
          <p:cNvPr id="172" name="Shape 172"/>
          <p:cNvSpPr>
            <a:spLocks noGrp="1"/>
          </p:cNvSpPr>
          <p:nvPr>
            <p:ph type="body" idx="1"/>
          </p:nvPr>
        </p:nvSpPr>
        <p:spPr>
          <a:xfrm>
            <a:off x="3575050" y="273088"/>
            <a:ext cx="5111750" cy="5853113"/>
          </a:xfrm>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173" name="Shape 173"/>
          <p:cNvSpPr>
            <a:spLocks noGrp="1"/>
          </p:cNvSpPr>
          <p:nvPr>
            <p:ph type="body" sz="half" idx="13"/>
          </p:nvPr>
        </p:nvSpPr>
        <p:spPr>
          <a:xfrm>
            <a:off x="457237" y="1435101"/>
            <a:ext cx="3008317" cy="4691063"/>
          </a:xfrm>
          <a:prstGeom prst="rect">
            <a:avLst/>
          </a:prstGeom>
        </p:spPr>
        <p:txBody>
          <a:bodyPr/>
          <a:lstStyle/>
          <a:p>
            <a:endParaRPr/>
          </a:p>
        </p:txBody>
      </p:sp>
      <p:sp>
        <p:nvSpPr>
          <p:cNvPr id="174" name="Shape 174"/>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910402555"/>
      </p:ext>
    </p:extLst>
  </p:cSld>
  <p:clrMapOvr>
    <a:masterClrMapping/>
  </p:clrMapOvr>
  <p:transition spd="med"/>
</p:sldLayout>
</file>

<file path=ppt/slideLayouts/slideLayout282.xml><?xml version="1.0" encoding="utf-8"?>
<p:sldLayout xmlns:a="http://schemas.openxmlformats.org/drawingml/2006/main" xmlns:r="http://schemas.openxmlformats.org/officeDocument/2006/relationships" xmlns:p="http://schemas.openxmlformats.org/presentationml/2006/main" type="tx">
  <p:cSld name="1_Picture with Caption">
    <p:spTree>
      <p:nvGrpSpPr>
        <p:cNvPr id="1" name=""/>
        <p:cNvGrpSpPr/>
        <p:nvPr/>
      </p:nvGrpSpPr>
      <p:grpSpPr>
        <a:xfrm>
          <a:off x="0" y="0"/>
          <a:ext cx="0" cy="0"/>
          <a:chOff x="0" y="0"/>
          <a:chExt cx="0" cy="0"/>
        </a:xfrm>
      </p:grpSpPr>
      <p:sp>
        <p:nvSpPr>
          <p:cNvPr id="181" name="Shape 181"/>
          <p:cNvSpPr>
            <a:spLocks noGrp="1"/>
          </p:cNvSpPr>
          <p:nvPr>
            <p:ph type="title"/>
          </p:nvPr>
        </p:nvSpPr>
        <p:spPr>
          <a:xfrm>
            <a:off x="1792288" y="4800600"/>
            <a:ext cx="5486403" cy="566738"/>
          </a:xfrm>
          <a:prstGeom prst="rect">
            <a:avLst/>
          </a:prstGeom>
        </p:spPr>
        <p:txBody>
          <a:bodyPr lIns="45630" tIns="45630" rIns="45630" bIns="45630" anchor="b"/>
          <a:lstStyle>
            <a:lvl1pPr algn="l" defTabSz="456342">
              <a:defRPr sz="2000" b="1"/>
            </a:lvl1pPr>
          </a:lstStyle>
          <a:p>
            <a:r>
              <a:t>Title Text</a:t>
            </a:r>
          </a:p>
        </p:txBody>
      </p:sp>
      <p:sp>
        <p:nvSpPr>
          <p:cNvPr id="182" name="Shape 182"/>
          <p:cNvSpPr>
            <a:spLocks noGrp="1"/>
          </p:cNvSpPr>
          <p:nvPr>
            <p:ph type="pic" sz="half" idx="13"/>
          </p:nvPr>
        </p:nvSpPr>
        <p:spPr>
          <a:xfrm>
            <a:off x="1792288" y="612775"/>
            <a:ext cx="5486403" cy="4114800"/>
          </a:xfrm>
          <a:prstGeom prst="rect">
            <a:avLst/>
          </a:prstGeom>
        </p:spPr>
        <p:txBody>
          <a:bodyPr lIns="91439" tIns="45719" rIns="91439" bIns="45719">
            <a:noAutofit/>
          </a:bodyPr>
          <a:lstStyle/>
          <a:p>
            <a:endParaRPr/>
          </a:p>
        </p:txBody>
      </p:sp>
      <p:sp>
        <p:nvSpPr>
          <p:cNvPr id="183" name="Shape 183"/>
          <p:cNvSpPr>
            <a:spLocks noGrp="1"/>
          </p:cNvSpPr>
          <p:nvPr>
            <p:ph type="body" sz="quarter" idx="1"/>
          </p:nvPr>
        </p:nvSpPr>
        <p:spPr>
          <a:xfrm>
            <a:off x="1792288" y="5367337"/>
            <a:ext cx="5486403" cy="804865"/>
          </a:xfrm>
          <a:prstGeom prst="rect">
            <a:avLst/>
          </a:prstGeom>
        </p:spPr>
        <p:txBody>
          <a:bodyPr lIns="45630" tIns="45630" rIns="45630" bIns="45630"/>
          <a:lstStyle>
            <a:lvl1pPr marL="0" indent="0" defTabSz="456342">
              <a:spcBef>
                <a:spcPts val="300"/>
              </a:spcBef>
              <a:buSzTx/>
              <a:buFontTx/>
              <a:buNone/>
              <a:defRPr sz="1400"/>
            </a:lvl1pPr>
            <a:lvl2pPr marL="0" indent="0" defTabSz="456342">
              <a:spcBef>
                <a:spcPts val="300"/>
              </a:spcBef>
              <a:buSzTx/>
              <a:buFontTx/>
              <a:buNone/>
              <a:defRPr sz="1400"/>
            </a:lvl2pPr>
            <a:lvl3pPr marL="0" indent="0" defTabSz="456342">
              <a:spcBef>
                <a:spcPts val="300"/>
              </a:spcBef>
              <a:buSzTx/>
              <a:buFontTx/>
              <a:buNone/>
              <a:defRPr sz="1400"/>
            </a:lvl3pPr>
            <a:lvl4pPr marL="0" indent="0" defTabSz="456342">
              <a:spcBef>
                <a:spcPts val="300"/>
              </a:spcBef>
              <a:buSzTx/>
              <a:buFontTx/>
              <a:buNone/>
              <a:defRPr sz="1400"/>
            </a:lvl4pPr>
            <a:lvl5pPr marL="0" indent="0" defTabSz="456342">
              <a:spcBef>
                <a:spcPts val="300"/>
              </a:spcBef>
              <a:buSzTx/>
              <a:buFontTx/>
              <a:buNone/>
              <a:defRPr sz="1400"/>
            </a:lvl5pPr>
          </a:lstStyle>
          <a:p>
            <a:r>
              <a:t>Body Level One</a:t>
            </a:r>
          </a:p>
          <a:p>
            <a:pPr lvl="1"/>
            <a:r>
              <a:t>Body Level Two</a:t>
            </a:r>
          </a:p>
          <a:p>
            <a:pPr lvl="2"/>
            <a:r>
              <a:t>Body Level Three</a:t>
            </a:r>
          </a:p>
          <a:p>
            <a:pPr lvl="3"/>
            <a:r>
              <a:t>Body Level Four</a:t>
            </a:r>
          </a:p>
          <a:p>
            <a:pPr lvl="4"/>
            <a:r>
              <a:t>Body Level Five</a:t>
            </a:r>
          </a:p>
        </p:txBody>
      </p:sp>
      <p:sp>
        <p:nvSpPr>
          <p:cNvPr id="184" name="Shape 184"/>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611362998"/>
      </p:ext>
    </p:extLst>
  </p:cSld>
  <p:clrMapOvr>
    <a:masterClrMapping/>
  </p:clrMapOvr>
  <p:transition spd="med"/>
</p:sldLayout>
</file>

<file path=ppt/slideLayouts/slideLayout283.xml><?xml version="1.0" encoding="utf-8"?>
<p:sldLayout xmlns:a="http://schemas.openxmlformats.org/drawingml/2006/main" xmlns:r="http://schemas.openxmlformats.org/officeDocument/2006/relationships" xmlns:p="http://schemas.openxmlformats.org/presentationml/2006/main" type="tx">
  <p:cSld name="1_Title and Vertical Text">
    <p:spTree>
      <p:nvGrpSpPr>
        <p:cNvPr id="1" name=""/>
        <p:cNvGrpSpPr/>
        <p:nvPr/>
      </p:nvGrpSpPr>
      <p:grpSpPr>
        <a:xfrm>
          <a:off x="0" y="0"/>
          <a:ext cx="0" cy="0"/>
          <a:chOff x="0" y="0"/>
          <a:chExt cx="0" cy="0"/>
        </a:xfrm>
      </p:grpSpPr>
      <p:sp>
        <p:nvSpPr>
          <p:cNvPr id="191" name="Shape 191"/>
          <p:cNvSpPr>
            <a:spLocks noGrp="1"/>
          </p:cNvSpPr>
          <p:nvPr>
            <p:ph type="title"/>
          </p:nvPr>
        </p:nvSpPr>
        <p:spPr>
          <a:prstGeom prst="rect">
            <a:avLst/>
          </a:prstGeom>
        </p:spPr>
        <p:txBody>
          <a:bodyPr lIns="45630" tIns="45630" rIns="45630" bIns="45630"/>
          <a:lstStyle>
            <a:lvl1pPr defTabSz="456342"/>
          </a:lstStyle>
          <a:p>
            <a:r>
              <a:t>Title Text</a:t>
            </a:r>
          </a:p>
        </p:txBody>
      </p:sp>
      <p:sp>
        <p:nvSpPr>
          <p:cNvPr id="192" name="Shape 192"/>
          <p:cNvSpPr>
            <a:spLocks noGrp="1"/>
          </p:cNvSpPr>
          <p:nvPr>
            <p:ph type="body" idx="1"/>
          </p:nvPr>
        </p:nvSpPr>
        <p:spPr>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193" name="Shape 193"/>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703767000"/>
      </p:ext>
    </p:extLst>
  </p:cSld>
  <p:clrMapOvr>
    <a:masterClrMapping/>
  </p:clrMapOvr>
  <p:transition spd="med"/>
</p:sldLayout>
</file>

<file path=ppt/slideLayouts/slideLayout284.xml><?xml version="1.0" encoding="utf-8"?>
<p:sldLayout xmlns:a="http://schemas.openxmlformats.org/drawingml/2006/main" xmlns:r="http://schemas.openxmlformats.org/officeDocument/2006/relationships" xmlns:p="http://schemas.openxmlformats.org/presentationml/2006/main" type="tx">
  <p:cSld name="1_Vertical Title and Text">
    <p:spTree>
      <p:nvGrpSpPr>
        <p:cNvPr id="1" name=""/>
        <p:cNvGrpSpPr/>
        <p:nvPr/>
      </p:nvGrpSpPr>
      <p:grpSpPr>
        <a:xfrm>
          <a:off x="0" y="0"/>
          <a:ext cx="0" cy="0"/>
          <a:chOff x="0" y="0"/>
          <a:chExt cx="0" cy="0"/>
        </a:xfrm>
      </p:grpSpPr>
      <p:sp>
        <p:nvSpPr>
          <p:cNvPr id="200" name="Shape 200"/>
          <p:cNvSpPr>
            <a:spLocks noGrp="1"/>
          </p:cNvSpPr>
          <p:nvPr>
            <p:ph type="title"/>
          </p:nvPr>
        </p:nvSpPr>
        <p:spPr>
          <a:xfrm>
            <a:off x="6629400" y="274674"/>
            <a:ext cx="2057400" cy="5851529"/>
          </a:xfrm>
          <a:prstGeom prst="rect">
            <a:avLst/>
          </a:prstGeom>
        </p:spPr>
        <p:txBody>
          <a:bodyPr lIns="45630" tIns="45630" rIns="45630" bIns="45630"/>
          <a:lstStyle>
            <a:lvl1pPr defTabSz="456342"/>
          </a:lstStyle>
          <a:p>
            <a:r>
              <a:t>Title Text</a:t>
            </a:r>
          </a:p>
        </p:txBody>
      </p:sp>
      <p:sp>
        <p:nvSpPr>
          <p:cNvPr id="201" name="Shape 201"/>
          <p:cNvSpPr>
            <a:spLocks noGrp="1"/>
          </p:cNvSpPr>
          <p:nvPr>
            <p:ph type="body" idx="1"/>
          </p:nvPr>
        </p:nvSpPr>
        <p:spPr>
          <a:xfrm>
            <a:off x="457200" y="274674"/>
            <a:ext cx="6019800" cy="5851529"/>
          </a:xfrm>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202" name="Shape 202"/>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523198071"/>
      </p:ext>
    </p:extLst>
  </p:cSld>
  <p:clrMapOvr>
    <a:masterClrMapping/>
  </p:clrMapOvr>
  <p:transition spd="med"/>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a:lvl1pPr>
          </a:lstStyle>
          <a:p>
            <a:pPr>
              <a:defRPr/>
            </a:pPr>
            <a:fld id="{29FFD28C-CE6A-3544-A45D-A382EE4E90F6}" type="slidenum">
              <a:rPr lang="en-US"/>
              <a:pPr>
                <a:defRPr/>
              </a:pPr>
              <a:t>‹#›</a:t>
            </a:fld>
            <a:endParaRPr lang="en-US"/>
          </a:p>
        </p:txBody>
      </p:sp>
    </p:spTree>
    <p:extLst>
      <p:ext uri="{BB962C8B-B14F-4D97-AF65-F5344CB8AC3E}">
        <p14:creationId xmlns:p14="http://schemas.microsoft.com/office/powerpoint/2010/main" val="4253091065"/>
      </p:ext>
    </p:extLst>
  </p:cSld>
  <p:clrMapOvr>
    <a:masterClrMapping/>
  </p:clrMapOvr>
  <p:transition>
    <p:random/>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8458200" cy="5943600"/>
            <a:chOff x="0" y="0"/>
            <a:chExt cx="5328" cy="3744"/>
          </a:xfrm>
        </p:grpSpPr>
        <p:sp>
          <p:nvSpPr>
            <p:cNvPr id="5" name="Freeform 3"/>
            <p:cNvSpPr>
              <a:spLocks/>
            </p:cNvSpPr>
            <p:nvPr/>
          </p:nvSpPr>
          <p:spPr bwMode="hidden">
            <a:xfrm>
              <a:off x="0" y="1440"/>
              <a:ext cx="5155" cy="2304"/>
            </a:xfrm>
            <a:custGeom>
              <a:avLst/>
              <a:gdLst/>
              <a:ahLst/>
              <a:cxnLst>
                <a:cxn ang="0">
                  <a:pos x="5154" y="1769"/>
                </a:cxn>
                <a:cxn ang="0">
                  <a:pos x="0" y="2304"/>
                </a:cxn>
                <a:cxn ang="0">
                  <a:pos x="0" y="1252"/>
                </a:cxn>
                <a:cxn ang="0">
                  <a:pos x="5155" y="0"/>
                </a:cxn>
                <a:cxn ang="0">
                  <a:pos x="5155" y="1416"/>
                </a:cxn>
                <a:cxn ang="0">
                  <a:pos x="5154" y="1769"/>
                </a:cxn>
              </a:cxnLst>
              <a:rect l="0" t="0" r="r" b="b"/>
              <a:pathLst>
                <a:path w="5155" h="2304">
                  <a:moveTo>
                    <a:pt x="5154" y="1769"/>
                  </a:moveTo>
                  <a:lnTo>
                    <a:pt x="0" y="2304"/>
                  </a:lnTo>
                  <a:lnTo>
                    <a:pt x="0" y="1252"/>
                  </a:lnTo>
                  <a:lnTo>
                    <a:pt x="5155" y="0"/>
                  </a:lnTo>
                  <a:lnTo>
                    <a:pt x="5155" y="1416"/>
                  </a:lnTo>
                  <a:lnTo>
                    <a:pt x="5154" y="1769"/>
                  </a:lnTo>
                  <a:close/>
                </a:path>
              </a:pathLst>
            </a:custGeom>
            <a:gradFill rotWithShape="1">
              <a:gsLst>
                <a:gs pos="0">
                  <a:schemeClr val="bg1">
                    <a:gamma/>
                    <a:shade val="84706"/>
                    <a:invGamma/>
                  </a:schemeClr>
                </a:gs>
                <a:gs pos="100000">
                  <a:schemeClr val="bg1"/>
                </a:gs>
              </a:gsLst>
              <a:lin ang="0" scaled="1"/>
            </a:gradFill>
            <a:ln w="9525">
              <a:noFill/>
              <a:round/>
              <a:headEnd/>
              <a:tailEnd/>
            </a:ln>
          </p:spPr>
          <p:txBody>
            <a:bodyPr/>
            <a:lstStyle/>
            <a:p>
              <a:pPr>
                <a:defRPr/>
              </a:pPr>
              <a:endParaRPr lang="en-US">
                <a:latin typeface="Tahoma" pitchFamily="-107" charset="-52"/>
                <a:ea typeface="+mn-ea"/>
              </a:endParaRPr>
            </a:p>
          </p:txBody>
        </p:sp>
        <p:sp>
          <p:nvSpPr>
            <p:cNvPr id="6" name="Freeform 4"/>
            <p:cNvSpPr>
              <a:spLocks/>
            </p:cNvSpPr>
            <p:nvPr/>
          </p:nvSpPr>
          <p:spPr bwMode="hidden">
            <a:xfrm>
              <a:off x="0" y="0"/>
              <a:ext cx="5328" cy="3689"/>
            </a:xfrm>
            <a:custGeom>
              <a:avLst/>
              <a:gdLst>
                <a:gd name="T0" fmla="*/ 5311 w 5328"/>
                <a:gd name="T1" fmla="*/ 3209 h 3689"/>
                <a:gd name="T2" fmla="*/ 0 w 5328"/>
                <a:gd name="T3" fmla="*/ 3689 h 3689"/>
                <a:gd name="T4" fmla="*/ 0 w 5328"/>
                <a:gd name="T5" fmla="*/ 9 h 3689"/>
                <a:gd name="T6" fmla="*/ 5328 w 5328"/>
                <a:gd name="T7" fmla="*/ 0 h 3689"/>
                <a:gd name="T8" fmla="*/ 5311 w 5328"/>
                <a:gd name="T9" fmla="*/ 3209 h 36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328" h="3689">
                  <a:moveTo>
                    <a:pt x="5311" y="3209"/>
                  </a:moveTo>
                  <a:lnTo>
                    <a:pt x="0" y="3689"/>
                  </a:lnTo>
                  <a:lnTo>
                    <a:pt x="0" y="9"/>
                  </a:lnTo>
                  <a:lnTo>
                    <a:pt x="5328" y="0"/>
                  </a:lnTo>
                  <a:lnTo>
                    <a:pt x="5311" y="3209"/>
                  </a:lnTo>
                  <a:close/>
                </a:path>
              </a:pathLst>
            </a:custGeom>
            <a:gradFill rotWithShape="1">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GB"/>
            </a:p>
          </p:txBody>
        </p:sp>
      </p:grpSp>
      <p:sp>
        <p:nvSpPr>
          <p:cNvPr id="101381" name="Rectangle 5"/>
          <p:cNvSpPr>
            <a:spLocks noGrp="1" noChangeArrowheads="1"/>
          </p:cNvSpPr>
          <p:nvPr>
            <p:ph type="subTitle" sz="quarter" idx="1"/>
          </p:nvPr>
        </p:nvSpPr>
        <p:spPr>
          <a:xfrm>
            <a:off x="1371600" y="3886200"/>
            <a:ext cx="6400800" cy="1752600"/>
          </a:xfrm>
        </p:spPr>
        <p:txBody>
          <a:bodyPr/>
          <a:lstStyle>
            <a:lvl1pPr marL="0" indent="0" algn="ctr">
              <a:buFont typeface="Wingdings" pitchFamily="-107" charset="2"/>
              <a:buNone/>
              <a:defRPr/>
            </a:lvl1pPr>
          </a:lstStyle>
          <a:p>
            <a:r>
              <a:rPr lang="en-US"/>
              <a:t>Click to edit Master subtitle style</a:t>
            </a:r>
          </a:p>
        </p:txBody>
      </p:sp>
      <p:sp>
        <p:nvSpPr>
          <p:cNvPr id="101385" name="Rectangle 9"/>
          <p:cNvSpPr>
            <a:spLocks noGrp="1" noChangeArrowheads="1"/>
          </p:cNvSpPr>
          <p:nvPr>
            <p:ph type="ctrTitle" sz="quarter"/>
          </p:nvPr>
        </p:nvSpPr>
        <p:spPr>
          <a:xfrm>
            <a:off x="685800" y="1768475"/>
            <a:ext cx="7772400" cy="1736725"/>
          </a:xfrm>
        </p:spPr>
        <p:txBody>
          <a:bodyPr anchor="b" anchorCtr="1"/>
          <a:lstStyle>
            <a:lvl1pPr>
              <a:defRPr sz="5400"/>
            </a:lvl1pPr>
          </a:lstStyle>
          <a:p>
            <a:r>
              <a:rPr lang="en-US"/>
              <a:t>Click to edit Master title style</a:t>
            </a:r>
          </a:p>
        </p:txBody>
      </p:sp>
      <p:sp>
        <p:nvSpPr>
          <p:cNvPr id="7" name="Rectangle 6"/>
          <p:cNvSpPr>
            <a:spLocks noGrp="1" noChangeArrowheads="1"/>
          </p:cNvSpPr>
          <p:nvPr>
            <p:ph type="dt" sz="quarter" idx="10"/>
          </p:nvPr>
        </p:nvSpPr>
        <p:spPr/>
        <p:txBody>
          <a:bodyPr/>
          <a:lstStyle>
            <a:lvl1pPr>
              <a:defRPr/>
            </a:lvl1pPr>
          </a:lstStyle>
          <a:p>
            <a:endParaRPr lang="en-US" altLang="en-US"/>
          </a:p>
        </p:txBody>
      </p:sp>
      <p:sp>
        <p:nvSpPr>
          <p:cNvPr id="8" name="Rectangle 7"/>
          <p:cNvSpPr>
            <a:spLocks noGrp="1" noChangeArrowheads="1"/>
          </p:cNvSpPr>
          <p:nvPr>
            <p:ph type="ftr" sz="quarter" idx="11"/>
          </p:nvPr>
        </p:nvSpPr>
        <p:spPr/>
        <p:txBody>
          <a:bodyPr/>
          <a:lstStyle>
            <a:lvl1pPr>
              <a:defRPr/>
            </a:lvl1pPr>
          </a:lstStyle>
          <a:p>
            <a:endParaRPr lang="en-US" altLang="en-US"/>
          </a:p>
        </p:txBody>
      </p:sp>
      <p:sp>
        <p:nvSpPr>
          <p:cNvPr id="9" name="Rectangle 8"/>
          <p:cNvSpPr>
            <a:spLocks noGrp="1" noChangeArrowheads="1"/>
          </p:cNvSpPr>
          <p:nvPr>
            <p:ph type="sldNum" sz="quarter" idx="12"/>
          </p:nvPr>
        </p:nvSpPr>
        <p:spPr/>
        <p:txBody>
          <a:bodyPr/>
          <a:lstStyle>
            <a:lvl1pPr>
              <a:defRPr/>
            </a:lvl1pPr>
          </a:lstStyle>
          <a:p>
            <a:fld id="{00564142-A793-4287-AF0F-5A44B46CF06D}" type="slidenum">
              <a:rPr lang="en-US" altLang="en-US"/>
              <a:pPr/>
              <a:t>‹#›</a:t>
            </a:fld>
            <a:endParaRPr lang="en-US" altLang="en-US"/>
          </a:p>
        </p:txBody>
      </p:sp>
    </p:spTree>
    <p:extLst>
      <p:ext uri="{BB962C8B-B14F-4D97-AF65-F5344CB8AC3E}">
        <p14:creationId xmlns:p14="http://schemas.microsoft.com/office/powerpoint/2010/main" val="2267686754"/>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endParaRPr lang="en-US" altLang="en-US"/>
          </a:p>
        </p:txBody>
      </p:sp>
      <p:sp>
        <p:nvSpPr>
          <p:cNvPr id="5" name="Rectangle 8"/>
          <p:cNvSpPr>
            <a:spLocks noGrp="1" noChangeArrowheads="1"/>
          </p:cNvSpPr>
          <p:nvPr>
            <p:ph type="ftr" sz="quarter" idx="11"/>
          </p:nvPr>
        </p:nvSpPr>
        <p:spPr>
          <a:ln/>
        </p:spPr>
        <p:txBody>
          <a:bodyPr/>
          <a:lstStyle>
            <a:lvl1pPr>
              <a:defRPr/>
            </a:lvl1pPr>
          </a:lstStyle>
          <a:p>
            <a:endParaRPr lang="en-US" altLang="en-US"/>
          </a:p>
        </p:txBody>
      </p:sp>
      <p:sp>
        <p:nvSpPr>
          <p:cNvPr id="6" name="Rectangle 9"/>
          <p:cNvSpPr>
            <a:spLocks noGrp="1" noChangeArrowheads="1"/>
          </p:cNvSpPr>
          <p:nvPr>
            <p:ph type="sldNum" sz="quarter" idx="12"/>
          </p:nvPr>
        </p:nvSpPr>
        <p:spPr>
          <a:ln/>
        </p:spPr>
        <p:txBody>
          <a:bodyPr/>
          <a:lstStyle>
            <a:lvl1pPr>
              <a:defRPr/>
            </a:lvl1pPr>
          </a:lstStyle>
          <a:p>
            <a:fld id="{245A482E-8792-4983-A3A9-48A1273BADD6}" type="slidenum">
              <a:rPr lang="en-US" altLang="en-US"/>
              <a:pPr/>
              <a:t>‹#›</a:t>
            </a:fld>
            <a:endParaRPr lang="en-US" altLang="en-US"/>
          </a:p>
        </p:txBody>
      </p:sp>
    </p:spTree>
    <p:extLst>
      <p:ext uri="{BB962C8B-B14F-4D97-AF65-F5344CB8AC3E}">
        <p14:creationId xmlns:p14="http://schemas.microsoft.com/office/powerpoint/2010/main" val="337406633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7"/>
          <p:cNvSpPr>
            <a:spLocks noGrp="1" noChangeArrowheads="1"/>
          </p:cNvSpPr>
          <p:nvPr>
            <p:ph type="dt" sz="half" idx="10"/>
          </p:nvPr>
        </p:nvSpPr>
        <p:spPr>
          <a:ln/>
        </p:spPr>
        <p:txBody>
          <a:bodyPr/>
          <a:lstStyle>
            <a:lvl1pPr>
              <a:defRPr/>
            </a:lvl1pPr>
          </a:lstStyle>
          <a:p>
            <a:endParaRPr lang="en-US" altLang="en-US"/>
          </a:p>
        </p:txBody>
      </p:sp>
      <p:sp>
        <p:nvSpPr>
          <p:cNvPr id="5" name="Rectangle 8"/>
          <p:cNvSpPr>
            <a:spLocks noGrp="1" noChangeArrowheads="1"/>
          </p:cNvSpPr>
          <p:nvPr>
            <p:ph type="ftr" sz="quarter" idx="11"/>
          </p:nvPr>
        </p:nvSpPr>
        <p:spPr>
          <a:ln/>
        </p:spPr>
        <p:txBody>
          <a:bodyPr/>
          <a:lstStyle>
            <a:lvl1pPr>
              <a:defRPr/>
            </a:lvl1pPr>
          </a:lstStyle>
          <a:p>
            <a:endParaRPr lang="en-US" altLang="en-US"/>
          </a:p>
        </p:txBody>
      </p:sp>
      <p:sp>
        <p:nvSpPr>
          <p:cNvPr id="6" name="Rectangle 9"/>
          <p:cNvSpPr>
            <a:spLocks noGrp="1" noChangeArrowheads="1"/>
          </p:cNvSpPr>
          <p:nvPr>
            <p:ph type="sldNum" sz="quarter" idx="12"/>
          </p:nvPr>
        </p:nvSpPr>
        <p:spPr>
          <a:ln/>
        </p:spPr>
        <p:txBody>
          <a:bodyPr/>
          <a:lstStyle>
            <a:lvl1pPr>
              <a:defRPr/>
            </a:lvl1pPr>
          </a:lstStyle>
          <a:p>
            <a:fld id="{52990AB3-FA3F-4799-B69E-8E8D48561FF0}" type="slidenum">
              <a:rPr lang="en-US" altLang="en-US"/>
              <a:pPr/>
              <a:t>‹#›</a:t>
            </a:fld>
            <a:endParaRPr lang="en-US" altLang="en-US"/>
          </a:p>
        </p:txBody>
      </p:sp>
    </p:spTree>
    <p:extLst>
      <p:ext uri="{BB962C8B-B14F-4D97-AF65-F5344CB8AC3E}">
        <p14:creationId xmlns:p14="http://schemas.microsoft.com/office/powerpoint/2010/main" val="98697589"/>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495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495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0"/>
          </p:nvPr>
        </p:nvSpPr>
        <p:spPr>
          <a:ln/>
        </p:spPr>
        <p:txBody>
          <a:bodyPr/>
          <a:lstStyle>
            <a:lvl1pPr>
              <a:defRPr/>
            </a:lvl1pPr>
          </a:lstStyle>
          <a:p>
            <a:endParaRPr lang="en-US" altLang="en-US"/>
          </a:p>
        </p:txBody>
      </p:sp>
      <p:sp>
        <p:nvSpPr>
          <p:cNvPr id="6" name="Rectangle 8"/>
          <p:cNvSpPr>
            <a:spLocks noGrp="1" noChangeArrowheads="1"/>
          </p:cNvSpPr>
          <p:nvPr>
            <p:ph type="ftr" sz="quarter" idx="11"/>
          </p:nvPr>
        </p:nvSpPr>
        <p:spPr>
          <a:ln/>
        </p:spPr>
        <p:txBody>
          <a:bodyPr/>
          <a:lstStyle>
            <a:lvl1pPr>
              <a:defRPr/>
            </a:lvl1pPr>
          </a:lstStyle>
          <a:p>
            <a:endParaRPr lang="en-US" altLang="en-US"/>
          </a:p>
        </p:txBody>
      </p:sp>
      <p:sp>
        <p:nvSpPr>
          <p:cNvPr id="7" name="Rectangle 9"/>
          <p:cNvSpPr>
            <a:spLocks noGrp="1" noChangeArrowheads="1"/>
          </p:cNvSpPr>
          <p:nvPr>
            <p:ph type="sldNum" sz="quarter" idx="12"/>
          </p:nvPr>
        </p:nvSpPr>
        <p:spPr>
          <a:ln/>
        </p:spPr>
        <p:txBody>
          <a:bodyPr/>
          <a:lstStyle>
            <a:lvl1pPr>
              <a:defRPr/>
            </a:lvl1pPr>
          </a:lstStyle>
          <a:p>
            <a:fld id="{7ACD6CDB-0113-4B74-AB57-5AD45F9F8F28}" type="slidenum">
              <a:rPr lang="en-US" altLang="en-US"/>
              <a:pPr/>
              <a:t>‹#›</a:t>
            </a:fld>
            <a:endParaRPr lang="en-US" altLang="en-US"/>
          </a:p>
        </p:txBody>
      </p:sp>
    </p:spTree>
    <p:extLst>
      <p:ext uri="{BB962C8B-B14F-4D97-AF65-F5344CB8AC3E}">
        <p14:creationId xmlns:p14="http://schemas.microsoft.com/office/powerpoint/2010/main" val="76708675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BED746CD-8E19-EE4F-B7D1-A926C74F0E8F}" type="slidenum">
              <a:rPr lang="en-US"/>
              <a:pPr>
                <a:defRPr/>
              </a:pPr>
              <a:t>‹#›</a:t>
            </a:fld>
            <a:endParaRPr lang="en-US"/>
          </a:p>
        </p:txBody>
      </p:sp>
    </p:spTree>
    <p:extLst>
      <p:ext uri="{BB962C8B-B14F-4D97-AF65-F5344CB8AC3E}">
        <p14:creationId xmlns:p14="http://schemas.microsoft.com/office/powerpoint/2010/main" val="713012473"/>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7"/>
          <p:cNvSpPr>
            <a:spLocks noGrp="1" noChangeArrowheads="1"/>
          </p:cNvSpPr>
          <p:nvPr>
            <p:ph type="dt" sz="half" idx="10"/>
          </p:nvPr>
        </p:nvSpPr>
        <p:spPr>
          <a:ln/>
        </p:spPr>
        <p:txBody>
          <a:bodyPr/>
          <a:lstStyle>
            <a:lvl1pPr>
              <a:defRPr/>
            </a:lvl1pPr>
          </a:lstStyle>
          <a:p>
            <a:endParaRPr lang="en-US" altLang="en-US"/>
          </a:p>
        </p:txBody>
      </p:sp>
      <p:sp>
        <p:nvSpPr>
          <p:cNvPr id="8" name="Rectangle 8"/>
          <p:cNvSpPr>
            <a:spLocks noGrp="1" noChangeArrowheads="1"/>
          </p:cNvSpPr>
          <p:nvPr>
            <p:ph type="ftr" sz="quarter" idx="11"/>
          </p:nvPr>
        </p:nvSpPr>
        <p:spPr>
          <a:ln/>
        </p:spPr>
        <p:txBody>
          <a:bodyPr/>
          <a:lstStyle>
            <a:lvl1pPr>
              <a:defRPr/>
            </a:lvl1pPr>
          </a:lstStyle>
          <a:p>
            <a:endParaRPr lang="en-US" altLang="en-US"/>
          </a:p>
        </p:txBody>
      </p:sp>
      <p:sp>
        <p:nvSpPr>
          <p:cNvPr id="9" name="Rectangle 9"/>
          <p:cNvSpPr>
            <a:spLocks noGrp="1" noChangeArrowheads="1"/>
          </p:cNvSpPr>
          <p:nvPr>
            <p:ph type="sldNum" sz="quarter" idx="12"/>
          </p:nvPr>
        </p:nvSpPr>
        <p:spPr>
          <a:ln/>
        </p:spPr>
        <p:txBody>
          <a:bodyPr/>
          <a:lstStyle>
            <a:lvl1pPr>
              <a:defRPr/>
            </a:lvl1pPr>
          </a:lstStyle>
          <a:p>
            <a:fld id="{4E6C47EE-D404-478C-AF0C-D3590389547C}" type="slidenum">
              <a:rPr lang="en-US" altLang="en-US"/>
              <a:pPr/>
              <a:t>‹#›</a:t>
            </a:fld>
            <a:endParaRPr lang="en-US" altLang="en-US"/>
          </a:p>
        </p:txBody>
      </p:sp>
    </p:spTree>
    <p:extLst>
      <p:ext uri="{BB962C8B-B14F-4D97-AF65-F5344CB8AC3E}">
        <p14:creationId xmlns:p14="http://schemas.microsoft.com/office/powerpoint/2010/main" val="2447435982"/>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7"/>
          <p:cNvSpPr>
            <a:spLocks noGrp="1" noChangeArrowheads="1"/>
          </p:cNvSpPr>
          <p:nvPr>
            <p:ph type="dt" sz="half" idx="10"/>
          </p:nvPr>
        </p:nvSpPr>
        <p:spPr>
          <a:ln/>
        </p:spPr>
        <p:txBody>
          <a:bodyPr/>
          <a:lstStyle>
            <a:lvl1pPr>
              <a:defRPr/>
            </a:lvl1pPr>
          </a:lstStyle>
          <a:p>
            <a:endParaRPr lang="en-US" altLang="en-US"/>
          </a:p>
        </p:txBody>
      </p:sp>
      <p:sp>
        <p:nvSpPr>
          <p:cNvPr id="4" name="Rectangle 8"/>
          <p:cNvSpPr>
            <a:spLocks noGrp="1" noChangeArrowheads="1"/>
          </p:cNvSpPr>
          <p:nvPr>
            <p:ph type="ftr" sz="quarter" idx="11"/>
          </p:nvPr>
        </p:nvSpPr>
        <p:spPr>
          <a:ln/>
        </p:spPr>
        <p:txBody>
          <a:bodyPr/>
          <a:lstStyle>
            <a:lvl1pPr>
              <a:defRPr/>
            </a:lvl1pPr>
          </a:lstStyle>
          <a:p>
            <a:endParaRPr lang="en-US" altLang="en-US"/>
          </a:p>
        </p:txBody>
      </p:sp>
      <p:sp>
        <p:nvSpPr>
          <p:cNvPr id="5" name="Rectangle 9"/>
          <p:cNvSpPr>
            <a:spLocks noGrp="1" noChangeArrowheads="1"/>
          </p:cNvSpPr>
          <p:nvPr>
            <p:ph type="sldNum" sz="quarter" idx="12"/>
          </p:nvPr>
        </p:nvSpPr>
        <p:spPr>
          <a:ln/>
        </p:spPr>
        <p:txBody>
          <a:bodyPr/>
          <a:lstStyle>
            <a:lvl1pPr>
              <a:defRPr/>
            </a:lvl1pPr>
          </a:lstStyle>
          <a:p>
            <a:fld id="{D01D15B4-91BD-482B-90D4-3FA802D4A246}" type="slidenum">
              <a:rPr lang="en-US" altLang="en-US"/>
              <a:pPr/>
              <a:t>‹#›</a:t>
            </a:fld>
            <a:endParaRPr lang="en-US" altLang="en-US"/>
          </a:p>
        </p:txBody>
      </p:sp>
    </p:spTree>
    <p:extLst>
      <p:ext uri="{BB962C8B-B14F-4D97-AF65-F5344CB8AC3E}">
        <p14:creationId xmlns:p14="http://schemas.microsoft.com/office/powerpoint/2010/main" val="1075643334"/>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endParaRPr lang="en-US" altLang="en-US"/>
          </a:p>
        </p:txBody>
      </p:sp>
      <p:sp>
        <p:nvSpPr>
          <p:cNvPr id="3" name="Rectangle 8"/>
          <p:cNvSpPr>
            <a:spLocks noGrp="1" noChangeArrowheads="1"/>
          </p:cNvSpPr>
          <p:nvPr>
            <p:ph type="ftr" sz="quarter" idx="11"/>
          </p:nvPr>
        </p:nvSpPr>
        <p:spPr>
          <a:ln/>
        </p:spPr>
        <p:txBody>
          <a:bodyPr/>
          <a:lstStyle>
            <a:lvl1pPr>
              <a:defRPr/>
            </a:lvl1pPr>
          </a:lstStyle>
          <a:p>
            <a:endParaRPr lang="en-US" altLang="en-US"/>
          </a:p>
        </p:txBody>
      </p:sp>
      <p:sp>
        <p:nvSpPr>
          <p:cNvPr id="4" name="Rectangle 9"/>
          <p:cNvSpPr>
            <a:spLocks noGrp="1" noChangeArrowheads="1"/>
          </p:cNvSpPr>
          <p:nvPr>
            <p:ph type="sldNum" sz="quarter" idx="12"/>
          </p:nvPr>
        </p:nvSpPr>
        <p:spPr>
          <a:ln/>
        </p:spPr>
        <p:txBody>
          <a:bodyPr/>
          <a:lstStyle>
            <a:lvl1pPr>
              <a:defRPr/>
            </a:lvl1pPr>
          </a:lstStyle>
          <a:p>
            <a:fld id="{BB4D1889-D2EF-446F-AFFE-E906801C402E}" type="slidenum">
              <a:rPr lang="en-US" altLang="en-US"/>
              <a:pPr/>
              <a:t>‹#›</a:t>
            </a:fld>
            <a:endParaRPr lang="en-US" altLang="en-US"/>
          </a:p>
        </p:txBody>
      </p:sp>
    </p:spTree>
    <p:extLst>
      <p:ext uri="{BB962C8B-B14F-4D97-AF65-F5344CB8AC3E}">
        <p14:creationId xmlns:p14="http://schemas.microsoft.com/office/powerpoint/2010/main" val="4244433277"/>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0"/>
          </p:nvPr>
        </p:nvSpPr>
        <p:spPr>
          <a:ln/>
        </p:spPr>
        <p:txBody>
          <a:bodyPr/>
          <a:lstStyle>
            <a:lvl1pPr>
              <a:defRPr/>
            </a:lvl1pPr>
          </a:lstStyle>
          <a:p>
            <a:endParaRPr lang="en-US" altLang="en-US"/>
          </a:p>
        </p:txBody>
      </p:sp>
      <p:sp>
        <p:nvSpPr>
          <p:cNvPr id="6" name="Rectangle 8"/>
          <p:cNvSpPr>
            <a:spLocks noGrp="1" noChangeArrowheads="1"/>
          </p:cNvSpPr>
          <p:nvPr>
            <p:ph type="ftr" sz="quarter" idx="11"/>
          </p:nvPr>
        </p:nvSpPr>
        <p:spPr>
          <a:ln/>
        </p:spPr>
        <p:txBody>
          <a:bodyPr/>
          <a:lstStyle>
            <a:lvl1pPr>
              <a:defRPr/>
            </a:lvl1pPr>
          </a:lstStyle>
          <a:p>
            <a:endParaRPr lang="en-US" altLang="en-US"/>
          </a:p>
        </p:txBody>
      </p:sp>
      <p:sp>
        <p:nvSpPr>
          <p:cNvPr id="7" name="Rectangle 9"/>
          <p:cNvSpPr>
            <a:spLocks noGrp="1" noChangeArrowheads="1"/>
          </p:cNvSpPr>
          <p:nvPr>
            <p:ph type="sldNum" sz="quarter" idx="12"/>
          </p:nvPr>
        </p:nvSpPr>
        <p:spPr>
          <a:ln/>
        </p:spPr>
        <p:txBody>
          <a:bodyPr/>
          <a:lstStyle>
            <a:lvl1pPr>
              <a:defRPr/>
            </a:lvl1pPr>
          </a:lstStyle>
          <a:p>
            <a:fld id="{6BAC3B3F-AE77-4D03-8646-77A7A57CA765}" type="slidenum">
              <a:rPr lang="en-US" altLang="en-US"/>
              <a:pPr/>
              <a:t>‹#›</a:t>
            </a:fld>
            <a:endParaRPr lang="en-US" altLang="en-US"/>
          </a:p>
        </p:txBody>
      </p:sp>
    </p:spTree>
    <p:extLst>
      <p:ext uri="{BB962C8B-B14F-4D97-AF65-F5344CB8AC3E}">
        <p14:creationId xmlns:p14="http://schemas.microsoft.com/office/powerpoint/2010/main" val="3179559432"/>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0"/>
          </p:nvPr>
        </p:nvSpPr>
        <p:spPr>
          <a:ln/>
        </p:spPr>
        <p:txBody>
          <a:bodyPr/>
          <a:lstStyle>
            <a:lvl1pPr>
              <a:defRPr/>
            </a:lvl1pPr>
          </a:lstStyle>
          <a:p>
            <a:endParaRPr lang="en-US" altLang="en-US"/>
          </a:p>
        </p:txBody>
      </p:sp>
      <p:sp>
        <p:nvSpPr>
          <p:cNvPr id="6" name="Rectangle 8"/>
          <p:cNvSpPr>
            <a:spLocks noGrp="1" noChangeArrowheads="1"/>
          </p:cNvSpPr>
          <p:nvPr>
            <p:ph type="ftr" sz="quarter" idx="11"/>
          </p:nvPr>
        </p:nvSpPr>
        <p:spPr>
          <a:ln/>
        </p:spPr>
        <p:txBody>
          <a:bodyPr/>
          <a:lstStyle>
            <a:lvl1pPr>
              <a:defRPr/>
            </a:lvl1pPr>
          </a:lstStyle>
          <a:p>
            <a:endParaRPr lang="en-US" altLang="en-US"/>
          </a:p>
        </p:txBody>
      </p:sp>
      <p:sp>
        <p:nvSpPr>
          <p:cNvPr id="7" name="Rectangle 9"/>
          <p:cNvSpPr>
            <a:spLocks noGrp="1" noChangeArrowheads="1"/>
          </p:cNvSpPr>
          <p:nvPr>
            <p:ph type="sldNum" sz="quarter" idx="12"/>
          </p:nvPr>
        </p:nvSpPr>
        <p:spPr>
          <a:ln/>
        </p:spPr>
        <p:txBody>
          <a:bodyPr/>
          <a:lstStyle>
            <a:lvl1pPr>
              <a:defRPr/>
            </a:lvl1pPr>
          </a:lstStyle>
          <a:p>
            <a:fld id="{CF927D48-D1A3-4996-9C54-4475B4782CFA}" type="slidenum">
              <a:rPr lang="en-US" altLang="en-US"/>
              <a:pPr/>
              <a:t>‹#›</a:t>
            </a:fld>
            <a:endParaRPr lang="en-US" altLang="en-US"/>
          </a:p>
        </p:txBody>
      </p:sp>
    </p:spTree>
    <p:extLst>
      <p:ext uri="{BB962C8B-B14F-4D97-AF65-F5344CB8AC3E}">
        <p14:creationId xmlns:p14="http://schemas.microsoft.com/office/powerpoint/2010/main" val="3280105064"/>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endParaRPr lang="en-US" altLang="en-US"/>
          </a:p>
        </p:txBody>
      </p:sp>
      <p:sp>
        <p:nvSpPr>
          <p:cNvPr id="5" name="Rectangle 8"/>
          <p:cNvSpPr>
            <a:spLocks noGrp="1" noChangeArrowheads="1"/>
          </p:cNvSpPr>
          <p:nvPr>
            <p:ph type="ftr" sz="quarter" idx="11"/>
          </p:nvPr>
        </p:nvSpPr>
        <p:spPr>
          <a:ln/>
        </p:spPr>
        <p:txBody>
          <a:bodyPr/>
          <a:lstStyle>
            <a:lvl1pPr>
              <a:defRPr/>
            </a:lvl1pPr>
          </a:lstStyle>
          <a:p>
            <a:endParaRPr lang="en-US" altLang="en-US"/>
          </a:p>
        </p:txBody>
      </p:sp>
      <p:sp>
        <p:nvSpPr>
          <p:cNvPr id="6" name="Rectangle 9"/>
          <p:cNvSpPr>
            <a:spLocks noGrp="1" noChangeArrowheads="1"/>
          </p:cNvSpPr>
          <p:nvPr>
            <p:ph type="sldNum" sz="quarter" idx="12"/>
          </p:nvPr>
        </p:nvSpPr>
        <p:spPr>
          <a:ln/>
        </p:spPr>
        <p:txBody>
          <a:bodyPr/>
          <a:lstStyle>
            <a:lvl1pPr>
              <a:defRPr/>
            </a:lvl1pPr>
          </a:lstStyle>
          <a:p>
            <a:fld id="{072B7582-E660-487B-985C-95D8FEA9DDC4}" type="slidenum">
              <a:rPr lang="en-US" altLang="en-US"/>
              <a:pPr/>
              <a:t>‹#›</a:t>
            </a:fld>
            <a:endParaRPr lang="en-US" altLang="en-US"/>
          </a:p>
        </p:txBody>
      </p:sp>
    </p:spTree>
    <p:extLst>
      <p:ext uri="{BB962C8B-B14F-4D97-AF65-F5344CB8AC3E}">
        <p14:creationId xmlns:p14="http://schemas.microsoft.com/office/powerpoint/2010/main" val="231421727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2136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2136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endParaRPr lang="en-US" altLang="en-US"/>
          </a:p>
        </p:txBody>
      </p:sp>
      <p:sp>
        <p:nvSpPr>
          <p:cNvPr id="5" name="Rectangle 8"/>
          <p:cNvSpPr>
            <a:spLocks noGrp="1" noChangeArrowheads="1"/>
          </p:cNvSpPr>
          <p:nvPr>
            <p:ph type="ftr" sz="quarter" idx="11"/>
          </p:nvPr>
        </p:nvSpPr>
        <p:spPr>
          <a:ln/>
        </p:spPr>
        <p:txBody>
          <a:bodyPr/>
          <a:lstStyle>
            <a:lvl1pPr>
              <a:defRPr/>
            </a:lvl1pPr>
          </a:lstStyle>
          <a:p>
            <a:endParaRPr lang="en-US" altLang="en-US"/>
          </a:p>
        </p:txBody>
      </p:sp>
      <p:sp>
        <p:nvSpPr>
          <p:cNvPr id="6" name="Rectangle 9"/>
          <p:cNvSpPr>
            <a:spLocks noGrp="1" noChangeArrowheads="1"/>
          </p:cNvSpPr>
          <p:nvPr>
            <p:ph type="sldNum" sz="quarter" idx="12"/>
          </p:nvPr>
        </p:nvSpPr>
        <p:spPr>
          <a:ln/>
        </p:spPr>
        <p:txBody>
          <a:bodyPr/>
          <a:lstStyle>
            <a:lvl1pPr>
              <a:defRPr/>
            </a:lvl1pPr>
          </a:lstStyle>
          <a:p>
            <a:fld id="{1A1AF23B-C41B-4B33-B4F8-DC2BA4598938}" type="slidenum">
              <a:rPr lang="en-US" altLang="en-US"/>
              <a:pPr/>
              <a:t>‹#›</a:t>
            </a:fld>
            <a:endParaRPr lang="en-US" altLang="en-US"/>
          </a:p>
        </p:txBody>
      </p:sp>
    </p:spTree>
    <p:extLst>
      <p:ext uri="{BB962C8B-B14F-4D97-AF65-F5344CB8AC3E}">
        <p14:creationId xmlns:p14="http://schemas.microsoft.com/office/powerpoint/2010/main" val="892929658"/>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803455372"/>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1112695516"/>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425640650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EFFDA08C-7148-3846-AD81-BD957C17960A}" type="slidenum">
              <a:rPr lang="en-US"/>
              <a:pPr>
                <a:defRPr/>
              </a:pPr>
              <a:t>‹#›</a:t>
            </a:fld>
            <a:endParaRPr lang="en-US"/>
          </a:p>
        </p:txBody>
      </p:sp>
    </p:spTree>
    <p:extLst>
      <p:ext uri="{BB962C8B-B14F-4D97-AF65-F5344CB8AC3E}">
        <p14:creationId xmlns:p14="http://schemas.microsoft.com/office/powerpoint/2010/main" val="183868967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C36120C6-8B08-7D43-B34B-90F224A6E68B}" type="slidenum">
              <a:rPr lang="en-US"/>
              <a:pPr>
                <a:defRPr/>
              </a:pPr>
              <a:t>‹#›</a:t>
            </a:fld>
            <a:endParaRPr lang="en-US"/>
          </a:p>
        </p:txBody>
      </p:sp>
    </p:spTree>
    <p:extLst>
      <p:ext uri="{BB962C8B-B14F-4D97-AF65-F5344CB8AC3E}">
        <p14:creationId xmlns:p14="http://schemas.microsoft.com/office/powerpoint/2010/main" val="464528902"/>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897493368"/>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275606790"/>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152390309"/>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427670507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445994095"/>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635790652"/>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284223581"/>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226821879"/>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61193887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94093411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531B1622-E29B-8B4E-9EE8-5036E5F3712F}" type="slidenum">
              <a:rPr lang="en-US"/>
              <a:pPr>
                <a:defRPr/>
              </a:pPr>
              <a:t>‹#›</a:t>
            </a:fld>
            <a:endParaRPr lang="en-US"/>
          </a:p>
        </p:txBody>
      </p:sp>
    </p:spTree>
    <p:extLst>
      <p:ext uri="{BB962C8B-B14F-4D97-AF65-F5344CB8AC3E}">
        <p14:creationId xmlns:p14="http://schemas.microsoft.com/office/powerpoint/2010/main" val="98628514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C0260D57-83FF-5F46-B361-179B0B82F8E8}" type="slidenum">
              <a:rPr lang="en-US"/>
              <a:pPr>
                <a:defRPr/>
              </a:pPr>
              <a:t>‹#›</a:t>
            </a:fld>
            <a:endParaRPr lang="en-US"/>
          </a:p>
        </p:txBody>
      </p:sp>
    </p:spTree>
    <p:extLst>
      <p:ext uri="{BB962C8B-B14F-4D97-AF65-F5344CB8AC3E}">
        <p14:creationId xmlns:p14="http://schemas.microsoft.com/office/powerpoint/2010/main" val="1891698244"/>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958550B-3443-FB4B-BB34-AA6BFBE0EC61}" type="slidenum">
              <a:rPr lang="en-US"/>
              <a:pPr>
                <a:defRPr/>
              </a:pPr>
              <a:t>‹#›</a:t>
            </a:fld>
            <a:endParaRPr lang="en-US"/>
          </a:p>
        </p:txBody>
      </p:sp>
    </p:spTree>
    <p:extLst>
      <p:ext uri="{BB962C8B-B14F-4D97-AF65-F5344CB8AC3E}">
        <p14:creationId xmlns:p14="http://schemas.microsoft.com/office/powerpoint/2010/main" val="3395303021"/>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EFFDA08C-7148-3846-AD81-BD957C17960A}" type="slidenum">
              <a:rPr lang="en-US"/>
              <a:pPr>
                <a:defRPr/>
              </a:pPr>
              <a:t>‹#›</a:t>
            </a:fld>
            <a:endParaRPr lang="en-US"/>
          </a:p>
        </p:txBody>
      </p:sp>
    </p:spTree>
    <p:extLst>
      <p:ext uri="{BB962C8B-B14F-4D97-AF65-F5344CB8AC3E}">
        <p14:creationId xmlns:p14="http://schemas.microsoft.com/office/powerpoint/2010/main" val="196453360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0FDFD999-6572-FF49-BEA1-0D059E856774}" type="slidenum">
              <a:rPr lang="en-US"/>
              <a:pPr>
                <a:defRPr/>
              </a:pPr>
              <a:t>‹#›</a:t>
            </a:fld>
            <a:endParaRPr lang="en-US"/>
          </a:p>
        </p:txBody>
      </p:sp>
    </p:spTree>
    <p:extLst>
      <p:ext uri="{BB962C8B-B14F-4D97-AF65-F5344CB8AC3E}">
        <p14:creationId xmlns:p14="http://schemas.microsoft.com/office/powerpoint/2010/main" val="805313855"/>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6902DC1D-8C7A-4249-B63C-731CD264F660}" type="slidenum">
              <a:rPr lang="en-US"/>
              <a:pPr>
                <a:defRPr/>
              </a:pPr>
              <a:t>‹#›</a:t>
            </a:fld>
            <a:endParaRPr lang="en-US"/>
          </a:p>
        </p:txBody>
      </p:sp>
    </p:spTree>
    <p:extLst>
      <p:ext uri="{BB962C8B-B14F-4D97-AF65-F5344CB8AC3E}">
        <p14:creationId xmlns:p14="http://schemas.microsoft.com/office/powerpoint/2010/main" val="20650427"/>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F8EF48BB-F565-E847-990E-AE6D66287A12}" type="slidenum">
              <a:rPr lang="en-US"/>
              <a:pPr>
                <a:defRPr/>
              </a:pPr>
              <a:t>‹#›</a:t>
            </a:fld>
            <a:endParaRPr lang="en-US"/>
          </a:p>
        </p:txBody>
      </p:sp>
    </p:spTree>
    <p:extLst>
      <p:ext uri="{BB962C8B-B14F-4D97-AF65-F5344CB8AC3E}">
        <p14:creationId xmlns:p14="http://schemas.microsoft.com/office/powerpoint/2010/main" val="323215334"/>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8C6B065B-65A7-5141-89A6-A26064F05FF0}" type="slidenum">
              <a:rPr lang="en-US"/>
              <a:pPr>
                <a:defRPr/>
              </a:pPr>
              <a:t>‹#›</a:t>
            </a:fld>
            <a:endParaRPr lang="en-US"/>
          </a:p>
        </p:txBody>
      </p:sp>
    </p:spTree>
    <p:extLst>
      <p:ext uri="{BB962C8B-B14F-4D97-AF65-F5344CB8AC3E}">
        <p14:creationId xmlns:p14="http://schemas.microsoft.com/office/powerpoint/2010/main" val="798371208"/>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BDDD306E-992C-1E4E-97A9-FEBBA540905D}" type="slidenum">
              <a:rPr lang="en-US"/>
              <a:pPr>
                <a:defRPr/>
              </a:pPr>
              <a:t>‹#›</a:t>
            </a:fld>
            <a:endParaRPr lang="en-US"/>
          </a:p>
        </p:txBody>
      </p:sp>
    </p:spTree>
    <p:extLst>
      <p:ext uri="{BB962C8B-B14F-4D97-AF65-F5344CB8AC3E}">
        <p14:creationId xmlns:p14="http://schemas.microsoft.com/office/powerpoint/2010/main" val="3078037075"/>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C56048E8-A159-5A4C-B064-36E2D20E6409}" type="slidenum">
              <a:rPr lang="en-US"/>
              <a:pPr>
                <a:defRPr/>
              </a:pPr>
              <a:t>‹#›</a:t>
            </a:fld>
            <a:endParaRPr lang="en-US"/>
          </a:p>
        </p:txBody>
      </p:sp>
    </p:spTree>
    <p:extLst>
      <p:ext uri="{BB962C8B-B14F-4D97-AF65-F5344CB8AC3E}">
        <p14:creationId xmlns:p14="http://schemas.microsoft.com/office/powerpoint/2010/main" val="244518174"/>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59C8BB1D-CC13-EE4C-B117-703D4E048AE8}" type="slidenum">
              <a:rPr lang="en-US"/>
              <a:pPr>
                <a:defRPr/>
              </a:pPr>
              <a:t>‹#›</a:t>
            </a:fld>
            <a:endParaRPr lang="en-US"/>
          </a:p>
        </p:txBody>
      </p:sp>
    </p:spTree>
    <p:extLst>
      <p:ext uri="{BB962C8B-B14F-4D97-AF65-F5344CB8AC3E}">
        <p14:creationId xmlns:p14="http://schemas.microsoft.com/office/powerpoint/2010/main" val="264243490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4AD11105-AAD1-F54E-8DE0-C18EB50BBA1B}" type="slidenum">
              <a:rPr lang="en-US"/>
              <a:pPr>
                <a:defRPr/>
              </a:pPr>
              <a:t>‹#›</a:t>
            </a:fld>
            <a:endParaRPr lang="en-US"/>
          </a:p>
        </p:txBody>
      </p:sp>
    </p:spTree>
    <p:extLst>
      <p:ext uri="{BB962C8B-B14F-4D97-AF65-F5344CB8AC3E}">
        <p14:creationId xmlns:p14="http://schemas.microsoft.com/office/powerpoint/2010/main" val="2118733064"/>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5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8FE597B-2E86-C742-9AEE-AEDDCFAF8BD9}" type="slidenum">
              <a:rPr lang="en-US"/>
              <a:pPr>
                <a:defRPr/>
              </a:pPr>
              <a:t>‹#›</a:t>
            </a:fld>
            <a:endParaRPr lang="en-US"/>
          </a:p>
        </p:txBody>
      </p:sp>
    </p:spTree>
    <p:extLst>
      <p:ext uri="{BB962C8B-B14F-4D97-AF65-F5344CB8AC3E}">
        <p14:creationId xmlns:p14="http://schemas.microsoft.com/office/powerpoint/2010/main" val="3169531572"/>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ext Placeholder 2"/>
          <p:cNvSpPr>
            <a:spLocks noGrp="1"/>
          </p:cNvSpPr>
          <p:nvPr>
            <p:ph type="body"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4648200" y="1600200"/>
            <a:ext cx="4038600" cy="4525963"/>
          </a:xfrm>
        </p:spPr>
        <p:txBody>
          <a:bodyPr/>
          <a:lstStyle/>
          <a:p>
            <a:pPr lvl="0"/>
            <a:endParaRPr lang="en-US" noProof="0"/>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B48EB08-5597-314A-97DA-855E9376E776}" type="slidenum">
              <a:rPr lang="en-US"/>
              <a:pPr>
                <a:defRPr/>
              </a:pPr>
              <a:t>‹#›</a:t>
            </a:fld>
            <a:endParaRPr lang="en-US"/>
          </a:p>
        </p:txBody>
      </p:sp>
    </p:spTree>
    <p:extLst>
      <p:ext uri="{BB962C8B-B14F-4D97-AF65-F5344CB8AC3E}">
        <p14:creationId xmlns:p14="http://schemas.microsoft.com/office/powerpoint/2010/main" val="3127911974"/>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936ED8B7-C21D-4378-A578-93CA0C3E8B0C}"/>
              </a:ext>
            </a:extLst>
          </p:cNvPr>
          <p:cNvSpPr>
            <a:spLocks noGrp="1"/>
          </p:cNvSpPr>
          <p:nvPr>
            <p:ph type="dt" sz="half" idx="10"/>
          </p:nvPr>
        </p:nvSpPr>
        <p:spPr/>
        <p:txBody>
          <a:bodyPr/>
          <a:lstStyle>
            <a:lvl1pPr>
              <a:defRPr/>
            </a:lvl1pPr>
          </a:lstStyle>
          <a:p>
            <a:fld id="{D79F3296-1F45-4971-9D1E-933A206A0F39}" type="datetimeFigureOut">
              <a:rPr lang="en-US" altLang="en-US"/>
              <a:pPr/>
              <a:t>6/16/26</a:t>
            </a:fld>
            <a:endParaRPr lang="en-US" altLang="en-US"/>
          </a:p>
        </p:txBody>
      </p:sp>
      <p:sp>
        <p:nvSpPr>
          <p:cNvPr id="5" name="Footer Placeholder 4">
            <a:extLst>
              <a:ext uri="{FF2B5EF4-FFF2-40B4-BE49-F238E27FC236}">
                <a16:creationId xmlns:a16="http://schemas.microsoft.com/office/drawing/2014/main" id="{58D452CF-8D72-4555-BF2D-623B50AB16C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D45A9A0F-4DCA-4F68-BB88-40BC92B55D62}"/>
              </a:ext>
            </a:extLst>
          </p:cNvPr>
          <p:cNvSpPr>
            <a:spLocks noGrp="1"/>
          </p:cNvSpPr>
          <p:nvPr>
            <p:ph type="sldNum" sz="quarter" idx="12"/>
          </p:nvPr>
        </p:nvSpPr>
        <p:spPr/>
        <p:txBody>
          <a:bodyPr/>
          <a:lstStyle>
            <a:lvl1pPr>
              <a:defRPr/>
            </a:lvl1pPr>
          </a:lstStyle>
          <a:p>
            <a:fld id="{41D24AC5-968A-4770-8119-83D0F5AFB147}" type="slidenum">
              <a:rPr lang="en-US" altLang="en-US"/>
              <a:pPr/>
              <a:t>‹#›</a:t>
            </a:fld>
            <a:endParaRPr lang="en-US" altLang="en-US"/>
          </a:p>
        </p:txBody>
      </p:sp>
    </p:spTree>
    <p:extLst>
      <p:ext uri="{BB962C8B-B14F-4D97-AF65-F5344CB8AC3E}">
        <p14:creationId xmlns:p14="http://schemas.microsoft.com/office/powerpoint/2010/main" val="3941087132"/>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71B42B7-E77A-43EF-92F5-3C8495A2EF91}"/>
              </a:ext>
            </a:extLst>
          </p:cNvPr>
          <p:cNvSpPr>
            <a:spLocks noGrp="1"/>
          </p:cNvSpPr>
          <p:nvPr>
            <p:ph type="dt" sz="half" idx="10"/>
          </p:nvPr>
        </p:nvSpPr>
        <p:spPr/>
        <p:txBody>
          <a:bodyPr/>
          <a:lstStyle>
            <a:lvl1pPr>
              <a:defRPr/>
            </a:lvl1pPr>
          </a:lstStyle>
          <a:p>
            <a:fld id="{00FF3AD0-5BF6-4B39-B5D4-18890469AF13}" type="datetimeFigureOut">
              <a:rPr lang="en-US" altLang="en-US"/>
              <a:pPr/>
              <a:t>6/16/26</a:t>
            </a:fld>
            <a:endParaRPr lang="en-US" altLang="en-US"/>
          </a:p>
        </p:txBody>
      </p:sp>
      <p:sp>
        <p:nvSpPr>
          <p:cNvPr id="5" name="Footer Placeholder 4">
            <a:extLst>
              <a:ext uri="{FF2B5EF4-FFF2-40B4-BE49-F238E27FC236}">
                <a16:creationId xmlns:a16="http://schemas.microsoft.com/office/drawing/2014/main" id="{56DC262B-A456-46FC-8ABA-CDE059C88BF7}"/>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940305B7-FD19-48E8-BB08-B523DD4C7083}"/>
              </a:ext>
            </a:extLst>
          </p:cNvPr>
          <p:cNvSpPr>
            <a:spLocks noGrp="1"/>
          </p:cNvSpPr>
          <p:nvPr>
            <p:ph type="sldNum" sz="quarter" idx="12"/>
          </p:nvPr>
        </p:nvSpPr>
        <p:spPr/>
        <p:txBody>
          <a:bodyPr/>
          <a:lstStyle>
            <a:lvl1pPr>
              <a:defRPr/>
            </a:lvl1pPr>
          </a:lstStyle>
          <a:p>
            <a:fld id="{32B2BC40-388B-4F65-95E5-C56EF87CD37C}" type="slidenum">
              <a:rPr lang="en-US" altLang="en-US"/>
              <a:pPr/>
              <a:t>‹#›</a:t>
            </a:fld>
            <a:endParaRPr lang="en-US" altLang="en-US"/>
          </a:p>
        </p:txBody>
      </p:sp>
    </p:spTree>
    <p:extLst>
      <p:ext uri="{BB962C8B-B14F-4D97-AF65-F5344CB8AC3E}">
        <p14:creationId xmlns:p14="http://schemas.microsoft.com/office/powerpoint/2010/main" val="2326606836"/>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693BC7E-C45E-4604-BB26-FCCD616CB59F}"/>
              </a:ext>
            </a:extLst>
          </p:cNvPr>
          <p:cNvSpPr>
            <a:spLocks noGrp="1"/>
          </p:cNvSpPr>
          <p:nvPr>
            <p:ph type="dt" sz="half" idx="10"/>
          </p:nvPr>
        </p:nvSpPr>
        <p:spPr/>
        <p:txBody>
          <a:bodyPr/>
          <a:lstStyle>
            <a:lvl1pPr>
              <a:defRPr/>
            </a:lvl1pPr>
          </a:lstStyle>
          <a:p>
            <a:fld id="{A0BC7103-537B-4073-BE0F-1CF15F2FF55E}" type="datetimeFigureOut">
              <a:rPr lang="en-US" altLang="en-US"/>
              <a:pPr/>
              <a:t>6/16/26</a:t>
            </a:fld>
            <a:endParaRPr lang="en-US" altLang="en-US"/>
          </a:p>
        </p:txBody>
      </p:sp>
      <p:sp>
        <p:nvSpPr>
          <p:cNvPr id="5" name="Footer Placeholder 4">
            <a:extLst>
              <a:ext uri="{FF2B5EF4-FFF2-40B4-BE49-F238E27FC236}">
                <a16:creationId xmlns:a16="http://schemas.microsoft.com/office/drawing/2014/main" id="{A3959071-C985-4E40-A419-60CBB11C7B0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DC5DCB7F-CAC3-40DD-8DEA-9CE24B3CF199}"/>
              </a:ext>
            </a:extLst>
          </p:cNvPr>
          <p:cNvSpPr>
            <a:spLocks noGrp="1"/>
          </p:cNvSpPr>
          <p:nvPr>
            <p:ph type="sldNum" sz="quarter" idx="12"/>
          </p:nvPr>
        </p:nvSpPr>
        <p:spPr/>
        <p:txBody>
          <a:bodyPr/>
          <a:lstStyle>
            <a:lvl1pPr>
              <a:defRPr/>
            </a:lvl1pPr>
          </a:lstStyle>
          <a:p>
            <a:fld id="{2B9188D4-FEFF-482A-A36D-92E0355EB547}" type="slidenum">
              <a:rPr lang="en-US" altLang="en-US"/>
              <a:pPr/>
              <a:t>‹#›</a:t>
            </a:fld>
            <a:endParaRPr lang="en-US" altLang="en-US"/>
          </a:p>
        </p:txBody>
      </p:sp>
    </p:spTree>
    <p:extLst>
      <p:ext uri="{BB962C8B-B14F-4D97-AF65-F5344CB8AC3E}">
        <p14:creationId xmlns:p14="http://schemas.microsoft.com/office/powerpoint/2010/main" val="3407315104"/>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C84B3F16-B34E-4550-894D-9BAA85179C3F}"/>
              </a:ext>
            </a:extLst>
          </p:cNvPr>
          <p:cNvSpPr>
            <a:spLocks noGrp="1"/>
          </p:cNvSpPr>
          <p:nvPr>
            <p:ph type="dt" sz="half" idx="10"/>
          </p:nvPr>
        </p:nvSpPr>
        <p:spPr/>
        <p:txBody>
          <a:bodyPr/>
          <a:lstStyle>
            <a:lvl1pPr>
              <a:defRPr/>
            </a:lvl1pPr>
          </a:lstStyle>
          <a:p>
            <a:fld id="{1B768AF9-2C51-4587-A6DC-AB8A856D79CF}" type="datetimeFigureOut">
              <a:rPr lang="en-US" altLang="en-US"/>
              <a:pPr/>
              <a:t>6/16/26</a:t>
            </a:fld>
            <a:endParaRPr lang="en-US" altLang="en-US"/>
          </a:p>
        </p:txBody>
      </p:sp>
      <p:sp>
        <p:nvSpPr>
          <p:cNvPr id="6" name="Footer Placeholder 4">
            <a:extLst>
              <a:ext uri="{FF2B5EF4-FFF2-40B4-BE49-F238E27FC236}">
                <a16:creationId xmlns:a16="http://schemas.microsoft.com/office/drawing/2014/main" id="{013BC57C-B3F5-45DF-8DE0-96BEAEA9DDF8}"/>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DAB19B79-7E99-4F8B-A2D3-3FB8D1A0001B}"/>
              </a:ext>
            </a:extLst>
          </p:cNvPr>
          <p:cNvSpPr>
            <a:spLocks noGrp="1"/>
          </p:cNvSpPr>
          <p:nvPr>
            <p:ph type="sldNum" sz="quarter" idx="12"/>
          </p:nvPr>
        </p:nvSpPr>
        <p:spPr/>
        <p:txBody>
          <a:bodyPr/>
          <a:lstStyle>
            <a:lvl1pPr>
              <a:defRPr/>
            </a:lvl1pPr>
          </a:lstStyle>
          <a:p>
            <a:fld id="{79AAF6BB-5D82-43B2-8E44-D952F6BEE8C6}" type="slidenum">
              <a:rPr lang="en-US" altLang="en-US"/>
              <a:pPr/>
              <a:t>‹#›</a:t>
            </a:fld>
            <a:endParaRPr lang="en-US" altLang="en-US"/>
          </a:p>
        </p:txBody>
      </p:sp>
    </p:spTree>
    <p:extLst>
      <p:ext uri="{BB962C8B-B14F-4D97-AF65-F5344CB8AC3E}">
        <p14:creationId xmlns:p14="http://schemas.microsoft.com/office/powerpoint/2010/main" val="2161028354"/>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36EE79BD-DAF1-446A-A7B4-A143257C7BEE}"/>
              </a:ext>
            </a:extLst>
          </p:cNvPr>
          <p:cNvSpPr>
            <a:spLocks noGrp="1"/>
          </p:cNvSpPr>
          <p:nvPr>
            <p:ph type="dt" sz="half" idx="10"/>
          </p:nvPr>
        </p:nvSpPr>
        <p:spPr/>
        <p:txBody>
          <a:bodyPr/>
          <a:lstStyle>
            <a:lvl1pPr>
              <a:defRPr/>
            </a:lvl1pPr>
          </a:lstStyle>
          <a:p>
            <a:fld id="{0737C80B-179B-4604-B9AD-AC4F25FE6A71}" type="datetimeFigureOut">
              <a:rPr lang="en-US" altLang="en-US"/>
              <a:pPr/>
              <a:t>6/16/26</a:t>
            </a:fld>
            <a:endParaRPr lang="en-US" altLang="en-US"/>
          </a:p>
        </p:txBody>
      </p:sp>
      <p:sp>
        <p:nvSpPr>
          <p:cNvPr id="8" name="Footer Placeholder 4">
            <a:extLst>
              <a:ext uri="{FF2B5EF4-FFF2-40B4-BE49-F238E27FC236}">
                <a16:creationId xmlns:a16="http://schemas.microsoft.com/office/drawing/2014/main" id="{C7607AE9-0D31-47A2-A4E2-32BF77EEA236}"/>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28F5D95B-249F-4C6B-98B8-D50A97021B10}"/>
              </a:ext>
            </a:extLst>
          </p:cNvPr>
          <p:cNvSpPr>
            <a:spLocks noGrp="1"/>
          </p:cNvSpPr>
          <p:nvPr>
            <p:ph type="sldNum" sz="quarter" idx="12"/>
          </p:nvPr>
        </p:nvSpPr>
        <p:spPr/>
        <p:txBody>
          <a:bodyPr/>
          <a:lstStyle>
            <a:lvl1pPr>
              <a:defRPr/>
            </a:lvl1pPr>
          </a:lstStyle>
          <a:p>
            <a:fld id="{D6199F7A-1495-4813-9495-98596CB7176D}" type="slidenum">
              <a:rPr lang="en-US" altLang="en-US"/>
              <a:pPr/>
              <a:t>‹#›</a:t>
            </a:fld>
            <a:endParaRPr lang="en-US" altLang="en-US"/>
          </a:p>
        </p:txBody>
      </p:sp>
    </p:spTree>
    <p:extLst>
      <p:ext uri="{BB962C8B-B14F-4D97-AF65-F5344CB8AC3E}">
        <p14:creationId xmlns:p14="http://schemas.microsoft.com/office/powerpoint/2010/main" val="2545376869"/>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FA8A46A7-DAFC-434D-A62A-FA641305245D}"/>
              </a:ext>
            </a:extLst>
          </p:cNvPr>
          <p:cNvSpPr>
            <a:spLocks noGrp="1"/>
          </p:cNvSpPr>
          <p:nvPr>
            <p:ph type="dt" sz="half" idx="10"/>
          </p:nvPr>
        </p:nvSpPr>
        <p:spPr/>
        <p:txBody>
          <a:bodyPr/>
          <a:lstStyle>
            <a:lvl1pPr>
              <a:defRPr/>
            </a:lvl1pPr>
          </a:lstStyle>
          <a:p>
            <a:fld id="{C331C892-419E-46EF-B2D6-C6824680866E}" type="datetimeFigureOut">
              <a:rPr lang="en-US" altLang="en-US"/>
              <a:pPr/>
              <a:t>6/16/26</a:t>
            </a:fld>
            <a:endParaRPr lang="en-US" altLang="en-US"/>
          </a:p>
        </p:txBody>
      </p:sp>
      <p:sp>
        <p:nvSpPr>
          <p:cNvPr id="4" name="Footer Placeholder 4">
            <a:extLst>
              <a:ext uri="{FF2B5EF4-FFF2-40B4-BE49-F238E27FC236}">
                <a16:creationId xmlns:a16="http://schemas.microsoft.com/office/drawing/2014/main" id="{A59EB001-FDF9-4C33-A2DA-362AE3E60FE9}"/>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BDFE856D-9E9C-4D4B-A18B-E71272AB5486}"/>
              </a:ext>
            </a:extLst>
          </p:cNvPr>
          <p:cNvSpPr>
            <a:spLocks noGrp="1"/>
          </p:cNvSpPr>
          <p:nvPr>
            <p:ph type="sldNum" sz="quarter" idx="12"/>
          </p:nvPr>
        </p:nvSpPr>
        <p:spPr/>
        <p:txBody>
          <a:bodyPr/>
          <a:lstStyle>
            <a:lvl1pPr>
              <a:defRPr/>
            </a:lvl1pPr>
          </a:lstStyle>
          <a:p>
            <a:fld id="{EA4AAE7D-1FD9-4488-BBB1-AD2C5ABDCC1D}" type="slidenum">
              <a:rPr lang="en-US" altLang="en-US"/>
              <a:pPr/>
              <a:t>‹#›</a:t>
            </a:fld>
            <a:endParaRPr lang="en-US" altLang="en-US"/>
          </a:p>
        </p:txBody>
      </p:sp>
    </p:spTree>
    <p:extLst>
      <p:ext uri="{BB962C8B-B14F-4D97-AF65-F5344CB8AC3E}">
        <p14:creationId xmlns:p14="http://schemas.microsoft.com/office/powerpoint/2010/main" val="3680777574"/>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C4AD1AE2-1230-48C2-A976-1C4C66CE0630}"/>
              </a:ext>
            </a:extLst>
          </p:cNvPr>
          <p:cNvSpPr>
            <a:spLocks noGrp="1"/>
          </p:cNvSpPr>
          <p:nvPr>
            <p:ph type="dt" sz="half" idx="10"/>
          </p:nvPr>
        </p:nvSpPr>
        <p:spPr/>
        <p:txBody>
          <a:bodyPr/>
          <a:lstStyle>
            <a:lvl1pPr>
              <a:defRPr/>
            </a:lvl1pPr>
          </a:lstStyle>
          <a:p>
            <a:fld id="{3D855607-1F7D-4E45-9250-D4A6B6D4047A}" type="datetimeFigureOut">
              <a:rPr lang="en-US" altLang="en-US"/>
              <a:pPr/>
              <a:t>6/16/26</a:t>
            </a:fld>
            <a:endParaRPr lang="en-US" altLang="en-US"/>
          </a:p>
        </p:txBody>
      </p:sp>
      <p:sp>
        <p:nvSpPr>
          <p:cNvPr id="3" name="Footer Placeholder 4">
            <a:extLst>
              <a:ext uri="{FF2B5EF4-FFF2-40B4-BE49-F238E27FC236}">
                <a16:creationId xmlns:a16="http://schemas.microsoft.com/office/drawing/2014/main" id="{69770AA8-90B9-4B9F-A377-613DF619AD6B}"/>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0665A9BA-1218-43A0-BA67-25DB584B2DC5}"/>
              </a:ext>
            </a:extLst>
          </p:cNvPr>
          <p:cNvSpPr>
            <a:spLocks noGrp="1"/>
          </p:cNvSpPr>
          <p:nvPr>
            <p:ph type="sldNum" sz="quarter" idx="12"/>
          </p:nvPr>
        </p:nvSpPr>
        <p:spPr/>
        <p:txBody>
          <a:bodyPr/>
          <a:lstStyle>
            <a:lvl1pPr>
              <a:defRPr/>
            </a:lvl1pPr>
          </a:lstStyle>
          <a:p>
            <a:fld id="{FBC35D1E-04FB-49F9-B9B1-8A1A43002986}" type="slidenum">
              <a:rPr lang="en-US" altLang="en-US"/>
              <a:pPr/>
              <a:t>‹#›</a:t>
            </a:fld>
            <a:endParaRPr lang="en-US" altLang="en-US"/>
          </a:p>
        </p:txBody>
      </p:sp>
    </p:spTree>
    <p:extLst>
      <p:ext uri="{BB962C8B-B14F-4D97-AF65-F5344CB8AC3E}">
        <p14:creationId xmlns:p14="http://schemas.microsoft.com/office/powerpoint/2010/main" val="2171968568"/>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71D6ECD8-CE70-412B-AE63-C6E9530E728C}"/>
              </a:ext>
            </a:extLst>
          </p:cNvPr>
          <p:cNvSpPr>
            <a:spLocks noGrp="1"/>
          </p:cNvSpPr>
          <p:nvPr>
            <p:ph type="dt" sz="half" idx="10"/>
          </p:nvPr>
        </p:nvSpPr>
        <p:spPr/>
        <p:txBody>
          <a:bodyPr/>
          <a:lstStyle>
            <a:lvl1pPr>
              <a:defRPr/>
            </a:lvl1pPr>
          </a:lstStyle>
          <a:p>
            <a:fld id="{831FD222-1EA4-4A15-A906-F8D2A2326F98}" type="datetimeFigureOut">
              <a:rPr lang="en-US" altLang="en-US"/>
              <a:pPr/>
              <a:t>6/16/26</a:t>
            </a:fld>
            <a:endParaRPr lang="en-US" altLang="en-US"/>
          </a:p>
        </p:txBody>
      </p:sp>
      <p:sp>
        <p:nvSpPr>
          <p:cNvPr id="6" name="Footer Placeholder 4">
            <a:extLst>
              <a:ext uri="{FF2B5EF4-FFF2-40B4-BE49-F238E27FC236}">
                <a16:creationId xmlns:a16="http://schemas.microsoft.com/office/drawing/2014/main" id="{C498BA8C-FE6E-4502-96B8-C98BAFB1E4A9}"/>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451043BD-9155-4E6D-8AE0-892B9B7C977E}"/>
              </a:ext>
            </a:extLst>
          </p:cNvPr>
          <p:cNvSpPr>
            <a:spLocks noGrp="1"/>
          </p:cNvSpPr>
          <p:nvPr>
            <p:ph type="sldNum" sz="quarter" idx="12"/>
          </p:nvPr>
        </p:nvSpPr>
        <p:spPr/>
        <p:txBody>
          <a:bodyPr/>
          <a:lstStyle>
            <a:lvl1pPr>
              <a:defRPr/>
            </a:lvl1pPr>
          </a:lstStyle>
          <a:p>
            <a:fld id="{2A97BB83-4EEA-4B85-BEBA-A2C676ED88E3}" type="slidenum">
              <a:rPr lang="en-US" altLang="en-US"/>
              <a:pPr/>
              <a:t>‹#›</a:t>
            </a:fld>
            <a:endParaRPr lang="en-US" altLang="en-US"/>
          </a:p>
        </p:txBody>
      </p:sp>
    </p:spTree>
    <p:extLst>
      <p:ext uri="{BB962C8B-B14F-4D97-AF65-F5344CB8AC3E}">
        <p14:creationId xmlns:p14="http://schemas.microsoft.com/office/powerpoint/2010/main" val="119019419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86409B2-655E-FD49-8A7C-E7ED1596896B}" type="slidenum">
              <a:rPr lang="en-US"/>
              <a:pPr>
                <a:defRPr/>
              </a:pPr>
              <a:t>‹#›</a:t>
            </a:fld>
            <a:endParaRPr lang="en-US"/>
          </a:p>
        </p:txBody>
      </p:sp>
    </p:spTree>
    <p:extLst>
      <p:ext uri="{BB962C8B-B14F-4D97-AF65-F5344CB8AC3E}">
        <p14:creationId xmlns:p14="http://schemas.microsoft.com/office/powerpoint/2010/main" val="90125086"/>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06076DE1-6581-41FA-A87E-F237D1EF45AA}"/>
              </a:ext>
            </a:extLst>
          </p:cNvPr>
          <p:cNvSpPr>
            <a:spLocks noGrp="1"/>
          </p:cNvSpPr>
          <p:nvPr>
            <p:ph type="dt" sz="half" idx="10"/>
          </p:nvPr>
        </p:nvSpPr>
        <p:spPr/>
        <p:txBody>
          <a:bodyPr/>
          <a:lstStyle>
            <a:lvl1pPr>
              <a:defRPr/>
            </a:lvl1pPr>
          </a:lstStyle>
          <a:p>
            <a:fld id="{758564BE-533B-41CE-84DD-FA11221A8EE2}" type="datetimeFigureOut">
              <a:rPr lang="en-US" altLang="en-US"/>
              <a:pPr/>
              <a:t>6/16/26</a:t>
            </a:fld>
            <a:endParaRPr lang="en-US" altLang="en-US"/>
          </a:p>
        </p:txBody>
      </p:sp>
      <p:sp>
        <p:nvSpPr>
          <p:cNvPr id="6" name="Footer Placeholder 4">
            <a:extLst>
              <a:ext uri="{FF2B5EF4-FFF2-40B4-BE49-F238E27FC236}">
                <a16:creationId xmlns:a16="http://schemas.microsoft.com/office/drawing/2014/main" id="{8C5E6030-6AA0-4A19-8ACD-8D0851AEFF8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8DF851AB-BDD0-44AD-87C4-C3026F6F2621}"/>
              </a:ext>
            </a:extLst>
          </p:cNvPr>
          <p:cNvSpPr>
            <a:spLocks noGrp="1"/>
          </p:cNvSpPr>
          <p:nvPr>
            <p:ph type="sldNum" sz="quarter" idx="12"/>
          </p:nvPr>
        </p:nvSpPr>
        <p:spPr/>
        <p:txBody>
          <a:bodyPr/>
          <a:lstStyle>
            <a:lvl1pPr>
              <a:defRPr/>
            </a:lvl1pPr>
          </a:lstStyle>
          <a:p>
            <a:fld id="{2AE4F25D-5223-4EAE-BD6D-F4AF32AA8F71}" type="slidenum">
              <a:rPr lang="en-US" altLang="en-US"/>
              <a:pPr/>
              <a:t>‹#›</a:t>
            </a:fld>
            <a:endParaRPr lang="en-US" altLang="en-US"/>
          </a:p>
        </p:txBody>
      </p:sp>
    </p:spTree>
    <p:extLst>
      <p:ext uri="{BB962C8B-B14F-4D97-AF65-F5344CB8AC3E}">
        <p14:creationId xmlns:p14="http://schemas.microsoft.com/office/powerpoint/2010/main" val="2049725954"/>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0151FC6-51D3-401A-8071-30E87F8614DB}"/>
              </a:ext>
            </a:extLst>
          </p:cNvPr>
          <p:cNvSpPr>
            <a:spLocks noGrp="1"/>
          </p:cNvSpPr>
          <p:nvPr>
            <p:ph type="dt" sz="half" idx="10"/>
          </p:nvPr>
        </p:nvSpPr>
        <p:spPr/>
        <p:txBody>
          <a:bodyPr/>
          <a:lstStyle>
            <a:lvl1pPr>
              <a:defRPr/>
            </a:lvl1pPr>
          </a:lstStyle>
          <a:p>
            <a:fld id="{24167F77-1DBC-48B2-9D12-E2B5FADBFDCA}" type="datetimeFigureOut">
              <a:rPr lang="en-US" altLang="en-US"/>
              <a:pPr/>
              <a:t>6/16/26</a:t>
            </a:fld>
            <a:endParaRPr lang="en-US" altLang="en-US"/>
          </a:p>
        </p:txBody>
      </p:sp>
      <p:sp>
        <p:nvSpPr>
          <p:cNvPr id="5" name="Footer Placeholder 4">
            <a:extLst>
              <a:ext uri="{FF2B5EF4-FFF2-40B4-BE49-F238E27FC236}">
                <a16:creationId xmlns:a16="http://schemas.microsoft.com/office/drawing/2014/main" id="{F0C9AA98-FDE7-4E62-B1B9-13B33CB956A1}"/>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AD480587-0E86-4F05-9571-8974F48978DD}"/>
              </a:ext>
            </a:extLst>
          </p:cNvPr>
          <p:cNvSpPr>
            <a:spLocks noGrp="1"/>
          </p:cNvSpPr>
          <p:nvPr>
            <p:ph type="sldNum" sz="quarter" idx="12"/>
          </p:nvPr>
        </p:nvSpPr>
        <p:spPr/>
        <p:txBody>
          <a:bodyPr/>
          <a:lstStyle>
            <a:lvl1pPr>
              <a:defRPr/>
            </a:lvl1pPr>
          </a:lstStyle>
          <a:p>
            <a:fld id="{862C663F-71D0-47F1-9922-F66B38988A97}" type="slidenum">
              <a:rPr lang="en-US" altLang="en-US"/>
              <a:pPr/>
              <a:t>‹#›</a:t>
            </a:fld>
            <a:endParaRPr lang="en-US" altLang="en-US"/>
          </a:p>
        </p:txBody>
      </p:sp>
    </p:spTree>
    <p:extLst>
      <p:ext uri="{BB962C8B-B14F-4D97-AF65-F5344CB8AC3E}">
        <p14:creationId xmlns:p14="http://schemas.microsoft.com/office/powerpoint/2010/main" val="3198421710"/>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5049FA8-AD8C-4DC0-8AFE-6E499FDF4A99}"/>
              </a:ext>
            </a:extLst>
          </p:cNvPr>
          <p:cNvSpPr>
            <a:spLocks noGrp="1"/>
          </p:cNvSpPr>
          <p:nvPr>
            <p:ph type="dt" sz="half" idx="10"/>
          </p:nvPr>
        </p:nvSpPr>
        <p:spPr/>
        <p:txBody>
          <a:bodyPr/>
          <a:lstStyle>
            <a:lvl1pPr>
              <a:defRPr/>
            </a:lvl1pPr>
          </a:lstStyle>
          <a:p>
            <a:fld id="{31E0309B-A733-46C3-90FE-4F25F8DB6C0E}" type="datetimeFigureOut">
              <a:rPr lang="en-US" altLang="en-US"/>
              <a:pPr/>
              <a:t>6/16/26</a:t>
            </a:fld>
            <a:endParaRPr lang="en-US" altLang="en-US"/>
          </a:p>
        </p:txBody>
      </p:sp>
      <p:sp>
        <p:nvSpPr>
          <p:cNvPr id="5" name="Footer Placeholder 4">
            <a:extLst>
              <a:ext uri="{FF2B5EF4-FFF2-40B4-BE49-F238E27FC236}">
                <a16:creationId xmlns:a16="http://schemas.microsoft.com/office/drawing/2014/main" id="{D26108F3-E4DA-4838-B3C6-7E3725179947}"/>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96D72226-B7C0-4AC0-AF50-DE167B504908}"/>
              </a:ext>
            </a:extLst>
          </p:cNvPr>
          <p:cNvSpPr>
            <a:spLocks noGrp="1"/>
          </p:cNvSpPr>
          <p:nvPr>
            <p:ph type="sldNum" sz="quarter" idx="12"/>
          </p:nvPr>
        </p:nvSpPr>
        <p:spPr/>
        <p:txBody>
          <a:bodyPr/>
          <a:lstStyle>
            <a:lvl1pPr>
              <a:defRPr/>
            </a:lvl1pPr>
          </a:lstStyle>
          <a:p>
            <a:fld id="{BDE3F141-9DEB-42FB-9EA6-1F0B6FB0A475}" type="slidenum">
              <a:rPr lang="en-US" altLang="en-US"/>
              <a:pPr/>
              <a:t>‹#›</a:t>
            </a:fld>
            <a:endParaRPr lang="en-US" altLang="en-US"/>
          </a:p>
        </p:txBody>
      </p:sp>
    </p:spTree>
    <p:extLst>
      <p:ext uri="{BB962C8B-B14F-4D97-AF65-F5344CB8AC3E}">
        <p14:creationId xmlns:p14="http://schemas.microsoft.com/office/powerpoint/2010/main" val="960880626"/>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6E26AD0-056C-3249-AED6-6254260D80C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42722300"/>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A66F821-A88C-CC4C-A6F7-F19C660B24D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50684630"/>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5EC9365-62F2-984D-8B1E-89E543FF814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86336481"/>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F539C9FF-F707-AF4E-9ED5-59611920F0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34526691"/>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55F2DD4C-E304-1547-A0A5-A407C0E137B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6591520"/>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A0E8E29E-C7C3-764C-B052-6D5AE92E449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87562950"/>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71EB8196-A654-8D40-86CD-D5E024D1AF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2667600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79332A9-5BCA-3E4E-A79D-91DA622AB63A}" type="slidenum">
              <a:rPr lang="en-US"/>
              <a:pPr>
                <a:defRPr/>
              </a:pPr>
              <a:t>‹#›</a:t>
            </a:fld>
            <a:endParaRPr lang="en-US"/>
          </a:p>
        </p:txBody>
      </p:sp>
    </p:spTree>
    <p:extLst>
      <p:ext uri="{BB962C8B-B14F-4D97-AF65-F5344CB8AC3E}">
        <p14:creationId xmlns:p14="http://schemas.microsoft.com/office/powerpoint/2010/main" val="3393877068"/>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DC05C046-9D2D-8347-B6D0-C3CF0C0CA18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8490127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795CF6C-E4AC-C643-AF23-B4B18DCB28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03706067"/>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A7AB26D-327E-3644-A4EC-4B47251B28D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8557894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5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DD73ABF-CD85-4347-B645-4999605A1DE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0800779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C0CE02C-5ECD-4440-87A1-9FAB3C027CF0}" type="slidenum">
              <a:rPr lang="en-US"/>
              <a:pPr>
                <a:defRPr/>
              </a:pPr>
              <a:t>‹#›</a:t>
            </a:fld>
            <a:endParaRPr lang="en-US"/>
          </a:p>
        </p:txBody>
      </p:sp>
    </p:spTree>
    <p:extLst>
      <p:ext uri="{BB962C8B-B14F-4D97-AF65-F5344CB8AC3E}">
        <p14:creationId xmlns:p14="http://schemas.microsoft.com/office/powerpoint/2010/main" val="1664365438"/>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9D364582-B312-6844-BCDA-AF2C476C7634}" type="slidenum">
              <a:rPr lang="en-US"/>
              <a:pPr>
                <a:defRPr/>
              </a:pPr>
              <a:t>‹#›</a:t>
            </a:fld>
            <a:endParaRPr lang="en-US"/>
          </a:p>
        </p:txBody>
      </p:sp>
    </p:spTree>
    <p:extLst>
      <p:ext uri="{BB962C8B-B14F-4D97-AF65-F5344CB8AC3E}">
        <p14:creationId xmlns:p14="http://schemas.microsoft.com/office/powerpoint/2010/main" val="2181621467"/>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C01BC210-CEC6-A748-9933-45CB3C7E6745}" type="slidenum">
              <a:rPr lang="en-US"/>
              <a:pPr>
                <a:defRPr/>
              </a:pPr>
              <a:t>‹#›</a:t>
            </a:fld>
            <a:endParaRPr lang="en-US"/>
          </a:p>
        </p:txBody>
      </p:sp>
    </p:spTree>
    <p:extLst>
      <p:ext uri="{BB962C8B-B14F-4D97-AF65-F5344CB8AC3E}">
        <p14:creationId xmlns:p14="http://schemas.microsoft.com/office/powerpoint/2010/main" val="1436744080"/>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34120AF5-671C-884D-9390-4A42EA014956}" type="slidenum">
              <a:rPr lang="en-US"/>
              <a:pPr>
                <a:defRPr/>
              </a:pPr>
              <a:t>‹#›</a:t>
            </a:fld>
            <a:endParaRPr lang="en-US"/>
          </a:p>
        </p:txBody>
      </p:sp>
    </p:spTree>
    <p:extLst>
      <p:ext uri="{BB962C8B-B14F-4D97-AF65-F5344CB8AC3E}">
        <p14:creationId xmlns:p14="http://schemas.microsoft.com/office/powerpoint/2010/main" val="3143021562"/>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4A54C3E1-BE07-E540-8DE4-81D1C78A76C4}" type="slidenum">
              <a:rPr lang="en-US"/>
              <a:pPr>
                <a:defRPr/>
              </a:pPr>
              <a:t>‹#›</a:t>
            </a:fld>
            <a:endParaRPr lang="en-US"/>
          </a:p>
        </p:txBody>
      </p:sp>
    </p:spTree>
    <p:extLst>
      <p:ext uri="{BB962C8B-B14F-4D97-AF65-F5344CB8AC3E}">
        <p14:creationId xmlns:p14="http://schemas.microsoft.com/office/powerpoint/2010/main" val="4073342965"/>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F94232F1-3829-3E49-B582-9A2176742BB1}" type="slidenum">
              <a:rPr lang="en-US"/>
              <a:pPr>
                <a:defRPr/>
              </a:pPr>
              <a:t>‹#›</a:t>
            </a:fld>
            <a:endParaRPr lang="en-US"/>
          </a:p>
        </p:txBody>
      </p:sp>
    </p:spTree>
    <p:extLst>
      <p:ext uri="{BB962C8B-B14F-4D97-AF65-F5344CB8AC3E}">
        <p14:creationId xmlns:p14="http://schemas.microsoft.com/office/powerpoint/2010/main" val="339179676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p>
        </p:txBody>
      </p:sp>
      <p:sp>
        <p:nvSpPr>
          <p:cNvPr id="7" name="Rectangle 5"/>
          <p:cNvSpPr>
            <a:spLocks noGrp="1" noChangeArrowheads="1"/>
          </p:cNvSpPr>
          <p:nvPr>
            <p:ph type="ftr" sz="quarter" idx="11"/>
          </p:nvPr>
        </p:nvSpPr>
        <p:spPr>
          <a:ln/>
        </p:spPr>
        <p:txBody>
          <a:bodyPr/>
          <a:lstStyle>
            <a:lvl1pPr>
              <a:defRPr/>
            </a:lvl1pPr>
          </a:lstStyle>
          <a:p>
            <a:pPr>
              <a:defRPr/>
            </a:pPr>
            <a:endParaRPr lang="en-US"/>
          </a:p>
        </p:txBody>
      </p:sp>
      <p:sp>
        <p:nvSpPr>
          <p:cNvPr id="8" name="Rectangle 6"/>
          <p:cNvSpPr>
            <a:spLocks noGrp="1" noChangeArrowheads="1"/>
          </p:cNvSpPr>
          <p:nvPr>
            <p:ph type="sldNum" sz="quarter" idx="12"/>
          </p:nvPr>
        </p:nvSpPr>
        <p:spPr>
          <a:ln/>
        </p:spPr>
        <p:txBody>
          <a:bodyPr/>
          <a:lstStyle>
            <a:lvl1pPr>
              <a:defRPr/>
            </a:lvl1pPr>
          </a:lstStyle>
          <a:p>
            <a:pPr>
              <a:defRPr/>
            </a:pPr>
            <a:fld id="{40AD8310-EEA4-6641-9202-5F6C21CFD061}" type="slidenum">
              <a:rPr lang="en-US"/>
              <a:pPr>
                <a:defRPr/>
              </a:pPr>
              <a:t>‹#›</a:t>
            </a:fld>
            <a:endParaRPr lang="en-US"/>
          </a:p>
        </p:txBody>
      </p:sp>
    </p:spTree>
    <p:extLst>
      <p:ext uri="{BB962C8B-B14F-4D97-AF65-F5344CB8AC3E}">
        <p14:creationId xmlns:p14="http://schemas.microsoft.com/office/powerpoint/2010/main" val="2689890116"/>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176FFB45-37B5-4B45-AD48-66D2279B0B74}" type="slidenum">
              <a:rPr lang="en-US"/>
              <a:pPr>
                <a:defRPr/>
              </a:pPr>
              <a:t>‹#›</a:t>
            </a:fld>
            <a:endParaRPr lang="en-US"/>
          </a:p>
        </p:txBody>
      </p:sp>
    </p:spTree>
    <p:extLst>
      <p:ext uri="{BB962C8B-B14F-4D97-AF65-F5344CB8AC3E}">
        <p14:creationId xmlns:p14="http://schemas.microsoft.com/office/powerpoint/2010/main" val="652985317"/>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38642635-5EBE-9844-B1E5-8C774C560CFB}" type="slidenum">
              <a:rPr lang="en-US"/>
              <a:pPr>
                <a:defRPr/>
              </a:pPr>
              <a:t>‹#›</a:t>
            </a:fld>
            <a:endParaRPr lang="en-US"/>
          </a:p>
        </p:txBody>
      </p:sp>
    </p:spTree>
    <p:extLst>
      <p:ext uri="{BB962C8B-B14F-4D97-AF65-F5344CB8AC3E}">
        <p14:creationId xmlns:p14="http://schemas.microsoft.com/office/powerpoint/2010/main" val="2059099475"/>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6AE759C-8921-B649-A67A-89431D684EC0}" type="slidenum">
              <a:rPr lang="en-US"/>
              <a:pPr>
                <a:defRPr/>
              </a:pPr>
              <a:t>‹#›</a:t>
            </a:fld>
            <a:endParaRPr lang="en-US"/>
          </a:p>
        </p:txBody>
      </p:sp>
    </p:spTree>
    <p:extLst>
      <p:ext uri="{BB962C8B-B14F-4D97-AF65-F5344CB8AC3E}">
        <p14:creationId xmlns:p14="http://schemas.microsoft.com/office/powerpoint/2010/main" val="1899775452"/>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D26BA45-1C7C-8E4E-8624-6248D05B7E7F}" type="slidenum">
              <a:rPr lang="en-US"/>
              <a:pPr>
                <a:defRPr/>
              </a:pPr>
              <a:t>‹#›</a:t>
            </a:fld>
            <a:endParaRPr lang="en-US"/>
          </a:p>
        </p:txBody>
      </p:sp>
    </p:spTree>
    <p:extLst>
      <p:ext uri="{BB962C8B-B14F-4D97-AF65-F5344CB8AC3E}">
        <p14:creationId xmlns:p14="http://schemas.microsoft.com/office/powerpoint/2010/main" val="1062129951"/>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86F7DD29-7E0A-B145-B599-DC4F10539E2E}" type="slidenum">
              <a:rPr lang="en-US"/>
              <a:pPr>
                <a:defRPr/>
              </a:pPr>
              <a:t>‹#›</a:t>
            </a:fld>
            <a:endParaRPr lang="en-US"/>
          </a:p>
        </p:txBody>
      </p:sp>
    </p:spTree>
    <p:extLst>
      <p:ext uri="{BB962C8B-B14F-4D97-AF65-F5344CB8AC3E}">
        <p14:creationId xmlns:p14="http://schemas.microsoft.com/office/powerpoint/2010/main" val="121948366"/>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0260D57-83FF-5F46-B361-179B0B82F8E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41016839"/>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958550B-3443-FB4B-BB34-AA6BFBE0EC6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93975816"/>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FFDA08C-7148-3846-AD81-BD957C17960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89354149"/>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DFD999-6572-FF49-BEA1-0D059E85677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009834"/>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6902DC1D-8C7A-4249-B63C-731CD264F66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09177961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04130" name="Rectangle 2"/>
          <p:cNvSpPr>
            <a:spLocks noGrp="1" noChangeArrowheads="1"/>
          </p:cNvSpPr>
          <p:nvPr>
            <p:ph type="ctrTitle"/>
          </p:nvPr>
        </p:nvSpPr>
        <p:spPr>
          <a:xfrm>
            <a:off x="685800" y="2286000"/>
            <a:ext cx="7772400" cy="1143000"/>
          </a:xfrm>
        </p:spPr>
        <p:txBody>
          <a:bodyPr/>
          <a:lstStyle>
            <a:lvl1pPr>
              <a:defRPr/>
            </a:lvl1pPr>
          </a:lstStyle>
          <a:p>
            <a:pPr lvl="0"/>
            <a:r>
              <a:rPr lang="en-US" noProof="0"/>
              <a:t>Click to edit Master title style</a:t>
            </a:r>
          </a:p>
        </p:txBody>
      </p:sp>
      <p:sp>
        <p:nvSpPr>
          <p:cNvPr id="304131" name="Rectangle 3"/>
          <p:cNvSpPr>
            <a:spLocks noGrp="1" noChangeArrowheads="1"/>
          </p:cNvSpPr>
          <p:nvPr>
            <p:ph type="subTitle" idx="1"/>
          </p:nvPr>
        </p:nvSpPr>
        <p:spPr>
          <a:xfrm>
            <a:off x="1371600" y="3886200"/>
            <a:ext cx="6400800" cy="1752600"/>
          </a:xfrm>
        </p:spPr>
        <p:txBody>
          <a:bodyPr/>
          <a:lstStyle>
            <a:lvl1pPr marL="0" indent="0" algn="ctr">
              <a:buFontTx/>
              <a:buNone/>
              <a:defRPr/>
            </a:lvl1pPr>
          </a:lstStyle>
          <a:p>
            <a:pPr lvl="0"/>
            <a:r>
              <a:rPr lang="en-US" noProof="0"/>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F78949B-4053-BF4E-92B2-5D597A2B9173}" type="slidenum">
              <a:rPr lang="en-US"/>
              <a:pPr>
                <a:defRPr/>
              </a:pPr>
              <a:t>‹#›</a:t>
            </a:fld>
            <a:endParaRPr lang="en-US"/>
          </a:p>
        </p:txBody>
      </p:sp>
    </p:spTree>
    <p:extLst>
      <p:ext uri="{BB962C8B-B14F-4D97-AF65-F5344CB8AC3E}">
        <p14:creationId xmlns:p14="http://schemas.microsoft.com/office/powerpoint/2010/main" val="1371166297"/>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8EF48BB-F565-E847-990E-AE6D66287A1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85294590"/>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8C6B065B-65A7-5141-89A6-A26064F05FF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81189030"/>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DDD306E-992C-1E4E-97A9-FEBBA540905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041843489"/>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56048E8-A159-5A4C-B064-36E2D20E640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35979572"/>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9C8BB1D-CC13-EE4C-B117-703D4E048AE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73704915"/>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8FE597B-2E86-C742-9AEE-AEDDCFAF8B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83244519"/>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ext Placeholder 2"/>
          <p:cNvSpPr>
            <a:spLocks noGrp="1"/>
          </p:cNvSpPr>
          <p:nvPr>
            <p:ph type="body"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4648200" y="1600200"/>
            <a:ext cx="4038600" cy="4525963"/>
          </a:xfrm>
        </p:spPr>
        <p:txBody>
          <a:bodyPr/>
          <a:lstStyle/>
          <a:p>
            <a:pPr lvl="0"/>
            <a:endParaRPr lang="en-US" noProof="0"/>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B48EB08-5597-314A-97DA-855E9376E77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2195696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p:cNvSpPr>
          <p:nvPr/>
        </p:nvSpPr>
        <p:spPr bwMode="auto">
          <a:xfrm>
            <a:off x="3024188" y="46038"/>
            <a:ext cx="3144837" cy="1046162"/>
          </a:xfrm>
          <a:custGeom>
            <a:avLst/>
            <a:gdLst>
              <a:gd name="T0" fmla="*/ 26 w 1981"/>
              <a:gd name="T1" fmla="*/ 107 h 659"/>
              <a:gd name="T2" fmla="*/ 42 w 1981"/>
              <a:gd name="T3" fmla="*/ 100 h 659"/>
              <a:gd name="T4" fmla="*/ 717 w 1981"/>
              <a:gd name="T5" fmla="*/ 100 h 659"/>
              <a:gd name="T6" fmla="*/ 767 w 1981"/>
              <a:gd name="T7" fmla="*/ 64 h 659"/>
              <a:gd name="T8" fmla="*/ 801 w 1981"/>
              <a:gd name="T9" fmla="*/ 44 h 659"/>
              <a:gd name="T10" fmla="*/ 835 w 1981"/>
              <a:gd name="T11" fmla="*/ 28 h 659"/>
              <a:gd name="T12" fmla="*/ 877 w 1981"/>
              <a:gd name="T13" fmla="*/ 18 h 659"/>
              <a:gd name="T14" fmla="*/ 917 w 1981"/>
              <a:gd name="T15" fmla="*/ 9 h 659"/>
              <a:gd name="T16" fmla="*/ 960 w 1981"/>
              <a:gd name="T17" fmla="*/ 4 h 659"/>
              <a:gd name="T18" fmla="*/ 1014 w 1981"/>
              <a:gd name="T19" fmla="*/ 0 h 659"/>
              <a:gd name="T20" fmla="*/ 1076 w 1981"/>
              <a:gd name="T21" fmla="*/ 9 h 659"/>
              <a:gd name="T22" fmla="*/ 1133 w 1981"/>
              <a:gd name="T23" fmla="*/ 24 h 659"/>
              <a:gd name="T24" fmla="*/ 1174 w 1981"/>
              <a:gd name="T25" fmla="*/ 44 h 659"/>
              <a:gd name="T26" fmla="*/ 1219 w 1981"/>
              <a:gd name="T27" fmla="*/ 64 h 659"/>
              <a:gd name="T28" fmla="*/ 1247 w 1981"/>
              <a:gd name="T29" fmla="*/ 82 h 659"/>
              <a:gd name="T30" fmla="*/ 1273 w 1981"/>
              <a:gd name="T31" fmla="*/ 103 h 659"/>
              <a:gd name="T32" fmla="*/ 1919 w 1981"/>
              <a:gd name="T33" fmla="*/ 100 h 659"/>
              <a:gd name="T34" fmla="*/ 1941 w 1981"/>
              <a:gd name="T35" fmla="*/ 105 h 659"/>
              <a:gd name="T36" fmla="*/ 1956 w 1981"/>
              <a:gd name="T37" fmla="*/ 116 h 659"/>
              <a:gd name="T38" fmla="*/ 1970 w 1981"/>
              <a:gd name="T39" fmla="*/ 146 h 659"/>
              <a:gd name="T40" fmla="*/ 1978 w 1981"/>
              <a:gd name="T41" fmla="*/ 180 h 659"/>
              <a:gd name="T42" fmla="*/ 1980 w 1981"/>
              <a:gd name="T43" fmla="*/ 220 h 659"/>
              <a:gd name="T44" fmla="*/ 1980 w 1981"/>
              <a:gd name="T45" fmla="*/ 559 h 659"/>
              <a:gd name="T46" fmla="*/ 1284 w 1981"/>
              <a:gd name="T47" fmla="*/ 560 h 659"/>
              <a:gd name="T48" fmla="*/ 1112 w 1981"/>
              <a:gd name="T49" fmla="*/ 656 h 659"/>
              <a:gd name="T50" fmla="*/ 829 w 1981"/>
              <a:gd name="T51" fmla="*/ 658 h 659"/>
              <a:gd name="T52" fmla="*/ 694 w 1981"/>
              <a:gd name="T53" fmla="*/ 554 h 659"/>
              <a:gd name="T54" fmla="*/ 74 w 1981"/>
              <a:gd name="T55" fmla="*/ 559 h 659"/>
              <a:gd name="T56" fmla="*/ 0 w 1981"/>
              <a:gd name="T57" fmla="*/ 559 h 659"/>
              <a:gd name="T58" fmla="*/ 0 w 1981"/>
              <a:gd name="T59" fmla="*/ 243 h 659"/>
              <a:gd name="T60" fmla="*/ 0 w 1981"/>
              <a:gd name="T61" fmla="*/ 196 h 659"/>
              <a:gd name="T62" fmla="*/ 8 w 1981"/>
              <a:gd name="T63" fmla="*/ 151 h 659"/>
              <a:gd name="T64" fmla="*/ 15 w 1981"/>
              <a:gd name="T65" fmla="*/ 128 h 659"/>
              <a:gd name="T66" fmla="*/ 26 w 1981"/>
              <a:gd name="T67" fmla="*/ 107 h 6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81" h="659">
                <a:moveTo>
                  <a:pt x="26" y="107"/>
                </a:moveTo>
                <a:lnTo>
                  <a:pt x="42" y="100"/>
                </a:lnTo>
                <a:lnTo>
                  <a:pt x="717" y="100"/>
                </a:lnTo>
                <a:lnTo>
                  <a:pt x="767" y="64"/>
                </a:lnTo>
                <a:lnTo>
                  <a:pt x="801" y="44"/>
                </a:lnTo>
                <a:lnTo>
                  <a:pt x="835" y="28"/>
                </a:lnTo>
                <a:lnTo>
                  <a:pt x="877" y="18"/>
                </a:lnTo>
                <a:lnTo>
                  <a:pt x="917" y="9"/>
                </a:lnTo>
                <a:lnTo>
                  <a:pt x="960" y="4"/>
                </a:lnTo>
                <a:lnTo>
                  <a:pt x="1014" y="0"/>
                </a:lnTo>
                <a:lnTo>
                  <a:pt x="1076" y="9"/>
                </a:lnTo>
                <a:lnTo>
                  <a:pt x="1133" y="24"/>
                </a:lnTo>
                <a:lnTo>
                  <a:pt x="1174" y="44"/>
                </a:lnTo>
                <a:lnTo>
                  <a:pt x="1219" y="64"/>
                </a:lnTo>
                <a:lnTo>
                  <a:pt x="1247" y="82"/>
                </a:lnTo>
                <a:lnTo>
                  <a:pt x="1273" y="103"/>
                </a:lnTo>
                <a:lnTo>
                  <a:pt x="1919" y="100"/>
                </a:lnTo>
                <a:lnTo>
                  <a:pt x="1941" y="105"/>
                </a:lnTo>
                <a:lnTo>
                  <a:pt x="1956" y="116"/>
                </a:lnTo>
                <a:lnTo>
                  <a:pt x="1970" y="146"/>
                </a:lnTo>
                <a:lnTo>
                  <a:pt x="1978" y="180"/>
                </a:lnTo>
                <a:lnTo>
                  <a:pt x="1980" y="220"/>
                </a:lnTo>
                <a:lnTo>
                  <a:pt x="1980" y="559"/>
                </a:lnTo>
                <a:lnTo>
                  <a:pt x="1284" y="560"/>
                </a:lnTo>
                <a:lnTo>
                  <a:pt x="1112" y="656"/>
                </a:lnTo>
                <a:lnTo>
                  <a:pt x="829" y="658"/>
                </a:lnTo>
                <a:lnTo>
                  <a:pt x="694" y="554"/>
                </a:lnTo>
                <a:lnTo>
                  <a:pt x="74" y="559"/>
                </a:lnTo>
                <a:lnTo>
                  <a:pt x="0" y="559"/>
                </a:lnTo>
                <a:lnTo>
                  <a:pt x="0" y="243"/>
                </a:lnTo>
                <a:lnTo>
                  <a:pt x="0" y="196"/>
                </a:lnTo>
                <a:lnTo>
                  <a:pt x="8" y="151"/>
                </a:lnTo>
                <a:lnTo>
                  <a:pt x="15" y="128"/>
                </a:lnTo>
                <a:lnTo>
                  <a:pt x="26" y="107"/>
                </a:lnTo>
              </a:path>
            </a:pathLst>
          </a:custGeom>
          <a:gradFill rotWithShape="0">
            <a:gsLst>
              <a:gs pos="0">
                <a:srgbClr val="00CCFF"/>
              </a:gs>
              <a:gs pos="50000">
                <a:srgbClr val="FFFFFF"/>
              </a:gs>
              <a:gs pos="100000">
                <a:srgbClr val="00CC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5" name="Oval 8"/>
          <p:cNvSpPr>
            <a:spLocks noChangeArrowheads="1"/>
          </p:cNvSpPr>
          <p:nvPr/>
        </p:nvSpPr>
        <p:spPr bwMode="auto">
          <a:xfrm>
            <a:off x="4003675" y="57150"/>
            <a:ext cx="1217613" cy="1079500"/>
          </a:xfrm>
          <a:prstGeom prst="ellipse">
            <a:avLst/>
          </a:prstGeom>
          <a:gradFill rotWithShape="0">
            <a:gsLst>
              <a:gs pos="0">
                <a:srgbClr val="00CCFF"/>
              </a:gs>
              <a:gs pos="100000">
                <a:srgbClr val="FFFFFF"/>
              </a:gs>
            </a:gsLst>
            <a:path path="shap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lgn="ctr"/>
            <a:endParaRPr kumimoji="1" lang="en-US">
              <a:solidFill>
                <a:srgbClr val="FFFFCC"/>
              </a:solidFill>
              <a:effectLst/>
            </a:endParaRPr>
          </a:p>
        </p:txBody>
      </p:sp>
      <p:sp>
        <p:nvSpPr>
          <p:cNvPr id="6" name="Freeform 9"/>
          <p:cNvSpPr>
            <a:spLocks/>
          </p:cNvSpPr>
          <p:nvPr/>
        </p:nvSpPr>
        <p:spPr bwMode="auto">
          <a:xfrm>
            <a:off x="3022600" y="684213"/>
            <a:ext cx="3146425" cy="485775"/>
          </a:xfrm>
          <a:custGeom>
            <a:avLst/>
            <a:gdLst>
              <a:gd name="T0" fmla="*/ 96 w 1982"/>
              <a:gd name="T1" fmla="*/ 68 h 306"/>
              <a:gd name="T2" fmla="*/ 156 w 1982"/>
              <a:gd name="T3" fmla="*/ 68 h 306"/>
              <a:gd name="T4" fmla="*/ 203 w 1982"/>
              <a:gd name="T5" fmla="*/ 101 h 306"/>
              <a:gd name="T6" fmla="*/ 279 w 1982"/>
              <a:gd name="T7" fmla="*/ 82 h 306"/>
              <a:gd name="T8" fmla="*/ 366 w 1982"/>
              <a:gd name="T9" fmla="*/ 71 h 306"/>
              <a:gd name="T10" fmla="*/ 427 w 1982"/>
              <a:gd name="T11" fmla="*/ 92 h 306"/>
              <a:gd name="T12" fmla="*/ 493 w 1982"/>
              <a:gd name="T13" fmla="*/ 82 h 306"/>
              <a:gd name="T14" fmla="*/ 599 w 1982"/>
              <a:gd name="T15" fmla="*/ 87 h 306"/>
              <a:gd name="T16" fmla="*/ 667 w 1982"/>
              <a:gd name="T17" fmla="*/ 101 h 306"/>
              <a:gd name="T18" fmla="*/ 766 w 1982"/>
              <a:gd name="T19" fmla="*/ 128 h 306"/>
              <a:gd name="T20" fmla="*/ 814 w 1982"/>
              <a:gd name="T21" fmla="*/ 158 h 306"/>
              <a:gd name="T22" fmla="*/ 850 w 1982"/>
              <a:gd name="T23" fmla="*/ 208 h 306"/>
              <a:gd name="T24" fmla="*/ 917 w 1982"/>
              <a:gd name="T25" fmla="*/ 206 h 306"/>
              <a:gd name="T26" fmla="*/ 979 w 1982"/>
              <a:gd name="T27" fmla="*/ 222 h 306"/>
              <a:gd name="T28" fmla="*/ 1033 w 1982"/>
              <a:gd name="T29" fmla="*/ 210 h 306"/>
              <a:gd name="T30" fmla="*/ 1091 w 1982"/>
              <a:gd name="T31" fmla="*/ 194 h 306"/>
              <a:gd name="T32" fmla="*/ 1156 w 1982"/>
              <a:gd name="T33" fmla="*/ 162 h 306"/>
              <a:gd name="T34" fmla="*/ 1220 w 1982"/>
              <a:gd name="T35" fmla="*/ 109 h 306"/>
              <a:gd name="T36" fmla="*/ 1291 w 1982"/>
              <a:gd name="T37" fmla="*/ 83 h 306"/>
              <a:gd name="T38" fmla="*/ 1339 w 1982"/>
              <a:gd name="T39" fmla="*/ 90 h 306"/>
              <a:gd name="T40" fmla="*/ 1398 w 1982"/>
              <a:gd name="T41" fmla="*/ 91 h 306"/>
              <a:gd name="T42" fmla="*/ 1480 w 1982"/>
              <a:gd name="T43" fmla="*/ 111 h 306"/>
              <a:gd name="T44" fmla="*/ 1527 w 1982"/>
              <a:gd name="T45" fmla="*/ 82 h 306"/>
              <a:gd name="T46" fmla="*/ 1569 w 1982"/>
              <a:gd name="T47" fmla="*/ 88 h 306"/>
              <a:gd name="T48" fmla="*/ 1642 w 1982"/>
              <a:gd name="T49" fmla="*/ 53 h 306"/>
              <a:gd name="T50" fmla="*/ 1687 w 1982"/>
              <a:gd name="T51" fmla="*/ 57 h 306"/>
              <a:gd name="T52" fmla="*/ 1739 w 1982"/>
              <a:gd name="T53" fmla="*/ 11 h 306"/>
              <a:gd name="T54" fmla="*/ 1792 w 1982"/>
              <a:gd name="T55" fmla="*/ 51 h 306"/>
              <a:gd name="T56" fmla="*/ 1847 w 1982"/>
              <a:gd name="T57" fmla="*/ 0 h 306"/>
              <a:gd name="T58" fmla="*/ 1896 w 1982"/>
              <a:gd name="T59" fmla="*/ 61 h 306"/>
              <a:gd name="T60" fmla="*/ 1946 w 1982"/>
              <a:gd name="T61" fmla="*/ 26 h 306"/>
              <a:gd name="T62" fmla="*/ 1981 w 1982"/>
              <a:gd name="T63" fmla="*/ 46 h 306"/>
              <a:gd name="T64" fmla="*/ 1304 w 1982"/>
              <a:gd name="T65" fmla="*/ 230 h 306"/>
              <a:gd name="T66" fmla="*/ 893 w 1982"/>
              <a:gd name="T67" fmla="*/ 305 h 306"/>
              <a:gd name="T68" fmla="*/ 699 w 1982"/>
              <a:gd name="T69" fmla="*/ 157 h 306"/>
              <a:gd name="T70" fmla="*/ 0 w 1982"/>
              <a:gd name="T71" fmla="*/ 31 h 306"/>
              <a:gd name="T72" fmla="*/ 29 w 1982"/>
              <a:gd name="T73" fmla="*/ 53 h 306"/>
              <a:gd name="T74" fmla="*/ 68 w 1982"/>
              <a:gd name="T75" fmla="*/ 61 h 3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982" h="306">
                <a:moveTo>
                  <a:pt x="68" y="61"/>
                </a:moveTo>
                <a:lnTo>
                  <a:pt x="96" y="68"/>
                </a:lnTo>
                <a:lnTo>
                  <a:pt x="126" y="61"/>
                </a:lnTo>
                <a:lnTo>
                  <a:pt x="156" y="68"/>
                </a:lnTo>
                <a:lnTo>
                  <a:pt x="178" y="86"/>
                </a:lnTo>
                <a:lnTo>
                  <a:pt x="203" y="101"/>
                </a:lnTo>
                <a:lnTo>
                  <a:pt x="244" y="88"/>
                </a:lnTo>
                <a:lnTo>
                  <a:pt x="279" y="82"/>
                </a:lnTo>
                <a:lnTo>
                  <a:pt x="330" y="82"/>
                </a:lnTo>
                <a:lnTo>
                  <a:pt x="366" y="71"/>
                </a:lnTo>
                <a:lnTo>
                  <a:pt x="398" y="81"/>
                </a:lnTo>
                <a:lnTo>
                  <a:pt x="427" y="92"/>
                </a:lnTo>
                <a:lnTo>
                  <a:pt x="452" y="95"/>
                </a:lnTo>
                <a:lnTo>
                  <a:pt x="493" y="82"/>
                </a:lnTo>
                <a:lnTo>
                  <a:pt x="536" y="82"/>
                </a:lnTo>
                <a:lnTo>
                  <a:pt x="599" y="87"/>
                </a:lnTo>
                <a:lnTo>
                  <a:pt x="625" y="105"/>
                </a:lnTo>
                <a:lnTo>
                  <a:pt x="667" y="101"/>
                </a:lnTo>
                <a:lnTo>
                  <a:pt x="725" y="95"/>
                </a:lnTo>
                <a:lnTo>
                  <a:pt x="766" y="128"/>
                </a:lnTo>
                <a:lnTo>
                  <a:pt x="790" y="135"/>
                </a:lnTo>
                <a:lnTo>
                  <a:pt x="814" y="158"/>
                </a:lnTo>
                <a:lnTo>
                  <a:pt x="826" y="194"/>
                </a:lnTo>
                <a:lnTo>
                  <a:pt x="850" y="208"/>
                </a:lnTo>
                <a:lnTo>
                  <a:pt x="880" y="208"/>
                </a:lnTo>
                <a:lnTo>
                  <a:pt x="917" y="206"/>
                </a:lnTo>
                <a:lnTo>
                  <a:pt x="953" y="208"/>
                </a:lnTo>
                <a:lnTo>
                  <a:pt x="979" y="222"/>
                </a:lnTo>
                <a:lnTo>
                  <a:pt x="999" y="211"/>
                </a:lnTo>
                <a:lnTo>
                  <a:pt x="1033" y="210"/>
                </a:lnTo>
                <a:lnTo>
                  <a:pt x="1065" y="189"/>
                </a:lnTo>
                <a:lnTo>
                  <a:pt x="1091" y="194"/>
                </a:lnTo>
                <a:lnTo>
                  <a:pt x="1136" y="187"/>
                </a:lnTo>
                <a:lnTo>
                  <a:pt x="1156" y="162"/>
                </a:lnTo>
                <a:lnTo>
                  <a:pt x="1208" y="141"/>
                </a:lnTo>
                <a:lnTo>
                  <a:pt x="1220" y="109"/>
                </a:lnTo>
                <a:lnTo>
                  <a:pt x="1246" y="93"/>
                </a:lnTo>
                <a:lnTo>
                  <a:pt x="1291" y="83"/>
                </a:lnTo>
                <a:lnTo>
                  <a:pt x="1315" y="95"/>
                </a:lnTo>
                <a:lnTo>
                  <a:pt x="1339" y="90"/>
                </a:lnTo>
                <a:lnTo>
                  <a:pt x="1368" y="101"/>
                </a:lnTo>
                <a:lnTo>
                  <a:pt x="1398" y="91"/>
                </a:lnTo>
                <a:lnTo>
                  <a:pt x="1455" y="101"/>
                </a:lnTo>
                <a:lnTo>
                  <a:pt x="1480" y="111"/>
                </a:lnTo>
                <a:lnTo>
                  <a:pt x="1508" y="84"/>
                </a:lnTo>
                <a:lnTo>
                  <a:pt x="1527" y="82"/>
                </a:lnTo>
                <a:lnTo>
                  <a:pt x="1549" y="92"/>
                </a:lnTo>
                <a:lnTo>
                  <a:pt x="1569" y="88"/>
                </a:lnTo>
                <a:lnTo>
                  <a:pt x="1596" y="61"/>
                </a:lnTo>
                <a:lnTo>
                  <a:pt x="1642" y="53"/>
                </a:lnTo>
                <a:lnTo>
                  <a:pt x="1664" y="57"/>
                </a:lnTo>
                <a:lnTo>
                  <a:pt x="1687" y="57"/>
                </a:lnTo>
                <a:lnTo>
                  <a:pt x="1720" y="23"/>
                </a:lnTo>
                <a:lnTo>
                  <a:pt x="1739" y="11"/>
                </a:lnTo>
                <a:lnTo>
                  <a:pt x="1764" y="16"/>
                </a:lnTo>
                <a:lnTo>
                  <a:pt x="1792" y="51"/>
                </a:lnTo>
                <a:lnTo>
                  <a:pt x="1820" y="29"/>
                </a:lnTo>
                <a:lnTo>
                  <a:pt x="1847" y="0"/>
                </a:lnTo>
                <a:lnTo>
                  <a:pt x="1870" y="1"/>
                </a:lnTo>
                <a:lnTo>
                  <a:pt x="1896" y="61"/>
                </a:lnTo>
                <a:lnTo>
                  <a:pt x="1917" y="51"/>
                </a:lnTo>
                <a:lnTo>
                  <a:pt x="1946" y="26"/>
                </a:lnTo>
                <a:lnTo>
                  <a:pt x="1969" y="25"/>
                </a:lnTo>
                <a:lnTo>
                  <a:pt x="1981" y="46"/>
                </a:lnTo>
                <a:lnTo>
                  <a:pt x="1981" y="196"/>
                </a:lnTo>
                <a:lnTo>
                  <a:pt x="1304" y="230"/>
                </a:lnTo>
                <a:lnTo>
                  <a:pt x="1098" y="293"/>
                </a:lnTo>
                <a:lnTo>
                  <a:pt x="893" y="305"/>
                </a:lnTo>
                <a:lnTo>
                  <a:pt x="792" y="250"/>
                </a:lnTo>
                <a:lnTo>
                  <a:pt x="699" y="157"/>
                </a:lnTo>
                <a:lnTo>
                  <a:pt x="0" y="141"/>
                </a:lnTo>
                <a:lnTo>
                  <a:pt x="0" y="31"/>
                </a:lnTo>
                <a:lnTo>
                  <a:pt x="12" y="47"/>
                </a:lnTo>
                <a:lnTo>
                  <a:pt x="29" y="53"/>
                </a:lnTo>
                <a:lnTo>
                  <a:pt x="51" y="55"/>
                </a:lnTo>
                <a:lnTo>
                  <a:pt x="68" y="61"/>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7" name="Freeform 10"/>
          <p:cNvSpPr>
            <a:spLocks/>
          </p:cNvSpPr>
          <p:nvPr/>
        </p:nvSpPr>
        <p:spPr bwMode="auto">
          <a:xfrm>
            <a:off x="3022600" y="771525"/>
            <a:ext cx="3146425" cy="490538"/>
          </a:xfrm>
          <a:custGeom>
            <a:avLst/>
            <a:gdLst>
              <a:gd name="T0" fmla="*/ 42 w 1982"/>
              <a:gd name="T1" fmla="*/ 200 h 309"/>
              <a:gd name="T2" fmla="*/ 714 w 1982"/>
              <a:gd name="T3" fmla="*/ 201 h 309"/>
              <a:gd name="T4" fmla="*/ 772 w 1982"/>
              <a:gd name="T5" fmla="*/ 249 h 309"/>
              <a:gd name="T6" fmla="*/ 844 w 1982"/>
              <a:gd name="T7" fmla="*/ 281 h 309"/>
              <a:gd name="T8" fmla="*/ 932 w 1982"/>
              <a:gd name="T9" fmla="*/ 301 h 309"/>
              <a:gd name="T10" fmla="*/ 1065 w 1982"/>
              <a:gd name="T11" fmla="*/ 301 h 309"/>
              <a:gd name="T12" fmla="*/ 1221 w 1982"/>
              <a:gd name="T13" fmla="*/ 253 h 309"/>
              <a:gd name="T14" fmla="*/ 1287 w 1982"/>
              <a:gd name="T15" fmla="*/ 200 h 309"/>
              <a:gd name="T16" fmla="*/ 1942 w 1982"/>
              <a:gd name="T17" fmla="*/ 199 h 309"/>
              <a:gd name="T18" fmla="*/ 1971 w 1982"/>
              <a:gd name="T19" fmla="*/ 184 h 309"/>
              <a:gd name="T20" fmla="*/ 1981 w 1982"/>
              <a:gd name="T21" fmla="*/ 155 h 309"/>
              <a:gd name="T22" fmla="*/ 1964 w 1982"/>
              <a:gd name="T23" fmla="*/ 0 h 309"/>
              <a:gd name="T24" fmla="*/ 1946 w 1982"/>
              <a:gd name="T25" fmla="*/ 29 h 309"/>
              <a:gd name="T26" fmla="*/ 1931 w 1982"/>
              <a:gd name="T27" fmla="*/ 53 h 309"/>
              <a:gd name="T28" fmla="*/ 1897 w 1982"/>
              <a:gd name="T29" fmla="*/ 38 h 309"/>
              <a:gd name="T30" fmla="*/ 1856 w 1982"/>
              <a:gd name="T31" fmla="*/ 23 h 309"/>
              <a:gd name="T32" fmla="*/ 1805 w 1982"/>
              <a:gd name="T33" fmla="*/ 53 h 309"/>
              <a:gd name="T34" fmla="*/ 1771 w 1982"/>
              <a:gd name="T35" fmla="*/ 38 h 309"/>
              <a:gd name="T36" fmla="*/ 1727 w 1982"/>
              <a:gd name="T37" fmla="*/ 31 h 309"/>
              <a:gd name="T38" fmla="*/ 1705 w 1982"/>
              <a:gd name="T39" fmla="*/ 61 h 309"/>
              <a:gd name="T40" fmla="*/ 1660 w 1982"/>
              <a:gd name="T41" fmla="*/ 53 h 309"/>
              <a:gd name="T42" fmla="*/ 1597 w 1982"/>
              <a:gd name="T43" fmla="*/ 61 h 309"/>
              <a:gd name="T44" fmla="*/ 1538 w 1982"/>
              <a:gd name="T45" fmla="*/ 53 h 309"/>
              <a:gd name="T46" fmla="*/ 1479 w 1982"/>
              <a:gd name="T47" fmla="*/ 76 h 309"/>
              <a:gd name="T48" fmla="*/ 1429 w 1982"/>
              <a:gd name="T49" fmla="*/ 55 h 309"/>
              <a:gd name="T50" fmla="*/ 1344 w 1982"/>
              <a:gd name="T51" fmla="*/ 72 h 309"/>
              <a:gd name="T52" fmla="*/ 1281 w 1982"/>
              <a:gd name="T53" fmla="*/ 69 h 309"/>
              <a:gd name="T54" fmla="*/ 1242 w 1982"/>
              <a:gd name="T55" fmla="*/ 130 h 309"/>
              <a:gd name="T56" fmla="*/ 1214 w 1982"/>
              <a:gd name="T57" fmla="*/ 178 h 309"/>
              <a:gd name="T58" fmla="*/ 1156 w 1982"/>
              <a:gd name="T59" fmla="*/ 196 h 309"/>
              <a:gd name="T60" fmla="*/ 1106 w 1982"/>
              <a:gd name="T61" fmla="*/ 213 h 309"/>
              <a:gd name="T62" fmla="*/ 1005 w 1982"/>
              <a:gd name="T63" fmla="*/ 221 h 309"/>
              <a:gd name="T64" fmla="*/ 883 w 1982"/>
              <a:gd name="T65" fmla="*/ 233 h 309"/>
              <a:gd name="T66" fmla="*/ 792 w 1982"/>
              <a:gd name="T67" fmla="*/ 186 h 309"/>
              <a:gd name="T68" fmla="*/ 721 w 1982"/>
              <a:gd name="T69" fmla="*/ 91 h 309"/>
              <a:gd name="T70" fmla="*/ 634 w 1982"/>
              <a:gd name="T71" fmla="*/ 76 h 309"/>
              <a:gd name="T72" fmla="*/ 526 w 1982"/>
              <a:gd name="T73" fmla="*/ 53 h 309"/>
              <a:gd name="T74" fmla="*/ 415 w 1982"/>
              <a:gd name="T75" fmla="*/ 38 h 309"/>
              <a:gd name="T76" fmla="*/ 339 w 1982"/>
              <a:gd name="T77" fmla="*/ 57 h 309"/>
              <a:gd name="T78" fmla="*/ 295 w 1982"/>
              <a:gd name="T79" fmla="*/ 51 h 309"/>
              <a:gd name="T80" fmla="*/ 231 w 1982"/>
              <a:gd name="T81" fmla="*/ 59 h 309"/>
              <a:gd name="T82" fmla="*/ 162 w 1982"/>
              <a:gd name="T83" fmla="*/ 57 h 309"/>
              <a:gd name="T84" fmla="*/ 90 w 1982"/>
              <a:gd name="T85" fmla="*/ 70 h 309"/>
              <a:gd name="T86" fmla="*/ 18 w 1982"/>
              <a:gd name="T87" fmla="*/ 61 h 309"/>
              <a:gd name="T88" fmla="*/ 2 w 1982"/>
              <a:gd name="T89" fmla="*/ 120 h 309"/>
              <a:gd name="T90" fmla="*/ 14 w 1982"/>
              <a:gd name="T91" fmla="*/ 190 h 30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82" h="309">
                <a:moveTo>
                  <a:pt x="26" y="196"/>
                </a:moveTo>
                <a:lnTo>
                  <a:pt x="42" y="200"/>
                </a:lnTo>
                <a:lnTo>
                  <a:pt x="61" y="201"/>
                </a:lnTo>
                <a:lnTo>
                  <a:pt x="714" y="201"/>
                </a:lnTo>
                <a:lnTo>
                  <a:pt x="727" y="217"/>
                </a:lnTo>
                <a:lnTo>
                  <a:pt x="772" y="249"/>
                </a:lnTo>
                <a:lnTo>
                  <a:pt x="811" y="267"/>
                </a:lnTo>
                <a:lnTo>
                  <a:pt x="844" y="281"/>
                </a:lnTo>
                <a:lnTo>
                  <a:pt x="887" y="296"/>
                </a:lnTo>
                <a:lnTo>
                  <a:pt x="932" y="301"/>
                </a:lnTo>
                <a:lnTo>
                  <a:pt x="1001" y="308"/>
                </a:lnTo>
                <a:lnTo>
                  <a:pt x="1065" y="301"/>
                </a:lnTo>
                <a:lnTo>
                  <a:pt x="1147" y="285"/>
                </a:lnTo>
                <a:lnTo>
                  <a:pt x="1221" y="253"/>
                </a:lnTo>
                <a:lnTo>
                  <a:pt x="1264" y="221"/>
                </a:lnTo>
                <a:lnTo>
                  <a:pt x="1287" y="200"/>
                </a:lnTo>
                <a:lnTo>
                  <a:pt x="1920" y="201"/>
                </a:lnTo>
                <a:lnTo>
                  <a:pt x="1942" y="199"/>
                </a:lnTo>
                <a:lnTo>
                  <a:pt x="1957" y="195"/>
                </a:lnTo>
                <a:lnTo>
                  <a:pt x="1971" y="184"/>
                </a:lnTo>
                <a:lnTo>
                  <a:pt x="1979" y="170"/>
                </a:lnTo>
                <a:lnTo>
                  <a:pt x="1981" y="155"/>
                </a:lnTo>
                <a:lnTo>
                  <a:pt x="1981" y="23"/>
                </a:lnTo>
                <a:lnTo>
                  <a:pt x="1964" y="0"/>
                </a:lnTo>
                <a:lnTo>
                  <a:pt x="1955" y="7"/>
                </a:lnTo>
                <a:lnTo>
                  <a:pt x="1946" y="29"/>
                </a:lnTo>
                <a:lnTo>
                  <a:pt x="1940" y="55"/>
                </a:lnTo>
                <a:lnTo>
                  <a:pt x="1931" y="53"/>
                </a:lnTo>
                <a:lnTo>
                  <a:pt x="1920" y="51"/>
                </a:lnTo>
                <a:lnTo>
                  <a:pt x="1897" y="38"/>
                </a:lnTo>
                <a:lnTo>
                  <a:pt x="1881" y="27"/>
                </a:lnTo>
                <a:lnTo>
                  <a:pt x="1856" y="23"/>
                </a:lnTo>
                <a:lnTo>
                  <a:pt x="1830" y="35"/>
                </a:lnTo>
                <a:lnTo>
                  <a:pt x="1805" y="53"/>
                </a:lnTo>
                <a:lnTo>
                  <a:pt x="1787" y="40"/>
                </a:lnTo>
                <a:lnTo>
                  <a:pt x="1771" y="38"/>
                </a:lnTo>
                <a:lnTo>
                  <a:pt x="1749" y="27"/>
                </a:lnTo>
                <a:lnTo>
                  <a:pt x="1727" y="31"/>
                </a:lnTo>
                <a:lnTo>
                  <a:pt x="1711" y="44"/>
                </a:lnTo>
                <a:lnTo>
                  <a:pt x="1705" y="61"/>
                </a:lnTo>
                <a:lnTo>
                  <a:pt x="1686" y="53"/>
                </a:lnTo>
                <a:lnTo>
                  <a:pt x="1660" y="53"/>
                </a:lnTo>
                <a:lnTo>
                  <a:pt x="1627" y="46"/>
                </a:lnTo>
                <a:lnTo>
                  <a:pt x="1597" y="61"/>
                </a:lnTo>
                <a:lnTo>
                  <a:pt x="1571" y="39"/>
                </a:lnTo>
                <a:lnTo>
                  <a:pt x="1538" y="53"/>
                </a:lnTo>
                <a:lnTo>
                  <a:pt x="1505" y="89"/>
                </a:lnTo>
                <a:lnTo>
                  <a:pt x="1479" y="76"/>
                </a:lnTo>
                <a:lnTo>
                  <a:pt x="1455" y="62"/>
                </a:lnTo>
                <a:lnTo>
                  <a:pt x="1429" y="55"/>
                </a:lnTo>
                <a:lnTo>
                  <a:pt x="1396" y="61"/>
                </a:lnTo>
                <a:lnTo>
                  <a:pt x="1344" y="72"/>
                </a:lnTo>
                <a:lnTo>
                  <a:pt x="1297" y="60"/>
                </a:lnTo>
                <a:lnTo>
                  <a:pt x="1281" y="69"/>
                </a:lnTo>
                <a:lnTo>
                  <a:pt x="1259" y="91"/>
                </a:lnTo>
                <a:lnTo>
                  <a:pt x="1242" y="130"/>
                </a:lnTo>
                <a:lnTo>
                  <a:pt x="1222" y="150"/>
                </a:lnTo>
                <a:lnTo>
                  <a:pt x="1214" y="178"/>
                </a:lnTo>
                <a:lnTo>
                  <a:pt x="1192" y="190"/>
                </a:lnTo>
                <a:lnTo>
                  <a:pt x="1156" y="196"/>
                </a:lnTo>
                <a:lnTo>
                  <a:pt x="1115" y="199"/>
                </a:lnTo>
                <a:lnTo>
                  <a:pt x="1106" y="213"/>
                </a:lnTo>
                <a:lnTo>
                  <a:pt x="1053" y="209"/>
                </a:lnTo>
                <a:lnTo>
                  <a:pt x="1005" y="221"/>
                </a:lnTo>
                <a:lnTo>
                  <a:pt x="960" y="218"/>
                </a:lnTo>
                <a:lnTo>
                  <a:pt x="883" y="233"/>
                </a:lnTo>
                <a:lnTo>
                  <a:pt x="840" y="196"/>
                </a:lnTo>
                <a:lnTo>
                  <a:pt x="792" y="186"/>
                </a:lnTo>
                <a:lnTo>
                  <a:pt x="742" y="121"/>
                </a:lnTo>
                <a:lnTo>
                  <a:pt x="721" y="91"/>
                </a:lnTo>
                <a:lnTo>
                  <a:pt x="696" y="84"/>
                </a:lnTo>
                <a:lnTo>
                  <a:pt x="634" y="76"/>
                </a:lnTo>
                <a:lnTo>
                  <a:pt x="582" y="68"/>
                </a:lnTo>
                <a:lnTo>
                  <a:pt x="526" y="53"/>
                </a:lnTo>
                <a:lnTo>
                  <a:pt x="475" y="68"/>
                </a:lnTo>
                <a:lnTo>
                  <a:pt x="415" y="38"/>
                </a:lnTo>
                <a:lnTo>
                  <a:pt x="370" y="39"/>
                </a:lnTo>
                <a:lnTo>
                  <a:pt x="339" y="57"/>
                </a:lnTo>
                <a:lnTo>
                  <a:pt x="320" y="42"/>
                </a:lnTo>
                <a:lnTo>
                  <a:pt x="295" y="51"/>
                </a:lnTo>
                <a:lnTo>
                  <a:pt x="263" y="53"/>
                </a:lnTo>
                <a:lnTo>
                  <a:pt x="231" y="59"/>
                </a:lnTo>
                <a:lnTo>
                  <a:pt x="193" y="72"/>
                </a:lnTo>
                <a:lnTo>
                  <a:pt x="162" y="57"/>
                </a:lnTo>
                <a:lnTo>
                  <a:pt x="131" y="64"/>
                </a:lnTo>
                <a:lnTo>
                  <a:pt x="90" y="70"/>
                </a:lnTo>
                <a:lnTo>
                  <a:pt x="65" y="64"/>
                </a:lnTo>
                <a:lnTo>
                  <a:pt x="18" y="61"/>
                </a:lnTo>
                <a:lnTo>
                  <a:pt x="0" y="76"/>
                </a:lnTo>
                <a:lnTo>
                  <a:pt x="2" y="120"/>
                </a:lnTo>
                <a:lnTo>
                  <a:pt x="5" y="157"/>
                </a:lnTo>
                <a:lnTo>
                  <a:pt x="14" y="190"/>
                </a:lnTo>
                <a:lnTo>
                  <a:pt x="26" y="196"/>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8" name="Freeform 11"/>
          <p:cNvSpPr>
            <a:spLocks/>
          </p:cNvSpPr>
          <p:nvPr/>
        </p:nvSpPr>
        <p:spPr bwMode="auto">
          <a:xfrm>
            <a:off x="3044825" y="850900"/>
            <a:ext cx="3086100" cy="365125"/>
          </a:xfrm>
          <a:custGeom>
            <a:avLst/>
            <a:gdLst>
              <a:gd name="T0" fmla="*/ 477 w 1944"/>
              <a:gd name="T1" fmla="*/ 72 h 230"/>
              <a:gd name="T2" fmla="*/ 348 w 1944"/>
              <a:gd name="T3" fmla="*/ 81 h 230"/>
              <a:gd name="T4" fmla="*/ 154 w 1944"/>
              <a:gd name="T5" fmla="*/ 81 h 230"/>
              <a:gd name="T6" fmla="*/ 64 w 1944"/>
              <a:gd name="T7" fmla="*/ 79 h 230"/>
              <a:gd name="T8" fmla="*/ 12 w 1944"/>
              <a:gd name="T9" fmla="*/ 58 h 230"/>
              <a:gd name="T10" fmla="*/ 0 w 1944"/>
              <a:gd name="T11" fmla="*/ 74 h 230"/>
              <a:gd name="T12" fmla="*/ 73 w 1944"/>
              <a:gd name="T13" fmla="*/ 103 h 230"/>
              <a:gd name="T14" fmla="*/ 163 w 1944"/>
              <a:gd name="T15" fmla="*/ 101 h 230"/>
              <a:gd name="T16" fmla="*/ 212 w 1944"/>
              <a:gd name="T17" fmla="*/ 105 h 230"/>
              <a:gd name="T18" fmla="*/ 324 w 1944"/>
              <a:gd name="T19" fmla="*/ 109 h 230"/>
              <a:gd name="T20" fmla="*/ 541 w 1944"/>
              <a:gd name="T21" fmla="*/ 101 h 230"/>
              <a:gd name="T22" fmla="*/ 698 w 1944"/>
              <a:gd name="T23" fmla="*/ 103 h 230"/>
              <a:gd name="T24" fmla="*/ 769 w 1944"/>
              <a:gd name="T25" fmla="*/ 168 h 230"/>
              <a:gd name="T26" fmla="*/ 885 w 1944"/>
              <a:gd name="T27" fmla="*/ 218 h 230"/>
              <a:gd name="T28" fmla="*/ 1018 w 1944"/>
              <a:gd name="T29" fmla="*/ 229 h 230"/>
              <a:gd name="T30" fmla="*/ 1154 w 1944"/>
              <a:gd name="T31" fmla="*/ 194 h 230"/>
              <a:gd name="T32" fmla="*/ 1246 w 1944"/>
              <a:gd name="T33" fmla="*/ 131 h 230"/>
              <a:gd name="T34" fmla="*/ 1311 w 1944"/>
              <a:gd name="T35" fmla="*/ 107 h 230"/>
              <a:gd name="T36" fmla="*/ 1485 w 1944"/>
              <a:gd name="T37" fmla="*/ 109 h 230"/>
              <a:gd name="T38" fmla="*/ 1618 w 1944"/>
              <a:gd name="T39" fmla="*/ 107 h 230"/>
              <a:gd name="T40" fmla="*/ 1773 w 1944"/>
              <a:gd name="T41" fmla="*/ 107 h 230"/>
              <a:gd name="T42" fmla="*/ 1919 w 1944"/>
              <a:gd name="T43" fmla="*/ 111 h 230"/>
              <a:gd name="T44" fmla="*/ 1943 w 1944"/>
              <a:gd name="T45" fmla="*/ 54 h 230"/>
              <a:gd name="T46" fmla="*/ 1919 w 1944"/>
              <a:gd name="T47" fmla="*/ 60 h 230"/>
              <a:gd name="T48" fmla="*/ 1857 w 1944"/>
              <a:gd name="T49" fmla="*/ 95 h 230"/>
              <a:gd name="T50" fmla="*/ 1687 w 1944"/>
              <a:gd name="T51" fmla="*/ 91 h 230"/>
              <a:gd name="T52" fmla="*/ 1491 w 1944"/>
              <a:gd name="T53" fmla="*/ 93 h 230"/>
              <a:gd name="T54" fmla="*/ 1349 w 1944"/>
              <a:gd name="T55" fmla="*/ 99 h 230"/>
              <a:gd name="T56" fmla="*/ 1291 w 1944"/>
              <a:gd name="T57" fmla="*/ 85 h 230"/>
              <a:gd name="T58" fmla="*/ 1283 w 1944"/>
              <a:gd name="T59" fmla="*/ 52 h 230"/>
              <a:gd name="T60" fmla="*/ 1265 w 1944"/>
              <a:gd name="T61" fmla="*/ 36 h 230"/>
              <a:gd name="T62" fmla="*/ 1205 w 1944"/>
              <a:gd name="T63" fmla="*/ 115 h 230"/>
              <a:gd name="T64" fmla="*/ 1139 w 1944"/>
              <a:gd name="T65" fmla="*/ 162 h 230"/>
              <a:gd name="T66" fmla="*/ 1063 w 1944"/>
              <a:gd name="T67" fmla="*/ 180 h 230"/>
              <a:gd name="T68" fmla="*/ 980 w 1944"/>
              <a:gd name="T69" fmla="*/ 198 h 230"/>
              <a:gd name="T70" fmla="*/ 883 w 1944"/>
              <a:gd name="T71" fmla="*/ 176 h 230"/>
              <a:gd name="T72" fmla="*/ 825 w 1944"/>
              <a:gd name="T73" fmla="*/ 149 h 230"/>
              <a:gd name="T74" fmla="*/ 771 w 1944"/>
              <a:gd name="T75" fmla="*/ 137 h 230"/>
              <a:gd name="T76" fmla="*/ 730 w 1944"/>
              <a:gd name="T77" fmla="*/ 99 h 230"/>
              <a:gd name="T78" fmla="*/ 685 w 1944"/>
              <a:gd name="T79" fmla="*/ 38 h 230"/>
              <a:gd name="T80" fmla="*/ 655 w 1944"/>
              <a:gd name="T81" fmla="*/ 68 h 230"/>
              <a:gd name="T82" fmla="*/ 537 w 1944"/>
              <a:gd name="T83" fmla="*/ 77 h 2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4" h="230">
                <a:moveTo>
                  <a:pt x="537" y="77"/>
                </a:moveTo>
                <a:lnTo>
                  <a:pt x="477" y="72"/>
                </a:lnTo>
                <a:lnTo>
                  <a:pt x="416" y="81"/>
                </a:lnTo>
                <a:lnTo>
                  <a:pt x="348" y="81"/>
                </a:lnTo>
                <a:lnTo>
                  <a:pt x="255" y="77"/>
                </a:lnTo>
                <a:lnTo>
                  <a:pt x="154" y="81"/>
                </a:lnTo>
                <a:lnTo>
                  <a:pt x="103" y="83"/>
                </a:lnTo>
                <a:lnTo>
                  <a:pt x="64" y="79"/>
                </a:lnTo>
                <a:lnTo>
                  <a:pt x="25" y="83"/>
                </a:lnTo>
                <a:lnTo>
                  <a:pt x="12" y="58"/>
                </a:lnTo>
                <a:lnTo>
                  <a:pt x="2" y="38"/>
                </a:lnTo>
                <a:lnTo>
                  <a:pt x="0" y="74"/>
                </a:lnTo>
                <a:lnTo>
                  <a:pt x="12" y="107"/>
                </a:lnTo>
                <a:lnTo>
                  <a:pt x="73" y="103"/>
                </a:lnTo>
                <a:lnTo>
                  <a:pt x="128" y="99"/>
                </a:lnTo>
                <a:lnTo>
                  <a:pt x="163" y="101"/>
                </a:lnTo>
                <a:lnTo>
                  <a:pt x="193" y="103"/>
                </a:lnTo>
                <a:lnTo>
                  <a:pt x="212" y="105"/>
                </a:lnTo>
                <a:lnTo>
                  <a:pt x="270" y="103"/>
                </a:lnTo>
                <a:lnTo>
                  <a:pt x="324" y="109"/>
                </a:lnTo>
                <a:lnTo>
                  <a:pt x="451" y="103"/>
                </a:lnTo>
                <a:lnTo>
                  <a:pt x="541" y="101"/>
                </a:lnTo>
                <a:lnTo>
                  <a:pt x="616" y="103"/>
                </a:lnTo>
                <a:lnTo>
                  <a:pt x="698" y="103"/>
                </a:lnTo>
                <a:lnTo>
                  <a:pt x="737" y="147"/>
                </a:lnTo>
                <a:lnTo>
                  <a:pt x="769" y="168"/>
                </a:lnTo>
                <a:lnTo>
                  <a:pt x="836" y="210"/>
                </a:lnTo>
                <a:lnTo>
                  <a:pt x="885" y="218"/>
                </a:lnTo>
                <a:lnTo>
                  <a:pt x="945" y="229"/>
                </a:lnTo>
                <a:lnTo>
                  <a:pt x="1018" y="229"/>
                </a:lnTo>
                <a:lnTo>
                  <a:pt x="1085" y="220"/>
                </a:lnTo>
                <a:lnTo>
                  <a:pt x="1154" y="194"/>
                </a:lnTo>
                <a:lnTo>
                  <a:pt x="1205" y="170"/>
                </a:lnTo>
                <a:lnTo>
                  <a:pt x="1246" y="131"/>
                </a:lnTo>
                <a:lnTo>
                  <a:pt x="1278" y="115"/>
                </a:lnTo>
                <a:lnTo>
                  <a:pt x="1311" y="107"/>
                </a:lnTo>
                <a:lnTo>
                  <a:pt x="1390" y="119"/>
                </a:lnTo>
                <a:lnTo>
                  <a:pt x="1485" y="109"/>
                </a:lnTo>
                <a:lnTo>
                  <a:pt x="1577" y="111"/>
                </a:lnTo>
                <a:lnTo>
                  <a:pt x="1618" y="107"/>
                </a:lnTo>
                <a:lnTo>
                  <a:pt x="1697" y="113"/>
                </a:lnTo>
                <a:lnTo>
                  <a:pt x="1773" y="107"/>
                </a:lnTo>
                <a:lnTo>
                  <a:pt x="1839" y="115"/>
                </a:lnTo>
                <a:lnTo>
                  <a:pt x="1919" y="111"/>
                </a:lnTo>
                <a:lnTo>
                  <a:pt x="1938" y="91"/>
                </a:lnTo>
                <a:lnTo>
                  <a:pt x="1943" y="54"/>
                </a:lnTo>
                <a:lnTo>
                  <a:pt x="1940" y="0"/>
                </a:lnTo>
                <a:lnTo>
                  <a:pt x="1919" y="60"/>
                </a:lnTo>
                <a:lnTo>
                  <a:pt x="1908" y="89"/>
                </a:lnTo>
                <a:lnTo>
                  <a:pt x="1857" y="95"/>
                </a:lnTo>
                <a:lnTo>
                  <a:pt x="1762" y="93"/>
                </a:lnTo>
                <a:lnTo>
                  <a:pt x="1687" y="91"/>
                </a:lnTo>
                <a:lnTo>
                  <a:pt x="1558" y="87"/>
                </a:lnTo>
                <a:lnTo>
                  <a:pt x="1491" y="93"/>
                </a:lnTo>
                <a:lnTo>
                  <a:pt x="1403" y="91"/>
                </a:lnTo>
                <a:lnTo>
                  <a:pt x="1349" y="99"/>
                </a:lnTo>
                <a:lnTo>
                  <a:pt x="1313" y="89"/>
                </a:lnTo>
                <a:lnTo>
                  <a:pt x="1291" y="85"/>
                </a:lnTo>
                <a:lnTo>
                  <a:pt x="1274" y="74"/>
                </a:lnTo>
                <a:lnTo>
                  <a:pt x="1283" y="52"/>
                </a:lnTo>
                <a:lnTo>
                  <a:pt x="1283" y="28"/>
                </a:lnTo>
                <a:lnTo>
                  <a:pt x="1265" y="36"/>
                </a:lnTo>
                <a:lnTo>
                  <a:pt x="1246" y="79"/>
                </a:lnTo>
                <a:lnTo>
                  <a:pt x="1205" y="115"/>
                </a:lnTo>
                <a:lnTo>
                  <a:pt x="1182" y="139"/>
                </a:lnTo>
                <a:lnTo>
                  <a:pt x="1139" y="162"/>
                </a:lnTo>
                <a:lnTo>
                  <a:pt x="1111" y="158"/>
                </a:lnTo>
                <a:lnTo>
                  <a:pt x="1063" y="180"/>
                </a:lnTo>
                <a:lnTo>
                  <a:pt x="1020" y="190"/>
                </a:lnTo>
                <a:lnTo>
                  <a:pt x="980" y="198"/>
                </a:lnTo>
                <a:lnTo>
                  <a:pt x="928" y="174"/>
                </a:lnTo>
                <a:lnTo>
                  <a:pt x="883" y="176"/>
                </a:lnTo>
                <a:lnTo>
                  <a:pt x="866" y="147"/>
                </a:lnTo>
                <a:lnTo>
                  <a:pt x="825" y="149"/>
                </a:lnTo>
                <a:lnTo>
                  <a:pt x="803" y="158"/>
                </a:lnTo>
                <a:lnTo>
                  <a:pt x="771" y="137"/>
                </a:lnTo>
                <a:lnTo>
                  <a:pt x="743" y="123"/>
                </a:lnTo>
                <a:lnTo>
                  <a:pt x="730" y="99"/>
                </a:lnTo>
                <a:lnTo>
                  <a:pt x="707" y="46"/>
                </a:lnTo>
                <a:lnTo>
                  <a:pt x="685" y="38"/>
                </a:lnTo>
                <a:lnTo>
                  <a:pt x="674" y="70"/>
                </a:lnTo>
                <a:lnTo>
                  <a:pt x="655" y="68"/>
                </a:lnTo>
                <a:lnTo>
                  <a:pt x="591" y="89"/>
                </a:lnTo>
                <a:lnTo>
                  <a:pt x="537" y="77"/>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9" name="Freeform 12"/>
          <p:cNvSpPr>
            <a:spLocks/>
          </p:cNvSpPr>
          <p:nvPr/>
        </p:nvSpPr>
        <p:spPr bwMode="auto">
          <a:xfrm>
            <a:off x="5057775" y="358775"/>
            <a:ext cx="193675" cy="649288"/>
          </a:xfrm>
          <a:custGeom>
            <a:avLst/>
            <a:gdLst>
              <a:gd name="T0" fmla="*/ 82 w 122"/>
              <a:gd name="T1" fmla="*/ 10 h 409"/>
              <a:gd name="T2" fmla="*/ 75 w 122"/>
              <a:gd name="T3" fmla="*/ 40 h 409"/>
              <a:gd name="T4" fmla="*/ 121 w 122"/>
              <a:gd name="T5" fmla="*/ 44 h 409"/>
              <a:gd name="T6" fmla="*/ 103 w 122"/>
              <a:gd name="T7" fmla="*/ 98 h 409"/>
              <a:gd name="T8" fmla="*/ 105 w 122"/>
              <a:gd name="T9" fmla="*/ 140 h 409"/>
              <a:gd name="T10" fmla="*/ 116 w 122"/>
              <a:gd name="T11" fmla="*/ 176 h 409"/>
              <a:gd name="T12" fmla="*/ 97 w 122"/>
              <a:gd name="T13" fmla="*/ 214 h 409"/>
              <a:gd name="T14" fmla="*/ 90 w 122"/>
              <a:gd name="T15" fmla="*/ 252 h 409"/>
              <a:gd name="T16" fmla="*/ 82 w 122"/>
              <a:gd name="T17" fmla="*/ 290 h 409"/>
              <a:gd name="T18" fmla="*/ 66 w 122"/>
              <a:gd name="T19" fmla="*/ 316 h 409"/>
              <a:gd name="T20" fmla="*/ 51 w 122"/>
              <a:gd name="T21" fmla="*/ 342 h 409"/>
              <a:gd name="T22" fmla="*/ 32 w 122"/>
              <a:gd name="T23" fmla="*/ 368 h 409"/>
              <a:gd name="T24" fmla="*/ 21 w 122"/>
              <a:gd name="T25" fmla="*/ 386 h 409"/>
              <a:gd name="T26" fmla="*/ 0 w 122"/>
              <a:gd name="T27" fmla="*/ 408 h 409"/>
              <a:gd name="T28" fmla="*/ 12 w 122"/>
              <a:gd name="T29" fmla="*/ 368 h 409"/>
              <a:gd name="T30" fmla="*/ 38 w 122"/>
              <a:gd name="T31" fmla="*/ 340 h 409"/>
              <a:gd name="T32" fmla="*/ 34 w 122"/>
              <a:gd name="T33" fmla="*/ 308 h 409"/>
              <a:gd name="T34" fmla="*/ 58 w 122"/>
              <a:gd name="T35" fmla="*/ 268 h 409"/>
              <a:gd name="T36" fmla="*/ 71 w 122"/>
              <a:gd name="T37" fmla="*/ 220 h 409"/>
              <a:gd name="T38" fmla="*/ 64 w 122"/>
              <a:gd name="T39" fmla="*/ 174 h 409"/>
              <a:gd name="T40" fmla="*/ 69 w 122"/>
              <a:gd name="T41" fmla="*/ 136 h 409"/>
              <a:gd name="T42" fmla="*/ 64 w 122"/>
              <a:gd name="T43" fmla="*/ 110 h 409"/>
              <a:gd name="T44" fmla="*/ 30 w 122"/>
              <a:gd name="T45" fmla="*/ 58 h 409"/>
              <a:gd name="T46" fmla="*/ 10 w 122"/>
              <a:gd name="T47" fmla="*/ 6 h 409"/>
              <a:gd name="T48" fmla="*/ 79 w 122"/>
              <a:gd name="T49" fmla="*/ 0 h 409"/>
              <a:gd name="T50" fmla="*/ 82 w 122"/>
              <a:gd name="T51" fmla="*/ 10 h 40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2" h="409">
                <a:moveTo>
                  <a:pt x="82" y="10"/>
                </a:moveTo>
                <a:lnTo>
                  <a:pt x="75" y="40"/>
                </a:lnTo>
                <a:lnTo>
                  <a:pt x="121" y="44"/>
                </a:lnTo>
                <a:lnTo>
                  <a:pt x="103" y="98"/>
                </a:lnTo>
                <a:lnTo>
                  <a:pt x="105" y="140"/>
                </a:lnTo>
                <a:lnTo>
                  <a:pt x="116" y="176"/>
                </a:lnTo>
                <a:lnTo>
                  <a:pt x="97" y="214"/>
                </a:lnTo>
                <a:lnTo>
                  <a:pt x="90" y="252"/>
                </a:lnTo>
                <a:lnTo>
                  <a:pt x="82" y="290"/>
                </a:lnTo>
                <a:lnTo>
                  <a:pt x="66" y="316"/>
                </a:lnTo>
                <a:lnTo>
                  <a:pt x="51" y="342"/>
                </a:lnTo>
                <a:lnTo>
                  <a:pt x="32" y="368"/>
                </a:lnTo>
                <a:lnTo>
                  <a:pt x="21" y="386"/>
                </a:lnTo>
                <a:lnTo>
                  <a:pt x="0" y="408"/>
                </a:lnTo>
                <a:lnTo>
                  <a:pt x="12" y="368"/>
                </a:lnTo>
                <a:lnTo>
                  <a:pt x="38" y="340"/>
                </a:lnTo>
                <a:lnTo>
                  <a:pt x="34" y="308"/>
                </a:lnTo>
                <a:lnTo>
                  <a:pt x="58" y="268"/>
                </a:lnTo>
                <a:lnTo>
                  <a:pt x="71" y="220"/>
                </a:lnTo>
                <a:lnTo>
                  <a:pt x="64" y="174"/>
                </a:lnTo>
                <a:lnTo>
                  <a:pt x="69" y="136"/>
                </a:lnTo>
                <a:lnTo>
                  <a:pt x="64" y="110"/>
                </a:lnTo>
                <a:lnTo>
                  <a:pt x="30" y="58"/>
                </a:lnTo>
                <a:lnTo>
                  <a:pt x="10" y="6"/>
                </a:lnTo>
                <a:lnTo>
                  <a:pt x="79" y="0"/>
                </a:lnTo>
                <a:lnTo>
                  <a:pt x="82" y="10"/>
                </a:lnTo>
              </a:path>
            </a:pathLst>
          </a:custGeom>
          <a:gradFill rotWithShape="0">
            <a:gsLst>
              <a:gs pos="0">
                <a:srgbClr val="FFFFFF"/>
              </a:gs>
              <a:gs pos="50000">
                <a:srgbClr val="00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 name="Freeform 13"/>
          <p:cNvSpPr>
            <a:spLocks/>
          </p:cNvSpPr>
          <p:nvPr/>
        </p:nvSpPr>
        <p:spPr bwMode="auto">
          <a:xfrm>
            <a:off x="3052763" y="4763"/>
            <a:ext cx="3092450" cy="642937"/>
          </a:xfrm>
          <a:custGeom>
            <a:avLst/>
            <a:gdLst>
              <a:gd name="T0" fmla="*/ 0 w 1948"/>
              <a:gd name="T1" fmla="*/ 405 h 405"/>
              <a:gd name="T2" fmla="*/ 8 w 1948"/>
              <a:gd name="T3" fmla="*/ 238 h 405"/>
              <a:gd name="T4" fmla="*/ 37 w 1948"/>
              <a:gd name="T5" fmla="*/ 199 h 405"/>
              <a:gd name="T6" fmla="*/ 88 w 1948"/>
              <a:gd name="T7" fmla="*/ 224 h 405"/>
              <a:gd name="T8" fmla="*/ 135 w 1948"/>
              <a:gd name="T9" fmla="*/ 195 h 405"/>
              <a:gd name="T10" fmla="*/ 185 w 1948"/>
              <a:gd name="T11" fmla="*/ 222 h 405"/>
              <a:gd name="T12" fmla="*/ 242 w 1948"/>
              <a:gd name="T13" fmla="*/ 222 h 405"/>
              <a:gd name="T14" fmla="*/ 330 w 1948"/>
              <a:gd name="T15" fmla="*/ 211 h 405"/>
              <a:gd name="T16" fmla="*/ 395 w 1948"/>
              <a:gd name="T17" fmla="*/ 186 h 405"/>
              <a:gd name="T18" fmla="*/ 458 w 1948"/>
              <a:gd name="T19" fmla="*/ 211 h 405"/>
              <a:gd name="T20" fmla="*/ 495 w 1948"/>
              <a:gd name="T21" fmla="*/ 219 h 405"/>
              <a:gd name="T22" fmla="*/ 573 w 1948"/>
              <a:gd name="T23" fmla="*/ 210 h 405"/>
              <a:gd name="T24" fmla="*/ 712 w 1948"/>
              <a:gd name="T25" fmla="*/ 184 h 405"/>
              <a:gd name="T26" fmla="*/ 791 w 1948"/>
              <a:gd name="T27" fmla="*/ 124 h 405"/>
              <a:gd name="T28" fmla="*/ 776 w 1948"/>
              <a:gd name="T29" fmla="*/ 181 h 405"/>
              <a:gd name="T30" fmla="*/ 842 w 1948"/>
              <a:gd name="T31" fmla="*/ 203 h 405"/>
              <a:gd name="T32" fmla="*/ 887 w 1948"/>
              <a:gd name="T33" fmla="*/ 243 h 405"/>
              <a:gd name="T34" fmla="*/ 929 w 1948"/>
              <a:gd name="T35" fmla="*/ 275 h 405"/>
              <a:gd name="T36" fmla="*/ 955 w 1948"/>
              <a:gd name="T37" fmla="*/ 275 h 405"/>
              <a:gd name="T38" fmla="*/ 921 w 1948"/>
              <a:gd name="T39" fmla="*/ 223 h 405"/>
              <a:gd name="T40" fmla="*/ 889 w 1948"/>
              <a:gd name="T41" fmla="*/ 156 h 405"/>
              <a:gd name="T42" fmla="*/ 867 w 1948"/>
              <a:gd name="T43" fmla="*/ 122 h 405"/>
              <a:gd name="T44" fmla="*/ 910 w 1948"/>
              <a:gd name="T45" fmla="*/ 90 h 405"/>
              <a:gd name="T46" fmla="*/ 849 w 1948"/>
              <a:gd name="T47" fmla="*/ 80 h 405"/>
              <a:gd name="T48" fmla="*/ 951 w 1948"/>
              <a:gd name="T49" fmla="*/ 58 h 405"/>
              <a:gd name="T50" fmla="*/ 1072 w 1948"/>
              <a:gd name="T51" fmla="*/ 78 h 405"/>
              <a:gd name="T52" fmla="*/ 1142 w 1948"/>
              <a:gd name="T53" fmla="*/ 86 h 405"/>
              <a:gd name="T54" fmla="*/ 1225 w 1948"/>
              <a:gd name="T55" fmla="*/ 164 h 405"/>
              <a:gd name="T56" fmla="*/ 1313 w 1948"/>
              <a:gd name="T57" fmla="*/ 214 h 405"/>
              <a:gd name="T58" fmla="*/ 1394 w 1948"/>
              <a:gd name="T59" fmla="*/ 217 h 405"/>
              <a:gd name="T60" fmla="*/ 1471 w 1948"/>
              <a:gd name="T61" fmla="*/ 195 h 405"/>
              <a:gd name="T62" fmla="*/ 1517 w 1948"/>
              <a:gd name="T63" fmla="*/ 214 h 405"/>
              <a:gd name="T64" fmla="*/ 1555 w 1948"/>
              <a:gd name="T65" fmla="*/ 198 h 405"/>
              <a:gd name="T66" fmla="*/ 1608 w 1948"/>
              <a:gd name="T67" fmla="*/ 224 h 405"/>
              <a:gd name="T68" fmla="*/ 1651 w 1948"/>
              <a:gd name="T69" fmla="*/ 222 h 405"/>
              <a:gd name="T70" fmla="*/ 1686 w 1948"/>
              <a:gd name="T71" fmla="*/ 199 h 405"/>
              <a:gd name="T72" fmla="*/ 1742 w 1948"/>
              <a:gd name="T73" fmla="*/ 225 h 405"/>
              <a:gd name="T74" fmla="*/ 1789 w 1948"/>
              <a:gd name="T75" fmla="*/ 214 h 405"/>
              <a:gd name="T76" fmla="*/ 1830 w 1948"/>
              <a:gd name="T77" fmla="*/ 229 h 405"/>
              <a:gd name="T78" fmla="*/ 1898 w 1948"/>
              <a:gd name="T79" fmla="*/ 211 h 405"/>
              <a:gd name="T80" fmla="*/ 1936 w 1948"/>
              <a:gd name="T81" fmla="*/ 254 h 405"/>
              <a:gd name="T82" fmla="*/ 1948 w 1948"/>
              <a:gd name="T83" fmla="*/ 238 h 405"/>
              <a:gd name="T84" fmla="*/ 1940 w 1948"/>
              <a:gd name="T85" fmla="*/ 170 h 405"/>
              <a:gd name="T86" fmla="*/ 1881 w 1948"/>
              <a:gd name="T87" fmla="*/ 140 h 405"/>
              <a:gd name="T88" fmla="*/ 1807 w 1948"/>
              <a:gd name="T89" fmla="*/ 152 h 405"/>
              <a:gd name="T90" fmla="*/ 1742 w 1948"/>
              <a:gd name="T91" fmla="*/ 140 h 405"/>
              <a:gd name="T92" fmla="*/ 1648 w 1948"/>
              <a:gd name="T93" fmla="*/ 142 h 405"/>
              <a:gd name="T94" fmla="*/ 1580 w 1948"/>
              <a:gd name="T95" fmla="*/ 140 h 405"/>
              <a:gd name="T96" fmla="*/ 1514 w 1948"/>
              <a:gd name="T97" fmla="*/ 145 h 405"/>
              <a:gd name="T98" fmla="*/ 1442 w 1948"/>
              <a:gd name="T99" fmla="*/ 145 h 405"/>
              <a:gd name="T100" fmla="*/ 1365 w 1948"/>
              <a:gd name="T101" fmla="*/ 146 h 405"/>
              <a:gd name="T102" fmla="*/ 1310 w 1948"/>
              <a:gd name="T103" fmla="*/ 145 h 405"/>
              <a:gd name="T104" fmla="*/ 1244 w 1948"/>
              <a:gd name="T105" fmla="*/ 102 h 405"/>
              <a:gd name="T106" fmla="*/ 1153 w 1948"/>
              <a:gd name="T107" fmla="*/ 39 h 405"/>
              <a:gd name="T108" fmla="*/ 1008 w 1948"/>
              <a:gd name="T109" fmla="*/ 0 h 405"/>
              <a:gd name="T110" fmla="*/ 821 w 1948"/>
              <a:gd name="T111" fmla="*/ 31 h 405"/>
              <a:gd name="T112" fmla="*/ 676 w 1948"/>
              <a:gd name="T113" fmla="*/ 130 h 405"/>
              <a:gd name="T114" fmla="*/ 558 w 1948"/>
              <a:gd name="T115" fmla="*/ 152 h 405"/>
              <a:gd name="T116" fmla="*/ 395 w 1948"/>
              <a:gd name="T117" fmla="*/ 147 h 405"/>
              <a:gd name="T118" fmla="*/ 234 w 1948"/>
              <a:gd name="T119" fmla="*/ 147 h 405"/>
              <a:gd name="T120" fmla="*/ 51 w 1948"/>
              <a:gd name="T121" fmla="*/ 142 h 405"/>
              <a:gd name="T122" fmla="*/ 4 w 1948"/>
              <a:gd name="T123" fmla="*/ 172 h 405"/>
              <a:gd name="T124" fmla="*/ 0 w 1948"/>
              <a:gd name="T125" fmla="*/ 271 h 4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48" h="405">
                <a:moveTo>
                  <a:pt x="0" y="271"/>
                </a:moveTo>
                <a:lnTo>
                  <a:pt x="0" y="341"/>
                </a:lnTo>
                <a:lnTo>
                  <a:pt x="0" y="405"/>
                </a:lnTo>
                <a:lnTo>
                  <a:pt x="5" y="353"/>
                </a:lnTo>
                <a:lnTo>
                  <a:pt x="6" y="312"/>
                </a:lnTo>
                <a:lnTo>
                  <a:pt x="8" y="238"/>
                </a:lnTo>
                <a:lnTo>
                  <a:pt x="14" y="202"/>
                </a:lnTo>
                <a:lnTo>
                  <a:pt x="25" y="190"/>
                </a:lnTo>
                <a:lnTo>
                  <a:pt x="37" y="199"/>
                </a:lnTo>
                <a:lnTo>
                  <a:pt x="53" y="201"/>
                </a:lnTo>
                <a:lnTo>
                  <a:pt x="75" y="211"/>
                </a:lnTo>
                <a:lnTo>
                  <a:pt x="88" y="224"/>
                </a:lnTo>
                <a:lnTo>
                  <a:pt x="106" y="224"/>
                </a:lnTo>
                <a:lnTo>
                  <a:pt x="120" y="217"/>
                </a:lnTo>
                <a:lnTo>
                  <a:pt x="135" y="195"/>
                </a:lnTo>
                <a:lnTo>
                  <a:pt x="148" y="197"/>
                </a:lnTo>
                <a:lnTo>
                  <a:pt x="172" y="214"/>
                </a:lnTo>
                <a:lnTo>
                  <a:pt x="185" y="222"/>
                </a:lnTo>
                <a:lnTo>
                  <a:pt x="200" y="229"/>
                </a:lnTo>
                <a:lnTo>
                  <a:pt x="216" y="232"/>
                </a:lnTo>
                <a:lnTo>
                  <a:pt x="242" y="222"/>
                </a:lnTo>
                <a:lnTo>
                  <a:pt x="271" y="243"/>
                </a:lnTo>
                <a:lnTo>
                  <a:pt x="293" y="232"/>
                </a:lnTo>
                <a:lnTo>
                  <a:pt x="330" y="211"/>
                </a:lnTo>
                <a:lnTo>
                  <a:pt x="353" y="211"/>
                </a:lnTo>
                <a:lnTo>
                  <a:pt x="378" y="194"/>
                </a:lnTo>
                <a:lnTo>
                  <a:pt x="395" y="186"/>
                </a:lnTo>
                <a:lnTo>
                  <a:pt x="421" y="208"/>
                </a:lnTo>
                <a:lnTo>
                  <a:pt x="441" y="203"/>
                </a:lnTo>
                <a:lnTo>
                  <a:pt x="458" y="211"/>
                </a:lnTo>
                <a:lnTo>
                  <a:pt x="470" y="211"/>
                </a:lnTo>
                <a:lnTo>
                  <a:pt x="484" y="211"/>
                </a:lnTo>
                <a:lnTo>
                  <a:pt x="495" y="219"/>
                </a:lnTo>
                <a:lnTo>
                  <a:pt x="512" y="211"/>
                </a:lnTo>
                <a:lnTo>
                  <a:pt x="525" y="190"/>
                </a:lnTo>
                <a:lnTo>
                  <a:pt x="573" y="210"/>
                </a:lnTo>
                <a:lnTo>
                  <a:pt x="597" y="234"/>
                </a:lnTo>
                <a:lnTo>
                  <a:pt x="606" y="272"/>
                </a:lnTo>
                <a:lnTo>
                  <a:pt x="712" y="184"/>
                </a:lnTo>
                <a:lnTo>
                  <a:pt x="738" y="152"/>
                </a:lnTo>
                <a:lnTo>
                  <a:pt x="763" y="136"/>
                </a:lnTo>
                <a:lnTo>
                  <a:pt x="791" y="124"/>
                </a:lnTo>
                <a:lnTo>
                  <a:pt x="787" y="148"/>
                </a:lnTo>
                <a:lnTo>
                  <a:pt x="755" y="188"/>
                </a:lnTo>
                <a:lnTo>
                  <a:pt x="776" y="181"/>
                </a:lnTo>
                <a:lnTo>
                  <a:pt x="806" y="166"/>
                </a:lnTo>
                <a:lnTo>
                  <a:pt x="827" y="176"/>
                </a:lnTo>
                <a:lnTo>
                  <a:pt x="842" y="203"/>
                </a:lnTo>
                <a:lnTo>
                  <a:pt x="833" y="225"/>
                </a:lnTo>
                <a:lnTo>
                  <a:pt x="863" y="228"/>
                </a:lnTo>
                <a:lnTo>
                  <a:pt x="887" y="243"/>
                </a:lnTo>
                <a:lnTo>
                  <a:pt x="895" y="262"/>
                </a:lnTo>
                <a:lnTo>
                  <a:pt x="917" y="259"/>
                </a:lnTo>
                <a:lnTo>
                  <a:pt x="929" y="275"/>
                </a:lnTo>
                <a:lnTo>
                  <a:pt x="948" y="305"/>
                </a:lnTo>
                <a:lnTo>
                  <a:pt x="963" y="299"/>
                </a:lnTo>
                <a:lnTo>
                  <a:pt x="955" y="275"/>
                </a:lnTo>
                <a:lnTo>
                  <a:pt x="948" y="250"/>
                </a:lnTo>
                <a:lnTo>
                  <a:pt x="936" y="240"/>
                </a:lnTo>
                <a:lnTo>
                  <a:pt x="921" y="223"/>
                </a:lnTo>
                <a:lnTo>
                  <a:pt x="929" y="186"/>
                </a:lnTo>
                <a:lnTo>
                  <a:pt x="919" y="161"/>
                </a:lnTo>
                <a:lnTo>
                  <a:pt x="889" y="156"/>
                </a:lnTo>
                <a:lnTo>
                  <a:pt x="898" y="136"/>
                </a:lnTo>
                <a:lnTo>
                  <a:pt x="917" y="120"/>
                </a:lnTo>
                <a:lnTo>
                  <a:pt x="867" y="122"/>
                </a:lnTo>
                <a:lnTo>
                  <a:pt x="889" y="110"/>
                </a:lnTo>
                <a:lnTo>
                  <a:pt x="931" y="94"/>
                </a:lnTo>
                <a:lnTo>
                  <a:pt x="910" y="90"/>
                </a:lnTo>
                <a:lnTo>
                  <a:pt x="857" y="104"/>
                </a:lnTo>
                <a:lnTo>
                  <a:pt x="831" y="96"/>
                </a:lnTo>
                <a:lnTo>
                  <a:pt x="849" y="80"/>
                </a:lnTo>
                <a:lnTo>
                  <a:pt x="887" y="76"/>
                </a:lnTo>
                <a:lnTo>
                  <a:pt x="919" y="72"/>
                </a:lnTo>
                <a:lnTo>
                  <a:pt x="951" y="58"/>
                </a:lnTo>
                <a:lnTo>
                  <a:pt x="1006" y="50"/>
                </a:lnTo>
                <a:lnTo>
                  <a:pt x="1046" y="56"/>
                </a:lnTo>
                <a:lnTo>
                  <a:pt x="1072" y="78"/>
                </a:lnTo>
                <a:lnTo>
                  <a:pt x="1098" y="92"/>
                </a:lnTo>
                <a:lnTo>
                  <a:pt x="1117" y="82"/>
                </a:lnTo>
                <a:lnTo>
                  <a:pt x="1142" y="86"/>
                </a:lnTo>
                <a:lnTo>
                  <a:pt x="1174" y="106"/>
                </a:lnTo>
                <a:lnTo>
                  <a:pt x="1202" y="132"/>
                </a:lnTo>
                <a:lnTo>
                  <a:pt x="1225" y="164"/>
                </a:lnTo>
                <a:lnTo>
                  <a:pt x="1264" y="174"/>
                </a:lnTo>
                <a:lnTo>
                  <a:pt x="1294" y="195"/>
                </a:lnTo>
                <a:lnTo>
                  <a:pt x="1313" y="214"/>
                </a:lnTo>
                <a:lnTo>
                  <a:pt x="1341" y="232"/>
                </a:lnTo>
                <a:lnTo>
                  <a:pt x="1373" y="227"/>
                </a:lnTo>
                <a:lnTo>
                  <a:pt x="1394" y="217"/>
                </a:lnTo>
                <a:lnTo>
                  <a:pt x="1433" y="217"/>
                </a:lnTo>
                <a:lnTo>
                  <a:pt x="1454" y="193"/>
                </a:lnTo>
                <a:lnTo>
                  <a:pt x="1471" y="195"/>
                </a:lnTo>
                <a:lnTo>
                  <a:pt x="1483" y="195"/>
                </a:lnTo>
                <a:lnTo>
                  <a:pt x="1499" y="206"/>
                </a:lnTo>
                <a:lnTo>
                  <a:pt x="1517" y="214"/>
                </a:lnTo>
                <a:lnTo>
                  <a:pt x="1530" y="197"/>
                </a:lnTo>
                <a:lnTo>
                  <a:pt x="1544" y="193"/>
                </a:lnTo>
                <a:lnTo>
                  <a:pt x="1555" y="198"/>
                </a:lnTo>
                <a:lnTo>
                  <a:pt x="1569" y="190"/>
                </a:lnTo>
                <a:lnTo>
                  <a:pt x="1593" y="202"/>
                </a:lnTo>
                <a:lnTo>
                  <a:pt x="1608" y="224"/>
                </a:lnTo>
                <a:lnTo>
                  <a:pt x="1626" y="227"/>
                </a:lnTo>
                <a:lnTo>
                  <a:pt x="1637" y="229"/>
                </a:lnTo>
                <a:lnTo>
                  <a:pt x="1651" y="222"/>
                </a:lnTo>
                <a:lnTo>
                  <a:pt x="1662" y="212"/>
                </a:lnTo>
                <a:lnTo>
                  <a:pt x="1671" y="208"/>
                </a:lnTo>
                <a:lnTo>
                  <a:pt x="1686" y="199"/>
                </a:lnTo>
                <a:lnTo>
                  <a:pt x="1703" y="198"/>
                </a:lnTo>
                <a:lnTo>
                  <a:pt x="1718" y="214"/>
                </a:lnTo>
                <a:lnTo>
                  <a:pt x="1742" y="225"/>
                </a:lnTo>
                <a:lnTo>
                  <a:pt x="1764" y="214"/>
                </a:lnTo>
                <a:lnTo>
                  <a:pt x="1774" y="208"/>
                </a:lnTo>
                <a:lnTo>
                  <a:pt x="1789" y="214"/>
                </a:lnTo>
                <a:lnTo>
                  <a:pt x="1799" y="217"/>
                </a:lnTo>
                <a:lnTo>
                  <a:pt x="1814" y="229"/>
                </a:lnTo>
                <a:lnTo>
                  <a:pt x="1830" y="229"/>
                </a:lnTo>
                <a:lnTo>
                  <a:pt x="1848" y="225"/>
                </a:lnTo>
                <a:lnTo>
                  <a:pt x="1871" y="219"/>
                </a:lnTo>
                <a:lnTo>
                  <a:pt x="1898" y="211"/>
                </a:lnTo>
                <a:lnTo>
                  <a:pt x="1916" y="219"/>
                </a:lnTo>
                <a:lnTo>
                  <a:pt x="1927" y="231"/>
                </a:lnTo>
                <a:lnTo>
                  <a:pt x="1936" y="254"/>
                </a:lnTo>
                <a:lnTo>
                  <a:pt x="1942" y="294"/>
                </a:lnTo>
                <a:lnTo>
                  <a:pt x="1948" y="346"/>
                </a:lnTo>
                <a:lnTo>
                  <a:pt x="1948" y="238"/>
                </a:lnTo>
                <a:lnTo>
                  <a:pt x="1948" y="210"/>
                </a:lnTo>
                <a:lnTo>
                  <a:pt x="1945" y="192"/>
                </a:lnTo>
                <a:lnTo>
                  <a:pt x="1940" y="170"/>
                </a:lnTo>
                <a:lnTo>
                  <a:pt x="1930" y="151"/>
                </a:lnTo>
                <a:lnTo>
                  <a:pt x="1910" y="142"/>
                </a:lnTo>
                <a:lnTo>
                  <a:pt x="1881" y="140"/>
                </a:lnTo>
                <a:lnTo>
                  <a:pt x="1858" y="142"/>
                </a:lnTo>
                <a:lnTo>
                  <a:pt x="1832" y="137"/>
                </a:lnTo>
                <a:lnTo>
                  <a:pt x="1807" y="152"/>
                </a:lnTo>
                <a:lnTo>
                  <a:pt x="1781" y="145"/>
                </a:lnTo>
                <a:lnTo>
                  <a:pt x="1759" y="140"/>
                </a:lnTo>
                <a:lnTo>
                  <a:pt x="1742" y="140"/>
                </a:lnTo>
                <a:lnTo>
                  <a:pt x="1698" y="145"/>
                </a:lnTo>
                <a:lnTo>
                  <a:pt x="1674" y="148"/>
                </a:lnTo>
                <a:lnTo>
                  <a:pt x="1648" y="142"/>
                </a:lnTo>
                <a:lnTo>
                  <a:pt x="1623" y="149"/>
                </a:lnTo>
                <a:lnTo>
                  <a:pt x="1592" y="142"/>
                </a:lnTo>
                <a:lnTo>
                  <a:pt x="1580" y="140"/>
                </a:lnTo>
                <a:lnTo>
                  <a:pt x="1555" y="140"/>
                </a:lnTo>
                <a:lnTo>
                  <a:pt x="1531" y="137"/>
                </a:lnTo>
                <a:lnTo>
                  <a:pt x="1514" y="145"/>
                </a:lnTo>
                <a:lnTo>
                  <a:pt x="1500" y="142"/>
                </a:lnTo>
                <a:lnTo>
                  <a:pt x="1469" y="140"/>
                </a:lnTo>
                <a:lnTo>
                  <a:pt x="1442" y="145"/>
                </a:lnTo>
                <a:lnTo>
                  <a:pt x="1417" y="145"/>
                </a:lnTo>
                <a:lnTo>
                  <a:pt x="1389" y="137"/>
                </a:lnTo>
                <a:lnTo>
                  <a:pt x="1365" y="146"/>
                </a:lnTo>
                <a:lnTo>
                  <a:pt x="1346" y="140"/>
                </a:lnTo>
                <a:lnTo>
                  <a:pt x="1328" y="149"/>
                </a:lnTo>
                <a:lnTo>
                  <a:pt x="1310" y="145"/>
                </a:lnTo>
                <a:lnTo>
                  <a:pt x="1287" y="140"/>
                </a:lnTo>
                <a:lnTo>
                  <a:pt x="1274" y="132"/>
                </a:lnTo>
                <a:lnTo>
                  <a:pt x="1244" y="102"/>
                </a:lnTo>
                <a:lnTo>
                  <a:pt x="1211" y="74"/>
                </a:lnTo>
                <a:lnTo>
                  <a:pt x="1181" y="55"/>
                </a:lnTo>
                <a:lnTo>
                  <a:pt x="1153" y="39"/>
                </a:lnTo>
                <a:lnTo>
                  <a:pt x="1110" y="19"/>
                </a:lnTo>
                <a:lnTo>
                  <a:pt x="1057" y="7"/>
                </a:lnTo>
                <a:lnTo>
                  <a:pt x="1008" y="0"/>
                </a:lnTo>
                <a:lnTo>
                  <a:pt x="927" y="3"/>
                </a:lnTo>
                <a:lnTo>
                  <a:pt x="858" y="18"/>
                </a:lnTo>
                <a:lnTo>
                  <a:pt x="821" y="31"/>
                </a:lnTo>
                <a:lnTo>
                  <a:pt x="765" y="60"/>
                </a:lnTo>
                <a:lnTo>
                  <a:pt x="720" y="94"/>
                </a:lnTo>
                <a:lnTo>
                  <a:pt x="676" y="130"/>
                </a:lnTo>
                <a:lnTo>
                  <a:pt x="633" y="142"/>
                </a:lnTo>
                <a:lnTo>
                  <a:pt x="597" y="150"/>
                </a:lnTo>
                <a:lnTo>
                  <a:pt x="558" y="152"/>
                </a:lnTo>
                <a:lnTo>
                  <a:pt x="521" y="147"/>
                </a:lnTo>
                <a:lnTo>
                  <a:pt x="490" y="147"/>
                </a:lnTo>
                <a:lnTo>
                  <a:pt x="395" y="147"/>
                </a:lnTo>
                <a:lnTo>
                  <a:pt x="367" y="145"/>
                </a:lnTo>
                <a:lnTo>
                  <a:pt x="285" y="150"/>
                </a:lnTo>
                <a:lnTo>
                  <a:pt x="234" y="147"/>
                </a:lnTo>
                <a:lnTo>
                  <a:pt x="173" y="140"/>
                </a:lnTo>
                <a:lnTo>
                  <a:pt x="97" y="142"/>
                </a:lnTo>
                <a:lnTo>
                  <a:pt x="51" y="142"/>
                </a:lnTo>
                <a:lnTo>
                  <a:pt x="31" y="145"/>
                </a:lnTo>
                <a:lnTo>
                  <a:pt x="17" y="152"/>
                </a:lnTo>
                <a:lnTo>
                  <a:pt x="4" y="172"/>
                </a:lnTo>
                <a:lnTo>
                  <a:pt x="0" y="203"/>
                </a:lnTo>
                <a:lnTo>
                  <a:pt x="0" y="235"/>
                </a:lnTo>
                <a:lnTo>
                  <a:pt x="0" y="271"/>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1" name="Freeform 14"/>
          <p:cNvSpPr>
            <a:spLocks/>
          </p:cNvSpPr>
          <p:nvPr/>
        </p:nvSpPr>
        <p:spPr bwMode="auto">
          <a:xfrm>
            <a:off x="3981450" y="334963"/>
            <a:ext cx="142875" cy="638175"/>
          </a:xfrm>
          <a:custGeom>
            <a:avLst/>
            <a:gdLst>
              <a:gd name="T0" fmla="*/ 21 w 90"/>
              <a:gd name="T1" fmla="*/ 10 h 402"/>
              <a:gd name="T2" fmla="*/ 28 w 90"/>
              <a:gd name="T3" fmla="*/ 40 h 402"/>
              <a:gd name="T4" fmla="*/ 21 w 90"/>
              <a:gd name="T5" fmla="*/ 54 h 402"/>
              <a:gd name="T6" fmla="*/ 10 w 90"/>
              <a:gd name="T7" fmla="*/ 99 h 402"/>
              <a:gd name="T8" fmla="*/ 2 w 90"/>
              <a:gd name="T9" fmla="*/ 138 h 402"/>
              <a:gd name="T10" fmla="*/ 0 w 90"/>
              <a:gd name="T11" fmla="*/ 173 h 402"/>
              <a:gd name="T12" fmla="*/ 8 w 90"/>
              <a:gd name="T13" fmla="*/ 215 h 402"/>
              <a:gd name="T14" fmla="*/ 13 w 90"/>
              <a:gd name="T15" fmla="*/ 256 h 402"/>
              <a:gd name="T16" fmla="*/ 21 w 90"/>
              <a:gd name="T17" fmla="*/ 295 h 402"/>
              <a:gd name="T18" fmla="*/ 43 w 90"/>
              <a:gd name="T19" fmla="*/ 319 h 402"/>
              <a:gd name="T20" fmla="*/ 52 w 90"/>
              <a:gd name="T21" fmla="*/ 348 h 402"/>
              <a:gd name="T22" fmla="*/ 71 w 90"/>
              <a:gd name="T23" fmla="*/ 374 h 402"/>
              <a:gd name="T24" fmla="*/ 89 w 90"/>
              <a:gd name="T25" fmla="*/ 401 h 402"/>
              <a:gd name="T26" fmla="*/ 82 w 90"/>
              <a:gd name="T27" fmla="*/ 376 h 402"/>
              <a:gd name="T28" fmla="*/ 65 w 90"/>
              <a:gd name="T29" fmla="*/ 346 h 402"/>
              <a:gd name="T30" fmla="*/ 69 w 90"/>
              <a:gd name="T31" fmla="*/ 313 h 402"/>
              <a:gd name="T32" fmla="*/ 45 w 90"/>
              <a:gd name="T33" fmla="*/ 272 h 402"/>
              <a:gd name="T34" fmla="*/ 23 w 90"/>
              <a:gd name="T35" fmla="*/ 223 h 402"/>
              <a:gd name="T36" fmla="*/ 19 w 90"/>
              <a:gd name="T37" fmla="*/ 150 h 402"/>
              <a:gd name="T38" fmla="*/ 28 w 90"/>
              <a:gd name="T39" fmla="*/ 103 h 402"/>
              <a:gd name="T40" fmla="*/ 41 w 90"/>
              <a:gd name="T41" fmla="*/ 54 h 402"/>
              <a:gd name="T42" fmla="*/ 43 w 90"/>
              <a:gd name="T43" fmla="*/ 20 h 402"/>
              <a:gd name="T44" fmla="*/ 23 w 90"/>
              <a:gd name="T45" fmla="*/ 0 h 402"/>
              <a:gd name="T46" fmla="*/ 21 w 90"/>
              <a:gd name="T47" fmla="*/ 10 h 40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402">
                <a:moveTo>
                  <a:pt x="21" y="10"/>
                </a:moveTo>
                <a:lnTo>
                  <a:pt x="28" y="40"/>
                </a:lnTo>
                <a:lnTo>
                  <a:pt x="21" y="54"/>
                </a:lnTo>
                <a:lnTo>
                  <a:pt x="10" y="99"/>
                </a:lnTo>
                <a:lnTo>
                  <a:pt x="2" y="138"/>
                </a:lnTo>
                <a:lnTo>
                  <a:pt x="0" y="173"/>
                </a:lnTo>
                <a:lnTo>
                  <a:pt x="8" y="215"/>
                </a:lnTo>
                <a:lnTo>
                  <a:pt x="13" y="256"/>
                </a:lnTo>
                <a:lnTo>
                  <a:pt x="21" y="295"/>
                </a:lnTo>
                <a:lnTo>
                  <a:pt x="43" y="319"/>
                </a:lnTo>
                <a:lnTo>
                  <a:pt x="52" y="348"/>
                </a:lnTo>
                <a:lnTo>
                  <a:pt x="71" y="374"/>
                </a:lnTo>
                <a:lnTo>
                  <a:pt x="89" y="401"/>
                </a:lnTo>
                <a:lnTo>
                  <a:pt x="82" y="376"/>
                </a:lnTo>
                <a:lnTo>
                  <a:pt x="65" y="346"/>
                </a:lnTo>
                <a:lnTo>
                  <a:pt x="69" y="313"/>
                </a:lnTo>
                <a:lnTo>
                  <a:pt x="45" y="272"/>
                </a:lnTo>
                <a:lnTo>
                  <a:pt x="23" y="223"/>
                </a:lnTo>
                <a:lnTo>
                  <a:pt x="19" y="150"/>
                </a:lnTo>
                <a:lnTo>
                  <a:pt x="28" y="103"/>
                </a:lnTo>
                <a:lnTo>
                  <a:pt x="41" y="54"/>
                </a:lnTo>
                <a:lnTo>
                  <a:pt x="43" y="20"/>
                </a:lnTo>
                <a:lnTo>
                  <a:pt x="23" y="0"/>
                </a:lnTo>
                <a:lnTo>
                  <a:pt x="21" y="10"/>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grpSp>
        <p:nvGrpSpPr>
          <p:cNvPr id="12" name="Group 15"/>
          <p:cNvGrpSpPr>
            <a:grpSpLocks/>
          </p:cNvGrpSpPr>
          <p:nvPr/>
        </p:nvGrpSpPr>
        <p:grpSpPr bwMode="auto">
          <a:xfrm>
            <a:off x="134938" y="209550"/>
            <a:ext cx="2808287" cy="844550"/>
            <a:chOff x="85" y="132"/>
            <a:chExt cx="1769" cy="532"/>
          </a:xfrm>
        </p:grpSpPr>
        <p:sp>
          <p:nvSpPr>
            <p:cNvPr id="13" name="Freeform 16"/>
            <p:cNvSpPr>
              <a:spLocks/>
            </p:cNvSpPr>
            <p:nvPr/>
          </p:nvSpPr>
          <p:spPr bwMode="auto">
            <a:xfrm>
              <a:off x="93" y="132"/>
              <a:ext cx="1761" cy="427"/>
            </a:xfrm>
            <a:custGeom>
              <a:avLst/>
              <a:gdLst>
                <a:gd name="T0" fmla="*/ 23 w 1761"/>
                <a:gd name="T1" fmla="*/ 6 h 427"/>
                <a:gd name="T2" fmla="*/ 37 w 1761"/>
                <a:gd name="T3" fmla="*/ 0 h 427"/>
                <a:gd name="T4" fmla="*/ 1706 w 1761"/>
                <a:gd name="T5" fmla="*/ 0 h 427"/>
                <a:gd name="T6" fmla="*/ 1725 w 1761"/>
                <a:gd name="T7" fmla="*/ 4 h 427"/>
                <a:gd name="T8" fmla="*/ 1739 w 1761"/>
                <a:gd name="T9" fmla="*/ 15 h 427"/>
                <a:gd name="T10" fmla="*/ 1751 w 1761"/>
                <a:gd name="T11" fmla="*/ 42 h 427"/>
                <a:gd name="T12" fmla="*/ 1758 w 1761"/>
                <a:gd name="T13" fmla="*/ 74 h 427"/>
                <a:gd name="T14" fmla="*/ 1760 w 1761"/>
                <a:gd name="T15" fmla="*/ 110 h 427"/>
                <a:gd name="T16" fmla="*/ 1760 w 1761"/>
                <a:gd name="T17" fmla="*/ 426 h 427"/>
                <a:gd name="T18" fmla="*/ 66 w 1761"/>
                <a:gd name="T19" fmla="*/ 426 h 427"/>
                <a:gd name="T20" fmla="*/ 0 w 1761"/>
                <a:gd name="T21" fmla="*/ 426 h 427"/>
                <a:gd name="T22" fmla="*/ 0 w 1761"/>
                <a:gd name="T23" fmla="*/ 132 h 427"/>
                <a:gd name="T24" fmla="*/ 0 w 1761"/>
                <a:gd name="T25" fmla="*/ 89 h 427"/>
                <a:gd name="T26" fmla="*/ 7 w 1761"/>
                <a:gd name="T27" fmla="*/ 47 h 427"/>
                <a:gd name="T28" fmla="*/ 13 w 1761"/>
                <a:gd name="T29" fmla="*/ 25 h 427"/>
                <a:gd name="T30" fmla="*/ 23 w 1761"/>
                <a:gd name="T31" fmla="*/ 6 h 4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61" h="427">
                  <a:moveTo>
                    <a:pt x="23" y="6"/>
                  </a:moveTo>
                  <a:lnTo>
                    <a:pt x="37" y="0"/>
                  </a:lnTo>
                  <a:lnTo>
                    <a:pt x="1706" y="0"/>
                  </a:lnTo>
                  <a:lnTo>
                    <a:pt x="1725" y="4"/>
                  </a:lnTo>
                  <a:lnTo>
                    <a:pt x="1739" y="15"/>
                  </a:lnTo>
                  <a:lnTo>
                    <a:pt x="1751" y="42"/>
                  </a:lnTo>
                  <a:lnTo>
                    <a:pt x="1758" y="74"/>
                  </a:lnTo>
                  <a:lnTo>
                    <a:pt x="1760" y="110"/>
                  </a:lnTo>
                  <a:lnTo>
                    <a:pt x="1760" y="426"/>
                  </a:lnTo>
                  <a:lnTo>
                    <a:pt x="66" y="426"/>
                  </a:lnTo>
                  <a:lnTo>
                    <a:pt x="0" y="426"/>
                  </a:lnTo>
                  <a:lnTo>
                    <a:pt x="0" y="132"/>
                  </a:lnTo>
                  <a:lnTo>
                    <a:pt x="0" y="89"/>
                  </a:lnTo>
                  <a:lnTo>
                    <a:pt x="7" y="47"/>
                  </a:lnTo>
                  <a:lnTo>
                    <a:pt x="13" y="25"/>
                  </a:lnTo>
                  <a:lnTo>
                    <a:pt x="23" y="6"/>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4" name="Freeform 17"/>
            <p:cNvSpPr>
              <a:spLocks/>
            </p:cNvSpPr>
            <p:nvPr/>
          </p:nvSpPr>
          <p:spPr bwMode="auto">
            <a:xfrm>
              <a:off x="85" y="412"/>
              <a:ext cx="1761" cy="185"/>
            </a:xfrm>
            <a:custGeom>
              <a:avLst/>
              <a:gdLst>
                <a:gd name="T0" fmla="*/ 85 w 1761"/>
                <a:gd name="T1" fmla="*/ 63 h 185"/>
                <a:gd name="T2" fmla="*/ 138 w 1761"/>
                <a:gd name="T3" fmla="*/ 63 h 185"/>
                <a:gd name="T4" fmla="*/ 180 w 1761"/>
                <a:gd name="T5" fmla="*/ 95 h 185"/>
                <a:gd name="T6" fmla="*/ 248 w 1761"/>
                <a:gd name="T7" fmla="*/ 76 h 185"/>
                <a:gd name="T8" fmla="*/ 325 w 1761"/>
                <a:gd name="T9" fmla="*/ 67 h 185"/>
                <a:gd name="T10" fmla="*/ 379 w 1761"/>
                <a:gd name="T11" fmla="*/ 86 h 185"/>
                <a:gd name="T12" fmla="*/ 438 w 1761"/>
                <a:gd name="T13" fmla="*/ 76 h 185"/>
                <a:gd name="T14" fmla="*/ 532 w 1761"/>
                <a:gd name="T15" fmla="*/ 82 h 185"/>
                <a:gd name="T16" fmla="*/ 592 w 1761"/>
                <a:gd name="T17" fmla="*/ 95 h 185"/>
                <a:gd name="T18" fmla="*/ 663 w 1761"/>
                <a:gd name="T19" fmla="*/ 57 h 185"/>
                <a:gd name="T20" fmla="*/ 716 w 1761"/>
                <a:gd name="T21" fmla="*/ 90 h 185"/>
                <a:gd name="T22" fmla="*/ 787 w 1761"/>
                <a:gd name="T23" fmla="*/ 85 h 185"/>
                <a:gd name="T24" fmla="*/ 824 w 1761"/>
                <a:gd name="T25" fmla="*/ 90 h 185"/>
                <a:gd name="T26" fmla="*/ 857 w 1761"/>
                <a:gd name="T27" fmla="*/ 57 h 185"/>
                <a:gd name="T28" fmla="*/ 899 w 1761"/>
                <a:gd name="T29" fmla="*/ 34 h 185"/>
                <a:gd name="T30" fmla="*/ 949 w 1761"/>
                <a:gd name="T31" fmla="*/ 31 h 185"/>
                <a:gd name="T32" fmla="*/ 991 w 1761"/>
                <a:gd name="T33" fmla="*/ 22 h 185"/>
                <a:gd name="T34" fmla="*/ 1030 w 1761"/>
                <a:gd name="T35" fmla="*/ 48 h 185"/>
                <a:gd name="T36" fmla="*/ 1071 w 1761"/>
                <a:gd name="T37" fmla="*/ 67 h 185"/>
                <a:gd name="T38" fmla="*/ 1138 w 1761"/>
                <a:gd name="T39" fmla="*/ 53 h 185"/>
                <a:gd name="T40" fmla="*/ 1168 w 1761"/>
                <a:gd name="T41" fmla="*/ 89 h 185"/>
                <a:gd name="T42" fmla="*/ 1215 w 1761"/>
                <a:gd name="T43" fmla="*/ 95 h 185"/>
                <a:gd name="T44" fmla="*/ 1293 w 1761"/>
                <a:gd name="T45" fmla="*/ 95 h 185"/>
                <a:gd name="T46" fmla="*/ 1340 w 1761"/>
                <a:gd name="T47" fmla="*/ 79 h 185"/>
                <a:gd name="T48" fmla="*/ 1376 w 1761"/>
                <a:gd name="T49" fmla="*/ 86 h 185"/>
                <a:gd name="T50" fmla="*/ 1418 w 1761"/>
                <a:gd name="T51" fmla="*/ 57 h 185"/>
                <a:gd name="T52" fmla="*/ 1478 w 1761"/>
                <a:gd name="T53" fmla="*/ 53 h 185"/>
                <a:gd name="T54" fmla="*/ 1528 w 1761"/>
                <a:gd name="T55" fmla="*/ 22 h 185"/>
                <a:gd name="T56" fmla="*/ 1567 w 1761"/>
                <a:gd name="T57" fmla="*/ 15 h 185"/>
                <a:gd name="T58" fmla="*/ 1617 w 1761"/>
                <a:gd name="T59" fmla="*/ 27 h 185"/>
                <a:gd name="T60" fmla="*/ 1661 w 1761"/>
                <a:gd name="T61" fmla="*/ 1 h 185"/>
                <a:gd name="T62" fmla="*/ 1703 w 1761"/>
                <a:gd name="T63" fmla="*/ 48 h 185"/>
                <a:gd name="T64" fmla="*/ 1750 w 1761"/>
                <a:gd name="T65" fmla="*/ 24 h 185"/>
                <a:gd name="T66" fmla="*/ 1760 w 1761"/>
                <a:gd name="T67" fmla="*/ 184 h 185"/>
                <a:gd name="T68" fmla="*/ 727 w 1761"/>
                <a:gd name="T69" fmla="*/ 149 h 185"/>
                <a:gd name="T70" fmla="*/ 0 w 1761"/>
                <a:gd name="T71" fmla="*/ 29 h 185"/>
                <a:gd name="T72" fmla="*/ 26 w 1761"/>
                <a:gd name="T73" fmla="*/ 50 h 185"/>
                <a:gd name="T74" fmla="*/ 61 w 1761"/>
                <a:gd name="T75" fmla="*/ 57 h 1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61" h="185">
                  <a:moveTo>
                    <a:pt x="61" y="57"/>
                  </a:moveTo>
                  <a:lnTo>
                    <a:pt x="85" y="63"/>
                  </a:lnTo>
                  <a:lnTo>
                    <a:pt x="112" y="57"/>
                  </a:lnTo>
                  <a:lnTo>
                    <a:pt x="138" y="63"/>
                  </a:lnTo>
                  <a:lnTo>
                    <a:pt x="158" y="81"/>
                  </a:lnTo>
                  <a:lnTo>
                    <a:pt x="180" y="95"/>
                  </a:lnTo>
                  <a:lnTo>
                    <a:pt x="217" y="82"/>
                  </a:lnTo>
                  <a:lnTo>
                    <a:pt x="248" y="76"/>
                  </a:lnTo>
                  <a:lnTo>
                    <a:pt x="293" y="76"/>
                  </a:lnTo>
                  <a:lnTo>
                    <a:pt x="325" y="67"/>
                  </a:lnTo>
                  <a:lnTo>
                    <a:pt x="354" y="76"/>
                  </a:lnTo>
                  <a:lnTo>
                    <a:pt x="379" y="86"/>
                  </a:lnTo>
                  <a:lnTo>
                    <a:pt x="402" y="89"/>
                  </a:lnTo>
                  <a:lnTo>
                    <a:pt x="438" y="76"/>
                  </a:lnTo>
                  <a:lnTo>
                    <a:pt x="477" y="76"/>
                  </a:lnTo>
                  <a:lnTo>
                    <a:pt x="532" y="82"/>
                  </a:lnTo>
                  <a:lnTo>
                    <a:pt x="555" y="99"/>
                  </a:lnTo>
                  <a:lnTo>
                    <a:pt x="592" y="95"/>
                  </a:lnTo>
                  <a:lnTo>
                    <a:pt x="629" y="67"/>
                  </a:lnTo>
                  <a:lnTo>
                    <a:pt x="663" y="57"/>
                  </a:lnTo>
                  <a:lnTo>
                    <a:pt x="687" y="67"/>
                  </a:lnTo>
                  <a:lnTo>
                    <a:pt x="716" y="90"/>
                  </a:lnTo>
                  <a:lnTo>
                    <a:pt x="750" y="100"/>
                  </a:lnTo>
                  <a:lnTo>
                    <a:pt x="787" y="85"/>
                  </a:lnTo>
                  <a:lnTo>
                    <a:pt x="805" y="79"/>
                  </a:lnTo>
                  <a:lnTo>
                    <a:pt x="824" y="90"/>
                  </a:lnTo>
                  <a:lnTo>
                    <a:pt x="840" y="76"/>
                  </a:lnTo>
                  <a:lnTo>
                    <a:pt x="857" y="57"/>
                  </a:lnTo>
                  <a:lnTo>
                    <a:pt x="877" y="39"/>
                  </a:lnTo>
                  <a:lnTo>
                    <a:pt x="899" y="34"/>
                  </a:lnTo>
                  <a:lnTo>
                    <a:pt x="924" y="39"/>
                  </a:lnTo>
                  <a:lnTo>
                    <a:pt x="949" y="31"/>
                  </a:lnTo>
                  <a:lnTo>
                    <a:pt x="975" y="22"/>
                  </a:lnTo>
                  <a:lnTo>
                    <a:pt x="991" y="22"/>
                  </a:lnTo>
                  <a:lnTo>
                    <a:pt x="1006" y="25"/>
                  </a:lnTo>
                  <a:lnTo>
                    <a:pt x="1030" y="48"/>
                  </a:lnTo>
                  <a:lnTo>
                    <a:pt x="1052" y="44"/>
                  </a:lnTo>
                  <a:lnTo>
                    <a:pt x="1071" y="67"/>
                  </a:lnTo>
                  <a:lnTo>
                    <a:pt x="1107" y="67"/>
                  </a:lnTo>
                  <a:lnTo>
                    <a:pt x="1138" y="53"/>
                  </a:lnTo>
                  <a:lnTo>
                    <a:pt x="1153" y="71"/>
                  </a:lnTo>
                  <a:lnTo>
                    <a:pt x="1168" y="89"/>
                  </a:lnTo>
                  <a:lnTo>
                    <a:pt x="1190" y="84"/>
                  </a:lnTo>
                  <a:lnTo>
                    <a:pt x="1215" y="95"/>
                  </a:lnTo>
                  <a:lnTo>
                    <a:pt x="1242" y="85"/>
                  </a:lnTo>
                  <a:lnTo>
                    <a:pt x="1293" y="95"/>
                  </a:lnTo>
                  <a:lnTo>
                    <a:pt x="1315" y="104"/>
                  </a:lnTo>
                  <a:lnTo>
                    <a:pt x="1340" y="79"/>
                  </a:lnTo>
                  <a:lnTo>
                    <a:pt x="1357" y="77"/>
                  </a:lnTo>
                  <a:lnTo>
                    <a:pt x="1376" y="86"/>
                  </a:lnTo>
                  <a:lnTo>
                    <a:pt x="1394" y="82"/>
                  </a:lnTo>
                  <a:lnTo>
                    <a:pt x="1418" y="57"/>
                  </a:lnTo>
                  <a:lnTo>
                    <a:pt x="1458" y="50"/>
                  </a:lnTo>
                  <a:lnTo>
                    <a:pt x="1478" y="53"/>
                  </a:lnTo>
                  <a:lnTo>
                    <a:pt x="1498" y="53"/>
                  </a:lnTo>
                  <a:lnTo>
                    <a:pt x="1528" y="22"/>
                  </a:lnTo>
                  <a:lnTo>
                    <a:pt x="1545" y="10"/>
                  </a:lnTo>
                  <a:lnTo>
                    <a:pt x="1567" y="15"/>
                  </a:lnTo>
                  <a:lnTo>
                    <a:pt x="1592" y="48"/>
                  </a:lnTo>
                  <a:lnTo>
                    <a:pt x="1617" y="27"/>
                  </a:lnTo>
                  <a:lnTo>
                    <a:pt x="1641" y="0"/>
                  </a:lnTo>
                  <a:lnTo>
                    <a:pt x="1661" y="1"/>
                  </a:lnTo>
                  <a:lnTo>
                    <a:pt x="1685" y="57"/>
                  </a:lnTo>
                  <a:lnTo>
                    <a:pt x="1703" y="48"/>
                  </a:lnTo>
                  <a:lnTo>
                    <a:pt x="1729" y="25"/>
                  </a:lnTo>
                  <a:lnTo>
                    <a:pt x="1750" y="24"/>
                  </a:lnTo>
                  <a:lnTo>
                    <a:pt x="1760" y="43"/>
                  </a:lnTo>
                  <a:lnTo>
                    <a:pt x="1760" y="184"/>
                  </a:lnTo>
                  <a:lnTo>
                    <a:pt x="740" y="144"/>
                  </a:lnTo>
                  <a:lnTo>
                    <a:pt x="727" y="149"/>
                  </a:lnTo>
                  <a:lnTo>
                    <a:pt x="0" y="133"/>
                  </a:lnTo>
                  <a:lnTo>
                    <a:pt x="0" y="29"/>
                  </a:lnTo>
                  <a:lnTo>
                    <a:pt x="10" y="44"/>
                  </a:lnTo>
                  <a:lnTo>
                    <a:pt x="26" y="50"/>
                  </a:lnTo>
                  <a:lnTo>
                    <a:pt x="46" y="51"/>
                  </a:lnTo>
                  <a:lnTo>
                    <a:pt x="61" y="57"/>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5" name="Freeform 18"/>
            <p:cNvSpPr>
              <a:spLocks/>
            </p:cNvSpPr>
            <p:nvPr/>
          </p:nvSpPr>
          <p:spPr bwMode="auto">
            <a:xfrm>
              <a:off x="85" y="476"/>
              <a:ext cx="1761" cy="188"/>
            </a:xfrm>
            <a:custGeom>
              <a:avLst/>
              <a:gdLst>
                <a:gd name="T0" fmla="*/ 37 w 1761"/>
                <a:gd name="T1" fmla="*/ 185 h 188"/>
                <a:gd name="T2" fmla="*/ 1706 w 1761"/>
                <a:gd name="T3" fmla="*/ 187 h 188"/>
                <a:gd name="T4" fmla="*/ 1739 w 1761"/>
                <a:gd name="T5" fmla="*/ 181 h 188"/>
                <a:gd name="T6" fmla="*/ 1758 w 1761"/>
                <a:gd name="T7" fmla="*/ 158 h 188"/>
                <a:gd name="T8" fmla="*/ 1760 w 1761"/>
                <a:gd name="T9" fmla="*/ 22 h 188"/>
                <a:gd name="T10" fmla="*/ 1736 w 1761"/>
                <a:gd name="T11" fmla="*/ 6 h 188"/>
                <a:gd name="T12" fmla="*/ 1723 w 1761"/>
                <a:gd name="T13" fmla="*/ 51 h 188"/>
                <a:gd name="T14" fmla="*/ 1706 w 1761"/>
                <a:gd name="T15" fmla="*/ 47 h 188"/>
                <a:gd name="T16" fmla="*/ 1671 w 1761"/>
                <a:gd name="T17" fmla="*/ 25 h 188"/>
                <a:gd name="T18" fmla="*/ 1625 w 1761"/>
                <a:gd name="T19" fmla="*/ 32 h 188"/>
                <a:gd name="T20" fmla="*/ 1588 w 1761"/>
                <a:gd name="T21" fmla="*/ 37 h 188"/>
                <a:gd name="T22" fmla="*/ 1554 w 1761"/>
                <a:gd name="T23" fmla="*/ 25 h 188"/>
                <a:gd name="T24" fmla="*/ 1520 w 1761"/>
                <a:gd name="T25" fmla="*/ 40 h 188"/>
                <a:gd name="T26" fmla="*/ 1498 w 1761"/>
                <a:gd name="T27" fmla="*/ 49 h 188"/>
                <a:gd name="T28" fmla="*/ 1445 w 1761"/>
                <a:gd name="T29" fmla="*/ 43 h 188"/>
                <a:gd name="T30" fmla="*/ 1396 w 1761"/>
                <a:gd name="T31" fmla="*/ 36 h 188"/>
                <a:gd name="T32" fmla="*/ 1337 w 1761"/>
                <a:gd name="T33" fmla="*/ 82 h 188"/>
                <a:gd name="T34" fmla="*/ 1293 w 1761"/>
                <a:gd name="T35" fmla="*/ 58 h 188"/>
                <a:gd name="T36" fmla="*/ 1240 w 1761"/>
                <a:gd name="T37" fmla="*/ 56 h 188"/>
                <a:gd name="T38" fmla="*/ 1153 w 1761"/>
                <a:gd name="T39" fmla="*/ 55 h 188"/>
                <a:gd name="T40" fmla="*/ 1112 w 1761"/>
                <a:gd name="T41" fmla="*/ 49 h 188"/>
                <a:gd name="T42" fmla="*/ 1079 w 1761"/>
                <a:gd name="T43" fmla="*/ 36 h 188"/>
                <a:gd name="T44" fmla="*/ 1006 w 1761"/>
                <a:gd name="T45" fmla="*/ 65 h 188"/>
                <a:gd name="T46" fmla="*/ 943 w 1761"/>
                <a:gd name="T47" fmla="*/ 50 h 188"/>
                <a:gd name="T48" fmla="*/ 866 w 1761"/>
                <a:gd name="T49" fmla="*/ 58 h 188"/>
                <a:gd name="T50" fmla="*/ 804 w 1761"/>
                <a:gd name="T51" fmla="*/ 58 h 188"/>
                <a:gd name="T52" fmla="*/ 730 w 1761"/>
                <a:gd name="T53" fmla="*/ 78 h 188"/>
                <a:gd name="T54" fmla="*/ 652 w 1761"/>
                <a:gd name="T55" fmla="*/ 68 h 188"/>
                <a:gd name="T56" fmla="*/ 563 w 1761"/>
                <a:gd name="T57" fmla="*/ 70 h 188"/>
                <a:gd name="T58" fmla="*/ 468 w 1761"/>
                <a:gd name="T59" fmla="*/ 49 h 188"/>
                <a:gd name="T60" fmla="*/ 369 w 1761"/>
                <a:gd name="T61" fmla="*/ 35 h 188"/>
                <a:gd name="T62" fmla="*/ 301 w 1761"/>
                <a:gd name="T63" fmla="*/ 53 h 188"/>
                <a:gd name="T64" fmla="*/ 262 w 1761"/>
                <a:gd name="T65" fmla="*/ 47 h 188"/>
                <a:gd name="T66" fmla="*/ 205 w 1761"/>
                <a:gd name="T67" fmla="*/ 55 h 188"/>
                <a:gd name="T68" fmla="*/ 143 w 1761"/>
                <a:gd name="T69" fmla="*/ 53 h 188"/>
                <a:gd name="T70" fmla="*/ 80 w 1761"/>
                <a:gd name="T71" fmla="*/ 65 h 188"/>
                <a:gd name="T72" fmla="*/ 16 w 1761"/>
                <a:gd name="T73" fmla="*/ 56 h 188"/>
                <a:gd name="T74" fmla="*/ 2 w 1761"/>
                <a:gd name="T75" fmla="*/ 111 h 188"/>
                <a:gd name="T76" fmla="*/ 13 w 1761"/>
                <a:gd name="T77" fmla="*/ 175 h 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1" h="188">
                  <a:moveTo>
                    <a:pt x="23" y="182"/>
                  </a:moveTo>
                  <a:lnTo>
                    <a:pt x="37" y="185"/>
                  </a:lnTo>
                  <a:lnTo>
                    <a:pt x="54" y="187"/>
                  </a:lnTo>
                  <a:lnTo>
                    <a:pt x="1706" y="187"/>
                  </a:lnTo>
                  <a:lnTo>
                    <a:pt x="1725" y="184"/>
                  </a:lnTo>
                  <a:lnTo>
                    <a:pt x="1739" y="181"/>
                  </a:lnTo>
                  <a:lnTo>
                    <a:pt x="1751" y="170"/>
                  </a:lnTo>
                  <a:lnTo>
                    <a:pt x="1758" y="158"/>
                  </a:lnTo>
                  <a:lnTo>
                    <a:pt x="1760" y="143"/>
                  </a:lnTo>
                  <a:lnTo>
                    <a:pt x="1760" y="22"/>
                  </a:lnTo>
                  <a:lnTo>
                    <a:pt x="1745" y="0"/>
                  </a:lnTo>
                  <a:lnTo>
                    <a:pt x="1736" y="6"/>
                  </a:lnTo>
                  <a:lnTo>
                    <a:pt x="1729" y="27"/>
                  </a:lnTo>
                  <a:lnTo>
                    <a:pt x="1723" y="51"/>
                  </a:lnTo>
                  <a:lnTo>
                    <a:pt x="1716" y="49"/>
                  </a:lnTo>
                  <a:lnTo>
                    <a:pt x="1706" y="47"/>
                  </a:lnTo>
                  <a:lnTo>
                    <a:pt x="1685" y="35"/>
                  </a:lnTo>
                  <a:lnTo>
                    <a:pt x="1671" y="25"/>
                  </a:lnTo>
                  <a:lnTo>
                    <a:pt x="1649" y="22"/>
                  </a:lnTo>
                  <a:lnTo>
                    <a:pt x="1625" y="32"/>
                  </a:lnTo>
                  <a:lnTo>
                    <a:pt x="1603" y="49"/>
                  </a:lnTo>
                  <a:lnTo>
                    <a:pt x="1588" y="37"/>
                  </a:lnTo>
                  <a:lnTo>
                    <a:pt x="1574" y="35"/>
                  </a:lnTo>
                  <a:lnTo>
                    <a:pt x="1554" y="25"/>
                  </a:lnTo>
                  <a:lnTo>
                    <a:pt x="1534" y="28"/>
                  </a:lnTo>
                  <a:lnTo>
                    <a:pt x="1520" y="40"/>
                  </a:lnTo>
                  <a:lnTo>
                    <a:pt x="1514" y="56"/>
                  </a:lnTo>
                  <a:lnTo>
                    <a:pt x="1498" y="49"/>
                  </a:lnTo>
                  <a:lnTo>
                    <a:pt x="1475" y="49"/>
                  </a:lnTo>
                  <a:lnTo>
                    <a:pt x="1445" y="43"/>
                  </a:lnTo>
                  <a:lnTo>
                    <a:pt x="1419" y="56"/>
                  </a:lnTo>
                  <a:lnTo>
                    <a:pt x="1396" y="36"/>
                  </a:lnTo>
                  <a:lnTo>
                    <a:pt x="1366" y="49"/>
                  </a:lnTo>
                  <a:lnTo>
                    <a:pt x="1337" y="82"/>
                  </a:lnTo>
                  <a:lnTo>
                    <a:pt x="1314" y="70"/>
                  </a:lnTo>
                  <a:lnTo>
                    <a:pt x="1293" y="58"/>
                  </a:lnTo>
                  <a:lnTo>
                    <a:pt x="1270" y="51"/>
                  </a:lnTo>
                  <a:lnTo>
                    <a:pt x="1240" y="56"/>
                  </a:lnTo>
                  <a:lnTo>
                    <a:pt x="1194" y="66"/>
                  </a:lnTo>
                  <a:lnTo>
                    <a:pt x="1153" y="55"/>
                  </a:lnTo>
                  <a:lnTo>
                    <a:pt x="1135" y="60"/>
                  </a:lnTo>
                  <a:lnTo>
                    <a:pt x="1112" y="49"/>
                  </a:lnTo>
                  <a:lnTo>
                    <a:pt x="1097" y="38"/>
                  </a:lnTo>
                  <a:lnTo>
                    <a:pt x="1079" y="36"/>
                  </a:lnTo>
                  <a:lnTo>
                    <a:pt x="1047" y="43"/>
                  </a:lnTo>
                  <a:lnTo>
                    <a:pt x="1006" y="65"/>
                  </a:lnTo>
                  <a:lnTo>
                    <a:pt x="972" y="45"/>
                  </a:lnTo>
                  <a:lnTo>
                    <a:pt x="943" y="50"/>
                  </a:lnTo>
                  <a:lnTo>
                    <a:pt x="916" y="78"/>
                  </a:lnTo>
                  <a:lnTo>
                    <a:pt x="866" y="58"/>
                  </a:lnTo>
                  <a:lnTo>
                    <a:pt x="829" y="68"/>
                  </a:lnTo>
                  <a:lnTo>
                    <a:pt x="804" y="58"/>
                  </a:lnTo>
                  <a:lnTo>
                    <a:pt x="767" y="63"/>
                  </a:lnTo>
                  <a:lnTo>
                    <a:pt x="730" y="78"/>
                  </a:lnTo>
                  <a:lnTo>
                    <a:pt x="704" y="73"/>
                  </a:lnTo>
                  <a:lnTo>
                    <a:pt x="652" y="68"/>
                  </a:lnTo>
                  <a:lnTo>
                    <a:pt x="619" y="78"/>
                  </a:lnTo>
                  <a:lnTo>
                    <a:pt x="563" y="70"/>
                  </a:lnTo>
                  <a:lnTo>
                    <a:pt x="517" y="63"/>
                  </a:lnTo>
                  <a:lnTo>
                    <a:pt x="468" y="49"/>
                  </a:lnTo>
                  <a:lnTo>
                    <a:pt x="422" y="63"/>
                  </a:lnTo>
                  <a:lnTo>
                    <a:pt x="369" y="35"/>
                  </a:lnTo>
                  <a:lnTo>
                    <a:pt x="329" y="36"/>
                  </a:lnTo>
                  <a:lnTo>
                    <a:pt x="301" y="53"/>
                  </a:lnTo>
                  <a:lnTo>
                    <a:pt x="284" y="39"/>
                  </a:lnTo>
                  <a:lnTo>
                    <a:pt x="262" y="47"/>
                  </a:lnTo>
                  <a:lnTo>
                    <a:pt x="233" y="49"/>
                  </a:lnTo>
                  <a:lnTo>
                    <a:pt x="205" y="55"/>
                  </a:lnTo>
                  <a:lnTo>
                    <a:pt x="171" y="66"/>
                  </a:lnTo>
                  <a:lnTo>
                    <a:pt x="143" y="53"/>
                  </a:lnTo>
                  <a:lnTo>
                    <a:pt x="116" y="59"/>
                  </a:lnTo>
                  <a:lnTo>
                    <a:pt x="80" y="65"/>
                  </a:lnTo>
                  <a:lnTo>
                    <a:pt x="58" y="59"/>
                  </a:lnTo>
                  <a:lnTo>
                    <a:pt x="16" y="56"/>
                  </a:lnTo>
                  <a:lnTo>
                    <a:pt x="0" y="70"/>
                  </a:lnTo>
                  <a:lnTo>
                    <a:pt x="2" y="111"/>
                  </a:lnTo>
                  <a:lnTo>
                    <a:pt x="4" y="146"/>
                  </a:lnTo>
                  <a:lnTo>
                    <a:pt x="13" y="175"/>
                  </a:lnTo>
                  <a:lnTo>
                    <a:pt x="23" y="182"/>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6" name="Freeform 19"/>
            <p:cNvSpPr>
              <a:spLocks/>
            </p:cNvSpPr>
            <p:nvPr/>
          </p:nvSpPr>
          <p:spPr bwMode="auto">
            <a:xfrm>
              <a:off x="95" y="151"/>
              <a:ext cx="1733" cy="245"/>
            </a:xfrm>
            <a:custGeom>
              <a:avLst/>
              <a:gdLst>
                <a:gd name="T0" fmla="*/ 0 w 1733"/>
                <a:gd name="T1" fmla="*/ 185 h 245"/>
                <a:gd name="T2" fmla="*/ 4 w 1733"/>
                <a:gd name="T3" fmla="*/ 196 h 245"/>
                <a:gd name="T4" fmla="*/ 7 w 1733"/>
                <a:gd name="T5" fmla="*/ 88 h 245"/>
                <a:gd name="T6" fmla="*/ 22 w 1733"/>
                <a:gd name="T7" fmla="*/ 44 h 245"/>
                <a:gd name="T8" fmla="*/ 82 w 1733"/>
                <a:gd name="T9" fmla="*/ 39 h 245"/>
                <a:gd name="T10" fmla="*/ 198 w 1733"/>
                <a:gd name="T11" fmla="*/ 45 h 245"/>
                <a:gd name="T12" fmla="*/ 308 w 1733"/>
                <a:gd name="T13" fmla="*/ 42 h 245"/>
                <a:gd name="T14" fmla="*/ 437 w 1733"/>
                <a:gd name="T15" fmla="*/ 45 h 245"/>
                <a:gd name="T16" fmla="*/ 525 w 1733"/>
                <a:gd name="T17" fmla="*/ 39 h 245"/>
                <a:gd name="T18" fmla="*/ 598 w 1733"/>
                <a:gd name="T19" fmla="*/ 39 h 245"/>
                <a:gd name="T20" fmla="*/ 708 w 1733"/>
                <a:gd name="T21" fmla="*/ 51 h 245"/>
                <a:gd name="T22" fmla="*/ 788 w 1733"/>
                <a:gd name="T23" fmla="*/ 53 h 245"/>
                <a:gd name="T24" fmla="*/ 878 w 1733"/>
                <a:gd name="T25" fmla="*/ 45 h 245"/>
                <a:gd name="T26" fmla="*/ 986 w 1733"/>
                <a:gd name="T27" fmla="*/ 61 h 245"/>
                <a:gd name="T28" fmla="*/ 1071 w 1733"/>
                <a:gd name="T29" fmla="*/ 57 h 245"/>
                <a:gd name="T30" fmla="*/ 1150 w 1733"/>
                <a:gd name="T31" fmla="*/ 49 h 245"/>
                <a:gd name="T32" fmla="*/ 1241 w 1733"/>
                <a:gd name="T33" fmla="*/ 54 h 245"/>
                <a:gd name="T34" fmla="*/ 1319 w 1733"/>
                <a:gd name="T35" fmla="*/ 49 h 245"/>
                <a:gd name="T36" fmla="*/ 1395 w 1733"/>
                <a:gd name="T37" fmla="*/ 44 h 245"/>
                <a:gd name="T38" fmla="*/ 1449 w 1733"/>
                <a:gd name="T39" fmla="*/ 48 h 245"/>
                <a:gd name="T40" fmla="*/ 1557 w 1733"/>
                <a:gd name="T41" fmla="*/ 39 h 245"/>
                <a:gd name="T42" fmla="*/ 1665 w 1733"/>
                <a:gd name="T43" fmla="*/ 51 h 245"/>
                <a:gd name="T44" fmla="*/ 1703 w 1733"/>
                <a:gd name="T45" fmla="*/ 71 h 245"/>
                <a:gd name="T46" fmla="*/ 1721 w 1733"/>
                <a:gd name="T47" fmla="*/ 104 h 245"/>
                <a:gd name="T48" fmla="*/ 1732 w 1733"/>
                <a:gd name="T49" fmla="*/ 189 h 245"/>
                <a:gd name="T50" fmla="*/ 1732 w 1733"/>
                <a:gd name="T51" fmla="*/ 63 h 245"/>
                <a:gd name="T52" fmla="*/ 1725 w 1733"/>
                <a:gd name="T53" fmla="*/ 25 h 245"/>
                <a:gd name="T54" fmla="*/ 1606 w 1733"/>
                <a:gd name="T55" fmla="*/ 9 h 245"/>
                <a:gd name="T56" fmla="*/ 1510 w 1733"/>
                <a:gd name="T57" fmla="*/ 2 h 245"/>
                <a:gd name="T58" fmla="*/ 1443 w 1733"/>
                <a:gd name="T59" fmla="*/ 5 h 245"/>
                <a:gd name="T60" fmla="*/ 1349 w 1733"/>
                <a:gd name="T61" fmla="*/ 12 h 245"/>
                <a:gd name="T62" fmla="*/ 1182 w 1733"/>
                <a:gd name="T63" fmla="*/ 9 h 245"/>
                <a:gd name="T64" fmla="*/ 1067 w 1733"/>
                <a:gd name="T65" fmla="*/ 10 h 245"/>
                <a:gd name="T66" fmla="*/ 986 w 1733"/>
                <a:gd name="T67" fmla="*/ 9 h 245"/>
                <a:gd name="T68" fmla="*/ 923 w 1733"/>
                <a:gd name="T69" fmla="*/ 6 h 245"/>
                <a:gd name="T70" fmla="*/ 813 w 1733"/>
                <a:gd name="T71" fmla="*/ 9 h 245"/>
                <a:gd name="T72" fmla="*/ 681 w 1733"/>
                <a:gd name="T73" fmla="*/ 10 h 245"/>
                <a:gd name="T74" fmla="*/ 531 w 1733"/>
                <a:gd name="T75" fmla="*/ 6 h 245"/>
                <a:gd name="T76" fmla="*/ 463 w 1733"/>
                <a:gd name="T77" fmla="*/ 4 h 245"/>
                <a:gd name="T78" fmla="*/ 351 w 1733"/>
                <a:gd name="T79" fmla="*/ 4 h 245"/>
                <a:gd name="T80" fmla="*/ 208 w 1733"/>
                <a:gd name="T81" fmla="*/ 4 h 245"/>
                <a:gd name="T82" fmla="*/ 87 w 1733"/>
                <a:gd name="T83" fmla="*/ 0 h 245"/>
                <a:gd name="T84" fmla="*/ 28 w 1733"/>
                <a:gd name="T85" fmla="*/ 2 h 245"/>
                <a:gd name="T86" fmla="*/ 4 w 1733"/>
                <a:gd name="T87" fmla="*/ 27 h 245"/>
                <a:gd name="T88" fmla="*/ 0 w 1733"/>
                <a:gd name="T89" fmla="*/ 86 h 2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33" h="245">
                  <a:moveTo>
                    <a:pt x="0" y="119"/>
                  </a:moveTo>
                  <a:lnTo>
                    <a:pt x="0" y="185"/>
                  </a:lnTo>
                  <a:lnTo>
                    <a:pt x="0" y="244"/>
                  </a:lnTo>
                  <a:lnTo>
                    <a:pt x="4" y="196"/>
                  </a:lnTo>
                  <a:lnTo>
                    <a:pt x="5" y="157"/>
                  </a:lnTo>
                  <a:lnTo>
                    <a:pt x="7" y="88"/>
                  </a:lnTo>
                  <a:lnTo>
                    <a:pt x="12" y="55"/>
                  </a:lnTo>
                  <a:lnTo>
                    <a:pt x="22" y="44"/>
                  </a:lnTo>
                  <a:lnTo>
                    <a:pt x="48" y="36"/>
                  </a:lnTo>
                  <a:lnTo>
                    <a:pt x="82" y="39"/>
                  </a:lnTo>
                  <a:lnTo>
                    <a:pt x="162" y="39"/>
                  </a:lnTo>
                  <a:lnTo>
                    <a:pt x="198" y="45"/>
                  </a:lnTo>
                  <a:lnTo>
                    <a:pt x="249" y="39"/>
                  </a:lnTo>
                  <a:lnTo>
                    <a:pt x="308" y="42"/>
                  </a:lnTo>
                  <a:lnTo>
                    <a:pt x="351" y="40"/>
                  </a:lnTo>
                  <a:lnTo>
                    <a:pt x="437" y="45"/>
                  </a:lnTo>
                  <a:lnTo>
                    <a:pt x="467" y="44"/>
                  </a:lnTo>
                  <a:lnTo>
                    <a:pt x="525" y="39"/>
                  </a:lnTo>
                  <a:lnTo>
                    <a:pt x="544" y="46"/>
                  </a:lnTo>
                  <a:lnTo>
                    <a:pt x="598" y="39"/>
                  </a:lnTo>
                  <a:lnTo>
                    <a:pt x="680" y="44"/>
                  </a:lnTo>
                  <a:lnTo>
                    <a:pt x="708" y="51"/>
                  </a:lnTo>
                  <a:lnTo>
                    <a:pt x="751" y="45"/>
                  </a:lnTo>
                  <a:lnTo>
                    <a:pt x="788" y="53"/>
                  </a:lnTo>
                  <a:lnTo>
                    <a:pt x="818" y="53"/>
                  </a:lnTo>
                  <a:lnTo>
                    <a:pt x="878" y="45"/>
                  </a:lnTo>
                  <a:lnTo>
                    <a:pt x="935" y="51"/>
                  </a:lnTo>
                  <a:lnTo>
                    <a:pt x="986" y="61"/>
                  </a:lnTo>
                  <a:lnTo>
                    <a:pt x="1002" y="63"/>
                  </a:lnTo>
                  <a:lnTo>
                    <a:pt x="1071" y="57"/>
                  </a:lnTo>
                  <a:lnTo>
                    <a:pt x="1135" y="52"/>
                  </a:lnTo>
                  <a:lnTo>
                    <a:pt x="1150" y="49"/>
                  </a:lnTo>
                  <a:lnTo>
                    <a:pt x="1174" y="51"/>
                  </a:lnTo>
                  <a:lnTo>
                    <a:pt x="1241" y="54"/>
                  </a:lnTo>
                  <a:lnTo>
                    <a:pt x="1292" y="46"/>
                  </a:lnTo>
                  <a:lnTo>
                    <a:pt x="1319" y="49"/>
                  </a:lnTo>
                  <a:lnTo>
                    <a:pt x="1360" y="51"/>
                  </a:lnTo>
                  <a:lnTo>
                    <a:pt x="1395" y="44"/>
                  </a:lnTo>
                  <a:lnTo>
                    <a:pt x="1418" y="39"/>
                  </a:lnTo>
                  <a:lnTo>
                    <a:pt x="1449" y="48"/>
                  </a:lnTo>
                  <a:lnTo>
                    <a:pt x="1514" y="52"/>
                  </a:lnTo>
                  <a:lnTo>
                    <a:pt x="1557" y="39"/>
                  </a:lnTo>
                  <a:lnTo>
                    <a:pt x="1620" y="51"/>
                  </a:lnTo>
                  <a:lnTo>
                    <a:pt x="1665" y="51"/>
                  </a:lnTo>
                  <a:lnTo>
                    <a:pt x="1688" y="51"/>
                  </a:lnTo>
                  <a:lnTo>
                    <a:pt x="1703" y="71"/>
                  </a:lnTo>
                  <a:lnTo>
                    <a:pt x="1713" y="82"/>
                  </a:lnTo>
                  <a:lnTo>
                    <a:pt x="1721" y="104"/>
                  </a:lnTo>
                  <a:lnTo>
                    <a:pt x="1727" y="140"/>
                  </a:lnTo>
                  <a:lnTo>
                    <a:pt x="1732" y="189"/>
                  </a:lnTo>
                  <a:lnTo>
                    <a:pt x="1732" y="88"/>
                  </a:lnTo>
                  <a:lnTo>
                    <a:pt x="1732" y="63"/>
                  </a:lnTo>
                  <a:lnTo>
                    <a:pt x="1729" y="46"/>
                  </a:lnTo>
                  <a:lnTo>
                    <a:pt x="1725" y="25"/>
                  </a:lnTo>
                  <a:lnTo>
                    <a:pt x="1700" y="11"/>
                  </a:lnTo>
                  <a:lnTo>
                    <a:pt x="1606" y="9"/>
                  </a:lnTo>
                  <a:lnTo>
                    <a:pt x="1584" y="2"/>
                  </a:lnTo>
                  <a:lnTo>
                    <a:pt x="1510" y="2"/>
                  </a:lnTo>
                  <a:lnTo>
                    <a:pt x="1488" y="5"/>
                  </a:lnTo>
                  <a:lnTo>
                    <a:pt x="1443" y="5"/>
                  </a:lnTo>
                  <a:lnTo>
                    <a:pt x="1410" y="3"/>
                  </a:lnTo>
                  <a:lnTo>
                    <a:pt x="1349" y="12"/>
                  </a:lnTo>
                  <a:lnTo>
                    <a:pt x="1222" y="5"/>
                  </a:lnTo>
                  <a:lnTo>
                    <a:pt x="1182" y="9"/>
                  </a:lnTo>
                  <a:lnTo>
                    <a:pt x="1112" y="15"/>
                  </a:lnTo>
                  <a:lnTo>
                    <a:pt x="1067" y="10"/>
                  </a:lnTo>
                  <a:lnTo>
                    <a:pt x="1022" y="9"/>
                  </a:lnTo>
                  <a:lnTo>
                    <a:pt x="986" y="9"/>
                  </a:lnTo>
                  <a:lnTo>
                    <a:pt x="947" y="13"/>
                  </a:lnTo>
                  <a:lnTo>
                    <a:pt x="923" y="6"/>
                  </a:lnTo>
                  <a:lnTo>
                    <a:pt x="839" y="9"/>
                  </a:lnTo>
                  <a:lnTo>
                    <a:pt x="813" y="9"/>
                  </a:lnTo>
                  <a:lnTo>
                    <a:pt x="769" y="6"/>
                  </a:lnTo>
                  <a:lnTo>
                    <a:pt x="681" y="10"/>
                  </a:lnTo>
                  <a:lnTo>
                    <a:pt x="603" y="6"/>
                  </a:lnTo>
                  <a:lnTo>
                    <a:pt x="531" y="6"/>
                  </a:lnTo>
                  <a:lnTo>
                    <a:pt x="496" y="9"/>
                  </a:lnTo>
                  <a:lnTo>
                    <a:pt x="463" y="4"/>
                  </a:lnTo>
                  <a:lnTo>
                    <a:pt x="435" y="4"/>
                  </a:lnTo>
                  <a:lnTo>
                    <a:pt x="351" y="4"/>
                  </a:lnTo>
                  <a:lnTo>
                    <a:pt x="253" y="6"/>
                  </a:lnTo>
                  <a:lnTo>
                    <a:pt x="208" y="4"/>
                  </a:lnTo>
                  <a:lnTo>
                    <a:pt x="155" y="6"/>
                  </a:lnTo>
                  <a:lnTo>
                    <a:pt x="87" y="0"/>
                  </a:lnTo>
                  <a:lnTo>
                    <a:pt x="45" y="0"/>
                  </a:lnTo>
                  <a:lnTo>
                    <a:pt x="28" y="2"/>
                  </a:lnTo>
                  <a:lnTo>
                    <a:pt x="15" y="9"/>
                  </a:lnTo>
                  <a:lnTo>
                    <a:pt x="4" y="27"/>
                  </a:lnTo>
                  <a:lnTo>
                    <a:pt x="0" y="56"/>
                  </a:lnTo>
                  <a:lnTo>
                    <a:pt x="0" y="86"/>
                  </a:lnTo>
                  <a:lnTo>
                    <a:pt x="0" y="119"/>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7" name="Freeform 20"/>
            <p:cNvSpPr>
              <a:spLocks/>
            </p:cNvSpPr>
            <p:nvPr/>
          </p:nvSpPr>
          <p:spPr bwMode="auto">
            <a:xfrm>
              <a:off x="98" y="539"/>
              <a:ext cx="1733" cy="100"/>
            </a:xfrm>
            <a:custGeom>
              <a:avLst/>
              <a:gdLst>
                <a:gd name="T0" fmla="*/ 0 w 1733"/>
                <a:gd name="T1" fmla="*/ 24 h 100"/>
                <a:gd name="T2" fmla="*/ 4 w 1733"/>
                <a:gd name="T3" fmla="*/ 19 h 100"/>
                <a:gd name="T4" fmla="*/ 6 w 1733"/>
                <a:gd name="T5" fmla="*/ 63 h 100"/>
                <a:gd name="T6" fmla="*/ 22 w 1733"/>
                <a:gd name="T7" fmla="*/ 80 h 100"/>
                <a:gd name="T8" fmla="*/ 48 w 1733"/>
                <a:gd name="T9" fmla="*/ 76 h 100"/>
                <a:gd name="T10" fmla="*/ 90 w 1733"/>
                <a:gd name="T11" fmla="*/ 76 h 100"/>
                <a:gd name="T12" fmla="*/ 132 w 1733"/>
                <a:gd name="T13" fmla="*/ 78 h 100"/>
                <a:gd name="T14" fmla="*/ 156 w 1733"/>
                <a:gd name="T15" fmla="*/ 80 h 100"/>
                <a:gd name="T16" fmla="*/ 202 w 1733"/>
                <a:gd name="T17" fmla="*/ 75 h 100"/>
                <a:gd name="T18" fmla="*/ 266 w 1733"/>
                <a:gd name="T19" fmla="*/ 80 h 100"/>
                <a:gd name="T20" fmla="*/ 336 w 1733"/>
                <a:gd name="T21" fmla="*/ 79 h 100"/>
                <a:gd name="T22" fmla="*/ 390 w 1733"/>
                <a:gd name="T23" fmla="*/ 82 h 100"/>
                <a:gd name="T24" fmla="*/ 421 w 1733"/>
                <a:gd name="T25" fmla="*/ 81 h 100"/>
                <a:gd name="T26" fmla="*/ 525 w 1733"/>
                <a:gd name="T27" fmla="*/ 83 h 100"/>
                <a:gd name="T28" fmla="*/ 590 w 1733"/>
                <a:gd name="T29" fmla="*/ 76 h 100"/>
                <a:gd name="T30" fmla="*/ 656 w 1733"/>
                <a:gd name="T31" fmla="*/ 78 h 100"/>
                <a:gd name="T32" fmla="*/ 708 w 1733"/>
                <a:gd name="T33" fmla="*/ 78 h 100"/>
                <a:gd name="T34" fmla="*/ 788 w 1733"/>
                <a:gd name="T35" fmla="*/ 77 h 100"/>
                <a:gd name="T36" fmla="*/ 850 w 1733"/>
                <a:gd name="T37" fmla="*/ 71 h 100"/>
                <a:gd name="T38" fmla="*/ 942 w 1733"/>
                <a:gd name="T39" fmla="*/ 73 h 100"/>
                <a:gd name="T40" fmla="*/ 1055 w 1733"/>
                <a:gd name="T41" fmla="*/ 76 h 100"/>
                <a:gd name="T42" fmla="*/ 1121 w 1733"/>
                <a:gd name="T43" fmla="*/ 71 h 100"/>
                <a:gd name="T44" fmla="*/ 1150 w 1733"/>
                <a:gd name="T45" fmla="*/ 79 h 100"/>
                <a:gd name="T46" fmla="*/ 1237 w 1733"/>
                <a:gd name="T47" fmla="*/ 79 h 100"/>
                <a:gd name="T48" fmla="*/ 1308 w 1733"/>
                <a:gd name="T49" fmla="*/ 79 h 100"/>
                <a:gd name="T50" fmla="*/ 1332 w 1733"/>
                <a:gd name="T51" fmla="*/ 75 h 100"/>
                <a:gd name="T52" fmla="*/ 1373 w 1733"/>
                <a:gd name="T53" fmla="*/ 80 h 100"/>
                <a:gd name="T54" fmla="*/ 1394 w 1733"/>
                <a:gd name="T55" fmla="*/ 80 h 100"/>
                <a:gd name="T56" fmla="*/ 1451 w 1733"/>
                <a:gd name="T57" fmla="*/ 80 h 100"/>
                <a:gd name="T58" fmla="*/ 1499 w 1733"/>
                <a:gd name="T59" fmla="*/ 77 h 100"/>
                <a:gd name="T60" fmla="*/ 1578 w 1733"/>
                <a:gd name="T61" fmla="*/ 74 h 100"/>
                <a:gd name="T62" fmla="*/ 1687 w 1733"/>
                <a:gd name="T63" fmla="*/ 73 h 100"/>
                <a:gd name="T64" fmla="*/ 1713 w 1733"/>
                <a:gd name="T65" fmla="*/ 65 h 100"/>
                <a:gd name="T66" fmla="*/ 1727 w 1733"/>
                <a:gd name="T67" fmla="*/ 42 h 100"/>
                <a:gd name="T68" fmla="*/ 1732 w 1733"/>
                <a:gd name="T69" fmla="*/ 63 h 100"/>
                <a:gd name="T70" fmla="*/ 1730 w 1733"/>
                <a:gd name="T71" fmla="*/ 80 h 100"/>
                <a:gd name="T72" fmla="*/ 1716 w 1733"/>
                <a:gd name="T73" fmla="*/ 95 h 100"/>
                <a:gd name="T74" fmla="*/ 1606 w 1733"/>
                <a:gd name="T75" fmla="*/ 95 h 100"/>
                <a:gd name="T76" fmla="*/ 1510 w 1733"/>
                <a:gd name="T77" fmla="*/ 97 h 100"/>
                <a:gd name="T78" fmla="*/ 1466 w 1733"/>
                <a:gd name="T79" fmla="*/ 99 h 100"/>
                <a:gd name="T80" fmla="*/ 1416 w 1733"/>
                <a:gd name="T81" fmla="*/ 99 h 100"/>
                <a:gd name="T82" fmla="*/ 1325 w 1733"/>
                <a:gd name="T83" fmla="*/ 93 h 100"/>
                <a:gd name="T84" fmla="*/ 1216 w 1733"/>
                <a:gd name="T85" fmla="*/ 92 h 100"/>
                <a:gd name="T86" fmla="*/ 1125 w 1733"/>
                <a:gd name="T87" fmla="*/ 94 h 100"/>
                <a:gd name="T88" fmla="*/ 1067 w 1733"/>
                <a:gd name="T89" fmla="*/ 94 h 100"/>
                <a:gd name="T90" fmla="*/ 1022 w 1733"/>
                <a:gd name="T91" fmla="*/ 95 h 100"/>
                <a:gd name="T92" fmla="*/ 987 w 1733"/>
                <a:gd name="T93" fmla="*/ 97 h 100"/>
                <a:gd name="T94" fmla="*/ 947 w 1733"/>
                <a:gd name="T95" fmla="*/ 93 h 100"/>
                <a:gd name="T96" fmla="*/ 901 w 1733"/>
                <a:gd name="T97" fmla="*/ 97 h 100"/>
                <a:gd name="T98" fmla="*/ 839 w 1733"/>
                <a:gd name="T99" fmla="*/ 97 h 100"/>
                <a:gd name="T100" fmla="*/ 791 w 1733"/>
                <a:gd name="T101" fmla="*/ 95 h 100"/>
                <a:gd name="T102" fmla="*/ 720 w 1733"/>
                <a:gd name="T103" fmla="*/ 99 h 100"/>
                <a:gd name="T104" fmla="*/ 638 w 1733"/>
                <a:gd name="T105" fmla="*/ 99 h 100"/>
                <a:gd name="T106" fmla="*/ 563 w 1733"/>
                <a:gd name="T107" fmla="*/ 99 h 100"/>
                <a:gd name="T108" fmla="*/ 496 w 1733"/>
                <a:gd name="T109" fmla="*/ 95 h 100"/>
                <a:gd name="T110" fmla="*/ 435 w 1733"/>
                <a:gd name="T111" fmla="*/ 97 h 100"/>
                <a:gd name="T112" fmla="*/ 326 w 1733"/>
                <a:gd name="T113" fmla="*/ 97 h 100"/>
                <a:gd name="T114" fmla="*/ 208 w 1733"/>
                <a:gd name="T115" fmla="*/ 97 h 100"/>
                <a:gd name="T116" fmla="*/ 15 w 1733"/>
                <a:gd name="T117" fmla="*/ 95 h 100"/>
                <a:gd name="T118" fmla="*/ 0 w 1733"/>
                <a:gd name="T119" fmla="*/ 76 h 100"/>
                <a:gd name="T120" fmla="*/ 0 w 1733"/>
                <a:gd name="T121" fmla="*/ 50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33" h="100">
                  <a:moveTo>
                    <a:pt x="0" y="50"/>
                  </a:moveTo>
                  <a:lnTo>
                    <a:pt x="0" y="24"/>
                  </a:lnTo>
                  <a:lnTo>
                    <a:pt x="0" y="0"/>
                  </a:lnTo>
                  <a:lnTo>
                    <a:pt x="4" y="19"/>
                  </a:lnTo>
                  <a:lnTo>
                    <a:pt x="5" y="35"/>
                  </a:lnTo>
                  <a:lnTo>
                    <a:pt x="6" y="63"/>
                  </a:lnTo>
                  <a:lnTo>
                    <a:pt x="12" y="76"/>
                  </a:lnTo>
                  <a:lnTo>
                    <a:pt x="22" y="80"/>
                  </a:lnTo>
                  <a:lnTo>
                    <a:pt x="33" y="77"/>
                  </a:lnTo>
                  <a:lnTo>
                    <a:pt x="48" y="76"/>
                  </a:lnTo>
                  <a:lnTo>
                    <a:pt x="74" y="75"/>
                  </a:lnTo>
                  <a:lnTo>
                    <a:pt x="90" y="76"/>
                  </a:lnTo>
                  <a:lnTo>
                    <a:pt x="103" y="76"/>
                  </a:lnTo>
                  <a:lnTo>
                    <a:pt x="132" y="78"/>
                  </a:lnTo>
                  <a:lnTo>
                    <a:pt x="143" y="79"/>
                  </a:lnTo>
                  <a:lnTo>
                    <a:pt x="156" y="80"/>
                  </a:lnTo>
                  <a:lnTo>
                    <a:pt x="178" y="76"/>
                  </a:lnTo>
                  <a:lnTo>
                    <a:pt x="202" y="75"/>
                  </a:lnTo>
                  <a:lnTo>
                    <a:pt x="231" y="74"/>
                  </a:lnTo>
                  <a:lnTo>
                    <a:pt x="266" y="80"/>
                  </a:lnTo>
                  <a:lnTo>
                    <a:pt x="311" y="82"/>
                  </a:lnTo>
                  <a:lnTo>
                    <a:pt x="336" y="79"/>
                  </a:lnTo>
                  <a:lnTo>
                    <a:pt x="351" y="82"/>
                  </a:lnTo>
                  <a:lnTo>
                    <a:pt x="390" y="82"/>
                  </a:lnTo>
                  <a:lnTo>
                    <a:pt x="404" y="77"/>
                  </a:lnTo>
                  <a:lnTo>
                    <a:pt x="421" y="81"/>
                  </a:lnTo>
                  <a:lnTo>
                    <a:pt x="467" y="80"/>
                  </a:lnTo>
                  <a:lnTo>
                    <a:pt x="525" y="83"/>
                  </a:lnTo>
                  <a:lnTo>
                    <a:pt x="545" y="80"/>
                  </a:lnTo>
                  <a:lnTo>
                    <a:pt x="590" y="76"/>
                  </a:lnTo>
                  <a:lnTo>
                    <a:pt x="620" y="75"/>
                  </a:lnTo>
                  <a:lnTo>
                    <a:pt x="656" y="78"/>
                  </a:lnTo>
                  <a:lnTo>
                    <a:pt x="680" y="80"/>
                  </a:lnTo>
                  <a:lnTo>
                    <a:pt x="708" y="78"/>
                  </a:lnTo>
                  <a:lnTo>
                    <a:pt x="757" y="81"/>
                  </a:lnTo>
                  <a:lnTo>
                    <a:pt x="788" y="77"/>
                  </a:lnTo>
                  <a:lnTo>
                    <a:pt x="818" y="77"/>
                  </a:lnTo>
                  <a:lnTo>
                    <a:pt x="850" y="71"/>
                  </a:lnTo>
                  <a:lnTo>
                    <a:pt x="890" y="77"/>
                  </a:lnTo>
                  <a:lnTo>
                    <a:pt x="942" y="73"/>
                  </a:lnTo>
                  <a:lnTo>
                    <a:pt x="1002" y="73"/>
                  </a:lnTo>
                  <a:lnTo>
                    <a:pt x="1055" y="76"/>
                  </a:lnTo>
                  <a:lnTo>
                    <a:pt x="1086" y="71"/>
                  </a:lnTo>
                  <a:lnTo>
                    <a:pt x="1121" y="71"/>
                  </a:lnTo>
                  <a:lnTo>
                    <a:pt x="1135" y="77"/>
                  </a:lnTo>
                  <a:lnTo>
                    <a:pt x="1150" y="79"/>
                  </a:lnTo>
                  <a:lnTo>
                    <a:pt x="1196" y="76"/>
                  </a:lnTo>
                  <a:lnTo>
                    <a:pt x="1237" y="79"/>
                  </a:lnTo>
                  <a:lnTo>
                    <a:pt x="1292" y="80"/>
                  </a:lnTo>
                  <a:lnTo>
                    <a:pt x="1308" y="79"/>
                  </a:lnTo>
                  <a:lnTo>
                    <a:pt x="1319" y="79"/>
                  </a:lnTo>
                  <a:lnTo>
                    <a:pt x="1332" y="75"/>
                  </a:lnTo>
                  <a:lnTo>
                    <a:pt x="1360" y="78"/>
                  </a:lnTo>
                  <a:lnTo>
                    <a:pt x="1373" y="80"/>
                  </a:lnTo>
                  <a:lnTo>
                    <a:pt x="1382" y="77"/>
                  </a:lnTo>
                  <a:lnTo>
                    <a:pt x="1394" y="80"/>
                  </a:lnTo>
                  <a:lnTo>
                    <a:pt x="1416" y="76"/>
                  </a:lnTo>
                  <a:lnTo>
                    <a:pt x="1451" y="80"/>
                  </a:lnTo>
                  <a:lnTo>
                    <a:pt x="1485" y="74"/>
                  </a:lnTo>
                  <a:lnTo>
                    <a:pt x="1499" y="77"/>
                  </a:lnTo>
                  <a:lnTo>
                    <a:pt x="1514" y="77"/>
                  </a:lnTo>
                  <a:lnTo>
                    <a:pt x="1578" y="74"/>
                  </a:lnTo>
                  <a:lnTo>
                    <a:pt x="1639" y="77"/>
                  </a:lnTo>
                  <a:lnTo>
                    <a:pt x="1687" y="73"/>
                  </a:lnTo>
                  <a:lnTo>
                    <a:pt x="1703" y="70"/>
                  </a:lnTo>
                  <a:lnTo>
                    <a:pt x="1713" y="65"/>
                  </a:lnTo>
                  <a:lnTo>
                    <a:pt x="1721" y="56"/>
                  </a:lnTo>
                  <a:lnTo>
                    <a:pt x="1727" y="42"/>
                  </a:lnTo>
                  <a:lnTo>
                    <a:pt x="1732" y="22"/>
                  </a:lnTo>
                  <a:lnTo>
                    <a:pt x="1732" y="63"/>
                  </a:lnTo>
                  <a:lnTo>
                    <a:pt x="1732" y="73"/>
                  </a:lnTo>
                  <a:lnTo>
                    <a:pt x="1730" y="80"/>
                  </a:lnTo>
                  <a:lnTo>
                    <a:pt x="1725" y="88"/>
                  </a:lnTo>
                  <a:lnTo>
                    <a:pt x="1716" y="95"/>
                  </a:lnTo>
                  <a:lnTo>
                    <a:pt x="1652" y="99"/>
                  </a:lnTo>
                  <a:lnTo>
                    <a:pt x="1606" y="95"/>
                  </a:lnTo>
                  <a:lnTo>
                    <a:pt x="1583" y="97"/>
                  </a:lnTo>
                  <a:lnTo>
                    <a:pt x="1510" y="97"/>
                  </a:lnTo>
                  <a:lnTo>
                    <a:pt x="1488" y="97"/>
                  </a:lnTo>
                  <a:lnTo>
                    <a:pt x="1466" y="99"/>
                  </a:lnTo>
                  <a:lnTo>
                    <a:pt x="1443" y="96"/>
                  </a:lnTo>
                  <a:lnTo>
                    <a:pt x="1416" y="99"/>
                  </a:lnTo>
                  <a:lnTo>
                    <a:pt x="1346" y="97"/>
                  </a:lnTo>
                  <a:lnTo>
                    <a:pt x="1325" y="93"/>
                  </a:lnTo>
                  <a:lnTo>
                    <a:pt x="1260" y="97"/>
                  </a:lnTo>
                  <a:lnTo>
                    <a:pt x="1216" y="92"/>
                  </a:lnTo>
                  <a:lnTo>
                    <a:pt x="1165" y="97"/>
                  </a:lnTo>
                  <a:lnTo>
                    <a:pt x="1125" y="94"/>
                  </a:lnTo>
                  <a:lnTo>
                    <a:pt x="1088" y="97"/>
                  </a:lnTo>
                  <a:lnTo>
                    <a:pt x="1067" y="94"/>
                  </a:lnTo>
                  <a:lnTo>
                    <a:pt x="1048" y="95"/>
                  </a:lnTo>
                  <a:lnTo>
                    <a:pt x="1022" y="95"/>
                  </a:lnTo>
                  <a:lnTo>
                    <a:pt x="1006" y="92"/>
                  </a:lnTo>
                  <a:lnTo>
                    <a:pt x="987" y="97"/>
                  </a:lnTo>
                  <a:lnTo>
                    <a:pt x="967" y="92"/>
                  </a:lnTo>
                  <a:lnTo>
                    <a:pt x="947" y="93"/>
                  </a:lnTo>
                  <a:lnTo>
                    <a:pt x="923" y="95"/>
                  </a:lnTo>
                  <a:lnTo>
                    <a:pt x="901" y="97"/>
                  </a:lnTo>
                  <a:lnTo>
                    <a:pt x="875" y="97"/>
                  </a:lnTo>
                  <a:lnTo>
                    <a:pt x="839" y="97"/>
                  </a:lnTo>
                  <a:lnTo>
                    <a:pt x="813" y="97"/>
                  </a:lnTo>
                  <a:lnTo>
                    <a:pt x="791" y="95"/>
                  </a:lnTo>
                  <a:lnTo>
                    <a:pt x="769" y="95"/>
                  </a:lnTo>
                  <a:lnTo>
                    <a:pt x="720" y="99"/>
                  </a:lnTo>
                  <a:lnTo>
                    <a:pt x="681" y="94"/>
                  </a:lnTo>
                  <a:lnTo>
                    <a:pt x="638" y="99"/>
                  </a:lnTo>
                  <a:lnTo>
                    <a:pt x="603" y="95"/>
                  </a:lnTo>
                  <a:lnTo>
                    <a:pt x="563" y="99"/>
                  </a:lnTo>
                  <a:lnTo>
                    <a:pt x="531" y="95"/>
                  </a:lnTo>
                  <a:lnTo>
                    <a:pt x="496" y="95"/>
                  </a:lnTo>
                  <a:lnTo>
                    <a:pt x="463" y="97"/>
                  </a:lnTo>
                  <a:lnTo>
                    <a:pt x="435" y="97"/>
                  </a:lnTo>
                  <a:lnTo>
                    <a:pt x="351" y="97"/>
                  </a:lnTo>
                  <a:lnTo>
                    <a:pt x="326" y="97"/>
                  </a:lnTo>
                  <a:lnTo>
                    <a:pt x="254" y="95"/>
                  </a:lnTo>
                  <a:lnTo>
                    <a:pt x="208" y="97"/>
                  </a:lnTo>
                  <a:lnTo>
                    <a:pt x="84" y="94"/>
                  </a:lnTo>
                  <a:lnTo>
                    <a:pt x="15" y="95"/>
                  </a:lnTo>
                  <a:lnTo>
                    <a:pt x="3" y="88"/>
                  </a:lnTo>
                  <a:lnTo>
                    <a:pt x="0" y="76"/>
                  </a:lnTo>
                  <a:lnTo>
                    <a:pt x="0" y="63"/>
                  </a:lnTo>
                  <a:lnTo>
                    <a:pt x="0" y="50"/>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grpSp>
      <p:grpSp>
        <p:nvGrpSpPr>
          <p:cNvPr id="18" name="Group 21"/>
          <p:cNvGrpSpPr>
            <a:grpSpLocks/>
          </p:cNvGrpSpPr>
          <p:nvPr/>
        </p:nvGrpSpPr>
        <p:grpSpPr bwMode="auto">
          <a:xfrm>
            <a:off x="6243638" y="222250"/>
            <a:ext cx="2795587" cy="866775"/>
            <a:chOff x="3933" y="140"/>
            <a:chExt cx="1761" cy="546"/>
          </a:xfrm>
        </p:grpSpPr>
        <p:sp>
          <p:nvSpPr>
            <p:cNvPr id="19" name="Freeform 22"/>
            <p:cNvSpPr>
              <a:spLocks/>
            </p:cNvSpPr>
            <p:nvPr/>
          </p:nvSpPr>
          <p:spPr bwMode="auto">
            <a:xfrm>
              <a:off x="3933" y="140"/>
              <a:ext cx="1761" cy="445"/>
            </a:xfrm>
            <a:custGeom>
              <a:avLst/>
              <a:gdLst>
                <a:gd name="T0" fmla="*/ 23 w 1761"/>
                <a:gd name="T1" fmla="*/ 6 h 445"/>
                <a:gd name="T2" fmla="*/ 37 w 1761"/>
                <a:gd name="T3" fmla="*/ 0 h 445"/>
                <a:gd name="T4" fmla="*/ 1706 w 1761"/>
                <a:gd name="T5" fmla="*/ 0 h 445"/>
                <a:gd name="T6" fmla="*/ 1725 w 1761"/>
                <a:gd name="T7" fmla="*/ 4 h 445"/>
                <a:gd name="T8" fmla="*/ 1739 w 1761"/>
                <a:gd name="T9" fmla="*/ 15 h 445"/>
                <a:gd name="T10" fmla="*/ 1751 w 1761"/>
                <a:gd name="T11" fmla="*/ 44 h 445"/>
                <a:gd name="T12" fmla="*/ 1758 w 1761"/>
                <a:gd name="T13" fmla="*/ 77 h 445"/>
                <a:gd name="T14" fmla="*/ 1760 w 1761"/>
                <a:gd name="T15" fmla="*/ 115 h 445"/>
                <a:gd name="T16" fmla="*/ 1760 w 1761"/>
                <a:gd name="T17" fmla="*/ 444 h 445"/>
                <a:gd name="T18" fmla="*/ 66 w 1761"/>
                <a:gd name="T19" fmla="*/ 444 h 445"/>
                <a:gd name="T20" fmla="*/ 0 w 1761"/>
                <a:gd name="T21" fmla="*/ 444 h 445"/>
                <a:gd name="T22" fmla="*/ 0 w 1761"/>
                <a:gd name="T23" fmla="*/ 138 h 445"/>
                <a:gd name="T24" fmla="*/ 0 w 1761"/>
                <a:gd name="T25" fmla="*/ 93 h 445"/>
                <a:gd name="T26" fmla="*/ 7 w 1761"/>
                <a:gd name="T27" fmla="*/ 49 h 445"/>
                <a:gd name="T28" fmla="*/ 13 w 1761"/>
                <a:gd name="T29" fmla="*/ 26 h 445"/>
                <a:gd name="T30" fmla="*/ 23 w 1761"/>
                <a:gd name="T31" fmla="*/ 6 h 44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61" h="445">
                  <a:moveTo>
                    <a:pt x="23" y="6"/>
                  </a:moveTo>
                  <a:lnTo>
                    <a:pt x="37" y="0"/>
                  </a:lnTo>
                  <a:lnTo>
                    <a:pt x="1706" y="0"/>
                  </a:lnTo>
                  <a:lnTo>
                    <a:pt x="1725" y="4"/>
                  </a:lnTo>
                  <a:lnTo>
                    <a:pt x="1739" y="15"/>
                  </a:lnTo>
                  <a:lnTo>
                    <a:pt x="1751" y="44"/>
                  </a:lnTo>
                  <a:lnTo>
                    <a:pt x="1758" y="77"/>
                  </a:lnTo>
                  <a:lnTo>
                    <a:pt x="1760" y="115"/>
                  </a:lnTo>
                  <a:lnTo>
                    <a:pt x="1760" y="444"/>
                  </a:lnTo>
                  <a:lnTo>
                    <a:pt x="66" y="444"/>
                  </a:lnTo>
                  <a:lnTo>
                    <a:pt x="0" y="444"/>
                  </a:lnTo>
                  <a:lnTo>
                    <a:pt x="0" y="138"/>
                  </a:lnTo>
                  <a:lnTo>
                    <a:pt x="0" y="93"/>
                  </a:lnTo>
                  <a:lnTo>
                    <a:pt x="7" y="49"/>
                  </a:lnTo>
                  <a:lnTo>
                    <a:pt x="13" y="26"/>
                  </a:lnTo>
                  <a:lnTo>
                    <a:pt x="23" y="6"/>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20" name="Freeform 23"/>
            <p:cNvSpPr>
              <a:spLocks/>
            </p:cNvSpPr>
            <p:nvPr/>
          </p:nvSpPr>
          <p:spPr bwMode="auto">
            <a:xfrm>
              <a:off x="3933" y="425"/>
              <a:ext cx="1761" cy="190"/>
            </a:xfrm>
            <a:custGeom>
              <a:avLst/>
              <a:gdLst>
                <a:gd name="T0" fmla="*/ 85 w 1761"/>
                <a:gd name="T1" fmla="*/ 65 h 190"/>
                <a:gd name="T2" fmla="*/ 138 w 1761"/>
                <a:gd name="T3" fmla="*/ 65 h 190"/>
                <a:gd name="T4" fmla="*/ 180 w 1761"/>
                <a:gd name="T5" fmla="*/ 97 h 190"/>
                <a:gd name="T6" fmla="*/ 248 w 1761"/>
                <a:gd name="T7" fmla="*/ 78 h 190"/>
                <a:gd name="T8" fmla="*/ 325 w 1761"/>
                <a:gd name="T9" fmla="*/ 69 h 190"/>
                <a:gd name="T10" fmla="*/ 379 w 1761"/>
                <a:gd name="T11" fmla="*/ 88 h 190"/>
                <a:gd name="T12" fmla="*/ 438 w 1761"/>
                <a:gd name="T13" fmla="*/ 78 h 190"/>
                <a:gd name="T14" fmla="*/ 532 w 1761"/>
                <a:gd name="T15" fmla="*/ 84 h 190"/>
                <a:gd name="T16" fmla="*/ 592 w 1761"/>
                <a:gd name="T17" fmla="*/ 97 h 190"/>
                <a:gd name="T18" fmla="*/ 663 w 1761"/>
                <a:gd name="T19" fmla="*/ 59 h 190"/>
                <a:gd name="T20" fmla="*/ 716 w 1761"/>
                <a:gd name="T21" fmla="*/ 93 h 190"/>
                <a:gd name="T22" fmla="*/ 787 w 1761"/>
                <a:gd name="T23" fmla="*/ 87 h 190"/>
                <a:gd name="T24" fmla="*/ 824 w 1761"/>
                <a:gd name="T25" fmla="*/ 93 h 190"/>
                <a:gd name="T26" fmla="*/ 857 w 1761"/>
                <a:gd name="T27" fmla="*/ 59 h 190"/>
                <a:gd name="T28" fmla="*/ 899 w 1761"/>
                <a:gd name="T29" fmla="*/ 35 h 190"/>
                <a:gd name="T30" fmla="*/ 949 w 1761"/>
                <a:gd name="T31" fmla="*/ 32 h 190"/>
                <a:gd name="T32" fmla="*/ 991 w 1761"/>
                <a:gd name="T33" fmla="*/ 23 h 190"/>
                <a:gd name="T34" fmla="*/ 1030 w 1761"/>
                <a:gd name="T35" fmla="*/ 49 h 190"/>
                <a:gd name="T36" fmla="*/ 1071 w 1761"/>
                <a:gd name="T37" fmla="*/ 69 h 190"/>
                <a:gd name="T38" fmla="*/ 1138 w 1761"/>
                <a:gd name="T39" fmla="*/ 55 h 190"/>
                <a:gd name="T40" fmla="*/ 1168 w 1761"/>
                <a:gd name="T41" fmla="*/ 92 h 190"/>
                <a:gd name="T42" fmla="*/ 1215 w 1761"/>
                <a:gd name="T43" fmla="*/ 97 h 190"/>
                <a:gd name="T44" fmla="*/ 1293 w 1761"/>
                <a:gd name="T45" fmla="*/ 97 h 190"/>
                <a:gd name="T46" fmla="*/ 1340 w 1761"/>
                <a:gd name="T47" fmla="*/ 81 h 190"/>
                <a:gd name="T48" fmla="*/ 1376 w 1761"/>
                <a:gd name="T49" fmla="*/ 88 h 190"/>
                <a:gd name="T50" fmla="*/ 1418 w 1761"/>
                <a:gd name="T51" fmla="*/ 59 h 190"/>
                <a:gd name="T52" fmla="*/ 1478 w 1761"/>
                <a:gd name="T53" fmla="*/ 55 h 190"/>
                <a:gd name="T54" fmla="*/ 1528 w 1761"/>
                <a:gd name="T55" fmla="*/ 23 h 190"/>
                <a:gd name="T56" fmla="*/ 1567 w 1761"/>
                <a:gd name="T57" fmla="*/ 15 h 190"/>
                <a:gd name="T58" fmla="*/ 1617 w 1761"/>
                <a:gd name="T59" fmla="*/ 28 h 190"/>
                <a:gd name="T60" fmla="*/ 1661 w 1761"/>
                <a:gd name="T61" fmla="*/ 1 h 190"/>
                <a:gd name="T62" fmla="*/ 1703 w 1761"/>
                <a:gd name="T63" fmla="*/ 49 h 190"/>
                <a:gd name="T64" fmla="*/ 1750 w 1761"/>
                <a:gd name="T65" fmla="*/ 24 h 190"/>
                <a:gd name="T66" fmla="*/ 1760 w 1761"/>
                <a:gd name="T67" fmla="*/ 189 h 190"/>
                <a:gd name="T68" fmla="*/ 727 w 1761"/>
                <a:gd name="T69" fmla="*/ 153 h 190"/>
                <a:gd name="T70" fmla="*/ 0 w 1761"/>
                <a:gd name="T71" fmla="*/ 30 h 190"/>
                <a:gd name="T72" fmla="*/ 26 w 1761"/>
                <a:gd name="T73" fmla="*/ 51 h 190"/>
                <a:gd name="T74" fmla="*/ 61 w 1761"/>
                <a:gd name="T75" fmla="*/ 59 h 19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61" h="190">
                  <a:moveTo>
                    <a:pt x="61" y="59"/>
                  </a:moveTo>
                  <a:lnTo>
                    <a:pt x="85" y="65"/>
                  </a:lnTo>
                  <a:lnTo>
                    <a:pt x="112" y="59"/>
                  </a:lnTo>
                  <a:lnTo>
                    <a:pt x="138" y="65"/>
                  </a:lnTo>
                  <a:lnTo>
                    <a:pt x="158" y="83"/>
                  </a:lnTo>
                  <a:lnTo>
                    <a:pt x="180" y="97"/>
                  </a:lnTo>
                  <a:lnTo>
                    <a:pt x="217" y="85"/>
                  </a:lnTo>
                  <a:lnTo>
                    <a:pt x="248" y="78"/>
                  </a:lnTo>
                  <a:lnTo>
                    <a:pt x="293" y="78"/>
                  </a:lnTo>
                  <a:lnTo>
                    <a:pt x="325" y="69"/>
                  </a:lnTo>
                  <a:lnTo>
                    <a:pt x="354" y="78"/>
                  </a:lnTo>
                  <a:lnTo>
                    <a:pt x="379" y="88"/>
                  </a:lnTo>
                  <a:lnTo>
                    <a:pt x="402" y="92"/>
                  </a:lnTo>
                  <a:lnTo>
                    <a:pt x="438" y="78"/>
                  </a:lnTo>
                  <a:lnTo>
                    <a:pt x="477" y="78"/>
                  </a:lnTo>
                  <a:lnTo>
                    <a:pt x="532" y="84"/>
                  </a:lnTo>
                  <a:lnTo>
                    <a:pt x="555" y="102"/>
                  </a:lnTo>
                  <a:lnTo>
                    <a:pt x="592" y="97"/>
                  </a:lnTo>
                  <a:lnTo>
                    <a:pt x="629" y="69"/>
                  </a:lnTo>
                  <a:lnTo>
                    <a:pt x="663" y="59"/>
                  </a:lnTo>
                  <a:lnTo>
                    <a:pt x="687" y="69"/>
                  </a:lnTo>
                  <a:lnTo>
                    <a:pt x="716" y="93"/>
                  </a:lnTo>
                  <a:lnTo>
                    <a:pt x="750" y="102"/>
                  </a:lnTo>
                  <a:lnTo>
                    <a:pt x="787" y="87"/>
                  </a:lnTo>
                  <a:lnTo>
                    <a:pt x="805" y="81"/>
                  </a:lnTo>
                  <a:lnTo>
                    <a:pt x="824" y="93"/>
                  </a:lnTo>
                  <a:lnTo>
                    <a:pt x="840" y="78"/>
                  </a:lnTo>
                  <a:lnTo>
                    <a:pt x="857" y="59"/>
                  </a:lnTo>
                  <a:lnTo>
                    <a:pt x="877" y="40"/>
                  </a:lnTo>
                  <a:lnTo>
                    <a:pt x="899" y="35"/>
                  </a:lnTo>
                  <a:lnTo>
                    <a:pt x="924" y="40"/>
                  </a:lnTo>
                  <a:lnTo>
                    <a:pt x="949" y="32"/>
                  </a:lnTo>
                  <a:lnTo>
                    <a:pt x="975" y="23"/>
                  </a:lnTo>
                  <a:lnTo>
                    <a:pt x="991" y="23"/>
                  </a:lnTo>
                  <a:lnTo>
                    <a:pt x="1006" y="25"/>
                  </a:lnTo>
                  <a:lnTo>
                    <a:pt x="1030" y="49"/>
                  </a:lnTo>
                  <a:lnTo>
                    <a:pt x="1052" y="45"/>
                  </a:lnTo>
                  <a:lnTo>
                    <a:pt x="1071" y="69"/>
                  </a:lnTo>
                  <a:lnTo>
                    <a:pt x="1107" y="69"/>
                  </a:lnTo>
                  <a:lnTo>
                    <a:pt x="1138" y="55"/>
                  </a:lnTo>
                  <a:lnTo>
                    <a:pt x="1153" y="73"/>
                  </a:lnTo>
                  <a:lnTo>
                    <a:pt x="1168" y="92"/>
                  </a:lnTo>
                  <a:lnTo>
                    <a:pt x="1190" y="86"/>
                  </a:lnTo>
                  <a:lnTo>
                    <a:pt x="1215" y="97"/>
                  </a:lnTo>
                  <a:lnTo>
                    <a:pt x="1242" y="87"/>
                  </a:lnTo>
                  <a:lnTo>
                    <a:pt x="1293" y="97"/>
                  </a:lnTo>
                  <a:lnTo>
                    <a:pt x="1315" y="107"/>
                  </a:lnTo>
                  <a:lnTo>
                    <a:pt x="1340" y="81"/>
                  </a:lnTo>
                  <a:lnTo>
                    <a:pt x="1357" y="79"/>
                  </a:lnTo>
                  <a:lnTo>
                    <a:pt x="1376" y="88"/>
                  </a:lnTo>
                  <a:lnTo>
                    <a:pt x="1394" y="85"/>
                  </a:lnTo>
                  <a:lnTo>
                    <a:pt x="1418" y="59"/>
                  </a:lnTo>
                  <a:lnTo>
                    <a:pt x="1458" y="51"/>
                  </a:lnTo>
                  <a:lnTo>
                    <a:pt x="1478" y="55"/>
                  </a:lnTo>
                  <a:lnTo>
                    <a:pt x="1498" y="55"/>
                  </a:lnTo>
                  <a:lnTo>
                    <a:pt x="1528" y="23"/>
                  </a:lnTo>
                  <a:lnTo>
                    <a:pt x="1545" y="10"/>
                  </a:lnTo>
                  <a:lnTo>
                    <a:pt x="1567" y="15"/>
                  </a:lnTo>
                  <a:lnTo>
                    <a:pt x="1592" y="49"/>
                  </a:lnTo>
                  <a:lnTo>
                    <a:pt x="1617" y="28"/>
                  </a:lnTo>
                  <a:lnTo>
                    <a:pt x="1641" y="0"/>
                  </a:lnTo>
                  <a:lnTo>
                    <a:pt x="1661" y="1"/>
                  </a:lnTo>
                  <a:lnTo>
                    <a:pt x="1685" y="59"/>
                  </a:lnTo>
                  <a:lnTo>
                    <a:pt x="1703" y="49"/>
                  </a:lnTo>
                  <a:lnTo>
                    <a:pt x="1729" y="25"/>
                  </a:lnTo>
                  <a:lnTo>
                    <a:pt x="1750" y="24"/>
                  </a:lnTo>
                  <a:lnTo>
                    <a:pt x="1760" y="44"/>
                  </a:lnTo>
                  <a:lnTo>
                    <a:pt x="1760" y="189"/>
                  </a:lnTo>
                  <a:lnTo>
                    <a:pt x="740" y="148"/>
                  </a:lnTo>
                  <a:lnTo>
                    <a:pt x="727" y="153"/>
                  </a:lnTo>
                  <a:lnTo>
                    <a:pt x="0" y="136"/>
                  </a:lnTo>
                  <a:lnTo>
                    <a:pt x="0" y="30"/>
                  </a:lnTo>
                  <a:lnTo>
                    <a:pt x="10" y="46"/>
                  </a:lnTo>
                  <a:lnTo>
                    <a:pt x="26" y="51"/>
                  </a:lnTo>
                  <a:lnTo>
                    <a:pt x="46" y="53"/>
                  </a:lnTo>
                  <a:lnTo>
                    <a:pt x="61" y="59"/>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21" name="Freeform 24"/>
            <p:cNvSpPr>
              <a:spLocks/>
            </p:cNvSpPr>
            <p:nvPr/>
          </p:nvSpPr>
          <p:spPr bwMode="auto">
            <a:xfrm>
              <a:off x="3933" y="489"/>
              <a:ext cx="1761" cy="197"/>
            </a:xfrm>
            <a:custGeom>
              <a:avLst/>
              <a:gdLst>
                <a:gd name="T0" fmla="*/ 37 w 1761"/>
                <a:gd name="T1" fmla="*/ 194 h 197"/>
                <a:gd name="T2" fmla="*/ 1706 w 1761"/>
                <a:gd name="T3" fmla="*/ 196 h 197"/>
                <a:gd name="T4" fmla="*/ 1739 w 1761"/>
                <a:gd name="T5" fmla="*/ 189 h 197"/>
                <a:gd name="T6" fmla="*/ 1758 w 1761"/>
                <a:gd name="T7" fmla="*/ 165 h 197"/>
                <a:gd name="T8" fmla="*/ 1760 w 1761"/>
                <a:gd name="T9" fmla="*/ 23 h 197"/>
                <a:gd name="T10" fmla="*/ 1736 w 1761"/>
                <a:gd name="T11" fmla="*/ 7 h 197"/>
                <a:gd name="T12" fmla="*/ 1723 w 1761"/>
                <a:gd name="T13" fmla="*/ 53 h 197"/>
                <a:gd name="T14" fmla="*/ 1706 w 1761"/>
                <a:gd name="T15" fmla="*/ 50 h 197"/>
                <a:gd name="T16" fmla="*/ 1671 w 1761"/>
                <a:gd name="T17" fmla="*/ 26 h 197"/>
                <a:gd name="T18" fmla="*/ 1625 w 1761"/>
                <a:gd name="T19" fmla="*/ 34 h 197"/>
                <a:gd name="T20" fmla="*/ 1588 w 1761"/>
                <a:gd name="T21" fmla="*/ 39 h 197"/>
                <a:gd name="T22" fmla="*/ 1554 w 1761"/>
                <a:gd name="T23" fmla="*/ 26 h 197"/>
                <a:gd name="T24" fmla="*/ 1520 w 1761"/>
                <a:gd name="T25" fmla="*/ 42 h 197"/>
                <a:gd name="T26" fmla="*/ 1498 w 1761"/>
                <a:gd name="T27" fmla="*/ 52 h 197"/>
                <a:gd name="T28" fmla="*/ 1445 w 1761"/>
                <a:gd name="T29" fmla="*/ 45 h 197"/>
                <a:gd name="T30" fmla="*/ 1396 w 1761"/>
                <a:gd name="T31" fmla="*/ 37 h 197"/>
                <a:gd name="T32" fmla="*/ 1337 w 1761"/>
                <a:gd name="T33" fmla="*/ 86 h 197"/>
                <a:gd name="T34" fmla="*/ 1293 w 1761"/>
                <a:gd name="T35" fmla="*/ 61 h 197"/>
                <a:gd name="T36" fmla="*/ 1240 w 1761"/>
                <a:gd name="T37" fmla="*/ 59 h 197"/>
                <a:gd name="T38" fmla="*/ 1153 w 1761"/>
                <a:gd name="T39" fmla="*/ 58 h 197"/>
                <a:gd name="T40" fmla="*/ 1112 w 1761"/>
                <a:gd name="T41" fmla="*/ 52 h 197"/>
                <a:gd name="T42" fmla="*/ 1079 w 1761"/>
                <a:gd name="T43" fmla="*/ 37 h 197"/>
                <a:gd name="T44" fmla="*/ 1006 w 1761"/>
                <a:gd name="T45" fmla="*/ 68 h 197"/>
                <a:gd name="T46" fmla="*/ 943 w 1761"/>
                <a:gd name="T47" fmla="*/ 53 h 197"/>
                <a:gd name="T48" fmla="*/ 866 w 1761"/>
                <a:gd name="T49" fmla="*/ 61 h 197"/>
                <a:gd name="T50" fmla="*/ 804 w 1761"/>
                <a:gd name="T51" fmla="*/ 61 h 197"/>
                <a:gd name="T52" fmla="*/ 730 w 1761"/>
                <a:gd name="T53" fmla="*/ 82 h 197"/>
                <a:gd name="T54" fmla="*/ 652 w 1761"/>
                <a:gd name="T55" fmla="*/ 71 h 197"/>
                <a:gd name="T56" fmla="*/ 563 w 1761"/>
                <a:gd name="T57" fmla="*/ 73 h 197"/>
                <a:gd name="T58" fmla="*/ 468 w 1761"/>
                <a:gd name="T59" fmla="*/ 52 h 197"/>
                <a:gd name="T60" fmla="*/ 369 w 1761"/>
                <a:gd name="T61" fmla="*/ 37 h 197"/>
                <a:gd name="T62" fmla="*/ 301 w 1761"/>
                <a:gd name="T63" fmla="*/ 55 h 197"/>
                <a:gd name="T64" fmla="*/ 262 w 1761"/>
                <a:gd name="T65" fmla="*/ 50 h 197"/>
                <a:gd name="T66" fmla="*/ 205 w 1761"/>
                <a:gd name="T67" fmla="*/ 57 h 197"/>
                <a:gd name="T68" fmla="*/ 143 w 1761"/>
                <a:gd name="T69" fmla="*/ 55 h 197"/>
                <a:gd name="T70" fmla="*/ 80 w 1761"/>
                <a:gd name="T71" fmla="*/ 68 h 197"/>
                <a:gd name="T72" fmla="*/ 16 w 1761"/>
                <a:gd name="T73" fmla="*/ 59 h 197"/>
                <a:gd name="T74" fmla="*/ 2 w 1761"/>
                <a:gd name="T75" fmla="*/ 116 h 197"/>
                <a:gd name="T76" fmla="*/ 13 w 1761"/>
                <a:gd name="T77" fmla="*/ 184 h 1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1" h="197">
                  <a:moveTo>
                    <a:pt x="23" y="191"/>
                  </a:moveTo>
                  <a:lnTo>
                    <a:pt x="37" y="194"/>
                  </a:lnTo>
                  <a:lnTo>
                    <a:pt x="54" y="196"/>
                  </a:lnTo>
                  <a:lnTo>
                    <a:pt x="1706" y="196"/>
                  </a:lnTo>
                  <a:lnTo>
                    <a:pt x="1725" y="193"/>
                  </a:lnTo>
                  <a:lnTo>
                    <a:pt x="1739" y="189"/>
                  </a:lnTo>
                  <a:lnTo>
                    <a:pt x="1751" y="178"/>
                  </a:lnTo>
                  <a:lnTo>
                    <a:pt x="1758" y="165"/>
                  </a:lnTo>
                  <a:lnTo>
                    <a:pt x="1760" y="150"/>
                  </a:lnTo>
                  <a:lnTo>
                    <a:pt x="1760" y="23"/>
                  </a:lnTo>
                  <a:lnTo>
                    <a:pt x="1745" y="0"/>
                  </a:lnTo>
                  <a:lnTo>
                    <a:pt x="1736" y="7"/>
                  </a:lnTo>
                  <a:lnTo>
                    <a:pt x="1729" y="28"/>
                  </a:lnTo>
                  <a:lnTo>
                    <a:pt x="1723" y="53"/>
                  </a:lnTo>
                  <a:lnTo>
                    <a:pt x="1716" y="52"/>
                  </a:lnTo>
                  <a:lnTo>
                    <a:pt x="1706" y="50"/>
                  </a:lnTo>
                  <a:lnTo>
                    <a:pt x="1685" y="37"/>
                  </a:lnTo>
                  <a:lnTo>
                    <a:pt x="1671" y="26"/>
                  </a:lnTo>
                  <a:lnTo>
                    <a:pt x="1649" y="23"/>
                  </a:lnTo>
                  <a:lnTo>
                    <a:pt x="1625" y="34"/>
                  </a:lnTo>
                  <a:lnTo>
                    <a:pt x="1603" y="52"/>
                  </a:lnTo>
                  <a:lnTo>
                    <a:pt x="1588" y="39"/>
                  </a:lnTo>
                  <a:lnTo>
                    <a:pt x="1574" y="37"/>
                  </a:lnTo>
                  <a:lnTo>
                    <a:pt x="1554" y="26"/>
                  </a:lnTo>
                  <a:lnTo>
                    <a:pt x="1534" y="30"/>
                  </a:lnTo>
                  <a:lnTo>
                    <a:pt x="1520" y="42"/>
                  </a:lnTo>
                  <a:lnTo>
                    <a:pt x="1514" y="59"/>
                  </a:lnTo>
                  <a:lnTo>
                    <a:pt x="1498" y="52"/>
                  </a:lnTo>
                  <a:lnTo>
                    <a:pt x="1475" y="52"/>
                  </a:lnTo>
                  <a:lnTo>
                    <a:pt x="1445" y="45"/>
                  </a:lnTo>
                  <a:lnTo>
                    <a:pt x="1419" y="59"/>
                  </a:lnTo>
                  <a:lnTo>
                    <a:pt x="1396" y="37"/>
                  </a:lnTo>
                  <a:lnTo>
                    <a:pt x="1366" y="52"/>
                  </a:lnTo>
                  <a:lnTo>
                    <a:pt x="1337" y="86"/>
                  </a:lnTo>
                  <a:lnTo>
                    <a:pt x="1314" y="73"/>
                  </a:lnTo>
                  <a:lnTo>
                    <a:pt x="1293" y="61"/>
                  </a:lnTo>
                  <a:lnTo>
                    <a:pt x="1270" y="53"/>
                  </a:lnTo>
                  <a:lnTo>
                    <a:pt x="1240" y="59"/>
                  </a:lnTo>
                  <a:lnTo>
                    <a:pt x="1194" y="69"/>
                  </a:lnTo>
                  <a:lnTo>
                    <a:pt x="1153" y="58"/>
                  </a:lnTo>
                  <a:lnTo>
                    <a:pt x="1135" y="63"/>
                  </a:lnTo>
                  <a:lnTo>
                    <a:pt x="1112" y="52"/>
                  </a:lnTo>
                  <a:lnTo>
                    <a:pt x="1097" y="40"/>
                  </a:lnTo>
                  <a:lnTo>
                    <a:pt x="1079" y="37"/>
                  </a:lnTo>
                  <a:lnTo>
                    <a:pt x="1047" y="45"/>
                  </a:lnTo>
                  <a:lnTo>
                    <a:pt x="1006" y="68"/>
                  </a:lnTo>
                  <a:lnTo>
                    <a:pt x="972" y="47"/>
                  </a:lnTo>
                  <a:lnTo>
                    <a:pt x="943" y="53"/>
                  </a:lnTo>
                  <a:lnTo>
                    <a:pt x="916" y="82"/>
                  </a:lnTo>
                  <a:lnTo>
                    <a:pt x="866" y="61"/>
                  </a:lnTo>
                  <a:lnTo>
                    <a:pt x="829" y="71"/>
                  </a:lnTo>
                  <a:lnTo>
                    <a:pt x="804" y="61"/>
                  </a:lnTo>
                  <a:lnTo>
                    <a:pt x="767" y="66"/>
                  </a:lnTo>
                  <a:lnTo>
                    <a:pt x="730" y="82"/>
                  </a:lnTo>
                  <a:lnTo>
                    <a:pt x="704" y="76"/>
                  </a:lnTo>
                  <a:lnTo>
                    <a:pt x="652" y="71"/>
                  </a:lnTo>
                  <a:lnTo>
                    <a:pt x="619" y="82"/>
                  </a:lnTo>
                  <a:lnTo>
                    <a:pt x="563" y="73"/>
                  </a:lnTo>
                  <a:lnTo>
                    <a:pt x="517" y="66"/>
                  </a:lnTo>
                  <a:lnTo>
                    <a:pt x="468" y="52"/>
                  </a:lnTo>
                  <a:lnTo>
                    <a:pt x="422" y="66"/>
                  </a:lnTo>
                  <a:lnTo>
                    <a:pt x="369" y="37"/>
                  </a:lnTo>
                  <a:lnTo>
                    <a:pt x="329" y="37"/>
                  </a:lnTo>
                  <a:lnTo>
                    <a:pt x="301" y="55"/>
                  </a:lnTo>
                  <a:lnTo>
                    <a:pt x="284" y="41"/>
                  </a:lnTo>
                  <a:lnTo>
                    <a:pt x="262" y="50"/>
                  </a:lnTo>
                  <a:lnTo>
                    <a:pt x="233" y="52"/>
                  </a:lnTo>
                  <a:lnTo>
                    <a:pt x="205" y="57"/>
                  </a:lnTo>
                  <a:lnTo>
                    <a:pt x="171" y="69"/>
                  </a:lnTo>
                  <a:lnTo>
                    <a:pt x="143" y="55"/>
                  </a:lnTo>
                  <a:lnTo>
                    <a:pt x="116" y="62"/>
                  </a:lnTo>
                  <a:lnTo>
                    <a:pt x="80" y="68"/>
                  </a:lnTo>
                  <a:lnTo>
                    <a:pt x="58" y="62"/>
                  </a:lnTo>
                  <a:lnTo>
                    <a:pt x="16" y="59"/>
                  </a:lnTo>
                  <a:lnTo>
                    <a:pt x="0" y="73"/>
                  </a:lnTo>
                  <a:lnTo>
                    <a:pt x="2" y="116"/>
                  </a:lnTo>
                  <a:lnTo>
                    <a:pt x="4" y="153"/>
                  </a:lnTo>
                  <a:lnTo>
                    <a:pt x="13" y="184"/>
                  </a:lnTo>
                  <a:lnTo>
                    <a:pt x="23" y="191"/>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22" name="Freeform 25"/>
            <p:cNvSpPr>
              <a:spLocks/>
            </p:cNvSpPr>
            <p:nvPr/>
          </p:nvSpPr>
          <p:spPr bwMode="auto">
            <a:xfrm>
              <a:off x="3943" y="152"/>
              <a:ext cx="1733" cy="254"/>
            </a:xfrm>
            <a:custGeom>
              <a:avLst/>
              <a:gdLst>
                <a:gd name="T0" fmla="*/ 0 w 1733"/>
                <a:gd name="T1" fmla="*/ 191 h 254"/>
                <a:gd name="T2" fmla="*/ 4 w 1733"/>
                <a:gd name="T3" fmla="*/ 203 h 254"/>
                <a:gd name="T4" fmla="*/ 7 w 1733"/>
                <a:gd name="T5" fmla="*/ 92 h 254"/>
                <a:gd name="T6" fmla="*/ 22 w 1733"/>
                <a:gd name="T7" fmla="*/ 46 h 254"/>
                <a:gd name="T8" fmla="*/ 82 w 1733"/>
                <a:gd name="T9" fmla="*/ 40 h 254"/>
                <a:gd name="T10" fmla="*/ 198 w 1733"/>
                <a:gd name="T11" fmla="*/ 46 h 254"/>
                <a:gd name="T12" fmla="*/ 308 w 1733"/>
                <a:gd name="T13" fmla="*/ 44 h 254"/>
                <a:gd name="T14" fmla="*/ 437 w 1733"/>
                <a:gd name="T15" fmla="*/ 46 h 254"/>
                <a:gd name="T16" fmla="*/ 525 w 1733"/>
                <a:gd name="T17" fmla="*/ 40 h 254"/>
                <a:gd name="T18" fmla="*/ 598 w 1733"/>
                <a:gd name="T19" fmla="*/ 40 h 254"/>
                <a:gd name="T20" fmla="*/ 708 w 1733"/>
                <a:gd name="T21" fmla="*/ 53 h 254"/>
                <a:gd name="T22" fmla="*/ 788 w 1733"/>
                <a:gd name="T23" fmla="*/ 55 h 254"/>
                <a:gd name="T24" fmla="*/ 878 w 1733"/>
                <a:gd name="T25" fmla="*/ 46 h 254"/>
                <a:gd name="T26" fmla="*/ 986 w 1733"/>
                <a:gd name="T27" fmla="*/ 63 h 254"/>
                <a:gd name="T28" fmla="*/ 1071 w 1733"/>
                <a:gd name="T29" fmla="*/ 59 h 254"/>
                <a:gd name="T30" fmla="*/ 1150 w 1733"/>
                <a:gd name="T31" fmla="*/ 51 h 254"/>
                <a:gd name="T32" fmla="*/ 1241 w 1733"/>
                <a:gd name="T33" fmla="*/ 56 h 254"/>
                <a:gd name="T34" fmla="*/ 1319 w 1733"/>
                <a:gd name="T35" fmla="*/ 51 h 254"/>
                <a:gd name="T36" fmla="*/ 1395 w 1733"/>
                <a:gd name="T37" fmla="*/ 46 h 254"/>
                <a:gd name="T38" fmla="*/ 1449 w 1733"/>
                <a:gd name="T39" fmla="*/ 50 h 254"/>
                <a:gd name="T40" fmla="*/ 1557 w 1733"/>
                <a:gd name="T41" fmla="*/ 40 h 254"/>
                <a:gd name="T42" fmla="*/ 1665 w 1733"/>
                <a:gd name="T43" fmla="*/ 53 h 254"/>
                <a:gd name="T44" fmla="*/ 1703 w 1733"/>
                <a:gd name="T45" fmla="*/ 74 h 254"/>
                <a:gd name="T46" fmla="*/ 1721 w 1733"/>
                <a:gd name="T47" fmla="*/ 107 h 254"/>
                <a:gd name="T48" fmla="*/ 1732 w 1733"/>
                <a:gd name="T49" fmla="*/ 196 h 254"/>
                <a:gd name="T50" fmla="*/ 1732 w 1733"/>
                <a:gd name="T51" fmla="*/ 65 h 254"/>
                <a:gd name="T52" fmla="*/ 1725 w 1733"/>
                <a:gd name="T53" fmla="*/ 26 h 254"/>
                <a:gd name="T54" fmla="*/ 1606 w 1733"/>
                <a:gd name="T55" fmla="*/ 9 h 254"/>
                <a:gd name="T56" fmla="*/ 1510 w 1733"/>
                <a:gd name="T57" fmla="*/ 2 h 254"/>
                <a:gd name="T58" fmla="*/ 1443 w 1733"/>
                <a:gd name="T59" fmla="*/ 6 h 254"/>
                <a:gd name="T60" fmla="*/ 1349 w 1733"/>
                <a:gd name="T61" fmla="*/ 13 h 254"/>
                <a:gd name="T62" fmla="*/ 1182 w 1733"/>
                <a:gd name="T63" fmla="*/ 9 h 254"/>
                <a:gd name="T64" fmla="*/ 1067 w 1733"/>
                <a:gd name="T65" fmla="*/ 10 h 254"/>
                <a:gd name="T66" fmla="*/ 986 w 1733"/>
                <a:gd name="T67" fmla="*/ 9 h 254"/>
                <a:gd name="T68" fmla="*/ 923 w 1733"/>
                <a:gd name="T69" fmla="*/ 7 h 254"/>
                <a:gd name="T70" fmla="*/ 813 w 1733"/>
                <a:gd name="T71" fmla="*/ 9 h 254"/>
                <a:gd name="T72" fmla="*/ 681 w 1733"/>
                <a:gd name="T73" fmla="*/ 10 h 254"/>
                <a:gd name="T74" fmla="*/ 531 w 1733"/>
                <a:gd name="T75" fmla="*/ 7 h 254"/>
                <a:gd name="T76" fmla="*/ 463 w 1733"/>
                <a:gd name="T77" fmla="*/ 4 h 254"/>
                <a:gd name="T78" fmla="*/ 351 w 1733"/>
                <a:gd name="T79" fmla="*/ 4 h 254"/>
                <a:gd name="T80" fmla="*/ 208 w 1733"/>
                <a:gd name="T81" fmla="*/ 4 h 254"/>
                <a:gd name="T82" fmla="*/ 87 w 1733"/>
                <a:gd name="T83" fmla="*/ 0 h 254"/>
                <a:gd name="T84" fmla="*/ 28 w 1733"/>
                <a:gd name="T85" fmla="*/ 2 h 254"/>
                <a:gd name="T86" fmla="*/ 4 w 1733"/>
                <a:gd name="T87" fmla="*/ 28 h 254"/>
                <a:gd name="T88" fmla="*/ 0 w 1733"/>
                <a:gd name="T89" fmla="*/ 89 h 25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33" h="254">
                  <a:moveTo>
                    <a:pt x="0" y="123"/>
                  </a:moveTo>
                  <a:lnTo>
                    <a:pt x="0" y="191"/>
                  </a:lnTo>
                  <a:lnTo>
                    <a:pt x="0" y="253"/>
                  </a:lnTo>
                  <a:lnTo>
                    <a:pt x="4" y="203"/>
                  </a:lnTo>
                  <a:lnTo>
                    <a:pt x="5" y="163"/>
                  </a:lnTo>
                  <a:lnTo>
                    <a:pt x="7" y="92"/>
                  </a:lnTo>
                  <a:lnTo>
                    <a:pt x="12" y="57"/>
                  </a:lnTo>
                  <a:lnTo>
                    <a:pt x="22" y="46"/>
                  </a:lnTo>
                  <a:lnTo>
                    <a:pt x="48" y="38"/>
                  </a:lnTo>
                  <a:lnTo>
                    <a:pt x="82" y="40"/>
                  </a:lnTo>
                  <a:lnTo>
                    <a:pt x="162" y="40"/>
                  </a:lnTo>
                  <a:lnTo>
                    <a:pt x="198" y="46"/>
                  </a:lnTo>
                  <a:lnTo>
                    <a:pt x="249" y="40"/>
                  </a:lnTo>
                  <a:lnTo>
                    <a:pt x="308" y="44"/>
                  </a:lnTo>
                  <a:lnTo>
                    <a:pt x="351" y="42"/>
                  </a:lnTo>
                  <a:lnTo>
                    <a:pt x="437" y="46"/>
                  </a:lnTo>
                  <a:lnTo>
                    <a:pt x="467" y="46"/>
                  </a:lnTo>
                  <a:lnTo>
                    <a:pt x="525" y="40"/>
                  </a:lnTo>
                  <a:lnTo>
                    <a:pt x="544" y="48"/>
                  </a:lnTo>
                  <a:lnTo>
                    <a:pt x="598" y="40"/>
                  </a:lnTo>
                  <a:lnTo>
                    <a:pt x="680" y="46"/>
                  </a:lnTo>
                  <a:lnTo>
                    <a:pt x="708" y="53"/>
                  </a:lnTo>
                  <a:lnTo>
                    <a:pt x="751" y="46"/>
                  </a:lnTo>
                  <a:lnTo>
                    <a:pt x="788" y="55"/>
                  </a:lnTo>
                  <a:lnTo>
                    <a:pt x="818" y="55"/>
                  </a:lnTo>
                  <a:lnTo>
                    <a:pt x="878" y="46"/>
                  </a:lnTo>
                  <a:lnTo>
                    <a:pt x="935" y="53"/>
                  </a:lnTo>
                  <a:lnTo>
                    <a:pt x="986" y="63"/>
                  </a:lnTo>
                  <a:lnTo>
                    <a:pt x="1002" y="65"/>
                  </a:lnTo>
                  <a:lnTo>
                    <a:pt x="1071" y="59"/>
                  </a:lnTo>
                  <a:lnTo>
                    <a:pt x="1135" y="54"/>
                  </a:lnTo>
                  <a:lnTo>
                    <a:pt x="1150" y="51"/>
                  </a:lnTo>
                  <a:lnTo>
                    <a:pt x="1174" y="53"/>
                  </a:lnTo>
                  <a:lnTo>
                    <a:pt x="1241" y="56"/>
                  </a:lnTo>
                  <a:lnTo>
                    <a:pt x="1292" y="48"/>
                  </a:lnTo>
                  <a:lnTo>
                    <a:pt x="1319" y="51"/>
                  </a:lnTo>
                  <a:lnTo>
                    <a:pt x="1360" y="53"/>
                  </a:lnTo>
                  <a:lnTo>
                    <a:pt x="1395" y="46"/>
                  </a:lnTo>
                  <a:lnTo>
                    <a:pt x="1418" y="40"/>
                  </a:lnTo>
                  <a:lnTo>
                    <a:pt x="1449" y="50"/>
                  </a:lnTo>
                  <a:lnTo>
                    <a:pt x="1514" y="53"/>
                  </a:lnTo>
                  <a:lnTo>
                    <a:pt x="1557" y="40"/>
                  </a:lnTo>
                  <a:lnTo>
                    <a:pt x="1620" y="53"/>
                  </a:lnTo>
                  <a:lnTo>
                    <a:pt x="1665" y="53"/>
                  </a:lnTo>
                  <a:lnTo>
                    <a:pt x="1688" y="53"/>
                  </a:lnTo>
                  <a:lnTo>
                    <a:pt x="1703" y="74"/>
                  </a:lnTo>
                  <a:lnTo>
                    <a:pt x="1713" y="85"/>
                  </a:lnTo>
                  <a:lnTo>
                    <a:pt x="1721" y="107"/>
                  </a:lnTo>
                  <a:lnTo>
                    <a:pt x="1727" y="145"/>
                  </a:lnTo>
                  <a:lnTo>
                    <a:pt x="1732" y="196"/>
                  </a:lnTo>
                  <a:lnTo>
                    <a:pt x="1732" y="92"/>
                  </a:lnTo>
                  <a:lnTo>
                    <a:pt x="1732" y="65"/>
                  </a:lnTo>
                  <a:lnTo>
                    <a:pt x="1729" y="47"/>
                  </a:lnTo>
                  <a:lnTo>
                    <a:pt x="1725" y="26"/>
                  </a:lnTo>
                  <a:lnTo>
                    <a:pt x="1700" y="12"/>
                  </a:lnTo>
                  <a:lnTo>
                    <a:pt x="1606" y="9"/>
                  </a:lnTo>
                  <a:lnTo>
                    <a:pt x="1584" y="2"/>
                  </a:lnTo>
                  <a:lnTo>
                    <a:pt x="1510" y="2"/>
                  </a:lnTo>
                  <a:lnTo>
                    <a:pt x="1488" y="5"/>
                  </a:lnTo>
                  <a:lnTo>
                    <a:pt x="1443" y="6"/>
                  </a:lnTo>
                  <a:lnTo>
                    <a:pt x="1410" y="3"/>
                  </a:lnTo>
                  <a:lnTo>
                    <a:pt x="1349" y="13"/>
                  </a:lnTo>
                  <a:lnTo>
                    <a:pt x="1222" y="6"/>
                  </a:lnTo>
                  <a:lnTo>
                    <a:pt x="1182" y="9"/>
                  </a:lnTo>
                  <a:lnTo>
                    <a:pt x="1112" y="15"/>
                  </a:lnTo>
                  <a:lnTo>
                    <a:pt x="1067" y="10"/>
                  </a:lnTo>
                  <a:lnTo>
                    <a:pt x="1022" y="9"/>
                  </a:lnTo>
                  <a:lnTo>
                    <a:pt x="986" y="9"/>
                  </a:lnTo>
                  <a:lnTo>
                    <a:pt x="947" y="14"/>
                  </a:lnTo>
                  <a:lnTo>
                    <a:pt x="923" y="7"/>
                  </a:lnTo>
                  <a:lnTo>
                    <a:pt x="839" y="9"/>
                  </a:lnTo>
                  <a:lnTo>
                    <a:pt x="813" y="9"/>
                  </a:lnTo>
                  <a:lnTo>
                    <a:pt x="769" y="7"/>
                  </a:lnTo>
                  <a:lnTo>
                    <a:pt x="681" y="10"/>
                  </a:lnTo>
                  <a:lnTo>
                    <a:pt x="603" y="7"/>
                  </a:lnTo>
                  <a:lnTo>
                    <a:pt x="531" y="7"/>
                  </a:lnTo>
                  <a:lnTo>
                    <a:pt x="496" y="9"/>
                  </a:lnTo>
                  <a:lnTo>
                    <a:pt x="463" y="4"/>
                  </a:lnTo>
                  <a:lnTo>
                    <a:pt x="435" y="4"/>
                  </a:lnTo>
                  <a:lnTo>
                    <a:pt x="351" y="4"/>
                  </a:lnTo>
                  <a:lnTo>
                    <a:pt x="253" y="7"/>
                  </a:lnTo>
                  <a:lnTo>
                    <a:pt x="208" y="4"/>
                  </a:lnTo>
                  <a:lnTo>
                    <a:pt x="155" y="7"/>
                  </a:lnTo>
                  <a:lnTo>
                    <a:pt x="87" y="0"/>
                  </a:lnTo>
                  <a:lnTo>
                    <a:pt x="45" y="0"/>
                  </a:lnTo>
                  <a:lnTo>
                    <a:pt x="28" y="2"/>
                  </a:lnTo>
                  <a:lnTo>
                    <a:pt x="15" y="9"/>
                  </a:lnTo>
                  <a:lnTo>
                    <a:pt x="4" y="28"/>
                  </a:lnTo>
                  <a:lnTo>
                    <a:pt x="0" y="58"/>
                  </a:lnTo>
                  <a:lnTo>
                    <a:pt x="0" y="89"/>
                  </a:lnTo>
                  <a:lnTo>
                    <a:pt x="0" y="123"/>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23" name="Freeform 26"/>
            <p:cNvSpPr>
              <a:spLocks/>
            </p:cNvSpPr>
            <p:nvPr/>
          </p:nvSpPr>
          <p:spPr bwMode="auto">
            <a:xfrm>
              <a:off x="3946" y="556"/>
              <a:ext cx="1733" cy="103"/>
            </a:xfrm>
            <a:custGeom>
              <a:avLst/>
              <a:gdLst>
                <a:gd name="T0" fmla="*/ 0 w 1733"/>
                <a:gd name="T1" fmla="*/ 24 h 103"/>
                <a:gd name="T2" fmla="*/ 4 w 1733"/>
                <a:gd name="T3" fmla="*/ 20 h 103"/>
                <a:gd name="T4" fmla="*/ 6 w 1733"/>
                <a:gd name="T5" fmla="*/ 65 h 103"/>
                <a:gd name="T6" fmla="*/ 22 w 1733"/>
                <a:gd name="T7" fmla="*/ 83 h 103"/>
                <a:gd name="T8" fmla="*/ 48 w 1733"/>
                <a:gd name="T9" fmla="*/ 78 h 103"/>
                <a:gd name="T10" fmla="*/ 90 w 1733"/>
                <a:gd name="T11" fmla="*/ 78 h 103"/>
                <a:gd name="T12" fmla="*/ 132 w 1733"/>
                <a:gd name="T13" fmla="*/ 80 h 103"/>
                <a:gd name="T14" fmla="*/ 156 w 1733"/>
                <a:gd name="T15" fmla="*/ 82 h 103"/>
                <a:gd name="T16" fmla="*/ 202 w 1733"/>
                <a:gd name="T17" fmla="*/ 77 h 103"/>
                <a:gd name="T18" fmla="*/ 266 w 1733"/>
                <a:gd name="T19" fmla="*/ 82 h 103"/>
                <a:gd name="T20" fmla="*/ 336 w 1733"/>
                <a:gd name="T21" fmla="*/ 82 h 103"/>
                <a:gd name="T22" fmla="*/ 390 w 1733"/>
                <a:gd name="T23" fmla="*/ 85 h 103"/>
                <a:gd name="T24" fmla="*/ 421 w 1733"/>
                <a:gd name="T25" fmla="*/ 83 h 103"/>
                <a:gd name="T26" fmla="*/ 525 w 1733"/>
                <a:gd name="T27" fmla="*/ 85 h 103"/>
                <a:gd name="T28" fmla="*/ 590 w 1733"/>
                <a:gd name="T29" fmla="*/ 78 h 103"/>
                <a:gd name="T30" fmla="*/ 656 w 1733"/>
                <a:gd name="T31" fmla="*/ 80 h 103"/>
                <a:gd name="T32" fmla="*/ 708 w 1733"/>
                <a:gd name="T33" fmla="*/ 80 h 103"/>
                <a:gd name="T34" fmla="*/ 788 w 1733"/>
                <a:gd name="T35" fmla="*/ 79 h 103"/>
                <a:gd name="T36" fmla="*/ 850 w 1733"/>
                <a:gd name="T37" fmla="*/ 74 h 103"/>
                <a:gd name="T38" fmla="*/ 942 w 1733"/>
                <a:gd name="T39" fmla="*/ 75 h 103"/>
                <a:gd name="T40" fmla="*/ 1055 w 1733"/>
                <a:gd name="T41" fmla="*/ 78 h 103"/>
                <a:gd name="T42" fmla="*/ 1121 w 1733"/>
                <a:gd name="T43" fmla="*/ 74 h 103"/>
                <a:gd name="T44" fmla="*/ 1150 w 1733"/>
                <a:gd name="T45" fmla="*/ 81 h 103"/>
                <a:gd name="T46" fmla="*/ 1237 w 1733"/>
                <a:gd name="T47" fmla="*/ 81 h 103"/>
                <a:gd name="T48" fmla="*/ 1308 w 1733"/>
                <a:gd name="T49" fmla="*/ 81 h 103"/>
                <a:gd name="T50" fmla="*/ 1332 w 1733"/>
                <a:gd name="T51" fmla="*/ 77 h 103"/>
                <a:gd name="T52" fmla="*/ 1373 w 1733"/>
                <a:gd name="T53" fmla="*/ 82 h 103"/>
                <a:gd name="T54" fmla="*/ 1394 w 1733"/>
                <a:gd name="T55" fmla="*/ 83 h 103"/>
                <a:gd name="T56" fmla="*/ 1451 w 1733"/>
                <a:gd name="T57" fmla="*/ 82 h 103"/>
                <a:gd name="T58" fmla="*/ 1499 w 1733"/>
                <a:gd name="T59" fmla="*/ 80 h 103"/>
                <a:gd name="T60" fmla="*/ 1578 w 1733"/>
                <a:gd name="T61" fmla="*/ 76 h 103"/>
                <a:gd name="T62" fmla="*/ 1687 w 1733"/>
                <a:gd name="T63" fmla="*/ 75 h 103"/>
                <a:gd name="T64" fmla="*/ 1713 w 1733"/>
                <a:gd name="T65" fmla="*/ 67 h 103"/>
                <a:gd name="T66" fmla="*/ 1727 w 1733"/>
                <a:gd name="T67" fmla="*/ 43 h 103"/>
                <a:gd name="T68" fmla="*/ 1732 w 1733"/>
                <a:gd name="T69" fmla="*/ 65 h 103"/>
                <a:gd name="T70" fmla="*/ 1730 w 1733"/>
                <a:gd name="T71" fmla="*/ 82 h 103"/>
                <a:gd name="T72" fmla="*/ 1716 w 1733"/>
                <a:gd name="T73" fmla="*/ 98 h 103"/>
                <a:gd name="T74" fmla="*/ 1606 w 1733"/>
                <a:gd name="T75" fmla="*/ 98 h 103"/>
                <a:gd name="T76" fmla="*/ 1510 w 1733"/>
                <a:gd name="T77" fmla="*/ 100 h 103"/>
                <a:gd name="T78" fmla="*/ 1466 w 1733"/>
                <a:gd name="T79" fmla="*/ 102 h 103"/>
                <a:gd name="T80" fmla="*/ 1416 w 1733"/>
                <a:gd name="T81" fmla="*/ 102 h 103"/>
                <a:gd name="T82" fmla="*/ 1325 w 1733"/>
                <a:gd name="T83" fmla="*/ 96 h 103"/>
                <a:gd name="T84" fmla="*/ 1216 w 1733"/>
                <a:gd name="T85" fmla="*/ 95 h 103"/>
                <a:gd name="T86" fmla="*/ 1125 w 1733"/>
                <a:gd name="T87" fmla="*/ 97 h 103"/>
                <a:gd name="T88" fmla="*/ 1067 w 1733"/>
                <a:gd name="T89" fmla="*/ 97 h 103"/>
                <a:gd name="T90" fmla="*/ 1022 w 1733"/>
                <a:gd name="T91" fmla="*/ 98 h 103"/>
                <a:gd name="T92" fmla="*/ 987 w 1733"/>
                <a:gd name="T93" fmla="*/ 100 h 103"/>
                <a:gd name="T94" fmla="*/ 947 w 1733"/>
                <a:gd name="T95" fmla="*/ 96 h 103"/>
                <a:gd name="T96" fmla="*/ 901 w 1733"/>
                <a:gd name="T97" fmla="*/ 100 h 103"/>
                <a:gd name="T98" fmla="*/ 839 w 1733"/>
                <a:gd name="T99" fmla="*/ 100 h 103"/>
                <a:gd name="T100" fmla="*/ 791 w 1733"/>
                <a:gd name="T101" fmla="*/ 98 h 103"/>
                <a:gd name="T102" fmla="*/ 720 w 1733"/>
                <a:gd name="T103" fmla="*/ 102 h 103"/>
                <a:gd name="T104" fmla="*/ 638 w 1733"/>
                <a:gd name="T105" fmla="*/ 102 h 103"/>
                <a:gd name="T106" fmla="*/ 563 w 1733"/>
                <a:gd name="T107" fmla="*/ 102 h 103"/>
                <a:gd name="T108" fmla="*/ 496 w 1733"/>
                <a:gd name="T109" fmla="*/ 98 h 103"/>
                <a:gd name="T110" fmla="*/ 435 w 1733"/>
                <a:gd name="T111" fmla="*/ 100 h 103"/>
                <a:gd name="T112" fmla="*/ 326 w 1733"/>
                <a:gd name="T113" fmla="*/ 100 h 103"/>
                <a:gd name="T114" fmla="*/ 208 w 1733"/>
                <a:gd name="T115" fmla="*/ 100 h 103"/>
                <a:gd name="T116" fmla="*/ 15 w 1733"/>
                <a:gd name="T117" fmla="*/ 98 h 103"/>
                <a:gd name="T118" fmla="*/ 0 w 1733"/>
                <a:gd name="T119" fmla="*/ 78 h 103"/>
                <a:gd name="T120" fmla="*/ 0 w 1733"/>
                <a:gd name="T121" fmla="*/ 52 h 1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33" h="103">
                  <a:moveTo>
                    <a:pt x="0" y="52"/>
                  </a:moveTo>
                  <a:lnTo>
                    <a:pt x="0" y="24"/>
                  </a:lnTo>
                  <a:lnTo>
                    <a:pt x="0" y="0"/>
                  </a:lnTo>
                  <a:lnTo>
                    <a:pt x="4" y="20"/>
                  </a:lnTo>
                  <a:lnTo>
                    <a:pt x="5" y="36"/>
                  </a:lnTo>
                  <a:lnTo>
                    <a:pt x="6" y="65"/>
                  </a:lnTo>
                  <a:lnTo>
                    <a:pt x="12" y="78"/>
                  </a:lnTo>
                  <a:lnTo>
                    <a:pt x="22" y="83"/>
                  </a:lnTo>
                  <a:lnTo>
                    <a:pt x="33" y="80"/>
                  </a:lnTo>
                  <a:lnTo>
                    <a:pt x="48" y="78"/>
                  </a:lnTo>
                  <a:lnTo>
                    <a:pt x="74" y="77"/>
                  </a:lnTo>
                  <a:lnTo>
                    <a:pt x="90" y="78"/>
                  </a:lnTo>
                  <a:lnTo>
                    <a:pt x="103" y="78"/>
                  </a:lnTo>
                  <a:lnTo>
                    <a:pt x="132" y="80"/>
                  </a:lnTo>
                  <a:lnTo>
                    <a:pt x="143" y="81"/>
                  </a:lnTo>
                  <a:lnTo>
                    <a:pt x="156" y="82"/>
                  </a:lnTo>
                  <a:lnTo>
                    <a:pt x="178" y="78"/>
                  </a:lnTo>
                  <a:lnTo>
                    <a:pt x="202" y="77"/>
                  </a:lnTo>
                  <a:lnTo>
                    <a:pt x="231" y="76"/>
                  </a:lnTo>
                  <a:lnTo>
                    <a:pt x="266" y="82"/>
                  </a:lnTo>
                  <a:lnTo>
                    <a:pt x="311" y="85"/>
                  </a:lnTo>
                  <a:lnTo>
                    <a:pt x="336" y="82"/>
                  </a:lnTo>
                  <a:lnTo>
                    <a:pt x="351" y="85"/>
                  </a:lnTo>
                  <a:lnTo>
                    <a:pt x="390" y="85"/>
                  </a:lnTo>
                  <a:lnTo>
                    <a:pt x="404" y="80"/>
                  </a:lnTo>
                  <a:lnTo>
                    <a:pt x="421" y="83"/>
                  </a:lnTo>
                  <a:lnTo>
                    <a:pt x="467" y="83"/>
                  </a:lnTo>
                  <a:lnTo>
                    <a:pt x="525" y="85"/>
                  </a:lnTo>
                  <a:lnTo>
                    <a:pt x="545" y="82"/>
                  </a:lnTo>
                  <a:lnTo>
                    <a:pt x="590" y="78"/>
                  </a:lnTo>
                  <a:lnTo>
                    <a:pt x="620" y="77"/>
                  </a:lnTo>
                  <a:lnTo>
                    <a:pt x="656" y="80"/>
                  </a:lnTo>
                  <a:lnTo>
                    <a:pt x="680" y="83"/>
                  </a:lnTo>
                  <a:lnTo>
                    <a:pt x="708" y="80"/>
                  </a:lnTo>
                  <a:lnTo>
                    <a:pt x="757" y="83"/>
                  </a:lnTo>
                  <a:lnTo>
                    <a:pt x="788" y="79"/>
                  </a:lnTo>
                  <a:lnTo>
                    <a:pt x="818" y="79"/>
                  </a:lnTo>
                  <a:lnTo>
                    <a:pt x="850" y="74"/>
                  </a:lnTo>
                  <a:lnTo>
                    <a:pt x="890" y="80"/>
                  </a:lnTo>
                  <a:lnTo>
                    <a:pt x="942" y="75"/>
                  </a:lnTo>
                  <a:lnTo>
                    <a:pt x="1002" y="75"/>
                  </a:lnTo>
                  <a:lnTo>
                    <a:pt x="1055" y="78"/>
                  </a:lnTo>
                  <a:lnTo>
                    <a:pt x="1086" y="73"/>
                  </a:lnTo>
                  <a:lnTo>
                    <a:pt x="1121" y="74"/>
                  </a:lnTo>
                  <a:lnTo>
                    <a:pt x="1135" y="80"/>
                  </a:lnTo>
                  <a:lnTo>
                    <a:pt x="1150" y="81"/>
                  </a:lnTo>
                  <a:lnTo>
                    <a:pt x="1196" y="78"/>
                  </a:lnTo>
                  <a:lnTo>
                    <a:pt x="1237" y="81"/>
                  </a:lnTo>
                  <a:lnTo>
                    <a:pt x="1292" y="82"/>
                  </a:lnTo>
                  <a:lnTo>
                    <a:pt x="1308" y="81"/>
                  </a:lnTo>
                  <a:lnTo>
                    <a:pt x="1319" y="81"/>
                  </a:lnTo>
                  <a:lnTo>
                    <a:pt x="1332" y="77"/>
                  </a:lnTo>
                  <a:lnTo>
                    <a:pt x="1360" y="80"/>
                  </a:lnTo>
                  <a:lnTo>
                    <a:pt x="1373" y="82"/>
                  </a:lnTo>
                  <a:lnTo>
                    <a:pt x="1382" y="80"/>
                  </a:lnTo>
                  <a:lnTo>
                    <a:pt x="1394" y="83"/>
                  </a:lnTo>
                  <a:lnTo>
                    <a:pt x="1416" y="78"/>
                  </a:lnTo>
                  <a:lnTo>
                    <a:pt x="1451" y="82"/>
                  </a:lnTo>
                  <a:lnTo>
                    <a:pt x="1485" y="76"/>
                  </a:lnTo>
                  <a:lnTo>
                    <a:pt x="1499" y="80"/>
                  </a:lnTo>
                  <a:lnTo>
                    <a:pt x="1514" y="80"/>
                  </a:lnTo>
                  <a:lnTo>
                    <a:pt x="1578" y="76"/>
                  </a:lnTo>
                  <a:lnTo>
                    <a:pt x="1639" y="80"/>
                  </a:lnTo>
                  <a:lnTo>
                    <a:pt x="1687" y="75"/>
                  </a:lnTo>
                  <a:lnTo>
                    <a:pt x="1703" y="72"/>
                  </a:lnTo>
                  <a:lnTo>
                    <a:pt x="1713" y="67"/>
                  </a:lnTo>
                  <a:lnTo>
                    <a:pt x="1721" y="58"/>
                  </a:lnTo>
                  <a:lnTo>
                    <a:pt x="1727" y="43"/>
                  </a:lnTo>
                  <a:lnTo>
                    <a:pt x="1732" y="23"/>
                  </a:lnTo>
                  <a:lnTo>
                    <a:pt x="1732" y="65"/>
                  </a:lnTo>
                  <a:lnTo>
                    <a:pt x="1732" y="75"/>
                  </a:lnTo>
                  <a:lnTo>
                    <a:pt x="1730" y="82"/>
                  </a:lnTo>
                  <a:lnTo>
                    <a:pt x="1725" y="91"/>
                  </a:lnTo>
                  <a:lnTo>
                    <a:pt x="1716" y="98"/>
                  </a:lnTo>
                  <a:lnTo>
                    <a:pt x="1652" y="102"/>
                  </a:lnTo>
                  <a:lnTo>
                    <a:pt x="1606" y="98"/>
                  </a:lnTo>
                  <a:lnTo>
                    <a:pt x="1583" y="100"/>
                  </a:lnTo>
                  <a:lnTo>
                    <a:pt x="1510" y="100"/>
                  </a:lnTo>
                  <a:lnTo>
                    <a:pt x="1488" y="100"/>
                  </a:lnTo>
                  <a:lnTo>
                    <a:pt x="1466" y="102"/>
                  </a:lnTo>
                  <a:lnTo>
                    <a:pt x="1443" y="99"/>
                  </a:lnTo>
                  <a:lnTo>
                    <a:pt x="1416" y="102"/>
                  </a:lnTo>
                  <a:lnTo>
                    <a:pt x="1346" y="100"/>
                  </a:lnTo>
                  <a:lnTo>
                    <a:pt x="1325" y="96"/>
                  </a:lnTo>
                  <a:lnTo>
                    <a:pt x="1260" y="100"/>
                  </a:lnTo>
                  <a:lnTo>
                    <a:pt x="1216" y="95"/>
                  </a:lnTo>
                  <a:lnTo>
                    <a:pt x="1165" y="100"/>
                  </a:lnTo>
                  <a:lnTo>
                    <a:pt x="1125" y="97"/>
                  </a:lnTo>
                  <a:lnTo>
                    <a:pt x="1088" y="100"/>
                  </a:lnTo>
                  <a:lnTo>
                    <a:pt x="1067" y="97"/>
                  </a:lnTo>
                  <a:lnTo>
                    <a:pt x="1048" y="98"/>
                  </a:lnTo>
                  <a:lnTo>
                    <a:pt x="1022" y="98"/>
                  </a:lnTo>
                  <a:lnTo>
                    <a:pt x="1006" y="95"/>
                  </a:lnTo>
                  <a:lnTo>
                    <a:pt x="987" y="100"/>
                  </a:lnTo>
                  <a:lnTo>
                    <a:pt x="967" y="95"/>
                  </a:lnTo>
                  <a:lnTo>
                    <a:pt x="947" y="96"/>
                  </a:lnTo>
                  <a:lnTo>
                    <a:pt x="923" y="98"/>
                  </a:lnTo>
                  <a:lnTo>
                    <a:pt x="901" y="100"/>
                  </a:lnTo>
                  <a:lnTo>
                    <a:pt x="875" y="100"/>
                  </a:lnTo>
                  <a:lnTo>
                    <a:pt x="839" y="100"/>
                  </a:lnTo>
                  <a:lnTo>
                    <a:pt x="813" y="100"/>
                  </a:lnTo>
                  <a:lnTo>
                    <a:pt x="791" y="98"/>
                  </a:lnTo>
                  <a:lnTo>
                    <a:pt x="769" y="98"/>
                  </a:lnTo>
                  <a:lnTo>
                    <a:pt x="720" y="102"/>
                  </a:lnTo>
                  <a:lnTo>
                    <a:pt x="681" y="97"/>
                  </a:lnTo>
                  <a:lnTo>
                    <a:pt x="638" y="102"/>
                  </a:lnTo>
                  <a:lnTo>
                    <a:pt x="603" y="98"/>
                  </a:lnTo>
                  <a:lnTo>
                    <a:pt x="563" y="102"/>
                  </a:lnTo>
                  <a:lnTo>
                    <a:pt x="531" y="98"/>
                  </a:lnTo>
                  <a:lnTo>
                    <a:pt x="496" y="98"/>
                  </a:lnTo>
                  <a:lnTo>
                    <a:pt x="463" y="100"/>
                  </a:lnTo>
                  <a:lnTo>
                    <a:pt x="435" y="100"/>
                  </a:lnTo>
                  <a:lnTo>
                    <a:pt x="351" y="100"/>
                  </a:lnTo>
                  <a:lnTo>
                    <a:pt x="326" y="100"/>
                  </a:lnTo>
                  <a:lnTo>
                    <a:pt x="254" y="98"/>
                  </a:lnTo>
                  <a:lnTo>
                    <a:pt x="208" y="100"/>
                  </a:lnTo>
                  <a:lnTo>
                    <a:pt x="84" y="97"/>
                  </a:lnTo>
                  <a:lnTo>
                    <a:pt x="15" y="98"/>
                  </a:lnTo>
                  <a:lnTo>
                    <a:pt x="3" y="90"/>
                  </a:lnTo>
                  <a:lnTo>
                    <a:pt x="0" y="78"/>
                  </a:lnTo>
                  <a:lnTo>
                    <a:pt x="0" y="65"/>
                  </a:lnTo>
                  <a:lnTo>
                    <a:pt x="0" y="52"/>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grpSp>
      <p:sp>
        <p:nvSpPr>
          <p:cNvPr id="3099" name="Rectangle 27"/>
          <p:cNvSpPr>
            <a:spLocks noGrp="1" noChangeArrowheads="1"/>
          </p:cNvSpPr>
          <p:nvPr>
            <p:ph type="ctrTitle" sz="quarter"/>
          </p:nvPr>
        </p:nvSpPr>
        <p:spPr>
          <a:xfrm>
            <a:off x="685800" y="2286000"/>
            <a:ext cx="7772400" cy="1143000"/>
          </a:xfrm>
          <a:ln w="12700" cap="sq">
            <a:headEnd type="none" w="sm" len="sm"/>
            <a:tailEnd type="none" w="sm" len="sm"/>
          </a:ln>
        </p:spPr>
        <p:txBody>
          <a:bodyPr lIns="91440" tIns="45720" rIns="91440" bIns="45720"/>
          <a:lstStyle>
            <a:lvl1pPr>
              <a:defRPr/>
            </a:lvl1pPr>
          </a:lstStyle>
          <a:p>
            <a:r>
              <a:rPr lang="en-US"/>
              <a:t>Click to edit Master title style</a:t>
            </a:r>
          </a:p>
        </p:txBody>
      </p:sp>
      <p:sp>
        <p:nvSpPr>
          <p:cNvPr id="3100" name="Rectangle 28"/>
          <p:cNvSpPr>
            <a:spLocks noGrp="1" noChangeArrowheads="1"/>
          </p:cNvSpPr>
          <p:nvPr>
            <p:ph type="subTitle" sz="quarter" idx="1"/>
          </p:nvPr>
        </p:nvSpPr>
        <p:spPr>
          <a:xfrm>
            <a:off x="1371600" y="3886200"/>
            <a:ext cx="6400800" cy="1752600"/>
          </a:xfrm>
          <a:ln w="12700" cap="sq">
            <a:headEnd type="none" w="sm" len="sm"/>
            <a:tailEnd type="none" w="sm" len="sm"/>
          </a:ln>
        </p:spPr>
        <p:txBody>
          <a:bodyPr lIns="91440" tIns="45720" rIns="91440" bIns="45720"/>
          <a:lstStyle>
            <a:lvl1pPr marL="0" indent="0" algn="ctr">
              <a:buFont typeface="Wingdings" pitchFamily="-111" charset="2"/>
              <a:buNone/>
              <a:defRPr/>
            </a:lvl1pPr>
          </a:lstStyle>
          <a:p>
            <a:r>
              <a:rPr lang="en-US"/>
              <a:t>Click to edit Master subtitle style</a:t>
            </a:r>
          </a:p>
        </p:txBody>
      </p:sp>
      <p:sp>
        <p:nvSpPr>
          <p:cNvPr id="24" name="Rectangle 29"/>
          <p:cNvSpPr>
            <a:spLocks noGrp="1" noChangeArrowheads="1"/>
          </p:cNvSpPr>
          <p:nvPr>
            <p:ph type="dt" sz="quarter" idx="10"/>
          </p:nvPr>
        </p:nvSpPr>
        <p:spPr/>
        <p:txBody>
          <a:bodyPr/>
          <a:lstStyle>
            <a:lvl1pPr>
              <a:defRPr/>
            </a:lvl1pPr>
          </a:lstStyle>
          <a:p>
            <a:pPr>
              <a:defRPr/>
            </a:pPr>
            <a:endParaRPr lang="en-US">
              <a:solidFill>
                <a:srgbClr val="FFFFCC"/>
              </a:solidFill>
            </a:endParaRPr>
          </a:p>
        </p:txBody>
      </p:sp>
      <p:sp>
        <p:nvSpPr>
          <p:cNvPr id="25" name="Rectangle 30"/>
          <p:cNvSpPr>
            <a:spLocks noGrp="1" noChangeArrowheads="1"/>
          </p:cNvSpPr>
          <p:nvPr>
            <p:ph type="ftr" sz="quarter" idx="11"/>
          </p:nvPr>
        </p:nvSpPr>
        <p:spPr/>
        <p:txBody>
          <a:bodyPr/>
          <a:lstStyle>
            <a:lvl1pPr>
              <a:defRPr/>
            </a:lvl1pPr>
          </a:lstStyle>
          <a:p>
            <a:pPr>
              <a:defRPr/>
            </a:pPr>
            <a:endParaRPr lang="en-US">
              <a:solidFill>
                <a:srgbClr val="FFFFCC"/>
              </a:solidFill>
            </a:endParaRPr>
          </a:p>
        </p:txBody>
      </p:sp>
      <p:sp>
        <p:nvSpPr>
          <p:cNvPr id="26" name="Rectangle 31"/>
          <p:cNvSpPr>
            <a:spLocks noGrp="1" noChangeArrowheads="1"/>
          </p:cNvSpPr>
          <p:nvPr>
            <p:ph type="sldNum" sz="quarter" idx="12"/>
          </p:nvPr>
        </p:nvSpPr>
        <p:spPr/>
        <p:txBody>
          <a:bodyPr/>
          <a:lstStyle>
            <a:lvl1pPr>
              <a:defRPr/>
            </a:lvl1pPr>
          </a:lstStyle>
          <a:p>
            <a:pPr>
              <a:defRPr/>
            </a:pPr>
            <a:fld id="{1724AD19-5567-1F40-BD3C-979751CD7CF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647736172"/>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a:lvl1pPr>
          </a:lstStyle>
          <a:p>
            <a:pPr>
              <a:defRPr/>
            </a:pPr>
            <a:fld id="{83D2657D-718C-A649-9A86-323AF4EED19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90908428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a:lvl1pPr>
          </a:lstStyle>
          <a:p>
            <a:pPr>
              <a:defRPr/>
            </a:pPr>
            <a:fld id="{0E0F2435-17C9-1A42-BDF6-F4E17AF0F24B}"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7079211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5A3BE6B-997E-B948-90EA-E6ED95E96265}" type="slidenum">
              <a:rPr lang="en-US"/>
              <a:pPr>
                <a:defRPr/>
              </a:pPr>
              <a:t>‹#›</a:t>
            </a:fld>
            <a:endParaRPr lang="en-US"/>
          </a:p>
        </p:txBody>
      </p:sp>
    </p:spTree>
    <p:extLst>
      <p:ext uri="{BB962C8B-B14F-4D97-AF65-F5344CB8AC3E}">
        <p14:creationId xmlns:p14="http://schemas.microsoft.com/office/powerpoint/2010/main" val="3898077884"/>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4938" y="2116138"/>
            <a:ext cx="4371975" cy="413543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59313" y="2116138"/>
            <a:ext cx="4371975" cy="413543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6"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7" name="Rectangle 29"/>
          <p:cNvSpPr>
            <a:spLocks noGrp="1" noChangeArrowheads="1"/>
          </p:cNvSpPr>
          <p:nvPr>
            <p:ph type="sldNum" sz="quarter" idx="12"/>
          </p:nvPr>
        </p:nvSpPr>
        <p:spPr>
          <a:ln/>
        </p:spPr>
        <p:txBody>
          <a:bodyPr/>
          <a:lstStyle>
            <a:lvl1pPr>
              <a:defRPr/>
            </a:lvl1pPr>
          </a:lstStyle>
          <a:p>
            <a:pPr>
              <a:defRPr/>
            </a:pPr>
            <a:fld id="{239D22A1-C25A-CD43-9446-D92B94E2BB9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030131793"/>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8"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9" name="Rectangle 29"/>
          <p:cNvSpPr>
            <a:spLocks noGrp="1" noChangeArrowheads="1"/>
          </p:cNvSpPr>
          <p:nvPr>
            <p:ph type="sldNum" sz="quarter" idx="12"/>
          </p:nvPr>
        </p:nvSpPr>
        <p:spPr>
          <a:ln/>
        </p:spPr>
        <p:txBody>
          <a:bodyPr/>
          <a:lstStyle>
            <a:lvl1pPr>
              <a:defRPr/>
            </a:lvl1pPr>
          </a:lstStyle>
          <a:p>
            <a:pPr>
              <a:defRPr/>
            </a:pPr>
            <a:fld id="{D878BAB1-6AFD-A843-A4AB-700B463C152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874524037"/>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4"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5" name="Rectangle 29"/>
          <p:cNvSpPr>
            <a:spLocks noGrp="1" noChangeArrowheads="1"/>
          </p:cNvSpPr>
          <p:nvPr>
            <p:ph type="sldNum" sz="quarter" idx="12"/>
          </p:nvPr>
        </p:nvSpPr>
        <p:spPr>
          <a:ln/>
        </p:spPr>
        <p:txBody>
          <a:bodyPr/>
          <a:lstStyle>
            <a:lvl1pPr>
              <a:defRPr/>
            </a:lvl1pPr>
          </a:lstStyle>
          <a:p>
            <a:pPr>
              <a:defRPr/>
            </a:pPr>
            <a:fld id="{1177FAB6-4DF3-B04F-800B-6432CF4AB93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508412051"/>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3"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4" name="Rectangle 29"/>
          <p:cNvSpPr>
            <a:spLocks noGrp="1" noChangeArrowheads="1"/>
          </p:cNvSpPr>
          <p:nvPr>
            <p:ph type="sldNum" sz="quarter" idx="12"/>
          </p:nvPr>
        </p:nvSpPr>
        <p:spPr>
          <a:ln/>
        </p:spPr>
        <p:txBody>
          <a:bodyPr/>
          <a:lstStyle>
            <a:lvl1pPr>
              <a:defRPr/>
            </a:lvl1pPr>
          </a:lstStyle>
          <a:p>
            <a:pPr>
              <a:defRPr/>
            </a:pPr>
            <a:fld id="{56572228-36AB-9C44-A9FA-FA1727DA609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450079073"/>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6"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7" name="Rectangle 29"/>
          <p:cNvSpPr>
            <a:spLocks noGrp="1" noChangeArrowheads="1"/>
          </p:cNvSpPr>
          <p:nvPr>
            <p:ph type="sldNum" sz="quarter" idx="12"/>
          </p:nvPr>
        </p:nvSpPr>
        <p:spPr>
          <a:ln/>
        </p:spPr>
        <p:txBody>
          <a:bodyPr/>
          <a:lstStyle>
            <a:lvl1pPr>
              <a:defRPr/>
            </a:lvl1pPr>
          </a:lstStyle>
          <a:p>
            <a:pPr>
              <a:defRPr/>
            </a:pPr>
            <a:fld id="{CE4A5903-43BA-9840-BF84-126A6EAE51B3}"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735094487"/>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6"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7" name="Rectangle 29"/>
          <p:cNvSpPr>
            <a:spLocks noGrp="1" noChangeArrowheads="1"/>
          </p:cNvSpPr>
          <p:nvPr>
            <p:ph type="sldNum" sz="quarter" idx="12"/>
          </p:nvPr>
        </p:nvSpPr>
        <p:spPr>
          <a:ln/>
        </p:spPr>
        <p:txBody>
          <a:bodyPr/>
          <a:lstStyle>
            <a:lvl1pPr>
              <a:defRPr/>
            </a:lvl1pPr>
          </a:lstStyle>
          <a:p>
            <a:pPr>
              <a:defRPr/>
            </a:pPr>
            <a:fld id="{EE8A5A7F-DBDD-C74B-BAF1-E24CF075C71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67272352"/>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a:lvl1pPr>
          </a:lstStyle>
          <a:p>
            <a:pPr>
              <a:defRPr/>
            </a:pPr>
            <a:fld id="{71148214-13D0-7340-A566-D522B3F180F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759669570"/>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07200" y="889000"/>
            <a:ext cx="2224088" cy="53625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4938" y="889000"/>
            <a:ext cx="6519862" cy="53625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a:lvl1pPr>
          </a:lstStyle>
          <a:p>
            <a:pPr>
              <a:defRPr/>
            </a:pPr>
            <a:fld id="{137077A2-EAFC-5C4B-9920-F3BC0460E5A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359494305"/>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a:lvl1pPr>
          </a:lstStyle>
          <a:p>
            <a:pPr>
              <a:defRPr/>
            </a:pPr>
            <a:fld id="{AB867B16-89A1-DC49-A320-AF49C02560A5}"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909091364"/>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028">
            <a:extLst>
              <a:ext uri="{FF2B5EF4-FFF2-40B4-BE49-F238E27FC236}">
                <a16:creationId xmlns:a16="http://schemas.microsoft.com/office/drawing/2014/main" id="{9312D12F-0513-D749-77EA-61B7B7F3A82D}"/>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1029">
            <a:extLst>
              <a:ext uri="{FF2B5EF4-FFF2-40B4-BE49-F238E27FC236}">
                <a16:creationId xmlns:a16="http://schemas.microsoft.com/office/drawing/2014/main" id="{FEAEB2AE-0B88-69C9-C403-00D06D3EB4B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a:extLst>
              <a:ext uri="{FF2B5EF4-FFF2-40B4-BE49-F238E27FC236}">
                <a16:creationId xmlns:a16="http://schemas.microsoft.com/office/drawing/2014/main" id="{BA7090C6-82DC-6A36-2200-50DE9DF6A4A8}"/>
              </a:ext>
            </a:extLst>
          </p:cNvPr>
          <p:cNvSpPr>
            <a:spLocks noGrp="1" noChangeArrowheads="1"/>
          </p:cNvSpPr>
          <p:nvPr>
            <p:ph type="sldNum" sz="quarter" idx="12"/>
          </p:nvPr>
        </p:nvSpPr>
        <p:spPr>
          <a:ln/>
        </p:spPr>
        <p:txBody>
          <a:bodyPr/>
          <a:lstStyle>
            <a:lvl1pPr>
              <a:defRPr/>
            </a:lvl1pPr>
          </a:lstStyle>
          <a:p>
            <a:fld id="{7933DE5F-9F10-4F4B-B46A-1079EBC773F6}" type="slidenum">
              <a:rPr lang="en-US" altLang="en-US"/>
              <a:pPr/>
              <a:t>‹#›</a:t>
            </a:fld>
            <a:endParaRPr lang="en-US" altLang="en-US"/>
          </a:p>
        </p:txBody>
      </p:sp>
    </p:spTree>
    <p:extLst>
      <p:ext uri="{BB962C8B-B14F-4D97-AF65-F5344CB8AC3E}">
        <p14:creationId xmlns:p14="http://schemas.microsoft.com/office/powerpoint/2010/main" val="384856908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14B71CB-FA0D-7C4E-AC07-0688BB7B8632}" type="slidenum">
              <a:rPr lang="en-US"/>
              <a:pPr>
                <a:defRPr/>
              </a:pPr>
              <a:t>‹#›</a:t>
            </a:fld>
            <a:endParaRPr lang="en-US"/>
          </a:p>
        </p:txBody>
      </p:sp>
    </p:spTree>
    <p:extLst>
      <p:ext uri="{BB962C8B-B14F-4D97-AF65-F5344CB8AC3E}">
        <p14:creationId xmlns:p14="http://schemas.microsoft.com/office/powerpoint/2010/main" val="1533781640"/>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77" indent="0" algn="ctr">
              <a:buNone/>
              <a:defRPr/>
            </a:lvl2pPr>
            <a:lvl3pPr marL="914353" indent="0" algn="ctr">
              <a:buNone/>
              <a:defRPr/>
            </a:lvl3pPr>
            <a:lvl4pPr marL="1371530" indent="0" algn="ctr">
              <a:buNone/>
              <a:defRPr/>
            </a:lvl4pPr>
            <a:lvl5pPr marL="1828706" indent="0" algn="ctr">
              <a:buNone/>
              <a:defRPr/>
            </a:lvl5pPr>
            <a:lvl6pPr marL="2285883" indent="0" algn="ctr">
              <a:buNone/>
              <a:defRPr/>
            </a:lvl6pPr>
            <a:lvl7pPr marL="2743060" indent="0" algn="ctr">
              <a:buNone/>
              <a:defRPr/>
            </a:lvl7pPr>
            <a:lvl8pPr marL="3200236" indent="0" algn="ctr">
              <a:buNone/>
              <a:defRPr/>
            </a:lvl8pPr>
            <a:lvl9pPr marL="3657413"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1665100597"/>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962340515"/>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201023377"/>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306138701"/>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266600734"/>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89889723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16681159"/>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501504447"/>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349477125"/>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85557314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12795657-6846-5742-853A-4791DD320391}" type="slidenum">
              <a:rPr lang="en-US"/>
              <a:pPr>
                <a:defRPr/>
              </a:pPr>
              <a:t>‹#›</a:t>
            </a:fld>
            <a:endParaRPr lang="en-US"/>
          </a:p>
        </p:txBody>
      </p:sp>
    </p:spTree>
    <p:extLst>
      <p:ext uri="{BB962C8B-B14F-4D97-AF65-F5344CB8AC3E}">
        <p14:creationId xmlns:p14="http://schemas.microsoft.com/office/powerpoint/2010/main" val="2716585606"/>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1902892972"/>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1"/>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1"/>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34177258"/>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1"/>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790357477"/>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C0CE02C-5ECD-4440-87A1-9FAB3C027CF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46136071"/>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D364582-B312-6844-BCDA-AF2C476C763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735757963"/>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01BC210-CEC6-A748-9933-45CB3C7E674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30388216"/>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4120AF5-671C-884D-9390-4A42EA01495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17337079"/>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4A54C3E1-BE07-E540-8DE4-81D1C78A76C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92656148"/>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94232F1-3829-3E49-B582-9A2176742BB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39072187"/>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176FFB45-37B5-4B45-AD48-66D2279B0B7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290258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0FDFD999-6572-FF49-BEA1-0D059E856774}" type="slidenum">
              <a:rPr lang="en-US"/>
              <a:pPr>
                <a:defRPr/>
              </a:pPr>
              <a:t>‹#›</a:t>
            </a:fld>
            <a:endParaRPr lang="en-US"/>
          </a:p>
        </p:txBody>
      </p:sp>
    </p:spTree>
    <p:extLst>
      <p:ext uri="{BB962C8B-B14F-4D97-AF65-F5344CB8AC3E}">
        <p14:creationId xmlns:p14="http://schemas.microsoft.com/office/powerpoint/2010/main" val="304677810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vl1pPr>
          </a:lstStyle>
          <a:p>
            <a:pPr>
              <a:defRPr/>
            </a:pPr>
            <a:endParaRPr lang="en-US"/>
          </a:p>
        </p:txBody>
      </p:sp>
      <p:sp>
        <p:nvSpPr>
          <p:cNvPr id="8" name="Rectangle 5"/>
          <p:cNvSpPr>
            <a:spLocks noGrp="1" noChangeArrowheads="1"/>
          </p:cNvSpPr>
          <p:nvPr>
            <p:ph type="ftr" sz="quarter" idx="11"/>
          </p:nvPr>
        </p:nvSpPr>
        <p:spPr/>
        <p:txBody>
          <a:bodyPr/>
          <a:lstStyle>
            <a:lvl1pPr algn="l">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ED006D26-4A26-B94F-BA88-8443A72A2BEC}" type="slidenum">
              <a:rPr lang="en-US"/>
              <a:pPr>
                <a:defRPr/>
              </a:pPr>
              <a:t>‹#›</a:t>
            </a:fld>
            <a:endParaRPr lang="en-US"/>
          </a:p>
        </p:txBody>
      </p:sp>
    </p:spTree>
    <p:extLst>
      <p:ext uri="{BB962C8B-B14F-4D97-AF65-F5344CB8AC3E}">
        <p14:creationId xmlns:p14="http://schemas.microsoft.com/office/powerpoint/2010/main" val="2740731027"/>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8642635-5EBE-9844-B1E5-8C774C560CF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65699733"/>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66AE759C-8921-B649-A67A-89431D684EC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62189968"/>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D26BA45-1C7C-8E4E-8624-6248D05B7E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38242357"/>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6F7DD29-7E0A-B145-B599-DC4F10539E2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05881218"/>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6343" indent="0" algn="ctr">
              <a:buNone/>
              <a:defRPr>
                <a:solidFill>
                  <a:schemeClr val="tx1">
                    <a:tint val="75000"/>
                  </a:schemeClr>
                </a:solidFill>
              </a:defRPr>
            </a:lvl2pPr>
            <a:lvl3pPr marL="912690" indent="0" algn="ctr">
              <a:buNone/>
              <a:defRPr>
                <a:solidFill>
                  <a:schemeClr val="tx1">
                    <a:tint val="75000"/>
                  </a:schemeClr>
                </a:solidFill>
              </a:defRPr>
            </a:lvl3pPr>
            <a:lvl4pPr marL="1369016" indent="0" algn="ctr">
              <a:buNone/>
              <a:defRPr>
                <a:solidFill>
                  <a:schemeClr val="tx1">
                    <a:tint val="75000"/>
                  </a:schemeClr>
                </a:solidFill>
              </a:defRPr>
            </a:lvl4pPr>
            <a:lvl5pPr marL="1825374" indent="0" algn="ctr">
              <a:buNone/>
              <a:defRPr>
                <a:solidFill>
                  <a:schemeClr val="tx1">
                    <a:tint val="75000"/>
                  </a:schemeClr>
                </a:solidFill>
              </a:defRPr>
            </a:lvl5pPr>
            <a:lvl6pPr marL="2281697" indent="0" algn="ctr">
              <a:buNone/>
              <a:defRPr>
                <a:solidFill>
                  <a:schemeClr val="tx1">
                    <a:tint val="75000"/>
                  </a:schemeClr>
                </a:solidFill>
              </a:defRPr>
            </a:lvl6pPr>
            <a:lvl7pPr marL="2738032" indent="0" algn="ctr">
              <a:buNone/>
              <a:defRPr>
                <a:solidFill>
                  <a:schemeClr val="tx1">
                    <a:tint val="75000"/>
                  </a:schemeClr>
                </a:solidFill>
              </a:defRPr>
            </a:lvl7pPr>
            <a:lvl8pPr marL="3194368" indent="0" algn="ctr">
              <a:buNone/>
              <a:defRPr>
                <a:solidFill>
                  <a:schemeClr val="tx1">
                    <a:tint val="75000"/>
                  </a:schemeClr>
                </a:solidFill>
              </a:defRPr>
            </a:lvl8pPr>
            <a:lvl9pPr marL="365071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fld id="{646A40A2-1A7F-E940-B3C0-3EBC633C484F}"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F8B749AA-51D6-394A-A4FC-2652740AB9F0}" type="slidenum">
              <a:rPr lang="en-US"/>
              <a:pPr/>
              <a:t>‹#›</a:t>
            </a:fld>
            <a:endParaRPr lang="en-US"/>
          </a:p>
        </p:txBody>
      </p:sp>
    </p:spTree>
    <p:extLst>
      <p:ext uri="{BB962C8B-B14F-4D97-AF65-F5344CB8AC3E}">
        <p14:creationId xmlns:p14="http://schemas.microsoft.com/office/powerpoint/2010/main" val="2548584970"/>
      </p:ext>
    </p:extLst>
  </p:cSld>
  <p:clrMapOvr>
    <a:masterClrMapping/>
  </p:clrMapOvr>
  <p:transition spd="slow">
    <p:fade/>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fld id="{E91C3765-EC3A-2347-BAB9-9B69B56968D8}"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8B1B77CD-37B6-1146-A19C-E5639186FDEB}" type="slidenum">
              <a:rPr lang="en-US"/>
              <a:pPr/>
              <a:t>‹#›</a:t>
            </a:fld>
            <a:endParaRPr lang="en-US"/>
          </a:p>
        </p:txBody>
      </p:sp>
    </p:spTree>
    <p:extLst>
      <p:ext uri="{BB962C8B-B14F-4D97-AF65-F5344CB8AC3E}">
        <p14:creationId xmlns:p14="http://schemas.microsoft.com/office/powerpoint/2010/main" val="1516352642"/>
      </p:ext>
    </p:extLst>
  </p:cSld>
  <p:clrMapOvr>
    <a:masterClrMapping/>
  </p:clrMapOvr>
  <p:transition spd="slow">
    <p:fade/>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6343" indent="0">
              <a:buNone/>
              <a:defRPr sz="1800">
                <a:solidFill>
                  <a:schemeClr val="tx1">
                    <a:tint val="75000"/>
                  </a:schemeClr>
                </a:solidFill>
              </a:defRPr>
            </a:lvl2pPr>
            <a:lvl3pPr marL="912690" indent="0">
              <a:buNone/>
              <a:defRPr sz="1600">
                <a:solidFill>
                  <a:schemeClr val="tx1">
                    <a:tint val="75000"/>
                  </a:schemeClr>
                </a:solidFill>
              </a:defRPr>
            </a:lvl3pPr>
            <a:lvl4pPr marL="1369016" indent="0">
              <a:buNone/>
              <a:defRPr sz="1400">
                <a:solidFill>
                  <a:schemeClr val="tx1">
                    <a:tint val="75000"/>
                  </a:schemeClr>
                </a:solidFill>
              </a:defRPr>
            </a:lvl4pPr>
            <a:lvl5pPr marL="1825374" indent="0">
              <a:buNone/>
              <a:defRPr sz="1400">
                <a:solidFill>
                  <a:schemeClr val="tx1">
                    <a:tint val="75000"/>
                  </a:schemeClr>
                </a:solidFill>
              </a:defRPr>
            </a:lvl5pPr>
            <a:lvl6pPr marL="2281697" indent="0">
              <a:buNone/>
              <a:defRPr sz="1400">
                <a:solidFill>
                  <a:schemeClr val="tx1">
                    <a:tint val="75000"/>
                  </a:schemeClr>
                </a:solidFill>
              </a:defRPr>
            </a:lvl6pPr>
            <a:lvl7pPr marL="2738032" indent="0">
              <a:buNone/>
              <a:defRPr sz="1400">
                <a:solidFill>
                  <a:schemeClr val="tx1">
                    <a:tint val="75000"/>
                  </a:schemeClr>
                </a:solidFill>
              </a:defRPr>
            </a:lvl7pPr>
            <a:lvl8pPr marL="3194368" indent="0">
              <a:buNone/>
              <a:defRPr sz="1400">
                <a:solidFill>
                  <a:schemeClr val="tx1">
                    <a:tint val="75000"/>
                  </a:schemeClr>
                </a:solidFill>
              </a:defRPr>
            </a:lvl8pPr>
            <a:lvl9pPr marL="3650712"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fld id="{C4D3D4C4-556A-D34E-BDCA-93F872896B58}"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5B176137-5771-9F41-9F83-9F61E1332504}" type="slidenum">
              <a:rPr lang="en-US"/>
              <a:pPr/>
              <a:t>‹#›</a:t>
            </a:fld>
            <a:endParaRPr lang="en-US"/>
          </a:p>
        </p:txBody>
      </p:sp>
    </p:spTree>
    <p:extLst>
      <p:ext uri="{BB962C8B-B14F-4D97-AF65-F5344CB8AC3E}">
        <p14:creationId xmlns:p14="http://schemas.microsoft.com/office/powerpoint/2010/main" val="1509701443"/>
      </p:ext>
    </p:extLst>
  </p:cSld>
  <p:clrMapOvr>
    <a:masterClrMapping/>
  </p:clrMapOvr>
  <p:transition spd="slow">
    <p:fade/>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fld id="{8EF78977-24D1-644C-ADF9-B176C6ACB4C0}" type="datetimeFigureOut">
              <a:rPr lang="en-US"/>
              <a:pPr/>
              <a:t>6/16/26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fld id="{771DA27B-6613-CB43-A4D6-5A95AB3FB5BD}" type="slidenum">
              <a:rPr lang="en-US"/>
              <a:pPr/>
              <a:t>‹#›</a:t>
            </a:fld>
            <a:endParaRPr lang="en-US"/>
          </a:p>
        </p:txBody>
      </p:sp>
    </p:spTree>
    <p:extLst>
      <p:ext uri="{BB962C8B-B14F-4D97-AF65-F5344CB8AC3E}">
        <p14:creationId xmlns:p14="http://schemas.microsoft.com/office/powerpoint/2010/main" val="2376020070"/>
      </p:ext>
    </p:extLst>
  </p:cSld>
  <p:clrMapOvr>
    <a:masterClrMapping/>
  </p:clrMapOvr>
  <p:transition spd="slow">
    <p:fade/>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343" indent="0">
              <a:buNone/>
              <a:defRPr sz="2000" b="1"/>
            </a:lvl2pPr>
            <a:lvl3pPr marL="912690" indent="0">
              <a:buNone/>
              <a:defRPr sz="1800" b="1"/>
            </a:lvl3pPr>
            <a:lvl4pPr marL="1369016" indent="0">
              <a:buNone/>
              <a:defRPr sz="1600" b="1"/>
            </a:lvl4pPr>
            <a:lvl5pPr marL="1825374" indent="0">
              <a:buNone/>
              <a:defRPr sz="1600" b="1"/>
            </a:lvl5pPr>
            <a:lvl6pPr marL="2281697" indent="0">
              <a:buNone/>
              <a:defRPr sz="1600" b="1"/>
            </a:lvl6pPr>
            <a:lvl7pPr marL="2738032" indent="0">
              <a:buNone/>
              <a:defRPr sz="1600" b="1"/>
            </a:lvl7pPr>
            <a:lvl8pPr marL="3194368" indent="0">
              <a:buNone/>
              <a:defRPr sz="1600" b="1"/>
            </a:lvl8pPr>
            <a:lvl9pPr marL="3650712"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63" y="1535113"/>
            <a:ext cx="4041775" cy="639762"/>
          </a:xfrm>
        </p:spPr>
        <p:txBody>
          <a:bodyPr anchor="b"/>
          <a:lstStyle>
            <a:lvl1pPr marL="0" indent="0">
              <a:buNone/>
              <a:defRPr sz="2400" b="1"/>
            </a:lvl1pPr>
            <a:lvl2pPr marL="456343" indent="0">
              <a:buNone/>
              <a:defRPr sz="2000" b="1"/>
            </a:lvl2pPr>
            <a:lvl3pPr marL="912690" indent="0">
              <a:buNone/>
              <a:defRPr sz="1800" b="1"/>
            </a:lvl3pPr>
            <a:lvl4pPr marL="1369016" indent="0">
              <a:buNone/>
              <a:defRPr sz="1600" b="1"/>
            </a:lvl4pPr>
            <a:lvl5pPr marL="1825374" indent="0">
              <a:buNone/>
              <a:defRPr sz="1600" b="1"/>
            </a:lvl5pPr>
            <a:lvl6pPr marL="2281697" indent="0">
              <a:buNone/>
              <a:defRPr sz="1600" b="1"/>
            </a:lvl6pPr>
            <a:lvl7pPr marL="2738032" indent="0">
              <a:buNone/>
              <a:defRPr sz="1600" b="1"/>
            </a:lvl7pPr>
            <a:lvl8pPr marL="3194368" indent="0">
              <a:buNone/>
              <a:defRPr sz="1600" b="1"/>
            </a:lvl8pPr>
            <a:lvl9pPr marL="3650712"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6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fld id="{062F881D-6380-EC4B-B791-38A1AE037F1F}" type="datetimeFigureOut">
              <a:rPr lang="en-US"/>
              <a:pPr/>
              <a:t>6/16/26</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a:lvl1pPr>
          </a:lstStyle>
          <a:p>
            <a:fld id="{EFFF0E42-28DB-044C-BBFF-604D49A2197F}" type="slidenum">
              <a:rPr lang="en-US"/>
              <a:pPr/>
              <a:t>‹#›</a:t>
            </a:fld>
            <a:endParaRPr lang="en-US"/>
          </a:p>
        </p:txBody>
      </p:sp>
    </p:spTree>
    <p:extLst>
      <p:ext uri="{BB962C8B-B14F-4D97-AF65-F5344CB8AC3E}">
        <p14:creationId xmlns:p14="http://schemas.microsoft.com/office/powerpoint/2010/main" val="1075280628"/>
      </p:ext>
    </p:extLst>
  </p:cSld>
  <p:clrMapOvr>
    <a:masterClrMapping/>
  </p:clrMapOvr>
  <p:transition spd="slow">
    <p:fade/>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fld id="{9B85D139-EB19-7848-A807-642B58AAA95C}" type="datetimeFigureOut">
              <a:rPr lang="en-US"/>
              <a:pPr/>
              <a:t>6/16/26</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a:lvl1pPr>
          </a:lstStyle>
          <a:p>
            <a:fld id="{24C81018-F8B9-E740-8A7E-4AC7D489C398}" type="slidenum">
              <a:rPr lang="en-US"/>
              <a:pPr/>
              <a:t>‹#›</a:t>
            </a:fld>
            <a:endParaRPr lang="en-US"/>
          </a:p>
        </p:txBody>
      </p:sp>
    </p:spTree>
    <p:extLst>
      <p:ext uri="{BB962C8B-B14F-4D97-AF65-F5344CB8AC3E}">
        <p14:creationId xmlns:p14="http://schemas.microsoft.com/office/powerpoint/2010/main" val="2998567621"/>
      </p:ext>
    </p:extLst>
  </p:cSld>
  <p:clrMapOvr>
    <a:masterClrMapping/>
  </p:clrMapOvr>
  <p:transition spd="slow">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vl1pPr>
          </a:lstStyle>
          <a:p>
            <a:pPr>
              <a:defRPr/>
            </a:pPr>
            <a:endParaRPr lang="en-US"/>
          </a:p>
        </p:txBody>
      </p:sp>
      <p:sp>
        <p:nvSpPr>
          <p:cNvPr id="4" name="Rectangle 5"/>
          <p:cNvSpPr>
            <a:spLocks noGrp="1" noChangeArrowheads="1"/>
          </p:cNvSpPr>
          <p:nvPr>
            <p:ph type="ftr" sz="quarter" idx="11"/>
          </p:nvPr>
        </p:nvSpPr>
        <p:spPr/>
        <p:txBody>
          <a:bodyPr/>
          <a:lstStyle>
            <a:lvl1pPr algn="l">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A4102D65-E300-BD47-8073-75A600FEA988}" type="slidenum">
              <a:rPr lang="en-US"/>
              <a:pPr>
                <a:defRPr/>
              </a:pPr>
              <a:t>‹#›</a:t>
            </a:fld>
            <a:endParaRPr lang="en-US"/>
          </a:p>
        </p:txBody>
      </p:sp>
    </p:spTree>
    <p:extLst>
      <p:ext uri="{BB962C8B-B14F-4D97-AF65-F5344CB8AC3E}">
        <p14:creationId xmlns:p14="http://schemas.microsoft.com/office/powerpoint/2010/main" val="322056699"/>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fld id="{5F74A13B-266A-5A45-B46D-A7077A76E94F}" type="datetimeFigureOut">
              <a:rPr lang="en-US"/>
              <a:pPr/>
              <a:t>6/16/26</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a:lvl1pPr>
          </a:lstStyle>
          <a:p>
            <a:fld id="{4592C43F-E98E-8A4D-8AF9-8880D7D52978}" type="slidenum">
              <a:rPr lang="en-US"/>
              <a:pPr/>
              <a:t>‹#›</a:t>
            </a:fld>
            <a:endParaRPr lang="en-US"/>
          </a:p>
        </p:txBody>
      </p:sp>
    </p:spTree>
    <p:extLst>
      <p:ext uri="{BB962C8B-B14F-4D97-AF65-F5344CB8AC3E}">
        <p14:creationId xmlns:p14="http://schemas.microsoft.com/office/powerpoint/2010/main" val="283835011"/>
      </p:ext>
    </p:extLst>
  </p:cSld>
  <p:clrMapOvr>
    <a:masterClrMapping/>
  </p:clrMapOvr>
  <p:transition spd="slow">
    <p:fade/>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8"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8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38" y="1435101"/>
            <a:ext cx="3008313" cy="4691063"/>
          </a:xfrm>
        </p:spPr>
        <p:txBody>
          <a:bodyPr/>
          <a:lstStyle>
            <a:lvl1pPr marL="0" indent="0">
              <a:buNone/>
              <a:defRPr sz="1400"/>
            </a:lvl1pPr>
            <a:lvl2pPr marL="456343" indent="0">
              <a:buNone/>
              <a:defRPr sz="1200"/>
            </a:lvl2pPr>
            <a:lvl3pPr marL="912690" indent="0">
              <a:buNone/>
              <a:defRPr sz="1000"/>
            </a:lvl3pPr>
            <a:lvl4pPr marL="1369016" indent="0">
              <a:buNone/>
              <a:defRPr sz="900"/>
            </a:lvl4pPr>
            <a:lvl5pPr marL="1825374" indent="0">
              <a:buNone/>
              <a:defRPr sz="900"/>
            </a:lvl5pPr>
            <a:lvl6pPr marL="2281697" indent="0">
              <a:buNone/>
              <a:defRPr sz="900"/>
            </a:lvl6pPr>
            <a:lvl7pPr marL="2738032" indent="0">
              <a:buNone/>
              <a:defRPr sz="900"/>
            </a:lvl7pPr>
            <a:lvl8pPr marL="3194368" indent="0">
              <a:buNone/>
              <a:defRPr sz="900"/>
            </a:lvl8pPr>
            <a:lvl9pPr marL="3650712"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fld id="{FEB1CE5F-7C25-B14A-BB0C-8AF491016EC9}" type="datetimeFigureOut">
              <a:rPr lang="en-US"/>
              <a:pPr/>
              <a:t>6/16/26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fld id="{D8442A44-C60C-3540-ABC5-86B8EAE56017}" type="slidenum">
              <a:rPr lang="en-US"/>
              <a:pPr/>
              <a:t>‹#›</a:t>
            </a:fld>
            <a:endParaRPr lang="en-US"/>
          </a:p>
        </p:txBody>
      </p:sp>
    </p:spTree>
    <p:extLst>
      <p:ext uri="{BB962C8B-B14F-4D97-AF65-F5344CB8AC3E}">
        <p14:creationId xmlns:p14="http://schemas.microsoft.com/office/powerpoint/2010/main" val="1812537327"/>
      </p:ext>
    </p:extLst>
  </p:cSld>
  <p:clrMapOvr>
    <a:masterClrMapping/>
  </p:clrMapOvr>
  <p:transition spd="slow">
    <p:fade/>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6343" indent="0">
              <a:buNone/>
              <a:defRPr sz="2800"/>
            </a:lvl2pPr>
            <a:lvl3pPr marL="912690" indent="0">
              <a:buNone/>
              <a:defRPr sz="2400"/>
            </a:lvl3pPr>
            <a:lvl4pPr marL="1369016" indent="0">
              <a:buNone/>
              <a:defRPr sz="2000"/>
            </a:lvl4pPr>
            <a:lvl5pPr marL="1825374" indent="0">
              <a:buNone/>
              <a:defRPr sz="2000"/>
            </a:lvl5pPr>
            <a:lvl6pPr marL="2281697" indent="0">
              <a:buNone/>
              <a:defRPr sz="2000"/>
            </a:lvl6pPr>
            <a:lvl7pPr marL="2738032" indent="0">
              <a:buNone/>
              <a:defRPr sz="2000"/>
            </a:lvl7pPr>
            <a:lvl8pPr marL="3194368" indent="0">
              <a:buNone/>
              <a:defRPr sz="2000"/>
            </a:lvl8pPr>
            <a:lvl9pPr marL="3650712"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343" indent="0">
              <a:buNone/>
              <a:defRPr sz="1200"/>
            </a:lvl2pPr>
            <a:lvl3pPr marL="912690" indent="0">
              <a:buNone/>
              <a:defRPr sz="1000"/>
            </a:lvl3pPr>
            <a:lvl4pPr marL="1369016" indent="0">
              <a:buNone/>
              <a:defRPr sz="900"/>
            </a:lvl4pPr>
            <a:lvl5pPr marL="1825374" indent="0">
              <a:buNone/>
              <a:defRPr sz="900"/>
            </a:lvl5pPr>
            <a:lvl6pPr marL="2281697" indent="0">
              <a:buNone/>
              <a:defRPr sz="900"/>
            </a:lvl6pPr>
            <a:lvl7pPr marL="2738032" indent="0">
              <a:buNone/>
              <a:defRPr sz="900"/>
            </a:lvl7pPr>
            <a:lvl8pPr marL="3194368" indent="0">
              <a:buNone/>
              <a:defRPr sz="900"/>
            </a:lvl8pPr>
            <a:lvl9pPr marL="3650712"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fld id="{18CD8591-41C9-EA46-BE7B-640F2C3387DF}" type="datetimeFigureOut">
              <a:rPr lang="en-US"/>
              <a:pPr/>
              <a:t>6/16/26</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a:lvl1pPr>
          </a:lstStyle>
          <a:p>
            <a:fld id="{B8C0FF84-406C-5449-873F-A13F0C17AD28}" type="slidenum">
              <a:rPr lang="en-US"/>
              <a:pPr/>
              <a:t>‹#›</a:t>
            </a:fld>
            <a:endParaRPr lang="en-US"/>
          </a:p>
        </p:txBody>
      </p:sp>
    </p:spTree>
    <p:extLst>
      <p:ext uri="{BB962C8B-B14F-4D97-AF65-F5344CB8AC3E}">
        <p14:creationId xmlns:p14="http://schemas.microsoft.com/office/powerpoint/2010/main" val="1159685319"/>
      </p:ext>
    </p:extLst>
  </p:cSld>
  <p:clrMapOvr>
    <a:masterClrMapping/>
  </p:clrMapOvr>
  <p:transition spd="slow">
    <p:fade/>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fld id="{2FECAC3E-E8AE-4B46-BB27-94FFBFDA18A4}"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A84B1C84-5CB2-D54C-96D7-AECD56D7B624}" type="slidenum">
              <a:rPr lang="en-US"/>
              <a:pPr/>
              <a:t>‹#›</a:t>
            </a:fld>
            <a:endParaRPr lang="en-US"/>
          </a:p>
        </p:txBody>
      </p:sp>
    </p:spTree>
    <p:extLst>
      <p:ext uri="{BB962C8B-B14F-4D97-AF65-F5344CB8AC3E}">
        <p14:creationId xmlns:p14="http://schemas.microsoft.com/office/powerpoint/2010/main" val="1922925766"/>
      </p:ext>
    </p:extLst>
  </p:cSld>
  <p:clrMapOvr>
    <a:masterClrMapping/>
  </p:clrMapOvr>
  <p:transition spd="slow">
    <p:fade/>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76"/>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76"/>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fld id="{0DF1B041-0579-E14B-902B-E71AA5B7A609}" type="datetimeFigureOut">
              <a:rPr lang="en-US"/>
              <a:pPr/>
              <a:t>6/16/26</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fld id="{60B9C1D0-5665-064F-952D-03DF08A195E4}" type="slidenum">
              <a:rPr lang="en-US"/>
              <a:pPr/>
              <a:t>‹#›</a:t>
            </a:fld>
            <a:endParaRPr lang="en-US"/>
          </a:p>
        </p:txBody>
      </p:sp>
    </p:spTree>
    <p:extLst>
      <p:ext uri="{BB962C8B-B14F-4D97-AF65-F5344CB8AC3E}">
        <p14:creationId xmlns:p14="http://schemas.microsoft.com/office/powerpoint/2010/main" val="1556352863"/>
      </p:ext>
    </p:extLst>
  </p:cSld>
  <p:clrMapOvr>
    <a:masterClrMapping/>
  </p:clrMapOvr>
  <p:transition spd="slow">
    <p:fade/>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2DB9E58C-FD48-5540-B4D1-BE4C6A3D1BA6}"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EB3AC856-E741-6144-8C0B-6DF42B1C0A37}" type="slidenum">
              <a:rPr lang="en-US"/>
              <a:pPr>
                <a:defRPr/>
              </a:pPr>
              <a:t>‹#›</a:t>
            </a:fld>
            <a:endParaRPr lang="en-US"/>
          </a:p>
        </p:txBody>
      </p:sp>
    </p:spTree>
    <p:extLst>
      <p:ext uri="{BB962C8B-B14F-4D97-AF65-F5344CB8AC3E}">
        <p14:creationId xmlns:p14="http://schemas.microsoft.com/office/powerpoint/2010/main" val="3484950450"/>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2807D6AB-D2B5-344C-9882-9A6EF06E987C}"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1C38A610-4554-9746-BDD1-C474AC9CF0BE}" type="slidenum">
              <a:rPr lang="en-US"/>
              <a:pPr>
                <a:defRPr/>
              </a:pPr>
              <a:t>‹#›</a:t>
            </a:fld>
            <a:endParaRPr lang="en-US"/>
          </a:p>
        </p:txBody>
      </p:sp>
    </p:spTree>
    <p:extLst>
      <p:ext uri="{BB962C8B-B14F-4D97-AF65-F5344CB8AC3E}">
        <p14:creationId xmlns:p14="http://schemas.microsoft.com/office/powerpoint/2010/main" val="3273608769"/>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E91FA650-506F-A146-8BB9-F12CAAA3412D}"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D48B9E6C-317B-4B46-913E-50AFAD558172}" type="slidenum">
              <a:rPr lang="en-US"/>
              <a:pPr>
                <a:defRPr/>
              </a:pPr>
              <a:t>‹#›</a:t>
            </a:fld>
            <a:endParaRPr lang="en-US"/>
          </a:p>
        </p:txBody>
      </p:sp>
    </p:spTree>
    <p:extLst>
      <p:ext uri="{BB962C8B-B14F-4D97-AF65-F5344CB8AC3E}">
        <p14:creationId xmlns:p14="http://schemas.microsoft.com/office/powerpoint/2010/main" val="1894613740"/>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B1BE966-576A-E14D-A80C-D423F5CBE7D5}" type="datetimeFigureOut">
              <a:rPr lang="en-US"/>
              <a:pPr>
                <a:defRPr/>
              </a:pPr>
              <a:t>6/16/26</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89036CEC-5113-E340-A006-F4A69027A181}" type="slidenum">
              <a:rPr lang="en-US"/>
              <a:pPr>
                <a:defRPr/>
              </a:pPr>
              <a:t>‹#›</a:t>
            </a:fld>
            <a:endParaRPr lang="en-US"/>
          </a:p>
        </p:txBody>
      </p:sp>
    </p:spTree>
    <p:extLst>
      <p:ext uri="{BB962C8B-B14F-4D97-AF65-F5344CB8AC3E}">
        <p14:creationId xmlns:p14="http://schemas.microsoft.com/office/powerpoint/2010/main" val="2126631114"/>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E1927BB1-84D1-7B42-9187-1ED685DF92E3}" type="datetimeFigureOut">
              <a:rPr lang="en-US"/>
              <a:pPr>
                <a:defRPr/>
              </a:pPr>
              <a:t>6/16/26</a:t>
            </a:fld>
            <a:endParaRPr lang="en-US"/>
          </a:p>
        </p:txBody>
      </p:sp>
      <p:sp>
        <p:nvSpPr>
          <p:cNvPr id="8" name="Footer Placeholder 7"/>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CDF2653-0674-7540-B82F-B9EF6D29F1A1}" type="slidenum">
              <a:rPr lang="en-US"/>
              <a:pPr>
                <a:defRPr/>
              </a:pPr>
              <a:t>‹#›</a:t>
            </a:fld>
            <a:endParaRPr lang="en-US"/>
          </a:p>
        </p:txBody>
      </p:sp>
    </p:spTree>
    <p:extLst>
      <p:ext uri="{BB962C8B-B14F-4D97-AF65-F5344CB8AC3E}">
        <p14:creationId xmlns:p14="http://schemas.microsoft.com/office/powerpoint/2010/main" val="36487261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p>
        </p:txBody>
      </p:sp>
      <p:sp>
        <p:nvSpPr>
          <p:cNvPr id="3" name="Rectangle 5"/>
          <p:cNvSpPr>
            <a:spLocks noGrp="1" noChangeArrowheads="1"/>
          </p:cNvSpPr>
          <p:nvPr>
            <p:ph type="ftr" sz="quarter" idx="11"/>
          </p:nvPr>
        </p:nvSpPr>
        <p:spPr/>
        <p:txBody>
          <a:bodyPr/>
          <a:lstStyle>
            <a:lvl1pPr algn="l">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73B8DA61-F08E-AE44-894A-688FA34EFC1B}" type="slidenum">
              <a:rPr lang="en-US"/>
              <a:pPr>
                <a:defRPr/>
              </a:pPr>
              <a:t>‹#›</a:t>
            </a:fld>
            <a:endParaRPr lang="en-US"/>
          </a:p>
        </p:txBody>
      </p:sp>
    </p:spTree>
    <p:extLst>
      <p:ext uri="{BB962C8B-B14F-4D97-AF65-F5344CB8AC3E}">
        <p14:creationId xmlns:p14="http://schemas.microsoft.com/office/powerpoint/2010/main" val="1393966885"/>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BEE3013-0A96-7E4A-81AD-87EFA787E97B}" type="datetimeFigureOut">
              <a:rPr lang="en-US"/>
              <a:pPr>
                <a:defRPr/>
              </a:pPr>
              <a:t>6/16/26</a:t>
            </a:fld>
            <a:endParaRPr lang="en-US"/>
          </a:p>
        </p:txBody>
      </p:sp>
      <p:sp>
        <p:nvSpPr>
          <p:cNvPr id="4" name="Footer Placeholder 3"/>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A85B721B-6801-704D-B056-26C40717EEE0}" type="slidenum">
              <a:rPr lang="en-US"/>
              <a:pPr>
                <a:defRPr/>
              </a:pPr>
              <a:t>‹#›</a:t>
            </a:fld>
            <a:endParaRPr lang="en-US"/>
          </a:p>
        </p:txBody>
      </p:sp>
    </p:spTree>
    <p:extLst>
      <p:ext uri="{BB962C8B-B14F-4D97-AF65-F5344CB8AC3E}">
        <p14:creationId xmlns:p14="http://schemas.microsoft.com/office/powerpoint/2010/main" val="3735086378"/>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CC519AC-CB6D-9D46-B45A-7D707C81EB7B}" type="datetimeFigureOut">
              <a:rPr lang="en-US"/>
              <a:pPr>
                <a:defRPr/>
              </a:pPr>
              <a:t>6/16/26</a:t>
            </a:fld>
            <a:endParaRPr lang="en-US"/>
          </a:p>
        </p:txBody>
      </p:sp>
      <p:sp>
        <p:nvSpPr>
          <p:cNvPr id="3" name="Footer Placeholder 2"/>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A46AE05B-787B-4840-9326-E6C2A2E6AA42}" type="slidenum">
              <a:rPr lang="en-US"/>
              <a:pPr>
                <a:defRPr/>
              </a:pPr>
              <a:t>‹#›</a:t>
            </a:fld>
            <a:endParaRPr lang="en-US"/>
          </a:p>
        </p:txBody>
      </p:sp>
    </p:spTree>
    <p:extLst>
      <p:ext uri="{BB962C8B-B14F-4D97-AF65-F5344CB8AC3E}">
        <p14:creationId xmlns:p14="http://schemas.microsoft.com/office/powerpoint/2010/main" val="3877587741"/>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F60822C3-CF45-A040-9FE5-4C516ADCB833}" type="datetimeFigureOut">
              <a:rPr lang="en-US"/>
              <a:pPr>
                <a:defRPr/>
              </a:pPr>
              <a:t>6/16/26</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AE0872D-1A57-6240-92DD-2C7A61D43DEC}" type="slidenum">
              <a:rPr lang="en-US"/>
              <a:pPr>
                <a:defRPr/>
              </a:pPr>
              <a:t>‹#›</a:t>
            </a:fld>
            <a:endParaRPr lang="en-US"/>
          </a:p>
        </p:txBody>
      </p:sp>
    </p:spTree>
    <p:extLst>
      <p:ext uri="{BB962C8B-B14F-4D97-AF65-F5344CB8AC3E}">
        <p14:creationId xmlns:p14="http://schemas.microsoft.com/office/powerpoint/2010/main" val="2292643806"/>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58AF6166-BE2A-1C46-9AD2-334D26FF8A64}" type="datetimeFigureOut">
              <a:rPr lang="en-US"/>
              <a:pPr>
                <a:defRPr/>
              </a:pPr>
              <a:t>6/16/26</a:t>
            </a:fld>
            <a:endParaRPr lang="en-US"/>
          </a:p>
        </p:txBody>
      </p:sp>
      <p:sp>
        <p:nvSpPr>
          <p:cNvPr id="6" name="Footer Placeholder 5"/>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A3DC833A-7B6B-D247-A3A3-37B413CA2BA8}" type="slidenum">
              <a:rPr lang="en-US"/>
              <a:pPr>
                <a:defRPr/>
              </a:pPr>
              <a:t>‹#›</a:t>
            </a:fld>
            <a:endParaRPr lang="en-US"/>
          </a:p>
        </p:txBody>
      </p:sp>
    </p:spTree>
    <p:extLst>
      <p:ext uri="{BB962C8B-B14F-4D97-AF65-F5344CB8AC3E}">
        <p14:creationId xmlns:p14="http://schemas.microsoft.com/office/powerpoint/2010/main" val="3213099527"/>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3D7CE4C1-407A-A947-8342-762F0DEC4D90}"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CCEABDBC-306D-F348-8AFF-1F8F968A4EED}" type="slidenum">
              <a:rPr lang="en-US"/>
              <a:pPr>
                <a:defRPr/>
              </a:pPr>
              <a:t>‹#›</a:t>
            </a:fld>
            <a:endParaRPr lang="en-US"/>
          </a:p>
        </p:txBody>
      </p:sp>
    </p:spTree>
    <p:extLst>
      <p:ext uri="{BB962C8B-B14F-4D97-AF65-F5344CB8AC3E}">
        <p14:creationId xmlns:p14="http://schemas.microsoft.com/office/powerpoint/2010/main" val="720140088"/>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011F3ADD-6C5F-334A-9B78-C241D637B24D}"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914400" fontAlgn="base">
              <a:spcBef>
                <a:spcPct val="0"/>
              </a:spcBef>
              <a:spcAft>
                <a:spcPct val="0"/>
              </a:spcAft>
              <a:defRPr>
                <a:ea typeface="ＭＳ Ｐゴシック" charset="0"/>
                <a:cs typeface="ＭＳ Ｐゴシック" charset="0"/>
              </a:defRPr>
            </a:lvl1pPr>
          </a:lstStyle>
          <a:p>
            <a:pPr>
              <a:defRPr/>
            </a:pPr>
            <a:fld id="{551054BE-C8D3-5A46-9B4D-6E29A3DE3A90}" type="slidenum">
              <a:rPr lang="en-US"/>
              <a:pPr>
                <a:defRPr/>
              </a:pPr>
              <a:t>‹#›</a:t>
            </a:fld>
            <a:endParaRPr lang="en-US"/>
          </a:p>
        </p:txBody>
      </p:sp>
    </p:spTree>
    <p:extLst>
      <p:ext uri="{BB962C8B-B14F-4D97-AF65-F5344CB8AC3E}">
        <p14:creationId xmlns:p14="http://schemas.microsoft.com/office/powerpoint/2010/main" val="79446510"/>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900A0ABC-9E73-D547-AE3F-61BC3D80E1B7}"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2151046242"/>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1A8634EB-E771-C44D-8D8E-D411FEA9C1CB}"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3400064735"/>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BA619F21-161E-0A40-8DD6-3433BE79C593}"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67127703"/>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FE951D32-CB3C-A247-9461-D591B9760DDD}"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75848641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306AF363-B809-AC4A-8207-10EAAF61C10A}" type="slidenum">
              <a:rPr lang="en-US"/>
              <a:pPr>
                <a:defRPr/>
              </a:pPr>
              <a:t>‹#›</a:t>
            </a:fld>
            <a:endParaRPr lang="en-US"/>
          </a:p>
        </p:txBody>
      </p:sp>
    </p:spTree>
    <p:extLst>
      <p:ext uri="{BB962C8B-B14F-4D97-AF65-F5344CB8AC3E}">
        <p14:creationId xmlns:p14="http://schemas.microsoft.com/office/powerpoint/2010/main" val="3348313514"/>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9" name="Rectangle 1030"/>
          <p:cNvSpPr>
            <a:spLocks noGrp="1" noChangeArrowheads="1"/>
          </p:cNvSpPr>
          <p:nvPr>
            <p:ph type="sldNum" sz="quarter" idx="12"/>
          </p:nvPr>
        </p:nvSpPr>
        <p:spPr>
          <a:ln/>
        </p:spPr>
        <p:txBody>
          <a:bodyPr/>
          <a:lstStyle>
            <a:lvl1pPr>
              <a:defRPr/>
            </a:lvl1pPr>
          </a:lstStyle>
          <a:p>
            <a:pPr>
              <a:defRPr/>
            </a:pPr>
            <a:fld id="{45585DE5-F199-8148-A402-1B8B9CB391C5}"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826451070"/>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5" name="Rectangle 1030"/>
          <p:cNvSpPr>
            <a:spLocks noGrp="1" noChangeArrowheads="1"/>
          </p:cNvSpPr>
          <p:nvPr>
            <p:ph type="sldNum" sz="quarter" idx="12"/>
          </p:nvPr>
        </p:nvSpPr>
        <p:spPr>
          <a:ln/>
        </p:spPr>
        <p:txBody>
          <a:bodyPr/>
          <a:lstStyle>
            <a:lvl1pPr>
              <a:defRPr/>
            </a:lvl1pPr>
          </a:lstStyle>
          <a:p>
            <a:pPr>
              <a:defRPr/>
            </a:pPr>
            <a:fld id="{E990B9EE-CCCB-2745-8748-B685FA1BEA1E}"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1750319387"/>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4" name="Rectangle 1030"/>
          <p:cNvSpPr>
            <a:spLocks noGrp="1" noChangeArrowheads="1"/>
          </p:cNvSpPr>
          <p:nvPr>
            <p:ph type="sldNum" sz="quarter" idx="12"/>
          </p:nvPr>
        </p:nvSpPr>
        <p:spPr>
          <a:ln/>
        </p:spPr>
        <p:txBody>
          <a:bodyPr/>
          <a:lstStyle>
            <a:lvl1pPr>
              <a:defRPr/>
            </a:lvl1pPr>
          </a:lstStyle>
          <a:p>
            <a:pPr>
              <a:defRPr/>
            </a:pPr>
            <a:fld id="{C939C656-4CFB-6E4D-B7D2-17F1DE5F58B6}"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1826211949"/>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40867A67-B534-574B-8EDB-6AE2287D3CA6}"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620846593"/>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7" name="Rectangle 1030"/>
          <p:cNvSpPr>
            <a:spLocks noGrp="1" noChangeArrowheads="1"/>
          </p:cNvSpPr>
          <p:nvPr>
            <p:ph type="sldNum" sz="quarter" idx="12"/>
          </p:nvPr>
        </p:nvSpPr>
        <p:spPr>
          <a:ln/>
        </p:spPr>
        <p:txBody>
          <a:bodyPr/>
          <a:lstStyle>
            <a:lvl1pPr>
              <a:defRPr/>
            </a:lvl1pPr>
          </a:lstStyle>
          <a:p>
            <a:pPr>
              <a:defRPr/>
            </a:pPr>
            <a:fld id="{49FB7A27-B158-8A49-A7C2-2B301E4AFC7D}"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1919609254"/>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C9B03543-2278-114B-BC5F-FB0020361261}"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2918835519"/>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solidFill>
                <a:srgbClr val="FFFF66"/>
              </a:solidFill>
              <a:latin typeface="Trebuchet MS"/>
              <a:ea typeface="Osaka"/>
              <a:cs typeface="Osaka"/>
            </a:endParaRPr>
          </a:p>
        </p:txBody>
      </p:sp>
      <p:sp>
        <p:nvSpPr>
          <p:cNvPr id="6" name="Rectangle 1030"/>
          <p:cNvSpPr>
            <a:spLocks noGrp="1" noChangeArrowheads="1"/>
          </p:cNvSpPr>
          <p:nvPr>
            <p:ph type="sldNum" sz="quarter" idx="12"/>
          </p:nvPr>
        </p:nvSpPr>
        <p:spPr>
          <a:ln/>
        </p:spPr>
        <p:txBody>
          <a:bodyPr/>
          <a:lstStyle>
            <a:lvl1pPr>
              <a:defRPr/>
            </a:lvl1pPr>
          </a:lstStyle>
          <a:p>
            <a:pPr>
              <a:defRPr/>
            </a:pPr>
            <a:fld id="{EE684303-1680-E94A-BC56-4F2FC8B4EA1A}" type="slidenum">
              <a:rPr lang="en-US">
                <a:solidFill>
                  <a:srgbClr val="FFFF66"/>
                </a:solidFill>
                <a:latin typeface="Trebuchet MS"/>
                <a:ea typeface="Osaka"/>
                <a:cs typeface="Osaka"/>
              </a:rPr>
              <a:pPr>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3610895270"/>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9E9F5AEF-92C3-2542-AB3C-55F5535DB34B}" type="slidenum">
              <a:rPr lang="en-US"/>
              <a:pPr>
                <a:defRPr/>
              </a:pPr>
              <a:t>‹#›</a:t>
            </a:fld>
            <a:endParaRPr lang="en-US"/>
          </a:p>
        </p:txBody>
      </p:sp>
    </p:spTree>
    <p:extLst>
      <p:ext uri="{BB962C8B-B14F-4D97-AF65-F5344CB8AC3E}">
        <p14:creationId xmlns:p14="http://schemas.microsoft.com/office/powerpoint/2010/main" val="1543720925"/>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cs typeface="ＭＳ Ｐゴシック" charset="0"/>
              </a:defRPr>
            </a:lvl1pPr>
          </a:lstStyle>
          <a:p>
            <a:pPr>
              <a:defRPr/>
            </a:pPr>
            <a:fld id="{108B3C67-E7CD-2E4D-BA7C-3C0D3B0DAD57}" type="slidenum">
              <a:rPr lang="en-US"/>
              <a:pPr>
                <a:defRPr/>
              </a:pPr>
              <a:t>‹#›</a:t>
            </a:fld>
            <a:endParaRPr lang="en-US"/>
          </a:p>
        </p:txBody>
      </p:sp>
    </p:spTree>
    <p:extLst>
      <p:ext uri="{BB962C8B-B14F-4D97-AF65-F5344CB8AC3E}">
        <p14:creationId xmlns:p14="http://schemas.microsoft.com/office/powerpoint/2010/main" val="1285225443"/>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cs typeface="ＭＳ Ｐゴシック" charset="0"/>
              </a:defRPr>
            </a:lvl1pPr>
          </a:lstStyle>
          <a:p>
            <a:pPr>
              <a:defRPr/>
            </a:pPr>
            <a:fld id="{850D7611-1EED-7C47-84EB-D62D1587151C}" type="slidenum">
              <a:rPr lang="en-US"/>
              <a:pPr>
                <a:defRPr/>
              </a:pPr>
              <a:t>‹#›</a:t>
            </a:fld>
            <a:endParaRPr lang="en-US"/>
          </a:p>
        </p:txBody>
      </p:sp>
    </p:spTree>
    <p:extLst>
      <p:ext uri="{BB962C8B-B14F-4D97-AF65-F5344CB8AC3E}">
        <p14:creationId xmlns:p14="http://schemas.microsoft.com/office/powerpoint/2010/main" val="243816525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9E5913E-71C9-3546-AC30-35CBFD457B94}" type="slidenum">
              <a:rPr lang="en-US"/>
              <a:pPr>
                <a:defRPr/>
              </a:pPr>
              <a:t>‹#›</a:t>
            </a:fld>
            <a:endParaRPr lang="en-US"/>
          </a:p>
        </p:txBody>
      </p:sp>
    </p:spTree>
    <p:extLst>
      <p:ext uri="{BB962C8B-B14F-4D97-AF65-F5344CB8AC3E}">
        <p14:creationId xmlns:p14="http://schemas.microsoft.com/office/powerpoint/2010/main" val="287544776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cs typeface="ＭＳ Ｐゴシック" charset="0"/>
              </a:defRPr>
            </a:lvl1pPr>
          </a:lstStyle>
          <a:p>
            <a:pPr>
              <a:defRPr/>
            </a:pPr>
            <a:fld id="{559FE452-DD52-8C40-8C90-BA2DB8450D20}" type="slidenum">
              <a:rPr lang="en-US"/>
              <a:pPr>
                <a:defRPr/>
              </a:pPr>
              <a:t>‹#›</a:t>
            </a:fld>
            <a:endParaRPr lang="en-US"/>
          </a:p>
        </p:txBody>
      </p:sp>
    </p:spTree>
    <p:extLst>
      <p:ext uri="{BB962C8B-B14F-4D97-AF65-F5344CB8AC3E}">
        <p14:creationId xmlns:p14="http://schemas.microsoft.com/office/powerpoint/2010/main" val="1874038698"/>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a:defRPr>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a:defRPr>
                <a:cs typeface="ＭＳ Ｐゴシック" charset="0"/>
              </a:defRPr>
            </a:lvl1pPr>
          </a:lstStyle>
          <a:p>
            <a:pPr>
              <a:defRPr/>
            </a:pPr>
            <a:fld id="{30D53EE6-5638-BD4C-9B60-85398696401C}" type="slidenum">
              <a:rPr lang="en-US"/>
              <a:pPr>
                <a:defRPr/>
              </a:pPr>
              <a:t>‹#›</a:t>
            </a:fld>
            <a:endParaRPr lang="en-US"/>
          </a:p>
        </p:txBody>
      </p:sp>
    </p:spTree>
    <p:extLst>
      <p:ext uri="{BB962C8B-B14F-4D97-AF65-F5344CB8AC3E}">
        <p14:creationId xmlns:p14="http://schemas.microsoft.com/office/powerpoint/2010/main" val="105100697"/>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a:defRPr>
                <a:cs typeface="ＭＳ Ｐゴシック" charset="0"/>
              </a:defRPr>
            </a:lvl1pPr>
          </a:lstStyle>
          <a:p>
            <a:pPr>
              <a:defRPr/>
            </a:pPr>
            <a:endParaRPr lang="en-US"/>
          </a:p>
        </p:txBody>
      </p:sp>
      <p:sp>
        <p:nvSpPr>
          <p:cNvPr id="8" name="Footer Placeholder 7"/>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a:defRPr>
                <a:cs typeface="ＭＳ Ｐゴシック" charset="0"/>
              </a:defRPr>
            </a:lvl1pPr>
          </a:lstStyle>
          <a:p>
            <a:pPr>
              <a:defRPr/>
            </a:pPr>
            <a:fld id="{FABEDB32-67B0-C840-BEAC-B43B11A57DFE}" type="slidenum">
              <a:rPr lang="en-US"/>
              <a:pPr>
                <a:defRPr/>
              </a:pPr>
              <a:t>‹#›</a:t>
            </a:fld>
            <a:endParaRPr lang="en-US"/>
          </a:p>
        </p:txBody>
      </p:sp>
    </p:spTree>
    <p:extLst>
      <p:ext uri="{BB962C8B-B14F-4D97-AF65-F5344CB8AC3E}">
        <p14:creationId xmlns:p14="http://schemas.microsoft.com/office/powerpoint/2010/main" val="1667251371"/>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a:defRPr>
                <a:cs typeface="ＭＳ Ｐゴシック" charset="0"/>
              </a:defRPr>
            </a:lvl1pPr>
          </a:lstStyle>
          <a:p>
            <a:pPr>
              <a:defRPr/>
            </a:pPr>
            <a:endParaRPr lang="en-US"/>
          </a:p>
        </p:txBody>
      </p:sp>
      <p:sp>
        <p:nvSpPr>
          <p:cNvPr id="4" name="Footer Placeholder 3"/>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a:defRPr>
                <a:cs typeface="ＭＳ Ｐゴシック" charset="0"/>
              </a:defRPr>
            </a:lvl1pPr>
          </a:lstStyle>
          <a:p>
            <a:pPr>
              <a:defRPr/>
            </a:pPr>
            <a:fld id="{6531249C-6D8F-1741-932A-4FBD119DC49A}" type="slidenum">
              <a:rPr lang="en-US"/>
              <a:pPr>
                <a:defRPr/>
              </a:pPr>
              <a:t>‹#›</a:t>
            </a:fld>
            <a:endParaRPr lang="en-US"/>
          </a:p>
        </p:txBody>
      </p:sp>
    </p:spTree>
    <p:extLst>
      <p:ext uri="{BB962C8B-B14F-4D97-AF65-F5344CB8AC3E}">
        <p14:creationId xmlns:p14="http://schemas.microsoft.com/office/powerpoint/2010/main" val="2108755343"/>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cs typeface="ＭＳ Ｐゴシック" charset="0"/>
              </a:defRPr>
            </a:lvl1pPr>
          </a:lstStyle>
          <a:p>
            <a:pPr>
              <a:defRPr/>
            </a:pPr>
            <a:endParaRPr lang="en-US"/>
          </a:p>
        </p:txBody>
      </p:sp>
      <p:sp>
        <p:nvSpPr>
          <p:cNvPr id="3" name="Footer Placeholder 2"/>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a:defRPr>
                <a:cs typeface="ＭＳ Ｐゴシック" charset="0"/>
              </a:defRPr>
            </a:lvl1pPr>
          </a:lstStyle>
          <a:p>
            <a:pPr>
              <a:defRPr/>
            </a:pPr>
            <a:fld id="{F0E93987-DE79-1742-8BF1-827A8B01443C}" type="slidenum">
              <a:rPr lang="en-US"/>
              <a:pPr>
                <a:defRPr/>
              </a:pPr>
              <a:t>‹#›</a:t>
            </a:fld>
            <a:endParaRPr lang="en-US"/>
          </a:p>
        </p:txBody>
      </p:sp>
    </p:spTree>
    <p:extLst>
      <p:ext uri="{BB962C8B-B14F-4D97-AF65-F5344CB8AC3E}">
        <p14:creationId xmlns:p14="http://schemas.microsoft.com/office/powerpoint/2010/main" val="1333888816"/>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2"/>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2"/>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a:defRPr>
                <a:cs typeface="ＭＳ Ｐゴシック" charset="0"/>
              </a:defRPr>
            </a:lvl1pPr>
          </a:lstStyle>
          <a:p>
            <a:pPr>
              <a:defRPr/>
            </a:pPr>
            <a:fld id="{B958BE29-60EB-5F4C-9959-2B4B1BDC3B47}" type="slidenum">
              <a:rPr lang="en-US"/>
              <a:pPr>
                <a:defRPr/>
              </a:pPr>
              <a:t>‹#›</a:t>
            </a:fld>
            <a:endParaRPr lang="en-US"/>
          </a:p>
        </p:txBody>
      </p:sp>
    </p:spTree>
    <p:extLst>
      <p:ext uri="{BB962C8B-B14F-4D97-AF65-F5344CB8AC3E}">
        <p14:creationId xmlns:p14="http://schemas.microsoft.com/office/powerpoint/2010/main" val="3318104134"/>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a:cs typeface="ＭＳ Ｐゴシック" charset="0"/>
              </a:defRPr>
            </a:lvl1pPr>
          </a:lstStyle>
          <a:p>
            <a:pPr>
              <a:defRPr/>
            </a:pPr>
            <a:endParaRPr lang="en-US"/>
          </a:p>
        </p:txBody>
      </p:sp>
      <p:sp>
        <p:nvSpPr>
          <p:cNvPr id="6" name="Footer Placeholder 5"/>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a:defRPr>
                <a:cs typeface="ＭＳ Ｐゴシック" charset="0"/>
              </a:defRPr>
            </a:lvl1pPr>
          </a:lstStyle>
          <a:p>
            <a:pPr>
              <a:defRPr/>
            </a:pPr>
            <a:fld id="{CF413D61-F18A-0B4D-902A-5C228776739E}" type="slidenum">
              <a:rPr lang="en-US"/>
              <a:pPr>
                <a:defRPr/>
              </a:pPr>
              <a:t>‹#›</a:t>
            </a:fld>
            <a:endParaRPr lang="en-US"/>
          </a:p>
        </p:txBody>
      </p:sp>
    </p:spTree>
    <p:extLst>
      <p:ext uri="{BB962C8B-B14F-4D97-AF65-F5344CB8AC3E}">
        <p14:creationId xmlns:p14="http://schemas.microsoft.com/office/powerpoint/2010/main" val="2766228324"/>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cs typeface="ＭＳ Ｐゴシック" charset="0"/>
              </a:defRPr>
            </a:lvl1pPr>
          </a:lstStyle>
          <a:p>
            <a:pPr>
              <a:defRPr/>
            </a:pPr>
            <a:fld id="{097E04C8-58F0-8D40-B76C-9E4FC8DA0BDA}" type="slidenum">
              <a:rPr lang="en-US"/>
              <a:pPr>
                <a:defRPr/>
              </a:pPr>
              <a:t>‹#›</a:t>
            </a:fld>
            <a:endParaRPr lang="en-US"/>
          </a:p>
        </p:txBody>
      </p:sp>
    </p:spTree>
    <p:extLst>
      <p:ext uri="{BB962C8B-B14F-4D97-AF65-F5344CB8AC3E}">
        <p14:creationId xmlns:p14="http://schemas.microsoft.com/office/powerpoint/2010/main" val="769936791"/>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cs typeface="ＭＳ Ｐゴシック" charset="0"/>
              </a:defRPr>
            </a:lvl1pPr>
          </a:lstStyle>
          <a:p>
            <a:pPr>
              <a:defRPr/>
            </a:pPr>
            <a:endParaRPr lang="en-US"/>
          </a:p>
        </p:txBody>
      </p:sp>
      <p:sp>
        <p:nvSpPr>
          <p:cNvPr id="5" name="Footer Placeholder 4"/>
          <p:cNvSpPr>
            <a:spLocks noGrp="1"/>
          </p:cNvSpPr>
          <p:nvPr>
            <p:ph type="ftr" sz="quarter" idx="11"/>
          </p:nvPr>
        </p:nvSpPr>
        <p:spPr/>
        <p:txBody>
          <a:bodyPr/>
          <a:lstStyle>
            <a:lvl1pPr>
              <a:defRPr>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cs typeface="ＭＳ Ｐゴシック" charset="0"/>
              </a:defRPr>
            </a:lvl1pPr>
          </a:lstStyle>
          <a:p>
            <a:pPr>
              <a:defRPr/>
            </a:pPr>
            <a:fld id="{2160BA1D-BC30-9F4C-ACE5-09284AF7F79B}" type="slidenum">
              <a:rPr lang="en-US"/>
              <a:pPr>
                <a:defRPr/>
              </a:pPr>
              <a:t>‹#›</a:t>
            </a:fld>
            <a:endParaRPr lang="en-US"/>
          </a:p>
        </p:txBody>
      </p:sp>
    </p:spTree>
    <p:extLst>
      <p:ext uri="{BB962C8B-B14F-4D97-AF65-F5344CB8AC3E}">
        <p14:creationId xmlns:p14="http://schemas.microsoft.com/office/powerpoint/2010/main" val="797958308"/>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261A3F99-0323-4251-B789-07BE038C1AB7}" type="datetimeFigureOut">
              <a:rPr lang="en-GB" smtClean="0"/>
              <a:t>16/06/2026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154548063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44FE00F0-AE39-AC49-89B4-8214D0295A8F}" type="slidenum">
              <a:rPr lang="en-US"/>
              <a:pPr>
                <a:defRPr/>
              </a:pPr>
              <a:t>‹#›</a:t>
            </a:fld>
            <a:endParaRPr lang="en-US"/>
          </a:p>
        </p:txBody>
      </p:sp>
    </p:spTree>
    <p:extLst>
      <p:ext uri="{BB962C8B-B14F-4D97-AF65-F5344CB8AC3E}">
        <p14:creationId xmlns:p14="http://schemas.microsoft.com/office/powerpoint/2010/main" val="2651590149"/>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261A3F99-0323-4251-B789-07BE038C1AB7}" type="datetimeFigureOut">
              <a:rPr lang="en-GB" smtClean="0"/>
              <a:t>16/06/2026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2703550704"/>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261A3F99-0323-4251-B789-07BE038C1AB7}" type="datetimeFigureOut">
              <a:rPr lang="en-GB" smtClean="0"/>
              <a:t>16/06/2026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2422019036"/>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261A3F99-0323-4251-B789-07BE038C1AB7}" type="datetimeFigureOut">
              <a:rPr lang="en-GB" smtClean="0"/>
              <a:t>16/06/2026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287379036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261A3F99-0323-4251-B789-07BE038C1AB7}" type="datetimeFigureOut">
              <a:rPr lang="en-GB" smtClean="0"/>
              <a:t>16/06/2026</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263466478"/>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261A3F99-0323-4251-B789-07BE038C1AB7}" type="datetimeFigureOut">
              <a:rPr lang="en-GB" smtClean="0"/>
              <a:t>16/06/2026</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3167801967"/>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1A3F99-0323-4251-B789-07BE038C1AB7}" type="datetimeFigureOut">
              <a:rPr lang="en-GB" smtClean="0"/>
              <a:t>16/06/2026</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328947413"/>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261A3F99-0323-4251-B789-07BE038C1AB7}" type="datetimeFigureOut">
              <a:rPr lang="en-GB" smtClean="0"/>
              <a:t>16/06/2026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4047880597"/>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261A3F99-0323-4251-B789-07BE038C1AB7}" type="datetimeFigureOut">
              <a:rPr lang="en-GB" smtClean="0"/>
              <a:t>16/06/2026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3372274434"/>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261A3F99-0323-4251-B789-07BE038C1AB7}" type="datetimeFigureOut">
              <a:rPr lang="en-GB" smtClean="0"/>
              <a:t>16/06/2026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1647801056"/>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261A3F99-0323-4251-B789-07BE038C1AB7}" type="datetimeFigureOut">
              <a:rPr lang="en-GB" smtClean="0"/>
              <a:t>16/06/2026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AE3156D7-2CE4-4B79-B48D-7C83A305DB3F}" type="slidenum">
              <a:rPr lang="en-GB" smtClean="0"/>
              <a:t>‹#›</a:t>
            </a:fld>
            <a:endParaRPr lang="en-GB"/>
          </a:p>
        </p:txBody>
      </p:sp>
    </p:spTree>
    <p:extLst>
      <p:ext uri="{BB962C8B-B14F-4D97-AF65-F5344CB8AC3E}">
        <p14:creationId xmlns:p14="http://schemas.microsoft.com/office/powerpoint/2010/main" val="187313495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674791B-F998-8046-BCF9-392F3959CFB7}" type="slidenum">
              <a:rPr lang="en-US"/>
              <a:pPr>
                <a:defRPr/>
              </a:pPr>
              <a:t>‹#›</a:t>
            </a:fld>
            <a:endParaRPr lang="en-US"/>
          </a:p>
        </p:txBody>
      </p:sp>
    </p:spTree>
    <p:extLst>
      <p:ext uri="{BB962C8B-B14F-4D97-AF65-F5344CB8AC3E}">
        <p14:creationId xmlns:p14="http://schemas.microsoft.com/office/powerpoint/2010/main" val="2955923255"/>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blank" preserve="1">
  <p:cSld name="2_Blank">
    <p:bg>
      <p:bgPr>
        <a:solidFill>
          <a:srgbClr val="80768F"/>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5974390"/>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blank" preserve="1">
  <p:cSld name="11_Blank">
    <p:bg>
      <p:bgPr>
        <a:solidFill>
          <a:srgbClr val="F4F0D9"/>
        </a:solidFill>
        <a:effectLst/>
      </p:bgPr>
    </p:bg>
    <p:spTree>
      <p:nvGrpSpPr>
        <p:cNvPr id="1" name=""/>
        <p:cNvGrpSpPr/>
        <p:nvPr/>
      </p:nvGrpSpPr>
      <p:grpSpPr>
        <a:xfrm>
          <a:off x="0" y="0"/>
          <a:ext cx="0" cy="0"/>
          <a:chOff x="0" y="0"/>
          <a:chExt cx="0" cy="0"/>
        </a:xfrm>
      </p:grpSpPr>
      <p:sp>
        <p:nvSpPr>
          <p:cNvPr id="8" name="AutoShape 2">
            <a:extLst>
              <a:ext uri="{FF2B5EF4-FFF2-40B4-BE49-F238E27FC236}">
                <a16:creationId xmlns:a16="http://schemas.microsoft.com/office/drawing/2014/main" id="{C2834551-F769-4437-9107-350F18676686}"/>
              </a:ext>
            </a:extLst>
          </p:cNvPr>
          <p:cNvSpPr/>
          <p:nvPr userDrawn="1"/>
        </p:nvSpPr>
        <p:spPr>
          <a:xfrm>
            <a:off x="0" y="3429000"/>
            <a:ext cx="9144000" cy="3429000"/>
          </a:xfrm>
          <a:prstGeom prst="rect">
            <a:avLst/>
          </a:prstGeom>
          <a:solidFill>
            <a:srgbClr val="638C80">
              <a:alpha val="29804"/>
            </a:srgbClr>
          </a:solidFill>
        </p:spPr>
      </p:sp>
    </p:spTree>
    <p:extLst>
      <p:ext uri="{BB962C8B-B14F-4D97-AF65-F5344CB8AC3E}">
        <p14:creationId xmlns:p14="http://schemas.microsoft.com/office/powerpoint/2010/main" val="265632030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CBB576F-054B-4BA4-8073-B089207B68F3}"/>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7700" y="0"/>
            <a:ext cx="255447" cy="6858000"/>
          </a:xfrm>
          <a:prstGeom prst="rect">
            <a:avLst/>
          </a:prstGeom>
        </p:spPr>
      </p:pic>
    </p:spTree>
    <p:extLst>
      <p:ext uri="{BB962C8B-B14F-4D97-AF65-F5344CB8AC3E}">
        <p14:creationId xmlns:p14="http://schemas.microsoft.com/office/powerpoint/2010/main" val="1592119721"/>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blank" preserve="1">
  <p:cSld name="4_Blank">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02710214"/>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blank" preserve="1">
  <p:cSld name="12_Blank">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79328241"/>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blank" preserve="1">
  <p:cSld name="20_Blank">
    <p:bg>
      <p:bgPr>
        <a:solidFill>
          <a:schemeClr val="tx1"/>
        </a:solidFill>
        <a:effectLst/>
      </p:bgPr>
    </p:bg>
    <p:spTree>
      <p:nvGrpSpPr>
        <p:cNvPr id="1" name=""/>
        <p:cNvGrpSpPr/>
        <p:nvPr/>
      </p:nvGrpSpPr>
      <p:grpSpPr>
        <a:xfrm>
          <a:off x="0" y="0"/>
          <a:ext cx="0" cy="0"/>
          <a:chOff x="0" y="0"/>
          <a:chExt cx="0" cy="0"/>
        </a:xfrm>
      </p:grpSpPr>
      <p:pic>
        <p:nvPicPr>
          <p:cNvPr id="3" name="Picture 2" descr="Question mark on green pastel background">
            <a:extLst>
              <a:ext uri="{FF2B5EF4-FFF2-40B4-BE49-F238E27FC236}">
                <a16:creationId xmlns:a16="http://schemas.microsoft.com/office/drawing/2014/main" id="{66C3B878-1147-4DE9-AB5E-1191107A91E1}"/>
              </a:ext>
            </a:extLst>
          </p:cNvPr>
          <p:cNvPicPr>
            <a:picLocks noChangeAspect="1"/>
          </p:cNvPicPr>
          <p:nvPr userDrawn="1"/>
        </p:nvPicPr>
        <p:blipFill rotWithShape="1">
          <a:blip r:embed="rId2" cstate="email">
            <a:alphaModFix amt="50000"/>
            <a:extLst>
              <a:ext uri="{28A0092B-C50C-407E-A947-70E740481C1C}">
                <a14:useLocalDpi xmlns:a14="http://schemas.microsoft.com/office/drawing/2010/main"/>
              </a:ext>
            </a:extLst>
          </a:blip>
          <a:srcRect/>
          <a:stretch/>
        </p:blipFill>
        <p:spPr>
          <a:xfrm>
            <a:off x="5648769" y="0"/>
            <a:ext cx="3486687" cy="6858000"/>
          </a:xfrm>
          <a:prstGeom prst="rect">
            <a:avLst/>
          </a:prstGeom>
        </p:spPr>
      </p:pic>
      <p:pic>
        <p:nvPicPr>
          <p:cNvPr id="4" name="Picture 3" descr="Question mark on green pastel background">
            <a:extLst>
              <a:ext uri="{FF2B5EF4-FFF2-40B4-BE49-F238E27FC236}">
                <a16:creationId xmlns:a16="http://schemas.microsoft.com/office/drawing/2014/main" id="{491624BB-4465-46F3-9ECD-BABD7DB6F66F}"/>
              </a:ext>
            </a:extLst>
          </p:cNvPr>
          <p:cNvPicPr>
            <a:picLocks noChangeAspect="1"/>
          </p:cNvPicPr>
          <p:nvPr userDrawn="1"/>
        </p:nvPicPr>
        <p:blipFill rotWithShape="1">
          <a:blip r:embed="rId3" cstate="email">
            <a:alphaModFix amt="50000"/>
            <a:extLst>
              <a:ext uri="{28A0092B-C50C-407E-A947-70E740481C1C}">
                <a14:useLocalDpi xmlns:a14="http://schemas.microsoft.com/office/drawing/2010/main"/>
              </a:ext>
            </a:extLst>
          </a:blip>
          <a:srcRect/>
          <a:stretch/>
        </p:blipFill>
        <p:spPr>
          <a:xfrm>
            <a:off x="8543" y="1"/>
            <a:ext cx="5640225" cy="6857999"/>
          </a:xfrm>
          <a:prstGeom prst="rect">
            <a:avLst/>
          </a:prstGeom>
        </p:spPr>
      </p:pic>
    </p:spTree>
    <p:extLst>
      <p:ext uri="{BB962C8B-B14F-4D97-AF65-F5344CB8AC3E}">
        <p14:creationId xmlns:p14="http://schemas.microsoft.com/office/powerpoint/2010/main" val="1454694861"/>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blank" preserve="1">
  <p:cSld name="19_Blank">
    <p:bg>
      <p:bgPr>
        <a:solidFill>
          <a:schemeClr val="bg1"/>
        </a:solidFill>
        <a:effectLst/>
      </p:bgPr>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CBC5AAD9-F5B6-4BBA-AC1E-C7704D2E0904}"/>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0"/>
            <a:ext cx="3312160" cy="6858000"/>
          </a:xfrm>
          <a:prstGeom prst="rect">
            <a:avLst/>
          </a:prstGeom>
        </p:spPr>
      </p:pic>
    </p:spTree>
    <p:extLst>
      <p:ext uri="{BB962C8B-B14F-4D97-AF65-F5344CB8AC3E}">
        <p14:creationId xmlns:p14="http://schemas.microsoft.com/office/powerpoint/2010/main" val="2980106679"/>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blank" preserve="1">
  <p:cSld name="10_Blank">
    <p:bg>
      <p:bgPr>
        <a:solidFill>
          <a:schemeClr val="bg1"/>
        </a:solidFill>
        <a:effectLst/>
      </p:bgPr>
    </p:bg>
    <p:spTree>
      <p:nvGrpSpPr>
        <p:cNvPr id="1" name=""/>
        <p:cNvGrpSpPr/>
        <p:nvPr/>
      </p:nvGrpSpPr>
      <p:grpSpPr>
        <a:xfrm>
          <a:off x="0" y="0"/>
          <a:ext cx="0" cy="0"/>
          <a:chOff x="0" y="0"/>
          <a:chExt cx="0" cy="0"/>
        </a:xfrm>
      </p:grpSpPr>
      <p:pic>
        <p:nvPicPr>
          <p:cNvPr id="2" name="Picture 1" descr="Snow-covered mountain peak">
            <a:extLst>
              <a:ext uri="{FF2B5EF4-FFF2-40B4-BE49-F238E27FC236}">
                <a16:creationId xmlns:a16="http://schemas.microsoft.com/office/drawing/2014/main" id="{69FC2946-6EB8-45BC-863F-47EE4C52BAD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306" y="10"/>
            <a:ext cx="9141694" cy="6857990"/>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9529675"/>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blank" preserve="1">
  <p:cSld name="16_Blank">
    <p:bg>
      <p:bgPr>
        <a:solidFill>
          <a:schemeClr val="bg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62057337-F1C1-4743-9DD2-698598C915C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2" b="-2"/>
          <a:stretch/>
        </p:blipFill>
        <p:spPr>
          <a:xfrm>
            <a:off x="20" y="10"/>
            <a:ext cx="9143980" cy="6857990"/>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C1AC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87569782"/>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15_Blank">
    <p:bg>
      <p:bgPr>
        <a:solidFill>
          <a:schemeClr val="bg1"/>
        </a:solidFill>
        <a:effectLst/>
      </p:bgPr>
    </p:bg>
    <p:spTree>
      <p:nvGrpSpPr>
        <p:cNvPr id="1" name=""/>
        <p:cNvGrpSpPr/>
        <p:nvPr/>
      </p:nvGrpSpPr>
      <p:grpSpPr>
        <a:xfrm>
          <a:off x="0" y="0"/>
          <a:ext cx="0" cy="0"/>
          <a:chOff x="0" y="0"/>
          <a:chExt cx="0" cy="0"/>
        </a:xfrm>
      </p:grpSpPr>
      <p:pic>
        <p:nvPicPr>
          <p:cNvPr id="4" name="Picture 3" descr="Light trails of traffic at night">
            <a:extLst>
              <a:ext uri="{FF2B5EF4-FFF2-40B4-BE49-F238E27FC236}">
                <a16:creationId xmlns:a16="http://schemas.microsoft.com/office/drawing/2014/main" id="{372DB6D1-58AD-4220-84EE-9B3A52273738}"/>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b="-1"/>
          <a:stretch/>
        </p:blipFill>
        <p:spPr>
          <a:xfrm>
            <a:off x="20" y="10"/>
            <a:ext cx="9143980" cy="6857990"/>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700996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p:txBody>
          <a:bodyPr/>
          <a:lstStyle>
            <a:lvl1pPr>
              <a:defRPr/>
            </a:lvl1pPr>
          </a:lstStyle>
          <a:p>
            <a:pPr>
              <a:defRPr/>
            </a:pPr>
            <a:endParaRPr lang="en-US"/>
          </a:p>
        </p:txBody>
      </p:sp>
      <p:sp>
        <p:nvSpPr>
          <p:cNvPr id="5" name="Rectangle 13"/>
          <p:cNvSpPr>
            <a:spLocks noGrp="1" noChangeArrowheads="1"/>
          </p:cNvSpPr>
          <p:nvPr>
            <p:ph type="ftr" sz="quarter" idx="11"/>
          </p:nvPr>
        </p:nvSpPr>
        <p:spPr/>
        <p:txBody>
          <a:bodyPr/>
          <a:lstStyle>
            <a:lvl1pPr>
              <a:defRPr/>
            </a:lvl1pPr>
          </a:lstStyle>
          <a:p>
            <a:pPr>
              <a:defRPr/>
            </a:pPr>
            <a:endParaRPr lang="en-US"/>
          </a:p>
        </p:txBody>
      </p:sp>
      <p:sp>
        <p:nvSpPr>
          <p:cNvPr id="6"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183608D9-E17D-EF41-B855-0F776DCE407A}" type="slidenum">
              <a:rPr lang="en-US"/>
              <a:pPr>
                <a:defRPr/>
              </a:pPr>
              <a:t>‹#›</a:t>
            </a:fld>
            <a:endParaRPr lang="en-US"/>
          </a:p>
        </p:txBody>
      </p:sp>
    </p:spTree>
    <p:extLst>
      <p:ext uri="{BB962C8B-B14F-4D97-AF65-F5344CB8AC3E}">
        <p14:creationId xmlns:p14="http://schemas.microsoft.com/office/powerpoint/2010/main" val="141880071"/>
      </p:ext>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blank" preserve="1">
  <p:cSld name="17_Blank">
    <p:bg>
      <p:bgPr>
        <a:solidFill>
          <a:schemeClr val="bg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C3E8EB1-481E-4BBA-9E94-A2F2E768833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b="-1"/>
          <a:stretch/>
        </p:blipFill>
        <p:spPr>
          <a:xfrm>
            <a:off x="20" y="10"/>
            <a:ext cx="9143980" cy="6857990"/>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95923012"/>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blank" preserve="1">
  <p:cSld name="18_Blank">
    <p:bg>
      <p:bgPr>
        <a:solidFill>
          <a:schemeClr val="bg1"/>
        </a:solidFill>
        <a:effectLst/>
      </p:bgPr>
    </p:bg>
    <p:spTree>
      <p:nvGrpSpPr>
        <p:cNvPr id="1" name=""/>
        <p:cNvGrpSpPr/>
        <p:nvPr/>
      </p:nvGrpSpPr>
      <p:grpSpPr>
        <a:xfrm>
          <a:off x="0" y="0"/>
          <a:ext cx="0" cy="0"/>
          <a:chOff x="0" y="0"/>
          <a:chExt cx="0" cy="0"/>
        </a:xfrm>
      </p:grpSpPr>
      <p:pic>
        <p:nvPicPr>
          <p:cNvPr id="4" name="Picture 3" descr="Glacial flow with an orange path">
            <a:extLst>
              <a:ext uri="{FF2B5EF4-FFF2-40B4-BE49-F238E27FC236}">
                <a16:creationId xmlns:a16="http://schemas.microsoft.com/office/drawing/2014/main" id="{50DD6C01-0AD7-454A-8B08-34BFF3E32582}"/>
              </a:ext>
            </a:extLst>
          </p:cNvPr>
          <p:cNvPicPr>
            <a:picLocks noChangeAspect="1"/>
          </p:cNvPicPr>
          <p:nvPr userDrawn="1"/>
        </p:nvPicPr>
        <p:blipFill rotWithShape="1">
          <a:blip r:embed="rId2" cstate="email">
            <a:alphaModFix/>
            <a:extLst>
              <a:ext uri="{28A0092B-C50C-407E-A947-70E740481C1C}">
                <a14:useLocalDpi xmlns:a14="http://schemas.microsoft.com/office/drawing/2010/main"/>
              </a:ext>
            </a:extLst>
          </a:blip>
          <a:srcRect/>
          <a:stretch/>
        </p:blipFill>
        <p:spPr>
          <a:xfrm>
            <a:off x="20" y="10"/>
            <a:ext cx="9143980" cy="6856614"/>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F0862E">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62759038"/>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blank" preserve="1">
  <p:cSld name="13_Blank">
    <p:bg>
      <p:bgPr>
        <a:solidFill>
          <a:schemeClr val="bg1"/>
        </a:solidFill>
        <a:effectLst/>
      </p:bgPr>
    </p:bg>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AF901F96-5ED0-4711-AE17-7C9245AEC6EE}"/>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20" y="10"/>
            <a:ext cx="9141694" cy="6857990"/>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995132670"/>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blank" preserve="1">
  <p:cSld name="14_Blank">
    <p:bg>
      <p:bgPr>
        <a:solidFill>
          <a:schemeClr val="bg1"/>
        </a:soli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6E94850D-BE1E-4371-8FE1-646B5D09EFC8}"/>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1"/>
          <a:stretch/>
        </p:blipFill>
        <p:spPr>
          <a:xfrm>
            <a:off x="2306" y="0"/>
            <a:ext cx="9141694" cy="6857990"/>
          </a:xfrm>
          <a:prstGeom prst="rect">
            <a:avLst/>
          </a:prstGeom>
        </p:spPr>
      </p:pic>
      <p:sp>
        <p:nvSpPr>
          <p:cNvPr id="3" name="Rectangle 2">
            <a:extLst>
              <a:ext uri="{FF2B5EF4-FFF2-40B4-BE49-F238E27FC236}">
                <a16:creationId xmlns:a16="http://schemas.microsoft.com/office/drawing/2014/main" id="{E8AD38AF-757F-42D0-94E6-A727D3CEFA77}"/>
              </a:ext>
            </a:extLst>
          </p:cNvPr>
          <p:cNvSpPr/>
          <p:nvPr userDrawn="1"/>
        </p:nvSpPr>
        <p:spPr>
          <a:xfrm>
            <a:off x="390708" y="6200642"/>
            <a:ext cx="6515100" cy="149279"/>
          </a:xfrm>
          <a:prstGeom prst="rect">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908460199"/>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blank" preserve="1">
  <p:cSld name="7_Blank">
    <p:bg>
      <p:bgPr>
        <a:solidFill>
          <a:schemeClr val="bg1"/>
        </a:solidFill>
        <a:effectLst/>
      </p:bgPr>
    </p:bg>
    <p:spTree>
      <p:nvGrpSpPr>
        <p:cNvPr id="1" name=""/>
        <p:cNvGrpSpPr/>
        <p:nvPr/>
      </p:nvGrpSpPr>
      <p:grpSpPr>
        <a:xfrm>
          <a:off x="0" y="0"/>
          <a:ext cx="0" cy="0"/>
          <a:chOff x="0" y="0"/>
          <a:chExt cx="0" cy="0"/>
        </a:xfrm>
      </p:grpSpPr>
      <p:pic>
        <p:nvPicPr>
          <p:cNvPr id="2" name="Picture 1" descr="A network made up of connected lines and dots">
            <a:extLst>
              <a:ext uri="{FF2B5EF4-FFF2-40B4-BE49-F238E27FC236}">
                <a16:creationId xmlns:a16="http://schemas.microsoft.com/office/drawing/2014/main" id="{CB177CE1-9F26-43B5-A00E-E5BD8B96A2D0}"/>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1" b="-1"/>
          <a:stretch/>
        </p:blipFill>
        <p:spPr>
          <a:xfrm>
            <a:off x="2286" y="10"/>
            <a:ext cx="9141714" cy="6857990"/>
          </a:xfrm>
          <a:prstGeom prst="rect">
            <a:avLst/>
          </a:prstGeom>
        </p:spPr>
      </p:pic>
      <p:sp>
        <p:nvSpPr>
          <p:cNvPr id="3" name="Rectangle 2">
            <a:extLst>
              <a:ext uri="{FF2B5EF4-FFF2-40B4-BE49-F238E27FC236}">
                <a16:creationId xmlns:a16="http://schemas.microsoft.com/office/drawing/2014/main" id="{C301904A-13D1-4A06-94C2-58BC0520067E}"/>
              </a:ext>
            </a:extLst>
          </p:cNvPr>
          <p:cNvSpPr/>
          <p:nvPr userDrawn="1"/>
        </p:nvSpPr>
        <p:spPr>
          <a:xfrm>
            <a:off x="390708" y="6200642"/>
            <a:ext cx="6515100" cy="149279"/>
          </a:xfrm>
          <a:prstGeom prst="rect">
            <a:avLst/>
          </a:prstGeom>
          <a:solidFill>
            <a:srgbClr val="ED756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268831508"/>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blank" preserve="1">
  <p:cSld name="5_Blank">
    <p:bg>
      <p:bgPr>
        <a:solidFill>
          <a:srgbClr val="9BAFB5"/>
        </a:solidFill>
        <a:effectLst/>
      </p:bgPr>
    </p:bg>
    <p:spTree>
      <p:nvGrpSpPr>
        <p:cNvPr id="1" name=""/>
        <p:cNvGrpSpPr/>
        <p:nvPr/>
      </p:nvGrpSpPr>
      <p:grpSpPr>
        <a:xfrm>
          <a:off x="0" y="0"/>
          <a:ext cx="0" cy="0"/>
          <a:chOff x="0" y="0"/>
          <a:chExt cx="0" cy="0"/>
        </a:xfrm>
      </p:grpSpPr>
      <p:pic>
        <p:nvPicPr>
          <p:cNvPr id="2" name="Picture 2" descr="Timelapse Photography Off Water Fountain">
            <a:extLst>
              <a:ext uri="{FF2B5EF4-FFF2-40B4-BE49-F238E27FC236}">
                <a16:creationId xmlns:a16="http://schemas.microsoft.com/office/drawing/2014/main" id="{5AAEC7A2-F2B6-42FF-B890-59450FD51E22}"/>
              </a:ext>
            </a:extLst>
          </p:cNvPr>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566436" y="3429000"/>
            <a:ext cx="2330984" cy="322839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silhouette photo of man on cliff during sunset">
            <a:extLst>
              <a:ext uri="{FF2B5EF4-FFF2-40B4-BE49-F238E27FC236}">
                <a16:creationId xmlns:a16="http://schemas.microsoft.com/office/drawing/2014/main" id="{73C69D56-71A3-495A-882B-D39F75DD1D0E}"/>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2577565" y="3779228"/>
            <a:ext cx="3815714" cy="254513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8" descr="blue and brown painted wall">
            <a:extLst>
              <a:ext uri="{FF2B5EF4-FFF2-40B4-BE49-F238E27FC236}">
                <a16:creationId xmlns:a16="http://schemas.microsoft.com/office/drawing/2014/main" id="{B821515F-AAB1-4480-BFB3-9E40227049B9}"/>
              </a:ext>
            </a:extLst>
          </p:cNvPr>
          <p:cNvPicPr>
            <a:picLocks noChangeAspect="1" noChangeArrowheads="1"/>
          </p:cNvPicPr>
          <p:nvPr userDrawn="1"/>
        </p:nvPicPr>
        <p:blipFill>
          <a:blip r:embed="rId4" cstate="email">
            <a:extLst>
              <a:ext uri="{28A0092B-C50C-407E-A947-70E740481C1C}">
                <a14:useLocalDpi xmlns:a14="http://schemas.microsoft.com/office/drawing/2010/main"/>
              </a:ext>
            </a:extLst>
          </a:blip>
          <a:srcRect/>
          <a:stretch>
            <a:fillRect/>
          </a:stretch>
        </p:blipFill>
        <p:spPr bwMode="auto">
          <a:xfrm>
            <a:off x="55873" y="3429000"/>
            <a:ext cx="2435113" cy="3245816"/>
          </a:xfrm>
          <a:prstGeom prst="rect">
            <a:avLst/>
          </a:prstGeom>
          <a:noFill/>
          <a:extLst>
            <a:ext uri="{909E8E84-426E-40DD-AFC4-6F175D3DCCD1}">
              <a14:hiddenFill xmlns:a14="http://schemas.microsoft.com/office/drawing/2010/main">
                <a:solidFill>
                  <a:srgbClr val="FFFFFF"/>
                </a:solidFill>
              </a14:hiddenFill>
            </a:ext>
          </a:extLst>
        </p:spPr>
      </p:pic>
      <p:sp>
        <p:nvSpPr>
          <p:cNvPr id="5" name="Title 1">
            <a:extLst>
              <a:ext uri="{FF2B5EF4-FFF2-40B4-BE49-F238E27FC236}">
                <a16:creationId xmlns:a16="http://schemas.microsoft.com/office/drawing/2014/main" id="{9BE9C527-5211-42E1-85BB-B56D3165E4E2}"/>
              </a:ext>
            </a:extLst>
          </p:cNvPr>
          <p:cNvSpPr txBox="1">
            <a:spLocks/>
          </p:cNvSpPr>
          <p:nvPr userDrawn="1"/>
        </p:nvSpPr>
        <p:spPr bwMode="blackWhite">
          <a:xfrm>
            <a:off x="246580" y="126429"/>
            <a:ext cx="8650840" cy="3202398"/>
          </a:xfrm>
          <a:prstGeom prst="rect">
            <a:avLst/>
          </a:prstGeom>
          <a:gradFill flip="none" rotWithShape="1">
            <a:gsLst>
              <a:gs pos="0">
                <a:srgbClr val="9BAFB5">
                  <a:lumMod val="0"/>
                  <a:lumOff val="100000"/>
                </a:srgbClr>
              </a:gs>
              <a:gs pos="35000">
                <a:srgbClr val="9BAFB5">
                  <a:lumMod val="0"/>
                  <a:lumOff val="100000"/>
                </a:srgbClr>
              </a:gs>
              <a:gs pos="100000">
                <a:srgbClr val="9BAFB5">
                  <a:lumMod val="100000"/>
                </a:srgbClr>
              </a:gs>
            </a:gsLst>
            <a:path path="circle">
              <a:fillToRect l="50000" t="-80000" r="50000" b="180000"/>
            </a:path>
            <a:tileRect/>
          </a:gradFill>
          <a:ln w="38100" cap="sq">
            <a:solidFill>
              <a:srgbClr val="404040"/>
            </a:solidFill>
            <a:miter lim="800000"/>
          </a:ln>
        </p:spPr>
        <p:txBody>
          <a:bodyPr vert="horz" lIns="274320" tIns="182880" rIns="274320" bIns="182880" rtlCol="0" anchor="ctr" anchorCtr="1">
            <a:noAutofit/>
          </a:bodyPr>
          <a:lstStyle>
            <a:lvl1pPr algn="ctr" defTabSz="914400" rtl="0" eaLnBrk="1" latinLnBrk="0" hangingPunct="1">
              <a:lnSpc>
                <a:spcPct val="90000"/>
              </a:lnSpc>
              <a:spcBef>
                <a:spcPct val="0"/>
              </a:spcBef>
              <a:buNone/>
              <a:defRPr sz="3500" kern="1200" cap="all" spc="200" baseline="0">
                <a:solidFill>
                  <a:srgbClr val="262626"/>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TH" sz="6000" b="0" i="0" u="none" strike="noStrike" kern="1200" cap="all" spc="200" normalizeH="0" baseline="0" noProof="0" dirty="0">
              <a:ln>
                <a:noFill/>
              </a:ln>
              <a:solidFill>
                <a:srgbClr val="262626"/>
              </a:solidFill>
              <a:effectLst/>
              <a:uLnTx/>
              <a:uFillTx/>
              <a:latin typeface="Chalkduster" panose="03050602040202020205" pitchFamily="66" charset="77"/>
              <a:ea typeface="+mj-ea"/>
              <a:cs typeface="+mj-cs"/>
            </a:endParaRPr>
          </a:p>
        </p:txBody>
      </p:sp>
    </p:spTree>
    <p:extLst>
      <p:ext uri="{BB962C8B-B14F-4D97-AF65-F5344CB8AC3E}">
        <p14:creationId xmlns:p14="http://schemas.microsoft.com/office/powerpoint/2010/main" val="3276106698"/>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reserve="1">
  <p:cSld name="6_Blank">
    <p:bg>
      <p:bgPr>
        <a:solidFill>
          <a:srgbClr val="9BAFB5"/>
        </a:solidFill>
        <a:effectLst/>
      </p:bgPr>
    </p:bg>
    <p:spTree>
      <p:nvGrpSpPr>
        <p:cNvPr id="1" name=""/>
        <p:cNvGrpSpPr/>
        <p:nvPr/>
      </p:nvGrpSpPr>
      <p:grpSpPr>
        <a:xfrm>
          <a:off x="0" y="0"/>
          <a:ext cx="0" cy="0"/>
          <a:chOff x="0" y="0"/>
          <a:chExt cx="0" cy="0"/>
        </a:xfrm>
      </p:grpSpPr>
      <p:pic>
        <p:nvPicPr>
          <p:cNvPr id="2" name="Picture 2" descr="Timelapse Photography Off Water Fountain">
            <a:extLst>
              <a:ext uri="{FF2B5EF4-FFF2-40B4-BE49-F238E27FC236}">
                <a16:creationId xmlns:a16="http://schemas.microsoft.com/office/drawing/2014/main" id="{5AAEC7A2-F2B6-42FF-B890-59450FD51E22}"/>
              </a:ext>
            </a:extLst>
          </p:cNvPr>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6566436" y="3429000"/>
            <a:ext cx="2330984" cy="322839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6" descr="silhouette photo of man on cliff during sunset">
            <a:extLst>
              <a:ext uri="{FF2B5EF4-FFF2-40B4-BE49-F238E27FC236}">
                <a16:creationId xmlns:a16="http://schemas.microsoft.com/office/drawing/2014/main" id="{73C69D56-71A3-495A-882B-D39F75DD1D0E}"/>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2577565" y="3779228"/>
            <a:ext cx="3815714" cy="254513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8" descr="blue and brown painted wall">
            <a:extLst>
              <a:ext uri="{FF2B5EF4-FFF2-40B4-BE49-F238E27FC236}">
                <a16:creationId xmlns:a16="http://schemas.microsoft.com/office/drawing/2014/main" id="{B821515F-AAB1-4480-BFB3-9E40227049B9}"/>
              </a:ext>
            </a:extLst>
          </p:cNvPr>
          <p:cNvPicPr>
            <a:picLocks noChangeAspect="1" noChangeArrowheads="1"/>
          </p:cNvPicPr>
          <p:nvPr userDrawn="1"/>
        </p:nvPicPr>
        <p:blipFill>
          <a:blip r:embed="rId4" cstate="email">
            <a:extLst>
              <a:ext uri="{28A0092B-C50C-407E-A947-70E740481C1C}">
                <a14:useLocalDpi xmlns:a14="http://schemas.microsoft.com/office/drawing/2010/main"/>
              </a:ext>
            </a:extLst>
          </a:blip>
          <a:srcRect/>
          <a:stretch>
            <a:fillRect/>
          </a:stretch>
        </p:blipFill>
        <p:spPr bwMode="auto">
          <a:xfrm>
            <a:off x="55873" y="3429000"/>
            <a:ext cx="2435113" cy="324581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2844890"/>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a:defRPr>
                <a:effectLst>
                  <a:outerShdw blurRad="38100" dist="38100" dir="2700000" algn="tl">
                    <a:srgbClr val="DDDDDD"/>
                  </a:outerShdw>
                </a:effectLst>
              </a:defRPr>
            </a:lvl1pPr>
          </a:lstStyle>
          <a:p>
            <a:pPr>
              <a:defRPr/>
            </a:pPr>
            <a:fld id="{E0BF1F0C-FB76-0A47-B6B7-11632FAD9E62}" type="slidenum">
              <a:rPr lang="en-GB"/>
              <a:pPr>
                <a:defRPr/>
              </a:pPr>
              <a:t>‹#›</a:t>
            </a:fld>
            <a:endParaRPr lang="en-GB"/>
          </a:p>
        </p:txBody>
      </p:sp>
    </p:spTree>
    <p:extLst>
      <p:ext uri="{BB962C8B-B14F-4D97-AF65-F5344CB8AC3E}">
        <p14:creationId xmlns:p14="http://schemas.microsoft.com/office/powerpoint/2010/main" val="615278287"/>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xfrm>
            <a:off x="457200" y="6245225"/>
            <a:ext cx="2133600" cy="476250"/>
          </a:xfrm>
          <a:prstGeom prst="rect">
            <a:avLst/>
          </a:prstGeom>
          <a:ln/>
        </p:spPr>
        <p:txBody>
          <a:bodyPr/>
          <a:lstStyle>
            <a:lvl1pPr>
              <a:defRPr/>
            </a:lvl1pPr>
          </a:lstStyle>
          <a:p>
            <a:pPr>
              <a:defRPr/>
            </a:pPr>
            <a:endParaRPr lang="en-US"/>
          </a:p>
        </p:txBody>
      </p:sp>
      <p:sp>
        <p:nvSpPr>
          <p:cNvPr id="4" name="Rectangle 5"/>
          <p:cNvSpPr>
            <a:spLocks noGrp="1" noChangeArrowheads="1"/>
          </p:cNvSpPr>
          <p:nvPr>
            <p:ph type="ftr" sz="quarter" idx="11"/>
          </p:nvPr>
        </p:nvSpPr>
        <p:spPr>
          <a:xfrm>
            <a:off x="3124200" y="6245225"/>
            <a:ext cx="2895600" cy="476250"/>
          </a:xfrm>
          <a:prstGeom prst="rect">
            <a:avLst/>
          </a:prstGeom>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FF19ED44-FC07-0B44-B0F1-2DD444D836A5}" type="slidenum">
              <a:rPr lang="en-US"/>
              <a:pPr>
                <a:defRPr/>
              </a:pPr>
              <a:t>‹#›</a:t>
            </a:fld>
            <a:endParaRPr lang="en-US"/>
          </a:p>
        </p:txBody>
      </p:sp>
    </p:spTree>
    <p:extLst>
      <p:ext uri="{BB962C8B-B14F-4D97-AF65-F5344CB8AC3E}">
        <p14:creationId xmlns:p14="http://schemas.microsoft.com/office/powerpoint/2010/main" val="428593958"/>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04130" name="Rectangle 2"/>
          <p:cNvSpPr>
            <a:spLocks noGrp="1" noChangeArrowheads="1"/>
          </p:cNvSpPr>
          <p:nvPr>
            <p:ph type="ctrTitle"/>
          </p:nvPr>
        </p:nvSpPr>
        <p:spPr>
          <a:xfrm>
            <a:off x="685800" y="2286000"/>
            <a:ext cx="7772400" cy="1143000"/>
          </a:xfrm>
        </p:spPr>
        <p:txBody>
          <a:bodyPr/>
          <a:lstStyle>
            <a:lvl1pPr>
              <a:defRPr/>
            </a:lvl1pPr>
          </a:lstStyle>
          <a:p>
            <a:pPr lvl="0"/>
            <a:r>
              <a:rPr lang="en-US" noProof="0"/>
              <a:t>Click to edit Master title style</a:t>
            </a:r>
          </a:p>
        </p:txBody>
      </p:sp>
      <p:sp>
        <p:nvSpPr>
          <p:cNvPr id="304131" name="Rectangle 3"/>
          <p:cNvSpPr>
            <a:spLocks noGrp="1" noChangeArrowheads="1"/>
          </p:cNvSpPr>
          <p:nvPr>
            <p:ph type="subTitle" idx="1"/>
          </p:nvPr>
        </p:nvSpPr>
        <p:spPr>
          <a:xfrm>
            <a:off x="1371600" y="3886201"/>
            <a:ext cx="6400800" cy="1752600"/>
          </a:xfrm>
        </p:spPr>
        <p:txBody>
          <a:bodyPr/>
          <a:lstStyle>
            <a:lvl1pPr marL="0" indent="0" algn="ctr">
              <a:buFontTx/>
              <a:buNone/>
              <a:defRPr/>
            </a:lvl1pPr>
          </a:lstStyle>
          <a:p>
            <a:pPr lvl="0"/>
            <a:r>
              <a:rPr lang="en-US" noProof="0"/>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F78949B-4053-BF4E-92B2-5D597A2B9173}" type="slidenum">
              <a:rPr lang="en-US"/>
              <a:pPr>
                <a:defRPr/>
              </a:pPr>
              <a:t>‹#›</a:t>
            </a:fld>
            <a:endParaRPr lang="en-US"/>
          </a:p>
        </p:txBody>
      </p:sp>
    </p:spTree>
    <p:extLst>
      <p:ext uri="{BB962C8B-B14F-4D97-AF65-F5344CB8AC3E}">
        <p14:creationId xmlns:p14="http://schemas.microsoft.com/office/powerpoint/2010/main" val="394108884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2"/>
          <p:cNvSpPr>
            <a:spLocks noGrp="1" noChangeArrowheads="1"/>
          </p:cNvSpPr>
          <p:nvPr>
            <p:ph type="dt" sz="half" idx="10"/>
          </p:nvPr>
        </p:nvSpPr>
        <p:spPr/>
        <p:txBody>
          <a:bodyPr/>
          <a:lstStyle>
            <a:lvl1pPr>
              <a:defRPr/>
            </a:lvl1pPr>
          </a:lstStyle>
          <a:p>
            <a:pPr>
              <a:defRPr/>
            </a:pPr>
            <a:endParaRPr lang="en-US"/>
          </a:p>
        </p:txBody>
      </p:sp>
      <p:sp>
        <p:nvSpPr>
          <p:cNvPr id="5" name="Rectangle 13"/>
          <p:cNvSpPr>
            <a:spLocks noGrp="1" noChangeArrowheads="1"/>
          </p:cNvSpPr>
          <p:nvPr>
            <p:ph type="ftr" sz="quarter" idx="11"/>
          </p:nvPr>
        </p:nvSpPr>
        <p:spPr/>
        <p:txBody>
          <a:bodyPr/>
          <a:lstStyle>
            <a:lvl1pPr>
              <a:defRPr/>
            </a:lvl1pPr>
          </a:lstStyle>
          <a:p>
            <a:pPr>
              <a:defRPr/>
            </a:pPr>
            <a:endParaRPr lang="en-US"/>
          </a:p>
        </p:txBody>
      </p:sp>
      <p:sp>
        <p:nvSpPr>
          <p:cNvPr id="6"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ABE16645-8042-E44F-8343-D9B42FFDC89F}" type="slidenum">
              <a:rPr lang="en-US"/>
              <a:pPr>
                <a:defRPr/>
              </a:pPr>
              <a:t>‹#›</a:t>
            </a:fld>
            <a:endParaRPr lang="en-US"/>
          </a:p>
        </p:txBody>
      </p:sp>
    </p:spTree>
    <p:extLst>
      <p:ext uri="{BB962C8B-B14F-4D97-AF65-F5344CB8AC3E}">
        <p14:creationId xmlns:p14="http://schemas.microsoft.com/office/powerpoint/2010/main" val="897689457"/>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5A3BE6B-997E-B948-90EA-E6ED95E96265}" type="slidenum">
              <a:rPr lang="en-US"/>
              <a:pPr>
                <a:defRPr/>
              </a:pPr>
              <a:t>‹#›</a:t>
            </a:fld>
            <a:endParaRPr lang="en-US"/>
          </a:p>
        </p:txBody>
      </p:sp>
    </p:spTree>
    <p:extLst>
      <p:ext uri="{BB962C8B-B14F-4D97-AF65-F5344CB8AC3E}">
        <p14:creationId xmlns:p14="http://schemas.microsoft.com/office/powerpoint/2010/main" val="3644555482"/>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14B71CB-FA0D-7C4E-AC07-0688BB7B8632}" type="slidenum">
              <a:rPr lang="en-US"/>
              <a:pPr>
                <a:defRPr/>
              </a:pPr>
              <a:t>‹#›</a:t>
            </a:fld>
            <a:endParaRPr lang="en-US"/>
          </a:p>
        </p:txBody>
      </p:sp>
    </p:spTree>
    <p:extLst>
      <p:ext uri="{BB962C8B-B14F-4D97-AF65-F5344CB8AC3E}">
        <p14:creationId xmlns:p14="http://schemas.microsoft.com/office/powerpoint/2010/main" val="4151319537"/>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12795657-6846-5742-853A-4791DD320391}" type="slidenum">
              <a:rPr lang="en-US"/>
              <a:pPr>
                <a:defRPr/>
              </a:pPr>
              <a:t>‹#›</a:t>
            </a:fld>
            <a:endParaRPr lang="en-US"/>
          </a:p>
        </p:txBody>
      </p:sp>
    </p:spTree>
    <p:extLst>
      <p:ext uri="{BB962C8B-B14F-4D97-AF65-F5344CB8AC3E}">
        <p14:creationId xmlns:p14="http://schemas.microsoft.com/office/powerpoint/2010/main" val="1537558262"/>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vl1pPr>
          </a:lstStyle>
          <a:p>
            <a:pPr>
              <a:defRPr/>
            </a:pPr>
            <a:endParaRPr lang="en-US"/>
          </a:p>
        </p:txBody>
      </p:sp>
      <p:sp>
        <p:nvSpPr>
          <p:cNvPr id="8" name="Rectangle 5"/>
          <p:cNvSpPr>
            <a:spLocks noGrp="1" noChangeArrowheads="1"/>
          </p:cNvSpPr>
          <p:nvPr>
            <p:ph type="ftr" sz="quarter" idx="11"/>
          </p:nvPr>
        </p:nvSpPr>
        <p:spPr/>
        <p:txBody>
          <a:bodyPr/>
          <a:lstStyle>
            <a:lvl1pPr algn="l">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ED006D26-4A26-B94F-BA88-8443A72A2BEC}" type="slidenum">
              <a:rPr lang="en-US"/>
              <a:pPr>
                <a:defRPr/>
              </a:pPr>
              <a:t>‹#›</a:t>
            </a:fld>
            <a:endParaRPr lang="en-US"/>
          </a:p>
        </p:txBody>
      </p:sp>
    </p:spTree>
    <p:extLst>
      <p:ext uri="{BB962C8B-B14F-4D97-AF65-F5344CB8AC3E}">
        <p14:creationId xmlns:p14="http://schemas.microsoft.com/office/powerpoint/2010/main" val="2533227576"/>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vl1pPr>
          </a:lstStyle>
          <a:p>
            <a:pPr>
              <a:defRPr/>
            </a:pPr>
            <a:endParaRPr lang="en-US"/>
          </a:p>
        </p:txBody>
      </p:sp>
      <p:sp>
        <p:nvSpPr>
          <p:cNvPr id="4" name="Rectangle 5"/>
          <p:cNvSpPr>
            <a:spLocks noGrp="1" noChangeArrowheads="1"/>
          </p:cNvSpPr>
          <p:nvPr>
            <p:ph type="ftr" sz="quarter" idx="11"/>
          </p:nvPr>
        </p:nvSpPr>
        <p:spPr/>
        <p:txBody>
          <a:bodyPr/>
          <a:lstStyle>
            <a:lvl1pPr algn="l">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A4102D65-E300-BD47-8073-75A600FEA988}" type="slidenum">
              <a:rPr lang="en-US"/>
              <a:pPr>
                <a:defRPr/>
              </a:pPr>
              <a:t>‹#›</a:t>
            </a:fld>
            <a:endParaRPr lang="en-US"/>
          </a:p>
        </p:txBody>
      </p:sp>
    </p:spTree>
    <p:extLst>
      <p:ext uri="{BB962C8B-B14F-4D97-AF65-F5344CB8AC3E}">
        <p14:creationId xmlns:p14="http://schemas.microsoft.com/office/powerpoint/2010/main" val="2103640018"/>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vl1pPr>
          </a:lstStyle>
          <a:p>
            <a:pPr>
              <a:defRPr/>
            </a:pPr>
            <a:endParaRPr lang="en-US"/>
          </a:p>
        </p:txBody>
      </p:sp>
      <p:sp>
        <p:nvSpPr>
          <p:cNvPr id="3" name="Rectangle 5"/>
          <p:cNvSpPr>
            <a:spLocks noGrp="1" noChangeArrowheads="1"/>
          </p:cNvSpPr>
          <p:nvPr>
            <p:ph type="ftr" sz="quarter" idx="11"/>
          </p:nvPr>
        </p:nvSpPr>
        <p:spPr/>
        <p:txBody>
          <a:bodyPr/>
          <a:lstStyle>
            <a:lvl1pPr algn="l">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73B8DA61-F08E-AE44-894A-688FA34EFC1B}" type="slidenum">
              <a:rPr lang="en-US"/>
              <a:pPr>
                <a:defRPr/>
              </a:pPr>
              <a:t>‹#›</a:t>
            </a:fld>
            <a:endParaRPr lang="en-US"/>
          </a:p>
        </p:txBody>
      </p:sp>
    </p:spTree>
    <p:extLst>
      <p:ext uri="{BB962C8B-B14F-4D97-AF65-F5344CB8AC3E}">
        <p14:creationId xmlns:p14="http://schemas.microsoft.com/office/powerpoint/2010/main" val="3547960679"/>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306AF363-B809-AC4A-8207-10EAAF61C10A}" type="slidenum">
              <a:rPr lang="en-US"/>
              <a:pPr>
                <a:defRPr/>
              </a:pPr>
              <a:t>‹#›</a:t>
            </a:fld>
            <a:endParaRPr lang="en-US"/>
          </a:p>
        </p:txBody>
      </p:sp>
    </p:spTree>
    <p:extLst>
      <p:ext uri="{BB962C8B-B14F-4D97-AF65-F5344CB8AC3E}">
        <p14:creationId xmlns:p14="http://schemas.microsoft.com/office/powerpoint/2010/main" val="241071530"/>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9E5913E-71C9-3546-AC30-35CBFD457B94}" type="slidenum">
              <a:rPr lang="en-US"/>
              <a:pPr>
                <a:defRPr/>
              </a:pPr>
              <a:t>‹#›</a:t>
            </a:fld>
            <a:endParaRPr lang="en-US"/>
          </a:p>
        </p:txBody>
      </p:sp>
    </p:spTree>
    <p:extLst>
      <p:ext uri="{BB962C8B-B14F-4D97-AF65-F5344CB8AC3E}">
        <p14:creationId xmlns:p14="http://schemas.microsoft.com/office/powerpoint/2010/main" val="38537311"/>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44FE00F0-AE39-AC49-89B4-8214D0295A8F}" type="slidenum">
              <a:rPr lang="en-US"/>
              <a:pPr>
                <a:defRPr/>
              </a:pPr>
              <a:t>‹#›</a:t>
            </a:fld>
            <a:endParaRPr lang="en-US"/>
          </a:p>
        </p:txBody>
      </p:sp>
    </p:spTree>
    <p:extLst>
      <p:ext uri="{BB962C8B-B14F-4D97-AF65-F5344CB8AC3E}">
        <p14:creationId xmlns:p14="http://schemas.microsoft.com/office/powerpoint/2010/main" val="3302228575"/>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674791B-F998-8046-BCF9-392F3959CFB7}" type="slidenum">
              <a:rPr lang="en-US"/>
              <a:pPr>
                <a:defRPr/>
              </a:pPr>
              <a:t>‹#›</a:t>
            </a:fld>
            <a:endParaRPr lang="en-US"/>
          </a:p>
        </p:txBody>
      </p:sp>
    </p:spTree>
    <p:extLst>
      <p:ext uri="{BB962C8B-B14F-4D97-AF65-F5344CB8AC3E}">
        <p14:creationId xmlns:p14="http://schemas.microsoft.com/office/powerpoint/2010/main" val="81084576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2"/>
          <p:cNvSpPr>
            <a:spLocks noGrp="1" noChangeArrowheads="1"/>
          </p:cNvSpPr>
          <p:nvPr>
            <p:ph type="dt" sz="half" idx="10"/>
          </p:nvPr>
        </p:nvSpPr>
        <p:spPr/>
        <p:txBody>
          <a:bodyPr/>
          <a:lstStyle>
            <a:lvl1pPr>
              <a:defRPr/>
            </a:lvl1pPr>
          </a:lstStyle>
          <a:p>
            <a:pPr>
              <a:defRPr/>
            </a:pPr>
            <a:endParaRPr lang="en-US"/>
          </a:p>
        </p:txBody>
      </p:sp>
      <p:sp>
        <p:nvSpPr>
          <p:cNvPr id="6" name="Rectangle 13"/>
          <p:cNvSpPr>
            <a:spLocks noGrp="1" noChangeArrowheads="1"/>
          </p:cNvSpPr>
          <p:nvPr>
            <p:ph type="ftr" sz="quarter" idx="11"/>
          </p:nvPr>
        </p:nvSpPr>
        <p:spPr/>
        <p:txBody>
          <a:bodyPr/>
          <a:lstStyle>
            <a:lvl1pPr>
              <a:defRPr/>
            </a:lvl1pPr>
          </a:lstStyle>
          <a:p>
            <a:pPr>
              <a:defRPr/>
            </a:pPr>
            <a:endParaRPr lang="en-US"/>
          </a:p>
        </p:txBody>
      </p:sp>
      <p:sp>
        <p:nvSpPr>
          <p:cNvPr id="7"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51189A3A-0DC1-7C41-A456-8DF8558F2B8D}" type="slidenum">
              <a:rPr lang="en-US"/>
              <a:pPr>
                <a:defRPr/>
              </a:pPr>
              <a:t>‹#›</a:t>
            </a:fld>
            <a:endParaRPr lang="en-US"/>
          </a:p>
        </p:txBody>
      </p:sp>
    </p:spTree>
    <p:extLst>
      <p:ext uri="{BB962C8B-B14F-4D97-AF65-F5344CB8AC3E}">
        <p14:creationId xmlns:p14="http://schemas.microsoft.com/office/powerpoint/2010/main" val="994346086"/>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8"/>
            <a:ext cx="9144000" cy="1281043"/>
          </a:xfrm>
        </p:spPr>
        <p:txBody>
          <a:bodyPr/>
          <a:lstStyle>
            <a:lvl1pPr>
              <a:defRPr sz="3600"/>
            </a:lvl1pPr>
          </a:lstStyle>
          <a:p>
            <a:r>
              <a:rPr lang="en-GB" dirty="0"/>
              <a:t>Click to edit Master title style</a:t>
            </a:r>
            <a:endParaRPr lang="en-US" dirty="0"/>
          </a:p>
        </p:txBody>
      </p:sp>
      <p:sp>
        <p:nvSpPr>
          <p:cNvPr id="3" name="Subtitle 2"/>
          <p:cNvSpPr>
            <a:spLocks noGrp="1"/>
          </p:cNvSpPr>
          <p:nvPr>
            <p:ph type="subTitle" idx="1"/>
          </p:nvPr>
        </p:nvSpPr>
        <p:spPr>
          <a:xfrm>
            <a:off x="1371600" y="3886201"/>
            <a:ext cx="6400800" cy="1752600"/>
          </a:xfrm>
          <a:prstGeom prst="rect">
            <a:avLst/>
          </a:prstGeom>
        </p:spPr>
        <p:txBody>
          <a:bodyPr lIns="91403" tIns="45702" rIns="91403" bIns="45702"/>
          <a:lstStyle>
            <a:lvl1pPr marL="0" indent="0" algn="ctr">
              <a:buNone/>
              <a:defRPr>
                <a:solidFill>
                  <a:schemeClr val="tx1">
                    <a:tint val="75000"/>
                  </a:schemeClr>
                </a:solidFill>
              </a:defRPr>
            </a:lvl1pPr>
            <a:lvl2pPr marL="457020" indent="0" algn="ctr">
              <a:buNone/>
              <a:defRPr>
                <a:solidFill>
                  <a:schemeClr val="tx1">
                    <a:tint val="75000"/>
                  </a:schemeClr>
                </a:solidFill>
              </a:defRPr>
            </a:lvl2pPr>
            <a:lvl3pPr marL="914040" indent="0" algn="ctr">
              <a:buNone/>
              <a:defRPr>
                <a:solidFill>
                  <a:schemeClr val="tx1">
                    <a:tint val="75000"/>
                  </a:schemeClr>
                </a:solidFill>
              </a:defRPr>
            </a:lvl3pPr>
            <a:lvl4pPr marL="1371056" indent="0" algn="ctr">
              <a:buNone/>
              <a:defRPr>
                <a:solidFill>
                  <a:schemeClr val="tx1">
                    <a:tint val="75000"/>
                  </a:schemeClr>
                </a:solidFill>
              </a:defRPr>
            </a:lvl4pPr>
            <a:lvl5pPr marL="1828080" indent="0" algn="ctr">
              <a:buNone/>
              <a:defRPr>
                <a:solidFill>
                  <a:schemeClr val="tx1">
                    <a:tint val="75000"/>
                  </a:schemeClr>
                </a:solidFill>
              </a:defRPr>
            </a:lvl5pPr>
            <a:lvl6pPr marL="2285092" indent="0" algn="ctr">
              <a:buNone/>
              <a:defRPr>
                <a:solidFill>
                  <a:schemeClr val="tx1">
                    <a:tint val="75000"/>
                  </a:schemeClr>
                </a:solidFill>
              </a:defRPr>
            </a:lvl6pPr>
            <a:lvl7pPr marL="2742112" indent="0" algn="ctr">
              <a:buNone/>
              <a:defRPr>
                <a:solidFill>
                  <a:schemeClr val="tx1">
                    <a:tint val="75000"/>
                  </a:schemeClr>
                </a:solidFill>
              </a:defRPr>
            </a:lvl7pPr>
            <a:lvl8pPr marL="3199130" indent="0" algn="ctr">
              <a:buNone/>
              <a:defRPr>
                <a:solidFill>
                  <a:schemeClr val="tx1">
                    <a:tint val="75000"/>
                  </a:schemeClr>
                </a:solidFill>
              </a:defRPr>
            </a:lvl8pPr>
            <a:lvl9pPr marL="3656146" indent="0" algn="ctr">
              <a:buNone/>
              <a:defRPr>
                <a:solidFill>
                  <a:schemeClr val="tx1">
                    <a:tint val="75000"/>
                  </a:schemeClr>
                </a:solidFill>
              </a:defRPr>
            </a:lvl9pPr>
          </a:lstStyle>
          <a:p>
            <a:r>
              <a:rPr lang="en-GB"/>
              <a:t>Click to edit Master subtitle style</a:t>
            </a:r>
            <a:endParaRPr lang="en-US"/>
          </a:p>
        </p:txBody>
      </p:sp>
      <p:sp>
        <p:nvSpPr>
          <p:cNvPr id="4" name="Date Placeholder 3"/>
          <p:cNvSpPr>
            <a:spLocks noGrp="1"/>
          </p:cNvSpPr>
          <p:nvPr>
            <p:ph type="dt" sz="half" idx="10"/>
          </p:nvPr>
        </p:nvSpPr>
        <p:spPr/>
        <p:txBody>
          <a:bodyPr/>
          <a:lstStyle>
            <a:lvl1pPr defTabSz="914040">
              <a:defRPr/>
            </a:lvl1pPr>
          </a:lstStyle>
          <a:p>
            <a:pPr>
              <a:defRPr/>
            </a:pPr>
            <a:fld id="{E0F127E6-51E4-BA46-B30F-2F8CC95F19E0}"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F792387C-9615-7842-93FC-807C7A799234}" type="slidenum">
              <a:rPr lang="en-US"/>
              <a:pPr>
                <a:defRPr/>
              </a:pPr>
              <a:t>‹#›</a:t>
            </a:fld>
            <a:endParaRPr lang="en-US"/>
          </a:p>
        </p:txBody>
      </p:sp>
    </p:spTree>
    <p:extLst>
      <p:ext uri="{BB962C8B-B14F-4D97-AF65-F5344CB8AC3E}">
        <p14:creationId xmlns:p14="http://schemas.microsoft.com/office/powerpoint/2010/main" val="52608976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idx="1"/>
          </p:nvPr>
        </p:nvSpPr>
        <p:spPr>
          <a:xfrm>
            <a:off x="457200" y="1600200"/>
            <a:ext cx="8229600" cy="4525963"/>
          </a:xfrm>
          <a:prstGeom prst="rect">
            <a:avLst/>
          </a:prstGeom>
        </p:spPr>
        <p:txBody>
          <a:bodyPr lIns="91403" tIns="45702" rIns="91403" bIns="45702"/>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040">
              <a:defRPr/>
            </a:lvl1pPr>
          </a:lstStyle>
          <a:p>
            <a:pPr>
              <a:defRPr/>
            </a:pPr>
            <a:fld id="{7F673C14-D815-C74A-BD1C-3D557E1462AA}"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2DAF8234-E2EC-BB43-8A79-C2DFCFF4BC38}" type="slidenum">
              <a:rPr lang="en-US"/>
              <a:pPr>
                <a:defRPr/>
              </a:pPr>
              <a:t>‹#›</a:t>
            </a:fld>
            <a:endParaRPr lang="en-US"/>
          </a:p>
        </p:txBody>
      </p:sp>
    </p:spTree>
    <p:extLst>
      <p:ext uri="{BB962C8B-B14F-4D97-AF65-F5344CB8AC3E}">
        <p14:creationId xmlns:p14="http://schemas.microsoft.com/office/powerpoint/2010/main" val="2157209007"/>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GB"/>
              <a:t>Click to edit Master title style</a:t>
            </a:r>
            <a:endParaRPr lang="en-US"/>
          </a:p>
        </p:txBody>
      </p:sp>
      <p:sp>
        <p:nvSpPr>
          <p:cNvPr id="3" name="Text Placeholder 2"/>
          <p:cNvSpPr>
            <a:spLocks noGrp="1"/>
          </p:cNvSpPr>
          <p:nvPr>
            <p:ph type="body" idx="1"/>
          </p:nvPr>
        </p:nvSpPr>
        <p:spPr>
          <a:xfrm>
            <a:off x="722313" y="2906714"/>
            <a:ext cx="7772400" cy="1500187"/>
          </a:xfrm>
          <a:prstGeom prst="rect">
            <a:avLst/>
          </a:prstGeom>
        </p:spPr>
        <p:txBody>
          <a:bodyPr lIns="91403" tIns="45702" rIns="91403" bIns="45702" anchor="b"/>
          <a:lstStyle>
            <a:lvl1pPr marL="0" indent="0">
              <a:buNone/>
              <a:defRPr sz="2000">
                <a:solidFill>
                  <a:schemeClr val="tx1">
                    <a:tint val="75000"/>
                  </a:schemeClr>
                </a:solidFill>
              </a:defRPr>
            </a:lvl1pPr>
            <a:lvl2pPr marL="457020" indent="0">
              <a:buNone/>
              <a:defRPr sz="1800">
                <a:solidFill>
                  <a:schemeClr val="tx1">
                    <a:tint val="75000"/>
                  </a:schemeClr>
                </a:solidFill>
              </a:defRPr>
            </a:lvl2pPr>
            <a:lvl3pPr marL="914040" indent="0">
              <a:buNone/>
              <a:defRPr sz="1600">
                <a:solidFill>
                  <a:schemeClr val="tx1">
                    <a:tint val="75000"/>
                  </a:schemeClr>
                </a:solidFill>
              </a:defRPr>
            </a:lvl3pPr>
            <a:lvl4pPr marL="1371056" indent="0">
              <a:buNone/>
              <a:defRPr sz="1400">
                <a:solidFill>
                  <a:schemeClr val="tx1">
                    <a:tint val="75000"/>
                  </a:schemeClr>
                </a:solidFill>
              </a:defRPr>
            </a:lvl4pPr>
            <a:lvl5pPr marL="1828080" indent="0">
              <a:buNone/>
              <a:defRPr sz="1400">
                <a:solidFill>
                  <a:schemeClr val="tx1">
                    <a:tint val="75000"/>
                  </a:schemeClr>
                </a:solidFill>
              </a:defRPr>
            </a:lvl5pPr>
            <a:lvl6pPr marL="2285092" indent="0">
              <a:buNone/>
              <a:defRPr sz="1400">
                <a:solidFill>
                  <a:schemeClr val="tx1">
                    <a:tint val="75000"/>
                  </a:schemeClr>
                </a:solidFill>
              </a:defRPr>
            </a:lvl6pPr>
            <a:lvl7pPr marL="2742112" indent="0">
              <a:buNone/>
              <a:defRPr sz="1400">
                <a:solidFill>
                  <a:schemeClr val="tx1">
                    <a:tint val="75000"/>
                  </a:schemeClr>
                </a:solidFill>
              </a:defRPr>
            </a:lvl7pPr>
            <a:lvl8pPr marL="3199130" indent="0">
              <a:buNone/>
              <a:defRPr sz="1400">
                <a:solidFill>
                  <a:schemeClr val="tx1">
                    <a:tint val="75000"/>
                  </a:schemeClr>
                </a:solidFill>
              </a:defRPr>
            </a:lvl8pPr>
            <a:lvl9pPr marL="3656146" indent="0">
              <a:buNone/>
              <a:defRPr sz="14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lvl1pPr defTabSz="914040">
              <a:defRPr/>
            </a:lvl1pPr>
          </a:lstStyle>
          <a:p>
            <a:pPr>
              <a:defRPr/>
            </a:pPr>
            <a:fld id="{B99FAB22-4309-FC43-AD56-AFD1DB6505A9}"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F9E9825B-E7E7-F341-A70F-713A4362658B}" type="slidenum">
              <a:rPr lang="en-US"/>
              <a:pPr>
                <a:defRPr/>
              </a:pPr>
              <a:t>‹#›</a:t>
            </a:fld>
            <a:endParaRPr lang="en-US"/>
          </a:p>
        </p:txBody>
      </p:sp>
    </p:spTree>
    <p:extLst>
      <p:ext uri="{BB962C8B-B14F-4D97-AF65-F5344CB8AC3E}">
        <p14:creationId xmlns:p14="http://schemas.microsoft.com/office/powerpoint/2010/main" val="2121576991"/>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Content Placeholder 2"/>
          <p:cNvSpPr>
            <a:spLocks noGrp="1"/>
          </p:cNvSpPr>
          <p:nvPr>
            <p:ph sz="half" idx="1"/>
          </p:nvPr>
        </p:nvSpPr>
        <p:spPr>
          <a:xfrm>
            <a:off x="457200" y="1600200"/>
            <a:ext cx="4038600" cy="4525963"/>
          </a:xfrm>
          <a:prstGeom prst="rect">
            <a:avLst/>
          </a:prstGeom>
        </p:spPr>
        <p:txBody>
          <a:bodyPr lIns="91403" tIns="45702" rIns="91403" bIns="45702"/>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Content Placeholder 3"/>
          <p:cNvSpPr>
            <a:spLocks noGrp="1"/>
          </p:cNvSpPr>
          <p:nvPr>
            <p:ph sz="half" idx="2"/>
          </p:nvPr>
        </p:nvSpPr>
        <p:spPr>
          <a:xfrm>
            <a:off x="4648200" y="1600200"/>
            <a:ext cx="4038600" cy="4525963"/>
          </a:xfrm>
          <a:prstGeom prst="rect">
            <a:avLst/>
          </a:prstGeom>
        </p:spPr>
        <p:txBody>
          <a:bodyPr lIns="91403" tIns="45702" rIns="91403" bIns="45702"/>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Date Placeholder 3"/>
          <p:cNvSpPr>
            <a:spLocks noGrp="1"/>
          </p:cNvSpPr>
          <p:nvPr>
            <p:ph type="dt" sz="half" idx="10"/>
          </p:nvPr>
        </p:nvSpPr>
        <p:spPr/>
        <p:txBody>
          <a:bodyPr/>
          <a:lstStyle>
            <a:lvl1pPr defTabSz="914040">
              <a:defRPr/>
            </a:lvl1pPr>
          </a:lstStyle>
          <a:p>
            <a:pPr>
              <a:defRPr/>
            </a:pPr>
            <a:fld id="{DD0170A7-191B-DD48-9581-99F912E40866}" type="datetimeFigureOut">
              <a:rPr lang="en-US"/>
              <a:pPr>
                <a:defRPr/>
              </a:pPr>
              <a:t>6/16/26</a:t>
            </a:fld>
            <a:endParaRPr lang="en-US"/>
          </a:p>
        </p:txBody>
      </p:sp>
      <p:sp>
        <p:nvSpPr>
          <p:cNvPr id="6" name="Footer Placeholder 4"/>
          <p:cNvSpPr>
            <a:spLocks noGrp="1"/>
          </p:cNvSpPr>
          <p:nvPr>
            <p:ph type="ftr" sz="quarter" idx="11"/>
          </p:nvPr>
        </p:nvSpPr>
        <p:spPr/>
        <p:txBody>
          <a:bodyPr/>
          <a:lstStyle>
            <a:lvl1pPr defTabSz="914040">
              <a:defRPr/>
            </a:lvl1pPr>
          </a:lstStyle>
          <a:p>
            <a:pPr>
              <a:defRPr/>
            </a:pPr>
            <a:endParaRPr lang="en-US"/>
          </a:p>
        </p:txBody>
      </p:sp>
      <p:sp>
        <p:nvSpPr>
          <p:cNvPr id="7" name="Slide Number Placeholder 5"/>
          <p:cNvSpPr>
            <a:spLocks noGrp="1"/>
          </p:cNvSpPr>
          <p:nvPr>
            <p:ph type="sldNum" sz="quarter" idx="12"/>
          </p:nvPr>
        </p:nvSpPr>
        <p:spPr/>
        <p:txBody>
          <a:bodyPr/>
          <a:lstStyle>
            <a:lvl1pPr defTabSz="914040">
              <a:defRPr/>
            </a:lvl1pPr>
          </a:lstStyle>
          <a:p>
            <a:pPr>
              <a:defRPr/>
            </a:pPr>
            <a:fld id="{8A7C156E-436C-A547-BD11-1A422C6B4C05}" type="slidenum">
              <a:rPr lang="en-US"/>
              <a:pPr>
                <a:defRPr/>
              </a:pPr>
              <a:t>‹#›</a:t>
            </a:fld>
            <a:endParaRPr lang="en-US"/>
          </a:p>
        </p:txBody>
      </p:sp>
    </p:spTree>
    <p:extLst>
      <p:ext uri="{BB962C8B-B14F-4D97-AF65-F5344CB8AC3E}">
        <p14:creationId xmlns:p14="http://schemas.microsoft.com/office/powerpoint/2010/main" val="2938475151"/>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GB"/>
              <a:t>Click to edit Master title style</a:t>
            </a:r>
            <a:endParaRPr lang="en-US"/>
          </a:p>
        </p:txBody>
      </p:sp>
      <p:sp>
        <p:nvSpPr>
          <p:cNvPr id="3" name="Text Placeholder 2"/>
          <p:cNvSpPr>
            <a:spLocks noGrp="1"/>
          </p:cNvSpPr>
          <p:nvPr>
            <p:ph type="body" idx="1"/>
          </p:nvPr>
        </p:nvSpPr>
        <p:spPr>
          <a:xfrm>
            <a:off x="457200" y="1535113"/>
            <a:ext cx="4040188" cy="639762"/>
          </a:xfrm>
          <a:prstGeom prst="rect">
            <a:avLst/>
          </a:prstGeom>
        </p:spPr>
        <p:txBody>
          <a:bodyPr lIns="91403" tIns="45702" rIns="91403" bIns="45702" anchor="b"/>
          <a:lstStyle>
            <a:lvl1pPr marL="0" indent="0">
              <a:buNone/>
              <a:defRPr sz="2400" b="1"/>
            </a:lvl1pPr>
            <a:lvl2pPr marL="457020" indent="0">
              <a:buNone/>
              <a:defRPr sz="2000" b="1"/>
            </a:lvl2pPr>
            <a:lvl3pPr marL="914040" indent="0">
              <a:buNone/>
              <a:defRPr sz="1800" b="1"/>
            </a:lvl3pPr>
            <a:lvl4pPr marL="1371056" indent="0">
              <a:buNone/>
              <a:defRPr sz="1600" b="1"/>
            </a:lvl4pPr>
            <a:lvl5pPr marL="1828080" indent="0">
              <a:buNone/>
              <a:defRPr sz="1600" b="1"/>
            </a:lvl5pPr>
            <a:lvl6pPr marL="2285092" indent="0">
              <a:buNone/>
              <a:defRPr sz="1600" b="1"/>
            </a:lvl6pPr>
            <a:lvl7pPr marL="2742112" indent="0">
              <a:buNone/>
              <a:defRPr sz="1600" b="1"/>
            </a:lvl7pPr>
            <a:lvl8pPr marL="3199130" indent="0">
              <a:buNone/>
              <a:defRPr sz="1600" b="1"/>
            </a:lvl8pPr>
            <a:lvl9pPr marL="3656146" indent="0">
              <a:buNone/>
              <a:defRPr sz="1600" b="1"/>
            </a:lvl9pPr>
          </a:lstStyle>
          <a:p>
            <a:pPr lvl="0"/>
            <a:r>
              <a:rPr lang="en-GB"/>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lIns="91403" tIns="45702" rIns="91403" bIns="45702"/>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5" name="Text Placeholder 4"/>
          <p:cNvSpPr>
            <a:spLocks noGrp="1"/>
          </p:cNvSpPr>
          <p:nvPr>
            <p:ph type="body" sz="quarter" idx="3"/>
          </p:nvPr>
        </p:nvSpPr>
        <p:spPr>
          <a:xfrm>
            <a:off x="4645033" y="1535113"/>
            <a:ext cx="4041775" cy="639762"/>
          </a:xfrm>
          <a:prstGeom prst="rect">
            <a:avLst/>
          </a:prstGeom>
        </p:spPr>
        <p:txBody>
          <a:bodyPr lIns="91403" tIns="45702" rIns="91403" bIns="45702" anchor="b"/>
          <a:lstStyle>
            <a:lvl1pPr marL="0" indent="0">
              <a:buNone/>
              <a:defRPr sz="2400" b="1"/>
            </a:lvl1pPr>
            <a:lvl2pPr marL="457020" indent="0">
              <a:buNone/>
              <a:defRPr sz="2000" b="1"/>
            </a:lvl2pPr>
            <a:lvl3pPr marL="914040" indent="0">
              <a:buNone/>
              <a:defRPr sz="1800" b="1"/>
            </a:lvl3pPr>
            <a:lvl4pPr marL="1371056" indent="0">
              <a:buNone/>
              <a:defRPr sz="1600" b="1"/>
            </a:lvl4pPr>
            <a:lvl5pPr marL="1828080" indent="0">
              <a:buNone/>
              <a:defRPr sz="1600" b="1"/>
            </a:lvl5pPr>
            <a:lvl6pPr marL="2285092" indent="0">
              <a:buNone/>
              <a:defRPr sz="1600" b="1"/>
            </a:lvl6pPr>
            <a:lvl7pPr marL="2742112" indent="0">
              <a:buNone/>
              <a:defRPr sz="1600" b="1"/>
            </a:lvl7pPr>
            <a:lvl8pPr marL="3199130" indent="0">
              <a:buNone/>
              <a:defRPr sz="1600" b="1"/>
            </a:lvl8pPr>
            <a:lvl9pPr marL="3656146" indent="0">
              <a:buNone/>
              <a:defRPr sz="1600" b="1"/>
            </a:lvl9pPr>
          </a:lstStyle>
          <a:p>
            <a:pPr lvl="0"/>
            <a:r>
              <a:rPr lang="en-GB"/>
              <a:t>Click to edit Master text styles</a:t>
            </a:r>
          </a:p>
        </p:txBody>
      </p:sp>
      <p:sp>
        <p:nvSpPr>
          <p:cNvPr id="6" name="Content Placeholder 5"/>
          <p:cNvSpPr>
            <a:spLocks noGrp="1"/>
          </p:cNvSpPr>
          <p:nvPr>
            <p:ph sz="quarter" idx="4"/>
          </p:nvPr>
        </p:nvSpPr>
        <p:spPr>
          <a:xfrm>
            <a:off x="4645033" y="2174875"/>
            <a:ext cx="4041775" cy="3951288"/>
          </a:xfrm>
          <a:prstGeom prst="rect">
            <a:avLst/>
          </a:prstGeom>
        </p:spPr>
        <p:txBody>
          <a:bodyPr lIns="91403" tIns="45702" rIns="91403" bIns="45702"/>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7" name="Date Placeholder 3"/>
          <p:cNvSpPr>
            <a:spLocks noGrp="1"/>
          </p:cNvSpPr>
          <p:nvPr>
            <p:ph type="dt" sz="half" idx="10"/>
          </p:nvPr>
        </p:nvSpPr>
        <p:spPr/>
        <p:txBody>
          <a:bodyPr/>
          <a:lstStyle>
            <a:lvl1pPr defTabSz="914040">
              <a:defRPr/>
            </a:lvl1pPr>
          </a:lstStyle>
          <a:p>
            <a:pPr>
              <a:defRPr/>
            </a:pPr>
            <a:fld id="{4828C379-4D5E-044E-9F32-B57A48639DC7}" type="datetimeFigureOut">
              <a:rPr lang="en-US"/>
              <a:pPr>
                <a:defRPr/>
              </a:pPr>
              <a:t>6/16/26</a:t>
            </a:fld>
            <a:endParaRPr lang="en-US"/>
          </a:p>
        </p:txBody>
      </p:sp>
      <p:sp>
        <p:nvSpPr>
          <p:cNvPr id="8" name="Footer Placeholder 4"/>
          <p:cNvSpPr>
            <a:spLocks noGrp="1"/>
          </p:cNvSpPr>
          <p:nvPr>
            <p:ph type="ftr" sz="quarter" idx="11"/>
          </p:nvPr>
        </p:nvSpPr>
        <p:spPr/>
        <p:txBody>
          <a:bodyPr/>
          <a:lstStyle>
            <a:lvl1pPr defTabSz="914040">
              <a:defRPr/>
            </a:lvl1pPr>
          </a:lstStyle>
          <a:p>
            <a:pPr>
              <a:defRPr/>
            </a:pPr>
            <a:endParaRPr lang="en-US"/>
          </a:p>
        </p:txBody>
      </p:sp>
      <p:sp>
        <p:nvSpPr>
          <p:cNvPr id="9" name="Slide Number Placeholder 5"/>
          <p:cNvSpPr>
            <a:spLocks noGrp="1"/>
          </p:cNvSpPr>
          <p:nvPr>
            <p:ph type="sldNum" sz="quarter" idx="12"/>
          </p:nvPr>
        </p:nvSpPr>
        <p:spPr/>
        <p:txBody>
          <a:bodyPr/>
          <a:lstStyle>
            <a:lvl1pPr defTabSz="914040">
              <a:defRPr/>
            </a:lvl1pPr>
          </a:lstStyle>
          <a:p>
            <a:pPr>
              <a:defRPr/>
            </a:pPr>
            <a:fld id="{BB442D72-D9C2-4A4F-8A90-6BBD2B6E9BB3}" type="slidenum">
              <a:rPr lang="en-US"/>
              <a:pPr>
                <a:defRPr/>
              </a:pPr>
              <a:t>‹#›</a:t>
            </a:fld>
            <a:endParaRPr lang="en-US"/>
          </a:p>
        </p:txBody>
      </p:sp>
    </p:spTree>
    <p:extLst>
      <p:ext uri="{BB962C8B-B14F-4D97-AF65-F5344CB8AC3E}">
        <p14:creationId xmlns:p14="http://schemas.microsoft.com/office/powerpoint/2010/main" val="140229233"/>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Date Placeholder 3"/>
          <p:cNvSpPr>
            <a:spLocks noGrp="1"/>
          </p:cNvSpPr>
          <p:nvPr>
            <p:ph type="dt" sz="half" idx="10"/>
          </p:nvPr>
        </p:nvSpPr>
        <p:spPr/>
        <p:txBody>
          <a:bodyPr/>
          <a:lstStyle>
            <a:lvl1pPr defTabSz="914040">
              <a:defRPr/>
            </a:lvl1pPr>
          </a:lstStyle>
          <a:p>
            <a:pPr>
              <a:defRPr/>
            </a:pPr>
            <a:fld id="{CA4EA26E-1306-C944-804B-14062AEB3AAB}" type="datetimeFigureOut">
              <a:rPr lang="en-US"/>
              <a:pPr>
                <a:defRPr/>
              </a:pPr>
              <a:t>6/16/26</a:t>
            </a:fld>
            <a:endParaRPr lang="en-US"/>
          </a:p>
        </p:txBody>
      </p:sp>
      <p:sp>
        <p:nvSpPr>
          <p:cNvPr id="4" name="Footer Placeholder 4"/>
          <p:cNvSpPr>
            <a:spLocks noGrp="1"/>
          </p:cNvSpPr>
          <p:nvPr>
            <p:ph type="ftr" sz="quarter" idx="11"/>
          </p:nvPr>
        </p:nvSpPr>
        <p:spPr/>
        <p:txBody>
          <a:bodyPr/>
          <a:lstStyle>
            <a:lvl1pPr defTabSz="914040">
              <a:defRPr/>
            </a:lvl1pPr>
          </a:lstStyle>
          <a:p>
            <a:pPr>
              <a:defRPr/>
            </a:pPr>
            <a:endParaRPr lang="en-US"/>
          </a:p>
        </p:txBody>
      </p:sp>
      <p:sp>
        <p:nvSpPr>
          <p:cNvPr id="5" name="Slide Number Placeholder 5"/>
          <p:cNvSpPr>
            <a:spLocks noGrp="1"/>
          </p:cNvSpPr>
          <p:nvPr>
            <p:ph type="sldNum" sz="quarter" idx="12"/>
          </p:nvPr>
        </p:nvSpPr>
        <p:spPr/>
        <p:txBody>
          <a:bodyPr/>
          <a:lstStyle>
            <a:lvl1pPr defTabSz="914040">
              <a:defRPr/>
            </a:lvl1pPr>
          </a:lstStyle>
          <a:p>
            <a:pPr>
              <a:defRPr/>
            </a:pPr>
            <a:fld id="{221A5EE6-9FB5-C84A-8894-1028E95B5CEE}" type="slidenum">
              <a:rPr lang="en-US"/>
              <a:pPr>
                <a:defRPr/>
              </a:pPr>
              <a:t>‹#›</a:t>
            </a:fld>
            <a:endParaRPr lang="en-US"/>
          </a:p>
        </p:txBody>
      </p:sp>
    </p:spTree>
    <p:extLst>
      <p:ext uri="{BB962C8B-B14F-4D97-AF65-F5344CB8AC3E}">
        <p14:creationId xmlns:p14="http://schemas.microsoft.com/office/powerpoint/2010/main" val="188654005"/>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defTabSz="914040">
              <a:defRPr/>
            </a:lvl1pPr>
          </a:lstStyle>
          <a:p>
            <a:pPr>
              <a:defRPr/>
            </a:pPr>
            <a:fld id="{145A1908-E6C0-6340-8BBD-3954B56DF97B}" type="datetimeFigureOut">
              <a:rPr lang="en-US"/>
              <a:pPr>
                <a:defRPr/>
              </a:pPr>
              <a:t>6/16/26</a:t>
            </a:fld>
            <a:endParaRPr lang="en-US"/>
          </a:p>
        </p:txBody>
      </p:sp>
      <p:sp>
        <p:nvSpPr>
          <p:cNvPr id="3" name="Footer Placeholder 4"/>
          <p:cNvSpPr>
            <a:spLocks noGrp="1"/>
          </p:cNvSpPr>
          <p:nvPr>
            <p:ph type="ftr" sz="quarter" idx="11"/>
          </p:nvPr>
        </p:nvSpPr>
        <p:spPr/>
        <p:txBody>
          <a:bodyPr/>
          <a:lstStyle>
            <a:lvl1pPr defTabSz="914040">
              <a:defRPr/>
            </a:lvl1pPr>
          </a:lstStyle>
          <a:p>
            <a:pPr>
              <a:defRPr/>
            </a:pPr>
            <a:endParaRPr lang="en-US"/>
          </a:p>
        </p:txBody>
      </p:sp>
      <p:sp>
        <p:nvSpPr>
          <p:cNvPr id="4" name="Slide Number Placeholder 5"/>
          <p:cNvSpPr>
            <a:spLocks noGrp="1"/>
          </p:cNvSpPr>
          <p:nvPr>
            <p:ph type="sldNum" sz="quarter" idx="12"/>
          </p:nvPr>
        </p:nvSpPr>
        <p:spPr/>
        <p:txBody>
          <a:bodyPr/>
          <a:lstStyle>
            <a:lvl1pPr defTabSz="914040">
              <a:defRPr/>
            </a:lvl1pPr>
          </a:lstStyle>
          <a:p>
            <a:pPr>
              <a:defRPr/>
            </a:pPr>
            <a:fld id="{4FFD2D09-9C79-F54D-B07A-239852AA078D}" type="slidenum">
              <a:rPr lang="en-US"/>
              <a:pPr>
                <a:defRPr/>
              </a:pPr>
              <a:t>‹#›</a:t>
            </a:fld>
            <a:endParaRPr lang="en-US"/>
          </a:p>
        </p:txBody>
      </p:sp>
    </p:spTree>
    <p:extLst>
      <p:ext uri="{BB962C8B-B14F-4D97-AF65-F5344CB8AC3E}">
        <p14:creationId xmlns:p14="http://schemas.microsoft.com/office/powerpoint/2010/main" val="741162894"/>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8" y="273050"/>
            <a:ext cx="3008313" cy="1162050"/>
          </a:xfrm>
        </p:spPr>
        <p:txBody>
          <a:bodyPr anchor="b"/>
          <a:lstStyle>
            <a:lvl1pPr algn="l">
              <a:defRPr sz="2000" b="1"/>
            </a:lvl1pPr>
          </a:lstStyle>
          <a:p>
            <a:r>
              <a:rPr lang="en-GB"/>
              <a:t>Click to edit Master title style</a:t>
            </a:r>
            <a:endParaRPr lang="en-US"/>
          </a:p>
        </p:txBody>
      </p:sp>
      <p:sp>
        <p:nvSpPr>
          <p:cNvPr id="3" name="Content Placeholder 2"/>
          <p:cNvSpPr>
            <a:spLocks noGrp="1"/>
          </p:cNvSpPr>
          <p:nvPr>
            <p:ph idx="1"/>
          </p:nvPr>
        </p:nvSpPr>
        <p:spPr>
          <a:xfrm>
            <a:off x="3575050" y="273058"/>
            <a:ext cx="5111750" cy="5853113"/>
          </a:xfrm>
          <a:prstGeom prst="rect">
            <a:avLst/>
          </a:prstGeom>
        </p:spPr>
        <p:txBody>
          <a:bodyPr lIns="91403" tIns="45702" rIns="91403" bIns="45702"/>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ext Placeholder 3"/>
          <p:cNvSpPr>
            <a:spLocks noGrp="1"/>
          </p:cNvSpPr>
          <p:nvPr>
            <p:ph type="body" sz="half" idx="2"/>
          </p:nvPr>
        </p:nvSpPr>
        <p:spPr>
          <a:xfrm>
            <a:off x="457208" y="1435101"/>
            <a:ext cx="3008313" cy="4691063"/>
          </a:xfrm>
          <a:prstGeom prst="rect">
            <a:avLst/>
          </a:prstGeom>
        </p:spPr>
        <p:txBody>
          <a:bodyPr lIns="91403" tIns="45702" rIns="91403" bIns="45702"/>
          <a:lstStyle>
            <a:lvl1pPr marL="0" indent="0">
              <a:buNone/>
              <a:defRPr sz="1400"/>
            </a:lvl1pPr>
            <a:lvl2pPr marL="457020" indent="0">
              <a:buNone/>
              <a:defRPr sz="1200"/>
            </a:lvl2pPr>
            <a:lvl3pPr marL="914040" indent="0">
              <a:buNone/>
              <a:defRPr sz="1000"/>
            </a:lvl3pPr>
            <a:lvl4pPr marL="1371056" indent="0">
              <a:buNone/>
              <a:defRPr sz="900"/>
            </a:lvl4pPr>
            <a:lvl5pPr marL="1828080" indent="0">
              <a:buNone/>
              <a:defRPr sz="900"/>
            </a:lvl5pPr>
            <a:lvl6pPr marL="2285092" indent="0">
              <a:buNone/>
              <a:defRPr sz="900"/>
            </a:lvl6pPr>
            <a:lvl7pPr marL="2742112" indent="0">
              <a:buNone/>
              <a:defRPr sz="900"/>
            </a:lvl7pPr>
            <a:lvl8pPr marL="3199130" indent="0">
              <a:buNone/>
              <a:defRPr sz="900"/>
            </a:lvl8pPr>
            <a:lvl9pPr marL="3656146"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040">
              <a:defRPr/>
            </a:lvl1pPr>
          </a:lstStyle>
          <a:p>
            <a:pPr>
              <a:defRPr/>
            </a:pPr>
            <a:fld id="{5B011711-D5FB-6E42-A492-4BEB737AD9FE}" type="datetimeFigureOut">
              <a:rPr lang="en-US"/>
              <a:pPr>
                <a:defRPr/>
              </a:pPr>
              <a:t>6/16/26</a:t>
            </a:fld>
            <a:endParaRPr lang="en-US"/>
          </a:p>
        </p:txBody>
      </p:sp>
      <p:sp>
        <p:nvSpPr>
          <p:cNvPr id="6" name="Footer Placeholder 4"/>
          <p:cNvSpPr>
            <a:spLocks noGrp="1"/>
          </p:cNvSpPr>
          <p:nvPr>
            <p:ph type="ftr" sz="quarter" idx="11"/>
          </p:nvPr>
        </p:nvSpPr>
        <p:spPr/>
        <p:txBody>
          <a:bodyPr/>
          <a:lstStyle>
            <a:lvl1pPr defTabSz="914040">
              <a:defRPr/>
            </a:lvl1pPr>
          </a:lstStyle>
          <a:p>
            <a:pPr>
              <a:defRPr/>
            </a:pPr>
            <a:endParaRPr lang="en-US"/>
          </a:p>
        </p:txBody>
      </p:sp>
      <p:sp>
        <p:nvSpPr>
          <p:cNvPr id="7" name="Slide Number Placeholder 5"/>
          <p:cNvSpPr>
            <a:spLocks noGrp="1"/>
          </p:cNvSpPr>
          <p:nvPr>
            <p:ph type="sldNum" sz="quarter" idx="12"/>
          </p:nvPr>
        </p:nvSpPr>
        <p:spPr/>
        <p:txBody>
          <a:bodyPr/>
          <a:lstStyle>
            <a:lvl1pPr defTabSz="914040">
              <a:defRPr/>
            </a:lvl1pPr>
          </a:lstStyle>
          <a:p>
            <a:pPr>
              <a:defRPr/>
            </a:pPr>
            <a:fld id="{D91661DD-F0C4-A842-B98E-C8796159D6B9}" type="slidenum">
              <a:rPr lang="en-US"/>
              <a:pPr>
                <a:defRPr/>
              </a:pPr>
              <a:t>‹#›</a:t>
            </a:fld>
            <a:endParaRPr lang="en-US"/>
          </a:p>
        </p:txBody>
      </p:sp>
    </p:spTree>
    <p:extLst>
      <p:ext uri="{BB962C8B-B14F-4D97-AF65-F5344CB8AC3E}">
        <p14:creationId xmlns:p14="http://schemas.microsoft.com/office/powerpoint/2010/main" val="453748011"/>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GB"/>
              <a:t>Click to edit Master title style</a:t>
            </a:r>
            <a:endParaRPr lang="en-US"/>
          </a:p>
        </p:txBody>
      </p:sp>
      <p:sp>
        <p:nvSpPr>
          <p:cNvPr id="3" name="Picture Placeholder 2"/>
          <p:cNvSpPr>
            <a:spLocks noGrp="1"/>
          </p:cNvSpPr>
          <p:nvPr>
            <p:ph type="pic" idx="1"/>
          </p:nvPr>
        </p:nvSpPr>
        <p:spPr>
          <a:xfrm>
            <a:off x="1792288" y="612775"/>
            <a:ext cx="5486400" cy="4114800"/>
          </a:xfrm>
          <a:prstGeom prst="rect">
            <a:avLst/>
          </a:prstGeom>
        </p:spPr>
        <p:txBody>
          <a:bodyPr lIns="91403" tIns="45702" rIns="91403" bIns="45702" rtlCol="0">
            <a:normAutofit/>
          </a:bodyPr>
          <a:lstStyle>
            <a:lvl1pPr marL="0" indent="0">
              <a:buNone/>
              <a:defRPr sz="3200"/>
            </a:lvl1pPr>
            <a:lvl2pPr marL="457020" indent="0">
              <a:buNone/>
              <a:defRPr sz="2800"/>
            </a:lvl2pPr>
            <a:lvl3pPr marL="914040" indent="0">
              <a:buNone/>
              <a:defRPr sz="2400"/>
            </a:lvl3pPr>
            <a:lvl4pPr marL="1371056" indent="0">
              <a:buNone/>
              <a:defRPr sz="2000"/>
            </a:lvl4pPr>
            <a:lvl5pPr marL="1828080" indent="0">
              <a:buNone/>
              <a:defRPr sz="2000"/>
            </a:lvl5pPr>
            <a:lvl6pPr marL="2285092" indent="0">
              <a:buNone/>
              <a:defRPr sz="2000"/>
            </a:lvl6pPr>
            <a:lvl7pPr marL="2742112" indent="0">
              <a:buNone/>
              <a:defRPr sz="2000"/>
            </a:lvl7pPr>
            <a:lvl8pPr marL="3199130" indent="0">
              <a:buNone/>
              <a:defRPr sz="2000"/>
            </a:lvl8pPr>
            <a:lvl9pPr marL="3656146"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a:prstGeom prst="rect">
            <a:avLst/>
          </a:prstGeom>
        </p:spPr>
        <p:txBody>
          <a:bodyPr lIns="91403" tIns="45702" rIns="91403" bIns="45702"/>
          <a:lstStyle>
            <a:lvl1pPr marL="0" indent="0">
              <a:buNone/>
              <a:defRPr sz="1400"/>
            </a:lvl1pPr>
            <a:lvl2pPr marL="457020" indent="0">
              <a:buNone/>
              <a:defRPr sz="1200"/>
            </a:lvl2pPr>
            <a:lvl3pPr marL="914040" indent="0">
              <a:buNone/>
              <a:defRPr sz="1000"/>
            </a:lvl3pPr>
            <a:lvl4pPr marL="1371056" indent="0">
              <a:buNone/>
              <a:defRPr sz="900"/>
            </a:lvl4pPr>
            <a:lvl5pPr marL="1828080" indent="0">
              <a:buNone/>
              <a:defRPr sz="900"/>
            </a:lvl5pPr>
            <a:lvl6pPr marL="2285092" indent="0">
              <a:buNone/>
              <a:defRPr sz="900"/>
            </a:lvl6pPr>
            <a:lvl7pPr marL="2742112" indent="0">
              <a:buNone/>
              <a:defRPr sz="900"/>
            </a:lvl7pPr>
            <a:lvl8pPr marL="3199130" indent="0">
              <a:buNone/>
              <a:defRPr sz="900"/>
            </a:lvl8pPr>
            <a:lvl9pPr marL="3656146" indent="0">
              <a:buNone/>
              <a:defRPr sz="900"/>
            </a:lvl9pPr>
          </a:lstStyle>
          <a:p>
            <a:pPr lvl="0"/>
            <a:r>
              <a:rPr lang="en-GB"/>
              <a:t>Click to edit Master text styles</a:t>
            </a:r>
          </a:p>
        </p:txBody>
      </p:sp>
      <p:sp>
        <p:nvSpPr>
          <p:cNvPr id="5" name="Date Placeholder 3"/>
          <p:cNvSpPr>
            <a:spLocks noGrp="1"/>
          </p:cNvSpPr>
          <p:nvPr>
            <p:ph type="dt" sz="half" idx="10"/>
          </p:nvPr>
        </p:nvSpPr>
        <p:spPr/>
        <p:txBody>
          <a:bodyPr/>
          <a:lstStyle>
            <a:lvl1pPr defTabSz="914040">
              <a:defRPr/>
            </a:lvl1pPr>
          </a:lstStyle>
          <a:p>
            <a:pPr>
              <a:defRPr/>
            </a:pPr>
            <a:fld id="{E3D23BB7-CCE3-C541-9FD2-DE164E1FFCA8}" type="datetimeFigureOut">
              <a:rPr lang="en-US"/>
              <a:pPr>
                <a:defRPr/>
              </a:pPr>
              <a:t>6/16/26</a:t>
            </a:fld>
            <a:endParaRPr lang="en-US"/>
          </a:p>
        </p:txBody>
      </p:sp>
      <p:sp>
        <p:nvSpPr>
          <p:cNvPr id="6" name="Footer Placeholder 4"/>
          <p:cNvSpPr>
            <a:spLocks noGrp="1"/>
          </p:cNvSpPr>
          <p:nvPr>
            <p:ph type="ftr" sz="quarter" idx="11"/>
          </p:nvPr>
        </p:nvSpPr>
        <p:spPr/>
        <p:txBody>
          <a:bodyPr/>
          <a:lstStyle>
            <a:lvl1pPr defTabSz="914040">
              <a:defRPr/>
            </a:lvl1pPr>
          </a:lstStyle>
          <a:p>
            <a:pPr>
              <a:defRPr/>
            </a:pPr>
            <a:endParaRPr lang="en-US"/>
          </a:p>
        </p:txBody>
      </p:sp>
      <p:sp>
        <p:nvSpPr>
          <p:cNvPr id="7" name="Slide Number Placeholder 5"/>
          <p:cNvSpPr>
            <a:spLocks noGrp="1"/>
          </p:cNvSpPr>
          <p:nvPr>
            <p:ph type="sldNum" sz="quarter" idx="12"/>
          </p:nvPr>
        </p:nvSpPr>
        <p:spPr/>
        <p:txBody>
          <a:bodyPr/>
          <a:lstStyle>
            <a:lvl1pPr defTabSz="914040">
              <a:defRPr/>
            </a:lvl1pPr>
          </a:lstStyle>
          <a:p>
            <a:pPr>
              <a:defRPr/>
            </a:pPr>
            <a:fld id="{CAAF8ACD-F9D2-3D44-8715-04593509A69D}" type="slidenum">
              <a:rPr lang="en-US"/>
              <a:pPr>
                <a:defRPr/>
              </a:pPr>
              <a:t>‹#›</a:t>
            </a:fld>
            <a:endParaRPr lang="en-US"/>
          </a:p>
        </p:txBody>
      </p:sp>
    </p:spTree>
    <p:extLst>
      <p:ext uri="{BB962C8B-B14F-4D97-AF65-F5344CB8AC3E}">
        <p14:creationId xmlns:p14="http://schemas.microsoft.com/office/powerpoint/2010/main" val="3845078155"/>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lIns="91403" tIns="45702" rIns="91403" bIns="45702"/>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040">
              <a:defRPr/>
            </a:lvl1pPr>
          </a:lstStyle>
          <a:p>
            <a:pPr>
              <a:defRPr/>
            </a:pPr>
            <a:fld id="{FECC57E7-CFEA-A140-A707-19AD192DE053}"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60CA2D8E-898A-914F-A833-1C98A4A8D152}" type="slidenum">
              <a:rPr lang="en-US"/>
              <a:pPr>
                <a:defRPr/>
              </a:pPr>
              <a:t>‹#›</a:t>
            </a:fld>
            <a:endParaRPr lang="en-US"/>
          </a:p>
        </p:txBody>
      </p:sp>
    </p:spTree>
    <p:extLst>
      <p:ext uri="{BB962C8B-B14F-4D97-AF65-F5344CB8AC3E}">
        <p14:creationId xmlns:p14="http://schemas.microsoft.com/office/powerpoint/2010/main" val="70354651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6902DC1D-8C7A-4249-B63C-731CD264F660}" type="slidenum">
              <a:rPr lang="en-US"/>
              <a:pPr>
                <a:defRPr/>
              </a:pPr>
              <a:t>‹#›</a:t>
            </a:fld>
            <a:endParaRPr lang="en-US"/>
          </a:p>
        </p:txBody>
      </p:sp>
    </p:spTree>
    <p:extLst>
      <p:ext uri="{BB962C8B-B14F-4D97-AF65-F5344CB8AC3E}">
        <p14:creationId xmlns:p14="http://schemas.microsoft.com/office/powerpoint/2010/main" val="346121410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2"/>
          <p:cNvSpPr>
            <a:spLocks noGrp="1" noChangeArrowheads="1"/>
          </p:cNvSpPr>
          <p:nvPr>
            <p:ph type="dt" sz="half" idx="10"/>
          </p:nvPr>
        </p:nvSpPr>
        <p:spPr/>
        <p:txBody>
          <a:bodyPr/>
          <a:lstStyle>
            <a:lvl1pPr>
              <a:defRPr/>
            </a:lvl1pPr>
          </a:lstStyle>
          <a:p>
            <a:pPr>
              <a:defRPr/>
            </a:pPr>
            <a:endParaRPr lang="en-US"/>
          </a:p>
        </p:txBody>
      </p:sp>
      <p:sp>
        <p:nvSpPr>
          <p:cNvPr id="8" name="Rectangle 13"/>
          <p:cNvSpPr>
            <a:spLocks noGrp="1" noChangeArrowheads="1"/>
          </p:cNvSpPr>
          <p:nvPr>
            <p:ph type="ftr" sz="quarter" idx="11"/>
          </p:nvPr>
        </p:nvSpPr>
        <p:spPr/>
        <p:txBody>
          <a:bodyPr/>
          <a:lstStyle>
            <a:lvl1pPr>
              <a:defRPr/>
            </a:lvl1pPr>
          </a:lstStyle>
          <a:p>
            <a:pPr>
              <a:defRPr/>
            </a:pPr>
            <a:endParaRPr lang="en-US"/>
          </a:p>
        </p:txBody>
      </p:sp>
      <p:sp>
        <p:nvSpPr>
          <p:cNvPr id="9"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6BEA7D18-D1E9-844D-9A76-98DC3D89FEEC}" type="slidenum">
              <a:rPr lang="en-US"/>
              <a:pPr>
                <a:defRPr/>
              </a:pPr>
              <a:t>‹#›</a:t>
            </a:fld>
            <a:endParaRPr lang="en-US"/>
          </a:p>
        </p:txBody>
      </p:sp>
    </p:spTree>
    <p:extLst>
      <p:ext uri="{BB962C8B-B14F-4D97-AF65-F5344CB8AC3E}">
        <p14:creationId xmlns:p14="http://schemas.microsoft.com/office/powerpoint/2010/main" val="85878024"/>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p>
            <a:r>
              <a:rPr lang="en-GB"/>
              <a:t>Click to edit Master title style</a:t>
            </a:r>
            <a:endParaRPr lang="en-US"/>
          </a:p>
        </p:txBody>
      </p:sp>
      <p:sp>
        <p:nvSpPr>
          <p:cNvPr id="3" name="Vertical Text Placeholder 2"/>
          <p:cNvSpPr>
            <a:spLocks noGrp="1"/>
          </p:cNvSpPr>
          <p:nvPr>
            <p:ph type="body" orient="vert" idx="1"/>
          </p:nvPr>
        </p:nvSpPr>
        <p:spPr>
          <a:xfrm>
            <a:off x="457200" y="274646"/>
            <a:ext cx="6019800" cy="5851525"/>
          </a:xfrm>
          <a:prstGeom prst="rect">
            <a:avLst/>
          </a:prstGeom>
        </p:spPr>
        <p:txBody>
          <a:bodyPr vert="eaVert" lIns="91403" tIns="45702" rIns="91403" bIns="45702"/>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10"/>
          </p:nvPr>
        </p:nvSpPr>
        <p:spPr/>
        <p:txBody>
          <a:bodyPr/>
          <a:lstStyle>
            <a:lvl1pPr defTabSz="914040">
              <a:defRPr/>
            </a:lvl1pPr>
          </a:lstStyle>
          <a:p>
            <a:pPr>
              <a:defRPr/>
            </a:pPr>
            <a:fld id="{83BDBE98-D4B3-8448-B808-07A865795CE0}" type="datetimeFigureOut">
              <a:rPr lang="en-US"/>
              <a:pPr>
                <a:defRPr/>
              </a:pPr>
              <a:t>6/16/26</a:t>
            </a:fld>
            <a:endParaRPr lang="en-US"/>
          </a:p>
        </p:txBody>
      </p:sp>
      <p:sp>
        <p:nvSpPr>
          <p:cNvPr id="5" name="Footer Placeholder 4"/>
          <p:cNvSpPr>
            <a:spLocks noGrp="1"/>
          </p:cNvSpPr>
          <p:nvPr>
            <p:ph type="ftr" sz="quarter" idx="11"/>
          </p:nvPr>
        </p:nvSpPr>
        <p:spPr/>
        <p:txBody>
          <a:bodyPr/>
          <a:lstStyle>
            <a:lvl1pPr defTabSz="914040">
              <a:defRPr/>
            </a:lvl1pPr>
          </a:lstStyle>
          <a:p>
            <a:pPr>
              <a:defRPr/>
            </a:pPr>
            <a:endParaRPr lang="en-US"/>
          </a:p>
        </p:txBody>
      </p:sp>
      <p:sp>
        <p:nvSpPr>
          <p:cNvPr id="6" name="Slide Number Placeholder 5"/>
          <p:cNvSpPr>
            <a:spLocks noGrp="1"/>
          </p:cNvSpPr>
          <p:nvPr>
            <p:ph type="sldNum" sz="quarter" idx="12"/>
          </p:nvPr>
        </p:nvSpPr>
        <p:spPr/>
        <p:txBody>
          <a:bodyPr/>
          <a:lstStyle>
            <a:lvl1pPr defTabSz="914040">
              <a:defRPr/>
            </a:lvl1pPr>
          </a:lstStyle>
          <a:p>
            <a:pPr>
              <a:defRPr/>
            </a:pPr>
            <a:fld id="{B50A59BC-22D2-2B40-ABFE-6D140EE82E41}" type="slidenum">
              <a:rPr lang="en-US"/>
              <a:pPr>
                <a:defRPr/>
              </a:pPr>
              <a:t>‹#›</a:t>
            </a:fld>
            <a:endParaRPr lang="en-US"/>
          </a:p>
        </p:txBody>
      </p:sp>
    </p:spTree>
    <p:extLst>
      <p:ext uri="{BB962C8B-B14F-4D97-AF65-F5344CB8AC3E}">
        <p14:creationId xmlns:p14="http://schemas.microsoft.com/office/powerpoint/2010/main" val="3125979825"/>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80903473"/>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93205371"/>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503740876"/>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643387793"/>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22301670"/>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01223960"/>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06854646"/>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561018692"/>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9400974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2"/>
          <p:cNvSpPr>
            <a:spLocks noGrp="1" noChangeArrowheads="1"/>
          </p:cNvSpPr>
          <p:nvPr>
            <p:ph type="dt" sz="half" idx="10"/>
          </p:nvPr>
        </p:nvSpPr>
        <p:spPr/>
        <p:txBody>
          <a:bodyPr/>
          <a:lstStyle>
            <a:lvl1pPr>
              <a:defRPr/>
            </a:lvl1pPr>
          </a:lstStyle>
          <a:p>
            <a:pPr>
              <a:defRPr/>
            </a:pPr>
            <a:endParaRPr lang="en-US"/>
          </a:p>
        </p:txBody>
      </p:sp>
      <p:sp>
        <p:nvSpPr>
          <p:cNvPr id="4" name="Rectangle 13"/>
          <p:cNvSpPr>
            <a:spLocks noGrp="1" noChangeArrowheads="1"/>
          </p:cNvSpPr>
          <p:nvPr>
            <p:ph type="ftr" sz="quarter" idx="11"/>
          </p:nvPr>
        </p:nvSpPr>
        <p:spPr/>
        <p:txBody>
          <a:bodyPr/>
          <a:lstStyle>
            <a:lvl1pPr>
              <a:defRPr/>
            </a:lvl1pPr>
          </a:lstStyle>
          <a:p>
            <a:pPr>
              <a:defRPr/>
            </a:pPr>
            <a:endParaRPr lang="en-US"/>
          </a:p>
        </p:txBody>
      </p:sp>
      <p:sp>
        <p:nvSpPr>
          <p:cNvPr id="5"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2E524601-B81A-284C-8D49-5BB266B52D21}" type="slidenum">
              <a:rPr lang="en-US"/>
              <a:pPr>
                <a:defRPr/>
              </a:pPr>
              <a:t>‹#›</a:t>
            </a:fld>
            <a:endParaRPr lang="en-US"/>
          </a:p>
        </p:txBody>
      </p:sp>
    </p:spTree>
    <p:extLst>
      <p:ext uri="{BB962C8B-B14F-4D97-AF65-F5344CB8AC3E}">
        <p14:creationId xmlns:p14="http://schemas.microsoft.com/office/powerpoint/2010/main" val="1457901454"/>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389061201"/>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7CC551A-AC75-4179-8B1A-E6E1AE8E931C}" type="datetimeFigureOut">
              <a:rPr lang="en-US" smtClean="0">
                <a:solidFill>
                  <a:prstClr val="black">
                    <a:tint val="75000"/>
                  </a:prstClr>
                </a:solidFill>
                <a:latin typeface="Calibri"/>
              </a:rPr>
              <a:pPr/>
              <a:t>6/16/26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801A7432-2312-48ED-8683-238A976EC791}"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106098257"/>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3902075"/>
            <a:ext cx="3400425" cy="2949575"/>
            <a:chOff x="0" y="2458"/>
            <a:chExt cx="2142" cy="1858"/>
          </a:xfrm>
        </p:grpSpPr>
        <p:sp>
          <p:nvSpPr>
            <p:cNvPr id="5" name="Freeform 3"/>
            <p:cNvSpPr>
              <a:spLocks/>
            </p:cNvSpPr>
            <p:nvPr/>
          </p:nvSpPr>
          <p:spPr bwMode="ltGray">
            <a:xfrm>
              <a:off x="0" y="2508"/>
              <a:ext cx="2142" cy="1804"/>
            </a:xfrm>
            <a:custGeom>
              <a:avLst/>
              <a:gdLst>
                <a:gd name="T0" fmla="*/ 329 w 2135"/>
                <a:gd name="T1" fmla="*/ 66 h 1804"/>
                <a:gd name="T2" fmla="*/ 161 w 2135"/>
                <a:gd name="T3" fmla="*/ 30 h 1804"/>
                <a:gd name="T4" fmla="*/ 0 w 2135"/>
                <a:gd name="T5" fmla="*/ 0 h 1804"/>
                <a:gd name="T6" fmla="*/ 0 w 2135"/>
                <a:gd name="T7" fmla="*/ 12 h 1804"/>
                <a:gd name="T8" fmla="*/ 161 w 2135"/>
                <a:gd name="T9" fmla="*/ 42 h 1804"/>
                <a:gd name="T10" fmla="*/ 323 w 2135"/>
                <a:gd name="T11" fmla="*/ 78 h 1804"/>
                <a:gd name="T12" fmla="*/ 556 w 2135"/>
                <a:gd name="T13" fmla="*/ 150 h 1804"/>
                <a:gd name="T14" fmla="*/ 777 w 2135"/>
                <a:gd name="T15" fmla="*/ 245 h 1804"/>
                <a:gd name="T16" fmla="*/ 993 w 2135"/>
                <a:gd name="T17" fmla="*/ 365 h 1804"/>
                <a:gd name="T18" fmla="*/ 1196 w 2135"/>
                <a:gd name="T19" fmla="*/ 503 h 1804"/>
                <a:gd name="T20" fmla="*/ 1381 w 2135"/>
                <a:gd name="T21" fmla="*/ 653 h 1804"/>
                <a:gd name="T22" fmla="*/ 1555 w 2135"/>
                <a:gd name="T23" fmla="*/ 827 h 1804"/>
                <a:gd name="T24" fmla="*/ 1710 w 2135"/>
                <a:gd name="T25" fmla="*/ 1019 h 1804"/>
                <a:gd name="T26" fmla="*/ 1854 w 2135"/>
                <a:gd name="T27" fmla="*/ 1229 h 1804"/>
                <a:gd name="T28" fmla="*/ 1937 w 2135"/>
                <a:gd name="T29" fmla="*/ 1366 h 1804"/>
                <a:gd name="T30" fmla="*/ 2009 w 2135"/>
                <a:gd name="T31" fmla="*/ 1510 h 1804"/>
                <a:gd name="T32" fmla="*/ 2069 w 2135"/>
                <a:gd name="T33" fmla="*/ 1654 h 1804"/>
                <a:gd name="T34" fmla="*/ 2123 w 2135"/>
                <a:gd name="T35" fmla="*/ 1804 h 1804"/>
                <a:gd name="T36" fmla="*/ 2135 w 2135"/>
                <a:gd name="T37" fmla="*/ 1804 h 1804"/>
                <a:gd name="T38" fmla="*/ 2081 w 2135"/>
                <a:gd name="T39" fmla="*/ 1654 h 1804"/>
                <a:gd name="T40" fmla="*/ 2021 w 2135"/>
                <a:gd name="T41" fmla="*/ 1510 h 1804"/>
                <a:gd name="T42" fmla="*/ 1949 w 2135"/>
                <a:gd name="T43" fmla="*/ 1366 h 1804"/>
                <a:gd name="T44" fmla="*/ 1866 w 2135"/>
                <a:gd name="T45" fmla="*/ 1223 h 1804"/>
                <a:gd name="T46" fmla="*/ 1722 w 2135"/>
                <a:gd name="T47" fmla="*/ 1013 h 1804"/>
                <a:gd name="T48" fmla="*/ 1561 w 2135"/>
                <a:gd name="T49" fmla="*/ 821 h 1804"/>
                <a:gd name="T50" fmla="*/ 1387 w 2135"/>
                <a:gd name="T51" fmla="*/ 647 h 1804"/>
                <a:gd name="T52" fmla="*/ 1202 w 2135"/>
                <a:gd name="T53" fmla="*/ 491 h 1804"/>
                <a:gd name="T54" fmla="*/ 999 w 2135"/>
                <a:gd name="T55" fmla="*/ 353 h 1804"/>
                <a:gd name="T56" fmla="*/ 783 w 2135"/>
                <a:gd name="T57" fmla="*/ 239 h 1804"/>
                <a:gd name="T58" fmla="*/ 562 w 2135"/>
                <a:gd name="T59" fmla="*/ 138 h 1804"/>
                <a:gd name="T60" fmla="*/ 329 w 2135"/>
                <a:gd name="T61" fmla="*/ 66 h 1804"/>
                <a:gd name="T62" fmla="*/ 329 w 2135"/>
                <a:gd name="T63" fmla="*/ 66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a:noFill/>
            </a:ln>
          </p:spPr>
          <p:txBody>
            <a:bodyPr/>
            <a:lstStyle/>
            <a:p>
              <a:pPr>
                <a:defRPr/>
              </a:pPr>
              <a:endParaRPr lang="en-US">
                <a:solidFill>
                  <a:srgbClr val="FFFFFF"/>
                </a:solidFill>
              </a:endParaRPr>
            </a:p>
          </p:txBody>
        </p:sp>
        <p:sp>
          <p:nvSpPr>
            <p:cNvPr id="6" name="Freeform 4"/>
            <p:cNvSpPr>
              <a:spLocks/>
            </p:cNvSpPr>
            <p:nvPr/>
          </p:nvSpPr>
          <p:spPr bwMode="hidden">
            <a:xfrm>
              <a:off x="0" y="2458"/>
              <a:ext cx="1854" cy="1858"/>
            </a:xfrm>
            <a:custGeom>
              <a:avLst/>
              <a:gdLst>
                <a:gd name="T0" fmla="*/ 1854 w 1854"/>
                <a:gd name="T1" fmla="*/ 1858 h 1858"/>
                <a:gd name="T2" fmla="*/ 0 w 1854"/>
                <a:gd name="T3" fmla="*/ 1858 h 1858"/>
                <a:gd name="T4" fmla="*/ 0 w 1854"/>
                <a:gd name="T5" fmla="*/ 0 h 1858"/>
                <a:gd name="T6" fmla="*/ 1854 w 1854"/>
                <a:gd name="T7" fmla="*/ 1858 h 1858"/>
                <a:gd name="T8" fmla="*/ 1854 w 1854"/>
                <a:gd name="T9" fmla="*/ 1858 h 1858"/>
              </a:gdLst>
              <a:ahLst/>
              <a:cxnLst>
                <a:cxn ang="0">
                  <a:pos x="T0" y="T1"/>
                </a:cxn>
                <a:cxn ang="0">
                  <a:pos x="T2" y="T3"/>
                </a:cxn>
                <a:cxn ang="0">
                  <a:pos x="T4" y="T5"/>
                </a:cxn>
                <a:cxn ang="0">
                  <a:pos x="T6" y="T7"/>
                </a:cxn>
                <a:cxn ang="0">
                  <a:pos x="T8" y="T9"/>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a:noFill/>
            </a:ln>
          </p:spPr>
          <p:txBody>
            <a:bodyPr/>
            <a:lstStyle/>
            <a:p>
              <a:pPr>
                <a:defRPr/>
              </a:pPr>
              <a:endParaRPr lang="en-US">
                <a:solidFill>
                  <a:srgbClr val="FFFFFF"/>
                </a:solidFill>
              </a:endParaRPr>
            </a:p>
          </p:txBody>
        </p:sp>
        <p:sp>
          <p:nvSpPr>
            <p:cNvPr id="7" name="Freeform 5"/>
            <p:cNvSpPr>
              <a:spLocks/>
            </p:cNvSpPr>
            <p:nvPr/>
          </p:nvSpPr>
          <p:spPr bwMode="ltGray">
            <a:xfrm>
              <a:off x="0" y="2735"/>
              <a:ext cx="1745" cy="1577"/>
            </a:xfrm>
            <a:custGeom>
              <a:avLst/>
              <a:gdLst>
                <a:gd name="T0" fmla="*/ 1640 w 1745"/>
                <a:gd name="T1" fmla="*/ 1377 h 1577"/>
                <a:gd name="T2" fmla="*/ 1692 w 1745"/>
                <a:gd name="T3" fmla="*/ 1479 h 1577"/>
                <a:gd name="T4" fmla="*/ 1732 w 1745"/>
                <a:gd name="T5" fmla="*/ 1577 h 1577"/>
                <a:gd name="T6" fmla="*/ 1745 w 1745"/>
                <a:gd name="T7" fmla="*/ 1577 h 1577"/>
                <a:gd name="T8" fmla="*/ 1703 w 1745"/>
                <a:gd name="T9" fmla="*/ 1469 h 1577"/>
                <a:gd name="T10" fmla="*/ 1649 w 1745"/>
                <a:gd name="T11" fmla="*/ 1367 h 1577"/>
                <a:gd name="T12" fmla="*/ 1535 w 1745"/>
                <a:gd name="T13" fmla="*/ 1157 h 1577"/>
                <a:gd name="T14" fmla="*/ 1395 w 1745"/>
                <a:gd name="T15" fmla="*/ 951 h 1577"/>
                <a:gd name="T16" fmla="*/ 1236 w 1745"/>
                <a:gd name="T17" fmla="*/ 756 h 1577"/>
                <a:gd name="T18" fmla="*/ 1061 w 1745"/>
                <a:gd name="T19" fmla="*/ 582 h 1577"/>
                <a:gd name="T20" fmla="*/ 876 w 1745"/>
                <a:gd name="T21" fmla="*/ 426 h 1577"/>
                <a:gd name="T22" fmla="*/ 672 w 1745"/>
                <a:gd name="T23" fmla="*/ 294 h 1577"/>
                <a:gd name="T24" fmla="*/ 455 w 1745"/>
                <a:gd name="T25" fmla="*/ 174 h 1577"/>
                <a:gd name="T26" fmla="*/ 234 w 1745"/>
                <a:gd name="T27" fmla="*/ 78 h 1577"/>
                <a:gd name="T28" fmla="*/ 0 w 1745"/>
                <a:gd name="T29" fmla="*/ 0 h 1577"/>
                <a:gd name="T30" fmla="*/ 0 w 1745"/>
                <a:gd name="T31" fmla="*/ 12 h 1577"/>
                <a:gd name="T32" fmla="*/ 222 w 1745"/>
                <a:gd name="T33" fmla="*/ 89 h 1577"/>
                <a:gd name="T34" fmla="*/ 446 w 1745"/>
                <a:gd name="T35" fmla="*/ 185 h 1577"/>
                <a:gd name="T36" fmla="*/ 662 w 1745"/>
                <a:gd name="T37" fmla="*/ 305 h 1577"/>
                <a:gd name="T38" fmla="*/ 866 w 1745"/>
                <a:gd name="T39" fmla="*/ 437 h 1577"/>
                <a:gd name="T40" fmla="*/ 1052 w 1745"/>
                <a:gd name="T41" fmla="*/ 593 h 1577"/>
                <a:gd name="T42" fmla="*/ 1226 w 1745"/>
                <a:gd name="T43" fmla="*/ 767 h 1577"/>
                <a:gd name="T44" fmla="*/ 1385 w 1745"/>
                <a:gd name="T45" fmla="*/ 960 h 1577"/>
                <a:gd name="T46" fmla="*/ 1526 w 1745"/>
                <a:gd name="T47" fmla="*/ 1167 h 1577"/>
                <a:gd name="T48" fmla="*/ 1640 w 1745"/>
                <a:gd name="T49" fmla="*/ 1377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a:noFill/>
            </a:ln>
          </p:spPr>
          <p:txBody>
            <a:bodyPr/>
            <a:lstStyle/>
            <a:p>
              <a:pPr>
                <a:defRPr/>
              </a:pPr>
              <a:endParaRPr lang="en-US">
                <a:solidFill>
                  <a:srgbClr val="FFFFFF"/>
                </a:solidFill>
              </a:endParaRPr>
            </a:p>
          </p:txBody>
        </p:sp>
        <p:sp>
          <p:nvSpPr>
            <p:cNvPr id="8" name="Freeform 6"/>
            <p:cNvSpPr>
              <a:spLocks/>
            </p:cNvSpPr>
            <p:nvPr/>
          </p:nvSpPr>
          <p:spPr bwMode="ltGray">
            <a:xfrm>
              <a:off x="0" y="2544"/>
              <a:ext cx="1745" cy="1768"/>
            </a:xfrm>
            <a:custGeom>
              <a:avLst/>
              <a:gdLst>
                <a:gd name="T0" fmla="*/ 0 w 1745"/>
                <a:gd name="T1" fmla="*/ 0 h 1768"/>
                <a:gd name="T2" fmla="*/ 0 w 1745"/>
                <a:gd name="T3" fmla="*/ 12 h 1768"/>
                <a:gd name="T4" fmla="*/ 210 w 1745"/>
                <a:gd name="T5" fmla="*/ 88 h 1768"/>
                <a:gd name="T6" fmla="*/ 426 w 1745"/>
                <a:gd name="T7" fmla="*/ 190 h 1768"/>
                <a:gd name="T8" fmla="*/ 630 w 1745"/>
                <a:gd name="T9" fmla="*/ 304 h 1768"/>
                <a:gd name="T10" fmla="*/ 818 w 1745"/>
                <a:gd name="T11" fmla="*/ 442 h 1768"/>
                <a:gd name="T12" fmla="*/ 998 w 1745"/>
                <a:gd name="T13" fmla="*/ 592 h 1768"/>
                <a:gd name="T14" fmla="*/ 1164 w 1745"/>
                <a:gd name="T15" fmla="*/ 766 h 1768"/>
                <a:gd name="T16" fmla="*/ 1310 w 1745"/>
                <a:gd name="T17" fmla="*/ 942 h 1768"/>
                <a:gd name="T18" fmla="*/ 1454 w 1745"/>
                <a:gd name="T19" fmla="*/ 1146 h 1768"/>
                <a:gd name="T20" fmla="*/ 1536 w 1745"/>
                <a:gd name="T21" fmla="*/ 1298 h 1768"/>
                <a:gd name="T22" fmla="*/ 1614 w 1745"/>
                <a:gd name="T23" fmla="*/ 1456 h 1768"/>
                <a:gd name="T24" fmla="*/ 1682 w 1745"/>
                <a:gd name="T25" fmla="*/ 1616 h 1768"/>
                <a:gd name="T26" fmla="*/ 1733 w 1745"/>
                <a:gd name="T27" fmla="*/ 1768 h 1768"/>
                <a:gd name="T28" fmla="*/ 1745 w 1745"/>
                <a:gd name="T29" fmla="*/ 1768 h 1768"/>
                <a:gd name="T30" fmla="*/ 1691 w 1745"/>
                <a:gd name="T31" fmla="*/ 1606 h 1768"/>
                <a:gd name="T32" fmla="*/ 1623 w 1745"/>
                <a:gd name="T33" fmla="*/ 1445 h 1768"/>
                <a:gd name="T34" fmla="*/ 1547 w 1745"/>
                <a:gd name="T35" fmla="*/ 1288 h 1768"/>
                <a:gd name="T36" fmla="*/ 1463 w 1745"/>
                <a:gd name="T37" fmla="*/ 1136 h 1768"/>
                <a:gd name="T38" fmla="*/ 1320 w 1745"/>
                <a:gd name="T39" fmla="*/ 932 h 1768"/>
                <a:gd name="T40" fmla="*/ 1173 w 1745"/>
                <a:gd name="T41" fmla="*/ 755 h 1768"/>
                <a:gd name="T42" fmla="*/ 1008 w 1745"/>
                <a:gd name="T43" fmla="*/ 581 h 1768"/>
                <a:gd name="T44" fmla="*/ 827 w 1745"/>
                <a:gd name="T45" fmla="*/ 431 h 1768"/>
                <a:gd name="T46" fmla="*/ 642 w 1745"/>
                <a:gd name="T47" fmla="*/ 293 h 1768"/>
                <a:gd name="T48" fmla="*/ 437 w 1745"/>
                <a:gd name="T49" fmla="*/ 179 h 1768"/>
                <a:gd name="T50" fmla="*/ 222 w 1745"/>
                <a:gd name="T51" fmla="*/ 78 h 1768"/>
                <a:gd name="T52" fmla="*/ 0 w 1745"/>
                <a:gd name="T53" fmla="*/ 0 h 1768"/>
                <a:gd name="T54" fmla="*/ 0 w 1745"/>
                <a:gd name="T55" fmla="*/ 0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a:noFill/>
            </a:ln>
          </p:spPr>
          <p:txBody>
            <a:bodyPr/>
            <a:lstStyle/>
            <a:p>
              <a:pPr>
                <a:defRPr/>
              </a:pPr>
              <a:endParaRPr lang="en-US">
                <a:solidFill>
                  <a:srgbClr val="FFFFFF"/>
                </a:solidFill>
              </a:endParaRPr>
            </a:p>
          </p:txBody>
        </p:sp>
        <p:sp>
          <p:nvSpPr>
            <p:cNvPr id="9"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1"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928778" name="Rectangle 10"/>
          <p:cNvSpPr>
            <a:spLocks noGrp="1" noChangeArrowheads="1"/>
          </p:cNvSpPr>
          <p:nvPr>
            <p:ph type="ctrTitle" sz="quarter"/>
          </p:nvPr>
        </p:nvSpPr>
        <p:spPr>
          <a:xfrm>
            <a:off x="685800" y="1873250"/>
            <a:ext cx="7772400" cy="1555750"/>
          </a:xfrm>
        </p:spPr>
        <p:txBody>
          <a:bodyPr/>
          <a:lstStyle>
            <a:lvl1pPr>
              <a:defRPr sz="4800"/>
            </a:lvl1pPr>
          </a:lstStyle>
          <a:p>
            <a:pPr lvl="0"/>
            <a:r>
              <a:rPr lang="en-US" noProof="0"/>
              <a:t>Click to edit Master title style</a:t>
            </a:r>
          </a:p>
        </p:txBody>
      </p:sp>
      <p:sp>
        <p:nvSpPr>
          <p:cNvPr id="928779" name="Rectangle 11"/>
          <p:cNvSpPr>
            <a:spLocks noGrp="1" noChangeArrowheads="1"/>
          </p:cNvSpPr>
          <p:nvPr>
            <p:ph type="subTitle" sz="quarter" idx="1"/>
          </p:nvPr>
        </p:nvSpPr>
        <p:spPr>
          <a:xfrm>
            <a:off x="1371600" y="3886200"/>
            <a:ext cx="6400800" cy="1752600"/>
          </a:xfrm>
        </p:spPr>
        <p:txBody>
          <a:bodyPr/>
          <a:lstStyle>
            <a:lvl1pPr marL="0" indent="0" algn="ctr">
              <a:buFont typeface="Wingdings" charset="0"/>
              <a:buNone/>
              <a:defRPr/>
            </a:lvl1pPr>
          </a:lstStyle>
          <a:p>
            <a:pPr lvl="0"/>
            <a:r>
              <a:rPr lang="en-US" noProof="0"/>
              <a:t>Click to edit Master subtitle style</a:t>
            </a:r>
          </a:p>
        </p:txBody>
      </p:sp>
      <p:sp>
        <p:nvSpPr>
          <p:cNvPr id="12" name="Rectangle 12"/>
          <p:cNvSpPr>
            <a:spLocks noGrp="1" noChangeArrowheads="1"/>
          </p:cNvSpPr>
          <p:nvPr>
            <p:ph type="dt" sz="quarter" idx="10"/>
          </p:nvPr>
        </p:nvSpPr>
        <p:spPr/>
        <p:txBody>
          <a:bodyPr/>
          <a:lstStyle>
            <a:lvl1pPr>
              <a:defRPr/>
            </a:lvl1pPr>
          </a:lstStyle>
          <a:p>
            <a:pPr>
              <a:defRPr/>
            </a:pPr>
            <a:endParaRPr lang="en-US">
              <a:solidFill>
                <a:srgbClr val="FFFFFF"/>
              </a:solidFill>
            </a:endParaRPr>
          </a:p>
        </p:txBody>
      </p:sp>
      <p:sp>
        <p:nvSpPr>
          <p:cNvPr id="13" name="Rectangle 13"/>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14" name="Rectangle 14"/>
          <p:cNvSpPr>
            <a:spLocks noGrp="1" noChangeArrowheads="1"/>
          </p:cNvSpPr>
          <p:nvPr>
            <p:ph type="sldNum" sz="quarter" idx="12"/>
          </p:nvPr>
        </p:nvSpPr>
        <p:spPr/>
        <p:txBody>
          <a:bodyPr/>
          <a:lstStyle>
            <a:lvl1pPr>
              <a:defRPr/>
            </a:lvl1pPr>
          </a:lstStyle>
          <a:p>
            <a:pPr>
              <a:defRPr/>
            </a:pPr>
            <a:fld id="{9A7E2A2D-2219-4643-864A-FCDDF50E711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968784259"/>
      </p:ext>
    </p:extLst>
  </p:cSld>
  <p:clrMapOvr>
    <a:masterClrMapping/>
  </p:clrMapOvr>
  <p:transition>
    <p:random/>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4"/>
          <p:cNvSpPr>
            <a:spLocks noGrp="1" noChangeArrowheads="1"/>
          </p:cNvSpPr>
          <p:nvPr>
            <p:ph type="sldNum" sz="quarter" idx="12"/>
          </p:nvPr>
        </p:nvSpPr>
        <p:spPr>
          <a:ln/>
        </p:spPr>
        <p:txBody>
          <a:bodyPr/>
          <a:lstStyle>
            <a:lvl1pPr>
              <a:defRPr/>
            </a:lvl1pPr>
          </a:lstStyle>
          <a:p>
            <a:pPr>
              <a:defRPr/>
            </a:pPr>
            <a:fld id="{FC3CB447-21F9-F045-9BE5-CFA119B186EF}"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931900722"/>
      </p:ext>
    </p:extLst>
  </p:cSld>
  <p:clrMapOvr>
    <a:masterClrMapping/>
  </p:clrMapOvr>
  <p:transition>
    <p:random/>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4"/>
          <p:cNvSpPr>
            <a:spLocks noGrp="1" noChangeArrowheads="1"/>
          </p:cNvSpPr>
          <p:nvPr>
            <p:ph type="sldNum" sz="quarter" idx="12"/>
          </p:nvPr>
        </p:nvSpPr>
        <p:spPr>
          <a:ln/>
        </p:spPr>
        <p:txBody>
          <a:bodyPr/>
          <a:lstStyle>
            <a:lvl1pPr>
              <a:defRPr/>
            </a:lvl1pPr>
          </a:lstStyle>
          <a:p>
            <a:pPr>
              <a:defRPr/>
            </a:pPr>
            <a:fld id="{103DE8BE-17FC-AF41-B87C-65DC81FD379D}"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101542355"/>
      </p:ext>
    </p:extLst>
  </p:cSld>
  <p:clrMapOvr>
    <a:masterClrMapping/>
  </p:clrMapOvr>
  <p:transition>
    <p:random/>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4"/>
          <p:cNvSpPr>
            <a:spLocks noGrp="1" noChangeArrowheads="1"/>
          </p:cNvSpPr>
          <p:nvPr>
            <p:ph type="sldNum" sz="quarter" idx="12"/>
          </p:nvPr>
        </p:nvSpPr>
        <p:spPr>
          <a:ln/>
        </p:spPr>
        <p:txBody>
          <a:bodyPr/>
          <a:lstStyle>
            <a:lvl1pPr>
              <a:defRPr/>
            </a:lvl1pPr>
          </a:lstStyle>
          <a:p>
            <a:pPr>
              <a:defRPr/>
            </a:pPr>
            <a:fld id="{749E8643-A958-4B44-8BBE-156F9C43E2D3}"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964551520"/>
      </p:ext>
    </p:extLst>
  </p:cSld>
  <p:clrMapOvr>
    <a:masterClrMapping/>
  </p:clrMapOvr>
  <p:transition>
    <p:random/>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14"/>
          <p:cNvSpPr>
            <a:spLocks noGrp="1" noChangeArrowheads="1"/>
          </p:cNvSpPr>
          <p:nvPr>
            <p:ph type="sldNum" sz="quarter" idx="12"/>
          </p:nvPr>
        </p:nvSpPr>
        <p:spPr>
          <a:ln/>
        </p:spPr>
        <p:txBody>
          <a:bodyPr/>
          <a:lstStyle>
            <a:lvl1pPr>
              <a:defRPr/>
            </a:lvl1pPr>
          </a:lstStyle>
          <a:p>
            <a:pPr>
              <a:defRPr/>
            </a:pPr>
            <a:fld id="{C4EFF465-A7FD-8540-B7C2-BEE0B6B33FD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093113661"/>
      </p:ext>
    </p:extLst>
  </p:cSld>
  <p:clrMapOvr>
    <a:masterClrMapping/>
  </p:clrMapOvr>
  <p:transition>
    <p:random/>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14"/>
          <p:cNvSpPr>
            <a:spLocks noGrp="1" noChangeArrowheads="1"/>
          </p:cNvSpPr>
          <p:nvPr>
            <p:ph type="sldNum" sz="quarter" idx="12"/>
          </p:nvPr>
        </p:nvSpPr>
        <p:spPr>
          <a:ln/>
        </p:spPr>
        <p:txBody>
          <a:bodyPr/>
          <a:lstStyle>
            <a:lvl1pPr>
              <a:defRPr/>
            </a:lvl1pPr>
          </a:lstStyle>
          <a:p>
            <a:pPr>
              <a:defRPr/>
            </a:pPr>
            <a:fld id="{3FAF197C-31D6-6548-9D15-6883E39D111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907038129"/>
      </p:ext>
    </p:extLst>
  </p:cSld>
  <p:clrMapOvr>
    <a:masterClrMapping/>
  </p:clrMapOvr>
  <p:transition>
    <p:random/>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14"/>
          <p:cNvSpPr>
            <a:spLocks noGrp="1" noChangeArrowheads="1"/>
          </p:cNvSpPr>
          <p:nvPr>
            <p:ph type="sldNum" sz="quarter" idx="12"/>
          </p:nvPr>
        </p:nvSpPr>
        <p:spPr>
          <a:ln/>
        </p:spPr>
        <p:txBody>
          <a:bodyPr/>
          <a:lstStyle>
            <a:lvl1pPr>
              <a:defRPr/>
            </a:lvl1pPr>
          </a:lstStyle>
          <a:p>
            <a:pPr>
              <a:defRPr/>
            </a:pPr>
            <a:fld id="{B7BEDF59-63A3-E74C-894C-696225556E6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028206849"/>
      </p:ext>
    </p:extLst>
  </p:cSld>
  <p:clrMapOvr>
    <a:masterClrMapping/>
  </p:clrMapOvr>
  <p:transition>
    <p:random/>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4"/>
          <p:cNvSpPr>
            <a:spLocks noGrp="1" noChangeArrowheads="1"/>
          </p:cNvSpPr>
          <p:nvPr>
            <p:ph type="sldNum" sz="quarter" idx="12"/>
          </p:nvPr>
        </p:nvSpPr>
        <p:spPr>
          <a:ln/>
        </p:spPr>
        <p:txBody>
          <a:bodyPr/>
          <a:lstStyle>
            <a:lvl1pPr>
              <a:defRPr/>
            </a:lvl1pPr>
          </a:lstStyle>
          <a:p>
            <a:pPr>
              <a:defRPr/>
            </a:pPr>
            <a:fld id="{E23F2F59-F7B1-DC4A-89D0-770947CF5EB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634447209"/>
      </p:ext>
    </p:extLst>
  </p:cSld>
  <p:clrMapOvr>
    <a:masterClrMapping/>
  </p:clrMapOvr>
  <p:transition>
    <p:random/>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a:lvl1pPr>
          </a:lstStyle>
          <a:p>
            <a:pPr>
              <a:defRPr/>
            </a:pPr>
            <a:endParaRPr lang="en-US"/>
          </a:p>
        </p:txBody>
      </p:sp>
      <p:sp>
        <p:nvSpPr>
          <p:cNvPr id="3" name="Rectangle 13"/>
          <p:cNvSpPr>
            <a:spLocks noGrp="1" noChangeArrowheads="1"/>
          </p:cNvSpPr>
          <p:nvPr>
            <p:ph type="ftr" sz="quarter" idx="11"/>
          </p:nvPr>
        </p:nvSpPr>
        <p:spPr/>
        <p:txBody>
          <a:bodyPr/>
          <a:lstStyle>
            <a:lvl1pPr>
              <a:defRPr/>
            </a:lvl1pPr>
          </a:lstStyle>
          <a:p>
            <a:pPr>
              <a:defRPr/>
            </a:pPr>
            <a:endParaRPr lang="en-US"/>
          </a:p>
        </p:txBody>
      </p:sp>
      <p:sp>
        <p:nvSpPr>
          <p:cNvPr id="4"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ABB98C5F-39FA-514F-B41D-4A35F65A936B}" type="slidenum">
              <a:rPr lang="en-US"/>
              <a:pPr>
                <a:defRPr/>
              </a:pPr>
              <a:t>‹#›</a:t>
            </a:fld>
            <a:endParaRPr lang="en-US"/>
          </a:p>
        </p:txBody>
      </p:sp>
    </p:spTree>
    <p:extLst>
      <p:ext uri="{BB962C8B-B14F-4D97-AF65-F5344CB8AC3E}">
        <p14:creationId xmlns:p14="http://schemas.microsoft.com/office/powerpoint/2010/main" val="2047558025"/>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98C9532-4431-134E-93CF-15F31C6C02F2}"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52655535"/>
      </p:ext>
    </p:extLst>
  </p:cSld>
  <p:clrMapOvr>
    <a:masterClrMapping/>
  </p:clrMapOvr>
  <p:transition>
    <p:random/>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4"/>
          <p:cNvSpPr>
            <a:spLocks noGrp="1" noChangeArrowheads="1"/>
          </p:cNvSpPr>
          <p:nvPr>
            <p:ph type="sldNum" sz="quarter" idx="12"/>
          </p:nvPr>
        </p:nvSpPr>
        <p:spPr>
          <a:ln/>
        </p:spPr>
        <p:txBody>
          <a:bodyPr/>
          <a:lstStyle>
            <a:lvl1pPr>
              <a:defRPr/>
            </a:lvl1pPr>
          </a:lstStyle>
          <a:p>
            <a:pPr>
              <a:defRPr/>
            </a:pPr>
            <a:fld id="{39FAB0AB-AEDF-F741-BB01-98B21362325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59901774"/>
      </p:ext>
    </p:extLst>
  </p:cSld>
  <p:clrMapOvr>
    <a:masterClrMapping/>
  </p:clrMapOvr>
  <p:transition>
    <p:random/>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4"/>
          <p:cNvSpPr>
            <a:spLocks noGrp="1" noChangeArrowheads="1"/>
          </p:cNvSpPr>
          <p:nvPr>
            <p:ph type="sldNum" sz="quarter" idx="12"/>
          </p:nvPr>
        </p:nvSpPr>
        <p:spPr>
          <a:ln/>
        </p:spPr>
        <p:txBody>
          <a:bodyPr/>
          <a:lstStyle>
            <a:lvl1pPr>
              <a:defRPr/>
            </a:lvl1pPr>
          </a:lstStyle>
          <a:p>
            <a:pPr>
              <a:defRPr/>
            </a:pPr>
            <a:fld id="{183FFF16-F3A0-D042-9CE7-C1F698D85F9A}"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251197344"/>
      </p:ext>
    </p:extLst>
  </p:cSld>
  <p:clrMapOvr>
    <a:masterClrMapping/>
  </p:clrMapOvr>
  <p:transition>
    <p:random/>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026"/>
          <p:cNvGrpSpPr>
            <a:grpSpLocks/>
          </p:cNvGrpSpPr>
          <p:nvPr/>
        </p:nvGrpSpPr>
        <p:grpSpPr bwMode="auto">
          <a:xfrm>
            <a:off x="0" y="0"/>
            <a:ext cx="9144000" cy="6856413"/>
            <a:chOff x="0" y="0"/>
            <a:chExt cx="5760" cy="4319"/>
          </a:xfrm>
        </p:grpSpPr>
        <p:sp>
          <p:nvSpPr>
            <p:cNvPr id="5" name="Freeform 1027"/>
            <p:cNvSpPr>
              <a:spLocks/>
            </p:cNvSpPr>
            <p:nvPr/>
          </p:nvSpPr>
          <p:spPr bwMode="hidden">
            <a:xfrm>
              <a:off x="0" y="12"/>
              <a:ext cx="5758" cy="3273"/>
            </a:xfrm>
            <a:custGeom>
              <a:avLst/>
              <a:gdLst>
                <a:gd name="T0" fmla="*/ 3193 w 5740"/>
                <a:gd name="T1" fmla="*/ 1816 h 3273"/>
                <a:gd name="T2" fmla="*/ 0 w 5740"/>
                <a:gd name="T3" fmla="*/ 0 h 3273"/>
                <a:gd name="T4" fmla="*/ 0 w 5740"/>
                <a:gd name="T5" fmla="*/ 522 h 3273"/>
                <a:gd name="T6" fmla="*/ 3037 w 5740"/>
                <a:gd name="T7" fmla="*/ 1978 h 3273"/>
                <a:gd name="T8" fmla="*/ 5740 w 5740"/>
                <a:gd name="T9" fmla="*/ 3273 h 3273"/>
                <a:gd name="T10" fmla="*/ 5740 w 5740"/>
                <a:gd name="T11" fmla="*/ 3267 h 3273"/>
                <a:gd name="T12" fmla="*/ 3193 w 5740"/>
                <a:gd name="T13" fmla="*/ 1816 h 3273"/>
                <a:gd name="T14" fmla="*/ 3193 w 5740"/>
                <a:gd name="T15" fmla="*/ 1816 h 32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0" h="3273">
                  <a:moveTo>
                    <a:pt x="3193" y="1816"/>
                  </a:moveTo>
                  <a:lnTo>
                    <a:pt x="0" y="0"/>
                  </a:lnTo>
                  <a:lnTo>
                    <a:pt x="0" y="522"/>
                  </a:lnTo>
                  <a:lnTo>
                    <a:pt x="3037" y="1978"/>
                  </a:lnTo>
                  <a:lnTo>
                    <a:pt x="5740" y="3273"/>
                  </a:lnTo>
                  <a:lnTo>
                    <a:pt x="5740" y="3267"/>
                  </a:lnTo>
                  <a:lnTo>
                    <a:pt x="3193" y="1816"/>
                  </a:lnTo>
                  <a:lnTo>
                    <a:pt x="3193" y="1816"/>
                  </a:lnTo>
                  <a:close/>
                </a:path>
              </a:pathLst>
            </a:custGeom>
            <a:gradFill rotWithShape="0">
              <a:gsLst>
                <a:gs pos="0">
                  <a:schemeClr val="bg2">
                    <a:gamma/>
                    <a:shade val="63529"/>
                    <a:invGamma/>
                  </a:schemeClr>
                </a:gs>
                <a:gs pos="100000">
                  <a:schemeClr val="bg2"/>
                </a:gs>
              </a:gsLst>
              <a:lin ang="0" scaled="1"/>
            </a:gradFill>
            <a:ln>
              <a:noFill/>
            </a:ln>
          </p:spPr>
          <p:txBody>
            <a:bodyPr/>
            <a:lstStyle/>
            <a:p>
              <a:pPr>
                <a:defRPr/>
              </a:pPr>
              <a:endParaRPr lang="en-US">
                <a:solidFill>
                  <a:srgbClr val="FFFFFF"/>
                </a:solidFill>
              </a:endParaRPr>
            </a:p>
          </p:txBody>
        </p:sp>
        <p:sp>
          <p:nvSpPr>
            <p:cNvPr id="6" name="Freeform 1028"/>
            <p:cNvSpPr>
              <a:spLocks/>
            </p:cNvSpPr>
            <p:nvPr/>
          </p:nvSpPr>
          <p:spPr bwMode="hidden">
            <a:xfrm>
              <a:off x="149" y="0"/>
              <a:ext cx="5609" cy="3243"/>
            </a:xfrm>
            <a:custGeom>
              <a:avLst/>
              <a:gdLst>
                <a:gd name="T0" fmla="*/ 3163 w 5591"/>
                <a:gd name="T1" fmla="*/ 1714 h 3243"/>
                <a:gd name="T2" fmla="*/ 431 w 5591"/>
                <a:gd name="T3" fmla="*/ 0 h 3243"/>
                <a:gd name="T4" fmla="*/ 0 w 5591"/>
                <a:gd name="T5" fmla="*/ 0 h 3243"/>
                <a:gd name="T6" fmla="*/ 3086 w 5591"/>
                <a:gd name="T7" fmla="*/ 1786 h 3243"/>
                <a:gd name="T8" fmla="*/ 5591 w 5591"/>
                <a:gd name="T9" fmla="*/ 3243 h 3243"/>
                <a:gd name="T10" fmla="*/ 5591 w 5591"/>
                <a:gd name="T11" fmla="*/ 3237 h 3243"/>
                <a:gd name="T12" fmla="*/ 3163 w 5591"/>
                <a:gd name="T13" fmla="*/ 1714 h 3243"/>
                <a:gd name="T14" fmla="*/ 3163 w 5591"/>
                <a:gd name="T15" fmla="*/ 1714 h 3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91" h="3243">
                  <a:moveTo>
                    <a:pt x="3163" y="1714"/>
                  </a:moveTo>
                  <a:lnTo>
                    <a:pt x="431" y="0"/>
                  </a:lnTo>
                  <a:lnTo>
                    <a:pt x="0" y="0"/>
                  </a:lnTo>
                  <a:lnTo>
                    <a:pt x="3086" y="1786"/>
                  </a:lnTo>
                  <a:lnTo>
                    <a:pt x="5591" y="3243"/>
                  </a:lnTo>
                  <a:lnTo>
                    <a:pt x="5591" y="3237"/>
                  </a:lnTo>
                  <a:lnTo>
                    <a:pt x="3163" y="1714"/>
                  </a:lnTo>
                  <a:lnTo>
                    <a:pt x="3163" y="1714"/>
                  </a:lnTo>
                  <a:close/>
                </a:path>
              </a:pathLst>
            </a:custGeom>
            <a:gradFill rotWithShape="0">
              <a:gsLst>
                <a:gs pos="0">
                  <a:schemeClr val="bg1">
                    <a:gamma/>
                    <a:shade val="60784"/>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7" name="Freeform 1029"/>
            <p:cNvSpPr>
              <a:spLocks/>
            </p:cNvSpPr>
            <p:nvPr/>
          </p:nvSpPr>
          <p:spPr bwMode="hidden">
            <a:xfrm>
              <a:off x="0" y="3433"/>
              <a:ext cx="4038" cy="191"/>
            </a:xfrm>
            <a:custGeom>
              <a:avLst/>
              <a:gdLst>
                <a:gd name="T0" fmla="*/ 0 w 4042"/>
                <a:gd name="T1" fmla="*/ 156 h 192"/>
                <a:gd name="T2" fmla="*/ 4042 w 4042"/>
                <a:gd name="T3" fmla="*/ 192 h 192"/>
                <a:gd name="T4" fmla="*/ 4042 w 4042"/>
                <a:gd name="T5" fmla="*/ 144 h 192"/>
                <a:gd name="T6" fmla="*/ 0 w 4042"/>
                <a:gd name="T7" fmla="*/ 0 h 192"/>
                <a:gd name="T8" fmla="*/ 0 w 4042"/>
                <a:gd name="T9" fmla="*/ 156 h 192"/>
                <a:gd name="T10" fmla="*/ 0 w 4042"/>
                <a:gd name="T11" fmla="*/ 156 h 192"/>
              </a:gdLst>
              <a:ahLst/>
              <a:cxnLst>
                <a:cxn ang="0">
                  <a:pos x="T0" y="T1"/>
                </a:cxn>
                <a:cxn ang="0">
                  <a:pos x="T2" y="T3"/>
                </a:cxn>
                <a:cxn ang="0">
                  <a:pos x="T4" y="T5"/>
                </a:cxn>
                <a:cxn ang="0">
                  <a:pos x="T6" y="T7"/>
                </a:cxn>
                <a:cxn ang="0">
                  <a:pos x="T8" y="T9"/>
                </a:cxn>
                <a:cxn ang="0">
                  <a:pos x="T10" y="T11"/>
                </a:cxn>
              </a:cxnLst>
              <a:rect l="0" t="0" r="r" b="b"/>
              <a:pathLst>
                <a:path w="4042" h="192">
                  <a:moveTo>
                    <a:pt x="0" y="156"/>
                  </a:moveTo>
                  <a:lnTo>
                    <a:pt x="4042" y="192"/>
                  </a:lnTo>
                  <a:lnTo>
                    <a:pt x="4042" y="144"/>
                  </a:lnTo>
                  <a:lnTo>
                    <a:pt x="0" y="0"/>
                  </a:lnTo>
                  <a:lnTo>
                    <a:pt x="0" y="156"/>
                  </a:lnTo>
                  <a:lnTo>
                    <a:pt x="0" y="156"/>
                  </a:lnTo>
                  <a:close/>
                </a:path>
              </a:pathLst>
            </a:custGeom>
            <a:gradFill rotWithShape="0">
              <a:gsLst>
                <a:gs pos="0">
                  <a:schemeClr val="bg2">
                    <a:gamma/>
                    <a:shade val="75686"/>
                    <a:invGamma/>
                  </a:schemeClr>
                </a:gs>
                <a:gs pos="100000">
                  <a:schemeClr val="bg2"/>
                </a:gs>
              </a:gsLst>
              <a:lin ang="0" scaled="1"/>
            </a:gradFill>
            <a:ln>
              <a:noFill/>
            </a:ln>
          </p:spPr>
          <p:txBody>
            <a:bodyPr/>
            <a:lstStyle/>
            <a:p>
              <a:pPr>
                <a:defRPr/>
              </a:pPr>
              <a:endParaRPr lang="en-US">
                <a:solidFill>
                  <a:srgbClr val="FFFFFF"/>
                </a:solidFill>
              </a:endParaRPr>
            </a:p>
          </p:txBody>
        </p:sp>
        <p:sp>
          <p:nvSpPr>
            <p:cNvPr id="8" name="Freeform 1030"/>
            <p:cNvSpPr>
              <a:spLocks/>
            </p:cNvSpPr>
            <p:nvPr/>
          </p:nvSpPr>
          <p:spPr bwMode="hidden">
            <a:xfrm>
              <a:off x="4038" y="3577"/>
              <a:ext cx="1720" cy="65"/>
            </a:xfrm>
            <a:custGeom>
              <a:avLst/>
              <a:gdLst>
                <a:gd name="T0" fmla="*/ 1706 w 1722"/>
                <a:gd name="T1" fmla="*/ 58 h 66"/>
                <a:gd name="T2" fmla="*/ 1706 w 1722"/>
                <a:gd name="T3" fmla="*/ 52 h 66"/>
                <a:gd name="T4" fmla="*/ 0 w 1722"/>
                <a:gd name="T5" fmla="*/ 0 h 66"/>
                <a:gd name="T6" fmla="*/ 0 w 1722"/>
                <a:gd name="T7" fmla="*/ 40 h 66"/>
                <a:gd name="T8" fmla="*/ 1706 w 1722"/>
                <a:gd name="T9" fmla="*/ 58 h 66"/>
                <a:gd name="T10" fmla="*/ 1706 w 1722"/>
                <a:gd name="T11" fmla="*/ 58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22" h="66">
                  <a:moveTo>
                    <a:pt x="1722" y="66"/>
                  </a:moveTo>
                  <a:lnTo>
                    <a:pt x="1722" y="60"/>
                  </a:lnTo>
                  <a:lnTo>
                    <a:pt x="0" y="0"/>
                  </a:lnTo>
                  <a:lnTo>
                    <a:pt x="0" y="48"/>
                  </a:lnTo>
                  <a:lnTo>
                    <a:pt x="1722" y="66"/>
                  </a:lnTo>
                  <a:close/>
                </a:path>
              </a:pathLst>
            </a:cu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 name="Freeform 1031"/>
            <p:cNvSpPr>
              <a:spLocks/>
            </p:cNvSpPr>
            <p:nvPr/>
          </p:nvSpPr>
          <p:spPr bwMode="hidden">
            <a:xfrm>
              <a:off x="0" y="3726"/>
              <a:ext cx="4784" cy="329"/>
            </a:xfrm>
            <a:custGeom>
              <a:avLst/>
              <a:gdLst>
                <a:gd name="T0" fmla="*/ 0 w 4789"/>
                <a:gd name="T1" fmla="*/ 329 h 329"/>
                <a:gd name="T2" fmla="*/ 4789 w 4789"/>
                <a:gd name="T3" fmla="*/ 77 h 329"/>
                <a:gd name="T4" fmla="*/ 4789 w 4789"/>
                <a:gd name="T5" fmla="*/ 0 h 329"/>
                <a:gd name="T6" fmla="*/ 0 w 4789"/>
                <a:gd name="T7" fmla="*/ 107 h 329"/>
                <a:gd name="T8" fmla="*/ 0 w 4789"/>
                <a:gd name="T9" fmla="*/ 329 h 329"/>
                <a:gd name="T10" fmla="*/ 0 w 4789"/>
                <a:gd name="T11" fmla="*/ 329 h 329"/>
              </a:gdLst>
              <a:ahLst/>
              <a:cxnLst>
                <a:cxn ang="0">
                  <a:pos x="T0" y="T1"/>
                </a:cxn>
                <a:cxn ang="0">
                  <a:pos x="T2" y="T3"/>
                </a:cxn>
                <a:cxn ang="0">
                  <a:pos x="T4" y="T5"/>
                </a:cxn>
                <a:cxn ang="0">
                  <a:pos x="T6" y="T7"/>
                </a:cxn>
                <a:cxn ang="0">
                  <a:pos x="T8" y="T9"/>
                </a:cxn>
                <a:cxn ang="0">
                  <a:pos x="T10" y="T11"/>
                </a:cxn>
              </a:cxnLst>
              <a:rect l="0" t="0" r="r" b="b"/>
              <a:pathLst>
                <a:path w="4789" h="329">
                  <a:moveTo>
                    <a:pt x="0" y="329"/>
                  </a:moveTo>
                  <a:lnTo>
                    <a:pt x="4789" y="77"/>
                  </a:lnTo>
                  <a:lnTo>
                    <a:pt x="4789" y="0"/>
                  </a:lnTo>
                  <a:lnTo>
                    <a:pt x="0" y="107"/>
                  </a:lnTo>
                  <a:lnTo>
                    <a:pt x="0" y="329"/>
                  </a:lnTo>
                  <a:lnTo>
                    <a:pt x="0" y="329"/>
                  </a:lnTo>
                  <a:close/>
                </a:path>
              </a:pathLst>
            </a:custGeom>
            <a:gradFill rotWithShape="0">
              <a:gsLst>
                <a:gs pos="0">
                  <a:schemeClr val="bg1">
                    <a:gamma/>
                    <a:shade val="81961"/>
                    <a:invGamma/>
                  </a:schemeClr>
                </a:gs>
                <a:gs pos="100000">
                  <a:schemeClr val="bg1"/>
                </a:gs>
              </a:gsLst>
              <a:lin ang="0" scaled="1"/>
            </a:gradFill>
            <a:ln>
              <a:noFill/>
            </a:ln>
            <a:effectLst/>
          </p:spPr>
          <p:txBody>
            <a:bodyPr/>
            <a:lstStyle/>
            <a:p>
              <a:pPr>
                <a:defRPr/>
              </a:pPr>
              <a:endParaRPr lang="en-US">
                <a:solidFill>
                  <a:srgbClr val="FFFFFF"/>
                </a:solidFill>
              </a:endParaRPr>
            </a:p>
          </p:txBody>
        </p:sp>
        <p:sp>
          <p:nvSpPr>
            <p:cNvPr id="10" name="Freeform 1032"/>
            <p:cNvSpPr>
              <a:spLocks/>
            </p:cNvSpPr>
            <p:nvPr/>
          </p:nvSpPr>
          <p:spPr bwMode="hidden">
            <a:xfrm>
              <a:off x="4784" y="3702"/>
              <a:ext cx="974" cy="101"/>
            </a:xfrm>
            <a:custGeom>
              <a:avLst/>
              <a:gdLst>
                <a:gd name="T0" fmla="*/ 967 w 975"/>
                <a:gd name="T1" fmla="*/ 48 h 101"/>
                <a:gd name="T2" fmla="*/ 967 w 975"/>
                <a:gd name="T3" fmla="*/ 0 h 101"/>
                <a:gd name="T4" fmla="*/ 0 w 975"/>
                <a:gd name="T5" fmla="*/ 24 h 101"/>
                <a:gd name="T6" fmla="*/ 0 w 975"/>
                <a:gd name="T7" fmla="*/ 101 h 101"/>
                <a:gd name="T8" fmla="*/ 967 w 975"/>
                <a:gd name="T9" fmla="*/ 48 h 101"/>
                <a:gd name="T10" fmla="*/ 967 w 975"/>
                <a:gd name="T11" fmla="*/ 48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75" h="101">
                  <a:moveTo>
                    <a:pt x="975" y="48"/>
                  </a:moveTo>
                  <a:lnTo>
                    <a:pt x="975" y="0"/>
                  </a:lnTo>
                  <a:lnTo>
                    <a:pt x="0" y="24"/>
                  </a:lnTo>
                  <a:lnTo>
                    <a:pt x="0" y="101"/>
                  </a:lnTo>
                  <a:lnTo>
                    <a:pt x="975" y="48"/>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1" name="Freeform 1033"/>
            <p:cNvSpPr>
              <a:spLocks/>
            </p:cNvSpPr>
            <p:nvPr/>
          </p:nvSpPr>
          <p:spPr bwMode="hidden">
            <a:xfrm>
              <a:off x="3619" y="3815"/>
              <a:ext cx="2139" cy="198"/>
            </a:xfrm>
            <a:custGeom>
              <a:avLst/>
              <a:gdLst>
                <a:gd name="T0" fmla="*/ 2125 w 2141"/>
                <a:gd name="T1" fmla="*/ 0 h 198"/>
                <a:gd name="T2" fmla="*/ 0 w 2141"/>
                <a:gd name="T3" fmla="*/ 156 h 198"/>
                <a:gd name="T4" fmla="*/ 0 w 2141"/>
                <a:gd name="T5" fmla="*/ 198 h 198"/>
                <a:gd name="T6" fmla="*/ 2125 w 2141"/>
                <a:gd name="T7" fmla="*/ 0 h 198"/>
                <a:gd name="T8" fmla="*/ 2125 w 2141"/>
                <a:gd name="T9" fmla="*/ 0 h 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1" h="198">
                  <a:moveTo>
                    <a:pt x="2141" y="0"/>
                  </a:moveTo>
                  <a:lnTo>
                    <a:pt x="0" y="156"/>
                  </a:lnTo>
                  <a:lnTo>
                    <a:pt x="0" y="198"/>
                  </a:lnTo>
                  <a:lnTo>
                    <a:pt x="2141" y="0"/>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2" name="Freeform 1034"/>
            <p:cNvSpPr>
              <a:spLocks/>
            </p:cNvSpPr>
            <p:nvPr/>
          </p:nvSpPr>
          <p:spPr bwMode="hidden">
            <a:xfrm>
              <a:off x="0" y="3971"/>
              <a:ext cx="3619" cy="348"/>
            </a:xfrm>
            <a:custGeom>
              <a:avLst/>
              <a:gdLst>
                <a:gd name="T0" fmla="*/ 0 w 3623"/>
                <a:gd name="T1" fmla="*/ 348 h 348"/>
                <a:gd name="T2" fmla="*/ 311 w 3623"/>
                <a:gd name="T3" fmla="*/ 348 h 348"/>
                <a:gd name="T4" fmla="*/ 3623 w 3623"/>
                <a:gd name="T5" fmla="*/ 42 h 348"/>
                <a:gd name="T6" fmla="*/ 3623 w 3623"/>
                <a:gd name="T7" fmla="*/ 0 h 348"/>
                <a:gd name="T8" fmla="*/ 0 w 3623"/>
                <a:gd name="T9" fmla="*/ 264 h 348"/>
                <a:gd name="T10" fmla="*/ 0 w 3623"/>
                <a:gd name="T11" fmla="*/ 348 h 348"/>
                <a:gd name="T12" fmla="*/ 0 w 3623"/>
                <a:gd name="T13" fmla="*/ 348 h 348"/>
              </a:gdLst>
              <a:ahLst/>
              <a:cxnLst>
                <a:cxn ang="0">
                  <a:pos x="T0" y="T1"/>
                </a:cxn>
                <a:cxn ang="0">
                  <a:pos x="T2" y="T3"/>
                </a:cxn>
                <a:cxn ang="0">
                  <a:pos x="T4" y="T5"/>
                </a:cxn>
                <a:cxn ang="0">
                  <a:pos x="T6" y="T7"/>
                </a:cxn>
                <a:cxn ang="0">
                  <a:pos x="T8" y="T9"/>
                </a:cxn>
                <a:cxn ang="0">
                  <a:pos x="T10" y="T11"/>
                </a:cxn>
                <a:cxn ang="0">
                  <a:pos x="T12" y="T13"/>
                </a:cxn>
              </a:cxnLst>
              <a:rect l="0" t="0" r="r" b="b"/>
              <a:pathLst>
                <a:path w="3623" h="348">
                  <a:moveTo>
                    <a:pt x="0" y="348"/>
                  </a:moveTo>
                  <a:lnTo>
                    <a:pt x="311" y="348"/>
                  </a:lnTo>
                  <a:lnTo>
                    <a:pt x="3623" y="42"/>
                  </a:lnTo>
                  <a:lnTo>
                    <a:pt x="3623" y="0"/>
                  </a:lnTo>
                  <a:lnTo>
                    <a:pt x="0" y="264"/>
                  </a:lnTo>
                  <a:lnTo>
                    <a:pt x="0" y="348"/>
                  </a:lnTo>
                  <a:lnTo>
                    <a:pt x="0" y="348"/>
                  </a:lnTo>
                  <a:close/>
                </a:path>
              </a:pathLst>
            </a:custGeom>
            <a:gradFill rotWithShape="0">
              <a:gsLst>
                <a:gs pos="0">
                  <a:schemeClr val="bg1">
                    <a:gamma/>
                    <a:shade val="72549"/>
                    <a:invGamma/>
                  </a:schemeClr>
                </a:gs>
                <a:gs pos="100000">
                  <a:schemeClr val="bg1"/>
                </a:gs>
              </a:gsLst>
              <a:lin ang="0" scaled="1"/>
            </a:gradFill>
            <a:ln>
              <a:noFill/>
            </a:ln>
          </p:spPr>
          <p:txBody>
            <a:bodyPr/>
            <a:lstStyle/>
            <a:p>
              <a:pPr>
                <a:defRPr/>
              </a:pPr>
              <a:endParaRPr lang="en-US">
                <a:solidFill>
                  <a:srgbClr val="FFFFFF"/>
                </a:solidFill>
              </a:endParaRPr>
            </a:p>
          </p:txBody>
        </p:sp>
        <p:sp>
          <p:nvSpPr>
            <p:cNvPr id="13" name="Freeform 1035"/>
            <p:cNvSpPr>
              <a:spLocks/>
            </p:cNvSpPr>
            <p:nvPr/>
          </p:nvSpPr>
          <p:spPr bwMode="hidden">
            <a:xfrm>
              <a:off x="2097" y="4043"/>
              <a:ext cx="2514" cy="276"/>
            </a:xfrm>
            <a:custGeom>
              <a:avLst/>
              <a:gdLst>
                <a:gd name="T0" fmla="*/ 2158 w 2517"/>
                <a:gd name="T1" fmla="*/ 276 h 276"/>
                <a:gd name="T2" fmla="*/ 2493 w 2517"/>
                <a:gd name="T3" fmla="*/ 204 h 276"/>
                <a:gd name="T4" fmla="*/ 2236 w 2517"/>
                <a:gd name="T5" fmla="*/ 0 h 276"/>
                <a:gd name="T6" fmla="*/ 0 w 2517"/>
                <a:gd name="T7" fmla="*/ 276 h 276"/>
                <a:gd name="T8" fmla="*/ 2158 w 2517"/>
                <a:gd name="T9" fmla="*/ 276 h 276"/>
                <a:gd name="T10" fmla="*/ 2158 w 2517"/>
                <a:gd name="T11" fmla="*/ 276 h 2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17" h="276">
                  <a:moveTo>
                    <a:pt x="2182" y="276"/>
                  </a:moveTo>
                  <a:lnTo>
                    <a:pt x="2517" y="204"/>
                  </a:lnTo>
                  <a:lnTo>
                    <a:pt x="2260" y="0"/>
                  </a:lnTo>
                  <a:lnTo>
                    <a:pt x="0" y="276"/>
                  </a:lnTo>
                  <a:lnTo>
                    <a:pt x="2182" y="276"/>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4" name="Freeform 1036"/>
            <p:cNvSpPr>
              <a:spLocks/>
            </p:cNvSpPr>
            <p:nvPr/>
          </p:nvSpPr>
          <p:spPr bwMode="hidden">
            <a:xfrm>
              <a:off x="4354" y="3869"/>
              <a:ext cx="1404" cy="378"/>
            </a:xfrm>
            <a:custGeom>
              <a:avLst/>
              <a:gdLst>
                <a:gd name="T0" fmla="*/ 1405 w 1405"/>
                <a:gd name="T1" fmla="*/ 126 h 378"/>
                <a:gd name="T2" fmla="*/ 1405 w 1405"/>
                <a:gd name="T3" fmla="*/ 0 h 378"/>
                <a:gd name="T4" fmla="*/ 0 w 1405"/>
                <a:gd name="T5" fmla="*/ 174 h 378"/>
                <a:gd name="T6" fmla="*/ 257 w 1405"/>
                <a:gd name="T7" fmla="*/ 378 h 378"/>
                <a:gd name="T8" fmla="*/ 1405 w 1405"/>
                <a:gd name="T9" fmla="*/ 126 h 378"/>
                <a:gd name="T10" fmla="*/ 1405 w 1405"/>
                <a:gd name="T11" fmla="*/ 126 h 378"/>
              </a:gdLst>
              <a:ahLst/>
              <a:cxnLst>
                <a:cxn ang="0">
                  <a:pos x="T0" y="T1"/>
                </a:cxn>
                <a:cxn ang="0">
                  <a:pos x="T2" y="T3"/>
                </a:cxn>
                <a:cxn ang="0">
                  <a:pos x="T4" y="T5"/>
                </a:cxn>
                <a:cxn ang="0">
                  <a:pos x="T6" y="T7"/>
                </a:cxn>
                <a:cxn ang="0">
                  <a:pos x="T8" y="T9"/>
                </a:cxn>
                <a:cxn ang="0">
                  <a:pos x="T10" y="T11"/>
                </a:cxn>
              </a:cxnLst>
              <a:rect l="0" t="0" r="r" b="b"/>
              <a:pathLst>
                <a:path w="1405" h="378">
                  <a:moveTo>
                    <a:pt x="1405" y="126"/>
                  </a:moveTo>
                  <a:lnTo>
                    <a:pt x="1405" y="0"/>
                  </a:lnTo>
                  <a:lnTo>
                    <a:pt x="0" y="174"/>
                  </a:lnTo>
                  <a:lnTo>
                    <a:pt x="257" y="378"/>
                  </a:lnTo>
                  <a:lnTo>
                    <a:pt x="1405" y="126"/>
                  </a:lnTo>
                  <a:lnTo>
                    <a:pt x="1405" y="126"/>
                  </a:lnTo>
                  <a:close/>
                </a:path>
              </a:pathLst>
            </a:custGeom>
            <a:gradFill rotWithShape="0">
              <a:gsLst>
                <a:gs pos="0">
                  <a:schemeClr val="bg1"/>
                </a:gs>
                <a:gs pos="100000">
                  <a:schemeClr val="bg1">
                    <a:gamma/>
                    <a:tint val="96863"/>
                    <a:invGamma/>
                  </a:schemeClr>
                </a:gs>
              </a:gsLst>
              <a:lin ang="0" scaled="1"/>
            </a:gradFill>
            <a:ln>
              <a:noFill/>
            </a:ln>
          </p:spPr>
          <p:txBody>
            <a:bodyPr/>
            <a:lstStyle/>
            <a:p>
              <a:pPr>
                <a:defRPr/>
              </a:pPr>
              <a:endParaRPr lang="en-US">
                <a:solidFill>
                  <a:srgbClr val="FFFFFF"/>
                </a:solidFill>
              </a:endParaRPr>
            </a:p>
          </p:txBody>
        </p:sp>
        <p:sp>
          <p:nvSpPr>
            <p:cNvPr id="15" name="Freeform 1037"/>
            <p:cNvSpPr>
              <a:spLocks/>
            </p:cNvSpPr>
            <p:nvPr/>
          </p:nvSpPr>
          <p:spPr bwMode="hidden">
            <a:xfrm>
              <a:off x="5030" y="3151"/>
              <a:ext cx="728" cy="240"/>
            </a:xfrm>
            <a:custGeom>
              <a:avLst/>
              <a:gdLst>
                <a:gd name="T0" fmla="*/ 721 w 729"/>
                <a:gd name="T1" fmla="*/ 240 h 240"/>
                <a:gd name="T2" fmla="*/ 0 w 729"/>
                <a:gd name="T3" fmla="*/ 0 h 240"/>
                <a:gd name="T4" fmla="*/ 0 w 729"/>
                <a:gd name="T5" fmla="*/ 6 h 240"/>
                <a:gd name="T6" fmla="*/ 721 w 729"/>
                <a:gd name="T7" fmla="*/ 240 h 240"/>
                <a:gd name="T8" fmla="*/ 721 w 729"/>
                <a:gd name="T9" fmla="*/ 240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240">
                  <a:moveTo>
                    <a:pt x="729" y="240"/>
                  </a:moveTo>
                  <a:lnTo>
                    <a:pt x="0" y="0"/>
                  </a:lnTo>
                  <a:lnTo>
                    <a:pt x="0" y="6"/>
                  </a:lnTo>
                  <a:lnTo>
                    <a:pt x="729" y="240"/>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6" name="Freeform 1038"/>
            <p:cNvSpPr>
              <a:spLocks/>
            </p:cNvSpPr>
            <p:nvPr/>
          </p:nvSpPr>
          <p:spPr bwMode="hidden">
            <a:xfrm>
              <a:off x="0" y="1486"/>
              <a:ext cx="5030" cy="1671"/>
            </a:xfrm>
            <a:custGeom>
              <a:avLst/>
              <a:gdLst>
                <a:gd name="T0" fmla="*/ 0 w 5035"/>
                <a:gd name="T1" fmla="*/ 72 h 1672"/>
                <a:gd name="T2" fmla="*/ 5035 w 5035"/>
                <a:gd name="T3" fmla="*/ 1672 h 1672"/>
                <a:gd name="T4" fmla="*/ 5035 w 5035"/>
                <a:gd name="T5" fmla="*/ 1666 h 1672"/>
                <a:gd name="T6" fmla="*/ 0 w 5035"/>
                <a:gd name="T7" fmla="*/ 0 h 1672"/>
                <a:gd name="T8" fmla="*/ 0 w 5035"/>
                <a:gd name="T9" fmla="*/ 72 h 1672"/>
                <a:gd name="T10" fmla="*/ 0 w 5035"/>
                <a:gd name="T11" fmla="*/ 72 h 1672"/>
              </a:gdLst>
              <a:ahLst/>
              <a:cxnLst>
                <a:cxn ang="0">
                  <a:pos x="T0" y="T1"/>
                </a:cxn>
                <a:cxn ang="0">
                  <a:pos x="T2" y="T3"/>
                </a:cxn>
                <a:cxn ang="0">
                  <a:pos x="T4" y="T5"/>
                </a:cxn>
                <a:cxn ang="0">
                  <a:pos x="T6" y="T7"/>
                </a:cxn>
                <a:cxn ang="0">
                  <a:pos x="T8" y="T9"/>
                </a:cxn>
                <a:cxn ang="0">
                  <a:pos x="T10" y="T11"/>
                </a:cxn>
              </a:cxnLst>
              <a:rect l="0" t="0" r="r" b="b"/>
              <a:pathLst>
                <a:path w="5035" h="1672">
                  <a:moveTo>
                    <a:pt x="0" y="72"/>
                  </a:moveTo>
                  <a:lnTo>
                    <a:pt x="5035" y="1672"/>
                  </a:lnTo>
                  <a:lnTo>
                    <a:pt x="5035" y="1666"/>
                  </a:lnTo>
                  <a:lnTo>
                    <a:pt x="0" y="0"/>
                  </a:lnTo>
                  <a:lnTo>
                    <a:pt x="0" y="72"/>
                  </a:lnTo>
                  <a:lnTo>
                    <a:pt x="0" y="72"/>
                  </a:lnTo>
                  <a:close/>
                </a:path>
              </a:pathLst>
            </a:custGeom>
            <a:gradFill rotWithShape="0">
              <a:gsLst>
                <a:gs pos="0">
                  <a:schemeClr val="bg1">
                    <a:gamma/>
                    <a:shade val="54510"/>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17" name="Freeform 1039"/>
            <p:cNvSpPr>
              <a:spLocks/>
            </p:cNvSpPr>
            <p:nvPr/>
          </p:nvSpPr>
          <p:spPr bwMode="hidden">
            <a:xfrm>
              <a:off x="5030" y="3049"/>
              <a:ext cx="728" cy="318"/>
            </a:xfrm>
            <a:custGeom>
              <a:avLst/>
              <a:gdLst>
                <a:gd name="T0" fmla="*/ 721 w 729"/>
                <a:gd name="T1" fmla="*/ 318 h 318"/>
                <a:gd name="T2" fmla="*/ 721 w 729"/>
                <a:gd name="T3" fmla="*/ 312 h 318"/>
                <a:gd name="T4" fmla="*/ 0 w 729"/>
                <a:gd name="T5" fmla="*/ 0 h 318"/>
                <a:gd name="T6" fmla="*/ 0 w 729"/>
                <a:gd name="T7" fmla="*/ 54 h 318"/>
                <a:gd name="T8" fmla="*/ 721 w 729"/>
                <a:gd name="T9" fmla="*/ 318 h 318"/>
                <a:gd name="T10" fmla="*/ 721 w 729"/>
                <a:gd name="T11" fmla="*/ 318 h 3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29" h="318">
                  <a:moveTo>
                    <a:pt x="729" y="318"/>
                  </a:moveTo>
                  <a:lnTo>
                    <a:pt x="729" y="312"/>
                  </a:lnTo>
                  <a:lnTo>
                    <a:pt x="0" y="0"/>
                  </a:lnTo>
                  <a:lnTo>
                    <a:pt x="0" y="54"/>
                  </a:lnTo>
                  <a:lnTo>
                    <a:pt x="729" y="318"/>
                  </a:lnTo>
                  <a:close/>
                </a:path>
              </a:pathLst>
            </a:cu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 name="Freeform 1040"/>
            <p:cNvSpPr>
              <a:spLocks/>
            </p:cNvSpPr>
            <p:nvPr/>
          </p:nvSpPr>
          <p:spPr bwMode="hidden">
            <a:xfrm>
              <a:off x="0" y="916"/>
              <a:ext cx="5030" cy="2187"/>
            </a:xfrm>
            <a:custGeom>
              <a:avLst/>
              <a:gdLst>
                <a:gd name="T0" fmla="*/ 0 w 5035"/>
                <a:gd name="T1" fmla="*/ 396 h 2188"/>
                <a:gd name="T2" fmla="*/ 5035 w 5035"/>
                <a:gd name="T3" fmla="*/ 2188 h 2188"/>
                <a:gd name="T4" fmla="*/ 5035 w 5035"/>
                <a:gd name="T5" fmla="*/ 2134 h 2188"/>
                <a:gd name="T6" fmla="*/ 0 w 5035"/>
                <a:gd name="T7" fmla="*/ 0 h 2188"/>
                <a:gd name="T8" fmla="*/ 0 w 5035"/>
                <a:gd name="T9" fmla="*/ 396 h 2188"/>
                <a:gd name="T10" fmla="*/ 0 w 5035"/>
                <a:gd name="T11" fmla="*/ 396 h 2188"/>
              </a:gdLst>
              <a:ahLst/>
              <a:cxnLst>
                <a:cxn ang="0">
                  <a:pos x="T0" y="T1"/>
                </a:cxn>
                <a:cxn ang="0">
                  <a:pos x="T2" y="T3"/>
                </a:cxn>
                <a:cxn ang="0">
                  <a:pos x="T4" y="T5"/>
                </a:cxn>
                <a:cxn ang="0">
                  <a:pos x="T6" y="T7"/>
                </a:cxn>
                <a:cxn ang="0">
                  <a:pos x="T8" y="T9"/>
                </a:cxn>
                <a:cxn ang="0">
                  <a:pos x="T10" y="T11"/>
                </a:cxn>
              </a:cxnLst>
              <a:rect l="0" t="0" r="r" b="b"/>
              <a:pathLst>
                <a:path w="5035" h="2188">
                  <a:moveTo>
                    <a:pt x="0" y="396"/>
                  </a:moveTo>
                  <a:lnTo>
                    <a:pt x="5035" y="2188"/>
                  </a:lnTo>
                  <a:lnTo>
                    <a:pt x="5035" y="2134"/>
                  </a:lnTo>
                  <a:lnTo>
                    <a:pt x="0" y="0"/>
                  </a:lnTo>
                  <a:lnTo>
                    <a:pt x="0" y="396"/>
                  </a:lnTo>
                  <a:lnTo>
                    <a:pt x="0" y="396"/>
                  </a:lnTo>
                  <a:close/>
                </a:path>
              </a:pathLst>
            </a:custGeom>
            <a:gradFill rotWithShape="0">
              <a:gsLst>
                <a:gs pos="0">
                  <a:schemeClr val="bg2">
                    <a:gamma/>
                    <a:shade val="66667"/>
                    <a:invGamma/>
                  </a:schemeClr>
                </a:gs>
                <a:gs pos="100000">
                  <a:schemeClr val="bg2"/>
                </a:gs>
              </a:gsLst>
              <a:lin ang="0" scaled="1"/>
            </a:gradFill>
            <a:ln>
              <a:noFill/>
            </a:ln>
          </p:spPr>
          <p:txBody>
            <a:bodyPr/>
            <a:lstStyle/>
            <a:p>
              <a:pPr>
                <a:defRPr/>
              </a:pPr>
              <a:endParaRPr lang="en-US">
                <a:solidFill>
                  <a:srgbClr val="FFFFFF"/>
                </a:solidFill>
              </a:endParaRPr>
            </a:p>
          </p:txBody>
        </p:sp>
        <p:sp>
          <p:nvSpPr>
            <p:cNvPr id="19" name="Freeform 1041"/>
            <p:cNvSpPr>
              <a:spLocks/>
            </p:cNvSpPr>
            <p:nvPr/>
          </p:nvSpPr>
          <p:spPr bwMode="hidden">
            <a:xfrm>
              <a:off x="2294" y="0"/>
              <a:ext cx="3159" cy="2725"/>
            </a:xfrm>
            <a:custGeom>
              <a:avLst/>
              <a:gdLst>
                <a:gd name="T0" fmla="*/ 0 w 3163"/>
                <a:gd name="T1" fmla="*/ 0 h 2727"/>
                <a:gd name="T2" fmla="*/ 3145 w 3163"/>
                <a:gd name="T3" fmla="*/ 2727 h 2727"/>
                <a:gd name="T4" fmla="*/ 3163 w 3163"/>
                <a:gd name="T5" fmla="*/ 2704 h 2727"/>
                <a:gd name="T6" fmla="*/ 102 w 3163"/>
                <a:gd name="T7" fmla="*/ 0 h 2727"/>
                <a:gd name="T8" fmla="*/ 0 w 3163"/>
                <a:gd name="T9" fmla="*/ 0 h 2727"/>
                <a:gd name="T10" fmla="*/ 0 w 3163"/>
                <a:gd name="T11" fmla="*/ 0 h 2727"/>
              </a:gdLst>
              <a:ahLst/>
              <a:cxnLst>
                <a:cxn ang="0">
                  <a:pos x="T0" y="T1"/>
                </a:cxn>
                <a:cxn ang="0">
                  <a:pos x="T2" y="T3"/>
                </a:cxn>
                <a:cxn ang="0">
                  <a:pos x="T4" y="T5"/>
                </a:cxn>
                <a:cxn ang="0">
                  <a:pos x="T6" y="T7"/>
                </a:cxn>
                <a:cxn ang="0">
                  <a:pos x="T8" y="T9"/>
                </a:cxn>
                <a:cxn ang="0">
                  <a:pos x="T10" y="T11"/>
                </a:cxn>
              </a:cxnLst>
              <a:rect l="0" t="0" r="r" b="b"/>
              <a:pathLst>
                <a:path w="3163" h="2727">
                  <a:moveTo>
                    <a:pt x="0" y="0"/>
                  </a:moveTo>
                  <a:lnTo>
                    <a:pt x="3145" y="2727"/>
                  </a:lnTo>
                  <a:lnTo>
                    <a:pt x="3163" y="2704"/>
                  </a:lnTo>
                  <a:lnTo>
                    <a:pt x="102" y="0"/>
                  </a:lnTo>
                  <a:lnTo>
                    <a:pt x="0" y="0"/>
                  </a:lnTo>
                  <a:lnTo>
                    <a:pt x="0" y="0"/>
                  </a:lnTo>
                  <a:close/>
                </a:path>
              </a:pathLst>
            </a:custGeom>
            <a:gradFill rotWithShape="0">
              <a:gsLst>
                <a:gs pos="0">
                  <a:schemeClr val="bg1">
                    <a:gamma/>
                    <a:shade val="69804"/>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20" name="Freeform 1042"/>
            <p:cNvSpPr>
              <a:spLocks/>
            </p:cNvSpPr>
            <p:nvPr/>
          </p:nvSpPr>
          <p:spPr bwMode="hidden">
            <a:xfrm>
              <a:off x="5435" y="2702"/>
              <a:ext cx="323" cy="299"/>
            </a:xfrm>
            <a:custGeom>
              <a:avLst/>
              <a:gdLst>
                <a:gd name="T0" fmla="*/ 323 w 323"/>
                <a:gd name="T1" fmla="*/ 299 h 299"/>
                <a:gd name="T2" fmla="*/ 323 w 323"/>
                <a:gd name="T3" fmla="*/ 263 h 299"/>
                <a:gd name="T4" fmla="*/ 18 w 323"/>
                <a:gd name="T5" fmla="*/ 0 h 299"/>
                <a:gd name="T6" fmla="*/ 0 w 323"/>
                <a:gd name="T7" fmla="*/ 23 h 299"/>
                <a:gd name="T8" fmla="*/ 323 w 323"/>
                <a:gd name="T9" fmla="*/ 299 h 299"/>
                <a:gd name="T10" fmla="*/ 323 w 323"/>
                <a:gd name="T11" fmla="*/ 299 h 299"/>
              </a:gdLst>
              <a:ahLst/>
              <a:cxnLst>
                <a:cxn ang="0">
                  <a:pos x="T0" y="T1"/>
                </a:cxn>
                <a:cxn ang="0">
                  <a:pos x="T2" y="T3"/>
                </a:cxn>
                <a:cxn ang="0">
                  <a:pos x="T4" y="T5"/>
                </a:cxn>
                <a:cxn ang="0">
                  <a:pos x="T6" y="T7"/>
                </a:cxn>
                <a:cxn ang="0">
                  <a:pos x="T8" y="T9"/>
                </a:cxn>
                <a:cxn ang="0">
                  <a:pos x="T10" y="T11"/>
                </a:cxn>
              </a:cxnLst>
              <a:rect l="0" t="0" r="r" b="b"/>
              <a:pathLst>
                <a:path w="323" h="299">
                  <a:moveTo>
                    <a:pt x="323" y="299"/>
                  </a:moveTo>
                  <a:lnTo>
                    <a:pt x="323" y="263"/>
                  </a:lnTo>
                  <a:lnTo>
                    <a:pt x="18" y="0"/>
                  </a:lnTo>
                  <a:lnTo>
                    <a:pt x="0" y="23"/>
                  </a:lnTo>
                  <a:lnTo>
                    <a:pt x="323" y="299"/>
                  </a:lnTo>
                  <a:lnTo>
                    <a:pt x="323" y="299"/>
                  </a:lnTo>
                  <a:close/>
                </a:path>
              </a:pathLst>
            </a:custGeom>
            <a:gradFill rotWithShape="0">
              <a:gsLst>
                <a:gs pos="0">
                  <a:schemeClr val="bg1"/>
                </a:gs>
                <a:gs pos="100000">
                  <a:schemeClr val="bg1">
                    <a:gamma/>
                    <a:tint val="94118"/>
                    <a:invGamma/>
                  </a:schemeClr>
                </a:gs>
              </a:gsLst>
              <a:lin ang="2700000" scaled="1"/>
            </a:gradFill>
            <a:ln>
              <a:noFill/>
            </a:ln>
          </p:spPr>
          <p:txBody>
            <a:bodyPr/>
            <a:lstStyle/>
            <a:p>
              <a:pPr>
                <a:defRPr/>
              </a:pPr>
              <a:endParaRPr lang="en-US">
                <a:solidFill>
                  <a:srgbClr val="FFFFFF"/>
                </a:solidFill>
              </a:endParaRPr>
            </a:p>
          </p:txBody>
        </p:sp>
        <p:sp>
          <p:nvSpPr>
            <p:cNvPr id="21" name="Freeform 1043"/>
            <p:cNvSpPr>
              <a:spLocks/>
            </p:cNvSpPr>
            <p:nvPr/>
          </p:nvSpPr>
          <p:spPr bwMode="hidden">
            <a:xfrm>
              <a:off x="5477" y="2588"/>
              <a:ext cx="281" cy="335"/>
            </a:xfrm>
            <a:custGeom>
              <a:avLst/>
              <a:gdLst>
                <a:gd name="T0" fmla="*/ 281 w 281"/>
                <a:gd name="T1" fmla="*/ 335 h 335"/>
                <a:gd name="T2" fmla="*/ 281 w 281"/>
                <a:gd name="T3" fmla="*/ 173 h 335"/>
                <a:gd name="T4" fmla="*/ 96 w 281"/>
                <a:gd name="T5" fmla="*/ 0 h 335"/>
                <a:gd name="T6" fmla="*/ 0 w 281"/>
                <a:gd name="T7" fmla="*/ 90 h 335"/>
                <a:gd name="T8" fmla="*/ 281 w 281"/>
                <a:gd name="T9" fmla="*/ 335 h 335"/>
                <a:gd name="T10" fmla="*/ 281 w 281"/>
                <a:gd name="T11" fmla="*/ 335 h 33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1" h="335">
                  <a:moveTo>
                    <a:pt x="281" y="335"/>
                  </a:moveTo>
                  <a:lnTo>
                    <a:pt x="281" y="173"/>
                  </a:lnTo>
                  <a:lnTo>
                    <a:pt x="96" y="0"/>
                  </a:lnTo>
                  <a:lnTo>
                    <a:pt x="0" y="90"/>
                  </a:lnTo>
                  <a:lnTo>
                    <a:pt x="281" y="335"/>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2" name="Freeform 1044"/>
            <p:cNvSpPr>
              <a:spLocks/>
            </p:cNvSpPr>
            <p:nvPr/>
          </p:nvSpPr>
          <p:spPr bwMode="hidden">
            <a:xfrm>
              <a:off x="2454" y="0"/>
              <a:ext cx="3119" cy="2678"/>
            </a:xfrm>
            <a:custGeom>
              <a:avLst/>
              <a:gdLst>
                <a:gd name="T0" fmla="*/ 0 w 3122"/>
                <a:gd name="T1" fmla="*/ 0 h 2680"/>
                <a:gd name="T2" fmla="*/ 3026 w 3122"/>
                <a:gd name="T3" fmla="*/ 2680 h 2680"/>
                <a:gd name="T4" fmla="*/ 3122 w 3122"/>
                <a:gd name="T5" fmla="*/ 2590 h 2680"/>
                <a:gd name="T6" fmla="*/ 383 w 3122"/>
                <a:gd name="T7" fmla="*/ 0 h 2680"/>
                <a:gd name="T8" fmla="*/ 0 w 3122"/>
                <a:gd name="T9" fmla="*/ 0 h 2680"/>
                <a:gd name="T10" fmla="*/ 0 w 3122"/>
                <a:gd name="T11" fmla="*/ 0 h 2680"/>
              </a:gdLst>
              <a:ahLst/>
              <a:cxnLst>
                <a:cxn ang="0">
                  <a:pos x="T0" y="T1"/>
                </a:cxn>
                <a:cxn ang="0">
                  <a:pos x="T2" y="T3"/>
                </a:cxn>
                <a:cxn ang="0">
                  <a:pos x="T4" y="T5"/>
                </a:cxn>
                <a:cxn ang="0">
                  <a:pos x="T6" y="T7"/>
                </a:cxn>
                <a:cxn ang="0">
                  <a:pos x="T8" y="T9"/>
                </a:cxn>
                <a:cxn ang="0">
                  <a:pos x="T10" y="T11"/>
                </a:cxn>
              </a:cxnLst>
              <a:rect l="0" t="0" r="r" b="b"/>
              <a:pathLst>
                <a:path w="3122" h="2680">
                  <a:moveTo>
                    <a:pt x="0" y="0"/>
                  </a:moveTo>
                  <a:lnTo>
                    <a:pt x="3026" y="2680"/>
                  </a:lnTo>
                  <a:lnTo>
                    <a:pt x="3122" y="2590"/>
                  </a:lnTo>
                  <a:lnTo>
                    <a:pt x="383" y="0"/>
                  </a:lnTo>
                  <a:lnTo>
                    <a:pt x="0" y="0"/>
                  </a:lnTo>
                  <a:lnTo>
                    <a:pt x="0" y="0"/>
                  </a:lnTo>
                  <a:close/>
                </a:path>
              </a:pathLst>
            </a:custGeom>
            <a:gradFill rotWithShape="0">
              <a:gsLst>
                <a:gs pos="0">
                  <a:schemeClr val="bg1">
                    <a:gamma/>
                    <a:shade val="46275"/>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23" name="Freeform 1045"/>
            <p:cNvSpPr>
              <a:spLocks/>
            </p:cNvSpPr>
            <p:nvPr/>
          </p:nvSpPr>
          <p:spPr bwMode="hidden">
            <a:xfrm>
              <a:off x="5626" y="2534"/>
              <a:ext cx="132" cy="132"/>
            </a:xfrm>
            <a:custGeom>
              <a:avLst/>
              <a:gdLst>
                <a:gd name="T0" fmla="*/ 132 w 132"/>
                <a:gd name="T1" fmla="*/ 132 h 132"/>
                <a:gd name="T2" fmla="*/ 0 w 132"/>
                <a:gd name="T3" fmla="*/ 0 h 132"/>
                <a:gd name="T4" fmla="*/ 0 w 132"/>
                <a:gd name="T5" fmla="*/ 0 h 132"/>
                <a:gd name="T6" fmla="*/ 132 w 132"/>
                <a:gd name="T7" fmla="*/ 132 h 132"/>
                <a:gd name="T8" fmla="*/ 132 w 132"/>
                <a:gd name="T9" fmla="*/ 132 h 1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 h="132">
                  <a:moveTo>
                    <a:pt x="132" y="132"/>
                  </a:moveTo>
                  <a:lnTo>
                    <a:pt x="0" y="0"/>
                  </a:lnTo>
                  <a:lnTo>
                    <a:pt x="132" y="132"/>
                  </a:lnTo>
                  <a:close/>
                </a:path>
              </a:pathLst>
            </a:custGeom>
            <a:solidFill>
              <a:srgbClr val="FF9999"/>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4" name="Freeform 1046"/>
            <p:cNvSpPr>
              <a:spLocks/>
            </p:cNvSpPr>
            <p:nvPr/>
          </p:nvSpPr>
          <p:spPr bwMode="hidden">
            <a:xfrm>
              <a:off x="3112" y="0"/>
              <a:ext cx="2514" cy="2534"/>
            </a:xfrm>
            <a:custGeom>
              <a:avLst/>
              <a:gdLst>
                <a:gd name="T0" fmla="*/ 0 w 2517"/>
                <a:gd name="T1" fmla="*/ 0 h 2536"/>
                <a:gd name="T2" fmla="*/ 2517 w 2517"/>
                <a:gd name="T3" fmla="*/ 2536 h 2536"/>
                <a:gd name="T4" fmla="*/ 2517 w 2517"/>
                <a:gd name="T5" fmla="*/ 2536 h 2536"/>
                <a:gd name="T6" fmla="*/ 66 w 2517"/>
                <a:gd name="T7" fmla="*/ 0 h 2536"/>
                <a:gd name="T8" fmla="*/ 0 w 2517"/>
                <a:gd name="T9" fmla="*/ 0 h 2536"/>
                <a:gd name="T10" fmla="*/ 0 w 2517"/>
                <a:gd name="T11" fmla="*/ 0 h 2536"/>
              </a:gdLst>
              <a:ahLst/>
              <a:cxnLst>
                <a:cxn ang="0">
                  <a:pos x="T0" y="T1"/>
                </a:cxn>
                <a:cxn ang="0">
                  <a:pos x="T2" y="T3"/>
                </a:cxn>
                <a:cxn ang="0">
                  <a:pos x="T4" y="T5"/>
                </a:cxn>
                <a:cxn ang="0">
                  <a:pos x="T6" y="T7"/>
                </a:cxn>
                <a:cxn ang="0">
                  <a:pos x="T8" y="T9"/>
                </a:cxn>
                <a:cxn ang="0">
                  <a:pos x="T10" y="T11"/>
                </a:cxn>
              </a:cxnLst>
              <a:rect l="0" t="0" r="r" b="b"/>
              <a:pathLst>
                <a:path w="2517" h="2536">
                  <a:moveTo>
                    <a:pt x="0" y="0"/>
                  </a:moveTo>
                  <a:lnTo>
                    <a:pt x="2517" y="2536"/>
                  </a:lnTo>
                  <a:lnTo>
                    <a:pt x="2517" y="2536"/>
                  </a:lnTo>
                  <a:lnTo>
                    <a:pt x="66" y="0"/>
                  </a:lnTo>
                  <a:lnTo>
                    <a:pt x="0" y="0"/>
                  </a:lnTo>
                  <a:lnTo>
                    <a:pt x="0" y="0"/>
                  </a:lnTo>
                  <a:close/>
                </a:path>
              </a:pathLst>
            </a:custGeom>
            <a:gradFill rotWithShape="0">
              <a:gsLst>
                <a:gs pos="0">
                  <a:schemeClr val="bg1">
                    <a:gamma/>
                    <a:shade val="51373"/>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25" name="Freeform 1047"/>
            <p:cNvSpPr>
              <a:spLocks/>
            </p:cNvSpPr>
            <p:nvPr/>
          </p:nvSpPr>
          <p:spPr bwMode="hidden">
            <a:xfrm>
              <a:off x="3488" y="0"/>
              <a:ext cx="2198" cy="2480"/>
            </a:xfrm>
            <a:custGeom>
              <a:avLst/>
              <a:gdLst>
                <a:gd name="T0" fmla="*/ 0 w 2200"/>
                <a:gd name="T1" fmla="*/ 0 h 2482"/>
                <a:gd name="T2" fmla="*/ 2188 w 2200"/>
                <a:gd name="T3" fmla="*/ 2482 h 2482"/>
                <a:gd name="T4" fmla="*/ 2200 w 2200"/>
                <a:gd name="T5" fmla="*/ 2476 h 2482"/>
                <a:gd name="T6" fmla="*/ 317 w 2200"/>
                <a:gd name="T7" fmla="*/ 0 h 2482"/>
                <a:gd name="T8" fmla="*/ 0 w 2200"/>
                <a:gd name="T9" fmla="*/ 0 h 2482"/>
                <a:gd name="T10" fmla="*/ 0 w 2200"/>
                <a:gd name="T11" fmla="*/ 0 h 2482"/>
              </a:gdLst>
              <a:ahLst/>
              <a:cxnLst>
                <a:cxn ang="0">
                  <a:pos x="T0" y="T1"/>
                </a:cxn>
                <a:cxn ang="0">
                  <a:pos x="T2" y="T3"/>
                </a:cxn>
                <a:cxn ang="0">
                  <a:pos x="T4" y="T5"/>
                </a:cxn>
                <a:cxn ang="0">
                  <a:pos x="T6" y="T7"/>
                </a:cxn>
                <a:cxn ang="0">
                  <a:pos x="T8" y="T9"/>
                </a:cxn>
                <a:cxn ang="0">
                  <a:pos x="T10" y="T11"/>
                </a:cxn>
              </a:cxnLst>
              <a:rect l="0" t="0" r="r" b="b"/>
              <a:pathLst>
                <a:path w="2200" h="2482">
                  <a:moveTo>
                    <a:pt x="0" y="0"/>
                  </a:moveTo>
                  <a:lnTo>
                    <a:pt x="2188" y="2482"/>
                  </a:lnTo>
                  <a:lnTo>
                    <a:pt x="2200" y="2476"/>
                  </a:lnTo>
                  <a:lnTo>
                    <a:pt x="317" y="0"/>
                  </a:lnTo>
                  <a:lnTo>
                    <a:pt x="0" y="0"/>
                  </a:lnTo>
                  <a:lnTo>
                    <a:pt x="0" y="0"/>
                  </a:lnTo>
                  <a:close/>
                </a:path>
              </a:pathLst>
            </a:custGeom>
            <a:gradFill rotWithShape="0">
              <a:gsLst>
                <a:gs pos="0">
                  <a:schemeClr val="bg2">
                    <a:gamma/>
                    <a:shade val="78824"/>
                    <a:invGamma/>
                  </a:schemeClr>
                </a:gs>
                <a:gs pos="100000">
                  <a:schemeClr val="bg2"/>
                </a:gs>
              </a:gsLst>
              <a:lin ang="5400000" scaled="1"/>
            </a:gradFill>
            <a:ln>
              <a:noFill/>
            </a:ln>
            <a:effectLst/>
          </p:spPr>
          <p:txBody>
            <a:bodyPr/>
            <a:lstStyle/>
            <a:p>
              <a:pPr>
                <a:defRPr/>
              </a:pPr>
              <a:endParaRPr lang="en-US">
                <a:solidFill>
                  <a:srgbClr val="FFFFFF"/>
                </a:solidFill>
              </a:endParaRPr>
            </a:p>
          </p:txBody>
        </p:sp>
        <p:sp>
          <p:nvSpPr>
            <p:cNvPr id="26" name="Freeform 1048"/>
            <p:cNvSpPr>
              <a:spLocks/>
            </p:cNvSpPr>
            <p:nvPr/>
          </p:nvSpPr>
          <p:spPr bwMode="hidden">
            <a:xfrm>
              <a:off x="5674" y="2474"/>
              <a:ext cx="84" cy="96"/>
            </a:xfrm>
            <a:custGeom>
              <a:avLst/>
              <a:gdLst>
                <a:gd name="T0" fmla="*/ 84 w 84"/>
                <a:gd name="T1" fmla="*/ 96 h 96"/>
                <a:gd name="T2" fmla="*/ 84 w 84"/>
                <a:gd name="T3" fmla="*/ 90 h 96"/>
                <a:gd name="T4" fmla="*/ 12 w 84"/>
                <a:gd name="T5" fmla="*/ 0 h 96"/>
                <a:gd name="T6" fmla="*/ 0 w 84"/>
                <a:gd name="T7" fmla="*/ 6 h 96"/>
                <a:gd name="T8" fmla="*/ 84 w 84"/>
                <a:gd name="T9" fmla="*/ 96 h 96"/>
                <a:gd name="T10" fmla="*/ 84 w 84"/>
                <a:gd name="T11" fmla="*/ 96 h 96"/>
              </a:gdLst>
              <a:ahLst/>
              <a:cxnLst>
                <a:cxn ang="0">
                  <a:pos x="T0" y="T1"/>
                </a:cxn>
                <a:cxn ang="0">
                  <a:pos x="T2" y="T3"/>
                </a:cxn>
                <a:cxn ang="0">
                  <a:pos x="T4" y="T5"/>
                </a:cxn>
                <a:cxn ang="0">
                  <a:pos x="T6" y="T7"/>
                </a:cxn>
                <a:cxn ang="0">
                  <a:pos x="T8" y="T9"/>
                </a:cxn>
                <a:cxn ang="0">
                  <a:pos x="T10" y="T11"/>
                </a:cxn>
              </a:cxnLst>
              <a:rect l="0" t="0" r="r" b="b"/>
              <a:pathLst>
                <a:path w="84" h="96">
                  <a:moveTo>
                    <a:pt x="84" y="96"/>
                  </a:moveTo>
                  <a:lnTo>
                    <a:pt x="84" y="90"/>
                  </a:lnTo>
                  <a:lnTo>
                    <a:pt x="12" y="0"/>
                  </a:lnTo>
                  <a:lnTo>
                    <a:pt x="0" y="6"/>
                  </a:lnTo>
                  <a:lnTo>
                    <a:pt x="84" y="96"/>
                  </a:lnTo>
                  <a:lnTo>
                    <a:pt x="84" y="96"/>
                  </a:lnTo>
                  <a:close/>
                </a:path>
              </a:pathLst>
            </a:custGeom>
            <a:gradFill rotWithShape="0">
              <a:gsLst>
                <a:gs pos="0">
                  <a:schemeClr val="bg1"/>
                </a:gs>
                <a:gs pos="100000">
                  <a:schemeClr val="bg1">
                    <a:gamma/>
                    <a:tint val="90980"/>
                    <a:invGamma/>
                  </a:schemeClr>
                </a:gs>
              </a:gsLst>
              <a:lin ang="2700000" scaled="1"/>
            </a:gradFill>
            <a:ln>
              <a:noFill/>
            </a:ln>
          </p:spPr>
          <p:txBody>
            <a:bodyPr/>
            <a:lstStyle/>
            <a:p>
              <a:pPr>
                <a:defRPr/>
              </a:pPr>
              <a:endParaRPr lang="en-US">
                <a:solidFill>
                  <a:srgbClr val="FFFFFF"/>
                </a:solidFill>
              </a:endParaRPr>
            </a:p>
          </p:txBody>
        </p:sp>
        <p:sp>
          <p:nvSpPr>
            <p:cNvPr id="27" name="Freeform 1049"/>
            <p:cNvSpPr>
              <a:spLocks/>
            </p:cNvSpPr>
            <p:nvPr/>
          </p:nvSpPr>
          <p:spPr bwMode="hidden">
            <a:xfrm>
              <a:off x="5603" y="850"/>
              <a:ext cx="155" cy="516"/>
            </a:xfrm>
            <a:custGeom>
              <a:avLst/>
              <a:gdLst>
                <a:gd name="T0" fmla="*/ 155 w 155"/>
                <a:gd name="T1" fmla="*/ 516 h 516"/>
                <a:gd name="T2" fmla="*/ 155 w 155"/>
                <a:gd name="T3" fmla="*/ 204 h 516"/>
                <a:gd name="T4" fmla="*/ 77 w 155"/>
                <a:gd name="T5" fmla="*/ 0 h 516"/>
                <a:gd name="T6" fmla="*/ 0 w 155"/>
                <a:gd name="T7" fmla="*/ 192 h 516"/>
                <a:gd name="T8" fmla="*/ 155 w 155"/>
                <a:gd name="T9" fmla="*/ 516 h 516"/>
                <a:gd name="T10" fmla="*/ 155 w 155"/>
                <a:gd name="T11" fmla="*/ 516 h 5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5" h="516">
                  <a:moveTo>
                    <a:pt x="155" y="516"/>
                  </a:moveTo>
                  <a:lnTo>
                    <a:pt x="155" y="204"/>
                  </a:lnTo>
                  <a:lnTo>
                    <a:pt x="77" y="0"/>
                  </a:lnTo>
                  <a:lnTo>
                    <a:pt x="0" y="192"/>
                  </a:lnTo>
                  <a:lnTo>
                    <a:pt x="155" y="516"/>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8" name="Freeform 1050"/>
            <p:cNvSpPr>
              <a:spLocks/>
            </p:cNvSpPr>
            <p:nvPr/>
          </p:nvSpPr>
          <p:spPr bwMode="hidden">
            <a:xfrm>
              <a:off x="5107" y="0"/>
              <a:ext cx="573" cy="1042"/>
            </a:xfrm>
            <a:custGeom>
              <a:avLst/>
              <a:gdLst>
                <a:gd name="T0" fmla="*/ 0 w 574"/>
                <a:gd name="T1" fmla="*/ 0 h 1043"/>
                <a:gd name="T2" fmla="*/ 497 w 574"/>
                <a:gd name="T3" fmla="*/ 1043 h 1043"/>
                <a:gd name="T4" fmla="*/ 574 w 574"/>
                <a:gd name="T5" fmla="*/ 851 h 1043"/>
                <a:gd name="T6" fmla="*/ 251 w 574"/>
                <a:gd name="T7" fmla="*/ 0 h 1043"/>
                <a:gd name="T8" fmla="*/ 0 w 574"/>
                <a:gd name="T9" fmla="*/ 0 h 1043"/>
                <a:gd name="T10" fmla="*/ 0 w 574"/>
                <a:gd name="T11" fmla="*/ 0 h 1043"/>
              </a:gdLst>
              <a:ahLst/>
              <a:cxnLst>
                <a:cxn ang="0">
                  <a:pos x="T0" y="T1"/>
                </a:cxn>
                <a:cxn ang="0">
                  <a:pos x="T2" y="T3"/>
                </a:cxn>
                <a:cxn ang="0">
                  <a:pos x="T4" y="T5"/>
                </a:cxn>
                <a:cxn ang="0">
                  <a:pos x="T6" y="T7"/>
                </a:cxn>
                <a:cxn ang="0">
                  <a:pos x="T8" y="T9"/>
                </a:cxn>
                <a:cxn ang="0">
                  <a:pos x="T10" y="T11"/>
                </a:cxn>
              </a:cxnLst>
              <a:rect l="0" t="0" r="r" b="b"/>
              <a:pathLst>
                <a:path w="574" h="1043">
                  <a:moveTo>
                    <a:pt x="0" y="0"/>
                  </a:moveTo>
                  <a:lnTo>
                    <a:pt x="497" y="1043"/>
                  </a:lnTo>
                  <a:lnTo>
                    <a:pt x="574" y="851"/>
                  </a:lnTo>
                  <a:lnTo>
                    <a:pt x="251" y="0"/>
                  </a:lnTo>
                  <a:lnTo>
                    <a:pt x="0" y="0"/>
                  </a:lnTo>
                  <a:lnTo>
                    <a:pt x="0" y="0"/>
                  </a:lnTo>
                  <a:close/>
                </a:path>
              </a:pathLst>
            </a:custGeom>
            <a:gradFill rotWithShape="0">
              <a:gsLst>
                <a:gs pos="0">
                  <a:schemeClr val="bg2">
                    <a:gamma/>
                    <a:shade val="66667"/>
                    <a:invGamma/>
                  </a:schemeClr>
                </a:gs>
                <a:gs pos="100000">
                  <a:schemeClr val="bg2"/>
                </a:gs>
              </a:gsLst>
              <a:lin ang="5400000" scaled="1"/>
            </a:gradFill>
            <a:ln>
              <a:noFill/>
            </a:ln>
          </p:spPr>
          <p:txBody>
            <a:bodyPr/>
            <a:lstStyle/>
            <a:p>
              <a:pPr>
                <a:defRPr/>
              </a:pPr>
              <a:endParaRPr lang="en-US">
                <a:solidFill>
                  <a:srgbClr val="FFFFFF"/>
                </a:solidFill>
              </a:endParaRPr>
            </a:p>
          </p:txBody>
        </p:sp>
        <p:sp>
          <p:nvSpPr>
            <p:cNvPr id="29" name="Freeform 1051"/>
            <p:cNvSpPr>
              <a:spLocks/>
            </p:cNvSpPr>
            <p:nvPr/>
          </p:nvSpPr>
          <p:spPr bwMode="hidden">
            <a:xfrm>
              <a:off x="5411" y="0"/>
              <a:ext cx="341" cy="796"/>
            </a:xfrm>
            <a:custGeom>
              <a:avLst/>
              <a:gdLst>
                <a:gd name="T0" fmla="*/ 144 w 341"/>
                <a:gd name="T1" fmla="*/ 0 h 797"/>
                <a:gd name="T2" fmla="*/ 0 w 341"/>
                <a:gd name="T3" fmla="*/ 0 h 797"/>
                <a:gd name="T4" fmla="*/ 287 w 341"/>
                <a:gd name="T5" fmla="*/ 797 h 797"/>
                <a:gd name="T6" fmla="*/ 341 w 341"/>
                <a:gd name="T7" fmla="*/ 653 h 797"/>
                <a:gd name="T8" fmla="*/ 144 w 341"/>
                <a:gd name="T9" fmla="*/ 0 h 797"/>
                <a:gd name="T10" fmla="*/ 144 w 341"/>
                <a:gd name="T11" fmla="*/ 0 h 797"/>
              </a:gdLst>
              <a:ahLst/>
              <a:cxnLst>
                <a:cxn ang="0">
                  <a:pos x="T0" y="T1"/>
                </a:cxn>
                <a:cxn ang="0">
                  <a:pos x="T2" y="T3"/>
                </a:cxn>
                <a:cxn ang="0">
                  <a:pos x="T4" y="T5"/>
                </a:cxn>
                <a:cxn ang="0">
                  <a:pos x="T6" y="T7"/>
                </a:cxn>
                <a:cxn ang="0">
                  <a:pos x="T8" y="T9"/>
                </a:cxn>
                <a:cxn ang="0">
                  <a:pos x="T10" y="T11"/>
                </a:cxn>
              </a:cxnLst>
              <a:rect l="0" t="0" r="r" b="b"/>
              <a:pathLst>
                <a:path w="341" h="797">
                  <a:moveTo>
                    <a:pt x="144" y="0"/>
                  </a:moveTo>
                  <a:lnTo>
                    <a:pt x="0" y="0"/>
                  </a:lnTo>
                  <a:lnTo>
                    <a:pt x="287" y="797"/>
                  </a:lnTo>
                  <a:lnTo>
                    <a:pt x="341" y="653"/>
                  </a:lnTo>
                  <a:lnTo>
                    <a:pt x="144" y="0"/>
                  </a:lnTo>
                  <a:lnTo>
                    <a:pt x="144" y="0"/>
                  </a:lnTo>
                  <a:close/>
                </a:path>
              </a:pathLst>
            </a:custGeom>
            <a:gradFill rotWithShape="0">
              <a:gsLst>
                <a:gs pos="0">
                  <a:schemeClr val="bg2">
                    <a:gamma/>
                    <a:shade val="69804"/>
                    <a:invGamma/>
                  </a:schemeClr>
                </a:gs>
                <a:gs pos="100000">
                  <a:schemeClr val="bg2"/>
                </a:gs>
              </a:gsLst>
              <a:lin ang="5400000" scaled="1"/>
            </a:gradFill>
            <a:ln>
              <a:noFill/>
            </a:ln>
          </p:spPr>
          <p:txBody>
            <a:bodyPr/>
            <a:lstStyle/>
            <a:p>
              <a:pPr>
                <a:defRPr/>
              </a:pPr>
              <a:endParaRPr lang="en-US">
                <a:solidFill>
                  <a:srgbClr val="FFFFFF"/>
                </a:solidFill>
              </a:endParaRPr>
            </a:p>
          </p:txBody>
        </p:sp>
        <p:sp>
          <p:nvSpPr>
            <p:cNvPr id="30" name="Freeform 1052"/>
            <p:cNvSpPr>
              <a:spLocks/>
            </p:cNvSpPr>
            <p:nvPr/>
          </p:nvSpPr>
          <p:spPr bwMode="hidden">
            <a:xfrm>
              <a:off x="5698" y="653"/>
              <a:ext cx="60" cy="311"/>
            </a:xfrm>
            <a:custGeom>
              <a:avLst/>
              <a:gdLst>
                <a:gd name="T0" fmla="*/ 0 w 60"/>
                <a:gd name="T1" fmla="*/ 144 h 312"/>
                <a:gd name="T2" fmla="*/ 60 w 60"/>
                <a:gd name="T3" fmla="*/ 304 h 312"/>
                <a:gd name="T4" fmla="*/ 60 w 60"/>
                <a:gd name="T5" fmla="*/ 6 h 312"/>
                <a:gd name="T6" fmla="*/ 54 w 60"/>
                <a:gd name="T7" fmla="*/ 0 h 312"/>
                <a:gd name="T8" fmla="*/ 0 w 60"/>
                <a:gd name="T9" fmla="*/ 144 h 312"/>
                <a:gd name="T10" fmla="*/ 0 w 60"/>
                <a:gd name="T11" fmla="*/ 144 h 3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0" h="312">
                  <a:moveTo>
                    <a:pt x="0" y="144"/>
                  </a:moveTo>
                  <a:lnTo>
                    <a:pt x="60" y="312"/>
                  </a:lnTo>
                  <a:lnTo>
                    <a:pt x="60" y="6"/>
                  </a:lnTo>
                  <a:lnTo>
                    <a:pt x="54" y="0"/>
                  </a:lnTo>
                  <a:lnTo>
                    <a:pt x="0" y="144"/>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31" name="Freeform 1053"/>
            <p:cNvSpPr>
              <a:spLocks/>
            </p:cNvSpPr>
            <p:nvPr/>
          </p:nvSpPr>
          <p:spPr bwMode="hidden">
            <a:xfrm>
              <a:off x="2" y="1601"/>
              <a:ext cx="5752" cy="1864"/>
            </a:xfrm>
            <a:custGeom>
              <a:avLst/>
              <a:gdLst>
                <a:gd name="T0" fmla="*/ 0 w 5740"/>
                <a:gd name="T1" fmla="*/ 371 h 1864"/>
                <a:gd name="T2" fmla="*/ 5740 w 5740"/>
                <a:gd name="T3" fmla="*/ 1864 h 1864"/>
                <a:gd name="T4" fmla="*/ 5740 w 5740"/>
                <a:gd name="T5" fmla="*/ 1834 h 1864"/>
                <a:gd name="T6" fmla="*/ 0 w 5740"/>
                <a:gd name="T7" fmla="*/ 0 h 1864"/>
                <a:gd name="T8" fmla="*/ 0 w 5740"/>
                <a:gd name="T9" fmla="*/ 371 h 1864"/>
                <a:gd name="T10" fmla="*/ 0 w 5740"/>
                <a:gd name="T11" fmla="*/ 371 h 1864"/>
              </a:gdLst>
              <a:ahLst/>
              <a:cxnLst>
                <a:cxn ang="0">
                  <a:pos x="T0" y="T1"/>
                </a:cxn>
                <a:cxn ang="0">
                  <a:pos x="T2" y="T3"/>
                </a:cxn>
                <a:cxn ang="0">
                  <a:pos x="T4" y="T5"/>
                </a:cxn>
                <a:cxn ang="0">
                  <a:pos x="T6" y="T7"/>
                </a:cxn>
                <a:cxn ang="0">
                  <a:pos x="T8" y="T9"/>
                </a:cxn>
                <a:cxn ang="0">
                  <a:pos x="T10" y="T11"/>
                </a:cxn>
              </a:cxnLst>
              <a:rect l="0" t="0" r="r" b="b"/>
              <a:pathLst>
                <a:path w="5740" h="1864">
                  <a:moveTo>
                    <a:pt x="0" y="371"/>
                  </a:moveTo>
                  <a:lnTo>
                    <a:pt x="5740" y="1864"/>
                  </a:lnTo>
                  <a:lnTo>
                    <a:pt x="5740" y="1834"/>
                  </a:lnTo>
                  <a:lnTo>
                    <a:pt x="0" y="0"/>
                  </a:lnTo>
                  <a:lnTo>
                    <a:pt x="0" y="371"/>
                  </a:lnTo>
                  <a:lnTo>
                    <a:pt x="0" y="371"/>
                  </a:lnTo>
                  <a:close/>
                </a:path>
              </a:pathLst>
            </a:custGeom>
            <a:gradFill rotWithShape="0">
              <a:gsLst>
                <a:gs pos="0">
                  <a:schemeClr val="bg1">
                    <a:gamma/>
                    <a:shade val="63529"/>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32" name="Freeform 1054"/>
            <p:cNvSpPr>
              <a:spLocks/>
            </p:cNvSpPr>
            <p:nvPr/>
          </p:nvSpPr>
          <p:spPr bwMode="hidden">
            <a:xfrm>
              <a:off x="5754" y="3483"/>
              <a:ext cx="6" cy="6"/>
            </a:xfrm>
            <a:custGeom>
              <a:avLst/>
              <a:gdLst>
                <a:gd name="T0" fmla="*/ 6 w 6"/>
                <a:gd name="T1" fmla="*/ 6 h 6"/>
                <a:gd name="T2" fmla="*/ 0 w 6"/>
                <a:gd name="T3" fmla="*/ 0 h 6"/>
                <a:gd name="T4" fmla="*/ 0 w 6"/>
                <a:gd name="T5" fmla="*/ 6 h 6"/>
                <a:gd name="T6" fmla="*/ 6 w 6"/>
                <a:gd name="T7" fmla="*/ 6 h 6"/>
                <a:gd name="T8" fmla="*/ 6 w 6"/>
                <a:gd name="T9" fmla="*/ 6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6">
                  <a:moveTo>
                    <a:pt x="6" y="6"/>
                  </a:moveTo>
                  <a:lnTo>
                    <a:pt x="0" y="0"/>
                  </a:lnTo>
                  <a:lnTo>
                    <a:pt x="0" y="6"/>
                  </a:lnTo>
                  <a:lnTo>
                    <a:pt x="6" y="6"/>
                  </a:lnTo>
                  <a:close/>
                </a:path>
              </a:pathLst>
            </a:custGeom>
            <a:solidFill>
              <a:srgbClr val="18FF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33" name="Freeform 1055"/>
            <p:cNvSpPr>
              <a:spLocks/>
            </p:cNvSpPr>
            <p:nvPr/>
          </p:nvSpPr>
          <p:spPr bwMode="hidden">
            <a:xfrm>
              <a:off x="2" y="2152"/>
              <a:ext cx="5752" cy="1337"/>
            </a:xfrm>
            <a:custGeom>
              <a:avLst/>
              <a:gdLst>
                <a:gd name="T0" fmla="*/ 0 w 5740"/>
                <a:gd name="T1" fmla="*/ 366 h 1337"/>
                <a:gd name="T2" fmla="*/ 5740 w 5740"/>
                <a:gd name="T3" fmla="*/ 1337 h 1337"/>
                <a:gd name="T4" fmla="*/ 5740 w 5740"/>
                <a:gd name="T5" fmla="*/ 1331 h 1337"/>
                <a:gd name="T6" fmla="*/ 0 w 5740"/>
                <a:gd name="T7" fmla="*/ 0 h 1337"/>
                <a:gd name="T8" fmla="*/ 0 w 5740"/>
                <a:gd name="T9" fmla="*/ 366 h 1337"/>
                <a:gd name="T10" fmla="*/ 0 w 5740"/>
                <a:gd name="T11" fmla="*/ 366 h 1337"/>
              </a:gdLst>
              <a:ahLst/>
              <a:cxnLst>
                <a:cxn ang="0">
                  <a:pos x="T0" y="T1"/>
                </a:cxn>
                <a:cxn ang="0">
                  <a:pos x="T2" y="T3"/>
                </a:cxn>
                <a:cxn ang="0">
                  <a:pos x="T4" y="T5"/>
                </a:cxn>
                <a:cxn ang="0">
                  <a:pos x="T6" y="T7"/>
                </a:cxn>
                <a:cxn ang="0">
                  <a:pos x="T8" y="T9"/>
                </a:cxn>
                <a:cxn ang="0">
                  <a:pos x="T10" y="T11"/>
                </a:cxn>
              </a:cxnLst>
              <a:rect l="0" t="0" r="r" b="b"/>
              <a:pathLst>
                <a:path w="5740" h="1337">
                  <a:moveTo>
                    <a:pt x="0" y="366"/>
                  </a:moveTo>
                  <a:lnTo>
                    <a:pt x="5740" y="1337"/>
                  </a:lnTo>
                  <a:lnTo>
                    <a:pt x="5740" y="1331"/>
                  </a:lnTo>
                  <a:lnTo>
                    <a:pt x="0" y="0"/>
                  </a:lnTo>
                  <a:lnTo>
                    <a:pt x="0" y="366"/>
                  </a:lnTo>
                  <a:lnTo>
                    <a:pt x="0" y="366"/>
                  </a:lnTo>
                  <a:close/>
                </a:path>
              </a:pathLst>
            </a:custGeom>
            <a:gradFill rotWithShape="0">
              <a:gsLst>
                <a:gs pos="0">
                  <a:schemeClr val="bg1">
                    <a:gamma/>
                    <a:shade val="60784"/>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34" name="Freeform 1056"/>
            <p:cNvSpPr>
              <a:spLocks/>
            </p:cNvSpPr>
            <p:nvPr/>
          </p:nvSpPr>
          <p:spPr bwMode="hidden">
            <a:xfrm>
              <a:off x="2" y="3177"/>
              <a:ext cx="5752" cy="414"/>
            </a:xfrm>
            <a:custGeom>
              <a:avLst/>
              <a:gdLst>
                <a:gd name="T0" fmla="*/ 0 w 5740"/>
                <a:gd name="T1" fmla="*/ 48 h 414"/>
                <a:gd name="T2" fmla="*/ 5740 w 5740"/>
                <a:gd name="T3" fmla="*/ 414 h 414"/>
                <a:gd name="T4" fmla="*/ 5740 w 5740"/>
                <a:gd name="T5" fmla="*/ 402 h 414"/>
                <a:gd name="T6" fmla="*/ 0 w 5740"/>
                <a:gd name="T7" fmla="*/ 0 h 414"/>
                <a:gd name="T8" fmla="*/ 0 w 5740"/>
                <a:gd name="T9" fmla="*/ 48 h 414"/>
                <a:gd name="T10" fmla="*/ 0 w 5740"/>
                <a:gd name="T11" fmla="*/ 48 h 414"/>
              </a:gdLst>
              <a:ahLst/>
              <a:cxnLst>
                <a:cxn ang="0">
                  <a:pos x="T0" y="T1"/>
                </a:cxn>
                <a:cxn ang="0">
                  <a:pos x="T2" y="T3"/>
                </a:cxn>
                <a:cxn ang="0">
                  <a:pos x="T4" y="T5"/>
                </a:cxn>
                <a:cxn ang="0">
                  <a:pos x="T6" y="T7"/>
                </a:cxn>
                <a:cxn ang="0">
                  <a:pos x="T8" y="T9"/>
                </a:cxn>
                <a:cxn ang="0">
                  <a:pos x="T10" y="T11"/>
                </a:cxn>
              </a:cxnLst>
              <a:rect l="0" t="0" r="r" b="b"/>
              <a:pathLst>
                <a:path w="5740" h="414">
                  <a:moveTo>
                    <a:pt x="0" y="48"/>
                  </a:moveTo>
                  <a:lnTo>
                    <a:pt x="5740" y="414"/>
                  </a:lnTo>
                  <a:lnTo>
                    <a:pt x="5740" y="402"/>
                  </a:lnTo>
                  <a:lnTo>
                    <a:pt x="0" y="0"/>
                  </a:lnTo>
                  <a:lnTo>
                    <a:pt x="0" y="48"/>
                  </a:lnTo>
                  <a:lnTo>
                    <a:pt x="0" y="48"/>
                  </a:lnTo>
                  <a:close/>
                </a:path>
              </a:pathLst>
            </a:custGeom>
            <a:gradFill rotWithShape="0">
              <a:gsLst>
                <a:gs pos="0">
                  <a:schemeClr val="bg1">
                    <a:gamma/>
                    <a:shade val="84706"/>
                    <a:invGamma/>
                  </a:schemeClr>
                </a:gs>
                <a:gs pos="100000">
                  <a:schemeClr val="bg1"/>
                </a:gs>
              </a:gsLst>
              <a:lin ang="0" scaled="1"/>
            </a:gradFill>
            <a:ln>
              <a:noFill/>
            </a:ln>
          </p:spPr>
          <p:txBody>
            <a:bodyPr/>
            <a:lstStyle/>
            <a:p>
              <a:pPr>
                <a:defRPr/>
              </a:pPr>
              <a:endParaRPr lang="en-US">
                <a:solidFill>
                  <a:srgbClr val="FFFFFF"/>
                </a:solidFill>
              </a:endParaRPr>
            </a:p>
          </p:txBody>
        </p:sp>
        <p:sp>
          <p:nvSpPr>
            <p:cNvPr id="35" name="Freeform 1057"/>
            <p:cNvSpPr>
              <a:spLocks/>
            </p:cNvSpPr>
            <p:nvPr/>
          </p:nvSpPr>
          <p:spPr bwMode="hidden">
            <a:xfrm>
              <a:off x="1297" y="0"/>
              <a:ext cx="4457" cy="3177"/>
            </a:xfrm>
            <a:custGeom>
              <a:avLst/>
              <a:gdLst>
                <a:gd name="T0" fmla="*/ 0 w 4448"/>
                <a:gd name="T1" fmla="*/ 0 h 3177"/>
                <a:gd name="T2" fmla="*/ 4448 w 4448"/>
                <a:gd name="T3" fmla="*/ 3177 h 3177"/>
                <a:gd name="T4" fmla="*/ 4448 w 4448"/>
                <a:gd name="T5" fmla="*/ 3153 h 3177"/>
                <a:gd name="T6" fmla="*/ 125 w 4448"/>
                <a:gd name="T7" fmla="*/ 0 h 3177"/>
                <a:gd name="T8" fmla="*/ 0 w 4448"/>
                <a:gd name="T9" fmla="*/ 0 h 3177"/>
                <a:gd name="T10" fmla="*/ 0 w 4448"/>
                <a:gd name="T11" fmla="*/ 0 h 3177"/>
              </a:gdLst>
              <a:ahLst/>
              <a:cxnLst>
                <a:cxn ang="0">
                  <a:pos x="T0" y="T1"/>
                </a:cxn>
                <a:cxn ang="0">
                  <a:pos x="T2" y="T3"/>
                </a:cxn>
                <a:cxn ang="0">
                  <a:pos x="T4" y="T5"/>
                </a:cxn>
                <a:cxn ang="0">
                  <a:pos x="T6" y="T7"/>
                </a:cxn>
                <a:cxn ang="0">
                  <a:pos x="T8" y="T9"/>
                </a:cxn>
                <a:cxn ang="0">
                  <a:pos x="T10" y="T11"/>
                </a:cxn>
              </a:cxnLst>
              <a:rect l="0" t="0" r="r" b="b"/>
              <a:pathLst>
                <a:path w="4448" h="3177">
                  <a:moveTo>
                    <a:pt x="0" y="0"/>
                  </a:moveTo>
                  <a:lnTo>
                    <a:pt x="4448" y="3177"/>
                  </a:lnTo>
                  <a:lnTo>
                    <a:pt x="4448" y="3153"/>
                  </a:lnTo>
                  <a:lnTo>
                    <a:pt x="125" y="0"/>
                  </a:lnTo>
                  <a:lnTo>
                    <a:pt x="0" y="0"/>
                  </a:lnTo>
                  <a:lnTo>
                    <a:pt x="0" y="0"/>
                  </a:lnTo>
                  <a:close/>
                </a:path>
              </a:pathLst>
            </a:custGeom>
            <a:gradFill rotWithShape="0">
              <a:gsLst>
                <a:gs pos="0">
                  <a:schemeClr val="bg1">
                    <a:gamma/>
                    <a:shade val="48627"/>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36" name="Freeform 1058"/>
            <p:cNvSpPr>
              <a:spLocks/>
            </p:cNvSpPr>
            <p:nvPr/>
          </p:nvSpPr>
          <p:spPr bwMode="hidden">
            <a:xfrm>
              <a:off x="3321" y="0"/>
              <a:ext cx="2433" cy="2614"/>
            </a:xfrm>
            <a:custGeom>
              <a:avLst/>
              <a:gdLst>
                <a:gd name="T0" fmla="*/ 0 w 2428"/>
                <a:gd name="T1" fmla="*/ 0 h 2614"/>
                <a:gd name="T2" fmla="*/ 2428 w 2428"/>
                <a:gd name="T3" fmla="*/ 2614 h 2614"/>
                <a:gd name="T4" fmla="*/ 2428 w 2428"/>
                <a:gd name="T5" fmla="*/ 2608 h 2614"/>
                <a:gd name="T6" fmla="*/ 66 w 2428"/>
                <a:gd name="T7" fmla="*/ 0 h 2614"/>
                <a:gd name="T8" fmla="*/ 0 w 2428"/>
                <a:gd name="T9" fmla="*/ 0 h 2614"/>
                <a:gd name="T10" fmla="*/ 0 w 2428"/>
                <a:gd name="T11" fmla="*/ 0 h 2614"/>
              </a:gdLst>
              <a:ahLst/>
              <a:cxnLst>
                <a:cxn ang="0">
                  <a:pos x="T0" y="T1"/>
                </a:cxn>
                <a:cxn ang="0">
                  <a:pos x="T2" y="T3"/>
                </a:cxn>
                <a:cxn ang="0">
                  <a:pos x="T4" y="T5"/>
                </a:cxn>
                <a:cxn ang="0">
                  <a:pos x="T6" y="T7"/>
                </a:cxn>
                <a:cxn ang="0">
                  <a:pos x="T8" y="T9"/>
                </a:cxn>
                <a:cxn ang="0">
                  <a:pos x="T10" y="T11"/>
                </a:cxn>
              </a:cxnLst>
              <a:rect l="0" t="0" r="r" b="b"/>
              <a:pathLst>
                <a:path w="2428" h="2614">
                  <a:moveTo>
                    <a:pt x="0" y="0"/>
                  </a:moveTo>
                  <a:lnTo>
                    <a:pt x="2428" y="2614"/>
                  </a:lnTo>
                  <a:lnTo>
                    <a:pt x="2428" y="2608"/>
                  </a:lnTo>
                  <a:lnTo>
                    <a:pt x="66" y="0"/>
                  </a:lnTo>
                  <a:lnTo>
                    <a:pt x="0" y="0"/>
                  </a:lnTo>
                  <a:lnTo>
                    <a:pt x="0" y="0"/>
                  </a:lnTo>
                  <a:close/>
                </a:path>
              </a:pathLst>
            </a:custGeom>
            <a:gradFill rotWithShape="0">
              <a:gsLst>
                <a:gs pos="0">
                  <a:schemeClr val="bg1">
                    <a:gamma/>
                    <a:shade val="84706"/>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37" name="Freeform 1059"/>
            <p:cNvSpPr>
              <a:spLocks/>
            </p:cNvSpPr>
            <p:nvPr/>
          </p:nvSpPr>
          <p:spPr bwMode="hidden">
            <a:xfrm>
              <a:off x="3950" y="0"/>
              <a:ext cx="1804" cy="2464"/>
            </a:xfrm>
            <a:custGeom>
              <a:avLst/>
              <a:gdLst>
                <a:gd name="T0" fmla="*/ 485 w 1800"/>
                <a:gd name="T1" fmla="*/ 0 h 2464"/>
                <a:gd name="T2" fmla="*/ 0 w 1800"/>
                <a:gd name="T3" fmla="*/ 0 h 2464"/>
                <a:gd name="T4" fmla="*/ 1800 w 1800"/>
                <a:gd name="T5" fmla="*/ 2464 h 2464"/>
                <a:gd name="T6" fmla="*/ 1800 w 1800"/>
                <a:gd name="T7" fmla="*/ 2248 h 2464"/>
                <a:gd name="T8" fmla="*/ 1794 w 1800"/>
                <a:gd name="T9" fmla="*/ 2248 h 2464"/>
                <a:gd name="T10" fmla="*/ 485 w 1800"/>
                <a:gd name="T11" fmla="*/ 0 h 2464"/>
                <a:gd name="T12" fmla="*/ 485 w 1800"/>
                <a:gd name="T13" fmla="*/ 0 h 2464"/>
              </a:gdLst>
              <a:ahLst/>
              <a:cxnLst>
                <a:cxn ang="0">
                  <a:pos x="T0" y="T1"/>
                </a:cxn>
                <a:cxn ang="0">
                  <a:pos x="T2" y="T3"/>
                </a:cxn>
                <a:cxn ang="0">
                  <a:pos x="T4" y="T5"/>
                </a:cxn>
                <a:cxn ang="0">
                  <a:pos x="T6" y="T7"/>
                </a:cxn>
                <a:cxn ang="0">
                  <a:pos x="T8" y="T9"/>
                </a:cxn>
                <a:cxn ang="0">
                  <a:pos x="T10" y="T11"/>
                </a:cxn>
                <a:cxn ang="0">
                  <a:pos x="T12" y="T13"/>
                </a:cxn>
              </a:cxnLst>
              <a:rect l="0" t="0" r="r" b="b"/>
              <a:pathLst>
                <a:path w="1800" h="2464">
                  <a:moveTo>
                    <a:pt x="485" y="0"/>
                  </a:moveTo>
                  <a:lnTo>
                    <a:pt x="0" y="0"/>
                  </a:lnTo>
                  <a:lnTo>
                    <a:pt x="1800" y="2464"/>
                  </a:lnTo>
                  <a:lnTo>
                    <a:pt x="1800" y="2248"/>
                  </a:lnTo>
                  <a:lnTo>
                    <a:pt x="1794" y="2248"/>
                  </a:lnTo>
                  <a:lnTo>
                    <a:pt x="485" y="0"/>
                  </a:lnTo>
                  <a:lnTo>
                    <a:pt x="485" y="0"/>
                  </a:lnTo>
                  <a:close/>
                </a:path>
              </a:pathLst>
            </a:custGeom>
            <a:gradFill rotWithShape="0">
              <a:gsLst>
                <a:gs pos="0">
                  <a:schemeClr val="bg2">
                    <a:gamma/>
                    <a:shade val="78824"/>
                    <a:invGamma/>
                  </a:schemeClr>
                </a:gs>
                <a:gs pos="100000">
                  <a:schemeClr val="bg2"/>
                </a:gs>
              </a:gsLst>
              <a:lin ang="5400000" scaled="1"/>
            </a:gradFill>
            <a:ln>
              <a:noFill/>
            </a:ln>
          </p:spPr>
          <p:txBody>
            <a:bodyPr/>
            <a:lstStyle/>
            <a:p>
              <a:pPr>
                <a:defRPr/>
              </a:pPr>
              <a:endParaRPr lang="en-US">
                <a:solidFill>
                  <a:srgbClr val="FFFFFF"/>
                </a:solidFill>
              </a:endParaRPr>
            </a:p>
          </p:txBody>
        </p:sp>
        <p:sp>
          <p:nvSpPr>
            <p:cNvPr id="38" name="Freeform 1060"/>
            <p:cNvSpPr>
              <a:spLocks/>
            </p:cNvSpPr>
            <p:nvPr/>
          </p:nvSpPr>
          <p:spPr bwMode="hidden">
            <a:xfrm>
              <a:off x="4519" y="0"/>
              <a:ext cx="1235" cy="2074"/>
            </a:xfrm>
            <a:custGeom>
              <a:avLst/>
              <a:gdLst>
                <a:gd name="T0" fmla="*/ 0 w 1232"/>
                <a:gd name="T1" fmla="*/ 0 h 2074"/>
                <a:gd name="T2" fmla="*/ 1232 w 1232"/>
                <a:gd name="T3" fmla="*/ 2074 h 2074"/>
                <a:gd name="T4" fmla="*/ 1232 w 1232"/>
                <a:gd name="T5" fmla="*/ 2038 h 2074"/>
                <a:gd name="T6" fmla="*/ 42 w 1232"/>
                <a:gd name="T7" fmla="*/ 0 h 2074"/>
                <a:gd name="T8" fmla="*/ 0 w 1232"/>
                <a:gd name="T9" fmla="*/ 0 h 2074"/>
                <a:gd name="T10" fmla="*/ 0 w 1232"/>
                <a:gd name="T11" fmla="*/ 0 h 2074"/>
              </a:gdLst>
              <a:ahLst/>
              <a:cxnLst>
                <a:cxn ang="0">
                  <a:pos x="T0" y="T1"/>
                </a:cxn>
                <a:cxn ang="0">
                  <a:pos x="T2" y="T3"/>
                </a:cxn>
                <a:cxn ang="0">
                  <a:pos x="T4" y="T5"/>
                </a:cxn>
                <a:cxn ang="0">
                  <a:pos x="T6" y="T7"/>
                </a:cxn>
                <a:cxn ang="0">
                  <a:pos x="T8" y="T9"/>
                </a:cxn>
                <a:cxn ang="0">
                  <a:pos x="T10" y="T11"/>
                </a:cxn>
              </a:cxnLst>
              <a:rect l="0" t="0" r="r" b="b"/>
              <a:pathLst>
                <a:path w="1232" h="2074">
                  <a:moveTo>
                    <a:pt x="0" y="0"/>
                  </a:moveTo>
                  <a:lnTo>
                    <a:pt x="1232" y="2074"/>
                  </a:lnTo>
                  <a:lnTo>
                    <a:pt x="1232" y="2038"/>
                  </a:lnTo>
                  <a:lnTo>
                    <a:pt x="42" y="0"/>
                  </a:lnTo>
                  <a:lnTo>
                    <a:pt x="0" y="0"/>
                  </a:lnTo>
                  <a:lnTo>
                    <a:pt x="0" y="0"/>
                  </a:lnTo>
                  <a:close/>
                </a:path>
              </a:pathLst>
            </a:custGeom>
            <a:gradFill rotWithShape="0">
              <a:gsLst>
                <a:gs pos="0">
                  <a:schemeClr val="bg1">
                    <a:gamma/>
                    <a:shade val="57647"/>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39" name="Freeform 1061"/>
            <p:cNvSpPr>
              <a:spLocks/>
            </p:cNvSpPr>
            <p:nvPr/>
          </p:nvSpPr>
          <p:spPr bwMode="hidden">
            <a:xfrm>
              <a:off x="4694" y="0"/>
              <a:ext cx="1060" cy="1936"/>
            </a:xfrm>
            <a:custGeom>
              <a:avLst/>
              <a:gdLst>
                <a:gd name="T0" fmla="*/ 0 w 1058"/>
                <a:gd name="T1" fmla="*/ 0 h 1936"/>
                <a:gd name="T2" fmla="*/ 1058 w 1058"/>
                <a:gd name="T3" fmla="*/ 1936 h 1936"/>
                <a:gd name="T4" fmla="*/ 1058 w 1058"/>
                <a:gd name="T5" fmla="*/ 1930 h 1936"/>
                <a:gd name="T6" fmla="*/ 54 w 1058"/>
                <a:gd name="T7" fmla="*/ 0 h 1936"/>
                <a:gd name="T8" fmla="*/ 0 w 1058"/>
                <a:gd name="T9" fmla="*/ 0 h 1936"/>
                <a:gd name="T10" fmla="*/ 0 w 1058"/>
                <a:gd name="T11" fmla="*/ 0 h 1936"/>
              </a:gdLst>
              <a:ahLst/>
              <a:cxnLst>
                <a:cxn ang="0">
                  <a:pos x="T0" y="T1"/>
                </a:cxn>
                <a:cxn ang="0">
                  <a:pos x="T2" y="T3"/>
                </a:cxn>
                <a:cxn ang="0">
                  <a:pos x="T4" y="T5"/>
                </a:cxn>
                <a:cxn ang="0">
                  <a:pos x="T6" y="T7"/>
                </a:cxn>
                <a:cxn ang="0">
                  <a:pos x="T8" y="T9"/>
                </a:cxn>
                <a:cxn ang="0">
                  <a:pos x="T10" y="T11"/>
                </a:cxn>
              </a:cxnLst>
              <a:rect l="0" t="0" r="r" b="b"/>
              <a:pathLst>
                <a:path w="1058" h="1936">
                  <a:moveTo>
                    <a:pt x="0" y="0"/>
                  </a:moveTo>
                  <a:lnTo>
                    <a:pt x="1058" y="1936"/>
                  </a:lnTo>
                  <a:lnTo>
                    <a:pt x="1058" y="1930"/>
                  </a:lnTo>
                  <a:lnTo>
                    <a:pt x="54" y="0"/>
                  </a:lnTo>
                  <a:lnTo>
                    <a:pt x="0" y="0"/>
                  </a:lnTo>
                  <a:lnTo>
                    <a:pt x="0" y="0"/>
                  </a:lnTo>
                  <a:close/>
                </a:path>
              </a:pathLst>
            </a:custGeom>
            <a:gradFill rotWithShape="0">
              <a:gsLst>
                <a:gs pos="0">
                  <a:schemeClr val="bg1">
                    <a:gamma/>
                    <a:shade val="72549"/>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40" name="Freeform 1062"/>
            <p:cNvSpPr>
              <a:spLocks/>
            </p:cNvSpPr>
            <p:nvPr/>
          </p:nvSpPr>
          <p:spPr bwMode="hidden">
            <a:xfrm>
              <a:off x="4981" y="0"/>
              <a:ext cx="773" cy="1487"/>
            </a:xfrm>
            <a:custGeom>
              <a:avLst/>
              <a:gdLst>
                <a:gd name="T0" fmla="*/ 771 w 771"/>
                <a:gd name="T1" fmla="*/ 1433 h 1487"/>
                <a:gd name="T2" fmla="*/ 42 w 771"/>
                <a:gd name="T3" fmla="*/ 0 h 1487"/>
                <a:gd name="T4" fmla="*/ 0 w 771"/>
                <a:gd name="T5" fmla="*/ 0 h 1487"/>
                <a:gd name="T6" fmla="*/ 771 w 771"/>
                <a:gd name="T7" fmla="*/ 1487 h 1487"/>
                <a:gd name="T8" fmla="*/ 771 w 771"/>
                <a:gd name="T9" fmla="*/ 1433 h 1487"/>
                <a:gd name="T10" fmla="*/ 771 w 771"/>
                <a:gd name="T11" fmla="*/ 1433 h 1487"/>
              </a:gdLst>
              <a:ahLst/>
              <a:cxnLst>
                <a:cxn ang="0">
                  <a:pos x="T0" y="T1"/>
                </a:cxn>
                <a:cxn ang="0">
                  <a:pos x="T2" y="T3"/>
                </a:cxn>
                <a:cxn ang="0">
                  <a:pos x="T4" y="T5"/>
                </a:cxn>
                <a:cxn ang="0">
                  <a:pos x="T6" y="T7"/>
                </a:cxn>
                <a:cxn ang="0">
                  <a:pos x="T8" y="T9"/>
                </a:cxn>
                <a:cxn ang="0">
                  <a:pos x="T10" y="T11"/>
                </a:cxn>
              </a:cxnLst>
              <a:rect l="0" t="0" r="r" b="b"/>
              <a:pathLst>
                <a:path w="771" h="1487">
                  <a:moveTo>
                    <a:pt x="771" y="1433"/>
                  </a:moveTo>
                  <a:lnTo>
                    <a:pt x="42" y="0"/>
                  </a:lnTo>
                  <a:lnTo>
                    <a:pt x="0" y="0"/>
                  </a:lnTo>
                  <a:lnTo>
                    <a:pt x="771" y="1487"/>
                  </a:lnTo>
                  <a:lnTo>
                    <a:pt x="771" y="1433"/>
                  </a:lnTo>
                  <a:lnTo>
                    <a:pt x="771" y="1433"/>
                  </a:lnTo>
                  <a:close/>
                </a:path>
              </a:pathLst>
            </a:custGeom>
            <a:gradFill rotWithShape="0">
              <a:gsLst>
                <a:gs pos="0">
                  <a:schemeClr val="bg1">
                    <a:gamma/>
                    <a:shade val="78824"/>
                    <a:invGamma/>
                  </a:schemeClr>
                </a:gs>
                <a:gs pos="100000">
                  <a:schemeClr val="bg1"/>
                </a:gs>
              </a:gsLst>
              <a:lin ang="2700000" scaled="1"/>
            </a:gradFill>
            <a:ln>
              <a:noFill/>
            </a:ln>
          </p:spPr>
          <p:txBody>
            <a:bodyPr/>
            <a:lstStyle/>
            <a:p>
              <a:pPr>
                <a:defRPr/>
              </a:pPr>
              <a:endParaRPr lang="en-US">
                <a:solidFill>
                  <a:srgbClr val="FFFFFF"/>
                </a:solidFill>
              </a:endParaRPr>
            </a:p>
          </p:txBody>
        </p:sp>
        <p:grpSp>
          <p:nvGrpSpPr>
            <p:cNvPr id="41" name="Group 1063"/>
            <p:cNvGrpSpPr>
              <a:grpSpLocks/>
            </p:cNvGrpSpPr>
            <p:nvPr userDrawn="1"/>
          </p:nvGrpSpPr>
          <p:grpSpPr bwMode="auto">
            <a:xfrm>
              <a:off x="0" y="1632"/>
              <a:ext cx="5758" cy="1858"/>
              <a:chOff x="0" y="1632"/>
              <a:chExt cx="5758" cy="1858"/>
            </a:xfrm>
          </p:grpSpPr>
          <p:sp>
            <p:nvSpPr>
              <p:cNvPr id="42" name="Freeform 1064"/>
              <p:cNvSpPr>
                <a:spLocks/>
              </p:cNvSpPr>
              <p:nvPr/>
            </p:nvSpPr>
            <p:spPr bwMode="hidden">
              <a:xfrm>
                <a:off x="0" y="1632"/>
                <a:ext cx="3670" cy="1313"/>
              </a:xfrm>
              <a:custGeom>
                <a:avLst/>
                <a:gdLst>
                  <a:gd name="T0" fmla="*/ 0 w 3659"/>
                  <a:gd name="T1" fmla="*/ 0 h 1313"/>
                  <a:gd name="T2" fmla="*/ 0 w 3659"/>
                  <a:gd name="T3" fmla="*/ 366 h 1313"/>
                  <a:gd name="T4" fmla="*/ 3635 w 3659"/>
                  <a:gd name="T5" fmla="*/ 1313 h 1313"/>
                  <a:gd name="T6" fmla="*/ 3647 w 3659"/>
                  <a:gd name="T7" fmla="*/ 1235 h 1313"/>
                  <a:gd name="T8" fmla="*/ 3659 w 3659"/>
                  <a:gd name="T9" fmla="*/ 1163 h 1313"/>
                  <a:gd name="T10" fmla="*/ 0 w 3659"/>
                  <a:gd name="T11" fmla="*/ 0 h 1313"/>
                  <a:gd name="T12" fmla="*/ 0 w 3659"/>
                  <a:gd name="T13" fmla="*/ 0 h 1313"/>
                </a:gdLst>
                <a:ahLst/>
                <a:cxnLst>
                  <a:cxn ang="0">
                    <a:pos x="T0" y="T1"/>
                  </a:cxn>
                  <a:cxn ang="0">
                    <a:pos x="T2" y="T3"/>
                  </a:cxn>
                  <a:cxn ang="0">
                    <a:pos x="T4" y="T5"/>
                  </a:cxn>
                  <a:cxn ang="0">
                    <a:pos x="T6" y="T7"/>
                  </a:cxn>
                  <a:cxn ang="0">
                    <a:pos x="T8" y="T9"/>
                  </a:cxn>
                  <a:cxn ang="0">
                    <a:pos x="T10" y="T11"/>
                  </a:cxn>
                  <a:cxn ang="0">
                    <a:pos x="T12" y="T13"/>
                  </a:cxn>
                </a:cxnLst>
                <a:rect l="0" t="0" r="r" b="b"/>
                <a:pathLst>
                  <a:path w="3659" h="1313">
                    <a:moveTo>
                      <a:pt x="0" y="0"/>
                    </a:moveTo>
                    <a:lnTo>
                      <a:pt x="0" y="366"/>
                    </a:lnTo>
                    <a:lnTo>
                      <a:pt x="3635" y="1313"/>
                    </a:lnTo>
                    <a:lnTo>
                      <a:pt x="3647" y="1235"/>
                    </a:lnTo>
                    <a:lnTo>
                      <a:pt x="3659" y="1163"/>
                    </a:lnTo>
                    <a:lnTo>
                      <a:pt x="0" y="0"/>
                    </a:lnTo>
                    <a:lnTo>
                      <a:pt x="0" y="0"/>
                    </a:lnTo>
                    <a:close/>
                  </a:path>
                </a:pathLst>
              </a:custGeom>
              <a:gradFill rotWithShape="0">
                <a:gsLst>
                  <a:gs pos="0">
                    <a:schemeClr val="bg1">
                      <a:gamma/>
                      <a:shade val="72549"/>
                      <a:invGamma/>
                    </a:schemeClr>
                  </a:gs>
                  <a:gs pos="100000">
                    <a:schemeClr val="bg1"/>
                  </a:gs>
                </a:gsLst>
                <a:lin ang="0" scaled="1"/>
              </a:gradFill>
              <a:ln>
                <a:noFill/>
              </a:ln>
            </p:spPr>
            <p:txBody>
              <a:bodyPr/>
              <a:lstStyle/>
              <a:p>
                <a:pPr>
                  <a:defRPr/>
                </a:pPr>
                <a:endParaRPr lang="en-US">
                  <a:solidFill>
                    <a:srgbClr val="FFFFFF"/>
                  </a:solidFill>
                </a:endParaRPr>
              </a:p>
            </p:txBody>
          </p:sp>
          <p:sp>
            <p:nvSpPr>
              <p:cNvPr id="43" name="Freeform 1065"/>
              <p:cNvSpPr>
                <a:spLocks/>
              </p:cNvSpPr>
              <p:nvPr/>
            </p:nvSpPr>
            <p:spPr bwMode="hidden">
              <a:xfrm>
                <a:off x="3646" y="2795"/>
                <a:ext cx="2112" cy="695"/>
              </a:xfrm>
              <a:custGeom>
                <a:avLst/>
                <a:gdLst>
                  <a:gd name="T0" fmla="*/ 2105 w 2105"/>
                  <a:gd name="T1" fmla="*/ 665 h 695"/>
                  <a:gd name="T2" fmla="*/ 24 w 2105"/>
                  <a:gd name="T3" fmla="*/ 0 h 695"/>
                  <a:gd name="T4" fmla="*/ 12 w 2105"/>
                  <a:gd name="T5" fmla="*/ 72 h 695"/>
                  <a:gd name="T6" fmla="*/ 0 w 2105"/>
                  <a:gd name="T7" fmla="*/ 150 h 695"/>
                  <a:gd name="T8" fmla="*/ 2105 w 2105"/>
                  <a:gd name="T9" fmla="*/ 695 h 695"/>
                  <a:gd name="T10" fmla="*/ 2105 w 2105"/>
                  <a:gd name="T11" fmla="*/ 665 h 695"/>
                  <a:gd name="T12" fmla="*/ 2105 w 2105"/>
                  <a:gd name="T13" fmla="*/ 665 h 695"/>
                </a:gdLst>
                <a:ahLst/>
                <a:cxnLst>
                  <a:cxn ang="0">
                    <a:pos x="T0" y="T1"/>
                  </a:cxn>
                  <a:cxn ang="0">
                    <a:pos x="T2" y="T3"/>
                  </a:cxn>
                  <a:cxn ang="0">
                    <a:pos x="T4" y="T5"/>
                  </a:cxn>
                  <a:cxn ang="0">
                    <a:pos x="T6" y="T7"/>
                  </a:cxn>
                  <a:cxn ang="0">
                    <a:pos x="T8" y="T9"/>
                  </a:cxn>
                  <a:cxn ang="0">
                    <a:pos x="T10" y="T11"/>
                  </a:cxn>
                  <a:cxn ang="0">
                    <a:pos x="T12" y="T13"/>
                  </a:cxn>
                </a:cxnLst>
                <a:rect l="0" t="0" r="r" b="b"/>
                <a:pathLst>
                  <a:path w="2105" h="695">
                    <a:moveTo>
                      <a:pt x="2105" y="665"/>
                    </a:moveTo>
                    <a:lnTo>
                      <a:pt x="24" y="0"/>
                    </a:lnTo>
                    <a:lnTo>
                      <a:pt x="12" y="72"/>
                    </a:lnTo>
                    <a:lnTo>
                      <a:pt x="0" y="150"/>
                    </a:lnTo>
                    <a:lnTo>
                      <a:pt x="2105" y="695"/>
                    </a:lnTo>
                    <a:lnTo>
                      <a:pt x="2105" y="665"/>
                    </a:lnTo>
                    <a:lnTo>
                      <a:pt x="2105" y="665"/>
                    </a:lnTo>
                    <a:close/>
                  </a:path>
                </a:pathLst>
              </a:custGeom>
              <a:gradFill rotWithShape="0">
                <a:gsLst>
                  <a:gs pos="0">
                    <a:schemeClr val="bg1"/>
                  </a:gs>
                  <a:gs pos="100000">
                    <a:schemeClr val="bg1">
                      <a:gamma/>
                      <a:tint val="90980"/>
                      <a:invGamma/>
                    </a:schemeClr>
                  </a:gs>
                </a:gsLst>
                <a:lin ang="0" scaled="1"/>
              </a:gradFill>
              <a:ln>
                <a:noFill/>
              </a:ln>
            </p:spPr>
            <p:txBody>
              <a:bodyPr/>
              <a:lstStyle/>
              <a:p>
                <a:pPr>
                  <a:defRPr/>
                </a:pPr>
                <a:endParaRPr lang="en-US">
                  <a:solidFill>
                    <a:srgbClr val="FFFFFF"/>
                  </a:solidFill>
                </a:endParaRPr>
              </a:p>
            </p:txBody>
          </p:sp>
        </p:grpSp>
      </p:grpSp>
      <p:sp>
        <p:nvSpPr>
          <p:cNvPr id="932906" name="Rectangle 1066"/>
          <p:cNvSpPr>
            <a:spLocks noGrp="1" noChangeArrowheads="1"/>
          </p:cNvSpPr>
          <p:nvPr>
            <p:ph type="ctrTitle" sz="quarter"/>
          </p:nvPr>
        </p:nvSpPr>
        <p:spPr>
          <a:xfrm>
            <a:off x="457200" y="1600200"/>
            <a:ext cx="8229600" cy="1828800"/>
          </a:xfrm>
        </p:spPr>
        <p:txBody>
          <a:bodyPr/>
          <a:lstStyle>
            <a:lvl1pPr>
              <a:defRPr sz="4800"/>
            </a:lvl1pPr>
          </a:lstStyle>
          <a:p>
            <a:pPr lvl="0"/>
            <a:r>
              <a:rPr lang="en-US" noProof="0"/>
              <a:t>Click to edit Master title style</a:t>
            </a:r>
          </a:p>
        </p:txBody>
      </p:sp>
      <p:sp>
        <p:nvSpPr>
          <p:cNvPr id="932907" name="Rectangle 1067"/>
          <p:cNvSpPr>
            <a:spLocks noGrp="1" noChangeArrowheads="1"/>
          </p:cNvSpPr>
          <p:nvPr>
            <p:ph type="subTitle" sz="quarter" idx="1"/>
          </p:nvPr>
        </p:nvSpPr>
        <p:spPr>
          <a:xfrm>
            <a:off x="1371600" y="3886200"/>
            <a:ext cx="6400800" cy="1752600"/>
          </a:xfrm>
        </p:spPr>
        <p:txBody>
          <a:bodyPr/>
          <a:lstStyle>
            <a:lvl1pPr marL="0" indent="0" algn="ctr">
              <a:buFont typeface="Wingdings" charset="0"/>
              <a:buNone/>
              <a:defRPr sz="3600"/>
            </a:lvl1pPr>
          </a:lstStyle>
          <a:p>
            <a:pPr lvl="0"/>
            <a:r>
              <a:rPr lang="en-US" noProof="0"/>
              <a:t>Click to edit Master subtitle style</a:t>
            </a:r>
          </a:p>
        </p:txBody>
      </p:sp>
      <p:sp>
        <p:nvSpPr>
          <p:cNvPr id="44" name="Rectangle 1068"/>
          <p:cNvSpPr>
            <a:spLocks noGrp="1" noChangeArrowheads="1"/>
          </p:cNvSpPr>
          <p:nvPr>
            <p:ph type="dt" sz="quarter" idx="10"/>
          </p:nvPr>
        </p:nvSpPr>
        <p:spPr/>
        <p:txBody>
          <a:bodyPr/>
          <a:lstStyle>
            <a:lvl1pPr>
              <a:defRPr/>
            </a:lvl1pPr>
          </a:lstStyle>
          <a:p>
            <a:pPr>
              <a:defRPr/>
            </a:pPr>
            <a:endParaRPr lang="en-US">
              <a:solidFill>
                <a:srgbClr val="FFFFFF"/>
              </a:solidFill>
            </a:endParaRPr>
          </a:p>
        </p:txBody>
      </p:sp>
      <p:sp>
        <p:nvSpPr>
          <p:cNvPr id="45" name="Rectangle 1069"/>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46" name="Rectangle 1070"/>
          <p:cNvSpPr>
            <a:spLocks noGrp="1" noChangeArrowheads="1"/>
          </p:cNvSpPr>
          <p:nvPr>
            <p:ph type="sldNum" sz="quarter" idx="12"/>
          </p:nvPr>
        </p:nvSpPr>
        <p:spPr/>
        <p:txBody>
          <a:bodyPr/>
          <a:lstStyle>
            <a:lvl1pPr>
              <a:defRPr/>
            </a:lvl1pPr>
          </a:lstStyle>
          <a:p>
            <a:pPr>
              <a:defRPr/>
            </a:pPr>
            <a:fld id="{937F1C63-ADF6-6140-911E-D99DDF2F518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85976546"/>
      </p:ext>
    </p:extLst>
  </p:cSld>
  <p:clrMapOvr>
    <a:masterClrMapping/>
  </p:clrMapOvr>
  <p:transition>
    <p:random/>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70"/>
          <p:cNvSpPr>
            <a:spLocks noGrp="1" noChangeArrowheads="1"/>
          </p:cNvSpPr>
          <p:nvPr>
            <p:ph type="sldNum" sz="quarter" idx="12"/>
          </p:nvPr>
        </p:nvSpPr>
        <p:spPr>
          <a:ln/>
        </p:spPr>
        <p:txBody>
          <a:bodyPr/>
          <a:lstStyle>
            <a:lvl1pPr>
              <a:defRPr/>
            </a:lvl1pPr>
          </a:lstStyle>
          <a:p>
            <a:pPr>
              <a:defRPr/>
            </a:pPr>
            <a:fld id="{27F8CB2E-8BE0-6742-BD82-19579C0699BF}"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65871562"/>
      </p:ext>
    </p:extLst>
  </p:cSld>
  <p:clrMapOvr>
    <a:masterClrMapping/>
  </p:clrMapOvr>
  <p:transition>
    <p:random/>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70"/>
          <p:cNvSpPr>
            <a:spLocks noGrp="1" noChangeArrowheads="1"/>
          </p:cNvSpPr>
          <p:nvPr>
            <p:ph type="sldNum" sz="quarter" idx="12"/>
          </p:nvPr>
        </p:nvSpPr>
        <p:spPr>
          <a:ln/>
        </p:spPr>
        <p:txBody>
          <a:bodyPr/>
          <a:lstStyle>
            <a:lvl1pPr>
              <a:defRPr/>
            </a:lvl1pPr>
          </a:lstStyle>
          <a:p>
            <a:pPr>
              <a:defRPr/>
            </a:pPr>
            <a:fld id="{556A35DA-A64D-D142-B3F2-0419E3598CD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623954394"/>
      </p:ext>
    </p:extLst>
  </p:cSld>
  <p:clrMapOvr>
    <a:masterClrMapping/>
  </p:clrMapOvr>
  <p:transition>
    <p:random/>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070"/>
          <p:cNvSpPr>
            <a:spLocks noGrp="1" noChangeArrowheads="1"/>
          </p:cNvSpPr>
          <p:nvPr>
            <p:ph type="sldNum" sz="quarter" idx="12"/>
          </p:nvPr>
        </p:nvSpPr>
        <p:spPr>
          <a:ln/>
        </p:spPr>
        <p:txBody>
          <a:bodyPr/>
          <a:lstStyle>
            <a:lvl1pPr>
              <a:defRPr/>
            </a:lvl1pPr>
          </a:lstStyle>
          <a:p>
            <a:pPr>
              <a:defRPr/>
            </a:pPr>
            <a:fld id="{FA6BFB46-B112-8943-9FDD-441061C2AF1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996420656"/>
      </p:ext>
    </p:extLst>
  </p:cSld>
  <p:clrMapOvr>
    <a:masterClrMapping/>
  </p:clrMapOvr>
  <p:transition>
    <p:random/>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1070"/>
          <p:cNvSpPr>
            <a:spLocks noGrp="1" noChangeArrowheads="1"/>
          </p:cNvSpPr>
          <p:nvPr>
            <p:ph type="sldNum" sz="quarter" idx="12"/>
          </p:nvPr>
        </p:nvSpPr>
        <p:spPr>
          <a:ln/>
        </p:spPr>
        <p:txBody>
          <a:bodyPr/>
          <a:lstStyle>
            <a:lvl1pPr>
              <a:defRPr/>
            </a:lvl1pPr>
          </a:lstStyle>
          <a:p>
            <a:pPr>
              <a:defRPr/>
            </a:pPr>
            <a:fld id="{2411B84A-A3E2-9249-A8E7-C856C4DDE98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663835290"/>
      </p:ext>
    </p:extLst>
  </p:cSld>
  <p:clrMapOvr>
    <a:masterClrMapping/>
  </p:clrMapOvr>
  <p:transition>
    <p:random/>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1070"/>
          <p:cNvSpPr>
            <a:spLocks noGrp="1" noChangeArrowheads="1"/>
          </p:cNvSpPr>
          <p:nvPr>
            <p:ph type="sldNum" sz="quarter" idx="12"/>
          </p:nvPr>
        </p:nvSpPr>
        <p:spPr>
          <a:ln/>
        </p:spPr>
        <p:txBody>
          <a:bodyPr/>
          <a:lstStyle>
            <a:lvl1pPr>
              <a:defRPr/>
            </a:lvl1pPr>
          </a:lstStyle>
          <a:p>
            <a:pPr>
              <a:defRPr/>
            </a:pPr>
            <a:fld id="{957257BD-4CBD-9744-9872-F087CE135A3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056757320"/>
      </p:ext>
    </p:extLst>
  </p:cSld>
  <p:clrMapOvr>
    <a:masterClrMapping/>
  </p:clrMapOvr>
  <p:transition>
    <p:random/>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1070"/>
          <p:cNvSpPr>
            <a:spLocks noGrp="1" noChangeArrowheads="1"/>
          </p:cNvSpPr>
          <p:nvPr>
            <p:ph type="sldNum" sz="quarter" idx="12"/>
          </p:nvPr>
        </p:nvSpPr>
        <p:spPr>
          <a:ln/>
        </p:spPr>
        <p:txBody>
          <a:bodyPr/>
          <a:lstStyle>
            <a:lvl1pPr>
              <a:defRPr/>
            </a:lvl1pPr>
          </a:lstStyle>
          <a:p>
            <a:pPr>
              <a:defRPr/>
            </a:pPr>
            <a:fld id="{C82FD161-3478-404B-A35E-5B1845ED0FD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207901224"/>
      </p:ext>
    </p:extLst>
  </p:cSld>
  <p:clrMapOvr>
    <a:masterClrMapping/>
  </p:clrMapOvr>
  <p:transition>
    <p:random/>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2"/>
          <p:cNvSpPr>
            <a:spLocks noGrp="1" noChangeArrowheads="1"/>
          </p:cNvSpPr>
          <p:nvPr>
            <p:ph type="dt" sz="half" idx="10"/>
          </p:nvPr>
        </p:nvSpPr>
        <p:spPr/>
        <p:txBody>
          <a:bodyPr/>
          <a:lstStyle>
            <a:lvl1pPr>
              <a:defRPr/>
            </a:lvl1pPr>
          </a:lstStyle>
          <a:p>
            <a:pPr>
              <a:defRPr/>
            </a:pPr>
            <a:endParaRPr lang="en-US"/>
          </a:p>
        </p:txBody>
      </p:sp>
      <p:sp>
        <p:nvSpPr>
          <p:cNvPr id="6" name="Rectangle 13"/>
          <p:cNvSpPr>
            <a:spLocks noGrp="1" noChangeArrowheads="1"/>
          </p:cNvSpPr>
          <p:nvPr>
            <p:ph type="ftr" sz="quarter" idx="11"/>
          </p:nvPr>
        </p:nvSpPr>
        <p:spPr/>
        <p:txBody>
          <a:bodyPr/>
          <a:lstStyle>
            <a:lvl1pPr>
              <a:defRPr/>
            </a:lvl1pPr>
          </a:lstStyle>
          <a:p>
            <a:pPr>
              <a:defRPr/>
            </a:pPr>
            <a:endParaRPr lang="en-US"/>
          </a:p>
        </p:txBody>
      </p:sp>
      <p:sp>
        <p:nvSpPr>
          <p:cNvPr id="7"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AF9746B7-792A-3A44-ADFA-C933FA439A6B}" type="slidenum">
              <a:rPr lang="en-US"/>
              <a:pPr>
                <a:defRPr/>
              </a:pPr>
              <a:t>‹#›</a:t>
            </a:fld>
            <a:endParaRPr lang="en-US"/>
          </a:p>
        </p:txBody>
      </p:sp>
    </p:spTree>
    <p:extLst>
      <p:ext uri="{BB962C8B-B14F-4D97-AF65-F5344CB8AC3E}">
        <p14:creationId xmlns:p14="http://schemas.microsoft.com/office/powerpoint/2010/main" val="2782018665"/>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070"/>
          <p:cNvSpPr>
            <a:spLocks noGrp="1" noChangeArrowheads="1"/>
          </p:cNvSpPr>
          <p:nvPr>
            <p:ph type="sldNum" sz="quarter" idx="12"/>
          </p:nvPr>
        </p:nvSpPr>
        <p:spPr>
          <a:ln/>
        </p:spPr>
        <p:txBody>
          <a:bodyPr/>
          <a:lstStyle>
            <a:lvl1pPr>
              <a:defRPr/>
            </a:lvl1pPr>
          </a:lstStyle>
          <a:p>
            <a:pPr>
              <a:defRPr/>
            </a:pPr>
            <a:fld id="{40764824-DAB9-3545-B17B-A2F3C5E52D4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418678363"/>
      </p:ext>
    </p:extLst>
  </p:cSld>
  <p:clrMapOvr>
    <a:masterClrMapping/>
  </p:clrMapOvr>
  <p:transition>
    <p:random/>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070"/>
          <p:cNvSpPr>
            <a:spLocks noGrp="1" noChangeArrowheads="1"/>
          </p:cNvSpPr>
          <p:nvPr>
            <p:ph type="sldNum" sz="quarter" idx="12"/>
          </p:nvPr>
        </p:nvSpPr>
        <p:spPr>
          <a:ln/>
        </p:spPr>
        <p:txBody>
          <a:bodyPr/>
          <a:lstStyle>
            <a:lvl1pPr>
              <a:defRPr/>
            </a:lvl1pPr>
          </a:lstStyle>
          <a:p>
            <a:pPr>
              <a:defRPr/>
            </a:pPr>
            <a:fld id="{FE6AE296-5A9A-2642-A6E3-6A59F3A8FD0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032358905"/>
      </p:ext>
    </p:extLst>
  </p:cSld>
  <p:clrMapOvr>
    <a:masterClrMapping/>
  </p:clrMapOvr>
  <p:transition>
    <p:random/>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70"/>
          <p:cNvSpPr>
            <a:spLocks noGrp="1" noChangeArrowheads="1"/>
          </p:cNvSpPr>
          <p:nvPr>
            <p:ph type="sldNum" sz="quarter" idx="12"/>
          </p:nvPr>
        </p:nvSpPr>
        <p:spPr>
          <a:ln/>
        </p:spPr>
        <p:txBody>
          <a:bodyPr/>
          <a:lstStyle>
            <a:lvl1pPr>
              <a:defRPr/>
            </a:lvl1pPr>
          </a:lstStyle>
          <a:p>
            <a:pPr>
              <a:defRPr/>
            </a:pPr>
            <a:fld id="{D1C620DF-9ECC-1145-8A2F-67114A82B6B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719157802"/>
      </p:ext>
    </p:extLst>
  </p:cSld>
  <p:clrMapOvr>
    <a:masterClrMapping/>
  </p:clrMapOvr>
  <p:transition>
    <p:random/>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6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106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70"/>
          <p:cNvSpPr>
            <a:spLocks noGrp="1" noChangeArrowheads="1"/>
          </p:cNvSpPr>
          <p:nvPr>
            <p:ph type="sldNum" sz="quarter" idx="12"/>
          </p:nvPr>
        </p:nvSpPr>
        <p:spPr>
          <a:ln/>
        </p:spPr>
        <p:txBody>
          <a:bodyPr/>
          <a:lstStyle>
            <a:lvl1pPr>
              <a:defRPr/>
            </a:lvl1pPr>
          </a:lstStyle>
          <a:p>
            <a:pPr>
              <a:defRPr/>
            </a:pPr>
            <a:fld id="{552DACE2-F03F-D543-9ABD-EA7FC8D47B0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036827338"/>
      </p:ext>
    </p:extLst>
  </p:cSld>
  <p:clrMapOvr>
    <a:masterClrMapping/>
  </p:clrMapOvr>
  <p:transition>
    <p:random/>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p:spPr>
        <p:txBody>
          <a:bodyPr wrap="none" anchor="ctr"/>
          <a:lstStyle/>
          <a:p>
            <a:pPr>
              <a:defRPr/>
            </a:pPr>
            <a:endParaRPr lang="en-US">
              <a:solidFill>
                <a:srgbClr val="FFFFFF"/>
              </a:solidFill>
            </a:endParaRPr>
          </a:p>
        </p:txBody>
      </p:sp>
      <p:sp>
        <p:nvSpPr>
          <p:cNvPr id="5" name="Freeform 3"/>
          <p:cNvSpPr>
            <a:spLocks/>
          </p:cNvSpPr>
          <p:nvPr/>
        </p:nvSpPr>
        <p:spPr bwMode="white">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FFFFFF"/>
              </a:solidFill>
            </a:endParaRPr>
          </a:p>
        </p:txBody>
      </p:sp>
      <p:sp>
        <p:nvSpPr>
          <p:cNvPr id="6" name="Freeform 4"/>
          <p:cNvSpPr>
            <a:spLocks/>
          </p:cNvSpPr>
          <p:nvPr/>
        </p:nvSpPr>
        <p:spPr bwMode="white">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 name="Freeform 8"/>
          <p:cNvSpPr>
            <a:spLocks/>
          </p:cNvSpPr>
          <p:nvPr/>
        </p:nvSpPr>
        <p:spPr bwMode="white">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1" name="Freeform 9"/>
          <p:cNvSpPr>
            <a:spLocks/>
          </p:cNvSpPr>
          <p:nvPr/>
        </p:nvSpPr>
        <p:spPr bwMode="white">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87819" name="Rectangle 11"/>
          <p:cNvSpPr>
            <a:spLocks noGrp="1" noChangeArrowheads="1"/>
          </p:cNvSpPr>
          <p:nvPr>
            <p:ph type="ctrTitle"/>
          </p:nvPr>
        </p:nvSpPr>
        <p:spPr>
          <a:xfrm>
            <a:off x="685800" y="2286000"/>
            <a:ext cx="7772400" cy="1143000"/>
          </a:xfrm>
        </p:spPr>
        <p:txBody>
          <a:bodyPr/>
          <a:lstStyle>
            <a:lvl1pPr>
              <a:defRPr/>
            </a:lvl1pPr>
          </a:lstStyle>
          <a:p>
            <a:pPr lvl="0"/>
            <a:r>
              <a:rPr lang="en-US" noProof="0"/>
              <a:t>Click to edit Master title style</a:t>
            </a:r>
          </a:p>
        </p:txBody>
      </p:sp>
      <p:sp>
        <p:nvSpPr>
          <p:cNvPr id="887820" name="Rectangle 12"/>
          <p:cNvSpPr>
            <a:spLocks noGrp="1" noChangeArrowheads="1"/>
          </p:cNvSpPr>
          <p:nvPr>
            <p:ph type="subTitle" idx="1"/>
          </p:nvPr>
        </p:nvSpPr>
        <p:spPr>
          <a:xfrm>
            <a:off x="1371600" y="3886200"/>
            <a:ext cx="6400800" cy="1752600"/>
          </a:xfrm>
        </p:spPr>
        <p:txBody>
          <a:bodyPr/>
          <a:lstStyle>
            <a:lvl1pPr marL="0" indent="0" algn="ctr">
              <a:buFontTx/>
              <a:buNone/>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a:defRPr/>
            </a:lvl1pPr>
          </a:lstStyle>
          <a:p>
            <a:pPr>
              <a:defRPr/>
            </a:pPr>
            <a:endParaRPr lang="en-US">
              <a:solidFill>
                <a:srgbClr val="FFFFFF"/>
              </a:solidFill>
              <a:latin typeface="Times New Roman"/>
            </a:endParaRPr>
          </a:p>
        </p:txBody>
      </p:sp>
      <p:sp>
        <p:nvSpPr>
          <p:cNvPr id="14" name="Rectangle 14"/>
          <p:cNvSpPr>
            <a:spLocks noGrp="1" noChangeArrowheads="1"/>
          </p:cNvSpPr>
          <p:nvPr>
            <p:ph type="ftr" sz="quarter" idx="11"/>
          </p:nvPr>
        </p:nvSpPr>
        <p:spPr/>
        <p:txBody>
          <a:bodyPr/>
          <a:lstStyle>
            <a:lvl1pPr>
              <a:defRPr/>
            </a:lvl1pPr>
          </a:lstStyle>
          <a:p>
            <a:pPr>
              <a:defRPr/>
            </a:pPr>
            <a:endParaRPr lang="en-US">
              <a:solidFill>
                <a:srgbClr val="FFFFFF"/>
              </a:solidFill>
              <a:latin typeface="Times New Roman"/>
            </a:endParaRPr>
          </a:p>
        </p:txBody>
      </p:sp>
      <p:sp>
        <p:nvSpPr>
          <p:cNvPr id="15" name="Rectangle 15"/>
          <p:cNvSpPr>
            <a:spLocks noGrp="1" noChangeArrowheads="1"/>
          </p:cNvSpPr>
          <p:nvPr>
            <p:ph type="sldNum" sz="quarter" idx="12"/>
          </p:nvPr>
        </p:nvSpPr>
        <p:spPr/>
        <p:txBody>
          <a:bodyPr/>
          <a:lstStyle>
            <a:lvl1pPr>
              <a:defRPr/>
            </a:lvl1pPr>
          </a:lstStyle>
          <a:p>
            <a:pPr>
              <a:defRPr/>
            </a:pPr>
            <a:fld id="{E2D862E3-7713-944B-A46A-D478F176E14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59257492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1039"/>
          <p:cNvSpPr>
            <a:spLocks noGrp="1" noChangeArrowheads="1"/>
          </p:cNvSpPr>
          <p:nvPr>
            <p:ph type="sldNum" sz="quarter" idx="12"/>
          </p:nvPr>
        </p:nvSpPr>
        <p:spPr>
          <a:ln/>
        </p:spPr>
        <p:txBody>
          <a:bodyPr/>
          <a:lstStyle>
            <a:lvl1pPr>
              <a:defRPr/>
            </a:lvl1pPr>
          </a:lstStyle>
          <a:p>
            <a:pPr>
              <a:defRPr/>
            </a:pPr>
            <a:fld id="{C761DB98-9FD7-C048-9862-B207DF69EFF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67017636"/>
      </p:ext>
    </p:extLst>
  </p:cSld>
  <p:clrMapOvr>
    <a:masterClrMapping/>
  </p:clrMapOvr>
  <p:transition>
    <p:random/>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1039"/>
          <p:cNvSpPr>
            <a:spLocks noGrp="1" noChangeArrowheads="1"/>
          </p:cNvSpPr>
          <p:nvPr>
            <p:ph type="sldNum" sz="quarter" idx="12"/>
          </p:nvPr>
        </p:nvSpPr>
        <p:spPr>
          <a:ln/>
        </p:spPr>
        <p:txBody>
          <a:bodyPr/>
          <a:lstStyle>
            <a:lvl1pPr>
              <a:defRPr/>
            </a:lvl1pPr>
          </a:lstStyle>
          <a:p>
            <a:pPr>
              <a:defRPr/>
            </a:pPr>
            <a:fld id="{52C2DBAB-07F8-8A4C-BD33-7E421BD15EDD}"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57339756"/>
      </p:ext>
    </p:extLst>
  </p:cSld>
  <p:clrMapOvr>
    <a:masterClrMapping/>
  </p:clrMapOvr>
  <p:transition>
    <p:random/>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1039"/>
          <p:cNvSpPr>
            <a:spLocks noGrp="1" noChangeArrowheads="1"/>
          </p:cNvSpPr>
          <p:nvPr>
            <p:ph type="sldNum" sz="quarter" idx="12"/>
          </p:nvPr>
        </p:nvSpPr>
        <p:spPr>
          <a:ln/>
        </p:spPr>
        <p:txBody>
          <a:bodyPr/>
          <a:lstStyle>
            <a:lvl1pPr>
              <a:defRPr/>
            </a:lvl1pPr>
          </a:lstStyle>
          <a:p>
            <a:pPr>
              <a:defRPr/>
            </a:pPr>
            <a:fld id="{0519B6A3-473E-D341-98E1-F69BF272EDA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640878566"/>
      </p:ext>
    </p:extLst>
  </p:cSld>
  <p:clrMapOvr>
    <a:masterClrMapping/>
  </p:clrMapOvr>
  <p:transition>
    <p:random/>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8"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9" name="Rectangle 1039"/>
          <p:cNvSpPr>
            <a:spLocks noGrp="1" noChangeArrowheads="1"/>
          </p:cNvSpPr>
          <p:nvPr>
            <p:ph type="sldNum" sz="quarter" idx="12"/>
          </p:nvPr>
        </p:nvSpPr>
        <p:spPr>
          <a:ln/>
        </p:spPr>
        <p:txBody>
          <a:bodyPr/>
          <a:lstStyle>
            <a:lvl1pPr>
              <a:defRPr/>
            </a:lvl1pPr>
          </a:lstStyle>
          <a:p>
            <a:pPr>
              <a:defRPr/>
            </a:pPr>
            <a:fld id="{53D60D11-C3BC-5848-B32E-5B42226895C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475095107"/>
      </p:ext>
    </p:extLst>
  </p:cSld>
  <p:clrMapOvr>
    <a:masterClrMapping/>
  </p:clrMapOvr>
  <p:transition>
    <p:random/>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4"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5" name="Rectangle 1039"/>
          <p:cNvSpPr>
            <a:spLocks noGrp="1" noChangeArrowheads="1"/>
          </p:cNvSpPr>
          <p:nvPr>
            <p:ph type="sldNum" sz="quarter" idx="12"/>
          </p:nvPr>
        </p:nvSpPr>
        <p:spPr>
          <a:ln/>
        </p:spPr>
        <p:txBody>
          <a:bodyPr/>
          <a:lstStyle>
            <a:lvl1pPr>
              <a:defRPr/>
            </a:lvl1pPr>
          </a:lstStyle>
          <a:p>
            <a:pPr>
              <a:defRPr/>
            </a:pPr>
            <a:fld id="{447ED279-F20A-124B-AD4C-DB1D62EE97FC}"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555131425"/>
      </p:ext>
    </p:extLst>
  </p:cSld>
  <p:clrMapOvr>
    <a:masterClrMapping/>
  </p:clrMapOvr>
  <p:transition>
    <p:random/>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2"/>
          <p:cNvSpPr>
            <a:spLocks noGrp="1" noChangeArrowheads="1"/>
          </p:cNvSpPr>
          <p:nvPr>
            <p:ph type="dt" sz="half" idx="10"/>
          </p:nvPr>
        </p:nvSpPr>
        <p:spPr/>
        <p:txBody>
          <a:bodyPr/>
          <a:lstStyle>
            <a:lvl1pPr>
              <a:defRPr/>
            </a:lvl1pPr>
          </a:lstStyle>
          <a:p>
            <a:pPr>
              <a:defRPr/>
            </a:pPr>
            <a:endParaRPr lang="en-US"/>
          </a:p>
        </p:txBody>
      </p:sp>
      <p:sp>
        <p:nvSpPr>
          <p:cNvPr id="6" name="Rectangle 13"/>
          <p:cNvSpPr>
            <a:spLocks noGrp="1" noChangeArrowheads="1"/>
          </p:cNvSpPr>
          <p:nvPr>
            <p:ph type="ftr" sz="quarter" idx="11"/>
          </p:nvPr>
        </p:nvSpPr>
        <p:spPr/>
        <p:txBody>
          <a:bodyPr/>
          <a:lstStyle>
            <a:lvl1pPr>
              <a:defRPr/>
            </a:lvl1pPr>
          </a:lstStyle>
          <a:p>
            <a:pPr>
              <a:defRPr/>
            </a:pPr>
            <a:endParaRPr lang="en-US"/>
          </a:p>
        </p:txBody>
      </p:sp>
      <p:sp>
        <p:nvSpPr>
          <p:cNvPr id="7"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8D9DDC62-B8DE-0640-BF2B-4B0C5C7B442B}" type="slidenum">
              <a:rPr lang="en-US"/>
              <a:pPr>
                <a:defRPr/>
              </a:pPr>
              <a:t>‹#›</a:t>
            </a:fld>
            <a:endParaRPr lang="en-US"/>
          </a:p>
        </p:txBody>
      </p:sp>
    </p:spTree>
    <p:extLst>
      <p:ext uri="{BB962C8B-B14F-4D97-AF65-F5344CB8AC3E}">
        <p14:creationId xmlns:p14="http://schemas.microsoft.com/office/powerpoint/2010/main" val="2471146845"/>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3"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4" name="Rectangle 1039"/>
          <p:cNvSpPr>
            <a:spLocks noGrp="1" noChangeArrowheads="1"/>
          </p:cNvSpPr>
          <p:nvPr>
            <p:ph type="sldNum" sz="quarter" idx="12"/>
          </p:nvPr>
        </p:nvSpPr>
        <p:spPr>
          <a:ln/>
        </p:spPr>
        <p:txBody>
          <a:bodyPr/>
          <a:lstStyle>
            <a:lvl1pPr>
              <a:defRPr/>
            </a:lvl1pPr>
          </a:lstStyle>
          <a:p>
            <a:pPr>
              <a:defRPr/>
            </a:pPr>
            <a:fld id="{8C8D1838-82F5-6340-A759-A37479713AB7}"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622076566"/>
      </p:ext>
    </p:extLst>
  </p:cSld>
  <p:clrMapOvr>
    <a:masterClrMapping/>
  </p:clrMapOvr>
  <p:transition>
    <p:random/>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1039"/>
          <p:cNvSpPr>
            <a:spLocks noGrp="1" noChangeArrowheads="1"/>
          </p:cNvSpPr>
          <p:nvPr>
            <p:ph type="sldNum" sz="quarter" idx="12"/>
          </p:nvPr>
        </p:nvSpPr>
        <p:spPr>
          <a:ln/>
        </p:spPr>
        <p:txBody>
          <a:bodyPr/>
          <a:lstStyle>
            <a:lvl1pPr>
              <a:defRPr/>
            </a:lvl1pPr>
          </a:lstStyle>
          <a:p>
            <a:pPr>
              <a:defRPr/>
            </a:pPr>
            <a:fld id="{564D2B61-E4B9-FF40-8F70-29747D31DA77}"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05921197"/>
      </p:ext>
    </p:extLst>
  </p:cSld>
  <p:clrMapOvr>
    <a:masterClrMapping/>
  </p:clrMapOvr>
  <p:transition>
    <p:random/>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1039"/>
          <p:cNvSpPr>
            <a:spLocks noGrp="1" noChangeArrowheads="1"/>
          </p:cNvSpPr>
          <p:nvPr>
            <p:ph type="sldNum" sz="quarter" idx="12"/>
          </p:nvPr>
        </p:nvSpPr>
        <p:spPr>
          <a:ln/>
        </p:spPr>
        <p:txBody>
          <a:bodyPr/>
          <a:lstStyle>
            <a:lvl1pPr>
              <a:defRPr/>
            </a:lvl1pPr>
          </a:lstStyle>
          <a:p>
            <a:pPr>
              <a:defRPr/>
            </a:pPr>
            <a:fld id="{D28535DB-3E88-A744-9E15-EA4690972BC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19830374"/>
      </p:ext>
    </p:extLst>
  </p:cSld>
  <p:clrMapOvr>
    <a:masterClrMapping/>
  </p:clrMapOvr>
  <p:transition>
    <p:random/>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1039"/>
          <p:cNvSpPr>
            <a:spLocks noGrp="1" noChangeArrowheads="1"/>
          </p:cNvSpPr>
          <p:nvPr>
            <p:ph type="sldNum" sz="quarter" idx="12"/>
          </p:nvPr>
        </p:nvSpPr>
        <p:spPr>
          <a:ln/>
        </p:spPr>
        <p:txBody>
          <a:bodyPr/>
          <a:lstStyle>
            <a:lvl1pPr>
              <a:defRPr/>
            </a:lvl1pPr>
          </a:lstStyle>
          <a:p>
            <a:pPr>
              <a:defRPr/>
            </a:pPr>
            <a:fld id="{0BCC288F-4073-F047-8104-2C96E7E6D86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464422119"/>
      </p:ext>
    </p:extLst>
  </p:cSld>
  <p:clrMapOvr>
    <a:masterClrMapping/>
  </p:clrMapOvr>
  <p:transition>
    <p:random/>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1039"/>
          <p:cNvSpPr>
            <a:spLocks noGrp="1" noChangeArrowheads="1"/>
          </p:cNvSpPr>
          <p:nvPr>
            <p:ph type="sldNum" sz="quarter" idx="12"/>
          </p:nvPr>
        </p:nvSpPr>
        <p:spPr>
          <a:ln/>
        </p:spPr>
        <p:txBody>
          <a:bodyPr/>
          <a:lstStyle>
            <a:lvl1pPr>
              <a:defRPr/>
            </a:lvl1pPr>
          </a:lstStyle>
          <a:p>
            <a:pPr>
              <a:defRPr/>
            </a:pPr>
            <a:fld id="{DC2FABE9-99D6-B34A-B090-40339DC794BD}"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86987421"/>
      </p:ext>
    </p:extLst>
  </p:cSld>
  <p:clrMapOvr>
    <a:masterClrMapping/>
  </p:clrMapOvr>
  <p:transition>
    <p:random/>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6E099632-D5DB-1343-B794-E7B76F15606E}"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2027305906"/>
      </p:ext>
    </p:extLst>
  </p:cSld>
  <p:clrMapOvr>
    <a:masterClrMapping/>
  </p:clrMapOvr>
  <p:transition>
    <p:random/>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994AACA-4BB1-5840-88CA-EBE70D20CDF0}"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4074902314"/>
      </p:ext>
    </p:extLst>
  </p:cSld>
  <p:clrMapOvr>
    <a:masterClrMapping/>
  </p:clrMapOvr>
  <p:transition>
    <p:random/>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6485F62B-2747-DB45-BAF3-23AF1135DDF9}"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451993468"/>
      </p:ext>
    </p:extLst>
  </p:cSld>
  <p:clrMapOvr>
    <a:masterClrMapping/>
  </p:clrMapOvr>
  <p:transition>
    <p:random/>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AABEC341-7EB2-4C45-8D30-DE95360CD0D6}"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3544894530"/>
      </p:ext>
    </p:extLst>
  </p:cSld>
  <p:clrMapOvr>
    <a:masterClrMapping/>
  </p:clrMapOvr>
  <p:transition>
    <p:random/>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9" name="Rectangle 6"/>
          <p:cNvSpPr>
            <a:spLocks noGrp="1" noChangeArrowheads="1"/>
          </p:cNvSpPr>
          <p:nvPr>
            <p:ph type="sldNum" sz="quarter" idx="12"/>
          </p:nvPr>
        </p:nvSpPr>
        <p:spPr>
          <a:ln/>
        </p:spPr>
        <p:txBody>
          <a:bodyPr/>
          <a:lstStyle>
            <a:lvl1pPr>
              <a:defRPr/>
            </a:lvl1pPr>
          </a:lstStyle>
          <a:p>
            <a:pPr>
              <a:defRPr/>
            </a:pPr>
            <a:fld id="{6F78B3CA-7F65-2F48-83D5-C1C91A034505}"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3567436014"/>
      </p:ext>
    </p:extLst>
  </p:cSld>
  <p:clrMapOvr>
    <a:masterClrMapping/>
  </p:clrMapOvr>
  <p:transition>
    <p:random/>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p:txBody>
          <a:bodyPr/>
          <a:lstStyle>
            <a:lvl1pPr>
              <a:defRPr/>
            </a:lvl1pPr>
          </a:lstStyle>
          <a:p>
            <a:pPr>
              <a:defRPr/>
            </a:pPr>
            <a:endParaRPr lang="en-US"/>
          </a:p>
        </p:txBody>
      </p:sp>
      <p:sp>
        <p:nvSpPr>
          <p:cNvPr id="5" name="Rectangle 13"/>
          <p:cNvSpPr>
            <a:spLocks noGrp="1" noChangeArrowheads="1"/>
          </p:cNvSpPr>
          <p:nvPr>
            <p:ph type="ftr" sz="quarter" idx="11"/>
          </p:nvPr>
        </p:nvSpPr>
        <p:spPr/>
        <p:txBody>
          <a:bodyPr/>
          <a:lstStyle>
            <a:lvl1pPr>
              <a:defRPr/>
            </a:lvl1pPr>
          </a:lstStyle>
          <a:p>
            <a:pPr>
              <a:defRPr/>
            </a:pPr>
            <a:endParaRPr lang="en-US"/>
          </a:p>
        </p:txBody>
      </p:sp>
      <p:sp>
        <p:nvSpPr>
          <p:cNvPr id="6"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B79015C7-6C60-534C-878F-B7C81A2869BE}" type="slidenum">
              <a:rPr lang="en-US"/>
              <a:pPr>
                <a:defRPr/>
              </a:pPr>
              <a:t>‹#›</a:t>
            </a:fld>
            <a:endParaRPr lang="en-US"/>
          </a:p>
        </p:txBody>
      </p:sp>
    </p:spTree>
    <p:extLst>
      <p:ext uri="{BB962C8B-B14F-4D97-AF65-F5344CB8AC3E}">
        <p14:creationId xmlns:p14="http://schemas.microsoft.com/office/powerpoint/2010/main" val="225238007"/>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5" name="Rectangle 6"/>
          <p:cNvSpPr>
            <a:spLocks noGrp="1" noChangeArrowheads="1"/>
          </p:cNvSpPr>
          <p:nvPr>
            <p:ph type="sldNum" sz="quarter" idx="12"/>
          </p:nvPr>
        </p:nvSpPr>
        <p:spPr>
          <a:ln/>
        </p:spPr>
        <p:txBody>
          <a:bodyPr/>
          <a:lstStyle>
            <a:lvl1pPr>
              <a:defRPr/>
            </a:lvl1pPr>
          </a:lstStyle>
          <a:p>
            <a:pPr>
              <a:defRPr/>
            </a:pPr>
            <a:fld id="{3EB8EBF5-6260-0946-B818-FF64A8DCDA0A}"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703272694"/>
      </p:ext>
    </p:extLst>
  </p:cSld>
  <p:clrMapOvr>
    <a:masterClrMapping/>
  </p:clrMapOvr>
  <p:transition>
    <p:random/>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4" name="Rectangle 6"/>
          <p:cNvSpPr>
            <a:spLocks noGrp="1" noChangeArrowheads="1"/>
          </p:cNvSpPr>
          <p:nvPr>
            <p:ph type="sldNum" sz="quarter" idx="12"/>
          </p:nvPr>
        </p:nvSpPr>
        <p:spPr>
          <a:ln/>
        </p:spPr>
        <p:txBody>
          <a:bodyPr/>
          <a:lstStyle>
            <a:lvl1pPr>
              <a:defRPr/>
            </a:lvl1pPr>
          </a:lstStyle>
          <a:p>
            <a:pPr>
              <a:defRPr/>
            </a:pPr>
            <a:fld id="{A901BCEF-FA63-AC48-A143-4E9275F9E000}"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3585216220"/>
      </p:ext>
    </p:extLst>
  </p:cSld>
  <p:clrMapOvr>
    <a:masterClrMapping/>
  </p:clrMapOvr>
  <p:transition>
    <p:random/>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C64945-7CB4-D443-99F9-F3E7AE18EE48}"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1527858080"/>
      </p:ext>
    </p:extLst>
  </p:cSld>
  <p:clrMapOvr>
    <a:masterClrMapping/>
  </p:clrMapOvr>
  <p:transition>
    <p:random/>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1A6BB59-6E00-C84E-AD65-817D2A8F6AA5}"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1212667018"/>
      </p:ext>
    </p:extLst>
  </p:cSld>
  <p:clrMapOvr>
    <a:masterClrMapping/>
  </p:clrMapOvr>
  <p:transition>
    <p:random/>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7669207-1877-2440-981D-5E5B966E4F1D}"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2467769621"/>
      </p:ext>
    </p:extLst>
  </p:cSld>
  <p:clrMapOvr>
    <a:masterClrMapping/>
  </p:clrMapOvr>
  <p:transition>
    <p:random/>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GB">
              <a:solidFill>
                <a:srgbClr val="000000"/>
              </a:solidFill>
              <a:cs typeface="Aria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GB">
              <a:solidFill>
                <a:srgbClr val="000000"/>
              </a:solidFill>
              <a:cs typeface="Aria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777BEBF-5083-AA4E-95A1-98A34E3402F4}"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1256399341"/>
      </p:ext>
    </p:extLst>
  </p:cSld>
  <p:clrMapOvr>
    <a:masterClrMapping/>
  </p:clrMapOvr>
  <p:transition>
    <p:random/>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891906" name="Rectangle 2"/>
          <p:cNvSpPr>
            <a:spLocks noGrp="1" noChangeArrowheads="1"/>
          </p:cNvSpPr>
          <p:nvPr>
            <p:ph type="ctrTitle"/>
          </p:nvPr>
        </p:nvSpPr>
        <p:spPr>
          <a:xfrm>
            <a:off x="685800" y="1219200"/>
            <a:ext cx="7772400" cy="1371600"/>
          </a:xfrm>
          <a:effectLst>
            <a:outerShdw blurRad="63500" algn="ctr" rotWithShape="0">
              <a:srgbClr val="FFFFFF">
                <a:alpha val="75000"/>
              </a:srgbClr>
            </a:outerShdw>
          </a:effectLst>
        </p:spPr>
        <p:txBody>
          <a:bodyPr anchor="ctr"/>
          <a:lstStyle>
            <a:lvl1pPr algn="ctr">
              <a:defRPr sz="4800"/>
            </a:lvl1pPr>
          </a:lstStyle>
          <a:p>
            <a:pPr lvl="0"/>
            <a:r>
              <a:rPr lang="en-US" noProof="0"/>
              <a:t>Click to edit Master title style</a:t>
            </a:r>
          </a:p>
        </p:txBody>
      </p:sp>
      <p:sp>
        <p:nvSpPr>
          <p:cNvPr id="891907" name="Rectangle 3"/>
          <p:cNvSpPr>
            <a:spLocks noGrp="1" noChangeArrowheads="1"/>
          </p:cNvSpPr>
          <p:nvPr>
            <p:ph type="subTitle" idx="1"/>
          </p:nvPr>
        </p:nvSpPr>
        <p:spPr>
          <a:xfrm>
            <a:off x="1371600" y="5105400"/>
            <a:ext cx="6400800" cy="1066800"/>
          </a:xfrm>
          <a:effectLst>
            <a:outerShdw blurRad="63500" algn="ctr" rotWithShape="0">
              <a:srgbClr val="000000">
                <a:alpha val="75000"/>
              </a:srgbClr>
            </a:outerShdw>
          </a:effectLst>
        </p:spPr>
        <p:txBody>
          <a:bodyPr anchor="b"/>
          <a:lstStyle>
            <a:lvl1pPr marL="0" indent="0" algn="ctr">
              <a:buFontTx/>
              <a:buNone/>
              <a:defRPr sz="2800" i="1">
                <a:solidFill>
                  <a:srgbClr val="FFFFFF"/>
                </a:solidFill>
              </a:defRPr>
            </a:lvl1pPr>
          </a:lstStyle>
          <a:p>
            <a:pPr lvl="0"/>
            <a:r>
              <a:rPr lang="en-US" noProof="0"/>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latin typeface="Trebuchet MS"/>
            </a:endParaRPr>
          </a:p>
        </p:txBody>
      </p:sp>
      <p:sp>
        <p:nvSpPr>
          <p:cNvPr id="5" name="Rectangle 5"/>
          <p:cNvSpPr>
            <a:spLocks noGrp="1" noChangeArrowheads="1"/>
          </p:cNvSpPr>
          <p:nvPr>
            <p:ph type="ftr" sz="quarter" idx="11"/>
          </p:nvPr>
        </p:nvSpPr>
        <p:spPr/>
        <p:txBody>
          <a:bodyPr/>
          <a:lstStyle>
            <a:lvl1pPr>
              <a:defRPr>
                <a:solidFill>
                  <a:srgbClr val="FFFFFF"/>
                </a:solidFill>
              </a:defRPr>
            </a:lvl1pPr>
          </a:lstStyle>
          <a:p>
            <a:pPr>
              <a:defRPr/>
            </a:pPr>
            <a:endParaRPr lang="en-US">
              <a:latin typeface="Trebuchet MS"/>
            </a:endParaRPr>
          </a:p>
        </p:txBody>
      </p:sp>
      <p:sp>
        <p:nvSpPr>
          <p:cNvPr id="6" name="Rectangle 6"/>
          <p:cNvSpPr>
            <a:spLocks noGrp="1" noChangeArrowheads="1"/>
          </p:cNvSpPr>
          <p:nvPr>
            <p:ph type="sldNum" sz="quarter" idx="12"/>
          </p:nvPr>
        </p:nvSpPr>
        <p:spPr/>
        <p:txBody>
          <a:bodyPr/>
          <a:lstStyle>
            <a:lvl1pPr>
              <a:defRPr>
                <a:solidFill>
                  <a:srgbClr val="FFFFFF"/>
                </a:solidFill>
              </a:defRPr>
            </a:lvl1pPr>
          </a:lstStyle>
          <a:p>
            <a:pPr>
              <a:defRPr/>
            </a:pPr>
            <a:fld id="{91C4EDB2-426B-CB4F-9268-61019BD5C66E}" type="slidenum">
              <a:rPr lang="en-US"/>
              <a:pPr>
                <a:defRPr/>
              </a:pPr>
              <a:t>‹#›</a:t>
            </a:fld>
            <a:endParaRPr lang="en-US"/>
          </a:p>
        </p:txBody>
      </p:sp>
    </p:spTree>
    <p:extLst>
      <p:ext uri="{BB962C8B-B14F-4D97-AF65-F5344CB8AC3E}">
        <p14:creationId xmlns:p14="http://schemas.microsoft.com/office/powerpoint/2010/main" val="3823413631"/>
      </p:ext>
    </p:extLst>
  </p:cSld>
  <p:clrMapOvr>
    <a:masterClrMapping/>
  </p:clrMapOvr>
  <p:transition>
    <p:random/>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6" name="Rectangle 6"/>
          <p:cNvSpPr>
            <a:spLocks noGrp="1" noChangeArrowheads="1"/>
          </p:cNvSpPr>
          <p:nvPr>
            <p:ph type="sldNum" sz="quarter" idx="12"/>
          </p:nvPr>
        </p:nvSpPr>
        <p:spPr>
          <a:ln/>
        </p:spPr>
        <p:txBody>
          <a:bodyPr/>
          <a:lstStyle>
            <a:lvl1pPr>
              <a:defRPr/>
            </a:lvl1pPr>
          </a:lstStyle>
          <a:p>
            <a:pPr>
              <a:defRPr/>
            </a:pPr>
            <a:fld id="{9B676032-72C3-E143-ADEC-FFFA3DCEED4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3974598"/>
      </p:ext>
    </p:extLst>
  </p:cSld>
  <p:clrMapOvr>
    <a:masterClrMapping/>
  </p:clrMapOvr>
  <p:transition>
    <p:random/>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6" name="Rectangle 6"/>
          <p:cNvSpPr>
            <a:spLocks noGrp="1" noChangeArrowheads="1"/>
          </p:cNvSpPr>
          <p:nvPr>
            <p:ph type="sldNum" sz="quarter" idx="12"/>
          </p:nvPr>
        </p:nvSpPr>
        <p:spPr>
          <a:ln/>
        </p:spPr>
        <p:txBody>
          <a:bodyPr/>
          <a:lstStyle>
            <a:lvl1pPr>
              <a:defRPr/>
            </a:lvl1pPr>
          </a:lstStyle>
          <a:p>
            <a:pPr>
              <a:defRPr/>
            </a:pPr>
            <a:fld id="{8232D6B7-6702-F24C-A63F-20D32DECA50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74717082"/>
      </p:ext>
    </p:extLst>
  </p:cSld>
  <p:clrMapOvr>
    <a:masterClrMapping/>
  </p:clrMapOvr>
  <p:transition>
    <p:random/>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905000" y="1981200"/>
            <a:ext cx="3352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410200" y="1981200"/>
            <a:ext cx="3352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7" name="Rectangle 6"/>
          <p:cNvSpPr>
            <a:spLocks noGrp="1" noChangeArrowheads="1"/>
          </p:cNvSpPr>
          <p:nvPr>
            <p:ph type="sldNum" sz="quarter" idx="12"/>
          </p:nvPr>
        </p:nvSpPr>
        <p:spPr>
          <a:ln/>
        </p:spPr>
        <p:txBody>
          <a:bodyPr/>
          <a:lstStyle>
            <a:lvl1pPr>
              <a:defRPr/>
            </a:lvl1pPr>
          </a:lstStyle>
          <a:p>
            <a:pPr>
              <a:defRPr/>
            </a:pPr>
            <a:fld id="{7BF49495-BAC6-5549-9759-6631F55F48A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0680149"/>
      </p:ext>
    </p:extLst>
  </p:cSld>
  <p:clrMapOvr>
    <a:masterClrMapping/>
  </p:clrMapOvr>
  <p:transition>
    <p:random/>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p:txBody>
          <a:bodyPr/>
          <a:lstStyle>
            <a:lvl1pPr>
              <a:defRPr/>
            </a:lvl1pPr>
          </a:lstStyle>
          <a:p>
            <a:pPr>
              <a:defRPr/>
            </a:pPr>
            <a:endParaRPr lang="en-US"/>
          </a:p>
        </p:txBody>
      </p:sp>
      <p:sp>
        <p:nvSpPr>
          <p:cNvPr id="5" name="Rectangle 13"/>
          <p:cNvSpPr>
            <a:spLocks noGrp="1" noChangeArrowheads="1"/>
          </p:cNvSpPr>
          <p:nvPr>
            <p:ph type="ftr" sz="quarter" idx="11"/>
          </p:nvPr>
        </p:nvSpPr>
        <p:spPr/>
        <p:txBody>
          <a:bodyPr/>
          <a:lstStyle>
            <a:lvl1pPr>
              <a:defRPr/>
            </a:lvl1pPr>
          </a:lstStyle>
          <a:p>
            <a:pPr>
              <a:defRPr/>
            </a:pPr>
            <a:endParaRPr lang="en-US"/>
          </a:p>
        </p:txBody>
      </p:sp>
      <p:sp>
        <p:nvSpPr>
          <p:cNvPr id="6"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9A78BBA1-D83C-D143-93CA-CEE604AAD6A9}" type="slidenum">
              <a:rPr lang="en-US"/>
              <a:pPr>
                <a:defRPr/>
              </a:pPr>
              <a:t>‹#›</a:t>
            </a:fld>
            <a:endParaRPr lang="en-US"/>
          </a:p>
        </p:txBody>
      </p:sp>
    </p:spTree>
    <p:extLst>
      <p:ext uri="{BB962C8B-B14F-4D97-AF65-F5344CB8AC3E}">
        <p14:creationId xmlns:p14="http://schemas.microsoft.com/office/powerpoint/2010/main" val="4131002157"/>
      </p:ext>
    </p:extLst>
  </p:cSld>
  <p:clrMapOvr>
    <a:masterClrMapping/>
  </p:clrMapOvr>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9" name="Rectangle 6"/>
          <p:cNvSpPr>
            <a:spLocks noGrp="1" noChangeArrowheads="1"/>
          </p:cNvSpPr>
          <p:nvPr>
            <p:ph type="sldNum" sz="quarter" idx="12"/>
          </p:nvPr>
        </p:nvSpPr>
        <p:spPr>
          <a:ln/>
        </p:spPr>
        <p:txBody>
          <a:bodyPr/>
          <a:lstStyle>
            <a:lvl1pPr>
              <a:defRPr/>
            </a:lvl1pPr>
          </a:lstStyle>
          <a:p>
            <a:pPr>
              <a:defRPr/>
            </a:pPr>
            <a:fld id="{988B9C9A-4656-6847-B1C1-11129602537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8439714"/>
      </p:ext>
    </p:extLst>
  </p:cSld>
  <p:clrMapOvr>
    <a:masterClrMapping/>
  </p:clrMapOvr>
  <p:transition>
    <p:random/>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5" name="Rectangle 6"/>
          <p:cNvSpPr>
            <a:spLocks noGrp="1" noChangeArrowheads="1"/>
          </p:cNvSpPr>
          <p:nvPr>
            <p:ph type="sldNum" sz="quarter" idx="12"/>
          </p:nvPr>
        </p:nvSpPr>
        <p:spPr>
          <a:ln/>
        </p:spPr>
        <p:txBody>
          <a:bodyPr/>
          <a:lstStyle>
            <a:lvl1pPr>
              <a:defRPr/>
            </a:lvl1pPr>
          </a:lstStyle>
          <a:p>
            <a:pPr>
              <a:defRPr/>
            </a:pPr>
            <a:fld id="{6F404AE5-2622-8343-B4D4-74E79F331E7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32938503"/>
      </p:ext>
    </p:extLst>
  </p:cSld>
  <p:clrMapOvr>
    <a:masterClrMapping/>
  </p:clrMapOvr>
  <p:transition>
    <p:random/>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4" name="Rectangle 6"/>
          <p:cNvSpPr>
            <a:spLocks noGrp="1" noChangeArrowheads="1"/>
          </p:cNvSpPr>
          <p:nvPr>
            <p:ph type="sldNum" sz="quarter" idx="12"/>
          </p:nvPr>
        </p:nvSpPr>
        <p:spPr>
          <a:ln/>
        </p:spPr>
        <p:txBody>
          <a:bodyPr/>
          <a:lstStyle>
            <a:lvl1pPr>
              <a:defRPr/>
            </a:lvl1pPr>
          </a:lstStyle>
          <a:p>
            <a:pPr>
              <a:defRPr/>
            </a:pPr>
            <a:fld id="{F2A68658-CD40-364A-91EE-F5004ECFB18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2989568"/>
      </p:ext>
    </p:extLst>
  </p:cSld>
  <p:clrMapOvr>
    <a:masterClrMapping/>
  </p:clrMapOvr>
  <p:transition>
    <p:random/>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7" name="Rectangle 6"/>
          <p:cNvSpPr>
            <a:spLocks noGrp="1" noChangeArrowheads="1"/>
          </p:cNvSpPr>
          <p:nvPr>
            <p:ph type="sldNum" sz="quarter" idx="12"/>
          </p:nvPr>
        </p:nvSpPr>
        <p:spPr>
          <a:ln/>
        </p:spPr>
        <p:txBody>
          <a:bodyPr/>
          <a:lstStyle>
            <a:lvl1pPr>
              <a:defRPr/>
            </a:lvl1pPr>
          </a:lstStyle>
          <a:p>
            <a:pPr>
              <a:defRPr/>
            </a:pPr>
            <a:fld id="{9C062428-121A-A940-B35B-7918831B78E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92313158"/>
      </p:ext>
    </p:extLst>
  </p:cSld>
  <p:clrMapOvr>
    <a:masterClrMapping/>
  </p:clrMapOvr>
  <p:transition>
    <p:random/>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7" name="Rectangle 6"/>
          <p:cNvSpPr>
            <a:spLocks noGrp="1" noChangeArrowheads="1"/>
          </p:cNvSpPr>
          <p:nvPr>
            <p:ph type="sldNum" sz="quarter" idx="12"/>
          </p:nvPr>
        </p:nvSpPr>
        <p:spPr>
          <a:ln/>
        </p:spPr>
        <p:txBody>
          <a:bodyPr/>
          <a:lstStyle>
            <a:lvl1pPr>
              <a:defRPr/>
            </a:lvl1pPr>
          </a:lstStyle>
          <a:p>
            <a:pPr>
              <a:defRPr/>
            </a:pPr>
            <a:fld id="{D99B0AF7-333D-8643-9426-43AC9C9AF35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12144778"/>
      </p:ext>
    </p:extLst>
  </p:cSld>
  <p:clrMapOvr>
    <a:masterClrMapping/>
  </p:clrMapOvr>
  <p:transition>
    <p:random/>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6" name="Rectangle 6"/>
          <p:cNvSpPr>
            <a:spLocks noGrp="1" noChangeArrowheads="1"/>
          </p:cNvSpPr>
          <p:nvPr>
            <p:ph type="sldNum" sz="quarter" idx="12"/>
          </p:nvPr>
        </p:nvSpPr>
        <p:spPr>
          <a:ln/>
        </p:spPr>
        <p:txBody>
          <a:bodyPr/>
          <a:lstStyle>
            <a:lvl1pPr>
              <a:defRPr/>
            </a:lvl1pPr>
          </a:lstStyle>
          <a:p>
            <a:pPr>
              <a:defRPr/>
            </a:pPr>
            <a:fld id="{D5E3D67F-88EA-3741-887C-83575B1FC7E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9221690"/>
      </p:ext>
    </p:extLst>
  </p:cSld>
  <p:clrMapOvr>
    <a:masterClrMapping/>
  </p:clrMapOvr>
  <p:transition>
    <p:random/>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43700" y="609600"/>
            <a:ext cx="20193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9055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latin typeface="Trebuchet MS"/>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Trebuchet MS"/>
            </a:endParaRPr>
          </a:p>
        </p:txBody>
      </p:sp>
      <p:sp>
        <p:nvSpPr>
          <p:cNvPr id="6" name="Rectangle 6"/>
          <p:cNvSpPr>
            <a:spLocks noGrp="1" noChangeArrowheads="1"/>
          </p:cNvSpPr>
          <p:nvPr>
            <p:ph type="sldNum" sz="quarter" idx="12"/>
          </p:nvPr>
        </p:nvSpPr>
        <p:spPr>
          <a:ln/>
        </p:spPr>
        <p:txBody>
          <a:bodyPr/>
          <a:lstStyle>
            <a:lvl1pPr>
              <a:defRPr/>
            </a:lvl1pPr>
          </a:lstStyle>
          <a:p>
            <a:pPr>
              <a:defRPr/>
            </a:pPr>
            <a:fld id="{4D371143-03EF-744E-A86F-01946C3CCE7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035266922"/>
      </p:ext>
    </p:extLst>
  </p:cSld>
  <p:clrMapOvr>
    <a:masterClrMapping/>
  </p:clrMapOvr>
  <p:transition>
    <p:random/>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1026"/>
          <p:cNvGrpSpPr>
            <a:grpSpLocks/>
          </p:cNvGrpSpPr>
          <p:nvPr/>
        </p:nvGrpSpPr>
        <p:grpSpPr bwMode="auto">
          <a:xfrm>
            <a:off x="0" y="0"/>
            <a:ext cx="9159875" cy="6870700"/>
            <a:chOff x="0" y="0"/>
            <a:chExt cx="5770" cy="4328"/>
          </a:xfrm>
        </p:grpSpPr>
        <p:sp>
          <p:nvSpPr>
            <p:cNvPr id="5" name="Rectangle 1027"/>
            <p:cNvSpPr>
              <a:spLocks noChangeArrowheads="1"/>
            </p:cNvSpPr>
            <p:nvPr/>
          </p:nvSpPr>
          <p:spPr bwMode="hidden">
            <a:xfrm>
              <a:off x="0" y="4186"/>
              <a:ext cx="5089" cy="142"/>
            </a:xfrm>
            <a:prstGeom prst="rect">
              <a:avLst/>
            </a:prstGeom>
            <a:gradFill rotWithShape="0">
              <a:gsLst>
                <a:gs pos="0">
                  <a:schemeClr val="bg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sz="1800">
                <a:solidFill>
                  <a:srgbClr val="2F1311"/>
                </a:solidFill>
              </a:endParaRPr>
            </a:p>
          </p:txBody>
        </p:sp>
        <p:sp>
          <p:nvSpPr>
            <p:cNvPr id="6" name="Rectangle 1028"/>
            <p:cNvSpPr>
              <a:spLocks noChangeArrowheads="1"/>
            </p:cNvSpPr>
            <p:nvPr/>
          </p:nvSpPr>
          <p:spPr bwMode="hidden">
            <a:xfrm>
              <a:off x="0" y="0"/>
              <a:ext cx="5089" cy="126"/>
            </a:xfrm>
            <a:prstGeom prst="rect">
              <a:avLst/>
            </a:pr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sz="1800">
                <a:solidFill>
                  <a:srgbClr val="2F1311"/>
                </a:solidFill>
              </a:endParaRPr>
            </a:p>
          </p:txBody>
        </p:sp>
        <p:sp>
          <p:nvSpPr>
            <p:cNvPr id="7" name="Rectangle 1029"/>
            <p:cNvSpPr>
              <a:spLocks noChangeArrowheads="1"/>
            </p:cNvSpPr>
            <p:nvPr/>
          </p:nvSpPr>
          <p:spPr bwMode="auto">
            <a:xfrm>
              <a:off x="5010" y="0"/>
              <a:ext cx="758" cy="4320"/>
            </a:xfrm>
            <a:prstGeom prst="rect">
              <a:avLst/>
            </a:prstGeom>
            <a:gradFill rotWithShape="0">
              <a:gsLst>
                <a:gs pos="0">
                  <a:schemeClr val="accent1">
                    <a:gamma/>
                    <a:shade val="84706"/>
                    <a:invGamma/>
                  </a:schemeClr>
                </a:gs>
                <a:gs pos="50000">
                  <a:schemeClr val="accent1"/>
                </a:gs>
                <a:gs pos="100000">
                  <a:schemeClr val="accent1">
                    <a:gamma/>
                    <a:shade val="84706"/>
                    <a:invGamma/>
                  </a:schemeClr>
                </a:gs>
              </a:gsLst>
              <a:lin ang="5400000" scaled="1"/>
            </a:gradFill>
            <a:ln>
              <a:noFill/>
            </a:ln>
            <a:effectLst/>
          </p:spPr>
          <p:txBody>
            <a:bodyPr wrap="none" anchor="ctr"/>
            <a:lstStyle/>
            <a:p>
              <a:pPr algn="ctr" eaLnBrk="1" hangingPunct="1">
                <a:defRPr/>
              </a:pPr>
              <a:endParaRPr kumimoji="1" lang="en-US" sz="1800">
                <a:solidFill>
                  <a:srgbClr val="2F1311"/>
                </a:solidFill>
              </a:endParaRPr>
            </a:p>
          </p:txBody>
        </p:sp>
        <p:grpSp>
          <p:nvGrpSpPr>
            <p:cNvPr id="8" name="Group 1030"/>
            <p:cNvGrpSpPr>
              <a:grpSpLocks/>
            </p:cNvGrpSpPr>
            <p:nvPr/>
          </p:nvGrpSpPr>
          <p:grpSpPr bwMode="auto">
            <a:xfrm>
              <a:off x="4944" y="-9"/>
              <a:ext cx="816" cy="3984"/>
              <a:chOff x="4944" y="-9"/>
              <a:chExt cx="816" cy="3984"/>
            </a:xfrm>
          </p:grpSpPr>
          <p:grpSp>
            <p:nvGrpSpPr>
              <p:cNvPr id="20" name="Group 1031"/>
              <p:cNvGrpSpPr>
                <a:grpSpLocks/>
              </p:cNvGrpSpPr>
              <p:nvPr userDrawn="1"/>
            </p:nvGrpSpPr>
            <p:grpSpPr bwMode="auto">
              <a:xfrm>
                <a:off x="5280" y="-9"/>
                <a:ext cx="480" cy="1440"/>
                <a:chOff x="5280" y="-9"/>
                <a:chExt cx="480" cy="1440"/>
              </a:xfrm>
            </p:grpSpPr>
            <p:grpSp>
              <p:nvGrpSpPr>
                <p:cNvPr id="41" name="Group 1032"/>
                <p:cNvGrpSpPr>
                  <a:grpSpLocks/>
                </p:cNvGrpSpPr>
                <p:nvPr userDrawn="1"/>
              </p:nvGrpSpPr>
              <p:grpSpPr bwMode="auto">
                <a:xfrm rot="-5400000">
                  <a:off x="5481" y="-8"/>
                  <a:ext cx="179" cy="177"/>
                  <a:chOff x="1706" y="308"/>
                  <a:chExt cx="1739" cy="2575"/>
                </a:xfrm>
              </p:grpSpPr>
              <p:grpSp>
                <p:nvGrpSpPr>
                  <p:cNvPr id="50" name="Group 1033"/>
                  <p:cNvGrpSpPr>
                    <a:grpSpLocks/>
                  </p:cNvGrpSpPr>
                  <p:nvPr/>
                </p:nvGrpSpPr>
                <p:grpSpPr bwMode="auto">
                  <a:xfrm>
                    <a:off x="1706" y="308"/>
                    <a:ext cx="1739" cy="2575"/>
                    <a:chOff x="1706" y="308"/>
                    <a:chExt cx="1739" cy="2575"/>
                  </a:xfrm>
                </p:grpSpPr>
                <p:sp>
                  <p:nvSpPr>
                    <p:cNvPr id="57" name="Freeform 1034"/>
                    <p:cNvSpPr>
                      <a:spLocks/>
                    </p:cNvSpPr>
                    <p:nvPr/>
                  </p:nvSpPr>
                  <p:spPr bwMode="auto">
                    <a:xfrm>
                      <a:off x="2221" y="323"/>
                      <a:ext cx="1234" cy="2560"/>
                    </a:xfrm>
                    <a:custGeom>
                      <a:avLst/>
                      <a:gdLst>
                        <a:gd name="T0" fmla="*/ 341 w 1231"/>
                        <a:gd name="T1" fmla="*/ 283 h 2560"/>
                        <a:gd name="T2" fmla="*/ 419 w 1231"/>
                        <a:gd name="T3" fmla="*/ 115 h 2560"/>
                        <a:gd name="T4" fmla="*/ 587 w 1231"/>
                        <a:gd name="T5" fmla="*/ 7 h 2560"/>
                        <a:gd name="T6" fmla="*/ 903 w 1231"/>
                        <a:gd name="T7" fmla="*/ 61 h 2560"/>
                        <a:gd name="T8" fmla="*/ 1063 w 1231"/>
                        <a:gd name="T9" fmla="*/ 349 h 2560"/>
                        <a:gd name="T10" fmla="*/ 987 w 1231"/>
                        <a:gd name="T11" fmla="*/ 769 h 2560"/>
                        <a:gd name="T12" fmla="*/ 951 w 1231"/>
                        <a:gd name="T13" fmla="*/ 943 h 2560"/>
                        <a:gd name="T14" fmla="*/ 1117 w 1231"/>
                        <a:gd name="T15" fmla="*/ 1075 h 2560"/>
                        <a:gd name="T16" fmla="*/ 1243 w 1231"/>
                        <a:gd name="T17" fmla="*/ 1525 h 2560"/>
                        <a:gd name="T18" fmla="*/ 1135 w 1231"/>
                        <a:gd name="T19" fmla="*/ 1969 h 2560"/>
                        <a:gd name="T20" fmla="*/ 915 w 1231"/>
                        <a:gd name="T21" fmla="*/ 2077 h 2560"/>
                        <a:gd name="T22" fmla="*/ 729 w 1231"/>
                        <a:gd name="T23" fmla="*/ 2059 h 2560"/>
                        <a:gd name="T24" fmla="*/ 663 w 1231"/>
                        <a:gd name="T25" fmla="*/ 2251 h 2560"/>
                        <a:gd name="T26" fmla="*/ 533 w 1231"/>
                        <a:gd name="T27" fmla="*/ 2527 h 2560"/>
                        <a:gd name="T28" fmla="*/ 215 w 1231"/>
                        <a:gd name="T29" fmla="*/ 2509 h 2560"/>
                        <a:gd name="T30" fmla="*/ 31 w 1231"/>
                        <a:gd name="T31" fmla="*/ 2227 h 2560"/>
                        <a:gd name="T32" fmla="*/ 25 w 1231"/>
                        <a:gd name="T33" fmla="*/ 1969 h 2560"/>
                        <a:gd name="T34" fmla="*/ 145 w 1231"/>
                        <a:gd name="T35" fmla="*/ 1651 h 2560"/>
                        <a:gd name="T36" fmla="*/ 263 w 1231"/>
                        <a:gd name="T37" fmla="*/ 1513 h 2560"/>
                        <a:gd name="T38" fmla="*/ 221 w 1231"/>
                        <a:gd name="T39" fmla="*/ 1729 h 2560"/>
                        <a:gd name="T40" fmla="*/ 73 w 1231"/>
                        <a:gd name="T41" fmla="*/ 2023 h 2560"/>
                        <a:gd name="T42" fmla="*/ 169 w 1231"/>
                        <a:gd name="T43" fmla="*/ 2323 h 2560"/>
                        <a:gd name="T44" fmla="*/ 443 w 1231"/>
                        <a:gd name="T45" fmla="*/ 2431 h 2560"/>
                        <a:gd name="T46" fmla="*/ 599 w 1231"/>
                        <a:gd name="T47" fmla="*/ 2227 h 2560"/>
                        <a:gd name="T48" fmla="*/ 581 w 1231"/>
                        <a:gd name="T49" fmla="*/ 1807 h 2560"/>
                        <a:gd name="T50" fmla="*/ 497 w 1231"/>
                        <a:gd name="T51" fmla="*/ 1531 h 2560"/>
                        <a:gd name="T52" fmla="*/ 539 w 1231"/>
                        <a:gd name="T53" fmla="*/ 1459 h 2560"/>
                        <a:gd name="T54" fmla="*/ 633 w 1231"/>
                        <a:gd name="T55" fmla="*/ 1633 h 2560"/>
                        <a:gd name="T56" fmla="*/ 729 w 1231"/>
                        <a:gd name="T57" fmla="*/ 1933 h 2560"/>
                        <a:gd name="T58" fmla="*/ 975 w 1231"/>
                        <a:gd name="T59" fmla="*/ 1963 h 2560"/>
                        <a:gd name="T60" fmla="*/ 1147 w 1231"/>
                        <a:gd name="T61" fmla="*/ 1687 h 2560"/>
                        <a:gd name="T62" fmla="*/ 1129 w 1231"/>
                        <a:gd name="T63" fmla="*/ 1273 h 2560"/>
                        <a:gd name="T64" fmla="*/ 891 w 1231"/>
                        <a:gd name="T65" fmla="*/ 1057 h 2560"/>
                        <a:gd name="T66" fmla="*/ 687 w 1231"/>
                        <a:gd name="T67" fmla="*/ 1129 h 2560"/>
                        <a:gd name="T68" fmla="*/ 581 w 1231"/>
                        <a:gd name="T69" fmla="*/ 1117 h 2560"/>
                        <a:gd name="T70" fmla="*/ 627 w 1231"/>
                        <a:gd name="T71" fmla="*/ 1033 h 2560"/>
                        <a:gd name="T72" fmla="*/ 819 w 1231"/>
                        <a:gd name="T73" fmla="*/ 937 h 2560"/>
                        <a:gd name="T74" fmla="*/ 957 w 1231"/>
                        <a:gd name="T75" fmla="*/ 613 h 2560"/>
                        <a:gd name="T76" fmla="*/ 891 w 1231"/>
                        <a:gd name="T77" fmla="*/ 175 h 2560"/>
                        <a:gd name="T78" fmla="*/ 627 w 1231"/>
                        <a:gd name="T79" fmla="*/ 103 h 2560"/>
                        <a:gd name="T80" fmla="*/ 395 w 1231"/>
                        <a:gd name="T81" fmla="*/ 355 h 2560"/>
                        <a:gd name="T82" fmla="*/ 407 w 1231"/>
                        <a:gd name="T83" fmla="*/ 763 h 2560"/>
                        <a:gd name="T84" fmla="*/ 347 w 1231"/>
                        <a:gd name="T85" fmla="*/ 949 h 2560"/>
                        <a:gd name="T86" fmla="*/ 293 w 1231"/>
                        <a:gd name="T87" fmla="*/ 685 h 2560"/>
                        <a:gd name="T88" fmla="*/ 311 w 1231"/>
                        <a:gd name="T89" fmla="*/ 367 h 2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1" h="2560">
                          <a:moveTo>
                            <a:pt x="307" y="367"/>
                          </a:moveTo>
                          <a:cubicBezTo>
                            <a:pt x="317" y="336"/>
                            <a:pt x="326" y="303"/>
                            <a:pt x="337" y="283"/>
                          </a:cubicBezTo>
                          <a:cubicBezTo>
                            <a:pt x="348" y="263"/>
                            <a:pt x="360" y="275"/>
                            <a:pt x="373" y="247"/>
                          </a:cubicBezTo>
                          <a:cubicBezTo>
                            <a:pt x="386" y="219"/>
                            <a:pt x="400" y="147"/>
                            <a:pt x="415" y="115"/>
                          </a:cubicBezTo>
                          <a:cubicBezTo>
                            <a:pt x="430" y="83"/>
                            <a:pt x="435" y="73"/>
                            <a:pt x="463" y="55"/>
                          </a:cubicBezTo>
                          <a:cubicBezTo>
                            <a:pt x="491" y="37"/>
                            <a:pt x="536" y="14"/>
                            <a:pt x="583" y="7"/>
                          </a:cubicBezTo>
                          <a:cubicBezTo>
                            <a:pt x="630" y="0"/>
                            <a:pt x="693" y="4"/>
                            <a:pt x="745" y="13"/>
                          </a:cubicBezTo>
                          <a:cubicBezTo>
                            <a:pt x="797" y="22"/>
                            <a:pt x="852" y="34"/>
                            <a:pt x="895" y="61"/>
                          </a:cubicBezTo>
                          <a:cubicBezTo>
                            <a:pt x="938" y="88"/>
                            <a:pt x="977" y="127"/>
                            <a:pt x="1003" y="175"/>
                          </a:cubicBezTo>
                          <a:cubicBezTo>
                            <a:pt x="1029" y="223"/>
                            <a:pt x="1044" y="287"/>
                            <a:pt x="1051" y="349"/>
                          </a:cubicBezTo>
                          <a:cubicBezTo>
                            <a:pt x="1058" y="411"/>
                            <a:pt x="1057" y="477"/>
                            <a:pt x="1045" y="547"/>
                          </a:cubicBezTo>
                          <a:cubicBezTo>
                            <a:pt x="1033" y="617"/>
                            <a:pt x="995" y="712"/>
                            <a:pt x="979" y="769"/>
                          </a:cubicBezTo>
                          <a:cubicBezTo>
                            <a:pt x="963" y="826"/>
                            <a:pt x="955" y="860"/>
                            <a:pt x="949" y="889"/>
                          </a:cubicBezTo>
                          <a:cubicBezTo>
                            <a:pt x="943" y="918"/>
                            <a:pt x="936" y="925"/>
                            <a:pt x="943" y="943"/>
                          </a:cubicBezTo>
                          <a:cubicBezTo>
                            <a:pt x="950" y="961"/>
                            <a:pt x="964" y="975"/>
                            <a:pt x="991" y="997"/>
                          </a:cubicBezTo>
                          <a:cubicBezTo>
                            <a:pt x="1018" y="1019"/>
                            <a:pt x="1069" y="1033"/>
                            <a:pt x="1105" y="1075"/>
                          </a:cubicBezTo>
                          <a:cubicBezTo>
                            <a:pt x="1141" y="1117"/>
                            <a:pt x="1186" y="1174"/>
                            <a:pt x="1207" y="1249"/>
                          </a:cubicBezTo>
                          <a:cubicBezTo>
                            <a:pt x="1228" y="1324"/>
                            <a:pt x="1231" y="1441"/>
                            <a:pt x="1231" y="1525"/>
                          </a:cubicBezTo>
                          <a:cubicBezTo>
                            <a:pt x="1231" y="1609"/>
                            <a:pt x="1225" y="1679"/>
                            <a:pt x="1207" y="1753"/>
                          </a:cubicBezTo>
                          <a:cubicBezTo>
                            <a:pt x="1189" y="1827"/>
                            <a:pt x="1153" y="1917"/>
                            <a:pt x="1123" y="1969"/>
                          </a:cubicBezTo>
                          <a:cubicBezTo>
                            <a:pt x="1093" y="2021"/>
                            <a:pt x="1063" y="2047"/>
                            <a:pt x="1027" y="2065"/>
                          </a:cubicBezTo>
                          <a:cubicBezTo>
                            <a:pt x="991" y="2083"/>
                            <a:pt x="951" y="2079"/>
                            <a:pt x="907" y="2077"/>
                          </a:cubicBezTo>
                          <a:cubicBezTo>
                            <a:pt x="863" y="2075"/>
                            <a:pt x="794" y="2056"/>
                            <a:pt x="763" y="2053"/>
                          </a:cubicBezTo>
                          <a:cubicBezTo>
                            <a:pt x="732" y="2050"/>
                            <a:pt x="733" y="2050"/>
                            <a:pt x="721" y="2059"/>
                          </a:cubicBezTo>
                          <a:cubicBezTo>
                            <a:pt x="709" y="2068"/>
                            <a:pt x="702" y="2075"/>
                            <a:pt x="691" y="2107"/>
                          </a:cubicBezTo>
                          <a:cubicBezTo>
                            <a:pt x="680" y="2139"/>
                            <a:pt x="665" y="2205"/>
                            <a:pt x="655" y="2251"/>
                          </a:cubicBezTo>
                          <a:cubicBezTo>
                            <a:pt x="645" y="2297"/>
                            <a:pt x="652" y="2337"/>
                            <a:pt x="631" y="2383"/>
                          </a:cubicBezTo>
                          <a:cubicBezTo>
                            <a:pt x="610" y="2429"/>
                            <a:pt x="574" y="2498"/>
                            <a:pt x="529" y="2527"/>
                          </a:cubicBezTo>
                          <a:cubicBezTo>
                            <a:pt x="484" y="2556"/>
                            <a:pt x="414" y="2560"/>
                            <a:pt x="361" y="2557"/>
                          </a:cubicBezTo>
                          <a:cubicBezTo>
                            <a:pt x="308" y="2554"/>
                            <a:pt x="256" y="2537"/>
                            <a:pt x="211" y="2509"/>
                          </a:cubicBezTo>
                          <a:cubicBezTo>
                            <a:pt x="166" y="2481"/>
                            <a:pt x="121" y="2436"/>
                            <a:pt x="91" y="2389"/>
                          </a:cubicBezTo>
                          <a:cubicBezTo>
                            <a:pt x="61" y="2342"/>
                            <a:pt x="46" y="2275"/>
                            <a:pt x="31" y="2227"/>
                          </a:cubicBezTo>
                          <a:cubicBezTo>
                            <a:pt x="16" y="2179"/>
                            <a:pt x="2" y="2144"/>
                            <a:pt x="1" y="2101"/>
                          </a:cubicBezTo>
                          <a:cubicBezTo>
                            <a:pt x="0" y="2058"/>
                            <a:pt x="13" y="2018"/>
                            <a:pt x="25" y="1969"/>
                          </a:cubicBezTo>
                          <a:cubicBezTo>
                            <a:pt x="37" y="1920"/>
                            <a:pt x="53" y="1860"/>
                            <a:pt x="73" y="1807"/>
                          </a:cubicBezTo>
                          <a:cubicBezTo>
                            <a:pt x="93" y="1754"/>
                            <a:pt x="122" y="1698"/>
                            <a:pt x="145" y="1651"/>
                          </a:cubicBezTo>
                          <a:cubicBezTo>
                            <a:pt x="168" y="1604"/>
                            <a:pt x="192" y="1548"/>
                            <a:pt x="211" y="1525"/>
                          </a:cubicBezTo>
                          <a:cubicBezTo>
                            <a:pt x="230" y="1502"/>
                            <a:pt x="249" y="1502"/>
                            <a:pt x="259" y="1513"/>
                          </a:cubicBezTo>
                          <a:cubicBezTo>
                            <a:pt x="269" y="1524"/>
                            <a:pt x="278" y="1555"/>
                            <a:pt x="271" y="1591"/>
                          </a:cubicBezTo>
                          <a:cubicBezTo>
                            <a:pt x="264" y="1627"/>
                            <a:pt x="242" y="1682"/>
                            <a:pt x="217" y="1729"/>
                          </a:cubicBezTo>
                          <a:cubicBezTo>
                            <a:pt x="192" y="1776"/>
                            <a:pt x="145" y="1824"/>
                            <a:pt x="121" y="1873"/>
                          </a:cubicBezTo>
                          <a:cubicBezTo>
                            <a:pt x="97" y="1922"/>
                            <a:pt x="76" y="1970"/>
                            <a:pt x="73" y="2023"/>
                          </a:cubicBezTo>
                          <a:cubicBezTo>
                            <a:pt x="70" y="2076"/>
                            <a:pt x="87" y="2141"/>
                            <a:pt x="103" y="2191"/>
                          </a:cubicBezTo>
                          <a:cubicBezTo>
                            <a:pt x="119" y="2241"/>
                            <a:pt x="140" y="2285"/>
                            <a:pt x="169" y="2323"/>
                          </a:cubicBezTo>
                          <a:cubicBezTo>
                            <a:pt x="198" y="2361"/>
                            <a:pt x="232" y="2401"/>
                            <a:pt x="277" y="2419"/>
                          </a:cubicBezTo>
                          <a:cubicBezTo>
                            <a:pt x="322" y="2437"/>
                            <a:pt x="395" y="2440"/>
                            <a:pt x="439" y="2431"/>
                          </a:cubicBezTo>
                          <a:cubicBezTo>
                            <a:pt x="483" y="2422"/>
                            <a:pt x="515" y="2399"/>
                            <a:pt x="541" y="2365"/>
                          </a:cubicBezTo>
                          <a:cubicBezTo>
                            <a:pt x="567" y="2331"/>
                            <a:pt x="583" y="2280"/>
                            <a:pt x="595" y="2227"/>
                          </a:cubicBezTo>
                          <a:cubicBezTo>
                            <a:pt x="607" y="2174"/>
                            <a:pt x="616" y="2117"/>
                            <a:pt x="613" y="2047"/>
                          </a:cubicBezTo>
                          <a:cubicBezTo>
                            <a:pt x="610" y="1977"/>
                            <a:pt x="589" y="1871"/>
                            <a:pt x="577" y="1807"/>
                          </a:cubicBezTo>
                          <a:cubicBezTo>
                            <a:pt x="565" y="1743"/>
                            <a:pt x="555" y="1709"/>
                            <a:pt x="541" y="1663"/>
                          </a:cubicBezTo>
                          <a:cubicBezTo>
                            <a:pt x="527" y="1617"/>
                            <a:pt x="502" y="1561"/>
                            <a:pt x="493" y="1531"/>
                          </a:cubicBezTo>
                          <a:cubicBezTo>
                            <a:pt x="484" y="1501"/>
                            <a:pt x="480" y="1495"/>
                            <a:pt x="487" y="1483"/>
                          </a:cubicBezTo>
                          <a:cubicBezTo>
                            <a:pt x="494" y="1471"/>
                            <a:pt x="519" y="1455"/>
                            <a:pt x="535" y="1459"/>
                          </a:cubicBezTo>
                          <a:cubicBezTo>
                            <a:pt x="551" y="1463"/>
                            <a:pt x="568" y="1478"/>
                            <a:pt x="583" y="1507"/>
                          </a:cubicBezTo>
                          <a:cubicBezTo>
                            <a:pt x="598" y="1536"/>
                            <a:pt x="610" y="1583"/>
                            <a:pt x="625" y="1633"/>
                          </a:cubicBezTo>
                          <a:cubicBezTo>
                            <a:pt x="640" y="1683"/>
                            <a:pt x="657" y="1757"/>
                            <a:pt x="673" y="1807"/>
                          </a:cubicBezTo>
                          <a:cubicBezTo>
                            <a:pt x="689" y="1857"/>
                            <a:pt x="697" y="1905"/>
                            <a:pt x="721" y="1933"/>
                          </a:cubicBezTo>
                          <a:cubicBezTo>
                            <a:pt x="745" y="1961"/>
                            <a:pt x="776" y="1970"/>
                            <a:pt x="817" y="1975"/>
                          </a:cubicBezTo>
                          <a:cubicBezTo>
                            <a:pt x="858" y="1980"/>
                            <a:pt x="926" y="1980"/>
                            <a:pt x="967" y="1963"/>
                          </a:cubicBezTo>
                          <a:cubicBezTo>
                            <a:pt x="1008" y="1946"/>
                            <a:pt x="1035" y="1919"/>
                            <a:pt x="1063" y="1873"/>
                          </a:cubicBezTo>
                          <a:cubicBezTo>
                            <a:pt x="1091" y="1827"/>
                            <a:pt x="1122" y="1761"/>
                            <a:pt x="1135" y="1687"/>
                          </a:cubicBezTo>
                          <a:cubicBezTo>
                            <a:pt x="1148" y="1613"/>
                            <a:pt x="1144" y="1498"/>
                            <a:pt x="1141" y="1429"/>
                          </a:cubicBezTo>
                          <a:cubicBezTo>
                            <a:pt x="1138" y="1360"/>
                            <a:pt x="1140" y="1325"/>
                            <a:pt x="1117" y="1273"/>
                          </a:cubicBezTo>
                          <a:cubicBezTo>
                            <a:pt x="1094" y="1221"/>
                            <a:pt x="1042" y="1153"/>
                            <a:pt x="1003" y="1117"/>
                          </a:cubicBezTo>
                          <a:cubicBezTo>
                            <a:pt x="964" y="1081"/>
                            <a:pt x="919" y="1064"/>
                            <a:pt x="883" y="1057"/>
                          </a:cubicBezTo>
                          <a:cubicBezTo>
                            <a:pt x="847" y="1050"/>
                            <a:pt x="821" y="1063"/>
                            <a:pt x="787" y="1075"/>
                          </a:cubicBezTo>
                          <a:cubicBezTo>
                            <a:pt x="753" y="1087"/>
                            <a:pt x="706" y="1117"/>
                            <a:pt x="679" y="1129"/>
                          </a:cubicBezTo>
                          <a:cubicBezTo>
                            <a:pt x="652" y="1141"/>
                            <a:pt x="642" y="1149"/>
                            <a:pt x="625" y="1147"/>
                          </a:cubicBezTo>
                          <a:cubicBezTo>
                            <a:pt x="608" y="1145"/>
                            <a:pt x="584" y="1130"/>
                            <a:pt x="577" y="1117"/>
                          </a:cubicBezTo>
                          <a:cubicBezTo>
                            <a:pt x="570" y="1104"/>
                            <a:pt x="576" y="1083"/>
                            <a:pt x="583" y="1069"/>
                          </a:cubicBezTo>
                          <a:cubicBezTo>
                            <a:pt x="590" y="1055"/>
                            <a:pt x="599" y="1043"/>
                            <a:pt x="619" y="1033"/>
                          </a:cubicBezTo>
                          <a:cubicBezTo>
                            <a:pt x="639" y="1023"/>
                            <a:pt x="671" y="1025"/>
                            <a:pt x="703" y="1009"/>
                          </a:cubicBezTo>
                          <a:cubicBezTo>
                            <a:pt x="735" y="993"/>
                            <a:pt x="780" y="965"/>
                            <a:pt x="811" y="937"/>
                          </a:cubicBezTo>
                          <a:cubicBezTo>
                            <a:pt x="842" y="909"/>
                            <a:pt x="866" y="895"/>
                            <a:pt x="889" y="841"/>
                          </a:cubicBezTo>
                          <a:cubicBezTo>
                            <a:pt x="912" y="787"/>
                            <a:pt x="939" y="696"/>
                            <a:pt x="949" y="613"/>
                          </a:cubicBezTo>
                          <a:cubicBezTo>
                            <a:pt x="959" y="530"/>
                            <a:pt x="960" y="416"/>
                            <a:pt x="949" y="343"/>
                          </a:cubicBezTo>
                          <a:cubicBezTo>
                            <a:pt x="938" y="270"/>
                            <a:pt x="914" y="215"/>
                            <a:pt x="883" y="175"/>
                          </a:cubicBezTo>
                          <a:cubicBezTo>
                            <a:pt x="852" y="135"/>
                            <a:pt x="807" y="115"/>
                            <a:pt x="763" y="103"/>
                          </a:cubicBezTo>
                          <a:cubicBezTo>
                            <a:pt x="719" y="91"/>
                            <a:pt x="665" y="90"/>
                            <a:pt x="619" y="103"/>
                          </a:cubicBezTo>
                          <a:cubicBezTo>
                            <a:pt x="573" y="116"/>
                            <a:pt x="525" y="139"/>
                            <a:pt x="487" y="181"/>
                          </a:cubicBezTo>
                          <a:cubicBezTo>
                            <a:pt x="449" y="223"/>
                            <a:pt x="412" y="301"/>
                            <a:pt x="391" y="355"/>
                          </a:cubicBezTo>
                          <a:cubicBezTo>
                            <a:pt x="370" y="409"/>
                            <a:pt x="359" y="437"/>
                            <a:pt x="361" y="505"/>
                          </a:cubicBezTo>
                          <a:cubicBezTo>
                            <a:pt x="363" y="573"/>
                            <a:pt x="399" y="691"/>
                            <a:pt x="403" y="763"/>
                          </a:cubicBezTo>
                          <a:cubicBezTo>
                            <a:pt x="407" y="835"/>
                            <a:pt x="395" y="906"/>
                            <a:pt x="385" y="937"/>
                          </a:cubicBezTo>
                          <a:cubicBezTo>
                            <a:pt x="375" y="968"/>
                            <a:pt x="356" y="957"/>
                            <a:pt x="343" y="949"/>
                          </a:cubicBezTo>
                          <a:cubicBezTo>
                            <a:pt x="330" y="941"/>
                            <a:pt x="316" y="933"/>
                            <a:pt x="307" y="889"/>
                          </a:cubicBezTo>
                          <a:cubicBezTo>
                            <a:pt x="298" y="845"/>
                            <a:pt x="294" y="755"/>
                            <a:pt x="289" y="685"/>
                          </a:cubicBezTo>
                          <a:cubicBezTo>
                            <a:pt x="284" y="615"/>
                            <a:pt x="273" y="523"/>
                            <a:pt x="277" y="469"/>
                          </a:cubicBezTo>
                          <a:cubicBezTo>
                            <a:pt x="281" y="415"/>
                            <a:pt x="297" y="398"/>
                            <a:pt x="307" y="367"/>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58" name="Freeform 1035"/>
                    <p:cNvSpPr>
                      <a:spLocks/>
                    </p:cNvSpPr>
                    <p:nvPr/>
                  </p:nvSpPr>
                  <p:spPr bwMode="auto">
                    <a:xfrm>
                      <a:off x="1706" y="293"/>
                      <a:ext cx="865" cy="2066"/>
                    </a:xfrm>
                    <a:custGeom>
                      <a:avLst/>
                      <a:gdLst>
                        <a:gd name="T0" fmla="*/ 785 w 865"/>
                        <a:gd name="T1" fmla="*/ 526 h 2071"/>
                        <a:gd name="T2" fmla="*/ 797 w 865"/>
                        <a:gd name="T3" fmla="*/ 346 h 2071"/>
                        <a:gd name="T4" fmla="*/ 863 w 865"/>
                        <a:gd name="T5" fmla="*/ 206 h 2071"/>
                        <a:gd name="T6" fmla="*/ 809 w 865"/>
                        <a:gd name="T7" fmla="*/ 214 h 2071"/>
                        <a:gd name="T8" fmla="*/ 749 w 865"/>
                        <a:gd name="T9" fmla="*/ 214 h 2071"/>
                        <a:gd name="T10" fmla="*/ 683 w 865"/>
                        <a:gd name="T11" fmla="*/ 116 h 2071"/>
                        <a:gd name="T12" fmla="*/ 611 w 865"/>
                        <a:gd name="T13" fmla="*/ 32 h 2071"/>
                        <a:gd name="T14" fmla="*/ 509 w 865"/>
                        <a:gd name="T15" fmla="*/ 2 h 2071"/>
                        <a:gd name="T16" fmla="*/ 407 w 865"/>
                        <a:gd name="T17" fmla="*/ 20 h 2071"/>
                        <a:gd name="T18" fmla="*/ 281 w 865"/>
                        <a:gd name="T19" fmla="*/ 74 h 2071"/>
                        <a:gd name="T20" fmla="*/ 173 w 865"/>
                        <a:gd name="T21" fmla="*/ 206 h 2071"/>
                        <a:gd name="T22" fmla="*/ 119 w 865"/>
                        <a:gd name="T23" fmla="*/ 400 h 2071"/>
                        <a:gd name="T24" fmla="*/ 131 w 865"/>
                        <a:gd name="T25" fmla="*/ 586 h 2071"/>
                        <a:gd name="T26" fmla="*/ 173 w 865"/>
                        <a:gd name="T27" fmla="*/ 774 h 2071"/>
                        <a:gd name="T28" fmla="*/ 197 w 865"/>
                        <a:gd name="T29" fmla="*/ 876 h 2071"/>
                        <a:gd name="T30" fmla="*/ 167 w 865"/>
                        <a:gd name="T31" fmla="*/ 978 h 2071"/>
                        <a:gd name="T32" fmla="*/ 65 w 865"/>
                        <a:gd name="T33" fmla="*/ 1112 h 2071"/>
                        <a:gd name="T34" fmla="*/ 17 w 865"/>
                        <a:gd name="T35" fmla="*/ 1286 h 2071"/>
                        <a:gd name="T36" fmla="*/ 5 w 865"/>
                        <a:gd name="T37" fmla="*/ 1534 h 2071"/>
                        <a:gd name="T38" fmla="*/ 47 w 865"/>
                        <a:gd name="T39" fmla="*/ 1732 h 2071"/>
                        <a:gd name="T40" fmla="*/ 131 w 865"/>
                        <a:gd name="T41" fmla="*/ 1878 h 2071"/>
                        <a:gd name="T42" fmla="*/ 299 w 865"/>
                        <a:gd name="T43" fmla="*/ 1968 h 2071"/>
                        <a:gd name="T44" fmla="*/ 425 w 865"/>
                        <a:gd name="T45" fmla="*/ 1962 h 2071"/>
                        <a:gd name="T46" fmla="*/ 467 w 865"/>
                        <a:gd name="T47" fmla="*/ 1974 h 2071"/>
                        <a:gd name="T48" fmla="*/ 497 w 865"/>
                        <a:gd name="T49" fmla="*/ 2046 h 2071"/>
                        <a:gd name="T50" fmla="*/ 497 w 865"/>
                        <a:gd name="T51" fmla="*/ 1944 h 2071"/>
                        <a:gd name="T52" fmla="*/ 557 w 865"/>
                        <a:gd name="T53" fmla="*/ 1762 h 2071"/>
                        <a:gd name="T54" fmla="*/ 617 w 865"/>
                        <a:gd name="T55" fmla="*/ 1642 h 2071"/>
                        <a:gd name="T56" fmla="*/ 581 w 865"/>
                        <a:gd name="T57" fmla="*/ 1684 h 2071"/>
                        <a:gd name="T58" fmla="*/ 515 w 865"/>
                        <a:gd name="T59" fmla="*/ 1804 h 2071"/>
                        <a:gd name="T60" fmla="*/ 407 w 865"/>
                        <a:gd name="T61" fmla="*/ 1884 h 2071"/>
                        <a:gd name="T62" fmla="*/ 269 w 865"/>
                        <a:gd name="T63" fmla="*/ 1878 h 2071"/>
                        <a:gd name="T64" fmla="*/ 179 w 865"/>
                        <a:gd name="T65" fmla="*/ 1798 h 2071"/>
                        <a:gd name="T66" fmla="*/ 113 w 865"/>
                        <a:gd name="T67" fmla="*/ 1624 h 2071"/>
                        <a:gd name="T68" fmla="*/ 107 w 865"/>
                        <a:gd name="T69" fmla="*/ 1382 h 2071"/>
                        <a:gd name="T70" fmla="*/ 137 w 865"/>
                        <a:gd name="T71" fmla="*/ 1178 h 2071"/>
                        <a:gd name="T72" fmla="*/ 203 w 865"/>
                        <a:gd name="T73" fmla="*/ 1058 h 2071"/>
                        <a:gd name="T74" fmla="*/ 323 w 865"/>
                        <a:gd name="T75" fmla="*/ 1014 h 2071"/>
                        <a:gd name="T76" fmla="*/ 509 w 865"/>
                        <a:gd name="T77" fmla="*/ 1064 h 2071"/>
                        <a:gd name="T78" fmla="*/ 611 w 865"/>
                        <a:gd name="T79" fmla="*/ 1112 h 2071"/>
                        <a:gd name="T80" fmla="*/ 665 w 865"/>
                        <a:gd name="T81" fmla="*/ 1088 h 2071"/>
                        <a:gd name="T82" fmla="*/ 659 w 865"/>
                        <a:gd name="T83" fmla="*/ 1034 h 2071"/>
                        <a:gd name="T84" fmla="*/ 611 w 865"/>
                        <a:gd name="T85" fmla="*/ 996 h 2071"/>
                        <a:gd name="T86" fmla="*/ 497 w 865"/>
                        <a:gd name="T87" fmla="*/ 972 h 2071"/>
                        <a:gd name="T88" fmla="*/ 323 w 865"/>
                        <a:gd name="T89" fmla="*/ 888 h 2071"/>
                        <a:gd name="T90" fmla="*/ 233 w 865"/>
                        <a:gd name="T91" fmla="*/ 672 h 2071"/>
                        <a:gd name="T92" fmla="*/ 209 w 865"/>
                        <a:gd name="T93" fmla="*/ 412 h 2071"/>
                        <a:gd name="T94" fmla="*/ 317 w 865"/>
                        <a:gd name="T95" fmla="*/ 170 h 2071"/>
                        <a:gd name="T96" fmla="*/ 485 w 865"/>
                        <a:gd name="T97" fmla="*/ 110 h 2071"/>
                        <a:gd name="T98" fmla="*/ 617 w 865"/>
                        <a:gd name="T99" fmla="*/ 164 h 2071"/>
                        <a:gd name="T100" fmla="*/ 707 w 865"/>
                        <a:gd name="T101" fmla="*/ 286 h 2071"/>
                        <a:gd name="T102" fmla="*/ 737 w 865"/>
                        <a:gd name="T103" fmla="*/ 424 h 2071"/>
                        <a:gd name="T104" fmla="*/ 773 w 865"/>
                        <a:gd name="T105" fmla="*/ 598 h 2071"/>
                        <a:gd name="T106" fmla="*/ 809 w 865"/>
                        <a:gd name="T107" fmla="*/ 580 h 2071"/>
                        <a:gd name="T108" fmla="*/ 785 w 865"/>
                        <a:gd name="T109" fmla="*/ 526 h 20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5" h="2071">
                          <a:moveTo>
                            <a:pt x="785" y="530"/>
                          </a:moveTo>
                          <a:cubicBezTo>
                            <a:pt x="783" y="491"/>
                            <a:pt x="784" y="404"/>
                            <a:pt x="797" y="350"/>
                          </a:cubicBezTo>
                          <a:cubicBezTo>
                            <a:pt x="810" y="296"/>
                            <a:pt x="861" y="228"/>
                            <a:pt x="863" y="206"/>
                          </a:cubicBezTo>
                          <a:cubicBezTo>
                            <a:pt x="865" y="184"/>
                            <a:pt x="828" y="216"/>
                            <a:pt x="809" y="218"/>
                          </a:cubicBezTo>
                          <a:cubicBezTo>
                            <a:pt x="790" y="220"/>
                            <a:pt x="770" y="235"/>
                            <a:pt x="749" y="218"/>
                          </a:cubicBezTo>
                          <a:cubicBezTo>
                            <a:pt x="728" y="201"/>
                            <a:pt x="706" y="147"/>
                            <a:pt x="683" y="116"/>
                          </a:cubicBezTo>
                          <a:cubicBezTo>
                            <a:pt x="660" y="85"/>
                            <a:pt x="640" y="51"/>
                            <a:pt x="611" y="32"/>
                          </a:cubicBezTo>
                          <a:cubicBezTo>
                            <a:pt x="582" y="13"/>
                            <a:pt x="543" y="4"/>
                            <a:pt x="509" y="2"/>
                          </a:cubicBezTo>
                          <a:cubicBezTo>
                            <a:pt x="475" y="0"/>
                            <a:pt x="445" y="8"/>
                            <a:pt x="407" y="20"/>
                          </a:cubicBezTo>
                          <a:cubicBezTo>
                            <a:pt x="369" y="32"/>
                            <a:pt x="320" y="43"/>
                            <a:pt x="281" y="74"/>
                          </a:cubicBezTo>
                          <a:cubicBezTo>
                            <a:pt x="242" y="105"/>
                            <a:pt x="200" y="151"/>
                            <a:pt x="173" y="206"/>
                          </a:cubicBezTo>
                          <a:cubicBezTo>
                            <a:pt x="146" y="261"/>
                            <a:pt x="126" y="340"/>
                            <a:pt x="119" y="404"/>
                          </a:cubicBezTo>
                          <a:cubicBezTo>
                            <a:pt x="112" y="468"/>
                            <a:pt x="122" y="527"/>
                            <a:pt x="131" y="590"/>
                          </a:cubicBezTo>
                          <a:cubicBezTo>
                            <a:pt x="140" y="653"/>
                            <a:pt x="162" y="733"/>
                            <a:pt x="173" y="782"/>
                          </a:cubicBezTo>
                          <a:cubicBezTo>
                            <a:pt x="184" y="831"/>
                            <a:pt x="198" y="850"/>
                            <a:pt x="197" y="884"/>
                          </a:cubicBezTo>
                          <a:cubicBezTo>
                            <a:pt x="196" y="918"/>
                            <a:pt x="189" y="946"/>
                            <a:pt x="167" y="986"/>
                          </a:cubicBezTo>
                          <a:cubicBezTo>
                            <a:pt x="145" y="1026"/>
                            <a:pt x="90" y="1072"/>
                            <a:pt x="65" y="1124"/>
                          </a:cubicBezTo>
                          <a:cubicBezTo>
                            <a:pt x="40" y="1176"/>
                            <a:pt x="27" y="1227"/>
                            <a:pt x="17" y="1298"/>
                          </a:cubicBezTo>
                          <a:cubicBezTo>
                            <a:pt x="7" y="1369"/>
                            <a:pt x="0" y="1475"/>
                            <a:pt x="5" y="1550"/>
                          </a:cubicBezTo>
                          <a:cubicBezTo>
                            <a:pt x="10" y="1625"/>
                            <a:pt x="26" y="1690"/>
                            <a:pt x="47" y="1748"/>
                          </a:cubicBezTo>
                          <a:cubicBezTo>
                            <a:pt x="68" y="1806"/>
                            <a:pt x="89" y="1858"/>
                            <a:pt x="131" y="1898"/>
                          </a:cubicBezTo>
                          <a:cubicBezTo>
                            <a:pt x="173" y="1938"/>
                            <a:pt x="250" y="1974"/>
                            <a:pt x="299" y="1988"/>
                          </a:cubicBezTo>
                          <a:cubicBezTo>
                            <a:pt x="348" y="2002"/>
                            <a:pt x="397" y="1981"/>
                            <a:pt x="425" y="1982"/>
                          </a:cubicBezTo>
                          <a:cubicBezTo>
                            <a:pt x="453" y="1983"/>
                            <a:pt x="455" y="1980"/>
                            <a:pt x="467" y="1994"/>
                          </a:cubicBezTo>
                          <a:cubicBezTo>
                            <a:pt x="479" y="2008"/>
                            <a:pt x="492" y="2071"/>
                            <a:pt x="497" y="2066"/>
                          </a:cubicBezTo>
                          <a:cubicBezTo>
                            <a:pt x="502" y="2061"/>
                            <a:pt x="487" y="2012"/>
                            <a:pt x="497" y="1964"/>
                          </a:cubicBezTo>
                          <a:cubicBezTo>
                            <a:pt x="507" y="1916"/>
                            <a:pt x="537" y="1829"/>
                            <a:pt x="557" y="1778"/>
                          </a:cubicBezTo>
                          <a:cubicBezTo>
                            <a:pt x="577" y="1727"/>
                            <a:pt x="613" y="1671"/>
                            <a:pt x="617" y="1658"/>
                          </a:cubicBezTo>
                          <a:cubicBezTo>
                            <a:pt x="621" y="1645"/>
                            <a:pt x="598" y="1673"/>
                            <a:pt x="581" y="1700"/>
                          </a:cubicBezTo>
                          <a:cubicBezTo>
                            <a:pt x="564" y="1727"/>
                            <a:pt x="544" y="1786"/>
                            <a:pt x="515" y="1820"/>
                          </a:cubicBezTo>
                          <a:cubicBezTo>
                            <a:pt x="486" y="1854"/>
                            <a:pt x="448" y="1891"/>
                            <a:pt x="407" y="1904"/>
                          </a:cubicBezTo>
                          <a:cubicBezTo>
                            <a:pt x="366" y="1917"/>
                            <a:pt x="307" y="1913"/>
                            <a:pt x="269" y="1898"/>
                          </a:cubicBezTo>
                          <a:cubicBezTo>
                            <a:pt x="231" y="1883"/>
                            <a:pt x="205" y="1857"/>
                            <a:pt x="179" y="1814"/>
                          </a:cubicBezTo>
                          <a:cubicBezTo>
                            <a:pt x="153" y="1771"/>
                            <a:pt x="125" y="1710"/>
                            <a:pt x="113" y="1640"/>
                          </a:cubicBezTo>
                          <a:cubicBezTo>
                            <a:pt x="101" y="1570"/>
                            <a:pt x="103" y="1469"/>
                            <a:pt x="107" y="1394"/>
                          </a:cubicBezTo>
                          <a:cubicBezTo>
                            <a:pt x="111" y="1319"/>
                            <a:pt x="121" y="1244"/>
                            <a:pt x="137" y="1190"/>
                          </a:cubicBezTo>
                          <a:cubicBezTo>
                            <a:pt x="153" y="1136"/>
                            <a:pt x="172" y="1098"/>
                            <a:pt x="203" y="1070"/>
                          </a:cubicBezTo>
                          <a:cubicBezTo>
                            <a:pt x="234" y="1042"/>
                            <a:pt x="272" y="1021"/>
                            <a:pt x="323" y="1022"/>
                          </a:cubicBezTo>
                          <a:cubicBezTo>
                            <a:pt x="374" y="1023"/>
                            <a:pt x="461" y="1059"/>
                            <a:pt x="509" y="1076"/>
                          </a:cubicBezTo>
                          <a:cubicBezTo>
                            <a:pt x="557" y="1093"/>
                            <a:pt x="585" y="1120"/>
                            <a:pt x="611" y="1124"/>
                          </a:cubicBezTo>
                          <a:cubicBezTo>
                            <a:pt x="637" y="1128"/>
                            <a:pt x="657" y="1113"/>
                            <a:pt x="665" y="1100"/>
                          </a:cubicBezTo>
                          <a:cubicBezTo>
                            <a:pt x="673" y="1087"/>
                            <a:pt x="668" y="1062"/>
                            <a:pt x="659" y="1046"/>
                          </a:cubicBezTo>
                          <a:cubicBezTo>
                            <a:pt x="650" y="1030"/>
                            <a:pt x="638" y="1015"/>
                            <a:pt x="611" y="1004"/>
                          </a:cubicBezTo>
                          <a:cubicBezTo>
                            <a:pt x="584" y="993"/>
                            <a:pt x="545" y="998"/>
                            <a:pt x="497" y="980"/>
                          </a:cubicBezTo>
                          <a:cubicBezTo>
                            <a:pt x="449" y="962"/>
                            <a:pt x="367" y="946"/>
                            <a:pt x="323" y="896"/>
                          </a:cubicBezTo>
                          <a:cubicBezTo>
                            <a:pt x="279" y="846"/>
                            <a:pt x="252" y="760"/>
                            <a:pt x="233" y="680"/>
                          </a:cubicBezTo>
                          <a:cubicBezTo>
                            <a:pt x="214" y="600"/>
                            <a:pt x="195" y="501"/>
                            <a:pt x="209" y="416"/>
                          </a:cubicBezTo>
                          <a:cubicBezTo>
                            <a:pt x="223" y="331"/>
                            <a:pt x="271" y="221"/>
                            <a:pt x="317" y="170"/>
                          </a:cubicBezTo>
                          <a:cubicBezTo>
                            <a:pt x="363" y="119"/>
                            <a:pt x="435" y="111"/>
                            <a:pt x="485" y="110"/>
                          </a:cubicBezTo>
                          <a:cubicBezTo>
                            <a:pt x="535" y="109"/>
                            <a:pt x="580" y="134"/>
                            <a:pt x="617" y="164"/>
                          </a:cubicBezTo>
                          <a:cubicBezTo>
                            <a:pt x="654" y="194"/>
                            <a:pt x="687" y="246"/>
                            <a:pt x="707" y="290"/>
                          </a:cubicBezTo>
                          <a:cubicBezTo>
                            <a:pt x="727" y="334"/>
                            <a:pt x="726" y="376"/>
                            <a:pt x="737" y="428"/>
                          </a:cubicBezTo>
                          <a:cubicBezTo>
                            <a:pt x="748" y="480"/>
                            <a:pt x="761" y="576"/>
                            <a:pt x="773" y="602"/>
                          </a:cubicBezTo>
                          <a:cubicBezTo>
                            <a:pt x="785" y="628"/>
                            <a:pt x="807" y="597"/>
                            <a:pt x="809" y="584"/>
                          </a:cubicBezTo>
                          <a:cubicBezTo>
                            <a:pt x="811" y="571"/>
                            <a:pt x="787" y="569"/>
                            <a:pt x="785" y="530"/>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grpSp>
              <p:sp>
                <p:nvSpPr>
                  <p:cNvPr id="51" name="Oval 1036"/>
                  <p:cNvSpPr>
                    <a:spLocks noChangeArrowheads="1"/>
                  </p:cNvSpPr>
                  <p:nvPr/>
                </p:nvSpPr>
                <p:spPr bwMode="auto">
                  <a:xfrm>
                    <a:off x="2386" y="1341"/>
                    <a:ext cx="175" cy="247"/>
                  </a:xfrm>
                  <a:prstGeom prst="ellipse">
                    <a:avLst/>
                  </a:pr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52" name="Freeform 1037"/>
                  <p:cNvSpPr>
                    <a:spLocks/>
                  </p:cNvSpPr>
                  <p:nvPr/>
                </p:nvSpPr>
                <p:spPr bwMode="auto">
                  <a:xfrm>
                    <a:off x="2707" y="657"/>
                    <a:ext cx="262" cy="524"/>
                  </a:xfrm>
                  <a:custGeom>
                    <a:avLst/>
                    <a:gdLst>
                      <a:gd name="T0" fmla="*/ 3 w 266"/>
                      <a:gd name="T1" fmla="*/ 495 h 521"/>
                      <a:gd name="T2" fmla="*/ 27 w 266"/>
                      <a:gd name="T3" fmla="*/ 281 h 521"/>
                      <a:gd name="T4" fmla="*/ 103 w 266"/>
                      <a:gd name="T5" fmla="*/ 45 h 521"/>
                      <a:gd name="T6" fmla="*/ 171 w 266"/>
                      <a:gd name="T7" fmla="*/ 3 h 521"/>
                      <a:gd name="T8" fmla="*/ 223 w 266"/>
                      <a:gd name="T9" fmla="*/ 39 h 521"/>
                      <a:gd name="T10" fmla="*/ 245 w 266"/>
                      <a:gd name="T11" fmla="*/ 133 h 521"/>
                      <a:gd name="T12" fmla="*/ 195 w 266"/>
                      <a:gd name="T13" fmla="*/ 281 h 521"/>
                      <a:gd name="T14" fmla="*/ 98 w 266"/>
                      <a:gd name="T15" fmla="*/ 489 h 521"/>
                      <a:gd name="T16" fmla="*/ 41 w 266"/>
                      <a:gd name="T17" fmla="*/ 513 h 521"/>
                      <a:gd name="T18" fmla="*/ 3 w 266"/>
                      <a:gd name="T19" fmla="*/ 495 h 5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6" h="521">
                        <a:moveTo>
                          <a:pt x="3" y="483"/>
                        </a:moveTo>
                        <a:cubicBezTo>
                          <a:pt x="0" y="445"/>
                          <a:pt x="9" y="346"/>
                          <a:pt x="27" y="273"/>
                        </a:cubicBezTo>
                        <a:cubicBezTo>
                          <a:pt x="45" y="200"/>
                          <a:pt x="85" y="90"/>
                          <a:pt x="111" y="45"/>
                        </a:cubicBezTo>
                        <a:cubicBezTo>
                          <a:pt x="137" y="0"/>
                          <a:pt x="162" y="4"/>
                          <a:pt x="183" y="3"/>
                        </a:cubicBezTo>
                        <a:cubicBezTo>
                          <a:pt x="204" y="2"/>
                          <a:pt x="224" y="18"/>
                          <a:pt x="237" y="39"/>
                        </a:cubicBezTo>
                        <a:cubicBezTo>
                          <a:pt x="250" y="60"/>
                          <a:pt x="266" y="90"/>
                          <a:pt x="261" y="129"/>
                        </a:cubicBezTo>
                        <a:cubicBezTo>
                          <a:pt x="256" y="168"/>
                          <a:pt x="233" y="215"/>
                          <a:pt x="207" y="273"/>
                        </a:cubicBezTo>
                        <a:cubicBezTo>
                          <a:pt x="181" y="331"/>
                          <a:pt x="132" y="439"/>
                          <a:pt x="105" y="477"/>
                        </a:cubicBezTo>
                        <a:cubicBezTo>
                          <a:pt x="78" y="515"/>
                          <a:pt x="61" y="501"/>
                          <a:pt x="45" y="501"/>
                        </a:cubicBezTo>
                        <a:cubicBezTo>
                          <a:pt x="29" y="501"/>
                          <a:pt x="6" y="521"/>
                          <a:pt x="3" y="483"/>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53" name="Freeform 1038"/>
                  <p:cNvSpPr>
                    <a:spLocks/>
                  </p:cNvSpPr>
                  <p:nvPr/>
                </p:nvSpPr>
                <p:spPr bwMode="auto">
                  <a:xfrm>
                    <a:off x="2775" y="1588"/>
                    <a:ext cx="398" cy="349"/>
                  </a:xfrm>
                  <a:custGeom>
                    <a:avLst/>
                    <a:gdLst>
                      <a:gd name="T0" fmla="*/ 108 w 392"/>
                      <a:gd name="T1" fmla="*/ 223 h 340"/>
                      <a:gd name="T2" fmla="*/ 16 w 392"/>
                      <a:gd name="T3" fmla="*/ 95 h 340"/>
                      <a:gd name="T4" fmla="*/ 4 w 392"/>
                      <a:gd name="T5" fmla="*/ 49 h 340"/>
                      <a:gd name="T6" fmla="*/ 28 w 392"/>
                      <a:gd name="T7" fmla="*/ 3 h 340"/>
                      <a:gd name="T8" fmla="*/ 138 w 392"/>
                      <a:gd name="T9" fmla="*/ 31 h 340"/>
                      <a:gd name="T10" fmla="*/ 266 w 392"/>
                      <a:gd name="T11" fmla="*/ 83 h 340"/>
                      <a:gd name="T12" fmla="*/ 388 w 392"/>
                      <a:gd name="T13" fmla="*/ 176 h 340"/>
                      <a:gd name="T14" fmla="*/ 412 w 392"/>
                      <a:gd name="T15" fmla="*/ 303 h 340"/>
                      <a:gd name="T16" fmla="*/ 360 w 392"/>
                      <a:gd name="T17" fmla="*/ 370 h 340"/>
                      <a:gd name="T18" fmla="*/ 260 w 392"/>
                      <a:gd name="T19" fmla="*/ 350 h 340"/>
                      <a:gd name="T20" fmla="*/ 108 w 392"/>
                      <a:gd name="T21" fmla="*/ 223 h 3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2" h="340">
                        <a:moveTo>
                          <a:pt x="100" y="201"/>
                        </a:moveTo>
                        <a:cubicBezTo>
                          <a:pt x="62" y="163"/>
                          <a:pt x="32" y="113"/>
                          <a:pt x="16" y="87"/>
                        </a:cubicBezTo>
                        <a:cubicBezTo>
                          <a:pt x="0" y="61"/>
                          <a:pt x="2" y="59"/>
                          <a:pt x="4" y="45"/>
                        </a:cubicBezTo>
                        <a:cubicBezTo>
                          <a:pt x="6" y="31"/>
                          <a:pt x="7" y="6"/>
                          <a:pt x="28" y="3"/>
                        </a:cubicBezTo>
                        <a:cubicBezTo>
                          <a:pt x="49" y="0"/>
                          <a:pt x="93" y="15"/>
                          <a:pt x="130" y="27"/>
                        </a:cubicBezTo>
                        <a:cubicBezTo>
                          <a:pt x="167" y="39"/>
                          <a:pt x="211" y="53"/>
                          <a:pt x="250" y="75"/>
                        </a:cubicBezTo>
                        <a:cubicBezTo>
                          <a:pt x="289" y="97"/>
                          <a:pt x="341" y="126"/>
                          <a:pt x="364" y="159"/>
                        </a:cubicBezTo>
                        <a:cubicBezTo>
                          <a:pt x="387" y="192"/>
                          <a:pt x="392" y="244"/>
                          <a:pt x="388" y="273"/>
                        </a:cubicBezTo>
                        <a:cubicBezTo>
                          <a:pt x="384" y="302"/>
                          <a:pt x="364" y="326"/>
                          <a:pt x="340" y="333"/>
                        </a:cubicBezTo>
                        <a:cubicBezTo>
                          <a:pt x="316" y="340"/>
                          <a:pt x="282" y="336"/>
                          <a:pt x="244" y="315"/>
                        </a:cubicBezTo>
                        <a:cubicBezTo>
                          <a:pt x="206" y="294"/>
                          <a:pt x="138" y="239"/>
                          <a:pt x="100" y="201"/>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54" name="Freeform 1039"/>
                  <p:cNvSpPr>
                    <a:spLocks/>
                  </p:cNvSpPr>
                  <p:nvPr/>
                </p:nvSpPr>
                <p:spPr bwMode="auto">
                  <a:xfrm>
                    <a:off x="2464" y="1923"/>
                    <a:ext cx="146" cy="567"/>
                  </a:xfrm>
                  <a:custGeom>
                    <a:avLst/>
                    <a:gdLst>
                      <a:gd name="T0" fmla="*/ 15 w 151"/>
                      <a:gd name="T1" fmla="*/ 177 h 558"/>
                      <a:gd name="T2" fmla="*/ 38 w 151"/>
                      <a:gd name="T3" fmla="*/ 43 h 558"/>
                      <a:gd name="T4" fmla="*/ 58 w 151"/>
                      <a:gd name="T5" fmla="*/ 3 h 558"/>
                      <a:gd name="T6" fmla="*/ 95 w 151"/>
                      <a:gd name="T7" fmla="*/ 27 h 558"/>
                      <a:gd name="T8" fmla="*/ 121 w 151"/>
                      <a:gd name="T9" fmla="*/ 177 h 558"/>
                      <a:gd name="T10" fmla="*/ 126 w 151"/>
                      <a:gd name="T11" fmla="*/ 451 h 558"/>
                      <a:gd name="T12" fmla="*/ 84 w 151"/>
                      <a:gd name="T13" fmla="*/ 579 h 558"/>
                      <a:gd name="T14" fmla="*/ 20 w 151"/>
                      <a:gd name="T15" fmla="*/ 547 h 558"/>
                      <a:gd name="T16" fmla="*/ 0 w 151"/>
                      <a:gd name="T17" fmla="*/ 335 h 558"/>
                      <a:gd name="T18" fmla="*/ 15 w 151"/>
                      <a:gd name="T19" fmla="*/ 177 h 5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558">
                        <a:moveTo>
                          <a:pt x="18" y="165"/>
                        </a:moveTo>
                        <a:cubicBezTo>
                          <a:pt x="25" y="119"/>
                          <a:pt x="34" y="66"/>
                          <a:pt x="42" y="39"/>
                        </a:cubicBezTo>
                        <a:cubicBezTo>
                          <a:pt x="50" y="12"/>
                          <a:pt x="55" y="5"/>
                          <a:pt x="66" y="3"/>
                        </a:cubicBezTo>
                        <a:cubicBezTo>
                          <a:pt x="77" y="1"/>
                          <a:pt x="96" y="0"/>
                          <a:pt x="108" y="27"/>
                        </a:cubicBezTo>
                        <a:cubicBezTo>
                          <a:pt x="120" y="54"/>
                          <a:pt x="132" y="99"/>
                          <a:pt x="138" y="165"/>
                        </a:cubicBezTo>
                        <a:cubicBezTo>
                          <a:pt x="144" y="231"/>
                          <a:pt x="151" y="360"/>
                          <a:pt x="144" y="423"/>
                        </a:cubicBezTo>
                        <a:cubicBezTo>
                          <a:pt x="137" y="486"/>
                          <a:pt x="116" y="528"/>
                          <a:pt x="96" y="543"/>
                        </a:cubicBezTo>
                        <a:cubicBezTo>
                          <a:pt x="76" y="558"/>
                          <a:pt x="40" y="551"/>
                          <a:pt x="24" y="513"/>
                        </a:cubicBezTo>
                        <a:cubicBezTo>
                          <a:pt x="8" y="475"/>
                          <a:pt x="0" y="372"/>
                          <a:pt x="0" y="315"/>
                        </a:cubicBezTo>
                        <a:cubicBezTo>
                          <a:pt x="0" y="258"/>
                          <a:pt x="11" y="211"/>
                          <a:pt x="18" y="165"/>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55" name="Freeform 1040"/>
                  <p:cNvSpPr>
                    <a:spLocks/>
                  </p:cNvSpPr>
                  <p:nvPr/>
                </p:nvSpPr>
                <p:spPr bwMode="auto">
                  <a:xfrm>
                    <a:off x="1900" y="1588"/>
                    <a:ext cx="389" cy="247"/>
                  </a:xfrm>
                  <a:custGeom>
                    <a:avLst/>
                    <a:gdLst>
                      <a:gd name="T0" fmla="*/ 171 w 392"/>
                      <a:gd name="T1" fmla="*/ 57 h 253"/>
                      <a:gd name="T2" fmla="*/ 299 w 392"/>
                      <a:gd name="T3" fmla="*/ 19 h 253"/>
                      <a:gd name="T4" fmla="*/ 355 w 392"/>
                      <a:gd name="T5" fmla="*/ 7 h 253"/>
                      <a:gd name="T6" fmla="*/ 373 w 392"/>
                      <a:gd name="T7" fmla="*/ 57 h 253"/>
                      <a:gd name="T8" fmla="*/ 317 w 392"/>
                      <a:gd name="T9" fmla="*/ 121 h 253"/>
                      <a:gd name="T10" fmla="*/ 189 w 392"/>
                      <a:gd name="T11" fmla="*/ 203 h 253"/>
                      <a:gd name="T12" fmla="*/ 37 w 392"/>
                      <a:gd name="T13" fmla="*/ 224 h 253"/>
                      <a:gd name="T14" fmla="*/ 1 w 392"/>
                      <a:gd name="T15" fmla="*/ 171 h 253"/>
                      <a:gd name="T16" fmla="*/ 43 w 392"/>
                      <a:gd name="T17" fmla="*/ 103 h 253"/>
                      <a:gd name="T18" fmla="*/ 171 w 392"/>
                      <a:gd name="T19" fmla="*/ 57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2" h="253">
                        <a:moveTo>
                          <a:pt x="175" y="61"/>
                        </a:moveTo>
                        <a:cubicBezTo>
                          <a:pt x="219" y="45"/>
                          <a:pt x="275" y="28"/>
                          <a:pt x="307" y="19"/>
                        </a:cubicBezTo>
                        <a:cubicBezTo>
                          <a:pt x="339" y="10"/>
                          <a:pt x="354" y="0"/>
                          <a:pt x="367" y="7"/>
                        </a:cubicBezTo>
                        <a:cubicBezTo>
                          <a:pt x="380" y="14"/>
                          <a:pt x="392" y="40"/>
                          <a:pt x="385" y="61"/>
                        </a:cubicBezTo>
                        <a:cubicBezTo>
                          <a:pt x="378" y="82"/>
                          <a:pt x="357" y="106"/>
                          <a:pt x="325" y="133"/>
                        </a:cubicBezTo>
                        <a:cubicBezTo>
                          <a:pt x="293" y="160"/>
                          <a:pt x="241" y="204"/>
                          <a:pt x="193" y="223"/>
                        </a:cubicBezTo>
                        <a:cubicBezTo>
                          <a:pt x="145" y="242"/>
                          <a:pt x="69" y="253"/>
                          <a:pt x="37" y="247"/>
                        </a:cubicBezTo>
                        <a:cubicBezTo>
                          <a:pt x="5" y="241"/>
                          <a:pt x="0" y="209"/>
                          <a:pt x="1" y="187"/>
                        </a:cubicBezTo>
                        <a:cubicBezTo>
                          <a:pt x="2" y="165"/>
                          <a:pt x="15" y="136"/>
                          <a:pt x="43" y="115"/>
                        </a:cubicBezTo>
                        <a:cubicBezTo>
                          <a:pt x="71" y="94"/>
                          <a:pt x="131" y="77"/>
                          <a:pt x="175" y="61"/>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56" name="Freeform 1041"/>
                  <p:cNvSpPr>
                    <a:spLocks/>
                  </p:cNvSpPr>
                  <p:nvPr/>
                </p:nvSpPr>
                <p:spPr bwMode="auto">
                  <a:xfrm>
                    <a:off x="2085" y="846"/>
                    <a:ext cx="233" cy="378"/>
                  </a:xfrm>
                  <a:custGeom>
                    <a:avLst/>
                    <a:gdLst>
                      <a:gd name="T0" fmla="*/ 70 w 238"/>
                      <a:gd name="T1" fmla="*/ 249 h 386"/>
                      <a:gd name="T2" fmla="*/ 23 w 238"/>
                      <a:gd name="T3" fmla="*/ 176 h 386"/>
                      <a:gd name="T4" fmla="*/ 0 w 238"/>
                      <a:gd name="T5" fmla="*/ 88 h 386"/>
                      <a:gd name="T6" fmla="*/ 23 w 238"/>
                      <a:gd name="T7" fmla="*/ 12 h 386"/>
                      <a:gd name="T8" fmla="*/ 111 w 238"/>
                      <a:gd name="T9" fmla="*/ 24 h 386"/>
                      <a:gd name="T10" fmla="*/ 164 w 238"/>
                      <a:gd name="T11" fmla="*/ 120 h 386"/>
                      <a:gd name="T12" fmla="*/ 214 w 238"/>
                      <a:gd name="T13" fmla="*/ 282 h 386"/>
                      <a:gd name="T14" fmla="*/ 188 w 238"/>
                      <a:gd name="T15" fmla="*/ 347 h 386"/>
                      <a:gd name="T16" fmla="*/ 155 w 238"/>
                      <a:gd name="T17" fmla="*/ 326 h 386"/>
                      <a:gd name="T18" fmla="*/ 70 w 238"/>
                      <a:gd name="T19" fmla="*/ 249 h 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8" h="386">
                        <a:moveTo>
                          <a:pt x="78" y="270"/>
                        </a:moveTo>
                        <a:cubicBezTo>
                          <a:pt x="54" y="243"/>
                          <a:pt x="37" y="221"/>
                          <a:pt x="24" y="192"/>
                        </a:cubicBezTo>
                        <a:cubicBezTo>
                          <a:pt x="11" y="163"/>
                          <a:pt x="0" y="126"/>
                          <a:pt x="0" y="96"/>
                        </a:cubicBezTo>
                        <a:cubicBezTo>
                          <a:pt x="0" y="66"/>
                          <a:pt x="4" y="24"/>
                          <a:pt x="24" y="12"/>
                        </a:cubicBezTo>
                        <a:cubicBezTo>
                          <a:pt x="44" y="0"/>
                          <a:pt x="94" y="4"/>
                          <a:pt x="120" y="24"/>
                        </a:cubicBezTo>
                        <a:cubicBezTo>
                          <a:pt x="146" y="44"/>
                          <a:pt x="161" y="85"/>
                          <a:pt x="180" y="132"/>
                        </a:cubicBezTo>
                        <a:cubicBezTo>
                          <a:pt x="199" y="179"/>
                          <a:pt x="230" y="265"/>
                          <a:pt x="234" y="306"/>
                        </a:cubicBezTo>
                        <a:cubicBezTo>
                          <a:pt x="238" y="347"/>
                          <a:pt x="215" y="370"/>
                          <a:pt x="204" y="378"/>
                        </a:cubicBezTo>
                        <a:cubicBezTo>
                          <a:pt x="193" y="386"/>
                          <a:pt x="190" y="372"/>
                          <a:pt x="168" y="354"/>
                        </a:cubicBezTo>
                        <a:cubicBezTo>
                          <a:pt x="146" y="336"/>
                          <a:pt x="102" y="297"/>
                          <a:pt x="78" y="270"/>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grpSp>
            <p:pic>
              <p:nvPicPr>
                <p:cNvPr id="42" name="Picture 104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3" name="Picture 104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4" name="Picture 104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424" y="3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5" name="Picture 104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376" y="57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6" name="Picture 104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5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7" name="Picture 104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472" y="76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8" name="Picture 104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9" name="Picture 104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2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 name="Group 1050"/>
              <p:cNvGrpSpPr>
                <a:grpSpLocks/>
              </p:cNvGrpSpPr>
              <p:nvPr userDrawn="1"/>
            </p:nvGrpSpPr>
            <p:grpSpPr bwMode="auto">
              <a:xfrm>
                <a:off x="4944" y="1008"/>
                <a:ext cx="522" cy="2967"/>
                <a:chOff x="4944" y="1008"/>
                <a:chExt cx="522" cy="2967"/>
              </a:xfrm>
            </p:grpSpPr>
            <p:pic>
              <p:nvPicPr>
                <p:cNvPr id="22" name="Picture 105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 name="Picture 105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84" y="1200"/>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 name="Picture 105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158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5" name="Picture 105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17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 name="Picture 105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40" y="182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7" name="Picture 105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88" y="201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 name="Picture 105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206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 name="Picture 105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23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0" name="Picture 105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22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1" name="Picture 106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24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2" name="Picture 106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25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106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13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4" name="Picture 106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44" y="27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 name="Picture 106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07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6" name="Picture 106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331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7" name="Picture 106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4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8" name="Picture 106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88" y="35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9" name="Picture 106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7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0" name="Picture 106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84" y="369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9" name="Freeform 1070"/>
            <p:cNvSpPr>
              <a:spLocks/>
            </p:cNvSpPr>
            <p:nvPr/>
          </p:nvSpPr>
          <p:spPr bwMode="auto">
            <a:xfrm>
              <a:off x="5010" y="3092"/>
              <a:ext cx="750" cy="1222"/>
            </a:xfrm>
            <a:custGeom>
              <a:avLst/>
              <a:gdLst>
                <a:gd name="T0" fmla="*/ 372 w 750"/>
                <a:gd name="T1" fmla="*/ 154 h 1222"/>
                <a:gd name="T2" fmla="*/ 378 w 750"/>
                <a:gd name="T3" fmla="*/ 412 h 1222"/>
                <a:gd name="T4" fmla="*/ 312 w 750"/>
                <a:gd name="T5" fmla="*/ 724 h 1222"/>
                <a:gd name="T6" fmla="*/ 138 w 750"/>
                <a:gd name="T7" fmla="*/ 928 h 1222"/>
                <a:gd name="T8" fmla="*/ 0 w 750"/>
                <a:gd name="T9" fmla="*/ 976 h 1222"/>
                <a:gd name="T10" fmla="*/ 0 w 750"/>
                <a:gd name="T11" fmla="*/ 1222 h 1222"/>
                <a:gd name="T12" fmla="*/ 750 w 750"/>
                <a:gd name="T13" fmla="*/ 1222 h 1222"/>
                <a:gd name="T14" fmla="*/ 750 w 750"/>
                <a:gd name="T15" fmla="*/ 178 h 1222"/>
                <a:gd name="T16" fmla="*/ 372 w 750"/>
                <a:gd name="T17" fmla="*/ 154 h 1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0" h="1222">
                  <a:moveTo>
                    <a:pt x="372" y="154"/>
                  </a:moveTo>
                  <a:cubicBezTo>
                    <a:pt x="309" y="193"/>
                    <a:pt x="388" y="317"/>
                    <a:pt x="378" y="412"/>
                  </a:cubicBezTo>
                  <a:cubicBezTo>
                    <a:pt x="368" y="507"/>
                    <a:pt x="352" y="638"/>
                    <a:pt x="312" y="724"/>
                  </a:cubicBezTo>
                  <a:cubicBezTo>
                    <a:pt x="272" y="810"/>
                    <a:pt x="190" y="886"/>
                    <a:pt x="138" y="928"/>
                  </a:cubicBezTo>
                  <a:cubicBezTo>
                    <a:pt x="86" y="970"/>
                    <a:pt x="23" y="927"/>
                    <a:pt x="0" y="976"/>
                  </a:cubicBezTo>
                  <a:lnTo>
                    <a:pt x="0" y="1222"/>
                  </a:lnTo>
                  <a:lnTo>
                    <a:pt x="750" y="1222"/>
                  </a:lnTo>
                  <a:lnTo>
                    <a:pt x="750" y="178"/>
                  </a:lnTo>
                  <a:cubicBezTo>
                    <a:pt x="687" y="0"/>
                    <a:pt x="451" y="159"/>
                    <a:pt x="372" y="15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0" name="Freeform 1071"/>
            <p:cNvSpPr>
              <a:spLocks/>
            </p:cNvSpPr>
            <p:nvPr/>
          </p:nvSpPr>
          <p:spPr bwMode="auto">
            <a:xfrm>
              <a:off x="5001" y="3060"/>
              <a:ext cx="768" cy="1260"/>
            </a:xfrm>
            <a:custGeom>
              <a:avLst/>
              <a:gdLst>
                <a:gd name="T0" fmla="*/ 0 w 768"/>
                <a:gd name="T1" fmla="*/ 1260 h 1260"/>
                <a:gd name="T2" fmla="*/ 0 w 768"/>
                <a:gd name="T3" fmla="*/ 1134 h 1260"/>
                <a:gd name="T4" fmla="*/ 210 w 768"/>
                <a:gd name="T5" fmla="*/ 1032 h 1260"/>
                <a:gd name="T6" fmla="*/ 324 w 768"/>
                <a:gd name="T7" fmla="*/ 918 h 1260"/>
                <a:gd name="T8" fmla="*/ 414 w 768"/>
                <a:gd name="T9" fmla="*/ 714 h 1260"/>
                <a:gd name="T10" fmla="*/ 450 w 768"/>
                <a:gd name="T11" fmla="*/ 456 h 1260"/>
                <a:gd name="T12" fmla="*/ 438 w 768"/>
                <a:gd name="T13" fmla="*/ 258 h 1260"/>
                <a:gd name="T14" fmla="*/ 684 w 768"/>
                <a:gd name="T15" fmla="*/ 0 h 1260"/>
                <a:gd name="T16" fmla="*/ 768 w 768"/>
                <a:gd name="T17" fmla="*/ 18 h 1260"/>
                <a:gd name="T18" fmla="*/ 768 w 768"/>
                <a:gd name="T19" fmla="*/ 1254 h 1260"/>
                <a:gd name="T20" fmla="*/ 0 w 768"/>
                <a:gd name="T21"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8" h="1260">
                  <a:moveTo>
                    <a:pt x="0" y="1260"/>
                  </a:moveTo>
                  <a:lnTo>
                    <a:pt x="0" y="1134"/>
                  </a:lnTo>
                  <a:lnTo>
                    <a:pt x="210" y="1032"/>
                  </a:lnTo>
                  <a:lnTo>
                    <a:pt x="324" y="918"/>
                  </a:lnTo>
                  <a:lnTo>
                    <a:pt x="414" y="714"/>
                  </a:lnTo>
                  <a:lnTo>
                    <a:pt x="450" y="456"/>
                  </a:lnTo>
                  <a:lnTo>
                    <a:pt x="438" y="258"/>
                  </a:lnTo>
                  <a:lnTo>
                    <a:pt x="684" y="0"/>
                  </a:lnTo>
                  <a:lnTo>
                    <a:pt x="768" y="18"/>
                  </a:lnTo>
                  <a:lnTo>
                    <a:pt x="768" y="1254"/>
                  </a:lnTo>
                  <a:lnTo>
                    <a:pt x="0" y="1260"/>
                  </a:lnTo>
                  <a:close/>
                </a:path>
              </a:pathLst>
            </a:custGeom>
            <a:gradFill rotWithShape="0">
              <a:gsLst>
                <a:gs pos="0">
                  <a:schemeClr val="folHlink"/>
                </a:gs>
                <a:gs pos="50000">
                  <a:schemeClr val="hlink"/>
                </a:gs>
                <a:gs pos="100000">
                  <a:schemeClr val="folHlink"/>
                </a:gs>
              </a:gsLst>
              <a:lin ang="0" scaled="1"/>
            </a:gradFill>
            <a:ln>
              <a:noFill/>
            </a:ln>
            <a:effectLst/>
          </p:spPr>
          <p:txBody>
            <a:bodyPr wrap="none" anchor="ctr"/>
            <a:lstStyle/>
            <a:p>
              <a:pPr>
                <a:defRPr/>
              </a:pPr>
              <a:endParaRPr lang="en-US">
                <a:solidFill>
                  <a:srgbClr val="2F1311"/>
                </a:solidFill>
              </a:endParaRPr>
            </a:p>
          </p:txBody>
        </p:sp>
        <p:sp>
          <p:nvSpPr>
            <p:cNvPr id="11" name="Freeform 1072"/>
            <p:cNvSpPr>
              <a:spLocks/>
            </p:cNvSpPr>
            <p:nvPr/>
          </p:nvSpPr>
          <p:spPr bwMode="auto">
            <a:xfrm>
              <a:off x="4994" y="1775"/>
              <a:ext cx="776" cy="2543"/>
            </a:xfrm>
            <a:custGeom>
              <a:avLst/>
              <a:gdLst>
                <a:gd name="T0" fmla="*/ 550 w 776"/>
                <a:gd name="T1" fmla="*/ 115 h 2543"/>
                <a:gd name="T2" fmla="*/ 460 w 776"/>
                <a:gd name="T3" fmla="*/ 529 h 2543"/>
                <a:gd name="T4" fmla="*/ 298 w 776"/>
                <a:gd name="T5" fmla="*/ 925 h 2543"/>
                <a:gd name="T6" fmla="*/ 76 w 776"/>
                <a:gd name="T7" fmla="*/ 1267 h 2543"/>
                <a:gd name="T8" fmla="*/ 4 w 776"/>
                <a:gd name="T9" fmla="*/ 1339 h 2543"/>
                <a:gd name="T10" fmla="*/ 100 w 776"/>
                <a:gd name="T11" fmla="*/ 1351 h 2543"/>
                <a:gd name="T12" fmla="*/ 286 w 776"/>
                <a:gd name="T13" fmla="*/ 1399 h 2543"/>
                <a:gd name="T14" fmla="*/ 394 w 776"/>
                <a:gd name="T15" fmla="*/ 1525 h 2543"/>
                <a:gd name="T16" fmla="*/ 478 w 776"/>
                <a:gd name="T17" fmla="*/ 1705 h 2543"/>
                <a:gd name="T18" fmla="*/ 478 w 776"/>
                <a:gd name="T19" fmla="*/ 1969 h 2543"/>
                <a:gd name="T20" fmla="*/ 370 w 776"/>
                <a:gd name="T21" fmla="*/ 2263 h 2543"/>
                <a:gd name="T22" fmla="*/ 124 w 776"/>
                <a:gd name="T23" fmla="*/ 2479 h 2543"/>
                <a:gd name="T24" fmla="*/ 22 w 776"/>
                <a:gd name="T25" fmla="*/ 2515 h 2543"/>
                <a:gd name="T26" fmla="*/ 196 w 776"/>
                <a:gd name="T27" fmla="*/ 2533 h 2543"/>
                <a:gd name="T28" fmla="*/ 388 w 776"/>
                <a:gd name="T29" fmla="*/ 2455 h 2543"/>
                <a:gd name="T30" fmla="*/ 502 w 776"/>
                <a:gd name="T31" fmla="*/ 2299 h 2543"/>
                <a:gd name="T32" fmla="*/ 598 w 776"/>
                <a:gd name="T33" fmla="*/ 2197 h 2543"/>
                <a:gd name="T34" fmla="*/ 694 w 776"/>
                <a:gd name="T35" fmla="*/ 2197 h 2543"/>
                <a:gd name="T36" fmla="*/ 742 w 776"/>
                <a:gd name="T37" fmla="*/ 2230 h 2543"/>
                <a:gd name="T38" fmla="*/ 712 w 776"/>
                <a:gd name="T39" fmla="*/ 2137 h 2543"/>
                <a:gd name="T40" fmla="*/ 664 w 776"/>
                <a:gd name="T41" fmla="*/ 1807 h 2543"/>
                <a:gd name="T42" fmla="*/ 670 w 776"/>
                <a:gd name="T43" fmla="*/ 1561 h 2543"/>
                <a:gd name="T44" fmla="*/ 718 w 776"/>
                <a:gd name="T45" fmla="*/ 1393 h 2543"/>
                <a:gd name="T46" fmla="*/ 748 w 776"/>
                <a:gd name="T47" fmla="*/ 1219 h 2543"/>
                <a:gd name="T48" fmla="*/ 550 w 776"/>
                <a:gd name="T49" fmla="*/ 115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6" h="2543">
                  <a:moveTo>
                    <a:pt x="550" y="115"/>
                  </a:moveTo>
                  <a:cubicBezTo>
                    <a:pt x="502" y="0"/>
                    <a:pt x="502" y="394"/>
                    <a:pt x="460" y="529"/>
                  </a:cubicBezTo>
                  <a:cubicBezTo>
                    <a:pt x="418" y="664"/>
                    <a:pt x="362" y="802"/>
                    <a:pt x="298" y="925"/>
                  </a:cubicBezTo>
                  <a:cubicBezTo>
                    <a:pt x="234" y="1048"/>
                    <a:pt x="125" y="1198"/>
                    <a:pt x="76" y="1267"/>
                  </a:cubicBezTo>
                  <a:cubicBezTo>
                    <a:pt x="27" y="1336"/>
                    <a:pt x="0" y="1325"/>
                    <a:pt x="4" y="1339"/>
                  </a:cubicBezTo>
                  <a:cubicBezTo>
                    <a:pt x="8" y="1353"/>
                    <a:pt x="53" y="1341"/>
                    <a:pt x="100" y="1351"/>
                  </a:cubicBezTo>
                  <a:cubicBezTo>
                    <a:pt x="147" y="1361"/>
                    <a:pt x="237" y="1370"/>
                    <a:pt x="286" y="1399"/>
                  </a:cubicBezTo>
                  <a:cubicBezTo>
                    <a:pt x="335" y="1428"/>
                    <a:pt x="362" y="1474"/>
                    <a:pt x="394" y="1525"/>
                  </a:cubicBezTo>
                  <a:cubicBezTo>
                    <a:pt x="426" y="1576"/>
                    <a:pt x="464" y="1631"/>
                    <a:pt x="478" y="1705"/>
                  </a:cubicBezTo>
                  <a:cubicBezTo>
                    <a:pt x="492" y="1779"/>
                    <a:pt x="496" y="1876"/>
                    <a:pt x="478" y="1969"/>
                  </a:cubicBezTo>
                  <a:cubicBezTo>
                    <a:pt x="460" y="2062"/>
                    <a:pt x="429" y="2178"/>
                    <a:pt x="370" y="2263"/>
                  </a:cubicBezTo>
                  <a:cubicBezTo>
                    <a:pt x="311" y="2348"/>
                    <a:pt x="238" y="2428"/>
                    <a:pt x="124" y="2479"/>
                  </a:cubicBezTo>
                  <a:cubicBezTo>
                    <a:pt x="66" y="2521"/>
                    <a:pt x="10" y="2506"/>
                    <a:pt x="22" y="2515"/>
                  </a:cubicBezTo>
                  <a:cubicBezTo>
                    <a:pt x="34" y="2524"/>
                    <a:pt x="135" y="2543"/>
                    <a:pt x="196" y="2533"/>
                  </a:cubicBezTo>
                  <a:cubicBezTo>
                    <a:pt x="257" y="2523"/>
                    <a:pt x="337" y="2494"/>
                    <a:pt x="388" y="2455"/>
                  </a:cubicBezTo>
                  <a:cubicBezTo>
                    <a:pt x="439" y="2416"/>
                    <a:pt x="467" y="2342"/>
                    <a:pt x="502" y="2299"/>
                  </a:cubicBezTo>
                  <a:cubicBezTo>
                    <a:pt x="537" y="2256"/>
                    <a:pt x="566" y="2214"/>
                    <a:pt x="598" y="2197"/>
                  </a:cubicBezTo>
                  <a:cubicBezTo>
                    <a:pt x="630" y="2180"/>
                    <a:pt x="670" y="2191"/>
                    <a:pt x="694" y="2197"/>
                  </a:cubicBezTo>
                  <a:cubicBezTo>
                    <a:pt x="718" y="2203"/>
                    <a:pt x="739" y="2240"/>
                    <a:pt x="742" y="2230"/>
                  </a:cubicBezTo>
                  <a:cubicBezTo>
                    <a:pt x="745" y="2220"/>
                    <a:pt x="725" y="2207"/>
                    <a:pt x="712" y="2137"/>
                  </a:cubicBezTo>
                  <a:cubicBezTo>
                    <a:pt x="699" y="2067"/>
                    <a:pt x="671" y="1903"/>
                    <a:pt x="664" y="1807"/>
                  </a:cubicBezTo>
                  <a:cubicBezTo>
                    <a:pt x="657" y="1711"/>
                    <a:pt x="661" y="1630"/>
                    <a:pt x="670" y="1561"/>
                  </a:cubicBezTo>
                  <a:cubicBezTo>
                    <a:pt x="679" y="1492"/>
                    <a:pt x="705" y="1450"/>
                    <a:pt x="718" y="1393"/>
                  </a:cubicBezTo>
                  <a:cubicBezTo>
                    <a:pt x="731" y="1336"/>
                    <a:pt x="776" y="1427"/>
                    <a:pt x="748" y="1219"/>
                  </a:cubicBezTo>
                  <a:cubicBezTo>
                    <a:pt x="720" y="1011"/>
                    <a:pt x="598" y="230"/>
                    <a:pt x="550" y="115"/>
                  </a:cubicBez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a:noFill/>
            </a:ln>
            <a:effectLst/>
          </p:spPr>
          <p:txBody>
            <a:bodyPr wrap="none" anchor="ctr"/>
            <a:lstStyle/>
            <a:p>
              <a:pPr>
                <a:defRPr/>
              </a:pPr>
              <a:endParaRPr lang="en-US">
                <a:solidFill>
                  <a:srgbClr val="2F1311"/>
                </a:solidFill>
              </a:endParaRPr>
            </a:p>
          </p:txBody>
        </p:sp>
        <p:sp>
          <p:nvSpPr>
            <p:cNvPr id="12" name="Freeform 1073" descr="kimonopat1"/>
            <p:cNvSpPr>
              <a:spLocks/>
            </p:cNvSpPr>
            <p:nvPr/>
          </p:nvSpPr>
          <p:spPr bwMode="auto">
            <a:xfrm>
              <a:off x="5046" y="2229"/>
              <a:ext cx="617" cy="1376"/>
            </a:xfrm>
            <a:custGeom>
              <a:avLst/>
              <a:gdLst>
                <a:gd name="T0" fmla="*/ 486 w 617"/>
                <a:gd name="T1" fmla="*/ 3 h 1376"/>
                <a:gd name="T2" fmla="*/ 402 w 617"/>
                <a:gd name="T3" fmla="*/ 381 h 1376"/>
                <a:gd name="T4" fmla="*/ 216 w 617"/>
                <a:gd name="T5" fmla="*/ 777 h 1376"/>
                <a:gd name="T6" fmla="*/ 0 w 617"/>
                <a:gd name="T7" fmla="*/ 1119 h 1376"/>
                <a:gd name="T8" fmla="*/ 102 w 617"/>
                <a:gd name="T9" fmla="*/ 1101 h 1376"/>
                <a:gd name="T10" fmla="*/ 282 w 617"/>
                <a:gd name="T11" fmla="*/ 1119 h 1376"/>
                <a:gd name="T12" fmla="*/ 378 w 617"/>
                <a:gd name="T13" fmla="*/ 1185 h 1376"/>
                <a:gd name="T14" fmla="*/ 432 w 617"/>
                <a:gd name="T15" fmla="*/ 1269 h 1376"/>
                <a:gd name="T16" fmla="*/ 444 w 617"/>
                <a:gd name="T17" fmla="*/ 1365 h 1376"/>
                <a:gd name="T18" fmla="*/ 498 w 617"/>
                <a:gd name="T19" fmla="*/ 1203 h 1376"/>
                <a:gd name="T20" fmla="*/ 564 w 617"/>
                <a:gd name="T21" fmla="*/ 825 h 1376"/>
                <a:gd name="T22" fmla="*/ 606 w 617"/>
                <a:gd name="T23" fmla="*/ 363 h 1376"/>
                <a:gd name="T24" fmla="*/ 486 w 617"/>
                <a:gd name="T25" fmla="*/ 3 h 13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7" h="1376">
                  <a:moveTo>
                    <a:pt x="486" y="3"/>
                  </a:moveTo>
                  <a:cubicBezTo>
                    <a:pt x="452" y="6"/>
                    <a:pt x="447" y="252"/>
                    <a:pt x="402" y="381"/>
                  </a:cubicBezTo>
                  <a:cubicBezTo>
                    <a:pt x="357" y="510"/>
                    <a:pt x="283" y="654"/>
                    <a:pt x="216" y="777"/>
                  </a:cubicBezTo>
                  <a:cubicBezTo>
                    <a:pt x="149" y="900"/>
                    <a:pt x="19" y="1065"/>
                    <a:pt x="0" y="1119"/>
                  </a:cubicBezTo>
                  <a:cubicBezTo>
                    <a:pt x="48" y="1119"/>
                    <a:pt x="55" y="1101"/>
                    <a:pt x="102" y="1101"/>
                  </a:cubicBezTo>
                  <a:cubicBezTo>
                    <a:pt x="149" y="1101"/>
                    <a:pt x="236" y="1105"/>
                    <a:pt x="282" y="1119"/>
                  </a:cubicBezTo>
                  <a:cubicBezTo>
                    <a:pt x="328" y="1133"/>
                    <a:pt x="353" y="1160"/>
                    <a:pt x="378" y="1185"/>
                  </a:cubicBezTo>
                  <a:cubicBezTo>
                    <a:pt x="403" y="1210"/>
                    <a:pt x="421" y="1239"/>
                    <a:pt x="432" y="1269"/>
                  </a:cubicBezTo>
                  <a:cubicBezTo>
                    <a:pt x="443" y="1299"/>
                    <a:pt x="433" y="1376"/>
                    <a:pt x="444" y="1365"/>
                  </a:cubicBezTo>
                  <a:cubicBezTo>
                    <a:pt x="455" y="1354"/>
                    <a:pt x="478" y="1293"/>
                    <a:pt x="498" y="1203"/>
                  </a:cubicBezTo>
                  <a:cubicBezTo>
                    <a:pt x="518" y="1113"/>
                    <a:pt x="546" y="965"/>
                    <a:pt x="564" y="825"/>
                  </a:cubicBezTo>
                  <a:cubicBezTo>
                    <a:pt x="582" y="685"/>
                    <a:pt x="617" y="496"/>
                    <a:pt x="606" y="363"/>
                  </a:cubicBezTo>
                  <a:cubicBezTo>
                    <a:pt x="595" y="230"/>
                    <a:pt x="520" y="0"/>
                    <a:pt x="486" y="3"/>
                  </a:cubicBezTo>
                  <a:close/>
                </a:path>
              </a:pathLst>
            </a:custGeom>
            <a:blipFill dpi="0" rotWithShape="0">
              <a:blip r:embed="rId3"/>
              <a:srcRect/>
              <a:tile tx="0" ty="0" sx="100000" sy="100000" flip="none" algn="tl"/>
            </a:blip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 name="Freeform 1074" descr="kimonopat1"/>
            <p:cNvSpPr>
              <a:spLocks/>
            </p:cNvSpPr>
            <p:nvPr/>
          </p:nvSpPr>
          <p:spPr bwMode="auto">
            <a:xfrm>
              <a:off x="5193" y="269"/>
              <a:ext cx="576" cy="3180"/>
            </a:xfrm>
            <a:custGeom>
              <a:avLst/>
              <a:gdLst>
                <a:gd name="T0" fmla="*/ 42 w 576"/>
                <a:gd name="T1" fmla="*/ 61 h 3180"/>
                <a:gd name="T2" fmla="*/ 156 w 576"/>
                <a:gd name="T3" fmla="*/ 517 h 3180"/>
                <a:gd name="T4" fmla="*/ 288 w 576"/>
                <a:gd name="T5" fmla="*/ 991 h 3180"/>
                <a:gd name="T6" fmla="*/ 414 w 576"/>
                <a:gd name="T7" fmla="*/ 1435 h 3180"/>
                <a:gd name="T8" fmla="*/ 576 w 576"/>
                <a:gd name="T9" fmla="*/ 1807 h 3180"/>
                <a:gd name="T10" fmla="*/ 576 w 576"/>
                <a:gd name="T11" fmla="*/ 3055 h 3180"/>
                <a:gd name="T12" fmla="*/ 414 w 576"/>
                <a:gd name="T13" fmla="*/ 2557 h 3180"/>
                <a:gd name="T14" fmla="*/ 252 w 576"/>
                <a:gd name="T15" fmla="*/ 1765 h 3180"/>
                <a:gd name="T16" fmla="*/ 126 w 576"/>
                <a:gd name="T17" fmla="*/ 961 h 3180"/>
                <a:gd name="T18" fmla="*/ 12 w 576"/>
                <a:gd name="T19" fmla="*/ 151 h 3180"/>
                <a:gd name="T20" fmla="*/ 42 w 576"/>
                <a:gd name="T21" fmla="*/ 61 h 3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6" h="3180">
                  <a:moveTo>
                    <a:pt x="42" y="61"/>
                  </a:moveTo>
                  <a:cubicBezTo>
                    <a:pt x="66" y="122"/>
                    <a:pt x="115" y="362"/>
                    <a:pt x="156" y="517"/>
                  </a:cubicBezTo>
                  <a:cubicBezTo>
                    <a:pt x="197" y="672"/>
                    <a:pt x="245" y="838"/>
                    <a:pt x="288" y="991"/>
                  </a:cubicBezTo>
                  <a:cubicBezTo>
                    <a:pt x="331" y="1144"/>
                    <a:pt x="366" y="1299"/>
                    <a:pt x="414" y="1435"/>
                  </a:cubicBezTo>
                  <a:cubicBezTo>
                    <a:pt x="462" y="1571"/>
                    <a:pt x="549" y="1537"/>
                    <a:pt x="576" y="1807"/>
                  </a:cubicBezTo>
                  <a:lnTo>
                    <a:pt x="576" y="3055"/>
                  </a:lnTo>
                  <a:cubicBezTo>
                    <a:pt x="549" y="3180"/>
                    <a:pt x="468" y="2772"/>
                    <a:pt x="414" y="2557"/>
                  </a:cubicBezTo>
                  <a:cubicBezTo>
                    <a:pt x="360" y="2342"/>
                    <a:pt x="300" y="2031"/>
                    <a:pt x="252" y="1765"/>
                  </a:cubicBezTo>
                  <a:cubicBezTo>
                    <a:pt x="204" y="1499"/>
                    <a:pt x="166" y="1230"/>
                    <a:pt x="126" y="961"/>
                  </a:cubicBezTo>
                  <a:cubicBezTo>
                    <a:pt x="86" y="692"/>
                    <a:pt x="24" y="299"/>
                    <a:pt x="12" y="151"/>
                  </a:cubicBezTo>
                  <a:cubicBezTo>
                    <a:pt x="0" y="3"/>
                    <a:pt x="18" y="0"/>
                    <a:pt x="42" y="61"/>
                  </a:cubicBezTo>
                  <a:close/>
                </a:path>
              </a:pathLst>
            </a:custGeom>
            <a:blipFill dpi="0" rotWithShape="0">
              <a:blip r:embed="rId3"/>
              <a:srcRect/>
              <a:tile tx="0" ty="0" sx="100000" sy="100000" flip="none" algn="tl"/>
            </a:blip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4" name="Freeform 1075"/>
            <p:cNvSpPr>
              <a:spLocks/>
            </p:cNvSpPr>
            <p:nvPr/>
          </p:nvSpPr>
          <p:spPr bwMode="auto">
            <a:xfrm>
              <a:off x="5197" y="165"/>
              <a:ext cx="573" cy="1935"/>
            </a:xfrm>
            <a:custGeom>
              <a:avLst/>
              <a:gdLst>
                <a:gd name="T0" fmla="*/ 69 w 573"/>
                <a:gd name="T1" fmla="*/ 63 h 1935"/>
                <a:gd name="T2" fmla="*/ 207 w 573"/>
                <a:gd name="T3" fmla="*/ 549 h 1935"/>
                <a:gd name="T4" fmla="*/ 381 w 573"/>
                <a:gd name="T5" fmla="*/ 1101 h 1935"/>
                <a:gd name="T6" fmla="*/ 573 w 573"/>
                <a:gd name="T7" fmla="*/ 1575 h 1935"/>
                <a:gd name="T8" fmla="*/ 573 w 573"/>
                <a:gd name="T9" fmla="*/ 1935 h 1935"/>
                <a:gd name="T10" fmla="*/ 321 w 573"/>
                <a:gd name="T11" fmla="*/ 1449 h 1935"/>
                <a:gd name="T12" fmla="*/ 147 w 573"/>
                <a:gd name="T13" fmla="*/ 699 h 1935"/>
                <a:gd name="T14" fmla="*/ 15 w 573"/>
                <a:gd name="T15" fmla="*/ 171 h 1935"/>
                <a:gd name="T16" fmla="*/ 69 w 573"/>
                <a:gd name="T17" fmla="*/ 63 h 19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3" h="1935">
                  <a:moveTo>
                    <a:pt x="69" y="63"/>
                  </a:moveTo>
                  <a:cubicBezTo>
                    <a:pt x="101" y="126"/>
                    <a:pt x="155" y="376"/>
                    <a:pt x="207" y="549"/>
                  </a:cubicBezTo>
                  <a:cubicBezTo>
                    <a:pt x="259" y="722"/>
                    <a:pt x="320" y="930"/>
                    <a:pt x="381" y="1101"/>
                  </a:cubicBezTo>
                  <a:cubicBezTo>
                    <a:pt x="442" y="1272"/>
                    <a:pt x="541" y="1436"/>
                    <a:pt x="573" y="1575"/>
                  </a:cubicBezTo>
                  <a:lnTo>
                    <a:pt x="573" y="1935"/>
                  </a:lnTo>
                  <a:cubicBezTo>
                    <a:pt x="531" y="1914"/>
                    <a:pt x="392" y="1655"/>
                    <a:pt x="321" y="1449"/>
                  </a:cubicBezTo>
                  <a:cubicBezTo>
                    <a:pt x="250" y="1243"/>
                    <a:pt x="198" y="912"/>
                    <a:pt x="147" y="699"/>
                  </a:cubicBezTo>
                  <a:cubicBezTo>
                    <a:pt x="96" y="486"/>
                    <a:pt x="30" y="274"/>
                    <a:pt x="15" y="171"/>
                  </a:cubicBezTo>
                  <a:cubicBezTo>
                    <a:pt x="0" y="68"/>
                    <a:pt x="37" y="0"/>
                    <a:pt x="69" y="63"/>
                  </a:cubicBezTo>
                  <a:close/>
                </a:path>
              </a:pathLst>
            </a:custGeom>
            <a:gradFill rotWithShape="0">
              <a:gsLst>
                <a:gs pos="0">
                  <a:schemeClr val="bg1"/>
                </a:gs>
                <a:gs pos="100000">
                  <a:schemeClr val="folHlink"/>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5" name="Freeform 1076"/>
            <p:cNvSpPr>
              <a:spLocks/>
            </p:cNvSpPr>
            <p:nvPr/>
          </p:nvSpPr>
          <p:spPr bwMode="auto">
            <a:xfrm>
              <a:off x="5004" y="0"/>
              <a:ext cx="363"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6" name="Freeform 1077"/>
            <p:cNvSpPr>
              <a:spLocks/>
            </p:cNvSpPr>
            <p:nvPr/>
          </p:nvSpPr>
          <p:spPr bwMode="auto">
            <a:xfrm>
              <a:off x="5004" y="1"/>
              <a:ext cx="189"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Lst>
              <a:ahLst/>
              <a:cxnLst>
                <a:cxn ang="0">
                  <a:pos x="T0" y="T1"/>
                </a:cxn>
                <a:cxn ang="0">
                  <a:pos x="T2" y="T3"/>
                </a:cxn>
                <a:cxn ang="0">
                  <a:pos x="T4" y="T5"/>
                </a:cxn>
                <a:cxn ang="0">
                  <a:pos x="T6" y="T7"/>
                </a:cxn>
                <a:cxn ang="0">
                  <a:pos x="T8" y="T9"/>
                </a:cxn>
                <a:cxn ang="0">
                  <a:pos x="T10" y="T11"/>
                </a:cxn>
                <a:cxn ang="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chemeClr val="folHlink"/>
                </a:gs>
                <a:gs pos="50000">
                  <a:schemeClr val="hlink"/>
                </a:gs>
                <a:gs pos="100000">
                  <a:schemeClr val="folHlink"/>
                </a:gs>
              </a:gsLst>
              <a:lin ang="0" scaled="1"/>
            </a:gradFill>
            <a:ln>
              <a:noFill/>
            </a:ln>
            <a:effectLst/>
          </p:spPr>
          <p:txBody>
            <a:bodyPr wrap="none" anchor="ctr"/>
            <a:lstStyle/>
            <a:p>
              <a:pPr>
                <a:defRPr/>
              </a:pPr>
              <a:endParaRPr lang="en-US">
                <a:solidFill>
                  <a:srgbClr val="2F1311"/>
                </a:solidFill>
              </a:endParaRPr>
            </a:p>
          </p:txBody>
        </p:sp>
        <p:sp>
          <p:nvSpPr>
            <p:cNvPr id="17" name="Rectangle 1078"/>
            <p:cNvSpPr>
              <a:spLocks noChangeArrowheads="1"/>
            </p:cNvSpPr>
            <p:nvPr/>
          </p:nvSpPr>
          <p:spPr bwMode="auto">
            <a:xfrm>
              <a:off x="4955" y="1"/>
              <a:ext cx="56" cy="4320"/>
            </a:xfrm>
            <a:prstGeom prst="rect">
              <a:avLst/>
            </a:pr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sz="1800">
                <a:solidFill>
                  <a:srgbClr val="2F1311"/>
                </a:solidFill>
              </a:endParaRPr>
            </a:p>
          </p:txBody>
        </p:sp>
        <p:sp>
          <p:nvSpPr>
            <p:cNvPr id="18" name="Freeform 1079"/>
            <p:cNvSpPr>
              <a:spLocks/>
            </p:cNvSpPr>
            <p:nvPr/>
          </p:nvSpPr>
          <p:spPr bwMode="auto">
            <a:xfrm>
              <a:off x="5013" y="3924"/>
              <a:ext cx="734" cy="390"/>
            </a:xfrm>
            <a:custGeom>
              <a:avLst/>
              <a:gdLst>
                <a:gd name="T0" fmla="*/ 1 w 692"/>
                <a:gd name="T1" fmla="*/ 357 h 378"/>
                <a:gd name="T2" fmla="*/ 109 w 692"/>
                <a:gd name="T3" fmla="*/ 341 h 378"/>
                <a:gd name="T4" fmla="*/ 241 w 692"/>
                <a:gd name="T5" fmla="*/ 305 h 378"/>
                <a:gd name="T6" fmla="*/ 353 w 692"/>
                <a:gd name="T7" fmla="*/ 209 h 378"/>
                <a:gd name="T8" fmla="*/ 429 w 692"/>
                <a:gd name="T9" fmla="*/ 89 h 378"/>
                <a:gd name="T10" fmla="*/ 493 w 692"/>
                <a:gd name="T11" fmla="*/ 17 h 378"/>
                <a:gd name="T12" fmla="*/ 577 w 692"/>
                <a:gd name="T13" fmla="*/ 1 h 378"/>
                <a:gd name="T14" fmla="*/ 629 w 692"/>
                <a:gd name="T15" fmla="*/ 21 h 378"/>
                <a:gd name="T16" fmla="*/ 673 w 692"/>
                <a:gd name="T17" fmla="*/ 65 h 378"/>
                <a:gd name="T18" fmla="*/ 673 w 692"/>
                <a:gd name="T19" fmla="*/ 137 h 378"/>
                <a:gd name="T20" fmla="*/ 561 w 692"/>
                <a:gd name="T21" fmla="*/ 225 h 378"/>
                <a:gd name="T22" fmla="*/ 425 w 692"/>
                <a:gd name="T23" fmla="*/ 297 h 378"/>
                <a:gd name="T24" fmla="*/ 245 w 692"/>
                <a:gd name="T25" fmla="*/ 357 h 378"/>
                <a:gd name="T26" fmla="*/ 113 w 692"/>
                <a:gd name="T27" fmla="*/ 377 h 378"/>
                <a:gd name="T28" fmla="*/ 1 w 692"/>
                <a:gd name="T29" fmla="*/ 357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2" h="378">
                  <a:moveTo>
                    <a:pt x="1" y="357"/>
                  </a:moveTo>
                  <a:cubicBezTo>
                    <a:pt x="0" y="351"/>
                    <a:pt x="69" y="350"/>
                    <a:pt x="109" y="341"/>
                  </a:cubicBezTo>
                  <a:cubicBezTo>
                    <a:pt x="149" y="332"/>
                    <a:pt x="200" y="327"/>
                    <a:pt x="241" y="305"/>
                  </a:cubicBezTo>
                  <a:cubicBezTo>
                    <a:pt x="282" y="283"/>
                    <a:pt x="322" y="245"/>
                    <a:pt x="353" y="209"/>
                  </a:cubicBezTo>
                  <a:cubicBezTo>
                    <a:pt x="384" y="173"/>
                    <a:pt x="406" y="121"/>
                    <a:pt x="429" y="89"/>
                  </a:cubicBezTo>
                  <a:cubicBezTo>
                    <a:pt x="452" y="57"/>
                    <a:pt x="468" y="32"/>
                    <a:pt x="493" y="17"/>
                  </a:cubicBezTo>
                  <a:cubicBezTo>
                    <a:pt x="518" y="2"/>
                    <a:pt x="554" y="0"/>
                    <a:pt x="577" y="1"/>
                  </a:cubicBezTo>
                  <a:cubicBezTo>
                    <a:pt x="600" y="2"/>
                    <a:pt x="613" y="10"/>
                    <a:pt x="629" y="21"/>
                  </a:cubicBezTo>
                  <a:cubicBezTo>
                    <a:pt x="645" y="32"/>
                    <a:pt x="666" y="46"/>
                    <a:pt x="673" y="65"/>
                  </a:cubicBezTo>
                  <a:cubicBezTo>
                    <a:pt x="680" y="84"/>
                    <a:pt x="692" y="110"/>
                    <a:pt x="673" y="137"/>
                  </a:cubicBezTo>
                  <a:cubicBezTo>
                    <a:pt x="654" y="164"/>
                    <a:pt x="602" y="198"/>
                    <a:pt x="561" y="225"/>
                  </a:cubicBezTo>
                  <a:cubicBezTo>
                    <a:pt x="520" y="252"/>
                    <a:pt x="478" y="275"/>
                    <a:pt x="425" y="297"/>
                  </a:cubicBezTo>
                  <a:cubicBezTo>
                    <a:pt x="372" y="319"/>
                    <a:pt x="297" y="344"/>
                    <a:pt x="245" y="357"/>
                  </a:cubicBezTo>
                  <a:cubicBezTo>
                    <a:pt x="193" y="370"/>
                    <a:pt x="156" y="376"/>
                    <a:pt x="113" y="377"/>
                  </a:cubicBezTo>
                  <a:cubicBezTo>
                    <a:pt x="70" y="378"/>
                    <a:pt x="2" y="363"/>
                    <a:pt x="1" y="357"/>
                  </a:cubicBezTo>
                  <a:close/>
                </a:path>
              </a:pathLst>
            </a:custGeom>
            <a:gradFill rotWithShape="0">
              <a:gsLst>
                <a:gs pos="0">
                  <a:schemeClr val="bg1"/>
                </a:gs>
                <a:gs pos="50000">
                  <a:schemeClr val="folHlink"/>
                </a:gs>
                <a:gs pos="100000">
                  <a:schemeClr val="bg1"/>
                </a:gs>
              </a:gsLst>
              <a:lin ang="0" scaled="1"/>
            </a:gradFill>
            <a:ln>
              <a:noFill/>
            </a:ln>
            <a:effectLst/>
          </p:spPr>
          <p:txBody>
            <a:bodyPr wrap="none" anchor="ctr"/>
            <a:lstStyle/>
            <a:p>
              <a:pPr>
                <a:defRPr/>
              </a:pPr>
              <a:endParaRPr lang="en-US">
                <a:solidFill>
                  <a:srgbClr val="2F1311"/>
                </a:solidFill>
              </a:endParaRPr>
            </a:p>
          </p:txBody>
        </p:sp>
        <p:sp>
          <p:nvSpPr>
            <p:cNvPr id="19" name="AutoShape 1080"/>
            <p:cNvSpPr>
              <a:spLocks noChangeArrowheads="1"/>
            </p:cNvSpPr>
            <p:nvPr/>
          </p:nvSpPr>
          <p:spPr bwMode="hidden">
            <a:xfrm rot="5400000">
              <a:off x="2724" y="2089"/>
              <a:ext cx="4320" cy="142"/>
            </a:xfrm>
            <a:custGeom>
              <a:avLst/>
              <a:gdLst>
                <a:gd name="T0" fmla="*/ 34 w 21600"/>
                <a:gd name="T1" fmla="*/ 0 h 21600"/>
                <a:gd name="T2" fmla="*/ 17 w 21600"/>
                <a:gd name="T3" fmla="*/ 0 h 21600"/>
                <a:gd name="T4" fmla="*/ 0 w 21600"/>
                <a:gd name="T5" fmla="*/ 0 h 21600"/>
                <a:gd name="T6" fmla="*/ 17 w 21600"/>
                <a:gd name="T7" fmla="*/ 0 h 21600"/>
                <a:gd name="T8" fmla="*/ 0 60000 65536"/>
                <a:gd name="T9" fmla="*/ 0 60000 65536"/>
                <a:gd name="T10" fmla="*/ 0 60000 65536"/>
                <a:gd name="T11" fmla="*/ 0 60000 65536"/>
                <a:gd name="T12" fmla="*/ 2105 w 21600"/>
                <a:gd name="T13" fmla="*/ 2130 h 21600"/>
                <a:gd name="T14" fmla="*/ 19495 w 21600"/>
                <a:gd name="T15" fmla="*/ 19470 h 21600"/>
              </a:gdLst>
              <a:ahLst/>
              <a:cxnLst>
                <a:cxn ang="T8">
                  <a:pos x="T0" y="T1"/>
                </a:cxn>
                <a:cxn ang="T9">
                  <a:pos x="T2" y="T3"/>
                </a:cxn>
                <a:cxn ang="T10">
                  <a:pos x="T4" y="T5"/>
                </a:cxn>
                <a:cxn ang="T11">
                  <a:pos x="T6" y="T7"/>
                </a:cxn>
              </a:cxnLst>
              <a:rect l="T12" t="T13" r="T14" b="T15"/>
              <a:pathLst>
                <a:path w="21600" h="21600">
                  <a:moveTo>
                    <a:pt x="0" y="0"/>
                  </a:moveTo>
                  <a:lnTo>
                    <a:pt x="607" y="21600"/>
                  </a:lnTo>
                  <a:lnTo>
                    <a:pt x="20993" y="21600"/>
                  </a:lnTo>
                  <a:lnTo>
                    <a:pt x="21600" y="0"/>
                  </a:lnTo>
                  <a:lnTo>
                    <a:pt x="0" y="0"/>
                  </a:lnTo>
                  <a:close/>
                </a:path>
              </a:pathLst>
            </a:custGeom>
            <a:gradFill rotWithShape="0">
              <a:gsLst>
                <a:gs pos="0">
                  <a:schemeClr val="bg1"/>
                </a:gs>
                <a:gs pos="100000">
                  <a:schemeClr val="bg2"/>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rot="10800000" vert="eaVert" wrap="none" anchor="ctr"/>
            <a:lstStyle/>
            <a:p>
              <a:endParaRPr lang="en-US">
                <a:solidFill>
                  <a:srgbClr val="2F1311"/>
                </a:solidFill>
              </a:endParaRPr>
            </a:p>
          </p:txBody>
        </p:sp>
      </p:grpSp>
      <p:sp>
        <p:nvSpPr>
          <p:cNvPr id="958521" name="Rectangle 1081"/>
          <p:cNvSpPr>
            <a:spLocks noGrp="1" noChangeArrowheads="1"/>
          </p:cNvSpPr>
          <p:nvPr>
            <p:ph type="ctrTitle" sz="quarter"/>
          </p:nvPr>
        </p:nvSpPr>
        <p:spPr>
          <a:xfrm>
            <a:off x="685800" y="1370013"/>
            <a:ext cx="6965950" cy="2057400"/>
          </a:xfrm>
        </p:spPr>
        <p:txBody>
          <a:bodyPr/>
          <a:lstStyle>
            <a:lvl1pPr>
              <a:defRPr/>
            </a:lvl1pPr>
          </a:lstStyle>
          <a:p>
            <a:pPr lvl="0"/>
            <a:r>
              <a:rPr lang="en-US" noProof="0"/>
              <a:t>Click to edit Master title style</a:t>
            </a:r>
          </a:p>
        </p:txBody>
      </p:sp>
      <p:sp>
        <p:nvSpPr>
          <p:cNvPr id="958522" name="Rectangle 1082"/>
          <p:cNvSpPr>
            <a:spLocks noGrp="1" noChangeArrowheads="1"/>
          </p:cNvSpPr>
          <p:nvPr>
            <p:ph type="subTitle" sz="quarter" idx="1"/>
          </p:nvPr>
        </p:nvSpPr>
        <p:spPr>
          <a:xfrm>
            <a:off x="1727200" y="3886200"/>
            <a:ext cx="5640388" cy="1752600"/>
          </a:xfrm>
        </p:spPr>
        <p:txBody>
          <a:bodyPr/>
          <a:lstStyle>
            <a:lvl1pPr marL="0" indent="0" algn="ctr">
              <a:buFontTx/>
              <a:buNone/>
              <a:defRPr/>
            </a:lvl1pPr>
          </a:lstStyle>
          <a:p>
            <a:pPr lvl="0"/>
            <a:r>
              <a:rPr lang="en-US" noProof="0"/>
              <a:t>Click to edit Master subtitle style</a:t>
            </a:r>
          </a:p>
        </p:txBody>
      </p:sp>
      <p:sp>
        <p:nvSpPr>
          <p:cNvPr id="59" name="Rectangle 1083"/>
          <p:cNvSpPr>
            <a:spLocks noGrp="1" noChangeArrowheads="1"/>
          </p:cNvSpPr>
          <p:nvPr>
            <p:ph type="dt" sz="quarter" idx="10"/>
          </p:nvPr>
        </p:nvSpPr>
        <p:spPr/>
        <p:txBody>
          <a:bodyPr/>
          <a:lstStyle>
            <a:lvl1pPr>
              <a:defRPr/>
            </a:lvl1pPr>
          </a:lstStyle>
          <a:p>
            <a:pPr>
              <a:defRPr/>
            </a:pPr>
            <a:endParaRPr lang="en-US">
              <a:solidFill>
                <a:srgbClr val="2F1311"/>
              </a:solidFill>
            </a:endParaRPr>
          </a:p>
        </p:txBody>
      </p:sp>
      <p:sp>
        <p:nvSpPr>
          <p:cNvPr id="60" name="Rectangle 1084"/>
          <p:cNvSpPr>
            <a:spLocks noGrp="1" noChangeArrowheads="1"/>
          </p:cNvSpPr>
          <p:nvPr>
            <p:ph type="ftr" sz="quarter" idx="11"/>
          </p:nvPr>
        </p:nvSpPr>
        <p:spPr/>
        <p:txBody>
          <a:bodyPr/>
          <a:lstStyle>
            <a:lvl1pPr>
              <a:defRPr/>
            </a:lvl1pPr>
          </a:lstStyle>
          <a:p>
            <a:pPr>
              <a:defRPr/>
            </a:pPr>
            <a:endParaRPr lang="en-US">
              <a:solidFill>
                <a:srgbClr val="2F1311"/>
              </a:solidFill>
            </a:endParaRPr>
          </a:p>
        </p:txBody>
      </p:sp>
      <p:sp>
        <p:nvSpPr>
          <p:cNvPr id="61" name="Rectangle 1085"/>
          <p:cNvSpPr>
            <a:spLocks noGrp="1" noChangeArrowheads="1"/>
          </p:cNvSpPr>
          <p:nvPr>
            <p:ph type="sldNum" sz="quarter" idx="12"/>
          </p:nvPr>
        </p:nvSpPr>
        <p:spPr/>
        <p:txBody>
          <a:bodyPr/>
          <a:lstStyle>
            <a:lvl1pPr>
              <a:defRPr/>
            </a:lvl1pPr>
          </a:lstStyle>
          <a:p>
            <a:pPr>
              <a:defRPr/>
            </a:pPr>
            <a:fld id="{EC2330BA-673A-704D-AD32-87AA8EB90CD3}"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2634177252"/>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5"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6" name="Rectangle 61"/>
          <p:cNvSpPr>
            <a:spLocks noGrp="1" noChangeArrowheads="1"/>
          </p:cNvSpPr>
          <p:nvPr>
            <p:ph type="sldNum" sz="quarter" idx="12"/>
          </p:nvPr>
        </p:nvSpPr>
        <p:spPr>
          <a:ln/>
        </p:spPr>
        <p:txBody>
          <a:bodyPr/>
          <a:lstStyle>
            <a:lvl1pPr>
              <a:defRPr/>
            </a:lvl1pPr>
          </a:lstStyle>
          <a:p>
            <a:pPr>
              <a:defRPr/>
            </a:pPr>
            <a:fld id="{12B4D3D9-C385-6049-A6A9-8C8F6BE33136}"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4290936997"/>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5"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6" name="Rectangle 61"/>
          <p:cNvSpPr>
            <a:spLocks noGrp="1" noChangeArrowheads="1"/>
          </p:cNvSpPr>
          <p:nvPr>
            <p:ph type="sldNum" sz="quarter" idx="12"/>
          </p:nvPr>
        </p:nvSpPr>
        <p:spPr>
          <a:ln/>
        </p:spPr>
        <p:txBody>
          <a:bodyPr/>
          <a:lstStyle>
            <a:lvl1pPr>
              <a:defRPr/>
            </a:lvl1pPr>
          </a:lstStyle>
          <a:p>
            <a:pPr>
              <a:defRPr/>
            </a:pPr>
            <a:fld id="{B8DC4F5D-3AD5-854A-8D00-38C5953F5525}"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242283568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12"/>
          <p:cNvSpPr>
            <a:spLocks noGrp="1" noChangeArrowheads="1"/>
          </p:cNvSpPr>
          <p:nvPr>
            <p:ph type="dt" sz="half" idx="10"/>
          </p:nvPr>
        </p:nvSpPr>
        <p:spPr/>
        <p:txBody>
          <a:bodyPr/>
          <a:lstStyle>
            <a:lvl1pPr>
              <a:defRPr/>
            </a:lvl1pPr>
          </a:lstStyle>
          <a:p>
            <a:pPr>
              <a:defRPr/>
            </a:pPr>
            <a:endParaRPr lang="en-US"/>
          </a:p>
        </p:txBody>
      </p:sp>
      <p:sp>
        <p:nvSpPr>
          <p:cNvPr id="5" name="Rectangle 13"/>
          <p:cNvSpPr>
            <a:spLocks noGrp="1" noChangeArrowheads="1"/>
          </p:cNvSpPr>
          <p:nvPr>
            <p:ph type="ftr" sz="quarter" idx="11"/>
          </p:nvPr>
        </p:nvSpPr>
        <p:spPr/>
        <p:txBody>
          <a:bodyPr/>
          <a:lstStyle>
            <a:lvl1pPr>
              <a:defRPr/>
            </a:lvl1pPr>
          </a:lstStyle>
          <a:p>
            <a:pPr>
              <a:defRPr/>
            </a:pPr>
            <a:endParaRPr lang="en-US"/>
          </a:p>
        </p:txBody>
      </p:sp>
      <p:sp>
        <p:nvSpPr>
          <p:cNvPr id="6" name="Rectangle 14"/>
          <p:cNvSpPr>
            <a:spLocks noGrp="1" noChangeArrowheads="1"/>
          </p:cNvSpPr>
          <p:nvPr>
            <p:ph type="sldNum" sz="quarter" idx="12"/>
          </p:nvPr>
        </p:nvSpPr>
        <p:spPr/>
        <p:txBody>
          <a:bodyPr/>
          <a:lstStyle>
            <a:lvl1pPr>
              <a:defRPr>
                <a:ea typeface="ＭＳ Ｐゴシック" charset="0"/>
                <a:cs typeface="ＭＳ Ｐゴシック" charset="0"/>
              </a:defRPr>
            </a:lvl1pPr>
          </a:lstStyle>
          <a:p>
            <a:pPr>
              <a:defRPr/>
            </a:pPr>
            <a:fld id="{AC0D556E-1B47-E145-B343-9708077C202E}" type="slidenum">
              <a:rPr lang="en-US"/>
              <a:pPr>
                <a:defRPr/>
              </a:pPr>
              <a:t>‹#›</a:t>
            </a:fld>
            <a:endParaRPr lang="en-US"/>
          </a:p>
        </p:txBody>
      </p:sp>
    </p:spTree>
    <p:extLst>
      <p:ext uri="{BB962C8B-B14F-4D97-AF65-F5344CB8AC3E}">
        <p14:creationId xmlns:p14="http://schemas.microsoft.com/office/powerpoint/2010/main" val="1117427706"/>
      </p:ext>
    </p:extLst>
  </p:cSld>
  <p:clrMapOvr>
    <a:masterClrMapping/>
  </p:clrMapOvr>
  <p:transition/>
</p:sldLayout>
</file>

<file path=ppt/slideLayouts/slideLayout5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63525" y="1598613"/>
            <a:ext cx="3616325" cy="44973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032250" y="1598613"/>
            <a:ext cx="3617913" cy="4497387"/>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6"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7" name="Rectangle 61"/>
          <p:cNvSpPr>
            <a:spLocks noGrp="1" noChangeArrowheads="1"/>
          </p:cNvSpPr>
          <p:nvPr>
            <p:ph type="sldNum" sz="quarter" idx="12"/>
          </p:nvPr>
        </p:nvSpPr>
        <p:spPr>
          <a:ln/>
        </p:spPr>
        <p:txBody>
          <a:bodyPr/>
          <a:lstStyle>
            <a:lvl1pPr>
              <a:defRPr/>
            </a:lvl1pPr>
          </a:lstStyle>
          <a:p>
            <a:pPr>
              <a:defRPr/>
            </a:pPr>
            <a:fld id="{D3B32581-E980-534A-A6F6-19D79AEA2D40}"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2941079504"/>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8"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9" name="Rectangle 61"/>
          <p:cNvSpPr>
            <a:spLocks noGrp="1" noChangeArrowheads="1"/>
          </p:cNvSpPr>
          <p:nvPr>
            <p:ph type="sldNum" sz="quarter" idx="12"/>
          </p:nvPr>
        </p:nvSpPr>
        <p:spPr>
          <a:ln/>
        </p:spPr>
        <p:txBody>
          <a:bodyPr/>
          <a:lstStyle>
            <a:lvl1pPr>
              <a:defRPr/>
            </a:lvl1pPr>
          </a:lstStyle>
          <a:p>
            <a:pPr>
              <a:defRPr/>
            </a:pPr>
            <a:fld id="{C97EE04F-4A0B-8D47-8979-AD493E6C3E2B}"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1699847060"/>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4"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5" name="Rectangle 61"/>
          <p:cNvSpPr>
            <a:spLocks noGrp="1" noChangeArrowheads="1"/>
          </p:cNvSpPr>
          <p:nvPr>
            <p:ph type="sldNum" sz="quarter" idx="12"/>
          </p:nvPr>
        </p:nvSpPr>
        <p:spPr>
          <a:ln/>
        </p:spPr>
        <p:txBody>
          <a:bodyPr/>
          <a:lstStyle>
            <a:lvl1pPr>
              <a:defRPr/>
            </a:lvl1pPr>
          </a:lstStyle>
          <a:p>
            <a:pPr>
              <a:defRPr/>
            </a:pPr>
            <a:fld id="{B8608422-96BB-BB48-9CB8-5E87E40DB9DB}"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3892078655"/>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3"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4" name="Rectangle 61"/>
          <p:cNvSpPr>
            <a:spLocks noGrp="1" noChangeArrowheads="1"/>
          </p:cNvSpPr>
          <p:nvPr>
            <p:ph type="sldNum" sz="quarter" idx="12"/>
          </p:nvPr>
        </p:nvSpPr>
        <p:spPr>
          <a:ln/>
        </p:spPr>
        <p:txBody>
          <a:bodyPr/>
          <a:lstStyle>
            <a:lvl1pPr>
              <a:defRPr/>
            </a:lvl1pPr>
          </a:lstStyle>
          <a:p>
            <a:pPr>
              <a:defRPr/>
            </a:pPr>
            <a:fld id="{CB9ED7F2-6251-224E-AC9D-604C1E6C9BF9}"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3187472743"/>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6"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7" name="Rectangle 61"/>
          <p:cNvSpPr>
            <a:spLocks noGrp="1" noChangeArrowheads="1"/>
          </p:cNvSpPr>
          <p:nvPr>
            <p:ph type="sldNum" sz="quarter" idx="12"/>
          </p:nvPr>
        </p:nvSpPr>
        <p:spPr>
          <a:ln/>
        </p:spPr>
        <p:txBody>
          <a:bodyPr/>
          <a:lstStyle>
            <a:lvl1pPr>
              <a:defRPr/>
            </a:lvl1pPr>
          </a:lstStyle>
          <a:p>
            <a:pPr>
              <a:defRPr/>
            </a:pPr>
            <a:fld id="{F32C132C-706D-CA4F-ADFA-D5909C00463E}"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776073881"/>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6"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7" name="Rectangle 61"/>
          <p:cNvSpPr>
            <a:spLocks noGrp="1" noChangeArrowheads="1"/>
          </p:cNvSpPr>
          <p:nvPr>
            <p:ph type="sldNum" sz="quarter" idx="12"/>
          </p:nvPr>
        </p:nvSpPr>
        <p:spPr>
          <a:ln/>
        </p:spPr>
        <p:txBody>
          <a:bodyPr/>
          <a:lstStyle>
            <a:lvl1pPr>
              <a:defRPr/>
            </a:lvl1pPr>
          </a:lstStyle>
          <a:p>
            <a:pPr>
              <a:defRPr/>
            </a:pPr>
            <a:fld id="{4E91B69C-3437-8140-8FB0-CBB9EC7F9CED}"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86108390"/>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5"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6" name="Rectangle 61"/>
          <p:cNvSpPr>
            <a:spLocks noGrp="1" noChangeArrowheads="1"/>
          </p:cNvSpPr>
          <p:nvPr>
            <p:ph type="sldNum" sz="quarter" idx="12"/>
          </p:nvPr>
        </p:nvSpPr>
        <p:spPr>
          <a:ln/>
        </p:spPr>
        <p:txBody>
          <a:bodyPr/>
          <a:lstStyle>
            <a:lvl1pPr>
              <a:defRPr/>
            </a:lvl1pPr>
          </a:lstStyle>
          <a:p>
            <a:pPr>
              <a:defRPr/>
            </a:pPr>
            <a:fld id="{DB9C5B4D-6C69-0A4A-ACA7-B3D52C866A49}"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4261212086"/>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5827713" y="227013"/>
            <a:ext cx="1868487" cy="586898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19075" y="227013"/>
            <a:ext cx="5456238" cy="586898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9"/>
          <p:cNvSpPr>
            <a:spLocks noGrp="1" noChangeArrowheads="1"/>
          </p:cNvSpPr>
          <p:nvPr>
            <p:ph type="dt" sz="half" idx="10"/>
          </p:nvPr>
        </p:nvSpPr>
        <p:spPr>
          <a:ln/>
        </p:spPr>
        <p:txBody>
          <a:bodyPr/>
          <a:lstStyle>
            <a:lvl1pPr>
              <a:defRPr/>
            </a:lvl1pPr>
          </a:lstStyle>
          <a:p>
            <a:pPr>
              <a:defRPr/>
            </a:pPr>
            <a:endParaRPr lang="en-US">
              <a:solidFill>
                <a:srgbClr val="2F1311"/>
              </a:solidFill>
            </a:endParaRPr>
          </a:p>
        </p:txBody>
      </p:sp>
      <p:sp>
        <p:nvSpPr>
          <p:cNvPr id="5" name="Rectangle 60"/>
          <p:cNvSpPr>
            <a:spLocks noGrp="1" noChangeArrowheads="1"/>
          </p:cNvSpPr>
          <p:nvPr>
            <p:ph type="ftr" sz="quarter" idx="11"/>
          </p:nvPr>
        </p:nvSpPr>
        <p:spPr>
          <a:ln/>
        </p:spPr>
        <p:txBody>
          <a:bodyPr/>
          <a:lstStyle>
            <a:lvl1pPr>
              <a:defRPr/>
            </a:lvl1pPr>
          </a:lstStyle>
          <a:p>
            <a:pPr>
              <a:defRPr/>
            </a:pPr>
            <a:endParaRPr lang="en-US">
              <a:solidFill>
                <a:srgbClr val="2F1311"/>
              </a:solidFill>
            </a:endParaRPr>
          </a:p>
        </p:txBody>
      </p:sp>
      <p:sp>
        <p:nvSpPr>
          <p:cNvPr id="6" name="Rectangle 61"/>
          <p:cNvSpPr>
            <a:spLocks noGrp="1" noChangeArrowheads="1"/>
          </p:cNvSpPr>
          <p:nvPr>
            <p:ph type="sldNum" sz="quarter" idx="12"/>
          </p:nvPr>
        </p:nvSpPr>
        <p:spPr>
          <a:ln/>
        </p:spPr>
        <p:txBody>
          <a:bodyPr/>
          <a:lstStyle>
            <a:lvl1pPr>
              <a:defRPr/>
            </a:lvl1pPr>
          </a:lstStyle>
          <a:p>
            <a:pPr>
              <a:defRPr/>
            </a:pPr>
            <a:fld id="{561FC01C-6758-134D-AA3D-7A4CDDD553EC}"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2330006515"/>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GB"/>
          </a:p>
        </p:txBody>
      </p:sp>
      <p:sp>
        <p:nvSpPr>
          <p:cNvPr id="5" name="Rectangle 5"/>
          <p:cNvSpPr>
            <a:spLocks noGrp="1" noChangeArrowheads="1"/>
          </p:cNvSpPr>
          <p:nvPr>
            <p:ph type="ftr" sz="quarter" idx="11"/>
          </p:nvPr>
        </p:nvSpPr>
        <p:spPr>
          <a:ln/>
        </p:spPr>
        <p:txBody>
          <a:bodyPr/>
          <a:lstStyle>
            <a:lvl1pPr>
              <a:defRPr/>
            </a:lvl1pPr>
          </a:lstStyle>
          <a:p>
            <a:pPr>
              <a:defRPr/>
            </a:pPr>
            <a:endParaRPr lang="en-GB"/>
          </a:p>
        </p:txBody>
      </p:sp>
      <p:sp>
        <p:nvSpPr>
          <p:cNvPr id="6" name="Rectangle 6"/>
          <p:cNvSpPr>
            <a:spLocks noGrp="1" noChangeArrowheads="1"/>
          </p:cNvSpPr>
          <p:nvPr>
            <p:ph type="sldNum" sz="quarter" idx="12"/>
          </p:nvPr>
        </p:nvSpPr>
        <p:spPr>
          <a:ln/>
        </p:spPr>
        <p:txBody>
          <a:bodyPr/>
          <a:lstStyle>
            <a:lvl1pPr>
              <a:defRPr/>
            </a:lvl1pPr>
          </a:lstStyle>
          <a:p>
            <a:pPr>
              <a:defRPr/>
            </a:pPr>
            <a:fld id="{50B740F4-4D60-F44F-BC91-3DD1A7577E7B}" type="slidenum">
              <a:rPr lang="en-GB"/>
              <a:pPr>
                <a:defRPr/>
              </a:pPr>
              <a:t>‹#›</a:t>
            </a:fld>
            <a:endParaRPr lang="en-GB"/>
          </a:p>
        </p:txBody>
      </p:sp>
    </p:spTree>
    <p:extLst>
      <p:ext uri="{BB962C8B-B14F-4D97-AF65-F5344CB8AC3E}">
        <p14:creationId xmlns:p14="http://schemas.microsoft.com/office/powerpoint/2010/main" val="2117487629"/>
      </p:ext>
    </p:extLst>
  </p:cSld>
  <p:clrMapOvr>
    <a:masterClrMapping/>
  </p:clrMapOvr>
  <p:transition>
    <p:random/>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GB"/>
          </a:p>
        </p:txBody>
      </p:sp>
      <p:sp>
        <p:nvSpPr>
          <p:cNvPr id="5" name="Rectangle 5"/>
          <p:cNvSpPr>
            <a:spLocks noGrp="1" noChangeArrowheads="1"/>
          </p:cNvSpPr>
          <p:nvPr>
            <p:ph type="ftr" sz="quarter" idx="11"/>
          </p:nvPr>
        </p:nvSpPr>
        <p:spPr>
          <a:ln/>
        </p:spPr>
        <p:txBody>
          <a:bodyPr/>
          <a:lstStyle>
            <a:lvl1pPr>
              <a:defRPr/>
            </a:lvl1pPr>
          </a:lstStyle>
          <a:p>
            <a:pPr>
              <a:defRPr/>
            </a:pPr>
            <a:endParaRPr lang="en-GB"/>
          </a:p>
        </p:txBody>
      </p:sp>
      <p:sp>
        <p:nvSpPr>
          <p:cNvPr id="6" name="Rectangle 6"/>
          <p:cNvSpPr>
            <a:spLocks noGrp="1" noChangeArrowheads="1"/>
          </p:cNvSpPr>
          <p:nvPr>
            <p:ph type="sldNum" sz="quarter" idx="12"/>
          </p:nvPr>
        </p:nvSpPr>
        <p:spPr>
          <a:ln/>
        </p:spPr>
        <p:txBody>
          <a:bodyPr/>
          <a:lstStyle>
            <a:lvl1pPr>
              <a:defRPr/>
            </a:lvl1pPr>
          </a:lstStyle>
          <a:p>
            <a:pPr>
              <a:defRPr/>
            </a:pPr>
            <a:fld id="{B746662B-3FC9-144D-96AA-9A6E1204DC66}" type="slidenum">
              <a:rPr lang="en-GB"/>
              <a:pPr>
                <a:defRPr/>
              </a:pPr>
              <a:t>‹#›</a:t>
            </a:fld>
            <a:endParaRPr lang="en-GB"/>
          </a:p>
        </p:txBody>
      </p:sp>
    </p:spTree>
    <p:extLst>
      <p:ext uri="{BB962C8B-B14F-4D97-AF65-F5344CB8AC3E}">
        <p14:creationId xmlns:p14="http://schemas.microsoft.com/office/powerpoint/2010/main" val="88633594"/>
      </p:ext>
    </p:extLst>
  </p:cSld>
  <p:clrMapOvr>
    <a:masterClrMapping/>
  </p:clrMapOvr>
  <p:transition>
    <p:random/>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918325"/>
            <a:chOff x="0" y="0"/>
            <a:chExt cx="5760" cy="4358"/>
          </a:xfrm>
        </p:grpSpPr>
        <p:sp>
          <p:nvSpPr>
            <p:cNvPr id="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9" name="Freeform 7"/>
            <p:cNvSpPr>
              <a:spLocks/>
            </p:cNvSpPr>
            <p:nvPr/>
          </p:nvSpPr>
          <p:spPr bwMode="hidden">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10" name="Freeform 8"/>
            <p:cNvSpPr>
              <a:spLocks/>
            </p:cNvSpPr>
            <p:nvPr/>
          </p:nvSpPr>
          <p:spPr bwMode="white">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1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12" name="Freeform 10"/>
            <p:cNvSpPr>
              <a:spLocks/>
            </p:cNvSpPr>
            <p:nvPr/>
          </p:nvSpPr>
          <p:spPr bwMode="white">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grpSp>
      <p:sp>
        <p:nvSpPr>
          <p:cNvPr id="4107" name="Rectangle 11"/>
          <p:cNvSpPr>
            <a:spLocks noGrp="1" noChangeArrowheads="1"/>
          </p:cNvSpPr>
          <p:nvPr>
            <p:ph type="ctrTitle"/>
          </p:nvPr>
        </p:nvSpPr>
        <p:spPr>
          <a:xfrm>
            <a:off x="685800" y="2286000"/>
            <a:ext cx="7772400" cy="1143000"/>
          </a:xfrm>
        </p:spPr>
        <p:txBody>
          <a:bodyPr/>
          <a:lstStyle>
            <a:lvl1pPr>
              <a:defRPr/>
            </a:lvl1pPr>
          </a:lstStyle>
          <a:p>
            <a:r>
              <a:rPr lang="en-US"/>
              <a:t>Click to edit Master title style</a:t>
            </a:r>
          </a:p>
        </p:txBody>
      </p:sp>
      <p:sp>
        <p:nvSpPr>
          <p:cNvPr id="4108" name="Rectangle 12"/>
          <p:cNvSpPr>
            <a:spLocks noGrp="1" noChangeArrowheads="1"/>
          </p:cNvSpPr>
          <p:nvPr>
            <p:ph type="subTitle"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13" name="Rectangle 13"/>
          <p:cNvSpPr>
            <a:spLocks noGrp="1" noChangeArrowheads="1"/>
          </p:cNvSpPr>
          <p:nvPr>
            <p:ph type="dt" sz="quarter" idx="10"/>
          </p:nvPr>
        </p:nvSpPr>
        <p:spPr/>
        <p:txBody>
          <a:bodyPr/>
          <a:lstStyle>
            <a:lvl1pPr>
              <a:spcBef>
                <a:spcPct val="0"/>
              </a:spcBef>
              <a:defRPr/>
            </a:lvl1pPr>
          </a:lstStyle>
          <a:p>
            <a:pPr>
              <a:defRPr/>
            </a:pPr>
            <a:endParaRPr lang="en-US">
              <a:solidFill>
                <a:srgbClr val="FFFFCC"/>
              </a:solidFill>
              <a:latin typeface="Times New Roman"/>
            </a:endParaRPr>
          </a:p>
        </p:txBody>
      </p:sp>
      <p:sp>
        <p:nvSpPr>
          <p:cNvPr id="14" name="Rectangle 14"/>
          <p:cNvSpPr>
            <a:spLocks noGrp="1" noChangeArrowheads="1"/>
          </p:cNvSpPr>
          <p:nvPr>
            <p:ph type="ftr" sz="quarter" idx="11"/>
          </p:nvPr>
        </p:nvSpPr>
        <p:spPr/>
        <p:txBody>
          <a:bodyPr/>
          <a:lstStyle>
            <a:lvl1pPr>
              <a:spcBef>
                <a:spcPct val="0"/>
              </a:spcBef>
              <a:defRPr/>
            </a:lvl1pPr>
          </a:lstStyle>
          <a:p>
            <a:pPr>
              <a:defRPr/>
            </a:pPr>
            <a:endParaRPr lang="en-US">
              <a:solidFill>
                <a:srgbClr val="FFFFCC"/>
              </a:solidFill>
              <a:latin typeface="Times New Roman"/>
            </a:endParaRPr>
          </a:p>
        </p:txBody>
      </p:sp>
      <p:sp>
        <p:nvSpPr>
          <p:cNvPr id="15" name="Rectangle 15"/>
          <p:cNvSpPr>
            <a:spLocks noGrp="1" noChangeArrowheads="1"/>
          </p:cNvSpPr>
          <p:nvPr>
            <p:ph type="sldNum" sz="quarter" idx="12"/>
          </p:nvPr>
        </p:nvSpPr>
        <p:spPr/>
        <p:txBody>
          <a:bodyPr/>
          <a:lstStyle>
            <a:lvl1pPr>
              <a:spcBef>
                <a:spcPct val="0"/>
              </a:spcBef>
              <a:defRPr/>
            </a:lvl1pPr>
          </a:lstStyle>
          <a:p>
            <a:pPr>
              <a:defRPr/>
            </a:pPr>
            <a:fld id="{F895D5CD-018A-8941-8040-65A805E47D30}"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744873898"/>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GB"/>
          </a:p>
        </p:txBody>
      </p:sp>
      <p:sp>
        <p:nvSpPr>
          <p:cNvPr id="5" name="Rectangle 5"/>
          <p:cNvSpPr>
            <a:spLocks noGrp="1" noChangeArrowheads="1"/>
          </p:cNvSpPr>
          <p:nvPr>
            <p:ph type="ftr" sz="quarter" idx="11"/>
          </p:nvPr>
        </p:nvSpPr>
        <p:spPr>
          <a:ln/>
        </p:spPr>
        <p:txBody>
          <a:bodyPr/>
          <a:lstStyle>
            <a:lvl1pPr>
              <a:defRPr/>
            </a:lvl1pPr>
          </a:lstStyle>
          <a:p>
            <a:pPr>
              <a:defRPr/>
            </a:pPr>
            <a:endParaRPr lang="en-GB"/>
          </a:p>
        </p:txBody>
      </p:sp>
      <p:sp>
        <p:nvSpPr>
          <p:cNvPr id="6" name="Rectangle 6"/>
          <p:cNvSpPr>
            <a:spLocks noGrp="1" noChangeArrowheads="1"/>
          </p:cNvSpPr>
          <p:nvPr>
            <p:ph type="sldNum" sz="quarter" idx="12"/>
          </p:nvPr>
        </p:nvSpPr>
        <p:spPr>
          <a:ln/>
        </p:spPr>
        <p:txBody>
          <a:bodyPr/>
          <a:lstStyle>
            <a:lvl1pPr>
              <a:defRPr/>
            </a:lvl1pPr>
          </a:lstStyle>
          <a:p>
            <a:pPr>
              <a:defRPr/>
            </a:pPr>
            <a:fld id="{33648BBB-CB12-0341-AA17-3D8DD21E6FCC}" type="slidenum">
              <a:rPr lang="en-GB"/>
              <a:pPr>
                <a:defRPr/>
              </a:pPr>
              <a:t>‹#›</a:t>
            </a:fld>
            <a:endParaRPr lang="en-GB"/>
          </a:p>
        </p:txBody>
      </p:sp>
    </p:spTree>
    <p:extLst>
      <p:ext uri="{BB962C8B-B14F-4D97-AF65-F5344CB8AC3E}">
        <p14:creationId xmlns:p14="http://schemas.microsoft.com/office/powerpoint/2010/main" val="1780971406"/>
      </p:ext>
    </p:extLst>
  </p:cSld>
  <p:clrMapOvr>
    <a:masterClrMapping/>
  </p:clrMapOvr>
  <p:transition>
    <p:random/>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GB"/>
          </a:p>
        </p:txBody>
      </p:sp>
      <p:sp>
        <p:nvSpPr>
          <p:cNvPr id="6" name="Rectangle 5"/>
          <p:cNvSpPr>
            <a:spLocks noGrp="1" noChangeArrowheads="1"/>
          </p:cNvSpPr>
          <p:nvPr>
            <p:ph type="ftr" sz="quarter" idx="11"/>
          </p:nvPr>
        </p:nvSpPr>
        <p:spPr>
          <a:ln/>
        </p:spPr>
        <p:txBody>
          <a:bodyPr/>
          <a:lstStyle>
            <a:lvl1pPr>
              <a:defRPr/>
            </a:lvl1pPr>
          </a:lstStyle>
          <a:p>
            <a:pPr>
              <a:defRPr/>
            </a:pPr>
            <a:endParaRPr lang="en-GB"/>
          </a:p>
        </p:txBody>
      </p:sp>
      <p:sp>
        <p:nvSpPr>
          <p:cNvPr id="7" name="Rectangle 6"/>
          <p:cNvSpPr>
            <a:spLocks noGrp="1" noChangeArrowheads="1"/>
          </p:cNvSpPr>
          <p:nvPr>
            <p:ph type="sldNum" sz="quarter" idx="12"/>
          </p:nvPr>
        </p:nvSpPr>
        <p:spPr>
          <a:ln/>
        </p:spPr>
        <p:txBody>
          <a:bodyPr/>
          <a:lstStyle>
            <a:lvl1pPr>
              <a:defRPr/>
            </a:lvl1pPr>
          </a:lstStyle>
          <a:p>
            <a:pPr>
              <a:defRPr/>
            </a:pPr>
            <a:fld id="{7AF06255-2079-6948-8D27-B57A4A8A59BE}" type="slidenum">
              <a:rPr lang="en-GB"/>
              <a:pPr>
                <a:defRPr/>
              </a:pPr>
              <a:t>‹#›</a:t>
            </a:fld>
            <a:endParaRPr lang="en-GB"/>
          </a:p>
        </p:txBody>
      </p:sp>
    </p:spTree>
    <p:extLst>
      <p:ext uri="{BB962C8B-B14F-4D97-AF65-F5344CB8AC3E}">
        <p14:creationId xmlns:p14="http://schemas.microsoft.com/office/powerpoint/2010/main" val="1145740393"/>
      </p:ext>
    </p:extLst>
  </p:cSld>
  <p:clrMapOvr>
    <a:masterClrMapping/>
  </p:clrMapOvr>
  <p:transition>
    <p:random/>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GB"/>
          </a:p>
        </p:txBody>
      </p:sp>
      <p:sp>
        <p:nvSpPr>
          <p:cNvPr id="8" name="Rectangle 5"/>
          <p:cNvSpPr>
            <a:spLocks noGrp="1" noChangeArrowheads="1"/>
          </p:cNvSpPr>
          <p:nvPr>
            <p:ph type="ftr" sz="quarter" idx="11"/>
          </p:nvPr>
        </p:nvSpPr>
        <p:spPr>
          <a:ln/>
        </p:spPr>
        <p:txBody>
          <a:bodyPr/>
          <a:lstStyle>
            <a:lvl1pPr>
              <a:defRPr/>
            </a:lvl1pPr>
          </a:lstStyle>
          <a:p>
            <a:pPr>
              <a:defRPr/>
            </a:pPr>
            <a:endParaRPr lang="en-GB"/>
          </a:p>
        </p:txBody>
      </p:sp>
      <p:sp>
        <p:nvSpPr>
          <p:cNvPr id="9" name="Rectangle 6"/>
          <p:cNvSpPr>
            <a:spLocks noGrp="1" noChangeArrowheads="1"/>
          </p:cNvSpPr>
          <p:nvPr>
            <p:ph type="sldNum" sz="quarter" idx="12"/>
          </p:nvPr>
        </p:nvSpPr>
        <p:spPr>
          <a:ln/>
        </p:spPr>
        <p:txBody>
          <a:bodyPr/>
          <a:lstStyle>
            <a:lvl1pPr>
              <a:defRPr/>
            </a:lvl1pPr>
          </a:lstStyle>
          <a:p>
            <a:pPr>
              <a:defRPr/>
            </a:pPr>
            <a:fld id="{25CB6A9C-9DD2-8246-B47A-B3139FFBD6DE}" type="slidenum">
              <a:rPr lang="en-GB"/>
              <a:pPr>
                <a:defRPr/>
              </a:pPr>
              <a:t>‹#›</a:t>
            </a:fld>
            <a:endParaRPr lang="en-GB"/>
          </a:p>
        </p:txBody>
      </p:sp>
    </p:spTree>
    <p:extLst>
      <p:ext uri="{BB962C8B-B14F-4D97-AF65-F5344CB8AC3E}">
        <p14:creationId xmlns:p14="http://schemas.microsoft.com/office/powerpoint/2010/main" val="4281186429"/>
      </p:ext>
    </p:extLst>
  </p:cSld>
  <p:clrMapOvr>
    <a:masterClrMapping/>
  </p:clrMapOvr>
  <p:transition>
    <p:random/>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GB"/>
          </a:p>
        </p:txBody>
      </p:sp>
      <p:sp>
        <p:nvSpPr>
          <p:cNvPr id="4" name="Rectangle 5"/>
          <p:cNvSpPr>
            <a:spLocks noGrp="1" noChangeArrowheads="1"/>
          </p:cNvSpPr>
          <p:nvPr>
            <p:ph type="ftr" sz="quarter" idx="11"/>
          </p:nvPr>
        </p:nvSpPr>
        <p:spPr>
          <a:ln/>
        </p:spPr>
        <p:txBody>
          <a:bodyPr/>
          <a:lstStyle>
            <a:lvl1pPr>
              <a:defRPr/>
            </a:lvl1pPr>
          </a:lstStyle>
          <a:p>
            <a:pPr>
              <a:defRPr/>
            </a:pPr>
            <a:endParaRPr lang="en-GB"/>
          </a:p>
        </p:txBody>
      </p:sp>
      <p:sp>
        <p:nvSpPr>
          <p:cNvPr id="5" name="Rectangle 6"/>
          <p:cNvSpPr>
            <a:spLocks noGrp="1" noChangeArrowheads="1"/>
          </p:cNvSpPr>
          <p:nvPr>
            <p:ph type="sldNum" sz="quarter" idx="12"/>
          </p:nvPr>
        </p:nvSpPr>
        <p:spPr>
          <a:ln/>
        </p:spPr>
        <p:txBody>
          <a:bodyPr/>
          <a:lstStyle>
            <a:lvl1pPr>
              <a:defRPr/>
            </a:lvl1pPr>
          </a:lstStyle>
          <a:p>
            <a:pPr>
              <a:defRPr/>
            </a:pPr>
            <a:fld id="{39AAFABE-9212-6543-B9A7-A51D8D6F1810}" type="slidenum">
              <a:rPr lang="en-GB"/>
              <a:pPr>
                <a:defRPr/>
              </a:pPr>
              <a:t>‹#›</a:t>
            </a:fld>
            <a:endParaRPr lang="en-GB"/>
          </a:p>
        </p:txBody>
      </p:sp>
    </p:spTree>
    <p:extLst>
      <p:ext uri="{BB962C8B-B14F-4D97-AF65-F5344CB8AC3E}">
        <p14:creationId xmlns:p14="http://schemas.microsoft.com/office/powerpoint/2010/main" val="195257608"/>
      </p:ext>
    </p:extLst>
  </p:cSld>
  <p:clrMapOvr>
    <a:masterClrMapping/>
  </p:clrMapOvr>
  <p:transition>
    <p:random/>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p>
        </p:txBody>
      </p:sp>
      <p:sp>
        <p:nvSpPr>
          <p:cNvPr id="3" name="Rectangle 5"/>
          <p:cNvSpPr>
            <a:spLocks noGrp="1" noChangeArrowheads="1"/>
          </p:cNvSpPr>
          <p:nvPr>
            <p:ph type="ftr" sz="quarter" idx="11"/>
          </p:nvPr>
        </p:nvSpPr>
        <p:spPr>
          <a:ln/>
        </p:spPr>
        <p:txBody>
          <a:bodyPr/>
          <a:lstStyle>
            <a:lvl1pPr>
              <a:defRPr/>
            </a:lvl1pPr>
          </a:lstStyle>
          <a:p>
            <a:pPr>
              <a:defRPr/>
            </a:pPr>
            <a:endParaRPr lang="en-GB"/>
          </a:p>
        </p:txBody>
      </p:sp>
      <p:sp>
        <p:nvSpPr>
          <p:cNvPr id="4" name="Rectangle 6"/>
          <p:cNvSpPr>
            <a:spLocks noGrp="1" noChangeArrowheads="1"/>
          </p:cNvSpPr>
          <p:nvPr>
            <p:ph type="sldNum" sz="quarter" idx="12"/>
          </p:nvPr>
        </p:nvSpPr>
        <p:spPr>
          <a:ln/>
        </p:spPr>
        <p:txBody>
          <a:bodyPr/>
          <a:lstStyle>
            <a:lvl1pPr>
              <a:defRPr/>
            </a:lvl1pPr>
          </a:lstStyle>
          <a:p>
            <a:pPr>
              <a:defRPr/>
            </a:pPr>
            <a:fld id="{21AC43C8-DAA3-D24B-BCBA-72033109743E}" type="slidenum">
              <a:rPr lang="en-GB"/>
              <a:pPr>
                <a:defRPr/>
              </a:pPr>
              <a:t>‹#›</a:t>
            </a:fld>
            <a:endParaRPr lang="en-GB"/>
          </a:p>
        </p:txBody>
      </p:sp>
    </p:spTree>
    <p:extLst>
      <p:ext uri="{BB962C8B-B14F-4D97-AF65-F5344CB8AC3E}">
        <p14:creationId xmlns:p14="http://schemas.microsoft.com/office/powerpoint/2010/main" val="1704479483"/>
      </p:ext>
    </p:extLst>
  </p:cSld>
  <p:clrMapOvr>
    <a:masterClrMapping/>
  </p:clrMapOvr>
  <p:transition>
    <p:random/>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GB"/>
          </a:p>
        </p:txBody>
      </p:sp>
      <p:sp>
        <p:nvSpPr>
          <p:cNvPr id="6" name="Rectangle 5"/>
          <p:cNvSpPr>
            <a:spLocks noGrp="1" noChangeArrowheads="1"/>
          </p:cNvSpPr>
          <p:nvPr>
            <p:ph type="ftr" sz="quarter" idx="11"/>
          </p:nvPr>
        </p:nvSpPr>
        <p:spPr>
          <a:ln/>
        </p:spPr>
        <p:txBody>
          <a:bodyPr/>
          <a:lstStyle>
            <a:lvl1pPr>
              <a:defRPr/>
            </a:lvl1pPr>
          </a:lstStyle>
          <a:p>
            <a:pPr>
              <a:defRPr/>
            </a:pPr>
            <a:endParaRPr lang="en-GB"/>
          </a:p>
        </p:txBody>
      </p:sp>
      <p:sp>
        <p:nvSpPr>
          <p:cNvPr id="7" name="Rectangle 6"/>
          <p:cNvSpPr>
            <a:spLocks noGrp="1" noChangeArrowheads="1"/>
          </p:cNvSpPr>
          <p:nvPr>
            <p:ph type="sldNum" sz="quarter" idx="12"/>
          </p:nvPr>
        </p:nvSpPr>
        <p:spPr>
          <a:ln/>
        </p:spPr>
        <p:txBody>
          <a:bodyPr/>
          <a:lstStyle>
            <a:lvl1pPr>
              <a:defRPr/>
            </a:lvl1pPr>
          </a:lstStyle>
          <a:p>
            <a:pPr>
              <a:defRPr/>
            </a:pPr>
            <a:fld id="{E731BF99-C918-0546-8A4B-19BB0AC5092E}" type="slidenum">
              <a:rPr lang="en-GB"/>
              <a:pPr>
                <a:defRPr/>
              </a:pPr>
              <a:t>‹#›</a:t>
            </a:fld>
            <a:endParaRPr lang="en-GB"/>
          </a:p>
        </p:txBody>
      </p:sp>
    </p:spTree>
    <p:extLst>
      <p:ext uri="{BB962C8B-B14F-4D97-AF65-F5344CB8AC3E}">
        <p14:creationId xmlns:p14="http://schemas.microsoft.com/office/powerpoint/2010/main" val="4158158274"/>
      </p:ext>
    </p:extLst>
  </p:cSld>
  <p:clrMapOvr>
    <a:masterClrMapping/>
  </p:clrMapOvr>
  <p:transition>
    <p:random/>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GB"/>
          </a:p>
        </p:txBody>
      </p:sp>
      <p:sp>
        <p:nvSpPr>
          <p:cNvPr id="6" name="Rectangle 5"/>
          <p:cNvSpPr>
            <a:spLocks noGrp="1" noChangeArrowheads="1"/>
          </p:cNvSpPr>
          <p:nvPr>
            <p:ph type="ftr" sz="quarter" idx="11"/>
          </p:nvPr>
        </p:nvSpPr>
        <p:spPr>
          <a:ln/>
        </p:spPr>
        <p:txBody>
          <a:bodyPr/>
          <a:lstStyle>
            <a:lvl1pPr>
              <a:defRPr/>
            </a:lvl1pPr>
          </a:lstStyle>
          <a:p>
            <a:pPr>
              <a:defRPr/>
            </a:pPr>
            <a:endParaRPr lang="en-GB"/>
          </a:p>
        </p:txBody>
      </p:sp>
      <p:sp>
        <p:nvSpPr>
          <p:cNvPr id="7" name="Rectangle 6"/>
          <p:cNvSpPr>
            <a:spLocks noGrp="1" noChangeArrowheads="1"/>
          </p:cNvSpPr>
          <p:nvPr>
            <p:ph type="sldNum" sz="quarter" idx="12"/>
          </p:nvPr>
        </p:nvSpPr>
        <p:spPr>
          <a:ln/>
        </p:spPr>
        <p:txBody>
          <a:bodyPr/>
          <a:lstStyle>
            <a:lvl1pPr>
              <a:defRPr/>
            </a:lvl1pPr>
          </a:lstStyle>
          <a:p>
            <a:pPr>
              <a:defRPr/>
            </a:pPr>
            <a:fld id="{42574201-94A0-4543-BD97-7E98764937DD}" type="slidenum">
              <a:rPr lang="en-GB"/>
              <a:pPr>
                <a:defRPr/>
              </a:pPr>
              <a:t>‹#›</a:t>
            </a:fld>
            <a:endParaRPr lang="en-GB"/>
          </a:p>
        </p:txBody>
      </p:sp>
    </p:spTree>
    <p:extLst>
      <p:ext uri="{BB962C8B-B14F-4D97-AF65-F5344CB8AC3E}">
        <p14:creationId xmlns:p14="http://schemas.microsoft.com/office/powerpoint/2010/main" val="3720509033"/>
      </p:ext>
    </p:extLst>
  </p:cSld>
  <p:clrMapOvr>
    <a:masterClrMapping/>
  </p:clrMapOvr>
  <p:transition>
    <p:random/>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GB"/>
          </a:p>
        </p:txBody>
      </p:sp>
      <p:sp>
        <p:nvSpPr>
          <p:cNvPr id="5" name="Rectangle 5"/>
          <p:cNvSpPr>
            <a:spLocks noGrp="1" noChangeArrowheads="1"/>
          </p:cNvSpPr>
          <p:nvPr>
            <p:ph type="ftr" sz="quarter" idx="11"/>
          </p:nvPr>
        </p:nvSpPr>
        <p:spPr>
          <a:ln/>
        </p:spPr>
        <p:txBody>
          <a:bodyPr/>
          <a:lstStyle>
            <a:lvl1pPr>
              <a:defRPr/>
            </a:lvl1pPr>
          </a:lstStyle>
          <a:p>
            <a:pPr>
              <a:defRPr/>
            </a:pPr>
            <a:endParaRPr lang="en-GB"/>
          </a:p>
        </p:txBody>
      </p:sp>
      <p:sp>
        <p:nvSpPr>
          <p:cNvPr id="6" name="Rectangle 6"/>
          <p:cNvSpPr>
            <a:spLocks noGrp="1" noChangeArrowheads="1"/>
          </p:cNvSpPr>
          <p:nvPr>
            <p:ph type="sldNum" sz="quarter" idx="12"/>
          </p:nvPr>
        </p:nvSpPr>
        <p:spPr>
          <a:ln/>
        </p:spPr>
        <p:txBody>
          <a:bodyPr/>
          <a:lstStyle>
            <a:lvl1pPr>
              <a:defRPr/>
            </a:lvl1pPr>
          </a:lstStyle>
          <a:p>
            <a:pPr>
              <a:defRPr/>
            </a:pPr>
            <a:fld id="{48EBB243-0AC0-284A-BEAB-44B30CD7C45E}" type="slidenum">
              <a:rPr lang="en-GB"/>
              <a:pPr>
                <a:defRPr/>
              </a:pPr>
              <a:t>‹#›</a:t>
            </a:fld>
            <a:endParaRPr lang="en-GB"/>
          </a:p>
        </p:txBody>
      </p:sp>
    </p:spTree>
    <p:extLst>
      <p:ext uri="{BB962C8B-B14F-4D97-AF65-F5344CB8AC3E}">
        <p14:creationId xmlns:p14="http://schemas.microsoft.com/office/powerpoint/2010/main" val="578814050"/>
      </p:ext>
    </p:extLst>
  </p:cSld>
  <p:clrMapOvr>
    <a:masterClrMapping/>
  </p:clrMapOvr>
  <p:transition>
    <p:random/>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GB"/>
          </a:p>
        </p:txBody>
      </p:sp>
      <p:sp>
        <p:nvSpPr>
          <p:cNvPr id="5" name="Rectangle 5"/>
          <p:cNvSpPr>
            <a:spLocks noGrp="1" noChangeArrowheads="1"/>
          </p:cNvSpPr>
          <p:nvPr>
            <p:ph type="ftr" sz="quarter" idx="11"/>
          </p:nvPr>
        </p:nvSpPr>
        <p:spPr>
          <a:ln/>
        </p:spPr>
        <p:txBody>
          <a:bodyPr/>
          <a:lstStyle>
            <a:lvl1pPr>
              <a:defRPr/>
            </a:lvl1pPr>
          </a:lstStyle>
          <a:p>
            <a:pPr>
              <a:defRPr/>
            </a:pPr>
            <a:endParaRPr lang="en-GB"/>
          </a:p>
        </p:txBody>
      </p:sp>
      <p:sp>
        <p:nvSpPr>
          <p:cNvPr id="6" name="Rectangle 6"/>
          <p:cNvSpPr>
            <a:spLocks noGrp="1" noChangeArrowheads="1"/>
          </p:cNvSpPr>
          <p:nvPr>
            <p:ph type="sldNum" sz="quarter" idx="12"/>
          </p:nvPr>
        </p:nvSpPr>
        <p:spPr>
          <a:ln/>
        </p:spPr>
        <p:txBody>
          <a:bodyPr/>
          <a:lstStyle>
            <a:lvl1pPr>
              <a:defRPr/>
            </a:lvl1pPr>
          </a:lstStyle>
          <a:p>
            <a:pPr>
              <a:defRPr/>
            </a:pPr>
            <a:fld id="{D1404055-4CDE-CD4C-A5CA-96E9FDBE0EC8}" type="slidenum">
              <a:rPr lang="en-GB"/>
              <a:pPr>
                <a:defRPr/>
              </a:pPr>
              <a:t>‹#›</a:t>
            </a:fld>
            <a:endParaRPr lang="en-GB"/>
          </a:p>
        </p:txBody>
      </p:sp>
    </p:spTree>
    <p:extLst>
      <p:ext uri="{BB962C8B-B14F-4D97-AF65-F5344CB8AC3E}">
        <p14:creationId xmlns:p14="http://schemas.microsoft.com/office/powerpoint/2010/main" val="1520729252"/>
      </p:ext>
    </p:extLst>
  </p:cSld>
  <p:clrMapOvr>
    <a:masterClrMapping/>
  </p:clrMapOvr>
  <p:transition>
    <p:random/>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p:spPr>
        <p:txBody>
          <a:bodyPr wrap="none" anchor="ctr"/>
          <a:lstStyle/>
          <a:p>
            <a:pPr>
              <a:defRPr/>
            </a:pPr>
            <a:endParaRPr lang="en-US">
              <a:solidFill>
                <a:srgbClr val="FFFFFF"/>
              </a:solidFill>
            </a:endParaRPr>
          </a:p>
        </p:txBody>
      </p:sp>
      <p:sp>
        <p:nvSpPr>
          <p:cNvPr id="5" name="Freeform 3"/>
          <p:cNvSpPr>
            <a:spLocks/>
          </p:cNvSpPr>
          <p:nvPr/>
        </p:nvSpPr>
        <p:spPr bwMode="white">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FFFFFF"/>
              </a:solidFill>
            </a:endParaRPr>
          </a:p>
        </p:txBody>
      </p:sp>
      <p:sp>
        <p:nvSpPr>
          <p:cNvPr id="6" name="Freeform 4"/>
          <p:cNvSpPr>
            <a:spLocks/>
          </p:cNvSpPr>
          <p:nvPr/>
        </p:nvSpPr>
        <p:spPr bwMode="white">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0" name="Freeform 8"/>
          <p:cNvSpPr>
            <a:spLocks/>
          </p:cNvSpPr>
          <p:nvPr/>
        </p:nvSpPr>
        <p:spPr bwMode="white">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1" name="Freeform 9"/>
          <p:cNvSpPr>
            <a:spLocks/>
          </p:cNvSpPr>
          <p:nvPr/>
        </p:nvSpPr>
        <p:spPr bwMode="white">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87819" name="Rectangle 11"/>
          <p:cNvSpPr>
            <a:spLocks noGrp="1" noChangeArrowheads="1"/>
          </p:cNvSpPr>
          <p:nvPr>
            <p:ph type="ctrTitle"/>
          </p:nvPr>
        </p:nvSpPr>
        <p:spPr>
          <a:xfrm>
            <a:off x="685800" y="2286000"/>
            <a:ext cx="7772400" cy="1143000"/>
          </a:xfrm>
        </p:spPr>
        <p:txBody>
          <a:bodyPr/>
          <a:lstStyle>
            <a:lvl1pPr>
              <a:defRPr/>
            </a:lvl1pPr>
          </a:lstStyle>
          <a:p>
            <a:pPr lvl="0"/>
            <a:r>
              <a:rPr lang="en-US" noProof="0"/>
              <a:t>Click to edit Master title style</a:t>
            </a:r>
          </a:p>
        </p:txBody>
      </p:sp>
      <p:sp>
        <p:nvSpPr>
          <p:cNvPr id="887820" name="Rectangle 12"/>
          <p:cNvSpPr>
            <a:spLocks noGrp="1" noChangeArrowheads="1"/>
          </p:cNvSpPr>
          <p:nvPr>
            <p:ph type="subTitle" idx="1"/>
          </p:nvPr>
        </p:nvSpPr>
        <p:spPr>
          <a:xfrm>
            <a:off x="1371600" y="3886200"/>
            <a:ext cx="6400800" cy="1752600"/>
          </a:xfrm>
        </p:spPr>
        <p:txBody>
          <a:bodyPr/>
          <a:lstStyle>
            <a:lvl1pPr marL="0" indent="0" algn="ctr">
              <a:buFontTx/>
              <a:buNone/>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a:defRPr/>
            </a:lvl1pPr>
          </a:lstStyle>
          <a:p>
            <a:pPr>
              <a:defRPr/>
            </a:pPr>
            <a:endParaRPr lang="en-US"/>
          </a:p>
        </p:txBody>
      </p:sp>
      <p:sp>
        <p:nvSpPr>
          <p:cNvPr id="14" name="Rectangle 14"/>
          <p:cNvSpPr>
            <a:spLocks noGrp="1" noChangeArrowheads="1"/>
          </p:cNvSpPr>
          <p:nvPr>
            <p:ph type="ftr" sz="quarter" idx="11"/>
          </p:nvPr>
        </p:nvSpPr>
        <p:spPr/>
        <p:txBody>
          <a:bodyPr/>
          <a:lstStyle>
            <a:lvl1pPr>
              <a:defRPr/>
            </a:lvl1pPr>
          </a:lstStyle>
          <a:p>
            <a:pPr>
              <a:defRPr/>
            </a:pPr>
            <a:endParaRPr lang="en-US"/>
          </a:p>
        </p:txBody>
      </p:sp>
      <p:sp>
        <p:nvSpPr>
          <p:cNvPr id="15" name="Rectangle 15"/>
          <p:cNvSpPr>
            <a:spLocks noGrp="1" noChangeArrowheads="1"/>
          </p:cNvSpPr>
          <p:nvPr>
            <p:ph type="sldNum" sz="quarter" idx="12"/>
          </p:nvPr>
        </p:nvSpPr>
        <p:spPr/>
        <p:txBody>
          <a:bodyPr/>
          <a:lstStyle>
            <a:lvl1pPr>
              <a:defRPr/>
            </a:lvl1pPr>
          </a:lstStyle>
          <a:p>
            <a:pPr>
              <a:defRPr/>
            </a:pPr>
            <a:fld id="{359F046B-18C9-AF43-9E44-71C8890A9045}" type="slidenum">
              <a:rPr lang="en-US"/>
              <a:pPr>
                <a:defRPr/>
              </a:pPr>
              <a:t>‹#›</a:t>
            </a:fld>
            <a:endParaRPr lang="en-US"/>
          </a:p>
        </p:txBody>
      </p:sp>
    </p:spTree>
    <p:extLst>
      <p:ext uri="{BB962C8B-B14F-4D97-AF65-F5344CB8AC3E}">
        <p14:creationId xmlns:p14="http://schemas.microsoft.com/office/powerpoint/2010/main" val="104056350"/>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653AC84F-3646-EE41-8D5B-7D2846494E7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502190472"/>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p>
        </p:txBody>
      </p:sp>
      <p:sp>
        <p:nvSpPr>
          <p:cNvPr id="6" name="Rectangle 1039"/>
          <p:cNvSpPr>
            <a:spLocks noGrp="1" noChangeArrowheads="1"/>
          </p:cNvSpPr>
          <p:nvPr>
            <p:ph type="sldNum" sz="quarter" idx="12"/>
          </p:nvPr>
        </p:nvSpPr>
        <p:spPr>
          <a:ln/>
        </p:spPr>
        <p:txBody>
          <a:bodyPr/>
          <a:lstStyle>
            <a:lvl1pPr>
              <a:defRPr/>
            </a:lvl1pPr>
          </a:lstStyle>
          <a:p>
            <a:pPr>
              <a:defRPr/>
            </a:pPr>
            <a:fld id="{BE5F2D8A-B87F-AF45-ABB7-623B6BEB7A21}" type="slidenum">
              <a:rPr lang="en-US"/>
              <a:pPr>
                <a:defRPr/>
              </a:pPr>
              <a:t>‹#›</a:t>
            </a:fld>
            <a:endParaRPr lang="en-US"/>
          </a:p>
        </p:txBody>
      </p:sp>
    </p:spTree>
    <p:extLst>
      <p:ext uri="{BB962C8B-B14F-4D97-AF65-F5344CB8AC3E}">
        <p14:creationId xmlns:p14="http://schemas.microsoft.com/office/powerpoint/2010/main" val="2042409863"/>
      </p:ext>
    </p:extLst>
  </p:cSld>
  <p:clrMapOvr>
    <a:masterClrMapping/>
  </p:clrMapOvr>
  <p:transition>
    <p:random/>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p>
        </p:txBody>
      </p:sp>
      <p:sp>
        <p:nvSpPr>
          <p:cNvPr id="6" name="Rectangle 1039"/>
          <p:cNvSpPr>
            <a:spLocks noGrp="1" noChangeArrowheads="1"/>
          </p:cNvSpPr>
          <p:nvPr>
            <p:ph type="sldNum" sz="quarter" idx="12"/>
          </p:nvPr>
        </p:nvSpPr>
        <p:spPr>
          <a:ln/>
        </p:spPr>
        <p:txBody>
          <a:bodyPr/>
          <a:lstStyle>
            <a:lvl1pPr>
              <a:defRPr/>
            </a:lvl1pPr>
          </a:lstStyle>
          <a:p>
            <a:pPr>
              <a:defRPr/>
            </a:pPr>
            <a:fld id="{B2CE117F-B014-5943-BC3B-4589549B921D}" type="slidenum">
              <a:rPr lang="en-US"/>
              <a:pPr>
                <a:defRPr/>
              </a:pPr>
              <a:t>‹#›</a:t>
            </a:fld>
            <a:endParaRPr lang="en-US"/>
          </a:p>
        </p:txBody>
      </p:sp>
    </p:spTree>
    <p:extLst>
      <p:ext uri="{BB962C8B-B14F-4D97-AF65-F5344CB8AC3E}">
        <p14:creationId xmlns:p14="http://schemas.microsoft.com/office/powerpoint/2010/main" val="2043902484"/>
      </p:ext>
    </p:extLst>
  </p:cSld>
  <p:clrMapOvr>
    <a:masterClrMapping/>
  </p:clrMapOvr>
  <p:transition>
    <p:random/>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7"/>
          <p:cNvSpPr>
            <a:spLocks noGrp="1" noChangeArrowheads="1"/>
          </p:cNvSpPr>
          <p:nvPr>
            <p:ph type="dt" sz="half" idx="10"/>
          </p:nvPr>
        </p:nvSpPr>
        <p:spPr>
          <a:ln/>
        </p:spPr>
        <p:txBody>
          <a:bodyPr/>
          <a:lstStyle>
            <a:lvl1pPr>
              <a:defRPr/>
            </a:lvl1pPr>
          </a:lstStyle>
          <a:p>
            <a:pPr>
              <a:defRPr/>
            </a:pPr>
            <a:endParaRPr lang="en-US"/>
          </a:p>
        </p:txBody>
      </p:sp>
      <p:sp>
        <p:nvSpPr>
          <p:cNvPr id="6" name="Rectangle 1038"/>
          <p:cNvSpPr>
            <a:spLocks noGrp="1" noChangeArrowheads="1"/>
          </p:cNvSpPr>
          <p:nvPr>
            <p:ph type="ftr" sz="quarter" idx="11"/>
          </p:nvPr>
        </p:nvSpPr>
        <p:spPr>
          <a:ln/>
        </p:spPr>
        <p:txBody>
          <a:bodyPr/>
          <a:lstStyle>
            <a:lvl1pPr>
              <a:defRPr/>
            </a:lvl1pPr>
          </a:lstStyle>
          <a:p>
            <a:pPr>
              <a:defRPr/>
            </a:pPr>
            <a:endParaRPr lang="en-US"/>
          </a:p>
        </p:txBody>
      </p:sp>
      <p:sp>
        <p:nvSpPr>
          <p:cNvPr id="7" name="Rectangle 1039"/>
          <p:cNvSpPr>
            <a:spLocks noGrp="1" noChangeArrowheads="1"/>
          </p:cNvSpPr>
          <p:nvPr>
            <p:ph type="sldNum" sz="quarter" idx="12"/>
          </p:nvPr>
        </p:nvSpPr>
        <p:spPr>
          <a:ln/>
        </p:spPr>
        <p:txBody>
          <a:bodyPr/>
          <a:lstStyle>
            <a:lvl1pPr>
              <a:defRPr/>
            </a:lvl1pPr>
          </a:lstStyle>
          <a:p>
            <a:pPr>
              <a:defRPr/>
            </a:pPr>
            <a:fld id="{E10B36F8-C265-6B4F-85CB-FF1FC59EB771}" type="slidenum">
              <a:rPr lang="en-US"/>
              <a:pPr>
                <a:defRPr/>
              </a:pPr>
              <a:t>‹#›</a:t>
            </a:fld>
            <a:endParaRPr lang="en-US"/>
          </a:p>
        </p:txBody>
      </p:sp>
    </p:spTree>
    <p:extLst>
      <p:ext uri="{BB962C8B-B14F-4D97-AF65-F5344CB8AC3E}">
        <p14:creationId xmlns:p14="http://schemas.microsoft.com/office/powerpoint/2010/main" val="1861568691"/>
      </p:ext>
    </p:extLst>
  </p:cSld>
  <p:clrMapOvr>
    <a:masterClrMapping/>
  </p:clrMapOvr>
  <p:transition>
    <p:random/>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37"/>
          <p:cNvSpPr>
            <a:spLocks noGrp="1" noChangeArrowheads="1"/>
          </p:cNvSpPr>
          <p:nvPr>
            <p:ph type="dt" sz="half" idx="10"/>
          </p:nvPr>
        </p:nvSpPr>
        <p:spPr>
          <a:ln/>
        </p:spPr>
        <p:txBody>
          <a:bodyPr/>
          <a:lstStyle>
            <a:lvl1pPr>
              <a:defRPr/>
            </a:lvl1pPr>
          </a:lstStyle>
          <a:p>
            <a:pPr>
              <a:defRPr/>
            </a:pPr>
            <a:endParaRPr lang="en-US"/>
          </a:p>
        </p:txBody>
      </p:sp>
      <p:sp>
        <p:nvSpPr>
          <p:cNvPr id="8" name="Rectangle 1038"/>
          <p:cNvSpPr>
            <a:spLocks noGrp="1" noChangeArrowheads="1"/>
          </p:cNvSpPr>
          <p:nvPr>
            <p:ph type="ftr" sz="quarter" idx="11"/>
          </p:nvPr>
        </p:nvSpPr>
        <p:spPr>
          <a:ln/>
        </p:spPr>
        <p:txBody>
          <a:bodyPr/>
          <a:lstStyle>
            <a:lvl1pPr>
              <a:defRPr/>
            </a:lvl1pPr>
          </a:lstStyle>
          <a:p>
            <a:pPr>
              <a:defRPr/>
            </a:pPr>
            <a:endParaRPr lang="en-US"/>
          </a:p>
        </p:txBody>
      </p:sp>
      <p:sp>
        <p:nvSpPr>
          <p:cNvPr id="9" name="Rectangle 1039"/>
          <p:cNvSpPr>
            <a:spLocks noGrp="1" noChangeArrowheads="1"/>
          </p:cNvSpPr>
          <p:nvPr>
            <p:ph type="sldNum" sz="quarter" idx="12"/>
          </p:nvPr>
        </p:nvSpPr>
        <p:spPr>
          <a:ln/>
        </p:spPr>
        <p:txBody>
          <a:bodyPr/>
          <a:lstStyle>
            <a:lvl1pPr>
              <a:defRPr/>
            </a:lvl1pPr>
          </a:lstStyle>
          <a:p>
            <a:pPr>
              <a:defRPr/>
            </a:pPr>
            <a:fld id="{E45FD6C8-7465-AB4F-A0C9-37CE61CD28F0}" type="slidenum">
              <a:rPr lang="en-US"/>
              <a:pPr>
                <a:defRPr/>
              </a:pPr>
              <a:t>‹#›</a:t>
            </a:fld>
            <a:endParaRPr lang="en-US"/>
          </a:p>
        </p:txBody>
      </p:sp>
    </p:spTree>
    <p:extLst>
      <p:ext uri="{BB962C8B-B14F-4D97-AF65-F5344CB8AC3E}">
        <p14:creationId xmlns:p14="http://schemas.microsoft.com/office/powerpoint/2010/main" val="2240546278"/>
      </p:ext>
    </p:extLst>
  </p:cSld>
  <p:clrMapOvr>
    <a:masterClrMapping/>
  </p:clrMapOvr>
  <p:transition>
    <p:random/>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37"/>
          <p:cNvSpPr>
            <a:spLocks noGrp="1" noChangeArrowheads="1"/>
          </p:cNvSpPr>
          <p:nvPr>
            <p:ph type="dt" sz="half" idx="10"/>
          </p:nvPr>
        </p:nvSpPr>
        <p:spPr>
          <a:ln/>
        </p:spPr>
        <p:txBody>
          <a:bodyPr/>
          <a:lstStyle>
            <a:lvl1pPr>
              <a:defRPr/>
            </a:lvl1pPr>
          </a:lstStyle>
          <a:p>
            <a:pPr>
              <a:defRPr/>
            </a:pPr>
            <a:endParaRPr lang="en-US"/>
          </a:p>
        </p:txBody>
      </p:sp>
      <p:sp>
        <p:nvSpPr>
          <p:cNvPr id="4" name="Rectangle 1038"/>
          <p:cNvSpPr>
            <a:spLocks noGrp="1" noChangeArrowheads="1"/>
          </p:cNvSpPr>
          <p:nvPr>
            <p:ph type="ftr" sz="quarter" idx="11"/>
          </p:nvPr>
        </p:nvSpPr>
        <p:spPr>
          <a:ln/>
        </p:spPr>
        <p:txBody>
          <a:bodyPr/>
          <a:lstStyle>
            <a:lvl1pPr>
              <a:defRPr/>
            </a:lvl1pPr>
          </a:lstStyle>
          <a:p>
            <a:pPr>
              <a:defRPr/>
            </a:pPr>
            <a:endParaRPr lang="en-US"/>
          </a:p>
        </p:txBody>
      </p:sp>
      <p:sp>
        <p:nvSpPr>
          <p:cNvPr id="5" name="Rectangle 1039"/>
          <p:cNvSpPr>
            <a:spLocks noGrp="1" noChangeArrowheads="1"/>
          </p:cNvSpPr>
          <p:nvPr>
            <p:ph type="sldNum" sz="quarter" idx="12"/>
          </p:nvPr>
        </p:nvSpPr>
        <p:spPr>
          <a:ln/>
        </p:spPr>
        <p:txBody>
          <a:bodyPr/>
          <a:lstStyle>
            <a:lvl1pPr>
              <a:defRPr/>
            </a:lvl1pPr>
          </a:lstStyle>
          <a:p>
            <a:pPr>
              <a:defRPr/>
            </a:pPr>
            <a:fld id="{1A903A14-5149-3747-A654-8F6EE582468F}" type="slidenum">
              <a:rPr lang="en-US"/>
              <a:pPr>
                <a:defRPr/>
              </a:pPr>
              <a:t>‹#›</a:t>
            </a:fld>
            <a:endParaRPr lang="en-US"/>
          </a:p>
        </p:txBody>
      </p:sp>
    </p:spTree>
    <p:extLst>
      <p:ext uri="{BB962C8B-B14F-4D97-AF65-F5344CB8AC3E}">
        <p14:creationId xmlns:p14="http://schemas.microsoft.com/office/powerpoint/2010/main" val="551397024"/>
      </p:ext>
    </p:extLst>
  </p:cSld>
  <p:clrMapOvr>
    <a:masterClrMapping/>
  </p:clrMapOvr>
  <p:transition>
    <p:random/>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37"/>
          <p:cNvSpPr>
            <a:spLocks noGrp="1" noChangeArrowheads="1"/>
          </p:cNvSpPr>
          <p:nvPr>
            <p:ph type="dt" sz="half" idx="10"/>
          </p:nvPr>
        </p:nvSpPr>
        <p:spPr>
          <a:ln/>
        </p:spPr>
        <p:txBody>
          <a:bodyPr/>
          <a:lstStyle>
            <a:lvl1pPr>
              <a:defRPr/>
            </a:lvl1pPr>
          </a:lstStyle>
          <a:p>
            <a:pPr>
              <a:defRPr/>
            </a:pPr>
            <a:endParaRPr lang="en-US"/>
          </a:p>
        </p:txBody>
      </p:sp>
      <p:sp>
        <p:nvSpPr>
          <p:cNvPr id="3" name="Rectangle 1038"/>
          <p:cNvSpPr>
            <a:spLocks noGrp="1" noChangeArrowheads="1"/>
          </p:cNvSpPr>
          <p:nvPr>
            <p:ph type="ftr" sz="quarter" idx="11"/>
          </p:nvPr>
        </p:nvSpPr>
        <p:spPr>
          <a:ln/>
        </p:spPr>
        <p:txBody>
          <a:bodyPr/>
          <a:lstStyle>
            <a:lvl1pPr>
              <a:defRPr/>
            </a:lvl1pPr>
          </a:lstStyle>
          <a:p>
            <a:pPr>
              <a:defRPr/>
            </a:pPr>
            <a:endParaRPr lang="en-US"/>
          </a:p>
        </p:txBody>
      </p:sp>
      <p:sp>
        <p:nvSpPr>
          <p:cNvPr id="4" name="Rectangle 1039"/>
          <p:cNvSpPr>
            <a:spLocks noGrp="1" noChangeArrowheads="1"/>
          </p:cNvSpPr>
          <p:nvPr>
            <p:ph type="sldNum" sz="quarter" idx="12"/>
          </p:nvPr>
        </p:nvSpPr>
        <p:spPr>
          <a:ln/>
        </p:spPr>
        <p:txBody>
          <a:bodyPr/>
          <a:lstStyle>
            <a:lvl1pPr>
              <a:defRPr/>
            </a:lvl1pPr>
          </a:lstStyle>
          <a:p>
            <a:pPr>
              <a:defRPr/>
            </a:pPr>
            <a:fld id="{26C2B0F0-30B7-FF48-B365-7B6EFB35D553}" type="slidenum">
              <a:rPr lang="en-US"/>
              <a:pPr>
                <a:defRPr/>
              </a:pPr>
              <a:t>‹#›</a:t>
            </a:fld>
            <a:endParaRPr lang="en-US"/>
          </a:p>
        </p:txBody>
      </p:sp>
    </p:spTree>
    <p:extLst>
      <p:ext uri="{BB962C8B-B14F-4D97-AF65-F5344CB8AC3E}">
        <p14:creationId xmlns:p14="http://schemas.microsoft.com/office/powerpoint/2010/main" val="1648355897"/>
      </p:ext>
    </p:extLst>
  </p:cSld>
  <p:clrMapOvr>
    <a:masterClrMapping/>
  </p:clrMapOvr>
  <p:transition>
    <p:random/>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37"/>
          <p:cNvSpPr>
            <a:spLocks noGrp="1" noChangeArrowheads="1"/>
          </p:cNvSpPr>
          <p:nvPr>
            <p:ph type="dt" sz="half" idx="10"/>
          </p:nvPr>
        </p:nvSpPr>
        <p:spPr>
          <a:ln/>
        </p:spPr>
        <p:txBody>
          <a:bodyPr/>
          <a:lstStyle>
            <a:lvl1pPr>
              <a:defRPr/>
            </a:lvl1pPr>
          </a:lstStyle>
          <a:p>
            <a:pPr>
              <a:defRPr/>
            </a:pPr>
            <a:endParaRPr lang="en-US"/>
          </a:p>
        </p:txBody>
      </p:sp>
      <p:sp>
        <p:nvSpPr>
          <p:cNvPr id="6" name="Rectangle 1038"/>
          <p:cNvSpPr>
            <a:spLocks noGrp="1" noChangeArrowheads="1"/>
          </p:cNvSpPr>
          <p:nvPr>
            <p:ph type="ftr" sz="quarter" idx="11"/>
          </p:nvPr>
        </p:nvSpPr>
        <p:spPr>
          <a:ln/>
        </p:spPr>
        <p:txBody>
          <a:bodyPr/>
          <a:lstStyle>
            <a:lvl1pPr>
              <a:defRPr/>
            </a:lvl1pPr>
          </a:lstStyle>
          <a:p>
            <a:pPr>
              <a:defRPr/>
            </a:pPr>
            <a:endParaRPr lang="en-US"/>
          </a:p>
        </p:txBody>
      </p:sp>
      <p:sp>
        <p:nvSpPr>
          <p:cNvPr id="7" name="Rectangle 1039"/>
          <p:cNvSpPr>
            <a:spLocks noGrp="1" noChangeArrowheads="1"/>
          </p:cNvSpPr>
          <p:nvPr>
            <p:ph type="sldNum" sz="quarter" idx="12"/>
          </p:nvPr>
        </p:nvSpPr>
        <p:spPr>
          <a:ln/>
        </p:spPr>
        <p:txBody>
          <a:bodyPr/>
          <a:lstStyle>
            <a:lvl1pPr>
              <a:defRPr/>
            </a:lvl1pPr>
          </a:lstStyle>
          <a:p>
            <a:pPr>
              <a:defRPr/>
            </a:pPr>
            <a:fld id="{4CD74C56-C520-6C46-86F9-63B9F087C405}" type="slidenum">
              <a:rPr lang="en-US"/>
              <a:pPr>
                <a:defRPr/>
              </a:pPr>
              <a:t>‹#›</a:t>
            </a:fld>
            <a:endParaRPr lang="en-US"/>
          </a:p>
        </p:txBody>
      </p:sp>
    </p:spTree>
    <p:extLst>
      <p:ext uri="{BB962C8B-B14F-4D97-AF65-F5344CB8AC3E}">
        <p14:creationId xmlns:p14="http://schemas.microsoft.com/office/powerpoint/2010/main" val="348696471"/>
      </p:ext>
    </p:extLst>
  </p:cSld>
  <p:clrMapOvr>
    <a:masterClrMapping/>
  </p:clrMapOvr>
  <p:transition>
    <p:random/>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37"/>
          <p:cNvSpPr>
            <a:spLocks noGrp="1" noChangeArrowheads="1"/>
          </p:cNvSpPr>
          <p:nvPr>
            <p:ph type="dt" sz="half" idx="10"/>
          </p:nvPr>
        </p:nvSpPr>
        <p:spPr>
          <a:ln/>
        </p:spPr>
        <p:txBody>
          <a:bodyPr/>
          <a:lstStyle>
            <a:lvl1pPr>
              <a:defRPr/>
            </a:lvl1pPr>
          </a:lstStyle>
          <a:p>
            <a:pPr>
              <a:defRPr/>
            </a:pPr>
            <a:endParaRPr lang="en-US"/>
          </a:p>
        </p:txBody>
      </p:sp>
      <p:sp>
        <p:nvSpPr>
          <p:cNvPr id="6" name="Rectangle 1038"/>
          <p:cNvSpPr>
            <a:spLocks noGrp="1" noChangeArrowheads="1"/>
          </p:cNvSpPr>
          <p:nvPr>
            <p:ph type="ftr" sz="quarter" idx="11"/>
          </p:nvPr>
        </p:nvSpPr>
        <p:spPr>
          <a:ln/>
        </p:spPr>
        <p:txBody>
          <a:bodyPr/>
          <a:lstStyle>
            <a:lvl1pPr>
              <a:defRPr/>
            </a:lvl1pPr>
          </a:lstStyle>
          <a:p>
            <a:pPr>
              <a:defRPr/>
            </a:pPr>
            <a:endParaRPr lang="en-US"/>
          </a:p>
        </p:txBody>
      </p:sp>
      <p:sp>
        <p:nvSpPr>
          <p:cNvPr id="7" name="Rectangle 1039"/>
          <p:cNvSpPr>
            <a:spLocks noGrp="1" noChangeArrowheads="1"/>
          </p:cNvSpPr>
          <p:nvPr>
            <p:ph type="sldNum" sz="quarter" idx="12"/>
          </p:nvPr>
        </p:nvSpPr>
        <p:spPr>
          <a:ln/>
        </p:spPr>
        <p:txBody>
          <a:bodyPr/>
          <a:lstStyle>
            <a:lvl1pPr>
              <a:defRPr/>
            </a:lvl1pPr>
          </a:lstStyle>
          <a:p>
            <a:pPr>
              <a:defRPr/>
            </a:pPr>
            <a:fld id="{B93A4B43-7E5E-6848-B681-059384B30A24}" type="slidenum">
              <a:rPr lang="en-US"/>
              <a:pPr>
                <a:defRPr/>
              </a:pPr>
              <a:t>‹#›</a:t>
            </a:fld>
            <a:endParaRPr lang="en-US"/>
          </a:p>
        </p:txBody>
      </p:sp>
    </p:spTree>
    <p:extLst>
      <p:ext uri="{BB962C8B-B14F-4D97-AF65-F5344CB8AC3E}">
        <p14:creationId xmlns:p14="http://schemas.microsoft.com/office/powerpoint/2010/main" val="3515107311"/>
      </p:ext>
    </p:extLst>
  </p:cSld>
  <p:clrMapOvr>
    <a:masterClrMapping/>
  </p:clrMapOvr>
  <p:transition>
    <p:random/>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p>
        </p:txBody>
      </p:sp>
      <p:sp>
        <p:nvSpPr>
          <p:cNvPr id="6" name="Rectangle 1039"/>
          <p:cNvSpPr>
            <a:spLocks noGrp="1" noChangeArrowheads="1"/>
          </p:cNvSpPr>
          <p:nvPr>
            <p:ph type="sldNum" sz="quarter" idx="12"/>
          </p:nvPr>
        </p:nvSpPr>
        <p:spPr>
          <a:ln/>
        </p:spPr>
        <p:txBody>
          <a:bodyPr/>
          <a:lstStyle>
            <a:lvl1pPr>
              <a:defRPr/>
            </a:lvl1pPr>
          </a:lstStyle>
          <a:p>
            <a:pPr>
              <a:defRPr/>
            </a:pPr>
            <a:fld id="{46CDE614-D259-7B44-8B4B-01672DF893AD}" type="slidenum">
              <a:rPr lang="en-US"/>
              <a:pPr>
                <a:defRPr/>
              </a:pPr>
              <a:t>‹#›</a:t>
            </a:fld>
            <a:endParaRPr lang="en-US"/>
          </a:p>
        </p:txBody>
      </p:sp>
    </p:spTree>
    <p:extLst>
      <p:ext uri="{BB962C8B-B14F-4D97-AF65-F5344CB8AC3E}">
        <p14:creationId xmlns:p14="http://schemas.microsoft.com/office/powerpoint/2010/main" val="2417724502"/>
      </p:ext>
    </p:extLst>
  </p:cSld>
  <p:clrMapOvr>
    <a:masterClrMapping/>
  </p:clrMapOvr>
  <p:transition>
    <p:random/>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37"/>
          <p:cNvSpPr>
            <a:spLocks noGrp="1" noChangeArrowheads="1"/>
          </p:cNvSpPr>
          <p:nvPr>
            <p:ph type="dt" sz="half" idx="10"/>
          </p:nvPr>
        </p:nvSpPr>
        <p:spPr>
          <a:ln/>
        </p:spPr>
        <p:txBody>
          <a:bodyPr/>
          <a:lstStyle>
            <a:lvl1pPr>
              <a:defRPr/>
            </a:lvl1pPr>
          </a:lstStyle>
          <a:p>
            <a:pPr>
              <a:defRPr/>
            </a:pPr>
            <a:endParaRPr lang="en-US"/>
          </a:p>
        </p:txBody>
      </p:sp>
      <p:sp>
        <p:nvSpPr>
          <p:cNvPr id="5" name="Rectangle 1038"/>
          <p:cNvSpPr>
            <a:spLocks noGrp="1" noChangeArrowheads="1"/>
          </p:cNvSpPr>
          <p:nvPr>
            <p:ph type="ftr" sz="quarter" idx="11"/>
          </p:nvPr>
        </p:nvSpPr>
        <p:spPr>
          <a:ln/>
        </p:spPr>
        <p:txBody>
          <a:bodyPr/>
          <a:lstStyle>
            <a:lvl1pPr>
              <a:defRPr/>
            </a:lvl1pPr>
          </a:lstStyle>
          <a:p>
            <a:pPr>
              <a:defRPr/>
            </a:pPr>
            <a:endParaRPr lang="en-US"/>
          </a:p>
        </p:txBody>
      </p:sp>
      <p:sp>
        <p:nvSpPr>
          <p:cNvPr id="6" name="Rectangle 1039"/>
          <p:cNvSpPr>
            <a:spLocks noGrp="1" noChangeArrowheads="1"/>
          </p:cNvSpPr>
          <p:nvPr>
            <p:ph type="sldNum" sz="quarter" idx="12"/>
          </p:nvPr>
        </p:nvSpPr>
        <p:spPr>
          <a:ln/>
        </p:spPr>
        <p:txBody>
          <a:bodyPr/>
          <a:lstStyle>
            <a:lvl1pPr>
              <a:defRPr/>
            </a:lvl1pPr>
          </a:lstStyle>
          <a:p>
            <a:pPr>
              <a:defRPr/>
            </a:pPr>
            <a:fld id="{4E707C01-E979-D54D-8AB6-7939B0B7788C}" type="slidenum">
              <a:rPr lang="en-US"/>
              <a:pPr>
                <a:defRPr/>
              </a:pPr>
              <a:t>‹#›</a:t>
            </a:fld>
            <a:endParaRPr lang="en-US"/>
          </a:p>
        </p:txBody>
      </p:sp>
    </p:spTree>
    <p:extLst>
      <p:ext uri="{BB962C8B-B14F-4D97-AF65-F5344CB8AC3E}">
        <p14:creationId xmlns:p14="http://schemas.microsoft.com/office/powerpoint/2010/main" val="2895998143"/>
      </p:ext>
    </p:extLst>
  </p:cSld>
  <p:clrMapOvr>
    <a:masterClrMapping/>
  </p:clrMapOvr>
  <p:transition>
    <p:random/>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F8EF48BB-F565-E847-990E-AE6D66287A12}" type="slidenum">
              <a:rPr lang="en-US"/>
              <a:pPr>
                <a:defRPr/>
              </a:pPr>
              <a:t>‹#›</a:t>
            </a:fld>
            <a:endParaRPr lang="en-US"/>
          </a:p>
        </p:txBody>
      </p:sp>
    </p:spTree>
    <p:extLst>
      <p:ext uri="{BB962C8B-B14F-4D97-AF65-F5344CB8AC3E}">
        <p14:creationId xmlns:p14="http://schemas.microsoft.com/office/powerpoint/2010/main" val="2983902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A69ADE61-BABE-2346-97A0-CEE8D3861AC4}"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55530730"/>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a:lvl1pPr>
          </a:lstStyle>
          <a:p>
            <a:pPr>
              <a:defRPr/>
            </a:pPr>
            <a:fld id="{1A684A8A-1533-FB4F-A7C3-34EF939AAAA7}" type="slidenum">
              <a:rPr lang="en-US"/>
              <a:pPr>
                <a:defRPr/>
              </a:pPr>
              <a:t>‹#›</a:t>
            </a:fld>
            <a:endParaRPr lang="en-US"/>
          </a:p>
        </p:txBody>
      </p:sp>
    </p:spTree>
    <p:extLst>
      <p:ext uri="{BB962C8B-B14F-4D97-AF65-F5344CB8AC3E}">
        <p14:creationId xmlns:p14="http://schemas.microsoft.com/office/powerpoint/2010/main" val="4104272788"/>
      </p:ext>
    </p:extLst>
  </p:cSld>
  <p:clrMapOvr>
    <a:masterClrMapping/>
  </p:clrMapOvr>
  <p:transition>
    <p:random/>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7"/>
          <p:cNvGrpSpPr>
            <a:grpSpLocks/>
          </p:cNvGrpSpPr>
          <p:nvPr/>
        </p:nvGrpSpPr>
        <p:grpSpPr bwMode="auto">
          <a:xfrm>
            <a:off x="0" y="0"/>
            <a:ext cx="6362700" cy="6858000"/>
            <a:chOff x="0" y="0"/>
            <a:chExt cx="4008" cy="4320"/>
          </a:xfrm>
        </p:grpSpPr>
        <p:pic>
          <p:nvPicPr>
            <p:cNvPr id="5" name="Picture 8" descr="Expbanna"/>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invGray">
            <a:xfrm>
              <a:off x="0" y="0"/>
              <a:ext cx="432" cy="4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Picture 9" descr="EXPHORSA"/>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208" y="3600"/>
              <a:ext cx="1800" cy="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pic>
        <p:nvPicPr>
          <p:cNvPr id="7" name="Picture 10" descr="EXPHORSA"/>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981200" y="3657600"/>
            <a:ext cx="5715000" cy="95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00098" name="Rectangle 2"/>
          <p:cNvSpPr>
            <a:spLocks noGrp="1" noChangeArrowheads="1"/>
          </p:cNvSpPr>
          <p:nvPr>
            <p:ph type="ctrTitle"/>
          </p:nvPr>
        </p:nvSpPr>
        <p:spPr>
          <a:xfrm>
            <a:off x="1752600" y="990600"/>
            <a:ext cx="6400800" cy="2514600"/>
          </a:xfrm>
        </p:spPr>
        <p:txBody>
          <a:bodyPr/>
          <a:lstStyle>
            <a:lvl1pPr algn="ctr">
              <a:defRPr/>
            </a:lvl1pPr>
          </a:lstStyle>
          <a:p>
            <a:pPr lvl="0"/>
            <a:r>
              <a:rPr lang="en-US" noProof="0"/>
              <a:t>Click to edit Master title style</a:t>
            </a:r>
          </a:p>
        </p:txBody>
      </p:sp>
      <p:sp>
        <p:nvSpPr>
          <p:cNvPr id="900099" name="Rectangle 3"/>
          <p:cNvSpPr>
            <a:spLocks noGrp="1" noChangeArrowheads="1"/>
          </p:cNvSpPr>
          <p:nvPr>
            <p:ph type="subTitle" idx="1"/>
          </p:nvPr>
        </p:nvSpPr>
        <p:spPr>
          <a:xfrm>
            <a:off x="1752600" y="3886200"/>
            <a:ext cx="6400800" cy="1752600"/>
          </a:xfrm>
        </p:spPr>
        <p:txBody>
          <a:bodyPr/>
          <a:lstStyle>
            <a:lvl1pPr marL="0" indent="0" algn="ctr">
              <a:buFontTx/>
              <a:buNone/>
              <a:defRPr/>
            </a:lvl1pPr>
          </a:lstStyle>
          <a:p>
            <a:pPr lvl="0"/>
            <a:r>
              <a:rPr lang="en-US" noProof="0"/>
              <a:t>Click to edit Master subtitle style</a:t>
            </a:r>
          </a:p>
        </p:txBody>
      </p:sp>
      <p:sp>
        <p:nvSpPr>
          <p:cNvPr id="8" name="Rectangle 4"/>
          <p:cNvSpPr>
            <a:spLocks noGrp="1" noChangeArrowheads="1"/>
          </p:cNvSpPr>
          <p:nvPr>
            <p:ph type="dt" sz="half" idx="10"/>
          </p:nvPr>
        </p:nvSpPr>
        <p:spPr>
          <a:xfrm>
            <a:off x="914400" y="6400800"/>
            <a:ext cx="1905000" cy="457200"/>
          </a:xfrm>
        </p:spPr>
        <p:txBody>
          <a:bodyPr anchorCtr="0"/>
          <a:lstStyle>
            <a:lvl1pPr>
              <a:defRPr/>
            </a:lvl1pPr>
          </a:lstStyle>
          <a:p>
            <a:pPr>
              <a:defRPr/>
            </a:pPr>
            <a:endParaRPr lang="en-US">
              <a:solidFill>
                <a:srgbClr val="482400"/>
              </a:solidFill>
            </a:endParaRPr>
          </a:p>
        </p:txBody>
      </p:sp>
      <p:sp>
        <p:nvSpPr>
          <p:cNvPr id="9" name="Rectangle 5"/>
          <p:cNvSpPr>
            <a:spLocks noGrp="1" noChangeArrowheads="1"/>
          </p:cNvSpPr>
          <p:nvPr>
            <p:ph type="ftr" sz="quarter" idx="11"/>
          </p:nvPr>
        </p:nvSpPr>
        <p:spPr>
          <a:xfrm>
            <a:off x="3505200" y="6400800"/>
            <a:ext cx="2895600" cy="457200"/>
          </a:xfrm>
        </p:spPr>
        <p:txBody>
          <a:bodyPr anchorCtr="0"/>
          <a:lstStyle>
            <a:lvl1pPr>
              <a:defRPr/>
            </a:lvl1pPr>
          </a:lstStyle>
          <a:p>
            <a:pPr>
              <a:defRPr/>
            </a:pPr>
            <a:endParaRPr lang="en-US">
              <a:solidFill>
                <a:srgbClr val="482400"/>
              </a:solidFill>
            </a:endParaRPr>
          </a:p>
        </p:txBody>
      </p:sp>
      <p:sp>
        <p:nvSpPr>
          <p:cNvPr id="10" name="Rectangle 6"/>
          <p:cNvSpPr>
            <a:spLocks noGrp="1" noChangeArrowheads="1"/>
          </p:cNvSpPr>
          <p:nvPr>
            <p:ph type="sldNum" sz="quarter" idx="12"/>
          </p:nvPr>
        </p:nvSpPr>
        <p:spPr/>
        <p:txBody>
          <a:bodyPr anchorCtr="0"/>
          <a:lstStyle>
            <a:lvl1pPr>
              <a:defRPr/>
            </a:lvl1pPr>
          </a:lstStyle>
          <a:p>
            <a:pPr>
              <a:defRPr/>
            </a:pPr>
            <a:fld id="{FC4C5D0D-7860-7E45-B55E-8CEA3B8B9EE0}"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4098392270"/>
      </p:ext>
    </p:extLst>
  </p:cSld>
  <p:clrMapOvr>
    <a:masterClrMapping/>
  </p:clrMapOvr>
  <p:transition>
    <p:random/>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29067DC-771F-E04E-978E-79E39B5E6F4E}"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98780827"/>
      </p:ext>
    </p:extLst>
  </p:cSld>
  <p:clrMapOvr>
    <a:masterClrMapping/>
  </p:clrMapOvr>
  <p:transition>
    <p:random/>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C70083F-2CEF-8447-AFEA-D4521EE27E07}"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1782954924"/>
      </p:ext>
    </p:extLst>
  </p:cSld>
  <p:clrMapOvr>
    <a:masterClrMapping/>
  </p:clrMapOvr>
  <p:transition>
    <p:random/>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062038" y="1766888"/>
            <a:ext cx="3808412" cy="41132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022850" y="1766888"/>
            <a:ext cx="3808413" cy="41132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FFF7992-A369-964D-B3DF-C613560FEBA3}"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2819166756"/>
      </p:ext>
    </p:extLst>
  </p:cSld>
  <p:clrMapOvr>
    <a:masterClrMapping/>
  </p:clrMapOvr>
  <p:transition>
    <p:random/>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D8730E98-C1E2-AE44-A9F3-86E37E234B03}"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2758253735"/>
      </p:ext>
    </p:extLst>
  </p:cSld>
  <p:clrMapOvr>
    <a:masterClrMapping/>
  </p:clrMapOvr>
  <p:transition>
    <p:random/>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593489C9-2406-9148-BC1B-FA62F320D4C8}"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3422846294"/>
      </p:ext>
    </p:extLst>
  </p:cSld>
  <p:clrMapOvr>
    <a:masterClrMapping/>
  </p:clrMapOvr>
  <p:transition>
    <p:random/>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C006CB72-7609-BC43-8140-B84969195C1B}"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789611417"/>
      </p:ext>
    </p:extLst>
  </p:cSld>
  <p:clrMapOvr>
    <a:masterClrMapping/>
  </p:clrMapOvr>
  <p:transition>
    <p:random/>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46CB198-68C0-354B-B2DE-2BB8994F24D9}"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3844544252"/>
      </p:ext>
    </p:extLst>
  </p:cSld>
  <p:clrMapOvr>
    <a:masterClrMapping/>
  </p:clrMapOvr>
  <p:transition>
    <p:random/>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9060539-18FD-E24E-8BA6-A18A48D0A394}"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767754883"/>
      </p:ext>
    </p:extLst>
  </p:cSld>
  <p:clrMapOvr>
    <a:masterClrMapping/>
  </p:clrMapOvr>
  <p:transition>
    <p:random/>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5A9853D-5517-2D4B-8DE6-3971C99E9983}"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921093347"/>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7A47273-D13C-B249-84C2-904393798028}"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3833381881"/>
      </p:ext>
    </p:extLst>
  </p:cSld>
  <p:clrMapOvr>
    <a:masterClrMapping/>
  </p:clrMapOvr>
  <p:transition>
    <p:random/>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381000"/>
            <a:ext cx="1943100" cy="54991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062038" y="381000"/>
            <a:ext cx="5681662" cy="54991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4824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4824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3A7E626-5BFF-4E4C-AA99-83ECB8B70586}" type="slidenum">
              <a:rPr lang="en-US">
                <a:solidFill>
                  <a:srgbClr val="482400"/>
                </a:solidFill>
              </a:rPr>
              <a:pPr>
                <a:defRPr/>
              </a:pPr>
              <a:t>‹#›</a:t>
            </a:fld>
            <a:endParaRPr lang="en-US">
              <a:solidFill>
                <a:srgbClr val="482400"/>
              </a:solidFill>
            </a:endParaRPr>
          </a:p>
        </p:txBody>
      </p:sp>
    </p:spTree>
    <p:extLst>
      <p:ext uri="{BB962C8B-B14F-4D97-AF65-F5344CB8AC3E}">
        <p14:creationId xmlns:p14="http://schemas.microsoft.com/office/powerpoint/2010/main" val="1935376685"/>
      </p:ext>
    </p:extLst>
  </p:cSld>
  <p:clrMapOvr>
    <a:masterClrMapping/>
  </p:clrMapOvr>
  <p:transition>
    <p:random/>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74178" name="Rectangle 2"/>
          <p:cNvSpPr>
            <a:spLocks noGrp="1" noChangeArrowheads="1"/>
          </p:cNvSpPr>
          <p:nvPr>
            <p:ph type="ctrTitle"/>
          </p:nvPr>
        </p:nvSpPr>
        <p:spPr>
          <a:xfrm>
            <a:off x="2667000" y="2286000"/>
            <a:ext cx="5791200" cy="1981200"/>
          </a:xfrm>
        </p:spPr>
        <p:txBody>
          <a:bodyPr/>
          <a:lstStyle>
            <a:lvl1pPr algn="ctr">
              <a:defRPr/>
            </a:lvl1pPr>
          </a:lstStyle>
          <a:p>
            <a:pPr lvl="0"/>
            <a:r>
              <a:rPr lang="en-US" noProof="0"/>
              <a:t>Click to edit Master title style</a:t>
            </a:r>
          </a:p>
        </p:txBody>
      </p:sp>
      <p:sp>
        <p:nvSpPr>
          <p:cNvPr id="1074179" name="Rectangle 3"/>
          <p:cNvSpPr>
            <a:spLocks noGrp="1" noChangeArrowheads="1"/>
          </p:cNvSpPr>
          <p:nvPr>
            <p:ph type="subTitle" idx="1"/>
          </p:nvPr>
        </p:nvSpPr>
        <p:spPr>
          <a:xfrm>
            <a:off x="2667000" y="4419600"/>
            <a:ext cx="5791200" cy="1295400"/>
          </a:xfrm>
        </p:spPr>
        <p:txBody>
          <a:bodyPr/>
          <a:lstStyle>
            <a:lvl1pPr marL="0" indent="0" algn="ctr">
              <a:buFont typeface="Monotype Sorts" charset="0"/>
              <a:buNone/>
              <a:defRPr sz="2800"/>
            </a:lvl1pPr>
          </a:lstStyle>
          <a:p>
            <a:pPr lvl="0"/>
            <a:r>
              <a:rPr lang="en-US" noProof="0"/>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FFFF00"/>
              </a:solidFill>
              <a:latin typeface="Verdana"/>
              <a:ea typeface="Osaka"/>
              <a:cs typeface="Osaka"/>
            </a:endParaRPr>
          </a:p>
        </p:txBody>
      </p:sp>
      <p:sp>
        <p:nvSpPr>
          <p:cNvPr id="5" name="Rectangle 5"/>
          <p:cNvSpPr>
            <a:spLocks noGrp="1" noChangeArrowheads="1"/>
          </p:cNvSpPr>
          <p:nvPr>
            <p:ph type="ftr" sz="quarter" idx="11"/>
          </p:nvPr>
        </p:nvSpPr>
        <p:spPr>
          <a:xfrm>
            <a:off x="3124200" y="6248400"/>
            <a:ext cx="2895600" cy="457200"/>
          </a:xfrm>
        </p:spPr>
        <p:txBody>
          <a:bodyPr/>
          <a:lstStyle>
            <a:lvl1pPr>
              <a:defRPr/>
            </a:lvl1pPr>
          </a:lstStyle>
          <a:p>
            <a:pPr>
              <a:defRPr/>
            </a:pPr>
            <a:endParaRPr lang="en-US">
              <a:solidFill>
                <a:srgbClr val="FFFF00"/>
              </a:solidFill>
              <a:latin typeface="Verdana"/>
              <a:ea typeface="Osaka"/>
              <a:cs typeface="Osaka"/>
            </a:endParaRPr>
          </a:p>
        </p:txBody>
      </p:sp>
      <p:sp>
        <p:nvSpPr>
          <p:cNvPr id="6" name="Rectangle 6"/>
          <p:cNvSpPr>
            <a:spLocks noGrp="1" noChangeArrowheads="1"/>
          </p:cNvSpPr>
          <p:nvPr>
            <p:ph type="sldNum" sz="quarter" idx="12"/>
          </p:nvPr>
        </p:nvSpPr>
        <p:spPr>
          <a:xfrm>
            <a:off x="6553200" y="6248400"/>
            <a:ext cx="1905000" cy="457200"/>
          </a:xfrm>
        </p:spPr>
        <p:txBody>
          <a:bodyPr/>
          <a:lstStyle>
            <a:lvl1pPr>
              <a:defRPr/>
            </a:lvl1pPr>
          </a:lstStyle>
          <a:p>
            <a:pPr>
              <a:defRPr/>
            </a:pPr>
            <a:fld id="{66EFD26A-F147-5D42-8DAE-6C96261DB675}"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1295014621"/>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pPr>
              <a:defRPr/>
            </a:pPr>
            <a:fld id="{C367470A-EC4B-EE4F-AAD3-6C1D8AA7B5CA}"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1135680871"/>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pPr>
              <a:defRPr/>
            </a:pPr>
            <a:fld id="{78526C13-072D-AF40-965A-352C72EB1E42}"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596426335"/>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0" y="1981200"/>
            <a:ext cx="31242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562600" y="1981200"/>
            <a:ext cx="31242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pPr>
              <a:defRPr/>
            </a:pPr>
            <a:fld id="{A725FE3D-CC93-3A41-B45C-2AF93F1986D2}"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1160090335"/>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9" name="Rectangle 6"/>
          <p:cNvSpPr>
            <a:spLocks noGrp="1" noChangeArrowheads="1"/>
          </p:cNvSpPr>
          <p:nvPr>
            <p:ph type="sldNum" sz="quarter" idx="12"/>
          </p:nvPr>
        </p:nvSpPr>
        <p:spPr>
          <a:ln/>
        </p:spPr>
        <p:txBody>
          <a:bodyPr/>
          <a:lstStyle>
            <a:lvl1pPr>
              <a:defRPr/>
            </a:lvl1pPr>
          </a:lstStyle>
          <a:p>
            <a:pPr>
              <a:defRPr/>
            </a:pPr>
            <a:fld id="{5EFEF7B7-8D12-8B4A-8414-0751902B3C3A}"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2352562329"/>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5" name="Rectangle 6"/>
          <p:cNvSpPr>
            <a:spLocks noGrp="1" noChangeArrowheads="1"/>
          </p:cNvSpPr>
          <p:nvPr>
            <p:ph type="sldNum" sz="quarter" idx="12"/>
          </p:nvPr>
        </p:nvSpPr>
        <p:spPr>
          <a:ln/>
        </p:spPr>
        <p:txBody>
          <a:bodyPr/>
          <a:lstStyle>
            <a:lvl1pPr>
              <a:defRPr/>
            </a:lvl1pPr>
          </a:lstStyle>
          <a:p>
            <a:pPr>
              <a:defRPr/>
            </a:pPr>
            <a:fld id="{E8FD5906-AEBC-9141-BEDB-E57969411A25}"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3515629199"/>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4" name="Rectangle 6"/>
          <p:cNvSpPr>
            <a:spLocks noGrp="1" noChangeArrowheads="1"/>
          </p:cNvSpPr>
          <p:nvPr>
            <p:ph type="sldNum" sz="quarter" idx="12"/>
          </p:nvPr>
        </p:nvSpPr>
        <p:spPr>
          <a:ln/>
        </p:spPr>
        <p:txBody>
          <a:bodyPr/>
          <a:lstStyle>
            <a:lvl1pPr>
              <a:defRPr/>
            </a:lvl1pPr>
          </a:lstStyle>
          <a:p>
            <a:pPr>
              <a:defRPr/>
            </a:pPr>
            <a:fld id="{336785CC-ECA3-2D46-9829-855C11AB6A8F}"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2280010958"/>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pPr>
              <a:defRPr/>
            </a:pPr>
            <a:fld id="{890B9B3C-98FE-254C-9D5F-FD2D53D7A5EC}"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39701317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56C4DB4A-21FB-C34A-A6D6-A19293B3B083}"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033656424"/>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pPr>
              <a:defRPr/>
            </a:pPr>
            <a:fld id="{7610D9DC-0F93-6141-BDF2-E02D8240A4DE}"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1549750491"/>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pPr>
              <a:defRPr/>
            </a:pPr>
            <a:fld id="{B134D04B-66DC-B14D-87C3-F38986D2627A}"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3212156419"/>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77050" y="609600"/>
            <a:ext cx="180975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447800" y="609600"/>
            <a:ext cx="527685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FFFF00"/>
              </a:solidFill>
              <a:latin typeface="Verdana"/>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pPr>
              <a:defRPr/>
            </a:pPr>
            <a:fld id="{977C30E0-0B47-7548-8520-CCA6EBA0753F}"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835290158"/>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290513" y="2546350"/>
            <a:ext cx="711200" cy="474663"/>
            <a:chOff x="720" y="336"/>
            <a:chExt cx="624" cy="432"/>
          </a:xfrm>
        </p:grpSpPr>
        <p:sp>
          <p:nvSpPr>
            <p:cNvPr id="5" name="Rectangle 3"/>
            <p:cNvSpPr>
              <a:spLocks noChangeArrowheads="1"/>
            </p:cNvSpPr>
            <p:nvPr/>
          </p:nvSpPr>
          <p:spPr bwMode="auto">
            <a:xfrm>
              <a:off x="720" y="336"/>
              <a:ext cx="384" cy="432"/>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a:solidFill>
                  <a:srgbClr val="000000"/>
                </a:solidFill>
              </a:endParaRPr>
            </a:p>
          </p:txBody>
        </p:sp>
        <p:sp>
          <p:nvSpPr>
            <p:cNvPr id="6" name="Rectangle 4"/>
            <p:cNvSpPr>
              <a:spLocks noChangeArrowheads="1"/>
            </p:cNvSpPr>
            <p:nvPr/>
          </p:nvSpPr>
          <p:spPr bwMode="auto">
            <a:xfrm>
              <a:off x="1056" y="336"/>
              <a:ext cx="288" cy="432"/>
            </a:xfrm>
            <a:prstGeom prst="rect">
              <a:avLst/>
            </a:prstGeom>
            <a:gradFill rotWithShape="0">
              <a:gsLst>
                <a:gs pos="0">
                  <a:schemeClr val="folHlink"/>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a:solidFill>
                  <a:srgbClr val="000000"/>
                </a:solidFill>
              </a:endParaRPr>
            </a:p>
          </p:txBody>
        </p:sp>
      </p:grpSp>
      <p:grpSp>
        <p:nvGrpSpPr>
          <p:cNvPr id="7" name="Group 5"/>
          <p:cNvGrpSpPr>
            <a:grpSpLocks/>
          </p:cNvGrpSpPr>
          <p:nvPr/>
        </p:nvGrpSpPr>
        <p:grpSpPr bwMode="auto">
          <a:xfrm>
            <a:off x="414338" y="2968625"/>
            <a:ext cx="738187" cy="474663"/>
            <a:chOff x="912" y="2640"/>
            <a:chExt cx="672" cy="432"/>
          </a:xfrm>
        </p:grpSpPr>
        <p:sp>
          <p:nvSpPr>
            <p:cNvPr id="8" name="Rectangle 6"/>
            <p:cNvSpPr>
              <a:spLocks noChangeArrowheads="1"/>
            </p:cNvSpPr>
            <p:nvPr/>
          </p:nvSpPr>
          <p:spPr bwMode="auto">
            <a:xfrm>
              <a:off x="912" y="2640"/>
              <a:ext cx="384" cy="432"/>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a:solidFill>
                  <a:srgbClr val="000000"/>
                </a:solidFill>
              </a:endParaRPr>
            </a:p>
          </p:txBody>
        </p:sp>
        <p:sp>
          <p:nvSpPr>
            <p:cNvPr id="9" name="Rectangle 7"/>
            <p:cNvSpPr>
              <a:spLocks noChangeArrowheads="1"/>
            </p:cNvSpPr>
            <p:nvPr/>
          </p:nvSpPr>
          <p:spPr bwMode="auto">
            <a:xfrm>
              <a:off x="1249" y="2640"/>
              <a:ext cx="335" cy="432"/>
            </a:xfrm>
            <a:prstGeom prst="rect">
              <a:avLst/>
            </a:pr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a:solidFill>
                  <a:srgbClr val="000000"/>
                </a:solidFill>
              </a:endParaRPr>
            </a:p>
          </p:txBody>
        </p:sp>
      </p:grpSp>
      <p:sp>
        <p:nvSpPr>
          <p:cNvPr id="10" name="Rectangle 8"/>
          <p:cNvSpPr>
            <a:spLocks noChangeArrowheads="1"/>
          </p:cNvSpPr>
          <p:nvPr/>
        </p:nvSpPr>
        <p:spPr bwMode="auto">
          <a:xfrm>
            <a:off x="0" y="2895600"/>
            <a:ext cx="560388" cy="422275"/>
          </a:xfrm>
          <a:prstGeom prst="rect">
            <a:avLst/>
          </a:prstGeom>
          <a:gradFill rotWithShape="0">
            <a:gsLst>
              <a:gs pos="0">
                <a:schemeClr val="bg1"/>
              </a:gs>
              <a:gs pos="100000">
                <a:schemeClr val="hlink"/>
              </a:gs>
            </a:gsLst>
            <a:lin ang="189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a:solidFill>
                <a:srgbClr val="000000"/>
              </a:solidFill>
            </a:endParaRPr>
          </a:p>
        </p:txBody>
      </p:sp>
      <p:sp>
        <p:nvSpPr>
          <p:cNvPr id="11" name="Rectangle 9"/>
          <p:cNvSpPr>
            <a:spLocks noChangeArrowheads="1"/>
          </p:cNvSpPr>
          <p:nvPr/>
        </p:nvSpPr>
        <p:spPr bwMode="auto">
          <a:xfrm>
            <a:off x="635000" y="2438400"/>
            <a:ext cx="31750" cy="1052513"/>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a:solidFill>
                <a:srgbClr val="000000"/>
              </a:solidFill>
            </a:endParaRPr>
          </a:p>
        </p:txBody>
      </p:sp>
      <p:sp>
        <p:nvSpPr>
          <p:cNvPr id="12" name="Rectangle 15"/>
          <p:cNvSpPr>
            <a:spLocks noChangeArrowheads="1"/>
          </p:cNvSpPr>
          <p:nvPr/>
        </p:nvSpPr>
        <p:spPr bwMode="gray">
          <a:xfrm flipV="1">
            <a:off x="315913" y="3265488"/>
            <a:ext cx="8683625" cy="46037"/>
          </a:xfrm>
          <a:prstGeom prst="rect">
            <a:avLst/>
          </a:pr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rot="10800000" wrap="none" anchor="ctr"/>
          <a:lstStyle/>
          <a:p>
            <a:pPr algn="ctr" eaLnBrk="1" hangingPunct="1"/>
            <a:endParaRPr kumimoji="1" lang="en-US">
              <a:solidFill>
                <a:srgbClr val="000000"/>
              </a:solidFill>
            </a:endParaRPr>
          </a:p>
        </p:txBody>
      </p:sp>
      <p:sp>
        <p:nvSpPr>
          <p:cNvPr id="1089546" name="Rectangle 10"/>
          <p:cNvSpPr>
            <a:spLocks noGrp="1" noChangeArrowheads="1"/>
          </p:cNvSpPr>
          <p:nvPr>
            <p:ph type="ctrTitle"/>
          </p:nvPr>
        </p:nvSpPr>
        <p:spPr>
          <a:xfrm>
            <a:off x="990600" y="1828800"/>
            <a:ext cx="7772400" cy="1143000"/>
          </a:xfrm>
        </p:spPr>
        <p:txBody>
          <a:bodyPr/>
          <a:lstStyle>
            <a:lvl1pPr>
              <a:defRPr/>
            </a:lvl1pPr>
          </a:lstStyle>
          <a:p>
            <a:pPr lvl="0"/>
            <a:r>
              <a:rPr lang="en-US" noProof="0"/>
              <a:t>Click to edit Master title style</a:t>
            </a:r>
          </a:p>
        </p:txBody>
      </p:sp>
      <p:sp>
        <p:nvSpPr>
          <p:cNvPr id="1089547" name="Rectangle 11"/>
          <p:cNvSpPr>
            <a:spLocks noGrp="1" noChangeArrowheads="1"/>
          </p:cNvSpPr>
          <p:nvPr>
            <p:ph type="subTitle" idx="1"/>
          </p:nvPr>
        </p:nvSpPr>
        <p:spPr>
          <a:xfrm>
            <a:off x="1371600" y="3886200"/>
            <a:ext cx="6400800" cy="1752600"/>
          </a:xfrm>
        </p:spPr>
        <p:txBody>
          <a:bodyPr/>
          <a:lstStyle>
            <a:lvl1pPr marL="0" indent="0" algn="ctr">
              <a:buFont typeface="Wingdings" charset="0"/>
              <a:buNone/>
              <a:defRPr/>
            </a:lvl1pPr>
          </a:lstStyle>
          <a:p>
            <a:pPr lvl="0"/>
            <a:r>
              <a:rPr lang="en-US" noProof="0"/>
              <a:t>Click to edit Master subtitle style</a:t>
            </a:r>
          </a:p>
        </p:txBody>
      </p:sp>
      <p:sp>
        <p:nvSpPr>
          <p:cNvPr id="13" name="Rectangle 12"/>
          <p:cNvSpPr>
            <a:spLocks noGrp="1" noChangeArrowheads="1"/>
          </p:cNvSpPr>
          <p:nvPr>
            <p:ph type="dt" sz="half" idx="10"/>
          </p:nvPr>
        </p:nvSpPr>
        <p:spPr>
          <a:xfrm>
            <a:off x="990600" y="6248400"/>
            <a:ext cx="1905000" cy="457200"/>
          </a:xfrm>
        </p:spPr>
        <p:txBody>
          <a:bodyPr/>
          <a:lstStyle>
            <a:lvl1pPr>
              <a:defRPr>
                <a:solidFill>
                  <a:schemeClr val="bg2"/>
                </a:solidFill>
              </a:defRPr>
            </a:lvl1pPr>
          </a:lstStyle>
          <a:p>
            <a:pPr>
              <a:defRPr/>
            </a:pPr>
            <a:endParaRPr lang="en-US">
              <a:solidFill>
                <a:srgbClr val="1C1C1C"/>
              </a:solidFill>
            </a:endParaRPr>
          </a:p>
        </p:txBody>
      </p:sp>
      <p:sp>
        <p:nvSpPr>
          <p:cNvPr id="14" name="Rectangle 13"/>
          <p:cNvSpPr>
            <a:spLocks noGrp="1" noChangeArrowheads="1"/>
          </p:cNvSpPr>
          <p:nvPr>
            <p:ph type="ftr" sz="quarter" idx="11"/>
          </p:nvPr>
        </p:nvSpPr>
        <p:spPr>
          <a:xfrm>
            <a:off x="3429000" y="6248400"/>
            <a:ext cx="2895600" cy="457200"/>
          </a:xfrm>
        </p:spPr>
        <p:txBody>
          <a:bodyPr/>
          <a:lstStyle>
            <a:lvl1pPr>
              <a:defRPr>
                <a:solidFill>
                  <a:schemeClr val="bg2"/>
                </a:solidFill>
              </a:defRPr>
            </a:lvl1pPr>
          </a:lstStyle>
          <a:p>
            <a:pPr>
              <a:defRPr/>
            </a:pPr>
            <a:endParaRPr lang="en-US">
              <a:solidFill>
                <a:srgbClr val="1C1C1C"/>
              </a:solidFill>
            </a:endParaRPr>
          </a:p>
        </p:txBody>
      </p:sp>
      <p:sp>
        <p:nvSpPr>
          <p:cNvPr id="15" name="Rectangle 14"/>
          <p:cNvSpPr>
            <a:spLocks noGrp="1" noChangeArrowheads="1"/>
          </p:cNvSpPr>
          <p:nvPr>
            <p:ph type="sldNum" sz="quarter" idx="12"/>
          </p:nvPr>
        </p:nvSpPr>
        <p:spPr>
          <a:xfrm>
            <a:off x="6858000" y="6248400"/>
            <a:ext cx="1905000" cy="457200"/>
          </a:xfrm>
        </p:spPr>
        <p:txBody>
          <a:bodyPr/>
          <a:lstStyle>
            <a:lvl1pPr>
              <a:defRPr>
                <a:solidFill>
                  <a:schemeClr val="bg2"/>
                </a:solidFill>
              </a:defRPr>
            </a:lvl1pPr>
          </a:lstStyle>
          <a:p>
            <a:pPr>
              <a:defRPr/>
            </a:pPr>
            <a:fld id="{26CD3568-9A40-2540-9C13-B93D388C479F}" type="slidenum">
              <a:rPr lang="en-US">
                <a:solidFill>
                  <a:srgbClr val="1C1C1C"/>
                </a:solidFill>
              </a:rPr>
              <a:pPr>
                <a:defRPr/>
              </a:pPr>
              <a:t>‹#›</a:t>
            </a:fld>
            <a:endParaRPr lang="en-US">
              <a:solidFill>
                <a:srgbClr val="1C1C1C"/>
              </a:solidFill>
            </a:endParaRPr>
          </a:p>
        </p:txBody>
      </p:sp>
    </p:spTree>
    <p:extLst>
      <p:ext uri="{BB962C8B-B14F-4D97-AF65-F5344CB8AC3E}">
        <p14:creationId xmlns:p14="http://schemas.microsoft.com/office/powerpoint/2010/main" val="2117775759"/>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3"/>
          <p:cNvSpPr>
            <a:spLocks noGrp="1" noChangeArrowheads="1"/>
          </p:cNvSpPr>
          <p:nvPr>
            <p:ph type="sldNum" sz="quarter" idx="12"/>
          </p:nvPr>
        </p:nvSpPr>
        <p:spPr>
          <a:ln/>
        </p:spPr>
        <p:txBody>
          <a:bodyPr/>
          <a:lstStyle>
            <a:lvl1pPr>
              <a:defRPr/>
            </a:lvl1pPr>
          </a:lstStyle>
          <a:p>
            <a:pPr>
              <a:defRPr/>
            </a:pPr>
            <a:fld id="{2F530C86-6100-A54A-8682-1DD6548497E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98361086"/>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3"/>
          <p:cNvSpPr>
            <a:spLocks noGrp="1" noChangeArrowheads="1"/>
          </p:cNvSpPr>
          <p:nvPr>
            <p:ph type="sldNum" sz="quarter" idx="12"/>
          </p:nvPr>
        </p:nvSpPr>
        <p:spPr>
          <a:ln/>
        </p:spPr>
        <p:txBody>
          <a:bodyPr/>
          <a:lstStyle>
            <a:lvl1pPr>
              <a:defRPr/>
            </a:lvl1pPr>
          </a:lstStyle>
          <a:p>
            <a:pPr>
              <a:defRPr/>
            </a:pPr>
            <a:fld id="{AB518F4D-A442-8540-8274-A681BF0F841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0683816"/>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82688" y="2017713"/>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145088" y="2017713"/>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3"/>
          <p:cNvSpPr>
            <a:spLocks noGrp="1" noChangeArrowheads="1"/>
          </p:cNvSpPr>
          <p:nvPr>
            <p:ph type="sldNum" sz="quarter" idx="12"/>
          </p:nvPr>
        </p:nvSpPr>
        <p:spPr>
          <a:ln/>
        </p:spPr>
        <p:txBody>
          <a:bodyPr/>
          <a:lstStyle>
            <a:lvl1pPr>
              <a:defRPr/>
            </a:lvl1pPr>
          </a:lstStyle>
          <a:p>
            <a:pPr>
              <a:defRPr/>
            </a:pPr>
            <a:fld id="{986FA2E8-6D87-CA4A-BEB3-89D62A99D01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37858543"/>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3"/>
          <p:cNvSpPr>
            <a:spLocks noGrp="1" noChangeArrowheads="1"/>
          </p:cNvSpPr>
          <p:nvPr>
            <p:ph type="sldNum" sz="quarter" idx="12"/>
          </p:nvPr>
        </p:nvSpPr>
        <p:spPr>
          <a:ln/>
        </p:spPr>
        <p:txBody>
          <a:bodyPr/>
          <a:lstStyle>
            <a:lvl1pPr>
              <a:defRPr/>
            </a:lvl1pPr>
          </a:lstStyle>
          <a:p>
            <a:pPr>
              <a:defRPr/>
            </a:pPr>
            <a:fld id="{20150D9C-F28F-B64C-A7AC-640F511141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25352589"/>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3"/>
          <p:cNvSpPr>
            <a:spLocks noGrp="1" noChangeArrowheads="1"/>
          </p:cNvSpPr>
          <p:nvPr>
            <p:ph type="sldNum" sz="quarter" idx="12"/>
          </p:nvPr>
        </p:nvSpPr>
        <p:spPr>
          <a:ln/>
        </p:spPr>
        <p:txBody>
          <a:bodyPr/>
          <a:lstStyle>
            <a:lvl1pPr>
              <a:defRPr/>
            </a:lvl1pPr>
          </a:lstStyle>
          <a:p>
            <a:pPr>
              <a:defRPr/>
            </a:pPr>
            <a:fld id="{0BA07FD2-25F3-FA48-AA64-A66D74A49FE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87423080"/>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3"/>
          <p:cNvSpPr>
            <a:spLocks noGrp="1" noChangeArrowheads="1"/>
          </p:cNvSpPr>
          <p:nvPr>
            <p:ph type="sldNum" sz="quarter" idx="12"/>
          </p:nvPr>
        </p:nvSpPr>
        <p:spPr>
          <a:ln/>
        </p:spPr>
        <p:txBody>
          <a:bodyPr/>
          <a:lstStyle>
            <a:lvl1pPr>
              <a:defRPr/>
            </a:lvl1pPr>
          </a:lstStyle>
          <a:p>
            <a:pPr>
              <a:defRPr/>
            </a:pPr>
            <a:fld id="{2021F98F-BDB8-F147-AF15-4E313D367E0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3914985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4"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5" name="Rectangle 14"/>
          <p:cNvSpPr>
            <a:spLocks noGrp="1" noChangeArrowheads="1"/>
          </p:cNvSpPr>
          <p:nvPr>
            <p:ph type="sldNum" sz="quarter" idx="12"/>
          </p:nvPr>
        </p:nvSpPr>
        <p:spPr>
          <a:ln/>
        </p:spPr>
        <p:txBody>
          <a:bodyPr/>
          <a:lstStyle>
            <a:lvl1pPr>
              <a:defRPr/>
            </a:lvl1pPr>
          </a:lstStyle>
          <a:p>
            <a:pPr>
              <a:defRPr/>
            </a:pPr>
            <a:fld id="{9E932220-CCF0-1C48-B29A-404553A0B2FD}"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26680475"/>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3"/>
          <p:cNvSpPr>
            <a:spLocks noGrp="1" noChangeArrowheads="1"/>
          </p:cNvSpPr>
          <p:nvPr>
            <p:ph type="sldNum" sz="quarter" idx="12"/>
          </p:nvPr>
        </p:nvSpPr>
        <p:spPr>
          <a:ln/>
        </p:spPr>
        <p:txBody>
          <a:bodyPr/>
          <a:lstStyle>
            <a:lvl1pPr>
              <a:defRPr/>
            </a:lvl1pPr>
          </a:lstStyle>
          <a:p>
            <a:pPr>
              <a:defRPr/>
            </a:pPr>
            <a:fld id="{89468148-1AEB-7844-A0FA-1C873948298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19806166"/>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3"/>
          <p:cNvSpPr>
            <a:spLocks noGrp="1" noChangeArrowheads="1"/>
          </p:cNvSpPr>
          <p:nvPr>
            <p:ph type="sldNum" sz="quarter" idx="12"/>
          </p:nvPr>
        </p:nvSpPr>
        <p:spPr>
          <a:ln/>
        </p:spPr>
        <p:txBody>
          <a:bodyPr/>
          <a:lstStyle>
            <a:lvl1pPr>
              <a:defRPr/>
            </a:lvl1pPr>
          </a:lstStyle>
          <a:p>
            <a:pPr>
              <a:defRPr/>
            </a:pPr>
            <a:fld id="{07DCEC6B-B11A-C542-A078-624EAA19599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9969219"/>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3"/>
          <p:cNvSpPr>
            <a:spLocks noGrp="1" noChangeArrowheads="1"/>
          </p:cNvSpPr>
          <p:nvPr>
            <p:ph type="sldNum" sz="quarter" idx="12"/>
          </p:nvPr>
        </p:nvSpPr>
        <p:spPr>
          <a:ln/>
        </p:spPr>
        <p:txBody>
          <a:bodyPr/>
          <a:lstStyle>
            <a:lvl1pPr>
              <a:defRPr/>
            </a:lvl1pPr>
          </a:lstStyle>
          <a:p>
            <a:pPr>
              <a:defRPr/>
            </a:pPr>
            <a:fld id="{5080D32E-E315-F040-BA52-032473FC24B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63276212"/>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4050" y="617538"/>
            <a:ext cx="1951038" cy="55149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50938" y="617538"/>
            <a:ext cx="5700712" cy="55149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2"/>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3"/>
          <p:cNvSpPr>
            <a:spLocks noGrp="1" noChangeArrowheads="1"/>
          </p:cNvSpPr>
          <p:nvPr>
            <p:ph type="sldNum" sz="quarter" idx="12"/>
          </p:nvPr>
        </p:nvSpPr>
        <p:spPr>
          <a:ln/>
        </p:spPr>
        <p:txBody>
          <a:bodyPr/>
          <a:lstStyle>
            <a:lvl1pPr>
              <a:defRPr/>
            </a:lvl1pPr>
          </a:lstStyle>
          <a:p>
            <a:pPr>
              <a:defRPr/>
            </a:pPr>
            <a:fld id="{404AE435-7643-2B40-B345-DF847CD6DAE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12537285"/>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4" name="Picture 2"/>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ltGray">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04195" name="Rectangle 3"/>
          <p:cNvSpPr>
            <a:spLocks noGrp="1" noChangeArrowheads="1"/>
          </p:cNvSpPr>
          <p:nvPr>
            <p:ph type="ctrTitle"/>
          </p:nvPr>
        </p:nvSpPr>
        <p:spPr>
          <a:xfrm>
            <a:off x="685800" y="1676400"/>
            <a:ext cx="7772400" cy="1143000"/>
          </a:xfrm>
        </p:spPr>
        <p:txBody>
          <a:bodyPr/>
          <a:lstStyle>
            <a:lvl1pPr>
              <a:defRPr/>
            </a:lvl1pPr>
          </a:lstStyle>
          <a:p>
            <a:pPr lvl="0"/>
            <a:r>
              <a:rPr lang="en-US" noProof="0"/>
              <a:t>Click to edit Master title style</a:t>
            </a:r>
          </a:p>
        </p:txBody>
      </p:sp>
      <p:sp>
        <p:nvSpPr>
          <p:cNvPr id="904196" name="Rectangle 4"/>
          <p:cNvSpPr>
            <a:spLocks noGrp="1" noChangeArrowheads="1"/>
          </p:cNvSpPr>
          <p:nvPr>
            <p:ph type="subTitle" idx="1"/>
          </p:nvPr>
        </p:nvSpPr>
        <p:spPr>
          <a:xfrm>
            <a:off x="1371600" y="3352800"/>
            <a:ext cx="6400800" cy="1752600"/>
          </a:xfrm>
        </p:spPr>
        <p:txBody>
          <a:bodyPr/>
          <a:lstStyle>
            <a:lvl1pPr marL="0" indent="0" algn="ctr">
              <a:buFontTx/>
              <a:buNone/>
              <a:defRPr b="1"/>
            </a:lvl1pPr>
          </a:lstStyle>
          <a:p>
            <a:pPr lvl="0"/>
            <a:r>
              <a:rPr lang="en-US" noProof="0"/>
              <a:t>Click to edit Master subtitle style</a:t>
            </a:r>
          </a:p>
        </p:txBody>
      </p:sp>
      <p:sp>
        <p:nvSpPr>
          <p:cNvPr id="5" name="Rectangle 5"/>
          <p:cNvSpPr>
            <a:spLocks noGrp="1" noChangeArrowheads="1"/>
          </p:cNvSpPr>
          <p:nvPr>
            <p:ph type="dt" sz="half" idx="10"/>
          </p:nvPr>
        </p:nvSpPr>
        <p:spPr/>
        <p:txBody>
          <a:bodyPr/>
          <a:lstStyle>
            <a:lvl1pPr>
              <a:defRPr/>
            </a:lvl1pPr>
          </a:lstStyle>
          <a:p>
            <a:pPr>
              <a:defRPr/>
            </a:pPr>
            <a:endParaRPr lang="en-US">
              <a:solidFill>
                <a:srgbClr val="BBE0E3"/>
              </a:solidFill>
              <a:latin typeface="Helvetica"/>
            </a:endParaRPr>
          </a:p>
        </p:txBody>
      </p:sp>
      <p:sp>
        <p:nvSpPr>
          <p:cNvPr id="6" name="Rectangle 6"/>
          <p:cNvSpPr>
            <a:spLocks noGrp="1" noChangeArrowheads="1"/>
          </p:cNvSpPr>
          <p:nvPr>
            <p:ph type="ftr" sz="quarter" idx="11"/>
          </p:nvPr>
        </p:nvSpPr>
        <p:spPr/>
        <p:txBody>
          <a:bodyPr/>
          <a:lstStyle>
            <a:lvl1pPr>
              <a:defRPr/>
            </a:lvl1pPr>
          </a:lstStyle>
          <a:p>
            <a:pPr>
              <a:defRPr/>
            </a:pPr>
            <a:endParaRPr lang="en-US">
              <a:solidFill>
                <a:srgbClr val="BBE0E3"/>
              </a:solidFill>
              <a:latin typeface="Helvetica"/>
            </a:endParaRPr>
          </a:p>
        </p:txBody>
      </p:sp>
      <p:sp>
        <p:nvSpPr>
          <p:cNvPr id="7" name="Rectangle 7"/>
          <p:cNvSpPr>
            <a:spLocks noGrp="1" noChangeArrowheads="1"/>
          </p:cNvSpPr>
          <p:nvPr>
            <p:ph type="sldNum" sz="quarter" idx="12"/>
          </p:nvPr>
        </p:nvSpPr>
        <p:spPr/>
        <p:txBody>
          <a:bodyPr/>
          <a:lstStyle>
            <a:lvl1pPr>
              <a:defRPr/>
            </a:lvl1pPr>
          </a:lstStyle>
          <a:p>
            <a:pPr>
              <a:defRPr/>
            </a:pPr>
            <a:fld id="{CBBB07B3-A712-0F49-9A88-A3DF801105E9}"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1099832954"/>
      </p:ext>
    </p:extLst>
  </p:cSld>
  <p:clrMapOvr>
    <a:masterClrMapping/>
  </p:clrMapOvr>
  <p:transition>
    <p:random/>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5"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6" name="Rectangle 7"/>
          <p:cNvSpPr>
            <a:spLocks noGrp="1" noChangeArrowheads="1"/>
          </p:cNvSpPr>
          <p:nvPr>
            <p:ph type="sldNum" sz="quarter" idx="12"/>
          </p:nvPr>
        </p:nvSpPr>
        <p:spPr>
          <a:ln/>
        </p:spPr>
        <p:txBody>
          <a:bodyPr/>
          <a:lstStyle>
            <a:lvl1pPr>
              <a:defRPr/>
            </a:lvl1pPr>
          </a:lstStyle>
          <a:p>
            <a:pPr>
              <a:defRPr/>
            </a:pPr>
            <a:fld id="{0DCF699D-1B21-3F41-8C12-B83B0EFDE460}"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3409670864"/>
      </p:ext>
    </p:extLst>
  </p:cSld>
  <p:clrMapOvr>
    <a:masterClrMapping/>
  </p:clrMapOvr>
  <p:transition>
    <p:random/>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5"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6" name="Rectangle 7"/>
          <p:cNvSpPr>
            <a:spLocks noGrp="1" noChangeArrowheads="1"/>
          </p:cNvSpPr>
          <p:nvPr>
            <p:ph type="sldNum" sz="quarter" idx="12"/>
          </p:nvPr>
        </p:nvSpPr>
        <p:spPr>
          <a:ln/>
        </p:spPr>
        <p:txBody>
          <a:bodyPr/>
          <a:lstStyle>
            <a:lvl1pPr>
              <a:defRPr/>
            </a:lvl1pPr>
          </a:lstStyle>
          <a:p>
            <a:pPr>
              <a:defRPr/>
            </a:pPr>
            <a:fld id="{BFEFF6EF-3C79-3E45-AA06-7E8522BD07BE}"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342955496"/>
      </p:ext>
    </p:extLst>
  </p:cSld>
  <p:clrMapOvr>
    <a:masterClrMapping/>
  </p:clrMapOvr>
  <p:transition>
    <p:random/>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6"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7" name="Rectangle 7"/>
          <p:cNvSpPr>
            <a:spLocks noGrp="1" noChangeArrowheads="1"/>
          </p:cNvSpPr>
          <p:nvPr>
            <p:ph type="sldNum" sz="quarter" idx="12"/>
          </p:nvPr>
        </p:nvSpPr>
        <p:spPr>
          <a:ln/>
        </p:spPr>
        <p:txBody>
          <a:bodyPr/>
          <a:lstStyle>
            <a:lvl1pPr>
              <a:defRPr/>
            </a:lvl1pPr>
          </a:lstStyle>
          <a:p>
            <a:pPr>
              <a:defRPr/>
            </a:pPr>
            <a:fld id="{A4FEA35F-1477-D64C-94C0-A091F255AFFC}"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756729643"/>
      </p:ext>
    </p:extLst>
  </p:cSld>
  <p:clrMapOvr>
    <a:masterClrMapping/>
  </p:clrMapOvr>
  <p:transition>
    <p:random/>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8"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9" name="Rectangle 7"/>
          <p:cNvSpPr>
            <a:spLocks noGrp="1" noChangeArrowheads="1"/>
          </p:cNvSpPr>
          <p:nvPr>
            <p:ph type="sldNum" sz="quarter" idx="12"/>
          </p:nvPr>
        </p:nvSpPr>
        <p:spPr>
          <a:ln/>
        </p:spPr>
        <p:txBody>
          <a:bodyPr/>
          <a:lstStyle>
            <a:lvl1pPr>
              <a:defRPr/>
            </a:lvl1pPr>
          </a:lstStyle>
          <a:p>
            <a:pPr>
              <a:defRPr/>
            </a:pPr>
            <a:fld id="{A9B53156-2ED0-8C4F-945A-B3167B73BD65}"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1216660480"/>
      </p:ext>
    </p:extLst>
  </p:cSld>
  <p:clrMapOvr>
    <a:masterClrMapping/>
  </p:clrMapOvr>
  <p:transition>
    <p:random/>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4"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5" name="Rectangle 7"/>
          <p:cNvSpPr>
            <a:spLocks noGrp="1" noChangeArrowheads="1"/>
          </p:cNvSpPr>
          <p:nvPr>
            <p:ph type="sldNum" sz="quarter" idx="12"/>
          </p:nvPr>
        </p:nvSpPr>
        <p:spPr>
          <a:ln/>
        </p:spPr>
        <p:txBody>
          <a:bodyPr/>
          <a:lstStyle>
            <a:lvl1pPr>
              <a:defRPr/>
            </a:lvl1pPr>
          </a:lstStyle>
          <a:p>
            <a:pPr>
              <a:defRPr/>
            </a:pPr>
            <a:fld id="{2430B8E5-28B1-1F4B-8630-D022D40F0199}"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604455885"/>
      </p:ext>
    </p:extLst>
  </p:cSld>
  <p:clrMapOvr>
    <a:masterClrMapping/>
  </p:clrMapOvr>
  <p:transition>
    <p:random/>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3"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4" name="Rectangle 14"/>
          <p:cNvSpPr>
            <a:spLocks noGrp="1" noChangeArrowheads="1"/>
          </p:cNvSpPr>
          <p:nvPr>
            <p:ph type="sldNum" sz="quarter" idx="12"/>
          </p:nvPr>
        </p:nvSpPr>
        <p:spPr>
          <a:ln/>
        </p:spPr>
        <p:txBody>
          <a:bodyPr/>
          <a:lstStyle>
            <a:lvl1pPr>
              <a:defRPr/>
            </a:lvl1pPr>
          </a:lstStyle>
          <a:p>
            <a:pPr>
              <a:defRPr/>
            </a:pPr>
            <a:fld id="{589865FF-3478-C249-BCED-EF75C661B49B}"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813508667"/>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3"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4" name="Rectangle 7"/>
          <p:cNvSpPr>
            <a:spLocks noGrp="1" noChangeArrowheads="1"/>
          </p:cNvSpPr>
          <p:nvPr>
            <p:ph type="sldNum" sz="quarter" idx="12"/>
          </p:nvPr>
        </p:nvSpPr>
        <p:spPr>
          <a:ln/>
        </p:spPr>
        <p:txBody>
          <a:bodyPr/>
          <a:lstStyle>
            <a:lvl1pPr>
              <a:defRPr/>
            </a:lvl1pPr>
          </a:lstStyle>
          <a:p>
            <a:pPr>
              <a:defRPr/>
            </a:pPr>
            <a:fld id="{54EAFACD-AF1E-764C-AF60-B7A01A468182}"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3266198553"/>
      </p:ext>
    </p:extLst>
  </p:cSld>
  <p:clrMapOvr>
    <a:masterClrMapping/>
  </p:clrMapOvr>
  <p:transition>
    <p:random/>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6"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7" name="Rectangle 7"/>
          <p:cNvSpPr>
            <a:spLocks noGrp="1" noChangeArrowheads="1"/>
          </p:cNvSpPr>
          <p:nvPr>
            <p:ph type="sldNum" sz="quarter" idx="12"/>
          </p:nvPr>
        </p:nvSpPr>
        <p:spPr>
          <a:ln/>
        </p:spPr>
        <p:txBody>
          <a:bodyPr/>
          <a:lstStyle>
            <a:lvl1pPr>
              <a:defRPr/>
            </a:lvl1pPr>
          </a:lstStyle>
          <a:p>
            <a:pPr>
              <a:defRPr/>
            </a:pPr>
            <a:fld id="{8DC45618-BAC0-4046-BAB9-25A8758DAC2C}"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2743921319"/>
      </p:ext>
    </p:extLst>
  </p:cSld>
  <p:clrMapOvr>
    <a:masterClrMapping/>
  </p:clrMapOvr>
  <p:transition>
    <p:random/>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6"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7" name="Rectangle 7"/>
          <p:cNvSpPr>
            <a:spLocks noGrp="1" noChangeArrowheads="1"/>
          </p:cNvSpPr>
          <p:nvPr>
            <p:ph type="sldNum" sz="quarter" idx="12"/>
          </p:nvPr>
        </p:nvSpPr>
        <p:spPr>
          <a:ln/>
        </p:spPr>
        <p:txBody>
          <a:bodyPr/>
          <a:lstStyle>
            <a:lvl1pPr>
              <a:defRPr/>
            </a:lvl1pPr>
          </a:lstStyle>
          <a:p>
            <a:pPr>
              <a:defRPr/>
            </a:pPr>
            <a:fld id="{464E0FFF-B334-D84F-BE84-D77E84C91288}"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3579922681"/>
      </p:ext>
    </p:extLst>
  </p:cSld>
  <p:clrMapOvr>
    <a:masterClrMapping/>
  </p:clrMapOvr>
  <p:transition>
    <p:random/>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5"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6" name="Rectangle 7"/>
          <p:cNvSpPr>
            <a:spLocks noGrp="1" noChangeArrowheads="1"/>
          </p:cNvSpPr>
          <p:nvPr>
            <p:ph type="sldNum" sz="quarter" idx="12"/>
          </p:nvPr>
        </p:nvSpPr>
        <p:spPr>
          <a:ln/>
        </p:spPr>
        <p:txBody>
          <a:bodyPr/>
          <a:lstStyle>
            <a:lvl1pPr>
              <a:defRPr/>
            </a:lvl1pPr>
          </a:lstStyle>
          <a:p>
            <a:pPr>
              <a:defRPr/>
            </a:pPr>
            <a:fld id="{AD569851-F586-6843-BAA6-34EB2621EF03}"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2037120525"/>
      </p:ext>
    </p:extLst>
  </p:cSld>
  <p:clrMapOvr>
    <a:masterClrMapping/>
  </p:clrMapOvr>
  <p:transition>
    <p:random/>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solidFill>
                <a:srgbClr val="BBE0E3"/>
              </a:solidFill>
              <a:latin typeface="Helvetica"/>
            </a:endParaRPr>
          </a:p>
        </p:txBody>
      </p:sp>
      <p:sp>
        <p:nvSpPr>
          <p:cNvPr id="5" name="Rectangle 6"/>
          <p:cNvSpPr>
            <a:spLocks noGrp="1" noChangeArrowheads="1"/>
          </p:cNvSpPr>
          <p:nvPr>
            <p:ph type="ftr" sz="quarter" idx="11"/>
          </p:nvPr>
        </p:nvSpPr>
        <p:spPr>
          <a:ln/>
        </p:spPr>
        <p:txBody>
          <a:bodyPr/>
          <a:lstStyle>
            <a:lvl1pPr>
              <a:defRPr/>
            </a:lvl1pPr>
          </a:lstStyle>
          <a:p>
            <a:pPr>
              <a:defRPr/>
            </a:pPr>
            <a:endParaRPr lang="en-US">
              <a:solidFill>
                <a:srgbClr val="BBE0E3"/>
              </a:solidFill>
              <a:latin typeface="Helvetica"/>
            </a:endParaRPr>
          </a:p>
        </p:txBody>
      </p:sp>
      <p:sp>
        <p:nvSpPr>
          <p:cNvPr id="6" name="Rectangle 7"/>
          <p:cNvSpPr>
            <a:spLocks noGrp="1" noChangeArrowheads="1"/>
          </p:cNvSpPr>
          <p:nvPr>
            <p:ph type="sldNum" sz="quarter" idx="12"/>
          </p:nvPr>
        </p:nvSpPr>
        <p:spPr>
          <a:ln/>
        </p:spPr>
        <p:txBody>
          <a:bodyPr/>
          <a:lstStyle>
            <a:lvl1pPr>
              <a:defRPr/>
            </a:lvl1pPr>
          </a:lstStyle>
          <a:p>
            <a:pPr>
              <a:defRPr/>
            </a:pPr>
            <a:fld id="{16172FF8-E6CD-194E-BD31-3E054E4284D7}"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3062219985"/>
      </p:ext>
    </p:extLst>
  </p:cSld>
  <p:clrMapOvr>
    <a:masterClrMapping/>
  </p:clrMapOvr>
  <p:transition>
    <p:random/>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4" name="Picture 2"/>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ltGray">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04195" name="Rectangle 3"/>
          <p:cNvSpPr>
            <a:spLocks noGrp="1" noChangeArrowheads="1"/>
          </p:cNvSpPr>
          <p:nvPr>
            <p:ph type="ctrTitle"/>
          </p:nvPr>
        </p:nvSpPr>
        <p:spPr>
          <a:xfrm>
            <a:off x="685800" y="1676400"/>
            <a:ext cx="7772400" cy="1143000"/>
          </a:xfrm>
        </p:spPr>
        <p:txBody>
          <a:bodyPr/>
          <a:lstStyle>
            <a:lvl1pPr>
              <a:defRPr/>
            </a:lvl1pPr>
          </a:lstStyle>
          <a:p>
            <a:pPr lvl="0"/>
            <a:r>
              <a:rPr lang="en-US" noProof="0"/>
              <a:t>Click to edit Master title style</a:t>
            </a:r>
          </a:p>
        </p:txBody>
      </p:sp>
      <p:sp>
        <p:nvSpPr>
          <p:cNvPr id="904196" name="Rectangle 4"/>
          <p:cNvSpPr>
            <a:spLocks noGrp="1" noChangeArrowheads="1"/>
          </p:cNvSpPr>
          <p:nvPr>
            <p:ph type="subTitle" idx="1"/>
          </p:nvPr>
        </p:nvSpPr>
        <p:spPr>
          <a:xfrm>
            <a:off x="1371600" y="3352800"/>
            <a:ext cx="6400800" cy="1752600"/>
          </a:xfrm>
        </p:spPr>
        <p:txBody>
          <a:bodyPr/>
          <a:lstStyle>
            <a:lvl1pPr marL="0" indent="0" algn="ctr">
              <a:buFontTx/>
              <a:buNone/>
              <a:defRPr b="1"/>
            </a:lvl1pPr>
          </a:lstStyle>
          <a:p>
            <a:pPr lvl="0"/>
            <a:r>
              <a:rPr lang="en-US" noProof="0"/>
              <a:t>Click to edit Master subtitle style</a:t>
            </a:r>
          </a:p>
        </p:txBody>
      </p:sp>
      <p:sp>
        <p:nvSpPr>
          <p:cNvPr id="5" name="Rectangle 5"/>
          <p:cNvSpPr>
            <a:spLocks noGrp="1" noChangeArrowheads="1"/>
          </p:cNvSpPr>
          <p:nvPr>
            <p:ph type="dt" sz="half" idx="10"/>
          </p:nvPr>
        </p:nvSpPr>
        <p:spPr/>
        <p:txBody>
          <a:bodyPr/>
          <a:lstStyle>
            <a:lvl1pPr>
              <a:defRPr/>
            </a:lvl1pPr>
          </a:lstStyle>
          <a:p>
            <a:pPr>
              <a:defRPr/>
            </a:pPr>
            <a:endParaRPr lang="en-US"/>
          </a:p>
        </p:txBody>
      </p:sp>
      <p:sp>
        <p:nvSpPr>
          <p:cNvPr id="6" name="Rectangle 6"/>
          <p:cNvSpPr>
            <a:spLocks noGrp="1" noChangeArrowheads="1"/>
          </p:cNvSpPr>
          <p:nvPr>
            <p:ph type="ftr" sz="quarter" idx="11"/>
          </p:nvPr>
        </p:nvSpPr>
        <p:spPr/>
        <p:txBody>
          <a:bodyPr/>
          <a:lstStyle>
            <a:lvl1pPr>
              <a:defRPr/>
            </a:lvl1pPr>
          </a:lstStyle>
          <a:p>
            <a:pPr>
              <a:defRPr/>
            </a:pPr>
            <a:endParaRPr lang="en-US"/>
          </a:p>
        </p:txBody>
      </p:sp>
      <p:sp>
        <p:nvSpPr>
          <p:cNvPr id="7" name="Rectangle 7"/>
          <p:cNvSpPr>
            <a:spLocks noGrp="1" noChangeArrowheads="1"/>
          </p:cNvSpPr>
          <p:nvPr>
            <p:ph type="sldNum" sz="quarter" idx="12"/>
          </p:nvPr>
        </p:nvSpPr>
        <p:spPr/>
        <p:txBody>
          <a:bodyPr/>
          <a:lstStyle>
            <a:lvl1pPr>
              <a:defRPr/>
            </a:lvl1pPr>
          </a:lstStyle>
          <a:p>
            <a:pPr>
              <a:defRPr/>
            </a:pPr>
            <a:fld id="{9E3018CA-3645-7341-BB78-86F56D7CD70E}" type="slidenum">
              <a:rPr lang="en-US"/>
              <a:pPr>
                <a:defRPr/>
              </a:pPr>
              <a:t>‹#›</a:t>
            </a:fld>
            <a:endParaRPr lang="en-US"/>
          </a:p>
        </p:txBody>
      </p:sp>
    </p:spTree>
    <p:extLst>
      <p:ext uri="{BB962C8B-B14F-4D97-AF65-F5344CB8AC3E}">
        <p14:creationId xmlns:p14="http://schemas.microsoft.com/office/powerpoint/2010/main" val="2832420649"/>
      </p:ext>
    </p:extLst>
  </p:cSld>
  <p:clrMapOvr>
    <a:masterClrMapping/>
  </p:clrMapOvr>
  <p:transition>
    <p:random/>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a:lvl1pPr>
          </a:lstStyle>
          <a:p>
            <a:pPr>
              <a:defRPr/>
            </a:pPr>
            <a:fld id="{03417BB4-F37F-4C4D-A532-E349C9381CDE}" type="slidenum">
              <a:rPr lang="en-US"/>
              <a:pPr>
                <a:defRPr/>
              </a:pPr>
              <a:t>‹#›</a:t>
            </a:fld>
            <a:endParaRPr lang="en-US"/>
          </a:p>
        </p:txBody>
      </p:sp>
    </p:spTree>
    <p:extLst>
      <p:ext uri="{BB962C8B-B14F-4D97-AF65-F5344CB8AC3E}">
        <p14:creationId xmlns:p14="http://schemas.microsoft.com/office/powerpoint/2010/main" val="2913133927"/>
      </p:ext>
    </p:extLst>
  </p:cSld>
  <p:clrMapOvr>
    <a:masterClrMapping/>
  </p:clrMapOvr>
  <p:transition>
    <p:random/>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dt" sz="half" idx="10"/>
          </p:nvPr>
        </p:nvSpPr>
        <p:spPr>
          <a:ln/>
        </p:spPr>
        <p:txBody>
          <a:bodyPr/>
          <a:lstStyle>
            <a:lvl1pPr>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a:lvl1pPr>
          </a:lstStyle>
          <a:p>
            <a:pPr>
              <a:defRPr/>
            </a:pPr>
            <a:fld id="{573DD755-E962-9B4B-AC93-7EEFD37A3EC2}" type="slidenum">
              <a:rPr lang="en-US"/>
              <a:pPr>
                <a:defRPr/>
              </a:pPr>
              <a:t>‹#›</a:t>
            </a:fld>
            <a:endParaRPr lang="en-US"/>
          </a:p>
        </p:txBody>
      </p:sp>
    </p:spTree>
    <p:extLst>
      <p:ext uri="{BB962C8B-B14F-4D97-AF65-F5344CB8AC3E}">
        <p14:creationId xmlns:p14="http://schemas.microsoft.com/office/powerpoint/2010/main" val="339011156"/>
      </p:ext>
    </p:extLst>
  </p:cSld>
  <p:clrMapOvr>
    <a:masterClrMapping/>
  </p:clrMapOvr>
  <p:transition>
    <p:random/>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dt" sz="half" idx="10"/>
          </p:nvPr>
        </p:nvSpPr>
        <p:spPr>
          <a:ln/>
        </p:spPr>
        <p:txBody>
          <a:bodyPr/>
          <a:lstStyle>
            <a:lvl1pPr>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a:lvl1pPr>
          </a:lstStyle>
          <a:p>
            <a:pPr>
              <a:defRPr/>
            </a:pPr>
            <a:fld id="{0F11D3C1-AE86-1D4C-81D4-F55916834089}" type="slidenum">
              <a:rPr lang="en-US"/>
              <a:pPr>
                <a:defRPr/>
              </a:pPr>
              <a:t>‹#›</a:t>
            </a:fld>
            <a:endParaRPr lang="en-US"/>
          </a:p>
        </p:txBody>
      </p:sp>
    </p:spTree>
    <p:extLst>
      <p:ext uri="{BB962C8B-B14F-4D97-AF65-F5344CB8AC3E}">
        <p14:creationId xmlns:p14="http://schemas.microsoft.com/office/powerpoint/2010/main" val="3178560977"/>
      </p:ext>
    </p:extLst>
  </p:cSld>
  <p:clrMapOvr>
    <a:masterClrMapping/>
  </p:clrMapOvr>
  <p:transition>
    <p:random/>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
          <p:cNvSpPr>
            <a:spLocks noGrp="1" noChangeArrowheads="1"/>
          </p:cNvSpPr>
          <p:nvPr>
            <p:ph type="dt" sz="half" idx="10"/>
          </p:nvPr>
        </p:nvSpPr>
        <p:spPr>
          <a:ln/>
        </p:spPr>
        <p:txBody>
          <a:bodyPr/>
          <a:lstStyle>
            <a:lvl1pPr>
              <a:defRPr/>
            </a:lvl1pPr>
          </a:lstStyle>
          <a:p>
            <a:pPr>
              <a:defRPr/>
            </a:pPr>
            <a:endParaRPr lang="en-US"/>
          </a:p>
        </p:txBody>
      </p:sp>
      <p:sp>
        <p:nvSpPr>
          <p:cNvPr id="8" name="Rectangle 6"/>
          <p:cNvSpPr>
            <a:spLocks noGrp="1" noChangeArrowheads="1"/>
          </p:cNvSpPr>
          <p:nvPr>
            <p:ph type="ftr" sz="quarter" idx="11"/>
          </p:nvPr>
        </p:nvSpPr>
        <p:spPr>
          <a:ln/>
        </p:spPr>
        <p:txBody>
          <a:bodyPr/>
          <a:lstStyle>
            <a:lvl1pPr>
              <a:defRPr/>
            </a:lvl1pPr>
          </a:lstStyle>
          <a:p>
            <a:pPr>
              <a:defRPr/>
            </a:pPr>
            <a:endParaRPr lang="en-US"/>
          </a:p>
        </p:txBody>
      </p:sp>
      <p:sp>
        <p:nvSpPr>
          <p:cNvPr id="9" name="Rectangle 7"/>
          <p:cNvSpPr>
            <a:spLocks noGrp="1" noChangeArrowheads="1"/>
          </p:cNvSpPr>
          <p:nvPr>
            <p:ph type="sldNum" sz="quarter" idx="12"/>
          </p:nvPr>
        </p:nvSpPr>
        <p:spPr>
          <a:ln/>
        </p:spPr>
        <p:txBody>
          <a:bodyPr/>
          <a:lstStyle>
            <a:lvl1pPr>
              <a:defRPr/>
            </a:lvl1pPr>
          </a:lstStyle>
          <a:p>
            <a:pPr>
              <a:defRPr/>
            </a:pPr>
            <a:fld id="{12C8C34D-07A7-C145-987A-89F2EE22CC52}" type="slidenum">
              <a:rPr lang="en-US"/>
              <a:pPr>
                <a:defRPr/>
              </a:pPr>
              <a:t>‹#›</a:t>
            </a:fld>
            <a:endParaRPr lang="en-US"/>
          </a:p>
        </p:txBody>
      </p:sp>
    </p:spTree>
    <p:extLst>
      <p:ext uri="{BB962C8B-B14F-4D97-AF65-F5344CB8AC3E}">
        <p14:creationId xmlns:p14="http://schemas.microsoft.com/office/powerpoint/2010/main" val="2151095479"/>
      </p:ext>
    </p:extLst>
  </p:cSld>
  <p:clrMapOvr>
    <a:masterClrMapping/>
  </p:clrMapOvr>
  <p:transition>
    <p:random/>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72730DBE-9813-7446-B383-13B6537DDF1F}"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327027907"/>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
          <p:cNvSpPr>
            <a:spLocks noGrp="1" noChangeArrowheads="1"/>
          </p:cNvSpPr>
          <p:nvPr>
            <p:ph type="dt" sz="half" idx="10"/>
          </p:nvPr>
        </p:nvSpPr>
        <p:spPr>
          <a:ln/>
        </p:spPr>
        <p:txBody>
          <a:bodyPr/>
          <a:lstStyle>
            <a:lvl1pPr>
              <a:defRPr/>
            </a:lvl1pPr>
          </a:lstStyle>
          <a:p>
            <a:pPr>
              <a:defRPr/>
            </a:pPr>
            <a:endParaRPr lang="en-US"/>
          </a:p>
        </p:txBody>
      </p:sp>
      <p:sp>
        <p:nvSpPr>
          <p:cNvPr id="4" name="Rectangle 6"/>
          <p:cNvSpPr>
            <a:spLocks noGrp="1" noChangeArrowheads="1"/>
          </p:cNvSpPr>
          <p:nvPr>
            <p:ph type="ftr" sz="quarter" idx="11"/>
          </p:nvPr>
        </p:nvSpPr>
        <p:spPr>
          <a:ln/>
        </p:spPr>
        <p:txBody>
          <a:bodyPr/>
          <a:lstStyle>
            <a:lvl1pPr>
              <a:defRPr/>
            </a:lvl1pPr>
          </a:lstStyle>
          <a:p>
            <a:pPr>
              <a:defRPr/>
            </a:pPr>
            <a:endParaRPr lang="en-US"/>
          </a:p>
        </p:txBody>
      </p:sp>
      <p:sp>
        <p:nvSpPr>
          <p:cNvPr id="5" name="Rectangle 7"/>
          <p:cNvSpPr>
            <a:spLocks noGrp="1" noChangeArrowheads="1"/>
          </p:cNvSpPr>
          <p:nvPr>
            <p:ph type="sldNum" sz="quarter" idx="12"/>
          </p:nvPr>
        </p:nvSpPr>
        <p:spPr>
          <a:ln/>
        </p:spPr>
        <p:txBody>
          <a:bodyPr/>
          <a:lstStyle>
            <a:lvl1pPr>
              <a:defRPr/>
            </a:lvl1pPr>
          </a:lstStyle>
          <a:p>
            <a:pPr>
              <a:defRPr/>
            </a:pPr>
            <a:fld id="{EEC158E3-1756-914C-9FD7-498A4AFFB96D}" type="slidenum">
              <a:rPr lang="en-US"/>
              <a:pPr>
                <a:defRPr/>
              </a:pPr>
              <a:t>‹#›</a:t>
            </a:fld>
            <a:endParaRPr lang="en-US"/>
          </a:p>
        </p:txBody>
      </p:sp>
    </p:spTree>
    <p:extLst>
      <p:ext uri="{BB962C8B-B14F-4D97-AF65-F5344CB8AC3E}">
        <p14:creationId xmlns:p14="http://schemas.microsoft.com/office/powerpoint/2010/main" val="269253857"/>
      </p:ext>
    </p:extLst>
  </p:cSld>
  <p:clrMapOvr>
    <a:masterClrMapping/>
  </p:clrMapOvr>
  <p:transition>
    <p:random/>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dt" sz="half" idx="10"/>
          </p:nvPr>
        </p:nvSpPr>
        <p:spPr>
          <a:ln/>
        </p:spPr>
        <p:txBody>
          <a:bodyPr/>
          <a:lstStyle>
            <a:lvl1pPr>
              <a:defRPr/>
            </a:lvl1pPr>
          </a:lstStyle>
          <a:p>
            <a:pPr>
              <a:defRPr/>
            </a:pPr>
            <a:endParaRPr lang="en-US"/>
          </a:p>
        </p:txBody>
      </p:sp>
      <p:sp>
        <p:nvSpPr>
          <p:cNvPr id="3" name="Rectangle 6"/>
          <p:cNvSpPr>
            <a:spLocks noGrp="1" noChangeArrowheads="1"/>
          </p:cNvSpPr>
          <p:nvPr>
            <p:ph type="ftr" sz="quarter" idx="11"/>
          </p:nvPr>
        </p:nvSpPr>
        <p:spPr>
          <a:ln/>
        </p:spPr>
        <p:txBody>
          <a:bodyPr/>
          <a:lstStyle>
            <a:lvl1pPr>
              <a:defRPr/>
            </a:lvl1pPr>
          </a:lstStyle>
          <a:p>
            <a:pPr>
              <a:defRPr/>
            </a:pPr>
            <a:endParaRPr lang="en-US"/>
          </a:p>
        </p:txBody>
      </p:sp>
      <p:sp>
        <p:nvSpPr>
          <p:cNvPr id="4" name="Rectangle 7"/>
          <p:cNvSpPr>
            <a:spLocks noGrp="1" noChangeArrowheads="1"/>
          </p:cNvSpPr>
          <p:nvPr>
            <p:ph type="sldNum" sz="quarter" idx="12"/>
          </p:nvPr>
        </p:nvSpPr>
        <p:spPr>
          <a:ln/>
        </p:spPr>
        <p:txBody>
          <a:bodyPr/>
          <a:lstStyle>
            <a:lvl1pPr>
              <a:defRPr/>
            </a:lvl1pPr>
          </a:lstStyle>
          <a:p>
            <a:pPr>
              <a:defRPr/>
            </a:pPr>
            <a:fld id="{B8F1EC02-51B2-1C42-AE89-5449AD921BDA}" type="slidenum">
              <a:rPr lang="en-US"/>
              <a:pPr>
                <a:defRPr/>
              </a:pPr>
              <a:t>‹#›</a:t>
            </a:fld>
            <a:endParaRPr lang="en-US"/>
          </a:p>
        </p:txBody>
      </p:sp>
    </p:spTree>
    <p:extLst>
      <p:ext uri="{BB962C8B-B14F-4D97-AF65-F5344CB8AC3E}">
        <p14:creationId xmlns:p14="http://schemas.microsoft.com/office/powerpoint/2010/main" val="2012371016"/>
      </p:ext>
    </p:extLst>
  </p:cSld>
  <p:clrMapOvr>
    <a:masterClrMapping/>
  </p:clrMapOvr>
  <p:transition>
    <p:random/>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dt" sz="half" idx="10"/>
          </p:nvPr>
        </p:nvSpPr>
        <p:spPr>
          <a:ln/>
        </p:spPr>
        <p:txBody>
          <a:bodyPr/>
          <a:lstStyle>
            <a:lvl1pPr>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a:lvl1pPr>
          </a:lstStyle>
          <a:p>
            <a:pPr>
              <a:defRPr/>
            </a:pPr>
            <a:fld id="{ABD298C8-37AE-3B42-8078-DBC61A8DEC89}" type="slidenum">
              <a:rPr lang="en-US"/>
              <a:pPr>
                <a:defRPr/>
              </a:pPr>
              <a:t>‹#›</a:t>
            </a:fld>
            <a:endParaRPr lang="en-US"/>
          </a:p>
        </p:txBody>
      </p:sp>
    </p:spTree>
    <p:extLst>
      <p:ext uri="{BB962C8B-B14F-4D97-AF65-F5344CB8AC3E}">
        <p14:creationId xmlns:p14="http://schemas.microsoft.com/office/powerpoint/2010/main" val="4279087912"/>
      </p:ext>
    </p:extLst>
  </p:cSld>
  <p:clrMapOvr>
    <a:masterClrMapping/>
  </p:clrMapOvr>
  <p:transition>
    <p:random/>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dt" sz="half" idx="10"/>
          </p:nvPr>
        </p:nvSpPr>
        <p:spPr>
          <a:ln/>
        </p:spPr>
        <p:txBody>
          <a:bodyPr/>
          <a:lstStyle>
            <a:lvl1pPr>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a:lvl1pPr>
          </a:lstStyle>
          <a:p>
            <a:pPr>
              <a:defRPr/>
            </a:pPr>
            <a:fld id="{CFE94C18-18CD-6E4A-850C-D25343E00F94}" type="slidenum">
              <a:rPr lang="en-US"/>
              <a:pPr>
                <a:defRPr/>
              </a:pPr>
              <a:t>‹#›</a:t>
            </a:fld>
            <a:endParaRPr lang="en-US"/>
          </a:p>
        </p:txBody>
      </p:sp>
    </p:spTree>
    <p:extLst>
      <p:ext uri="{BB962C8B-B14F-4D97-AF65-F5344CB8AC3E}">
        <p14:creationId xmlns:p14="http://schemas.microsoft.com/office/powerpoint/2010/main" val="1149799258"/>
      </p:ext>
    </p:extLst>
  </p:cSld>
  <p:clrMapOvr>
    <a:masterClrMapping/>
  </p:clrMapOvr>
  <p:transition>
    <p:random/>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a:lvl1pPr>
          </a:lstStyle>
          <a:p>
            <a:pPr>
              <a:defRPr/>
            </a:pPr>
            <a:fld id="{DF355F12-22D8-D842-9E41-F2ACC410591A}" type="slidenum">
              <a:rPr lang="en-US"/>
              <a:pPr>
                <a:defRPr/>
              </a:pPr>
              <a:t>‹#›</a:t>
            </a:fld>
            <a:endParaRPr lang="en-US"/>
          </a:p>
        </p:txBody>
      </p:sp>
    </p:spTree>
    <p:extLst>
      <p:ext uri="{BB962C8B-B14F-4D97-AF65-F5344CB8AC3E}">
        <p14:creationId xmlns:p14="http://schemas.microsoft.com/office/powerpoint/2010/main" val="1794996328"/>
      </p:ext>
    </p:extLst>
  </p:cSld>
  <p:clrMapOvr>
    <a:masterClrMapping/>
  </p:clrMapOvr>
  <p:transition>
    <p:random/>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a:lvl1pPr>
          </a:lstStyle>
          <a:p>
            <a:pPr>
              <a:defRPr/>
            </a:pPr>
            <a:fld id="{2510F4FA-162D-7A46-918D-3161C5A9F5F6}" type="slidenum">
              <a:rPr lang="en-US"/>
              <a:pPr>
                <a:defRPr/>
              </a:pPr>
              <a:t>‹#›</a:t>
            </a:fld>
            <a:endParaRPr lang="en-US"/>
          </a:p>
        </p:txBody>
      </p:sp>
    </p:spTree>
    <p:extLst>
      <p:ext uri="{BB962C8B-B14F-4D97-AF65-F5344CB8AC3E}">
        <p14:creationId xmlns:p14="http://schemas.microsoft.com/office/powerpoint/2010/main" val="2894697808"/>
      </p:ext>
    </p:extLst>
  </p:cSld>
  <p:clrMapOvr>
    <a:masterClrMapping/>
  </p:clrMapOvr>
  <p:transition>
    <p:random/>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098754" name="Rectangle 2"/>
          <p:cNvSpPr>
            <a:spLocks noGrp="1" noChangeArrowheads="1"/>
          </p:cNvSpPr>
          <p:nvPr>
            <p:ph type="ctrTitle"/>
          </p:nvPr>
        </p:nvSpPr>
        <p:spPr>
          <a:xfrm>
            <a:off x="2895600" y="1143000"/>
            <a:ext cx="5562600" cy="2286000"/>
          </a:xfrm>
          <a:effectLst>
            <a:outerShdw blurRad="63500" algn="ctr" rotWithShape="0">
              <a:srgbClr val="FFFFFF">
                <a:alpha val="75000"/>
              </a:srgbClr>
            </a:outerShdw>
          </a:effectLst>
        </p:spPr>
        <p:txBody>
          <a:bodyPr/>
          <a:lstStyle>
            <a:lvl1pPr algn="r">
              <a:defRPr b="0"/>
            </a:lvl1pPr>
          </a:lstStyle>
          <a:p>
            <a:pPr lvl="0"/>
            <a:r>
              <a:rPr lang="en-US" noProof="0"/>
              <a:t>Click to edit Master title style</a:t>
            </a:r>
          </a:p>
        </p:txBody>
      </p:sp>
      <p:sp>
        <p:nvSpPr>
          <p:cNvPr id="1098755" name="Rectangle 3"/>
          <p:cNvSpPr>
            <a:spLocks noGrp="1" noChangeArrowheads="1"/>
          </p:cNvSpPr>
          <p:nvPr>
            <p:ph type="subTitle" idx="1"/>
          </p:nvPr>
        </p:nvSpPr>
        <p:spPr>
          <a:xfrm>
            <a:off x="2133600" y="3886200"/>
            <a:ext cx="4267200" cy="2057400"/>
          </a:xfrm>
          <a:effectLst/>
        </p:spPr>
        <p:txBody>
          <a:bodyPr/>
          <a:lstStyle>
            <a:lvl1pPr marL="0" indent="0">
              <a:buFont typeface="Wingdings" charset="0"/>
              <a:buNone/>
              <a:defRPr i="1"/>
            </a:lvl1pPr>
          </a:lstStyle>
          <a:p>
            <a:pPr lvl="0"/>
            <a:r>
              <a:rPr lang="en-US" noProof="0"/>
              <a:t>Click to edit Master subtitle style</a:t>
            </a:r>
          </a:p>
        </p:txBody>
      </p:sp>
      <p:sp>
        <p:nvSpPr>
          <p:cNvPr id="4" name="Rectangle 4"/>
          <p:cNvSpPr>
            <a:spLocks noGrp="1" noChangeArrowheads="1"/>
          </p:cNvSpPr>
          <p:nvPr>
            <p:ph type="dt" sz="half" idx="10"/>
          </p:nvPr>
        </p:nvSpPr>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5" name="Rectangle 5"/>
          <p:cNvSpPr>
            <a:spLocks noGrp="1" noChangeArrowheads="1"/>
          </p:cNvSpPr>
          <p:nvPr>
            <p:ph type="ftr" sz="quarter" idx="11"/>
          </p:nvPr>
        </p:nvSpPr>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6"/>
          <p:cNvSpPr>
            <a:spLocks noGrp="1" noChangeArrowheads="1"/>
          </p:cNvSpPr>
          <p:nvPr>
            <p:ph type="sldNum" sz="quarter" idx="12"/>
          </p:nvPr>
        </p:nvSpPr>
        <p:spPr>
          <a:xfrm>
            <a:off x="6553200" y="6248400"/>
            <a:ext cx="1295400" cy="457200"/>
          </a:xfrm>
        </p:spPr>
        <p:txBody>
          <a:bodyPr/>
          <a:lstStyle>
            <a:lvl1pPr>
              <a:defRPr/>
            </a:lvl1pPr>
          </a:lstStyle>
          <a:p>
            <a:pPr>
              <a:defRPr/>
            </a:pPr>
            <a:fld id="{B9BFAF79-331F-1642-B06C-54FED575580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22655931"/>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6"/>
          <p:cNvSpPr>
            <a:spLocks noGrp="1" noChangeArrowheads="1"/>
          </p:cNvSpPr>
          <p:nvPr>
            <p:ph type="sldNum" sz="quarter" idx="12"/>
          </p:nvPr>
        </p:nvSpPr>
        <p:spPr>
          <a:ln/>
        </p:spPr>
        <p:txBody>
          <a:bodyPr/>
          <a:lstStyle>
            <a:lvl1pPr>
              <a:defRPr/>
            </a:lvl1pPr>
          </a:lstStyle>
          <a:p>
            <a:pPr>
              <a:defRPr/>
            </a:pPr>
            <a:fld id="{687C20EB-A70D-CA4B-8AA0-227BE063305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95958227"/>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6"/>
          <p:cNvSpPr>
            <a:spLocks noGrp="1" noChangeArrowheads="1"/>
          </p:cNvSpPr>
          <p:nvPr>
            <p:ph type="sldNum" sz="quarter" idx="12"/>
          </p:nvPr>
        </p:nvSpPr>
        <p:spPr>
          <a:ln/>
        </p:spPr>
        <p:txBody>
          <a:bodyPr/>
          <a:lstStyle>
            <a:lvl1pPr>
              <a:defRPr/>
            </a:lvl1pPr>
          </a:lstStyle>
          <a:p>
            <a:pPr>
              <a:defRPr/>
            </a:pPr>
            <a:fld id="{512736FC-D020-A645-BED8-0330CE701E3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84647268"/>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295400" y="1981200"/>
            <a:ext cx="35052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953000" y="1981200"/>
            <a:ext cx="35052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7" name="Rectangle 6"/>
          <p:cNvSpPr>
            <a:spLocks noGrp="1" noChangeArrowheads="1"/>
          </p:cNvSpPr>
          <p:nvPr>
            <p:ph type="sldNum" sz="quarter" idx="12"/>
          </p:nvPr>
        </p:nvSpPr>
        <p:spPr>
          <a:ln/>
        </p:spPr>
        <p:txBody>
          <a:bodyPr/>
          <a:lstStyle>
            <a:lvl1pPr>
              <a:defRPr/>
            </a:lvl1pPr>
          </a:lstStyle>
          <a:p>
            <a:pPr>
              <a:defRPr/>
            </a:pPr>
            <a:fld id="{09002066-30FB-1F4B-BB17-5A6B8B6B8A6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9577758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B50EC667-1D06-1F40-80AD-297B2F62CF3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664905456"/>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9" name="Rectangle 6"/>
          <p:cNvSpPr>
            <a:spLocks noGrp="1" noChangeArrowheads="1"/>
          </p:cNvSpPr>
          <p:nvPr>
            <p:ph type="sldNum" sz="quarter" idx="12"/>
          </p:nvPr>
        </p:nvSpPr>
        <p:spPr>
          <a:ln/>
        </p:spPr>
        <p:txBody>
          <a:bodyPr/>
          <a:lstStyle>
            <a:lvl1pPr>
              <a:defRPr/>
            </a:lvl1pPr>
          </a:lstStyle>
          <a:p>
            <a:pPr>
              <a:defRPr/>
            </a:pPr>
            <a:fld id="{F7E3EE16-B5DE-3042-AD49-13988EDCC4E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96801898"/>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5" name="Rectangle 6"/>
          <p:cNvSpPr>
            <a:spLocks noGrp="1" noChangeArrowheads="1"/>
          </p:cNvSpPr>
          <p:nvPr>
            <p:ph type="sldNum" sz="quarter" idx="12"/>
          </p:nvPr>
        </p:nvSpPr>
        <p:spPr>
          <a:ln/>
        </p:spPr>
        <p:txBody>
          <a:bodyPr/>
          <a:lstStyle>
            <a:lvl1pPr>
              <a:defRPr/>
            </a:lvl1pPr>
          </a:lstStyle>
          <a:p>
            <a:pPr>
              <a:defRPr/>
            </a:pPr>
            <a:fld id="{24768878-5B88-C34B-A80C-B162EEFFAF4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67020810"/>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4" name="Rectangle 6"/>
          <p:cNvSpPr>
            <a:spLocks noGrp="1" noChangeArrowheads="1"/>
          </p:cNvSpPr>
          <p:nvPr>
            <p:ph type="sldNum" sz="quarter" idx="12"/>
          </p:nvPr>
        </p:nvSpPr>
        <p:spPr>
          <a:ln/>
        </p:spPr>
        <p:txBody>
          <a:bodyPr/>
          <a:lstStyle>
            <a:lvl1pPr>
              <a:defRPr/>
            </a:lvl1pPr>
          </a:lstStyle>
          <a:p>
            <a:pPr>
              <a:defRPr/>
            </a:pPr>
            <a:fld id="{11A70B7D-22E5-2741-9EE0-AF4634D02E5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534940"/>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7" name="Rectangle 6"/>
          <p:cNvSpPr>
            <a:spLocks noGrp="1" noChangeArrowheads="1"/>
          </p:cNvSpPr>
          <p:nvPr>
            <p:ph type="sldNum" sz="quarter" idx="12"/>
          </p:nvPr>
        </p:nvSpPr>
        <p:spPr>
          <a:ln/>
        </p:spPr>
        <p:txBody>
          <a:bodyPr/>
          <a:lstStyle>
            <a:lvl1pPr>
              <a:defRPr/>
            </a:lvl1pPr>
          </a:lstStyle>
          <a:p>
            <a:pPr>
              <a:defRPr/>
            </a:pPr>
            <a:fld id="{4D3CFC0C-8664-644D-8934-C3CC2054A9D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026346124"/>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7" name="Rectangle 6"/>
          <p:cNvSpPr>
            <a:spLocks noGrp="1" noChangeArrowheads="1"/>
          </p:cNvSpPr>
          <p:nvPr>
            <p:ph type="sldNum" sz="quarter" idx="12"/>
          </p:nvPr>
        </p:nvSpPr>
        <p:spPr>
          <a:ln/>
        </p:spPr>
        <p:txBody>
          <a:bodyPr/>
          <a:lstStyle>
            <a:lvl1pPr>
              <a:defRPr/>
            </a:lvl1pPr>
          </a:lstStyle>
          <a:p>
            <a:pPr>
              <a:defRPr/>
            </a:pPr>
            <a:fld id="{ED995194-13A3-3E47-A1C6-6D995A4785B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76392458"/>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6"/>
          <p:cNvSpPr>
            <a:spLocks noGrp="1" noChangeArrowheads="1"/>
          </p:cNvSpPr>
          <p:nvPr>
            <p:ph type="sldNum" sz="quarter" idx="12"/>
          </p:nvPr>
        </p:nvSpPr>
        <p:spPr>
          <a:ln/>
        </p:spPr>
        <p:txBody>
          <a:bodyPr/>
          <a:lstStyle>
            <a:lvl1pPr>
              <a:defRPr/>
            </a:lvl1pPr>
          </a:lstStyle>
          <a:p>
            <a:pPr>
              <a:defRPr/>
            </a:pPr>
            <a:fld id="{39C7E880-111D-7547-9A46-E1D64A80787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82118541"/>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pperplate Gothic Light"/>
              <a:ea typeface="ヒラギノ角ゴ Pro W3"/>
              <a:cs typeface="ヒラギノ角ゴ Pro W3"/>
            </a:endParaRPr>
          </a:p>
        </p:txBody>
      </p:sp>
      <p:sp>
        <p:nvSpPr>
          <p:cNvPr id="6" name="Rectangle 6"/>
          <p:cNvSpPr>
            <a:spLocks noGrp="1" noChangeArrowheads="1"/>
          </p:cNvSpPr>
          <p:nvPr>
            <p:ph type="sldNum" sz="quarter" idx="12"/>
          </p:nvPr>
        </p:nvSpPr>
        <p:spPr>
          <a:ln/>
        </p:spPr>
        <p:txBody>
          <a:bodyPr/>
          <a:lstStyle>
            <a:lvl1pPr>
              <a:defRPr/>
            </a:lvl1pPr>
          </a:lstStyle>
          <a:p>
            <a:pPr>
              <a:defRPr/>
            </a:pPr>
            <a:fld id="{7E031971-1D84-6A4B-9D2A-BE2B10087E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73474199"/>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290513" y="2546350"/>
            <a:ext cx="711200" cy="474663"/>
            <a:chOff x="720" y="336"/>
            <a:chExt cx="624" cy="432"/>
          </a:xfrm>
        </p:grpSpPr>
        <p:sp>
          <p:nvSpPr>
            <p:cNvPr id="5" name="Rectangle 3"/>
            <p:cNvSpPr>
              <a:spLocks noChangeArrowheads="1"/>
            </p:cNvSpPr>
            <p:nvPr/>
          </p:nvSpPr>
          <p:spPr bwMode="auto">
            <a:xfrm>
              <a:off x="720" y="336"/>
              <a:ext cx="384" cy="432"/>
            </a:xfrm>
            <a:prstGeom prst="rect">
              <a:avLst/>
            </a:prstGeom>
            <a:solidFill>
              <a:schemeClr val="fo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solidFill>
                  <a:srgbClr val="000000"/>
                </a:solidFill>
              </a:endParaRPr>
            </a:p>
          </p:txBody>
        </p:sp>
        <p:sp>
          <p:nvSpPr>
            <p:cNvPr id="6" name="Rectangle 4"/>
            <p:cNvSpPr>
              <a:spLocks noChangeArrowheads="1"/>
            </p:cNvSpPr>
            <p:nvPr/>
          </p:nvSpPr>
          <p:spPr bwMode="auto">
            <a:xfrm>
              <a:off x="1056" y="336"/>
              <a:ext cx="288" cy="432"/>
            </a:xfrm>
            <a:prstGeom prst="rect">
              <a:avLst/>
            </a:prstGeom>
            <a:gradFill rotWithShape="0">
              <a:gsLst>
                <a:gs pos="0">
                  <a:schemeClr val="folHlink"/>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solidFill>
                  <a:srgbClr val="000000"/>
                </a:solidFill>
              </a:endParaRPr>
            </a:p>
          </p:txBody>
        </p:sp>
      </p:grpSp>
      <p:grpSp>
        <p:nvGrpSpPr>
          <p:cNvPr id="7" name="Group 5"/>
          <p:cNvGrpSpPr>
            <a:grpSpLocks/>
          </p:cNvGrpSpPr>
          <p:nvPr/>
        </p:nvGrpSpPr>
        <p:grpSpPr bwMode="auto">
          <a:xfrm>
            <a:off x="414338" y="2968625"/>
            <a:ext cx="738187" cy="474663"/>
            <a:chOff x="912" y="2640"/>
            <a:chExt cx="672" cy="432"/>
          </a:xfrm>
        </p:grpSpPr>
        <p:sp>
          <p:nvSpPr>
            <p:cNvPr id="8" name="Rectangle 6"/>
            <p:cNvSpPr>
              <a:spLocks noChangeArrowheads="1"/>
            </p:cNvSpPr>
            <p:nvPr/>
          </p:nvSpPr>
          <p:spPr bwMode="auto">
            <a:xfrm>
              <a:off x="912" y="2640"/>
              <a:ext cx="384" cy="432"/>
            </a:xfrm>
            <a:prstGeom prst="rect">
              <a:avLst/>
            </a:prstGeom>
            <a:solidFill>
              <a:schemeClr val="accent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solidFill>
                  <a:srgbClr val="000000"/>
                </a:solidFill>
              </a:endParaRPr>
            </a:p>
          </p:txBody>
        </p:sp>
        <p:sp>
          <p:nvSpPr>
            <p:cNvPr id="9" name="Rectangle 7"/>
            <p:cNvSpPr>
              <a:spLocks noChangeArrowheads="1"/>
            </p:cNvSpPr>
            <p:nvPr/>
          </p:nvSpPr>
          <p:spPr bwMode="auto">
            <a:xfrm>
              <a:off x="1249" y="2640"/>
              <a:ext cx="335" cy="432"/>
            </a:xfrm>
            <a:prstGeom prst="rect">
              <a:avLst/>
            </a:prstGeom>
            <a:gradFill rotWithShape="0">
              <a:gsLst>
                <a:gs pos="0">
                  <a:schemeClr val="accent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solidFill>
                  <a:srgbClr val="000000"/>
                </a:solidFill>
              </a:endParaRPr>
            </a:p>
          </p:txBody>
        </p:sp>
      </p:grpSp>
      <p:sp>
        <p:nvSpPr>
          <p:cNvPr id="10" name="Rectangle 8"/>
          <p:cNvSpPr>
            <a:spLocks noChangeArrowheads="1"/>
          </p:cNvSpPr>
          <p:nvPr/>
        </p:nvSpPr>
        <p:spPr bwMode="auto">
          <a:xfrm>
            <a:off x="0" y="2895600"/>
            <a:ext cx="560388" cy="422275"/>
          </a:xfrm>
          <a:prstGeom prst="rect">
            <a:avLst/>
          </a:prstGeom>
          <a:gradFill rotWithShape="0">
            <a:gsLst>
              <a:gs pos="0">
                <a:schemeClr val="bg1"/>
              </a:gs>
              <a:gs pos="100000">
                <a:schemeClr val="hlink"/>
              </a:gs>
            </a:gsLst>
            <a:lin ang="189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solidFill>
                <a:srgbClr val="000000"/>
              </a:solidFill>
            </a:endParaRPr>
          </a:p>
        </p:txBody>
      </p:sp>
      <p:sp>
        <p:nvSpPr>
          <p:cNvPr id="11" name="Rectangle 9"/>
          <p:cNvSpPr>
            <a:spLocks noChangeArrowheads="1"/>
          </p:cNvSpPr>
          <p:nvPr/>
        </p:nvSpPr>
        <p:spPr bwMode="auto">
          <a:xfrm>
            <a:off x="635000" y="2438400"/>
            <a:ext cx="31750" cy="1052513"/>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solidFill>
                <a:srgbClr val="000000"/>
              </a:solidFill>
            </a:endParaRPr>
          </a:p>
        </p:txBody>
      </p:sp>
      <p:sp>
        <p:nvSpPr>
          <p:cNvPr id="12" name="Rectangle 15"/>
          <p:cNvSpPr>
            <a:spLocks noChangeArrowheads="1"/>
          </p:cNvSpPr>
          <p:nvPr/>
        </p:nvSpPr>
        <p:spPr bwMode="gray">
          <a:xfrm flipV="1">
            <a:off x="315913" y="3265488"/>
            <a:ext cx="8683625" cy="46037"/>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rot="10800000" wrap="none" anchor="ctr"/>
          <a:lstStyle/>
          <a:p>
            <a:pPr algn="ctr" eaLnBrk="1" hangingPunct="1"/>
            <a:endParaRPr kumimoji="1" lang="en-US">
              <a:solidFill>
                <a:srgbClr val="000000"/>
              </a:solidFill>
            </a:endParaRPr>
          </a:p>
        </p:txBody>
      </p:sp>
      <p:sp>
        <p:nvSpPr>
          <p:cNvPr id="1089546" name="Rectangle 10"/>
          <p:cNvSpPr>
            <a:spLocks noGrp="1" noChangeArrowheads="1"/>
          </p:cNvSpPr>
          <p:nvPr>
            <p:ph type="ctrTitle"/>
          </p:nvPr>
        </p:nvSpPr>
        <p:spPr>
          <a:xfrm>
            <a:off x="990600" y="1828800"/>
            <a:ext cx="7772400" cy="1143000"/>
          </a:xfrm>
        </p:spPr>
        <p:txBody>
          <a:bodyPr/>
          <a:lstStyle>
            <a:lvl1pPr>
              <a:defRPr/>
            </a:lvl1pPr>
          </a:lstStyle>
          <a:p>
            <a:pPr lvl="0"/>
            <a:r>
              <a:rPr lang="en-US" noProof="0"/>
              <a:t>Click to edit Master title style</a:t>
            </a:r>
          </a:p>
        </p:txBody>
      </p:sp>
      <p:sp>
        <p:nvSpPr>
          <p:cNvPr id="1089547" name="Rectangle 11"/>
          <p:cNvSpPr>
            <a:spLocks noGrp="1" noChangeArrowheads="1"/>
          </p:cNvSpPr>
          <p:nvPr>
            <p:ph type="subTitle" idx="1"/>
          </p:nvPr>
        </p:nvSpPr>
        <p:spPr>
          <a:xfrm>
            <a:off x="1371600" y="3886200"/>
            <a:ext cx="6400800" cy="1752600"/>
          </a:xfrm>
        </p:spPr>
        <p:txBody>
          <a:bodyPr/>
          <a:lstStyle>
            <a:lvl1pPr marL="0" indent="0" algn="ctr">
              <a:buFont typeface="Wingdings" charset="0"/>
              <a:buNone/>
              <a:defRPr/>
            </a:lvl1pPr>
          </a:lstStyle>
          <a:p>
            <a:pPr lvl="0"/>
            <a:r>
              <a:rPr lang="en-US" noProof="0"/>
              <a:t>Click to edit Master subtitle style</a:t>
            </a:r>
          </a:p>
        </p:txBody>
      </p:sp>
      <p:sp>
        <p:nvSpPr>
          <p:cNvPr id="13" name="Rectangle 12"/>
          <p:cNvSpPr>
            <a:spLocks noGrp="1" noChangeArrowheads="1"/>
          </p:cNvSpPr>
          <p:nvPr>
            <p:ph type="dt" sz="half" idx="10"/>
          </p:nvPr>
        </p:nvSpPr>
        <p:spPr>
          <a:xfrm>
            <a:off x="990600" y="6248400"/>
            <a:ext cx="1905000" cy="457200"/>
          </a:xfrm>
        </p:spPr>
        <p:txBody>
          <a:bodyPr/>
          <a:lstStyle>
            <a:lvl1pPr>
              <a:defRPr>
                <a:solidFill>
                  <a:srgbClr val="1C1C1C"/>
                </a:solidFill>
              </a:defRPr>
            </a:lvl1pPr>
          </a:lstStyle>
          <a:p>
            <a:pPr>
              <a:defRPr/>
            </a:pPr>
            <a:endParaRPr lang="en-US"/>
          </a:p>
        </p:txBody>
      </p:sp>
      <p:sp>
        <p:nvSpPr>
          <p:cNvPr id="14" name="Rectangle 13"/>
          <p:cNvSpPr>
            <a:spLocks noGrp="1" noChangeArrowheads="1"/>
          </p:cNvSpPr>
          <p:nvPr>
            <p:ph type="ftr" sz="quarter" idx="11"/>
          </p:nvPr>
        </p:nvSpPr>
        <p:spPr>
          <a:xfrm>
            <a:off x="3429000" y="6248400"/>
            <a:ext cx="2895600" cy="457200"/>
          </a:xfrm>
        </p:spPr>
        <p:txBody>
          <a:bodyPr/>
          <a:lstStyle>
            <a:lvl1pPr>
              <a:defRPr>
                <a:solidFill>
                  <a:srgbClr val="1C1C1C"/>
                </a:solidFill>
              </a:defRPr>
            </a:lvl1pPr>
          </a:lstStyle>
          <a:p>
            <a:pPr>
              <a:defRPr/>
            </a:pPr>
            <a:endParaRPr lang="en-US"/>
          </a:p>
        </p:txBody>
      </p:sp>
      <p:sp>
        <p:nvSpPr>
          <p:cNvPr id="15" name="Rectangle 14"/>
          <p:cNvSpPr>
            <a:spLocks noGrp="1" noChangeArrowheads="1"/>
          </p:cNvSpPr>
          <p:nvPr>
            <p:ph type="sldNum" sz="quarter" idx="12"/>
          </p:nvPr>
        </p:nvSpPr>
        <p:spPr>
          <a:xfrm>
            <a:off x="6858000" y="6248400"/>
            <a:ext cx="1905000" cy="457200"/>
          </a:xfrm>
        </p:spPr>
        <p:txBody>
          <a:bodyPr/>
          <a:lstStyle>
            <a:lvl1pPr>
              <a:defRPr>
                <a:solidFill>
                  <a:srgbClr val="1C1C1C"/>
                </a:solidFill>
              </a:defRPr>
            </a:lvl1pPr>
          </a:lstStyle>
          <a:p>
            <a:pPr>
              <a:defRPr/>
            </a:pPr>
            <a:fld id="{8DD432D7-D6EC-5D49-A2BC-E5A800115489}" type="slidenum">
              <a:rPr lang="en-US"/>
              <a:pPr>
                <a:defRPr/>
              </a:pPr>
              <a:t>‹#›</a:t>
            </a:fld>
            <a:endParaRPr lang="en-US"/>
          </a:p>
        </p:txBody>
      </p:sp>
    </p:spTree>
    <p:extLst>
      <p:ext uri="{BB962C8B-B14F-4D97-AF65-F5344CB8AC3E}">
        <p14:creationId xmlns:p14="http://schemas.microsoft.com/office/powerpoint/2010/main" val="1966012654"/>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p>
        </p:txBody>
      </p:sp>
      <p:sp>
        <p:nvSpPr>
          <p:cNvPr id="5" name="Rectangle 12"/>
          <p:cNvSpPr>
            <a:spLocks noGrp="1" noChangeArrowheads="1"/>
          </p:cNvSpPr>
          <p:nvPr>
            <p:ph type="ftr" sz="quarter" idx="11"/>
          </p:nvPr>
        </p:nvSpPr>
        <p:spPr>
          <a:ln/>
        </p:spPr>
        <p:txBody>
          <a:bodyPr/>
          <a:lstStyle>
            <a:lvl1pPr>
              <a:defRPr/>
            </a:lvl1pPr>
          </a:lstStyle>
          <a:p>
            <a:pPr>
              <a:defRPr/>
            </a:pPr>
            <a:endParaRPr lang="en-US"/>
          </a:p>
        </p:txBody>
      </p:sp>
      <p:sp>
        <p:nvSpPr>
          <p:cNvPr id="6" name="Rectangle 13"/>
          <p:cNvSpPr>
            <a:spLocks noGrp="1" noChangeArrowheads="1"/>
          </p:cNvSpPr>
          <p:nvPr>
            <p:ph type="sldNum" sz="quarter" idx="12"/>
          </p:nvPr>
        </p:nvSpPr>
        <p:spPr>
          <a:ln/>
        </p:spPr>
        <p:txBody>
          <a:bodyPr/>
          <a:lstStyle>
            <a:lvl1pPr>
              <a:defRPr/>
            </a:lvl1pPr>
          </a:lstStyle>
          <a:p>
            <a:pPr>
              <a:defRPr/>
            </a:pPr>
            <a:fld id="{BC8322FA-D672-4943-9367-2CDFD2C79836}" type="slidenum">
              <a:rPr lang="en-US"/>
              <a:pPr>
                <a:defRPr/>
              </a:pPr>
              <a:t>‹#›</a:t>
            </a:fld>
            <a:endParaRPr lang="en-US"/>
          </a:p>
        </p:txBody>
      </p:sp>
    </p:spTree>
    <p:extLst>
      <p:ext uri="{BB962C8B-B14F-4D97-AF65-F5344CB8AC3E}">
        <p14:creationId xmlns:p14="http://schemas.microsoft.com/office/powerpoint/2010/main" val="1376070708"/>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p>
        </p:txBody>
      </p:sp>
      <p:sp>
        <p:nvSpPr>
          <p:cNvPr id="5" name="Rectangle 12"/>
          <p:cNvSpPr>
            <a:spLocks noGrp="1" noChangeArrowheads="1"/>
          </p:cNvSpPr>
          <p:nvPr>
            <p:ph type="ftr" sz="quarter" idx="11"/>
          </p:nvPr>
        </p:nvSpPr>
        <p:spPr>
          <a:ln/>
        </p:spPr>
        <p:txBody>
          <a:bodyPr/>
          <a:lstStyle>
            <a:lvl1pPr>
              <a:defRPr/>
            </a:lvl1pPr>
          </a:lstStyle>
          <a:p>
            <a:pPr>
              <a:defRPr/>
            </a:pPr>
            <a:endParaRPr lang="en-US"/>
          </a:p>
        </p:txBody>
      </p:sp>
      <p:sp>
        <p:nvSpPr>
          <p:cNvPr id="6" name="Rectangle 13"/>
          <p:cNvSpPr>
            <a:spLocks noGrp="1" noChangeArrowheads="1"/>
          </p:cNvSpPr>
          <p:nvPr>
            <p:ph type="sldNum" sz="quarter" idx="12"/>
          </p:nvPr>
        </p:nvSpPr>
        <p:spPr>
          <a:ln/>
        </p:spPr>
        <p:txBody>
          <a:bodyPr/>
          <a:lstStyle>
            <a:lvl1pPr>
              <a:defRPr/>
            </a:lvl1pPr>
          </a:lstStyle>
          <a:p>
            <a:pPr>
              <a:defRPr/>
            </a:pPr>
            <a:fld id="{445FBF7B-E1E2-B348-91DD-C70AD3334840}" type="slidenum">
              <a:rPr lang="en-US"/>
              <a:pPr>
                <a:defRPr/>
              </a:pPr>
              <a:t>‹#›</a:t>
            </a:fld>
            <a:endParaRPr lang="en-US"/>
          </a:p>
        </p:txBody>
      </p:sp>
    </p:spTree>
    <p:extLst>
      <p:ext uri="{BB962C8B-B14F-4D97-AF65-F5344CB8AC3E}">
        <p14:creationId xmlns:p14="http://schemas.microsoft.com/office/powerpoint/2010/main" val="240966428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80C7B77E-E58B-B840-9FA7-A5CF63C3893E}"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547690918"/>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82688" y="2017713"/>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145088" y="2017713"/>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p>
        </p:txBody>
      </p:sp>
      <p:sp>
        <p:nvSpPr>
          <p:cNvPr id="6" name="Rectangle 12"/>
          <p:cNvSpPr>
            <a:spLocks noGrp="1" noChangeArrowheads="1"/>
          </p:cNvSpPr>
          <p:nvPr>
            <p:ph type="ftr" sz="quarter" idx="11"/>
          </p:nvPr>
        </p:nvSpPr>
        <p:spPr>
          <a:ln/>
        </p:spPr>
        <p:txBody>
          <a:bodyPr/>
          <a:lstStyle>
            <a:lvl1pPr>
              <a:defRPr/>
            </a:lvl1pPr>
          </a:lstStyle>
          <a:p>
            <a:pPr>
              <a:defRPr/>
            </a:pPr>
            <a:endParaRPr lang="en-US"/>
          </a:p>
        </p:txBody>
      </p:sp>
      <p:sp>
        <p:nvSpPr>
          <p:cNvPr id="7" name="Rectangle 13"/>
          <p:cNvSpPr>
            <a:spLocks noGrp="1" noChangeArrowheads="1"/>
          </p:cNvSpPr>
          <p:nvPr>
            <p:ph type="sldNum" sz="quarter" idx="12"/>
          </p:nvPr>
        </p:nvSpPr>
        <p:spPr>
          <a:ln/>
        </p:spPr>
        <p:txBody>
          <a:bodyPr/>
          <a:lstStyle>
            <a:lvl1pPr>
              <a:defRPr/>
            </a:lvl1pPr>
          </a:lstStyle>
          <a:p>
            <a:pPr>
              <a:defRPr/>
            </a:pPr>
            <a:fld id="{33A94E71-D9B9-694D-845C-C89128F93192}" type="slidenum">
              <a:rPr lang="en-US"/>
              <a:pPr>
                <a:defRPr/>
              </a:pPr>
              <a:t>‹#›</a:t>
            </a:fld>
            <a:endParaRPr lang="en-US"/>
          </a:p>
        </p:txBody>
      </p:sp>
    </p:spTree>
    <p:extLst>
      <p:ext uri="{BB962C8B-B14F-4D97-AF65-F5344CB8AC3E}">
        <p14:creationId xmlns:p14="http://schemas.microsoft.com/office/powerpoint/2010/main" val="2477110403"/>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1"/>
          <p:cNvSpPr>
            <a:spLocks noGrp="1" noChangeArrowheads="1"/>
          </p:cNvSpPr>
          <p:nvPr>
            <p:ph type="dt" sz="half" idx="10"/>
          </p:nvPr>
        </p:nvSpPr>
        <p:spPr>
          <a:ln/>
        </p:spPr>
        <p:txBody>
          <a:bodyPr/>
          <a:lstStyle>
            <a:lvl1pPr>
              <a:defRPr/>
            </a:lvl1pPr>
          </a:lstStyle>
          <a:p>
            <a:pPr>
              <a:defRPr/>
            </a:pPr>
            <a:endParaRPr lang="en-US"/>
          </a:p>
        </p:txBody>
      </p:sp>
      <p:sp>
        <p:nvSpPr>
          <p:cNvPr id="8" name="Rectangle 12"/>
          <p:cNvSpPr>
            <a:spLocks noGrp="1" noChangeArrowheads="1"/>
          </p:cNvSpPr>
          <p:nvPr>
            <p:ph type="ftr" sz="quarter" idx="11"/>
          </p:nvPr>
        </p:nvSpPr>
        <p:spPr>
          <a:ln/>
        </p:spPr>
        <p:txBody>
          <a:bodyPr/>
          <a:lstStyle>
            <a:lvl1pPr>
              <a:defRPr/>
            </a:lvl1pPr>
          </a:lstStyle>
          <a:p>
            <a:pPr>
              <a:defRPr/>
            </a:pPr>
            <a:endParaRPr lang="en-US"/>
          </a:p>
        </p:txBody>
      </p:sp>
      <p:sp>
        <p:nvSpPr>
          <p:cNvPr id="9" name="Rectangle 13"/>
          <p:cNvSpPr>
            <a:spLocks noGrp="1" noChangeArrowheads="1"/>
          </p:cNvSpPr>
          <p:nvPr>
            <p:ph type="sldNum" sz="quarter" idx="12"/>
          </p:nvPr>
        </p:nvSpPr>
        <p:spPr>
          <a:ln/>
        </p:spPr>
        <p:txBody>
          <a:bodyPr/>
          <a:lstStyle>
            <a:lvl1pPr>
              <a:defRPr/>
            </a:lvl1pPr>
          </a:lstStyle>
          <a:p>
            <a:pPr>
              <a:defRPr/>
            </a:pPr>
            <a:fld id="{5AD05E7B-05C3-F342-8A88-19C632798CB2}" type="slidenum">
              <a:rPr lang="en-US"/>
              <a:pPr>
                <a:defRPr/>
              </a:pPr>
              <a:t>‹#›</a:t>
            </a:fld>
            <a:endParaRPr lang="en-US"/>
          </a:p>
        </p:txBody>
      </p:sp>
    </p:spTree>
    <p:extLst>
      <p:ext uri="{BB962C8B-B14F-4D97-AF65-F5344CB8AC3E}">
        <p14:creationId xmlns:p14="http://schemas.microsoft.com/office/powerpoint/2010/main" val="359494727"/>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1"/>
          <p:cNvSpPr>
            <a:spLocks noGrp="1" noChangeArrowheads="1"/>
          </p:cNvSpPr>
          <p:nvPr>
            <p:ph type="dt" sz="half" idx="10"/>
          </p:nvPr>
        </p:nvSpPr>
        <p:spPr>
          <a:ln/>
        </p:spPr>
        <p:txBody>
          <a:bodyPr/>
          <a:lstStyle>
            <a:lvl1pPr>
              <a:defRPr/>
            </a:lvl1pPr>
          </a:lstStyle>
          <a:p>
            <a:pPr>
              <a:defRPr/>
            </a:pPr>
            <a:endParaRPr lang="en-US"/>
          </a:p>
        </p:txBody>
      </p:sp>
      <p:sp>
        <p:nvSpPr>
          <p:cNvPr id="4" name="Rectangle 12"/>
          <p:cNvSpPr>
            <a:spLocks noGrp="1" noChangeArrowheads="1"/>
          </p:cNvSpPr>
          <p:nvPr>
            <p:ph type="ftr" sz="quarter" idx="11"/>
          </p:nvPr>
        </p:nvSpPr>
        <p:spPr>
          <a:ln/>
        </p:spPr>
        <p:txBody>
          <a:bodyPr/>
          <a:lstStyle>
            <a:lvl1pPr>
              <a:defRPr/>
            </a:lvl1pPr>
          </a:lstStyle>
          <a:p>
            <a:pPr>
              <a:defRPr/>
            </a:pPr>
            <a:endParaRPr lang="en-US"/>
          </a:p>
        </p:txBody>
      </p:sp>
      <p:sp>
        <p:nvSpPr>
          <p:cNvPr id="5" name="Rectangle 13"/>
          <p:cNvSpPr>
            <a:spLocks noGrp="1" noChangeArrowheads="1"/>
          </p:cNvSpPr>
          <p:nvPr>
            <p:ph type="sldNum" sz="quarter" idx="12"/>
          </p:nvPr>
        </p:nvSpPr>
        <p:spPr>
          <a:ln/>
        </p:spPr>
        <p:txBody>
          <a:bodyPr/>
          <a:lstStyle>
            <a:lvl1pPr>
              <a:defRPr/>
            </a:lvl1pPr>
          </a:lstStyle>
          <a:p>
            <a:pPr>
              <a:defRPr/>
            </a:pPr>
            <a:fld id="{40B9C63D-CCE0-1D40-B033-27C3F479786F}" type="slidenum">
              <a:rPr lang="en-US"/>
              <a:pPr>
                <a:defRPr/>
              </a:pPr>
              <a:t>‹#›</a:t>
            </a:fld>
            <a:endParaRPr lang="en-US"/>
          </a:p>
        </p:txBody>
      </p:sp>
    </p:spTree>
    <p:extLst>
      <p:ext uri="{BB962C8B-B14F-4D97-AF65-F5344CB8AC3E}">
        <p14:creationId xmlns:p14="http://schemas.microsoft.com/office/powerpoint/2010/main" val="421619298"/>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1"/>
          <p:cNvSpPr>
            <a:spLocks noGrp="1" noChangeArrowheads="1"/>
          </p:cNvSpPr>
          <p:nvPr>
            <p:ph type="dt" sz="half" idx="10"/>
          </p:nvPr>
        </p:nvSpPr>
        <p:spPr>
          <a:ln/>
        </p:spPr>
        <p:txBody>
          <a:bodyPr/>
          <a:lstStyle>
            <a:lvl1pPr>
              <a:defRPr/>
            </a:lvl1pPr>
          </a:lstStyle>
          <a:p>
            <a:pPr>
              <a:defRPr/>
            </a:pPr>
            <a:endParaRPr lang="en-US"/>
          </a:p>
        </p:txBody>
      </p:sp>
      <p:sp>
        <p:nvSpPr>
          <p:cNvPr id="3" name="Rectangle 12"/>
          <p:cNvSpPr>
            <a:spLocks noGrp="1" noChangeArrowheads="1"/>
          </p:cNvSpPr>
          <p:nvPr>
            <p:ph type="ftr" sz="quarter" idx="11"/>
          </p:nvPr>
        </p:nvSpPr>
        <p:spPr>
          <a:ln/>
        </p:spPr>
        <p:txBody>
          <a:bodyPr/>
          <a:lstStyle>
            <a:lvl1pPr>
              <a:defRPr/>
            </a:lvl1pPr>
          </a:lstStyle>
          <a:p>
            <a:pPr>
              <a:defRPr/>
            </a:pPr>
            <a:endParaRPr lang="en-US"/>
          </a:p>
        </p:txBody>
      </p:sp>
      <p:sp>
        <p:nvSpPr>
          <p:cNvPr id="4" name="Rectangle 13"/>
          <p:cNvSpPr>
            <a:spLocks noGrp="1" noChangeArrowheads="1"/>
          </p:cNvSpPr>
          <p:nvPr>
            <p:ph type="sldNum" sz="quarter" idx="12"/>
          </p:nvPr>
        </p:nvSpPr>
        <p:spPr>
          <a:ln/>
        </p:spPr>
        <p:txBody>
          <a:bodyPr/>
          <a:lstStyle>
            <a:lvl1pPr>
              <a:defRPr/>
            </a:lvl1pPr>
          </a:lstStyle>
          <a:p>
            <a:pPr>
              <a:defRPr/>
            </a:pPr>
            <a:fld id="{A79BF913-7BD7-FB4B-BF70-5B7ABDCF6E23}" type="slidenum">
              <a:rPr lang="en-US"/>
              <a:pPr>
                <a:defRPr/>
              </a:pPr>
              <a:t>‹#›</a:t>
            </a:fld>
            <a:endParaRPr lang="en-US"/>
          </a:p>
        </p:txBody>
      </p:sp>
    </p:spTree>
    <p:extLst>
      <p:ext uri="{BB962C8B-B14F-4D97-AF65-F5344CB8AC3E}">
        <p14:creationId xmlns:p14="http://schemas.microsoft.com/office/powerpoint/2010/main" val="3077337696"/>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p>
        </p:txBody>
      </p:sp>
      <p:sp>
        <p:nvSpPr>
          <p:cNvPr id="6" name="Rectangle 12"/>
          <p:cNvSpPr>
            <a:spLocks noGrp="1" noChangeArrowheads="1"/>
          </p:cNvSpPr>
          <p:nvPr>
            <p:ph type="ftr" sz="quarter" idx="11"/>
          </p:nvPr>
        </p:nvSpPr>
        <p:spPr>
          <a:ln/>
        </p:spPr>
        <p:txBody>
          <a:bodyPr/>
          <a:lstStyle>
            <a:lvl1pPr>
              <a:defRPr/>
            </a:lvl1pPr>
          </a:lstStyle>
          <a:p>
            <a:pPr>
              <a:defRPr/>
            </a:pPr>
            <a:endParaRPr lang="en-US"/>
          </a:p>
        </p:txBody>
      </p:sp>
      <p:sp>
        <p:nvSpPr>
          <p:cNvPr id="7" name="Rectangle 13"/>
          <p:cNvSpPr>
            <a:spLocks noGrp="1" noChangeArrowheads="1"/>
          </p:cNvSpPr>
          <p:nvPr>
            <p:ph type="sldNum" sz="quarter" idx="12"/>
          </p:nvPr>
        </p:nvSpPr>
        <p:spPr>
          <a:ln/>
        </p:spPr>
        <p:txBody>
          <a:bodyPr/>
          <a:lstStyle>
            <a:lvl1pPr>
              <a:defRPr/>
            </a:lvl1pPr>
          </a:lstStyle>
          <a:p>
            <a:pPr>
              <a:defRPr/>
            </a:pPr>
            <a:fld id="{32316CF1-6EAC-7849-9B47-33820825057D}" type="slidenum">
              <a:rPr lang="en-US"/>
              <a:pPr>
                <a:defRPr/>
              </a:pPr>
              <a:t>‹#›</a:t>
            </a:fld>
            <a:endParaRPr lang="en-US"/>
          </a:p>
        </p:txBody>
      </p:sp>
    </p:spTree>
    <p:extLst>
      <p:ext uri="{BB962C8B-B14F-4D97-AF65-F5344CB8AC3E}">
        <p14:creationId xmlns:p14="http://schemas.microsoft.com/office/powerpoint/2010/main" val="3037538531"/>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1"/>
          <p:cNvSpPr>
            <a:spLocks noGrp="1" noChangeArrowheads="1"/>
          </p:cNvSpPr>
          <p:nvPr>
            <p:ph type="dt" sz="half" idx="10"/>
          </p:nvPr>
        </p:nvSpPr>
        <p:spPr>
          <a:ln/>
        </p:spPr>
        <p:txBody>
          <a:bodyPr/>
          <a:lstStyle>
            <a:lvl1pPr>
              <a:defRPr/>
            </a:lvl1pPr>
          </a:lstStyle>
          <a:p>
            <a:pPr>
              <a:defRPr/>
            </a:pPr>
            <a:endParaRPr lang="en-US"/>
          </a:p>
        </p:txBody>
      </p:sp>
      <p:sp>
        <p:nvSpPr>
          <p:cNvPr id="6" name="Rectangle 12"/>
          <p:cNvSpPr>
            <a:spLocks noGrp="1" noChangeArrowheads="1"/>
          </p:cNvSpPr>
          <p:nvPr>
            <p:ph type="ftr" sz="quarter" idx="11"/>
          </p:nvPr>
        </p:nvSpPr>
        <p:spPr>
          <a:ln/>
        </p:spPr>
        <p:txBody>
          <a:bodyPr/>
          <a:lstStyle>
            <a:lvl1pPr>
              <a:defRPr/>
            </a:lvl1pPr>
          </a:lstStyle>
          <a:p>
            <a:pPr>
              <a:defRPr/>
            </a:pPr>
            <a:endParaRPr lang="en-US"/>
          </a:p>
        </p:txBody>
      </p:sp>
      <p:sp>
        <p:nvSpPr>
          <p:cNvPr id="7" name="Rectangle 13"/>
          <p:cNvSpPr>
            <a:spLocks noGrp="1" noChangeArrowheads="1"/>
          </p:cNvSpPr>
          <p:nvPr>
            <p:ph type="sldNum" sz="quarter" idx="12"/>
          </p:nvPr>
        </p:nvSpPr>
        <p:spPr>
          <a:ln/>
        </p:spPr>
        <p:txBody>
          <a:bodyPr/>
          <a:lstStyle>
            <a:lvl1pPr>
              <a:defRPr/>
            </a:lvl1pPr>
          </a:lstStyle>
          <a:p>
            <a:pPr>
              <a:defRPr/>
            </a:pPr>
            <a:fld id="{7388B32D-DB1B-4949-802A-AE169A14A903}" type="slidenum">
              <a:rPr lang="en-US"/>
              <a:pPr>
                <a:defRPr/>
              </a:pPr>
              <a:t>‹#›</a:t>
            </a:fld>
            <a:endParaRPr lang="en-US"/>
          </a:p>
        </p:txBody>
      </p:sp>
    </p:spTree>
    <p:extLst>
      <p:ext uri="{BB962C8B-B14F-4D97-AF65-F5344CB8AC3E}">
        <p14:creationId xmlns:p14="http://schemas.microsoft.com/office/powerpoint/2010/main" val="3554910751"/>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p>
        </p:txBody>
      </p:sp>
      <p:sp>
        <p:nvSpPr>
          <p:cNvPr id="5" name="Rectangle 12"/>
          <p:cNvSpPr>
            <a:spLocks noGrp="1" noChangeArrowheads="1"/>
          </p:cNvSpPr>
          <p:nvPr>
            <p:ph type="ftr" sz="quarter" idx="11"/>
          </p:nvPr>
        </p:nvSpPr>
        <p:spPr>
          <a:ln/>
        </p:spPr>
        <p:txBody>
          <a:bodyPr/>
          <a:lstStyle>
            <a:lvl1pPr>
              <a:defRPr/>
            </a:lvl1pPr>
          </a:lstStyle>
          <a:p>
            <a:pPr>
              <a:defRPr/>
            </a:pPr>
            <a:endParaRPr lang="en-US"/>
          </a:p>
        </p:txBody>
      </p:sp>
      <p:sp>
        <p:nvSpPr>
          <p:cNvPr id="6" name="Rectangle 13"/>
          <p:cNvSpPr>
            <a:spLocks noGrp="1" noChangeArrowheads="1"/>
          </p:cNvSpPr>
          <p:nvPr>
            <p:ph type="sldNum" sz="quarter" idx="12"/>
          </p:nvPr>
        </p:nvSpPr>
        <p:spPr>
          <a:ln/>
        </p:spPr>
        <p:txBody>
          <a:bodyPr/>
          <a:lstStyle>
            <a:lvl1pPr>
              <a:defRPr/>
            </a:lvl1pPr>
          </a:lstStyle>
          <a:p>
            <a:pPr>
              <a:defRPr/>
            </a:pPr>
            <a:fld id="{F1ABE35A-0A75-724A-9829-34FF93515384}" type="slidenum">
              <a:rPr lang="en-US"/>
              <a:pPr>
                <a:defRPr/>
              </a:pPr>
              <a:t>‹#›</a:t>
            </a:fld>
            <a:endParaRPr lang="en-US"/>
          </a:p>
        </p:txBody>
      </p:sp>
    </p:spTree>
    <p:extLst>
      <p:ext uri="{BB962C8B-B14F-4D97-AF65-F5344CB8AC3E}">
        <p14:creationId xmlns:p14="http://schemas.microsoft.com/office/powerpoint/2010/main" val="2489357676"/>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4050" y="617538"/>
            <a:ext cx="1951038" cy="55149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50938" y="617538"/>
            <a:ext cx="5700712" cy="55149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1"/>
          <p:cNvSpPr>
            <a:spLocks noGrp="1" noChangeArrowheads="1"/>
          </p:cNvSpPr>
          <p:nvPr>
            <p:ph type="dt" sz="half" idx="10"/>
          </p:nvPr>
        </p:nvSpPr>
        <p:spPr>
          <a:ln/>
        </p:spPr>
        <p:txBody>
          <a:bodyPr/>
          <a:lstStyle>
            <a:lvl1pPr>
              <a:defRPr/>
            </a:lvl1pPr>
          </a:lstStyle>
          <a:p>
            <a:pPr>
              <a:defRPr/>
            </a:pPr>
            <a:endParaRPr lang="en-US"/>
          </a:p>
        </p:txBody>
      </p:sp>
      <p:sp>
        <p:nvSpPr>
          <p:cNvPr id="5" name="Rectangle 12"/>
          <p:cNvSpPr>
            <a:spLocks noGrp="1" noChangeArrowheads="1"/>
          </p:cNvSpPr>
          <p:nvPr>
            <p:ph type="ftr" sz="quarter" idx="11"/>
          </p:nvPr>
        </p:nvSpPr>
        <p:spPr>
          <a:ln/>
        </p:spPr>
        <p:txBody>
          <a:bodyPr/>
          <a:lstStyle>
            <a:lvl1pPr>
              <a:defRPr/>
            </a:lvl1pPr>
          </a:lstStyle>
          <a:p>
            <a:pPr>
              <a:defRPr/>
            </a:pPr>
            <a:endParaRPr lang="en-US"/>
          </a:p>
        </p:txBody>
      </p:sp>
      <p:sp>
        <p:nvSpPr>
          <p:cNvPr id="6" name="Rectangle 13"/>
          <p:cNvSpPr>
            <a:spLocks noGrp="1" noChangeArrowheads="1"/>
          </p:cNvSpPr>
          <p:nvPr>
            <p:ph type="sldNum" sz="quarter" idx="12"/>
          </p:nvPr>
        </p:nvSpPr>
        <p:spPr>
          <a:ln/>
        </p:spPr>
        <p:txBody>
          <a:bodyPr/>
          <a:lstStyle>
            <a:lvl1pPr>
              <a:defRPr/>
            </a:lvl1pPr>
          </a:lstStyle>
          <a:p>
            <a:pPr>
              <a:defRPr/>
            </a:pPr>
            <a:fld id="{4469736F-D192-6A43-B7AD-D65E2CAB86FC}" type="slidenum">
              <a:rPr lang="en-US"/>
              <a:pPr>
                <a:defRPr/>
              </a:pPr>
              <a:t>‹#›</a:t>
            </a:fld>
            <a:endParaRPr lang="en-US"/>
          </a:p>
        </p:txBody>
      </p:sp>
    </p:spTree>
    <p:extLst>
      <p:ext uri="{BB962C8B-B14F-4D97-AF65-F5344CB8AC3E}">
        <p14:creationId xmlns:p14="http://schemas.microsoft.com/office/powerpoint/2010/main" val="1461191149"/>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Line 1026"/>
          <p:cNvSpPr>
            <a:spLocks noChangeShapeType="1"/>
          </p:cNvSpPr>
          <p:nvPr/>
        </p:nvSpPr>
        <p:spPr bwMode="auto">
          <a:xfrm>
            <a:off x="7315200" y="1066800"/>
            <a:ext cx="0" cy="449580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solidFill>
                <a:srgbClr val="000000"/>
              </a:solidFill>
            </a:endParaRPr>
          </a:p>
        </p:txBody>
      </p:sp>
      <p:grpSp>
        <p:nvGrpSpPr>
          <p:cNvPr id="5" name="Group 1032"/>
          <p:cNvGrpSpPr>
            <a:grpSpLocks/>
          </p:cNvGrpSpPr>
          <p:nvPr/>
        </p:nvGrpSpPr>
        <p:grpSpPr bwMode="auto">
          <a:xfrm>
            <a:off x="7493000" y="2992438"/>
            <a:ext cx="1338263" cy="2189162"/>
            <a:chOff x="4704" y="1885"/>
            <a:chExt cx="843" cy="1379"/>
          </a:xfrm>
        </p:grpSpPr>
        <p:sp>
          <p:nvSpPr>
            <p:cNvPr id="6" name="Oval 1033"/>
            <p:cNvSpPr>
              <a:spLocks noChangeArrowheads="1"/>
            </p:cNvSpPr>
            <p:nvPr/>
          </p:nvSpPr>
          <p:spPr bwMode="auto">
            <a:xfrm>
              <a:off x="4704" y="1885"/>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7" name="Oval 1034"/>
            <p:cNvSpPr>
              <a:spLocks noChangeArrowheads="1"/>
            </p:cNvSpPr>
            <p:nvPr/>
          </p:nvSpPr>
          <p:spPr bwMode="auto">
            <a:xfrm>
              <a:off x="4883" y="1885"/>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8" name="Oval 1035"/>
            <p:cNvSpPr>
              <a:spLocks noChangeArrowheads="1"/>
            </p:cNvSpPr>
            <p:nvPr/>
          </p:nvSpPr>
          <p:spPr bwMode="auto">
            <a:xfrm>
              <a:off x="5062" y="1885"/>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9" name="Oval 1036"/>
            <p:cNvSpPr>
              <a:spLocks noChangeArrowheads="1"/>
            </p:cNvSpPr>
            <p:nvPr/>
          </p:nvSpPr>
          <p:spPr bwMode="auto">
            <a:xfrm>
              <a:off x="4704" y="2064"/>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0" name="Oval 1037"/>
            <p:cNvSpPr>
              <a:spLocks noChangeArrowheads="1"/>
            </p:cNvSpPr>
            <p:nvPr/>
          </p:nvSpPr>
          <p:spPr bwMode="auto">
            <a:xfrm>
              <a:off x="4883" y="2064"/>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1" name="Oval 1038"/>
            <p:cNvSpPr>
              <a:spLocks noChangeArrowheads="1"/>
            </p:cNvSpPr>
            <p:nvPr/>
          </p:nvSpPr>
          <p:spPr bwMode="auto">
            <a:xfrm>
              <a:off x="5062" y="2064"/>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2" name="Oval 1039"/>
            <p:cNvSpPr>
              <a:spLocks noChangeArrowheads="1"/>
            </p:cNvSpPr>
            <p:nvPr/>
          </p:nvSpPr>
          <p:spPr bwMode="auto">
            <a:xfrm>
              <a:off x="5241" y="2064"/>
              <a:ext cx="127" cy="127"/>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3" name="Oval 1040"/>
            <p:cNvSpPr>
              <a:spLocks noChangeArrowheads="1"/>
            </p:cNvSpPr>
            <p:nvPr/>
          </p:nvSpPr>
          <p:spPr bwMode="auto">
            <a:xfrm>
              <a:off x="4704" y="2243"/>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 name="Oval 1041"/>
            <p:cNvSpPr>
              <a:spLocks noChangeArrowheads="1"/>
            </p:cNvSpPr>
            <p:nvPr/>
          </p:nvSpPr>
          <p:spPr bwMode="auto">
            <a:xfrm>
              <a:off x="4883" y="2243"/>
              <a:ext cx="127" cy="12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5" name="Oval 1042"/>
            <p:cNvSpPr>
              <a:spLocks noChangeArrowheads="1"/>
            </p:cNvSpPr>
            <p:nvPr/>
          </p:nvSpPr>
          <p:spPr bwMode="auto">
            <a:xfrm>
              <a:off x="5062" y="2243"/>
              <a:ext cx="127" cy="127"/>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6" name="Oval 1043"/>
            <p:cNvSpPr>
              <a:spLocks noChangeArrowheads="1"/>
            </p:cNvSpPr>
            <p:nvPr/>
          </p:nvSpPr>
          <p:spPr bwMode="auto">
            <a:xfrm>
              <a:off x="5241" y="2243"/>
              <a:ext cx="127" cy="127"/>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7" name="Oval 1044"/>
            <p:cNvSpPr>
              <a:spLocks noChangeArrowheads="1"/>
            </p:cNvSpPr>
            <p:nvPr/>
          </p:nvSpPr>
          <p:spPr bwMode="auto">
            <a:xfrm>
              <a:off x="5420" y="2243"/>
              <a:ext cx="127" cy="127"/>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8" name="Oval 1045"/>
            <p:cNvSpPr>
              <a:spLocks noChangeArrowheads="1"/>
            </p:cNvSpPr>
            <p:nvPr/>
          </p:nvSpPr>
          <p:spPr bwMode="auto">
            <a:xfrm>
              <a:off x="4704" y="2421"/>
              <a:ext cx="127" cy="128"/>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9" name="Oval 1046"/>
            <p:cNvSpPr>
              <a:spLocks noChangeArrowheads="1"/>
            </p:cNvSpPr>
            <p:nvPr/>
          </p:nvSpPr>
          <p:spPr bwMode="auto">
            <a:xfrm>
              <a:off x="4883" y="2421"/>
              <a:ext cx="127" cy="128"/>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0" name="Oval 1047"/>
            <p:cNvSpPr>
              <a:spLocks noChangeArrowheads="1"/>
            </p:cNvSpPr>
            <p:nvPr/>
          </p:nvSpPr>
          <p:spPr bwMode="auto">
            <a:xfrm>
              <a:off x="5062" y="2421"/>
              <a:ext cx="127" cy="128"/>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1" name="Oval 1048"/>
            <p:cNvSpPr>
              <a:spLocks noChangeArrowheads="1"/>
            </p:cNvSpPr>
            <p:nvPr/>
          </p:nvSpPr>
          <p:spPr bwMode="auto">
            <a:xfrm>
              <a:off x="5241" y="2421"/>
              <a:ext cx="127" cy="128"/>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2" name="Oval 1049"/>
            <p:cNvSpPr>
              <a:spLocks noChangeArrowheads="1"/>
            </p:cNvSpPr>
            <p:nvPr/>
          </p:nvSpPr>
          <p:spPr bwMode="auto">
            <a:xfrm>
              <a:off x="4704" y="2600"/>
              <a:ext cx="127" cy="128"/>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3" name="Oval 1050"/>
            <p:cNvSpPr>
              <a:spLocks noChangeArrowheads="1"/>
            </p:cNvSpPr>
            <p:nvPr/>
          </p:nvSpPr>
          <p:spPr bwMode="auto">
            <a:xfrm>
              <a:off x="4883" y="2600"/>
              <a:ext cx="127" cy="128"/>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4" name="Oval 1051"/>
            <p:cNvSpPr>
              <a:spLocks noChangeArrowheads="1"/>
            </p:cNvSpPr>
            <p:nvPr/>
          </p:nvSpPr>
          <p:spPr bwMode="auto">
            <a:xfrm>
              <a:off x="5062" y="2600"/>
              <a:ext cx="127" cy="128"/>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5" name="Oval 1052"/>
            <p:cNvSpPr>
              <a:spLocks noChangeArrowheads="1"/>
            </p:cNvSpPr>
            <p:nvPr/>
          </p:nvSpPr>
          <p:spPr bwMode="auto">
            <a:xfrm>
              <a:off x="5241" y="2600"/>
              <a:ext cx="127" cy="128"/>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6" name="Oval 1053"/>
            <p:cNvSpPr>
              <a:spLocks noChangeArrowheads="1"/>
            </p:cNvSpPr>
            <p:nvPr/>
          </p:nvSpPr>
          <p:spPr bwMode="auto">
            <a:xfrm>
              <a:off x="5420" y="2600"/>
              <a:ext cx="127" cy="128"/>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7" name="Oval 1054"/>
            <p:cNvSpPr>
              <a:spLocks noChangeArrowheads="1"/>
            </p:cNvSpPr>
            <p:nvPr/>
          </p:nvSpPr>
          <p:spPr bwMode="auto">
            <a:xfrm>
              <a:off x="4704" y="2779"/>
              <a:ext cx="127" cy="127"/>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8" name="Oval 1055"/>
            <p:cNvSpPr>
              <a:spLocks noChangeArrowheads="1"/>
            </p:cNvSpPr>
            <p:nvPr/>
          </p:nvSpPr>
          <p:spPr bwMode="auto">
            <a:xfrm>
              <a:off x="4883" y="2779"/>
              <a:ext cx="127" cy="127"/>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29" name="Oval 1056"/>
            <p:cNvSpPr>
              <a:spLocks noChangeArrowheads="1"/>
            </p:cNvSpPr>
            <p:nvPr/>
          </p:nvSpPr>
          <p:spPr bwMode="auto">
            <a:xfrm>
              <a:off x="5062" y="2779"/>
              <a:ext cx="127" cy="127"/>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0" name="Oval 1057"/>
            <p:cNvSpPr>
              <a:spLocks noChangeArrowheads="1"/>
            </p:cNvSpPr>
            <p:nvPr/>
          </p:nvSpPr>
          <p:spPr bwMode="auto">
            <a:xfrm>
              <a:off x="5241" y="2779"/>
              <a:ext cx="127" cy="127"/>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1" name="Oval 1058"/>
            <p:cNvSpPr>
              <a:spLocks noChangeArrowheads="1"/>
            </p:cNvSpPr>
            <p:nvPr/>
          </p:nvSpPr>
          <p:spPr bwMode="auto">
            <a:xfrm>
              <a:off x="4704" y="2958"/>
              <a:ext cx="127" cy="127"/>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2" name="Oval 1059"/>
            <p:cNvSpPr>
              <a:spLocks noChangeArrowheads="1"/>
            </p:cNvSpPr>
            <p:nvPr/>
          </p:nvSpPr>
          <p:spPr bwMode="auto">
            <a:xfrm>
              <a:off x="4883" y="2958"/>
              <a:ext cx="127" cy="127"/>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3" name="Oval 1060"/>
            <p:cNvSpPr>
              <a:spLocks noChangeArrowheads="1"/>
            </p:cNvSpPr>
            <p:nvPr/>
          </p:nvSpPr>
          <p:spPr bwMode="auto">
            <a:xfrm>
              <a:off x="5062" y="2958"/>
              <a:ext cx="127" cy="127"/>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4" name="Oval 1061"/>
            <p:cNvSpPr>
              <a:spLocks noChangeArrowheads="1"/>
            </p:cNvSpPr>
            <p:nvPr/>
          </p:nvSpPr>
          <p:spPr bwMode="auto">
            <a:xfrm>
              <a:off x="5241" y="2958"/>
              <a:ext cx="127" cy="127"/>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5" name="Oval 1062"/>
            <p:cNvSpPr>
              <a:spLocks noChangeArrowheads="1"/>
            </p:cNvSpPr>
            <p:nvPr/>
          </p:nvSpPr>
          <p:spPr bwMode="auto">
            <a:xfrm>
              <a:off x="4883" y="3137"/>
              <a:ext cx="127" cy="127"/>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36" name="Oval 1063"/>
            <p:cNvSpPr>
              <a:spLocks noChangeArrowheads="1"/>
            </p:cNvSpPr>
            <p:nvPr/>
          </p:nvSpPr>
          <p:spPr bwMode="auto">
            <a:xfrm>
              <a:off x="5241" y="3137"/>
              <a:ext cx="127" cy="127"/>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grpSp>
      <p:sp>
        <p:nvSpPr>
          <p:cNvPr id="37" name="Line 1064"/>
          <p:cNvSpPr>
            <a:spLocks noChangeShapeType="1"/>
          </p:cNvSpPr>
          <p:nvPr/>
        </p:nvSpPr>
        <p:spPr bwMode="auto">
          <a:xfrm>
            <a:off x="304800" y="2819400"/>
            <a:ext cx="8229600" cy="0"/>
          </a:xfrm>
          <a:prstGeom prst="line">
            <a:avLst/>
          </a:prstGeom>
          <a:noFill/>
          <a:ln w="6350">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solidFill>
                <a:srgbClr val="000000"/>
              </a:solidFill>
            </a:endParaRPr>
          </a:p>
        </p:txBody>
      </p:sp>
      <p:sp>
        <p:nvSpPr>
          <p:cNvPr id="1146883" name="Rectangle 1027"/>
          <p:cNvSpPr>
            <a:spLocks noGrp="1" noChangeArrowheads="1"/>
          </p:cNvSpPr>
          <p:nvPr>
            <p:ph type="ctrTitle"/>
          </p:nvPr>
        </p:nvSpPr>
        <p:spPr>
          <a:xfrm>
            <a:off x="315913" y="466725"/>
            <a:ext cx="6781800" cy="2133600"/>
          </a:xfrm>
        </p:spPr>
        <p:txBody>
          <a:bodyPr/>
          <a:lstStyle>
            <a:lvl1pPr algn="r">
              <a:defRPr sz="4800"/>
            </a:lvl1pPr>
          </a:lstStyle>
          <a:p>
            <a:pPr lvl="0"/>
            <a:r>
              <a:rPr lang="en-US" noProof="0"/>
              <a:t>Click to edit Master title style</a:t>
            </a:r>
          </a:p>
        </p:txBody>
      </p:sp>
      <p:sp>
        <p:nvSpPr>
          <p:cNvPr id="1146884" name="Rectangle 1028"/>
          <p:cNvSpPr>
            <a:spLocks noGrp="1" noChangeArrowheads="1"/>
          </p:cNvSpPr>
          <p:nvPr>
            <p:ph type="subTitle" idx="1"/>
          </p:nvPr>
        </p:nvSpPr>
        <p:spPr>
          <a:xfrm>
            <a:off x="849313" y="3049588"/>
            <a:ext cx="6248400" cy="2362200"/>
          </a:xfrm>
        </p:spPr>
        <p:txBody>
          <a:bodyPr/>
          <a:lstStyle>
            <a:lvl1pPr marL="0" indent="0" algn="r">
              <a:buFont typeface="Wingdings" charset="0"/>
              <a:buNone/>
              <a:defRPr sz="3200"/>
            </a:lvl1pPr>
          </a:lstStyle>
          <a:p>
            <a:pPr lvl="0"/>
            <a:r>
              <a:rPr lang="en-US" noProof="0"/>
              <a:t>Click to edit Master subtitle style</a:t>
            </a:r>
          </a:p>
        </p:txBody>
      </p:sp>
      <p:sp>
        <p:nvSpPr>
          <p:cNvPr id="38" name="Rectangle 1029"/>
          <p:cNvSpPr>
            <a:spLocks noGrp="1" noChangeArrowheads="1"/>
          </p:cNvSpPr>
          <p:nvPr>
            <p:ph type="dt" sz="half" idx="10"/>
          </p:nvPr>
        </p:nvSpPr>
        <p:spPr/>
        <p:txBody>
          <a:bodyPr/>
          <a:lstStyle>
            <a:lvl1pPr>
              <a:defRPr/>
            </a:lvl1pPr>
          </a:lstStyle>
          <a:p>
            <a:pPr>
              <a:defRPr/>
            </a:pPr>
            <a:endParaRPr lang="en-US">
              <a:solidFill>
                <a:srgbClr val="000000"/>
              </a:solidFill>
            </a:endParaRPr>
          </a:p>
        </p:txBody>
      </p:sp>
      <p:sp>
        <p:nvSpPr>
          <p:cNvPr id="39" name="Rectangle 1030"/>
          <p:cNvSpPr>
            <a:spLocks noGrp="1" noChangeArrowheads="1"/>
          </p:cNvSpPr>
          <p:nvPr>
            <p:ph type="ftr" sz="quarter" idx="11"/>
          </p:nvPr>
        </p:nvSpPr>
        <p:spPr/>
        <p:txBody>
          <a:bodyPr/>
          <a:lstStyle>
            <a:lvl1pPr>
              <a:defRPr/>
            </a:lvl1pPr>
          </a:lstStyle>
          <a:p>
            <a:pPr>
              <a:defRPr/>
            </a:pPr>
            <a:endParaRPr lang="en-US">
              <a:solidFill>
                <a:srgbClr val="000000"/>
              </a:solidFill>
            </a:endParaRPr>
          </a:p>
        </p:txBody>
      </p:sp>
      <p:sp>
        <p:nvSpPr>
          <p:cNvPr id="40" name="Rectangle 1031"/>
          <p:cNvSpPr>
            <a:spLocks noGrp="1" noChangeArrowheads="1"/>
          </p:cNvSpPr>
          <p:nvPr>
            <p:ph type="sldNum" sz="quarter" idx="12"/>
          </p:nvPr>
        </p:nvSpPr>
        <p:spPr/>
        <p:txBody>
          <a:bodyPr/>
          <a:lstStyle>
            <a:lvl1pPr>
              <a:defRPr/>
            </a:lvl1pPr>
          </a:lstStyle>
          <a:p>
            <a:pPr>
              <a:defRPr/>
            </a:pPr>
            <a:fld id="{025B46DD-45D4-0444-A9A9-86B791AB203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17803568"/>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1"/>
          <p:cNvSpPr>
            <a:spLocks noGrp="1" noChangeArrowheads="1"/>
          </p:cNvSpPr>
          <p:nvPr>
            <p:ph type="sldNum" sz="quarter" idx="12"/>
          </p:nvPr>
        </p:nvSpPr>
        <p:spPr>
          <a:ln/>
        </p:spPr>
        <p:txBody>
          <a:bodyPr/>
          <a:lstStyle>
            <a:lvl1pPr>
              <a:defRPr/>
            </a:lvl1pPr>
          </a:lstStyle>
          <a:p>
            <a:pPr>
              <a:defRPr/>
            </a:pPr>
            <a:fld id="{B048F1EA-250A-8344-BF22-9ADD2E668F8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6458726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A560E68B-2BE5-6D4E-B180-B9C813D5EFF3}"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318518387"/>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1"/>
          <p:cNvSpPr>
            <a:spLocks noGrp="1" noChangeArrowheads="1"/>
          </p:cNvSpPr>
          <p:nvPr>
            <p:ph type="sldNum" sz="quarter" idx="12"/>
          </p:nvPr>
        </p:nvSpPr>
        <p:spPr>
          <a:ln/>
        </p:spPr>
        <p:txBody>
          <a:bodyPr/>
          <a:lstStyle>
            <a:lvl1pPr>
              <a:defRPr/>
            </a:lvl1pPr>
          </a:lstStyle>
          <a:p>
            <a:pPr>
              <a:defRPr/>
            </a:pPr>
            <a:fld id="{A9395FD6-DBC9-5647-AE60-772452AD169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38718556"/>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719263"/>
            <a:ext cx="4038600"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719263"/>
            <a:ext cx="4038600"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31"/>
          <p:cNvSpPr>
            <a:spLocks noGrp="1" noChangeArrowheads="1"/>
          </p:cNvSpPr>
          <p:nvPr>
            <p:ph type="sldNum" sz="quarter" idx="12"/>
          </p:nvPr>
        </p:nvSpPr>
        <p:spPr>
          <a:ln/>
        </p:spPr>
        <p:txBody>
          <a:bodyPr/>
          <a:lstStyle>
            <a:lvl1pPr>
              <a:defRPr/>
            </a:lvl1pPr>
          </a:lstStyle>
          <a:p>
            <a:pPr>
              <a:defRPr/>
            </a:pPr>
            <a:fld id="{C6F97C8A-FFFD-814E-9B86-A656D2B2A4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82481671"/>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31"/>
          <p:cNvSpPr>
            <a:spLocks noGrp="1" noChangeArrowheads="1"/>
          </p:cNvSpPr>
          <p:nvPr>
            <p:ph type="sldNum" sz="quarter" idx="12"/>
          </p:nvPr>
        </p:nvSpPr>
        <p:spPr>
          <a:ln/>
        </p:spPr>
        <p:txBody>
          <a:bodyPr/>
          <a:lstStyle>
            <a:lvl1pPr>
              <a:defRPr/>
            </a:lvl1pPr>
          </a:lstStyle>
          <a:p>
            <a:pPr>
              <a:defRPr/>
            </a:pPr>
            <a:fld id="{E2D76414-36BC-CE47-A3ED-1A629F75557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24092957"/>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31"/>
          <p:cNvSpPr>
            <a:spLocks noGrp="1" noChangeArrowheads="1"/>
          </p:cNvSpPr>
          <p:nvPr>
            <p:ph type="sldNum" sz="quarter" idx="12"/>
          </p:nvPr>
        </p:nvSpPr>
        <p:spPr>
          <a:ln/>
        </p:spPr>
        <p:txBody>
          <a:bodyPr/>
          <a:lstStyle>
            <a:lvl1pPr>
              <a:defRPr/>
            </a:lvl1pPr>
          </a:lstStyle>
          <a:p>
            <a:pPr>
              <a:defRPr/>
            </a:pPr>
            <a:fld id="{86086C5C-F4F5-7F47-B520-B693DAAE2F0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83357326"/>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31"/>
          <p:cNvSpPr>
            <a:spLocks noGrp="1" noChangeArrowheads="1"/>
          </p:cNvSpPr>
          <p:nvPr>
            <p:ph type="sldNum" sz="quarter" idx="12"/>
          </p:nvPr>
        </p:nvSpPr>
        <p:spPr>
          <a:ln/>
        </p:spPr>
        <p:txBody>
          <a:bodyPr/>
          <a:lstStyle>
            <a:lvl1pPr>
              <a:defRPr/>
            </a:lvl1pPr>
          </a:lstStyle>
          <a:p>
            <a:pPr>
              <a:defRPr/>
            </a:pPr>
            <a:fld id="{DED4B0DA-B43F-344F-ABFD-DEE53C0B0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83780617"/>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31"/>
          <p:cNvSpPr>
            <a:spLocks noGrp="1" noChangeArrowheads="1"/>
          </p:cNvSpPr>
          <p:nvPr>
            <p:ph type="sldNum" sz="quarter" idx="12"/>
          </p:nvPr>
        </p:nvSpPr>
        <p:spPr>
          <a:ln/>
        </p:spPr>
        <p:txBody>
          <a:bodyPr/>
          <a:lstStyle>
            <a:lvl1pPr>
              <a:defRPr/>
            </a:lvl1pPr>
          </a:lstStyle>
          <a:p>
            <a:pPr>
              <a:defRPr/>
            </a:pPr>
            <a:fld id="{E3A29593-99A9-BE46-81BD-BC0ABB758204}"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34679393"/>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31"/>
          <p:cNvSpPr>
            <a:spLocks noGrp="1" noChangeArrowheads="1"/>
          </p:cNvSpPr>
          <p:nvPr>
            <p:ph type="sldNum" sz="quarter" idx="12"/>
          </p:nvPr>
        </p:nvSpPr>
        <p:spPr>
          <a:ln/>
        </p:spPr>
        <p:txBody>
          <a:bodyPr/>
          <a:lstStyle>
            <a:lvl1pPr>
              <a:defRPr/>
            </a:lvl1pPr>
          </a:lstStyle>
          <a:p>
            <a:pPr>
              <a:defRPr/>
            </a:pPr>
            <a:fld id="{34828489-F952-6F40-996C-2ACB4701A30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98957433"/>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1"/>
          <p:cNvSpPr>
            <a:spLocks noGrp="1" noChangeArrowheads="1"/>
          </p:cNvSpPr>
          <p:nvPr>
            <p:ph type="sldNum" sz="quarter" idx="12"/>
          </p:nvPr>
        </p:nvSpPr>
        <p:spPr>
          <a:ln/>
        </p:spPr>
        <p:txBody>
          <a:bodyPr/>
          <a:lstStyle>
            <a:lvl1pPr>
              <a:defRPr/>
            </a:lvl1pPr>
          </a:lstStyle>
          <a:p>
            <a:pPr>
              <a:defRPr/>
            </a:pPr>
            <a:fld id="{E5D21BBC-1A14-9B44-B753-A2B6BE4939F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16514551"/>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22238"/>
            <a:ext cx="2057400" cy="600868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22238"/>
            <a:ext cx="6019800" cy="600868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31"/>
          <p:cNvSpPr>
            <a:spLocks noGrp="1" noChangeArrowheads="1"/>
          </p:cNvSpPr>
          <p:nvPr>
            <p:ph type="sldNum" sz="quarter" idx="12"/>
          </p:nvPr>
        </p:nvSpPr>
        <p:spPr>
          <a:ln/>
        </p:spPr>
        <p:txBody>
          <a:bodyPr/>
          <a:lstStyle>
            <a:lvl1pPr>
              <a:defRPr/>
            </a:lvl1pPr>
          </a:lstStyle>
          <a:p>
            <a:pPr>
              <a:defRPr/>
            </a:pPr>
            <a:fld id="{89DAE80E-C459-7B42-B948-E7322DAD023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68593888"/>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458C24A-41D2-B64F-B497-CB177FB9822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52172155"/>
      </p:ext>
    </p:extLst>
  </p:cSld>
  <p:clrMapOvr>
    <a:masterClrMapping/>
  </p:clrMapOvr>
  <p:transition>
    <p:randomBar dir="vert"/>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1F70AFF9-83EE-5143-8133-D6F83878CFFD}"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117449995"/>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C609BAC-1211-964C-AE0A-68E33CDDA8E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27282095"/>
      </p:ext>
    </p:extLst>
  </p:cSld>
  <p:clrMapOvr>
    <a:masterClrMapping/>
  </p:clrMapOvr>
  <p:transition>
    <p:randomBar dir="vert"/>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FFC8DF41-21B0-9D40-8FDE-98A0016F529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21176421"/>
      </p:ext>
    </p:extLst>
  </p:cSld>
  <p:clrMapOvr>
    <a:masterClrMapping/>
  </p:clrMapOvr>
  <p:transition>
    <p:randomBar dir="vert"/>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AD2246B0-D186-CF43-A18C-BDF0987571F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99259340"/>
      </p:ext>
    </p:extLst>
  </p:cSld>
  <p:clrMapOvr>
    <a:masterClrMapping/>
  </p:clrMapOvr>
  <p:transition>
    <p:randomBar dir="vert"/>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8158DF64-CDCC-A243-8FD4-7A4A1C4041E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24172729"/>
      </p:ext>
    </p:extLst>
  </p:cSld>
  <p:clrMapOvr>
    <a:masterClrMapping/>
  </p:clrMapOvr>
  <p:transition>
    <p:randomBar dir="vert"/>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8C6D77E2-B66C-8045-A84C-1E20CDF0171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84914666"/>
      </p:ext>
    </p:extLst>
  </p:cSld>
  <p:clrMapOvr>
    <a:masterClrMapping/>
  </p:clrMapOvr>
  <p:transition>
    <p:randomBar dir="vert"/>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D396EE47-2D1B-B542-ACFA-0F612E4DFA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92634027"/>
      </p:ext>
    </p:extLst>
  </p:cSld>
  <p:clrMapOvr>
    <a:masterClrMapping/>
  </p:clrMapOvr>
  <p:transition>
    <p:randomBar dir="vert"/>
  </p:transition>
</p:sldLayout>
</file>

<file path=ppt/slideLayouts/slideLayout6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2C561DB0-E6CC-0247-BC2E-CC908722AFA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7886981"/>
      </p:ext>
    </p:extLst>
  </p:cSld>
  <p:clrMapOvr>
    <a:masterClrMapping/>
  </p:clrMapOvr>
  <p:transition>
    <p:randomBar dir="vert"/>
  </p:transition>
</p:sldLayout>
</file>

<file path=ppt/slideLayouts/slideLayout6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2F5DEC1-EEA0-1345-A9CC-43E6B37FCCE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60149874"/>
      </p:ext>
    </p:extLst>
  </p:cSld>
  <p:clrMapOvr>
    <a:masterClrMapping/>
  </p:clrMapOvr>
  <p:transition>
    <p:randomBar dir="vert"/>
  </p:transition>
</p:sldLayout>
</file>

<file path=ppt/slideLayouts/slideLayout6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C4ECCA3-6478-354F-A344-9F3F3C253DF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43084090"/>
      </p:ext>
    </p:extLst>
  </p:cSld>
  <p:clrMapOvr>
    <a:masterClrMapping/>
  </p:clrMapOvr>
  <p:transition>
    <p:randomBar dir="vert"/>
  </p:transition>
</p:sldLayout>
</file>

<file path=ppt/slideLayouts/slideLayout6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2A14C323-B7AA-BB41-813D-416014B44B3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18610952"/>
      </p:ext>
    </p:extLst>
  </p:cSld>
  <p:clrMapOvr>
    <a:masterClrMapping/>
  </p:clrMapOvr>
  <p:transition>
    <p:randomBar dir="vert"/>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8C6B065B-65A7-5141-89A6-A26064F05FF0}" type="slidenum">
              <a:rPr lang="en-US"/>
              <a:pPr>
                <a:defRPr/>
              </a:pPr>
              <a:t>‹#›</a:t>
            </a:fld>
            <a:endParaRPr lang="en-US"/>
          </a:p>
        </p:txBody>
      </p:sp>
    </p:spTree>
    <p:extLst>
      <p:ext uri="{BB962C8B-B14F-4D97-AF65-F5344CB8AC3E}">
        <p14:creationId xmlns:p14="http://schemas.microsoft.com/office/powerpoint/2010/main" val="385679996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Table Placeholder 2"/>
          <p:cNvSpPr>
            <a:spLocks noGrp="1"/>
          </p:cNvSpPr>
          <p:nvPr>
            <p:ph type="tbl" idx="1"/>
          </p:nvPr>
        </p:nvSpPr>
        <p:spPr>
          <a:xfrm>
            <a:off x="685800" y="1981200"/>
            <a:ext cx="7772400" cy="4114800"/>
          </a:xfrm>
        </p:spPr>
        <p:txBody>
          <a:bodyPr/>
          <a:lstStyle/>
          <a:p>
            <a:pPr lvl="0"/>
            <a:endParaRPr lang="en-US" noProof="0"/>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01703F06-E01E-DA45-83CA-F8FC62B9CFF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984333784"/>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0418" name="Rectangle 1026"/>
          <p:cNvSpPr>
            <a:spLocks noGrp="1" noChangeArrowheads="1"/>
          </p:cNvSpPr>
          <p:nvPr>
            <p:ph type="ctrTitle"/>
          </p:nvPr>
        </p:nvSpPr>
        <p:spPr>
          <a:xfrm>
            <a:off x="685800" y="2286000"/>
            <a:ext cx="7772400" cy="1143000"/>
          </a:xfrm>
        </p:spPr>
        <p:txBody>
          <a:bodyPr/>
          <a:lstStyle>
            <a:lvl1pPr>
              <a:defRPr/>
            </a:lvl1pPr>
          </a:lstStyle>
          <a:p>
            <a:r>
              <a:rPr lang="en-US"/>
              <a:t>Click to edit Master title style</a:t>
            </a:r>
          </a:p>
        </p:txBody>
      </p:sp>
      <p:sp>
        <p:nvSpPr>
          <p:cNvPr id="60419" name="Rectangle 1027"/>
          <p:cNvSpPr>
            <a:spLocks noGrp="1" noChangeArrowheads="1"/>
          </p:cNvSpPr>
          <p:nvPr>
            <p:ph type="subTitle"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30AD5581-AABA-1A4D-B3F3-F0CFB5F3966E}"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474299897"/>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35EAC4BD-F32D-D849-9529-81AF48F8E657}"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104173093"/>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14A15291-1B79-9848-83B1-CEB2D66DF02C}"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2675076855"/>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fld id="{B4F915A0-A46E-0947-9F79-64D1FAD6A578}"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4168756587"/>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9" name="Rectangle 6"/>
          <p:cNvSpPr>
            <a:spLocks noGrp="1" noChangeArrowheads="1"/>
          </p:cNvSpPr>
          <p:nvPr>
            <p:ph type="sldNum" sz="quarter" idx="12"/>
          </p:nvPr>
        </p:nvSpPr>
        <p:spPr>
          <a:ln/>
        </p:spPr>
        <p:txBody>
          <a:bodyPr/>
          <a:lstStyle>
            <a:lvl1pPr>
              <a:defRPr/>
            </a:lvl1pPr>
          </a:lstStyle>
          <a:p>
            <a:fld id="{308A3DB5-9CF4-DD43-AFB3-7470F489FE6E}"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2022345682"/>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5" name="Rectangle 6"/>
          <p:cNvSpPr>
            <a:spLocks noGrp="1" noChangeArrowheads="1"/>
          </p:cNvSpPr>
          <p:nvPr>
            <p:ph type="sldNum" sz="quarter" idx="12"/>
          </p:nvPr>
        </p:nvSpPr>
        <p:spPr>
          <a:ln/>
        </p:spPr>
        <p:txBody>
          <a:bodyPr/>
          <a:lstStyle>
            <a:lvl1pPr>
              <a:defRPr/>
            </a:lvl1pPr>
          </a:lstStyle>
          <a:p>
            <a:fld id="{567B14B8-BA56-F948-9084-B337A3682571}"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3139320023"/>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4" name="Rectangle 6"/>
          <p:cNvSpPr>
            <a:spLocks noGrp="1" noChangeArrowheads="1"/>
          </p:cNvSpPr>
          <p:nvPr>
            <p:ph type="sldNum" sz="quarter" idx="12"/>
          </p:nvPr>
        </p:nvSpPr>
        <p:spPr>
          <a:ln/>
        </p:spPr>
        <p:txBody>
          <a:bodyPr/>
          <a:lstStyle>
            <a:lvl1pPr>
              <a:defRPr/>
            </a:lvl1pPr>
          </a:lstStyle>
          <a:p>
            <a:fld id="{A8F25A4E-CABA-CB4D-ADBC-39689D520ED1}"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2641271283"/>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fld id="{9AEDE246-E706-244D-8971-79A1FCC360F6}"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3347656012"/>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7" name="Rectangle 6"/>
          <p:cNvSpPr>
            <a:spLocks noGrp="1" noChangeArrowheads="1"/>
          </p:cNvSpPr>
          <p:nvPr>
            <p:ph type="sldNum" sz="quarter" idx="12"/>
          </p:nvPr>
        </p:nvSpPr>
        <p:spPr>
          <a:ln/>
        </p:spPr>
        <p:txBody>
          <a:bodyPr/>
          <a:lstStyle>
            <a:lvl1pPr>
              <a:defRPr/>
            </a:lvl1pPr>
          </a:lstStyle>
          <a:p>
            <a:fld id="{AAFA1237-4D45-ED46-B570-EAF8A38231EB}"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932132789"/>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DF8CDB32-17B1-1B47-8E90-2F0ACB2C0977}"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3094575580"/>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9A546A1-B38D-3147-845C-ABBC4C465E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79075106"/>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a typeface="Osaka"/>
              <a:cs typeface="Osaka"/>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a typeface="Osaka"/>
              <a:cs typeface="Osaka"/>
            </a:endParaRPr>
          </a:p>
        </p:txBody>
      </p:sp>
      <p:sp>
        <p:nvSpPr>
          <p:cNvPr id="6" name="Rectangle 6"/>
          <p:cNvSpPr>
            <a:spLocks noGrp="1" noChangeArrowheads="1"/>
          </p:cNvSpPr>
          <p:nvPr>
            <p:ph type="sldNum" sz="quarter" idx="12"/>
          </p:nvPr>
        </p:nvSpPr>
        <p:spPr>
          <a:ln/>
        </p:spPr>
        <p:txBody>
          <a:bodyPr/>
          <a:lstStyle>
            <a:lvl1pPr>
              <a:defRPr/>
            </a:lvl1pPr>
          </a:lstStyle>
          <a:p>
            <a:fld id="{D2D32E8F-AD95-9A45-A1DE-9E49789BCF1D}" type="slidenum">
              <a:rPr lang="en-US">
                <a:solidFill>
                  <a:srgbClr val="000000"/>
                </a:solidFill>
                <a:latin typeface="Arial"/>
              </a:rPr>
              <a:pPr/>
              <a:t>‹#›</a:t>
            </a:fld>
            <a:endParaRPr lang="en-US">
              <a:solidFill>
                <a:srgbClr val="000000"/>
              </a:solidFill>
              <a:latin typeface="Arial"/>
            </a:endParaRPr>
          </a:p>
        </p:txBody>
      </p:sp>
    </p:spTree>
    <p:extLst>
      <p:ext uri="{BB962C8B-B14F-4D97-AF65-F5344CB8AC3E}">
        <p14:creationId xmlns:p14="http://schemas.microsoft.com/office/powerpoint/2010/main" val="2819930074"/>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11" name="Shape 11"/>
          <p:cNvSpPr>
            <a:spLocks noGrp="1"/>
          </p:cNvSpPr>
          <p:nvPr>
            <p:ph type="title"/>
          </p:nvPr>
        </p:nvSpPr>
        <p:spPr>
          <a:xfrm>
            <a:off x="685800" y="2130425"/>
            <a:ext cx="7772400" cy="1470025"/>
          </a:xfrm>
          <a:prstGeom prst="rect">
            <a:avLst/>
          </a:prstGeom>
        </p:spPr>
        <p:txBody>
          <a:bodyPr/>
          <a:lstStyle/>
          <a:p>
            <a:r>
              <a:t>Title Text</a:t>
            </a:r>
          </a:p>
        </p:txBody>
      </p:sp>
      <p:sp>
        <p:nvSpPr>
          <p:cNvPr id="12" name="Shape 12"/>
          <p:cNvSpPr>
            <a:spLocks noGrp="1"/>
          </p:cNvSpPr>
          <p:nvPr>
            <p:ph type="body" sz="quarter" idx="1"/>
          </p:nvPr>
        </p:nvSpPr>
        <p:spPr>
          <a:xfrm>
            <a:off x="1371600" y="3886200"/>
            <a:ext cx="6400800" cy="1752600"/>
          </a:xfrm>
          <a:prstGeom prst="rect">
            <a:avLst/>
          </a:prstGeom>
        </p:spPr>
        <p:txBody>
          <a:bodyPr/>
          <a:lstStyle>
            <a:lvl1pPr marL="0" indent="0" algn="ctr">
              <a:buSzTx/>
              <a:buFontTx/>
              <a:buNone/>
              <a:defRPr>
                <a:solidFill>
                  <a:srgbClr val="888888"/>
                </a:solidFill>
              </a:defRPr>
            </a:lvl1pPr>
            <a:lvl2pPr marL="0" indent="0" algn="ctr">
              <a:buSzTx/>
              <a:buFontTx/>
              <a:buNone/>
              <a:defRPr>
                <a:solidFill>
                  <a:srgbClr val="888888"/>
                </a:solidFill>
              </a:defRPr>
            </a:lvl2pPr>
            <a:lvl3pPr marL="0" indent="0" algn="ctr">
              <a:buSzTx/>
              <a:buFontTx/>
              <a:buNone/>
              <a:defRPr>
                <a:solidFill>
                  <a:srgbClr val="888888"/>
                </a:solidFill>
              </a:defRPr>
            </a:lvl3pPr>
            <a:lvl4pPr marL="0" indent="0" algn="ctr">
              <a:buSzTx/>
              <a:buFontTx/>
              <a:buNone/>
              <a:defRPr>
                <a:solidFill>
                  <a:srgbClr val="888888"/>
                </a:solidFill>
              </a:defRPr>
            </a:lvl4pPr>
            <a:lvl5pPr marL="0" indent="0" algn="ctr">
              <a:buSzTx/>
              <a:buFontTx/>
              <a:buNone/>
              <a:defRPr>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13" name="Shape 13"/>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193187968"/>
      </p:ext>
    </p:extLst>
  </p:cSld>
  <p:clrMapOvr>
    <a:masterClrMapping/>
  </p:clrMapOvr>
  <p:transition spd="med"/>
</p:sldLayout>
</file>

<file path=ppt/slideLayouts/slideLayout712.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20" name="Shape 20"/>
          <p:cNvSpPr>
            <a:spLocks noGrp="1"/>
          </p:cNvSpPr>
          <p:nvPr>
            <p:ph type="title"/>
          </p:nvPr>
        </p:nvSpPr>
        <p:spPr>
          <a:prstGeom prst="rect">
            <a:avLst/>
          </a:prstGeom>
        </p:spPr>
        <p:txBody>
          <a:bodyPr/>
          <a:lstStyle/>
          <a:p>
            <a:r>
              <a:t>Title Text</a:t>
            </a:r>
          </a:p>
        </p:txBody>
      </p:sp>
      <p:sp>
        <p:nvSpPr>
          <p:cNvPr id="21" name="Shape 21"/>
          <p:cNvSpPr>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22" name="Shape 22"/>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146109724"/>
      </p:ext>
    </p:extLst>
  </p:cSld>
  <p:clrMapOvr>
    <a:masterClrMapping/>
  </p:clrMapOvr>
  <p:transition spd="med"/>
</p:sldLayout>
</file>

<file path=ppt/slideLayouts/slideLayout713.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29" name="Shape 29"/>
          <p:cNvSpPr>
            <a:spLocks noGrp="1"/>
          </p:cNvSpPr>
          <p:nvPr>
            <p:ph type="title"/>
          </p:nvPr>
        </p:nvSpPr>
        <p:spPr>
          <a:xfrm>
            <a:off x="722312" y="4406900"/>
            <a:ext cx="7772401" cy="1362075"/>
          </a:xfrm>
          <a:prstGeom prst="rect">
            <a:avLst/>
          </a:prstGeom>
        </p:spPr>
        <p:txBody>
          <a:bodyPr anchor="t"/>
          <a:lstStyle>
            <a:lvl1pPr algn="l">
              <a:defRPr sz="4000" b="1" cap="all"/>
            </a:lvl1pPr>
          </a:lstStyle>
          <a:p>
            <a:r>
              <a:t>Title Text</a:t>
            </a:r>
          </a:p>
        </p:txBody>
      </p:sp>
      <p:sp>
        <p:nvSpPr>
          <p:cNvPr id="30" name="Shape 30"/>
          <p:cNvSpPr>
            <a:spLocks noGrp="1"/>
          </p:cNvSpPr>
          <p:nvPr>
            <p:ph type="body" sz="quarter" idx="1"/>
          </p:nvPr>
        </p:nvSpPr>
        <p:spPr>
          <a:xfrm>
            <a:off x="722312" y="2906713"/>
            <a:ext cx="7772401" cy="1500190"/>
          </a:xfrm>
          <a:prstGeom prst="rect">
            <a:avLst/>
          </a:prstGeom>
        </p:spPr>
        <p:txBody>
          <a:bodyPr anchor="b"/>
          <a:lstStyle>
            <a:lvl1pPr marL="0" indent="0">
              <a:spcBef>
                <a:spcPts val="400"/>
              </a:spcBef>
              <a:buSzTx/>
              <a:buFontTx/>
              <a:buNone/>
              <a:defRPr sz="2000">
                <a:solidFill>
                  <a:srgbClr val="888888"/>
                </a:solidFill>
              </a:defRPr>
            </a:lvl1pPr>
            <a:lvl2pPr marL="0" indent="0">
              <a:spcBef>
                <a:spcPts val="400"/>
              </a:spcBef>
              <a:buSzTx/>
              <a:buFontTx/>
              <a:buNone/>
              <a:defRPr sz="2000">
                <a:solidFill>
                  <a:srgbClr val="888888"/>
                </a:solidFill>
              </a:defRPr>
            </a:lvl2pPr>
            <a:lvl3pPr marL="0" indent="0">
              <a:spcBef>
                <a:spcPts val="400"/>
              </a:spcBef>
              <a:buSzTx/>
              <a:buFontTx/>
              <a:buNone/>
              <a:defRPr sz="2000">
                <a:solidFill>
                  <a:srgbClr val="888888"/>
                </a:solidFill>
              </a:defRPr>
            </a:lvl3pPr>
            <a:lvl4pPr marL="0" indent="0">
              <a:spcBef>
                <a:spcPts val="400"/>
              </a:spcBef>
              <a:buSzTx/>
              <a:buFontTx/>
              <a:buNone/>
              <a:defRPr sz="2000">
                <a:solidFill>
                  <a:srgbClr val="888888"/>
                </a:solidFill>
              </a:defRPr>
            </a:lvl4pPr>
            <a:lvl5pPr marL="0" indent="0">
              <a:spcBef>
                <a:spcPts val="400"/>
              </a:spcBef>
              <a:buSzTx/>
              <a:buFontTx/>
              <a:buNone/>
              <a:defRPr sz="2000">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31" name="Shape 31"/>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440403873"/>
      </p:ext>
    </p:extLst>
  </p:cSld>
  <p:clrMapOvr>
    <a:masterClrMapping/>
  </p:clrMapOvr>
  <p:transition spd="med"/>
</p:sldLayout>
</file>

<file path=ppt/slideLayouts/slideLayout714.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38" name="Shape 38"/>
          <p:cNvSpPr>
            <a:spLocks noGrp="1"/>
          </p:cNvSpPr>
          <p:nvPr>
            <p:ph type="title"/>
          </p:nvPr>
        </p:nvSpPr>
        <p:spPr>
          <a:prstGeom prst="rect">
            <a:avLst/>
          </a:prstGeom>
        </p:spPr>
        <p:txBody>
          <a:bodyPr/>
          <a:lstStyle/>
          <a:p>
            <a:r>
              <a:t>Title Text</a:t>
            </a:r>
          </a:p>
        </p:txBody>
      </p:sp>
      <p:sp>
        <p:nvSpPr>
          <p:cNvPr id="39" name="Shape 39"/>
          <p:cNvSpPr>
            <a:spLocks noGrp="1"/>
          </p:cNvSpPr>
          <p:nvPr>
            <p:ph type="body" sz="half" idx="1"/>
          </p:nvPr>
        </p:nvSpPr>
        <p:spPr>
          <a:xfrm>
            <a:off x="457200" y="1600200"/>
            <a:ext cx="4038600" cy="4525963"/>
          </a:xfrm>
          <a:prstGeom prst="rect">
            <a:avLst/>
          </a:prstGeom>
        </p:spPr>
        <p:txBody>
          <a:bodyPr/>
          <a:lstStyle>
            <a:lvl1pPr>
              <a:spcBef>
                <a:spcPts val="600"/>
              </a:spcBef>
              <a:defRPr sz="2800"/>
            </a:lvl1pPr>
            <a:lvl2pPr marL="790575" indent="-333375">
              <a:spcBef>
                <a:spcPts val="600"/>
              </a:spcBef>
              <a:defRPr sz="2800"/>
            </a:lvl2pPr>
            <a:lvl3pPr marL="1234438" indent="-320038">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0" name="Shape 40"/>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226809630"/>
      </p:ext>
    </p:extLst>
  </p:cSld>
  <p:clrMapOvr>
    <a:masterClrMapping/>
  </p:clrMapOvr>
  <p:transition spd="med"/>
</p:sldLayout>
</file>

<file path=ppt/slideLayouts/slideLayout715.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47" name="Shape 47"/>
          <p:cNvSpPr>
            <a:spLocks noGrp="1"/>
          </p:cNvSpPr>
          <p:nvPr>
            <p:ph type="title"/>
          </p:nvPr>
        </p:nvSpPr>
        <p:spPr>
          <a:prstGeom prst="rect">
            <a:avLst/>
          </a:prstGeom>
        </p:spPr>
        <p:txBody>
          <a:bodyPr/>
          <a:lstStyle/>
          <a:p>
            <a:r>
              <a:t>Title Text</a:t>
            </a:r>
          </a:p>
        </p:txBody>
      </p:sp>
      <p:sp>
        <p:nvSpPr>
          <p:cNvPr id="48" name="Shape 48"/>
          <p:cNvSpPr>
            <a:spLocks noGrp="1"/>
          </p:cNvSpPr>
          <p:nvPr>
            <p:ph type="body" sz="quarter" idx="1"/>
          </p:nvPr>
        </p:nvSpPr>
        <p:spPr>
          <a:xfrm>
            <a:off x="457200" y="1535112"/>
            <a:ext cx="4040188" cy="639763"/>
          </a:xfrm>
          <a:prstGeom prst="rect">
            <a:avLst/>
          </a:prstGeom>
        </p:spPr>
        <p:txBody>
          <a:bodyPr anchor="b"/>
          <a:lstStyle>
            <a:lvl1pPr marL="0" indent="0">
              <a:spcBef>
                <a:spcPts val="500"/>
              </a:spcBef>
              <a:buSzTx/>
              <a:buFontTx/>
              <a:buNone/>
              <a:defRPr sz="2400" b="1"/>
            </a:lvl1pPr>
            <a:lvl2pPr marL="0" indent="0">
              <a:spcBef>
                <a:spcPts val="500"/>
              </a:spcBef>
              <a:buSzTx/>
              <a:buFontTx/>
              <a:buNone/>
              <a:defRPr sz="2400" b="1"/>
            </a:lvl2pPr>
            <a:lvl3pPr marL="0" indent="0">
              <a:spcBef>
                <a:spcPts val="500"/>
              </a:spcBef>
              <a:buSzTx/>
              <a:buFontTx/>
              <a:buNone/>
              <a:defRPr sz="2400" b="1"/>
            </a:lvl3pPr>
            <a:lvl4pPr marL="0" indent="0">
              <a:spcBef>
                <a:spcPts val="500"/>
              </a:spcBef>
              <a:buSzTx/>
              <a:buFontTx/>
              <a:buNone/>
              <a:defRPr sz="2400" b="1"/>
            </a:lvl4pPr>
            <a:lvl5pPr marL="0" indent="0">
              <a:spcBef>
                <a:spcPts val="500"/>
              </a:spcBef>
              <a:buSzTx/>
              <a:buFont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9" name="Shape 49"/>
          <p:cNvSpPr>
            <a:spLocks noGrp="1"/>
          </p:cNvSpPr>
          <p:nvPr>
            <p:ph type="body" sz="quarter" idx="13"/>
          </p:nvPr>
        </p:nvSpPr>
        <p:spPr>
          <a:xfrm>
            <a:off x="4645025" y="1535112"/>
            <a:ext cx="4041775" cy="639765"/>
          </a:xfrm>
          <a:prstGeom prst="rect">
            <a:avLst/>
          </a:prstGeom>
        </p:spPr>
        <p:txBody>
          <a:bodyPr anchor="b"/>
          <a:lstStyle/>
          <a:p>
            <a:endParaRPr/>
          </a:p>
        </p:txBody>
      </p:sp>
      <p:sp>
        <p:nvSpPr>
          <p:cNvPr id="50" name="Shape 50"/>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513333158"/>
      </p:ext>
    </p:extLst>
  </p:cSld>
  <p:clrMapOvr>
    <a:masterClrMapping/>
  </p:clrMapOvr>
  <p:transition spd="med"/>
</p:sldLayout>
</file>

<file path=ppt/slideLayouts/slideLayout716.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57" name="Shape 57"/>
          <p:cNvSpPr>
            <a:spLocks noGrp="1"/>
          </p:cNvSpPr>
          <p:nvPr>
            <p:ph type="title"/>
          </p:nvPr>
        </p:nvSpPr>
        <p:spPr>
          <a:prstGeom prst="rect">
            <a:avLst/>
          </a:prstGeom>
        </p:spPr>
        <p:txBody>
          <a:bodyPr/>
          <a:lstStyle/>
          <a:p>
            <a:r>
              <a:t>Title Text</a:t>
            </a:r>
          </a:p>
        </p:txBody>
      </p:sp>
      <p:sp>
        <p:nvSpPr>
          <p:cNvPr id="58" name="Shape 58"/>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953428555"/>
      </p:ext>
    </p:extLst>
  </p:cSld>
  <p:clrMapOvr>
    <a:masterClrMapping/>
  </p:clrMapOvr>
  <p:transition spd="med"/>
</p:sldLayout>
</file>

<file path=ppt/slideLayouts/slideLayout717.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65" name="Shape 65"/>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313874438"/>
      </p:ext>
    </p:extLst>
  </p:cSld>
  <p:clrMapOvr>
    <a:masterClrMapping/>
  </p:clrMapOvr>
  <p:transition spd="med"/>
</p:sldLayout>
</file>

<file path=ppt/slideLayouts/slideLayout718.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72" name="Shape 72"/>
          <p:cNvSpPr>
            <a:spLocks noGrp="1"/>
          </p:cNvSpPr>
          <p:nvPr>
            <p:ph type="title"/>
          </p:nvPr>
        </p:nvSpPr>
        <p:spPr>
          <a:xfrm>
            <a:off x="457200" y="273050"/>
            <a:ext cx="3008316" cy="1162050"/>
          </a:xfrm>
          <a:prstGeom prst="rect">
            <a:avLst/>
          </a:prstGeom>
        </p:spPr>
        <p:txBody>
          <a:bodyPr anchor="b"/>
          <a:lstStyle>
            <a:lvl1pPr algn="l">
              <a:defRPr sz="2000" b="1"/>
            </a:lvl1pPr>
          </a:lstStyle>
          <a:p>
            <a:r>
              <a:t>Title Text</a:t>
            </a:r>
          </a:p>
        </p:txBody>
      </p:sp>
      <p:sp>
        <p:nvSpPr>
          <p:cNvPr id="73" name="Shape 73"/>
          <p:cNvSpPr>
            <a:spLocks noGrp="1"/>
          </p:cNvSpPr>
          <p:nvPr>
            <p:ph type="body" idx="1"/>
          </p:nvPr>
        </p:nvSpPr>
        <p:spPr>
          <a:xfrm>
            <a:off x="3575050" y="273050"/>
            <a:ext cx="5111750" cy="5853113"/>
          </a:xfrm>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74" name="Shape 74"/>
          <p:cNvSpPr>
            <a:spLocks noGrp="1"/>
          </p:cNvSpPr>
          <p:nvPr>
            <p:ph type="body" sz="half" idx="13"/>
          </p:nvPr>
        </p:nvSpPr>
        <p:spPr>
          <a:xfrm>
            <a:off x="457198" y="1435100"/>
            <a:ext cx="3008317" cy="4691063"/>
          </a:xfrm>
          <a:prstGeom prst="rect">
            <a:avLst/>
          </a:prstGeom>
        </p:spPr>
        <p:txBody>
          <a:bodyPr/>
          <a:lstStyle/>
          <a:p>
            <a:endParaRPr/>
          </a:p>
        </p:txBody>
      </p:sp>
      <p:sp>
        <p:nvSpPr>
          <p:cNvPr id="75" name="Shape 75"/>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798290512"/>
      </p:ext>
    </p:extLst>
  </p:cSld>
  <p:clrMapOvr>
    <a:masterClrMapping/>
  </p:clrMapOvr>
  <p:transition spd="med"/>
</p:sldLayout>
</file>

<file path=ppt/slideLayouts/slideLayout719.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82" name="Shape 82"/>
          <p:cNvSpPr>
            <a:spLocks noGrp="1"/>
          </p:cNvSpPr>
          <p:nvPr>
            <p:ph type="title"/>
          </p:nvPr>
        </p:nvSpPr>
        <p:spPr>
          <a:xfrm>
            <a:off x="1792288" y="4800600"/>
            <a:ext cx="5486403" cy="566738"/>
          </a:xfrm>
          <a:prstGeom prst="rect">
            <a:avLst/>
          </a:prstGeom>
        </p:spPr>
        <p:txBody>
          <a:bodyPr anchor="b"/>
          <a:lstStyle>
            <a:lvl1pPr algn="l">
              <a:defRPr sz="2000" b="1"/>
            </a:lvl1pPr>
          </a:lstStyle>
          <a:p>
            <a:r>
              <a:t>Title Text</a:t>
            </a:r>
          </a:p>
        </p:txBody>
      </p:sp>
      <p:sp>
        <p:nvSpPr>
          <p:cNvPr id="83" name="Shape 83"/>
          <p:cNvSpPr>
            <a:spLocks noGrp="1"/>
          </p:cNvSpPr>
          <p:nvPr>
            <p:ph type="pic" sz="half" idx="13"/>
          </p:nvPr>
        </p:nvSpPr>
        <p:spPr>
          <a:xfrm>
            <a:off x="1792288" y="612775"/>
            <a:ext cx="5486403" cy="4114800"/>
          </a:xfrm>
          <a:prstGeom prst="rect">
            <a:avLst/>
          </a:prstGeom>
        </p:spPr>
        <p:txBody>
          <a:bodyPr lIns="91439" tIns="45719" rIns="91439" bIns="45719">
            <a:noAutofit/>
          </a:bodyPr>
          <a:lstStyle/>
          <a:p>
            <a:endParaRPr/>
          </a:p>
        </p:txBody>
      </p:sp>
      <p:sp>
        <p:nvSpPr>
          <p:cNvPr id="84" name="Shape 84"/>
          <p:cNvSpPr>
            <a:spLocks noGrp="1"/>
          </p:cNvSpPr>
          <p:nvPr>
            <p:ph type="body" sz="quarter" idx="1"/>
          </p:nvPr>
        </p:nvSpPr>
        <p:spPr>
          <a:xfrm>
            <a:off x="1792288" y="5367337"/>
            <a:ext cx="5486403" cy="804865"/>
          </a:xfrm>
          <a:prstGeom prst="rect">
            <a:avLst/>
          </a:prstGeom>
        </p:spPr>
        <p:txBody>
          <a:bodyPr/>
          <a:lstStyle>
            <a:lvl1pPr marL="0" indent="0">
              <a:spcBef>
                <a:spcPts val="300"/>
              </a:spcBef>
              <a:buSzTx/>
              <a:buFontTx/>
              <a:buNone/>
              <a:defRPr sz="1400"/>
            </a:lvl1pPr>
            <a:lvl2pPr marL="0" indent="0">
              <a:spcBef>
                <a:spcPts val="300"/>
              </a:spcBef>
              <a:buSzTx/>
              <a:buFontTx/>
              <a:buNone/>
              <a:defRPr sz="1400"/>
            </a:lvl2pPr>
            <a:lvl3pPr marL="0" indent="0">
              <a:spcBef>
                <a:spcPts val="300"/>
              </a:spcBef>
              <a:buSzTx/>
              <a:buFontTx/>
              <a:buNone/>
              <a:defRPr sz="1400"/>
            </a:lvl3pPr>
            <a:lvl4pPr marL="0" indent="0">
              <a:spcBef>
                <a:spcPts val="300"/>
              </a:spcBef>
              <a:buSzTx/>
              <a:buFontTx/>
              <a:buNone/>
              <a:defRPr sz="1400"/>
            </a:lvl4pPr>
            <a:lvl5pPr marL="0" indent="0">
              <a:spcBef>
                <a:spcPts val="300"/>
              </a:spcBef>
              <a:buSzTx/>
              <a:buFontTx/>
              <a:buNone/>
              <a:defRPr sz="1400"/>
            </a:lvl5pPr>
          </a:lstStyle>
          <a:p>
            <a:r>
              <a:t>Body Level One</a:t>
            </a:r>
          </a:p>
          <a:p>
            <a:pPr lvl="1"/>
            <a:r>
              <a:t>Body Level Two</a:t>
            </a:r>
          </a:p>
          <a:p>
            <a:pPr lvl="2"/>
            <a:r>
              <a:t>Body Level Three</a:t>
            </a:r>
          </a:p>
          <a:p>
            <a:pPr lvl="3"/>
            <a:r>
              <a:t>Body Level Four</a:t>
            </a:r>
          </a:p>
          <a:p>
            <a:pPr lvl="4"/>
            <a:r>
              <a:t>Body Level Five</a:t>
            </a:r>
          </a:p>
        </p:txBody>
      </p:sp>
      <p:sp>
        <p:nvSpPr>
          <p:cNvPr id="85" name="Shape 85"/>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26935923"/>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08B9C82-07FD-CE4F-BA86-417A5D1D61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4730752"/>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tx">
  <p:cSld name="Title and Vertical Text">
    <p:spTree>
      <p:nvGrpSpPr>
        <p:cNvPr id="1" name=""/>
        <p:cNvGrpSpPr/>
        <p:nvPr/>
      </p:nvGrpSpPr>
      <p:grpSpPr>
        <a:xfrm>
          <a:off x="0" y="0"/>
          <a:ext cx="0" cy="0"/>
          <a:chOff x="0" y="0"/>
          <a:chExt cx="0" cy="0"/>
        </a:xfrm>
      </p:grpSpPr>
      <p:sp>
        <p:nvSpPr>
          <p:cNvPr id="92" name="Shape 92"/>
          <p:cNvSpPr>
            <a:spLocks noGrp="1"/>
          </p:cNvSpPr>
          <p:nvPr>
            <p:ph type="title"/>
          </p:nvPr>
        </p:nvSpPr>
        <p:spPr>
          <a:prstGeom prst="rect">
            <a:avLst/>
          </a:prstGeom>
        </p:spPr>
        <p:txBody>
          <a:bodyPr/>
          <a:lstStyle/>
          <a:p>
            <a:r>
              <a:t>Title Text</a:t>
            </a:r>
          </a:p>
        </p:txBody>
      </p:sp>
      <p:sp>
        <p:nvSpPr>
          <p:cNvPr id="93" name="Shape 93"/>
          <p:cNvSpPr>
            <a:spLocks noGrp="1"/>
          </p:cNvSpPr>
          <p:nvPr>
            <p:ph type="body" idx="1"/>
          </p:nvPr>
        </p:nvSpPr>
        <p:spPr>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94" name="Shape 94"/>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014427194"/>
      </p:ext>
    </p:extLst>
  </p:cSld>
  <p:clrMapOvr>
    <a:masterClrMapping/>
  </p:clrMapOvr>
  <p:transition spd="med"/>
</p:sldLayout>
</file>

<file path=ppt/slideLayouts/slideLayout721.xml><?xml version="1.0" encoding="utf-8"?>
<p:sldLayout xmlns:a="http://schemas.openxmlformats.org/drawingml/2006/main" xmlns:r="http://schemas.openxmlformats.org/officeDocument/2006/relationships" xmlns:p="http://schemas.openxmlformats.org/presentationml/2006/main" type="tx">
  <p:cSld name="Vertical Title and Text">
    <p:spTree>
      <p:nvGrpSpPr>
        <p:cNvPr id="1" name=""/>
        <p:cNvGrpSpPr/>
        <p:nvPr/>
      </p:nvGrpSpPr>
      <p:grpSpPr>
        <a:xfrm>
          <a:off x="0" y="0"/>
          <a:ext cx="0" cy="0"/>
          <a:chOff x="0" y="0"/>
          <a:chExt cx="0" cy="0"/>
        </a:xfrm>
      </p:grpSpPr>
      <p:sp>
        <p:nvSpPr>
          <p:cNvPr id="101" name="Shape 101"/>
          <p:cNvSpPr>
            <a:spLocks noGrp="1"/>
          </p:cNvSpPr>
          <p:nvPr>
            <p:ph type="title"/>
          </p:nvPr>
        </p:nvSpPr>
        <p:spPr>
          <a:xfrm>
            <a:off x="6629400" y="274638"/>
            <a:ext cx="2057400" cy="5851527"/>
          </a:xfrm>
          <a:prstGeom prst="rect">
            <a:avLst/>
          </a:prstGeom>
        </p:spPr>
        <p:txBody>
          <a:bodyPr/>
          <a:lstStyle/>
          <a:p>
            <a:r>
              <a:t>Title Text</a:t>
            </a:r>
          </a:p>
        </p:txBody>
      </p:sp>
      <p:sp>
        <p:nvSpPr>
          <p:cNvPr id="102" name="Shape 102"/>
          <p:cNvSpPr>
            <a:spLocks noGrp="1"/>
          </p:cNvSpPr>
          <p:nvPr>
            <p:ph type="body" idx="1"/>
          </p:nvPr>
        </p:nvSpPr>
        <p:spPr>
          <a:xfrm>
            <a:off x="457200" y="274638"/>
            <a:ext cx="6019800" cy="5851527"/>
          </a:xfrm>
          <a:prstGeom prst="rect">
            <a:avLst/>
          </a:prstGeom>
        </p:spPr>
        <p:txBody>
          <a:bodyPr/>
          <a:lstStyle/>
          <a:p>
            <a:r>
              <a:t>Body Level One</a:t>
            </a:r>
          </a:p>
          <a:p>
            <a:pPr lvl="1"/>
            <a:r>
              <a:t>Body Level Two</a:t>
            </a:r>
          </a:p>
          <a:p>
            <a:pPr lvl="2"/>
            <a:r>
              <a:t>Body Level Three</a:t>
            </a:r>
          </a:p>
          <a:p>
            <a:pPr lvl="3"/>
            <a:r>
              <a:t>Body Level Four</a:t>
            </a:r>
          </a:p>
          <a:p>
            <a:pPr lvl="4"/>
            <a:r>
              <a:t>Body Level Five</a:t>
            </a:r>
          </a:p>
        </p:txBody>
      </p:sp>
      <p:sp>
        <p:nvSpPr>
          <p:cNvPr id="103" name="Shape 103"/>
          <p:cNvSpPr>
            <a:spLocks noGrp="1"/>
          </p:cNvSpPr>
          <p:nvPr>
            <p:ph type="sldNum" sz="quarter" idx="2"/>
          </p:nvPr>
        </p:nvSpPr>
        <p:spPr>
          <a:prstGeom prst="rect">
            <a:avLst/>
          </a:prstGeom>
        </p:spPr>
        <p:txBody>
          <a:body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05417700"/>
      </p:ext>
    </p:extLst>
  </p:cSld>
  <p:clrMapOvr>
    <a:masterClrMapping/>
  </p:clrMapOvr>
  <p:transition spd="med"/>
</p:sldLayout>
</file>

<file path=ppt/slideLayouts/slideLayout722.xml><?xml version="1.0" encoding="utf-8"?>
<p:sldLayout xmlns:a="http://schemas.openxmlformats.org/drawingml/2006/main" xmlns:r="http://schemas.openxmlformats.org/officeDocument/2006/relationships" xmlns:p="http://schemas.openxmlformats.org/presentationml/2006/main" type="tx">
  <p:cSld name="1_Title Slide">
    <p:spTree>
      <p:nvGrpSpPr>
        <p:cNvPr id="1" name=""/>
        <p:cNvGrpSpPr/>
        <p:nvPr/>
      </p:nvGrpSpPr>
      <p:grpSpPr>
        <a:xfrm>
          <a:off x="0" y="0"/>
          <a:ext cx="0" cy="0"/>
          <a:chOff x="0" y="0"/>
          <a:chExt cx="0" cy="0"/>
        </a:xfrm>
      </p:grpSpPr>
      <p:sp>
        <p:nvSpPr>
          <p:cNvPr id="110" name="Shape 110"/>
          <p:cNvSpPr>
            <a:spLocks noGrp="1"/>
          </p:cNvSpPr>
          <p:nvPr>
            <p:ph type="title"/>
          </p:nvPr>
        </p:nvSpPr>
        <p:spPr>
          <a:xfrm>
            <a:off x="685800" y="2130425"/>
            <a:ext cx="7772400" cy="1470028"/>
          </a:xfrm>
          <a:prstGeom prst="rect">
            <a:avLst/>
          </a:prstGeom>
        </p:spPr>
        <p:txBody>
          <a:bodyPr lIns="45630" tIns="45630" rIns="45630" bIns="45630"/>
          <a:lstStyle>
            <a:lvl1pPr defTabSz="456342"/>
          </a:lstStyle>
          <a:p>
            <a:r>
              <a:t>Title Text</a:t>
            </a:r>
          </a:p>
        </p:txBody>
      </p:sp>
      <p:sp>
        <p:nvSpPr>
          <p:cNvPr id="111" name="Shape 111"/>
          <p:cNvSpPr>
            <a:spLocks noGrp="1"/>
          </p:cNvSpPr>
          <p:nvPr>
            <p:ph type="body" sz="quarter" idx="1"/>
          </p:nvPr>
        </p:nvSpPr>
        <p:spPr>
          <a:xfrm>
            <a:off x="1371600" y="3886201"/>
            <a:ext cx="6400800" cy="1752603"/>
          </a:xfrm>
          <a:prstGeom prst="rect">
            <a:avLst/>
          </a:prstGeom>
        </p:spPr>
        <p:txBody>
          <a:bodyPr lIns="45630" tIns="45630" rIns="45630" bIns="45630"/>
          <a:lstStyle>
            <a:lvl1pPr marL="0" indent="0" algn="ctr" defTabSz="456342">
              <a:buSzTx/>
              <a:buFontTx/>
              <a:buNone/>
              <a:defRPr>
                <a:solidFill>
                  <a:srgbClr val="888888"/>
                </a:solidFill>
              </a:defRPr>
            </a:lvl1pPr>
            <a:lvl2pPr marL="0" indent="0" algn="ctr" defTabSz="456342">
              <a:buSzTx/>
              <a:buFontTx/>
              <a:buNone/>
              <a:defRPr>
                <a:solidFill>
                  <a:srgbClr val="888888"/>
                </a:solidFill>
              </a:defRPr>
            </a:lvl2pPr>
            <a:lvl3pPr marL="0" indent="0" algn="ctr" defTabSz="456342">
              <a:buSzTx/>
              <a:buFontTx/>
              <a:buNone/>
              <a:defRPr>
                <a:solidFill>
                  <a:srgbClr val="888888"/>
                </a:solidFill>
              </a:defRPr>
            </a:lvl3pPr>
            <a:lvl4pPr marL="0" indent="0" algn="ctr" defTabSz="456342">
              <a:buSzTx/>
              <a:buFontTx/>
              <a:buNone/>
              <a:defRPr>
                <a:solidFill>
                  <a:srgbClr val="888888"/>
                </a:solidFill>
              </a:defRPr>
            </a:lvl4pPr>
            <a:lvl5pPr marL="0" indent="0" algn="ctr" defTabSz="456342">
              <a:buSzTx/>
              <a:buFontTx/>
              <a:buNone/>
              <a:defRPr>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112" name="Shape 112"/>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688370385"/>
      </p:ext>
    </p:extLst>
  </p:cSld>
  <p:clrMapOvr>
    <a:masterClrMapping/>
  </p:clrMapOvr>
  <p:transition spd="med"/>
</p:sldLayout>
</file>

<file path=ppt/slideLayouts/slideLayout723.xml><?xml version="1.0" encoding="utf-8"?>
<p:sldLayout xmlns:a="http://schemas.openxmlformats.org/drawingml/2006/main" xmlns:r="http://schemas.openxmlformats.org/officeDocument/2006/relationships" xmlns:p="http://schemas.openxmlformats.org/presentationml/2006/main" type="tx">
  <p:cSld name="1_Title and Content">
    <p:spTree>
      <p:nvGrpSpPr>
        <p:cNvPr id="1" name=""/>
        <p:cNvGrpSpPr/>
        <p:nvPr/>
      </p:nvGrpSpPr>
      <p:grpSpPr>
        <a:xfrm>
          <a:off x="0" y="0"/>
          <a:ext cx="0" cy="0"/>
          <a:chOff x="0" y="0"/>
          <a:chExt cx="0" cy="0"/>
        </a:xfrm>
      </p:grpSpPr>
      <p:sp>
        <p:nvSpPr>
          <p:cNvPr id="119" name="Shape 119"/>
          <p:cNvSpPr>
            <a:spLocks noGrp="1"/>
          </p:cNvSpPr>
          <p:nvPr>
            <p:ph type="title"/>
          </p:nvPr>
        </p:nvSpPr>
        <p:spPr>
          <a:prstGeom prst="rect">
            <a:avLst/>
          </a:prstGeom>
        </p:spPr>
        <p:txBody>
          <a:bodyPr lIns="45630" tIns="45630" rIns="45630" bIns="45630"/>
          <a:lstStyle>
            <a:lvl1pPr defTabSz="456342"/>
          </a:lstStyle>
          <a:p>
            <a:r>
              <a:t>Title Text</a:t>
            </a:r>
          </a:p>
        </p:txBody>
      </p:sp>
      <p:sp>
        <p:nvSpPr>
          <p:cNvPr id="120" name="Shape 120"/>
          <p:cNvSpPr>
            <a:spLocks noGrp="1"/>
          </p:cNvSpPr>
          <p:nvPr>
            <p:ph type="body" idx="1"/>
          </p:nvPr>
        </p:nvSpPr>
        <p:spPr>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121" name="Shape 121"/>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828252430"/>
      </p:ext>
    </p:extLst>
  </p:cSld>
  <p:clrMapOvr>
    <a:masterClrMapping/>
  </p:clrMapOvr>
  <p:transition spd="med"/>
</p:sldLayout>
</file>

<file path=ppt/slideLayouts/slideLayout724.xml><?xml version="1.0" encoding="utf-8"?>
<p:sldLayout xmlns:a="http://schemas.openxmlformats.org/drawingml/2006/main" xmlns:r="http://schemas.openxmlformats.org/officeDocument/2006/relationships" xmlns:p="http://schemas.openxmlformats.org/presentationml/2006/main" type="tx">
  <p:cSld name="1_Section Header">
    <p:spTree>
      <p:nvGrpSpPr>
        <p:cNvPr id="1" name=""/>
        <p:cNvGrpSpPr/>
        <p:nvPr/>
      </p:nvGrpSpPr>
      <p:grpSpPr>
        <a:xfrm>
          <a:off x="0" y="0"/>
          <a:ext cx="0" cy="0"/>
          <a:chOff x="0" y="0"/>
          <a:chExt cx="0" cy="0"/>
        </a:xfrm>
      </p:grpSpPr>
      <p:sp>
        <p:nvSpPr>
          <p:cNvPr id="128" name="Shape 128"/>
          <p:cNvSpPr>
            <a:spLocks noGrp="1"/>
          </p:cNvSpPr>
          <p:nvPr>
            <p:ph type="title"/>
          </p:nvPr>
        </p:nvSpPr>
        <p:spPr>
          <a:xfrm>
            <a:off x="722312" y="4406900"/>
            <a:ext cx="7772401" cy="1362075"/>
          </a:xfrm>
          <a:prstGeom prst="rect">
            <a:avLst/>
          </a:prstGeom>
        </p:spPr>
        <p:txBody>
          <a:bodyPr lIns="45630" tIns="45630" rIns="45630" bIns="45630" anchor="t"/>
          <a:lstStyle>
            <a:lvl1pPr algn="l" defTabSz="456342">
              <a:defRPr sz="4000" b="1" cap="all"/>
            </a:lvl1pPr>
          </a:lstStyle>
          <a:p>
            <a:r>
              <a:t>Title Text</a:t>
            </a:r>
          </a:p>
        </p:txBody>
      </p:sp>
      <p:sp>
        <p:nvSpPr>
          <p:cNvPr id="129" name="Shape 129"/>
          <p:cNvSpPr>
            <a:spLocks noGrp="1"/>
          </p:cNvSpPr>
          <p:nvPr>
            <p:ph type="body" sz="quarter" idx="1"/>
          </p:nvPr>
        </p:nvSpPr>
        <p:spPr>
          <a:xfrm>
            <a:off x="722312" y="2906714"/>
            <a:ext cx="7772401" cy="1500190"/>
          </a:xfrm>
          <a:prstGeom prst="rect">
            <a:avLst/>
          </a:prstGeom>
        </p:spPr>
        <p:txBody>
          <a:bodyPr lIns="45630" tIns="45630" rIns="45630" bIns="45630" anchor="b"/>
          <a:lstStyle>
            <a:lvl1pPr marL="0" indent="0" defTabSz="456342">
              <a:spcBef>
                <a:spcPts val="400"/>
              </a:spcBef>
              <a:buSzTx/>
              <a:buFontTx/>
              <a:buNone/>
              <a:defRPr sz="2000">
                <a:solidFill>
                  <a:srgbClr val="888888"/>
                </a:solidFill>
              </a:defRPr>
            </a:lvl1pPr>
            <a:lvl2pPr marL="0" indent="0" defTabSz="456342">
              <a:spcBef>
                <a:spcPts val="400"/>
              </a:spcBef>
              <a:buSzTx/>
              <a:buFontTx/>
              <a:buNone/>
              <a:defRPr sz="2000">
                <a:solidFill>
                  <a:srgbClr val="888888"/>
                </a:solidFill>
              </a:defRPr>
            </a:lvl2pPr>
            <a:lvl3pPr marL="0" indent="0" defTabSz="456342">
              <a:spcBef>
                <a:spcPts val="400"/>
              </a:spcBef>
              <a:buSzTx/>
              <a:buFontTx/>
              <a:buNone/>
              <a:defRPr sz="2000">
                <a:solidFill>
                  <a:srgbClr val="888888"/>
                </a:solidFill>
              </a:defRPr>
            </a:lvl3pPr>
            <a:lvl4pPr marL="0" indent="0" defTabSz="456342">
              <a:spcBef>
                <a:spcPts val="400"/>
              </a:spcBef>
              <a:buSzTx/>
              <a:buFontTx/>
              <a:buNone/>
              <a:defRPr sz="2000">
                <a:solidFill>
                  <a:srgbClr val="888888"/>
                </a:solidFill>
              </a:defRPr>
            </a:lvl4pPr>
            <a:lvl5pPr marL="0" indent="0" defTabSz="456342">
              <a:spcBef>
                <a:spcPts val="400"/>
              </a:spcBef>
              <a:buSzTx/>
              <a:buFontTx/>
              <a:buNone/>
              <a:defRPr sz="2000">
                <a:solidFill>
                  <a:srgbClr val="888888"/>
                </a:solidFill>
              </a:defRPr>
            </a:lvl5pPr>
          </a:lstStyle>
          <a:p>
            <a:r>
              <a:t>Body Level One</a:t>
            </a:r>
          </a:p>
          <a:p>
            <a:pPr lvl="1"/>
            <a:r>
              <a:t>Body Level Two</a:t>
            </a:r>
          </a:p>
          <a:p>
            <a:pPr lvl="2"/>
            <a:r>
              <a:t>Body Level Three</a:t>
            </a:r>
          </a:p>
          <a:p>
            <a:pPr lvl="3"/>
            <a:r>
              <a:t>Body Level Four</a:t>
            </a:r>
          </a:p>
          <a:p>
            <a:pPr lvl="4"/>
            <a:r>
              <a:t>Body Level Five</a:t>
            </a:r>
          </a:p>
        </p:txBody>
      </p:sp>
      <p:sp>
        <p:nvSpPr>
          <p:cNvPr id="130" name="Shape 130"/>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671238099"/>
      </p:ext>
    </p:extLst>
  </p:cSld>
  <p:clrMapOvr>
    <a:masterClrMapping/>
  </p:clrMapOvr>
  <p:transition spd="med"/>
</p:sldLayout>
</file>

<file path=ppt/slideLayouts/slideLayout725.xml><?xml version="1.0" encoding="utf-8"?>
<p:sldLayout xmlns:a="http://schemas.openxmlformats.org/drawingml/2006/main" xmlns:r="http://schemas.openxmlformats.org/officeDocument/2006/relationships" xmlns:p="http://schemas.openxmlformats.org/presentationml/2006/main" type="tx">
  <p:cSld name="1_Two Content">
    <p:spTree>
      <p:nvGrpSpPr>
        <p:cNvPr id="1" name=""/>
        <p:cNvGrpSpPr/>
        <p:nvPr/>
      </p:nvGrpSpPr>
      <p:grpSpPr>
        <a:xfrm>
          <a:off x="0" y="0"/>
          <a:ext cx="0" cy="0"/>
          <a:chOff x="0" y="0"/>
          <a:chExt cx="0" cy="0"/>
        </a:xfrm>
      </p:grpSpPr>
      <p:sp>
        <p:nvSpPr>
          <p:cNvPr id="137" name="Shape 137"/>
          <p:cNvSpPr>
            <a:spLocks noGrp="1"/>
          </p:cNvSpPr>
          <p:nvPr>
            <p:ph type="title"/>
          </p:nvPr>
        </p:nvSpPr>
        <p:spPr>
          <a:prstGeom prst="rect">
            <a:avLst/>
          </a:prstGeom>
        </p:spPr>
        <p:txBody>
          <a:bodyPr lIns="45630" tIns="45630" rIns="45630" bIns="45630"/>
          <a:lstStyle>
            <a:lvl1pPr defTabSz="456342"/>
          </a:lstStyle>
          <a:p>
            <a:r>
              <a:t>Title Text</a:t>
            </a:r>
          </a:p>
        </p:txBody>
      </p:sp>
      <p:sp>
        <p:nvSpPr>
          <p:cNvPr id="138" name="Shape 138"/>
          <p:cNvSpPr>
            <a:spLocks noGrp="1"/>
          </p:cNvSpPr>
          <p:nvPr>
            <p:ph type="body" sz="half" idx="1"/>
          </p:nvPr>
        </p:nvSpPr>
        <p:spPr>
          <a:xfrm>
            <a:off x="457200" y="1600200"/>
            <a:ext cx="4038600" cy="4525963"/>
          </a:xfrm>
          <a:prstGeom prst="rect">
            <a:avLst/>
          </a:prstGeom>
        </p:spPr>
        <p:txBody>
          <a:bodyPr lIns="45630" tIns="45630" rIns="45630" bIns="45630"/>
          <a:lstStyle>
            <a:lvl1pPr marL="342252" indent="-342252" defTabSz="456342">
              <a:spcBef>
                <a:spcPts val="600"/>
              </a:spcBef>
              <a:defRPr sz="2800"/>
            </a:lvl1pPr>
            <a:lvl2pPr marL="789082" indent="-332754" defTabSz="456342">
              <a:spcBef>
                <a:spcPts val="600"/>
              </a:spcBef>
              <a:defRPr sz="2800"/>
            </a:lvl2pPr>
            <a:lvl3pPr marL="1232105" indent="-319439" defTabSz="456342">
              <a:spcBef>
                <a:spcPts val="600"/>
              </a:spcBef>
              <a:defRPr sz="2800"/>
            </a:lvl3pPr>
            <a:lvl4pPr marL="1723956" indent="-354932" defTabSz="456342">
              <a:spcBef>
                <a:spcPts val="600"/>
              </a:spcBef>
              <a:defRPr sz="2800"/>
            </a:lvl4pPr>
            <a:lvl5pPr marL="2180284" indent="-354932" defTabSz="456342">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139" name="Shape 139"/>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051568621"/>
      </p:ext>
    </p:extLst>
  </p:cSld>
  <p:clrMapOvr>
    <a:masterClrMapping/>
  </p:clrMapOvr>
  <p:transition spd="med"/>
</p:sldLayout>
</file>

<file path=ppt/slideLayouts/slideLayout726.xml><?xml version="1.0" encoding="utf-8"?>
<p:sldLayout xmlns:a="http://schemas.openxmlformats.org/drawingml/2006/main" xmlns:r="http://schemas.openxmlformats.org/officeDocument/2006/relationships" xmlns:p="http://schemas.openxmlformats.org/presentationml/2006/main" type="tx">
  <p:cSld name="1_Comparison">
    <p:spTree>
      <p:nvGrpSpPr>
        <p:cNvPr id="1" name=""/>
        <p:cNvGrpSpPr/>
        <p:nvPr/>
      </p:nvGrpSpPr>
      <p:grpSpPr>
        <a:xfrm>
          <a:off x="0" y="0"/>
          <a:ext cx="0" cy="0"/>
          <a:chOff x="0" y="0"/>
          <a:chExt cx="0" cy="0"/>
        </a:xfrm>
      </p:grpSpPr>
      <p:sp>
        <p:nvSpPr>
          <p:cNvPr id="146" name="Shape 146"/>
          <p:cNvSpPr>
            <a:spLocks noGrp="1"/>
          </p:cNvSpPr>
          <p:nvPr>
            <p:ph type="title"/>
          </p:nvPr>
        </p:nvSpPr>
        <p:spPr>
          <a:prstGeom prst="rect">
            <a:avLst/>
          </a:prstGeom>
        </p:spPr>
        <p:txBody>
          <a:bodyPr lIns="45630" tIns="45630" rIns="45630" bIns="45630"/>
          <a:lstStyle>
            <a:lvl1pPr defTabSz="456342"/>
          </a:lstStyle>
          <a:p>
            <a:r>
              <a:t>Title Text</a:t>
            </a:r>
          </a:p>
        </p:txBody>
      </p:sp>
      <p:sp>
        <p:nvSpPr>
          <p:cNvPr id="147" name="Shape 147"/>
          <p:cNvSpPr>
            <a:spLocks noGrp="1"/>
          </p:cNvSpPr>
          <p:nvPr>
            <p:ph type="body" sz="quarter" idx="1"/>
          </p:nvPr>
        </p:nvSpPr>
        <p:spPr>
          <a:xfrm>
            <a:off x="457200" y="1535112"/>
            <a:ext cx="4040188" cy="639763"/>
          </a:xfrm>
          <a:prstGeom prst="rect">
            <a:avLst/>
          </a:prstGeom>
        </p:spPr>
        <p:txBody>
          <a:bodyPr lIns="45630" tIns="45630" rIns="45630" bIns="45630" anchor="b"/>
          <a:lstStyle>
            <a:lvl1pPr marL="0" indent="0" defTabSz="456342">
              <a:spcBef>
                <a:spcPts val="500"/>
              </a:spcBef>
              <a:buSzTx/>
              <a:buFontTx/>
              <a:buNone/>
              <a:defRPr sz="2400" b="1"/>
            </a:lvl1pPr>
            <a:lvl2pPr marL="0" indent="0" defTabSz="456342">
              <a:spcBef>
                <a:spcPts val="500"/>
              </a:spcBef>
              <a:buSzTx/>
              <a:buFontTx/>
              <a:buNone/>
              <a:defRPr sz="2400" b="1"/>
            </a:lvl2pPr>
            <a:lvl3pPr marL="0" indent="0" defTabSz="456342">
              <a:spcBef>
                <a:spcPts val="500"/>
              </a:spcBef>
              <a:buSzTx/>
              <a:buFontTx/>
              <a:buNone/>
              <a:defRPr sz="2400" b="1"/>
            </a:lvl3pPr>
            <a:lvl4pPr marL="0" indent="0" defTabSz="456342">
              <a:spcBef>
                <a:spcPts val="500"/>
              </a:spcBef>
              <a:buSzTx/>
              <a:buFontTx/>
              <a:buNone/>
              <a:defRPr sz="2400" b="1"/>
            </a:lvl4pPr>
            <a:lvl5pPr marL="0" indent="0" defTabSz="456342">
              <a:spcBef>
                <a:spcPts val="500"/>
              </a:spcBef>
              <a:buSzTx/>
              <a:buFont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48" name="Shape 148"/>
          <p:cNvSpPr>
            <a:spLocks noGrp="1"/>
          </p:cNvSpPr>
          <p:nvPr>
            <p:ph type="body" sz="quarter" idx="13"/>
          </p:nvPr>
        </p:nvSpPr>
        <p:spPr>
          <a:xfrm>
            <a:off x="4645061" y="1535112"/>
            <a:ext cx="4041778" cy="639765"/>
          </a:xfrm>
          <a:prstGeom prst="rect">
            <a:avLst/>
          </a:prstGeom>
        </p:spPr>
        <p:txBody>
          <a:bodyPr anchor="b"/>
          <a:lstStyle/>
          <a:p>
            <a:endParaRPr/>
          </a:p>
        </p:txBody>
      </p:sp>
      <p:sp>
        <p:nvSpPr>
          <p:cNvPr id="149" name="Shape 149"/>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793797964"/>
      </p:ext>
    </p:extLst>
  </p:cSld>
  <p:clrMapOvr>
    <a:masterClrMapping/>
  </p:clrMapOvr>
  <p:transition spd="med"/>
</p:sldLayout>
</file>

<file path=ppt/slideLayouts/slideLayout727.xml><?xml version="1.0" encoding="utf-8"?>
<p:sldLayout xmlns:a="http://schemas.openxmlformats.org/drawingml/2006/main" xmlns:r="http://schemas.openxmlformats.org/officeDocument/2006/relationships" xmlns:p="http://schemas.openxmlformats.org/presentationml/2006/main" type="tx">
  <p:cSld name="1_Title Only">
    <p:spTree>
      <p:nvGrpSpPr>
        <p:cNvPr id="1" name=""/>
        <p:cNvGrpSpPr/>
        <p:nvPr/>
      </p:nvGrpSpPr>
      <p:grpSpPr>
        <a:xfrm>
          <a:off x="0" y="0"/>
          <a:ext cx="0" cy="0"/>
          <a:chOff x="0" y="0"/>
          <a:chExt cx="0" cy="0"/>
        </a:xfrm>
      </p:grpSpPr>
      <p:sp>
        <p:nvSpPr>
          <p:cNvPr id="156" name="Shape 156"/>
          <p:cNvSpPr>
            <a:spLocks noGrp="1"/>
          </p:cNvSpPr>
          <p:nvPr>
            <p:ph type="title"/>
          </p:nvPr>
        </p:nvSpPr>
        <p:spPr>
          <a:prstGeom prst="rect">
            <a:avLst/>
          </a:prstGeom>
        </p:spPr>
        <p:txBody>
          <a:bodyPr lIns="45630" tIns="45630" rIns="45630" bIns="45630"/>
          <a:lstStyle>
            <a:lvl1pPr defTabSz="456342"/>
          </a:lstStyle>
          <a:p>
            <a:r>
              <a:t>Title Text</a:t>
            </a:r>
          </a:p>
        </p:txBody>
      </p:sp>
      <p:sp>
        <p:nvSpPr>
          <p:cNvPr id="157" name="Shape 157"/>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3496198536"/>
      </p:ext>
    </p:extLst>
  </p:cSld>
  <p:clrMapOvr>
    <a:masterClrMapping/>
  </p:clrMapOvr>
  <p:transition spd="med"/>
</p:sldLayout>
</file>

<file path=ppt/slideLayouts/slideLayout728.xml><?xml version="1.0" encoding="utf-8"?>
<p:sldLayout xmlns:a="http://schemas.openxmlformats.org/drawingml/2006/main" xmlns:r="http://schemas.openxmlformats.org/officeDocument/2006/relationships" xmlns:p="http://schemas.openxmlformats.org/presentationml/2006/main" type="tx">
  <p:cSld name="1_Blank">
    <p:spTree>
      <p:nvGrpSpPr>
        <p:cNvPr id="1" name=""/>
        <p:cNvGrpSpPr/>
        <p:nvPr/>
      </p:nvGrpSpPr>
      <p:grpSpPr>
        <a:xfrm>
          <a:off x="0" y="0"/>
          <a:ext cx="0" cy="0"/>
          <a:chOff x="0" y="0"/>
          <a:chExt cx="0" cy="0"/>
        </a:xfrm>
      </p:grpSpPr>
      <p:sp>
        <p:nvSpPr>
          <p:cNvPr id="164" name="Shape 164"/>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060775652"/>
      </p:ext>
    </p:extLst>
  </p:cSld>
  <p:clrMapOvr>
    <a:masterClrMapping/>
  </p:clrMapOvr>
  <p:transition spd="med"/>
</p:sldLayout>
</file>

<file path=ppt/slideLayouts/slideLayout729.xml><?xml version="1.0" encoding="utf-8"?>
<p:sldLayout xmlns:a="http://schemas.openxmlformats.org/drawingml/2006/main" xmlns:r="http://schemas.openxmlformats.org/officeDocument/2006/relationships" xmlns:p="http://schemas.openxmlformats.org/presentationml/2006/main" type="tx">
  <p:cSld name="1_Content with Caption">
    <p:spTree>
      <p:nvGrpSpPr>
        <p:cNvPr id="1" name=""/>
        <p:cNvGrpSpPr/>
        <p:nvPr/>
      </p:nvGrpSpPr>
      <p:grpSpPr>
        <a:xfrm>
          <a:off x="0" y="0"/>
          <a:ext cx="0" cy="0"/>
          <a:chOff x="0" y="0"/>
          <a:chExt cx="0" cy="0"/>
        </a:xfrm>
      </p:grpSpPr>
      <p:sp>
        <p:nvSpPr>
          <p:cNvPr id="171" name="Shape 171"/>
          <p:cNvSpPr>
            <a:spLocks noGrp="1"/>
          </p:cNvSpPr>
          <p:nvPr>
            <p:ph type="title"/>
          </p:nvPr>
        </p:nvSpPr>
        <p:spPr>
          <a:xfrm>
            <a:off x="457237" y="273050"/>
            <a:ext cx="3008317" cy="1162050"/>
          </a:xfrm>
          <a:prstGeom prst="rect">
            <a:avLst/>
          </a:prstGeom>
        </p:spPr>
        <p:txBody>
          <a:bodyPr lIns="45630" tIns="45630" rIns="45630" bIns="45630" anchor="b"/>
          <a:lstStyle>
            <a:lvl1pPr algn="l" defTabSz="456342">
              <a:defRPr sz="2000" b="1"/>
            </a:lvl1pPr>
          </a:lstStyle>
          <a:p>
            <a:r>
              <a:t>Title Text</a:t>
            </a:r>
          </a:p>
        </p:txBody>
      </p:sp>
      <p:sp>
        <p:nvSpPr>
          <p:cNvPr id="172" name="Shape 172"/>
          <p:cNvSpPr>
            <a:spLocks noGrp="1"/>
          </p:cNvSpPr>
          <p:nvPr>
            <p:ph type="body" idx="1"/>
          </p:nvPr>
        </p:nvSpPr>
        <p:spPr>
          <a:xfrm>
            <a:off x="3575050" y="273088"/>
            <a:ext cx="5111750" cy="5853113"/>
          </a:xfrm>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173" name="Shape 173"/>
          <p:cNvSpPr>
            <a:spLocks noGrp="1"/>
          </p:cNvSpPr>
          <p:nvPr>
            <p:ph type="body" sz="half" idx="13"/>
          </p:nvPr>
        </p:nvSpPr>
        <p:spPr>
          <a:xfrm>
            <a:off x="457237" y="1435101"/>
            <a:ext cx="3008317" cy="4691063"/>
          </a:xfrm>
          <a:prstGeom prst="rect">
            <a:avLst/>
          </a:prstGeom>
        </p:spPr>
        <p:txBody>
          <a:bodyPr/>
          <a:lstStyle/>
          <a:p>
            <a:endParaRPr/>
          </a:p>
        </p:txBody>
      </p:sp>
      <p:sp>
        <p:nvSpPr>
          <p:cNvPr id="174" name="Shape 174"/>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1583505097"/>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4377843-20D1-594F-83E6-D86DC29B2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63316625"/>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tx">
  <p:cSld name="1_Picture with Caption">
    <p:spTree>
      <p:nvGrpSpPr>
        <p:cNvPr id="1" name=""/>
        <p:cNvGrpSpPr/>
        <p:nvPr/>
      </p:nvGrpSpPr>
      <p:grpSpPr>
        <a:xfrm>
          <a:off x="0" y="0"/>
          <a:ext cx="0" cy="0"/>
          <a:chOff x="0" y="0"/>
          <a:chExt cx="0" cy="0"/>
        </a:xfrm>
      </p:grpSpPr>
      <p:sp>
        <p:nvSpPr>
          <p:cNvPr id="181" name="Shape 181"/>
          <p:cNvSpPr>
            <a:spLocks noGrp="1"/>
          </p:cNvSpPr>
          <p:nvPr>
            <p:ph type="title"/>
          </p:nvPr>
        </p:nvSpPr>
        <p:spPr>
          <a:xfrm>
            <a:off x="1792288" y="4800600"/>
            <a:ext cx="5486403" cy="566738"/>
          </a:xfrm>
          <a:prstGeom prst="rect">
            <a:avLst/>
          </a:prstGeom>
        </p:spPr>
        <p:txBody>
          <a:bodyPr lIns="45630" tIns="45630" rIns="45630" bIns="45630" anchor="b"/>
          <a:lstStyle>
            <a:lvl1pPr algn="l" defTabSz="456342">
              <a:defRPr sz="2000" b="1"/>
            </a:lvl1pPr>
          </a:lstStyle>
          <a:p>
            <a:r>
              <a:t>Title Text</a:t>
            </a:r>
          </a:p>
        </p:txBody>
      </p:sp>
      <p:sp>
        <p:nvSpPr>
          <p:cNvPr id="182" name="Shape 182"/>
          <p:cNvSpPr>
            <a:spLocks noGrp="1"/>
          </p:cNvSpPr>
          <p:nvPr>
            <p:ph type="pic" sz="half" idx="13"/>
          </p:nvPr>
        </p:nvSpPr>
        <p:spPr>
          <a:xfrm>
            <a:off x="1792288" y="612775"/>
            <a:ext cx="5486403" cy="4114800"/>
          </a:xfrm>
          <a:prstGeom prst="rect">
            <a:avLst/>
          </a:prstGeom>
        </p:spPr>
        <p:txBody>
          <a:bodyPr lIns="91439" tIns="45719" rIns="91439" bIns="45719">
            <a:noAutofit/>
          </a:bodyPr>
          <a:lstStyle/>
          <a:p>
            <a:endParaRPr/>
          </a:p>
        </p:txBody>
      </p:sp>
      <p:sp>
        <p:nvSpPr>
          <p:cNvPr id="183" name="Shape 183"/>
          <p:cNvSpPr>
            <a:spLocks noGrp="1"/>
          </p:cNvSpPr>
          <p:nvPr>
            <p:ph type="body" sz="quarter" idx="1"/>
          </p:nvPr>
        </p:nvSpPr>
        <p:spPr>
          <a:xfrm>
            <a:off x="1792288" y="5367337"/>
            <a:ext cx="5486403" cy="804865"/>
          </a:xfrm>
          <a:prstGeom prst="rect">
            <a:avLst/>
          </a:prstGeom>
        </p:spPr>
        <p:txBody>
          <a:bodyPr lIns="45630" tIns="45630" rIns="45630" bIns="45630"/>
          <a:lstStyle>
            <a:lvl1pPr marL="0" indent="0" defTabSz="456342">
              <a:spcBef>
                <a:spcPts val="300"/>
              </a:spcBef>
              <a:buSzTx/>
              <a:buFontTx/>
              <a:buNone/>
              <a:defRPr sz="1400"/>
            </a:lvl1pPr>
            <a:lvl2pPr marL="0" indent="0" defTabSz="456342">
              <a:spcBef>
                <a:spcPts val="300"/>
              </a:spcBef>
              <a:buSzTx/>
              <a:buFontTx/>
              <a:buNone/>
              <a:defRPr sz="1400"/>
            </a:lvl2pPr>
            <a:lvl3pPr marL="0" indent="0" defTabSz="456342">
              <a:spcBef>
                <a:spcPts val="300"/>
              </a:spcBef>
              <a:buSzTx/>
              <a:buFontTx/>
              <a:buNone/>
              <a:defRPr sz="1400"/>
            </a:lvl3pPr>
            <a:lvl4pPr marL="0" indent="0" defTabSz="456342">
              <a:spcBef>
                <a:spcPts val="300"/>
              </a:spcBef>
              <a:buSzTx/>
              <a:buFontTx/>
              <a:buNone/>
              <a:defRPr sz="1400"/>
            </a:lvl4pPr>
            <a:lvl5pPr marL="0" indent="0" defTabSz="456342">
              <a:spcBef>
                <a:spcPts val="300"/>
              </a:spcBef>
              <a:buSzTx/>
              <a:buFontTx/>
              <a:buNone/>
              <a:defRPr sz="1400"/>
            </a:lvl5pPr>
          </a:lstStyle>
          <a:p>
            <a:r>
              <a:t>Body Level One</a:t>
            </a:r>
          </a:p>
          <a:p>
            <a:pPr lvl="1"/>
            <a:r>
              <a:t>Body Level Two</a:t>
            </a:r>
          </a:p>
          <a:p>
            <a:pPr lvl="2"/>
            <a:r>
              <a:t>Body Level Three</a:t>
            </a:r>
          </a:p>
          <a:p>
            <a:pPr lvl="3"/>
            <a:r>
              <a:t>Body Level Four</a:t>
            </a:r>
          </a:p>
          <a:p>
            <a:pPr lvl="4"/>
            <a:r>
              <a:t>Body Level Five</a:t>
            </a:r>
          </a:p>
        </p:txBody>
      </p:sp>
      <p:sp>
        <p:nvSpPr>
          <p:cNvPr id="184" name="Shape 184"/>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18199679"/>
      </p:ext>
    </p:extLst>
  </p:cSld>
  <p:clrMapOvr>
    <a:masterClrMapping/>
  </p:clrMapOvr>
  <p:transition spd="med"/>
</p:sldLayout>
</file>

<file path=ppt/slideLayouts/slideLayout731.xml><?xml version="1.0" encoding="utf-8"?>
<p:sldLayout xmlns:a="http://schemas.openxmlformats.org/drawingml/2006/main" xmlns:r="http://schemas.openxmlformats.org/officeDocument/2006/relationships" xmlns:p="http://schemas.openxmlformats.org/presentationml/2006/main" type="tx">
  <p:cSld name="1_Title and Vertical Text">
    <p:spTree>
      <p:nvGrpSpPr>
        <p:cNvPr id="1" name=""/>
        <p:cNvGrpSpPr/>
        <p:nvPr/>
      </p:nvGrpSpPr>
      <p:grpSpPr>
        <a:xfrm>
          <a:off x="0" y="0"/>
          <a:ext cx="0" cy="0"/>
          <a:chOff x="0" y="0"/>
          <a:chExt cx="0" cy="0"/>
        </a:xfrm>
      </p:grpSpPr>
      <p:sp>
        <p:nvSpPr>
          <p:cNvPr id="191" name="Shape 191"/>
          <p:cNvSpPr>
            <a:spLocks noGrp="1"/>
          </p:cNvSpPr>
          <p:nvPr>
            <p:ph type="title"/>
          </p:nvPr>
        </p:nvSpPr>
        <p:spPr>
          <a:prstGeom prst="rect">
            <a:avLst/>
          </a:prstGeom>
        </p:spPr>
        <p:txBody>
          <a:bodyPr lIns="45630" tIns="45630" rIns="45630" bIns="45630"/>
          <a:lstStyle>
            <a:lvl1pPr defTabSz="456342"/>
          </a:lstStyle>
          <a:p>
            <a:r>
              <a:t>Title Text</a:t>
            </a:r>
          </a:p>
        </p:txBody>
      </p:sp>
      <p:sp>
        <p:nvSpPr>
          <p:cNvPr id="192" name="Shape 192"/>
          <p:cNvSpPr>
            <a:spLocks noGrp="1"/>
          </p:cNvSpPr>
          <p:nvPr>
            <p:ph type="body" idx="1"/>
          </p:nvPr>
        </p:nvSpPr>
        <p:spPr>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193" name="Shape 193"/>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516170269"/>
      </p:ext>
    </p:extLst>
  </p:cSld>
  <p:clrMapOvr>
    <a:masterClrMapping/>
  </p:clrMapOvr>
  <p:transition spd="med"/>
</p:sldLayout>
</file>

<file path=ppt/slideLayouts/slideLayout732.xml><?xml version="1.0" encoding="utf-8"?>
<p:sldLayout xmlns:a="http://schemas.openxmlformats.org/drawingml/2006/main" xmlns:r="http://schemas.openxmlformats.org/officeDocument/2006/relationships" xmlns:p="http://schemas.openxmlformats.org/presentationml/2006/main" type="tx">
  <p:cSld name="1_Vertical Title and Text">
    <p:spTree>
      <p:nvGrpSpPr>
        <p:cNvPr id="1" name=""/>
        <p:cNvGrpSpPr/>
        <p:nvPr/>
      </p:nvGrpSpPr>
      <p:grpSpPr>
        <a:xfrm>
          <a:off x="0" y="0"/>
          <a:ext cx="0" cy="0"/>
          <a:chOff x="0" y="0"/>
          <a:chExt cx="0" cy="0"/>
        </a:xfrm>
      </p:grpSpPr>
      <p:sp>
        <p:nvSpPr>
          <p:cNvPr id="200" name="Shape 200"/>
          <p:cNvSpPr>
            <a:spLocks noGrp="1"/>
          </p:cNvSpPr>
          <p:nvPr>
            <p:ph type="title"/>
          </p:nvPr>
        </p:nvSpPr>
        <p:spPr>
          <a:xfrm>
            <a:off x="6629400" y="274674"/>
            <a:ext cx="2057400" cy="5851529"/>
          </a:xfrm>
          <a:prstGeom prst="rect">
            <a:avLst/>
          </a:prstGeom>
        </p:spPr>
        <p:txBody>
          <a:bodyPr lIns="45630" tIns="45630" rIns="45630" bIns="45630"/>
          <a:lstStyle>
            <a:lvl1pPr defTabSz="456342"/>
          </a:lstStyle>
          <a:p>
            <a:r>
              <a:t>Title Text</a:t>
            </a:r>
          </a:p>
        </p:txBody>
      </p:sp>
      <p:sp>
        <p:nvSpPr>
          <p:cNvPr id="201" name="Shape 201"/>
          <p:cNvSpPr>
            <a:spLocks noGrp="1"/>
          </p:cNvSpPr>
          <p:nvPr>
            <p:ph type="body" idx="1"/>
          </p:nvPr>
        </p:nvSpPr>
        <p:spPr>
          <a:xfrm>
            <a:off x="457200" y="274674"/>
            <a:ext cx="6019800" cy="5851529"/>
          </a:xfrm>
          <a:prstGeom prst="rect">
            <a:avLst/>
          </a:prstGeom>
        </p:spPr>
        <p:txBody>
          <a:bodyPr lIns="45630" tIns="45630" rIns="45630" bIns="45630"/>
          <a:lstStyle>
            <a:lvl1pPr marL="342252" indent="-342252" defTabSz="456342"/>
            <a:lvl2pPr marL="782291" indent="-325963" defTabSz="456342"/>
            <a:lvl3pPr marL="1216895" indent="-304229" defTabSz="456342"/>
            <a:lvl4pPr marL="1734097" indent="-365075" defTabSz="456342"/>
            <a:lvl5pPr marL="2190425" indent="-365075" defTabSz="456342"/>
          </a:lstStyle>
          <a:p>
            <a:r>
              <a:t>Body Level One</a:t>
            </a:r>
          </a:p>
          <a:p>
            <a:pPr lvl="1"/>
            <a:r>
              <a:t>Body Level Two</a:t>
            </a:r>
          </a:p>
          <a:p>
            <a:pPr lvl="2"/>
            <a:r>
              <a:t>Body Level Three</a:t>
            </a:r>
          </a:p>
          <a:p>
            <a:pPr lvl="3"/>
            <a:r>
              <a:t>Body Level Four</a:t>
            </a:r>
          </a:p>
          <a:p>
            <a:pPr lvl="4"/>
            <a:r>
              <a:t>Body Level Five</a:t>
            </a:r>
          </a:p>
        </p:txBody>
      </p:sp>
      <p:sp>
        <p:nvSpPr>
          <p:cNvPr id="202" name="Shape 202"/>
          <p:cNvSpPr>
            <a:spLocks noGrp="1"/>
          </p:cNvSpPr>
          <p:nvPr>
            <p:ph type="sldNum" sz="quarter" idx="2"/>
          </p:nvPr>
        </p:nvSpPr>
        <p:spPr>
          <a:xfrm>
            <a:off x="8422999" y="6404382"/>
            <a:ext cx="263803" cy="269061"/>
          </a:xfrm>
          <a:prstGeom prst="rect">
            <a:avLst/>
          </a:prstGeom>
        </p:spPr>
        <p:txBody>
          <a:bodyPr lIns="45630" tIns="45630" rIns="45630" bIns="45630"/>
          <a:lstStyle>
            <a:lvl1pPr defTabSz="912690">
              <a:defRPr>
                <a:solidFill>
                  <a:srgbClr val="888888"/>
                </a:solidFill>
              </a:defRPr>
            </a:lvl1pPr>
          </a:lstStyle>
          <a:p>
            <a:fld id="{86CB4B4D-7CA3-9044-876B-883B54F8677D}" type="slidenum">
              <a:rPr>
                <a:latin typeface="Calibri"/>
                <a:ea typeface="Calibri"/>
                <a:cs typeface="Calibri"/>
              </a:rPr>
              <a:pPr/>
              <a:t>‹#›</a:t>
            </a:fld>
            <a:endParaRPr>
              <a:latin typeface="Calibri"/>
              <a:ea typeface="Calibri"/>
              <a:cs typeface="Calibri"/>
            </a:endParaRPr>
          </a:p>
        </p:txBody>
      </p:sp>
    </p:spTree>
    <p:extLst>
      <p:ext uri="{BB962C8B-B14F-4D97-AF65-F5344CB8AC3E}">
        <p14:creationId xmlns:p14="http://schemas.microsoft.com/office/powerpoint/2010/main" val="2943513223"/>
      </p:ext>
    </p:extLst>
  </p:cSld>
  <p:clrMapOvr>
    <a:masterClrMapping/>
  </p:clrMapOvr>
  <p:transition spd="med"/>
</p:sldLayout>
</file>

<file path=ppt/slideLayouts/slideLayout7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4C283D9E-1490-4D67-9559-BEC89C2033C7}"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2455145480"/>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C283D9E-1490-4D67-9559-BEC89C2033C7}"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3201502654"/>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4C283D9E-1490-4D67-9559-BEC89C2033C7}"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3807985788"/>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4C283D9E-1490-4D67-9559-BEC89C2033C7}" type="datetimeFigureOut">
              <a:rPr lang="en-US" smtClean="0"/>
              <a:t>6/16/26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224634954"/>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4C283D9E-1490-4D67-9559-BEC89C2033C7}" type="datetimeFigureOut">
              <a:rPr lang="en-US" smtClean="0"/>
              <a:t>6/16/26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3886829765"/>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4C283D9E-1490-4D67-9559-BEC89C2033C7}" type="datetimeFigureOut">
              <a:rPr lang="en-US" smtClean="0"/>
              <a:t>6/16/26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2031378536"/>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C283D9E-1490-4D67-9559-BEC89C2033C7}" type="datetimeFigureOut">
              <a:rPr lang="en-US" smtClean="0"/>
              <a:t>6/16/26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1674159551"/>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8943C9-A40B-A54A-ABFF-4839B3162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39094446"/>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C283D9E-1490-4D67-9559-BEC89C2033C7}" type="datetimeFigureOut">
              <a:rPr lang="en-US" smtClean="0"/>
              <a:t>6/16/26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1410650318"/>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C283D9E-1490-4D67-9559-BEC89C2033C7}" type="datetimeFigureOut">
              <a:rPr lang="en-US" smtClean="0"/>
              <a:t>6/16/26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3319876011"/>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C283D9E-1490-4D67-9559-BEC89C2033C7}"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1599323004"/>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4C283D9E-1490-4D67-9559-BEC89C2033C7}"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D728D31-5266-4E4B-8919-65C318439E3A}" type="slidenum">
              <a:rPr lang="en-US" smtClean="0"/>
              <a:t>‹#›</a:t>
            </a:fld>
            <a:endParaRPr lang="en-US"/>
          </a:p>
        </p:txBody>
      </p:sp>
    </p:spTree>
    <p:extLst>
      <p:ext uri="{BB962C8B-B14F-4D97-AF65-F5344CB8AC3E}">
        <p14:creationId xmlns:p14="http://schemas.microsoft.com/office/powerpoint/2010/main" val="2354079808"/>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8918581F-700D-4CED-BB1A-C66F27A5240D}"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987260111"/>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8918581F-700D-4CED-BB1A-C66F27A5240D}"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725780098"/>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918581F-700D-4CED-BB1A-C66F27A5240D}"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4116984342"/>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8918581F-700D-4CED-BB1A-C66F27A5240D}" type="datetimeFigureOut">
              <a:rPr lang="en-US" smtClean="0"/>
              <a:t>6/16/26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3795259587"/>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8918581F-700D-4CED-BB1A-C66F27A5240D}" type="datetimeFigureOut">
              <a:rPr lang="en-US" smtClean="0"/>
              <a:t>6/16/26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3160028948"/>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8918581F-700D-4CED-BB1A-C66F27A5240D}" type="datetimeFigureOut">
              <a:rPr lang="en-US" smtClean="0"/>
              <a:t>6/16/26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376113746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1412CD6B-61CF-1F4B-A031-A03CC79BED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415592"/>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918581F-700D-4CED-BB1A-C66F27A5240D}" type="datetimeFigureOut">
              <a:rPr lang="en-US" smtClean="0"/>
              <a:t>6/16/26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87688458"/>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918581F-700D-4CED-BB1A-C66F27A5240D}" type="datetimeFigureOut">
              <a:rPr lang="en-US" smtClean="0"/>
              <a:t>6/16/26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3900471890"/>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918581F-700D-4CED-BB1A-C66F27A5240D}" type="datetimeFigureOut">
              <a:rPr lang="en-US" smtClean="0"/>
              <a:t>6/16/26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1026222888"/>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8918581F-700D-4CED-BB1A-C66F27A5240D}"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2641037876"/>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8918581F-700D-4CED-BB1A-C66F27A5240D}" type="datetimeFigureOut">
              <a:rPr lang="en-US" smtClean="0"/>
              <a:t>6/16/26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A6EAE26-0528-4772-A48F-668DFB92F684}" type="slidenum">
              <a:rPr lang="en-US" smtClean="0"/>
              <a:t>‹#›</a:t>
            </a:fld>
            <a:endParaRPr lang="en-US"/>
          </a:p>
        </p:txBody>
      </p:sp>
    </p:spTree>
    <p:extLst>
      <p:ext uri="{BB962C8B-B14F-4D97-AF65-F5344CB8AC3E}">
        <p14:creationId xmlns:p14="http://schemas.microsoft.com/office/powerpoint/2010/main" val="367932028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4054FD1-BEF4-6F47-9C02-2838B57B1B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0657822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4B57525-7970-B44F-8C24-B21F82FC03B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0496667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A38B8A-3F9F-AD47-8B30-675F76762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4242841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17FEDB-5848-DA47-BB6A-83F80EA7A9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776693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BDDD306E-992C-1E4E-97A9-FEBBA540905D}" type="slidenum">
              <a:rPr lang="en-US"/>
              <a:pPr>
                <a:defRPr/>
              </a:pPr>
              <a:t>‹#›</a:t>
            </a:fld>
            <a:endParaRPr lang="en-US"/>
          </a:p>
        </p:txBody>
      </p:sp>
    </p:spTree>
    <p:extLst>
      <p:ext uri="{BB962C8B-B14F-4D97-AF65-F5344CB8AC3E}">
        <p14:creationId xmlns:p14="http://schemas.microsoft.com/office/powerpoint/2010/main" val="372339105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201A1FA-E421-9349-8557-55724CE7ED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9714168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05C500-2FF2-7C42-9F0B-DFEC83D119C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54938887"/>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0478F21-F95A-2040-8AD3-6B55E4DAD13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859921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0B29822C-117F-EC4C-A226-3ED541EDA32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8967162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287394485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283634412"/>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4034802777"/>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202263516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9" name="Slide Number Placeholder 8"/>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169601458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15653932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C56048E8-A159-5A4C-B064-36E2D20E6409}" type="slidenum">
              <a:rPr lang="en-US"/>
              <a:pPr>
                <a:defRPr/>
              </a:pPr>
              <a:t>‹#›</a:t>
            </a:fld>
            <a:endParaRPr lang="en-US"/>
          </a:p>
        </p:txBody>
      </p:sp>
    </p:spTree>
    <p:extLst>
      <p:ext uri="{BB962C8B-B14F-4D97-AF65-F5344CB8AC3E}">
        <p14:creationId xmlns:p14="http://schemas.microsoft.com/office/powerpoint/2010/main" val="282226327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4" name="Slide Number Placeholder 3"/>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079580606"/>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247109524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21888511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130581856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6/16/26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91873034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BAB26FEC-32C2-F449-A0FD-F76361D4F731}" type="slidenum">
              <a:rPr lang="en-US"/>
              <a:pPr>
                <a:defRPr/>
              </a:pPr>
              <a:t>‹#›</a:t>
            </a:fld>
            <a:endParaRPr lang="en-US"/>
          </a:p>
        </p:txBody>
      </p:sp>
    </p:spTree>
    <p:extLst>
      <p:ext uri="{BB962C8B-B14F-4D97-AF65-F5344CB8AC3E}">
        <p14:creationId xmlns:p14="http://schemas.microsoft.com/office/powerpoint/2010/main" val="156328080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6249EC8D-AABC-2D4A-BFE2-3FFF85D83CE1}" type="slidenum">
              <a:rPr lang="en-US"/>
              <a:pPr>
                <a:defRPr/>
              </a:pPr>
              <a:t>‹#›</a:t>
            </a:fld>
            <a:endParaRPr lang="en-US"/>
          </a:p>
        </p:txBody>
      </p:sp>
    </p:spTree>
    <p:extLst>
      <p:ext uri="{BB962C8B-B14F-4D97-AF65-F5344CB8AC3E}">
        <p14:creationId xmlns:p14="http://schemas.microsoft.com/office/powerpoint/2010/main" val="1195337922"/>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24AEAE8-442E-A14D-9C2C-2CEB6259141F}" type="slidenum">
              <a:rPr lang="en-US"/>
              <a:pPr>
                <a:defRPr/>
              </a:pPr>
              <a:t>‹#›</a:t>
            </a:fld>
            <a:endParaRPr lang="en-US"/>
          </a:p>
        </p:txBody>
      </p:sp>
    </p:spTree>
    <p:extLst>
      <p:ext uri="{BB962C8B-B14F-4D97-AF65-F5344CB8AC3E}">
        <p14:creationId xmlns:p14="http://schemas.microsoft.com/office/powerpoint/2010/main" val="302115239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089B166-FBC0-F744-86DD-0214B0E7D05B}" type="slidenum">
              <a:rPr lang="en-US"/>
              <a:pPr>
                <a:defRPr/>
              </a:pPr>
              <a:t>‹#›</a:t>
            </a:fld>
            <a:endParaRPr lang="en-US"/>
          </a:p>
        </p:txBody>
      </p:sp>
    </p:spTree>
    <p:extLst>
      <p:ext uri="{BB962C8B-B14F-4D97-AF65-F5344CB8AC3E}">
        <p14:creationId xmlns:p14="http://schemas.microsoft.com/office/powerpoint/2010/main" val="367951766"/>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FC14A4CB-D1C6-BC40-B73B-2862185E9D7E}" type="slidenum">
              <a:rPr lang="en-US"/>
              <a:pPr>
                <a:defRPr/>
              </a:pPr>
              <a:t>‹#›</a:t>
            </a:fld>
            <a:endParaRPr lang="en-US"/>
          </a:p>
        </p:txBody>
      </p:sp>
    </p:spTree>
    <p:extLst>
      <p:ext uri="{BB962C8B-B14F-4D97-AF65-F5344CB8AC3E}">
        <p14:creationId xmlns:p14="http://schemas.microsoft.com/office/powerpoint/2010/main" val="308497228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5.xml"/><Relationship Id="rId13" Type="http://schemas.openxmlformats.org/officeDocument/2006/relationships/image" Target="../media/image1.jpeg"/><Relationship Id="rId3" Type="http://schemas.openxmlformats.org/officeDocument/2006/relationships/slideLayout" Target="../slideLayouts/slideLayout110.xml"/><Relationship Id="rId7" Type="http://schemas.openxmlformats.org/officeDocument/2006/relationships/slideLayout" Target="../slideLayouts/slideLayout114.xml"/><Relationship Id="rId12" Type="http://schemas.openxmlformats.org/officeDocument/2006/relationships/theme" Target="../theme/theme10.xml"/><Relationship Id="rId2" Type="http://schemas.openxmlformats.org/officeDocument/2006/relationships/slideLayout" Target="../slideLayouts/slideLayout109.xml"/><Relationship Id="rId1" Type="http://schemas.openxmlformats.org/officeDocument/2006/relationships/slideLayout" Target="../slideLayouts/slideLayout108.xml"/><Relationship Id="rId6" Type="http://schemas.openxmlformats.org/officeDocument/2006/relationships/slideLayout" Target="../slideLayouts/slideLayout113.xml"/><Relationship Id="rId11" Type="http://schemas.openxmlformats.org/officeDocument/2006/relationships/slideLayout" Target="../slideLayouts/slideLayout118.xml"/><Relationship Id="rId5" Type="http://schemas.openxmlformats.org/officeDocument/2006/relationships/slideLayout" Target="../slideLayouts/slideLayout112.xml"/><Relationship Id="rId10" Type="http://schemas.openxmlformats.org/officeDocument/2006/relationships/slideLayout" Target="../slideLayouts/slideLayout117.xml"/><Relationship Id="rId4" Type="http://schemas.openxmlformats.org/officeDocument/2006/relationships/slideLayout" Target="../slideLayouts/slideLayout111.xml"/><Relationship Id="rId9" Type="http://schemas.openxmlformats.org/officeDocument/2006/relationships/slideLayout" Target="../slideLayouts/slideLayout116.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6.xml"/><Relationship Id="rId13" Type="http://schemas.openxmlformats.org/officeDocument/2006/relationships/theme" Target="../theme/theme11.xml"/><Relationship Id="rId3" Type="http://schemas.openxmlformats.org/officeDocument/2006/relationships/slideLayout" Target="../slideLayouts/slideLayout121.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2" Type="http://schemas.openxmlformats.org/officeDocument/2006/relationships/slideLayout" Target="../slideLayouts/slideLayout120.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5" Type="http://schemas.openxmlformats.org/officeDocument/2006/relationships/slideLayout" Target="../slideLayouts/slideLayout123.xml"/><Relationship Id="rId10" Type="http://schemas.openxmlformats.org/officeDocument/2006/relationships/slideLayout" Target="../slideLayouts/slideLayout128.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image" Target="../media/image2.png"/></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8.xml"/><Relationship Id="rId13" Type="http://schemas.openxmlformats.org/officeDocument/2006/relationships/image" Target="../media/image3.jpeg"/><Relationship Id="rId3" Type="http://schemas.openxmlformats.org/officeDocument/2006/relationships/slideLayout" Target="../slideLayouts/slideLayout133.xml"/><Relationship Id="rId7" Type="http://schemas.openxmlformats.org/officeDocument/2006/relationships/slideLayout" Target="../slideLayouts/slideLayout137.xml"/><Relationship Id="rId12" Type="http://schemas.openxmlformats.org/officeDocument/2006/relationships/theme" Target="../theme/theme12.xml"/><Relationship Id="rId2" Type="http://schemas.openxmlformats.org/officeDocument/2006/relationships/slideLayout" Target="../slideLayouts/slideLayout132.xml"/><Relationship Id="rId1" Type="http://schemas.openxmlformats.org/officeDocument/2006/relationships/slideLayout" Target="../slideLayouts/slideLayout131.xml"/><Relationship Id="rId6" Type="http://schemas.openxmlformats.org/officeDocument/2006/relationships/slideLayout" Target="../slideLayouts/slideLayout136.xml"/><Relationship Id="rId11" Type="http://schemas.openxmlformats.org/officeDocument/2006/relationships/slideLayout" Target="../slideLayouts/slideLayout141.xml"/><Relationship Id="rId5" Type="http://schemas.openxmlformats.org/officeDocument/2006/relationships/slideLayout" Target="../slideLayouts/slideLayout135.xml"/><Relationship Id="rId10" Type="http://schemas.openxmlformats.org/officeDocument/2006/relationships/slideLayout" Target="../slideLayouts/slideLayout140.xml"/><Relationship Id="rId4" Type="http://schemas.openxmlformats.org/officeDocument/2006/relationships/slideLayout" Target="../slideLayouts/slideLayout134.xml"/><Relationship Id="rId9" Type="http://schemas.openxmlformats.org/officeDocument/2006/relationships/slideLayout" Target="../slideLayouts/slideLayout139.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9.xml"/><Relationship Id="rId3" Type="http://schemas.openxmlformats.org/officeDocument/2006/relationships/slideLayout" Target="../slideLayouts/slideLayout144.xml"/><Relationship Id="rId7" Type="http://schemas.openxmlformats.org/officeDocument/2006/relationships/slideLayout" Target="../slideLayouts/slideLayout148.xml"/><Relationship Id="rId12" Type="http://schemas.openxmlformats.org/officeDocument/2006/relationships/theme" Target="../theme/theme13.xml"/><Relationship Id="rId2" Type="http://schemas.openxmlformats.org/officeDocument/2006/relationships/slideLayout" Target="../slideLayouts/slideLayout143.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0" Type="http://schemas.openxmlformats.org/officeDocument/2006/relationships/slideLayout" Target="../slideLayouts/slideLayout151.xml"/><Relationship Id="rId4" Type="http://schemas.openxmlformats.org/officeDocument/2006/relationships/slideLayout" Target="../slideLayouts/slideLayout145.xml"/><Relationship Id="rId9" Type="http://schemas.openxmlformats.org/officeDocument/2006/relationships/slideLayout" Target="../slideLayouts/slideLayout150.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60.xml"/><Relationship Id="rId13" Type="http://schemas.openxmlformats.org/officeDocument/2006/relationships/image" Target="../media/image5.jpeg"/><Relationship Id="rId3" Type="http://schemas.openxmlformats.org/officeDocument/2006/relationships/slideLayout" Target="../slideLayouts/slideLayout155.xml"/><Relationship Id="rId7" Type="http://schemas.openxmlformats.org/officeDocument/2006/relationships/slideLayout" Target="../slideLayouts/slideLayout159.xml"/><Relationship Id="rId12" Type="http://schemas.openxmlformats.org/officeDocument/2006/relationships/theme" Target="../theme/theme14.xml"/><Relationship Id="rId2" Type="http://schemas.openxmlformats.org/officeDocument/2006/relationships/slideLayout" Target="../slideLayouts/slideLayout154.xml"/><Relationship Id="rId1" Type="http://schemas.openxmlformats.org/officeDocument/2006/relationships/slideLayout" Target="../slideLayouts/slideLayout153.xml"/><Relationship Id="rId6" Type="http://schemas.openxmlformats.org/officeDocument/2006/relationships/slideLayout" Target="../slideLayouts/slideLayout158.xml"/><Relationship Id="rId11" Type="http://schemas.openxmlformats.org/officeDocument/2006/relationships/slideLayout" Target="../slideLayouts/slideLayout163.xml"/><Relationship Id="rId5" Type="http://schemas.openxmlformats.org/officeDocument/2006/relationships/slideLayout" Target="../slideLayouts/slideLayout157.xml"/><Relationship Id="rId10" Type="http://schemas.openxmlformats.org/officeDocument/2006/relationships/slideLayout" Target="../slideLayouts/slideLayout162.xml"/><Relationship Id="rId4" Type="http://schemas.openxmlformats.org/officeDocument/2006/relationships/slideLayout" Target="../slideLayouts/slideLayout156.xml"/><Relationship Id="rId9" Type="http://schemas.openxmlformats.org/officeDocument/2006/relationships/slideLayout" Target="../slideLayouts/slideLayout161.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71.xml"/><Relationship Id="rId13" Type="http://schemas.openxmlformats.org/officeDocument/2006/relationships/theme" Target="../theme/theme15.xml"/><Relationship Id="rId3" Type="http://schemas.openxmlformats.org/officeDocument/2006/relationships/slideLayout" Target="../slideLayouts/slideLayout166.xml"/><Relationship Id="rId7" Type="http://schemas.openxmlformats.org/officeDocument/2006/relationships/slideLayout" Target="../slideLayouts/slideLayout170.xml"/><Relationship Id="rId12" Type="http://schemas.openxmlformats.org/officeDocument/2006/relationships/slideLayout" Target="../slideLayouts/slideLayout175.xml"/><Relationship Id="rId2" Type="http://schemas.openxmlformats.org/officeDocument/2006/relationships/slideLayout" Target="../slideLayouts/slideLayout165.xml"/><Relationship Id="rId1" Type="http://schemas.openxmlformats.org/officeDocument/2006/relationships/slideLayout" Target="../slideLayouts/slideLayout164.xml"/><Relationship Id="rId6" Type="http://schemas.openxmlformats.org/officeDocument/2006/relationships/slideLayout" Target="../slideLayouts/slideLayout169.xml"/><Relationship Id="rId11" Type="http://schemas.openxmlformats.org/officeDocument/2006/relationships/slideLayout" Target="../slideLayouts/slideLayout174.xml"/><Relationship Id="rId5" Type="http://schemas.openxmlformats.org/officeDocument/2006/relationships/slideLayout" Target="../slideLayouts/slideLayout168.xml"/><Relationship Id="rId10" Type="http://schemas.openxmlformats.org/officeDocument/2006/relationships/slideLayout" Target="../slideLayouts/slideLayout173.xml"/><Relationship Id="rId4" Type="http://schemas.openxmlformats.org/officeDocument/2006/relationships/slideLayout" Target="../slideLayouts/slideLayout167.xml"/><Relationship Id="rId9" Type="http://schemas.openxmlformats.org/officeDocument/2006/relationships/slideLayout" Target="../slideLayouts/slideLayout172.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83.xml"/><Relationship Id="rId3" Type="http://schemas.openxmlformats.org/officeDocument/2006/relationships/slideLayout" Target="../slideLayouts/slideLayout178.xml"/><Relationship Id="rId7" Type="http://schemas.openxmlformats.org/officeDocument/2006/relationships/slideLayout" Target="../slideLayouts/slideLayout182.xml"/><Relationship Id="rId12" Type="http://schemas.openxmlformats.org/officeDocument/2006/relationships/theme" Target="../theme/theme16.xml"/><Relationship Id="rId2" Type="http://schemas.openxmlformats.org/officeDocument/2006/relationships/slideLayout" Target="../slideLayouts/slideLayout177.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1" Type="http://schemas.openxmlformats.org/officeDocument/2006/relationships/slideLayout" Target="../slideLayouts/slideLayout186.xml"/><Relationship Id="rId5" Type="http://schemas.openxmlformats.org/officeDocument/2006/relationships/slideLayout" Target="../slideLayouts/slideLayout180.xml"/><Relationship Id="rId10" Type="http://schemas.openxmlformats.org/officeDocument/2006/relationships/slideLayout" Target="../slideLayouts/slideLayout185.xml"/><Relationship Id="rId4" Type="http://schemas.openxmlformats.org/officeDocument/2006/relationships/slideLayout" Target="../slideLayouts/slideLayout179.xml"/><Relationship Id="rId9" Type="http://schemas.openxmlformats.org/officeDocument/2006/relationships/slideLayout" Target="../slideLayouts/slideLayout18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94.xml"/><Relationship Id="rId13" Type="http://schemas.openxmlformats.org/officeDocument/2006/relationships/image" Target="../media/image7.jpeg"/><Relationship Id="rId3" Type="http://schemas.openxmlformats.org/officeDocument/2006/relationships/slideLayout" Target="../slideLayouts/slideLayout189.xml"/><Relationship Id="rId7" Type="http://schemas.openxmlformats.org/officeDocument/2006/relationships/slideLayout" Target="../slideLayouts/slideLayout193.xml"/><Relationship Id="rId12" Type="http://schemas.openxmlformats.org/officeDocument/2006/relationships/theme" Target="../theme/theme17.xml"/><Relationship Id="rId2" Type="http://schemas.openxmlformats.org/officeDocument/2006/relationships/slideLayout" Target="../slideLayouts/slideLayout188.xml"/><Relationship Id="rId1" Type="http://schemas.openxmlformats.org/officeDocument/2006/relationships/slideLayout" Target="../slideLayouts/slideLayout187.xml"/><Relationship Id="rId6" Type="http://schemas.openxmlformats.org/officeDocument/2006/relationships/slideLayout" Target="../slideLayouts/slideLayout192.xml"/><Relationship Id="rId11" Type="http://schemas.openxmlformats.org/officeDocument/2006/relationships/slideLayout" Target="../slideLayouts/slideLayout197.xml"/><Relationship Id="rId5" Type="http://schemas.openxmlformats.org/officeDocument/2006/relationships/slideLayout" Target="../slideLayouts/slideLayout191.xml"/><Relationship Id="rId10" Type="http://schemas.openxmlformats.org/officeDocument/2006/relationships/slideLayout" Target="../slideLayouts/slideLayout196.xml"/><Relationship Id="rId4" Type="http://schemas.openxmlformats.org/officeDocument/2006/relationships/slideLayout" Target="../slideLayouts/slideLayout190.xml"/><Relationship Id="rId9" Type="http://schemas.openxmlformats.org/officeDocument/2006/relationships/slideLayout" Target="../slideLayouts/slideLayout195.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05.xml"/><Relationship Id="rId3" Type="http://schemas.openxmlformats.org/officeDocument/2006/relationships/slideLayout" Target="../slideLayouts/slideLayout200.xml"/><Relationship Id="rId7" Type="http://schemas.openxmlformats.org/officeDocument/2006/relationships/slideLayout" Target="../slideLayouts/slideLayout204.xml"/><Relationship Id="rId12" Type="http://schemas.openxmlformats.org/officeDocument/2006/relationships/theme" Target="../theme/theme18.xml"/><Relationship Id="rId2" Type="http://schemas.openxmlformats.org/officeDocument/2006/relationships/slideLayout" Target="../slideLayouts/slideLayout199.xml"/><Relationship Id="rId1" Type="http://schemas.openxmlformats.org/officeDocument/2006/relationships/slideLayout" Target="../slideLayouts/slideLayout198.xml"/><Relationship Id="rId6" Type="http://schemas.openxmlformats.org/officeDocument/2006/relationships/slideLayout" Target="../slideLayouts/slideLayout203.xml"/><Relationship Id="rId11" Type="http://schemas.openxmlformats.org/officeDocument/2006/relationships/slideLayout" Target="../slideLayouts/slideLayout208.xml"/><Relationship Id="rId5" Type="http://schemas.openxmlformats.org/officeDocument/2006/relationships/slideLayout" Target="../slideLayouts/slideLayout202.xml"/><Relationship Id="rId10" Type="http://schemas.openxmlformats.org/officeDocument/2006/relationships/slideLayout" Target="../slideLayouts/slideLayout207.xml"/><Relationship Id="rId4" Type="http://schemas.openxmlformats.org/officeDocument/2006/relationships/slideLayout" Target="../slideLayouts/slideLayout201.xml"/><Relationship Id="rId9" Type="http://schemas.openxmlformats.org/officeDocument/2006/relationships/slideLayout" Target="../slideLayouts/slideLayout206.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16.xml"/><Relationship Id="rId3" Type="http://schemas.openxmlformats.org/officeDocument/2006/relationships/slideLayout" Target="../slideLayouts/slideLayout211.xml"/><Relationship Id="rId7" Type="http://schemas.openxmlformats.org/officeDocument/2006/relationships/slideLayout" Target="../slideLayouts/slideLayout215.xml"/><Relationship Id="rId12" Type="http://schemas.openxmlformats.org/officeDocument/2006/relationships/theme" Target="../theme/theme19.xml"/><Relationship Id="rId2" Type="http://schemas.openxmlformats.org/officeDocument/2006/relationships/slideLayout" Target="../slideLayouts/slideLayout210.xml"/><Relationship Id="rId1" Type="http://schemas.openxmlformats.org/officeDocument/2006/relationships/slideLayout" Target="../slideLayouts/slideLayout209.xml"/><Relationship Id="rId6" Type="http://schemas.openxmlformats.org/officeDocument/2006/relationships/slideLayout" Target="../slideLayouts/slideLayout214.xml"/><Relationship Id="rId11" Type="http://schemas.openxmlformats.org/officeDocument/2006/relationships/slideLayout" Target="../slideLayouts/slideLayout219.xml"/><Relationship Id="rId5" Type="http://schemas.openxmlformats.org/officeDocument/2006/relationships/slideLayout" Target="../slideLayouts/slideLayout213.xml"/><Relationship Id="rId10" Type="http://schemas.openxmlformats.org/officeDocument/2006/relationships/slideLayout" Target="../slideLayouts/slideLayout218.xml"/><Relationship Id="rId4" Type="http://schemas.openxmlformats.org/officeDocument/2006/relationships/slideLayout" Target="../slideLayouts/slideLayout212.xml"/><Relationship Id="rId9" Type="http://schemas.openxmlformats.org/officeDocument/2006/relationships/slideLayout" Target="../slideLayouts/slideLayout21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27.xml"/><Relationship Id="rId3" Type="http://schemas.openxmlformats.org/officeDocument/2006/relationships/slideLayout" Target="../slideLayouts/slideLayout222.xml"/><Relationship Id="rId7" Type="http://schemas.openxmlformats.org/officeDocument/2006/relationships/slideLayout" Target="../slideLayouts/slideLayout226.xml"/><Relationship Id="rId12" Type="http://schemas.openxmlformats.org/officeDocument/2006/relationships/theme" Target="../theme/theme20.xml"/><Relationship Id="rId2" Type="http://schemas.openxmlformats.org/officeDocument/2006/relationships/slideLayout" Target="../slideLayouts/slideLayout221.xml"/><Relationship Id="rId1" Type="http://schemas.openxmlformats.org/officeDocument/2006/relationships/slideLayout" Target="../slideLayouts/slideLayout220.xml"/><Relationship Id="rId6" Type="http://schemas.openxmlformats.org/officeDocument/2006/relationships/slideLayout" Target="../slideLayouts/slideLayout225.xml"/><Relationship Id="rId11" Type="http://schemas.openxmlformats.org/officeDocument/2006/relationships/slideLayout" Target="../slideLayouts/slideLayout230.xml"/><Relationship Id="rId5" Type="http://schemas.openxmlformats.org/officeDocument/2006/relationships/slideLayout" Target="../slideLayouts/slideLayout224.xml"/><Relationship Id="rId10" Type="http://schemas.openxmlformats.org/officeDocument/2006/relationships/slideLayout" Target="../slideLayouts/slideLayout229.xml"/><Relationship Id="rId4" Type="http://schemas.openxmlformats.org/officeDocument/2006/relationships/slideLayout" Target="../slideLayouts/slideLayout223.xml"/><Relationship Id="rId9" Type="http://schemas.openxmlformats.org/officeDocument/2006/relationships/slideLayout" Target="../slideLayouts/slideLayout228.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38.xml"/><Relationship Id="rId3" Type="http://schemas.openxmlformats.org/officeDocument/2006/relationships/slideLayout" Target="../slideLayouts/slideLayout233.xml"/><Relationship Id="rId7" Type="http://schemas.openxmlformats.org/officeDocument/2006/relationships/slideLayout" Target="../slideLayouts/slideLayout237.xml"/><Relationship Id="rId12" Type="http://schemas.openxmlformats.org/officeDocument/2006/relationships/theme" Target="../theme/theme21.xml"/><Relationship Id="rId2" Type="http://schemas.openxmlformats.org/officeDocument/2006/relationships/slideLayout" Target="../slideLayouts/slideLayout232.xml"/><Relationship Id="rId1" Type="http://schemas.openxmlformats.org/officeDocument/2006/relationships/slideLayout" Target="../slideLayouts/slideLayout231.xml"/><Relationship Id="rId6" Type="http://schemas.openxmlformats.org/officeDocument/2006/relationships/slideLayout" Target="../slideLayouts/slideLayout236.xml"/><Relationship Id="rId11" Type="http://schemas.openxmlformats.org/officeDocument/2006/relationships/slideLayout" Target="../slideLayouts/slideLayout241.xml"/><Relationship Id="rId5" Type="http://schemas.openxmlformats.org/officeDocument/2006/relationships/slideLayout" Target="../slideLayouts/slideLayout235.xml"/><Relationship Id="rId10" Type="http://schemas.openxmlformats.org/officeDocument/2006/relationships/slideLayout" Target="../slideLayouts/slideLayout240.xml"/><Relationship Id="rId4" Type="http://schemas.openxmlformats.org/officeDocument/2006/relationships/slideLayout" Target="../slideLayouts/slideLayout234.xml"/><Relationship Id="rId9" Type="http://schemas.openxmlformats.org/officeDocument/2006/relationships/slideLayout" Target="../slideLayouts/slideLayout239.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49.xml"/><Relationship Id="rId3" Type="http://schemas.openxmlformats.org/officeDocument/2006/relationships/slideLayout" Target="../slideLayouts/slideLayout244.xml"/><Relationship Id="rId7" Type="http://schemas.openxmlformats.org/officeDocument/2006/relationships/slideLayout" Target="../slideLayouts/slideLayout248.xml"/><Relationship Id="rId12" Type="http://schemas.openxmlformats.org/officeDocument/2006/relationships/theme" Target="../theme/theme22.xml"/><Relationship Id="rId2" Type="http://schemas.openxmlformats.org/officeDocument/2006/relationships/slideLayout" Target="../slideLayouts/slideLayout243.xml"/><Relationship Id="rId1" Type="http://schemas.openxmlformats.org/officeDocument/2006/relationships/slideLayout" Target="../slideLayouts/slideLayout242.xml"/><Relationship Id="rId6" Type="http://schemas.openxmlformats.org/officeDocument/2006/relationships/slideLayout" Target="../slideLayouts/slideLayout247.xml"/><Relationship Id="rId11" Type="http://schemas.openxmlformats.org/officeDocument/2006/relationships/slideLayout" Target="../slideLayouts/slideLayout252.xml"/><Relationship Id="rId5" Type="http://schemas.openxmlformats.org/officeDocument/2006/relationships/slideLayout" Target="../slideLayouts/slideLayout246.xml"/><Relationship Id="rId10" Type="http://schemas.openxmlformats.org/officeDocument/2006/relationships/slideLayout" Target="../slideLayouts/slideLayout251.xml"/><Relationship Id="rId4" Type="http://schemas.openxmlformats.org/officeDocument/2006/relationships/slideLayout" Target="../slideLayouts/slideLayout245.xml"/><Relationship Id="rId9" Type="http://schemas.openxmlformats.org/officeDocument/2006/relationships/slideLayout" Target="../slideLayouts/slideLayout250.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60.xml"/><Relationship Id="rId3" Type="http://schemas.openxmlformats.org/officeDocument/2006/relationships/slideLayout" Target="../slideLayouts/slideLayout255.xml"/><Relationship Id="rId7" Type="http://schemas.openxmlformats.org/officeDocument/2006/relationships/slideLayout" Target="../slideLayouts/slideLayout259.xml"/><Relationship Id="rId12" Type="http://schemas.openxmlformats.org/officeDocument/2006/relationships/theme" Target="../theme/theme23.xml"/><Relationship Id="rId2" Type="http://schemas.openxmlformats.org/officeDocument/2006/relationships/slideLayout" Target="../slideLayouts/slideLayout254.xml"/><Relationship Id="rId1" Type="http://schemas.openxmlformats.org/officeDocument/2006/relationships/slideLayout" Target="../slideLayouts/slideLayout253.xml"/><Relationship Id="rId6" Type="http://schemas.openxmlformats.org/officeDocument/2006/relationships/slideLayout" Target="../slideLayouts/slideLayout258.xml"/><Relationship Id="rId11" Type="http://schemas.openxmlformats.org/officeDocument/2006/relationships/slideLayout" Target="../slideLayouts/slideLayout263.xml"/><Relationship Id="rId5" Type="http://schemas.openxmlformats.org/officeDocument/2006/relationships/slideLayout" Target="../slideLayouts/slideLayout257.xml"/><Relationship Id="rId10" Type="http://schemas.openxmlformats.org/officeDocument/2006/relationships/slideLayout" Target="../slideLayouts/slideLayout262.xml"/><Relationship Id="rId4" Type="http://schemas.openxmlformats.org/officeDocument/2006/relationships/slideLayout" Target="../slideLayouts/slideLayout256.xml"/><Relationship Id="rId9" Type="http://schemas.openxmlformats.org/officeDocument/2006/relationships/slideLayout" Target="../slideLayouts/slideLayout261.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71.xml"/><Relationship Id="rId13" Type="http://schemas.openxmlformats.org/officeDocument/2006/relationships/slideLayout" Target="../slideLayouts/slideLayout276.xml"/><Relationship Id="rId18" Type="http://schemas.openxmlformats.org/officeDocument/2006/relationships/slideLayout" Target="../slideLayouts/slideLayout281.xml"/><Relationship Id="rId3" Type="http://schemas.openxmlformats.org/officeDocument/2006/relationships/slideLayout" Target="../slideLayouts/slideLayout266.xml"/><Relationship Id="rId21" Type="http://schemas.openxmlformats.org/officeDocument/2006/relationships/slideLayout" Target="../slideLayouts/slideLayout284.xml"/><Relationship Id="rId7" Type="http://schemas.openxmlformats.org/officeDocument/2006/relationships/slideLayout" Target="../slideLayouts/slideLayout270.xml"/><Relationship Id="rId12" Type="http://schemas.openxmlformats.org/officeDocument/2006/relationships/slideLayout" Target="../slideLayouts/slideLayout275.xml"/><Relationship Id="rId17" Type="http://schemas.openxmlformats.org/officeDocument/2006/relationships/slideLayout" Target="../slideLayouts/slideLayout280.xml"/><Relationship Id="rId2" Type="http://schemas.openxmlformats.org/officeDocument/2006/relationships/slideLayout" Target="../slideLayouts/slideLayout265.xml"/><Relationship Id="rId16" Type="http://schemas.openxmlformats.org/officeDocument/2006/relationships/slideLayout" Target="../slideLayouts/slideLayout279.xml"/><Relationship Id="rId20" Type="http://schemas.openxmlformats.org/officeDocument/2006/relationships/slideLayout" Target="../slideLayouts/slideLayout283.xml"/><Relationship Id="rId1" Type="http://schemas.openxmlformats.org/officeDocument/2006/relationships/slideLayout" Target="../slideLayouts/slideLayout264.xml"/><Relationship Id="rId6" Type="http://schemas.openxmlformats.org/officeDocument/2006/relationships/slideLayout" Target="../slideLayouts/slideLayout269.xml"/><Relationship Id="rId11" Type="http://schemas.openxmlformats.org/officeDocument/2006/relationships/slideLayout" Target="../slideLayouts/slideLayout274.xml"/><Relationship Id="rId5" Type="http://schemas.openxmlformats.org/officeDocument/2006/relationships/slideLayout" Target="../slideLayouts/slideLayout268.xml"/><Relationship Id="rId15" Type="http://schemas.openxmlformats.org/officeDocument/2006/relationships/slideLayout" Target="../slideLayouts/slideLayout278.xml"/><Relationship Id="rId10" Type="http://schemas.openxmlformats.org/officeDocument/2006/relationships/slideLayout" Target="../slideLayouts/slideLayout273.xml"/><Relationship Id="rId19" Type="http://schemas.openxmlformats.org/officeDocument/2006/relationships/slideLayout" Target="../slideLayouts/slideLayout282.xml"/><Relationship Id="rId4" Type="http://schemas.openxmlformats.org/officeDocument/2006/relationships/slideLayout" Target="../slideLayouts/slideLayout267.xml"/><Relationship Id="rId9" Type="http://schemas.openxmlformats.org/officeDocument/2006/relationships/slideLayout" Target="../slideLayouts/slideLayout272.xml"/><Relationship Id="rId14" Type="http://schemas.openxmlformats.org/officeDocument/2006/relationships/slideLayout" Target="../slideLayouts/slideLayout277.xml"/><Relationship Id="rId22" Type="http://schemas.openxmlformats.org/officeDocument/2006/relationships/theme" Target="../theme/theme24.xml"/></Relationships>
</file>

<file path=ppt/slideMasters/_rels/slideMaster2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theme" Target="../theme/theme25.xml"/><Relationship Id="rId1" Type="http://schemas.openxmlformats.org/officeDocument/2006/relationships/slideLayout" Target="../slideLayouts/slideLayout285.xml"/><Relationship Id="rId5" Type="http://schemas.openxmlformats.org/officeDocument/2006/relationships/image" Target="../media/image10.jpeg"/><Relationship Id="rId4" Type="http://schemas.openxmlformats.org/officeDocument/2006/relationships/image" Target="../media/image9.jpeg"/></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93.xml"/><Relationship Id="rId3" Type="http://schemas.openxmlformats.org/officeDocument/2006/relationships/slideLayout" Target="../slideLayouts/slideLayout288.xml"/><Relationship Id="rId7" Type="http://schemas.openxmlformats.org/officeDocument/2006/relationships/slideLayout" Target="../slideLayouts/slideLayout292.xml"/><Relationship Id="rId12" Type="http://schemas.openxmlformats.org/officeDocument/2006/relationships/theme" Target="../theme/theme26.xml"/><Relationship Id="rId2" Type="http://schemas.openxmlformats.org/officeDocument/2006/relationships/slideLayout" Target="../slideLayouts/slideLayout287.xml"/><Relationship Id="rId1" Type="http://schemas.openxmlformats.org/officeDocument/2006/relationships/slideLayout" Target="../slideLayouts/slideLayout286.xml"/><Relationship Id="rId6" Type="http://schemas.openxmlformats.org/officeDocument/2006/relationships/slideLayout" Target="../slideLayouts/slideLayout291.xml"/><Relationship Id="rId11" Type="http://schemas.openxmlformats.org/officeDocument/2006/relationships/slideLayout" Target="../slideLayouts/slideLayout296.xml"/><Relationship Id="rId5" Type="http://schemas.openxmlformats.org/officeDocument/2006/relationships/slideLayout" Target="../slideLayouts/slideLayout290.xml"/><Relationship Id="rId10" Type="http://schemas.openxmlformats.org/officeDocument/2006/relationships/slideLayout" Target="../slideLayouts/slideLayout295.xml"/><Relationship Id="rId4" Type="http://schemas.openxmlformats.org/officeDocument/2006/relationships/slideLayout" Target="../slideLayouts/slideLayout289.xml"/><Relationship Id="rId9" Type="http://schemas.openxmlformats.org/officeDocument/2006/relationships/slideLayout" Target="../slideLayouts/slideLayout29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04.xml"/><Relationship Id="rId13" Type="http://schemas.openxmlformats.org/officeDocument/2006/relationships/slideLayout" Target="../slideLayouts/slideLayout309.xml"/><Relationship Id="rId3" Type="http://schemas.openxmlformats.org/officeDocument/2006/relationships/slideLayout" Target="../slideLayouts/slideLayout299.xml"/><Relationship Id="rId7" Type="http://schemas.openxmlformats.org/officeDocument/2006/relationships/slideLayout" Target="../slideLayouts/slideLayout303.xml"/><Relationship Id="rId12" Type="http://schemas.openxmlformats.org/officeDocument/2006/relationships/slideLayout" Target="../slideLayouts/slideLayout308.xml"/><Relationship Id="rId2" Type="http://schemas.openxmlformats.org/officeDocument/2006/relationships/slideLayout" Target="../slideLayouts/slideLayout298.xml"/><Relationship Id="rId1" Type="http://schemas.openxmlformats.org/officeDocument/2006/relationships/slideLayout" Target="../slideLayouts/slideLayout297.xml"/><Relationship Id="rId6" Type="http://schemas.openxmlformats.org/officeDocument/2006/relationships/slideLayout" Target="../slideLayouts/slideLayout302.xml"/><Relationship Id="rId11" Type="http://schemas.openxmlformats.org/officeDocument/2006/relationships/slideLayout" Target="../slideLayouts/slideLayout307.xml"/><Relationship Id="rId5" Type="http://schemas.openxmlformats.org/officeDocument/2006/relationships/slideLayout" Target="../slideLayouts/slideLayout301.xml"/><Relationship Id="rId10" Type="http://schemas.openxmlformats.org/officeDocument/2006/relationships/slideLayout" Target="../slideLayouts/slideLayout306.xml"/><Relationship Id="rId4" Type="http://schemas.openxmlformats.org/officeDocument/2006/relationships/slideLayout" Target="../slideLayouts/slideLayout300.xml"/><Relationship Id="rId9" Type="http://schemas.openxmlformats.org/officeDocument/2006/relationships/slideLayout" Target="../slideLayouts/slideLayout305.xml"/><Relationship Id="rId14" Type="http://schemas.openxmlformats.org/officeDocument/2006/relationships/theme" Target="../theme/theme27.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17.xml"/><Relationship Id="rId13" Type="http://schemas.openxmlformats.org/officeDocument/2006/relationships/theme" Target="../theme/theme28.xml"/><Relationship Id="rId3" Type="http://schemas.openxmlformats.org/officeDocument/2006/relationships/slideLayout" Target="../slideLayouts/slideLayout312.xml"/><Relationship Id="rId7" Type="http://schemas.openxmlformats.org/officeDocument/2006/relationships/slideLayout" Target="../slideLayouts/slideLayout316.xml"/><Relationship Id="rId12" Type="http://schemas.openxmlformats.org/officeDocument/2006/relationships/slideLayout" Target="../slideLayouts/slideLayout321.xml"/><Relationship Id="rId2" Type="http://schemas.openxmlformats.org/officeDocument/2006/relationships/slideLayout" Target="../slideLayouts/slideLayout311.xml"/><Relationship Id="rId1" Type="http://schemas.openxmlformats.org/officeDocument/2006/relationships/slideLayout" Target="../slideLayouts/slideLayout310.xml"/><Relationship Id="rId6" Type="http://schemas.openxmlformats.org/officeDocument/2006/relationships/slideLayout" Target="../slideLayouts/slideLayout315.xml"/><Relationship Id="rId11" Type="http://schemas.openxmlformats.org/officeDocument/2006/relationships/slideLayout" Target="../slideLayouts/slideLayout320.xml"/><Relationship Id="rId5" Type="http://schemas.openxmlformats.org/officeDocument/2006/relationships/slideLayout" Target="../slideLayouts/slideLayout314.xml"/><Relationship Id="rId10" Type="http://schemas.openxmlformats.org/officeDocument/2006/relationships/slideLayout" Target="../slideLayouts/slideLayout319.xml"/><Relationship Id="rId4" Type="http://schemas.openxmlformats.org/officeDocument/2006/relationships/slideLayout" Target="../slideLayouts/slideLayout313.xml"/><Relationship Id="rId9" Type="http://schemas.openxmlformats.org/officeDocument/2006/relationships/slideLayout" Target="../slideLayouts/slideLayout318.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29.xml"/><Relationship Id="rId3" Type="http://schemas.openxmlformats.org/officeDocument/2006/relationships/slideLayout" Target="../slideLayouts/slideLayout324.xml"/><Relationship Id="rId7" Type="http://schemas.openxmlformats.org/officeDocument/2006/relationships/slideLayout" Target="../slideLayouts/slideLayout328.xml"/><Relationship Id="rId12" Type="http://schemas.openxmlformats.org/officeDocument/2006/relationships/theme" Target="../theme/theme29.xml"/><Relationship Id="rId2" Type="http://schemas.openxmlformats.org/officeDocument/2006/relationships/slideLayout" Target="../slideLayouts/slideLayout323.xml"/><Relationship Id="rId1" Type="http://schemas.openxmlformats.org/officeDocument/2006/relationships/slideLayout" Target="../slideLayouts/slideLayout322.xml"/><Relationship Id="rId6" Type="http://schemas.openxmlformats.org/officeDocument/2006/relationships/slideLayout" Target="../slideLayouts/slideLayout327.xml"/><Relationship Id="rId11" Type="http://schemas.openxmlformats.org/officeDocument/2006/relationships/slideLayout" Target="../slideLayouts/slideLayout332.xml"/><Relationship Id="rId5" Type="http://schemas.openxmlformats.org/officeDocument/2006/relationships/slideLayout" Target="../slideLayouts/slideLayout326.xml"/><Relationship Id="rId10" Type="http://schemas.openxmlformats.org/officeDocument/2006/relationships/slideLayout" Target="../slideLayouts/slideLayout331.xml"/><Relationship Id="rId4" Type="http://schemas.openxmlformats.org/officeDocument/2006/relationships/slideLayout" Target="../slideLayouts/slideLayout325.xml"/><Relationship Id="rId9" Type="http://schemas.openxmlformats.org/officeDocument/2006/relationships/slideLayout" Target="../slideLayouts/slideLayout33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theme" Target="../theme/theme3.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40.xml"/><Relationship Id="rId13" Type="http://schemas.openxmlformats.org/officeDocument/2006/relationships/image" Target="../media/image11.jpeg"/><Relationship Id="rId3" Type="http://schemas.openxmlformats.org/officeDocument/2006/relationships/slideLayout" Target="../slideLayouts/slideLayout335.xml"/><Relationship Id="rId7" Type="http://schemas.openxmlformats.org/officeDocument/2006/relationships/slideLayout" Target="../slideLayouts/slideLayout339.xml"/><Relationship Id="rId12" Type="http://schemas.openxmlformats.org/officeDocument/2006/relationships/theme" Target="../theme/theme30.xml"/><Relationship Id="rId2" Type="http://schemas.openxmlformats.org/officeDocument/2006/relationships/slideLayout" Target="../slideLayouts/slideLayout334.xml"/><Relationship Id="rId1" Type="http://schemas.openxmlformats.org/officeDocument/2006/relationships/slideLayout" Target="../slideLayouts/slideLayout333.xml"/><Relationship Id="rId6" Type="http://schemas.openxmlformats.org/officeDocument/2006/relationships/slideLayout" Target="../slideLayouts/slideLayout338.xml"/><Relationship Id="rId11" Type="http://schemas.openxmlformats.org/officeDocument/2006/relationships/slideLayout" Target="../slideLayouts/slideLayout343.xml"/><Relationship Id="rId5" Type="http://schemas.openxmlformats.org/officeDocument/2006/relationships/slideLayout" Target="../slideLayouts/slideLayout337.xml"/><Relationship Id="rId10" Type="http://schemas.openxmlformats.org/officeDocument/2006/relationships/slideLayout" Target="../slideLayouts/slideLayout342.xml"/><Relationship Id="rId4" Type="http://schemas.openxmlformats.org/officeDocument/2006/relationships/slideLayout" Target="../slideLayouts/slideLayout336.xml"/><Relationship Id="rId9" Type="http://schemas.openxmlformats.org/officeDocument/2006/relationships/slideLayout" Target="../slideLayouts/slideLayout341.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51.xml"/><Relationship Id="rId3" Type="http://schemas.openxmlformats.org/officeDocument/2006/relationships/slideLayout" Target="../slideLayouts/slideLayout346.xml"/><Relationship Id="rId7" Type="http://schemas.openxmlformats.org/officeDocument/2006/relationships/slideLayout" Target="../slideLayouts/slideLayout350.xml"/><Relationship Id="rId12" Type="http://schemas.openxmlformats.org/officeDocument/2006/relationships/theme" Target="../theme/theme31.xml"/><Relationship Id="rId2" Type="http://schemas.openxmlformats.org/officeDocument/2006/relationships/slideLayout" Target="../slideLayouts/slideLayout345.xml"/><Relationship Id="rId1" Type="http://schemas.openxmlformats.org/officeDocument/2006/relationships/slideLayout" Target="../slideLayouts/slideLayout344.xml"/><Relationship Id="rId6" Type="http://schemas.openxmlformats.org/officeDocument/2006/relationships/slideLayout" Target="../slideLayouts/slideLayout349.xml"/><Relationship Id="rId11" Type="http://schemas.openxmlformats.org/officeDocument/2006/relationships/slideLayout" Target="../slideLayouts/slideLayout354.xml"/><Relationship Id="rId5" Type="http://schemas.openxmlformats.org/officeDocument/2006/relationships/slideLayout" Target="../slideLayouts/slideLayout348.xml"/><Relationship Id="rId10" Type="http://schemas.openxmlformats.org/officeDocument/2006/relationships/slideLayout" Target="../slideLayouts/slideLayout353.xml"/><Relationship Id="rId4" Type="http://schemas.openxmlformats.org/officeDocument/2006/relationships/slideLayout" Target="../slideLayouts/slideLayout347.xml"/><Relationship Id="rId9" Type="http://schemas.openxmlformats.org/officeDocument/2006/relationships/slideLayout" Target="../slideLayouts/slideLayout352.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62.xml"/><Relationship Id="rId13" Type="http://schemas.openxmlformats.org/officeDocument/2006/relationships/theme" Target="../theme/theme32.xml"/><Relationship Id="rId3" Type="http://schemas.openxmlformats.org/officeDocument/2006/relationships/slideLayout" Target="../slideLayouts/slideLayout357.xml"/><Relationship Id="rId7" Type="http://schemas.openxmlformats.org/officeDocument/2006/relationships/slideLayout" Target="../slideLayouts/slideLayout361.xml"/><Relationship Id="rId12" Type="http://schemas.openxmlformats.org/officeDocument/2006/relationships/slideLayout" Target="../slideLayouts/slideLayout366.xml"/><Relationship Id="rId2" Type="http://schemas.openxmlformats.org/officeDocument/2006/relationships/slideLayout" Target="../slideLayouts/slideLayout356.xml"/><Relationship Id="rId1" Type="http://schemas.openxmlformats.org/officeDocument/2006/relationships/slideLayout" Target="../slideLayouts/slideLayout355.xml"/><Relationship Id="rId6" Type="http://schemas.openxmlformats.org/officeDocument/2006/relationships/slideLayout" Target="../slideLayouts/slideLayout360.xml"/><Relationship Id="rId11" Type="http://schemas.openxmlformats.org/officeDocument/2006/relationships/slideLayout" Target="../slideLayouts/slideLayout365.xml"/><Relationship Id="rId5" Type="http://schemas.openxmlformats.org/officeDocument/2006/relationships/slideLayout" Target="../slideLayouts/slideLayout359.xml"/><Relationship Id="rId10" Type="http://schemas.openxmlformats.org/officeDocument/2006/relationships/slideLayout" Target="../slideLayouts/slideLayout364.xml"/><Relationship Id="rId4" Type="http://schemas.openxmlformats.org/officeDocument/2006/relationships/slideLayout" Target="../slideLayouts/slideLayout358.xml"/><Relationship Id="rId9" Type="http://schemas.openxmlformats.org/officeDocument/2006/relationships/slideLayout" Target="../slideLayouts/slideLayout363.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74.xml"/><Relationship Id="rId13" Type="http://schemas.openxmlformats.org/officeDocument/2006/relationships/theme" Target="../theme/theme33.xml"/><Relationship Id="rId3" Type="http://schemas.openxmlformats.org/officeDocument/2006/relationships/slideLayout" Target="../slideLayouts/slideLayout369.xml"/><Relationship Id="rId7" Type="http://schemas.openxmlformats.org/officeDocument/2006/relationships/slideLayout" Target="../slideLayouts/slideLayout373.xml"/><Relationship Id="rId12" Type="http://schemas.openxmlformats.org/officeDocument/2006/relationships/slideLayout" Target="../slideLayouts/slideLayout378.xml"/><Relationship Id="rId2" Type="http://schemas.openxmlformats.org/officeDocument/2006/relationships/slideLayout" Target="../slideLayouts/slideLayout368.xml"/><Relationship Id="rId1" Type="http://schemas.openxmlformats.org/officeDocument/2006/relationships/slideLayout" Target="../slideLayouts/slideLayout367.xml"/><Relationship Id="rId6" Type="http://schemas.openxmlformats.org/officeDocument/2006/relationships/slideLayout" Target="../slideLayouts/slideLayout372.xml"/><Relationship Id="rId11" Type="http://schemas.openxmlformats.org/officeDocument/2006/relationships/slideLayout" Target="../slideLayouts/slideLayout377.xml"/><Relationship Id="rId5" Type="http://schemas.openxmlformats.org/officeDocument/2006/relationships/slideLayout" Target="../slideLayouts/slideLayout371.xml"/><Relationship Id="rId10" Type="http://schemas.openxmlformats.org/officeDocument/2006/relationships/slideLayout" Target="../slideLayouts/slideLayout376.xml"/><Relationship Id="rId4" Type="http://schemas.openxmlformats.org/officeDocument/2006/relationships/slideLayout" Target="../slideLayouts/slideLayout370.xml"/><Relationship Id="rId9" Type="http://schemas.openxmlformats.org/officeDocument/2006/relationships/slideLayout" Target="../slideLayouts/slideLayout375.xml"/></Relationships>
</file>

<file path=ppt/slideMasters/_rels/slideMaster34.xml.rels><?xml version="1.0" encoding="UTF-8" standalone="yes"?>
<Relationships xmlns="http://schemas.openxmlformats.org/package/2006/relationships"><Relationship Id="rId2" Type="http://schemas.openxmlformats.org/officeDocument/2006/relationships/theme" Target="../theme/theme34.xml"/><Relationship Id="rId1" Type="http://schemas.openxmlformats.org/officeDocument/2006/relationships/slideLayout" Target="../slideLayouts/slideLayout379.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87.xml"/><Relationship Id="rId13" Type="http://schemas.openxmlformats.org/officeDocument/2006/relationships/slideLayout" Target="../slideLayouts/slideLayout392.xml"/><Relationship Id="rId3" Type="http://schemas.openxmlformats.org/officeDocument/2006/relationships/slideLayout" Target="../slideLayouts/slideLayout382.xml"/><Relationship Id="rId7" Type="http://schemas.openxmlformats.org/officeDocument/2006/relationships/slideLayout" Target="../slideLayouts/slideLayout386.xml"/><Relationship Id="rId12" Type="http://schemas.openxmlformats.org/officeDocument/2006/relationships/slideLayout" Target="../slideLayouts/slideLayout391.xml"/><Relationship Id="rId2" Type="http://schemas.openxmlformats.org/officeDocument/2006/relationships/slideLayout" Target="../slideLayouts/slideLayout381.xml"/><Relationship Id="rId1" Type="http://schemas.openxmlformats.org/officeDocument/2006/relationships/slideLayout" Target="../slideLayouts/slideLayout380.xml"/><Relationship Id="rId6" Type="http://schemas.openxmlformats.org/officeDocument/2006/relationships/slideLayout" Target="../slideLayouts/slideLayout385.xml"/><Relationship Id="rId11" Type="http://schemas.openxmlformats.org/officeDocument/2006/relationships/slideLayout" Target="../slideLayouts/slideLayout390.xml"/><Relationship Id="rId5" Type="http://schemas.openxmlformats.org/officeDocument/2006/relationships/slideLayout" Target="../slideLayouts/slideLayout384.xml"/><Relationship Id="rId10" Type="http://schemas.openxmlformats.org/officeDocument/2006/relationships/slideLayout" Target="../slideLayouts/slideLayout389.xml"/><Relationship Id="rId4" Type="http://schemas.openxmlformats.org/officeDocument/2006/relationships/slideLayout" Target="../slideLayouts/slideLayout383.xml"/><Relationship Id="rId9" Type="http://schemas.openxmlformats.org/officeDocument/2006/relationships/slideLayout" Target="../slideLayouts/slideLayout388.xml"/><Relationship Id="rId14" Type="http://schemas.openxmlformats.org/officeDocument/2006/relationships/theme" Target="../theme/theme3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00.xml"/><Relationship Id="rId3" Type="http://schemas.openxmlformats.org/officeDocument/2006/relationships/slideLayout" Target="../slideLayouts/slideLayout395.xml"/><Relationship Id="rId7" Type="http://schemas.openxmlformats.org/officeDocument/2006/relationships/slideLayout" Target="../slideLayouts/slideLayout399.xml"/><Relationship Id="rId12" Type="http://schemas.openxmlformats.org/officeDocument/2006/relationships/theme" Target="../theme/theme36.xml"/><Relationship Id="rId2" Type="http://schemas.openxmlformats.org/officeDocument/2006/relationships/slideLayout" Target="../slideLayouts/slideLayout394.xml"/><Relationship Id="rId1" Type="http://schemas.openxmlformats.org/officeDocument/2006/relationships/slideLayout" Target="../slideLayouts/slideLayout393.xml"/><Relationship Id="rId6" Type="http://schemas.openxmlformats.org/officeDocument/2006/relationships/slideLayout" Target="../slideLayouts/slideLayout398.xml"/><Relationship Id="rId11" Type="http://schemas.openxmlformats.org/officeDocument/2006/relationships/slideLayout" Target="../slideLayouts/slideLayout403.xml"/><Relationship Id="rId5" Type="http://schemas.openxmlformats.org/officeDocument/2006/relationships/slideLayout" Target="../slideLayouts/slideLayout397.xml"/><Relationship Id="rId10" Type="http://schemas.openxmlformats.org/officeDocument/2006/relationships/slideLayout" Target="../slideLayouts/slideLayout402.xml"/><Relationship Id="rId4" Type="http://schemas.openxmlformats.org/officeDocument/2006/relationships/slideLayout" Target="../slideLayouts/slideLayout396.xml"/><Relationship Id="rId9" Type="http://schemas.openxmlformats.org/officeDocument/2006/relationships/slideLayout" Target="../slideLayouts/slideLayout401.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11.xml"/><Relationship Id="rId13" Type="http://schemas.openxmlformats.org/officeDocument/2006/relationships/image" Target="../media/image1.jpeg"/><Relationship Id="rId3" Type="http://schemas.openxmlformats.org/officeDocument/2006/relationships/slideLayout" Target="../slideLayouts/slideLayout406.xml"/><Relationship Id="rId7" Type="http://schemas.openxmlformats.org/officeDocument/2006/relationships/slideLayout" Target="../slideLayouts/slideLayout410.xml"/><Relationship Id="rId12" Type="http://schemas.openxmlformats.org/officeDocument/2006/relationships/theme" Target="../theme/theme37.xml"/><Relationship Id="rId2" Type="http://schemas.openxmlformats.org/officeDocument/2006/relationships/slideLayout" Target="../slideLayouts/slideLayout405.xml"/><Relationship Id="rId1" Type="http://schemas.openxmlformats.org/officeDocument/2006/relationships/slideLayout" Target="../slideLayouts/slideLayout404.xml"/><Relationship Id="rId6" Type="http://schemas.openxmlformats.org/officeDocument/2006/relationships/slideLayout" Target="../slideLayouts/slideLayout409.xml"/><Relationship Id="rId11" Type="http://schemas.openxmlformats.org/officeDocument/2006/relationships/slideLayout" Target="../slideLayouts/slideLayout414.xml"/><Relationship Id="rId5" Type="http://schemas.openxmlformats.org/officeDocument/2006/relationships/slideLayout" Target="../slideLayouts/slideLayout408.xml"/><Relationship Id="rId10" Type="http://schemas.openxmlformats.org/officeDocument/2006/relationships/slideLayout" Target="../slideLayouts/slideLayout413.xml"/><Relationship Id="rId4" Type="http://schemas.openxmlformats.org/officeDocument/2006/relationships/slideLayout" Target="../slideLayouts/slideLayout407.xml"/><Relationship Id="rId9" Type="http://schemas.openxmlformats.org/officeDocument/2006/relationships/slideLayout" Target="../slideLayouts/slideLayout412.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22.xml"/><Relationship Id="rId3" Type="http://schemas.openxmlformats.org/officeDocument/2006/relationships/slideLayout" Target="../slideLayouts/slideLayout417.xml"/><Relationship Id="rId7" Type="http://schemas.openxmlformats.org/officeDocument/2006/relationships/slideLayout" Target="../slideLayouts/slideLayout421.xml"/><Relationship Id="rId12" Type="http://schemas.openxmlformats.org/officeDocument/2006/relationships/theme" Target="../theme/theme38.xml"/><Relationship Id="rId2" Type="http://schemas.openxmlformats.org/officeDocument/2006/relationships/slideLayout" Target="../slideLayouts/slideLayout416.xml"/><Relationship Id="rId1" Type="http://schemas.openxmlformats.org/officeDocument/2006/relationships/slideLayout" Target="../slideLayouts/slideLayout415.xml"/><Relationship Id="rId6" Type="http://schemas.openxmlformats.org/officeDocument/2006/relationships/slideLayout" Target="../slideLayouts/slideLayout420.xml"/><Relationship Id="rId11" Type="http://schemas.openxmlformats.org/officeDocument/2006/relationships/slideLayout" Target="../slideLayouts/slideLayout425.xml"/><Relationship Id="rId5" Type="http://schemas.openxmlformats.org/officeDocument/2006/relationships/slideLayout" Target="../slideLayouts/slideLayout419.xml"/><Relationship Id="rId10" Type="http://schemas.openxmlformats.org/officeDocument/2006/relationships/slideLayout" Target="../slideLayouts/slideLayout424.xml"/><Relationship Id="rId4" Type="http://schemas.openxmlformats.org/officeDocument/2006/relationships/slideLayout" Target="../slideLayouts/slideLayout418.xml"/><Relationship Id="rId9" Type="http://schemas.openxmlformats.org/officeDocument/2006/relationships/slideLayout" Target="../slideLayouts/slideLayout423.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33.xml"/><Relationship Id="rId13" Type="http://schemas.openxmlformats.org/officeDocument/2006/relationships/image" Target="../media/image12.jpeg"/><Relationship Id="rId3" Type="http://schemas.openxmlformats.org/officeDocument/2006/relationships/slideLayout" Target="../slideLayouts/slideLayout428.xml"/><Relationship Id="rId7" Type="http://schemas.openxmlformats.org/officeDocument/2006/relationships/slideLayout" Target="../slideLayouts/slideLayout432.xml"/><Relationship Id="rId12" Type="http://schemas.openxmlformats.org/officeDocument/2006/relationships/theme" Target="../theme/theme39.xml"/><Relationship Id="rId2" Type="http://schemas.openxmlformats.org/officeDocument/2006/relationships/slideLayout" Target="../slideLayouts/slideLayout427.xml"/><Relationship Id="rId1" Type="http://schemas.openxmlformats.org/officeDocument/2006/relationships/slideLayout" Target="../slideLayouts/slideLayout426.xml"/><Relationship Id="rId6" Type="http://schemas.openxmlformats.org/officeDocument/2006/relationships/slideLayout" Target="../slideLayouts/slideLayout431.xml"/><Relationship Id="rId11" Type="http://schemas.openxmlformats.org/officeDocument/2006/relationships/slideLayout" Target="../slideLayouts/slideLayout436.xml"/><Relationship Id="rId5" Type="http://schemas.openxmlformats.org/officeDocument/2006/relationships/slideLayout" Target="../slideLayouts/slideLayout430.xml"/><Relationship Id="rId10" Type="http://schemas.openxmlformats.org/officeDocument/2006/relationships/slideLayout" Target="../slideLayouts/slideLayout435.xml"/><Relationship Id="rId4" Type="http://schemas.openxmlformats.org/officeDocument/2006/relationships/slideLayout" Target="../slideLayouts/slideLayout429.xml"/><Relationship Id="rId9" Type="http://schemas.openxmlformats.org/officeDocument/2006/relationships/slideLayout" Target="../slideLayouts/slideLayout43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3.xml"/><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theme" Target="../theme/theme4.xml"/><Relationship Id="rId2" Type="http://schemas.openxmlformats.org/officeDocument/2006/relationships/slideLayout" Target="../slideLayouts/slideLayout37.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0" Type="http://schemas.openxmlformats.org/officeDocument/2006/relationships/slideLayout" Target="../slideLayouts/slideLayout45.xml"/><Relationship Id="rId4" Type="http://schemas.openxmlformats.org/officeDocument/2006/relationships/slideLayout" Target="../slideLayouts/slideLayout39.xml"/><Relationship Id="rId9" Type="http://schemas.openxmlformats.org/officeDocument/2006/relationships/slideLayout" Target="../slideLayouts/slideLayout44.xml"/></Relationships>
</file>

<file path=ppt/slideMasters/_rels/slideMaster4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theme" Target="../theme/theme40.xml"/><Relationship Id="rId1" Type="http://schemas.openxmlformats.org/officeDocument/2006/relationships/slideLayout" Target="../slideLayouts/slideLayout437.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5.xml"/><Relationship Id="rId3" Type="http://schemas.openxmlformats.org/officeDocument/2006/relationships/slideLayout" Target="../slideLayouts/slideLayout440.xml"/><Relationship Id="rId7" Type="http://schemas.openxmlformats.org/officeDocument/2006/relationships/slideLayout" Target="../slideLayouts/slideLayout444.xml"/><Relationship Id="rId12" Type="http://schemas.openxmlformats.org/officeDocument/2006/relationships/theme" Target="../theme/theme41.xml"/><Relationship Id="rId2" Type="http://schemas.openxmlformats.org/officeDocument/2006/relationships/slideLayout" Target="../slideLayouts/slideLayout439.xml"/><Relationship Id="rId1" Type="http://schemas.openxmlformats.org/officeDocument/2006/relationships/slideLayout" Target="../slideLayouts/slideLayout438.xml"/><Relationship Id="rId6" Type="http://schemas.openxmlformats.org/officeDocument/2006/relationships/slideLayout" Target="../slideLayouts/slideLayout443.xml"/><Relationship Id="rId11" Type="http://schemas.openxmlformats.org/officeDocument/2006/relationships/slideLayout" Target="../slideLayouts/slideLayout448.xml"/><Relationship Id="rId5" Type="http://schemas.openxmlformats.org/officeDocument/2006/relationships/slideLayout" Target="../slideLayouts/slideLayout442.xml"/><Relationship Id="rId10" Type="http://schemas.openxmlformats.org/officeDocument/2006/relationships/slideLayout" Target="../slideLayouts/slideLayout447.xml"/><Relationship Id="rId4" Type="http://schemas.openxmlformats.org/officeDocument/2006/relationships/slideLayout" Target="../slideLayouts/slideLayout441.xml"/><Relationship Id="rId9" Type="http://schemas.openxmlformats.org/officeDocument/2006/relationships/slideLayout" Target="../slideLayouts/slideLayout446.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6.xml"/><Relationship Id="rId3" Type="http://schemas.openxmlformats.org/officeDocument/2006/relationships/slideLayout" Target="../slideLayouts/slideLayout451.xml"/><Relationship Id="rId7" Type="http://schemas.openxmlformats.org/officeDocument/2006/relationships/slideLayout" Target="../slideLayouts/slideLayout455.xml"/><Relationship Id="rId12" Type="http://schemas.openxmlformats.org/officeDocument/2006/relationships/theme" Target="../theme/theme42.xml"/><Relationship Id="rId2" Type="http://schemas.openxmlformats.org/officeDocument/2006/relationships/slideLayout" Target="../slideLayouts/slideLayout450.xml"/><Relationship Id="rId1" Type="http://schemas.openxmlformats.org/officeDocument/2006/relationships/slideLayout" Target="../slideLayouts/slideLayout449.xml"/><Relationship Id="rId6" Type="http://schemas.openxmlformats.org/officeDocument/2006/relationships/slideLayout" Target="../slideLayouts/slideLayout454.xml"/><Relationship Id="rId11" Type="http://schemas.openxmlformats.org/officeDocument/2006/relationships/slideLayout" Target="../slideLayouts/slideLayout459.xml"/><Relationship Id="rId5" Type="http://schemas.openxmlformats.org/officeDocument/2006/relationships/slideLayout" Target="../slideLayouts/slideLayout453.xml"/><Relationship Id="rId10" Type="http://schemas.openxmlformats.org/officeDocument/2006/relationships/slideLayout" Target="../slideLayouts/slideLayout458.xml"/><Relationship Id="rId4" Type="http://schemas.openxmlformats.org/officeDocument/2006/relationships/slideLayout" Target="../slideLayouts/slideLayout452.xml"/><Relationship Id="rId9" Type="http://schemas.openxmlformats.org/officeDocument/2006/relationships/slideLayout" Target="../slideLayouts/slideLayout457.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7.xml"/><Relationship Id="rId13" Type="http://schemas.openxmlformats.org/officeDocument/2006/relationships/slideLayout" Target="../slideLayouts/slideLayout472.xml"/><Relationship Id="rId18" Type="http://schemas.openxmlformats.org/officeDocument/2006/relationships/theme" Target="../theme/theme43.xml"/><Relationship Id="rId3" Type="http://schemas.openxmlformats.org/officeDocument/2006/relationships/slideLayout" Target="../slideLayouts/slideLayout462.xml"/><Relationship Id="rId7" Type="http://schemas.openxmlformats.org/officeDocument/2006/relationships/slideLayout" Target="../slideLayouts/slideLayout466.xml"/><Relationship Id="rId12" Type="http://schemas.openxmlformats.org/officeDocument/2006/relationships/slideLayout" Target="../slideLayouts/slideLayout471.xml"/><Relationship Id="rId17" Type="http://schemas.openxmlformats.org/officeDocument/2006/relationships/slideLayout" Target="../slideLayouts/slideLayout476.xml"/><Relationship Id="rId2" Type="http://schemas.openxmlformats.org/officeDocument/2006/relationships/slideLayout" Target="../slideLayouts/slideLayout461.xml"/><Relationship Id="rId16" Type="http://schemas.openxmlformats.org/officeDocument/2006/relationships/slideLayout" Target="../slideLayouts/slideLayout475.xml"/><Relationship Id="rId1" Type="http://schemas.openxmlformats.org/officeDocument/2006/relationships/slideLayout" Target="../slideLayouts/slideLayout460.xml"/><Relationship Id="rId6" Type="http://schemas.openxmlformats.org/officeDocument/2006/relationships/slideLayout" Target="../slideLayouts/slideLayout465.xml"/><Relationship Id="rId11" Type="http://schemas.openxmlformats.org/officeDocument/2006/relationships/slideLayout" Target="../slideLayouts/slideLayout470.xml"/><Relationship Id="rId5" Type="http://schemas.openxmlformats.org/officeDocument/2006/relationships/slideLayout" Target="../slideLayouts/slideLayout464.xml"/><Relationship Id="rId15" Type="http://schemas.openxmlformats.org/officeDocument/2006/relationships/slideLayout" Target="../slideLayouts/slideLayout474.xml"/><Relationship Id="rId10" Type="http://schemas.openxmlformats.org/officeDocument/2006/relationships/slideLayout" Target="../slideLayouts/slideLayout469.xml"/><Relationship Id="rId4" Type="http://schemas.openxmlformats.org/officeDocument/2006/relationships/slideLayout" Target="../slideLayouts/slideLayout463.xml"/><Relationship Id="rId9" Type="http://schemas.openxmlformats.org/officeDocument/2006/relationships/slideLayout" Target="../slideLayouts/slideLayout468.xml"/><Relationship Id="rId14" Type="http://schemas.openxmlformats.org/officeDocument/2006/relationships/slideLayout" Target="../slideLayouts/slideLayout473.xml"/></Relationships>
</file>

<file path=ppt/slideMasters/_rels/slideMaster44.xml.rels><?xml version="1.0" encoding="UTF-8" standalone="yes"?>
<Relationships xmlns="http://schemas.openxmlformats.org/package/2006/relationships"><Relationship Id="rId3" Type="http://schemas.openxmlformats.org/officeDocument/2006/relationships/theme" Target="../theme/theme44.xml"/><Relationship Id="rId2" Type="http://schemas.openxmlformats.org/officeDocument/2006/relationships/slideLayout" Target="../slideLayouts/slideLayout478.xml"/><Relationship Id="rId1" Type="http://schemas.openxmlformats.org/officeDocument/2006/relationships/slideLayout" Target="../slideLayouts/slideLayout477.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6.xml"/><Relationship Id="rId3" Type="http://schemas.openxmlformats.org/officeDocument/2006/relationships/slideLayout" Target="../slideLayouts/slideLayout481.xml"/><Relationship Id="rId7" Type="http://schemas.openxmlformats.org/officeDocument/2006/relationships/slideLayout" Target="../slideLayouts/slideLayout485.xml"/><Relationship Id="rId12" Type="http://schemas.openxmlformats.org/officeDocument/2006/relationships/theme" Target="../theme/theme45.xml"/><Relationship Id="rId2" Type="http://schemas.openxmlformats.org/officeDocument/2006/relationships/slideLayout" Target="../slideLayouts/slideLayout480.xml"/><Relationship Id="rId1" Type="http://schemas.openxmlformats.org/officeDocument/2006/relationships/slideLayout" Target="../slideLayouts/slideLayout479.xml"/><Relationship Id="rId6" Type="http://schemas.openxmlformats.org/officeDocument/2006/relationships/slideLayout" Target="../slideLayouts/slideLayout484.xml"/><Relationship Id="rId11" Type="http://schemas.openxmlformats.org/officeDocument/2006/relationships/slideLayout" Target="../slideLayouts/slideLayout489.xml"/><Relationship Id="rId5" Type="http://schemas.openxmlformats.org/officeDocument/2006/relationships/slideLayout" Target="../slideLayouts/slideLayout483.xml"/><Relationship Id="rId10" Type="http://schemas.openxmlformats.org/officeDocument/2006/relationships/slideLayout" Target="../slideLayouts/slideLayout488.xml"/><Relationship Id="rId4" Type="http://schemas.openxmlformats.org/officeDocument/2006/relationships/slideLayout" Target="../slideLayouts/slideLayout482.xml"/><Relationship Id="rId9" Type="http://schemas.openxmlformats.org/officeDocument/2006/relationships/slideLayout" Target="../slideLayouts/slideLayout487.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7.xml"/><Relationship Id="rId3" Type="http://schemas.openxmlformats.org/officeDocument/2006/relationships/slideLayout" Target="../slideLayouts/slideLayout492.xml"/><Relationship Id="rId7" Type="http://schemas.openxmlformats.org/officeDocument/2006/relationships/slideLayout" Target="../slideLayouts/slideLayout496.xml"/><Relationship Id="rId12" Type="http://schemas.openxmlformats.org/officeDocument/2006/relationships/theme" Target="../theme/theme46.xml"/><Relationship Id="rId2" Type="http://schemas.openxmlformats.org/officeDocument/2006/relationships/slideLayout" Target="../slideLayouts/slideLayout491.xml"/><Relationship Id="rId1" Type="http://schemas.openxmlformats.org/officeDocument/2006/relationships/slideLayout" Target="../slideLayouts/slideLayout490.xml"/><Relationship Id="rId6" Type="http://schemas.openxmlformats.org/officeDocument/2006/relationships/slideLayout" Target="../slideLayouts/slideLayout495.xml"/><Relationship Id="rId11" Type="http://schemas.openxmlformats.org/officeDocument/2006/relationships/slideLayout" Target="../slideLayouts/slideLayout500.xml"/><Relationship Id="rId5" Type="http://schemas.openxmlformats.org/officeDocument/2006/relationships/slideLayout" Target="../slideLayouts/slideLayout494.xml"/><Relationship Id="rId10" Type="http://schemas.openxmlformats.org/officeDocument/2006/relationships/slideLayout" Target="../slideLayouts/slideLayout499.xml"/><Relationship Id="rId4" Type="http://schemas.openxmlformats.org/officeDocument/2006/relationships/slideLayout" Target="../slideLayouts/slideLayout493.xml"/><Relationship Id="rId9" Type="http://schemas.openxmlformats.org/officeDocument/2006/relationships/slideLayout" Target="../slideLayouts/slideLayout498.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8.xml"/><Relationship Id="rId3" Type="http://schemas.openxmlformats.org/officeDocument/2006/relationships/slideLayout" Target="../slideLayouts/slideLayout503.xml"/><Relationship Id="rId7" Type="http://schemas.openxmlformats.org/officeDocument/2006/relationships/slideLayout" Target="../slideLayouts/slideLayout507.xml"/><Relationship Id="rId12" Type="http://schemas.openxmlformats.org/officeDocument/2006/relationships/theme" Target="../theme/theme47.xml"/><Relationship Id="rId2" Type="http://schemas.openxmlformats.org/officeDocument/2006/relationships/slideLayout" Target="../slideLayouts/slideLayout502.xml"/><Relationship Id="rId1" Type="http://schemas.openxmlformats.org/officeDocument/2006/relationships/slideLayout" Target="../slideLayouts/slideLayout501.xml"/><Relationship Id="rId6" Type="http://schemas.openxmlformats.org/officeDocument/2006/relationships/slideLayout" Target="../slideLayouts/slideLayout506.xml"/><Relationship Id="rId11" Type="http://schemas.openxmlformats.org/officeDocument/2006/relationships/slideLayout" Target="../slideLayouts/slideLayout511.xml"/><Relationship Id="rId5" Type="http://schemas.openxmlformats.org/officeDocument/2006/relationships/slideLayout" Target="../slideLayouts/slideLayout505.xml"/><Relationship Id="rId10" Type="http://schemas.openxmlformats.org/officeDocument/2006/relationships/slideLayout" Target="../slideLayouts/slideLayout510.xml"/><Relationship Id="rId4" Type="http://schemas.openxmlformats.org/officeDocument/2006/relationships/slideLayout" Target="../slideLayouts/slideLayout504.xml"/><Relationship Id="rId9" Type="http://schemas.openxmlformats.org/officeDocument/2006/relationships/slideLayout" Target="../slideLayouts/slideLayout509.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9.xml"/><Relationship Id="rId3" Type="http://schemas.openxmlformats.org/officeDocument/2006/relationships/slideLayout" Target="../slideLayouts/slideLayout514.xml"/><Relationship Id="rId7" Type="http://schemas.openxmlformats.org/officeDocument/2006/relationships/slideLayout" Target="../slideLayouts/slideLayout518.xml"/><Relationship Id="rId12" Type="http://schemas.openxmlformats.org/officeDocument/2006/relationships/theme" Target="../theme/theme48.xml"/><Relationship Id="rId2" Type="http://schemas.openxmlformats.org/officeDocument/2006/relationships/slideLayout" Target="../slideLayouts/slideLayout513.xml"/><Relationship Id="rId1" Type="http://schemas.openxmlformats.org/officeDocument/2006/relationships/slideLayout" Target="../slideLayouts/slideLayout512.xml"/><Relationship Id="rId6" Type="http://schemas.openxmlformats.org/officeDocument/2006/relationships/slideLayout" Target="../slideLayouts/slideLayout517.xml"/><Relationship Id="rId11" Type="http://schemas.openxmlformats.org/officeDocument/2006/relationships/slideLayout" Target="../slideLayouts/slideLayout522.xml"/><Relationship Id="rId5" Type="http://schemas.openxmlformats.org/officeDocument/2006/relationships/slideLayout" Target="../slideLayouts/slideLayout516.xml"/><Relationship Id="rId10" Type="http://schemas.openxmlformats.org/officeDocument/2006/relationships/slideLayout" Target="../slideLayouts/slideLayout521.xml"/><Relationship Id="rId4" Type="http://schemas.openxmlformats.org/officeDocument/2006/relationships/slideLayout" Target="../slideLayouts/slideLayout515.xml"/><Relationship Id="rId9" Type="http://schemas.openxmlformats.org/officeDocument/2006/relationships/slideLayout" Target="../slideLayouts/slideLayout520.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0.xml"/><Relationship Id="rId13" Type="http://schemas.openxmlformats.org/officeDocument/2006/relationships/image" Target="../media/image28.png"/><Relationship Id="rId3" Type="http://schemas.openxmlformats.org/officeDocument/2006/relationships/slideLayout" Target="../slideLayouts/slideLayout525.xml"/><Relationship Id="rId7" Type="http://schemas.openxmlformats.org/officeDocument/2006/relationships/slideLayout" Target="../slideLayouts/slideLayout529.xml"/><Relationship Id="rId12" Type="http://schemas.openxmlformats.org/officeDocument/2006/relationships/theme" Target="../theme/theme49.xml"/><Relationship Id="rId2" Type="http://schemas.openxmlformats.org/officeDocument/2006/relationships/slideLayout" Target="../slideLayouts/slideLayout524.xml"/><Relationship Id="rId1" Type="http://schemas.openxmlformats.org/officeDocument/2006/relationships/slideLayout" Target="../slideLayouts/slideLayout523.xml"/><Relationship Id="rId6" Type="http://schemas.openxmlformats.org/officeDocument/2006/relationships/slideLayout" Target="../slideLayouts/slideLayout528.xml"/><Relationship Id="rId11" Type="http://schemas.openxmlformats.org/officeDocument/2006/relationships/slideLayout" Target="../slideLayouts/slideLayout533.xml"/><Relationship Id="rId5" Type="http://schemas.openxmlformats.org/officeDocument/2006/relationships/slideLayout" Target="../slideLayouts/slideLayout527.xml"/><Relationship Id="rId15" Type="http://schemas.openxmlformats.org/officeDocument/2006/relationships/image" Target="../media/image30.png"/><Relationship Id="rId10" Type="http://schemas.openxmlformats.org/officeDocument/2006/relationships/slideLayout" Target="../slideLayouts/slideLayout532.xml"/><Relationship Id="rId4" Type="http://schemas.openxmlformats.org/officeDocument/2006/relationships/slideLayout" Target="../slideLayouts/slideLayout526.xml"/><Relationship Id="rId9" Type="http://schemas.openxmlformats.org/officeDocument/2006/relationships/slideLayout" Target="../slideLayouts/slideLayout531.xml"/><Relationship Id="rId14" Type="http://schemas.openxmlformats.org/officeDocument/2006/relationships/image" Target="../media/image29.pn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4.xml"/><Relationship Id="rId3" Type="http://schemas.openxmlformats.org/officeDocument/2006/relationships/slideLayout" Target="../slideLayouts/slideLayout49.xml"/><Relationship Id="rId7" Type="http://schemas.openxmlformats.org/officeDocument/2006/relationships/slideLayout" Target="../slideLayouts/slideLayout53.xml"/><Relationship Id="rId12" Type="http://schemas.openxmlformats.org/officeDocument/2006/relationships/theme" Target="../theme/theme5.xml"/><Relationship Id="rId2" Type="http://schemas.openxmlformats.org/officeDocument/2006/relationships/slideLayout" Target="../slideLayouts/slideLayout48.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5" Type="http://schemas.openxmlformats.org/officeDocument/2006/relationships/slideLayout" Target="../slideLayouts/slideLayout51.xml"/><Relationship Id="rId10" Type="http://schemas.openxmlformats.org/officeDocument/2006/relationships/slideLayout" Target="../slideLayouts/slideLayout56.xml"/><Relationship Id="rId4" Type="http://schemas.openxmlformats.org/officeDocument/2006/relationships/slideLayout" Target="../slideLayouts/slideLayout50.xml"/><Relationship Id="rId9" Type="http://schemas.openxmlformats.org/officeDocument/2006/relationships/slideLayout" Target="../slideLayouts/slideLayout55.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1.xml"/><Relationship Id="rId3" Type="http://schemas.openxmlformats.org/officeDocument/2006/relationships/slideLayout" Target="../slideLayouts/slideLayout536.xml"/><Relationship Id="rId7" Type="http://schemas.openxmlformats.org/officeDocument/2006/relationships/slideLayout" Target="../slideLayouts/slideLayout540.xml"/><Relationship Id="rId12" Type="http://schemas.openxmlformats.org/officeDocument/2006/relationships/theme" Target="../theme/theme50.xml"/><Relationship Id="rId2" Type="http://schemas.openxmlformats.org/officeDocument/2006/relationships/slideLayout" Target="../slideLayouts/slideLayout535.xml"/><Relationship Id="rId1" Type="http://schemas.openxmlformats.org/officeDocument/2006/relationships/slideLayout" Target="../slideLayouts/slideLayout534.xml"/><Relationship Id="rId6" Type="http://schemas.openxmlformats.org/officeDocument/2006/relationships/slideLayout" Target="../slideLayouts/slideLayout539.xml"/><Relationship Id="rId11" Type="http://schemas.openxmlformats.org/officeDocument/2006/relationships/slideLayout" Target="../slideLayouts/slideLayout544.xml"/><Relationship Id="rId5" Type="http://schemas.openxmlformats.org/officeDocument/2006/relationships/slideLayout" Target="../slideLayouts/slideLayout538.xml"/><Relationship Id="rId10" Type="http://schemas.openxmlformats.org/officeDocument/2006/relationships/slideLayout" Target="../slideLayouts/slideLayout543.xml"/><Relationship Id="rId4" Type="http://schemas.openxmlformats.org/officeDocument/2006/relationships/slideLayout" Target="../slideLayouts/slideLayout537.xml"/><Relationship Id="rId9" Type="http://schemas.openxmlformats.org/officeDocument/2006/relationships/slideLayout" Target="../slideLayouts/slideLayout542.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2.xml"/><Relationship Id="rId3" Type="http://schemas.openxmlformats.org/officeDocument/2006/relationships/slideLayout" Target="../slideLayouts/slideLayout547.xml"/><Relationship Id="rId7" Type="http://schemas.openxmlformats.org/officeDocument/2006/relationships/slideLayout" Target="../slideLayouts/slideLayout551.xml"/><Relationship Id="rId12" Type="http://schemas.openxmlformats.org/officeDocument/2006/relationships/theme" Target="../theme/theme51.xml"/><Relationship Id="rId2" Type="http://schemas.openxmlformats.org/officeDocument/2006/relationships/slideLayout" Target="../slideLayouts/slideLayout546.xml"/><Relationship Id="rId1" Type="http://schemas.openxmlformats.org/officeDocument/2006/relationships/slideLayout" Target="../slideLayouts/slideLayout545.xml"/><Relationship Id="rId6" Type="http://schemas.openxmlformats.org/officeDocument/2006/relationships/slideLayout" Target="../slideLayouts/slideLayout550.xml"/><Relationship Id="rId11" Type="http://schemas.openxmlformats.org/officeDocument/2006/relationships/slideLayout" Target="../slideLayouts/slideLayout555.xml"/><Relationship Id="rId5" Type="http://schemas.openxmlformats.org/officeDocument/2006/relationships/slideLayout" Target="../slideLayouts/slideLayout549.xml"/><Relationship Id="rId10" Type="http://schemas.openxmlformats.org/officeDocument/2006/relationships/slideLayout" Target="../slideLayouts/slideLayout554.xml"/><Relationship Id="rId4" Type="http://schemas.openxmlformats.org/officeDocument/2006/relationships/slideLayout" Target="../slideLayouts/slideLayout548.xml"/><Relationship Id="rId9" Type="http://schemas.openxmlformats.org/officeDocument/2006/relationships/slideLayout" Target="../slideLayouts/slideLayout553.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3.xml"/><Relationship Id="rId13" Type="http://schemas.openxmlformats.org/officeDocument/2006/relationships/image" Target="../media/image31.jpeg"/><Relationship Id="rId3" Type="http://schemas.openxmlformats.org/officeDocument/2006/relationships/slideLayout" Target="../slideLayouts/slideLayout558.xml"/><Relationship Id="rId7" Type="http://schemas.openxmlformats.org/officeDocument/2006/relationships/slideLayout" Target="../slideLayouts/slideLayout562.xml"/><Relationship Id="rId12" Type="http://schemas.openxmlformats.org/officeDocument/2006/relationships/theme" Target="../theme/theme52.xml"/><Relationship Id="rId2" Type="http://schemas.openxmlformats.org/officeDocument/2006/relationships/slideLayout" Target="../slideLayouts/slideLayout557.xml"/><Relationship Id="rId1" Type="http://schemas.openxmlformats.org/officeDocument/2006/relationships/slideLayout" Target="../slideLayouts/slideLayout556.xml"/><Relationship Id="rId6" Type="http://schemas.openxmlformats.org/officeDocument/2006/relationships/slideLayout" Target="../slideLayouts/slideLayout561.xml"/><Relationship Id="rId11" Type="http://schemas.openxmlformats.org/officeDocument/2006/relationships/slideLayout" Target="../slideLayouts/slideLayout566.xml"/><Relationship Id="rId5" Type="http://schemas.openxmlformats.org/officeDocument/2006/relationships/slideLayout" Target="../slideLayouts/slideLayout560.xml"/><Relationship Id="rId10" Type="http://schemas.openxmlformats.org/officeDocument/2006/relationships/slideLayout" Target="../slideLayouts/slideLayout565.xml"/><Relationship Id="rId4" Type="http://schemas.openxmlformats.org/officeDocument/2006/relationships/slideLayout" Target="../slideLayouts/slideLayout559.xml"/><Relationship Id="rId9" Type="http://schemas.openxmlformats.org/officeDocument/2006/relationships/slideLayout" Target="../slideLayouts/slideLayout564.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4.xml"/><Relationship Id="rId13" Type="http://schemas.openxmlformats.org/officeDocument/2006/relationships/image" Target="../media/image33.emf"/><Relationship Id="rId3" Type="http://schemas.openxmlformats.org/officeDocument/2006/relationships/slideLayout" Target="../slideLayouts/slideLayout569.xml"/><Relationship Id="rId7" Type="http://schemas.openxmlformats.org/officeDocument/2006/relationships/slideLayout" Target="../slideLayouts/slideLayout573.xml"/><Relationship Id="rId12" Type="http://schemas.openxmlformats.org/officeDocument/2006/relationships/theme" Target="../theme/theme53.xml"/><Relationship Id="rId17" Type="http://schemas.openxmlformats.org/officeDocument/2006/relationships/image" Target="../media/image37.png"/><Relationship Id="rId2" Type="http://schemas.openxmlformats.org/officeDocument/2006/relationships/slideLayout" Target="../slideLayouts/slideLayout568.xml"/><Relationship Id="rId16" Type="http://schemas.openxmlformats.org/officeDocument/2006/relationships/image" Target="../media/image36.png"/><Relationship Id="rId1" Type="http://schemas.openxmlformats.org/officeDocument/2006/relationships/slideLayout" Target="../slideLayouts/slideLayout567.xml"/><Relationship Id="rId6" Type="http://schemas.openxmlformats.org/officeDocument/2006/relationships/slideLayout" Target="../slideLayouts/slideLayout572.xml"/><Relationship Id="rId11" Type="http://schemas.openxmlformats.org/officeDocument/2006/relationships/slideLayout" Target="../slideLayouts/slideLayout577.xml"/><Relationship Id="rId5" Type="http://schemas.openxmlformats.org/officeDocument/2006/relationships/slideLayout" Target="../slideLayouts/slideLayout571.xml"/><Relationship Id="rId15" Type="http://schemas.openxmlformats.org/officeDocument/2006/relationships/image" Target="../media/image35.png"/><Relationship Id="rId10" Type="http://schemas.openxmlformats.org/officeDocument/2006/relationships/slideLayout" Target="../slideLayouts/slideLayout576.xml"/><Relationship Id="rId4" Type="http://schemas.openxmlformats.org/officeDocument/2006/relationships/slideLayout" Target="../slideLayouts/slideLayout570.xml"/><Relationship Id="rId9" Type="http://schemas.openxmlformats.org/officeDocument/2006/relationships/slideLayout" Target="../slideLayouts/slideLayout575.xml"/><Relationship Id="rId14" Type="http://schemas.openxmlformats.org/officeDocument/2006/relationships/image" Target="../media/image34.png"/></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5.xml"/><Relationship Id="rId3" Type="http://schemas.openxmlformats.org/officeDocument/2006/relationships/slideLayout" Target="../slideLayouts/slideLayout580.xml"/><Relationship Id="rId7" Type="http://schemas.openxmlformats.org/officeDocument/2006/relationships/slideLayout" Target="../slideLayouts/slideLayout584.xml"/><Relationship Id="rId12" Type="http://schemas.openxmlformats.org/officeDocument/2006/relationships/theme" Target="../theme/theme54.xml"/><Relationship Id="rId2" Type="http://schemas.openxmlformats.org/officeDocument/2006/relationships/slideLayout" Target="../slideLayouts/slideLayout579.xml"/><Relationship Id="rId1" Type="http://schemas.openxmlformats.org/officeDocument/2006/relationships/slideLayout" Target="../slideLayouts/slideLayout578.xml"/><Relationship Id="rId6" Type="http://schemas.openxmlformats.org/officeDocument/2006/relationships/slideLayout" Target="../slideLayouts/slideLayout583.xml"/><Relationship Id="rId11" Type="http://schemas.openxmlformats.org/officeDocument/2006/relationships/slideLayout" Target="../slideLayouts/slideLayout588.xml"/><Relationship Id="rId5" Type="http://schemas.openxmlformats.org/officeDocument/2006/relationships/slideLayout" Target="../slideLayouts/slideLayout582.xml"/><Relationship Id="rId10" Type="http://schemas.openxmlformats.org/officeDocument/2006/relationships/slideLayout" Target="../slideLayouts/slideLayout587.xml"/><Relationship Id="rId4" Type="http://schemas.openxmlformats.org/officeDocument/2006/relationships/slideLayout" Target="../slideLayouts/slideLayout581.xml"/><Relationship Id="rId9" Type="http://schemas.openxmlformats.org/officeDocument/2006/relationships/slideLayout" Target="../slideLayouts/slideLayout586.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6.xml"/><Relationship Id="rId3" Type="http://schemas.openxmlformats.org/officeDocument/2006/relationships/slideLayout" Target="../slideLayouts/slideLayout591.xml"/><Relationship Id="rId7" Type="http://schemas.openxmlformats.org/officeDocument/2006/relationships/slideLayout" Target="../slideLayouts/slideLayout595.xml"/><Relationship Id="rId12" Type="http://schemas.openxmlformats.org/officeDocument/2006/relationships/theme" Target="../theme/theme55.xml"/><Relationship Id="rId2" Type="http://schemas.openxmlformats.org/officeDocument/2006/relationships/slideLayout" Target="../slideLayouts/slideLayout590.xml"/><Relationship Id="rId1" Type="http://schemas.openxmlformats.org/officeDocument/2006/relationships/slideLayout" Target="../slideLayouts/slideLayout589.xml"/><Relationship Id="rId6" Type="http://schemas.openxmlformats.org/officeDocument/2006/relationships/slideLayout" Target="../slideLayouts/slideLayout594.xml"/><Relationship Id="rId11" Type="http://schemas.openxmlformats.org/officeDocument/2006/relationships/slideLayout" Target="../slideLayouts/slideLayout599.xml"/><Relationship Id="rId5" Type="http://schemas.openxmlformats.org/officeDocument/2006/relationships/slideLayout" Target="../slideLayouts/slideLayout593.xml"/><Relationship Id="rId10" Type="http://schemas.openxmlformats.org/officeDocument/2006/relationships/slideLayout" Target="../slideLayouts/slideLayout598.xml"/><Relationship Id="rId4" Type="http://schemas.openxmlformats.org/officeDocument/2006/relationships/slideLayout" Target="../slideLayouts/slideLayout592.xml"/><Relationship Id="rId9" Type="http://schemas.openxmlformats.org/officeDocument/2006/relationships/slideLayout" Target="../slideLayouts/slideLayout597.xml"/></Relationships>
</file>

<file path=ppt/slideMasters/_rels/slideMaster5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theme" Target="../theme/theme56.xml"/><Relationship Id="rId1" Type="http://schemas.openxmlformats.org/officeDocument/2006/relationships/slideLayout" Target="../slideLayouts/slideLayout600.xml"/><Relationship Id="rId5" Type="http://schemas.openxmlformats.org/officeDocument/2006/relationships/image" Target="../media/image10.jpeg"/><Relationship Id="rId4" Type="http://schemas.openxmlformats.org/officeDocument/2006/relationships/image" Target="../media/image9.jpeg"/></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08.xml"/><Relationship Id="rId13" Type="http://schemas.openxmlformats.org/officeDocument/2006/relationships/image" Target="../media/image38.jpeg"/><Relationship Id="rId3" Type="http://schemas.openxmlformats.org/officeDocument/2006/relationships/slideLayout" Target="../slideLayouts/slideLayout603.xml"/><Relationship Id="rId7" Type="http://schemas.openxmlformats.org/officeDocument/2006/relationships/slideLayout" Target="../slideLayouts/slideLayout607.xml"/><Relationship Id="rId12" Type="http://schemas.openxmlformats.org/officeDocument/2006/relationships/theme" Target="../theme/theme57.xml"/><Relationship Id="rId17" Type="http://schemas.openxmlformats.org/officeDocument/2006/relationships/image" Target="../media/image42.png"/><Relationship Id="rId2" Type="http://schemas.openxmlformats.org/officeDocument/2006/relationships/slideLayout" Target="../slideLayouts/slideLayout602.xml"/><Relationship Id="rId16" Type="http://schemas.openxmlformats.org/officeDocument/2006/relationships/image" Target="../media/image41.png"/><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5" Type="http://schemas.openxmlformats.org/officeDocument/2006/relationships/image" Target="../media/image40.png"/><Relationship Id="rId10" Type="http://schemas.openxmlformats.org/officeDocument/2006/relationships/slideLayout" Target="../slideLayouts/slideLayout610.xml"/><Relationship Id="rId4" Type="http://schemas.openxmlformats.org/officeDocument/2006/relationships/slideLayout" Target="../slideLayouts/slideLayout604.xml"/><Relationship Id="rId9" Type="http://schemas.openxmlformats.org/officeDocument/2006/relationships/slideLayout" Target="../slideLayouts/slideLayout609.xml"/><Relationship Id="rId14" Type="http://schemas.openxmlformats.org/officeDocument/2006/relationships/image" Target="../media/image39.png"/></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19.xml"/><Relationship Id="rId13" Type="http://schemas.openxmlformats.org/officeDocument/2006/relationships/image" Target="../media/image44.jpeg"/><Relationship Id="rId3" Type="http://schemas.openxmlformats.org/officeDocument/2006/relationships/slideLayout" Target="../slideLayouts/slideLayout614.xml"/><Relationship Id="rId7" Type="http://schemas.openxmlformats.org/officeDocument/2006/relationships/slideLayout" Target="../slideLayouts/slideLayout618.xml"/><Relationship Id="rId12" Type="http://schemas.openxmlformats.org/officeDocument/2006/relationships/theme" Target="../theme/theme58.xml"/><Relationship Id="rId2" Type="http://schemas.openxmlformats.org/officeDocument/2006/relationships/slideLayout" Target="../slideLayouts/slideLayout613.xml"/><Relationship Id="rId1" Type="http://schemas.openxmlformats.org/officeDocument/2006/relationships/slideLayout" Target="../slideLayouts/slideLayout612.xml"/><Relationship Id="rId6" Type="http://schemas.openxmlformats.org/officeDocument/2006/relationships/slideLayout" Target="../slideLayouts/slideLayout617.xml"/><Relationship Id="rId11" Type="http://schemas.openxmlformats.org/officeDocument/2006/relationships/slideLayout" Target="../slideLayouts/slideLayout622.xml"/><Relationship Id="rId5" Type="http://schemas.openxmlformats.org/officeDocument/2006/relationships/slideLayout" Target="../slideLayouts/slideLayout616.xml"/><Relationship Id="rId10" Type="http://schemas.openxmlformats.org/officeDocument/2006/relationships/slideLayout" Target="../slideLayouts/slideLayout621.xml"/><Relationship Id="rId4" Type="http://schemas.openxmlformats.org/officeDocument/2006/relationships/slideLayout" Target="../slideLayouts/slideLayout615.xml"/><Relationship Id="rId9" Type="http://schemas.openxmlformats.org/officeDocument/2006/relationships/slideLayout" Target="../slideLayouts/slideLayout620.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30.xml"/><Relationship Id="rId3" Type="http://schemas.openxmlformats.org/officeDocument/2006/relationships/slideLayout" Target="../slideLayouts/slideLayout625.xml"/><Relationship Id="rId7" Type="http://schemas.openxmlformats.org/officeDocument/2006/relationships/slideLayout" Target="../slideLayouts/slideLayout629.xml"/><Relationship Id="rId12" Type="http://schemas.openxmlformats.org/officeDocument/2006/relationships/theme" Target="../theme/theme59.xml"/><Relationship Id="rId2" Type="http://schemas.openxmlformats.org/officeDocument/2006/relationships/slideLayout" Target="../slideLayouts/slideLayout624.xml"/><Relationship Id="rId1" Type="http://schemas.openxmlformats.org/officeDocument/2006/relationships/slideLayout" Target="../slideLayouts/slideLayout623.xml"/><Relationship Id="rId6" Type="http://schemas.openxmlformats.org/officeDocument/2006/relationships/slideLayout" Target="../slideLayouts/slideLayout628.xml"/><Relationship Id="rId11" Type="http://schemas.openxmlformats.org/officeDocument/2006/relationships/slideLayout" Target="../slideLayouts/slideLayout633.xml"/><Relationship Id="rId5" Type="http://schemas.openxmlformats.org/officeDocument/2006/relationships/slideLayout" Target="../slideLayouts/slideLayout627.xml"/><Relationship Id="rId10" Type="http://schemas.openxmlformats.org/officeDocument/2006/relationships/slideLayout" Target="../slideLayouts/slideLayout632.xml"/><Relationship Id="rId4" Type="http://schemas.openxmlformats.org/officeDocument/2006/relationships/slideLayout" Target="../slideLayouts/slideLayout626.xml"/><Relationship Id="rId9" Type="http://schemas.openxmlformats.org/officeDocument/2006/relationships/slideLayout" Target="../slideLayouts/slideLayout631.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5.xml"/><Relationship Id="rId13" Type="http://schemas.openxmlformats.org/officeDocument/2006/relationships/slideLayout" Target="../slideLayouts/slideLayout70.xml"/><Relationship Id="rId3" Type="http://schemas.openxmlformats.org/officeDocument/2006/relationships/slideLayout" Target="../slideLayouts/slideLayout60.xml"/><Relationship Id="rId7" Type="http://schemas.openxmlformats.org/officeDocument/2006/relationships/slideLayout" Target="../slideLayouts/slideLayout64.xml"/><Relationship Id="rId12" Type="http://schemas.openxmlformats.org/officeDocument/2006/relationships/slideLayout" Target="../slideLayouts/slideLayout69.xml"/><Relationship Id="rId2" Type="http://schemas.openxmlformats.org/officeDocument/2006/relationships/slideLayout" Target="../slideLayouts/slideLayout59.xml"/><Relationship Id="rId1" Type="http://schemas.openxmlformats.org/officeDocument/2006/relationships/slideLayout" Target="../slideLayouts/slideLayout58.xml"/><Relationship Id="rId6" Type="http://schemas.openxmlformats.org/officeDocument/2006/relationships/slideLayout" Target="../slideLayouts/slideLayout63.xml"/><Relationship Id="rId11" Type="http://schemas.openxmlformats.org/officeDocument/2006/relationships/slideLayout" Target="../slideLayouts/slideLayout68.xml"/><Relationship Id="rId5" Type="http://schemas.openxmlformats.org/officeDocument/2006/relationships/slideLayout" Target="../slideLayouts/slideLayout62.xml"/><Relationship Id="rId10" Type="http://schemas.openxmlformats.org/officeDocument/2006/relationships/slideLayout" Target="../slideLayouts/slideLayout67.xml"/><Relationship Id="rId4" Type="http://schemas.openxmlformats.org/officeDocument/2006/relationships/slideLayout" Target="../slideLayouts/slideLayout61.xml"/><Relationship Id="rId9" Type="http://schemas.openxmlformats.org/officeDocument/2006/relationships/slideLayout" Target="../slideLayouts/slideLayout66.xml"/><Relationship Id="rId14" Type="http://schemas.openxmlformats.org/officeDocument/2006/relationships/theme" Target="../theme/theme6.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41.xml"/><Relationship Id="rId13" Type="http://schemas.openxmlformats.org/officeDocument/2006/relationships/image" Target="../media/image8.jpeg"/><Relationship Id="rId3" Type="http://schemas.openxmlformats.org/officeDocument/2006/relationships/slideLayout" Target="../slideLayouts/slideLayout636.xml"/><Relationship Id="rId7" Type="http://schemas.openxmlformats.org/officeDocument/2006/relationships/slideLayout" Target="../slideLayouts/slideLayout640.xml"/><Relationship Id="rId12" Type="http://schemas.openxmlformats.org/officeDocument/2006/relationships/theme" Target="../theme/theme60.xml"/><Relationship Id="rId2" Type="http://schemas.openxmlformats.org/officeDocument/2006/relationships/slideLayout" Target="../slideLayouts/slideLayout635.xml"/><Relationship Id="rId1" Type="http://schemas.openxmlformats.org/officeDocument/2006/relationships/slideLayout" Target="../slideLayouts/slideLayout634.xml"/><Relationship Id="rId6" Type="http://schemas.openxmlformats.org/officeDocument/2006/relationships/slideLayout" Target="../slideLayouts/slideLayout639.xml"/><Relationship Id="rId11" Type="http://schemas.openxmlformats.org/officeDocument/2006/relationships/slideLayout" Target="../slideLayouts/slideLayout644.xml"/><Relationship Id="rId5" Type="http://schemas.openxmlformats.org/officeDocument/2006/relationships/slideLayout" Target="../slideLayouts/slideLayout638.xml"/><Relationship Id="rId15" Type="http://schemas.openxmlformats.org/officeDocument/2006/relationships/image" Target="../media/image10.jpeg"/><Relationship Id="rId10" Type="http://schemas.openxmlformats.org/officeDocument/2006/relationships/slideLayout" Target="../slideLayouts/slideLayout643.xml"/><Relationship Id="rId4" Type="http://schemas.openxmlformats.org/officeDocument/2006/relationships/slideLayout" Target="../slideLayouts/slideLayout637.xml"/><Relationship Id="rId9" Type="http://schemas.openxmlformats.org/officeDocument/2006/relationships/slideLayout" Target="../slideLayouts/slideLayout642.xml"/><Relationship Id="rId14" Type="http://schemas.openxmlformats.org/officeDocument/2006/relationships/image" Target="../media/image9.jpeg"/></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52.xml"/><Relationship Id="rId13" Type="http://schemas.openxmlformats.org/officeDocument/2006/relationships/image" Target="../media/image8.jpeg"/><Relationship Id="rId3" Type="http://schemas.openxmlformats.org/officeDocument/2006/relationships/slideLayout" Target="../slideLayouts/slideLayout647.xml"/><Relationship Id="rId7" Type="http://schemas.openxmlformats.org/officeDocument/2006/relationships/slideLayout" Target="../slideLayouts/slideLayout651.xml"/><Relationship Id="rId12" Type="http://schemas.openxmlformats.org/officeDocument/2006/relationships/theme" Target="../theme/theme61.xml"/><Relationship Id="rId2" Type="http://schemas.openxmlformats.org/officeDocument/2006/relationships/slideLayout" Target="../slideLayouts/slideLayout646.xml"/><Relationship Id="rId1" Type="http://schemas.openxmlformats.org/officeDocument/2006/relationships/slideLayout" Target="../slideLayouts/slideLayout645.xml"/><Relationship Id="rId6" Type="http://schemas.openxmlformats.org/officeDocument/2006/relationships/slideLayout" Target="../slideLayouts/slideLayout650.xml"/><Relationship Id="rId11" Type="http://schemas.openxmlformats.org/officeDocument/2006/relationships/slideLayout" Target="../slideLayouts/slideLayout655.xml"/><Relationship Id="rId5" Type="http://schemas.openxmlformats.org/officeDocument/2006/relationships/slideLayout" Target="../slideLayouts/slideLayout649.xml"/><Relationship Id="rId15" Type="http://schemas.openxmlformats.org/officeDocument/2006/relationships/image" Target="../media/image10.jpeg"/><Relationship Id="rId10" Type="http://schemas.openxmlformats.org/officeDocument/2006/relationships/slideLayout" Target="../slideLayouts/slideLayout654.xml"/><Relationship Id="rId4" Type="http://schemas.openxmlformats.org/officeDocument/2006/relationships/slideLayout" Target="../slideLayouts/slideLayout648.xml"/><Relationship Id="rId9" Type="http://schemas.openxmlformats.org/officeDocument/2006/relationships/slideLayout" Target="../slideLayouts/slideLayout653.xml"/><Relationship Id="rId14" Type="http://schemas.openxmlformats.org/officeDocument/2006/relationships/image" Target="../media/image9.jpeg"/></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63.xml"/><Relationship Id="rId13" Type="http://schemas.openxmlformats.org/officeDocument/2006/relationships/image" Target="../media/image46.jpeg"/><Relationship Id="rId3" Type="http://schemas.openxmlformats.org/officeDocument/2006/relationships/slideLayout" Target="../slideLayouts/slideLayout658.xml"/><Relationship Id="rId7" Type="http://schemas.openxmlformats.org/officeDocument/2006/relationships/slideLayout" Target="../slideLayouts/slideLayout662.xml"/><Relationship Id="rId12" Type="http://schemas.openxmlformats.org/officeDocument/2006/relationships/theme" Target="../theme/theme62.xml"/><Relationship Id="rId2" Type="http://schemas.openxmlformats.org/officeDocument/2006/relationships/slideLayout" Target="../slideLayouts/slideLayout657.xml"/><Relationship Id="rId1" Type="http://schemas.openxmlformats.org/officeDocument/2006/relationships/slideLayout" Target="../slideLayouts/slideLayout656.xml"/><Relationship Id="rId6" Type="http://schemas.openxmlformats.org/officeDocument/2006/relationships/slideLayout" Target="../slideLayouts/slideLayout661.xml"/><Relationship Id="rId11" Type="http://schemas.openxmlformats.org/officeDocument/2006/relationships/slideLayout" Target="../slideLayouts/slideLayout666.xml"/><Relationship Id="rId5" Type="http://schemas.openxmlformats.org/officeDocument/2006/relationships/slideLayout" Target="../slideLayouts/slideLayout660.xml"/><Relationship Id="rId10" Type="http://schemas.openxmlformats.org/officeDocument/2006/relationships/slideLayout" Target="../slideLayouts/slideLayout665.xml"/><Relationship Id="rId4" Type="http://schemas.openxmlformats.org/officeDocument/2006/relationships/slideLayout" Target="../slideLayouts/slideLayout659.xml"/><Relationship Id="rId9" Type="http://schemas.openxmlformats.org/officeDocument/2006/relationships/slideLayout" Target="../slideLayouts/slideLayout664.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74.xml"/><Relationship Id="rId3" Type="http://schemas.openxmlformats.org/officeDocument/2006/relationships/slideLayout" Target="../slideLayouts/slideLayout669.xml"/><Relationship Id="rId7" Type="http://schemas.openxmlformats.org/officeDocument/2006/relationships/slideLayout" Target="../slideLayouts/slideLayout673.xml"/><Relationship Id="rId12" Type="http://schemas.openxmlformats.org/officeDocument/2006/relationships/theme" Target="../theme/theme63.xml"/><Relationship Id="rId2" Type="http://schemas.openxmlformats.org/officeDocument/2006/relationships/slideLayout" Target="../slideLayouts/slideLayout668.xml"/><Relationship Id="rId1" Type="http://schemas.openxmlformats.org/officeDocument/2006/relationships/slideLayout" Target="../slideLayouts/slideLayout667.xml"/><Relationship Id="rId6" Type="http://schemas.openxmlformats.org/officeDocument/2006/relationships/slideLayout" Target="../slideLayouts/slideLayout672.xml"/><Relationship Id="rId11" Type="http://schemas.openxmlformats.org/officeDocument/2006/relationships/slideLayout" Target="../slideLayouts/slideLayout677.xml"/><Relationship Id="rId5" Type="http://schemas.openxmlformats.org/officeDocument/2006/relationships/slideLayout" Target="../slideLayouts/slideLayout671.xml"/><Relationship Id="rId10" Type="http://schemas.openxmlformats.org/officeDocument/2006/relationships/slideLayout" Target="../slideLayouts/slideLayout676.xml"/><Relationship Id="rId4" Type="http://schemas.openxmlformats.org/officeDocument/2006/relationships/slideLayout" Target="../slideLayouts/slideLayout670.xml"/><Relationship Id="rId9" Type="http://schemas.openxmlformats.org/officeDocument/2006/relationships/slideLayout" Target="../slideLayouts/slideLayout675.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85.xml"/><Relationship Id="rId3" Type="http://schemas.openxmlformats.org/officeDocument/2006/relationships/slideLayout" Target="../slideLayouts/slideLayout680.xml"/><Relationship Id="rId7" Type="http://schemas.openxmlformats.org/officeDocument/2006/relationships/slideLayout" Target="../slideLayouts/slideLayout684.xml"/><Relationship Id="rId12" Type="http://schemas.openxmlformats.org/officeDocument/2006/relationships/theme" Target="../theme/theme64.xml"/><Relationship Id="rId2" Type="http://schemas.openxmlformats.org/officeDocument/2006/relationships/slideLayout" Target="../slideLayouts/slideLayout679.xml"/><Relationship Id="rId1" Type="http://schemas.openxmlformats.org/officeDocument/2006/relationships/slideLayout" Target="../slideLayouts/slideLayout678.xml"/><Relationship Id="rId6" Type="http://schemas.openxmlformats.org/officeDocument/2006/relationships/slideLayout" Target="../slideLayouts/slideLayout683.xml"/><Relationship Id="rId11" Type="http://schemas.openxmlformats.org/officeDocument/2006/relationships/slideLayout" Target="../slideLayouts/slideLayout688.xml"/><Relationship Id="rId5" Type="http://schemas.openxmlformats.org/officeDocument/2006/relationships/slideLayout" Target="../slideLayouts/slideLayout682.xml"/><Relationship Id="rId10" Type="http://schemas.openxmlformats.org/officeDocument/2006/relationships/slideLayout" Target="../slideLayouts/slideLayout687.xml"/><Relationship Id="rId4" Type="http://schemas.openxmlformats.org/officeDocument/2006/relationships/slideLayout" Target="../slideLayouts/slideLayout681.xml"/><Relationship Id="rId9" Type="http://schemas.openxmlformats.org/officeDocument/2006/relationships/slideLayout" Target="../slideLayouts/slideLayout686.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696.xml"/><Relationship Id="rId3" Type="http://schemas.openxmlformats.org/officeDocument/2006/relationships/slideLayout" Target="../slideLayouts/slideLayout691.xml"/><Relationship Id="rId7" Type="http://schemas.openxmlformats.org/officeDocument/2006/relationships/slideLayout" Target="../slideLayouts/slideLayout695.xml"/><Relationship Id="rId12" Type="http://schemas.openxmlformats.org/officeDocument/2006/relationships/theme" Target="../theme/theme65.xml"/><Relationship Id="rId2" Type="http://schemas.openxmlformats.org/officeDocument/2006/relationships/slideLayout" Target="../slideLayouts/slideLayout690.xml"/><Relationship Id="rId1" Type="http://schemas.openxmlformats.org/officeDocument/2006/relationships/slideLayout" Target="../slideLayouts/slideLayout689.xml"/><Relationship Id="rId6" Type="http://schemas.openxmlformats.org/officeDocument/2006/relationships/slideLayout" Target="../slideLayouts/slideLayout694.xml"/><Relationship Id="rId11" Type="http://schemas.openxmlformats.org/officeDocument/2006/relationships/slideLayout" Target="../slideLayouts/slideLayout699.xml"/><Relationship Id="rId5" Type="http://schemas.openxmlformats.org/officeDocument/2006/relationships/slideLayout" Target="../slideLayouts/slideLayout693.xml"/><Relationship Id="rId10" Type="http://schemas.openxmlformats.org/officeDocument/2006/relationships/slideLayout" Target="../slideLayouts/slideLayout698.xml"/><Relationship Id="rId4" Type="http://schemas.openxmlformats.org/officeDocument/2006/relationships/slideLayout" Target="../slideLayouts/slideLayout692.xml"/><Relationship Id="rId9" Type="http://schemas.openxmlformats.org/officeDocument/2006/relationships/slideLayout" Target="../slideLayouts/slideLayout697.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07.xml"/><Relationship Id="rId3" Type="http://schemas.openxmlformats.org/officeDocument/2006/relationships/slideLayout" Target="../slideLayouts/slideLayout702.xml"/><Relationship Id="rId7" Type="http://schemas.openxmlformats.org/officeDocument/2006/relationships/slideLayout" Target="../slideLayouts/slideLayout706.xml"/><Relationship Id="rId12" Type="http://schemas.openxmlformats.org/officeDocument/2006/relationships/theme" Target="../theme/theme66.xml"/><Relationship Id="rId2" Type="http://schemas.openxmlformats.org/officeDocument/2006/relationships/slideLayout" Target="../slideLayouts/slideLayout701.xml"/><Relationship Id="rId1" Type="http://schemas.openxmlformats.org/officeDocument/2006/relationships/slideLayout" Target="../slideLayouts/slideLayout700.xml"/><Relationship Id="rId6" Type="http://schemas.openxmlformats.org/officeDocument/2006/relationships/slideLayout" Target="../slideLayouts/slideLayout705.xml"/><Relationship Id="rId11" Type="http://schemas.openxmlformats.org/officeDocument/2006/relationships/slideLayout" Target="../slideLayouts/slideLayout710.xml"/><Relationship Id="rId5" Type="http://schemas.openxmlformats.org/officeDocument/2006/relationships/slideLayout" Target="../slideLayouts/slideLayout704.xml"/><Relationship Id="rId10" Type="http://schemas.openxmlformats.org/officeDocument/2006/relationships/slideLayout" Target="../slideLayouts/slideLayout709.xml"/><Relationship Id="rId4" Type="http://schemas.openxmlformats.org/officeDocument/2006/relationships/slideLayout" Target="../slideLayouts/slideLayout703.xml"/><Relationship Id="rId9" Type="http://schemas.openxmlformats.org/officeDocument/2006/relationships/slideLayout" Target="../slideLayouts/slideLayout708.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18.xml"/><Relationship Id="rId13" Type="http://schemas.openxmlformats.org/officeDocument/2006/relationships/slideLayout" Target="../slideLayouts/slideLayout723.xml"/><Relationship Id="rId18" Type="http://schemas.openxmlformats.org/officeDocument/2006/relationships/slideLayout" Target="../slideLayouts/slideLayout728.xml"/><Relationship Id="rId3" Type="http://schemas.openxmlformats.org/officeDocument/2006/relationships/slideLayout" Target="../slideLayouts/slideLayout713.xml"/><Relationship Id="rId21" Type="http://schemas.openxmlformats.org/officeDocument/2006/relationships/slideLayout" Target="../slideLayouts/slideLayout731.xml"/><Relationship Id="rId7" Type="http://schemas.openxmlformats.org/officeDocument/2006/relationships/slideLayout" Target="../slideLayouts/slideLayout717.xml"/><Relationship Id="rId12" Type="http://schemas.openxmlformats.org/officeDocument/2006/relationships/slideLayout" Target="../slideLayouts/slideLayout722.xml"/><Relationship Id="rId17" Type="http://schemas.openxmlformats.org/officeDocument/2006/relationships/slideLayout" Target="../slideLayouts/slideLayout727.xml"/><Relationship Id="rId2" Type="http://schemas.openxmlformats.org/officeDocument/2006/relationships/slideLayout" Target="../slideLayouts/slideLayout712.xml"/><Relationship Id="rId16" Type="http://schemas.openxmlformats.org/officeDocument/2006/relationships/slideLayout" Target="../slideLayouts/slideLayout726.xml"/><Relationship Id="rId20" Type="http://schemas.openxmlformats.org/officeDocument/2006/relationships/slideLayout" Target="../slideLayouts/slideLayout730.xml"/><Relationship Id="rId1" Type="http://schemas.openxmlformats.org/officeDocument/2006/relationships/slideLayout" Target="../slideLayouts/slideLayout711.xml"/><Relationship Id="rId6" Type="http://schemas.openxmlformats.org/officeDocument/2006/relationships/slideLayout" Target="../slideLayouts/slideLayout716.xml"/><Relationship Id="rId11" Type="http://schemas.openxmlformats.org/officeDocument/2006/relationships/slideLayout" Target="../slideLayouts/slideLayout721.xml"/><Relationship Id="rId5" Type="http://schemas.openxmlformats.org/officeDocument/2006/relationships/slideLayout" Target="../slideLayouts/slideLayout715.xml"/><Relationship Id="rId15" Type="http://schemas.openxmlformats.org/officeDocument/2006/relationships/slideLayout" Target="../slideLayouts/slideLayout725.xml"/><Relationship Id="rId23" Type="http://schemas.openxmlformats.org/officeDocument/2006/relationships/theme" Target="../theme/theme67.xml"/><Relationship Id="rId10" Type="http://schemas.openxmlformats.org/officeDocument/2006/relationships/slideLayout" Target="../slideLayouts/slideLayout720.xml"/><Relationship Id="rId19" Type="http://schemas.openxmlformats.org/officeDocument/2006/relationships/slideLayout" Target="../slideLayouts/slideLayout729.xml"/><Relationship Id="rId4" Type="http://schemas.openxmlformats.org/officeDocument/2006/relationships/slideLayout" Target="../slideLayouts/slideLayout714.xml"/><Relationship Id="rId9" Type="http://schemas.openxmlformats.org/officeDocument/2006/relationships/slideLayout" Target="../slideLayouts/slideLayout719.xml"/><Relationship Id="rId14" Type="http://schemas.openxmlformats.org/officeDocument/2006/relationships/slideLayout" Target="../slideLayouts/slideLayout724.xml"/><Relationship Id="rId22" Type="http://schemas.openxmlformats.org/officeDocument/2006/relationships/slideLayout" Target="../slideLayouts/slideLayout732.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40.xml"/><Relationship Id="rId3" Type="http://schemas.openxmlformats.org/officeDocument/2006/relationships/slideLayout" Target="../slideLayouts/slideLayout735.xml"/><Relationship Id="rId7" Type="http://schemas.openxmlformats.org/officeDocument/2006/relationships/slideLayout" Target="../slideLayouts/slideLayout739.xml"/><Relationship Id="rId12" Type="http://schemas.openxmlformats.org/officeDocument/2006/relationships/theme" Target="../theme/theme68.xml"/><Relationship Id="rId2" Type="http://schemas.openxmlformats.org/officeDocument/2006/relationships/slideLayout" Target="../slideLayouts/slideLayout734.xml"/><Relationship Id="rId1" Type="http://schemas.openxmlformats.org/officeDocument/2006/relationships/slideLayout" Target="../slideLayouts/slideLayout733.xml"/><Relationship Id="rId6" Type="http://schemas.openxmlformats.org/officeDocument/2006/relationships/slideLayout" Target="../slideLayouts/slideLayout738.xml"/><Relationship Id="rId11" Type="http://schemas.openxmlformats.org/officeDocument/2006/relationships/slideLayout" Target="../slideLayouts/slideLayout743.xml"/><Relationship Id="rId5" Type="http://schemas.openxmlformats.org/officeDocument/2006/relationships/slideLayout" Target="../slideLayouts/slideLayout737.xml"/><Relationship Id="rId10" Type="http://schemas.openxmlformats.org/officeDocument/2006/relationships/slideLayout" Target="../slideLayouts/slideLayout742.xml"/><Relationship Id="rId4" Type="http://schemas.openxmlformats.org/officeDocument/2006/relationships/slideLayout" Target="../slideLayouts/slideLayout736.xml"/><Relationship Id="rId9" Type="http://schemas.openxmlformats.org/officeDocument/2006/relationships/slideLayout" Target="../slideLayouts/slideLayout741.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51.xml"/><Relationship Id="rId3" Type="http://schemas.openxmlformats.org/officeDocument/2006/relationships/slideLayout" Target="../slideLayouts/slideLayout746.xml"/><Relationship Id="rId7" Type="http://schemas.openxmlformats.org/officeDocument/2006/relationships/slideLayout" Target="../slideLayouts/slideLayout750.xml"/><Relationship Id="rId12" Type="http://schemas.openxmlformats.org/officeDocument/2006/relationships/theme" Target="../theme/theme69.xml"/><Relationship Id="rId2" Type="http://schemas.openxmlformats.org/officeDocument/2006/relationships/slideLayout" Target="../slideLayouts/slideLayout745.xml"/><Relationship Id="rId1" Type="http://schemas.openxmlformats.org/officeDocument/2006/relationships/slideLayout" Target="../slideLayouts/slideLayout744.xml"/><Relationship Id="rId6" Type="http://schemas.openxmlformats.org/officeDocument/2006/relationships/slideLayout" Target="../slideLayouts/slideLayout749.xml"/><Relationship Id="rId11" Type="http://schemas.openxmlformats.org/officeDocument/2006/relationships/slideLayout" Target="../slideLayouts/slideLayout754.xml"/><Relationship Id="rId5" Type="http://schemas.openxmlformats.org/officeDocument/2006/relationships/slideLayout" Target="../slideLayouts/slideLayout748.xml"/><Relationship Id="rId10" Type="http://schemas.openxmlformats.org/officeDocument/2006/relationships/slideLayout" Target="../slideLayouts/slideLayout753.xml"/><Relationship Id="rId4" Type="http://schemas.openxmlformats.org/officeDocument/2006/relationships/slideLayout" Target="../slideLayouts/slideLayout747.xml"/><Relationship Id="rId9" Type="http://schemas.openxmlformats.org/officeDocument/2006/relationships/slideLayout" Target="../slideLayouts/slideLayout75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3" Type="http://schemas.openxmlformats.org/officeDocument/2006/relationships/slideLayout" Target="../slideLayouts/slideLayout73.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2" Type="http://schemas.openxmlformats.org/officeDocument/2006/relationships/slideLayout" Target="../slideLayouts/slideLayout72.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5" Type="http://schemas.openxmlformats.org/officeDocument/2006/relationships/slideLayout" Target="../slideLayouts/slideLayout75.xml"/><Relationship Id="rId10" Type="http://schemas.openxmlformats.org/officeDocument/2006/relationships/slideLayout" Target="../slideLayouts/slideLayout80.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1.xml"/><Relationship Id="rId3" Type="http://schemas.openxmlformats.org/officeDocument/2006/relationships/slideLayout" Target="../slideLayouts/slideLayout86.xml"/><Relationship Id="rId7" Type="http://schemas.openxmlformats.org/officeDocument/2006/relationships/slideLayout" Target="../slideLayouts/slideLayout90.xml"/><Relationship Id="rId12" Type="http://schemas.openxmlformats.org/officeDocument/2006/relationships/theme" Target="../theme/theme8.xml"/><Relationship Id="rId2" Type="http://schemas.openxmlformats.org/officeDocument/2006/relationships/slideLayout" Target="../slideLayouts/slideLayout85.xml"/><Relationship Id="rId1" Type="http://schemas.openxmlformats.org/officeDocument/2006/relationships/slideLayout" Target="../slideLayouts/slideLayout84.xml"/><Relationship Id="rId6" Type="http://schemas.openxmlformats.org/officeDocument/2006/relationships/slideLayout" Target="../slideLayouts/slideLayout89.xml"/><Relationship Id="rId11" Type="http://schemas.openxmlformats.org/officeDocument/2006/relationships/slideLayout" Target="../slideLayouts/slideLayout94.xml"/><Relationship Id="rId5" Type="http://schemas.openxmlformats.org/officeDocument/2006/relationships/slideLayout" Target="../slideLayouts/slideLayout88.xml"/><Relationship Id="rId10" Type="http://schemas.openxmlformats.org/officeDocument/2006/relationships/slideLayout" Target="../slideLayouts/slideLayout93.xml"/><Relationship Id="rId4" Type="http://schemas.openxmlformats.org/officeDocument/2006/relationships/slideLayout" Target="../slideLayouts/slideLayout87.xml"/><Relationship Id="rId9" Type="http://schemas.openxmlformats.org/officeDocument/2006/relationships/slideLayout" Target="../slideLayouts/slideLayout92.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3" Type="http://schemas.openxmlformats.org/officeDocument/2006/relationships/slideLayout" Target="../slideLayouts/slideLayout97.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2" Type="http://schemas.openxmlformats.org/officeDocument/2006/relationships/slideLayout" Target="../slideLayouts/slideLayout96.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5" Type="http://schemas.openxmlformats.org/officeDocument/2006/relationships/slideLayout" Target="../slideLayouts/slideLayout99.xml"/><Relationship Id="rId10" Type="http://schemas.openxmlformats.org/officeDocument/2006/relationships/slideLayout" Target="../slideLayouts/slideLayout104.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ea typeface="ＭＳ Ｐゴシック" charset="-128"/>
                <a:cs typeface="ＭＳ Ｐゴシック" charset="-128"/>
              </a:defRPr>
            </a:lvl1pPr>
          </a:lstStyle>
          <a:p>
            <a:pPr>
              <a:defRPr/>
            </a:pPr>
            <a:endParaRPr lang="en-US"/>
          </a:p>
        </p:txBody>
      </p:sp>
      <p:sp>
        <p:nvSpPr>
          <p:cNvPr id="307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ea typeface="ＭＳ Ｐゴシック" charset="-128"/>
                <a:cs typeface="ＭＳ Ｐゴシック" charset="-128"/>
              </a:defRPr>
            </a:lvl1pPr>
          </a:lstStyle>
          <a:p>
            <a:pPr>
              <a:defRPr/>
            </a:pPr>
            <a:endParaRPr lang="en-US"/>
          </a:p>
        </p:txBody>
      </p:sp>
      <p:sp>
        <p:nvSpPr>
          <p:cNvPr id="307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lvl1pPr>
          </a:lstStyle>
          <a:p>
            <a:pPr>
              <a:defRPr/>
            </a:pPr>
            <a:fld id="{40DB43A0-EC8F-0B4A-ACD4-6B792E57F4DC}"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7561" r:id="rId1"/>
    <p:sldLayoutId id="2147487562" r:id="rId2"/>
    <p:sldLayoutId id="2147487563" r:id="rId3"/>
    <p:sldLayoutId id="2147487564" r:id="rId4"/>
    <p:sldLayoutId id="2147487565" r:id="rId5"/>
    <p:sldLayoutId id="2147487566" r:id="rId6"/>
    <p:sldLayoutId id="2147487567" r:id="rId7"/>
    <p:sldLayoutId id="2147487568" r:id="rId8"/>
    <p:sldLayoutId id="2147487569" r:id="rId9"/>
    <p:sldLayoutId id="2147487570" r:id="rId10"/>
    <p:sldLayoutId id="2147487571" r:id="rId11"/>
    <p:sldLayoutId id="2147487572" r:id="rId12"/>
  </p:sldLayoutIdLst>
  <p:txStyles>
    <p:title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p:titleStyle>
    <p:bodyStyle>
      <a:lvl1pPr marL="342900" indent="-342900" algn="l" rtl="0" eaLnBrk="0" fontAlgn="base" hangingPunct="0">
        <a:spcBef>
          <a:spcPct val="20000"/>
        </a:spcBef>
        <a:spcAft>
          <a:spcPct val="0"/>
        </a:spcAft>
        <a:buChar char="•"/>
        <a:defRPr sz="3200">
          <a:solidFill>
            <a:srgbClr val="F8F8EF"/>
          </a:solidFill>
          <a:effectLst>
            <a:outerShdw blurRad="38100" dist="38100" dir="2700000" algn="tl">
              <a:srgbClr val="000000">
                <a:alpha val="43137"/>
              </a:srgbClr>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a:solidFill>
            <a:srgbClr val="F8F8EF"/>
          </a:solidFill>
          <a:effectLst>
            <a:outerShdw blurRad="38100" dist="38100" dir="2700000" algn="tl">
              <a:srgbClr val="000000">
                <a:alpha val="43137"/>
              </a:srgbClr>
            </a:outerShdw>
          </a:effectLst>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rgbClr val="F8F8EF"/>
          </a:solidFill>
          <a:effectLst>
            <a:outerShdw blurRad="38100" dist="38100" dir="2700000" algn="tl">
              <a:srgbClr val="000000">
                <a:alpha val="43137"/>
              </a:srgbClr>
            </a:outerShdw>
          </a:effectLst>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026" name="Picture 6" descr="palm sundaycontenemptyt.jpg"/>
          <p:cNvPicPr>
            <a:picLocks noChangeAspect="1"/>
          </p:cNvPicPr>
          <p:nvPr userDrawn="1"/>
        </p:nvPicPr>
        <p:blipFill>
          <a:blip r:embed="rId1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27" name="Title Placeholder 1"/>
          <p:cNvSpPr>
            <a:spLocks noGrp="1"/>
          </p:cNvSpPr>
          <p:nvPr>
            <p:ph type="title"/>
          </p:nvPr>
        </p:nvSpPr>
        <p:spPr bwMode="auto">
          <a:xfrm>
            <a:off x="228600" y="76200"/>
            <a:ext cx="6858000" cy="914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Text Placeholder 2"/>
          <p:cNvSpPr>
            <a:spLocks noGrp="1"/>
          </p:cNvSpPr>
          <p:nvPr>
            <p:ph type="body" idx="1"/>
          </p:nvPr>
        </p:nvSpPr>
        <p:spPr bwMode="auto">
          <a:xfrm>
            <a:off x="457200" y="1371600"/>
            <a:ext cx="8229600" cy="47545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a:solidFill>
                  <a:srgbClr val="898989"/>
                </a:solidFill>
                <a:latin typeface="Calibri" charset="0"/>
              </a:defRPr>
            </a:lvl1pPr>
          </a:lstStyle>
          <a:p>
            <a:pPr eaLnBrk="1" hangingPunct="1"/>
            <a:fld id="{3BA4472C-6186-C244-8827-F0E01B42753D}" type="datetimeFigureOut">
              <a:rPr lang="en-US" smtClean="0">
                <a:cs typeface="Arial" charset="0"/>
              </a:rPr>
              <a:pPr eaLnBrk="1" hangingPunct="1"/>
              <a:t>6/16/26</a:t>
            </a:fld>
            <a:endParaRPr lang="en-US">
              <a:cs typeface="Arial"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smtClean="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Calibri" charset="0"/>
              </a:defRPr>
            </a:lvl1pPr>
          </a:lstStyle>
          <a:p>
            <a:pPr eaLnBrk="1" hangingPunct="1"/>
            <a:fld id="{BA8BE87D-6EF0-114D-BEC2-A820A72651B0}" type="slidenum">
              <a:rPr lang="en-US" smtClean="0">
                <a:cs typeface="Arial" charset="0"/>
              </a:rPr>
              <a:pPr eaLnBrk="1" hangingPunct="1"/>
              <a:t>‹#›</a:t>
            </a:fld>
            <a:endParaRPr lang="en-US">
              <a:cs typeface="Arial" charset="0"/>
            </a:endParaRPr>
          </a:p>
        </p:txBody>
      </p:sp>
    </p:spTree>
    <p:extLst>
      <p:ext uri="{BB962C8B-B14F-4D97-AF65-F5344CB8AC3E}">
        <p14:creationId xmlns:p14="http://schemas.microsoft.com/office/powerpoint/2010/main" val="340880389"/>
      </p:ext>
    </p:extLst>
  </p:cSld>
  <p:clrMap bg1="lt1" tx1="dk1" bg2="lt2" tx2="dk2" accent1="accent1" accent2="accent2" accent3="accent3" accent4="accent4" accent5="accent5" accent6="accent6" hlink="hlink" folHlink="folHlink"/>
  <p:sldLayoutIdLst>
    <p:sldLayoutId id="2147487972" r:id="rId1"/>
    <p:sldLayoutId id="2147487973" r:id="rId2"/>
    <p:sldLayoutId id="2147487974" r:id="rId3"/>
    <p:sldLayoutId id="2147487975" r:id="rId4"/>
    <p:sldLayoutId id="2147487976" r:id="rId5"/>
    <p:sldLayoutId id="2147487977" r:id="rId6"/>
    <p:sldLayoutId id="2147487978" r:id="rId7"/>
    <p:sldLayoutId id="2147487979" r:id="rId8"/>
    <p:sldLayoutId id="2147487980" r:id="rId9"/>
    <p:sldLayoutId id="2147487981" r:id="rId10"/>
    <p:sldLayoutId id="2147487982" r:id="rId11"/>
  </p:sldLayoutIdLst>
  <p:transition spd="slow">
    <p:fade/>
  </p:transition>
  <p:txStyles>
    <p:titleStyle>
      <a:lvl1pPr algn="ctr" rtl="0" fontAlgn="base">
        <a:spcBef>
          <a:spcPct val="0"/>
        </a:spcBef>
        <a:spcAft>
          <a:spcPct val="0"/>
        </a:spcAft>
        <a:defRPr sz="4400" kern="1200">
          <a:solidFill>
            <a:schemeClr val="tx1"/>
          </a:solidFill>
          <a:latin typeface="+mj-lt"/>
          <a:ea typeface="ＭＳ Ｐゴシック" charset="0"/>
          <a:cs typeface="+mj-cs"/>
        </a:defRPr>
      </a:lvl1pPr>
      <a:lvl2pPr algn="ctr" rtl="0" fontAlgn="base">
        <a:spcBef>
          <a:spcPct val="0"/>
        </a:spcBef>
        <a:spcAft>
          <a:spcPct val="0"/>
        </a:spcAft>
        <a:defRPr sz="4400">
          <a:solidFill>
            <a:schemeClr val="tx1"/>
          </a:solidFill>
          <a:latin typeface="Calibri" charset="0"/>
          <a:ea typeface="ＭＳ Ｐゴシック" charset="0"/>
        </a:defRPr>
      </a:lvl2pPr>
      <a:lvl3pPr algn="ctr" rtl="0" fontAlgn="base">
        <a:spcBef>
          <a:spcPct val="0"/>
        </a:spcBef>
        <a:spcAft>
          <a:spcPct val="0"/>
        </a:spcAft>
        <a:defRPr sz="4400">
          <a:solidFill>
            <a:schemeClr val="tx1"/>
          </a:solidFill>
          <a:latin typeface="Calibri" charset="0"/>
          <a:ea typeface="ＭＳ Ｐゴシック" charset="0"/>
        </a:defRPr>
      </a:lvl3pPr>
      <a:lvl4pPr algn="ctr" rtl="0" fontAlgn="base">
        <a:spcBef>
          <a:spcPct val="0"/>
        </a:spcBef>
        <a:spcAft>
          <a:spcPct val="0"/>
        </a:spcAft>
        <a:defRPr sz="4400">
          <a:solidFill>
            <a:schemeClr val="tx1"/>
          </a:solidFill>
          <a:latin typeface="Calibri" charset="0"/>
          <a:ea typeface="ＭＳ Ｐゴシック" charset="0"/>
        </a:defRPr>
      </a:lvl4pPr>
      <a:lvl5pPr algn="ctr" rtl="0" fontAlgn="base">
        <a:spcBef>
          <a:spcPct val="0"/>
        </a:spcBef>
        <a:spcAft>
          <a:spcPct val="0"/>
        </a:spcAft>
        <a:defRPr sz="4400">
          <a:solidFill>
            <a:schemeClr val="tx1"/>
          </a:solidFill>
          <a:latin typeface="Calibri" charset="0"/>
          <a:ea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fontAlgn="base">
        <a:spcBef>
          <a:spcPct val="20000"/>
        </a:spcBef>
        <a:spcAft>
          <a:spcPct val="0"/>
        </a:spcAft>
        <a:buFont typeface="Arial" charset="0"/>
        <a:buChar char="•"/>
        <a:defRPr sz="3200" kern="1200">
          <a:solidFill>
            <a:schemeClr val="tx1"/>
          </a:solidFill>
          <a:latin typeface="+mn-lt"/>
          <a:ea typeface="ＭＳ Ｐゴシック" charset="0"/>
          <a:cs typeface="+mn-cs"/>
        </a:defRPr>
      </a:lvl1pPr>
      <a:lvl2pPr marL="742950" indent="-285750" algn="l"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fontAlgn="base">
        <a:spcBef>
          <a:spcPct val="20000"/>
        </a:spcBef>
        <a:spcAft>
          <a:spcPct val="0"/>
        </a:spcAft>
        <a:buFont typeface="Arial" charset="0"/>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1">
          <a:blip r:embed="rId14"/>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457200" eaLnBrk="1" fontAlgn="auto" hangingPunct="1">
              <a:spcBef>
                <a:spcPts val="0"/>
              </a:spcBef>
              <a:spcAft>
                <a:spcPts val="0"/>
              </a:spcAft>
            </a:pPr>
            <a:fld id="{F0921CE0-09F0-C844-9567-91EE901B4A6D}" type="datetimeFigureOut">
              <a:rPr lang="en-US" smtClean="0">
                <a:solidFill>
                  <a:prstClr val="black">
                    <a:tint val="75000"/>
                  </a:prstClr>
                </a:solidFill>
                <a:latin typeface="Arial"/>
                <a:ea typeface="+mn-ea"/>
                <a:cs typeface="+mn-cs"/>
              </a:rPr>
              <a:pPr defTabSz="457200" eaLnBrk="1" fontAlgn="auto" hangingPunct="1">
                <a:spcBef>
                  <a:spcPts val="0"/>
                </a:spcBef>
                <a:spcAft>
                  <a:spcPts val="0"/>
                </a:spcAft>
              </a:pPr>
              <a:t>6/16/26</a:t>
            </a:fld>
            <a:endParaRPr lang="en-US">
              <a:solidFill>
                <a:prstClr val="black">
                  <a:tint val="75000"/>
                </a:prstClr>
              </a:solidFill>
              <a:latin typeface="Arial"/>
              <a:ea typeface="+mn-ea"/>
              <a:cs typeface="+mn-cs"/>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457200" eaLnBrk="1" fontAlgn="auto" hangingPunct="1">
              <a:spcBef>
                <a:spcPts val="0"/>
              </a:spcBef>
              <a:spcAft>
                <a:spcPts val="0"/>
              </a:spcAft>
            </a:pPr>
            <a:endParaRPr lang="en-US">
              <a:solidFill>
                <a:prstClr val="black">
                  <a:tint val="75000"/>
                </a:prstClr>
              </a:solidFill>
              <a:latin typeface="Arial"/>
              <a:ea typeface="+mn-ea"/>
              <a:cs typeface="+mn-cs"/>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457200" eaLnBrk="1" fontAlgn="auto" hangingPunct="1">
              <a:spcBef>
                <a:spcPts val="0"/>
              </a:spcBef>
              <a:spcAft>
                <a:spcPts val="0"/>
              </a:spcAft>
            </a:pPr>
            <a:fld id="{EB521DE6-3A55-8940-8CE2-E7FB3B1EADE7}" type="slidenum">
              <a:rPr lang="en-US" smtClean="0">
                <a:solidFill>
                  <a:prstClr val="black">
                    <a:tint val="75000"/>
                  </a:prstClr>
                </a:solidFill>
                <a:latin typeface="Arial"/>
                <a:ea typeface="+mn-ea"/>
                <a:cs typeface="+mn-cs"/>
              </a:rPr>
              <a:pPr defTabSz="457200" eaLnBrk="1" fontAlgn="auto" hangingPunct="1">
                <a:spcBef>
                  <a:spcPts val="0"/>
                </a:spcBef>
                <a:spcAft>
                  <a:spcPts val="0"/>
                </a:spcAft>
              </a:pPr>
              <a:t>‹#›</a:t>
            </a:fld>
            <a:endParaRPr lang="en-US">
              <a:solidFill>
                <a:prstClr val="black">
                  <a:tint val="75000"/>
                </a:prstClr>
              </a:solidFill>
              <a:latin typeface="Arial"/>
              <a:ea typeface="+mn-ea"/>
              <a:cs typeface="+mn-cs"/>
            </a:endParaRPr>
          </a:p>
        </p:txBody>
      </p:sp>
    </p:spTree>
    <p:extLst>
      <p:ext uri="{BB962C8B-B14F-4D97-AF65-F5344CB8AC3E}">
        <p14:creationId xmlns:p14="http://schemas.microsoft.com/office/powerpoint/2010/main" val="3428891780"/>
      </p:ext>
    </p:extLst>
  </p:cSld>
  <p:clrMap bg1="lt1" tx1="dk1" bg2="lt2" tx2="dk2" accent1="accent1" accent2="accent2" accent3="accent3" accent4="accent4" accent5="accent5" accent6="accent6" hlink="hlink" folHlink="folHlink"/>
  <p:sldLayoutIdLst>
    <p:sldLayoutId id="2147487984" r:id="rId1"/>
    <p:sldLayoutId id="2147487985" r:id="rId2"/>
    <p:sldLayoutId id="2147487986" r:id="rId3"/>
    <p:sldLayoutId id="2147487987" r:id="rId4"/>
    <p:sldLayoutId id="2147487988" r:id="rId5"/>
    <p:sldLayoutId id="2147487989" r:id="rId6"/>
    <p:sldLayoutId id="2147487990" r:id="rId7"/>
    <p:sldLayoutId id="2147487991" r:id="rId8"/>
    <p:sldLayoutId id="2147487992" r:id="rId9"/>
    <p:sldLayoutId id="2147487993" r:id="rId10"/>
    <p:sldLayoutId id="2147487994" r:id="rId11"/>
    <p:sldLayoutId id="2147487995" r:id="rId12"/>
  </p:sldLayoutIdLst>
  <p:txStyles>
    <p:titleStyle>
      <a:lvl1pPr algn="ctr" defTabSz="457200" rtl="0" eaLnBrk="1" latinLnBrk="0" hangingPunct="1">
        <a:spcBef>
          <a:spcPct val="0"/>
        </a:spcBef>
        <a:buNone/>
        <a:defRPr sz="3600" b="1" kern="1200">
          <a:solidFill>
            <a:schemeClr val="bg1"/>
          </a:solidFill>
          <a:effectLst>
            <a:glow rad="190500">
              <a:schemeClr val="tx1">
                <a:alpha val="75000"/>
              </a:schemeClr>
            </a:glow>
            <a:outerShdw blurRad="50800" dist="38100" dir="2700000" algn="tl" rotWithShape="0">
              <a:srgbClr val="000000">
                <a:alpha val="43000"/>
              </a:srgbClr>
            </a:outerShdw>
          </a:effectLst>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bwMode="invGray">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205826" name="Rectangle 2"/>
          <p:cNvSpPr>
            <a:spLocks noGrp="1" noChangeArrowheads="1"/>
          </p:cNvSpPr>
          <p:nvPr>
            <p:ph type="title"/>
          </p:nvPr>
        </p:nvSpPr>
        <p:spPr bwMode="auto">
          <a:xfrm>
            <a:off x="685800" y="533400"/>
            <a:ext cx="7772400" cy="990600"/>
          </a:xfrm>
          <a:prstGeom prst="rect">
            <a:avLst/>
          </a:prstGeom>
          <a:noFill/>
          <a:ln w="9525">
            <a:noFill/>
            <a:miter lim="800000"/>
            <a:headEnd/>
            <a:tailEnd/>
          </a:ln>
          <a:effectLst>
            <a:outerShdw blurRad="63500" dist="35916" dir="8100068" algn="ctr" rotWithShape="0">
              <a:srgbClr val="000000">
                <a:alpha val="75000"/>
              </a:srgbClr>
            </a:outerShdw>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58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a:effectLst>
            <a:outerShdw blurRad="63500" dist="25399" dir="8100000" algn="ctr" rotWithShape="0">
              <a:srgbClr val="000000">
                <a:alpha val="75000"/>
              </a:srgbClr>
            </a:outerShdw>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58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latin typeface="Arial" pitchFamily="-112" charset="0"/>
                <a:ea typeface="+mn-ea"/>
                <a:cs typeface="+mn-cs"/>
              </a:defRPr>
            </a:lvl1pPr>
          </a:lstStyle>
          <a:p>
            <a:pPr>
              <a:defRPr/>
            </a:pPr>
            <a:endParaRPr lang="en-US">
              <a:solidFill>
                <a:srgbClr val="FFFFFF"/>
              </a:solidFill>
            </a:endParaRPr>
          </a:p>
        </p:txBody>
      </p:sp>
      <p:sp>
        <p:nvSpPr>
          <p:cNvPr id="2058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latin typeface="Arial" pitchFamily="-112" charset="0"/>
                <a:ea typeface="+mn-ea"/>
                <a:cs typeface="+mn-cs"/>
              </a:defRPr>
            </a:lvl1pPr>
          </a:lstStyle>
          <a:p>
            <a:pPr>
              <a:defRPr/>
            </a:pPr>
            <a:endParaRPr lang="en-US">
              <a:solidFill>
                <a:srgbClr val="FFFFFF"/>
              </a:solidFill>
            </a:endParaRPr>
          </a:p>
        </p:txBody>
      </p:sp>
      <p:sp>
        <p:nvSpPr>
          <p:cNvPr id="2058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400"/>
            </a:lvl1pPr>
          </a:lstStyle>
          <a:p>
            <a:pPr>
              <a:defRPr/>
            </a:pPr>
            <a:fld id="{7433C137-82EA-7742-8FFE-970F41399681}" type="slidenum">
              <a:rPr lang="en-US">
                <a:solidFill>
                  <a:srgbClr val="FFFFFF"/>
                </a:solidFill>
                <a:ea typeface="Osaka" charset="0"/>
                <a:cs typeface="Osaka" charset="0"/>
              </a:rPr>
              <a:pPr>
                <a:defRPr/>
              </a:pPr>
              <a:t>‹#›</a:t>
            </a:fld>
            <a:endParaRPr lang="en-US">
              <a:solidFill>
                <a:srgbClr val="FFFFFF"/>
              </a:solidFill>
              <a:ea typeface="Osaka" charset="0"/>
              <a:cs typeface="Osaka" charset="0"/>
            </a:endParaRPr>
          </a:p>
        </p:txBody>
      </p:sp>
    </p:spTree>
    <p:extLst>
      <p:ext uri="{BB962C8B-B14F-4D97-AF65-F5344CB8AC3E}">
        <p14:creationId xmlns:p14="http://schemas.microsoft.com/office/powerpoint/2010/main" val="1406515387"/>
      </p:ext>
    </p:extLst>
  </p:cSld>
  <p:clrMap bg1="dk2" tx1="lt1" bg2="dk1" tx2="lt2" accent1="accent1" accent2="accent2" accent3="accent3" accent4="accent4" accent5="accent5" accent6="accent6" hlink="hlink" folHlink="folHlink"/>
  <p:sldLayoutIdLst>
    <p:sldLayoutId id="2147488013" r:id="rId1"/>
    <p:sldLayoutId id="2147488014" r:id="rId2"/>
    <p:sldLayoutId id="2147488015" r:id="rId3"/>
    <p:sldLayoutId id="2147488016" r:id="rId4"/>
    <p:sldLayoutId id="2147488017" r:id="rId5"/>
    <p:sldLayoutId id="2147488018" r:id="rId6"/>
    <p:sldLayoutId id="2147488019" r:id="rId7"/>
    <p:sldLayoutId id="2147488020" r:id="rId8"/>
    <p:sldLayoutId id="2147488021" r:id="rId9"/>
    <p:sldLayoutId id="2147488022" r:id="rId10"/>
    <p:sldLayoutId id="2147488023" r:id="rId11"/>
  </p:sldLayoutIdLst>
  <p:txStyles>
    <p:titleStyle>
      <a:lvl1pPr algn="l" rtl="0" eaLnBrk="0" fontAlgn="base" hangingPunct="0">
        <a:lnSpc>
          <a:spcPct val="90000"/>
        </a:lnSpc>
        <a:spcBef>
          <a:spcPct val="0"/>
        </a:spcBef>
        <a:spcAft>
          <a:spcPct val="0"/>
        </a:spcAft>
        <a:defRPr sz="4400" b="1">
          <a:solidFill>
            <a:schemeClr val="tx2"/>
          </a:solidFill>
          <a:latin typeface="+mj-lt"/>
          <a:ea typeface="ＭＳ Ｐゴシック" charset="0"/>
          <a:cs typeface="ＭＳ Ｐゴシック" charset="0"/>
        </a:defRPr>
      </a:lvl1pPr>
      <a:lvl2pPr algn="l" rtl="0" eaLnBrk="0" fontAlgn="base" hangingPunct="0">
        <a:lnSpc>
          <a:spcPct val="90000"/>
        </a:lnSpc>
        <a:spcBef>
          <a:spcPct val="0"/>
        </a:spcBef>
        <a:spcAft>
          <a:spcPct val="0"/>
        </a:spcAft>
        <a:defRPr sz="4400" b="1">
          <a:solidFill>
            <a:schemeClr val="tx2"/>
          </a:solidFill>
          <a:latin typeface="Times New Roman" pitchFamily="-112" charset="0"/>
          <a:ea typeface="ＭＳ Ｐゴシック" charset="0"/>
          <a:cs typeface="ＭＳ Ｐゴシック" charset="0"/>
        </a:defRPr>
      </a:lvl2pPr>
      <a:lvl3pPr algn="l" rtl="0" eaLnBrk="0" fontAlgn="base" hangingPunct="0">
        <a:lnSpc>
          <a:spcPct val="90000"/>
        </a:lnSpc>
        <a:spcBef>
          <a:spcPct val="0"/>
        </a:spcBef>
        <a:spcAft>
          <a:spcPct val="0"/>
        </a:spcAft>
        <a:defRPr sz="4400" b="1">
          <a:solidFill>
            <a:schemeClr val="tx2"/>
          </a:solidFill>
          <a:latin typeface="Times New Roman" pitchFamily="-112" charset="0"/>
          <a:ea typeface="ＭＳ Ｐゴシック" charset="0"/>
          <a:cs typeface="ＭＳ Ｐゴシック" charset="0"/>
        </a:defRPr>
      </a:lvl3pPr>
      <a:lvl4pPr algn="l" rtl="0" eaLnBrk="0" fontAlgn="base" hangingPunct="0">
        <a:lnSpc>
          <a:spcPct val="90000"/>
        </a:lnSpc>
        <a:spcBef>
          <a:spcPct val="0"/>
        </a:spcBef>
        <a:spcAft>
          <a:spcPct val="0"/>
        </a:spcAft>
        <a:defRPr sz="4400" b="1">
          <a:solidFill>
            <a:schemeClr val="tx2"/>
          </a:solidFill>
          <a:latin typeface="Times New Roman" pitchFamily="-112" charset="0"/>
          <a:ea typeface="ＭＳ Ｐゴシック" charset="0"/>
          <a:cs typeface="ＭＳ Ｐゴシック" charset="0"/>
        </a:defRPr>
      </a:lvl4pPr>
      <a:lvl5pPr algn="l" rtl="0" eaLnBrk="0" fontAlgn="base" hangingPunct="0">
        <a:lnSpc>
          <a:spcPct val="90000"/>
        </a:lnSpc>
        <a:spcBef>
          <a:spcPct val="0"/>
        </a:spcBef>
        <a:spcAft>
          <a:spcPct val="0"/>
        </a:spcAft>
        <a:defRPr sz="4400" b="1">
          <a:solidFill>
            <a:schemeClr val="tx2"/>
          </a:solidFill>
          <a:latin typeface="Times New Roman" pitchFamily="-112" charset="0"/>
          <a:ea typeface="ＭＳ Ｐゴシック" charset="0"/>
          <a:cs typeface="ＭＳ Ｐゴシック" charset="0"/>
        </a:defRPr>
      </a:lvl5pPr>
      <a:lvl6pPr marL="457200" algn="l" rtl="0" eaLnBrk="0" fontAlgn="base" hangingPunct="0">
        <a:lnSpc>
          <a:spcPct val="90000"/>
        </a:lnSpc>
        <a:spcBef>
          <a:spcPct val="0"/>
        </a:spcBef>
        <a:spcAft>
          <a:spcPct val="0"/>
        </a:spcAft>
        <a:defRPr sz="4400" b="1">
          <a:solidFill>
            <a:schemeClr val="tx2"/>
          </a:solidFill>
          <a:latin typeface="Times New Roman" pitchFamily="-112" charset="0"/>
        </a:defRPr>
      </a:lvl6pPr>
      <a:lvl7pPr marL="914400" algn="l" rtl="0" eaLnBrk="0" fontAlgn="base" hangingPunct="0">
        <a:lnSpc>
          <a:spcPct val="90000"/>
        </a:lnSpc>
        <a:spcBef>
          <a:spcPct val="0"/>
        </a:spcBef>
        <a:spcAft>
          <a:spcPct val="0"/>
        </a:spcAft>
        <a:defRPr sz="4400" b="1">
          <a:solidFill>
            <a:schemeClr val="tx2"/>
          </a:solidFill>
          <a:latin typeface="Times New Roman" pitchFamily="-112" charset="0"/>
        </a:defRPr>
      </a:lvl7pPr>
      <a:lvl8pPr marL="1371600" algn="l" rtl="0" eaLnBrk="0" fontAlgn="base" hangingPunct="0">
        <a:lnSpc>
          <a:spcPct val="90000"/>
        </a:lnSpc>
        <a:spcBef>
          <a:spcPct val="0"/>
        </a:spcBef>
        <a:spcAft>
          <a:spcPct val="0"/>
        </a:spcAft>
        <a:defRPr sz="4400" b="1">
          <a:solidFill>
            <a:schemeClr val="tx2"/>
          </a:solidFill>
          <a:latin typeface="Times New Roman" pitchFamily="-112" charset="0"/>
        </a:defRPr>
      </a:lvl8pPr>
      <a:lvl9pPr marL="1828800" algn="l" rtl="0" eaLnBrk="0" fontAlgn="base" hangingPunct="0">
        <a:lnSpc>
          <a:spcPct val="90000"/>
        </a:lnSpc>
        <a:spcBef>
          <a:spcPct val="0"/>
        </a:spcBef>
        <a:spcAft>
          <a:spcPct val="0"/>
        </a:spcAft>
        <a:defRPr sz="4400" b="1">
          <a:solidFill>
            <a:schemeClr val="tx2"/>
          </a:solidFill>
          <a:latin typeface="Times New Roman" pitchFamily="-112" charset="0"/>
        </a:defRPr>
      </a:lvl9pPr>
    </p:titleStyle>
    <p:bodyStyle>
      <a:lvl1pPr marL="342900" indent="-342900" algn="l" rtl="0" eaLnBrk="0" fontAlgn="base" hangingPunct="0">
        <a:lnSpc>
          <a:spcPct val="90000"/>
        </a:lnSpc>
        <a:spcBef>
          <a:spcPct val="20000"/>
        </a:spcBef>
        <a:spcAft>
          <a:spcPct val="0"/>
        </a:spcAft>
        <a:buSzPct val="80000"/>
        <a:buFont typeface="Wingdings" charset="0"/>
        <a:buChar char="l"/>
        <a:defRPr sz="3200">
          <a:solidFill>
            <a:schemeClr val="tx1"/>
          </a:solidFill>
          <a:effectLst>
            <a:outerShdw blurRad="38100" dist="38100" dir="2700000" algn="tl">
              <a:srgbClr val="000000"/>
            </a:outerShdw>
          </a:effectLst>
          <a:latin typeface="+mn-lt"/>
          <a:ea typeface="ＭＳ Ｐゴシック" charset="0"/>
          <a:cs typeface="ＭＳ Ｐゴシック" charset="0"/>
        </a:defRPr>
      </a:lvl1pPr>
      <a:lvl2pPr marL="742950" indent="-285750" algn="l" rtl="0" eaLnBrk="0" fontAlgn="base" hangingPunct="0">
        <a:lnSpc>
          <a:spcPct val="90000"/>
        </a:lnSpc>
        <a:spcBef>
          <a:spcPct val="20000"/>
        </a:spcBef>
        <a:spcAft>
          <a:spcPct val="0"/>
        </a:spcAft>
        <a:buSzPct val="80000"/>
        <a:buFont typeface="Wingdings" charset="0"/>
        <a:buChar char="n"/>
        <a:defRPr sz="2800">
          <a:solidFill>
            <a:schemeClr val="tx1"/>
          </a:solidFill>
          <a:effectLst>
            <a:outerShdw blurRad="38100" dist="38100" dir="2700000" algn="tl">
              <a:srgbClr val="000000"/>
            </a:outerShdw>
          </a:effectLst>
          <a:latin typeface="+mn-lt"/>
          <a:ea typeface="ＭＳ Ｐゴシック" pitchFamily="-112" charset="-128"/>
        </a:defRPr>
      </a:lvl2pPr>
      <a:lvl3pPr marL="1143000" indent="-228600" algn="l" rtl="0" eaLnBrk="0" fontAlgn="base" hangingPunct="0">
        <a:lnSpc>
          <a:spcPct val="90000"/>
        </a:lnSpc>
        <a:spcBef>
          <a:spcPct val="20000"/>
        </a:spcBef>
        <a:spcAft>
          <a:spcPct val="0"/>
        </a:spcAft>
        <a:buSzPct val="80000"/>
        <a:buFont typeface="Wingdings" charset="0"/>
        <a:buChar char="l"/>
        <a:defRPr sz="2400">
          <a:solidFill>
            <a:schemeClr val="tx1"/>
          </a:solidFill>
          <a:effectLst>
            <a:outerShdw blurRad="38100" dist="38100" dir="2700000" algn="tl">
              <a:srgbClr val="000000"/>
            </a:outerShdw>
          </a:effectLst>
          <a:latin typeface="+mn-lt"/>
          <a:ea typeface="ＭＳ Ｐゴシック" pitchFamily="-112" charset="-128"/>
        </a:defRPr>
      </a:lvl3pPr>
      <a:lvl4pPr marL="1600200" indent="-228600" algn="l" rtl="0" eaLnBrk="0" fontAlgn="base" hangingPunct="0">
        <a:lnSpc>
          <a:spcPct val="90000"/>
        </a:lnSpc>
        <a:spcBef>
          <a:spcPct val="20000"/>
        </a:spcBef>
        <a:spcAft>
          <a:spcPct val="0"/>
        </a:spcAft>
        <a:buSzPct val="80000"/>
        <a:buFont typeface="Wingdings" charset="0"/>
        <a:buChar char="n"/>
        <a:defRPr sz="2000">
          <a:solidFill>
            <a:schemeClr val="tx1"/>
          </a:solidFill>
          <a:effectLst>
            <a:outerShdw blurRad="38100" dist="38100" dir="2700000" algn="tl">
              <a:srgbClr val="000000"/>
            </a:outerShdw>
          </a:effectLst>
          <a:latin typeface="+mn-lt"/>
          <a:ea typeface="ＭＳ Ｐゴシック" pitchFamily="-112" charset="-128"/>
        </a:defRPr>
      </a:lvl4pPr>
      <a:lvl5pPr marL="2057400" indent="-228600" algn="l" rtl="0" eaLnBrk="0" fontAlgn="base" hangingPunct="0">
        <a:lnSpc>
          <a:spcPct val="90000"/>
        </a:lnSpc>
        <a:spcBef>
          <a:spcPct val="20000"/>
        </a:spcBef>
        <a:spcAft>
          <a:spcPct val="0"/>
        </a:spcAft>
        <a:buSzPct val="80000"/>
        <a:buFont typeface="Wingdings" charset="0"/>
        <a:buChar char="l"/>
        <a:defRPr sz="2000">
          <a:solidFill>
            <a:schemeClr val="tx1"/>
          </a:solidFill>
          <a:effectLst>
            <a:outerShdw blurRad="38100" dist="38100" dir="2700000" algn="tl">
              <a:srgbClr val="000000"/>
            </a:outerShdw>
          </a:effectLst>
          <a:latin typeface="+mn-lt"/>
          <a:ea typeface="ＭＳ Ｐゴシック" pitchFamily="-112" charset="-128"/>
        </a:defRPr>
      </a:lvl5pPr>
      <a:lvl6pPr marL="2514600" indent="-228600" algn="l" rtl="0" eaLnBrk="0" fontAlgn="base" hangingPunct="0">
        <a:lnSpc>
          <a:spcPct val="90000"/>
        </a:lnSpc>
        <a:spcBef>
          <a:spcPct val="20000"/>
        </a:spcBef>
        <a:spcAft>
          <a:spcPct val="0"/>
        </a:spcAft>
        <a:buSzPct val="80000"/>
        <a:buFont typeface="Wingdings" pitchFamily="-112" charset="2"/>
        <a:buChar char="l"/>
        <a:defRPr sz="2000">
          <a:solidFill>
            <a:schemeClr val="tx1"/>
          </a:solidFill>
          <a:effectLst>
            <a:outerShdw blurRad="38100" dist="38100" dir="2700000" algn="tl">
              <a:srgbClr val="000000"/>
            </a:outerShdw>
          </a:effectLst>
          <a:latin typeface="+mn-lt"/>
          <a:ea typeface="ＭＳ Ｐゴシック" pitchFamily="-112" charset="-128"/>
        </a:defRPr>
      </a:lvl6pPr>
      <a:lvl7pPr marL="2971800" indent="-228600" algn="l" rtl="0" eaLnBrk="0" fontAlgn="base" hangingPunct="0">
        <a:lnSpc>
          <a:spcPct val="90000"/>
        </a:lnSpc>
        <a:spcBef>
          <a:spcPct val="20000"/>
        </a:spcBef>
        <a:spcAft>
          <a:spcPct val="0"/>
        </a:spcAft>
        <a:buSzPct val="80000"/>
        <a:buFont typeface="Wingdings" pitchFamily="-112" charset="2"/>
        <a:buChar char="l"/>
        <a:defRPr sz="2000">
          <a:solidFill>
            <a:schemeClr val="tx1"/>
          </a:solidFill>
          <a:effectLst>
            <a:outerShdw blurRad="38100" dist="38100" dir="2700000" algn="tl">
              <a:srgbClr val="000000"/>
            </a:outerShdw>
          </a:effectLst>
          <a:latin typeface="+mn-lt"/>
          <a:ea typeface="ＭＳ Ｐゴシック" pitchFamily="-112" charset="-128"/>
        </a:defRPr>
      </a:lvl7pPr>
      <a:lvl8pPr marL="3429000" indent="-228600" algn="l" rtl="0" eaLnBrk="0" fontAlgn="base" hangingPunct="0">
        <a:lnSpc>
          <a:spcPct val="90000"/>
        </a:lnSpc>
        <a:spcBef>
          <a:spcPct val="20000"/>
        </a:spcBef>
        <a:spcAft>
          <a:spcPct val="0"/>
        </a:spcAft>
        <a:buSzPct val="80000"/>
        <a:buFont typeface="Wingdings" pitchFamily="-112" charset="2"/>
        <a:buChar char="l"/>
        <a:defRPr sz="2000">
          <a:solidFill>
            <a:schemeClr val="tx1"/>
          </a:solidFill>
          <a:effectLst>
            <a:outerShdw blurRad="38100" dist="38100" dir="2700000" algn="tl">
              <a:srgbClr val="000000"/>
            </a:outerShdw>
          </a:effectLst>
          <a:latin typeface="+mn-lt"/>
          <a:ea typeface="ＭＳ Ｐゴシック" pitchFamily="-112" charset="-128"/>
        </a:defRPr>
      </a:lvl8pPr>
      <a:lvl9pPr marL="3886200" indent="-228600" algn="l" rtl="0" eaLnBrk="0" fontAlgn="base" hangingPunct="0">
        <a:lnSpc>
          <a:spcPct val="90000"/>
        </a:lnSpc>
        <a:spcBef>
          <a:spcPct val="20000"/>
        </a:spcBef>
        <a:spcAft>
          <a:spcPct val="0"/>
        </a:spcAft>
        <a:buSzPct val="80000"/>
        <a:buFont typeface="Wingdings" pitchFamily="-112" charset="2"/>
        <a:buChar char="l"/>
        <a:defRPr sz="2000">
          <a:solidFill>
            <a:schemeClr val="tx1"/>
          </a:solidFill>
          <a:effectLst>
            <a:outerShdw blurRad="38100" dist="38100" dir="2700000" algn="tl">
              <a:srgbClr val="000000"/>
            </a:outerShdw>
          </a:effectLst>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6626" name="Rectangle 1026"/>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6627" name="Rectangle 1027"/>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93892"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ea typeface="+mn-ea"/>
                <a:cs typeface="+mn-cs"/>
              </a:defRPr>
            </a:lvl1pPr>
          </a:lstStyle>
          <a:p>
            <a:pPr>
              <a:defRPr/>
            </a:pPr>
            <a:endParaRPr lang="en-US">
              <a:solidFill>
                <a:srgbClr val="000000"/>
              </a:solidFill>
              <a:latin typeface="Times New Roman"/>
            </a:endParaRPr>
          </a:p>
        </p:txBody>
      </p:sp>
      <p:sp>
        <p:nvSpPr>
          <p:cNvPr id="293893"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ea typeface="+mn-ea"/>
                <a:cs typeface="+mn-cs"/>
              </a:defRPr>
            </a:lvl1pPr>
          </a:lstStyle>
          <a:p>
            <a:pPr>
              <a:defRPr/>
            </a:pPr>
            <a:endParaRPr lang="en-US">
              <a:solidFill>
                <a:srgbClr val="000000"/>
              </a:solidFill>
              <a:latin typeface="Times New Roman"/>
            </a:endParaRPr>
          </a:p>
        </p:txBody>
      </p:sp>
      <p:sp>
        <p:nvSpPr>
          <p:cNvPr id="293894"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a:defRPr/>
            </a:pPr>
            <a:fld id="{51877046-DC14-3744-AB1C-F596A9F91870}" type="slidenum">
              <a:rPr lang="en-US">
                <a:solidFill>
                  <a:srgbClr val="000000"/>
                </a:solidFill>
                <a:ea typeface="Osaka" charset="0"/>
                <a:cs typeface="Osaka" charset="0"/>
              </a:rPr>
              <a:pPr>
                <a:defRPr/>
              </a:pPr>
              <a:t>‹#›</a:t>
            </a:fld>
            <a:endParaRPr lang="en-US">
              <a:solidFill>
                <a:srgbClr val="000000"/>
              </a:solidFill>
              <a:ea typeface="Osaka" charset="0"/>
              <a:cs typeface="Osaka" charset="0"/>
            </a:endParaRPr>
          </a:p>
        </p:txBody>
      </p:sp>
    </p:spTree>
    <p:extLst>
      <p:ext uri="{BB962C8B-B14F-4D97-AF65-F5344CB8AC3E}">
        <p14:creationId xmlns:p14="http://schemas.microsoft.com/office/powerpoint/2010/main" val="2909344384"/>
      </p:ext>
    </p:extLst>
  </p:cSld>
  <p:clrMap bg1="lt1" tx1="dk1" bg2="lt2" tx2="dk2" accent1="accent1" accent2="accent2" accent3="accent3" accent4="accent4" accent5="accent5" accent6="accent6" hlink="hlink" folHlink="folHlink"/>
  <p:sldLayoutIdLst>
    <p:sldLayoutId id="2147488025" r:id="rId1"/>
    <p:sldLayoutId id="2147488026" r:id="rId2"/>
    <p:sldLayoutId id="2147488027" r:id="rId3"/>
    <p:sldLayoutId id="2147488028" r:id="rId4"/>
    <p:sldLayoutId id="2147488029" r:id="rId5"/>
    <p:sldLayoutId id="2147488030" r:id="rId6"/>
    <p:sldLayoutId id="2147488031" r:id="rId7"/>
    <p:sldLayoutId id="2147488032" r:id="rId8"/>
    <p:sldLayoutId id="2147488033" r:id="rId9"/>
    <p:sldLayoutId id="2147488034" r:id="rId10"/>
    <p:sldLayoutId id="2147488035" r:id="rId11"/>
  </p:sldLayoutIdLst>
  <p:txStyles>
    <p:titleStyle>
      <a:lvl1pPr algn="ctr" rtl="0" eaLnBrk="0" fontAlgn="base" hangingPunct="0">
        <a:spcBef>
          <a:spcPct val="0"/>
        </a:spcBef>
        <a:spcAft>
          <a:spcPct val="0"/>
        </a:spcAft>
        <a:defRPr sz="4400">
          <a:solidFill>
            <a:schemeClr val="tx2"/>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2"/>
          </a:solidFill>
          <a:latin typeface="Times New Roman" pitchFamily="-112"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pitchFamily="-112"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pitchFamily="-112"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pitchFamily="-112"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39938" name="Rectangle 1026"/>
          <p:cNvSpPr>
            <a:spLocks noGrp="1" noChangeArrowheads="1"/>
          </p:cNvSpPr>
          <p:nvPr>
            <p:ph type="title"/>
          </p:nvPr>
        </p:nvSpPr>
        <p:spPr bwMode="auto">
          <a:xfrm>
            <a:off x="468313" y="381000"/>
            <a:ext cx="8280400" cy="1219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473091" name="Rectangle 1027"/>
          <p:cNvSpPr>
            <a:spLocks noGrp="1" noChangeArrowheads="1"/>
          </p:cNvSpPr>
          <p:nvPr>
            <p:ph type="dt" sz="half" idx="2"/>
          </p:nvPr>
        </p:nvSpPr>
        <p:spPr bwMode="auto">
          <a:xfrm>
            <a:off x="685800" y="6324600"/>
            <a:ext cx="1676400" cy="457200"/>
          </a:xfrm>
          <a:prstGeom prst="rect">
            <a:avLst/>
          </a:prstGeom>
          <a:noFill/>
          <a:ln w="12700" cap="sq">
            <a:noFill/>
            <a:miter lim="800000"/>
            <a:headEnd type="none" w="sm" len="sm"/>
            <a:tailEnd type="none" w="sm" len="sm"/>
          </a:ln>
          <a:effectLst>
            <a:outerShdw blurRad="63500" algn="ctr" rotWithShape="0">
              <a:srgbClr val="FFFFFF">
                <a:alpha val="75000"/>
              </a:srgbClr>
            </a:outerShdw>
          </a:effectLst>
        </p:spPr>
        <p:txBody>
          <a:bodyPr vert="horz" wrap="square" lIns="91440" tIns="45720" rIns="91440" bIns="45720" numCol="1" anchor="b" anchorCtr="0" compatLnSpc="1">
            <a:prstTxWarp prst="textNoShape">
              <a:avLst/>
            </a:prstTxWarp>
          </a:bodyPr>
          <a:lstStyle>
            <a:lvl1pPr eaLnBrk="1" hangingPunct="1">
              <a:spcBef>
                <a:spcPct val="50000"/>
              </a:spcBef>
              <a:defRPr sz="1200" b="1">
                <a:latin typeface="Arial" charset="0"/>
              </a:defRPr>
            </a:lvl1pPr>
          </a:lstStyle>
          <a:p>
            <a:pPr>
              <a:defRPr/>
            </a:pPr>
            <a:fld id="{0EDC7366-57B4-5847-A312-0DD4D67231F9}" type="datetime1">
              <a:rPr lang="en-US">
                <a:solidFill>
                  <a:srgbClr val="000000"/>
                </a:solidFill>
              </a:rPr>
              <a:pPr>
                <a:defRPr/>
              </a:pPr>
              <a:t>6/16/26</a:t>
            </a:fld>
            <a:endParaRPr lang="en-US">
              <a:solidFill>
                <a:srgbClr val="000000"/>
              </a:solidFill>
            </a:endParaRPr>
          </a:p>
        </p:txBody>
      </p:sp>
      <p:sp>
        <p:nvSpPr>
          <p:cNvPr id="473092" name="Rectangle 1028"/>
          <p:cNvSpPr>
            <a:spLocks noGrp="1" noChangeArrowheads="1"/>
          </p:cNvSpPr>
          <p:nvPr>
            <p:ph type="ftr" sz="quarter" idx="3"/>
          </p:nvPr>
        </p:nvSpPr>
        <p:spPr bwMode="auto">
          <a:xfrm>
            <a:off x="2743200" y="6324600"/>
            <a:ext cx="3429000" cy="457200"/>
          </a:xfrm>
          <a:prstGeom prst="rect">
            <a:avLst/>
          </a:prstGeom>
          <a:noFill/>
          <a:ln w="12700" cap="sq">
            <a:noFill/>
            <a:miter lim="800000"/>
            <a:headEnd type="none" w="sm" len="sm"/>
            <a:tailEnd type="none" w="sm" len="sm"/>
          </a:ln>
          <a:effectLst>
            <a:outerShdw blurRad="68580" algn="ctr" rotWithShape="0">
              <a:srgbClr val="FFFFFF">
                <a:alpha val="75000"/>
              </a:srgbClr>
            </a:outerShdw>
          </a:effectLst>
        </p:spPr>
        <p:txBody>
          <a:bodyPr vert="horz" wrap="square" lIns="91440" tIns="45720" rIns="91440" bIns="45720" numCol="1" anchor="b" anchorCtr="0" compatLnSpc="1">
            <a:prstTxWarp prst="textNoShape">
              <a:avLst/>
            </a:prstTxWarp>
          </a:bodyPr>
          <a:lstStyle>
            <a:lvl1pPr algn="ctr" eaLnBrk="1" hangingPunct="1">
              <a:spcBef>
                <a:spcPct val="50000"/>
              </a:spcBef>
              <a:defRPr sz="1200" b="1">
                <a:latin typeface="Arial" pitchFamily="-111" charset="0"/>
                <a:ea typeface="+mn-ea"/>
                <a:cs typeface="+mn-cs"/>
              </a:defRPr>
            </a:lvl1pPr>
          </a:lstStyle>
          <a:p>
            <a:pPr>
              <a:defRPr/>
            </a:pPr>
            <a:endParaRPr lang="en-US">
              <a:solidFill>
                <a:srgbClr val="000000"/>
              </a:solidFill>
            </a:endParaRPr>
          </a:p>
        </p:txBody>
      </p:sp>
      <p:sp>
        <p:nvSpPr>
          <p:cNvPr id="473093" name="Rectangle 1029"/>
          <p:cNvSpPr>
            <a:spLocks noGrp="1" noChangeArrowheads="1"/>
          </p:cNvSpPr>
          <p:nvPr>
            <p:ph type="sldNum" sz="quarter" idx="4"/>
          </p:nvPr>
        </p:nvSpPr>
        <p:spPr bwMode="auto">
          <a:xfrm>
            <a:off x="6553200" y="63246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b" anchorCtr="0" compatLnSpc="1">
            <a:prstTxWarp prst="textNoShape">
              <a:avLst/>
            </a:prstTxWarp>
          </a:bodyPr>
          <a:lstStyle>
            <a:lvl1pPr algn="r" eaLnBrk="1" hangingPunct="1">
              <a:spcBef>
                <a:spcPct val="50000"/>
              </a:spcBef>
              <a:defRPr sz="1200" b="1">
                <a:latin typeface="Arial" charset="0"/>
              </a:defRPr>
            </a:lvl1pPr>
          </a:lstStyle>
          <a:p>
            <a:pPr>
              <a:defRPr/>
            </a:pPr>
            <a:fld id="{6B6B39A6-10A3-814D-8147-7711B3565625}" type="slidenum">
              <a:rPr lang="en-US">
                <a:solidFill>
                  <a:srgbClr val="000000"/>
                </a:solidFill>
              </a:rPr>
              <a:pPr>
                <a:defRPr/>
              </a:pPr>
              <a:t>‹#›</a:t>
            </a:fld>
            <a:endParaRPr lang="en-US">
              <a:solidFill>
                <a:srgbClr val="000000"/>
              </a:solidFill>
            </a:endParaRPr>
          </a:p>
        </p:txBody>
      </p:sp>
      <p:sp>
        <p:nvSpPr>
          <p:cNvPr id="39942" name="Rectangle 1030"/>
          <p:cNvSpPr>
            <a:spLocks noGrp="1" noChangeArrowheads="1"/>
          </p:cNvSpPr>
          <p:nvPr>
            <p:ph type="body" idx="1"/>
          </p:nvPr>
        </p:nvSpPr>
        <p:spPr bwMode="auto">
          <a:xfrm>
            <a:off x="547688" y="1828800"/>
            <a:ext cx="8118475" cy="426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8505143"/>
      </p:ext>
    </p:extLst>
  </p:cSld>
  <p:clrMap bg1="lt1" tx1="dk1" bg2="lt2" tx2="dk2" accent1="accent1" accent2="accent2" accent3="accent3" accent4="accent4" accent5="accent5" accent6="accent6" hlink="hlink" folHlink="folHlink"/>
  <p:sldLayoutIdLst>
    <p:sldLayoutId id="2147488066" r:id="rId1"/>
    <p:sldLayoutId id="2147488067" r:id="rId2"/>
    <p:sldLayoutId id="2147488068" r:id="rId3"/>
    <p:sldLayoutId id="2147488069" r:id="rId4"/>
    <p:sldLayoutId id="2147488070" r:id="rId5"/>
    <p:sldLayoutId id="2147488071" r:id="rId6"/>
    <p:sldLayoutId id="2147488072" r:id="rId7"/>
    <p:sldLayoutId id="2147488073" r:id="rId8"/>
    <p:sldLayoutId id="2147488074" r:id="rId9"/>
    <p:sldLayoutId id="2147488075" r:id="rId10"/>
    <p:sldLayoutId id="2147488076" r:id="rId11"/>
  </p:sldLayoutIdLst>
  <p:txStyles>
    <p:titleStyle>
      <a:lvl1pPr algn="l" rtl="0" eaLnBrk="0" fontAlgn="base" hangingPunct="0">
        <a:lnSpc>
          <a:spcPct val="90000"/>
        </a:lnSpc>
        <a:spcBef>
          <a:spcPct val="20000"/>
        </a:spcBef>
        <a:spcAft>
          <a:spcPct val="0"/>
        </a:spcAft>
        <a:defRPr sz="4400" b="1">
          <a:solidFill>
            <a:schemeClr val="tx2"/>
          </a:solidFill>
          <a:latin typeface="Arial"/>
          <a:ea typeface="ＭＳ Ｐゴシック" pitchFamily="-111" charset="-128"/>
          <a:cs typeface="Arial"/>
        </a:defRPr>
      </a:lvl1pPr>
      <a:lvl2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2pPr>
      <a:lvl3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3pPr>
      <a:lvl4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4pPr>
      <a:lvl5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p:titleStyle>
    <p:bodyStyle>
      <a:lvl1pPr marL="342900" indent="-342900" algn="l" rtl="0" eaLnBrk="0" fontAlgn="base" hangingPunct="0">
        <a:lnSpc>
          <a:spcPct val="90000"/>
        </a:lnSpc>
        <a:spcBef>
          <a:spcPct val="20000"/>
        </a:spcBef>
        <a:spcAft>
          <a:spcPct val="0"/>
        </a:spcAft>
        <a:buClr>
          <a:schemeClr val="tx1"/>
        </a:buClr>
        <a:buSzPct val="80000"/>
        <a:buFont typeface="Wingdings" charset="0"/>
        <a:buChar char="l"/>
        <a:defRPr sz="3200">
          <a:solidFill>
            <a:schemeClr val="tx1"/>
          </a:solidFill>
          <a:latin typeface="Arial"/>
          <a:ea typeface="ＭＳ Ｐゴシック" pitchFamily="-111" charset="-128"/>
          <a:cs typeface="Arial"/>
        </a:defRPr>
      </a:lvl1pPr>
      <a:lvl2pPr marL="742950" indent="-285750" algn="l" rtl="0" eaLnBrk="0" fontAlgn="base" hangingPunct="0">
        <a:lnSpc>
          <a:spcPct val="90000"/>
        </a:lnSpc>
        <a:spcBef>
          <a:spcPct val="20000"/>
        </a:spcBef>
        <a:spcAft>
          <a:spcPct val="0"/>
        </a:spcAft>
        <a:buClr>
          <a:schemeClr val="tx1"/>
        </a:buClr>
        <a:buSzPct val="80000"/>
        <a:buChar char="–"/>
        <a:defRPr sz="2800">
          <a:solidFill>
            <a:schemeClr val="tx1"/>
          </a:solidFill>
          <a:latin typeface="Arial"/>
          <a:ea typeface="ＭＳ Ｐゴシック" pitchFamily="-112" charset="-128"/>
          <a:cs typeface="Arial"/>
        </a:defRPr>
      </a:lvl2pPr>
      <a:lvl3pPr marL="1143000" indent="-228600" algn="l" rtl="0" eaLnBrk="0" fontAlgn="base" hangingPunct="0">
        <a:lnSpc>
          <a:spcPct val="90000"/>
        </a:lnSpc>
        <a:spcBef>
          <a:spcPct val="20000"/>
        </a:spcBef>
        <a:spcAft>
          <a:spcPct val="0"/>
        </a:spcAft>
        <a:buClr>
          <a:schemeClr val="tx1"/>
        </a:buClr>
        <a:buSzPct val="80000"/>
        <a:buFont typeface="Wingdings" charset="0"/>
        <a:buChar char="l"/>
        <a:defRPr sz="2400">
          <a:solidFill>
            <a:schemeClr val="tx1"/>
          </a:solidFill>
          <a:latin typeface="Arial"/>
          <a:ea typeface="ＭＳ Ｐゴシック" charset="0"/>
          <a:cs typeface="Arial"/>
        </a:defRPr>
      </a:lvl3pPr>
      <a:lvl4pPr marL="1600200" indent="-228600" algn="l" rtl="0" eaLnBrk="0" fontAlgn="base" hangingPunct="0">
        <a:lnSpc>
          <a:spcPct val="90000"/>
        </a:lnSpc>
        <a:spcBef>
          <a:spcPct val="20000"/>
        </a:spcBef>
        <a:spcAft>
          <a:spcPct val="0"/>
        </a:spcAft>
        <a:buClr>
          <a:schemeClr val="tx1"/>
        </a:buClr>
        <a:buSzPct val="80000"/>
        <a:buChar char="–"/>
        <a:defRPr sz="2000">
          <a:solidFill>
            <a:schemeClr val="tx1"/>
          </a:solidFill>
          <a:latin typeface="Arial"/>
          <a:ea typeface="Geneva" charset="-128"/>
          <a:cs typeface="Arial"/>
        </a:defRPr>
      </a:lvl4pPr>
      <a:lvl5pPr marL="2057400" indent="-228600" algn="l" rtl="0" eaLnBrk="0" fontAlgn="base" hangingPunct="0">
        <a:lnSpc>
          <a:spcPct val="90000"/>
        </a:lnSpc>
        <a:spcBef>
          <a:spcPct val="20000"/>
        </a:spcBef>
        <a:spcAft>
          <a:spcPct val="0"/>
        </a:spcAft>
        <a:buClr>
          <a:schemeClr val="tx1"/>
        </a:buClr>
        <a:buSzPct val="80000"/>
        <a:buFont typeface="Wingdings" charset="0"/>
        <a:buChar char="l"/>
        <a:defRPr sz="2000">
          <a:solidFill>
            <a:schemeClr val="tx1"/>
          </a:solidFill>
          <a:latin typeface="Arial"/>
          <a:ea typeface="ＭＳ Ｐゴシック" charset="-128"/>
          <a:cs typeface="Arial"/>
        </a:defRPr>
      </a:lvl5pPr>
      <a:lvl6pPr marL="25146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6pPr>
      <a:lvl7pPr marL="29718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7pPr>
      <a:lvl8pPr marL="34290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8pPr>
      <a:lvl9pPr marL="38862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ea typeface="ＭＳ Ｐゴシック" charset="-128"/>
                <a:cs typeface="ＭＳ Ｐゴシック" charset="-128"/>
              </a:defRPr>
            </a:lvl1pPr>
          </a:lstStyle>
          <a:p>
            <a:pPr>
              <a:defRPr/>
            </a:pPr>
            <a:endParaRPr lang="en-US">
              <a:solidFill>
                <a:srgbClr val="000000"/>
              </a:solidFill>
            </a:endParaRPr>
          </a:p>
        </p:txBody>
      </p:sp>
      <p:sp>
        <p:nvSpPr>
          <p:cNvPr id="307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ea typeface="ＭＳ Ｐゴシック" charset="-128"/>
                <a:cs typeface="ＭＳ Ｐゴシック" charset="-128"/>
              </a:defRPr>
            </a:lvl1pPr>
          </a:lstStyle>
          <a:p>
            <a:pPr>
              <a:defRPr/>
            </a:pPr>
            <a:endParaRPr lang="en-US">
              <a:solidFill>
                <a:srgbClr val="000000"/>
              </a:solidFill>
            </a:endParaRPr>
          </a:p>
        </p:txBody>
      </p:sp>
      <p:sp>
        <p:nvSpPr>
          <p:cNvPr id="307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lvl1pPr>
          </a:lstStyle>
          <a:p>
            <a:pPr>
              <a:defRPr/>
            </a:pPr>
            <a:fld id="{40DB43A0-EC8F-0B4A-ACD4-6B792E57F4D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735508906"/>
      </p:ext>
    </p:extLst>
  </p:cSld>
  <p:clrMap bg1="lt1" tx1="dk1" bg2="lt2" tx2="dk2" accent1="accent1" accent2="accent2" accent3="accent3" accent4="accent4" accent5="accent5" accent6="accent6" hlink="hlink" folHlink="folHlink"/>
  <p:sldLayoutIdLst>
    <p:sldLayoutId id="2147488078" r:id="rId1"/>
    <p:sldLayoutId id="2147488079" r:id="rId2"/>
    <p:sldLayoutId id="2147488080" r:id="rId3"/>
    <p:sldLayoutId id="2147488081" r:id="rId4"/>
    <p:sldLayoutId id="2147488082" r:id="rId5"/>
    <p:sldLayoutId id="2147488083" r:id="rId6"/>
    <p:sldLayoutId id="2147488084" r:id="rId7"/>
    <p:sldLayoutId id="2147488085" r:id="rId8"/>
    <p:sldLayoutId id="2147488086" r:id="rId9"/>
    <p:sldLayoutId id="2147488087" r:id="rId10"/>
    <p:sldLayoutId id="2147488088" r:id="rId11"/>
    <p:sldLayoutId id="2147488089" r:id="rId12"/>
  </p:sldLayoutIdLst>
  <p:txStyles>
    <p:title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p:titleStyle>
    <p:bodyStyle>
      <a:lvl1pPr marL="342900" indent="-342900" algn="l" rtl="0" eaLnBrk="0" fontAlgn="base" hangingPunct="0">
        <a:spcBef>
          <a:spcPct val="20000"/>
        </a:spcBef>
        <a:spcAft>
          <a:spcPct val="0"/>
        </a:spcAft>
        <a:buChar char="•"/>
        <a:defRPr sz="3200">
          <a:solidFill>
            <a:srgbClr val="F8F8EF"/>
          </a:solidFill>
          <a:effectLst>
            <a:outerShdw blurRad="38100" dist="38100" dir="2700000" algn="tl">
              <a:srgbClr val="000000">
                <a:alpha val="43137"/>
              </a:srgbClr>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a:solidFill>
            <a:srgbClr val="F8F8EF"/>
          </a:solidFill>
          <a:effectLst>
            <a:outerShdw blurRad="38100" dist="38100" dir="2700000" algn="tl">
              <a:srgbClr val="000000">
                <a:alpha val="43137"/>
              </a:srgbClr>
            </a:outerShdw>
          </a:effectLst>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rgbClr val="F8F8EF"/>
          </a:solidFill>
          <a:effectLst>
            <a:outerShdw blurRad="38100" dist="38100" dir="2700000" algn="tl">
              <a:srgbClr val="000000">
                <a:alpha val="43137"/>
              </a:srgbClr>
            </a:outerShdw>
          </a:effectLst>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6B2300"/>
            </a:gs>
            <a:gs pos="100000">
              <a:schemeClr val="bg1"/>
            </a:gs>
          </a:gsLst>
          <a:lin ang="5400000" scaled="1"/>
        </a:gra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bwMode="auto">
          <a:xfrm>
            <a:off x="134938" y="889000"/>
            <a:ext cx="8885237" cy="1155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3315" name="Rectangle 3"/>
          <p:cNvSpPr>
            <a:spLocks noGrp="1" noChangeArrowheads="1"/>
          </p:cNvSpPr>
          <p:nvPr>
            <p:ph type="body" idx="1"/>
          </p:nvPr>
        </p:nvSpPr>
        <p:spPr bwMode="auto">
          <a:xfrm>
            <a:off x="134938" y="2116138"/>
            <a:ext cx="8896350" cy="413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316" name="Freeform 4"/>
          <p:cNvSpPr>
            <a:spLocks/>
          </p:cNvSpPr>
          <p:nvPr/>
        </p:nvSpPr>
        <p:spPr bwMode="auto">
          <a:xfrm>
            <a:off x="3587750" y="53975"/>
            <a:ext cx="1982788" cy="654050"/>
          </a:xfrm>
          <a:custGeom>
            <a:avLst/>
            <a:gdLst>
              <a:gd name="T0" fmla="*/ 2147483647 w 1249"/>
              <a:gd name="T1" fmla="*/ 2147483647 h 412"/>
              <a:gd name="T2" fmla="*/ 2147483647 w 1249"/>
              <a:gd name="T3" fmla="*/ 2147483647 h 412"/>
              <a:gd name="T4" fmla="*/ 2147483647 w 1249"/>
              <a:gd name="T5" fmla="*/ 2147483647 h 412"/>
              <a:gd name="T6" fmla="*/ 2147483647 w 1249"/>
              <a:gd name="T7" fmla="*/ 2147483647 h 412"/>
              <a:gd name="T8" fmla="*/ 2147483647 w 1249"/>
              <a:gd name="T9" fmla="*/ 2147483647 h 412"/>
              <a:gd name="T10" fmla="*/ 2147483647 w 1249"/>
              <a:gd name="T11" fmla="*/ 2147483647 h 412"/>
              <a:gd name="T12" fmla="*/ 2147483647 w 1249"/>
              <a:gd name="T13" fmla="*/ 2147483647 h 412"/>
              <a:gd name="T14" fmla="*/ 2147483647 w 1249"/>
              <a:gd name="T15" fmla="*/ 2147483647 h 412"/>
              <a:gd name="T16" fmla="*/ 2147483647 w 1249"/>
              <a:gd name="T17" fmla="*/ 2147483647 h 412"/>
              <a:gd name="T18" fmla="*/ 2147483647 w 1249"/>
              <a:gd name="T19" fmla="*/ 0 h 412"/>
              <a:gd name="T20" fmla="*/ 2147483647 w 1249"/>
              <a:gd name="T21" fmla="*/ 2147483647 h 412"/>
              <a:gd name="T22" fmla="*/ 2147483647 w 1249"/>
              <a:gd name="T23" fmla="*/ 2147483647 h 412"/>
              <a:gd name="T24" fmla="*/ 2147483647 w 1249"/>
              <a:gd name="T25" fmla="*/ 2147483647 h 412"/>
              <a:gd name="T26" fmla="*/ 2147483647 w 1249"/>
              <a:gd name="T27" fmla="*/ 2147483647 h 412"/>
              <a:gd name="T28" fmla="*/ 2147483647 w 1249"/>
              <a:gd name="T29" fmla="*/ 2147483647 h 412"/>
              <a:gd name="T30" fmla="*/ 2147483647 w 1249"/>
              <a:gd name="T31" fmla="*/ 2147483647 h 412"/>
              <a:gd name="T32" fmla="*/ 2147483647 w 1249"/>
              <a:gd name="T33" fmla="*/ 2147483647 h 412"/>
              <a:gd name="T34" fmla="*/ 2147483647 w 1249"/>
              <a:gd name="T35" fmla="*/ 2147483647 h 412"/>
              <a:gd name="T36" fmla="*/ 2147483647 w 1249"/>
              <a:gd name="T37" fmla="*/ 2147483647 h 412"/>
              <a:gd name="T38" fmla="*/ 2147483647 w 1249"/>
              <a:gd name="T39" fmla="*/ 2147483647 h 412"/>
              <a:gd name="T40" fmla="*/ 2147483647 w 1249"/>
              <a:gd name="T41" fmla="*/ 2147483647 h 412"/>
              <a:gd name="T42" fmla="*/ 2147483647 w 1249"/>
              <a:gd name="T43" fmla="*/ 2147483647 h 412"/>
              <a:gd name="T44" fmla="*/ 2147483647 w 1249"/>
              <a:gd name="T45" fmla="*/ 2147483647 h 412"/>
              <a:gd name="T46" fmla="*/ 2147483647 w 1249"/>
              <a:gd name="T47" fmla="*/ 2147483647 h 412"/>
              <a:gd name="T48" fmla="*/ 2147483647 w 1249"/>
              <a:gd name="T49" fmla="*/ 2147483647 h 412"/>
              <a:gd name="T50" fmla="*/ 2147483647 w 1249"/>
              <a:gd name="T51" fmla="*/ 2147483647 h 412"/>
              <a:gd name="T52" fmla="*/ 2147483647 w 1249"/>
              <a:gd name="T53" fmla="*/ 2147483647 h 412"/>
              <a:gd name="T54" fmla="*/ 2147483647 w 1249"/>
              <a:gd name="T55" fmla="*/ 2147483647 h 412"/>
              <a:gd name="T56" fmla="*/ 0 w 1249"/>
              <a:gd name="T57" fmla="*/ 2147483647 h 412"/>
              <a:gd name="T58" fmla="*/ 0 w 1249"/>
              <a:gd name="T59" fmla="*/ 2147483647 h 412"/>
              <a:gd name="T60" fmla="*/ 0 w 1249"/>
              <a:gd name="T61" fmla="*/ 2147483647 h 412"/>
              <a:gd name="T62" fmla="*/ 2147483647 w 1249"/>
              <a:gd name="T63" fmla="*/ 2147483647 h 412"/>
              <a:gd name="T64" fmla="*/ 2147483647 w 1249"/>
              <a:gd name="T65" fmla="*/ 2147483647 h 412"/>
              <a:gd name="T66" fmla="*/ 2147483647 w 1249"/>
              <a:gd name="T67" fmla="*/ 2147483647 h 4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49" h="412">
                <a:moveTo>
                  <a:pt x="16" y="67"/>
                </a:moveTo>
                <a:lnTo>
                  <a:pt x="26" y="62"/>
                </a:lnTo>
                <a:lnTo>
                  <a:pt x="452" y="62"/>
                </a:lnTo>
                <a:lnTo>
                  <a:pt x="483" y="40"/>
                </a:lnTo>
                <a:lnTo>
                  <a:pt x="505" y="27"/>
                </a:lnTo>
                <a:lnTo>
                  <a:pt x="526" y="17"/>
                </a:lnTo>
                <a:lnTo>
                  <a:pt x="552" y="11"/>
                </a:lnTo>
                <a:lnTo>
                  <a:pt x="578" y="5"/>
                </a:lnTo>
                <a:lnTo>
                  <a:pt x="605" y="2"/>
                </a:lnTo>
                <a:lnTo>
                  <a:pt x="639" y="0"/>
                </a:lnTo>
                <a:lnTo>
                  <a:pt x="678" y="5"/>
                </a:lnTo>
                <a:lnTo>
                  <a:pt x="714" y="15"/>
                </a:lnTo>
                <a:lnTo>
                  <a:pt x="740" y="27"/>
                </a:lnTo>
                <a:lnTo>
                  <a:pt x="768" y="40"/>
                </a:lnTo>
                <a:lnTo>
                  <a:pt x="786" y="51"/>
                </a:lnTo>
                <a:lnTo>
                  <a:pt x="802" y="64"/>
                </a:lnTo>
                <a:lnTo>
                  <a:pt x="1209" y="62"/>
                </a:lnTo>
                <a:lnTo>
                  <a:pt x="1223" y="66"/>
                </a:lnTo>
                <a:lnTo>
                  <a:pt x="1233" y="73"/>
                </a:lnTo>
                <a:lnTo>
                  <a:pt x="1242" y="91"/>
                </a:lnTo>
                <a:lnTo>
                  <a:pt x="1246" y="112"/>
                </a:lnTo>
                <a:lnTo>
                  <a:pt x="1248" y="137"/>
                </a:lnTo>
                <a:lnTo>
                  <a:pt x="1248" y="349"/>
                </a:lnTo>
                <a:lnTo>
                  <a:pt x="809" y="350"/>
                </a:lnTo>
                <a:lnTo>
                  <a:pt x="700" y="409"/>
                </a:lnTo>
                <a:lnTo>
                  <a:pt x="523" y="411"/>
                </a:lnTo>
                <a:lnTo>
                  <a:pt x="437" y="346"/>
                </a:lnTo>
                <a:lnTo>
                  <a:pt x="46" y="349"/>
                </a:lnTo>
                <a:lnTo>
                  <a:pt x="0" y="349"/>
                </a:lnTo>
                <a:lnTo>
                  <a:pt x="0" y="152"/>
                </a:lnTo>
                <a:lnTo>
                  <a:pt x="0" y="123"/>
                </a:lnTo>
                <a:lnTo>
                  <a:pt x="5" y="94"/>
                </a:lnTo>
                <a:lnTo>
                  <a:pt x="9" y="80"/>
                </a:lnTo>
                <a:lnTo>
                  <a:pt x="16" y="67"/>
                </a:lnTo>
              </a:path>
            </a:pathLst>
          </a:custGeom>
          <a:gradFill rotWithShape="0">
            <a:gsLst>
              <a:gs pos="0">
                <a:srgbClr val="00CCFF"/>
              </a:gs>
              <a:gs pos="50000">
                <a:srgbClr val="FFFFFF"/>
              </a:gs>
              <a:gs pos="100000">
                <a:srgbClr val="00CC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17" name="Oval 5"/>
          <p:cNvSpPr>
            <a:spLocks noChangeArrowheads="1"/>
          </p:cNvSpPr>
          <p:nvPr/>
        </p:nvSpPr>
        <p:spPr bwMode="auto">
          <a:xfrm>
            <a:off x="4205288" y="61913"/>
            <a:ext cx="766762" cy="673100"/>
          </a:xfrm>
          <a:prstGeom prst="ellipse">
            <a:avLst/>
          </a:prstGeom>
          <a:gradFill rotWithShape="0">
            <a:gsLst>
              <a:gs pos="0">
                <a:srgbClr val="00CCFF"/>
              </a:gs>
              <a:gs pos="100000">
                <a:srgbClr val="FFFFFF"/>
              </a:gs>
            </a:gsLst>
            <a:path path="shap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lgn="ctr" eaLnBrk="1" hangingPunct="1"/>
            <a:endParaRPr kumimoji="1" lang="en-US">
              <a:solidFill>
                <a:srgbClr val="FFFFCC"/>
              </a:solidFill>
              <a:latin typeface="Times New Roman" charset="0"/>
            </a:endParaRPr>
          </a:p>
        </p:txBody>
      </p:sp>
      <p:sp>
        <p:nvSpPr>
          <p:cNvPr id="13318" name="Freeform 6"/>
          <p:cNvSpPr>
            <a:spLocks/>
          </p:cNvSpPr>
          <p:nvPr/>
        </p:nvSpPr>
        <p:spPr bwMode="auto">
          <a:xfrm>
            <a:off x="3586163" y="452438"/>
            <a:ext cx="1984375" cy="304800"/>
          </a:xfrm>
          <a:custGeom>
            <a:avLst/>
            <a:gdLst>
              <a:gd name="T0" fmla="*/ 2147483647 w 1250"/>
              <a:gd name="T1" fmla="*/ 2147483647 h 192"/>
              <a:gd name="T2" fmla="*/ 2147483647 w 1250"/>
              <a:gd name="T3" fmla="*/ 2147483647 h 192"/>
              <a:gd name="T4" fmla="*/ 2147483647 w 1250"/>
              <a:gd name="T5" fmla="*/ 2147483647 h 192"/>
              <a:gd name="T6" fmla="*/ 2147483647 w 1250"/>
              <a:gd name="T7" fmla="*/ 2147483647 h 192"/>
              <a:gd name="T8" fmla="*/ 2147483647 w 1250"/>
              <a:gd name="T9" fmla="*/ 2147483647 h 192"/>
              <a:gd name="T10" fmla="*/ 2147483647 w 1250"/>
              <a:gd name="T11" fmla="*/ 2147483647 h 192"/>
              <a:gd name="T12" fmla="*/ 2147483647 w 1250"/>
              <a:gd name="T13" fmla="*/ 2147483647 h 192"/>
              <a:gd name="T14" fmla="*/ 2147483647 w 1250"/>
              <a:gd name="T15" fmla="*/ 2147483647 h 192"/>
              <a:gd name="T16" fmla="*/ 2147483647 w 1250"/>
              <a:gd name="T17" fmla="*/ 2147483647 h 192"/>
              <a:gd name="T18" fmla="*/ 2147483647 w 1250"/>
              <a:gd name="T19" fmla="*/ 2147483647 h 192"/>
              <a:gd name="T20" fmla="*/ 2147483647 w 1250"/>
              <a:gd name="T21" fmla="*/ 2147483647 h 192"/>
              <a:gd name="T22" fmla="*/ 2147483647 w 1250"/>
              <a:gd name="T23" fmla="*/ 2147483647 h 192"/>
              <a:gd name="T24" fmla="*/ 2147483647 w 1250"/>
              <a:gd name="T25" fmla="*/ 2147483647 h 192"/>
              <a:gd name="T26" fmla="*/ 2147483647 w 1250"/>
              <a:gd name="T27" fmla="*/ 2147483647 h 192"/>
              <a:gd name="T28" fmla="*/ 2147483647 w 1250"/>
              <a:gd name="T29" fmla="*/ 2147483647 h 192"/>
              <a:gd name="T30" fmla="*/ 2147483647 w 1250"/>
              <a:gd name="T31" fmla="*/ 2147483647 h 192"/>
              <a:gd name="T32" fmla="*/ 2147483647 w 1250"/>
              <a:gd name="T33" fmla="*/ 2147483647 h 192"/>
              <a:gd name="T34" fmla="*/ 2147483647 w 1250"/>
              <a:gd name="T35" fmla="*/ 2147483647 h 192"/>
              <a:gd name="T36" fmla="*/ 2147483647 w 1250"/>
              <a:gd name="T37" fmla="*/ 2147483647 h 192"/>
              <a:gd name="T38" fmla="*/ 2147483647 w 1250"/>
              <a:gd name="T39" fmla="*/ 2147483647 h 192"/>
              <a:gd name="T40" fmla="*/ 2147483647 w 1250"/>
              <a:gd name="T41" fmla="*/ 2147483647 h 192"/>
              <a:gd name="T42" fmla="*/ 2147483647 w 1250"/>
              <a:gd name="T43" fmla="*/ 2147483647 h 192"/>
              <a:gd name="T44" fmla="*/ 2147483647 w 1250"/>
              <a:gd name="T45" fmla="*/ 2147483647 h 192"/>
              <a:gd name="T46" fmla="*/ 2147483647 w 1250"/>
              <a:gd name="T47" fmla="*/ 2147483647 h 192"/>
              <a:gd name="T48" fmla="*/ 2147483647 w 1250"/>
              <a:gd name="T49" fmla="*/ 2147483647 h 192"/>
              <a:gd name="T50" fmla="*/ 2147483647 w 1250"/>
              <a:gd name="T51" fmla="*/ 2147483647 h 192"/>
              <a:gd name="T52" fmla="*/ 2147483647 w 1250"/>
              <a:gd name="T53" fmla="*/ 2147483647 h 192"/>
              <a:gd name="T54" fmla="*/ 2147483647 w 1250"/>
              <a:gd name="T55" fmla="*/ 2147483647 h 192"/>
              <a:gd name="T56" fmla="*/ 2147483647 w 1250"/>
              <a:gd name="T57" fmla="*/ 0 h 192"/>
              <a:gd name="T58" fmla="*/ 2147483647 w 1250"/>
              <a:gd name="T59" fmla="*/ 2147483647 h 192"/>
              <a:gd name="T60" fmla="*/ 2147483647 w 1250"/>
              <a:gd name="T61" fmla="*/ 2147483647 h 192"/>
              <a:gd name="T62" fmla="*/ 2147483647 w 1250"/>
              <a:gd name="T63" fmla="*/ 2147483647 h 192"/>
              <a:gd name="T64" fmla="*/ 2147483647 w 1250"/>
              <a:gd name="T65" fmla="*/ 2147483647 h 192"/>
              <a:gd name="T66" fmla="*/ 2147483647 w 1250"/>
              <a:gd name="T67" fmla="*/ 2147483647 h 192"/>
              <a:gd name="T68" fmla="*/ 2147483647 w 1250"/>
              <a:gd name="T69" fmla="*/ 2147483647 h 192"/>
              <a:gd name="T70" fmla="*/ 0 w 1250"/>
              <a:gd name="T71" fmla="*/ 2147483647 h 192"/>
              <a:gd name="T72" fmla="*/ 2147483647 w 1250"/>
              <a:gd name="T73" fmla="*/ 2147483647 h 192"/>
              <a:gd name="T74" fmla="*/ 2147483647 w 1250"/>
              <a:gd name="T75" fmla="*/ 2147483647 h 1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50" h="192">
                <a:moveTo>
                  <a:pt x="43" y="38"/>
                </a:moveTo>
                <a:lnTo>
                  <a:pt x="60" y="42"/>
                </a:lnTo>
                <a:lnTo>
                  <a:pt x="79" y="38"/>
                </a:lnTo>
                <a:lnTo>
                  <a:pt x="98" y="42"/>
                </a:lnTo>
                <a:lnTo>
                  <a:pt x="112" y="54"/>
                </a:lnTo>
                <a:lnTo>
                  <a:pt x="128" y="63"/>
                </a:lnTo>
                <a:lnTo>
                  <a:pt x="154" y="55"/>
                </a:lnTo>
                <a:lnTo>
                  <a:pt x="176" y="51"/>
                </a:lnTo>
                <a:lnTo>
                  <a:pt x="208" y="51"/>
                </a:lnTo>
                <a:lnTo>
                  <a:pt x="231" y="45"/>
                </a:lnTo>
                <a:lnTo>
                  <a:pt x="251" y="50"/>
                </a:lnTo>
                <a:lnTo>
                  <a:pt x="269" y="57"/>
                </a:lnTo>
                <a:lnTo>
                  <a:pt x="285" y="60"/>
                </a:lnTo>
                <a:lnTo>
                  <a:pt x="311" y="51"/>
                </a:lnTo>
                <a:lnTo>
                  <a:pt x="338" y="51"/>
                </a:lnTo>
                <a:lnTo>
                  <a:pt x="378" y="54"/>
                </a:lnTo>
                <a:lnTo>
                  <a:pt x="394" y="66"/>
                </a:lnTo>
                <a:lnTo>
                  <a:pt x="420" y="63"/>
                </a:lnTo>
                <a:lnTo>
                  <a:pt x="457" y="60"/>
                </a:lnTo>
                <a:lnTo>
                  <a:pt x="483" y="80"/>
                </a:lnTo>
                <a:lnTo>
                  <a:pt x="498" y="84"/>
                </a:lnTo>
                <a:lnTo>
                  <a:pt x="513" y="99"/>
                </a:lnTo>
                <a:lnTo>
                  <a:pt x="521" y="121"/>
                </a:lnTo>
                <a:lnTo>
                  <a:pt x="536" y="130"/>
                </a:lnTo>
                <a:lnTo>
                  <a:pt x="555" y="130"/>
                </a:lnTo>
                <a:lnTo>
                  <a:pt x="578" y="129"/>
                </a:lnTo>
                <a:lnTo>
                  <a:pt x="601" y="130"/>
                </a:lnTo>
                <a:lnTo>
                  <a:pt x="617" y="139"/>
                </a:lnTo>
                <a:lnTo>
                  <a:pt x="630" y="132"/>
                </a:lnTo>
                <a:lnTo>
                  <a:pt x="651" y="131"/>
                </a:lnTo>
                <a:lnTo>
                  <a:pt x="672" y="118"/>
                </a:lnTo>
                <a:lnTo>
                  <a:pt x="688" y="121"/>
                </a:lnTo>
                <a:lnTo>
                  <a:pt x="716" y="117"/>
                </a:lnTo>
                <a:lnTo>
                  <a:pt x="728" y="101"/>
                </a:lnTo>
                <a:lnTo>
                  <a:pt x="761" y="88"/>
                </a:lnTo>
                <a:lnTo>
                  <a:pt x="769" y="68"/>
                </a:lnTo>
                <a:lnTo>
                  <a:pt x="786" y="58"/>
                </a:lnTo>
                <a:lnTo>
                  <a:pt x="814" y="52"/>
                </a:lnTo>
                <a:lnTo>
                  <a:pt x="829" y="60"/>
                </a:lnTo>
                <a:lnTo>
                  <a:pt x="844" y="56"/>
                </a:lnTo>
                <a:lnTo>
                  <a:pt x="862" y="63"/>
                </a:lnTo>
                <a:lnTo>
                  <a:pt x="881" y="57"/>
                </a:lnTo>
                <a:lnTo>
                  <a:pt x="917" y="63"/>
                </a:lnTo>
                <a:lnTo>
                  <a:pt x="933" y="69"/>
                </a:lnTo>
                <a:lnTo>
                  <a:pt x="951" y="53"/>
                </a:lnTo>
                <a:lnTo>
                  <a:pt x="963" y="51"/>
                </a:lnTo>
                <a:lnTo>
                  <a:pt x="977" y="57"/>
                </a:lnTo>
                <a:lnTo>
                  <a:pt x="989" y="55"/>
                </a:lnTo>
                <a:lnTo>
                  <a:pt x="1006" y="38"/>
                </a:lnTo>
                <a:lnTo>
                  <a:pt x="1035" y="33"/>
                </a:lnTo>
                <a:lnTo>
                  <a:pt x="1049" y="35"/>
                </a:lnTo>
                <a:lnTo>
                  <a:pt x="1063" y="35"/>
                </a:lnTo>
                <a:lnTo>
                  <a:pt x="1084" y="15"/>
                </a:lnTo>
                <a:lnTo>
                  <a:pt x="1096" y="6"/>
                </a:lnTo>
                <a:lnTo>
                  <a:pt x="1112" y="10"/>
                </a:lnTo>
                <a:lnTo>
                  <a:pt x="1130" y="32"/>
                </a:lnTo>
                <a:lnTo>
                  <a:pt x="1148" y="18"/>
                </a:lnTo>
                <a:lnTo>
                  <a:pt x="1164" y="0"/>
                </a:lnTo>
                <a:lnTo>
                  <a:pt x="1179" y="1"/>
                </a:lnTo>
                <a:lnTo>
                  <a:pt x="1195" y="38"/>
                </a:lnTo>
                <a:lnTo>
                  <a:pt x="1209" y="32"/>
                </a:lnTo>
                <a:lnTo>
                  <a:pt x="1227" y="16"/>
                </a:lnTo>
                <a:lnTo>
                  <a:pt x="1241" y="16"/>
                </a:lnTo>
                <a:lnTo>
                  <a:pt x="1249" y="28"/>
                </a:lnTo>
                <a:lnTo>
                  <a:pt x="1249" y="122"/>
                </a:lnTo>
                <a:lnTo>
                  <a:pt x="822" y="144"/>
                </a:lnTo>
                <a:lnTo>
                  <a:pt x="692" y="183"/>
                </a:lnTo>
                <a:lnTo>
                  <a:pt x="563" y="191"/>
                </a:lnTo>
                <a:lnTo>
                  <a:pt x="499" y="156"/>
                </a:lnTo>
                <a:lnTo>
                  <a:pt x="441" y="98"/>
                </a:lnTo>
                <a:lnTo>
                  <a:pt x="0" y="88"/>
                </a:lnTo>
                <a:lnTo>
                  <a:pt x="0" y="19"/>
                </a:lnTo>
                <a:lnTo>
                  <a:pt x="7" y="30"/>
                </a:lnTo>
                <a:lnTo>
                  <a:pt x="18" y="33"/>
                </a:lnTo>
                <a:lnTo>
                  <a:pt x="32" y="34"/>
                </a:lnTo>
                <a:lnTo>
                  <a:pt x="43" y="38"/>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19" name="Freeform 7"/>
          <p:cNvSpPr>
            <a:spLocks/>
          </p:cNvSpPr>
          <p:nvPr/>
        </p:nvSpPr>
        <p:spPr bwMode="auto">
          <a:xfrm>
            <a:off x="3586163" y="508000"/>
            <a:ext cx="1984375" cy="306388"/>
          </a:xfrm>
          <a:custGeom>
            <a:avLst/>
            <a:gdLst>
              <a:gd name="T0" fmla="*/ 2147483647 w 1250"/>
              <a:gd name="T1" fmla="*/ 2147483647 h 193"/>
              <a:gd name="T2" fmla="*/ 2147483647 w 1250"/>
              <a:gd name="T3" fmla="*/ 2147483647 h 193"/>
              <a:gd name="T4" fmla="*/ 2147483647 w 1250"/>
              <a:gd name="T5" fmla="*/ 2147483647 h 193"/>
              <a:gd name="T6" fmla="*/ 2147483647 w 1250"/>
              <a:gd name="T7" fmla="*/ 2147483647 h 193"/>
              <a:gd name="T8" fmla="*/ 2147483647 w 1250"/>
              <a:gd name="T9" fmla="*/ 2147483647 h 193"/>
              <a:gd name="T10" fmla="*/ 2147483647 w 1250"/>
              <a:gd name="T11" fmla="*/ 2147483647 h 193"/>
              <a:gd name="T12" fmla="*/ 2147483647 w 1250"/>
              <a:gd name="T13" fmla="*/ 2147483647 h 193"/>
              <a:gd name="T14" fmla="*/ 2147483647 w 1250"/>
              <a:gd name="T15" fmla="*/ 2147483647 h 193"/>
              <a:gd name="T16" fmla="*/ 2147483647 w 1250"/>
              <a:gd name="T17" fmla="*/ 2147483647 h 193"/>
              <a:gd name="T18" fmla="*/ 2147483647 w 1250"/>
              <a:gd name="T19" fmla="*/ 2147483647 h 193"/>
              <a:gd name="T20" fmla="*/ 2147483647 w 1250"/>
              <a:gd name="T21" fmla="*/ 2147483647 h 193"/>
              <a:gd name="T22" fmla="*/ 2147483647 w 1250"/>
              <a:gd name="T23" fmla="*/ 0 h 193"/>
              <a:gd name="T24" fmla="*/ 2147483647 w 1250"/>
              <a:gd name="T25" fmla="*/ 2147483647 h 193"/>
              <a:gd name="T26" fmla="*/ 2147483647 w 1250"/>
              <a:gd name="T27" fmla="*/ 2147483647 h 193"/>
              <a:gd name="T28" fmla="*/ 2147483647 w 1250"/>
              <a:gd name="T29" fmla="*/ 2147483647 h 193"/>
              <a:gd name="T30" fmla="*/ 2147483647 w 1250"/>
              <a:gd name="T31" fmla="*/ 2147483647 h 193"/>
              <a:gd name="T32" fmla="*/ 2147483647 w 1250"/>
              <a:gd name="T33" fmla="*/ 2147483647 h 193"/>
              <a:gd name="T34" fmla="*/ 2147483647 w 1250"/>
              <a:gd name="T35" fmla="*/ 2147483647 h 193"/>
              <a:gd name="T36" fmla="*/ 2147483647 w 1250"/>
              <a:gd name="T37" fmla="*/ 2147483647 h 193"/>
              <a:gd name="T38" fmla="*/ 2147483647 w 1250"/>
              <a:gd name="T39" fmla="*/ 2147483647 h 193"/>
              <a:gd name="T40" fmla="*/ 2147483647 w 1250"/>
              <a:gd name="T41" fmla="*/ 2147483647 h 193"/>
              <a:gd name="T42" fmla="*/ 2147483647 w 1250"/>
              <a:gd name="T43" fmla="*/ 2147483647 h 193"/>
              <a:gd name="T44" fmla="*/ 2147483647 w 1250"/>
              <a:gd name="T45" fmla="*/ 2147483647 h 193"/>
              <a:gd name="T46" fmla="*/ 2147483647 w 1250"/>
              <a:gd name="T47" fmla="*/ 2147483647 h 193"/>
              <a:gd name="T48" fmla="*/ 2147483647 w 1250"/>
              <a:gd name="T49" fmla="*/ 2147483647 h 193"/>
              <a:gd name="T50" fmla="*/ 2147483647 w 1250"/>
              <a:gd name="T51" fmla="*/ 2147483647 h 193"/>
              <a:gd name="T52" fmla="*/ 2147483647 w 1250"/>
              <a:gd name="T53" fmla="*/ 2147483647 h 193"/>
              <a:gd name="T54" fmla="*/ 2147483647 w 1250"/>
              <a:gd name="T55" fmla="*/ 2147483647 h 193"/>
              <a:gd name="T56" fmla="*/ 2147483647 w 1250"/>
              <a:gd name="T57" fmla="*/ 2147483647 h 193"/>
              <a:gd name="T58" fmla="*/ 2147483647 w 1250"/>
              <a:gd name="T59" fmla="*/ 2147483647 h 193"/>
              <a:gd name="T60" fmla="*/ 2147483647 w 1250"/>
              <a:gd name="T61" fmla="*/ 2147483647 h 193"/>
              <a:gd name="T62" fmla="*/ 2147483647 w 1250"/>
              <a:gd name="T63" fmla="*/ 2147483647 h 193"/>
              <a:gd name="T64" fmla="*/ 2147483647 w 1250"/>
              <a:gd name="T65" fmla="*/ 2147483647 h 193"/>
              <a:gd name="T66" fmla="*/ 2147483647 w 1250"/>
              <a:gd name="T67" fmla="*/ 2147483647 h 193"/>
              <a:gd name="T68" fmla="*/ 2147483647 w 1250"/>
              <a:gd name="T69" fmla="*/ 2147483647 h 193"/>
              <a:gd name="T70" fmla="*/ 2147483647 w 1250"/>
              <a:gd name="T71" fmla="*/ 2147483647 h 193"/>
              <a:gd name="T72" fmla="*/ 2147483647 w 1250"/>
              <a:gd name="T73" fmla="*/ 2147483647 h 193"/>
              <a:gd name="T74" fmla="*/ 2147483647 w 1250"/>
              <a:gd name="T75" fmla="*/ 2147483647 h 193"/>
              <a:gd name="T76" fmla="*/ 2147483647 w 1250"/>
              <a:gd name="T77" fmla="*/ 2147483647 h 193"/>
              <a:gd name="T78" fmla="*/ 2147483647 w 1250"/>
              <a:gd name="T79" fmla="*/ 2147483647 h 193"/>
              <a:gd name="T80" fmla="*/ 2147483647 w 1250"/>
              <a:gd name="T81" fmla="*/ 2147483647 h 193"/>
              <a:gd name="T82" fmla="*/ 2147483647 w 1250"/>
              <a:gd name="T83" fmla="*/ 2147483647 h 193"/>
              <a:gd name="T84" fmla="*/ 2147483647 w 1250"/>
              <a:gd name="T85" fmla="*/ 2147483647 h 193"/>
              <a:gd name="T86" fmla="*/ 2147483647 w 1250"/>
              <a:gd name="T87" fmla="*/ 2147483647 h 193"/>
              <a:gd name="T88" fmla="*/ 2147483647 w 1250"/>
              <a:gd name="T89" fmla="*/ 2147483647 h 193"/>
              <a:gd name="T90" fmla="*/ 2147483647 w 1250"/>
              <a:gd name="T91" fmla="*/ 2147483647 h 1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250" h="193">
                <a:moveTo>
                  <a:pt x="16" y="122"/>
                </a:moveTo>
                <a:lnTo>
                  <a:pt x="26" y="125"/>
                </a:lnTo>
                <a:lnTo>
                  <a:pt x="38" y="125"/>
                </a:lnTo>
                <a:lnTo>
                  <a:pt x="450" y="125"/>
                </a:lnTo>
                <a:lnTo>
                  <a:pt x="458" y="135"/>
                </a:lnTo>
                <a:lnTo>
                  <a:pt x="487" y="155"/>
                </a:lnTo>
                <a:lnTo>
                  <a:pt x="511" y="166"/>
                </a:lnTo>
                <a:lnTo>
                  <a:pt x="532" y="175"/>
                </a:lnTo>
                <a:lnTo>
                  <a:pt x="559" y="184"/>
                </a:lnTo>
                <a:lnTo>
                  <a:pt x="587" y="188"/>
                </a:lnTo>
                <a:lnTo>
                  <a:pt x="631" y="192"/>
                </a:lnTo>
                <a:lnTo>
                  <a:pt x="672" y="188"/>
                </a:lnTo>
                <a:lnTo>
                  <a:pt x="723" y="178"/>
                </a:lnTo>
                <a:lnTo>
                  <a:pt x="769" y="158"/>
                </a:lnTo>
                <a:lnTo>
                  <a:pt x="797" y="137"/>
                </a:lnTo>
                <a:lnTo>
                  <a:pt x="811" y="125"/>
                </a:lnTo>
                <a:lnTo>
                  <a:pt x="1210" y="125"/>
                </a:lnTo>
                <a:lnTo>
                  <a:pt x="1224" y="124"/>
                </a:lnTo>
                <a:lnTo>
                  <a:pt x="1234" y="121"/>
                </a:lnTo>
                <a:lnTo>
                  <a:pt x="1243" y="114"/>
                </a:lnTo>
                <a:lnTo>
                  <a:pt x="1247" y="106"/>
                </a:lnTo>
                <a:lnTo>
                  <a:pt x="1249" y="96"/>
                </a:lnTo>
                <a:lnTo>
                  <a:pt x="1249" y="14"/>
                </a:lnTo>
                <a:lnTo>
                  <a:pt x="1238" y="0"/>
                </a:lnTo>
                <a:lnTo>
                  <a:pt x="1232" y="4"/>
                </a:lnTo>
                <a:lnTo>
                  <a:pt x="1227" y="18"/>
                </a:lnTo>
                <a:lnTo>
                  <a:pt x="1223" y="34"/>
                </a:lnTo>
                <a:lnTo>
                  <a:pt x="1218" y="33"/>
                </a:lnTo>
                <a:lnTo>
                  <a:pt x="1211" y="32"/>
                </a:lnTo>
                <a:lnTo>
                  <a:pt x="1196" y="24"/>
                </a:lnTo>
                <a:lnTo>
                  <a:pt x="1186" y="17"/>
                </a:lnTo>
                <a:lnTo>
                  <a:pt x="1170" y="14"/>
                </a:lnTo>
                <a:lnTo>
                  <a:pt x="1153" y="21"/>
                </a:lnTo>
                <a:lnTo>
                  <a:pt x="1138" y="33"/>
                </a:lnTo>
                <a:lnTo>
                  <a:pt x="1126" y="25"/>
                </a:lnTo>
                <a:lnTo>
                  <a:pt x="1117" y="24"/>
                </a:lnTo>
                <a:lnTo>
                  <a:pt x="1103" y="17"/>
                </a:lnTo>
                <a:lnTo>
                  <a:pt x="1089" y="19"/>
                </a:lnTo>
                <a:lnTo>
                  <a:pt x="1079" y="27"/>
                </a:lnTo>
                <a:lnTo>
                  <a:pt x="1074" y="38"/>
                </a:lnTo>
                <a:lnTo>
                  <a:pt x="1063" y="33"/>
                </a:lnTo>
                <a:lnTo>
                  <a:pt x="1046" y="33"/>
                </a:lnTo>
                <a:lnTo>
                  <a:pt x="1025" y="28"/>
                </a:lnTo>
                <a:lnTo>
                  <a:pt x="1007" y="38"/>
                </a:lnTo>
                <a:lnTo>
                  <a:pt x="990" y="24"/>
                </a:lnTo>
                <a:lnTo>
                  <a:pt x="969" y="33"/>
                </a:lnTo>
                <a:lnTo>
                  <a:pt x="949" y="55"/>
                </a:lnTo>
                <a:lnTo>
                  <a:pt x="932" y="47"/>
                </a:lnTo>
                <a:lnTo>
                  <a:pt x="917" y="39"/>
                </a:lnTo>
                <a:lnTo>
                  <a:pt x="901" y="34"/>
                </a:lnTo>
                <a:lnTo>
                  <a:pt x="880" y="38"/>
                </a:lnTo>
                <a:lnTo>
                  <a:pt x="847" y="44"/>
                </a:lnTo>
                <a:lnTo>
                  <a:pt x="818" y="37"/>
                </a:lnTo>
                <a:lnTo>
                  <a:pt x="807" y="43"/>
                </a:lnTo>
                <a:lnTo>
                  <a:pt x="794" y="57"/>
                </a:lnTo>
                <a:lnTo>
                  <a:pt x="783" y="81"/>
                </a:lnTo>
                <a:lnTo>
                  <a:pt x="771" y="93"/>
                </a:lnTo>
                <a:lnTo>
                  <a:pt x="765" y="111"/>
                </a:lnTo>
                <a:lnTo>
                  <a:pt x="752" y="118"/>
                </a:lnTo>
                <a:lnTo>
                  <a:pt x="729" y="122"/>
                </a:lnTo>
                <a:lnTo>
                  <a:pt x="703" y="124"/>
                </a:lnTo>
                <a:lnTo>
                  <a:pt x="697" y="132"/>
                </a:lnTo>
                <a:lnTo>
                  <a:pt x="663" y="130"/>
                </a:lnTo>
                <a:lnTo>
                  <a:pt x="634" y="137"/>
                </a:lnTo>
                <a:lnTo>
                  <a:pt x="605" y="136"/>
                </a:lnTo>
                <a:lnTo>
                  <a:pt x="556" y="145"/>
                </a:lnTo>
                <a:lnTo>
                  <a:pt x="529" y="122"/>
                </a:lnTo>
                <a:lnTo>
                  <a:pt x="499" y="116"/>
                </a:lnTo>
                <a:lnTo>
                  <a:pt x="468" y="76"/>
                </a:lnTo>
                <a:lnTo>
                  <a:pt x="454" y="57"/>
                </a:lnTo>
                <a:lnTo>
                  <a:pt x="439" y="52"/>
                </a:lnTo>
                <a:lnTo>
                  <a:pt x="399" y="47"/>
                </a:lnTo>
                <a:lnTo>
                  <a:pt x="367" y="42"/>
                </a:lnTo>
                <a:lnTo>
                  <a:pt x="332" y="33"/>
                </a:lnTo>
                <a:lnTo>
                  <a:pt x="299" y="42"/>
                </a:lnTo>
                <a:lnTo>
                  <a:pt x="262" y="24"/>
                </a:lnTo>
                <a:lnTo>
                  <a:pt x="233" y="24"/>
                </a:lnTo>
                <a:lnTo>
                  <a:pt x="214" y="35"/>
                </a:lnTo>
                <a:lnTo>
                  <a:pt x="202" y="26"/>
                </a:lnTo>
                <a:lnTo>
                  <a:pt x="186" y="32"/>
                </a:lnTo>
                <a:lnTo>
                  <a:pt x="165" y="33"/>
                </a:lnTo>
                <a:lnTo>
                  <a:pt x="145" y="37"/>
                </a:lnTo>
                <a:lnTo>
                  <a:pt x="122" y="44"/>
                </a:lnTo>
                <a:lnTo>
                  <a:pt x="102" y="35"/>
                </a:lnTo>
                <a:lnTo>
                  <a:pt x="82" y="40"/>
                </a:lnTo>
                <a:lnTo>
                  <a:pt x="57" y="43"/>
                </a:lnTo>
                <a:lnTo>
                  <a:pt x="41" y="40"/>
                </a:lnTo>
                <a:lnTo>
                  <a:pt x="11" y="38"/>
                </a:lnTo>
                <a:lnTo>
                  <a:pt x="0" y="47"/>
                </a:lnTo>
                <a:lnTo>
                  <a:pt x="1" y="74"/>
                </a:lnTo>
                <a:lnTo>
                  <a:pt x="3" y="98"/>
                </a:lnTo>
                <a:lnTo>
                  <a:pt x="9" y="118"/>
                </a:lnTo>
                <a:lnTo>
                  <a:pt x="16" y="122"/>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20" name="Freeform 8"/>
          <p:cNvSpPr>
            <a:spLocks/>
          </p:cNvSpPr>
          <p:nvPr/>
        </p:nvSpPr>
        <p:spPr bwMode="auto">
          <a:xfrm>
            <a:off x="3598863" y="557213"/>
            <a:ext cx="1947862" cy="228600"/>
          </a:xfrm>
          <a:custGeom>
            <a:avLst/>
            <a:gdLst>
              <a:gd name="T0" fmla="*/ 2147483647 w 1227"/>
              <a:gd name="T1" fmla="*/ 2147483647 h 144"/>
              <a:gd name="T2" fmla="*/ 2147483647 w 1227"/>
              <a:gd name="T3" fmla="*/ 2147483647 h 144"/>
              <a:gd name="T4" fmla="*/ 2147483647 w 1227"/>
              <a:gd name="T5" fmla="*/ 2147483647 h 144"/>
              <a:gd name="T6" fmla="*/ 2147483647 w 1227"/>
              <a:gd name="T7" fmla="*/ 2147483647 h 144"/>
              <a:gd name="T8" fmla="*/ 2147483647 w 1227"/>
              <a:gd name="T9" fmla="*/ 2147483647 h 144"/>
              <a:gd name="T10" fmla="*/ 0 w 1227"/>
              <a:gd name="T11" fmla="*/ 2147483647 h 144"/>
              <a:gd name="T12" fmla="*/ 2147483647 w 1227"/>
              <a:gd name="T13" fmla="*/ 2147483647 h 144"/>
              <a:gd name="T14" fmla="*/ 2147483647 w 1227"/>
              <a:gd name="T15" fmla="*/ 2147483647 h 144"/>
              <a:gd name="T16" fmla="*/ 2147483647 w 1227"/>
              <a:gd name="T17" fmla="*/ 2147483647 h 144"/>
              <a:gd name="T18" fmla="*/ 2147483647 w 1227"/>
              <a:gd name="T19" fmla="*/ 2147483647 h 144"/>
              <a:gd name="T20" fmla="*/ 2147483647 w 1227"/>
              <a:gd name="T21" fmla="*/ 2147483647 h 144"/>
              <a:gd name="T22" fmla="*/ 2147483647 w 1227"/>
              <a:gd name="T23" fmla="*/ 2147483647 h 144"/>
              <a:gd name="T24" fmla="*/ 2147483647 w 1227"/>
              <a:gd name="T25" fmla="*/ 2147483647 h 144"/>
              <a:gd name="T26" fmla="*/ 2147483647 w 1227"/>
              <a:gd name="T27" fmla="*/ 2147483647 h 144"/>
              <a:gd name="T28" fmla="*/ 2147483647 w 1227"/>
              <a:gd name="T29" fmla="*/ 2147483647 h 144"/>
              <a:gd name="T30" fmla="*/ 2147483647 w 1227"/>
              <a:gd name="T31" fmla="*/ 2147483647 h 144"/>
              <a:gd name="T32" fmla="*/ 2147483647 w 1227"/>
              <a:gd name="T33" fmla="*/ 2147483647 h 144"/>
              <a:gd name="T34" fmla="*/ 2147483647 w 1227"/>
              <a:gd name="T35" fmla="*/ 2147483647 h 144"/>
              <a:gd name="T36" fmla="*/ 2147483647 w 1227"/>
              <a:gd name="T37" fmla="*/ 2147483647 h 144"/>
              <a:gd name="T38" fmla="*/ 2147483647 w 1227"/>
              <a:gd name="T39" fmla="*/ 2147483647 h 144"/>
              <a:gd name="T40" fmla="*/ 2147483647 w 1227"/>
              <a:gd name="T41" fmla="*/ 2147483647 h 144"/>
              <a:gd name="T42" fmla="*/ 2147483647 w 1227"/>
              <a:gd name="T43" fmla="*/ 2147483647 h 144"/>
              <a:gd name="T44" fmla="*/ 2147483647 w 1227"/>
              <a:gd name="T45" fmla="*/ 2147483647 h 144"/>
              <a:gd name="T46" fmla="*/ 2147483647 w 1227"/>
              <a:gd name="T47" fmla="*/ 2147483647 h 144"/>
              <a:gd name="T48" fmla="*/ 2147483647 w 1227"/>
              <a:gd name="T49" fmla="*/ 2147483647 h 144"/>
              <a:gd name="T50" fmla="*/ 2147483647 w 1227"/>
              <a:gd name="T51" fmla="*/ 2147483647 h 144"/>
              <a:gd name="T52" fmla="*/ 2147483647 w 1227"/>
              <a:gd name="T53" fmla="*/ 2147483647 h 144"/>
              <a:gd name="T54" fmla="*/ 2147483647 w 1227"/>
              <a:gd name="T55" fmla="*/ 2147483647 h 144"/>
              <a:gd name="T56" fmla="*/ 2147483647 w 1227"/>
              <a:gd name="T57" fmla="*/ 2147483647 h 144"/>
              <a:gd name="T58" fmla="*/ 2147483647 w 1227"/>
              <a:gd name="T59" fmla="*/ 2147483647 h 144"/>
              <a:gd name="T60" fmla="*/ 2147483647 w 1227"/>
              <a:gd name="T61" fmla="*/ 2147483647 h 144"/>
              <a:gd name="T62" fmla="*/ 2147483647 w 1227"/>
              <a:gd name="T63" fmla="*/ 2147483647 h 144"/>
              <a:gd name="T64" fmla="*/ 2147483647 w 1227"/>
              <a:gd name="T65" fmla="*/ 2147483647 h 144"/>
              <a:gd name="T66" fmla="*/ 2147483647 w 1227"/>
              <a:gd name="T67" fmla="*/ 2147483647 h 144"/>
              <a:gd name="T68" fmla="*/ 2147483647 w 1227"/>
              <a:gd name="T69" fmla="*/ 2147483647 h 144"/>
              <a:gd name="T70" fmla="*/ 2147483647 w 1227"/>
              <a:gd name="T71" fmla="*/ 2147483647 h 144"/>
              <a:gd name="T72" fmla="*/ 2147483647 w 1227"/>
              <a:gd name="T73" fmla="*/ 2147483647 h 144"/>
              <a:gd name="T74" fmla="*/ 2147483647 w 1227"/>
              <a:gd name="T75" fmla="*/ 2147483647 h 144"/>
              <a:gd name="T76" fmla="*/ 2147483647 w 1227"/>
              <a:gd name="T77" fmla="*/ 2147483647 h 144"/>
              <a:gd name="T78" fmla="*/ 2147483647 w 1227"/>
              <a:gd name="T79" fmla="*/ 2147483647 h 144"/>
              <a:gd name="T80" fmla="*/ 2147483647 w 1227"/>
              <a:gd name="T81" fmla="*/ 2147483647 h 144"/>
              <a:gd name="T82" fmla="*/ 2147483647 w 1227"/>
              <a:gd name="T83" fmla="*/ 2147483647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27" h="144">
                <a:moveTo>
                  <a:pt x="339" y="48"/>
                </a:moveTo>
                <a:lnTo>
                  <a:pt x="301" y="45"/>
                </a:lnTo>
                <a:lnTo>
                  <a:pt x="263" y="50"/>
                </a:lnTo>
                <a:lnTo>
                  <a:pt x="219" y="50"/>
                </a:lnTo>
                <a:lnTo>
                  <a:pt x="161" y="48"/>
                </a:lnTo>
                <a:lnTo>
                  <a:pt x="97" y="50"/>
                </a:lnTo>
                <a:lnTo>
                  <a:pt x="65" y="51"/>
                </a:lnTo>
                <a:lnTo>
                  <a:pt x="40" y="49"/>
                </a:lnTo>
                <a:lnTo>
                  <a:pt x="16" y="51"/>
                </a:lnTo>
                <a:lnTo>
                  <a:pt x="8" y="36"/>
                </a:lnTo>
                <a:lnTo>
                  <a:pt x="1" y="24"/>
                </a:lnTo>
                <a:lnTo>
                  <a:pt x="0" y="46"/>
                </a:lnTo>
                <a:lnTo>
                  <a:pt x="8" y="67"/>
                </a:lnTo>
                <a:lnTo>
                  <a:pt x="46" y="64"/>
                </a:lnTo>
                <a:lnTo>
                  <a:pt x="81" y="62"/>
                </a:lnTo>
                <a:lnTo>
                  <a:pt x="103" y="63"/>
                </a:lnTo>
                <a:lnTo>
                  <a:pt x="122" y="64"/>
                </a:lnTo>
                <a:lnTo>
                  <a:pt x="134" y="65"/>
                </a:lnTo>
                <a:lnTo>
                  <a:pt x="170" y="64"/>
                </a:lnTo>
                <a:lnTo>
                  <a:pt x="204" y="68"/>
                </a:lnTo>
                <a:lnTo>
                  <a:pt x="284" y="64"/>
                </a:lnTo>
                <a:lnTo>
                  <a:pt x="341" y="63"/>
                </a:lnTo>
                <a:lnTo>
                  <a:pt x="389" y="64"/>
                </a:lnTo>
                <a:lnTo>
                  <a:pt x="440" y="64"/>
                </a:lnTo>
                <a:lnTo>
                  <a:pt x="465" y="92"/>
                </a:lnTo>
                <a:lnTo>
                  <a:pt x="485" y="105"/>
                </a:lnTo>
                <a:lnTo>
                  <a:pt x="527" y="131"/>
                </a:lnTo>
                <a:lnTo>
                  <a:pt x="558" y="136"/>
                </a:lnTo>
                <a:lnTo>
                  <a:pt x="596" y="143"/>
                </a:lnTo>
                <a:lnTo>
                  <a:pt x="642" y="143"/>
                </a:lnTo>
                <a:lnTo>
                  <a:pt x="684" y="137"/>
                </a:lnTo>
                <a:lnTo>
                  <a:pt x="728" y="121"/>
                </a:lnTo>
                <a:lnTo>
                  <a:pt x="760" y="106"/>
                </a:lnTo>
                <a:lnTo>
                  <a:pt x="786" y="82"/>
                </a:lnTo>
                <a:lnTo>
                  <a:pt x="806" y="72"/>
                </a:lnTo>
                <a:lnTo>
                  <a:pt x="827" y="67"/>
                </a:lnTo>
                <a:lnTo>
                  <a:pt x="877" y="74"/>
                </a:lnTo>
                <a:lnTo>
                  <a:pt x="937" y="68"/>
                </a:lnTo>
                <a:lnTo>
                  <a:pt x="995" y="69"/>
                </a:lnTo>
                <a:lnTo>
                  <a:pt x="1021" y="67"/>
                </a:lnTo>
                <a:lnTo>
                  <a:pt x="1071" y="70"/>
                </a:lnTo>
                <a:lnTo>
                  <a:pt x="1118" y="67"/>
                </a:lnTo>
                <a:lnTo>
                  <a:pt x="1160" y="72"/>
                </a:lnTo>
                <a:lnTo>
                  <a:pt x="1211" y="69"/>
                </a:lnTo>
                <a:lnTo>
                  <a:pt x="1223" y="56"/>
                </a:lnTo>
                <a:lnTo>
                  <a:pt x="1226" y="34"/>
                </a:lnTo>
                <a:lnTo>
                  <a:pt x="1224" y="0"/>
                </a:lnTo>
                <a:lnTo>
                  <a:pt x="1211" y="37"/>
                </a:lnTo>
                <a:lnTo>
                  <a:pt x="1204" y="55"/>
                </a:lnTo>
                <a:lnTo>
                  <a:pt x="1171" y="59"/>
                </a:lnTo>
                <a:lnTo>
                  <a:pt x="1112" y="58"/>
                </a:lnTo>
                <a:lnTo>
                  <a:pt x="1064" y="56"/>
                </a:lnTo>
                <a:lnTo>
                  <a:pt x="983" y="54"/>
                </a:lnTo>
                <a:lnTo>
                  <a:pt x="941" y="58"/>
                </a:lnTo>
                <a:lnTo>
                  <a:pt x="885" y="56"/>
                </a:lnTo>
                <a:lnTo>
                  <a:pt x="851" y="62"/>
                </a:lnTo>
                <a:lnTo>
                  <a:pt x="828" y="55"/>
                </a:lnTo>
                <a:lnTo>
                  <a:pt x="815" y="53"/>
                </a:lnTo>
                <a:lnTo>
                  <a:pt x="804" y="46"/>
                </a:lnTo>
                <a:lnTo>
                  <a:pt x="809" y="32"/>
                </a:lnTo>
                <a:lnTo>
                  <a:pt x="809" y="17"/>
                </a:lnTo>
                <a:lnTo>
                  <a:pt x="798" y="22"/>
                </a:lnTo>
                <a:lnTo>
                  <a:pt x="786" y="49"/>
                </a:lnTo>
                <a:lnTo>
                  <a:pt x="760" y="72"/>
                </a:lnTo>
                <a:lnTo>
                  <a:pt x="745" y="87"/>
                </a:lnTo>
                <a:lnTo>
                  <a:pt x="718" y="101"/>
                </a:lnTo>
                <a:lnTo>
                  <a:pt x="701" y="98"/>
                </a:lnTo>
                <a:lnTo>
                  <a:pt x="671" y="112"/>
                </a:lnTo>
                <a:lnTo>
                  <a:pt x="644" y="118"/>
                </a:lnTo>
                <a:lnTo>
                  <a:pt x="618" y="124"/>
                </a:lnTo>
                <a:lnTo>
                  <a:pt x="585" y="108"/>
                </a:lnTo>
                <a:lnTo>
                  <a:pt x="557" y="110"/>
                </a:lnTo>
                <a:lnTo>
                  <a:pt x="546" y="92"/>
                </a:lnTo>
                <a:lnTo>
                  <a:pt x="520" y="93"/>
                </a:lnTo>
                <a:lnTo>
                  <a:pt x="507" y="98"/>
                </a:lnTo>
                <a:lnTo>
                  <a:pt x="486" y="86"/>
                </a:lnTo>
                <a:lnTo>
                  <a:pt x="469" y="77"/>
                </a:lnTo>
                <a:lnTo>
                  <a:pt x="461" y="62"/>
                </a:lnTo>
                <a:lnTo>
                  <a:pt x="446" y="29"/>
                </a:lnTo>
                <a:lnTo>
                  <a:pt x="432" y="24"/>
                </a:lnTo>
                <a:lnTo>
                  <a:pt x="425" y="44"/>
                </a:lnTo>
                <a:lnTo>
                  <a:pt x="413" y="43"/>
                </a:lnTo>
                <a:lnTo>
                  <a:pt x="372" y="55"/>
                </a:lnTo>
                <a:lnTo>
                  <a:pt x="339" y="48"/>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21" name="Freeform 9"/>
          <p:cNvSpPr>
            <a:spLocks/>
          </p:cNvSpPr>
          <p:nvPr/>
        </p:nvSpPr>
        <p:spPr bwMode="auto">
          <a:xfrm>
            <a:off x="4868863" y="249238"/>
            <a:ext cx="122237" cy="406400"/>
          </a:xfrm>
          <a:custGeom>
            <a:avLst/>
            <a:gdLst>
              <a:gd name="T0" fmla="*/ 2147483647 w 77"/>
              <a:gd name="T1" fmla="*/ 2147483647 h 256"/>
              <a:gd name="T2" fmla="*/ 2147483647 w 77"/>
              <a:gd name="T3" fmla="*/ 2147483647 h 256"/>
              <a:gd name="T4" fmla="*/ 2147483647 w 77"/>
              <a:gd name="T5" fmla="*/ 2147483647 h 256"/>
              <a:gd name="T6" fmla="*/ 2147483647 w 77"/>
              <a:gd name="T7" fmla="*/ 2147483647 h 256"/>
              <a:gd name="T8" fmla="*/ 2147483647 w 77"/>
              <a:gd name="T9" fmla="*/ 2147483647 h 256"/>
              <a:gd name="T10" fmla="*/ 2147483647 w 77"/>
              <a:gd name="T11" fmla="*/ 2147483647 h 256"/>
              <a:gd name="T12" fmla="*/ 2147483647 w 77"/>
              <a:gd name="T13" fmla="*/ 2147483647 h 256"/>
              <a:gd name="T14" fmla="*/ 2147483647 w 77"/>
              <a:gd name="T15" fmla="*/ 2147483647 h 256"/>
              <a:gd name="T16" fmla="*/ 2147483647 w 77"/>
              <a:gd name="T17" fmla="*/ 2147483647 h 256"/>
              <a:gd name="T18" fmla="*/ 2147483647 w 77"/>
              <a:gd name="T19" fmla="*/ 2147483647 h 256"/>
              <a:gd name="T20" fmla="*/ 2147483647 w 77"/>
              <a:gd name="T21" fmla="*/ 2147483647 h 256"/>
              <a:gd name="T22" fmla="*/ 2147483647 w 77"/>
              <a:gd name="T23" fmla="*/ 2147483647 h 256"/>
              <a:gd name="T24" fmla="*/ 2147483647 w 77"/>
              <a:gd name="T25" fmla="*/ 2147483647 h 256"/>
              <a:gd name="T26" fmla="*/ 0 w 77"/>
              <a:gd name="T27" fmla="*/ 2147483647 h 256"/>
              <a:gd name="T28" fmla="*/ 2147483647 w 77"/>
              <a:gd name="T29" fmla="*/ 2147483647 h 256"/>
              <a:gd name="T30" fmla="*/ 2147483647 w 77"/>
              <a:gd name="T31" fmla="*/ 2147483647 h 256"/>
              <a:gd name="T32" fmla="*/ 2147483647 w 77"/>
              <a:gd name="T33" fmla="*/ 2147483647 h 256"/>
              <a:gd name="T34" fmla="*/ 2147483647 w 77"/>
              <a:gd name="T35" fmla="*/ 2147483647 h 256"/>
              <a:gd name="T36" fmla="*/ 2147483647 w 77"/>
              <a:gd name="T37" fmla="*/ 2147483647 h 256"/>
              <a:gd name="T38" fmla="*/ 2147483647 w 77"/>
              <a:gd name="T39" fmla="*/ 2147483647 h 256"/>
              <a:gd name="T40" fmla="*/ 2147483647 w 77"/>
              <a:gd name="T41" fmla="*/ 2147483647 h 256"/>
              <a:gd name="T42" fmla="*/ 2147483647 w 77"/>
              <a:gd name="T43" fmla="*/ 2147483647 h 256"/>
              <a:gd name="T44" fmla="*/ 2147483647 w 77"/>
              <a:gd name="T45" fmla="*/ 2147483647 h 256"/>
              <a:gd name="T46" fmla="*/ 2147483647 w 77"/>
              <a:gd name="T47" fmla="*/ 2147483647 h 256"/>
              <a:gd name="T48" fmla="*/ 2147483647 w 77"/>
              <a:gd name="T49" fmla="*/ 0 h 256"/>
              <a:gd name="T50" fmla="*/ 2147483647 w 77"/>
              <a:gd name="T51" fmla="*/ 2147483647 h 2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7" h="256">
                <a:moveTo>
                  <a:pt x="51" y="6"/>
                </a:moveTo>
                <a:lnTo>
                  <a:pt x="47" y="25"/>
                </a:lnTo>
                <a:lnTo>
                  <a:pt x="76" y="27"/>
                </a:lnTo>
                <a:lnTo>
                  <a:pt x="65" y="61"/>
                </a:lnTo>
                <a:lnTo>
                  <a:pt x="66" y="87"/>
                </a:lnTo>
                <a:lnTo>
                  <a:pt x="73" y="110"/>
                </a:lnTo>
                <a:lnTo>
                  <a:pt x="61" y="133"/>
                </a:lnTo>
                <a:lnTo>
                  <a:pt x="57" y="157"/>
                </a:lnTo>
                <a:lnTo>
                  <a:pt x="51" y="181"/>
                </a:lnTo>
                <a:lnTo>
                  <a:pt x="42" y="197"/>
                </a:lnTo>
                <a:lnTo>
                  <a:pt x="32" y="213"/>
                </a:lnTo>
                <a:lnTo>
                  <a:pt x="20" y="230"/>
                </a:lnTo>
                <a:lnTo>
                  <a:pt x="13" y="241"/>
                </a:lnTo>
                <a:lnTo>
                  <a:pt x="0" y="255"/>
                </a:lnTo>
                <a:lnTo>
                  <a:pt x="8" y="230"/>
                </a:lnTo>
                <a:lnTo>
                  <a:pt x="24" y="212"/>
                </a:lnTo>
                <a:lnTo>
                  <a:pt x="21" y="192"/>
                </a:lnTo>
                <a:lnTo>
                  <a:pt x="36" y="167"/>
                </a:lnTo>
                <a:lnTo>
                  <a:pt x="44" y="137"/>
                </a:lnTo>
                <a:lnTo>
                  <a:pt x="40" y="108"/>
                </a:lnTo>
                <a:lnTo>
                  <a:pt x="43" y="85"/>
                </a:lnTo>
                <a:lnTo>
                  <a:pt x="40" y="68"/>
                </a:lnTo>
                <a:lnTo>
                  <a:pt x="19" y="36"/>
                </a:lnTo>
                <a:lnTo>
                  <a:pt x="6" y="3"/>
                </a:lnTo>
                <a:lnTo>
                  <a:pt x="50" y="0"/>
                </a:lnTo>
                <a:lnTo>
                  <a:pt x="51" y="6"/>
                </a:lnTo>
              </a:path>
            </a:pathLst>
          </a:custGeom>
          <a:gradFill rotWithShape="0">
            <a:gsLst>
              <a:gs pos="0">
                <a:srgbClr val="FFFFFF"/>
              </a:gs>
              <a:gs pos="50000">
                <a:srgbClr val="00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22" name="Freeform 10"/>
          <p:cNvSpPr>
            <a:spLocks/>
          </p:cNvSpPr>
          <p:nvPr/>
        </p:nvSpPr>
        <p:spPr bwMode="auto">
          <a:xfrm>
            <a:off x="3605213" y="19050"/>
            <a:ext cx="1951037" cy="411163"/>
          </a:xfrm>
          <a:custGeom>
            <a:avLst/>
            <a:gdLst>
              <a:gd name="T0" fmla="*/ 0 w 1229"/>
              <a:gd name="T1" fmla="*/ 2147483647 h 259"/>
              <a:gd name="T2" fmla="*/ 2147483647 w 1229"/>
              <a:gd name="T3" fmla="*/ 2147483647 h 259"/>
              <a:gd name="T4" fmla="*/ 2147483647 w 1229"/>
              <a:gd name="T5" fmla="*/ 2147483647 h 259"/>
              <a:gd name="T6" fmla="*/ 2147483647 w 1229"/>
              <a:gd name="T7" fmla="*/ 2147483647 h 259"/>
              <a:gd name="T8" fmla="*/ 2147483647 w 1229"/>
              <a:gd name="T9" fmla="*/ 2147483647 h 259"/>
              <a:gd name="T10" fmla="*/ 2147483647 w 1229"/>
              <a:gd name="T11" fmla="*/ 2147483647 h 259"/>
              <a:gd name="T12" fmla="*/ 2147483647 w 1229"/>
              <a:gd name="T13" fmla="*/ 2147483647 h 259"/>
              <a:gd name="T14" fmla="*/ 2147483647 w 1229"/>
              <a:gd name="T15" fmla="*/ 2147483647 h 259"/>
              <a:gd name="T16" fmla="*/ 2147483647 w 1229"/>
              <a:gd name="T17" fmla="*/ 2147483647 h 259"/>
              <a:gd name="T18" fmla="*/ 2147483647 w 1229"/>
              <a:gd name="T19" fmla="*/ 2147483647 h 259"/>
              <a:gd name="T20" fmla="*/ 2147483647 w 1229"/>
              <a:gd name="T21" fmla="*/ 2147483647 h 259"/>
              <a:gd name="T22" fmla="*/ 2147483647 w 1229"/>
              <a:gd name="T23" fmla="*/ 2147483647 h 259"/>
              <a:gd name="T24" fmla="*/ 2147483647 w 1229"/>
              <a:gd name="T25" fmla="*/ 2147483647 h 259"/>
              <a:gd name="T26" fmla="*/ 2147483647 w 1229"/>
              <a:gd name="T27" fmla="*/ 2147483647 h 259"/>
              <a:gd name="T28" fmla="*/ 2147483647 w 1229"/>
              <a:gd name="T29" fmla="*/ 2147483647 h 259"/>
              <a:gd name="T30" fmla="*/ 2147483647 w 1229"/>
              <a:gd name="T31" fmla="*/ 2147483647 h 259"/>
              <a:gd name="T32" fmla="*/ 2147483647 w 1229"/>
              <a:gd name="T33" fmla="*/ 2147483647 h 259"/>
              <a:gd name="T34" fmla="*/ 2147483647 w 1229"/>
              <a:gd name="T35" fmla="*/ 2147483647 h 259"/>
              <a:gd name="T36" fmla="*/ 2147483647 w 1229"/>
              <a:gd name="T37" fmla="*/ 2147483647 h 259"/>
              <a:gd name="T38" fmla="*/ 2147483647 w 1229"/>
              <a:gd name="T39" fmla="*/ 2147483647 h 259"/>
              <a:gd name="T40" fmla="*/ 2147483647 w 1229"/>
              <a:gd name="T41" fmla="*/ 2147483647 h 259"/>
              <a:gd name="T42" fmla="*/ 2147483647 w 1229"/>
              <a:gd name="T43" fmla="*/ 2147483647 h 259"/>
              <a:gd name="T44" fmla="*/ 2147483647 w 1229"/>
              <a:gd name="T45" fmla="*/ 2147483647 h 259"/>
              <a:gd name="T46" fmla="*/ 2147483647 w 1229"/>
              <a:gd name="T47" fmla="*/ 2147483647 h 259"/>
              <a:gd name="T48" fmla="*/ 2147483647 w 1229"/>
              <a:gd name="T49" fmla="*/ 2147483647 h 259"/>
              <a:gd name="T50" fmla="*/ 2147483647 w 1229"/>
              <a:gd name="T51" fmla="*/ 2147483647 h 259"/>
              <a:gd name="T52" fmla="*/ 2147483647 w 1229"/>
              <a:gd name="T53" fmla="*/ 2147483647 h 259"/>
              <a:gd name="T54" fmla="*/ 2147483647 w 1229"/>
              <a:gd name="T55" fmla="*/ 2147483647 h 259"/>
              <a:gd name="T56" fmla="*/ 2147483647 w 1229"/>
              <a:gd name="T57" fmla="*/ 2147483647 h 259"/>
              <a:gd name="T58" fmla="*/ 2147483647 w 1229"/>
              <a:gd name="T59" fmla="*/ 2147483647 h 259"/>
              <a:gd name="T60" fmla="*/ 2147483647 w 1229"/>
              <a:gd name="T61" fmla="*/ 2147483647 h 259"/>
              <a:gd name="T62" fmla="*/ 2147483647 w 1229"/>
              <a:gd name="T63" fmla="*/ 2147483647 h 259"/>
              <a:gd name="T64" fmla="*/ 2147483647 w 1229"/>
              <a:gd name="T65" fmla="*/ 2147483647 h 259"/>
              <a:gd name="T66" fmla="*/ 2147483647 w 1229"/>
              <a:gd name="T67" fmla="*/ 2147483647 h 259"/>
              <a:gd name="T68" fmla="*/ 2147483647 w 1229"/>
              <a:gd name="T69" fmla="*/ 2147483647 h 259"/>
              <a:gd name="T70" fmla="*/ 2147483647 w 1229"/>
              <a:gd name="T71" fmla="*/ 2147483647 h 259"/>
              <a:gd name="T72" fmla="*/ 2147483647 w 1229"/>
              <a:gd name="T73" fmla="*/ 2147483647 h 259"/>
              <a:gd name="T74" fmla="*/ 2147483647 w 1229"/>
              <a:gd name="T75" fmla="*/ 2147483647 h 259"/>
              <a:gd name="T76" fmla="*/ 2147483647 w 1229"/>
              <a:gd name="T77" fmla="*/ 2147483647 h 259"/>
              <a:gd name="T78" fmla="*/ 2147483647 w 1229"/>
              <a:gd name="T79" fmla="*/ 2147483647 h 259"/>
              <a:gd name="T80" fmla="*/ 2147483647 w 1229"/>
              <a:gd name="T81" fmla="*/ 2147483647 h 259"/>
              <a:gd name="T82" fmla="*/ 2147483647 w 1229"/>
              <a:gd name="T83" fmla="*/ 2147483647 h 259"/>
              <a:gd name="T84" fmla="*/ 2147483647 w 1229"/>
              <a:gd name="T85" fmla="*/ 2147483647 h 259"/>
              <a:gd name="T86" fmla="*/ 2147483647 w 1229"/>
              <a:gd name="T87" fmla="*/ 2147483647 h 259"/>
              <a:gd name="T88" fmla="*/ 2147483647 w 1229"/>
              <a:gd name="T89" fmla="*/ 2147483647 h 259"/>
              <a:gd name="T90" fmla="*/ 2147483647 w 1229"/>
              <a:gd name="T91" fmla="*/ 2147483647 h 259"/>
              <a:gd name="T92" fmla="*/ 2147483647 w 1229"/>
              <a:gd name="T93" fmla="*/ 2147483647 h 259"/>
              <a:gd name="T94" fmla="*/ 2147483647 w 1229"/>
              <a:gd name="T95" fmla="*/ 2147483647 h 259"/>
              <a:gd name="T96" fmla="*/ 2147483647 w 1229"/>
              <a:gd name="T97" fmla="*/ 2147483647 h 259"/>
              <a:gd name="T98" fmla="*/ 2147483647 w 1229"/>
              <a:gd name="T99" fmla="*/ 2147483647 h 259"/>
              <a:gd name="T100" fmla="*/ 2147483647 w 1229"/>
              <a:gd name="T101" fmla="*/ 2147483647 h 259"/>
              <a:gd name="T102" fmla="*/ 2147483647 w 1229"/>
              <a:gd name="T103" fmla="*/ 2147483647 h 259"/>
              <a:gd name="T104" fmla="*/ 2147483647 w 1229"/>
              <a:gd name="T105" fmla="*/ 2147483647 h 259"/>
              <a:gd name="T106" fmla="*/ 2147483647 w 1229"/>
              <a:gd name="T107" fmla="*/ 2147483647 h 259"/>
              <a:gd name="T108" fmla="*/ 2147483647 w 1229"/>
              <a:gd name="T109" fmla="*/ 2147483647 h 259"/>
              <a:gd name="T110" fmla="*/ 2147483647 w 1229"/>
              <a:gd name="T111" fmla="*/ 2147483647 h 259"/>
              <a:gd name="T112" fmla="*/ 2147483647 w 1229"/>
              <a:gd name="T113" fmla="*/ 2147483647 h 259"/>
              <a:gd name="T114" fmla="*/ 2147483647 w 1229"/>
              <a:gd name="T115" fmla="*/ 2147483647 h 259"/>
              <a:gd name="T116" fmla="*/ 2147483647 w 1229"/>
              <a:gd name="T117" fmla="*/ 2147483647 h 259"/>
              <a:gd name="T118" fmla="*/ 2147483647 w 1229"/>
              <a:gd name="T119" fmla="*/ 2147483647 h 259"/>
              <a:gd name="T120" fmla="*/ 2147483647 w 1229"/>
              <a:gd name="T121" fmla="*/ 2147483647 h 259"/>
              <a:gd name="T122" fmla="*/ 2147483647 w 1229"/>
              <a:gd name="T123" fmla="*/ 2147483647 h 259"/>
              <a:gd name="T124" fmla="*/ 0 w 1229"/>
              <a:gd name="T125" fmla="*/ 2147483647 h 2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29" h="259">
                <a:moveTo>
                  <a:pt x="0" y="175"/>
                </a:moveTo>
                <a:lnTo>
                  <a:pt x="0" y="219"/>
                </a:lnTo>
                <a:lnTo>
                  <a:pt x="0" y="259"/>
                </a:lnTo>
                <a:lnTo>
                  <a:pt x="3" y="226"/>
                </a:lnTo>
                <a:lnTo>
                  <a:pt x="4" y="201"/>
                </a:lnTo>
                <a:lnTo>
                  <a:pt x="5" y="154"/>
                </a:lnTo>
                <a:lnTo>
                  <a:pt x="8" y="132"/>
                </a:lnTo>
                <a:lnTo>
                  <a:pt x="16" y="124"/>
                </a:lnTo>
                <a:lnTo>
                  <a:pt x="23" y="130"/>
                </a:lnTo>
                <a:lnTo>
                  <a:pt x="33" y="131"/>
                </a:lnTo>
                <a:lnTo>
                  <a:pt x="47" y="138"/>
                </a:lnTo>
                <a:lnTo>
                  <a:pt x="56" y="146"/>
                </a:lnTo>
                <a:lnTo>
                  <a:pt x="66" y="146"/>
                </a:lnTo>
                <a:lnTo>
                  <a:pt x="75" y="141"/>
                </a:lnTo>
                <a:lnTo>
                  <a:pt x="85" y="128"/>
                </a:lnTo>
                <a:lnTo>
                  <a:pt x="93" y="129"/>
                </a:lnTo>
                <a:lnTo>
                  <a:pt x="108" y="139"/>
                </a:lnTo>
                <a:lnTo>
                  <a:pt x="117" y="144"/>
                </a:lnTo>
                <a:lnTo>
                  <a:pt x="126" y="149"/>
                </a:lnTo>
                <a:lnTo>
                  <a:pt x="136" y="151"/>
                </a:lnTo>
                <a:lnTo>
                  <a:pt x="152" y="144"/>
                </a:lnTo>
                <a:lnTo>
                  <a:pt x="171" y="158"/>
                </a:lnTo>
                <a:lnTo>
                  <a:pt x="185" y="151"/>
                </a:lnTo>
                <a:lnTo>
                  <a:pt x="208" y="138"/>
                </a:lnTo>
                <a:lnTo>
                  <a:pt x="222" y="138"/>
                </a:lnTo>
                <a:lnTo>
                  <a:pt x="238" y="127"/>
                </a:lnTo>
                <a:lnTo>
                  <a:pt x="249" y="122"/>
                </a:lnTo>
                <a:lnTo>
                  <a:pt x="265" y="136"/>
                </a:lnTo>
                <a:lnTo>
                  <a:pt x="278" y="132"/>
                </a:lnTo>
                <a:lnTo>
                  <a:pt x="289" y="138"/>
                </a:lnTo>
                <a:lnTo>
                  <a:pt x="296" y="138"/>
                </a:lnTo>
                <a:lnTo>
                  <a:pt x="305" y="138"/>
                </a:lnTo>
                <a:lnTo>
                  <a:pt x="312" y="143"/>
                </a:lnTo>
                <a:lnTo>
                  <a:pt x="323" y="138"/>
                </a:lnTo>
                <a:lnTo>
                  <a:pt x="331" y="124"/>
                </a:lnTo>
                <a:lnTo>
                  <a:pt x="362" y="137"/>
                </a:lnTo>
                <a:lnTo>
                  <a:pt x="376" y="152"/>
                </a:lnTo>
                <a:lnTo>
                  <a:pt x="382" y="176"/>
                </a:lnTo>
                <a:lnTo>
                  <a:pt x="449" y="121"/>
                </a:lnTo>
                <a:lnTo>
                  <a:pt x="465" y="101"/>
                </a:lnTo>
                <a:lnTo>
                  <a:pt x="481" y="91"/>
                </a:lnTo>
                <a:lnTo>
                  <a:pt x="499" y="83"/>
                </a:lnTo>
                <a:lnTo>
                  <a:pt x="496" y="98"/>
                </a:lnTo>
                <a:lnTo>
                  <a:pt x="476" y="123"/>
                </a:lnTo>
                <a:lnTo>
                  <a:pt x="489" y="119"/>
                </a:lnTo>
                <a:lnTo>
                  <a:pt x="508" y="110"/>
                </a:lnTo>
                <a:lnTo>
                  <a:pt x="522" y="116"/>
                </a:lnTo>
                <a:lnTo>
                  <a:pt x="531" y="132"/>
                </a:lnTo>
                <a:lnTo>
                  <a:pt x="526" y="146"/>
                </a:lnTo>
                <a:lnTo>
                  <a:pt x="544" y="148"/>
                </a:lnTo>
                <a:lnTo>
                  <a:pt x="559" y="158"/>
                </a:lnTo>
                <a:lnTo>
                  <a:pt x="565" y="170"/>
                </a:lnTo>
                <a:lnTo>
                  <a:pt x="578" y="167"/>
                </a:lnTo>
                <a:lnTo>
                  <a:pt x="586" y="178"/>
                </a:lnTo>
                <a:lnTo>
                  <a:pt x="598" y="196"/>
                </a:lnTo>
                <a:lnTo>
                  <a:pt x="608" y="193"/>
                </a:lnTo>
                <a:lnTo>
                  <a:pt x="602" y="178"/>
                </a:lnTo>
                <a:lnTo>
                  <a:pt x="598" y="162"/>
                </a:lnTo>
                <a:lnTo>
                  <a:pt x="590" y="156"/>
                </a:lnTo>
                <a:lnTo>
                  <a:pt x="581" y="145"/>
                </a:lnTo>
                <a:lnTo>
                  <a:pt x="586" y="122"/>
                </a:lnTo>
                <a:lnTo>
                  <a:pt x="579" y="106"/>
                </a:lnTo>
                <a:lnTo>
                  <a:pt x="561" y="103"/>
                </a:lnTo>
                <a:lnTo>
                  <a:pt x="566" y="91"/>
                </a:lnTo>
                <a:lnTo>
                  <a:pt x="578" y="81"/>
                </a:lnTo>
                <a:lnTo>
                  <a:pt x="547" y="82"/>
                </a:lnTo>
                <a:lnTo>
                  <a:pt x="561" y="75"/>
                </a:lnTo>
                <a:lnTo>
                  <a:pt x="587" y="64"/>
                </a:lnTo>
                <a:lnTo>
                  <a:pt x="574" y="62"/>
                </a:lnTo>
                <a:lnTo>
                  <a:pt x="540" y="71"/>
                </a:lnTo>
                <a:lnTo>
                  <a:pt x="524" y="65"/>
                </a:lnTo>
                <a:lnTo>
                  <a:pt x="535" y="56"/>
                </a:lnTo>
                <a:lnTo>
                  <a:pt x="559" y="53"/>
                </a:lnTo>
                <a:lnTo>
                  <a:pt x="579" y="50"/>
                </a:lnTo>
                <a:lnTo>
                  <a:pt x="600" y="42"/>
                </a:lnTo>
                <a:lnTo>
                  <a:pt x="635" y="37"/>
                </a:lnTo>
                <a:lnTo>
                  <a:pt x="660" y="41"/>
                </a:lnTo>
                <a:lnTo>
                  <a:pt x="676" y="55"/>
                </a:lnTo>
                <a:lnTo>
                  <a:pt x="692" y="63"/>
                </a:lnTo>
                <a:lnTo>
                  <a:pt x="704" y="57"/>
                </a:lnTo>
                <a:lnTo>
                  <a:pt x="721" y="60"/>
                </a:lnTo>
                <a:lnTo>
                  <a:pt x="741" y="72"/>
                </a:lnTo>
                <a:lnTo>
                  <a:pt x="758" y="88"/>
                </a:lnTo>
                <a:lnTo>
                  <a:pt x="773" y="108"/>
                </a:lnTo>
                <a:lnTo>
                  <a:pt x="797" y="115"/>
                </a:lnTo>
                <a:lnTo>
                  <a:pt x="816" y="128"/>
                </a:lnTo>
                <a:lnTo>
                  <a:pt x="828" y="139"/>
                </a:lnTo>
                <a:lnTo>
                  <a:pt x="846" y="151"/>
                </a:lnTo>
                <a:lnTo>
                  <a:pt x="866" y="147"/>
                </a:lnTo>
                <a:lnTo>
                  <a:pt x="879" y="141"/>
                </a:lnTo>
                <a:lnTo>
                  <a:pt x="904" y="141"/>
                </a:lnTo>
                <a:lnTo>
                  <a:pt x="917" y="126"/>
                </a:lnTo>
                <a:lnTo>
                  <a:pt x="928" y="128"/>
                </a:lnTo>
                <a:lnTo>
                  <a:pt x="936" y="128"/>
                </a:lnTo>
                <a:lnTo>
                  <a:pt x="946" y="134"/>
                </a:lnTo>
                <a:lnTo>
                  <a:pt x="957" y="139"/>
                </a:lnTo>
                <a:lnTo>
                  <a:pt x="965" y="129"/>
                </a:lnTo>
                <a:lnTo>
                  <a:pt x="974" y="126"/>
                </a:lnTo>
                <a:lnTo>
                  <a:pt x="981" y="130"/>
                </a:lnTo>
                <a:lnTo>
                  <a:pt x="989" y="124"/>
                </a:lnTo>
                <a:lnTo>
                  <a:pt x="1005" y="132"/>
                </a:lnTo>
                <a:lnTo>
                  <a:pt x="1015" y="146"/>
                </a:lnTo>
                <a:lnTo>
                  <a:pt x="1025" y="147"/>
                </a:lnTo>
                <a:lnTo>
                  <a:pt x="1032" y="149"/>
                </a:lnTo>
                <a:lnTo>
                  <a:pt x="1041" y="144"/>
                </a:lnTo>
                <a:lnTo>
                  <a:pt x="1048" y="138"/>
                </a:lnTo>
                <a:lnTo>
                  <a:pt x="1054" y="136"/>
                </a:lnTo>
                <a:lnTo>
                  <a:pt x="1063" y="130"/>
                </a:lnTo>
                <a:lnTo>
                  <a:pt x="1074" y="130"/>
                </a:lnTo>
                <a:lnTo>
                  <a:pt x="1084" y="139"/>
                </a:lnTo>
                <a:lnTo>
                  <a:pt x="1099" y="146"/>
                </a:lnTo>
                <a:lnTo>
                  <a:pt x="1112" y="139"/>
                </a:lnTo>
                <a:lnTo>
                  <a:pt x="1119" y="136"/>
                </a:lnTo>
                <a:lnTo>
                  <a:pt x="1128" y="139"/>
                </a:lnTo>
                <a:lnTo>
                  <a:pt x="1135" y="141"/>
                </a:lnTo>
                <a:lnTo>
                  <a:pt x="1144" y="149"/>
                </a:lnTo>
                <a:lnTo>
                  <a:pt x="1154" y="149"/>
                </a:lnTo>
                <a:lnTo>
                  <a:pt x="1166" y="146"/>
                </a:lnTo>
                <a:lnTo>
                  <a:pt x="1180" y="143"/>
                </a:lnTo>
                <a:lnTo>
                  <a:pt x="1197" y="138"/>
                </a:lnTo>
                <a:lnTo>
                  <a:pt x="1209" y="143"/>
                </a:lnTo>
                <a:lnTo>
                  <a:pt x="1216" y="150"/>
                </a:lnTo>
                <a:lnTo>
                  <a:pt x="1221" y="165"/>
                </a:lnTo>
                <a:lnTo>
                  <a:pt x="1225" y="189"/>
                </a:lnTo>
                <a:lnTo>
                  <a:pt x="1229" y="222"/>
                </a:lnTo>
                <a:lnTo>
                  <a:pt x="1229" y="154"/>
                </a:lnTo>
                <a:lnTo>
                  <a:pt x="1229" y="137"/>
                </a:lnTo>
                <a:lnTo>
                  <a:pt x="1227" y="126"/>
                </a:lnTo>
                <a:lnTo>
                  <a:pt x="1224" y="112"/>
                </a:lnTo>
                <a:lnTo>
                  <a:pt x="1218" y="100"/>
                </a:lnTo>
                <a:lnTo>
                  <a:pt x="1205" y="95"/>
                </a:lnTo>
                <a:lnTo>
                  <a:pt x="1187" y="93"/>
                </a:lnTo>
                <a:lnTo>
                  <a:pt x="1172" y="95"/>
                </a:lnTo>
                <a:lnTo>
                  <a:pt x="1156" y="91"/>
                </a:lnTo>
                <a:lnTo>
                  <a:pt x="1140" y="101"/>
                </a:lnTo>
                <a:lnTo>
                  <a:pt x="1124" y="96"/>
                </a:lnTo>
                <a:lnTo>
                  <a:pt x="1110" y="93"/>
                </a:lnTo>
                <a:lnTo>
                  <a:pt x="1099" y="93"/>
                </a:lnTo>
                <a:lnTo>
                  <a:pt x="1071" y="96"/>
                </a:lnTo>
                <a:lnTo>
                  <a:pt x="1056" y="98"/>
                </a:lnTo>
                <a:lnTo>
                  <a:pt x="1040" y="95"/>
                </a:lnTo>
                <a:lnTo>
                  <a:pt x="1024" y="99"/>
                </a:lnTo>
                <a:lnTo>
                  <a:pt x="1004" y="95"/>
                </a:lnTo>
                <a:lnTo>
                  <a:pt x="996" y="93"/>
                </a:lnTo>
                <a:lnTo>
                  <a:pt x="981" y="93"/>
                </a:lnTo>
                <a:lnTo>
                  <a:pt x="966" y="91"/>
                </a:lnTo>
                <a:lnTo>
                  <a:pt x="955" y="96"/>
                </a:lnTo>
                <a:lnTo>
                  <a:pt x="946" y="95"/>
                </a:lnTo>
                <a:lnTo>
                  <a:pt x="926" y="93"/>
                </a:lnTo>
                <a:lnTo>
                  <a:pt x="909" y="96"/>
                </a:lnTo>
                <a:lnTo>
                  <a:pt x="894" y="96"/>
                </a:lnTo>
                <a:lnTo>
                  <a:pt x="876" y="91"/>
                </a:lnTo>
                <a:lnTo>
                  <a:pt x="861" y="97"/>
                </a:lnTo>
                <a:lnTo>
                  <a:pt x="849" y="93"/>
                </a:lnTo>
                <a:lnTo>
                  <a:pt x="838" y="99"/>
                </a:lnTo>
                <a:lnTo>
                  <a:pt x="826" y="96"/>
                </a:lnTo>
                <a:lnTo>
                  <a:pt x="812" y="93"/>
                </a:lnTo>
                <a:lnTo>
                  <a:pt x="804" y="88"/>
                </a:lnTo>
                <a:lnTo>
                  <a:pt x="785" y="69"/>
                </a:lnTo>
                <a:lnTo>
                  <a:pt x="764" y="52"/>
                </a:lnTo>
                <a:lnTo>
                  <a:pt x="745" y="40"/>
                </a:lnTo>
                <a:lnTo>
                  <a:pt x="727" y="30"/>
                </a:lnTo>
                <a:lnTo>
                  <a:pt x="700" y="17"/>
                </a:lnTo>
                <a:lnTo>
                  <a:pt x="672" y="8"/>
                </a:lnTo>
                <a:lnTo>
                  <a:pt x="644" y="2"/>
                </a:lnTo>
                <a:lnTo>
                  <a:pt x="617" y="0"/>
                </a:lnTo>
                <a:lnTo>
                  <a:pt x="591" y="2"/>
                </a:lnTo>
                <a:lnTo>
                  <a:pt x="560" y="8"/>
                </a:lnTo>
                <a:lnTo>
                  <a:pt x="528" y="17"/>
                </a:lnTo>
                <a:lnTo>
                  <a:pt x="500" y="29"/>
                </a:lnTo>
                <a:lnTo>
                  <a:pt x="474" y="45"/>
                </a:lnTo>
                <a:lnTo>
                  <a:pt x="452" y="63"/>
                </a:lnTo>
                <a:lnTo>
                  <a:pt x="426" y="87"/>
                </a:lnTo>
                <a:lnTo>
                  <a:pt x="399" y="95"/>
                </a:lnTo>
                <a:lnTo>
                  <a:pt x="376" y="99"/>
                </a:lnTo>
                <a:lnTo>
                  <a:pt x="352" y="101"/>
                </a:lnTo>
                <a:lnTo>
                  <a:pt x="328" y="97"/>
                </a:lnTo>
                <a:lnTo>
                  <a:pt x="309" y="97"/>
                </a:lnTo>
                <a:lnTo>
                  <a:pt x="249" y="97"/>
                </a:lnTo>
                <a:lnTo>
                  <a:pt x="231" y="96"/>
                </a:lnTo>
                <a:lnTo>
                  <a:pt x="180" y="99"/>
                </a:lnTo>
                <a:lnTo>
                  <a:pt x="148" y="97"/>
                </a:lnTo>
                <a:lnTo>
                  <a:pt x="109" y="93"/>
                </a:lnTo>
                <a:lnTo>
                  <a:pt x="61" y="95"/>
                </a:lnTo>
                <a:lnTo>
                  <a:pt x="32" y="95"/>
                </a:lnTo>
                <a:lnTo>
                  <a:pt x="19" y="96"/>
                </a:lnTo>
                <a:lnTo>
                  <a:pt x="10" y="101"/>
                </a:lnTo>
                <a:lnTo>
                  <a:pt x="2" y="113"/>
                </a:lnTo>
                <a:lnTo>
                  <a:pt x="0" y="132"/>
                </a:lnTo>
                <a:lnTo>
                  <a:pt x="0" y="152"/>
                </a:lnTo>
                <a:lnTo>
                  <a:pt x="0" y="175"/>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23" name="Freeform 11"/>
          <p:cNvSpPr>
            <a:spLocks/>
          </p:cNvSpPr>
          <p:nvPr/>
        </p:nvSpPr>
        <p:spPr bwMode="auto">
          <a:xfrm>
            <a:off x="4191000" y="234950"/>
            <a:ext cx="90488" cy="400050"/>
          </a:xfrm>
          <a:custGeom>
            <a:avLst/>
            <a:gdLst>
              <a:gd name="T0" fmla="*/ 2147483647 w 57"/>
              <a:gd name="T1" fmla="*/ 2147483647 h 252"/>
              <a:gd name="T2" fmla="*/ 2147483647 w 57"/>
              <a:gd name="T3" fmla="*/ 2147483647 h 252"/>
              <a:gd name="T4" fmla="*/ 2147483647 w 57"/>
              <a:gd name="T5" fmla="*/ 2147483647 h 252"/>
              <a:gd name="T6" fmla="*/ 2147483647 w 57"/>
              <a:gd name="T7" fmla="*/ 2147483647 h 252"/>
              <a:gd name="T8" fmla="*/ 2147483647 w 57"/>
              <a:gd name="T9" fmla="*/ 2147483647 h 252"/>
              <a:gd name="T10" fmla="*/ 0 w 57"/>
              <a:gd name="T11" fmla="*/ 2147483647 h 252"/>
              <a:gd name="T12" fmla="*/ 2147483647 w 57"/>
              <a:gd name="T13" fmla="*/ 2147483647 h 252"/>
              <a:gd name="T14" fmla="*/ 2147483647 w 57"/>
              <a:gd name="T15" fmla="*/ 2147483647 h 252"/>
              <a:gd name="T16" fmla="*/ 2147483647 w 57"/>
              <a:gd name="T17" fmla="*/ 2147483647 h 252"/>
              <a:gd name="T18" fmla="*/ 2147483647 w 57"/>
              <a:gd name="T19" fmla="*/ 2147483647 h 252"/>
              <a:gd name="T20" fmla="*/ 2147483647 w 57"/>
              <a:gd name="T21" fmla="*/ 2147483647 h 252"/>
              <a:gd name="T22" fmla="*/ 2147483647 w 57"/>
              <a:gd name="T23" fmla="*/ 2147483647 h 252"/>
              <a:gd name="T24" fmla="*/ 2147483647 w 57"/>
              <a:gd name="T25" fmla="*/ 2147483647 h 252"/>
              <a:gd name="T26" fmla="*/ 2147483647 w 57"/>
              <a:gd name="T27" fmla="*/ 2147483647 h 252"/>
              <a:gd name="T28" fmla="*/ 2147483647 w 57"/>
              <a:gd name="T29" fmla="*/ 2147483647 h 252"/>
              <a:gd name="T30" fmla="*/ 2147483647 w 57"/>
              <a:gd name="T31" fmla="*/ 2147483647 h 252"/>
              <a:gd name="T32" fmla="*/ 2147483647 w 57"/>
              <a:gd name="T33" fmla="*/ 2147483647 h 252"/>
              <a:gd name="T34" fmla="*/ 2147483647 w 57"/>
              <a:gd name="T35" fmla="*/ 2147483647 h 252"/>
              <a:gd name="T36" fmla="*/ 2147483647 w 57"/>
              <a:gd name="T37" fmla="*/ 2147483647 h 252"/>
              <a:gd name="T38" fmla="*/ 2147483647 w 57"/>
              <a:gd name="T39" fmla="*/ 2147483647 h 252"/>
              <a:gd name="T40" fmla="*/ 2147483647 w 57"/>
              <a:gd name="T41" fmla="*/ 2147483647 h 252"/>
              <a:gd name="T42" fmla="*/ 2147483647 w 57"/>
              <a:gd name="T43" fmla="*/ 2147483647 h 252"/>
              <a:gd name="T44" fmla="*/ 2147483647 w 57"/>
              <a:gd name="T45" fmla="*/ 0 h 252"/>
              <a:gd name="T46" fmla="*/ 2147483647 w 57"/>
              <a:gd name="T47" fmla="*/ 2147483647 h 2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 h="252">
                <a:moveTo>
                  <a:pt x="13" y="6"/>
                </a:moveTo>
                <a:lnTo>
                  <a:pt x="17" y="25"/>
                </a:lnTo>
                <a:lnTo>
                  <a:pt x="13" y="34"/>
                </a:lnTo>
                <a:lnTo>
                  <a:pt x="6" y="62"/>
                </a:lnTo>
                <a:lnTo>
                  <a:pt x="1" y="86"/>
                </a:lnTo>
                <a:lnTo>
                  <a:pt x="0" y="108"/>
                </a:lnTo>
                <a:lnTo>
                  <a:pt x="5" y="135"/>
                </a:lnTo>
                <a:lnTo>
                  <a:pt x="8" y="160"/>
                </a:lnTo>
                <a:lnTo>
                  <a:pt x="13" y="184"/>
                </a:lnTo>
                <a:lnTo>
                  <a:pt x="27" y="200"/>
                </a:lnTo>
                <a:lnTo>
                  <a:pt x="32" y="217"/>
                </a:lnTo>
                <a:lnTo>
                  <a:pt x="45" y="234"/>
                </a:lnTo>
                <a:lnTo>
                  <a:pt x="56" y="251"/>
                </a:lnTo>
                <a:lnTo>
                  <a:pt x="51" y="235"/>
                </a:lnTo>
                <a:lnTo>
                  <a:pt x="40" y="216"/>
                </a:lnTo>
                <a:lnTo>
                  <a:pt x="43" y="196"/>
                </a:lnTo>
                <a:lnTo>
                  <a:pt x="28" y="170"/>
                </a:lnTo>
                <a:lnTo>
                  <a:pt x="15" y="140"/>
                </a:lnTo>
                <a:lnTo>
                  <a:pt x="12" y="94"/>
                </a:lnTo>
                <a:lnTo>
                  <a:pt x="17" y="64"/>
                </a:lnTo>
                <a:lnTo>
                  <a:pt x="25" y="34"/>
                </a:lnTo>
                <a:lnTo>
                  <a:pt x="27" y="12"/>
                </a:lnTo>
                <a:lnTo>
                  <a:pt x="15" y="0"/>
                </a:lnTo>
                <a:lnTo>
                  <a:pt x="13" y="6"/>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grpSp>
        <p:nvGrpSpPr>
          <p:cNvPr id="13324" name="Group 12"/>
          <p:cNvGrpSpPr>
            <a:grpSpLocks/>
          </p:cNvGrpSpPr>
          <p:nvPr/>
        </p:nvGrpSpPr>
        <p:grpSpPr bwMode="auto">
          <a:xfrm>
            <a:off x="63500" y="153988"/>
            <a:ext cx="3435350" cy="520700"/>
            <a:chOff x="40" y="97"/>
            <a:chExt cx="2164" cy="328"/>
          </a:xfrm>
        </p:grpSpPr>
        <p:sp>
          <p:nvSpPr>
            <p:cNvPr id="13334" name="Freeform 13"/>
            <p:cNvSpPr>
              <a:spLocks/>
            </p:cNvSpPr>
            <p:nvPr/>
          </p:nvSpPr>
          <p:spPr bwMode="auto">
            <a:xfrm>
              <a:off x="40" y="97"/>
              <a:ext cx="2164" cy="267"/>
            </a:xfrm>
            <a:custGeom>
              <a:avLst/>
              <a:gdLst>
                <a:gd name="T0" fmla="*/ 29 w 2164"/>
                <a:gd name="T1" fmla="*/ 3 h 267"/>
                <a:gd name="T2" fmla="*/ 46 w 2164"/>
                <a:gd name="T3" fmla="*/ 0 h 267"/>
                <a:gd name="T4" fmla="*/ 2096 w 2164"/>
                <a:gd name="T5" fmla="*/ 0 h 267"/>
                <a:gd name="T6" fmla="*/ 2120 w 2164"/>
                <a:gd name="T7" fmla="*/ 2 h 267"/>
                <a:gd name="T8" fmla="*/ 2137 w 2164"/>
                <a:gd name="T9" fmla="*/ 9 h 267"/>
                <a:gd name="T10" fmla="*/ 2152 w 2164"/>
                <a:gd name="T11" fmla="*/ 26 h 267"/>
                <a:gd name="T12" fmla="*/ 2160 w 2164"/>
                <a:gd name="T13" fmla="*/ 46 h 267"/>
                <a:gd name="T14" fmla="*/ 2163 w 2164"/>
                <a:gd name="T15" fmla="*/ 69 h 267"/>
                <a:gd name="T16" fmla="*/ 2163 w 2164"/>
                <a:gd name="T17" fmla="*/ 266 h 267"/>
                <a:gd name="T18" fmla="*/ 81 w 2164"/>
                <a:gd name="T19" fmla="*/ 266 h 267"/>
                <a:gd name="T20" fmla="*/ 0 w 2164"/>
                <a:gd name="T21" fmla="*/ 266 h 267"/>
                <a:gd name="T22" fmla="*/ 0 w 2164"/>
                <a:gd name="T23" fmla="*/ 82 h 267"/>
                <a:gd name="T24" fmla="*/ 1 w 2164"/>
                <a:gd name="T25" fmla="*/ 55 h 267"/>
                <a:gd name="T26" fmla="*/ 9 w 2164"/>
                <a:gd name="T27" fmla="*/ 29 h 267"/>
                <a:gd name="T28" fmla="*/ 16 w 2164"/>
                <a:gd name="T29" fmla="*/ 15 h 267"/>
                <a:gd name="T30" fmla="*/ 29 w 2164"/>
                <a:gd name="T31" fmla="*/ 3 h 2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4" h="267">
                  <a:moveTo>
                    <a:pt x="29" y="3"/>
                  </a:moveTo>
                  <a:lnTo>
                    <a:pt x="46" y="0"/>
                  </a:lnTo>
                  <a:lnTo>
                    <a:pt x="2096" y="0"/>
                  </a:lnTo>
                  <a:lnTo>
                    <a:pt x="2120" y="2"/>
                  </a:lnTo>
                  <a:lnTo>
                    <a:pt x="2137" y="9"/>
                  </a:lnTo>
                  <a:lnTo>
                    <a:pt x="2152" y="26"/>
                  </a:lnTo>
                  <a:lnTo>
                    <a:pt x="2160" y="46"/>
                  </a:lnTo>
                  <a:lnTo>
                    <a:pt x="2163" y="69"/>
                  </a:lnTo>
                  <a:lnTo>
                    <a:pt x="2163" y="266"/>
                  </a:lnTo>
                  <a:lnTo>
                    <a:pt x="81" y="266"/>
                  </a:lnTo>
                  <a:lnTo>
                    <a:pt x="0" y="266"/>
                  </a:lnTo>
                  <a:lnTo>
                    <a:pt x="0" y="82"/>
                  </a:lnTo>
                  <a:lnTo>
                    <a:pt x="1" y="55"/>
                  </a:lnTo>
                  <a:lnTo>
                    <a:pt x="9" y="29"/>
                  </a:lnTo>
                  <a:lnTo>
                    <a:pt x="16" y="15"/>
                  </a:lnTo>
                  <a:lnTo>
                    <a:pt x="29" y="3"/>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5" name="Freeform 14"/>
            <p:cNvSpPr>
              <a:spLocks/>
            </p:cNvSpPr>
            <p:nvPr/>
          </p:nvSpPr>
          <p:spPr bwMode="auto">
            <a:xfrm>
              <a:off x="40" y="268"/>
              <a:ext cx="2164" cy="115"/>
            </a:xfrm>
            <a:custGeom>
              <a:avLst/>
              <a:gdLst>
                <a:gd name="T0" fmla="*/ 105 w 2164"/>
                <a:gd name="T1" fmla="*/ 39 h 115"/>
                <a:gd name="T2" fmla="*/ 170 w 2164"/>
                <a:gd name="T3" fmla="*/ 39 h 115"/>
                <a:gd name="T4" fmla="*/ 221 w 2164"/>
                <a:gd name="T5" fmla="*/ 58 h 115"/>
                <a:gd name="T6" fmla="*/ 305 w 2164"/>
                <a:gd name="T7" fmla="*/ 47 h 115"/>
                <a:gd name="T8" fmla="*/ 400 w 2164"/>
                <a:gd name="T9" fmla="*/ 41 h 115"/>
                <a:gd name="T10" fmla="*/ 466 w 2164"/>
                <a:gd name="T11" fmla="*/ 53 h 115"/>
                <a:gd name="T12" fmla="*/ 538 w 2164"/>
                <a:gd name="T13" fmla="*/ 47 h 115"/>
                <a:gd name="T14" fmla="*/ 654 w 2164"/>
                <a:gd name="T15" fmla="*/ 50 h 115"/>
                <a:gd name="T16" fmla="*/ 728 w 2164"/>
                <a:gd name="T17" fmla="*/ 58 h 115"/>
                <a:gd name="T18" fmla="*/ 815 w 2164"/>
                <a:gd name="T19" fmla="*/ 35 h 115"/>
                <a:gd name="T20" fmla="*/ 880 w 2164"/>
                <a:gd name="T21" fmla="*/ 56 h 115"/>
                <a:gd name="T22" fmla="*/ 968 w 2164"/>
                <a:gd name="T23" fmla="*/ 52 h 115"/>
                <a:gd name="T24" fmla="*/ 1013 w 2164"/>
                <a:gd name="T25" fmla="*/ 56 h 115"/>
                <a:gd name="T26" fmla="*/ 1053 w 2164"/>
                <a:gd name="T27" fmla="*/ 35 h 115"/>
                <a:gd name="T28" fmla="*/ 1105 w 2164"/>
                <a:gd name="T29" fmla="*/ 21 h 115"/>
                <a:gd name="T30" fmla="*/ 1167 w 2164"/>
                <a:gd name="T31" fmla="*/ 19 h 115"/>
                <a:gd name="T32" fmla="*/ 1218 w 2164"/>
                <a:gd name="T33" fmla="*/ 13 h 115"/>
                <a:gd name="T34" fmla="*/ 1265 w 2164"/>
                <a:gd name="T35" fmla="*/ 29 h 115"/>
                <a:gd name="T36" fmla="*/ 1316 w 2164"/>
                <a:gd name="T37" fmla="*/ 41 h 115"/>
                <a:gd name="T38" fmla="*/ 1399 w 2164"/>
                <a:gd name="T39" fmla="*/ 33 h 115"/>
                <a:gd name="T40" fmla="*/ 1436 w 2164"/>
                <a:gd name="T41" fmla="*/ 55 h 115"/>
                <a:gd name="T42" fmla="*/ 1493 w 2164"/>
                <a:gd name="T43" fmla="*/ 58 h 115"/>
                <a:gd name="T44" fmla="*/ 1589 w 2164"/>
                <a:gd name="T45" fmla="*/ 58 h 115"/>
                <a:gd name="T46" fmla="*/ 1647 w 2164"/>
                <a:gd name="T47" fmla="*/ 49 h 115"/>
                <a:gd name="T48" fmla="*/ 1691 w 2164"/>
                <a:gd name="T49" fmla="*/ 53 h 115"/>
                <a:gd name="T50" fmla="*/ 1743 w 2164"/>
                <a:gd name="T51" fmla="*/ 35 h 115"/>
                <a:gd name="T52" fmla="*/ 1817 w 2164"/>
                <a:gd name="T53" fmla="*/ 33 h 115"/>
                <a:gd name="T54" fmla="*/ 1878 w 2164"/>
                <a:gd name="T55" fmla="*/ 13 h 115"/>
                <a:gd name="T56" fmla="*/ 1926 w 2164"/>
                <a:gd name="T57" fmla="*/ 9 h 115"/>
                <a:gd name="T58" fmla="*/ 1988 w 2164"/>
                <a:gd name="T59" fmla="*/ 17 h 115"/>
                <a:gd name="T60" fmla="*/ 2042 w 2164"/>
                <a:gd name="T61" fmla="*/ 1 h 115"/>
                <a:gd name="T62" fmla="*/ 2093 w 2164"/>
                <a:gd name="T63" fmla="*/ 29 h 115"/>
                <a:gd name="T64" fmla="*/ 2150 w 2164"/>
                <a:gd name="T65" fmla="*/ 14 h 115"/>
                <a:gd name="T66" fmla="*/ 2163 w 2164"/>
                <a:gd name="T67" fmla="*/ 114 h 115"/>
                <a:gd name="T68" fmla="*/ 893 w 2164"/>
                <a:gd name="T69" fmla="*/ 92 h 115"/>
                <a:gd name="T70" fmla="*/ 0 w 2164"/>
                <a:gd name="T71" fmla="*/ 18 h 115"/>
                <a:gd name="T72" fmla="*/ 32 w 2164"/>
                <a:gd name="T73" fmla="*/ 31 h 115"/>
                <a:gd name="T74" fmla="*/ 75 w 2164"/>
                <a:gd name="T75" fmla="*/ 35 h 1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64" h="115">
                  <a:moveTo>
                    <a:pt x="75" y="35"/>
                  </a:moveTo>
                  <a:lnTo>
                    <a:pt x="105" y="39"/>
                  </a:lnTo>
                  <a:lnTo>
                    <a:pt x="138" y="35"/>
                  </a:lnTo>
                  <a:lnTo>
                    <a:pt x="170" y="39"/>
                  </a:lnTo>
                  <a:lnTo>
                    <a:pt x="195" y="50"/>
                  </a:lnTo>
                  <a:lnTo>
                    <a:pt x="221" y="58"/>
                  </a:lnTo>
                  <a:lnTo>
                    <a:pt x="266" y="51"/>
                  </a:lnTo>
                  <a:lnTo>
                    <a:pt x="305" y="47"/>
                  </a:lnTo>
                  <a:lnTo>
                    <a:pt x="360" y="47"/>
                  </a:lnTo>
                  <a:lnTo>
                    <a:pt x="400" y="41"/>
                  </a:lnTo>
                  <a:lnTo>
                    <a:pt x="435" y="47"/>
                  </a:lnTo>
                  <a:lnTo>
                    <a:pt x="466" y="53"/>
                  </a:lnTo>
                  <a:lnTo>
                    <a:pt x="494" y="55"/>
                  </a:lnTo>
                  <a:lnTo>
                    <a:pt x="538" y="47"/>
                  </a:lnTo>
                  <a:lnTo>
                    <a:pt x="586" y="47"/>
                  </a:lnTo>
                  <a:lnTo>
                    <a:pt x="654" y="50"/>
                  </a:lnTo>
                  <a:lnTo>
                    <a:pt x="683" y="61"/>
                  </a:lnTo>
                  <a:lnTo>
                    <a:pt x="728" y="58"/>
                  </a:lnTo>
                  <a:lnTo>
                    <a:pt x="773" y="41"/>
                  </a:lnTo>
                  <a:lnTo>
                    <a:pt x="815" y="35"/>
                  </a:lnTo>
                  <a:lnTo>
                    <a:pt x="844" y="41"/>
                  </a:lnTo>
                  <a:lnTo>
                    <a:pt x="880" y="56"/>
                  </a:lnTo>
                  <a:lnTo>
                    <a:pt x="921" y="62"/>
                  </a:lnTo>
                  <a:lnTo>
                    <a:pt x="968" y="52"/>
                  </a:lnTo>
                  <a:lnTo>
                    <a:pt x="989" y="49"/>
                  </a:lnTo>
                  <a:lnTo>
                    <a:pt x="1013" y="56"/>
                  </a:lnTo>
                  <a:lnTo>
                    <a:pt x="1032" y="47"/>
                  </a:lnTo>
                  <a:lnTo>
                    <a:pt x="1053" y="35"/>
                  </a:lnTo>
                  <a:lnTo>
                    <a:pt x="1078" y="24"/>
                  </a:lnTo>
                  <a:lnTo>
                    <a:pt x="1105" y="21"/>
                  </a:lnTo>
                  <a:lnTo>
                    <a:pt x="1136" y="24"/>
                  </a:lnTo>
                  <a:lnTo>
                    <a:pt x="1167" y="19"/>
                  </a:lnTo>
                  <a:lnTo>
                    <a:pt x="1198" y="13"/>
                  </a:lnTo>
                  <a:lnTo>
                    <a:pt x="1218" y="13"/>
                  </a:lnTo>
                  <a:lnTo>
                    <a:pt x="1237" y="15"/>
                  </a:lnTo>
                  <a:lnTo>
                    <a:pt x="1265" y="29"/>
                  </a:lnTo>
                  <a:lnTo>
                    <a:pt x="1293" y="27"/>
                  </a:lnTo>
                  <a:lnTo>
                    <a:pt x="1316" y="41"/>
                  </a:lnTo>
                  <a:lnTo>
                    <a:pt x="1361" y="41"/>
                  </a:lnTo>
                  <a:lnTo>
                    <a:pt x="1399" y="33"/>
                  </a:lnTo>
                  <a:lnTo>
                    <a:pt x="1417" y="44"/>
                  </a:lnTo>
                  <a:lnTo>
                    <a:pt x="1436" y="55"/>
                  </a:lnTo>
                  <a:lnTo>
                    <a:pt x="1462" y="52"/>
                  </a:lnTo>
                  <a:lnTo>
                    <a:pt x="1493" y="58"/>
                  </a:lnTo>
                  <a:lnTo>
                    <a:pt x="1526" y="52"/>
                  </a:lnTo>
                  <a:lnTo>
                    <a:pt x="1589" y="58"/>
                  </a:lnTo>
                  <a:lnTo>
                    <a:pt x="1616" y="64"/>
                  </a:lnTo>
                  <a:lnTo>
                    <a:pt x="1647" y="49"/>
                  </a:lnTo>
                  <a:lnTo>
                    <a:pt x="1667" y="48"/>
                  </a:lnTo>
                  <a:lnTo>
                    <a:pt x="1691" y="53"/>
                  </a:lnTo>
                  <a:lnTo>
                    <a:pt x="1714" y="51"/>
                  </a:lnTo>
                  <a:lnTo>
                    <a:pt x="1743" y="35"/>
                  </a:lnTo>
                  <a:lnTo>
                    <a:pt x="1793" y="31"/>
                  </a:lnTo>
                  <a:lnTo>
                    <a:pt x="1817" y="33"/>
                  </a:lnTo>
                  <a:lnTo>
                    <a:pt x="1842" y="33"/>
                  </a:lnTo>
                  <a:lnTo>
                    <a:pt x="1878" y="13"/>
                  </a:lnTo>
                  <a:lnTo>
                    <a:pt x="1899" y="6"/>
                  </a:lnTo>
                  <a:lnTo>
                    <a:pt x="1926" y="9"/>
                  </a:lnTo>
                  <a:lnTo>
                    <a:pt x="1957" y="29"/>
                  </a:lnTo>
                  <a:lnTo>
                    <a:pt x="1988" y="17"/>
                  </a:lnTo>
                  <a:lnTo>
                    <a:pt x="2017" y="0"/>
                  </a:lnTo>
                  <a:lnTo>
                    <a:pt x="2042" y="1"/>
                  </a:lnTo>
                  <a:lnTo>
                    <a:pt x="2071" y="35"/>
                  </a:lnTo>
                  <a:lnTo>
                    <a:pt x="2093" y="29"/>
                  </a:lnTo>
                  <a:lnTo>
                    <a:pt x="2125" y="15"/>
                  </a:lnTo>
                  <a:lnTo>
                    <a:pt x="2150" y="14"/>
                  </a:lnTo>
                  <a:lnTo>
                    <a:pt x="2163" y="26"/>
                  </a:lnTo>
                  <a:lnTo>
                    <a:pt x="2163" y="114"/>
                  </a:lnTo>
                  <a:lnTo>
                    <a:pt x="909" y="89"/>
                  </a:lnTo>
                  <a:lnTo>
                    <a:pt x="893" y="92"/>
                  </a:lnTo>
                  <a:lnTo>
                    <a:pt x="0" y="82"/>
                  </a:lnTo>
                  <a:lnTo>
                    <a:pt x="0" y="18"/>
                  </a:lnTo>
                  <a:lnTo>
                    <a:pt x="13" y="27"/>
                  </a:lnTo>
                  <a:lnTo>
                    <a:pt x="32" y="31"/>
                  </a:lnTo>
                  <a:lnTo>
                    <a:pt x="56" y="32"/>
                  </a:lnTo>
                  <a:lnTo>
                    <a:pt x="75" y="35"/>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6" name="Freeform 15"/>
            <p:cNvSpPr>
              <a:spLocks/>
            </p:cNvSpPr>
            <p:nvPr/>
          </p:nvSpPr>
          <p:spPr bwMode="auto">
            <a:xfrm>
              <a:off x="40" y="307"/>
              <a:ext cx="2164" cy="118"/>
            </a:xfrm>
            <a:custGeom>
              <a:avLst/>
              <a:gdLst>
                <a:gd name="T0" fmla="*/ 46 w 2164"/>
                <a:gd name="T1" fmla="*/ 116 h 118"/>
                <a:gd name="T2" fmla="*/ 2096 w 2164"/>
                <a:gd name="T3" fmla="*/ 117 h 118"/>
                <a:gd name="T4" fmla="*/ 2137 w 2164"/>
                <a:gd name="T5" fmla="*/ 113 h 118"/>
                <a:gd name="T6" fmla="*/ 2160 w 2164"/>
                <a:gd name="T7" fmla="*/ 98 h 118"/>
                <a:gd name="T8" fmla="*/ 2163 w 2164"/>
                <a:gd name="T9" fmla="*/ 13 h 118"/>
                <a:gd name="T10" fmla="*/ 2134 w 2164"/>
                <a:gd name="T11" fmla="*/ 4 h 118"/>
                <a:gd name="T12" fmla="*/ 2118 w 2164"/>
                <a:gd name="T13" fmla="*/ 32 h 118"/>
                <a:gd name="T14" fmla="*/ 2097 w 2164"/>
                <a:gd name="T15" fmla="*/ 29 h 118"/>
                <a:gd name="T16" fmla="*/ 2054 w 2164"/>
                <a:gd name="T17" fmla="*/ 16 h 118"/>
                <a:gd name="T18" fmla="*/ 1998 w 2164"/>
                <a:gd name="T19" fmla="*/ 20 h 118"/>
                <a:gd name="T20" fmla="*/ 1951 w 2164"/>
                <a:gd name="T21" fmla="*/ 23 h 118"/>
                <a:gd name="T22" fmla="*/ 1910 w 2164"/>
                <a:gd name="T23" fmla="*/ 16 h 118"/>
                <a:gd name="T24" fmla="*/ 1868 w 2164"/>
                <a:gd name="T25" fmla="*/ 25 h 118"/>
                <a:gd name="T26" fmla="*/ 1841 w 2164"/>
                <a:gd name="T27" fmla="*/ 31 h 118"/>
                <a:gd name="T28" fmla="*/ 1776 w 2164"/>
                <a:gd name="T29" fmla="*/ 26 h 118"/>
                <a:gd name="T30" fmla="*/ 1716 w 2164"/>
                <a:gd name="T31" fmla="*/ 22 h 118"/>
                <a:gd name="T32" fmla="*/ 1644 w 2164"/>
                <a:gd name="T33" fmla="*/ 51 h 118"/>
                <a:gd name="T34" fmla="*/ 1589 w 2164"/>
                <a:gd name="T35" fmla="*/ 36 h 118"/>
                <a:gd name="T36" fmla="*/ 1524 w 2164"/>
                <a:gd name="T37" fmla="*/ 35 h 118"/>
                <a:gd name="T38" fmla="*/ 1417 w 2164"/>
                <a:gd name="T39" fmla="*/ 34 h 118"/>
                <a:gd name="T40" fmla="*/ 1367 w 2164"/>
                <a:gd name="T41" fmla="*/ 31 h 118"/>
                <a:gd name="T42" fmla="*/ 1327 w 2164"/>
                <a:gd name="T43" fmla="*/ 22 h 118"/>
                <a:gd name="T44" fmla="*/ 1237 w 2164"/>
                <a:gd name="T45" fmla="*/ 41 h 118"/>
                <a:gd name="T46" fmla="*/ 1159 w 2164"/>
                <a:gd name="T47" fmla="*/ 31 h 118"/>
                <a:gd name="T48" fmla="*/ 1065 w 2164"/>
                <a:gd name="T49" fmla="*/ 36 h 118"/>
                <a:gd name="T50" fmla="*/ 988 w 2164"/>
                <a:gd name="T51" fmla="*/ 36 h 118"/>
                <a:gd name="T52" fmla="*/ 897 w 2164"/>
                <a:gd name="T53" fmla="*/ 48 h 118"/>
                <a:gd name="T54" fmla="*/ 801 w 2164"/>
                <a:gd name="T55" fmla="*/ 42 h 118"/>
                <a:gd name="T56" fmla="*/ 692 w 2164"/>
                <a:gd name="T57" fmla="*/ 44 h 118"/>
                <a:gd name="T58" fmla="*/ 575 w 2164"/>
                <a:gd name="T59" fmla="*/ 31 h 118"/>
                <a:gd name="T60" fmla="*/ 454 w 2164"/>
                <a:gd name="T61" fmla="*/ 22 h 118"/>
                <a:gd name="T62" fmla="*/ 371 w 2164"/>
                <a:gd name="T63" fmla="*/ 33 h 118"/>
                <a:gd name="T64" fmla="*/ 322 w 2164"/>
                <a:gd name="T65" fmla="*/ 29 h 118"/>
                <a:gd name="T66" fmla="*/ 252 w 2164"/>
                <a:gd name="T67" fmla="*/ 34 h 118"/>
                <a:gd name="T68" fmla="*/ 176 w 2164"/>
                <a:gd name="T69" fmla="*/ 33 h 118"/>
                <a:gd name="T70" fmla="*/ 99 w 2164"/>
                <a:gd name="T71" fmla="*/ 40 h 118"/>
                <a:gd name="T72" fmla="*/ 20 w 2164"/>
                <a:gd name="T73" fmla="*/ 35 h 118"/>
                <a:gd name="T74" fmla="*/ 2 w 2164"/>
                <a:gd name="T75" fmla="*/ 69 h 118"/>
                <a:gd name="T76" fmla="*/ 16 w 2164"/>
                <a:gd name="T77" fmla="*/ 110 h 1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4" h="118">
                  <a:moveTo>
                    <a:pt x="29" y="114"/>
                  </a:moveTo>
                  <a:lnTo>
                    <a:pt x="46" y="116"/>
                  </a:lnTo>
                  <a:lnTo>
                    <a:pt x="66" y="117"/>
                  </a:lnTo>
                  <a:lnTo>
                    <a:pt x="2096" y="117"/>
                  </a:lnTo>
                  <a:lnTo>
                    <a:pt x="2120" y="115"/>
                  </a:lnTo>
                  <a:lnTo>
                    <a:pt x="2137" y="113"/>
                  </a:lnTo>
                  <a:lnTo>
                    <a:pt x="2152" y="106"/>
                  </a:lnTo>
                  <a:lnTo>
                    <a:pt x="2160" y="98"/>
                  </a:lnTo>
                  <a:lnTo>
                    <a:pt x="2163" y="90"/>
                  </a:lnTo>
                  <a:lnTo>
                    <a:pt x="2163" y="13"/>
                  </a:lnTo>
                  <a:lnTo>
                    <a:pt x="2144" y="0"/>
                  </a:lnTo>
                  <a:lnTo>
                    <a:pt x="2134" y="4"/>
                  </a:lnTo>
                  <a:lnTo>
                    <a:pt x="2125" y="17"/>
                  </a:lnTo>
                  <a:lnTo>
                    <a:pt x="2118" y="32"/>
                  </a:lnTo>
                  <a:lnTo>
                    <a:pt x="2109" y="31"/>
                  </a:lnTo>
                  <a:lnTo>
                    <a:pt x="2097" y="29"/>
                  </a:lnTo>
                  <a:lnTo>
                    <a:pt x="2071" y="22"/>
                  </a:lnTo>
                  <a:lnTo>
                    <a:pt x="2054" y="16"/>
                  </a:lnTo>
                  <a:lnTo>
                    <a:pt x="2027" y="13"/>
                  </a:lnTo>
                  <a:lnTo>
                    <a:pt x="1998" y="20"/>
                  </a:lnTo>
                  <a:lnTo>
                    <a:pt x="1970" y="31"/>
                  </a:lnTo>
                  <a:lnTo>
                    <a:pt x="1951" y="23"/>
                  </a:lnTo>
                  <a:lnTo>
                    <a:pt x="1934" y="22"/>
                  </a:lnTo>
                  <a:lnTo>
                    <a:pt x="1910" y="16"/>
                  </a:lnTo>
                  <a:lnTo>
                    <a:pt x="1885" y="18"/>
                  </a:lnTo>
                  <a:lnTo>
                    <a:pt x="1868" y="25"/>
                  </a:lnTo>
                  <a:lnTo>
                    <a:pt x="1861" y="35"/>
                  </a:lnTo>
                  <a:lnTo>
                    <a:pt x="1841" y="31"/>
                  </a:lnTo>
                  <a:lnTo>
                    <a:pt x="1813" y="31"/>
                  </a:lnTo>
                  <a:lnTo>
                    <a:pt x="1776" y="26"/>
                  </a:lnTo>
                  <a:lnTo>
                    <a:pt x="1744" y="35"/>
                  </a:lnTo>
                  <a:lnTo>
                    <a:pt x="1716" y="22"/>
                  </a:lnTo>
                  <a:lnTo>
                    <a:pt x="1679" y="31"/>
                  </a:lnTo>
                  <a:lnTo>
                    <a:pt x="1644" y="51"/>
                  </a:lnTo>
                  <a:lnTo>
                    <a:pt x="1614" y="44"/>
                  </a:lnTo>
                  <a:lnTo>
                    <a:pt x="1589" y="36"/>
                  </a:lnTo>
                  <a:lnTo>
                    <a:pt x="1560" y="32"/>
                  </a:lnTo>
                  <a:lnTo>
                    <a:pt x="1524" y="35"/>
                  </a:lnTo>
                  <a:lnTo>
                    <a:pt x="1467" y="41"/>
                  </a:lnTo>
                  <a:lnTo>
                    <a:pt x="1417" y="34"/>
                  </a:lnTo>
                  <a:lnTo>
                    <a:pt x="1395" y="38"/>
                  </a:lnTo>
                  <a:lnTo>
                    <a:pt x="1367" y="31"/>
                  </a:lnTo>
                  <a:lnTo>
                    <a:pt x="1348" y="23"/>
                  </a:lnTo>
                  <a:lnTo>
                    <a:pt x="1327" y="22"/>
                  </a:lnTo>
                  <a:lnTo>
                    <a:pt x="1287" y="26"/>
                  </a:lnTo>
                  <a:lnTo>
                    <a:pt x="1237" y="41"/>
                  </a:lnTo>
                  <a:lnTo>
                    <a:pt x="1194" y="28"/>
                  </a:lnTo>
                  <a:lnTo>
                    <a:pt x="1159" y="31"/>
                  </a:lnTo>
                  <a:lnTo>
                    <a:pt x="1125" y="48"/>
                  </a:lnTo>
                  <a:lnTo>
                    <a:pt x="1065" y="36"/>
                  </a:lnTo>
                  <a:lnTo>
                    <a:pt x="1019" y="42"/>
                  </a:lnTo>
                  <a:lnTo>
                    <a:pt x="988" y="36"/>
                  </a:lnTo>
                  <a:lnTo>
                    <a:pt x="943" y="39"/>
                  </a:lnTo>
                  <a:lnTo>
                    <a:pt x="897" y="48"/>
                  </a:lnTo>
                  <a:lnTo>
                    <a:pt x="866" y="45"/>
                  </a:lnTo>
                  <a:lnTo>
                    <a:pt x="801" y="42"/>
                  </a:lnTo>
                  <a:lnTo>
                    <a:pt x="760" y="48"/>
                  </a:lnTo>
                  <a:lnTo>
                    <a:pt x="692" y="44"/>
                  </a:lnTo>
                  <a:lnTo>
                    <a:pt x="636" y="39"/>
                  </a:lnTo>
                  <a:lnTo>
                    <a:pt x="575" y="31"/>
                  </a:lnTo>
                  <a:lnTo>
                    <a:pt x="518" y="39"/>
                  </a:lnTo>
                  <a:lnTo>
                    <a:pt x="454" y="22"/>
                  </a:lnTo>
                  <a:lnTo>
                    <a:pt x="404" y="22"/>
                  </a:lnTo>
                  <a:lnTo>
                    <a:pt x="371" y="33"/>
                  </a:lnTo>
                  <a:lnTo>
                    <a:pt x="349" y="24"/>
                  </a:lnTo>
                  <a:lnTo>
                    <a:pt x="322" y="29"/>
                  </a:lnTo>
                  <a:lnTo>
                    <a:pt x="287" y="31"/>
                  </a:lnTo>
                  <a:lnTo>
                    <a:pt x="252" y="34"/>
                  </a:lnTo>
                  <a:lnTo>
                    <a:pt x="211" y="41"/>
                  </a:lnTo>
                  <a:lnTo>
                    <a:pt x="176" y="33"/>
                  </a:lnTo>
                  <a:lnTo>
                    <a:pt x="143" y="37"/>
                  </a:lnTo>
                  <a:lnTo>
                    <a:pt x="99" y="40"/>
                  </a:lnTo>
                  <a:lnTo>
                    <a:pt x="71" y="37"/>
                  </a:lnTo>
                  <a:lnTo>
                    <a:pt x="20" y="35"/>
                  </a:lnTo>
                  <a:lnTo>
                    <a:pt x="0" y="44"/>
                  </a:lnTo>
                  <a:lnTo>
                    <a:pt x="2" y="69"/>
                  </a:lnTo>
                  <a:lnTo>
                    <a:pt x="5" y="91"/>
                  </a:lnTo>
                  <a:lnTo>
                    <a:pt x="16" y="110"/>
                  </a:lnTo>
                  <a:lnTo>
                    <a:pt x="29" y="114"/>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7" name="Freeform 16"/>
            <p:cNvSpPr>
              <a:spLocks/>
            </p:cNvSpPr>
            <p:nvPr/>
          </p:nvSpPr>
          <p:spPr bwMode="auto">
            <a:xfrm>
              <a:off x="52" y="104"/>
              <a:ext cx="2130" cy="153"/>
            </a:xfrm>
            <a:custGeom>
              <a:avLst/>
              <a:gdLst>
                <a:gd name="T0" fmla="*/ 0 w 2130"/>
                <a:gd name="T1" fmla="*/ 115 h 153"/>
                <a:gd name="T2" fmla="*/ 5 w 2130"/>
                <a:gd name="T3" fmla="*/ 122 h 153"/>
                <a:gd name="T4" fmla="*/ 9 w 2130"/>
                <a:gd name="T5" fmla="*/ 55 h 153"/>
                <a:gd name="T6" fmla="*/ 28 w 2130"/>
                <a:gd name="T7" fmla="*/ 27 h 153"/>
                <a:gd name="T8" fmla="*/ 101 w 2130"/>
                <a:gd name="T9" fmla="*/ 24 h 153"/>
                <a:gd name="T10" fmla="*/ 243 w 2130"/>
                <a:gd name="T11" fmla="*/ 28 h 153"/>
                <a:gd name="T12" fmla="*/ 378 w 2130"/>
                <a:gd name="T13" fmla="*/ 26 h 153"/>
                <a:gd name="T14" fmla="*/ 537 w 2130"/>
                <a:gd name="T15" fmla="*/ 28 h 153"/>
                <a:gd name="T16" fmla="*/ 645 w 2130"/>
                <a:gd name="T17" fmla="*/ 24 h 153"/>
                <a:gd name="T18" fmla="*/ 735 w 2130"/>
                <a:gd name="T19" fmla="*/ 24 h 153"/>
                <a:gd name="T20" fmla="*/ 870 w 2130"/>
                <a:gd name="T21" fmla="*/ 31 h 153"/>
                <a:gd name="T22" fmla="*/ 968 w 2130"/>
                <a:gd name="T23" fmla="*/ 33 h 153"/>
                <a:gd name="T24" fmla="*/ 1080 w 2130"/>
                <a:gd name="T25" fmla="*/ 28 h 153"/>
                <a:gd name="T26" fmla="*/ 1212 w 2130"/>
                <a:gd name="T27" fmla="*/ 38 h 153"/>
                <a:gd name="T28" fmla="*/ 1316 w 2130"/>
                <a:gd name="T29" fmla="*/ 35 h 153"/>
                <a:gd name="T30" fmla="*/ 1414 w 2130"/>
                <a:gd name="T31" fmla="*/ 30 h 153"/>
                <a:gd name="T32" fmla="*/ 1526 w 2130"/>
                <a:gd name="T33" fmla="*/ 34 h 153"/>
                <a:gd name="T34" fmla="*/ 1621 w 2130"/>
                <a:gd name="T35" fmla="*/ 30 h 153"/>
                <a:gd name="T36" fmla="*/ 1714 w 2130"/>
                <a:gd name="T37" fmla="*/ 27 h 153"/>
                <a:gd name="T38" fmla="*/ 1781 w 2130"/>
                <a:gd name="T39" fmla="*/ 30 h 153"/>
                <a:gd name="T40" fmla="*/ 1914 w 2130"/>
                <a:gd name="T41" fmla="*/ 24 h 153"/>
                <a:gd name="T42" fmla="*/ 2046 w 2130"/>
                <a:gd name="T43" fmla="*/ 31 h 153"/>
                <a:gd name="T44" fmla="*/ 2094 w 2130"/>
                <a:gd name="T45" fmla="*/ 44 h 153"/>
                <a:gd name="T46" fmla="*/ 2115 w 2130"/>
                <a:gd name="T47" fmla="*/ 64 h 153"/>
                <a:gd name="T48" fmla="*/ 2129 w 2130"/>
                <a:gd name="T49" fmla="*/ 117 h 153"/>
                <a:gd name="T50" fmla="*/ 2129 w 2130"/>
                <a:gd name="T51" fmla="*/ 39 h 153"/>
                <a:gd name="T52" fmla="*/ 2120 w 2130"/>
                <a:gd name="T53" fmla="*/ 15 h 153"/>
                <a:gd name="T54" fmla="*/ 1974 w 2130"/>
                <a:gd name="T55" fmla="*/ 5 h 153"/>
                <a:gd name="T56" fmla="*/ 1856 w 2130"/>
                <a:gd name="T57" fmla="*/ 1 h 153"/>
                <a:gd name="T58" fmla="*/ 1774 w 2130"/>
                <a:gd name="T59" fmla="*/ 3 h 153"/>
                <a:gd name="T60" fmla="*/ 1658 w 2130"/>
                <a:gd name="T61" fmla="*/ 7 h 153"/>
                <a:gd name="T62" fmla="*/ 1453 w 2130"/>
                <a:gd name="T63" fmla="*/ 5 h 153"/>
                <a:gd name="T64" fmla="*/ 1312 w 2130"/>
                <a:gd name="T65" fmla="*/ 6 h 153"/>
                <a:gd name="T66" fmla="*/ 1212 w 2130"/>
                <a:gd name="T67" fmla="*/ 5 h 153"/>
                <a:gd name="T68" fmla="*/ 1135 w 2130"/>
                <a:gd name="T69" fmla="*/ 4 h 153"/>
                <a:gd name="T70" fmla="*/ 1000 w 2130"/>
                <a:gd name="T71" fmla="*/ 5 h 153"/>
                <a:gd name="T72" fmla="*/ 837 w 2130"/>
                <a:gd name="T73" fmla="*/ 6 h 153"/>
                <a:gd name="T74" fmla="*/ 652 w 2130"/>
                <a:gd name="T75" fmla="*/ 4 h 153"/>
                <a:gd name="T76" fmla="*/ 569 w 2130"/>
                <a:gd name="T77" fmla="*/ 2 h 153"/>
                <a:gd name="T78" fmla="*/ 431 w 2130"/>
                <a:gd name="T79" fmla="*/ 2 h 153"/>
                <a:gd name="T80" fmla="*/ 256 w 2130"/>
                <a:gd name="T81" fmla="*/ 2 h 153"/>
                <a:gd name="T82" fmla="*/ 107 w 2130"/>
                <a:gd name="T83" fmla="*/ 0 h 153"/>
                <a:gd name="T84" fmla="*/ 34 w 2130"/>
                <a:gd name="T85" fmla="*/ 1 h 153"/>
                <a:gd name="T86" fmla="*/ 5 w 2130"/>
                <a:gd name="T87" fmla="*/ 17 h 153"/>
                <a:gd name="T88" fmla="*/ 0 w 2130"/>
                <a:gd name="T89" fmla="*/ 53 h 1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30" h="153">
                  <a:moveTo>
                    <a:pt x="0" y="74"/>
                  </a:moveTo>
                  <a:lnTo>
                    <a:pt x="0" y="115"/>
                  </a:lnTo>
                  <a:lnTo>
                    <a:pt x="0" y="152"/>
                  </a:lnTo>
                  <a:lnTo>
                    <a:pt x="5" y="122"/>
                  </a:lnTo>
                  <a:lnTo>
                    <a:pt x="7" y="98"/>
                  </a:lnTo>
                  <a:lnTo>
                    <a:pt x="9" y="55"/>
                  </a:lnTo>
                  <a:lnTo>
                    <a:pt x="15" y="34"/>
                  </a:lnTo>
                  <a:lnTo>
                    <a:pt x="28" y="27"/>
                  </a:lnTo>
                  <a:lnTo>
                    <a:pt x="60" y="22"/>
                  </a:lnTo>
                  <a:lnTo>
                    <a:pt x="101" y="24"/>
                  </a:lnTo>
                  <a:lnTo>
                    <a:pt x="200" y="24"/>
                  </a:lnTo>
                  <a:lnTo>
                    <a:pt x="243" y="28"/>
                  </a:lnTo>
                  <a:lnTo>
                    <a:pt x="306" y="24"/>
                  </a:lnTo>
                  <a:lnTo>
                    <a:pt x="378" y="26"/>
                  </a:lnTo>
                  <a:lnTo>
                    <a:pt x="431" y="25"/>
                  </a:lnTo>
                  <a:lnTo>
                    <a:pt x="537" y="28"/>
                  </a:lnTo>
                  <a:lnTo>
                    <a:pt x="574" y="27"/>
                  </a:lnTo>
                  <a:lnTo>
                    <a:pt x="645" y="24"/>
                  </a:lnTo>
                  <a:lnTo>
                    <a:pt x="669" y="29"/>
                  </a:lnTo>
                  <a:lnTo>
                    <a:pt x="735" y="24"/>
                  </a:lnTo>
                  <a:lnTo>
                    <a:pt x="836" y="27"/>
                  </a:lnTo>
                  <a:lnTo>
                    <a:pt x="870" y="31"/>
                  </a:lnTo>
                  <a:lnTo>
                    <a:pt x="923" y="28"/>
                  </a:lnTo>
                  <a:lnTo>
                    <a:pt x="968" y="33"/>
                  </a:lnTo>
                  <a:lnTo>
                    <a:pt x="1006" y="33"/>
                  </a:lnTo>
                  <a:lnTo>
                    <a:pt x="1080" y="28"/>
                  </a:lnTo>
                  <a:lnTo>
                    <a:pt x="1150" y="31"/>
                  </a:lnTo>
                  <a:lnTo>
                    <a:pt x="1212" y="38"/>
                  </a:lnTo>
                  <a:lnTo>
                    <a:pt x="1232" y="39"/>
                  </a:lnTo>
                  <a:lnTo>
                    <a:pt x="1316" y="35"/>
                  </a:lnTo>
                  <a:lnTo>
                    <a:pt x="1395" y="32"/>
                  </a:lnTo>
                  <a:lnTo>
                    <a:pt x="1414" y="30"/>
                  </a:lnTo>
                  <a:lnTo>
                    <a:pt x="1444" y="31"/>
                  </a:lnTo>
                  <a:lnTo>
                    <a:pt x="1526" y="34"/>
                  </a:lnTo>
                  <a:lnTo>
                    <a:pt x="1589" y="29"/>
                  </a:lnTo>
                  <a:lnTo>
                    <a:pt x="1621" y="30"/>
                  </a:lnTo>
                  <a:lnTo>
                    <a:pt x="1672" y="31"/>
                  </a:lnTo>
                  <a:lnTo>
                    <a:pt x="1714" y="27"/>
                  </a:lnTo>
                  <a:lnTo>
                    <a:pt x="1743" y="24"/>
                  </a:lnTo>
                  <a:lnTo>
                    <a:pt x="1781" y="30"/>
                  </a:lnTo>
                  <a:lnTo>
                    <a:pt x="1861" y="32"/>
                  </a:lnTo>
                  <a:lnTo>
                    <a:pt x="1914" y="24"/>
                  </a:lnTo>
                  <a:lnTo>
                    <a:pt x="1991" y="31"/>
                  </a:lnTo>
                  <a:lnTo>
                    <a:pt x="2046" y="31"/>
                  </a:lnTo>
                  <a:lnTo>
                    <a:pt x="2075" y="31"/>
                  </a:lnTo>
                  <a:lnTo>
                    <a:pt x="2094" y="44"/>
                  </a:lnTo>
                  <a:lnTo>
                    <a:pt x="2106" y="51"/>
                  </a:lnTo>
                  <a:lnTo>
                    <a:pt x="2115" y="64"/>
                  </a:lnTo>
                  <a:lnTo>
                    <a:pt x="2122" y="87"/>
                  </a:lnTo>
                  <a:lnTo>
                    <a:pt x="2129" y="117"/>
                  </a:lnTo>
                  <a:lnTo>
                    <a:pt x="2129" y="55"/>
                  </a:lnTo>
                  <a:lnTo>
                    <a:pt x="2129" y="39"/>
                  </a:lnTo>
                  <a:lnTo>
                    <a:pt x="2125" y="28"/>
                  </a:lnTo>
                  <a:lnTo>
                    <a:pt x="2120" y="15"/>
                  </a:lnTo>
                  <a:lnTo>
                    <a:pt x="2090" y="7"/>
                  </a:lnTo>
                  <a:lnTo>
                    <a:pt x="1974" y="5"/>
                  </a:lnTo>
                  <a:lnTo>
                    <a:pt x="1947" y="1"/>
                  </a:lnTo>
                  <a:lnTo>
                    <a:pt x="1856" y="1"/>
                  </a:lnTo>
                  <a:lnTo>
                    <a:pt x="1829" y="3"/>
                  </a:lnTo>
                  <a:lnTo>
                    <a:pt x="1774" y="3"/>
                  </a:lnTo>
                  <a:lnTo>
                    <a:pt x="1733" y="2"/>
                  </a:lnTo>
                  <a:lnTo>
                    <a:pt x="1658" y="7"/>
                  </a:lnTo>
                  <a:lnTo>
                    <a:pt x="1502" y="3"/>
                  </a:lnTo>
                  <a:lnTo>
                    <a:pt x="1453" y="5"/>
                  </a:lnTo>
                  <a:lnTo>
                    <a:pt x="1367" y="9"/>
                  </a:lnTo>
                  <a:lnTo>
                    <a:pt x="1312" y="6"/>
                  </a:lnTo>
                  <a:lnTo>
                    <a:pt x="1257" y="5"/>
                  </a:lnTo>
                  <a:lnTo>
                    <a:pt x="1212" y="5"/>
                  </a:lnTo>
                  <a:lnTo>
                    <a:pt x="1164" y="8"/>
                  </a:lnTo>
                  <a:lnTo>
                    <a:pt x="1135" y="4"/>
                  </a:lnTo>
                  <a:lnTo>
                    <a:pt x="1031" y="5"/>
                  </a:lnTo>
                  <a:lnTo>
                    <a:pt x="1000" y="5"/>
                  </a:lnTo>
                  <a:lnTo>
                    <a:pt x="945" y="4"/>
                  </a:lnTo>
                  <a:lnTo>
                    <a:pt x="837" y="6"/>
                  </a:lnTo>
                  <a:lnTo>
                    <a:pt x="741" y="4"/>
                  </a:lnTo>
                  <a:lnTo>
                    <a:pt x="652" y="4"/>
                  </a:lnTo>
                  <a:lnTo>
                    <a:pt x="610" y="5"/>
                  </a:lnTo>
                  <a:lnTo>
                    <a:pt x="569" y="2"/>
                  </a:lnTo>
                  <a:lnTo>
                    <a:pt x="535" y="2"/>
                  </a:lnTo>
                  <a:lnTo>
                    <a:pt x="431" y="2"/>
                  </a:lnTo>
                  <a:lnTo>
                    <a:pt x="312" y="4"/>
                  </a:lnTo>
                  <a:lnTo>
                    <a:pt x="256" y="2"/>
                  </a:lnTo>
                  <a:lnTo>
                    <a:pt x="190" y="4"/>
                  </a:lnTo>
                  <a:lnTo>
                    <a:pt x="107" y="0"/>
                  </a:lnTo>
                  <a:lnTo>
                    <a:pt x="56" y="0"/>
                  </a:lnTo>
                  <a:lnTo>
                    <a:pt x="34" y="1"/>
                  </a:lnTo>
                  <a:lnTo>
                    <a:pt x="19" y="5"/>
                  </a:lnTo>
                  <a:lnTo>
                    <a:pt x="5" y="17"/>
                  </a:lnTo>
                  <a:lnTo>
                    <a:pt x="1" y="35"/>
                  </a:lnTo>
                  <a:lnTo>
                    <a:pt x="0" y="53"/>
                  </a:lnTo>
                  <a:lnTo>
                    <a:pt x="0" y="74"/>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8" name="Freeform 17"/>
            <p:cNvSpPr>
              <a:spLocks/>
            </p:cNvSpPr>
            <p:nvPr/>
          </p:nvSpPr>
          <p:spPr bwMode="auto">
            <a:xfrm>
              <a:off x="57" y="347"/>
              <a:ext cx="2128" cy="62"/>
            </a:xfrm>
            <a:custGeom>
              <a:avLst/>
              <a:gdLst>
                <a:gd name="T0" fmla="*/ 0 w 2128"/>
                <a:gd name="T1" fmla="*/ 14 h 62"/>
                <a:gd name="T2" fmla="*/ 6 w 2128"/>
                <a:gd name="T3" fmla="*/ 12 h 62"/>
                <a:gd name="T4" fmla="*/ 8 w 2128"/>
                <a:gd name="T5" fmla="*/ 39 h 62"/>
                <a:gd name="T6" fmla="*/ 27 w 2128"/>
                <a:gd name="T7" fmla="*/ 49 h 62"/>
                <a:gd name="T8" fmla="*/ 59 w 2128"/>
                <a:gd name="T9" fmla="*/ 47 h 62"/>
                <a:gd name="T10" fmla="*/ 110 w 2128"/>
                <a:gd name="T11" fmla="*/ 47 h 62"/>
                <a:gd name="T12" fmla="*/ 162 w 2128"/>
                <a:gd name="T13" fmla="*/ 48 h 62"/>
                <a:gd name="T14" fmla="*/ 192 w 2128"/>
                <a:gd name="T15" fmla="*/ 49 h 62"/>
                <a:gd name="T16" fmla="*/ 248 w 2128"/>
                <a:gd name="T17" fmla="*/ 46 h 62"/>
                <a:gd name="T18" fmla="*/ 327 w 2128"/>
                <a:gd name="T19" fmla="*/ 49 h 62"/>
                <a:gd name="T20" fmla="*/ 413 w 2128"/>
                <a:gd name="T21" fmla="*/ 49 h 62"/>
                <a:gd name="T22" fmla="*/ 479 w 2128"/>
                <a:gd name="T23" fmla="*/ 50 h 62"/>
                <a:gd name="T24" fmla="*/ 517 w 2128"/>
                <a:gd name="T25" fmla="*/ 50 h 62"/>
                <a:gd name="T26" fmla="*/ 645 w 2128"/>
                <a:gd name="T27" fmla="*/ 51 h 62"/>
                <a:gd name="T28" fmla="*/ 725 w 2128"/>
                <a:gd name="T29" fmla="*/ 47 h 62"/>
                <a:gd name="T30" fmla="*/ 805 w 2128"/>
                <a:gd name="T31" fmla="*/ 48 h 62"/>
                <a:gd name="T32" fmla="*/ 869 w 2128"/>
                <a:gd name="T33" fmla="*/ 48 h 62"/>
                <a:gd name="T34" fmla="*/ 968 w 2128"/>
                <a:gd name="T35" fmla="*/ 47 h 62"/>
                <a:gd name="T36" fmla="*/ 1044 w 2128"/>
                <a:gd name="T37" fmla="*/ 44 h 62"/>
                <a:gd name="T38" fmla="*/ 1157 w 2128"/>
                <a:gd name="T39" fmla="*/ 45 h 62"/>
                <a:gd name="T40" fmla="*/ 1295 w 2128"/>
                <a:gd name="T41" fmla="*/ 47 h 62"/>
                <a:gd name="T42" fmla="*/ 1377 w 2128"/>
                <a:gd name="T43" fmla="*/ 44 h 62"/>
                <a:gd name="T44" fmla="*/ 1412 w 2128"/>
                <a:gd name="T45" fmla="*/ 48 h 62"/>
                <a:gd name="T46" fmla="*/ 1519 w 2128"/>
                <a:gd name="T47" fmla="*/ 48 h 62"/>
                <a:gd name="T48" fmla="*/ 1606 w 2128"/>
                <a:gd name="T49" fmla="*/ 48 h 62"/>
                <a:gd name="T50" fmla="*/ 1636 w 2128"/>
                <a:gd name="T51" fmla="*/ 46 h 62"/>
                <a:gd name="T52" fmla="*/ 1686 w 2128"/>
                <a:gd name="T53" fmla="*/ 49 h 62"/>
                <a:gd name="T54" fmla="*/ 1712 w 2128"/>
                <a:gd name="T55" fmla="*/ 49 h 62"/>
                <a:gd name="T56" fmla="*/ 1782 w 2128"/>
                <a:gd name="T57" fmla="*/ 49 h 62"/>
                <a:gd name="T58" fmla="*/ 1841 w 2128"/>
                <a:gd name="T59" fmla="*/ 47 h 62"/>
                <a:gd name="T60" fmla="*/ 1937 w 2128"/>
                <a:gd name="T61" fmla="*/ 45 h 62"/>
                <a:gd name="T62" fmla="*/ 2072 w 2128"/>
                <a:gd name="T63" fmla="*/ 45 h 62"/>
                <a:gd name="T64" fmla="*/ 2104 w 2128"/>
                <a:gd name="T65" fmla="*/ 40 h 62"/>
                <a:gd name="T66" fmla="*/ 2120 w 2128"/>
                <a:gd name="T67" fmla="*/ 26 h 62"/>
                <a:gd name="T68" fmla="*/ 2127 w 2128"/>
                <a:gd name="T69" fmla="*/ 39 h 62"/>
                <a:gd name="T70" fmla="*/ 2124 w 2128"/>
                <a:gd name="T71" fmla="*/ 49 h 62"/>
                <a:gd name="T72" fmla="*/ 2107 w 2128"/>
                <a:gd name="T73" fmla="*/ 58 h 62"/>
                <a:gd name="T74" fmla="*/ 1972 w 2128"/>
                <a:gd name="T75" fmla="*/ 58 h 62"/>
                <a:gd name="T76" fmla="*/ 1854 w 2128"/>
                <a:gd name="T77" fmla="*/ 60 h 62"/>
                <a:gd name="T78" fmla="*/ 1800 w 2128"/>
                <a:gd name="T79" fmla="*/ 61 h 62"/>
                <a:gd name="T80" fmla="*/ 1739 w 2128"/>
                <a:gd name="T81" fmla="*/ 61 h 62"/>
                <a:gd name="T82" fmla="*/ 1628 w 2128"/>
                <a:gd name="T83" fmla="*/ 57 h 62"/>
                <a:gd name="T84" fmla="*/ 1493 w 2128"/>
                <a:gd name="T85" fmla="*/ 56 h 62"/>
                <a:gd name="T86" fmla="*/ 1382 w 2128"/>
                <a:gd name="T87" fmla="*/ 58 h 62"/>
                <a:gd name="T88" fmla="*/ 1310 w 2128"/>
                <a:gd name="T89" fmla="*/ 58 h 62"/>
                <a:gd name="T90" fmla="*/ 1256 w 2128"/>
                <a:gd name="T91" fmla="*/ 58 h 62"/>
                <a:gd name="T92" fmla="*/ 1212 w 2128"/>
                <a:gd name="T93" fmla="*/ 59 h 62"/>
                <a:gd name="T94" fmla="*/ 1163 w 2128"/>
                <a:gd name="T95" fmla="*/ 57 h 62"/>
                <a:gd name="T96" fmla="*/ 1106 w 2128"/>
                <a:gd name="T97" fmla="*/ 60 h 62"/>
                <a:gd name="T98" fmla="*/ 1030 w 2128"/>
                <a:gd name="T99" fmla="*/ 59 h 62"/>
                <a:gd name="T100" fmla="*/ 971 w 2128"/>
                <a:gd name="T101" fmla="*/ 59 h 62"/>
                <a:gd name="T102" fmla="*/ 885 w 2128"/>
                <a:gd name="T103" fmla="*/ 61 h 62"/>
                <a:gd name="T104" fmla="*/ 784 w 2128"/>
                <a:gd name="T105" fmla="*/ 61 h 62"/>
                <a:gd name="T106" fmla="*/ 692 w 2128"/>
                <a:gd name="T107" fmla="*/ 61 h 62"/>
                <a:gd name="T108" fmla="*/ 609 w 2128"/>
                <a:gd name="T109" fmla="*/ 58 h 62"/>
                <a:gd name="T110" fmla="*/ 534 w 2128"/>
                <a:gd name="T111" fmla="*/ 59 h 62"/>
                <a:gd name="T112" fmla="*/ 401 w 2128"/>
                <a:gd name="T113" fmla="*/ 60 h 62"/>
                <a:gd name="T114" fmla="*/ 256 w 2128"/>
                <a:gd name="T115" fmla="*/ 59 h 62"/>
                <a:gd name="T116" fmla="*/ 19 w 2128"/>
                <a:gd name="T117" fmla="*/ 58 h 62"/>
                <a:gd name="T118" fmla="*/ 1 w 2128"/>
                <a:gd name="T119" fmla="*/ 46 h 62"/>
                <a:gd name="T120" fmla="*/ 0 w 2128"/>
                <a:gd name="T121" fmla="*/ 31 h 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8" h="62">
                  <a:moveTo>
                    <a:pt x="0" y="31"/>
                  </a:moveTo>
                  <a:lnTo>
                    <a:pt x="0" y="14"/>
                  </a:lnTo>
                  <a:lnTo>
                    <a:pt x="0" y="0"/>
                  </a:lnTo>
                  <a:lnTo>
                    <a:pt x="6" y="12"/>
                  </a:lnTo>
                  <a:lnTo>
                    <a:pt x="7" y="21"/>
                  </a:lnTo>
                  <a:lnTo>
                    <a:pt x="8" y="39"/>
                  </a:lnTo>
                  <a:lnTo>
                    <a:pt x="15" y="47"/>
                  </a:lnTo>
                  <a:lnTo>
                    <a:pt x="27" y="49"/>
                  </a:lnTo>
                  <a:lnTo>
                    <a:pt x="40" y="47"/>
                  </a:lnTo>
                  <a:lnTo>
                    <a:pt x="59" y="47"/>
                  </a:lnTo>
                  <a:lnTo>
                    <a:pt x="91" y="46"/>
                  </a:lnTo>
                  <a:lnTo>
                    <a:pt x="110" y="47"/>
                  </a:lnTo>
                  <a:lnTo>
                    <a:pt x="127" y="47"/>
                  </a:lnTo>
                  <a:lnTo>
                    <a:pt x="162" y="48"/>
                  </a:lnTo>
                  <a:lnTo>
                    <a:pt x="175" y="48"/>
                  </a:lnTo>
                  <a:lnTo>
                    <a:pt x="192" y="49"/>
                  </a:lnTo>
                  <a:lnTo>
                    <a:pt x="219" y="47"/>
                  </a:lnTo>
                  <a:lnTo>
                    <a:pt x="248" y="46"/>
                  </a:lnTo>
                  <a:lnTo>
                    <a:pt x="284" y="45"/>
                  </a:lnTo>
                  <a:lnTo>
                    <a:pt x="327" y="49"/>
                  </a:lnTo>
                  <a:lnTo>
                    <a:pt x="383" y="50"/>
                  </a:lnTo>
                  <a:lnTo>
                    <a:pt x="413" y="49"/>
                  </a:lnTo>
                  <a:lnTo>
                    <a:pt x="431" y="50"/>
                  </a:lnTo>
                  <a:lnTo>
                    <a:pt x="479" y="50"/>
                  </a:lnTo>
                  <a:lnTo>
                    <a:pt x="496" y="47"/>
                  </a:lnTo>
                  <a:lnTo>
                    <a:pt x="517" y="50"/>
                  </a:lnTo>
                  <a:lnTo>
                    <a:pt x="574" y="49"/>
                  </a:lnTo>
                  <a:lnTo>
                    <a:pt x="645" y="51"/>
                  </a:lnTo>
                  <a:lnTo>
                    <a:pt x="669" y="49"/>
                  </a:lnTo>
                  <a:lnTo>
                    <a:pt x="725" y="47"/>
                  </a:lnTo>
                  <a:lnTo>
                    <a:pt x="762" y="46"/>
                  </a:lnTo>
                  <a:lnTo>
                    <a:pt x="805" y="48"/>
                  </a:lnTo>
                  <a:lnTo>
                    <a:pt x="835" y="49"/>
                  </a:lnTo>
                  <a:lnTo>
                    <a:pt x="869" y="48"/>
                  </a:lnTo>
                  <a:lnTo>
                    <a:pt x="929" y="50"/>
                  </a:lnTo>
                  <a:lnTo>
                    <a:pt x="968" y="47"/>
                  </a:lnTo>
                  <a:lnTo>
                    <a:pt x="1005" y="47"/>
                  </a:lnTo>
                  <a:lnTo>
                    <a:pt x="1044" y="44"/>
                  </a:lnTo>
                  <a:lnTo>
                    <a:pt x="1093" y="47"/>
                  </a:lnTo>
                  <a:lnTo>
                    <a:pt x="1157" y="45"/>
                  </a:lnTo>
                  <a:lnTo>
                    <a:pt x="1230" y="45"/>
                  </a:lnTo>
                  <a:lnTo>
                    <a:pt x="1295" y="47"/>
                  </a:lnTo>
                  <a:lnTo>
                    <a:pt x="1334" y="43"/>
                  </a:lnTo>
                  <a:lnTo>
                    <a:pt x="1377" y="44"/>
                  </a:lnTo>
                  <a:lnTo>
                    <a:pt x="1394" y="47"/>
                  </a:lnTo>
                  <a:lnTo>
                    <a:pt x="1412" y="48"/>
                  </a:lnTo>
                  <a:lnTo>
                    <a:pt x="1469" y="47"/>
                  </a:lnTo>
                  <a:lnTo>
                    <a:pt x="1519" y="48"/>
                  </a:lnTo>
                  <a:lnTo>
                    <a:pt x="1587" y="49"/>
                  </a:lnTo>
                  <a:lnTo>
                    <a:pt x="1606" y="48"/>
                  </a:lnTo>
                  <a:lnTo>
                    <a:pt x="1619" y="48"/>
                  </a:lnTo>
                  <a:lnTo>
                    <a:pt x="1636" y="46"/>
                  </a:lnTo>
                  <a:lnTo>
                    <a:pt x="1670" y="48"/>
                  </a:lnTo>
                  <a:lnTo>
                    <a:pt x="1686" y="49"/>
                  </a:lnTo>
                  <a:lnTo>
                    <a:pt x="1698" y="47"/>
                  </a:lnTo>
                  <a:lnTo>
                    <a:pt x="1712" y="49"/>
                  </a:lnTo>
                  <a:lnTo>
                    <a:pt x="1739" y="47"/>
                  </a:lnTo>
                  <a:lnTo>
                    <a:pt x="1782" y="49"/>
                  </a:lnTo>
                  <a:lnTo>
                    <a:pt x="1824" y="45"/>
                  </a:lnTo>
                  <a:lnTo>
                    <a:pt x="1841" y="47"/>
                  </a:lnTo>
                  <a:lnTo>
                    <a:pt x="1859" y="47"/>
                  </a:lnTo>
                  <a:lnTo>
                    <a:pt x="1937" y="45"/>
                  </a:lnTo>
                  <a:lnTo>
                    <a:pt x="2013" y="47"/>
                  </a:lnTo>
                  <a:lnTo>
                    <a:pt x="2072" y="45"/>
                  </a:lnTo>
                  <a:lnTo>
                    <a:pt x="2092" y="43"/>
                  </a:lnTo>
                  <a:lnTo>
                    <a:pt x="2104" y="40"/>
                  </a:lnTo>
                  <a:lnTo>
                    <a:pt x="2113" y="34"/>
                  </a:lnTo>
                  <a:lnTo>
                    <a:pt x="2120" y="26"/>
                  </a:lnTo>
                  <a:lnTo>
                    <a:pt x="2127" y="13"/>
                  </a:lnTo>
                  <a:lnTo>
                    <a:pt x="2127" y="39"/>
                  </a:lnTo>
                  <a:lnTo>
                    <a:pt x="2127" y="45"/>
                  </a:lnTo>
                  <a:lnTo>
                    <a:pt x="2124" y="49"/>
                  </a:lnTo>
                  <a:lnTo>
                    <a:pt x="2118" y="54"/>
                  </a:lnTo>
                  <a:lnTo>
                    <a:pt x="2107" y="58"/>
                  </a:lnTo>
                  <a:lnTo>
                    <a:pt x="2029" y="61"/>
                  </a:lnTo>
                  <a:lnTo>
                    <a:pt x="1972" y="58"/>
                  </a:lnTo>
                  <a:lnTo>
                    <a:pt x="1945" y="60"/>
                  </a:lnTo>
                  <a:lnTo>
                    <a:pt x="1854" y="60"/>
                  </a:lnTo>
                  <a:lnTo>
                    <a:pt x="1828" y="59"/>
                  </a:lnTo>
                  <a:lnTo>
                    <a:pt x="1800" y="61"/>
                  </a:lnTo>
                  <a:lnTo>
                    <a:pt x="1772" y="59"/>
                  </a:lnTo>
                  <a:lnTo>
                    <a:pt x="1739" y="61"/>
                  </a:lnTo>
                  <a:lnTo>
                    <a:pt x="1653" y="60"/>
                  </a:lnTo>
                  <a:lnTo>
                    <a:pt x="1628" y="57"/>
                  </a:lnTo>
                  <a:lnTo>
                    <a:pt x="1547" y="60"/>
                  </a:lnTo>
                  <a:lnTo>
                    <a:pt x="1493" y="56"/>
                  </a:lnTo>
                  <a:lnTo>
                    <a:pt x="1430" y="60"/>
                  </a:lnTo>
                  <a:lnTo>
                    <a:pt x="1382" y="58"/>
                  </a:lnTo>
                  <a:lnTo>
                    <a:pt x="1336" y="60"/>
                  </a:lnTo>
                  <a:lnTo>
                    <a:pt x="1310" y="58"/>
                  </a:lnTo>
                  <a:lnTo>
                    <a:pt x="1287" y="58"/>
                  </a:lnTo>
                  <a:lnTo>
                    <a:pt x="1256" y="58"/>
                  </a:lnTo>
                  <a:lnTo>
                    <a:pt x="1235" y="57"/>
                  </a:lnTo>
                  <a:lnTo>
                    <a:pt x="1212" y="59"/>
                  </a:lnTo>
                  <a:lnTo>
                    <a:pt x="1188" y="57"/>
                  </a:lnTo>
                  <a:lnTo>
                    <a:pt x="1163" y="57"/>
                  </a:lnTo>
                  <a:lnTo>
                    <a:pt x="1134" y="59"/>
                  </a:lnTo>
                  <a:lnTo>
                    <a:pt x="1106" y="60"/>
                  </a:lnTo>
                  <a:lnTo>
                    <a:pt x="1075" y="60"/>
                  </a:lnTo>
                  <a:lnTo>
                    <a:pt x="1030" y="59"/>
                  </a:lnTo>
                  <a:lnTo>
                    <a:pt x="998" y="60"/>
                  </a:lnTo>
                  <a:lnTo>
                    <a:pt x="971" y="59"/>
                  </a:lnTo>
                  <a:lnTo>
                    <a:pt x="945" y="59"/>
                  </a:lnTo>
                  <a:lnTo>
                    <a:pt x="885" y="61"/>
                  </a:lnTo>
                  <a:lnTo>
                    <a:pt x="837" y="58"/>
                  </a:lnTo>
                  <a:lnTo>
                    <a:pt x="784" y="61"/>
                  </a:lnTo>
                  <a:lnTo>
                    <a:pt x="740" y="59"/>
                  </a:lnTo>
                  <a:lnTo>
                    <a:pt x="692" y="61"/>
                  </a:lnTo>
                  <a:lnTo>
                    <a:pt x="652" y="59"/>
                  </a:lnTo>
                  <a:lnTo>
                    <a:pt x="609" y="58"/>
                  </a:lnTo>
                  <a:lnTo>
                    <a:pt x="569" y="59"/>
                  </a:lnTo>
                  <a:lnTo>
                    <a:pt x="534" y="59"/>
                  </a:lnTo>
                  <a:lnTo>
                    <a:pt x="431" y="59"/>
                  </a:lnTo>
                  <a:lnTo>
                    <a:pt x="401" y="60"/>
                  </a:lnTo>
                  <a:lnTo>
                    <a:pt x="311" y="59"/>
                  </a:lnTo>
                  <a:lnTo>
                    <a:pt x="256" y="59"/>
                  </a:lnTo>
                  <a:lnTo>
                    <a:pt x="103" y="58"/>
                  </a:lnTo>
                  <a:lnTo>
                    <a:pt x="19" y="58"/>
                  </a:lnTo>
                  <a:lnTo>
                    <a:pt x="4" y="54"/>
                  </a:lnTo>
                  <a:lnTo>
                    <a:pt x="1" y="46"/>
                  </a:lnTo>
                  <a:lnTo>
                    <a:pt x="0" y="39"/>
                  </a:lnTo>
                  <a:lnTo>
                    <a:pt x="0" y="31"/>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grpSp>
      <p:grpSp>
        <p:nvGrpSpPr>
          <p:cNvPr id="13325" name="Group 18"/>
          <p:cNvGrpSpPr>
            <a:grpSpLocks/>
          </p:cNvGrpSpPr>
          <p:nvPr/>
        </p:nvGrpSpPr>
        <p:grpSpPr bwMode="auto">
          <a:xfrm>
            <a:off x="5646738" y="153988"/>
            <a:ext cx="3435350" cy="552450"/>
            <a:chOff x="3557" y="97"/>
            <a:chExt cx="2164" cy="348"/>
          </a:xfrm>
        </p:grpSpPr>
        <p:sp>
          <p:nvSpPr>
            <p:cNvPr id="13329" name="Freeform 19"/>
            <p:cNvSpPr>
              <a:spLocks/>
            </p:cNvSpPr>
            <p:nvPr/>
          </p:nvSpPr>
          <p:spPr bwMode="auto">
            <a:xfrm>
              <a:off x="3557" y="97"/>
              <a:ext cx="2164" cy="284"/>
            </a:xfrm>
            <a:custGeom>
              <a:avLst/>
              <a:gdLst>
                <a:gd name="T0" fmla="*/ 29 w 2164"/>
                <a:gd name="T1" fmla="*/ 4 h 284"/>
                <a:gd name="T2" fmla="*/ 46 w 2164"/>
                <a:gd name="T3" fmla="*/ 0 h 284"/>
                <a:gd name="T4" fmla="*/ 2096 w 2164"/>
                <a:gd name="T5" fmla="*/ 0 h 284"/>
                <a:gd name="T6" fmla="*/ 2120 w 2164"/>
                <a:gd name="T7" fmla="*/ 3 h 284"/>
                <a:gd name="T8" fmla="*/ 2137 w 2164"/>
                <a:gd name="T9" fmla="*/ 10 h 284"/>
                <a:gd name="T10" fmla="*/ 2152 w 2164"/>
                <a:gd name="T11" fmla="*/ 28 h 284"/>
                <a:gd name="T12" fmla="*/ 2160 w 2164"/>
                <a:gd name="T13" fmla="*/ 49 h 284"/>
                <a:gd name="T14" fmla="*/ 2163 w 2164"/>
                <a:gd name="T15" fmla="*/ 73 h 284"/>
                <a:gd name="T16" fmla="*/ 2163 w 2164"/>
                <a:gd name="T17" fmla="*/ 283 h 284"/>
                <a:gd name="T18" fmla="*/ 81 w 2164"/>
                <a:gd name="T19" fmla="*/ 283 h 284"/>
                <a:gd name="T20" fmla="*/ 0 w 2164"/>
                <a:gd name="T21" fmla="*/ 283 h 284"/>
                <a:gd name="T22" fmla="*/ 0 w 2164"/>
                <a:gd name="T23" fmla="*/ 87 h 284"/>
                <a:gd name="T24" fmla="*/ 1 w 2164"/>
                <a:gd name="T25" fmla="*/ 59 h 284"/>
                <a:gd name="T26" fmla="*/ 9 w 2164"/>
                <a:gd name="T27" fmla="*/ 31 h 284"/>
                <a:gd name="T28" fmla="*/ 16 w 2164"/>
                <a:gd name="T29" fmla="*/ 16 h 284"/>
                <a:gd name="T30" fmla="*/ 29 w 2164"/>
                <a:gd name="T31" fmla="*/ 4 h 28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4" h="284">
                  <a:moveTo>
                    <a:pt x="29" y="4"/>
                  </a:moveTo>
                  <a:lnTo>
                    <a:pt x="46" y="0"/>
                  </a:lnTo>
                  <a:lnTo>
                    <a:pt x="2096" y="0"/>
                  </a:lnTo>
                  <a:lnTo>
                    <a:pt x="2120" y="3"/>
                  </a:lnTo>
                  <a:lnTo>
                    <a:pt x="2137" y="10"/>
                  </a:lnTo>
                  <a:lnTo>
                    <a:pt x="2152" y="28"/>
                  </a:lnTo>
                  <a:lnTo>
                    <a:pt x="2160" y="49"/>
                  </a:lnTo>
                  <a:lnTo>
                    <a:pt x="2163" y="73"/>
                  </a:lnTo>
                  <a:lnTo>
                    <a:pt x="2163" y="283"/>
                  </a:lnTo>
                  <a:lnTo>
                    <a:pt x="81" y="283"/>
                  </a:lnTo>
                  <a:lnTo>
                    <a:pt x="0" y="283"/>
                  </a:lnTo>
                  <a:lnTo>
                    <a:pt x="0" y="87"/>
                  </a:lnTo>
                  <a:lnTo>
                    <a:pt x="1" y="59"/>
                  </a:lnTo>
                  <a:lnTo>
                    <a:pt x="9" y="31"/>
                  </a:lnTo>
                  <a:lnTo>
                    <a:pt x="16" y="16"/>
                  </a:lnTo>
                  <a:lnTo>
                    <a:pt x="29" y="4"/>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0" name="Freeform 20"/>
            <p:cNvSpPr>
              <a:spLocks/>
            </p:cNvSpPr>
            <p:nvPr/>
          </p:nvSpPr>
          <p:spPr bwMode="auto">
            <a:xfrm>
              <a:off x="3557" y="278"/>
              <a:ext cx="2164" cy="123"/>
            </a:xfrm>
            <a:custGeom>
              <a:avLst/>
              <a:gdLst>
                <a:gd name="T0" fmla="*/ 105 w 2164"/>
                <a:gd name="T1" fmla="*/ 42 h 123"/>
                <a:gd name="T2" fmla="*/ 170 w 2164"/>
                <a:gd name="T3" fmla="*/ 42 h 123"/>
                <a:gd name="T4" fmla="*/ 221 w 2164"/>
                <a:gd name="T5" fmla="*/ 63 h 123"/>
                <a:gd name="T6" fmla="*/ 305 w 2164"/>
                <a:gd name="T7" fmla="*/ 50 h 123"/>
                <a:gd name="T8" fmla="*/ 400 w 2164"/>
                <a:gd name="T9" fmla="*/ 44 h 123"/>
                <a:gd name="T10" fmla="*/ 466 w 2164"/>
                <a:gd name="T11" fmla="*/ 57 h 123"/>
                <a:gd name="T12" fmla="*/ 538 w 2164"/>
                <a:gd name="T13" fmla="*/ 50 h 123"/>
                <a:gd name="T14" fmla="*/ 654 w 2164"/>
                <a:gd name="T15" fmla="*/ 54 h 123"/>
                <a:gd name="T16" fmla="*/ 728 w 2164"/>
                <a:gd name="T17" fmla="*/ 63 h 123"/>
                <a:gd name="T18" fmla="*/ 815 w 2164"/>
                <a:gd name="T19" fmla="*/ 38 h 123"/>
                <a:gd name="T20" fmla="*/ 880 w 2164"/>
                <a:gd name="T21" fmla="*/ 60 h 123"/>
                <a:gd name="T22" fmla="*/ 968 w 2164"/>
                <a:gd name="T23" fmla="*/ 56 h 123"/>
                <a:gd name="T24" fmla="*/ 1013 w 2164"/>
                <a:gd name="T25" fmla="*/ 60 h 123"/>
                <a:gd name="T26" fmla="*/ 1053 w 2164"/>
                <a:gd name="T27" fmla="*/ 38 h 123"/>
                <a:gd name="T28" fmla="*/ 1105 w 2164"/>
                <a:gd name="T29" fmla="*/ 22 h 123"/>
                <a:gd name="T30" fmla="*/ 1167 w 2164"/>
                <a:gd name="T31" fmla="*/ 21 h 123"/>
                <a:gd name="T32" fmla="*/ 1218 w 2164"/>
                <a:gd name="T33" fmla="*/ 14 h 123"/>
                <a:gd name="T34" fmla="*/ 1265 w 2164"/>
                <a:gd name="T35" fmla="*/ 32 h 123"/>
                <a:gd name="T36" fmla="*/ 1316 w 2164"/>
                <a:gd name="T37" fmla="*/ 44 h 123"/>
                <a:gd name="T38" fmla="*/ 1399 w 2164"/>
                <a:gd name="T39" fmla="*/ 35 h 123"/>
                <a:gd name="T40" fmla="*/ 1436 w 2164"/>
                <a:gd name="T41" fmla="*/ 59 h 123"/>
                <a:gd name="T42" fmla="*/ 1493 w 2164"/>
                <a:gd name="T43" fmla="*/ 63 h 123"/>
                <a:gd name="T44" fmla="*/ 1589 w 2164"/>
                <a:gd name="T45" fmla="*/ 63 h 123"/>
                <a:gd name="T46" fmla="*/ 1647 w 2164"/>
                <a:gd name="T47" fmla="*/ 52 h 123"/>
                <a:gd name="T48" fmla="*/ 1691 w 2164"/>
                <a:gd name="T49" fmla="*/ 57 h 123"/>
                <a:gd name="T50" fmla="*/ 1743 w 2164"/>
                <a:gd name="T51" fmla="*/ 38 h 123"/>
                <a:gd name="T52" fmla="*/ 1817 w 2164"/>
                <a:gd name="T53" fmla="*/ 35 h 123"/>
                <a:gd name="T54" fmla="*/ 1878 w 2164"/>
                <a:gd name="T55" fmla="*/ 14 h 123"/>
                <a:gd name="T56" fmla="*/ 1926 w 2164"/>
                <a:gd name="T57" fmla="*/ 10 h 123"/>
                <a:gd name="T58" fmla="*/ 1988 w 2164"/>
                <a:gd name="T59" fmla="*/ 18 h 123"/>
                <a:gd name="T60" fmla="*/ 2042 w 2164"/>
                <a:gd name="T61" fmla="*/ 1 h 123"/>
                <a:gd name="T62" fmla="*/ 2093 w 2164"/>
                <a:gd name="T63" fmla="*/ 32 h 123"/>
                <a:gd name="T64" fmla="*/ 2150 w 2164"/>
                <a:gd name="T65" fmla="*/ 16 h 123"/>
                <a:gd name="T66" fmla="*/ 2163 w 2164"/>
                <a:gd name="T67" fmla="*/ 122 h 123"/>
                <a:gd name="T68" fmla="*/ 893 w 2164"/>
                <a:gd name="T69" fmla="*/ 99 h 123"/>
                <a:gd name="T70" fmla="*/ 0 w 2164"/>
                <a:gd name="T71" fmla="*/ 19 h 123"/>
                <a:gd name="T72" fmla="*/ 32 w 2164"/>
                <a:gd name="T73" fmla="*/ 33 h 123"/>
                <a:gd name="T74" fmla="*/ 75 w 2164"/>
                <a:gd name="T75" fmla="*/ 38 h 1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64" h="123">
                  <a:moveTo>
                    <a:pt x="75" y="38"/>
                  </a:moveTo>
                  <a:lnTo>
                    <a:pt x="105" y="42"/>
                  </a:lnTo>
                  <a:lnTo>
                    <a:pt x="138" y="38"/>
                  </a:lnTo>
                  <a:lnTo>
                    <a:pt x="170" y="42"/>
                  </a:lnTo>
                  <a:lnTo>
                    <a:pt x="195" y="53"/>
                  </a:lnTo>
                  <a:lnTo>
                    <a:pt x="221" y="63"/>
                  </a:lnTo>
                  <a:lnTo>
                    <a:pt x="266" y="54"/>
                  </a:lnTo>
                  <a:lnTo>
                    <a:pt x="305" y="50"/>
                  </a:lnTo>
                  <a:lnTo>
                    <a:pt x="360" y="50"/>
                  </a:lnTo>
                  <a:lnTo>
                    <a:pt x="400" y="44"/>
                  </a:lnTo>
                  <a:lnTo>
                    <a:pt x="435" y="50"/>
                  </a:lnTo>
                  <a:lnTo>
                    <a:pt x="466" y="57"/>
                  </a:lnTo>
                  <a:lnTo>
                    <a:pt x="494" y="59"/>
                  </a:lnTo>
                  <a:lnTo>
                    <a:pt x="538" y="50"/>
                  </a:lnTo>
                  <a:lnTo>
                    <a:pt x="586" y="50"/>
                  </a:lnTo>
                  <a:lnTo>
                    <a:pt x="654" y="54"/>
                  </a:lnTo>
                  <a:lnTo>
                    <a:pt x="683" y="65"/>
                  </a:lnTo>
                  <a:lnTo>
                    <a:pt x="728" y="63"/>
                  </a:lnTo>
                  <a:lnTo>
                    <a:pt x="773" y="44"/>
                  </a:lnTo>
                  <a:lnTo>
                    <a:pt x="815" y="38"/>
                  </a:lnTo>
                  <a:lnTo>
                    <a:pt x="844" y="44"/>
                  </a:lnTo>
                  <a:lnTo>
                    <a:pt x="880" y="60"/>
                  </a:lnTo>
                  <a:lnTo>
                    <a:pt x="921" y="66"/>
                  </a:lnTo>
                  <a:lnTo>
                    <a:pt x="968" y="56"/>
                  </a:lnTo>
                  <a:lnTo>
                    <a:pt x="989" y="52"/>
                  </a:lnTo>
                  <a:lnTo>
                    <a:pt x="1013" y="60"/>
                  </a:lnTo>
                  <a:lnTo>
                    <a:pt x="1032" y="50"/>
                  </a:lnTo>
                  <a:lnTo>
                    <a:pt x="1053" y="38"/>
                  </a:lnTo>
                  <a:lnTo>
                    <a:pt x="1078" y="26"/>
                  </a:lnTo>
                  <a:lnTo>
                    <a:pt x="1105" y="22"/>
                  </a:lnTo>
                  <a:lnTo>
                    <a:pt x="1136" y="26"/>
                  </a:lnTo>
                  <a:lnTo>
                    <a:pt x="1167" y="21"/>
                  </a:lnTo>
                  <a:lnTo>
                    <a:pt x="1198" y="14"/>
                  </a:lnTo>
                  <a:lnTo>
                    <a:pt x="1218" y="14"/>
                  </a:lnTo>
                  <a:lnTo>
                    <a:pt x="1237" y="16"/>
                  </a:lnTo>
                  <a:lnTo>
                    <a:pt x="1265" y="32"/>
                  </a:lnTo>
                  <a:lnTo>
                    <a:pt x="1293" y="29"/>
                  </a:lnTo>
                  <a:lnTo>
                    <a:pt x="1316" y="44"/>
                  </a:lnTo>
                  <a:lnTo>
                    <a:pt x="1361" y="44"/>
                  </a:lnTo>
                  <a:lnTo>
                    <a:pt x="1399" y="35"/>
                  </a:lnTo>
                  <a:lnTo>
                    <a:pt x="1417" y="47"/>
                  </a:lnTo>
                  <a:lnTo>
                    <a:pt x="1436" y="59"/>
                  </a:lnTo>
                  <a:lnTo>
                    <a:pt x="1462" y="56"/>
                  </a:lnTo>
                  <a:lnTo>
                    <a:pt x="1493" y="63"/>
                  </a:lnTo>
                  <a:lnTo>
                    <a:pt x="1526" y="56"/>
                  </a:lnTo>
                  <a:lnTo>
                    <a:pt x="1589" y="63"/>
                  </a:lnTo>
                  <a:lnTo>
                    <a:pt x="1616" y="69"/>
                  </a:lnTo>
                  <a:lnTo>
                    <a:pt x="1647" y="52"/>
                  </a:lnTo>
                  <a:lnTo>
                    <a:pt x="1667" y="51"/>
                  </a:lnTo>
                  <a:lnTo>
                    <a:pt x="1691" y="57"/>
                  </a:lnTo>
                  <a:lnTo>
                    <a:pt x="1714" y="54"/>
                  </a:lnTo>
                  <a:lnTo>
                    <a:pt x="1743" y="38"/>
                  </a:lnTo>
                  <a:lnTo>
                    <a:pt x="1793" y="33"/>
                  </a:lnTo>
                  <a:lnTo>
                    <a:pt x="1817" y="35"/>
                  </a:lnTo>
                  <a:lnTo>
                    <a:pt x="1842" y="35"/>
                  </a:lnTo>
                  <a:lnTo>
                    <a:pt x="1878" y="14"/>
                  </a:lnTo>
                  <a:lnTo>
                    <a:pt x="1899" y="6"/>
                  </a:lnTo>
                  <a:lnTo>
                    <a:pt x="1926" y="10"/>
                  </a:lnTo>
                  <a:lnTo>
                    <a:pt x="1957" y="32"/>
                  </a:lnTo>
                  <a:lnTo>
                    <a:pt x="1988" y="18"/>
                  </a:lnTo>
                  <a:lnTo>
                    <a:pt x="2017" y="0"/>
                  </a:lnTo>
                  <a:lnTo>
                    <a:pt x="2042" y="1"/>
                  </a:lnTo>
                  <a:lnTo>
                    <a:pt x="2071" y="38"/>
                  </a:lnTo>
                  <a:lnTo>
                    <a:pt x="2093" y="32"/>
                  </a:lnTo>
                  <a:lnTo>
                    <a:pt x="2125" y="16"/>
                  </a:lnTo>
                  <a:lnTo>
                    <a:pt x="2150" y="16"/>
                  </a:lnTo>
                  <a:lnTo>
                    <a:pt x="2163" y="28"/>
                  </a:lnTo>
                  <a:lnTo>
                    <a:pt x="2163" y="122"/>
                  </a:lnTo>
                  <a:lnTo>
                    <a:pt x="909" y="95"/>
                  </a:lnTo>
                  <a:lnTo>
                    <a:pt x="893" y="99"/>
                  </a:lnTo>
                  <a:lnTo>
                    <a:pt x="0" y="88"/>
                  </a:lnTo>
                  <a:lnTo>
                    <a:pt x="0" y="19"/>
                  </a:lnTo>
                  <a:lnTo>
                    <a:pt x="13" y="29"/>
                  </a:lnTo>
                  <a:lnTo>
                    <a:pt x="32" y="33"/>
                  </a:lnTo>
                  <a:lnTo>
                    <a:pt x="56" y="34"/>
                  </a:lnTo>
                  <a:lnTo>
                    <a:pt x="75" y="38"/>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1" name="Freeform 21"/>
            <p:cNvSpPr>
              <a:spLocks/>
            </p:cNvSpPr>
            <p:nvPr/>
          </p:nvSpPr>
          <p:spPr bwMode="auto">
            <a:xfrm>
              <a:off x="3557" y="320"/>
              <a:ext cx="2164" cy="125"/>
            </a:xfrm>
            <a:custGeom>
              <a:avLst/>
              <a:gdLst>
                <a:gd name="T0" fmla="*/ 46 w 2164"/>
                <a:gd name="T1" fmla="*/ 123 h 125"/>
                <a:gd name="T2" fmla="*/ 2096 w 2164"/>
                <a:gd name="T3" fmla="*/ 124 h 125"/>
                <a:gd name="T4" fmla="*/ 2137 w 2164"/>
                <a:gd name="T5" fmla="*/ 120 h 125"/>
                <a:gd name="T6" fmla="*/ 2160 w 2164"/>
                <a:gd name="T7" fmla="*/ 104 h 125"/>
                <a:gd name="T8" fmla="*/ 2163 w 2164"/>
                <a:gd name="T9" fmla="*/ 14 h 125"/>
                <a:gd name="T10" fmla="*/ 2134 w 2164"/>
                <a:gd name="T11" fmla="*/ 4 h 125"/>
                <a:gd name="T12" fmla="*/ 2118 w 2164"/>
                <a:gd name="T13" fmla="*/ 34 h 125"/>
                <a:gd name="T14" fmla="*/ 2097 w 2164"/>
                <a:gd name="T15" fmla="*/ 31 h 125"/>
                <a:gd name="T16" fmla="*/ 2054 w 2164"/>
                <a:gd name="T17" fmla="*/ 17 h 125"/>
                <a:gd name="T18" fmla="*/ 1998 w 2164"/>
                <a:gd name="T19" fmla="*/ 21 h 125"/>
                <a:gd name="T20" fmla="*/ 1951 w 2164"/>
                <a:gd name="T21" fmla="*/ 25 h 125"/>
                <a:gd name="T22" fmla="*/ 1910 w 2164"/>
                <a:gd name="T23" fmla="*/ 17 h 125"/>
                <a:gd name="T24" fmla="*/ 1868 w 2164"/>
                <a:gd name="T25" fmla="*/ 27 h 125"/>
                <a:gd name="T26" fmla="*/ 1841 w 2164"/>
                <a:gd name="T27" fmla="*/ 33 h 125"/>
                <a:gd name="T28" fmla="*/ 1776 w 2164"/>
                <a:gd name="T29" fmla="*/ 28 h 125"/>
                <a:gd name="T30" fmla="*/ 1716 w 2164"/>
                <a:gd name="T31" fmla="*/ 24 h 125"/>
                <a:gd name="T32" fmla="*/ 1644 w 2164"/>
                <a:gd name="T33" fmla="*/ 54 h 125"/>
                <a:gd name="T34" fmla="*/ 1589 w 2164"/>
                <a:gd name="T35" fmla="*/ 38 h 125"/>
                <a:gd name="T36" fmla="*/ 1524 w 2164"/>
                <a:gd name="T37" fmla="*/ 37 h 125"/>
                <a:gd name="T38" fmla="*/ 1417 w 2164"/>
                <a:gd name="T39" fmla="*/ 36 h 125"/>
                <a:gd name="T40" fmla="*/ 1367 w 2164"/>
                <a:gd name="T41" fmla="*/ 33 h 125"/>
                <a:gd name="T42" fmla="*/ 1327 w 2164"/>
                <a:gd name="T43" fmla="*/ 24 h 125"/>
                <a:gd name="T44" fmla="*/ 1237 w 2164"/>
                <a:gd name="T45" fmla="*/ 43 h 125"/>
                <a:gd name="T46" fmla="*/ 1159 w 2164"/>
                <a:gd name="T47" fmla="*/ 33 h 125"/>
                <a:gd name="T48" fmla="*/ 1065 w 2164"/>
                <a:gd name="T49" fmla="*/ 38 h 125"/>
                <a:gd name="T50" fmla="*/ 988 w 2164"/>
                <a:gd name="T51" fmla="*/ 38 h 125"/>
                <a:gd name="T52" fmla="*/ 897 w 2164"/>
                <a:gd name="T53" fmla="*/ 51 h 125"/>
                <a:gd name="T54" fmla="*/ 801 w 2164"/>
                <a:gd name="T55" fmla="*/ 45 h 125"/>
                <a:gd name="T56" fmla="*/ 692 w 2164"/>
                <a:gd name="T57" fmla="*/ 46 h 125"/>
                <a:gd name="T58" fmla="*/ 575 w 2164"/>
                <a:gd name="T59" fmla="*/ 33 h 125"/>
                <a:gd name="T60" fmla="*/ 454 w 2164"/>
                <a:gd name="T61" fmla="*/ 23 h 125"/>
                <a:gd name="T62" fmla="*/ 371 w 2164"/>
                <a:gd name="T63" fmla="*/ 35 h 125"/>
                <a:gd name="T64" fmla="*/ 322 w 2164"/>
                <a:gd name="T65" fmla="*/ 31 h 125"/>
                <a:gd name="T66" fmla="*/ 252 w 2164"/>
                <a:gd name="T67" fmla="*/ 36 h 125"/>
                <a:gd name="T68" fmla="*/ 176 w 2164"/>
                <a:gd name="T69" fmla="*/ 35 h 125"/>
                <a:gd name="T70" fmla="*/ 99 w 2164"/>
                <a:gd name="T71" fmla="*/ 43 h 125"/>
                <a:gd name="T72" fmla="*/ 20 w 2164"/>
                <a:gd name="T73" fmla="*/ 37 h 125"/>
                <a:gd name="T74" fmla="*/ 2 w 2164"/>
                <a:gd name="T75" fmla="*/ 73 h 125"/>
                <a:gd name="T76" fmla="*/ 16 w 2164"/>
                <a:gd name="T77" fmla="*/ 116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4" h="125">
                  <a:moveTo>
                    <a:pt x="29" y="120"/>
                  </a:moveTo>
                  <a:lnTo>
                    <a:pt x="46" y="123"/>
                  </a:lnTo>
                  <a:lnTo>
                    <a:pt x="66" y="124"/>
                  </a:lnTo>
                  <a:lnTo>
                    <a:pt x="2096" y="124"/>
                  </a:lnTo>
                  <a:lnTo>
                    <a:pt x="2120" y="122"/>
                  </a:lnTo>
                  <a:lnTo>
                    <a:pt x="2137" y="120"/>
                  </a:lnTo>
                  <a:lnTo>
                    <a:pt x="2152" y="113"/>
                  </a:lnTo>
                  <a:lnTo>
                    <a:pt x="2160" y="104"/>
                  </a:lnTo>
                  <a:lnTo>
                    <a:pt x="2163" y="95"/>
                  </a:lnTo>
                  <a:lnTo>
                    <a:pt x="2163" y="14"/>
                  </a:lnTo>
                  <a:lnTo>
                    <a:pt x="2144" y="0"/>
                  </a:lnTo>
                  <a:lnTo>
                    <a:pt x="2134" y="4"/>
                  </a:lnTo>
                  <a:lnTo>
                    <a:pt x="2125" y="18"/>
                  </a:lnTo>
                  <a:lnTo>
                    <a:pt x="2118" y="34"/>
                  </a:lnTo>
                  <a:lnTo>
                    <a:pt x="2109" y="33"/>
                  </a:lnTo>
                  <a:lnTo>
                    <a:pt x="2097" y="31"/>
                  </a:lnTo>
                  <a:lnTo>
                    <a:pt x="2071" y="23"/>
                  </a:lnTo>
                  <a:lnTo>
                    <a:pt x="2054" y="17"/>
                  </a:lnTo>
                  <a:lnTo>
                    <a:pt x="2027" y="14"/>
                  </a:lnTo>
                  <a:lnTo>
                    <a:pt x="1998" y="21"/>
                  </a:lnTo>
                  <a:lnTo>
                    <a:pt x="1970" y="33"/>
                  </a:lnTo>
                  <a:lnTo>
                    <a:pt x="1951" y="25"/>
                  </a:lnTo>
                  <a:lnTo>
                    <a:pt x="1934" y="23"/>
                  </a:lnTo>
                  <a:lnTo>
                    <a:pt x="1910" y="17"/>
                  </a:lnTo>
                  <a:lnTo>
                    <a:pt x="1885" y="19"/>
                  </a:lnTo>
                  <a:lnTo>
                    <a:pt x="1868" y="27"/>
                  </a:lnTo>
                  <a:lnTo>
                    <a:pt x="1861" y="37"/>
                  </a:lnTo>
                  <a:lnTo>
                    <a:pt x="1841" y="33"/>
                  </a:lnTo>
                  <a:lnTo>
                    <a:pt x="1813" y="33"/>
                  </a:lnTo>
                  <a:lnTo>
                    <a:pt x="1776" y="28"/>
                  </a:lnTo>
                  <a:lnTo>
                    <a:pt x="1744" y="37"/>
                  </a:lnTo>
                  <a:lnTo>
                    <a:pt x="1716" y="24"/>
                  </a:lnTo>
                  <a:lnTo>
                    <a:pt x="1679" y="33"/>
                  </a:lnTo>
                  <a:lnTo>
                    <a:pt x="1644" y="54"/>
                  </a:lnTo>
                  <a:lnTo>
                    <a:pt x="1614" y="46"/>
                  </a:lnTo>
                  <a:lnTo>
                    <a:pt x="1589" y="38"/>
                  </a:lnTo>
                  <a:lnTo>
                    <a:pt x="1560" y="34"/>
                  </a:lnTo>
                  <a:lnTo>
                    <a:pt x="1524" y="37"/>
                  </a:lnTo>
                  <a:lnTo>
                    <a:pt x="1467" y="44"/>
                  </a:lnTo>
                  <a:lnTo>
                    <a:pt x="1417" y="36"/>
                  </a:lnTo>
                  <a:lnTo>
                    <a:pt x="1395" y="40"/>
                  </a:lnTo>
                  <a:lnTo>
                    <a:pt x="1367" y="33"/>
                  </a:lnTo>
                  <a:lnTo>
                    <a:pt x="1348" y="25"/>
                  </a:lnTo>
                  <a:lnTo>
                    <a:pt x="1327" y="24"/>
                  </a:lnTo>
                  <a:lnTo>
                    <a:pt x="1287" y="28"/>
                  </a:lnTo>
                  <a:lnTo>
                    <a:pt x="1237" y="43"/>
                  </a:lnTo>
                  <a:lnTo>
                    <a:pt x="1194" y="30"/>
                  </a:lnTo>
                  <a:lnTo>
                    <a:pt x="1159" y="33"/>
                  </a:lnTo>
                  <a:lnTo>
                    <a:pt x="1125" y="51"/>
                  </a:lnTo>
                  <a:lnTo>
                    <a:pt x="1065" y="38"/>
                  </a:lnTo>
                  <a:lnTo>
                    <a:pt x="1019" y="45"/>
                  </a:lnTo>
                  <a:lnTo>
                    <a:pt x="988" y="38"/>
                  </a:lnTo>
                  <a:lnTo>
                    <a:pt x="943" y="42"/>
                  </a:lnTo>
                  <a:lnTo>
                    <a:pt x="897" y="51"/>
                  </a:lnTo>
                  <a:lnTo>
                    <a:pt x="866" y="48"/>
                  </a:lnTo>
                  <a:lnTo>
                    <a:pt x="801" y="45"/>
                  </a:lnTo>
                  <a:lnTo>
                    <a:pt x="760" y="51"/>
                  </a:lnTo>
                  <a:lnTo>
                    <a:pt x="692" y="46"/>
                  </a:lnTo>
                  <a:lnTo>
                    <a:pt x="636" y="42"/>
                  </a:lnTo>
                  <a:lnTo>
                    <a:pt x="575" y="33"/>
                  </a:lnTo>
                  <a:lnTo>
                    <a:pt x="518" y="42"/>
                  </a:lnTo>
                  <a:lnTo>
                    <a:pt x="454" y="23"/>
                  </a:lnTo>
                  <a:lnTo>
                    <a:pt x="404" y="24"/>
                  </a:lnTo>
                  <a:lnTo>
                    <a:pt x="371" y="35"/>
                  </a:lnTo>
                  <a:lnTo>
                    <a:pt x="349" y="26"/>
                  </a:lnTo>
                  <a:lnTo>
                    <a:pt x="322" y="31"/>
                  </a:lnTo>
                  <a:lnTo>
                    <a:pt x="287" y="33"/>
                  </a:lnTo>
                  <a:lnTo>
                    <a:pt x="252" y="36"/>
                  </a:lnTo>
                  <a:lnTo>
                    <a:pt x="211" y="44"/>
                  </a:lnTo>
                  <a:lnTo>
                    <a:pt x="176" y="35"/>
                  </a:lnTo>
                  <a:lnTo>
                    <a:pt x="143" y="39"/>
                  </a:lnTo>
                  <a:lnTo>
                    <a:pt x="99" y="43"/>
                  </a:lnTo>
                  <a:lnTo>
                    <a:pt x="71" y="39"/>
                  </a:lnTo>
                  <a:lnTo>
                    <a:pt x="20" y="37"/>
                  </a:lnTo>
                  <a:lnTo>
                    <a:pt x="0" y="46"/>
                  </a:lnTo>
                  <a:lnTo>
                    <a:pt x="2" y="73"/>
                  </a:lnTo>
                  <a:lnTo>
                    <a:pt x="5" y="96"/>
                  </a:lnTo>
                  <a:lnTo>
                    <a:pt x="16" y="116"/>
                  </a:lnTo>
                  <a:lnTo>
                    <a:pt x="29" y="120"/>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2" name="Freeform 22"/>
            <p:cNvSpPr>
              <a:spLocks/>
            </p:cNvSpPr>
            <p:nvPr/>
          </p:nvSpPr>
          <p:spPr bwMode="auto">
            <a:xfrm>
              <a:off x="3570" y="104"/>
              <a:ext cx="2129" cy="162"/>
            </a:xfrm>
            <a:custGeom>
              <a:avLst/>
              <a:gdLst>
                <a:gd name="T0" fmla="*/ 0 w 2129"/>
                <a:gd name="T1" fmla="*/ 122 h 162"/>
                <a:gd name="T2" fmla="*/ 5 w 2129"/>
                <a:gd name="T3" fmla="*/ 129 h 162"/>
                <a:gd name="T4" fmla="*/ 9 w 2129"/>
                <a:gd name="T5" fmla="*/ 58 h 162"/>
                <a:gd name="T6" fmla="*/ 28 w 2129"/>
                <a:gd name="T7" fmla="*/ 29 h 162"/>
                <a:gd name="T8" fmla="*/ 101 w 2129"/>
                <a:gd name="T9" fmla="*/ 25 h 162"/>
                <a:gd name="T10" fmla="*/ 243 w 2129"/>
                <a:gd name="T11" fmla="*/ 29 h 162"/>
                <a:gd name="T12" fmla="*/ 378 w 2129"/>
                <a:gd name="T13" fmla="*/ 28 h 162"/>
                <a:gd name="T14" fmla="*/ 537 w 2129"/>
                <a:gd name="T15" fmla="*/ 29 h 162"/>
                <a:gd name="T16" fmla="*/ 645 w 2129"/>
                <a:gd name="T17" fmla="*/ 25 h 162"/>
                <a:gd name="T18" fmla="*/ 735 w 2129"/>
                <a:gd name="T19" fmla="*/ 25 h 162"/>
                <a:gd name="T20" fmla="*/ 870 w 2129"/>
                <a:gd name="T21" fmla="*/ 33 h 162"/>
                <a:gd name="T22" fmla="*/ 968 w 2129"/>
                <a:gd name="T23" fmla="*/ 35 h 162"/>
                <a:gd name="T24" fmla="*/ 1079 w 2129"/>
                <a:gd name="T25" fmla="*/ 29 h 162"/>
                <a:gd name="T26" fmla="*/ 1212 w 2129"/>
                <a:gd name="T27" fmla="*/ 40 h 162"/>
                <a:gd name="T28" fmla="*/ 1316 w 2129"/>
                <a:gd name="T29" fmla="*/ 37 h 162"/>
                <a:gd name="T30" fmla="*/ 1414 w 2129"/>
                <a:gd name="T31" fmla="*/ 32 h 162"/>
                <a:gd name="T32" fmla="*/ 1525 w 2129"/>
                <a:gd name="T33" fmla="*/ 36 h 162"/>
                <a:gd name="T34" fmla="*/ 1621 w 2129"/>
                <a:gd name="T35" fmla="*/ 32 h 162"/>
                <a:gd name="T36" fmla="*/ 1714 w 2129"/>
                <a:gd name="T37" fmla="*/ 29 h 162"/>
                <a:gd name="T38" fmla="*/ 1781 w 2129"/>
                <a:gd name="T39" fmla="*/ 32 h 162"/>
                <a:gd name="T40" fmla="*/ 1913 w 2129"/>
                <a:gd name="T41" fmla="*/ 25 h 162"/>
                <a:gd name="T42" fmla="*/ 2046 w 2129"/>
                <a:gd name="T43" fmla="*/ 33 h 162"/>
                <a:gd name="T44" fmla="*/ 2093 w 2129"/>
                <a:gd name="T45" fmla="*/ 47 h 162"/>
                <a:gd name="T46" fmla="*/ 2115 w 2129"/>
                <a:gd name="T47" fmla="*/ 68 h 162"/>
                <a:gd name="T48" fmla="*/ 2128 w 2129"/>
                <a:gd name="T49" fmla="*/ 124 h 162"/>
                <a:gd name="T50" fmla="*/ 2128 w 2129"/>
                <a:gd name="T51" fmla="*/ 41 h 162"/>
                <a:gd name="T52" fmla="*/ 2120 w 2129"/>
                <a:gd name="T53" fmla="*/ 16 h 162"/>
                <a:gd name="T54" fmla="*/ 1974 w 2129"/>
                <a:gd name="T55" fmla="*/ 6 h 162"/>
                <a:gd name="T56" fmla="*/ 1855 w 2129"/>
                <a:gd name="T57" fmla="*/ 1 h 162"/>
                <a:gd name="T58" fmla="*/ 1774 w 2129"/>
                <a:gd name="T59" fmla="*/ 3 h 162"/>
                <a:gd name="T60" fmla="*/ 1658 w 2129"/>
                <a:gd name="T61" fmla="*/ 8 h 162"/>
                <a:gd name="T62" fmla="*/ 1453 w 2129"/>
                <a:gd name="T63" fmla="*/ 6 h 162"/>
                <a:gd name="T64" fmla="*/ 1311 w 2129"/>
                <a:gd name="T65" fmla="*/ 6 h 162"/>
                <a:gd name="T66" fmla="*/ 1212 w 2129"/>
                <a:gd name="T67" fmla="*/ 6 h 162"/>
                <a:gd name="T68" fmla="*/ 1135 w 2129"/>
                <a:gd name="T69" fmla="*/ 4 h 162"/>
                <a:gd name="T70" fmla="*/ 1000 w 2129"/>
                <a:gd name="T71" fmla="*/ 6 h 162"/>
                <a:gd name="T72" fmla="*/ 837 w 2129"/>
                <a:gd name="T73" fmla="*/ 6 h 162"/>
                <a:gd name="T74" fmla="*/ 652 w 2129"/>
                <a:gd name="T75" fmla="*/ 4 h 162"/>
                <a:gd name="T76" fmla="*/ 569 w 2129"/>
                <a:gd name="T77" fmla="*/ 2 h 162"/>
                <a:gd name="T78" fmla="*/ 431 w 2129"/>
                <a:gd name="T79" fmla="*/ 2 h 162"/>
                <a:gd name="T80" fmla="*/ 256 w 2129"/>
                <a:gd name="T81" fmla="*/ 2 h 162"/>
                <a:gd name="T82" fmla="*/ 107 w 2129"/>
                <a:gd name="T83" fmla="*/ 0 h 162"/>
                <a:gd name="T84" fmla="*/ 34 w 2129"/>
                <a:gd name="T85" fmla="*/ 1 h 162"/>
                <a:gd name="T86" fmla="*/ 5 w 2129"/>
                <a:gd name="T87" fmla="*/ 18 h 162"/>
                <a:gd name="T88" fmla="*/ 0 w 2129"/>
                <a:gd name="T89" fmla="*/ 56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29" h="162">
                  <a:moveTo>
                    <a:pt x="0" y="78"/>
                  </a:moveTo>
                  <a:lnTo>
                    <a:pt x="0" y="122"/>
                  </a:lnTo>
                  <a:lnTo>
                    <a:pt x="0" y="161"/>
                  </a:lnTo>
                  <a:lnTo>
                    <a:pt x="5" y="129"/>
                  </a:lnTo>
                  <a:lnTo>
                    <a:pt x="7" y="104"/>
                  </a:lnTo>
                  <a:lnTo>
                    <a:pt x="9" y="58"/>
                  </a:lnTo>
                  <a:lnTo>
                    <a:pt x="15" y="36"/>
                  </a:lnTo>
                  <a:lnTo>
                    <a:pt x="28" y="29"/>
                  </a:lnTo>
                  <a:lnTo>
                    <a:pt x="60" y="24"/>
                  </a:lnTo>
                  <a:lnTo>
                    <a:pt x="101" y="25"/>
                  </a:lnTo>
                  <a:lnTo>
                    <a:pt x="200" y="25"/>
                  </a:lnTo>
                  <a:lnTo>
                    <a:pt x="243" y="29"/>
                  </a:lnTo>
                  <a:lnTo>
                    <a:pt x="306" y="25"/>
                  </a:lnTo>
                  <a:lnTo>
                    <a:pt x="378" y="28"/>
                  </a:lnTo>
                  <a:lnTo>
                    <a:pt x="431" y="27"/>
                  </a:lnTo>
                  <a:lnTo>
                    <a:pt x="537" y="29"/>
                  </a:lnTo>
                  <a:lnTo>
                    <a:pt x="574" y="29"/>
                  </a:lnTo>
                  <a:lnTo>
                    <a:pt x="645" y="25"/>
                  </a:lnTo>
                  <a:lnTo>
                    <a:pt x="669" y="30"/>
                  </a:lnTo>
                  <a:lnTo>
                    <a:pt x="735" y="25"/>
                  </a:lnTo>
                  <a:lnTo>
                    <a:pt x="836" y="29"/>
                  </a:lnTo>
                  <a:lnTo>
                    <a:pt x="870" y="33"/>
                  </a:lnTo>
                  <a:lnTo>
                    <a:pt x="923" y="29"/>
                  </a:lnTo>
                  <a:lnTo>
                    <a:pt x="968" y="35"/>
                  </a:lnTo>
                  <a:lnTo>
                    <a:pt x="1006" y="35"/>
                  </a:lnTo>
                  <a:lnTo>
                    <a:pt x="1079" y="29"/>
                  </a:lnTo>
                  <a:lnTo>
                    <a:pt x="1149" y="33"/>
                  </a:lnTo>
                  <a:lnTo>
                    <a:pt x="1212" y="40"/>
                  </a:lnTo>
                  <a:lnTo>
                    <a:pt x="1231" y="41"/>
                  </a:lnTo>
                  <a:lnTo>
                    <a:pt x="1316" y="37"/>
                  </a:lnTo>
                  <a:lnTo>
                    <a:pt x="1395" y="34"/>
                  </a:lnTo>
                  <a:lnTo>
                    <a:pt x="1414" y="32"/>
                  </a:lnTo>
                  <a:lnTo>
                    <a:pt x="1443" y="33"/>
                  </a:lnTo>
                  <a:lnTo>
                    <a:pt x="1525" y="36"/>
                  </a:lnTo>
                  <a:lnTo>
                    <a:pt x="1588" y="30"/>
                  </a:lnTo>
                  <a:lnTo>
                    <a:pt x="1621" y="32"/>
                  </a:lnTo>
                  <a:lnTo>
                    <a:pt x="1671" y="33"/>
                  </a:lnTo>
                  <a:lnTo>
                    <a:pt x="1714" y="29"/>
                  </a:lnTo>
                  <a:lnTo>
                    <a:pt x="1742" y="25"/>
                  </a:lnTo>
                  <a:lnTo>
                    <a:pt x="1781" y="32"/>
                  </a:lnTo>
                  <a:lnTo>
                    <a:pt x="1860" y="34"/>
                  </a:lnTo>
                  <a:lnTo>
                    <a:pt x="1913" y="25"/>
                  </a:lnTo>
                  <a:lnTo>
                    <a:pt x="1990" y="33"/>
                  </a:lnTo>
                  <a:lnTo>
                    <a:pt x="2046" y="33"/>
                  </a:lnTo>
                  <a:lnTo>
                    <a:pt x="2075" y="33"/>
                  </a:lnTo>
                  <a:lnTo>
                    <a:pt x="2093" y="47"/>
                  </a:lnTo>
                  <a:lnTo>
                    <a:pt x="2105" y="54"/>
                  </a:lnTo>
                  <a:lnTo>
                    <a:pt x="2115" y="68"/>
                  </a:lnTo>
                  <a:lnTo>
                    <a:pt x="2122" y="92"/>
                  </a:lnTo>
                  <a:lnTo>
                    <a:pt x="2128" y="124"/>
                  </a:lnTo>
                  <a:lnTo>
                    <a:pt x="2128" y="58"/>
                  </a:lnTo>
                  <a:lnTo>
                    <a:pt x="2128" y="41"/>
                  </a:lnTo>
                  <a:lnTo>
                    <a:pt x="2125" y="30"/>
                  </a:lnTo>
                  <a:lnTo>
                    <a:pt x="2120" y="16"/>
                  </a:lnTo>
                  <a:lnTo>
                    <a:pt x="2089" y="7"/>
                  </a:lnTo>
                  <a:lnTo>
                    <a:pt x="1974" y="6"/>
                  </a:lnTo>
                  <a:lnTo>
                    <a:pt x="1946" y="1"/>
                  </a:lnTo>
                  <a:lnTo>
                    <a:pt x="1855" y="1"/>
                  </a:lnTo>
                  <a:lnTo>
                    <a:pt x="1829" y="3"/>
                  </a:lnTo>
                  <a:lnTo>
                    <a:pt x="1774" y="3"/>
                  </a:lnTo>
                  <a:lnTo>
                    <a:pt x="1733" y="2"/>
                  </a:lnTo>
                  <a:lnTo>
                    <a:pt x="1658" y="8"/>
                  </a:lnTo>
                  <a:lnTo>
                    <a:pt x="1501" y="3"/>
                  </a:lnTo>
                  <a:lnTo>
                    <a:pt x="1453" y="6"/>
                  </a:lnTo>
                  <a:lnTo>
                    <a:pt x="1366" y="10"/>
                  </a:lnTo>
                  <a:lnTo>
                    <a:pt x="1311" y="6"/>
                  </a:lnTo>
                  <a:lnTo>
                    <a:pt x="1256" y="6"/>
                  </a:lnTo>
                  <a:lnTo>
                    <a:pt x="1212" y="6"/>
                  </a:lnTo>
                  <a:lnTo>
                    <a:pt x="1164" y="9"/>
                  </a:lnTo>
                  <a:lnTo>
                    <a:pt x="1135" y="4"/>
                  </a:lnTo>
                  <a:lnTo>
                    <a:pt x="1031" y="6"/>
                  </a:lnTo>
                  <a:lnTo>
                    <a:pt x="1000" y="6"/>
                  </a:lnTo>
                  <a:lnTo>
                    <a:pt x="945" y="4"/>
                  </a:lnTo>
                  <a:lnTo>
                    <a:pt x="837" y="6"/>
                  </a:lnTo>
                  <a:lnTo>
                    <a:pt x="741" y="4"/>
                  </a:lnTo>
                  <a:lnTo>
                    <a:pt x="652" y="4"/>
                  </a:lnTo>
                  <a:lnTo>
                    <a:pt x="610" y="6"/>
                  </a:lnTo>
                  <a:lnTo>
                    <a:pt x="569" y="2"/>
                  </a:lnTo>
                  <a:lnTo>
                    <a:pt x="535" y="2"/>
                  </a:lnTo>
                  <a:lnTo>
                    <a:pt x="431" y="2"/>
                  </a:lnTo>
                  <a:lnTo>
                    <a:pt x="312" y="4"/>
                  </a:lnTo>
                  <a:lnTo>
                    <a:pt x="256" y="2"/>
                  </a:lnTo>
                  <a:lnTo>
                    <a:pt x="190" y="4"/>
                  </a:lnTo>
                  <a:lnTo>
                    <a:pt x="107" y="0"/>
                  </a:lnTo>
                  <a:lnTo>
                    <a:pt x="56" y="0"/>
                  </a:lnTo>
                  <a:lnTo>
                    <a:pt x="34" y="1"/>
                  </a:lnTo>
                  <a:lnTo>
                    <a:pt x="19" y="6"/>
                  </a:lnTo>
                  <a:lnTo>
                    <a:pt x="5" y="18"/>
                  </a:lnTo>
                  <a:lnTo>
                    <a:pt x="1" y="37"/>
                  </a:lnTo>
                  <a:lnTo>
                    <a:pt x="0" y="56"/>
                  </a:lnTo>
                  <a:lnTo>
                    <a:pt x="0" y="78"/>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sp>
          <p:nvSpPr>
            <p:cNvPr id="13333" name="Freeform 23"/>
            <p:cNvSpPr>
              <a:spLocks/>
            </p:cNvSpPr>
            <p:nvPr/>
          </p:nvSpPr>
          <p:spPr bwMode="auto">
            <a:xfrm>
              <a:off x="3574" y="363"/>
              <a:ext cx="2128" cy="65"/>
            </a:xfrm>
            <a:custGeom>
              <a:avLst/>
              <a:gdLst>
                <a:gd name="T0" fmla="*/ 0 w 2128"/>
                <a:gd name="T1" fmla="*/ 15 h 65"/>
                <a:gd name="T2" fmla="*/ 6 w 2128"/>
                <a:gd name="T3" fmla="*/ 12 h 65"/>
                <a:gd name="T4" fmla="*/ 8 w 2128"/>
                <a:gd name="T5" fmla="*/ 40 h 65"/>
                <a:gd name="T6" fmla="*/ 27 w 2128"/>
                <a:gd name="T7" fmla="*/ 52 h 65"/>
                <a:gd name="T8" fmla="*/ 59 w 2128"/>
                <a:gd name="T9" fmla="*/ 49 h 65"/>
                <a:gd name="T10" fmla="*/ 110 w 2128"/>
                <a:gd name="T11" fmla="*/ 49 h 65"/>
                <a:gd name="T12" fmla="*/ 162 w 2128"/>
                <a:gd name="T13" fmla="*/ 50 h 65"/>
                <a:gd name="T14" fmla="*/ 192 w 2128"/>
                <a:gd name="T15" fmla="*/ 51 h 65"/>
                <a:gd name="T16" fmla="*/ 248 w 2128"/>
                <a:gd name="T17" fmla="*/ 48 h 65"/>
                <a:gd name="T18" fmla="*/ 327 w 2128"/>
                <a:gd name="T19" fmla="*/ 51 h 65"/>
                <a:gd name="T20" fmla="*/ 413 w 2128"/>
                <a:gd name="T21" fmla="*/ 51 h 65"/>
                <a:gd name="T22" fmla="*/ 479 w 2128"/>
                <a:gd name="T23" fmla="*/ 53 h 65"/>
                <a:gd name="T24" fmla="*/ 517 w 2128"/>
                <a:gd name="T25" fmla="*/ 52 h 65"/>
                <a:gd name="T26" fmla="*/ 645 w 2128"/>
                <a:gd name="T27" fmla="*/ 53 h 65"/>
                <a:gd name="T28" fmla="*/ 725 w 2128"/>
                <a:gd name="T29" fmla="*/ 49 h 65"/>
                <a:gd name="T30" fmla="*/ 805 w 2128"/>
                <a:gd name="T31" fmla="*/ 50 h 65"/>
                <a:gd name="T32" fmla="*/ 869 w 2128"/>
                <a:gd name="T33" fmla="*/ 50 h 65"/>
                <a:gd name="T34" fmla="*/ 968 w 2128"/>
                <a:gd name="T35" fmla="*/ 49 h 65"/>
                <a:gd name="T36" fmla="*/ 1044 w 2128"/>
                <a:gd name="T37" fmla="*/ 46 h 65"/>
                <a:gd name="T38" fmla="*/ 1157 w 2128"/>
                <a:gd name="T39" fmla="*/ 47 h 65"/>
                <a:gd name="T40" fmla="*/ 1295 w 2128"/>
                <a:gd name="T41" fmla="*/ 49 h 65"/>
                <a:gd name="T42" fmla="*/ 1377 w 2128"/>
                <a:gd name="T43" fmla="*/ 46 h 65"/>
                <a:gd name="T44" fmla="*/ 1412 w 2128"/>
                <a:gd name="T45" fmla="*/ 51 h 65"/>
                <a:gd name="T46" fmla="*/ 1519 w 2128"/>
                <a:gd name="T47" fmla="*/ 51 h 65"/>
                <a:gd name="T48" fmla="*/ 1606 w 2128"/>
                <a:gd name="T49" fmla="*/ 51 h 65"/>
                <a:gd name="T50" fmla="*/ 1636 w 2128"/>
                <a:gd name="T51" fmla="*/ 48 h 65"/>
                <a:gd name="T52" fmla="*/ 1686 w 2128"/>
                <a:gd name="T53" fmla="*/ 51 h 65"/>
                <a:gd name="T54" fmla="*/ 1712 w 2128"/>
                <a:gd name="T55" fmla="*/ 52 h 65"/>
                <a:gd name="T56" fmla="*/ 1782 w 2128"/>
                <a:gd name="T57" fmla="*/ 51 h 65"/>
                <a:gd name="T58" fmla="*/ 1841 w 2128"/>
                <a:gd name="T59" fmla="*/ 50 h 65"/>
                <a:gd name="T60" fmla="*/ 1937 w 2128"/>
                <a:gd name="T61" fmla="*/ 48 h 65"/>
                <a:gd name="T62" fmla="*/ 2072 w 2128"/>
                <a:gd name="T63" fmla="*/ 47 h 65"/>
                <a:gd name="T64" fmla="*/ 2104 w 2128"/>
                <a:gd name="T65" fmla="*/ 42 h 65"/>
                <a:gd name="T66" fmla="*/ 2120 w 2128"/>
                <a:gd name="T67" fmla="*/ 27 h 65"/>
                <a:gd name="T68" fmla="*/ 2127 w 2128"/>
                <a:gd name="T69" fmla="*/ 40 h 65"/>
                <a:gd name="T70" fmla="*/ 2124 w 2128"/>
                <a:gd name="T71" fmla="*/ 51 h 65"/>
                <a:gd name="T72" fmla="*/ 2107 w 2128"/>
                <a:gd name="T73" fmla="*/ 61 h 65"/>
                <a:gd name="T74" fmla="*/ 1972 w 2128"/>
                <a:gd name="T75" fmla="*/ 61 h 65"/>
                <a:gd name="T76" fmla="*/ 1854 w 2128"/>
                <a:gd name="T77" fmla="*/ 63 h 65"/>
                <a:gd name="T78" fmla="*/ 1800 w 2128"/>
                <a:gd name="T79" fmla="*/ 64 h 65"/>
                <a:gd name="T80" fmla="*/ 1739 w 2128"/>
                <a:gd name="T81" fmla="*/ 64 h 65"/>
                <a:gd name="T82" fmla="*/ 1628 w 2128"/>
                <a:gd name="T83" fmla="*/ 60 h 65"/>
                <a:gd name="T84" fmla="*/ 1493 w 2128"/>
                <a:gd name="T85" fmla="*/ 59 h 65"/>
                <a:gd name="T86" fmla="*/ 1382 w 2128"/>
                <a:gd name="T87" fmla="*/ 61 h 65"/>
                <a:gd name="T88" fmla="*/ 1310 w 2128"/>
                <a:gd name="T89" fmla="*/ 61 h 65"/>
                <a:gd name="T90" fmla="*/ 1256 w 2128"/>
                <a:gd name="T91" fmla="*/ 61 h 65"/>
                <a:gd name="T92" fmla="*/ 1212 w 2128"/>
                <a:gd name="T93" fmla="*/ 62 h 65"/>
                <a:gd name="T94" fmla="*/ 1163 w 2128"/>
                <a:gd name="T95" fmla="*/ 60 h 65"/>
                <a:gd name="T96" fmla="*/ 1106 w 2128"/>
                <a:gd name="T97" fmla="*/ 63 h 65"/>
                <a:gd name="T98" fmla="*/ 1030 w 2128"/>
                <a:gd name="T99" fmla="*/ 62 h 65"/>
                <a:gd name="T100" fmla="*/ 971 w 2128"/>
                <a:gd name="T101" fmla="*/ 62 h 65"/>
                <a:gd name="T102" fmla="*/ 885 w 2128"/>
                <a:gd name="T103" fmla="*/ 64 h 65"/>
                <a:gd name="T104" fmla="*/ 784 w 2128"/>
                <a:gd name="T105" fmla="*/ 64 h 65"/>
                <a:gd name="T106" fmla="*/ 692 w 2128"/>
                <a:gd name="T107" fmla="*/ 64 h 65"/>
                <a:gd name="T108" fmla="*/ 609 w 2128"/>
                <a:gd name="T109" fmla="*/ 61 h 65"/>
                <a:gd name="T110" fmla="*/ 534 w 2128"/>
                <a:gd name="T111" fmla="*/ 62 h 65"/>
                <a:gd name="T112" fmla="*/ 401 w 2128"/>
                <a:gd name="T113" fmla="*/ 63 h 65"/>
                <a:gd name="T114" fmla="*/ 256 w 2128"/>
                <a:gd name="T115" fmla="*/ 62 h 65"/>
                <a:gd name="T116" fmla="*/ 19 w 2128"/>
                <a:gd name="T117" fmla="*/ 61 h 65"/>
                <a:gd name="T118" fmla="*/ 1 w 2128"/>
                <a:gd name="T119" fmla="*/ 49 h 65"/>
                <a:gd name="T120" fmla="*/ 0 w 2128"/>
                <a:gd name="T121" fmla="*/ 32 h 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8" h="65">
                  <a:moveTo>
                    <a:pt x="0" y="32"/>
                  </a:moveTo>
                  <a:lnTo>
                    <a:pt x="0" y="15"/>
                  </a:lnTo>
                  <a:lnTo>
                    <a:pt x="0" y="0"/>
                  </a:lnTo>
                  <a:lnTo>
                    <a:pt x="6" y="12"/>
                  </a:lnTo>
                  <a:lnTo>
                    <a:pt x="7" y="22"/>
                  </a:lnTo>
                  <a:lnTo>
                    <a:pt x="8" y="40"/>
                  </a:lnTo>
                  <a:lnTo>
                    <a:pt x="15" y="49"/>
                  </a:lnTo>
                  <a:lnTo>
                    <a:pt x="27" y="52"/>
                  </a:lnTo>
                  <a:lnTo>
                    <a:pt x="40" y="50"/>
                  </a:lnTo>
                  <a:lnTo>
                    <a:pt x="59" y="49"/>
                  </a:lnTo>
                  <a:lnTo>
                    <a:pt x="91" y="48"/>
                  </a:lnTo>
                  <a:lnTo>
                    <a:pt x="110" y="49"/>
                  </a:lnTo>
                  <a:lnTo>
                    <a:pt x="127" y="49"/>
                  </a:lnTo>
                  <a:lnTo>
                    <a:pt x="162" y="50"/>
                  </a:lnTo>
                  <a:lnTo>
                    <a:pt x="175" y="51"/>
                  </a:lnTo>
                  <a:lnTo>
                    <a:pt x="192" y="51"/>
                  </a:lnTo>
                  <a:lnTo>
                    <a:pt x="219" y="49"/>
                  </a:lnTo>
                  <a:lnTo>
                    <a:pt x="248" y="48"/>
                  </a:lnTo>
                  <a:lnTo>
                    <a:pt x="284" y="48"/>
                  </a:lnTo>
                  <a:lnTo>
                    <a:pt x="327" y="51"/>
                  </a:lnTo>
                  <a:lnTo>
                    <a:pt x="383" y="53"/>
                  </a:lnTo>
                  <a:lnTo>
                    <a:pt x="413" y="51"/>
                  </a:lnTo>
                  <a:lnTo>
                    <a:pt x="431" y="53"/>
                  </a:lnTo>
                  <a:lnTo>
                    <a:pt x="479" y="53"/>
                  </a:lnTo>
                  <a:lnTo>
                    <a:pt x="496" y="50"/>
                  </a:lnTo>
                  <a:lnTo>
                    <a:pt x="517" y="52"/>
                  </a:lnTo>
                  <a:lnTo>
                    <a:pt x="574" y="52"/>
                  </a:lnTo>
                  <a:lnTo>
                    <a:pt x="645" y="53"/>
                  </a:lnTo>
                  <a:lnTo>
                    <a:pt x="669" y="51"/>
                  </a:lnTo>
                  <a:lnTo>
                    <a:pt x="725" y="49"/>
                  </a:lnTo>
                  <a:lnTo>
                    <a:pt x="762" y="48"/>
                  </a:lnTo>
                  <a:lnTo>
                    <a:pt x="805" y="50"/>
                  </a:lnTo>
                  <a:lnTo>
                    <a:pt x="835" y="52"/>
                  </a:lnTo>
                  <a:lnTo>
                    <a:pt x="869" y="50"/>
                  </a:lnTo>
                  <a:lnTo>
                    <a:pt x="929" y="52"/>
                  </a:lnTo>
                  <a:lnTo>
                    <a:pt x="968" y="49"/>
                  </a:lnTo>
                  <a:lnTo>
                    <a:pt x="1005" y="49"/>
                  </a:lnTo>
                  <a:lnTo>
                    <a:pt x="1044" y="46"/>
                  </a:lnTo>
                  <a:lnTo>
                    <a:pt x="1093" y="50"/>
                  </a:lnTo>
                  <a:lnTo>
                    <a:pt x="1157" y="47"/>
                  </a:lnTo>
                  <a:lnTo>
                    <a:pt x="1230" y="47"/>
                  </a:lnTo>
                  <a:lnTo>
                    <a:pt x="1295" y="49"/>
                  </a:lnTo>
                  <a:lnTo>
                    <a:pt x="1334" y="46"/>
                  </a:lnTo>
                  <a:lnTo>
                    <a:pt x="1377" y="46"/>
                  </a:lnTo>
                  <a:lnTo>
                    <a:pt x="1394" y="50"/>
                  </a:lnTo>
                  <a:lnTo>
                    <a:pt x="1412" y="51"/>
                  </a:lnTo>
                  <a:lnTo>
                    <a:pt x="1469" y="49"/>
                  </a:lnTo>
                  <a:lnTo>
                    <a:pt x="1519" y="51"/>
                  </a:lnTo>
                  <a:lnTo>
                    <a:pt x="1587" y="51"/>
                  </a:lnTo>
                  <a:lnTo>
                    <a:pt x="1606" y="51"/>
                  </a:lnTo>
                  <a:lnTo>
                    <a:pt x="1619" y="51"/>
                  </a:lnTo>
                  <a:lnTo>
                    <a:pt x="1636" y="48"/>
                  </a:lnTo>
                  <a:lnTo>
                    <a:pt x="1670" y="50"/>
                  </a:lnTo>
                  <a:lnTo>
                    <a:pt x="1686" y="51"/>
                  </a:lnTo>
                  <a:lnTo>
                    <a:pt x="1698" y="50"/>
                  </a:lnTo>
                  <a:lnTo>
                    <a:pt x="1712" y="52"/>
                  </a:lnTo>
                  <a:lnTo>
                    <a:pt x="1739" y="49"/>
                  </a:lnTo>
                  <a:lnTo>
                    <a:pt x="1782" y="51"/>
                  </a:lnTo>
                  <a:lnTo>
                    <a:pt x="1824" y="48"/>
                  </a:lnTo>
                  <a:lnTo>
                    <a:pt x="1841" y="50"/>
                  </a:lnTo>
                  <a:lnTo>
                    <a:pt x="1859" y="50"/>
                  </a:lnTo>
                  <a:lnTo>
                    <a:pt x="1937" y="48"/>
                  </a:lnTo>
                  <a:lnTo>
                    <a:pt x="2013" y="50"/>
                  </a:lnTo>
                  <a:lnTo>
                    <a:pt x="2072" y="47"/>
                  </a:lnTo>
                  <a:lnTo>
                    <a:pt x="2092" y="45"/>
                  </a:lnTo>
                  <a:lnTo>
                    <a:pt x="2104" y="42"/>
                  </a:lnTo>
                  <a:lnTo>
                    <a:pt x="2113" y="36"/>
                  </a:lnTo>
                  <a:lnTo>
                    <a:pt x="2120" y="27"/>
                  </a:lnTo>
                  <a:lnTo>
                    <a:pt x="2127" y="14"/>
                  </a:lnTo>
                  <a:lnTo>
                    <a:pt x="2127" y="40"/>
                  </a:lnTo>
                  <a:lnTo>
                    <a:pt x="2127" y="47"/>
                  </a:lnTo>
                  <a:lnTo>
                    <a:pt x="2124" y="51"/>
                  </a:lnTo>
                  <a:lnTo>
                    <a:pt x="2118" y="57"/>
                  </a:lnTo>
                  <a:lnTo>
                    <a:pt x="2107" y="61"/>
                  </a:lnTo>
                  <a:lnTo>
                    <a:pt x="2029" y="64"/>
                  </a:lnTo>
                  <a:lnTo>
                    <a:pt x="1972" y="61"/>
                  </a:lnTo>
                  <a:lnTo>
                    <a:pt x="1945" y="63"/>
                  </a:lnTo>
                  <a:lnTo>
                    <a:pt x="1854" y="63"/>
                  </a:lnTo>
                  <a:lnTo>
                    <a:pt x="1828" y="62"/>
                  </a:lnTo>
                  <a:lnTo>
                    <a:pt x="1800" y="64"/>
                  </a:lnTo>
                  <a:lnTo>
                    <a:pt x="1772" y="62"/>
                  </a:lnTo>
                  <a:lnTo>
                    <a:pt x="1739" y="64"/>
                  </a:lnTo>
                  <a:lnTo>
                    <a:pt x="1653" y="63"/>
                  </a:lnTo>
                  <a:lnTo>
                    <a:pt x="1628" y="60"/>
                  </a:lnTo>
                  <a:lnTo>
                    <a:pt x="1547" y="63"/>
                  </a:lnTo>
                  <a:lnTo>
                    <a:pt x="1493" y="59"/>
                  </a:lnTo>
                  <a:lnTo>
                    <a:pt x="1430" y="63"/>
                  </a:lnTo>
                  <a:lnTo>
                    <a:pt x="1382" y="61"/>
                  </a:lnTo>
                  <a:lnTo>
                    <a:pt x="1336" y="63"/>
                  </a:lnTo>
                  <a:lnTo>
                    <a:pt x="1310" y="61"/>
                  </a:lnTo>
                  <a:lnTo>
                    <a:pt x="1287" y="61"/>
                  </a:lnTo>
                  <a:lnTo>
                    <a:pt x="1256" y="61"/>
                  </a:lnTo>
                  <a:lnTo>
                    <a:pt x="1235" y="60"/>
                  </a:lnTo>
                  <a:lnTo>
                    <a:pt x="1212" y="62"/>
                  </a:lnTo>
                  <a:lnTo>
                    <a:pt x="1188" y="60"/>
                  </a:lnTo>
                  <a:lnTo>
                    <a:pt x="1163" y="60"/>
                  </a:lnTo>
                  <a:lnTo>
                    <a:pt x="1134" y="62"/>
                  </a:lnTo>
                  <a:lnTo>
                    <a:pt x="1106" y="63"/>
                  </a:lnTo>
                  <a:lnTo>
                    <a:pt x="1075" y="63"/>
                  </a:lnTo>
                  <a:lnTo>
                    <a:pt x="1030" y="62"/>
                  </a:lnTo>
                  <a:lnTo>
                    <a:pt x="998" y="63"/>
                  </a:lnTo>
                  <a:lnTo>
                    <a:pt x="971" y="62"/>
                  </a:lnTo>
                  <a:lnTo>
                    <a:pt x="945" y="62"/>
                  </a:lnTo>
                  <a:lnTo>
                    <a:pt x="885" y="64"/>
                  </a:lnTo>
                  <a:lnTo>
                    <a:pt x="837" y="61"/>
                  </a:lnTo>
                  <a:lnTo>
                    <a:pt x="784" y="64"/>
                  </a:lnTo>
                  <a:lnTo>
                    <a:pt x="740" y="62"/>
                  </a:lnTo>
                  <a:lnTo>
                    <a:pt x="692" y="64"/>
                  </a:lnTo>
                  <a:lnTo>
                    <a:pt x="652" y="62"/>
                  </a:lnTo>
                  <a:lnTo>
                    <a:pt x="609" y="61"/>
                  </a:lnTo>
                  <a:lnTo>
                    <a:pt x="569" y="62"/>
                  </a:lnTo>
                  <a:lnTo>
                    <a:pt x="534" y="62"/>
                  </a:lnTo>
                  <a:lnTo>
                    <a:pt x="431" y="62"/>
                  </a:lnTo>
                  <a:lnTo>
                    <a:pt x="401" y="63"/>
                  </a:lnTo>
                  <a:lnTo>
                    <a:pt x="311" y="62"/>
                  </a:lnTo>
                  <a:lnTo>
                    <a:pt x="256" y="62"/>
                  </a:lnTo>
                  <a:lnTo>
                    <a:pt x="103" y="61"/>
                  </a:lnTo>
                  <a:lnTo>
                    <a:pt x="19" y="61"/>
                  </a:lnTo>
                  <a:lnTo>
                    <a:pt x="4" y="56"/>
                  </a:lnTo>
                  <a:lnTo>
                    <a:pt x="1" y="49"/>
                  </a:lnTo>
                  <a:lnTo>
                    <a:pt x="0" y="41"/>
                  </a:lnTo>
                  <a:lnTo>
                    <a:pt x="0" y="32"/>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endParaRPr lang="en-US">
                <a:solidFill>
                  <a:srgbClr val="FFFFCC"/>
                </a:solidFill>
              </a:endParaRPr>
            </a:p>
          </p:txBody>
        </p:sp>
      </p:grpSp>
      <p:sp>
        <p:nvSpPr>
          <p:cNvPr id="172056" name="Rectangle 24"/>
          <p:cNvSpPr>
            <a:spLocks noGrp="1" noChangeArrowheads="1"/>
          </p:cNvSpPr>
          <p:nvPr>
            <p:ph type="dt" sz="half" idx="2"/>
          </p:nvPr>
        </p:nvSpPr>
        <p:spPr bwMode="auto">
          <a:xfrm>
            <a:off x="6858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eaLnBrk="1" hangingPunct="1">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172057" name="Rectangle 25"/>
          <p:cNvSpPr>
            <a:spLocks noGrp="1" noChangeArrowheads="1"/>
          </p:cNvSpPr>
          <p:nvPr>
            <p:ph type="ftr" sz="quarter" idx="3"/>
          </p:nvPr>
        </p:nvSpPr>
        <p:spPr bwMode="auto">
          <a:xfrm>
            <a:off x="3124200" y="6248400"/>
            <a:ext cx="28956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eaLnBrk="1" hangingPunct="1">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172058" name="Rectangle 26"/>
          <p:cNvSpPr>
            <a:spLocks noGrp="1" noChangeArrowheads="1"/>
          </p:cNvSpPr>
          <p:nvPr>
            <p:ph type="sldNum" sz="quarter" idx="4"/>
          </p:nvPr>
        </p:nvSpPr>
        <p:spPr bwMode="auto">
          <a:xfrm>
            <a:off x="65532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eaLnBrk="1" hangingPunct="1">
              <a:defRPr sz="1400">
                <a:latin typeface="Times New Roman" charset="0"/>
              </a:defRPr>
            </a:lvl1pPr>
          </a:lstStyle>
          <a:p>
            <a:pPr>
              <a:defRPr/>
            </a:pPr>
            <a:fld id="{CCFF6028-7C11-0E42-A501-CDE457604446}"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162119330"/>
      </p:ext>
    </p:extLst>
  </p:cSld>
  <p:clrMap bg1="dk2" tx1="lt1" bg2="dk1" tx2="lt2" accent1="accent1" accent2="accent2" accent3="accent3" accent4="accent4" accent5="accent5" accent6="accent6" hlink="hlink" folHlink="folHlink"/>
  <p:sldLayoutIdLst>
    <p:sldLayoutId id="2147488147" r:id="rId1"/>
    <p:sldLayoutId id="2147488148" r:id="rId2"/>
    <p:sldLayoutId id="2147488149" r:id="rId3"/>
    <p:sldLayoutId id="2147488150" r:id="rId4"/>
    <p:sldLayoutId id="2147488151" r:id="rId5"/>
    <p:sldLayoutId id="2147488152" r:id="rId6"/>
    <p:sldLayoutId id="2147488153" r:id="rId7"/>
    <p:sldLayoutId id="2147488154" r:id="rId8"/>
    <p:sldLayoutId id="2147488155" r:id="rId9"/>
    <p:sldLayoutId id="2147488156" r:id="rId10"/>
    <p:sldLayoutId id="2147488157" r:id="rId11"/>
  </p:sldLayoutIdLst>
  <p:txStyles>
    <p:titleStyle>
      <a:lvl1pPr algn="ctr" rtl="0" eaLnBrk="0" fontAlgn="base" hangingPunct="0">
        <a:spcBef>
          <a:spcPct val="0"/>
        </a:spcBef>
        <a:spcAft>
          <a:spcPct val="0"/>
        </a:spcAft>
        <a:defRPr sz="4400">
          <a:solidFill>
            <a:schemeClr val="tx2"/>
          </a:solidFill>
          <a:latin typeface="Arial"/>
          <a:ea typeface="ＭＳ Ｐゴシック" charset="0"/>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SzPct val="75000"/>
        <a:buFont typeface="Wingdings" charset="0"/>
        <a:buChar char="v"/>
        <a:defRPr sz="3200">
          <a:solidFill>
            <a:schemeClr val="tx1"/>
          </a:solidFill>
          <a:latin typeface="Arial"/>
          <a:ea typeface="ＭＳ Ｐゴシック" charset="0"/>
          <a:cs typeface="Arial"/>
        </a:defRPr>
      </a:lvl1pPr>
      <a:lvl2pPr marL="742950" indent="-285750" algn="l" rtl="0" eaLnBrk="0" fontAlgn="base" hangingPunct="0">
        <a:spcBef>
          <a:spcPct val="20000"/>
        </a:spcBef>
        <a:spcAft>
          <a:spcPct val="0"/>
        </a:spcAft>
        <a:buSzPct val="75000"/>
        <a:buFont typeface="Wingdings" charset="0"/>
        <a:buChar char="v"/>
        <a:defRPr sz="2800">
          <a:solidFill>
            <a:schemeClr val="tx1"/>
          </a:solidFill>
          <a:latin typeface="Arial"/>
          <a:ea typeface="ＭＳ Ｐゴシック" charset="-128"/>
          <a:cs typeface="Arial"/>
        </a:defRPr>
      </a:lvl2pPr>
      <a:lvl3pPr marL="1143000" indent="-228600" algn="l" rtl="0" eaLnBrk="0" fontAlgn="base" hangingPunct="0">
        <a:spcBef>
          <a:spcPct val="20000"/>
        </a:spcBef>
        <a:spcAft>
          <a:spcPct val="0"/>
        </a:spcAft>
        <a:buSzPct val="75000"/>
        <a:buFont typeface="Wingdings" charset="0"/>
        <a:buChar char="v"/>
        <a:defRPr sz="2400">
          <a:solidFill>
            <a:schemeClr val="tx1"/>
          </a:solidFill>
          <a:latin typeface="Arial"/>
          <a:ea typeface="ＭＳ Ｐゴシック" charset="-128"/>
          <a:cs typeface="Arial"/>
        </a:defRPr>
      </a:lvl3pPr>
      <a:lvl4pPr marL="1600200" indent="-228600" algn="l" rtl="0" eaLnBrk="0" fontAlgn="base" hangingPunct="0">
        <a:spcBef>
          <a:spcPct val="20000"/>
        </a:spcBef>
        <a:spcAft>
          <a:spcPct val="0"/>
        </a:spcAft>
        <a:buSzPct val="75000"/>
        <a:buFont typeface="Wingdings" charset="0"/>
        <a:buChar char="v"/>
        <a:defRPr sz="2000">
          <a:solidFill>
            <a:schemeClr val="tx1"/>
          </a:solidFill>
          <a:latin typeface="Arial"/>
          <a:ea typeface="ＭＳ Ｐゴシック" charset="-128"/>
          <a:cs typeface="Arial"/>
        </a:defRPr>
      </a:lvl4pPr>
      <a:lvl5pPr marL="2057400" indent="-228600" algn="l" rtl="0" eaLnBrk="0" fontAlgn="base" hangingPunct="0">
        <a:spcBef>
          <a:spcPct val="20000"/>
        </a:spcBef>
        <a:spcAft>
          <a:spcPct val="0"/>
        </a:spcAft>
        <a:buSzPct val="75000"/>
        <a:buFont typeface="Wingdings" charset="0"/>
        <a:buChar char="v"/>
        <a:defRPr sz="2000">
          <a:solidFill>
            <a:schemeClr val="tx1"/>
          </a:solidFill>
          <a:latin typeface="Arial"/>
          <a:ea typeface="ＭＳ Ｐゴシック" charset="-128"/>
          <a:cs typeface="Arial"/>
        </a:defRPr>
      </a:lvl5pPr>
      <a:lvl6pPr marL="2514600" indent="-228600" algn="l" rtl="0" fontAlgn="base">
        <a:spcBef>
          <a:spcPct val="20000"/>
        </a:spcBef>
        <a:spcAft>
          <a:spcPct val="0"/>
        </a:spcAft>
        <a:buSzPct val="75000"/>
        <a:buFont typeface="Wingdings" charset="2"/>
        <a:buChar char="v"/>
        <a:defRPr sz="2000">
          <a:solidFill>
            <a:schemeClr val="tx1"/>
          </a:solidFill>
          <a:latin typeface="+mn-lt"/>
          <a:ea typeface="ＭＳ Ｐゴシック" charset="-128"/>
        </a:defRPr>
      </a:lvl6pPr>
      <a:lvl7pPr marL="2971800" indent="-228600" algn="l" rtl="0" fontAlgn="base">
        <a:spcBef>
          <a:spcPct val="20000"/>
        </a:spcBef>
        <a:spcAft>
          <a:spcPct val="0"/>
        </a:spcAft>
        <a:buSzPct val="75000"/>
        <a:buFont typeface="Wingdings" charset="2"/>
        <a:buChar char="v"/>
        <a:defRPr sz="2000">
          <a:solidFill>
            <a:schemeClr val="tx1"/>
          </a:solidFill>
          <a:latin typeface="+mn-lt"/>
          <a:ea typeface="ＭＳ Ｐゴシック" charset="-128"/>
        </a:defRPr>
      </a:lvl7pPr>
      <a:lvl8pPr marL="3429000" indent="-228600" algn="l" rtl="0" fontAlgn="base">
        <a:spcBef>
          <a:spcPct val="20000"/>
        </a:spcBef>
        <a:spcAft>
          <a:spcPct val="0"/>
        </a:spcAft>
        <a:buSzPct val="75000"/>
        <a:buFont typeface="Wingdings" charset="2"/>
        <a:buChar char="v"/>
        <a:defRPr sz="2000">
          <a:solidFill>
            <a:schemeClr val="tx1"/>
          </a:solidFill>
          <a:latin typeface="+mn-lt"/>
          <a:ea typeface="ＭＳ Ｐゴシック" charset="-128"/>
        </a:defRPr>
      </a:lvl8pPr>
      <a:lvl9pPr marL="3886200" indent="-228600" algn="l" rtl="0" fontAlgn="base">
        <a:spcBef>
          <a:spcPct val="20000"/>
        </a:spcBef>
        <a:spcAft>
          <a:spcPct val="0"/>
        </a:spcAft>
        <a:buSzPct val="75000"/>
        <a:buFont typeface="Wingdings" charset="2"/>
        <a:buChar char="v"/>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sp>
        <p:nvSpPr>
          <p:cNvPr id="37890" name="Rectangle 1026"/>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891" name="Rectangle 1027"/>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6" name="Rectangle 1028"/>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ea typeface="ＭＳ Ｐゴシック" charset="-128"/>
                <a:cs typeface="ＭＳ Ｐゴシック" charset="-128"/>
              </a:defRPr>
            </a:lvl1pPr>
          </a:lstStyle>
          <a:p>
            <a:pPr>
              <a:defRPr/>
            </a:pPr>
            <a:endParaRPr lang="en-US">
              <a:solidFill>
                <a:srgbClr val="000000"/>
              </a:solidFill>
            </a:endParaRPr>
          </a:p>
        </p:txBody>
      </p:sp>
      <p:sp>
        <p:nvSpPr>
          <p:cNvPr id="18437" name="Rectangle 1029"/>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ea typeface="ＭＳ Ｐゴシック" charset="-128"/>
                <a:cs typeface="ＭＳ Ｐゴシック" charset="-128"/>
              </a:defRPr>
            </a:lvl1pPr>
          </a:lstStyle>
          <a:p>
            <a:pPr>
              <a:defRPr/>
            </a:pPr>
            <a:endParaRPr lang="en-US">
              <a:solidFill>
                <a:srgbClr val="000000"/>
              </a:solidFill>
            </a:endParaRPr>
          </a:p>
        </p:txBody>
      </p:sp>
      <p:sp>
        <p:nvSpPr>
          <p:cNvPr id="18438" name="Rectangle 1030"/>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lvl1pPr>
          </a:lstStyle>
          <a:p>
            <a:pPr>
              <a:defRPr/>
            </a:pPr>
            <a:fld id="{A0981002-86FE-214D-8B30-F269491C043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00501823"/>
      </p:ext>
    </p:extLst>
  </p:cSld>
  <p:clrMap bg1="lt1" tx1="dk1" bg2="lt2" tx2="dk2" accent1="accent1" accent2="accent2" accent3="accent3" accent4="accent4" accent5="accent5" accent6="accent6" hlink="hlink" folHlink="folHlink"/>
  <p:sldLayoutIdLst>
    <p:sldLayoutId id="2147488161" r:id="rId1"/>
    <p:sldLayoutId id="2147488162" r:id="rId2"/>
    <p:sldLayoutId id="2147488163" r:id="rId3"/>
    <p:sldLayoutId id="2147488164" r:id="rId4"/>
    <p:sldLayoutId id="2147488165" r:id="rId5"/>
    <p:sldLayoutId id="2147488166" r:id="rId6"/>
    <p:sldLayoutId id="2147488167" r:id="rId7"/>
    <p:sldLayoutId id="2147488168" r:id="rId8"/>
    <p:sldLayoutId id="2147488169" r:id="rId9"/>
    <p:sldLayoutId id="2147488170" r:id="rId10"/>
    <p:sldLayoutId id="2147488171" r:id="rId11"/>
  </p:sldLayoutIdLst>
  <p:txStyles>
    <p:titleStyle>
      <a:lvl1pPr algn="ctr" rtl="0" eaLnBrk="0" fontAlgn="base" hangingPunct="0">
        <a:spcBef>
          <a:spcPct val="0"/>
        </a:spcBef>
        <a:spcAft>
          <a:spcPct val="0"/>
        </a:spcAft>
        <a:defRPr sz="4400">
          <a:solidFill>
            <a:srgbClr val="FFFFFF"/>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rgbClr val="FFFFFF"/>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Char char="–"/>
        <a:defRPr sz="2800">
          <a:solidFill>
            <a:srgbClr val="FFFFFF"/>
          </a:solidFill>
          <a:latin typeface="+mn-lt"/>
          <a:ea typeface="ＭＳ Ｐゴシック" charset="-128"/>
        </a:defRPr>
      </a:lvl2pPr>
      <a:lvl3pPr marL="1143000" indent="-228600" algn="l" rtl="0" eaLnBrk="0" fontAlgn="base" hangingPunct="0">
        <a:spcBef>
          <a:spcPct val="20000"/>
        </a:spcBef>
        <a:spcAft>
          <a:spcPct val="0"/>
        </a:spcAft>
        <a:buChar char="•"/>
        <a:defRPr sz="2400">
          <a:solidFill>
            <a:srgbClr val="FFFFFF"/>
          </a:solidFill>
          <a:latin typeface="+mn-lt"/>
          <a:ea typeface="ＭＳ Ｐゴシック" charset="-128"/>
        </a:defRPr>
      </a:lvl3pPr>
      <a:lvl4pPr marL="1600200" indent="-228600" algn="l" rtl="0" eaLnBrk="0" fontAlgn="base" hangingPunct="0">
        <a:spcBef>
          <a:spcPct val="20000"/>
        </a:spcBef>
        <a:spcAft>
          <a:spcPct val="0"/>
        </a:spcAft>
        <a:buChar char="–"/>
        <a:defRPr sz="2000">
          <a:solidFill>
            <a:srgbClr val="FFFFFF"/>
          </a:solidFill>
          <a:latin typeface="+mn-lt"/>
          <a:ea typeface="ＭＳ Ｐゴシック" charset="-128"/>
        </a:defRPr>
      </a:lvl4pPr>
      <a:lvl5pPr marL="2057400" indent="-228600" algn="l" rtl="0" eaLnBrk="0" fontAlgn="base" hangingPunct="0">
        <a:spcBef>
          <a:spcPct val="20000"/>
        </a:spcBef>
        <a:spcAft>
          <a:spcPct val="0"/>
        </a:spcAft>
        <a:buChar char="»"/>
        <a:defRPr sz="2000">
          <a:solidFill>
            <a:srgbClr val="FFFFFF"/>
          </a:solidFill>
          <a:latin typeface="+mn-lt"/>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789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93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b="0">
                <a:latin typeface="Arial" charset="0"/>
                <a:ea typeface="+mn-ea"/>
                <a:cs typeface="+mn-cs"/>
              </a:defRPr>
            </a:lvl1pPr>
          </a:lstStyle>
          <a:p>
            <a:pPr>
              <a:defRPr/>
            </a:pPr>
            <a:endParaRPr lang="en-US">
              <a:solidFill>
                <a:srgbClr val="000000"/>
              </a:solidFill>
              <a:ea typeface="Osaka"/>
              <a:cs typeface="Osaka"/>
            </a:endParaRPr>
          </a:p>
        </p:txBody>
      </p:sp>
      <p:sp>
        <p:nvSpPr>
          <p:cNvPr id="593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0">
                <a:latin typeface="Arial" charset="0"/>
                <a:ea typeface="+mn-ea"/>
                <a:cs typeface="+mn-cs"/>
              </a:defRPr>
            </a:lvl1pPr>
          </a:lstStyle>
          <a:p>
            <a:pPr algn="ctr">
              <a:defRPr/>
            </a:pPr>
            <a:endParaRPr lang="en-US">
              <a:solidFill>
                <a:srgbClr val="000000"/>
              </a:solidFill>
              <a:ea typeface="Osaka"/>
              <a:cs typeface="Osaka"/>
            </a:endParaRPr>
          </a:p>
        </p:txBody>
      </p:sp>
      <p:sp>
        <p:nvSpPr>
          <p:cNvPr id="593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0">
                <a:ea typeface="Osaka" charset="0"/>
                <a:cs typeface="Osaka" charset="0"/>
              </a:defRPr>
            </a:lvl1pPr>
          </a:lstStyle>
          <a:p>
            <a:fld id="{B9D20AD3-D622-EC41-AF78-52EA093B16AC}"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11039612"/>
      </p:ext>
    </p:extLst>
  </p:cSld>
  <p:clrMap bg1="lt1" tx1="dk1" bg2="lt2" tx2="dk2" accent1="accent1" accent2="accent2" accent3="accent3" accent4="accent4" accent5="accent5" accent6="accent6" hlink="hlink" folHlink="folHlink"/>
  <p:sldLayoutIdLst>
    <p:sldLayoutId id="2147488201" r:id="rId1"/>
    <p:sldLayoutId id="2147488202" r:id="rId2"/>
    <p:sldLayoutId id="2147488203" r:id="rId3"/>
    <p:sldLayoutId id="2147488204" r:id="rId4"/>
    <p:sldLayoutId id="2147488205" r:id="rId5"/>
    <p:sldLayoutId id="2147488206" r:id="rId6"/>
    <p:sldLayoutId id="2147488207" r:id="rId7"/>
    <p:sldLayoutId id="2147488208" r:id="rId8"/>
    <p:sldLayoutId id="2147488209" r:id="rId9"/>
    <p:sldLayoutId id="2147488210" r:id="rId10"/>
    <p:sldLayoutId id="2147488211" r:id="rId11"/>
  </p:sldLayoutIdLst>
  <p:txStyles>
    <p:title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a:solidFill>
            <a:schemeClr val="tx1"/>
          </a:solidFill>
          <a:latin typeface="+mn-lt"/>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ffectLst>
            <a:outerShdw blurRad="50800" dist="38100" dir="2700000">
              <a:srgbClr val="000000">
                <a:alpha val="43000"/>
              </a:srgbClr>
            </a:outerShdw>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p:spPr>
        <p:txBody>
          <a:bodyPr vert="horz" wrap="square" lIns="91440" tIns="45720" rIns="91440" bIns="45720" numCol="1" anchor="t" anchorCtr="0" compatLnSpc="1">
            <a:prstTxWarp prst="textNoShape">
              <a:avLst/>
            </a:prstTxWarp>
          </a:bodyPr>
          <a:lstStyle>
            <a:lvl1pPr>
              <a:defRPr sz="1400">
                <a:ea typeface="ＭＳ Ｐゴシック" charset="0"/>
                <a:cs typeface="ＭＳ Ｐゴシック" charset="0"/>
              </a:defRPr>
            </a:lvl1pPr>
          </a:lstStyle>
          <a:p>
            <a:pPr>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p:spPr>
        <p:txBody>
          <a:bodyPr vert="horz" wrap="square" lIns="91440" tIns="45720" rIns="91440" bIns="45720" numCol="1" anchor="t" anchorCtr="0" compatLnSpc="1">
            <a:prstTxWarp prst="textNoShape">
              <a:avLst/>
            </a:prstTxWarp>
          </a:bodyPr>
          <a:lstStyle>
            <a:lvl1pPr algn="ctr">
              <a:defRPr sz="1400">
                <a:ea typeface="ＭＳ Ｐゴシック" charset="0"/>
                <a:cs typeface="ＭＳ Ｐゴシック" charset="0"/>
              </a:defRPr>
            </a:lvl1pPr>
          </a:lstStyle>
          <a:p>
            <a:pPr>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p:spPr>
        <p:txBody>
          <a:bodyPr vert="horz" wrap="square" lIns="91440" tIns="45720" rIns="91440" bIns="45720" numCol="1" anchor="t" anchorCtr="0" compatLnSpc="1">
            <a:prstTxWarp prst="textNoShape">
              <a:avLst/>
            </a:prstTxWarp>
          </a:bodyPr>
          <a:lstStyle>
            <a:lvl1pPr algn="r">
              <a:defRPr sz="1400" b="1">
                <a:solidFill>
                  <a:schemeClr val="bg1"/>
                </a:solidFill>
              </a:defRPr>
            </a:lvl1pPr>
          </a:lstStyle>
          <a:p>
            <a:pPr>
              <a:defRPr/>
            </a:pPr>
            <a:fld id="{BB1DC24E-7023-374E-AE9D-B527645705B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923615290"/>
      </p:ext>
    </p:extLst>
  </p:cSld>
  <p:clrMap bg1="lt1" tx1="dk1" bg2="lt2" tx2="dk2" accent1="accent1" accent2="accent2" accent3="accent3" accent4="accent4" accent5="accent5" accent6="accent6" hlink="hlink" folHlink="folHlink"/>
  <p:sldLayoutIdLst>
    <p:sldLayoutId id="2147488213" r:id="rId1"/>
    <p:sldLayoutId id="2147488214" r:id="rId2"/>
    <p:sldLayoutId id="2147488215" r:id="rId3"/>
    <p:sldLayoutId id="2147488216" r:id="rId4"/>
    <p:sldLayoutId id="2147488217" r:id="rId5"/>
    <p:sldLayoutId id="2147488218" r:id="rId6"/>
    <p:sldLayoutId id="2147488219" r:id="rId7"/>
    <p:sldLayoutId id="2147488220" r:id="rId8"/>
    <p:sldLayoutId id="2147488221" r:id="rId9"/>
    <p:sldLayoutId id="2147488222" r:id="rId10"/>
    <p:sldLayoutId id="2147488223" r:id="rId11"/>
  </p:sldLayoutIdLst>
  <p:transition>
    <p:random/>
  </p:transition>
  <p:txStyles>
    <p:title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2pPr>
      <a:lvl3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3pPr>
      <a:lvl4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4pPr>
      <a:lvl5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5pPr>
      <a:lvl6pPr marL="457200" algn="ctr" rtl="0" fontAlgn="base">
        <a:spcBef>
          <a:spcPct val="0"/>
        </a:spcBef>
        <a:spcAft>
          <a:spcPct val="0"/>
        </a:spcAft>
        <a:defRPr sz="4400" b="1">
          <a:solidFill>
            <a:schemeClr val="bg1"/>
          </a:solidFill>
          <a:latin typeface="Arial" charset="0"/>
          <a:ea typeface="ＭＳ Ｐゴシック" charset="0"/>
          <a:cs typeface="ＭＳ Ｐゴシック" charset="0"/>
        </a:defRPr>
      </a:lvl6pPr>
      <a:lvl7pPr marL="914400" algn="ctr" rtl="0" fontAlgn="base">
        <a:spcBef>
          <a:spcPct val="0"/>
        </a:spcBef>
        <a:spcAft>
          <a:spcPct val="0"/>
        </a:spcAft>
        <a:defRPr sz="4400" b="1">
          <a:solidFill>
            <a:schemeClr val="bg1"/>
          </a:solidFill>
          <a:latin typeface="Arial" charset="0"/>
          <a:ea typeface="ＭＳ Ｐゴシック" charset="0"/>
          <a:cs typeface="ＭＳ Ｐゴシック" charset="0"/>
        </a:defRPr>
      </a:lvl7pPr>
      <a:lvl8pPr marL="1371600" algn="ctr" rtl="0" fontAlgn="base">
        <a:spcBef>
          <a:spcPct val="0"/>
        </a:spcBef>
        <a:spcAft>
          <a:spcPct val="0"/>
        </a:spcAft>
        <a:defRPr sz="4400" b="1">
          <a:solidFill>
            <a:schemeClr val="bg1"/>
          </a:solidFill>
          <a:latin typeface="Arial" charset="0"/>
          <a:ea typeface="ＭＳ Ｐゴシック" charset="0"/>
          <a:cs typeface="ＭＳ Ｐゴシック" charset="0"/>
        </a:defRPr>
      </a:lvl8pPr>
      <a:lvl9pPr marL="1828800" algn="ctr" rtl="0" fontAlgn="base">
        <a:spcBef>
          <a:spcPct val="0"/>
        </a:spcBef>
        <a:spcAft>
          <a:spcPct val="0"/>
        </a:spcAft>
        <a:defRPr sz="4400" b="1">
          <a:solidFill>
            <a:schemeClr val="bg1"/>
          </a:solidFill>
          <a:latin typeface="Arial"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Char char="•"/>
        <a:defRPr sz="3200" b="1">
          <a:solidFill>
            <a:schemeClr val="bg1"/>
          </a:solidFill>
          <a:latin typeface="+mn-lt"/>
          <a:ea typeface="+mn-ea"/>
          <a:cs typeface="+mn-cs"/>
        </a:defRPr>
      </a:lvl1pPr>
      <a:lvl2pPr marL="742950" indent="-285750" algn="l" rtl="0" eaLnBrk="0" fontAlgn="base" hangingPunct="0">
        <a:spcBef>
          <a:spcPct val="20000"/>
        </a:spcBef>
        <a:spcAft>
          <a:spcPct val="0"/>
        </a:spcAft>
        <a:buChar char="–"/>
        <a:defRPr sz="2800" b="1">
          <a:solidFill>
            <a:schemeClr val="bg1"/>
          </a:solidFill>
          <a:latin typeface="+mn-lt"/>
          <a:ea typeface="+mn-ea"/>
        </a:defRPr>
      </a:lvl2pPr>
      <a:lvl3pPr marL="1143000" indent="-228600" algn="l" rtl="0" eaLnBrk="0" fontAlgn="base" hangingPunct="0">
        <a:spcBef>
          <a:spcPct val="20000"/>
        </a:spcBef>
        <a:spcAft>
          <a:spcPct val="0"/>
        </a:spcAft>
        <a:buChar char="•"/>
        <a:defRPr sz="2400" b="1">
          <a:solidFill>
            <a:schemeClr val="bg1"/>
          </a:solidFill>
          <a:latin typeface="+mn-lt"/>
          <a:ea typeface="+mn-ea"/>
        </a:defRPr>
      </a:lvl3pPr>
      <a:lvl4pPr marL="1600200" indent="-228600" algn="l" rtl="0" eaLnBrk="0" fontAlgn="base" hangingPunct="0">
        <a:spcBef>
          <a:spcPct val="20000"/>
        </a:spcBef>
        <a:spcAft>
          <a:spcPct val="0"/>
        </a:spcAft>
        <a:buChar char="–"/>
        <a:defRPr sz="2000" b="1">
          <a:solidFill>
            <a:schemeClr val="bg1"/>
          </a:solidFill>
          <a:latin typeface="+mn-lt"/>
          <a:ea typeface="+mn-ea"/>
        </a:defRPr>
      </a:lvl4pPr>
      <a:lvl5pPr marL="2057400" indent="-228600" algn="l" rtl="0" eaLnBrk="0" fontAlgn="base" hangingPunct="0">
        <a:spcBef>
          <a:spcPct val="20000"/>
        </a:spcBef>
        <a:spcAft>
          <a:spcPct val="0"/>
        </a:spcAft>
        <a:buChar char="»"/>
        <a:defRPr sz="2000" b="1">
          <a:solidFill>
            <a:schemeClr val="bg1"/>
          </a:solidFill>
          <a:latin typeface="+mn-lt"/>
          <a:ea typeface="+mn-ea"/>
        </a:defRPr>
      </a:lvl5pPr>
      <a:lvl6pPr marL="2514600" indent="-228600" algn="l" rtl="0" fontAlgn="base">
        <a:spcBef>
          <a:spcPct val="20000"/>
        </a:spcBef>
        <a:spcAft>
          <a:spcPct val="0"/>
        </a:spcAft>
        <a:buChar char="»"/>
        <a:defRPr sz="2000" b="1">
          <a:solidFill>
            <a:schemeClr val="bg1"/>
          </a:solidFill>
          <a:latin typeface="+mn-lt"/>
          <a:ea typeface="+mn-ea"/>
        </a:defRPr>
      </a:lvl6pPr>
      <a:lvl7pPr marL="2971800" indent="-228600" algn="l" rtl="0" fontAlgn="base">
        <a:spcBef>
          <a:spcPct val="20000"/>
        </a:spcBef>
        <a:spcAft>
          <a:spcPct val="0"/>
        </a:spcAft>
        <a:buChar char="»"/>
        <a:defRPr sz="2000" b="1">
          <a:solidFill>
            <a:schemeClr val="bg1"/>
          </a:solidFill>
          <a:latin typeface="+mn-lt"/>
          <a:ea typeface="+mn-ea"/>
        </a:defRPr>
      </a:lvl7pPr>
      <a:lvl8pPr marL="3429000" indent="-228600" algn="l" rtl="0" fontAlgn="base">
        <a:spcBef>
          <a:spcPct val="20000"/>
        </a:spcBef>
        <a:spcAft>
          <a:spcPct val="0"/>
        </a:spcAft>
        <a:buChar char="»"/>
        <a:defRPr sz="2000" b="1">
          <a:solidFill>
            <a:schemeClr val="bg1"/>
          </a:solidFill>
          <a:latin typeface="+mn-lt"/>
          <a:ea typeface="+mn-ea"/>
        </a:defRPr>
      </a:lvl8pPr>
      <a:lvl9pPr marL="3886200" indent="-228600" algn="l" rtl="0" fontAlgn="base">
        <a:spcBef>
          <a:spcPct val="20000"/>
        </a:spcBef>
        <a:spcAft>
          <a:spcPct val="0"/>
        </a:spcAft>
        <a:buChar char="»"/>
        <a:defRPr sz="2000" b="1">
          <a:solidFill>
            <a:schemeClr val="bg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986" name="Rectangle 1026"/>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1987" name="Rectangle 1027"/>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4804"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ea typeface="Osaka" charset="-128"/>
                <a:cs typeface="Osaka" charset="-128"/>
              </a:defRPr>
            </a:lvl1pPr>
          </a:lstStyle>
          <a:p>
            <a:pPr>
              <a:defRPr/>
            </a:pPr>
            <a:endParaRPr lang="en-US"/>
          </a:p>
        </p:txBody>
      </p:sp>
      <p:sp>
        <p:nvSpPr>
          <p:cNvPr id="204805"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ea typeface="Osaka" charset="-128"/>
                <a:cs typeface="Osaka" charset="-128"/>
              </a:defRPr>
            </a:lvl1pPr>
          </a:lstStyle>
          <a:p>
            <a:pPr>
              <a:defRPr/>
            </a:pPr>
            <a:endParaRPr lang="en-US"/>
          </a:p>
        </p:txBody>
      </p:sp>
      <p:sp>
        <p:nvSpPr>
          <p:cNvPr id="204806"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ea typeface="Osaka" charset="0"/>
                <a:cs typeface="Osaka" charset="0"/>
              </a:defRPr>
            </a:lvl1pPr>
          </a:lstStyle>
          <a:p>
            <a:pPr>
              <a:defRPr/>
            </a:pPr>
            <a:fld id="{2AB0F4CB-4781-C341-8EA0-76A2C66E578A}"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7573" r:id="rId1"/>
    <p:sldLayoutId id="2147487574" r:id="rId2"/>
    <p:sldLayoutId id="2147487575" r:id="rId3"/>
    <p:sldLayoutId id="2147487576" r:id="rId4"/>
    <p:sldLayoutId id="2147487577" r:id="rId5"/>
    <p:sldLayoutId id="2147487578" r:id="rId6"/>
    <p:sldLayoutId id="2147487579" r:id="rId7"/>
    <p:sldLayoutId id="2147487580" r:id="rId8"/>
    <p:sldLayoutId id="2147487581" r:id="rId9"/>
    <p:sldLayoutId id="2147487582" r:id="rId10"/>
    <p:sldLayoutId id="2147487583"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2pPr>
      <a:lvl3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3pPr>
      <a:lvl4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4pPr>
      <a:lvl5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5pPr>
      <a:lvl6pPr marL="4572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6pPr>
      <a:lvl7pPr marL="9144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7pPr>
      <a:lvl8pPr marL="13716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8pPr>
      <a:lvl9pPr marL="18288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a:solidFill>
            <a:schemeClr val="tx1"/>
          </a:solidFill>
          <a:latin typeface="+mn-lt"/>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5" name="Rectangle 1"/>
          <p:cNvSpPr>
            <a:spLocks noGrp="1" noChangeArrowheads="1"/>
          </p:cNvSpPr>
          <p:nvPr>
            <p:ph type="title"/>
          </p:nvPr>
        </p:nvSpPr>
        <p:spPr bwMode="auto">
          <a:xfrm>
            <a:off x="321508" y="193136"/>
            <a:ext cx="5786028" cy="80268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63288" tIns="32910" rIns="63288" bIns="32910" numCol="1" anchor="ctr" anchorCtr="0" compatLnSpc="1">
            <a:prstTxWarp prst="textNoShape">
              <a:avLst/>
            </a:prstTxWarp>
          </a:bodyPr>
          <a:lstStyle/>
          <a:p>
            <a:pPr lvl="0"/>
            <a:r>
              <a:rPr lang="en-GB"/>
              <a:t>Click to edit the title text format</a:t>
            </a:r>
          </a:p>
        </p:txBody>
      </p:sp>
      <p:sp>
        <p:nvSpPr>
          <p:cNvPr id="1026" name="Rectangle 2"/>
          <p:cNvSpPr>
            <a:spLocks noGrp="1" noChangeArrowheads="1"/>
          </p:cNvSpPr>
          <p:nvPr>
            <p:ph type="body" idx="1"/>
          </p:nvPr>
        </p:nvSpPr>
        <p:spPr bwMode="auto">
          <a:xfrm>
            <a:off x="321508" y="1125324"/>
            <a:ext cx="5786028" cy="318171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63288" tIns="32910" rIns="63288" bIns="3291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p:txBody>
      </p:sp>
      <p:sp>
        <p:nvSpPr>
          <p:cNvPr id="1027" name="Rectangle 3"/>
          <p:cNvSpPr>
            <a:spLocks noGrp="1" noChangeArrowheads="1"/>
          </p:cNvSpPr>
          <p:nvPr>
            <p:ph type="dt"/>
          </p:nvPr>
        </p:nvSpPr>
        <p:spPr bwMode="auto">
          <a:xfrm>
            <a:off x="321508" y="4391889"/>
            <a:ext cx="1499255" cy="3338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63288" tIns="32910" rIns="63288" bIns="32910" numCol="1" anchor="t" anchorCtr="0" compatLnSpc="1">
            <a:prstTxWarp prst="textNoShape">
              <a:avLst/>
            </a:prstTxWarp>
          </a:bodyPr>
          <a:lstStyle>
            <a:lvl1pPr>
              <a:buClrTx/>
              <a:buFontTx/>
              <a:buNone/>
              <a:tabLst>
                <a:tab pos="0" algn="l"/>
                <a:tab pos="643006" algn="l"/>
                <a:tab pos="1286012" algn="l"/>
                <a:tab pos="1929018" algn="l"/>
                <a:tab pos="2572024" algn="l"/>
                <a:tab pos="3215030" algn="l"/>
                <a:tab pos="3858036" algn="l"/>
                <a:tab pos="4501043" algn="l"/>
                <a:tab pos="5144049" algn="l"/>
                <a:tab pos="5787055" algn="l"/>
                <a:tab pos="6430061" algn="l"/>
                <a:tab pos="7073067" algn="l"/>
              </a:tabLst>
              <a:defRPr>
                <a:solidFill>
                  <a:srgbClr val="000000"/>
                </a:solidFill>
              </a:defRPr>
            </a:lvl1pPr>
          </a:lstStyle>
          <a:p>
            <a:pPr defTabSz="321503">
              <a:buSzPct val="100000"/>
            </a:pPr>
            <a:endParaRPr lang="en-US" sz="1800">
              <a:cs typeface="DejaVu Sans" charset="0"/>
            </a:endParaRPr>
          </a:p>
        </p:txBody>
      </p:sp>
      <p:sp>
        <p:nvSpPr>
          <p:cNvPr id="1028" name="Rectangle 4"/>
          <p:cNvSpPr>
            <a:spLocks noGrp="1" noChangeArrowheads="1"/>
          </p:cNvSpPr>
          <p:nvPr>
            <p:ph type="ftr"/>
          </p:nvPr>
        </p:nvSpPr>
        <p:spPr bwMode="auto">
          <a:xfrm>
            <a:off x="2196972" y="4391889"/>
            <a:ext cx="2035101" cy="3338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63288" tIns="32910" rIns="63288" bIns="32910" numCol="1" anchor="t" anchorCtr="0" compatLnSpc="1">
            <a:prstTxWarp prst="textNoShape">
              <a:avLst/>
            </a:prstTxWarp>
          </a:bodyPr>
          <a:lstStyle>
            <a:lvl1pPr>
              <a:buClrTx/>
              <a:buFontTx/>
              <a:buNone/>
              <a:tabLst>
                <a:tab pos="0" algn="l"/>
                <a:tab pos="643006" algn="l"/>
                <a:tab pos="1286012" algn="l"/>
                <a:tab pos="1929018" algn="l"/>
                <a:tab pos="2572024" algn="l"/>
                <a:tab pos="3215030" algn="l"/>
                <a:tab pos="3858036" algn="l"/>
                <a:tab pos="4501043" algn="l"/>
                <a:tab pos="5144049" algn="l"/>
                <a:tab pos="5787055" algn="l"/>
                <a:tab pos="6430061" algn="l"/>
                <a:tab pos="7073067" algn="l"/>
              </a:tabLst>
              <a:defRPr>
                <a:solidFill>
                  <a:srgbClr val="000000"/>
                </a:solidFill>
              </a:defRPr>
            </a:lvl1pPr>
          </a:lstStyle>
          <a:p>
            <a:pPr defTabSz="321503">
              <a:buSzPct val="100000"/>
            </a:pPr>
            <a:endParaRPr lang="en-US" sz="1800">
              <a:cs typeface="DejaVu Sans" charset="0"/>
            </a:endParaRPr>
          </a:p>
        </p:txBody>
      </p:sp>
      <p:sp>
        <p:nvSpPr>
          <p:cNvPr id="1029" name="Rectangle 5"/>
          <p:cNvSpPr>
            <a:spLocks noGrp="1" noChangeArrowheads="1"/>
          </p:cNvSpPr>
          <p:nvPr>
            <p:ph type="sldNum"/>
          </p:nvPr>
        </p:nvSpPr>
        <p:spPr bwMode="auto">
          <a:xfrm>
            <a:off x="4608281" y="4391889"/>
            <a:ext cx="1499255" cy="3338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63288" tIns="32910" rIns="63288" bIns="32910" numCol="1" anchor="t" anchorCtr="0" compatLnSpc="1">
            <a:prstTxWarp prst="textNoShape">
              <a:avLst/>
            </a:prstTxWarp>
          </a:bodyPr>
          <a:lstStyle>
            <a:lvl1pPr>
              <a:buClrTx/>
              <a:buFontTx/>
              <a:buNone/>
              <a:tabLst>
                <a:tab pos="0" algn="l"/>
                <a:tab pos="643006" algn="l"/>
                <a:tab pos="1286012" algn="l"/>
                <a:tab pos="1929018" algn="l"/>
                <a:tab pos="2572024" algn="l"/>
                <a:tab pos="3215030" algn="l"/>
                <a:tab pos="3858036" algn="l"/>
                <a:tab pos="4501043" algn="l"/>
                <a:tab pos="5144049" algn="l"/>
                <a:tab pos="5787055" algn="l"/>
                <a:tab pos="6430061" algn="l"/>
                <a:tab pos="7073067" algn="l"/>
              </a:tabLst>
              <a:defRPr>
                <a:solidFill>
                  <a:srgbClr val="000000"/>
                </a:solidFill>
              </a:defRPr>
            </a:lvl1pPr>
          </a:lstStyle>
          <a:p>
            <a:pPr defTabSz="321503">
              <a:buSzPct val="100000"/>
            </a:pPr>
            <a:fld id="{4370C4B8-28FD-CA45-96DB-445CE5F9BEB5}" type="slidenum">
              <a:rPr lang="en-US" sz="1800" smtClean="0">
                <a:cs typeface="DejaVu Sans" charset="0"/>
              </a:rPr>
              <a:pPr defTabSz="321503">
                <a:buSzPct val="100000"/>
              </a:pPr>
              <a:t>‹#›</a:t>
            </a:fld>
            <a:endParaRPr lang="en-US" sz="1800">
              <a:cs typeface="DejaVu Sans" charset="0"/>
            </a:endParaRPr>
          </a:p>
        </p:txBody>
      </p:sp>
    </p:spTree>
    <p:extLst>
      <p:ext uri="{BB962C8B-B14F-4D97-AF65-F5344CB8AC3E}">
        <p14:creationId xmlns:p14="http://schemas.microsoft.com/office/powerpoint/2010/main" val="794737857"/>
      </p:ext>
    </p:extLst>
  </p:cSld>
  <p:clrMap bg1="lt1" tx1="dk1" bg2="lt2" tx2="dk2" accent1="accent1" accent2="accent2" accent3="accent3" accent4="accent4" accent5="accent5" accent6="accent6" hlink="hlink" folHlink="folHlink"/>
  <p:sldLayoutIdLst>
    <p:sldLayoutId id="2147488490" r:id="rId1"/>
    <p:sldLayoutId id="2147488491" r:id="rId2"/>
    <p:sldLayoutId id="2147488492" r:id="rId3"/>
    <p:sldLayoutId id="2147488493" r:id="rId4"/>
    <p:sldLayoutId id="2147488494" r:id="rId5"/>
    <p:sldLayoutId id="2147488495" r:id="rId6"/>
    <p:sldLayoutId id="2147488496" r:id="rId7"/>
    <p:sldLayoutId id="2147488497" r:id="rId8"/>
    <p:sldLayoutId id="2147488498" r:id="rId9"/>
    <p:sldLayoutId id="2147488499" r:id="rId10"/>
    <p:sldLayoutId id="2147488500" r:id="rId11"/>
  </p:sldLayoutIdLst>
  <p:txStyles>
    <p:titleStyle>
      <a:lvl1pPr algn="ctr" defTabSz="321503" rtl="0" fontAlgn="base">
        <a:spcBef>
          <a:spcPct val="0"/>
        </a:spcBef>
        <a:spcAft>
          <a:spcPct val="0"/>
        </a:spcAft>
        <a:buClr>
          <a:srgbClr val="000000"/>
        </a:buClr>
        <a:buSzPct val="100000"/>
        <a:buFont typeface="Times New Roman" charset="0"/>
        <a:defRPr sz="3100">
          <a:solidFill>
            <a:srgbClr val="000000"/>
          </a:solidFill>
          <a:latin typeface="+mj-lt"/>
          <a:ea typeface="+mj-ea"/>
          <a:cs typeface="+mj-cs"/>
        </a:defRPr>
      </a:lvl1pPr>
      <a:lvl2pPr marL="522442" indent="-200939"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2pPr>
      <a:lvl3pPr marL="803758"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3pPr>
      <a:lvl4pPr marL="1125261"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4pPr>
      <a:lvl5pPr marL="1446764"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5pPr>
      <a:lvl6pPr marL="1768267"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6pPr>
      <a:lvl7pPr marL="2089770"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7pPr>
      <a:lvl8pPr marL="2411273"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8pPr>
      <a:lvl9pPr marL="2732776" indent="-160752" algn="ctr" defTabSz="321503" rtl="0" fontAlgn="base">
        <a:spcBef>
          <a:spcPct val="0"/>
        </a:spcBef>
        <a:spcAft>
          <a:spcPct val="0"/>
        </a:spcAft>
        <a:buClr>
          <a:srgbClr val="000000"/>
        </a:buClr>
        <a:buSzPct val="100000"/>
        <a:buFont typeface="Times New Roman" charset="0"/>
        <a:defRPr sz="3100">
          <a:solidFill>
            <a:srgbClr val="000000"/>
          </a:solidFill>
          <a:latin typeface="Arial" charset="0"/>
          <a:ea typeface="ＭＳ Ｐゴシック" charset="0"/>
          <a:cs typeface="DejaVu Sans" charset="0"/>
        </a:defRPr>
      </a:lvl9pPr>
    </p:titleStyle>
    <p:bodyStyle>
      <a:lvl1pPr marL="241127" indent="-241127" algn="l" defTabSz="321503" rtl="0" fontAlgn="base">
        <a:spcBef>
          <a:spcPts val="563"/>
        </a:spcBef>
        <a:spcAft>
          <a:spcPct val="0"/>
        </a:spcAft>
        <a:buClr>
          <a:srgbClr val="000000"/>
        </a:buClr>
        <a:buSzPct val="100000"/>
        <a:buFont typeface="Times New Roman" charset="0"/>
        <a:defRPr sz="2300">
          <a:solidFill>
            <a:srgbClr val="000000"/>
          </a:solidFill>
          <a:latin typeface="+mn-lt"/>
          <a:ea typeface="+mn-ea"/>
          <a:cs typeface="+mn-cs"/>
        </a:defRPr>
      </a:lvl1pPr>
      <a:lvl2pPr marL="522442" indent="-200939" algn="l" defTabSz="321503" rtl="0" fontAlgn="base">
        <a:spcBef>
          <a:spcPts val="492"/>
        </a:spcBef>
        <a:spcAft>
          <a:spcPct val="0"/>
        </a:spcAft>
        <a:buClr>
          <a:srgbClr val="000000"/>
        </a:buClr>
        <a:buSzPct val="100000"/>
        <a:buFont typeface="Times New Roman" charset="0"/>
        <a:defRPr sz="2000">
          <a:solidFill>
            <a:srgbClr val="000000"/>
          </a:solidFill>
          <a:latin typeface="+mn-lt"/>
          <a:ea typeface="+mn-ea"/>
          <a:cs typeface="+mn-cs"/>
        </a:defRPr>
      </a:lvl2pPr>
      <a:lvl3pPr marL="803758" indent="-160752" algn="l" defTabSz="321503" rtl="0" fontAlgn="base">
        <a:spcBef>
          <a:spcPts val="422"/>
        </a:spcBef>
        <a:spcAft>
          <a:spcPct val="0"/>
        </a:spcAft>
        <a:buClr>
          <a:srgbClr val="000000"/>
        </a:buClr>
        <a:buSzPct val="100000"/>
        <a:buFont typeface="Times New Roman" charset="0"/>
        <a:defRPr sz="1700">
          <a:solidFill>
            <a:srgbClr val="000000"/>
          </a:solidFill>
          <a:latin typeface="+mn-lt"/>
          <a:ea typeface="+mn-ea"/>
          <a:cs typeface="+mn-cs"/>
        </a:defRPr>
      </a:lvl3pPr>
      <a:lvl4pPr marL="1125261" indent="-160752" algn="l" defTabSz="321503" rtl="0" fontAlgn="base">
        <a:spcBef>
          <a:spcPts val="352"/>
        </a:spcBef>
        <a:spcAft>
          <a:spcPct val="0"/>
        </a:spcAft>
        <a:buClr>
          <a:srgbClr val="000000"/>
        </a:buClr>
        <a:buSzPct val="100000"/>
        <a:buFont typeface="Times New Roman" charset="0"/>
        <a:defRPr sz="1400">
          <a:solidFill>
            <a:srgbClr val="000000"/>
          </a:solidFill>
          <a:latin typeface="+mn-lt"/>
          <a:ea typeface="+mn-ea"/>
          <a:cs typeface="+mn-cs"/>
        </a:defRPr>
      </a:lvl4pPr>
      <a:lvl5pPr marL="1446764" indent="-160752" algn="l" defTabSz="321503" rtl="0" fontAlgn="base">
        <a:spcBef>
          <a:spcPts val="352"/>
        </a:spcBef>
        <a:spcAft>
          <a:spcPct val="0"/>
        </a:spcAft>
        <a:buClr>
          <a:srgbClr val="000000"/>
        </a:buClr>
        <a:buSzPct val="100000"/>
        <a:buFont typeface="Times New Roman" charset="0"/>
        <a:defRPr sz="1400">
          <a:solidFill>
            <a:srgbClr val="000000"/>
          </a:solidFill>
          <a:latin typeface="+mn-lt"/>
          <a:ea typeface="+mn-ea"/>
          <a:cs typeface="+mn-cs"/>
        </a:defRPr>
      </a:lvl5pPr>
      <a:lvl6pPr marL="1768267" indent="-160752" algn="l" defTabSz="321503" rtl="0" fontAlgn="base">
        <a:spcBef>
          <a:spcPts val="352"/>
        </a:spcBef>
        <a:spcAft>
          <a:spcPct val="0"/>
        </a:spcAft>
        <a:buClr>
          <a:srgbClr val="000000"/>
        </a:buClr>
        <a:buSzPct val="100000"/>
        <a:buFont typeface="Times New Roman" charset="0"/>
        <a:defRPr sz="1400">
          <a:solidFill>
            <a:srgbClr val="000000"/>
          </a:solidFill>
          <a:latin typeface="+mn-lt"/>
          <a:ea typeface="+mn-ea"/>
          <a:cs typeface="+mn-cs"/>
        </a:defRPr>
      </a:lvl6pPr>
      <a:lvl7pPr marL="2089770" indent="-160752" algn="l" defTabSz="321503" rtl="0" fontAlgn="base">
        <a:spcBef>
          <a:spcPts val="352"/>
        </a:spcBef>
        <a:spcAft>
          <a:spcPct val="0"/>
        </a:spcAft>
        <a:buClr>
          <a:srgbClr val="000000"/>
        </a:buClr>
        <a:buSzPct val="100000"/>
        <a:buFont typeface="Times New Roman" charset="0"/>
        <a:defRPr sz="1400">
          <a:solidFill>
            <a:srgbClr val="000000"/>
          </a:solidFill>
          <a:latin typeface="+mn-lt"/>
          <a:ea typeface="+mn-ea"/>
          <a:cs typeface="+mn-cs"/>
        </a:defRPr>
      </a:lvl7pPr>
      <a:lvl8pPr marL="2411273" indent="-160752" algn="l" defTabSz="321503" rtl="0" fontAlgn="base">
        <a:spcBef>
          <a:spcPts val="352"/>
        </a:spcBef>
        <a:spcAft>
          <a:spcPct val="0"/>
        </a:spcAft>
        <a:buClr>
          <a:srgbClr val="000000"/>
        </a:buClr>
        <a:buSzPct val="100000"/>
        <a:buFont typeface="Times New Roman" charset="0"/>
        <a:defRPr sz="1400">
          <a:solidFill>
            <a:srgbClr val="000000"/>
          </a:solidFill>
          <a:latin typeface="+mn-lt"/>
          <a:ea typeface="+mn-ea"/>
          <a:cs typeface="+mn-cs"/>
        </a:defRPr>
      </a:lvl8pPr>
      <a:lvl9pPr marL="2732776" indent="-160752" algn="l" defTabSz="321503" rtl="0" fontAlgn="base">
        <a:spcBef>
          <a:spcPts val="352"/>
        </a:spcBef>
        <a:spcAft>
          <a:spcPct val="0"/>
        </a:spcAft>
        <a:buClr>
          <a:srgbClr val="000000"/>
        </a:buClr>
        <a:buSzPct val="100000"/>
        <a:buFont typeface="Times New Roman" charset="0"/>
        <a:defRPr sz="1400">
          <a:solidFill>
            <a:srgbClr val="000000"/>
          </a:solidFill>
          <a:latin typeface="+mn-lt"/>
          <a:ea typeface="+mn-ea"/>
          <a:cs typeface="+mn-cs"/>
        </a:defRPr>
      </a:lvl9pPr>
    </p:bodyStyle>
    <p:otherStyle>
      <a:defPPr>
        <a:defRPr lang="en-US"/>
      </a:defPPr>
      <a:lvl1pPr marL="0" algn="l" defTabSz="321503" rtl="0" eaLnBrk="1" latinLnBrk="0" hangingPunct="1">
        <a:defRPr sz="1300" kern="1200">
          <a:solidFill>
            <a:schemeClr val="tx1"/>
          </a:solidFill>
          <a:latin typeface="+mn-lt"/>
          <a:ea typeface="+mn-ea"/>
          <a:cs typeface="+mn-cs"/>
        </a:defRPr>
      </a:lvl1pPr>
      <a:lvl2pPr marL="321503" algn="l" defTabSz="321503" rtl="0" eaLnBrk="1" latinLnBrk="0" hangingPunct="1">
        <a:defRPr sz="1300" kern="1200">
          <a:solidFill>
            <a:schemeClr val="tx1"/>
          </a:solidFill>
          <a:latin typeface="+mn-lt"/>
          <a:ea typeface="+mn-ea"/>
          <a:cs typeface="+mn-cs"/>
        </a:defRPr>
      </a:lvl2pPr>
      <a:lvl3pPr marL="643006" algn="l" defTabSz="321503" rtl="0" eaLnBrk="1" latinLnBrk="0" hangingPunct="1">
        <a:defRPr sz="1300" kern="1200">
          <a:solidFill>
            <a:schemeClr val="tx1"/>
          </a:solidFill>
          <a:latin typeface="+mn-lt"/>
          <a:ea typeface="+mn-ea"/>
          <a:cs typeface="+mn-cs"/>
        </a:defRPr>
      </a:lvl3pPr>
      <a:lvl4pPr marL="964509" algn="l" defTabSz="321503" rtl="0" eaLnBrk="1" latinLnBrk="0" hangingPunct="1">
        <a:defRPr sz="1300" kern="1200">
          <a:solidFill>
            <a:schemeClr val="tx1"/>
          </a:solidFill>
          <a:latin typeface="+mn-lt"/>
          <a:ea typeface="+mn-ea"/>
          <a:cs typeface="+mn-cs"/>
        </a:defRPr>
      </a:lvl4pPr>
      <a:lvl5pPr marL="1286012" algn="l" defTabSz="321503" rtl="0" eaLnBrk="1" latinLnBrk="0" hangingPunct="1">
        <a:defRPr sz="1300" kern="1200">
          <a:solidFill>
            <a:schemeClr val="tx1"/>
          </a:solidFill>
          <a:latin typeface="+mn-lt"/>
          <a:ea typeface="+mn-ea"/>
          <a:cs typeface="+mn-cs"/>
        </a:defRPr>
      </a:lvl5pPr>
      <a:lvl6pPr marL="1607515" algn="l" defTabSz="321503" rtl="0" eaLnBrk="1" latinLnBrk="0" hangingPunct="1">
        <a:defRPr sz="1300" kern="1200">
          <a:solidFill>
            <a:schemeClr val="tx1"/>
          </a:solidFill>
          <a:latin typeface="+mn-lt"/>
          <a:ea typeface="+mn-ea"/>
          <a:cs typeface="+mn-cs"/>
        </a:defRPr>
      </a:lvl6pPr>
      <a:lvl7pPr marL="1929018" algn="l" defTabSz="321503" rtl="0" eaLnBrk="1" latinLnBrk="0" hangingPunct="1">
        <a:defRPr sz="1300" kern="1200">
          <a:solidFill>
            <a:schemeClr val="tx1"/>
          </a:solidFill>
          <a:latin typeface="+mn-lt"/>
          <a:ea typeface="+mn-ea"/>
          <a:cs typeface="+mn-cs"/>
        </a:defRPr>
      </a:lvl7pPr>
      <a:lvl8pPr marL="2250521" algn="l" defTabSz="321503" rtl="0" eaLnBrk="1" latinLnBrk="0" hangingPunct="1">
        <a:defRPr sz="1300" kern="1200">
          <a:solidFill>
            <a:schemeClr val="tx1"/>
          </a:solidFill>
          <a:latin typeface="+mn-lt"/>
          <a:ea typeface="+mn-ea"/>
          <a:cs typeface="+mn-cs"/>
        </a:defRPr>
      </a:lvl8pPr>
      <a:lvl9pPr marL="2572024" algn="l" defTabSz="321503" rtl="0" eaLnBrk="1" latinLnBrk="0" hangingPunct="1">
        <a:defRPr sz="13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0" y="1"/>
            <a:ext cx="9144000" cy="938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03" tIns="45702" rIns="91403" bIns="45702" numCol="1" anchor="t" anchorCtr="0" compatLnSpc="1">
            <a:prstTxWarp prst="textNoShape">
              <a:avLst/>
            </a:prstTxWarp>
          </a:bodyPr>
          <a:lstStyle/>
          <a:p>
            <a:pPr lvl="0"/>
            <a:r>
              <a:rPr lang="en-GB" dirty="0"/>
              <a:t>Click to edit Master title style</a:t>
            </a:r>
            <a:endParaRPr lang="en-US" dirty="0"/>
          </a:p>
        </p:txBody>
      </p:sp>
      <p:sp>
        <p:nvSpPr>
          <p:cNvPr id="4" name="Date Placeholder 3"/>
          <p:cNvSpPr>
            <a:spLocks noGrp="1"/>
          </p:cNvSpPr>
          <p:nvPr>
            <p:ph type="dt" sz="half" idx="2"/>
          </p:nvPr>
        </p:nvSpPr>
        <p:spPr>
          <a:xfrm>
            <a:off x="457201" y="6356350"/>
            <a:ext cx="2133600" cy="365125"/>
          </a:xfrm>
          <a:prstGeom prst="rect">
            <a:avLst/>
          </a:prstGeom>
        </p:spPr>
        <p:txBody>
          <a:bodyPr vert="horz" lIns="91403" tIns="45702" rIns="91403" bIns="45702" rtlCol="0" anchor="ctr"/>
          <a:lstStyle>
            <a:lvl1pPr algn="l" defTabSz="457020" fontAlgn="auto">
              <a:spcBef>
                <a:spcPts val="0"/>
              </a:spcBef>
              <a:spcAft>
                <a:spcPts val="0"/>
              </a:spcAft>
              <a:defRPr sz="1200">
                <a:solidFill>
                  <a:prstClr val="black">
                    <a:tint val="75000"/>
                  </a:prstClr>
                </a:solidFill>
                <a:latin typeface="Calibri"/>
                <a:ea typeface="+mn-ea"/>
                <a:cs typeface="+mn-cs"/>
              </a:defRPr>
            </a:lvl1pPr>
          </a:lstStyle>
          <a:p>
            <a:pPr eaLnBrk="1" hangingPunct="1">
              <a:defRPr/>
            </a:pPr>
            <a:fld id="{E04F5C45-2DFD-4843-AC59-9C9C9659DEAB}" type="datetimeFigureOut">
              <a:rPr lang="en-US"/>
              <a:pPr eaLnBrk="1" hangingPunct="1">
                <a:defRPr/>
              </a:pPr>
              <a:t>6/16/26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03" tIns="45702" rIns="91403" bIns="45702" rtlCol="0" anchor="ctr"/>
          <a:lstStyle>
            <a:lvl1pPr algn="ctr" defTabSz="457020" fontAlgn="auto">
              <a:spcBef>
                <a:spcPts val="0"/>
              </a:spcBef>
              <a:spcAft>
                <a:spcPts val="0"/>
              </a:spcAft>
              <a:defRPr sz="1200">
                <a:solidFill>
                  <a:prstClr val="black">
                    <a:tint val="75000"/>
                  </a:prstClr>
                </a:solidFill>
                <a:latin typeface="Calibri"/>
                <a:ea typeface="+mn-ea"/>
                <a:cs typeface="+mn-cs"/>
              </a:defRPr>
            </a:lvl1pPr>
          </a:lstStyle>
          <a:p>
            <a:pPr eaLnBrk="1" hangingPunct="1">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03" tIns="45702" rIns="91403" bIns="45702" rtlCol="0" anchor="ctr"/>
          <a:lstStyle>
            <a:lvl1pPr algn="r" defTabSz="457020" fontAlgn="auto">
              <a:spcBef>
                <a:spcPts val="0"/>
              </a:spcBef>
              <a:spcAft>
                <a:spcPts val="0"/>
              </a:spcAft>
              <a:defRPr sz="1200">
                <a:solidFill>
                  <a:prstClr val="black">
                    <a:tint val="75000"/>
                  </a:prstClr>
                </a:solidFill>
                <a:latin typeface="Calibri"/>
                <a:ea typeface="+mn-ea"/>
                <a:cs typeface="+mn-cs"/>
              </a:defRPr>
            </a:lvl1pPr>
          </a:lstStyle>
          <a:p>
            <a:pPr eaLnBrk="1" hangingPunct="1">
              <a:defRPr/>
            </a:pPr>
            <a:fld id="{0B192F90-7658-1245-9D05-40B1E48B3974}" type="slidenum">
              <a:rPr lang="en-US"/>
              <a:pPr eaLnBrk="1" hangingPunct="1">
                <a:defRPr/>
              </a:pPr>
              <a:t>‹#›</a:t>
            </a:fld>
            <a:endParaRPr lang="en-US"/>
          </a:p>
        </p:txBody>
      </p:sp>
    </p:spTree>
    <p:extLst>
      <p:ext uri="{BB962C8B-B14F-4D97-AF65-F5344CB8AC3E}">
        <p14:creationId xmlns:p14="http://schemas.microsoft.com/office/powerpoint/2010/main" val="2519253322"/>
      </p:ext>
    </p:extLst>
  </p:cSld>
  <p:clrMap bg1="lt1" tx1="dk1" bg2="lt2" tx2="dk2" accent1="accent1" accent2="accent2" accent3="accent3" accent4="accent4" accent5="accent5" accent6="accent6" hlink="hlink" folHlink="folHlink"/>
  <p:sldLayoutIdLst>
    <p:sldLayoutId id="2147488514" r:id="rId1"/>
    <p:sldLayoutId id="2147488515" r:id="rId2"/>
    <p:sldLayoutId id="2147488516" r:id="rId3"/>
    <p:sldLayoutId id="2147488517" r:id="rId4"/>
    <p:sldLayoutId id="2147488518" r:id="rId5"/>
    <p:sldLayoutId id="2147488519" r:id="rId6"/>
    <p:sldLayoutId id="2147488520" r:id="rId7"/>
    <p:sldLayoutId id="2147488521" r:id="rId8"/>
    <p:sldLayoutId id="2147488522" r:id="rId9"/>
    <p:sldLayoutId id="2147488523" r:id="rId10"/>
    <p:sldLayoutId id="2147488524" r:id="rId11"/>
  </p:sldLayoutIdLst>
  <p:txStyles>
    <p:titleStyle>
      <a:lvl1pPr algn="ctr" defTabSz="45702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2pPr>
      <a:lvl3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3pPr>
      <a:lvl4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4pPr>
      <a:lvl5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5pPr>
      <a:lvl6pPr marL="457020"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040"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056"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080"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764" indent="-342764" algn="l" defTabSz="457020" rtl="0" eaLnBrk="0" fontAlgn="base" hangingPunct="0">
        <a:spcBef>
          <a:spcPct val="20000"/>
        </a:spcBef>
        <a:spcAft>
          <a:spcPct val="0"/>
        </a:spcAft>
        <a:buFont typeface="Arial" charset="0"/>
        <a:buChar char="•"/>
        <a:defRPr sz="3200" b="1" kern="1200">
          <a:solidFill>
            <a:schemeClr val="tx1"/>
          </a:solidFill>
          <a:latin typeface="Arial"/>
          <a:ea typeface="ＭＳ Ｐゴシック" charset="0"/>
          <a:cs typeface="Arial"/>
        </a:defRPr>
      </a:lvl1pPr>
      <a:lvl2pPr marL="742654" indent="-285638" algn="l" defTabSz="457020" rtl="0" eaLnBrk="0" fontAlgn="base" hangingPunct="0">
        <a:spcBef>
          <a:spcPct val="20000"/>
        </a:spcBef>
        <a:spcAft>
          <a:spcPct val="0"/>
        </a:spcAft>
        <a:buFont typeface="Arial" charset="0"/>
        <a:buChar char="–"/>
        <a:defRPr sz="2800" b="1" kern="1200">
          <a:solidFill>
            <a:schemeClr val="tx1"/>
          </a:solidFill>
          <a:latin typeface="Arial"/>
          <a:ea typeface="ＭＳ Ｐゴシック" charset="0"/>
          <a:cs typeface="Arial"/>
        </a:defRPr>
      </a:lvl2pPr>
      <a:lvl3pPr marL="1142545" indent="-228510" algn="l" defTabSz="457020" rtl="0" eaLnBrk="0" fontAlgn="base" hangingPunct="0">
        <a:spcBef>
          <a:spcPct val="20000"/>
        </a:spcBef>
        <a:spcAft>
          <a:spcPct val="0"/>
        </a:spcAft>
        <a:buFont typeface="Arial" charset="0"/>
        <a:buChar char="•"/>
        <a:defRPr sz="2400" b="1" kern="1200">
          <a:solidFill>
            <a:schemeClr val="tx1"/>
          </a:solidFill>
          <a:latin typeface="Arial"/>
          <a:ea typeface="ＭＳ Ｐゴシック" charset="0"/>
          <a:cs typeface="Arial"/>
        </a:defRPr>
      </a:lvl3pPr>
      <a:lvl4pPr marL="1599566" indent="-228510" algn="l" defTabSz="457020" rtl="0" eaLnBrk="0" fontAlgn="base" hangingPunct="0">
        <a:spcBef>
          <a:spcPct val="20000"/>
        </a:spcBef>
        <a:spcAft>
          <a:spcPct val="0"/>
        </a:spcAft>
        <a:buFont typeface="Arial" charset="0"/>
        <a:buChar char="–"/>
        <a:defRPr sz="2000" b="1" kern="1200">
          <a:solidFill>
            <a:schemeClr val="tx1"/>
          </a:solidFill>
          <a:latin typeface="Arial"/>
          <a:ea typeface="ＭＳ Ｐゴシック" charset="0"/>
          <a:cs typeface="Arial"/>
        </a:defRPr>
      </a:lvl4pPr>
      <a:lvl5pPr marL="2056584" indent="-228510" algn="l" defTabSz="457020" rtl="0" eaLnBrk="0" fontAlgn="base" hangingPunct="0">
        <a:spcBef>
          <a:spcPct val="20000"/>
        </a:spcBef>
        <a:spcAft>
          <a:spcPct val="0"/>
        </a:spcAft>
        <a:buFont typeface="Arial" charset="0"/>
        <a:buChar char="»"/>
        <a:defRPr sz="2000" b="1" kern="1200">
          <a:solidFill>
            <a:schemeClr val="tx1"/>
          </a:solidFill>
          <a:latin typeface="Arial"/>
          <a:ea typeface="ＭＳ Ｐゴシック" charset="0"/>
          <a:cs typeface="Arial"/>
        </a:defRPr>
      </a:lvl5pPr>
      <a:lvl6pPr marL="2513601" indent="-228510" algn="l" defTabSz="457020" rtl="0" eaLnBrk="1" latinLnBrk="0" hangingPunct="1">
        <a:spcBef>
          <a:spcPct val="20000"/>
        </a:spcBef>
        <a:buFont typeface="Arial"/>
        <a:buChar char="•"/>
        <a:defRPr sz="2000" kern="1200">
          <a:solidFill>
            <a:schemeClr val="tx1"/>
          </a:solidFill>
          <a:latin typeface="+mn-lt"/>
          <a:ea typeface="+mn-ea"/>
          <a:cs typeface="+mn-cs"/>
        </a:defRPr>
      </a:lvl6pPr>
      <a:lvl7pPr marL="2970623" indent="-228510" algn="l" defTabSz="457020" rtl="0" eaLnBrk="1" latinLnBrk="0" hangingPunct="1">
        <a:spcBef>
          <a:spcPct val="20000"/>
        </a:spcBef>
        <a:buFont typeface="Arial"/>
        <a:buChar char="•"/>
        <a:defRPr sz="2000" kern="1200">
          <a:solidFill>
            <a:schemeClr val="tx1"/>
          </a:solidFill>
          <a:latin typeface="+mn-lt"/>
          <a:ea typeface="+mn-ea"/>
          <a:cs typeface="+mn-cs"/>
        </a:defRPr>
      </a:lvl7pPr>
      <a:lvl8pPr marL="3427640" indent="-228510" algn="l" defTabSz="457020" rtl="0" eaLnBrk="1" latinLnBrk="0" hangingPunct="1">
        <a:spcBef>
          <a:spcPct val="20000"/>
        </a:spcBef>
        <a:buFont typeface="Arial"/>
        <a:buChar char="•"/>
        <a:defRPr sz="2000" kern="1200">
          <a:solidFill>
            <a:schemeClr val="tx1"/>
          </a:solidFill>
          <a:latin typeface="+mn-lt"/>
          <a:ea typeface="+mn-ea"/>
          <a:cs typeface="+mn-cs"/>
        </a:defRPr>
      </a:lvl8pPr>
      <a:lvl9pPr marL="3884660" indent="-228510" algn="l" defTabSz="45702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020" rtl="0" eaLnBrk="1" latinLnBrk="0" hangingPunct="1">
        <a:defRPr sz="1800" kern="1200">
          <a:solidFill>
            <a:schemeClr val="tx1"/>
          </a:solidFill>
          <a:latin typeface="+mn-lt"/>
          <a:ea typeface="+mn-ea"/>
          <a:cs typeface="+mn-cs"/>
        </a:defRPr>
      </a:lvl1pPr>
      <a:lvl2pPr marL="457020" algn="l" defTabSz="457020" rtl="0" eaLnBrk="1" latinLnBrk="0" hangingPunct="1">
        <a:defRPr sz="1800" kern="1200">
          <a:solidFill>
            <a:schemeClr val="tx1"/>
          </a:solidFill>
          <a:latin typeface="+mn-lt"/>
          <a:ea typeface="+mn-ea"/>
          <a:cs typeface="+mn-cs"/>
        </a:defRPr>
      </a:lvl2pPr>
      <a:lvl3pPr marL="914040" algn="l" defTabSz="457020" rtl="0" eaLnBrk="1" latinLnBrk="0" hangingPunct="1">
        <a:defRPr sz="1800" kern="1200">
          <a:solidFill>
            <a:schemeClr val="tx1"/>
          </a:solidFill>
          <a:latin typeface="+mn-lt"/>
          <a:ea typeface="+mn-ea"/>
          <a:cs typeface="+mn-cs"/>
        </a:defRPr>
      </a:lvl3pPr>
      <a:lvl4pPr marL="1371056" algn="l" defTabSz="457020" rtl="0" eaLnBrk="1" latinLnBrk="0" hangingPunct="1">
        <a:defRPr sz="1800" kern="1200">
          <a:solidFill>
            <a:schemeClr val="tx1"/>
          </a:solidFill>
          <a:latin typeface="+mn-lt"/>
          <a:ea typeface="+mn-ea"/>
          <a:cs typeface="+mn-cs"/>
        </a:defRPr>
      </a:lvl4pPr>
      <a:lvl5pPr marL="1828080" algn="l" defTabSz="457020" rtl="0" eaLnBrk="1" latinLnBrk="0" hangingPunct="1">
        <a:defRPr sz="1800" kern="1200">
          <a:solidFill>
            <a:schemeClr val="tx1"/>
          </a:solidFill>
          <a:latin typeface="+mn-lt"/>
          <a:ea typeface="+mn-ea"/>
          <a:cs typeface="+mn-cs"/>
        </a:defRPr>
      </a:lvl5pPr>
      <a:lvl6pPr marL="2285092" algn="l" defTabSz="457020" rtl="0" eaLnBrk="1" latinLnBrk="0" hangingPunct="1">
        <a:defRPr sz="1800" kern="1200">
          <a:solidFill>
            <a:schemeClr val="tx1"/>
          </a:solidFill>
          <a:latin typeface="+mn-lt"/>
          <a:ea typeface="+mn-ea"/>
          <a:cs typeface="+mn-cs"/>
        </a:defRPr>
      </a:lvl6pPr>
      <a:lvl7pPr marL="2742112" algn="l" defTabSz="457020" rtl="0" eaLnBrk="1" latinLnBrk="0" hangingPunct="1">
        <a:defRPr sz="1800" kern="1200">
          <a:solidFill>
            <a:schemeClr val="tx1"/>
          </a:solidFill>
          <a:latin typeface="+mn-lt"/>
          <a:ea typeface="+mn-ea"/>
          <a:cs typeface="+mn-cs"/>
        </a:defRPr>
      </a:lvl7pPr>
      <a:lvl8pPr marL="3199130" algn="l" defTabSz="457020" rtl="0" eaLnBrk="1" latinLnBrk="0" hangingPunct="1">
        <a:defRPr sz="1800" kern="1200">
          <a:solidFill>
            <a:schemeClr val="tx1"/>
          </a:solidFill>
          <a:latin typeface="+mn-lt"/>
          <a:ea typeface="+mn-ea"/>
          <a:cs typeface="+mn-cs"/>
        </a:defRPr>
      </a:lvl8pPr>
      <a:lvl9pPr marL="3656146" algn="l" defTabSz="45702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0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GB"/>
              <a:t>Click to edit Master title style</a:t>
            </a:r>
            <a:endParaRPr lang="en-US"/>
          </a:p>
        </p:txBody>
      </p:sp>
      <p:sp>
        <p:nvSpPr>
          <p:cNvPr id="51203"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defTabSz="457200">
              <a:defRPr sz="1200">
                <a:solidFill>
                  <a:srgbClr val="898989"/>
                </a:solidFill>
                <a:latin typeface="Calibri" pitchFamily="34" charset="0"/>
              </a:defRPr>
            </a:lvl1pPr>
          </a:lstStyle>
          <a:p>
            <a:pPr eaLnBrk="1" hangingPunct="1"/>
            <a:fld id="{3E731733-F2BA-4E3E-A13B-50DC44DBF30E}" type="datetimeFigureOut">
              <a:rPr lang="en-US">
                <a:ea typeface="MS PGothic" pitchFamily="34" charset="-128"/>
                <a:cs typeface="+mn-cs"/>
              </a:rPr>
              <a:pPr eaLnBrk="1" hangingPunct="1"/>
              <a:t>6/16/26</a:t>
            </a:fld>
            <a:endParaRPr lang="en-US">
              <a:ea typeface="MS PGothic" pitchFamily="34" charset="-128"/>
              <a:cs typeface="+mn-cs"/>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wrap="square" lIns="91440" tIns="45720" rIns="91440" bIns="45720" numCol="1" anchor="ctr" anchorCtr="0" compatLnSpc="1">
            <a:prstTxWarp prst="textNoShape">
              <a:avLst/>
            </a:prstTxWarp>
          </a:bodyPr>
          <a:lstStyle>
            <a:lvl1pPr algn="ctr" defTabSz="457200">
              <a:defRPr sz="1200">
                <a:solidFill>
                  <a:srgbClr val="898989"/>
                </a:solidFill>
                <a:latin typeface="Calibri" pitchFamily="34" charset="0"/>
              </a:defRPr>
            </a:lvl1pPr>
          </a:lstStyle>
          <a:p>
            <a:pPr eaLnBrk="1" hangingPunct="1"/>
            <a:endParaRPr lang="en-US">
              <a:ea typeface="MS PGothic" pitchFamily="34" charset="-128"/>
              <a:cs typeface="+mn-cs"/>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defTabSz="457200">
              <a:defRPr sz="1200">
                <a:solidFill>
                  <a:srgbClr val="898989"/>
                </a:solidFill>
                <a:latin typeface="Calibri" pitchFamily="34" charset="0"/>
              </a:defRPr>
            </a:lvl1pPr>
          </a:lstStyle>
          <a:p>
            <a:pPr eaLnBrk="1" hangingPunct="1"/>
            <a:fld id="{71C8EB3A-54B5-4EE2-89C2-9A321DB21FF7}" type="slidenum">
              <a:rPr lang="en-US">
                <a:ea typeface="MS PGothic" pitchFamily="34" charset="-128"/>
                <a:cs typeface="+mn-cs"/>
              </a:rPr>
              <a:pPr eaLnBrk="1" hangingPunct="1"/>
              <a:t>‹#›</a:t>
            </a:fld>
            <a:endParaRPr lang="en-US">
              <a:ea typeface="MS PGothic" pitchFamily="34" charset="-128"/>
              <a:cs typeface="+mn-cs"/>
            </a:endParaRPr>
          </a:p>
        </p:txBody>
      </p:sp>
    </p:spTree>
    <p:extLst>
      <p:ext uri="{BB962C8B-B14F-4D97-AF65-F5344CB8AC3E}">
        <p14:creationId xmlns:p14="http://schemas.microsoft.com/office/powerpoint/2010/main" val="1992603024"/>
      </p:ext>
    </p:extLst>
  </p:cSld>
  <p:clrMap bg1="lt1" tx1="dk1" bg2="lt2" tx2="dk2" accent1="accent1" accent2="accent2" accent3="accent3" accent4="accent4" accent5="accent5" accent6="accent6" hlink="hlink" folHlink="folHlink"/>
  <p:sldLayoutIdLst>
    <p:sldLayoutId id="2147488526" r:id="rId1"/>
    <p:sldLayoutId id="2147488527" r:id="rId2"/>
    <p:sldLayoutId id="2147488528" r:id="rId3"/>
    <p:sldLayoutId id="2147488529" r:id="rId4"/>
    <p:sldLayoutId id="2147488530" r:id="rId5"/>
    <p:sldLayoutId id="2147488531" r:id="rId6"/>
    <p:sldLayoutId id="2147488532" r:id="rId7"/>
    <p:sldLayoutId id="2147488533" r:id="rId8"/>
    <p:sldLayoutId id="2147488534" r:id="rId9"/>
    <p:sldLayoutId id="2147488535" r:id="rId10"/>
    <p:sldLayoutId id="2147488536" r:id="rId11"/>
  </p:sldLayoutIdLst>
  <p:txStyles>
    <p:titleStyle>
      <a:lvl1pPr algn="ctr" defTabSz="457200" rtl="0" eaLnBrk="0" fontAlgn="base" hangingPunct="0">
        <a:spcBef>
          <a:spcPct val="0"/>
        </a:spcBef>
        <a:spcAft>
          <a:spcPct val="0"/>
        </a:spcAft>
        <a:defRPr sz="4400" kern="1200">
          <a:solidFill>
            <a:schemeClr val="tx1"/>
          </a:solidFill>
          <a:latin typeface="+mj-lt"/>
          <a:ea typeface="MS PGothic" pitchFamily="34" charset="-128"/>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itchFamily="34" charset="0"/>
        <a:buChar char="•"/>
        <a:defRPr sz="3200" kern="1200">
          <a:solidFill>
            <a:schemeClr val="tx1"/>
          </a:solidFill>
          <a:latin typeface="+mn-lt"/>
          <a:ea typeface="MS PGothic" pitchFamily="34" charset="-128"/>
          <a:cs typeface="ＭＳ Ｐゴシック" charset="0"/>
        </a:defRPr>
      </a:lvl1pPr>
      <a:lvl2pPr marL="742950" indent="-285750" algn="l" defTabSz="457200" rtl="0" eaLnBrk="0" fontAlgn="base" hangingPunct="0">
        <a:spcBef>
          <a:spcPct val="20000"/>
        </a:spcBef>
        <a:spcAft>
          <a:spcPct val="0"/>
        </a:spcAft>
        <a:buFont typeface="Arial" pitchFamily="34" charset="0"/>
        <a:buChar char="–"/>
        <a:defRPr sz="2800" kern="1200">
          <a:solidFill>
            <a:schemeClr val="tx1"/>
          </a:solidFill>
          <a:latin typeface="+mn-lt"/>
          <a:ea typeface="MS PGothic" pitchFamily="34" charset="-128"/>
          <a:cs typeface="+mn-cs"/>
        </a:defRPr>
      </a:lvl2pPr>
      <a:lvl3pPr marL="1143000" indent="-228600" algn="l" defTabSz="457200" rtl="0" eaLnBrk="0" fontAlgn="base" hangingPunct="0">
        <a:spcBef>
          <a:spcPct val="20000"/>
        </a:spcBef>
        <a:spcAft>
          <a:spcPct val="0"/>
        </a:spcAft>
        <a:buFont typeface="Arial" pitchFamily="34" charset="0"/>
        <a:buChar char="•"/>
        <a:defRPr sz="2400" kern="1200">
          <a:solidFill>
            <a:schemeClr val="tx1"/>
          </a:solidFill>
          <a:latin typeface="+mn-lt"/>
          <a:ea typeface="MS PGothic" pitchFamily="34" charset="-128"/>
          <a:cs typeface="+mn-cs"/>
        </a:defRPr>
      </a:lvl3pPr>
      <a:lvl4pPr marL="1600200" indent="-228600" algn="l" defTabSz="457200" rtl="0" eaLnBrk="0" fontAlgn="base" hangingPunct="0">
        <a:spcBef>
          <a:spcPct val="20000"/>
        </a:spcBef>
        <a:spcAft>
          <a:spcPct val="0"/>
        </a:spcAft>
        <a:buFont typeface="Arial" pitchFamily="34" charset="0"/>
        <a:buChar char="–"/>
        <a:defRPr sz="2000" kern="1200">
          <a:solidFill>
            <a:schemeClr val="tx1"/>
          </a:solidFill>
          <a:latin typeface="+mn-lt"/>
          <a:ea typeface="MS PGothic" pitchFamily="34" charset="-128"/>
          <a:cs typeface="+mn-cs"/>
        </a:defRPr>
      </a:lvl4pPr>
      <a:lvl5pPr marL="2057400" indent="-228600" algn="l" defTabSz="457200" rtl="0" eaLnBrk="0" fontAlgn="base" hangingPunct="0">
        <a:spcBef>
          <a:spcPct val="20000"/>
        </a:spcBef>
        <a:spcAft>
          <a:spcPct val="0"/>
        </a:spcAft>
        <a:buFont typeface="Arial" pitchFamily="34" charset="0"/>
        <a:buChar char="»"/>
        <a:defRPr sz="2000" kern="1200">
          <a:solidFill>
            <a:schemeClr val="tx1"/>
          </a:solidFill>
          <a:latin typeface="+mn-lt"/>
          <a:ea typeface="MS PGothic" pitchFamily="34" charset="-128"/>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0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GB"/>
              <a:t>Click to edit Master title style</a:t>
            </a:r>
            <a:endParaRPr lang="en-US"/>
          </a:p>
        </p:txBody>
      </p:sp>
      <p:sp>
        <p:nvSpPr>
          <p:cNvPr id="51203"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defTabSz="457200">
              <a:defRPr sz="1200">
                <a:solidFill>
                  <a:srgbClr val="898989"/>
                </a:solidFill>
                <a:latin typeface="Calibri" pitchFamily="34" charset="0"/>
              </a:defRPr>
            </a:lvl1pPr>
          </a:lstStyle>
          <a:p>
            <a:pPr eaLnBrk="1" hangingPunct="1"/>
            <a:fld id="{3E731733-F2BA-4E3E-A13B-50DC44DBF30E}" type="datetimeFigureOut">
              <a:rPr lang="en-US">
                <a:ea typeface="MS PGothic" pitchFamily="34" charset="-128"/>
              </a:rPr>
              <a:pPr eaLnBrk="1" hangingPunct="1"/>
              <a:t>6/16/26</a:t>
            </a:fld>
            <a:endParaRPr lang="en-US">
              <a:ea typeface="MS PGothic" pitchFamily="34" charset="-128"/>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wrap="square" lIns="91440" tIns="45720" rIns="91440" bIns="45720" numCol="1" anchor="ctr" anchorCtr="0" compatLnSpc="1">
            <a:prstTxWarp prst="textNoShape">
              <a:avLst/>
            </a:prstTxWarp>
          </a:bodyPr>
          <a:lstStyle>
            <a:lvl1pPr algn="ctr" defTabSz="457200">
              <a:defRPr sz="1200">
                <a:solidFill>
                  <a:srgbClr val="898989"/>
                </a:solidFill>
                <a:latin typeface="Calibri" pitchFamily="34" charset="0"/>
              </a:defRPr>
            </a:lvl1pPr>
          </a:lstStyle>
          <a:p>
            <a:pPr eaLnBrk="1" hangingPunct="1"/>
            <a:endParaRPr lang="en-US">
              <a:ea typeface="MS PGothic" pitchFamily="34" charset="-128"/>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defTabSz="457200">
              <a:defRPr sz="1200">
                <a:solidFill>
                  <a:srgbClr val="898989"/>
                </a:solidFill>
                <a:latin typeface="Calibri" pitchFamily="34" charset="0"/>
              </a:defRPr>
            </a:lvl1pPr>
          </a:lstStyle>
          <a:p>
            <a:pPr eaLnBrk="1" hangingPunct="1"/>
            <a:fld id="{71C8EB3A-54B5-4EE2-89C2-9A321DB21FF7}" type="slidenum">
              <a:rPr lang="en-US">
                <a:ea typeface="MS PGothic" pitchFamily="34" charset="-128"/>
              </a:rPr>
              <a:pPr eaLnBrk="1" hangingPunct="1"/>
              <a:t>‹#›</a:t>
            </a:fld>
            <a:endParaRPr lang="en-US">
              <a:ea typeface="MS PGothic" pitchFamily="34" charset="-128"/>
            </a:endParaRPr>
          </a:p>
        </p:txBody>
      </p:sp>
    </p:spTree>
    <p:extLst>
      <p:ext uri="{BB962C8B-B14F-4D97-AF65-F5344CB8AC3E}">
        <p14:creationId xmlns:p14="http://schemas.microsoft.com/office/powerpoint/2010/main" val="1830652549"/>
      </p:ext>
    </p:extLst>
  </p:cSld>
  <p:clrMap bg1="lt1" tx1="dk1" bg2="lt2" tx2="dk2" accent1="accent1" accent2="accent2" accent3="accent3" accent4="accent4" accent5="accent5" accent6="accent6" hlink="hlink" folHlink="folHlink"/>
  <p:sldLayoutIdLst>
    <p:sldLayoutId id="2147488538" r:id="rId1"/>
    <p:sldLayoutId id="2147488539" r:id="rId2"/>
    <p:sldLayoutId id="2147488540" r:id="rId3"/>
    <p:sldLayoutId id="2147488541" r:id="rId4"/>
    <p:sldLayoutId id="2147488542" r:id="rId5"/>
    <p:sldLayoutId id="2147488543" r:id="rId6"/>
    <p:sldLayoutId id="2147488544" r:id="rId7"/>
    <p:sldLayoutId id="2147488545" r:id="rId8"/>
    <p:sldLayoutId id="2147488546" r:id="rId9"/>
    <p:sldLayoutId id="2147488547" r:id="rId10"/>
    <p:sldLayoutId id="2147488548" r:id="rId11"/>
  </p:sldLayoutIdLst>
  <p:txStyles>
    <p:titleStyle>
      <a:lvl1pPr algn="ctr" defTabSz="457200" rtl="0" eaLnBrk="0" fontAlgn="base" hangingPunct="0">
        <a:spcBef>
          <a:spcPct val="0"/>
        </a:spcBef>
        <a:spcAft>
          <a:spcPct val="0"/>
        </a:spcAft>
        <a:defRPr sz="4400" kern="1200">
          <a:solidFill>
            <a:schemeClr val="tx1"/>
          </a:solidFill>
          <a:latin typeface="+mj-lt"/>
          <a:ea typeface="MS PGothic" pitchFamily="34" charset="-128"/>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itchFamily="34" charset="0"/>
        <a:buChar char="•"/>
        <a:defRPr sz="3200" kern="1200">
          <a:solidFill>
            <a:schemeClr val="tx1"/>
          </a:solidFill>
          <a:latin typeface="+mn-lt"/>
          <a:ea typeface="MS PGothic" pitchFamily="34" charset="-128"/>
          <a:cs typeface="ＭＳ Ｐゴシック" charset="0"/>
        </a:defRPr>
      </a:lvl1pPr>
      <a:lvl2pPr marL="742950" indent="-285750" algn="l" defTabSz="457200" rtl="0" eaLnBrk="0" fontAlgn="base" hangingPunct="0">
        <a:spcBef>
          <a:spcPct val="20000"/>
        </a:spcBef>
        <a:spcAft>
          <a:spcPct val="0"/>
        </a:spcAft>
        <a:buFont typeface="Arial" pitchFamily="34" charset="0"/>
        <a:buChar char="–"/>
        <a:defRPr sz="2800" kern="1200">
          <a:solidFill>
            <a:schemeClr val="tx1"/>
          </a:solidFill>
          <a:latin typeface="+mn-lt"/>
          <a:ea typeface="MS PGothic" pitchFamily="34" charset="-128"/>
          <a:cs typeface="+mn-cs"/>
        </a:defRPr>
      </a:lvl2pPr>
      <a:lvl3pPr marL="1143000" indent="-228600" algn="l" defTabSz="457200" rtl="0" eaLnBrk="0" fontAlgn="base" hangingPunct="0">
        <a:spcBef>
          <a:spcPct val="20000"/>
        </a:spcBef>
        <a:spcAft>
          <a:spcPct val="0"/>
        </a:spcAft>
        <a:buFont typeface="Arial" pitchFamily="34" charset="0"/>
        <a:buChar char="•"/>
        <a:defRPr sz="2400" kern="1200">
          <a:solidFill>
            <a:schemeClr val="tx1"/>
          </a:solidFill>
          <a:latin typeface="+mn-lt"/>
          <a:ea typeface="MS PGothic" pitchFamily="34" charset="-128"/>
          <a:cs typeface="+mn-cs"/>
        </a:defRPr>
      </a:lvl3pPr>
      <a:lvl4pPr marL="1600200" indent="-228600" algn="l" defTabSz="457200" rtl="0" eaLnBrk="0" fontAlgn="base" hangingPunct="0">
        <a:spcBef>
          <a:spcPct val="20000"/>
        </a:spcBef>
        <a:spcAft>
          <a:spcPct val="0"/>
        </a:spcAft>
        <a:buFont typeface="Arial" pitchFamily="34" charset="0"/>
        <a:buChar char="–"/>
        <a:defRPr sz="2000" kern="1200">
          <a:solidFill>
            <a:schemeClr val="tx1"/>
          </a:solidFill>
          <a:latin typeface="+mn-lt"/>
          <a:ea typeface="MS PGothic" pitchFamily="34" charset="-128"/>
          <a:cs typeface="+mn-cs"/>
        </a:defRPr>
      </a:lvl4pPr>
      <a:lvl5pPr marL="2057400" indent="-228600" algn="l" defTabSz="457200" rtl="0" eaLnBrk="0" fontAlgn="base" hangingPunct="0">
        <a:spcBef>
          <a:spcPct val="20000"/>
        </a:spcBef>
        <a:spcAft>
          <a:spcPct val="0"/>
        </a:spcAft>
        <a:buFont typeface="Arial" pitchFamily="34" charset="0"/>
        <a:buChar char="»"/>
        <a:defRPr sz="2000" kern="1200">
          <a:solidFill>
            <a:schemeClr val="tx1"/>
          </a:solidFill>
          <a:latin typeface="+mn-lt"/>
          <a:ea typeface="MS PGothic" pitchFamily="34" charset="-128"/>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Shape 2"/>
          <p:cNvSpPr>
            <a:spLocks noGrp="1"/>
          </p:cNvSpPr>
          <p:nvPr>
            <p:ph type="title"/>
          </p:nvPr>
        </p:nvSpPr>
        <p:spPr>
          <a:xfrm>
            <a:off x="457200" y="274638"/>
            <a:ext cx="8229600" cy="1143001"/>
          </a:xfrm>
          <a:prstGeom prst="rect">
            <a:avLst/>
          </a:prstGeom>
          <a:ln w="12700">
            <a:miter lim="400000"/>
          </a:ln>
          <a:extLst>
            <a:ext uri="{C572A759-6A51-4108-AA02-DFA0A04FC94B}">
              <ma14:wrappingTextBoxFlag xmlns:ma14="http://schemas.microsoft.com/office/mac/drawingml/2011/main" xmlns="" val="1"/>
            </a:ext>
          </a:extLst>
        </p:spPr>
        <p:txBody>
          <a:bodyPr lIns="45718" tIns="45718" rIns="45718" bIns="45718" anchor="ctr">
            <a:normAutofit/>
          </a:bodyPr>
          <a:lstStyle/>
          <a:p>
            <a:r>
              <a:t>Title Text</a:t>
            </a:r>
          </a:p>
        </p:txBody>
      </p:sp>
      <p:sp>
        <p:nvSpPr>
          <p:cNvPr id="3" name="Shape 3"/>
          <p:cNvSpPr>
            <a:spLocks noGrp="1"/>
          </p:cNvSpPr>
          <p:nvPr>
            <p:ph type="body" idx="1"/>
          </p:nvPr>
        </p:nvSpPr>
        <p:spPr>
          <a:xfrm>
            <a:off x="457200" y="1600200"/>
            <a:ext cx="8229600" cy="4525963"/>
          </a:xfrm>
          <a:prstGeom prst="rect">
            <a:avLst/>
          </a:prstGeom>
          <a:ln w="12700">
            <a:miter lim="400000"/>
          </a:ln>
          <a:extLst>
            <a:ext uri="{C572A759-6A51-4108-AA02-DFA0A04FC94B}">
              <ma14:wrappingTextBoxFlag xmlns:ma14="http://schemas.microsoft.com/office/mac/drawingml/2011/main" xmlns="" val="1"/>
            </a:ext>
          </a:extLst>
        </p:spPr>
        <p:txBody>
          <a:bodyPr lIns="45718" tIns="45718" rIns="45718" bIns="45718">
            <a:normAutofit/>
          </a:bodyPr>
          <a:lstStyle/>
          <a:p>
            <a:r>
              <a:t>Body Level One</a:t>
            </a:r>
          </a:p>
          <a:p>
            <a:pPr lvl="1"/>
            <a:r>
              <a:t>Body Level Two</a:t>
            </a:r>
          </a:p>
          <a:p>
            <a:pPr lvl="2"/>
            <a:r>
              <a:t>Body Level Three</a:t>
            </a:r>
          </a:p>
          <a:p>
            <a:pPr lvl="3"/>
            <a:r>
              <a:t>Body Level Four</a:t>
            </a:r>
          </a:p>
          <a:p>
            <a:pPr lvl="4"/>
            <a:r>
              <a:t>Body Level Five</a:t>
            </a:r>
          </a:p>
        </p:txBody>
      </p:sp>
      <p:sp>
        <p:nvSpPr>
          <p:cNvPr id="4" name="Shape 4"/>
          <p:cNvSpPr>
            <a:spLocks noGrp="1"/>
          </p:cNvSpPr>
          <p:nvPr>
            <p:ph type="sldNum" sz="quarter" idx="2"/>
          </p:nvPr>
        </p:nvSpPr>
        <p:spPr>
          <a:xfrm>
            <a:off x="8422823" y="6404294"/>
            <a:ext cx="263978" cy="269237"/>
          </a:xfrm>
          <a:prstGeom prst="rect">
            <a:avLst/>
          </a:prstGeom>
          <a:ln w="12700">
            <a:miter lim="400000"/>
          </a:ln>
        </p:spPr>
        <p:txBody>
          <a:bodyPr wrap="none" lIns="45718" tIns="45718" rIns="45718" bIns="45718" anchor="ctr">
            <a:spAutoFit/>
          </a:bodyPr>
          <a:lstStyle>
            <a:lvl1pPr algn="r">
              <a:defRPr sz="1200">
                <a:solidFill>
                  <a:srgbClr val="898989"/>
                </a:solidFill>
              </a:defRPr>
            </a:lvl1pPr>
          </a:lstStyle>
          <a:p>
            <a:pPr eaLnBrk="1" fontAlgn="auto">
              <a:spcBef>
                <a:spcPts val="0"/>
              </a:spcBef>
              <a:spcAft>
                <a:spcPts val="0"/>
              </a:spcAft>
            </a:pPr>
            <a:fld id="{86CB4B4D-7CA3-9044-876B-883B54F8677D}" type="slidenum">
              <a:rPr kern="0">
                <a:latin typeface="Calibri"/>
                <a:ea typeface="Calibri"/>
                <a:cs typeface="Calibri"/>
                <a:sym typeface="Calibri"/>
              </a:rPr>
              <a:pPr eaLnBrk="1" fontAlgn="auto">
                <a:spcBef>
                  <a:spcPts val="0"/>
                </a:spcBef>
                <a:spcAft>
                  <a:spcPts val="0"/>
                </a:spcAft>
              </a:pPr>
              <a:t>‹#›</a:t>
            </a:fld>
            <a:endParaRPr kern="0">
              <a:latin typeface="Calibri"/>
              <a:ea typeface="Calibri"/>
              <a:cs typeface="Calibri"/>
              <a:sym typeface="Calibri"/>
            </a:endParaRPr>
          </a:p>
        </p:txBody>
      </p:sp>
    </p:spTree>
    <p:extLst>
      <p:ext uri="{BB962C8B-B14F-4D97-AF65-F5344CB8AC3E}">
        <p14:creationId xmlns:p14="http://schemas.microsoft.com/office/powerpoint/2010/main" val="2894236538"/>
      </p:ext>
    </p:extLst>
  </p:cSld>
  <p:clrMap bg1="lt1" tx1="dk1" bg2="lt2" tx2="dk2" accent1="accent1" accent2="accent2" accent3="accent3" accent4="accent4" accent5="accent5" accent6="accent6" hlink="hlink" folHlink="folHlink"/>
  <p:sldLayoutIdLst>
    <p:sldLayoutId id="2147488550" r:id="rId1"/>
    <p:sldLayoutId id="2147488551" r:id="rId2"/>
    <p:sldLayoutId id="2147488552" r:id="rId3"/>
    <p:sldLayoutId id="2147488553" r:id="rId4"/>
    <p:sldLayoutId id="2147488554" r:id="rId5"/>
    <p:sldLayoutId id="2147488556" r:id="rId6"/>
    <p:sldLayoutId id="2147488557" r:id="rId7"/>
    <p:sldLayoutId id="2147488558" r:id="rId8"/>
    <p:sldLayoutId id="2147488559" r:id="rId9"/>
    <p:sldLayoutId id="2147488560" r:id="rId10"/>
    <p:sldLayoutId id="2147488561" r:id="rId11"/>
    <p:sldLayoutId id="2147488562" r:id="rId12"/>
    <p:sldLayoutId id="2147488563" r:id="rId13"/>
    <p:sldLayoutId id="2147488564" r:id="rId14"/>
    <p:sldLayoutId id="2147488565" r:id="rId15"/>
    <p:sldLayoutId id="2147488566" r:id="rId16"/>
    <p:sldLayoutId id="2147488567" r:id="rId17"/>
    <p:sldLayoutId id="2147488568" r:id="rId18"/>
    <p:sldLayoutId id="2147488569" r:id="rId19"/>
    <p:sldLayoutId id="2147488570" r:id="rId20"/>
    <p:sldLayoutId id="2147488571" r:id="rId21"/>
  </p:sldLayoutIdLst>
  <p:transition spd="med"/>
  <p:txStyles>
    <p:titleStyle>
      <a:lvl1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1pPr>
      <a:lvl2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2pPr>
      <a:lvl3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3pPr>
      <a:lvl4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4pPr>
      <a:lvl5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5pPr>
      <a:lvl6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6pPr>
      <a:lvl7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7pPr>
      <a:lvl8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8pPr>
      <a:lvl9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9pPr>
    </p:titleStyle>
    <p:bodyStyle>
      <a:lvl1pPr marL="342900" marR="0" indent="-34290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1pPr>
      <a:lvl2pPr marL="783771" marR="0" indent="-326571"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2pPr>
      <a:lvl3pPr marL="1219200" marR="0" indent="-30480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3pPr>
      <a:lvl4pPr marL="17373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4pPr>
      <a:lvl5pPr marL="21945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5pPr>
      <a:lvl6pPr marL="26517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6pPr>
      <a:lvl7pPr marL="31089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7pPr>
      <a:lvl8pPr marL="3566159" marR="0" indent="-365759"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8pPr>
      <a:lvl9pPr marL="4023359" marR="0" indent="-365759"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9pPr>
    </p:bodyStyle>
    <p:otherStyle>
      <a:lvl1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1pPr>
      <a:lvl2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2pPr>
      <a:lvl3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3pPr>
      <a:lvl4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4pPr>
      <a:lvl5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5pPr>
      <a:lvl6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6pPr>
      <a:lvl7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7pPr>
      <a:lvl8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8pPr>
      <a:lvl9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5538"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ltGray">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539" name="Rectangle 3"/>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65540" name="Rectangle 4"/>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03173" name="Rectangle 5"/>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kumimoji="1" sz="1400">
                <a:solidFill>
                  <a:srgbClr val="BBE0E3"/>
                </a:solidFill>
                <a:latin typeface="Helvetica"/>
                <a:ea typeface="ＭＳ Ｐゴシック" charset="0"/>
                <a:cs typeface="ＭＳ Ｐゴシック" charset="0"/>
              </a:defRPr>
            </a:lvl1pPr>
          </a:lstStyle>
          <a:p>
            <a:pPr>
              <a:defRPr/>
            </a:pPr>
            <a:endParaRPr lang="en-US"/>
          </a:p>
        </p:txBody>
      </p:sp>
      <p:sp>
        <p:nvSpPr>
          <p:cNvPr id="903174" name="Rectangle 6"/>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kumimoji="1" sz="1400">
                <a:solidFill>
                  <a:srgbClr val="BBE0E3"/>
                </a:solidFill>
                <a:latin typeface="Helvetica"/>
                <a:ea typeface="ＭＳ Ｐゴシック" charset="0"/>
                <a:cs typeface="ＭＳ Ｐゴシック" charset="0"/>
              </a:defRPr>
            </a:lvl1pPr>
          </a:lstStyle>
          <a:p>
            <a:pPr>
              <a:defRPr/>
            </a:pPr>
            <a:endParaRPr lang="en-US"/>
          </a:p>
        </p:txBody>
      </p:sp>
      <p:sp>
        <p:nvSpPr>
          <p:cNvPr id="903175" name="Rectangle 7"/>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kumimoji="1" sz="1400">
                <a:solidFill>
                  <a:srgbClr val="BBE0E3"/>
                </a:solidFill>
                <a:latin typeface="Helvetica" charset="0"/>
              </a:defRPr>
            </a:lvl1pPr>
          </a:lstStyle>
          <a:p>
            <a:pPr>
              <a:defRPr/>
            </a:pPr>
            <a:fld id="{4CA48BD1-6236-4048-AB1A-871C8BA8D260}" type="slidenum">
              <a:rPr lang="en-US"/>
              <a:pPr>
                <a:defRPr/>
              </a:pPr>
              <a:t>‹#›</a:t>
            </a:fld>
            <a:endParaRPr lang="en-US"/>
          </a:p>
        </p:txBody>
      </p:sp>
    </p:spTree>
    <p:extLst>
      <p:ext uri="{BB962C8B-B14F-4D97-AF65-F5344CB8AC3E}">
        <p14:creationId xmlns:p14="http://schemas.microsoft.com/office/powerpoint/2010/main" val="2797278372"/>
      </p:ext>
    </p:extLst>
  </p:cSld>
  <p:clrMap bg1="dk2" tx1="lt1" bg2="dk1" tx2="lt2" accent1="accent1" accent2="accent2" accent3="accent3" accent4="accent4" accent5="accent5" accent6="accent6" hlink="hlink" folHlink="folHlink"/>
  <p:sldLayoutIdLst>
    <p:sldLayoutId id="2147488573" r:id="rId1"/>
  </p:sldLayoutIdLst>
  <p:transition>
    <p:random/>
  </p:transition>
  <p:txStyles>
    <p:titleStyle>
      <a:lvl1pPr algn="ctr" rtl="0" eaLnBrk="0" fontAlgn="base" hangingPunct="0">
        <a:spcBef>
          <a:spcPct val="0"/>
        </a:spcBef>
        <a:spcAft>
          <a:spcPct val="0"/>
        </a:spcAft>
        <a:defRPr kumimoji="1" sz="4400" b="1">
          <a:solidFill>
            <a:schemeClr val="tx2"/>
          </a:solidFill>
          <a:latin typeface="+mj-lt"/>
          <a:ea typeface="+mj-ea"/>
          <a:cs typeface="+mj-cs"/>
        </a:defRPr>
      </a:lvl1pPr>
      <a:lvl2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2pPr>
      <a:lvl3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3pPr>
      <a:lvl4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4pPr>
      <a:lvl5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5pPr>
      <a:lvl6pPr marL="4572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6pPr>
      <a:lvl7pPr marL="9144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7pPr>
      <a:lvl8pPr marL="13716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8pPr>
      <a:lvl9pPr marL="18288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SzPct val="90000"/>
        <a:buBlip>
          <a:blip r:embed="rId4"/>
        </a:buBlip>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SzPct val="85000"/>
        <a:buBlip>
          <a:blip r:embed="rId5"/>
        </a:buBlip>
        <a:defRPr kumimoji="1" sz="2800">
          <a:solidFill>
            <a:schemeClr val="tx1"/>
          </a:solidFill>
          <a:latin typeface="+mn-lt"/>
          <a:ea typeface="+mn-ea"/>
        </a:defRPr>
      </a:lvl2pPr>
      <a:lvl3pPr marL="1143000" indent="-228600" algn="l" rtl="0" eaLnBrk="0" fontAlgn="base" hangingPunct="0">
        <a:spcBef>
          <a:spcPct val="20000"/>
        </a:spcBef>
        <a:spcAft>
          <a:spcPct val="0"/>
        </a:spcAft>
        <a:buSzPct val="95000"/>
        <a:buBlip>
          <a:blip r:embed="rId4"/>
        </a:buBlip>
        <a:defRPr kumimoji="1" sz="2400">
          <a:solidFill>
            <a:schemeClr val="tx1"/>
          </a:solidFill>
          <a:latin typeface="+mn-lt"/>
          <a:ea typeface="+mn-ea"/>
        </a:defRPr>
      </a:lvl3pPr>
      <a:lvl4pPr marL="1600200" indent="-228600" algn="l" rtl="0" eaLnBrk="0" fontAlgn="base" hangingPunct="0">
        <a:spcBef>
          <a:spcPct val="20000"/>
        </a:spcBef>
        <a:spcAft>
          <a:spcPct val="0"/>
        </a:spcAft>
        <a:buSzPct val="100000"/>
        <a:buBlip>
          <a:blip r:embed="rId5"/>
        </a:buBlip>
        <a:defRPr kumimoji="1" sz="2000">
          <a:solidFill>
            <a:schemeClr val="tx1"/>
          </a:solidFill>
          <a:latin typeface="+mn-lt"/>
          <a:ea typeface="+mn-ea"/>
        </a:defRPr>
      </a:lvl4pPr>
      <a:lvl5pPr marL="2057400" indent="-228600" algn="l" rtl="0" eaLnBrk="0" fontAlgn="base" hangingPunct="0">
        <a:spcBef>
          <a:spcPct val="20000"/>
        </a:spcBef>
        <a:spcAft>
          <a:spcPct val="0"/>
        </a:spcAft>
        <a:buBlip>
          <a:blip r:embed="rId4"/>
        </a:buBlip>
        <a:defRPr kumimoji="1" sz="2000">
          <a:solidFill>
            <a:schemeClr val="tx1"/>
          </a:solidFill>
          <a:latin typeface="+mn-lt"/>
          <a:ea typeface="+mn-ea"/>
        </a:defRPr>
      </a:lvl5pPr>
      <a:lvl6pPr marL="2514600" indent="-228600" algn="l" rtl="0" fontAlgn="base">
        <a:spcBef>
          <a:spcPct val="20000"/>
        </a:spcBef>
        <a:spcAft>
          <a:spcPct val="0"/>
        </a:spcAft>
        <a:buBlip>
          <a:blip r:embed="rId4"/>
        </a:buBlip>
        <a:defRPr kumimoji="1" sz="2000">
          <a:solidFill>
            <a:schemeClr val="tx1"/>
          </a:solidFill>
          <a:latin typeface="+mn-lt"/>
          <a:ea typeface="+mn-ea"/>
        </a:defRPr>
      </a:lvl6pPr>
      <a:lvl7pPr marL="2971800" indent="-228600" algn="l" rtl="0" fontAlgn="base">
        <a:spcBef>
          <a:spcPct val="20000"/>
        </a:spcBef>
        <a:spcAft>
          <a:spcPct val="0"/>
        </a:spcAft>
        <a:buBlip>
          <a:blip r:embed="rId4"/>
        </a:buBlip>
        <a:defRPr kumimoji="1" sz="2000">
          <a:solidFill>
            <a:schemeClr val="tx1"/>
          </a:solidFill>
          <a:latin typeface="+mn-lt"/>
          <a:ea typeface="+mn-ea"/>
        </a:defRPr>
      </a:lvl7pPr>
      <a:lvl8pPr marL="3429000" indent="-228600" algn="l" rtl="0" fontAlgn="base">
        <a:spcBef>
          <a:spcPct val="20000"/>
        </a:spcBef>
        <a:spcAft>
          <a:spcPct val="0"/>
        </a:spcAft>
        <a:buBlip>
          <a:blip r:embed="rId4"/>
        </a:buBlip>
        <a:defRPr kumimoji="1" sz="2000">
          <a:solidFill>
            <a:schemeClr val="tx1"/>
          </a:solidFill>
          <a:latin typeface="+mn-lt"/>
          <a:ea typeface="+mn-ea"/>
        </a:defRPr>
      </a:lvl8pPr>
      <a:lvl9pPr marL="3886200" indent="-228600" algn="l" rtl="0" fontAlgn="base">
        <a:spcBef>
          <a:spcPct val="20000"/>
        </a:spcBef>
        <a:spcAft>
          <a:spcPct val="0"/>
        </a:spcAft>
        <a:buBlip>
          <a:blip r:embed="rId4"/>
        </a:buBlip>
        <a:defRPr kumimoji="1"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7650" name="Group 2"/>
          <p:cNvGrpSpPr>
            <a:grpSpLocks/>
          </p:cNvGrpSpPr>
          <p:nvPr/>
        </p:nvGrpSpPr>
        <p:grpSpPr bwMode="auto">
          <a:xfrm>
            <a:off x="0" y="0"/>
            <a:ext cx="7242175" cy="1981200"/>
            <a:chOff x="0" y="0"/>
            <a:chExt cx="4562" cy="1248"/>
          </a:xfrm>
        </p:grpSpPr>
        <p:sp>
          <p:nvSpPr>
            <p:cNvPr id="100355"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a:defRPr/>
              </a:pPr>
              <a:endParaRPr lang="en-US">
                <a:latin typeface="Tahoma" pitchFamily="-107" charset="-52"/>
                <a:ea typeface="+mn-ea"/>
              </a:endParaRPr>
            </a:p>
          </p:txBody>
        </p:sp>
        <p:sp>
          <p:nvSpPr>
            <p:cNvPr id="27657"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GB"/>
            </a:p>
          </p:txBody>
        </p:sp>
      </p:grpSp>
      <p:sp>
        <p:nvSpPr>
          <p:cNvPr id="100357"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0358"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9" name="Rectangle 7"/>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effectLst>
                  <a:outerShdw blurRad="38100" dist="38100" dir="2700000" algn="tl">
                    <a:srgbClr val="000000"/>
                  </a:outerShdw>
                </a:effectLst>
              </a:defRPr>
            </a:lvl1pPr>
          </a:lstStyle>
          <a:p>
            <a:endParaRPr lang="en-US" altLang="en-US"/>
          </a:p>
        </p:txBody>
      </p:sp>
      <p:sp>
        <p:nvSpPr>
          <p:cNvPr id="100360"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effectLst>
                  <a:outerShdw blurRad="38100" dist="38100" dir="2700000" algn="tl">
                    <a:srgbClr val="000000"/>
                  </a:outerShdw>
                </a:effectLst>
              </a:defRPr>
            </a:lvl1pPr>
          </a:lstStyle>
          <a:p>
            <a:endParaRPr lang="en-US" altLang="en-US"/>
          </a:p>
        </p:txBody>
      </p:sp>
      <p:sp>
        <p:nvSpPr>
          <p:cNvPr id="100361"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effectLst>
                  <a:outerShdw blurRad="38100" dist="38100" dir="2700000" algn="tl">
                    <a:srgbClr val="000000"/>
                  </a:outerShdw>
                </a:effectLst>
              </a:defRPr>
            </a:lvl1pPr>
          </a:lstStyle>
          <a:p>
            <a:fld id="{5483AB95-8A6B-437B-B35D-3F3F801EBC6C}" type="slidenum">
              <a:rPr lang="en-US" altLang="en-US"/>
              <a:pPr/>
              <a:t>‹#›</a:t>
            </a:fld>
            <a:endParaRPr lang="en-US" altLang="en-US"/>
          </a:p>
        </p:txBody>
      </p:sp>
    </p:spTree>
    <p:extLst>
      <p:ext uri="{BB962C8B-B14F-4D97-AF65-F5344CB8AC3E}">
        <p14:creationId xmlns:p14="http://schemas.microsoft.com/office/powerpoint/2010/main" val="2552491468"/>
      </p:ext>
    </p:extLst>
  </p:cSld>
  <p:clrMap bg1="dk2" tx1="lt1" bg2="dk1" tx2="lt2" accent1="accent1" accent2="accent2" accent3="accent3" accent4="accent4" accent5="accent5" accent6="accent6" hlink="hlink" folHlink="folHlink"/>
  <p:sldLayoutIdLst>
    <p:sldLayoutId id="2147488575" r:id="rId1"/>
    <p:sldLayoutId id="2147488576" r:id="rId2"/>
    <p:sldLayoutId id="2147488577" r:id="rId3"/>
    <p:sldLayoutId id="2147488578" r:id="rId4"/>
    <p:sldLayoutId id="2147488579" r:id="rId5"/>
    <p:sldLayoutId id="2147488580" r:id="rId6"/>
    <p:sldLayoutId id="2147488581" r:id="rId7"/>
    <p:sldLayoutId id="2147488582" r:id="rId8"/>
    <p:sldLayoutId id="2147488583" r:id="rId9"/>
    <p:sldLayoutId id="2147488584" r:id="rId10"/>
    <p:sldLayoutId id="2147488585" r:id="rId11"/>
  </p:sldLayoutIdLst>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S PGothic" pitchFamily="34"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7" charset="-52"/>
          <a:ea typeface="MS PGothic" pitchFamily="34"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7" charset="-52"/>
          <a:ea typeface="MS PGothic" pitchFamily="34"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7" charset="-52"/>
          <a:ea typeface="MS PGothic" pitchFamily="34"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7" charset="-52"/>
          <a:ea typeface="MS PGothic" pitchFamily="34" charset="-128"/>
          <a:cs typeface="ＭＳ Ｐゴシック"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107"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107"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107"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107" charset="-52"/>
        </a:defRPr>
      </a:lvl9pPr>
    </p:titleStyle>
    <p:bodyStyle>
      <a:lvl1pPr marL="342900" indent="-342900" algn="l" rtl="0" eaLnBrk="0" fontAlgn="base" hangingPunct="0">
        <a:spcBef>
          <a:spcPct val="20000"/>
        </a:spcBef>
        <a:spcAft>
          <a:spcPct val="0"/>
        </a:spcAft>
        <a:buClr>
          <a:schemeClr val="hlink"/>
        </a:buClr>
        <a:buSzPct val="80000"/>
        <a:buFont typeface="Wingdings" pitchFamily="2" charset="2"/>
        <a:buChar char="n"/>
        <a:defRPr sz="3200">
          <a:solidFill>
            <a:schemeClr val="tx1"/>
          </a:solidFill>
          <a:effectLst>
            <a:outerShdw blurRad="38100" dist="38100" dir="2700000" algn="tl">
              <a:srgbClr val="000000"/>
            </a:outerShdw>
          </a:effectLst>
          <a:latin typeface="+mn-lt"/>
          <a:ea typeface="MS PGothic" pitchFamily="34" charset="-128"/>
          <a:cs typeface="ＭＳ Ｐゴシック" charset="-128"/>
        </a:defRPr>
      </a:lvl1pPr>
      <a:lvl2pPr marL="742950" indent="-28575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MS PGothic" pitchFamily="34" charset="-128"/>
        </a:defRPr>
      </a:lvl2pPr>
      <a:lvl3pPr marL="1143000" indent="-228600" algn="l" rtl="0" eaLnBrk="0" fontAlgn="base" hangingPunct="0">
        <a:spcBef>
          <a:spcPct val="20000"/>
        </a:spcBef>
        <a:spcAft>
          <a:spcPct val="0"/>
        </a:spcAft>
        <a:buClr>
          <a:schemeClr val="hlink"/>
        </a:buClr>
        <a:buFont typeface="Wingdings" pitchFamily="2" charset="2"/>
        <a:buChar char="§"/>
        <a:defRPr sz="2400">
          <a:solidFill>
            <a:schemeClr val="tx1"/>
          </a:solidFill>
          <a:effectLst>
            <a:outerShdw blurRad="38100" dist="38100" dir="2700000" algn="tl">
              <a:srgbClr val="000000"/>
            </a:outerShdw>
          </a:effectLst>
          <a:latin typeface="+mn-lt"/>
          <a:ea typeface="MS PGothic" pitchFamily="34" charset="-128"/>
        </a:defRPr>
      </a:lvl3pPr>
      <a:lvl4pPr marL="1600200" indent="-228600" algn="l" rtl="0" eaLnBrk="0" fontAlgn="base" hangingPunct="0">
        <a:spcBef>
          <a:spcPct val="20000"/>
        </a:spcBef>
        <a:spcAft>
          <a:spcPct val="0"/>
        </a:spcAft>
        <a:buChar char="–"/>
        <a:defRPr sz="2000">
          <a:solidFill>
            <a:schemeClr val="tx1"/>
          </a:solidFill>
          <a:effectLst>
            <a:outerShdw blurRad="38100" dist="38100" dir="2700000" algn="tl">
              <a:srgbClr val="000000"/>
            </a:outerShdw>
          </a:effectLst>
          <a:latin typeface="+mn-lt"/>
          <a:ea typeface="MS PGothic" pitchFamily="34" charset="-128"/>
        </a:defRPr>
      </a:lvl4pPr>
      <a:lvl5pPr marL="2057400" indent="-228600" algn="l" rtl="0" eaLnBrk="0" fontAlgn="base" hangingPunct="0">
        <a:spcBef>
          <a:spcPct val="20000"/>
        </a:spcBef>
        <a:spcAft>
          <a:spcPct val="0"/>
        </a:spcAft>
        <a:buClr>
          <a:schemeClr val="hlink"/>
        </a:buClr>
        <a:buFont typeface="Wingdings" pitchFamily="2" charset="2"/>
        <a:buChar char="§"/>
        <a:defRPr sz="2000">
          <a:solidFill>
            <a:schemeClr val="tx1"/>
          </a:solidFill>
          <a:effectLst>
            <a:outerShdw blurRad="38100" dist="38100" dir="2700000" algn="tl">
              <a:srgbClr val="000000"/>
            </a:outerShdw>
          </a:effectLst>
          <a:latin typeface="+mn-lt"/>
          <a:ea typeface="MS PGothic" pitchFamily="34" charset="-128"/>
        </a:defRPr>
      </a:lvl5pPr>
      <a:lvl6pPr marL="2514600" indent="-228600" algn="l" rtl="0" fontAlgn="base">
        <a:spcBef>
          <a:spcPct val="20000"/>
        </a:spcBef>
        <a:spcAft>
          <a:spcPct val="0"/>
        </a:spcAft>
        <a:buClr>
          <a:schemeClr val="hlink"/>
        </a:buClr>
        <a:buFont typeface="Wingdings" pitchFamily="-107" charset="2"/>
        <a:buChar char="§"/>
        <a:defRPr sz="2000">
          <a:solidFill>
            <a:schemeClr val="tx1"/>
          </a:solidFill>
          <a:effectLst>
            <a:outerShdw blurRad="38100" dist="38100" dir="2700000" algn="tl">
              <a:srgbClr val="000000"/>
            </a:outerShdw>
          </a:effectLst>
          <a:latin typeface="+mn-lt"/>
          <a:ea typeface="ＭＳ Ｐゴシック" pitchFamily="-107" charset="-128"/>
        </a:defRPr>
      </a:lvl6pPr>
      <a:lvl7pPr marL="2971800" indent="-228600" algn="l" rtl="0" fontAlgn="base">
        <a:spcBef>
          <a:spcPct val="20000"/>
        </a:spcBef>
        <a:spcAft>
          <a:spcPct val="0"/>
        </a:spcAft>
        <a:buClr>
          <a:schemeClr val="hlink"/>
        </a:buClr>
        <a:buFont typeface="Wingdings" pitchFamily="-107" charset="2"/>
        <a:buChar char="§"/>
        <a:defRPr sz="2000">
          <a:solidFill>
            <a:schemeClr val="tx1"/>
          </a:solidFill>
          <a:effectLst>
            <a:outerShdw blurRad="38100" dist="38100" dir="2700000" algn="tl">
              <a:srgbClr val="000000"/>
            </a:outerShdw>
          </a:effectLst>
          <a:latin typeface="+mn-lt"/>
          <a:ea typeface="ＭＳ Ｐゴシック" pitchFamily="-107" charset="-128"/>
        </a:defRPr>
      </a:lvl7pPr>
      <a:lvl8pPr marL="3429000" indent="-228600" algn="l" rtl="0" fontAlgn="base">
        <a:spcBef>
          <a:spcPct val="20000"/>
        </a:spcBef>
        <a:spcAft>
          <a:spcPct val="0"/>
        </a:spcAft>
        <a:buClr>
          <a:schemeClr val="hlink"/>
        </a:buClr>
        <a:buFont typeface="Wingdings" pitchFamily="-107" charset="2"/>
        <a:buChar char="§"/>
        <a:defRPr sz="2000">
          <a:solidFill>
            <a:schemeClr val="tx1"/>
          </a:solidFill>
          <a:effectLst>
            <a:outerShdw blurRad="38100" dist="38100" dir="2700000" algn="tl">
              <a:srgbClr val="000000"/>
            </a:outerShdw>
          </a:effectLst>
          <a:latin typeface="+mn-lt"/>
          <a:ea typeface="ＭＳ Ｐゴシック" pitchFamily="-107" charset="-128"/>
        </a:defRPr>
      </a:lvl8pPr>
      <a:lvl9pPr marL="3886200" indent="-228600" algn="l" rtl="0" fontAlgn="base">
        <a:spcBef>
          <a:spcPct val="20000"/>
        </a:spcBef>
        <a:spcAft>
          <a:spcPct val="0"/>
        </a:spcAft>
        <a:buClr>
          <a:schemeClr val="hlink"/>
        </a:buClr>
        <a:buFont typeface="Wingdings" pitchFamily="-107" charset="2"/>
        <a:buChar char="§"/>
        <a:defRPr sz="2000">
          <a:solidFill>
            <a:schemeClr val="tx1"/>
          </a:solidFill>
          <a:effectLst>
            <a:outerShdw blurRad="38100" dist="38100" dir="2700000" algn="tl">
              <a:srgbClr val="000000"/>
            </a:outerShdw>
          </a:effectLst>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defTabSz="914400"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400"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87018776"/>
      </p:ext>
    </p:extLst>
  </p:cSld>
  <p:clrMap bg1="lt1" tx1="dk1" bg2="lt2" tx2="dk2" accent1="accent1" accent2="accent2" accent3="accent3" accent4="accent4" accent5="accent5" accent6="accent6" hlink="hlink" folHlink="folHlink"/>
  <p:sldLayoutIdLst>
    <p:sldLayoutId id="2147488587" r:id="rId1"/>
    <p:sldLayoutId id="2147488588" r:id="rId2"/>
    <p:sldLayoutId id="2147488589" r:id="rId3"/>
    <p:sldLayoutId id="2147488590" r:id="rId4"/>
    <p:sldLayoutId id="2147488591" r:id="rId5"/>
    <p:sldLayoutId id="2147488592" r:id="rId6"/>
    <p:sldLayoutId id="2147488593" r:id="rId7"/>
    <p:sldLayoutId id="2147488594" r:id="rId8"/>
    <p:sldLayoutId id="2147488595" r:id="rId9"/>
    <p:sldLayoutId id="2147488596" r:id="rId10"/>
    <p:sldLayoutId id="2147488597" r:id="rId11"/>
    <p:sldLayoutId id="2147488598" r:id="rId12"/>
    <p:sldLayoutId id="2147488599"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6"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eaLnBrk="1" hangingPunct="1">
              <a:defRPr sz="1400">
                <a:ea typeface="ＭＳ Ｐゴシック" charset="-128"/>
                <a:cs typeface="ＭＳ Ｐゴシック" charset="-128"/>
              </a:defRPr>
            </a:lvl1pPr>
          </a:lstStyle>
          <a:p>
            <a:pPr>
              <a:defRPr/>
            </a:pPr>
            <a:endParaRPr lang="en-US"/>
          </a:p>
        </p:txBody>
      </p:sp>
      <p:sp>
        <p:nvSpPr>
          <p:cNvPr id="3077"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1" hangingPunct="1">
              <a:defRPr sz="1400">
                <a:ea typeface="ＭＳ Ｐゴシック" charset="-128"/>
                <a:cs typeface="ＭＳ Ｐゴシック" charset="-128"/>
              </a:defRPr>
            </a:lvl1pPr>
          </a:lstStyle>
          <a:p>
            <a:pPr>
              <a:defRPr/>
            </a:pPr>
            <a:endParaRPr lang="en-US"/>
          </a:p>
        </p:txBody>
      </p:sp>
      <p:sp>
        <p:nvSpPr>
          <p:cNvPr id="3078"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1" hangingPunct="1">
              <a:defRPr sz="1400"/>
            </a:lvl1pPr>
          </a:lstStyle>
          <a:p>
            <a:pPr>
              <a:defRPr/>
            </a:pPr>
            <a:fld id="{40DB43A0-EC8F-0B4A-ACD4-6B792E57F4DC}" type="slidenum">
              <a:rPr lang="en-US"/>
              <a:pPr>
                <a:defRPr/>
              </a:pPr>
              <a:t>‹#›</a:t>
            </a:fld>
            <a:endParaRPr lang="en-US"/>
          </a:p>
        </p:txBody>
      </p:sp>
    </p:spTree>
    <p:extLst>
      <p:ext uri="{BB962C8B-B14F-4D97-AF65-F5344CB8AC3E}">
        <p14:creationId xmlns:p14="http://schemas.microsoft.com/office/powerpoint/2010/main" val="1555580241"/>
      </p:ext>
    </p:extLst>
  </p:cSld>
  <p:clrMap bg1="lt1" tx1="dk1" bg2="lt2" tx2="dk2" accent1="accent1" accent2="accent2" accent3="accent3" accent4="accent4" accent5="accent5" accent6="accent6" hlink="hlink" folHlink="folHlink"/>
  <p:sldLayoutIdLst>
    <p:sldLayoutId id="2147488601" r:id="rId1"/>
    <p:sldLayoutId id="2147488602" r:id="rId2"/>
    <p:sldLayoutId id="2147488603" r:id="rId3"/>
    <p:sldLayoutId id="2147488604" r:id="rId4"/>
    <p:sldLayoutId id="2147488605" r:id="rId5"/>
    <p:sldLayoutId id="2147488606" r:id="rId6"/>
    <p:sldLayoutId id="2147488607" r:id="rId7"/>
    <p:sldLayoutId id="2147488608" r:id="rId8"/>
    <p:sldLayoutId id="2147488609" r:id="rId9"/>
    <p:sldLayoutId id="2147488610" r:id="rId10"/>
    <p:sldLayoutId id="2147488611" r:id="rId11"/>
    <p:sldLayoutId id="2147488612" r:id="rId12"/>
  </p:sldLayoutIdLst>
  <p:txStyles>
    <p:title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p:titleStyle>
    <p:bodyStyle>
      <a:lvl1pPr marL="342543" indent="-342543" algn="l" rtl="0" eaLnBrk="0" fontAlgn="base" hangingPunct="0">
        <a:spcBef>
          <a:spcPct val="20000"/>
        </a:spcBef>
        <a:spcAft>
          <a:spcPct val="0"/>
        </a:spcAft>
        <a:buChar char="•"/>
        <a:defRPr sz="3200">
          <a:solidFill>
            <a:srgbClr val="F8F8EF"/>
          </a:solidFill>
          <a:effectLst>
            <a:outerShdw blurRad="38100" dist="38100" dir="2700000" algn="tl">
              <a:srgbClr val="000000">
                <a:alpha val="43137"/>
              </a:srgbClr>
            </a:outerShdw>
          </a:effectLst>
          <a:latin typeface="+mn-lt"/>
          <a:ea typeface="ＭＳ Ｐゴシック" charset="-128"/>
          <a:cs typeface="ＭＳ Ｐゴシック" charset="-128"/>
        </a:defRPr>
      </a:lvl1pPr>
      <a:lvl2pPr marL="742174" indent="-285456" algn="l" rtl="0" eaLnBrk="0" fontAlgn="base" hangingPunct="0">
        <a:spcBef>
          <a:spcPct val="20000"/>
        </a:spcBef>
        <a:spcAft>
          <a:spcPct val="0"/>
        </a:spcAft>
        <a:buChar char="–"/>
        <a:defRPr sz="2800">
          <a:solidFill>
            <a:srgbClr val="F8F8EF"/>
          </a:solidFill>
          <a:effectLst>
            <a:outerShdw blurRad="38100" dist="38100" dir="2700000" algn="tl">
              <a:srgbClr val="000000">
                <a:alpha val="43137"/>
              </a:srgbClr>
            </a:outerShdw>
          </a:effectLst>
          <a:latin typeface="+mn-lt"/>
          <a:ea typeface="ＭＳ Ｐゴシック" pitchFamily="-112" charset="-128"/>
        </a:defRPr>
      </a:lvl2pPr>
      <a:lvl3pPr marL="1141806" indent="-228363" algn="l" rtl="0" eaLnBrk="0" fontAlgn="base" hangingPunct="0">
        <a:spcBef>
          <a:spcPct val="20000"/>
        </a:spcBef>
        <a:spcAft>
          <a:spcPct val="0"/>
        </a:spcAft>
        <a:buChar char="•"/>
        <a:defRPr sz="2400">
          <a:solidFill>
            <a:srgbClr val="F8F8EF"/>
          </a:solidFill>
          <a:effectLst>
            <a:outerShdw blurRad="38100" dist="38100" dir="2700000" algn="tl">
              <a:srgbClr val="000000">
                <a:alpha val="43137"/>
              </a:srgbClr>
            </a:outerShdw>
          </a:effectLst>
          <a:latin typeface="+mn-lt"/>
          <a:ea typeface="ＭＳ Ｐゴシック" pitchFamily="-112" charset="-128"/>
        </a:defRPr>
      </a:lvl3pPr>
      <a:lvl4pPr marL="1598537" indent="-228363"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4pPr>
      <a:lvl5pPr marL="2055258" indent="-228363"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5pPr>
      <a:lvl6pPr marL="2511982" indent="-228363" algn="l" rtl="0" fontAlgn="base">
        <a:spcBef>
          <a:spcPct val="20000"/>
        </a:spcBef>
        <a:spcAft>
          <a:spcPct val="0"/>
        </a:spcAft>
        <a:buChar char="»"/>
        <a:defRPr sz="2000">
          <a:solidFill>
            <a:schemeClr val="tx1"/>
          </a:solidFill>
          <a:latin typeface="+mn-lt"/>
          <a:ea typeface="ＭＳ Ｐゴシック" pitchFamily="-112" charset="-128"/>
        </a:defRPr>
      </a:lvl6pPr>
      <a:lvl7pPr marL="2968711" indent="-228363" algn="l" rtl="0" fontAlgn="base">
        <a:spcBef>
          <a:spcPct val="20000"/>
        </a:spcBef>
        <a:spcAft>
          <a:spcPct val="0"/>
        </a:spcAft>
        <a:buChar char="»"/>
        <a:defRPr sz="2000">
          <a:solidFill>
            <a:schemeClr val="tx1"/>
          </a:solidFill>
          <a:latin typeface="+mn-lt"/>
          <a:ea typeface="ＭＳ Ｐゴシック" pitchFamily="-112" charset="-128"/>
        </a:defRPr>
      </a:lvl7pPr>
      <a:lvl8pPr marL="3425430" indent="-228363" algn="l" rtl="0" fontAlgn="base">
        <a:spcBef>
          <a:spcPct val="20000"/>
        </a:spcBef>
        <a:spcAft>
          <a:spcPct val="0"/>
        </a:spcAft>
        <a:buChar char="»"/>
        <a:defRPr sz="2000">
          <a:solidFill>
            <a:schemeClr val="tx1"/>
          </a:solidFill>
          <a:latin typeface="+mn-lt"/>
          <a:ea typeface="ＭＳ Ｐゴシック" pitchFamily="-112" charset="-128"/>
        </a:defRPr>
      </a:lvl8pPr>
      <a:lvl9pPr marL="3882160" indent="-228363"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6F04BDFE-B80C-4799-A98A-4ACBF995A103}"/>
              </a:ext>
            </a:extLst>
          </p:cNvPr>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id="{C13F0ADE-E21B-4E12-A45B-33243F408099}"/>
              </a:ext>
            </a:extLst>
          </p:cNvPr>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F4F5FB7B-4B83-48B1-BC56-BBFEFA9815D2}"/>
              </a:ext>
            </a:extLst>
          </p:cNvPr>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a:solidFill>
                  <a:srgbClr val="898989"/>
                </a:solidFill>
              </a:defRPr>
            </a:lvl1pPr>
          </a:lstStyle>
          <a:p>
            <a:fld id="{B5B1346F-7A7C-4EE9-A45C-A16A64917327}" type="datetimeFigureOut">
              <a:rPr lang="en-US" altLang="en-US"/>
              <a:pPr/>
              <a:t>6/16/26</a:t>
            </a:fld>
            <a:endParaRPr lang="en-US" altLang="en-US"/>
          </a:p>
        </p:txBody>
      </p:sp>
      <p:sp>
        <p:nvSpPr>
          <p:cNvPr id="5" name="Footer Placeholder 4">
            <a:extLst>
              <a:ext uri="{FF2B5EF4-FFF2-40B4-BE49-F238E27FC236}">
                <a16:creationId xmlns:a16="http://schemas.microsoft.com/office/drawing/2014/main" id="{04592D33-80A7-4A1F-985A-30E152AD43B3}"/>
              </a:ext>
            </a:extLst>
          </p:cNvPr>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5CE6691F-393D-4068-B7F2-B3F578DBA5C4}"/>
              </a:ext>
            </a:extLst>
          </p:cNvPr>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defRPr>
            </a:lvl1pPr>
          </a:lstStyle>
          <a:p>
            <a:fld id="{31921A44-D2AD-4D55-A235-B66CD762B1C0}" type="slidenum">
              <a:rPr lang="en-US" altLang="en-US"/>
              <a:pPr/>
              <a:t>‹#›</a:t>
            </a:fld>
            <a:endParaRPr lang="en-US" altLang="en-US"/>
          </a:p>
        </p:txBody>
      </p:sp>
    </p:spTree>
    <p:extLst>
      <p:ext uri="{BB962C8B-B14F-4D97-AF65-F5344CB8AC3E}">
        <p14:creationId xmlns:p14="http://schemas.microsoft.com/office/powerpoint/2010/main" val="1656333016"/>
      </p:ext>
    </p:extLst>
  </p:cSld>
  <p:clrMap bg1="lt1" tx1="dk1" bg2="lt2" tx2="dk2" accent1="accent1" accent2="accent2" accent3="accent3" accent4="accent4" accent5="accent5" accent6="accent6" hlink="hlink" folHlink="folHlink"/>
  <p:sldLayoutIdLst>
    <p:sldLayoutId id="2147488614" r:id="rId1"/>
    <p:sldLayoutId id="2147488615" r:id="rId2"/>
    <p:sldLayoutId id="2147488616" r:id="rId3"/>
    <p:sldLayoutId id="2147488617" r:id="rId4"/>
    <p:sldLayoutId id="2147488618" r:id="rId5"/>
    <p:sldLayoutId id="2147488619" r:id="rId6"/>
    <p:sldLayoutId id="2147488620" r:id="rId7"/>
    <p:sldLayoutId id="2147488621" r:id="rId8"/>
    <p:sldLayoutId id="2147488622" r:id="rId9"/>
    <p:sldLayoutId id="2147488623" r:id="rId10"/>
    <p:sldLayoutId id="2147488624" r:id="rId11"/>
  </p:sldLayoutIdLst>
  <p:txStyles>
    <p:titleStyle>
      <a:lvl1pPr algn="ctr" defTabSz="457200" rtl="0" eaLnBrk="0" fontAlgn="base" hangingPunct="0">
        <a:spcBef>
          <a:spcPct val="0"/>
        </a:spcBef>
        <a:spcAft>
          <a:spcPct val="0"/>
        </a:spcAft>
        <a:defRPr sz="4400" kern="1200">
          <a:solidFill>
            <a:schemeClr val="tx1"/>
          </a:solidFill>
          <a:latin typeface="+mj-lt"/>
          <a:ea typeface="MS PGothic" panose="020B0600070205080204" pitchFamily="34" charset="-128"/>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MS PGothic" panose="020B0600070205080204" pitchFamily="34" charset="-128"/>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MS PGothic" panose="020B0600070205080204" pitchFamily="34" charset="-128"/>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MS PGothic" panose="020B0600070205080204" pitchFamily="34" charset="-128"/>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MS PGothic" panose="020B0600070205080204" pitchFamily="34" charset="-128"/>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S PGothic" panose="020B0600070205080204" pitchFamily="34" charset="-128"/>
          <a:cs typeface="ＭＳ Ｐゴシック"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S PGothic" panose="020B0600070205080204" pitchFamily="34" charset="-128"/>
          <a:cs typeface="+mn-cs"/>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S PGothic" panose="020B0600070205080204" pitchFamily="34" charset="-128"/>
          <a:cs typeface="+mn-cs"/>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anose="020B0600070205080204" pitchFamily="34" charset="-128"/>
          <a:cs typeface="+mn-cs"/>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anose="020B0600070205080204" pitchFamily="34" charset="-128"/>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643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4643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FFFFFF"/>
                </a:solidFill>
                <a:latin typeface="Arial Black"/>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FFFFFF"/>
                </a:solidFill>
                <a:latin typeface="Arial Black"/>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FFFFFF"/>
                </a:solidFill>
                <a:latin typeface="Arial Black" charset="0"/>
              </a:defRPr>
            </a:lvl1pPr>
          </a:lstStyle>
          <a:p>
            <a:pPr>
              <a:defRPr/>
            </a:pPr>
            <a:fld id="{8683164C-4DFD-D548-8730-597F2ADC5E3C}" type="slidenum">
              <a:rPr lang="en-US"/>
              <a:pPr>
                <a:defRPr/>
              </a:pPr>
              <a:t>‹#›</a:t>
            </a:fld>
            <a:endParaRPr lang="en-US"/>
          </a:p>
        </p:txBody>
      </p:sp>
    </p:spTree>
  </p:cSld>
  <p:clrMap bg1="dk2" tx1="lt1" bg2="dk1" tx2="lt2" accent1="accent1" accent2="accent2" accent3="accent3" accent4="accent4" accent5="accent5" accent6="accent6" hlink="hlink" folHlink="folHlink"/>
  <p:sldLayoutIdLst>
    <p:sldLayoutId id="2147487599" r:id="rId1"/>
    <p:sldLayoutId id="2147487600" r:id="rId2"/>
    <p:sldLayoutId id="2147487601" r:id="rId3"/>
    <p:sldLayoutId id="2147487602" r:id="rId4"/>
    <p:sldLayoutId id="2147487603" r:id="rId5"/>
    <p:sldLayoutId id="2147487604" r:id="rId6"/>
    <p:sldLayoutId id="2147487605" r:id="rId7"/>
    <p:sldLayoutId id="2147487606" r:id="rId8"/>
    <p:sldLayoutId id="2147487607" r:id="rId9"/>
    <p:sldLayoutId id="2147487608" r:id="rId10"/>
    <p:sldLayoutId id="2147487609" r:id="rId11"/>
    <p:sldLayoutId id="2147487610" r:id="rId12"/>
  </p:sldLayoutIdLst>
  <p:txStyles>
    <p:titleStyle>
      <a:lvl1pPr algn="ctr" rtl="0" eaLnBrk="0" fontAlgn="base" hangingPunct="0">
        <a:spcBef>
          <a:spcPct val="0"/>
        </a:spcBef>
        <a:spcAft>
          <a:spcPct val="0"/>
        </a:spcAft>
        <a:defRPr sz="4400">
          <a:solidFill>
            <a:schemeClr val="tx2"/>
          </a:solidFill>
          <a:latin typeface="Arial"/>
          <a:ea typeface="ＭＳ Ｐゴシック" pitchFamily="-105" charset="-128"/>
          <a:cs typeface="Arial"/>
        </a:defRPr>
      </a:lvl1pPr>
      <a:lvl2pPr algn="ctr" rtl="0" eaLnBrk="0" fontAlgn="base" hangingPunct="0">
        <a:spcBef>
          <a:spcPct val="0"/>
        </a:spcBef>
        <a:spcAft>
          <a:spcPct val="0"/>
        </a:spcAft>
        <a:defRPr sz="4400">
          <a:solidFill>
            <a:schemeClr val="tx2"/>
          </a:solidFill>
          <a:latin typeface="Arial" charset="0"/>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latin typeface="Arial" charset="0"/>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latin typeface="Arial" charset="0"/>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latin typeface="Arial" charset="0"/>
          <a:ea typeface="ＭＳ Ｐゴシック" pitchFamily="-105" charset="-128"/>
          <a:cs typeface="ＭＳ Ｐゴシック" pitchFamily="-105" charset="-128"/>
        </a:defRPr>
      </a:lvl5pPr>
      <a:lvl6pPr marL="457200" algn="ctr" rtl="0" fontAlgn="base">
        <a:spcBef>
          <a:spcPct val="0"/>
        </a:spcBef>
        <a:spcAft>
          <a:spcPct val="0"/>
        </a:spcAft>
        <a:defRPr sz="4400">
          <a:solidFill>
            <a:schemeClr val="tx2"/>
          </a:solidFill>
          <a:latin typeface="Arial Black" pitchFamily="-105" charset="0"/>
        </a:defRPr>
      </a:lvl6pPr>
      <a:lvl7pPr marL="914400" algn="ctr" rtl="0" fontAlgn="base">
        <a:spcBef>
          <a:spcPct val="0"/>
        </a:spcBef>
        <a:spcAft>
          <a:spcPct val="0"/>
        </a:spcAft>
        <a:defRPr sz="4400">
          <a:solidFill>
            <a:schemeClr val="tx2"/>
          </a:solidFill>
          <a:latin typeface="Arial Black" pitchFamily="-105" charset="0"/>
        </a:defRPr>
      </a:lvl7pPr>
      <a:lvl8pPr marL="1371600" algn="ctr" rtl="0" fontAlgn="base">
        <a:spcBef>
          <a:spcPct val="0"/>
        </a:spcBef>
        <a:spcAft>
          <a:spcPct val="0"/>
        </a:spcAft>
        <a:defRPr sz="4400">
          <a:solidFill>
            <a:schemeClr val="tx2"/>
          </a:solidFill>
          <a:latin typeface="Arial Black" pitchFamily="-105" charset="0"/>
        </a:defRPr>
      </a:lvl8pPr>
      <a:lvl9pPr marL="1828800" algn="ctr" rtl="0" fontAlgn="base">
        <a:spcBef>
          <a:spcPct val="0"/>
        </a:spcBef>
        <a:spcAft>
          <a:spcPct val="0"/>
        </a:spcAft>
        <a:defRPr sz="4400">
          <a:solidFill>
            <a:schemeClr val="tx2"/>
          </a:solidFill>
          <a:latin typeface="Arial Black" pitchFamily="-105" charset="0"/>
        </a:defRPr>
      </a:lvl9pPr>
    </p:titleStyle>
    <p:bodyStyle>
      <a:lvl1pPr marL="342900" indent="-342900" algn="l" rtl="0" eaLnBrk="0" fontAlgn="base" hangingPunct="0">
        <a:spcBef>
          <a:spcPct val="20000"/>
        </a:spcBef>
        <a:spcAft>
          <a:spcPct val="0"/>
        </a:spcAft>
        <a:buChar char="•"/>
        <a:defRPr sz="3200">
          <a:solidFill>
            <a:schemeClr val="tx1"/>
          </a:solidFill>
          <a:latin typeface="Arial"/>
          <a:ea typeface="ＭＳ Ｐゴシック" pitchFamily="-105" charset="-128"/>
          <a:cs typeface="Arial"/>
        </a:defRPr>
      </a:lvl1pPr>
      <a:lvl2pPr marL="742950" indent="-285750" algn="l" rtl="0" eaLnBrk="0" fontAlgn="base" hangingPunct="0">
        <a:spcBef>
          <a:spcPct val="20000"/>
        </a:spcBef>
        <a:spcAft>
          <a:spcPct val="0"/>
        </a:spcAft>
        <a:buChar char="–"/>
        <a:defRPr sz="2800">
          <a:solidFill>
            <a:schemeClr val="tx1"/>
          </a:solidFill>
          <a:latin typeface="Arial"/>
          <a:ea typeface="ＭＳ Ｐゴシック" pitchFamily="-105" charset="-128"/>
          <a:cs typeface="Arial"/>
        </a:defRPr>
      </a:lvl2pPr>
      <a:lvl3pPr marL="1143000" indent="-228600" algn="l" rtl="0" eaLnBrk="0" fontAlgn="base" hangingPunct="0">
        <a:spcBef>
          <a:spcPct val="20000"/>
        </a:spcBef>
        <a:spcAft>
          <a:spcPct val="0"/>
        </a:spcAft>
        <a:buChar char="•"/>
        <a:defRPr sz="2400">
          <a:solidFill>
            <a:schemeClr val="tx1"/>
          </a:solidFill>
          <a:latin typeface="Arial"/>
          <a:ea typeface="ＭＳ Ｐゴシック" pitchFamily="-105" charset="-128"/>
          <a:cs typeface="Arial"/>
        </a:defRPr>
      </a:lvl3pPr>
      <a:lvl4pPr marL="1600200" indent="-228600" algn="l" rtl="0" eaLnBrk="0" fontAlgn="base" hangingPunct="0">
        <a:spcBef>
          <a:spcPct val="20000"/>
        </a:spcBef>
        <a:spcAft>
          <a:spcPct val="0"/>
        </a:spcAft>
        <a:buChar char="–"/>
        <a:defRPr sz="2000">
          <a:solidFill>
            <a:schemeClr val="tx1"/>
          </a:solidFill>
          <a:latin typeface="Arial"/>
          <a:ea typeface="ＭＳ Ｐゴシック" pitchFamily="-105" charset="-128"/>
          <a:cs typeface="Arial"/>
        </a:defRPr>
      </a:lvl4pPr>
      <a:lvl5pPr marL="2057400" indent="-228600" algn="l" rtl="0" eaLnBrk="0" fontAlgn="base" hangingPunct="0">
        <a:spcBef>
          <a:spcPct val="20000"/>
        </a:spcBef>
        <a:spcAft>
          <a:spcPct val="0"/>
        </a:spcAft>
        <a:buChar char="»"/>
        <a:defRPr sz="2000">
          <a:solidFill>
            <a:schemeClr val="tx1"/>
          </a:solidFill>
          <a:latin typeface="Arial"/>
          <a:ea typeface="ＭＳ Ｐゴシック" pitchFamily="-105" charset="-128"/>
          <a:cs typeface="Arial"/>
        </a:defRPr>
      </a:lvl5pPr>
      <a:lvl6pPr marL="2514600" indent="-228600" algn="l" rtl="0" fontAlgn="base">
        <a:spcBef>
          <a:spcPct val="20000"/>
        </a:spcBef>
        <a:spcAft>
          <a:spcPct val="0"/>
        </a:spcAft>
        <a:buChar char="»"/>
        <a:defRPr sz="2000">
          <a:solidFill>
            <a:schemeClr val="tx1"/>
          </a:solidFill>
          <a:latin typeface="+mn-lt"/>
          <a:ea typeface="ＭＳ Ｐゴシック" pitchFamily="-105"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5"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5"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5"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sp>
        <p:nvSpPr>
          <p:cNvPr id="23554"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a:t>Click to edit Master title style</a:t>
            </a:r>
          </a:p>
        </p:txBody>
      </p:sp>
      <p:sp>
        <p:nvSpPr>
          <p:cNvPr id="23555"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556" name="Rectangle 4"/>
          <p:cNvSpPr>
            <a:spLocks noGrp="1" noChangeArrowheads="1"/>
          </p:cNvSpPr>
          <p:nvPr>
            <p:ph type="dt" sz="half" idx="2"/>
          </p:nvPr>
        </p:nvSpPr>
        <p:spPr bwMode="auto">
          <a:xfrm>
            <a:off x="457201" y="6245226"/>
            <a:ext cx="213360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lvl1pPr eaLnBrk="1" hangingPunct="1">
              <a:defRPr sz="1400"/>
            </a:lvl1pPr>
          </a:lstStyle>
          <a:p>
            <a:pPr defTabSz="914400" fontAlgn="base">
              <a:spcBef>
                <a:spcPct val="0"/>
              </a:spcBef>
              <a:spcAft>
                <a:spcPct val="0"/>
              </a:spcAft>
              <a:defRPr/>
            </a:pPr>
            <a:endParaRPr lang="en-US">
              <a:solidFill>
                <a:srgbClr val="000000"/>
              </a:solidFill>
              <a:latin typeface="Arial" charset="0"/>
              <a:ea typeface="ＭＳ Ｐゴシック" charset="0"/>
              <a:cs typeface="ＭＳ Ｐゴシック" charset="0"/>
            </a:endParaRPr>
          </a:p>
        </p:txBody>
      </p:sp>
      <p:sp>
        <p:nvSpPr>
          <p:cNvPr id="23557" name="Rectangle 5"/>
          <p:cNvSpPr>
            <a:spLocks noGrp="1" noChangeArrowheads="1"/>
          </p:cNvSpPr>
          <p:nvPr>
            <p:ph type="ftr" sz="quarter" idx="3"/>
          </p:nvPr>
        </p:nvSpPr>
        <p:spPr bwMode="auto">
          <a:xfrm>
            <a:off x="3124200" y="6245226"/>
            <a:ext cx="289560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lvl1pPr algn="ctr" eaLnBrk="1" hangingPunct="1">
              <a:defRPr sz="1400"/>
            </a:lvl1pPr>
          </a:lstStyle>
          <a:p>
            <a:pPr defTabSz="914400" fontAlgn="base">
              <a:spcBef>
                <a:spcPct val="0"/>
              </a:spcBef>
              <a:spcAft>
                <a:spcPct val="0"/>
              </a:spcAft>
              <a:defRPr/>
            </a:pPr>
            <a:endParaRPr lang="en-US">
              <a:solidFill>
                <a:srgbClr val="000000"/>
              </a:solidFill>
              <a:latin typeface="Arial" charset="0"/>
              <a:ea typeface="ＭＳ Ｐゴシック" charset="0"/>
              <a:cs typeface="ＭＳ Ｐゴシック" charset="0"/>
            </a:endParaRPr>
          </a:p>
        </p:txBody>
      </p:sp>
      <p:sp>
        <p:nvSpPr>
          <p:cNvPr id="23558" name="Rectangle 6"/>
          <p:cNvSpPr>
            <a:spLocks noGrp="1" noChangeArrowheads="1"/>
          </p:cNvSpPr>
          <p:nvPr>
            <p:ph type="sldNum" sz="quarter" idx="4"/>
          </p:nvPr>
        </p:nvSpPr>
        <p:spPr bwMode="auto">
          <a:xfrm>
            <a:off x="6553200" y="6245226"/>
            <a:ext cx="2133600"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lvl1pPr algn="r" eaLnBrk="1" hangingPunct="1">
              <a:defRPr sz="1400"/>
            </a:lvl1pPr>
          </a:lstStyle>
          <a:p>
            <a:pPr defTabSz="914400" fontAlgn="base">
              <a:spcBef>
                <a:spcPct val="0"/>
              </a:spcBef>
              <a:spcAft>
                <a:spcPct val="0"/>
              </a:spcAft>
              <a:defRPr/>
            </a:pPr>
            <a:fld id="{AB17FAAC-AEBF-4140-878B-3CB3E62FB30F}" type="slidenum">
              <a:rPr lang="en-US">
                <a:solidFill>
                  <a:srgbClr val="000000"/>
                </a:solidFill>
                <a:latin typeface="Arial" charset="0"/>
                <a:ea typeface="ＭＳ Ｐゴシック" charset="0"/>
                <a:cs typeface="ＭＳ Ｐゴシック" charset="0"/>
              </a:rPr>
              <a:pPr defTabSz="914400" fontAlgn="base">
                <a:spcBef>
                  <a:spcPct val="0"/>
                </a:spcBef>
                <a:spcAft>
                  <a:spcPct val="0"/>
                </a:spcAft>
                <a:defRPr/>
              </a:pPr>
              <a:t>‹#›</a:t>
            </a:fld>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799804660"/>
      </p:ext>
    </p:extLst>
  </p:cSld>
  <p:clrMap bg1="lt1" tx1="dk1" bg2="lt2" tx2="dk2" accent1="accent1" accent2="accent2" accent3="accent3" accent4="accent4" accent5="accent5" accent6="accent6" hlink="hlink" folHlink="folHlink"/>
  <p:sldLayoutIdLst>
    <p:sldLayoutId id="2147488626" r:id="rId1"/>
    <p:sldLayoutId id="2147488627" r:id="rId2"/>
    <p:sldLayoutId id="2147488628" r:id="rId3"/>
    <p:sldLayoutId id="2147488629" r:id="rId4"/>
    <p:sldLayoutId id="2147488630" r:id="rId5"/>
    <p:sldLayoutId id="2147488631" r:id="rId6"/>
    <p:sldLayoutId id="2147488632" r:id="rId7"/>
    <p:sldLayoutId id="2147488633" r:id="rId8"/>
    <p:sldLayoutId id="2147488634" r:id="rId9"/>
    <p:sldLayoutId id="2147488635" r:id="rId10"/>
    <p:sldLayoutId id="2147488636" r:id="rId11"/>
  </p:sldLayoutIdLst>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6726" algn="ctr" rtl="0" fontAlgn="base">
        <a:spcBef>
          <a:spcPct val="0"/>
        </a:spcBef>
        <a:spcAft>
          <a:spcPct val="0"/>
        </a:spcAft>
        <a:defRPr sz="4400">
          <a:solidFill>
            <a:schemeClr val="tx2"/>
          </a:solidFill>
          <a:latin typeface="Arial" charset="0"/>
          <a:ea typeface="ＭＳ Ｐゴシック" charset="0"/>
        </a:defRPr>
      </a:lvl6pPr>
      <a:lvl7pPr marL="913455" algn="ctr" rtl="0" fontAlgn="base">
        <a:spcBef>
          <a:spcPct val="0"/>
        </a:spcBef>
        <a:spcAft>
          <a:spcPct val="0"/>
        </a:spcAft>
        <a:defRPr sz="4400">
          <a:solidFill>
            <a:schemeClr val="tx2"/>
          </a:solidFill>
          <a:latin typeface="Arial" charset="0"/>
          <a:ea typeface="ＭＳ Ｐゴシック" charset="0"/>
        </a:defRPr>
      </a:lvl7pPr>
      <a:lvl8pPr marL="1370172" algn="ctr" rtl="0" fontAlgn="base">
        <a:spcBef>
          <a:spcPct val="0"/>
        </a:spcBef>
        <a:spcAft>
          <a:spcPct val="0"/>
        </a:spcAft>
        <a:defRPr sz="4400">
          <a:solidFill>
            <a:schemeClr val="tx2"/>
          </a:solidFill>
          <a:latin typeface="Arial" charset="0"/>
          <a:ea typeface="ＭＳ Ｐゴシック" charset="0"/>
        </a:defRPr>
      </a:lvl8pPr>
      <a:lvl9pPr marL="1826907" algn="ctr" rtl="0" fontAlgn="base">
        <a:spcBef>
          <a:spcPct val="0"/>
        </a:spcBef>
        <a:spcAft>
          <a:spcPct val="0"/>
        </a:spcAft>
        <a:defRPr sz="4400">
          <a:solidFill>
            <a:schemeClr val="tx2"/>
          </a:solidFill>
          <a:latin typeface="Arial" charset="0"/>
          <a:ea typeface="ＭＳ Ｐゴシック" charset="0"/>
        </a:defRPr>
      </a:lvl9pPr>
    </p:titleStyle>
    <p:bodyStyle>
      <a:lvl1pPr marL="342543" indent="-342543"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174" indent="-285456" algn="l" rtl="0" eaLnBrk="0" fontAlgn="base" hangingPunct="0">
        <a:spcBef>
          <a:spcPct val="20000"/>
        </a:spcBef>
        <a:spcAft>
          <a:spcPct val="0"/>
        </a:spcAft>
        <a:buChar char="–"/>
        <a:defRPr sz="2800">
          <a:solidFill>
            <a:schemeClr val="tx1"/>
          </a:solidFill>
          <a:latin typeface="+mn-lt"/>
          <a:ea typeface="+mn-ea"/>
        </a:defRPr>
      </a:lvl2pPr>
      <a:lvl3pPr marL="1141806" indent="-228363" algn="l" rtl="0" eaLnBrk="0" fontAlgn="base" hangingPunct="0">
        <a:spcBef>
          <a:spcPct val="20000"/>
        </a:spcBef>
        <a:spcAft>
          <a:spcPct val="0"/>
        </a:spcAft>
        <a:buChar char="•"/>
        <a:defRPr sz="2400">
          <a:solidFill>
            <a:schemeClr val="tx1"/>
          </a:solidFill>
          <a:latin typeface="+mn-lt"/>
          <a:ea typeface="+mn-ea"/>
        </a:defRPr>
      </a:lvl3pPr>
      <a:lvl4pPr marL="1598537" indent="-228363" algn="l" rtl="0" eaLnBrk="0" fontAlgn="base" hangingPunct="0">
        <a:spcBef>
          <a:spcPct val="20000"/>
        </a:spcBef>
        <a:spcAft>
          <a:spcPct val="0"/>
        </a:spcAft>
        <a:buChar char="–"/>
        <a:defRPr sz="2000">
          <a:solidFill>
            <a:schemeClr val="tx1"/>
          </a:solidFill>
          <a:latin typeface="+mn-lt"/>
          <a:ea typeface="+mn-ea"/>
        </a:defRPr>
      </a:lvl4pPr>
      <a:lvl5pPr marL="2055258" indent="-228363" algn="l" rtl="0" eaLnBrk="0" fontAlgn="base" hangingPunct="0">
        <a:spcBef>
          <a:spcPct val="20000"/>
        </a:spcBef>
        <a:spcAft>
          <a:spcPct val="0"/>
        </a:spcAft>
        <a:buChar char="»"/>
        <a:defRPr sz="2000">
          <a:solidFill>
            <a:schemeClr val="tx1"/>
          </a:solidFill>
          <a:latin typeface="+mn-lt"/>
          <a:ea typeface="+mn-ea"/>
        </a:defRPr>
      </a:lvl5pPr>
      <a:lvl6pPr marL="2511982" indent="-228363" algn="l" rtl="0" fontAlgn="base">
        <a:spcBef>
          <a:spcPct val="20000"/>
        </a:spcBef>
        <a:spcAft>
          <a:spcPct val="0"/>
        </a:spcAft>
        <a:buChar char="»"/>
        <a:defRPr sz="2000">
          <a:solidFill>
            <a:schemeClr val="tx1"/>
          </a:solidFill>
          <a:latin typeface="+mn-lt"/>
          <a:ea typeface="+mn-ea"/>
        </a:defRPr>
      </a:lvl6pPr>
      <a:lvl7pPr marL="2968711" indent="-228363" algn="l" rtl="0" fontAlgn="base">
        <a:spcBef>
          <a:spcPct val="20000"/>
        </a:spcBef>
        <a:spcAft>
          <a:spcPct val="0"/>
        </a:spcAft>
        <a:buChar char="»"/>
        <a:defRPr sz="2000">
          <a:solidFill>
            <a:schemeClr val="tx1"/>
          </a:solidFill>
          <a:latin typeface="+mn-lt"/>
          <a:ea typeface="+mn-ea"/>
        </a:defRPr>
      </a:lvl7pPr>
      <a:lvl8pPr marL="3425430" indent="-228363" algn="l" rtl="0" fontAlgn="base">
        <a:spcBef>
          <a:spcPct val="20000"/>
        </a:spcBef>
        <a:spcAft>
          <a:spcPct val="0"/>
        </a:spcAft>
        <a:buChar char="»"/>
        <a:defRPr sz="2000">
          <a:solidFill>
            <a:schemeClr val="tx1"/>
          </a:solidFill>
          <a:latin typeface="+mn-lt"/>
          <a:ea typeface="+mn-ea"/>
        </a:defRPr>
      </a:lvl8pPr>
      <a:lvl9pPr marL="3882160" indent="-228363"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76803"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510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latin typeface="Arial" pitchFamily="-105" charset="0"/>
                <a:ea typeface="ＭＳ Ｐゴシック" pitchFamily="-105" charset="-128"/>
                <a:cs typeface="ＭＳ Ｐゴシック" pitchFamily="-105" charset="-128"/>
              </a:defRPr>
            </a:lvl1pPr>
          </a:lstStyle>
          <a:p>
            <a:pPr>
              <a:defRPr/>
            </a:pPr>
            <a:endParaRPr lang="en-US"/>
          </a:p>
        </p:txBody>
      </p:sp>
      <p:sp>
        <p:nvSpPr>
          <p:cNvPr id="17510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latin typeface="Arial" pitchFamily="-105" charset="0"/>
                <a:ea typeface="ＭＳ Ｐゴシック" pitchFamily="-105" charset="-128"/>
                <a:cs typeface="ＭＳ Ｐゴシック" pitchFamily="-105" charset="-128"/>
              </a:defRPr>
            </a:lvl1pPr>
          </a:lstStyle>
          <a:p>
            <a:pPr>
              <a:defRPr/>
            </a:pPr>
            <a:endParaRPr lang="en-US"/>
          </a:p>
        </p:txBody>
      </p:sp>
      <p:sp>
        <p:nvSpPr>
          <p:cNvPr id="17511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lvl1pPr>
          </a:lstStyle>
          <a:p>
            <a:pPr>
              <a:defRPr/>
            </a:pPr>
            <a:fld id="{04E63FA0-A986-304D-91A7-3563E6210495}" type="slidenum">
              <a:rPr lang="en-US"/>
              <a:pPr>
                <a:defRPr/>
              </a:pPr>
              <a:t>‹#›</a:t>
            </a:fld>
            <a:endParaRPr lang="en-US"/>
          </a:p>
        </p:txBody>
      </p:sp>
    </p:spTree>
    <p:extLst>
      <p:ext uri="{BB962C8B-B14F-4D97-AF65-F5344CB8AC3E}">
        <p14:creationId xmlns:p14="http://schemas.microsoft.com/office/powerpoint/2010/main" val="18864469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7200" algn="ctr" rtl="0" fontAlgn="base">
        <a:spcBef>
          <a:spcPct val="0"/>
        </a:spcBef>
        <a:spcAft>
          <a:spcPct val="0"/>
        </a:spcAft>
        <a:defRPr sz="4400">
          <a:solidFill>
            <a:schemeClr val="tx2"/>
          </a:solidFill>
          <a:latin typeface="Arial" pitchFamily="-108" charset="0"/>
        </a:defRPr>
      </a:lvl6pPr>
      <a:lvl7pPr marL="914400" algn="ctr" rtl="0" fontAlgn="base">
        <a:spcBef>
          <a:spcPct val="0"/>
        </a:spcBef>
        <a:spcAft>
          <a:spcPct val="0"/>
        </a:spcAft>
        <a:defRPr sz="4400">
          <a:solidFill>
            <a:schemeClr val="tx2"/>
          </a:solidFill>
          <a:latin typeface="Arial" pitchFamily="-108" charset="0"/>
        </a:defRPr>
      </a:lvl7pPr>
      <a:lvl8pPr marL="1371600" algn="ctr" rtl="0" fontAlgn="base">
        <a:spcBef>
          <a:spcPct val="0"/>
        </a:spcBef>
        <a:spcAft>
          <a:spcPct val="0"/>
        </a:spcAft>
        <a:defRPr sz="4400">
          <a:solidFill>
            <a:schemeClr val="tx2"/>
          </a:solidFill>
          <a:latin typeface="Arial" pitchFamily="-108" charset="0"/>
        </a:defRPr>
      </a:lvl8pPr>
      <a:lvl9pPr marL="1828800" algn="ctr" rtl="0" fontAlgn="base">
        <a:spcBef>
          <a:spcPct val="0"/>
        </a:spcBef>
        <a:spcAft>
          <a:spcPct val="0"/>
        </a:spcAft>
        <a:defRPr sz="4400">
          <a:solidFill>
            <a:schemeClr val="tx2"/>
          </a:solidFill>
          <a:latin typeface="Arial" pitchFamily="-10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08" charset="-128"/>
          <a:cs typeface="ＭＳ Ｐゴシック" pitchFamily="-108"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08"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cs typeface="Geneva" charset="0"/>
        </a:defRPr>
      </a:lvl3pPr>
      <a:lvl4pPr marL="1600200" indent="-228600" algn="l" rtl="0" eaLnBrk="0" fontAlgn="base" hangingPunct="0">
        <a:spcBef>
          <a:spcPct val="20000"/>
        </a:spcBef>
        <a:spcAft>
          <a:spcPct val="0"/>
        </a:spcAft>
        <a:buChar char="–"/>
        <a:defRPr sz="2000">
          <a:solidFill>
            <a:schemeClr val="tx1"/>
          </a:solidFill>
          <a:latin typeface="+mn-lt"/>
          <a:ea typeface="Geneva" charset="-128"/>
          <a:cs typeface="Geneva" charset="0"/>
        </a:defRPr>
      </a:lvl4pPr>
      <a:lvl5pPr marL="2057400" indent="-228600" algn="l" rtl="0" eaLnBrk="0" fontAlgn="base" hangingPunct="0">
        <a:spcBef>
          <a:spcPct val="20000"/>
        </a:spcBef>
        <a:spcAft>
          <a:spcPct val="0"/>
        </a:spcAft>
        <a:buChar char="»"/>
        <a:defRPr sz="2000">
          <a:solidFill>
            <a:schemeClr val="tx1"/>
          </a:solidFill>
          <a:latin typeface="+mn-lt"/>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ea typeface="ＭＳ Ｐゴシック" charset="-128"/>
                <a:cs typeface="ＭＳ Ｐゴシック" charset="-128"/>
              </a:defRPr>
            </a:lvl1pPr>
          </a:lstStyle>
          <a:p>
            <a:pPr>
              <a:defRPr/>
            </a:pPr>
            <a:endParaRPr lang="en-US">
              <a:solidFill>
                <a:srgbClr val="000000"/>
              </a:solidFill>
              <a:latin typeface="Arial" charset="0"/>
            </a:endParaRPr>
          </a:p>
        </p:txBody>
      </p:sp>
      <p:sp>
        <p:nvSpPr>
          <p:cNvPr id="307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ea typeface="ＭＳ Ｐゴシック" charset="-128"/>
                <a:cs typeface="ＭＳ Ｐゴシック" charset="-128"/>
              </a:defRPr>
            </a:lvl1pPr>
          </a:lstStyle>
          <a:p>
            <a:pPr>
              <a:defRPr/>
            </a:pPr>
            <a:endParaRPr lang="en-US">
              <a:solidFill>
                <a:srgbClr val="000000"/>
              </a:solidFill>
              <a:latin typeface="Arial" charset="0"/>
            </a:endParaRPr>
          </a:p>
        </p:txBody>
      </p:sp>
      <p:sp>
        <p:nvSpPr>
          <p:cNvPr id="307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lvl1pPr>
          </a:lstStyle>
          <a:p>
            <a:pPr>
              <a:defRPr/>
            </a:pPr>
            <a:fld id="{40DB43A0-EC8F-0B4A-ACD4-6B792E57F4DC}" type="slidenum">
              <a:rPr lang="en-US">
                <a:solidFill>
                  <a:srgbClr val="000000"/>
                </a:solidFill>
                <a:latin typeface="Arial" charset="0"/>
              </a:rPr>
              <a:pPr>
                <a:defRPr/>
              </a:pPr>
              <a:t>‹#›</a:t>
            </a:fld>
            <a:endParaRPr lang="en-US">
              <a:solidFill>
                <a:srgbClr val="000000"/>
              </a:solidFill>
              <a:latin typeface="Arial" charset="0"/>
            </a:endParaRPr>
          </a:p>
        </p:txBody>
      </p:sp>
    </p:spTree>
    <p:extLst>
      <p:ext uri="{BB962C8B-B14F-4D97-AF65-F5344CB8AC3E}">
        <p14:creationId xmlns:p14="http://schemas.microsoft.com/office/powerpoint/2010/main" val="2394314721"/>
      </p:ext>
    </p:extLst>
  </p:cSld>
  <p:clrMap bg1="lt1" tx1="dk1" bg2="lt2" tx2="dk2" accent1="accent1" accent2="accent2" accent3="accent3" accent4="accent4" accent5="accent5" accent6="accent6" hlink="hlink" folHlink="folHlink"/>
  <p:sldLayoutIdLst>
    <p:sldLayoutId id="2147488650" r:id="rId1"/>
    <p:sldLayoutId id="2147488651" r:id="rId2"/>
    <p:sldLayoutId id="2147488652" r:id="rId3"/>
    <p:sldLayoutId id="2147488653" r:id="rId4"/>
    <p:sldLayoutId id="2147488654" r:id="rId5"/>
    <p:sldLayoutId id="2147488655" r:id="rId6"/>
    <p:sldLayoutId id="2147488656" r:id="rId7"/>
    <p:sldLayoutId id="2147488657" r:id="rId8"/>
    <p:sldLayoutId id="2147488658" r:id="rId9"/>
    <p:sldLayoutId id="2147488659" r:id="rId10"/>
    <p:sldLayoutId id="2147488660" r:id="rId11"/>
    <p:sldLayoutId id="2147488661" r:id="rId12"/>
  </p:sldLayoutIdLst>
  <p:txStyles>
    <p:title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p:titleStyle>
    <p:bodyStyle>
      <a:lvl1pPr marL="342900" indent="-342900" algn="l" rtl="0" eaLnBrk="0" fontAlgn="base" hangingPunct="0">
        <a:spcBef>
          <a:spcPct val="20000"/>
        </a:spcBef>
        <a:spcAft>
          <a:spcPct val="0"/>
        </a:spcAft>
        <a:buChar char="•"/>
        <a:defRPr sz="3200">
          <a:solidFill>
            <a:srgbClr val="F8F8EF"/>
          </a:solidFill>
          <a:effectLst>
            <a:outerShdw blurRad="38100" dist="38100" dir="2700000" algn="tl">
              <a:srgbClr val="000000">
                <a:alpha val="43137"/>
              </a:srgbClr>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a:solidFill>
            <a:srgbClr val="F8F8EF"/>
          </a:solidFill>
          <a:effectLst>
            <a:outerShdw blurRad="38100" dist="38100" dir="2700000" algn="tl">
              <a:srgbClr val="000000">
                <a:alpha val="43137"/>
              </a:srgbClr>
            </a:outerShdw>
          </a:effectLst>
          <a:latin typeface="+mn-lt"/>
          <a:ea typeface="ＭＳ Ｐゴシック" pitchFamily="-112" charset="-128"/>
        </a:defRPr>
      </a:lvl2pPr>
      <a:lvl3pPr marL="1143000" indent="-228600" algn="l" rtl="0" eaLnBrk="0" fontAlgn="base" hangingPunct="0">
        <a:spcBef>
          <a:spcPct val="20000"/>
        </a:spcBef>
        <a:spcAft>
          <a:spcPct val="0"/>
        </a:spcAft>
        <a:buChar char="•"/>
        <a:defRPr sz="2400">
          <a:solidFill>
            <a:srgbClr val="F8F8EF"/>
          </a:solidFill>
          <a:effectLst>
            <a:outerShdw blurRad="38100" dist="38100" dir="2700000" algn="tl">
              <a:srgbClr val="000000">
                <a:alpha val="43137"/>
              </a:srgbClr>
            </a:outerShdw>
          </a:effectLst>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4pPr>
      <a:lvl5pPr marL="2057400" indent="-228600" algn="l" rtl="0" eaLnBrk="0" fontAlgn="base" hangingPunct="0">
        <a:spcBef>
          <a:spcPct val="20000"/>
        </a:spcBef>
        <a:spcAft>
          <a:spcPct val="0"/>
        </a:spcAft>
        <a:buChar char="»"/>
        <a:defRPr sz="2000">
          <a:solidFill>
            <a:srgbClr val="F8F8EF"/>
          </a:solidFill>
          <a:effectLst>
            <a:outerShdw blurRad="38100" dist="38100" dir="2700000" algn="tl">
              <a:srgbClr val="000000">
                <a:alpha val="43137"/>
              </a:srgbClr>
            </a:outerShdw>
          </a:effectLst>
          <a:latin typeface="+mn-lt"/>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6B2300"/>
            </a:gs>
            <a:gs pos="100000">
              <a:schemeClr val="bg1"/>
            </a:gs>
          </a:gsLst>
          <a:lin ang="5400000" scaled="1"/>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4938" y="889000"/>
            <a:ext cx="8885237" cy="1155700"/>
          </a:xfrm>
          <a:prstGeom prst="rect">
            <a:avLst/>
          </a:prstGeom>
          <a:noFill/>
          <a:ln w="9525">
            <a:noFill/>
            <a:miter lim="800000"/>
            <a:headEnd/>
            <a:tailEnd/>
          </a:ln>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134938" y="2116138"/>
            <a:ext cx="8896350" cy="4135437"/>
          </a:xfrm>
          <a:prstGeom prst="rect">
            <a:avLst/>
          </a:prstGeom>
          <a:noFill/>
          <a:ln w="9525">
            <a:noFill/>
            <a:miter lim="800000"/>
            <a:headEnd/>
            <a:tailEnd/>
          </a:ln>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Freeform 7"/>
          <p:cNvSpPr>
            <a:spLocks/>
          </p:cNvSpPr>
          <p:nvPr/>
        </p:nvSpPr>
        <p:spPr bwMode="auto">
          <a:xfrm>
            <a:off x="3587750" y="53975"/>
            <a:ext cx="1982788" cy="654050"/>
          </a:xfrm>
          <a:custGeom>
            <a:avLst/>
            <a:gdLst>
              <a:gd name="T0" fmla="*/ 16 w 1249"/>
              <a:gd name="T1" fmla="*/ 67 h 412"/>
              <a:gd name="T2" fmla="*/ 26 w 1249"/>
              <a:gd name="T3" fmla="*/ 62 h 412"/>
              <a:gd name="T4" fmla="*/ 452 w 1249"/>
              <a:gd name="T5" fmla="*/ 62 h 412"/>
              <a:gd name="T6" fmla="*/ 483 w 1249"/>
              <a:gd name="T7" fmla="*/ 40 h 412"/>
              <a:gd name="T8" fmla="*/ 505 w 1249"/>
              <a:gd name="T9" fmla="*/ 27 h 412"/>
              <a:gd name="T10" fmla="*/ 526 w 1249"/>
              <a:gd name="T11" fmla="*/ 17 h 412"/>
              <a:gd name="T12" fmla="*/ 552 w 1249"/>
              <a:gd name="T13" fmla="*/ 11 h 412"/>
              <a:gd name="T14" fmla="*/ 578 w 1249"/>
              <a:gd name="T15" fmla="*/ 5 h 412"/>
              <a:gd name="T16" fmla="*/ 605 w 1249"/>
              <a:gd name="T17" fmla="*/ 2 h 412"/>
              <a:gd name="T18" fmla="*/ 639 w 1249"/>
              <a:gd name="T19" fmla="*/ 0 h 412"/>
              <a:gd name="T20" fmla="*/ 678 w 1249"/>
              <a:gd name="T21" fmla="*/ 5 h 412"/>
              <a:gd name="T22" fmla="*/ 714 w 1249"/>
              <a:gd name="T23" fmla="*/ 15 h 412"/>
              <a:gd name="T24" fmla="*/ 740 w 1249"/>
              <a:gd name="T25" fmla="*/ 27 h 412"/>
              <a:gd name="T26" fmla="*/ 768 w 1249"/>
              <a:gd name="T27" fmla="*/ 40 h 412"/>
              <a:gd name="T28" fmla="*/ 786 w 1249"/>
              <a:gd name="T29" fmla="*/ 51 h 412"/>
              <a:gd name="T30" fmla="*/ 802 w 1249"/>
              <a:gd name="T31" fmla="*/ 64 h 412"/>
              <a:gd name="T32" fmla="*/ 1209 w 1249"/>
              <a:gd name="T33" fmla="*/ 62 h 412"/>
              <a:gd name="T34" fmla="*/ 1223 w 1249"/>
              <a:gd name="T35" fmla="*/ 66 h 412"/>
              <a:gd name="T36" fmla="*/ 1233 w 1249"/>
              <a:gd name="T37" fmla="*/ 73 h 412"/>
              <a:gd name="T38" fmla="*/ 1242 w 1249"/>
              <a:gd name="T39" fmla="*/ 91 h 412"/>
              <a:gd name="T40" fmla="*/ 1246 w 1249"/>
              <a:gd name="T41" fmla="*/ 112 h 412"/>
              <a:gd name="T42" fmla="*/ 1248 w 1249"/>
              <a:gd name="T43" fmla="*/ 137 h 412"/>
              <a:gd name="T44" fmla="*/ 1248 w 1249"/>
              <a:gd name="T45" fmla="*/ 349 h 412"/>
              <a:gd name="T46" fmla="*/ 809 w 1249"/>
              <a:gd name="T47" fmla="*/ 350 h 412"/>
              <a:gd name="T48" fmla="*/ 700 w 1249"/>
              <a:gd name="T49" fmla="*/ 409 h 412"/>
              <a:gd name="T50" fmla="*/ 523 w 1249"/>
              <a:gd name="T51" fmla="*/ 411 h 412"/>
              <a:gd name="T52" fmla="*/ 437 w 1249"/>
              <a:gd name="T53" fmla="*/ 346 h 412"/>
              <a:gd name="T54" fmla="*/ 46 w 1249"/>
              <a:gd name="T55" fmla="*/ 349 h 412"/>
              <a:gd name="T56" fmla="*/ 0 w 1249"/>
              <a:gd name="T57" fmla="*/ 349 h 412"/>
              <a:gd name="T58" fmla="*/ 0 w 1249"/>
              <a:gd name="T59" fmla="*/ 152 h 412"/>
              <a:gd name="T60" fmla="*/ 0 w 1249"/>
              <a:gd name="T61" fmla="*/ 123 h 412"/>
              <a:gd name="T62" fmla="*/ 5 w 1249"/>
              <a:gd name="T63" fmla="*/ 94 h 412"/>
              <a:gd name="T64" fmla="*/ 9 w 1249"/>
              <a:gd name="T65" fmla="*/ 80 h 412"/>
              <a:gd name="T66" fmla="*/ 16 w 1249"/>
              <a:gd name="T67" fmla="*/ 67 h 4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49" h="412">
                <a:moveTo>
                  <a:pt x="16" y="67"/>
                </a:moveTo>
                <a:lnTo>
                  <a:pt x="26" y="62"/>
                </a:lnTo>
                <a:lnTo>
                  <a:pt x="452" y="62"/>
                </a:lnTo>
                <a:lnTo>
                  <a:pt x="483" y="40"/>
                </a:lnTo>
                <a:lnTo>
                  <a:pt x="505" y="27"/>
                </a:lnTo>
                <a:lnTo>
                  <a:pt x="526" y="17"/>
                </a:lnTo>
                <a:lnTo>
                  <a:pt x="552" y="11"/>
                </a:lnTo>
                <a:lnTo>
                  <a:pt x="578" y="5"/>
                </a:lnTo>
                <a:lnTo>
                  <a:pt x="605" y="2"/>
                </a:lnTo>
                <a:lnTo>
                  <a:pt x="639" y="0"/>
                </a:lnTo>
                <a:lnTo>
                  <a:pt x="678" y="5"/>
                </a:lnTo>
                <a:lnTo>
                  <a:pt x="714" y="15"/>
                </a:lnTo>
                <a:lnTo>
                  <a:pt x="740" y="27"/>
                </a:lnTo>
                <a:lnTo>
                  <a:pt x="768" y="40"/>
                </a:lnTo>
                <a:lnTo>
                  <a:pt x="786" y="51"/>
                </a:lnTo>
                <a:lnTo>
                  <a:pt x="802" y="64"/>
                </a:lnTo>
                <a:lnTo>
                  <a:pt x="1209" y="62"/>
                </a:lnTo>
                <a:lnTo>
                  <a:pt x="1223" y="66"/>
                </a:lnTo>
                <a:lnTo>
                  <a:pt x="1233" y="73"/>
                </a:lnTo>
                <a:lnTo>
                  <a:pt x="1242" y="91"/>
                </a:lnTo>
                <a:lnTo>
                  <a:pt x="1246" y="112"/>
                </a:lnTo>
                <a:lnTo>
                  <a:pt x="1248" y="137"/>
                </a:lnTo>
                <a:lnTo>
                  <a:pt x="1248" y="349"/>
                </a:lnTo>
                <a:lnTo>
                  <a:pt x="809" y="350"/>
                </a:lnTo>
                <a:lnTo>
                  <a:pt x="700" y="409"/>
                </a:lnTo>
                <a:lnTo>
                  <a:pt x="523" y="411"/>
                </a:lnTo>
                <a:lnTo>
                  <a:pt x="437" y="346"/>
                </a:lnTo>
                <a:lnTo>
                  <a:pt x="46" y="349"/>
                </a:lnTo>
                <a:lnTo>
                  <a:pt x="0" y="349"/>
                </a:lnTo>
                <a:lnTo>
                  <a:pt x="0" y="152"/>
                </a:lnTo>
                <a:lnTo>
                  <a:pt x="0" y="123"/>
                </a:lnTo>
                <a:lnTo>
                  <a:pt x="5" y="94"/>
                </a:lnTo>
                <a:lnTo>
                  <a:pt x="9" y="80"/>
                </a:lnTo>
                <a:lnTo>
                  <a:pt x="16" y="67"/>
                </a:lnTo>
              </a:path>
            </a:pathLst>
          </a:custGeom>
          <a:gradFill rotWithShape="0">
            <a:gsLst>
              <a:gs pos="0">
                <a:srgbClr val="00CCFF"/>
              </a:gs>
              <a:gs pos="50000">
                <a:srgbClr val="FFFFFF"/>
              </a:gs>
              <a:gs pos="100000">
                <a:srgbClr val="00CC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29" name="Oval 8"/>
          <p:cNvSpPr>
            <a:spLocks noChangeArrowheads="1"/>
          </p:cNvSpPr>
          <p:nvPr/>
        </p:nvSpPr>
        <p:spPr bwMode="auto">
          <a:xfrm>
            <a:off x="4205288" y="61913"/>
            <a:ext cx="766762" cy="673100"/>
          </a:xfrm>
          <a:prstGeom prst="ellipse">
            <a:avLst/>
          </a:prstGeom>
          <a:gradFill rotWithShape="0">
            <a:gsLst>
              <a:gs pos="0">
                <a:srgbClr val="00CCFF"/>
              </a:gs>
              <a:gs pos="100000">
                <a:srgbClr val="FFFFFF"/>
              </a:gs>
            </a:gsLst>
            <a:path path="shape">
              <a:fillToRect l="50000" t="50000" r="50000" b="50000"/>
            </a:path>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algn="ctr"/>
            <a:endParaRPr kumimoji="1" lang="en-US">
              <a:solidFill>
                <a:srgbClr val="FFFFCC"/>
              </a:solidFill>
              <a:effectLst/>
            </a:endParaRPr>
          </a:p>
        </p:txBody>
      </p:sp>
      <p:sp>
        <p:nvSpPr>
          <p:cNvPr id="1030" name="Freeform 9"/>
          <p:cNvSpPr>
            <a:spLocks/>
          </p:cNvSpPr>
          <p:nvPr/>
        </p:nvSpPr>
        <p:spPr bwMode="auto">
          <a:xfrm>
            <a:off x="3586163" y="452438"/>
            <a:ext cx="1984375" cy="304800"/>
          </a:xfrm>
          <a:custGeom>
            <a:avLst/>
            <a:gdLst>
              <a:gd name="T0" fmla="*/ 60 w 1250"/>
              <a:gd name="T1" fmla="*/ 42 h 192"/>
              <a:gd name="T2" fmla="*/ 98 w 1250"/>
              <a:gd name="T3" fmla="*/ 42 h 192"/>
              <a:gd name="T4" fmla="*/ 128 w 1250"/>
              <a:gd name="T5" fmla="*/ 63 h 192"/>
              <a:gd name="T6" fmla="*/ 176 w 1250"/>
              <a:gd name="T7" fmla="*/ 51 h 192"/>
              <a:gd name="T8" fmla="*/ 231 w 1250"/>
              <a:gd name="T9" fmla="*/ 45 h 192"/>
              <a:gd name="T10" fmla="*/ 269 w 1250"/>
              <a:gd name="T11" fmla="*/ 57 h 192"/>
              <a:gd name="T12" fmla="*/ 311 w 1250"/>
              <a:gd name="T13" fmla="*/ 51 h 192"/>
              <a:gd name="T14" fmla="*/ 378 w 1250"/>
              <a:gd name="T15" fmla="*/ 54 h 192"/>
              <a:gd name="T16" fmla="*/ 420 w 1250"/>
              <a:gd name="T17" fmla="*/ 63 h 192"/>
              <a:gd name="T18" fmla="*/ 483 w 1250"/>
              <a:gd name="T19" fmla="*/ 80 h 192"/>
              <a:gd name="T20" fmla="*/ 513 w 1250"/>
              <a:gd name="T21" fmla="*/ 99 h 192"/>
              <a:gd name="T22" fmla="*/ 536 w 1250"/>
              <a:gd name="T23" fmla="*/ 130 h 192"/>
              <a:gd name="T24" fmla="*/ 578 w 1250"/>
              <a:gd name="T25" fmla="*/ 129 h 192"/>
              <a:gd name="T26" fmla="*/ 617 w 1250"/>
              <a:gd name="T27" fmla="*/ 139 h 192"/>
              <a:gd name="T28" fmla="*/ 651 w 1250"/>
              <a:gd name="T29" fmla="*/ 131 h 192"/>
              <a:gd name="T30" fmla="*/ 688 w 1250"/>
              <a:gd name="T31" fmla="*/ 121 h 192"/>
              <a:gd name="T32" fmla="*/ 728 w 1250"/>
              <a:gd name="T33" fmla="*/ 101 h 192"/>
              <a:gd name="T34" fmla="*/ 769 w 1250"/>
              <a:gd name="T35" fmla="*/ 68 h 192"/>
              <a:gd name="T36" fmla="*/ 814 w 1250"/>
              <a:gd name="T37" fmla="*/ 52 h 192"/>
              <a:gd name="T38" fmla="*/ 844 w 1250"/>
              <a:gd name="T39" fmla="*/ 56 h 192"/>
              <a:gd name="T40" fmla="*/ 881 w 1250"/>
              <a:gd name="T41" fmla="*/ 57 h 192"/>
              <a:gd name="T42" fmla="*/ 933 w 1250"/>
              <a:gd name="T43" fmla="*/ 69 h 192"/>
              <a:gd name="T44" fmla="*/ 963 w 1250"/>
              <a:gd name="T45" fmla="*/ 51 h 192"/>
              <a:gd name="T46" fmla="*/ 989 w 1250"/>
              <a:gd name="T47" fmla="*/ 55 h 192"/>
              <a:gd name="T48" fmla="*/ 1035 w 1250"/>
              <a:gd name="T49" fmla="*/ 33 h 192"/>
              <a:gd name="T50" fmla="*/ 1063 w 1250"/>
              <a:gd name="T51" fmla="*/ 35 h 192"/>
              <a:gd name="T52" fmla="*/ 1096 w 1250"/>
              <a:gd name="T53" fmla="*/ 6 h 192"/>
              <a:gd name="T54" fmla="*/ 1130 w 1250"/>
              <a:gd name="T55" fmla="*/ 32 h 192"/>
              <a:gd name="T56" fmla="*/ 1164 w 1250"/>
              <a:gd name="T57" fmla="*/ 0 h 192"/>
              <a:gd name="T58" fmla="*/ 1195 w 1250"/>
              <a:gd name="T59" fmla="*/ 38 h 192"/>
              <a:gd name="T60" fmla="*/ 1227 w 1250"/>
              <a:gd name="T61" fmla="*/ 16 h 192"/>
              <a:gd name="T62" fmla="*/ 1249 w 1250"/>
              <a:gd name="T63" fmla="*/ 28 h 192"/>
              <a:gd name="T64" fmla="*/ 822 w 1250"/>
              <a:gd name="T65" fmla="*/ 144 h 192"/>
              <a:gd name="T66" fmla="*/ 563 w 1250"/>
              <a:gd name="T67" fmla="*/ 191 h 192"/>
              <a:gd name="T68" fmla="*/ 441 w 1250"/>
              <a:gd name="T69" fmla="*/ 98 h 192"/>
              <a:gd name="T70" fmla="*/ 0 w 1250"/>
              <a:gd name="T71" fmla="*/ 19 h 192"/>
              <a:gd name="T72" fmla="*/ 18 w 1250"/>
              <a:gd name="T73" fmla="*/ 33 h 192"/>
              <a:gd name="T74" fmla="*/ 43 w 1250"/>
              <a:gd name="T75" fmla="*/ 38 h 1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50" h="192">
                <a:moveTo>
                  <a:pt x="43" y="38"/>
                </a:moveTo>
                <a:lnTo>
                  <a:pt x="60" y="42"/>
                </a:lnTo>
                <a:lnTo>
                  <a:pt x="79" y="38"/>
                </a:lnTo>
                <a:lnTo>
                  <a:pt x="98" y="42"/>
                </a:lnTo>
                <a:lnTo>
                  <a:pt x="112" y="54"/>
                </a:lnTo>
                <a:lnTo>
                  <a:pt x="128" y="63"/>
                </a:lnTo>
                <a:lnTo>
                  <a:pt x="154" y="55"/>
                </a:lnTo>
                <a:lnTo>
                  <a:pt x="176" y="51"/>
                </a:lnTo>
                <a:lnTo>
                  <a:pt x="208" y="51"/>
                </a:lnTo>
                <a:lnTo>
                  <a:pt x="231" y="45"/>
                </a:lnTo>
                <a:lnTo>
                  <a:pt x="251" y="50"/>
                </a:lnTo>
                <a:lnTo>
                  <a:pt x="269" y="57"/>
                </a:lnTo>
                <a:lnTo>
                  <a:pt x="285" y="60"/>
                </a:lnTo>
                <a:lnTo>
                  <a:pt x="311" y="51"/>
                </a:lnTo>
                <a:lnTo>
                  <a:pt x="338" y="51"/>
                </a:lnTo>
                <a:lnTo>
                  <a:pt x="378" y="54"/>
                </a:lnTo>
                <a:lnTo>
                  <a:pt x="394" y="66"/>
                </a:lnTo>
                <a:lnTo>
                  <a:pt x="420" y="63"/>
                </a:lnTo>
                <a:lnTo>
                  <a:pt x="457" y="60"/>
                </a:lnTo>
                <a:lnTo>
                  <a:pt x="483" y="80"/>
                </a:lnTo>
                <a:lnTo>
                  <a:pt x="498" y="84"/>
                </a:lnTo>
                <a:lnTo>
                  <a:pt x="513" y="99"/>
                </a:lnTo>
                <a:lnTo>
                  <a:pt x="521" y="121"/>
                </a:lnTo>
                <a:lnTo>
                  <a:pt x="536" y="130"/>
                </a:lnTo>
                <a:lnTo>
                  <a:pt x="555" y="130"/>
                </a:lnTo>
                <a:lnTo>
                  <a:pt x="578" y="129"/>
                </a:lnTo>
                <a:lnTo>
                  <a:pt x="601" y="130"/>
                </a:lnTo>
                <a:lnTo>
                  <a:pt x="617" y="139"/>
                </a:lnTo>
                <a:lnTo>
                  <a:pt x="630" y="132"/>
                </a:lnTo>
                <a:lnTo>
                  <a:pt x="651" y="131"/>
                </a:lnTo>
                <a:lnTo>
                  <a:pt x="672" y="118"/>
                </a:lnTo>
                <a:lnTo>
                  <a:pt x="688" y="121"/>
                </a:lnTo>
                <a:lnTo>
                  <a:pt x="716" y="117"/>
                </a:lnTo>
                <a:lnTo>
                  <a:pt x="728" y="101"/>
                </a:lnTo>
                <a:lnTo>
                  <a:pt x="761" y="88"/>
                </a:lnTo>
                <a:lnTo>
                  <a:pt x="769" y="68"/>
                </a:lnTo>
                <a:lnTo>
                  <a:pt x="786" y="58"/>
                </a:lnTo>
                <a:lnTo>
                  <a:pt x="814" y="52"/>
                </a:lnTo>
                <a:lnTo>
                  <a:pt x="829" y="60"/>
                </a:lnTo>
                <a:lnTo>
                  <a:pt x="844" y="56"/>
                </a:lnTo>
                <a:lnTo>
                  <a:pt x="862" y="63"/>
                </a:lnTo>
                <a:lnTo>
                  <a:pt x="881" y="57"/>
                </a:lnTo>
                <a:lnTo>
                  <a:pt x="917" y="63"/>
                </a:lnTo>
                <a:lnTo>
                  <a:pt x="933" y="69"/>
                </a:lnTo>
                <a:lnTo>
                  <a:pt x="951" y="53"/>
                </a:lnTo>
                <a:lnTo>
                  <a:pt x="963" y="51"/>
                </a:lnTo>
                <a:lnTo>
                  <a:pt x="977" y="57"/>
                </a:lnTo>
                <a:lnTo>
                  <a:pt x="989" y="55"/>
                </a:lnTo>
                <a:lnTo>
                  <a:pt x="1006" y="38"/>
                </a:lnTo>
                <a:lnTo>
                  <a:pt x="1035" y="33"/>
                </a:lnTo>
                <a:lnTo>
                  <a:pt x="1049" y="35"/>
                </a:lnTo>
                <a:lnTo>
                  <a:pt x="1063" y="35"/>
                </a:lnTo>
                <a:lnTo>
                  <a:pt x="1084" y="15"/>
                </a:lnTo>
                <a:lnTo>
                  <a:pt x="1096" y="6"/>
                </a:lnTo>
                <a:lnTo>
                  <a:pt x="1112" y="10"/>
                </a:lnTo>
                <a:lnTo>
                  <a:pt x="1130" y="32"/>
                </a:lnTo>
                <a:lnTo>
                  <a:pt x="1148" y="18"/>
                </a:lnTo>
                <a:lnTo>
                  <a:pt x="1164" y="0"/>
                </a:lnTo>
                <a:lnTo>
                  <a:pt x="1179" y="1"/>
                </a:lnTo>
                <a:lnTo>
                  <a:pt x="1195" y="38"/>
                </a:lnTo>
                <a:lnTo>
                  <a:pt x="1209" y="32"/>
                </a:lnTo>
                <a:lnTo>
                  <a:pt x="1227" y="16"/>
                </a:lnTo>
                <a:lnTo>
                  <a:pt x="1241" y="16"/>
                </a:lnTo>
                <a:lnTo>
                  <a:pt x="1249" y="28"/>
                </a:lnTo>
                <a:lnTo>
                  <a:pt x="1249" y="122"/>
                </a:lnTo>
                <a:lnTo>
                  <a:pt x="822" y="144"/>
                </a:lnTo>
                <a:lnTo>
                  <a:pt x="692" y="183"/>
                </a:lnTo>
                <a:lnTo>
                  <a:pt x="563" y="191"/>
                </a:lnTo>
                <a:lnTo>
                  <a:pt x="499" y="156"/>
                </a:lnTo>
                <a:lnTo>
                  <a:pt x="441" y="98"/>
                </a:lnTo>
                <a:lnTo>
                  <a:pt x="0" y="88"/>
                </a:lnTo>
                <a:lnTo>
                  <a:pt x="0" y="19"/>
                </a:lnTo>
                <a:lnTo>
                  <a:pt x="7" y="30"/>
                </a:lnTo>
                <a:lnTo>
                  <a:pt x="18" y="33"/>
                </a:lnTo>
                <a:lnTo>
                  <a:pt x="32" y="34"/>
                </a:lnTo>
                <a:lnTo>
                  <a:pt x="43" y="38"/>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31" name="Freeform 10"/>
          <p:cNvSpPr>
            <a:spLocks/>
          </p:cNvSpPr>
          <p:nvPr/>
        </p:nvSpPr>
        <p:spPr bwMode="auto">
          <a:xfrm>
            <a:off x="3586163" y="508000"/>
            <a:ext cx="1984375" cy="306388"/>
          </a:xfrm>
          <a:custGeom>
            <a:avLst/>
            <a:gdLst>
              <a:gd name="T0" fmla="*/ 26 w 1250"/>
              <a:gd name="T1" fmla="*/ 125 h 193"/>
              <a:gd name="T2" fmla="*/ 450 w 1250"/>
              <a:gd name="T3" fmla="*/ 125 h 193"/>
              <a:gd name="T4" fmla="*/ 487 w 1250"/>
              <a:gd name="T5" fmla="*/ 155 h 193"/>
              <a:gd name="T6" fmla="*/ 532 w 1250"/>
              <a:gd name="T7" fmla="*/ 175 h 193"/>
              <a:gd name="T8" fmla="*/ 587 w 1250"/>
              <a:gd name="T9" fmla="*/ 188 h 193"/>
              <a:gd name="T10" fmla="*/ 672 w 1250"/>
              <a:gd name="T11" fmla="*/ 188 h 193"/>
              <a:gd name="T12" fmla="*/ 769 w 1250"/>
              <a:gd name="T13" fmla="*/ 158 h 193"/>
              <a:gd name="T14" fmla="*/ 811 w 1250"/>
              <a:gd name="T15" fmla="*/ 125 h 193"/>
              <a:gd name="T16" fmla="*/ 1224 w 1250"/>
              <a:gd name="T17" fmla="*/ 124 h 193"/>
              <a:gd name="T18" fmla="*/ 1243 w 1250"/>
              <a:gd name="T19" fmla="*/ 114 h 193"/>
              <a:gd name="T20" fmla="*/ 1249 w 1250"/>
              <a:gd name="T21" fmla="*/ 96 h 193"/>
              <a:gd name="T22" fmla="*/ 1238 w 1250"/>
              <a:gd name="T23" fmla="*/ 0 h 193"/>
              <a:gd name="T24" fmla="*/ 1227 w 1250"/>
              <a:gd name="T25" fmla="*/ 18 h 193"/>
              <a:gd name="T26" fmla="*/ 1218 w 1250"/>
              <a:gd name="T27" fmla="*/ 33 h 193"/>
              <a:gd name="T28" fmla="*/ 1196 w 1250"/>
              <a:gd name="T29" fmla="*/ 24 h 193"/>
              <a:gd name="T30" fmla="*/ 1170 w 1250"/>
              <a:gd name="T31" fmla="*/ 14 h 193"/>
              <a:gd name="T32" fmla="*/ 1138 w 1250"/>
              <a:gd name="T33" fmla="*/ 33 h 193"/>
              <a:gd name="T34" fmla="*/ 1117 w 1250"/>
              <a:gd name="T35" fmla="*/ 24 h 193"/>
              <a:gd name="T36" fmla="*/ 1089 w 1250"/>
              <a:gd name="T37" fmla="*/ 19 h 193"/>
              <a:gd name="T38" fmla="*/ 1074 w 1250"/>
              <a:gd name="T39" fmla="*/ 38 h 193"/>
              <a:gd name="T40" fmla="*/ 1046 w 1250"/>
              <a:gd name="T41" fmla="*/ 33 h 193"/>
              <a:gd name="T42" fmla="*/ 1007 w 1250"/>
              <a:gd name="T43" fmla="*/ 38 h 193"/>
              <a:gd name="T44" fmla="*/ 969 w 1250"/>
              <a:gd name="T45" fmla="*/ 33 h 193"/>
              <a:gd name="T46" fmla="*/ 932 w 1250"/>
              <a:gd name="T47" fmla="*/ 47 h 193"/>
              <a:gd name="T48" fmla="*/ 901 w 1250"/>
              <a:gd name="T49" fmla="*/ 34 h 193"/>
              <a:gd name="T50" fmla="*/ 847 w 1250"/>
              <a:gd name="T51" fmla="*/ 44 h 193"/>
              <a:gd name="T52" fmla="*/ 807 w 1250"/>
              <a:gd name="T53" fmla="*/ 43 h 193"/>
              <a:gd name="T54" fmla="*/ 783 w 1250"/>
              <a:gd name="T55" fmla="*/ 81 h 193"/>
              <a:gd name="T56" fmla="*/ 765 w 1250"/>
              <a:gd name="T57" fmla="*/ 111 h 193"/>
              <a:gd name="T58" fmla="*/ 729 w 1250"/>
              <a:gd name="T59" fmla="*/ 122 h 193"/>
              <a:gd name="T60" fmla="*/ 697 w 1250"/>
              <a:gd name="T61" fmla="*/ 132 h 193"/>
              <a:gd name="T62" fmla="*/ 634 w 1250"/>
              <a:gd name="T63" fmla="*/ 137 h 193"/>
              <a:gd name="T64" fmla="*/ 556 w 1250"/>
              <a:gd name="T65" fmla="*/ 145 h 193"/>
              <a:gd name="T66" fmla="*/ 499 w 1250"/>
              <a:gd name="T67" fmla="*/ 116 h 193"/>
              <a:gd name="T68" fmla="*/ 454 w 1250"/>
              <a:gd name="T69" fmla="*/ 57 h 193"/>
              <a:gd name="T70" fmla="*/ 399 w 1250"/>
              <a:gd name="T71" fmla="*/ 47 h 193"/>
              <a:gd name="T72" fmla="*/ 332 w 1250"/>
              <a:gd name="T73" fmla="*/ 33 h 193"/>
              <a:gd name="T74" fmla="*/ 262 w 1250"/>
              <a:gd name="T75" fmla="*/ 24 h 193"/>
              <a:gd name="T76" fmla="*/ 214 w 1250"/>
              <a:gd name="T77" fmla="*/ 35 h 193"/>
              <a:gd name="T78" fmla="*/ 186 w 1250"/>
              <a:gd name="T79" fmla="*/ 32 h 193"/>
              <a:gd name="T80" fmla="*/ 145 w 1250"/>
              <a:gd name="T81" fmla="*/ 37 h 193"/>
              <a:gd name="T82" fmla="*/ 102 w 1250"/>
              <a:gd name="T83" fmla="*/ 35 h 193"/>
              <a:gd name="T84" fmla="*/ 57 w 1250"/>
              <a:gd name="T85" fmla="*/ 43 h 193"/>
              <a:gd name="T86" fmla="*/ 11 w 1250"/>
              <a:gd name="T87" fmla="*/ 38 h 193"/>
              <a:gd name="T88" fmla="*/ 1 w 1250"/>
              <a:gd name="T89" fmla="*/ 74 h 193"/>
              <a:gd name="T90" fmla="*/ 9 w 1250"/>
              <a:gd name="T91" fmla="*/ 118 h 1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250" h="193">
                <a:moveTo>
                  <a:pt x="16" y="122"/>
                </a:moveTo>
                <a:lnTo>
                  <a:pt x="26" y="125"/>
                </a:lnTo>
                <a:lnTo>
                  <a:pt x="38" y="125"/>
                </a:lnTo>
                <a:lnTo>
                  <a:pt x="450" y="125"/>
                </a:lnTo>
                <a:lnTo>
                  <a:pt x="458" y="135"/>
                </a:lnTo>
                <a:lnTo>
                  <a:pt x="487" y="155"/>
                </a:lnTo>
                <a:lnTo>
                  <a:pt x="511" y="166"/>
                </a:lnTo>
                <a:lnTo>
                  <a:pt x="532" y="175"/>
                </a:lnTo>
                <a:lnTo>
                  <a:pt x="559" y="184"/>
                </a:lnTo>
                <a:lnTo>
                  <a:pt x="587" y="188"/>
                </a:lnTo>
                <a:lnTo>
                  <a:pt x="631" y="192"/>
                </a:lnTo>
                <a:lnTo>
                  <a:pt x="672" y="188"/>
                </a:lnTo>
                <a:lnTo>
                  <a:pt x="723" y="178"/>
                </a:lnTo>
                <a:lnTo>
                  <a:pt x="769" y="158"/>
                </a:lnTo>
                <a:lnTo>
                  <a:pt x="797" y="137"/>
                </a:lnTo>
                <a:lnTo>
                  <a:pt x="811" y="125"/>
                </a:lnTo>
                <a:lnTo>
                  <a:pt x="1210" y="125"/>
                </a:lnTo>
                <a:lnTo>
                  <a:pt x="1224" y="124"/>
                </a:lnTo>
                <a:lnTo>
                  <a:pt x="1234" y="121"/>
                </a:lnTo>
                <a:lnTo>
                  <a:pt x="1243" y="114"/>
                </a:lnTo>
                <a:lnTo>
                  <a:pt x="1247" y="106"/>
                </a:lnTo>
                <a:lnTo>
                  <a:pt x="1249" y="96"/>
                </a:lnTo>
                <a:lnTo>
                  <a:pt x="1249" y="14"/>
                </a:lnTo>
                <a:lnTo>
                  <a:pt x="1238" y="0"/>
                </a:lnTo>
                <a:lnTo>
                  <a:pt x="1232" y="4"/>
                </a:lnTo>
                <a:lnTo>
                  <a:pt x="1227" y="18"/>
                </a:lnTo>
                <a:lnTo>
                  <a:pt x="1223" y="34"/>
                </a:lnTo>
                <a:lnTo>
                  <a:pt x="1218" y="33"/>
                </a:lnTo>
                <a:lnTo>
                  <a:pt x="1211" y="32"/>
                </a:lnTo>
                <a:lnTo>
                  <a:pt x="1196" y="24"/>
                </a:lnTo>
                <a:lnTo>
                  <a:pt x="1186" y="17"/>
                </a:lnTo>
                <a:lnTo>
                  <a:pt x="1170" y="14"/>
                </a:lnTo>
                <a:lnTo>
                  <a:pt x="1153" y="21"/>
                </a:lnTo>
                <a:lnTo>
                  <a:pt x="1138" y="33"/>
                </a:lnTo>
                <a:lnTo>
                  <a:pt x="1126" y="25"/>
                </a:lnTo>
                <a:lnTo>
                  <a:pt x="1117" y="24"/>
                </a:lnTo>
                <a:lnTo>
                  <a:pt x="1103" y="17"/>
                </a:lnTo>
                <a:lnTo>
                  <a:pt x="1089" y="19"/>
                </a:lnTo>
                <a:lnTo>
                  <a:pt x="1079" y="27"/>
                </a:lnTo>
                <a:lnTo>
                  <a:pt x="1074" y="38"/>
                </a:lnTo>
                <a:lnTo>
                  <a:pt x="1063" y="33"/>
                </a:lnTo>
                <a:lnTo>
                  <a:pt x="1046" y="33"/>
                </a:lnTo>
                <a:lnTo>
                  <a:pt x="1025" y="28"/>
                </a:lnTo>
                <a:lnTo>
                  <a:pt x="1007" y="38"/>
                </a:lnTo>
                <a:lnTo>
                  <a:pt x="990" y="24"/>
                </a:lnTo>
                <a:lnTo>
                  <a:pt x="969" y="33"/>
                </a:lnTo>
                <a:lnTo>
                  <a:pt x="949" y="55"/>
                </a:lnTo>
                <a:lnTo>
                  <a:pt x="932" y="47"/>
                </a:lnTo>
                <a:lnTo>
                  <a:pt x="917" y="39"/>
                </a:lnTo>
                <a:lnTo>
                  <a:pt x="901" y="34"/>
                </a:lnTo>
                <a:lnTo>
                  <a:pt x="880" y="38"/>
                </a:lnTo>
                <a:lnTo>
                  <a:pt x="847" y="44"/>
                </a:lnTo>
                <a:lnTo>
                  <a:pt x="818" y="37"/>
                </a:lnTo>
                <a:lnTo>
                  <a:pt x="807" y="43"/>
                </a:lnTo>
                <a:lnTo>
                  <a:pt x="794" y="57"/>
                </a:lnTo>
                <a:lnTo>
                  <a:pt x="783" y="81"/>
                </a:lnTo>
                <a:lnTo>
                  <a:pt x="771" y="93"/>
                </a:lnTo>
                <a:lnTo>
                  <a:pt x="765" y="111"/>
                </a:lnTo>
                <a:lnTo>
                  <a:pt x="752" y="118"/>
                </a:lnTo>
                <a:lnTo>
                  <a:pt x="729" y="122"/>
                </a:lnTo>
                <a:lnTo>
                  <a:pt x="703" y="124"/>
                </a:lnTo>
                <a:lnTo>
                  <a:pt x="697" y="132"/>
                </a:lnTo>
                <a:lnTo>
                  <a:pt x="663" y="130"/>
                </a:lnTo>
                <a:lnTo>
                  <a:pt x="634" y="137"/>
                </a:lnTo>
                <a:lnTo>
                  <a:pt x="605" y="136"/>
                </a:lnTo>
                <a:lnTo>
                  <a:pt x="556" y="145"/>
                </a:lnTo>
                <a:lnTo>
                  <a:pt x="529" y="122"/>
                </a:lnTo>
                <a:lnTo>
                  <a:pt x="499" y="116"/>
                </a:lnTo>
                <a:lnTo>
                  <a:pt x="468" y="76"/>
                </a:lnTo>
                <a:lnTo>
                  <a:pt x="454" y="57"/>
                </a:lnTo>
                <a:lnTo>
                  <a:pt x="439" y="52"/>
                </a:lnTo>
                <a:lnTo>
                  <a:pt x="399" y="47"/>
                </a:lnTo>
                <a:lnTo>
                  <a:pt x="367" y="42"/>
                </a:lnTo>
                <a:lnTo>
                  <a:pt x="332" y="33"/>
                </a:lnTo>
                <a:lnTo>
                  <a:pt x="299" y="42"/>
                </a:lnTo>
                <a:lnTo>
                  <a:pt x="262" y="24"/>
                </a:lnTo>
                <a:lnTo>
                  <a:pt x="233" y="24"/>
                </a:lnTo>
                <a:lnTo>
                  <a:pt x="214" y="35"/>
                </a:lnTo>
                <a:lnTo>
                  <a:pt x="202" y="26"/>
                </a:lnTo>
                <a:lnTo>
                  <a:pt x="186" y="32"/>
                </a:lnTo>
                <a:lnTo>
                  <a:pt x="165" y="33"/>
                </a:lnTo>
                <a:lnTo>
                  <a:pt x="145" y="37"/>
                </a:lnTo>
                <a:lnTo>
                  <a:pt x="122" y="44"/>
                </a:lnTo>
                <a:lnTo>
                  <a:pt x="102" y="35"/>
                </a:lnTo>
                <a:lnTo>
                  <a:pt x="82" y="40"/>
                </a:lnTo>
                <a:lnTo>
                  <a:pt x="57" y="43"/>
                </a:lnTo>
                <a:lnTo>
                  <a:pt x="41" y="40"/>
                </a:lnTo>
                <a:lnTo>
                  <a:pt x="11" y="38"/>
                </a:lnTo>
                <a:lnTo>
                  <a:pt x="0" y="47"/>
                </a:lnTo>
                <a:lnTo>
                  <a:pt x="1" y="74"/>
                </a:lnTo>
                <a:lnTo>
                  <a:pt x="3" y="98"/>
                </a:lnTo>
                <a:lnTo>
                  <a:pt x="9" y="118"/>
                </a:lnTo>
                <a:lnTo>
                  <a:pt x="16" y="122"/>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32" name="Freeform 11"/>
          <p:cNvSpPr>
            <a:spLocks/>
          </p:cNvSpPr>
          <p:nvPr/>
        </p:nvSpPr>
        <p:spPr bwMode="auto">
          <a:xfrm>
            <a:off x="3598863" y="557213"/>
            <a:ext cx="1947862" cy="228600"/>
          </a:xfrm>
          <a:custGeom>
            <a:avLst/>
            <a:gdLst>
              <a:gd name="T0" fmla="*/ 301 w 1227"/>
              <a:gd name="T1" fmla="*/ 45 h 144"/>
              <a:gd name="T2" fmla="*/ 219 w 1227"/>
              <a:gd name="T3" fmla="*/ 50 h 144"/>
              <a:gd name="T4" fmla="*/ 97 w 1227"/>
              <a:gd name="T5" fmla="*/ 50 h 144"/>
              <a:gd name="T6" fmla="*/ 40 w 1227"/>
              <a:gd name="T7" fmla="*/ 49 h 144"/>
              <a:gd name="T8" fmla="*/ 8 w 1227"/>
              <a:gd name="T9" fmla="*/ 36 h 144"/>
              <a:gd name="T10" fmla="*/ 0 w 1227"/>
              <a:gd name="T11" fmla="*/ 46 h 144"/>
              <a:gd name="T12" fmla="*/ 46 w 1227"/>
              <a:gd name="T13" fmla="*/ 64 h 144"/>
              <a:gd name="T14" fmla="*/ 103 w 1227"/>
              <a:gd name="T15" fmla="*/ 63 h 144"/>
              <a:gd name="T16" fmla="*/ 134 w 1227"/>
              <a:gd name="T17" fmla="*/ 65 h 144"/>
              <a:gd name="T18" fmla="*/ 204 w 1227"/>
              <a:gd name="T19" fmla="*/ 68 h 144"/>
              <a:gd name="T20" fmla="*/ 341 w 1227"/>
              <a:gd name="T21" fmla="*/ 63 h 144"/>
              <a:gd name="T22" fmla="*/ 440 w 1227"/>
              <a:gd name="T23" fmla="*/ 64 h 144"/>
              <a:gd name="T24" fmla="*/ 485 w 1227"/>
              <a:gd name="T25" fmla="*/ 105 h 144"/>
              <a:gd name="T26" fmla="*/ 558 w 1227"/>
              <a:gd name="T27" fmla="*/ 136 h 144"/>
              <a:gd name="T28" fmla="*/ 642 w 1227"/>
              <a:gd name="T29" fmla="*/ 143 h 144"/>
              <a:gd name="T30" fmla="*/ 728 w 1227"/>
              <a:gd name="T31" fmla="*/ 121 h 144"/>
              <a:gd name="T32" fmla="*/ 786 w 1227"/>
              <a:gd name="T33" fmla="*/ 82 h 144"/>
              <a:gd name="T34" fmla="*/ 827 w 1227"/>
              <a:gd name="T35" fmla="*/ 67 h 144"/>
              <a:gd name="T36" fmla="*/ 937 w 1227"/>
              <a:gd name="T37" fmla="*/ 68 h 144"/>
              <a:gd name="T38" fmla="*/ 1021 w 1227"/>
              <a:gd name="T39" fmla="*/ 67 h 144"/>
              <a:gd name="T40" fmla="*/ 1118 w 1227"/>
              <a:gd name="T41" fmla="*/ 67 h 144"/>
              <a:gd name="T42" fmla="*/ 1211 w 1227"/>
              <a:gd name="T43" fmla="*/ 69 h 144"/>
              <a:gd name="T44" fmla="*/ 1226 w 1227"/>
              <a:gd name="T45" fmla="*/ 34 h 144"/>
              <a:gd name="T46" fmla="*/ 1211 w 1227"/>
              <a:gd name="T47" fmla="*/ 37 h 144"/>
              <a:gd name="T48" fmla="*/ 1171 w 1227"/>
              <a:gd name="T49" fmla="*/ 59 h 144"/>
              <a:gd name="T50" fmla="*/ 1064 w 1227"/>
              <a:gd name="T51" fmla="*/ 56 h 144"/>
              <a:gd name="T52" fmla="*/ 941 w 1227"/>
              <a:gd name="T53" fmla="*/ 58 h 144"/>
              <a:gd name="T54" fmla="*/ 851 w 1227"/>
              <a:gd name="T55" fmla="*/ 62 h 144"/>
              <a:gd name="T56" fmla="*/ 815 w 1227"/>
              <a:gd name="T57" fmla="*/ 53 h 144"/>
              <a:gd name="T58" fmla="*/ 809 w 1227"/>
              <a:gd name="T59" fmla="*/ 32 h 144"/>
              <a:gd name="T60" fmla="*/ 798 w 1227"/>
              <a:gd name="T61" fmla="*/ 22 h 144"/>
              <a:gd name="T62" fmla="*/ 760 w 1227"/>
              <a:gd name="T63" fmla="*/ 72 h 144"/>
              <a:gd name="T64" fmla="*/ 718 w 1227"/>
              <a:gd name="T65" fmla="*/ 101 h 144"/>
              <a:gd name="T66" fmla="*/ 671 w 1227"/>
              <a:gd name="T67" fmla="*/ 112 h 144"/>
              <a:gd name="T68" fmla="*/ 618 w 1227"/>
              <a:gd name="T69" fmla="*/ 124 h 144"/>
              <a:gd name="T70" fmla="*/ 557 w 1227"/>
              <a:gd name="T71" fmla="*/ 110 h 144"/>
              <a:gd name="T72" fmla="*/ 520 w 1227"/>
              <a:gd name="T73" fmla="*/ 93 h 144"/>
              <a:gd name="T74" fmla="*/ 486 w 1227"/>
              <a:gd name="T75" fmla="*/ 86 h 144"/>
              <a:gd name="T76" fmla="*/ 461 w 1227"/>
              <a:gd name="T77" fmla="*/ 62 h 144"/>
              <a:gd name="T78" fmla="*/ 432 w 1227"/>
              <a:gd name="T79" fmla="*/ 24 h 144"/>
              <a:gd name="T80" fmla="*/ 413 w 1227"/>
              <a:gd name="T81" fmla="*/ 43 h 144"/>
              <a:gd name="T82" fmla="*/ 339 w 1227"/>
              <a:gd name="T83" fmla="*/ 48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27" h="144">
                <a:moveTo>
                  <a:pt x="339" y="48"/>
                </a:moveTo>
                <a:lnTo>
                  <a:pt x="301" y="45"/>
                </a:lnTo>
                <a:lnTo>
                  <a:pt x="263" y="50"/>
                </a:lnTo>
                <a:lnTo>
                  <a:pt x="219" y="50"/>
                </a:lnTo>
                <a:lnTo>
                  <a:pt x="161" y="48"/>
                </a:lnTo>
                <a:lnTo>
                  <a:pt x="97" y="50"/>
                </a:lnTo>
                <a:lnTo>
                  <a:pt x="65" y="51"/>
                </a:lnTo>
                <a:lnTo>
                  <a:pt x="40" y="49"/>
                </a:lnTo>
                <a:lnTo>
                  <a:pt x="16" y="51"/>
                </a:lnTo>
                <a:lnTo>
                  <a:pt x="8" y="36"/>
                </a:lnTo>
                <a:lnTo>
                  <a:pt x="1" y="24"/>
                </a:lnTo>
                <a:lnTo>
                  <a:pt x="0" y="46"/>
                </a:lnTo>
                <a:lnTo>
                  <a:pt x="8" y="67"/>
                </a:lnTo>
                <a:lnTo>
                  <a:pt x="46" y="64"/>
                </a:lnTo>
                <a:lnTo>
                  <a:pt x="81" y="62"/>
                </a:lnTo>
                <a:lnTo>
                  <a:pt x="103" y="63"/>
                </a:lnTo>
                <a:lnTo>
                  <a:pt x="122" y="64"/>
                </a:lnTo>
                <a:lnTo>
                  <a:pt x="134" y="65"/>
                </a:lnTo>
                <a:lnTo>
                  <a:pt x="170" y="64"/>
                </a:lnTo>
                <a:lnTo>
                  <a:pt x="204" y="68"/>
                </a:lnTo>
                <a:lnTo>
                  <a:pt x="284" y="64"/>
                </a:lnTo>
                <a:lnTo>
                  <a:pt x="341" y="63"/>
                </a:lnTo>
                <a:lnTo>
                  <a:pt x="389" y="64"/>
                </a:lnTo>
                <a:lnTo>
                  <a:pt x="440" y="64"/>
                </a:lnTo>
                <a:lnTo>
                  <a:pt x="465" y="92"/>
                </a:lnTo>
                <a:lnTo>
                  <a:pt x="485" y="105"/>
                </a:lnTo>
                <a:lnTo>
                  <a:pt x="527" y="131"/>
                </a:lnTo>
                <a:lnTo>
                  <a:pt x="558" y="136"/>
                </a:lnTo>
                <a:lnTo>
                  <a:pt x="596" y="143"/>
                </a:lnTo>
                <a:lnTo>
                  <a:pt x="642" y="143"/>
                </a:lnTo>
                <a:lnTo>
                  <a:pt x="684" y="137"/>
                </a:lnTo>
                <a:lnTo>
                  <a:pt x="728" y="121"/>
                </a:lnTo>
                <a:lnTo>
                  <a:pt x="760" y="106"/>
                </a:lnTo>
                <a:lnTo>
                  <a:pt x="786" y="82"/>
                </a:lnTo>
                <a:lnTo>
                  <a:pt x="806" y="72"/>
                </a:lnTo>
                <a:lnTo>
                  <a:pt x="827" y="67"/>
                </a:lnTo>
                <a:lnTo>
                  <a:pt x="877" y="74"/>
                </a:lnTo>
                <a:lnTo>
                  <a:pt x="937" y="68"/>
                </a:lnTo>
                <a:lnTo>
                  <a:pt x="995" y="69"/>
                </a:lnTo>
                <a:lnTo>
                  <a:pt x="1021" y="67"/>
                </a:lnTo>
                <a:lnTo>
                  <a:pt x="1071" y="70"/>
                </a:lnTo>
                <a:lnTo>
                  <a:pt x="1118" y="67"/>
                </a:lnTo>
                <a:lnTo>
                  <a:pt x="1160" y="72"/>
                </a:lnTo>
                <a:lnTo>
                  <a:pt x="1211" y="69"/>
                </a:lnTo>
                <a:lnTo>
                  <a:pt x="1223" y="56"/>
                </a:lnTo>
                <a:lnTo>
                  <a:pt x="1226" y="34"/>
                </a:lnTo>
                <a:lnTo>
                  <a:pt x="1224" y="0"/>
                </a:lnTo>
                <a:lnTo>
                  <a:pt x="1211" y="37"/>
                </a:lnTo>
                <a:lnTo>
                  <a:pt x="1204" y="55"/>
                </a:lnTo>
                <a:lnTo>
                  <a:pt x="1171" y="59"/>
                </a:lnTo>
                <a:lnTo>
                  <a:pt x="1112" y="58"/>
                </a:lnTo>
                <a:lnTo>
                  <a:pt x="1064" y="56"/>
                </a:lnTo>
                <a:lnTo>
                  <a:pt x="983" y="54"/>
                </a:lnTo>
                <a:lnTo>
                  <a:pt x="941" y="58"/>
                </a:lnTo>
                <a:lnTo>
                  <a:pt x="885" y="56"/>
                </a:lnTo>
                <a:lnTo>
                  <a:pt x="851" y="62"/>
                </a:lnTo>
                <a:lnTo>
                  <a:pt x="828" y="55"/>
                </a:lnTo>
                <a:lnTo>
                  <a:pt x="815" y="53"/>
                </a:lnTo>
                <a:lnTo>
                  <a:pt x="804" y="46"/>
                </a:lnTo>
                <a:lnTo>
                  <a:pt x="809" y="32"/>
                </a:lnTo>
                <a:lnTo>
                  <a:pt x="809" y="17"/>
                </a:lnTo>
                <a:lnTo>
                  <a:pt x="798" y="22"/>
                </a:lnTo>
                <a:lnTo>
                  <a:pt x="786" y="49"/>
                </a:lnTo>
                <a:lnTo>
                  <a:pt x="760" y="72"/>
                </a:lnTo>
                <a:lnTo>
                  <a:pt x="745" y="87"/>
                </a:lnTo>
                <a:lnTo>
                  <a:pt x="718" y="101"/>
                </a:lnTo>
                <a:lnTo>
                  <a:pt x="701" y="98"/>
                </a:lnTo>
                <a:lnTo>
                  <a:pt x="671" y="112"/>
                </a:lnTo>
                <a:lnTo>
                  <a:pt x="644" y="118"/>
                </a:lnTo>
                <a:lnTo>
                  <a:pt x="618" y="124"/>
                </a:lnTo>
                <a:lnTo>
                  <a:pt x="585" y="108"/>
                </a:lnTo>
                <a:lnTo>
                  <a:pt x="557" y="110"/>
                </a:lnTo>
                <a:lnTo>
                  <a:pt x="546" y="92"/>
                </a:lnTo>
                <a:lnTo>
                  <a:pt x="520" y="93"/>
                </a:lnTo>
                <a:lnTo>
                  <a:pt x="507" y="98"/>
                </a:lnTo>
                <a:lnTo>
                  <a:pt x="486" y="86"/>
                </a:lnTo>
                <a:lnTo>
                  <a:pt x="469" y="77"/>
                </a:lnTo>
                <a:lnTo>
                  <a:pt x="461" y="62"/>
                </a:lnTo>
                <a:lnTo>
                  <a:pt x="446" y="29"/>
                </a:lnTo>
                <a:lnTo>
                  <a:pt x="432" y="24"/>
                </a:lnTo>
                <a:lnTo>
                  <a:pt x="425" y="44"/>
                </a:lnTo>
                <a:lnTo>
                  <a:pt x="413" y="43"/>
                </a:lnTo>
                <a:lnTo>
                  <a:pt x="372" y="55"/>
                </a:lnTo>
                <a:lnTo>
                  <a:pt x="339" y="48"/>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33" name="Freeform 12"/>
          <p:cNvSpPr>
            <a:spLocks/>
          </p:cNvSpPr>
          <p:nvPr/>
        </p:nvSpPr>
        <p:spPr bwMode="auto">
          <a:xfrm>
            <a:off x="4868863" y="249238"/>
            <a:ext cx="122237" cy="406400"/>
          </a:xfrm>
          <a:custGeom>
            <a:avLst/>
            <a:gdLst>
              <a:gd name="T0" fmla="*/ 51 w 77"/>
              <a:gd name="T1" fmla="*/ 6 h 256"/>
              <a:gd name="T2" fmla="*/ 47 w 77"/>
              <a:gd name="T3" fmla="*/ 25 h 256"/>
              <a:gd name="T4" fmla="*/ 76 w 77"/>
              <a:gd name="T5" fmla="*/ 27 h 256"/>
              <a:gd name="T6" fmla="*/ 65 w 77"/>
              <a:gd name="T7" fmla="*/ 61 h 256"/>
              <a:gd name="T8" fmla="*/ 66 w 77"/>
              <a:gd name="T9" fmla="*/ 87 h 256"/>
              <a:gd name="T10" fmla="*/ 73 w 77"/>
              <a:gd name="T11" fmla="*/ 110 h 256"/>
              <a:gd name="T12" fmla="*/ 61 w 77"/>
              <a:gd name="T13" fmla="*/ 133 h 256"/>
              <a:gd name="T14" fmla="*/ 57 w 77"/>
              <a:gd name="T15" fmla="*/ 157 h 256"/>
              <a:gd name="T16" fmla="*/ 51 w 77"/>
              <a:gd name="T17" fmla="*/ 181 h 256"/>
              <a:gd name="T18" fmla="*/ 42 w 77"/>
              <a:gd name="T19" fmla="*/ 197 h 256"/>
              <a:gd name="T20" fmla="*/ 32 w 77"/>
              <a:gd name="T21" fmla="*/ 213 h 256"/>
              <a:gd name="T22" fmla="*/ 20 w 77"/>
              <a:gd name="T23" fmla="*/ 230 h 256"/>
              <a:gd name="T24" fmla="*/ 13 w 77"/>
              <a:gd name="T25" fmla="*/ 241 h 256"/>
              <a:gd name="T26" fmla="*/ 0 w 77"/>
              <a:gd name="T27" fmla="*/ 255 h 256"/>
              <a:gd name="T28" fmla="*/ 8 w 77"/>
              <a:gd name="T29" fmla="*/ 230 h 256"/>
              <a:gd name="T30" fmla="*/ 24 w 77"/>
              <a:gd name="T31" fmla="*/ 212 h 256"/>
              <a:gd name="T32" fmla="*/ 21 w 77"/>
              <a:gd name="T33" fmla="*/ 192 h 256"/>
              <a:gd name="T34" fmla="*/ 36 w 77"/>
              <a:gd name="T35" fmla="*/ 167 h 256"/>
              <a:gd name="T36" fmla="*/ 44 w 77"/>
              <a:gd name="T37" fmla="*/ 137 h 256"/>
              <a:gd name="T38" fmla="*/ 40 w 77"/>
              <a:gd name="T39" fmla="*/ 108 h 256"/>
              <a:gd name="T40" fmla="*/ 43 w 77"/>
              <a:gd name="T41" fmla="*/ 85 h 256"/>
              <a:gd name="T42" fmla="*/ 40 w 77"/>
              <a:gd name="T43" fmla="*/ 68 h 256"/>
              <a:gd name="T44" fmla="*/ 19 w 77"/>
              <a:gd name="T45" fmla="*/ 36 h 256"/>
              <a:gd name="T46" fmla="*/ 6 w 77"/>
              <a:gd name="T47" fmla="*/ 3 h 256"/>
              <a:gd name="T48" fmla="*/ 50 w 77"/>
              <a:gd name="T49" fmla="*/ 0 h 256"/>
              <a:gd name="T50" fmla="*/ 51 w 77"/>
              <a:gd name="T51" fmla="*/ 6 h 2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7" h="256">
                <a:moveTo>
                  <a:pt x="51" y="6"/>
                </a:moveTo>
                <a:lnTo>
                  <a:pt x="47" y="25"/>
                </a:lnTo>
                <a:lnTo>
                  <a:pt x="76" y="27"/>
                </a:lnTo>
                <a:lnTo>
                  <a:pt x="65" y="61"/>
                </a:lnTo>
                <a:lnTo>
                  <a:pt x="66" y="87"/>
                </a:lnTo>
                <a:lnTo>
                  <a:pt x="73" y="110"/>
                </a:lnTo>
                <a:lnTo>
                  <a:pt x="61" y="133"/>
                </a:lnTo>
                <a:lnTo>
                  <a:pt x="57" y="157"/>
                </a:lnTo>
                <a:lnTo>
                  <a:pt x="51" y="181"/>
                </a:lnTo>
                <a:lnTo>
                  <a:pt x="42" y="197"/>
                </a:lnTo>
                <a:lnTo>
                  <a:pt x="32" y="213"/>
                </a:lnTo>
                <a:lnTo>
                  <a:pt x="20" y="230"/>
                </a:lnTo>
                <a:lnTo>
                  <a:pt x="13" y="241"/>
                </a:lnTo>
                <a:lnTo>
                  <a:pt x="0" y="255"/>
                </a:lnTo>
                <a:lnTo>
                  <a:pt x="8" y="230"/>
                </a:lnTo>
                <a:lnTo>
                  <a:pt x="24" y="212"/>
                </a:lnTo>
                <a:lnTo>
                  <a:pt x="21" y="192"/>
                </a:lnTo>
                <a:lnTo>
                  <a:pt x="36" y="167"/>
                </a:lnTo>
                <a:lnTo>
                  <a:pt x="44" y="137"/>
                </a:lnTo>
                <a:lnTo>
                  <a:pt x="40" y="108"/>
                </a:lnTo>
                <a:lnTo>
                  <a:pt x="43" y="85"/>
                </a:lnTo>
                <a:lnTo>
                  <a:pt x="40" y="68"/>
                </a:lnTo>
                <a:lnTo>
                  <a:pt x="19" y="36"/>
                </a:lnTo>
                <a:lnTo>
                  <a:pt x="6" y="3"/>
                </a:lnTo>
                <a:lnTo>
                  <a:pt x="50" y="0"/>
                </a:lnTo>
                <a:lnTo>
                  <a:pt x="51" y="6"/>
                </a:lnTo>
              </a:path>
            </a:pathLst>
          </a:custGeom>
          <a:gradFill rotWithShape="0">
            <a:gsLst>
              <a:gs pos="0">
                <a:srgbClr val="FFFFFF"/>
              </a:gs>
              <a:gs pos="50000">
                <a:srgbClr val="00CCFF"/>
              </a:gs>
              <a:gs pos="100000">
                <a:srgbClr val="FFFFFF"/>
              </a:gs>
            </a:gsLst>
            <a:lin ang="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34" name="Freeform 13"/>
          <p:cNvSpPr>
            <a:spLocks/>
          </p:cNvSpPr>
          <p:nvPr/>
        </p:nvSpPr>
        <p:spPr bwMode="auto">
          <a:xfrm>
            <a:off x="3605213" y="19050"/>
            <a:ext cx="1951037" cy="411163"/>
          </a:xfrm>
          <a:custGeom>
            <a:avLst/>
            <a:gdLst>
              <a:gd name="T0" fmla="*/ 0 w 1229"/>
              <a:gd name="T1" fmla="*/ 259 h 259"/>
              <a:gd name="T2" fmla="*/ 5 w 1229"/>
              <a:gd name="T3" fmla="*/ 154 h 259"/>
              <a:gd name="T4" fmla="*/ 23 w 1229"/>
              <a:gd name="T5" fmla="*/ 130 h 259"/>
              <a:gd name="T6" fmla="*/ 56 w 1229"/>
              <a:gd name="T7" fmla="*/ 146 h 259"/>
              <a:gd name="T8" fmla="*/ 85 w 1229"/>
              <a:gd name="T9" fmla="*/ 128 h 259"/>
              <a:gd name="T10" fmla="*/ 117 w 1229"/>
              <a:gd name="T11" fmla="*/ 144 h 259"/>
              <a:gd name="T12" fmla="*/ 152 w 1229"/>
              <a:gd name="T13" fmla="*/ 144 h 259"/>
              <a:gd name="T14" fmla="*/ 208 w 1229"/>
              <a:gd name="T15" fmla="*/ 138 h 259"/>
              <a:gd name="T16" fmla="*/ 249 w 1229"/>
              <a:gd name="T17" fmla="*/ 122 h 259"/>
              <a:gd name="T18" fmla="*/ 289 w 1229"/>
              <a:gd name="T19" fmla="*/ 138 h 259"/>
              <a:gd name="T20" fmla="*/ 312 w 1229"/>
              <a:gd name="T21" fmla="*/ 143 h 259"/>
              <a:gd name="T22" fmla="*/ 362 w 1229"/>
              <a:gd name="T23" fmla="*/ 137 h 259"/>
              <a:gd name="T24" fmla="*/ 449 w 1229"/>
              <a:gd name="T25" fmla="*/ 121 h 259"/>
              <a:gd name="T26" fmla="*/ 499 w 1229"/>
              <a:gd name="T27" fmla="*/ 83 h 259"/>
              <a:gd name="T28" fmla="*/ 489 w 1229"/>
              <a:gd name="T29" fmla="*/ 119 h 259"/>
              <a:gd name="T30" fmla="*/ 531 w 1229"/>
              <a:gd name="T31" fmla="*/ 132 h 259"/>
              <a:gd name="T32" fmla="*/ 559 w 1229"/>
              <a:gd name="T33" fmla="*/ 158 h 259"/>
              <a:gd name="T34" fmla="*/ 586 w 1229"/>
              <a:gd name="T35" fmla="*/ 178 h 259"/>
              <a:gd name="T36" fmla="*/ 602 w 1229"/>
              <a:gd name="T37" fmla="*/ 178 h 259"/>
              <a:gd name="T38" fmla="*/ 581 w 1229"/>
              <a:gd name="T39" fmla="*/ 145 h 259"/>
              <a:gd name="T40" fmla="*/ 561 w 1229"/>
              <a:gd name="T41" fmla="*/ 103 h 259"/>
              <a:gd name="T42" fmla="*/ 547 w 1229"/>
              <a:gd name="T43" fmla="*/ 82 h 259"/>
              <a:gd name="T44" fmla="*/ 574 w 1229"/>
              <a:gd name="T45" fmla="*/ 62 h 259"/>
              <a:gd name="T46" fmla="*/ 535 w 1229"/>
              <a:gd name="T47" fmla="*/ 56 h 259"/>
              <a:gd name="T48" fmla="*/ 600 w 1229"/>
              <a:gd name="T49" fmla="*/ 42 h 259"/>
              <a:gd name="T50" fmla="*/ 676 w 1229"/>
              <a:gd name="T51" fmla="*/ 55 h 259"/>
              <a:gd name="T52" fmla="*/ 721 w 1229"/>
              <a:gd name="T53" fmla="*/ 60 h 259"/>
              <a:gd name="T54" fmla="*/ 773 w 1229"/>
              <a:gd name="T55" fmla="*/ 108 h 259"/>
              <a:gd name="T56" fmla="*/ 828 w 1229"/>
              <a:gd name="T57" fmla="*/ 139 h 259"/>
              <a:gd name="T58" fmla="*/ 879 w 1229"/>
              <a:gd name="T59" fmla="*/ 141 h 259"/>
              <a:gd name="T60" fmla="*/ 928 w 1229"/>
              <a:gd name="T61" fmla="*/ 128 h 259"/>
              <a:gd name="T62" fmla="*/ 957 w 1229"/>
              <a:gd name="T63" fmla="*/ 139 h 259"/>
              <a:gd name="T64" fmla="*/ 981 w 1229"/>
              <a:gd name="T65" fmla="*/ 130 h 259"/>
              <a:gd name="T66" fmla="*/ 1015 w 1229"/>
              <a:gd name="T67" fmla="*/ 146 h 259"/>
              <a:gd name="T68" fmla="*/ 1041 w 1229"/>
              <a:gd name="T69" fmla="*/ 144 h 259"/>
              <a:gd name="T70" fmla="*/ 1063 w 1229"/>
              <a:gd name="T71" fmla="*/ 130 h 259"/>
              <a:gd name="T72" fmla="*/ 1099 w 1229"/>
              <a:gd name="T73" fmla="*/ 146 h 259"/>
              <a:gd name="T74" fmla="*/ 1128 w 1229"/>
              <a:gd name="T75" fmla="*/ 139 h 259"/>
              <a:gd name="T76" fmla="*/ 1154 w 1229"/>
              <a:gd name="T77" fmla="*/ 149 h 259"/>
              <a:gd name="T78" fmla="*/ 1197 w 1229"/>
              <a:gd name="T79" fmla="*/ 138 h 259"/>
              <a:gd name="T80" fmla="*/ 1221 w 1229"/>
              <a:gd name="T81" fmla="*/ 165 h 259"/>
              <a:gd name="T82" fmla="*/ 1229 w 1229"/>
              <a:gd name="T83" fmla="*/ 154 h 259"/>
              <a:gd name="T84" fmla="*/ 1224 w 1229"/>
              <a:gd name="T85" fmla="*/ 112 h 259"/>
              <a:gd name="T86" fmla="*/ 1187 w 1229"/>
              <a:gd name="T87" fmla="*/ 93 h 259"/>
              <a:gd name="T88" fmla="*/ 1140 w 1229"/>
              <a:gd name="T89" fmla="*/ 101 h 259"/>
              <a:gd name="T90" fmla="*/ 1099 w 1229"/>
              <a:gd name="T91" fmla="*/ 93 h 259"/>
              <a:gd name="T92" fmla="*/ 1040 w 1229"/>
              <a:gd name="T93" fmla="*/ 95 h 259"/>
              <a:gd name="T94" fmla="*/ 996 w 1229"/>
              <a:gd name="T95" fmla="*/ 93 h 259"/>
              <a:gd name="T96" fmla="*/ 955 w 1229"/>
              <a:gd name="T97" fmla="*/ 96 h 259"/>
              <a:gd name="T98" fmla="*/ 909 w 1229"/>
              <a:gd name="T99" fmla="*/ 96 h 259"/>
              <a:gd name="T100" fmla="*/ 861 w 1229"/>
              <a:gd name="T101" fmla="*/ 97 h 259"/>
              <a:gd name="T102" fmla="*/ 826 w 1229"/>
              <a:gd name="T103" fmla="*/ 96 h 259"/>
              <a:gd name="T104" fmla="*/ 785 w 1229"/>
              <a:gd name="T105" fmla="*/ 69 h 259"/>
              <a:gd name="T106" fmla="*/ 727 w 1229"/>
              <a:gd name="T107" fmla="*/ 30 h 259"/>
              <a:gd name="T108" fmla="*/ 644 w 1229"/>
              <a:gd name="T109" fmla="*/ 2 h 259"/>
              <a:gd name="T110" fmla="*/ 560 w 1229"/>
              <a:gd name="T111" fmla="*/ 8 h 259"/>
              <a:gd name="T112" fmla="*/ 474 w 1229"/>
              <a:gd name="T113" fmla="*/ 45 h 259"/>
              <a:gd name="T114" fmla="*/ 399 w 1229"/>
              <a:gd name="T115" fmla="*/ 95 h 259"/>
              <a:gd name="T116" fmla="*/ 328 w 1229"/>
              <a:gd name="T117" fmla="*/ 97 h 259"/>
              <a:gd name="T118" fmla="*/ 231 w 1229"/>
              <a:gd name="T119" fmla="*/ 96 h 259"/>
              <a:gd name="T120" fmla="*/ 109 w 1229"/>
              <a:gd name="T121" fmla="*/ 93 h 259"/>
              <a:gd name="T122" fmla="*/ 19 w 1229"/>
              <a:gd name="T123" fmla="*/ 96 h 259"/>
              <a:gd name="T124" fmla="*/ 0 w 1229"/>
              <a:gd name="T125" fmla="*/ 132 h 2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29" h="259">
                <a:moveTo>
                  <a:pt x="0" y="175"/>
                </a:moveTo>
                <a:lnTo>
                  <a:pt x="0" y="219"/>
                </a:lnTo>
                <a:lnTo>
                  <a:pt x="0" y="259"/>
                </a:lnTo>
                <a:lnTo>
                  <a:pt x="3" y="226"/>
                </a:lnTo>
                <a:lnTo>
                  <a:pt x="4" y="201"/>
                </a:lnTo>
                <a:lnTo>
                  <a:pt x="5" y="154"/>
                </a:lnTo>
                <a:lnTo>
                  <a:pt x="8" y="132"/>
                </a:lnTo>
                <a:lnTo>
                  <a:pt x="16" y="124"/>
                </a:lnTo>
                <a:lnTo>
                  <a:pt x="23" y="130"/>
                </a:lnTo>
                <a:lnTo>
                  <a:pt x="33" y="131"/>
                </a:lnTo>
                <a:lnTo>
                  <a:pt x="47" y="138"/>
                </a:lnTo>
                <a:lnTo>
                  <a:pt x="56" y="146"/>
                </a:lnTo>
                <a:lnTo>
                  <a:pt x="66" y="146"/>
                </a:lnTo>
                <a:lnTo>
                  <a:pt x="75" y="141"/>
                </a:lnTo>
                <a:lnTo>
                  <a:pt x="85" y="128"/>
                </a:lnTo>
                <a:lnTo>
                  <a:pt x="93" y="129"/>
                </a:lnTo>
                <a:lnTo>
                  <a:pt x="108" y="139"/>
                </a:lnTo>
                <a:lnTo>
                  <a:pt x="117" y="144"/>
                </a:lnTo>
                <a:lnTo>
                  <a:pt x="126" y="149"/>
                </a:lnTo>
                <a:lnTo>
                  <a:pt x="136" y="151"/>
                </a:lnTo>
                <a:lnTo>
                  <a:pt x="152" y="144"/>
                </a:lnTo>
                <a:lnTo>
                  <a:pt x="171" y="158"/>
                </a:lnTo>
                <a:lnTo>
                  <a:pt x="185" y="151"/>
                </a:lnTo>
                <a:lnTo>
                  <a:pt x="208" y="138"/>
                </a:lnTo>
                <a:lnTo>
                  <a:pt x="222" y="138"/>
                </a:lnTo>
                <a:lnTo>
                  <a:pt x="238" y="127"/>
                </a:lnTo>
                <a:lnTo>
                  <a:pt x="249" y="122"/>
                </a:lnTo>
                <a:lnTo>
                  <a:pt x="265" y="136"/>
                </a:lnTo>
                <a:lnTo>
                  <a:pt x="278" y="132"/>
                </a:lnTo>
                <a:lnTo>
                  <a:pt x="289" y="138"/>
                </a:lnTo>
                <a:lnTo>
                  <a:pt x="296" y="138"/>
                </a:lnTo>
                <a:lnTo>
                  <a:pt x="305" y="138"/>
                </a:lnTo>
                <a:lnTo>
                  <a:pt x="312" y="143"/>
                </a:lnTo>
                <a:lnTo>
                  <a:pt x="323" y="138"/>
                </a:lnTo>
                <a:lnTo>
                  <a:pt x="331" y="124"/>
                </a:lnTo>
                <a:lnTo>
                  <a:pt x="362" y="137"/>
                </a:lnTo>
                <a:lnTo>
                  <a:pt x="376" y="152"/>
                </a:lnTo>
                <a:lnTo>
                  <a:pt x="382" y="176"/>
                </a:lnTo>
                <a:lnTo>
                  <a:pt x="449" y="121"/>
                </a:lnTo>
                <a:lnTo>
                  <a:pt x="465" y="101"/>
                </a:lnTo>
                <a:lnTo>
                  <a:pt x="481" y="91"/>
                </a:lnTo>
                <a:lnTo>
                  <a:pt x="499" y="83"/>
                </a:lnTo>
                <a:lnTo>
                  <a:pt x="496" y="98"/>
                </a:lnTo>
                <a:lnTo>
                  <a:pt x="476" y="123"/>
                </a:lnTo>
                <a:lnTo>
                  <a:pt x="489" y="119"/>
                </a:lnTo>
                <a:lnTo>
                  <a:pt x="508" y="110"/>
                </a:lnTo>
                <a:lnTo>
                  <a:pt x="522" y="116"/>
                </a:lnTo>
                <a:lnTo>
                  <a:pt x="531" y="132"/>
                </a:lnTo>
                <a:lnTo>
                  <a:pt x="526" y="146"/>
                </a:lnTo>
                <a:lnTo>
                  <a:pt x="544" y="148"/>
                </a:lnTo>
                <a:lnTo>
                  <a:pt x="559" y="158"/>
                </a:lnTo>
                <a:lnTo>
                  <a:pt x="565" y="170"/>
                </a:lnTo>
                <a:lnTo>
                  <a:pt x="578" y="167"/>
                </a:lnTo>
                <a:lnTo>
                  <a:pt x="586" y="178"/>
                </a:lnTo>
                <a:lnTo>
                  <a:pt x="598" y="196"/>
                </a:lnTo>
                <a:lnTo>
                  <a:pt x="608" y="193"/>
                </a:lnTo>
                <a:lnTo>
                  <a:pt x="602" y="178"/>
                </a:lnTo>
                <a:lnTo>
                  <a:pt x="598" y="162"/>
                </a:lnTo>
                <a:lnTo>
                  <a:pt x="590" y="156"/>
                </a:lnTo>
                <a:lnTo>
                  <a:pt x="581" y="145"/>
                </a:lnTo>
                <a:lnTo>
                  <a:pt x="586" y="122"/>
                </a:lnTo>
                <a:lnTo>
                  <a:pt x="579" y="106"/>
                </a:lnTo>
                <a:lnTo>
                  <a:pt x="561" y="103"/>
                </a:lnTo>
                <a:lnTo>
                  <a:pt x="566" y="91"/>
                </a:lnTo>
                <a:lnTo>
                  <a:pt x="578" y="81"/>
                </a:lnTo>
                <a:lnTo>
                  <a:pt x="547" y="82"/>
                </a:lnTo>
                <a:lnTo>
                  <a:pt x="561" y="75"/>
                </a:lnTo>
                <a:lnTo>
                  <a:pt x="587" y="64"/>
                </a:lnTo>
                <a:lnTo>
                  <a:pt x="574" y="62"/>
                </a:lnTo>
                <a:lnTo>
                  <a:pt x="540" y="71"/>
                </a:lnTo>
                <a:lnTo>
                  <a:pt x="524" y="65"/>
                </a:lnTo>
                <a:lnTo>
                  <a:pt x="535" y="56"/>
                </a:lnTo>
                <a:lnTo>
                  <a:pt x="559" y="53"/>
                </a:lnTo>
                <a:lnTo>
                  <a:pt x="579" y="50"/>
                </a:lnTo>
                <a:lnTo>
                  <a:pt x="600" y="42"/>
                </a:lnTo>
                <a:lnTo>
                  <a:pt x="635" y="37"/>
                </a:lnTo>
                <a:lnTo>
                  <a:pt x="660" y="41"/>
                </a:lnTo>
                <a:lnTo>
                  <a:pt x="676" y="55"/>
                </a:lnTo>
                <a:lnTo>
                  <a:pt x="692" y="63"/>
                </a:lnTo>
                <a:lnTo>
                  <a:pt x="704" y="57"/>
                </a:lnTo>
                <a:lnTo>
                  <a:pt x="721" y="60"/>
                </a:lnTo>
                <a:lnTo>
                  <a:pt x="741" y="72"/>
                </a:lnTo>
                <a:lnTo>
                  <a:pt x="758" y="88"/>
                </a:lnTo>
                <a:lnTo>
                  <a:pt x="773" y="108"/>
                </a:lnTo>
                <a:lnTo>
                  <a:pt x="797" y="115"/>
                </a:lnTo>
                <a:lnTo>
                  <a:pt x="816" y="128"/>
                </a:lnTo>
                <a:lnTo>
                  <a:pt x="828" y="139"/>
                </a:lnTo>
                <a:lnTo>
                  <a:pt x="846" y="151"/>
                </a:lnTo>
                <a:lnTo>
                  <a:pt x="866" y="147"/>
                </a:lnTo>
                <a:lnTo>
                  <a:pt x="879" y="141"/>
                </a:lnTo>
                <a:lnTo>
                  <a:pt x="904" y="141"/>
                </a:lnTo>
                <a:lnTo>
                  <a:pt x="917" y="126"/>
                </a:lnTo>
                <a:lnTo>
                  <a:pt x="928" y="128"/>
                </a:lnTo>
                <a:lnTo>
                  <a:pt x="936" y="128"/>
                </a:lnTo>
                <a:lnTo>
                  <a:pt x="946" y="134"/>
                </a:lnTo>
                <a:lnTo>
                  <a:pt x="957" y="139"/>
                </a:lnTo>
                <a:lnTo>
                  <a:pt x="965" y="129"/>
                </a:lnTo>
                <a:lnTo>
                  <a:pt x="974" y="126"/>
                </a:lnTo>
                <a:lnTo>
                  <a:pt x="981" y="130"/>
                </a:lnTo>
                <a:lnTo>
                  <a:pt x="989" y="124"/>
                </a:lnTo>
                <a:lnTo>
                  <a:pt x="1005" y="132"/>
                </a:lnTo>
                <a:lnTo>
                  <a:pt x="1015" y="146"/>
                </a:lnTo>
                <a:lnTo>
                  <a:pt x="1025" y="147"/>
                </a:lnTo>
                <a:lnTo>
                  <a:pt x="1032" y="149"/>
                </a:lnTo>
                <a:lnTo>
                  <a:pt x="1041" y="144"/>
                </a:lnTo>
                <a:lnTo>
                  <a:pt x="1048" y="138"/>
                </a:lnTo>
                <a:lnTo>
                  <a:pt x="1054" y="136"/>
                </a:lnTo>
                <a:lnTo>
                  <a:pt x="1063" y="130"/>
                </a:lnTo>
                <a:lnTo>
                  <a:pt x="1074" y="130"/>
                </a:lnTo>
                <a:lnTo>
                  <a:pt x="1084" y="139"/>
                </a:lnTo>
                <a:lnTo>
                  <a:pt x="1099" y="146"/>
                </a:lnTo>
                <a:lnTo>
                  <a:pt x="1112" y="139"/>
                </a:lnTo>
                <a:lnTo>
                  <a:pt x="1119" y="136"/>
                </a:lnTo>
                <a:lnTo>
                  <a:pt x="1128" y="139"/>
                </a:lnTo>
                <a:lnTo>
                  <a:pt x="1135" y="141"/>
                </a:lnTo>
                <a:lnTo>
                  <a:pt x="1144" y="149"/>
                </a:lnTo>
                <a:lnTo>
                  <a:pt x="1154" y="149"/>
                </a:lnTo>
                <a:lnTo>
                  <a:pt x="1166" y="146"/>
                </a:lnTo>
                <a:lnTo>
                  <a:pt x="1180" y="143"/>
                </a:lnTo>
                <a:lnTo>
                  <a:pt x="1197" y="138"/>
                </a:lnTo>
                <a:lnTo>
                  <a:pt x="1209" y="143"/>
                </a:lnTo>
                <a:lnTo>
                  <a:pt x="1216" y="150"/>
                </a:lnTo>
                <a:lnTo>
                  <a:pt x="1221" y="165"/>
                </a:lnTo>
                <a:lnTo>
                  <a:pt x="1225" y="189"/>
                </a:lnTo>
                <a:lnTo>
                  <a:pt x="1229" y="222"/>
                </a:lnTo>
                <a:lnTo>
                  <a:pt x="1229" y="154"/>
                </a:lnTo>
                <a:lnTo>
                  <a:pt x="1229" y="137"/>
                </a:lnTo>
                <a:lnTo>
                  <a:pt x="1227" y="126"/>
                </a:lnTo>
                <a:lnTo>
                  <a:pt x="1224" y="112"/>
                </a:lnTo>
                <a:lnTo>
                  <a:pt x="1218" y="100"/>
                </a:lnTo>
                <a:lnTo>
                  <a:pt x="1205" y="95"/>
                </a:lnTo>
                <a:lnTo>
                  <a:pt x="1187" y="93"/>
                </a:lnTo>
                <a:lnTo>
                  <a:pt x="1172" y="95"/>
                </a:lnTo>
                <a:lnTo>
                  <a:pt x="1156" y="91"/>
                </a:lnTo>
                <a:lnTo>
                  <a:pt x="1140" y="101"/>
                </a:lnTo>
                <a:lnTo>
                  <a:pt x="1124" y="96"/>
                </a:lnTo>
                <a:lnTo>
                  <a:pt x="1110" y="93"/>
                </a:lnTo>
                <a:lnTo>
                  <a:pt x="1099" y="93"/>
                </a:lnTo>
                <a:lnTo>
                  <a:pt x="1071" y="96"/>
                </a:lnTo>
                <a:lnTo>
                  <a:pt x="1056" y="98"/>
                </a:lnTo>
                <a:lnTo>
                  <a:pt x="1040" y="95"/>
                </a:lnTo>
                <a:lnTo>
                  <a:pt x="1024" y="99"/>
                </a:lnTo>
                <a:lnTo>
                  <a:pt x="1004" y="95"/>
                </a:lnTo>
                <a:lnTo>
                  <a:pt x="996" y="93"/>
                </a:lnTo>
                <a:lnTo>
                  <a:pt x="981" y="93"/>
                </a:lnTo>
                <a:lnTo>
                  <a:pt x="966" y="91"/>
                </a:lnTo>
                <a:lnTo>
                  <a:pt x="955" y="96"/>
                </a:lnTo>
                <a:lnTo>
                  <a:pt x="946" y="95"/>
                </a:lnTo>
                <a:lnTo>
                  <a:pt x="926" y="93"/>
                </a:lnTo>
                <a:lnTo>
                  <a:pt x="909" y="96"/>
                </a:lnTo>
                <a:lnTo>
                  <a:pt x="894" y="96"/>
                </a:lnTo>
                <a:lnTo>
                  <a:pt x="876" y="91"/>
                </a:lnTo>
                <a:lnTo>
                  <a:pt x="861" y="97"/>
                </a:lnTo>
                <a:lnTo>
                  <a:pt x="849" y="93"/>
                </a:lnTo>
                <a:lnTo>
                  <a:pt x="838" y="99"/>
                </a:lnTo>
                <a:lnTo>
                  <a:pt x="826" y="96"/>
                </a:lnTo>
                <a:lnTo>
                  <a:pt x="812" y="93"/>
                </a:lnTo>
                <a:lnTo>
                  <a:pt x="804" y="88"/>
                </a:lnTo>
                <a:lnTo>
                  <a:pt x="785" y="69"/>
                </a:lnTo>
                <a:lnTo>
                  <a:pt x="764" y="52"/>
                </a:lnTo>
                <a:lnTo>
                  <a:pt x="745" y="40"/>
                </a:lnTo>
                <a:lnTo>
                  <a:pt x="727" y="30"/>
                </a:lnTo>
                <a:lnTo>
                  <a:pt x="700" y="17"/>
                </a:lnTo>
                <a:lnTo>
                  <a:pt x="672" y="8"/>
                </a:lnTo>
                <a:lnTo>
                  <a:pt x="644" y="2"/>
                </a:lnTo>
                <a:lnTo>
                  <a:pt x="617" y="0"/>
                </a:lnTo>
                <a:lnTo>
                  <a:pt x="591" y="2"/>
                </a:lnTo>
                <a:lnTo>
                  <a:pt x="560" y="8"/>
                </a:lnTo>
                <a:lnTo>
                  <a:pt x="528" y="17"/>
                </a:lnTo>
                <a:lnTo>
                  <a:pt x="500" y="29"/>
                </a:lnTo>
                <a:lnTo>
                  <a:pt x="474" y="45"/>
                </a:lnTo>
                <a:lnTo>
                  <a:pt x="452" y="63"/>
                </a:lnTo>
                <a:lnTo>
                  <a:pt x="426" y="87"/>
                </a:lnTo>
                <a:lnTo>
                  <a:pt x="399" y="95"/>
                </a:lnTo>
                <a:lnTo>
                  <a:pt x="376" y="99"/>
                </a:lnTo>
                <a:lnTo>
                  <a:pt x="352" y="101"/>
                </a:lnTo>
                <a:lnTo>
                  <a:pt x="328" y="97"/>
                </a:lnTo>
                <a:lnTo>
                  <a:pt x="309" y="97"/>
                </a:lnTo>
                <a:lnTo>
                  <a:pt x="249" y="97"/>
                </a:lnTo>
                <a:lnTo>
                  <a:pt x="231" y="96"/>
                </a:lnTo>
                <a:lnTo>
                  <a:pt x="180" y="99"/>
                </a:lnTo>
                <a:lnTo>
                  <a:pt x="148" y="97"/>
                </a:lnTo>
                <a:lnTo>
                  <a:pt x="109" y="93"/>
                </a:lnTo>
                <a:lnTo>
                  <a:pt x="61" y="95"/>
                </a:lnTo>
                <a:lnTo>
                  <a:pt x="32" y="95"/>
                </a:lnTo>
                <a:lnTo>
                  <a:pt x="19" y="96"/>
                </a:lnTo>
                <a:lnTo>
                  <a:pt x="10" y="101"/>
                </a:lnTo>
                <a:lnTo>
                  <a:pt x="2" y="113"/>
                </a:lnTo>
                <a:lnTo>
                  <a:pt x="0" y="132"/>
                </a:lnTo>
                <a:lnTo>
                  <a:pt x="0" y="152"/>
                </a:lnTo>
                <a:lnTo>
                  <a:pt x="0" y="175"/>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35" name="Freeform 14"/>
          <p:cNvSpPr>
            <a:spLocks/>
          </p:cNvSpPr>
          <p:nvPr/>
        </p:nvSpPr>
        <p:spPr bwMode="auto">
          <a:xfrm>
            <a:off x="4191000" y="234950"/>
            <a:ext cx="90488" cy="400050"/>
          </a:xfrm>
          <a:custGeom>
            <a:avLst/>
            <a:gdLst>
              <a:gd name="T0" fmla="*/ 13 w 57"/>
              <a:gd name="T1" fmla="*/ 6 h 252"/>
              <a:gd name="T2" fmla="*/ 17 w 57"/>
              <a:gd name="T3" fmla="*/ 25 h 252"/>
              <a:gd name="T4" fmla="*/ 13 w 57"/>
              <a:gd name="T5" fmla="*/ 34 h 252"/>
              <a:gd name="T6" fmla="*/ 6 w 57"/>
              <a:gd name="T7" fmla="*/ 62 h 252"/>
              <a:gd name="T8" fmla="*/ 1 w 57"/>
              <a:gd name="T9" fmla="*/ 86 h 252"/>
              <a:gd name="T10" fmla="*/ 0 w 57"/>
              <a:gd name="T11" fmla="*/ 108 h 252"/>
              <a:gd name="T12" fmla="*/ 5 w 57"/>
              <a:gd name="T13" fmla="*/ 135 h 252"/>
              <a:gd name="T14" fmla="*/ 8 w 57"/>
              <a:gd name="T15" fmla="*/ 160 h 252"/>
              <a:gd name="T16" fmla="*/ 13 w 57"/>
              <a:gd name="T17" fmla="*/ 184 h 252"/>
              <a:gd name="T18" fmla="*/ 27 w 57"/>
              <a:gd name="T19" fmla="*/ 200 h 252"/>
              <a:gd name="T20" fmla="*/ 32 w 57"/>
              <a:gd name="T21" fmla="*/ 217 h 252"/>
              <a:gd name="T22" fmla="*/ 45 w 57"/>
              <a:gd name="T23" fmla="*/ 234 h 252"/>
              <a:gd name="T24" fmla="*/ 56 w 57"/>
              <a:gd name="T25" fmla="*/ 251 h 252"/>
              <a:gd name="T26" fmla="*/ 51 w 57"/>
              <a:gd name="T27" fmla="*/ 235 h 252"/>
              <a:gd name="T28" fmla="*/ 40 w 57"/>
              <a:gd name="T29" fmla="*/ 216 h 252"/>
              <a:gd name="T30" fmla="*/ 43 w 57"/>
              <a:gd name="T31" fmla="*/ 196 h 252"/>
              <a:gd name="T32" fmla="*/ 28 w 57"/>
              <a:gd name="T33" fmla="*/ 170 h 252"/>
              <a:gd name="T34" fmla="*/ 15 w 57"/>
              <a:gd name="T35" fmla="*/ 140 h 252"/>
              <a:gd name="T36" fmla="*/ 12 w 57"/>
              <a:gd name="T37" fmla="*/ 94 h 252"/>
              <a:gd name="T38" fmla="*/ 17 w 57"/>
              <a:gd name="T39" fmla="*/ 64 h 252"/>
              <a:gd name="T40" fmla="*/ 25 w 57"/>
              <a:gd name="T41" fmla="*/ 34 h 252"/>
              <a:gd name="T42" fmla="*/ 27 w 57"/>
              <a:gd name="T43" fmla="*/ 12 h 252"/>
              <a:gd name="T44" fmla="*/ 15 w 57"/>
              <a:gd name="T45" fmla="*/ 0 h 252"/>
              <a:gd name="T46" fmla="*/ 13 w 57"/>
              <a:gd name="T47" fmla="*/ 6 h 2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 h="252">
                <a:moveTo>
                  <a:pt x="13" y="6"/>
                </a:moveTo>
                <a:lnTo>
                  <a:pt x="17" y="25"/>
                </a:lnTo>
                <a:lnTo>
                  <a:pt x="13" y="34"/>
                </a:lnTo>
                <a:lnTo>
                  <a:pt x="6" y="62"/>
                </a:lnTo>
                <a:lnTo>
                  <a:pt x="1" y="86"/>
                </a:lnTo>
                <a:lnTo>
                  <a:pt x="0" y="108"/>
                </a:lnTo>
                <a:lnTo>
                  <a:pt x="5" y="135"/>
                </a:lnTo>
                <a:lnTo>
                  <a:pt x="8" y="160"/>
                </a:lnTo>
                <a:lnTo>
                  <a:pt x="13" y="184"/>
                </a:lnTo>
                <a:lnTo>
                  <a:pt x="27" y="200"/>
                </a:lnTo>
                <a:lnTo>
                  <a:pt x="32" y="217"/>
                </a:lnTo>
                <a:lnTo>
                  <a:pt x="45" y="234"/>
                </a:lnTo>
                <a:lnTo>
                  <a:pt x="56" y="251"/>
                </a:lnTo>
                <a:lnTo>
                  <a:pt x="51" y="235"/>
                </a:lnTo>
                <a:lnTo>
                  <a:pt x="40" y="216"/>
                </a:lnTo>
                <a:lnTo>
                  <a:pt x="43" y="196"/>
                </a:lnTo>
                <a:lnTo>
                  <a:pt x="28" y="170"/>
                </a:lnTo>
                <a:lnTo>
                  <a:pt x="15" y="140"/>
                </a:lnTo>
                <a:lnTo>
                  <a:pt x="12" y="94"/>
                </a:lnTo>
                <a:lnTo>
                  <a:pt x="17" y="64"/>
                </a:lnTo>
                <a:lnTo>
                  <a:pt x="25" y="34"/>
                </a:lnTo>
                <a:lnTo>
                  <a:pt x="27" y="12"/>
                </a:lnTo>
                <a:lnTo>
                  <a:pt x="15" y="0"/>
                </a:lnTo>
                <a:lnTo>
                  <a:pt x="13" y="6"/>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grpSp>
        <p:nvGrpSpPr>
          <p:cNvPr id="1036" name="Group 15"/>
          <p:cNvGrpSpPr>
            <a:grpSpLocks/>
          </p:cNvGrpSpPr>
          <p:nvPr/>
        </p:nvGrpSpPr>
        <p:grpSpPr bwMode="auto">
          <a:xfrm>
            <a:off x="63500" y="153988"/>
            <a:ext cx="3435350" cy="520700"/>
            <a:chOff x="40" y="97"/>
            <a:chExt cx="2164" cy="328"/>
          </a:xfrm>
        </p:grpSpPr>
        <p:sp>
          <p:nvSpPr>
            <p:cNvPr id="1046" name="Freeform 16"/>
            <p:cNvSpPr>
              <a:spLocks/>
            </p:cNvSpPr>
            <p:nvPr/>
          </p:nvSpPr>
          <p:spPr bwMode="auto">
            <a:xfrm>
              <a:off x="40" y="97"/>
              <a:ext cx="2164" cy="267"/>
            </a:xfrm>
            <a:custGeom>
              <a:avLst/>
              <a:gdLst>
                <a:gd name="T0" fmla="*/ 29 w 2164"/>
                <a:gd name="T1" fmla="*/ 3 h 267"/>
                <a:gd name="T2" fmla="*/ 46 w 2164"/>
                <a:gd name="T3" fmla="*/ 0 h 267"/>
                <a:gd name="T4" fmla="*/ 2096 w 2164"/>
                <a:gd name="T5" fmla="*/ 0 h 267"/>
                <a:gd name="T6" fmla="*/ 2120 w 2164"/>
                <a:gd name="T7" fmla="*/ 2 h 267"/>
                <a:gd name="T8" fmla="*/ 2137 w 2164"/>
                <a:gd name="T9" fmla="*/ 9 h 267"/>
                <a:gd name="T10" fmla="*/ 2152 w 2164"/>
                <a:gd name="T11" fmla="*/ 26 h 267"/>
                <a:gd name="T12" fmla="*/ 2160 w 2164"/>
                <a:gd name="T13" fmla="*/ 46 h 267"/>
                <a:gd name="T14" fmla="*/ 2163 w 2164"/>
                <a:gd name="T15" fmla="*/ 69 h 267"/>
                <a:gd name="T16" fmla="*/ 2163 w 2164"/>
                <a:gd name="T17" fmla="*/ 266 h 267"/>
                <a:gd name="T18" fmla="*/ 81 w 2164"/>
                <a:gd name="T19" fmla="*/ 266 h 267"/>
                <a:gd name="T20" fmla="*/ 0 w 2164"/>
                <a:gd name="T21" fmla="*/ 266 h 267"/>
                <a:gd name="T22" fmla="*/ 0 w 2164"/>
                <a:gd name="T23" fmla="*/ 82 h 267"/>
                <a:gd name="T24" fmla="*/ 1 w 2164"/>
                <a:gd name="T25" fmla="*/ 55 h 267"/>
                <a:gd name="T26" fmla="*/ 9 w 2164"/>
                <a:gd name="T27" fmla="*/ 29 h 267"/>
                <a:gd name="T28" fmla="*/ 16 w 2164"/>
                <a:gd name="T29" fmla="*/ 15 h 267"/>
                <a:gd name="T30" fmla="*/ 29 w 2164"/>
                <a:gd name="T31" fmla="*/ 3 h 2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4" h="267">
                  <a:moveTo>
                    <a:pt x="29" y="3"/>
                  </a:moveTo>
                  <a:lnTo>
                    <a:pt x="46" y="0"/>
                  </a:lnTo>
                  <a:lnTo>
                    <a:pt x="2096" y="0"/>
                  </a:lnTo>
                  <a:lnTo>
                    <a:pt x="2120" y="2"/>
                  </a:lnTo>
                  <a:lnTo>
                    <a:pt x="2137" y="9"/>
                  </a:lnTo>
                  <a:lnTo>
                    <a:pt x="2152" y="26"/>
                  </a:lnTo>
                  <a:lnTo>
                    <a:pt x="2160" y="46"/>
                  </a:lnTo>
                  <a:lnTo>
                    <a:pt x="2163" y="69"/>
                  </a:lnTo>
                  <a:lnTo>
                    <a:pt x="2163" y="266"/>
                  </a:lnTo>
                  <a:lnTo>
                    <a:pt x="81" y="266"/>
                  </a:lnTo>
                  <a:lnTo>
                    <a:pt x="0" y="266"/>
                  </a:lnTo>
                  <a:lnTo>
                    <a:pt x="0" y="82"/>
                  </a:lnTo>
                  <a:lnTo>
                    <a:pt x="1" y="55"/>
                  </a:lnTo>
                  <a:lnTo>
                    <a:pt x="9" y="29"/>
                  </a:lnTo>
                  <a:lnTo>
                    <a:pt x="16" y="15"/>
                  </a:lnTo>
                  <a:lnTo>
                    <a:pt x="29" y="3"/>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7" name="Freeform 17"/>
            <p:cNvSpPr>
              <a:spLocks/>
            </p:cNvSpPr>
            <p:nvPr/>
          </p:nvSpPr>
          <p:spPr bwMode="auto">
            <a:xfrm>
              <a:off x="40" y="268"/>
              <a:ext cx="2164" cy="115"/>
            </a:xfrm>
            <a:custGeom>
              <a:avLst/>
              <a:gdLst>
                <a:gd name="T0" fmla="*/ 105 w 2164"/>
                <a:gd name="T1" fmla="*/ 39 h 115"/>
                <a:gd name="T2" fmla="*/ 170 w 2164"/>
                <a:gd name="T3" fmla="*/ 39 h 115"/>
                <a:gd name="T4" fmla="*/ 221 w 2164"/>
                <a:gd name="T5" fmla="*/ 58 h 115"/>
                <a:gd name="T6" fmla="*/ 305 w 2164"/>
                <a:gd name="T7" fmla="*/ 47 h 115"/>
                <a:gd name="T8" fmla="*/ 400 w 2164"/>
                <a:gd name="T9" fmla="*/ 41 h 115"/>
                <a:gd name="T10" fmla="*/ 466 w 2164"/>
                <a:gd name="T11" fmla="*/ 53 h 115"/>
                <a:gd name="T12" fmla="*/ 538 w 2164"/>
                <a:gd name="T13" fmla="*/ 47 h 115"/>
                <a:gd name="T14" fmla="*/ 654 w 2164"/>
                <a:gd name="T15" fmla="*/ 50 h 115"/>
                <a:gd name="T16" fmla="*/ 728 w 2164"/>
                <a:gd name="T17" fmla="*/ 58 h 115"/>
                <a:gd name="T18" fmla="*/ 815 w 2164"/>
                <a:gd name="T19" fmla="*/ 35 h 115"/>
                <a:gd name="T20" fmla="*/ 880 w 2164"/>
                <a:gd name="T21" fmla="*/ 56 h 115"/>
                <a:gd name="T22" fmla="*/ 968 w 2164"/>
                <a:gd name="T23" fmla="*/ 52 h 115"/>
                <a:gd name="T24" fmla="*/ 1013 w 2164"/>
                <a:gd name="T25" fmla="*/ 56 h 115"/>
                <a:gd name="T26" fmla="*/ 1053 w 2164"/>
                <a:gd name="T27" fmla="*/ 35 h 115"/>
                <a:gd name="T28" fmla="*/ 1105 w 2164"/>
                <a:gd name="T29" fmla="*/ 21 h 115"/>
                <a:gd name="T30" fmla="*/ 1167 w 2164"/>
                <a:gd name="T31" fmla="*/ 19 h 115"/>
                <a:gd name="T32" fmla="*/ 1218 w 2164"/>
                <a:gd name="T33" fmla="*/ 13 h 115"/>
                <a:gd name="T34" fmla="*/ 1265 w 2164"/>
                <a:gd name="T35" fmla="*/ 29 h 115"/>
                <a:gd name="T36" fmla="*/ 1316 w 2164"/>
                <a:gd name="T37" fmla="*/ 41 h 115"/>
                <a:gd name="T38" fmla="*/ 1399 w 2164"/>
                <a:gd name="T39" fmla="*/ 33 h 115"/>
                <a:gd name="T40" fmla="*/ 1436 w 2164"/>
                <a:gd name="T41" fmla="*/ 55 h 115"/>
                <a:gd name="T42" fmla="*/ 1493 w 2164"/>
                <a:gd name="T43" fmla="*/ 58 h 115"/>
                <a:gd name="T44" fmla="*/ 1589 w 2164"/>
                <a:gd name="T45" fmla="*/ 58 h 115"/>
                <a:gd name="T46" fmla="*/ 1647 w 2164"/>
                <a:gd name="T47" fmla="*/ 49 h 115"/>
                <a:gd name="T48" fmla="*/ 1691 w 2164"/>
                <a:gd name="T49" fmla="*/ 53 h 115"/>
                <a:gd name="T50" fmla="*/ 1743 w 2164"/>
                <a:gd name="T51" fmla="*/ 35 h 115"/>
                <a:gd name="T52" fmla="*/ 1817 w 2164"/>
                <a:gd name="T53" fmla="*/ 33 h 115"/>
                <a:gd name="T54" fmla="*/ 1878 w 2164"/>
                <a:gd name="T55" fmla="*/ 13 h 115"/>
                <a:gd name="T56" fmla="*/ 1926 w 2164"/>
                <a:gd name="T57" fmla="*/ 9 h 115"/>
                <a:gd name="T58" fmla="*/ 1988 w 2164"/>
                <a:gd name="T59" fmla="*/ 17 h 115"/>
                <a:gd name="T60" fmla="*/ 2042 w 2164"/>
                <a:gd name="T61" fmla="*/ 1 h 115"/>
                <a:gd name="T62" fmla="*/ 2093 w 2164"/>
                <a:gd name="T63" fmla="*/ 29 h 115"/>
                <a:gd name="T64" fmla="*/ 2150 w 2164"/>
                <a:gd name="T65" fmla="*/ 14 h 115"/>
                <a:gd name="T66" fmla="*/ 2163 w 2164"/>
                <a:gd name="T67" fmla="*/ 114 h 115"/>
                <a:gd name="T68" fmla="*/ 893 w 2164"/>
                <a:gd name="T69" fmla="*/ 92 h 115"/>
                <a:gd name="T70" fmla="*/ 0 w 2164"/>
                <a:gd name="T71" fmla="*/ 18 h 115"/>
                <a:gd name="T72" fmla="*/ 32 w 2164"/>
                <a:gd name="T73" fmla="*/ 31 h 115"/>
                <a:gd name="T74" fmla="*/ 75 w 2164"/>
                <a:gd name="T75" fmla="*/ 35 h 1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64" h="115">
                  <a:moveTo>
                    <a:pt x="75" y="35"/>
                  </a:moveTo>
                  <a:lnTo>
                    <a:pt x="105" y="39"/>
                  </a:lnTo>
                  <a:lnTo>
                    <a:pt x="138" y="35"/>
                  </a:lnTo>
                  <a:lnTo>
                    <a:pt x="170" y="39"/>
                  </a:lnTo>
                  <a:lnTo>
                    <a:pt x="195" y="50"/>
                  </a:lnTo>
                  <a:lnTo>
                    <a:pt x="221" y="58"/>
                  </a:lnTo>
                  <a:lnTo>
                    <a:pt x="266" y="51"/>
                  </a:lnTo>
                  <a:lnTo>
                    <a:pt x="305" y="47"/>
                  </a:lnTo>
                  <a:lnTo>
                    <a:pt x="360" y="47"/>
                  </a:lnTo>
                  <a:lnTo>
                    <a:pt x="400" y="41"/>
                  </a:lnTo>
                  <a:lnTo>
                    <a:pt x="435" y="47"/>
                  </a:lnTo>
                  <a:lnTo>
                    <a:pt x="466" y="53"/>
                  </a:lnTo>
                  <a:lnTo>
                    <a:pt x="494" y="55"/>
                  </a:lnTo>
                  <a:lnTo>
                    <a:pt x="538" y="47"/>
                  </a:lnTo>
                  <a:lnTo>
                    <a:pt x="586" y="47"/>
                  </a:lnTo>
                  <a:lnTo>
                    <a:pt x="654" y="50"/>
                  </a:lnTo>
                  <a:lnTo>
                    <a:pt x="683" y="61"/>
                  </a:lnTo>
                  <a:lnTo>
                    <a:pt x="728" y="58"/>
                  </a:lnTo>
                  <a:lnTo>
                    <a:pt x="773" y="41"/>
                  </a:lnTo>
                  <a:lnTo>
                    <a:pt x="815" y="35"/>
                  </a:lnTo>
                  <a:lnTo>
                    <a:pt x="844" y="41"/>
                  </a:lnTo>
                  <a:lnTo>
                    <a:pt x="880" y="56"/>
                  </a:lnTo>
                  <a:lnTo>
                    <a:pt x="921" y="62"/>
                  </a:lnTo>
                  <a:lnTo>
                    <a:pt x="968" y="52"/>
                  </a:lnTo>
                  <a:lnTo>
                    <a:pt x="989" y="49"/>
                  </a:lnTo>
                  <a:lnTo>
                    <a:pt x="1013" y="56"/>
                  </a:lnTo>
                  <a:lnTo>
                    <a:pt x="1032" y="47"/>
                  </a:lnTo>
                  <a:lnTo>
                    <a:pt x="1053" y="35"/>
                  </a:lnTo>
                  <a:lnTo>
                    <a:pt x="1078" y="24"/>
                  </a:lnTo>
                  <a:lnTo>
                    <a:pt x="1105" y="21"/>
                  </a:lnTo>
                  <a:lnTo>
                    <a:pt x="1136" y="24"/>
                  </a:lnTo>
                  <a:lnTo>
                    <a:pt x="1167" y="19"/>
                  </a:lnTo>
                  <a:lnTo>
                    <a:pt x="1198" y="13"/>
                  </a:lnTo>
                  <a:lnTo>
                    <a:pt x="1218" y="13"/>
                  </a:lnTo>
                  <a:lnTo>
                    <a:pt x="1237" y="15"/>
                  </a:lnTo>
                  <a:lnTo>
                    <a:pt x="1265" y="29"/>
                  </a:lnTo>
                  <a:lnTo>
                    <a:pt x="1293" y="27"/>
                  </a:lnTo>
                  <a:lnTo>
                    <a:pt x="1316" y="41"/>
                  </a:lnTo>
                  <a:lnTo>
                    <a:pt x="1361" y="41"/>
                  </a:lnTo>
                  <a:lnTo>
                    <a:pt x="1399" y="33"/>
                  </a:lnTo>
                  <a:lnTo>
                    <a:pt x="1417" y="44"/>
                  </a:lnTo>
                  <a:lnTo>
                    <a:pt x="1436" y="55"/>
                  </a:lnTo>
                  <a:lnTo>
                    <a:pt x="1462" y="52"/>
                  </a:lnTo>
                  <a:lnTo>
                    <a:pt x="1493" y="58"/>
                  </a:lnTo>
                  <a:lnTo>
                    <a:pt x="1526" y="52"/>
                  </a:lnTo>
                  <a:lnTo>
                    <a:pt x="1589" y="58"/>
                  </a:lnTo>
                  <a:lnTo>
                    <a:pt x="1616" y="64"/>
                  </a:lnTo>
                  <a:lnTo>
                    <a:pt x="1647" y="49"/>
                  </a:lnTo>
                  <a:lnTo>
                    <a:pt x="1667" y="48"/>
                  </a:lnTo>
                  <a:lnTo>
                    <a:pt x="1691" y="53"/>
                  </a:lnTo>
                  <a:lnTo>
                    <a:pt x="1714" y="51"/>
                  </a:lnTo>
                  <a:lnTo>
                    <a:pt x="1743" y="35"/>
                  </a:lnTo>
                  <a:lnTo>
                    <a:pt x="1793" y="31"/>
                  </a:lnTo>
                  <a:lnTo>
                    <a:pt x="1817" y="33"/>
                  </a:lnTo>
                  <a:lnTo>
                    <a:pt x="1842" y="33"/>
                  </a:lnTo>
                  <a:lnTo>
                    <a:pt x="1878" y="13"/>
                  </a:lnTo>
                  <a:lnTo>
                    <a:pt x="1899" y="6"/>
                  </a:lnTo>
                  <a:lnTo>
                    <a:pt x="1926" y="9"/>
                  </a:lnTo>
                  <a:lnTo>
                    <a:pt x="1957" y="29"/>
                  </a:lnTo>
                  <a:lnTo>
                    <a:pt x="1988" y="17"/>
                  </a:lnTo>
                  <a:lnTo>
                    <a:pt x="2017" y="0"/>
                  </a:lnTo>
                  <a:lnTo>
                    <a:pt x="2042" y="1"/>
                  </a:lnTo>
                  <a:lnTo>
                    <a:pt x="2071" y="35"/>
                  </a:lnTo>
                  <a:lnTo>
                    <a:pt x="2093" y="29"/>
                  </a:lnTo>
                  <a:lnTo>
                    <a:pt x="2125" y="15"/>
                  </a:lnTo>
                  <a:lnTo>
                    <a:pt x="2150" y="14"/>
                  </a:lnTo>
                  <a:lnTo>
                    <a:pt x="2163" y="26"/>
                  </a:lnTo>
                  <a:lnTo>
                    <a:pt x="2163" y="114"/>
                  </a:lnTo>
                  <a:lnTo>
                    <a:pt x="909" y="89"/>
                  </a:lnTo>
                  <a:lnTo>
                    <a:pt x="893" y="92"/>
                  </a:lnTo>
                  <a:lnTo>
                    <a:pt x="0" y="82"/>
                  </a:lnTo>
                  <a:lnTo>
                    <a:pt x="0" y="18"/>
                  </a:lnTo>
                  <a:lnTo>
                    <a:pt x="13" y="27"/>
                  </a:lnTo>
                  <a:lnTo>
                    <a:pt x="32" y="31"/>
                  </a:lnTo>
                  <a:lnTo>
                    <a:pt x="56" y="32"/>
                  </a:lnTo>
                  <a:lnTo>
                    <a:pt x="75" y="35"/>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8" name="Freeform 18"/>
            <p:cNvSpPr>
              <a:spLocks/>
            </p:cNvSpPr>
            <p:nvPr/>
          </p:nvSpPr>
          <p:spPr bwMode="auto">
            <a:xfrm>
              <a:off x="40" y="307"/>
              <a:ext cx="2164" cy="118"/>
            </a:xfrm>
            <a:custGeom>
              <a:avLst/>
              <a:gdLst>
                <a:gd name="T0" fmla="*/ 46 w 2164"/>
                <a:gd name="T1" fmla="*/ 116 h 118"/>
                <a:gd name="T2" fmla="*/ 2096 w 2164"/>
                <a:gd name="T3" fmla="*/ 117 h 118"/>
                <a:gd name="T4" fmla="*/ 2137 w 2164"/>
                <a:gd name="T5" fmla="*/ 113 h 118"/>
                <a:gd name="T6" fmla="*/ 2160 w 2164"/>
                <a:gd name="T7" fmla="*/ 98 h 118"/>
                <a:gd name="T8" fmla="*/ 2163 w 2164"/>
                <a:gd name="T9" fmla="*/ 13 h 118"/>
                <a:gd name="T10" fmla="*/ 2134 w 2164"/>
                <a:gd name="T11" fmla="*/ 4 h 118"/>
                <a:gd name="T12" fmla="*/ 2118 w 2164"/>
                <a:gd name="T13" fmla="*/ 32 h 118"/>
                <a:gd name="T14" fmla="*/ 2097 w 2164"/>
                <a:gd name="T15" fmla="*/ 29 h 118"/>
                <a:gd name="T16" fmla="*/ 2054 w 2164"/>
                <a:gd name="T17" fmla="*/ 16 h 118"/>
                <a:gd name="T18" fmla="*/ 1998 w 2164"/>
                <a:gd name="T19" fmla="*/ 20 h 118"/>
                <a:gd name="T20" fmla="*/ 1951 w 2164"/>
                <a:gd name="T21" fmla="*/ 23 h 118"/>
                <a:gd name="T22" fmla="*/ 1910 w 2164"/>
                <a:gd name="T23" fmla="*/ 16 h 118"/>
                <a:gd name="T24" fmla="*/ 1868 w 2164"/>
                <a:gd name="T25" fmla="*/ 25 h 118"/>
                <a:gd name="T26" fmla="*/ 1841 w 2164"/>
                <a:gd name="T27" fmla="*/ 31 h 118"/>
                <a:gd name="T28" fmla="*/ 1776 w 2164"/>
                <a:gd name="T29" fmla="*/ 26 h 118"/>
                <a:gd name="T30" fmla="*/ 1716 w 2164"/>
                <a:gd name="T31" fmla="*/ 22 h 118"/>
                <a:gd name="T32" fmla="*/ 1644 w 2164"/>
                <a:gd name="T33" fmla="*/ 51 h 118"/>
                <a:gd name="T34" fmla="*/ 1589 w 2164"/>
                <a:gd name="T35" fmla="*/ 36 h 118"/>
                <a:gd name="T36" fmla="*/ 1524 w 2164"/>
                <a:gd name="T37" fmla="*/ 35 h 118"/>
                <a:gd name="T38" fmla="*/ 1417 w 2164"/>
                <a:gd name="T39" fmla="*/ 34 h 118"/>
                <a:gd name="T40" fmla="*/ 1367 w 2164"/>
                <a:gd name="T41" fmla="*/ 31 h 118"/>
                <a:gd name="T42" fmla="*/ 1327 w 2164"/>
                <a:gd name="T43" fmla="*/ 22 h 118"/>
                <a:gd name="T44" fmla="*/ 1237 w 2164"/>
                <a:gd name="T45" fmla="*/ 41 h 118"/>
                <a:gd name="T46" fmla="*/ 1159 w 2164"/>
                <a:gd name="T47" fmla="*/ 31 h 118"/>
                <a:gd name="T48" fmla="*/ 1065 w 2164"/>
                <a:gd name="T49" fmla="*/ 36 h 118"/>
                <a:gd name="T50" fmla="*/ 988 w 2164"/>
                <a:gd name="T51" fmla="*/ 36 h 118"/>
                <a:gd name="T52" fmla="*/ 897 w 2164"/>
                <a:gd name="T53" fmla="*/ 48 h 118"/>
                <a:gd name="T54" fmla="*/ 801 w 2164"/>
                <a:gd name="T55" fmla="*/ 42 h 118"/>
                <a:gd name="T56" fmla="*/ 692 w 2164"/>
                <a:gd name="T57" fmla="*/ 44 h 118"/>
                <a:gd name="T58" fmla="*/ 575 w 2164"/>
                <a:gd name="T59" fmla="*/ 31 h 118"/>
                <a:gd name="T60" fmla="*/ 454 w 2164"/>
                <a:gd name="T61" fmla="*/ 22 h 118"/>
                <a:gd name="T62" fmla="*/ 371 w 2164"/>
                <a:gd name="T63" fmla="*/ 33 h 118"/>
                <a:gd name="T64" fmla="*/ 322 w 2164"/>
                <a:gd name="T65" fmla="*/ 29 h 118"/>
                <a:gd name="T66" fmla="*/ 252 w 2164"/>
                <a:gd name="T67" fmla="*/ 34 h 118"/>
                <a:gd name="T68" fmla="*/ 176 w 2164"/>
                <a:gd name="T69" fmla="*/ 33 h 118"/>
                <a:gd name="T70" fmla="*/ 99 w 2164"/>
                <a:gd name="T71" fmla="*/ 40 h 118"/>
                <a:gd name="T72" fmla="*/ 20 w 2164"/>
                <a:gd name="T73" fmla="*/ 35 h 118"/>
                <a:gd name="T74" fmla="*/ 2 w 2164"/>
                <a:gd name="T75" fmla="*/ 69 h 118"/>
                <a:gd name="T76" fmla="*/ 16 w 2164"/>
                <a:gd name="T77" fmla="*/ 110 h 1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4" h="118">
                  <a:moveTo>
                    <a:pt x="29" y="114"/>
                  </a:moveTo>
                  <a:lnTo>
                    <a:pt x="46" y="116"/>
                  </a:lnTo>
                  <a:lnTo>
                    <a:pt x="66" y="117"/>
                  </a:lnTo>
                  <a:lnTo>
                    <a:pt x="2096" y="117"/>
                  </a:lnTo>
                  <a:lnTo>
                    <a:pt x="2120" y="115"/>
                  </a:lnTo>
                  <a:lnTo>
                    <a:pt x="2137" y="113"/>
                  </a:lnTo>
                  <a:lnTo>
                    <a:pt x="2152" y="106"/>
                  </a:lnTo>
                  <a:lnTo>
                    <a:pt x="2160" y="98"/>
                  </a:lnTo>
                  <a:lnTo>
                    <a:pt x="2163" y="90"/>
                  </a:lnTo>
                  <a:lnTo>
                    <a:pt x="2163" y="13"/>
                  </a:lnTo>
                  <a:lnTo>
                    <a:pt x="2144" y="0"/>
                  </a:lnTo>
                  <a:lnTo>
                    <a:pt x="2134" y="4"/>
                  </a:lnTo>
                  <a:lnTo>
                    <a:pt x="2125" y="17"/>
                  </a:lnTo>
                  <a:lnTo>
                    <a:pt x="2118" y="32"/>
                  </a:lnTo>
                  <a:lnTo>
                    <a:pt x="2109" y="31"/>
                  </a:lnTo>
                  <a:lnTo>
                    <a:pt x="2097" y="29"/>
                  </a:lnTo>
                  <a:lnTo>
                    <a:pt x="2071" y="22"/>
                  </a:lnTo>
                  <a:lnTo>
                    <a:pt x="2054" y="16"/>
                  </a:lnTo>
                  <a:lnTo>
                    <a:pt x="2027" y="13"/>
                  </a:lnTo>
                  <a:lnTo>
                    <a:pt x="1998" y="20"/>
                  </a:lnTo>
                  <a:lnTo>
                    <a:pt x="1970" y="31"/>
                  </a:lnTo>
                  <a:lnTo>
                    <a:pt x="1951" y="23"/>
                  </a:lnTo>
                  <a:lnTo>
                    <a:pt x="1934" y="22"/>
                  </a:lnTo>
                  <a:lnTo>
                    <a:pt x="1910" y="16"/>
                  </a:lnTo>
                  <a:lnTo>
                    <a:pt x="1885" y="18"/>
                  </a:lnTo>
                  <a:lnTo>
                    <a:pt x="1868" y="25"/>
                  </a:lnTo>
                  <a:lnTo>
                    <a:pt x="1861" y="35"/>
                  </a:lnTo>
                  <a:lnTo>
                    <a:pt x="1841" y="31"/>
                  </a:lnTo>
                  <a:lnTo>
                    <a:pt x="1813" y="31"/>
                  </a:lnTo>
                  <a:lnTo>
                    <a:pt x="1776" y="26"/>
                  </a:lnTo>
                  <a:lnTo>
                    <a:pt x="1744" y="35"/>
                  </a:lnTo>
                  <a:lnTo>
                    <a:pt x="1716" y="22"/>
                  </a:lnTo>
                  <a:lnTo>
                    <a:pt x="1679" y="31"/>
                  </a:lnTo>
                  <a:lnTo>
                    <a:pt x="1644" y="51"/>
                  </a:lnTo>
                  <a:lnTo>
                    <a:pt x="1614" y="44"/>
                  </a:lnTo>
                  <a:lnTo>
                    <a:pt x="1589" y="36"/>
                  </a:lnTo>
                  <a:lnTo>
                    <a:pt x="1560" y="32"/>
                  </a:lnTo>
                  <a:lnTo>
                    <a:pt x="1524" y="35"/>
                  </a:lnTo>
                  <a:lnTo>
                    <a:pt x="1467" y="41"/>
                  </a:lnTo>
                  <a:lnTo>
                    <a:pt x="1417" y="34"/>
                  </a:lnTo>
                  <a:lnTo>
                    <a:pt x="1395" y="38"/>
                  </a:lnTo>
                  <a:lnTo>
                    <a:pt x="1367" y="31"/>
                  </a:lnTo>
                  <a:lnTo>
                    <a:pt x="1348" y="23"/>
                  </a:lnTo>
                  <a:lnTo>
                    <a:pt x="1327" y="22"/>
                  </a:lnTo>
                  <a:lnTo>
                    <a:pt x="1287" y="26"/>
                  </a:lnTo>
                  <a:lnTo>
                    <a:pt x="1237" y="41"/>
                  </a:lnTo>
                  <a:lnTo>
                    <a:pt x="1194" y="28"/>
                  </a:lnTo>
                  <a:lnTo>
                    <a:pt x="1159" y="31"/>
                  </a:lnTo>
                  <a:lnTo>
                    <a:pt x="1125" y="48"/>
                  </a:lnTo>
                  <a:lnTo>
                    <a:pt x="1065" y="36"/>
                  </a:lnTo>
                  <a:lnTo>
                    <a:pt x="1019" y="42"/>
                  </a:lnTo>
                  <a:lnTo>
                    <a:pt x="988" y="36"/>
                  </a:lnTo>
                  <a:lnTo>
                    <a:pt x="943" y="39"/>
                  </a:lnTo>
                  <a:lnTo>
                    <a:pt x="897" y="48"/>
                  </a:lnTo>
                  <a:lnTo>
                    <a:pt x="866" y="45"/>
                  </a:lnTo>
                  <a:lnTo>
                    <a:pt x="801" y="42"/>
                  </a:lnTo>
                  <a:lnTo>
                    <a:pt x="760" y="48"/>
                  </a:lnTo>
                  <a:lnTo>
                    <a:pt x="692" y="44"/>
                  </a:lnTo>
                  <a:lnTo>
                    <a:pt x="636" y="39"/>
                  </a:lnTo>
                  <a:lnTo>
                    <a:pt x="575" y="31"/>
                  </a:lnTo>
                  <a:lnTo>
                    <a:pt x="518" y="39"/>
                  </a:lnTo>
                  <a:lnTo>
                    <a:pt x="454" y="22"/>
                  </a:lnTo>
                  <a:lnTo>
                    <a:pt x="404" y="22"/>
                  </a:lnTo>
                  <a:lnTo>
                    <a:pt x="371" y="33"/>
                  </a:lnTo>
                  <a:lnTo>
                    <a:pt x="349" y="24"/>
                  </a:lnTo>
                  <a:lnTo>
                    <a:pt x="322" y="29"/>
                  </a:lnTo>
                  <a:lnTo>
                    <a:pt x="287" y="31"/>
                  </a:lnTo>
                  <a:lnTo>
                    <a:pt x="252" y="34"/>
                  </a:lnTo>
                  <a:lnTo>
                    <a:pt x="211" y="41"/>
                  </a:lnTo>
                  <a:lnTo>
                    <a:pt x="176" y="33"/>
                  </a:lnTo>
                  <a:lnTo>
                    <a:pt x="143" y="37"/>
                  </a:lnTo>
                  <a:lnTo>
                    <a:pt x="99" y="40"/>
                  </a:lnTo>
                  <a:lnTo>
                    <a:pt x="71" y="37"/>
                  </a:lnTo>
                  <a:lnTo>
                    <a:pt x="20" y="35"/>
                  </a:lnTo>
                  <a:lnTo>
                    <a:pt x="0" y="44"/>
                  </a:lnTo>
                  <a:lnTo>
                    <a:pt x="2" y="69"/>
                  </a:lnTo>
                  <a:lnTo>
                    <a:pt x="5" y="91"/>
                  </a:lnTo>
                  <a:lnTo>
                    <a:pt x="16" y="110"/>
                  </a:lnTo>
                  <a:lnTo>
                    <a:pt x="29" y="114"/>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9" name="Freeform 19"/>
            <p:cNvSpPr>
              <a:spLocks/>
            </p:cNvSpPr>
            <p:nvPr/>
          </p:nvSpPr>
          <p:spPr bwMode="auto">
            <a:xfrm>
              <a:off x="52" y="104"/>
              <a:ext cx="2130" cy="153"/>
            </a:xfrm>
            <a:custGeom>
              <a:avLst/>
              <a:gdLst>
                <a:gd name="T0" fmla="*/ 0 w 2130"/>
                <a:gd name="T1" fmla="*/ 115 h 153"/>
                <a:gd name="T2" fmla="*/ 5 w 2130"/>
                <a:gd name="T3" fmla="*/ 122 h 153"/>
                <a:gd name="T4" fmla="*/ 9 w 2130"/>
                <a:gd name="T5" fmla="*/ 55 h 153"/>
                <a:gd name="T6" fmla="*/ 28 w 2130"/>
                <a:gd name="T7" fmla="*/ 27 h 153"/>
                <a:gd name="T8" fmla="*/ 101 w 2130"/>
                <a:gd name="T9" fmla="*/ 24 h 153"/>
                <a:gd name="T10" fmla="*/ 243 w 2130"/>
                <a:gd name="T11" fmla="*/ 28 h 153"/>
                <a:gd name="T12" fmla="*/ 378 w 2130"/>
                <a:gd name="T13" fmla="*/ 26 h 153"/>
                <a:gd name="T14" fmla="*/ 537 w 2130"/>
                <a:gd name="T15" fmla="*/ 28 h 153"/>
                <a:gd name="T16" fmla="*/ 645 w 2130"/>
                <a:gd name="T17" fmla="*/ 24 h 153"/>
                <a:gd name="T18" fmla="*/ 735 w 2130"/>
                <a:gd name="T19" fmla="*/ 24 h 153"/>
                <a:gd name="T20" fmla="*/ 870 w 2130"/>
                <a:gd name="T21" fmla="*/ 31 h 153"/>
                <a:gd name="T22" fmla="*/ 968 w 2130"/>
                <a:gd name="T23" fmla="*/ 33 h 153"/>
                <a:gd name="T24" fmla="*/ 1080 w 2130"/>
                <a:gd name="T25" fmla="*/ 28 h 153"/>
                <a:gd name="T26" fmla="*/ 1212 w 2130"/>
                <a:gd name="T27" fmla="*/ 38 h 153"/>
                <a:gd name="T28" fmla="*/ 1316 w 2130"/>
                <a:gd name="T29" fmla="*/ 35 h 153"/>
                <a:gd name="T30" fmla="*/ 1414 w 2130"/>
                <a:gd name="T31" fmla="*/ 30 h 153"/>
                <a:gd name="T32" fmla="*/ 1526 w 2130"/>
                <a:gd name="T33" fmla="*/ 34 h 153"/>
                <a:gd name="T34" fmla="*/ 1621 w 2130"/>
                <a:gd name="T35" fmla="*/ 30 h 153"/>
                <a:gd name="T36" fmla="*/ 1714 w 2130"/>
                <a:gd name="T37" fmla="*/ 27 h 153"/>
                <a:gd name="T38" fmla="*/ 1781 w 2130"/>
                <a:gd name="T39" fmla="*/ 30 h 153"/>
                <a:gd name="T40" fmla="*/ 1914 w 2130"/>
                <a:gd name="T41" fmla="*/ 24 h 153"/>
                <a:gd name="T42" fmla="*/ 2046 w 2130"/>
                <a:gd name="T43" fmla="*/ 31 h 153"/>
                <a:gd name="T44" fmla="*/ 2094 w 2130"/>
                <a:gd name="T45" fmla="*/ 44 h 153"/>
                <a:gd name="T46" fmla="*/ 2115 w 2130"/>
                <a:gd name="T47" fmla="*/ 64 h 153"/>
                <a:gd name="T48" fmla="*/ 2129 w 2130"/>
                <a:gd name="T49" fmla="*/ 117 h 153"/>
                <a:gd name="T50" fmla="*/ 2129 w 2130"/>
                <a:gd name="T51" fmla="*/ 39 h 153"/>
                <a:gd name="T52" fmla="*/ 2120 w 2130"/>
                <a:gd name="T53" fmla="*/ 15 h 153"/>
                <a:gd name="T54" fmla="*/ 1974 w 2130"/>
                <a:gd name="T55" fmla="*/ 5 h 153"/>
                <a:gd name="T56" fmla="*/ 1856 w 2130"/>
                <a:gd name="T57" fmla="*/ 1 h 153"/>
                <a:gd name="T58" fmla="*/ 1774 w 2130"/>
                <a:gd name="T59" fmla="*/ 3 h 153"/>
                <a:gd name="T60" fmla="*/ 1658 w 2130"/>
                <a:gd name="T61" fmla="*/ 7 h 153"/>
                <a:gd name="T62" fmla="*/ 1453 w 2130"/>
                <a:gd name="T63" fmla="*/ 5 h 153"/>
                <a:gd name="T64" fmla="*/ 1312 w 2130"/>
                <a:gd name="T65" fmla="*/ 6 h 153"/>
                <a:gd name="T66" fmla="*/ 1212 w 2130"/>
                <a:gd name="T67" fmla="*/ 5 h 153"/>
                <a:gd name="T68" fmla="*/ 1135 w 2130"/>
                <a:gd name="T69" fmla="*/ 4 h 153"/>
                <a:gd name="T70" fmla="*/ 1000 w 2130"/>
                <a:gd name="T71" fmla="*/ 5 h 153"/>
                <a:gd name="T72" fmla="*/ 837 w 2130"/>
                <a:gd name="T73" fmla="*/ 6 h 153"/>
                <a:gd name="T74" fmla="*/ 652 w 2130"/>
                <a:gd name="T75" fmla="*/ 4 h 153"/>
                <a:gd name="T76" fmla="*/ 569 w 2130"/>
                <a:gd name="T77" fmla="*/ 2 h 153"/>
                <a:gd name="T78" fmla="*/ 431 w 2130"/>
                <a:gd name="T79" fmla="*/ 2 h 153"/>
                <a:gd name="T80" fmla="*/ 256 w 2130"/>
                <a:gd name="T81" fmla="*/ 2 h 153"/>
                <a:gd name="T82" fmla="*/ 107 w 2130"/>
                <a:gd name="T83" fmla="*/ 0 h 153"/>
                <a:gd name="T84" fmla="*/ 34 w 2130"/>
                <a:gd name="T85" fmla="*/ 1 h 153"/>
                <a:gd name="T86" fmla="*/ 5 w 2130"/>
                <a:gd name="T87" fmla="*/ 17 h 153"/>
                <a:gd name="T88" fmla="*/ 0 w 2130"/>
                <a:gd name="T89" fmla="*/ 53 h 1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30" h="153">
                  <a:moveTo>
                    <a:pt x="0" y="74"/>
                  </a:moveTo>
                  <a:lnTo>
                    <a:pt x="0" y="115"/>
                  </a:lnTo>
                  <a:lnTo>
                    <a:pt x="0" y="152"/>
                  </a:lnTo>
                  <a:lnTo>
                    <a:pt x="5" y="122"/>
                  </a:lnTo>
                  <a:lnTo>
                    <a:pt x="7" y="98"/>
                  </a:lnTo>
                  <a:lnTo>
                    <a:pt x="9" y="55"/>
                  </a:lnTo>
                  <a:lnTo>
                    <a:pt x="15" y="34"/>
                  </a:lnTo>
                  <a:lnTo>
                    <a:pt x="28" y="27"/>
                  </a:lnTo>
                  <a:lnTo>
                    <a:pt x="60" y="22"/>
                  </a:lnTo>
                  <a:lnTo>
                    <a:pt x="101" y="24"/>
                  </a:lnTo>
                  <a:lnTo>
                    <a:pt x="200" y="24"/>
                  </a:lnTo>
                  <a:lnTo>
                    <a:pt x="243" y="28"/>
                  </a:lnTo>
                  <a:lnTo>
                    <a:pt x="306" y="24"/>
                  </a:lnTo>
                  <a:lnTo>
                    <a:pt x="378" y="26"/>
                  </a:lnTo>
                  <a:lnTo>
                    <a:pt x="431" y="25"/>
                  </a:lnTo>
                  <a:lnTo>
                    <a:pt x="537" y="28"/>
                  </a:lnTo>
                  <a:lnTo>
                    <a:pt x="574" y="27"/>
                  </a:lnTo>
                  <a:lnTo>
                    <a:pt x="645" y="24"/>
                  </a:lnTo>
                  <a:lnTo>
                    <a:pt x="669" y="29"/>
                  </a:lnTo>
                  <a:lnTo>
                    <a:pt x="735" y="24"/>
                  </a:lnTo>
                  <a:lnTo>
                    <a:pt x="836" y="27"/>
                  </a:lnTo>
                  <a:lnTo>
                    <a:pt x="870" y="31"/>
                  </a:lnTo>
                  <a:lnTo>
                    <a:pt x="923" y="28"/>
                  </a:lnTo>
                  <a:lnTo>
                    <a:pt x="968" y="33"/>
                  </a:lnTo>
                  <a:lnTo>
                    <a:pt x="1006" y="33"/>
                  </a:lnTo>
                  <a:lnTo>
                    <a:pt x="1080" y="28"/>
                  </a:lnTo>
                  <a:lnTo>
                    <a:pt x="1150" y="31"/>
                  </a:lnTo>
                  <a:lnTo>
                    <a:pt x="1212" y="38"/>
                  </a:lnTo>
                  <a:lnTo>
                    <a:pt x="1232" y="39"/>
                  </a:lnTo>
                  <a:lnTo>
                    <a:pt x="1316" y="35"/>
                  </a:lnTo>
                  <a:lnTo>
                    <a:pt x="1395" y="32"/>
                  </a:lnTo>
                  <a:lnTo>
                    <a:pt x="1414" y="30"/>
                  </a:lnTo>
                  <a:lnTo>
                    <a:pt x="1444" y="31"/>
                  </a:lnTo>
                  <a:lnTo>
                    <a:pt x="1526" y="34"/>
                  </a:lnTo>
                  <a:lnTo>
                    <a:pt x="1589" y="29"/>
                  </a:lnTo>
                  <a:lnTo>
                    <a:pt x="1621" y="30"/>
                  </a:lnTo>
                  <a:lnTo>
                    <a:pt x="1672" y="31"/>
                  </a:lnTo>
                  <a:lnTo>
                    <a:pt x="1714" y="27"/>
                  </a:lnTo>
                  <a:lnTo>
                    <a:pt x="1743" y="24"/>
                  </a:lnTo>
                  <a:lnTo>
                    <a:pt x="1781" y="30"/>
                  </a:lnTo>
                  <a:lnTo>
                    <a:pt x="1861" y="32"/>
                  </a:lnTo>
                  <a:lnTo>
                    <a:pt x="1914" y="24"/>
                  </a:lnTo>
                  <a:lnTo>
                    <a:pt x="1991" y="31"/>
                  </a:lnTo>
                  <a:lnTo>
                    <a:pt x="2046" y="31"/>
                  </a:lnTo>
                  <a:lnTo>
                    <a:pt x="2075" y="31"/>
                  </a:lnTo>
                  <a:lnTo>
                    <a:pt x="2094" y="44"/>
                  </a:lnTo>
                  <a:lnTo>
                    <a:pt x="2106" y="51"/>
                  </a:lnTo>
                  <a:lnTo>
                    <a:pt x="2115" y="64"/>
                  </a:lnTo>
                  <a:lnTo>
                    <a:pt x="2122" y="87"/>
                  </a:lnTo>
                  <a:lnTo>
                    <a:pt x="2129" y="117"/>
                  </a:lnTo>
                  <a:lnTo>
                    <a:pt x="2129" y="55"/>
                  </a:lnTo>
                  <a:lnTo>
                    <a:pt x="2129" y="39"/>
                  </a:lnTo>
                  <a:lnTo>
                    <a:pt x="2125" y="28"/>
                  </a:lnTo>
                  <a:lnTo>
                    <a:pt x="2120" y="15"/>
                  </a:lnTo>
                  <a:lnTo>
                    <a:pt x="2090" y="7"/>
                  </a:lnTo>
                  <a:lnTo>
                    <a:pt x="1974" y="5"/>
                  </a:lnTo>
                  <a:lnTo>
                    <a:pt x="1947" y="1"/>
                  </a:lnTo>
                  <a:lnTo>
                    <a:pt x="1856" y="1"/>
                  </a:lnTo>
                  <a:lnTo>
                    <a:pt x="1829" y="3"/>
                  </a:lnTo>
                  <a:lnTo>
                    <a:pt x="1774" y="3"/>
                  </a:lnTo>
                  <a:lnTo>
                    <a:pt x="1733" y="2"/>
                  </a:lnTo>
                  <a:lnTo>
                    <a:pt x="1658" y="7"/>
                  </a:lnTo>
                  <a:lnTo>
                    <a:pt x="1502" y="3"/>
                  </a:lnTo>
                  <a:lnTo>
                    <a:pt x="1453" y="5"/>
                  </a:lnTo>
                  <a:lnTo>
                    <a:pt x="1367" y="9"/>
                  </a:lnTo>
                  <a:lnTo>
                    <a:pt x="1312" y="6"/>
                  </a:lnTo>
                  <a:lnTo>
                    <a:pt x="1257" y="5"/>
                  </a:lnTo>
                  <a:lnTo>
                    <a:pt x="1212" y="5"/>
                  </a:lnTo>
                  <a:lnTo>
                    <a:pt x="1164" y="8"/>
                  </a:lnTo>
                  <a:lnTo>
                    <a:pt x="1135" y="4"/>
                  </a:lnTo>
                  <a:lnTo>
                    <a:pt x="1031" y="5"/>
                  </a:lnTo>
                  <a:lnTo>
                    <a:pt x="1000" y="5"/>
                  </a:lnTo>
                  <a:lnTo>
                    <a:pt x="945" y="4"/>
                  </a:lnTo>
                  <a:lnTo>
                    <a:pt x="837" y="6"/>
                  </a:lnTo>
                  <a:lnTo>
                    <a:pt x="741" y="4"/>
                  </a:lnTo>
                  <a:lnTo>
                    <a:pt x="652" y="4"/>
                  </a:lnTo>
                  <a:lnTo>
                    <a:pt x="610" y="5"/>
                  </a:lnTo>
                  <a:lnTo>
                    <a:pt x="569" y="2"/>
                  </a:lnTo>
                  <a:lnTo>
                    <a:pt x="535" y="2"/>
                  </a:lnTo>
                  <a:lnTo>
                    <a:pt x="431" y="2"/>
                  </a:lnTo>
                  <a:lnTo>
                    <a:pt x="312" y="4"/>
                  </a:lnTo>
                  <a:lnTo>
                    <a:pt x="256" y="2"/>
                  </a:lnTo>
                  <a:lnTo>
                    <a:pt x="190" y="4"/>
                  </a:lnTo>
                  <a:lnTo>
                    <a:pt x="107" y="0"/>
                  </a:lnTo>
                  <a:lnTo>
                    <a:pt x="56" y="0"/>
                  </a:lnTo>
                  <a:lnTo>
                    <a:pt x="34" y="1"/>
                  </a:lnTo>
                  <a:lnTo>
                    <a:pt x="19" y="5"/>
                  </a:lnTo>
                  <a:lnTo>
                    <a:pt x="5" y="17"/>
                  </a:lnTo>
                  <a:lnTo>
                    <a:pt x="1" y="35"/>
                  </a:lnTo>
                  <a:lnTo>
                    <a:pt x="0" y="53"/>
                  </a:lnTo>
                  <a:lnTo>
                    <a:pt x="0" y="74"/>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50" name="Freeform 20"/>
            <p:cNvSpPr>
              <a:spLocks/>
            </p:cNvSpPr>
            <p:nvPr/>
          </p:nvSpPr>
          <p:spPr bwMode="auto">
            <a:xfrm>
              <a:off x="57" y="347"/>
              <a:ext cx="2128" cy="62"/>
            </a:xfrm>
            <a:custGeom>
              <a:avLst/>
              <a:gdLst>
                <a:gd name="T0" fmla="*/ 0 w 2128"/>
                <a:gd name="T1" fmla="*/ 14 h 62"/>
                <a:gd name="T2" fmla="*/ 6 w 2128"/>
                <a:gd name="T3" fmla="*/ 12 h 62"/>
                <a:gd name="T4" fmla="*/ 8 w 2128"/>
                <a:gd name="T5" fmla="*/ 39 h 62"/>
                <a:gd name="T6" fmla="*/ 27 w 2128"/>
                <a:gd name="T7" fmla="*/ 49 h 62"/>
                <a:gd name="T8" fmla="*/ 59 w 2128"/>
                <a:gd name="T9" fmla="*/ 47 h 62"/>
                <a:gd name="T10" fmla="*/ 110 w 2128"/>
                <a:gd name="T11" fmla="*/ 47 h 62"/>
                <a:gd name="T12" fmla="*/ 162 w 2128"/>
                <a:gd name="T13" fmla="*/ 48 h 62"/>
                <a:gd name="T14" fmla="*/ 192 w 2128"/>
                <a:gd name="T15" fmla="*/ 49 h 62"/>
                <a:gd name="T16" fmla="*/ 248 w 2128"/>
                <a:gd name="T17" fmla="*/ 46 h 62"/>
                <a:gd name="T18" fmla="*/ 327 w 2128"/>
                <a:gd name="T19" fmla="*/ 49 h 62"/>
                <a:gd name="T20" fmla="*/ 413 w 2128"/>
                <a:gd name="T21" fmla="*/ 49 h 62"/>
                <a:gd name="T22" fmla="*/ 479 w 2128"/>
                <a:gd name="T23" fmla="*/ 50 h 62"/>
                <a:gd name="T24" fmla="*/ 517 w 2128"/>
                <a:gd name="T25" fmla="*/ 50 h 62"/>
                <a:gd name="T26" fmla="*/ 645 w 2128"/>
                <a:gd name="T27" fmla="*/ 51 h 62"/>
                <a:gd name="T28" fmla="*/ 725 w 2128"/>
                <a:gd name="T29" fmla="*/ 47 h 62"/>
                <a:gd name="T30" fmla="*/ 805 w 2128"/>
                <a:gd name="T31" fmla="*/ 48 h 62"/>
                <a:gd name="T32" fmla="*/ 869 w 2128"/>
                <a:gd name="T33" fmla="*/ 48 h 62"/>
                <a:gd name="T34" fmla="*/ 968 w 2128"/>
                <a:gd name="T35" fmla="*/ 47 h 62"/>
                <a:gd name="T36" fmla="*/ 1044 w 2128"/>
                <a:gd name="T37" fmla="*/ 44 h 62"/>
                <a:gd name="T38" fmla="*/ 1157 w 2128"/>
                <a:gd name="T39" fmla="*/ 45 h 62"/>
                <a:gd name="T40" fmla="*/ 1295 w 2128"/>
                <a:gd name="T41" fmla="*/ 47 h 62"/>
                <a:gd name="T42" fmla="*/ 1377 w 2128"/>
                <a:gd name="T43" fmla="*/ 44 h 62"/>
                <a:gd name="T44" fmla="*/ 1412 w 2128"/>
                <a:gd name="T45" fmla="*/ 48 h 62"/>
                <a:gd name="T46" fmla="*/ 1519 w 2128"/>
                <a:gd name="T47" fmla="*/ 48 h 62"/>
                <a:gd name="T48" fmla="*/ 1606 w 2128"/>
                <a:gd name="T49" fmla="*/ 48 h 62"/>
                <a:gd name="T50" fmla="*/ 1636 w 2128"/>
                <a:gd name="T51" fmla="*/ 46 h 62"/>
                <a:gd name="T52" fmla="*/ 1686 w 2128"/>
                <a:gd name="T53" fmla="*/ 49 h 62"/>
                <a:gd name="T54" fmla="*/ 1712 w 2128"/>
                <a:gd name="T55" fmla="*/ 49 h 62"/>
                <a:gd name="T56" fmla="*/ 1782 w 2128"/>
                <a:gd name="T57" fmla="*/ 49 h 62"/>
                <a:gd name="T58" fmla="*/ 1841 w 2128"/>
                <a:gd name="T59" fmla="*/ 47 h 62"/>
                <a:gd name="T60" fmla="*/ 1937 w 2128"/>
                <a:gd name="T61" fmla="*/ 45 h 62"/>
                <a:gd name="T62" fmla="*/ 2072 w 2128"/>
                <a:gd name="T63" fmla="*/ 45 h 62"/>
                <a:gd name="T64" fmla="*/ 2104 w 2128"/>
                <a:gd name="T65" fmla="*/ 40 h 62"/>
                <a:gd name="T66" fmla="*/ 2120 w 2128"/>
                <a:gd name="T67" fmla="*/ 26 h 62"/>
                <a:gd name="T68" fmla="*/ 2127 w 2128"/>
                <a:gd name="T69" fmla="*/ 39 h 62"/>
                <a:gd name="T70" fmla="*/ 2124 w 2128"/>
                <a:gd name="T71" fmla="*/ 49 h 62"/>
                <a:gd name="T72" fmla="*/ 2107 w 2128"/>
                <a:gd name="T73" fmla="*/ 58 h 62"/>
                <a:gd name="T74" fmla="*/ 1972 w 2128"/>
                <a:gd name="T75" fmla="*/ 58 h 62"/>
                <a:gd name="T76" fmla="*/ 1854 w 2128"/>
                <a:gd name="T77" fmla="*/ 60 h 62"/>
                <a:gd name="T78" fmla="*/ 1800 w 2128"/>
                <a:gd name="T79" fmla="*/ 61 h 62"/>
                <a:gd name="T80" fmla="*/ 1739 w 2128"/>
                <a:gd name="T81" fmla="*/ 61 h 62"/>
                <a:gd name="T82" fmla="*/ 1628 w 2128"/>
                <a:gd name="T83" fmla="*/ 57 h 62"/>
                <a:gd name="T84" fmla="*/ 1493 w 2128"/>
                <a:gd name="T85" fmla="*/ 56 h 62"/>
                <a:gd name="T86" fmla="*/ 1382 w 2128"/>
                <a:gd name="T87" fmla="*/ 58 h 62"/>
                <a:gd name="T88" fmla="*/ 1310 w 2128"/>
                <a:gd name="T89" fmla="*/ 58 h 62"/>
                <a:gd name="T90" fmla="*/ 1256 w 2128"/>
                <a:gd name="T91" fmla="*/ 58 h 62"/>
                <a:gd name="T92" fmla="*/ 1212 w 2128"/>
                <a:gd name="T93" fmla="*/ 59 h 62"/>
                <a:gd name="T94" fmla="*/ 1163 w 2128"/>
                <a:gd name="T95" fmla="*/ 57 h 62"/>
                <a:gd name="T96" fmla="*/ 1106 w 2128"/>
                <a:gd name="T97" fmla="*/ 60 h 62"/>
                <a:gd name="T98" fmla="*/ 1030 w 2128"/>
                <a:gd name="T99" fmla="*/ 59 h 62"/>
                <a:gd name="T100" fmla="*/ 971 w 2128"/>
                <a:gd name="T101" fmla="*/ 59 h 62"/>
                <a:gd name="T102" fmla="*/ 885 w 2128"/>
                <a:gd name="T103" fmla="*/ 61 h 62"/>
                <a:gd name="T104" fmla="*/ 784 w 2128"/>
                <a:gd name="T105" fmla="*/ 61 h 62"/>
                <a:gd name="T106" fmla="*/ 692 w 2128"/>
                <a:gd name="T107" fmla="*/ 61 h 62"/>
                <a:gd name="T108" fmla="*/ 609 w 2128"/>
                <a:gd name="T109" fmla="*/ 58 h 62"/>
                <a:gd name="T110" fmla="*/ 534 w 2128"/>
                <a:gd name="T111" fmla="*/ 59 h 62"/>
                <a:gd name="T112" fmla="*/ 401 w 2128"/>
                <a:gd name="T113" fmla="*/ 60 h 62"/>
                <a:gd name="T114" fmla="*/ 256 w 2128"/>
                <a:gd name="T115" fmla="*/ 59 h 62"/>
                <a:gd name="T116" fmla="*/ 19 w 2128"/>
                <a:gd name="T117" fmla="*/ 58 h 62"/>
                <a:gd name="T118" fmla="*/ 1 w 2128"/>
                <a:gd name="T119" fmla="*/ 46 h 62"/>
                <a:gd name="T120" fmla="*/ 0 w 2128"/>
                <a:gd name="T121" fmla="*/ 31 h 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8" h="62">
                  <a:moveTo>
                    <a:pt x="0" y="31"/>
                  </a:moveTo>
                  <a:lnTo>
                    <a:pt x="0" y="14"/>
                  </a:lnTo>
                  <a:lnTo>
                    <a:pt x="0" y="0"/>
                  </a:lnTo>
                  <a:lnTo>
                    <a:pt x="6" y="12"/>
                  </a:lnTo>
                  <a:lnTo>
                    <a:pt x="7" y="21"/>
                  </a:lnTo>
                  <a:lnTo>
                    <a:pt x="8" y="39"/>
                  </a:lnTo>
                  <a:lnTo>
                    <a:pt x="15" y="47"/>
                  </a:lnTo>
                  <a:lnTo>
                    <a:pt x="27" y="49"/>
                  </a:lnTo>
                  <a:lnTo>
                    <a:pt x="40" y="47"/>
                  </a:lnTo>
                  <a:lnTo>
                    <a:pt x="59" y="47"/>
                  </a:lnTo>
                  <a:lnTo>
                    <a:pt x="91" y="46"/>
                  </a:lnTo>
                  <a:lnTo>
                    <a:pt x="110" y="47"/>
                  </a:lnTo>
                  <a:lnTo>
                    <a:pt x="127" y="47"/>
                  </a:lnTo>
                  <a:lnTo>
                    <a:pt x="162" y="48"/>
                  </a:lnTo>
                  <a:lnTo>
                    <a:pt x="175" y="48"/>
                  </a:lnTo>
                  <a:lnTo>
                    <a:pt x="192" y="49"/>
                  </a:lnTo>
                  <a:lnTo>
                    <a:pt x="219" y="47"/>
                  </a:lnTo>
                  <a:lnTo>
                    <a:pt x="248" y="46"/>
                  </a:lnTo>
                  <a:lnTo>
                    <a:pt x="284" y="45"/>
                  </a:lnTo>
                  <a:lnTo>
                    <a:pt x="327" y="49"/>
                  </a:lnTo>
                  <a:lnTo>
                    <a:pt x="383" y="50"/>
                  </a:lnTo>
                  <a:lnTo>
                    <a:pt x="413" y="49"/>
                  </a:lnTo>
                  <a:lnTo>
                    <a:pt x="431" y="50"/>
                  </a:lnTo>
                  <a:lnTo>
                    <a:pt x="479" y="50"/>
                  </a:lnTo>
                  <a:lnTo>
                    <a:pt x="496" y="47"/>
                  </a:lnTo>
                  <a:lnTo>
                    <a:pt x="517" y="50"/>
                  </a:lnTo>
                  <a:lnTo>
                    <a:pt x="574" y="49"/>
                  </a:lnTo>
                  <a:lnTo>
                    <a:pt x="645" y="51"/>
                  </a:lnTo>
                  <a:lnTo>
                    <a:pt x="669" y="49"/>
                  </a:lnTo>
                  <a:lnTo>
                    <a:pt x="725" y="47"/>
                  </a:lnTo>
                  <a:lnTo>
                    <a:pt x="762" y="46"/>
                  </a:lnTo>
                  <a:lnTo>
                    <a:pt x="805" y="48"/>
                  </a:lnTo>
                  <a:lnTo>
                    <a:pt x="835" y="49"/>
                  </a:lnTo>
                  <a:lnTo>
                    <a:pt x="869" y="48"/>
                  </a:lnTo>
                  <a:lnTo>
                    <a:pt x="929" y="50"/>
                  </a:lnTo>
                  <a:lnTo>
                    <a:pt x="968" y="47"/>
                  </a:lnTo>
                  <a:lnTo>
                    <a:pt x="1005" y="47"/>
                  </a:lnTo>
                  <a:lnTo>
                    <a:pt x="1044" y="44"/>
                  </a:lnTo>
                  <a:lnTo>
                    <a:pt x="1093" y="47"/>
                  </a:lnTo>
                  <a:lnTo>
                    <a:pt x="1157" y="45"/>
                  </a:lnTo>
                  <a:lnTo>
                    <a:pt x="1230" y="45"/>
                  </a:lnTo>
                  <a:lnTo>
                    <a:pt x="1295" y="47"/>
                  </a:lnTo>
                  <a:lnTo>
                    <a:pt x="1334" y="43"/>
                  </a:lnTo>
                  <a:lnTo>
                    <a:pt x="1377" y="44"/>
                  </a:lnTo>
                  <a:lnTo>
                    <a:pt x="1394" y="47"/>
                  </a:lnTo>
                  <a:lnTo>
                    <a:pt x="1412" y="48"/>
                  </a:lnTo>
                  <a:lnTo>
                    <a:pt x="1469" y="47"/>
                  </a:lnTo>
                  <a:lnTo>
                    <a:pt x="1519" y="48"/>
                  </a:lnTo>
                  <a:lnTo>
                    <a:pt x="1587" y="49"/>
                  </a:lnTo>
                  <a:lnTo>
                    <a:pt x="1606" y="48"/>
                  </a:lnTo>
                  <a:lnTo>
                    <a:pt x="1619" y="48"/>
                  </a:lnTo>
                  <a:lnTo>
                    <a:pt x="1636" y="46"/>
                  </a:lnTo>
                  <a:lnTo>
                    <a:pt x="1670" y="48"/>
                  </a:lnTo>
                  <a:lnTo>
                    <a:pt x="1686" y="49"/>
                  </a:lnTo>
                  <a:lnTo>
                    <a:pt x="1698" y="47"/>
                  </a:lnTo>
                  <a:lnTo>
                    <a:pt x="1712" y="49"/>
                  </a:lnTo>
                  <a:lnTo>
                    <a:pt x="1739" y="47"/>
                  </a:lnTo>
                  <a:lnTo>
                    <a:pt x="1782" y="49"/>
                  </a:lnTo>
                  <a:lnTo>
                    <a:pt x="1824" y="45"/>
                  </a:lnTo>
                  <a:lnTo>
                    <a:pt x="1841" y="47"/>
                  </a:lnTo>
                  <a:lnTo>
                    <a:pt x="1859" y="47"/>
                  </a:lnTo>
                  <a:lnTo>
                    <a:pt x="1937" y="45"/>
                  </a:lnTo>
                  <a:lnTo>
                    <a:pt x="2013" y="47"/>
                  </a:lnTo>
                  <a:lnTo>
                    <a:pt x="2072" y="45"/>
                  </a:lnTo>
                  <a:lnTo>
                    <a:pt x="2092" y="43"/>
                  </a:lnTo>
                  <a:lnTo>
                    <a:pt x="2104" y="40"/>
                  </a:lnTo>
                  <a:lnTo>
                    <a:pt x="2113" y="34"/>
                  </a:lnTo>
                  <a:lnTo>
                    <a:pt x="2120" y="26"/>
                  </a:lnTo>
                  <a:lnTo>
                    <a:pt x="2127" y="13"/>
                  </a:lnTo>
                  <a:lnTo>
                    <a:pt x="2127" y="39"/>
                  </a:lnTo>
                  <a:lnTo>
                    <a:pt x="2127" y="45"/>
                  </a:lnTo>
                  <a:lnTo>
                    <a:pt x="2124" y="49"/>
                  </a:lnTo>
                  <a:lnTo>
                    <a:pt x="2118" y="54"/>
                  </a:lnTo>
                  <a:lnTo>
                    <a:pt x="2107" y="58"/>
                  </a:lnTo>
                  <a:lnTo>
                    <a:pt x="2029" y="61"/>
                  </a:lnTo>
                  <a:lnTo>
                    <a:pt x="1972" y="58"/>
                  </a:lnTo>
                  <a:lnTo>
                    <a:pt x="1945" y="60"/>
                  </a:lnTo>
                  <a:lnTo>
                    <a:pt x="1854" y="60"/>
                  </a:lnTo>
                  <a:lnTo>
                    <a:pt x="1828" y="59"/>
                  </a:lnTo>
                  <a:lnTo>
                    <a:pt x="1800" y="61"/>
                  </a:lnTo>
                  <a:lnTo>
                    <a:pt x="1772" y="59"/>
                  </a:lnTo>
                  <a:lnTo>
                    <a:pt x="1739" y="61"/>
                  </a:lnTo>
                  <a:lnTo>
                    <a:pt x="1653" y="60"/>
                  </a:lnTo>
                  <a:lnTo>
                    <a:pt x="1628" y="57"/>
                  </a:lnTo>
                  <a:lnTo>
                    <a:pt x="1547" y="60"/>
                  </a:lnTo>
                  <a:lnTo>
                    <a:pt x="1493" y="56"/>
                  </a:lnTo>
                  <a:lnTo>
                    <a:pt x="1430" y="60"/>
                  </a:lnTo>
                  <a:lnTo>
                    <a:pt x="1382" y="58"/>
                  </a:lnTo>
                  <a:lnTo>
                    <a:pt x="1336" y="60"/>
                  </a:lnTo>
                  <a:lnTo>
                    <a:pt x="1310" y="58"/>
                  </a:lnTo>
                  <a:lnTo>
                    <a:pt x="1287" y="58"/>
                  </a:lnTo>
                  <a:lnTo>
                    <a:pt x="1256" y="58"/>
                  </a:lnTo>
                  <a:lnTo>
                    <a:pt x="1235" y="57"/>
                  </a:lnTo>
                  <a:lnTo>
                    <a:pt x="1212" y="59"/>
                  </a:lnTo>
                  <a:lnTo>
                    <a:pt x="1188" y="57"/>
                  </a:lnTo>
                  <a:lnTo>
                    <a:pt x="1163" y="57"/>
                  </a:lnTo>
                  <a:lnTo>
                    <a:pt x="1134" y="59"/>
                  </a:lnTo>
                  <a:lnTo>
                    <a:pt x="1106" y="60"/>
                  </a:lnTo>
                  <a:lnTo>
                    <a:pt x="1075" y="60"/>
                  </a:lnTo>
                  <a:lnTo>
                    <a:pt x="1030" y="59"/>
                  </a:lnTo>
                  <a:lnTo>
                    <a:pt x="998" y="60"/>
                  </a:lnTo>
                  <a:lnTo>
                    <a:pt x="971" y="59"/>
                  </a:lnTo>
                  <a:lnTo>
                    <a:pt x="945" y="59"/>
                  </a:lnTo>
                  <a:lnTo>
                    <a:pt x="885" y="61"/>
                  </a:lnTo>
                  <a:lnTo>
                    <a:pt x="837" y="58"/>
                  </a:lnTo>
                  <a:lnTo>
                    <a:pt x="784" y="61"/>
                  </a:lnTo>
                  <a:lnTo>
                    <a:pt x="740" y="59"/>
                  </a:lnTo>
                  <a:lnTo>
                    <a:pt x="692" y="61"/>
                  </a:lnTo>
                  <a:lnTo>
                    <a:pt x="652" y="59"/>
                  </a:lnTo>
                  <a:lnTo>
                    <a:pt x="609" y="58"/>
                  </a:lnTo>
                  <a:lnTo>
                    <a:pt x="569" y="59"/>
                  </a:lnTo>
                  <a:lnTo>
                    <a:pt x="534" y="59"/>
                  </a:lnTo>
                  <a:lnTo>
                    <a:pt x="431" y="59"/>
                  </a:lnTo>
                  <a:lnTo>
                    <a:pt x="401" y="60"/>
                  </a:lnTo>
                  <a:lnTo>
                    <a:pt x="311" y="59"/>
                  </a:lnTo>
                  <a:lnTo>
                    <a:pt x="256" y="59"/>
                  </a:lnTo>
                  <a:lnTo>
                    <a:pt x="103" y="58"/>
                  </a:lnTo>
                  <a:lnTo>
                    <a:pt x="19" y="58"/>
                  </a:lnTo>
                  <a:lnTo>
                    <a:pt x="4" y="54"/>
                  </a:lnTo>
                  <a:lnTo>
                    <a:pt x="1" y="46"/>
                  </a:lnTo>
                  <a:lnTo>
                    <a:pt x="0" y="39"/>
                  </a:lnTo>
                  <a:lnTo>
                    <a:pt x="0" y="31"/>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grpSp>
      <p:grpSp>
        <p:nvGrpSpPr>
          <p:cNvPr id="1037" name="Group 21"/>
          <p:cNvGrpSpPr>
            <a:grpSpLocks/>
          </p:cNvGrpSpPr>
          <p:nvPr/>
        </p:nvGrpSpPr>
        <p:grpSpPr bwMode="auto">
          <a:xfrm>
            <a:off x="5646738" y="153988"/>
            <a:ext cx="3435350" cy="552450"/>
            <a:chOff x="3557" y="97"/>
            <a:chExt cx="2164" cy="348"/>
          </a:xfrm>
        </p:grpSpPr>
        <p:sp>
          <p:nvSpPr>
            <p:cNvPr id="1041" name="Freeform 22"/>
            <p:cNvSpPr>
              <a:spLocks/>
            </p:cNvSpPr>
            <p:nvPr/>
          </p:nvSpPr>
          <p:spPr bwMode="auto">
            <a:xfrm>
              <a:off x="3557" y="97"/>
              <a:ext cx="2164" cy="284"/>
            </a:xfrm>
            <a:custGeom>
              <a:avLst/>
              <a:gdLst>
                <a:gd name="T0" fmla="*/ 29 w 2164"/>
                <a:gd name="T1" fmla="*/ 4 h 284"/>
                <a:gd name="T2" fmla="*/ 46 w 2164"/>
                <a:gd name="T3" fmla="*/ 0 h 284"/>
                <a:gd name="T4" fmla="*/ 2096 w 2164"/>
                <a:gd name="T5" fmla="*/ 0 h 284"/>
                <a:gd name="T6" fmla="*/ 2120 w 2164"/>
                <a:gd name="T7" fmla="*/ 3 h 284"/>
                <a:gd name="T8" fmla="*/ 2137 w 2164"/>
                <a:gd name="T9" fmla="*/ 10 h 284"/>
                <a:gd name="T10" fmla="*/ 2152 w 2164"/>
                <a:gd name="T11" fmla="*/ 28 h 284"/>
                <a:gd name="T12" fmla="*/ 2160 w 2164"/>
                <a:gd name="T13" fmla="*/ 49 h 284"/>
                <a:gd name="T14" fmla="*/ 2163 w 2164"/>
                <a:gd name="T15" fmla="*/ 73 h 284"/>
                <a:gd name="T16" fmla="*/ 2163 w 2164"/>
                <a:gd name="T17" fmla="*/ 283 h 284"/>
                <a:gd name="T18" fmla="*/ 81 w 2164"/>
                <a:gd name="T19" fmla="*/ 283 h 284"/>
                <a:gd name="T20" fmla="*/ 0 w 2164"/>
                <a:gd name="T21" fmla="*/ 283 h 284"/>
                <a:gd name="T22" fmla="*/ 0 w 2164"/>
                <a:gd name="T23" fmla="*/ 87 h 284"/>
                <a:gd name="T24" fmla="*/ 1 w 2164"/>
                <a:gd name="T25" fmla="*/ 59 h 284"/>
                <a:gd name="T26" fmla="*/ 9 w 2164"/>
                <a:gd name="T27" fmla="*/ 31 h 284"/>
                <a:gd name="T28" fmla="*/ 16 w 2164"/>
                <a:gd name="T29" fmla="*/ 16 h 284"/>
                <a:gd name="T30" fmla="*/ 29 w 2164"/>
                <a:gd name="T31" fmla="*/ 4 h 28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4" h="284">
                  <a:moveTo>
                    <a:pt x="29" y="4"/>
                  </a:moveTo>
                  <a:lnTo>
                    <a:pt x="46" y="0"/>
                  </a:lnTo>
                  <a:lnTo>
                    <a:pt x="2096" y="0"/>
                  </a:lnTo>
                  <a:lnTo>
                    <a:pt x="2120" y="3"/>
                  </a:lnTo>
                  <a:lnTo>
                    <a:pt x="2137" y="10"/>
                  </a:lnTo>
                  <a:lnTo>
                    <a:pt x="2152" y="28"/>
                  </a:lnTo>
                  <a:lnTo>
                    <a:pt x="2160" y="49"/>
                  </a:lnTo>
                  <a:lnTo>
                    <a:pt x="2163" y="73"/>
                  </a:lnTo>
                  <a:lnTo>
                    <a:pt x="2163" y="283"/>
                  </a:lnTo>
                  <a:lnTo>
                    <a:pt x="81" y="283"/>
                  </a:lnTo>
                  <a:lnTo>
                    <a:pt x="0" y="283"/>
                  </a:lnTo>
                  <a:lnTo>
                    <a:pt x="0" y="87"/>
                  </a:lnTo>
                  <a:lnTo>
                    <a:pt x="1" y="59"/>
                  </a:lnTo>
                  <a:lnTo>
                    <a:pt x="9" y="31"/>
                  </a:lnTo>
                  <a:lnTo>
                    <a:pt x="16" y="16"/>
                  </a:lnTo>
                  <a:lnTo>
                    <a:pt x="29" y="4"/>
                  </a:lnTo>
                </a:path>
              </a:pathLst>
            </a:custGeom>
            <a:gradFill rotWithShape="0">
              <a:gsLst>
                <a:gs pos="0">
                  <a:srgbClr val="00CCFF"/>
                </a:gs>
                <a:gs pos="100000">
                  <a:srgbClr val="FFFFFF"/>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2" name="Freeform 23"/>
            <p:cNvSpPr>
              <a:spLocks/>
            </p:cNvSpPr>
            <p:nvPr/>
          </p:nvSpPr>
          <p:spPr bwMode="auto">
            <a:xfrm>
              <a:off x="3557" y="278"/>
              <a:ext cx="2164" cy="123"/>
            </a:xfrm>
            <a:custGeom>
              <a:avLst/>
              <a:gdLst>
                <a:gd name="T0" fmla="*/ 105 w 2164"/>
                <a:gd name="T1" fmla="*/ 42 h 123"/>
                <a:gd name="T2" fmla="*/ 170 w 2164"/>
                <a:gd name="T3" fmla="*/ 42 h 123"/>
                <a:gd name="T4" fmla="*/ 221 w 2164"/>
                <a:gd name="T5" fmla="*/ 63 h 123"/>
                <a:gd name="T6" fmla="*/ 305 w 2164"/>
                <a:gd name="T7" fmla="*/ 50 h 123"/>
                <a:gd name="T8" fmla="*/ 400 w 2164"/>
                <a:gd name="T9" fmla="*/ 44 h 123"/>
                <a:gd name="T10" fmla="*/ 466 w 2164"/>
                <a:gd name="T11" fmla="*/ 57 h 123"/>
                <a:gd name="T12" fmla="*/ 538 w 2164"/>
                <a:gd name="T13" fmla="*/ 50 h 123"/>
                <a:gd name="T14" fmla="*/ 654 w 2164"/>
                <a:gd name="T15" fmla="*/ 54 h 123"/>
                <a:gd name="T16" fmla="*/ 728 w 2164"/>
                <a:gd name="T17" fmla="*/ 63 h 123"/>
                <a:gd name="T18" fmla="*/ 815 w 2164"/>
                <a:gd name="T19" fmla="*/ 38 h 123"/>
                <a:gd name="T20" fmla="*/ 880 w 2164"/>
                <a:gd name="T21" fmla="*/ 60 h 123"/>
                <a:gd name="T22" fmla="*/ 968 w 2164"/>
                <a:gd name="T23" fmla="*/ 56 h 123"/>
                <a:gd name="T24" fmla="*/ 1013 w 2164"/>
                <a:gd name="T25" fmla="*/ 60 h 123"/>
                <a:gd name="T26" fmla="*/ 1053 w 2164"/>
                <a:gd name="T27" fmla="*/ 38 h 123"/>
                <a:gd name="T28" fmla="*/ 1105 w 2164"/>
                <a:gd name="T29" fmla="*/ 22 h 123"/>
                <a:gd name="T30" fmla="*/ 1167 w 2164"/>
                <a:gd name="T31" fmla="*/ 21 h 123"/>
                <a:gd name="T32" fmla="*/ 1218 w 2164"/>
                <a:gd name="T33" fmla="*/ 14 h 123"/>
                <a:gd name="T34" fmla="*/ 1265 w 2164"/>
                <a:gd name="T35" fmla="*/ 32 h 123"/>
                <a:gd name="T36" fmla="*/ 1316 w 2164"/>
                <a:gd name="T37" fmla="*/ 44 h 123"/>
                <a:gd name="T38" fmla="*/ 1399 w 2164"/>
                <a:gd name="T39" fmla="*/ 35 h 123"/>
                <a:gd name="T40" fmla="*/ 1436 w 2164"/>
                <a:gd name="T41" fmla="*/ 59 h 123"/>
                <a:gd name="T42" fmla="*/ 1493 w 2164"/>
                <a:gd name="T43" fmla="*/ 63 h 123"/>
                <a:gd name="T44" fmla="*/ 1589 w 2164"/>
                <a:gd name="T45" fmla="*/ 63 h 123"/>
                <a:gd name="T46" fmla="*/ 1647 w 2164"/>
                <a:gd name="T47" fmla="*/ 52 h 123"/>
                <a:gd name="T48" fmla="*/ 1691 w 2164"/>
                <a:gd name="T49" fmla="*/ 57 h 123"/>
                <a:gd name="T50" fmla="*/ 1743 w 2164"/>
                <a:gd name="T51" fmla="*/ 38 h 123"/>
                <a:gd name="T52" fmla="*/ 1817 w 2164"/>
                <a:gd name="T53" fmla="*/ 35 h 123"/>
                <a:gd name="T54" fmla="*/ 1878 w 2164"/>
                <a:gd name="T55" fmla="*/ 14 h 123"/>
                <a:gd name="T56" fmla="*/ 1926 w 2164"/>
                <a:gd name="T57" fmla="*/ 10 h 123"/>
                <a:gd name="T58" fmla="*/ 1988 w 2164"/>
                <a:gd name="T59" fmla="*/ 18 h 123"/>
                <a:gd name="T60" fmla="*/ 2042 w 2164"/>
                <a:gd name="T61" fmla="*/ 1 h 123"/>
                <a:gd name="T62" fmla="*/ 2093 w 2164"/>
                <a:gd name="T63" fmla="*/ 32 h 123"/>
                <a:gd name="T64" fmla="*/ 2150 w 2164"/>
                <a:gd name="T65" fmla="*/ 16 h 123"/>
                <a:gd name="T66" fmla="*/ 2163 w 2164"/>
                <a:gd name="T67" fmla="*/ 122 h 123"/>
                <a:gd name="T68" fmla="*/ 893 w 2164"/>
                <a:gd name="T69" fmla="*/ 99 h 123"/>
                <a:gd name="T70" fmla="*/ 0 w 2164"/>
                <a:gd name="T71" fmla="*/ 19 h 123"/>
                <a:gd name="T72" fmla="*/ 32 w 2164"/>
                <a:gd name="T73" fmla="*/ 33 h 123"/>
                <a:gd name="T74" fmla="*/ 75 w 2164"/>
                <a:gd name="T75" fmla="*/ 38 h 1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64" h="123">
                  <a:moveTo>
                    <a:pt x="75" y="38"/>
                  </a:moveTo>
                  <a:lnTo>
                    <a:pt x="105" y="42"/>
                  </a:lnTo>
                  <a:lnTo>
                    <a:pt x="138" y="38"/>
                  </a:lnTo>
                  <a:lnTo>
                    <a:pt x="170" y="42"/>
                  </a:lnTo>
                  <a:lnTo>
                    <a:pt x="195" y="53"/>
                  </a:lnTo>
                  <a:lnTo>
                    <a:pt x="221" y="63"/>
                  </a:lnTo>
                  <a:lnTo>
                    <a:pt x="266" y="54"/>
                  </a:lnTo>
                  <a:lnTo>
                    <a:pt x="305" y="50"/>
                  </a:lnTo>
                  <a:lnTo>
                    <a:pt x="360" y="50"/>
                  </a:lnTo>
                  <a:lnTo>
                    <a:pt x="400" y="44"/>
                  </a:lnTo>
                  <a:lnTo>
                    <a:pt x="435" y="50"/>
                  </a:lnTo>
                  <a:lnTo>
                    <a:pt x="466" y="57"/>
                  </a:lnTo>
                  <a:lnTo>
                    <a:pt x="494" y="59"/>
                  </a:lnTo>
                  <a:lnTo>
                    <a:pt x="538" y="50"/>
                  </a:lnTo>
                  <a:lnTo>
                    <a:pt x="586" y="50"/>
                  </a:lnTo>
                  <a:lnTo>
                    <a:pt x="654" y="54"/>
                  </a:lnTo>
                  <a:lnTo>
                    <a:pt x="683" y="65"/>
                  </a:lnTo>
                  <a:lnTo>
                    <a:pt x="728" y="63"/>
                  </a:lnTo>
                  <a:lnTo>
                    <a:pt x="773" y="44"/>
                  </a:lnTo>
                  <a:lnTo>
                    <a:pt x="815" y="38"/>
                  </a:lnTo>
                  <a:lnTo>
                    <a:pt x="844" y="44"/>
                  </a:lnTo>
                  <a:lnTo>
                    <a:pt x="880" y="60"/>
                  </a:lnTo>
                  <a:lnTo>
                    <a:pt x="921" y="66"/>
                  </a:lnTo>
                  <a:lnTo>
                    <a:pt x="968" y="56"/>
                  </a:lnTo>
                  <a:lnTo>
                    <a:pt x="989" y="52"/>
                  </a:lnTo>
                  <a:lnTo>
                    <a:pt x="1013" y="60"/>
                  </a:lnTo>
                  <a:lnTo>
                    <a:pt x="1032" y="50"/>
                  </a:lnTo>
                  <a:lnTo>
                    <a:pt x="1053" y="38"/>
                  </a:lnTo>
                  <a:lnTo>
                    <a:pt x="1078" y="26"/>
                  </a:lnTo>
                  <a:lnTo>
                    <a:pt x="1105" y="22"/>
                  </a:lnTo>
                  <a:lnTo>
                    <a:pt x="1136" y="26"/>
                  </a:lnTo>
                  <a:lnTo>
                    <a:pt x="1167" y="21"/>
                  </a:lnTo>
                  <a:lnTo>
                    <a:pt x="1198" y="14"/>
                  </a:lnTo>
                  <a:lnTo>
                    <a:pt x="1218" y="14"/>
                  </a:lnTo>
                  <a:lnTo>
                    <a:pt x="1237" y="16"/>
                  </a:lnTo>
                  <a:lnTo>
                    <a:pt x="1265" y="32"/>
                  </a:lnTo>
                  <a:lnTo>
                    <a:pt x="1293" y="29"/>
                  </a:lnTo>
                  <a:lnTo>
                    <a:pt x="1316" y="44"/>
                  </a:lnTo>
                  <a:lnTo>
                    <a:pt x="1361" y="44"/>
                  </a:lnTo>
                  <a:lnTo>
                    <a:pt x="1399" y="35"/>
                  </a:lnTo>
                  <a:lnTo>
                    <a:pt x="1417" y="47"/>
                  </a:lnTo>
                  <a:lnTo>
                    <a:pt x="1436" y="59"/>
                  </a:lnTo>
                  <a:lnTo>
                    <a:pt x="1462" y="56"/>
                  </a:lnTo>
                  <a:lnTo>
                    <a:pt x="1493" y="63"/>
                  </a:lnTo>
                  <a:lnTo>
                    <a:pt x="1526" y="56"/>
                  </a:lnTo>
                  <a:lnTo>
                    <a:pt x="1589" y="63"/>
                  </a:lnTo>
                  <a:lnTo>
                    <a:pt x="1616" y="69"/>
                  </a:lnTo>
                  <a:lnTo>
                    <a:pt x="1647" y="52"/>
                  </a:lnTo>
                  <a:lnTo>
                    <a:pt x="1667" y="51"/>
                  </a:lnTo>
                  <a:lnTo>
                    <a:pt x="1691" y="57"/>
                  </a:lnTo>
                  <a:lnTo>
                    <a:pt x="1714" y="54"/>
                  </a:lnTo>
                  <a:lnTo>
                    <a:pt x="1743" y="38"/>
                  </a:lnTo>
                  <a:lnTo>
                    <a:pt x="1793" y="33"/>
                  </a:lnTo>
                  <a:lnTo>
                    <a:pt x="1817" y="35"/>
                  </a:lnTo>
                  <a:lnTo>
                    <a:pt x="1842" y="35"/>
                  </a:lnTo>
                  <a:lnTo>
                    <a:pt x="1878" y="14"/>
                  </a:lnTo>
                  <a:lnTo>
                    <a:pt x="1899" y="6"/>
                  </a:lnTo>
                  <a:lnTo>
                    <a:pt x="1926" y="10"/>
                  </a:lnTo>
                  <a:lnTo>
                    <a:pt x="1957" y="32"/>
                  </a:lnTo>
                  <a:lnTo>
                    <a:pt x="1988" y="18"/>
                  </a:lnTo>
                  <a:lnTo>
                    <a:pt x="2017" y="0"/>
                  </a:lnTo>
                  <a:lnTo>
                    <a:pt x="2042" y="1"/>
                  </a:lnTo>
                  <a:lnTo>
                    <a:pt x="2071" y="38"/>
                  </a:lnTo>
                  <a:lnTo>
                    <a:pt x="2093" y="32"/>
                  </a:lnTo>
                  <a:lnTo>
                    <a:pt x="2125" y="16"/>
                  </a:lnTo>
                  <a:lnTo>
                    <a:pt x="2150" y="16"/>
                  </a:lnTo>
                  <a:lnTo>
                    <a:pt x="2163" y="28"/>
                  </a:lnTo>
                  <a:lnTo>
                    <a:pt x="2163" y="122"/>
                  </a:lnTo>
                  <a:lnTo>
                    <a:pt x="909" y="95"/>
                  </a:lnTo>
                  <a:lnTo>
                    <a:pt x="893" y="99"/>
                  </a:lnTo>
                  <a:lnTo>
                    <a:pt x="0" y="88"/>
                  </a:lnTo>
                  <a:lnTo>
                    <a:pt x="0" y="19"/>
                  </a:lnTo>
                  <a:lnTo>
                    <a:pt x="13" y="29"/>
                  </a:lnTo>
                  <a:lnTo>
                    <a:pt x="32" y="33"/>
                  </a:lnTo>
                  <a:lnTo>
                    <a:pt x="56" y="34"/>
                  </a:lnTo>
                  <a:lnTo>
                    <a:pt x="75" y="38"/>
                  </a:lnTo>
                </a:path>
              </a:pathLst>
            </a:custGeom>
            <a:solidFill>
              <a:srgbClr val="003300"/>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3" name="Freeform 24"/>
            <p:cNvSpPr>
              <a:spLocks/>
            </p:cNvSpPr>
            <p:nvPr/>
          </p:nvSpPr>
          <p:spPr bwMode="auto">
            <a:xfrm>
              <a:off x="3557" y="320"/>
              <a:ext cx="2164" cy="125"/>
            </a:xfrm>
            <a:custGeom>
              <a:avLst/>
              <a:gdLst>
                <a:gd name="T0" fmla="*/ 46 w 2164"/>
                <a:gd name="T1" fmla="*/ 123 h 125"/>
                <a:gd name="T2" fmla="*/ 2096 w 2164"/>
                <a:gd name="T3" fmla="*/ 124 h 125"/>
                <a:gd name="T4" fmla="*/ 2137 w 2164"/>
                <a:gd name="T5" fmla="*/ 120 h 125"/>
                <a:gd name="T6" fmla="*/ 2160 w 2164"/>
                <a:gd name="T7" fmla="*/ 104 h 125"/>
                <a:gd name="T8" fmla="*/ 2163 w 2164"/>
                <a:gd name="T9" fmla="*/ 14 h 125"/>
                <a:gd name="T10" fmla="*/ 2134 w 2164"/>
                <a:gd name="T11" fmla="*/ 4 h 125"/>
                <a:gd name="T12" fmla="*/ 2118 w 2164"/>
                <a:gd name="T13" fmla="*/ 34 h 125"/>
                <a:gd name="T14" fmla="*/ 2097 w 2164"/>
                <a:gd name="T15" fmla="*/ 31 h 125"/>
                <a:gd name="T16" fmla="*/ 2054 w 2164"/>
                <a:gd name="T17" fmla="*/ 17 h 125"/>
                <a:gd name="T18" fmla="*/ 1998 w 2164"/>
                <a:gd name="T19" fmla="*/ 21 h 125"/>
                <a:gd name="T20" fmla="*/ 1951 w 2164"/>
                <a:gd name="T21" fmla="*/ 25 h 125"/>
                <a:gd name="T22" fmla="*/ 1910 w 2164"/>
                <a:gd name="T23" fmla="*/ 17 h 125"/>
                <a:gd name="T24" fmla="*/ 1868 w 2164"/>
                <a:gd name="T25" fmla="*/ 27 h 125"/>
                <a:gd name="T26" fmla="*/ 1841 w 2164"/>
                <a:gd name="T27" fmla="*/ 33 h 125"/>
                <a:gd name="T28" fmla="*/ 1776 w 2164"/>
                <a:gd name="T29" fmla="*/ 28 h 125"/>
                <a:gd name="T30" fmla="*/ 1716 w 2164"/>
                <a:gd name="T31" fmla="*/ 24 h 125"/>
                <a:gd name="T32" fmla="*/ 1644 w 2164"/>
                <a:gd name="T33" fmla="*/ 54 h 125"/>
                <a:gd name="T34" fmla="*/ 1589 w 2164"/>
                <a:gd name="T35" fmla="*/ 38 h 125"/>
                <a:gd name="T36" fmla="*/ 1524 w 2164"/>
                <a:gd name="T37" fmla="*/ 37 h 125"/>
                <a:gd name="T38" fmla="*/ 1417 w 2164"/>
                <a:gd name="T39" fmla="*/ 36 h 125"/>
                <a:gd name="T40" fmla="*/ 1367 w 2164"/>
                <a:gd name="T41" fmla="*/ 33 h 125"/>
                <a:gd name="T42" fmla="*/ 1327 w 2164"/>
                <a:gd name="T43" fmla="*/ 24 h 125"/>
                <a:gd name="T44" fmla="*/ 1237 w 2164"/>
                <a:gd name="T45" fmla="*/ 43 h 125"/>
                <a:gd name="T46" fmla="*/ 1159 w 2164"/>
                <a:gd name="T47" fmla="*/ 33 h 125"/>
                <a:gd name="T48" fmla="*/ 1065 w 2164"/>
                <a:gd name="T49" fmla="*/ 38 h 125"/>
                <a:gd name="T50" fmla="*/ 988 w 2164"/>
                <a:gd name="T51" fmla="*/ 38 h 125"/>
                <a:gd name="T52" fmla="*/ 897 w 2164"/>
                <a:gd name="T53" fmla="*/ 51 h 125"/>
                <a:gd name="T54" fmla="*/ 801 w 2164"/>
                <a:gd name="T55" fmla="*/ 45 h 125"/>
                <a:gd name="T56" fmla="*/ 692 w 2164"/>
                <a:gd name="T57" fmla="*/ 46 h 125"/>
                <a:gd name="T58" fmla="*/ 575 w 2164"/>
                <a:gd name="T59" fmla="*/ 33 h 125"/>
                <a:gd name="T60" fmla="*/ 454 w 2164"/>
                <a:gd name="T61" fmla="*/ 23 h 125"/>
                <a:gd name="T62" fmla="*/ 371 w 2164"/>
                <a:gd name="T63" fmla="*/ 35 h 125"/>
                <a:gd name="T64" fmla="*/ 322 w 2164"/>
                <a:gd name="T65" fmla="*/ 31 h 125"/>
                <a:gd name="T66" fmla="*/ 252 w 2164"/>
                <a:gd name="T67" fmla="*/ 36 h 125"/>
                <a:gd name="T68" fmla="*/ 176 w 2164"/>
                <a:gd name="T69" fmla="*/ 35 h 125"/>
                <a:gd name="T70" fmla="*/ 99 w 2164"/>
                <a:gd name="T71" fmla="*/ 43 h 125"/>
                <a:gd name="T72" fmla="*/ 20 w 2164"/>
                <a:gd name="T73" fmla="*/ 37 h 125"/>
                <a:gd name="T74" fmla="*/ 2 w 2164"/>
                <a:gd name="T75" fmla="*/ 73 h 125"/>
                <a:gd name="T76" fmla="*/ 16 w 2164"/>
                <a:gd name="T77" fmla="*/ 116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4" h="125">
                  <a:moveTo>
                    <a:pt x="29" y="120"/>
                  </a:moveTo>
                  <a:lnTo>
                    <a:pt x="46" y="123"/>
                  </a:lnTo>
                  <a:lnTo>
                    <a:pt x="66" y="124"/>
                  </a:lnTo>
                  <a:lnTo>
                    <a:pt x="2096" y="124"/>
                  </a:lnTo>
                  <a:lnTo>
                    <a:pt x="2120" y="122"/>
                  </a:lnTo>
                  <a:lnTo>
                    <a:pt x="2137" y="120"/>
                  </a:lnTo>
                  <a:lnTo>
                    <a:pt x="2152" y="113"/>
                  </a:lnTo>
                  <a:lnTo>
                    <a:pt x="2160" y="104"/>
                  </a:lnTo>
                  <a:lnTo>
                    <a:pt x="2163" y="95"/>
                  </a:lnTo>
                  <a:lnTo>
                    <a:pt x="2163" y="14"/>
                  </a:lnTo>
                  <a:lnTo>
                    <a:pt x="2144" y="0"/>
                  </a:lnTo>
                  <a:lnTo>
                    <a:pt x="2134" y="4"/>
                  </a:lnTo>
                  <a:lnTo>
                    <a:pt x="2125" y="18"/>
                  </a:lnTo>
                  <a:lnTo>
                    <a:pt x="2118" y="34"/>
                  </a:lnTo>
                  <a:lnTo>
                    <a:pt x="2109" y="33"/>
                  </a:lnTo>
                  <a:lnTo>
                    <a:pt x="2097" y="31"/>
                  </a:lnTo>
                  <a:lnTo>
                    <a:pt x="2071" y="23"/>
                  </a:lnTo>
                  <a:lnTo>
                    <a:pt x="2054" y="17"/>
                  </a:lnTo>
                  <a:lnTo>
                    <a:pt x="2027" y="14"/>
                  </a:lnTo>
                  <a:lnTo>
                    <a:pt x="1998" y="21"/>
                  </a:lnTo>
                  <a:lnTo>
                    <a:pt x="1970" y="33"/>
                  </a:lnTo>
                  <a:lnTo>
                    <a:pt x="1951" y="25"/>
                  </a:lnTo>
                  <a:lnTo>
                    <a:pt x="1934" y="23"/>
                  </a:lnTo>
                  <a:lnTo>
                    <a:pt x="1910" y="17"/>
                  </a:lnTo>
                  <a:lnTo>
                    <a:pt x="1885" y="19"/>
                  </a:lnTo>
                  <a:lnTo>
                    <a:pt x="1868" y="27"/>
                  </a:lnTo>
                  <a:lnTo>
                    <a:pt x="1861" y="37"/>
                  </a:lnTo>
                  <a:lnTo>
                    <a:pt x="1841" y="33"/>
                  </a:lnTo>
                  <a:lnTo>
                    <a:pt x="1813" y="33"/>
                  </a:lnTo>
                  <a:lnTo>
                    <a:pt x="1776" y="28"/>
                  </a:lnTo>
                  <a:lnTo>
                    <a:pt x="1744" y="37"/>
                  </a:lnTo>
                  <a:lnTo>
                    <a:pt x="1716" y="24"/>
                  </a:lnTo>
                  <a:lnTo>
                    <a:pt x="1679" y="33"/>
                  </a:lnTo>
                  <a:lnTo>
                    <a:pt x="1644" y="54"/>
                  </a:lnTo>
                  <a:lnTo>
                    <a:pt x="1614" y="46"/>
                  </a:lnTo>
                  <a:lnTo>
                    <a:pt x="1589" y="38"/>
                  </a:lnTo>
                  <a:lnTo>
                    <a:pt x="1560" y="34"/>
                  </a:lnTo>
                  <a:lnTo>
                    <a:pt x="1524" y="37"/>
                  </a:lnTo>
                  <a:lnTo>
                    <a:pt x="1467" y="44"/>
                  </a:lnTo>
                  <a:lnTo>
                    <a:pt x="1417" y="36"/>
                  </a:lnTo>
                  <a:lnTo>
                    <a:pt x="1395" y="40"/>
                  </a:lnTo>
                  <a:lnTo>
                    <a:pt x="1367" y="33"/>
                  </a:lnTo>
                  <a:lnTo>
                    <a:pt x="1348" y="25"/>
                  </a:lnTo>
                  <a:lnTo>
                    <a:pt x="1327" y="24"/>
                  </a:lnTo>
                  <a:lnTo>
                    <a:pt x="1287" y="28"/>
                  </a:lnTo>
                  <a:lnTo>
                    <a:pt x="1237" y="43"/>
                  </a:lnTo>
                  <a:lnTo>
                    <a:pt x="1194" y="30"/>
                  </a:lnTo>
                  <a:lnTo>
                    <a:pt x="1159" y="33"/>
                  </a:lnTo>
                  <a:lnTo>
                    <a:pt x="1125" y="51"/>
                  </a:lnTo>
                  <a:lnTo>
                    <a:pt x="1065" y="38"/>
                  </a:lnTo>
                  <a:lnTo>
                    <a:pt x="1019" y="45"/>
                  </a:lnTo>
                  <a:lnTo>
                    <a:pt x="988" y="38"/>
                  </a:lnTo>
                  <a:lnTo>
                    <a:pt x="943" y="42"/>
                  </a:lnTo>
                  <a:lnTo>
                    <a:pt x="897" y="51"/>
                  </a:lnTo>
                  <a:lnTo>
                    <a:pt x="866" y="48"/>
                  </a:lnTo>
                  <a:lnTo>
                    <a:pt x="801" y="45"/>
                  </a:lnTo>
                  <a:lnTo>
                    <a:pt x="760" y="51"/>
                  </a:lnTo>
                  <a:lnTo>
                    <a:pt x="692" y="46"/>
                  </a:lnTo>
                  <a:lnTo>
                    <a:pt x="636" y="42"/>
                  </a:lnTo>
                  <a:lnTo>
                    <a:pt x="575" y="33"/>
                  </a:lnTo>
                  <a:lnTo>
                    <a:pt x="518" y="42"/>
                  </a:lnTo>
                  <a:lnTo>
                    <a:pt x="454" y="23"/>
                  </a:lnTo>
                  <a:lnTo>
                    <a:pt x="404" y="24"/>
                  </a:lnTo>
                  <a:lnTo>
                    <a:pt x="371" y="35"/>
                  </a:lnTo>
                  <a:lnTo>
                    <a:pt x="349" y="26"/>
                  </a:lnTo>
                  <a:lnTo>
                    <a:pt x="322" y="31"/>
                  </a:lnTo>
                  <a:lnTo>
                    <a:pt x="287" y="33"/>
                  </a:lnTo>
                  <a:lnTo>
                    <a:pt x="252" y="36"/>
                  </a:lnTo>
                  <a:lnTo>
                    <a:pt x="211" y="44"/>
                  </a:lnTo>
                  <a:lnTo>
                    <a:pt x="176" y="35"/>
                  </a:lnTo>
                  <a:lnTo>
                    <a:pt x="143" y="39"/>
                  </a:lnTo>
                  <a:lnTo>
                    <a:pt x="99" y="43"/>
                  </a:lnTo>
                  <a:lnTo>
                    <a:pt x="71" y="39"/>
                  </a:lnTo>
                  <a:lnTo>
                    <a:pt x="20" y="37"/>
                  </a:lnTo>
                  <a:lnTo>
                    <a:pt x="0" y="46"/>
                  </a:lnTo>
                  <a:lnTo>
                    <a:pt x="2" y="73"/>
                  </a:lnTo>
                  <a:lnTo>
                    <a:pt x="5" y="96"/>
                  </a:lnTo>
                  <a:lnTo>
                    <a:pt x="16" y="116"/>
                  </a:lnTo>
                  <a:lnTo>
                    <a:pt x="29" y="120"/>
                  </a:lnTo>
                </a:path>
              </a:pathLst>
            </a:custGeom>
            <a:gradFill rotWithShape="0">
              <a:gsLst>
                <a:gs pos="0">
                  <a:srgbClr val="CC6600"/>
                </a:gs>
                <a:gs pos="100000">
                  <a:srgbClr val="000000"/>
                </a:gs>
              </a:gsLst>
              <a:lin ang="5400000" scaled="1"/>
            </a:gra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4" name="Freeform 25"/>
            <p:cNvSpPr>
              <a:spLocks/>
            </p:cNvSpPr>
            <p:nvPr/>
          </p:nvSpPr>
          <p:spPr bwMode="auto">
            <a:xfrm>
              <a:off x="3570" y="104"/>
              <a:ext cx="2129" cy="162"/>
            </a:xfrm>
            <a:custGeom>
              <a:avLst/>
              <a:gdLst>
                <a:gd name="T0" fmla="*/ 0 w 2129"/>
                <a:gd name="T1" fmla="*/ 122 h 162"/>
                <a:gd name="T2" fmla="*/ 5 w 2129"/>
                <a:gd name="T3" fmla="*/ 129 h 162"/>
                <a:gd name="T4" fmla="*/ 9 w 2129"/>
                <a:gd name="T5" fmla="*/ 58 h 162"/>
                <a:gd name="T6" fmla="*/ 28 w 2129"/>
                <a:gd name="T7" fmla="*/ 29 h 162"/>
                <a:gd name="T8" fmla="*/ 101 w 2129"/>
                <a:gd name="T9" fmla="*/ 25 h 162"/>
                <a:gd name="T10" fmla="*/ 243 w 2129"/>
                <a:gd name="T11" fmla="*/ 29 h 162"/>
                <a:gd name="T12" fmla="*/ 378 w 2129"/>
                <a:gd name="T13" fmla="*/ 28 h 162"/>
                <a:gd name="T14" fmla="*/ 537 w 2129"/>
                <a:gd name="T15" fmla="*/ 29 h 162"/>
                <a:gd name="T16" fmla="*/ 645 w 2129"/>
                <a:gd name="T17" fmla="*/ 25 h 162"/>
                <a:gd name="T18" fmla="*/ 735 w 2129"/>
                <a:gd name="T19" fmla="*/ 25 h 162"/>
                <a:gd name="T20" fmla="*/ 870 w 2129"/>
                <a:gd name="T21" fmla="*/ 33 h 162"/>
                <a:gd name="T22" fmla="*/ 968 w 2129"/>
                <a:gd name="T23" fmla="*/ 35 h 162"/>
                <a:gd name="T24" fmla="*/ 1079 w 2129"/>
                <a:gd name="T25" fmla="*/ 29 h 162"/>
                <a:gd name="T26" fmla="*/ 1212 w 2129"/>
                <a:gd name="T27" fmla="*/ 40 h 162"/>
                <a:gd name="T28" fmla="*/ 1316 w 2129"/>
                <a:gd name="T29" fmla="*/ 37 h 162"/>
                <a:gd name="T30" fmla="*/ 1414 w 2129"/>
                <a:gd name="T31" fmla="*/ 32 h 162"/>
                <a:gd name="T32" fmla="*/ 1525 w 2129"/>
                <a:gd name="T33" fmla="*/ 36 h 162"/>
                <a:gd name="T34" fmla="*/ 1621 w 2129"/>
                <a:gd name="T35" fmla="*/ 32 h 162"/>
                <a:gd name="T36" fmla="*/ 1714 w 2129"/>
                <a:gd name="T37" fmla="*/ 29 h 162"/>
                <a:gd name="T38" fmla="*/ 1781 w 2129"/>
                <a:gd name="T39" fmla="*/ 32 h 162"/>
                <a:gd name="T40" fmla="*/ 1913 w 2129"/>
                <a:gd name="T41" fmla="*/ 25 h 162"/>
                <a:gd name="T42" fmla="*/ 2046 w 2129"/>
                <a:gd name="T43" fmla="*/ 33 h 162"/>
                <a:gd name="T44" fmla="*/ 2093 w 2129"/>
                <a:gd name="T45" fmla="*/ 47 h 162"/>
                <a:gd name="T46" fmla="*/ 2115 w 2129"/>
                <a:gd name="T47" fmla="*/ 68 h 162"/>
                <a:gd name="T48" fmla="*/ 2128 w 2129"/>
                <a:gd name="T49" fmla="*/ 124 h 162"/>
                <a:gd name="T50" fmla="*/ 2128 w 2129"/>
                <a:gd name="T51" fmla="*/ 41 h 162"/>
                <a:gd name="T52" fmla="*/ 2120 w 2129"/>
                <a:gd name="T53" fmla="*/ 16 h 162"/>
                <a:gd name="T54" fmla="*/ 1974 w 2129"/>
                <a:gd name="T55" fmla="*/ 6 h 162"/>
                <a:gd name="T56" fmla="*/ 1855 w 2129"/>
                <a:gd name="T57" fmla="*/ 1 h 162"/>
                <a:gd name="T58" fmla="*/ 1774 w 2129"/>
                <a:gd name="T59" fmla="*/ 3 h 162"/>
                <a:gd name="T60" fmla="*/ 1658 w 2129"/>
                <a:gd name="T61" fmla="*/ 8 h 162"/>
                <a:gd name="T62" fmla="*/ 1453 w 2129"/>
                <a:gd name="T63" fmla="*/ 6 h 162"/>
                <a:gd name="T64" fmla="*/ 1311 w 2129"/>
                <a:gd name="T65" fmla="*/ 6 h 162"/>
                <a:gd name="T66" fmla="*/ 1212 w 2129"/>
                <a:gd name="T67" fmla="*/ 6 h 162"/>
                <a:gd name="T68" fmla="*/ 1135 w 2129"/>
                <a:gd name="T69" fmla="*/ 4 h 162"/>
                <a:gd name="T70" fmla="*/ 1000 w 2129"/>
                <a:gd name="T71" fmla="*/ 6 h 162"/>
                <a:gd name="T72" fmla="*/ 837 w 2129"/>
                <a:gd name="T73" fmla="*/ 6 h 162"/>
                <a:gd name="T74" fmla="*/ 652 w 2129"/>
                <a:gd name="T75" fmla="*/ 4 h 162"/>
                <a:gd name="T76" fmla="*/ 569 w 2129"/>
                <a:gd name="T77" fmla="*/ 2 h 162"/>
                <a:gd name="T78" fmla="*/ 431 w 2129"/>
                <a:gd name="T79" fmla="*/ 2 h 162"/>
                <a:gd name="T80" fmla="*/ 256 w 2129"/>
                <a:gd name="T81" fmla="*/ 2 h 162"/>
                <a:gd name="T82" fmla="*/ 107 w 2129"/>
                <a:gd name="T83" fmla="*/ 0 h 162"/>
                <a:gd name="T84" fmla="*/ 34 w 2129"/>
                <a:gd name="T85" fmla="*/ 1 h 162"/>
                <a:gd name="T86" fmla="*/ 5 w 2129"/>
                <a:gd name="T87" fmla="*/ 18 h 162"/>
                <a:gd name="T88" fmla="*/ 0 w 2129"/>
                <a:gd name="T89" fmla="*/ 56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29" h="162">
                  <a:moveTo>
                    <a:pt x="0" y="78"/>
                  </a:moveTo>
                  <a:lnTo>
                    <a:pt x="0" y="122"/>
                  </a:lnTo>
                  <a:lnTo>
                    <a:pt x="0" y="161"/>
                  </a:lnTo>
                  <a:lnTo>
                    <a:pt x="5" y="129"/>
                  </a:lnTo>
                  <a:lnTo>
                    <a:pt x="7" y="104"/>
                  </a:lnTo>
                  <a:lnTo>
                    <a:pt x="9" y="58"/>
                  </a:lnTo>
                  <a:lnTo>
                    <a:pt x="15" y="36"/>
                  </a:lnTo>
                  <a:lnTo>
                    <a:pt x="28" y="29"/>
                  </a:lnTo>
                  <a:lnTo>
                    <a:pt x="60" y="24"/>
                  </a:lnTo>
                  <a:lnTo>
                    <a:pt x="101" y="25"/>
                  </a:lnTo>
                  <a:lnTo>
                    <a:pt x="200" y="25"/>
                  </a:lnTo>
                  <a:lnTo>
                    <a:pt x="243" y="29"/>
                  </a:lnTo>
                  <a:lnTo>
                    <a:pt x="306" y="25"/>
                  </a:lnTo>
                  <a:lnTo>
                    <a:pt x="378" y="28"/>
                  </a:lnTo>
                  <a:lnTo>
                    <a:pt x="431" y="27"/>
                  </a:lnTo>
                  <a:lnTo>
                    <a:pt x="537" y="29"/>
                  </a:lnTo>
                  <a:lnTo>
                    <a:pt x="574" y="29"/>
                  </a:lnTo>
                  <a:lnTo>
                    <a:pt x="645" y="25"/>
                  </a:lnTo>
                  <a:lnTo>
                    <a:pt x="669" y="30"/>
                  </a:lnTo>
                  <a:lnTo>
                    <a:pt x="735" y="25"/>
                  </a:lnTo>
                  <a:lnTo>
                    <a:pt x="836" y="29"/>
                  </a:lnTo>
                  <a:lnTo>
                    <a:pt x="870" y="33"/>
                  </a:lnTo>
                  <a:lnTo>
                    <a:pt x="923" y="29"/>
                  </a:lnTo>
                  <a:lnTo>
                    <a:pt x="968" y="35"/>
                  </a:lnTo>
                  <a:lnTo>
                    <a:pt x="1006" y="35"/>
                  </a:lnTo>
                  <a:lnTo>
                    <a:pt x="1079" y="29"/>
                  </a:lnTo>
                  <a:lnTo>
                    <a:pt x="1149" y="33"/>
                  </a:lnTo>
                  <a:lnTo>
                    <a:pt x="1212" y="40"/>
                  </a:lnTo>
                  <a:lnTo>
                    <a:pt x="1231" y="41"/>
                  </a:lnTo>
                  <a:lnTo>
                    <a:pt x="1316" y="37"/>
                  </a:lnTo>
                  <a:lnTo>
                    <a:pt x="1395" y="34"/>
                  </a:lnTo>
                  <a:lnTo>
                    <a:pt x="1414" y="32"/>
                  </a:lnTo>
                  <a:lnTo>
                    <a:pt x="1443" y="33"/>
                  </a:lnTo>
                  <a:lnTo>
                    <a:pt x="1525" y="36"/>
                  </a:lnTo>
                  <a:lnTo>
                    <a:pt x="1588" y="30"/>
                  </a:lnTo>
                  <a:lnTo>
                    <a:pt x="1621" y="32"/>
                  </a:lnTo>
                  <a:lnTo>
                    <a:pt x="1671" y="33"/>
                  </a:lnTo>
                  <a:lnTo>
                    <a:pt x="1714" y="29"/>
                  </a:lnTo>
                  <a:lnTo>
                    <a:pt x="1742" y="25"/>
                  </a:lnTo>
                  <a:lnTo>
                    <a:pt x="1781" y="32"/>
                  </a:lnTo>
                  <a:lnTo>
                    <a:pt x="1860" y="34"/>
                  </a:lnTo>
                  <a:lnTo>
                    <a:pt x="1913" y="25"/>
                  </a:lnTo>
                  <a:lnTo>
                    <a:pt x="1990" y="33"/>
                  </a:lnTo>
                  <a:lnTo>
                    <a:pt x="2046" y="33"/>
                  </a:lnTo>
                  <a:lnTo>
                    <a:pt x="2075" y="33"/>
                  </a:lnTo>
                  <a:lnTo>
                    <a:pt x="2093" y="47"/>
                  </a:lnTo>
                  <a:lnTo>
                    <a:pt x="2105" y="54"/>
                  </a:lnTo>
                  <a:lnTo>
                    <a:pt x="2115" y="68"/>
                  </a:lnTo>
                  <a:lnTo>
                    <a:pt x="2122" y="92"/>
                  </a:lnTo>
                  <a:lnTo>
                    <a:pt x="2128" y="124"/>
                  </a:lnTo>
                  <a:lnTo>
                    <a:pt x="2128" y="58"/>
                  </a:lnTo>
                  <a:lnTo>
                    <a:pt x="2128" y="41"/>
                  </a:lnTo>
                  <a:lnTo>
                    <a:pt x="2125" y="30"/>
                  </a:lnTo>
                  <a:lnTo>
                    <a:pt x="2120" y="16"/>
                  </a:lnTo>
                  <a:lnTo>
                    <a:pt x="2089" y="7"/>
                  </a:lnTo>
                  <a:lnTo>
                    <a:pt x="1974" y="6"/>
                  </a:lnTo>
                  <a:lnTo>
                    <a:pt x="1946" y="1"/>
                  </a:lnTo>
                  <a:lnTo>
                    <a:pt x="1855" y="1"/>
                  </a:lnTo>
                  <a:lnTo>
                    <a:pt x="1829" y="3"/>
                  </a:lnTo>
                  <a:lnTo>
                    <a:pt x="1774" y="3"/>
                  </a:lnTo>
                  <a:lnTo>
                    <a:pt x="1733" y="2"/>
                  </a:lnTo>
                  <a:lnTo>
                    <a:pt x="1658" y="8"/>
                  </a:lnTo>
                  <a:lnTo>
                    <a:pt x="1501" y="3"/>
                  </a:lnTo>
                  <a:lnTo>
                    <a:pt x="1453" y="6"/>
                  </a:lnTo>
                  <a:lnTo>
                    <a:pt x="1366" y="10"/>
                  </a:lnTo>
                  <a:lnTo>
                    <a:pt x="1311" y="6"/>
                  </a:lnTo>
                  <a:lnTo>
                    <a:pt x="1256" y="6"/>
                  </a:lnTo>
                  <a:lnTo>
                    <a:pt x="1212" y="6"/>
                  </a:lnTo>
                  <a:lnTo>
                    <a:pt x="1164" y="9"/>
                  </a:lnTo>
                  <a:lnTo>
                    <a:pt x="1135" y="4"/>
                  </a:lnTo>
                  <a:lnTo>
                    <a:pt x="1031" y="6"/>
                  </a:lnTo>
                  <a:lnTo>
                    <a:pt x="1000" y="6"/>
                  </a:lnTo>
                  <a:lnTo>
                    <a:pt x="945" y="4"/>
                  </a:lnTo>
                  <a:lnTo>
                    <a:pt x="837" y="6"/>
                  </a:lnTo>
                  <a:lnTo>
                    <a:pt x="741" y="4"/>
                  </a:lnTo>
                  <a:lnTo>
                    <a:pt x="652" y="4"/>
                  </a:lnTo>
                  <a:lnTo>
                    <a:pt x="610" y="6"/>
                  </a:lnTo>
                  <a:lnTo>
                    <a:pt x="569" y="2"/>
                  </a:lnTo>
                  <a:lnTo>
                    <a:pt x="535" y="2"/>
                  </a:lnTo>
                  <a:lnTo>
                    <a:pt x="431" y="2"/>
                  </a:lnTo>
                  <a:lnTo>
                    <a:pt x="312" y="4"/>
                  </a:lnTo>
                  <a:lnTo>
                    <a:pt x="256" y="2"/>
                  </a:lnTo>
                  <a:lnTo>
                    <a:pt x="190" y="4"/>
                  </a:lnTo>
                  <a:lnTo>
                    <a:pt x="107" y="0"/>
                  </a:lnTo>
                  <a:lnTo>
                    <a:pt x="56" y="0"/>
                  </a:lnTo>
                  <a:lnTo>
                    <a:pt x="34" y="1"/>
                  </a:lnTo>
                  <a:lnTo>
                    <a:pt x="19" y="6"/>
                  </a:lnTo>
                  <a:lnTo>
                    <a:pt x="5" y="18"/>
                  </a:lnTo>
                  <a:lnTo>
                    <a:pt x="1" y="37"/>
                  </a:lnTo>
                  <a:lnTo>
                    <a:pt x="0" y="56"/>
                  </a:lnTo>
                  <a:lnTo>
                    <a:pt x="0" y="78"/>
                  </a:lnTo>
                </a:path>
              </a:pathLst>
            </a:custGeom>
            <a:solidFill>
              <a:srgbClr val="FFFFFF"/>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sp>
          <p:nvSpPr>
            <p:cNvPr id="1045" name="Freeform 26"/>
            <p:cNvSpPr>
              <a:spLocks/>
            </p:cNvSpPr>
            <p:nvPr/>
          </p:nvSpPr>
          <p:spPr bwMode="auto">
            <a:xfrm>
              <a:off x="3574" y="363"/>
              <a:ext cx="2128" cy="65"/>
            </a:xfrm>
            <a:custGeom>
              <a:avLst/>
              <a:gdLst>
                <a:gd name="T0" fmla="*/ 0 w 2128"/>
                <a:gd name="T1" fmla="*/ 15 h 65"/>
                <a:gd name="T2" fmla="*/ 6 w 2128"/>
                <a:gd name="T3" fmla="*/ 12 h 65"/>
                <a:gd name="T4" fmla="*/ 8 w 2128"/>
                <a:gd name="T5" fmla="*/ 40 h 65"/>
                <a:gd name="T6" fmla="*/ 27 w 2128"/>
                <a:gd name="T7" fmla="*/ 52 h 65"/>
                <a:gd name="T8" fmla="*/ 59 w 2128"/>
                <a:gd name="T9" fmla="*/ 49 h 65"/>
                <a:gd name="T10" fmla="*/ 110 w 2128"/>
                <a:gd name="T11" fmla="*/ 49 h 65"/>
                <a:gd name="T12" fmla="*/ 162 w 2128"/>
                <a:gd name="T13" fmla="*/ 50 h 65"/>
                <a:gd name="T14" fmla="*/ 192 w 2128"/>
                <a:gd name="T15" fmla="*/ 51 h 65"/>
                <a:gd name="T16" fmla="*/ 248 w 2128"/>
                <a:gd name="T17" fmla="*/ 48 h 65"/>
                <a:gd name="T18" fmla="*/ 327 w 2128"/>
                <a:gd name="T19" fmla="*/ 51 h 65"/>
                <a:gd name="T20" fmla="*/ 413 w 2128"/>
                <a:gd name="T21" fmla="*/ 51 h 65"/>
                <a:gd name="T22" fmla="*/ 479 w 2128"/>
                <a:gd name="T23" fmla="*/ 53 h 65"/>
                <a:gd name="T24" fmla="*/ 517 w 2128"/>
                <a:gd name="T25" fmla="*/ 52 h 65"/>
                <a:gd name="T26" fmla="*/ 645 w 2128"/>
                <a:gd name="T27" fmla="*/ 53 h 65"/>
                <a:gd name="T28" fmla="*/ 725 w 2128"/>
                <a:gd name="T29" fmla="*/ 49 h 65"/>
                <a:gd name="T30" fmla="*/ 805 w 2128"/>
                <a:gd name="T31" fmla="*/ 50 h 65"/>
                <a:gd name="T32" fmla="*/ 869 w 2128"/>
                <a:gd name="T33" fmla="*/ 50 h 65"/>
                <a:gd name="T34" fmla="*/ 968 w 2128"/>
                <a:gd name="T35" fmla="*/ 49 h 65"/>
                <a:gd name="T36" fmla="*/ 1044 w 2128"/>
                <a:gd name="T37" fmla="*/ 46 h 65"/>
                <a:gd name="T38" fmla="*/ 1157 w 2128"/>
                <a:gd name="T39" fmla="*/ 47 h 65"/>
                <a:gd name="T40" fmla="*/ 1295 w 2128"/>
                <a:gd name="T41" fmla="*/ 49 h 65"/>
                <a:gd name="T42" fmla="*/ 1377 w 2128"/>
                <a:gd name="T43" fmla="*/ 46 h 65"/>
                <a:gd name="T44" fmla="*/ 1412 w 2128"/>
                <a:gd name="T45" fmla="*/ 51 h 65"/>
                <a:gd name="T46" fmla="*/ 1519 w 2128"/>
                <a:gd name="T47" fmla="*/ 51 h 65"/>
                <a:gd name="T48" fmla="*/ 1606 w 2128"/>
                <a:gd name="T49" fmla="*/ 51 h 65"/>
                <a:gd name="T50" fmla="*/ 1636 w 2128"/>
                <a:gd name="T51" fmla="*/ 48 h 65"/>
                <a:gd name="T52" fmla="*/ 1686 w 2128"/>
                <a:gd name="T53" fmla="*/ 51 h 65"/>
                <a:gd name="T54" fmla="*/ 1712 w 2128"/>
                <a:gd name="T55" fmla="*/ 52 h 65"/>
                <a:gd name="T56" fmla="*/ 1782 w 2128"/>
                <a:gd name="T57" fmla="*/ 51 h 65"/>
                <a:gd name="T58" fmla="*/ 1841 w 2128"/>
                <a:gd name="T59" fmla="*/ 50 h 65"/>
                <a:gd name="T60" fmla="*/ 1937 w 2128"/>
                <a:gd name="T61" fmla="*/ 48 h 65"/>
                <a:gd name="T62" fmla="*/ 2072 w 2128"/>
                <a:gd name="T63" fmla="*/ 47 h 65"/>
                <a:gd name="T64" fmla="*/ 2104 w 2128"/>
                <a:gd name="T65" fmla="*/ 42 h 65"/>
                <a:gd name="T66" fmla="*/ 2120 w 2128"/>
                <a:gd name="T67" fmla="*/ 27 h 65"/>
                <a:gd name="T68" fmla="*/ 2127 w 2128"/>
                <a:gd name="T69" fmla="*/ 40 h 65"/>
                <a:gd name="T70" fmla="*/ 2124 w 2128"/>
                <a:gd name="T71" fmla="*/ 51 h 65"/>
                <a:gd name="T72" fmla="*/ 2107 w 2128"/>
                <a:gd name="T73" fmla="*/ 61 h 65"/>
                <a:gd name="T74" fmla="*/ 1972 w 2128"/>
                <a:gd name="T75" fmla="*/ 61 h 65"/>
                <a:gd name="T76" fmla="*/ 1854 w 2128"/>
                <a:gd name="T77" fmla="*/ 63 h 65"/>
                <a:gd name="T78" fmla="*/ 1800 w 2128"/>
                <a:gd name="T79" fmla="*/ 64 h 65"/>
                <a:gd name="T80" fmla="*/ 1739 w 2128"/>
                <a:gd name="T81" fmla="*/ 64 h 65"/>
                <a:gd name="T82" fmla="*/ 1628 w 2128"/>
                <a:gd name="T83" fmla="*/ 60 h 65"/>
                <a:gd name="T84" fmla="*/ 1493 w 2128"/>
                <a:gd name="T85" fmla="*/ 59 h 65"/>
                <a:gd name="T86" fmla="*/ 1382 w 2128"/>
                <a:gd name="T87" fmla="*/ 61 h 65"/>
                <a:gd name="T88" fmla="*/ 1310 w 2128"/>
                <a:gd name="T89" fmla="*/ 61 h 65"/>
                <a:gd name="T90" fmla="*/ 1256 w 2128"/>
                <a:gd name="T91" fmla="*/ 61 h 65"/>
                <a:gd name="T92" fmla="*/ 1212 w 2128"/>
                <a:gd name="T93" fmla="*/ 62 h 65"/>
                <a:gd name="T94" fmla="*/ 1163 w 2128"/>
                <a:gd name="T95" fmla="*/ 60 h 65"/>
                <a:gd name="T96" fmla="*/ 1106 w 2128"/>
                <a:gd name="T97" fmla="*/ 63 h 65"/>
                <a:gd name="T98" fmla="*/ 1030 w 2128"/>
                <a:gd name="T99" fmla="*/ 62 h 65"/>
                <a:gd name="T100" fmla="*/ 971 w 2128"/>
                <a:gd name="T101" fmla="*/ 62 h 65"/>
                <a:gd name="T102" fmla="*/ 885 w 2128"/>
                <a:gd name="T103" fmla="*/ 64 h 65"/>
                <a:gd name="T104" fmla="*/ 784 w 2128"/>
                <a:gd name="T105" fmla="*/ 64 h 65"/>
                <a:gd name="T106" fmla="*/ 692 w 2128"/>
                <a:gd name="T107" fmla="*/ 64 h 65"/>
                <a:gd name="T108" fmla="*/ 609 w 2128"/>
                <a:gd name="T109" fmla="*/ 61 h 65"/>
                <a:gd name="T110" fmla="*/ 534 w 2128"/>
                <a:gd name="T111" fmla="*/ 62 h 65"/>
                <a:gd name="T112" fmla="*/ 401 w 2128"/>
                <a:gd name="T113" fmla="*/ 63 h 65"/>
                <a:gd name="T114" fmla="*/ 256 w 2128"/>
                <a:gd name="T115" fmla="*/ 62 h 65"/>
                <a:gd name="T116" fmla="*/ 19 w 2128"/>
                <a:gd name="T117" fmla="*/ 61 h 65"/>
                <a:gd name="T118" fmla="*/ 1 w 2128"/>
                <a:gd name="T119" fmla="*/ 49 h 65"/>
                <a:gd name="T120" fmla="*/ 0 w 2128"/>
                <a:gd name="T121" fmla="*/ 32 h 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8" h="65">
                  <a:moveTo>
                    <a:pt x="0" y="32"/>
                  </a:moveTo>
                  <a:lnTo>
                    <a:pt x="0" y="15"/>
                  </a:lnTo>
                  <a:lnTo>
                    <a:pt x="0" y="0"/>
                  </a:lnTo>
                  <a:lnTo>
                    <a:pt x="6" y="12"/>
                  </a:lnTo>
                  <a:lnTo>
                    <a:pt x="7" y="22"/>
                  </a:lnTo>
                  <a:lnTo>
                    <a:pt x="8" y="40"/>
                  </a:lnTo>
                  <a:lnTo>
                    <a:pt x="15" y="49"/>
                  </a:lnTo>
                  <a:lnTo>
                    <a:pt x="27" y="52"/>
                  </a:lnTo>
                  <a:lnTo>
                    <a:pt x="40" y="50"/>
                  </a:lnTo>
                  <a:lnTo>
                    <a:pt x="59" y="49"/>
                  </a:lnTo>
                  <a:lnTo>
                    <a:pt x="91" y="48"/>
                  </a:lnTo>
                  <a:lnTo>
                    <a:pt x="110" y="49"/>
                  </a:lnTo>
                  <a:lnTo>
                    <a:pt x="127" y="49"/>
                  </a:lnTo>
                  <a:lnTo>
                    <a:pt x="162" y="50"/>
                  </a:lnTo>
                  <a:lnTo>
                    <a:pt x="175" y="51"/>
                  </a:lnTo>
                  <a:lnTo>
                    <a:pt x="192" y="51"/>
                  </a:lnTo>
                  <a:lnTo>
                    <a:pt x="219" y="49"/>
                  </a:lnTo>
                  <a:lnTo>
                    <a:pt x="248" y="48"/>
                  </a:lnTo>
                  <a:lnTo>
                    <a:pt x="284" y="48"/>
                  </a:lnTo>
                  <a:lnTo>
                    <a:pt x="327" y="51"/>
                  </a:lnTo>
                  <a:lnTo>
                    <a:pt x="383" y="53"/>
                  </a:lnTo>
                  <a:lnTo>
                    <a:pt x="413" y="51"/>
                  </a:lnTo>
                  <a:lnTo>
                    <a:pt x="431" y="53"/>
                  </a:lnTo>
                  <a:lnTo>
                    <a:pt x="479" y="53"/>
                  </a:lnTo>
                  <a:lnTo>
                    <a:pt x="496" y="50"/>
                  </a:lnTo>
                  <a:lnTo>
                    <a:pt x="517" y="52"/>
                  </a:lnTo>
                  <a:lnTo>
                    <a:pt x="574" y="52"/>
                  </a:lnTo>
                  <a:lnTo>
                    <a:pt x="645" y="53"/>
                  </a:lnTo>
                  <a:lnTo>
                    <a:pt x="669" y="51"/>
                  </a:lnTo>
                  <a:lnTo>
                    <a:pt x="725" y="49"/>
                  </a:lnTo>
                  <a:lnTo>
                    <a:pt x="762" y="48"/>
                  </a:lnTo>
                  <a:lnTo>
                    <a:pt x="805" y="50"/>
                  </a:lnTo>
                  <a:lnTo>
                    <a:pt x="835" y="52"/>
                  </a:lnTo>
                  <a:lnTo>
                    <a:pt x="869" y="50"/>
                  </a:lnTo>
                  <a:lnTo>
                    <a:pt x="929" y="52"/>
                  </a:lnTo>
                  <a:lnTo>
                    <a:pt x="968" y="49"/>
                  </a:lnTo>
                  <a:lnTo>
                    <a:pt x="1005" y="49"/>
                  </a:lnTo>
                  <a:lnTo>
                    <a:pt x="1044" y="46"/>
                  </a:lnTo>
                  <a:lnTo>
                    <a:pt x="1093" y="50"/>
                  </a:lnTo>
                  <a:lnTo>
                    <a:pt x="1157" y="47"/>
                  </a:lnTo>
                  <a:lnTo>
                    <a:pt x="1230" y="47"/>
                  </a:lnTo>
                  <a:lnTo>
                    <a:pt x="1295" y="49"/>
                  </a:lnTo>
                  <a:lnTo>
                    <a:pt x="1334" y="46"/>
                  </a:lnTo>
                  <a:lnTo>
                    <a:pt x="1377" y="46"/>
                  </a:lnTo>
                  <a:lnTo>
                    <a:pt x="1394" y="50"/>
                  </a:lnTo>
                  <a:lnTo>
                    <a:pt x="1412" y="51"/>
                  </a:lnTo>
                  <a:lnTo>
                    <a:pt x="1469" y="49"/>
                  </a:lnTo>
                  <a:lnTo>
                    <a:pt x="1519" y="51"/>
                  </a:lnTo>
                  <a:lnTo>
                    <a:pt x="1587" y="51"/>
                  </a:lnTo>
                  <a:lnTo>
                    <a:pt x="1606" y="51"/>
                  </a:lnTo>
                  <a:lnTo>
                    <a:pt x="1619" y="51"/>
                  </a:lnTo>
                  <a:lnTo>
                    <a:pt x="1636" y="48"/>
                  </a:lnTo>
                  <a:lnTo>
                    <a:pt x="1670" y="50"/>
                  </a:lnTo>
                  <a:lnTo>
                    <a:pt x="1686" y="51"/>
                  </a:lnTo>
                  <a:lnTo>
                    <a:pt x="1698" y="50"/>
                  </a:lnTo>
                  <a:lnTo>
                    <a:pt x="1712" y="52"/>
                  </a:lnTo>
                  <a:lnTo>
                    <a:pt x="1739" y="49"/>
                  </a:lnTo>
                  <a:lnTo>
                    <a:pt x="1782" y="51"/>
                  </a:lnTo>
                  <a:lnTo>
                    <a:pt x="1824" y="48"/>
                  </a:lnTo>
                  <a:lnTo>
                    <a:pt x="1841" y="50"/>
                  </a:lnTo>
                  <a:lnTo>
                    <a:pt x="1859" y="50"/>
                  </a:lnTo>
                  <a:lnTo>
                    <a:pt x="1937" y="48"/>
                  </a:lnTo>
                  <a:lnTo>
                    <a:pt x="2013" y="50"/>
                  </a:lnTo>
                  <a:lnTo>
                    <a:pt x="2072" y="47"/>
                  </a:lnTo>
                  <a:lnTo>
                    <a:pt x="2092" y="45"/>
                  </a:lnTo>
                  <a:lnTo>
                    <a:pt x="2104" y="42"/>
                  </a:lnTo>
                  <a:lnTo>
                    <a:pt x="2113" y="36"/>
                  </a:lnTo>
                  <a:lnTo>
                    <a:pt x="2120" y="27"/>
                  </a:lnTo>
                  <a:lnTo>
                    <a:pt x="2127" y="14"/>
                  </a:lnTo>
                  <a:lnTo>
                    <a:pt x="2127" y="40"/>
                  </a:lnTo>
                  <a:lnTo>
                    <a:pt x="2127" y="47"/>
                  </a:lnTo>
                  <a:lnTo>
                    <a:pt x="2124" y="51"/>
                  </a:lnTo>
                  <a:lnTo>
                    <a:pt x="2118" y="57"/>
                  </a:lnTo>
                  <a:lnTo>
                    <a:pt x="2107" y="61"/>
                  </a:lnTo>
                  <a:lnTo>
                    <a:pt x="2029" y="64"/>
                  </a:lnTo>
                  <a:lnTo>
                    <a:pt x="1972" y="61"/>
                  </a:lnTo>
                  <a:lnTo>
                    <a:pt x="1945" y="63"/>
                  </a:lnTo>
                  <a:lnTo>
                    <a:pt x="1854" y="63"/>
                  </a:lnTo>
                  <a:lnTo>
                    <a:pt x="1828" y="62"/>
                  </a:lnTo>
                  <a:lnTo>
                    <a:pt x="1800" y="64"/>
                  </a:lnTo>
                  <a:lnTo>
                    <a:pt x="1772" y="62"/>
                  </a:lnTo>
                  <a:lnTo>
                    <a:pt x="1739" y="64"/>
                  </a:lnTo>
                  <a:lnTo>
                    <a:pt x="1653" y="63"/>
                  </a:lnTo>
                  <a:lnTo>
                    <a:pt x="1628" y="60"/>
                  </a:lnTo>
                  <a:lnTo>
                    <a:pt x="1547" y="63"/>
                  </a:lnTo>
                  <a:lnTo>
                    <a:pt x="1493" y="59"/>
                  </a:lnTo>
                  <a:lnTo>
                    <a:pt x="1430" y="63"/>
                  </a:lnTo>
                  <a:lnTo>
                    <a:pt x="1382" y="61"/>
                  </a:lnTo>
                  <a:lnTo>
                    <a:pt x="1336" y="63"/>
                  </a:lnTo>
                  <a:lnTo>
                    <a:pt x="1310" y="61"/>
                  </a:lnTo>
                  <a:lnTo>
                    <a:pt x="1287" y="61"/>
                  </a:lnTo>
                  <a:lnTo>
                    <a:pt x="1256" y="61"/>
                  </a:lnTo>
                  <a:lnTo>
                    <a:pt x="1235" y="60"/>
                  </a:lnTo>
                  <a:lnTo>
                    <a:pt x="1212" y="62"/>
                  </a:lnTo>
                  <a:lnTo>
                    <a:pt x="1188" y="60"/>
                  </a:lnTo>
                  <a:lnTo>
                    <a:pt x="1163" y="60"/>
                  </a:lnTo>
                  <a:lnTo>
                    <a:pt x="1134" y="62"/>
                  </a:lnTo>
                  <a:lnTo>
                    <a:pt x="1106" y="63"/>
                  </a:lnTo>
                  <a:lnTo>
                    <a:pt x="1075" y="63"/>
                  </a:lnTo>
                  <a:lnTo>
                    <a:pt x="1030" y="62"/>
                  </a:lnTo>
                  <a:lnTo>
                    <a:pt x="998" y="63"/>
                  </a:lnTo>
                  <a:lnTo>
                    <a:pt x="971" y="62"/>
                  </a:lnTo>
                  <a:lnTo>
                    <a:pt x="945" y="62"/>
                  </a:lnTo>
                  <a:lnTo>
                    <a:pt x="885" y="64"/>
                  </a:lnTo>
                  <a:lnTo>
                    <a:pt x="837" y="61"/>
                  </a:lnTo>
                  <a:lnTo>
                    <a:pt x="784" y="64"/>
                  </a:lnTo>
                  <a:lnTo>
                    <a:pt x="740" y="62"/>
                  </a:lnTo>
                  <a:lnTo>
                    <a:pt x="692" y="64"/>
                  </a:lnTo>
                  <a:lnTo>
                    <a:pt x="652" y="62"/>
                  </a:lnTo>
                  <a:lnTo>
                    <a:pt x="609" y="61"/>
                  </a:lnTo>
                  <a:lnTo>
                    <a:pt x="569" y="62"/>
                  </a:lnTo>
                  <a:lnTo>
                    <a:pt x="534" y="62"/>
                  </a:lnTo>
                  <a:lnTo>
                    <a:pt x="431" y="62"/>
                  </a:lnTo>
                  <a:lnTo>
                    <a:pt x="401" y="63"/>
                  </a:lnTo>
                  <a:lnTo>
                    <a:pt x="311" y="62"/>
                  </a:lnTo>
                  <a:lnTo>
                    <a:pt x="256" y="62"/>
                  </a:lnTo>
                  <a:lnTo>
                    <a:pt x="103" y="61"/>
                  </a:lnTo>
                  <a:lnTo>
                    <a:pt x="19" y="61"/>
                  </a:lnTo>
                  <a:lnTo>
                    <a:pt x="4" y="56"/>
                  </a:lnTo>
                  <a:lnTo>
                    <a:pt x="1" y="49"/>
                  </a:lnTo>
                  <a:lnTo>
                    <a:pt x="0" y="41"/>
                  </a:lnTo>
                  <a:lnTo>
                    <a:pt x="0" y="32"/>
                  </a:lnTo>
                </a:path>
              </a:pathLst>
            </a:custGeom>
            <a:solidFill>
              <a:schemeClr val="bg1"/>
            </a:solidFill>
            <a:ln>
              <a:noFill/>
            </a:ln>
            <a:extLst>
              <a:ext uri="{91240B29-F687-4f45-9708-019B960494DF}">
                <a14:hiddenLine xmlns:a14="http://schemas.microsoft.com/office/drawing/2010/main" xmlns="" w="9525">
                  <a:solidFill>
                    <a:srgbClr val="000000"/>
                  </a:solidFill>
                  <a:round/>
                  <a:headEnd type="none" w="sm" len="sm"/>
                  <a:tailEnd type="none" w="sm" len="sm"/>
                </a14:hiddenLine>
              </a:ext>
            </a:extLst>
          </p:spPr>
          <p:txBody>
            <a:bodyPr/>
            <a:lstStyle/>
            <a:p>
              <a:pPr>
                <a:defRPr/>
              </a:pPr>
              <a:endParaRPr lang="en-US">
                <a:solidFill>
                  <a:srgbClr val="FFFFCC"/>
                </a:solidFill>
              </a:endParaRPr>
            </a:p>
          </p:txBody>
        </p:sp>
      </p:grpSp>
      <p:sp>
        <p:nvSpPr>
          <p:cNvPr id="2075" name="Rectangle 27"/>
          <p:cNvSpPr>
            <a:spLocks noGrp="1" noChangeArrowheads="1"/>
          </p:cNvSpPr>
          <p:nvPr>
            <p:ph type="dt" sz="half" idx="2"/>
          </p:nvPr>
        </p:nvSpPr>
        <p:spPr bwMode="auto">
          <a:xfrm>
            <a:off x="6858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defRPr sz="1400">
                <a:effectLst/>
                <a:latin typeface="Times New Roman" pitchFamily="24" charset="0"/>
                <a:ea typeface="+mn-ea"/>
                <a:cs typeface="+mn-cs"/>
              </a:defRPr>
            </a:lvl1pPr>
          </a:lstStyle>
          <a:p>
            <a:pPr>
              <a:defRPr/>
            </a:pPr>
            <a:endParaRPr lang="en-US">
              <a:solidFill>
                <a:srgbClr val="FFFFCC"/>
              </a:solidFill>
            </a:endParaRPr>
          </a:p>
        </p:txBody>
      </p:sp>
      <p:sp>
        <p:nvSpPr>
          <p:cNvPr id="2076" name="Rectangle 28"/>
          <p:cNvSpPr>
            <a:spLocks noGrp="1" noChangeArrowheads="1"/>
          </p:cNvSpPr>
          <p:nvPr>
            <p:ph type="ftr" sz="quarter" idx="3"/>
          </p:nvPr>
        </p:nvSpPr>
        <p:spPr bwMode="auto">
          <a:xfrm>
            <a:off x="3124200" y="6248400"/>
            <a:ext cx="28956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defRPr sz="1400">
                <a:effectLst/>
                <a:latin typeface="Times New Roman" pitchFamily="24" charset="0"/>
                <a:ea typeface="+mn-ea"/>
                <a:cs typeface="+mn-cs"/>
              </a:defRPr>
            </a:lvl1pPr>
          </a:lstStyle>
          <a:p>
            <a:pPr>
              <a:defRPr/>
            </a:pPr>
            <a:endParaRPr lang="en-US">
              <a:solidFill>
                <a:srgbClr val="FFFFCC"/>
              </a:solidFill>
            </a:endParaRPr>
          </a:p>
        </p:txBody>
      </p:sp>
      <p:sp>
        <p:nvSpPr>
          <p:cNvPr id="2077" name="Rectangle 29"/>
          <p:cNvSpPr>
            <a:spLocks noGrp="1" noChangeArrowheads="1"/>
          </p:cNvSpPr>
          <p:nvPr>
            <p:ph type="sldNum" sz="quarter" idx="4"/>
          </p:nvPr>
        </p:nvSpPr>
        <p:spPr bwMode="auto">
          <a:xfrm>
            <a:off x="65532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defRPr sz="1400">
                <a:effectLst/>
              </a:defRPr>
            </a:lvl1pPr>
          </a:lstStyle>
          <a:p>
            <a:pPr>
              <a:defRPr/>
            </a:pPr>
            <a:fld id="{31C50BBB-7E97-384D-9A1F-EB0C90A1C3ED}"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786376710"/>
      </p:ext>
    </p:extLst>
  </p:cSld>
  <p:clrMap bg1="dk2" tx1="lt1" bg2="dk1" tx2="lt2" accent1="accent1" accent2="accent2" accent3="accent3" accent4="accent4" accent5="accent5" accent6="accent6" hlink="hlink" folHlink="folHlink"/>
  <p:sldLayoutIdLst>
    <p:sldLayoutId id="2147488663" r:id="rId1"/>
    <p:sldLayoutId id="2147488664" r:id="rId2"/>
    <p:sldLayoutId id="2147488665" r:id="rId3"/>
    <p:sldLayoutId id="2147488666" r:id="rId4"/>
    <p:sldLayoutId id="2147488667" r:id="rId5"/>
    <p:sldLayoutId id="2147488668" r:id="rId6"/>
    <p:sldLayoutId id="2147488669" r:id="rId7"/>
    <p:sldLayoutId id="2147488670" r:id="rId8"/>
    <p:sldLayoutId id="2147488671" r:id="rId9"/>
    <p:sldLayoutId id="2147488672" r:id="rId10"/>
    <p:sldLayoutId id="2147488673" r:id="rId11"/>
    <p:sldLayoutId id="2147488674" r:id="rId12"/>
  </p:sldLayoutIdLst>
  <p:txStyles>
    <p:titleStyle>
      <a:lvl1pPr algn="ctr" rtl="0" eaLnBrk="0" fontAlgn="base" hangingPunct="0">
        <a:spcBef>
          <a:spcPct val="0"/>
        </a:spcBef>
        <a:spcAft>
          <a:spcPct val="0"/>
        </a:spcAft>
        <a:defRPr sz="4400" b="1">
          <a:solidFill>
            <a:schemeClr val="tx2"/>
          </a:solidFill>
          <a:effectLst>
            <a:outerShdw blurRad="38100" dist="38100" dir="2700000" algn="tl">
              <a:srgbClr val="000000">
                <a:alpha val="43137"/>
              </a:srgbClr>
            </a:outerShdw>
          </a:effectLst>
          <a:latin typeface="Arial"/>
          <a:ea typeface="ＭＳ Ｐゴシック" pitchFamily="24" charset="-128"/>
          <a:cs typeface="Arial"/>
        </a:defRPr>
      </a:lvl1pPr>
      <a:lvl2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2pPr>
      <a:lvl3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3pPr>
      <a:lvl4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4pPr>
      <a:lvl5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SzPct val="75000"/>
        <a:buFont typeface="Wingdings" charset="0"/>
        <a:buChar char="v"/>
        <a:defRPr sz="3200" b="1">
          <a:solidFill>
            <a:schemeClr val="tx1"/>
          </a:solidFill>
          <a:effectLst>
            <a:outerShdw blurRad="38100" dist="38100" dir="2700000" algn="tl">
              <a:srgbClr val="000000">
                <a:alpha val="43137"/>
              </a:srgbClr>
            </a:outerShdw>
          </a:effectLst>
          <a:latin typeface="Arial"/>
          <a:ea typeface="ＭＳ Ｐゴシック" pitchFamily="24" charset="-128"/>
          <a:cs typeface="Arial"/>
        </a:defRPr>
      </a:lvl1pPr>
      <a:lvl2pPr marL="742950" indent="-285750" algn="l" rtl="0" eaLnBrk="0" fontAlgn="base" hangingPunct="0">
        <a:spcBef>
          <a:spcPct val="20000"/>
        </a:spcBef>
        <a:spcAft>
          <a:spcPct val="0"/>
        </a:spcAft>
        <a:buSzPct val="75000"/>
        <a:buFont typeface="Wingdings" charset="0"/>
        <a:buChar char="v"/>
        <a:defRPr sz="2800" b="1">
          <a:solidFill>
            <a:schemeClr val="tx1"/>
          </a:solidFill>
          <a:effectLst>
            <a:outerShdw blurRad="38100" dist="38100" dir="2700000" algn="tl">
              <a:srgbClr val="000000">
                <a:alpha val="43137"/>
              </a:srgbClr>
            </a:outerShdw>
          </a:effectLst>
          <a:latin typeface="Arial"/>
          <a:ea typeface="ＭＳ Ｐゴシック" pitchFamily="-111" charset="-128"/>
          <a:cs typeface="Arial"/>
        </a:defRPr>
      </a:lvl2pPr>
      <a:lvl3pPr marL="1143000" indent="-228600" algn="l" rtl="0" eaLnBrk="0" fontAlgn="base" hangingPunct="0">
        <a:spcBef>
          <a:spcPct val="20000"/>
        </a:spcBef>
        <a:spcAft>
          <a:spcPct val="0"/>
        </a:spcAft>
        <a:buSzPct val="75000"/>
        <a:buFont typeface="Wingdings" charset="0"/>
        <a:buChar char="v"/>
        <a:defRPr sz="2400" b="1">
          <a:solidFill>
            <a:schemeClr val="tx1"/>
          </a:solidFill>
          <a:effectLst>
            <a:outerShdw blurRad="38100" dist="38100" dir="2700000" algn="tl">
              <a:srgbClr val="000000">
                <a:alpha val="43137"/>
              </a:srgbClr>
            </a:outerShdw>
          </a:effectLst>
          <a:latin typeface="Arial"/>
          <a:ea typeface="ＭＳ Ｐゴシック" pitchFamily="-111" charset="-128"/>
          <a:cs typeface="Arial"/>
        </a:defRPr>
      </a:lvl3pPr>
      <a:lvl4pPr marL="1600200" indent="-228600" algn="l" rtl="0" eaLnBrk="0" fontAlgn="base" hangingPunct="0">
        <a:spcBef>
          <a:spcPct val="20000"/>
        </a:spcBef>
        <a:spcAft>
          <a:spcPct val="0"/>
        </a:spcAft>
        <a:buSzPct val="75000"/>
        <a:buFont typeface="Wingdings" charset="0"/>
        <a:buChar char="v"/>
        <a:defRPr sz="2000" b="1">
          <a:solidFill>
            <a:schemeClr val="tx1"/>
          </a:solidFill>
          <a:effectLst>
            <a:outerShdw blurRad="38100" dist="38100" dir="2700000" algn="tl">
              <a:srgbClr val="000000">
                <a:alpha val="43137"/>
              </a:srgbClr>
            </a:outerShdw>
          </a:effectLst>
          <a:latin typeface="Arial"/>
          <a:ea typeface="ＭＳ Ｐゴシック" pitchFamily="-111" charset="-128"/>
          <a:cs typeface="Arial"/>
        </a:defRPr>
      </a:lvl4pPr>
      <a:lvl5pPr marL="2057400" indent="-228600" algn="l" rtl="0" eaLnBrk="0" fontAlgn="base" hangingPunct="0">
        <a:spcBef>
          <a:spcPct val="20000"/>
        </a:spcBef>
        <a:spcAft>
          <a:spcPct val="0"/>
        </a:spcAft>
        <a:buSzPct val="75000"/>
        <a:buFont typeface="Wingdings" charset="0"/>
        <a:buChar char="v"/>
        <a:defRPr sz="2000" b="1">
          <a:solidFill>
            <a:schemeClr val="tx1"/>
          </a:solidFill>
          <a:effectLst>
            <a:outerShdw blurRad="38100" dist="38100" dir="2700000" algn="tl">
              <a:srgbClr val="000000">
                <a:alpha val="43137"/>
              </a:srgbClr>
            </a:outerShdw>
          </a:effectLst>
          <a:latin typeface="Arial"/>
          <a:ea typeface="ＭＳ Ｐゴシック" pitchFamily="-111" charset="-128"/>
          <a:cs typeface="Arial"/>
        </a:defRPr>
      </a:lvl5pPr>
      <a:lvl6pPr marL="25146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6pPr>
      <a:lvl7pPr marL="29718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7pPr>
      <a:lvl8pPr marL="34290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8pPr>
      <a:lvl9pPr marL="38862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8242" name="Rectangle 1026">
            <a:extLst>
              <a:ext uri="{FF2B5EF4-FFF2-40B4-BE49-F238E27FC236}">
                <a16:creationId xmlns:a16="http://schemas.microsoft.com/office/drawing/2014/main" id="{F73DC186-1C7B-2831-DEF8-5690342FD4C5}"/>
              </a:ext>
            </a:extLst>
          </p:cNvPr>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38243" name="Rectangle 1027">
            <a:extLst>
              <a:ext uri="{FF2B5EF4-FFF2-40B4-BE49-F238E27FC236}">
                <a16:creationId xmlns:a16="http://schemas.microsoft.com/office/drawing/2014/main" id="{A0EA0F8D-1C27-0F52-9F99-CC23A6F4DB51}"/>
              </a:ext>
            </a:extLst>
          </p:cNvPr>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6" name="Rectangle 1028">
            <a:extLst>
              <a:ext uri="{FF2B5EF4-FFF2-40B4-BE49-F238E27FC236}">
                <a16:creationId xmlns:a16="http://schemas.microsoft.com/office/drawing/2014/main" id="{15DC7CEA-010F-D0F5-98AA-D72128460A82}"/>
              </a:ext>
            </a:extLst>
          </p:cNvPr>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latin typeface="Arial" pitchFamily="-105" charset="0"/>
                <a:ea typeface="ＭＳ Ｐゴシック" pitchFamily="-105" charset="-128"/>
                <a:cs typeface="ＭＳ Ｐゴシック" pitchFamily="-105" charset="-128"/>
              </a:defRPr>
            </a:lvl1pPr>
          </a:lstStyle>
          <a:p>
            <a:pPr>
              <a:defRPr/>
            </a:pPr>
            <a:endParaRPr lang="en-US"/>
          </a:p>
        </p:txBody>
      </p:sp>
      <p:sp>
        <p:nvSpPr>
          <p:cNvPr id="100357" name="Rectangle 1029">
            <a:extLst>
              <a:ext uri="{FF2B5EF4-FFF2-40B4-BE49-F238E27FC236}">
                <a16:creationId xmlns:a16="http://schemas.microsoft.com/office/drawing/2014/main" id="{75AFFD5F-E5C2-EFEA-2CB4-AC1217222B8F}"/>
              </a:ext>
            </a:extLst>
          </p:cNvPr>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latin typeface="Arial" pitchFamily="-105" charset="0"/>
                <a:ea typeface="ＭＳ Ｐゴシック" pitchFamily="-105" charset="-128"/>
                <a:cs typeface="ＭＳ Ｐゴシック" pitchFamily="-105" charset="-128"/>
              </a:defRPr>
            </a:lvl1pPr>
          </a:lstStyle>
          <a:p>
            <a:pPr>
              <a:defRPr/>
            </a:pPr>
            <a:endParaRPr lang="en-US"/>
          </a:p>
        </p:txBody>
      </p:sp>
      <p:sp>
        <p:nvSpPr>
          <p:cNvPr id="100358" name="Rectangle 1030">
            <a:extLst>
              <a:ext uri="{FF2B5EF4-FFF2-40B4-BE49-F238E27FC236}">
                <a16:creationId xmlns:a16="http://schemas.microsoft.com/office/drawing/2014/main" id="{76AE8A13-F8D6-F710-400B-90BA0CC0D7B1}"/>
              </a:ext>
            </a:extLst>
          </p:cNvPr>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defRPr>
            </a:lvl1pPr>
          </a:lstStyle>
          <a:p>
            <a:fld id="{F5766D22-22BB-6940-B3E8-D7915C25C6FE}" type="slidenum">
              <a:rPr lang="en-US" altLang="en-US"/>
              <a:pPr/>
              <a:t>‹#›</a:t>
            </a:fld>
            <a:endParaRPr lang="en-US" altLang="en-US"/>
          </a:p>
        </p:txBody>
      </p:sp>
    </p:spTree>
    <p:extLst>
      <p:ext uri="{BB962C8B-B14F-4D97-AF65-F5344CB8AC3E}">
        <p14:creationId xmlns:p14="http://schemas.microsoft.com/office/powerpoint/2010/main" val="1665894409"/>
      </p:ext>
    </p:extLst>
  </p:cSld>
  <p:clrMap bg1="lt1" tx1="dk1" bg2="lt2" tx2="dk2" accent1="accent1" accent2="accent2" accent3="accent3" accent4="accent4" accent5="accent5" accent6="accent6" hlink="hlink" folHlink="folHlink"/>
  <p:sldLayoutIdLst>
    <p:sldLayoutId id="2147488676" r:id="rId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7200" algn="ctr" rtl="0" fontAlgn="base">
        <a:spcBef>
          <a:spcPct val="0"/>
        </a:spcBef>
        <a:spcAft>
          <a:spcPct val="0"/>
        </a:spcAft>
        <a:defRPr sz="4400">
          <a:solidFill>
            <a:schemeClr val="tx2"/>
          </a:solidFill>
          <a:latin typeface="Arial" pitchFamily="-108" charset="0"/>
        </a:defRPr>
      </a:lvl6pPr>
      <a:lvl7pPr marL="914400" algn="ctr" rtl="0" fontAlgn="base">
        <a:spcBef>
          <a:spcPct val="0"/>
        </a:spcBef>
        <a:spcAft>
          <a:spcPct val="0"/>
        </a:spcAft>
        <a:defRPr sz="4400">
          <a:solidFill>
            <a:schemeClr val="tx2"/>
          </a:solidFill>
          <a:latin typeface="Arial" pitchFamily="-108" charset="0"/>
        </a:defRPr>
      </a:lvl7pPr>
      <a:lvl8pPr marL="1371600" algn="ctr" rtl="0" fontAlgn="base">
        <a:spcBef>
          <a:spcPct val="0"/>
        </a:spcBef>
        <a:spcAft>
          <a:spcPct val="0"/>
        </a:spcAft>
        <a:defRPr sz="4400">
          <a:solidFill>
            <a:schemeClr val="tx2"/>
          </a:solidFill>
          <a:latin typeface="Arial" pitchFamily="-108" charset="0"/>
        </a:defRPr>
      </a:lvl8pPr>
      <a:lvl9pPr marL="1828800" algn="ctr" rtl="0" fontAlgn="base">
        <a:spcBef>
          <a:spcPct val="0"/>
        </a:spcBef>
        <a:spcAft>
          <a:spcPct val="0"/>
        </a:spcAft>
        <a:defRPr sz="4400">
          <a:solidFill>
            <a:schemeClr val="tx2"/>
          </a:solidFill>
          <a:latin typeface="Arial" pitchFamily="-10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08" charset="-128"/>
          <a:cs typeface="ＭＳ Ｐゴシック" pitchFamily="-108"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08"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08"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08"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08"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353"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353"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r">
              <a:defRPr sz="1400">
                <a:solidFill>
                  <a:srgbClr val="000000"/>
                </a:solidFill>
                <a:latin typeface="Times New Roman" charset="0"/>
              </a:defRPr>
            </a:lvl1pPr>
          </a:lstStyle>
          <a:p>
            <a:pPr defTabSz="914353"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353"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1274037895"/>
      </p:ext>
    </p:extLst>
  </p:cSld>
  <p:clrMap bg1="lt1" tx1="dk1" bg2="lt2" tx2="dk2" accent1="accent1" accent2="accent2" accent3="accent3" accent4="accent4" accent5="accent5" accent6="accent6" hlink="hlink" folHlink="folHlink"/>
  <p:sldLayoutIdLst>
    <p:sldLayoutId id="2147488678" r:id="rId1"/>
    <p:sldLayoutId id="2147488679" r:id="rId2"/>
    <p:sldLayoutId id="2147488680" r:id="rId3"/>
    <p:sldLayoutId id="2147488681" r:id="rId4"/>
    <p:sldLayoutId id="2147488682" r:id="rId5"/>
    <p:sldLayoutId id="2147488683" r:id="rId6"/>
    <p:sldLayoutId id="2147488684" r:id="rId7"/>
    <p:sldLayoutId id="2147488685" r:id="rId8"/>
    <p:sldLayoutId id="2147488686" r:id="rId9"/>
    <p:sldLayoutId id="2147488687" r:id="rId10"/>
    <p:sldLayoutId id="2147488688" r:id="rId11"/>
    <p:sldLayoutId id="2147488689" r:id="rId12"/>
    <p:sldLayoutId id="2147488690"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77" algn="ctr" rtl="0" eaLnBrk="0" fontAlgn="base" hangingPunct="0">
        <a:spcBef>
          <a:spcPct val="0"/>
        </a:spcBef>
        <a:spcAft>
          <a:spcPct val="0"/>
        </a:spcAft>
        <a:defRPr sz="4400">
          <a:solidFill>
            <a:schemeClr val="tx2"/>
          </a:solidFill>
          <a:latin typeface="Times New Roman" pitchFamily="-112" charset="0"/>
        </a:defRPr>
      </a:lvl6pPr>
      <a:lvl7pPr marL="914353" algn="ctr" rtl="0" eaLnBrk="0" fontAlgn="base" hangingPunct="0">
        <a:spcBef>
          <a:spcPct val="0"/>
        </a:spcBef>
        <a:spcAft>
          <a:spcPct val="0"/>
        </a:spcAft>
        <a:defRPr sz="4400">
          <a:solidFill>
            <a:schemeClr val="tx2"/>
          </a:solidFill>
          <a:latin typeface="Times New Roman" pitchFamily="-112" charset="0"/>
        </a:defRPr>
      </a:lvl7pPr>
      <a:lvl8pPr marL="1371530" algn="ctr" rtl="0" eaLnBrk="0" fontAlgn="base" hangingPunct="0">
        <a:spcBef>
          <a:spcPct val="0"/>
        </a:spcBef>
        <a:spcAft>
          <a:spcPct val="0"/>
        </a:spcAft>
        <a:defRPr sz="4400">
          <a:solidFill>
            <a:schemeClr val="tx2"/>
          </a:solidFill>
          <a:latin typeface="Times New Roman" pitchFamily="-112" charset="0"/>
        </a:defRPr>
      </a:lvl8pPr>
      <a:lvl9pPr marL="1828706" algn="ctr" rtl="0" eaLnBrk="0" fontAlgn="base" hangingPunct="0">
        <a:spcBef>
          <a:spcPct val="0"/>
        </a:spcBef>
        <a:spcAft>
          <a:spcPct val="0"/>
        </a:spcAft>
        <a:defRPr sz="4400">
          <a:solidFill>
            <a:schemeClr val="tx2"/>
          </a:solidFill>
          <a:latin typeface="Times New Roman" pitchFamily="-112" charset="0"/>
        </a:defRPr>
      </a:lvl9pPr>
    </p:titleStyle>
    <p:bodyStyle>
      <a:lvl1pPr marL="342882" indent="-342882"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12" indent="-285736"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2942" indent="-228588"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118" indent="-228588"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295" indent="-228588"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471"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648"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825"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001"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76803"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510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latin typeface="Arial" pitchFamily="-105" charset="0"/>
                <a:ea typeface="ＭＳ Ｐゴシック" pitchFamily="-105" charset="-128"/>
                <a:cs typeface="ＭＳ Ｐゴシック" pitchFamily="-105" charset="-128"/>
              </a:defRPr>
            </a:lvl1pPr>
          </a:lstStyle>
          <a:p>
            <a:pPr>
              <a:defRPr/>
            </a:pPr>
            <a:endParaRPr lang="en-US">
              <a:solidFill>
                <a:srgbClr val="000000"/>
              </a:solidFill>
            </a:endParaRPr>
          </a:p>
        </p:txBody>
      </p:sp>
      <p:sp>
        <p:nvSpPr>
          <p:cNvPr id="17510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latin typeface="Arial" pitchFamily="-105" charset="0"/>
                <a:ea typeface="ＭＳ Ｐゴシック" pitchFamily="-105" charset="-128"/>
                <a:cs typeface="ＭＳ Ｐゴシック" pitchFamily="-105" charset="-128"/>
              </a:defRPr>
            </a:lvl1pPr>
          </a:lstStyle>
          <a:p>
            <a:pPr>
              <a:defRPr/>
            </a:pPr>
            <a:endParaRPr lang="en-US">
              <a:solidFill>
                <a:srgbClr val="000000"/>
              </a:solidFill>
            </a:endParaRPr>
          </a:p>
        </p:txBody>
      </p:sp>
      <p:sp>
        <p:nvSpPr>
          <p:cNvPr id="17511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lvl1pPr>
          </a:lstStyle>
          <a:p>
            <a:pPr>
              <a:defRPr/>
            </a:pPr>
            <a:fld id="{04E63FA0-A986-304D-91A7-3563E621049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29599303"/>
      </p:ext>
    </p:extLst>
  </p:cSld>
  <p:clrMap bg1="lt1" tx1="dk1" bg2="lt2" tx2="dk2" accent1="accent1" accent2="accent2" accent3="accent3" accent4="accent4" accent5="accent5" accent6="accent6" hlink="hlink" folHlink="folHlink"/>
  <p:sldLayoutIdLst>
    <p:sldLayoutId id="2147488692" r:id="rId1"/>
    <p:sldLayoutId id="2147488693" r:id="rId2"/>
    <p:sldLayoutId id="2147488694" r:id="rId3"/>
    <p:sldLayoutId id="2147488695" r:id="rId4"/>
    <p:sldLayoutId id="2147488696" r:id="rId5"/>
    <p:sldLayoutId id="2147488697" r:id="rId6"/>
    <p:sldLayoutId id="2147488698" r:id="rId7"/>
    <p:sldLayoutId id="2147488699" r:id="rId8"/>
    <p:sldLayoutId id="2147488700" r:id="rId9"/>
    <p:sldLayoutId id="2147488701" r:id="rId10"/>
    <p:sldLayoutId id="2147488702"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7200" algn="ctr" rtl="0" fontAlgn="base">
        <a:spcBef>
          <a:spcPct val="0"/>
        </a:spcBef>
        <a:spcAft>
          <a:spcPct val="0"/>
        </a:spcAft>
        <a:defRPr sz="4400">
          <a:solidFill>
            <a:schemeClr val="tx2"/>
          </a:solidFill>
          <a:latin typeface="Arial" pitchFamily="-108" charset="0"/>
        </a:defRPr>
      </a:lvl6pPr>
      <a:lvl7pPr marL="914400" algn="ctr" rtl="0" fontAlgn="base">
        <a:spcBef>
          <a:spcPct val="0"/>
        </a:spcBef>
        <a:spcAft>
          <a:spcPct val="0"/>
        </a:spcAft>
        <a:defRPr sz="4400">
          <a:solidFill>
            <a:schemeClr val="tx2"/>
          </a:solidFill>
          <a:latin typeface="Arial" pitchFamily="-108" charset="0"/>
        </a:defRPr>
      </a:lvl7pPr>
      <a:lvl8pPr marL="1371600" algn="ctr" rtl="0" fontAlgn="base">
        <a:spcBef>
          <a:spcPct val="0"/>
        </a:spcBef>
        <a:spcAft>
          <a:spcPct val="0"/>
        </a:spcAft>
        <a:defRPr sz="4400">
          <a:solidFill>
            <a:schemeClr val="tx2"/>
          </a:solidFill>
          <a:latin typeface="Arial" pitchFamily="-108" charset="0"/>
        </a:defRPr>
      </a:lvl8pPr>
      <a:lvl9pPr marL="1828800" algn="ctr" rtl="0" fontAlgn="base">
        <a:spcBef>
          <a:spcPct val="0"/>
        </a:spcBef>
        <a:spcAft>
          <a:spcPct val="0"/>
        </a:spcAft>
        <a:defRPr sz="4400">
          <a:solidFill>
            <a:schemeClr val="tx2"/>
          </a:solidFill>
          <a:latin typeface="Arial" pitchFamily="-10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08" charset="-128"/>
          <a:cs typeface="ＭＳ Ｐゴシック" pitchFamily="-108"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08"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0"/>
          <a:cs typeface="Geneva" charset="0"/>
        </a:defRPr>
      </a:lvl3pPr>
      <a:lvl4pPr marL="1600200" indent="-228600" algn="l" rtl="0" eaLnBrk="0" fontAlgn="base" hangingPunct="0">
        <a:spcBef>
          <a:spcPct val="20000"/>
        </a:spcBef>
        <a:spcAft>
          <a:spcPct val="0"/>
        </a:spcAft>
        <a:buChar char="–"/>
        <a:defRPr sz="2000">
          <a:solidFill>
            <a:schemeClr val="tx1"/>
          </a:solidFill>
          <a:latin typeface="+mn-lt"/>
          <a:ea typeface="Geneva" charset="-128"/>
          <a:cs typeface="Geneva" charset="0"/>
        </a:defRPr>
      </a:lvl4pPr>
      <a:lvl5pPr marL="2057400" indent="-228600" algn="l" rtl="0" eaLnBrk="0" fontAlgn="base" hangingPunct="0">
        <a:spcBef>
          <a:spcPct val="20000"/>
        </a:spcBef>
        <a:spcAft>
          <a:spcPct val="0"/>
        </a:spcAft>
        <a:buChar char="»"/>
        <a:defRPr sz="2000">
          <a:solidFill>
            <a:schemeClr val="tx1"/>
          </a:solidFill>
          <a:latin typeface="+mn-lt"/>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1026" name="Picture 6" descr="palm sundaycontenemptyt.jpg"/>
          <p:cNvPicPr>
            <a:picLocks noChangeAspect="1"/>
          </p:cNvPicPr>
          <p:nvPr userDrawn="1"/>
        </p:nvPicPr>
        <p:blipFill>
          <a:blip r:embed="rId1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27" name="Title Placeholder 1"/>
          <p:cNvSpPr>
            <a:spLocks noGrp="1"/>
          </p:cNvSpPr>
          <p:nvPr>
            <p:ph type="title"/>
          </p:nvPr>
        </p:nvSpPr>
        <p:spPr bwMode="auto">
          <a:xfrm>
            <a:off x="228600" y="76200"/>
            <a:ext cx="6858000" cy="914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261" tIns="45631" rIns="91261" bIns="45631" numCol="1" anchor="ctr" anchorCtr="0" compatLnSpc="1">
            <a:prstTxWarp prst="textNoShape">
              <a:avLst/>
            </a:prstTxWarp>
          </a:bodyPr>
          <a:lstStyle/>
          <a:p>
            <a:pPr lvl="0"/>
            <a:r>
              <a:rPr lang="en-US"/>
              <a:t>Click to edit Master title style</a:t>
            </a:r>
          </a:p>
        </p:txBody>
      </p:sp>
      <p:sp>
        <p:nvSpPr>
          <p:cNvPr id="1028" name="Text Placeholder 2"/>
          <p:cNvSpPr>
            <a:spLocks noGrp="1"/>
          </p:cNvSpPr>
          <p:nvPr>
            <p:ph type="body" idx="1"/>
          </p:nvPr>
        </p:nvSpPr>
        <p:spPr bwMode="auto">
          <a:xfrm>
            <a:off x="457200" y="1371638"/>
            <a:ext cx="8229600" cy="47545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261" tIns="45631" rIns="91261" bIns="4563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261" tIns="45631" rIns="91261" bIns="45631" numCol="1" anchor="ctr" anchorCtr="0" compatLnSpc="1">
            <a:prstTxWarp prst="textNoShape">
              <a:avLst/>
            </a:prstTxWarp>
          </a:bodyPr>
          <a:lstStyle>
            <a:lvl1pPr>
              <a:defRPr sz="1200">
                <a:solidFill>
                  <a:srgbClr val="898989"/>
                </a:solidFill>
                <a:latin typeface="Calibri" charset="0"/>
              </a:defRPr>
            </a:lvl1pPr>
          </a:lstStyle>
          <a:p>
            <a:fld id="{3BA4472C-6186-C244-8827-F0E01B42753D}" type="datetimeFigureOut">
              <a:rPr lang="en-US" smtClean="0">
                <a:cs typeface="Arial" charset="0"/>
              </a:rPr>
              <a:pPr/>
              <a:t>6/16/26</a:t>
            </a:fld>
            <a:endParaRPr lang="en-US">
              <a:cs typeface="Arial"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261" tIns="45631" rIns="91261" bIns="45631" rtlCol="0" anchor="ctr"/>
          <a:lstStyle>
            <a:lvl1pPr algn="ctr" fontAlgn="auto">
              <a:spcBef>
                <a:spcPts val="0"/>
              </a:spcBef>
              <a:spcAft>
                <a:spcPts val="0"/>
              </a:spcAft>
              <a:defRPr sz="1200" smtClean="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261" tIns="45631" rIns="91261" bIns="45631" numCol="1" anchor="ctr" anchorCtr="0" compatLnSpc="1">
            <a:prstTxWarp prst="textNoShape">
              <a:avLst/>
            </a:prstTxWarp>
          </a:bodyPr>
          <a:lstStyle>
            <a:lvl1pPr algn="r">
              <a:defRPr sz="1200">
                <a:solidFill>
                  <a:srgbClr val="898989"/>
                </a:solidFill>
                <a:latin typeface="Calibri" charset="0"/>
              </a:defRPr>
            </a:lvl1pPr>
          </a:lstStyle>
          <a:p>
            <a:fld id="{BA8BE87D-6EF0-114D-BEC2-A820A72651B0}" type="slidenum">
              <a:rPr lang="en-US" smtClean="0">
                <a:cs typeface="Arial" charset="0"/>
              </a:rPr>
              <a:pPr/>
              <a:t>‹#›</a:t>
            </a:fld>
            <a:endParaRPr lang="en-US">
              <a:cs typeface="Arial" charset="0"/>
            </a:endParaRPr>
          </a:p>
        </p:txBody>
      </p:sp>
    </p:spTree>
    <p:extLst>
      <p:ext uri="{BB962C8B-B14F-4D97-AF65-F5344CB8AC3E}">
        <p14:creationId xmlns:p14="http://schemas.microsoft.com/office/powerpoint/2010/main" val="1702138253"/>
      </p:ext>
    </p:extLst>
  </p:cSld>
  <p:clrMap bg1="lt1" tx1="dk1" bg2="lt2" tx2="dk2" accent1="accent1" accent2="accent2" accent3="accent3" accent4="accent4" accent5="accent5" accent6="accent6" hlink="hlink" folHlink="folHlink"/>
  <p:sldLayoutIdLst>
    <p:sldLayoutId id="2147488704" r:id="rId1"/>
    <p:sldLayoutId id="2147488705" r:id="rId2"/>
    <p:sldLayoutId id="2147488706" r:id="rId3"/>
    <p:sldLayoutId id="2147488707" r:id="rId4"/>
    <p:sldLayoutId id="2147488708" r:id="rId5"/>
    <p:sldLayoutId id="2147488709" r:id="rId6"/>
    <p:sldLayoutId id="2147488710" r:id="rId7"/>
    <p:sldLayoutId id="2147488711" r:id="rId8"/>
    <p:sldLayoutId id="2147488712" r:id="rId9"/>
    <p:sldLayoutId id="2147488713" r:id="rId10"/>
    <p:sldLayoutId id="2147488714" r:id="rId11"/>
  </p:sldLayoutIdLst>
  <p:transition spd="slow">
    <p:fade/>
  </p:transition>
  <p:txStyles>
    <p:titleStyle>
      <a:lvl1pPr algn="ctr" rtl="0" fontAlgn="base">
        <a:spcBef>
          <a:spcPct val="0"/>
        </a:spcBef>
        <a:spcAft>
          <a:spcPct val="0"/>
        </a:spcAft>
        <a:defRPr sz="4400" kern="1200">
          <a:solidFill>
            <a:schemeClr val="tx1"/>
          </a:solidFill>
          <a:latin typeface="+mj-lt"/>
          <a:ea typeface="ＭＳ Ｐゴシック" charset="0"/>
          <a:cs typeface="+mj-cs"/>
        </a:defRPr>
      </a:lvl1pPr>
      <a:lvl2pPr algn="ctr" rtl="0" fontAlgn="base">
        <a:spcBef>
          <a:spcPct val="0"/>
        </a:spcBef>
        <a:spcAft>
          <a:spcPct val="0"/>
        </a:spcAft>
        <a:defRPr sz="4400">
          <a:solidFill>
            <a:schemeClr val="tx1"/>
          </a:solidFill>
          <a:latin typeface="Calibri" charset="0"/>
          <a:ea typeface="ＭＳ Ｐゴシック" charset="0"/>
        </a:defRPr>
      </a:lvl2pPr>
      <a:lvl3pPr algn="ctr" rtl="0" fontAlgn="base">
        <a:spcBef>
          <a:spcPct val="0"/>
        </a:spcBef>
        <a:spcAft>
          <a:spcPct val="0"/>
        </a:spcAft>
        <a:defRPr sz="4400">
          <a:solidFill>
            <a:schemeClr val="tx1"/>
          </a:solidFill>
          <a:latin typeface="Calibri" charset="0"/>
          <a:ea typeface="ＭＳ Ｐゴシック" charset="0"/>
        </a:defRPr>
      </a:lvl3pPr>
      <a:lvl4pPr algn="ctr" rtl="0" fontAlgn="base">
        <a:spcBef>
          <a:spcPct val="0"/>
        </a:spcBef>
        <a:spcAft>
          <a:spcPct val="0"/>
        </a:spcAft>
        <a:defRPr sz="4400">
          <a:solidFill>
            <a:schemeClr val="tx1"/>
          </a:solidFill>
          <a:latin typeface="Calibri" charset="0"/>
          <a:ea typeface="ＭＳ Ｐゴシック" charset="0"/>
        </a:defRPr>
      </a:lvl4pPr>
      <a:lvl5pPr algn="ctr" rtl="0" fontAlgn="base">
        <a:spcBef>
          <a:spcPct val="0"/>
        </a:spcBef>
        <a:spcAft>
          <a:spcPct val="0"/>
        </a:spcAft>
        <a:defRPr sz="4400">
          <a:solidFill>
            <a:schemeClr val="tx1"/>
          </a:solidFill>
          <a:latin typeface="Calibri" charset="0"/>
          <a:ea typeface="ＭＳ Ｐゴシック" charset="0"/>
        </a:defRPr>
      </a:lvl5pPr>
      <a:lvl6pPr marL="456343" algn="ctr" rtl="0" fontAlgn="base">
        <a:spcBef>
          <a:spcPct val="0"/>
        </a:spcBef>
        <a:spcAft>
          <a:spcPct val="0"/>
        </a:spcAft>
        <a:defRPr sz="4400">
          <a:solidFill>
            <a:schemeClr val="tx1"/>
          </a:solidFill>
          <a:latin typeface="Calibri" charset="0"/>
          <a:ea typeface="ＭＳ Ｐゴシック" charset="0"/>
        </a:defRPr>
      </a:lvl6pPr>
      <a:lvl7pPr marL="912690" algn="ctr" rtl="0" fontAlgn="base">
        <a:spcBef>
          <a:spcPct val="0"/>
        </a:spcBef>
        <a:spcAft>
          <a:spcPct val="0"/>
        </a:spcAft>
        <a:defRPr sz="4400">
          <a:solidFill>
            <a:schemeClr val="tx1"/>
          </a:solidFill>
          <a:latin typeface="Calibri" charset="0"/>
          <a:ea typeface="ＭＳ Ｐゴシック" charset="0"/>
        </a:defRPr>
      </a:lvl7pPr>
      <a:lvl8pPr marL="1369016" algn="ctr" rtl="0" fontAlgn="base">
        <a:spcBef>
          <a:spcPct val="0"/>
        </a:spcBef>
        <a:spcAft>
          <a:spcPct val="0"/>
        </a:spcAft>
        <a:defRPr sz="4400">
          <a:solidFill>
            <a:schemeClr val="tx1"/>
          </a:solidFill>
          <a:latin typeface="Calibri" charset="0"/>
          <a:ea typeface="ＭＳ Ｐゴシック" charset="0"/>
        </a:defRPr>
      </a:lvl8pPr>
      <a:lvl9pPr marL="1825374" algn="ctr" rtl="0" fontAlgn="base">
        <a:spcBef>
          <a:spcPct val="0"/>
        </a:spcBef>
        <a:spcAft>
          <a:spcPct val="0"/>
        </a:spcAft>
        <a:defRPr sz="4400">
          <a:solidFill>
            <a:schemeClr val="tx1"/>
          </a:solidFill>
          <a:latin typeface="Calibri" charset="0"/>
          <a:ea typeface="ＭＳ Ｐゴシック" charset="0"/>
        </a:defRPr>
      </a:lvl9pPr>
    </p:titleStyle>
    <p:bodyStyle>
      <a:lvl1pPr marL="342254" indent="-342254" algn="l" rtl="0" fontAlgn="base">
        <a:spcBef>
          <a:spcPct val="20000"/>
        </a:spcBef>
        <a:spcAft>
          <a:spcPct val="0"/>
        </a:spcAft>
        <a:buFont typeface="Arial" charset="0"/>
        <a:buChar char="•"/>
        <a:defRPr sz="3200" kern="1200">
          <a:solidFill>
            <a:schemeClr val="tx1"/>
          </a:solidFill>
          <a:latin typeface="+mn-lt"/>
          <a:ea typeface="ＭＳ Ｐゴシック" charset="0"/>
          <a:cs typeface="+mn-cs"/>
        </a:defRPr>
      </a:lvl1pPr>
      <a:lvl2pPr marL="741546" indent="-285218" algn="l" rtl="0" fontAlgn="base">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0839" indent="-228172" algn="l" rtl="0" fontAlgn="base">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7194" indent="-228172" algn="l" rtl="0" fontAlgn="base">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3524" indent="-228172" algn="l" rtl="0" fontAlgn="base">
        <a:spcBef>
          <a:spcPct val="20000"/>
        </a:spcBef>
        <a:spcAft>
          <a:spcPct val="0"/>
        </a:spcAft>
        <a:buFont typeface="Arial" charset="0"/>
        <a:defRPr sz="2000" kern="1200">
          <a:solidFill>
            <a:schemeClr val="tx1"/>
          </a:solidFill>
          <a:latin typeface="+mn-lt"/>
          <a:ea typeface="ＭＳ Ｐゴシック" charset="0"/>
          <a:cs typeface="+mn-cs"/>
        </a:defRPr>
      </a:lvl5pPr>
      <a:lvl6pPr marL="2509864" indent="-228172" algn="l" defTabSz="91269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66212" indent="-228172" algn="l" defTabSz="91269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2541" indent="-228172" algn="l" defTabSz="91269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78893" indent="-228172" algn="l" defTabSz="91269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2690" rtl="0" eaLnBrk="1" latinLnBrk="0" hangingPunct="1">
        <a:defRPr sz="1800" kern="1200">
          <a:solidFill>
            <a:schemeClr val="tx1"/>
          </a:solidFill>
          <a:latin typeface="+mn-lt"/>
          <a:ea typeface="+mn-ea"/>
          <a:cs typeface="+mn-cs"/>
        </a:defRPr>
      </a:lvl1pPr>
      <a:lvl2pPr marL="456343" algn="l" defTabSz="912690" rtl="0" eaLnBrk="1" latinLnBrk="0" hangingPunct="1">
        <a:defRPr sz="1800" kern="1200">
          <a:solidFill>
            <a:schemeClr val="tx1"/>
          </a:solidFill>
          <a:latin typeface="+mn-lt"/>
          <a:ea typeface="+mn-ea"/>
          <a:cs typeface="+mn-cs"/>
        </a:defRPr>
      </a:lvl2pPr>
      <a:lvl3pPr marL="912690" algn="l" defTabSz="912690" rtl="0" eaLnBrk="1" latinLnBrk="0" hangingPunct="1">
        <a:defRPr sz="1800" kern="1200">
          <a:solidFill>
            <a:schemeClr val="tx1"/>
          </a:solidFill>
          <a:latin typeface="+mn-lt"/>
          <a:ea typeface="+mn-ea"/>
          <a:cs typeface="+mn-cs"/>
        </a:defRPr>
      </a:lvl3pPr>
      <a:lvl4pPr marL="1369016" algn="l" defTabSz="912690" rtl="0" eaLnBrk="1" latinLnBrk="0" hangingPunct="1">
        <a:defRPr sz="1800" kern="1200">
          <a:solidFill>
            <a:schemeClr val="tx1"/>
          </a:solidFill>
          <a:latin typeface="+mn-lt"/>
          <a:ea typeface="+mn-ea"/>
          <a:cs typeface="+mn-cs"/>
        </a:defRPr>
      </a:lvl4pPr>
      <a:lvl5pPr marL="1825374" algn="l" defTabSz="912690" rtl="0" eaLnBrk="1" latinLnBrk="0" hangingPunct="1">
        <a:defRPr sz="1800" kern="1200">
          <a:solidFill>
            <a:schemeClr val="tx1"/>
          </a:solidFill>
          <a:latin typeface="+mn-lt"/>
          <a:ea typeface="+mn-ea"/>
          <a:cs typeface="+mn-cs"/>
        </a:defRPr>
      </a:lvl5pPr>
      <a:lvl6pPr marL="2281697" algn="l" defTabSz="912690" rtl="0" eaLnBrk="1" latinLnBrk="0" hangingPunct="1">
        <a:defRPr sz="1800" kern="1200">
          <a:solidFill>
            <a:schemeClr val="tx1"/>
          </a:solidFill>
          <a:latin typeface="+mn-lt"/>
          <a:ea typeface="+mn-ea"/>
          <a:cs typeface="+mn-cs"/>
        </a:defRPr>
      </a:lvl6pPr>
      <a:lvl7pPr marL="2738032" algn="l" defTabSz="912690" rtl="0" eaLnBrk="1" latinLnBrk="0" hangingPunct="1">
        <a:defRPr sz="1800" kern="1200">
          <a:solidFill>
            <a:schemeClr val="tx1"/>
          </a:solidFill>
          <a:latin typeface="+mn-lt"/>
          <a:ea typeface="+mn-ea"/>
          <a:cs typeface="+mn-cs"/>
        </a:defRPr>
      </a:lvl7pPr>
      <a:lvl8pPr marL="3194368" algn="l" defTabSz="912690" rtl="0" eaLnBrk="1" latinLnBrk="0" hangingPunct="1">
        <a:defRPr sz="1800" kern="1200">
          <a:solidFill>
            <a:schemeClr val="tx1"/>
          </a:solidFill>
          <a:latin typeface="+mn-lt"/>
          <a:ea typeface="+mn-ea"/>
          <a:cs typeface="+mn-cs"/>
        </a:defRPr>
      </a:lvl8pPr>
      <a:lvl9pPr marL="3650712" algn="l" defTabSz="91269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65218"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65219"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defTabSz="457200" fontAlgn="auto">
              <a:spcBef>
                <a:spcPts val="0"/>
              </a:spcBef>
              <a:spcAft>
                <a:spcPts val="0"/>
              </a:spcAft>
              <a:defRPr sz="1200">
                <a:solidFill>
                  <a:prstClr val="black">
                    <a:tint val="75000"/>
                  </a:prstClr>
                </a:solidFill>
                <a:latin typeface="Calibri"/>
                <a:ea typeface="+mn-ea"/>
                <a:cs typeface="+mn-cs"/>
              </a:defRPr>
            </a:lvl1pPr>
          </a:lstStyle>
          <a:p>
            <a:pPr>
              <a:defRPr/>
            </a:pPr>
            <a:fld id="{0A920680-21BE-5A42-B85D-88D7E221B18D}" type="datetimeFigureOut">
              <a:rPr lang="en-US"/>
              <a:pPr>
                <a:defRPr/>
              </a:pPr>
              <a:t>6/16/26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defTabSz="457200" fontAlgn="auto">
              <a:spcBef>
                <a:spcPts val="0"/>
              </a:spcBef>
              <a:spcAft>
                <a:spcPts val="0"/>
              </a:spcAft>
              <a:defRPr sz="1200">
                <a:solidFill>
                  <a:prstClr val="black">
                    <a:tint val="75000"/>
                  </a:prstClr>
                </a:solidFill>
                <a:latin typeface="Calibri"/>
                <a:ea typeface="+mn-ea"/>
                <a:cs typeface="+mn-cs"/>
              </a:defRPr>
            </a:lvl1pPr>
          </a:lstStyle>
          <a:p>
            <a:pPr>
              <a:defRPr/>
            </a:pPr>
            <a:fld id="{FB281380-89CB-A340-A609-299BC3B40B74}" type="slidenum">
              <a:rPr lang="en-US"/>
              <a:pPr>
                <a:defRPr/>
              </a:pPr>
              <a:t>‹#›</a:t>
            </a:fld>
            <a:endParaRPr lang="en-US"/>
          </a:p>
        </p:txBody>
      </p:sp>
    </p:spTree>
    <p:extLst>
      <p:ext uri="{BB962C8B-B14F-4D97-AF65-F5344CB8AC3E}">
        <p14:creationId xmlns:p14="http://schemas.microsoft.com/office/powerpoint/2010/main" val="3134712349"/>
      </p:ext>
    </p:extLst>
  </p:cSld>
  <p:clrMap bg1="lt1" tx1="dk1" bg2="lt2" tx2="dk2" accent1="accent1" accent2="accent2" accent3="accent3" accent4="accent4" accent5="accent5" accent6="accent6" hlink="hlink" folHlink="folHlink"/>
  <p:sldLayoutIdLst>
    <p:sldLayoutId id="2147488716" r:id="rId1"/>
    <p:sldLayoutId id="2147488717" r:id="rId2"/>
    <p:sldLayoutId id="2147488718" r:id="rId3"/>
    <p:sldLayoutId id="2147488719" r:id="rId4"/>
    <p:sldLayoutId id="2147488720" r:id="rId5"/>
    <p:sldLayoutId id="2147488721" r:id="rId6"/>
    <p:sldLayoutId id="2147488722" r:id="rId7"/>
    <p:sldLayoutId id="2147488723" r:id="rId8"/>
    <p:sldLayoutId id="2147488724" r:id="rId9"/>
    <p:sldLayoutId id="2147488725" r:id="rId10"/>
    <p:sldLayoutId id="2147488726"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820226" name="Rectangle 1026"/>
          <p:cNvSpPr>
            <a:spLocks noGrp="1" noChangeArrowheads="1"/>
          </p:cNvSpPr>
          <p:nvPr>
            <p:ph type="title"/>
          </p:nvPr>
        </p:nvSpPr>
        <p:spPr bwMode="auto">
          <a:xfrm>
            <a:off x="685800" y="609600"/>
            <a:ext cx="7772400" cy="11430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820227" name="Rectangle 1027"/>
          <p:cNvSpPr>
            <a:spLocks noGrp="1" noChangeArrowheads="1"/>
          </p:cNvSpPr>
          <p:nvPr>
            <p:ph type="body" idx="1"/>
          </p:nvPr>
        </p:nvSpPr>
        <p:spPr bwMode="auto">
          <a:xfrm>
            <a:off x="685800" y="1981200"/>
            <a:ext cx="7772400" cy="41148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20228"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l">
              <a:defRPr sz="1400" smtClean="0">
                <a:latin typeface="+mn-lt"/>
                <a:ea typeface="+mn-ea"/>
                <a:cs typeface="+mn-cs"/>
              </a:defRPr>
            </a:lvl1pPr>
          </a:lstStyle>
          <a:p>
            <a:pPr defTabSz="914400" eaLnBrk="0" fontAlgn="base" hangingPunct="0">
              <a:spcBef>
                <a:spcPct val="0"/>
              </a:spcBef>
              <a:spcAft>
                <a:spcPct val="0"/>
              </a:spcAft>
              <a:defRPr/>
            </a:pPr>
            <a:endParaRPr lang="en-US">
              <a:solidFill>
                <a:srgbClr val="FFFF66"/>
              </a:solidFill>
              <a:latin typeface="Trebuchet MS"/>
              <a:ea typeface="Osaka"/>
              <a:cs typeface="Osaka"/>
            </a:endParaRPr>
          </a:p>
        </p:txBody>
      </p:sp>
      <p:sp>
        <p:nvSpPr>
          <p:cNvPr id="820229"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defRPr sz="1400" smtClean="0">
                <a:latin typeface="+mn-lt"/>
                <a:ea typeface="+mn-ea"/>
                <a:cs typeface="+mn-cs"/>
              </a:defRPr>
            </a:lvl1pPr>
          </a:lstStyle>
          <a:p>
            <a:pPr algn="ctr" defTabSz="914400" eaLnBrk="0" fontAlgn="base" hangingPunct="0">
              <a:spcBef>
                <a:spcPct val="0"/>
              </a:spcBef>
              <a:spcAft>
                <a:spcPct val="0"/>
              </a:spcAft>
              <a:defRPr/>
            </a:pPr>
            <a:endParaRPr lang="en-US">
              <a:solidFill>
                <a:srgbClr val="FFFF66"/>
              </a:solidFill>
              <a:latin typeface="Trebuchet MS"/>
              <a:ea typeface="Osaka"/>
              <a:cs typeface="Osaka"/>
            </a:endParaRPr>
          </a:p>
        </p:txBody>
      </p:sp>
      <p:sp>
        <p:nvSpPr>
          <p:cNvPr id="820230"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r">
              <a:defRPr sz="1400" smtClean="0">
                <a:latin typeface="+mn-lt"/>
                <a:ea typeface="+mn-ea"/>
                <a:cs typeface="+mn-cs"/>
              </a:defRPr>
            </a:lvl1pPr>
          </a:lstStyle>
          <a:p>
            <a:pPr defTabSz="914400" eaLnBrk="0" fontAlgn="base" hangingPunct="0">
              <a:spcBef>
                <a:spcPct val="0"/>
              </a:spcBef>
              <a:spcAft>
                <a:spcPct val="0"/>
              </a:spcAft>
              <a:defRPr/>
            </a:pPr>
            <a:fld id="{D6CAB8B0-4733-2441-BA94-945190D0553D}" type="slidenum">
              <a:rPr lang="en-US">
                <a:solidFill>
                  <a:srgbClr val="FFFF66"/>
                </a:solidFill>
                <a:latin typeface="Trebuchet MS"/>
                <a:ea typeface="Osaka"/>
                <a:cs typeface="Osaka"/>
              </a:rPr>
              <a:pPr defTabSz="914400" eaLnBrk="0" fontAlgn="base" hangingPunct="0">
                <a:spcBef>
                  <a:spcPct val="0"/>
                </a:spcBef>
                <a:spcAft>
                  <a:spcPct val="0"/>
                </a:spcAft>
                <a:defRPr/>
              </a:pPr>
              <a:t>‹#›</a:t>
            </a:fld>
            <a:endParaRPr lang="en-US">
              <a:solidFill>
                <a:srgbClr val="FFFF66"/>
              </a:solidFill>
              <a:latin typeface="Trebuchet MS"/>
              <a:ea typeface="Osaka"/>
              <a:cs typeface="Osaka"/>
            </a:endParaRPr>
          </a:p>
        </p:txBody>
      </p:sp>
    </p:spTree>
    <p:extLst>
      <p:ext uri="{BB962C8B-B14F-4D97-AF65-F5344CB8AC3E}">
        <p14:creationId xmlns:p14="http://schemas.microsoft.com/office/powerpoint/2010/main" val="314470539"/>
      </p:ext>
    </p:extLst>
  </p:cSld>
  <p:clrMap bg1="dk2" tx1="lt1" bg2="dk1" tx2="lt2" accent1="accent1" accent2="accent2" accent3="accent3" accent4="accent4" accent5="accent5" accent6="accent6" hlink="hlink" folHlink="folHlink"/>
  <p:sldLayoutIdLst>
    <p:sldLayoutId id="2147488728" r:id="rId1"/>
    <p:sldLayoutId id="2147488729" r:id="rId2"/>
    <p:sldLayoutId id="2147488730" r:id="rId3"/>
    <p:sldLayoutId id="2147488731" r:id="rId4"/>
    <p:sldLayoutId id="2147488732" r:id="rId5"/>
    <p:sldLayoutId id="2147488733" r:id="rId6"/>
    <p:sldLayoutId id="2147488734" r:id="rId7"/>
    <p:sldLayoutId id="2147488735" r:id="rId8"/>
    <p:sldLayoutId id="2147488736" r:id="rId9"/>
    <p:sldLayoutId id="2147488737" r:id="rId10"/>
    <p:sldLayoutId id="2147488738" r:id="rId11"/>
  </p:sldLayoutIdLst>
  <p:hf sldNum="0" hdr="0"/>
  <p:txStyles>
    <p:titleStyle>
      <a:lvl1pPr algn="ctr" rtl="0" eaLnBrk="0" fontAlgn="base" hangingPunct="0">
        <a:spcBef>
          <a:spcPct val="0"/>
        </a:spcBef>
        <a:spcAft>
          <a:spcPct val="0"/>
        </a:spcAft>
        <a:defRPr sz="4400" b="1">
          <a:solidFill>
            <a:schemeClr val="tx2"/>
          </a:solidFill>
          <a:latin typeface="+mj-lt"/>
          <a:ea typeface="+mj-ea"/>
          <a:cs typeface="+mj-cs"/>
        </a:defRPr>
      </a:lvl1pPr>
      <a:lvl2pPr algn="ctr" rtl="0" eaLnBrk="0" fontAlgn="base" hangingPunct="0">
        <a:spcBef>
          <a:spcPct val="0"/>
        </a:spcBef>
        <a:spcAft>
          <a:spcPct val="0"/>
        </a:spcAft>
        <a:defRPr sz="4400" b="1">
          <a:solidFill>
            <a:schemeClr val="tx2"/>
          </a:solidFill>
          <a:latin typeface="Trebuchet MS" charset="0"/>
          <a:ea typeface="Osaka" charset="0"/>
          <a:cs typeface="Osaka" charset="0"/>
        </a:defRPr>
      </a:lvl2pPr>
      <a:lvl3pPr algn="ctr" rtl="0" eaLnBrk="0" fontAlgn="base" hangingPunct="0">
        <a:spcBef>
          <a:spcPct val="0"/>
        </a:spcBef>
        <a:spcAft>
          <a:spcPct val="0"/>
        </a:spcAft>
        <a:defRPr sz="4400" b="1">
          <a:solidFill>
            <a:schemeClr val="tx2"/>
          </a:solidFill>
          <a:latin typeface="Trebuchet MS" charset="0"/>
          <a:ea typeface="Osaka" charset="0"/>
          <a:cs typeface="Osaka" charset="0"/>
        </a:defRPr>
      </a:lvl3pPr>
      <a:lvl4pPr algn="ctr" rtl="0" eaLnBrk="0" fontAlgn="base" hangingPunct="0">
        <a:spcBef>
          <a:spcPct val="0"/>
        </a:spcBef>
        <a:spcAft>
          <a:spcPct val="0"/>
        </a:spcAft>
        <a:defRPr sz="4400" b="1">
          <a:solidFill>
            <a:schemeClr val="tx2"/>
          </a:solidFill>
          <a:latin typeface="Trebuchet MS" charset="0"/>
          <a:ea typeface="Osaka" charset="0"/>
          <a:cs typeface="Osaka" charset="0"/>
        </a:defRPr>
      </a:lvl4pPr>
      <a:lvl5pPr algn="ctr" rtl="0" eaLnBrk="0" fontAlgn="base" hangingPunct="0">
        <a:spcBef>
          <a:spcPct val="0"/>
        </a:spcBef>
        <a:spcAft>
          <a:spcPct val="0"/>
        </a:spcAft>
        <a:defRPr sz="4400" b="1">
          <a:solidFill>
            <a:schemeClr val="tx2"/>
          </a:solidFill>
          <a:latin typeface="Trebuchet MS" charset="0"/>
          <a:ea typeface="Osaka" charset="0"/>
          <a:cs typeface="Osaka" charset="0"/>
        </a:defRPr>
      </a:lvl5pPr>
      <a:lvl6pPr marL="457200" algn="ctr" rtl="0" eaLnBrk="0" fontAlgn="base" hangingPunct="0">
        <a:spcBef>
          <a:spcPct val="0"/>
        </a:spcBef>
        <a:spcAft>
          <a:spcPct val="0"/>
        </a:spcAft>
        <a:defRPr sz="4400" b="1">
          <a:solidFill>
            <a:schemeClr val="tx2"/>
          </a:solidFill>
          <a:latin typeface="Trebuchet MS" charset="0"/>
          <a:ea typeface="Osaka" charset="0"/>
          <a:cs typeface="Osaka" charset="0"/>
        </a:defRPr>
      </a:lvl6pPr>
      <a:lvl7pPr marL="914400" algn="ctr" rtl="0" eaLnBrk="0" fontAlgn="base" hangingPunct="0">
        <a:spcBef>
          <a:spcPct val="0"/>
        </a:spcBef>
        <a:spcAft>
          <a:spcPct val="0"/>
        </a:spcAft>
        <a:defRPr sz="4400" b="1">
          <a:solidFill>
            <a:schemeClr val="tx2"/>
          </a:solidFill>
          <a:latin typeface="Trebuchet MS" charset="0"/>
          <a:ea typeface="Osaka" charset="0"/>
          <a:cs typeface="Osaka" charset="0"/>
        </a:defRPr>
      </a:lvl7pPr>
      <a:lvl8pPr marL="1371600" algn="ctr" rtl="0" eaLnBrk="0" fontAlgn="base" hangingPunct="0">
        <a:spcBef>
          <a:spcPct val="0"/>
        </a:spcBef>
        <a:spcAft>
          <a:spcPct val="0"/>
        </a:spcAft>
        <a:defRPr sz="4400" b="1">
          <a:solidFill>
            <a:schemeClr val="tx2"/>
          </a:solidFill>
          <a:latin typeface="Trebuchet MS" charset="0"/>
          <a:ea typeface="Osaka" charset="0"/>
          <a:cs typeface="Osaka" charset="0"/>
        </a:defRPr>
      </a:lvl8pPr>
      <a:lvl9pPr marL="1828800" algn="ctr" rtl="0" eaLnBrk="0" fontAlgn="base" hangingPunct="0">
        <a:spcBef>
          <a:spcPct val="0"/>
        </a:spcBef>
        <a:spcAft>
          <a:spcPct val="0"/>
        </a:spcAft>
        <a:defRPr sz="4400" b="1">
          <a:solidFill>
            <a:schemeClr val="tx2"/>
          </a:solidFill>
          <a:latin typeface="Trebuchet MS" charset="0"/>
          <a:ea typeface="Osaka" charset="0"/>
          <a:cs typeface="Osaka" charset="0"/>
        </a:defRPr>
      </a:lvl9pPr>
    </p:titleStyle>
    <p:bodyStyle>
      <a:lvl1pPr marL="342900" indent="-342900" algn="l" rtl="0" eaLnBrk="0" fontAlgn="base" hangingPunct="0">
        <a:spcBef>
          <a:spcPct val="20000"/>
        </a:spcBef>
        <a:spcAft>
          <a:spcPct val="0"/>
        </a:spcAft>
        <a:buFont typeface="Times" charset="0"/>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Font typeface="Times" charset="0"/>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Font typeface="Times" charset="0"/>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5pPr>
      <a:lvl6pPr marL="25146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6pPr>
      <a:lvl7pPr marL="29718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7pPr>
      <a:lvl8pPr marL="34290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8pPr>
      <a:lvl9pPr marL="38862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0310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310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l">
              <a:defRPr sz="1400">
                <a:solidFill>
                  <a:srgbClr val="000000"/>
                </a:solidFill>
                <a:latin typeface="Arial"/>
                <a:ea typeface="Osaka"/>
                <a:cs typeface="Osaka"/>
              </a:defRPr>
            </a:lvl1pPr>
          </a:lstStyle>
          <a:p>
            <a:pPr>
              <a:defRPr/>
            </a:pPr>
            <a:endParaRPr lang="en-US"/>
          </a:p>
        </p:txBody>
      </p:sp>
      <p:sp>
        <p:nvSpPr>
          <p:cNvPr id="30310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Arial"/>
                <a:ea typeface="Osaka"/>
                <a:cs typeface="Osaka"/>
              </a:defRPr>
            </a:lvl1pPr>
          </a:lstStyle>
          <a:p>
            <a:pPr>
              <a:defRPr/>
            </a:pPr>
            <a:endParaRPr lang="en-US"/>
          </a:p>
        </p:txBody>
      </p:sp>
      <p:sp>
        <p:nvSpPr>
          <p:cNvPr id="30311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a:defRPr sz="1400">
                <a:solidFill>
                  <a:srgbClr val="000000"/>
                </a:solidFill>
                <a:latin typeface="Arial"/>
                <a:ea typeface="Osaka"/>
                <a:cs typeface="Osaka"/>
              </a:defRPr>
            </a:lvl1pPr>
          </a:lstStyle>
          <a:p>
            <a:pPr>
              <a:defRPr/>
            </a:pPr>
            <a:fld id="{605319B9-59DE-374C-89BE-F04E92AE449D}"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7685" r:id="rId1"/>
    <p:sldLayoutId id="2147487686" r:id="rId2"/>
    <p:sldLayoutId id="2147487687" r:id="rId3"/>
    <p:sldLayoutId id="2147487688" r:id="rId4"/>
    <p:sldLayoutId id="2147487689" r:id="rId5"/>
    <p:sldLayoutId id="2147487690" r:id="rId6"/>
    <p:sldLayoutId id="2147487691" r:id="rId7"/>
    <p:sldLayoutId id="2147487692" r:id="rId8"/>
    <p:sldLayoutId id="2147487693" r:id="rId9"/>
    <p:sldLayoutId id="2147487694" r:id="rId10"/>
    <p:sldLayoutId id="2147487695"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Osaka" charset="0"/>
          <a:cs typeface="Osaka" charset="0"/>
        </a:defRPr>
      </a:lvl2pPr>
      <a:lvl3pPr algn="ctr" rtl="0" eaLnBrk="0" fontAlgn="base" hangingPunct="0">
        <a:spcBef>
          <a:spcPct val="0"/>
        </a:spcBef>
        <a:spcAft>
          <a:spcPct val="0"/>
        </a:spcAft>
        <a:defRPr sz="4400">
          <a:solidFill>
            <a:schemeClr val="tx2"/>
          </a:solidFill>
          <a:latin typeface="Arial" charset="0"/>
          <a:ea typeface="Osaka" charset="0"/>
          <a:cs typeface="Osaka" charset="0"/>
        </a:defRPr>
      </a:lvl3pPr>
      <a:lvl4pPr algn="ctr" rtl="0" eaLnBrk="0" fontAlgn="base" hangingPunct="0">
        <a:spcBef>
          <a:spcPct val="0"/>
        </a:spcBef>
        <a:spcAft>
          <a:spcPct val="0"/>
        </a:spcAft>
        <a:defRPr sz="4400">
          <a:solidFill>
            <a:schemeClr val="tx2"/>
          </a:solidFill>
          <a:latin typeface="Arial" charset="0"/>
          <a:ea typeface="Osaka" charset="0"/>
          <a:cs typeface="Osaka" charset="0"/>
        </a:defRPr>
      </a:lvl4pPr>
      <a:lvl5pPr algn="ctr" rtl="0" eaLnBrk="0" fontAlgn="base" hangingPunct="0">
        <a:spcBef>
          <a:spcPct val="0"/>
        </a:spcBef>
        <a:spcAft>
          <a:spcPct val="0"/>
        </a:spcAft>
        <a:defRPr sz="4400">
          <a:solidFill>
            <a:schemeClr val="tx2"/>
          </a:solidFill>
          <a:latin typeface="Arial" charset="0"/>
          <a:ea typeface="Osaka" charset="0"/>
          <a:cs typeface="Osaka" charset="0"/>
        </a:defRPr>
      </a:lvl5pPr>
      <a:lvl6pPr marL="457200" algn="ctr" rtl="0" fontAlgn="base">
        <a:spcBef>
          <a:spcPct val="0"/>
        </a:spcBef>
        <a:spcAft>
          <a:spcPct val="0"/>
        </a:spcAft>
        <a:defRPr sz="4400">
          <a:solidFill>
            <a:schemeClr val="tx2"/>
          </a:solidFill>
          <a:latin typeface="Arial" charset="0"/>
          <a:ea typeface="Osaka" charset="0"/>
          <a:cs typeface="Osaka" charset="0"/>
        </a:defRPr>
      </a:lvl6pPr>
      <a:lvl7pPr marL="914400" algn="ctr" rtl="0" fontAlgn="base">
        <a:spcBef>
          <a:spcPct val="0"/>
        </a:spcBef>
        <a:spcAft>
          <a:spcPct val="0"/>
        </a:spcAft>
        <a:defRPr sz="4400">
          <a:solidFill>
            <a:schemeClr val="tx2"/>
          </a:solidFill>
          <a:latin typeface="Arial" charset="0"/>
          <a:ea typeface="Osaka" charset="0"/>
          <a:cs typeface="Osaka" charset="0"/>
        </a:defRPr>
      </a:lvl7pPr>
      <a:lvl8pPr marL="1371600" algn="ctr" rtl="0" fontAlgn="base">
        <a:spcBef>
          <a:spcPct val="0"/>
        </a:spcBef>
        <a:spcAft>
          <a:spcPct val="0"/>
        </a:spcAft>
        <a:defRPr sz="4400">
          <a:solidFill>
            <a:schemeClr val="tx2"/>
          </a:solidFill>
          <a:latin typeface="Arial" charset="0"/>
          <a:ea typeface="Osaka" charset="0"/>
          <a:cs typeface="Osaka" charset="0"/>
        </a:defRPr>
      </a:lvl8pPr>
      <a:lvl9pPr marL="1828800" algn="ctr" rtl="0" fontAlgn="base">
        <a:spcBef>
          <a:spcPct val="0"/>
        </a:spcBef>
        <a:spcAft>
          <a:spcPct val="0"/>
        </a:spcAft>
        <a:defRPr sz="4400">
          <a:solidFill>
            <a:schemeClr val="tx2"/>
          </a:solidFill>
          <a:latin typeface="Arial" charset="0"/>
          <a:ea typeface="Osaka" charset="0"/>
          <a:cs typeface="Osaka"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a:solidFill>
            <a:schemeClr val="tx1"/>
          </a:solidFill>
          <a:latin typeface="+mn-lt"/>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70658" name="Rectangle 1026"/>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a:t>Click to edit Master title style</a:t>
            </a:r>
          </a:p>
        </p:txBody>
      </p:sp>
      <p:sp>
        <p:nvSpPr>
          <p:cNvPr id="70659" name="Rectangle 1027"/>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6" name="Rectangle 1028"/>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eaLnBrk="1" hangingPunct="1">
              <a:defRPr sz="1400">
                <a:solidFill>
                  <a:srgbClr val="000000"/>
                </a:solidFill>
                <a:ea typeface="ＭＳ Ｐゴシック" charset="-128"/>
                <a:cs typeface="ＭＳ Ｐゴシック" charset="-128"/>
              </a:defRPr>
            </a:lvl1pPr>
          </a:lstStyle>
          <a:p>
            <a:pPr>
              <a:defRPr/>
            </a:pPr>
            <a:endParaRPr lang="en-US"/>
          </a:p>
        </p:txBody>
      </p:sp>
      <p:sp>
        <p:nvSpPr>
          <p:cNvPr id="18437" name="Rectangle 1029"/>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1" hangingPunct="1">
              <a:defRPr sz="1400">
                <a:solidFill>
                  <a:srgbClr val="000000"/>
                </a:solidFill>
                <a:ea typeface="ＭＳ Ｐゴシック" charset="-128"/>
                <a:cs typeface="ＭＳ Ｐゴシック" charset="-128"/>
              </a:defRPr>
            </a:lvl1pPr>
          </a:lstStyle>
          <a:p>
            <a:pPr>
              <a:defRPr/>
            </a:pPr>
            <a:endParaRPr lang="en-US"/>
          </a:p>
        </p:txBody>
      </p:sp>
      <p:sp>
        <p:nvSpPr>
          <p:cNvPr id="18438" name="Rectangle 1030"/>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1" hangingPunct="1">
              <a:defRPr sz="1400">
                <a:solidFill>
                  <a:srgbClr val="000000"/>
                </a:solidFill>
              </a:defRPr>
            </a:lvl1pPr>
          </a:lstStyle>
          <a:p>
            <a:pPr>
              <a:defRPr/>
            </a:pPr>
            <a:fld id="{CBFF8D2B-6DAD-9249-9BB8-41A45254BDA4}" type="slidenum">
              <a:rPr lang="en-US"/>
              <a:pPr>
                <a:defRPr/>
              </a:pPr>
              <a:t>‹#›</a:t>
            </a:fld>
            <a:endParaRPr lang="en-US"/>
          </a:p>
        </p:txBody>
      </p:sp>
    </p:spTree>
    <p:extLst>
      <p:ext uri="{BB962C8B-B14F-4D97-AF65-F5344CB8AC3E}">
        <p14:creationId xmlns:p14="http://schemas.microsoft.com/office/powerpoint/2010/main" val="2497662132"/>
      </p:ext>
    </p:extLst>
  </p:cSld>
  <p:clrMap bg1="lt1" tx1="dk1" bg2="lt2" tx2="dk2" accent1="accent1" accent2="accent2" accent3="accent3" accent4="accent4" accent5="accent5" accent6="accent6" hlink="hlink" folHlink="folHlink"/>
  <p:sldLayoutIdLst>
    <p:sldLayoutId id="2147488742" r:id="rId1"/>
  </p:sldLayoutIdLst>
  <p:txStyles>
    <p:titleStyle>
      <a:lvl1pPr algn="ctr" rtl="0" eaLnBrk="0" fontAlgn="base" hangingPunct="0">
        <a:spcBef>
          <a:spcPct val="0"/>
        </a:spcBef>
        <a:spcAft>
          <a:spcPct val="0"/>
        </a:spcAft>
        <a:defRPr sz="4400">
          <a:solidFill>
            <a:srgbClr val="FFFFFF"/>
          </a:solidFill>
          <a:latin typeface="Arial"/>
          <a:ea typeface="ＭＳ Ｐゴシック" charset="-128"/>
          <a:cs typeface="Arial"/>
        </a:defRPr>
      </a:lvl1pPr>
      <a:lvl2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charset="0"/>
        </a:defRPr>
      </a:lvl6pPr>
      <a:lvl7pPr marL="913455" algn="ctr" rtl="0" fontAlgn="base">
        <a:spcBef>
          <a:spcPct val="0"/>
        </a:spcBef>
        <a:spcAft>
          <a:spcPct val="0"/>
        </a:spcAft>
        <a:defRPr sz="4400">
          <a:solidFill>
            <a:schemeClr val="tx2"/>
          </a:solidFill>
          <a:latin typeface="Arial" charset="0"/>
        </a:defRPr>
      </a:lvl7pPr>
      <a:lvl8pPr marL="1370172" algn="ctr" rtl="0" fontAlgn="base">
        <a:spcBef>
          <a:spcPct val="0"/>
        </a:spcBef>
        <a:spcAft>
          <a:spcPct val="0"/>
        </a:spcAft>
        <a:defRPr sz="4400">
          <a:solidFill>
            <a:schemeClr val="tx2"/>
          </a:solidFill>
          <a:latin typeface="Arial" charset="0"/>
        </a:defRPr>
      </a:lvl8pPr>
      <a:lvl9pPr marL="1826907" algn="ctr" rtl="0" fontAlgn="base">
        <a:spcBef>
          <a:spcPct val="0"/>
        </a:spcBef>
        <a:spcAft>
          <a:spcPct val="0"/>
        </a:spcAft>
        <a:defRPr sz="4400">
          <a:solidFill>
            <a:schemeClr val="tx2"/>
          </a:solidFill>
          <a:latin typeface="Arial" charset="0"/>
        </a:defRPr>
      </a:lvl9pPr>
    </p:titleStyle>
    <p:bodyStyle>
      <a:lvl1pPr marL="342543" indent="-342543" algn="l" rtl="0" eaLnBrk="0" fontAlgn="base" hangingPunct="0">
        <a:spcBef>
          <a:spcPct val="20000"/>
        </a:spcBef>
        <a:spcAft>
          <a:spcPct val="0"/>
        </a:spcAft>
        <a:buChar char="•"/>
        <a:defRPr sz="3200">
          <a:solidFill>
            <a:srgbClr val="FFFFFF"/>
          </a:solidFill>
          <a:latin typeface="Arial"/>
          <a:ea typeface="ＭＳ Ｐゴシック" charset="-128"/>
          <a:cs typeface="Arial"/>
        </a:defRPr>
      </a:lvl1pPr>
      <a:lvl2pPr marL="742174" indent="-285456" algn="l" rtl="0" eaLnBrk="0" fontAlgn="base" hangingPunct="0">
        <a:spcBef>
          <a:spcPct val="20000"/>
        </a:spcBef>
        <a:spcAft>
          <a:spcPct val="0"/>
        </a:spcAft>
        <a:buChar char="–"/>
        <a:defRPr sz="2800">
          <a:solidFill>
            <a:srgbClr val="FFFFFF"/>
          </a:solidFill>
          <a:latin typeface="Arial"/>
          <a:ea typeface="ＭＳ Ｐゴシック" charset="-128"/>
          <a:cs typeface="Arial"/>
        </a:defRPr>
      </a:lvl2pPr>
      <a:lvl3pPr marL="1141806" indent="-228363" algn="l" rtl="0" eaLnBrk="0" fontAlgn="base" hangingPunct="0">
        <a:spcBef>
          <a:spcPct val="20000"/>
        </a:spcBef>
        <a:spcAft>
          <a:spcPct val="0"/>
        </a:spcAft>
        <a:buChar char="•"/>
        <a:defRPr sz="2400">
          <a:solidFill>
            <a:srgbClr val="FFFFFF"/>
          </a:solidFill>
          <a:latin typeface="Arial"/>
          <a:ea typeface="ＭＳ Ｐゴシック" charset="-128"/>
          <a:cs typeface="Arial"/>
        </a:defRPr>
      </a:lvl3pPr>
      <a:lvl4pPr marL="1598537" indent="-228363" algn="l" rtl="0" eaLnBrk="0" fontAlgn="base" hangingPunct="0">
        <a:spcBef>
          <a:spcPct val="20000"/>
        </a:spcBef>
        <a:spcAft>
          <a:spcPct val="0"/>
        </a:spcAft>
        <a:buChar char="–"/>
        <a:defRPr sz="2000">
          <a:solidFill>
            <a:srgbClr val="FFFFFF"/>
          </a:solidFill>
          <a:latin typeface="Arial"/>
          <a:ea typeface="ＭＳ Ｐゴシック" charset="-128"/>
          <a:cs typeface="Arial"/>
        </a:defRPr>
      </a:lvl4pPr>
      <a:lvl5pPr marL="2055258" indent="-228363" algn="l" rtl="0" eaLnBrk="0" fontAlgn="base" hangingPunct="0">
        <a:spcBef>
          <a:spcPct val="20000"/>
        </a:spcBef>
        <a:spcAft>
          <a:spcPct val="0"/>
        </a:spcAft>
        <a:buChar char="»"/>
        <a:defRPr sz="2000">
          <a:solidFill>
            <a:srgbClr val="FFFFFF"/>
          </a:solidFill>
          <a:latin typeface="Arial"/>
          <a:ea typeface="ＭＳ Ｐゴシック" charset="-128"/>
          <a:cs typeface="Arial"/>
        </a:defRPr>
      </a:lvl5pPr>
      <a:lvl6pPr marL="2511982" indent="-228363" algn="l" rtl="0" fontAlgn="base">
        <a:spcBef>
          <a:spcPct val="20000"/>
        </a:spcBef>
        <a:spcAft>
          <a:spcPct val="0"/>
        </a:spcAft>
        <a:buChar char="»"/>
        <a:defRPr sz="2000">
          <a:solidFill>
            <a:schemeClr val="tx1"/>
          </a:solidFill>
          <a:latin typeface="+mn-lt"/>
          <a:ea typeface="ＭＳ Ｐゴシック" charset="-128"/>
        </a:defRPr>
      </a:lvl6pPr>
      <a:lvl7pPr marL="2968711" indent="-228363" algn="l" rtl="0" fontAlgn="base">
        <a:spcBef>
          <a:spcPct val="20000"/>
        </a:spcBef>
        <a:spcAft>
          <a:spcPct val="0"/>
        </a:spcAft>
        <a:buChar char="»"/>
        <a:defRPr sz="2000">
          <a:solidFill>
            <a:schemeClr val="tx1"/>
          </a:solidFill>
          <a:latin typeface="+mn-lt"/>
          <a:ea typeface="ＭＳ Ｐゴシック" charset="-128"/>
        </a:defRPr>
      </a:lvl7pPr>
      <a:lvl8pPr marL="3425430" indent="-228363" algn="l" rtl="0" fontAlgn="base">
        <a:spcBef>
          <a:spcPct val="20000"/>
        </a:spcBef>
        <a:spcAft>
          <a:spcPct val="0"/>
        </a:spcAft>
        <a:buChar char="»"/>
        <a:defRPr sz="2000">
          <a:solidFill>
            <a:schemeClr val="tx1"/>
          </a:solidFill>
          <a:latin typeface="+mn-lt"/>
          <a:ea typeface="ＭＳ Ｐゴシック" charset="-128"/>
        </a:defRPr>
      </a:lvl8pPr>
      <a:lvl9pPr marL="3882160" indent="-228363"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defRPr sz="1400">
                <a:solidFill>
                  <a:srgbClr val="000000"/>
                </a:solidFill>
                <a:cs typeface="+mn-cs"/>
              </a:defRPr>
            </a:lvl1pPr>
          </a:lstStyle>
          <a:p>
            <a:pPr defTabSz="914400" fontAlgn="base">
              <a:spcBef>
                <a:spcPct val="0"/>
              </a:spcBef>
              <a:spcAft>
                <a:spcPct val="0"/>
              </a:spcAft>
              <a:defRPr/>
            </a:pPr>
            <a:endParaRPr lang="en-US">
              <a:latin typeface="Times New Roman" charset="0"/>
              <a:ea typeface="ＭＳ Ｐゴシック" charset="0"/>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a:defRPr sz="1400">
                <a:solidFill>
                  <a:srgbClr val="000000"/>
                </a:solidFill>
                <a:cs typeface="+mn-cs"/>
              </a:defRPr>
            </a:lvl1pPr>
          </a:lstStyle>
          <a:p>
            <a:pPr defTabSz="914400" fontAlgn="base">
              <a:spcBef>
                <a:spcPct val="0"/>
              </a:spcBef>
              <a:spcAft>
                <a:spcPct val="0"/>
              </a:spcAft>
              <a:defRPr/>
            </a:pPr>
            <a:endParaRPr lang="en-US">
              <a:latin typeface="Times New Roman" charset="0"/>
              <a:ea typeface="ＭＳ Ｐゴシック" charset="0"/>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a:defRPr sz="1400">
                <a:solidFill>
                  <a:srgbClr val="000000"/>
                </a:solidFill>
                <a:cs typeface="+mn-cs"/>
              </a:defRPr>
            </a:lvl1pPr>
          </a:lstStyle>
          <a:p>
            <a:pPr defTabSz="914400" fontAlgn="base">
              <a:spcBef>
                <a:spcPct val="0"/>
              </a:spcBef>
              <a:spcAft>
                <a:spcPct val="0"/>
              </a:spcAft>
              <a:defRPr/>
            </a:pPr>
            <a:fld id="{E1A45431-D4E9-1044-9D44-C37C9FCDF374}" type="slidenum">
              <a:rPr lang="en-US">
                <a:latin typeface="Times New Roman" charset="0"/>
                <a:ea typeface="ＭＳ Ｐゴシック" charset="0"/>
              </a:rPr>
              <a:pPr defTabSz="914400" fontAlgn="base">
                <a:spcBef>
                  <a:spcPct val="0"/>
                </a:spcBef>
                <a:spcAft>
                  <a:spcPct val="0"/>
                </a:spcAft>
                <a:defRPr/>
              </a:pPr>
              <a:t>‹#›</a:t>
            </a:fld>
            <a:endParaRPr lang="en-US">
              <a:latin typeface="Times New Roman" charset="0"/>
              <a:ea typeface="ＭＳ Ｐゴシック" charset="0"/>
            </a:endParaRPr>
          </a:p>
        </p:txBody>
      </p:sp>
    </p:spTree>
    <p:extLst>
      <p:ext uri="{BB962C8B-B14F-4D97-AF65-F5344CB8AC3E}">
        <p14:creationId xmlns:p14="http://schemas.microsoft.com/office/powerpoint/2010/main" val="2692047597"/>
      </p:ext>
    </p:extLst>
  </p:cSld>
  <p:clrMap bg1="lt1" tx1="dk1" bg2="lt2" tx2="dk2" accent1="accent1" accent2="accent2" accent3="accent3" accent4="accent4" accent5="accent5" accent6="accent6" hlink="hlink" folHlink="folHlink"/>
  <p:sldLayoutIdLst>
    <p:sldLayoutId id="2147488744" r:id="rId1"/>
    <p:sldLayoutId id="2147488745" r:id="rId2"/>
    <p:sldLayoutId id="2147488746" r:id="rId3"/>
    <p:sldLayoutId id="2147488747" r:id="rId4"/>
    <p:sldLayoutId id="2147488748" r:id="rId5"/>
    <p:sldLayoutId id="2147488749" r:id="rId6"/>
    <p:sldLayoutId id="2147488750" r:id="rId7"/>
    <p:sldLayoutId id="2147488751" r:id="rId8"/>
    <p:sldLayoutId id="2147488752" r:id="rId9"/>
    <p:sldLayoutId id="2147488753" r:id="rId10"/>
    <p:sldLayoutId id="2147488754" r:id="rId11"/>
  </p:sldLayoutIdLst>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61A3F99-0323-4251-B789-07BE038C1AB7}" type="datetimeFigureOut">
              <a:rPr lang="en-GB" smtClean="0"/>
              <a:t>16/06/2026</a:t>
            </a:fld>
            <a:endParaRPr lang="en-GB"/>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E3156D7-2CE4-4B79-B48D-7C83A305DB3F}" type="slidenum">
              <a:rPr lang="en-GB" smtClean="0"/>
              <a:t>‹#›</a:t>
            </a:fld>
            <a:endParaRPr lang="en-GB"/>
          </a:p>
        </p:txBody>
      </p:sp>
    </p:spTree>
    <p:extLst>
      <p:ext uri="{BB962C8B-B14F-4D97-AF65-F5344CB8AC3E}">
        <p14:creationId xmlns:p14="http://schemas.microsoft.com/office/powerpoint/2010/main" val="2860988776"/>
      </p:ext>
    </p:extLst>
  </p:cSld>
  <p:clrMap bg1="lt1" tx1="dk1" bg2="lt2" tx2="dk2" accent1="accent1" accent2="accent2" accent3="accent3" accent4="accent4" accent5="accent5" accent6="accent6" hlink="hlink" folHlink="folHlink"/>
  <p:sldLayoutIdLst>
    <p:sldLayoutId id="2147488756" r:id="rId1"/>
    <p:sldLayoutId id="2147488757" r:id="rId2"/>
    <p:sldLayoutId id="2147488758" r:id="rId3"/>
    <p:sldLayoutId id="2147488759" r:id="rId4"/>
    <p:sldLayoutId id="2147488760" r:id="rId5"/>
    <p:sldLayoutId id="2147488761" r:id="rId6"/>
    <p:sldLayoutId id="2147488762" r:id="rId7"/>
    <p:sldLayoutId id="2147488763" r:id="rId8"/>
    <p:sldLayoutId id="2147488764" r:id="rId9"/>
    <p:sldLayoutId id="2147488765" r:id="rId10"/>
    <p:sldLayoutId id="2147488766"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rgbClr val="F4F0D9"/>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86178913"/>
      </p:ext>
    </p:extLst>
  </p:cSld>
  <p:clrMap bg1="lt1" tx1="dk1" bg2="lt2" tx2="dk2" accent1="accent1" accent2="accent2" accent3="accent3" accent4="accent4" accent5="accent5" accent6="accent6" hlink="hlink" folHlink="folHlink"/>
  <p:sldLayoutIdLst>
    <p:sldLayoutId id="2147488768" r:id="rId1"/>
    <p:sldLayoutId id="2147488769" r:id="rId2"/>
    <p:sldLayoutId id="2147488770" r:id="rId3"/>
    <p:sldLayoutId id="2147488771" r:id="rId4"/>
    <p:sldLayoutId id="2147488772" r:id="rId5"/>
    <p:sldLayoutId id="2147488773" r:id="rId6"/>
    <p:sldLayoutId id="2147488774" r:id="rId7"/>
    <p:sldLayoutId id="2147488775" r:id="rId8"/>
    <p:sldLayoutId id="2147488776" r:id="rId9"/>
    <p:sldLayoutId id="2147488777" r:id="rId10"/>
    <p:sldLayoutId id="2147488778" r:id="rId11"/>
    <p:sldLayoutId id="2147488779" r:id="rId12"/>
    <p:sldLayoutId id="2147488780" r:id="rId13"/>
    <p:sldLayoutId id="2147488781" r:id="rId14"/>
    <p:sldLayoutId id="2147488782" r:id="rId15"/>
    <p:sldLayoutId id="2147488783" r:id="rId16"/>
    <p:sldLayoutId id="2147488784" r:id="rId17"/>
  </p:sldLayoutIdLst>
  <p:txStyles>
    <p:titleStyle>
      <a:lvl1pPr algn="l" defTabSz="914400" rtl="0" eaLnBrk="1" latinLnBrk="0" hangingPunct="1">
        <a:lnSpc>
          <a:spcPct val="90000"/>
        </a:lnSpc>
        <a:spcBef>
          <a:spcPct val="0"/>
        </a:spcBef>
        <a:buNone/>
        <a:defRPr sz="4400" kern="1200">
          <a:solidFill>
            <a:schemeClr val="tx1"/>
          </a:solidFill>
          <a:latin typeface="+mn-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3250"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53251"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53252"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defTabSz="449263" eaLnBrk="0" hangingPunct="0">
              <a:defRPr sz="2400">
                <a:solidFill>
                  <a:schemeClr val="tx1"/>
                </a:solidFill>
                <a:latin typeface="Times New Roman" charset="0"/>
                <a:ea typeface="ＭＳ Ｐゴシック" charset="0"/>
                <a:cs typeface="ＭＳ Ｐゴシック" charset="0"/>
              </a:defRPr>
            </a:lvl1pPr>
            <a:lvl2pPr marL="742950" indent="-285750" defTabSz="449263" eaLnBrk="0" hangingPunct="0">
              <a:defRPr sz="2400">
                <a:solidFill>
                  <a:schemeClr val="tx1"/>
                </a:solidFill>
                <a:latin typeface="Times New Roman" charset="0"/>
                <a:ea typeface="ＭＳ Ｐゴシック" charset="0"/>
              </a:defRPr>
            </a:lvl2pPr>
            <a:lvl3pPr marL="1143000" indent="-228600" defTabSz="449263" eaLnBrk="0" hangingPunct="0">
              <a:defRPr sz="2400">
                <a:solidFill>
                  <a:schemeClr val="tx1"/>
                </a:solidFill>
                <a:latin typeface="Times New Roman" charset="0"/>
                <a:ea typeface="ＭＳ Ｐゴシック" charset="0"/>
              </a:defRPr>
            </a:lvl3pPr>
            <a:lvl4pPr marL="1600200" indent="-228600" defTabSz="449263" eaLnBrk="0" hangingPunct="0">
              <a:defRPr sz="2400">
                <a:solidFill>
                  <a:schemeClr val="tx1"/>
                </a:solidFill>
                <a:latin typeface="Times New Roman" charset="0"/>
                <a:ea typeface="ＭＳ Ｐゴシック" charset="0"/>
              </a:defRPr>
            </a:lvl4pPr>
            <a:lvl5pPr marL="2057400" indent="-228600" defTabSz="449263" eaLnBrk="0" hangingPunct="0">
              <a:defRPr sz="2400">
                <a:solidFill>
                  <a:schemeClr val="tx1"/>
                </a:solidFill>
                <a:latin typeface="Times New Roman"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lnSpc>
                <a:spcPct val="93000"/>
              </a:lnSpc>
              <a:buClr>
                <a:srgbClr val="FFFFFF"/>
              </a:buClr>
              <a:buSzPct val="100000"/>
              <a:buFont typeface="Arial" charset="0"/>
              <a:buNone/>
              <a:defRPr/>
            </a:pPr>
            <a:endParaRPr lang="en-US">
              <a:solidFill>
                <a:srgbClr val="FFFFFF"/>
              </a:solidFill>
              <a:effectLst/>
              <a:latin typeface="Arial" charset="0"/>
            </a:endParaRPr>
          </a:p>
        </p:txBody>
      </p:sp>
      <p:sp>
        <p:nvSpPr>
          <p:cNvPr id="53253"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defTabSz="449263" eaLnBrk="0" hangingPunct="0">
              <a:defRPr sz="2400">
                <a:solidFill>
                  <a:schemeClr val="tx1"/>
                </a:solidFill>
                <a:latin typeface="Times New Roman" charset="0"/>
                <a:ea typeface="ＭＳ Ｐゴシック" charset="0"/>
                <a:cs typeface="ＭＳ Ｐゴシック" charset="0"/>
              </a:defRPr>
            </a:lvl1pPr>
            <a:lvl2pPr marL="742950" indent="-285750" defTabSz="449263" eaLnBrk="0" hangingPunct="0">
              <a:defRPr sz="2400">
                <a:solidFill>
                  <a:schemeClr val="tx1"/>
                </a:solidFill>
                <a:latin typeface="Times New Roman" charset="0"/>
                <a:ea typeface="ＭＳ Ｐゴシック" charset="0"/>
              </a:defRPr>
            </a:lvl2pPr>
            <a:lvl3pPr marL="1143000" indent="-228600" defTabSz="449263" eaLnBrk="0" hangingPunct="0">
              <a:defRPr sz="2400">
                <a:solidFill>
                  <a:schemeClr val="tx1"/>
                </a:solidFill>
                <a:latin typeface="Times New Roman" charset="0"/>
                <a:ea typeface="ＭＳ Ｐゴシック" charset="0"/>
              </a:defRPr>
            </a:lvl3pPr>
            <a:lvl4pPr marL="1600200" indent="-228600" defTabSz="449263" eaLnBrk="0" hangingPunct="0">
              <a:defRPr sz="2400">
                <a:solidFill>
                  <a:schemeClr val="tx1"/>
                </a:solidFill>
                <a:latin typeface="Times New Roman" charset="0"/>
                <a:ea typeface="ＭＳ Ｐゴシック" charset="0"/>
              </a:defRPr>
            </a:lvl4pPr>
            <a:lvl5pPr marL="2057400" indent="-228600" defTabSz="449263" eaLnBrk="0" hangingPunct="0">
              <a:defRPr sz="2400">
                <a:solidFill>
                  <a:schemeClr val="tx1"/>
                </a:solidFill>
                <a:latin typeface="Times New Roman"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lnSpc>
                <a:spcPct val="93000"/>
              </a:lnSpc>
              <a:buClr>
                <a:srgbClr val="FFFFFF"/>
              </a:buClr>
              <a:buSzPct val="100000"/>
              <a:buFont typeface="Arial" charset="0"/>
              <a:buNone/>
              <a:defRPr/>
            </a:pPr>
            <a:endParaRPr lang="en-US">
              <a:solidFill>
                <a:srgbClr val="FFFFFF"/>
              </a:solidFill>
              <a:effectLst/>
              <a:latin typeface="Arial" charset="0"/>
            </a:endParaRPr>
          </a:p>
        </p:txBody>
      </p:sp>
      <p:sp>
        <p:nvSpPr>
          <p:cNvPr id="12293"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a:solidFill>
                  <a:srgbClr val="000000"/>
                </a:solidFill>
                <a:effectLst/>
              </a:defRPr>
            </a:lvl1pPr>
          </a:lstStyle>
          <a:p>
            <a:pPr>
              <a:defRPr/>
            </a:pPr>
            <a:fld id="{8E84017C-FDBA-1D49-A156-B939BFA42FD6}" type="slidenum">
              <a:rPr lang="en-GB"/>
              <a:pPr>
                <a:defRPr/>
              </a:pPr>
              <a:t>‹#›</a:t>
            </a:fld>
            <a:endParaRPr lang="en-GB"/>
          </a:p>
        </p:txBody>
      </p:sp>
    </p:spTree>
    <p:extLst>
      <p:ext uri="{BB962C8B-B14F-4D97-AF65-F5344CB8AC3E}">
        <p14:creationId xmlns:p14="http://schemas.microsoft.com/office/powerpoint/2010/main" val="3810465941"/>
      </p:ext>
    </p:extLst>
  </p:cSld>
  <p:clrMap bg1="lt1" tx1="dk1" bg2="lt2" tx2="dk2" accent1="accent1" accent2="accent2" accent3="accent3" accent4="accent4" accent5="accent5" accent6="accent6" hlink="hlink" folHlink="folHlink"/>
  <p:sldLayoutIdLst>
    <p:sldLayoutId id="2147488786" r:id="rId1"/>
    <p:sldLayoutId id="2147488787" r:id="rId2"/>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a:ea typeface="+mj-ea"/>
          <a:cs typeface="Arial"/>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a:solidFill>
            <a:srgbClr val="000000"/>
          </a:solidFill>
          <a:latin typeface="Arial"/>
          <a:ea typeface="+mn-ea"/>
          <a:cs typeface="Arial"/>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a:solidFill>
            <a:srgbClr val="000000"/>
          </a:solidFill>
          <a:latin typeface="Arial"/>
          <a:ea typeface="+mn-ea"/>
          <a:cs typeface="Arial"/>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a:solidFill>
            <a:srgbClr val="000000"/>
          </a:solidFill>
          <a:latin typeface="Arial"/>
          <a:ea typeface="+mn-ea"/>
          <a:cs typeface="Arial"/>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a:solidFill>
            <a:srgbClr val="000000"/>
          </a:solidFill>
          <a:latin typeface="Arial"/>
          <a:ea typeface="+mn-ea"/>
          <a:cs typeface="Arial"/>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a:solidFill>
            <a:srgbClr val="000000"/>
          </a:solidFill>
          <a:latin typeface="Arial"/>
          <a:ea typeface="+mn-ea"/>
          <a:cs typeface="Arial"/>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310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a:t>Click to edit Master title style</a:t>
            </a:r>
          </a:p>
        </p:txBody>
      </p:sp>
      <p:sp>
        <p:nvSpPr>
          <p:cNvPr id="30310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310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lvl1pPr algn="l">
              <a:defRPr sz="1400">
                <a:solidFill>
                  <a:srgbClr val="000000"/>
                </a:solidFill>
                <a:latin typeface="Arial"/>
                <a:ea typeface="Osaka"/>
                <a:cs typeface="Osaka"/>
              </a:defRPr>
            </a:lvl1pPr>
          </a:lstStyle>
          <a:p>
            <a:pPr>
              <a:defRPr/>
            </a:pPr>
            <a:endParaRPr lang="en-US"/>
          </a:p>
        </p:txBody>
      </p:sp>
      <p:sp>
        <p:nvSpPr>
          <p:cNvPr id="30310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lvl1pPr algn="ctr">
              <a:defRPr sz="1400">
                <a:solidFill>
                  <a:srgbClr val="000000"/>
                </a:solidFill>
                <a:latin typeface="Arial"/>
                <a:ea typeface="Osaka"/>
                <a:cs typeface="Osaka"/>
              </a:defRPr>
            </a:lvl1pPr>
          </a:lstStyle>
          <a:p>
            <a:pPr>
              <a:defRPr/>
            </a:pPr>
            <a:endParaRPr lang="en-US"/>
          </a:p>
        </p:txBody>
      </p:sp>
      <p:sp>
        <p:nvSpPr>
          <p:cNvPr id="30311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lvl1pPr algn="r">
              <a:defRPr sz="1400">
                <a:solidFill>
                  <a:srgbClr val="000000"/>
                </a:solidFill>
                <a:latin typeface="Arial"/>
                <a:ea typeface="Osaka"/>
                <a:cs typeface="Osaka"/>
              </a:defRPr>
            </a:lvl1pPr>
          </a:lstStyle>
          <a:p>
            <a:pPr>
              <a:defRPr/>
            </a:pPr>
            <a:fld id="{605319B9-59DE-374C-89BE-F04E92AE449D}" type="slidenum">
              <a:rPr lang="en-US"/>
              <a:pPr>
                <a:defRPr/>
              </a:pPr>
              <a:t>‹#›</a:t>
            </a:fld>
            <a:endParaRPr lang="en-US"/>
          </a:p>
        </p:txBody>
      </p:sp>
    </p:spTree>
    <p:extLst>
      <p:ext uri="{BB962C8B-B14F-4D97-AF65-F5344CB8AC3E}">
        <p14:creationId xmlns:p14="http://schemas.microsoft.com/office/powerpoint/2010/main" val="3755195184"/>
      </p:ext>
    </p:extLst>
  </p:cSld>
  <p:clrMap bg1="lt1" tx1="dk1" bg2="lt2" tx2="dk2" accent1="accent1" accent2="accent2" accent3="accent3" accent4="accent4" accent5="accent5" accent6="accent6" hlink="hlink" folHlink="folHlink"/>
  <p:sldLayoutIdLst>
    <p:sldLayoutId id="2147488789" r:id="rId1"/>
    <p:sldLayoutId id="2147488790" r:id="rId2"/>
    <p:sldLayoutId id="2147488791" r:id="rId3"/>
    <p:sldLayoutId id="2147488792" r:id="rId4"/>
    <p:sldLayoutId id="2147488793" r:id="rId5"/>
    <p:sldLayoutId id="2147488794" r:id="rId6"/>
    <p:sldLayoutId id="2147488795" r:id="rId7"/>
    <p:sldLayoutId id="2147488796" r:id="rId8"/>
    <p:sldLayoutId id="2147488797" r:id="rId9"/>
    <p:sldLayoutId id="2147488798" r:id="rId10"/>
    <p:sldLayoutId id="214748879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Osaka" charset="0"/>
          <a:cs typeface="Osaka" charset="0"/>
        </a:defRPr>
      </a:lvl2pPr>
      <a:lvl3pPr algn="ctr" rtl="0" eaLnBrk="0" fontAlgn="base" hangingPunct="0">
        <a:spcBef>
          <a:spcPct val="0"/>
        </a:spcBef>
        <a:spcAft>
          <a:spcPct val="0"/>
        </a:spcAft>
        <a:defRPr sz="4400">
          <a:solidFill>
            <a:schemeClr val="tx2"/>
          </a:solidFill>
          <a:latin typeface="Arial" charset="0"/>
          <a:ea typeface="Osaka" charset="0"/>
          <a:cs typeface="Osaka" charset="0"/>
        </a:defRPr>
      </a:lvl3pPr>
      <a:lvl4pPr algn="ctr" rtl="0" eaLnBrk="0" fontAlgn="base" hangingPunct="0">
        <a:spcBef>
          <a:spcPct val="0"/>
        </a:spcBef>
        <a:spcAft>
          <a:spcPct val="0"/>
        </a:spcAft>
        <a:defRPr sz="4400">
          <a:solidFill>
            <a:schemeClr val="tx2"/>
          </a:solidFill>
          <a:latin typeface="Arial" charset="0"/>
          <a:ea typeface="Osaka" charset="0"/>
          <a:cs typeface="Osaka" charset="0"/>
        </a:defRPr>
      </a:lvl4pPr>
      <a:lvl5pPr algn="ctr" rtl="0" eaLnBrk="0" fontAlgn="base" hangingPunct="0">
        <a:spcBef>
          <a:spcPct val="0"/>
        </a:spcBef>
        <a:spcAft>
          <a:spcPct val="0"/>
        </a:spcAft>
        <a:defRPr sz="4400">
          <a:solidFill>
            <a:schemeClr val="tx2"/>
          </a:solidFill>
          <a:latin typeface="Arial" charset="0"/>
          <a:ea typeface="Osaka" charset="0"/>
          <a:cs typeface="Osaka" charset="0"/>
        </a:defRPr>
      </a:lvl5pPr>
      <a:lvl6pPr marL="456726" algn="ctr" rtl="0" fontAlgn="base">
        <a:spcBef>
          <a:spcPct val="0"/>
        </a:spcBef>
        <a:spcAft>
          <a:spcPct val="0"/>
        </a:spcAft>
        <a:defRPr sz="4400">
          <a:solidFill>
            <a:schemeClr val="tx2"/>
          </a:solidFill>
          <a:latin typeface="Arial" charset="0"/>
          <a:ea typeface="Osaka" charset="0"/>
          <a:cs typeface="Osaka" charset="0"/>
        </a:defRPr>
      </a:lvl6pPr>
      <a:lvl7pPr marL="913455" algn="ctr" rtl="0" fontAlgn="base">
        <a:spcBef>
          <a:spcPct val="0"/>
        </a:spcBef>
        <a:spcAft>
          <a:spcPct val="0"/>
        </a:spcAft>
        <a:defRPr sz="4400">
          <a:solidFill>
            <a:schemeClr val="tx2"/>
          </a:solidFill>
          <a:latin typeface="Arial" charset="0"/>
          <a:ea typeface="Osaka" charset="0"/>
          <a:cs typeface="Osaka" charset="0"/>
        </a:defRPr>
      </a:lvl7pPr>
      <a:lvl8pPr marL="1370172" algn="ctr" rtl="0" fontAlgn="base">
        <a:spcBef>
          <a:spcPct val="0"/>
        </a:spcBef>
        <a:spcAft>
          <a:spcPct val="0"/>
        </a:spcAft>
        <a:defRPr sz="4400">
          <a:solidFill>
            <a:schemeClr val="tx2"/>
          </a:solidFill>
          <a:latin typeface="Arial" charset="0"/>
          <a:ea typeface="Osaka" charset="0"/>
          <a:cs typeface="Osaka" charset="0"/>
        </a:defRPr>
      </a:lvl8pPr>
      <a:lvl9pPr marL="1826907" algn="ctr" rtl="0" fontAlgn="base">
        <a:spcBef>
          <a:spcPct val="0"/>
        </a:spcBef>
        <a:spcAft>
          <a:spcPct val="0"/>
        </a:spcAft>
        <a:defRPr sz="4400">
          <a:solidFill>
            <a:schemeClr val="tx2"/>
          </a:solidFill>
          <a:latin typeface="Arial" charset="0"/>
          <a:ea typeface="Osaka" charset="0"/>
          <a:cs typeface="Osaka" charset="0"/>
        </a:defRPr>
      </a:lvl9pPr>
    </p:titleStyle>
    <p:bodyStyle>
      <a:lvl1pPr marL="342543" indent="-342543" algn="l" rtl="0" eaLnBrk="0" fontAlgn="base" hangingPunct="0">
        <a:spcBef>
          <a:spcPct val="20000"/>
        </a:spcBef>
        <a:spcAft>
          <a:spcPct val="0"/>
        </a:spcAft>
        <a:buChar char="•"/>
        <a:defRPr sz="3200">
          <a:solidFill>
            <a:schemeClr val="tx1"/>
          </a:solidFill>
          <a:latin typeface="+mn-lt"/>
          <a:ea typeface="+mn-ea"/>
          <a:cs typeface="+mn-cs"/>
        </a:defRPr>
      </a:lvl1pPr>
      <a:lvl2pPr marL="742174" indent="-285456" algn="l" rtl="0" eaLnBrk="0" fontAlgn="base" hangingPunct="0">
        <a:spcBef>
          <a:spcPct val="20000"/>
        </a:spcBef>
        <a:spcAft>
          <a:spcPct val="0"/>
        </a:spcAft>
        <a:buChar char="–"/>
        <a:defRPr sz="2800">
          <a:solidFill>
            <a:schemeClr val="tx1"/>
          </a:solidFill>
          <a:latin typeface="+mn-lt"/>
          <a:ea typeface="+mn-ea"/>
          <a:cs typeface="+mn-cs"/>
        </a:defRPr>
      </a:lvl2pPr>
      <a:lvl3pPr marL="1141806" indent="-228363" algn="l" rtl="0" eaLnBrk="0" fontAlgn="base" hangingPunct="0">
        <a:spcBef>
          <a:spcPct val="20000"/>
        </a:spcBef>
        <a:spcAft>
          <a:spcPct val="0"/>
        </a:spcAft>
        <a:buChar char="•"/>
        <a:defRPr sz="2400">
          <a:solidFill>
            <a:schemeClr val="tx1"/>
          </a:solidFill>
          <a:latin typeface="+mn-lt"/>
          <a:ea typeface="+mn-ea"/>
          <a:cs typeface="+mn-cs"/>
        </a:defRPr>
      </a:lvl3pPr>
      <a:lvl4pPr marL="1598537" indent="-228363" algn="l" rtl="0" eaLnBrk="0" fontAlgn="base" hangingPunct="0">
        <a:spcBef>
          <a:spcPct val="20000"/>
        </a:spcBef>
        <a:spcAft>
          <a:spcPct val="0"/>
        </a:spcAft>
        <a:buChar char="–"/>
        <a:defRPr sz="2000">
          <a:solidFill>
            <a:schemeClr val="tx1"/>
          </a:solidFill>
          <a:latin typeface="+mn-lt"/>
          <a:ea typeface="+mn-ea"/>
          <a:cs typeface="+mn-cs"/>
        </a:defRPr>
      </a:lvl4pPr>
      <a:lvl5pPr marL="2055258" indent="-228363" algn="l" rtl="0" eaLnBrk="0" fontAlgn="base" hangingPunct="0">
        <a:spcBef>
          <a:spcPct val="20000"/>
        </a:spcBef>
        <a:spcAft>
          <a:spcPct val="0"/>
        </a:spcAft>
        <a:buChar char="»"/>
        <a:defRPr sz="2000">
          <a:solidFill>
            <a:schemeClr val="tx1"/>
          </a:solidFill>
          <a:latin typeface="+mn-lt"/>
          <a:ea typeface="+mn-ea"/>
          <a:cs typeface="+mn-cs"/>
        </a:defRPr>
      </a:lvl5pPr>
      <a:lvl6pPr marL="2511982" indent="-228363" algn="l" rtl="0" fontAlgn="base">
        <a:spcBef>
          <a:spcPct val="20000"/>
        </a:spcBef>
        <a:spcAft>
          <a:spcPct val="0"/>
        </a:spcAft>
        <a:buChar char="»"/>
        <a:defRPr sz="2000">
          <a:solidFill>
            <a:schemeClr val="tx1"/>
          </a:solidFill>
          <a:latin typeface="+mn-lt"/>
          <a:ea typeface="+mn-ea"/>
          <a:cs typeface="+mn-cs"/>
        </a:defRPr>
      </a:lvl6pPr>
      <a:lvl7pPr marL="2968711" indent="-228363" algn="l" rtl="0" fontAlgn="base">
        <a:spcBef>
          <a:spcPct val="20000"/>
        </a:spcBef>
        <a:spcAft>
          <a:spcPct val="0"/>
        </a:spcAft>
        <a:buChar char="»"/>
        <a:defRPr sz="2000">
          <a:solidFill>
            <a:schemeClr val="tx1"/>
          </a:solidFill>
          <a:latin typeface="+mn-lt"/>
          <a:ea typeface="+mn-ea"/>
          <a:cs typeface="+mn-cs"/>
        </a:defRPr>
      </a:lvl7pPr>
      <a:lvl8pPr marL="3425430" indent="-228363" algn="l" rtl="0" fontAlgn="base">
        <a:spcBef>
          <a:spcPct val="20000"/>
        </a:spcBef>
        <a:spcAft>
          <a:spcPct val="0"/>
        </a:spcAft>
        <a:buChar char="»"/>
        <a:defRPr sz="2000">
          <a:solidFill>
            <a:schemeClr val="tx1"/>
          </a:solidFill>
          <a:latin typeface="+mn-lt"/>
          <a:ea typeface="+mn-ea"/>
          <a:cs typeface="+mn-cs"/>
        </a:defRPr>
      </a:lvl8pPr>
      <a:lvl9pPr marL="3882160" indent="-228363"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0" y="1"/>
            <a:ext cx="9144000" cy="938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03" tIns="45702" rIns="91403" bIns="45702" numCol="1" anchor="t" anchorCtr="0" compatLnSpc="1">
            <a:prstTxWarp prst="textNoShape">
              <a:avLst/>
            </a:prstTxWarp>
          </a:bodyPr>
          <a:lstStyle/>
          <a:p>
            <a:pPr lvl="0"/>
            <a:r>
              <a:rPr lang="en-GB" dirty="0"/>
              <a:t>Click to edit Master title style</a:t>
            </a:r>
            <a:endParaRPr lang="en-US" dirty="0"/>
          </a:p>
        </p:txBody>
      </p:sp>
      <p:sp>
        <p:nvSpPr>
          <p:cNvPr id="4" name="Date Placeholder 3"/>
          <p:cNvSpPr>
            <a:spLocks noGrp="1"/>
          </p:cNvSpPr>
          <p:nvPr>
            <p:ph type="dt" sz="half" idx="2"/>
          </p:nvPr>
        </p:nvSpPr>
        <p:spPr>
          <a:xfrm>
            <a:off x="457201" y="6356350"/>
            <a:ext cx="2133600" cy="365125"/>
          </a:xfrm>
          <a:prstGeom prst="rect">
            <a:avLst/>
          </a:prstGeom>
        </p:spPr>
        <p:txBody>
          <a:bodyPr vert="horz" lIns="91403" tIns="45702" rIns="91403" bIns="45702" rtlCol="0" anchor="ctr"/>
          <a:lstStyle>
            <a:lvl1pPr algn="l" defTabSz="457020" fontAlgn="auto">
              <a:spcBef>
                <a:spcPts val="0"/>
              </a:spcBef>
              <a:spcAft>
                <a:spcPts val="0"/>
              </a:spcAft>
              <a:defRPr sz="1200">
                <a:solidFill>
                  <a:prstClr val="black">
                    <a:tint val="75000"/>
                  </a:prstClr>
                </a:solidFill>
                <a:latin typeface="Calibri"/>
                <a:ea typeface="+mn-ea"/>
                <a:cs typeface="+mn-cs"/>
              </a:defRPr>
            </a:lvl1pPr>
          </a:lstStyle>
          <a:p>
            <a:pPr>
              <a:defRPr/>
            </a:pPr>
            <a:fld id="{E04F5C45-2DFD-4843-AC59-9C9C9659DEAB}" type="datetimeFigureOut">
              <a:rPr lang="en-US"/>
              <a:pPr>
                <a:defRPr/>
              </a:pPr>
              <a:t>6/16/26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03" tIns="45702" rIns="91403" bIns="45702" rtlCol="0" anchor="ctr"/>
          <a:lstStyle>
            <a:lvl1pPr algn="ctr" defTabSz="457020"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03" tIns="45702" rIns="91403" bIns="45702" rtlCol="0" anchor="ctr"/>
          <a:lstStyle>
            <a:lvl1pPr algn="r" defTabSz="457020" fontAlgn="auto">
              <a:spcBef>
                <a:spcPts val="0"/>
              </a:spcBef>
              <a:spcAft>
                <a:spcPts val="0"/>
              </a:spcAft>
              <a:defRPr sz="1200">
                <a:solidFill>
                  <a:prstClr val="black">
                    <a:tint val="75000"/>
                  </a:prstClr>
                </a:solidFill>
                <a:latin typeface="Calibri"/>
                <a:ea typeface="+mn-ea"/>
                <a:cs typeface="+mn-cs"/>
              </a:defRPr>
            </a:lvl1pPr>
          </a:lstStyle>
          <a:p>
            <a:pPr>
              <a:defRPr/>
            </a:pPr>
            <a:fld id="{0B192F90-7658-1245-9D05-40B1E48B3974}" type="slidenum">
              <a:rPr lang="en-US"/>
              <a:pPr>
                <a:defRPr/>
              </a:pPr>
              <a:t>‹#›</a:t>
            </a:fld>
            <a:endParaRPr lang="en-US"/>
          </a:p>
        </p:txBody>
      </p:sp>
    </p:spTree>
    <p:extLst>
      <p:ext uri="{BB962C8B-B14F-4D97-AF65-F5344CB8AC3E}">
        <p14:creationId xmlns:p14="http://schemas.microsoft.com/office/powerpoint/2010/main" val="568153191"/>
      </p:ext>
    </p:extLst>
  </p:cSld>
  <p:clrMap bg1="lt1" tx1="dk1" bg2="lt2" tx2="dk2" accent1="accent1" accent2="accent2" accent3="accent3" accent4="accent4" accent5="accent5" accent6="accent6" hlink="hlink" folHlink="folHlink"/>
  <p:sldLayoutIdLst>
    <p:sldLayoutId id="2147488801" r:id="rId1"/>
    <p:sldLayoutId id="2147488802" r:id="rId2"/>
    <p:sldLayoutId id="2147488803" r:id="rId3"/>
    <p:sldLayoutId id="2147488804" r:id="rId4"/>
    <p:sldLayoutId id="2147488805" r:id="rId5"/>
    <p:sldLayoutId id="2147488806" r:id="rId6"/>
    <p:sldLayoutId id="2147488807" r:id="rId7"/>
    <p:sldLayoutId id="2147488808" r:id="rId8"/>
    <p:sldLayoutId id="2147488809" r:id="rId9"/>
    <p:sldLayoutId id="2147488810" r:id="rId10"/>
    <p:sldLayoutId id="2147488811" r:id="rId11"/>
  </p:sldLayoutIdLst>
  <p:txStyles>
    <p:titleStyle>
      <a:lvl1pPr algn="ctr" defTabSz="45702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2pPr>
      <a:lvl3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3pPr>
      <a:lvl4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4pPr>
      <a:lvl5pPr algn="ctr" defTabSz="457020" rtl="0" eaLnBrk="0" fontAlgn="base" hangingPunct="0">
        <a:spcBef>
          <a:spcPct val="0"/>
        </a:spcBef>
        <a:spcAft>
          <a:spcPct val="0"/>
        </a:spcAft>
        <a:defRPr sz="3600" b="1">
          <a:solidFill>
            <a:srgbClr val="FFFFFF"/>
          </a:solidFill>
          <a:latin typeface="Arial" charset="0"/>
          <a:ea typeface="ＭＳ Ｐゴシック" charset="0"/>
          <a:cs typeface="ＭＳ Ｐゴシック" charset="0"/>
        </a:defRPr>
      </a:lvl5pPr>
      <a:lvl6pPr marL="457020"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040"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056"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080" algn="ctr" defTabSz="45702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764" indent="-342764" algn="l" defTabSz="457020" rtl="0" eaLnBrk="0" fontAlgn="base" hangingPunct="0">
        <a:spcBef>
          <a:spcPct val="20000"/>
        </a:spcBef>
        <a:spcAft>
          <a:spcPct val="0"/>
        </a:spcAft>
        <a:buFont typeface="Arial" charset="0"/>
        <a:buChar char="•"/>
        <a:defRPr sz="3200" b="1" kern="1200">
          <a:solidFill>
            <a:schemeClr val="tx1"/>
          </a:solidFill>
          <a:latin typeface="Arial"/>
          <a:ea typeface="ＭＳ Ｐゴシック" charset="0"/>
          <a:cs typeface="Arial"/>
        </a:defRPr>
      </a:lvl1pPr>
      <a:lvl2pPr marL="742654" indent="-285638" algn="l" defTabSz="457020" rtl="0" eaLnBrk="0" fontAlgn="base" hangingPunct="0">
        <a:spcBef>
          <a:spcPct val="20000"/>
        </a:spcBef>
        <a:spcAft>
          <a:spcPct val="0"/>
        </a:spcAft>
        <a:buFont typeface="Arial" charset="0"/>
        <a:buChar char="–"/>
        <a:defRPr sz="2800" b="1" kern="1200">
          <a:solidFill>
            <a:schemeClr val="tx1"/>
          </a:solidFill>
          <a:latin typeface="Arial"/>
          <a:ea typeface="ＭＳ Ｐゴシック" charset="0"/>
          <a:cs typeface="Arial"/>
        </a:defRPr>
      </a:lvl2pPr>
      <a:lvl3pPr marL="1142545" indent="-228510" algn="l" defTabSz="457020" rtl="0" eaLnBrk="0" fontAlgn="base" hangingPunct="0">
        <a:spcBef>
          <a:spcPct val="20000"/>
        </a:spcBef>
        <a:spcAft>
          <a:spcPct val="0"/>
        </a:spcAft>
        <a:buFont typeface="Arial" charset="0"/>
        <a:buChar char="•"/>
        <a:defRPr sz="2400" b="1" kern="1200">
          <a:solidFill>
            <a:schemeClr val="tx1"/>
          </a:solidFill>
          <a:latin typeface="Arial"/>
          <a:ea typeface="ＭＳ Ｐゴシック" charset="0"/>
          <a:cs typeface="Arial"/>
        </a:defRPr>
      </a:lvl3pPr>
      <a:lvl4pPr marL="1599566" indent="-228510" algn="l" defTabSz="457020" rtl="0" eaLnBrk="0" fontAlgn="base" hangingPunct="0">
        <a:spcBef>
          <a:spcPct val="20000"/>
        </a:spcBef>
        <a:spcAft>
          <a:spcPct val="0"/>
        </a:spcAft>
        <a:buFont typeface="Arial" charset="0"/>
        <a:buChar char="–"/>
        <a:defRPr sz="2000" b="1" kern="1200">
          <a:solidFill>
            <a:schemeClr val="tx1"/>
          </a:solidFill>
          <a:latin typeface="Arial"/>
          <a:ea typeface="ＭＳ Ｐゴシック" charset="0"/>
          <a:cs typeface="Arial"/>
        </a:defRPr>
      </a:lvl4pPr>
      <a:lvl5pPr marL="2056584" indent="-228510" algn="l" defTabSz="457020" rtl="0" eaLnBrk="0" fontAlgn="base" hangingPunct="0">
        <a:spcBef>
          <a:spcPct val="20000"/>
        </a:spcBef>
        <a:spcAft>
          <a:spcPct val="0"/>
        </a:spcAft>
        <a:buFont typeface="Arial" charset="0"/>
        <a:buChar char="»"/>
        <a:defRPr sz="2000" b="1" kern="1200">
          <a:solidFill>
            <a:schemeClr val="tx1"/>
          </a:solidFill>
          <a:latin typeface="Arial"/>
          <a:ea typeface="ＭＳ Ｐゴシック" charset="0"/>
          <a:cs typeface="Arial"/>
        </a:defRPr>
      </a:lvl5pPr>
      <a:lvl6pPr marL="2513601" indent="-228510" algn="l" defTabSz="457020" rtl="0" eaLnBrk="1" latinLnBrk="0" hangingPunct="1">
        <a:spcBef>
          <a:spcPct val="20000"/>
        </a:spcBef>
        <a:buFont typeface="Arial"/>
        <a:buChar char="•"/>
        <a:defRPr sz="2000" kern="1200">
          <a:solidFill>
            <a:schemeClr val="tx1"/>
          </a:solidFill>
          <a:latin typeface="+mn-lt"/>
          <a:ea typeface="+mn-ea"/>
          <a:cs typeface="+mn-cs"/>
        </a:defRPr>
      </a:lvl6pPr>
      <a:lvl7pPr marL="2970623" indent="-228510" algn="l" defTabSz="457020" rtl="0" eaLnBrk="1" latinLnBrk="0" hangingPunct="1">
        <a:spcBef>
          <a:spcPct val="20000"/>
        </a:spcBef>
        <a:buFont typeface="Arial"/>
        <a:buChar char="•"/>
        <a:defRPr sz="2000" kern="1200">
          <a:solidFill>
            <a:schemeClr val="tx1"/>
          </a:solidFill>
          <a:latin typeface="+mn-lt"/>
          <a:ea typeface="+mn-ea"/>
          <a:cs typeface="+mn-cs"/>
        </a:defRPr>
      </a:lvl7pPr>
      <a:lvl8pPr marL="3427640" indent="-228510" algn="l" defTabSz="457020" rtl="0" eaLnBrk="1" latinLnBrk="0" hangingPunct="1">
        <a:spcBef>
          <a:spcPct val="20000"/>
        </a:spcBef>
        <a:buFont typeface="Arial"/>
        <a:buChar char="•"/>
        <a:defRPr sz="2000" kern="1200">
          <a:solidFill>
            <a:schemeClr val="tx1"/>
          </a:solidFill>
          <a:latin typeface="+mn-lt"/>
          <a:ea typeface="+mn-ea"/>
          <a:cs typeface="+mn-cs"/>
        </a:defRPr>
      </a:lvl8pPr>
      <a:lvl9pPr marL="3884660" indent="-228510" algn="l" defTabSz="45702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020" rtl="0" eaLnBrk="1" latinLnBrk="0" hangingPunct="1">
        <a:defRPr sz="1800" kern="1200">
          <a:solidFill>
            <a:schemeClr val="tx1"/>
          </a:solidFill>
          <a:latin typeface="+mn-lt"/>
          <a:ea typeface="+mn-ea"/>
          <a:cs typeface="+mn-cs"/>
        </a:defRPr>
      </a:lvl1pPr>
      <a:lvl2pPr marL="457020" algn="l" defTabSz="457020" rtl="0" eaLnBrk="1" latinLnBrk="0" hangingPunct="1">
        <a:defRPr sz="1800" kern="1200">
          <a:solidFill>
            <a:schemeClr val="tx1"/>
          </a:solidFill>
          <a:latin typeface="+mn-lt"/>
          <a:ea typeface="+mn-ea"/>
          <a:cs typeface="+mn-cs"/>
        </a:defRPr>
      </a:lvl2pPr>
      <a:lvl3pPr marL="914040" algn="l" defTabSz="457020" rtl="0" eaLnBrk="1" latinLnBrk="0" hangingPunct="1">
        <a:defRPr sz="1800" kern="1200">
          <a:solidFill>
            <a:schemeClr val="tx1"/>
          </a:solidFill>
          <a:latin typeface="+mn-lt"/>
          <a:ea typeface="+mn-ea"/>
          <a:cs typeface="+mn-cs"/>
        </a:defRPr>
      </a:lvl3pPr>
      <a:lvl4pPr marL="1371056" algn="l" defTabSz="457020" rtl="0" eaLnBrk="1" latinLnBrk="0" hangingPunct="1">
        <a:defRPr sz="1800" kern="1200">
          <a:solidFill>
            <a:schemeClr val="tx1"/>
          </a:solidFill>
          <a:latin typeface="+mn-lt"/>
          <a:ea typeface="+mn-ea"/>
          <a:cs typeface="+mn-cs"/>
        </a:defRPr>
      </a:lvl4pPr>
      <a:lvl5pPr marL="1828080" algn="l" defTabSz="457020" rtl="0" eaLnBrk="1" latinLnBrk="0" hangingPunct="1">
        <a:defRPr sz="1800" kern="1200">
          <a:solidFill>
            <a:schemeClr val="tx1"/>
          </a:solidFill>
          <a:latin typeface="+mn-lt"/>
          <a:ea typeface="+mn-ea"/>
          <a:cs typeface="+mn-cs"/>
        </a:defRPr>
      </a:lvl5pPr>
      <a:lvl6pPr marL="2285092" algn="l" defTabSz="457020" rtl="0" eaLnBrk="1" latinLnBrk="0" hangingPunct="1">
        <a:defRPr sz="1800" kern="1200">
          <a:solidFill>
            <a:schemeClr val="tx1"/>
          </a:solidFill>
          <a:latin typeface="+mn-lt"/>
          <a:ea typeface="+mn-ea"/>
          <a:cs typeface="+mn-cs"/>
        </a:defRPr>
      </a:lvl6pPr>
      <a:lvl7pPr marL="2742112" algn="l" defTabSz="457020" rtl="0" eaLnBrk="1" latinLnBrk="0" hangingPunct="1">
        <a:defRPr sz="1800" kern="1200">
          <a:solidFill>
            <a:schemeClr val="tx1"/>
          </a:solidFill>
          <a:latin typeface="+mn-lt"/>
          <a:ea typeface="+mn-ea"/>
          <a:cs typeface="+mn-cs"/>
        </a:defRPr>
      </a:lvl7pPr>
      <a:lvl8pPr marL="3199130" algn="l" defTabSz="457020" rtl="0" eaLnBrk="1" latinLnBrk="0" hangingPunct="1">
        <a:defRPr sz="1800" kern="1200">
          <a:solidFill>
            <a:schemeClr val="tx1"/>
          </a:solidFill>
          <a:latin typeface="+mn-lt"/>
          <a:ea typeface="+mn-ea"/>
          <a:cs typeface="+mn-cs"/>
        </a:defRPr>
      </a:lvl8pPr>
      <a:lvl9pPr marL="3656146" algn="l" defTabSz="45702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914400"/>
            <a:fld id="{C7CC551A-AC75-4179-8B1A-E6E1AE8E931C}" type="datetimeFigureOut">
              <a:rPr lang="en-US" smtClean="0">
                <a:solidFill>
                  <a:prstClr val="black">
                    <a:tint val="75000"/>
                  </a:prstClr>
                </a:solidFill>
                <a:latin typeface="Calibri"/>
              </a:rPr>
              <a:pPr defTabSz="914400"/>
              <a:t>6/16/26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914400"/>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914400"/>
            <a:fld id="{801A7432-2312-48ED-8683-238A976EC791}" type="slidenum">
              <a:rPr lang="en-US" smtClean="0">
                <a:solidFill>
                  <a:prstClr val="black">
                    <a:tint val="75000"/>
                  </a:prstClr>
                </a:solidFill>
                <a:latin typeface="Calibri"/>
              </a:rPr>
              <a:pPr defTabSz="914400"/>
              <a:t>‹#›</a:t>
            </a:fld>
            <a:endParaRPr lang="en-US">
              <a:solidFill>
                <a:prstClr val="black">
                  <a:tint val="75000"/>
                </a:prstClr>
              </a:solidFill>
              <a:latin typeface="Calibri"/>
            </a:endParaRPr>
          </a:p>
        </p:txBody>
      </p:sp>
    </p:spTree>
    <p:extLst>
      <p:ext uri="{BB962C8B-B14F-4D97-AF65-F5344CB8AC3E}">
        <p14:creationId xmlns:p14="http://schemas.microsoft.com/office/powerpoint/2010/main" val="681797280"/>
      </p:ext>
    </p:extLst>
  </p:cSld>
  <p:clrMap bg1="lt1" tx1="dk1" bg2="lt2" tx2="dk2" accent1="accent1" accent2="accent2" accent3="accent3" accent4="accent4" accent5="accent5" accent6="accent6" hlink="hlink" folHlink="folHlink"/>
  <p:sldLayoutIdLst>
    <p:sldLayoutId id="2147488813" r:id="rId1"/>
    <p:sldLayoutId id="2147488814" r:id="rId2"/>
    <p:sldLayoutId id="2147488815" r:id="rId3"/>
    <p:sldLayoutId id="2147488816" r:id="rId4"/>
    <p:sldLayoutId id="2147488817" r:id="rId5"/>
    <p:sldLayoutId id="2147488818" r:id="rId6"/>
    <p:sldLayoutId id="2147488819" r:id="rId7"/>
    <p:sldLayoutId id="2147488820" r:id="rId8"/>
    <p:sldLayoutId id="2147488821" r:id="rId9"/>
    <p:sldLayoutId id="2147488822" r:id="rId10"/>
    <p:sldLayoutId id="2147488823"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7890" name="Group 2"/>
          <p:cNvGrpSpPr>
            <a:grpSpLocks/>
          </p:cNvGrpSpPr>
          <p:nvPr/>
        </p:nvGrpSpPr>
        <p:grpSpPr bwMode="auto">
          <a:xfrm>
            <a:off x="0" y="3902075"/>
            <a:ext cx="3400425" cy="2949575"/>
            <a:chOff x="0" y="2458"/>
            <a:chExt cx="2142" cy="1858"/>
          </a:xfrm>
        </p:grpSpPr>
        <p:sp>
          <p:nvSpPr>
            <p:cNvPr id="927747" name="Freeform 3"/>
            <p:cNvSpPr>
              <a:spLocks/>
            </p:cNvSpPr>
            <p:nvPr/>
          </p:nvSpPr>
          <p:spPr bwMode="ltGray">
            <a:xfrm>
              <a:off x="0" y="2508"/>
              <a:ext cx="2142" cy="1804"/>
            </a:xfrm>
            <a:custGeom>
              <a:avLst/>
              <a:gdLst>
                <a:gd name="T0" fmla="*/ 329 w 2135"/>
                <a:gd name="T1" fmla="*/ 66 h 1804"/>
                <a:gd name="T2" fmla="*/ 161 w 2135"/>
                <a:gd name="T3" fmla="*/ 30 h 1804"/>
                <a:gd name="T4" fmla="*/ 0 w 2135"/>
                <a:gd name="T5" fmla="*/ 0 h 1804"/>
                <a:gd name="T6" fmla="*/ 0 w 2135"/>
                <a:gd name="T7" fmla="*/ 12 h 1804"/>
                <a:gd name="T8" fmla="*/ 161 w 2135"/>
                <a:gd name="T9" fmla="*/ 42 h 1804"/>
                <a:gd name="T10" fmla="*/ 323 w 2135"/>
                <a:gd name="T11" fmla="*/ 78 h 1804"/>
                <a:gd name="T12" fmla="*/ 556 w 2135"/>
                <a:gd name="T13" fmla="*/ 150 h 1804"/>
                <a:gd name="T14" fmla="*/ 777 w 2135"/>
                <a:gd name="T15" fmla="*/ 245 h 1804"/>
                <a:gd name="T16" fmla="*/ 993 w 2135"/>
                <a:gd name="T17" fmla="*/ 365 h 1804"/>
                <a:gd name="T18" fmla="*/ 1196 w 2135"/>
                <a:gd name="T19" fmla="*/ 503 h 1804"/>
                <a:gd name="T20" fmla="*/ 1381 w 2135"/>
                <a:gd name="T21" fmla="*/ 653 h 1804"/>
                <a:gd name="T22" fmla="*/ 1555 w 2135"/>
                <a:gd name="T23" fmla="*/ 827 h 1804"/>
                <a:gd name="T24" fmla="*/ 1710 w 2135"/>
                <a:gd name="T25" fmla="*/ 1019 h 1804"/>
                <a:gd name="T26" fmla="*/ 1854 w 2135"/>
                <a:gd name="T27" fmla="*/ 1229 h 1804"/>
                <a:gd name="T28" fmla="*/ 1937 w 2135"/>
                <a:gd name="T29" fmla="*/ 1366 h 1804"/>
                <a:gd name="T30" fmla="*/ 2009 w 2135"/>
                <a:gd name="T31" fmla="*/ 1510 h 1804"/>
                <a:gd name="T32" fmla="*/ 2069 w 2135"/>
                <a:gd name="T33" fmla="*/ 1654 h 1804"/>
                <a:gd name="T34" fmla="*/ 2123 w 2135"/>
                <a:gd name="T35" fmla="*/ 1804 h 1804"/>
                <a:gd name="T36" fmla="*/ 2135 w 2135"/>
                <a:gd name="T37" fmla="*/ 1804 h 1804"/>
                <a:gd name="T38" fmla="*/ 2081 w 2135"/>
                <a:gd name="T39" fmla="*/ 1654 h 1804"/>
                <a:gd name="T40" fmla="*/ 2021 w 2135"/>
                <a:gd name="T41" fmla="*/ 1510 h 1804"/>
                <a:gd name="T42" fmla="*/ 1949 w 2135"/>
                <a:gd name="T43" fmla="*/ 1366 h 1804"/>
                <a:gd name="T44" fmla="*/ 1866 w 2135"/>
                <a:gd name="T45" fmla="*/ 1223 h 1804"/>
                <a:gd name="T46" fmla="*/ 1722 w 2135"/>
                <a:gd name="T47" fmla="*/ 1013 h 1804"/>
                <a:gd name="T48" fmla="*/ 1561 w 2135"/>
                <a:gd name="T49" fmla="*/ 821 h 1804"/>
                <a:gd name="T50" fmla="*/ 1387 w 2135"/>
                <a:gd name="T51" fmla="*/ 647 h 1804"/>
                <a:gd name="T52" fmla="*/ 1202 w 2135"/>
                <a:gd name="T53" fmla="*/ 491 h 1804"/>
                <a:gd name="T54" fmla="*/ 999 w 2135"/>
                <a:gd name="T55" fmla="*/ 353 h 1804"/>
                <a:gd name="T56" fmla="*/ 783 w 2135"/>
                <a:gd name="T57" fmla="*/ 239 h 1804"/>
                <a:gd name="T58" fmla="*/ 562 w 2135"/>
                <a:gd name="T59" fmla="*/ 138 h 1804"/>
                <a:gd name="T60" fmla="*/ 329 w 2135"/>
                <a:gd name="T61" fmla="*/ 66 h 1804"/>
                <a:gd name="T62" fmla="*/ 329 w 2135"/>
                <a:gd name="T63" fmla="*/ 66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a:noFill/>
            </a:ln>
          </p:spPr>
          <p:txBody>
            <a:bodyPr/>
            <a:lstStyle/>
            <a:p>
              <a:pPr>
                <a:defRPr/>
              </a:pPr>
              <a:endParaRPr lang="en-US">
                <a:solidFill>
                  <a:srgbClr val="FFFFFF"/>
                </a:solidFill>
              </a:endParaRPr>
            </a:p>
          </p:txBody>
        </p:sp>
        <p:sp>
          <p:nvSpPr>
            <p:cNvPr id="927748" name="Freeform 4"/>
            <p:cNvSpPr>
              <a:spLocks/>
            </p:cNvSpPr>
            <p:nvPr/>
          </p:nvSpPr>
          <p:spPr bwMode="hidden">
            <a:xfrm>
              <a:off x="0" y="2458"/>
              <a:ext cx="1854" cy="1858"/>
            </a:xfrm>
            <a:custGeom>
              <a:avLst/>
              <a:gdLst>
                <a:gd name="T0" fmla="*/ 1854 w 1854"/>
                <a:gd name="T1" fmla="*/ 1858 h 1858"/>
                <a:gd name="T2" fmla="*/ 0 w 1854"/>
                <a:gd name="T3" fmla="*/ 1858 h 1858"/>
                <a:gd name="T4" fmla="*/ 0 w 1854"/>
                <a:gd name="T5" fmla="*/ 0 h 1858"/>
                <a:gd name="T6" fmla="*/ 1854 w 1854"/>
                <a:gd name="T7" fmla="*/ 1858 h 1858"/>
                <a:gd name="T8" fmla="*/ 1854 w 1854"/>
                <a:gd name="T9" fmla="*/ 1858 h 1858"/>
              </a:gdLst>
              <a:ahLst/>
              <a:cxnLst>
                <a:cxn ang="0">
                  <a:pos x="T0" y="T1"/>
                </a:cxn>
                <a:cxn ang="0">
                  <a:pos x="T2" y="T3"/>
                </a:cxn>
                <a:cxn ang="0">
                  <a:pos x="T4" y="T5"/>
                </a:cxn>
                <a:cxn ang="0">
                  <a:pos x="T6" y="T7"/>
                </a:cxn>
                <a:cxn ang="0">
                  <a:pos x="T8" y="T9"/>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a:noFill/>
            </a:ln>
          </p:spPr>
          <p:txBody>
            <a:bodyPr/>
            <a:lstStyle/>
            <a:p>
              <a:pPr>
                <a:defRPr/>
              </a:pPr>
              <a:endParaRPr lang="en-US">
                <a:solidFill>
                  <a:srgbClr val="FFFFFF"/>
                </a:solidFill>
              </a:endParaRPr>
            </a:p>
          </p:txBody>
        </p:sp>
        <p:sp>
          <p:nvSpPr>
            <p:cNvPr id="927749" name="Freeform 5"/>
            <p:cNvSpPr>
              <a:spLocks/>
            </p:cNvSpPr>
            <p:nvPr/>
          </p:nvSpPr>
          <p:spPr bwMode="ltGray">
            <a:xfrm>
              <a:off x="0" y="2735"/>
              <a:ext cx="1745" cy="1577"/>
            </a:xfrm>
            <a:custGeom>
              <a:avLst/>
              <a:gdLst>
                <a:gd name="T0" fmla="*/ 1640 w 1745"/>
                <a:gd name="T1" fmla="*/ 1377 h 1577"/>
                <a:gd name="T2" fmla="*/ 1692 w 1745"/>
                <a:gd name="T3" fmla="*/ 1479 h 1577"/>
                <a:gd name="T4" fmla="*/ 1732 w 1745"/>
                <a:gd name="T5" fmla="*/ 1577 h 1577"/>
                <a:gd name="T6" fmla="*/ 1745 w 1745"/>
                <a:gd name="T7" fmla="*/ 1577 h 1577"/>
                <a:gd name="T8" fmla="*/ 1703 w 1745"/>
                <a:gd name="T9" fmla="*/ 1469 h 1577"/>
                <a:gd name="T10" fmla="*/ 1649 w 1745"/>
                <a:gd name="T11" fmla="*/ 1367 h 1577"/>
                <a:gd name="T12" fmla="*/ 1535 w 1745"/>
                <a:gd name="T13" fmla="*/ 1157 h 1577"/>
                <a:gd name="T14" fmla="*/ 1395 w 1745"/>
                <a:gd name="T15" fmla="*/ 951 h 1577"/>
                <a:gd name="T16" fmla="*/ 1236 w 1745"/>
                <a:gd name="T17" fmla="*/ 756 h 1577"/>
                <a:gd name="T18" fmla="*/ 1061 w 1745"/>
                <a:gd name="T19" fmla="*/ 582 h 1577"/>
                <a:gd name="T20" fmla="*/ 876 w 1745"/>
                <a:gd name="T21" fmla="*/ 426 h 1577"/>
                <a:gd name="T22" fmla="*/ 672 w 1745"/>
                <a:gd name="T23" fmla="*/ 294 h 1577"/>
                <a:gd name="T24" fmla="*/ 455 w 1745"/>
                <a:gd name="T25" fmla="*/ 174 h 1577"/>
                <a:gd name="T26" fmla="*/ 234 w 1745"/>
                <a:gd name="T27" fmla="*/ 78 h 1577"/>
                <a:gd name="T28" fmla="*/ 0 w 1745"/>
                <a:gd name="T29" fmla="*/ 0 h 1577"/>
                <a:gd name="T30" fmla="*/ 0 w 1745"/>
                <a:gd name="T31" fmla="*/ 12 h 1577"/>
                <a:gd name="T32" fmla="*/ 222 w 1745"/>
                <a:gd name="T33" fmla="*/ 89 h 1577"/>
                <a:gd name="T34" fmla="*/ 446 w 1745"/>
                <a:gd name="T35" fmla="*/ 185 h 1577"/>
                <a:gd name="T36" fmla="*/ 662 w 1745"/>
                <a:gd name="T37" fmla="*/ 305 h 1577"/>
                <a:gd name="T38" fmla="*/ 866 w 1745"/>
                <a:gd name="T39" fmla="*/ 437 h 1577"/>
                <a:gd name="T40" fmla="*/ 1052 w 1745"/>
                <a:gd name="T41" fmla="*/ 593 h 1577"/>
                <a:gd name="T42" fmla="*/ 1226 w 1745"/>
                <a:gd name="T43" fmla="*/ 767 h 1577"/>
                <a:gd name="T44" fmla="*/ 1385 w 1745"/>
                <a:gd name="T45" fmla="*/ 960 h 1577"/>
                <a:gd name="T46" fmla="*/ 1526 w 1745"/>
                <a:gd name="T47" fmla="*/ 1167 h 1577"/>
                <a:gd name="T48" fmla="*/ 1640 w 1745"/>
                <a:gd name="T49" fmla="*/ 1377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a:noFill/>
            </a:ln>
          </p:spPr>
          <p:txBody>
            <a:bodyPr/>
            <a:lstStyle/>
            <a:p>
              <a:pPr>
                <a:defRPr/>
              </a:pPr>
              <a:endParaRPr lang="en-US">
                <a:solidFill>
                  <a:srgbClr val="FFFFFF"/>
                </a:solidFill>
              </a:endParaRPr>
            </a:p>
          </p:txBody>
        </p:sp>
        <p:sp>
          <p:nvSpPr>
            <p:cNvPr id="927750" name="Freeform 6"/>
            <p:cNvSpPr>
              <a:spLocks/>
            </p:cNvSpPr>
            <p:nvPr/>
          </p:nvSpPr>
          <p:spPr bwMode="ltGray">
            <a:xfrm>
              <a:off x="0" y="2544"/>
              <a:ext cx="1745" cy="1768"/>
            </a:xfrm>
            <a:custGeom>
              <a:avLst/>
              <a:gdLst>
                <a:gd name="T0" fmla="*/ 0 w 1745"/>
                <a:gd name="T1" fmla="*/ 0 h 1768"/>
                <a:gd name="T2" fmla="*/ 0 w 1745"/>
                <a:gd name="T3" fmla="*/ 12 h 1768"/>
                <a:gd name="T4" fmla="*/ 210 w 1745"/>
                <a:gd name="T5" fmla="*/ 88 h 1768"/>
                <a:gd name="T6" fmla="*/ 426 w 1745"/>
                <a:gd name="T7" fmla="*/ 190 h 1768"/>
                <a:gd name="T8" fmla="*/ 630 w 1745"/>
                <a:gd name="T9" fmla="*/ 304 h 1768"/>
                <a:gd name="T10" fmla="*/ 818 w 1745"/>
                <a:gd name="T11" fmla="*/ 442 h 1768"/>
                <a:gd name="T12" fmla="*/ 998 w 1745"/>
                <a:gd name="T13" fmla="*/ 592 h 1768"/>
                <a:gd name="T14" fmla="*/ 1164 w 1745"/>
                <a:gd name="T15" fmla="*/ 766 h 1768"/>
                <a:gd name="T16" fmla="*/ 1310 w 1745"/>
                <a:gd name="T17" fmla="*/ 942 h 1768"/>
                <a:gd name="T18" fmla="*/ 1454 w 1745"/>
                <a:gd name="T19" fmla="*/ 1146 h 1768"/>
                <a:gd name="T20" fmla="*/ 1536 w 1745"/>
                <a:gd name="T21" fmla="*/ 1298 h 1768"/>
                <a:gd name="T22" fmla="*/ 1614 w 1745"/>
                <a:gd name="T23" fmla="*/ 1456 h 1768"/>
                <a:gd name="T24" fmla="*/ 1682 w 1745"/>
                <a:gd name="T25" fmla="*/ 1616 h 1768"/>
                <a:gd name="T26" fmla="*/ 1733 w 1745"/>
                <a:gd name="T27" fmla="*/ 1768 h 1768"/>
                <a:gd name="T28" fmla="*/ 1745 w 1745"/>
                <a:gd name="T29" fmla="*/ 1768 h 1768"/>
                <a:gd name="T30" fmla="*/ 1691 w 1745"/>
                <a:gd name="T31" fmla="*/ 1606 h 1768"/>
                <a:gd name="T32" fmla="*/ 1623 w 1745"/>
                <a:gd name="T33" fmla="*/ 1445 h 1768"/>
                <a:gd name="T34" fmla="*/ 1547 w 1745"/>
                <a:gd name="T35" fmla="*/ 1288 h 1768"/>
                <a:gd name="T36" fmla="*/ 1463 w 1745"/>
                <a:gd name="T37" fmla="*/ 1136 h 1768"/>
                <a:gd name="T38" fmla="*/ 1320 w 1745"/>
                <a:gd name="T39" fmla="*/ 932 h 1768"/>
                <a:gd name="T40" fmla="*/ 1173 w 1745"/>
                <a:gd name="T41" fmla="*/ 755 h 1768"/>
                <a:gd name="T42" fmla="*/ 1008 w 1745"/>
                <a:gd name="T43" fmla="*/ 581 h 1768"/>
                <a:gd name="T44" fmla="*/ 827 w 1745"/>
                <a:gd name="T45" fmla="*/ 431 h 1768"/>
                <a:gd name="T46" fmla="*/ 642 w 1745"/>
                <a:gd name="T47" fmla="*/ 293 h 1768"/>
                <a:gd name="T48" fmla="*/ 437 w 1745"/>
                <a:gd name="T49" fmla="*/ 179 h 1768"/>
                <a:gd name="T50" fmla="*/ 222 w 1745"/>
                <a:gd name="T51" fmla="*/ 78 h 1768"/>
                <a:gd name="T52" fmla="*/ 0 w 1745"/>
                <a:gd name="T53" fmla="*/ 0 h 1768"/>
                <a:gd name="T54" fmla="*/ 0 w 1745"/>
                <a:gd name="T55" fmla="*/ 0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a:noFill/>
            </a:ln>
          </p:spPr>
          <p:txBody>
            <a:bodyPr/>
            <a:lstStyle/>
            <a:p>
              <a:pPr>
                <a:defRPr/>
              </a:pPr>
              <a:endParaRPr lang="en-US">
                <a:solidFill>
                  <a:srgbClr val="FFFFFF"/>
                </a:solidFill>
              </a:endParaRPr>
            </a:p>
          </p:txBody>
        </p:sp>
        <p:sp>
          <p:nvSpPr>
            <p:cNvPr id="37900"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37901"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37902"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grpSp>
      <p:sp>
        <p:nvSpPr>
          <p:cNvPr id="927754" name="Rectangle 10"/>
          <p:cNvSpPr>
            <a:spLocks noGrp="1" noChangeArrowheads="1"/>
          </p:cNvSpPr>
          <p:nvPr>
            <p:ph type="title"/>
          </p:nvPr>
        </p:nvSpPr>
        <p:spPr bwMode="auto">
          <a:xfrm>
            <a:off x="457200" y="277813"/>
            <a:ext cx="8229600" cy="1139825"/>
          </a:xfrm>
          <a:prstGeom prst="rect">
            <a:avLst/>
          </a:prstGeom>
          <a:noFill/>
          <a:ln>
            <a:noFill/>
          </a:ln>
          <a:effectLst/>
        </p:spPr>
        <p:txBody>
          <a:bodyPr vert="horz" wrap="square" lIns="91440" tIns="45720" rIns="91440" bIns="45720" numCol="1" anchor="ctr" anchorCtr="1" compatLnSpc="1">
            <a:prstTxWarp prst="textNoShape">
              <a:avLst/>
            </a:prstTxWarp>
          </a:bodyPr>
          <a:lstStyle/>
          <a:p>
            <a:pPr lvl="0"/>
            <a:r>
              <a:rPr lang="en-US"/>
              <a:t>Click to edit Master title style</a:t>
            </a:r>
          </a:p>
        </p:txBody>
      </p:sp>
      <p:sp>
        <p:nvSpPr>
          <p:cNvPr id="927755" name="Rectangle 11"/>
          <p:cNvSpPr>
            <a:spLocks noGrp="1" noChangeArrowheads="1"/>
          </p:cNvSpPr>
          <p:nvPr>
            <p:ph type="body" idx="1"/>
          </p:nvPr>
        </p:nvSpPr>
        <p:spPr bwMode="auto">
          <a:xfrm>
            <a:off x="457200" y="1600200"/>
            <a:ext cx="8229600" cy="4530725"/>
          </a:xfrm>
          <a:prstGeom prst="rect">
            <a:avLst/>
          </a:prstGeom>
          <a:noFill/>
          <a:ln>
            <a:noFill/>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27756" name="Rectangle 12"/>
          <p:cNvSpPr>
            <a:spLocks noGrp="1" noChangeArrowheads="1"/>
          </p:cNvSpPr>
          <p:nvPr>
            <p:ph type="dt" sz="half" idx="2"/>
          </p:nvPr>
        </p:nvSpPr>
        <p:spPr bwMode="auto">
          <a:xfrm>
            <a:off x="457200" y="6248400"/>
            <a:ext cx="2133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000">
                <a:effectLst>
                  <a:outerShdw blurRad="38100" dist="38100" dir="2700000" algn="tl">
                    <a:srgbClr val="000000"/>
                  </a:outerShdw>
                </a:effectLst>
                <a:ea typeface="ＭＳ Ｐゴシック" charset="0"/>
                <a:cs typeface="ＭＳ Ｐゴシック" charset="0"/>
              </a:defRPr>
            </a:lvl1pPr>
          </a:lstStyle>
          <a:p>
            <a:pPr>
              <a:defRPr/>
            </a:pPr>
            <a:endParaRPr lang="en-US">
              <a:solidFill>
                <a:srgbClr val="FFFFFF"/>
              </a:solidFill>
            </a:endParaRPr>
          </a:p>
        </p:txBody>
      </p:sp>
      <p:sp>
        <p:nvSpPr>
          <p:cNvPr id="927757" name="Rectangle 13"/>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000">
                <a:effectLst>
                  <a:outerShdw blurRad="38100" dist="38100" dir="2700000" algn="tl">
                    <a:srgbClr val="000000"/>
                  </a:outerShdw>
                </a:effectLst>
                <a:ea typeface="ＭＳ Ｐゴシック" charset="0"/>
                <a:cs typeface="ＭＳ Ｐゴシック" charset="0"/>
              </a:defRPr>
            </a:lvl1pPr>
          </a:lstStyle>
          <a:p>
            <a:pPr>
              <a:defRPr/>
            </a:pPr>
            <a:endParaRPr lang="en-US">
              <a:solidFill>
                <a:srgbClr val="FFFFFF"/>
              </a:solidFill>
            </a:endParaRPr>
          </a:p>
        </p:txBody>
      </p:sp>
      <p:sp>
        <p:nvSpPr>
          <p:cNvPr id="927758" name="Rectangle 14"/>
          <p:cNvSpPr>
            <a:spLocks noGrp="1" noChangeArrowheads="1"/>
          </p:cNvSpPr>
          <p:nvPr>
            <p:ph type="sldNum" sz="quarter" idx="4"/>
          </p:nvPr>
        </p:nvSpPr>
        <p:spPr bwMode="auto">
          <a:xfrm>
            <a:off x="6553200" y="6248400"/>
            <a:ext cx="2133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000">
                <a:effectLst>
                  <a:outerShdw blurRad="38100" dist="38100" dir="2700000" algn="tl">
                    <a:srgbClr val="000000"/>
                  </a:outerShdw>
                </a:effectLst>
              </a:defRPr>
            </a:lvl1pPr>
          </a:lstStyle>
          <a:p>
            <a:pPr>
              <a:defRPr/>
            </a:pPr>
            <a:fld id="{94AA6B50-DF43-2944-89B0-2024144A200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549078439"/>
      </p:ext>
    </p:extLst>
  </p:cSld>
  <p:clrMap bg1="dk2" tx1="lt1" bg2="dk1" tx2="lt2" accent1="accent1" accent2="accent2" accent3="accent3" accent4="accent4" accent5="accent5" accent6="accent6" hlink="hlink" folHlink="folHlink"/>
  <p:sldLayoutIdLst>
    <p:sldLayoutId id="2147488825" r:id="rId1"/>
    <p:sldLayoutId id="2147488826" r:id="rId2"/>
    <p:sldLayoutId id="2147488827" r:id="rId3"/>
    <p:sldLayoutId id="2147488828" r:id="rId4"/>
    <p:sldLayoutId id="2147488829" r:id="rId5"/>
    <p:sldLayoutId id="2147488830" r:id="rId6"/>
    <p:sldLayoutId id="2147488831" r:id="rId7"/>
    <p:sldLayoutId id="2147488832" r:id="rId8"/>
    <p:sldLayoutId id="2147488833" r:id="rId9"/>
    <p:sldLayoutId id="2147488834" r:id="rId10"/>
    <p:sldLayoutId id="2147488835" r:id="rId11"/>
  </p:sldLayoutIdLst>
  <p:transition>
    <p:random/>
  </p:transition>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ＭＳ Ｐゴシック" charset="0"/>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a:solidFill>
            <a:schemeClr val="tx1"/>
          </a:solidFill>
          <a:effectLst>
            <a:outerShdw blurRad="38100" dist="38100" dir="2700000" algn="tl">
              <a:srgbClr val="000000"/>
            </a:outerShdw>
          </a:effectLst>
          <a:latin typeface="+mn-lt"/>
          <a:ea typeface="+mn-ea"/>
          <a:cs typeface="ＭＳ Ｐゴシック" charset="0"/>
        </a:defRPr>
      </a:lvl1pPr>
      <a:lvl2pPr marL="742950" indent="-285750" algn="l" rtl="0" eaLnBrk="0" fontAlgn="base" hangingPunct="0">
        <a:spcBef>
          <a:spcPct val="20000"/>
        </a:spcBef>
        <a:spcAft>
          <a:spcPct val="0"/>
        </a:spcAft>
        <a:buClr>
          <a:schemeClr val="tx2"/>
        </a:buClr>
        <a:buSzPct val="75000"/>
        <a:buFont typeface="Wingdings" charset="0"/>
        <a:buChar char="l"/>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accent2"/>
        </a:buClr>
        <a:buSzPct val="75000"/>
        <a:buFont typeface="Wingdings" charset="0"/>
        <a:buChar char="l"/>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tx1"/>
        </a:buClr>
        <a:buSzPct val="75000"/>
        <a:buFont typeface="Wingdings" charset="0"/>
        <a:buChar char="l"/>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tx1"/>
        </a:buClr>
        <a:buSzPct val="75000"/>
        <a:buFont typeface="Wingdings" charset="0"/>
        <a:buChar char="l"/>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tx1"/>
        </a:buClr>
        <a:buSzPct val="75000"/>
        <a:buFont typeface="Wingdings" charset="0"/>
        <a:buChar char="l"/>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tx1"/>
        </a:buClr>
        <a:buSzPct val="75000"/>
        <a:buFont typeface="Wingdings" charset="0"/>
        <a:buChar char="l"/>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tx1"/>
        </a:buClr>
        <a:buSzPct val="75000"/>
        <a:buFont typeface="Wingdings" charset="0"/>
        <a:buChar char="l"/>
        <a:defRPr sz="2000">
          <a:solidFill>
            <a:schemeClr val="tx1"/>
          </a:solidFill>
          <a:effectLst>
            <a:outerShdw blurRad="38100" dist="38100" dir="2700000" algn="tl">
              <a:srgbClr val="000000"/>
            </a:outerShdw>
          </a:effectLst>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amma/>
                <a:shade val="57647"/>
                <a:invGamma/>
              </a:schemeClr>
            </a:gs>
            <a:gs pos="100000">
              <a:schemeClr val="bg1"/>
            </a:gs>
          </a:gsLst>
          <a:lin ang="2700000" scaled="1"/>
        </a:gradFill>
        <a:effectLst/>
      </p:bgPr>
    </p:bg>
    <p:spTree>
      <p:nvGrpSpPr>
        <p:cNvPr id="1" name=""/>
        <p:cNvGrpSpPr/>
        <p:nvPr/>
      </p:nvGrpSpPr>
      <p:grpSpPr>
        <a:xfrm>
          <a:off x="0" y="0"/>
          <a:ext cx="0" cy="0"/>
          <a:chOff x="0" y="0"/>
          <a:chExt cx="0" cy="0"/>
        </a:xfrm>
      </p:grpSpPr>
      <p:grpSp>
        <p:nvGrpSpPr>
          <p:cNvPr id="25602" name="Group 1026"/>
          <p:cNvGrpSpPr>
            <a:grpSpLocks/>
          </p:cNvGrpSpPr>
          <p:nvPr/>
        </p:nvGrpSpPr>
        <p:grpSpPr bwMode="auto">
          <a:xfrm>
            <a:off x="0" y="0"/>
            <a:ext cx="9144000" cy="6856413"/>
            <a:chOff x="0" y="0"/>
            <a:chExt cx="5760" cy="4319"/>
          </a:xfrm>
        </p:grpSpPr>
        <p:sp>
          <p:nvSpPr>
            <p:cNvPr id="931843" name="Freeform 1027"/>
            <p:cNvSpPr>
              <a:spLocks/>
            </p:cNvSpPr>
            <p:nvPr/>
          </p:nvSpPr>
          <p:spPr bwMode="hidden">
            <a:xfrm>
              <a:off x="0" y="12"/>
              <a:ext cx="5758" cy="3273"/>
            </a:xfrm>
            <a:custGeom>
              <a:avLst/>
              <a:gdLst>
                <a:gd name="T0" fmla="*/ 3193 w 5740"/>
                <a:gd name="T1" fmla="*/ 1816 h 3273"/>
                <a:gd name="T2" fmla="*/ 0 w 5740"/>
                <a:gd name="T3" fmla="*/ 0 h 3273"/>
                <a:gd name="T4" fmla="*/ 0 w 5740"/>
                <a:gd name="T5" fmla="*/ 522 h 3273"/>
                <a:gd name="T6" fmla="*/ 3037 w 5740"/>
                <a:gd name="T7" fmla="*/ 1978 h 3273"/>
                <a:gd name="T8" fmla="*/ 5740 w 5740"/>
                <a:gd name="T9" fmla="*/ 3273 h 3273"/>
                <a:gd name="T10" fmla="*/ 5740 w 5740"/>
                <a:gd name="T11" fmla="*/ 3267 h 3273"/>
                <a:gd name="T12" fmla="*/ 3193 w 5740"/>
                <a:gd name="T13" fmla="*/ 1816 h 3273"/>
                <a:gd name="T14" fmla="*/ 3193 w 5740"/>
                <a:gd name="T15" fmla="*/ 1816 h 32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40" h="3273">
                  <a:moveTo>
                    <a:pt x="3193" y="1816"/>
                  </a:moveTo>
                  <a:lnTo>
                    <a:pt x="0" y="0"/>
                  </a:lnTo>
                  <a:lnTo>
                    <a:pt x="0" y="522"/>
                  </a:lnTo>
                  <a:lnTo>
                    <a:pt x="3037" y="1978"/>
                  </a:lnTo>
                  <a:lnTo>
                    <a:pt x="5740" y="3273"/>
                  </a:lnTo>
                  <a:lnTo>
                    <a:pt x="5740" y="3267"/>
                  </a:lnTo>
                  <a:lnTo>
                    <a:pt x="3193" y="1816"/>
                  </a:lnTo>
                  <a:lnTo>
                    <a:pt x="3193" y="1816"/>
                  </a:lnTo>
                  <a:close/>
                </a:path>
              </a:pathLst>
            </a:custGeom>
            <a:gradFill rotWithShape="0">
              <a:gsLst>
                <a:gs pos="0">
                  <a:schemeClr val="bg2">
                    <a:gamma/>
                    <a:shade val="63529"/>
                    <a:invGamma/>
                  </a:schemeClr>
                </a:gs>
                <a:gs pos="100000">
                  <a:schemeClr val="bg2"/>
                </a:gs>
              </a:gsLst>
              <a:lin ang="0" scaled="1"/>
            </a:gradFill>
            <a:ln>
              <a:noFill/>
            </a:ln>
          </p:spPr>
          <p:txBody>
            <a:bodyPr/>
            <a:lstStyle/>
            <a:p>
              <a:pPr>
                <a:defRPr/>
              </a:pPr>
              <a:endParaRPr lang="en-US">
                <a:solidFill>
                  <a:srgbClr val="FFFFFF"/>
                </a:solidFill>
              </a:endParaRPr>
            </a:p>
          </p:txBody>
        </p:sp>
        <p:sp>
          <p:nvSpPr>
            <p:cNvPr id="931844" name="Freeform 1028"/>
            <p:cNvSpPr>
              <a:spLocks/>
            </p:cNvSpPr>
            <p:nvPr/>
          </p:nvSpPr>
          <p:spPr bwMode="hidden">
            <a:xfrm>
              <a:off x="149" y="0"/>
              <a:ext cx="5609" cy="3243"/>
            </a:xfrm>
            <a:custGeom>
              <a:avLst/>
              <a:gdLst>
                <a:gd name="T0" fmla="*/ 3163 w 5591"/>
                <a:gd name="T1" fmla="*/ 1714 h 3243"/>
                <a:gd name="T2" fmla="*/ 431 w 5591"/>
                <a:gd name="T3" fmla="*/ 0 h 3243"/>
                <a:gd name="T4" fmla="*/ 0 w 5591"/>
                <a:gd name="T5" fmla="*/ 0 h 3243"/>
                <a:gd name="T6" fmla="*/ 3086 w 5591"/>
                <a:gd name="T7" fmla="*/ 1786 h 3243"/>
                <a:gd name="T8" fmla="*/ 5591 w 5591"/>
                <a:gd name="T9" fmla="*/ 3243 h 3243"/>
                <a:gd name="T10" fmla="*/ 5591 w 5591"/>
                <a:gd name="T11" fmla="*/ 3237 h 3243"/>
                <a:gd name="T12" fmla="*/ 3163 w 5591"/>
                <a:gd name="T13" fmla="*/ 1714 h 3243"/>
                <a:gd name="T14" fmla="*/ 3163 w 5591"/>
                <a:gd name="T15" fmla="*/ 1714 h 32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91" h="3243">
                  <a:moveTo>
                    <a:pt x="3163" y="1714"/>
                  </a:moveTo>
                  <a:lnTo>
                    <a:pt x="431" y="0"/>
                  </a:lnTo>
                  <a:lnTo>
                    <a:pt x="0" y="0"/>
                  </a:lnTo>
                  <a:lnTo>
                    <a:pt x="3086" y="1786"/>
                  </a:lnTo>
                  <a:lnTo>
                    <a:pt x="5591" y="3243"/>
                  </a:lnTo>
                  <a:lnTo>
                    <a:pt x="5591" y="3237"/>
                  </a:lnTo>
                  <a:lnTo>
                    <a:pt x="3163" y="1714"/>
                  </a:lnTo>
                  <a:lnTo>
                    <a:pt x="3163" y="1714"/>
                  </a:lnTo>
                  <a:close/>
                </a:path>
              </a:pathLst>
            </a:custGeom>
            <a:gradFill rotWithShape="0">
              <a:gsLst>
                <a:gs pos="0">
                  <a:schemeClr val="bg1">
                    <a:gamma/>
                    <a:shade val="60784"/>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45" name="Freeform 1029"/>
            <p:cNvSpPr>
              <a:spLocks/>
            </p:cNvSpPr>
            <p:nvPr/>
          </p:nvSpPr>
          <p:spPr bwMode="hidden">
            <a:xfrm>
              <a:off x="0" y="3433"/>
              <a:ext cx="4038" cy="191"/>
            </a:xfrm>
            <a:custGeom>
              <a:avLst/>
              <a:gdLst>
                <a:gd name="T0" fmla="*/ 0 w 4042"/>
                <a:gd name="T1" fmla="*/ 156 h 192"/>
                <a:gd name="T2" fmla="*/ 4042 w 4042"/>
                <a:gd name="T3" fmla="*/ 192 h 192"/>
                <a:gd name="T4" fmla="*/ 4042 w 4042"/>
                <a:gd name="T5" fmla="*/ 144 h 192"/>
                <a:gd name="T6" fmla="*/ 0 w 4042"/>
                <a:gd name="T7" fmla="*/ 0 h 192"/>
                <a:gd name="T8" fmla="*/ 0 w 4042"/>
                <a:gd name="T9" fmla="*/ 156 h 192"/>
                <a:gd name="T10" fmla="*/ 0 w 4042"/>
                <a:gd name="T11" fmla="*/ 156 h 192"/>
              </a:gdLst>
              <a:ahLst/>
              <a:cxnLst>
                <a:cxn ang="0">
                  <a:pos x="T0" y="T1"/>
                </a:cxn>
                <a:cxn ang="0">
                  <a:pos x="T2" y="T3"/>
                </a:cxn>
                <a:cxn ang="0">
                  <a:pos x="T4" y="T5"/>
                </a:cxn>
                <a:cxn ang="0">
                  <a:pos x="T6" y="T7"/>
                </a:cxn>
                <a:cxn ang="0">
                  <a:pos x="T8" y="T9"/>
                </a:cxn>
                <a:cxn ang="0">
                  <a:pos x="T10" y="T11"/>
                </a:cxn>
              </a:cxnLst>
              <a:rect l="0" t="0" r="r" b="b"/>
              <a:pathLst>
                <a:path w="4042" h="192">
                  <a:moveTo>
                    <a:pt x="0" y="156"/>
                  </a:moveTo>
                  <a:lnTo>
                    <a:pt x="4042" y="192"/>
                  </a:lnTo>
                  <a:lnTo>
                    <a:pt x="4042" y="144"/>
                  </a:lnTo>
                  <a:lnTo>
                    <a:pt x="0" y="0"/>
                  </a:lnTo>
                  <a:lnTo>
                    <a:pt x="0" y="156"/>
                  </a:lnTo>
                  <a:lnTo>
                    <a:pt x="0" y="156"/>
                  </a:lnTo>
                  <a:close/>
                </a:path>
              </a:pathLst>
            </a:custGeom>
            <a:gradFill rotWithShape="0">
              <a:gsLst>
                <a:gs pos="0">
                  <a:schemeClr val="bg2">
                    <a:gamma/>
                    <a:shade val="75686"/>
                    <a:invGamma/>
                  </a:schemeClr>
                </a:gs>
                <a:gs pos="100000">
                  <a:schemeClr val="bg2"/>
                </a:gs>
              </a:gsLst>
              <a:lin ang="0" scaled="1"/>
            </a:gradFill>
            <a:ln>
              <a:noFill/>
            </a:ln>
          </p:spPr>
          <p:txBody>
            <a:bodyPr/>
            <a:lstStyle/>
            <a:p>
              <a:pPr>
                <a:defRPr/>
              </a:pPr>
              <a:endParaRPr lang="en-US">
                <a:solidFill>
                  <a:srgbClr val="FFFFFF"/>
                </a:solidFill>
              </a:endParaRPr>
            </a:p>
          </p:txBody>
        </p:sp>
        <p:sp>
          <p:nvSpPr>
            <p:cNvPr id="25611" name="Freeform 1030"/>
            <p:cNvSpPr>
              <a:spLocks/>
            </p:cNvSpPr>
            <p:nvPr/>
          </p:nvSpPr>
          <p:spPr bwMode="hidden">
            <a:xfrm>
              <a:off x="4038" y="3577"/>
              <a:ext cx="1720" cy="65"/>
            </a:xfrm>
            <a:custGeom>
              <a:avLst/>
              <a:gdLst>
                <a:gd name="T0" fmla="*/ 1706 w 1722"/>
                <a:gd name="T1" fmla="*/ 58 h 66"/>
                <a:gd name="T2" fmla="*/ 1706 w 1722"/>
                <a:gd name="T3" fmla="*/ 52 h 66"/>
                <a:gd name="T4" fmla="*/ 0 w 1722"/>
                <a:gd name="T5" fmla="*/ 0 h 66"/>
                <a:gd name="T6" fmla="*/ 0 w 1722"/>
                <a:gd name="T7" fmla="*/ 40 h 66"/>
                <a:gd name="T8" fmla="*/ 1706 w 1722"/>
                <a:gd name="T9" fmla="*/ 58 h 66"/>
                <a:gd name="T10" fmla="*/ 1706 w 1722"/>
                <a:gd name="T11" fmla="*/ 58 h 6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22" h="66">
                  <a:moveTo>
                    <a:pt x="1722" y="66"/>
                  </a:moveTo>
                  <a:lnTo>
                    <a:pt x="1722" y="60"/>
                  </a:lnTo>
                  <a:lnTo>
                    <a:pt x="0" y="0"/>
                  </a:lnTo>
                  <a:lnTo>
                    <a:pt x="0" y="48"/>
                  </a:lnTo>
                  <a:lnTo>
                    <a:pt x="1722" y="66"/>
                  </a:lnTo>
                  <a:close/>
                </a:path>
              </a:pathLst>
            </a:cu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47" name="Freeform 1031"/>
            <p:cNvSpPr>
              <a:spLocks/>
            </p:cNvSpPr>
            <p:nvPr/>
          </p:nvSpPr>
          <p:spPr bwMode="hidden">
            <a:xfrm>
              <a:off x="0" y="3726"/>
              <a:ext cx="4784" cy="329"/>
            </a:xfrm>
            <a:custGeom>
              <a:avLst/>
              <a:gdLst>
                <a:gd name="T0" fmla="*/ 0 w 4789"/>
                <a:gd name="T1" fmla="*/ 329 h 329"/>
                <a:gd name="T2" fmla="*/ 4789 w 4789"/>
                <a:gd name="T3" fmla="*/ 77 h 329"/>
                <a:gd name="T4" fmla="*/ 4789 w 4789"/>
                <a:gd name="T5" fmla="*/ 0 h 329"/>
                <a:gd name="T6" fmla="*/ 0 w 4789"/>
                <a:gd name="T7" fmla="*/ 107 h 329"/>
                <a:gd name="T8" fmla="*/ 0 w 4789"/>
                <a:gd name="T9" fmla="*/ 329 h 329"/>
                <a:gd name="T10" fmla="*/ 0 w 4789"/>
                <a:gd name="T11" fmla="*/ 329 h 329"/>
              </a:gdLst>
              <a:ahLst/>
              <a:cxnLst>
                <a:cxn ang="0">
                  <a:pos x="T0" y="T1"/>
                </a:cxn>
                <a:cxn ang="0">
                  <a:pos x="T2" y="T3"/>
                </a:cxn>
                <a:cxn ang="0">
                  <a:pos x="T4" y="T5"/>
                </a:cxn>
                <a:cxn ang="0">
                  <a:pos x="T6" y="T7"/>
                </a:cxn>
                <a:cxn ang="0">
                  <a:pos x="T8" y="T9"/>
                </a:cxn>
                <a:cxn ang="0">
                  <a:pos x="T10" y="T11"/>
                </a:cxn>
              </a:cxnLst>
              <a:rect l="0" t="0" r="r" b="b"/>
              <a:pathLst>
                <a:path w="4789" h="329">
                  <a:moveTo>
                    <a:pt x="0" y="329"/>
                  </a:moveTo>
                  <a:lnTo>
                    <a:pt x="4789" y="77"/>
                  </a:lnTo>
                  <a:lnTo>
                    <a:pt x="4789" y="0"/>
                  </a:lnTo>
                  <a:lnTo>
                    <a:pt x="0" y="107"/>
                  </a:lnTo>
                  <a:lnTo>
                    <a:pt x="0" y="329"/>
                  </a:lnTo>
                  <a:lnTo>
                    <a:pt x="0" y="329"/>
                  </a:lnTo>
                  <a:close/>
                </a:path>
              </a:pathLst>
            </a:custGeom>
            <a:gradFill rotWithShape="0">
              <a:gsLst>
                <a:gs pos="0">
                  <a:schemeClr val="bg1">
                    <a:gamma/>
                    <a:shade val="81961"/>
                    <a:invGamma/>
                  </a:schemeClr>
                </a:gs>
                <a:gs pos="100000">
                  <a:schemeClr val="bg1"/>
                </a:gs>
              </a:gsLst>
              <a:lin ang="0" scaled="1"/>
            </a:gradFill>
            <a:ln>
              <a:noFill/>
            </a:ln>
            <a:effectLst/>
          </p:spPr>
          <p:txBody>
            <a:bodyPr/>
            <a:lstStyle/>
            <a:p>
              <a:pPr>
                <a:defRPr/>
              </a:pPr>
              <a:endParaRPr lang="en-US">
                <a:solidFill>
                  <a:srgbClr val="FFFFFF"/>
                </a:solidFill>
              </a:endParaRPr>
            </a:p>
          </p:txBody>
        </p:sp>
        <p:sp>
          <p:nvSpPr>
            <p:cNvPr id="25613" name="Freeform 1032"/>
            <p:cNvSpPr>
              <a:spLocks/>
            </p:cNvSpPr>
            <p:nvPr/>
          </p:nvSpPr>
          <p:spPr bwMode="hidden">
            <a:xfrm>
              <a:off x="4784" y="3702"/>
              <a:ext cx="974" cy="101"/>
            </a:xfrm>
            <a:custGeom>
              <a:avLst/>
              <a:gdLst>
                <a:gd name="T0" fmla="*/ 967 w 975"/>
                <a:gd name="T1" fmla="*/ 48 h 101"/>
                <a:gd name="T2" fmla="*/ 967 w 975"/>
                <a:gd name="T3" fmla="*/ 0 h 101"/>
                <a:gd name="T4" fmla="*/ 0 w 975"/>
                <a:gd name="T5" fmla="*/ 24 h 101"/>
                <a:gd name="T6" fmla="*/ 0 w 975"/>
                <a:gd name="T7" fmla="*/ 101 h 101"/>
                <a:gd name="T8" fmla="*/ 967 w 975"/>
                <a:gd name="T9" fmla="*/ 48 h 101"/>
                <a:gd name="T10" fmla="*/ 967 w 975"/>
                <a:gd name="T11" fmla="*/ 48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75" h="101">
                  <a:moveTo>
                    <a:pt x="975" y="48"/>
                  </a:moveTo>
                  <a:lnTo>
                    <a:pt x="975" y="0"/>
                  </a:lnTo>
                  <a:lnTo>
                    <a:pt x="0" y="24"/>
                  </a:lnTo>
                  <a:lnTo>
                    <a:pt x="0" y="101"/>
                  </a:lnTo>
                  <a:lnTo>
                    <a:pt x="975" y="48"/>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25614" name="Freeform 1033"/>
            <p:cNvSpPr>
              <a:spLocks/>
            </p:cNvSpPr>
            <p:nvPr/>
          </p:nvSpPr>
          <p:spPr bwMode="hidden">
            <a:xfrm>
              <a:off x="3619" y="3815"/>
              <a:ext cx="2139" cy="198"/>
            </a:xfrm>
            <a:custGeom>
              <a:avLst/>
              <a:gdLst>
                <a:gd name="T0" fmla="*/ 2125 w 2141"/>
                <a:gd name="T1" fmla="*/ 0 h 198"/>
                <a:gd name="T2" fmla="*/ 0 w 2141"/>
                <a:gd name="T3" fmla="*/ 156 h 198"/>
                <a:gd name="T4" fmla="*/ 0 w 2141"/>
                <a:gd name="T5" fmla="*/ 198 h 198"/>
                <a:gd name="T6" fmla="*/ 2125 w 2141"/>
                <a:gd name="T7" fmla="*/ 0 h 198"/>
                <a:gd name="T8" fmla="*/ 2125 w 2141"/>
                <a:gd name="T9" fmla="*/ 0 h 1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1" h="198">
                  <a:moveTo>
                    <a:pt x="2141" y="0"/>
                  </a:moveTo>
                  <a:lnTo>
                    <a:pt x="0" y="156"/>
                  </a:lnTo>
                  <a:lnTo>
                    <a:pt x="0" y="198"/>
                  </a:lnTo>
                  <a:lnTo>
                    <a:pt x="2141" y="0"/>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50" name="Freeform 1034"/>
            <p:cNvSpPr>
              <a:spLocks/>
            </p:cNvSpPr>
            <p:nvPr/>
          </p:nvSpPr>
          <p:spPr bwMode="hidden">
            <a:xfrm>
              <a:off x="0" y="3971"/>
              <a:ext cx="3619" cy="348"/>
            </a:xfrm>
            <a:custGeom>
              <a:avLst/>
              <a:gdLst>
                <a:gd name="T0" fmla="*/ 0 w 3623"/>
                <a:gd name="T1" fmla="*/ 348 h 348"/>
                <a:gd name="T2" fmla="*/ 311 w 3623"/>
                <a:gd name="T3" fmla="*/ 348 h 348"/>
                <a:gd name="T4" fmla="*/ 3623 w 3623"/>
                <a:gd name="T5" fmla="*/ 42 h 348"/>
                <a:gd name="T6" fmla="*/ 3623 w 3623"/>
                <a:gd name="T7" fmla="*/ 0 h 348"/>
                <a:gd name="T8" fmla="*/ 0 w 3623"/>
                <a:gd name="T9" fmla="*/ 264 h 348"/>
                <a:gd name="T10" fmla="*/ 0 w 3623"/>
                <a:gd name="T11" fmla="*/ 348 h 348"/>
                <a:gd name="T12" fmla="*/ 0 w 3623"/>
                <a:gd name="T13" fmla="*/ 348 h 348"/>
              </a:gdLst>
              <a:ahLst/>
              <a:cxnLst>
                <a:cxn ang="0">
                  <a:pos x="T0" y="T1"/>
                </a:cxn>
                <a:cxn ang="0">
                  <a:pos x="T2" y="T3"/>
                </a:cxn>
                <a:cxn ang="0">
                  <a:pos x="T4" y="T5"/>
                </a:cxn>
                <a:cxn ang="0">
                  <a:pos x="T6" y="T7"/>
                </a:cxn>
                <a:cxn ang="0">
                  <a:pos x="T8" y="T9"/>
                </a:cxn>
                <a:cxn ang="0">
                  <a:pos x="T10" y="T11"/>
                </a:cxn>
                <a:cxn ang="0">
                  <a:pos x="T12" y="T13"/>
                </a:cxn>
              </a:cxnLst>
              <a:rect l="0" t="0" r="r" b="b"/>
              <a:pathLst>
                <a:path w="3623" h="348">
                  <a:moveTo>
                    <a:pt x="0" y="348"/>
                  </a:moveTo>
                  <a:lnTo>
                    <a:pt x="311" y="348"/>
                  </a:lnTo>
                  <a:lnTo>
                    <a:pt x="3623" y="42"/>
                  </a:lnTo>
                  <a:lnTo>
                    <a:pt x="3623" y="0"/>
                  </a:lnTo>
                  <a:lnTo>
                    <a:pt x="0" y="264"/>
                  </a:lnTo>
                  <a:lnTo>
                    <a:pt x="0" y="348"/>
                  </a:lnTo>
                  <a:lnTo>
                    <a:pt x="0" y="348"/>
                  </a:lnTo>
                  <a:close/>
                </a:path>
              </a:pathLst>
            </a:custGeom>
            <a:gradFill rotWithShape="0">
              <a:gsLst>
                <a:gs pos="0">
                  <a:schemeClr val="bg1">
                    <a:gamma/>
                    <a:shade val="72549"/>
                    <a:invGamma/>
                  </a:schemeClr>
                </a:gs>
                <a:gs pos="100000">
                  <a:schemeClr val="bg1"/>
                </a:gs>
              </a:gsLst>
              <a:lin ang="0" scaled="1"/>
            </a:gradFill>
            <a:ln>
              <a:noFill/>
            </a:ln>
          </p:spPr>
          <p:txBody>
            <a:bodyPr/>
            <a:lstStyle/>
            <a:p>
              <a:pPr>
                <a:defRPr/>
              </a:pPr>
              <a:endParaRPr lang="en-US">
                <a:solidFill>
                  <a:srgbClr val="FFFFFF"/>
                </a:solidFill>
              </a:endParaRPr>
            </a:p>
          </p:txBody>
        </p:sp>
        <p:sp>
          <p:nvSpPr>
            <p:cNvPr id="25616" name="Freeform 1035"/>
            <p:cNvSpPr>
              <a:spLocks/>
            </p:cNvSpPr>
            <p:nvPr/>
          </p:nvSpPr>
          <p:spPr bwMode="hidden">
            <a:xfrm>
              <a:off x="2097" y="4043"/>
              <a:ext cx="2514" cy="276"/>
            </a:xfrm>
            <a:custGeom>
              <a:avLst/>
              <a:gdLst>
                <a:gd name="T0" fmla="*/ 2158 w 2517"/>
                <a:gd name="T1" fmla="*/ 276 h 276"/>
                <a:gd name="T2" fmla="*/ 2493 w 2517"/>
                <a:gd name="T3" fmla="*/ 204 h 276"/>
                <a:gd name="T4" fmla="*/ 2236 w 2517"/>
                <a:gd name="T5" fmla="*/ 0 h 276"/>
                <a:gd name="T6" fmla="*/ 0 w 2517"/>
                <a:gd name="T7" fmla="*/ 276 h 276"/>
                <a:gd name="T8" fmla="*/ 2158 w 2517"/>
                <a:gd name="T9" fmla="*/ 276 h 276"/>
                <a:gd name="T10" fmla="*/ 2158 w 2517"/>
                <a:gd name="T11" fmla="*/ 276 h 27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17" h="276">
                  <a:moveTo>
                    <a:pt x="2182" y="276"/>
                  </a:moveTo>
                  <a:lnTo>
                    <a:pt x="2517" y="204"/>
                  </a:lnTo>
                  <a:lnTo>
                    <a:pt x="2260" y="0"/>
                  </a:lnTo>
                  <a:lnTo>
                    <a:pt x="0" y="276"/>
                  </a:lnTo>
                  <a:lnTo>
                    <a:pt x="2182" y="276"/>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52" name="Freeform 1036"/>
            <p:cNvSpPr>
              <a:spLocks/>
            </p:cNvSpPr>
            <p:nvPr/>
          </p:nvSpPr>
          <p:spPr bwMode="hidden">
            <a:xfrm>
              <a:off x="4354" y="3869"/>
              <a:ext cx="1404" cy="378"/>
            </a:xfrm>
            <a:custGeom>
              <a:avLst/>
              <a:gdLst>
                <a:gd name="T0" fmla="*/ 1405 w 1405"/>
                <a:gd name="T1" fmla="*/ 126 h 378"/>
                <a:gd name="T2" fmla="*/ 1405 w 1405"/>
                <a:gd name="T3" fmla="*/ 0 h 378"/>
                <a:gd name="T4" fmla="*/ 0 w 1405"/>
                <a:gd name="T5" fmla="*/ 174 h 378"/>
                <a:gd name="T6" fmla="*/ 257 w 1405"/>
                <a:gd name="T7" fmla="*/ 378 h 378"/>
                <a:gd name="T8" fmla="*/ 1405 w 1405"/>
                <a:gd name="T9" fmla="*/ 126 h 378"/>
                <a:gd name="T10" fmla="*/ 1405 w 1405"/>
                <a:gd name="T11" fmla="*/ 126 h 378"/>
              </a:gdLst>
              <a:ahLst/>
              <a:cxnLst>
                <a:cxn ang="0">
                  <a:pos x="T0" y="T1"/>
                </a:cxn>
                <a:cxn ang="0">
                  <a:pos x="T2" y="T3"/>
                </a:cxn>
                <a:cxn ang="0">
                  <a:pos x="T4" y="T5"/>
                </a:cxn>
                <a:cxn ang="0">
                  <a:pos x="T6" y="T7"/>
                </a:cxn>
                <a:cxn ang="0">
                  <a:pos x="T8" y="T9"/>
                </a:cxn>
                <a:cxn ang="0">
                  <a:pos x="T10" y="T11"/>
                </a:cxn>
              </a:cxnLst>
              <a:rect l="0" t="0" r="r" b="b"/>
              <a:pathLst>
                <a:path w="1405" h="378">
                  <a:moveTo>
                    <a:pt x="1405" y="126"/>
                  </a:moveTo>
                  <a:lnTo>
                    <a:pt x="1405" y="0"/>
                  </a:lnTo>
                  <a:lnTo>
                    <a:pt x="0" y="174"/>
                  </a:lnTo>
                  <a:lnTo>
                    <a:pt x="257" y="378"/>
                  </a:lnTo>
                  <a:lnTo>
                    <a:pt x="1405" y="126"/>
                  </a:lnTo>
                  <a:lnTo>
                    <a:pt x="1405" y="126"/>
                  </a:lnTo>
                  <a:close/>
                </a:path>
              </a:pathLst>
            </a:custGeom>
            <a:gradFill rotWithShape="0">
              <a:gsLst>
                <a:gs pos="0">
                  <a:schemeClr val="bg1"/>
                </a:gs>
                <a:gs pos="100000">
                  <a:schemeClr val="bg1">
                    <a:gamma/>
                    <a:tint val="96863"/>
                    <a:invGamma/>
                  </a:schemeClr>
                </a:gs>
              </a:gsLst>
              <a:lin ang="0" scaled="1"/>
            </a:gradFill>
            <a:ln>
              <a:noFill/>
            </a:ln>
          </p:spPr>
          <p:txBody>
            <a:bodyPr/>
            <a:lstStyle/>
            <a:p>
              <a:pPr>
                <a:defRPr/>
              </a:pPr>
              <a:endParaRPr lang="en-US">
                <a:solidFill>
                  <a:srgbClr val="FFFFFF"/>
                </a:solidFill>
              </a:endParaRPr>
            </a:p>
          </p:txBody>
        </p:sp>
        <p:sp>
          <p:nvSpPr>
            <p:cNvPr id="25618" name="Freeform 1037"/>
            <p:cNvSpPr>
              <a:spLocks/>
            </p:cNvSpPr>
            <p:nvPr/>
          </p:nvSpPr>
          <p:spPr bwMode="hidden">
            <a:xfrm>
              <a:off x="5030" y="3151"/>
              <a:ext cx="728" cy="240"/>
            </a:xfrm>
            <a:custGeom>
              <a:avLst/>
              <a:gdLst>
                <a:gd name="T0" fmla="*/ 721 w 729"/>
                <a:gd name="T1" fmla="*/ 240 h 240"/>
                <a:gd name="T2" fmla="*/ 0 w 729"/>
                <a:gd name="T3" fmla="*/ 0 h 240"/>
                <a:gd name="T4" fmla="*/ 0 w 729"/>
                <a:gd name="T5" fmla="*/ 6 h 240"/>
                <a:gd name="T6" fmla="*/ 721 w 729"/>
                <a:gd name="T7" fmla="*/ 240 h 240"/>
                <a:gd name="T8" fmla="*/ 721 w 729"/>
                <a:gd name="T9" fmla="*/ 240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9" h="240">
                  <a:moveTo>
                    <a:pt x="729" y="240"/>
                  </a:moveTo>
                  <a:lnTo>
                    <a:pt x="0" y="0"/>
                  </a:lnTo>
                  <a:lnTo>
                    <a:pt x="0" y="6"/>
                  </a:lnTo>
                  <a:lnTo>
                    <a:pt x="729" y="240"/>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54" name="Freeform 1038"/>
            <p:cNvSpPr>
              <a:spLocks/>
            </p:cNvSpPr>
            <p:nvPr/>
          </p:nvSpPr>
          <p:spPr bwMode="hidden">
            <a:xfrm>
              <a:off x="0" y="1486"/>
              <a:ext cx="5030" cy="1671"/>
            </a:xfrm>
            <a:custGeom>
              <a:avLst/>
              <a:gdLst>
                <a:gd name="T0" fmla="*/ 0 w 5035"/>
                <a:gd name="T1" fmla="*/ 72 h 1672"/>
                <a:gd name="T2" fmla="*/ 5035 w 5035"/>
                <a:gd name="T3" fmla="*/ 1672 h 1672"/>
                <a:gd name="T4" fmla="*/ 5035 w 5035"/>
                <a:gd name="T5" fmla="*/ 1666 h 1672"/>
                <a:gd name="T6" fmla="*/ 0 w 5035"/>
                <a:gd name="T7" fmla="*/ 0 h 1672"/>
                <a:gd name="T8" fmla="*/ 0 w 5035"/>
                <a:gd name="T9" fmla="*/ 72 h 1672"/>
                <a:gd name="T10" fmla="*/ 0 w 5035"/>
                <a:gd name="T11" fmla="*/ 72 h 1672"/>
              </a:gdLst>
              <a:ahLst/>
              <a:cxnLst>
                <a:cxn ang="0">
                  <a:pos x="T0" y="T1"/>
                </a:cxn>
                <a:cxn ang="0">
                  <a:pos x="T2" y="T3"/>
                </a:cxn>
                <a:cxn ang="0">
                  <a:pos x="T4" y="T5"/>
                </a:cxn>
                <a:cxn ang="0">
                  <a:pos x="T6" y="T7"/>
                </a:cxn>
                <a:cxn ang="0">
                  <a:pos x="T8" y="T9"/>
                </a:cxn>
                <a:cxn ang="0">
                  <a:pos x="T10" y="T11"/>
                </a:cxn>
              </a:cxnLst>
              <a:rect l="0" t="0" r="r" b="b"/>
              <a:pathLst>
                <a:path w="5035" h="1672">
                  <a:moveTo>
                    <a:pt x="0" y="72"/>
                  </a:moveTo>
                  <a:lnTo>
                    <a:pt x="5035" y="1672"/>
                  </a:lnTo>
                  <a:lnTo>
                    <a:pt x="5035" y="1666"/>
                  </a:lnTo>
                  <a:lnTo>
                    <a:pt x="0" y="0"/>
                  </a:lnTo>
                  <a:lnTo>
                    <a:pt x="0" y="72"/>
                  </a:lnTo>
                  <a:lnTo>
                    <a:pt x="0" y="72"/>
                  </a:lnTo>
                  <a:close/>
                </a:path>
              </a:pathLst>
            </a:custGeom>
            <a:gradFill rotWithShape="0">
              <a:gsLst>
                <a:gs pos="0">
                  <a:schemeClr val="bg1">
                    <a:gamma/>
                    <a:shade val="54510"/>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25620" name="Freeform 1039"/>
            <p:cNvSpPr>
              <a:spLocks/>
            </p:cNvSpPr>
            <p:nvPr/>
          </p:nvSpPr>
          <p:spPr bwMode="hidden">
            <a:xfrm>
              <a:off x="5030" y="3049"/>
              <a:ext cx="728" cy="318"/>
            </a:xfrm>
            <a:custGeom>
              <a:avLst/>
              <a:gdLst>
                <a:gd name="T0" fmla="*/ 721 w 729"/>
                <a:gd name="T1" fmla="*/ 318 h 318"/>
                <a:gd name="T2" fmla="*/ 721 w 729"/>
                <a:gd name="T3" fmla="*/ 312 h 318"/>
                <a:gd name="T4" fmla="*/ 0 w 729"/>
                <a:gd name="T5" fmla="*/ 0 h 318"/>
                <a:gd name="T6" fmla="*/ 0 w 729"/>
                <a:gd name="T7" fmla="*/ 54 h 318"/>
                <a:gd name="T8" fmla="*/ 721 w 729"/>
                <a:gd name="T9" fmla="*/ 318 h 318"/>
                <a:gd name="T10" fmla="*/ 721 w 729"/>
                <a:gd name="T11" fmla="*/ 318 h 3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29" h="318">
                  <a:moveTo>
                    <a:pt x="729" y="318"/>
                  </a:moveTo>
                  <a:lnTo>
                    <a:pt x="729" y="312"/>
                  </a:lnTo>
                  <a:lnTo>
                    <a:pt x="0" y="0"/>
                  </a:lnTo>
                  <a:lnTo>
                    <a:pt x="0" y="54"/>
                  </a:lnTo>
                  <a:lnTo>
                    <a:pt x="729" y="318"/>
                  </a:lnTo>
                  <a:close/>
                </a:path>
              </a:pathLst>
            </a:cu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56" name="Freeform 1040"/>
            <p:cNvSpPr>
              <a:spLocks/>
            </p:cNvSpPr>
            <p:nvPr/>
          </p:nvSpPr>
          <p:spPr bwMode="hidden">
            <a:xfrm>
              <a:off x="0" y="916"/>
              <a:ext cx="5030" cy="2187"/>
            </a:xfrm>
            <a:custGeom>
              <a:avLst/>
              <a:gdLst>
                <a:gd name="T0" fmla="*/ 0 w 5035"/>
                <a:gd name="T1" fmla="*/ 396 h 2188"/>
                <a:gd name="T2" fmla="*/ 5035 w 5035"/>
                <a:gd name="T3" fmla="*/ 2188 h 2188"/>
                <a:gd name="T4" fmla="*/ 5035 w 5035"/>
                <a:gd name="T5" fmla="*/ 2134 h 2188"/>
                <a:gd name="T6" fmla="*/ 0 w 5035"/>
                <a:gd name="T7" fmla="*/ 0 h 2188"/>
                <a:gd name="T8" fmla="*/ 0 w 5035"/>
                <a:gd name="T9" fmla="*/ 396 h 2188"/>
                <a:gd name="T10" fmla="*/ 0 w 5035"/>
                <a:gd name="T11" fmla="*/ 396 h 2188"/>
              </a:gdLst>
              <a:ahLst/>
              <a:cxnLst>
                <a:cxn ang="0">
                  <a:pos x="T0" y="T1"/>
                </a:cxn>
                <a:cxn ang="0">
                  <a:pos x="T2" y="T3"/>
                </a:cxn>
                <a:cxn ang="0">
                  <a:pos x="T4" y="T5"/>
                </a:cxn>
                <a:cxn ang="0">
                  <a:pos x="T6" y="T7"/>
                </a:cxn>
                <a:cxn ang="0">
                  <a:pos x="T8" y="T9"/>
                </a:cxn>
                <a:cxn ang="0">
                  <a:pos x="T10" y="T11"/>
                </a:cxn>
              </a:cxnLst>
              <a:rect l="0" t="0" r="r" b="b"/>
              <a:pathLst>
                <a:path w="5035" h="2188">
                  <a:moveTo>
                    <a:pt x="0" y="396"/>
                  </a:moveTo>
                  <a:lnTo>
                    <a:pt x="5035" y="2188"/>
                  </a:lnTo>
                  <a:lnTo>
                    <a:pt x="5035" y="2134"/>
                  </a:lnTo>
                  <a:lnTo>
                    <a:pt x="0" y="0"/>
                  </a:lnTo>
                  <a:lnTo>
                    <a:pt x="0" y="396"/>
                  </a:lnTo>
                  <a:lnTo>
                    <a:pt x="0" y="396"/>
                  </a:lnTo>
                  <a:close/>
                </a:path>
              </a:pathLst>
            </a:custGeom>
            <a:gradFill rotWithShape="0">
              <a:gsLst>
                <a:gs pos="0">
                  <a:schemeClr val="bg2">
                    <a:gamma/>
                    <a:shade val="66667"/>
                    <a:invGamma/>
                  </a:schemeClr>
                </a:gs>
                <a:gs pos="100000">
                  <a:schemeClr val="bg2"/>
                </a:gs>
              </a:gsLst>
              <a:lin ang="0" scaled="1"/>
            </a:gradFill>
            <a:ln>
              <a:noFill/>
            </a:ln>
          </p:spPr>
          <p:txBody>
            <a:bodyPr/>
            <a:lstStyle/>
            <a:p>
              <a:pPr>
                <a:defRPr/>
              </a:pPr>
              <a:endParaRPr lang="en-US">
                <a:solidFill>
                  <a:srgbClr val="FFFFFF"/>
                </a:solidFill>
              </a:endParaRPr>
            </a:p>
          </p:txBody>
        </p:sp>
        <p:sp>
          <p:nvSpPr>
            <p:cNvPr id="931857" name="Freeform 1041"/>
            <p:cNvSpPr>
              <a:spLocks/>
            </p:cNvSpPr>
            <p:nvPr/>
          </p:nvSpPr>
          <p:spPr bwMode="hidden">
            <a:xfrm>
              <a:off x="2294" y="0"/>
              <a:ext cx="3159" cy="2725"/>
            </a:xfrm>
            <a:custGeom>
              <a:avLst/>
              <a:gdLst>
                <a:gd name="T0" fmla="*/ 0 w 3163"/>
                <a:gd name="T1" fmla="*/ 0 h 2727"/>
                <a:gd name="T2" fmla="*/ 3145 w 3163"/>
                <a:gd name="T3" fmla="*/ 2727 h 2727"/>
                <a:gd name="T4" fmla="*/ 3163 w 3163"/>
                <a:gd name="T5" fmla="*/ 2704 h 2727"/>
                <a:gd name="T6" fmla="*/ 102 w 3163"/>
                <a:gd name="T7" fmla="*/ 0 h 2727"/>
                <a:gd name="T8" fmla="*/ 0 w 3163"/>
                <a:gd name="T9" fmla="*/ 0 h 2727"/>
                <a:gd name="T10" fmla="*/ 0 w 3163"/>
                <a:gd name="T11" fmla="*/ 0 h 2727"/>
              </a:gdLst>
              <a:ahLst/>
              <a:cxnLst>
                <a:cxn ang="0">
                  <a:pos x="T0" y="T1"/>
                </a:cxn>
                <a:cxn ang="0">
                  <a:pos x="T2" y="T3"/>
                </a:cxn>
                <a:cxn ang="0">
                  <a:pos x="T4" y="T5"/>
                </a:cxn>
                <a:cxn ang="0">
                  <a:pos x="T6" y="T7"/>
                </a:cxn>
                <a:cxn ang="0">
                  <a:pos x="T8" y="T9"/>
                </a:cxn>
                <a:cxn ang="0">
                  <a:pos x="T10" y="T11"/>
                </a:cxn>
              </a:cxnLst>
              <a:rect l="0" t="0" r="r" b="b"/>
              <a:pathLst>
                <a:path w="3163" h="2727">
                  <a:moveTo>
                    <a:pt x="0" y="0"/>
                  </a:moveTo>
                  <a:lnTo>
                    <a:pt x="3145" y="2727"/>
                  </a:lnTo>
                  <a:lnTo>
                    <a:pt x="3163" y="2704"/>
                  </a:lnTo>
                  <a:lnTo>
                    <a:pt x="102" y="0"/>
                  </a:lnTo>
                  <a:lnTo>
                    <a:pt x="0" y="0"/>
                  </a:lnTo>
                  <a:lnTo>
                    <a:pt x="0" y="0"/>
                  </a:lnTo>
                  <a:close/>
                </a:path>
              </a:pathLst>
            </a:custGeom>
            <a:gradFill rotWithShape="0">
              <a:gsLst>
                <a:gs pos="0">
                  <a:schemeClr val="bg1">
                    <a:gamma/>
                    <a:shade val="69804"/>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58" name="Freeform 1042"/>
            <p:cNvSpPr>
              <a:spLocks/>
            </p:cNvSpPr>
            <p:nvPr/>
          </p:nvSpPr>
          <p:spPr bwMode="hidden">
            <a:xfrm>
              <a:off x="5435" y="2702"/>
              <a:ext cx="323" cy="299"/>
            </a:xfrm>
            <a:custGeom>
              <a:avLst/>
              <a:gdLst>
                <a:gd name="T0" fmla="*/ 323 w 323"/>
                <a:gd name="T1" fmla="*/ 299 h 299"/>
                <a:gd name="T2" fmla="*/ 323 w 323"/>
                <a:gd name="T3" fmla="*/ 263 h 299"/>
                <a:gd name="T4" fmla="*/ 18 w 323"/>
                <a:gd name="T5" fmla="*/ 0 h 299"/>
                <a:gd name="T6" fmla="*/ 0 w 323"/>
                <a:gd name="T7" fmla="*/ 23 h 299"/>
                <a:gd name="T8" fmla="*/ 323 w 323"/>
                <a:gd name="T9" fmla="*/ 299 h 299"/>
                <a:gd name="T10" fmla="*/ 323 w 323"/>
                <a:gd name="T11" fmla="*/ 299 h 299"/>
              </a:gdLst>
              <a:ahLst/>
              <a:cxnLst>
                <a:cxn ang="0">
                  <a:pos x="T0" y="T1"/>
                </a:cxn>
                <a:cxn ang="0">
                  <a:pos x="T2" y="T3"/>
                </a:cxn>
                <a:cxn ang="0">
                  <a:pos x="T4" y="T5"/>
                </a:cxn>
                <a:cxn ang="0">
                  <a:pos x="T6" y="T7"/>
                </a:cxn>
                <a:cxn ang="0">
                  <a:pos x="T8" y="T9"/>
                </a:cxn>
                <a:cxn ang="0">
                  <a:pos x="T10" y="T11"/>
                </a:cxn>
              </a:cxnLst>
              <a:rect l="0" t="0" r="r" b="b"/>
              <a:pathLst>
                <a:path w="323" h="299">
                  <a:moveTo>
                    <a:pt x="323" y="299"/>
                  </a:moveTo>
                  <a:lnTo>
                    <a:pt x="323" y="263"/>
                  </a:lnTo>
                  <a:lnTo>
                    <a:pt x="18" y="0"/>
                  </a:lnTo>
                  <a:lnTo>
                    <a:pt x="0" y="23"/>
                  </a:lnTo>
                  <a:lnTo>
                    <a:pt x="323" y="299"/>
                  </a:lnTo>
                  <a:lnTo>
                    <a:pt x="323" y="299"/>
                  </a:lnTo>
                  <a:close/>
                </a:path>
              </a:pathLst>
            </a:custGeom>
            <a:gradFill rotWithShape="0">
              <a:gsLst>
                <a:gs pos="0">
                  <a:schemeClr val="bg1"/>
                </a:gs>
                <a:gs pos="100000">
                  <a:schemeClr val="bg1">
                    <a:gamma/>
                    <a:tint val="94118"/>
                    <a:invGamma/>
                  </a:schemeClr>
                </a:gs>
              </a:gsLst>
              <a:lin ang="2700000" scaled="1"/>
            </a:gradFill>
            <a:ln>
              <a:noFill/>
            </a:ln>
          </p:spPr>
          <p:txBody>
            <a:bodyPr/>
            <a:lstStyle/>
            <a:p>
              <a:pPr>
                <a:defRPr/>
              </a:pPr>
              <a:endParaRPr lang="en-US">
                <a:solidFill>
                  <a:srgbClr val="FFFFFF"/>
                </a:solidFill>
              </a:endParaRPr>
            </a:p>
          </p:txBody>
        </p:sp>
        <p:sp>
          <p:nvSpPr>
            <p:cNvPr id="25624" name="Freeform 1043"/>
            <p:cNvSpPr>
              <a:spLocks/>
            </p:cNvSpPr>
            <p:nvPr/>
          </p:nvSpPr>
          <p:spPr bwMode="hidden">
            <a:xfrm>
              <a:off x="5477" y="2588"/>
              <a:ext cx="281" cy="335"/>
            </a:xfrm>
            <a:custGeom>
              <a:avLst/>
              <a:gdLst>
                <a:gd name="T0" fmla="*/ 281 w 281"/>
                <a:gd name="T1" fmla="*/ 335 h 335"/>
                <a:gd name="T2" fmla="*/ 281 w 281"/>
                <a:gd name="T3" fmla="*/ 173 h 335"/>
                <a:gd name="T4" fmla="*/ 96 w 281"/>
                <a:gd name="T5" fmla="*/ 0 h 335"/>
                <a:gd name="T6" fmla="*/ 0 w 281"/>
                <a:gd name="T7" fmla="*/ 90 h 335"/>
                <a:gd name="T8" fmla="*/ 281 w 281"/>
                <a:gd name="T9" fmla="*/ 335 h 335"/>
                <a:gd name="T10" fmla="*/ 281 w 281"/>
                <a:gd name="T11" fmla="*/ 335 h 33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1" h="335">
                  <a:moveTo>
                    <a:pt x="281" y="335"/>
                  </a:moveTo>
                  <a:lnTo>
                    <a:pt x="281" y="173"/>
                  </a:lnTo>
                  <a:lnTo>
                    <a:pt x="96" y="0"/>
                  </a:lnTo>
                  <a:lnTo>
                    <a:pt x="0" y="90"/>
                  </a:lnTo>
                  <a:lnTo>
                    <a:pt x="281" y="335"/>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60" name="Freeform 1044"/>
            <p:cNvSpPr>
              <a:spLocks/>
            </p:cNvSpPr>
            <p:nvPr/>
          </p:nvSpPr>
          <p:spPr bwMode="hidden">
            <a:xfrm>
              <a:off x="2454" y="0"/>
              <a:ext cx="3119" cy="2678"/>
            </a:xfrm>
            <a:custGeom>
              <a:avLst/>
              <a:gdLst>
                <a:gd name="T0" fmla="*/ 0 w 3122"/>
                <a:gd name="T1" fmla="*/ 0 h 2680"/>
                <a:gd name="T2" fmla="*/ 3026 w 3122"/>
                <a:gd name="T3" fmla="*/ 2680 h 2680"/>
                <a:gd name="T4" fmla="*/ 3122 w 3122"/>
                <a:gd name="T5" fmla="*/ 2590 h 2680"/>
                <a:gd name="T6" fmla="*/ 383 w 3122"/>
                <a:gd name="T7" fmla="*/ 0 h 2680"/>
                <a:gd name="T8" fmla="*/ 0 w 3122"/>
                <a:gd name="T9" fmla="*/ 0 h 2680"/>
                <a:gd name="T10" fmla="*/ 0 w 3122"/>
                <a:gd name="T11" fmla="*/ 0 h 2680"/>
              </a:gdLst>
              <a:ahLst/>
              <a:cxnLst>
                <a:cxn ang="0">
                  <a:pos x="T0" y="T1"/>
                </a:cxn>
                <a:cxn ang="0">
                  <a:pos x="T2" y="T3"/>
                </a:cxn>
                <a:cxn ang="0">
                  <a:pos x="T4" y="T5"/>
                </a:cxn>
                <a:cxn ang="0">
                  <a:pos x="T6" y="T7"/>
                </a:cxn>
                <a:cxn ang="0">
                  <a:pos x="T8" y="T9"/>
                </a:cxn>
                <a:cxn ang="0">
                  <a:pos x="T10" y="T11"/>
                </a:cxn>
              </a:cxnLst>
              <a:rect l="0" t="0" r="r" b="b"/>
              <a:pathLst>
                <a:path w="3122" h="2680">
                  <a:moveTo>
                    <a:pt x="0" y="0"/>
                  </a:moveTo>
                  <a:lnTo>
                    <a:pt x="3026" y="2680"/>
                  </a:lnTo>
                  <a:lnTo>
                    <a:pt x="3122" y="2590"/>
                  </a:lnTo>
                  <a:lnTo>
                    <a:pt x="383" y="0"/>
                  </a:lnTo>
                  <a:lnTo>
                    <a:pt x="0" y="0"/>
                  </a:lnTo>
                  <a:lnTo>
                    <a:pt x="0" y="0"/>
                  </a:lnTo>
                  <a:close/>
                </a:path>
              </a:pathLst>
            </a:custGeom>
            <a:gradFill rotWithShape="0">
              <a:gsLst>
                <a:gs pos="0">
                  <a:schemeClr val="bg1">
                    <a:gamma/>
                    <a:shade val="46275"/>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25626" name="Freeform 1045"/>
            <p:cNvSpPr>
              <a:spLocks/>
            </p:cNvSpPr>
            <p:nvPr/>
          </p:nvSpPr>
          <p:spPr bwMode="hidden">
            <a:xfrm>
              <a:off x="5626" y="2534"/>
              <a:ext cx="132" cy="132"/>
            </a:xfrm>
            <a:custGeom>
              <a:avLst/>
              <a:gdLst>
                <a:gd name="T0" fmla="*/ 132 w 132"/>
                <a:gd name="T1" fmla="*/ 132 h 132"/>
                <a:gd name="T2" fmla="*/ 0 w 132"/>
                <a:gd name="T3" fmla="*/ 0 h 132"/>
                <a:gd name="T4" fmla="*/ 0 w 132"/>
                <a:gd name="T5" fmla="*/ 0 h 132"/>
                <a:gd name="T6" fmla="*/ 132 w 132"/>
                <a:gd name="T7" fmla="*/ 132 h 132"/>
                <a:gd name="T8" fmla="*/ 132 w 132"/>
                <a:gd name="T9" fmla="*/ 132 h 1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2" h="132">
                  <a:moveTo>
                    <a:pt x="132" y="132"/>
                  </a:moveTo>
                  <a:lnTo>
                    <a:pt x="0" y="0"/>
                  </a:lnTo>
                  <a:lnTo>
                    <a:pt x="132" y="132"/>
                  </a:lnTo>
                  <a:close/>
                </a:path>
              </a:pathLst>
            </a:custGeom>
            <a:solidFill>
              <a:srgbClr val="FF9999"/>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62" name="Freeform 1046"/>
            <p:cNvSpPr>
              <a:spLocks/>
            </p:cNvSpPr>
            <p:nvPr/>
          </p:nvSpPr>
          <p:spPr bwMode="hidden">
            <a:xfrm>
              <a:off x="3112" y="0"/>
              <a:ext cx="2514" cy="2534"/>
            </a:xfrm>
            <a:custGeom>
              <a:avLst/>
              <a:gdLst>
                <a:gd name="T0" fmla="*/ 0 w 2517"/>
                <a:gd name="T1" fmla="*/ 0 h 2536"/>
                <a:gd name="T2" fmla="*/ 2517 w 2517"/>
                <a:gd name="T3" fmla="*/ 2536 h 2536"/>
                <a:gd name="T4" fmla="*/ 2517 w 2517"/>
                <a:gd name="T5" fmla="*/ 2536 h 2536"/>
                <a:gd name="T6" fmla="*/ 66 w 2517"/>
                <a:gd name="T7" fmla="*/ 0 h 2536"/>
                <a:gd name="T8" fmla="*/ 0 w 2517"/>
                <a:gd name="T9" fmla="*/ 0 h 2536"/>
                <a:gd name="T10" fmla="*/ 0 w 2517"/>
                <a:gd name="T11" fmla="*/ 0 h 2536"/>
              </a:gdLst>
              <a:ahLst/>
              <a:cxnLst>
                <a:cxn ang="0">
                  <a:pos x="T0" y="T1"/>
                </a:cxn>
                <a:cxn ang="0">
                  <a:pos x="T2" y="T3"/>
                </a:cxn>
                <a:cxn ang="0">
                  <a:pos x="T4" y="T5"/>
                </a:cxn>
                <a:cxn ang="0">
                  <a:pos x="T6" y="T7"/>
                </a:cxn>
                <a:cxn ang="0">
                  <a:pos x="T8" y="T9"/>
                </a:cxn>
                <a:cxn ang="0">
                  <a:pos x="T10" y="T11"/>
                </a:cxn>
              </a:cxnLst>
              <a:rect l="0" t="0" r="r" b="b"/>
              <a:pathLst>
                <a:path w="2517" h="2536">
                  <a:moveTo>
                    <a:pt x="0" y="0"/>
                  </a:moveTo>
                  <a:lnTo>
                    <a:pt x="2517" y="2536"/>
                  </a:lnTo>
                  <a:lnTo>
                    <a:pt x="2517" y="2536"/>
                  </a:lnTo>
                  <a:lnTo>
                    <a:pt x="66" y="0"/>
                  </a:lnTo>
                  <a:lnTo>
                    <a:pt x="0" y="0"/>
                  </a:lnTo>
                  <a:lnTo>
                    <a:pt x="0" y="0"/>
                  </a:lnTo>
                  <a:close/>
                </a:path>
              </a:pathLst>
            </a:custGeom>
            <a:gradFill rotWithShape="0">
              <a:gsLst>
                <a:gs pos="0">
                  <a:schemeClr val="bg1">
                    <a:gamma/>
                    <a:shade val="51373"/>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63" name="Freeform 1047"/>
            <p:cNvSpPr>
              <a:spLocks/>
            </p:cNvSpPr>
            <p:nvPr/>
          </p:nvSpPr>
          <p:spPr bwMode="hidden">
            <a:xfrm>
              <a:off x="3488" y="0"/>
              <a:ext cx="2198" cy="2480"/>
            </a:xfrm>
            <a:custGeom>
              <a:avLst/>
              <a:gdLst>
                <a:gd name="T0" fmla="*/ 0 w 2200"/>
                <a:gd name="T1" fmla="*/ 0 h 2482"/>
                <a:gd name="T2" fmla="*/ 2188 w 2200"/>
                <a:gd name="T3" fmla="*/ 2482 h 2482"/>
                <a:gd name="T4" fmla="*/ 2200 w 2200"/>
                <a:gd name="T5" fmla="*/ 2476 h 2482"/>
                <a:gd name="T6" fmla="*/ 317 w 2200"/>
                <a:gd name="T7" fmla="*/ 0 h 2482"/>
                <a:gd name="T8" fmla="*/ 0 w 2200"/>
                <a:gd name="T9" fmla="*/ 0 h 2482"/>
                <a:gd name="T10" fmla="*/ 0 w 2200"/>
                <a:gd name="T11" fmla="*/ 0 h 2482"/>
              </a:gdLst>
              <a:ahLst/>
              <a:cxnLst>
                <a:cxn ang="0">
                  <a:pos x="T0" y="T1"/>
                </a:cxn>
                <a:cxn ang="0">
                  <a:pos x="T2" y="T3"/>
                </a:cxn>
                <a:cxn ang="0">
                  <a:pos x="T4" y="T5"/>
                </a:cxn>
                <a:cxn ang="0">
                  <a:pos x="T6" y="T7"/>
                </a:cxn>
                <a:cxn ang="0">
                  <a:pos x="T8" y="T9"/>
                </a:cxn>
                <a:cxn ang="0">
                  <a:pos x="T10" y="T11"/>
                </a:cxn>
              </a:cxnLst>
              <a:rect l="0" t="0" r="r" b="b"/>
              <a:pathLst>
                <a:path w="2200" h="2482">
                  <a:moveTo>
                    <a:pt x="0" y="0"/>
                  </a:moveTo>
                  <a:lnTo>
                    <a:pt x="2188" y="2482"/>
                  </a:lnTo>
                  <a:lnTo>
                    <a:pt x="2200" y="2476"/>
                  </a:lnTo>
                  <a:lnTo>
                    <a:pt x="317" y="0"/>
                  </a:lnTo>
                  <a:lnTo>
                    <a:pt x="0" y="0"/>
                  </a:lnTo>
                  <a:lnTo>
                    <a:pt x="0" y="0"/>
                  </a:lnTo>
                  <a:close/>
                </a:path>
              </a:pathLst>
            </a:custGeom>
            <a:gradFill rotWithShape="0">
              <a:gsLst>
                <a:gs pos="0">
                  <a:schemeClr val="bg2">
                    <a:gamma/>
                    <a:shade val="78824"/>
                    <a:invGamma/>
                  </a:schemeClr>
                </a:gs>
                <a:gs pos="100000">
                  <a:schemeClr val="bg2"/>
                </a:gs>
              </a:gsLst>
              <a:lin ang="5400000" scaled="1"/>
            </a:gradFill>
            <a:ln>
              <a:noFill/>
            </a:ln>
            <a:effectLst/>
          </p:spPr>
          <p:txBody>
            <a:bodyPr/>
            <a:lstStyle/>
            <a:p>
              <a:pPr>
                <a:defRPr/>
              </a:pPr>
              <a:endParaRPr lang="en-US">
                <a:solidFill>
                  <a:srgbClr val="FFFFFF"/>
                </a:solidFill>
              </a:endParaRPr>
            </a:p>
          </p:txBody>
        </p:sp>
        <p:sp>
          <p:nvSpPr>
            <p:cNvPr id="931864" name="Freeform 1048"/>
            <p:cNvSpPr>
              <a:spLocks/>
            </p:cNvSpPr>
            <p:nvPr/>
          </p:nvSpPr>
          <p:spPr bwMode="hidden">
            <a:xfrm>
              <a:off x="5674" y="2474"/>
              <a:ext cx="84" cy="96"/>
            </a:xfrm>
            <a:custGeom>
              <a:avLst/>
              <a:gdLst>
                <a:gd name="T0" fmla="*/ 84 w 84"/>
                <a:gd name="T1" fmla="*/ 96 h 96"/>
                <a:gd name="T2" fmla="*/ 84 w 84"/>
                <a:gd name="T3" fmla="*/ 90 h 96"/>
                <a:gd name="T4" fmla="*/ 12 w 84"/>
                <a:gd name="T5" fmla="*/ 0 h 96"/>
                <a:gd name="T6" fmla="*/ 0 w 84"/>
                <a:gd name="T7" fmla="*/ 6 h 96"/>
                <a:gd name="T8" fmla="*/ 84 w 84"/>
                <a:gd name="T9" fmla="*/ 96 h 96"/>
                <a:gd name="T10" fmla="*/ 84 w 84"/>
                <a:gd name="T11" fmla="*/ 96 h 96"/>
              </a:gdLst>
              <a:ahLst/>
              <a:cxnLst>
                <a:cxn ang="0">
                  <a:pos x="T0" y="T1"/>
                </a:cxn>
                <a:cxn ang="0">
                  <a:pos x="T2" y="T3"/>
                </a:cxn>
                <a:cxn ang="0">
                  <a:pos x="T4" y="T5"/>
                </a:cxn>
                <a:cxn ang="0">
                  <a:pos x="T6" y="T7"/>
                </a:cxn>
                <a:cxn ang="0">
                  <a:pos x="T8" y="T9"/>
                </a:cxn>
                <a:cxn ang="0">
                  <a:pos x="T10" y="T11"/>
                </a:cxn>
              </a:cxnLst>
              <a:rect l="0" t="0" r="r" b="b"/>
              <a:pathLst>
                <a:path w="84" h="96">
                  <a:moveTo>
                    <a:pt x="84" y="96"/>
                  </a:moveTo>
                  <a:lnTo>
                    <a:pt x="84" y="90"/>
                  </a:lnTo>
                  <a:lnTo>
                    <a:pt x="12" y="0"/>
                  </a:lnTo>
                  <a:lnTo>
                    <a:pt x="0" y="6"/>
                  </a:lnTo>
                  <a:lnTo>
                    <a:pt x="84" y="96"/>
                  </a:lnTo>
                  <a:lnTo>
                    <a:pt x="84" y="96"/>
                  </a:lnTo>
                  <a:close/>
                </a:path>
              </a:pathLst>
            </a:custGeom>
            <a:gradFill rotWithShape="0">
              <a:gsLst>
                <a:gs pos="0">
                  <a:schemeClr val="bg1"/>
                </a:gs>
                <a:gs pos="100000">
                  <a:schemeClr val="bg1">
                    <a:gamma/>
                    <a:tint val="90980"/>
                    <a:invGamma/>
                  </a:schemeClr>
                </a:gs>
              </a:gsLst>
              <a:lin ang="2700000" scaled="1"/>
            </a:gradFill>
            <a:ln>
              <a:noFill/>
            </a:ln>
          </p:spPr>
          <p:txBody>
            <a:bodyPr/>
            <a:lstStyle/>
            <a:p>
              <a:pPr>
                <a:defRPr/>
              </a:pPr>
              <a:endParaRPr lang="en-US">
                <a:solidFill>
                  <a:srgbClr val="FFFFFF"/>
                </a:solidFill>
              </a:endParaRPr>
            </a:p>
          </p:txBody>
        </p:sp>
        <p:sp>
          <p:nvSpPr>
            <p:cNvPr id="25630" name="Freeform 1049"/>
            <p:cNvSpPr>
              <a:spLocks/>
            </p:cNvSpPr>
            <p:nvPr/>
          </p:nvSpPr>
          <p:spPr bwMode="hidden">
            <a:xfrm>
              <a:off x="5603" y="850"/>
              <a:ext cx="155" cy="516"/>
            </a:xfrm>
            <a:custGeom>
              <a:avLst/>
              <a:gdLst>
                <a:gd name="T0" fmla="*/ 155 w 155"/>
                <a:gd name="T1" fmla="*/ 516 h 516"/>
                <a:gd name="T2" fmla="*/ 155 w 155"/>
                <a:gd name="T3" fmla="*/ 204 h 516"/>
                <a:gd name="T4" fmla="*/ 77 w 155"/>
                <a:gd name="T5" fmla="*/ 0 h 516"/>
                <a:gd name="T6" fmla="*/ 0 w 155"/>
                <a:gd name="T7" fmla="*/ 192 h 516"/>
                <a:gd name="T8" fmla="*/ 155 w 155"/>
                <a:gd name="T9" fmla="*/ 516 h 516"/>
                <a:gd name="T10" fmla="*/ 155 w 155"/>
                <a:gd name="T11" fmla="*/ 516 h 5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5" h="516">
                  <a:moveTo>
                    <a:pt x="155" y="516"/>
                  </a:moveTo>
                  <a:lnTo>
                    <a:pt x="155" y="204"/>
                  </a:lnTo>
                  <a:lnTo>
                    <a:pt x="77" y="0"/>
                  </a:lnTo>
                  <a:lnTo>
                    <a:pt x="0" y="192"/>
                  </a:lnTo>
                  <a:lnTo>
                    <a:pt x="155" y="516"/>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66" name="Freeform 1050"/>
            <p:cNvSpPr>
              <a:spLocks/>
            </p:cNvSpPr>
            <p:nvPr/>
          </p:nvSpPr>
          <p:spPr bwMode="hidden">
            <a:xfrm>
              <a:off x="5107" y="0"/>
              <a:ext cx="573" cy="1042"/>
            </a:xfrm>
            <a:custGeom>
              <a:avLst/>
              <a:gdLst>
                <a:gd name="T0" fmla="*/ 0 w 574"/>
                <a:gd name="T1" fmla="*/ 0 h 1043"/>
                <a:gd name="T2" fmla="*/ 497 w 574"/>
                <a:gd name="T3" fmla="*/ 1043 h 1043"/>
                <a:gd name="T4" fmla="*/ 574 w 574"/>
                <a:gd name="T5" fmla="*/ 851 h 1043"/>
                <a:gd name="T6" fmla="*/ 251 w 574"/>
                <a:gd name="T7" fmla="*/ 0 h 1043"/>
                <a:gd name="T8" fmla="*/ 0 w 574"/>
                <a:gd name="T9" fmla="*/ 0 h 1043"/>
                <a:gd name="T10" fmla="*/ 0 w 574"/>
                <a:gd name="T11" fmla="*/ 0 h 1043"/>
              </a:gdLst>
              <a:ahLst/>
              <a:cxnLst>
                <a:cxn ang="0">
                  <a:pos x="T0" y="T1"/>
                </a:cxn>
                <a:cxn ang="0">
                  <a:pos x="T2" y="T3"/>
                </a:cxn>
                <a:cxn ang="0">
                  <a:pos x="T4" y="T5"/>
                </a:cxn>
                <a:cxn ang="0">
                  <a:pos x="T6" y="T7"/>
                </a:cxn>
                <a:cxn ang="0">
                  <a:pos x="T8" y="T9"/>
                </a:cxn>
                <a:cxn ang="0">
                  <a:pos x="T10" y="T11"/>
                </a:cxn>
              </a:cxnLst>
              <a:rect l="0" t="0" r="r" b="b"/>
              <a:pathLst>
                <a:path w="574" h="1043">
                  <a:moveTo>
                    <a:pt x="0" y="0"/>
                  </a:moveTo>
                  <a:lnTo>
                    <a:pt x="497" y="1043"/>
                  </a:lnTo>
                  <a:lnTo>
                    <a:pt x="574" y="851"/>
                  </a:lnTo>
                  <a:lnTo>
                    <a:pt x="251" y="0"/>
                  </a:lnTo>
                  <a:lnTo>
                    <a:pt x="0" y="0"/>
                  </a:lnTo>
                  <a:lnTo>
                    <a:pt x="0" y="0"/>
                  </a:lnTo>
                  <a:close/>
                </a:path>
              </a:pathLst>
            </a:custGeom>
            <a:gradFill rotWithShape="0">
              <a:gsLst>
                <a:gs pos="0">
                  <a:schemeClr val="bg2">
                    <a:gamma/>
                    <a:shade val="66667"/>
                    <a:invGamma/>
                  </a:schemeClr>
                </a:gs>
                <a:gs pos="100000">
                  <a:schemeClr val="bg2"/>
                </a:gs>
              </a:gsLst>
              <a:lin ang="5400000" scaled="1"/>
            </a:gradFill>
            <a:ln>
              <a:noFill/>
            </a:ln>
          </p:spPr>
          <p:txBody>
            <a:bodyPr/>
            <a:lstStyle/>
            <a:p>
              <a:pPr>
                <a:defRPr/>
              </a:pPr>
              <a:endParaRPr lang="en-US">
                <a:solidFill>
                  <a:srgbClr val="FFFFFF"/>
                </a:solidFill>
              </a:endParaRPr>
            </a:p>
          </p:txBody>
        </p:sp>
        <p:sp>
          <p:nvSpPr>
            <p:cNvPr id="931867" name="Freeform 1051"/>
            <p:cNvSpPr>
              <a:spLocks/>
            </p:cNvSpPr>
            <p:nvPr/>
          </p:nvSpPr>
          <p:spPr bwMode="hidden">
            <a:xfrm>
              <a:off x="5411" y="0"/>
              <a:ext cx="341" cy="796"/>
            </a:xfrm>
            <a:custGeom>
              <a:avLst/>
              <a:gdLst>
                <a:gd name="T0" fmla="*/ 144 w 341"/>
                <a:gd name="T1" fmla="*/ 0 h 797"/>
                <a:gd name="T2" fmla="*/ 0 w 341"/>
                <a:gd name="T3" fmla="*/ 0 h 797"/>
                <a:gd name="T4" fmla="*/ 287 w 341"/>
                <a:gd name="T5" fmla="*/ 797 h 797"/>
                <a:gd name="T6" fmla="*/ 341 w 341"/>
                <a:gd name="T7" fmla="*/ 653 h 797"/>
                <a:gd name="T8" fmla="*/ 144 w 341"/>
                <a:gd name="T9" fmla="*/ 0 h 797"/>
                <a:gd name="T10" fmla="*/ 144 w 341"/>
                <a:gd name="T11" fmla="*/ 0 h 797"/>
              </a:gdLst>
              <a:ahLst/>
              <a:cxnLst>
                <a:cxn ang="0">
                  <a:pos x="T0" y="T1"/>
                </a:cxn>
                <a:cxn ang="0">
                  <a:pos x="T2" y="T3"/>
                </a:cxn>
                <a:cxn ang="0">
                  <a:pos x="T4" y="T5"/>
                </a:cxn>
                <a:cxn ang="0">
                  <a:pos x="T6" y="T7"/>
                </a:cxn>
                <a:cxn ang="0">
                  <a:pos x="T8" y="T9"/>
                </a:cxn>
                <a:cxn ang="0">
                  <a:pos x="T10" y="T11"/>
                </a:cxn>
              </a:cxnLst>
              <a:rect l="0" t="0" r="r" b="b"/>
              <a:pathLst>
                <a:path w="341" h="797">
                  <a:moveTo>
                    <a:pt x="144" y="0"/>
                  </a:moveTo>
                  <a:lnTo>
                    <a:pt x="0" y="0"/>
                  </a:lnTo>
                  <a:lnTo>
                    <a:pt x="287" y="797"/>
                  </a:lnTo>
                  <a:lnTo>
                    <a:pt x="341" y="653"/>
                  </a:lnTo>
                  <a:lnTo>
                    <a:pt x="144" y="0"/>
                  </a:lnTo>
                  <a:lnTo>
                    <a:pt x="144" y="0"/>
                  </a:lnTo>
                  <a:close/>
                </a:path>
              </a:pathLst>
            </a:custGeom>
            <a:gradFill rotWithShape="0">
              <a:gsLst>
                <a:gs pos="0">
                  <a:schemeClr val="bg2">
                    <a:gamma/>
                    <a:shade val="69804"/>
                    <a:invGamma/>
                  </a:schemeClr>
                </a:gs>
                <a:gs pos="100000">
                  <a:schemeClr val="bg2"/>
                </a:gs>
              </a:gsLst>
              <a:lin ang="5400000" scaled="1"/>
            </a:gradFill>
            <a:ln>
              <a:noFill/>
            </a:ln>
          </p:spPr>
          <p:txBody>
            <a:bodyPr/>
            <a:lstStyle/>
            <a:p>
              <a:pPr>
                <a:defRPr/>
              </a:pPr>
              <a:endParaRPr lang="en-US">
                <a:solidFill>
                  <a:srgbClr val="FFFFFF"/>
                </a:solidFill>
              </a:endParaRPr>
            </a:p>
          </p:txBody>
        </p:sp>
        <p:sp>
          <p:nvSpPr>
            <p:cNvPr id="25633" name="Freeform 1052"/>
            <p:cNvSpPr>
              <a:spLocks/>
            </p:cNvSpPr>
            <p:nvPr/>
          </p:nvSpPr>
          <p:spPr bwMode="hidden">
            <a:xfrm>
              <a:off x="5698" y="653"/>
              <a:ext cx="60" cy="311"/>
            </a:xfrm>
            <a:custGeom>
              <a:avLst/>
              <a:gdLst>
                <a:gd name="T0" fmla="*/ 0 w 60"/>
                <a:gd name="T1" fmla="*/ 144 h 312"/>
                <a:gd name="T2" fmla="*/ 60 w 60"/>
                <a:gd name="T3" fmla="*/ 304 h 312"/>
                <a:gd name="T4" fmla="*/ 60 w 60"/>
                <a:gd name="T5" fmla="*/ 6 h 312"/>
                <a:gd name="T6" fmla="*/ 54 w 60"/>
                <a:gd name="T7" fmla="*/ 0 h 312"/>
                <a:gd name="T8" fmla="*/ 0 w 60"/>
                <a:gd name="T9" fmla="*/ 144 h 312"/>
                <a:gd name="T10" fmla="*/ 0 w 60"/>
                <a:gd name="T11" fmla="*/ 144 h 31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0" h="312">
                  <a:moveTo>
                    <a:pt x="0" y="144"/>
                  </a:moveTo>
                  <a:lnTo>
                    <a:pt x="60" y="312"/>
                  </a:lnTo>
                  <a:lnTo>
                    <a:pt x="60" y="6"/>
                  </a:lnTo>
                  <a:lnTo>
                    <a:pt x="54" y="0"/>
                  </a:lnTo>
                  <a:lnTo>
                    <a:pt x="0" y="144"/>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69" name="Freeform 1053"/>
            <p:cNvSpPr>
              <a:spLocks/>
            </p:cNvSpPr>
            <p:nvPr/>
          </p:nvSpPr>
          <p:spPr bwMode="hidden">
            <a:xfrm>
              <a:off x="2" y="1601"/>
              <a:ext cx="5752" cy="1864"/>
            </a:xfrm>
            <a:custGeom>
              <a:avLst/>
              <a:gdLst>
                <a:gd name="T0" fmla="*/ 0 w 5740"/>
                <a:gd name="T1" fmla="*/ 371 h 1864"/>
                <a:gd name="T2" fmla="*/ 5740 w 5740"/>
                <a:gd name="T3" fmla="*/ 1864 h 1864"/>
                <a:gd name="T4" fmla="*/ 5740 w 5740"/>
                <a:gd name="T5" fmla="*/ 1834 h 1864"/>
                <a:gd name="T6" fmla="*/ 0 w 5740"/>
                <a:gd name="T7" fmla="*/ 0 h 1864"/>
                <a:gd name="T8" fmla="*/ 0 w 5740"/>
                <a:gd name="T9" fmla="*/ 371 h 1864"/>
                <a:gd name="T10" fmla="*/ 0 w 5740"/>
                <a:gd name="T11" fmla="*/ 371 h 1864"/>
              </a:gdLst>
              <a:ahLst/>
              <a:cxnLst>
                <a:cxn ang="0">
                  <a:pos x="T0" y="T1"/>
                </a:cxn>
                <a:cxn ang="0">
                  <a:pos x="T2" y="T3"/>
                </a:cxn>
                <a:cxn ang="0">
                  <a:pos x="T4" y="T5"/>
                </a:cxn>
                <a:cxn ang="0">
                  <a:pos x="T6" y="T7"/>
                </a:cxn>
                <a:cxn ang="0">
                  <a:pos x="T8" y="T9"/>
                </a:cxn>
                <a:cxn ang="0">
                  <a:pos x="T10" y="T11"/>
                </a:cxn>
              </a:cxnLst>
              <a:rect l="0" t="0" r="r" b="b"/>
              <a:pathLst>
                <a:path w="5740" h="1864">
                  <a:moveTo>
                    <a:pt x="0" y="371"/>
                  </a:moveTo>
                  <a:lnTo>
                    <a:pt x="5740" y="1864"/>
                  </a:lnTo>
                  <a:lnTo>
                    <a:pt x="5740" y="1834"/>
                  </a:lnTo>
                  <a:lnTo>
                    <a:pt x="0" y="0"/>
                  </a:lnTo>
                  <a:lnTo>
                    <a:pt x="0" y="371"/>
                  </a:lnTo>
                  <a:lnTo>
                    <a:pt x="0" y="371"/>
                  </a:lnTo>
                  <a:close/>
                </a:path>
              </a:pathLst>
            </a:custGeom>
            <a:gradFill rotWithShape="0">
              <a:gsLst>
                <a:gs pos="0">
                  <a:schemeClr val="bg1">
                    <a:gamma/>
                    <a:shade val="63529"/>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25635" name="Freeform 1054"/>
            <p:cNvSpPr>
              <a:spLocks/>
            </p:cNvSpPr>
            <p:nvPr/>
          </p:nvSpPr>
          <p:spPr bwMode="hidden">
            <a:xfrm>
              <a:off x="5754" y="3483"/>
              <a:ext cx="6" cy="6"/>
            </a:xfrm>
            <a:custGeom>
              <a:avLst/>
              <a:gdLst>
                <a:gd name="T0" fmla="*/ 6 w 6"/>
                <a:gd name="T1" fmla="*/ 6 h 6"/>
                <a:gd name="T2" fmla="*/ 0 w 6"/>
                <a:gd name="T3" fmla="*/ 0 h 6"/>
                <a:gd name="T4" fmla="*/ 0 w 6"/>
                <a:gd name="T5" fmla="*/ 6 h 6"/>
                <a:gd name="T6" fmla="*/ 6 w 6"/>
                <a:gd name="T7" fmla="*/ 6 h 6"/>
                <a:gd name="T8" fmla="*/ 6 w 6"/>
                <a:gd name="T9" fmla="*/ 6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6">
                  <a:moveTo>
                    <a:pt x="6" y="6"/>
                  </a:moveTo>
                  <a:lnTo>
                    <a:pt x="0" y="0"/>
                  </a:lnTo>
                  <a:lnTo>
                    <a:pt x="0" y="6"/>
                  </a:lnTo>
                  <a:lnTo>
                    <a:pt x="6" y="6"/>
                  </a:lnTo>
                  <a:close/>
                </a:path>
              </a:pathLst>
            </a:custGeom>
            <a:solidFill>
              <a:srgbClr val="18FF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931871" name="Freeform 1055"/>
            <p:cNvSpPr>
              <a:spLocks/>
            </p:cNvSpPr>
            <p:nvPr/>
          </p:nvSpPr>
          <p:spPr bwMode="hidden">
            <a:xfrm>
              <a:off x="2" y="2152"/>
              <a:ext cx="5752" cy="1337"/>
            </a:xfrm>
            <a:custGeom>
              <a:avLst/>
              <a:gdLst>
                <a:gd name="T0" fmla="*/ 0 w 5740"/>
                <a:gd name="T1" fmla="*/ 366 h 1337"/>
                <a:gd name="T2" fmla="*/ 5740 w 5740"/>
                <a:gd name="T3" fmla="*/ 1337 h 1337"/>
                <a:gd name="T4" fmla="*/ 5740 w 5740"/>
                <a:gd name="T5" fmla="*/ 1331 h 1337"/>
                <a:gd name="T6" fmla="*/ 0 w 5740"/>
                <a:gd name="T7" fmla="*/ 0 h 1337"/>
                <a:gd name="T8" fmla="*/ 0 w 5740"/>
                <a:gd name="T9" fmla="*/ 366 h 1337"/>
                <a:gd name="T10" fmla="*/ 0 w 5740"/>
                <a:gd name="T11" fmla="*/ 366 h 1337"/>
              </a:gdLst>
              <a:ahLst/>
              <a:cxnLst>
                <a:cxn ang="0">
                  <a:pos x="T0" y="T1"/>
                </a:cxn>
                <a:cxn ang="0">
                  <a:pos x="T2" y="T3"/>
                </a:cxn>
                <a:cxn ang="0">
                  <a:pos x="T4" y="T5"/>
                </a:cxn>
                <a:cxn ang="0">
                  <a:pos x="T6" y="T7"/>
                </a:cxn>
                <a:cxn ang="0">
                  <a:pos x="T8" y="T9"/>
                </a:cxn>
                <a:cxn ang="0">
                  <a:pos x="T10" y="T11"/>
                </a:cxn>
              </a:cxnLst>
              <a:rect l="0" t="0" r="r" b="b"/>
              <a:pathLst>
                <a:path w="5740" h="1337">
                  <a:moveTo>
                    <a:pt x="0" y="366"/>
                  </a:moveTo>
                  <a:lnTo>
                    <a:pt x="5740" y="1337"/>
                  </a:lnTo>
                  <a:lnTo>
                    <a:pt x="5740" y="1331"/>
                  </a:lnTo>
                  <a:lnTo>
                    <a:pt x="0" y="0"/>
                  </a:lnTo>
                  <a:lnTo>
                    <a:pt x="0" y="366"/>
                  </a:lnTo>
                  <a:lnTo>
                    <a:pt x="0" y="366"/>
                  </a:lnTo>
                  <a:close/>
                </a:path>
              </a:pathLst>
            </a:custGeom>
            <a:gradFill rotWithShape="0">
              <a:gsLst>
                <a:gs pos="0">
                  <a:schemeClr val="bg1">
                    <a:gamma/>
                    <a:shade val="60784"/>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72" name="Freeform 1056"/>
            <p:cNvSpPr>
              <a:spLocks/>
            </p:cNvSpPr>
            <p:nvPr/>
          </p:nvSpPr>
          <p:spPr bwMode="hidden">
            <a:xfrm>
              <a:off x="2" y="3177"/>
              <a:ext cx="5752" cy="414"/>
            </a:xfrm>
            <a:custGeom>
              <a:avLst/>
              <a:gdLst>
                <a:gd name="T0" fmla="*/ 0 w 5740"/>
                <a:gd name="T1" fmla="*/ 48 h 414"/>
                <a:gd name="T2" fmla="*/ 5740 w 5740"/>
                <a:gd name="T3" fmla="*/ 414 h 414"/>
                <a:gd name="T4" fmla="*/ 5740 w 5740"/>
                <a:gd name="T5" fmla="*/ 402 h 414"/>
                <a:gd name="T6" fmla="*/ 0 w 5740"/>
                <a:gd name="T7" fmla="*/ 0 h 414"/>
                <a:gd name="T8" fmla="*/ 0 w 5740"/>
                <a:gd name="T9" fmla="*/ 48 h 414"/>
                <a:gd name="T10" fmla="*/ 0 w 5740"/>
                <a:gd name="T11" fmla="*/ 48 h 414"/>
              </a:gdLst>
              <a:ahLst/>
              <a:cxnLst>
                <a:cxn ang="0">
                  <a:pos x="T0" y="T1"/>
                </a:cxn>
                <a:cxn ang="0">
                  <a:pos x="T2" y="T3"/>
                </a:cxn>
                <a:cxn ang="0">
                  <a:pos x="T4" y="T5"/>
                </a:cxn>
                <a:cxn ang="0">
                  <a:pos x="T6" y="T7"/>
                </a:cxn>
                <a:cxn ang="0">
                  <a:pos x="T8" y="T9"/>
                </a:cxn>
                <a:cxn ang="0">
                  <a:pos x="T10" y="T11"/>
                </a:cxn>
              </a:cxnLst>
              <a:rect l="0" t="0" r="r" b="b"/>
              <a:pathLst>
                <a:path w="5740" h="414">
                  <a:moveTo>
                    <a:pt x="0" y="48"/>
                  </a:moveTo>
                  <a:lnTo>
                    <a:pt x="5740" y="414"/>
                  </a:lnTo>
                  <a:lnTo>
                    <a:pt x="5740" y="402"/>
                  </a:lnTo>
                  <a:lnTo>
                    <a:pt x="0" y="0"/>
                  </a:lnTo>
                  <a:lnTo>
                    <a:pt x="0" y="48"/>
                  </a:lnTo>
                  <a:lnTo>
                    <a:pt x="0" y="48"/>
                  </a:lnTo>
                  <a:close/>
                </a:path>
              </a:pathLst>
            </a:custGeom>
            <a:gradFill rotWithShape="0">
              <a:gsLst>
                <a:gs pos="0">
                  <a:schemeClr val="bg1">
                    <a:gamma/>
                    <a:shade val="84706"/>
                    <a:invGamma/>
                  </a:schemeClr>
                </a:gs>
                <a:gs pos="100000">
                  <a:schemeClr val="bg1"/>
                </a:gs>
              </a:gsLst>
              <a:lin ang="0" scaled="1"/>
            </a:gradFill>
            <a:ln>
              <a:noFill/>
            </a:ln>
          </p:spPr>
          <p:txBody>
            <a:bodyPr/>
            <a:lstStyle/>
            <a:p>
              <a:pPr>
                <a:defRPr/>
              </a:pPr>
              <a:endParaRPr lang="en-US">
                <a:solidFill>
                  <a:srgbClr val="FFFFFF"/>
                </a:solidFill>
              </a:endParaRPr>
            </a:p>
          </p:txBody>
        </p:sp>
        <p:sp>
          <p:nvSpPr>
            <p:cNvPr id="931873" name="Freeform 1057"/>
            <p:cNvSpPr>
              <a:spLocks/>
            </p:cNvSpPr>
            <p:nvPr/>
          </p:nvSpPr>
          <p:spPr bwMode="hidden">
            <a:xfrm>
              <a:off x="1297" y="0"/>
              <a:ext cx="4457" cy="3177"/>
            </a:xfrm>
            <a:custGeom>
              <a:avLst/>
              <a:gdLst>
                <a:gd name="T0" fmla="*/ 0 w 4448"/>
                <a:gd name="T1" fmla="*/ 0 h 3177"/>
                <a:gd name="T2" fmla="*/ 4448 w 4448"/>
                <a:gd name="T3" fmla="*/ 3177 h 3177"/>
                <a:gd name="T4" fmla="*/ 4448 w 4448"/>
                <a:gd name="T5" fmla="*/ 3153 h 3177"/>
                <a:gd name="T6" fmla="*/ 125 w 4448"/>
                <a:gd name="T7" fmla="*/ 0 h 3177"/>
                <a:gd name="T8" fmla="*/ 0 w 4448"/>
                <a:gd name="T9" fmla="*/ 0 h 3177"/>
                <a:gd name="T10" fmla="*/ 0 w 4448"/>
                <a:gd name="T11" fmla="*/ 0 h 3177"/>
              </a:gdLst>
              <a:ahLst/>
              <a:cxnLst>
                <a:cxn ang="0">
                  <a:pos x="T0" y="T1"/>
                </a:cxn>
                <a:cxn ang="0">
                  <a:pos x="T2" y="T3"/>
                </a:cxn>
                <a:cxn ang="0">
                  <a:pos x="T4" y="T5"/>
                </a:cxn>
                <a:cxn ang="0">
                  <a:pos x="T6" y="T7"/>
                </a:cxn>
                <a:cxn ang="0">
                  <a:pos x="T8" y="T9"/>
                </a:cxn>
                <a:cxn ang="0">
                  <a:pos x="T10" y="T11"/>
                </a:cxn>
              </a:cxnLst>
              <a:rect l="0" t="0" r="r" b="b"/>
              <a:pathLst>
                <a:path w="4448" h="3177">
                  <a:moveTo>
                    <a:pt x="0" y="0"/>
                  </a:moveTo>
                  <a:lnTo>
                    <a:pt x="4448" y="3177"/>
                  </a:lnTo>
                  <a:lnTo>
                    <a:pt x="4448" y="3153"/>
                  </a:lnTo>
                  <a:lnTo>
                    <a:pt x="125" y="0"/>
                  </a:lnTo>
                  <a:lnTo>
                    <a:pt x="0" y="0"/>
                  </a:lnTo>
                  <a:lnTo>
                    <a:pt x="0" y="0"/>
                  </a:lnTo>
                  <a:close/>
                </a:path>
              </a:pathLst>
            </a:custGeom>
            <a:gradFill rotWithShape="0">
              <a:gsLst>
                <a:gs pos="0">
                  <a:schemeClr val="bg1">
                    <a:gamma/>
                    <a:shade val="48627"/>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74" name="Freeform 1058"/>
            <p:cNvSpPr>
              <a:spLocks/>
            </p:cNvSpPr>
            <p:nvPr/>
          </p:nvSpPr>
          <p:spPr bwMode="hidden">
            <a:xfrm>
              <a:off x="3321" y="0"/>
              <a:ext cx="2433" cy="2614"/>
            </a:xfrm>
            <a:custGeom>
              <a:avLst/>
              <a:gdLst>
                <a:gd name="T0" fmla="*/ 0 w 2428"/>
                <a:gd name="T1" fmla="*/ 0 h 2614"/>
                <a:gd name="T2" fmla="*/ 2428 w 2428"/>
                <a:gd name="T3" fmla="*/ 2614 h 2614"/>
                <a:gd name="T4" fmla="*/ 2428 w 2428"/>
                <a:gd name="T5" fmla="*/ 2608 h 2614"/>
                <a:gd name="T6" fmla="*/ 66 w 2428"/>
                <a:gd name="T7" fmla="*/ 0 h 2614"/>
                <a:gd name="T8" fmla="*/ 0 w 2428"/>
                <a:gd name="T9" fmla="*/ 0 h 2614"/>
                <a:gd name="T10" fmla="*/ 0 w 2428"/>
                <a:gd name="T11" fmla="*/ 0 h 2614"/>
              </a:gdLst>
              <a:ahLst/>
              <a:cxnLst>
                <a:cxn ang="0">
                  <a:pos x="T0" y="T1"/>
                </a:cxn>
                <a:cxn ang="0">
                  <a:pos x="T2" y="T3"/>
                </a:cxn>
                <a:cxn ang="0">
                  <a:pos x="T4" y="T5"/>
                </a:cxn>
                <a:cxn ang="0">
                  <a:pos x="T6" y="T7"/>
                </a:cxn>
                <a:cxn ang="0">
                  <a:pos x="T8" y="T9"/>
                </a:cxn>
                <a:cxn ang="0">
                  <a:pos x="T10" y="T11"/>
                </a:cxn>
              </a:cxnLst>
              <a:rect l="0" t="0" r="r" b="b"/>
              <a:pathLst>
                <a:path w="2428" h="2614">
                  <a:moveTo>
                    <a:pt x="0" y="0"/>
                  </a:moveTo>
                  <a:lnTo>
                    <a:pt x="2428" y="2614"/>
                  </a:lnTo>
                  <a:lnTo>
                    <a:pt x="2428" y="2608"/>
                  </a:lnTo>
                  <a:lnTo>
                    <a:pt x="66" y="0"/>
                  </a:lnTo>
                  <a:lnTo>
                    <a:pt x="0" y="0"/>
                  </a:lnTo>
                  <a:lnTo>
                    <a:pt x="0" y="0"/>
                  </a:lnTo>
                  <a:close/>
                </a:path>
              </a:pathLst>
            </a:custGeom>
            <a:gradFill rotWithShape="0">
              <a:gsLst>
                <a:gs pos="0">
                  <a:schemeClr val="bg1">
                    <a:gamma/>
                    <a:shade val="84706"/>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75" name="Freeform 1059"/>
            <p:cNvSpPr>
              <a:spLocks/>
            </p:cNvSpPr>
            <p:nvPr/>
          </p:nvSpPr>
          <p:spPr bwMode="hidden">
            <a:xfrm>
              <a:off x="3950" y="0"/>
              <a:ext cx="1804" cy="2464"/>
            </a:xfrm>
            <a:custGeom>
              <a:avLst/>
              <a:gdLst>
                <a:gd name="T0" fmla="*/ 485 w 1800"/>
                <a:gd name="T1" fmla="*/ 0 h 2464"/>
                <a:gd name="T2" fmla="*/ 0 w 1800"/>
                <a:gd name="T3" fmla="*/ 0 h 2464"/>
                <a:gd name="T4" fmla="*/ 1800 w 1800"/>
                <a:gd name="T5" fmla="*/ 2464 h 2464"/>
                <a:gd name="T6" fmla="*/ 1800 w 1800"/>
                <a:gd name="T7" fmla="*/ 2248 h 2464"/>
                <a:gd name="T8" fmla="*/ 1794 w 1800"/>
                <a:gd name="T9" fmla="*/ 2248 h 2464"/>
                <a:gd name="T10" fmla="*/ 485 w 1800"/>
                <a:gd name="T11" fmla="*/ 0 h 2464"/>
                <a:gd name="T12" fmla="*/ 485 w 1800"/>
                <a:gd name="T13" fmla="*/ 0 h 2464"/>
              </a:gdLst>
              <a:ahLst/>
              <a:cxnLst>
                <a:cxn ang="0">
                  <a:pos x="T0" y="T1"/>
                </a:cxn>
                <a:cxn ang="0">
                  <a:pos x="T2" y="T3"/>
                </a:cxn>
                <a:cxn ang="0">
                  <a:pos x="T4" y="T5"/>
                </a:cxn>
                <a:cxn ang="0">
                  <a:pos x="T6" y="T7"/>
                </a:cxn>
                <a:cxn ang="0">
                  <a:pos x="T8" y="T9"/>
                </a:cxn>
                <a:cxn ang="0">
                  <a:pos x="T10" y="T11"/>
                </a:cxn>
                <a:cxn ang="0">
                  <a:pos x="T12" y="T13"/>
                </a:cxn>
              </a:cxnLst>
              <a:rect l="0" t="0" r="r" b="b"/>
              <a:pathLst>
                <a:path w="1800" h="2464">
                  <a:moveTo>
                    <a:pt x="485" y="0"/>
                  </a:moveTo>
                  <a:lnTo>
                    <a:pt x="0" y="0"/>
                  </a:lnTo>
                  <a:lnTo>
                    <a:pt x="1800" y="2464"/>
                  </a:lnTo>
                  <a:lnTo>
                    <a:pt x="1800" y="2248"/>
                  </a:lnTo>
                  <a:lnTo>
                    <a:pt x="1794" y="2248"/>
                  </a:lnTo>
                  <a:lnTo>
                    <a:pt x="485" y="0"/>
                  </a:lnTo>
                  <a:lnTo>
                    <a:pt x="485" y="0"/>
                  </a:lnTo>
                  <a:close/>
                </a:path>
              </a:pathLst>
            </a:custGeom>
            <a:gradFill rotWithShape="0">
              <a:gsLst>
                <a:gs pos="0">
                  <a:schemeClr val="bg2">
                    <a:gamma/>
                    <a:shade val="78824"/>
                    <a:invGamma/>
                  </a:schemeClr>
                </a:gs>
                <a:gs pos="100000">
                  <a:schemeClr val="bg2"/>
                </a:gs>
              </a:gsLst>
              <a:lin ang="5400000" scaled="1"/>
            </a:gradFill>
            <a:ln>
              <a:noFill/>
            </a:ln>
          </p:spPr>
          <p:txBody>
            <a:bodyPr/>
            <a:lstStyle/>
            <a:p>
              <a:pPr>
                <a:defRPr/>
              </a:pPr>
              <a:endParaRPr lang="en-US">
                <a:solidFill>
                  <a:srgbClr val="FFFFFF"/>
                </a:solidFill>
              </a:endParaRPr>
            </a:p>
          </p:txBody>
        </p:sp>
        <p:sp>
          <p:nvSpPr>
            <p:cNvPr id="931876" name="Freeform 1060"/>
            <p:cNvSpPr>
              <a:spLocks/>
            </p:cNvSpPr>
            <p:nvPr/>
          </p:nvSpPr>
          <p:spPr bwMode="hidden">
            <a:xfrm>
              <a:off x="4519" y="0"/>
              <a:ext cx="1235" cy="2074"/>
            </a:xfrm>
            <a:custGeom>
              <a:avLst/>
              <a:gdLst>
                <a:gd name="T0" fmla="*/ 0 w 1232"/>
                <a:gd name="T1" fmla="*/ 0 h 2074"/>
                <a:gd name="T2" fmla="*/ 1232 w 1232"/>
                <a:gd name="T3" fmla="*/ 2074 h 2074"/>
                <a:gd name="T4" fmla="*/ 1232 w 1232"/>
                <a:gd name="T5" fmla="*/ 2038 h 2074"/>
                <a:gd name="T6" fmla="*/ 42 w 1232"/>
                <a:gd name="T7" fmla="*/ 0 h 2074"/>
                <a:gd name="T8" fmla="*/ 0 w 1232"/>
                <a:gd name="T9" fmla="*/ 0 h 2074"/>
                <a:gd name="T10" fmla="*/ 0 w 1232"/>
                <a:gd name="T11" fmla="*/ 0 h 2074"/>
              </a:gdLst>
              <a:ahLst/>
              <a:cxnLst>
                <a:cxn ang="0">
                  <a:pos x="T0" y="T1"/>
                </a:cxn>
                <a:cxn ang="0">
                  <a:pos x="T2" y="T3"/>
                </a:cxn>
                <a:cxn ang="0">
                  <a:pos x="T4" y="T5"/>
                </a:cxn>
                <a:cxn ang="0">
                  <a:pos x="T6" y="T7"/>
                </a:cxn>
                <a:cxn ang="0">
                  <a:pos x="T8" y="T9"/>
                </a:cxn>
                <a:cxn ang="0">
                  <a:pos x="T10" y="T11"/>
                </a:cxn>
              </a:cxnLst>
              <a:rect l="0" t="0" r="r" b="b"/>
              <a:pathLst>
                <a:path w="1232" h="2074">
                  <a:moveTo>
                    <a:pt x="0" y="0"/>
                  </a:moveTo>
                  <a:lnTo>
                    <a:pt x="1232" y="2074"/>
                  </a:lnTo>
                  <a:lnTo>
                    <a:pt x="1232" y="2038"/>
                  </a:lnTo>
                  <a:lnTo>
                    <a:pt x="42" y="0"/>
                  </a:lnTo>
                  <a:lnTo>
                    <a:pt x="0" y="0"/>
                  </a:lnTo>
                  <a:lnTo>
                    <a:pt x="0" y="0"/>
                  </a:lnTo>
                  <a:close/>
                </a:path>
              </a:pathLst>
            </a:custGeom>
            <a:gradFill rotWithShape="0">
              <a:gsLst>
                <a:gs pos="0">
                  <a:schemeClr val="bg1">
                    <a:gamma/>
                    <a:shade val="57647"/>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77" name="Freeform 1061"/>
            <p:cNvSpPr>
              <a:spLocks/>
            </p:cNvSpPr>
            <p:nvPr/>
          </p:nvSpPr>
          <p:spPr bwMode="hidden">
            <a:xfrm>
              <a:off x="4694" y="0"/>
              <a:ext cx="1060" cy="1936"/>
            </a:xfrm>
            <a:custGeom>
              <a:avLst/>
              <a:gdLst>
                <a:gd name="T0" fmla="*/ 0 w 1058"/>
                <a:gd name="T1" fmla="*/ 0 h 1936"/>
                <a:gd name="T2" fmla="*/ 1058 w 1058"/>
                <a:gd name="T3" fmla="*/ 1936 h 1936"/>
                <a:gd name="T4" fmla="*/ 1058 w 1058"/>
                <a:gd name="T5" fmla="*/ 1930 h 1936"/>
                <a:gd name="T6" fmla="*/ 54 w 1058"/>
                <a:gd name="T7" fmla="*/ 0 h 1936"/>
                <a:gd name="T8" fmla="*/ 0 w 1058"/>
                <a:gd name="T9" fmla="*/ 0 h 1936"/>
                <a:gd name="T10" fmla="*/ 0 w 1058"/>
                <a:gd name="T11" fmla="*/ 0 h 1936"/>
              </a:gdLst>
              <a:ahLst/>
              <a:cxnLst>
                <a:cxn ang="0">
                  <a:pos x="T0" y="T1"/>
                </a:cxn>
                <a:cxn ang="0">
                  <a:pos x="T2" y="T3"/>
                </a:cxn>
                <a:cxn ang="0">
                  <a:pos x="T4" y="T5"/>
                </a:cxn>
                <a:cxn ang="0">
                  <a:pos x="T6" y="T7"/>
                </a:cxn>
                <a:cxn ang="0">
                  <a:pos x="T8" y="T9"/>
                </a:cxn>
                <a:cxn ang="0">
                  <a:pos x="T10" y="T11"/>
                </a:cxn>
              </a:cxnLst>
              <a:rect l="0" t="0" r="r" b="b"/>
              <a:pathLst>
                <a:path w="1058" h="1936">
                  <a:moveTo>
                    <a:pt x="0" y="0"/>
                  </a:moveTo>
                  <a:lnTo>
                    <a:pt x="1058" y="1936"/>
                  </a:lnTo>
                  <a:lnTo>
                    <a:pt x="1058" y="1930"/>
                  </a:lnTo>
                  <a:lnTo>
                    <a:pt x="54" y="0"/>
                  </a:lnTo>
                  <a:lnTo>
                    <a:pt x="0" y="0"/>
                  </a:lnTo>
                  <a:lnTo>
                    <a:pt x="0" y="0"/>
                  </a:lnTo>
                  <a:close/>
                </a:path>
              </a:pathLst>
            </a:custGeom>
            <a:gradFill rotWithShape="0">
              <a:gsLst>
                <a:gs pos="0">
                  <a:schemeClr val="bg1">
                    <a:gamma/>
                    <a:shade val="72549"/>
                    <a:invGamma/>
                  </a:schemeClr>
                </a:gs>
                <a:gs pos="100000">
                  <a:schemeClr val="bg1"/>
                </a:gs>
              </a:gsLst>
              <a:lin ang="2700000" scaled="1"/>
            </a:gradFill>
            <a:ln>
              <a:noFill/>
            </a:ln>
          </p:spPr>
          <p:txBody>
            <a:bodyPr/>
            <a:lstStyle/>
            <a:p>
              <a:pPr>
                <a:defRPr/>
              </a:pPr>
              <a:endParaRPr lang="en-US">
                <a:solidFill>
                  <a:srgbClr val="FFFFFF"/>
                </a:solidFill>
              </a:endParaRPr>
            </a:p>
          </p:txBody>
        </p:sp>
        <p:sp>
          <p:nvSpPr>
            <p:cNvPr id="931878" name="Freeform 1062"/>
            <p:cNvSpPr>
              <a:spLocks/>
            </p:cNvSpPr>
            <p:nvPr/>
          </p:nvSpPr>
          <p:spPr bwMode="hidden">
            <a:xfrm>
              <a:off x="4981" y="0"/>
              <a:ext cx="773" cy="1487"/>
            </a:xfrm>
            <a:custGeom>
              <a:avLst/>
              <a:gdLst>
                <a:gd name="T0" fmla="*/ 771 w 771"/>
                <a:gd name="T1" fmla="*/ 1433 h 1487"/>
                <a:gd name="T2" fmla="*/ 42 w 771"/>
                <a:gd name="T3" fmla="*/ 0 h 1487"/>
                <a:gd name="T4" fmla="*/ 0 w 771"/>
                <a:gd name="T5" fmla="*/ 0 h 1487"/>
                <a:gd name="T6" fmla="*/ 771 w 771"/>
                <a:gd name="T7" fmla="*/ 1487 h 1487"/>
                <a:gd name="T8" fmla="*/ 771 w 771"/>
                <a:gd name="T9" fmla="*/ 1433 h 1487"/>
                <a:gd name="T10" fmla="*/ 771 w 771"/>
                <a:gd name="T11" fmla="*/ 1433 h 1487"/>
              </a:gdLst>
              <a:ahLst/>
              <a:cxnLst>
                <a:cxn ang="0">
                  <a:pos x="T0" y="T1"/>
                </a:cxn>
                <a:cxn ang="0">
                  <a:pos x="T2" y="T3"/>
                </a:cxn>
                <a:cxn ang="0">
                  <a:pos x="T4" y="T5"/>
                </a:cxn>
                <a:cxn ang="0">
                  <a:pos x="T6" y="T7"/>
                </a:cxn>
                <a:cxn ang="0">
                  <a:pos x="T8" y="T9"/>
                </a:cxn>
                <a:cxn ang="0">
                  <a:pos x="T10" y="T11"/>
                </a:cxn>
              </a:cxnLst>
              <a:rect l="0" t="0" r="r" b="b"/>
              <a:pathLst>
                <a:path w="771" h="1487">
                  <a:moveTo>
                    <a:pt x="771" y="1433"/>
                  </a:moveTo>
                  <a:lnTo>
                    <a:pt x="42" y="0"/>
                  </a:lnTo>
                  <a:lnTo>
                    <a:pt x="0" y="0"/>
                  </a:lnTo>
                  <a:lnTo>
                    <a:pt x="771" y="1487"/>
                  </a:lnTo>
                  <a:lnTo>
                    <a:pt x="771" y="1433"/>
                  </a:lnTo>
                  <a:lnTo>
                    <a:pt x="771" y="1433"/>
                  </a:lnTo>
                  <a:close/>
                </a:path>
              </a:pathLst>
            </a:custGeom>
            <a:gradFill rotWithShape="0">
              <a:gsLst>
                <a:gs pos="0">
                  <a:schemeClr val="bg1">
                    <a:gamma/>
                    <a:shade val="78824"/>
                    <a:invGamma/>
                  </a:schemeClr>
                </a:gs>
                <a:gs pos="100000">
                  <a:schemeClr val="bg1"/>
                </a:gs>
              </a:gsLst>
              <a:lin ang="2700000" scaled="1"/>
            </a:gradFill>
            <a:ln>
              <a:noFill/>
            </a:ln>
          </p:spPr>
          <p:txBody>
            <a:bodyPr/>
            <a:lstStyle/>
            <a:p>
              <a:pPr>
                <a:defRPr/>
              </a:pPr>
              <a:endParaRPr lang="en-US">
                <a:solidFill>
                  <a:srgbClr val="FFFFFF"/>
                </a:solidFill>
              </a:endParaRPr>
            </a:p>
          </p:txBody>
        </p:sp>
        <p:grpSp>
          <p:nvGrpSpPr>
            <p:cNvPr id="25644" name="Group 1063"/>
            <p:cNvGrpSpPr>
              <a:grpSpLocks/>
            </p:cNvGrpSpPr>
            <p:nvPr userDrawn="1"/>
          </p:nvGrpSpPr>
          <p:grpSpPr bwMode="auto">
            <a:xfrm>
              <a:off x="0" y="1632"/>
              <a:ext cx="5758" cy="1858"/>
              <a:chOff x="0" y="1632"/>
              <a:chExt cx="5758" cy="1858"/>
            </a:xfrm>
          </p:grpSpPr>
          <p:sp>
            <p:nvSpPr>
              <p:cNvPr id="931880" name="Freeform 1064"/>
              <p:cNvSpPr>
                <a:spLocks/>
              </p:cNvSpPr>
              <p:nvPr/>
            </p:nvSpPr>
            <p:spPr bwMode="hidden">
              <a:xfrm>
                <a:off x="0" y="1632"/>
                <a:ext cx="3670" cy="1313"/>
              </a:xfrm>
              <a:custGeom>
                <a:avLst/>
                <a:gdLst>
                  <a:gd name="T0" fmla="*/ 0 w 3659"/>
                  <a:gd name="T1" fmla="*/ 0 h 1313"/>
                  <a:gd name="T2" fmla="*/ 0 w 3659"/>
                  <a:gd name="T3" fmla="*/ 366 h 1313"/>
                  <a:gd name="T4" fmla="*/ 3635 w 3659"/>
                  <a:gd name="T5" fmla="*/ 1313 h 1313"/>
                  <a:gd name="T6" fmla="*/ 3647 w 3659"/>
                  <a:gd name="T7" fmla="*/ 1235 h 1313"/>
                  <a:gd name="T8" fmla="*/ 3659 w 3659"/>
                  <a:gd name="T9" fmla="*/ 1163 h 1313"/>
                  <a:gd name="T10" fmla="*/ 0 w 3659"/>
                  <a:gd name="T11" fmla="*/ 0 h 1313"/>
                  <a:gd name="T12" fmla="*/ 0 w 3659"/>
                  <a:gd name="T13" fmla="*/ 0 h 1313"/>
                </a:gdLst>
                <a:ahLst/>
                <a:cxnLst>
                  <a:cxn ang="0">
                    <a:pos x="T0" y="T1"/>
                  </a:cxn>
                  <a:cxn ang="0">
                    <a:pos x="T2" y="T3"/>
                  </a:cxn>
                  <a:cxn ang="0">
                    <a:pos x="T4" y="T5"/>
                  </a:cxn>
                  <a:cxn ang="0">
                    <a:pos x="T6" y="T7"/>
                  </a:cxn>
                  <a:cxn ang="0">
                    <a:pos x="T8" y="T9"/>
                  </a:cxn>
                  <a:cxn ang="0">
                    <a:pos x="T10" y="T11"/>
                  </a:cxn>
                  <a:cxn ang="0">
                    <a:pos x="T12" y="T13"/>
                  </a:cxn>
                </a:cxnLst>
                <a:rect l="0" t="0" r="r" b="b"/>
                <a:pathLst>
                  <a:path w="3659" h="1313">
                    <a:moveTo>
                      <a:pt x="0" y="0"/>
                    </a:moveTo>
                    <a:lnTo>
                      <a:pt x="0" y="366"/>
                    </a:lnTo>
                    <a:lnTo>
                      <a:pt x="3635" y="1313"/>
                    </a:lnTo>
                    <a:lnTo>
                      <a:pt x="3647" y="1235"/>
                    </a:lnTo>
                    <a:lnTo>
                      <a:pt x="3659" y="1163"/>
                    </a:lnTo>
                    <a:lnTo>
                      <a:pt x="0" y="0"/>
                    </a:lnTo>
                    <a:lnTo>
                      <a:pt x="0" y="0"/>
                    </a:lnTo>
                    <a:close/>
                  </a:path>
                </a:pathLst>
              </a:custGeom>
              <a:gradFill rotWithShape="0">
                <a:gsLst>
                  <a:gs pos="0">
                    <a:schemeClr val="bg1">
                      <a:gamma/>
                      <a:shade val="72549"/>
                      <a:invGamma/>
                    </a:schemeClr>
                  </a:gs>
                  <a:gs pos="100000">
                    <a:schemeClr val="bg1"/>
                  </a:gs>
                </a:gsLst>
                <a:lin ang="0" scaled="1"/>
              </a:gradFill>
              <a:ln>
                <a:noFill/>
              </a:ln>
            </p:spPr>
            <p:txBody>
              <a:bodyPr/>
              <a:lstStyle/>
              <a:p>
                <a:pPr>
                  <a:defRPr/>
                </a:pPr>
                <a:endParaRPr lang="en-US">
                  <a:solidFill>
                    <a:srgbClr val="FFFFFF"/>
                  </a:solidFill>
                </a:endParaRPr>
              </a:p>
            </p:txBody>
          </p:sp>
          <p:sp>
            <p:nvSpPr>
              <p:cNvPr id="931881" name="Freeform 1065"/>
              <p:cNvSpPr>
                <a:spLocks/>
              </p:cNvSpPr>
              <p:nvPr/>
            </p:nvSpPr>
            <p:spPr bwMode="hidden">
              <a:xfrm>
                <a:off x="3646" y="2795"/>
                <a:ext cx="2112" cy="695"/>
              </a:xfrm>
              <a:custGeom>
                <a:avLst/>
                <a:gdLst>
                  <a:gd name="T0" fmla="*/ 2105 w 2105"/>
                  <a:gd name="T1" fmla="*/ 665 h 695"/>
                  <a:gd name="T2" fmla="*/ 24 w 2105"/>
                  <a:gd name="T3" fmla="*/ 0 h 695"/>
                  <a:gd name="T4" fmla="*/ 12 w 2105"/>
                  <a:gd name="T5" fmla="*/ 72 h 695"/>
                  <a:gd name="T6" fmla="*/ 0 w 2105"/>
                  <a:gd name="T7" fmla="*/ 150 h 695"/>
                  <a:gd name="T8" fmla="*/ 2105 w 2105"/>
                  <a:gd name="T9" fmla="*/ 695 h 695"/>
                  <a:gd name="T10" fmla="*/ 2105 w 2105"/>
                  <a:gd name="T11" fmla="*/ 665 h 695"/>
                  <a:gd name="T12" fmla="*/ 2105 w 2105"/>
                  <a:gd name="T13" fmla="*/ 665 h 695"/>
                </a:gdLst>
                <a:ahLst/>
                <a:cxnLst>
                  <a:cxn ang="0">
                    <a:pos x="T0" y="T1"/>
                  </a:cxn>
                  <a:cxn ang="0">
                    <a:pos x="T2" y="T3"/>
                  </a:cxn>
                  <a:cxn ang="0">
                    <a:pos x="T4" y="T5"/>
                  </a:cxn>
                  <a:cxn ang="0">
                    <a:pos x="T6" y="T7"/>
                  </a:cxn>
                  <a:cxn ang="0">
                    <a:pos x="T8" y="T9"/>
                  </a:cxn>
                  <a:cxn ang="0">
                    <a:pos x="T10" y="T11"/>
                  </a:cxn>
                  <a:cxn ang="0">
                    <a:pos x="T12" y="T13"/>
                  </a:cxn>
                </a:cxnLst>
                <a:rect l="0" t="0" r="r" b="b"/>
                <a:pathLst>
                  <a:path w="2105" h="695">
                    <a:moveTo>
                      <a:pt x="2105" y="665"/>
                    </a:moveTo>
                    <a:lnTo>
                      <a:pt x="24" y="0"/>
                    </a:lnTo>
                    <a:lnTo>
                      <a:pt x="12" y="72"/>
                    </a:lnTo>
                    <a:lnTo>
                      <a:pt x="0" y="150"/>
                    </a:lnTo>
                    <a:lnTo>
                      <a:pt x="2105" y="695"/>
                    </a:lnTo>
                    <a:lnTo>
                      <a:pt x="2105" y="665"/>
                    </a:lnTo>
                    <a:lnTo>
                      <a:pt x="2105" y="665"/>
                    </a:lnTo>
                    <a:close/>
                  </a:path>
                </a:pathLst>
              </a:custGeom>
              <a:gradFill rotWithShape="0">
                <a:gsLst>
                  <a:gs pos="0">
                    <a:schemeClr val="bg1"/>
                  </a:gs>
                  <a:gs pos="100000">
                    <a:schemeClr val="bg1">
                      <a:gamma/>
                      <a:tint val="90980"/>
                      <a:invGamma/>
                    </a:schemeClr>
                  </a:gs>
                </a:gsLst>
                <a:lin ang="0" scaled="1"/>
              </a:gradFill>
              <a:ln>
                <a:noFill/>
              </a:ln>
            </p:spPr>
            <p:txBody>
              <a:bodyPr/>
              <a:lstStyle/>
              <a:p>
                <a:pPr>
                  <a:defRPr/>
                </a:pPr>
                <a:endParaRPr lang="en-US">
                  <a:solidFill>
                    <a:srgbClr val="FFFFFF"/>
                  </a:solidFill>
                </a:endParaRPr>
              </a:p>
            </p:txBody>
          </p:sp>
        </p:grpSp>
      </p:grpSp>
      <p:sp>
        <p:nvSpPr>
          <p:cNvPr id="931882" name="Rectangle 1066"/>
          <p:cNvSpPr>
            <a:spLocks noGrp="1" noChangeArrowheads="1"/>
          </p:cNvSpPr>
          <p:nvPr>
            <p:ph type="title"/>
          </p:nvPr>
        </p:nvSpPr>
        <p:spPr bwMode="auto">
          <a:xfrm>
            <a:off x="457200" y="277813"/>
            <a:ext cx="8229600" cy="1143000"/>
          </a:xfrm>
          <a:prstGeom prst="rect">
            <a:avLst/>
          </a:prstGeom>
          <a:noFill/>
          <a:ln>
            <a:noFill/>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931883" name="Rectangle 1067"/>
          <p:cNvSpPr>
            <a:spLocks noGrp="1" noChangeArrowheads="1"/>
          </p:cNvSpPr>
          <p:nvPr>
            <p:ph type="body" idx="1"/>
          </p:nvPr>
        </p:nvSpPr>
        <p:spPr bwMode="auto">
          <a:xfrm>
            <a:off x="457200" y="1600200"/>
            <a:ext cx="8229600" cy="4530725"/>
          </a:xfrm>
          <a:prstGeom prst="rect">
            <a:avLst/>
          </a:prstGeom>
          <a:noFill/>
          <a:ln>
            <a:noFill/>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31884" name="Rectangle 1068"/>
          <p:cNvSpPr>
            <a:spLocks noGrp="1" noChangeArrowheads="1"/>
          </p:cNvSpPr>
          <p:nvPr>
            <p:ph type="dt" sz="half" idx="2"/>
          </p:nvPr>
        </p:nvSpPr>
        <p:spPr bwMode="auto">
          <a:xfrm>
            <a:off x="457200" y="6243638"/>
            <a:ext cx="21336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eaLnBrk="1" hangingPunct="1">
              <a:defRPr sz="1200">
                <a:effectLst>
                  <a:outerShdw blurRad="38100" dist="38100" dir="2700000" algn="tl">
                    <a:srgbClr val="000000"/>
                  </a:outerShdw>
                </a:effectLst>
                <a:ea typeface="ＭＳ Ｐゴシック" charset="0"/>
                <a:cs typeface="ＭＳ Ｐゴシック" charset="0"/>
              </a:defRPr>
            </a:lvl1pPr>
          </a:lstStyle>
          <a:p>
            <a:pPr>
              <a:defRPr/>
            </a:pPr>
            <a:endParaRPr lang="en-US">
              <a:solidFill>
                <a:srgbClr val="FFFFFF"/>
              </a:solidFill>
            </a:endParaRPr>
          </a:p>
        </p:txBody>
      </p:sp>
      <p:sp>
        <p:nvSpPr>
          <p:cNvPr id="931885" name="Rectangle 1069"/>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ctr" eaLnBrk="1" hangingPunct="1">
              <a:defRPr sz="1200">
                <a:effectLst>
                  <a:outerShdw blurRad="38100" dist="38100" dir="2700000" algn="tl">
                    <a:srgbClr val="000000"/>
                  </a:outerShdw>
                </a:effectLst>
                <a:ea typeface="ＭＳ Ｐゴシック" charset="0"/>
                <a:cs typeface="ＭＳ Ｐゴシック" charset="0"/>
              </a:defRPr>
            </a:lvl1pPr>
          </a:lstStyle>
          <a:p>
            <a:pPr>
              <a:defRPr/>
            </a:pPr>
            <a:endParaRPr lang="en-US">
              <a:solidFill>
                <a:srgbClr val="FFFFFF"/>
              </a:solidFill>
            </a:endParaRPr>
          </a:p>
        </p:txBody>
      </p:sp>
      <p:sp>
        <p:nvSpPr>
          <p:cNvPr id="931886" name="Rectangle 1070"/>
          <p:cNvSpPr>
            <a:spLocks noGrp="1" noChangeArrowheads="1"/>
          </p:cNvSpPr>
          <p:nvPr>
            <p:ph type="sldNum" sz="quarter" idx="4"/>
          </p:nvPr>
        </p:nvSpPr>
        <p:spPr bwMode="auto">
          <a:xfrm>
            <a:off x="6553200" y="6243638"/>
            <a:ext cx="21336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r" eaLnBrk="1" hangingPunct="1">
              <a:defRPr sz="1200">
                <a:effectLst>
                  <a:outerShdw blurRad="38100" dist="38100" dir="2700000" algn="tl">
                    <a:srgbClr val="000000"/>
                  </a:outerShdw>
                </a:effectLst>
              </a:defRPr>
            </a:lvl1pPr>
          </a:lstStyle>
          <a:p>
            <a:pPr>
              <a:defRPr/>
            </a:pPr>
            <a:fld id="{D4470574-5F42-A34D-A586-F12B0DB03F6C}"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13903510"/>
      </p:ext>
    </p:extLst>
  </p:cSld>
  <p:clrMap bg1="dk2" tx1="lt1" bg2="dk1" tx2="lt2" accent1="accent1" accent2="accent2" accent3="accent3" accent4="accent4" accent5="accent5" accent6="accent6" hlink="hlink" folHlink="folHlink"/>
  <p:sldLayoutIdLst>
    <p:sldLayoutId id="2147488837" r:id="rId1"/>
    <p:sldLayoutId id="2147488838" r:id="rId2"/>
    <p:sldLayoutId id="2147488839" r:id="rId3"/>
    <p:sldLayoutId id="2147488840" r:id="rId4"/>
    <p:sldLayoutId id="2147488841" r:id="rId5"/>
    <p:sldLayoutId id="2147488842" r:id="rId6"/>
    <p:sldLayoutId id="2147488843" r:id="rId7"/>
    <p:sldLayoutId id="2147488844" r:id="rId8"/>
    <p:sldLayoutId id="2147488845" r:id="rId9"/>
    <p:sldLayoutId id="2147488846" r:id="rId10"/>
    <p:sldLayoutId id="2147488847" r:id="rId11"/>
  </p:sldLayoutIdLst>
  <p:transition>
    <p:random/>
  </p:transition>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ＭＳ Ｐゴシック" charset="0"/>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defRPr>
      </a:lvl9pPr>
    </p:titleStyle>
    <p:bodyStyle>
      <a:lvl1pPr marL="342900" indent="-342900" algn="l" rtl="0" eaLnBrk="0" fontAlgn="base" hangingPunct="0">
        <a:spcBef>
          <a:spcPct val="20000"/>
        </a:spcBef>
        <a:spcAft>
          <a:spcPct val="0"/>
        </a:spcAft>
        <a:buClr>
          <a:schemeClr val="hlink"/>
        </a:buClr>
        <a:buSzPct val="90000"/>
        <a:buFont typeface="Wingdings" charset="0"/>
        <a:buBlip>
          <a:blip r:embed="rId13"/>
        </a:buBlip>
        <a:defRPr sz="3200">
          <a:solidFill>
            <a:schemeClr val="tx1"/>
          </a:solidFill>
          <a:effectLst>
            <a:outerShdw blurRad="38100" dist="38100" dir="2700000" algn="tl">
              <a:srgbClr val="000000"/>
            </a:outerShdw>
          </a:effectLst>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effectLst>
            <a:outerShdw blurRad="38100" dist="38100" dir="2700000" algn="tl">
              <a:srgbClr val="000000"/>
            </a:outerShdw>
          </a:effectLst>
          <a:latin typeface="+mn-lt"/>
          <a:ea typeface="+mn-ea"/>
        </a:defRPr>
      </a:lvl2pPr>
      <a:lvl3pPr marL="1143000" indent="-228600" algn="l" rtl="0" eaLnBrk="0" fontAlgn="base" hangingPunct="0">
        <a:spcBef>
          <a:spcPct val="20000"/>
        </a:spcBef>
        <a:spcAft>
          <a:spcPct val="0"/>
        </a:spcAft>
        <a:buClr>
          <a:schemeClr val="accent2"/>
        </a:buClr>
        <a:buSzPct val="90000"/>
        <a:buFont typeface="Wingdings" charset="0"/>
        <a:buBlip>
          <a:blip r:embed="rId14"/>
        </a:buBlip>
        <a:defRPr sz="2400">
          <a:solidFill>
            <a:schemeClr val="tx1"/>
          </a:solidFill>
          <a:effectLst>
            <a:outerShdw blurRad="38100" dist="38100" dir="2700000" algn="tl">
              <a:srgbClr val="000000"/>
            </a:outerShdw>
          </a:effectLst>
          <a:latin typeface="+mn-lt"/>
          <a:ea typeface="+mn-ea"/>
        </a:defRPr>
      </a:lvl3pPr>
      <a:lvl4pPr marL="1600200" indent="-228600" algn="l" rtl="0" eaLnBrk="0" fontAlgn="base" hangingPunct="0">
        <a:spcBef>
          <a:spcPct val="20000"/>
        </a:spcBef>
        <a:spcAft>
          <a:spcPct val="0"/>
        </a:spcAft>
        <a:buChar char="–"/>
        <a:defRPr sz="2000">
          <a:solidFill>
            <a:schemeClr val="tx1"/>
          </a:solidFill>
          <a:effectLst>
            <a:outerShdw blurRad="38100" dist="38100" dir="2700000" algn="tl">
              <a:srgbClr val="000000"/>
            </a:outerShdw>
          </a:effectLst>
          <a:latin typeface="+mn-lt"/>
          <a:ea typeface="+mn-ea"/>
        </a:defRPr>
      </a:lvl4pPr>
      <a:lvl5pPr marL="2057400" indent="-228600" algn="l" rtl="0" eaLnBrk="0" fontAlgn="base" hangingPunct="0">
        <a:spcBef>
          <a:spcPct val="20000"/>
        </a:spcBef>
        <a:spcAft>
          <a:spcPct val="0"/>
        </a:spcAft>
        <a:buClr>
          <a:schemeClr val="folHlink"/>
        </a:buClr>
        <a:buSzPct val="90000"/>
        <a:buFont typeface="Wingdings" charset="0"/>
        <a:buBlip>
          <a:blip r:embed="rId15"/>
        </a:buBlip>
        <a:defRPr sz="2000">
          <a:solidFill>
            <a:schemeClr val="tx1"/>
          </a:solidFill>
          <a:effectLst>
            <a:outerShdw blurRad="38100" dist="38100" dir="2700000" algn="tl">
              <a:srgbClr val="000000"/>
            </a:outerShdw>
          </a:effectLst>
          <a:latin typeface="+mn-lt"/>
          <a:ea typeface="+mn-ea"/>
        </a:defRPr>
      </a:lvl5pPr>
      <a:lvl6pPr marL="2514600" indent="-228600" algn="l" rtl="0" fontAlgn="base">
        <a:spcBef>
          <a:spcPct val="20000"/>
        </a:spcBef>
        <a:spcAft>
          <a:spcPct val="0"/>
        </a:spcAft>
        <a:buClr>
          <a:schemeClr val="folHlink"/>
        </a:buClr>
        <a:buSzPct val="90000"/>
        <a:buFont typeface="Wingdings" charset="0"/>
        <a:buBlip>
          <a:blip r:embed="rId15"/>
        </a:buBlip>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folHlink"/>
        </a:buClr>
        <a:buSzPct val="90000"/>
        <a:buFont typeface="Wingdings" charset="0"/>
        <a:buBlip>
          <a:blip r:embed="rId15"/>
        </a:buBlip>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folHlink"/>
        </a:buClr>
        <a:buSzPct val="90000"/>
        <a:buFont typeface="Wingdings" charset="0"/>
        <a:buBlip>
          <a:blip r:embed="rId15"/>
        </a:buBlip>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folHlink"/>
        </a:buClr>
        <a:buSzPct val="90000"/>
        <a:buFont typeface="Wingdings" charset="0"/>
        <a:buBlip>
          <a:blip r:embed="rId15"/>
        </a:buBlip>
        <a:defRPr sz="2000">
          <a:solidFill>
            <a:schemeClr val="tx1"/>
          </a:solidFill>
          <a:effectLst>
            <a:outerShdw blurRad="38100" dist="38100" dir="2700000" algn="tl">
              <a:srgbClr val="000000"/>
            </a:outerShdw>
          </a:effectLst>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9698"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29708"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sp>
          <p:nvSpPr>
            <p:cNvPr id="29709"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sp>
          <p:nvSpPr>
            <p:cNvPr id="29710"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a:solidFill>
                  <a:srgbClr val="FFFFFF"/>
                </a:solidFill>
                <a:effectLst>
                  <a:outerShdw blurRad="38100" dist="38100" dir="2700000" algn="tl">
                    <a:srgbClr val="000000"/>
                  </a:outerShdw>
                </a:effectLst>
                <a:latin typeface="Arial" pitchFamily="-112" charset="0"/>
                <a:ea typeface="+mn-ea"/>
                <a:cs typeface="+mn-cs"/>
              </a:defRPr>
            </a:lvl1pPr>
          </a:lstStyle>
          <a:p>
            <a:pPr eaLnBrk="1" hangingPunct="1">
              <a:defRPr/>
            </a:pPr>
            <a:endParaRPr lang="en-US"/>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a:solidFill>
                  <a:srgbClr val="FFFFFF"/>
                </a:solidFill>
                <a:effectLst>
                  <a:outerShdw blurRad="38100" dist="38100" dir="2700000" algn="tl">
                    <a:srgbClr val="000000"/>
                  </a:outerShdw>
                </a:effectLst>
                <a:latin typeface="Arial" pitchFamily="-112" charset="0"/>
                <a:ea typeface="+mn-ea"/>
                <a:cs typeface="+mn-cs"/>
              </a:defRPr>
            </a:lvl1pPr>
          </a:lstStyle>
          <a:p>
            <a:pPr eaLnBrk="1" hangingPunct="1">
              <a:defRPr/>
            </a:pPr>
            <a:endParaRPr lang="en-US"/>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a:solidFill>
                  <a:srgbClr val="FFFFFF"/>
                </a:solidFill>
                <a:effectLst>
                  <a:outerShdw blurRad="38100" dist="38100" dir="2700000" algn="tl">
                    <a:srgbClr val="000000"/>
                  </a:outerShdw>
                </a:effectLst>
                <a:latin typeface="Arial" charset="0"/>
                <a:ea typeface="ＭＳ Ｐゴシック" charset="-128"/>
                <a:cs typeface="ＭＳ Ｐゴシック" charset="-128"/>
              </a:defRPr>
            </a:lvl1pPr>
          </a:lstStyle>
          <a:p>
            <a:pPr eaLnBrk="1" hangingPunct="1">
              <a:defRPr/>
            </a:pPr>
            <a:fld id="{61F442D0-A11F-2640-8129-5D1BEF7A3C1E}" type="slidenum">
              <a:rPr lang="en-US"/>
              <a:pPr eaLnBrk="1" hangingPunct="1">
                <a:defRPr/>
              </a:pPr>
              <a:t>‹#›</a:t>
            </a:fld>
            <a:endParaRPr lang="en-US"/>
          </a:p>
        </p:txBody>
      </p:sp>
    </p:spTree>
    <p:extLst>
      <p:ext uri="{BB962C8B-B14F-4D97-AF65-F5344CB8AC3E}">
        <p14:creationId xmlns:p14="http://schemas.microsoft.com/office/powerpoint/2010/main" val="1108941014"/>
      </p:ext>
    </p:extLst>
  </p:cSld>
  <p:clrMap bg1="dk2" tx1="lt1" bg2="dk1" tx2="lt2" accent1="accent1" accent2="accent2" accent3="accent3" accent4="accent4" accent5="accent5" accent6="accent6" hlink="hlink" folHlink="folHlink"/>
  <p:sldLayoutIdLst>
    <p:sldLayoutId id="2147487826" r:id="rId1"/>
    <p:sldLayoutId id="2147487827" r:id="rId2"/>
    <p:sldLayoutId id="2147487828" r:id="rId3"/>
    <p:sldLayoutId id="2147487829" r:id="rId4"/>
    <p:sldLayoutId id="2147487830" r:id="rId5"/>
    <p:sldLayoutId id="2147487831" r:id="rId6"/>
    <p:sldLayoutId id="2147487832" r:id="rId7"/>
    <p:sldLayoutId id="2147487833" r:id="rId8"/>
    <p:sldLayoutId id="2147487834" r:id="rId9"/>
    <p:sldLayoutId id="2147487835" r:id="rId10"/>
    <p:sldLayoutId id="2147487836" r:id="rId11"/>
  </p:sldLayoutIdLst>
  <p:transition/>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a:solidFill>
            <a:schemeClr val="tx1"/>
          </a:solidFill>
          <a:effectLst>
            <a:outerShdw blurRad="38100" dist="38100" dir="2700000" algn="tl">
              <a:srgbClr val="000000"/>
            </a:outerShdw>
          </a:effectLst>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a:solidFill>
            <a:schemeClr val="tx1"/>
          </a:solidFill>
          <a:effectLst>
            <a:outerShdw blurRad="38100" dist="38100" dir="2700000" algn="tl">
              <a:srgbClr val="000000"/>
            </a:outerShdw>
          </a:effectLst>
          <a:latin typeface="+mn-lt"/>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a:solidFill>
            <a:schemeClr val="tx1"/>
          </a:solidFill>
          <a:effectLst>
            <a:outerShdw blurRad="38100" dist="38100" dir="2700000" algn="tl">
              <a:srgbClr val="000000"/>
            </a:outerShdw>
          </a:effectLst>
          <a:latin typeface="+mn-lt"/>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a:solidFill>
            <a:schemeClr val="tx1"/>
          </a:solidFill>
          <a:effectLst>
            <a:outerShdw blurRad="38100" dist="38100" dir="2700000" algn="tl">
              <a:srgbClr val="000000"/>
            </a:outerShdw>
          </a:effectLst>
          <a:latin typeface="+mn-lt"/>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886786" name="Rectangle 1026"/>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p:spPr>
        <p:txBody>
          <a:bodyPr wrap="none" anchor="ctr"/>
          <a:lstStyle/>
          <a:p>
            <a:pPr>
              <a:defRPr/>
            </a:pPr>
            <a:endParaRPr lang="en-US">
              <a:solidFill>
                <a:srgbClr val="FFFFFF"/>
              </a:solidFill>
            </a:endParaRPr>
          </a:p>
        </p:txBody>
      </p:sp>
      <p:sp>
        <p:nvSpPr>
          <p:cNvPr id="87043" name="Freeform 1027"/>
          <p:cNvSpPr>
            <a:spLocks/>
          </p:cNvSpPr>
          <p:nvPr/>
        </p:nvSpPr>
        <p:spPr bwMode="white">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FFFFFF"/>
              </a:solidFill>
            </a:endParaRPr>
          </a:p>
        </p:txBody>
      </p:sp>
      <p:sp>
        <p:nvSpPr>
          <p:cNvPr id="87044" name="Freeform 1028"/>
          <p:cNvSpPr>
            <a:spLocks/>
          </p:cNvSpPr>
          <p:nvPr/>
        </p:nvSpPr>
        <p:spPr bwMode="white">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45" name="Freeform 1029"/>
          <p:cNvSpPr>
            <a:spLocks/>
          </p:cNvSpPr>
          <p:nvPr/>
        </p:nvSpPr>
        <p:spPr bwMode="white">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46" name="Freeform 1030"/>
          <p:cNvSpPr>
            <a:spLocks/>
          </p:cNvSpPr>
          <p:nvPr/>
        </p:nvSpPr>
        <p:spPr bwMode="white">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47" name="Freeform 1031"/>
          <p:cNvSpPr>
            <a:spLocks/>
          </p:cNvSpPr>
          <p:nvPr/>
        </p:nvSpPr>
        <p:spPr bwMode="white">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48" name="Freeform 1032"/>
          <p:cNvSpPr>
            <a:spLocks/>
          </p:cNvSpPr>
          <p:nvPr/>
        </p:nvSpPr>
        <p:spPr bwMode="white">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49" name="Freeform 1033"/>
          <p:cNvSpPr>
            <a:spLocks/>
          </p:cNvSpPr>
          <p:nvPr/>
        </p:nvSpPr>
        <p:spPr bwMode="white">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50" name="Freeform 1034"/>
          <p:cNvSpPr>
            <a:spLocks/>
          </p:cNvSpPr>
          <p:nvPr/>
        </p:nvSpPr>
        <p:spPr bwMode="white">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87051" name="Rectangle 1035"/>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87052" name="Rectangle 1036"/>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86797" name="Rectangle 1037"/>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defRPr sz="1400">
                <a:latin typeface="+mn-lt"/>
                <a:ea typeface="ＭＳ Ｐゴシック" charset="0"/>
                <a:cs typeface="ＭＳ Ｐゴシック" charset="0"/>
              </a:defRPr>
            </a:lvl1pPr>
          </a:lstStyle>
          <a:p>
            <a:pPr>
              <a:defRPr/>
            </a:pPr>
            <a:endParaRPr lang="en-US">
              <a:solidFill>
                <a:srgbClr val="FFFFFF"/>
              </a:solidFill>
              <a:latin typeface="Times New Roman"/>
            </a:endParaRPr>
          </a:p>
        </p:txBody>
      </p:sp>
      <p:sp>
        <p:nvSpPr>
          <p:cNvPr id="886798" name="Rectangle 1038"/>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latin typeface="+mn-lt"/>
                <a:ea typeface="ＭＳ Ｐゴシック" charset="0"/>
                <a:cs typeface="ＭＳ Ｐゴシック" charset="0"/>
              </a:defRPr>
            </a:lvl1pPr>
          </a:lstStyle>
          <a:p>
            <a:pPr>
              <a:defRPr/>
            </a:pPr>
            <a:endParaRPr lang="en-US">
              <a:solidFill>
                <a:srgbClr val="FFFFFF"/>
              </a:solidFill>
              <a:latin typeface="Times New Roman"/>
            </a:endParaRPr>
          </a:p>
        </p:txBody>
      </p:sp>
      <p:sp>
        <p:nvSpPr>
          <p:cNvPr id="886799" name="Rectangle 1039"/>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a:defRPr/>
            </a:pPr>
            <a:fld id="{851DB6A9-FA53-9846-824A-A8E8A62CC1C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546621035"/>
      </p:ext>
    </p:extLst>
  </p:cSld>
  <p:clrMap bg1="dk2" tx1="lt1" bg2="dk1" tx2="lt2" accent1="accent1" accent2="accent2" accent3="accent3" accent4="accent4" accent5="accent5" accent6="accent6" hlink="hlink" folHlink="folHlink"/>
  <p:sldLayoutIdLst>
    <p:sldLayoutId id="2147488849" r:id="rId1"/>
    <p:sldLayoutId id="2147488850" r:id="rId2"/>
    <p:sldLayoutId id="2147488851" r:id="rId3"/>
    <p:sldLayoutId id="2147488852" r:id="rId4"/>
    <p:sldLayoutId id="2147488853" r:id="rId5"/>
    <p:sldLayoutId id="2147488854" r:id="rId6"/>
    <p:sldLayoutId id="2147488855" r:id="rId7"/>
    <p:sldLayoutId id="2147488856" r:id="rId8"/>
    <p:sldLayoutId id="2147488857" r:id="rId9"/>
    <p:sldLayoutId id="2147488858" r:id="rId10"/>
    <p:sldLayoutId id="2147488859" r:id="rId11"/>
  </p:sldLayoutIdLst>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86786"/>
                                        </p:tgtEl>
                                        <p:attrNameLst>
                                          <p:attrName>style.visibility</p:attrName>
                                        </p:attrNameLst>
                                      </p:cBhvr>
                                      <p:to>
                                        <p:strVal val="visible"/>
                                      </p:to>
                                    </p:set>
                                    <p:anim calcmode="lin" valueType="num">
                                      <p:cBhvr additive="base">
                                        <p:cTn id="7" dur="500" fill="hold"/>
                                        <p:tgtEl>
                                          <p:spTgt spid="886786"/>
                                        </p:tgtEl>
                                        <p:attrNameLst>
                                          <p:attrName>ppt_x</p:attrName>
                                        </p:attrNameLst>
                                      </p:cBhvr>
                                      <p:tavLst>
                                        <p:tav tm="0">
                                          <p:val>
                                            <p:strVal val="0-#ppt_w/2"/>
                                          </p:val>
                                        </p:tav>
                                        <p:tav tm="100000">
                                          <p:val>
                                            <p:strVal val="#ppt_x"/>
                                          </p:val>
                                        </p:tav>
                                      </p:tavLst>
                                    </p:anim>
                                    <p:anim calcmode="lin" valueType="num">
                                      <p:cBhvr additive="base">
                                        <p:cTn id="8" dur="500" fill="hold"/>
                                        <p:tgtEl>
                                          <p:spTgt spid="886786"/>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88678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6786" grpId="0" animBg="1"/>
    </p:bldLst>
  </p:timing>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9330"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GB"/>
              <a:t>Click to edit Master title style</a:t>
            </a:r>
          </a:p>
        </p:txBody>
      </p:sp>
      <p:sp>
        <p:nvSpPr>
          <p:cNvPr id="99331"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244" name="Rectangle 4"/>
          <p:cNvSpPr>
            <a:spLocks noGrp="1" noChangeArrowheads="1"/>
          </p:cNvSpPr>
          <p:nvPr>
            <p:ph type="dt" sz="half" idx="2"/>
          </p:nvPr>
        </p:nvSpPr>
        <p:spPr bwMode="auto">
          <a:xfrm>
            <a:off x="457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400">
                <a:ea typeface="ＭＳ Ｐゴシック" charset="0"/>
                <a:cs typeface="+mn-cs"/>
              </a:defRPr>
            </a:lvl1pPr>
          </a:lstStyle>
          <a:p>
            <a:pPr>
              <a:defRPr/>
            </a:pPr>
            <a:endParaRPr lang="en-GB">
              <a:solidFill>
                <a:srgbClr val="000000"/>
              </a:solidFill>
              <a:cs typeface="Arial"/>
            </a:endParaRPr>
          </a:p>
        </p:txBody>
      </p:sp>
      <p:sp>
        <p:nvSpPr>
          <p:cNvPr id="10245" name="Rectangle 5"/>
          <p:cNvSpPr>
            <a:spLocks noGrp="1" noChangeArrowheads="1"/>
          </p:cNvSpPr>
          <p:nvPr>
            <p:ph type="ftr" sz="quarter" idx="3"/>
          </p:nvPr>
        </p:nvSpPr>
        <p:spPr bwMode="auto">
          <a:xfrm>
            <a:off x="3124200" y="6245225"/>
            <a:ext cx="2895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ea typeface="ＭＳ Ｐゴシック" charset="0"/>
                <a:cs typeface="+mn-cs"/>
              </a:defRPr>
            </a:lvl1pPr>
          </a:lstStyle>
          <a:p>
            <a:pPr>
              <a:defRPr/>
            </a:pPr>
            <a:endParaRPr lang="en-GB">
              <a:solidFill>
                <a:srgbClr val="000000"/>
              </a:solidFill>
              <a:cs typeface="Arial"/>
            </a:endParaRPr>
          </a:p>
        </p:txBody>
      </p:sp>
      <p:sp>
        <p:nvSpPr>
          <p:cNvPr id="10246" name="Rectangle 6"/>
          <p:cNvSpPr>
            <a:spLocks noGrp="1" noChangeArrowheads="1"/>
          </p:cNvSpPr>
          <p:nvPr>
            <p:ph type="sldNum" sz="quarter" idx="4"/>
          </p:nvPr>
        </p:nvSpPr>
        <p:spPr bwMode="auto">
          <a:xfrm>
            <a:off x="6553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a:cs typeface="Arial" charset="0"/>
              </a:defRPr>
            </a:lvl1pPr>
          </a:lstStyle>
          <a:p>
            <a:pPr>
              <a:defRPr/>
            </a:pPr>
            <a:fld id="{B057A5D1-1DDC-2649-B0CF-E3905CCF8B7C}" type="slidenum">
              <a:rPr lang="en-GB">
                <a:solidFill>
                  <a:srgbClr val="000000"/>
                </a:solidFill>
              </a:rPr>
              <a:pPr>
                <a:defRPr/>
              </a:pPr>
              <a:t>‹#›</a:t>
            </a:fld>
            <a:endParaRPr lang="en-GB">
              <a:solidFill>
                <a:srgbClr val="000000"/>
              </a:solidFill>
            </a:endParaRPr>
          </a:p>
        </p:txBody>
      </p:sp>
    </p:spTree>
    <p:extLst>
      <p:ext uri="{BB962C8B-B14F-4D97-AF65-F5344CB8AC3E}">
        <p14:creationId xmlns:p14="http://schemas.microsoft.com/office/powerpoint/2010/main" val="2855817581"/>
      </p:ext>
    </p:extLst>
  </p:cSld>
  <p:clrMap bg1="lt1" tx1="dk1" bg2="lt2" tx2="dk2" accent1="accent1" accent2="accent2" accent3="accent3" accent4="accent4" accent5="accent5" accent6="accent6" hlink="hlink" folHlink="folHlink"/>
  <p:sldLayoutIdLst>
    <p:sldLayoutId id="2147488861" r:id="rId1"/>
    <p:sldLayoutId id="2147488862" r:id="rId2"/>
    <p:sldLayoutId id="2147488863" r:id="rId3"/>
    <p:sldLayoutId id="2147488864" r:id="rId4"/>
    <p:sldLayoutId id="2147488865" r:id="rId5"/>
    <p:sldLayoutId id="2147488866" r:id="rId6"/>
    <p:sldLayoutId id="2147488867" r:id="rId7"/>
    <p:sldLayoutId id="2147488868" r:id="rId8"/>
    <p:sldLayoutId id="2147488869" r:id="rId9"/>
    <p:sldLayoutId id="2147488870" r:id="rId10"/>
    <p:sldLayoutId id="2147488871" r:id="rId11"/>
  </p:sldLayoutIdLst>
  <p:transition>
    <p:random/>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0"/>
          <a:cs typeface="Arial"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Arial"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Arial"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Arial" charset="0"/>
        </a:defRPr>
      </a:lvl5pPr>
      <a:lvl6pPr marL="457200" algn="ctr" rtl="0" fontAlgn="base">
        <a:spcBef>
          <a:spcPct val="0"/>
        </a:spcBef>
        <a:spcAft>
          <a:spcPct val="0"/>
        </a:spcAft>
        <a:defRPr sz="4400">
          <a:solidFill>
            <a:schemeClr val="tx2"/>
          </a:solidFill>
          <a:latin typeface="Arial" charset="0"/>
          <a:ea typeface="ＭＳ Ｐゴシック" charset="0"/>
          <a:cs typeface="Arial" charset="0"/>
        </a:defRPr>
      </a:lvl6pPr>
      <a:lvl7pPr marL="914400" algn="ctr" rtl="0" fontAlgn="base">
        <a:spcBef>
          <a:spcPct val="0"/>
        </a:spcBef>
        <a:spcAft>
          <a:spcPct val="0"/>
        </a:spcAft>
        <a:defRPr sz="4400">
          <a:solidFill>
            <a:schemeClr val="tx2"/>
          </a:solidFill>
          <a:latin typeface="Arial" charset="0"/>
          <a:ea typeface="ＭＳ Ｐゴシック" charset="0"/>
          <a:cs typeface="Arial" charset="0"/>
        </a:defRPr>
      </a:lvl7pPr>
      <a:lvl8pPr marL="1371600" algn="ctr" rtl="0" fontAlgn="base">
        <a:spcBef>
          <a:spcPct val="0"/>
        </a:spcBef>
        <a:spcAft>
          <a:spcPct val="0"/>
        </a:spcAft>
        <a:defRPr sz="4400">
          <a:solidFill>
            <a:schemeClr val="tx2"/>
          </a:solidFill>
          <a:latin typeface="Arial" charset="0"/>
          <a:ea typeface="ＭＳ Ｐゴシック" charset="0"/>
          <a:cs typeface="Arial" charset="0"/>
        </a:defRPr>
      </a:lvl8pPr>
      <a:lvl9pPr marL="1828800" algn="ctr" rtl="0" fontAlgn="base">
        <a:spcBef>
          <a:spcPct val="0"/>
        </a:spcBef>
        <a:spcAft>
          <a:spcPct val="0"/>
        </a:spcAft>
        <a:defRPr sz="4400">
          <a:solidFill>
            <a:schemeClr val="tx2"/>
          </a:solidFill>
          <a:latin typeface="Arial" charset="0"/>
          <a:ea typeface="ＭＳ Ｐゴシック"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400">
          <a:solidFill>
            <a:schemeClr val="tx1"/>
          </a:solidFill>
          <a:latin typeface="+mn-lt"/>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mn-lt"/>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mn-lt"/>
          <a:ea typeface="Arial" charset="0"/>
          <a:cs typeface="+mn-cs"/>
        </a:defRPr>
      </a:lvl5pPr>
      <a:lvl6pPr marL="2514600" indent="-228600" algn="l" rtl="0" fontAlgn="base">
        <a:spcBef>
          <a:spcPct val="20000"/>
        </a:spcBef>
        <a:spcAft>
          <a:spcPct val="0"/>
        </a:spcAft>
        <a:buChar char="»"/>
        <a:defRPr sz="2000">
          <a:solidFill>
            <a:schemeClr val="tx1"/>
          </a:solidFill>
          <a:latin typeface="+mn-lt"/>
          <a:ea typeface="Arial" charset="0"/>
          <a:cs typeface="+mn-cs"/>
        </a:defRPr>
      </a:lvl6pPr>
      <a:lvl7pPr marL="2971800" indent="-228600" algn="l" rtl="0" fontAlgn="base">
        <a:spcBef>
          <a:spcPct val="20000"/>
        </a:spcBef>
        <a:spcAft>
          <a:spcPct val="0"/>
        </a:spcAft>
        <a:buChar char="»"/>
        <a:defRPr sz="2000">
          <a:solidFill>
            <a:schemeClr val="tx1"/>
          </a:solidFill>
          <a:latin typeface="+mn-lt"/>
          <a:ea typeface="Arial" charset="0"/>
          <a:cs typeface="+mn-cs"/>
        </a:defRPr>
      </a:lvl7pPr>
      <a:lvl8pPr marL="3429000" indent="-228600" algn="l" rtl="0" fontAlgn="base">
        <a:spcBef>
          <a:spcPct val="20000"/>
        </a:spcBef>
        <a:spcAft>
          <a:spcPct val="0"/>
        </a:spcAft>
        <a:buChar char="»"/>
        <a:defRPr sz="2000">
          <a:solidFill>
            <a:schemeClr val="tx1"/>
          </a:solidFill>
          <a:latin typeface="+mn-lt"/>
          <a:ea typeface="Arial" charset="0"/>
          <a:cs typeface="+mn-cs"/>
        </a:defRPr>
      </a:lvl8pPr>
      <a:lvl9pPr marL="3886200" indent="-228600" algn="l" rtl="0" fontAlgn="base">
        <a:spcBef>
          <a:spcPct val="20000"/>
        </a:spcBef>
        <a:spcAft>
          <a:spcPct val="0"/>
        </a:spcAft>
        <a:buChar char="»"/>
        <a:defRPr sz="2000">
          <a:solidFill>
            <a:schemeClr val="tx1"/>
          </a:solidFill>
          <a:latin typeface="+mn-lt"/>
          <a:ea typeface="Arial" charset="0"/>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890882" name="Rectangle 2"/>
          <p:cNvSpPr>
            <a:spLocks noGrp="1" noChangeArrowheads="1"/>
          </p:cNvSpPr>
          <p:nvPr>
            <p:ph type="title"/>
          </p:nvPr>
        </p:nvSpPr>
        <p:spPr bwMode="auto">
          <a:xfrm>
            <a:off x="685800" y="609600"/>
            <a:ext cx="8077200" cy="1143000"/>
          </a:xfrm>
          <a:prstGeom prst="rect">
            <a:avLst/>
          </a:prstGeom>
          <a:noFill/>
          <a:ln>
            <a:noFill/>
          </a:ln>
          <a:effectLst>
            <a:outerShdw blurRad="88900" algn="ctr" rotWithShape="0">
              <a:srgbClr val="FFFFFF">
                <a:alpha val="75000"/>
              </a:srgbClr>
            </a:outerShdw>
          </a:effec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74755" name="Rectangle 3"/>
          <p:cNvSpPr>
            <a:spLocks noGrp="1" noChangeArrowheads="1"/>
          </p:cNvSpPr>
          <p:nvPr>
            <p:ph type="body" idx="1"/>
          </p:nvPr>
        </p:nvSpPr>
        <p:spPr bwMode="auto">
          <a:xfrm>
            <a:off x="1905000" y="1981200"/>
            <a:ext cx="6858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90884" name="Rectangle 4"/>
          <p:cNvSpPr>
            <a:spLocks noGrp="1" noChangeArrowheads="1"/>
          </p:cNvSpPr>
          <p:nvPr>
            <p:ph type="dt" sz="half" idx="2"/>
          </p:nvPr>
        </p:nvSpPr>
        <p:spPr bwMode="auto">
          <a:xfrm>
            <a:off x="1524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defRPr sz="1400">
                <a:solidFill>
                  <a:srgbClr val="FFFFFF"/>
                </a:solidFill>
                <a:latin typeface="+mn-lt"/>
                <a:ea typeface="ＭＳ Ｐゴシック" charset="0"/>
                <a:cs typeface="ＭＳ Ｐゴシック" charset="0"/>
              </a:defRPr>
            </a:lvl1pPr>
          </a:lstStyle>
          <a:p>
            <a:pPr>
              <a:defRPr/>
            </a:pPr>
            <a:endParaRPr lang="en-US">
              <a:latin typeface="Trebuchet MS"/>
            </a:endParaRPr>
          </a:p>
        </p:txBody>
      </p:sp>
      <p:sp>
        <p:nvSpPr>
          <p:cNvPr id="890885" name="Rectangle 5"/>
          <p:cNvSpPr>
            <a:spLocks noGrp="1" noChangeArrowheads="1"/>
          </p:cNvSpPr>
          <p:nvPr>
            <p:ph type="ftr" sz="quarter" idx="3"/>
          </p:nvPr>
        </p:nvSpPr>
        <p:spPr bwMode="auto">
          <a:xfrm>
            <a:off x="3122613"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latin typeface="+mn-lt"/>
                <a:ea typeface="ＭＳ Ｐゴシック" charset="0"/>
                <a:cs typeface="ＭＳ Ｐゴシック" charset="0"/>
              </a:defRPr>
            </a:lvl1pPr>
          </a:lstStyle>
          <a:p>
            <a:pPr>
              <a:defRPr/>
            </a:pPr>
            <a:endParaRPr lang="en-US">
              <a:solidFill>
                <a:srgbClr val="000000"/>
              </a:solidFill>
              <a:latin typeface="Trebuchet MS"/>
            </a:endParaRPr>
          </a:p>
        </p:txBody>
      </p:sp>
      <p:sp>
        <p:nvSpPr>
          <p:cNvPr id="890886" name="Rectangle 6"/>
          <p:cNvSpPr>
            <a:spLocks noGrp="1" noChangeArrowheads="1"/>
          </p:cNvSpPr>
          <p:nvPr>
            <p:ph type="sldNum" sz="quarter" idx="4"/>
          </p:nvPr>
        </p:nvSpPr>
        <p:spPr bwMode="auto">
          <a:xfrm>
            <a:off x="68580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a:latin typeface="Trebuchet MS" charset="0"/>
              </a:defRPr>
            </a:lvl1pPr>
          </a:lstStyle>
          <a:p>
            <a:pPr>
              <a:defRPr/>
            </a:pPr>
            <a:fld id="{40C64D3B-6578-E145-82A8-0220CA5BD86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41532906"/>
      </p:ext>
    </p:extLst>
  </p:cSld>
  <p:clrMap bg1="lt1" tx1="dk1" bg2="lt2" tx2="dk2" accent1="accent1" accent2="accent2" accent3="accent3" accent4="accent4" accent5="accent5" accent6="accent6" hlink="hlink" folHlink="folHlink"/>
  <p:sldLayoutIdLst>
    <p:sldLayoutId id="2147488873" r:id="rId1"/>
    <p:sldLayoutId id="2147488874" r:id="rId2"/>
    <p:sldLayoutId id="2147488875" r:id="rId3"/>
    <p:sldLayoutId id="2147488876" r:id="rId4"/>
    <p:sldLayoutId id="2147488877" r:id="rId5"/>
    <p:sldLayoutId id="2147488878" r:id="rId6"/>
    <p:sldLayoutId id="2147488879" r:id="rId7"/>
    <p:sldLayoutId id="2147488880" r:id="rId8"/>
    <p:sldLayoutId id="2147488881" r:id="rId9"/>
    <p:sldLayoutId id="2147488882" r:id="rId10"/>
    <p:sldLayoutId id="2147488883" r:id="rId11"/>
  </p:sldLayoutIdLst>
  <p:transition>
    <p:random/>
  </p:transition>
  <p:txStyles>
    <p:titleStyle>
      <a:lvl1pPr algn="r" rtl="0" eaLnBrk="0" fontAlgn="base" hangingPunct="0">
        <a:spcBef>
          <a:spcPct val="0"/>
        </a:spcBef>
        <a:spcAft>
          <a:spcPct val="0"/>
        </a:spcAft>
        <a:defRPr sz="4400" i="1">
          <a:solidFill>
            <a:schemeClr val="tx2"/>
          </a:solidFill>
          <a:latin typeface="+mj-lt"/>
          <a:ea typeface="+mj-ea"/>
          <a:cs typeface="+mj-cs"/>
        </a:defRPr>
      </a:lvl1pPr>
      <a:lvl2pPr algn="r" rtl="0" eaLnBrk="0" fontAlgn="base" hangingPunct="0">
        <a:spcBef>
          <a:spcPct val="0"/>
        </a:spcBef>
        <a:spcAft>
          <a:spcPct val="0"/>
        </a:spcAft>
        <a:defRPr sz="4400" i="1">
          <a:solidFill>
            <a:schemeClr val="tx2"/>
          </a:solidFill>
          <a:latin typeface="Trebuchet MS" charset="0"/>
          <a:ea typeface="ＭＳ Ｐゴシック" charset="0"/>
          <a:cs typeface="ＭＳ Ｐゴシック" charset="0"/>
        </a:defRPr>
      </a:lvl2pPr>
      <a:lvl3pPr algn="r" rtl="0" eaLnBrk="0" fontAlgn="base" hangingPunct="0">
        <a:spcBef>
          <a:spcPct val="0"/>
        </a:spcBef>
        <a:spcAft>
          <a:spcPct val="0"/>
        </a:spcAft>
        <a:defRPr sz="4400" i="1">
          <a:solidFill>
            <a:schemeClr val="tx2"/>
          </a:solidFill>
          <a:latin typeface="Trebuchet MS" charset="0"/>
          <a:ea typeface="ＭＳ Ｐゴシック" charset="0"/>
          <a:cs typeface="ＭＳ Ｐゴシック" charset="0"/>
        </a:defRPr>
      </a:lvl3pPr>
      <a:lvl4pPr algn="r" rtl="0" eaLnBrk="0" fontAlgn="base" hangingPunct="0">
        <a:spcBef>
          <a:spcPct val="0"/>
        </a:spcBef>
        <a:spcAft>
          <a:spcPct val="0"/>
        </a:spcAft>
        <a:defRPr sz="4400" i="1">
          <a:solidFill>
            <a:schemeClr val="tx2"/>
          </a:solidFill>
          <a:latin typeface="Trebuchet MS" charset="0"/>
          <a:ea typeface="ＭＳ Ｐゴシック" charset="0"/>
          <a:cs typeface="ＭＳ Ｐゴシック" charset="0"/>
        </a:defRPr>
      </a:lvl4pPr>
      <a:lvl5pPr algn="r" rtl="0" eaLnBrk="0" fontAlgn="base" hangingPunct="0">
        <a:spcBef>
          <a:spcPct val="0"/>
        </a:spcBef>
        <a:spcAft>
          <a:spcPct val="0"/>
        </a:spcAft>
        <a:defRPr sz="4400" i="1">
          <a:solidFill>
            <a:schemeClr val="tx2"/>
          </a:solidFill>
          <a:latin typeface="Trebuchet MS" charset="0"/>
          <a:ea typeface="ＭＳ Ｐゴシック" charset="0"/>
          <a:cs typeface="ＭＳ Ｐゴシック" charset="0"/>
        </a:defRPr>
      </a:lvl5pPr>
      <a:lvl6pPr marL="457200" algn="r" rtl="0" fontAlgn="base">
        <a:spcBef>
          <a:spcPct val="0"/>
        </a:spcBef>
        <a:spcAft>
          <a:spcPct val="0"/>
        </a:spcAft>
        <a:defRPr sz="4400" i="1">
          <a:solidFill>
            <a:schemeClr val="tx2"/>
          </a:solidFill>
          <a:latin typeface="Trebuchet MS" charset="0"/>
          <a:ea typeface="ＭＳ Ｐゴシック" charset="0"/>
          <a:cs typeface="ＭＳ Ｐゴシック" charset="0"/>
        </a:defRPr>
      </a:lvl6pPr>
      <a:lvl7pPr marL="914400" algn="r" rtl="0" fontAlgn="base">
        <a:spcBef>
          <a:spcPct val="0"/>
        </a:spcBef>
        <a:spcAft>
          <a:spcPct val="0"/>
        </a:spcAft>
        <a:defRPr sz="4400" i="1">
          <a:solidFill>
            <a:schemeClr val="tx2"/>
          </a:solidFill>
          <a:latin typeface="Trebuchet MS" charset="0"/>
          <a:ea typeface="ＭＳ Ｐゴシック" charset="0"/>
          <a:cs typeface="ＭＳ Ｐゴシック" charset="0"/>
        </a:defRPr>
      </a:lvl7pPr>
      <a:lvl8pPr marL="1371600" algn="r" rtl="0" fontAlgn="base">
        <a:spcBef>
          <a:spcPct val="0"/>
        </a:spcBef>
        <a:spcAft>
          <a:spcPct val="0"/>
        </a:spcAft>
        <a:defRPr sz="4400" i="1">
          <a:solidFill>
            <a:schemeClr val="tx2"/>
          </a:solidFill>
          <a:latin typeface="Trebuchet MS" charset="0"/>
          <a:ea typeface="ＭＳ Ｐゴシック" charset="0"/>
          <a:cs typeface="ＭＳ Ｐゴシック" charset="0"/>
        </a:defRPr>
      </a:lvl8pPr>
      <a:lvl9pPr marL="1828800" algn="r" rtl="0" fontAlgn="base">
        <a:spcBef>
          <a:spcPct val="0"/>
        </a:spcBef>
        <a:spcAft>
          <a:spcPct val="0"/>
        </a:spcAft>
        <a:defRPr sz="4400" i="1">
          <a:solidFill>
            <a:schemeClr val="tx2"/>
          </a:solidFill>
          <a:latin typeface="Trebuchet MS"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3314" name="Group 2"/>
          <p:cNvGrpSpPr>
            <a:grpSpLocks/>
          </p:cNvGrpSpPr>
          <p:nvPr/>
        </p:nvGrpSpPr>
        <p:grpSpPr bwMode="auto">
          <a:xfrm>
            <a:off x="0" y="0"/>
            <a:ext cx="9159875" cy="6870700"/>
            <a:chOff x="0" y="0"/>
            <a:chExt cx="5770" cy="4328"/>
          </a:xfrm>
        </p:grpSpPr>
        <p:sp>
          <p:nvSpPr>
            <p:cNvPr id="13320" name="Rectangle 3"/>
            <p:cNvSpPr>
              <a:spLocks noChangeArrowheads="1"/>
            </p:cNvSpPr>
            <p:nvPr/>
          </p:nvSpPr>
          <p:spPr bwMode="hidden">
            <a:xfrm>
              <a:off x="0" y="4186"/>
              <a:ext cx="5089" cy="142"/>
            </a:xfrm>
            <a:prstGeom prst="rect">
              <a:avLst/>
            </a:prstGeom>
            <a:gradFill rotWithShape="0">
              <a:gsLst>
                <a:gs pos="0">
                  <a:schemeClr val="bg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sz="1800">
                <a:solidFill>
                  <a:srgbClr val="2F1311"/>
                </a:solidFill>
              </a:endParaRPr>
            </a:p>
          </p:txBody>
        </p:sp>
        <p:sp>
          <p:nvSpPr>
            <p:cNvPr id="13321" name="Rectangle 4"/>
            <p:cNvSpPr>
              <a:spLocks noChangeArrowheads="1"/>
            </p:cNvSpPr>
            <p:nvPr/>
          </p:nvSpPr>
          <p:spPr bwMode="hidden">
            <a:xfrm>
              <a:off x="0" y="0"/>
              <a:ext cx="5089" cy="126"/>
            </a:xfrm>
            <a:prstGeom prst="rect">
              <a:avLst/>
            </a:pr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sz="1800">
                <a:solidFill>
                  <a:srgbClr val="2F1311"/>
                </a:solidFill>
              </a:endParaRPr>
            </a:p>
          </p:txBody>
        </p:sp>
        <p:sp>
          <p:nvSpPr>
            <p:cNvPr id="957445" name="Rectangle 5"/>
            <p:cNvSpPr>
              <a:spLocks noChangeArrowheads="1"/>
            </p:cNvSpPr>
            <p:nvPr/>
          </p:nvSpPr>
          <p:spPr bwMode="auto">
            <a:xfrm>
              <a:off x="5010" y="0"/>
              <a:ext cx="758" cy="4320"/>
            </a:xfrm>
            <a:prstGeom prst="rect">
              <a:avLst/>
            </a:prstGeom>
            <a:gradFill rotWithShape="0">
              <a:gsLst>
                <a:gs pos="0">
                  <a:schemeClr val="accent1">
                    <a:gamma/>
                    <a:shade val="84706"/>
                    <a:invGamma/>
                  </a:schemeClr>
                </a:gs>
                <a:gs pos="50000">
                  <a:schemeClr val="accent1"/>
                </a:gs>
                <a:gs pos="100000">
                  <a:schemeClr val="accent1">
                    <a:gamma/>
                    <a:shade val="84706"/>
                    <a:invGamma/>
                  </a:schemeClr>
                </a:gs>
              </a:gsLst>
              <a:lin ang="5400000" scaled="1"/>
            </a:gradFill>
            <a:ln>
              <a:noFill/>
            </a:ln>
            <a:effectLst/>
          </p:spPr>
          <p:txBody>
            <a:bodyPr wrap="none" anchor="ctr"/>
            <a:lstStyle/>
            <a:p>
              <a:pPr algn="ctr" eaLnBrk="1" hangingPunct="1">
                <a:defRPr/>
              </a:pPr>
              <a:endParaRPr kumimoji="1" lang="en-US" sz="1800">
                <a:solidFill>
                  <a:srgbClr val="2F1311"/>
                </a:solidFill>
              </a:endParaRPr>
            </a:p>
          </p:txBody>
        </p:sp>
        <p:grpSp>
          <p:nvGrpSpPr>
            <p:cNvPr id="13323" name="Group 6"/>
            <p:cNvGrpSpPr>
              <a:grpSpLocks/>
            </p:cNvGrpSpPr>
            <p:nvPr/>
          </p:nvGrpSpPr>
          <p:grpSpPr bwMode="auto">
            <a:xfrm>
              <a:off x="4944" y="1"/>
              <a:ext cx="816" cy="3974"/>
              <a:chOff x="4944" y="1"/>
              <a:chExt cx="816" cy="3974"/>
            </a:xfrm>
          </p:grpSpPr>
          <p:grpSp>
            <p:nvGrpSpPr>
              <p:cNvPr id="13335" name="Group 7"/>
              <p:cNvGrpSpPr>
                <a:grpSpLocks/>
              </p:cNvGrpSpPr>
              <p:nvPr userDrawn="1"/>
            </p:nvGrpSpPr>
            <p:grpSpPr bwMode="auto">
              <a:xfrm>
                <a:off x="5280" y="1"/>
                <a:ext cx="480" cy="1430"/>
                <a:chOff x="5280" y="1"/>
                <a:chExt cx="480" cy="1430"/>
              </a:xfrm>
            </p:grpSpPr>
            <p:grpSp>
              <p:nvGrpSpPr>
                <p:cNvPr id="13356" name="Group 8"/>
                <p:cNvGrpSpPr>
                  <a:grpSpLocks/>
                </p:cNvGrpSpPr>
                <p:nvPr userDrawn="1"/>
              </p:nvGrpSpPr>
              <p:grpSpPr bwMode="auto">
                <a:xfrm rot="-5400000">
                  <a:off x="5484" y="0"/>
                  <a:ext cx="174" cy="176"/>
                  <a:chOff x="1657" y="323"/>
                  <a:chExt cx="1691" cy="2560"/>
                </a:xfrm>
              </p:grpSpPr>
              <p:grpSp>
                <p:nvGrpSpPr>
                  <p:cNvPr id="13365" name="Group 9"/>
                  <p:cNvGrpSpPr>
                    <a:grpSpLocks/>
                  </p:cNvGrpSpPr>
                  <p:nvPr/>
                </p:nvGrpSpPr>
                <p:grpSpPr bwMode="auto">
                  <a:xfrm>
                    <a:off x="1657" y="323"/>
                    <a:ext cx="1691" cy="2560"/>
                    <a:chOff x="1657" y="323"/>
                    <a:chExt cx="1691" cy="2560"/>
                  </a:xfrm>
                </p:grpSpPr>
                <p:sp>
                  <p:nvSpPr>
                    <p:cNvPr id="13372" name="Freeform 10"/>
                    <p:cNvSpPr>
                      <a:spLocks/>
                    </p:cNvSpPr>
                    <p:nvPr/>
                  </p:nvSpPr>
                  <p:spPr bwMode="auto">
                    <a:xfrm>
                      <a:off x="2230" y="323"/>
                      <a:ext cx="1234" cy="2560"/>
                    </a:xfrm>
                    <a:custGeom>
                      <a:avLst/>
                      <a:gdLst>
                        <a:gd name="T0" fmla="*/ 341 w 1231"/>
                        <a:gd name="T1" fmla="*/ 283 h 2560"/>
                        <a:gd name="T2" fmla="*/ 419 w 1231"/>
                        <a:gd name="T3" fmla="*/ 115 h 2560"/>
                        <a:gd name="T4" fmla="*/ 587 w 1231"/>
                        <a:gd name="T5" fmla="*/ 7 h 2560"/>
                        <a:gd name="T6" fmla="*/ 903 w 1231"/>
                        <a:gd name="T7" fmla="*/ 61 h 2560"/>
                        <a:gd name="T8" fmla="*/ 1063 w 1231"/>
                        <a:gd name="T9" fmla="*/ 349 h 2560"/>
                        <a:gd name="T10" fmla="*/ 987 w 1231"/>
                        <a:gd name="T11" fmla="*/ 769 h 2560"/>
                        <a:gd name="T12" fmla="*/ 951 w 1231"/>
                        <a:gd name="T13" fmla="*/ 943 h 2560"/>
                        <a:gd name="T14" fmla="*/ 1117 w 1231"/>
                        <a:gd name="T15" fmla="*/ 1075 h 2560"/>
                        <a:gd name="T16" fmla="*/ 1243 w 1231"/>
                        <a:gd name="T17" fmla="*/ 1525 h 2560"/>
                        <a:gd name="T18" fmla="*/ 1135 w 1231"/>
                        <a:gd name="T19" fmla="*/ 1969 h 2560"/>
                        <a:gd name="T20" fmla="*/ 915 w 1231"/>
                        <a:gd name="T21" fmla="*/ 2077 h 2560"/>
                        <a:gd name="T22" fmla="*/ 729 w 1231"/>
                        <a:gd name="T23" fmla="*/ 2059 h 2560"/>
                        <a:gd name="T24" fmla="*/ 663 w 1231"/>
                        <a:gd name="T25" fmla="*/ 2251 h 2560"/>
                        <a:gd name="T26" fmla="*/ 533 w 1231"/>
                        <a:gd name="T27" fmla="*/ 2527 h 2560"/>
                        <a:gd name="T28" fmla="*/ 215 w 1231"/>
                        <a:gd name="T29" fmla="*/ 2509 h 2560"/>
                        <a:gd name="T30" fmla="*/ 31 w 1231"/>
                        <a:gd name="T31" fmla="*/ 2227 h 2560"/>
                        <a:gd name="T32" fmla="*/ 25 w 1231"/>
                        <a:gd name="T33" fmla="*/ 1969 h 2560"/>
                        <a:gd name="T34" fmla="*/ 145 w 1231"/>
                        <a:gd name="T35" fmla="*/ 1651 h 2560"/>
                        <a:gd name="T36" fmla="*/ 263 w 1231"/>
                        <a:gd name="T37" fmla="*/ 1513 h 2560"/>
                        <a:gd name="T38" fmla="*/ 221 w 1231"/>
                        <a:gd name="T39" fmla="*/ 1729 h 2560"/>
                        <a:gd name="T40" fmla="*/ 73 w 1231"/>
                        <a:gd name="T41" fmla="*/ 2023 h 2560"/>
                        <a:gd name="T42" fmla="*/ 169 w 1231"/>
                        <a:gd name="T43" fmla="*/ 2323 h 2560"/>
                        <a:gd name="T44" fmla="*/ 443 w 1231"/>
                        <a:gd name="T45" fmla="*/ 2431 h 2560"/>
                        <a:gd name="T46" fmla="*/ 599 w 1231"/>
                        <a:gd name="T47" fmla="*/ 2227 h 2560"/>
                        <a:gd name="T48" fmla="*/ 581 w 1231"/>
                        <a:gd name="T49" fmla="*/ 1807 h 2560"/>
                        <a:gd name="T50" fmla="*/ 497 w 1231"/>
                        <a:gd name="T51" fmla="*/ 1531 h 2560"/>
                        <a:gd name="T52" fmla="*/ 539 w 1231"/>
                        <a:gd name="T53" fmla="*/ 1459 h 2560"/>
                        <a:gd name="T54" fmla="*/ 633 w 1231"/>
                        <a:gd name="T55" fmla="*/ 1633 h 2560"/>
                        <a:gd name="T56" fmla="*/ 729 w 1231"/>
                        <a:gd name="T57" fmla="*/ 1933 h 2560"/>
                        <a:gd name="T58" fmla="*/ 975 w 1231"/>
                        <a:gd name="T59" fmla="*/ 1963 h 2560"/>
                        <a:gd name="T60" fmla="*/ 1147 w 1231"/>
                        <a:gd name="T61" fmla="*/ 1687 h 2560"/>
                        <a:gd name="T62" fmla="*/ 1129 w 1231"/>
                        <a:gd name="T63" fmla="*/ 1273 h 2560"/>
                        <a:gd name="T64" fmla="*/ 891 w 1231"/>
                        <a:gd name="T65" fmla="*/ 1057 h 2560"/>
                        <a:gd name="T66" fmla="*/ 687 w 1231"/>
                        <a:gd name="T67" fmla="*/ 1129 h 2560"/>
                        <a:gd name="T68" fmla="*/ 581 w 1231"/>
                        <a:gd name="T69" fmla="*/ 1117 h 2560"/>
                        <a:gd name="T70" fmla="*/ 627 w 1231"/>
                        <a:gd name="T71" fmla="*/ 1033 h 2560"/>
                        <a:gd name="T72" fmla="*/ 819 w 1231"/>
                        <a:gd name="T73" fmla="*/ 937 h 2560"/>
                        <a:gd name="T74" fmla="*/ 957 w 1231"/>
                        <a:gd name="T75" fmla="*/ 613 h 2560"/>
                        <a:gd name="T76" fmla="*/ 891 w 1231"/>
                        <a:gd name="T77" fmla="*/ 175 h 2560"/>
                        <a:gd name="T78" fmla="*/ 627 w 1231"/>
                        <a:gd name="T79" fmla="*/ 103 h 2560"/>
                        <a:gd name="T80" fmla="*/ 395 w 1231"/>
                        <a:gd name="T81" fmla="*/ 355 h 2560"/>
                        <a:gd name="T82" fmla="*/ 407 w 1231"/>
                        <a:gd name="T83" fmla="*/ 763 h 2560"/>
                        <a:gd name="T84" fmla="*/ 347 w 1231"/>
                        <a:gd name="T85" fmla="*/ 949 h 2560"/>
                        <a:gd name="T86" fmla="*/ 293 w 1231"/>
                        <a:gd name="T87" fmla="*/ 685 h 2560"/>
                        <a:gd name="T88" fmla="*/ 311 w 1231"/>
                        <a:gd name="T89" fmla="*/ 367 h 2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1" h="2560">
                          <a:moveTo>
                            <a:pt x="307" y="367"/>
                          </a:moveTo>
                          <a:cubicBezTo>
                            <a:pt x="317" y="336"/>
                            <a:pt x="326" y="303"/>
                            <a:pt x="337" y="283"/>
                          </a:cubicBezTo>
                          <a:cubicBezTo>
                            <a:pt x="348" y="263"/>
                            <a:pt x="360" y="275"/>
                            <a:pt x="373" y="247"/>
                          </a:cubicBezTo>
                          <a:cubicBezTo>
                            <a:pt x="386" y="219"/>
                            <a:pt x="400" y="147"/>
                            <a:pt x="415" y="115"/>
                          </a:cubicBezTo>
                          <a:cubicBezTo>
                            <a:pt x="430" y="83"/>
                            <a:pt x="435" y="73"/>
                            <a:pt x="463" y="55"/>
                          </a:cubicBezTo>
                          <a:cubicBezTo>
                            <a:pt x="491" y="37"/>
                            <a:pt x="536" y="14"/>
                            <a:pt x="583" y="7"/>
                          </a:cubicBezTo>
                          <a:cubicBezTo>
                            <a:pt x="630" y="0"/>
                            <a:pt x="693" y="4"/>
                            <a:pt x="745" y="13"/>
                          </a:cubicBezTo>
                          <a:cubicBezTo>
                            <a:pt x="797" y="22"/>
                            <a:pt x="852" y="34"/>
                            <a:pt x="895" y="61"/>
                          </a:cubicBezTo>
                          <a:cubicBezTo>
                            <a:pt x="938" y="88"/>
                            <a:pt x="977" y="127"/>
                            <a:pt x="1003" y="175"/>
                          </a:cubicBezTo>
                          <a:cubicBezTo>
                            <a:pt x="1029" y="223"/>
                            <a:pt x="1044" y="287"/>
                            <a:pt x="1051" y="349"/>
                          </a:cubicBezTo>
                          <a:cubicBezTo>
                            <a:pt x="1058" y="411"/>
                            <a:pt x="1057" y="477"/>
                            <a:pt x="1045" y="547"/>
                          </a:cubicBezTo>
                          <a:cubicBezTo>
                            <a:pt x="1033" y="617"/>
                            <a:pt x="995" y="712"/>
                            <a:pt x="979" y="769"/>
                          </a:cubicBezTo>
                          <a:cubicBezTo>
                            <a:pt x="963" y="826"/>
                            <a:pt x="955" y="860"/>
                            <a:pt x="949" y="889"/>
                          </a:cubicBezTo>
                          <a:cubicBezTo>
                            <a:pt x="943" y="918"/>
                            <a:pt x="936" y="925"/>
                            <a:pt x="943" y="943"/>
                          </a:cubicBezTo>
                          <a:cubicBezTo>
                            <a:pt x="950" y="961"/>
                            <a:pt x="964" y="975"/>
                            <a:pt x="991" y="997"/>
                          </a:cubicBezTo>
                          <a:cubicBezTo>
                            <a:pt x="1018" y="1019"/>
                            <a:pt x="1069" y="1033"/>
                            <a:pt x="1105" y="1075"/>
                          </a:cubicBezTo>
                          <a:cubicBezTo>
                            <a:pt x="1141" y="1117"/>
                            <a:pt x="1186" y="1174"/>
                            <a:pt x="1207" y="1249"/>
                          </a:cubicBezTo>
                          <a:cubicBezTo>
                            <a:pt x="1228" y="1324"/>
                            <a:pt x="1231" y="1441"/>
                            <a:pt x="1231" y="1525"/>
                          </a:cubicBezTo>
                          <a:cubicBezTo>
                            <a:pt x="1231" y="1609"/>
                            <a:pt x="1225" y="1679"/>
                            <a:pt x="1207" y="1753"/>
                          </a:cubicBezTo>
                          <a:cubicBezTo>
                            <a:pt x="1189" y="1827"/>
                            <a:pt x="1153" y="1917"/>
                            <a:pt x="1123" y="1969"/>
                          </a:cubicBezTo>
                          <a:cubicBezTo>
                            <a:pt x="1093" y="2021"/>
                            <a:pt x="1063" y="2047"/>
                            <a:pt x="1027" y="2065"/>
                          </a:cubicBezTo>
                          <a:cubicBezTo>
                            <a:pt x="991" y="2083"/>
                            <a:pt x="951" y="2079"/>
                            <a:pt x="907" y="2077"/>
                          </a:cubicBezTo>
                          <a:cubicBezTo>
                            <a:pt x="863" y="2075"/>
                            <a:pt x="794" y="2056"/>
                            <a:pt x="763" y="2053"/>
                          </a:cubicBezTo>
                          <a:cubicBezTo>
                            <a:pt x="732" y="2050"/>
                            <a:pt x="733" y="2050"/>
                            <a:pt x="721" y="2059"/>
                          </a:cubicBezTo>
                          <a:cubicBezTo>
                            <a:pt x="709" y="2068"/>
                            <a:pt x="702" y="2075"/>
                            <a:pt x="691" y="2107"/>
                          </a:cubicBezTo>
                          <a:cubicBezTo>
                            <a:pt x="680" y="2139"/>
                            <a:pt x="665" y="2205"/>
                            <a:pt x="655" y="2251"/>
                          </a:cubicBezTo>
                          <a:cubicBezTo>
                            <a:pt x="645" y="2297"/>
                            <a:pt x="652" y="2337"/>
                            <a:pt x="631" y="2383"/>
                          </a:cubicBezTo>
                          <a:cubicBezTo>
                            <a:pt x="610" y="2429"/>
                            <a:pt x="574" y="2498"/>
                            <a:pt x="529" y="2527"/>
                          </a:cubicBezTo>
                          <a:cubicBezTo>
                            <a:pt x="484" y="2556"/>
                            <a:pt x="414" y="2560"/>
                            <a:pt x="361" y="2557"/>
                          </a:cubicBezTo>
                          <a:cubicBezTo>
                            <a:pt x="308" y="2554"/>
                            <a:pt x="256" y="2537"/>
                            <a:pt x="211" y="2509"/>
                          </a:cubicBezTo>
                          <a:cubicBezTo>
                            <a:pt x="166" y="2481"/>
                            <a:pt x="121" y="2436"/>
                            <a:pt x="91" y="2389"/>
                          </a:cubicBezTo>
                          <a:cubicBezTo>
                            <a:pt x="61" y="2342"/>
                            <a:pt x="46" y="2275"/>
                            <a:pt x="31" y="2227"/>
                          </a:cubicBezTo>
                          <a:cubicBezTo>
                            <a:pt x="16" y="2179"/>
                            <a:pt x="2" y="2144"/>
                            <a:pt x="1" y="2101"/>
                          </a:cubicBezTo>
                          <a:cubicBezTo>
                            <a:pt x="0" y="2058"/>
                            <a:pt x="13" y="2018"/>
                            <a:pt x="25" y="1969"/>
                          </a:cubicBezTo>
                          <a:cubicBezTo>
                            <a:pt x="37" y="1920"/>
                            <a:pt x="53" y="1860"/>
                            <a:pt x="73" y="1807"/>
                          </a:cubicBezTo>
                          <a:cubicBezTo>
                            <a:pt x="93" y="1754"/>
                            <a:pt x="122" y="1698"/>
                            <a:pt x="145" y="1651"/>
                          </a:cubicBezTo>
                          <a:cubicBezTo>
                            <a:pt x="168" y="1604"/>
                            <a:pt x="192" y="1548"/>
                            <a:pt x="211" y="1525"/>
                          </a:cubicBezTo>
                          <a:cubicBezTo>
                            <a:pt x="230" y="1502"/>
                            <a:pt x="249" y="1502"/>
                            <a:pt x="259" y="1513"/>
                          </a:cubicBezTo>
                          <a:cubicBezTo>
                            <a:pt x="269" y="1524"/>
                            <a:pt x="278" y="1555"/>
                            <a:pt x="271" y="1591"/>
                          </a:cubicBezTo>
                          <a:cubicBezTo>
                            <a:pt x="264" y="1627"/>
                            <a:pt x="242" y="1682"/>
                            <a:pt x="217" y="1729"/>
                          </a:cubicBezTo>
                          <a:cubicBezTo>
                            <a:pt x="192" y="1776"/>
                            <a:pt x="145" y="1824"/>
                            <a:pt x="121" y="1873"/>
                          </a:cubicBezTo>
                          <a:cubicBezTo>
                            <a:pt x="97" y="1922"/>
                            <a:pt x="76" y="1970"/>
                            <a:pt x="73" y="2023"/>
                          </a:cubicBezTo>
                          <a:cubicBezTo>
                            <a:pt x="70" y="2076"/>
                            <a:pt x="87" y="2141"/>
                            <a:pt x="103" y="2191"/>
                          </a:cubicBezTo>
                          <a:cubicBezTo>
                            <a:pt x="119" y="2241"/>
                            <a:pt x="140" y="2285"/>
                            <a:pt x="169" y="2323"/>
                          </a:cubicBezTo>
                          <a:cubicBezTo>
                            <a:pt x="198" y="2361"/>
                            <a:pt x="232" y="2401"/>
                            <a:pt x="277" y="2419"/>
                          </a:cubicBezTo>
                          <a:cubicBezTo>
                            <a:pt x="322" y="2437"/>
                            <a:pt x="395" y="2440"/>
                            <a:pt x="439" y="2431"/>
                          </a:cubicBezTo>
                          <a:cubicBezTo>
                            <a:pt x="483" y="2422"/>
                            <a:pt x="515" y="2399"/>
                            <a:pt x="541" y="2365"/>
                          </a:cubicBezTo>
                          <a:cubicBezTo>
                            <a:pt x="567" y="2331"/>
                            <a:pt x="583" y="2280"/>
                            <a:pt x="595" y="2227"/>
                          </a:cubicBezTo>
                          <a:cubicBezTo>
                            <a:pt x="607" y="2174"/>
                            <a:pt x="616" y="2117"/>
                            <a:pt x="613" y="2047"/>
                          </a:cubicBezTo>
                          <a:cubicBezTo>
                            <a:pt x="610" y="1977"/>
                            <a:pt x="589" y="1871"/>
                            <a:pt x="577" y="1807"/>
                          </a:cubicBezTo>
                          <a:cubicBezTo>
                            <a:pt x="565" y="1743"/>
                            <a:pt x="555" y="1709"/>
                            <a:pt x="541" y="1663"/>
                          </a:cubicBezTo>
                          <a:cubicBezTo>
                            <a:pt x="527" y="1617"/>
                            <a:pt x="502" y="1561"/>
                            <a:pt x="493" y="1531"/>
                          </a:cubicBezTo>
                          <a:cubicBezTo>
                            <a:pt x="484" y="1501"/>
                            <a:pt x="480" y="1495"/>
                            <a:pt x="487" y="1483"/>
                          </a:cubicBezTo>
                          <a:cubicBezTo>
                            <a:pt x="494" y="1471"/>
                            <a:pt x="519" y="1455"/>
                            <a:pt x="535" y="1459"/>
                          </a:cubicBezTo>
                          <a:cubicBezTo>
                            <a:pt x="551" y="1463"/>
                            <a:pt x="568" y="1478"/>
                            <a:pt x="583" y="1507"/>
                          </a:cubicBezTo>
                          <a:cubicBezTo>
                            <a:pt x="598" y="1536"/>
                            <a:pt x="610" y="1583"/>
                            <a:pt x="625" y="1633"/>
                          </a:cubicBezTo>
                          <a:cubicBezTo>
                            <a:pt x="640" y="1683"/>
                            <a:pt x="657" y="1757"/>
                            <a:pt x="673" y="1807"/>
                          </a:cubicBezTo>
                          <a:cubicBezTo>
                            <a:pt x="689" y="1857"/>
                            <a:pt x="697" y="1905"/>
                            <a:pt x="721" y="1933"/>
                          </a:cubicBezTo>
                          <a:cubicBezTo>
                            <a:pt x="745" y="1961"/>
                            <a:pt x="776" y="1970"/>
                            <a:pt x="817" y="1975"/>
                          </a:cubicBezTo>
                          <a:cubicBezTo>
                            <a:pt x="858" y="1980"/>
                            <a:pt x="926" y="1980"/>
                            <a:pt x="967" y="1963"/>
                          </a:cubicBezTo>
                          <a:cubicBezTo>
                            <a:pt x="1008" y="1946"/>
                            <a:pt x="1035" y="1919"/>
                            <a:pt x="1063" y="1873"/>
                          </a:cubicBezTo>
                          <a:cubicBezTo>
                            <a:pt x="1091" y="1827"/>
                            <a:pt x="1122" y="1761"/>
                            <a:pt x="1135" y="1687"/>
                          </a:cubicBezTo>
                          <a:cubicBezTo>
                            <a:pt x="1148" y="1613"/>
                            <a:pt x="1144" y="1498"/>
                            <a:pt x="1141" y="1429"/>
                          </a:cubicBezTo>
                          <a:cubicBezTo>
                            <a:pt x="1138" y="1360"/>
                            <a:pt x="1140" y="1325"/>
                            <a:pt x="1117" y="1273"/>
                          </a:cubicBezTo>
                          <a:cubicBezTo>
                            <a:pt x="1094" y="1221"/>
                            <a:pt x="1042" y="1153"/>
                            <a:pt x="1003" y="1117"/>
                          </a:cubicBezTo>
                          <a:cubicBezTo>
                            <a:pt x="964" y="1081"/>
                            <a:pt x="919" y="1064"/>
                            <a:pt x="883" y="1057"/>
                          </a:cubicBezTo>
                          <a:cubicBezTo>
                            <a:pt x="847" y="1050"/>
                            <a:pt x="821" y="1063"/>
                            <a:pt x="787" y="1075"/>
                          </a:cubicBezTo>
                          <a:cubicBezTo>
                            <a:pt x="753" y="1087"/>
                            <a:pt x="706" y="1117"/>
                            <a:pt x="679" y="1129"/>
                          </a:cubicBezTo>
                          <a:cubicBezTo>
                            <a:pt x="652" y="1141"/>
                            <a:pt x="642" y="1149"/>
                            <a:pt x="625" y="1147"/>
                          </a:cubicBezTo>
                          <a:cubicBezTo>
                            <a:pt x="608" y="1145"/>
                            <a:pt x="584" y="1130"/>
                            <a:pt x="577" y="1117"/>
                          </a:cubicBezTo>
                          <a:cubicBezTo>
                            <a:pt x="570" y="1104"/>
                            <a:pt x="576" y="1083"/>
                            <a:pt x="583" y="1069"/>
                          </a:cubicBezTo>
                          <a:cubicBezTo>
                            <a:pt x="590" y="1055"/>
                            <a:pt x="599" y="1043"/>
                            <a:pt x="619" y="1033"/>
                          </a:cubicBezTo>
                          <a:cubicBezTo>
                            <a:pt x="639" y="1023"/>
                            <a:pt x="671" y="1025"/>
                            <a:pt x="703" y="1009"/>
                          </a:cubicBezTo>
                          <a:cubicBezTo>
                            <a:pt x="735" y="993"/>
                            <a:pt x="780" y="965"/>
                            <a:pt x="811" y="937"/>
                          </a:cubicBezTo>
                          <a:cubicBezTo>
                            <a:pt x="842" y="909"/>
                            <a:pt x="866" y="895"/>
                            <a:pt x="889" y="841"/>
                          </a:cubicBezTo>
                          <a:cubicBezTo>
                            <a:pt x="912" y="787"/>
                            <a:pt x="939" y="696"/>
                            <a:pt x="949" y="613"/>
                          </a:cubicBezTo>
                          <a:cubicBezTo>
                            <a:pt x="959" y="530"/>
                            <a:pt x="960" y="416"/>
                            <a:pt x="949" y="343"/>
                          </a:cubicBezTo>
                          <a:cubicBezTo>
                            <a:pt x="938" y="270"/>
                            <a:pt x="914" y="215"/>
                            <a:pt x="883" y="175"/>
                          </a:cubicBezTo>
                          <a:cubicBezTo>
                            <a:pt x="852" y="135"/>
                            <a:pt x="807" y="115"/>
                            <a:pt x="763" y="103"/>
                          </a:cubicBezTo>
                          <a:cubicBezTo>
                            <a:pt x="719" y="91"/>
                            <a:pt x="665" y="90"/>
                            <a:pt x="619" y="103"/>
                          </a:cubicBezTo>
                          <a:cubicBezTo>
                            <a:pt x="573" y="116"/>
                            <a:pt x="525" y="139"/>
                            <a:pt x="487" y="181"/>
                          </a:cubicBezTo>
                          <a:cubicBezTo>
                            <a:pt x="449" y="223"/>
                            <a:pt x="412" y="301"/>
                            <a:pt x="391" y="355"/>
                          </a:cubicBezTo>
                          <a:cubicBezTo>
                            <a:pt x="370" y="409"/>
                            <a:pt x="359" y="437"/>
                            <a:pt x="361" y="505"/>
                          </a:cubicBezTo>
                          <a:cubicBezTo>
                            <a:pt x="363" y="573"/>
                            <a:pt x="399" y="691"/>
                            <a:pt x="403" y="763"/>
                          </a:cubicBezTo>
                          <a:cubicBezTo>
                            <a:pt x="407" y="835"/>
                            <a:pt x="395" y="906"/>
                            <a:pt x="385" y="937"/>
                          </a:cubicBezTo>
                          <a:cubicBezTo>
                            <a:pt x="375" y="968"/>
                            <a:pt x="356" y="957"/>
                            <a:pt x="343" y="949"/>
                          </a:cubicBezTo>
                          <a:cubicBezTo>
                            <a:pt x="330" y="941"/>
                            <a:pt x="316" y="933"/>
                            <a:pt x="307" y="889"/>
                          </a:cubicBezTo>
                          <a:cubicBezTo>
                            <a:pt x="298" y="845"/>
                            <a:pt x="294" y="755"/>
                            <a:pt x="289" y="685"/>
                          </a:cubicBezTo>
                          <a:cubicBezTo>
                            <a:pt x="284" y="615"/>
                            <a:pt x="273" y="523"/>
                            <a:pt x="277" y="469"/>
                          </a:cubicBezTo>
                          <a:cubicBezTo>
                            <a:pt x="281" y="415"/>
                            <a:pt x="297" y="398"/>
                            <a:pt x="307" y="367"/>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73" name="Freeform 11"/>
                    <p:cNvSpPr>
                      <a:spLocks/>
                    </p:cNvSpPr>
                    <p:nvPr/>
                  </p:nvSpPr>
                  <p:spPr bwMode="auto">
                    <a:xfrm>
                      <a:off x="1715" y="294"/>
                      <a:ext cx="865" cy="2065"/>
                    </a:xfrm>
                    <a:custGeom>
                      <a:avLst/>
                      <a:gdLst>
                        <a:gd name="T0" fmla="*/ 785 w 865"/>
                        <a:gd name="T1" fmla="*/ 522 h 2071"/>
                        <a:gd name="T2" fmla="*/ 797 w 865"/>
                        <a:gd name="T3" fmla="*/ 346 h 2071"/>
                        <a:gd name="T4" fmla="*/ 863 w 865"/>
                        <a:gd name="T5" fmla="*/ 202 h 2071"/>
                        <a:gd name="T6" fmla="*/ 809 w 865"/>
                        <a:gd name="T7" fmla="*/ 214 h 2071"/>
                        <a:gd name="T8" fmla="*/ 749 w 865"/>
                        <a:gd name="T9" fmla="*/ 214 h 2071"/>
                        <a:gd name="T10" fmla="*/ 683 w 865"/>
                        <a:gd name="T11" fmla="*/ 116 h 2071"/>
                        <a:gd name="T12" fmla="*/ 611 w 865"/>
                        <a:gd name="T13" fmla="*/ 32 h 2071"/>
                        <a:gd name="T14" fmla="*/ 509 w 865"/>
                        <a:gd name="T15" fmla="*/ 2 h 2071"/>
                        <a:gd name="T16" fmla="*/ 407 w 865"/>
                        <a:gd name="T17" fmla="*/ 20 h 2071"/>
                        <a:gd name="T18" fmla="*/ 281 w 865"/>
                        <a:gd name="T19" fmla="*/ 74 h 2071"/>
                        <a:gd name="T20" fmla="*/ 173 w 865"/>
                        <a:gd name="T21" fmla="*/ 202 h 2071"/>
                        <a:gd name="T22" fmla="*/ 119 w 865"/>
                        <a:gd name="T23" fmla="*/ 400 h 2071"/>
                        <a:gd name="T24" fmla="*/ 131 w 865"/>
                        <a:gd name="T25" fmla="*/ 582 h 2071"/>
                        <a:gd name="T26" fmla="*/ 173 w 865"/>
                        <a:gd name="T27" fmla="*/ 774 h 2071"/>
                        <a:gd name="T28" fmla="*/ 197 w 865"/>
                        <a:gd name="T29" fmla="*/ 872 h 2071"/>
                        <a:gd name="T30" fmla="*/ 167 w 865"/>
                        <a:gd name="T31" fmla="*/ 974 h 2071"/>
                        <a:gd name="T32" fmla="*/ 65 w 865"/>
                        <a:gd name="T33" fmla="*/ 1112 h 2071"/>
                        <a:gd name="T34" fmla="*/ 17 w 865"/>
                        <a:gd name="T35" fmla="*/ 1282 h 2071"/>
                        <a:gd name="T36" fmla="*/ 5 w 865"/>
                        <a:gd name="T37" fmla="*/ 1534 h 2071"/>
                        <a:gd name="T38" fmla="*/ 47 w 865"/>
                        <a:gd name="T39" fmla="*/ 1728 h 2071"/>
                        <a:gd name="T40" fmla="*/ 131 w 865"/>
                        <a:gd name="T41" fmla="*/ 1878 h 2071"/>
                        <a:gd name="T42" fmla="*/ 299 w 865"/>
                        <a:gd name="T43" fmla="*/ 1964 h 2071"/>
                        <a:gd name="T44" fmla="*/ 425 w 865"/>
                        <a:gd name="T45" fmla="*/ 1958 h 2071"/>
                        <a:gd name="T46" fmla="*/ 467 w 865"/>
                        <a:gd name="T47" fmla="*/ 1970 h 2071"/>
                        <a:gd name="T48" fmla="*/ 497 w 865"/>
                        <a:gd name="T49" fmla="*/ 2042 h 2071"/>
                        <a:gd name="T50" fmla="*/ 497 w 865"/>
                        <a:gd name="T51" fmla="*/ 1940 h 2071"/>
                        <a:gd name="T52" fmla="*/ 557 w 865"/>
                        <a:gd name="T53" fmla="*/ 1758 h 2071"/>
                        <a:gd name="T54" fmla="*/ 617 w 865"/>
                        <a:gd name="T55" fmla="*/ 1638 h 2071"/>
                        <a:gd name="T56" fmla="*/ 581 w 865"/>
                        <a:gd name="T57" fmla="*/ 1680 h 2071"/>
                        <a:gd name="T58" fmla="*/ 515 w 865"/>
                        <a:gd name="T59" fmla="*/ 1800 h 2071"/>
                        <a:gd name="T60" fmla="*/ 407 w 865"/>
                        <a:gd name="T61" fmla="*/ 1883 h 2071"/>
                        <a:gd name="T62" fmla="*/ 269 w 865"/>
                        <a:gd name="T63" fmla="*/ 1878 h 2071"/>
                        <a:gd name="T64" fmla="*/ 179 w 865"/>
                        <a:gd name="T65" fmla="*/ 1794 h 2071"/>
                        <a:gd name="T66" fmla="*/ 113 w 865"/>
                        <a:gd name="T67" fmla="*/ 1620 h 2071"/>
                        <a:gd name="T68" fmla="*/ 107 w 865"/>
                        <a:gd name="T69" fmla="*/ 1378 h 2071"/>
                        <a:gd name="T70" fmla="*/ 137 w 865"/>
                        <a:gd name="T71" fmla="*/ 1178 h 2071"/>
                        <a:gd name="T72" fmla="*/ 203 w 865"/>
                        <a:gd name="T73" fmla="*/ 1058 h 2071"/>
                        <a:gd name="T74" fmla="*/ 323 w 865"/>
                        <a:gd name="T75" fmla="*/ 1010 h 2071"/>
                        <a:gd name="T76" fmla="*/ 509 w 865"/>
                        <a:gd name="T77" fmla="*/ 1064 h 2071"/>
                        <a:gd name="T78" fmla="*/ 611 w 865"/>
                        <a:gd name="T79" fmla="*/ 1112 h 2071"/>
                        <a:gd name="T80" fmla="*/ 665 w 865"/>
                        <a:gd name="T81" fmla="*/ 1088 h 2071"/>
                        <a:gd name="T82" fmla="*/ 659 w 865"/>
                        <a:gd name="T83" fmla="*/ 1034 h 2071"/>
                        <a:gd name="T84" fmla="*/ 611 w 865"/>
                        <a:gd name="T85" fmla="*/ 992 h 2071"/>
                        <a:gd name="T86" fmla="*/ 497 w 865"/>
                        <a:gd name="T87" fmla="*/ 968 h 2071"/>
                        <a:gd name="T88" fmla="*/ 323 w 865"/>
                        <a:gd name="T89" fmla="*/ 884 h 2071"/>
                        <a:gd name="T90" fmla="*/ 233 w 865"/>
                        <a:gd name="T91" fmla="*/ 672 h 2071"/>
                        <a:gd name="T92" fmla="*/ 209 w 865"/>
                        <a:gd name="T93" fmla="*/ 412 h 2071"/>
                        <a:gd name="T94" fmla="*/ 317 w 865"/>
                        <a:gd name="T95" fmla="*/ 170 h 2071"/>
                        <a:gd name="T96" fmla="*/ 485 w 865"/>
                        <a:gd name="T97" fmla="*/ 110 h 2071"/>
                        <a:gd name="T98" fmla="*/ 617 w 865"/>
                        <a:gd name="T99" fmla="*/ 164 h 2071"/>
                        <a:gd name="T100" fmla="*/ 707 w 865"/>
                        <a:gd name="T101" fmla="*/ 286 h 2071"/>
                        <a:gd name="T102" fmla="*/ 737 w 865"/>
                        <a:gd name="T103" fmla="*/ 424 h 2071"/>
                        <a:gd name="T104" fmla="*/ 773 w 865"/>
                        <a:gd name="T105" fmla="*/ 594 h 2071"/>
                        <a:gd name="T106" fmla="*/ 809 w 865"/>
                        <a:gd name="T107" fmla="*/ 576 h 2071"/>
                        <a:gd name="T108" fmla="*/ 785 w 865"/>
                        <a:gd name="T109" fmla="*/ 522 h 20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5" h="2071">
                          <a:moveTo>
                            <a:pt x="785" y="530"/>
                          </a:moveTo>
                          <a:cubicBezTo>
                            <a:pt x="783" y="491"/>
                            <a:pt x="784" y="404"/>
                            <a:pt x="797" y="350"/>
                          </a:cubicBezTo>
                          <a:cubicBezTo>
                            <a:pt x="810" y="296"/>
                            <a:pt x="861" y="228"/>
                            <a:pt x="863" y="206"/>
                          </a:cubicBezTo>
                          <a:cubicBezTo>
                            <a:pt x="865" y="184"/>
                            <a:pt x="828" y="216"/>
                            <a:pt x="809" y="218"/>
                          </a:cubicBezTo>
                          <a:cubicBezTo>
                            <a:pt x="790" y="220"/>
                            <a:pt x="770" y="235"/>
                            <a:pt x="749" y="218"/>
                          </a:cubicBezTo>
                          <a:cubicBezTo>
                            <a:pt x="728" y="201"/>
                            <a:pt x="706" y="147"/>
                            <a:pt x="683" y="116"/>
                          </a:cubicBezTo>
                          <a:cubicBezTo>
                            <a:pt x="660" y="85"/>
                            <a:pt x="640" y="51"/>
                            <a:pt x="611" y="32"/>
                          </a:cubicBezTo>
                          <a:cubicBezTo>
                            <a:pt x="582" y="13"/>
                            <a:pt x="543" y="4"/>
                            <a:pt x="509" y="2"/>
                          </a:cubicBezTo>
                          <a:cubicBezTo>
                            <a:pt x="475" y="0"/>
                            <a:pt x="445" y="8"/>
                            <a:pt x="407" y="20"/>
                          </a:cubicBezTo>
                          <a:cubicBezTo>
                            <a:pt x="369" y="32"/>
                            <a:pt x="320" y="43"/>
                            <a:pt x="281" y="74"/>
                          </a:cubicBezTo>
                          <a:cubicBezTo>
                            <a:pt x="242" y="105"/>
                            <a:pt x="200" y="151"/>
                            <a:pt x="173" y="206"/>
                          </a:cubicBezTo>
                          <a:cubicBezTo>
                            <a:pt x="146" y="261"/>
                            <a:pt x="126" y="340"/>
                            <a:pt x="119" y="404"/>
                          </a:cubicBezTo>
                          <a:cubicBezTo>
                            <a:pt x="112" y="468"/>
                            <a:pt x="122" y="527"/>
                            <a:pt x="131" y="590"/>
                          </a:cubicBezTo>
                          <a:cubicBezTo>
                            <a:pt x="140" y="653"/>
                            <a:pt x="162" y="733"/>
                            <a:pt x="173" y="782"/>
                          </a:cubicBezTo>
                          <a:cubicBezTo>
                            <a:pt x="184" y="831"/>
                            <a:pt x="198" y="850"/>
                            <a:pt x="197" y="884"/>
                          </a:cubicBezTo>
                          <a:cubicBezTo>
                            <a:pt x="196" y="918"/>
                            <a:pt x="189" y="946"/>
                            <a:pt x="167" y="986"/>
                          </a:cubicBezTo>
                          <a:cubicBezTo>
                            <a:pt x="145" y="1026"/>
                            <a:pt x="90" y="1072"/>
                            <a:pt x="65" y="1124"/>
                          </a:cubicBezTo>
                          <a:cubicBezTo>
                            <a:pt x="40" y="1176"/>
                            <a:pt x="27" y="1227"/>
                            <a:pt x="17" y="1298"/>
                          </a:cubicBezTo>
                          <a:cubicBezTo>
                            <a:pt x="7" y="1369"/>
                            <a:pt x="0" y="1475"/>
                            <a:pt x="5" y="1550"/>
                          </a:cubicBezTo>
                          <a:cubicBezTo>
                            <a:pt x="10" y="1625"/>
                            <a:pt x="26" y="1690"/>
                            <a:pt x="47" y="1748"/>
                          </a:cubicBezTo>
                          <a:cubicBezTo>
                            <a:pt x="68" y="1806"/>
                            <a:pt x="89" y="1858"/>
                            <a:pt x="131" y="1898"/>
                          </a:cubicBezTo>
                          <a:cubicBezTo>
                            <a:pt x="173" y="1938"/>
                            <a:pt x="250" y="1974"/>
                            <a:pt x="299" y="1988"/>
                          </a:cubicBezTo>
                          <a:cubicBezTo>
                            <a:pt x="348" y="2002"/>
                            <a:pt x="397" y="1981"/>
                            <a:pt x="425" y="1982"/>
                          </a:cubicBezTo>
                          <a:cubicBezTo>
                            <a:pt x="453" y="1983"/>
                            <a:pt x="455" y="1980"/>
                            <a:pt x="467" y="1994"/>
                          </a:cubicBezTo>
                          <a:cubicBezTo>
                            <a:pt x="479" y="2008"/>
                            <a:pt x="492" y="2071"/>
                            <a:pt x="497" y="2066"/>
                          </a:cubicBezTo>
                          <a:cubicBezTo>
                            <a:pt x="502" y="2061"/>
                            <a:pt x="487" y="2012"/>
                            <a:pt x="497" y="1964"/>
                          </a:cubicBezTo>
                          <a:cubicBezTo>
                            <a:pt x="507" y="1916"/>
                            <a:pt x="537" y="1829"/>
                            <a:pt x="557" y="1778"/>
                          </a:cubicBezTo>
                          <a:cubicBezTo>
                            <a:pt x="577" y="1727"/>
                            <a:pt x="613" y="1671"/>
                            <a:pt x="617" y="1658"/>
                          </a:cubicBezTo>
                          <a:cubicBezTo>
                            <a:pt x="621" y="1645"/>
                            <a:pt x="598" y="1673"/>
                            <a:pt x="581" y="1700"/>
                          </a:cubicBezTo>
                          <a:cubicBezTo>
                            <a:pt x="564" y="1727"/>
                            <a:pt x="544" y="1786"/>
                            <a:pt x="515" y="1820"/>
                          </a:cubicBezTo>
                          <a:cubicBezTo>
                            <a:pt x="486" y="1854"/>
                            <a:pt x="448" y="1891"/>
                            <a:pt x="407" y="1904"/>
                          </a:cubicBezTo>
                          <a:cubicBezTo>
                            <a:pt x="366" y="1917"/>
                            <a:pt x="307" y="1913"/>
                            <a:pt x="269" y="1898"/>
                          </a:cubicBezTo>
                          <a:cubicBezTo>
                            <a:pt x="231" y="1883"/>
                            <a:pt x="205" y="1857"/>
                            <a:pt x="179" y="1814"/>
                          </a:cubicBezTo>
                          <a:cubicBezTo>
                            <a:pt x="153" y="1771"/>
                            <a:pt x="125" y="1710"/>
                            <a:pt x="113" y="1640"/>
                          </a:cubicBezTo>
                          <a:cubicBezTo>
                            <a:pt x="101" y="1570"/>
                            <a:pt x="103" y="1469"/>
                            <a:pt x="107" y="1394"/>
                          </a:cubicBezTo>
                          <a:cubicBezTo>
                            <a:pt x="111" y="1319"/>
                            <a:pt x="121" y="1244"/>
                            <a:pt x="137" y="1190"/>
                          </a:cubicBezTo>
                          <a:cubicBezTo>
                            <a:pt x="153" y="1136"/>
                            <a:pt x="172" y="1098"/>
                            <a:pt x="203" y="1070"/>
                          </a:cubicBezTo>
                          <a:cubicBezTo>
                            <a:pt x="234" y="1042"/>
                            <a:pt x="272" y="1021"/>
                            <a:pt x="323" y="1022"/>
                          </a:cubicBezTo>
                          <a:cubicBezTo>
                            <a:pt x="374" y="1023"/>
                            <a:pt x="461" y="1059"/>
                            <a:pt x="509" y="1076"/>
                          </a:cubicBezTo>
                          <a:cubicBezTo>
                            <a:pt x="557" y="1093"/>
                            <a:pt x="585" y="1120"/>
                            <a:pt x="611" y="1124"/>
                          </a:cubicBezTo>
                          <a:cubicBezTo>
                            <a:pt x="637" y="1128"/>
                            <a:pt x="657" y="1113"/>
                            <a:pt x="665" y="1100"/>
                          </a:cubicBezTo>
                          <a:cubicBezTo>
                            <a:pt x="673" y="1087"/>
                            <a:pt x="668" y="1062"/>
                            <a:pt x="659" y="1046"/>
                          </a:cubicBezTo>
                          <a:cubicBezTo>
                            <a:pt x="650" y="1030"/>
                            <a:pt x="638" y="1015"/>
                            <a:pt x="611" y="1004"/>
                          </a:cubicBezTo>
                          <a:cubicBezTo>
                            <a:pt x="584" y="993"/>
                            <a:pt x="545" y="998"/>
                            <a:pt x="497" y="980"/>
                          </a:cubicBezTo>
                          <a:cubicBezTo>
                            <a:pt x="449" y="962"/>
                            <a:pt x="367" y="946"/>
                            <a:pt x="323" y="896"/>
                          </a:cubicBezTo>
                          <a:cubicBezTo>
                            <a:pt x="279" y="846"/>
                            <a:pt x="252" y="760"/>
                            <a:pt x="233" y="680"/>
                          </a:cubicBezTo>
                          <a:cubicBezTo>
                            <a:pt x="214" y="600"/>
                            <a:pt x="195" y="501"/>
                            <a:pt x="209" y="416"/>
                          </a:cubicBezTo>
                          <a:cubicBezTo>
                            <a:pt x="223" y="331"/>
                            <a:pt x="271" y="221"/>
                            <a:pt x="317" y="170"/>
                          </a:cubicBezTo>
                          <a:cubicBezTo>
                            <a:pt x="363" y="119"/>
                            <a:pt x="435" y="111"/>
                            <a:pt x="485" y="110"/>
                          </a:cubicBezTo>
                          <a:cubicBezTo>
                            <a:pt x="535" y="109"/>
                            <a:pt x="580" y="134"/>
                            <a:pt x="617" y="164"/>
                          </a:cubicBezTo>
                          <a:cubicBezTo>
                            <a:pt x="654" y="194"/>
                            <a:pt x="687" y="246"/>
                            <a:pt x="707" y="290"/>
                          </a:cubicBezTo>
                          <a:cubicBezTo>
                            <a:pt x="727" y="334"/>
                            <a:pt x="726" y="376"/>
                            <a:pt x="737" y="428"/>
                          </a:cubicBezTo>
                          <a:cubicBezTo>
                            <a:pt x="748" y="480"/>
                            <a:pt x="761" y="576"/>
                            <a:pt x="773" y="602"/>
                          </a:cubicBezTo>
                          <a:cubicBezTo>
                            <a:pt x="785" y="628"/>
                            <a:pt x="807" y="597"/>
                            <a:pt x="809" y="584"/>
                          </a:cubicBezTo>
                          <a:cubicBezTo>
                            <a:pt x="811" y="571"/>
                            <a:pt x="787" y="569"/>
                            <a:pt x="785" y="530"/>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grpSp>
              <p:sp>
                <p:nvSpPr>
                  <p:cNvPr id="13366" name="Oval 12"/>
                  <p:cNvSpPr>
                    <a:spLocks noChangeArrowheads="1"/>
                  </p:cNvSpPr>
                  <p:nvPr/>
                </p:nvSpPr>
                <p:spPr bwMode="auto">
                  <a:xfrm>
                    <a:off x="2396" y="1341"/>
                    <a:ext cx="175" cy="247"/>
                  </a:xfrm>
                  <a:prstGeom prst="ellipse">
                    <a:avLst/>
                  </a:pr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67" name="Freeform 13"/>
                  <p:cNvSpPr>
                    <a:spLocks/>
                  </p:cNvSpPr>
                  <p:nvPr/>
                </p:nvSpPr>
                <p:spPr bwMode="auto">
                  <a:xfrm>
                    <a:off x="2716" y="658"/>
                    <a:ext cx="262" cy="524"/>
                  </a:xfrm>
                  <a:custGeom>
                    <a:avLst/>
                    <a:gdLst>
                      <a:gd name="T0" fmla="*/ 3 w 266"/>
                      <a:gd name="T1" fmla="*/ 495 h 521"/>
                      <a:gd name="T2" fmla="*/ 27 w 266"/>
                      <a:gd name="T3" fmla="*/ 281 h 521"/>
                      <a:gd name="T4" fmla="*/ 103 w 266"/>
                      <a:gd name="T5" fmla="*/ 45 h 521"/>
                      <a:gd name="T6" fmla="*/ 171 w 266"/>
                      <a:gd name="T7" fmla="*/ 3 h 521"/>
                      <a:gd name="T8" fmla="*/ 223 w 266"/>
                      <a:gd name="T9" fmla="*/ 39 h 521"/>
                      <a:gd name="T10" fmla="*/ 245 w 266"/>
                      <a:gd name="T11" fmla="*/ 133 h 521"/>
                      <a:gd name="T12" fmla="*/ 195 w 266"/>
                      <a:gd name="T13" fmla="*/ 281 h 521"/>
                      <a:gd name="T14" fmla="*/ 98 w 266"/>
                      <a:gd name="T15" fmla="*/ 489 h 521"/>
                      <a:gd name="T16" fmla="*/ 41 w 266"/>
                      <a:gd name="T17" fmla="*/ 513 h 521"/>
                      <a:gd name="T18" fmla="*/ 3 w 266"/>
                      <a:gd name="T19" fmla="*/ 495 h 5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6" h="521">
                        <a:moveTo>
                          <a:pt x="3" y="483"/>
                        </a:moveTo>
                        <a:cubicBezTo>
                          <a:pt x="0" y="445"/>
                          <a:pt x="9" y="346"/>
                          <a:pt x="27" y="273"/>
                        </a:cubicBezTo>
                        <a:cubicBezTo>
                          <a:pt x="45" y="200"/>
                          <a:pt x="85" y="90"/>
                          <a:pt x="111" y="45"/>
                        </a:cubicBezTo>
                        <a:cubicBezTo>
                          <a:pt x="137" y="0"/>
                          <a:pt x="162" y="4"/>
                          <a:pt x="183" y="3"/>
                        </a:cubicBezTo>
                        <a:cubicBezTo>
                          <a:pt x="204" y="2"/>
                          <a:pt x="224" y="18"/>
                          <a:pt x="237" y="39"/>
                        </a:cubicBezTo>
                        <a:cubicBezTo>
                          <a:pt x="250" y="60"/>
                          <a:pt x="266" y="90"/>
                          <a:pt x="261" y="129"/>
                        </a:cubicBezTo>
                        <a:cubicBezTo>
                          <a:pt x="256" y="168"/>
                          <a:pt x="233" y="215"/>
                          <a:pt x="207" y="273"/>
                        </a:cubicBezTo>
                        <a:cubicBezTo>
                          <a:pt x="181" y="331"/>
                          <a:pt x="132" y="439"/>
                          <a:pt x="105" y="477"/>
                        </a:cubicBezTo>
                        <a:cubicBezTo>
                          <a:pt x="78" y="515"/>
                          <a:pt x="61" y="501"/>
                          <a:pt x="45" y="501"/>
                        </a:cubicBezTo>
                        <a:cubicBezTo>
                          <a:pt x="29" y="501"/>
                          <a:pt x="6" y="521"/>
                          <a:pt x="3" y="483"/>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68" name="Freeform 14"/>
                  <p:cNvSpPr>
                    <a:spLocks/>
                  </p:cNvSpPr>
                  <p:nvPr/>
                </p:nvSpPr>
                <p:spPr bwMode="auto">
                  <a:xfrm>
                    <a:off x="2784" y="1588"/>
                    <a:ext cx="398" cy="349"/>
                  </a:xfrm>
                  <a:custGeom>
                    <a:avLst/>
                    <a:gdLst>
                      <a:gd name="T0" fmla="*/ 108 w 392"/>
                      <a:gd name="T1" fmla="*/ 223 h 340"/>
                      <a:gd name="T2" fmla="*/ 16 w 392"/>
                      <a:gd name="T3" fmla="*/ 95 h 340"/>
                      <a:gd name="T4" fmla="*/ 4 w 392"/>
                      <a:gd name="T5" fmla="*/ 49 h 340"/>
                      <a:gd name="T6" fmla="*/ 28 w 392"/>
                      <a:gd name="T7" fmla="*/ 3 h 340"/>
                      <a:gd name="T8" fmla="*/ 138 w 392"/>
                      <a:gd name="T9" fmla="*/ 31 h 340"/>
                      <a:gd name="T10" fmla="*/ 266 w 392"/>
                      <a:gd name="T11" fmla="*/ 83 h 340"/>
                      <a:gd name="T12" fmla="*/ 388 w 392"/>
                      <a:gd name="T13" fmla="*/ 176 h 340"/>
                      <a:gd name="T14" fmla="*/ 412 w 392"/>
                      <a:gd name="T15" fmla="*/ 303 h 340"/>
                      <a:gd name="T16" fmla="*/ 360 w 392"/>
                      <a:gd name="T17" fmla="*/ 370 h 340"/>
                      <a:gd name="T18" fmla="*/ 260 w 392"/>
                      <a:gd name="T19" fmla="*/ 350 h 340"/>
                      <a:gd name="T20" fmla="*/ 108 w 392"/>
                      <a:gd name="T21" fmla="*/ 223 h 3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2" h="340">
                        <a:moveTo>
                          <a:pt x="100" y="201"/>
                        </a:moveTo>
                        <a:cubicBezTo>
                          <a:pt x="62" y="163"/>
                          <a:pt x="32" y="113"/>
                          <a:pt x="16" y="87"/>
                        </a:cubicBezTo>
                        <a:cubicBezTo>
                          <a:pt x="0" y="61"/>
                          <a:pt x="2" y="59"/>
                          <a:pt x="4" y="45"/>
                        </a:cubicBezTo>
                        <a:cubicBezTo>
                          <a:pt x="6" y="31"/>
                          <a:pt x="7" y="6"/>
                          <a:pt x="28" y="3"/>
                        </a:cubicBezTo>
                        <a:cubicBezTo>
                          <a:pt x="49" y="0"/>
                          <a:pt x="93" y="15"/>
                          <a:pt x="130" y="27"/>
                        </a:cubicBezTo>
                        <a:cubicBezTo>
                          <a:pt x="167" y="39"/>
                          <a:pt x="211" y="53"/>
                          <a:pt x="250" y="75"/>
                        </a:cubicBezTo>
                        <a:cubicBezTo>
                          <a:pt x="289" y="97"/>
                          <a:pt x="341" y="126"/>
                          <a:pt x="364" y="159"/>
                        </a:cubicBezTo>
                        <a:cubicBezTo>
                          <a:pt x="387" y="192"/>
                          <a:pt x="392" y="244"/>
                          <a:pt x="388" y="273"/>
                        </a:cubicBezTo>
                        <a:cubicBezTo>
                          <a:pt x="384" y="302"/>
                          <a:pt x="364" y="326"/>
                          <a:pt x="340" y="333"/>
                        </a:cubicBezTo>
                        <a:cubicBezTo>
                          <a:pt x="316" y="340"/>
                          <a:pt x="282" y="336"/>
                          <a:pt x="244" y="315"/>
                        </a:cubicBezTo>
                        <a:cubicBezTo>
                          <a:pt x="206" y="294"/>
                          <a:pt x="138" y="239"/>
                          <a:pt x="100" y="201"/>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69" name="Freeform 15"/>
                  <p:cNvSpPr>
                    <a:spLocks/>
                  </p:cNvSpPr>
                  <p:nvPr/>
                </p:nvSpPr>
                <p:spPr bwMode="auto">
                  <a:xfrm>
                    <a:off x="2483" y="1923"/>
                    <a:ext cx="146" cy="567"/>
                  </a:xfrm>
                  <a:custGeom>
                    <a:avLst/>
                    <a:gdLst>
                      <a:gd name="T0" fmla="*/ 15 w 151"/>
                      <a:gd name="T1" fmla="*/ 177 h 558"/>
                      <a:gd name="T2" fmla="*/ 38 w 151"/>
                      <a:gd name="T3" fmla="*/ 43 h 558"/>
                      <a:gd name="T4" fmla="*/ 58 w 151"/>
                      <a:gd name="T5" fmla="*/ 3 h 558"/>
                      <a:gd name="T6" fmla="*/ 95 w 151"/>
                      <a:gd name="T7" fmla="*/ 27 h 558"/>
                      <a:gd name="T8" fmla="*/ 121 w 151"/>
                      <a:gd name="T9" fmla="*/ 177 h 558"/>
                      <a:gd name="T10" fmla="*/ 126 w 151"/>
                      <a:gd name="T11" fmla="*/ 451 h 558"/>
                      <a:gd name="T12" fmla="*/ 84 w 151"/>
                      <a:gd name="T13" fmla="*/ 579 h 558"/>
                      <a:gd name="T14" fmla="*/ 20 w 151"/>
                      <a:gd name="T15" fmla="*/ 547 h 558"/>
                      <a:gd name="T16" fmla="*/ 0 w 151"/>
                      <a:gd name="T17" fmla="*/ 335 h 558"/>
                      <a:gd name="T18" fmla="*/ 15 w 151"/>
                      <a:gd name="T19" fmla="*/ 177 h 5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558">
                        <a:moveTo>
                          <a:pt x="18" y="165"/>
                        </a:moveTo>
                        <a:cubicBezTo>
                          <a:pt x="25" y="119"/>
                          <a:pt x="34" y="66"/>
                          <a:pt x="42" y="39"/>
                        </a:cubicBezTo>
                        <a:cubicBezTo>
                          <a:pt x="50" y="12"/>
                          <a:pt x="55" y="5"/>
                          <a:pt x="66" y="3"/>
                        </a:cubicBezTo>
                        <a:cubicBezTo>
                          <a:pt x="77" y="1"/>
                          <a:pt x="96" y="0"/>
                          <a:pt x="108" y="27"/>
                        </a:cubicBezTo>
                        <a:cubicBezTo>
                          <a:pt x="120" y="54"/>
                          <a:pt x="132" y="99"/>
                          <a:pt x="138" y="165"/>
                        </a:cubicBezTo>
                        <a:cubicBezTo>
                          <a:pt x="144" y="231"/>
                          <a:pt x="151" y="360"/>
                          <a:pt x="144" y="423"/>
                        </a:cubicBezTo>
                        <a:cubicBezTo>
                          <a:pt x="137" y="486"/>
                          <a:pt x="116" y="528"/>
                          <a:pt x="96" y="543"/>
                        </a:cubicBezTo>
                        <a:cubicBezTo>
                          <a:pt x="76" y="558"/>
                          <a:pt x="40" y="551"/>
                          <a:pt x="24" y="513"/>
                        </a:cubicBezTo>
                        <a:cubicBezTo>
                          <a:pt x="8" y="475"/>
                          <a:pt x="0" y="372"/>
                          <a:pt x="0" y="315"/>
                        </a:cubicBezTo>
                        <a:cubicBezTo>
                          <a:pt x="0" y="258"/>
                          <a:pt x="11" y="211"/>
                          <a:pt x="18" y="165"/>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70" name="Freeform 16"/>
                  <p:cNvSpPr>
                    <a:spLocks/>
                  </p:cNvSpPr>
                  <p:nvPr/>
                </p:nvSpPr>
                <p:spPr bwMode="auto">
                  <a:xfrm>
                    <a:off x="1910" y="1588"/>
                    <a:ext cx="389" cy="247"/>
                  </a:xfrm>
                  <a:custGeom>
                    <a:avLst/>
                    <a:gdLst>
                      <a:gd name="T0" fmla="*/ 171 w 392"/>
                      <a:gd name="T1" fmla="*/ 57 h 253"/>
                      <a:gd name="T2" fmla="*/ 299 w 392"/>
                      <a:gd name="T3" fmla="*/ 19 h 253"/>
                      <a:gd name="T4" fmla="*/ 355 w 392"/>
                      <a:gd name="T5" fmla="*/ 7 h 253"/>
                      <a:gd name="T6" fmla="*/ 373 w 392"/>
                      <a:gd name="T7" fmla="*/ 57 h 253"/>
                      <a:gd name="T8" fmla="*/ 317 w 392"/>
                      <a:gd name="T9" fmla="*/ 121 h 253"/>
                      <a:gd name="T10" fmla="*/ 189 w 392"/>
                      <a:gd name="T11" fmla="*/ 203 h 253"/>
                      <a:gd name="T12" fmla="*/ 37 w 392"/>
                      <a:gd name="T13" fmla="*/ 224 h 253"/>
                      <a:gd name="T14" fmla="*/ 1 w 392"/>
                      <a:gd name="T15" fmla="*/ 171 h 253"/>
                      <a:gd name="T16" fmla="*/ 43 w 392"/>
                      <a:gd name="T17" fmla="*/ 103 h 253"/>
                      <a:gd name="T18" fmla="*/ 171 w 392"/>
                      <a:gd name="T19" fmla="*/ 57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2" h="253">
                        <a:moveTo>
                          <a:pt x="175" y="61"/>
                        </a:moveTo>
                        <a:cubicBezTo>
                          <a:pt x="219" y="45"/>
                          <a:pt x="275" y="28"/>
                          <a:pt x="307" y="19"/>
                        </a:cubicBezTo>
                        <a:cubicBezTo>
                          <a:pt x="339" y="10"/>
                          <a:pt x="354" y="0"/>
                          <a:pt x="367" y="7"/>
                        </a:cubicBezTo>
                        <a:cubicBezTo>
                          <a:pt x="380" y="14"/>
                          <a:pt x="392" y="40"/>
                          <a:pt x="385" y="61"/>
                        </a:cubicBezTo>
                        <a:cubicBezTo>
                          <a:pt x="378" y="82"/>
                          <a:pt x="357" y="106"/>
                          <a:pt x="325" y="133"/>
                        </a:cubicBezTo>
                        <a:cubicBezTo>
                          <a:pt x="293" y="160"/>
                          <a:pt x="241" y="204"/>
                          <a:pt x="193" y="223"/>
                        </a:cubicBezTo>
                        <a:cubicBezTo>
                          <a:pt x="145" y="242"/>
                          <a:pt x="69" y="253"/>
                          <a:pt x="37" y="247"/>
                        </a:cubicBezTo>
                        <a:cubicBezTo>
                          <a:pt x="5" y="241"/>
                          <a:pt x="0" y="209"/>
                          <a:pt x="1" y="187"/>
                        </a:cubicBezTo>
                        <a:cubicBezTo>
                          <a:pt x="2" y="165"/>
                          <a:pt x="15" y="136"/>
                          <a:pt x="43" y="115"/>
                        </a:cubicBezTo>
                        <a:cubicBezTo>
                          <a:pt x="71" y="94"/>
                          <a:pt x="131" y="77"/>
                          <a:pt x="175" y="61"/>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71" name="Freeform 17"/>
                  <p:cNvSpPr>
                    <a:spLocks/>
                  </p:cNvSpPr>
                  <p:nvPr/>
                </p:nvSpPr>
                <p:spPr bwMode="auto">
                  <a:xfrm>
                    <a:off x="2094" y="847"/>
                    <a:ext cx="233" cy="378"/>
                  </a:xfrm>
                  <a:custGeom>
                    <a:avLst/>
                    <a:gdLst>
                      <a:gd name="T0" fmla="*/ 70 w 238"/>
                      <a:gd name="T1" fmla="*/ 249 h 386"/>
                      <a:gd name="T2" fmla="*/ 23 w 238"/>
                      <a:gd name="T3" fmla="*/ 176 h 386"/>
                      <a:gd name="T4" fmla="*/ 0 w 238"/>
                      <a:gd name="T5" fmla="*/ 88 h 386"/>
                      <a:gd name="T6" fmla="*/ 23 w 238"/>
                      <a:gd name="T7" fmla="*/ 12 h 386"/>
                      <a:gd name="T8" fmla="*/ 111 w 238"/>
                      <a:gd name="T9" fmla="*/ 24 h 386"/>
                      <a:gd name="T10" fmla="*/ 164 w 238"/>
                      <a:gd name="T11" fmla="*/ 120 h 386"/>
                      <a:gd name="T12" fmla="*/ 214 w 238"/>
                      <a:gd name="T13" fmla="*/ 282 h 386"/>
                      <a:gd name="T14" fmla="*/ 188 w 238"/>
                      <a:gd name="T15" fmla="*/ 347 h 386"/>
                      <a:gd name="T16" fmla="*/ 155 w 238"/>
                      <a:gd name="T17" fmla="*/ 326 h 386"/>
                      <a:gd name="T18" fmla="*/ 70 w 238"/>
                      <a:gd name="T19" fmla="*/ 249 h 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8" h="386">
                        <a:moveTo>
                          <a:pt x="78" y="270"/>
                        </a:moveTo>
                        <a:cubicBezTo>
                          <a:pt x="54" y="243"/>
                          <a:pt x="37" y="221"/>
                          <a:pt x="24" y="192"/>
                        </a:cubicBezTo>
                        <a:cubicBezTo>
                          <a:pt x="11" y="163"/>
                          <a:pt x="0" y="126"/>
                          <a:pt x="0" y="96"/>
                        </a:cubicBezTo>
                        <a:cubicBezTo>
                          <a:pt x="0" y="66"/>
                          <a:pt x="4" y="24"/>
                          <a:pt x="24" y="12"/>
                        </a:cubicBezTo>
                        <a:cubicBezTo>
                          <a:pt x="44" y="0"/>
                          <a:pt x="94" y="4"/>
                          <a:pt x="120" y="24"/>
                        </a:cubicBezTo>
                        <a:cubicBezTo>
                          <a:pt x="146" y="44"/>
                          <a:pt x="161" y="85"/>
                          <a:pt x="180" y="132"/>
                        </a:cubicBezTo>
                        <a:cubicBezTo>
                          <a:pt x="199" y="179"/>
                          <a:pt x="230" y="265"/>
                          <a:pt x="234" y="306"/>
                        </a:cubicBezTo>
                        <a:cubicBezTo>
                          <a:pt x="238" y="347"/>
                          <a:pt x="215" y="370"/>
                          <a:pt x="204" y="378"/>
                        </a:cubicBezTo>
                        <a:cubicBezTo>
                          <a:pt x="193" y="386"/>
                          <a:pt x="190" y="372"/>
                          <a:pt x="168" y="354"/>
                        </a:cubicBezTo>
                        <a:cubicBezTo>
                          <a:pt x="146" y="336"/>
                          <a:pt x="102" y="297"/>
                          <a:pt x="78" y="270"/>
                        </a:cubicBezTo>
                        <a:close/>
                      </a:path>
                    </a:pathLst>
                  </a:cu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grpSp>
            <p:pic>
              <p:nvPicPr>
                <p:cNvPr id="13357" name="Picture 1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8" name="Picture 1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9" name="Picture 2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424" y="3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60" name="Picture 2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376" y="57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61" name="Picture 2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5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62" name="Picture 2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472" y="76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63" name="Picture 2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64" name="Picture 2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2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13336" name="Group 26"/>
              <p:cNvGrpSpPr>
                <a:grpSpLocks/>
              </p:cNvGrpSpPr>
              <p:nvPr userDrawn="1"/>
            </p:nvGrpSpPr>
            <p:grpSpPr bwMode="auto">
              <a:xfrm>
                <a:off x="4944" y="1008"/>
                <a:ext cx="522" cy="2967"/>
                <a:chOff x="4944" y="1008"/>
                <a:chExt cx="522" cy="2967"/>
              </a:xfrm>
            </p:grpSpPr>
            <p:pic>
              <p:nvPicPr>
                <p:cNvPr id="13337" name="Picture 27"/>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38" name="Picture 2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84" y="1200"/>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39" name="Picture 2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158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0" name="Picture 3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17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1" name="Picture 3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40" y="182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2" name="Picture 3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88" y="201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3" name="Picture 3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206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4" name="Picture 3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23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5" name="Picture 3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22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6" name="Picture 36"/>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24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7" name="Picture 37"/>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25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8" name="Picture 3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13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49" name="Picture 3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44" y="27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0" name="Picture 4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07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1" name="Picture 4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331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2" name="Picture 4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4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3" name="Picture 4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88" y="35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4" name="Picture 4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7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3355" name="Picture 4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84" y="369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13324" name="Freeform 46"/>
            <p:cNvSpPr>
              <a:spLocks/>
            </p:cNvSpPr>
            <p:nvPr/>
          </p:nvSpPr>
          <p:spPr bwMode="auto">
            <a:xfrm>
              <a:off x="5010" y="3092"/>
              <a:ext cx="750" cy="1222"/>
            </a:xfrm>
            <a:custGeom>
              <a:avLst/>
              <a:gdLst>
                <a:gd name="T0" fmla="*/ 372 w 750"/>
                <a:gd name="T1" fmla="*/ 154 h 1222"/>
                <a:gd name="T2" fmla="*/ 378 w 750"/>
                <a:gd name="T3" fmla="*/ 412 h 1222"/>
                <a:gd name="T4" fmla="*/ 312 w 750"/>
                <a:gd name="T5" fmla="*/ 724 h 1222"/>
                <a:gd name="T6" fmla="*/ 138 w 750"/>
                <a:gd name="T7" fmla="*/ 928 h 1222"/>
                <a:gd name="T8" fmla="*/ 0 w 750"/>
                <a:gd name="T9" fmla="*/ 976 h 1222"/>
                <a:gd name="T10" fmla="*/ 0 w 750"/>
                <a:gd name="T11" fmla="*/ 1222 h 1222"/>
                <a:gd name="T12" fmla="*/ 750 w 750"/>
                <a:gd name="T13" fmla="*/ 1222 h 1222"/>
                <a:gd name="T14" fmla="*/ 750 w 750"/>
                <a:gd name="T15" fmla="*/ 178 h 1222"/>
                <a:gd name="T16" fmla="*/ 372 w 750"/>
                <a:gd name="T17" fmla="*/ 154 h 1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0" h="1222">
                  <a:moveTo>
                    <a:pt x="372" y="154"/>
                  </a:moveTo>
                  <a:cubicBezTo>
                    <a:pt x="309" y="193"/>
                    <a:pt x="388" y="317"/>
                    <a:pt x="378" y="412"/>
                  </a:cubicBezTo>
                  <a:cubicBezTo>
                    <a:pt x="368" y="507"/>
                    <a:pt x="352" y="638"/>
                    <a:pt x="312" y="724"/>
                  </a:cubicBezTo>
                  <a:cubicBezTo>
                    <a:pt x="272" y="810"/>
                    <a:pt x="190" y="886"/>
                    <a:pt x="138" y="928"/>
                  </a:cubicBezTo>
                  <a:cubicBezTo>
                    <a:pt x="86" y="970"/>
                    <a:pt x="23" y="927"/>
                    <a:pt x="0" y="976"/>
                  </a:cubicBezTo>
                  <a:lnTo>
                    <a:pt x="0" y="1222"/>
                  </a:lnTo>
                  <a:lnTo>
                    <a:pt x="750" y="1222"/>
                  </a:lnTo>
                  <a:lnTo>
                    <a:pt x="750" y="178"/>
                  </a:lnTo>
                  <a:cubicBezTo>
                    <a:pt x="687" y="0"/>
                    <a:pt x="451" y="159"/>
                    <a:pt x="372" y="15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957487" name="Freeform 47"/>
            <p:cNvSpPr>
              <a:spLocks/>
            </p:cNvSpPr>
            <p:nvPr/>
          </p:nvSpPr>
          <p:spPr bwMode="auto">
            <a:xfrm>
              <a:off x="5001" y="3060"/>
              <a:ext cx="768" cy="1260"/>
            </a:xfrm>
            <a:custGeom>
              <a:avLst/>
              <a:gdLst>
                <a:gd name="T0" fmla="*/ 0 w 768"/>
                <a:gd name="T1" fmla="*/ 1260 h 1260"/>
                <a:gd name="T2" fmla="*/ 0 w 768"/>
                <a:gd name="T3" fmla="*/ 1134 h 1260"/>
                <a:gd name="T4" fmla="*/ 210 w 768"/>
                <a:gd name="T5" fmla="*/ 1032 h 1260"/>
                <a:gd name="T6" fmla="*/ 324 w 768"/>
                <a:gd name="T7" fmla="*/ 918 h 1260"/>
                <a:gd name="T8" fmla="*/ 414 w 768"/>
                <a:gd name="T9" fmla="*/ 714 h 1260"/>
                <a:gd name="T10" fmla="*/ 450 w 768"/>
                <a:gd name="T11" fmla="*/ 456 h 1260"/>
                <a:gd name="T12" fmla="*/ 438 w 768"/>
                <a:gd name="T13" fmla="*/ 258 h 1260"/>
                <a:gd name="T14" fmla="*/ 684 w 768"/>
                <a:gd name="T15" fmla="*/ 0 h 1260"/>
                <a:gd name="T16" fmla="*/ 768 w 768"/>
                <a:gd name="T17" fmla="*/ 18 h 1260"/>
                <a:gd name="T18" fmla="*/ 768 w 768"/>
                <a:gd name="T19" fmla="*/ 1254 h 1260"/>
                <a:gd name="T20" fmla="*/ 0 w 768"/>
                <a:gd name="T21" fmla="*/ 126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8" h="1260">
                  <a:moveTo>
                    <a:pt x="0" y="1260"/>
                  </a:moveTo>
                  <a:lnTo>
                    <a:pt x="0" y="1134"/>
                  </a:lnTo>
                  <a:lnTo>
                    <a:pt x="210" y="1032"/>
                  </a:lnTo>
                  <a:lnTo>
                    <a:pt x="324" y="918"/>
                  </a:lnTo>
                  <a:lnTo>
                    <a:pt x="414" y="714"/>
                  </a:lnTo>
                  <a:lnTo>
                    <a:pt x="450" y="456"/>
                  </a:lnTo>
                  <a:lnTo>
                    <a:pt x="438" y="258"/>
                  </a:lnTo>
                  <a:lnTo>
                    <a:pt x="684" y="0"/>
                  </a:lnTo>
                  <a:lnTo>
                    <a:pt x="768" y="18"/>
                  </a:lnTo>
                  <a:lnTo>
                    <a:pt x="768" y="1254"/>
                  </a:lnTo>
                  <a:lnTo>
                    <a:pt x="0" y="1260"/>
                  </a:lnTo>
                  <a:close/>
                </a:path>
              </a:pathLst>
            </a:custGeom>
            <a:gradFill rotWithShape="0">
              <a:gsLst>
                <a:gs pos="0">
                  <a:schemeClr val="folHlink"/>
                </a:gs>
                <a:gs pos="50000">
                  <a:schemeClr val="hlink"/>
                </a:gs>
                <a:gs pos="100000">
                  <a:schemeClr val="folHlink"/>
                </a:gs>
              </a:gsLst>
              <a:lin ang="0" scaled="1"/>
            </a:gradFill>
            <a:ln>
              <a:noFill/>
            </a:ln>
            <a:effectLst/>
          </p:spPr>
          <p:txBody>
            <a:bodyPr wrap="none" anchor="ctr"/>
            <a:lstStyle/>
            <a:p>
              <a:pPr>
                <a:defRPr/>
              </a:pPr>
              <a:endParaRPr lang="en-US">
                <a:solidFill>
                  <a:srgbClr val="2F1311"/>
                </a:solidFill>
              </a:endParaRPr>
            </a:p>
          </p:txBody>
        </p:sp>
        <p:sp>
          <p:nvSpPr>
            <p:cNvPr id="957488" name="Freeform 48"/>
            <p:cNvSpPr>
              <a:spLocks/>
            </p:cNvSpPr>
            <p:nvPr/>
          </p:nvSpPr>
          <p:spPr bwMode="auto">
            <a:xfrm>
              <a:off x="4994" y="1775"/>
              <a:ext cx="776" cy="2543"/>
            </a:xfrm>
            <a:custGeom>
              <a:avLst/>
              <a:gdLst>
                <a:gd name="T0" fmla="*/ 550 w 776"/>
                <a:gd name="T1" fmla="*/ 115 h 2543"/>
                <a:gd name="T2" fmla="*/ 460 w 776"/>
                <a:gd name="T3" fmla="*/ 529 h 2543"/>
                <a:gd name="T4" fmla="*/ 298 w 776"/>
                <a:gd name="T5" fmla="*/ 925 h 2543"/>
                <a:gd name="T6" fmla="*/ 76 w 776"/>
                <a:gd name="T7" fmla="*/ 1267 h 2543"/>
                <a:gd name="T8" fmla="*/ 4 w 776"/>
                <a:gd name="T9" fmla="*/ 1339 h 2543"/>
                <a:gd name="T10" fmla="*/ 100 w 776"/>
                <a:gd name="T11" fmla="*/ 1351 h 2543"/>
                <a:gd name="T12" fmla="*/ 286 w 776"/>
                <a:gd name="T13" fmla="*/ 1399 h 2543"/>
                <a:gd name="T14" fmla="*/ 394 w 776"/>
                <a:gd name="T15" fmla="*/ 1525 h 2543"/>
                <a:gd name="T16" fmla="*/ 478 w 776"/>
                <a:gd name="T17" fmla="*/ 1705 h 2543"/>
                <a:gd name="T18" fmla="*/ 478 w 776"/>
                <a:gd name="T19" fmla="*/ 1969 h 2543"/>
                <a:gd name="T20" fmla="*/ 370 w 776"/>
                <a:gd name="T21" fmla="*/ 2263 h 2543"/>
                <a:gd name="T22" fmla="*/ 124 w 776"/>
                <a:gd name="T23" fmla="*/ 2479 h 2543"/>
                <a:gd name="T24" fmla="*/ 22 w 776"/>
                <a:gd name="T25" fmla="*/ 2515 h 2543"/>
                <a:gd name="T26" fmla="*/ 196 w 776"/>
                <a:gd name="T27" fmla="*/ 2533 h 2543"/>
                <a:gd name="T28" fmla="*/ 388 w 776"/>
                <a:gd name="T29" fmla="*/ 2455 h 2543"/>
                <a:gd name="T30" fmla="*/ 502 w 776"/>
                <a:gd name="T31" fmla="*/ 2299 h 2543"/>
                <a:gd name="T32" fmla="*/ 598 w 776"/>
                <a:gd name="T33" fmla="*/ 2197 h 2543"/>
                <a:gd name="T34" fmla="*/ 694 w 776"/>
                <a:gd name="T35" fmla="*/ 2197 h 2543"/>
                <a:gd name="T36" fmla="*/ 742 w 776"/>
                <a:gd name="T37" fmla="*/ 2230 h 2543"/>
                <a:gd name="T38" fmla="*/ 712 w 776"/>
                <a:gd name="T39" fmla="*/ 2137 h 2543"/>
                <a:gd name="T40" fmla="*/ 664 w 776"/>
                <a:gd name="T41" fmla="*/ 1807 h 2543"/>
                <a:gd name="T42" fmla="*/ 670 w 776"/>
                <a:gd name="T43" fmla="*/ 1561 h 2543"/>
                <a:gd name="T44" fmla="*/ 718 w 776"/>
                <a:gd name="T45" fmla="*/ 1393 h 2543"/>
                <a:gd name="T46" fmla="*/ 748 w 776"/>
                <a:gd name="T47" fmla="*/ 1219 h 2543"/>
                <a:gd name="T48" fmla="*/ 550 w 776"/>
                <a:gd name="T49" fmla="*/ 115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6" h="2543">
                  <a:moveTo>
                    <a:pt x="550" y="115"/>
                  </a:moveTo>
                  <a:cubicBezTo>
                    <a:pt x="502" y="0"/>
                    <a:pt x="502" y="394"/>
                    <a:pt x="460" y="529"/>
                  </a:cubicBezTo>
                  <a:cubicBezTo>
                    <a:pt x="418" y="664"/>
                    <a:pt x="362" y="802"/>
                    <a:pt x="298" y="925"/>
                  </a:cubicBezTo>
                  <a:cubicBezTo>
                    <a:pt x="234" y="1048"/>
                    <a:pt x="125" y="1198"/>
                    <a:pt x="76" y="1267"/>
                  </a:cubicBezTo>
                  <a:cubicBezTo>
                    <a:pt x="27" y="1336"/>
                    <a:pt x="0" y="1325"/>
                    <a:pt x="4" y="1339"/>
                  </a:cubicBezTo>
                  <a:cubicBezTo>
                    <a:pt x="8" y="1353"/>
                    <a:pt x="53" y="1341"/>
                    <a:pt x="100" y="1351"/>
                  </a:cubicBezTo>
                  <a:cubicBezTo>
                    <a:pt x="147" y="1361"/>
                    <a:pt x="237" y="1370"/>
                    <a:pt x="286" y="1399"/>
                  </a:cubicBezTo>
                  <a:cubicBezTo>
                    <a:pt x="335" y="1428"/>
                    <a:pt x="362" y="1474"/>
                    <a:pt x="394" y="1525"/>
                  </a:cubicBezTo>
                  <a:cubicBezTo>
                    <a:pt x="426" y="1576"/>
                    <a:pt x="464" y="1631"/>
                    <a:pt x="478" y="1705"/>
                  </a:cubicBezTo>
                  <a:cubicBezTo>
                    <a:pt x="492" y="1779"/>
                    <a:pt x="496" y="1876"/>
                    <a:pt x="478" y="1969"/>
                  </a:cubicBezTo>
                  <a:cubicBezTo>
                    <a:pt x="460" y="2062"/>
                    <a:pt x="429" y="2178"/>
                    <a:pt x="370" y="2263"/>
                  </a:cubicBezTo>
                  <a:cubicBezTo>
                    <a:pt x="311" y="2348"/>
                    <a:pt x="238" y="2428"/>
                    <a:pt x="124" y="2479"/>
                  </a:cubicBezTo>
                  <a:cubicBezTo>
                    <a:pt x="66" y="2521"/>
                    <a:pt x="10" y="2506"/>
                    <a:pt x="22" y="2515"/>
                  </a:cubicBezTo>
                  <a:cubicBezTo>
                    <a:pt x="34" y="2524"/>
                    <a:pt x="135" y="2543"/>
                    <a:pt x="196" y="2533"/>
                  </a:cubicBezTo>
                  <a:cubicBezTo>
                    <a:pt x="257" y="2523"/>
                    <a:pt x="337" y="2494"/>
                    <a:pt x="388" y="2455"/>
                  </a:cubicBezTo>
                  <a:cubicBezTo>
                    <a:pt x="439" y="2416"/>
                    <a:pt x="467" y="2342"/>
                    <a:pt x="502" y="2299"/>
                  </a:cubicBezTo>
                  <a:cubicBezTo>
                    <a:pt x="537" y="2256"/>
                    <a:pt x="566" y="2214"/>
                    <a:pt x="598" y="2197"/>
                  </a:cubicBezTo>
                  <a:cubicBezTo>
                    <a:pt x="630" y="2180"/>
                    <a:pt x="670" y="2191"/>
                    <a:pt x="694" y="2197"/>
                  </a:cubicBezTo>
                  <a:cubicBezTo>
                    <a:pt x="718" y="2203"/>
                    <a:pt x="739" y="2240"/>
                    <a:pt x="742" y="2230"/>
                  </a:cubicBezTo>
                  <a:cubicBezTo>
                    <a:pt x="745" y="2220"/>
                    <a:pt x="725" y="2207"/>
                    <a:pt x="712" y="2137"/>
                  </a:cubicBezTo>
                  <a:cubicBezTo>
                    <a:pt x="699" y="2067"/>
                    <a:pt x="671" y="1903"/>
                    <a:pt x="664" y="1807"/>
                  </a:cubicBezTo>
                  <a:cubicBezTo>
                    <a:pt x="657" y="1711"/>
                    <a:pt x="661" y="1630"/>
                    <a:pt x="670" y="1561"/>
                  </a:cubicBezTo>
                  <a:cubicBezTo>
                    <a:pt x="679" y="1492"/>
                    <a:pt x="705" y="1450"/>
                    <a:pt x="718" y="1393"/>
                  </a:cubicBezTo>
                  <a:cubicBezTo>
                    <a:pt x="731" y="1336"/>
                    <a:pt x="776" y="1427"/>
                    <a:pt x="748" y="1219"/>
                  </a:cubicBezTo>
                  <a:cubicBezTo>
                    <a:pt x="720" y="1011"/>
                    <a:pt x="598" y="230"/>
                    <a:pt x="550" y="115"/>
                  </a:cubicBez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a:noFill/>
            </a:ln>
            <a:effectLst/>
          </p:spPr>
          <p:txBody>
            <a:bodyPr wrap="none" anchor="ctr"/>
            <a:lstStyle/>
            <a:p>
              <a:pPr>
                <a:defRPr/>
              </a:pPr>
              <a:endParaRPr lang="en-US">
                <a:solidFill>
                  <a:srgbClr val="2F1311"/>
                </a:solidFill>
              </a:endParaRPr>
            </a:p>
          </p:txBody>
        </p:sp>
        <p:sp>
          <p:nvSpPr>
            <p:cNvPr id="13327" name="Freeform 49" descr="kimonopat1"/>
            <p:cNvSpPr>
              <a:spLocks/>
            </p:cNvSpPr>
            <p:nvPr/>
          </p:nvSpPr>
          <p:spPr bwMode="auto">
            <a:xfrm>
              <a:off x="5046" y="2229"/>
              <a:ext cx="617" cy="1376"/>
            </a:xfrm>
            <a:custGeom>
              <a:avLst/>
              <a:gdLst>
                <a:gd name="T0" fmla="*/ 486 w 617"/>
                <a:gd name="T1" fmla="*/ 3 h 1376"/>
                <a:gd name="T2" fmla="*/ 402 w 617"/>
                <a:gd name="T3" fmla="*/ 381 h 1376"/>
                <a:gd name="T4" fmla="*/ 216 w 617"/>
                <a:gd name="T5" fmla="*/ 777 h 1376"/>
                <a:gd name="T6" fmla="*/ 0 w 617"/>
                <a:gd name="T7" fmla="*/ 1119 h 1376"/>
                <a:gd name="T8" fmla="*/ 102 w 617"/>
                <a:gd name="T9" fmla="*/ 1101 h 1376"/>
                <a:gd name="T10" fmla="*/ 282 w 617"/>
                <a:gd name="T11" fmla="*/ 1119 h 1376"/>
                <a:gd name="T12" fmla="*/ 378 w 617"/>
                <a:gd name="T13" fmla="*/ 1185 h 1376"/>
                <a:gd name="T14" fmla="*/ 432 w 617"/>
                <a:gd name="T15" fmla="*/ 1269 h 1376"/>
                <a:gd name="T16" fmla="*/ 444 w 617"/>
                <a:gd name="T17" fmla="*/ 1365 h 1376"/>
                <a:gd name="T18" fmla="*/ 498 w 617"/>
                <a:gd name="T19" fmla="*/ 1203 h 1376"/>
                <a:gd name="T20" fmla="*/ 564 w 617"/>
                <a:gd name="T21" fmla="*/ 825 h 1376"/>
                <a:gd name="T22" fmla="*/ 606 w 617"/>
                <a:gd name="T23" fmla="*/ 363 h 1376"/>
                <a:gd name="T24" fmla="*/ 486 w 617"/>
                <a:gd name="T25" fmla="*/ 3 h 13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7" h="1376">
                  <a:moveTo>
                    <a:pt x="486" y="3"/>
                  </a:moveTo>
                  <a:cubicBezTo>
                    <a:pt x="452" y="6"/>
                    <a:pt x="447" y="252"/>
                    <a:pt x="402" y="381"/>
                  </a:cubicBezTo>
                  <a:cubicBezTo>
                    <a:pt x="357" y="510"/>
                    <a:pt x="283" y="654"/>
                    <a:pt x="216" y="777"/>
                  </a:cubicBezTo>
                  <a:cubicBezTo>
                    <a:pt x="149" y="900"/>
                    <a:pt x="19" y="1065"/>
                    <a:pt x="0" y="1119"/>
                  </a:cubicBezTo>
                  <a:cubicBezTo>
                    <a:pt x="48" y="1119"/>
                    <a:pt x="55" y="1101"/>
                    <a:pt x="102" y="1101"/>
                  </a:cubicBezTo>
                  <a:cubicBezTo>
                    <a:pt x="149" y="1101"/>
                    <a:pt x="236" y="1105"/>
                    <a:pt x="282" y="1119"/>
                  </a:cubicBezTo>
                  <a:cubicBezTo>
                    <a:pt x="328" y="1133"/>
                    <a:pt x="353" y="1160"/>
                    <a:pt x="378" y="1185"/>
                  </a:cubicBezTo>
                  <a:cubicBezTo>
                    <a:pt x="403" y="1210"/>
                    <a:pt x="421" y="1239"/>
                    <a:pt x="432" y="1269"/>
                  </a:cubicBezTo>
                  <a:cubicBezTo>
                    <a:pt x="443" y="1299"/>
                    <a:pt x="433" y="1376"/>
                    <a:pt x="444" y="1365"/>
                  </a:cubicBezTo>
                  <a:cubicBezTo>
                    <a:pt x="455" y="1354"/>
                    <a:pt x="478" y="1293"/>
                    <a:pt x="498" y="1203"/>
                  </a:cubicBezTo>
                  <a:cubicBezTo>
                    <a:pt x="518" y="1113"/>
                    <a:pt x="546" y="965"/>
                    <a:pt x="564" y="825"/>
                  </a:cubicBezTo>
                  <a:cubicBezTo>
                    <a:pt x="582" y="685"/>
                    <a:pt x="617" y="496"/>
                    <a:pt x="606" y="363"/>
                  </a:cubicBezTo>
                  <a:cubicBezTo>
                    <a:pt x="595" y="230"/>
                    <a:pt x="520" y="0"/>
                    <a:pt x="486" y="3"/>
                  </a:cubicBezTo>
                  <a:close/>
                </a:path>
              </a:pathLst>
            </a:custGeom>
            <a:blipFill dpi="0" rotWithShape="0">
              <a:blip r:embed="rId14"/>
              <a:srcRect/>
              <a:tile tx="0" ty="0" sx="100000" sy="100000" flip="none" algn="tl"/>
            </a:blip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28" name="Freeform 50" descr="kimonopat1"/>
            <p:cNvSpPr>
              <a:spLocks/>
            </p:cNvSpPr>
            <p:nvPr/>
          </p:nvSpPr>
          <p:spPr bwMode="auto">
            <a:xfrm>
              <a:off x="5193" y="269"/>
              <a:ext cx="576" cy="3180"/>
            </a:xfrm>
            <a:custGeom>
              <a:avLst/>
              <a:gdLst>
                <a:gd name="T0" fmla="*/ 42 w 576"/>
                <a:gd name="T1" fmla="*/ 61 h 3180"/>
                <a:gd name="T2" fmla="*/ 156 w 576"/>
                <a:gd name="T3" fmla="*/ 517 h 3180"/>
                <a:gd name="T4" fmla="*/ 288 w 576"/>
                <a:gd name="T5" fmla="*/ 991 h 3180"/>
                <a:gd name="T6" fmla="*/ 414 w 576"/>
                <a:gd name="T7" fmla="*/ 1435 h 3180"/>
                <a:gd name="T8" fmla="*/ 576 w 576"/>
                <a:gd name="T9" fmla="*/ 1807 h 3180"/>
                <a:gd name="T10" fmla="*/ 576 w 576"/>
                <a:gd name="T11" fmla="*/ 3055 h 3180"/>
                <a:gd name="T12" fmla="*/ 414 w 576"/>
                <a:gd name="T13" fmla="*/ 2557 h 3180"/>
                <a:gd name="T14" fmla="*/ 252 w 576"/>
                <a:gd name="T15" fmla="*/ 1765 h 3180"/>
                <a:gd name="T16" fmla="*/ 126 w 576"/>
                <a:gd name="T17" fmla="*/ 961 h 3180"/>
                <a:gd name="T18" fmla="*/ 12 w 576"/>
                <a:gd name="T19" fmla="*/ 151 h 3180"/>
                <a:gd name="T20" fmla="*/ 42 w 576"/>
                <a:gd name="T21" fmla="*/ 61 h 3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6" h="3180">
                  <a:moveTo>
                    <a:pt x="42" y="61"/>
                  </a:moveTo>
                  <a:cubicBezTo>
                    <a:pt x="66" y="122"/>
                    <a:pt x="115" y="362"/>
                    <a:pt x="156" y="517"/>
                  </a:cubicBezTo>
                  <a:cubicBezTo>
                    <a:pt x="197" y="672"/>
                    <a:pt x="245" y="838"/>
                    <a:pt x="288" y="991"/>
                  </a:cubicBezTo>
                  <a:cubicBezTo>
                    <a:pt x="331" y="1144"/>
                    <a:pt x="366" y="1299"/>
                    <a:pt x="414" y="1435"/>
                  </a:cubicBezTo>
                  <a:cubicBezTo>
                    <a:pt x="462" y="1571"/>
                    <a:pt x="549" y="1537"/>
                    <a:pt x="576" y="1807"/>
                  </a:cubicBezTo>
                  <a:lnTo>
                    <a:pt x="576" y="3055"/>
                  </a:lnTo>
                  <a:cubicBezTo>
                    <a:pt x="549" y="3180"/>
                    <a:pt x="468" y="2772"/>
                    <a:pt x="414" y="2557"/>
                  </a:cubicBezTo>
                  <a:cubicBezTo>
                    <a:pt x="360" y="2342"/>
                    <a:pt x="300" y="2031"/>
                    <a:pt x="252" y="1765"/>
                  </a:cubicBezTo>
                  <a:cubicBezTo>
                    <a:pt x="204" y="1499"/>
                    <a:pt x="166" y="1230"/>
                    <a:pt x="126" y="961"/>
                  </a:cubicBezTo>
                  <a:cubicBezTo>
                    <a:pt x="86" y="692"/>
                    <a:pt x="24" y="299"/>
                    <a:pt x="12" y="151"/>
                  </a:cubicBezTo>
                  <a:cubicBezTo>
                    <a:pt x="0" y="3"/>
                    <a:pt x="18" y="0"/>
                    <a:pt x="42" y="61"/>
                  </a:cubicBezTo>
                  <a:close/>
                </a:path>
              </a:pathLst>
            </a:custGeom>
            <a:blipFill dpi="0" rotWithShape="0">
              <a:blip r:embed="rId14"/>
              <a:srcRect/>
              <a:tile tx="0" ty="0" sx="100000" sy="100000" flip="none" algn="tl"/>
            </a:blip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29" name="Freeform 51"/>
            <p:cNvSpPr>
              <a:spLocks/>
            </p:cNvSpPr>
            <p:nvPr/>
          </p:nvSpPr>
          <p:spPr bwMode="auto">
            <a:xfrm>
              <a:off x="5197" y="165"/>
              <a:ext cx="573" cy="1935"/>
            </a:xfrm>
            <a:custGeom>
              <a:avLst/>
              <a:gdLst>
                <a:gd name="T0" fmla="*/ 69 w 573"/>
                <a:gd name="T1" fmla="*/ 63 h 1935"/>
                <a:gd name="T2" fmla="*/ 207 w 573"/>
                <a:gd name="T3" fmla="*/ 549 h 1935"/>
                <a:gd name="T4" fmla="*/ 381 w 573"/>
                <a:gd name="T5" fmla="*/ 1101 h 1935"/>
                <a:gd name="T6" fmla="*/ 573 w 573"/>
                <a:gd name="T7" fmla="*/ 1575 h 1935"/>
                <a:gd name="T8" fmla="*/ 573 w 573"/>
                <a:gd name="T9" fmla="*/ 1935 h 1935"/>
                <a:gd name="T10" fmla="*/ 321 w 573"/>
                <a:gd name="T11" fmla="*/ 1449 h 1935"/>
                <a:gd name="T12" fmla="*/ 147 w 573"/>
                <a:gd name="T13" fmla="*/ 699 h 1935"/>
                <a:gd name="T14" fmla="*/ 15 w 573"/>
                <a:gd name="T15" fmla="*/ 171 h 1935"/>
                <a:gd name="T16" fmla="*/ 69 w 573"/>
                <a:gd name="T17" fmla="*/ 63 h 19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3" h="1935">
                  <a:moveTo>
                    <a:pt x="69" y="63"/>
                  </a:moveTo>
                  <a:cubicBezTo>
                    <a:pt x="101" y="126"/>
                    <a:pt x="155" y="376"/>
                    <a:pt x="207" y="549"/>
                  </a:cubicBezTo>
                  <a:cubicBezTo>
                    <a:pt x="259" y="722"/>
                    <a:pt x="320" y="930"/>
                    <a:pt x="381" y="1101"/>
                  </a:cubicBezTo>
                  <a:cubicBezTo>
                    <a:pt x="442" y="1272"/>
                    <a:pt x="541" y="1436"/>
                    <a:pt x="573" y="1575"/>
                  </a:cubicBezTo>
                  <a:lnTo>
                    <a:pt x="573" y="1935"/>
                  </a:lnTo>
                  <a:cubicBezTo>
                    <a:pt x="531" y="1914"/>
                    <a:pt x="392" y="1655"/>
                    <a:pt x="321" y="1449"/>
                  </a:cubicBezTo>
                  <a:cubicBezTo>
                    <a:pt x="250" y="1243"/>
                    <a:pt x="198" y="912"/>
                    <a:pt x="147" y="699"/>
                  </a:cubicBezTo>
                  <a:cubicBezTo>
                    <a:pt x="96" y="486"/>
                    <a:pt x="30" y="274"/>
                    <a:pt x="15" y="171"/>
                  </a:cubicBezTo>
                  <a:cubicBezTo>
                    <a:pt x="0" y="68"/>
                    <a:pt x="37" y="0"/>
                    <a:pt x="69" y="63"/>
                  </a:cubicBezTo>
                  <a:close/>
                </a:path>
              </a:pathLst>
            </a:custGeom>
            <a:gradFill rotWithShape="0">
              <a:gsLst>
                <a:gs pos="0">
                  <a:schemeClr val="bg1"/>
                </a:gs>
                <a:gs pos="100000">
                  <a:schemeClr val="folHlink"/>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13330" name="Freeform 52"/>
            <p:cNvSpPr>
              <a:spLocks/>
            </p:cNvSpPr>
            <p:nvPr/>
          </p:nvSpPr>
          <p:spPr bwMode="auto">
            <a:xfrm>
              <a:off x="5004" y="0"/>
              <a:ext cx="363"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2F1311"/>
                </a:solidFill>
              </a:endParaRPr>
            </a:p>
          </p:txBody>
        </p:sp>
        <p:sp>
          <p:nvSpPr>
            <p:cNvPr id="957493" name="Freeform 53"/>
            <p:cNvSpPr>
              <a:spLocks/>
            </p:cNvSpPr>
            <p:nvPr/>
          </p:nvSpPr>
          <p:spPr bwMode="auto">
            <a:xfrm>
              <a:off x="5004" y="1"/>
              <a:ext cx="189"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Lst>
              <a:ahLst/>
              <a:cxnLst>
                <a:cxn ang="0">
                  <a:pos x="T0" y="T1"/>
                </a:cxn>
                <a:cxn ang="0">
                  <a:pos x="T2" y="T3"/>
                </a:cxn>
                <a:cxn ang="0">
                  <a:pos x="T4" y="T5"/>
                </a:cxn>
                <a:cxn ang="0">
                  <a:pos x="T6" y="T7"/>
                </a:cxn>
                <a:cxn ang="0">
                  <a:pos x="T8" y="T9"/>
                </a:cxn>
                <a:cxn ang="0">
                  <a:pos x="T10" y="T11"/>
                </a:cxn>
                <a:cxn ang="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chemeClr val="folHlink"/>
                </a:gs>
                <a:gs pos="50000">
                  <a:schemeClr val="hlink"/>
                </a:gs>
                <a:gs pos="100000">
                  <a:schemeClr val="folHlink"/>
                </a:gs>
              </a:gsLst>
              <a:lin ang="0" scaled="1"/>
            </a:gradFill>
            <a:ln>
              <a:noFill/>
            </a:ln>
            <a:effectLst/>
          </p:spPr>
          <p:txBody>
            <a:bodyPr wrap="none" anchor="ctr"/>
            <a:lstStyle/>
            <a:p>
              <a:pPr>
                <a:defRPr/>
              </a:pPr>
              <a:endParaRPr lang="en-US">
                <a:solidFill>
                  <a:srgbClr val="2F1311"/>
                </a:solidFill>
              </a:endParaRPr>
            </a:p>
          </p:txBody>
        </p:sp>
        <p:sp>
          <p:nvSpPr>
            <p:cNvPr id="13332" name="Rectangle 54"/>
            <p:cNvSpPr>
              <a:spLocks noChangeArrowheads="1"/>
            </p:cNvSpPr>
            <p:nvPr/>
          </p:nvSpPr>
          <p:spPr bwMode="auto">
            <a:xfrm>
              <a:off x="4955" y="1"/>
              <a:ext cx="56" cy="4320"/>
            </a:xfrm>
            <a:prstGeom prst="rect">
              <a:avLst/>
            </a:pr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sz="1800">
                <a:solidFill>
                  <a:srgbClr val="2F1311"/>
                </a:solidFill>
              </a:endParaRPr>
            </a:p>
          </p:txBody>
        </p:sp>
        <p:sp>
          <p:nvSpPr>
            <p:cNvPr id="957495" name="Freeform 55"/>
            <p:cNvSpPr>
              <a:spLocks/>
            </p:cNvSpPr>
            <p:nvPr/>
          </p:nvSpPr>
          <p:spPr bwMode="auto">
            <a:xfrm>
              <a:off x="5013" y="3924"/>
              <a:ext cx="734" cy="390"/>
            </a:xfrm>
            <a:custGeom>
              <a:avLst/>
              <a:gdLst>
                <a:gd name="T0" fmla="*/ 1 w 692"/>
                <a:gd name="T1" fmla="*/ 357 h 378"/>
                <a:gd name="T2" fmla="*/ 109 w 692"/>
                <a:gd name="T3" fmla="*/ 341 h 378"/>
                <a:gd name="T4" fmla="*/ 241 w 692"/>
                <a:gd name="T5" fmla="*/ 305 h 378"/>
                <a:gd name="T6" fmla="*/ 353 w 692"/>
                <a:gd name="T7" fmla="*/ 209 h 378"/>
                <a:gd name="T8" fmla="*/ 429 w 692"/>
                <a:gd name="T9" fmla="*/ 89 h 378"/>
                <a:gd name="T10" fmla="*/ 493 w 692"/>
                <a:gd name="T11" fmla="*/ 17 h 378"/>
                <a:gd name="T12" fmla="*/ 577 w 692"/>
                <a:gd name="T13" fmla="*/ 1 h 378"/>
                <a:gd name="T14" fmla="*/ 629 w 692"/>
                <a:gd name="T15" fmla="*/ 21 h 378"/>
                <a:gd name="T16" fmla="*/ 673 w 692"/>
                <a:gd name="T17" fmla="*/ 65 h 378"/>
                <a:gd name="T18" fmla="*/ 673 w 692"/>
                <a:gd name="T19" fmla="*/ 137 h 378"/>
                <a:gd name="T20" fmla="*/ 561 w 692"/>
                <a:gd name="T21" fmla="*/ 225 h 378"/>
                <a:gd name="T22" fmla="*/ 425 w 692"/>
                <a:gd name="T23" fmla="*/ 297 h 378"/>
                <a:gd name="T24" fmla="*/ 245 w 692"/>
                <a:gd name="T25" fmla="*/ 357 h 378"/>
                <a:gd name="T26" fmla="*/ 113 w 692"/>
                <a:gd name="T27" fmla="*/ 377 h 378"/>
                <a:gd name="T28" fmla="*/ 1 w 692"/>
                <a:gd name="T29" fmla="*/ 357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2" h="378">
                  <a:moveTo>
                    <a:pt x="1" y="357"/>
                  </a:moveTo>
                  <a:cubicBezTo>
                    <a:pt x="0" y="351"/>
                    <a:pt x="69" y="350"/>
                    <a:pt x="109" y="341"/>
                  </a:cubicBezTo>
                  <a:cubicBezTo>
                    <a:pt x="149" y="332"/>
                    <a:pt x="200" y="327"/>
                    <a:pt x="241" y="305"/>
                  </a:cubicBezTo>
                  <a:cubicBezTo>
                    <a:pt x="282" y="283"/>
                    <a:pt x="322" y="245"/>
                    <a:pt x="353" y="209"/>
                  </a:cubicBezTo>
                  <a:cubicBezTo>
                    <a:pt x="384" y="173"/>
                    <a:pt x="406" y="121"/>
                    <a:pt x="429" y="89"/>
                  </a:cubicBezTo>
                  <a:cubicBezTo>
                    <a:pt x="452" y="57"/>
                    <a:pt x="468" y="32"/>
                    <a:pt x="493" y="17"/>
                  </a:cubicBezTo>
                  <a:cubicBezTo>
                    <a:pt x="518" y="2"/>
                    <a:pt x="554" y="0"/>
                    <a:pt x="577" y="1"/>
                  </a:cubicBezTo>
                  <a:cubicBezTo>
                    <a:pt x="600" y="2"/>
                    <a:pt x="613" y="10"/>
                    <a:pt x="629" y="21"/>
                  </a:cubicBezTo>
                  <a:cubicBezTo>
                    <a:pt x="645" y="32"/>
                    <a:pt x="666" y="46"/>
                    <a:pt x="673" y="65"/>
                  </a:cubicBezTo>
                  <a:cubicBezTo>
                    <a:pt x="680" y="84"/>
                    <a:pt x="692" y="110"/>
                    <a:pt x="673" y="137"/>
                  </a:cubicBezTo>
                  <a:cubicBezTo>
                    <a:pt x="654" y="164"/>
                    <a:pt x="602" y="198"/>
                    <a:pt x="561" y="225"/>
                  </a:cubicBezTo>
                  <a:cubicBezTo>
                    <a:pt x="520" y="252"/>
                    <a:pt x="478" y="275"/>
                    <a:pt x="425" y="297"/>
                  </a:cubicBezTo>
                  <a:cubicBezTo>
                    <a:pt x="372" y="319"/>
                    <a:pt x="297" y="344"/>
                    <a:pt x="245" y="357"/>
                  </a:cubicBezTo>
                  <a:cubicBezTo>
                    <a:pt x="193" y="370"/>
                    <a:pt x="156" y="376"/>
                    <a:pt x="113" y="377"/>
                  </a:cubicBezTo>
                  <a:cubicBezTo>
                    <a:pt x="70" y="378"/>
                    <a:pt x="2" y="363"/>
                    <a:pt x="1" y="357"/>
                  </a:cubicBezTo>
                  <a:close/>
                </a:path>
              </a:pathLst>
            </a:custGeom>
            <a:gradFill rotWithShape="0">
              <a:gsLst>
                <a:gs pos="0">
                  <a:schemeClr val="bg1"/>
                </a:gs>
                <a:gs pos="50000">
                  <a:schemeClr val="folHlink"/>
                </a:gs>
                <a:gs pos="100000">
                  <a:schemeClr val="bg1"/>
                </a:gs>
              </a:gsLst>
              <a:lin ang="0" scaled="1"/>
            </a:gradFill>
            <a:ln>
              <a:noFill/>
            </a:ln>
            <a:effectLst/>
          </p:spPr>
          <p:txBody>
            <a:bodyPr wrap="none" anchor="ctr"/>
            <a:lstStyle/>
            <a:p>
              <a:pPr>
                <a:defRPr/>
              </a:pPr>
              <a:endParaRPr lang="en-US">
                <a:solidFill>
                  <a:srgbClr val="2F1311"/>
                </a:solidFill>
              </a:endParaRPr>
            </a:p>
          </p:txBody>
        </p:sp>
        <p:sp>
          <p:nvSpPr>
            <p:cNvPr id="13334" name="AutoShape 56"/>
            <p:cNvSpPr>
              <a:spLocks noChangeArrowheads="1"/>
            </p:cNvSpPr>
            <p:nvPr/>
          </p:nvSpPr>
          <p:spPr bwMode="hidden">
            <a:xfrm rot="5400000">
              <a:off x="2724" y="2089"/>
              <a:ext cx="4320" cy="142"/>
            </a:xfrm>
            <a:custGeom>
              <a:avLst/>
              <a:gdLst>
                <a:gd name="T0" fmla="*/ 34 w 21600"/>
                <a:gd name="T1" fmla="*/ 0 h 21600"/>
                <a:gd name="T2" fmla="*/ 17 w 21600"/>
                <a:gd name="T3" fmla="*/ 0 h 21600"/>
                <a:gd name="T4" fmla="*/ 0 w 21600"/>
                <a:gd name="T5" fmla="*/ 0 h 21600"/>
                <a:gd name="T6" fmla="*/ 17 w 21600"/>
                <a:gd name="T7" fmla="*/ 0 h 21600"/>
                <a:gd name="T8" fmla="*/ 0 60000 65536"/>
                <a:gd name="T9" fmla="*/ 0 60000 65536"/>
                <a:gd name="T10" fmla="*/ 0 60000 65536"/>
                <a:gd name="T11" fmla="*/ 0 60000 65536"/>
                <a:gd name="T12" fmla="*/ 2105 w 21600"/>
                <a:gd name="T13" fmla="*/ 2130 h 21600"/>
                <a:gd name="T14" fmla="*/ 19495 w 21600"/>
                <a:gd name="T15" fmla="*/ 19470 h 21600"/>
              </a:gdLst>
              <a:ahLst/>
              <a:cxnLst>
                <a:cxn ang="T8">
                  <a:pos x="T0" y="T1"/>
                </a:cxn>
                <a:cxn ang="T9">
                  <a:pos x="T2" y="T3"/>
                </a:cxn>
                <a:cxn ang="T10">
                  <a:pos x="T4" y="T5"/>
                </a:cxn>
                <a:cxn ang="T11">
                  <a:pos x="T6" y="T7"/>
                </a:cxn>
              </a:cxnLst>
              <a:rect l="T12" t="T13" r="T14" b="T15"/>
              <a:pathLst>
                <a:path w="21600" h="21600">
                  <a:moveTo>
                    <a:pt x="0" y="0"/>
                  </a:moveTo>
                  <a:lnTo>
                    <a:pt x="607" y="21600"/>
                  </a:lnTo>
                  <a:lnTo>
                    <a:pt x="20993" y="21600"/>
                  </a:lnTo>
                  <a:lnTo>
                    <a:pt x="21600" y="0"/>
                  </a:lnTo>
                  <a:lnTo>
                    <a:pt x="0" y="0"/>
                  </a:lnTo>
                  <a:close/>
                </a:path>
              </a:pathLst>
            </a:custGeom>
            <a:gradFill rotWithShape="0">
              <a:gsLst>
                <a:gs pos="0">
                  <a:schemeClr val="bg1"/>
                </a:gs>
                <a:gs pos="100000">
                  <a:schemeClr val="bg2"/>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rot="10800000" vert="eaVert" wrap="none" anchor="ctr"/>
            <a:lstStyle/>
            <a:p>
              <a:endParaRPr lang="en-US">
                <a:solidFill>
                  <a:srgbClr val="2F1311"/>
                </a:solidFill>
              </a:endParaRPr>
            </a:p>
          </p:txBody>
        </p:sp>
      </p:grpSp>
      <p:sp>
        <p:nvSpPr>
          <p:cNvPr id="13315" name="Rectangle 57"/>
          <p:cNvSpPr>
            <a:spLocks noGrp="1" noChangeArrowheads="1"/>
          </p:cNvSpPr>
          <p:nvPr>
            <p:ph type="title"/>
          </p:nvPr>
        </p:nvSpPr>
        <p:spPr bwMode="auto">
          <a:xfrm>
            <a:off x="219075" y="227013"/>
            <a:ext cx="747712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3316" name="Rectangle 58"/>
          <p:cNvSpPr>
            <a:spLocks noGrp="1" noChangeArrowheads="1"/>
          </p:cNvSpPr>
          <p:nvPr>
            <p:ph type="body" idx="1"/>
          </p:nvPr>
        </p:nvSpPr>
        <p:spPr bwMode="auto">
          <a:xfrm>
            <a:off x="263525" y="1598613"/>
            <a:ext cx="7386638" cy="44973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57499" name="Rectangle 59"/>
          <p:cNvSpPr>
            <a:spLocks noGrp="1" noChangeArrowheads="1"/>
          </p:cNvSpPr>
          <p:nvPr>
            <p:ph type="dt" sz="half" idx="2"/>
          </p:nvPr>
        </p:nvSpPr>
        <p:spPr bwMode="auto">
          <a:xfrm>
            <a:off x="301625" y="6242050"/>
            <a:ext cx="1782763" cy="474663"/>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000">
                <a:ea typeface="ＭＳ Ｐゴシック" charset="0"/>
                <a:cs typeface="ＭＳ Ｐゴシック" charset="0"/>
              </a:defRPr>
            </a:lvl1pPr>
          </a:lstStyle>
          <a:p>
            <a:pPr>
              <a:defRPr/>
            </a:pPr>
            <a:endParaRPr lang="en-US">
              <a:solidFill>
                <a:srgbClr val="2F1311"/>
              </a:solidFill>
            </a:endParaRPr>
          </a:p>
        </p:txBody>
      </p:sp>
      <p:sp>
        <p:nvSpPr>
          <p:cNvPr id="957500" name="Rectangle 60"/>
          <p:cNvSpPr>
            <a:spLocks noGrp="1" noChangeArrowheads="1"/>
          </p:cNvSpPr>
          <p:nvPr>
            <p:ph type="ftr" sz="quarter" idx="3"/>
          </p:nvPr>
        </p:nvSpPr>
        <p:spPr bwMode="auto">
          <a:xfrm>
            <a:off x="2257425" y="6248400"/>
            <a:ext cx="3455988" cy="474663"/>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000">
                <a:ea typeface="ＭＳ Ｐゴシック" charset="0"/>
                <a:cs typeface="ＭＳ Ｐゴシック" charset="0"/>
              </a:defRPr>
            </a:lvl1pPr>
          </a:lstStyle>
          <a:p>
            <a:pPr>
              <a:defRPr/>
            </a:pPr>
            <a:endParaRPr lang="en-US">
              <a:solidFill>
                <a:srgbClr val="2F1311"/>
              </a:solidFill>
            </a:endParaRPr>
          </a:p>
        </p:txBody>
      </p:sp>
      <p:sp>
        <p:nvSpPr>
          <p:cNvPr id="957501" name="Rectangle 61"/>
          <p:cNvSpPr>
            <a:spLocks noGrp="1" noChangeArrowheads="1"/>
          </p:cNvSpPr>
          <p:nvPr>
            <p:ph type="sldNum" sz="quarter" idx="4"/>
          </p:nvPr>
        </p:nvSpPr>
        <p:spPr bwMode="auto">
          <a:xfrm>
            <a:off x="5867400" y="6248400"/>
            <a:ext cx="1755775" cy="474663"/>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000"/>
            </a:lvl1pPr>
          </a:lstStyle>
          <a:p>
            <a:pPr>
              <a:defRPr/>
            </a:pPr>
            <a:fld id="{2CB50CD3-80AB-F948-B42F-CF22B8E6A6BB}" type="slidenum">
              <a:rPr lang="en-US">
                <a:solidFill>
                  <a:srgbClr val="2F1311"/>
                </a:solidFill>
              </a:rPr>
              <a:pPr>
                <a:defRPr/>
              </a:pPr>
              <a:t>‹#›</a:t>
            </a:fld>
            <a:endParaRPr lang="en-US">
              <a:solidFill>
                <a:srgbClr val="2F1311"/>
              </a:solidFill>
            </a:endParaRPr>
          </a:p>
        </p:txBody>
      </p:sp>
    </p:spTree>
    <p:extLst>
      <p:ext uri="{BB962C8B-B14F-4D97-AF65-F5344CB8AC3E}">
        <p14:creationId xmlns:p14="http://schemas.microsoft.com/office/powerpoint/2010/main" val="1479775875"/>
      </p:ext>
    </p:extLst>
  </p:cSld>
  <p:clrMap bg1="lt1" tx1="dk1" bg2="lt2" tx2="dk2" accent1="accent1" accent2="accent2" accent3="accent3" accent4="accent4" accent5="accent5" accent6="accent6" hlink="hlink" folHlink="folHlink"/>
  <p:sldLayoutIdLst>
    <p:sldLayoutId id="2147488885" r:id="rId1"/>
    <p:sldLayoutId id="2147488886" r:id="rId2"/>
    <p:sldLayoutId id="2147488887" r:id="rId3"/>
    <p:sldLayoutId id="2147488888" r:id="rId4"/>
    <p:sldLayoutId id="2147488889" r:id="rId5"/>
    <p:sldLayoutId id="2147488890" r:id="rId6"/>
    <p:sldLayoutId id="2147488891" r:id="rId7"/>
    <p:sldLayoutId id="2147488892" r:id="rId8"/>
    <p:sldLayoutId id="2147488893" r:id="rId9"/>
    <p:sldLayoutId id="2147488894" r:id="rId10"/>
    <p:sldLayoutId id="2147488895" r:id="rId11"/>
  </p:sldLayoutIdLst>
  <p:txStyles>
    <p:titleStyle>
      <a:lvl1pPr algn="l" rtl="0" eaLnBrk="0" fontAlgn="base" hangingPunct="0">
        <a:spcBef>
          <a:spcPct val="0"/>
        </a:spcBef>
        <a:spcAft>
          <a:spcPct val="0"/>
        </a:spcAft>
        <a:defRPr sz="4000">
          <a:solidFill>
            <a:schemeClr val="tx2"/>
          </a:solidFill>
          <a:latin typeface="+mj-lt"/>
          <a:ea typeface="+mj-ea"/>
          <a:cs typeface="ＭＳ Ｐゴシック" charset="0"/>
        </a:defRPr>
      </a:lvl1pPr>
      <a:lvl2pPr algn="l" rtl="0" eaLnBrk="0" fontAlgn="base" hangingPunct="0">
        <a:spcBef>
          <a:spcPct val="0"/>
        </a:spcBef>
        <a:spcAft>
          <a:spcPct val="0"/>
        </a:spcAft>
        <a:defRPr sz="4000">
          <a:solidFill>
            <a:schemeClr val="tx2"/>
          </a:solidFill>
          <a:latin typeface="Arial"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Arial"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Arial"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Arial"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Arial" charset="0"/>
          <a:ea typeface="ＭＳ Ｐゴシック" charset="0"/>
        </a:defRPr>
      </a:lvl6pPr>
      <a:lvl7pPr marL="914400" algn="l" rtl="0" fontAlgn="base">
        <a:spcBef>
          <a:spcPct val="0"/>
        </a:spcBef>
        <a:spcAft>
          <a:spcPct val="0"/>
        </a:spcAft>
        <a:defRPr sz="4000">
          <a:solidFill>
            <a:schemeClr val="tx2"/>
          </a:solidFill>
          <a:latin typeface="Arial" charset="0"/>
          <a:ea typeface="ＭＳ Ｐゴシック" charset="0"/>
        </a:defRPr>
      </a:lvl7pPr>
      <a:lvl8pPr marL="1371600" algn="l" rtl="0" fontAlgn="base">
        <a:spcBef>
          <a:spcPct val="0"/>
        </a:spcBef>
        <a:spcAft>
          <a:spcPct val="0"/>
        </a:spcAft>
        <a:defRPr sz="4000">
          <a:solidFill>
            <a:schemeClr val="tx2"/>
          </a:solidFill>
          <a:latin typeface="Arial" charset="0"/>
          <a:ea typeface="ＭＳ Ｐゴシック" charset="0"/>
        </a:defRPr>
      </a:lvl8pPr>
      <a:lvl9pPr marL="1828800" algn="l" rtl="0" fontAlgn="base">
        <a:spcBef>
          <a:spcPct val="0"/>
        </a:spcBef>
        <a:spcAft>
          <a:spcPct val="0"/>
        </a:spcAft>
        <a:defRPr sz="4000">
          <a:solidFill>
            <a:schemeClr val="tx2"/>
          </a:solidFill>
          <a:latin typeface="Arial" charset="0"/>
          <a:ea typeface="ＭＳ Ｐゴシック" charset="0"/>
        </a:defRPr>
      </a:lvl9pPr>
    </p:titleStyle>
    <p:bodyStyle>
      <a:lvl1pPr marL="342900" indent="-342900" algn="l" rtl="0" eaLnBrk="0" fontAlgn="base" hangingPunct="0">
        <a:spcBef>
          <a:spcPct val="20000"/>
        </a:spcBef>
        <a:spcAft>
          <a:spcPct val="0"/>
        </a:spcAft>
        <a:buBlip>
          <a:blip r:embed="rId15"/>
        </a:buBlip>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SzPct val="80000"/>
        <a:buBlip>
          <a:blip r:embed="rId16"/>
        </a:buBlip>
        <a:defRPr sz="2800">
          <a:solidFill>
            <a:schemeClr val="tx1"/>
          </a:solidFill>
          <a:latin typeface="+mn-lt"/>
          <a:ea typeface="+mn-ea"/>
        </a:defRPr>
      </a:lvl2pPr>
      <a:lvl3pPr marL="1143000" indent="-228600" algn="l" rtl="0" eaLnBrk="0" fontAlgn="base" hangingPunct="0">
        <a:spcBef>
          <a:spcPct val="20000"/>
        </a:spcBef>
        <a:spcAft>
          <a:spcPct val="0"/>
        </a:spcAft>
        <a:buSzPct val="70000"/>
        <a:buBlip>
          <a:blip r:embed="rId17"/>
        </a:buBlip>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0770"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GB"/>
              <a:t>Click to edit Master title style</a:t>
            </a:r>
          </a:p>
        </p:txBody>
      </p:sp>
      <p:sp>
        <p:nvSpPr>
          <p:cNvPr id="160771"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244" name="Rectangle 4"/>
          <p:cNvSpPr>
            <a:spLocks noGrp="1" noChangeArrowheads="1"/>
          </p:cNvSpPr>
          <p:nvPr>
            <p:ph type="dt" sz="half" idx="2"/>
          </p:nvPr>
        </p:nvSpPr>
        <p:spPr bwMode="auto">
          <a:xfrm>
            <a:off x="457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400">
                <a:solidFill>
                  <a:srgbClr val="000000"/>
                </a:solidFill>
                <a:ea typeface="ＭＳ Ｐゴシック" charset="0"/>
                <a:cs typeface="Arial"/>
              </a:defRPr>
            </a:lvl1pPr>
          </a:lstStyle>
          <a:p>
            <a:pPr>
              <a:defRPr/>
            </a:pPr>
            <a:endParaRPr lang="en-GB"/>
          </a:p>
        </p:txBody>
      </p:sp>
      <p:sp>
        <p:nvSpPr>
          <p:cNvPr id="10245" name="Rectangle 5"/>
          <p:cNvSpPr>
            <a:spLocks noGrp="1" noChangeArrowheads="1"/>
          </p:cNvSpPr>
          <p:nvPr>
            <p:ph type="ftr" sz="quarter" idx="3"/>
          </p:nvPr>
        </p:nvSpPr>
        <p:spPr bwMode="auto">
          <a:xfrm>
            <a:off x="3124200" y="6245225"/>
            <a:ext cx="2895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400">
                <a:solidFill>
                  <a:srgbClr val="000000"/>
                </a:solidFill>
                <a:ea typeface="ＭＳ Ｐゴシック" charset="0"/>
                <a:cs typeface="Arial"/>
              </a:defRPr>
            </a:lvl1pPr>
          </a:lstStyle>
          <a:p>
            <a:pPr>
              <a:defRPr/>
            </a:pPr>
            <a:endParaRPr lang="en-GB"/>
          </a:p>
        </p:txBody>
      </p:sp>
      <p:sp>
        <p:nvSpPr>
          <p:cNvPr id="10246" name="Rectangle 6"/>
          <p:cNvSpPr>
            <a:spLocks noGrp="1" noChangeArrowheads="1"/>
          </p:cNvSpPr>
          <p:nvPr>
            <p:ph type="sldNum" sz="quarter" idx="4"/>
          </p:nvPr>
        </p:nvSpPr>
        <p:spPr bwMode="auto">
          <a:xfrm>
            <a:off x="6553200" y="6245225"/>
            <a:ext cx="2133600" cy="47625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400">
                <a:solidFill>
                  <a:srgbClr val="000000"/>
                </a:solidFill>
                <a:cs typeface="Arial" charset="0"/>
              </a:defRPr>
            </a:lvl1pPr>
          </a:lstStyle>
          <a:p>
            <a:pPr>
              <a:defRPr/>
            </a:pPr>
            <a:fld id="{3ED63A7D-2707-1545-9D2C-7F5BF241585E}" type="slidenum">
              <a:rPr lang="en-GB"/>
              <a:pPr>
                <a:defRPr/>
              </a:pPr>
              <a:t>‹#›</a:t>
            </a:fld>
            <a:endParaRPr lang="en-GB"/>
          </a:p>
        </p:txBody>
      </p:sp>
    </p:spTree>
    <p:extLst>
      <p:ext uri="{BB962C8B-B14F-4D97-AF65-F5344CB8AC3E}">
        <p14:creationId xmlns:p14="http://schemas.microsoft.com/office/powerpoint/2010/main" val="180438301"/>
      </p:ext>
    </p:extLst>
  </p:cSld>
  <p:clrMap bg1="lt1" tx1="dk1" bg2="lt2" tx2="dk2" accent1="accent1" accent2="accent2" accent3="accent3" accent4="accent4" accent5="accent5" accent6="accent6" hlink="hlink" folHlink="folHlink"/>
  <p:sldLayoutIdLst>
    <p:sldLayoutId id="2147488897" r:id="rId1"/>
    <p:sldLayoutId id="2147488898" r:id="rId2"/>
    <p:sldLayoutId id="2147488899" r:id="rId3"/>
    <p:sldLayoutId id="2147488900" r:id="rId4"/>
    <p:sldLayoutId id="2147488901" r:id="rId5"/>
    <p:sldLayoutId id="2147488902" r:id="rId6"/>
    <p:sldLayoutId id="2147488903" r:id="rId7"/>
    <p:sldLayoutId id="2147488904" r:id="rId8"/>
    <p:sldLayoutId id="2147488905" r:id="rId9"/>
    <p:sldLayoutId id="2147488906" r:id="rId10"/>
    <p:sldLayoutId id="2147488907" r:id="rId11"/>
  </p:sldLayoutIdLst>
  <p:transition>
    <p:random/>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0"/>
          <a:cs typeface="Arial"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Arial"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Arial"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Arial" charset="0"/>
        </a:defRPr>
      </a:lvl5pPr>
      <a:lvl6pPr marL="457200" algn="ctr" rtl="0" fontAlgn="base">
        <a:spcBef>
          <a:spcPct val="0"/>
        </a:spcBef>
        <a:spcAft>
          <a:spcPct val="0"/>
        </a:spcAft>
        <a:defRPr sz="4400">
          <a:solidFill>
            <a:schemeClr val="tx2"/>
          </a:solidFill>
          <a:latin typeface="Arial" charset="0"/>
          <a:ea typeface="ＭＳ Ｐゴシック" charset="0"/>
          <a:cs typeface="Arial" charset="0"/>
        </a:defRPr>
      </a:lvl6pPr>
      <a:lvl7pPr marL="914400" algn="ctr" rtl="0" fontAlgn="base">
        <a:spcBef>
          <a:spcPct val="0"/>
        </a:spcBef>
        <a:spcAft>
          <a:spcPct val="0"/>
        </a:spcAft>
        <a:defRPr sz="4400">
          <a:solidFill>
            <a:schemeClr val="tx2"/>
          </a:solidFill>
          <a:latin typeface="Arial" charset="0"/>
          <a:ea typeface="ＭＳ Ｐゴシック" charset="0"/>
          <a:cs typeface="Arial" charset="0"/>
        </a:defRPr>
      </a:lvl7pPr>
      <a:lvl8pPr marL="1371600" algn="ctr" rtl="0" fontAlgn="base">
        <a:spcBef>
          <a:spcPct val="0"/>
        </a:spcBef>
        <a:spcAft>
          <a:spcPct val="0"/>
        </a:spcAft>
        <a:defRPr sz="4400">
          <a:solidFill>
            <a:schemeClr val="tx2"/>
          </a:solidFill>
          <a:latin typeface="Arial" charset="0"/>
          <a:ea typeface="ＭＳ Ｐゴシック" charset="0"/>
          <a:cs typeface="Arial" charset="0"/>
        </a:defRPr>
      </a:lvl8pPr>
      <a:lvl9pPr marL="1828800" algn="ctr" rtl="0" fontAlgn="base">
        <a:spcBef>
          <a:spcPct val="0"/>
        </a:spcBef>
        <a:spcAft>
          <a:spcPct val="0"/>
        </a:spcAft>
        <a:defRPr sz="4400">
          <a:solidFill>
            <a:schemeClr val="tx2"/>
          </a:solidFill>
          <a:latin typeface="Arial" charset="0"/>
          <a:ea typeface="ＭＳ Ｐゴシック"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400">
          <a:solidFill>
            <a:schemeClr val="tx1"/>
          </a:solidFill>
          <a:latin typeface="+mn-lt"/>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mn-lt"/>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mn-lt"/>
          <a:ea typeface="Arial" charset="0"/>
          <a:cs typeface="+mn-cs"/>
        </a:defRPr>
      </a:lvl5pPr>
      <a:lvl6pPr marL="2514600" indent="-228600" algn="l" rtl="0" fontAlgn="base">
        <a:spcBef>
          <a:spcPct val="20000"/>
        </a:spcBef>
        <a:spcAft>
          <a:spcPct val="0"/>
        </a:spcAft>
        <a:buChar char="»"/>
        <a:defRPr sz="2000">
          <a:solidFill>
            <a:schemeClr val="tx1"/>
          </a:solidFill>
          <a:latin typeface="+mn-lt"/>
          <a:ea typeface="Arial" charset="0"/>
          <a:cs typeface="+mn-cs"/>
        </a:defRPr>
      </a:lvl6pPr>
      <a:lvl7pPr marL="2971800" indent="-228600" algn="l" rtl="0" fontAlgn="base">
        <a:spcBef>
          <a:spcPct val="20000"/>
        </a:spcBef>
        <a:spcAft>
          <a:spcPct val="0"/>
        </a:spcAft>
        <a:buChar char="»"/>
        <a:defRPr sz="2000">
          <a:solidFill>
            <a:schemeClr val="tx1"/>
          </a:solidFill>
          <a:latin typeface="+mn-lt"/>
          <a:ea typeface="Arial" charset="0"/>
          <a:cs typeface="+mn-cs"/>
        </a:defRPr>
      </a:lvl7pPr>
      <a:lvl8pPr marL="3429000" indent="-228600" algn="l" rtl="0" fontAlgn="base">
        <a:spcBef>
          <a:spcPct val="20000"/>
        </a:spcBef>
        <a:spcAft>
          <a:spcPct val="0"/>
        </a:spcAft>
        <a:buChar char="»"/>
        <a:defRPr sz="2000">
          <a:solidFill>
            <a:schemeClr val="tx1"/>
          </a:solidFill>
          <a:latin typeface="+mn-lt"/>
          <a:ea typeface="Arial" charset="0"/>
          <a:cs typeface="+mn-cs"/>
        </a:defRPr>
      </a:lvl8pPr>
      <a:lvl9pPr marL="3886200" indent="-228600" algn="l" rtl="0" fontAlgn="base">
        <a:spcBef>
          <a:spcPct val="20000"/>
        </a:spcBef>
        <a:spcAft>
          <a:spcPct val="0"/>
        </a:spcAft>
        <a:buChar char="»"/>
        <a:defRPr sz="2000">
          <a:solidFill>
            <a:schemeClr val="tx1"/>
          </a:solidFill>
          <a:latin typeface="+mn-lt"/>
          <a:ea typeface="Arial" charset="0"/>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886786" name="Rectangle 1026"/>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p:spPr>
        <p:txBody>
          <a:bodyPr wrap="none" anchor="ctr"/>
          <a:lstStyle/>
          <a:p>
            <a:pPr>
              <a:defRPr/>
            </a:pPr>
            <a:endParaRPr lang="en-US">
              <a:solidFill>
                <a:srgbClr val="FFFFFF"/>
              </a:solidFill>
            </a:endParaRPr>
          </a:p>
        </p:txBody>
      </p:sp>
      <p:sp>
        <p:nvSpPr>
          <p:cNvPr id="185347" name="Freeform 1027"/>
          <p:cNvSpPr>
            <a:spLocks/>
          </p:cNvSpPr>
          <p:nvPr/>
        </p:nvSpPr>
        <p:spPr bwMode="white">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FFFFFF"/>
              </a:solidFill>
            </a:endParaRPr>
          </a:p>
        </p:txBody>
      </p:sp>
      <p:sp>
        <p:nvSpPr>
          <p:cNvPr id="185348" name="Freeform 1028"/>
          <p:cNvSpPr>
            <a:spLocks/>
          </p:cNvSpPr>
          <p:nvPr/>
        </p:nvSpPr>
        <p:spPr bwMode="white">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49" name="Freeform 1029"/>
          <p:cNvSpPr>
            <a:spLocks/>
          </p:cNvSpPr>
          <p:nvPr/>
        </p:nvSpPr>
        <p:spPr bwMode="white">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50" name="Freeform 1030"/>
          <p:cNvSpPr>
            <a:spLocks/>
          </p:cNvSpPr>
          <p:nvPr/>
        </p:nvSpPr>
        <p:spPr bwMode="white">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51" name="Freeform 1031"/>
          <p:cNvSpPr>
            <a:spLocks/>
          </p:cNvSpPr>
          <p:nvPr/>
        </p:nvSpPr>
        <p:spPr bwMode="white">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52" name="Freeform 1032"/>
          <p:cNvSpPr>
            <a:spLocks/>
          </p:cNvSpPr>
          <p:nvPr/>
        </p:nvSpPr>
        <p:spPr bwMode="white">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53" name="Freeform 1033"/>
          <p:cNvSpPr>
            <a:spLocks/>
          </p:cNvSpPr>
          <p:nvPr/>
        </p:nvSpPr>
        <p:spPr bwMode="white">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54" name="Freeform 1034"/>
          <p:cNvSpPr>
            <a:spLocks/>
          </p:cNvSpPr>
          <p:nvPr/>
        </p:nvSpPr>
        <p:spPr bwMode="white">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a:solidFill>
                <a:srgbClr val="FFFFFF"/>
              </a:solidFill>
            </a:endParaRPr>
          </a:p>
        </p:txBody>
      </p:sp>
      <p:sp>
        <p:nvSpPr>
          <p:cNvPr id="185355" name="Rectangle 1035"/>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85356" name="Rectangle 1036"/>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86797" name="Rectangle 1037"/>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defRPr sz="1400">
                <a:solidFill>
                  <a:srgbClr val="FFFFFF"/>
                </a:solidFill>
                <a:latin typeface="Times New Roman"/>
                <a:ea typeface="ＭＳ Ｐゴシック" charset="0"/>
                <a:cs typeface="ＭＳ Ｐゴシック" charset="0"/>
              </a:defRPr>
            </a:lvl1pPr>
          </a:lstStyle>
          <a:p>
            <a:pPr>
              <a:defRPr/>
            </a:pPr>
            <a:endParaRPr lang="en-US"/>
          </a:p>
        </p:txBody>
      </p:sp>
      <p:sp>
        <p:nvSpPr>
          <p:cNvPr id="886798" name="Rectangle 1038"/>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solidFill>
                  <a:srgbClr val="FFFFFF"/>
                </a:solidFill>
                <a:latin typeface="Times New Roman"/>
                <a:ea typeface="ＭＳ Ｐゴシック" charset="0"/>
                <a:cs typeface="ＭＳ Ｐゴシック" charset="0"/>
              </a:defRPr>
            </a:lvl1pPr>
          </a:lstStyle>
          <a:p>
            <a:pPr>
              <a:defRPr/>
            </a:pPr>
            <a:endParaRPr lang="en-US"/>
          </a:p>
        </p:txBody>
      </p:sp>
      <p:sp>
        <p:nvSpPr>
          <p:cNvPr id="886799" name="Rectangle 1039"/>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a:solidFill>
                  <a:srgbClr val="FFFFFF"/>
                </a:solidFill>
                <a:latin typeface="Times New Roman" charset="0"/>
              </a:defRPr>
            </a:lvl1pPr>
          </a:lstStyle>
          <a:p>
            <a:pPr>
              <a:defRPr/>
            </a:pPr>
            <a:fld id="{B06C0508-A33E-A649-A114-9E49D472BA9D}" type="slidenum">
              <a:rPr lang="en-US"/>
              <a:pPr>
                <a:defRPr/>
              </a:pPr>
              <a:t>‹#›</a:t>
            </a:fld>
            <a:endParaRPr lang="en-US"/>
          </a:p>
        </p:txBody>
      </p:sp>
    </p:spTree>
    <p:extLst>
      <p:ext uri="{BB962C8B-B14F-4D97-AF65-F5344CB8AC3E}">
        <p14:creationId xmlns:p14="http://schemas.microsoft.com/office/powerpoint/2010/main" val="3320076926"/>
      </p:ext>
    </p:extLst>
  </p:cSld>
  <p:clrMap bg1="dk2" tx1="lt1" bg2="dk1" tx2="lt2" accent1="accent1" accent2="accent2" accent3="accent3" accent4="accent4" accent5="accent5" accent6="accent6" hlink="hlink" folHlink="folHlink"/>
  <p:sldLayoutIdLst>
    <p:sldLayoutId id="2147488909" r:id="rId1"/>
    <p:sldLayoutId id="2147488910" r:id="rId2"/>
    <p:sldLayoutId id="2147488911" r:id="rId3"/>
    <p:sldLayoutId id="2147488912" r:id="rId4"/>
    <p:sldLayoutId id="2147488913" r:id="rId5"/>
    <p:sldLayoutId id="2147488914" r:id="rId6"/>
    <p:sldLayoutId id="2147488915" r:id="rId7"/>
    <p:sldLayoutId id="2147488916" r:id="rId8"/>
    <p:sldLayoutId id="2147488917" r:id="rId9"/>
    <p:sldLayoutId id="2147488918" r:id="rId10"/>
    <p:sldLayoutId id="2147488919" r:id="rId11"/>
  </p:sldLayoutIdLst>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86786"/>
                                        </p:tgtEl>
                                        <p:attrNameLst>
                                          <p:attrName>style.visibility</p:attrName>
                                        </p:attrNameLst>
                                      </p:cBhvr>
                                      <p:to>
                                        <p:strVal val="visible"/>
                                      </p:to>
                                    </p:set>
                                    <p:anim calcmode="lin" valueType="num">
                                      <p:cBhvr additive="base">
                                        <p:cTn id="7" dur="500" fill="hold"/>
                                        <p:tgtEl>
                                          <p:spTgt spid="886786"/>
                                        </p:tgtEl>
                                        <p:attrNameLst>
                                          <p:attrName>ppt_x</p:attrName>
                                        </p:attrNameLst>
                                      </p:cBhvr>
                                      <p:tavLst>
                                        <p:tav tm="0">
                                          <p:val>
                                            <p:strVal val="0-#ppt_w/2"/>
                                          </p:val>
                                        </p:tav>
                                        <p:tav tm="100000">
                                          <p:val>
                                            <p:strVal val="#ppt_x"/>
                                          </p:val>
                                        </p:tav>
                                      </p:tavLst>
                                    </p:anim>
                                    <p:anim calcmode="lin" valueType="num">
                                      <p:cBhvr additive="base">
                                        <p:cTn id="8" dur="500" fill="hold"/>
                                        <p:tgtEl>
                                          <p:spTgt spid="886786"/>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886786"/>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6786" grpId="0" animBg="1"/>
    </p:bldLst>
  </p:timing>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7586"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ltGray">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587" name="Rectangle 3"/>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67588" name="Rectangle 4"/>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03173" name="Rectangle 5"/>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kumimoji="1" sz="1400">
                <a:solidFill>
                  <a:srgbClr val="BBE0E3"/>
                </a:solidFill>
                <a:latin typeface="Helvetica"/>
                <a:ea typeface="ＭＳ Ｐゴシック" charset="0"/>
                <a:cs typeface="ＭＳ Ｐゴシック" charset="0"/>
              </a:defRPr>
            </a:lvl1pPr>
          </a:lstStyle>
          <a:p>
            <a:pPr>
              <a:defRPr/>
            </a:pPr>
            <a:endParaRPr lang="en-US"/>
          </a:p>
        </p:txBody>
      </p:sp>
      <p:sp>
        <p:nvSpPr>
          <p:cNvPr id="903174" name="Rectangle 6"/>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kumimoji="1" sz="1400">
                <a:solidFill>
                  <a:srgbClr val="BBE0E3"/>
                </a:solidFill>
                <a:latin typeface="Helvetica"/>
                <a:ea typeface="ＭＳ Ｐゴシック" charset="0"/>
                <a:cs typeface="ＭＳ Ｐゴシック" charset="0"/>
              </a:defRPr>
            </a:lvl1pPr>
          </a:lstStyle>
          <a:p>
            <a:pPr>
              <a:defRPr/>
            </a:pPr>
            <a:endParaRPr lang="en-US"/>
          </a:p>
        </p:txBody>
      </p:sp>
      <p:sp>
        <p:nvSpPr>
          <p:cNvPr id="903175" name="Rectangle 7"/>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kumimoji="1" sz="1400">
                <a:solidFill>
                  <a:srgbClr val="BBE0E3"/>
                </a:solidFill>
                <a:latin typeface="Helvetica" charset="0"/>
              </a:defRPr>
            </a:lvl1pPr>
          </a:lstStyle>
          <a:p>
            <a:pPr>
              <a:defRPr/>
            </a:pPr>
            <a:fld id="{FC722878-A1E1-2A4A-90C8-73752C56919F}" type="slidenum">
              <a:rPr lang="en-US"/>
              <a:pPr>
                <a:defRPr/>
              </a:pPr>
              <a:t>‹#›</a:t>
            </a:fld>
            <a:endParaRPr lang="en-US"/>
          </a:p>
        </p:txBody>
      </p:sp>
    </p:spTree>
    <p:extLst>
      <p:ext uri="{BB962C8B-B14F-4D97-AF65-F5344CB8AC3E}">
        <p14:creationId xmlns:p14="http://schemas.microsoft.com/office/powerpoint/2010/main" val="2362181806"/>
      </p:ext>
    </p:extLst>
  </p:cSld>
  <p:clrMap bg1="dk2" tx1="lt1" bg2="dk1" tx2="lt2" accent1="accent1" accent2="accent2" accent3="accent3" accent4="accent4" accent5="accent5" accent6="accent6" hlink="hlink" folHlink="folHlink"/>
  <p:sldLayoutIdLst>
    <p:sldLayoutId id="2147488921" r:id="rId1"/>
  </p:sldLayoutIdLst>
  <p:transition>
    <p:random/>
  </p:transition>
  <p:txStyles>
    <p:titleStyle>
      <a:lvl1pPr algn="ctr" rtl="0" eaLnBrk="0" fontAlgn="base" hangingPunct="0">
        <a:spcBef>
          <a:spcPct val="0"/>
        </a:spcBef>
        <a:spcAft>
          <a:spcPct val="0"/>
        </a:spcAft>
        <a:defRPr kumimoji="1" sz="4400" b="1">
          <a:solidFill>
            <a:schemeClr val="tx2"/>
          </a:solidFill>
          <a:latin typeface="+mj-lt"/>
          <a:ea typeface="+mj-ea"/>
          <a:cs typeface="+mj-cs"/>
        </a:defRPr>
      </a:lvl1pPr>
      <a:lvl2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2pPr>
      <a:lvl3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3pPr>
      <a:lvl4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4pPr>
      <a:lvl5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5pPr>
      <a:lvl6pPr marL="4572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6pPr>
      <a:lvl7pPr marL="9144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7pPr>
      <a:lvl8pPr marL="13716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8pPr>
      <a:lvl9pPr marL="18288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SzPct val="90000"/>
        <a:buBlip>
          <a:blip r:embed="rId4"/>
        </a:buBlip>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SzPct val="85000"/>
        <a:buBlip>
          <a:blip r:embed="rId5"/>
        </a:buBlip>
        <a:defRPr kumimoji="1" sz="2800">
          <a:solidFill>
            <a:schemeClr val="tx1"/>
          </a:solidFill>
          <a:latin typeface="+mn-lt"/>
          <a:ea typeface="+mn-ea"/>
        </a:defRPr>
      </a:lvl2pPr>
      <a:lvl3pPr marL="1143000" indent="-228600" algn="l" rtl="0" eaLnBrk="0" fontAlgn="base" hangingPunct="0">
        <a:spcBef>
          <a:spcPct val="20000"/>
        </a:spcBef>
        <a:spcAft>
          <a:spcPct val="0"/>
        </a:spcAft>
        <a:buSzPct val="95000"/>
        <a:buBlip>
          <a:blip r:embed="rId4"/>
        </a:buBlip>
        <a:defRPr kumimoji="1" sz="2400">
          <a:solidFill>
            <a:schemeClr val="tx1"/>
          </a:solidFill>
          <a:latin typeface="+mn-lt"/>
          <a:ea typeface="+mn-ea"/>
        </a:defRPr>
      </a:lvl3pPr>
      <a:lvl4pPr marL="1600200" indent="-228600" algn="l" rtl="0" eaLnBrk="0" fontAlgn="base" hangingPunct="0">
        <a:spcBef>
          <a:spcPct val="20000"/>
        </a:spcBef>
        <a:spcAft>
          <a:spcPct val="0"/>
        </a:spcAft>
        <a:buSzPct val="100000"/>
        <a:buBlip>
          <a:blip r:embed="rId5"/>
        </a:buBlip>
        <a:defRPr kumimoji="1" sz="2000">
          <a:solidFill>
            <a:schemeClr val="tx1"/>
          </a:solidFill>
          <a:latin typeface="+mn-lt"/>
          <a:ea typeface="+mn-ea"/>
        </a:defRPr>
      </a:lvl4pPr>
      <a:lvl5pPr marL="2057400" indent="-228600" algn="l" rtl="0" eaLnBrk="0" fontAlgn="base" hangingPunct="0">
        <a:spcBef>
          <a:spcPct val="20000"/>
        </a:spcBef>
        <a:spcAft>
          <a:spcPct val="0"/>
        </a:spcAft>
        <a:buBlip>
          <a:blip r:embed="rId4"/>
        </a:buBlip>
        <a:defRPr kumimoji="1" sz="2000">
          <a:solidFill>
            <a:schemeClr val="tx1"/>
          </a:solidFill>
          <a:latin typeface="+mn-lt"/>
          <a:ea typeface="+mn-ea"/>
        </a:defRPr>
      </a:lvl5pPr>
      <a:lvl6pPr marL="2514600" indent="-228600" algn="l" rtl="0" fontAlgn="base">
        <a:spcBef>
          <a:spcPct val="20000"/>
        </a:spcBef>
        <a:spcAft>
          <a:spcPct val="0"/>
        </a:spcAft>
        <a:buBlip>
          <a:blip r:embed="rId4"/>
        </a:buBlip>
        <a:defRPr kumimoji="1" sz="2000">
          <a:solidFill>
            <a:schemeClr val="tx1"/>
          </a:solidFill>
          <a:latin typeface="+mn-lt"/>
          <a:ea typeface="+mn-ea"/>
        </a:defRPr>
      </a:lvl6pPr>
      <a:lvl7pPr marL="2971800" indent="-228600" algn="l" rtl="0" fontAlgn="base">
        <a:spcBef>
          <a:spcPct val="20000"/>
        </a:spcBef>
        <a:spcAft>
          <a:spcPct val="0"/>
        </a:spcAft>
        <a:buBlip>
          <a:blip r:embed="rId4"/>
        </a:buBlip>
        <a:defRPr kumimoji="1" sz="2000">
          <a:solidFill>
            <a:schemeClr val="tx1"/>
          </a:solidFill>
          <a:latin typeface="+mn-lt"/>
          <a:ea typeface="+mn-ea"/>
        </a:defRPr>
      </a:lvl7pPr>
      <a:lvl8pPr marL="3429000" indent="-228600" algn="l" rtl="0" fontAlgn="base">
        <a:spcBef>
          <a:spcPct val="20000"/>
        </a:spcBef>
        <a:spcAft>
          <a:spcPct val="0"/>
        </a:spcAft>
        <a:buBlip>
          <a:blip r:embed="rId4"/>
        </a:buBlip>
        <a:defRPr kumimoji="1" sz="2000">
          <a:solidFill>
            <a:schemeClr val="tx1"/>
          </a:solidFill>
          <a:latin typeface="+mn-lt"/>
          <a:ea typeface="+mn-ea"/>
        </a:defRPr>
      </a:lvl8pPr>
      <a:lvl9pPr marL="3886200" indent="-228600" algn="l" rtl="0" fontAlgn="base">
        <a:spcBef>
          <a:spcPct val="20000"/>
        </a:spcBef>
        <a:spcAft>
          <a:spcPct val="0"/>
        </a:spcAft>
        <a:buBlip>
          <a:blip r:embed="rId4"/>
        </a:buBlip>
        <a:defRPr kumimoji="1"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pic>
        <p:nvPicPr>
          <p:cNvPr id="62466" name="Picture 2" descr="Expbanna"/>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invGray">
          <a:xfrm>
            <a:off x="0" y="0"/>
            <a:ext cx="6858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2467" name="Rectangle 3"/>
          <p:cNvSpPr>
            <a:spLocks noGrp="1" noChangeArrowheads="1"/>
          </p:cNvSpPr>
          <p:nvPr>
            <p:ph type="title"/>
          </p:nvPr>
        </p:nvSpPr>
        <p:spPr bwMode="auto">
          <a:xfrm>
            <a:off x="1066800" y="3810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899076" name="Rectangle 4"/>
          <p:cNvSpPr>
            <a:spLocks noGrp="1" noChangeArrowheads="1"/>
          </p:cNvSpPr>
          <p:nvPr>
            <p:ph type="dt" sz="half" idx="2"/>
          </p:nvPr>
        </p:nvSpPr>
        <p:spPr bwMode="auto">
          <a:xfrm>
            <a:off x="838200" y="6400800"/>
            <a:ext cx="1905000" cy="457200"/>
          </a:xfrm>
          <a:prstGeom prst="rect">
            <a:avLst/>
          </a:prstGeom>
          <a:noFill/>
          <a:ln>
            <a:noFill/>
          </a:ln>
          <a:effectLst/>
        </p:spPr>
        <p:txBody>
          <a:bodyPr vert="horz" wrap="square" lIns="91440" tIns="45720" rIns="91440" bIns="45720" numCol="1" anchor="b" anchorCtr="1" compatLnSpc="1">
            <a:prstTxWarp prst="textNoShape">
              <a:avLst/>
            </a:prstTxWarp>
          </a:bodyPr>
          <a:lstStyle>
            <a:lvl1pPr eaLnBrk="1" hangingPunct="1">
              <a:defRPr sz="1400">
                <a:solidFill>
                  <a:schemeClr val="tx2"/>
                </a:solidFill>
                <a:ea typeface="ＭＳ Ｐゴシック" charset="0"/>
                <a:cs typeface="ＭＳ Ｐゴシック" charset="0"/>
              </a:defRPr>
            </a:lvl1pPr>
          </a:lstStyle>
          <a:p>
            <a:pPr>
              <a:defRPr/>
            </a:pPr>
            <a:endParaRPr lang="en-US">
              <a:solidFill>
                <a:srgbClr val="482400"/>
              </a:solidFill>
            </a:endParaRPr>
          </a:p>
        </p:txBody>
      </p:sp>
      <p:sp>
        <p:nvSpPr>
          <p:cNvPr id="899077" name="Rectangle 5"/>
          <p:cNvSpPr>
            <a:spLocks noGrp="1" noChangeArrowheads="1"/>
          </p:cNvSpPr>
          <p:nvPr>
            <p:ph type="ftr" sz="quarter" idx="3"/>
          </p:nvPr>
        </p:nvSpPr>
        <p:spPr bwMode="auto">
          <a:xfrm>
            <a:off x="3429000" y="6400800"/>
            <a:ext cx="2895600" cy="457200"/>
          </a:xfrm>
          <a:prstGeom prst="rect">
            <a:avLst/>
          </a:prstGeom>
          <a:noFill/>
          <a:ln>
            <a:noFill/>
          </a:ln>
          <a:effectLst/>
        </p:spPr>
        <p:txBody>
          <a:bodyPr vert="horz" wrap="square" lIns="91440" tIns="45720" rIns="91440" bIns="45720" numCol="1" anchor="b" anchorCtr="1" compatLnSpc="1">
            <a:prstTxWarp prst="textNoShape">
              <a:avLst/>
            </a:prstTxWarp>
          </a:bodyPr>
          <a:lstStyle>
            <a:lvl1pPr algn="ctr" eaLnBrk="1" hangingPunct="1">
              <a:defRPr sz="1400">
                <a:solidFill>
                  <a:schemeClr val="tx2"/>
                </a:solidFill>
                <a:ea typeface="ＭＳ Ｐゴシック" charset="0"/>
                <a:cs typeface="ＭＳ Ｐゴシック" charset="0"/>
              </a:defRPr>
            </a:lvl1pPr>
          </a:lstStyle>
          <a:p>
            <a:pPr>
              <a:defRPr/>
            </a:pPr>
            <a:endParaRPr lang="en-US">
              <a:solidFill>
                <a:srgbClr val="482400"/>
              </a:solidFill>
            </a:endParaRPr>
          </a:p>
        </p:txBody>
      </p:sp>
      <p:sp>
        <p:nvSpPr>
          <p:cNvPr id="899078" name="Rectangle 6"/>
          <p:cNvSpPr>
            <a:spLocks noGrp="1" noChangeArrowheads="1"/>
          </p:cNvSpPr>
          <p:nvPr>
            <p:ph type="sldNum" sz="quarter" idx="4"/>
          </p:nvPr>
        </p:nvSpPr>
        <p:spPr bwMode="auto">
          <a:xfrm>
            <a:off x="7010400" y="6400800"/>
            <a:ext cx="1905000" cy="457200"/>
          </a:xfrm>
          <a:prstGeom prst="rect">
            <a:avLst/>
          </a:prstGeom>
          <a:noFill/>
          <a:ln>
            <a:noFill/>
          </a:ln>
          <a:effectLst/>
        </p:spPr>
        <p:txBody>
          <a:bodyPr vert="horz" wrap="square" lIns="91440" tIns="45720" rIns="91440" bIns="45720" numCol="1" anchor="b" anchorCtr="1" compatLnSpc="1">
            <a:prstTxWarp prst="textNoShape">
              <a:avLst/>
            </a:prstTxWarp>
          </a:bodyPr>
          <a:lstStyle>
            <a:lvl1pPr algn="r" eaLnBrk="1" hangingPunct="1">
              <a:defRPr sz="1400">
                <a:solidFill>
                  <a:schemeClr val="tx2"/>
                </a:solidFill>
              </a:defRPr>
            </a:lvl1pPr>
          </a:lstStyle>
          <a:p>
            <a:pPr>
              <a:defRPr/>
            </a:pPr>
            <a:fld id="{157665A8-C280-8E40-8742-3A4E11E0C4B8}" type="slidenum">
              <a:rPr lang="en-US">
                <a:solidFill>
                  <a:srgbClr val="482400"/>
                </a:solidFill>
              </a:rPr>
              <a:pPr>
                <a:defRPr/>
              </a:pPr>
              <a:t>‹#›</a:t>
            </a:fld>
            <a:endParaRPr lang="en-US">
              <a:solidFill>
                <a:srgbClr val="482400"/>
              </a:solidFill>
            </a:endParaRPr>
          </a:p>
        </p:txBody>
      </p:sp>
      <p:pic>
        <p:nvPicPr>
          <p:cNvPr id="62471" name="Picture 7" descr="EXPHORSA"/>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1066800" y="1574800"/>
            <a:ext cx="7772400" cy="130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2472" name="Rectangle 8"/>
          <p:cNvSpPr>
            <a:spLocks noGrp="1" noChangeArrowheads="1"/>
          </p:cNvSpPr>
          <p:nvPr>
            <p:ph type="body" idx="1"/>
          </p:nvPr>
        </p:nvSpPr>
        <p:spPr bwMode="auto">
          <a:xfrm>
            <a:off x="1062038" y="1766888"/>
            <a:ext cx="7769225" cy="41132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66297834"/>
      </p:ext>
    </p:extLst>
  </p:cSld>
  <p:clrMap bg1="lt1" tx1="dk1" bg2="lt2" tx2="dk2" accent1="accent1" accent2="accent2" accent3="accent3" accent4="accent4" accent5="accent5" accent6="accent6" hlink="hlink" folHlink="folHlink"/>
  <p:sldLayoutIdLst>
    <p:sldLayoutId id="2147488923" r:id="rId1"/>
    <p:sldLayoutId id="2147488924" r:id="rId2"/>
    <p:sldLayoutId id="2147488925" r:id="rId3"/>
    <p:sldLayoutId id="2147488926" r:id="rId4"/>
    <p:sldLayoutId id="2147488927" r:id="rId5"/>
    <p:sldLayoutId id="2147488928" r:id="rId6"/>
    <p:sldLayoutId id="2147488929" r:id="rId7"/>
    <p:sldLayoutId id="2147488930" r:id="rId8"/>
    <p:sldLayoutId id="2147488931" r:id="rId9"/>
    <p:sldLayoutId id="2147488932" r:id="rId10"/>
    <p:sldLayoutId id="2147488933" r:id="rId11"/>
  </p:sldLayoutIdLst>
  <p:transition>
    <p:random/>
  </p:transition>
  <p:txStyles>
    <p:titleStyle>
      <a:lvl1pPr algn="l" rtl="0" eaLnBrk="0" fontAlgn="base" hangingPunct="0">
        <a:spcBef>
          <a:spcPct val="0"/>
        </a:spcBef>
        <a:spcAft>
          <a:spcPct val="0"/>
        </a:spcAft>
        <a:defRPr sz="4400">
          <a:solidFill>
            <a:schemeClr val="tx2"/>
          </a:solidFill>
          <a:latin typeface="+mj-lt"/>
          <a:ea typeface="+mj-ea"/>
          <a:cs typeface="ＭＳ Ｐゴシック" charset="0"/>
        </a:defRPr>
      </a:lvl1pPr>
      <a:lvl2pPr algn="l"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l"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l"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l"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l" rtl="0" fontAlgn="base">
        <a:spcBef>
          <a:spcPct val="0"/>
        </a:spcBef>
        <a:spcAft>
          <a:spcPct val="0"/>
        </a:spcAft>
        <a:defRPr sz="4400">
          <a:solidFill>
            <a:schemeClr val="tx2"/>
          </a:solidFill>
          <a:latin typeface="Times New Roman" charset="0"/>
          <a:ea typeface="ＭＳ Ｐゴシック" charset="0"/>
        </a:defRPr>
      </a:lvl6pPr>
      <a:lvl7pPr marL="914400" algn="l" rtl="0" fontAlgn="base">
        <a:spcBef>
          <a:spcPct val="0"/>
        </a:spcBef>
        <a:spcAft>
          <a:spcPct val="0"/>
        </a:spcAft>
        <a:defRPr sz="4400">
          <a:solidFill>
            <a:schemeClr val="tx2"/>
          </a:solidFill>
          <a:latin typeface="Times New Roman" charset="0"/>
          <a:ea typeface="ＭＳ Ｐゴシック" charset="0"/>
        </a:defRPr>
      </a:lvl7pPr>
      <a:lvl8pPr marL="1371600" algn="l" rtl="0" fontAlgn="base">
        <a:spcBef>
          <a:spcPct val="0"/>
        </a:spcBef>
        <a:spcAft>
          <a:spcPct val="0"/>
        </a:spcAft>
        <a:defRPr sz="4400">
          <a:solidFill>
            <a:schemeClr val="tx2"/>
          </a:solidFill>
          <a:latin typeface="Times New Roman" charset="0"/>
          <a:ea typeface="ＭＳ Ｐゴシック" charset="0"/>
        </a:defRPr>
      </a:lvl8pPr>
      <a:lvl9pPr marL="1828800" algn="l" rtl="0" fontAlgn="base">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Blip>
          <a:blip r:embed="rId16"/>
        </a:buBlip>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lr>
          <a:schemeClr val="accent2"/>
        </a:buClr>
        <a:buFont typeface="Wingdings" charset="0"/>
        <a:buBlip>
          <a:blip r:embed="rId17"/>
        </a:buBlip>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lr>
          <a:schemeClr val="tx2"/>
        </a:buClr>
        <a:buFont typeface="Wingdings" charset="0"/>
        <a:buChar char="s"/>
        <a:defRPr sz="2000">
          <a:solidFill>
            <a:schemeClr val="tx1"/>
          </a:solidFill>
          <a:latin typeface="+mn-lt"/>
          <a:ea typeface="+mn-ea"/>
        </a:defRPr>
      </a:lvl4pPr>
      <a:lvl5pPr marL="2057400" indent="-228600" algn="l" rtl="0" eaLnBrk="0" fontAlgn="base" hangingPunct="0">
        <a:spcBef>
          <a:spcPct val="20000"/>
        </a:spcBef>
        <a:spcAft>
          <a:spcPct val="0"/>
        </a:spcAft>
        <a:buClr>
          <a:schemeClr val="tx2"/>
        </a:buClr>
        <a:buFont typeface="Wingdings" charset="0"/>
        <a:buChar char="s"/>
        <a:defRPr sz="2000">
          <a:solidFill>
            <a:schemeClr val="tx1"/>
          </a:solidFill>
          <a:latin typeface="+mn-lt"/>
          <a:ea typeface="+mn-ea"/>
        </a:defRPr>
      </a:lvl5pPr>
      <a:lvl6pPr marL="2514600" indent="-228600" algn="l" rtl="0" fontAlgn="base">
        <a:spcBef>
          <a:spcPct val="20000"/>
        </a:spcBef>
        <a:spcAft>
          <a:spcPct val="0"/>
        </a:spcAft>
        <a:buClr>
          <a:schemeClr val="tx2"/>
        </a:buClr>
        <a:buFont typeface="Wingdings" charset="0"/>
        <a:buChar char="s"/>
        <a:defRPr sz="2000">
          <a:solidFill>
            <a:schemeClr val="tx1"/>
          </a:solidFill>
          <a:latin typeface="+mn-lt"/>
          <a:ea typeface="+mn-ea"/>
        </a:defRPr>
      </a:lvl6pPr>
      <a:lvl7pPr marL="2971800" indent="-228600" algn="l" rtl="0" fontAlgn="base">
        <a:spcBef>
          <a:spcPct val="20000"/>
        </a:spcBef>
        <a:spcAft>
          <a:spcPct val="0"/>
        </a:spcAft>
        <a:buClr>
          <a:schemeClr val="tx2"/>
        </a:buClr>
        <a:buFont typeface="Wingdings" charset="0"/>
        <a:buChar char="s"/>
        <a:defRPr sz="2000">
          <a:solidFill>
            <a:schemeClr val="tx1"/>
          </a:solidFill>
          <a:latin typeface="+mn-lt"/>
          <a:ea typeface="+mn-ea"/>
        </a:defRPr>
      </a:lvl7pPr>
      <a:lvl8pPr marL="3429000" indent="-228600" algn="l" rtl="0" fontAlgn="base">
        <a:spcBef>
          <a:spcPct val="20000"/>
        </a:spcBef>
        <a:spcAft>
          <a:spcPct val="0"/>
        </a:spcAft>
        <a:buClr>
          <a:schemeClr val="tx2"/>
        </a:buClr>
        <a:buFont typeface="Wingdings" charset="0"/>
        <a:buChar char="s"/>
        <a:defRPr sz="2000">
          <a:solidFill>
            <a:schemeClr val="tx1"/>
          </a:solidFill>
          <a:latin typeface="+mn-lt"/>
          <a:ea typeface="+mn-ea"/>
        </a:defRPr>
      </a:lvl8pPr>
      <a:lvl9pPr marL="3886200" indent="-228600" algn="l" rtl="0" fontAlgn="base">
        <a:spcBef>
          <a:spcPct val="20000"/>
        </a:spcBef>
        <a:spcAft>
          <a:spcPct val="0"/>
        </a:spcAft>
        <a:buClr>
          <a:schemeClr val="tx2"/>
        </a:buClr>
        <a:buFont typeface="Wingdings" charset="0"/>
        <a:buChar char="s"/>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073154" name="Rectangle 2"/>
          <p:cNvSpPr>
            <a:spLocks noGrp="1" noChangeArrowheads="1"/>
          </p:cNvSpPr>
          <p:nvPr>
            <p:ph type="title"/>
          </p:nvPr>
        </p:nvSpPr>
        <p:spPr bwMode="auto">
          <a:xfrm>
            <a:off x="1447800" y="609600"/>
            <a:ext cx="7239000" cy="1143000"/>
          </a:xfrm>
          <a:prstGeom prst="rect">
            <a:avLst/>
          </a:prstGeom>
          <a:noFill/>
          <a:ln>
            <a:noFill/>
          </a:ln>
          <a:effectLst>
            <a:outerShdw blurRad="25400" dist="38099" dir="2700000" algn="ctr" rotWithShape="0">
              <a:schemeClr val="bg2">
                <a:alpha val="99962"/>
              </a:schemeClr>
            </a:outerShdw>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73155" name="Rectangle 3"/>
          <p:cNvSpPr>
            <a:spLocks noGrp="1" noChangeArrowheads="1"/>
          </p:cNvSpPr>
          <p:nvPr>
            <p:ph type="body" idx="1"/>
          </p:nvPr>
        </p:nvSpPr>
        <p:spPr bwMode="auto">
          <a:xfrm>
            <a:off x="2286000" y="1981200"/>
            <a:ext cx="6400800" cy="4114800"/>
          </a:xfrm>
          <a:prstGeom prst="rect">
            <a:avLst/>
          </a:prstGeom>
          <a:noFill/>
          <a:ln>
            <a:noFill/>
          </a:ln>
          <a:effectLst>
            <a:outerShdw blurRad="254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73156" name="Rectangle 4"/>
          <p:cNvSpPr>
            <a:spLocks noGrp="1" noChangeArrowheads="1"/>
          </p:cNvSpPr>
          <p:nvPr>
            <p:ph type="dt" sz="half" idx="2"/>
          </p:nvPr>
        </p:nvSpPr>
        <p:spPr bwMode="auto">
          <a:xfrm>
            <a:off x="685800" y="6248400"/>
            <a:ext cx="1905000" cy="457200"/>
          </a:xfrm>
          <a:prstGeom prst="rect">
            <a:avLst/>
          </a:prstGeom>
          <a:noFill/>
          <a:ln>
            <a:noFill/>
          </a:ln>
          <a:effectLst>
            <a:outerShdw blurRad="254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defRPr sz="1400">
                <a:latin typeface="+mn-lt"/>
                <a:ea typeface="+mn-ea"/>
                <a:cs typeface="+mn-cs"/>
              </a:defRPr>
            </a:lvl1pPr>
          </a:lstStyle>
          <a:p>
            <a:pPr>
              <a:defRPr/>
            </a:pPr>
            <a:endParaRPr lang="en-US">
              <a:solidFill>
                <a:srgbClr val="FFFF00"/>
              </a:solidFill>
              <a:latin typeface="Verdana"/>
              <a:ea typeface="Osaka"/>
              <a:cs typeface="Osaka"/>
            </a:endParaRPr>
          </a:p>
        </p:txBody>
      </p:sp>
      <p:sp>
        <p:nvSpPr>
          <p:cNvPr id="1073157" name="Rectangle 5"/>
          <p:cNvSpPr>
            <a:spLocks noGrp="1" noChangeArrowheads="1"/>
          </p:cNvSpPr>
          <p:nvPr>
            <p:ph type="ftr" sz="quarter" idx="3"/>
          </p:nvPr>
        </p:nvSpPr>
        <p:spPr bwMode="auto">
          <a:xfrm>
            <a:off x="3200400" y="6248400"/>
            <a:ext cx="2895600" cy="457200"/>
          </a:xfrm>
          <a:prstGeom prst="rect">
            <a:avLst/>
          </a:prstGeom>
          <a:noFill/>
          <a:ln>
            <a:noFill/>
          </a:ln>
          <a:effectLst>
            <a:outerShdw blurRad="254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ctr">
              <a:defRPr sz="1400">
                <a:latin typeface="+mn-lt"/>
                <a:ea typeface="+mn-ea"/>
                <a:cs typeface="+mn-cs"/>
              </a:defRPr>
            </a:lvl1pPr>
          </a:lstStyle>
          <a:p>
            <a:pPr>
              <a:defRPr/>
            </a:pPr>
            <a:endParaRPr lang="en-US">
              <a:solidFill>
                <a:srgbClr val="FFFF00"/>
              </a:solidFill>
              <a:latin typeface="Verdana"/>
              <a:ea typeface="Osaka"/>
              <a:cs typeface="Osaka"/>
            </a:endParaRPr>
          </a:p>
        </p:txBody>
      </p:sp>
      <p:sp>
        <p:nvSpPr>
          <p:cNvPr id="1073158" name="Rectangle 6"/>
          <p:cNvSpPr>
            <a:spLocks noGrp="1" noChangeArrowheads="1"/>
          </p:cNvSpPr>
          <p:nvPr>
            <p:ph type="sldNum" sz="quarter" idx="4"/>
          </p:nvPr>
        </p:nvSpPr>
        <p:spPr bwMode="auto">
          <a:xfrm>
            <a:off x="6705600" y="6248400"/>
            <a:ext cx="1905000" cy="457200"/>
          </a:xfrm>
          <a:prstGeom prst="rect">
            <a:avLst/>
          </a:prstGeom>
          <a:noFill/>
          <a:ln>
            <a:noFill/>
          </a:ln>
          <a:effectLst>
            <a:outerShdw blurRad="254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r">
              <a:defRPr sz="1400">
                <a:latin typeface="Verdana" charset="0"/>
                <a:ea typeface="Osaka" charset="0"/>
                <a:cs typeface="Osaka" charset="0"/>
              </a:defRPr>
            </a:lvl1pPr>
          </a:lstStyle>
          <a:p>
            <a:pPr>
              <a:defRPr/>
            </a:pPr>
            <a:fld id="{E3E9D3C5-FD88-084E-B72A-BA02B3873209}" type="slidenum">
              <a:rPr lang="en-US">
                <a:solidFill>
                  <a:srgbClr val="FFFF00"/>
                </a:solidFill>
              </a:rPr>
              <a:pPr>
                <a:defRPr/>
              </a:pPr>
              <a:t>‹#›</a:t>
            </a:fld>
            <a:endParaRPr lang="en-US">
              <a:solidFill>
                <a:srgbClr val="FFFF00"/>
              </a:solidFill>
            </a:endParaRPr>
          </a:p>
        </p:txBody>
      </p:sp>
    </p:spTree>
    <p:extLst>
      <p:ext uri="{BB962C8B-B14F-4D97-AF65-F5344CB8AC3E}">
        <p14:creationId xmlns:p14="http://schemas.microsoft.com/office/powerpoint/2010/main" val="441878973"/>
      </p:ext>
    </p:extLst>
  </p:cSld>
  <p:clrMap bg1="dk2" tx1="lt1" bg2="dk1" tx2="lt2" accent1="accent1" accent2="accent2" accent3="accent3" accent4="accent4" accent5="accent5" accent6="accent6" hlink="hlink" folHlink="folHlink"/>
  <p:sldLayoutIdLst>
    <p:sldLayoutId id="2147488935" r:id="rId1"/>
    <p:sldLayoutId id="2147488936" r:id="rId2"/>
    <p:sldLayoutId id="2147488937" r:id="rId3"/>
    <p:sldLayoutId id="2147488938" r:id="rId4"/>
    <p:sldLayoutId id="2147488939" r:id="rId5"/>
    <p:sldLayoutId id="2147488940" r:id="rId6"/>
    <p:sldLayoutId id="2147488941" r:id="rId7"/>
    <p:sldLayoutId id="2147488942" r:id="rId8"/>
    <p:sldLayoutId id="2147488943" r:id="rId9"/>
    <p:sldLayoutId id="2147488944" r:id="rId10"/>
    <p:sldLayoutId id="2147488945" r:id="rId11"/>
  </p:sldLayoutIdLst>
  <p:hf sldNum="0" hdr="0"/>
  <p:txStyles>
    <p:titleStyle>
      <a:lvl1pPr algn="r" rtl="0" eaLnBrk="0" fontAlgn="base" hangingPunct="0">
        <a:spcBef>
          <a:spcPct val="0"/>
        </a:spcBef>
        <a:spcAft>
          <a:spcPct val="0"/>
        </a:spcAft>
        <a:defRPr sz="4400">
          <a:solidFill>
            <a:schemeClr val="tx2"/>
          </a:solidFill>
          <a:latin typeface="+mj-lt"/>
          <a:ea typeface="+mj-ea"/>
          <a:cs typeface="+mj-cs"/>
        </a:defRPr>
      </a:lvl1pPr>
      <a:lvl2pPr algn="r" rtl="0" eaLnBrk="0" fontAlgn="base" hangingPunct="0">
        <a:spcBef>
          <a:spcPct val="0"/>
        </a:spcBef>
        <a:spcAft>
          <a:spcPct val="0"/>
        </a:spcAft>
        <a:defRPr sz="4400">
          <a:solidFill>
            <a:schemeClr val="tx2"/>
          </a:solidFill>
          <a:latin typeface="Verdana" charset="0"/>
          <a:ea typeface="Osaka" charset="0"/>
          <a:cs typeface="Osaka" charset="0"/>
        </a:defRPr>
      </a:lvl2pPr>
      <a:lvl3pPr algn="r" rtl="0" eaLnBrk="0" fontAlgn="base" hangingPunct="0">
        <a:spcBef>
          <a:spcPct val="0"/>
        </a:spcBef>
        <a:spcAft>
          <a:spcPct val="0"/>
        </a:spcAft>
        <a:defRPr sz="4400">
          <a:solidFill>
            <a:schemeClr val="tx2"/>
          </a:solidFill>
          <a:latin typeface="Verdana" charset="0"/>
          <a:ea typeface="Osaka" charset="0"/>
          <a:cs typeface="Osaka" charset="0"/>
        </a:defRPr>
      </a:lvl3pPr>
      <a:lvl4pPr algn="r" rtl="0" eaLnBrk="0" fontAlgn="base" hangingPunct="0">
        <a:spcBef>
          <a:spcPct val="0"/>
        </a:spcBef>
        <a:spcAft>
          <a:spcPct val="0"/>
        </a:spcAft>
        <a:defRPr sz="4400">
          <a:solidFill>
            <a:schemeClr val="tx2"/>
          </a:solidFill>
          <a:latin typeface="Verdana" charset="0"/>
          <a:ea typeface="Osaka" charset="0"/>
          <a:cs typeface="Osaka" charset="0"/>
        </a:defRPr>
      </a:lvl4pPr>
      <a:lvl5pPr algn="r" rtl="0" eaLnBrk="0" fontAlgn="base" hangingPunct="0">
        <a:spcBef>
          <a:spcPct val="0"/>
        </a:spcBef>
        <a:spcAft>
          <a:spcPct val="0"/>
        </a:spcAft>
        <a:defRPr sz="4400">
          <a:solidFill>
            <a:schemeClr val="tx2"/>
          </a:solidFill>
          <a:latin typeface="Verdana" charset="0"/>
          <a:ea typeface="Osaka" charset="0"/>
          <a:cs typeface="Osaka" charset="0"/>
        </a:defRPr>
      </a:lvl5pPr>
      <a:lvl6pPr marL="457200" algn="r" rtl="0" fontAlgn="base">
        <a:spcBef>
          <a:spcPct val="0"/>
        </a:spcBef>
        <a:spcAft>
          <a:spcPct val="0"/>
        </a:spcAft>
        <a:defRPr sz="4400">
          <a:solidFill>
            <a:schemeClr val="tx2"/>
          </a:solidFill>
          <a:latin typeface="Verdana" charset="0"/>
          <a:ea typeface="Osaka" charset="0"/>
          <a:cs typeface="Osaka" charset="0"/>
        </a:defRPr>
      </a:lvl6pPr>
      <a:lvl7pPr marL="914400" algn="r" rtl="0" fontAlgn="base">
        <a:spcBef>
          <a:spcPct val="0"/>
        </a:spcBef>
        <a:spcAft>
          <a:spcPct val="0"/>
        </a:spcAft>
        <a:defRPr sz="4400">
          <a:solidFill>
            <a:schemeClr val="tx2"/>
          </a:solidFill>
          <a:latin typeface="Verdana" charset="0"/>
          <a:ea typeface="Osaka" charset="0"/>
          <a:cs typeface="Osaka" charset="0"/>
        </a:defRPr>
      </a:lvl7pPr>
      <a:lvl8pPr marL="1371600" algn="r" rtl="0" fontAlgn="base">
        <a:spcBef>
          <a:spcPct val="0"/>
        </a:spcBef>
        <a:spcAft>
          <a:spcPct val="0"/>
        </a:spcAft>
        <a:defRPr sz="4400">
          <a:solidFill>
            <a:schemeClr val="tx2"/>
          </a:solidFill>
          <a:latin typeface="Verdana" charset="0"/>
          <a:ea typeface="Osaka" charset="0"/>
          <a:cs typeface="Osaka" charset="0"/>
        </a:defRPr>
      </a:lvl8pPr>
      <a:lvl9pPr marL="1828800" algn="r" rtl="0" fontAlgn="base">
        <a:spcBef>
          <a:spcPct val="0"/>
        </a:spcBef>
        <a:spcAft>
          <a:spcPct val="0"/>
        </a:spcAft>
        <a:defRPr sz="4400">
          <a:solidFill>
            <a:schemeClr val="tx2"/>
          </a:solidFill>
          <a:latin typeface="Verdana" charset="0"/>
          <a:ea typeface="Osaka" charset="0"/>
          <a:cs typeface="Osaka" charset="0"/>
        </a:defRPr>
      </a:lvl9pPr>
    </p:titleStyle>
    <p:bodyStyle>
      <a:lvl1pPr marL="342900" indent="-342900" algn="l" rtl="0" eaLnBrk="0" fontAlgn="base" hangingPunct="0">
        <a:spcBef>
          <a:spcPct val="20000"/>
        </a:spcBef>
        <a:spcAft>
          <a:spcPct val="0"/>
        </a:spcAft>
        <a:buFont typeface="Monotype Sorts" charset="0"/>
        <a:buChar char="F"/>
        <a:defRPr sz="3200">
          <a:solidFill>
            <a:schemeClr val="tx1"/>
          </a:solidFill>
          <a:latin typeface="+mn-lt"/>
          <a:ea typeface="+mn-ea"/>
          <a:cs typeface="+mn-cs"/>
        </a:defRPr>
      </a:lvl1pPr>
      <a:lvl2pPr marL="742950" indent="-285750" algn="l" rtl="0" eaLnBrk="0" fontAlgn="base" hangingPunct="0">
        <a:spcBef>
          <a:spcPct val="20000"/>
        </a:spcBef>
        <a:spcAft>
          <a:spcPct val="0"/>
        </a:spcAft>
        <a:buClr>
          <a:srgbClr val="FF8000"/>
        </a:buClr>
        <a:buFont typeface="Monotype Sorts" charset="0"/>
        <a:buChar char="F"/>
        <a:defRPr sz="2800">
          <a:solidFill>
            <a:schemeClr val="tx1"/>
          </a:solidFill>
          <a:latin typeface="+mn-lt"/>
          <a:ea typeface="+mn-ea"/>
          <a:cs typeface="+mn-cs"/>
        </a:defRPr>
      </a:lvl2pPr>
      <a:lvl3pPr marL="1143000" indent="-228600" algn="l" rtl="0" eaLnBrk="0" fontAlgn="base" hangingPunct="0">
        <a:spcBef>
          <a:spcPct val="20000"/>
        </a:spcBef>
        <a:spcAft>
          <a:spcPct val="0"/>
        </a:spcAft>
        <a:buFont typeface="Monotype Sorts" charset="0"/>
        <a:buChar char="F"/>
        <a:defRPr sz="2400">
          <a:solidFill>
            <a:schemeClr val="tx1"/>
          </a:solidFill>
          <a:latin typeface="+mn-lt"/>
          <a:ea typeface="+mn-ea"/>
          <a:cs typeface="+mn-cs"/>
        </a:defRPr>
      </a:lvl3pPr>
      <a:lvl4pPr marL="1600200" indent="-228600" algn="l" rtl="0" eaLnBrk="0" fontAlgn="base" hangingPunct="0">
        <a:spcBef>
          <a:spcPct val="20000"/>
        </a:spcBef>
        <a:spcAft>
          <a:spcPct val="0"/>
        </a:spcAft>
        <a:buClr>
          <a:srgbClr val="FF8000"/>
        </a:buClr>
        <a:buFont typeface="Monotype Sorts" charset="0"/>
        <a:buChar char="F"/>
        <a:defRPr sz="2000">
          <a:solidFill>
            <a:schemeClr val="tx1"/>
          </a:solidFill>
          <a:latin typeface="+mn-lt"/>
          <a:ea typeface="+mn-ea"/>
          <a:cs typeface="+mn-cs"/>
        </a:defRPr>
      </a:lvl4pPr>
      <a:lvl5pPr marL="2057400" indent="-228600" algn="l" rtl="0" eaLnBrk="0" fontAlgn="base" hangingPunct="0">
        <a:spcBef>
          <a:spcPct val="20000"/>
        </a:spcBef>
        <a:spcAft>
          <a:spcPct val="0"/>
        </a:spcAft>
        <a:buFont typeface="Monotype Sorts" charset="0"/>
        <a:buChar char="F"/>
        <a:defRPr sz="2000">
          <a:solidFill>
            <a:schemeClr val="tx1"/>
          </a:solidFill>
          <a:latin typeface="+mn-lt"/>
          <a:ea typeface="+mn-ea"/>
          <a:cs typeface="+mn-cs"/>
        </a:defRPr>
      </a:lvl5pPr>
      <a:lvl6pPr marL="2514600" indent="-228600" algn="l" rtl="0" fontAlgn="base">
        <a:spcBef>
          <a:spcPct val="20000"/>
        </a:spcBef>
        <a:spcAft>
          <a:spcPct val="0"/>
        </a:spcAft>
        <a:buFont typeface="Monotype Sorts" charset="0"/>
        <a:buChar char="F"/>
        <a:defRPr sz="2000">
          <a:solidFill>
            <a:schemeClr val="tx1"/>
          </a:solidFill>
          <a:latin typeface="+mn-lt"/>
          <a:ea typeface="+mn-ea"/>
          <a:cs typeface="+mn-cs"/>
        </a:defRPr>
      </a:lvl6pPr>
      <a:lvl7pPr marL="2971800" indent="-228600" algn="l" rtl="0" fontAlgn="base">
        <a:spcBef>
          <a:spcPct val="20000"/>
        </a:spcBef>
        <a:spcAft>
          <a:spcPct val="0"/>
        </a:spcAft>
        <a:buFont typeface="Monotype Sorts" charset="0"/>
        <a:buChar char="F"/>
        <a:defRPr sz="2000">
          <a:solidFill>
            <a:schemeClr val="tx1"/>
          </a:solidFill>
          <a:latin typeface="+mn-lt"/>
          <a:ea typeface="+mn-ea"/>
          <a:cs typeface="+mn-cs"/>
        </a:defRPr>
      </a:lvl7pPr>
      <a:lvl8pPr marL="3429000" indent="-228600" algn="l" rtl="0" fontAlgn="base">
        <a:spcBef>
          <a:spcPct val="20000"/>
        </a:spcBef>
        <a:spcAft>
          <a:spcPct val="0"/>
        </a:spcAft>
        <a:buFont typeface="Monotype Sorts" charset="0"/>
        <a:buChar char="F"/>
        <a:defRPr sz="2000">
          <a:solidFill>
            <a:schemeClr val="tx1"/>
          </a:solidFill>
          <a:latin typeface="+mn-lt"/>
          <a:ea typeface="+mn-ea"/>
          <a:cs typeface="+mn-cs"/>
        </a:defRPr>
      </a:lvl8pPr>
      <a:lvl9pPr marL="3886200" indent="-228600" algn="l" rtl="0" fontAlgn="base">
        <a:spcBef>
          <a:spcPct val="20000"/>
        </a:spcBef>
        <a:spcAft>
          <a:spcPct val="0"/>
        </a:spcAft>
        <a:buFont typeface="Monotype Sorts" charset="0"/>
        <a:buChar char="F"/>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3906" name="Rectangle 2"/>
          <p:cNvSpPr>
            <a:spLocks noChangeArrowheads="1"/>
          </p:cNvSpPr>
          <p:nvPr/>
        </p:nvSpPr>
        <p:spPr bwMode="ltGray">
          <a:xfrm>
            <a:off x="417513" y="1098550"/>
            <a:ext cx="438150" cy="474663"/>
          </a:xfrm>
          <a:prstGeom prst="rect">
            <a:avLst/>
          </a:prstGeom>
          <a:solidFill>
            <a:schemeClr val="accent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123907" name="Rectangle 3"/>
          <p:cNvSpPr>
            <a:spLocks noChangeArrowheads="1"/>
          </p:cNvSpPr>
          <p:nvPr/>
        </p:nvSpPr>
        <p:spPr bwMode="ltGray">
          <a:xfrm>
            <a:off x="800100" y="1098550"/>
            <a:ext cx="328613" cy="474663"/>
          </a:xfrm>
          <a:prstGeom prst="rect">
            <a:avLst/>
          </a:prstGeom>
          <a:gradFill rotWithShape="0">
            <a:gsLst>
              <a:gs pos="0">
                <a:schemeClr val="accent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123908" name="Rectangle 4"/>
          <p:cNvSpPr>
            <a:spLocks noChangeArrowheads="1"/>
          </p:cNvSpPr>
          <p:nvPr/>
        </p:nvSpPr>
        <p:spPr bwMode="ltGray">
          <a:xfrm>
            <a:off x="541338" y="1520825"/>
            <a:ext cx="422275" cy="474663"/>
          </a:xfrm>
          <a:prstGeom prst="rect">
            <a:avLst/>
          </a:prstGeom>
          <a:solidFill>
            <a:schemeClr val="folHlink"/>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123909" name="Rectangle 5"/>
          <p:cNvSpPr>
            <a:spLocks noChangeArrowheads="1"/>
          </p:cNvSpPr>
          <p:nvPr/>
        </p:nvSpPr>
        <p:spPr bwMode="ltGray">
          <a:xfrm>
            <a:off x="911225" y="1520825"/>
            <a:ext cx="368300" cy="474663"/>
          </a:xfrm>
          <a:prstGeom prst="rect">
            <a:avLst/>
          </a:prstGeom>
          <a:gradFill rotWithShape="0">
            <a:gsLst>
              <a:gs pos="0">
                <a:schemeClr val="folHlink"/>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123910" name="Rectangle 6"/>
          <p:cNvSpPr>
            <a:spLocks noChangeArrowheads="1"/>
          </p:cNvSpPr>
          <p:nvPr/>
        </p:nvSpPr>
        <p:spPr bwMode="ltGray">
          <a:xfrm>
            <a:off x="127000" y="1447800"/>
            <a:ext cx="560388" cy="422275"/>
          </a:xfrm>
          <a:prstGeom prst="rect">
            <a:avLst/>
          </a:prstGeom>
          <a:gradFill rotWithShape="0">
            <a:gsLst>
              <a:gs pos="0">
                <a:schemeClr val="bg1"/>
              </a:gs>
              <a:gs pos="100000">
                <a:schemeClr val="hlink"/>
              </a:gs>
            </a:gsLst>
            <a:lin ang="189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123911" name="Rectangle 7"/>
          <p:cNvSpPr>
            <a:spLocks noChangeArrowheads="1"/>
          </p:cNvSpPr>
          <p:nvPr/>
        </p:nvSpPr>
        <p:spPr bwMode="gray">
          <a:xfrm>
            <a:off x="762000" y="990600"/>
            <a:ext cx="31750" cy="1052513"/>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123912" name="Rectangle 8"/>
          <p:cNvSpPr>
            <a:spLocks noChangeArrowheads="1"/>
          </p:cNvSpPr>
          <p:nvPr/>
        </p:nvSpPr>
        <p:spPr bwMode="gray">
          <a:xfrm flipV="1">
            <a:off x="460375" y="1828800"/>
            <a:ext cx="8683625" cy="46038"/>
          </a:xfrm>
          <a:prstGeom prst="rect">
            <a:avLst/>
          </a:pr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rot="10800000" wrap="none" anchor="ctr"/>
          <a:lstStyle/>
          <a:p>
            <a:pPr algn="ctr" eaLnBrk="1" hangingPunct="1"/>
            <a:endParaRPr kumimoji="1" lang="en-US">
              <a:solidFill>
                <a:srgbClr val="000000"/>
              </a:solidFill>
            </a:endParaRPr>
          </a:p>
        </p:txBody>
      </p:sp>
      <p:sp>
        <p:nvSpPr>
          <p:cNvPr id="123913" name="Rectangle 9"/>
          <p:cNvSpPr>
            <a:spLocks noGrp="1" noChangeArrowheads="1"/>
          </p:cNvSpPr>
          <p:nvPr>
            <p:ph type="title"/>
          </p:nvPr>
        </p:nvSpPr>
        <p:spPr bwMode="auto">
          <a:xfrm>
            <a:off x="1150938" y="617538"/>
            <a:ext cx="7793037"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123914" name="Rectangle 10"/>
          <p:cNvSpPr>
            <a:spLocks noGrp="1" noChangeArrowheads="1"/>
          </p:cNvSpPr>
          <p:nvPr>
            <p:ph type="body" idx="1"/>
          </p:nvPr>
        </p:nvSpPr>
        <p:spPr bwMode="auto">
          <a:xfrm>
            <a:off x="1182688" y="2017713"/>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88523" name="Rectangle 11"/>
          <p:cNvSpPr>
            <a:spLocks noGrp="1" noChangeArrowheads="1"/>
          </p:cNvSpPr>
          <p:nvPr>
            <p:ph type="dt" sz="half" idx="2"/>
          </p:nvPr>
        </p:nvSpPr>
        <p:spPr bwMode="auto">
          <a:xfrm>
            <a:off x="914400" y="6324600"/>
            <a:ext cx="19050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eaLnBrk="1" hangingPunct="1">
              <a:defRPr sz="1400">
                <a:ea typeface="ＭＳ Ｐゴシック" charset="0"/>
                <a:cs typeface="ＭＳ Ｐゴシック" charset="0"/>
              </a:defRPr>
            </a:lvl1pPr>
          </a:lstStyle>
          <a:p>
            <a:pPr>
              <a:defRPr/>
            </a:pPr>
            <a:endParaRPr lang="en-US">
              <a:solidFill>
                <a:srgbClr val="000000"/>
              </a:solidFill>
            </a:endParaRPr>
          </a:p>
        </p:txBody>
      </p:sp>
      <p:sp>
        <p:nvSpPr>
          <p:cNvPr id="1088524" name="Rectangle 12"/>
          <p:cNvSpPr>
            <a:spLocks noGrp="1" noChangeArrowheads="1"/>
          </p:cNvSpPr>
          <p:nvPr>
            <p:ph type="ftr" sz="quarter" idx="3"/>
          </p:nvPr>
        </p:nvSpPr>
        <p:spPr bwMode="auto">
          <a:xfrm>
            <a:off x="3352800" y="6324600"/>
            <a:ext cx="28956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ctr" eaLnBrk="1" hangingPunct="1">
              <a:defRPr sz="1400">
                <a:ea typeface="ＭＳ Ｐゴシック" charset="0"/>
                <a:cs typeface="ＭＳ Ｐゴシック" charset="0"/>
              </a:defRPr>
            </a:lvl1pPr>
          </a:lstStyle>
          <a:p>
            <a:pPr>
              <a:defRPr/>
            </a:pPr>
            <a:endParaRPr lang="en-US">
              <a:solidFill>
                <a:srgbClr val="000000"/>
              </a:solidFill>
            </a:endParaRPr>
          </a:p>
        </p:txBody>
      </p:sp>
      <p:sp>
        <p:nvSpPr>
          <p:cNvPr id="1088525" name="Rectangle 13"/>
          <p:cNvSpPr>
            <a:spLocks noGrp="1" noChangeArrowheads="1"/>
          </p:cNvSpPr>
          <p:nvPr>
            <p:ph type="sldNum" sz="quarter" idx="4"/>
          </p:nvPr>
        </p:nvSpPr>
        <p:spPr bwMode="auto">
          <a:xfrm>
            <a:off x="6781800" y="6324600"/>
            <a:ext cx="19050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r" eaLnBrk="1" hangingPunct="1">
              <a:defRPr sz="1400"/>
            </a:lvl1pPr>
          </a:lstStyle>
          <a:p>
            <a:pPr>
              <a:defRPr/>
            </a:pPr>
            <a:fld id="{BB61497F-556D-314F-AEFB-C6A9D90ACD2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376233"/>
      </p:ext>
    </p:extLst>
  </p:cSld>
  <p:clrMap bg1="lt1" tx1="dk1" bg2="lt2" tx2="dk2" accent1="accent1" accent2="accent2" accent3="accent3" accent4="accent4" accent5="accent5" accent6="accent6" hlink="hlink" folHlink="folHlink"/>
  <p:sldLayoutIdLst>
    <p:sldLayoutId id="2147488947" r:id="rId1"/>
    <p:sldLayoutId id="2147488948" r:id="rId2"/>
    <p:sldLayoutId id="2147488949" r:id="rId3"/>
    <p:sldLayoutId id="2147488950" r:id="rId4"/>
    <p:sldLayoutId id="2147488951" r:id="rId5"/>
    <p:sldLayoutId id="2147488952" r:id="rId6"/>
    <p:sldLayoutId id="2147488953" r:id="rId7"/>
    <p:sldLayoutId id="2147488954" r:id="rId8"/>
    <p:sldLayoutId id="2147488955" r:id="rId9"/>
    <p:sldLayoutId id="2147488956" r:id="rId10"/>
    <p:sldLayoutId id="2147488957" r:id="rId11"/>
  </p:sldLayoutIdLst>
  <p:txStyles>
    <p:titleStyle>
      <a:lvl1pPr algn="l" rtl="0" eaLnBrk="0" fontAlgn="base" hangingPunct="0">
        <a:spcBef>
          <a:spcPct val="0"/>
        </a:spcBef>
        <a:spcAft>
          <a:spcPct val="0"/>
        </a:spcAft>
        <a:defRPr sz="4400">
          <a:solidFill>
            <a:schemeClr val="tx2"/>
          </a:solidFill>
          <a:latin typeface="+mj-lt"/>
          <a:ea typeface="+mj-ea"/>
          <a:cs typeface="ＭＳ Ｐゴシック" charset="0"/>
        </a:defRPr>
      </a:lvl1pPr>
      <a:lvl2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l" rtl="0" fontAlgn="base">
        <a:spcBef>
          <a:spcPct val="0"/>
        </a:spcBef>
        <a:spcAft>
          <a:spcPct val="0"/>
        </a:spcAft>
        <a:defRPr sz="4400">
          <a:solidFill>
            <a:schemeClr val="tx2"/>
          </a:solidFill>
          <a:latin typeface="Arial" charset="0"/>
          <a:ea typeface="ＭＳ Ｐゴシック" charset="0"/>
        </a:defRPr>
      </a:lvl6pPr>
      <a:lvl7pPr marL="914400" algn="l" rtl="0" fontAlgn="base">
        <a:spcBef>
          <a:spcPct val="0"/>
        </a:spcBef>
        <a:spcAft>
          <a:spcPct val="0"/>
        </a:spcAft>
        <a:defRPr sz="4400">
          <a:solidFill>
            <a:schemeClr val="tx2"/>
          </a:solidFill>
          <a:latin typeface="Arial" charset="0"/>
          <a:ea typeface="ＭＳ Ｐゴシック" charset="0"/>
        </a:defRPr>
      </a:lvl7pPr>
      <a:lvl8pPr marL="1371600" algn="l" rtl="0" fontAlgn="base">
        <a:spcBef>
          <a:spcPct val="0"/>
        </a:spcBef>
        <a:spcAft>
          <a:spcPct val="0"/>
        </a:spcAft>
        <a:defRPr sz="4400">
          <a:solidFill>
            <a:schemeClr val="tx2"/>
          </a:solidFill>
          <a:latin typeface="Arial" charset="0"/>
          <a:ea typeface="ＭＳ Ｐゴシック" charset="0"/>
        </a:defRPr>
      </a:lvl8pPr>
      <a:lvl9pPr marL="1828800" algn="l" rtl="0" fontAlgn="base">
        <a:spcBef>
          <a:spcPct val="0"/>
        </a:spcBef>
        <a:spcAft>
          <a:spcPct val="0"/>
        </a:spcAft>
        <a:defRPr sz="4400">
          <a:solidFill>
            <a:schemeClr val="tx2"/>
          </a:solidFill>
          <a:latin typeface="Arial" charset="0"/>
          <a:ea typeface="ＭＳ Ｐゴシック" charset="0"/>
        </a:defRPr>
      </a:lvl9pPr>
    </p:titleStyle>
    <p:bodyStyle>
      <a:lvl1pPr marL="342900" indent="-342900" algn="l" rtl="0" eaLnBrk="0" fontAlgn="base" hangingPunct="0">
        <a:spcBef>
          <a:spcPct val="20000"/>
        </a:spcBef>
        <a:spcAft>
          <a:spcPct val="0"/>
        </a:spcAft>
        <a:buClr>
          <a:schemeClr val="folHlink"/>
        </a:buClr>
        <a:buSzPct val="60000"/>
        <a:buFont typeface="Wingdings" charset="0"/>
        <a:buChar char="n"/>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lr>
          <a:schemeClr val="hlink"/>
        </a:buClr>
        <a:buSzPct val="55000"/>
        <a:buFont typeface="Wingdings" charset="0"/>
        <a:buChar char="n"/>
        <a:defRPr sz="2800">
          <a:solidFill>
            <a:schemeClr val="tx1"/>
          </a:solidFill>
          <a:latin typeface="+mn-lt"/>
          <a:ea typeface="+mn-ea"/>
        </a:defRPr>
      </a:lvl2pPr>
      <a:lvl3pPr marL="1143000" indent="-228600" algn="l" rtl="0" eaLnBrk="0" fontAlgn="base" hangingPunct="0">
        <a:spcBef>
          <a:spcPct val="20000"/>
        </a:spcBef>
        <a:spcAft>
          <a:spcPct val="0"/>
        </a:spcAft>
        <a:buClr>
          <a:schemeClr val="folHlink"/>
        </a:buClr>
        <a:buSzPct val="50000"/>
        <a:buFont typeface="Wingdings" charset="0"/>
        <a:buChar char="n"/>
        <a:defRPr sz="2400">
          <a:solidFill>
            <a:schemeClr val="tx1"/>
          </a:solidFill>
          <a:latin typeface="+mn-lt"/>
          <a:ea typeface="+mn-ea"/>
        </a:defRPr>
      </a:lvl3pPr>
      <a:lvl4pPr marL="1600200" indent="-228600" algn="l" rtl="0" eaLnBrk="0" fontAlgn="base" hangingPunct="0">
        <a:spcBef>
          <a:spcPct val="20000"/>
        </a:spcBef>
        <a:spcAft>
          <a:spcPct val="0"/>
        </a:spcAft>
        <a:buClr>
          <a:schemeClr val="accent2"/>
        </a:buClr>
        <a:buSzPct val="55000"/>
        <a:buFont typeface="Wingdings" charset="0"/>
        <a:buChar char="n"/>
        <a:defRPr sz="2000">
          <a:solidFill>
            <a:schemeClr val="tx1"/>
          </a:solidFill>
          <a:latin typeface="+mn-lt"/>
          <a:ea typeface="+mn-ea"/>
        </a:defRPr>
      </a:lvl4pPr>
      <a:lvl5pPr marL="2057400" indent="-228600" algn="l" rtl="0" eaLnBrk="0" fontAlgn="base" hangingPunct="0">
        <a:spcBef>
          <a:spcPct val="20000"/>
        </a:spcBef>
        <a:spcAft>
          <a:spcPct val="0"/>
        </a:spcAft>
        <a:buClr>
          <a:schemeClr val="accent1"/>
        </a:buClr>
        <a:buSzPct val="50000"/>
        <a:buFont typeface="Wingdings" charset="0"/>
        <a:buChar char="n"/>
        <a:defRPr sz="2000">
          <a:solidFill>
            <a:schemeClr val="tx1"/>
          </a:solidFill>
          <a:latin typeface="+mn-lt"/>
          <a:ea typeface="+mn-ea"/>
        </a:defRPr>
      </a:lvl5pPr>
      <a:lvl6pPr marL="25146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6pPr>
      <a:lvl7pPr marL="29718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7pPr>
      <a:lvl8pPr marL="34290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8pPr>
      <a:lvl9pPr marL="38862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62466" name="Group 2"/>
          <p:cNvGrpSpPr>
            <a:grpSpLocks/>
          </p:cNvGrpSpPr>
          <p:nvPr/>
        </p:nvGrpSpPr>
        <p:grpSpPr bwMode="auto">
          <a:xfrm>
            <a:off x="0" y="0"/>
            <a:ext cx="9144000" cy="6918325"/>
            <a:chOff x="0" y="0"/>
            <a:chExt cx="5760" cy="4358"/>
          </a:xfrm>
        </p:grpSpPr>
        <p:sp>
          <p:nvSpPr>
            <p:cNvPr id="307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7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9" name="Freeform 7"/>
            <p:cNvSpPr>
              <a:spLocks/>
            </p:cNvSpPr>
            <p:nvPr/>
          </p:nvSpPr>
          <p:spPr bwMode="invGray">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80" name="Freeform 8"/>
            <p:cNvSpPr>
              <a:spLocks/>
            </p:cNvSpPr>
            <p:nvPr/>
          </p:nvSpPr>
          <p:spPr bwMode="invGray">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8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82" name="Freeform 10"/>
            <p:cNvSpPr>
              <a:spLocks/>
            </p:cNvSpPr>
            <p:nvPr/>
          </p:nvSpPr>
          <p:spPr bwMode="invGray">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grpSp>
      <p:sp>
        <p:nvSpPr>
          <p:cNvPr id="62467" name="Rectangle 11"/>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084" name="Rectangle 12"/>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5"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ct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6" name="Rectangle 14"/>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r" eaLnBrk="1" hangingPunct="1">
              <a:spcBef>
                <a:spcPct val="50000"/>
              </a:spcBef>
              <a:defRPr sz="1400">
                <a:latin typeface="Times New Roman" charset="0"/>
              </a:defRPr>
            </a:lvl1pPr>
          </a:lstStyle>
          <a:p>
            <a:pPr>
              <a:defRPr/>
            </a:pPr>
            <a:fld id="{9D999BD9-176D-7142-B376-71311A6C810E}" type="slidenum">
              <a:rPr lang="en-US">
                <a:solidFill>
                  <a:srgbClr val="FFFFCC"/>
                </a:solidFill>
              </a:rPr>
              <a:pPr>
                <a:defRPr/>
              </a:pPr>
              <a:t>‹#›</a:t>
            </a:fld>
            <a:endParaRPr lang="en-US">
              <a:solidFill>
                <a:srgbClr val="FFFFCC"/>
              </a:solidFill>
            </a:endParaRPr>
          </a:p>
        </p:txBody>
      </p:sp>
      <p:sp>
        <p:nvSpPr>
          <p:cNvPr id="62471" name="Rectangle 15"/>
          <p:cNvSpPr>
            <a:spLocks noGrp="1" noChangeArrowheads="1"/>
          </p:cNvSpPr>
          <p:nvPr>
            <p:ph type="body" idx="1"/>
          </p:nvPr>
        </p:nvSpPr>
        <p:spPr bwMode="auto">
          <a:xfrm>
            <a:off x="0" y="1981200"/>
            <a:ext cx="9144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77211994"/>
      </p:ext>
    </p:extLst>
  </p:cSld>
  <p:clrMap bg1="dk2" tx1="lt1" bg2="dk1" tx2="lt2" accent1="accent1" accent2="accent2" accent3="accent3" accent4="accent4" accent5="accent5" accent6="accent6" hlink="hlink" folHlink="folHlink"/>
  <p:sldLayoutIdLst>
    <p:sldLayoutId id="2147487850" r:id="rId1"/>
    <p:sldLayoutId id="2147487851" r:id="rId2"/>
    <p:sldLayoutId id="2147487852" r:id="rId3"/>
    <p:sldLayoutId id="2147487853" r:id="rId4"/>
    <p:sldLayoutId id="2147487854" r:id="rId5"/>
    <p:sldLayoutId id="2147487855" r:id="rId6"/>
    <p:sldLayoutId id="2147487856" r:id="rId7"/>
    <p:sldLayoutId id="2147487857" r:id="rId8"/>
    <p:sldLayoutId id="2147487858" r:id="rId9"/>
    <p:sldLayoutId id="2147487859" r:id="rId10"/>
    <p:sldLayoutId id="2147487860" r:id="rId11"/>
    <p:sldLayoutId id="2147487861" r:id="rId12"/>
    <p:sldLayoutId id="2147487862" r:id="rId13"/>
  </p:sldLayoutIdLst>
  <p:txStyles>
    <p:titleStyle>
      <a:lvl1pPr algn="ctr" rtl="0" eaLnBrk="0" fontAlgn="base" hangingPunct="0">
        <a:spcBef>
          <a:spcPct val="0"/>
        </a:spcBef>
        <a:spcAft>
          <a:spcPct val="0"/>
        </a:spcAft>
        <a:defRPr sz="4400">
          <a:solidFill>
            <a:srgbClr val="FFFFFF"/>
          </a:solidFill>
          <a:latin typeface="Arial"/>
          <a:ea typeface="ＭＳ Ｐゴシック" charset="0"/>
          <a:cs typeface="Arial"/>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har char="•"/>
        <a:defRPr sz="3200">
          <a:solidFill>
            <a:srgbClr val="FFFFFF"/>
          </a:solidFill>
          <a:latin typeface="Arial"/>
          <a:ea typeface="ＭＳ Ｐゴシック" charset="0"/>
          <a:cs typeface="Arial"/>
        </a:defRPr>
      </a:lvl1pPr>
      <a:lvl2pPr marL="742950" indent="-285750" algn="l" rtl="0" eaLnBrk="0" fontAlgn="base" hangingPunct="0">
        <a:spcBef>
          <a:spcPct val="20000"/>
        </a:spcBef>
        <a:spcAft>
          <a:spcPct val="0"/>
        </a:spcAft>
        <a:buChar char="–"/>
        <a:defRPr sz="2800">
          <a:solidFill>
            <a:srgbClr val="FFFFFF"/>
          </a:solidFill>
          <a:latin typeface="Arial"/>
          <a:ea typeface="ＭＳ Ｐゴシック" charset="-128"/>
          <a:cs typeface="Arial"/>
        </a:defRPr>
      </a:lvl2pPr>
      <a:lvl3pPr marL="1143000" indent="-228600" algn="l" rtl="0" eaLnBrk="0" fontAlgn="base" hangingPunct="0">
        <a:spcBef>
          <a:spcPct val="20000"/>
        </a:spcBef>
        <a:spcAft>
          <a:spcPct val="0"/>
        </a:spcAft>
        <a:buChar char="•"/>
        <a:defRPr sz="2400">
          <a:solidFill>
            <a:srgbClr val="FFFFFF"/>
          </a:solidFill>
          <a:latin typeface="Arial"/>
          <a:ea typeface="ＭＳ Ｐゴシック" charset="-128"/>
          <a:cs typeface="Arial"/>
        </a:defRPr>
      </a:lvl3pPr>
      <a:lvl4pPr marL="1600200" indent="-228600" algn="l" rtl="0" eaLnBrk="0" fontAlgn="base" hangingPunct="0">
        <a:spcBef>
          <a:spcPct val="20000"/>
        </a:spcBef>
        <a:spcAft>
          <a:spcPct val="0"/>
        </a:spcAft>
        <a:buChar char="–"/>
        <a:defRPr sz="2000">
          <a:solidFill>
            <a:srgbClr val="FFFFFF"/>
          </a:solidFill>
          <a:latin typeface="Arial"/>
          <a:ea typeface="ＭＳ Ｐゴシック" charset="-128"/>
          <a:cs typeface="Arial"/>
        </a:defRPr>
      </a:lvl4pPr>
      <a:lvl5pPr marL="2057400" indent="-228600" algn="l" rtl="0" eaLnBrk="0" fontAlgn="base" hangingPunct="0">
        <a:spcBef>
          <a:spcPct val="20000"/>
        </a:spcBef>
        <a:spcAft>
          <a:spcPct val="0"/>
        </a:spcAft>
        <a:buChar char="»"/>
        <a:defRPr sz="2000">
          <a:solidFill>
            <a:srgbClr val="FFFFFF"/>
          </a:solidFill>
          <a:latin typeface="Arial"/>
          <a:ea typeface="ＭＳ Ｐゴシック" charset="-128"/>
          <a:cs typeface="Arial"/>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0178" name="Picture 2"/>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ltGray">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0179" name="Rectangle 3"/>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0180" name="Rectangle 4"/>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03173" name="Rectangle 5"/>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kumimoji="1" sz="1400">
                <a:latin typeface="+mn-lt"/>
                <a:ea typeface="ＭＳ Ｐゴシック" charset="0"/>
                <a:cs typeface="ＭＳ Ｐゴシック" charset="0"/>
              </a:defRPr>
            </a:lvl1pPr>
          </a:lstStyle>
          <a:p>
            <a:pPr>
              <a:defRPr/>
            </a:pPr>
            <a:endParaRPr lang="en-US">
              <a:solidFill>
                <a:srgbClr val="BBE0E3"/>
              </a:solidFill>
              <a:latin typeface="Helvetica"/>
            </a:endParaRPr>
          </a:p>
        </p:txBody>
      </p:sp>
      <p:sp>
        <p:nvSpPr>
          <p:cNvPr id="903174" name="Rectangle 6"/>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kumimoji="1" sz="1400">
                <a:latin typeface="+mn-lt"/>
                <a:ea typeface="ＭＳ Ｐゴシック" charset="0"/>
                <a:cs typeface="ＭＳ Ｐゴシック" charset="0"/>
              </a:defRPr>
            </a:lvl1pPr>
          </a:lstStyle>
          <a:p>
            <a:pPr>
              <a:defRPr/>
            </a:pPr>
            <a:endParaRPr lang="en-US">
              <a:solidFill>
                <a:srgbClr val="BBE0E3"/>
              </a:solidFill>
              <a:latin typeface="Helvetica"/>
            </a:endParaRPr>
          </a:p>
        </p:txBody>
      </p:sp>
      <p:sp>
        <p:nvSpPr>
          <p:cNvPr id="903175" name="Rectangle 7"/>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kumimoji="1" sz="1400">
                <a:latin typeface="Helvetica" charset="0"/>
              </a:defRPr>
            </a:lvl1pPr>
          </a:lstStyle>
          <a:p>
            <a:pPr>
              <a:defRPr/>
            </a:pPr>
            <a:fld id="{C6CCFC55-0933-8A4D-9AB6-9B3A5DB64915}" type="slidenum">
              <a:rPr lang="en-US">
                <a:solidFill>
                  <a:srgbClr val="BBE0E3"/>
                </a:solidFill>
              </a:rPr>
              <a:pPr>
                <a:defRPr/>
              </a:pPr>
              <a:t>‹#›</a:t>
            </a:fld>
            <a:endParaRPr lang="en-US">
              <a:solidFill>
                <a:srgbClr val="BBE0E3"/>
              </a:solidFill>
            </a:endParaRPr>
          </a:p>
        </p:txBody>
      </p:sp>
    </p:spTree>
    <p:extLst>
      <p:ext uri="{BB962C8B-B14F-4D97-AF65-F5344CB8AC3E}">
        <p14:creationId xmlns:p14="http://schemas.microsoft.com/office/powerpoint/2010/main" val="1612248678"/>
      </p:ext>
    </p:extLst>
  </p:cSld>
  <p:clrMap bg1="dk2" tx1="lt1" bg2="dk1" tx2="lt2" accent1="accent1" accent2="accent2" accent3="accent3" accent4="accent4" accent5="accent5" accent6="accent6" hlink="hlink" folHlink="folHlink"/>
  <p:sldLayoutIdLst>
    <p:sldLayoutId id="2147488959" r:id="rId1"/>
    <p:sldLayoutId id="2147488960" r:id="rId2"/>
    <p:sldLayoutId id="2147488961" r:id="rId3"/>
    <p:sldLayoutId id="2147488962" r:id="rId4"/>
    <p:sldLayoutId id="2147488963" r:id="rId5"/>
    <p:sldLayoutId id="2147488964" r:id="rId6"/>
    <p:sldLayoutId id="2147488965" r:id="rId7"/>
    <p:sldLayoutId id="2147488966" r:id="rId8"/>
    <p:sldLayoutId id="2147488967" r:id="rId9"/>
    <p:sldLayoutId id="2147488968" r:id="rId10"/>
    <p:sldLayoutId id="2147488969" r:id="rId11"/>
  </p:sldLayoutIdLst>
  <p:transition>
    <p:random/>
  </p:transition>
  <p:txStyles>
    <p:titleStyle>
      <a:lvl1pPr algn="ctr" rtl="0" eaLnBrk="0" fontAlgn="base" hangingPunct="0">
        <a:spcBef>
          <a:spcPct val="0"/>
        </a:spcBef>
        <a:spcAft>
          <a:spcPct val="0"/>
        </a:spcAft>
        <a:defRPr kumimoji="1" sz="4400" b="1">
          <a:solidFill>
            <a:schemeClr val="tx2"/>
          </a:solidFill>
          <a:latin typeface="+mj-lt"/>
          <a:ea typeface="+mj-ea"/>
          <a:cs typeface="+mj-cs"/>
        </a:defRPr>
      </a:lvl1pPr>
      <a:lvl2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2pPr>
      <a:lvl3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3pPr>
      <a:lvl4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4pPr>
      <a:lvl5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5pPr>
      <a:lvl6pPr marL="4572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6pPr>
      <a:lvl7pPr marL="9144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7pPr>
      <a:lvl8pPr marL="13716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8pPr>
      <a:lvl9pPr marL="18288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SzPct val="90000"/>
        <a:buBlip>
          <a:blip r:embed="rId14"/>
        </a:buBlip>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SzPct val="85000"/>
        <a:buBlip>
          <a:blip r:embed="rId15"/>
        </a:buBlip>
        <a:defRPr kumimoji="1" sz="2800">
          <a:solidFill>
            <a:schemeClr val="tx1"/>
          </a:solidFill>
          <a:latin typeface="+mn-lt"/>
          <a:ea typeface="+mn-ea"/>
        </a:defRPr>
      </a:lvl2pPr>
      <a:lvl3pPr marL="1143000" indent="-228600" algn="l" rtl="0" eaLnBrk="0" fontAlgn="base" hangingPunct="0">
        <a:spcBef>
          <a:spcPct val="20000"/>
        </a:spcBef>
        <a:spcAft>
          <a:spcPct val="0"/>
        </a:spcAft>
        <a:buSzPct val="95000"/>
        <a:buBlip>
          <a:blip r:embed="rId14"/>
        </a:buBlip>
        <a:defRPr kumimoji="1" sz="2400">
          <a:solidFill>
            <a:schemeClr val="tx1"/>
          </a:solidFill>
          <a:latin typeface="+mn-lt"/>
          <a:ea typeface="+mn-ea"/>
        </a:defRPr>
      </a:lvl3pPr>
      <a:lvl4pPr marL="1600200" indent="-228600" algn="l" rtl="0" eaLnBrk="0" fontAlgn="base" hangingPunct="0">
        <a:spcBef>
          <a:spcPct val="20000"/>
        </a:spcBef>
        <a:spcAft>
          <a:spcPct val="0"/>
        </a:spcAft>
        <a:buSzPct val="100000"/>
        <a:buBlip>
          <a:blip r:embed="rId15"/>
        </a:buBlip>
        <a:defRPr kumimoji="1" sz="2000">
          <a:solidFill>
            <a:schemeClr val="tx1"/>
          </a:solidFill>
          <a:latin typeface="+mn-lt"/>
          <a:ea typeface="+mn-ea"/>
        </a:defRPr>
      </a:lvl4pPr>
      <a:lvl5pPr marL="2057400" indent="-228600" algn="l" rtl="0" eaLnBrk="0" fontAlgn="base" hangingPunct="0">
        <a:spcBef>
          <a:spcPct val="20000"/>
        </a:spcBef>
        <a:spcAft>
          <a:spcPct val="0"/>
        </a:spcAft>
        <a:buBlip>
          <a:blip r:embed="rId14"/>
        </a:buBlip>
        <a:defRPr kumimoji="1" sz="2000">
          <a:solidFill>
            <a:schemeClr val="tx1"/>
          </a:solidFill>
          <a:latin typeface="+mn-lt"/>
          <a:ea typeface="+mn-ea"/>
        </a:defRPr>
      </a:lvl5pPr>
      <a:lvl6pPr marL="2514600" indent="-228600" algn="l" rtl="0" fontAlgn="base">
        <a:spcBef>
          <a:spcPct val="20000"/>
        </a:spcBef>
        <a:spcAft>
          <a:spcPct val="0"/>
        </a:spcAft>
        <a:buBlip>
          <a:blip r:embed="rId14"/>
        </a:buBlip>
        <a:defRPr kumimoji="1" sz="2000">
          <a:solidFill>
            <a:schemeClr val="tx1"/>
          </a:solidFill>
          <a:latin typeface="+mn-lt"/>
          <a:ea typeface="+mn-ea"/>
        </a:defRPr>
      </a:lvl6pPr>
      <a:lvl7pPr marL="2971800" indent="-228600" algn="l" rtl="0" fontAlgn="base">
        <a:spcBef>
          <a:spcPct val="20000"/>
        </a:spcBef>
        <a:spcAft>
          <a:spcPct val="0"/>
        </a:spcAft>
        <a:buBlip>
          <a:blip r:embed="rId14"/>
        </a:buBlip>
        <a:defRPr kumimoji="1" sz="2000">
          <a:solidFill>
            <a:schemeClr val="tx1"/>
          </a:solidFill>
          <a:latin typeface="+mn-lt"/>
          <a:ea typeface="+mn-ea"/>
        </a:defRPr>
      </a:lvl7pPr>
      <a:lvl8pPr marL="3429000" indent="-228600" algn="l" rtl="0" fontAlgn="base">
        <a:spcBef>
          <a:spcPct val="20000"/>
        </a:spcBef>
        <a:spcAft>
          <a:spcPct val="0"/>
        </a:spcAft>
        <a:buBlip>
          <a:blip r:embed="rId14"/>
        </a:buBlip>
        <a:defRPr kumimoji="1" sz="2000">
          <a:solidFill>
            <a:schemeClr val="tx1"/>
          </a:solidFill>
          <a:latin typeface="+mn-lt"/>
          <a:ea typeface="+mn-ea"/>
        </a:defRPr>
      </a:lvl8pPr>
      <a:lvl9pPr marL="3886200" indent="-228600" algn="l" rtl="0" fontAlgn="base">
        <a:spcBef>
          <a:spcPct val="20000"/>
        </a:spcBef>
        <a:spcAft>
          <a:spcPct val="0"/>
        </a:spcAft>
        <a:buBlip>
          <a:blip r:embed="rId14"/>
        </a:buBlip>
        <a:defRPr kumimoji="1"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73058" name="Picture 2"/>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ltGray">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3059" name="Rectangle 3"/>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73060" name="Rectangle 4"/>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03173" name="Rectangle 5"/>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kumimoji="1" sz="1400">
                <a:solidFill>
                  <a:srgbClr val="BBE0E3"/>
                </a:solidFill>
                <a:latin typeface="Helvetica"/>
                <a:ea typeface="ＭＳ Ｐゴシック" charset="0"/>
                <a:cs typeface="ＭＳ Ｐゴシック" charset="0"/>
              </a:defRPr>
            </a:lvl1pPr>
          </a:lstStyle>
          <a:p>
            <a:pPr>
              <a:defRPr/>
            </a:pPr>
            <a:endParaRPr lang="en-US"/>
          </a:p>
        </p:txBody>
      </p:sp>
      <p:sp>
        <p:nvSpPr>
          <p:cNvPr id="903174" name="Rectangle 6"/>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kumimoji="1" sz="1400">
                <a:solidFill>
                  <a:srgbClr val="BBE0E3"/>
                </a:solidFill>
                <a:latin typeface="Helvetica"/>
                <a:ea typeface="ＭＳ Ｐゴシック" charset="0"/>
                <a:cs typeface="ＭＳ Ｐゴシック" charset="0"/>
              </a:defRPr>
            </a:lvl1pPr>
          </a:lstStyle>
          <a:p>
            <a:pPr>
              <a:defRPr/>
            </a:pPr>
            <a:endParaRPr lang="en-US"/>
          </a:p>
        </p:txBody>
      </p:sp>
      <p:sp>
        <p:nvSpPr>
          <p:cNvPr id="903175" name="Rectangle 7"/>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kumimoji="1" sz="1400">
                <a:solidFill>
                  <a:srgbClr val="BBE0E3"/>
                </a:solidFill>
                <a:latin typeface="Helvetica" charset="0"/>
              </a:defRPr>
            </a:lvl1pPr>
          </a:lstStyle>
          <a:p>
            <a:pPr>
              <a:defRPr/>
            </a:pPr>
            <a:fld id="{25FD62EA-0B3B-5149-A89F-D6E7AE2477EB}" type="slidenum">
              <a:rPr lang="en-US"/>
              <a:pPr>
                <a:defRPr/>
              </a:pPr>
              <a:t>‹#›</a:t>
            </a:fld>
            <a:endParaRPr lang="en-US"/>
          </a:p>
        </p:txBody>
      </p:sp>
    </p:spTree>
    <p:extLst>
      <p:ext uri="{BB962C8B-B14F-4D97-AF65-F5344CB8AC3E}">
        <p14:creationId xmlns:p14="http://schemas.microsoft.com/office/powerpoint/2010/main" val="2889029637"/>
      </p:ext>
    </p:extLst>
  </p:cSld>
  <p:clrMap bg1="dk2" tx1="lt1" bg2="dk1" tx2="lt2" accent1="accent1" accent2="accent2" accent3="accent3" accent4="accent4" accent5="accent5" accent6="accent6" hlink="hlink" folHlink="folHlink"/>
  <p:sldLayoutIdLst>
    <p:sldLayoutId id="2147488971" r:id="rId1"/>
    <p:sldLayoutId id="2147488972" r:id="rId2"/>
    <p:sldLayoutId id="2147488973" r:id="rId3"/>
    <p:sldLayoutId id="2147488974" r:id="rId4"/>
    <p:sldLayoutId id="2147488975" r:id="rId5"/>
    <p:sldLayoutId id="2147488976" r:id="rId6"/>
    <p:sldLayoutId id="2147488977" r:id="rId7"/>
    <p:sldLayoutId id="2147488978" r:id="rId8"/>
    <p:sldLayoutId id="2147488979" r:id="rId9"/>
    <p:sldLayoutId id="2147488980" r:id="rId10"/>
    <p:sldLayoutId id="2147488981" r:id="rId11"/>
  </p:sldLayoutIdLst>
  <p:transition>
    <p:random/>
  </p:transition>
  <p:txStyles>
    <p:titleStyle>
      <a:lvl1pPr algn="ctr" rtl="0" eaLnBrk="0" fontAlgn="base" hangingPunct="0">
        <a:spcBef>
          <a:spcPct val="0"/>
        </a:spcBef>
        <a:spcAft>
          <a:spcPct val="0"/>
        </a:spcAft>
        <a:defRPr kumimoji="1" sz="4400" b="1">
          <a:solidFill>
            <a:schemeClr val="tx2"/>
          </a:solidFill>
          <a:latin typeface="+mj-lt"/>
          <a:ea typeface="+mj-ea"/>
          <a:cs typeface="+mj-cs"/>
        </a:defRPr>
      </a:lvl1pPr>
      <a:lvl2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2pPr>
      <a:lvl3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3pPr>
      <a:lvl4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4pPr>
      <a:lvl5pPr algn="ctr" rtl="0" eaLnBrk="0" fontAlgn="base" hangingPunct="0">
        <a:spcBef>
          <a:spcPct val="0"/>
        </a:spcBef>
        <a:spcAft>
          <a:spcPct val="0"/>
        </a:spcAft>
        <a:defRPr kumimoji="1" sz="4400" b="1">
          <a:solidFill>
            <a:schemeClr val="tx2"/>
          </a:solidFill>
          <a:latin typeface="Helvetica" charset="0"/>
          <a:ea typeface="ＭＳ Ｐゴシック" charset="0"/>
          <a:cs typeface="ＭＳ Ｐゴシック" charset="0"/>
        </a:defRPr>
      </a:lvl5pPr>
      <a:lvl6pPr marL="4572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6pPr>
      <a:lvl7pPr marL="9144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7pPr>
      <a:lvl8pPr marL="13716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8pPr>
      <a:lvl9pPr marL="1828800" algn="ctr" rtl="0" fontAlgn="base">
        <a:spcBef>
          <a:spcPct val="0"/>
        </a:spcBef>
        <a:spcAft>
          <a:spcPct val="0"/>
        </a:spcAft>
        <a:defRPr kumimoji="1" sz="4400" b="1">
          <a:solidFill>
            <a:schemeClr val="tx2"/>
          </a:solidFill>
          <a:latin typeface="Helvetica"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SzPct val="90000"/>
        <a:buBlip>
          <a:blip r:embed="rId14"/>
        </a:buBlip>
        <a:defRPr kumimoji="1" sz="3200">
          <a:solidFill>
            <a:schemeClr val="tx1"/>
          </a:solidFill>
          <a:latin typeface="+mn-lt"/>
          <a:ea typeface="+mn-ea"/>
          <a:cs typeface="+mn-cs"/>
        </a:defRPr>
      </a:lvl1pPr>
      <a:lvl2pPr marL="742950" indent="-285750" algn="l" rtl="0" eaLnBrk="0" fontAlgn="base" hangingPunct="0">
        <a:spcBef>
          <a:spcPct val="20000"/>
        </a:spcBef>
        <a:spcAft>
          <a:spcPct val="0"/>
        </a:spcAft>
        <a:buSzPct val="85000"/>
        <a:buBlip>
          <a:blip r:embed="rId15"/>
        </a:buBlip>
        <a:defRPr kumimoji="1" sz="2800">
          <a:solidFill>
            <a:schemeClr val="tx1"/>
          </a:solidFill>
          <a:latin typeface="+mn-lt"/>
          <a:ea typeface="+mn-ea"/>
        </a:defRPr>
      </a:lvl2pPr>
      <a:lvl3pPr marL="1143000" indent="-228600" algn="l" rtl="0" eaLnBrk="0" fontAlgn="base" hangingPunct="0">
        <a:spcBef>
          <a:spcPct val="20000"/>
        </a:spcBef>
        <a:spcAft>
          <a:spcPct val="0"/>
        </a:spcAft>
        <a:buSzPct val="95000"/>
        <a:buBlip>
          <a:blip r:embed="rId14"/>
        </a:buBlip>
        <a:defRPr kumimoji="1" sz="2400">
          <a:solidFill>
            <a:schemeClr val="tx1"/>
          </a:solidFill>
          <a:latin typeface="+mn-lt"/>
          <a:ea typeface="+mn-ea"/>
        </a:defRPr>
      </a:lvl3pPr>
      <a:lvl4pPr marL="1600200" indent="-228600" algn="l" rtl="0" eaLnBrk="0" fontAlgn="base" hangingPunct="0">
        <a:spcBef>
          <a:spcPct val="20000"/>
        </a:spcBef>
        <a:spcAft>
          <a:spcPct val="0"/>
        </a:spcAft>
        <a:buSzPct val="100000"/>
        <a:buBlip>
          <a:blip r:embed="rId15"/>
        </a:buBlip>
        <a:defRPr kumimoji="1" sz="2000">
          <a:solidFill>
            <a:schemeClr val="tx1"/>
          </a:solidFill>
          <a:latin typeface="+mn-lt"/>
          <a:ea typeface="+mn-ea"/>
        </a:defRPr>
      </a:lvl4pPr>
      <a:lvl5pPr marL="2057400" indent="-228600" algn="l" rtl="0" eaLnBrk="0" fontAlgn="base" hangingPunct="0">
        <a:spcBef>
          <a:spcPct val="20000"/>
        </a:spcBef>
        <a:spcAft>
          <a:spcPct val="0"/>
        </a:spcAft>
        <a:buBlip>
          <a:blip r:embed="rId14"/>
        </a:buBlip>
        <a:defRPr kumimoji="1" sz="2000">
          <a:solidFill>
            <a:schemeClr val="tx1"/>
          </a:solidFill>
          <a:latin typeface="+mn-lt"/>
          <a:ea typeface="+mn-ea"/>
        </a:defRPr>
      </a:lvl5pPr>
      <a:lvl6pPr marL="2514600" indent="-228600" algn="l" rtl="0" fontAlgn="base">
        <a:spcBef>
          <a:spcPct val="20000"/>
        </a:spcBef>
        <a:spcAft>
          <a:spcPct val="0"/>
        </a:spcAft>
        <a:buBlip>
          <a:blip r:embed="rId14"/>
        </a:buBlip>
        <a:defRPr kumimoji="1" sz="2000">
          <a:solidFill>
            <a:schemeClr val="tx1"/>
          </a:solidFill>
          <a:latin typeface="+mn-lt"/>
          <a:ea typeface="+mn-ea"/>
        </a:defRPr>
      </a:lvl6pPr>
      <a:lvl7pPr marL="2971800" indent="-228600" algn="l" rtl="0" fontAlgn="base">
        <a:spcBef>
          <a:spcPct val="20000"/>
        </a:spcBef>
        <a:spcAft>
          <a:spcPct val="0"/>
        </a:spcAft>
        <a:buBlip>
          <a:blip r:embed="rId14"/>
        </a:buBlip>
        <a:defRPr kumimoji="1" sz="2000">
          <a:solidFill>
            <a:schemeClr val="tx1"/>
          </a:solidFill>
          <a:latin typeface="+mn-lt"/>
          <a:ea typeface="+mn-ea"/>
        </a:defRPr>
      </a:lvl7pPr>
      <a:lvl8pPr marL="3429000" indent="-228600" algn="l" rtl="0" fontAlgn="base">
        <a:spcBef>
          <a:spcPct val="20000"/>
        </a:spcBef>
        <a:spcAft>
          <a:spcPct val="0"/>
        </a:spcAft>
        <a:buBlip>
          <a:blip r:embed="rId14"/>
        </a:buBlip>
        <a:defRPr kumimoji="1" sz="2000">
          <a:solidFill>
            <a:schemeClr val="tx1"/>
          </a:solidFill>
          <a:latin typeface="+mn-lt"/>
          <a:ea typeface="+mn-ea"/>
        </a:defRPr>
      </a:lvl8pPr>
      <a:lvl9pPr marL="3886200" indent="-228600" algn="l" rtl="0" fontAlgn="base">
        <a:spcBef>
          <a:spcPct val="20000"/>
        </a:spcBef>
        <a:spcAft>
          <a:spcPct val="0"/>
        </a:spcAft>
        <a:buBlip>
          <a:blip r:embed="rId14"/>
        </a:buBlip>
        <a:defRPr kumimoji="1"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097730" name="Rectangle 2"/>
          <p:cNvSpPr>
            <a:spLocks noGrp="1" noChangeArrowheads="1"/>
          </p:cNvSpPr>
          <p:nvPr>
            <p:ph type="title"/>
          </p:nvPr>
        </p:nvSpPr>
        <p:spPr bwMode="auto">
          <a:xfrm>
            <a:off x="685800" y="609600"/>
            <a:ext cx="7772400" cy="1143000"/>
          </a:xfrm>
          <a:prstGeom prst="rect">
            <a:avLst/>
          </a:prstGeom>
          <a:noFill/>
          <a:ln>
            <a:noFill/>
          </a:ln>
          <a:effectLst>
            <a:outerShdw blurRad="63500" algn="ctr" rotWithShape="0">
              <a:srgbClr val="FFFFFF">
                <a:alpha val="74998"/>
              </a:srgbClr>
            </a:outerShdw>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97731" name="Rectangle 3"/>
          <p:cNvSpPr>
            <a:spLocks noGrp="1" noChangeArrowheads="1"/>
          </p:cNvSpPr>
          <p:nvPr>
            <p:ph type="body" idx="1"/>
          </p:nvPr>
        </p:nvSpPr>
        <p:spPr bwMode="auto">
          <a:xfrm>
            <a:off x="1295400" y="1981200"/>
            <a:ext cx="7162800" cy="4114800"/>
          </a:xfrm>
          <a:prstGeom prst="rect">
            <a:avLst/>
          </a:prstGeom>
          <a:noFill/>
          <a:ln>
            <a:noFill/>
          </a:ln>
          <a:effectLst>
            <a:outerShdw blurRad="38100" algn="ctr" rotWithShape="0">
              <a:srgbClr val="FFFFFF">
                <a:alpha val="75000"/>
              </a:srgbClr>
            </a:outerShdw>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97732" name="Rectangle 4"/>
          <p:cNvSpPr>
            <a:spLocks noGrp="1" noChangeArrowheads="1"/>
          </p:cNvSpPr>
          <p:nvPr>
            <p:ph type="dt" sz="half" idx="2"/>
          </p:nvPr>
        </p:nvSpPr>
        <p:spPr bwMode="auto">
          <a:xfrm>
            <a:off x="6858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defRPr sz="1400">
                <a:latin typeface="+mj-lt"/>
                <a:ea typeface="+mn-ea"/>
                <a:cs typeface="+mn-cs"/>
              </a:defRPr>
            </a:lvl1pPr>
          </a:lstStyle>
          <a:p>
            <a:pPr>
              <a:defRPr/>
            </a:pPr>
            <a:endParaRPr lang="en-US">
              <a:solidFill>
                <a:srgbClr val="000000"/>
              </a:solidFill>
              <a:latin typeface="Copperplate Gothic Light"/>
              <a:ea typeface="ヒラギノ角ゴ Pro W3"/>
              <a:cs typeface="ヒラギノ角ゴ Pro W3"/>
            </a:endParaRPr>
          </a:p>
        </p:txBody>
      </p:sp>
      <p:sp>
        <p:nvSpPr>
          <p:cNvPr id="1097733" name="Rectangle 5"/>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a:defRPr sz="1400">
                <a:latin typeface="+mj-lt"/>
                <a:ea typeface="+mn-ea"/>
                <a:cs typeface="+mn-cs"/>
              </a:defRPr>
            </a:lvl1pPr>
          </a:lstStyle>
          <a:p>
            <a:pPr>
              <a:defRPr/>
            </a:pPr>
            <a:endParaRPr lang="en-US">
              <a:solidFill>
                <a:srgbClr val="000000"/>
              </a:solidFill>
              <a:latin typeface="Copperplate Gothic Light"/>
              <a:ea typeface="ヒラギノ角ゴ Pro W3"/>
              <a:cs typeface="ヒラギノ角ゴ Pro W3"/>
            </a:endParaRPr>
          </a:p>
        </p:txBody>
      </p:sp>
      <p:sp>
        <p:nvSpPr>
          <p:cNvPr id="1097734" name="Rectangle 6"/>
          <p:cNvSpPr>
            <a:spLocks noGrp="1" noChangeArrowheads="1"/>
          </p:cNvSpPr>
          <p:nvPr>
            <p:ph type="sldNum" sz="quarter" idx="4"/>
          </p:nvPr>
        </p:nvSpPr>
        <p:spPr bwMode="auto">
          <a:xfrm>
            <a:off x="6553200" y="6248400"/>
            <a:ext cx="19050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a:defRPr sz="1400">
                <a:latin typeface="Copperplate Gothic Light" charset="0"/>
                <a:ea typeface="ヒラギノ角ゴ Pro W3" charset="0"/>
                <a:cs typeface="ヒラギノ角ゴ Pro W3" charset="0"/>
              </a:defRPr>
            </a:lvl1pPr>
          </a:lstStyle>
          <a:p>
            <a:pPr>
              <a:defRPr/>
            </a:pPr>
            <a:fld id="{5B87283F-1406-644A-BD79-322B98DA7FB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25812901"/>
      </p:ext>
    </p:extLst>
  </p:cSld>
  <p:clrMap bg1="lt1" tx1="dk1" bg2="lt2" tx2="dk2" accent1="accent1" accent2="accent2" accent3="accent3" accent4="accent4" accent5="accent5" accent6="accent6" hlink="hlink" folHlink="folHlink"/>
  <p:sldLayoutIdLst>
    <p:sldLayoutId id="2147488983" r:id="rId1"/>
    <p:sldLayoutId id="2147488984" r:id="rId2"/>
    <p:sldLayoutId id="2147488985" r:id="rId3"/>
    <p:sldLayoutId id="2147488986" r:id="rId4"/>
    <p:sldLayoutId id="2147488987" r:id="rId5"/>
    <p:sldLayoutId id="2147488988" r:id="rId6"/>
    <p:sldLayoutId id="2147488989" r:id="rId7"/>
    <p:sldLayoutId id="2147488990" r:id="rId8"/>
    <p:sldLayoutId id="2147488991" r:id="rId9"/>
    <p:sldLayoutId id="2147488992" r:id="rId10"/>
    <p:sldLayoutId id="2147488993" r:id="rId11"/>
  </p:sldLayoutIdLst>
  <p:txStyles>
    <p:titleStyle>
      <a:lvl1pPr algn="l" rtl="0" eaLnBrk="0" fontAlgn="base" hangingPunct="0">
        <a:spcBef>
          <a:spcPct val="0"/>
        </a:spcBef>
        <a:spcAft>
          <a:spcPct val="0"/>
        </a:spcAft>
        <a:defRPr sz="4400" b="1">
          <a:solidFill>
            <a:schemeClr val="tx2"/>
          </a:solidFill>
          <a:latin typeface="+mj-lt"/>
          <a:ea typeface="+mj-ea"/>
          <a:cs typeface="+mj-cs"/>
        </a:defRPr>
      </a:lvl1pPr>
      <a:lvl2pPr algn="l" rtl="0" eaLnBrk="0" fontAlgn="base" hangingPunct="0">
        <a:spcBef>
          <a:spcPct val="0"/>
        </a:spcBef>
        <a:spcAft>
          <a:spcPct val="0"/>
        </a:spcAft>
        <a:defRPr sz="4400" b="1">
          <a:solidFill>
            <a:schemeClr val="tx2"/>
          </a:solidFill>
          <a:latin typeface="Copperplate Gothic Light" charset="0"/>
          <a:ea typeface="ヒラギノ角ゴ Pro W3" charset="0"/>
          <a:cs typeface="ヒラギノ角ゴ Pro W3" charset="0"/>
        </a:defRPr>
      </a:lvl2pPr>
      <a:lvl3pPr algn="l" rtl="0" eaLnBrk="0" fontAlgn="base" hangingPunct="0">
        <a:spcBef>
          <a:spcPct val="0"/>
        </a:spcBef>
        <a:spcAft>
          <a:spcPct val="0"/>
        </a:spcAft>
        <a:defRPr sz="4400" b="1">
          <a:solidFill>
            <a:schemeClr val="tx2"/>
          </a:solidFill>
          <a:latin typeface="Copperplate Gothic Light" charset="0"/>
          <a:ea typeface="ヒラギノ角ゴ Pro W3" charset="0"/>
          <a:cs typeface="ヒラギノ角ゴ Pro W3" charset="0"/>
        </a:defRPr>
      </a:lvl3pPr>
      <a:lvl4pPr algn="l" rtl="0" eaLnBrk="0" fontAlgn="base" hangingPunct="0">
        <a:spcBef>
          <a:spcPct val="0"/>
        </a:spcBef>
        <a:spcAft>
          <a:spcPct val="0"/>
        </a:spcAft>
        <a:defRPr sz="4400" b="1">
          <a:solidFill>
            <a:schemeClr val="tx2"/>
          </a:solidFill>
          <a:latin typeface="Copperplate Gothic Light" charset="0"/>
          <a:ea typeface="ヒラギノ角ゴ Pro W3" charset="0"/>
          <a:cs typeface="ヒラギノ角ゴ Pro W3" charset="0"/>
        </a:defRPr>
      </a:lvl4pPr>
      <a:lvl5pPr algn="l" rtl="0" eaLnBrk="0" fontAlgn="base" hangingPunct="0">
        <a:spcBef>
          <a:spcPct val="0"/>
        </a:spcBef>
        <a:spcAft>
          <a:spcPct val="0"/>
        </a:spcAft>
        <a:defRPr sz="4400" b="1">
          <a:solidFill>
            <a:schemeClr val="tx2"/>
          </a:solidFill>
          <a:latin typeface="Copperplate Gothic Light" charset="0"/>
          <a:ea typeface="ヒラギノ角ゴ Pro W3" charset="0"/>
          <a:cs typeface="ヒラギノ角ゴ Pro W3" charset="0"/>
        </a:defRPr>
      </a:lvl5pPr>
      <a:lvl6pPr marL="457200" algn="l" rtl="0" fontAlgn="base">
        <a:spcBef>
          <a:spcPct val="0"/>
        </a:spcBef>
        <a:spcAft>
          <a:spcPct val="0"/>
        </a:spcAft>
        <a:defRPr sz="4400" b="1">
          <a:solidFill>
            <a:schemeClr val="tx2"/>
          </a:solidFill>
          <a:latin typeface="Copperplate Gothic Light" charset="0"/>
          <a:ea typeface="ヒラギノ角ゴ Pro W3" charset="0"/>
          <a:cs typeface="ヒラギノ角ゴ Pro W3" charset="0"/>
        </a:defRPr>
      </a:lvl6pPr>
      <a:lvl7pPr marL="914400" algn="l" rtl="0" fontAlgn="base">
        <a:spcBef>
          <a:spcPct val="0"/>
        </a:spcBef>
        <a:spcAft>
          <a:spcPct val="0"/>
        </a:spcAft>
        <a:defRPr sz="4400" b="1">
          <a:solidFill>
            <a:schemeClr val="tx2"/>
          </a:solidFill>
          <a:latin typeface="Copperplate Gothic Light" charset="0"/>
          <a:ea typeface="ヒラギノ角ゴ Pro W3" charset="0"/>
          <a:cs typeface="ヒラギノ角ゴ Pro W3" charset="0"/>
        </a:defRPr>
      </a:lvl7pPr>
      <a:lvl8pPr marL="1371600" algn="l" rtl="0" fontAlgn="base">
        <a:spcBef>
          <a:spcPct val="0"/>
        </a:spcBef>
        <a:spcAft>
          <a:spcPct val="0"/>
        </a:spcAft>
        <a:defRPr sz="4400" b="1">
          <a:solidFill>
            <a:schemeClr val="tx2"/>
          </a:solidFill>
          <a:latin typeface="Copperplate Gothic Light" charset="0"/>
          <a:ea typeface="ヒラギノ角ゴ Pro W3" charset="0"/>
          <a:cs typeface="ヒラギノ角ゴ Pro W3" charset="0"/>
        </a:defRPr>
      </a:lvl8pPr>
      <a:lvl9pPr marL="1828800" algn="l" rtl="0" fontAlgn="base">
        <a:spcBef>
          <a:spcPct val="0"/>
        </a:spcBef>
        <a:spcAft>
          <a:spcPct val="0"/>
        </a:spcAft>
        <a:defRPr sz="4400" b="1">
          <a:solidFill>
            <a:schemeClr val="tx2"/>
          </a:solidFill>
          <a:latin typeface="Copperplate Gothic Light" charset="0"/>
          <a:ea typeface="ヒラギノ角ゴ Pro W3" charset="0"/>
          <a:cs typeface="ヒラギノ角ゴ Pro W3" charset="0"/>
        </a:defRPr>
      </a:lvl9pPr>
    </p:titleStyle>
    <p:bodyStyle>
      <a:lvl1pPr marL="342900" indent="-342900" algn="l" rtl="0" eaLnBrk="0" fontAlgn="base" hangingPunct="0">
        <a:spcBef>
          <a:spcPct val="20000"/>
        </a:spcBef>
        <a:spcAft>
          <a:spcPct val="0"/>
        </a:spcAft>
        <a:buFont typeface="Wingdings" charset="0"/>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Font typeface="Wingdings" charset="0"/>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Font typeface="Wingdings" charset="0"/>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Font typeface="Wingdings" charset="0"/>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Font typeface="Wingdings" charset="0"/>
        <a:buChar char="§"/>
        <a:defRPr sz="2000">
          <a:solidFill>
            <a:schemeClr val="tx1"/>
          </a:solidFill>
          <a:latin typeface="+mn-lt"/>
          <a:ea typeface="+mn-ea"/>
          <a:cs typeface="+mn-cs"/>
        </a:defRPr>
      </a:lvl5pPr>
      <a:lvl6pPr marL="2514600" indent="-228600" algn="l" rtl="0" fontAlgn="base">
        <a:spcBef>
          <a:spcPct val="20000"/>
        </a:spcBef>
        <a:spcAft>
          <a:spcPct val="0"/>
        </a:spcAft>
        <a:buFont typeface="Wingdings" charset="0"/>
        <a:buChar char="§"/>
        <a:defRPr sz="2000">
          <a:solidFill>
            <a:schemeClr val="tx1"/>
          </a:solidFill>
          <a:latin typeface="+mn-lt"/>
          <a:ea typeface="+mn-ea"/>
          <a:cs typeface="+mn-cs"/>
        </a:defRPr>
      </a:lvl6pPr>
      <a:lvl7pPr marL="2971800" indent="-228600" algn="l" rtl="0" fontAlgn="base">
        <a:spcBef>
          <a:spcPct val="20000"/>
        </a:spcBef>
        <a:spcAft>
          <a:spcPct val="0"/>
        </a:spcAft>
        <a:buFont typeface="Wingdings" charset="0"/>
        <a:buChar char="§"/>
        <a:defRPr sz="2000">
          <a:solidFill>
            <a:schemeClr val="tx1"/>
          </a:solidFill>
          <a:latin typeface="+mn-lt"/>
          <a:ea typeface="+mn-ea"/>
          <a:cs typeface="+mn-cs"/>
        </a:defRPr>
      </a:lvl7pPr>
      <a:lvl8pPr marL="3429000" indent="-228600" algn="l" rtl="0" fontAlgn="base">
        <a:spcBef>
          <a:spcPct val="20000"/>
        </a:spcBef>
        <a:spcAft>
          <a:spcPct val="0"/>
        </a:spcAft>
        <a:buFont typeface="Wingdings" charset="0"/>
        <a:buChar char="§"/>
        <a:defRPr sz="2000">
          <a:solidFill>
            <a:schemeClr val="tx1"/>
          </a:solidFill>
          <a:latin typeface="+mn-lt"/>
          <a:ea typeface="+mn-ea"/>
          <a:cs typeface="+mn-cs"/>
        </a:defRPr>
      </a:lvl8pPr>
      <a:lvl9pPr marL="3886200" indent="-228600" algn="l" rtl="0" fontAlgn="base">
        <a:spcBef>
          <a:spcPct val="20000"/>
        </a:spcBef>
        <a:spcAft>
          <a:spcPct val="0"/>
        </a:spcAft>
        <a:buFont typeface="Wingdings" charset="0"/>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9922" name="Rectangle 2"/>
          <p:cNvSpPr>
            <a:spLocks noChangeArrowheads="1"/>
          </p:cNvSpPr>
          <p:nvPr/>
        </p:nvSpPr>
        <p:spPr bwMode="ltGray">
          <a:xfrm>
            <a:off x="417513" y="1098550"/>
            <a:ext cx="438150" cy="474663"/>
          </a:xfrm>
          <a:prstGeom prst="rect">
            <a:avLst/>
          </a:prstGeom>
          <a:solidFill>
            <a:schemeClr val="accent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209923" name="Rectangle 3"/>
          <p:cNvSpPr>
            <a:spLocks noChangeArrowheads="1"/>
          </p:cNvSpPr>
          <p:nvPr/>
        </p:nvSpPr>
        <p:spPr bwMode="ltGray">
          <a:xfrm>
            <a:off x="800100" y="1098550"/>
            <a:ext cx="328613" cy="474663"/>
          </a:xfrm>
          <a:prstGeom prst="rect">
            <a:avLst/>
          </a:prstGeom>
          <a:gradFill rotWithShape="0">
            <a:gsLst>
              <a:gs pos="0">
                <a:schemeClr val="accent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209924" name="Rectangle 4"/>
          <p:cNvSpPr>
            <a:spLocks noChangeArrowheads="1"/>
          </p:cNvSpPr>
          <p:nvPr/>
        </p:nvSpPr>
        <p:spPr bwMode="ltGray">
          <a:xfrm>
            <a:off x="541338" y="1520825"/>
            <a:ext cx="422275" cy="474663"/>
          </a:xfrm>
          <a:prstGeom prst="rect">
            <a:avLst/>
          </a:prstGeom>
          <a:solidFill>
            <a:schemeClr val="folHlink"/>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209925" name="Rectangle 5"/>
          <p:cNvSpPr>
            <a:spLocks noChangeArrowheads="1"/>
          </p:cNvSpPr>
          <p:nvPr/>
        </p:nvSpPr>
        <p:spPr bwMode="ltGray">
          <a:xfrm>
            <a:off x="911225" y="1520825"/>
            <a:ext cx="368300" cy="474663"/>
          </a:xfrm>
          <a:prstGeom prst="rect">
            <a:avLst/>
          </a:prstGeom>
          <a:gradFill rotWithShape="0">
            <a:gsLst>
              <a:gs pos="0">
                <a:schemeClr val="folHlink"/>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209926" name="Rectangle 6"/>
          <p:cNvSpPr>
            <a:spLocks noChangeArrowheads="1"/>
          </p:cNvSpPr>
          <p:nvPr/>
        </p:nvSpPr>
        <p:spPr bwMode="ltGray">
          <a:xfrm>
            <a:off x="127000" y="1447800"/>
            <a:ext cx="560388" cy="422275"/>
          </a:xfrm>
          <a:prstGeom prst="rect">
            <a:avLst/>
          </a:prstGeom>
          <a:gradFill rotWithShape="0">
            <a:gsLst>
              <a:gs pos="0">
                <a:schemeClr val="bg1"/>
              </a:gs>
              <a:gs pos="100000">
                <a:schemeClr val="hlink"/>
              </a:gs>
            </a:gsLst>
            <a:lin ang="189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209927" name="Rectangle 7"/>
          <p:cNvSpPr>
            <a:spLocks noChangeArrowheads="1"/>
          </p:cNvSpPr>
          <p:nvPr/>
        </p:nvSpPr>
        <p:spPr bwMode="gray">
          <a:xfrm>
            <a:off x="762000" y="990600"/>
            <a:ext cx="31750" cy="1052513"/>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eaLnBrk="1" hangingPunct="1"/>
            <a:endParaRPr kumimoji="1" lang="en-US">
              <a:solidFill>
                <a:srgbClr val="000000"/>
              </a:solidFill>
            </a:endParaRPr>
          </a:p>
        </p:txBody>
      </p:sp>
      <p:sp>
        <p:nvSpPr>
          <p:cNvPr id="209928" name="Rectangle 8"/>
          <p:cNvSpPr>
            <a:spLocks noChangeArrowheads="1"/>
          </p:cNvSpPr>
          <p:nvPr/>
        </p:nvSpPr>
        <p:spPr bwMode="gray">
          <a:xfrm flipV="1">
            <a:off x="460375" y="1828800"/>
            <a:ext cx="8683625" cy="46038"/>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rot="10800000" wrap="none" anchor="ctr"/>
          <a:lstStyle/>
          <a:p>
            <a:pPr algn="ctr" eaLnBrk="1" hangingPunct="1"/>
            <a:endParaRPr kumimoji="1" lang="en-US">
              <a:solidFill>
                <a:srgbClr val="000000"/>
              </a:solidFill>
            </a:endParaRPr>
          </a:p>
        </p:txBody>
      </p:sp>
      <p:sp>
        <p:nvSpPr>
          <p:cNvPr id="209929" name="Rectangle 9"/>
          <p:cNvSpPr>
            <a:spLocks noGrp="1" noChangeArrowheads="1"/>
          </p:cNvSpPr>
          <p:nvPr>
            <p:ph type="title"/>
          </p:nvPr>
        </p:nvSpPr>
        <p:spPr bwMode="auto">
          <a:xfrm>
            <a:off x="1150938" y="617538"/>
            <a:ext cx="7793037"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209930" name="Rectangle 10"/>
          <p:cNvSpPr>
            <a:spLocks noGrp="1" noChangeArrowheads="1"/>
          </p:cNvSpPr>
          <p:nvPr>
            <p:ph type="body" idx="1"/>
          </p:nvPr>
        </p:nvSpPr>
        <p:spPr bwMode="auto">
          <a:xfrm>
            <a:off x="1182688" y="2017713"/>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88523" name="Rectangle 11"/>
          <p:cNvSpPr>
            <a:spLocks noGrp="1" noChangeArrowheads="1"/>
          </p:cNvSpPr>
          <p:nvPr>
            <p:ph type="dt" sz="half" idx="2"/>
          </p:nvPr>
        </p:nvSpPr>
        <p:spPr bwMode="auto">
          <a:xfrm>
            <a:off x="914400" y="6324600"/>
            <a:ext cx="19050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eaLnBrk="1" hangingPunct="1">
              <a:defRPr sz="1400">
                <a:solidFill>
                  <a:srgbClr val="000000"/>
                </a:solidFill>
                <a:ea typeface="ＭＳ Ｐゴシック" charset="0"/>
                <a:cs typeface="ＭＳ Ｐゴシック" charset="0"/>
              </a:defRPr>
            </a:lvl1pPr>
          </a:lstStyle>
          <a:p>
            <a:pPr>
              <a:defRPr/>
            </a:pPr>
            <a:endParaRPr lang="en-US"/>
          </a:p>
        </p:txBody>
      </p:sp>
      <p:sp>
        <p:nvSpPr>
          <p:cNvPr id="1088524" name="Rectangle 12"/>
          <p:cNvSpPr>
            <a:spLocks noGrp="1" noChangeArrowheads="1"/>
          </p:cNvSpPr>
          <p:nvPr>
            <p:ph type="ftr" sz="quarter" idx="3"/>
          </p:nvPr>
        </p:nvSpPr>
        <p:spPr bwMode="auto">
          <a:xfrm>
            <a:off x="3352800" y="6324600"/>
            <a:ext cx="28956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ctr" eaLnBrk="1" hangingPunct="1">
              <a:defRPr sz="1400">
                <a:solidFill>
                  <a:srgbClr val="000000"/>
                </a:solidFill>
                <a:ea typeface="ＭＳ Ｐゴシック" charset="0"/>
                <a:cs typeface="ＭＳ Ｐゴシック" charset="0"/>
              </a:defRPr>
            </a:lvl1pPr>
          </a:lstStyle>
          <a:p>
            <a:pPr>
              <a:defRPr/>
            </a:pPr>
            <a:endParaRPr lang="en-US"/>
          </a:p>
        </p:txBody>
      </p:sp>
      <p:sp>
        <p:nvSpPr>
          <p:cNvPr id="1088525" name="Rectangle 13"/>
          <p:cNvSpPr>
            <a:spLocks noGrp="1" noChangeArrowheads="1"/>
          </p:cNvSpPr>
          <p:nvPr>
            <p:ph type="sldNum" sz="quarter" idx="4"/>
          </p:nvPr>
        </p:nvSpPr>
        <p:spPr bwMode="auto">
          <a:xfrm>
            <a:off x="6781800" y="6324600"/>
            <a:ext cx="1905000" cy="457200"/>
          </a:xfrm>
          <a:prstGeom prst="rect">
            <a:avLst/>
          </a:prstGeom>
          <a:noFill/>
          <a:ln>
            <a:noFill/>
          </a:ln>
          <a:effectLst/>
        </p:spPr>
        <p:txBody>
          <a:bodyPr vert="horz" wrap="square" lIns="91440" tIns="45720" rIns="91440" bIns="45720" numCol="1" anchor="b" anchorCtr="0" compatLnSpc="1">
            <a:prstTxWarp prst="textNoShape">
              <a:avLst/>
            </a:prstTxWarp>
          </a:bodyPr>
          <a:lstStyle>
            <a:lvl1pPr algn="r" eaLnBrk="1" hangingPunct="1">
              <a:defRPr sz="1400">
                <a:solidFill>
                  <a:srgbClr val="000000"/>
                </a:solidFill>
              </a:defRPr>
            </a:lvl1pPr>
          </a:lstStyle>
          <a:p>
            <a:pPr>
              <a:defRPr/>
            </a:pPr>
            <a:fld id="{E61611C2-F24A-D647-B6AC-5AB46216B50C}" type="slidenum">
              <a:rPr lang="en-US"/>
              <a:pPr>
                <a:defRPr/>
              </a:pPr>
              <a:t>‹#›</a:t>
            </a:fld>
            <a:endParaRPr lang="en-US"/>
          </a:p>
        </p:txBody>
      </p:sp>
    </p:spTree>
    <p:extLst>
      <p:ext uri="{BB962C8B-B14F-4D97-AF65-F5344CB8AC3E}">
        <p14:creationId xmlns:p14="http://schemas.microsoft.com/office/powerpoint/2010/main" val="1986832098"/>
      </p:ext>
    </p:extLst>
  </p:cSld>
  <p:clrMap bg1="lt1" tx1="dk1" bg2="lt2" tx2="dk2" accent1="accent1" accent2="accent2" accent3="accent3" accent4="accent4" accent5="accent5" accent6="accent6" hlink="hlink" folHlink="folHlink"/>
  <p:sldLayoutIdLst>
    <p:sldLayoutId id="2147488995" r:id="rId1"/>
    <p:sldLayoutId id="2147488996" r:id="rId2"/>
    <p:sldLayoutId id="2147488997" r:id="rId3"/>
    <p:sldLayoutId id="2147488998" r:id="rId4"/>
    <p:sldLayoutId id="2147488999" r:id="rId5"/>
    <p:sldLayoutId id="2147489000" r:id="rId6"/>
    <p:sldLayoutId id="2147489001" r:id="rId7"/>
    <p:sldLayoutId id="2147489002" r:id="rId8"/>
    <p:sldLayoutId id="2147489003" r:id="rId9"/>
    <p:sldLayoutId id="2147489004" r:id="rId10"/>
    <p:sldLayoutId id="2147489005" r:id="rId11"/>
  </p:sldLayoutIdLst>
  <p:txStyles>
    <p:titleStyle>
      <a:lvl1pPr algn="l" rtl="0" eaLnBrk="0" fontAlgn="base" hangingPunct="0">
        <a:spcBef>
          <a:spcPct val="0"/>
        </a:spcBef>
        <a:spcAft>
          <a:spcPct val="0"/>
        </a:spcAft>
        <a:defRPr sz="4400">
          <a:solidFill>
            <a:schemeClr val="tx2"/>
          </a:solidFill>
          <a:latin typeface="+mj-lt"/>
          <a:ea typeface="+mj-ea"/>
          <a:cs typeface="ＭＳ Ｐゴシック" charset="0"/>
        </a:defRPr>
      </a:lvl1pPr>
      <a:lvl2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l" rtl="0" fontAlgn="base">
        <a:spcBef>
          <a:spcPct val="0"/>
        </a:spcBef>
        <a:spcAft>
          <a:spcPct val="0"/>
        </a:spcAft>
        <a:defRPr sz="4400">
          <a:solidFill>
            <a:schemeClr val="tx2"/>
          </a:solidFill>
          <a:latin typeface="Arial" charset="0"/>
          <a:ea typeface="ＭＳ Ｐゴシック" charset="0"/>
        </a:defRPr>
      </a:lvl6pPr>
      <a:lvl7pPr marL="914400" algn="l" rtl="0" fontAlgn="base">
        <a:spcBef>
          <a:spcPct val="0"/>
        </a:spcBef>
        <a:spcAft>
          <a:spcPct val="0"/>
        </a:spcAft>
        <a:defRPr sz="4400">
          <a:solidFill>
            <a:schemeClr val="tx2"/>
          </a:solidFill>
          <a:latin typeface="Arial" charset="0"/>
          <a:ea typeface="ＭＳ Ｐゴシック" charset="0"/>
        </a:defRPr>
      </a:lvl7pPr>
      <a:lvl8pPr marL="1371600" algn="l" rtl="0" fontAlgn="base">
        <a:spcBef>
          <a:spcPct val="0"/>
        </a:spcBef>
        <a:spcAft>
          <a:spcPct val="0"/>
        </a:spcAft>
        <a:defRPr sz="4400">
          <a:solidFill>
            <a:schemeClr val="tx2"/>
          </a:solidFill>
          <a:latin typeface="Arial" charset="0"/>
          <a:ea typeface="ＭＳ Ｐゴシック" charset="0"/>
        </a:defRPr>
      </a:lvl8pPr>
      <a:lvl9pPr marL="1828800" algn="l" rtl="0" fontAlgn="base">
        <a:spcBef>
          <a:spcPct val="0"/>
        </a:spcBef>
        <a:spcAft>
          <a:spcPct val="0"/>
        </a:spcAft>
        <a:defRPr sz="4400">
          <a:solidFill>
            <a:schemeClr val="tx2"/>
          </a:solidFill>
          <a:latin typeface="Arial" charset="0"/>
          <a:ea typeface="ＭＳ Ｐゴシック" charset="0"/>
        </a:defRPr>
      </a:lvl9pPr>
    </p:titleStyle>
    <p:bodyStyle>
      <a:lvl1pPr marL="342900" indent="-342900" algn="l" rtl="0" eaLnBrk="0" fontAlgn="base" hangingPunct="0">
        <a:spcBef>
          <a:spcPct val="20000"/>
        </a:spcBef>
        <a:spcAft>
          <a:spcPct val="0"/>
        </a:spcAft>
        <a:buClr>
          <a:schemeClr val="folHlink"/>
        </a:buClr>
        <a:buSzPct val="60000"/>
        <a:buFont typeface="Wingdings" charset="0"/>
        <a:buChar char="n"/>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lr>
          <a:schemeClr val="hlink"/>
        </a:buClr>
        <a:buSzPct val="55000"/>
        <a:buFont typeface="Wingdings" charset="0"/>
        <a:buChar char="n"/>
        <a:defRPr sz="2800">
          <a:solidFill>
            <a:schemeClr val="tx1"/>
          </a:solidFill>
          <a:latin typeface="+mn-lt"/>
          <a:ea typeface="+mn-ea"/>
        </a:defRPr>
      </a:lvl2pPr>
      <a:lvl3pPr marL="1143000" indent="-228600" algn="l" rtl="0" eaLnBrk="0" fontAlgn="base" hangingPunct="0">
        <a:spcBef>
          <a:spcPct val="20000"/>
        </a:spcBef>
        <a:spcAft>
          <a:spcPct val="0"/>
        </a:spcAft>
        <a:buClr>
          <a:schemeClr val="folHlink"/>
        </a:buClr>
        <a:buSzPct val="50000"/>
        <a:buFont typeface="Wingdings" charset="0"/>
        <a:buChar char="n"/>
        <a:defRPr sz="2400">
          <a:solidFill>
            <a:schemeClr val="tx1"/>
          </a:solidFill>
          <a:latin typeface="+mn-lt"/>
          <a:ea typeface="+mn-ea"/>
        </a:defRPr>
      </a:lvl3pPr>
      <a:lvl4pPr marL="1600200" indent="-228600" algn="l" rtl="0" eaLnBrk="0" fontAlgn="base" hangingPunct="0">
        <a:spcBef>
          <a:spcPct val="20000"/>
        </a:spcBef>
        <a:spcAft>
          <a:spcPct val="0"/>
        </a:spcAft>
        <a:buClr>
          <a:schemeClr val="accent2"/>
        </a:buClr>
        <a:buSzPct val="55000"/>
        <a:buFont typeface="Wingdings" charset="0"/>
        <a:buChar char="n"/>
        <a:defRPr sz="2000">
          <a:solidFill>
            <a:schemeClr val="tx1"/>
          </a:solidFill>
          <a:latin typeface="+mn-lt"/>
          <a:ea typeface="+mn-ea"/>
        </a:defRPr>
      </a:lvl4pPr>
      <a:lvl5pPr marL="2057400" indent="-228600" algn="l" rtl="0" eaLnBrk="0" fontAlgn="base" hangingPunct="0">
        <a:spcBef>
          <a:spcPct val="20000"/>
        </a:spcBef>
        <a:spcAft>
          <a:spcPct val="0"/>
        </a:spcAft>
        <a:buClr>
          <a:schemeClr val="accent1"/>
        </a:buClr>
        <a:buSzPct val="50000"/>
        <a:buFont typeface="Wingdings" charset="0"/>
        <a:buChar char="n"/>
        <a:defRPr sz="2000">
          <a:solidFill>
            <a:schemeClr val="tx1"/>
          </a:solidFill>
          <a:latin typeface="+mn-lt"/>
          <a:ea typeface="+mn-ea"/>
        </a:defRPr>
      </a:lvl5pPr>
      <a:lvl6pPr marL="25146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6pPr>
      <a:lvl7pPr marL="29718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7pPr>
      <a:lvl8pPr marL="34290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8pPr>
      <a:lvl9pPr marL="3886200" indent="-228600" algn="l" rtl="0" fontAlgn="base">
        <a:spcBef>
          <a:spcPct val="20000"/>
        </a:spcBef>
        <a:spcAft>
          <a:spcPct val="0"/>
        </a:spcAft>
        <a:buClr>
          <a:schemeClr val="accent1"/>
        </a:buClr>
        <a:buSzPct val="50000"/>
        <a:buFont typeface="Wingdings" charset="0"/>
        <a:buChar char="n"/>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8482" name="Line 1026"/>
          <p:cNvSpPr>
            <a:spLocks noChangeShapeType="1"/>
          </p:cNvSpPr>
          <p:nvPr/>
        </p:nvSpPr>
        <p:spPr bwMode="auto">
          <a:xfrm>
            <a:off x="7962900" y="152400"/>
            <a:ext cx="0" cy="152400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a:lstStyle/>
          <a:p>
            <a:endParaRPr lang="en-US">
              <a:solidFill>
                <a:srgbClr val="000000"/>
              </a:solidFill>
            </a:endParaRPr>
          </a:p>
        </p:txBody>
      </p:sp>
      <p:sp>
        <p:nvSpPr>
          <p:cNvPr id="148483" name="Rectangle 1027"/>
          <p:cNvSpPr>
            <a:spLocks noGrp="1" noChangeArrowheads="1"/>
          </p:cNvSpPr>
          <p:nvPr>
            <p:ph type="title"/>
          </p:nvPr>
        </p:nvSpPr>
        <p:spPr bwMode="auto">
          <a:xfrm>
            <a:off x="457200" y="122238"/>
            <a:ext cx="7543800" cy="1295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148484" name="Rectangle 1028"/>
          <p:cNvSpPr>
            <a:spLocks noGrp="1" noChangeArrowheads="1"/>
          </p:cNvSpPr>
          <p:nvPr>
            <p:ph type="body" idx="1"/>
          </p:nvPr>
        </p:nvSpPr>
        <p:spPr bwMode="auto">
          <a:xfrm>
            <a:off x="457200" y="1719263"/>
            <a:ext cx="8229600" cy="44116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45861" name="Rectangle 1029"/>
          <p:cNvSpPr>
            <a:spLocks noGrp="1" noChangeArrowheads="1"/>
          </p:cNvSpPr>
          <p:nvPr>
            <p:ph type="dt" sz="half" idx="2"/>
          </p:nvPr>
        </p:nvSpPr>
        <p:spPr bwMode="auto">
          <a:xfrm>
            <a:off x="457200" y="6248400"/>
            <a:ext cx="2133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eaLnBrk="1" hangingPunct="1">
              <a:defRPr sz="1000">
                <a:ea typeface="ＭＳ Ｐゴシック" charset="0"/>
                <a:cs typeface="ＭＳ Ｐゴシック" charset="0"/>
              </a:defRPr>
            </a:lvl1pPr>
          </a:lstStyle>
          <a:p>
            <a:pPr>
              <a:defRPr/>
            </a:pPr>
            <a:endParaRPr lang="en-US">
              <a:solidFill>
                <a:srgbClr val="000000"/>
              </a:solidFill>
            </a:endParaRPr>
          </a:p>
        </p:txBody>
      </p:sp>
      <p:sp>
        <p:nvSpPr>
          <p:cNvPr id="1145862" name="Rectangle 1030"/>
          <p:cNvSpPr>
            <a:spLocks noGrp="1" noChangeArrowheads="1"/>
          </p:cNvSpPr>
          <p:nvPr>
            <p:ph type="ftr" sz="quarter" idx="3"/>
          </p:nvPr>
        </p:nvSpPr>
        <p:spPr bwMode="auto">
          <a:xfrm>
            <a:off x="3124200" y="6248400"/>
            <a:ext cx="2895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eaLnBrk="1" hangingPunct="1">
              <a:defRPr sz="1000">
                <a:ea typeface="ＭＳ Ｐゴシック" charset="0"/>
                <a:cs typeface="ＭＳ Ｐゴシック" charset="0"/>
              </a:defRPr>
            </a:lvl1pPr>
          </a:lstStyle>
          <a:p>
            <a:pPr>
              <a:defRPr/>
            </a:pPr>
            <a:endParaRPr lang="en-US">
              <a:solidFill>
                <a:srgbClr val="000000"/>
              </a:solidFill>
            </a:endParaRPr>
          </a:p>
        </p:txBody>
      </p:sp>
      <p:sp>
        <p:nvSpPr>
          <p:cNvPr id="1145863" name="Rectangle 1031"/>
          <p:cNvSpPr>
            <a:spLocks noGrp="1" noChangeArrowheads="1"/>
          </p:cNvSpPr>
          <p:nvPr>
            <p:ph type="sldNum" sz="quarter" idx="4"/>
          </p:nvPr>
        </p:nvSpPr>
        <p:spPr bwMode="auto">
          <a:xfrm>
            <a:off x="6553200" y="6248400"/>
            <a:ext cx="2133600" cy="457200"/>
          </a:xfrm>
          <a:prstGeom prst="rect">
            <a:avLst/>
          </a:prstGeom>
          <a:noFill/>
          <a:ln>
            <a:noFill/>
          </a:ln>
          <a:effectLst/>
        </p:spPr>
        <p:txBody>
          <a:bodyPr vert="horz" wrap="square" lIns="91440" tIns="45720" rIns="91440" bIns="45720" numCol="1" anchor="t" anchorCtr="0" compatLnSpc="1">
            <a:prstTxWarp prst="textNoShape">
              <a:avLst/>
            </a:prstTxWarp>
          </a:bodyPr>
          <a:lstStyle>
            <a:lvl1pPr algn="r" eaLnBrk="1" hangingPunct="1">
              <a:defRPr sz="1000"/>
            </a:lvl1pPr>
          </a:lstStyle>
          <a:p>
            <a:pPr>
              <a:defRPr/>
            </a:pPr>
            <a:fld id="{0D93F87E-38B5-AA40-A50D-E95FC6F91980}" type="slidenum">
              <a:rPr lang="en-US">
                <a:solidFill>
                  <a:srgbClr val="000000"/>
                </a:solidFill>
              </a:rPr>
              <a:pPr>
                <a:defRPr/>
              </a:pPr>
              <a:t>‹#›</a:t>
            </a:fld>
            <a:endParaRPr lang="en-US">
              <a:solidFill>
                <a:srgbClr val="000000"/>
              </a:solidFill>
            </a:endParaRPr>
          </a:p>
        </p:txBody>
      </p:sp>
      <p:grpSp>
        <p:nvGrpSpPr>
          <p:cNvPr id="148488" name="Group 1032"/>
          <p:cNvGrpSpPr>
            <a:grpSpLocks/>
          </p:cNvGrpSpPr>
          <p:nvPr/>
        </p:nvGrpSpPr>
        <p:grpSpPr bwMode="auto">
          <a:xfrm>
            <a:off x="8153400" y="152400"/>
            <a:ext cx="792163" cy="1295400"/>
            <a:chOff x="5136" y="960"/>
            <a:chExt cx="528" cy="864"/>
          </a:xfrm>
        </p:grpSpPr>
        <p:sp>
          <p:nvSpPr>
            <p:cNvPr id="148489" name="Oval 1033"/>
            <p:cNvSpPr>
              <a:spLocks noChangeArrowheads="1"/>
            </p:cNvSpPr>
            <p:nvPr/>
          </p:nvSpPr>
          <p:spPr bwMode="auto">
            <a:xfrm>
              <a:off x="5136" y="960"/>
              <a:ext cx="80" cy="80"/>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0" name="Oval 1034"/>
            <p:cNvSpPr>
              <a:spLocks noChangeArrowheads="1"/>
            </p:cNvSpPr>
            <p:nvPr/>
          </p:nvSpPr>
          <p:spPr bwMode="auto">
            <a:xfrm>
              <a:off x="5248" y="960"/>
              <a:ext cx="79" cy="80"/>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1" name="Oval 1035"/>
            <p:cNvSpPr>
              <a:spLocks noChangeArrowheads="1"/>
            </p:cNvSpPr>
            <p:nvPr/>
          </p:nvSpPr>
          <p:spPr bwMode="auto">
            <a:xfrm>
              <a:off x="5360" y="960"/>
              <a:ext cx="76" cy="80"/>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2" name="Oval 1036"/>
            <p:cNvSpPr>
              <a:spLocks noChangeArrowheads="1"/>
            </p:cNvSpPr>
            <p:nvPr/>
          </p:nvSpPr>
          <p:spPr bwMode="auto">
            <a:xfrm>
              <a:off x="5136" y="1072"/>
              <a:ext cx="80" cy="7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3" name="Oval 1037"/>
            <p:cNvSpPr>
              <a:spLocks noChangeArrowheads="1"/>
            </p:cNvSpPr>
            <p:nvPr/>
          </p:nvSpPr>
          <p:spPr bwMode="auto">
            <a:xfrm>
              <a:off x="5248" y="1072"/>
              <a:ext cx="79" cy="7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4" name="Oval 1038"/>
            <p:cNvSpPr>
              <a:spLocks noChangeArrowheads="1"/>
            </p:cNvSpPr>
            <p:nvPr/>
          </p:nvSpPr>
          <p:spPr bwMode="auto">
            <a:xfrm>
              <a:off x="5360" y="1072"/>
              <a:ext cx="76" cy="77"/>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5" name="Oval 1039"/>
            <p:cNvSpPr>
              <a:spLocks noChangeArrowheads="1"/>
            </p:cNvSpPr>
            <p:nvPr/>
          </p:nvSpPr>
          <p:spPr bwMode="auto">
            <a:xfrm>
              <a:off x="5472" y="1072"/>
              <a:ext cx="74" cy="77"/>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6" name="Oval 1040"/>
            <p:cNvSpPr>
              <a:spLocks noChangeArrowheads="1"/>
            </p:cNvSpPr>
            <p:nvPr/>
          </p:nvSpPr>
          <p:spPr bwMode="auto">
            <a:xfrm>
              <a:off x="5136" y="1184"/>
              <a:ext cx="80" cy="74"/>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7" name="Oval 1041"/>
            <p:cNvSpPr>
              <a:spLocks noChangeArrowheads="1"/>
            </p:cNvSpPr>
            <p:nvPr/>
          </p:nvSpPr>
          <p:spPr bwMode="auto">
            <a:xfrm>
              <a:off x="5248" y="1184"/>
              <a:ext cx="79" cy="74"/>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8" name="Oval 1042"/>
            <p:cNvSpPr>
              <a:spLocks noChangeArrowheads="1"/>
            </p:cNvSpPr>
            <p:nvPr/>
          </p:nvSpPr>
          <p:spPr bwMode="auto">
            <a:xfrm>
              <a:off x="5360" y="1184"/>
              <a:ext cx="76" cy="74"/>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499" name="Oval 1043"/>
            <p:cNvSpPr>
              <a:spLocks noChangeArrowheads="1"/>
            </p:cNvSpPr>
            <p:nvPr/>
          </p:nvSpPr>
          <p:spPr bwMode="auto">
            <a:xfrm>
              <a:off x="5472" y="1184"/>
              <a:ext cx="74" cy="74"/>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0" name="Oval 1044"/>
            <p:cNvSpPr>
              <a:spLocks noChangeArrowheads="1"/>
            </p:cNvSpPr>
            <p:nvPr/>
          </p:nvSpPr>
          <p:spPr bwMode="auto">
            <a:xfrm>
              <a:off x="5584" y="1184"/>
              <a:ext cx="80" cy="74"/>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1" name="Oval 1045"/>
            <p:cNvSpPr>
              <a:spLocks noChangeArrowheads="1"/>
            </p:cNvSpPr>
            <p:nvPr/>
          </p:nvSpPr>
          <p:spPr bwMode="auto">
            <a:xfrm>
              <a:off x="5136" y="1296"/>
              <a:ext cx="80" cy="80"/>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2" name="Oval 1046"/>
            <p:cNvSpPr>
              <a:spLocks noChangeArrowheads="1"/>
            </p:cNvSpPr>
            <p:nvPr/>
          </p:nvSpPr>
          <p:spPr bwMode="auto">
            <a:xfrm>
              <a:off x="5248" y="1296"/>
              <a:ext cx="79" cy="80"/>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3" name="Oval 1047"/>
            <p:cNvSpPr>
              <a:spLocks noChangeArrowheads="1"/>
            </p:cNvSpPr>
            <p:nvPr/>
          </p:nvSpPr>
          <p:spPr bwMode="auto">
            <a:xfrm>
              <a:off x="5360" y="1296"/>
              <a:ext cx="76" cy="80"/>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4" name="Oval 1048"/>
            <p:cNvSpPr>
              <a:spLocks noChangeArrowheads="1"/>
            </p:cNvSpPr>
            <p:nvPr/>
          </p:nvSpPr>
          <p:spPr bwMode="auto">
            <a:xfrm>
              <a:off x="5472" y="1296"/>
              <a:ext cx="74" cy="8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5" name="Oval 1049"/>
            <p:cNvSpPr>
              <a:spLocks noChangeArrowheads="1"/>
            </p:cNvSpPr>
            <p:nvPr/>
          </p:nvSpPr>
          <p:spPr bwMode="auto">
            <a:xfrm>
              <a:off x="5136" y="1408"/>
              <a:ext cx="80" cy="80"/>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6" name="Oval 1050"/>
            <p:cNvSpPr>
              <a:spLocks noChangeArrowheads="1"/>
            </p:cNvSpPr>
            <p:nvPr/>
          </p:nvSpPr>
          <p:spPr bwMode="auto">
            <a:xfrm>
              <a:off x="5248" y="1408"/>
              <a:ext cx="79" cy="80"/>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7" name="Oval 1051"/>
            <p:cNvSpPr>
              <a:spLocks noChangeArrowheads="1"/>
            </p:cNvSpPr>
            <p:nvPr/>
          </p:nvSpPr>
          <p:spPr bwMode="auto">
            <a:xfrm>
              <a:off x="5360" y="1408"/>
              <a:ext cx="76" cy="8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8" name="Oval 1052"/>
            <p:cNvSpPr>
              <a:spLocks noChangeArrowheads="1"/>
            </p:cNvSpPr>
            <p:nvPr/>
          </p:nvSpPr>
          <p:spPr bwMode="auto">
            <a:xfrm>
              <a:off x="5472" y="1408"/>
              <a:ext cx="74" cy="8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09" name="Oval 1053"/>
            <p:cNvSpPr>
              <a:spLocks noChangeArrowheads="1"/>
            </p:cNvSpPr>
            <p:nvPr/>
          </p:nvSpPr>
          <p:spPr bwMode="auto">
            <a:xfrm>
              <a:off x="5584" y="1408"/>
              <a:ext cx="80" cy="80"/>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0" name="Oval 1054"/>
            <p:cNvSpPr>
              <a:spLocks noChangeArrowheads="1"/>
            </p:cNvSpPr>
            <p:nvPr/>
          </p:nvSpPr>
          <p:spPr bwMode="auto">
            <a:xfrm>
              <a:off x="5136" y="1520"/>
              <a:ext cx="80" cy="79"/>
            </a:xfrm>
            <a:prstGeom prst="ellipse">
              <a:avLst/>
            </a:pr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1" name="Oval 1055"/>
            <p:cNvSpPr>
              <a:spLocks noChangeArrowheads="1"/>
            </p:cNvSpPr>
            <p:nvPr/>
          </p:nvSpPr>
          <p:spPr bwMode="auto">
            <a:xfrm>
              <a:off x="5248" y="1520"/>
              <a:ext cx="79" cy="79"/>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2" name="Oval 1056"/>
            <p:cNvSpPr>
              <a:spLocks noChangeArrowheads="1"/>
            </p:cNvSpPr>
            <p:nvPr/>
          </p:nvSpPr>
          <p:spPr bwMode="auto">
            <a:xfrm>
              <a:off x="5360" y="1520"/>
              <a:ext cx="76" cy="79"/>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3" name="Oval 1057"/>
            <p:cNvSpPr>
              <a:spLocks noChangeArrowheads="1"/>
            </p:cNvSpPr>
            <p:nvPr/>
          </p:nvSpPr>
          <p:spPr bwMode="auto">
            <a:xfrm>
              <a:off x="5472" y="1520"/>
              <a:ext cx="74" cy="79"/>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4" name="Oval 1058"/>
            <p:cNvSpPr>
              <a:spLocks noChangeArrowheads="1"/>
            </p:cNvSpPr>
            <p:nvPr/>
          </p:nvSpPr>
          <p:spPr bwMode="auto">
            <a:xfrm>
              <a:off x="5136" y="1632"/>
              <a:ext cx="80" cy="75"/>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5" name="Oval 1059"/>
            <p:cNvSpPr>
              <a:spLocks noChangeArrowheads="1"/>
            </p:cNvSpPr>
            <p:nvPr/>
          </p:nvSpPr>
          <p:spPr bwMode="auto">
            <a:xfrm>
              <a:off x="5248" y="1632"/>
              <a:ext cx="79" cy="75"/>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6" name="Oval 1060"/>
            <p:cNvSpPr>
              <a:spLocks noChangeArrowheads="1"/>
            </p:cNvSpPr>
            <p:nvPr/>
          </p:nvSpPr>
          <p:spPr bwMode="auto">
            <a:xfrm>
              <a:off x="5360" y="1632"/>
              <a:ext cx="76" cy="75"/>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7" name="Oval 1061"/>
            <p:cNvSpPr>
              <a:spLocks noChangeArrowheads="1"/>
            </p:cNvSpPr>
            <p:nvPr/>
          </p:nvSpPr>
          <p:spPr bwMode="auto">
            <a:xfrm>
              <a:off x="5472" y="1632"/>
              <a:ext cx="74" cy="75"/>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8" name="Oval 1062"/>
            <p:cNvSpPr>
              <a:spLocks noChangeArrowheads="1"/>
            </p:cNvSpPr>
            <p:nvPr/>
          </p:nvSpPr>
          <p:spPr bwMode="auto">
            <a:xfrm>
              <a:off x="5248" y="1744"/>
              <a:ext cx="79" cy="80"/>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sp>
          <p:nvSpPr>
            <p:cNvPr id="148519" name="Oval 1063"/>
            <p:cNvSpPr>
              <a:spLocks noChangeArrowheads="1"/>
            </p:cNvSpPr>
            <p:nvPr/>
          </p:nvSpPr>
          <p:spPr bwMode="auto">
            <a:xfrm>
              <a:off x="5472" y="1744"/>
              <a:ext cx="74" cy="80"/>
            </a:xfrm>
            <a:prstGeom prst="ellipse">
              <a:avLst/>
            </a:pr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solidFill>
                  <a:srgbClr val="000000"/>
                </a:solidFill>
              </a:endParaRPr>
            </a:p>
          </p:txBody>
        </p:sp>
      </p:grpSp>
    </p:spTree>
    <p:extLst>
      <p:ext uri="{BB962C8B-B14F-4D97-AF65-F5344CB8AC3E}">
        <p14:creationId xmlns:p14="http://schemas.microsoft.com/office/powerpoint/2010/main" val="1661442403"/>
      </p:ext>
    </p:extLst>
  </p:cSld>
  <p:clrMap bg1="lt1" tx1="dk1" bg2="lt2" tx2="dk2" accent1="accent1" accent2="accent2" accent3="accent3" accent4="accent4" accent5="accent5" accent6="accent6" hlink="hlink" folHlink="folHlink"/>
  <p:sldLayoutIdLst>
    <p:sldLayoutId id="2147489007" r:id="rId1"/>
    <p:sldLayoutId id="2147489008" r:id="rId2"/>
    <p:sldLayoutId id="2147489009" r:id="rId3"/>
    <p:sldLayoutId id="2147489010" r:id="rId4"/>
    <p:sldLayoutId id="2147489011" r:id="rId5"/>
    <p:sldLayoutId id="2147489012" r:id="rId6"/>
    <p:sldLayoutId id="2147489013" r:id="rId7"/>
    <p:sldLayoutId id="2147489014" r:id="rId8"/>
    <p:sldLayoutId id="2147489015" r:id="rId9"/>
    <p:sldLayoutId id="2147489016" r:id="rId10"/>
    <p:sldLayoutId id="2147489017" r:id="rId11"/>
  </p:sldLayoutIdLst>
  <p:txStyles>
    <p:titleStyle>
      <a:lvl1pPr algn="l" rtl="0" eaLnBrk="0" fontAlgn="base" hangingPunct="0">
        <a:spcBef>
          <a:spcPct val="0"/>
        </a:spcBef>
        <a:spcAft>
          <a:spcPct val="0"/>
        </a:spcAft>
        <a:defRPr sz="3900" b="1">
          <a:solidFill>
            <a:schemeClr val="tx2"/>
          </a:solidFill>
          <a:latin typeface="+mj-lt"/>
          <a:ea typeface="+mj-ea"/>
          <a:cs typeface="ＭＳ Ｐゴシック" charset="0"/>
        </a:defRPr>
      </a:lvl1pPr>
      <a:lvl2pPr algn="l" rtl="0" eaLnBrk="0" fontAlgn="base" hangingPunct="0">
        <a:spcBef>
          <a:spcPct val="0"/>
        </a:spcBef>
        <a:spcAft>
          <a:spcPct val="0"/>
        </a:spcAft>
        <a:defRPr sz="3900" b="1">
          <a:solidFill>
            <a:schemeClr val="tx2"/>
          </a:solidFill>
          <a:latin typeface="Arial" charset="0"/>
          <a:ea typeface="ＭＳ Ｐゴシック" charset="0"/>
          <a:cs typeface="ＭＳ Ｐゴシック" charset="0"/>
        </a:defRPr>
      </a:lvl2pPr>
      <a:lvl3pPr algn="l" rtl="0" eaLnBrk="0" fontAlgn="base" hangingPunct="0">
        <a:spcBef>
          <a:spcPct val="0"/>
        </a:spcBef>
        <a:spcAft>
          <a:spcPct val="0"/>
        </a:spcAft>
        <a:defRPr sz="3900" b="1">
          <a:solidFill>
            <a:schemeClr val="tx2"/>
          </a:solidFill>
          <a:latin typeface="Arial" charset="0"/>
          <a:ea typeface="ＭＳ Ｐゴシック" charset="0"/>
          <a:cs typeface="ＭＳ Ｐゴシック" charset="0"/>
        </a:defRPr>
      </a:lvl3pPr>
      <a:lvl4pPr algn="l" rtl="0" eaLnBrk="0" fontAlgn="base" hangingPunct="0">
        <a:spcBef>
          <a:spcPct val="0"/>
        </a:spcBef>
        <a:spcAft>
          <a:spcPct val="0"/>
        </a:spcAft>
        <a:defRPr sz="3900" b="1">
          <a:solidFill>
            <a:schemeClr val="tx2"/>
          </a:solidFill>
          <a:latin typeface="Arial" charset="0"/>
          <a:ea typeface="ＭＳ Ｐゴシック" charset="0"/>
          <a:cs typeface="ＭＳ Ｐゴシック" charset="0"/>
        </a:defRPr>
      </a:lvl4pPr>
      <a:lvl5pPr algn="l" rtl="0" eaLnBrk="0" fontAlgn="base" hangingPunct="0">
        <a:spcBef>
          <a:spcPct val="0"/>
        </a:spcBef>
        <a:spcAft>
          <a:spcPct val="0"/>
        </a:spcAft>
        <a:defRPr sz="3900" b="1">
          <a:solidFill>
            <a:schemeClr val="tx2"/>
          </a:solidFill>
          <a:latin typeface="Arial" charset="0"/>
          <a:ea typeface="ＭＳ Ｐゴシック" charset="0"/>
          <a:cs typeface="ＭＳ Ｐゴシック" charset="0"/>
        </a:defRPr>
      </a:lvl5pPr>
      <a:lvl6pPr marL="457200" algn="l" rtl="0" fontAlgn="base">
        <a:spcBef>
          <a:spcPct val="0"/>
        </a:spcBef>
        <a:spcAft>
          <a:spcPct val="0"/>
        </a:spcAft>
        <a:defRPr sz="3900" b="1">
          <a:solidFill>
            <a:schemeClr val="tx2"/>
          </a:solidFill>
          <a:latin typeface="Arial" charset="0"/>
          <a:ea typeface="ＭＳ Ｐゴシック" charset="0"/>
        </a:defRPr>
      </a:lvl6pPr>
      <a:lvl7pPr marL="914400" algn="l" rtl="0" fontAlgn="base">
        <a:spcBef>
          <a:spcPct val="0"/>
        </a:spcBef>
        <a:spcAft>
          <a:spcPct val="0"/>
        </a:spcAft>
        <a:defRPr sz="3900" b="1">
          <a:solidFill>
            <a:schemeClr val="tx2"/>
          </a:solidFill>
          <a:latin typeface="Arial" charset="0"/>
          <a:ea typeface="ＭＳ Ｐゴシック" charset="0"/>
        </a:defRPr>
      </a:lvl7pPr>
      <a:lvl8pPr marL="1371600" algn="l" rtl="0" fontAlgn="base">
        <a:spcBef>
          <a:spcPct val="0"/>
        </a:spcBef>
        <a:spcAft>
          <a:spcPct val="0"/>
        </a:spcAft>
        <a:defRPr sz="3900" b="1">
          <a:solidFill>
            <a:schemeClr val="tx2"/>
          </a:solidFill>
          <a:latin typeface="Arial" charset="0"/>
          <a:ea typeface="ＭＳ Ｐゴシック" charset="0"/>
        </a:defRPr>
      </a:lvl8pPr>
      <a:lvl9pPr marL="1828800" algn="l" rtl="0" fontAlgn="base">
        <a:spcBef>
          <a:spcPct val="0"/>
        </a:spcBef>
        <a:spcAft>
          <a:spcPct val="0"/>
        </a:spcAft>
        <a:defRPr sz="3900" b="1">
          <a:solidFill>
            <a:schemeClr val="tx2"/>
          </a:solidFill>
          <a:latin typeface="Arial" charset="0"/>
          <a:ea typeface="ＭＳ Ｐゴシック" charset="0"/>
        </a:defRPr>
      </a:lvl9pPr>
    </p:titleStyle>
    <p:bodyStyle>
      <a:lvl1pPr marL="342900" indent="-342900" algn="l" rtl="0" eaLnBrk="0" fontAlgn="base" hangingPunct="0">
        <a:spcBef>
          <a:spcPct val="20000"/>
        </a:spcBef>
        <a:spcAft>
          <a:spcPct val="0"/>
        </a:spcAft>
        <a:buClr>
          <a:schemeClr val="tx2"/>
        </a:buClr>
        <a:buSzPct val="70000"/>
        <a:buFont typeface="Wingdings" charset="0"/>
        <a:buChar char="l"/>
        <a:defRPr sz="3000">
          <a:solidFill>
            <a:schemeClr val="tx1"/>
          </a:solidFill>
          <a:latin typeface="+mn-lt"/>
          <a:ea typeface="+mn-ea"/>
          <a:cs typeface="ＭＳ Ｐゴシック" charset="0"/>
        </a:defRPr>
      </a:lvl1pPr>
      <a:lvl2pPr marL="692150" indent="-347663" algn="l" rtl="0" eaLnBrk="0" fontAlgn="base" hangingPunct="0">
        <a:spcBef>
          <a:spcPct val="20000"/>
        </a:spcBef>
        <a:spcAft>
          <a:spcPct val="0"/>
        </a:spcAft>
        <a:buClr>
          <a:schemeClr val="accent2"/>
        </a:buClr>
        <a:buSzPct val="70000"/>
        <a:buFont typeface="Wingdings" charset="0"/>
        <a:buChar char="l"/>
        <a:defRPr sz="2600">
          <a:solidFill>
            <a:schemeClr val="tx1"/>
          </a:solidFill>
          <a:latin typeface="+mn-lt"/>
          <a:ea typeface="+mn-ea"/>
        </a:defRPr>
      </a:lvl2pPr>
      <a:lvl3pPr marL="987425" indent="-293688" algn="l" rtl="0" eaLnBrk="0" fontAlgn="base" hangingPunct="0">
        <a:spcBef>
          <a:spcPct val="20000"/>
        </a:spcBef>
        <a:spcAft>
          <a:spcPct val="0"/>
        </a:spcAft>
        <a:buClr>
          <a:schemeClr val="accent1"/>
        </a:buClr>
        <a:buSzPct val="70000"/>
        <a:buFont typeface="Wingdings" charset="0"/>
        <a:buChar char="l"/>
        <a:defRPr sz="2300">
          <a:solidFill>
            <a:schemeClr val="tx1"/>
          </a:solidFill>
          <a:latin typeface="+mn-lt"/>
          <a:ea typeface="+mn-ea"/>
        </a:defRPr>
      </a:lvl3pPr>
      <a:lvl4pPr marL="1281113" indent="-292100" algn="l" rtl="0" eaLnBrk="0" fontAlgn="base" hangingPunct="0">
        <a:spcBef>
          <a:spcPct val="20000"/>
        </a:spcBef>
        <a:spcAft>
          <a:spcPct val="0"/>
        </a:spcAft>
        <a:buClr>
          <a:schemeClr val="tx2"/>
        </a:buClr>
        <a:buSzPct val="75000"/>
        <a:buFont typeface="Wingdings" charset="0"/>
        <a:buChar char="§"/>
        <a:defRPr sz="2000">
          <a:solidFill>
            <a:schemeClr val="tx1"/>
          </a:solidFill>
          <a:latin typeface="+mn-lt"/>
          <a:ea typeface="+mn-ea"/>
        </a:defRPr>
      </a:lvl4pPr>
      <a:lvl5pPr marL="1598613" indent="-315913" algn="l" rtl="0" eaLnBrk="0" fontAlgn="base" hangingPunct="0">
        <a:spcBef>
          <a:spcPct val="20000"/>
        </a:spcBef>
        <a:spcAft>
          <a:spcPct val="0"/>
        </a:spcAft>
        <a:buClr>
          <a:schemeClr val="folHlink"/>
        </a:buClr>
        <a:buSzPct val="80000"/>
        <a:buFont typeface="Wingdings" charset="0"/>
        <a:buChar char="§"/>
        <a:defRPr sz="2000">
          <a:solidFill>
            <a:schemeClr val="tx1"/>
          </a:solidFill>
          <a:latin typeface="+mn-lt"/>
          <a:ea typeface="+mn-ea"/>
        </a:defRPr>
      </a:lvl5pPr>
      <a:lvl6pPr marL="2055813" indent="-315913" algn="l" rtl="0" fontAlgn="base">
        <a:spcBef>
          <a:spcPct val="20000"/>
        </a:spcBef>
        <a:spcAft>
          <a:spcPct val="0"/>
        </a:spcAft>
        <a:buClr>
          <a:schemeClr val="folHlink"/>
        </a:buClr>
        <a:buSzPct val="80000"/>
        <a:buFont typeface="Wingdings" charset="0"/>
        <a:buChar char="§"/>
        <a:defRPr sz="2000">
          <a:solidFill>
            <a:schemeClr val="tx1"/>
          </a:solidFill>
          <a:latin typeface="+mn-lt"/>
          <a:ea typeface="+mn-ea"/>
        </a:defRPr>
      </a:lvl6pPr>
      <a:lvl7pPr marL="2513013" indent="-315913" algn="l" rtl="0" fontAlgn="base">
        <a:spcBef>
          <a:spcPct val="20000"/>
        </a:spcBef>
        <a:spcAft>
          <a:spcPct val="0"/>
        </a:spcAft>
        <a:buClr>
          <a:schemeClr val="folHlink"/>
        </a:buClr>
        <a:buSzPct val="80000"/>
        <a:buFont typeface="Wingdings" charset="0"/>
        <a:buChar char="§"/>
        <a:defRPr sz="2000">
          <a:solidFill>
            <a:schemeClr val="tx1"/>
          </a:solidFill>
          <a:latin typeface="+mn-lt"/>
          <a:ea typeface="+mn-ea"/>
        </a:defRPr>
      </a:lvl7pPr>
      <a:lvl8pPr marL="2970213" indent="-315913" algn="l" rtl="0" fontAlgn="base">
        <a:spcBef>
          <a:spcPct val="20000"/>
        </a:spcBef>
        <a:spcAft>
          <a:spcPct val="0"/>
        </a:spcAft>
        <a:buClr>
          <a:schemeClr val="folHlink"/>
        </a:buClr>
        <a:buSzPct val="80000"/>
        <a:buFont typeface="Wingdings" charset="0"/>
        <a:buChar char="§"/>
        <a:defRPr sz="2000">
          <a:solidFill>
            <a:schemeClr val="tx1"/>
          </a:solidFill>
          <a:latin typeface="+mn-lt"/>
          <a:ea typeface="+mn-ea"/>
        </a:defRPr>
      </a:lvl8pPr>
      <a:lvl9pPr marL="3427413" indent="-315913" algn="l" rtl="0" fontAlgn="base">
        <a:spcBef>
          <a:spcPct val="20000"/>
        </a:spcBef>
        <a:spcAft>
          <a:spcPct val="0"/>
        </a:spcAft>
        <a:buClr>
          <a:schemeClr val="folHlink"/>
        </a:buClr>
        <a:buSzPct val="80000"/>
        <a:buFont typeface="Wingdings" charset="0"/>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defRPr sz="1400" smtClean="0">
                <a:cs typeface="+mn-cs"/>
              </a:defRPr>
            </a:lvl1pPr>
          </a:lstStyle>
          <a:p>
            <a:pPr defTabSz="914400" fontAlgn="base">
              <a:spcBef>
                <a:spcPct val="0"/>
              </a:spcBef>
              <a:spcAft>
                <a:spcPct val="0"/>
              </a:spcAft>
              <a:defRPr/>
            </a:pPr>
            <a:endParaRPr lang="en-US">
              <a:solidFill>
                <a:srgbClr val="000000"/>
              </a:solidFill>
              <a:latin typeface="Times New Roman" charset="0"/>
              <a:ea typeface="ＭＳ Ｐゴシック" charset="0"/>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a:defRPr sz="1400" smtClean="0">
                <a:cs typeface="+mn-cs"/>
              </a:defRPr>
            </a:lvl1pPr>
          </a:lstStyle>
          <a:p>
            <a:pPr defTabSz="914400" fontAlgn="base">
              <a:spcBef>
                <a:spcPct val="0"/>
              </a:spcBef>
              <a:spcAft>
                <a:spcPct val="0"/>
              </a:spcAft>
              <a:defRPr/>
            </a:pPr>
            <a:endParaRPr lang="en-US">
              <a:solidFill>
                <a:srgbClr val="000000"/>
              </a:solidFill>
              <a:latin typeface="Times New Roman" charset="0"/>
              <a:ea typeface="ＭＳ Ｐゴシック" charset="0"/>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a:defRPr sz="1400" smtClean="0">
                <a:cs typeface="+mn-cs"/>
              </a:defRPr>
            </a:lvl1pPr>
          </a:lstStyle>
          <a:p>
            <a:pPr defTabSz="914400" fontAlgn="base">
              <a:spcBef>
                <a:spcPct val="0"/>
              </a:spcBef>
              <a:spcAft>
                <a:spcPct val="0"/>
              </a:spcAft>
              <a:defRPr/>
            </a:pPr>
            <a:fld id="{AA890F98-17C3-9E40-BFD4-389C3CD60AEF}" type="slidenum">
              <a:rPr lang="en-US">
                <a:solidFill>
                  <a:srgbClr val="000000"/>
                </a:solidFill>
                <a:latin typeface="Times New Roman" charset="0"/>
                <a:ea typeface="ＭＳ Ｐゴシック" charset="0"/>
              </a:rPr>
              <a:pPr defTabSz="914400" fontAlgn="base">
                <a:spcBef>
                  <a:spcPct val="0"/>
                </a:spcBef>
                <a:spcAft>
                  <a:spcPct val="0"/>
                </a:spcAft>
                <a:defRPr/>
              </a:pPr>
              <a:t>‹#›</a:t>
            </a:fld>
            <a:endParaRPr lang="en-US">
              <a:solidFill>
                <a:srgbClr val="000000"/>
              </a:solidFill>
              <a:latin typeface="Times New Roman" charset="0"/>
              <a:ea typeface="ＭＳ Ｐゴシック" charset="0"/>
            </a:endParaRPr>
          </a:p>
        </p:txBody>
      </p:sp>
    </p:spTree>
    <p:extLst>
      <p:ext uri="{BB962C8B-B14F-4D97-AF65-F5344CB8AC3E}">
        <p14:creationId xmlns:p14="http://schemas.microsoft.com/office/powerpoint/2010/main" val="2681607424"/>
      </p:ext>
    </p:extLst>
  </p:cSld>
  <p:clrMap bg1="lt1" tx1="dk1" bg2="lt2" tx2="dk2" accent1="accent1" accent2="accent2" accent3="accent3" accent4="accent4" accent5="accent5" accent6="accent6" hlink="hlink" folHlink="folHlink"/>
  <p:sldLayoutIdLst>
    <p:sldLayoutId id="2147489019" r:id="rId1"/>
    <p:sldLayoutId id="2147489020" r:id="rId2"/>
    <p:sldLayoutId id="2147489021" r:id="rId3"/>
    <p:sldLayoutId id="2147489022" r:id="rId4"/>
    <p:sldLayoutId id="2147489023" r:id="rId5"/>
    <p:sldLayoutId id="2147489024" r:id="rId6"/>
    <p:sldLayoutId id="2147489025" r:id="rId7"/>
    <p:sldLayoutId id="2147489026" r:id="rId8"/>
    <p:sldLayoutId id="2147489027" r:id="rId9"/>
    <p:sldLayoutId id="2147489028" r:id="rId10"/>
    <p:sldLayoutId id="2147489029" r:id="rId11"/>
  </p:sldLayoutIdLst>
  <p:transition>
    <p:randomBar dir="vert"/>
  </p:transition>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789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93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b="0">
                <a:latin typeface="Arial" charset="0"/>
                <a:ea typeface="+mn-ea"/>
                <a:cs typeface="+mn-cs"/>
              </a:defRPr>
            </a:lvl1pPr>
          </a:lstStyle>
          <a:p>
            <a:pPr>
              <a:defRPr/>
            </a:pPr>
            <a:endParaRPr lang="en-US">
              <a:solidFill>
                <a:srgbClr val="000000"/>
              </a:solidFill>
              <a:ea typeface="Osaka"/>
              <a:cs typeface="Osaka"/>
            </a:endParaRPr>
          </a:p>
        </p:txBody>
      </p:sp>
      <p:sp>
        <p:nvSpPr>
          <p:cNvPr id="593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0">
                <a:latin typeface="Arial" charset="0"/>
                <a:ea typeface="+mn-ea"/>
                <a:cs typeface="+mn-cs"/>
              </a:defRPr>
            </a:lvl1pPr>
          </a:lstStyle>
          <a:p>
            <a:pPr algn="ctr">
              <a:defRPr/>
            </a:pPr>
            <a:endParaRPr lang="en-US">
              <a:solidFill>
                <a:srgbClr val="000000"/>
              </a:solidFill>
              <a:ea typeface="Osaka"/>
              <a:cs typeface="Osaka"/>
            </a:endParaRPr>
          </a:p>
        </p:txBody>
      </p:sp>
      <p:sp>
        <p:nvSpPr>
          <p:cNvPr id="593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0">
                <a:ea typeface="Osaka" charset="0"/>
                <a:cs typeface="Osaka" charset="0"/>
              </a:defRPr>
            </a:lvl1pPr>
          </a:lstStyle>
          <a:p>
            <a:fld id="{B9D20AD3-D622-EC41-AF78-52EA093B16AC}" type="slidenum">
              <a:rPr lang="en-US">
                <a:solidFill>
                  <a:srgbClr val="000000"/>
                </a:solidFill>
                <a:latin typeface="Arial" charset="0"/>
              </a:rPr>
              <a:pPr/>
              <a:t>‹#›</a:t>
            </a:fld>
            <a:endParaRPr lang="en-US">
              <a:solidFill>
                <a:srgbClr val="000000"/>
              </a:solidFill>
              <a:latin typeface="Arial" charset="0"/>
            </a:endParaRPr>
          </a:p>
        </p:txBody>
      </p:sp>
    </p:spTree>
    <p:extLst>
      <p:ext uri="{BB962C8B-B14F-4D97-AF65-F5344CB8AC3E}">
        <p14:creationId xmlns:p14="http://schemas.microsoft.com/office/powerpoint/2010/main" val="1624792644"/>
      </p:ext>
    </p:extLst>
  </p:cSld>
  <p:clrMap bg1="lt1" tx1="dk1" bg2="lt2" tx2="dk2" accent1="accent1" accent2="accent2" accent3="accent3" accent4="accent4" accent5="accent5" accent6="accent6" hlink="hlink" folHlink="folHlink"/>
  <p:sldLayoutIdLst>
    <p:sldLayoutId id="2147489055" r:id="rId1"/>
    <p:sldLayoutId id="2147489056" r:id="rId2"/>
    <p:sldLayoutId id="2147489057" r:id="rId3"/>
    <p:sldLayoutId id="2147489058" r:id="rId4"/>
    <p:sldLayoutId id="2147489059" r:id="rId5"/>
    <p:sldLayoutId id="2147489060" r:id="rId6"/>
    <p:sldLayoutId id="2147489061" r:id="rId7"/>
    <p:sldLayoutId id="2147489062" r:id="rId8"/>
    <p:sldLayoutId id="2147489063" r:id="rId9"/>
    <p:sldLayoutId id="2147489064" r:id="rId10"/>
    <p:sldLayoutId id="2147489065" r:id="rId11"/>
  </p:sldLayoutIdLst>
  <p:txStyles>
    <p:title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a:solidFill>
            <a:schemeClr val="tx1"/>
          </a:solidFill>
          <a:latin typeface="+mn-lt"/>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Shape 2"/>
          <p:cNvSpPr>
            <a:spLocks noGrp="1"/>
          </p:cNvSpPr>
          <p:nvPr>
            <p:ph type="title"/>
          </p:nvPr>
        </p:nvSpPr>
        <p:spPr>
          <a:xfrm>
            <a:off x="457200" y="274638"/>
            <a:ext cx="8229600" cy="1143001"/>
          </a:xfrm>
          <a:prstGeom prst="rect">
            <a:avLst/>
          </a:prstGeom>
          <a:ln w="12700">
            <a:miter lim="400000"/>
          </a:ln>
          <a:extLst>
            <a:ext uri="{C572A759-6A51-4108-AA02-DFA0A04FC94B}">
              <ma14:wrappingTextBoxFlag xmlns:ma14="http://schemas.microsoft.com/office/mac/drawingml/2011/main" xmlns="" val="1"/>
            </a:ext>
          </a:extLst>
        </p:spPr>
        <p:txBody>
          <a:bodyPr lIns="45718" tIns="45718" rIns="45718" bIns="45718" anchor="ctr">
            <a:normAutofit/>
          </a:bodyPr>
          <a:lstStyle/>
          <a:p>
            <a:r>
              <a:t>Title Text</a:t>
            </a:r>
          </a:p>
        </p:txBody>
      </p:sp>
      <p:sp>
        <p:nvSpPr>
          <p:cNvPr id="3" name="Shape 3"/>
          <p:cNvSpPr>
            <a:spLocks noGrp="1"/>
          </p:cNvSpPr>
          <p:nvPr>
            <p:ph type="body" idx="1"/>
          </p:nvPr>
        </p:nvSpPr>
        <p:spPr>
          <a:xfrm>
            <a:off x="457200" y="1600200"/>
            <a:ext cx="8229600" cy="4525963"/>
          </a:xfrm>
          <a:prstGeom prst="rect">
            <a:avLst/>
          </a:prstGeom>
          <a:ln w="12700">
            <a:miter lim="400000"/>
          </a:ln>
          <a:extLst>
            <a:ext uri="{C572A759-6A51-4108-AA02-DFA0A04FC94B}">
              <ma14:wrappingTextBoxFlag xmlns:ma14="http://schemas.microsoft.com/office/mac/drawingml/2011/main" xmlns="" val="1"/>
            </a:ext>
          </a:extLst>
        </p:spPr>
        <p:txBody>
          <a:bodyPr lIns="45718" tIns="45718" rIns="45718" bIns="45718">
            <a:normAutofit/>
          </a:bodyPr>
          <a:lstStyle/>
          <a:p>
            <a:r>
              <a:t>Body Level One</a:t>
            </a:r>
          </a:p>
          <a:p>
            <a:pPr lvl="1"/>
            <a:r>
              <a:t>Body Level Two</a:t>
            </a:r>
          </a:p>
          <a:p>
            <a:pPr lvl="2"/>
            <a:r>
              <a:t>Body Level Three</a:t>
            </a:r>
          </a:p>
          <a:p>
            <a:pPr lvl="3"/>
            <a:r>
              <a:t>Body Level Four</a:t>
            </a:r>
          </a:p>
          <a:p>
            <a:pPr lvl="4"/>
            <a:r>
              <a:t>Body Level Five</a:t>
            </a:r>
          </a:p>
        </p:txBody>
      </p:sp>
      <p:sp>
        <p:nvSpPr>
          <p:cNvPr id="4" name="Shape 4"/>
          <p:cNvSpPr>
            <a:spLocks noGrp="1"/>
          </p:cNvSpPr>
          <p:nvPr>
            <p:ph type="sldNum" sz="quarter" idx="2"/>
          </p:nvPr>
        </p:nvSpPr>
        <p:spPr>
          <a:xfrm>
            <a:off x="8422823" y="6404294"/>
            <a:ext cx="263978" cy="269237"/>
          </a:xfrm>
          <a:prstGeom prst="rect">
            <a:avLst/>
          </a:prstGeom>
          <a:ln w="12700">
            <a:miter lim="400000"/>
          </a:ln>
        </p:spPr>
        <p:txBody>
          <a:bodyPr wrap="none" lIns="45718" tIns="45718" rIns="45718" bIns="45718" anchor="ctr">
            <a:spAutoFit/>
          </a:bodyPr>
          <a:lstStyle>
            <a:lvl1pPr algn="r">
              <a:defRPr sz="1200">
                <a:solidFill>
                  <a:srgbClr val="898989"/>
                </a:solidFill>
              </a:defRPr>
            </a:lvl1pPr>
          </a:lstStyle>
          <a:p>
            <a:pPr fontAlgn="auto" hangingPunct="0">
              <a:spcBef>
                <a:spcPts val="0"/>
              </a:spcBef>
              <a:spcAft>
                <a:spcPts val="0"/>
              </a:spcAft>
            </a:pPr>
            <a:fld id="{86CB4B4D-7CA3-9044-876B-883B54F8677D}" type="slidenum">
              <a:rPr kern="0">
                <a:latin typeface="Calibri"/>
                <a:ea typeface="Calibri"/>
                <a:cs typeface="Calibri"/>
                <a:sym typeface="Calibri"/>
              </a:rPr>
              <a:pPr fontAlgn="auto" hangingPunct="0">
                <a:spcBef>
                  <a:spcPts val="0"/>
                </a:spcBef>
                <a:spcAft>
                  <a:spcPts val="0"/>
                </a:spcAft>
              </a:pPr>
              <a:t>‹#›</a:t>
            </a:fld>
            <a:endParaRPr kern="0">
              <a:latin typeface="Calibri"/>
              <a:ea typeface="Calibri"/>
              <a:cs typeface="Calibri"/>
              <a:sym typeface="Calibri"/>
            </a:endParaRPr>
          </a:p>
        </p:txBody>
      </p:sp>
    </p:spTree>
    <p:extLst>
      <p:ext uri="{BB962C8B-B14F-4D97-AF65-F5344CB8AC3E}">
        <p14:creationId xmlns:p14="http://schemas.microsoft.com/office/powerpoint/2010/main" val="2675858876"/>
      </p:ext>
    </p:extLst>
  </p:cSld>
  <p:clrMap bg1="lt1" tx1="dk1" bg2="lt2" tx2="dk2" accent1="accent1" accent2="accent2" accent3="accent3" accent4="accent4" accent5="accent5" accent6="accent6" hlink="hlink" folHlink="folHlink"/>
  <p:sldLayoutIdLst>
    <p:sldLayoutId id="2147489067" r:id="rId1"/>
    <p:sldLayoutId id="2147489068" r:id="rId2"/>
    <p:sldLayoutId id="2147489069" r:id="rId3"/>
    <p:sldLayoutId id="2147489070" r:id="rId4"/>
    <p:sldLayoutId id="2147489071" r:id="rId5"/>
    <p:sldLayoutId id="2147489072" r:id="rId6"/>
    <p:sldLayoutId id="2147489073" r:id="rId7"/>
    <p:sldLayoutId id="2147489074" r:id="rId8"/>
    <p:sldLayoutId id="2147489075" r:id="rId9"/>
    <p:sldLayoutId id="2147489076" r:id="rId10"/>
    <p:sldLayoutId id="2147489077" r:id="rId11"/>
    <p:sldLayoutId id="2147489078" r:id="rId12"/>
    <p:sldLayoutId id="2147489079" r:id="rId13"/>
    <p:sldLayoutId id="2147489080" r:id="rId14"/>
    <p:sldLayoutId id="2147489081" r:id="rId15"/>
    <p:sldLayoutId id="2147489082" r:id="rId16"/>
    <p:sldLayoutId id="2147489083" r:id="rId17"/>
    <p:sldLayoutId id="2147489084" r:id="rId18"/>
    <p:sldLayoutId id="2147489085" r:id="rId19"/>
    <p:sldLayoutId id="2147489086" r:id="rId20"/>
    <p:sldLayoutId id="2147489087" r:id="rId21"/>
    <p:sldLayoutId id="2147489088" r:id="rId22"/>
  </p:sldLayoutIdLst>
  <p:transition spd="med"/>
  <p:txStyles>
    <p:titleStyle>
      <a:lvl1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1pPr>
      <a:lvl2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2pPr>
      <a:lvl3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3pPr>
      <a:lvl4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4pPr>
      <a:lvl5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5pPr>
      <a:lvl6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6pPr>
      <a:lvl7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7pPr>
      <a:lvl8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8pPr>
      <a:lvl9pPr marL="0" marR="0" indent="0" algn="ctr" defTabSz="457200" rtl="0" latinLnBrk="0">
        <a:lnSpc>
          <a:spcPct val="100000"/>
        </a:lnSpc>
        <a:spcBef>
          <a:spcPts val="0"/>
        </a:spcBef>
        <a:spcAft>
          <a:spcPts val="0"/>
        </a:spcAft>
        <a:buClrTx/>
        <a:buSzTx/>
        <a:buFontTx/>
        <a:buNone/>
        <a:tabLst/>
        <a:defRPr sz="4400" b="0" i="0" u="none" strike="noStrike" cap="none" spc="0" baseline="0">
          <a:ln>
            <a:noFill/>
          </a:ln>
          <a:solidFill>
            <a:srgbClr val="000000"/>
          </a:solidFill>
          <a:uFillTx/>
          <a:latin typeface="+mj-lt"/>
          <a:ea typeface="+mj-ea"/>
          <a:cs typeface="+mj-cs"/>
          <a:sym typeface="Calibri"/>
        </a:defRPr>
      </a:lvl9pPr>
    </p:titleStyle>
    <p:bodyStyle>
      <a:lvl1pPr marL="342900" marR="0" indent="-34290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1pPr>
      <a:lvl2pPr marL="783771" marR="0" indent="-326571"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2pPr>
      <a:lvl3pPr marL="1219200" marR="0" indent="-30480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3pPr>
      <a:lvl4pPr marL="17373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4pPr>
      <a:lvl5pPr marL="21945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5pPr>
      <a:lvl6pPr marL="26517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6pPr>
      <a:lvl7pPr marL="3108960" marR="0" indent="-365760"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7pPr>
      <a:lvl8pPr marL="3566159" marR="0" indent="-365759"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8pPr>
      <a:lvl9pPr marL="4023359" marR="0" indent="-365759" algn="l" defTabSz="457200" rtl="0" latinLnBrk="0">
        <a:lnSpc>
          <a:spcPct val="100000"/>
        </a:lnSpc>
        <a:spcBef>
          <a:spcPts val="700"/>
        </a:spcBef>
        <a:spcAft>
          <a:spcPts val="0"/>
        </a:spcAft>
        <a:buClrTx/>
        <a:buSzPct val="100000"/>
        <a:buFont typeface="Arial"/>
        <a:buChar char="•"/>
        <a:tabLst/>
        <a:defRPr sz="3200" b="0" i="0" u="none" strike="noStrike" cap="none" spc="0" baseline="0">
          <a:ln>
            <a:noFill/>
          </a:ln>
          <a:solidFill>
            <a:srgbClr val="000000"/>
          </a:solidFill>
          <a:uFillTx/>
          <a:latin typeface="+mj-lt"/>
          <a:ea typeface="+mj-ea"/>
          <a:cs typeface="+mj-cs"/>
          <a:sym typeface="Calibri"/>
        </a:defRPr>
      </a:lvl9pPr>
    </p:bodyStyle>
    <p:otherStyle>
      <a:lvl1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1pPr>
      <a:lvl2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2pPr>
      <a:lvl3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3pPr>
      <a:lvl4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4pPr>
      <a:lvl5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5pPr>
      <a:lvl6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6pPr>
      <a:lvl7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7pPr>
      <a:lvl8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8pPr>
      <a:lvl9pPr marL="0" marR="0" indent="0" algn="r" defTabSz="914400" rtl="0" latinLnBrk="0">
        <a:lnSpc>
          <a:spcPct val="100000"/>
        </a:lnSpc>
        <a:spcBef>
          <a:spcPts val="0"/>
        </a:spcBef>
        <a:spcAft>
          <a:spcPts val="0"/>
        </a:spcAft>
        <a:buClrTx/>
        <a:buSzTx/>
        <a:buFontTx/>
        <a:buNone/>
        <a:tabLst/>
        <a:defRPr sz="1200" b="0" i="0" u="none" strike="noStrike" cap="none" spc="0" baseline="0">
          <a:ln>
            <a:noFill/>
          </a:ln>
          <a:solidFill>
            <a:schemeClr val="tx1"/>
          </a:solidFill>
          <a:uFillTx/>
          <a:latin typeface="+mn-lt"/>
          <a:ea typeface="+mn-ea"/>
          <a:cs typeface="+mn-cs"/>
          <a:sym typeface="Calibri"/>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C283D9E-1490-4D67-9559-BEC89C2033C7}" type="datetimeFigureOut">
              <a:rPr lang="en-US" smtClean="0"/>
              <a:t>6/16/26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728D31-5266-4E4B-8919-65C318439E3A}" type="slidenum">
              <a:rPr lang="en-US" smtClean="0"/>
              <a:t>‹#›</a:t>
            </a:fld>
            <a:endParaRPr lang="en-US"/>
          </a:p>
        </p:txBody>
      </p:sp>
    </p:spTree>
    <p:extLst>
      <p:ext uri="{BB962C8B-B14F-4D97-AF65-F5344CB8AC3E}">
        <p14:creationId xmlns:p14="http://schemas.microsoft.com/office/powerpoint/2010/main" val="1507728446"/>
      </p:ext>
    </p:extLst>
  </p:cSld>
  <p:clrMap bg1="lt1" tx1="dk1" bg2="lt2" tx2="dk2" accent1="accent1" accent2="accent2" accent3="accent3" accent4="accent4" accent5="accent5" accent6="accent6" hlink="hlink" folHlink="folHlink"/>
  <p:sldLayoutIdLst>
    <p:sldLayoutId id="2147489090" r:id="rId1"/>
    <p:sldLayoutId id="2147489091" r:id="rId2"/>
    <p:sldLayoutId id="2147489092" r:id="rId3"/>
    <p:sldLayoutId id="2147489093" r:id="rId4"/>
    <p:sldLayoutId id="2147489094" r:id="rId5"/>
    <p:sldLayoutId id="2147489095" r:id="rId6"/>
    <p:sldLayoutId id="2147489096" r:id="rId7"/>
    <p:sldLayoutId id="2147489097" r:id="rId8"/>
    <p:sldLayoutId id="2147489098" r:id="rId9"/>
    <p:sldLayoutId id="2147489099" r:id="rId10"/>
    <p:sldLayoutId id="2147489100"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918581F-700D-4CED-BB1A-C66F27A5240D}" type="datetimeFigureOut">
              <a:rPr lang="en-US" smtClean="0"/>
              <a:t>6/16/26</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A6EAE26-0528-4772-A48F-668DFB92F684}" type="slidenum">
              <a:rPr lang="en-US" smtClean="0"/>
              <a:t>‹#›</a:t>
            </a:fld>
            <a:endParaRPr lang="en-US"/>
          </a:p>
        </p:txBody>
      </p:sp>
    </p:spTree>
    <p:extLst>
      <p:ext uri="{BB962C8B-B14F-4D97-AF65-F5344CB8AC3E}">
        <p14:creationId xmlns:p14="http://schemas.microsoft.com/office/powerpoint/2010/main" val="1693957498"/>
      </p:ext>
    </p:extLst>
  </p:cSld>
  <p:clrMap bg1="lt1" tx1="dk1" bg2="lt2" tx2="dk2" accent1="accent1" accent2="accent2" accent3="accent3" accent4="accent4" accent5="accent5" accent6="accent6" hlink="hlink" folHlink="folHlink"/>
  <p:sldLayoutIdLst>
    <p:sldLayoutId id="2147489102" r:id="rId1"/>
    <p:sldLayoutId id="2147489103" r:id="rId2"/>
    <p:sldLayoutId id="2147489104" r:id="rId3"/>
    <p:sldLayoutId id="2147489105" r:id="rId4"/>
    <p:sldLayoutId id="2147489106" r:id="rId5"/>
    <p:sldLayoutId id="2147489107" r:id="rId6"/>
    <p:sldLayoutId id="2147489108" r:id="rId7"/>
    <p:sldLayoutId id="2147489109" r:id="rId8"/>
    <p:sldLayoutId id="2147489110" r:id="rId9"/>
    <p:sldLayoutId id="2147489111" r:id="rId10"/>
    <p:sldLayoutId id="2147489112"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7728" y="44624"/>
            <a:ext cx="9070776"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1" charset="0"/>
                <a:ea typeface="+mn-ea"/>
                <a:cs typeface="+mn-cs"/>
              </a:defRPr>
            </a:lvl1pPr>
          </a:lstStyle>
          <a:p>
            <a:pPr>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1" charset="0"/>
                <a:ea typeface="+mn-ea"/>
                <a:cs typeface="+mn-cs"/>
              </a:defRPr>
            </a:lvl1pPr>
          </a:lstStyle>
          <a:p>
            <a:pPr>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a:defRPr/>
            </a:pPr>
            <a:fld id="{1086487F-A443-774C-B771-167E7F98E6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1894597"/>
      </p:ext>
    </p:extLst>
  </p:cSld>
  <p:clrMap bg1="lt1" tx1="dk1" bg2="lt2" tx2="dk2" accent1="accent1" accent2="accent2" accent3="accent3" accent4="accent4" accent5="accent5" accent6="accent6" hlink="hlink" folHlink="folHlink"/>
  <p:sldLayoutIdLst>
    <p:sldLayoutId id="2147487864" r:id="rId1"/>
    <p:sldLayoutId id="2147487865" r:id="rId2"/>
    <p:sldLayoutId id="2147487866" r:id="rId3"/>
    <p:sldLayoutId id="2147487867" r:id="rId4"/>
    <p:sldLayoutId id="2147487868" r:id="rId5"/>
    <p:sldLayoutId id="2147487869" r:id="rId6"/>
    <p:sldLayoutId id="2147487870" r:id="rId7"/>
    <p:sldLayoutId id="2147487871" r:id="rId8"/>
    <p:sldLayoutId id="2147487872" r:id="rId9"/>
    <p:sldLayoutId id="2147487873" r:id="rId10"/>
    <p:sldLayoutId id="2147487874" r:id="rId11"/>
    <p:sldLayoutId id="2147487875" r:id="rId12"/>
    <p:sldLayoutId id="2147487876"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143000"/>
          </a:xfrm>
          <a:prstGeom prst="rect">
            <a:avLst/>
          </a:prstGeom>
        </p:spPr>
        <p:txBody>
          <a:bodyPr vert="horz" lIns="91440" tIns="45720" rIns="91440" bIns="45720" rtlCol="0" anchor="ctr">
            <a:normAutofit/>
          </a:bodyPr>
          <a:lstStyle/>
          <a:p>
            <a:r>
              <a:rPr lang="en-US" dirty="0"/>
              <a:t>Click to edit Master title style</a:t>
            </a:r>
          </a:p>
        </p:txBody>
      </p:sp>
    </p:spTree>
    <p:extLst>
      <p:ext uri="{BB962C8B-B14F-4D97-AF65-F5344CB8AC3E}">
        <p14:creationId xmlns:p14="http://schemas.microsoft.com/office/powerpoint/2010/main" val="3266159632"/>
      </p:ext>
    </p:extLst>
  </p:cSld>
  <p:clrMap bg1="lt1" tx1="dk1" bg2="lt2" tx2="dk2" accent1="accent1" accent2="accent2" accent3="accent3" accent4="accent4" accent5="accent5" accent6="accent6" hlink="hlink" folHlink="folHlink"/>
  <p:sldLayoutIdLst>
    <p:sldLayoutId id="2147487878" r:id="rId1"/>
    <p:sldLayoutId id="2147487879" r:id="rId2"/>
    <p:sldLayoutId id="2147487880" r:id="rId3"/>
    <p:sldLayoutId id="2147487881" r:id="rId4"/>
    <p:sldLayoutId id="2147487882" r:id="rId5"/>
    <p:sldLayoutId id="2147487883" r:id="rId6"/>
    <p:sldLayoutId id="2147487884" r:id="rId7"/>
    <p:sldLayoutId id="2147487885" r:id="rId8"/>
    <p:sldLayoutId id="2147487886" r:id="rId9"/>
    <p:sldLayoutId id="2147487887" r:id="rId10"/>
    <p:sldLayoutId id="2147487888" r:id="rId11"/>
  </p:sldLayoutIdLst>
  <p:txStyles>
    <p:titleStyle>
      <a:lvl1pPr algn="ctr" defTabSz="914400" rtl="0" eaLnBrk="1" latinLnBrk="0" hangingPunct="1">
        <a:spcBef>
          <a:spcPct val="0"/>
        </a:spcBef>
        <a:buNone/>
        <a:defRPr sz="4400" kern="1200">
          <a:solidFill>
            <a:srgbClr val="FFFFFF"/>
          </a:solidFill>
          <a:latin typeface="Arial"/>
          <a:ea typeface="+mj-ea"/>
          <a:cs typeface="Arial"/>
        </a:defRPr>
      </a:lvl1pPr>
    </p:titleStyle>
    <p:bodyStyle>
      <a:lvl1pPr marL="342900" indent="-342900" algn="l" defTabSz="914400" rtl="0" eaLnBrk="1" latinLnBrk="0" hangingPunct="1">
        <a:spcBef>
          <a:spcPct val="20000"/>
        </a:spcBef>
        <a:buFont typeface="Arial" pitchFamily="34" charset="0"/>
        <a:buChar char="•"/>
        <a:defRPr sz="3200" kern="1200">
          <a:solidFill>
            <a:srgbClr val="FFFFFF"/>
          </a:solidFill>
          <a:latin typeface="Arial"/>
          <a:ea typeface="+mn-ea"/>
          <a:cs typeface="Arial"/>
        </a:defRPr>
      </a:lvl1pPr>
      <a:lvl2pPr marL="742950" indent="-285750" algn="l" defTabSz="914400" rtl="0" eaLnBrk="1" latinLnBrk="0" hangingPunct="1">
        <a:spcBef>
          <a:spcPct val="20000"/>
        </a:spcBef>
        <a:buFont typeface="Arial" pitchFamily="34" charset="0"/>
        <a:buChar char="–"/>
        <a:defRPr sz="2800" kern="1200">
          <a:solidFill>
            <a:srgbClr val="FFFFFF"/>
          </a:solidFill>
          <a:latin typeface="Arial"/>
          <a:ea typeface="+mn-ea"/>
          <a:cs typeface="Arial"/>
        </a:defRPr>
      </a:lvl2pPr>
      <a:lvl3pPr marL="1143000" indent="-228600" algn="l" defTabSz="914400" rtl="0" eaLnBrk="1" latinLnBrk="0" hangingPunct="1">
        <a:spcBef>
          <a:spcPct val="20000"/>
        </a:spcBef>
        <a:buFont typeface="Arial" pitchFamily="34" charset="0"/>
        <a:buChar char="•"/>
        <a:defRPr sz="2400" kern="1200">
          <a:solidFill>
            <a:srgbClr val="FFFFFF"/>
          </a:solidFill>
          <a:latin typeface="Arial"/>
          <a:ea typeface="+mn-ea"/>
          <a:cs typeface="Arial"/>
        </a:defRPr>
      </a:lvl3pPr>
      <a:lvl4pPr marL="1600200" indent="-228600" algn="l" defTabSz="914400" rtl="0" eaLnBrk="1" latinLnBrk="0" hangingPunct="1">
        <a:spcBef>
          <a:spcPct val="20000"/>
        </a:spcBef>
        <a:buFont typeface="Arial" pitchFamily="34" charset="0"/>
        <a:buChar char="–"/>
        <a:defRPr sz="2000" kern="1200">
          <a:solidFill>
            <a:srgbClr val="FFFFFF"/>
          </a:solidFill>
          <a:latin typeface="Arial"/>
          <a:ea typeface="+mn-ea"/>
          <a:cs typeface="Arial"/>
        </a:defRPr>
      </a:lvl4pPr>
      <a:lvl5pPr marL="2057400" indent="-228600" algn="l" defTabSz="914400" rtl="0" eaLnBrk="1" latinLnBrk="0" hangingPunct="1">
        <a:spcBef>
          <a:spcPct val="20000"/>
        </a:spcBef>
        <a:buFont typeface="Arial" pitchFamily="34" charset="0"/>
        <a:buChar char="»"/>
        <a:defRPr sz="2000" kern="1200">
          <a:solidFill>
            <a:srgbClr val="FFFFFF"/>
          </a:solidFill>
          <a:latin typeface="Arial"/>
          <a:ea typeface="+mn-ea"/>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9558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18D94F5A-BBA2-0548-A8CE-8022E4E9B81A}" type="slidenum">
              <a:rPr lang="en-US"/>
              <a:pPr>
                <a:defRPr/>
              </a:pPr>
              <a:t>‹#›</a:t>
            </a:fld>
            <a:endParaRPr lang="en-US"/>
          </a:p>
        </p:txBody>
      </p:sp>
    </p:spTree>
    <p:extLst>
      <p:ext uri="{BB962C8B-B14F-4D97-AF65-F5344CB8AC3E}">
        <p14:creationId xmlns:p14="http://schemas.microsoft.com/office/powerpoint/2010/main" val="1713667338"/>
      </p:ext>
    </p:extLst>
  </p:cSld>
  <p:clrMap bg1="lt1" tx1="dk1" bg2="lt2" tx2="dk2" accent1="accent1" accent2="accent2" accent3="accent3" accent4="accent4" accent5="accent5" accent6="accent6" hlink="hlink" folHlink="folHlink"/>
  <p:sldLayoutIdLst>
    <p:sldLayoutId id="2147487958" r:id="rId1"/>
    <p:sldLayoutId id="2147487959" r:id="rId2"/>
    <p:sldLayoutId id="2147487960" r:id="rId3"/>
    <p:sldLayoutId id="2147487961" r:id="rId4"/>
    <p:sldLayoutId id="2147487962" r:id="rId5"/>
    <p:sldLayoutId id="2147487963" r:id="rId6"/>
    <p:sldLayoutId id="2147487964" r:id="rId7"/>
    <p:sldLayoutId id="2147487965" r:id="rId8"/>
    <p:sldLayoutId id="2147487966" r:id="rId9"/>
    <p:sldLayoutId id="2147487967" r:id="rId10"/>
    <p:sldLayoutId id="2147487968" r:id="rId11"/>
    <p:sldLayoutId id="2147487969" r:id="rId12"/>
    <p:sldLayoutId id="2147487970"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8.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notesSlide" Target="../notesSlides/notesSlide84.xml"/><Relationship Id="rId1" Type="http://schemas.openxmlformats.org/officeDocument/2006/relationships/slideLayout" Target="../slideLayouts/slideLayout706.xml"/></Relationships>
</file>

<file path=ppt/slides/_rels/slide101.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85.xml"/><Relationship Id="rId1" Type="http://schemas.openxmlformats.org/officeDocument/2006/relationships/slideLayout" Target="../slideLayouts/slideLayout706.xml"/></Relationships>
</file>

<file path=ppt/slides/_rels/slide102.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86.xml"/><Relationship Id="rId1" Type="http://schemas.openxmlformats.org/officeDocument/2006/relationships/slideLayout" Target="../slideLayouts/slideLayout706.xml"/></Relationships>
</file>

<file path=ppt/slides/_rels/slide103.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87.xml"/><Relationship Id="rId1" Type="http://schemas.openxmlformats.org/officeDocument/2006/relationships/slideLayout" Target="../slideLayouts/slideLayout706.xml"/></Relationships>
</file>

<file path=ppt/slides/_rels/slide104.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88.xml"/><Relationship Id="rId1" Type="http://schemas.openxmlformats.org/officeDocument/2006/relationships/slideLayout" Target="../slideLayouts/slideLayout706.xml"/></Relationships>
</file>

<file path=ppt/slides/_rels/slide105.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89.xml"/><Relationship Id="rId1" Type="http://schemas.openxmlformats.org/officeDocument/2006/relationships/slideLayout" Target="../slideLayouts/slideLayout706.xml"/></Relationships>
</file>

<file path=ppt/slides/_rels/slide10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90.xml"/><Relationship Id="rId1" Type="http://schemas.openxmlformats.org/officeDocument/2006/relationships/slideLayout" Target="../slideLayouts/slideLayout706.xml"/></Relationships>
</file>

<file path=ppt/slides/_rels/slide107.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91.xml"/><Relationship Id="rId1" Type="http://schemas.openxmlformats.org/officeDocument/2006/relationships/slideLayout" Target="../slideLayouts/slideLayout706.xml"/></Relationships>
</file>

<file path=ppt/slides/_rels/slide108.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711.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109.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notesSlide" Target="../notesSlides/notesSlide92.xml"/><Relationship Id="rId1" Type="http://schemas.openxmlformats.org/officeDocument/2006/relationships/slideLayout" Target="../slideLayouts/slideLayout33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25.jpeg"/><Relationship Id="rId1" Type="http://schemas.openxmlformats.org/officeDocument/2006/relationships/slideLayout" Target="../slideLayouts/slideLayout355.xml"/><Relationship Id="rId4" Type="http://schemas.openxmlformats.org/officeDocument/2006/relationships/image" Target="../media/image126.jpeg"/></Relationships>
</file>

<file path=ppt/slides/_rels/slide115.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95.xml"/><Relationship Id="rId1" Type="http://schemas.openxmlformats.org/officeDocument/2006/relationships/slideLayout" Target="../slideLayouts/slideLayout361.xml"/></Relationships>
</file>

<file path=ppt/slides/_rels/slide116.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notesSlide" Target="../notesSlides/notesSlide96.xml"/><Relationship Id="rId1" Type="http://schemas.openxmlformats.org/officeDocument/2006/relationships/slideLayout" Target="../slideLayouts/slideLayout361.xml"/></Relationships>
</file>

<file path=ppt/slides/_rels/slide117.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97.xml"/><Relationship Id="rId1" Type="http://schemas.openxmlformats.org/officeDocument/2006/relationships/slideLayout" Target="../slideLayouts/slideLayout361.xml"/></Relationships>
</file>

<file path=ppt/slides/_rels/slide118.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notesSlide" Target="../notesSlides/notesSlide98.xml"/><Relationship Id="rId1" Type="http://schemas.openxmlformats.org/officeDocument/2006/relationships/slideLayout" Target="../slideLayouts/slideLayout361.xml"/></Relationships>
</file>

<file path=ppt/slides/_rels/slide119.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notesSlide" Target="../notesSlides/notesSlide99.xml"/><Relationship Id="rId1" Type="http://schemas.openxmlformats.org/officeDocument/2006/relationships/slideLayout" Target="../slideLayouts/slideLayout361.xml"/></Relationships>
</file>

<file path=ppt/slides/_rels/slide12.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7.xml"/><Relationship Id="rId1" Type="http://schemas.openxmlformats.org/officeDocument/2006/relationships/slideLayout" Target="../slideLayouts/slideLayout449.xml"/></Relationships>
</file>

<file path=ppt/slides/_rels/slide120.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notesSlide" Target="../notesSlides/notesSlide100.xml"/><Relationship Id="rId1" Type="http://schemas.openxmlformats.org/officeDocument/2006/relationships/slideLayout" Target="../slideLayouts/slideLayout361.xml"/></Relationships>
</file>

<file path=ppt/slides/_rels/slide121.xml.rels><?xml version="1.0" encoding="UTF-8" standalone="yes"?>
<Relationships xmlns="http://schemas.openxmlformats.org/package/2006/relationships"><Relationship Id="rId3" Type="http://schemas.openxmlformats.org/officeDocument/2006/relationships/image" Target="../media/image132.jpeg"/><Relationship Id="rId2" Type="http://schemas.openxmlformats.org/officeDocument/2006/relationships/notesSlide" Target="../notesSlides/notesSlide101.xml"/><Relationship Id="rId1" Type="http://schemas.openxmlformats.org/officeDocument/2006/relationships/slideLayout" Target="../slideLayouts/slideLayout361.xml"/></Relationships>
</file>

<file path=ppt/slides/_rels/slide122.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102.xml"/><Relationship Id="rId1" Type="http://schemas.openxmlformats.org/officeDocument/2006/relationships/slideLayout" Target="../slideLayouts/slideLayout361.xml"/></Relationships>
</file>

<file path=ppt/slides/_rels/slide123.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notesSlide" Target="../notesSlides/notesSlide103.xml"/><Relationship Id="rId1" Type="http://schemas.openxmlformats.org/officeDocument/2006/relationships/slideLayout" Target="../slideLayouts/slideLayout361.xml"/></Relationships>
</file>

<file path=ppt/slides/_rels/slide124.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104.xml"/><Relationship Id="rId1" Type="http://schemas.openxmlformats.org/officeDocument/2006/relationships/slideLayout" Target="../slideLayouts/slideLayout361.xml"/></Relationships>
</file>

<file path=ppt/slides/_rels/slide125.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notesSlide" Target="../notesSlides/notesSlide105.xml"/><Relationship Id="rId1" Type="http://schemas.openxmlformats.org/officeDocument/2006/relationships/slideLayout" Target="../slideLayouts/slideLayout361.xml"/></Relationships>
</file>

<file path=ppt/slides/_rels/slide126.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106.xml"/><Relationship Id="rId1" Type="http://schemas.openxmlformats.org/officeDocument/2006/relationships/slideLayout" Target="../slideLayouts/slideLayout361.xml"/></Relationships>
</file>

<file path=ppt/slides/_rels/slide127.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notesSlide" Target="../notesSlides/notesSlide107.xml"/><Relationship Id="rId1" Type="http://schemas.openxmlformats.org/officeDocument/2006/relationships/slideLayout" Target="../slideLayouts/slideLayout361.xml"/></Relationships>
</file>

<file path=ppt/slides/_rels/slide128.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108.xml"/><Relationship Id="rId1" Type="http://schemas.openxmlformats.org/officeDocument/2006/relationships/slideLayout" Target="../slideLayouts/slideLayout361.xml"/></Relationships>
</file>

<file path=ppt/slides/_rels/slide129.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notesSlide" Target="../notesSlides/notesSlide109.xml"/><Relationship Id="rId1" Type="http://schemas.openxmlformats.org/officeDocument/2006/relationships/slideLayout" Target="../slideLayouts/slideLayout361.xml"/></Relationships>
</file>

<file path=ppt/slides/_rels/slide13.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8.xml"/><Relationship Id="rId1" Type="http://schemas.openxmlformats.org/officeDocument/2006/relationships/slideLayout" Target="../slideLayouts/slideLayout464.xml"/></Relationships>
</file>

<file path=ppt/slides/_rels/slide130.xml.rels><?xml version="1.0" encoding="UTF-8" standalone="yes"?>
<Relationships xmlns="http://schemas.openxmlformats.org/package/2006/relationships"><Relationship Id="rId3" Type="http://schemas.openxmlformats.org/officeDocument/2006/relationships/image" Target="../media/image140.jpeg"/><Relationship Id="rId2" Type="http://schemas.openxmlformats.org/officeDocument/2006/relationships/notesSlide" Target="../notesSlides/notesSlide110.xml"/><Relationship Id="rId1" Type="http://schemas.openxmlformats.org/officeDocument/2006/relationships/slideLayout" Target="../slideLayouts/slideLayout361.xml"/></Relationships>
</file>

<file path=ppt/slides/_rels/slide131.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notesSlide" Target="../notesSlides/notesSlide111.xml"/><Relationship Id="rId1" Type="http://schemas.openxmlformats.org/officeDocument/2006/relationships/slideLayout" Target="../slideLayouts/slideLayout361.xml"/></Relationships>
</file>

<file path=ppt/slides/_rels/slide132.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notesSlide" Target="../notesSlides/notesSlide112.xml"/><Relationship Id="rId1" Type="http://schemas.openxmlformats.org/officeDocument/2006/relationships/slideLayout" Target="../slideLayouts/slideLayout361.xml"/></Relationships>
</file>

<file path=ppt/slides/_rels/slide133.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notesSlide" Target="../notesSlides/notesSlide113.xml"/><Relationship Id="rId1" Type="http://schemas.openxmlformats.org/officeDocument/2006/relationships/slideLayout" Target="../slideLayouts/slideLayout361.xml"/></Relationships>
</file>

<file path=ppt/slides/_rels/slide134.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264.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136.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114.xml"/><Relationship Id="rId1" Type="http://schemas.openxmlformats.org/officeDocument/2006/relationships/slideLayout" Target="../slideLayouts/slideLayout373.xml"/></Relationships>
</file>

<file path=ppt/slides/_rels/slide137.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115.xml"/><Relationship Id="rId1" Type="http://schemas.openxmlformats.org/officeDocument/2006/relationships/slideLayout" Target="../slideLayouts/slideLayout373.xml"/><Relationship Id="rId5" Type="http://schemas.openxmlformats.org/officeDocument/2006/relationships/image" Target="../media/image146.gif"/><Relationship Id="rId4" Type="http://schemas.openxmlformats.org/officeDocument/2006/relationships/image" Target="../media/image145.jpeg"/></Relationships>
</file>

<file path=ppt/slides/_rels/slide138.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116.xml"/><Relationship Id="rId1" Type="http://schemas.openxmlformats.org/officeDocument/2006/relationships/slideLayout" Target="../slideLayouts/slideLayout373.xml"/><Relationship Id="rId6" Type="http://schemas.openxmlformats.org/officeDocument/2006/relationships/image" Target="../media/image146.gif"/><Relationship Id="rId5" Type="http://schemas.openxmlformats.org/officeDocument/2006/relationships/image" Target="../media/image145.jpeg"/><Relationship Id="rId4" Type="http://schemas.openxmlformats.org/officeDocument/2006/relationships/image" Target="../media/image147.jpeg"/></Relationships>
</file>

<file path=ppt/slides/_rels/slide139.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117.xml"/><Relationship Id="rId1" Type="http://schemas.openxmlformats.org/officeDocument/2006/relationships/slideLayout" Target="../slideLayouts/slideLayout373.xml"/><Relationship Id="rId6" Type="http://schemas.openxmlformats.org/officeDocument/2006/relationships/image" Target="../media/image150.emf"/><Relationship Id="rId5" Type="http://schemas.openxmlformats.org/officeDocument/2006/relationships/image" Target="../media/image149.emf"/><Relationship Id="rId4" Type="http://schemas.openxmlformats.org/officeDocument/2006/relationships/image" Target="../media/image148.emf"/></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65.xml"/></Relationships>
</file>

<file path=ppt/slides/_rels/slide140.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118.xml"/><Relationship Id="rId1" Type="http://schemas.openxmlformats.org/officeDocument/2006/relationships/slideLayout" Target="../slideLayouts/slideLayout373.xml"/><Relationship Id="rId5" Type="http://schemas.openxmlformats.org/officeDocument/2006/relationships/image" Target="../media/image152.jpeg"/><Relationship Id="rId4" Type="http://schemas.openxmlformats.org/officeDocument/2006/relationships/image" Target="../media/image151.jpeg"/></Relationships>
</file>

<file path=ppt/slides/_rels/slide141.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119.xml"/><Relationship Id="rId1" Type="http://schemas.openxmlformats.org/officeDocument/2006/relationships/slideLayout" Target="../slideLayouts/slideLayout373.xml"/></Relationships>
</file>

<file path=ppt/slides/_rels/slide142.xml.rels><?xml version="1.0" encoding="UTF-8" standalone="yes"?>
<Relationships xmlns="http://schemas.openxmlformats.org/package/2006/relationships"><Relationship Id="rId3" Type="http://schemas.openxmlformats.org/officeDocument/2006/relationships/image" Target="../media/image153.jpeg"/><Relationship Id="rId2" Type="http://schemas.openxmlformats.org/officeDocument/2006/relationships/notesSlide" Target="../notesSlides/notesSlide120.xml"/><Relationship Id="rId1" Type="http://schemas.openxmlformats.org/officeDocument/2006/relationships/slideLayout" Target="../slideLayouts/slideLayout1.xml"/><Relationship Id="rId5" Type="http://schemas.openxmlformats.org/officeDocument/2006/relationships/image" Target="../media/image110.jpeg"/><Relationship Id="rId4" Type="http://schemas.openxmlformats.org/officeDocument/2006/relationships/image" Target="../media/image109.jpeg"/></Relationships>
</file>

<file path=ppt/slides/_rels/slide143.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3" Type="http://schemas.openxmlformats.org/officeDocument/2006/relationships/image" Target="../media/image156.jpeg"/><Relationship Id="rId2" Type="http://schemas.openxmlformats.org/officeDocument/2006/relationships/notesSlide" Target="../notesSlides/notesSlide123.xml"/><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25.xml"/><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3" Type="http://schemas.openxmlformats.org/officeDocument/2006/relationships/image" Target="../media/image153.jpeg"/><Relationship Id="rId2" Type="http://schemas.openxmlformats.org/officeDocument/2006/relationships/notesSlide" Target="../notesSlides/notesSlide126.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62.xml"/></Relationships>
</file>

<file path=ppt/slides/_rels/slide150.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129.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notesSlide" Target="../notesSlides/notesSlide132.xml"/><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notesSlide" Target="../notesSlides/notesSlide133.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notesSlide" Target="../notesSlides/notesSlide134.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notesSlide" Target="../notesSlides/notesSlide135.xml"/><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463.xml"/></Relationships>
</file>

<file path=ppt/slides/_rels/slide160.xml.rels><?xml version="1.0" encoding="UTF-8" standalone="yes"?>
<Relationships xmlns="http://schemas.openxmlformats.org/package/2006/relationships"><Relationship Id="rId3" Type="http://schemas.openxmlformats.org/officeDocument/2006/relationships/image" Target="../media/image169.jpg"/><Relationship Id="rId2" Type="http://schemas.openxmlformats.org/officeDocument/2006/relationships/notesSlide" Target="../notesSlides/notesSlide137.xml"/><Relationship Id="rId1" Type="http://schemas.openxmlformats.org/officeDocument/2006/relationships/slideLayout" Target="../slideLayouts/slideLayout404.xml"/><Relationship Id="rId4" Type="http://schemas.openxmlformats.org/officeDocument/2006/relationships/image" Target="../media/image170.png"/></Relationships>
</file>

<file path=ppt/slides/_rels/slide161.xml.rels><?xml version="1.0" encoding="UTF-8" standalone="yes"?>
<Relationships xmlns="http://schemas.openxmlformats.org/package/2006/relationships"><Relationship Id="rId3" Type="http://schemas.openxmlformats.org/officeDocument/2006/relationships/image" Target="../media/image171.jpeg"/><Relationship Id="rId2" Type="http://schemas.openxmlformats.org/officeDocument/2006/relationships/notesSlide" Target="../notesSlides/notesSlide138.xml"/><Relationship Id="rId1" Type="http://schemas.openxmlformats.org/officeDocument/2006/relationships/slideLayout" Target="../slideLayouts/slideLayout109.xml"/><Relationship Id="rId4" Type="http://schemas.openxmlformats.org/officeDocument/2006/relationships/image" Target="../media/image172.png"/></Relationships>
</file>

<file path=ppt/slides/_rels/slide162.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notesSlide" Target="../notesSlides/notesSlide139.xml"/><Relationship Id="rId1" Type="http://schemas.openxmlformats.org/officeDocument/2006/relationships/slideLayout" Target="../slideLayouts/slideLayout95.xml"/><Relationship Id="rId4" Type="http://schemas.openxmlformats.org/officeDocument/2006/relationships/image" Target="../media/image174.png"/></Relationships>
</file>

<file path=ppt/slides/_rels/slide163.xml.rels><?xml version="1.0" encoding="UTF-8" standalone="yes"?>
<Relationships xmlns="http://schemas.openxmlformats.org/package/2006/relationships"><Relationship Id="rId3" Type="http://schemas.openxmlformats.org/officeDocument/2006/relationships/image" Target="../media/image175.jpg"/><Relationship Id="rId2" Type="http://schemas.openxmlformats.org/officeDocument/2006/relationships/notesSlide" Target="../notesSlides/notesSlide140.xml"/><Relationship Id="rId1" Type="http://schemas.openxmlformats.org/officeDocument/2006/relationships/slideLayout" Target="../slideLayouts/slideLayout108.xml"/><Relationship Id="rId4" Type="http://schemas.openxmlformats.org/officeDocument/2006/relationships/image" Target="../media/image176.jpg"/></Relationships>
</file>

<file path=ppt/slides/_rels/slide164.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notesSlide" Target="../notesSlides/notesSlide141.xml"/><Relationship Id="rId1" Type="http://schemas.openxmlformats.org/officeDocument/2006/relationships/slideLayout" Target="../slideLayouts/slideLayout95.xml"/></Relationships>
</file>

<file path=ppt/slides/_rels/slide165.xml.rels><?xml version="1.0" encoding="UTF-8" standalone="yes"?>
<Relationships xmlns="http://schemas.openxmlformats.org/package/2006/relationships"><Relationship Id="rId3" Type="http://schemas.openxmlformats.org/officeDocument/2006/relationships/image" Target="../media/image178.jpg"/><Relationship Id="rId2" Type="http://schemas.openxmlformats.org/officeDocument/2006/relationships/notesSlide" Target="../notesSlides/notesSlide142.xml"/><Relationship Id="rId1" Type="http://schemas.openxmlformats.org/officeDocument/2006/relationships/slideLayout" Target="../slideLayouts/slideLayout108.xml"/></Relationships>
</file>

<file path=ppt/slides/_rels/slide166.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143.xml"/><Relationship Id="rId1" Type="http://schemas.openxmlformats.org/officeDocument/2006/relationships/slideLayout" Target="../slideLayouts/slideLayout95.xml"/></Relationships>
</file>

<file path=ppt/slides/_rels/slide167.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144.xml"/><Relationship Id="rId1" Type="http://schemas.openxmlformats.org/officeDocument/2006/relationships/slideLayout" Target="../slideLayouts/slideLayout120.xml"/></Relationships>
</file>

<file path=ppt/slides/_rels/slide168.xml.rels><?xml version="1.0" encoding="UTF-8" standalone="yes"?>
<Relationships xmlns="http://schemas.openxmlformats.org/package/2006/relationships"><Relationship Id="rId2" Type="http://schemas.openxmlformats.org/officeDocument/2006/relationships/image" Target="../media/image181.png"/><Relationship Id="rId1" Type="http://schemas.openxmlformats.org/officeDocument/2006/relationships/slideLayout" Target="../slideLayouts/slideLayout120.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62.xml"/></Relationships>
</file>

<file path=ppt/slides/_rels/slide170.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notesSlide" Target="../notesSlides/notesSlide145.xml"/><Relationship Id="rId1" Type="http://schemas.openxmlformats.org/officeDocument/2006/relationships/slideLayout" Target="../slideLayouts/slideLayout368.xml"/><Relationship Id="rId4" Type="http://schemas.openxmlformats.org/officeDocument/2006/relationships/image" Target="../media/image183.emf"/></Relationships>
</file>

<file path=ppt/slides/_rels/slide171.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146.xml"/><Relationship Id="rId1" Type="http://schemas.openxmlformats.org/officeDocument/2006/relationships/slideLayout" Target="../slideLayouts/slideLayout19.xml"/></Relationships>
</file>

<file path=ppt/slides/_rels/slide172.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notesSlide" Target="../notesSlides/notesSlide147.xml"/><Relationship Id="rId1" Type="http://schemas.openxmlformats.org/officeDocument/2006/relationships/slideLayout" Target="../slideLayouts/slideLayout379.xml"/></Relationships>
</file>

<file path=ppt/slides/_rels/slide173.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notesSlide" Target="../notesSlides/notesSlide148.xml"/><Relationship Id="rId1" Type="http://schemas.openxmlformats.org/officeDocument/2006/relationships/slideLayout" Target="../slideLayouts/slideLayout380.xml"/></Relationships>
</file>

<file path=ppt/slides/_rels/slide174.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notesSlide" Target="../notesSlides/notesSlide149.xml"/><Relationship Id="rId1" Type="http://schemas.openxmlformats.org/officeDocument/2006/relationships/slideLayout" Target="../slideLayouts/slideLayout380.xml"/></Relationships>
</file>

<file path=ppt/slides/_rels/slide175.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150.xml"/><Relationship Id="rId1" Type="http://schemas.openxmlformats.org/officeDocument/2006/relationships/slideLayout" Target="../slideLayouts/slideLayout421.xml"/></Relationships>
</file>

<file path=ppt/slides/_rels/slide176.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151.xml"/><Relationship Id="rId1" Type="http://schemas.openxmlformats.org/officeDocument/2006/relationships/slideLayout" Target="../slideLayouts/slideLayout399.xml"/></Relationships>
</file>

<file path=ppt/slides/_rels/slide177.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152.xml"/><Relationship Id="rId1" Type="http://schemas.openxmlformats.org/officeDocument/2006/relationships/slideLayout" Target="../slideLayouts/slideLayout695.xml"/></Relationships>
</file>

<file path=ppt/slides/_rels/slide178.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153.xml"/><Relationship Id="rId1" Type="http://schemas.openxmlformats.org/officeDocument/2006/relationships/slideLayout" Target="../slideLayouts/slideLayout695.xml"/></Relationships>
</file>

<file path=ppt/slides/_rels/slide179.xml.rels><?xml version="1.0" encoding="UTF-8" standalone="yes"?>
<Relationships xmlns="http://schemas.openxmlformats.org/package/2006/relationships"><Relationship Id="rId2" Type="http://schemas.openxmlformats.org/officeDocument/2006/relationships/image" Target="../media/image191.jpeg"/><Relationship Id="rId1" Type="http://schemas.openxmlformats.org/officeDocument/2006/relationships/slideLayout" Target="../slideLayouts/slideLayout695.xml"/></Relationships>
</file>

<file path=ppt/slides/_rels/slide1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2.xml"/><Relationship Id="rId1" Type="http://schemas.openxmlformats.org/officeDocument/2006/relationships/slideLayout" Target="../slideLayouts/slideLayout465.xml"/></Relationships>
</file>

<file path=ppt/slides/_rels/slide180.xml.rels><?xml version="1.0" encoding="UTF-8" standalone="yes"?>
<Relationships xmlns="http://schemas.openxmlformats.org/package/2006/relationships"><Relationship Id="rId3" Type="http://schemas.openxmlformats.org/officeDocument/2006/relationships/image" Target="../media/image193.wmf"/><Relationship Id="rId2" Type="http://schemas.openxmlformats.org/officeDocument/2006/relationships/image" Target="../media/image192.wmf"/><Relationship Id="rId1" Type="http://schemas.openxmlformats.org/officeDocument/2006/relationships/slideLayout" Target="../slideLayouts/slideLayout695.xml"/><Relationship Id="rId6" Type="http://schemas.openxmlformats.org/officeDocument/2006/relationships/image" Target="../media/image196.wmf"/><Relationship Id="rId5" Type="http://schemas.openxmlformats.org/officeDocument/2006/relationships/image" Target="../media/image195.wmf"/><Relationship Id="rId4" Type="http://schemas.openxmlformats.org/officeDocument/2006/relationships/image" Target="../media/image194.wmf"/></Relationships>
</file>

<file path=ppt/slides/_rels/slide181.xml.rels><?xml version="1.0" encoding="UTF-8" standalone="yes"?>
<Relationships xmlns="http://schemas.openxmlformats.org/package/2006/relationships"><Relationship Id="rId3" Type="http://schemas.openxmlformats.org/officeDocument/2006/relationships/image" Target="../media/image194.wmf"/><Relationship Id="rId2" Type="http://schemas.openxmlformats.org/officeDocument/2006/relationships/image" Target="../media/image192.wmf"/><Relationship Id="rId1" Type="http://schemas.openxmlformats.org/officeDocument/2006/relationships/slideLayout" Target="../slideLayouts/slideLayout695.xml"/><Relationship Id="rId6" Type="http://schemas.openxmlformats.org/officeDocument/2006/relationships/image" Target="../media/image193.wmf"/><Relationship Id="rId5" Type="http://schemas.openxmlformats.org/officeDocument/2006/relationships/image" Target="../media/image196.wmf"/><Relationship Id="rId4" Type="http://schemas.openxmlformats.org/officeDocument/2006/relationships/image" Target="../media/image195.wmf"/></Relationships>
</file>

<file path=ppt/slides/_rels/slide182.xml.rels><?xml version="1.0" encoding="UTF-8" standalone="yes"?>
<Relationships xmlns="http://schemas.openxmlformats.org/package/2006/relationships"><Relationship Id="rId3" Type="http://schemas.openxmlformats.org/officeDocument/2006/relationships/image" Target="../media/image194.wmf"/><Relationship Id="rId2" Type="http://schemas.openxmlformats.org/officeDocument/2006/relationships/image" Target="../media/image193.wmf"/><Relationship Id="rId1" Type="http://schemas.openxmlformats.org/officeDocument/2006/relationships/slideLayout" Target="../slideLayouts/slideLayout695.xml"/><Relationship Id="rId5" Type="http://schemas.openxmlformats.org/officeDocument/2006/relationships/image" Target="../media/image196.wmf"/><Relationship Id="rId4" Type="http://schemas.openxmlformats.org/officeDocument/2006/relationships/image" Target="../media/image195.wmf"/></Relationships>
</file>

<file path=ppt/slides/_rels/slide183.xml.rels><?xml version="1.0" encoding="UTF-8" standalone="yes"?>
<Relationships xmlns="http://schemas.openxmlformats.org/package/2006/relationships"><Relationship Id="rId3" Type="http://schemas.openxmlformats.org/officeDocument/2006/relationships/image" Target="../media/image193.wmf"/><Relationship Id="rId2" Type="http://schemas.openxmlformats.org/officeDocument/2006/relationships/image" Target="../media/image192.wmf"/><Relationship Id="rId1" Type="http://schemas.openxmlformats.org/officeDocument/2006/relationships/slideLayout" Target="../slideLayouts/slideLayout695.xml"/><Relationship Id="rId6" Type="http://schemas.openxmlformats.org/officeDocument/2006/relationships/image" Target="../media/image196.wmf"/><Relationship Id="rId5" Type="http://schemas.openxmlformats.org/officeDocument/2006/relationships/image" Target="../media/image195.wmf"/><Relationship Id="rId4" Type="http://schemas.openxmlformats.org/officeDocument/2006/relationships/image" Target="../media/image194.wmf"/></Relationships>
</file>

<file path=ppt/slides/_rels/slide184.xml.rels><?xml version="1.0" encoding="UTF-8" standalone="yes"?>
<Relationships xmlns="http://schemas.openxmlformats.org/package/2006/relationships"><Relationship Id="rId3" Type="http://schemas.openxmlformats.org/officeDocument/2006/relationships/image" Target="../media/image193.wmf"/><Relationship Id="rId2" Type="http://schemas.openxmlformats.org/officeDocument/2006/relationships/image" Target="../media/image192.wmf"/><Relationship Id="rId1" Type="http://schemas.openxmlformats.org/officeDocument/2006/relationships/slideLayout" Target="../slideLayouts/slideLayout695.xml"/><Relationship Id="rId6" Type="http://schemas.openxmlformats.org/officeDocument/2006/relationships/image" Target="../media/image196.wmf"/><Relationship Id="rId5" Type="http://schemas.openxmlformats.org/officeDocument/2006/relationships/image" Target="../media/image195.wmf"/><Relationship Id="rId4" Type="http://schemas.openxmlformats.org/officeDocument/2006/relationships/image" Target="../media/image194.wmf"/></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87.xml.rels><?xml version="1.0" encoding="UTF-8" standalone="yes"?>
<Relationships xmlns="http://schemas.openxmlformats.org/package/2006/relationships"><Relationship Id="rId2" Type="http://schemas.openxmlformats.org/officeDocument/2006/relationships/image" Target="../media/image197.jpeg"/><Relationship Id="rId1" Type="http://schemas.openxmlformats.org/officeDocument/2006/relationships/slideLayout" Target="../slideLayouts/slideLayout29.xml"/></Relationships>
</file>

<file path=ppt/slides/_rels/slide188.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notesSlide" Target="../notesSlides/notesSlide154.xml"/><Relationship Id="rId1" Type="http://schemas.openxmlformats.org/officeDocument/2006/relationships/slideLayout" Target="../slideLayouts/slideLayout444.xml"/><Relationship Id="rId4" Type="http://schemas.microsoft.com/office/2007/relationships/hdphoto" Target="../media/hdphoto1.wdp"/></Relationships>
</file>

<file path=ppt/slides/_rels/slide189.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notesSlide" Target="../notesSlides/notesSlide155.xml"/><Relationship Id="rId1" Type="http://schemas.openxmlformats.org/officeDocument/2006/relationships/slideLayout" Target="../slideLayouts/slideLayout432.xml"/></Relationships>
</file>

<file path=ppt/slides/_rels/slide19.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464.xml"/></Relationships>
</file>

<file path=ppt/slides/_rels/slide190.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notesSlide" Target="../notesSlides/notesSlide156.xml"/><Relationship Id="rId1" Type="http://schemas.openxmlformats.org/officeDocument/2006/relationships/slideLayout" Target="../slideLayouts/slideLayout42.xml"/></Relationships>
</file>

<file path=ppt/slides/_rels/slide191.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notesSlide" Target="../notesSlides/notesSlide157.xml"/><Relationship Id="rId1" Type="http://schemas.openxmlformats.org/officeDocument/2006/relationships/slideLayout" Target="../slideLayouts/slideLayout41.xml"/></Relationships>
</file>

<file path=ppt/slides/_rels/slide192.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158.xml"/><Relationship Id="rId1" Type="http://schemas.openxmlformats.org/officeDocument/2006/relationships/slideLayout" Target="../slideLayouts/slideLayout41.xml"/></Relationships>
</file>

<file path=ppt/slides/_rels/slide193.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159.xml"/><Relationship Id="rId1" Type="http://schemas.openxmlformats.org/officeDocument/2006/relationships/slideLayout" Target="../slideLayouts/slideLayout41.xml"/></Relationships>
</file>

<file path=ppt/slides/_rels/slide19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160.xml"/><Relationship Id="rId1" Type="http://schemas.openxmlformats.org/officeDocument/2006/relationships/slideLayout" Target="../slideLayouts/slideLayout41.xml"/></Relationships>
</file>

<file path=ppt/slides/_rels/slide195.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notesSlide" Target="../notesSlides/notesSlide161.xml"/><Relationship Id="rId1" Type="http://schemas.openxmlformats.org/officeDocument/2006/relationships/slideLayout" Target="../slideLayouts/slideLayout344.xml"/></Relationships>
</file>

<file path=ppt/slides/_rels/slide196.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162.xml"/><Relationship Id="rId1" Type="http://schemas.openxmlformats.org/officeDocument/2006/relationships/slideLayout" Target="../slideLayouts/slideLayout297.xml"/><Relationship Id="rId4" Type="http://schemas.microsoft.com/office/2007/relationships/hdphoto" Target="../media/hdphoto2.wdp"/></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198.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163.xml"/><Relationship Id="rId1" Type="http://schemas.openxmlformats.org/officeDocument/2006/relationships/slideLayout" Target="../slideLayouts/slideLayout449.xml"/></Relationships>
</file>

<file path=ppt/slides/_rels/slide199.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164.xml"/><Relationship Id="rId1" Type="http://schemas.openxmlformats.org/officeDocument/2006/relationships/slideLayout" Target="../slideLayouts/slideLayout449.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97.xml"/><Relationship Id="rId1" Type="http://schemas.openxmlformats.org/officeDocument/2006/relationships/themeOverride" Target="../theme/themeOverride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62.xml"/></Relationships>
</file>

<file path=ppt/slides/_rels/slide200.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165.xml"/><Relationship Id="rId1" Type="http://schemas.openxmlformats.org/officeDocument/2006/relationships/slideLayout" Target="../slideLayouts/slideLayout449.xml"/></Relationships>
</file>

<file path=ppt/slides/_rels/slide201.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166.xml"/><Relationship Id="rId1" Type="http://schemas.openxmlformats.org/officeDocument/2006/relationships/slideLayout" Target="../slideLayouts/slideLayout449.xml"/></Relationships>
</file>

<file path=ppt/slides/_rels/slide202.xml.rels><?xml version="1.0" encoding="UTF-8" standalone="yes"?>
<Relationships xmlns="http://schemas.openxmlformats.org/package/2006/relationships"><Relationship Id="rId3" Type="http://schemas.openxmlformats.org/officeDocument/2006/relationships/image" Target="../media/image207.jpg"/><Relationship Id="rId2" Type="http://schemas.openxmlformats.org/officeDocument/2006/relationships/notesSlide" Target="../notesSlides/notesSlide167.xml"/><Relationship Id="rId1" Type="http://schemas.openxmlformats.org/officeDocument/2006/relationships/slideLayout" Target="../slideLayouts/slideLayout449.xml"/></Relationships>
</file>

<file path=ppt/slides/_rels/slide203.xml.rels><?xml version="1.0" encoding="UTF-8" standalone="yes"?>
<Relationships xmlns="http://schemas.openxmlformats.org/package/2006/relationships"><Relationship Id="rId3" Type="http://schemas.openxmlformats.org/officeDocument/2006/relationships/notesSlide" Target="../notesSlides/notesSlide168.xml"/><Relationship Id="rId2" Type="http://schemas.openxmlformats.org/officeDocument/2006/relationships/slideLayout" Target="../slideLayouts/slideLayout734.xml"/><Relationship Id="rId1" Type="http://schemas.openxmlformats.org/officeDocument/2006/relationships/tags" Target="../tags/tag1.xml"/><Relationship Id="rId6" Type="http://schemas.microsoft.com/office/2007/relationships/hdphoto" Target="../media/hdphoto3.wdp"/><Relationship Id="rId5" Type="http://schemas.openxmlformats.org/officeDocument/2006/relationships/image" Target="../media/image209.png"/><Relationship Id="rId4" Type="http://schemas.openxmlformats.org/officeDocument/2006/relationships/image" Target="../media/image208.png"/></Relationships>
</file>

<file path=ppt/slides/_rels/slide204.xml.rels><?xml version="1.0" encoding="UTF-8" standalone="yes"?>
<Relationships xmlns="http://schemas.openxmlformats.org/package/2006/relationships"><Relationship Id="rId3" Type="http://schemas.openxmlformats.org/officeDocument/2006/relationships/notesSlide" Target="../notesSlides/notesSlide169.xml"/><Relationship Id="rId2" Type="http://schemas.openxmlformats.org/officeDocument/2006/relationships/slideLayout" Target="../slideLayouts/slideLayout734.xml"/><Relationship Id="rId1" Type="http://schemas.openxmlformats.org/officeDocument/2006/relationships/tags" Target="../tags/tag2.xml"/><Relationship Id="rId4" Type="http://schemas.openxmlformats.org/officeDocument/2006/relationships/image" Target="../media/image210.png"/></Relationships>
</file>

<file path=ppt/slides/_rels/slide205.xml.rels><?xml version="1.0" encoding="UTF-8" standalone="yes"?>
<Relationships xmlns="http://schemas.openxmlformats.org/package/2006/relationships"><Relationship Id="rId3" Type="http://schemas.openxmlformats.org/officeDocument/2006/relationships/notesSlide" Target="../notesSlides/notesSlide170.xml"/><Relationship Id="rId2" Type="http://schemas.openxmlformats.org/officeDocument/2006/relationships/slideLayout" Target="../slideLayouts/slideLayout734.xml"/><Relationship Id="rId1" Type="http://schemas.openxmlformats.org/officeDocument/2006/relationships/tags" Target="../tags/tag3.xml"/><Relationship Id="rId6" Type="http://schemas.microsoft.com/office/2007/relationships/hdphoto" Target="../media/hdphoto3.wdp"/><Relationship Id="rId5" Type="http://schemas.openxmlformats.org/officeDocument/2006/relationships/image" Target="../media/image212.png"/><Relationship Id="rId4" Type="http://schemas.openxmlformats.org/officeDocument/2006/relationships/image" Target="../media/image211.png"/></Relationships>
</file>

<file path=ppt/slides/_rels/slide206.xml.rels><?xml version="1.0" encoding="UTF-8" standalone="yes"?>
<Relationships xmlns="http://schemas.openxmlformats.org/package/2006/relationships"><Relationship Id="rId3" Type="http://schemas.openxmlformats.org/officeDocument/2006/relationships/notesSlide" Target="../notesSlides/notesSlide171.xml"/><Relationship Id="rId2" Type="http://schemas.openxmlformats.org/officeDocument/2006/relationships/slideLayout" Target="../slideLayouts/slideLayout734.xml"/><Relationship Id="rId1" Type="http://schemas.openxmlformats.org/officeDocument/2006/relationships/tags" Target="../tags/tag4.xml"/><Relationship Id="rId4" Type="http://schemas.openxmlformats.org/officeDocument/2006/relationships/image" Target="../media/image208.png"/></Relationships>
</file>

<file path=ppt/slides/_rels/slide207.xml.rels><?xml version="1.0" encoding="UTF-8" standalone="yes"?>
<Relationships xmlns="http://schemas.openxmlformats.org/package/2006/relationships"><Relationship Id="rId3" Type="http://schemas.openxmlformats.org/officeDocument/2006/relationships/notesSlide" Target="../notesSlides/notesSlide172.xml"/><Relationship Id="rId2" Type="http://schemas.openxmlformats.org/officeDocument/2006/relationships/slideLayout" Target="../slideLayouts/slideLayout734.xml"/><Relationship Id="rId1" Type="http://schemas.openxmlformats.org/officeDocument/2006/relationships/tags" Target="../tags/tag5.xml"/><Relationship Id="rId4" Type="http://schemas.openxmlformats.org/officeDocument/2006/relationships/image" Target="../media/image213.png"/></Relationships>
</file>

<file path=ppt/slides/_rels/slide208.xml.rels><?xml version="1.0" encoding="UTF-8" standalone="yes"?>
<Relationships xmlns="http://schemas.openxmlformats.org/package/2006/relationships"><Relationship Id="rId3" Type="http://schemas.openxmlformats.org/officeDocument/2006/relationships/notesSlide" Target="../notesSlides/notesSlide173.xml"/><Relationship Id="rId2" Type="http://schemas.openxmlformats.org/officeDocument/2006/relationships/slideLayout" Target="../slideLayouts/slideLayout734.xml"/><Relationship Id="rId1" Type="http://schemas.openxmlformats.org/officeDocument/2006/relationships/tags" Target="../tags/tag6.xml"/><Relationship Id="rId4" Type="http://schemas.openxmlformats.org/officeDocument/2006/relationships/image" Target="../media/image214.png"/></Relationships>
</file>

<file path=ppt/slides/_rels/slide209.xml.rels><?xml version="1.0" encoding="UTF-8" standalone="yes"?>
<Relationships xmlns="http://schemas.openxmlformats.org/package/2006/relationships"><Relationship Id="rId8" Type="http://schemas.openxmlformats.org/officeDocument/2006/relationships/image" Target="../media/image218.png"/><Relationship Id="rId3" Type="http://schemas.openxmlformats.org/officeDocument/2006/relationships/notesSlide" Target="../notesSlides/notesSlide174.xml"/><Relationship Id="rId7" Type="http://schemas.openxmlformats.org/officeDocument/2006/relationships/image" Target="../media/image217.png"/><Relationship Id="rId2" Type="http://schemas.openxmlformats.org/officeDocument/2006/relationships/slideLayout" Target="../slideLayouts/slideLayout734.xml"/><Relationship Id="rId1" Type="http://schemas.openxmlformats.org/officeDocument/2006/relationships/tags" Target="../tags/tag7.xml"/><Relationship Id="rId6" Type="http://schemas.microsoft.com/office/2007/relationships/hdphoto" Target="../media/hdphoto4.wdp"/><Relationship Id="rId5" Type="http://schemas.openxmlformats.org/officeDocument/2006/relationships/image" Target="../media/image216.png"/><Relationship Id="rId4" Type="http://schemas.openxmlformats.org/officeDocument/2006/relationships/image" Target="../media/image215.png"/><Relationship Id="rId9" Type="http://schemas.openxmlformats.org/officeDocument/2006/relationships/image" Target="../media/image219.png"/></Relationships>
</file>

<file path=ppt/slides/_rels/slide21.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464.xml"/></Relationships>
</file>

<file path=ppt/slides/_rels/slide210.xml.rels><?xml version="1.0" encoding="UTF-8" standalone="yes"?>
<Relationships xmlns="http://schemas.openxmlformats.org/package/2006/relationships"><Relationship Id="rId8" Type="http://schemas.openxmlformats.org/officeDocument/2006/relationships/image" Target="../media/image218.png"/><Relationship Id="rId3" Type="http://schemas.openxmlformats.org/officeDocument/2006/relationships/notesSlide" Target="../notesSlides/notesSlide175.xml"/><Relationship Id="rId7" Type="http://schemas.openxmlformats.org/officeDocument/2006/relationships/image" Target="../media/image217.png"/><Relationship Id="rId2" Type="http://schemas.openxmlformats.org/officeDocument/2006/relationships/slideLayout" Target="../slideLayouts/slideLayout734.xml"/><Relationship Id="rId1" Type="http://schemas.openxmlformats.org/officeDocument/2006/relationships/tags" Target="../tags/tag8.xml"/><Relationship Id="rId6" Type="http://schemas.microsoft.com/office/2007/relationships/hdphoto" Target="../media/hdphoto4.wdp"/><Relationship Id="rId5" Type="http://schemas.openxmlformats.org/officeDocument/2006/relationships/image" Target="../media/image216.png"/><Relationship Id="rId4" Type="http://schemas.openxmlformats.org/officeDocument/2006/relationships/image" Target="../media/image220.png"/><Relationship Id="rId9" Type="http://schemas.openxmlformats.org/officeDocument/2006/relationships/image" Target="../media/image219.png"/></Relationships>
</file>

<file path=ppt/slides/_rels/slide211.xml.rels><?xml version="1.0" encoding="UTF-8" standalone="yes"?>
<Relationships xmlns="http://schemas.openxmlformats.org/package/2006/relationships"><Relationship Id="rId8" Type="http://schemas.openxmlformats.org/officeDocument/2006/relationships/image" Target="../media/image218.png"/><Relationship Id="rId3" Type="http://schemas.openxmlformats.org/officeDocument/2006/relationships/notesSlide" Target="../notesSlides/notesSlide176.xml"/><Relationship Id="rId7" Type="http://schemas.openxmlformats.org/officeDocument/2006/relationships/image" Target="../media/image217.png"/><Relationship Id="rId2" Type="http://schemas.openxmlformats.org/officeDocument/2006/relationships/slideLayout" Target="../slideLayouts/slideLayout734.xml"/><Relationship Id="rId1" Type="http://schemas.openxmlformats.org/officeDocument/2006/relationships/tags" Target="../tags/tag9.xml"/><Relationship Id="rId6" Type="http://schemas.microsoft.com/office/2007/relationships/hdphoto" Target="../media/hdphoto4.wdp"/><Relationship Id="rId5" Type="http://schemas.openxmlformats.org/officeDocument/2006/relationships/image" Target="../media/image216.png"/><Relationship Id="rId4" Type="http://schemas.openxmlformats.org/officeDocument/2006/relationships/image" Target="../media/image221.png"/><Relationship Id="rId9" Type="http://schemas.openxmlformats.org/officeDocument/2006/relationships/image" Target="../media/image219.png"/></Relationships>
</file>

<file path=ppt/slides/_rels/slide212.xml.rels><?xml version="1.0" encoding="UTF-8" standalone="yes"?>
<Relationships xmlns="http://schemas.openxmlformats.org/package/2006/relationships"><Relationship Id="rId3" Type="http://schemas.openxmlformats.org/officeDocument/2006/relationships/notesSlide" Target="../notesSlides/notesSlide177.xml"/><Relationship Id="rId2" Type="http://schemas.openxmlformats.org/officeDocument/2006/relationships/slideLayout" Target="../slideLayouts/slideLayout734.xml"/><Relationship Id="rId1" Type="http://schemas.openxmlformats.org/officeDocument/2006/relationships/tags" Target="../tags/tag10.xml"/><Relationship Id="rId5" Type="http://schemas.microsoft.com/office/2007/relationships/hdphoto" Target="../media/hdphoto5.wdp"/><Relationship Id="rId4" Type="http://schemas.openxmlformats.org/officeDocument/2006/relationships/image" Target="../media/image222.png"/></Relationships>
</file>

<file path=ppt/slides/_rels/slide213.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178.xml"/><Relationship Id="rId1" Type="http://schemas.openxmlformats.org/officeDocument/2006/relationships/slideLayout" Target="../slideLayouts/slideLayout454.xml"/></Relationships>
</file>

<file path=ppt/slides/_rels/slide214.xml.rels><?xml version="1.0" encoding="UTF-8" standalone="yes"?>
<Relationships xmlns="http://schemas.openxmlformats.org/package/2006/relationships"><Relationship Id="rId3" Type="http://schemas.openxmlformats.org/officeDocument/2006/relationships/image" Target="../media/image223.png"/><Relationship Id="rId2" Type="http://schemas.openxmlformats.org/officeDocument/2006/relationships/notesSlide" Target="../notesSlides/notesSlide179.xml"/><Relationship Id="rId1" Type="http://schemas.openxmlformats.org/officeDocument/2006/relationships/slideLayout" Target="../slideLayouts/slideLayout297.xml"/><Relationship Id="rId4" Type="http://schemas.openxmlformats.org/officeDocument/2006/relationships/image" Target="../media/image224.png"/></Relationships>
</file>

<file path=ppt/slides/_rels/slide215.xml.rels><?xml version="1.0" encoding="UTF-8" standalone="yes"?>
<Relationships xmlns="http://schemas.openxmlformats.org/package/2006/relationships"><Relationship Id="rId8" Type="http://schemas.microsoft.com/office/2007/relationships/hdphoto" Target="../media/hdphoto7.wdp"/><Relationship Id="rId3" Type="http://schemas.openxmlformats.org/officeDocument/2006/relationships/notesSlide" Target="../notesSlides/notesSlide180.xml"/><Relationship Id="rId7" Type="http://schemas.openxmlformats.org/officeDocument/2006/relationships/image" Target="../media/image227.png"/><Relationship Id="rId2" Type="http://schemas.openxmlformats.org/officeDocument/2006/relationships/slideLayout" Target="../slideLayouts/slideLayout745.xml"/><Relationship Id="rId1" Type="http://schemas.openxmlformats.org/officeDocument/2006/relationships/tags" Target="../tags/tag11.xml"/><Relationship Id="rId6" Type="http://schemas.microsoft.com/office/2007/relationships/hdphoto" Target="../media/hdphoto6.wdp"/><Relationship Id="rId5" Type="http://schemas.openxmlformats.org/officeDocument/2006/relationships/image" Target="../media/image226.png"/><Relationship Id="rId4" Type="http://schemas.openxmlformats.org/officeDocument/2006/relationships/image" Target="../media/image225.jpg"/></Relationships>
</file>

<file path=ppt/slides/_rels/slide216.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notesSlide" Target="../notesSlides/notesSlide181.xml"/><Relationship Id="rId7" Type="http://schemas.openxmlformats.org/officeDocument/2006/relationships/image" Target="../media/image228.png"/><Relationship Id="rId2" Type="http://schemas.openxmlformats.org/officeDocument/2006/relationships/slideLayout" Target="../slideLayouts/slideLayout745.xml"/><Relationship Id="rId1" Type="http://schemas.openxmlformats.org/officeDocument/2006/relationships/tags" Target="../tags/tag12.xml"/><Relationship Id="rId6" Type="http://schemas.microsoft.com/office/2007/relationships/hdphoto" Target="../media/hdphoto6.wdp"/><Relationship Id="rId11" Type="http://schemas.openxmlformats.org/officeDocument/2006/relationships/image" Target="../media/image231.png"/><Relationship Id="rId5" Type="http://schemas.openxmlformats.org/officeDocument/2006/relationships/image" Target="../media/image226.png"/><Relationship Id="rId10" Type="http://schemas.openxmlformats.org/officeDocument/2006/relationships/image" Target="../media/image230.png"/><Relationship Id="rId4" Type="http://schemas.openxmlformats.org/officeDocument/2006/relationships/image" Target="../media/image225.jpg"/><Relationship Id="rId9" Type="http://schemas.openxmlformats.org/officeDocument/2006/relationships/image" Target="../media/image229.png"/></Relationships>
</file>

<file path=ppt/slides/_rels/slide217.xml.rels><?xml version="1.0" encoding="UTF-8" standalone="yes"?>
<Relationships xmlns="http://schemas.openxmlformats.org/package/2006/relationships"><Relationship Id="rId8" Type="http://schemas.microsoft.com/office/2007/relationships/hdphoto" Target="../media/hdphoto7.wdp"/><Relationship Id="rId3" Type="http://schemas.openxmlformats.org/officeDocument/2006/relationships/notesSlide" Target="../notesSlides/notesSlide182.xml"/><Relationship Id="rId7" Type="http://schemas.openxmlformats.org/officeDocument/2006/relationships/image" Target="../media/image227.png"/><Relationship Id="rId2" Type="http://schemas.openxmlformats.org/officeDocument/2006/relationships/slideLayout" Target="../slideLayouts/slideLayout745.xml"/><Relationship Id="rId1" Type="http://schemas.openxmlformats.org/officeDocument/2006/relationships/tags" Target="../tags/tag13.xml"/><Relationship Id="rId6" Type="http://schemas.microsoft.com/office/2007/relationships/hdphoto" Target="../media/hdphoto6.wdp"/><Relationship Id="rId5" Type="http://schemas.openxmlformats.org/officeDocument/2006/relationships/image" Target="../media/image226.png"/><Relationship Id="rId4" Type="http://schemas.openxmlformats.org/officeDocument/2006/relationships/image" Target="../media/image225.jpg"/></Relationships>
</file>

<file path=ppt/slides/_rels/slide218.xml.rels><?xml version="1.0" encoding="UTF-8" standalone="yes"?>
<Relationships xmlns="http://schemas.openxmlformats.org/package/2006/relationships"><Relationship Id="rId3" Type="http://schemas.openxmlformats.org/officeDocument/2006/relationships/notesSlide" Target="../notesSlides/notesSlide183.xml"/><Relationship Id="rId2" Type="http://schemas.openxmlformats.org/officeDocument/2006/relationships/slideLayout" Target="../slideLayouts/slideLayout734.xml"/><Relationship Id="rId1" Type="http://schemas.openxmlformats.org/officeDocument/2006/relationships/tags" Target="../tags/tag14.xml"/><Relationship Id="rId6" Type="http://schemas.openxmlformats.org/officeDocument/2006/relationships/image" Target="../media/image233.jpeg"/><Relationship Id="rId5" Type="http://schemas.microsoft.com/office/2007/relationships/hdphoto" Target="../media/hdphoto8.wdp"/><Relationship Id="rId4" Type="http://schemas.openxmlformats.org/officeDocument/2006/relationships/image" Target="../media/image232.png"/></Relationships>
</file>

<file path=ppt/slides/_rels/slide219.xml.rels><?xml version="1.0" encoding="UTF-8" standalone="yes"?>
<Relationships xmlns="http://schemas.openxmlformats.org/package/2006/relationships"><Relationship Id="rId8" Type="http://schemas.microsoft.com/office/2007/relationships/hdphoto" Target="../media/hdphoto7.wdp"/><Relationship Id="rId3" Type="http://schemas.openxmlformats.org/officeDocument/2006/relationships/notesSlide" Target="../notesSlides/notesSlide184.xml"/><Relationship Id="rId7" Type="http://schemas.openxmlformats.org/officeDocument/2006/relationships/image" Target="../media/image227.png"/><Relationship Id="rId2" Type="http://schemas.openxmlformats.org/officeDocument/2006/relationships/slideLayout" Target="../slideLayouts/slideLayout745.xml"/><Relationship Id="rId1" Type="http://schemas.openxmlformats.org/officeDocument/2006/relationships/tags" Target="../tags/tag15.xml"/><Relationship Id="rId6" Type="http://schemas.microsoft.com/office/2007/relationships/hdphoto" Target="../media/hdphoto6.wdp"/><Relationship Id="rId5" Type="http://schemas.openxmlformats.org/officeDocument/2006/relationships/image" Target="../media/image226.png"/><Relationship Id="rId4" Type="http://schemas.openxmlformats.org/officeDocument/2006/relationships/image" Target="../media/image225.jp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62.xml"/></Relationships>
</file>

<file path=ppt/slides/_rels/slide220.xml.rels><?xml version="1.0" encoding="UTF-8" standalone="yes"?>
<Relationships xmlns="http://schemas.openxmlformats.org/package/2006/relationships"><Relationship Id="rId2" Type="http://schemas.openxmlformats.org/officeDocument/2006/relationships/image" Target="../media/image207.jpg"/><Relationship Id="rId1" Type="http://schemas.openxmlformats.org/officeDocument/2006/relationships/slideLayout" Target="../slideLayouts/slideLayout449.xml"/></Relationships>
</file>

<file path=ppt/slides/_rels/slide221.xml.rels><?xml version="1.0" encoding="UTF-8" standalone="yes"?>
<Relationships xmlns="http://schemas.openxmlformats.org/package/2006/relationships"><Relationship Id="rId3" Type="http://schemas.openxmlformats.org/officeDocument/2006/relationships/image" Target="../media/image234.jpeg"/><Relationship Id="rId2" Type="http://schemas.openxmlformats.org/officeDocument/2006/relationships/notesSlide" Target="../notesSlides/notesSlide185.xml"/><Relationship Id="rId1" Type="http://schemas.openxmlformats.org/officeDocument/2006/relationships/slideLayout" Target="../slideLayouts/slideLayout131.xml"/></Relationships>
</file>

<file path=ppt/slides/_rels/slide222.xml.rels><?xml version="1.0" encoding="UTF-8" standalone="yes"?>
<Relationships xmlns="http://schemas.openxmlformats.org/package/2006/relationships"><Relationship Id="rId3" Type="http://schemas.openxmlformats.org/officeDocument/2006/relationships/image" Target="../media/image236.jpeg"/><Relationship Id="rId2" Type="http://schemas.openxmlformats.org/officeDocument/2006/relationships/image" Target="../media/image235.jpeg"/><Relationship Id="rId1" Type="http://schemas.openxmlformats.org/officeDocument/2006/relationships/slideLayout" Target="../slideLayouts/slideLayout29.xml"/></Relationships>
</file>

<file path=ppt/slides/_rels/slide223.xml.rels><?xml version="1.0" encoding="UTF-8" standalone="yes"?>
<Relationships xmlns="http://schemas.openxmlformats.org/package/2006/relationships"><Relationship Id="rId2" Type="http://schemas.openxmlformats.org/officeDocument/2006/relationships/image" Target="../media/image237.jpeg"/><Relationship Id="rId1" Type="http://schemas.openxmlformats.org/officeDocument/2006/relationships/slideLayout" Target="../slideLayouts/slideLayout29.xml"/></Relationships>
</file>

<file path=ppt/slides/_rels/slide224.xml.rels><?xml version="1.0" encoding="UTF-8" standalone="yes"?>
<Relationships xmlns="http://schemas.openxmlformats.org/package/2006/relationships"><Relationship Id="rId2" Type="http://schemas.openxmlformats.org/officeDocument/2006/relationships/image" Target="../media/image238.jpeg"/><Relationship Id="rId1" Type="http://schemas.openxmlformats.org/officeDocument/2006/relationships/slideLayout" Target="../slideLayouts/slideLayout148.xml"/></Relationships>
</file>

<file path=ppt/slides/_rels/slide225.xml.rels><?xml version="1.0" encoding="UTF-8" standalone="yes"?>
<Relationships xmlns="http://schemas.openxmlformats.org/package/2006/relationships"><Relationship Id="rId2" Type="http://schemas.openxmlformats.org/officeDocument/2006/relationships/image" Target="../media/image239.jpeg"/><Relationship Id="rId1" Type="http://schemas.openxmlformats.org/officeDocument/2006/relationships/slideLayout" Target="../slideLayouts/slideLayout148.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64.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229.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notesSlide" Target="../notesSlides/notesSlide188.xml"/><Relationship Id="rId1" Type="http://schemas.openxmlformats.org/officeDocument/2006/relationships/slideLayout" Target="../slideLayouts/slideLayout490.xml"/><Relationship Id="rId6" Type="http://schemas.openxmlformats.org/officeDocument/2006/relationships/image" Target="../media/image110.jpeg"/><Relationship Id="rId5" Type="http://schemas.openxmlformats.org/officeDocument/2006/relationships/image" Target="../media/image109.jpeg"/><Relationship Id="rId4" Type="http://schemas.openxmlformats.org/officeDocument/2006/relationships/image" Target="../media/image241.jpe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477.xml"/><Relationship Id="rId1" Type="http://schemas.openxmlformats.org/officeDocument/2006/relationships/themeOverride" Target="../theme/themeOverride5.xml"/><Relationship Id="rId4" Type="http://schemas.openxmlformats.org/officeDocument/2006/relationships/image" Target="../media/image57.jpeg"/></Relationships>
</file>

<file path=ppt/slides/_rels/slide230.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notesSlide" Target="../notesSlides/notesSlide189.xml"/><Relationship Id="rId1" Type="http://schemas.openxmlformats.org/officeDocument/2006/relationships/slideLayout" Target="../slideLayouts/slideLayout501.xml"/></Relationships>
</file>

<file path=ppt/slides/_rels/slide231.xml.rels><?xml version="1.0" encoding="UTF-8" standalone="yes"?>
<Relationships xmlns="http://schemas.openxmlformats.org/package/2006/relationships"><Relationship Id="rId3" Type="http://schemas.openxmlformats.org/officeDocument/2006/relationships/image" Target="../media/image243.jpeg"/><Relationship Id="rId2" Type="http://schemas.openxmlformats.org/officeDocument/2006/relationships/notesSlide" Target="../notesSlides/notesSlide190.xml"/><Relationship Id="rId1" Type="http://schemas.openxmlformats.org/officeDocument/2006/relationships/slideLayout" Target="../slideLayouts/slideLayout501.xml"/></Relationships>
</file>

<file path=ppt/slides/_rels/slide232.xml.rels><?xml version="1.0" encoding="UTF-8" standalone="yes"?>
<Relationships xmlns="http://schemas.openxmlformats.org/package/2006/relationships"><Relationship Id="rId2" Type="http://schemas.openxmlformats.org/officeDocument/2006/relationships/image" Target="../media/image244.jpeg"/><Relationship Id="rId1" Type="http://schemas.openxmlformats.org/officeDocument/2006/relationships/slideLayout" Target="../slideLayouts/slideLayout501.xml"/></Relationships>
</file>

<file path=ppt/slides/_rels/slide233.xml.rels><?xml version="1.0" encoding="UTF-8" standalone="yes"?>
<Relationships xmlns="http://schemas.openxmlformats.org/package/2006/relationships"><Relationship Id="rId2" Type="http://schemas.openxmlformats.org/officeDocument/2006/relationships/image" Target="../media/image245.jpeg"/><Relationship Id="rId1" Type="http://schemas.openxmlformats.org/officeDocument/2006/relationships/slideLayout" Target="../slideLayouts/slideLayout501.xml"/></Relationships>
</file>

<file path=ppt/slides/_rels/slide234.xml.rels><?xml version="1.0" encoding="UTF-8" standalone="yes"?>
<Relationships xmlns="http://schemas.openxmlformats.org/package/2006/relationships"><Relationship Id="rId2" Type="http://schemas.openxmlformats.org/officeDocument/2006/relationships/image" Target="../media/image241.jpeg"/><Relationship Id="rId1" Type="http://schemas.openxmlformats.org/officeDocument/2006/relationships/slideLayout" Target="../slideLayouts/slideLayout501.xml"/></Relationships>
</file>

<file path=ppt/slides/_rels/slide235.xml.rels><?xml version="1.0" encoding="UTF-8" standalone="yes"?>
<Relationships xmlns="http://schemas.openxmlformats.org/package/2006/relationships"><Relationship Id="rId2" Type="http://schemas.openxmlformats.org/officeDocument/2006/relationships/image" Target="../media/image241.jpeg"/><Relationship Id="rId1" Type="http://schemas.openxmlformats.org/officeDocument/2006/relationships/slideLayout" Target="../slideLayouts/slideLayout501.xml"/></Relationships>
</file>

<file path=ppt/slides/_rels/slide236.xml.rels><?xml version="1.0" encoding="UTF-8" standalone="yes"?>
<Relationships xmlns="http://schemas.openxmlformats.org/package/2006/relationships"><Relationship Id="rId2" Type="http://schemas.openxmlformats.org/officeDocument/2006/relationships/image" Target="../media/image246.jpeg"/><Relationship Id="rId1" Type="http://schemas.openxmlformats.org/officeDocument/2006/relationships/slideLayout" Target="../slideLayouts/slideLayout501.xml"/></Relationships>
</file>

<file path=ppt/slides/_rels/slide237.xml.rels><?xml version="1.0" encoding="UTF-8" standalone="yes"?>
<Relationships xmlns="http://schemas.openxmlformats.org/package/2006/relationships"><Relationship Id="rId2" Type="http://schemas.openxmlformats.org/officeDocument/2006/relationships/image" Target="../media/image246.jpeg"/><Relationship Id="rId1" Type="http://schemas.openxmlformats.org/officeDocument/2006/relationships/slideLayout" Target="../slideLayouts/slideLayout501.xml"/></Relationships>
</file>

<file path=ppt/slides/_rels/slide238.xml.rels><?xml version="1.0" encoding="UTF-8" standalone="yes"?>
<Relationships xmlns="http://schemas.openxmlformats.org/package/2006/relationships"><Relationship Id="rId2" Type="http://schemas.openxmlformats.org/officeDocument/2006/relationships/image" Target="../media/image247.jpeg"/><Relationship Id="rId1" Type="http://schemas.openxmlformats.org/officeDocument/2006/relationships/slideLayout" Target="../slideLayouts/slideLayout501.xml"/></Relationships>
</file>

<file path=ppt/slides/_rels/slide239.xml.rels><?xml version="1.0" encoding="UTF-8" standalone="yes"?>
<Relationships xmlns="http://schemas.openxmlformats.org/package/2006/relationships"><Relationship Id="rId2" Type="http://schemas.openxmlformats.org/officeDocument/2006/relationships/image" Target="../media/image247.jpeg"/><Relationship Id="rId1" Type="http://schemas.openxmlformats.org/officeDocument/2006/relationships/slideLayout" Target="../slideLayouts/slideLayout501.xml"/></Relationships>
</file>

<file path=ppt/slides/_rels/slide24.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16.xml"/><Relationship Id="rId1" Type="http://schemas.openxmlformats.org/officeDocument/2006/relationships/slideLayout" Target="../slideLayouts/slideLayout485.xml"/></Relationships>
</file>

<file path=ppt/slides/_rels/slide240.xml.rels><?xml version="1.0" encoding="UTF-8" standalone="yes"?>
<Relationships xmlns="http://schemas.openxmlformats.org/package/2006/relationships"><Relationship Id="rId2" Type="http://schemas.openxmlformats.org/officeDocument/2006/relationships/image" Target="../media/image248.jpeg"/><Relationship Id="rId1" Type="http://schemas.openxmlformats.org/officeDocument/2006/relationships/slideLayout" Target="../slideLayouts/slideLayout501.xml"/></Relationships>
</file>

<file path=ppt/slides/_rels/slide241.xml.rels><?xml version="1.0" encoding="UTF-8" standalone="yes"?>
<Relationships xmlns="http://schemas.openxmlformats.org/package/2006/relationships"><Relationship Id="rId2" Type="http://schemas.openxmlformats.org/officeDocument/2006/relationships/image" Target="../media/image248.jpeg"/><Relationship Id="rId1" Type="http://schemas.openxmlformats.org/officeDocument/2006/relationships/slideLayout" Target="../slideLayouts/slideLayout501.xml"/></Relationships>
</file>

<file path=ppt/slides/_rels/slide242.xml.rels><?xml version="1.0" encoding="UTF-8" standalone="yes"?>
<Relationships xmlns="http://schemas.openxmlformats.org/package/2006/relationships"><Relationship Id="rId2" Type="http://schemas.openxmlformats.org/officeDocument/2006/relationships/image" Target="../media/image249.jpeg"/><Relationship Id="rId1" Type="http://schemas.openxmlformats.org/officeDocument/2006/relationships/slideLayout" Target="../slideLayouts/slideLayout501.xml"/></Relationships>
</file>

<file path=ppt/slides/_rels/slide243.xml.rels><?xml version="1.0" encoding="UTF-8" standalone="yes"?>
<Relationships xmlns="http://schemas.openxmlformats.org/package/2006/relationships"><Relationship Id="rId2" Type="http://schemas.openxmlformats.org/officeDocument/2006/relationships/image" Target="../media/image249.jpeg"/><Relationship Id="rId1" Type="http://schemas.openxmlformats.org/officeDocument/2006/relationships/slideLayout" Target="../slideLayouts/slideLayout501.xml"/></Relationships>
</file>

<file path=ppt/slides/_rels/slide244.xml.rels><?xml version="1.0" encoding="UTF-8" standalone="yes"?>
<Relationships xmlns="http://schemas.openxmlformats.org/package/2006/relationships"><Relationship Id="rId2" Type="http://schemas.openxmlformats.org/officeDocument/2006/relationships/image" Target="../media/image250.jpeg"/><Relationship Id="rId1" Type="http://schemas.openxmlformats.org/officeDocument/2006/relationships/slideLayout" Target="../slideLayouts/slideLayout501.xml"/></Relationships>
</file>

<file path=ppt/slides/_rels/slide245.xml.rels><?xml version="1.0" encoding="UTF-8" standalone="yes"?>
<Relationships xmlns="http://schemas.openxmlformats.org/package/2006/relationships"><Relationship Id="rId2" Type="http://schemas.openxmlformats.org/officeDocument/2006/relationships/image" Target="../media/image250.jpeg"/><Relationship Id="rId1" Type="http://schemas.openxmlformats.org/officeDocument/2006/relationships/slideLayout" Target="../slideLayouts/slideLayout501.xml"/></Relationships>
</file>

<file path=ppt/slides/_rels/slide246.xml.rels><?xml version="1.0" encoding="UTF-8" standalone="yes"?>
<Relationships xmlns="http://schemas.openxmlformats.org/package/2006/relationships"><Relationship Id="rId2" Type="http://schemas.openxmlformats.org/officeDocument/2006/relationships/image" Target="../media/image251.jpeg"/><Relationship Id="rId1" Type="http://schemas.openxmlformats.org/officeDocument/2006/relationships/slideLayout" Target="../slideLayouts/slideLayout501.xml"/></Relationships>
</file>

<file path=ppt/slides/_rels/slide247.xml.rels><?xml version="1.0" encoding="UTF-8" standalone="yes"?>
<Relationships xmlns="http://schemas.openxmlformats.org/package/2006/relationships"><Relationship Id="rId2" Type="http://schemas.openxmlformats.org/officeDocument/2006/relationships/image" Target="../media/image251.jpeg"/><Relationship Id="rId1" Type="http://schemas.openxmlformats.org/officeDocument/2006/relationships/slideLayout" Target="../slideLayouts/slideLayout501.xml"/></Relationships>
</file>

<file path=ppt/slides/_rels/slide248.xml.rels><?xml version="1.0" encoding="UTF-8" standalone="yes"?>
<Relationships xmlns="http://schemas.openxmlformats.org/package/2006/relationships"><Relationship Id="rId2" Type="http://schemas.openxmlformats.org/officeDocument/2006/relationships/image" Target="../media/image252.jpeg"/><Relationship Id="rId1" Type="http://schemas.openxmlformats.org/officeDocument/2006/relationships/slideLayout" Target="../slideLayouts/slideLayout501.xml"/></Relationships>
</file>

<file path=ppt/slides/_rels/slide249.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hyperlink" Target="http://www.bigbookmedia.com" TargetMode="External"/><Relationship Id="rId1" Type="http://schemas.openxmlformats.org/officeDocument/2006/relationships/slideLayout" Target="../slideLayouts/slideLayout25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62.xml"/></Relationships>
</file>

<file path=ppt/slides/_rels/slide250.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251.xml.rels><?xml version="1.0" encoding="UTF-8" standalone="yes"?>
<Relationships xmlns="http://schemas.openxmlformats.org/package/2006/relationships"><Relationship Id="rId3" Type="http://schemas.openxmlformats.org/officeDocument/2006/relationships/image" Target="../media/image255.jpeg"/><Relationship Id="rId2" Type="http://schemas.openxmlformats.org/officeDocument/2006/relationships/image" Target="../media/image254.jpeg"/><Relationship Id="rId1" Type="http://schemas.openxmlformats.org/officeDocument/2006/relationships/slideLayout" Target="../slideLayouts/slideLayout176.xml"/></Relationships>
</file>

<file path=ppt/slides/_rels/slide252.xml.rels><?xml version="1.0" encoding="UTF-8" standalone="yes"?>
<Relationships xmlns="http://schemas.openxmlformats.org/package/2006/relationships"><Relationship Id="rId3" Type="http://schemas.openxmlformats.org/officeDocument/2006/relationships/image" Target="../media/image256.jpeg"/><Relationship Id="rId2" Type="http://schemas.openxmlformats.org/officeDocument/2006/relationships/notesSlide" Target="../notesSlides/notesSlide191.xml"/><Relationship Id="rId1" Type="http://schemas.openxmlformats.org/officeDocument/2006/relationships/slideLayout" Target="../slideLayouts/slideLayout373.xml"/></Relationships>
</file>

<file path=ppt/slides/_rels/slide253.xml.rels><?xml version="1.0" encoding="UTF-8" standalone="yes"?>
<Relationships xmlns="http://schemas.openxmlformats.org/package/2006/relationships"><Relationship Id="rId3" Type="http://schemas.openxmlformats.org/officeDocument/2006/relationships/image" Target="../media/image257.jpeg"/><Relationship Id="rId2" Type="http://schemas.openxmlformats.org/officeDocument/2006/relationships/notesSlide" Target="../notesSlides/notesSlide192.xml"/><Relationship Id="rId1" Type="http://schemas.openxmlformats.org/officeDocument/2006/relationships/slideLayout" Target="../slideLayouts/slideLayout193.xml"/></Relationships>
</file>

<file path=ppt/slides/_rels/slide254.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notesSlide" Target="../notesSlides/notesSlide193.xml"/><Relationship Id="rId1" Type="http://schemas.openxmlformats.org/officeDocument/2006/relationships/slideLayout" Target="../slideLayouts/slideLayout188.xml"/></Relationships>
</file>

<file path=ppt/slides/_rels/slide255.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194.xml"/><Relationship Id="rId1" Type="http://schemas.openxmlformats.org/officeDocument/2006/relationships/slideLayout" Target="../slideLayouts/slideLayout188.xml"/></Relationships>
</file>

<file path=ppt/slides/_rels/slide256.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260.jpeg"/><Relationship Id="rId1" Type="http://schemas.openxmlformats.org/officeDocument/2006/relationships/slideLayout" Target="../slideLayouts/slideLayout231.xml"/><Relationship Id="rId4" Type="http://schemas.openxmlformats.org/officeDocument/2006/relationships/image" Target="../media/image110.jpeg"/></Relationships>
</file>

<file path=ppt/slides/_rels/slide257.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notesSlide" Target="../notesSlides/notesSlide195.xml"/><Relationship Id="rId1" Type="http://schemas.openxmlformats.org/officeDocument/2006/relationships/slideLayout" Target="../slideLayouts/slideLayout237.xml"/></Relationships>
</file>

<file path=ppt/slides/_rels/slide258.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notesSlide" Target="../notesSlides/notesSlide196.xml"/><Relationship Id="rId1" Type="http://schemas.openxmlformats.org/officeDocument/2006/relationships/slideLayout" Target="../slideLayouts/slideLayout237.xml"/></Relationships>
</file>

<file path=ppt/slides/_rels/slide259.xml.rels><?xml version="1.0" encoding="UTF-8" standalone="yes"?>
<Relationships xmlns="http://schemas.openxmlformats.org/package/2006/relationships"><Relationship Id="rId3" Type="http://schemas.openxmlformats.org/officeDocument/2006/relationships/image" Target="../media/image263.jpeg"/><Relationship Id="rId2" Type="http://schemas.openxmlformats.org/officeDocument/2006/relationships/notesSlide" Target="../notesSlides/notesSlide197.xml"/><Relationship Id="rId1" Type="http://schemas.openxmlformats.org/officeDocument/2006/relationships/slideLayout" Target="../slideLayouts/slideLayout23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67.xml"/></Relationships>
</file>

<file path=ppt/slides/_rels/slide260.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notesSlide" Target="../notesSlides/notesSlide198.xml"/><Relationship Id="rId1" Type="http://schemas.openxmlformats.org/officeDocument/2006/relationships/slideLayout" Target="../slideLayouts/slideLayout237.xml"/></Relationships>
</file>

<file path=ppt/slides/_rels/slide261.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notesSlide" Target="../notesSlides/notesSlide199.xml"/><Relationship Id="rId1" Type="http://schemas.openxmlformats.org/officeDocument/2006/relationships/slideLayout" Target="../slideLayouts/slideLayout237.xml"/></Relationships>
</file>

<file path=ppt/slides/_rels/slide262.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notesSlide" Target="../notesSlides/notesSlide200.xml"/><Relationship Id="rId1" Type="http://schemas.openxmlformats.org/officeDocument/2006/relationships/slideLayout" Target="../slideLayouts/slideLayout237.xml"/></Relationships>
</file>

<file path=ppt/slides/_rels/slide263.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201.xml"/><Relationship Id="rId1" Type="http://schemas.openxmlformats.org/officeDocument/2006/relationships/slideLayout" Target="../slideLayouts/slideLayout237.xml"/></Relationships>
</file>

<file path=ppt/slides/_rels/slide264.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202.xml"/><Relationship Id="rId1" Type="http://schemas.openxmlformats.org/officeDocument/2006/relationships/slideLayout" Target="../slideLayouts/slideLayout237.xml"/></Relationships>
</file>

<file path=ppt/slides/_rels/slide265.xml.rels><?xml version="1.0" encoding="UTF-8" standalone="yes"?>
<Relationships xmlns="http://schemas.openxmlformats.org/package/2006/relationships"><Relationship Id="rId3" Type="http://schemas.openxmlformats.org/officeDocument/2006/relationships/image" Target="../media/image260.jpeg"/><Relationship Id="rId2" Type="http://schemas.openxmlformats.org/officeDocument/2006/relationships/notesSlide" Target="../notesSlides/notesSlide203.xml"/><Relationship Id="rId1" Type="http://schemas.openxmlformats.org/officeDocument/2006/relationships/slideLayout" Target="../slideLayouts/slideLayout237.xml"/></Relationships>
</file>

<file path=ppt/slides/_rels/slide266.xml.rels><?xml version="1.0" encoding="UTF-8" standalone="yes"?>
<Relationships xmlns="http://schemas.openxmlformats.org/package/2006/relationships"><Relationship Id="rId3" Type="http://schemas.openxmlformats.org/officeDocument/2006/relationships/image" Target="../media/image269.jpeg"/><Relationship Id="rId2" Type="http://schemas.openxmlformats.org/officeDocument/2006/relationships/notesSlide" Target="../notesSlides/notesSlide204.xml"/><Relationship Id="rId1" Type="http://schemas.openxmlformats.org/officeDocument/2006/relationships/slideLayout" Target="../slideLayouts/slideLayout237.xml"/></Relationships>
</file>

<file path=ppt/slides/_rels/slide267.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notesSlide" Target="../notesSlides/notesSlide205.xml"/><Relationship Id="rId1" Type="http://schemas.openxmlformats.org/officeDocument/2006/relationships/slideLayout" Target="../slideLayouts/slideLayout237.xml"/></Relationships>
</file>

<file path=ppt/slides/_rels/slide268.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notesSlide" Target="../notesSlides/notesSlide206.xml"/><Relationship Id="rId1" Type="http://schemas.openxmlformats.org/officeDocument/2006/relationships/slideLayout" Target="../slideLayouts/slideLayout237.xml"/></Relationships>
</file>

<file path=ppt/slides/_rels/slide269.xml.rels><?xml version="1.0" encoding="UTF-8" standalone="yes"?>
<Relationships xmlns="http://schemas.openxmlformats.org/package/2006/relationships"><Relationship Id="rId3" Type="http://schemas.openxmlformats.org/officeDocument/2006/relationships/image" Target="../media/image272.jpeg"/><Relationship Id="rId2" Type="http://schemas.openxmlformats.org/officeDocument/2006/relationships/notesSlide" Target="../notesSlides/notesSlide207.xml"/><Relationship Id="rId1" Type="http://schemas.openxmlformats.org/officeDocument/2006/relationships/slideLayout" Target="../slideLayouts/slideLayout23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67.xml"/></Relationships>
</file>

<file path=ppt/slides/_rels/slide270.xml.rels><?xml version="1.0" encoding="UTF-8" standalone="yes"?>
<Relationships xmlns="http://schemas.openxmlformats.org/package/2006/relationships"><Relationship Id="rId3" Type="http://schemas.openxmlformats.org/officeDocument/2006/relationships/image" Target="../media/image273.jpeg"/><Relationship Id="rId2" Type="http://schemas.openxmlformats.org/officeDocument/2006/relationships/notesSlide" Target="../notesSlides/notesSlide208.xml"/><Relationship Id="rId1" Type="http://schemas.openxmlformats.org/officeDocument/2006/relationships/slideLayout" Target="../slideLayouts/slideLayout237.xml"/></Relationships>
</file>

<file path=ppt/slides/_rels/slide271.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209.xml"/><Relationship Id="rId1" Type="http://schemas.openxmlformats.org/officeDocument/2006/relationships/slideLayout" Target="../slideLayouts/slideLayout237.xml"/></Relationships>
</file>

<file path=ppt/slides/_rels/slide272.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275.jpeg"/><Relationship Id="rId1" Type="http://schemas.openxmlformats.org/officeDocument/2006/relationships/slideLayout" Target="../slideLayouts/slideLayout187.xml"/><Relationship Id="rId4" Type="http://schemas.openxmlformats.org/officeDocument/2006/relationships/image" Target="../media/image110.jpeg"/></Relationships>
</file>

<file path=ppt/slides/_rels/slide274.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notesSlide" Target="../notesSlides/notesSlide210.xml"/><Relationship Id="rId1" Type="http://schemas.openxmlformats.org/officeDocument/2006/relationships/slideLayout" Target="../slideLayouts/slideLayout193.xml"/></Relationships>
</file>

<file path=ppt/slides/_rels/slide275.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notesSlide" Target="../notesSlides/notesSlide211.xml"/><Relationship Id="rId1" Type="http://schemas.openxmlformats.org/officeDocument/2006/relationships/slideLayout" Target="../slideLayouts/slideLayout193.xml"/></Relationships>
</file>

<file path=ppt/slides/_rels/slide276.xml.rels><?xml version="1.0" encoding="UTF-8" standalone="yes"?>
<Relationships xmlns="http://schemas.openxmlformats.org/package/2006/relationships"><Relationship Id="rId3" Type="http://schemas.openxmlformats.org/officeDocument/2006/relationships/image" Target="../media/image278.jpeg"/><Relationship Id="rId2" Type="http://schemas.openxmlformats.org/officeDocument/2006/relationships/notesSlide" Target="../notesSlides/notesSlide212.xml"/><Relationship Id="rId1" Type="http://schemas.openxmlformats.org/officeDocument/2006/relationships/slideLayout" Target="../slideLayouts/slideLayout193.xml"/></Relationships>
</file>

<file path=ppt/slides/_rels/slide277.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notesSlide" Target="../notesSlides/notesSlide213.xml"/><Relationship Id="rId1" Type="http://schemas.openxmlformats.org/officeDocument/2006/relationships/slideLayout" Target="../slideLayouts/slideLayout193.xml"/></Relationships>
</file>

<file path=ppt/slides/_rels/slide278.xml.rels><?xml version="1.0" encoding="UTF-8" standalone="yes"?>
<Relationships xmlns="http://schemas.openxmlformats.org/package/2006/relationships"><Relationship Id="rId3" Type="http://schemas.openxmlformats.org/officeDocument/2006/relationships/image" Target="../media/image280.jpeg"/><Relationship Id="rId2" Type="http://schemas.openxmlformats.org/officeDocument/2006/relationships/notesSlide" Target="../notesSlides/notesSlide214.xml"/><Relationship Id="rId1" Type="http://schemas.openxmlformats.org/officeDocument/2006/relationships/slideLayout" Target="../slideLayouts/slideLayout193.xml"/></Relationships>
</file>

<file path=ppt/slides/_rels/slide279.xml.rels><?xml version="1.0" encoding="UTF-8" standalone="yes"?>
<Relationships xmlns="http://schemas.openxmlformats.org/package/2006/relationships"><Relationship Id="rId3" Type="http://schemas.openxmlformats.org/officeDocument/2006/relationships/image" Target="../media/image275.jpeg"/><Relationship Id="rId2" Type="http://schemas.openxmlformats.org/officeDocument/2006/relationships/notesSlide" Target="../notesSlides/notesSlide215.xml"/><Relationship Id="rId1" Type="http://schemas.openxmlformats.org/officeDocument/2006/relationships/slideLayout" Target="../slideLayouts/slideLayout19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62.xml"/></Relationships>
</file>

<file path=ppt/slides/_rels/slide280.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notesSlide" Target="../notesSlides/notesSlide216.xml"/><Relationship Id="rId1" Type="http://schemas.openxmlformats.org/officeDocument/2006/relationships/slideLayout" Target="../slideLayouts/slideLayout193.xml"/></Relationships>
</file>

<file path=ppt/slides/_rels/slide281.xml.rels><?xml version="1.0" encoding="UTF-8" standalone="yes"?>
<Relationships xmlns="http://schemas.openxmlformats.org/package/2006/relationships"><Relationship Id="rId3" Type="http://schemas.openxmlformats.org/officeDocument/2006/relationships/image" Target="../media/image282.jpeg"/><Relationship Id="rId2" Type="http://schemas.openxmlformats.org/officeDocument/2006/relationships/notesSlide" Target="../notesSlides/notesSlide217.xml"/><Relationship Id="rId1" Type="http://schemas.openxmlformats.org/officeDocument/2006/relationships/slideLayout" Target="../slideLayouts/slideLayout193.xml"/></Relationships>
</file>

<file path=ppt/slides/_rels/slide282.xml.rels><?xml version="1.0" encoding="UTF-8" standalone="yes"?>
<Relationships xmlns="http://schemas.openxmlformats.org/package/2006/relationships"><Relationship Id="rId3" Type="http://schemas.openxmlformats.org/officeDocument/2006/relationships/image" Target="../media/image283.jpeg"/><Relationship Id="rId2" Type="http://schemas.openxmlformats.org/officeDocument/2006/relationships/notesSlide" Target="../notesSlides/notesSlide218.xml"/><Relationship Id="rId1" Type="http://schemas.openxmlformats.org/officeDocument/2006/relationships/slideLayout" Target="../slideLayouts/slideLayout193.xml"/></Relationships>
</file>

<file path=ppt/slides/_rels/slide283.xml.rels><?xml version="1.0" encoding="UTF-8" standalone="yes"?>
<Relationships xmlns="http://schemas.openxmlformats.org/package/2006/relationships"><Relationship Id="rId3" Type="http://schemas.openxmlformats.org/officeDocument/2006/relationships/image" Target="../media/image284.jpeg"/><Relationship Id="rId2" Type="http://schemas.openxmlformats.org/officeDocument/2006/relationships/notesSlide" Target="../notesSlides/notesSlide219.xml"/><Relationship Id="rId1" Type="http://schemas.openxmlformats.org/officeDocument/2006/relationships/slideLayout" Target="../slideLayouts/slideLayout193.xml"/></Relationships>
</file>

<file path=ppt/slides/_rels/slide284.xml.rels><?xml version="1.0" encoding="UTF-8" standalone="yes"?>
<Relationships xmlns="http://schemas.openxmlformats.org/package/2006/relationships"><Relationship Id="rId3" Type="http://schemas.openxmlformats.org/officeDocument/2006/relationships/image" Target="../media/image285.jpeg"/><Relationship Id="rId2" Type="http://schemas.openxmlformats.org/officeDocument/2006/relationships/notesSlide" Target="../notesSlides/notesSlide220.xml"/><Relationship Id="rId1" Type="http://schemas.openxmlformats.org/officeDocument/2006/relationships/slideLayout" Target="../slideLayouts/slideLayout193.xml"/></Relationships>
</file>

<file path=ppt/slides/_rels/slide285.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notesSlide" Target="../notesSlides/notesSlide221.xml"/><Relationship Id="rId1" Type="http://schemas.openxmlformats.org/officeDocument/2006/relationships/slideLayout" Target="../slideLayouts/slideLayout193.xml"/></Relationships>
</file>

<file path=ppt/slides/_rels/slide286.xml.rels><?xml version="1.0" encoding="UTF-8" standalone="yes"?>
<Relationships xmlns="http://schemas.openxmlformats.org/package/2006/relationships"><Relationship Id="rId3" Type="http://schemas.openxmlformats.org/officeDocument/2006/relationships/image" Target="../media/image287.jpeg"/><Relationship Id="rId2" Type="http://schemas.openxmlformats.org/officeDocument/2006/relationships/notesSlide" Target="../notesSlides/notesSlide222.xml"/><Relationship Id="rId1" Type="http://schemas.openxmlformats.org/officeDocument/2006/relationships/slideLayout" Target="../slideLayouts/slideLayout193.xml"/></Relationships>
</file>

<file path=ppt/slides/_rels/slide287.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notesSlide" Target="../notesSlides/notesSlide223.xml"/><Relationship Id="rId1" Type="http://schemas.openxmlformats.org/officeDocument/2006/relationships/slideLayout" Target="../slideLayouts/slideLayout193.xml"/></Relationships>
</file>

<file path=ppt/slides/_rels/slide288.xml.rels><?xml version="1.0" encoding="UTF-8" standalone="yes"?>
<Relationships xmlns="http://schemas.openxmlformats.org/package/2006/relationships"><Relationship Id="rId3" Type="http://schemas.openxmlformats.org/officeDocument/2006/relationships/image" Target="../media/image289.jpeg"/><Relationship Id="rId2" Type="http://schemas.openxmlformats.org/officeDocument/2006/relationships/notesSlide" Target="../notesSlides/notesSlide224.xml"/><Relationship Id="rId1" Type="http://schemas.openxmlformats.org/officeDocument/2006/relationships/slideLayout" Target="../slideLayouts/slideLayout193.xml"/></Relationships>
</file>

<file path=ppt/slides/_rels/slide289.xml.rels><?xml version="1.0" encoding="UTF-8" standalone="yes"?>
<Relationships xmlns="http://schemas.openxmlformats.org/package/2006/relationships"><Relationship Id="rId3" Type="http://schemas.openxmlformats.org/officeDocument/2006/relationships/image" Target="../media/image290.jpeg"/><Relationship Id="rId2" Type="http://schemas.openxmlformats.org/officeDocument/2006/relationships/notesSlide" Target="../notesSlides/notesSlide225.xml"/><Relationship Id="rId1" Type="http://schemas.openxmlformats.org/officeDocument/2006/relationships/slideLayout" Target="../slideLayouts/slideLayout193.xml"/></Relationships>
</file>

<file path=ppt/slides/_rels/slide29.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464.xml"/></Relationships>
</file>

<file path=ppt/slides/_rels/slide290.xml.rels><?xml version="1.0" encoding="UTF-8" standalone="yes"?>
<Relationships xmlns="http://schemas.openxmlformats.org/package/2006/relationships"><Relationship Id="rId3" Type="http://schemas.openxmlformats.org/officeDocument/2006/relationships/image" Target="../media/image291.jpeg"/><Relationship Id="rId2" Type="http://schemas.openxmlformats.org/officeDocument/2006/relationships/notesSlide" Target="../notesSlides/notesSlide226.xml"/><Relationship Id="rId1" Type="http://schemas.openxmlformats.org/officeDocument/2006/relationships/slideLayout" Target="../slideLayouts/slideLayout193.xml"/></Relationships>
</file>

<file path=ppt/slides/_rels/slide291.xml.rels><?xml version="1.0" encoding="UTF-8" standalone="yes"?>
<Relationships xmlns="http://schemas.openxmlformats.org/package/2006/relationships"><Relationship Id="rId3" Type="http://schemas.openxmlformats.org/officeDocument/2006/relationships/image" Target="../media/image292.jpeg"/><Relationship Id="rId2" Type="http://schemas.openxmlformats.org/officeDocument/2006/relationships/notesSlide" Target="../notesSlides/notesSlide227.xml"/><Relationship Id="rId1" Type="http://schemas.openxmlformats.org/officeDocument/2006/relationships/slideLayout" Target="../slideLayouts/slideLayout193.xml"/></Relationships>
</file>

<file path=ppt/slides/_rels/slide292.xml.rels><?xml version="1.0" encoding="UTF-8" standalone="yes"?>
<Relationships xmlns="http://schemas.openxmlformats.org/package/2006/relationships"><Relationship Id="rId3" Type="http://schemas.openxmlformats.org/officeDocument/2006/relationships/image" Target="../media/image293.jpeg"/><Relationship Id="rId2" Type="http://schemas.openxmlformats.org/officeDocument/2006/relationships/notesSlide" Target="../notesSlides/notesSlide228.xml"/><Relationship Id="rId1" Type="http://schemas.openxmlformats.org/officeDocument/2006/relationships/slideLayout" Target="../slideLayouts/slideLayout193.xml"/></Relationships>
</file>

<file path=ppt/slides/_rels/slide293.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notesSlide" Target="../notesSlides/notesSlide229.xml"/><Relationship Id="rId1" Type="http://schemas.openxmlformats.org/officeDocument/2006/relationships/slideLayout" Target="../slideLayouts/slideLayout193.xml"/></Relationships>
</file>

<file path=ppt/slides/_rels/slide294.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87.xml"/></Relationships>
</file>

<file path=ppt/slides/_rels/slide295.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264.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296.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295.jpeg"/><Relationship Id="rId1" Type="http://schemas.openxmlformats.org/officeDocument/2006/relationships/slideLayout" Target="../slideLayouts/slideLayout220.xml"/><Relationship Id="rId4" Type="http://schemas.openxmlformats.org/officeDocument/2006/relationships/image" Target="../media/image110.jpeg"/></Relationships>
</file>

<file path=ppt/slides/_rels/slide297.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230.xml"/><Relationship Id="rId1" Type="http://schemas.openxmlformats.org/officeDocument/2006/relationships/slideLayout" Target="../slideLayouts/slideLayout226.xml"/></Relationships>
</file>

<file path=ppt/slides/_rels/slide298.xml.rels><?xml version="1.0" encoding="UTF-8" standalone="yes"?>
<Relationships xmlns="http://schemas.openxmlformats.org/package/2006/relationships"><Relationship Id="rId3" Type="http://schemas.openxmlformats.org/officeDocument/2006/relationships/image" Target="../media/image297.jpeg"/><Relationship Id="rId2" Type="http://schemas.openxmlformats.org/officeDocument/2006/relationships/notesSlide" Target="../notesSlides/notesSlide231.xml"/><Relationship Id="rId1" Type="http://schemas.openxmlformats.org/officeDocument/2006/relationships/slideLayout" Target="../slideLayouts/slideLayout226.xml"/></Relationships>
</file>

<file path=ppt/slides/_rels/slide299.xml.rels><?xml version="1.0" encoding="UTF-8" standalone="yes"?>
<Relationships xmlns="http://schemas.openxmlformats.org/package/2006/relationships"><Relationship Id="rId3" Type="http://schemas.openxmlformats.org/officeDocument/2006/relationships/image" Target="../media/image298.jpeg"/><Relationship Id="rId2" Type="http://schemas.openxmlformats.org/officeDocument/2006/relationships/notesSlide" Target="../notesSlides/notesSlide232.xml"/><Relationship Id="rId1" Type="http://schemas.openxmlformats.org/officeDocument/2006/relationships/slideLayout" Target="../slideLayouts/slideLayout226.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97.xml"/><Relationship Id="rId1" Type="http://schemas.openxmlformats.org/officeDocument/2006/relationships/themeOverride" Target="../theme/themeOverride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64.xml"/></Relationships>
</file>

<file path=ppt/slides/_rels/slide300.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notesSlide" Target="../notesSlides/notesSlide233.xml"/><Relationship Id="rId1" Type="http://schemas.openxmlformats.org/officeDocument/2006/relationships/slideLayout" Target="../slideLayouts/slideLayout226.xml"/></Relationships>
</file>

<file path=ppt/slides/_rels/slide301.xml.rels><?xml version="1.0" encoding="UTF-8" standalone="yes"?>
<Relationships xmlns="http://schemas.openxmlformats.org/package/2006/relationships"><Relationship Id="rId3" Type="http://schemas.openxmlformats.org/officeDocument/2006/relationships/image" Target="../media/image299.jpeg"/><Relationship Id="rId2" Type="http://schemas.openxmlformats.org/officeDocument/2006/relationships/notesSlide" Target="../notesSlides/notesSlide234.xml"/><Relationship Id="rId1" Type="http://schemas.openxmlformats.org/officeDocument/2006/relationships/slideLayout" Target="../slideLayouts/slideLayout226.xml"/></Relationships>
</file>

<file path=ppt/slides/_rels/slide302.xml.rels><?xml version="1.0" encoding="UTF-8" standalone="yes"?>
<Relationships xmlns="http://schemas.openxmlformats.org/package/2006/relationships"><Relationship Id="rId3" Type="http://schemas.openxmlformats.org/officeDocument/2006/relationships/image" Target="../media/image300.jpeg"/><Relationship Id="rId2" Type="http://schemas.openxmlformats.org/officeDocument/2006/relationships/notesSlide" Target="../notesSlides/notesSlide235.xml"/><Relationship Id="rId1" Type="http://schemas.openxmlformats.org/officeDocument/2006/relationships/slideLayout" Target="../slideLayouts/slideLayout226.xml"/></Relationships>
</file>

<file path=ppt/slides/_rels/slide303.xml.rels><?xml version="1.0" encoding="UTF-8" standalone="yes"?>
<Relationships xmlns="http://schemas.openxmlformats.org/package/2006/relationships"><Relationship Id="rId3" Type="http://schemas.openxmlformats.org/officeDocument/2006/relationships/image" Target="../media/image301.jpeg"/><Relationship Id="rId2" Type="http://schemas.openxmlformats.org/officeDocument/2006/relationships/notesSlide" Target="../notesSlides/notesSlide236.xml"/><Relationship Id="rId1" Type="http://schemas.openxmlformats.org/officeDocument/2006/relationships/slideLayout" Target="../slideLayouts/slideLayout226.xml"/></Relationships>
</file>

<file path=ppt/slides/_rels/slide304.xml.rels><?xml version="1.0" encoding="UTF-8" standalone="yes"?>
<Relationships xmlns="http://schemas.openxmlformats.org/package/2006/relationships"><Relationship Id="rId3" Type="http://schemas.openxmlformats.org/officeDocument/2006/relationships/image" Target="../media/image302.jpeg"/><Relationship Id="rId2" Type="http://schemas.openxmlformats.org/officeDocument/2006/relationships/notesSlide" Target="../notesSlides/notesSlide237.xml"/><Relationship Id="rId1" Type="http://schemas.openxmlformats.org/officeDocument/2006/relationships/slideLayout" Target="../slideLayouts/slideLayout226.xml"/></Relationships>
</file>

<file path=ppt/slides/_rels/slide305.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306.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264.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307.xml.rels><?xml version="1.0" encoding="UTF-8" standalone="yes"?>
<Relationships xmlns="http://schemas.openxmlformats.org/package/2006/relationships"><Relationship Id="rId3" Type="http://schemas.openxmlformats.org/officeDocument/2006/relationships/image" Target="../media/image304.jpeg"/><Relationship Id="rId2" Type="http://schemas.openxmlformats.org/officeDocument/2006/relationships/image" Target="../media/image303.jpeg"/><Relationship Id="rId1" Type="http://schemas.openxmlformats.org/officeDocument/2006/relationships/slideLayout" Target="../slideLayouts/slideLayout231.xml"/><Relationship Id="rId5" Type="http://schemas.openxmlformats.org/officeDocument/2006/relationships/image" Target="../media/image110.jpeg"/><Relationship Id="rId4" Type="http://schemas.openxmlformats.org/officeDocument/2006/relationships/image" Target="../media/image109.jpeg"/></Relationships>
</file>

<file path=ppt/slides/_rels/slide308.xml.rels><?xml version="1.0" encoding="UTF-8" standalone="yes"?>
<Relationships xmlns="http://schemas.openxmlformats.org/package/2006/relationships"><Relationship Id="rId2" Type="http://schemas.openxmlformats.org/officeDocument/2006/relationships/image" Target="../media/image305.jpeg"/><Relationship Id="rId1" Type="http://schemas.openxmlformats.org/officeDocument/2006/relationships/slideLayout" Target="../slideLayouts/slideLayout231.xml"/></Relationships>
</file>

<file path=ppt/slides/_rels/slide309.xml.rels><?xml version="1.0" encoding="UTF-8" standalone="yes"?>
<Relationships xmlns="http://schemas.openxmlformats.org/package/2006/relationships"><Relationship Id="rId2" Type="http://schemas.openxmlformats.org/officeDocument/2006/relationships/image" Target="../media/image306.jpeg"/><Relationship Id="rId1" Type="http://schemas.openxmlformats.org/officeDocument/2006/relationships/slideLayout" Target="../slideLayouts/slideLayout23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66.xml"/></Relationships>
</file>

<file path=ppt/slides/_rels/slide310.xml.rels><?xml version="1.0" encoding="UTF-8" standalone="yes"?>
<Relationships xmlns="http://schemas.openxmlformats.org/package/2006/relationships"><Relationship Id="rId2" Type="http://schemas.openxmlformats.org/officeDocument/2006/relationships/image" Target="../media/image307.jpeg"/><Relationship Id="rId1" Type="http://schemas.openxmlformats.org/officeDocument/2006/relationships/slideLayout" Target="../slideLayouts/slideLayout231.xml"/></Relationships>
</file>

<file path=ppt/slides/_rels/slide311.xml.rels><?xml version="1.0" encoding="UTF-8" standalone="yes"?>
<Relationships xmlns="http://schemas.openxmlformats.org/package/2006/relationships"><Relationship Id="rId2" Type="http://schemas.openxmlformats.org/officeDocument/2006/relationships/image" Target="../media/image308.jpeg"/><Relationship Id="rId1" Type="http://schemas.openxmlformats.org/officeDocument/2006/relationships/slideLayout" Target="../slideLayouts/slideLayout231.xml"/></Relationships>
</file>

<file path=ppt/slides/_rels/slide312.xml.rels><?xml version="1.0" encoding="UTF-8" standalone="yes"?>
<Relationships xmlns="http://schemas.openxmlformats.org/package/2006/relationships"><Relationship Id="rId2" Type="http://schemas.openxmlformats.org/officeDocument/2006/relationships/image" Target="../media/image309.jpeg"/><Relationship Id="rId1" Type="http://schemas.openxmlformats.org/officeDocument/2006/relationships/slideLayout" Target="../slideLayouts/slideLayout231.xml"/></Relationships>
</file>

<file path=ppt/slides/_rels/slide313.xml.rels><?xml version="1.0" encoding="UTF-8" standalone="yes"?>
<Relationships xmlns="http://schemas.openxmlformats.org/package/2006/relationships"><Relationship Id="rId2" Type="http://schemas.openxmlformats.org/officeDocument/2006/relationships/image" Target="../media/image310.jpeg"/><Relationship Id="rId1" Type="http://schemas.openxmlformats.org/officeDocument/2006/relationships/slideLayout" Target="../slideLayouts/slideLayout231.xml"/></Relationships>
</file>

<file path=ppt/slides/_rels/slide314.xml.rels><?xml version="1.0" encoding="UTF-8" standalone="yes"?>
<Relationships xmlns="http://schemas.openxmlformats.org/package/2006/relationships"><Relationship Id="rId2" Type="http://schemas.openxmlformats.org/officeDocument/2006/relationships/image" Target="../media/image311.jpeg"/><Relationship Id="rId1" Type="http://schemas.openxmlformats.org/officeDocument/2006/relationships/slideLayout" Target="../slideLayouts/slideLayout231.xml"/></Relationships>
</file>

<file path=ppt/slides/_rels/slide315.xml.rels><?xml version="1.0" encoding="UTF-8" standalone="yes"?>
<Relationships xmlns="http://schemas.openxmlformats.org/package/2006/relationships"><Relationship Id="rId2" Type="http://schemas.openxmlformats.org/officeDocument/2006/relationships/image" Target="../media/image312.jpeg"/><Relationship Id="rId1" Type="http://schemas.openxmlformats.org/officeDocument/2006/relationships/slideLayout" Target="../slideLayouts/slideLayout231.xml"/></Relationships>
</file>

<file path=ppt/slides/_rels/slide316.xml.rels><?xml version="1.0" encoding="UTF-8" standalone="yes"?>
<Relationships xmlns="http://schemas.openxmlformats.org/package/2006/relationships"><Relationship Id="rId2" Type="http://schemas.openxmlformats.org/officeDocument/2006/relationships/image" Target="../media/image313.jpeg"/><Relationship Id="rId1" Type="http://schemas.openxmlformats.org/officeDocument/2006/relationships/slideLayout" Target="../slideLayouts/slideLayout231.xml"/></Relationships>
</file>

<file path=ppt/slides/_rels/slide317.xml.rels><?xml version="1.0" encoding="UTF-8" standalone="yes"?>
<Relationships xmlns="http://schemas.openxmlformats.org/package/2006/relationships"><Relationship Id="rId2" Type="http://schemas.openxmlformats.org/officeDocument/2006/relationships/image" Target="../media/image304.jpeg"/><Relationship Id="rId1" Type="http://schemas.openxmlformats.org/officeDocument/2006/relationships/slideLayout" Target="../slideLayouts/slideLayout231.xml"/></Relationships>
</file>

<file path=ppt/slides/_rels/slide318.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hyperlink" Target="http://www.bigbookmedia.com" TargetMode="External"/><Relationship Id="rId1" Type="http://schemas.openxmlformats.org/officeDocument/2006/relationships/slideLayout" Target="../slideLayouts/slideLayout242.xml"/></Relationships>
</file>

<file path=ppt/slides/_rels/slide319.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6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321.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314.jpeg"/><Relationship Id="rId1" Type="http://schemas.openxmlformats.org/officeDocument/2006/relationships/slideLayout" Target="../slideLayouts/slideLayout198.xml"/><Relationship Id="rId4" Type="http://schemas.openxmlformats.org/officeDocument/2006/relationships/image" Target="../media/image110.jpeg"/></Relationships>
</file>

<file path=ppt/slides/_rels/slide322.xml.rels><?xml version="1.0" encoding="UTF-8" standalone="yes"?>
<Relationships xmlns="http://schemas.openxmlformats.org/package/2006/relationships"><Relationship Id="rId3" Type="http://schemas.openxmlformats.org/officeDocument/2006/relationships/image" Target="../media/image315.jpeg"/><Relationship Id="rId2" Type="http://schemas.openxmlformats.org/officeDocument/2006/relationships/notesSlide" Target="../notesSlides/notesSlide238.xml"/><Relationship Id="rId1" Type="http://schemas.openxmlformats.org/officeDocument/2006/relationships/slideLayout" Target="../slideLayouts/slideLayout204.xml"/></Relationships>
</file>

<file path=ppt/slides/_rels/slide323.xml.rels><?xml version="1.0" encoding="UTF-8" standalone="yes"?>
<Relationships xmlns="http://schemas.openxmlformats.org/package/2006/relationships"><Relationship Id="rId3" Type="http://schemas.openxmlformats.org/officeDocument/2006/relationships/image" Target="../media/image316.jpeg"/><Relationship Id="rId2" Type="http://schemas.openxmlformats.org/officeDocument/2006/relationships/notesSlide" Target="../notesSlides/notesSlide239.xml"/><Relationship Id="rId1" Type="http://schemas.openxmlformats.org/officeDocument/2006/relationships/slideLayout" Target="../slideLayouts/slideLayout204.xml"/></Relationships>
</file>

<file path=ppt/slides/_rels/slide324.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240.xml"/><Relationship Id="rId1" Type="http://schemas.openxmlformats.org/officeDocument/2006/relationships/slideLayout" Target="../slideLayouts/slideLayout204.xml"/></Relationships>
</file>

<file path=ppt/slides/_rels/slide325.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notesSlide" Target="../notesSlides/notesSlide241.xml"/><Relationship Id="rId1" Type="http://schemas.openxmlformats.org/officeDocument/2006/relationships/slideLayout" Target="../slideLayouts/slideLayout204.xml"/></Relationships>
</file>

<file path=ppt/slides/_rels/slide326.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242.xml"/><Relationship Id="rId1" Type="http://schemas.openxmlformats.org/officeDocument/2006/relationships/slideLayout" Target="../slideLayouts/slideLayout204.xml"/></Relationships>
</file>

<file path=ppt/slides/_rels/slide327.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notesSlide" Target="../notesSlides/notesSlide243.xml"/><Relationship Id="rId1" Type="http://schemas.openxmlformats.org/officeDocument/2006/relationships/slideLayout" Target="../slideLayouts/slideLayout204.xml"/></Relationships>
</file>

<file path=ppt/slides/_rels/slide328.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notesSlide" Target="../notesSlides/notesSlide244.xml"/><Relationship Id="rId1" Type="http://schemas.openxmlformats.org/officeDocument/2006/relationships/slideLayout" Target="../slideLayouts/slideLayout204.xml"/></Relationships>
</file>

<file path=ppt/slides/_rels/slide329.xml.rels><?xml version="1.0" encoding="UTF-8" standalone="yes"?>
<Relationships xmlns="http://schemas.openxmlformats.org/package/2006/relationships"><Relationship Id="rId3" Type="http://schemas.openxmlformats.org/officeDocument/2006/relationships/image" Target="../media/image322.jpeg"/><Relationship Id="rId2" Type="http://schemas.openxmlformats.org/officeDocument/2006/relationships/notesSlide" Target="../notesSlides/notesSlide245.xml"/><Relationship Id="rId1" Type="http://schemas.openxmlformats.org/officeDocument/2006/relationships/slideLayout" Target="../slideLayouts/slideLayout20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330.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246.xml"/><Relationship Id="rId1" Type="http://schemas.openxmlformats.org/officeDocument/2006/relationships/slideLayout" Target="../slideLayouts/slideLayout204.xml"/></Relationships>
</file>

<file path=ppt/slides/_rels/slide331.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notesSlide" Target="../notesSlides/notesSlide247.xml"/><Relationship Id="rId1" Type="http://schemas.openxmlformats.org/officeDocument/2006/relationships/slideLayout" Target="../slideLayouts/slideLayout204.xml"/></Relationships>
</file>

<file path=ppt/slides/_rels/slide332.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notesSlide" Target="../notesSlides/notesSlide248.xml"/><Relationship Id="rId1" Type="http://schemas.openxmlformats.org/officeDocument/2006/relationships/slideLayout" Target="../slideLayouts/slideLayout204.xml"/></Relationships>
</file>

<file path=ppt/slides/_rels/slide333.xml.rels><?xml version="1.0" encoding="UTF-8" standalone="yes"?>
<Relationships xmlns="http://schemas.openxmlformats.org/package/2006/relationships"><Relationship Id="rId3" Type="http://schemas.openxmlformats.org/officeDocument/2006/relationships/image" Target="../media/image326.jpeg"/><Relationship Id="rId2" Type="http://schemas.openxmlformats.org/officeDocument/2006/relationships/notesSlide" Target="../notesSlides/notesSlide249.xml"/><Relationship Id="rId1" Type="http://schemas.openxmlformats.org/officeDocument/2006/relationships/slideLayout" Target="../slideLayouts/slideLayout204.xml"/></Relationships>
</file>

<file path=ppt/slides/_rels/slide334.xml.rels><?xml version="1.0" encoding="UTF-8" standalone="yes"?>
<Relationships xmlns="http://schemas.openxmlformats.org/package/2006/relationships"><Relationship Id="rId3" Type="http://schemas.openxmlformats.org/officeDocument/2006/relationships/image" Target="../media/image327.jpeg"/><Relationship Id="rId2" Type="http://schemas.openxmlformats.org/officeDocument/2006/relationships/notesSlide" Target="../notesSlides/notesSlide250.xml"/><Relationship Id="rId1" Type="http://schemas.openxmlformats.org/officeDocument/2006/relationships/slideLayout" Target="../slideLayouts/slideLayout204.xml"/></Relationships>
</file>

<file path=ppt/slides/_rels/slide335.xml.rels><?xml version="1.0" encoding="UTF-8" standalone="yes"?>
<Relationships xmlns="http://schemas.openxmlformats.org/package/2006/relationships"><Relationship Id="rId3" Type="http://schemas.openxmlformats.org/officeDocument/2006/relationships/image" Target="../media/image328.jpeg"/><Relationship Id="rId2" Type="http://schemas.openxmlformats.org/officeDocument/2006/relationships/notesSlide" Target="../notesSlides/notesSlide251.xml"/><Relationship Id="rId1" Type="http://schemas.openxmlformats.org/officeDocument/2006/relationships/slideLayout" Target="../slideLayouts/slideLayout204.xml"/></Relationships>
</file>

<file path=ppt/slides/_rels/slide336.xml.rels><?xml version="1.0" encoding="UTF-8" standalone="yes"?>
<Relationships xmlns="http://schemas.openxmlformats.org/package/2006/relationships"><Relationship Id="rId3" Type="http://schemas.openxmlformats.org/officeDocument/2006/relationships/image" Target="../media/image329.jpeg"/><Relationship Id="rId2" Type="http://schemas.openxmlformats.org/officeDocument/2006/relationships/notesSlide" Target="../notesSlides/notesSlide252.xml"/><Relationship Id="rId1" Type="http://schemas.openxmlformats.org/officeDocument/2006/relationships/slideLayout" Target="../slideLayouts/slideLayout204.xml"/></Relationships>
</file>

<file path=ppt/slides/_rels/slide337.xml.rels><?xml version="1.0" encoding="UTF-8" standalone="yes"?>
<Relationships xmlns="http://schemas.openxmlformats.org/package/2006/relationships"><Relationship Id="rId3" Type="http://schemas.openxmlformats.org/officeDocument/2006/relationships/image" Target="../media/image330.jpeg"/><Relationship Id="rId2" Type="http://schemas.openxmlformats.org/officeDocument/2006/relationships/notesSlide" Target="../notesSlides/notesSlide253.xml"/><Relationship Id="rId1" Type="http://schemas.openxmlformats.org/officeDocument/2006/relationships/slideLayout" Target="../slideLayouts/slideLayout204.xml"/></Relationships>
</file>

<file path=ppt/slides/_rels/slide338.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98.xml"/></Relationships>
</file>

<file path=ppt/slides/_rels/slide339.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264.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19.xml"/><Relationship Id="rId1" Type="http://schemas.openxmlformats.org/officeDocument/2006/relationships/slideLayout" Target="../slideLayouts/slideLayout209.xml"/><Relationship Id="rId4" Type="http://schemas.openxmlformats.org/officeDocument/2006/relationships/image" Target="../media/image61.gif"/></Relationships>
</file>

<file path=ppt/slides/_rels/slide34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331.jpeg"/><Relationship Id="rId1" Type="http://schemas.openxmlformats.org/officeDocument/2006/relationships/slideLayout" Target="../slideLayouts/slideLayout220.xml"/><Relationship Id="rId4" Type="http://schemas.openxmlformats.org/officeDocument/2006/relationships/image" Target="../media/image110.jpeg"/></Relationships>
</file>

<file path=ppt/slides/_rels/slide341.xml.rels><?xml version="1.0" encoding="UTF-8" standalone="yes"?>
<Relationships xmlns="http://schemas.openxmlformats.org/package/2006/relationships"><Relationship Id="rId3" Type="http://schemas.openxmlformats.org/officeDocument/2006/relationships/image" Target="../media/image332.jpeg"/><Relationship Id="rId2" Type="http://schemas.openxmlformats.org/officeDocument/2006/relationships/notesSlide" Target="../notesSlides/notesSlide254.xml"/><Relationship Id="rId1" Type="http://schemas.openxmlformats.org/officeDocument/2006/relationships/slideLayout" Target="../slideLayouts/slideLayout226.xml"/></Relationships>
</file>

<file path=ppt/slides/_rels/slide342.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255.xml"/><Relationship Id="rId1" Type="http://schemas.openxmlformats.org/officeDocument/2006/relationships/slideLayout" Target="../slideLayouts/slideLayout226.xml"/></Relationships>
</file>

<file path=ppt/slides/_rels/slide343.xml.rels><?xml version="1.0" encoding="UTF-8" standalone="yes"?>
<Relationships xmlns="http://schemas.openxmlformats.org/package/2006/relationships"><Relationship Id="rId3" Type="http://schemas.openxmlformats.org/officeDocument/2006/relationships/image" Target="../media/image334.jpeg"/><Relationship Id="rId2" Type="http://schemas.openxmlformats.org/officeDocument/2006/relationships/notesSlide" Target="../notesSlides/notesSlide256.xml"/><Relationship Id="rId1" Type="http://schemas.openxmlformats.org/officeDocument/2006/relationships/slideLayout" Target="../slideLayouts/slideLayout226.xml"/></Relationships>
</file>

<file path=ppt/slides/_rels/slide344.xml.rels><?xml version="1.0" encoding="UTF-8" standalone="yes"?>
<Relationships xmlns="http://schemas.openxmlformats.org/package/2006/relationships"><Relationship Id="rId3" Type="http://schemas.openxmlformats.org/officeDocument/2006/relationships/image" Target="../media/image335.jpeg"/><Relationship Id="rId2" Type="http://schemas.openxmlformats.org/officeDocument/2006/relationships/notesSlide" Target="../notesSlides/notesSlide257.xml"/><Relationship Id="rId1" Type="http://schemas.openxmlformats.org/officeDocument/2006/relationships/slideLayout" Target="../slideLayouts/slideLayout226.xml"/></Relationships>
</file>

<file path=ppt/slides/_rels/slide345.xml.rels><?xml version="1.0" encoding="UTF-8" standalone="yes"?>
<Relationships xmlns="http://schemas.openxmlformats.org/package/2006/relationships"><Relationship Id="rId3" Type="http://schemas.openxmlformats.org/officeDocument/2006/relationships/image" Target="../media/image336.jpeg"/><Relationship Id="rId2" Type="http://schemas.openxmlformats.org/officeDocument/2006/relationships/notesSlide" Target="../notesSlides/notesSlide258.xml"/><Relationship Id="rId1" Type="http://schemas.openxmlformats.org/officeDocument/2006/relationships/slideLayout" Target="../slideLayouts/slideLayout226.xml"/></Relationships>
</file>

<file path=ppt/slides/_rels/slide346.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notesSlide" Target="../notesSlides/notesSlide259.xml"/><Relationship Id="rId1" Type="http://schemas.openxmlformats.org/officeDocument/2006/relationships/slideLayout" Target="../slideLayouts/slideLayout226.xml"/></Relationships>
</file>

<file path=ppt/slides/_rels/slide347.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notesSlide" Target="../notesSlides/notesSlide260.xml"/><Relationship Id="rId1" Type="http://schemas.openxmlformats.org/officeDocument/2006/relationships/slideLayout" Target="../slideLayouts/slideLayout226.xml"/></Relationships>
</file>

<file path=ppt/slides/_rels/slide348.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261.xml"/><Relationship Id="rId1" Type="http://schemas.openxmlformats.org/officeDocument/2006/relationships/slideLayout" Target="../slideLayouts/slideLayout226.xml"/></Relationships>
</file>

<file path=ppt/slides/_rels/slide349.xml.rels><?xml version="1.0" encoding="UTF-8" standalone="yes"?>
<Relationships xmlns="http://schemas.openxmlformats.org/package/2006/relationships"><Relationship Id="rId3" Type="http://schemas.openxmlformats.org/officeDocument/2006/relationships/image" Target="../media/image339.jpeg"/><Relationship Id="rId2" Type="http://schemas.openxmlformats.org/officeDocument/2006/relationships/notesSlide" Target="../notesSlides/notesSlide262.xml"/><Relationship Id="rId1" Type="http://schemas.openxmlformats.org/officeDocument/2006/relationships/slideLayout" Target="../slideLayouts/slideLayout226.xml"/></Relationships>
</file>

<file path=ppt/slides/_rels/slide35.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20.xml"/><Relationship Id="rId1" Type="http://schemas.openxmlformats.org/officeDocument/2006/relationships/slideLayout" Target="../slideLayouts/slideLayout285.xml"/></Relationships>
</file>

<file path=ppt/slides/_rels/slide350.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notesSlide" Target="../notesSlides/notesSlide263.xml"/><Relationship Id="rId1" Type="http://schemas.openxmlformats.org/officeDocument/2006/relationships/slideLayout" Target="../slideLayouts/slideLayout226.xml"/></Relationships>
</file>

<file path=ppt/slides/_rels/slide351.xml.rels><?xml version="1.0" encoding="UTF-8" standalone="yes"?>
<Relationships xmlns="http://schemas.openxmlformats.org/package/2006/relationships"><Relationship Id="rId3" Type="http://schemas.openxmlformats.org/officeDocument/2006/relationships/image" Target="../media/image331.jpeg"/><Relationship Id="rId2" Type="http://schemas.openxmlformats.org/officeDocument/2006/relationships/notesSlide" Target="../notesSlides/notesSlide264.xml"/><Relationship Id="rId1" Type="http://schemas.openxmlformats.org/officeDocument/2006/relationships/slideLayout" Target="../slideLayouts/slideLayout226.xml"/></Relationships>
</file>

<file path=ppt/slides/_rels/slide352.xml.rels><?xml version="1.0" encoding="UTF-8" standalone="yes"?>
<Relationships xmlns="http://schemas.openxmlformats.org/package/2006/relationships"><Relationship Id="rId3" Type="http://schemas.openxmlformats.org/officeDocument/2006/relationships/image" Target="../media/image341.jpeg"/><Relationship Id="rId2" Type="http://schemas.openxmlformats.org/officeDocument/2006/relationships/notesSlide" Target="../notesSlides/notesSlide265.xml"/><Relationship Id="rId1" Type="http://schemas.openxmlformats.org/officeDocument/2006/relationships/slideLayout" Target="../slideLayouts/slideLayout226.xml"/></Relationships>
</file>

<file path=ppt/slides/_rels/slide353.xml.rels><?xml version="1.0" encoding="UTF-8" standalone="yes"?>
<Relationships xmlns="http://schemas.openxmlformats.org/package/2006/relationships"><Relationship Id="rId3" Type="http://schemas.openxmlformats.org/officeDocument/2006/relationships/image" Target="../media/image342.jpeg"/><Relationship Id="rId2" Type="http://schemas.openxmlformats.org/officeDocument/2006/relationships/notesSlide" Target="../notesSlides/notesSlide266.xml"/><Relationship Id="rId1" Type="http://schemas.openxmlformats.org/officeDocument/2006/relationships/slideLayout" Target="../slideLayouts/slideLayout226.xml"/></Relationships>
</file>

<file path=ppt/slides/_rels/slide354.xml.rels><?xml version="1.0" encoding="UTF-8" standalone="yes"?>
<Relationships xmlns="http://schemas.openxmlformats.org/package/2006/relationships"><Relationship Id="rId3" Type="http://schemas.openxmlformats.org/officeDocument/2006/relationships/image" Target="../media/image343.jpeg"/><Relationship Id="rId2" Type="http://schemas.openxmlformats.org/officeDocument/2006/relationships/notesSlide" Target="../notesSlides/notesSlide267.xml"/><Relationship Id="rId1" Type="http://schemas.openxmlformats.org/officeDocument/2006/relationships/slideLayout" Target="../slideLayouts/slideLayout226.xml"/></Relationships>
</file>

<file path=ppt/slides/_rels/slide355.xml.rels><?xml version="1.0" encoding="UTF-8" standalone="yes"?>
<Relationships xmlns="http://schemas.openxmlformats.org/package/2006/relationships"><Relationship Id="rId3" Type="http://schemas.openxmlformats.org/officeDocument/2006/relationships/image" Target="../media/image344.jpeg"/><Relationship Id="rId2" Type="http://schemas.openxmlformats.org/officeDocument/2006/relationships/notesSlide" Target="../notesSlides/notesSlide268.xml"/><Relationship Id="rId1" Type="http://schemas.openxmlformats.org/officeDocument/2006/relationships/slideLayout" Target="../slideLayouts/slideLayout226.xml"/></Relationships>
</file>

<file path=ppt/slides/_rels/slide356.xml.rels><?xml version="1.0" encoding="UTF-8" standalone="yes"?>
<Relationships xmlns="http://schemas.openxmlformats.org/package/2006/relationships"><Relationship Id="rId3" Type="http://schemas.openxmlformats.org/officeDocument/2006/relationships/image" Target="../media/image345.jpeg"/><Relationship Id="rId2" Type="http://schemas.openxmlformats.org/officeDocument/2006/relationships/notesSlide" Target="../notesSlides/notesSlide269.xml"/><Relationship Id="rId1" Type="http://schemas.openxmlformats.org/officeDocument/2006/relationships/slideLayout" Target="../slideLayouts/slideLayout226.xml"/></Relationships>
</file>

<file path=ppt/slides/_rels/slide357.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notesSlide" Target="../notesSlides/notesSlide270.xml"/><Relationship Id="rId1" Type="http://schemas.openxmlformats.org/officeDocument/2006/relationships/slideLayout" Target="../slideLayouts/slideLayout226.xml"/></Relationships>
</file>

<file path=ppt/slides/_rels/slide358.xml.rels><?xml version="1.0" encoding="UTF-8" standalone="yes"?>
<Relationships xmlns="http://schemas.openxmlformats.org/package/2006/relationships"><Relationship Id="rId3" Type="http://schemas.openxmlformats.org/officeDocument/2006/relationships/image" Target="../media/image347.jpeg"/><Relationship Id="rId2" Type="http://schemas.openxmlformats.org/officeDocument/2006/relationships/notesSlide" Target="../notesSlides/notesSlide271.xml"/><Relationship Id="rId1" Type="http://schemas.openxmlformats.org/officeDocument/2006/relationships/slideLayout" Target="../slideLayouts/slideLayout226.xml"/></Relationships>
</file>

<file path=ppt/slides/_rels/slide359.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21.xml"/><Relationship Id="rId1" Type="http://schemas.openxmlformats.org/officeDocument/2006/relationships/slideLayout" Target="../slideLayouts/slideLayout285.xml"/></Relationships>
</file>

<file path=ppt/slides/_rels/slide360.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264.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361.xml.rels><?xml version="1.0" encoding="UTF-8" standalone="yes"?>
<Relationships xmlns="http://schemas.openxmlformats.org/package/2006/relationships"><Relationship Id="rId2" Type="http://schemas.openxmlformats.org/officeDocument/2006/relationships/image" Target="../media/image348.jpeg"/><Relationship Id="rId1" Type="http://schemas.openxmlformats.org/officeDocument/2006/relationships/slideLayout" Target="../slideLayouts/slideLayout29.xml"/></Relationships>
</file>

<file path=ppt/slides/_rels/slide362.xml.rels><?xml version="1.0" encoding="UTF-8" standalone="yes"?>
<Relationships xmlns="http://schemas.openxmlformats.org/package/2006/relationships"><Relationship Id="rId3" Type="http://schemas.openxmlformats.org/officeDocument/2006/relationships/image" Target="../media/image349.jpeg"/><Relationship Id="rId2" Type="http://schemas.openxmlformats.org/officeDocument/2006/relationships/notesSlide" Target="../notesSlides/notesSlide272.xml"/><Relationship Id="rId1" Type="http://schemas.openxmlformats.org/officeDocument/2006/relationships/slideLayout" Target="../slideLayouts/slideLayout29.xml"/></Relationships>
</file>

<file path=ppt/slides/_rels/slide363.xml.rels><?xml version="1.0" encoding="UTF-8" standalone="yes"?>
<Relationships xmlns="http://schemas.openxmlformats.org/package/2006/relationships"><Relationship Id="rId3" Type="http://schemas.openxmlformats.org/officeDocument/2006/relationships/notesSlide" Target="../notesSlides/notesSlide273.xml"/><Relationship Id="rId2" Type="http://schemas.openxmlformats.org/officeDocument/2006/relationships/slideLayout" Target="../slideLayouts/slideLayout297.xml"/><Relationship Id="rId1" Type="http://schemas.openxmlformats.org/officeDocument/2006/relationships/themeOverride" Target="../theme/themeOverride6.xml"/></Relationships>
</file>

<file path=ppt/slides/_rels/slide364.xml.rels><?xml version="1.0" encoding="UTF-8" standalone="yes"?>
<Relationships xmlns="http://schemas.openxmlformats.org/package/2006/relationships"><Relationship Id="rId3" Type="http://schemas.openxmlformats.org/officeDocument/2006/relationships/notesSlide" Target="../notesSlides/notesSlide274.xml"/><Relationship Id="rId2" Type="http://schemas.openxmlformats.org/officeDocument/2006/relationships/slideLayout" Target="../slideLayouts/slideLayout297.xml"/><Relationship Id="rId1" Type="http://schemas.openxmlformats.org/officeDocument/2006/relationships/themeOverride" Target="../theme/themeOverride7.xml"/></Relationships>
</file>

<file path=ppt/slides/_rels/slide365.xml.rels><?xml version="1.0" encoding="UTF-8" standalone="yes"?>
<Relationships xmlns="http://schemas.openxmlformats.org/package/2006/relationships"><Relationship Id="rId3" Type="http://schemas.openxmlformats.org/officeDocument/2006/relationships/notesSlide" Target="../notesSlides/notesSlide275.xml"/><Relationship Id="rId2" Type="http://schemas.openxmlformats.org/officeDocument/2006/relationships/slideLayout" Target="../slideLayouts/slideLayout297.xml"/><Relationship Id="rId1" Type="http://schemas.openxmlformats.org/officeDocument/2006/relationships/themeOverride" Target="../theme/themeOverride8.xml"/></Relationships>
</file>

<file path=ppt/slides/_rels/slide366.xml.rels><?xml version="1.0" encoding="UTF-8" standalone="yes"?>
<Relationships xmlns="http://schemas.openxmlformats.org/package/2006/relationships"><Relationship Id="rId3" Type="http://schemas.openxmlformats.org/officeDocument/2006/relationships/notesSlide" Target="../notesSlides/notesSlide276.xml"/><Relationship Id="rId2" Type="http://schemas.openxmlformats.org/officeDocument/2006/relationships/slideLayout" Target="../slideLayouts/slideLayout297.xml"/><Relationship Id="rId1" Type="http://schemas.openxmlformats.org/officeDocument/2006/relationships/themeOverride" Target="../theme/themeOverride9.xml"/></Relationships>
</file>

<file path=ppt/slides/_rels/slide367.xml.rels><?xml version="1.0" encoding="UTF-8" standalone="yes"?>
<Relationships xmlns="http://schemas.openxmlformats.org/package/2006/relationships"><Relationship Id="rId3" Type="http://schemas.openxmlformats.org/officeDocument/2006/relationships/notesSlide" Target="../notesSlides/notesSlide277.xml"/><Relationship Id="rId2" Type="http://schemas.openxmlformats.org/officeDocument/2006/relationships/slideLayout" Target="../slideLayouts/slideLayout297.xml"/><Relationship Id="rId1" Type="http://schemas.openxmlformats.org/officeDocument/2006/relationships/themeOverride" Target="../theme/themeOverride10.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22.xml"/><Relationship Id="rId1" Type="http://schemas.openxmlformats.org/officeDocument/2006/relationships/slideLayout" Target="../slideLayouts/slideLayout285.xml"/></Relationships>
</file>

<file path=ppt/slides/_rels/slide37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350.jpeg"/><Relationship Id="rId1" Type="http://schemas.openxmlformats.org/officeDocument/2006/relationships/slideLayout" Target="../slideLayouts/slideLayout1.xml"/><Relationship Id="rId4" Type="http://schemas.openxmlformats.org/officeDocument/2006/relationships/image" Target="../media/image110.jpeg"/></Relationships>
</file>

<file path=ppt/slides/_rels/slide371.xml.rels><?xml version="1.0" encoding="UTF-8" standalone="yes"?>
<Relationships xmlns="http://schemas.openxmlformats.org/package/2006/relationships"><Relationship Id="rId3" Type="http://schemas.openxmlformats.org/officeDocument/2006/relationships/image" Target="../media/image351.jpeg"/><Relationship Id="rId2" Type="http://schemas.openxmlformats.org/officeDocument/2006/relationships/notesSlide" Target="../notesSlides/notesSlide279.xml"/><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3" Type="http://schemas.openxmlformats.org/officeDocument/2006/relationships/image" Target="../media/image350.jpeg"/><Relationship Id="rId2" Type="http://schemas.openxmlformats.org/officeDocument/2006/relationships/notesSlide" Target="../notesSlides/notesSlide280.xml"/><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3" Type="http://schemas.openxmlformats.org/officeDocument/2006/relationships/image" Target="../media/image352.jpeg"/><Relationship Id="rId2" Type="http://schemas.openxmlformats.org/officeDocument/2006/relationships/notesSlide" Target="../notesSlides/notesSlide281.xml"/><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3" Type="http://schemas.openxmlformats.org/officeDocument/2006/relationships/image" Target="../media/image353.jpeg"/><Relationship Id="rId2" Type="http://schemas.openxmlformats.org/officeDocument/2006/relationships/notesSlide" Target="../notesSlides/notesSlide282.xml"/><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3" Type="http://schemas.openxmlformats.org/officeDocument/2006/relationships/image" Target="../media/image354.jpeg"/><Relationship Id="rId2" Type="http://schemas.openxmlformats.org/officeDocument/2006/relationships/notesSlide" Target="../notesSlides/notesSlide283.xml"/><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3" Type="http://schemas.openxmlformats.org/officeDocument/2006/relationships/image" Target="../media/image355.jpeg"/><Relationship Id="rId2" Type="http://schemas.openxmlformats.org/officeDocument/2006/relationships/notesSlide" Target="../notesSlides/notesSlide284.xml"/><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3" Type="http://schemas.openxmlformats.org/officeDocument/2006/relationships/image" Target="../media/image356.jpeg"/><Relationship Id="rId2" Type="http://schemas.openxmlformats.org/officeDocument/2006/relationships/notesSlide" Target="../notesSlides/notesSlide285.xml"/><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3" Type="http://schemas.openxmlformats.org/officeDocument/2006/relationships/image" Target="../media/image357.jpeg"/><Relationship Id="rId2" Type="http://schemas.openxmlformats.org/officeDocument/2006/relationships/notesSlide" Target="../notesSlides/notesSlide286.xml"/><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3" Type="http://schemas.openxmlformats.org/officeDocument/2006/relationships/image" Target="../media/image358.jpeg"/><Relationship Id="rId2" Type="http://schemas.openxmlformats.org/officeDocument/2006/relationships/notesSlide" Target="../notesSlides/notesSlide28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23.xml"/><Relationship Id="rId1" Type="http://schemas.openxmlformats.org/officeDocument/2006/relationships/slideLayout" Target="../slideLayouts/slideLayout513.xml"/></Relationships>
</file>

<file path=ppt/slides/_rels/slide380.xml.rels><?xml version="1.0" encoding="UTF-8" standalone="yes"?>
<Relationships xmlns="http://schemas.openxmlformats.org/package/2006/relationships"><Relationship Id="rId3" Type="http://schemas.openxmlformats.org/officeDocument/2006/relationships/image" Target="../media/image359.jpeg"/><Relationship Id="rId2" Type="http://schemas.openxmlformats.org/officeDocument/2006/relationships/notesSlide" Target="../notesSlides/notesSlide288.xml"/><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3" Type="http://schemas.openxmlformats.org/officeDocument/2006/relationships/image" Target="../media/image360.jpeg"/><Relationship Id="rId2" Type="http://schemas.openxmlformats.org/officeDocument/2006/relationships/notesSlide" Target="../notesSlides/notesSlide289.xml"/><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3" Type="http://schemas.openxmlformats.org/officeDocument/2006/relationships/image" Target="../media/image361.jpeg"/><Relationship Id="rId2" Type="http://schemas.openxmlformats.org/officeDocument/2006/relationships/notesSlide" Target="../notesSlides/notesSlide290.xml"/><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3" Type="http://schemas.openxmlformats.org/officeDocument/2006/relationships/image" Target="../media/image362.jpeg"/><Relationship Id="rId2" Type="http://schemas.openxmlformats.org/officeDocument/2006/relationships/notesSlide" Target="../notesSlides/notesSlide291.xml"/><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3" Type="http://schemas.openxmlformats.org/officeDocument/2006/relationships/image" Target="../media/image363.jpeg"/><Relationship Id="rId2" Type="http://schemas.openxmlformats.org/officeDocument/2006/relationships/notesSlide" Target="../notesSlides/notesSlide292.xml"/><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3" Type="http://schemas.openxmlformats.org/officeDocument/2006/relationships/image" Target="../media/image364.jpeg"/><Relationship Id="rId2" Type="http://schemas.openxmlformats.org/officeDocument/2006/relationships/notesSlide" Target="../notesSlides/notesSlide293.xml"/><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notesSlide" Target="../notesSlides/notesSlide294.xml"/><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3" Type="http://schemas.openxmlformats.org/officeDocument/2006/relationships/image" Target="../media/image366.jpeg"/><Relationship Id="rId2" Type="http://schemas.openxmlformats.org/officeDocument/2006/relationships/notesSlide" Target="../notesSlides/notesSlide295.xml"/><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3" Type="http://schemas.openxmlformats.org/officeDocument/2006/relationships/image" Target="../media/image367.jpeg"/><Relationship Id="rId2" Type="http://schemas.openxmlformats.org/officeDocument/2006/relationships/notesSlide" Target="../notesSlides/notesSlide296.xml"/><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2" Type="http://schemas.openxmlformats.org/officeDocument/2006/relationships/image" Target="../media/image110.jpeg"/><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24.xml"/><Relationship Id="rId1" Type="http://schemas.openxmlformats.org/officeDocument/2006/relationships/slideLayout" Target="../slideLayouts/slideLayout513.xml"/><Relationship Id="rId6" Type="http://schemas.openxmlformats.org/officeDocument/2006/relationships/image" Target="../media/image68.jpeg"/><Relationship Id="rId5" Type="http://schemas.openxmlformats.org/officeDocument/2006/relationships/image" Target="../media/image67.jpeg"/><Relationship Id="rId4" Type="http://schemas.openxmlformats.org/officeDocument/2006/relationships/image" Target="../media/image66.jpeg"/></Relationships>
</file>

<file path=ppt/slides/_rels/slide390.xml.rels><?xml version="1.0" encoding="UTF-8" standalone="yes"?>
<Relationships xmlns="http://schemas.openxmlformats.org/package/2006/relationships"><Relationship Id="rId3" Type="http://schemas.openxmlformats.org/officeDocument/2006/relationships/hyperlink" Target="http://freebibleimages.org" TargetMode="External"/><Relationship Id="rId2" Type="http://schemas.openxmlformats.org/officeDocument/2006/relationships/image" Target="../media/image122.jpeg"/><Relationship Id="rId1" Type="http://schemas.openxmlformats.org/officeDocument/2006/relationships/slideLayout" Target="../slideLayouts/slideLayout264.xml"/><Relationship Id="rId5" Type="http://schemas.openxmlformats.org/officeDocument/2006/relationships/hyperlink" Target="http://www.LumoProject.com" TargetMode="External"/><Relationship Id="rId4" Type="http://schemas.openxmlformats.org/officeDocument/2006/relationships/hyperlink" Target="http://www.freebibleimages.org" TargetMode="External"/></Relationships>
</file>

<file path=ppt/slides/_rels/slide391.xml.rels><?xml version="1.0" encoding="UTF-8" standalone="yes"?>
<Relationships xmlns="http://schemas.openxmlformats.org/package/2006/relationships"><Relationship Id="rId3" Type="http://schemas.openxmlformats.org/officeDocument/2006/relationships/image" Target="../media/image368.jpeg"/><Relationship Id="rId2" Type="http://schemas.openxmlformats.org/officeDocument/2006/relationships/notesSlide" Target="../notesSlides/notesSlide297.xml"/><Relationship Id="rId1" Type="http://schemas.openxmlformats.org/officeDocument/2006/relationships/slideLayout" Target="../slideLayouts/slideLayout291.xml"/></Relationships>
</file>

<file path=ppt/slides/_rels/slide392.xml.rels><?xml version="1.0" encoding="UTF-8" standalone="yes"?>
<Relationships xmlns="http://schemas.openxmlformats.org/package/2006/relationships"><Relationship Id="rId3" Type="http://schemas.openxmlformats.org/officeDocument/2006/relationships/image" Target="../media/image370.jpeg"/><Relationship Id="rId2" Type="http://schemas.openxmlformats.org/officeDocument/2006/relationships/image" Target="../media/image369.jpeg"/><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2" Type="http://schemas.openxmlformats.org/officeDocument/2006/relationships/image" Target="../media/image371.jpeg"/><Relationship Id="rId1" Type="http://schemas.openxmlformats.org/officeDocument/2006/relationships/slideLayout" Target="../slideLayouts/slideLayout2.xml"/></Relationships>
</file>

<file path=ppt/slides/_rels/slide394.xml.rels><?xml version="1.0" encoding="UTF-8" standalone="yes"?>
<Relationships xmlns="http://schemas.openxmlformats.org/package/2006/relationships"><Relationship Id="rId3" Type="http://schemas.openxmlformats.org/officeDocument/2006/relationships/image" Target="../media/image372.jpeg"/><Relationship Id="rId2" Type="http://schemas.openxmlformats.org/officeDocument/2006/relationships/notesSlide" Target="../notesSlides/notesSlide298.xml"/><Relationship Id="rId1" Type="http://schemas.openxmlformats.org/officeDocument/2006/relationships/slideLayout" Target="../slideLayouts/slideLayout310.xml"/><Relationship Id="rId4" Type="http://schemas.openxmlformats.org/officeDocument/2006/relationships/image" Target="../media/image373.jpeg"/></Relationships>
</file>

<file path=ppt/slides/_rels/slide395.xml.rels><?xml version="1.0" encoding="UTF-8" standalone="yes"?>
<Relationships xmlns="http://schemas.openxmlformats.org/package/2006/relationships"><Relationship Id="rId3" Type="http://schemas.openxmlformats.org/officeDocument/2006/relationships/image" Target="../media/image372.jpeg"/><Relationship Id="rId2" Type="http://schemas.openxmlformats.org/officeDocument/2006/relationships/notesSlide" Target="../notesSlides/notesSlide299.xml"/><Relationship Id="rId1" Type="http://schemas.openxmlformats.org/officeDocument/2006/relationships/slideLayout" Target="../slideLayouts/slideLayout310.xml"/><Relationship Id="rId4" Type="http://schemas.openxmlformats.org/officeDocument/2006/relationships/image" Target="../media/image373.jpeg"/></Relationships>
</file>

<file path=ppt/slides/_rels/slide396.xml.rels><?xml version="1.0" encoding="UTF-8" standalone="yes"?>
<Relationships xmlns="http://schemas.openxmlformats.org/package/2006/relationships"><Relationship Id="rId3" Type="http://schemas.openxmlformats.org/officeDocument/2006/relationships/notesSlide" Target="../notesSlides/notesSlide300.xml"/><Relationship Id="rId2" Type="http://schemas.openxmlformats.org/officeDocument/2006/relationships/slideLayout" Target="../slideLayouts/slideLayout297.xml"/><Relationship Id="rId1" Type="http://schemas.openxmlformats.org/officeDocument/2006/relationships/themeOverride" Target="../theme/themeOverride11.xml"/></Relationships>
</file>

<file path=ppt/slides/_rels/slide397.xml.rels><?xml version="1.0" encoding="UTF-8" standalone="yes"?>
<Relationships xmlns="http://schemas.openxmlformats.org/package/2006/relationships"><Relationship Id="rId3" Type="http://schemas.openxmlformats.org/officeDocument/2006/relationships/notesSlide" Target="../notesSlides/notesSlide301.xml"/><Relationship Id="rId2" Type="http://schemas.openxmlformats.org/officeDocument/2006/relationships/slideLayout" Target="../slideLayouts/slideLayout297.xml"/><Relationship Id="rId1" Type="http://schemas.openxmlformats.org/officeDocument/2006/relationships/themeOverride" Target="../theme/themeOverride12.xml"/></Relationships>
</file>

<file path=ppt/slides/_rels/slide398.xml.rels><?xml version="1.0" encoding="UTF-8" standalone="yes"?>
<Relationships xmlns="http://schemas.openxmlformats.org/package/2006/relationships"><Relationship Id="rId3" Type="http://schemas.openxmlformats.org/officeDocument/2006/relationships/notesSlide" Target="../notesSlides/notesSlide302.xml"/><Relationship Id="rId2" Type="http://schemas.openxmlformats.org/officeDocument/2006/relationships/slideLayout" Target="../slideLayouts/slideLayout297.xml"/><Relationship Id="rId1" Type="http://schemas.openxmlformats.org/officeDocument/2006/relationships/themeOverride" Target="../theme/themeOverride13.xml"/></Relationships>
</file>

<file path=ppt/slides/_rels/slide399.xml.rels><?xml version="1.0" encoding="UTF-8" standalone="yes"?>
<Relationships xmlns="http://schemas.openxmlformats.org/package/2006/relationships"><Relationship Id="rId3" Type="http://schemas.openxmlformats.org/officeDocument/2006/relationships/notesSlide" Target="../notesSlides/notesSlide303.xml"/><Relationship Id="rId2" Type="http://schemas.openxmlformats.org/officeDocument/2006/relationships/slideLayout" Target="../slideLayouts/slideLayout297.xml"/><Relationship Id="rId1" Type="http://schemas.openxmlformats.org/officeDocument/2006/relationships/themeOverride" Target="../theme/themeOverride14.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97.xml"/><Relationship Id="rId1" Type="http://schemas.openxmlformats.org/officeDocument/2006/relationships/themeOverride" Target="../theme/themeOverride3.xml"/></Relationships>
</file>

<file path=ppt/slides/_rels/slide40.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25.xml"/><Relationship Id="rId1" Type="http://schemas.openxmlformats.org/officeDocument/2006/relationships/slideLayout" Target="../slideLayouts/slideLayout524.xml"/></Relationships>
</file>

<file path=ppt/slides/_rels/slide400.xml.rels><?xml version="1.0" encoding="UTF-8" standalone="yes"?>
<Relationships xmlns="http://schemas.openxmlformats.org/package/2006/relationships"><Relationship Id="rId3" Type="http://schemas.openxmlformats.org/officeDocument/2006/relationships/notesSlide" Target="../notesSlides/notesSlide304.xml"/><Relationship Id="rId2" Type="http://schemas.openxmlformats.org/officeDocument/2006/relationships/slideLayout" Target="../slideLayouts/slideLayout297.xml"/><Relationship Id="rId1" Type="http://schemas.openxmlformats.org/officeDocument/2006/relationships/themeOverride" Target="../theme/themeOverride15.xml"/></Relationships>
</file>

<file path=ppt/slides/_rels/slide401.xml.rels><?xml version="1.0" encoding="UTF-8" standalone="yes"?>
<Relationships xmlns="http://schemas.openxmlformats.org/package/2006/relationships"><Relationship Id="rId3" Type="http://schemas.openxmlformats.org/officeDocument/2006/relationships/notesSlide" Target="../notesSlides/notesSlide305.xml"/><Relationship Id="rId2" Type="http://schemas.openxmlformats.org/officeDocument/2006/relationships/slideLayout" Target="../slideLayouts/slideLayout297.xml"/><Relationship Id="rId1" Type="http://schemas.openxmlformats.org/officeDocument/2006/relationships/themeOverride" Target="../theme/themeOverride16.xml"/></Relationships>
</file>

<file path=ppt/slides/_rels/slide402.xml.rels><?xml version="1.0" encoding="UTF-8" standalone="yes"?>
<Relationships xmlns="http://schemas.openxmlformats.org/package/2006/relationships"><Relationship Id="rId3" Type="http://schemas.openxmlformats.org/officeDocument/2006/relationships/notesSlide" Target="../notesSlides/notesSlide306.xml"/><Relationship Id="rId2" Type="http://schemas.openxmlformats.org/officeDocument/2006/relationships/slideLayout" Target="../slideLayouts/slideLayout297.xml"/><Relationship Id="rId1" Type="http://schemas.openxmlformats.org/officeDocument/2006/relationships/themeOverride" Target="../theme/themeOverride17.xml"/></Relationships>
</file>

<file path=ppt/slides/_rels/slide403.xml.rels><?xml version="1.0" encoding="UTF-8" standalone="yes"?>
<Relationships xmlns="http://schemas.openxmlformats.org/package/2006/relationships"><Relationship Id="rId3" Type="http://schemas.openxmlformats.org/officeDocument/2006/relationships/notesSlide" Target="../notesSlides/notesSlide307.xml"/><Relationship Id="rId2" Type="http://schemas.openxmlformats.org/officeDocument/2006/relationships/slideLayout" Target="../slideLayouts/slideLayout297.xml"/><Relationship Id="rId1" Type="http://schemas.openxmlformats.org/officeDocument/2006/relationships/themeOverride" Target="../theme/themeOverride18.xml"/></Relationships>
</file>

<file path=ppt/slides/_rels/slide404.xml.rels><?xml version="1.0" encoding="UTF-8" standalone="yes"?>
<Relationships xmlns="http://schemas.openxmlformats.org/package/2006/relationships"><Relationship Id="rId3" Type="http://schemas.openxmlformats.org/officeDocument/2006/relationships/image" Target="../media/image375.png"/><Relationship Id="rId2" Type="http://schemas.openxmlformats.org/officeDocument/2006/relationships/image" Target="../media/image374.png"/><Relationship Id="rId1" Type="http://schemas.openxmlformats.org/officeDocument/2006/relationships/slideLayout" Target="../slideLayouts/slideLayout76.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303.xml"/></Relationships>
</file>

<file path=ppt/slides/_rels/slide406.xml.rels><?xml version="1.0" encoding="UTF-8" standalone="yes"?>
<Relationships xmlns="http://schemas.openxmlformats.org/package/2006/relationships"><Relationship Id="rId3" Type="http://schemas.openxmlformats.org/officeDocument/2006/relationships/image" Target="../media/image376.png"/><Relationship Id="rId2" Type="http://schemas.openxmlformats.org/officeDocument/2006/relationships/notesSlide" Target="../notesSlides/notesSlide308.xml"/><Relationship Id="rId1" Type="http://schemas.openxmlformats.org/officeDocument/2006/relationships/slideLayout" Target="../slideLayouts/slideLayout297.xml"/><Relationship Id="rId4" Type="http://schemas.openxmlformats.org/officeDocument/2006/relationships/image" Target="../media/image377.png"/></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437.xml"/></Relationships>
</file>

<file path=ppt/slides/_rels/slide408.xml.rels><?xml version="1.0" encoding="UTF-8" standalone="yes"?>
<Relationships xmlns="http://schemas.openxmlformats.org/package/2006/relationships"><Relationship Id="rId2" Type="http://schemas.openxmlformats.org/officeDocument/2006/relationships/image" Target="../media/image378.png"/><Relationship Id="rId1" Type="http://schemas.openxmlformats.org/officeDocument/2006/relationships/slideLayout" Target="../slideLayouts/slideLayout76.xml"/></Relationships>
</file>

<file path=ppt/slides/_rels/slide409.xml.rels><?xml version="1.0" encoding="UTF-8" standalone="yes"?>
<Relationships xmlns="http://schemas.openxmlformats.org/package/2006/relationships"><Relationship Id="rId3" Type="http://schemas.openxmlformats.org/officeDocument/2006/relationships/image" Target="../media/image379.png"/><Relationship Id="rId2" Type="http://schemas.openxmlformats.org/officeDocument/2006/relationships/notesSlide" Target="../notesSlides/notesSlide310.xml"/><Relationship Id="rId1" Type="http://schemas.openxmlformats.org/officeDocument/2006/relationships/slideLayout" Target="../slideLayouts/slideLayout85.xml"/><Relationship Id="rId4" Type="http://schemas.openxmlformats.org/officeDocument/2006/relationships/image" Target="../media/image380.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40.xml"/></Relationships>
</file>

<file path=ppt/slides/_rels/slide410.xml.rels><?xml version="1.0" encoding="UTF-8" standalone="yes"?>
<Relationships xmlns="http://schemas.openxmlformats.org/package/2006/relationships"><Relationship Id="rId3" Type="http://schemas.openxmlformats.org/officeDocument/2006/relationships/image" Target="../media/image381.jpeg"/><Relationship Id="rId2" Type="http://schemas.openxmlformats.org/officeDocument/2006/relationships/notesSlide" Target="../notesSlides/notesSlide311.xml"/><Relationship Id="rId1" Type="http://schemas.openxmlformats.org/officeDocument/2006/relationships/slideLayout" Target="../slideLayouts/slideLayout153.xml"/><Relationship Id="rId4" Type="http://schemas.openxmlformats.org/officeDocument/2006/relationships/image" Target="../media/image382.jpeg"/></Relationships>
</file>

<file path=ppt/slides/_rels/slide411.xml.rels><?xml version="1.0" encoding="UTF-8" standalone="yes"?>
<Relationships xmlns="http://schemas.openxmlformats.org/package/2006/relationships"><Relationship Id="rId3" Type="http://schemas.openxmlformats.org/officeDocument/2006/relationships/image" Target="../media/image383.png"/><Relationship Id="rId2" Type="http://schemas.openxmlformats.org/officeDocument/2006/relationships/notesSlide" Target="../notesSlides/notesSlide312.xml"/><Relationship Id="rId1" Type="http://schemas.openxmlformats.org/officeDocument/2006/relationships/slideLayout" Target="../slideLayouts/slideLayout165.xml"/></Relationships>
</file>

<file path=ppt/slides/_rels/slide412.xml.rels><?xml version="1.0" encoding="UTF-8" standalone="yes"?>
<Relationships xmlns="http://schemas.openxmlformats.org/package/2006/relationships"><Relationship Id="rId2" Type="http://schemas.openxmlformats.org/officeDocument/2006/relationships/image" Target="../media/image384.png"/><Relationship Id="rId1" Type="http://schemas.openxmlformats.org/officeDocument/2006/relationships/slideLayout" Target="../slideLayouts/slideLayout76.xml"/></Relationships>
</file>

<file path=ppt/slides/_rels/slide413.xml.rels><?xml version="1.0" encoding="UTF-8" standalone="yes"?>
<Relationships xmlns="http://schemas.openxmlformats.org/package/2006/relationships"><Relationship Id="rId2" Type="http://schemas.openxmlformats.org/officeDocument/2006/relationships/image" Target="../media/image385.png"/><Relationship Id="rId1" Type="http://schemas.openxmlformats.org/officeDocument/2006/relationships/slideLayout" Target="../slideLayouts/slideLayout76.xml"/></Relationships>
</file>

<file path=ppt/slides/_rels/slide414.xml.rels><?xml version="1.0" encoding="UTF-8" standalone="yes"?>
<Relationships xmlns="http://schemas.openxmlformats.org/package/2006/relationships"><Relationship Id="rId3" Type="http://schemas.openxmlformats.org/officeDocument/2006/relationships/image" Target="../media/image386.png"/><Relationship Id="rId2" Type="http://schemas.openxmlformats.org/officeDocument/2006/relationships/notesSlide" Target="../notesSlides/notesSlide313.xml"/><Relationship Id="rId1" Type="http://schemas.openxmlformats.org/officeDocument/2006/relationships/slideLayout" Target="../slideLayouts/slideLayout297.xml"/></Relationships>
</file>

<file path=ppt/slides/_rels/slide415.xml.rels><?xml version="1.0" encoding="UTF-8" standalone="yes"?>
<Relationships xmlns="http://schemas.openxmlformats.org/package/2006/relationships"><Relationship Id="rId2" Type="http://schemas.openxmlformats.org/officeDocument/2006/relationships/image" Target="../media/image387.png"/><Relationship Id="rId1" Type="http://schemas.openxmlformats.org/officeDocument/2006/relationships/slideLayout" Target="../slideLayouts/slideLayout76.xml"/></Relationships>
</file>

<file path=ppt/slides/_rels/slide416.xml.rels><?xml version="1.0" encoding="UTF-8" standalone="yes"?>
<Relationships xmlns="http://schemas.openxmlformats.org/package/2006/relationships"><Relationship Id="rId2" Type="http://schemas.openxmlformats.org/officeDocument/2006/relationships/image" Target="../media/image388.png"/><Relationship Id="rId1" Type="http://schemas.openxmlformats.org/officeDocument/2006/relationships/slideLayout" Target="../slideLayouts/slideLayout76.xml"/></Relationships>
</file>

<file path=ppt/slides/_rels/slide417.xml.rels><?xml version="1.0" encoding="UTF-8" standalone="yes"?>
<Relationships xmlns="http://schemas.openxmlformats.org/package/2006/relationships"><Relationship Id="rId2" Type="http://schemas.openxmlformats.org/officeDocument/2006/relationships/image" Target="../media/image389.png"/><Relationship Id="rId1" Type="http://schemas.openxmlformats.org/officeDocument/2006/relationships/slideLayout" Target="../slideLayouts/slideLayout76.xml"/></Relationships>
</file>

<file path=ppt/slides/_rels/slide418.xml.rels><?xml version="1.0" encoding="UTF-8" standalone="yes"?>
<Relationships xmlns="http://schemas.openxmlformats.org/package/2006/relationships"><Relationship Id="rId3" Type="http://schemas.openxmlformats.org/officeDocument/2006/relationships/image" Target="../media/image390.png"/><Relationship Id="rId2" Type="http://schemas.openxmlformats.org/officeDocument/2006/relationships/notesSlide" Target="../notesSlides/notesSlide314.xml"/><Relationship Id="rId1" Type="http://schemas.openxmlformats.org/officeDocument/2006/relationships/slideLayout" Target="../slideLayouts/slideLayout57.xml"/><Relationship Id="rId4" Type="http://schemas.openxmlformats.org/officeDocument/2006/relationships/image" Target="../media/image391.png"/></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42.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7.xml"/><Relationship Id="rId1" Type="http://schemas.openxmlformats.org/officeDocument/2006/relationships/slideLayout" Target="../slideLayouts/slideLayout546.xml"/></Relationships>
</file>

<file path=ppt/slides/_rels/slide43.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28.xml"/><Relationship Id="rId1" Type="http://schemas.openxmlformats.org/officeDocument/2006/relationships/slideLayout" Target="../slideLayouts/slideLayout513.xml"/><Relationship Id="rId5" Type="http://schemas.openxmlformats.org/officeDocument/2006/relationships/image" Target="../media/image73.jpeg"/><Relationship Id="rId4" Type="http://schemas.openxmlformats.org/officeDocument/2006/relationships/image" Target="../media/image72.jpeg"/></Relationships>
</file>

<file path=ppt/slides/_rels/slide44.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29.xml"/><Relationship Id="rId1" Type="http://schemas.openxmlformats.org/officeDocument/2006/relationships/slideLayout" Target="../slideLayouts/slideLayout540.xml"/></Relationships>
</file>

<file path=ppt/slides/_rels/slide45.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30.xml"/><Relationship Id="rId1" Type="http://schemas.openxmlformats.org/officeDocument/2006/relationships/slideLayout" Target="../slideLayouts/slideLayout546.xml"/><Relationship Id="rId4" Type="http://schemas.openxmlformats.org/officeDocument/2006/relationships/image" Target="../media/image70.png"/></Relationships>
</file>

<file path=ppt/slides/_rels/slide46.xml.rels><?xml version="1.0" encoding="UTF-8" standalone="yes"?>
<Relationships xmlns="http://schemas.openxmlformats.org/package/2006/relationships"><Relationship Id="rId3" Type="http://schemas.openxmlformats.org/officeDocument/2006/relationships/image" Target="../media/image76.jpeg"/><Relationship Id="rId2" Type="http://schemas.openxmlformats.org/officeDocument/2006/relationships/notesSlide" Target="../notesSlides/notesSlide31.xml"/><Relationship Id="rId1" Type="http://schemas.openxmlformats.org/officeDocument/2006/relationships/slideLayout" Target="../slideLayouts/slideLayout540.xml"/><Relationship Id="rId4" Type="http://schemas.openxmlformats.org/officeDocument/2006/relationships/image" Target="../media/image77.gif"/></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57.xml"/></Relationships>
</file>

<file path=ppt/slides/_rels/slide48.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33.xml"/><Relationship Id="rId1" Type="http://schemas.openxmlformats.org/officeDocument/2006/relationships/slideLayout" Target="../slideLayouts/slideLayout572.xml"/><Relationship Id="rId4" Type="http://schemas.openxmlformats.org/officeDocument/2006/relationships/image" Target="../media/image79.jpeg"/></Relationships>
</file>

<file path=ppt/slides/_rels/slide49.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34.xml"/><Relationship Id="rId1" Type="http://schemas.openxmlformats.org/officeDocument/2006/relationships/slideLayout" Target="../slideLayouts/slideLayout579.xml"/><Relationship Id="rId4" Type="http://schemas.openxmlformats.org/officeDocument/2006/relationships/image" Target="../media/image70.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97.xml"/><Relationship Id="rId1" Type="http://schemas.openxmlformats.org/officeDocument/2006/relationships/themeOverride" Target="../theme/themeOverride4.xml"/></Relationships>
</file>

<file path=ppt/slides/_rels/slide50.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35.xml"/><Relationship Id="rId1" Type="http://schemas.openxmlformats.org/officeDocument/2006/relationships/slideLayout" Target="../slideLayouts/slideLayout551.xml"/><Relationship Id="rId5" Type="http://schemas.openxmlformats.org/officeDocument/2006/relationships/image" Target="../media/image82.jpeg"/><Relationship Id="rId4" Type="http://schemas.openxmlformats.org/officeDocument/2006/relationships/image" Target="../media/image81.jpeg"/></Relationships>
</file>

<file path=ppt/slides/_rels/slide51.xml.rels><?xml version="1.0" encoding="UTF-8" standalone="yes"?>
<Relationships xmlns="http://schemas.openxmlformats.org/package/2006/relationships"><Relationship Id="rId3" Type="http://schemas.openxmlformats.org/officeDocument/2006/relationships/image" Target="../media/image83.jpeg"/><Relationship Id="rId7" Type="http://schemas.openxmlformats.org/officeDocument/2006/relationships/image" Target="../media/image87.jpeg"/><Relationship Id="rId2" Type="http://schemas.openxmlformats.org/officeDocument/2006/relationships/notesSlide" Target="../notesSlides/notesSlide36.xml"/><Relationship Id="rId1" Type="http://schemas.openxmlformats.org/officeDocument/2006/relationships/slideLayout" Target="../slideLayouts/slideLayout595.xml"/><Relationship Id="rId6" Type="http://schemas.openxmlformats.org/officeDocument/2006/relationships/image" Target="../media/image86.jpeg"/><Relationship Id="rId5" Type="http://schemas.openxmlformats.org/officeDocument/2006/relationships/image" Target="../media/image85.jpeg"/><Relationship Id="rId4" Type="http://schemas.openxmlformats.org/officeDocument/2006/relationships/image" Target="../media/image84.png"/></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40.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4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600.xml"/></Relationships>
</file>

<file path=ppt/slides/_rels/slide55.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40.xml"/><Relationship Id="rId1" Type="http://schemas.openxmlformats.org/officeDocument/2006/relationships/slideLayout" Target="../slideLayouts/slideLayout60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12.xml"/></Relationships>
</file>

<file path=ppt/slides/_rels/slide57.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42.xml"/><Relationship Id="rId1" Type="http://schemas.openxmlformats.org/officeDocument/2006/relationships/slideLayout" Target="../slideLayouts/slideLayout546.xml"/><Relationship Id="rId4" Type="http://schemas.openxmlformats.org/officeDocument/2006/relationships/image" Target="../media/image90.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23.xml"/></Relationships>
</file>

<file path=ppt/slides/_rels/slide59.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44.xml"/><Relationship Id="rId1" Type="http://schemas.openxmlformats.org/officeDocument/2006/relationships/slideLayout" Target="../slideLayouts/slideLayout63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60.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45.xml"/><Relationship Id="rId1" Type="http://schemas.openxmlformats.org/officeDocument/2006/relationships/slideLayout" Target="../slideLayouts/slideLayout546.xml"/><Relationship Id="rId4" Type="http://schemas.openxmlformats.org/officeDocument/2006/relationships/image" Target="../media/image70.png"/></Relationships>
</file>

<file path=ppt/slides/_rels/slide61.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46.xml"/><Relationship Id="rId1" Type="http://schemas.openxmlformats.org/officeDocument/2006/relationships/slideLayout" Target="../slideLayouts/slideLayout546.xml"/><Relationship Id="rId4" Type="http://schemas.openxmlformats.org/officeDocument/2006/relationships/image" Target="../media/image70.png"/></Relationships>
</file>

<file path=ppt/slides/_rels/slide62.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47.xml"/><Relationship Id="rId1" Type="http://schemas.openxmlformats.org/officeDocument/2006/relationships/slideLayout" Target="../slideLayouts/slideLayout214.xml"/></Relationships>
</file>

<file path=ppt/slides/_rels/slide63.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48.xml"/><Relationship Id="rId1" Type="http://schemas.openxmlformats.org/officeDocument/2006/relationships/slideLayout" Target="../slideLayouts/slideLayout513.xml"/></Relationships>
</file>

<file path=ppt/slides/_rels/slide64.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49.xml"/><Relationship Id="rId1" Type="http://schemas.openxmlformats.org/officeDocument/2006/relationships/slideLayout" Target="../slideLayouts/slideLayout215.xml"/></Relationships>
</file>

<file path=ppt/slides/_rels/slide6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50.xml"/><Relationship Id="rId1" Type="http://schemas.openxmlformats.org/officeDocument/2006/relationships/slideLayout" Target="../slideLayouts/slideLayout551.xml"/><Relationship Id="rId4" Type="http://schemas.openxmlformats.org/officeDocument/2006/relationships/image" Target="../media/image94.jpeg"/></Relationships>
</file>

<file path=ppt/slides/_rels/slide66.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51.xml"/><Relationship Id="rId1" Type="http://schemas.openxmlformats.org/officeDocument/2006/relationships/slideLayout" Target="../slideLayouts/slideLayout646.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635.xml"/></Relationships>
</file>

<file path=ppt/slides/_rels/slide68.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53.xml"/><Relationship Id="rId1" Type="http://schemas.openxmlformats.org/officeDocument/2006/relationships/slideLayout" Target="../slideLayouts/slideLayout60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5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35.xml"/></Relationships>
</file>

<file path=ppt/slides/_rels/slide7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56.xml"/><Relationship Id="rId1" Type="http://schemas.openxmlformats.org/officeDocument/2006/relationships/slideLayout" Target="../slideLayouts/slideLayout214.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635.xml"/></Relationships>
</file>

<file path=ppt/slides/_rels/slide73.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notesSlide" Target="../notesSlides/notesSlide58.xml"/><Relationship Id="rId1" Type="http://schemas.openxmlformats.org/officeDocument/2006/relationships/slideLayout" Target="../slideLayouts/slideLayout546.xml"/></Relationships>
</file>

<file path=ppt/slides/_rels/slide74.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59.xml"/><Relationship Id="rId1" Type="http://schemas.openxmlformats.org/officeDocument/2006/relationships/slideLayout" Target="../slideLayouts/slideLayout546.xml"/></Relationships>
</file>

<file path=ppt/slides/_rels/slide75.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60.xml"/><Relationship Id="rId1" Type="http://schemas.openxmlformats.org/officeDocument/2006/relationships/slideLayout" Target="../slideLayouts/slideLayout60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667.xml"/></Relationships>
</file>

<file path=ppt/slides/_rels/slide77.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2.xml"/><Relationship Id="rId1" Type="http://schemas.openxmlformats.org/officeDocument/2006/relationships/slideLayout" Target="../slideLayouts/slideLayout551.xml"/></Relationships>
</file>

<file path=ppt/slides/_rels/slide78.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notesSlide" Target="../notesSlides/notesSlide63.xml"/><Relationship Id="rId1" Type="http://schemas.openxmlformats.org/officeDocument/2006/relationships/slideLayout" Target="../slideLayouts/slideLayout607.xml"/></Relationships>
</file>

<file path=ppt/slides/_rels/slide79.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notesSlide" Target="../notesSlides/notesSlide64.xml"/><Relationship Id="rId1" Type="http://schemas.openxmlformats.org/officeDocument/2006/relationships/slideLayout" Target="../slideLayouts/slideLayout551.xml"/></Relationships>
</file>

<file path=ppt/slides/_rels/slide8.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32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46.xml"/></Relationships>
</file>

<file path=ppt/slides/_rels/slide81.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66.xml"/><Relationship Id="rId1" Type="http://schemas.openxmlformats.org/officeDocument/2006/relationships/slideLayout" Target="../slideLayouts/slideLayout546.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56.xml"/></Relationships>
</file>

<file path=ppt/slides/_rels/slide83.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notesSlide" Target="../notesSlides/notesSlide68.xml"/><Relationship Id="rId1" Type="http://schemas.openxmlformats.org/officeDocument/2006/relationships/slideLayout" Target="../slideLayouts/slideLayout551.xml"/></Relationships>
</file>

<file path=ppt/slides/_rels/slide84.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69.xml"/><Relationship Id="rId1" Type="http://schemas.openxmlformats.org/officeDocument/2006/relationships/slideLayout" Target="../slideLayouts/slideLayout546.xml"/></Relationships>
</file>

<file path=ppt/slides/_rels/slide85.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70.xml"/><Relationship Id="rId1" Type="http://schemas.openxmlformats.org/officeDocument/2006/relationships/slideLayout" Target="../slideLayouts/slideLayout551.xml"/><Relationship Id="rId5" Type="http://schemas.openxmlformats.org/officeDocument/2006/relationships/image" Target="../media/image82.jpeg"/><Relationship Id="rId4" Type="http://schemas.openxmlformats.org/officeDocument/2006/relationships/image" Target="../media/image81.jpeg"/></Relationships>
</file>

<file path=ppt/slides/_rels/slide86.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71.xml"/><Relationship Id="rId1" Type="http://schemas.openxmlformats.org/officeDocument/2006/relationships/slideLayout" Target="../slideLayouts/slideLayout678.xml"/></Relationships>
</file>

<file path=ppt/slides/_rels/slide87.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72.xml"/><Relationship Id="rId1" Type="http://schemas.openxmlformats.org/officeDocument/2006/relationships/slideLayout" Target="../slideLayouts/slideLayout546.xml"/><Relationship Id="rId4" Type="http://schemas.openxmlformats.org/officeDocument/2006/relationships/image" Target="../media/image70.png"/></Relationships>
</file>

<file path=ppt/slides/_rels/slide88.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73.xml"/><Relationship Id="rId1" Type="http://schemas.openxmlformats.org/officeDocument/2006/relationships/slideLayout" Target="../slideLayouts/slideLayout551.xml"/></Relationships>
</file>

<file path=ppt/slides/_rels/slide89.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74.xml"/><Relationship Id="rId1" Type="http://schemas.openxmlformats.org/officeDocument/2006/relationships/slideLayout" Target="../slideLayouts/slideLayout546.xml"/><Relationship Id="rId4" Type="http://schemas.openxmlformats.org/officeDocument/2006/relationships/image" Target="../media/image70.png"/></Relationships>
</file>

<file path=ppt/slides/_rels/slide9.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322.xml"/></Relationships>
</file>

<file path=ppt/slides/_rels/slide90.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notesSlide" Target="../notesSlides/notesSlide75.xml"/><Relationship Id="rId1" Type="http://schemas.openxmlformats.org/officeDocument/2006/relationships/slideLayout" Target="../slideLayouts/slideLayout55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3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04.xml"/></Relationships>
</file>

<file path=ppt/slides/_rels/slide93.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77.xml"/><Relationship Id="rId1" Type="http://schemas.openxmlformats.org/officeDocument/2006/relationships/slideLayout" Target="../slideLayouts/slideLayout449.xml"/></Relationships>
</file>

<file path=ppt/slides/_rels/slide94.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notesSlide" Target="../notesSlides/notesSlide78.xml"/><Relationship Id="rId1" Type="http://schemas.openxmlformats.org/officeDocument/2006/relationships/slideLayout" Target="../slideLayouts/slideLayout355.xml"/><Relationship Id="rId5" Type="http://schemas.openxmlformats.org/officeDocument/2006/relationships/image" Target="../media/image110.jpeg"/><Relationship Id="rId4" Type="http://schemas.openxmlformats.org/officeDocument/2006/relationships/image" Target="../media/image109.jpeg"/></Relationships>
</file>

<file path=ppt/slides/_rels/slide95.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79.xml"/><Relationship Id="rId1" Type="http://schemas.openxmlformats.org/officeDocument/2006/relationships/slideLayout" Target="../slideLayouts/slideLayout706.xml"/></Relationships>
</file>

<file path=ppt/slides/_rels/slide96.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80.xml"/><Relationship Id="rId1" Type="http://schemas.openxmlformats.org/officeDocument/2006/relationships/slideLayout" Target="../slideLayouts/slideLayout706.xml"/></Relationships>
</file>

<file path=ppt/slides/_rels/slide97.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81.xml"/><Relationship Id="rId1" Type="http://schemas.openxmlformats.org/officeDocument/2006/relationships/slideLayout" Target="../slideLayouts/slideLayout706.xml"/></Relationships>
</file>

<file path=ppt/slides/_rels/slide98.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82.xml"/><Relationship Id="rId1" Type="http://schemas.openxmlformats.org/officeDocument/2006/relationships/slideLayout" Target="../slideLayouts/slideLayout706.xml"/></Relationships>
</file>

<file path=ppt/slides/_rels/slide99.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83.xml"/><Relationship Id="rId1" Type="http://schemas.openxmlformats.org/officeDocument/2006/relationships/slideLayout" Target="../slideLayouts/slideLayout70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4098" name="Rectangle 2"/>
          <p:cNvSpPr>
            <a:spLocks noGrp="1" noChangeArrowheads="1"/>
          </p:cNvSpPr>
          <p:nvPr>
            <p:ph type="ctrTitle"/>
          </p:nvPr>
        </p:nvSpPr>
        <p:spPr>
          <a:xfrm>
            <a:off x="0" y="-27384"/>
            <a:ext cx="9144000" cy="1470025"/>
          </a:xfrm>
          <a:effectLst/>
        </p:spPr>
        <p:txBody>
          <a:bodyPr/>
          <a:lstStyle/>
          <a:p>
            <a:pPr eaLnBrk="1" hangingPunct="1">
              <a:defRPr/>
            </a:pPr>
            <a:r>
              <a:rPr lang="en-US" sz="8000" b="1" dirty="0">
                <a:solidFill>
                  <a:srgbClr val="FFCC66"/>
                </a:solidFill>
                <a:effectLst>
                  <a:glow rad="355600">
                    <a:schemeClr val="tx1"/>
                  </a:glow>
                </a:effectLst>
                <a:latin typeface="Arial" charset="0"/>
                <a:ea typeface="ＭＳ Ｐゴシック" charset="0"/>
                <a:cs typeface="ＭＳ Ｐゴシック" charset="0"/>
              </a:rPr>
              <a:t>Matthew 15–28</a:t>
            </a:r>
            <a:endParaRPr lang="en-US" sz="7200" dirty="0">
              <a:solidFill>
                <a:srgbClr val="FFCC66"/>
              </a:solidFill>
              <a:effectLst>
                <a:glow rad="355600">
                  <a:schemeClr val="tx1"/>
                </a:glow>
              </a:effectLst>
              <a:latin typeface="Arial" charset="0"/>
              <a:ea typeface="ＭＳ Ｐゴシック" charset="0"/>
              <a:cs typeface="ＭＳ Ｐゴシック" charset="0"/>
            </a:endParaRPr>
          </a:p>
        </p:txBody>
      </p:sp>
      <p:sp>
        <p:nvSpPr>
          <p:cNvPr id="7" name="Rectangle 6">
            <a:extLst>
              <a:ext uri="{FF2B5EF4-FFF2-40B4-BE49-F238E27FC236}">
                <a16:creationId xmlns:a16="http://schemas.microsoft.com/office/drawing/2014/main" id="{E9383831-0451-3E43-88C8-3FB26EADBBA1}"/>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mn-ea"/>
                <a:cs typeface="Arial"/>
              </a:rPr>
              <a:t>Dr. Rick Griffith • </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Jordan Evangelical Theological Seminary</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mn-ea"/>
                <a:cs typeface="Arial"/>
              </a:rPr>
              <a:t> • BibleStudyDownloads.org</a:t>
            </a:r>
          </a:p>
        </p:txBody>
      </p:sp>
    </p:spTree>
    <p:extLst>
      <p:ext uri="{BB962C8B-B14F-4D97-AF65-F5344CB8AC3E}">
        <p14:creationId xmlns:p14="http://schemas.microsoft.com/office/powerpoint/2010/main" val="389483362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bwMode="auto">
          <a:xfrm>
            <a:off x="-36512" y="-27384"/>
            <a:ext cx="9252520" cy="6957392"/>
          </a:xfrm>
          <a:prstGeom prst="rect">
            <a:avLst/>
          </a:prstGeom>
          <a:gradFill flip="none" rotWithShape="1">
            <a:gsLst>
              <a:gs pos="0">
                <a:srgbClr val="000404"/>
              </a:gs>
              <a:gs pos="100000">
                <a:schemeClr val="accent2">
                  <a:lumMod val="75000"/>
                </a:schemeClr>
              </a:gs>
            </a:gsLst>
            <a:path path="circle">
              <a:fillToRect l="100000" t="100000"/>
            </a:path>
            <a:tileRect r="-100000" b="-100000"/>
          </a:gradFill>
          <a:ln w="9525" cap="flat" cmpd="sng" algn="ctr">
            <a:solidFill>
              <a:schemeClr val="tx1"/>
            </a:solidFill>
            <a:prstDash val="solid"/>
            <a:round/>
            <a:headEnd type="none" w="med" len="med"/>
            <a:tailEnd type="none" w="med" len="med"/>
          </a:ln>
          <a:effectLst/>
        </p:spPr>
        <p:txBody>
          <a:bodyPr/>
          <a:lstStyle/>
          <a:p>
            <a:pPr>
              <a:defRPr/>
            </a:pPr>
            <a:endParaRPr lang="en-US">
              <a:latin typeface="Arial" pitchFamily="-112" charset="0"/>
              <a:ea typeface="ＭＳ Ｐゴシック" pitchFamily="-112" charset="-128"/>
              <a:cs typeface="ＭＳ Ｐゴシック" pitchFamily="-112" charset="-128"/>
            </a:endParaRPr>
          </a:p>
        </p:txBody>
      </p:sp>
      <p:sp>
        <p:nvSpPr>
          <p:cNvPr id="368644" name="Text Box 2"/>
          <p:cNvSpPr txBox="1">
            <a:spLocks noChangeArrowheads="1"/>
          </p:cNvSpPr>
          <p:nvPr/>
        </p:nvSpPr>
        <p:spPr bwMode="auto">
          <a:xfrm>
            <a:off x="3933825" y="287338"/>
            <a:ext cx="1246188" cy="461962"/>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Outline</a:t>
            </a:r>
          </a:p>
        </p:txBody>
      </p:sp>
      <p:sp>
        <p:nvSpPr>
          <p:cNvPr id="368645" name="Text Box 3"/>
          <p:cNvSpPr txBox="1">
            <a:spLocks noChangeArrowheads="1"/>
          </p:cNvSpPr>
          <p:nvPr/>
        </p:nvSpPr>
        <p:spPr bwMode="auto">
          <a:xfrm>
            <a:off x="8502650" y="152400"/>
            <a:ext cx="5270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solidFill>
                  <a:schemeClr val="bg1"/>
                </a:solidFill>
                <a:cs typeface="Arial" charset="0"/>
              </a:rPr>
              <a:t>73</a:t>
            </a:r>
          </a:p>
        </p:txBody>
      </p:sp>
      <p:sp>
        <p:nvSpPr>
          <p:cNvPr id="368646" name="Text Box 4"/>
          <p:cNvSpPr txBox="1">
            <a:spLocks noChangeArrowheads="1"/>
          </p:cNvSpPr>
          <p:nvPr/>
        </p:nvSpPr>
        <p:spPr bwMode="auto">
          <a:xfrm>
            <a:off x="-63500" y="1346200"/>
            <a:ext cx="9315450" cy="15684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IV. (11:1–16:12) Christ is rejected as Messiah in anticipation of the final crucifixion rejection, so He introduces the Interadvent Age before His future reception and ministers to Gentiles to teach the postponement of the kingdom. </a:t>
            </a:r>
          </a:p>
        </p:txBody>
      </p:sp>
      <p:sp>
        <p:nvSpPr>
          <p:cNvPr id="134149" name="Text Box 5"/>
          <p:cNvSpPr txBox="1">
            <a:spLocks noChangeArrowheads="1"/>
          </p:cNvSpPr>
          <p:nvPr/>
        </p:nvSpPr>
        <p:spPr bwMode="auto">
          <a:xfrm>
            <a:off x="228600" y="3214688"/>
            <a:ext cx="8686800"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V. (16:13–20:34) Christ prepares His disciples regarding His Person and program in order that His Messianic authority might be delegated to them after His death. </a:t>
            </a:r>
          </a:p>
        </p:txBody>
      </p:sp>
      <p:sp>
        <p:nvSpPr>
          <p:cNvPr id="2" name="Title 1"/>
          <p:cNvSpPr>
            <a:spLocks noGrp="1"/>
          </p:cNvSpPr>
          <p:nvPr>
            <p:ph type="title" idx="4294967295"/>
          </p:nvPr>
        </p:nvSpPr>
        <p:spPr/>
        <p:txBody>
          <a:bodyPr/>
          <a:lstStyle/>
          <a:p>
            <a:pPr>
              <a:defRPr/>
            </a:pPr>
            <a:r>
              <a:rPr lang="en-US" sz="2400" b="1" kern="1200" dirty="0">
                <a:solidFill>
                  <a:srgbClr val="FFFFFF"/>
                </a:solidFill>
                <a:effectLst/>
                <a:latin typeface="Arial"/>
                <a:ea typeface="ＭＳ Ｐゴシック"/>
                <a:cs typeface="Times New Roman"/>
              </a:rPr>
              <a:t>16:13–20:34</a:t>
            </a:r>
            <a:r>
              <a:rPr lang="en-US" dirty="0"/>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4149"/>
                                        </p:tgtEl>
                                        <p:attrNameLst>
                                          <p:attrName>style.visibility</p:attrName>
                                        </p:attrNameLst>
                                      </p:cBhvr>
                                      <p:to>
                                        <p:strVal val="visible"/>
                                      </p:to>
                                    </p:set>
                                    <p:anim calcmode="lin" valueType="num">
                                      <p:cBhvr>
                                        <p:cTn id="7" dur="500" fill="hold"/>
                                        <p:tgtEl>
                                          <p:spTgt spid="134149"/>
                                        </p:tgtEl>
                                        <p:attrNameLst>
                                          <p:attrName>ppt_w</p:attrName>
                                        </p:attrNameLst>
                                      </p:cBhvr>
                                      <p:tavLst>
                                        <p:tav tm="0">
                                          <p:val>
                                            <p:fltVal val="0"/>
                                          </p:val>
                                        </p:tav>
                                        <p:tav tm="100000">
                                          <p:val>
                                            <p:strVal val="#ppt_w"/>
                                          </p:val>
                                        </p:tav>
                                      </p:tavLst>
                                    </p:anim>
                                    <p:anim calcmode="lin" valueType="num">
                                      <p:cBhvr>
                                        <p:cTn id="8" dur="500" fill="hold"/>
                                        <p:tgtEl>
                                          <p:spTgt spid="1341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49" grpId="0" animBg="1" autoUpdateAnimBg="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4441478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6933956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89016199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62897471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17EE868-DA5C-A7BA-39B3-B9B90F494D3C}"/>
            </a:ext>
          </a:extLst>
        </p:cNvPr>
        <p:cNvGrpSpPr/>
        <p:nvPr/>
      </p:nvGrpSpPr>
      <p:grpSpPr>
        <a:xfrm>
          <a:off x="0" y="0"/>
          <a:ext cx="0" cy="0"/>
          <a:chOff x="0" y="0"/>
          <a:chExt cx="0" cy="0"/>
        </a:xfrm>
      </p:grpSpPr>
      <p:pic>
        <p:nvPicPr>
          <p:cNvPr id="4" name="Picture 3">
            <a:extLst>
              <a:ext uri="{FF2B5EF4-FFF2-40B4-BE49-F238E27FC236}">
                <a16:creationId xmlns:a16="http://schemas.microsoft.com/office/drawing/2014/main" id="{7B1DC73D-1E56-0EF8-B459-858D2BEBA3F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520" y="446049"/>
            <a:ext cx="9167872" cy="5954751"/>
          </a:xfrm>
          <a:prstGeom prst="rect">
            <a:avLst/>
          </a:prstGeom>
        </p:spPr>
      </p:pic>
      <p:sp>
        <p:nvSpPr>
          <p:cNvPr id="2" name="TextBox 1">
            <a:extLst>
              <a:ext uri="{FF2B5EF4-FFF2-40B4-BE49-F238E27FC236}">
                <a16:creationId xmlns:a16="http://schemas.microsoft.com/office/drawing/2014/main" id="{0C3D608A-5105-025E-46DD-EE98878A3ACE}"/>
              </a:ext>
            </a:extLst>
          </p:cNvPr>
          <p:cNvSpPr txBox="1"/>
          <p:nvPr/>
        </p:nvSpPr>
        <p:spPr>
          <a:xfrm>
            <a:off x="3833091" y="341746"/>
            <a:ext cx="1690255" cy="461665"/>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0000"/>
                </a:solidFill>
                <a:effectLst/>
                <a:uLnTx/>
                <a:uFillTx/>
                <a:latin typeface="Arial"/>
                <a:ea typeface="Osaka"/>
              </a:rPr>
              <a:t>A camel</a:t>
            </a:r>
          </a:p>
        </p:txBody>
      </p:sp>
      <p:sp>
        <p:nvSpPr>
          <p:cNvPr id="3" name="TextBox 2">
            <a:extLst>
              <a:ext uri="{FF2B5EF4-FFF2-40B4-BE49-F238E27FC236}">
                <a16:creationId xmlns:a16="http://schemas.microsoft.com/office/drawing/2014/main" id="{EC4CF8AF-3412-981D-F63C-1ED8F743BA1F}"/>
              </a:ext>
            </a:extLst>
          </p:cNvPr>
          <p:cNvSpPr txBox="1"/>
          <p:nvPr/>
        </p:nvSpPr>
        <p:spPr>
          <a:xfrm>
            <a:off x="5527289" y="1227514"/>
            <a:ext cx="1690255" cy="830997"/>
          </a:xfrm>
          <a:prstGeom prst="rect">
            <a:avLst/>
          </a:prstGeom>
          <a:solidFill>
            <a:schemeClr val="bg1"/>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0000"/>
                </a:solidFill>
                <a:effectLst/>
                <a:uLnTx/>
                <a:uFillTx/>
                <a:latin typeface="Arial"/>
                <a:ea typeface="Osaka"/>
              </a:rPr>
              <a:t>The eye of a needle</a:t>
            </a:r>
          </a:p>
        </p:txBody>
      </p:sp>
    </p:spTree>
    <p:extLst>
      <p:ext uri="{BB962C8B-B14F-4D97-AF65-F5344CB8AC3E}">
        <p14:creationId xmlns:p14="http://schemas.microsoft.com/office/powerpoint/2010/main" val="402325082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17EE868-DA5C-A7BA-39B3-B9B90F494D3C}"/>
            </a:ext>
          </a:extLst>
        </p:cNvPr>
        <p:cNvGrpSpPr/>
        <p:nvPr/>
      </p:nvGrpSpPr>
      <p:grpSpPr>
        <a:xfrm>
          <a:off x="0" y="0"/>
          <a:ext cx="0" cy="0"/>
          <a:chOff x="0" y="0"/>
          <a:chExt cx="0" cy="0"/>
        </a:xfrm>
      </p:grpSpPr>
      <p:pic>
        <p:nvPicPr>
          <p:cNvPr id="1026" name="Picture 2" descr="Camel through the Eye of a Needle">
            <a:extLst>
              <a:ext uri="{FF2B5EF4-FFF2-40B4-BE49-F238E27FC236}">
                <a16:creationId xmlns:a16="http://schemas.microsoft.com/office/drawing/2014/main" id="{56B19C70-82BE-F023-CE28-E684FF287F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80122"/>
            <a:ext cx="9212384" cy="61983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7699804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583218-5503-5096-DEA4-E722F88A0110}"/>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id="{09230A04-EE94-2111-A91A-05C1F340DBAF}"/>
              </a:ext>
            </a:extLst>
          </p:cNvPr>
          <p:cNvPicPr>
            <a:picLocks noChangeAspect="1"/>
          </p:cNvPicPr>
          <p:nvPr/>
        </p:nvPicPr>
        <p:blipFill>
          <a:blip r:embed="rId3"/>
          <a:stretch>
            <a:fillRect/>
          </a:stretch>
        </p:blipFill>
        <p:spPr>
          <a:xfrm>
            <a:off x="208359" y="0"/>
            <a:ext cx="8727281" cy="6858000"/>
          </a:xfrm>
          <a:prstGeom prst="rect">
            <a:avLst/>
          </a:prstGeom>
        </p:spPr>
      </p:pic>
    </p:spTree>
    <p:extLst>
      <p:ext uri="{BB962C8B-B14F-4D97-AF65-F5344CB8AC3E}">
        <p14:creationId xmlns:p14="http://schemas.microsoft.com/office/powerpoint/2010/main" val="118668664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2" name="TextBox 1">
            <a:extLst>
              <a:ext uri="{FF2B5EF4-FFF2-40B4-BE49-F238E27FC236}">
                <a16:creationId xmlns:a16="http://schemas.microsoft.com/office/drawing/2014/main" id="{92D12046-477B-8FB2-29E1-4D4F71887EE2}"/>
              </a:ext>
            </a:extLst>
          </p:cNvPr>
          <p:cNvSpPr txBox="1"/>
          <p:nvPr/>
        </p:nvSpPr>
        <p:spPr>
          <a:xfrm>
            <a:off x="-1059873" y="5652655"/>
            <a:ext cx="18473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a:ea typeface="Osaka"/>
            </a:endParaRPr>
          </a:p>
        </p:txBody>
      </p:sp>
    </p:spTree>
    <p:extLst>
      <p:ext uri="{BB962C8B-B14F-4D97-AF65-F5344CB8AC3E}">
        <p14:creationId xmlns:p14="http://schemas.microsoft.com/office/powerpoint/2010/main" val="328102289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1300">
                <a:latin typeface="Times New Roman"/>
                <a:ea typeface="Times New Roman"/>
                <a:cs typeface="Times New Roman"/>
                <a:sym typeface="Times New Roman"/>
              </a:defRPr>
            </a:pP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Due to the </a:t>
            </a:r>
            <a:r>
              <a:rPr kumimoji="0" sz="1300" b="0" i="0" u="none" strike="noStrike" kern="0" cap="none" spc="0" normalizeH="0" baseline="0" noProof="0">
                <a:ln>
                  <a:noFill/>
                </a:ln>
                <a:solidFill>
                  <a:srgbClr val="000000"/>
                </a:solidFill>
                <a:effectLst/>
                <a:uLnTx/>
                <a:uFillTx/>
                <a:latin typeface="Arial"/>
                <a:ea typeface="Times New Roman"/>
                <a:cs typeface="Arial"/>
                <a:sym typeface="Times New Roman"/>
              </a:rPr>
              <a:t>Lumo </a:t>
            </a: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Project producing its own publishing material we regret to inform you that we cannot license our photos to other clients outside of </a:t>
            </a:r>
            <a:r>
              <a:rPr kumimoji="0" sz="1300" b="0" i="0" u="sng" strike="noStrike" kern="0" cap="none" spc="0" normalizeH="0" baseline="0" noProof="0">
                <a:ln>
                  <a:noFill/>
                </a:ln>
                <a:solidFill>
                  <a:srgbClr val="0000FF"/>
                </a:solidFill>
                <a:effectLst/>
                <a:uLnTx/>
                <a:uFill>
                  <a:solidFill>
                    <a:srgbClr val="0000FF"/>
                  </a:solidFill>
                </a:uFill>
                <a:latin typeface="Arial"/>
                <a:ea typeface="Times New Roman"/>
                <a:cs typeface="Arial"/>
                <a:sym typeface="Times New Roman"/>
                <a:hlinkClick r:id="rId3"/>
              </a:rPr>
              <a:t>freebibleimages.org</a:t>
            </a: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a:t>
            </a:r>
            <a:endParaRPr kumimoji="0" sz="1300" b="0" i="0" u="none" strike="noStrike" kern="0" cap="none" spc="0" normalizeH="0" baseline="0" noProof="0">
              <a:ln>
                <a:noFill/>
              </a:ln>
              <a:solidFill>
                <a:srgbClr val="000000"/>
              </a:solidFill>
              <a:effectLst/>
              <a:uLnTx/>
              <a:uFillTx/>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marL="0" marR="0" lvl="0" indent="0" algn="ctr" defTabSz="914400" rtl="0" eaLnBrk="1" fontAlgn="auto" latinLnBrk="0" hangingPunct="0">
              <a:lnSpc>
                <a:spcPct val="80000"/>
              </a:lnSpc>
              <a:spcBef>
                <a:spcPts val="0"/>
              </a:spcBef>
              <a:spcAft>
                <a:spcPts val="0"/>
              </a:spcAft>
              <a:buClrTx/>
              <a:buSzTx/>
              <a:buFontTx/>
              <a:buNone/>
              <a:tabLst/>
              <a:defRPr sz="1200">
                <a:latin typeface="Times New Roman"/>
                <a:ea typeface="Times New Roman"/>
                <a:cs typeface="Times New Roman"/>
                <a:sym typeface="Times New Roman"/>
              </a:defRPr>
            </a:pP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THE</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GOSPEL</a:t>
            </a:r>
            <a:r>
              <a:rPr kumimoji="0" lang="en-US" sz="1100" b="0" i="0" u="none" strike="noStrike" kern="0" cap="none" spc="0" normalizeH="0" baseline="0" noProof="0">
                <a:ln>
                  <a:noFill/>
                </a:ln>
                <a:solidFill>
                  <a:srgbClr val="000000"/>
                </a:solidFill>
                <a:effectLst/>
                <a:uLnTx/>
                <a:uFillTx/>
                <a:latin typeface="Arial"/>
                <a:ea typeface="Times New Roman"/>
                <a:cs typeface="Arial"/>
                <a:sym typeface="Times New Roman"/>
              </a:rPr>
              <a:t> </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——OF——</a:t>
            </a: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MATTHEW</a:t>
            </a:r>
            <a:endParaRPr kumimoji="0" sz="1000" b="1" i="0" u="none" strike="noStrike" kern="0" cap="none" spc="0" normalizeH="0" baseline="0" noProof="0">
              <a:ln>
                <a:noFill/>
              </a:ln>
              <a:solidFill>
                <a:srgbClr val="FFFFFF"/>
              </a:solidFill>
              <a:effectLst/>
              <a:uLnTx/>
              <a:uFillTx/>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These images are not licensed for reuse in video, </a:t>
            </a:r>
            <a:r>
              <a:rPr kumimoji="0" sz="1300" b="0" i="0" u="none" strike="noStrike" kern="0" cap="none" spc="0" normalizeH="0" baseline="0" noProof="0">
                <a:ln>
                  <a:noFill/>
                </a:ln>
                <a:solidFill>
                  <a:srgbClr val="000000"/>
                </a:solidFill>
                <a:effectLst/>
                <a:uLnTx/>
                <a:uFillTx/>
                <a:latin typeface="Arial"/>
                <a:ea typeface="Times New Roman"/>
                <a:cs typeface="Arial"/>
                <a:sym typeface="Times New Roman"/>
              </a:rPr>
              <a:t>epublishing</a:t>
            </a: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 or other media. Downloaded pictures and files cannot be redistributed through any other website than </a:t>
            </a:r>
            <a:r>
              <a:rPr kumimoji="0" sz="1300" b="0" i="0" u="none" strike="noStrike" kern="0" cap="none" spc="0" normalizeH="0" baseline="0" noProof="0">
                <a:ln>
                  <a:noFill/>
                </a:ln>
                <a:solidFill>
                  <a:srgbClr val="000000"/>
                </a:solidFill>
                <a:effectLst/>
                <a:uLnTx/>
                <a:uFillTx/>
                <a:latin typeface="Arial"/>
                <a:ea typeface="Times New Roman"/>
                <a:cs typeface="Arial"/>
                <a:sym typeface="Times New Roman"/>
                <a:hlinkClick r:id="rId4"/>
              </a:rPr>
              <a:t>freebibleimages.org</a:t>
            </a: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 or used in any context where the accompanying message is undermining of the Christian faith and gospel.</a:t>
            </a:r>
            <a:endParaRPr kumimoji="0" sz="1300" b="0" i="0" u="none" strike="noStrike" kern="0" cap="none" spc="0" normalizeH="0" baseline="0" noProof="0">
              <a:ln>
                <a:noFill/>
              </a:ln>
              <a:solidFill>
                <a:srgbClr val="000000"/>
              </a:solidFill>
              <a:effectLst/>
              <a:uLnTx/>
              <a:uFillTx/>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1300">
                <a:latin typeface="Times New Roman"/>
                <a:ea typeface="Times New Roman"/>
                <a:cs typeface="Times New Roman"/>
                <a:sym typeface="Times New Roman"/>
              </a:defRPr>
            </a:pPr>
            <a:r>
              <a:rPr kumimoji="0" lang="en-US" sz="1300" b="0" i="0" u="none" strike="noStrike" kern="0" cap="none" spc="0" normalizeH="0" baseline="0" noProof="0">
                <a:ln>
                  <a:noFill/>
                </a:ln>
                <a:solidFill>
                  <a:srgbClr val="000000"/>
                </a:solidFill>
                <a:effectLst/>
                <a:uLnTx/>
                <a:uFillTx/>
                <a:latin typeface="Arial"/>
                <a:ea typeface="Times New Roman"/>
                <a:cs typeface="Arial"/>
                <a:sym typeface="Times New Roman"/>
              </a:rPr>
              <a:t>Photos can only be used on educational presentations, blogs and social media, all of which should be accompanied with reference to </a:t>
            </a:r>
            <a:r>
              <a:rPr kumimoji="0" sz="1300" b="0" i="0" u="sng" strike="noStrike" kern="0" cap="none" spc="0" normalizeH="0" baseline="0" noProof="0">
                <a:ln>
                  <a:noFill/>
                </a:ln>
                <a:solidFill>
                  <a:srgbClr val="0000FF"/>
                </a:solidFill>
                <a:effectLst/>
                <a:uLnTx/>
                <a:uFill>
                  <a:solidFill>
                    <a:srgbClr val="0000FF"/>
                  </a:solidFill>
                </a:uFill>
                <a:latin typeface="Arial"/>
                <a:ea typeface="Times New Roman"/>
                <a:cs typeface="Arial"/>
                <a:sym typeface="Times New Roman"/>
                <a:hlinkClick r:id="rId5"/>
              </a:rPr>
              <a:t>www.LumoProject.com</a:t>
            </a:r>
            <a:r>
              <a:rPr kumimoji="0" lang="en-US" sz="1300" b="0" i="0" u="sng" strike="noStrike" kern="0" cap="none" spc="0" normalizeH="0" baseline="0" noProof="0">
                <a:ln>
                  <a:noFill/>
                </a:ln>
                <a:solidFill>
                  <a:srgbClr val="0000FF"/>
                </a:solidFill>
                <a:effectLst/>
                <a:uLnTx/>
                <a:uFill>
                  <a:solidFill>
                    <a:srgbClr val="0000FF"/>
                  </a:solidFill>
                </a:uFill>
                <a:latin typeface="Arial"/>
                <a:ea typeface="Times New Roman"/>
                <a:cs typeface="Arial"/>
                <a:sym typeface="Times New Roman"/>
              </a:rPr>
              <a:t>.</a:t>
            </a:r>
            <a:endParaRPr kumimoji="0" lang="en-US" sz="1300" b="0" i="0" u="sng" strike="noStrike" kern="0" cap="none" spc="0" normalizeH="0" baseline="0" noProof="0">
              <a:ln>
                <a:noFill/>
              </a:ln>
              <a:solidFill>
                <a:srgbClr val="0000FF"/>
              </a:solidFill>
              <a:effectLst/>
              <a:uLnTx/>
              <a:uFill>
                <a:solidFill>
                  <a:srgbClr val="0000FF"/>
                </a:solidFill>
              </a:uFill>
              <a:latin typeface="Arial"/>
              <a:ea typeface="Times New Roman"/>
              <a:cs typeface="Arial"/>
              <a:sym typeface="Times New Roman"/>
              <a:hlinkClick r:id="rId5"/>
            </a:endParaRPr>
          </a:p>
          <a:p>
            <a:pPr marL="0" marR="0" lvl="0" indent="0" algn="ctr" defTabSz="914400" rtl="0" eaLnBrk="1" fontAlgn="auto" latinLnBrk="0" hangingPunct="0">
              <a:lnSpc>
                <a:spcPct val="100000"/>
              </a:lnSpc>
              <a:spcBef>
                <a:spcPts val="0"/>
              </a:spcBef>
              <a:spcAft>
                <a:spcPts val="0"/>
              </a:spcAft>
              <a:buClrTx/>
              <a:buSzTx/>
              <a:buFontTx/>
              <a:buNone/>
              <a:tabLst/>
              <a:defRPr sz="1300">
                <a:latin typeface="Times New Roman"/>
                <a:ea typeface="Times New Roman"/>
                <a:cs typeface="Times New Roman"/>
                <a:sym typeface="Times New Roman"/>
              </a:defRPr>
            </a:pPr>
            <a:endParaRPr kumimoji="0" sz="1300" b="0" i="0" u="sng" strike="noStrike" kern="0" cap="none" spc="0" normalizeH="0" baseline="0" noProof="0">
              <a:ln>
                <a:noFill/>
              </a:ln>
              <a:solidFill>
                <a:srgbClr val="0000FF"/>
              </a:solidFill>
              <a:effectLst/>
              <a:uLnTx/>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marL="0" marR="0" lvl="0" indent="0" algn="ctr" defTabSz="314884" rtl="0" eaLnBrk="1" fontAlgn="auto" latinLnBrk="0" hangingPunct="0">
              <a:lnSpc>
                <a:spcPct val="100000"/>
              </a:lnSpc>
              <a:spcBef>
                <a:spcPts val="0"/>
              </a:spcBef>
              <a:spcAft>
                <a:spcPts val="0"/>
              </a:spcAft>
              <a:buClrTx/>
              <a:buSzTx/>
              <a:buFontTx/>
              <a:buNone/>
              <a:tabLst/>
              <a:defRPr sz="1000" spc="-100">
                <a:latin typeface="Times New Roman"/>
                <a:ea typeface="Times New Roman"/>
                <a:cs typeface="Times New Roman"/>
                <a:sym typeface="Times New Roman"/>
              </a:defRPr>
            </a:pPr>
            <a:r>
              <a:rPr kumimoji="0" lang="en-US" sz="1000" b="0" i="0" u="none" strike="noStrike" kern="0" cap="none" spc="50" normalizeH="0" baseline="0" noProof="0">
                <a:ln>
                  <a:noFill/>
                </a:ln>
                <a:solidFill>
                  <a:srgbClr val="000000"/>
                </a:solidFill>
                <a:effectLst/>
                <a:uLnTx/>
                <a:uFillTx/>
                <a:latin typeface="Arial"/>
                <a:ea typeface="Times New Roman"/>
                <a:cs typeface="Arial"/>
                <a:sym typeface="Times New Roman"/>
              </a:rPr>
              <a:t>Picture courtesy of </a:t>
            </a:r>
            <a:r>
              <a:rPr kumimoji="0" sz="1000" b="0" i="0" u="none" strike="noStrike" kern="0" cap="none" spc="50" normalizeH="0" baseline="0" noProof="0">
                <a:ln>
                  <a:noFill/>
                </a:ln>
                <a:solidFill>
                  <a:srgbClr val="000000"/>
                </a:solidFill>
                <a:effectLst/>
                <a:uLnTx/>
                <a:uFillTx/>
                <a:latin typeface="Arial"/>
                <a:ea typeface="Times New Roman"/>
                <a:cs typeface="Arial"/>
                <a:sym typeface="Times New Roman"/>
              </a:rPr>
              <a:t>BBM</a:t>
            </a:r>
            <a:br>
              <a:rPr kumimoji="0" sz="1000" b="0" i="0" u="none" strike="noStrike" kern="0" cap="none" spc="50" normalizeH="0" baseline="0" noProof="0">
                <a:ln>
                  <a:noFill/>
                </a:ln>
                <a:solidFill>
                  <a:srgbClr val="000000"/>
                </a:solidFill>
                <a:effectLst/>
                <a:uLnTx/>
                <a:uFillTx/>
                <a:latin typeface="Arial"/>
                <a:ea typeface="Times New Roman"/>
                <a:cs typeface="Arial"/>
                <a:sym typeface="Times New Roman"/>
              </a:rPr>
            </a:br>
            <a:r>
              <a:rPr kumimoji="0" sz="1000" b="0" i="0" u="none" strike="noStrike" kern="0" cap="none" spc="50" normalizeH="0" baseline="0" noProof="0">
                <a:ln>
                  <a:noFill/>
                </a:ln>
                <a:solidFill>
                  <a:srgbClr val="000000"/>
                </a:solidFill>
                <a:effectLst/>
                <a:uLnTx/>
                <a:uFillTx/>
                <a:latin typeface="Arial"/>
                <a:ea typeface="Times New Roman"/>
                <a:cs typeface="Arial"/>
                <a:sym typeface="Times New Roman"/>
              </a:rPr>
              <a:t>© </a:t>
            </a:r>
            <a:r>
              <a:rPr kumimoji="0" lang="en-US" sz="1000" b="0" i="0" u="none" strike="noStrike" kern="0" cap="none" spc="50" normalizeH="0" baseline="0" noProof="0">
                <a:ln>
                  <a:noFill/>
                </a:ln>
                <a:solidFill>
                  <a:srgbClr val="000000"/>
                </a:solidFill>
                <a:effectLst/>
                <a:uLnTx/>
                <a:uFillTx/>
                <a:latin typeface="Arial"/>
                <a:ea typeface="Times New Roman"/>
                <a:cs typeface="Arial"/>
                <a:sym typeface="Times New Roman"/>
              </a:rPr>
              <a:t>All Rights Reserved.</a:t>
            </a:r>
            <a:endParaRPr kumimoji="0" sz="1000" b="0" i="0" u="none" strike="noStrike" kern="0" cap="none" spc="50" normalizeH="0" baseline="0" noProof="0">
              <a:ln>
                <a:noFill/>
              </a:ln>
              <a:solidFill>
                <a:srgbClr val="000000"/>
              </a:solidFill>
              <a:effectLst/>
              <a:uLnTx/>
              <a:uFillTx/>
              <a:latin typeface="Arial"/>
              <a:ea typeface="Times New Roman"/>
              <a:cs typeface="Arial"/>
              <a:sym typeface="Times New Roman"/>
            </a:endParaRPr>
          </a:p>
          <a:p>
            <a:pPr marL="0" marR="0" lvl="0" indent="0" algn="ctr" defTabSz="314884" rtl="0" eaLnBrk="1" fontAlgn="auto" latinLnBrk="0" hangingPunct="0">
              <a:lnSpc>
                <a:spcPct val="100000"/>
              </a:lnSpc>
              <a:spcBef>
                <a:spcPts val="0"/>
              </a:spcBef>
              <a:spcAft>
                <a:spcPts val="0"/>
              </a:spcAft>
              <a:buClrTx/>
              <a:buSzTx/>
              <a:buFontTx/>
              <a:buNone/>
              <a:tabLst/>
              <a:defRPr sz="1000" spc="-100">
                <a:latin typeface="Times New Roman"/>
                <a:ea typeface="Times New Roman"/>
                <a:cs typeface="Times New Roman"/>
                <a:sym typeface="Times New Roman"/>
              </a:defRPr>
            </a:pPr>
            <a:r>
              <a:rPr kumimoji="0" sz="1000" b="0" i="0" u="none" strike="noStrike" kern="0" cap="none" spc="50" normalizeH="0" baseline="0" noProof="0">
                <a:ln>
                  <a:noFill/>
                </a:ln>
                <a:solidFill>
                  <a:srgbClr val="000000"/>
                </a:solidFill>
                <a:effectLst/>
                <a:uLnTx/>
                <a:uFillTx/>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marL="0" marR="0" lvl="0" indent="0" algn="ctr" defTabSz="914400" rtl="0" eaLnBrk="1" fontAlgn="auto" latinLnBrk="0" hangingPunct="0">
              <a:lnSpc>
                <a:spcPct val="80000"/>
              </a:lnSpc>
              <a:spcBef>
                <a:spcPts val="0"/>
              </a:spcBef>
              <a:spcAft>
                <a:spcPts val="0"/>
              </a:spcAft>
              <a:buClrTx/>
              <a:buSzTx/>
              <a:buFontTx/>
              <a:buNone/>
              <a:tabLst/>
              <a:defRPr sz="1200">
                <a:latin typeface="Times New Roman"/>
                <a:ea typeface="Times New Roman"/>
                <a:cs typeface="Times New Roman"/>
                <a:sym typeface="Times New Roman"/>
              </a:defRPr>
            </a:pP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THE</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GOSPEL</a:t>
            </a:r>
            <a:r>
              <a:rPr kumimoji="0" lang="en-US" sz="1100" b="0" i="0" u="none" strike="noStrike" kern="0" cap="none" spc="0" normalizeH="0" baseline="0" noProof="0">
                <a:ln>
                  <a:noFill/>
                </a:ln>
                <a:solidFill>
                  <a:srgbClr val="000000"/>
                </a:solidFill>
                <a:effectLst/>
                <a:uLnTx/>
                <a:uFillTx/>
                <a:latin typeface="Arial"/>
                <a:ea typeface="Times New Roman"/>
                <a:cs typeface="Arial"/>
                <a:sym typeface="Times New Roman"/>
              </a:rPr>
              <a:t> </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——OF——</a:t>
            </a: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MARK</a:t>
            </a:r>
            <a:endParaRPr kumimoji="0" sz="1000" b="1" i="0" u="none" strike="noStrike" kern="0" cap="none" spc="0" normalizeH="0" baseline="0" noProof="0">
              <a:ln>
                <a:noFill/>
              </a:ln>
              <a:solidFill>
                <a:srgbClr val="FFFFFF"/>
              </a:solidFill>
              <a:effectLst/>
              <a:uLnTx/>
              <a:uFillTx/>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marL="0" marR="0" lvl="0" indent="0" algn="ctr" defTabSz="914400" rtl="0" eaLnBrk="1" fontAlgn="auto" latinLnBrk="0" hangingPunct="0">
              <a:lnSpc>
                <a:spcPct val="80000"/>
              </a:lnSpc>
              <a:spcBef>
                <a:spcPts val="0"/>
              </a:spcBef>
              <a:spcAft>
                <a:spcPts val="0"/>
              </a:spcAft>
              <a:buClrTx/>
              <a:buSzTx/>
              <a:buFontTx/>
              <a:buNone/>
              <a:tabLst/>
              <a:defRPr sz="1200">
                <a:latin typeface="Times New Roman"/>
                <a:ea typeface="Times New Roman"/>
                <a:cs typeface="Times New Roman"/>
                <a:sym typeface="Times New Roman"/>
              </a:defRPr>
            </a:pP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THE</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GOSPEL</a:t>
            </a:r>
            <a:r>
              <a:rPr kumimoji="0" lang="en-US" sz="1100" b="0" i="0" u="none" strike="noStrike" kern="0" cap="none" spc="0" normalizeH="0" baseline="0" noProof="0">
                <a:ln>
                  <a:noFill/>
                </a:ln>
                <a:solidFill>
                  <a:srgbClr val="000000"/>
                </a:solidFill>
                <a:effectLst/>
                <a:uLnTx/>
                <a:uFillTx/>
                <a:latin typeface="Arial"/>
                <a:ea typeface="Times New Roman"/>
                <a:cs typeface="Arial"/>
                <a:sym typeface="Times New Roman"/>
              </a:rPr>
              <a:t> </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——OF——</a:t>
            </a: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LUKE</a:t>
            </a:r>
            <a:endParaRPr kumimoji="0" sz="1000" b="1" i="0" u="none" strike="noStrike" kern="0" cap="none" spc="0" normalizeH="0" baseline="0" noProof="0">
              <a:ln>
                <a:noFill/>
              </a:ln>
              <a:solidFill>
                <a:srgbClr val="FFFFFF"/>
              </a:solidFill>
              <a:effectLst/>
              <a:uLnTx/>
              <a:uFillTx/>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marL="0" marR="0" lvl="0" indent="0" algn="ctr" defTabSz="914400" rtl="0" eaLnBrk="1" fontAlgn="auto" latinLnBrk="0" hangingPunct="0">
              <a:lnSpc>
                <a:spcPct val="80000"/>
              </a:lnSpc>
              <a:spcBef>
                <a:spcPts val="0"/>
              </a:spcBef>
              <a:spcAft>
                <a:spcPts val="0"/>
              </a:spcAft>
              <a:buClrTx/>
              <a:buSzTx/>
              <a:buFontTx/>
              <a:buNone/>
              <a:tabLst/>
              <a:defRPr sz="1200">
                <a:latin typeface="Times New Roman"/>
                <a:ea typeface="Times New Roman"/>
                <a:cs typeface="Times New Roman"/>
                <a:sym typeface="Times New Roman"/>
              </a:defRPr>
            </a:pP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THE</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GOSPEL</a:t>
            </a:r>
            <a:r>
              <a:rPr kumimoji="0" lang="en-US" sz="1100" b="0" i="0" u="none" strike="noStrike" kern="0" cap="none" spc="0" normalizeH="0" baseline="0" noProof="0">
                <a:ln>
                  <a:noFill/>
                </a:ln>
                <a:solidFill>
                  <a:srgbClr val="000000"/>
                </a:solidFill>
                <a:effectLst/>
                <a:uLnTx/>
                <a:uFillTx/>
                <a:latin typeface="Arial"/>
                <a:ea typeface="Times New Roman"/>
                <a:cs typeface="Arial"/>
                <a:sym typeface="Times New Roman"/>
              </a:rPr>
              <a:t> </a:t>
            </a:r>
            <a:b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br>
            <a:r>
              <a:rPr kumimoji="0" lang="en-US" sz="800" b="0" i="0" u="none" strike="noStrike" kern="0" cap="none" spc="0" normalizeH="0" baseline="0" noProof="0">
                <a:ln>
                  <a:noFill/>
                </a:ln>
                <a:solidFill>
                  <a:srgbClr val="000000"/>
                </a:solidFill>
                <a:effectLst/>
                <a:uLnTx/>
                <a:uFillTx/>
                <a:latin typeface="Arial"/>
                <a:ea typeface="Times New Roman"/>
                <a:cs typeface="Arial"/>
                <a:sym typeface="Times New Roman"/>
              </a:rPr>
              <a:t>——OF——</a:t>
            </a:r>
            <a:r>
              <a:rPr kumimoji="0" lang="en-US" sz="1000" b="0" i="0" u="none" strike="noStrike" kern="0" cap="none" spc="0" normalizeH="0" baseline="0" noProof="0">
                <a:ln>
                  <a:noFill/>
                </a:ln>
                <a:solidFill>
                  <a:srgbClr val="000000"/>
                </a:solidFill>
                <a:effectLst/>
                <a:uLnTx/>
                <a:uFillTx/>
                <a:latin typeface="Arial"/>
                <a:ea typeface="Times New Roman"/>
                <a:cs typeface="Arial"/>
                <a:sym typeface="Times New Roman"/>
              </a:rPr>
              <a:t> </a:t>
            </a:r>
            <a:r>
              <a:rPr kumimoji="0" lang="en-US" sz="1100" b="1" i="0" u="none" strike="noStrike" kern="0" cap="none" spc="0" normalizeH="0" baseline="0" noProof="0">
                <a:ln>
                  <a:noFill/>
                </a:ln>
                <a:solidFill>
                  <a:srgbClr val="000000"/>
                </a:solidFill>
                <a:effectLst/>
                <a:uLnTx/>
                <a:uFillTx/>
                <a:latin typeface="Arial"/>
                <a:ea typeface="Times New Roman"/>
                <a:cs typeface="Arial"/>
                <a:sym typeface="Times New Roman"/>
              </a:rPr>
              <a:t>JOHN</a:t>
            </a:r>
            <a:endParaRPr kumimoji="0" sz="1000" b="1" i="0" u="none" strike="noStrike" kern="0" cap="none" spc="0" normalizeH="0" baseline="0" noProof="0">
              <a:ln>
                <a:noFill/>
              </a:ln>
              <a:solidFill>
                <a:srgbClr val="FFFFFF"/>
              </a:solidFill>
              <a:effectLst/>
              <a:uLnTx/>
              <a:uFillTx/>
              <a:latin typeface="Arial"/>
              <a:ea typeface="Times New Roman"/>
              <a:cs typeface="Arial"/>
              <a:sym typeface="Times New Roman"/>
            </a:endParaRPr>
          </a:p>
        </p:txBody>
      </p:sp>
    </p:spTree>
    <p:extLst>
      <p:ext uri="{BB962C8B-B14F-4D97-AF65-F5344CB8AC3E}">
        <p14:creationId xmlns:p14="http://schemas.microsoft.com/office/powerpoint/2010/main" val="2878616242"/>
      </p:ext>
    </p:extLst>
  </p:cSld>
  <p:clrMapOvr>
    <a:masterClrMapping/>
  </p:clrMapOvr>
  <p:transition spd="med"/>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29" name="Picture 2" descr="king-of-kings"/>
          <p:cNvPicPr>
            <a:picLocks noChangeAspect="1" noChangeArrowheads="1"/>
          </p:cNvPicPr>
          <p:nvPr/>
        </p:nvPicPr>
        <p:blipFill>
          <a:blip r:embed="rId3">
            <a:lum bright="18000"/>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4579" name="Rectangle 3"/>
          <p:cNvSpPr>
            <a:spLocks noGrp="1" noChangeArrowheads="1"/>
          </p:cNvSpPr>
          <p:nvPr>
            <p:ph type="title"/>
          </p:nvPr>
        </p:nvSpPr>
        <p:spPr>
          <a:xfrm>
            <a:off x="4139952" y="19968"/>
            <a:ext cx="3816424" cy="1896864"/>
          </a:xfrm>
        </p:spPr>
        <p:txBody>
          <a:bodyPr/>
          <a:lstStyle/>
          <a:p>
            <a:pPr algn="l" eaLnBrk="1" hangingPunct="1">
              <a:defRPr/>
            </a:pPr>
            <a:r>
              <a:rPr lang="en-US" b="1" dirty="0">
                <a:effectLst>
                  <a:outerShdw blurRad="38100" dist="38100" dir="2700000" algn="tl">
                    <a:srgbClr val="FFFFFF"/>
                  </a:outerShdw>
                </a:effectLst>
                <a:cs typeface="+mj-cs"/>
              </a:rPr>
              <a:t>A Literal, Political Kingdom</a:t>
            </a:r>
            <a:endParaRPr lang="en-US" sz="2800" b="1" dirty="0">
              <a:effectLst>
                <a:outerShdw blurRad="38100" dist="38100" dir="2700000" algn="tl">
                  <a:srgbClr val="FFFFFF"/>
                </a:outerShdw>
              </a:effectLst>
              <a:cs typeface="+mj-cs"/>
            </a:endParaRPr>
          </a:p>
        </p:txBody>
      </p:sp>
      <p:sp>
        <p:nvSpPr>
          <p:cNvPr id="24580" name="Rectangle 4"/>
          <p:cNvSpPr>
            <a:spLocks noGrp="1" noChangeArrowheads="1"/>
          </p:cNvSpPr>
          <p:nvPr>
            <p:ph type="body" idx="1"/>
          </p:nvPr>
        </p:nvSpPr>
        <p:spPr>
          <a:xfrm>
            <a:off x="22448" y="0"/>
            <a:ext cx="3973488" cy="6858000"/>
          </a:xfrm>
        </p:spPr>
        <p:txBody>
          <a:bodyPr anchor="ctr"/>
          <a:lstStyle/>
          <a:p>
            <a:pPr marL="461480" indent="-461480" algn="ctr" eaLnBrk="1" hangingPunct="1">
              <a:buNone/>
              <a:defRPr/>
            </a:pPr>
            <a:r>
              <a:rPr lang="mr-IN" sz="2800" b="1" i="1" dirty="0">
                <a:solidFill>
                  <a:srgbClr val="FFFFFF"/>
                </a:solidFill>
                <a:effectLst>
                  <a:glow rad="101600">
                    <a:schemeClr val="tx1">
                      <a:alpha val="75000"/>
                    </a:schemeClr>
                  </a:glow>
                  <a:outerShdw blurRad="50800" dist="88900" dir="2700000" algn="tl" rotWithShape="0">
                    <a:srgbClr val="000000"/>
                  </a:outerShdw>
                </a:effectLst>
                <a:cs typeface="+mn-cs"/>
              </a:rPr>
              <a:t>"</a:t>
            </a:r>
            <a: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t>Jesus replied, </a:t>
            </a:r>
            <a:b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br>
            <a:r>
              <a:rPr lang="mr-IN" sz="2800" b="1" i="1" dirty="0">
                <a:solidFill>
                  <a:srgbClr val="FFFFFF"/>
                </a:solidFill>
                <a:effectLst>
                  <a:glow rad="101600">
                    <a:schemeClr val="tx1">
                      <a:alpha val="75000"/>
                    </a:schemeClr>
                  </a:glow>
                  <a:outerShdw blurRad="50800" dist="88900" dir="2700000" algn="tl" rotWithShape="0">
                    <a:srgbClr val="000000"/>
                  </a:outerShdw>
                </a:effectLst>
                <a:cs typeface="+mn-cs"/>
              </a:rPr>
              <a:t>'</a:t>
            </a:r>
            <a: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t>I assure you that when the world is made new and the Son of Man sits upon his glorious throne, you who have been my followers will also sit on twelve thrones, judging the twelve tribes of Israel</a:t>
            </a:r>
            <a:r>
              <a:rPr lang="mr-IN" sz="2800" b="1" i="1" dirty="0">
                <a:solidFill>
                  <a:srgbClr val="FFFFFF"/>
                </a:solidFill>
                <a:effectLst>
                  <a:glow rad="101600">
                    <a:schemeClr val="tx1">
                      <a:alpha val="75000"/>
                    </a:schemeClr>
                  </a:glow>
                  <a:outerShdw blurRad="50800" dist="88900" dir="2700000" algn="tl" rotWithShape="0">
                    <a:srgbClr val="000000"/>
                  </a:outerShdw>
                </a:effectLst>
                <a:cs typeface="+mn-cs"/>
              </a:rPr>
              <a:t>'"</a:t>
            </a:r>
            <a: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t> </a:t>
            </a:r>
            <a:b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br>
            <a: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t>(Matt. 19:28 </a:t>
            </a:r>
            <a:r>
              <a:rPr lang="en-US" sz="2400" b="1" i="1" dirty="0">
                <a:solidFill>
                  <a:srgbClr val="FFFFFF"/>
                </a:solidFill>
                <a:effectLst>
                  <a:glow rad="101600">
                    <a:schemeClr val="tx1">
                      <a:alpha val="75000"/>
                    </a:schemeClr>
                  </a:glow>
                  <a:outerShdw blurRad="50800" dist="88900" dir="2700000" algn="tl" rotWithShape="0">
                    <a:srgbClr val="000000"/>
                  </a:outerShdw>
                </a:effectLst>
                <a:cs typeface="+mn-cs"/>
              </a:rPr>
              <a:t>NLT</a:t>
            </a:r>
            <a:r>
              <a:rPr lang="en-US" sz="2800" b="1" i="1" dirty="0">
                <a:solidFill>
                  <a:srgbClr val="FFFFFF"/>
                </a:solidFill>
                <a:effectLst>
                  <a:glow rad="101600">
                    <a:schemeClr val="tx1">
                      <a:alpha val="75000"/>
                    </a:schemeClr>
                  </a:glow>
                  <a:outerShdw blurRad="50800" dist="88900" dir="2700000" algn="tl" rotWithShape="0">
                    <a:srgbClr val="000000"/>
                  </a:outerShdw>
                </a:effectLst>
                <a:cs typeface="+mn-cs"/>
              </a:rPr>
              <a:t>)</a:t>
            </a:r>
          </a:p>
        </p:txBody>
      </p:sp>
    </p:spTree>
    <p:extLst>
      <p:ext uri="{BB962C8B-B14F-4D97-AF65-F5344CB8AC3E}">
        <p14:creationId xmlns:p14="http://schemas.microsoft.com/office/powerpoint/2010/main" val="11465142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4580">
                                            <p:txEl>
                                              <p:pRg st="0" end="0"/>
                                            </p:txEl>
                                          </p:spTgt>
                                        </p:tgtEl>
                                        <p:attrNameLst>
                                          <p:attrName>style.visibility</p:attrName>
                                        </p:attrNameLst>
                                      </p:cBhvr>
                                      <p:to>
                                        <p:strVal val="visible"/>
                                      </p:to>
                                    </p:set>
                                    <p:animEffect transition="in" filter="circle(in)">
                                      <p:cBhvr>
                                        <p:cTn id="7" dur="2000"/>
                                        <p:tgtEl>
                                          <p:spTgt spid="2458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0" grpId="0"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17</a:t>
            </a:r>
          </a:p>
        </p:txBody>
      </p:sp>
    </p:spTree>
    <p:extLst>
      <p:ext uri="{BB962C8B-B14F-4D97-AF65-F5344CB8AC3E}">
        <p14:creationId xmlns:p14="http://schemas.microsoft.com/office/powerpoint/2010/main" val="2067486785"/>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20</a:t>
            </a:r>
          </a:p>
        </p:txBody>
      </p:sp>
    </p:spTree>
    <p:extLst>
      <p:ext uri="{BB962C8B-B14F-4D97-AF65-F5344CB8AC3E}">
        <p14:creationId xmlns:p14="http://schemas.microsoft.com/office/powerpoint/2010/main" val="1947864962"/>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21</a:t>
            </a:r>
          </a:p>
        </p:txBody>
      </p:sp>
    </p:spTree>
    <p:extLst>
      <p:ext uri="{BB962C8B-B14F-4D97-AF65-F5344CB8AC3E}">
        <p14:creationId xmlns:p14="http://schemas.microsoft.com/office/powerpoint/2010/main" val="203023699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bwMode="auto">
          <a:xfrm>
            <a:off x="-36512" y="-27384"/>
            <a:ext cx="9252520" cy="6957392"/>
          </a:xfrm>
          <a:prstGeom prst="rect">
            <a:avLst/>
          </a:prstGeom>
          <a:gradFill flip="none" rotWithShape="1">
            <a:gsLst>
              <a:gs pos="0">
                <a:srgbClr val="000404"/>
              </a:gs>
              <a:gs pos="100000">
                <a:schemeClr val="accent2">
                  <a:lumMod val="75000"/>
                </a:schemeClr>
              </a:gs>
            </a:gsLst>
            <a:path path="circle">
              <a:fillToRect l="100000" t="100000"/>
            </a:path>
            <a:tileRect r="-100000" b="-100000"/>
          </a:gradFill>
          <a:ln w="9525" cap="flat" cmpd="sng" algn="ctr">
            <a:solidFill>
              <a:schemeClr val="tx1"/>
            </a:solidFill>
            <a:prstDash val="solid"/>
            <a:round/>
            <a:headEnd type="none" w="med" len="med"/>
            <a:tailEnd type="none" w="med" len="med"/>
          </a:ln>
          <a:effectLst/>
        </p:spPr>
        <p:txBody>
          <a:bodyPr/>
          <a:lstStyle/>
          <a:p>
            <a:pPr>
              <a:defRPr/>
            </a:pPr>
            <a:endParaRPr lang="en-US">
              <a:latin typeface="Arial" pitchFamily="-112" charset="0"/>
              <a:ea typeface="ＭＳ Ｐゴシック" pitchFamily="-112" charset="-128"/>
              <a:cs typeface="ＭＳ Ｐゴシック" pitchFamily="-112" charset="-128"/>
            </a:endParaRPr>
          </a:p>
        </p:txBody>
      </p:sp>
      <p:sp>
        <p:nvSpPr>
          <p:cNvPr id="370692" name="Text Box 2"/>
          <p:cNvSpPr txBox="1">
            <a:spLocks noChangeArrowheads="1"/>
          </p:cNvSpPr>
          <p:nvPr/>
        </p:nvSpPr>
        <p:spPr bwMode="auto">
          <a:xfrm>
            <a:off x="3933825" y="287338"/>
            <a:ext cx="1246188" cy="461962"/>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Outline</a:t>
            </a:r>
          </a:p>
        </p:txBody>
      </p:sp>
      <p:sp>
        <p:nvSpPr>
          <p:cNvPr id="370693" name="Text Box 3"/>
          <p:cNvSpPr txBox="1">
            <a:spLocks noChangeArrowheads="1"/>
          </p:cNvSpPr>
          <p:nvPr/>
        </p:nvSpPr>
        <p:spPr bwMode="auto">
          <a:xfrm>
            <a:off x="8502650" y="152400"/>
            <a:ext cx="5270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solidFill>
                  <a:schemeClr val="bg1"/>
                </a:solidFill>
                <a:cs typeface="Arial" charset="0"/>
              </a:rPr>
              <a:t>73</a:t>
            </a:r>
          </a:p>
        </p:txBody>
      </p:sp>
      <p:sp>
        <p:nvSpPr>
          <p:cNvPr id="370694" name="Text Box 4"/>
          <p:cNvSpPr txBox="1">
            <a:spLocks noChangeArrowheads="1"/>
          </p:cNvSpPr>
          <p:nvPr/>
        </p:nvSpPr>
        <p:spPr bwMode="auto">
          <a:xfrm>
            <a:off x="-63500" y="1346200"/>
            <a:ext cx="9315450" cy="15684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IV. (11:1–16:12) Christ is rejected as Messiah in anticipation of the final crucifixion rejection, so He introduces the Interadvent Age before His future reception and ministers to Gentiles to teach the postponement of the kingdom. </a:t>
            </a:r>
          </a:p>
        </p:txBody>
      </p:sp>
      <p:sp>
        <p:nvSpPr>
          <p:cNvPr id="370695" name="Text Box 5"/>
          <p:cNvSpPr txBox="1">
            <a:spLocks noChangeArrowheads="1"/>
          </p:cNvSpPr>
          <p:nvPr/>
        </p:nvSpPr>
        <p:spPr bwMode="auto">
          <a:xfrm>
            <a:off x="228600" y="3214688"/>
            <a:ext cx="8686800"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V. (16:13–20:34) Christ prepares His disciples regarding His Person and program in order that His Messianic authority might be delegated to them after His death. </a:t>
            </a:r>
          </a:p>
        </p:txBody>
      </p:sp>
      <p:sp>
        <p:nvSpPr>
          <p:cNvPr id="134150" name="Text Box 6"/>
          <p:cNvSpPr txBox="1">
            <a:spLocks noChangeArrowheads="1"/>
          </p:cNvSpPr>
          <p:nvPr/>
        </p:nvSpPr>
        <p:spPr bwMode="auto">
          <a:xfrm>
            <a:off x="-36513" y="4749800"/>
            <a:ext cx="9251951"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dirty="0">
                <a:solidFill>
                  <a:schemeClr val="bg1"/>
                </a:solidFill>
                <a:cs typeface="Times New Roman" charset="0"/>
              </a:rPr>
              <a:t>VI. (</a:t>
            </a:r>
            <a:r>
              <a:rPr lang="en-US" b="1" dirty="0" err="1">
                <a:solidFill>
                  <a:schemeClr val="bg1"/>
                </a:solidFill>
                <a:cs typeface="Times New Roman" charset="0"/>
              </a:rPr>
              <a:t>Chs</a:t>
            </a:r>
            <a:r>
              <a:rPr lang="en-US" b="1" dirty="0">
                <a:solidFill>
                  <a:schemeClr val="bg1"/>
                </a:solidFill>
                <a:cs typeface="Times New Roman" charset="0"/>
              </a:rPr>
              <a:t>. 21–27) Christ</a:t>
            </a:r>
            <a:r>
              <a:rPr lang="mr-IN" b="1" dirty="0">
                <a:solidFill>
                  <a:schemeClr val="bg1"/>
                </a:solidFill>
                <a:cs typeface="Times New Roman" charset="0"/>
              </a:rPr>
              <a:t>'</a:t>
            </a:r>
            <a:r>
              <a:rPr lang="en-US" b="1" dirty="0">
                <a:solidFill>
                  <a:schemeClr val="bg1"/>
                </a:solidFill>
                <a:cs typeface="Times New Roman" charset="0"/>
              </a:rPr>
              <a:t>s official presentation and rejection as Israel</a:t>
            </a:r>
            <a:r>
              <a:rPr lang="mr-IN" b="1" dirty="0">
                <a:solidFill>
                  <a:schemeClr val="bg1"/>
                </a:solidFill>
                <a:cs typeface="Times New Roman" charset="0"/>
              </a:rPr>
              <a:t>'</a:t>
            </a:r>
            <a:r>
              <a:rPr lang="en-US" b="1" dirty="0">
                <a:solidFill>
                  <a:schemeClr val="bg1"/>
                </a:solidFill>
                <a:cs typeface="Times New Roman" charset="0"/>
              </a:rPr>
              <a:t>s King in His vicarious crucifixion show why the kingdom is postponed until His return. </a:t>
            </a:r>
          </a:p>
        </p:txBody>
      </p:sp>
      <p:sp>
        <p:nvSpPr>
          <p:cNvPr id="2" name="Title 1"/>
          <p:cNvSpPr>
            <a:spLocks noGrp="1"/>
          </p:cNvSpPr>
          <p:nvPr>
            <p:ph type="title" idx="4294967295"/>
          </p:nvPr>
        </p:nvSpPr>
        <p:spPr>
          <a:xfrm>
            <a:off x="457200" y="620713"/>
            <a:ext cx="8229600" cy="725487"/>
          </a:xfrm>
        </p:spPr>
        <p:txBody>
          <a:bodyPr/>
          <a:lstStyle/>
          <a:p>
            <a:pPr>
              <a:defRPr/>
            </a:pPr>
            <a:r>
              <a:rPr lang="en-US" sz="2400" b="1" dirty="0" err="1">
                <a:solidFill>
                  <a:schemeClr val="bg1"/>
                </a:solidFill>
                <a:cs typeface="Times New Roman" charset="0"/>
              </a:rPr>
              <a:t>Chs</a:t>
            </a:r>
            <a:r>
              <a:rPr lang="en-US" sz="2400" b="1" dirty="0">
                <a:solidFill>
                  <a:schemeClr val="bg1"/>
                </a:solidFill>
                <a:cs typeface="Times New Roman" charset="0"/>
              </a:rPr>
              <a:t>. 21–27</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34150"/>
                                        </p:tgtEl>
                                        <p:attrNameLst>
                                          <p:attrName>style.visibility</p:attrName>
                                        </p:attrNameLst>
                                      </p:cBhvr>
                                      <p:to>
                                        <p:strVal val="visible"/>
                                      </p:to>
                                    </p:set>
                                    <p:anim calcmode="lin" valueType="num">
                                      <p:cBhvr>
                                        <p:cTn id="7" dur="500" fill="hold"/>
                                        <p:tgtEl>
                                          <p:spTgt spid="134150"/>
                                        </p:tgtEl>
                                        <p:attrNameLst>
                                          <p:attrName>ppt_w</p:attrName>
                                        </p:attrNameLst>
                                      </p:cBhvr>
                                      <p:tavLst>
                                        <p:tav tm="0">
                                          <p:val>
                                            <p:fltVal val="0"/>
                                          </p:val>
                                        </p:tav>
                                        <p:tav tm="100000">
                                          <p:val>
                                            <p:strVal val="#ppt_w"/>
                                          </p:val>
                                        </p:tav>
                                      </p:tavLst>
                                    </p:anim>
                                    <p:anim calcmode="lin" valueType="num">
                                      <p:cBhvr>
                                        <p:cTn id="8" dur="500" fill="hold"/>
                                        <p:tgtEl>
                                          <p:spTgt spid="13415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50" grpId="0" animBg="1" autoUpdateAnimBg="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7" name="Rectangle 4"/>
          <p:cNvSpPr>
            <a:spLocks noChangeArrowheads="1"/>
          </p:cNvSpPr>
          <p:nvPr/>
        </p:nvSpPr>
        <p:spPr bwMode="auto">
          <a:xfrm>
            <a:off x="-36513" y="-26988"/>
            <a:ext cx="9251951" cy="6956426"/>
          </a:xfrm>
          <a:prstGeom prst="rect">
            <a:avLst/>
          </a:prstGeom>
          <a:solidFill>
            <a:srgbClr val="000404"/>
          </a:solidFill>
          <a:ln w="9525">
            <a:solidFill>
              <a:schemeClr val="tx1"/>
            </a:solidFill>
            <a:round/>
            <a:headEnd/>
            <a:tailEnd/>
          </a:ln>
        </p:spPr>
        <p:txBody>
          <a:bodyPr/>
          <a:lstStyle/>
          <a:p>
            <a:endParaRPr lang="en-US"/>
          </a:p>
        </p:txBody>
      </p:sp>
      <p:pic>
        <p:nvPicPr>
          <p:cNvPr id="136194" name="Picture 2"/>
          <p:cNvPicPr>
            <a:picLocks noChangeAspect="1" noChangeArrowheads="1"/>
          </p:cNvPicPr>
          <p:nvPr/>
        </p:nvPicPr>
        <p:blipFill>
          <a:blip r:embed="rId3" cstate="screen">
            <a:clrChange>
              <a:clrFrom>
                <a:srgbClr val="FFFFFF"/>
              </a:clrFrom>
              <a:clrTo>
                <a:srgbClr val="FFFFFF">
                  <a:alpha val="0"/>
                </a:srgbClr>
              </a:clrTo>
            </a:clrChange>
            <a:lum bright="4000" contrast="10000"/>
            <a:extLst>
              <a:ext uri="{28A0092B-C50C-407E-A947-70E740481C1C}">
                <a14:useLocalDpi xmlns:a14="http://schemas.microsoft.com/office/drawing/2010/main"/>
              </a:ext>
            </a:extLst>
          </a:blip>
          <a:srcRect/>
          <a:stretch>
            <a:fillRect/>
          </a:stretch>
        </p:blipFill>
        <p:spPr bwMode="auto">
          <a:xfrm>
            <a:off x="3581400" y="0"/>
            <a:ext cx="4908550" cy="6858000"/>
          </a:xfrm>
          <a:prstGeom prst="rect">
            <a:avLst/>
          </a:prstGeom>
          <a:solidFill>
            <a:srgbClr val="FFFFCC"/>
          </a:solidFill>
          <a:ln>
            <a:noFill/>
          </a:ln>
          <a:extLst>
            <a:ext uri="{91240B29-F687-4f45-9708-019B960494DF}">
              <a14:hiddenLine xmlns:a14="http://schemas.microsoft.com/office/drawing/2010/main" xmlns="" w="9525">
                <a:solidFill>
                  <a:srgbClr val="000000"/>
                </a:solidFill>
                <a:miter lim="800000"/>
                <a:headEnd/>
                <a:tailEnd/>
              </a14:hiddenLine>
            </a:ext>
          </a:extLst>
        </p:spPr>
      </p:pic>
      <p:sp>
        <p:nvSpPr>
          <p:cNvPr id="262147" name="Text Box 3"/>
          <p:cNvSpPr txBox="1">
            <a:spLocks noChangeArrowheads="1"/>
          </p:cNvSpPr>
          <p:nvPr/>
        </p:nvSpPr>
        <p:spPr bwMode="auto">
          <a:xfrm>
            <a:off x="8616950" y="0"/>
            <a:ext cx="527050" cy="461963"/>
          </a:xfrm>
          <a:prstGeom prst="rect">
            <a:avLst/>
          </a:prstGeom>
          <a:noFill/>
          <a:ln w="9525">
            <a:noFill/>
            <a:miter lim="800000"/>
            <a:headEnd/>
            <a:tailEnd/>
          </a:ln>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defRPr/>
            </a:pPr>
            <a:r>
              <a:rPr lang="en-US" b="1" dirty="0">
                <a:solidFill>
                  <a:srgbClr val="FFFFFF"/>
                </a:solidFill>
                <a:effectLst>
                  <a:outerShdw blurRad="38100" dist="38100" dir="2700000" algn="tl">
                    <a:srgbClr val="000000"/>
                  </a:outerShdw>
                </a:effectLst>
                <a:cs typeface="Arial" charset="0"/>
              </a:rPr>
              <a:t>80</a:t>
            </a:r>
          </a:p>
        </p:txBody>
      </p:sp>
      <p:sp>
        <p:nvSpPr>
          <p:cNvPr id="2" name="Title 1"/>
          <p:cNvSpPr>
            <a:spLocks noGrp="1"/>
          </p:cNvSpPr>
          <p:nvPr>
            <p:ph type="title" idx="4294967295"/>
          </p:nvPr>
        </p:nvSpPr>
        <p:spPr>
          <a:xfrm>
            <a:off x="179388" y="706438"/>
            <a:ext cx="3240087" cy="5099050"/>
          </a:xfrm>
        </p:spPr>
        <p:txBody>
          <a:bodyPr/>
          <a:lstStyle/>
          <a:p>
            <a:pPr eaLnBrk="1" hangingPunct="1">
              <a:defRPr/>
            </a:pPr>
            <a:r>
              <a:rPr lang="en-US" sz="3600" b="1" kern="1200" dirty="0">
                <a:solidFill>
                  <a:srgbClr val="FFFFFF"/>
                </a:solidFill>
                <a:effectLst>
                  <a:outerShdw blurRad="38100" dist="38100" dir="2700000" algn="tl" rotWithShape="0">
                    <a:srgbClr val="000000"/>
                  </a:outerShdw>
                </a:effectLst>
                <a:latin typeface="Arial"/>
                <a:ea typeface="ＭＳ Ｐゴシック"/>
                <a:cs typeface="Arial"/>
              </a:rPr>
              <a:t>Jerusalem</a:t>
            </a:r>
            <a:r>
              <a:rPr lang="en-US" dirty="0"/>
              <a:t> </a:t>
            </a:r>
            <a:r>
              <a:rPr lang="en-US" sz="3600" b="1" kern="1200" dirty="0">
                <a:solidFill>
                  <a:srgbClr val="FFFFFF"/>
                </a:solidFill>
                <a:effectLst>
                  <a:outerShdw blurRad="38100" dist="38100" dir="2700000" algn="tl" rotWithShape="0">
                    <a:srgbClr val="000000"/>
                  </a:outerShdw>
                </a:effectLst>
                <a:latin typeface="Arial"/>
                <a:ea typeface="ＭＳ Ｐゴシック"/>
                <a:cs typeface="Arial"/>
              </a:rPr>
              <a:t>During the Ministry</a:t>
            </a:r>
            <a:r>
              <a:rPr lang="en-US" dirty="0"/>
              <a:t> </a:t>
            </a:r>
            <a:r>
              <a:rPr lang="en-US" sz="3600" b="1" kern="1200" dirty="0">
                <a:solidFill>
                  <a:srgbClr val="FFFFFF"/>
                </a:solidFill>
                <a:effectLst>
                  <a:outerShdw blurRad="38100" dist="38100" dir="2700000" algn="tl" rotWithShape="0">
                    <a:srgbClr val="000000"/>
                  </a:outerShdw>
                </a:effectLst>
                <a:latin typeface="Arial"/>
                <a:ea typeface="ＭＳ Ｐゴシック"/>
                <a:cs typeface="Arial"/>
              </a:rPr>
              <a:t>of Jesus</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136194"/>
                                        </p:tgtEl>
                                        <p:attrNameLst>
                                          <p:attrName>style.visibility</p:attrName>
                                        </p:attrNameLst>
                                      </p:cBhvr>
                                      <p:to>
                                        <p:strVal val="visible"/>
                                      </p:to>
                                    </p:set>
                                    <p:anim calcmode="lin" valueType="num">
                                      <p:cBhvr>
                                        <p:cTn id="7" dur="500" fill="hold"/>
                                        <p:tgtEl>
                                          <p:spTgt spid="136194"/>
                                        </p:tgtEl>
                                        <p:attrNameLst>
                                          <p:attrName>ppt_w</p:attrName>
                                        </p:attrNameLst>
                                      </p:cBhvr>
                                      <p:tavLst>
                                        <p:tav tm="0">
                                          <p:val>
                                            <p:fltVal val="0"/>
                                          </p:val>
                                        </p:tav>
                                        <p:tav tm="100000">
                                          <p:val>
                                            <p:strVal val="#ppt_w"/>
                                          </p:val>
                                        </p:tav>
                                      </p:tavLst>
                                    </p:anim>
                                    <p:anim calcmode="lin" valueType="num">
                                      <p:cBhvr>
                                        <p:cTn id="8" dur="500" fill="hold"/>
                                        <p:tgtEl>
                                          <p:spTgt spid="13619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p:cNvSpPr txBox="1"/>
          <p:nvPr/>
        </p:nvSpPr>
        <p:spPr>
          <a:xfrm>
            <a:off x="198710" y="4087113"/>
            <a:ext cx="5265810" cy="1759435"/>
          </a:xfrm>
          <a:prstGeom prst="rect">
            <a:avLst/>
          </a:prstGeom>
          <a:noFill/>
        </p:spPr>
        <p:txBody>
          <a:bodyPr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5400" b="1" i="0" u="none" strike="noStrike" kern="1200" cap="none" spc="0" normalizeH="0" baseline="0" noProof="0" dirty="0">
                <a:ln>
                  <a:noFill/>
                </a:ln>
                <a:solidFill>
                  <a:srgbClr val="6BCBF4"/>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TRIUMPHAL ENTRY</a:t>
            </a:r>
            <a:r>
              <a:rPr kumimoji="0" lang="en-US" sz="3400" b="1" i="0" u="none" strike="noStrike" kern="1200" cap="none" spc="0" normalizeH="0" baseline="0" noProof="0" dirty="0">
                <a:ln>
                  <a:noFill/>
                </a:ln>
                <a:solidFill>
                  <a:srgbClr val="6BCBF4"/>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 </a:t>
            </a:r>
            <a:r>
              <a:rPr kumimoji="0" lang="en-US" sz="2500" b="1" i="0" u="none" strike="noStrike" kern="1200" cap="none" spc="0" normalizeH="0" baseline="0" noProof="0" dirty="0">
                <a:ln>
                  <a:noFill/>
                </a:ln>
                <a:solidFill>
                  <a:srgbClr val="6BCBF4"/>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(Palm Sunday)</a:t>
            </a:r>
            <a:endParaRPr kumimoji="0" lang="en-US" sz="3800" b="1" i="0" u="none" strike="noStrike" kern="1200" cap="none" spc="0" normalizeH="0" baseline="0" noProof="0" dirty="0">
              <a:ln>
                <a:noFill/>
              </a:ln>
              <a:solidFill>
                <a:srgbClr val="6BCBF4"/>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endParaRPr>
          </a:p>
        </p:txBody>
      </p:sp>
      <p:pic>
        <p:nvPicPr>
          <p:cNvPr id="3075"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076" name="Picture 3" descr="16_Lost_Coin_1024.jpg                                          00D23280Drive A                        7C2684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98867" y="50889"/>
            <a:ext cx="2079808" cy="10993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 name="TextBox 3"/>
          <p:cNvSpPr txBox="1"/>
          <p:nvPr/>
        </p:nvSpPr>
        <p:spPr>
          <a:xfrm>
            <a:off x="198710" y="87079"/>
            <a:ext cx="5284787" cy="2429270"/>
          </a:xfrm>
          <a:prstGeom prst="rect">
            <a:avLst/>
          </a:prstGeom>
          <a:noFill/>
        </p:spPr>
        <p:txBody>
          <a:bodyPr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Matthew 21:1-11</a:t>
            </a:r>
          </a:p>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Mark 11:1-11</a:t>
            </a:r>
          </a:p>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19:28-44</a:t>
            </a:r>
          </a:p>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John 12:12-19</a:t>
            </a:r>
          </a:p>
        </p:txBody>
      </p:sp>
      <p:sp>
        <p:nvSpPr>
          <p:cNvPr id="9" name="TextBox 8"/>
          <p:cNvSpPr txBox="1"/>
          <p:nvPr/>
        </p:nvSpPr>
        <p:spPr>
          <a:xfrm>
            <a:off x="198710" y="3783455"/>
            <a:ext cx="3092282" cy="418647"/>
          </a:xfrm>
          <a:prstGeom prst="rect">
            <a:avLst/>
          </a:prstGeom>
          <a:noFill/>
        </p:spPr>
        <p:txBody>
          <a:bodyPr wrap="none" lIns="64212" tIns="32103" rIns="64212" bIns="32103">
            <a:spAutoFit/>
          </a:bodyPr>
          <a:lstStyle/>
          <a:p>
            <a:pPr marL="0" marR="0" lvl="0" indent="0" algn="l" defTabSz="321247" rtl="0" eaLnBrk="0" fontAlgn="base" latinLnBrk="0" hangingPunct="0">
              <a:lnSpc>
                <a:spcPct val="100000"/>
              </a:lnSpc>
              <a:spcBef>
                <a:spcPct val="0"/>
              </a:spcBef>
              <a:spcAft>
                <a:spcPct val="0"/>
              </a:spcAft>
              <a:buClrTx/>
              <a:buSzTx/>
              <a:buFontTx/>
              <a:buNone/>
              <a:tabLst/>
              <a:defRPr/>
            </a:pPr>
            <a:r>
              <a:rPr kumimoji="0" lang="en-US" sz="2300" b="1" i="0" u="none" strike="noStrike" kern="1200" cap="none" spc="0" normalizeH="0" baseline="0" noProof="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cs typeface="DejaVu Sans" charset="0"/>
              </a:rPr>
              <a:t>THE EASTER STORY</a:t>
            </a:r>
          </a:p>
        </p:txBody>
      </p:sp>
    </p:spTree>
    <p:extLst>
      <p:ext uri="{BB962C8B-B14F-4D97-AF65-F5344CB8AC3E}">
        <p14:creationId xmlns:p14="http://schemas.microsoft.com/office/powerpoint/2010/main" val="50377780"/>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393F5EAA-1655-4267-197E-436D095D3C18}"/>
              </a:ext>
            </a:extLst>
          </p:cNvPr>
          <p:cNvSpPr txBox="1"/>
          <p:nvPr/>
        </p:nvSpPr>
        <p:spPr>
          <a:xfrm>
            <a:off x="89756" y="3645024"/>
            <a:ext cx="8964488" cy="3016065"/>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As Jesus and his disciples approached Jerusalem, they came to the towns of Bethphage and Bethany on the Mount of Olives.</a:t>
            </a:r>
          </a:p>
          <a:p>
            <a:pPr marL="0" marR="0" lvl="0" indent="0" algn="l" defTabSz="913410" rtl="0" eaLnBrk="0" fontAlgn="base" latinLnBrk="0" hangingPunct="0">
              <a:lnSpc>
                <a:spcPct val="100000"/>
              </a:lnSpc>
              <a:spcBef>
                <a:spcPct val="0"/>
              </a:spcBef>
              <a:spcAft>
                <a:spcPct val="0"/>
              </a:spcAft>
              <a:buClrTx/>
              <a:buSzTx/>
              <a:buFontTx/>
              <a:buNone/>
              <a:tabLst/>
              <a:defRPr/>
            </a:pPr>
            <a:endPar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endParaRPr>
          </a:p>
        </p:txBody>
      </p:sp>
      <p:sp>
        <p:nvSpPr>
          <p:cNvPr id="4" name="TextBox 3">
            <a:extLst>
              <a:ext uri="{FF2B5EF4-FFF2-40B4-BE49-F238E27FC236}">
                <a16:creationId xmlns:a16="http://schemas.microsoft.com/office/drawing/2014/main" id="{E39361F6-4669-2DE8-6AB6-34A468F9F536}"/>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Mark 11:1-11</a:t>
            </a:r>
          </a:p>
        </p:txBody>
      </p:sp>
    </p:spTree>
    <p:extLst>
      <p:ext uri="{BB962C8B-B14F-4D97-AF65-F5344CB8AC3E}">
        <p14:creationId xmlns:p14="http://schemas.microsoft.com/office/powerpoint/2010/main" val="77896397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197D8597-5234-1DDC-E78B-4246986326D4}"/>
              </a:ext>
            </a:extLst>
          </p:cNvPr>
          <p:cNvSpPr txBox="1"/>
          <p:nvPr/>
        </p:nvSpPr>
        <p:spPr>
          <a:xfrm>
            <a:off x="5364088" y="332656"/>
            <a:ext cx="3779912" cy="3600840"/>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Jesus sent two of them on ahead. </a:t>
            </a: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2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“Go into that village over there,” he told them.</a:t>
            </a:r>
          </a:p>
        </p:txBody>
      </p:sp>
    </p:spTree>
    <p:extLst>
      <p:ext uri="{BB962C8B-B14F-4D97-AF65-F5344CB8AC3E}">
        <p14:creationId xmlns:p14="http://schemas.microsoft.com/office/powerpoint/2010/main" val="408657869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3519792C-36F0-F8E2-B257-970ECD9F077B}"/>
              </a:ext>
            </a:extLst>
          </p:cNvPr>
          <p:cNvSpPr txBox="1"/>
          <p:nvPr/>
        </p:nvSpPr>
        <p:spPr>
          <a:xfrm>
            <a:off x="174105" y="166641"/>
            <a:ext cx="3275857" cy="6524718"/>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“As soon as you enter it, you will see a young donkey tied there that no one has ever ridden. Untie it and bring it here.</a:t>
            </a:r>
          </a:p>
          <a:p>
            <a:pPr marL="0" marR="0" lvl="0" indent="0" algn="l" defTabSz="913410" rtl="0" eaLnBrk="0" fontAlgn="base" latinLnBrk="0" hangingPunct="0">
              <a:lnSpc>
                <a:spcPct val="100000"/>
              </a:lnSpc>
              <a:spcBef>
                <a:spcPct val="0"/>
              </a:spcBef>
              <a:spcAft>
                <a:spcPct val="0"/>
              </a:spcAft>
              <a:buClrTx/>
              <a:buSzTx/>
              <a:buFontTx/>
              <a:buNone/>
              <a:tabLst/>
              <a:defRPr/>
            </a:pPr>
            <a:endPar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endParaRPr>
          </a:p>
        </p:txBody>
      </p:sp>
      <p:sp>
        <p:nvSpPr>
          <p:cNvPr id="4" name="TextBox 3">
            <a:extLst>
              <a:ext uri="{FF2B5EF4-FFF2-40B4-BE49-F238E27FC236}">
                <a16:creationId xmlns:a16="http://schemas.microsoft.com/office/drawing/2014/main" id="{AB230A7B-6C05-E93F-5C2E-7179015A5D3C}"/>
              </a:ext>
            </a:extLst>
          </p:cNvPr>
          <p:cNvSpPr txBox="1"/>
          <p:nvPr/>
        </p:nvSpPr>
        <p:spPr>
          <a:xfrm>
            <a:off x="5868144" y="1317277"/>
            <a:ext cx="3082627" cy="5980856"/>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3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If anyone asks, ‘What are you doing?’ just say, ‘The Lord needs it and will return it soon.’”</a:t>
            </a:r>
          </a:p>
          <a:p>
            <a:pPr marL="0" marR="0" lvl="0" indent="0" algn="r" defTabSz="913410" rtl="0" eaLnBrk="0" fontAlgn="base" latinLnBrk="0" hangingPunct="0">
              <a:lnSpc>
                <a:spcPct val="100000"/>
              </a:lnSpc>
              <a:spcBef>
                <a:spcPct val="0"/>
              </a:spcBef>
              <a:spcAft>
                <a:spcPct val="0"/>
              </a:spcAft>
              <a:buClrTx/>
              <a:buSzTx/>
              <a:buFontTx/>
              <a:buNone/>
              <a:tabLst/>
              <a:defRPr/>
            </a:pPr>
            <a:endPar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endParaRPr>
          </a:p>
        </p:txBody>
      </p:sp>
    </p:spTree>
    <p:extLst>
      <p:ext uri="{BB962C8B-B14F-4D97-AF65-F5344CB8AC3E}">
        <p14:creationId xmlns:p14="http://schemas.microsoft.com/office/powerpoint/2010/main" val="38867366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BC05EEFB-8298-ABFD-E6D7-285E8198B791}"/>
              </a:ext>
            </a:extLst>
          </p:cNvPr>
          <p:cNvSpPr txBox="1"/>
          <p:nvPr/>
        </p:nvSpPr>
        <p:spPr>
          <a:xfrm>
            <a:off x="278632" y="4149080"/>
            <a:ext cx="8856984" cy="1846514"/>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4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The two disciples left and found the colt standing in the street, tied outside the front door.</a:t>
            </a:r>
          </a:p>
        </p:txBody>
      </p:sp>
    </p:spTree>
    <p:extLst>
      <p:ext uri="{BB962C8B-B14F-4D97-AF65-F5344CB8AC3E}">
        <p14:creationId xmlns:p14="http://schemas.microsoft.com/office/powerpoint/2010/main" val="131442834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FE2DE9DC-B27D-EEDF-C42D-DA2409F5EEB2}"/>
              </a:ext>
            </a:extLst>
          </p:cNvPr>
          <p:cNvSpPr txBox="1"/>
          <p:nvPr/>
        </p:nvSpPr>
        <p:spPr>
          <a:xfrm>
            <a:off x="251521" y="260648"/>
            <a:ext cx="3744416" cy="3016065"/>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5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As they were untying it, some bystanders demanded…</a:t>
            </a:r>
          </a:p>
        </p:txBody>
      </p:sp>
    </p:spTree>
    <p:extLst>
      <p:ext uri="{BB962C8B-B14F-4D97-AF65-F5344CB8AC3E}">
        <p14:creationId xmlns:p14="http://schemas.microsoft.com/office/powerpoint/2010/main" val="290238469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3DF2C912-A902-4365-8550-A38E2A2CA5B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28" y="0"/>
            <a:ext cx="9139943" cy="6858000"/>
          </a:xfrm>
          <a:prstGeom prst="rect">
            <a:avLst/>
          </a:prstGeom>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5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N. Revelation of the Kingdom</a:t>
            </a:r>
            <a:endParaRPr kumimoji="0" lang="en-US" sz="60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0" y="3741901"/>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Three disciples see Christ’s glory to foretaste His reign at the Second Advent and prove Him as worthy of obedience</a:t>
            </a: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de-DE" sz="2800" b="1" i="1" u="none" strike="noStrike" kern="0" cap="none" spc="0" normalizeH="0" baseline="0" noProof="0">
                <a:ln>
                  <a:noFill/>
                </a:ln>
                <a:solidFill>
                  <a:srgbClr val="FFFFFF"/>
                </a:solidFill>
                <a:effectLst>
                  <a:glow rad="228600">
                    <a:srgbClr val="220011"/>
                  </a:glow>
                </a:effectLst>
                <a:uLnTx/>
                <a:uFillTx/>
                <a:latin typeface="Arial"/>
                <a:ea typeface="ＭＳ Ｐゴシック" charset="0"/>
                <a:cs typeface="Arial"/>
              </a:rPr>
              <a:t>§ 87</a:t>
            </a:r>
          </a:p>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de-DE" sz="2800" b="1" i="1" u="none" strike="noStrike" kern="0" cap="none" spc="0" normalizeH="0" baseline="0" noProof="0">
                <a:ln>
                  <a:noFill/>
                </a:ln>
                <a:solidFill>
                  <a:srgbClr val="FFFFFF"/>
                </a:solidFill>
                <a:effectLst>
                  <a:glow rad="228600">
                    <a:srgbClr val="220011"/>
                  </a:glow>
                </a:effectLst>
                <a:uLnTx/>
                <a:uFillTx/>
                <a:latin typeface="Arial"/>
                <a:ea typeface="ＭＳ Ｐゴシック" charset="0"/>
                <a:cs typeface="Arial"/>
              </a:rPr>
              <a:t>Matthew 17:1-8; Mark 9:2-8; Luke 9:28-36</a:t>
            </a:r>
          </a:p>
        </p:txBody>
      </p:sp>
    </p:spTree>
    <p:extLst>
      <p:ext uri="{BB962C8B-B14F-4D97-AF65-F5344CB8AC3E}">
        <p14:creationId xmlns:p14="http://schemas.microsoft.com/office/powerpoint/2010/main" val="231025073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3E85C17F-1D01-FF67-4620-03F1E14ADD18}"/>
              </a:ext>
            </a:extLst>
          </p:cNvPr>
          <p:cNvSpPr txBox="1"/>
          <p:nvPr/>
        </p:nvSpPr>
        <p:spPr>
          <a:xfrm>
            <a:off x="359532" y="4077072"/>
            <a:ext cx="8424936" cy="243128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“What are you doing, untying that colt?” </a:t>
            </a: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6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They said what Jesus had told them to say, and they were permitted to take it.</a:t>
            </a:r>
          </a:p>
        </p:txBody>
      </p:sp>
    </p:spTree>
    <p:extLst>
      <p:ext uri="{BB962C8B-B14F-4D97-AF65-F5344CB8AC3E}">
        <p14:creationId xmlns:p14="http://schemas.microsoft.com/office/powerpoint/2010/main" val="266412524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4CEC043A-F6E6-779B-7A05-D1C24D3A946B}"/>
              </a:ext>
            </a:extLst>
          </p:cNvPr>
          <p:cNvSpPr txBox="1"/>
          <p:nvPr/>
        </p:nvSpPr>
        <p:spPr>
          <a:xfrm>
            <a:off x="2267744" y="5373216"/>
            <a:ext cx="6714492" cy="126173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7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Then they brought the colt to Jesus...</a:t>
            </a:r>
          </a:p>
        </p:txBody>
      </p:sp>
    </p:spTree>
    <p:extLst>
      <p:ext uri="{BB962C8B-B14F-4D97-AF65-F5344CB8AC3E}">
        <p14:creationId xmlns:p14="http://schemas.microsoft.com/office/powerpoint/2010/main" val="240055596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 name="TextBox 3">
            <a:extLst>
              <a:ext uri="{FF2B5EF4-FFF2-40B4-BE49-F238E27FC236}">
                <a16:creationId xmlns:a16="http://schemas.microsoft.com/office/drawing/2014/main" id="{301BC6F2-DC12-0325-66DE-D91D58D95A45}"/>
              </a:ext>
            </a:extLst>
          </p:cNvPr>
          <p:cNvSpPr txBox="1"/>
          <p:nvPr/>
        </p:nvSpPr>
        <p:spPr>
          <a:xfrm>
            <a:off x="251520" y="5373216"/>
            <a:ext cx="8964488" cy="126173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…and threw their garments over it, and he sat on it.</a:t>
            </a:r>
          </a:p>
        </p:txBody>
      </p:sp>
    </p:spTree>
    <p:extLst>
      <p:ext uri="{BB962C8B-B14F-4D97-AF65-F5344CB8AC3E}">
        <p14:creationId xmlns:p14="http://schemas.microsoft.com/office/powerpoint/2010/main" val="200497915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5F663F8F-B0D3-9AC8-4A90-2C26E71E26FE}"/>
              </a:ext>
            </a:extLst>
          </p:cNvPr>
          <p:cNvSpPr txBox="1"/>
          <p:nvPr/>
        </p:nvSpPr>
        <p:spPr>
          <a:xfrm>
            <a:off x="3779912" y="548680"/>
            <a:ext cx="4068960" cy="5905096"/>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8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Many in the crowd spread their garments on the road ahead of him, and others spread leafy branches they had cut in the fields.</a:t>
            </a:r>
          </a:p>
        </p:txBody>
      </p:sp>
    </p:spTree>
    <p:extLst>
      <p:ext uri="{BB962C8B-B14F-4D97-AF65-F5344CB8AC3E}">
        <p14:creationId xmlns:p14="http://schemas.microsoft.com/office/powerpoint/2010/main" val="145624939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C53F6C82-DA62-2340-A5BF-307F54C0C21E}"/>
              </a:ext>
            </a:extLst>
          </p:cNvPr>
          <p:cNvSpPr txBox="1"/>
          <p:nvPr/>
        </p:nvSpPr>
        <p:spPr>
          <a:xfrm>
            <a:off x="179512" y="4509120"/>
            <a:ext cx="8784976" cy="1846514"/>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9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Jesus was in the center of the procession, and the people all around him were shouting…</a:t>
            </a:r>
          </a:p>
        </p:txBody>
      </p:sp>
    </p:spTree>
    <p:extLst>
      <p:ext uri="{BB962C8B-B14F-4D97-AF65-F5344CB8AC3E}">
        <p14:creationId xmlns:p14="http://schemas.microsoft.com/office/powerpoint/2010/main" val="127333335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02866A58-41FF-B114-5260-3DDCA29A5F36}"/>
              </a:ext>
            </a:extLst>
          </p:cNvPr>
          <p:cNvSpPr txBox="1"/>
          <p:nvPr/>
        </p:nvSpPr>
        <p:spPr>
          <a:xfrm>
            <a:off x="3554661" y="19348"/>
            <a:ext cx="5572819" cy="243128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“Praise God!</a:t>
            </a:r>
          </a:p>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Blessings on the one who comes in the name of the L</a:t>
            </a:r>
            <a:r>
              <a:rPr kumimoji="0" lang="en-US" sz="36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ORD</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a:t>
            </a:r>
          </a:p>
        </p:txBody>
      </p:sp>
    </p:spTree>
    <p:extLst>
      <p:ext uri="{BB962C8B-B14F-4D97-AF65-F5344CB8AC3E}">
        <p14:creationId xmlns:p14="http://schemas.microsoft.com/office/powerpoint/2010/main" val="174675999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D8D89CFD-7B9D-D6EA-5161-420D2EEEC5E2}"/>
              </a:ext>
            </a:extLst>
          </p:cNvPr>
          <p:cNvSpPr txBox="1"/>
          <p:nvPr/>
        </p:nvSpPr>
        <p:spPr>
          <a:xfrm>
            <a:off x="3275856" y="4581128"/>
            <a:ext cx="5284787" cy="1846514"/>
          </a:xfrm>
          <a:prstGeom prst="rect">
            <a:avLst/>
          </a:prstGeom>
          <a:noFill/>
        </p:spPr>
        <p:txBody>
          <a:bodyPr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10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Blessings on the coming Kingdom of our ancestor David!</a:t>
            </a:r>
          </a:p>
        </p:txBody>
      </p:sp>
    </p:spTree>
    <p:extLst>
      <p:ext uri="{BB962C8B-B14F-4D97-AF65-F5344CB8AC3E}">
        <p14:creationId xmlns:p14="http://schemas.microsoft.com/office/powerpoint/2010/main" val="180295480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FE67AD1A-D201-39A9-535F-256A3194AA1C}"/>
              </a:ext>
            </a:extLst>
          </p:cNvPr>
          <p:cNvSpPr txBox="1"/>
          <p:nvPr/>
        </p:nvSpPr>
        <p:spPr>
          <a:xfrm>
            <a:off x="395536" y="5085184"/>
            <a:ext cx="5284787" cy="1261739"/>
          </a:xfrm>
          <a:prstGeom prst="rect">
            <a:avLst/>
          </a:prstGeom>
          <a:noFill/>
        </p:spPr>
        <p:txBody>
          <a:bodyPr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"Praise God in highest heaven!"</a:t>
            </a:r>
          </a:p>
        </p:txBody>
      </p:sp>
    </p:spTree>
    <p:extLst>
      <p:ext uri="{BB962C8B-B14F-4D97-AF65-F5344CB8AC3E}">
        <p14:creationId xmlns:p14="http://schemas.microsoft.com/office/powerpoint/2010/main" val="377198834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08BF00CE-C322-9858-79EF-D8C0B8577B02}"/>
              </a:ext>
            </a:extLst>
          </p:cNvPr>
          <p:cNvSpPr txBox="1"/>
          <p:nvPr/>
        </p:nvSpPr>
        <p:spPr>
          <a:xfrm>
            <a:off x="107504" y="4149080"/>
            <a:ext cx="7920880" cy="243128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But some of the Pharisees among the crowd said, “Teacher, rebuke your followers for saying things like that!”</a:t>
            </a:r>
          </a:p>
        </p:txBody>
      </p:sp>
      <p:sp>
        <p:nvSpPr>
          <p:cNvPr id="4" name="TextBox 3">
            <a:extLst>
              <a:ext uri="{FF2B5EF4-FFF2-40B4-BE49-F238E27FC236}">
                <a16:creationId xmlns:a16="http://schemas.microsoft.com/office/drawing/2014/main" id="{C3CAFF6B-E3D4-ADD7-FAA8-CDFC7EB1C17B}"/>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19:39</a:t>
            </a:r>
          </a:p>
        </p:txBody>
      </p:sp>
    </p:spTree>
    <p:extLst>
      <p:ext uri="{BB962C8B-B14F-4D97-AF65-F5344CB8AC3E}">
        <p14:creationId xmlns:p14="http://schemas.microsoft.com/office/powerpoint/2010/main" val="202033404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 name="TextBox 3">
            <a:extLst>
              <a:ext uri="{FF2B5EF4-FFF2-40B4-BE49-F238E27FC236}">
                <a16:creationId xmlns:a16="http://schemas.microsoft.com/office/drawing/2014/main" id="{CF19A877-A0CA-0AB1-6998-51CB6F0EFD48}"/>
              </a:ext>
            </a:extLst>
          </p:cNvPr>
          <p:cNvSpPr txBox="1"/>
          <p:nvPr/>
        </p:nvSpPr>
        <p:spPr>
          <a:xfrm>
            <a:off x="1414612" y="4814575"/>
            <a:ext cx="7549876" cy="1846514"/>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He replied, “If they kept quiet, the stones along the road would burst into cheers!”</a:t>
            </a:r>
          </a:p>
        </p:txBody>
      </p:sp>
      <p:sp>
        <p:nvSpPr>
          <p:cNvPr id="5" name="TextBox 4">
            <a:extLst>
              <a:ext uri="{FF2B5EF4-FFF2-40B4-BE49-F238E27FC236}">
                <a16:creationId xmlns:a16="http://schemas.microsoft.com/office/drawing/2014/main" id="{FCB33056-1056-5FF5-42ED-E61A2C4097D1}"/>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19:40</a:t>
            </a:r>
          </a:p>
        </p:txBody>
      </p:sp>
    </p:spTree>
    <p:extLst>
      <p:ext uri="{BB962C8B-B14F-4D97-AF65-F5344CB8AC3E}">
        <p14:creationId xmlns:p14="http://schemas.microsoft.com/office/powerpoint/2010/main" val="150306670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71" name="Rectangle 70">
            <a:extLst>
              <a:ext uri="{FF2B5EF4-FFF2-40B4-BE49-F238E27FC236}">
                <a16:creationId xmlns:a16="http://schemas.microsoft.com/office/drawing/2014/main" id="{7EBFDB7D-DD97-44CE-AFFB-458781A3DB9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9143998"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122" name="Picture 2">
            <a:extLst>
              <a:ext uri="{FF2B5EF4-FFF2-40B4-BE49-F238E27FC236}">
                <a16:creationId xmlns:a16="http://schemas.microsoft.com/office/drawing/2014/main" id="{09028BB3-CE4C-482C-B7FC-AA0A231DFC28}"/>
              </a:ext>
            </a:extLst>
          </p:cNvPr>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t="9866" r="-2" b="-2"/>
          <a:stretch/>
        </p:blipFill>
        <p:spPr bwMode="auto">
          <a:xfrm>
            <a:off x="20" y="0"/>
            <a:ext cx="6125037" cy="6858000"/>
          </a:xfrm>
          <a:custGeom>
            <a:avLst/>
            <a:gdLst/>
            <a:ahLst/>
            <a:cxnLst/>
            <a:rect l="l" t="t" r="r" b="b"/>
            <a:pathLst>
              <a:path w="9272922" h="6858000">
                <a:moveTo>
                  <a:pt x="0" y="0"/>
                </a:moveTo>
                <a:lnTo>
                  <a:pt x="1733417" y="0"/>
                </a:lnTo>
                <a:lnTo>
                  <a:pt x="3307976" y="0"/>
                </a:lnTo>
                <a:lnTo>
                  <a:pt x="8126249" y="0"/>
                </a:lnTo>
                <a:lnTo>
                  <a:pt x="8138896" y="31774"/>
                </a:lnTo>
                <a:cubicBezTo>
                  <a:pt x="9193904" y="2682457"/>
                  <a:pt x="9193904" y="2682457"/>
                  <a:pt x="9193904" y="2682457"/>
                </a:cubicBezTo>
                <a:cubicBezTo>
                  <a:pt x="9299262" y="2988100"/>
                  <a:pt x="9299262" y="3446565"/>
                  <a:pt x="9193904" y="3752208"/>
                </a:cubicBezTo>
                <a:cubicBezTo>
                  <a:pt x="8709916" y="4968215"/>
                  <a:pt x="8331802" y="5918220"/>
                  <a:pt x="8036400" y="6660411"/>
                </a:cubicBezTo>
                <a:lnTo>
                  <a:pt x="7957938" y="6857542"/>
                </a:lnTo>
                <a:lnTo>
                  <a:pt x="3307976" y="6857542"/>
                </a:lnTo>
                <a:lnTo>
                  <a:pt x="3307976" y="6858000"/>
                </a:lnTo>
                <a:lnTo>
                  <a:pt x="0" y="6858000"/>
                </a:lnTo>
                <a:close/>
              </a:path>
            </a:pathLst>
          </a:custGeom>
          <a:noFill/>
          <a:extLst>
            <a:ext uri="{909E8E84-426E-40DD-AFC4-6F175D3DCCD1}">
              <a14:hiddenFill xmlns:a14="http://schemas.microsoft.com/office/drawing/2010/main">
                <a:solidFill>
                  <a:srgbClr val="FFFFFF"/>
                </a:solidFill>
              </a14:hiddenFill>
            </a:ext>
          </a:extLst>
        </p:spPr>
      </p:pic>
      <p:sp>
        <p:nvSpPr>
          <p:cNvPr id="73" name="Freeform 5">
            <a:extLst>
              <a:ext uri="{FF2B5EF4-FFF2-40B4-BE49-F238E27FC236}">
                <a16:creationId xmlns:a16="http://schemas.microsoft.com/office/drawing/2014/main" id="{50F864A1-23CF-4954-887F-3C4458622A6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6870420" y="1348782"/>
            <a:ext cx="701278" cy="824315"/>
          </a:xfrm>
          <a:custGeom>
            <a:avLst/>
            <a:gdLst>
              <a:gd name="T0" fmla="*/ 225 w 785"/>
              <a:gd name="T1" fmla="*/ 692 h 692"/>
              <a:gd name="T2" fmla="*/ 177 w 785"/>
              <a:gd name="T3" fmla="*/ 665 h 692"/>
              <a:gd name="T4" fmla="*/ 9 w 785"/>
              <a:gd name="T5" fmla="*/ 374 h 692"/>
              <a:gd name="T6" fmla="*/ 9 w 785"/>
              <a:gd name="T7" fmla="*/ 318 h 692"/>
              <a:gd name="T8" fmla="*/ 177 w 785"/>
              <a:gd name="T9" fmla="*/ 27 h 692"/>
              <a:gd name="T10" fmla="*/ 225 w 785"/>
              <a:gd name="T11" fmla="*/ 0 h 692"/>
              <a:gd name="T12" fmla="*/ 561 w 785"/>
              <a:gd name="T13" fmla="*/ 0 h 692"/>
              <a:gd name="T14" fmla="*/ 609 w 785"/>
              <a:gd name="T15" fmla="*/ 27 h 692"/>
              <a:gd name="T16" fmla="*/ 777 w 785"/>
              <a:gd name="T17" fmla="*/ 318 h 692"/>
              <a:gd name="T18" fmla="*/ 777 w 785"/>
              <a:gd name="T19" fmla="*/ 374 h 692"/>
              <a:gd name="T20" fmla="*/ 609 w 785"/>
              <a:gd name="T21" fmla="*/ 665 h 692"/>
              <a:gd name="T22" fmla="*/ 561 w 785"/>
              <a:gd name="T23" fmla="*/ 692 h 692"/>
              <a:gd name="T24" fmla="*/ 225 w 785"/>
              <a:gd name="T25" fmla="*/ 692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5" h="692">
                <a:moveTo>
                  <a:pt x="225" y="692"/>
                </a:moveTo>
                <a:cubicBezTo>
                  <a:pt x="207" y="692"/>
                  <a:pt x="185" y="680"/>
                  <a:pt x="177" y="665"/>
                </a:cubicBezTo>
                <a:cubicBezTo>
                  <a:pt x="9" y="374"/>
                  <a:pt x="9" y="374"/>
                  <a:pt x="9" y="374"/>
                </a:cubicBezTo>
                <a:cubicBezTo>
                  <a:pt x="0" y="358"/>
                  <a:pt x="0" y="334"/>
                  <a:pt x="9" y="318"/>
                </a:cubicBezTo>
                <a:cubicBezTo>
                  <a:pt x="177" y="27"/>
                  <a:pt x="177" y="27"/>
                  <a:pt x="177" y="27"/>
                </a:cubicBezTo>
                <a:cubicBezTo>
                  <a:pt x="185" y="12"/>
                  <a:pt x="207" y="0"/>
                  <a:pt x="225" y="0"/>
                </a:cubicBezTo>
                <a:cubicBezTo>
                  <a:pt x="561" y="0"/>
                  <a:pt x="561" y="0"/>
                  <a:pt x="561" y="0"/>
                </a:cubicBezTo>
                <a:cubicBezTo>
                  <a:pt x="578" y="0"/>
                  <a:pt x="600" y="12"/>
                  <a:pt x="609" y="27"/>
                </a:cubicBezTo>
                <a:cubicBezTo>
                  <a:pt x="777" y="318"/>
                  <a:pt x="777" y="318"/>
                  <a:pt x="777" y="318"/>
                </a:cubicBezTo>
                <a:cubicBezTo>
                  <a:pt x="785" y="334"/>
                  <a:pt x="785" y="358"/>
                  <a:pt x="777" y="374"/>
                </a:cubicBezTo>
                <a:cubicBezTo>
                  <a:pt x="609" y="665"/>
                  <a:pt x="609" y="665"/>
                  <a:pt x="609" y="665"/>
                </a:cubicBezTo>
                <a:cubicBezTo>
                  <a:pt x="600" y="680"/>
                  <a:pt x="578" y="692"/>
                  <a:pt x="561" y="692"/>
                </a:cubicBezTo>
                <a:lnTo>
                  <a:pt x="225" y="692"/>
                </a:lnTo>
                <a:close/>
              </a:path>
            </a:pathLst>
          </a:custGeom>
          <a:noFill/>
          <a:ln w="28575" cmpd="sng">
            <a:solidFill>
              <a:schemeClr val="tx1"/>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5" name="Freeform 5">
            <a:extLst>
              <a:ext uri="{FF2B5EF4-FFF2-40B4-BE49-F238E27FC236}">
                <a16:creationId xmlns:a16="http://schemas.microsoft.com/office/drawing/2014/main" id="{8D313E8C-7457-407E-BDA5-EACA44D382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a:off x="7470495" y="1000124"/>
            <a:ext cx="571626" cy="671915"/>
          </a:xfrm>
          <a:custGeom>
            <a:avLst/>
            <a:gdLst>
              <a:gd name="T0" fmla="*/ 225 w 785"/>
              <a:gd name="T1" fmla="*/ 692 h 692"/>
              <a:gd name="T2" fmla="*/ 177 w 785"/>
              <a:gd name="T3" fmla="*/ 665 h 692"/>
              <a:gd name="T4" fmla="*/ 9 w 785"/>
              <a:gd name="T5" fmla="*/ 374 h 692"/>
              <a:gd name="T6" fmla="*/ 9 w 785"/>
              <a:gd name="T7" fmla="*/ 318 h 692"/>
              <a:gd name="T8" fmla="*/ 177 w 785"/>
              <a:gd name="T9" fmla="*/ 27 h 692"/>
              <a:gd name="T10" fmla="*/ 225 w 785"/>
              <a:gd name="T11" fmla="*/ 0 h 692"/>
              <a:gd name="T12" fmla="*/ 561 w 785"/>
              <a:gd name="T13" fmla="*/ 0 h 692"/>
              <a:gd name="T14" fmla="*/ 609 w 785"/>
              <a:gd name="T15" fmla="*/ 27 h 692"/>
              <a:gd name="T16" fmla="*/ 777 w 785"/>
              <a:gd name="T17" fmla="*/ 318 h 692"/>
              <a:gd name="T18" fmla="*/ 777 w 785"/>
              <a:gd name="T19" fmla="*/ 374 h 692"/>
              <a:gd name="T20" fmla="*/ 609 w 785"/>
              <a:gd name="T21" fmla="*/ 665 h 692"/>
              <a:gd name="T22" fmla="*/ 561 w 785"/>
              <a:gd name="T23" fmla="*/ 692 h 692"/>
              <a:gd name="T24" fmla="*/ 225 w 785"/>
              <a:gd name="T25" fmla="*/ 692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5" h="692">
                <a:moveTo>
                  <a:pt x="225" y="692"/>
                </a:moveTo>
                <a:cubicBezTo>
                  <a:pt x="207" y="692"/>
                  <a:pt x="185" y="680"/>
                  <a:pt x="177" y="665"/>
                </a:cubicBezTo>
                <a:cubicBezTo>
                  <a:pt x="9" y="374"/>
                  <a:pt x="9" y="374"/>
                  <a:pt x="9" y="374"/>
                </a:cubicBezTo>
                <a:cubicBezTo>
                  <a:pt x="0" y="358"/>
                  <a:pt x="0" y="334"/>
                  <a:pt x="9" y="318"/>
                </a:cubicBezTo>
                <a:cubicBezTo>
                  <a:pt x="177" y="27"/>
                  <a:pt x="177" y="27"/>
                  <a:pt x="177" y="27"/>
                </a:cubicBezTo>
                <a:cubicBezTo>
                  <a:pt x="185" y="12"/>
                  <a:pt x="207" y="0"/>
                  <a:pt x="225" y="0"/>
                </a:cubicBezTo>
                <a:cubicBezTo>
                  <a:pt x="561" y="0"/>
                  <a:pt x="561" y="0"/>
                  <a:pt x="561" y="0"/>
                </a:cubicBezTo>
                <a:cubicBezTo>
                  <a:pt x="578" y="0"/>
                  <a:pt x="600" y="12"/>
                  <a:pt x="609" y="27"/>
                </a:cubicBezTo>
                <a:cubicBezTo>
                  <a:pt x="777" y="318"/>
                  <a:pt x="777" y="318"/>
                  <a:pt x="777" y="318"/>
                </a:cubicBezTo>
                <a:cubicBezTo>
                  <a:pt x="785" y="334"/>
                  <a:pt x="785" y="358"/>
                  <a:pt x="777" y="374"/>
                </a:cubicBezTo>
                <a:cubicBezTo>
                  <a:pt x="609" y="665"/>
                  <a:pt x="609" y="665"/>
                  <a:pt x="609" y="665"/>
                </a:cubicBezTo>
                <a:cubicBezTo>
                  <a:pt x="600" y="680"/>
                  <a:pt x="578" y="692"/>
                  <a:pt x="561" y="692"/>
                </a:cubicBezTo>
                <a:lnTo>
                  <a:pt x="225" y="692"/>
                </a:lnTo>
                <a:close/>
              </a:path>
            </a:pathLst>
          </a:custGeom>
          <a:noFill/>
          <a:ln w="28575" cmpd="sng">
            <a:solidFill>
              <a:schemeClr val="tx1"/>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B6E33828-17BF-4948-8759-736537141143}"/>
              </a:ext>
            </a:extLst>
          </p:cNvPr>
          <p:cNvSpPr txBox="1"/>
          <p:nvPr/>
        </p:nvSpPr>
        <p:spPr>
          <a:xfrm>
            <a:off x="256377" y="5734972"/>
            <a:ext cx="4160908" cy="95410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glow rad="127000">
                    <a:prstClr val="black"/>
                  </a:glow>
                </a:effectLst>
                <a:uLnTx/>
                <a:uFillTx/>
                <a:latin typeface="Calibri" panose="020F0502020204030204"/>
                <a:ea typeface="+mn-ea"/>
                <a:cs typeface="+mn-cs"/>
              </a:rPr>
              <a:t>Carl Bloch, c. 1865</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prstClr val="white"/>
                </a:solidFill>
                <a:effectLst>
                  <a:glow rad="127000">
                    <a:prstClr val="black"/>
                  </a:glow>
                </a:effectLst>
                <a:uLnTx/>
                <a:uFillTx/>
                <a:latin typeface="Calibri" panose="020F0502020204030204"/>
                <a:ea typeface="+mn-ea"/>
                <a:cs typeface="+mn-cs"/>
              </a:rPr>
              <a:t>Transfiguration of Jesus</a:t>
            </a:r>
          </a:p>
        </p:txBody>
      </p:sp>
      <p:sp>
        <p:nvSpPr>
          <p:cNvPr id="10" name="TextBox 9">
            <a:extLst>
              <a:ext uri="{FF2B5EF4-FFF2-40B4-BE49-F238E27FC236}">
                <a16:creationId xmlns:a16="http://schemas.microsoft.com/office/drawing/2014/main" id="{3F4E5FFD-84E4-40A7-9F6F-D782AB57058E}"/>
              </a:ext>
            </a:extLst>
          </p:cNvPr>
          <p:cNvSpPr txBox="1"/>
          <p:nvPr/>
        </p:nvSpPr>
        <p:spPr>
          <a:xfrm>
            <a:off x="5843691" y="6058754"/>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66654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 name="TextBox 3">
            <a:extLst>
              <a:ext uri="{FF2B5EF4-FFF2-40B4-BE49-F238E27FC236}">
                <a16:creationId xmlns:a16="http://schemas.microsoft.com/office/drawing/2014/main" id="{D5EC66C3-3A80-EDC1-6442-7316B4F2EF50}"/>
              </a:ext>
            </a:extLst>
          </p:cNvPr>
          <p:cNvSpPr txBox="1"/>
          <p:nvPr/>
        </p:nvSpPr>
        <p:spPr>
          <a:xfrm>
            <a:off x="215516" y="5157192"/>
            <a:ext cx="8712968" cy="126173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But as he came closer to Jerusalem and saw the city ahead…</a:t>
            </a:r>
          </a:p>
        </p:txBody>
      </p:sp>
      <p:sp>
        <p:nvSpPr>
          <p:cNvPr id="5" name="TextBox 4">
            <a:extLst>
              <a:ext uri="{FF2B5EF4-FFF2-40B4-BE49-F238E27FC236}">
                <a16:creationId xmlns:a16="http://schemas.microsoft.com/office/drawing/2014/main" id="{116F5B06-3BBF-2A68-6E48-9CB391C17534}"/>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19:41</a:t>
            </a:r>
          </a:p>
        </p:txBody>
      </p:sp>
    </p:spTree>
    <p:extLst>
      <p:ext uri="{BB962C8B-B14F-4D97-AF65-F5344CB8AC3E}">
        <p14:creationId xmlns:p14="http://schemas.microsoft.com/office/powerpoint/2010/main" val="104861115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01A51C5A-0632-6715-5F4A-90F8155DA868}"/>
              </a:ext>
            </a:extLst>
          </p:cNvPr>
          <p:cNvSpPr txBox="1"/>
          <p:nvPr/>
        </p:nvSpPr>
        <p:spPr>
          <a:xfrm>
            <a:off x="179512" y="3573016"/>
            <a:ext cx="8964488" cy="3016065"/>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…he began to weep. </a:t>
            </a:r>
            <a:r>
              <a:rPr kumimoji="0" lang="en-US" sz="3800" b="1" i="0" u="none" strike="noStrike" kern="1200" cap="none" spc="0" normalizeH="0" baseline="3000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42 </a:t>
            </a: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“How I wish today that you of all people would understand the way to peace. But now it is too late, and peace is hidden from your eyes.</a:t>
            </a:r>
          </a:p>
        </p:txBody>
      </p:sp>
      <p:sp>
        <p:nvSpPr>
          <p:cNvPr id="4" name="TextBox 3">
            <a:extLst>
              <a:ext uri="{FF2B5EF4-FFF2-40B4-BE49-F238E27FC236}">
                <a16:creationId xmlns:a16="http://schemas.microsoft.com/office/drawing/2014/main" id="{57B79583-6AFE-D763-BEF8-E2E8E1ABBC35}"/>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19:41-42</a:t>
            </a:r>
          </a:p>
        </p:txBody>
      </p:sp>
    </p:spTree>
    <p:extLst>
      <p:ext uri="{BB962C8B-B14F-4D97-AF65-F5344CB8AC3E}">
        <p14:creationId xmlns:p14="http://schemas.microsoft.com/office/powerpoint/2010/main" val="346447425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9B803256-9E98-6253-76FE-25B8E9BDBF44}"/>
              </a:ext>
            </a:extLst>
          </p:cNvPr>
          <p:cNvSpPr txBox="1"/>
          <p:nvPr/>
        </p:nvSpPr>
        <p:spPr>
          <a:xfrm>
            <a:off x="143508" y="4077072"/>
            <a:ext cx="8856984" cy="2431289"/>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Before long your enemies will build ramparts against your walls and encircle you and close in on you from every side.</a:t>
            </a:r>
          </a:p>
        </p:txBody>
      </p:sp>
      <p:sp>
        <p:nvSpPr>
          <p:cNvPr id="4" name="TextBox 3">
            <a:extLst>
              <a:ext uri="{FF2B5EF4-FFF2-40B4-BE49-F238E27FC236}">
                <a16:creationId xmlns:a16="http://schemas.microsoft.com/office/drawing/2014/main" id="{D286858A-9B57-7E6E-3344-270D676E8DF9}"/>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19:43</a:t>
            </a:r>
          </a:p>
        </p:txBody>
      </p:sp>
    </p:spTree>
    <p:extLst>
      <p:ext uri="{BB962C8B-B14F-4D97-AF65-F5344CB8AC3E}">
        <p14:creationId xmlns:p14="http://schemas.microsoft.com/office/powerpoint/2010/main" val="419757386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TextBox 2">
            <a:extLst>
              <a:ext uri="{FF2B5EF4-FFF2-40B4-BE49-F238E27FC236}">
                <a16:creationId xmlns:a16="http://schemas.microsoft.com/office/drawing/2014/main" id="{2664648F-A613-15DB-A6C0-19E8E4BA8841}"/>
              </a:ext>
            </a:extLst>
          </p:cNvPr>
          <p:cNvSpPr txBox="1"/>
          <p:nvPr/>
        </p:nvSpPr>
        <p:spPr>
          <a:xfrm>
            <a:off x="89756" y="3841935"/>
            <a:ext cx="8964488" cy="3016065"/>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They will crush you into the ground, and your children with you. Your enemies will not leave a single stone in place, because you did not recognize it when God visited you.”</a:t>
            </a:r>
          </a:p>
        </p:txBody>
      </p:sp>
      <p:sp>
        <p:nvSpPr>
          <p:cNvPr id="4" name="TextBox 3">
            <a:extLst>
              <a:ext uri="{FF2B5EF4-FFF2-40B4-BE49-F238E27FC236}">
                <a16:creationId xmlns:a16="http://schemas.microsoft.com/office/drawing/2014/main" id="{AA7E04E5-B7DB-8FDC-2CC5-367C8FDB753A}"/>
              </a:ext>
            </a:extLst>
          </p:cNvPr>
          <p:cNvSpPr txBox="1"/>
          <p:nvPr/>
        </p:nvSpPr>
        <p:spPr>
          <a:xfrm>
            <a:off x="3563888" y="196911"/>
            <a:ext cx="5400600" cy="676963"/>
          </a:xfrm>
          <a:prstGeom prst="rect">
            <a:avLst/>
          </a:prstGeom>
          <a:noFill/>
        </p:spPr>
        <p:txBody>
          <a:bodyPr wrap="square" lIns="91294" tIns="45648" rIns="91294" bIns="45648">
            <a:spAutoFit/>
          </a:bodyPr>
          <a:lstStyle/>
          <a:p>
            <a:pPr marL="0" marR="0" lvl="0" indent="0" algn="r" defTabSz="913410" rtl="0" eaLnBrk="0" fontAlgn="base" latinLnBrk="0" hangingPunct="0">
              <a:lnSpc>
                <a:spcPct val="100000"/>
              </a:lnSpc>
              <a:spcBef>
                <a:spcPct val="0"/>
              </a:spcBef>
              <a:spcAft>
                <a:spcPct val="0"/>
              </a:spcAft>
              <a:buClrTx/>
              <a:buSzTx/>
              <a:buFontTx/>
              <a:buNone/>
              <a:tabLst/>
              <a:defRPr/>
            </a:pPr>
            <a:r>
              <a:rPr kumimoji="0" lang="en-US" sz="3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rPr>
              <a:t>Luke 19:44</a:t>
            </a:r>
          </a:p>
        </p:txBody>
      </p:sp>
    </p:spTree>
    <p:extLst>
      <p:ext uri="{BB962C8B-B14F-4D97-AF65-F5344CB8AC3E}">
        <p14:creationId xmlns:p14="http://schemas.microsoft.com/office/powerpoint/2010/main" val="2229286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278275300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Due to the </a:t>
            </a:r>
            <a:r>
              <a:rPr sz="1300" kern="0">
                <a:solidFill>
                  <a:srgbClr val="000000"/>
                </a:solidFill>
                <a:latin typeface="Arial"/>
                <a:ea typeface="Times New Roman"/>
                <a:cs typeface="Arial"/>
                <a:sym typeface="Times New Roman"/>
              </a:rPr>
              <a:t>Lumo </a:t>
            </a:r>
            <a:r>
              <a:rPr lang="en-US" sz="1300" kern="0">
                <a:solidFill>
                  <a:srgbClr val="000000"/>
                </a:solidFill>
                <a:latin typeface="Arial"/>
                <a:ea typeface="Times New Roman"/>
                <a:cs typeface="Arial"/>
                <a:sym typeface="Times New Roman"/>
              </a:rPr>
              <a:t>Project producing its own publishing material we regret to inform you that we cannot license our photos to other clients outside of </a:t>
            </a:r>
            <a:r>
              <a:rPr sz="1300" u="sng" kern="0">
                <a:solidFill>
                  <a:srgbClr val="0000FF"/>
                </a:solidFill>
                <a:uFill>
                  <a:solidFill>
                    <a:srgbClr val="0000FF"/>
                  </a:solidFill>
                </a:uFill>
                <a:latin typeface="Arial"/>
                <a:ea typeface="Times New Roman"/>
                <a:cs typeface="Arial"/>
                <a:sym typeface="Times New Roman"/>
                <a:hlinkClick r:id="rId3"/>
              </a:rPr>
              <a:t>freebibleimages.org</a:t>
            </a:r>
            <a:r>
              <a:rPr lang="en-US" sz="1300" kern="0">
                <a:solidFill>
                  <a:srgbClr val="000000"/>
                </a:solidFill>
                <a:latin typeface="Arial"/>
                <a:ea typeface="Times New Roman"/>
                <a:cs typeface="Arial"/>
                <a:sym typeface="Times New Roman"/>
              </a:rPr>
              <a:t>.</a:t>
            </a:r>
            <a:endParaRPr sz="1300" kern="0">
              <a:solidFill>
                <a:srgbClr val="000000"/>
              </a:solidFill>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MATTHEW</a:t>
            </a:r>
            <a:endParaRPr sz="1000" b="1" kern="0">
              <a:solidFill>
                <a:srgbClr val="FFFFFF"/>
              </a:solidFill>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pPr>
            <a:r>
              <a:rPr lang="en-US" sz="1300" kern="0">
                <a:solidFill>
                  <a:srgbClr val="000000"/>
                </a:solidFill>
                <a:latin typeface="Arial"/>
                <a:ea typeface="Times New Roman"/>
                <a:cs typeface="Arial"/>
                <a:sym typeface="Times New Roman"/>
              </a:rPr>
              <a:t>These images are not licensed for reuse in video, </a:t>
            </a:r>
            <a:r>
              <a:rPr sz="1300" kern="0">
                <a:solidFill>
                  <a:srgbClr val="000000"/>
                </a:solidFill>
                <a:latin typeface="Arial"/>
                <a:ea typeface="Times New Roman"/>
                <a:cs typeface="Arial"/>
                <a:sym typeface="Times New Roman"/>
              </a:rPr>
              <a:t>epublishing</a:t>
            </a:r>
            <a:r>
              <a:rPr lang="en-US" sz="1300" kern="0">
                <a:solidFill>
                  <a:srgbClr val="000000"/>
                </a:solidFill>
                <a:latin typeface="Arial"/>
                <a:ea typeface="Times New Roman"/>
                <a:cs typeface="Arial"/>
                <a:sym typeface="Times New Roman"/>
              </a:rPr>
              <a:t> or other media. Downloaded pictures and files cannot be redistributed through any other website than </a:t>
            </a:r>
            <a:r>
              <a:rPr sz="1300" kern="0">
                <a:solidFill>
                  <a:srgbClr val="000000"/>
                </a:solidFill>
                <a:latin typeface="Arial"/>
                <a:ea typeface="Times New Roman"/>
                <a:cs typeface="Arial"/>
                <a:sym typeface="Times New Roman"/>
                <a:hlinkClick r:id="rId4"/>
              </a:rPr>
              <a:t>freebibleimages.org</a:t>
            </a:r>
            <a:r>
              <a:rPr lang="en-US" sz="1300" kern="0">
                <a:solidFill>
                  <a:srgbClr val="000000"/>
                </a:solidFill>
                <a:latin typeface="Arial"/>
                <a:ea typeface="Times New Roman"/>
                <a:cs typeface="Arial"/>
                <a:sym typeface="Times New Roman"/>
              </a:rPr>
              <a:t> or used in any context where the accompanying message is undermining of the Christian faith and gospel.</a:t>
            </a:r>
            <a:endParaRPr sz="1300" kern="0">
              <a:solidFill>
                <a:srgbClr val="000000"/>
              </a:solidFill>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Photos can only be used on educational presentations, blogs and social media, all of which should be accompanied with reference to </a:t>
            </a:r>
            <a:r>
              <a:rPr sz="1300" u="sng" kern="0">
                <a:solidFill>
                  <a:srgbClr val="0000FF"/>
                </a:solidFill>
                <a:uFill>
                  <a:solidFill>
                    <a:srgbClr val="0000FF"/>
                  </a:solidFill>
                </a:uFill>
                <a:latin typeface="Arial"/>
                <a:ea typeface="Times New Roman"/>
                <a:cs typeface="Arial"/>
                <a:sym typeface="Times New Roman"/>
                <a:hlinkClick r:id="rId5"/>
              </a:rPr>
              <a:t>www.LumoProject.com</a:t>
            </a:r>
            <a:r>
              <a:rPr lang="en-US" sz="1300" u="sng" kern="0">
                <a:solidFill>
                  <a:srgbClr val="0000FF"/>
                </a:solidFill>
                <a:uFill>
                  <a:solidFill>
                    <a:srgbClr val="0000FF"/>
                  </a:solidFill>
                </a:uFill>
                <a:latin typeface="Arial"/>
                <a:ea typeface="Times New Roman"/>
                <a:cs typeface="Arial"/>
                <a:sym typeface="Times New Roman"/>
              </a:rPr>
              <a:t>.</a:t>
            </a:r>
            <a:endParaRPr lang="en-US" sz="1300" u="sng" kern="0">
              <a:solidFill>
                <a:srgbClr val="0000FF"/>
              </a:solidFill>
              <a:uFill>
                <a:solidFill>
                  <a:srgbClr val="0000FF"/>
                </a:solidFill>
              </a:uFill>
              <a:latin typeface="Arial"/>
              <a:ea typeface="Times New Roman"/>
              <a:cs typeface="Arial"/>
              <a:sym typeface="Times New Roman"/>
              <a:hlinkClick r:id="rId5"/>
            </a:endParaRPr>
          </a:p>
          <a:p>
            <a:pPr algn="ctr" eaLnBrk="1" fontAlgn="auto">
              <a:spcBef>
                <a:spcPts val="0"/>
              </a:spcBef>
              <a:spcAft>
                <a:spcPts val="0"/>
              </a:spcAft>
              <a:defRPr sz="1300">
                <a:latin typeface="Times New Roman"/>
                <a:ea typeface="Times New Roman"/>
                <a:cs typeface="Times New Roman"/>
                <a:sym typeface="Times New Roman"/>
              </a:defRPr>
            </a:pPr>
            <a:endParaRPr sz="1300" u="sng" kern="0">
              <a:solidFill>
                <a:srgbClr val="0000FF"/>
              </a:solidFill>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algn="ctr" defTabSz="314884" eaLnBrk="1" fontAlgn="auto">
              <a:spcBef>
                <a:spcPts val="0"/>
              </a:spcBef>
              <a:spcAft>
                <a:spcPts val="0"/>
              </a:spcAft>
              <a:defRPr sz="1000" spc="-100">
                <a:latin typeface="Times New Roman"/>
                <a:ea typeface="Times New Roman"/>
                <a:cs typeface="Times New Roman"/>
                <a:sym typeface="Times New Roman"/>
              </a:defRPr>
            </a:pPr>
            <a:r>
              <a:rPr lang="en-US" sz="1000" kern="0" spc="50">
                <a:solidFill>
                  <a:srgbClr val="000000"/>
                </a:solidFill>
                <a:latin typeface="Arial"/>
                <a:ea typeface="Times New Roman"/>
                <a:cs typeface="Arial"/>
                <a:sym typeface="Times New Roman"/>
              </a:rPr>
              <a:t>Picture courtesy of </a:t>
            </a:r>
            <a:r>
              <a:rPr sz="1000" kern="0" spc="50">
                <a:solidFill>
                  <a:srgbClr val="000000"/>
                </a:solidFill>
                <a:latin typeface="Arial"/>
                <a:ea typeface="Times New Roman"/>
                <a:cs typeface="Arial"/>
                <a:sym typeface="Times New Roman"/>
              </a:rPr>
              <a:t>BBM</a:t>
            </a:r>
            <a:br>
              <a:rPr sz="1000" kern="0" spc="50">
                <a:solidFill>
                  <a:srgbClr val="000000"/>
                </a:solidFill>
                <a:latin typeface="Arial"/>
                <a:ea typeface="Times New Roman"/>
                <a:cs typeface="Arial"/>
                <a:sym typeface="Times New Roman"/>
              </a:rPr>
            </a:br>
            <a:r>
              <a:rPr sz="1000" kern="0" spc="50">
                <a:solidFill>
                  <a:srgbClr val="000000"/>
                </a:solidFill>
                <a:latin typeface="Arial"/>
                <a:ea typeface="Times New Roman"/>
                <a:cs typeface="Arial"/>
                <a:sym typeface="Times New Roman"/>
              </a:rPr>
              <a:t>© </a:t>
            </a:r>
            <a:r>
              <a:rPr lang="en-US" sz="1000" kern="0" spc="50">
                <a:solidFill>
                  <a:srgbClr val="000000"/>
                </a:solidFill>
                <a:latin typeface="Arial"/>
                <a:ea typeface="Times New Roman"/>
                <a:cs typeface="Arial"/>
                <a:sym typeface="Times New Roman"/>
              </a:rPr>
              <a:t>All Rights Reserved.</a:t>
            </a:r>
            <a:endParaRPr sz="1000" kern="0" spc="50">
              <a:solidFill>
                <a:srgbClr val="000000"/>
              </a:solidFill>
              <a:latin typeface="Arial"/>
              <a:ea typeface="Times New Roman"/>
              <a:cs typeface="Arial"/>
              <a:sym typeface="Times New Roman"/>
            </a:endParaRPr>
          </a:p>
          <a:p>
            <a:pPr algn="ctr" defTabSz="314884" eaLnBrk="1" fontAlgn="auto">
              <a:spcBef>
                <a:spcPts val="0"/>
              </a:spcBef>
              <a:spcAft>
                <a:spcPts val="0"/>
              </a:spcAft>
              <a:defRPr sz="1000" spc="-100">
                <a:latin typeface="Times New Roman"/>
                <a:ea typeface="Times New Roman"/>
                <a:cs typeface="Times New Roman"/>
                <a:sym typeface="Times New Roman"/>
              </a:defRPr>
            </a:pPr>
            <a:r>
              <a:rPr sz="1000" kern="0" spc="50">
                <a:solidFill>
                  <a:srgbClr val="000000"/>
                </a:solidFill>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MARK</a:t>
            </a:r>
            <a:endParaRPr sz="1000" b="1" kern="0">
              <a:solidFill>
                <a:srgbClr val="FFFFFF"/>
              </a:solidFill>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LUKE</a:t>
            </a:r>
            <a:endParaRPr sz="1000" b="1" kern="0">
              <a:solidFill>
                <a:srgbClr val="FFFFFF"/>
              </a:solidFill>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JOHN</a:t>
            </a:r>
            <a:endParaRPr sz="1000" b="1" kern="0">
              <a:solidFill>
                <a:srgbClr val="FFFFFF"/>
              </a:solidFill>
              <a:latin typeface="Arial"/>
              <a:ea typeface="Times New Roman"/>
              <a:cs typeface="Arial"/>
              <a:sym typeface="Times New Roman"/>
            </a:endParaRPr>
          </a:p>
        </p:txBody>
      </p:sp>
    </p:spTree>
    <p:extLst>
      <p:ext uri="{BB962C8B-B14F-4D97-AF65-F5344CB8AC3E}">
        <p14:creationId xmlns:p14="http://schemas.microsoft.com/office/powerpoint/2010/main" val="739284964"/>
      </p:ext>
    </p:extLst>
  </p:cSld>
  <p:clrMapOvr>
    <a:masterClrMapping/>
  </p:clrMapOvr>
  <p:transition spd="med"/>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9EAE12-4BD6-5955-4C27-0F3E3A908A1D}"/>
            </a:ext>
          </a:extLst>
        </p:cNvPr>
        <p:cNvGrpSpPr/>
        <p:nvPr/>
      </p:nvGrpSpPr>
      <p:grpSpPr>
        <a:xfrm>
          <a:off x="0" y="0"/>
          <a:ext cx="0" cy="0"/>
          <a:chOff x="0" y="0"/>
          <a:chExt cx="0" cy="0"/>
        </a:xfrm>
      </p:grpSpPr>
      <p:pic>
        <p:nvPicPr>
          <p:cNvPr id="162817" name="Picture 2" descr="Passion Week0001">
            <a:extLst>
              <a:ext uri="{FF2B5EF4-FFF2-40B4-BE49-F238E27FC236}">
                <a16:creationId xmlns:a16="http://schemas.microsoft.com/office/drawing/2014/main" id="{E3FEE4E3-453C-C210-AEEF-EC437606AEB6}"/>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2819" name="Rectangle 4">
            <a:extLst>
              <a:ext uri="{FF2B5EF4-FFF2-40B4-BE49-F238E27FC236}">
                <a16:creationId xmlns:a16="http://schemas.microsoft.com/office/drawing/2014/main" id="{788108C4-6FA9-200E-3751-61EDA964D33F}"/>
              </a:ext>
            </a:extLst>
          </p:cNvPr>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sp>
        <p:nvSpPr>
          <p:cNvPr id="162820" name="Text Box 5">
            <a:extLst>
              <a:ext uri="{FF2B5EF4-FFF2-40B4-BE49-F238E27FC236}">
                <a16:creationId xmlns:a16="http://schemas.microsoft.com/office/drawing/2014/main" id="{5466F4F3-55E1-76E3-1624-6C2236FDC6E0}"/>
              </a:ext>
            </a:extLst>
          </p:cNvPr>
          <p:cNvSpPr txBox="1">
            <a:spLocks noChangeArrowheads="1"/>
          </p:cNvSpPr>
          <p:nvPr/>
        </p:nvSpPr>
        <p:spPr bwMode="auto">
          <a:xfrm>
            <a:off x="8382000" y="76200"/>
            <a:ext cx="6985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Arial" charset="0"/>
                <a:ea typeface="ＭＳ Ｐゴシック" charset="0"/>
                <a:cs typeface="Arial" charset="0"/>
              </a:rPr>
              <a:t>656</a:t>
            </a:r>
            <a:endParaRPr kumimoji="0" lang="en-US" sz="2400" b="0" i="0" u="none" strike="noStrike" kern="1200" cap="none" spc="0" normalizeH="0" baseline="0" noProof="0">
              <a:ln>
                <a:noFill/>
              </a:ln>
              <a:solidFill>
                <a:srgbClr val="000066"/>
              </a:solidFill>
              <a:effectLst/>
              <a:uLnTx/>
              <a:uFillTx/>
              <a:latin typeface="Arial" charset="0"/>
              <a:ea typeface="ＭＳ Ｐゴシック" charset="0"/>
              <a:cs typeface="Arial" charset="0"/>
            </a:endParaRPr>
          </a:p>
        </p:txBody>
      </p:sp>
      <p:grpSp>
        <p:nvGrpSpPr>
          <p:cNvPr id="3" name="Group 18">
            <a:extLst>
              <a:ext uri="{FF2B5EF4-FFF2-40B4-BE49-F238E27FC236}">
                <a16:creationId xmlns:a16="http://schemas.microsoft.com/office/drawing/2014/main" id="{64BC38C1-DD03-0C20-905B-09AE24D1CC90}"/>
              </a:ext>
            </a:extLst>
          </p:cNvPr>
          <p:cNvGrpSpPr>
            <a:grpSpLocks/>
          </p:cNvGrpSpPr>
          <p:nvPr/>
        </p:nvGrpSpPr>
        <p:grpSpPr bwMode="auto">
          <a:xfrm>
            <a:off x="76200" y="4038600"/>
            <a:ext cx="4846638" cy="838200"/>
            <a:chOff x="48" y="2544"/>
            <a:chExt cx="3053" cy="528"/>
          </a:xfrm>
        </p:grpSpPr>
        <p:sp>
          <p:nvSpPr>
            <p:cNvPr id="140316" name="AutoShape 19">
              <a:extLst>
                <a:ext uri="{FF2B5EF4-FFF2-40B4-BE49-F238E27FC236}">
                  <a16:creationId xmlns:a16="http://schemas.microsoft.com/office/drawing/2014/main" id="{85C71F24-31D0-95ED-9320-CA40A909CC4E}"/>
                </a:ext>
              </a:extLst>
            </p:cNvPr>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5" name="Text Box 20">
              <a:extLst>
                <a:ext uri="{FF2B5EF4-FFF2-40B4-BE49-F238E27FC236}">
                  <a16:creationId xmlns:a16="http://schemas.microsoft.com/office/drawing/2014/main" id="{44005B85-1071-DF59-D56A-D1E49CB7838B}"/>
                </a:ext>
              </a:extLst>
            </p:cNvPr>
            <p:cNvSpPr txBox="1">
              <a:spLocks noChangeArrowheads="1"/>
            </p:cNvSpPr>
            <p:nvPr/>
          </p:nvSpPr>
          <p:spPr bwMode="auto">
            <a:xfrm>
              <a:off x="576" y="2693"/>
              <a:ext cx="2525"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Ezek. 8:4; 9:3; 10:4; 10:18-19; 11:23</a:t>
              </a:r>
            </a:p>
          </p:txBody>
        </p:sp>
      </p:grpSp>
      <p:sp>
        <p:nvSpPr>
          <p:cNvPr id="158743" name="Rectangle 32">
            <a:extLst>
              <a:ext uri="{FF2B5EF4-FFF2-40B4-BE49-F238E27FC236}">
                <a16:creationId xmlns:a16="http://schemas.microsoft.com/office/drawing/2014/main" id="{ECFE8A2D-ED95-32AF-731D-C502E62899EB}"/>
              </a:ext>
            </a:extLst>
          </p:cNvPr>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en-US" sz="2400" dirty="0">
                <a:solidFill>
                  <a:srgbClr val="FFFFFF"/>
                </a:solidFill>
                <a:latin typeface="Arial" charset="0"/>
                <a:ea typeface="ＭＳ Ｐゴシック" charset="0"/>
                <a:cs typeface="ＭＳ Ｐゴシック" charset="0"/>
              </a:rPr>
              <a:t>The Spirit Leaves &amp; Returns</a:t>
            </a:r>
          </a:p>
        </p:txBody>
      </p:sp>
      <p:sp>
        <p:nvSpPr>
          <p:cNvPr id="33" name="Rectangle 1056">
            <a:extLst>
              <a:ext uri="{FF2B5EF4-FFF2-40B4-BE49-F238E27FC236}">
                <a16:creationId xmlns:a16="http://schemas.microsoft.com/office/drawing/2014/main" id="{ABDF8080-C733-0CE1-ADA6-CAD73DE57F2D}"/>
              </a:ext>
            </a:extLst>
          </p:cNvPr>
          <p:cNvSpPr txBox="1">
            <a:spLocks noChangeArrowheads="1"/>
          </p:cNvSpPr>
          <p:nvPr/>
        </p:nvSpPr>
        <p:spPr>
          <a:xfrm>
            <a:off x="72009" y="116632"/>
            <a:ext cx="2267744" cy="1143000"/>
          </a:xfrm>
          <a:prstGeom prst="rect">
            <a:avLst/>
          </a:prstGeom>
          <a:solidFill>
            <a:sysClr val="window" lastClr="FFFFFF"/>
          </a:solidFill>
        </p:spPr>
        <p:txBody>
          <a:bodyPr vert="horz" lIns="0" tIns="45667" rIns="0" bIns="0" anchor="b">
            <a:normAutofit fontScale="82500" lnSpcReduction="20000"/>
          </a:bodyPr>
          <a:lstStyle>
            <a:lvl1pPr algn="l" rtl="0" eaLnBrk="1" latinLnBrk="0" hangingPunct="1">
              <a:spcBef>
                <a:spcPct val="0"/>
              </a:spcBef>
              <a:buNone/>
              <a:defRPr kumimoji="0" sz="5000" b="0" kern="1200">
                <a:ln>
                  <a:noFill/>
                </a:ln>
                <a:solidFill>
                  <a:schemeClr val="tx2"/>
                </a:solidFill>
                <a:effectLst/>
                <a:latin typeface="+mj-lt"/>
                <a:ea typeface="+mj-ea"/>
                <a:cs typeface="+mj-cs"/>
              </a:defRPr>
            </a:lvl1pPr>
          </a:lstStyle>
          <a:p>
            <a:pPr marL="0" marR="0" lvl="0" indent="0" algn="l" defTabSz="913370" rtl="0" eaLnBrk="1" fontAlgn="auto" latinLnBrk="0" hangingPunct="1">
              <a:lnSpc>
                <a:spcPct val="100000"/>
              </a:lnSpc>
              <a:spcBef>
                <a:spcPct val="0"/>
              </a:spcBef>
              <a:spcAft>
                <a:spcPts val="0"/>
              </a:spcAft>
              <a:buClrTx/>
              <a:buSzTx/>
              <a:buFontTx/>
              <a:buNone/>
              <a:tabLst/>
              <a:defRPr/>
            </a:pPr>
            <a:r>
              <a:rPr kumimoji="0" lang="en-US" altLang="zh-CN" sz="5000" b="1" i="0" u="none" strike="noStrike" kern="1200" cap="none" spc="0" normalizeH="0" baseline="0" noProof="0" dirty="0">
                <a:ln>
                  <a:noFill/>
                </a:ln>
                <a:solidFill>
                  <a:srgbClr val="04617B"/>
                </a:solidFill>
                <a:effectLst/>
                <a:uLnTx/>
                <a:uFillTx/>
                <a:latin typeface="Calibri"/>
                <a:ea typeface="隶书"/>
                <a:cs typeface="+mj-cs"/>
              </a:rPr>
              <a:t>Mt. of Olives</a:t>
            </a:r>
            <a:endParaRPr kumimoji="0" lang="en-US" altLang="zh-CN" sz="5000" b="0" i="0" u="none" strike="noStrike" kern="1200" cap="none" spc="0" normalizeH="0" baseline="0" noProof="0" dirty="0">
              <a:ln>
                <a:noFill/>
              </a:ln>
              <a:solidFill>
                <a:srgbClr val="04617B"/>
              </a:solidFill>
              <a:effectLst/>
              <a:uLnTx/>
              <a:uFillTx/>
              <a:latin typeface="Calibri"/>
              <a:ea typeface="隶书"/>
              <a:cs typeface="+mj-cs"/>
            </a:endParaRPr>
          </a:p>
        </p:txBody>
      </p:sp>
    </p:spTree>
    <p:extLst>
      <p:ext uri="{BB962C8B-B14F-4D97-AF65-F5344CB8AC3E}">
        <p14:creationId xmlns:p14="http://schemas.microsoft.com/office/powerpoint/2010/main" val="107033362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02B48E-A18B-4BE8-2DC9-8A73A9F80006}"/>
            </a:ext>
          </a:extLst>
        </p:cNvPr>
        <p:cNvGrpSpPr/>
        <p:nvPr/>
      </p:nvGrpSpPr>
      <p:grpSpPr>
        <a:xfrm>
          <a:off x="0" y="0"/>
          <a:ext cx="0" cy="0"/>
          <a:chOff x="0" y="0"/>
          <a:chExt cx="0" cy="0"/>
        </a:xfrm>
      </p:grpSpPr>
      <p:pic>
        <p:nvPicPr>
          <p:cNvPr id="162817" name="Picture 2" descr="Passion Week0001">
            <a:extLst>
              <a:ext uri="{FF2B5EF4-FFF2-40B4-BE49-F238E27FC236}">
                <a16:creationId xmlns:a16="http://schemas.microsoft.com/office/drawing/2014/main" id="{91F30940-DD32-A331-ECA2-19E7D9E35275}"/>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2819" name="Rectangle 4">
            <a:extLst>
              <a:ext uri="{FF2B5EF4-FFF2-40B4-BE49-F238E27FC236}">
                <a16:creationId xmlns:a16="http://schemas.microsoft.com/office/drawing/2014/main" id="{FF17E7E4-FA15-0237-374F-9DB27A62EE50}"/>
              </a:ext>
            </a:extLst>
          </p:cNvPr>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sp>
        <p:nvSpPr>
          <p:cNvPr id="162820" name="Text Box 5">
            <a:extLst>
              <a:ext uri="{FF2B5EF4-FFF2-40B4-BE49-F238E27FC236}">
                <a16:creationId xmlns:a16="http://schemas.microsoft.com/office/drawing/2014/main" id="{9BC2D3E8-C6F6-0F5A-B934-396E1E199E26}"/>
              </a:ext>
            </a:extLst>
          </p:cNvPr>
          <p:cNvSpPr txBox="1">
            <a:spLocks noChangeArrowheads="1"/>
          </p:cNvSpPr>
          <p:nvPr/>
        </p:nvSpPr>
        <p:spPr bwMode="auto">
          <a:xfrm>
            <a:off x="8382000" y="76200"/>
            <a:ext cx="698500"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Arial" charset="0"/>
                <a:ea typeface="ＭＳ Ｐゴシック" charset="0"/>
                <a:cs typeface="Arial" charset="0"/>
              </a:rPr>
              <a:t>656</a:t>
            </a:r>
            <a:endParaRPr kumimoji="0" lang="en-US" sz="2400" b="0" i="0" u="none" strike="noStrike" kern="1200" cap="none" spc="0" normalizeH="0" baseline="0" noProof="0">
              <a:ln>
                <a:noFill/>
              </a:ln>
              <a:solidFill>
                <a:srgbClr val="000066"/>
              </a:solidFill>
              <a:effectLst/>
              <a:uLnTx/>
              <a:uFillTx/>
              <a:latin typeface="Arial" charset="0"/>
              <a:ea typeface="ＭＳ Ｐゴシック" charset="0"/>
              <a:cs typeface="Arial" charset="0"/>
            </a:endParaRPr>
          </a:p>
        </p:txBody>
      </p:sp>
      <p:sp>
        <p:nvSpPr>
          <p:cNvPr id="217098" name="AutoShape 10">
            <a:extLst>
              <a:ext uri="{FF2B5EF4-FFF2-40B4-BE49-F238E27FC236}">
                <a16:creationId xmlns:a16="http://schemas.microsoft.com/office/drawing/2014/main" id="{9A085E58-36B3-94FF-5EA8-00222DA4FA4D}"/>
              </a:ext>
            </a:extLst>
          </p:cNvPr>
          <p:cNvSpPr>
            <a:spLocks noChangeArrowheads="1"/>
          </p:cNvSpPr>
          <p:nvPr/>
        </p:nvSpPr>
        <p:spPr bwMode="auto">
          <a:xfrm rot="1822741">
            <a:off x="4191000" y="2438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grpSp>
        <p:nvGrpSpPr>
          <p:cNvPr id="2" name="Group 13">
            <a:extLst>
              <a:ext uri="{FF2B5EF4-FFF2-40B4-BE49-F238E27FC236}">
                <a16:creationId xmlns:a16="http://schemas.microsoft.com/office/drawing/2014/main" id="{C83E79BD-8EA0-2026-A350-431C0421444D}"/>
              </a:ext>
            </a:extLst>
          </p:cNvPr>
          <p:cNvGrpSpPr>
            <a:grpSpLocks/>
          </p:cNvGrpSpPr>
          <p:nvPr/>
        </p:nvGrpSpPr>
        <p:grpSpPr bwMode="auto">
          <a:xfrm>
            <a:off x="2057400" y="0"/>
            <a:ext cx="1835150" cy="4038600"/>
            <a:chOff x="2302" y="1440"/>
            <a:chExt cx="1156" cy="2544"/>
          </a:xfrm>
        </p:grpSpPr>
        <p:pic>
          <p:nvPicPr>
            <p:cNvPr id="162846" name="Picture 14" descr="j0182550">
              <a:extLst>
                <a:ext uri="{FF2B5EF4-FFF2-40B4-BE49-F238E27FC236}">
                  <a16:creationId xmlns:a16="http://schemas.microsoft.com/office/drawing/2014/main" id="{8867299D-291C-34D0-2BE6-C2ACA171E0ED}"/>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2302" y="1440"/>
              <a:ext cx="1156" cy="17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2847" name="Picture 15" descr="j0285300">
              <a:extLst>
                <a:ext uri="{FF2B5EF4-FFF2-40B4-BE49-F238E27FC236}">
                  <a16:creationId xmlns:a16="http://schemas.microsoft.com/office/drawing/2014/main" id="{862333D0-1E5F-CE27-13E0-5F8A90B4840F}"/>
                </a:ext>
              </a:extLst>
            </p:cNvPr>
            <p:cNvPicPr>
              <a:picLocks noChangeAspect="1" noChangeArrowheads="1" noCrop="1"/>
            </p:cNvPicPr>
            <p:nvPr/>
          </p:nvPicPr>
          <p:blipFill>
            <a:blip r:embed="rId5">
              <a:extLst>
                <a:ext uri="{28A0092B-C50C-407E-A947-70E740481C1C}">
                  <a14:useLocalDpi xmlns:a14="http://schemas.microsoft.com/office/drawing/2010/main"/>
                </a:ext>
              </a:extLst>
            </a:blip>
            <a:srcRect/>
            <a:stretch>
              <a:fillRect/>
            </a:stretch>
          </p:blipFill>
          <p:spPr bwMode="auto">
            <a:xfrm>
              <a:off x="2304" y="2832"/>
              <a:ext cx="1152" cy="11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 name="Group 18">
            <a:extLst>
              <a:ext uri="{FF2B5EF4-FFF2-40B4-BE49-F238E27FC236}">
                <a16:creationId xmlns:a16="http://schemas.microsoft.com/office/drawing/2014/main" id="{E87D2CEA-D6FF-D8C2-38EA-E65592898416}"/>
              </a:ext>
            </a:extLst>
          </p:cNvPr>
          <p:cNvGrpSpPr>
            <a:grpSpLocks/>
          </p:cNvGrpSpPr>
          <p:nvPr/>
        </p:nvGrpSpPr>
        <p:grpSpPr bwMode="auto">
          <a:xfrm>
            <a:off x="76200" y="4038600"/>
            <a:ext cx="4846638" cy="838200"/>
            <a:chOff x="48" y="2544"/>
            <a:chExt cx="3053" cy="528"/>
          </a:xfrm>
        </p:grpSpPr>
        <p:sp>
          <p:nvSpPr>
            <p:cNvPr id="140316" name="AutoShape 19">
              <a:extLst>
                <a:ext uri="{FF2B5EF4-FFF2-40B4-BE49-F238E27FC236}">
                  <a16:creationId xmlns:a16="http://schemas.microsoft.com/office/drawing/2014/main" id="{6084EF38-FDC5-E308-10FD-2AE0A45C31F9}"/>
                </a:ext>
              </a:extLst>
            </p:cNvPr>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5" name="Text Box 20">
              <a:extLst>
                <a:ext uri="{FF2B5EF4-FFF2-40B4-BE49-F238E27FC236}">
                  <a16:creationId xmlns:a16="http://schemas.microsoft.com/office/drawing/2014/main" id="{D9BBF368-F5C9-45D8-424B-7763BE782845}"/>
                </a:ext>
              </a:extLst>
            </p:cNvPr>
            <p:cNvSpPr txBox="1">
              <a:spLocks noChangeArrowheads="1"/>
            </p:cNvSpPr>
            <p:nvPr/>
          </p:nvSpPr>
          <p:spPr bwMode="auto">
            <a:xfrm>
              <a:off x="576" y="2693"/>
              <a:ext cx="2525"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Ezek. 8:4; 9:3; 10:4; 10:18-19; 11:23</a:t>
              </a:r>
            </a:p>
          </p:txBody>
        </p:sp>
      </p:grpSp>
      <p:sp>
        <p:nvSpPr>
          <p:cNvPr id="158743" name="Rectangle 32">
            <a:extLst>
              <a:ext uri="{FF2B5EF4-FFF2-40B4-BE49-F238E27FC236}">
                <a16:creationId xmlns:a16="http://schemas.microsoft.com/office/drawing/2014/main" id="{0D74EB85-7138-CCF3-EA08-1F4D899837D1}"/>
              </a:ext>
            </a:extLst>
          </p:cNvPr>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en-US" sz="2400" dirty="0">
                <a:solidFill>
                  <a:srgbClr val="FFFFFF"/>
                </a:solidFill>
                <a:latin typeface="Arial" charset="0"/>
                <a:ea typeface="ＭＳ Ｐゴシック" charset="0"/>
                <a:cs typeface="ＭＳ Ｐゴシック" charset="0"/>
              </a:rPr>
              <a:t>The Spirit Leaves &amp; Returns</a:t>
            </a:r>
          </a:p>
        </p:txBody>
      </p:sp>
      <p:sp>
        <p:nvSpPr>
          <p:cNvPr id="33" name="Rectangle 1056">
            <a:extLst>
              <a:ext uri="{FF2B5EF4-FFF2-40B4-BE49-F238E27FC236}">
                <a16:creationId xmlns:a16="http://schemas.microsoft.com/office/drawing/2014/main" id="{A69C48D9-B812-DE37-DD18-02D66C294DBC}"/>
              </a:ext>
            </a:extLst>
          </p:cNvPr>
          <p:cNvSpPr txBox="1">
            <a:spLocks noChangeArrowheads="1"/>
          </p:cNvSpPr>
          <p:nvPr/>
        </p:nvSpPr>
        <p:spPr>
          <a:xfrm>
            <a:off x="72009" y="116632"/>
            <a:ext cx="2267744" cy="1143000"/>
          </a:xfrm>
          <a:prstGeom prst="rect">
            <a:avLst/>
          </a:prstGeom>
          <a:solidFill>
            <a:sysClr val="window" lastClr="FFFFFF"/>
          </a:solidFill>
        </p:spPr>
        <p:txBody>
          <a:bodyPr vert="horz" lIns="0" tIns="45667" rIns="0" bIns="0" anchor="b">
            <a:normAutofit fontScale="82500" lnSpcReduction="20000"/>
          </a:bodyPr>
          <a:lstStyle>
            <a:lvl1pPr algn="l" rtl="0" eaLnBrk="1" latinLnBrk="0" hangingPunct="1">
              <a:spcBef>
                <a:spcPct val="0"/>
              </a:spcBef>
              <a:buNone/>
              <a:defRPr kumimoji="0" sz="5000" b="0" kern="1200">
                <a:ln>
                  <a:noFill/>
                </a:ln>
                <a:solidFill>
                  <a:schemeClr val="tx2"/>
                </a:solidFill>
                <a:effectLst/>
                <a:latin typeface="+mj-lt"/>
                <a:ea typeface="+mj-ea"/>
                <a:cs typeface="+mj-cs"/>
              </a:defRPr>
            </a:lvl1pPr>
          </a:lstStyle>
          <a:p>
            <a:pPr marL="0" marR="0" lvl="0" indent="0" algn="l" defTabSz="913370" rtl="0" eaLnBrk="1" fontAlgn="auto" latinLnBrk="0" hangingPunct="1">
              <a:lnSpc>
                <a:spcPct val="100000"/>
              </a:lnSpc>
              <a:spcBef>
                <a:spcPct val="0"/>
              </a:spcBef>
              <a:spcAft>
                <a:spcPts val="0"/>
              </a:spcAft>
              <a:buClrTx/>
              <a:buSzTx/>
              <a:buFontTx/>
              <a:buNone/>
              <a:tabLst/>
              <a:defRPr/>
            </a:pPr>
            <a:r>
              <a:rPr kumimoji="0" lang="en-US" altLang="zh-CN" sz="5000" b="1" i="0" u="none" strike="noStrike" kern="1200" cap="none" spc="0" normalizeH="0" baseline="0" noProof="0" dirty="0">
                <a:ln>
                  <a:noFill/>
                </a:ln>
                <a:solidFill>
                  <a:srgbClr val="04617B"/>
                </a:solidFill>
                <a:effectLst/>
                <a:uLnTx/>
                <a:uFillTx/>
                <a:latin typeface="Calibri"/>
                <a:ea typeface="隶书"/>
                <a:cs typeface="+mj-cs"/>
              </a:rPr>
              <a:t>Mt. of Olives</a:t>
            </a:r>
            <a:endParaRPr kumimoji="0" lang="en-US" altLang="zh-CN" sz="5000" b="0" i="0" u="none" strike="noStrike" kern="1200" cap="none" spc="0" normalizeH="0" baseline="0" noProof="0" dirty="0">
              <a:ln>
                <a:noFill/>
              </a:ln>
              <a:solidFill>
                <a:srgbClr val="04617B"/>
              </a:solidFill>
              <a:effectLst/>
              <a:uLnTx/>
              <a:uFillTx/>
              <a:latin typeface="Calibri"/>
              <a:ea typeface="隶书"/>
              <a:cs typeface="+mj-cs"/>
            </a:endParaRPr>
          </a:p>
        </p:txBody>
      </p:sp>
    </p:spTree>
    <p:extLst>
      <p:ext uri="{BB962C8B-B14F-4D97-AF65-F5344CB8AC3E}">
        <p14:creationId xmlns:p14="http://schemas.microsoft.com/office/powerpoint/2010/main" val="35602680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7" name="Picture 2"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2819" name="Rectangle 4"/>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sp>
        <p:nvSpPr>
          <p:cNvPr id="162820" name="Text Box 5"/>
          <p:cNvSpPr txBox="1">
            <a:spLocks noChangeArrowheads="1"/>
          </p:cNvSpPr>
          <p:nvPr/>
        </p:nvSpPr>
        <p:spPr bwMode="auto">
          <a:xfrm>
            <a:off x="8382000" y="76200"/>
            <a:ext cx="698500"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Arial" charset="0"/>
                <a:ea typeface="ＭＳ Ｐゴシック" charset="0"/>
                <a:cs typeface="Arial" charset="0"/>
              </a:rPr>
              <a:t>656</a:t>
            </a:r>
            <a:endParaRPr kumimoji="0" lang="en-US" sz="2400" b="0" i="0" u="none" strike="noStrike" kern="1200" cap="none" spc="0" normalizeH="0" baseline="0" noProof="0">
              <a:ln>
                <a:noFill/>
              </a:ln>
              <a:solidFill>
                <a:srgbClr val="000066"/>
              </a:solidFill>
              <a:effectLst/>
              <a:uLnTx/>
              <a:uFillTx/>
              <a:latin typeface="Arial" charset="0"/>
              <a:ea typeface="ＭＳ Ｐゴシック" charset="0"/>
              <a:cs typeface="Arial" charset="0"/>
            </a:endParaRPr>
          </a:p>
        </p:txBody>
      </p:sp>
      <p:sp>
        <p:nvSpPr>
          <p:cNvPr id="217098" name="AutoShape 10"/>
          <p:cNvSpPr>
            <a:spLocks noChangeArrowheads="1"/>
          </p:cNvSpPr>
          <p:nvPr/>
        </p:nvSpPr>
        <p:spPr bwMode="auto">
          <a:xfrm rot="1822741">
            <a:off x="4191000" y="2438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pic>
        <p:nvPicPr>
          <p:cNvPr id="217099" name="Picture 11" descr="j0178460"/>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953000" y="2133600"/>
            <a:ext cx="3124200" cy="1295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 name="Group 13"/>
          <p:cNvGrpSpPr>
            <a:grpSpLocks/>
          </p:cNvGrpSpPr>
          <p:nvPr/>
        </p:nvGrpSpPr>
        <p:grpSpPr bwMode="auto">
          <a:xfrm>
            <a:off x="2057400" y="0"/>
            <a:ext cx="1835150" cy="4038600"/>
            <a:chOff x="2302" y="1440"/>
            <a:chExt cx="1156" cy="2544"/>
          </a:xfrm>
        </p:grpSpPr>
        <p:pic>
          <p:nvPicPr>
            <p:cNvPr id="162846" name="Picture 14" descr="j0182550"/>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302" y="1440"/>
              <a:ext cx="1156" cy="17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2847" name="Picture 15" descr="j0285300"/>
            <p:cNvPicPr>
              <a:picLocks noChangeAspect="1" noChangeArrowheads="1" noCrop="1"/>
            </p:cNvPicPr>
            <p:nvPr/>
          </p:nvPicPr>
          <p:blipFill>
            <a:blip r:embed="rId6">
              <a:extLst>
                <a:ext uri="{28A0092B-C50C-407E-A947-70E740481C1C}">
                  <a14:useLocalDpi xmlns:a14="http://schemas.microsoft.com/office/drawing/2010/main"/>
                </a:ext>
              </a:extLst>
            </a:blip>
            <a:srcRect/>
            <a:stretch>
              <a:fillRect/>
            </a:stretch>
          </p:blipFill>
          <p:spPr bwMode="auto">
            <a:xfrm>
              <a:off x="2304" y="2832"/>
              <a:ext cx="1152" cy="11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3" name="Group 18"/>
          <p:cNvGrpSpPr>
            <a:grpSpLocks/>
          </p:cNvGrpSpPr>
          <p:nvPr/>
        </p:nvGrpSpPr>
        <p:grpSpPr bwMode="auto">
          <a:xfrm>
            <a:off x="76200" y="4038600"/>
            <a:ext cx="4846638" cy="838200"/>
            <a:chOff x="48" y="2544"/>
            <a:chExt cx="3053" cy="528"/>
          </a:xfrm>
        </p:grpSpPr>
        <p:sp>
          <p:nvSpPr>
            <p:cNvPr id="140316" name="AutoShape 19"/>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5" name="Text Box 20"/>
            <p:cNvSpPr txBox="1">
              <a:spLocks noChangeArrowheads="1"/>
            </p:cNvSpPr>
            <p:nvPr/>
          </p:nvSpPr>
          <p:spPr bwMode="auto">
            <a:xfrm>
              <a:off x="576" y="2693"/>
              <a:ext cx="2525"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Ezek. 8:4; 9:3; 10:4; 10:18-19; 11:23</a:t>
              </a:r>
            </a:p>
          </p:txBody>
        </p:sp>
      </p:grpSp>
      <p:sp>
        <p:nvSpPr>
          <p:cNvPr id="158743" name="Rectangle 32"/>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en-US" sz="2400" dirty="0">
                <a:solidFill>
                  <a:srgbClr val="FFFFFF"/>
                </a:solidFill>
                <a:latin typeface="Arial" charset="0"/>
                <a:ea typeface="ＭＳ Ｐゴシック" charset="0"/>
                <a:cs typeface="ＭＳ Ｐゴシック" charset="0"/>
              </a:rPr>
              <a:t>The Spirit Leaves &amp; Returns</a:t>
            </a:r>
          </a:p>
        </p:txBody>
      </p:sp>
      <p:sp>
        <p:nvSpPr>
          <p:cNvPr id="33" name="Rectangle 1056">
            <a:extLst>
              <a:ext uri="{FF2B5EF4-FFF2-40B4-BE49-F238E27FC236}">
                <a16:creationId xmlns:a16="http://schemas.microsoft.com/office/drawing/2014/main" id="{18DF763D-2D51-E794-45EC-33C87C2B5D25}"/>
              </a:ext>
            </a:extLst>
          </p:cNvPr>
          <p:cNvSpPr txBox="1">
            <a:spLocks noChangeArrowheads="1"/>
          </p:cNvSpPr>
          <p:nvPr/>
        </p:nvSpPr>
        <p:spPr>
          <a:xfrm>
            <a:off x="72009" y="116632"/>
            <a:ext cx="2267744" cy="1143000"/>
          </a:xfrm>
          <a:prstGeom prst="rect">
            <a:avLst/>
          </a:prstGeom>
          <a:solidFill>
            <a:sysClr val="window" lastClr="FFFFFF"/>
          </a:solidFill>
        </p:spPr>
        <p:txBody>
          <a:bodyPr vert="horz" lIns="0" tIns="45667" rIns="0" bIns="0" anchor="b">
            <a:normAutofit fontScale="82500" lnSpcReduction="20000"/>
          </a:bodyPr>
          <a:lstStyle>
            <a:lvl1pPr algn="l" rtl="0" eaLnBrk="1" latinLnBrk="0" hangingPunct="1">
              <a:spcBef>
                <a:spcPct val="0"/>
              </a:spcBef>
              <a:buNone/>
              <a:defRPr kumimoji="0" sz="5000" b="0" kern="1200">
                <a:ln>
                  <a:noFill/>
                </a:ln>
                <a:solidFill>
                  <a:schemeClr val="tx2"/>
                </a:solidFill>
                <a:effectLst/>
                <a:latin typeface="+mj-lt"/>
                <a:ea typeface="+mj-ea"/>
                <a:cs typeface="+mj-cs"/>
              </a:defRPr>
            </a:lvl1pPr>
          </a:lstStyle>
          <a:p>
            <a:pPr marL="0" marR="0" lvl="0" indent="0" algn="l" defTabSz="913370" rtl="0" eaLnBrk="1" fontAlgn="auto" latinLnBrk="0" hangingPunct="1">
              <a:lnSpc>
                <a:spcPct val="100000"/>
              </a:lnSpc>
              <a:spcBef>
                <a:spcPct val="0"/>
              </a:spcBef>
              <a:spcAft>
                <a:spcPts val="0"/>
              </a:spcAft>
              <a:buClrTx/>
              <a:buSzTx/>
              <a:buFontTx/>
              <a:buNone/>
              <a:tabLst/>
              <a:defRPr/>
            </a:pPr>
            <a:r>
              <a:rPr kumimoji="0" lang="en-US" altLang="zh-CN" sz="5000" b="1" i="0" u="none" strike="noStrike" kern="1200" cap="none" spc="0" normalizeH="0" baseline="0" noProof="0" dirty="0">
                <a:ln>
                  <a:noFill/>
                </a:ln>
                <a:solidFill>
                  <a:srgbClr val="04617B"/>
                </a:solidFill>
                <a:effectLst/>
                <a:uLnTx/>
                <a:uFillTx/>
                <a:latin typeface="Calibri"/>
                <a:ea typeface="隶书"/>
                <a:cs typeface="+mj-cs"/>
              </a:rPr>
              <a:t>Mt. of Olives</a:t>
            </a:r>
            <a:endParaRPr kumimoji="0" lang="en-US" altLang="zh-CN" sz="5000" b="0" i="0" u="none" strike="noStrike" kern="1200" cap="none" spc="0" normalizeH="0" baseline="0" noProof="0" dirty="0">
              <a:ln>
                <a:noFill/>
              </a:ln>
              <a:solidFill>
                <a:srgbClr val="04617B"/>
              </a:solidFill>
              <a:effectLst/>
              <a:uLnTx/>
              <a:uFillTx/>
              <a:latin typeface="Calibri"/>
              <a:ea typeface="隶书"/>
              <a:cs typeface="+mj-cs"/>
            </a:endParaRPr>
          </a:p>
        </p:txBody>
      </p:sp>
    </p:spTree>
    <p:extLst>
      <p:ext uri="{BB962C8B-B14F-4D97-AF65-F5344CB8AC3E}">
        <p14:creationId xmlns:p14="http://schemas.microsoft.com/office/powerpoint/2010/main" val="38395137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9" presetClass="entr" presetSubtype="0" fill="hold" nodeType="afterEffect">
                                  <p:stCondLst>
                                    <p:cond delay="0"/>
                                  </p:stCondLst>
                                  <p:childTnLst>
                                    <p:set>
                                      <p:cBhvr>
                                        <p:cTn id="6" dur="1" fill="hold">
                                          <p:stCondLst>
                                            <p:cond delay="0"/>
                                          </p:stCondLst>
                                        </p:cTn>
                                        <p:tgtEl>
                                          <p:spTgt spid="217099"/>
                                        </p:tgtEl>
                                        <p:attrNameLst>
                                          <p:attrName>style.visibility</p:attrName>
                                        </p:attrNameLst>
                                      </p:cBhvr>
                                      <p:to>
                                        <p:strVal val="visible"/>
                                      </p:to>
                                    </p:set>
                                    <p:animEffect transition="in" filter="dissolve">
                                      <p:cBhvr>
                                        <p:cTn id="7" dur="500"/>
                                        <p:tgtEl>
                                          <p:spTgt spid="21709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nodeType="clickEffect">
                                  <p:stCondLst>
                                    <p:cond delay="0"/>
                                  </p:stCondLst>
                                  <p:childTnLst>
                                    <p:animEffect transition="out" filter="fade">
                                      <p:cBhvr>
                                        <p:cTn id="11" dur="500"/>
                                        <p:tgtEl>
                                          <p:spTgt spid="217099"/>
                                        </p:tgtEl>
                                      </p:cBhvr>
                                    </p:animEffect>
                                    <p:set>
                                      <p:cBhvr>
                                        <p:cTn id="12" dur="1" fill="hold">
                                          <p:stCondLst>
                                            <p:cond delay="499"/>
                                          </p:stCondLst>
                                        </p:cTn>
                                        <p:tgtEl>
                                          <p:spTgt spid="21709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7" name="Picture 2"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2819" name="Rectangle 4"/>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sp>
        <p:nvSpPr>
          <p:cNvPr id="162820" name="Text Box 5"/>
          <p:cNvSpPr txBox="1">
            <a:spLocks noChangeArrowheads="1"/>
          </p:cNvSpPr>
          <p:nvPr/>
        </p:nvSpPr>
        <p:spPr bwMode="auto">
          <a:xfrm>
            <a:off x="8382000" y="76200"/>
            <a:ext cx="698500"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Arial" charset="0"/>
                <a:ea typeface="ＭＳ Ｐゴシック" charset="0"/>
                <a:cs typeface="Arial" charset="0"/>
              </a:rPr>
              <a:t>656</a:t>
            </a:r>
            <a:endParaRPr kumimoji="0" lang="en-US" sz="2400" b="0" i="0" u="none" strike="noStrike" kern="1200" cap="none" spc="0" normalizeH="0" baseline="0" noProof="0">
              <a:ln>
                <a:noFill/>
              </a:ln>
              <a:solidFill>
                <a:srgbClr val="000066"/>
              </a:solidFill>
              <a:effectLst/>
              <a:uLnTx/>
              <a:uFillTx/>
              <a:latin typeface="Arial" charset="0"/>
              <a:ea typeface="ＭＳ Ｐゴシック" charset="0"/>
              <a:cs typeface="Arial" charset="0"/>
            </a:endParaRPr>
          </a:p>
        </p:txBody>
      </p:sp>
      <p:sp>
        <p:nvSpPr>
          <p:cNvPr id="217094" name="AutoShape 6"/>
          <p:cNvSpPr>
            <a:spLocks noChangeArrowheads="1"/>
          </p:cNvSpPr>
          <p:nvPr/>
        </p:nvSpPr>
        <p:spPr bwMode="auto">
          <a:xfrm rot="-6964770">
            <a:off x="6629400" y="5105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217095" name="AutoShape 7"/>
          <p:cNvSpPr>
            <a:spLocks noChangeArrowheads="1"/>
          </p:cNvSpPr>
          <p:nvPr/>
        </p:nvSpPr>
        <p:spPr bwMode="auto">
          <a:xfrm rot="-6964770">
            <a:off x="6324600" y="42672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217096" name="AutoShape 8"/>
          <p:cNvSpPr>
            <a:spLocks noChangeArrowheads="1"/>
          </p:cNvSpPr>
          <p:nvPr/>
        </p:nvSpPr>
        <p:spPr bwMode="auto">
          <a:xfrm rot="-8570306">
            <a:off x="4114800" y="25908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pic>
        <p:nvPicPr>
          <p:cNvPr id="217097" name="Picture 9" descr="j0237940"/>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410200" y="3200400"/>
            <a:ext cx="1716088" cy="1212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 name="Group 18"/>
          <p:cNvGrpSpPr>
            <a:grpSpLocks/>
          </p:cNvGrpSpPr>
          <p:nvPr/>
        </p:nvGrpSpPr>
        <p:grpSpPr bwMode="auto">
          <a:xfrm>
            <a:off x="76200" y="4038600"/>
            <a:ext cx="4846638" cy="838200"/>
            <a:chOff x="48" y="2544"/>
            <a:chExt cx="3053" cy="528"/>
          </a:xfrm>
        </p:grpSpPr>
        <p:sp>
          <p:nvSpPr>
            <p:cNvPr id="140316" name="AutoShape 19"/>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5" name="Text Box 20"/>
            <p:cNvSpPr txBox="1">
              <a:spLocks noChangeArrowheads="1"/>
            </p:cNvSpPr>
            <p:nvPr/>
          </p:nvSpPr>
          <p:spPr bwMode="auto">
            <a:xfrm>
              <a:off x="576" y="2693"/>
              <a:ext cx="2525"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Ezek. 8:4; 9:3; 10:4; 10:18-19; 11:23</a:t>
              </a:r>
            </a:p>
          </p:txBody>
        </p:sp>
      </p:grpSp>
      <p:grpSp>
        <p:nvGrpSpPr>
          <p:cNvPr id="4" name="Group 21"/>
          <p:cNvGrpSpPr>
            <a:grpSpLocks/>
          </p:cNvGrpSpPr>
          <p:nvPr/>
        </p:nvGrpSpPr>
        <p:grpSpPr bwMode="auto">
          <a:xfrm>
            <a:off x="76200" y="4953000"/>
            <a:ext cx="4084638" cy="838200"/>
            <a:chOff x="48" y="3120"/>
            <a:chExt cx="2573" cy="528"/>
          </a:xfrm>
        </p:grpSpPr>
        <p:sp>
          <p:nvSpPr>
            <p:cNvPr id="140314" name="AutoShape 22"/>
            <p:cNvSpPr>
              <a:spLocks noChangeArrowheads="1"/>
            </p:cNvSpPr>
            <p:nvPr/>
          </p:nvSpPr>
          <p:spPr bwMode="auto">
            <a:xfrm>
              <a:off x="48" y="3120"/>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3" name="Text Box 23"/>
            <p:cNvSpPr txBox="1">
              <a:spLocks noChangeArrowheads="1"/>
            </p:cNvSpPr>
            <p:nvPr/>
          </p:nvSpPr>
          <p:spPr bwMode="auto">
            <a:xfrm>
              <a:off x="576" y="3268"/>
              <a:ext cx="2045"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Luke 19:37; 24:50; Acts 1:10</a:t>
              </a:r>
            </a:p>
          </p:txBody>
        </p:sp>
      </p:grpSp>
      <p:sp>
        <p:nvSpPr>
          <p:cNvPr id="158743" name="Rectangle 32"/>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en-US" sz="2400" dirty="0">
                <a:solidFill>
                  <a:srgbClr val="FFFFFF"/>
                </a:solidFill>
                <a:latin typeface="Arial" charset="0"/>
                <a:ea typeface="ＭＳ Ｐゴシック" charset="0"/>
                <a:cs typeface="ＭＳ Ｐゴシック" charset="0"/>
              </a:rPr>
              <a:t>The Spirit Leaves &amp; Returns</a:t>
            </a:r>
          </a:p>
        </p:txBody>
      </p:sp>
      <p:sp>
        <p:nvSpPr>
          <p:cNvPr id="33" name="Rectangle 1056">
            <a:extLst>
              <a:ext uri="{FF2B5EF4-FFF2-40B4-BE49-F238E27FC236}">
                <a16:creationId xmlns:a16="http://schemas.microsoft.com/office/drawing/2014/main" id="{18DF763D-2D51-E794-45EC-33C87C2B5D25}"/>
              </a:ext>
            </a:extLst>
          </p:cNvPr>
          <p:cNvSpPr txBox="1">
            <a:spLocks noChangeArrowheads="1"/>
          </p:cNvSpPr>
          <p:nvPr/>
        </p:nvSpPr>
        <p:spPr>
          <a:xfrm>
            <a:off x="72009" y="116632"/>
            <a:ext cx="2267744" cy="1143000"/>
          </a:xfrm>
          <a:prstGeom prst="rect">
            <a:avLst/>
          </a:prstGeom>
          <a:solidFill>
            <a:sysClr val="window" lastClr="FFFFFF"/>
          </a:solidFill>
        </p:spPr>
        <p:txBody>
          <a:bodyPr vert="horz" lIns="0" tIns="45667" rIns="0" bIns="0" anchor="b">
            <a:normAutofit fontScale="82500" lnSpcReduction="20000"/>
          </a:bodyPr>
          <a:lstStyle>
            <a:lvl1pPr algn="l" rtl="0" eaLnBrk="1" latinLnBrk="0" hangingPunct="1">
              <a:spcBef>
                <a:spcPct val="0"/>
              </a:spcBef>
              <a:buNone/>
              <a:defRPr kumimoji="0" sz="5000" b="0" kern="1200">
                <a:ln>
                  <a:noFill/>
                </a:ln>
                <a:solidFill>
                  <a:schemeClr val="tx2"/>
                </a:solidFill>
                <a:effectLst/>
                <a:latin typeface="+mj-lt"/>
                <a:ea typeface="+mj-ea"/>
                <a:cs typeface="+mj-cs"/>
              </a:defRPr>
            </a:lvl1pPr>
          </a:lstStyle>
          <a:p>
            <a:pPr marL="0" marR="0" lvl="0" indent="0" algn="l" defTabSz="913370" rtl="0" eaLnBrk="1" fontAlgn="auto" latinLnBrk="0" hangingPunct="1">
              <a:lnSpc>
                <a:spcPct val="100000"/>
              </a:lnSpc>
              <a:spcBef>
                <a:spcPct val="0"/>
              </a:spcBef>
              <a:spcAft>
                <a:spcPts val="0"/>
              </a:spcAft>
              <a:buClrTx/>
              <a:buSzTx/>
              <a:buFontTx/>
              <a:buNone/>
              <a:tabLst/>
              <a:defRPr/>
            </a:pPr>
            <a:r>
              <a:rPr kumimoji="0" lang="en-US" altLang="zh-CN" sz="5000" b="1" i="0" u="none" strike="noStrike" kern="1200" cap="none" spc="0" normalizeH="0" baseline="0" noProof="0" dirty="0">
                <a:ln>
                  <a:noFill/>
                </a:ln>
                <a:solidFill>
                  <a:srgbClr val="04617B"/>
                </a:solidFill>
                <a:effectLst/>
                <a:uLnTx/>
                <a:uFillTx/>
                <a:latin typeface="Calibri"/>
                <a:ea typeface="隶书"/>
                <a:cs typeface="+mj-cs"/>
              </a:rPr>
              <a:t>Mt. of Olives</a:t>
            </a:r>
            <a:endParaRPr kumimoji="0" lang="en-US" altLang="zh-CN" sz="5000" b="0" i="0" u="none" strike="noStrike" kern="1200" cap="none" spc="0" normalizeH="0" baseline="0" noProof="0" dirty="0">
              <a:ln>
                <a:noFill/>
              </a:ln>
              <a:solidFill>
                <a:srgbClr val="04617B"/>
              </a:solidFill>
              <a:effectLst/>
              <a:uLnTx/>
              <a:uFillTx/>
              <a:latin typeface="Calibri"/>
              <a:ea typeface="隶书"/>
              <a:cs typeface="+mj-cs"/>
            </a:endParaRPr>
          </a:p>
        </p:txBody>
      </p:sp>
      <p:pic>
        <p:nvPicPr>
          <p:cNvPr id="217116" name="Picture 28" descr="j0212783"/>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762000" y="914400"/>
            <a:ext cx="1933575" cy="163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117" name="Picture 29" descr="j0195630"/>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2195736" y="152400"/>
            <a:ext cx="1355725" cy="1827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5023235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217094"/>
                                        </p:tgtEl>
                                        <p:attrNameLst>
                                          <p:attrName>style.visibility</p:attrName>
                                        </p:attrNameLst>
                                      </p:cBhvr>
                                      <p:to>
                                        <p:strVal val="visible"/>
                                      </p:to>
                                    </p:set>
                                    <p:animEffect transition="in" filter="wipe(down)">
                                      <p:cBhvr>
                                        <p:cTn id="7" dur="500"/>
                                        <p:tgtEl>
                                          <p:spTgt spid="2170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nodeType="clickEffect">
                                  <p:stCondLst>
                                    <p:cond delay="0"/>
                                  </p:stCondLst>
                                  <p:childTnLst>
                                    <p:animEffect transition="out" filter="fade">
                                      <p:cBhvr>
                                        <p:cTn id="11" dur="500"/>
                                        <p:tgtEl>
                                          <p:spTgt spid="217094"/>
                                        </p:tgtEl>
                                      </p:cBhvr>
                                    </p:animEffect>
                                    <p:set>
                                      <p:cBhvr>
                                        <p:cTn id="12" dur="1" fill="hold">
                                          <p:stCondLst>
                                            <p:cond delay="499"/>
                                          </p:stCondLst>
                                        </p:cTn>
                                        <p:tgtEl>
                                          <p:spTgt spid="217094"/>
                                        </p:tgtEl>
                                        <p:attrNameLst>
                                          <p:attrName>style.visibility</p:attrName>
                                        </p:attrNameLst>
                                      </p:cBhvr>
                                      <p:to>
                                        <p:strVal val="hidden"/>
                                      </p:to>
                                    </p:set>
                                  </p:childTnLst>
                                </p:cTn>
                              </p:par>
                            </p:childTnLst>
                          </p:cTn>
                        </p:par>
                        <p:par>
                          <p:cTn id="13" fill="hold" nodeType="afterGroup">
                            <p:stCondLst>
                              <p:cond delay="500"/>
                            </p:stCondLst>
                            <p:childTnLst>
                              <p:par>
                                <p:cTn id="14" presetID="22" presetClass="entr" presetSubtype="4" fill="hold" nodeType="afterEffect">
                                  <p:stCondLst>
                                    <p:cond delay="0"/>
                                  </p:stCondLst>
                                  <p:childTnLst>
                                    <p:set>
                                      <p:cBhvr>
                                        <p:cTn id="15" dur="1" fill="hold">
                                          <p:stCondLst>
                                            <p:cond delay="0"/>
                                          </p:stCondLst>
                                        </p:cTn>
                                        <p:tgtEl>
                                          <p:spTgt spid="217095"/>
                                        </p:tgtEl>
                                        <p:attrNameLst>
                                          <p:attrName>style.visibility</p:attrName>
                                        </p:attrNameLst>
                                      </p:cBhvr>
                                      <p:to>
                                        <p:strVal val="visible"/>
                                      </p:to>
                                    </p:set>
                                    <p:animEffect transition="in" filter="wipe(down)">
                                      <p:cBhvr>
                                        <p:cTn id="16" dur="500"/>
                                        <p:tgtEl>
                                          <p:spTgt spid="21709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nodeType="clickEffect">
                                  <p:stCondLst>
                                    <p:cond delay="0"/>
                                  </p:stCondLst>
                                  <p:childTnLst>
                                    <p:animEffect transition="out" filter="fade">
                                      <p:cBhvr>
                                        <p:cTn id="20" dur="500"/>
                                        <p:tgtEl>
                                          <p:spTgt spid="217095"/>
                                        </p:tgtEl>
                                      </p:cBhvr>
                                    </p:animEffect>
                                    <p:set>
                                      <p:cBhvr>
                                        <p:cTn id="21" dur="1" fill="hold">
                                          <p:stCondLst>
                                            <p:cond delay="499"/>
                                          </p:stCondLst>
                                        </p:cTn>
                                        <p:tgtEl>
                                          <p:spTgt spid="217095"/>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nodeType="clickEffect">
                                  <p:stCondLst>
                                    <p:cond delay="0"/>
                                  </p:stCondLst>
                                  <p:childTnLst>
                                    <p:set>
                                      <p:cBhvr>
                                        <p:cTn id="25" dur="1" fill="hold">
                                          <p:stCondLst>
                                            <p:cond delay="499"/>
                                          </p:stCondLst>
                                        </p:cTn>
                                        <p:tgtEl>
                                          <p:spTgt spid="217097"/>
                                        </p:tgtEl>
                                        <p:attrNameLst>
                                          <p:attrName>style.visibility</p:attrName>
                                        </p:attrNameLst>
                                      </p:cBhvr>
                                      <p:to>
                                        <p:strVal val="visible"/>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xit" presetSubtype="0" fill="hold" nodeType="clickEffect">
                                  <p:stCondLst>
                                    <p:cond delay="0"/>
                                  </p:stCondLst>
                                  <p:childTnLst>
                                    <p:animEffect transition="out" filter="fade">
                                      <p:cBhvr>
                                        <p:cTn id="29" dur="500"/>
                                        <p:tgtEl>
                                          <p:spTgt spid="217097"/>
                                        </p:tgtEl>
                                      </p:cBhvr>
                                    </p:animEffect>
                                    <p:set>
                                      <p:cBhvr>
                                        <p:cTn id="30" dur="1" fill="hold">
                                          <p:stCondLst>
                                            <p:cond delay="499"/>
                                          </p:stCondLst>
                                        </p:cTn>
                                        <p:tgtEl>
                                          <p:spTgt spid="217097"/>
                                        </p:tgtEl>
                                        <p:attrNameLst>
                                          <p:attrName>style.visibility</p:attrName>
                                        </p:attrNameLst>
                                      </p:cBhvr>
                                      <p:to>
                                        <p:strVal val="hidden"/>
                                      </p:to>
                                    </p:set>
                                  </p:childTnLst>
                                </p:cTn>
                              </p:par>
                            </p:childTnLst>
                          </p:cTn>
                        </p:par>
                        <p:par>
                          <p:cTn id="31" fill="hold" nodeType="afterGroup">
                            <p:stCondLst>
                              <p:cond delay="500"/>
                            </p:stCondLst>
                            <p:childTnLst>
                              <p:par>
                                <p:cTn id="32" presetID="22" presetClass="entr" presetSubtype="2" fill="hold" nodeType="afterEffect">
                                  <p:stCondLst>
                                    <p:cond delay="0"/>
                                  </p:stCondLst>
                                  <p:childTnLst>
                                    <p:set>
                                      <p:cBhvr>
                                        <p:cTn id="33" dur="1" fill="hold">
                                          <p:stCondLst>
                                            <p:cond delay="0"/>
                                          </p:stCondLst>
                                        </p:cTn>
                                        <p:tgtEl>
                                          <p:spTgt spid="217096"/>
                                        </p:tgtEl>
                                        <p:attrNameLst>
                                          <p:attrName>style.visibility</p:attrName>
                                        </p:attrNameLst>
                                      </p:cBhvr>
                                      <p:to>
                                        <p:strVal val="visible"/>
                                      </p:to>
                                    </p:set>
                                    <p:animEffect transition="in" filter="wipe(right)">
                                      <p:cBhvr>
                                        <p:cTn id="34" dur="500"/>
                                        <p:tgtEl>
                                          <p:spTgt spid="217096"/>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0" presetClass="exit" presetSubtype="0" fill="hold" nodeType="clickEffect">
                                  <p:stCondLst>
                                    <p:cond delay="0"/>
                                  </p:stCondLst>
                                  <p:childTnLst>
                                    <p:animEffect transition="out" filter="fade">
                                      <p:cBhvr>
                                        <p:cTn id="38" dur="500"/>
                                        <p:tgtEl>
                                          <p:spTgt spid="217096"/>
                                        </p:tgtEl>
                                      </p:cBhvr>
                                    </p:animEffect>
                                    <p:set>
                                      <p:cBhvr>
                                        <p:cTn id="39" dur="1" fill="hold">
                                          <p:stCondLst>
                                            <p:cond delay="499"/>
                                          </p:stCondLst>
                                        </p:cTn>
                                        <p:tgtEl>
                                          <p:spTgt spid="217096"/>
                                        </p:tgtEl>
                                        <p:attrNameLst>
                                          <p:attrName>style.visibility</p:attrName>
                                        </p:attrNameLst>
                                      </p:cBhvr>
                                      <p:to>
                                        <p:strVal val="hidden"/>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9" presetClass="entr" presetSubtype="0" fill="hold" nodeType="clickEffect">
                                  <p:stCondLst>
                                    <p:cond delay="0"/>
                                  </p:stCondLst>
                                  <p:childTnLst>
                                    <p:set>
                                      <p:cBhvr>
                                        <p:cTn id="43" dur="1" fill="hold">
                                          <p:stCondLst>
                                            <p:cond delay="0"/>
                                          </p:stCondLst>
                                        </p:cTn>
                                        <p:tgtEl>
                                          <p:spTgt spid="217116"/>
                                        </p:tgtEl>
                                        <p:attrNameLst>
                                          <p:attrName>style.visibility</p:attrName>
                                        </p:attrNameLst>
                                      </p:cBhvr>
                                      <p:to>
                                        <p:strVal val="visible"/>
                                      </p:to>
                                    </p:set>
                                    <p:animEffect transition="in" filter="dissolve">
                                      <p:cBhvr>
                                        <p:cTn id="44" dur="500"/>
                                        <p:tgtEl>
                                          <p:spTgt spid="217116"/>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10" presetClass="exit" presetSubtype="0" fill="hold" nodeType="clickEffect">
                                  <p:stCondLst>
                                    <p:cond delay="0"/>
                                  </p:stCondLst>
                                  <p:childTnLst>
                                    <p:animEffect transition="out" filter="fade">
                                      <p:cBhvr>
                                        <p:cTn id="48" dur="500"/>
                                        <p:tgtEl>
                                          <p:spTgt spid="217116"/>
                                        </p:tgtEl>
                                      </p:cBhvr>
                                    </p:animEffect>
                                    <p:set>
                                      <p:cBhvr>
                                        <p:cTn id="49" dur="1" fill="hold">
                                          <p:stCondLst>
                                            <p:cond delay="499"/>
                                          </p:stCondLst>
                                        </p:cTn>
                                        <p:tgtEl>
                                          <p:spTgt spid="217116"/>
                                        </p:tgtEl>
                                        <p:attrNameLst>
                                          <p:attrName>style.visibility</p:attrName>
                                        </p:attrNameLst>
                                      </p:cBhvr>
                                      <p:to>
                                        <p:strVal val="hidden"/>
                                      </p:to>
                                    </p:set>
                                  </p:childTnLst>
                                </p:cTn>
                              </p:par>
                            </p:childTnLst>
                          </p:cTn>
                        </p:par>
                        <p:par>
                          <p:cTn id="50" fill="hold" nodeType="afterGroup">
                            <p:stCondLst>
                              <p:cond delay="500"/>
                            </p:stCondLst>
                            <p:childTnLst>
                              <p:par>
                                <p:cTn id="51" presetID="9" presetClass="entr" presetSubtype="0" fill="hold" nodeType="afterEffect">
                                  <p:stCondLst>
                                    <p:cond delay="0"/>
                                  </p:stCondLst>
                                  <p:childTnLst>
                                    <p:set>
                                      <p:cBhvr>
                                        <p:cTn id="52" dur="1" fill="hold">
                                          <p:stCondLst>
                                            <p:cond delay="0"/>
                                          </p:stCondLst>
                                        </p:cTn>
                                        <p:tgtEl>
                                          <p:spTgt spid="217117"/>
                                        </p:tgtEl>
                                        <p:attrNameLst>
                                          <p:attrName>style.visibility</p:attrName>
                                        </p:attrNameLst>
                                      </p:cBhvr>
                                      <p:to>
                                        <p:strVal val="visible"/>
                                      </p:to>
                                    </p:set>
                                    <p:animEffect transition="in" filter="dissolve">
                                      <p:cBhvr>
                                        <p:cTn id="53" dur="500"/>
                                        <p:tgtEl>
                                          <p:spTgt spid="217117"/>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0" presetClass="exit" presetSubtype="0" fill="hold" nodeType="clickEffect">
                                  <p:stCondLst>
                                    <p:cond delay="0"/>
                                  </p:stCondLst>
                                  <p:childTnLst>
                                    <p:animEffect transition="out" filter="fade">
                                      <p:cBhvr>
                                        <p:cTn id="57" dur="500"/>
                                        <p:tgtEl>
                                          <p:spTgt spid="217117"/>
                                        </p:tgtEl>
                                      </p:cBhvr>
                                    </p:animEffect>
                                    <p:set>
                                      <p:cBhvr>
                                        <p:cTn id="58" dur="1" fill="hold">
                                          <p:stCondLst>
                                            <p:cond delay="499"/>
                                          </p:stCondLst>
                                        </p:cTn>
                                        <p:tgtEl>
                                          <p:spTgt spid="2171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C3DCF03-4BB5-47E6-9920-C40D725FEF72}"/>
              </a:ext>
            </a:extLst>
          </p:cNvPr>
          <p:cNvSpPr txBox="1"/>
          <p:nvPr/>
        </p:nvSpPr>
        <p:spPr>
          <a:xfrm>
            <a:off x="597899" y="204181"/>
            <a:ext cx="6887782" cy="2169890"/>
          </a:xfrm>
          <a:prstGeom prst="rect">
            <a:avLst/>
          </a:prstGeom>
        </p:spPr>
        <p:txBody>
          <a:bodyPr vert="horz" lIns="91440" tIns="45720" rIns="91440" bIns="45720" rtlCol="0" anchor="t">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6000" b="1" i="0" u="none" strike="noStrike" kern="1200" cap="none" spc="0" normalizeH="0" baseline="0" noProof="0" dirty="0">
                <a:ln>
                  <a:noFill/>
                </a:ln>
                <a:solidFill>
                  <a:srgbClr val="FFFF99"/>
                </a:solidFill>
                <a:effectLst/>
                <a:uLnTx/>
                <a:uFillTx/>
                <a:latin typeface="Calibri Light" panose="020F0302020204030204"/>
                <a:ea typeface="+mn-ea"/>
                <a:cs typeface="+mn-cs"/>
              </a:rPr>
              <a:t>Why only Peter, James, and John?</a:t>
            </a:r>
          </a:p>
        </p:txBody>
      </p:sp>
      <p:sp>
        <p:nvSpPr>
          <p:cNvPr id="5" name="TextBox 4">
            <a:extLst>
              <a:ext uri="{FF2B5EF4-FFF2-40B4-BE49-F238E27FC236}">
                <a16:creationId xmlns:a16="http://schemas.microsoft.com/office/drawing/2014/main" id="{2AD4E8D0-A8AE-403D-A9D6-DF8E1E3B1E45}"/>
              </a:ext>
            </a:extLst>
          </p:cNvPr>
          <p:cNvSpPr txBox="1"/>
          <p:nvPr/>
        </p:nvSpPr>
        <p:spPr>
          <a:xfrm>
            <a:off x="216131" y="4725849"/>
            <a:ext cx="7398327" cy="1116282"/>
          </a:xfrm>
          <a:prstGeom prst="rect">
            <a:avLst/>
          </a:prstGeom>
        </p:spPr>
        <p:txBody>
          <a:bodyPr vert="horz" lIns="91440" tIns="45720" rIns="91440" bIns="45720" rtlCol="0" anchor="t">
            <a:no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200" b="0" i="0" u="none" strike="noStrike" kern="1200" cap="none" spc="0" normalizeH="0" baseline="0" noProof="0" dirty="0">
                <a:ln>
                  <a:noFill/>
                </a:ln>
                <a:solidFill>
                  <a:srgbClr val="FFFF99"/>
                </a:solidFill>
                <a:effectLst/>
                <a:uLnTx/>
                <a:uFillTx/>
                <a:latin typeface="Calibri" panose="020F0502020204030204"/>
                <a:ea typeface="+mn-ea"/>
                <a:cs typeface="+mn-cs"/>
              </a:rPr>
              <a:t>Mk 1:29-30   Peter’s Mother-in Law</a:t>
            </a:r>
          </a:p>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200" b="0" i="0" u="none" strike="noStrike" kern="1200" cap="none" spc="0" normalizeH="0" baseline="0" noProof="0" dirty="0">
                <a:ln>
                  <a:noFill/>
                </a:ln>
                <a:solidFill>
                  <a:srgbClr val="FFFF99"/>
                </a:solidFill>
                <a:effectLst/>
                <a:uLnTx/>
                <a:uFillTx/>
                <a:latin typeface="Calibri" panose="020F0502020204030204"/>
                <a:ea typeface="+mn-ea"/>
                <a:cs typeface="+mn-cs"/>
              </a:rPr>
              <a:t>Mk 13:3	    Olivet Discourse</a:t>
            </a:r>
          </a:p>
          <a:p>
            <a:pPr marL="0" marR="0" lvl="0" indent="0" algn="l" defTabSz="914400" rtl="0" eaLnBrk="1" fontAlgn="auto" latinLnBrk="0" hangingPunct="1">
              <a:lnSpc>
                <a:spcPct val="90000"/>
              </a:lnSpc>
              <a:spcBef>
                <a:spcPct val="0"/>
              </a:spcBef>
              <a:spcAft>
                <a:spcPts val="600"/>
              </a:spcAft>
              <a:buClrTx/>
              <a:buSzTx/>
              <a:buFontTx/>
              <a:buNone/>
              <a:tabLst/>
              <a:defRPr/>
            </a:pPr>
            <a:endParaRPr kumimoji="0" lang="en-US" sz="3200" b="1" i="0" u="none" strike="noStrike" kern="1200" cap="none" spc="0" normalizeH="0" baseline="0" noProof="0" dirty="0">
              <a:ln>
                <a:noFill/>
              </a:ln>
              <a:solidFill>
                <a:srgbClr val="FFFF99"/>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D2B32CF9-EC80-441B-87C6-2622E8BC2507}"/>
              </a:ext>
            </a:extLst>
          </p:cNvPr>
          <p:cNvSpPr txBox="1"/>
          <p:nvPr/>
        </p:nvSpPr>
        <p:spPr>
          <a:xfrm>
            <a:off x="597897" y="4148838"/>
            <a:ext cx="2605272" cy="577011"/>
          </a:xfrm>
          <a:prstGeom prst="rect">
            <a:avLst/>
          </a:prstGeom>
        </p:spPr>
        <p:txBody>
          <a:bodyPr vert="horz" lIns="91440" tIns="45720" rIns="91440" bIns="45720" rtlCol="0" anchor="t">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200" b="0" i="0" u="sng" strike="noStrike" kern="1200" cap="none" spc="0" normalizeH="0" baseline="0" noProof="0" dirty="0">
                <a:ln>
                  <a:noFill/>
                </a:ln>
                <a:solidFill>
                  <a:srgbClr val="FFFF99"/>
                </a:solidFill>
                <a:effectLst/>
                <a:uLnTx/>
                <a:uFillTx/>
                <a:latin typeface="Calibri" panose="020F0502020204030204"/>
                <a:ea typeface="+mn-ea"/>
                <a:cs typeface="+mn-cs"/>
              </a:rPr>
              <a:t>With Andrew</a:t>
            </a:r>
          </a:p>
        </p:txBody>
      </p:sp>
      <p:sp>
        <p:nvSpPr>
          <p:cNvPr id="7" name="TextBox 6">
            <a:extLst>
              <a:ext uri="{FF2B5EF4-FFF2-40B4-BE49-F238E27FC236}">
                <a16:creationId xmlns:a16="http://schemas.microsoft.com/office/drawing/2014/main" id="{234B9914-38C0-4651-B47A-2A9B75EE5D86}"/>
              </a:ext>
            </a:extLst>
          </p:cNvPr>
          <p:cNvSpPr txBox="1"/>
          <p:nvPr/>
        </p:nvSpPr>
        <p:spPr>
          <a:xfrm>
            <a:off x="216131" y="2008501"/>
            <a:ext cx="5717135" cy="1116282"/>
          </a:xfrm>
          <a:prstGeom prst="rect">
            <a:avLst/>
          </a:prstGeom>
        </p:spPr>
        <p:txBody>
          <a:bodyPr vert="horz" lIns="91440" tIns="45720" rIns="91440" bIns="45720" rtlCol="0" anchor="t">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200" b="0" i="0" u="none" strike="noStrike" kern="1200" cap="none" spc="0" normalizeH="0" baseline="0" noProof="0" dirty="0">
                <a:ln>
                  <a:noFill/>
                </a:ln>
                <a:solidFill>
                  <a:srgbClr val="FFFF99"/>
                </a:solidFill>
                <a:effectLst/>
                <a:uLnTx/>
                <a:uFillTx/>
                <a:latin typeface="Calibri" panose="020F0502020204030204"/>
                <a:ea typeface="+mn-ea"/>
                <a:cs typeface="+mn-cs"/>
              </a:rPr>
              <a:t>Mk 9:2-13	    Transfiguration</a:t>
            </a:r>
          </a:p>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200" b="0" i="0" u="none" strike="noStrike" kern="1200" cap="none" spc="0" normalizeH="0" baseline="0" noProof="0" dirty="0">
                <a:ln>
                  <a:noFill/>
                </a:ln>
                <a:solidFill>
                  <a:srgbClr val="FFFF99"/>
                </a:solidFill>
                <a:effectLst/>
                <a:uLnTx/>
                <a:uFillTx/>
                <a:latin typeface="Calibri" panose="020F0502020204030204"/>
                <a:ea typeface="+mn-ea"/>
                <a:cs typeface="+mn-cs"/>
              </a:rPr>
              <a:t>Mk 14:33	    Gethsemane</a:t>
            </a:r>
          </a:p>
        </p:txBody>
      </p:sp>
    </p:spTree>
    <p:extLst>
      <p:ext uri="{BB962C8B-B14F-4D97-AF65-F5344CB8AC3E}">
        <p14:creationId xmlns:p14="http://schemas.microsoft.com/office/powerpoint/2010/main" val="416649810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4991B6-ED5A-000D-4DE7-277C948BEF9B}"/>
            </a:ext>
          </a:extLst>
        </p:cNvPr>
        <p:cNvGrpSpPr/>
        <p:nvPr/>
      </p:nvGrpSpPr>
      <p:grpSpPr>
        <a:xfrm>
          <a:off x="0" y="0"/>
          <a:ext cx="0" cy="0"/>
          <a:chOff x="0" y="0"/>
          <a:chExt cx="0" cy="0"/>
        </a:xfrm>
      </p:grpSpPr>
      <p:pic>
        <p:nvPicPr>
          <p:cNvPr id="162817" name="Picture 2" descr="Passion Week0001">
            <a:extLst>
              <a:ext uri="{FF2B5EF4-FFF2-40B4-BE49-F238E27FC236}">
                <a16:creationId xmlns:a16="http://schemas.microsoft.com/office/drawing/2014/main" id="{45731492-0BCD-D5BD-56B2-864F716AD77A}"/>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7091" name="Picture 3" descr="Ascension">
            <a:extLst>
              <a:ext uri="{FF2B5EF4-FFF2-40B4-BE49-F238E27FC236}">
                <a16:creationId xmlns:a16="http://schemas.microsoft.com/office/drawing/2014/main" id="{4FB4F0EA-FBCE-7143-D2A6-0E468A0CA89B}"/>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5192713" y="0"/>
            <a:ext cx="3951287" cy="533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62819" name="Rectangle 4">
            <a:extLst>
              <a:ext uri="{FF2B5EF4-FFF2-40B4-BE49-F238E27FC236}">
                <a16:creationId xmlns:a16="http://schemas.microsoft.com/office/drawing/2014/main" id="{14C482D2-397C-3B1F-0985-64ED228F5C5A}"/>
              </a:ext>
            </a:extLst>
          </p:cNvPr>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sp>
        <p:nvSpPr>
          <p:cNvPr id="162820" name="Text Box 5">
            <a:extLst>
              <a:ext uri="{FF2B5EF4-FFF2-40B4-BE49-F238E27FC236}">
                <a16:creationId xmlns:a16="http://schemas.microsoft.com/office/drawing/2014/main" id="{F4CB0744-87E6-CD9D-D694-5D1CDF344B14}"/>
              </a:ext>
            </a:extLst>
          </p:cNvPr>
          <p:cNvSpPr txBox="1">
            <a:spLocks noChangeArrowheads="1"/>
          </p:cNvSpPr>
          <p:nvPr/>
        </p:nvSpPr>
        <p:spPr bwMode="auto">
          <a:xfrm>
            <a:off x="8382000" y="76200"/>
            <a:ext cx="69850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Arial" charset="0"/>
                <a:ea typeface="ＭＳ Ｐゴシック" charset="0"/>
                <a:cs typeface="Arial" charset="0"/>
              </a:rPr>
              <a:t>656</a:t>
            </a:r>
            <a:endParaRPr kumimoji="0" lang="en-US" sz="2400" b="0" i="0" u="none" strike="noStrike" kern="1200" cap="none" spc="0" normalizeH="0" baseline="0" noProof="0">
              <a:ln>
                <a:noFill/>
              </a:ln>
              <a:solidFill>
                <a:srgbClr val="000066"/>
              </a:solidFill>
              <a:effectLst/>
              <a:uLnTx/>
              <a:uFillTx/>
              <a:latin typeface="Arial" charset="0"/>
              <a:ea typeface="ＭＳ Ｐゴシック" charset="0"/>
              <a:cs typeface="Arial" charset="0"/>
            </a:endParaRPr>
          </a:p>
        </p:txBody>
      </p:sp>
      <p:pic>
        <p:nvPicPr>
          <p:cNvPr id="217100" name="Picture 12" descr="j0202092">
            <a:extLst>
              <a:ext uri="{FF2B5EF4-FFF2-40B4-BE49-F238E27FC236}">
                <a16:creationId xmlns:a16="http://schemas.microsoft.com/office/drawing/2014/main" id="{5A19AE25-E57A-841B-103B-4266CD5B7867}"/>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334000" y="152400"/>
            <a:ext cx="1855788" cy="2819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7104" name="AutoShape 16">
            <a:extLst>
              <a:ext uri="{FF2B5EF4-FFF2-40B4-BE49-F238E27FC236}">
                <a16:creationId xmlns:a16="http://schemas.microsoft.com/office/drawing/2014/main" id="{6BF71CA4-21ED-976A-14E7-8D7FE297826B}"/>
              </a:ext>
            </a:extLst>
          </p:cNvPr>
          <p:cNvSpPr>
            <a:spLocks noChangeArrowheads="1"/>
          </p:cNvSpPr>
          <p:nvPr/>
        </p:nvSpPr>
        <p:spPr bwMode="auto">
          <a:xfrm rot="-5400000">
            <a:off x="5867400" y="28956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grpSp>
        <p:nvGrpSpPr>
          <p:cNvPr id="3" name="Group 18">
            <a:extLst>
              <a:ext uri="{FF2B5EF4-FFF2-40B4-BE49-F238E27FC236}">
                <a16:creationId xmlns:a16="http://schemas.microsoft.com/office/drawing/2014/main" id="{FD96D860-7A43-103F-CB69-2E63017DDE5A}"/>
              </a:ext>
            </a:extLst>
          </p:cNvPr>
          <p:cNvGrpSpPr>
            <a:grpSpLocks/>
          </p:cNvGrpSpPr>
          <p:nvPr/>
        </p:nvGrpSpPr>
        <p:grpSpPr bwMode="auto">
          <a:xfrm>
            <a:off x="76200" y="4038600"/>
            <a:ext cx="4846638" cy="838200"/>
            <a:chOff x="48" y="2544"/>
            <a:chExt cx="3053" cy="528"/>
          </a:xfrm>
        </p:grpSpPr>
        <p:sp>
          <p:nvSpPr>
            <p:cNvPr id="140316" name="AutoShape 19">
              <a:extLst>
                <a:ext uri="{FF2B5EF4-FFF2-40B4-BE49-F238E27FC236}">
                  <a16:creationId xmlns:a16="http://schemas.microsoft.com/office/drawing/2014/main" id="{48C6E642-8196-76A8-943E-591B5A1188F9}"/>
                </a:ext>
              </a:extLst>
            </p:cNvPr>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5" name="Text Box 20">
              <a:extLst>
                <a:ext uri="{FF2B5EF4-FFF2-40B4-BE49-F238E27FC236}">
                  <a16:creationId xmlns:a16="http://schemas.microsoft.com/office/drawing/2014/main" id="{5AF56449-DDF1-5BDA-51A4-BD6BA31E30FF}"/>
                </a:ext>
              </a:extLst>
            </p:cNvPr>
            <p:cNvSpPr txBox="1">
              <a:spLocks noChangeArrowheads="1"/>
            </p:cNvSpPr>
            <p:nvPr/>
          </p:nvSpPr>
          <p:spPr bwMode="auto">
            <a:xfrm>
              <a:off x="576" y="2693"/>
              <a:ext cx="2525"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Ezek. 8:4; 9:3; 10:4; 10:18-19; 11:23</a:t>
              </a:r>
            </a:p>
          </p:txBody>
        </p:sp>
      </p:grpSp>
      <p:grpSp>
        <p:nvGrpSpPr>
          <p:cNvPr id="4" name="Group 21">
            <a:extLst>
              <a:ext uri="{FF2B5EF4-FFF2-40B4-BE49-F238E27FC236}">
                <a16:creationId xmlns:a16="http://schemas.microsoft.com/office/drawing/2014/main" id="{B12F494D-C17F-01AD-6E01-091C35933622}"/>
              </a:ext>
            </a:extLst>
          </p:cNvPr>
          <p:cNvGrpSpPr>
            <a:grpSpLocks/>
          </p:cNvGrpSpPr>
          <p:nvPr/>
        </p:nvGrpSpPr>
        <p:grpSpPr bwMode="auto">
          <a:xfrm>
            <a:off x="76200" y="4953000"/>
            <a:ext cx="4084638" cy="838200"/>
            <a:chOff x="48" y="3120"/>
            <a:chExt cx="2573" cy="528"/>
          </a:xfrm>
        </p:grpSpPr>
        <p:sp>
          <p:nvSpPr>
            <p:cNvPr id="140314" name="AutoShape 22">
              <a:extLst>
                <a:ext uri="{FF2B5EF4-FFF2-40B4-BE49-F238E27FC236}">
                  <a16:creationId xmlns:a16="http://schemas.microsoft.com/office/drawing/2014/main" id="{5550F26F-B0A9-1D34-1153-16D786E0B308}"/>
                </a:ext>
              </a:extLst>
            </p:cNvPr>
            <p:cNvSpPr>
              <a:spLocks noChangeArrowheads="1"/>
            </p:cNvSpPr>
            <p:nvPr/>
          </p:nvSpPr>
          <p:spPr bwMode="auto">
            <a:xfrm>
              <a:off x="48" y="3120"/>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3" name="Text Box 23">
              <a:extLst>
                <a:ext uri="{FF2B5EF4-FFF2-40B4-BE49-F238E27FC236}">
                  <a16:creationId xmlns:a16="http://schemas.microsoft.com/office/drawing/2014/main" id="{80149681-6BDA-16D7-6E48-2FDEB816B38C}"/>
                </a:ext>
              </a:extLst>
            </p:cNvPr>
            <p:cNvSpPr txBox="1">
              <a:spLocks noChangeArrowheads="1"/>
            </p:cNvSpPr>
            <p:nvPr/>
          </p:nvSpPr>
          <p:spPr bwMode="auto">
            <a:xfrm>
              <a:off x="576" y="3268"/>
              <a:ext cx="2045" cy="2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Luke 19:37; 24:50; Acts 1:10</a:t>
              </a:r>
            </a:p>
          </p:txBody>
        </p:sp>
      </p:grpSp>
      <p:sp>
        <p:nvSpPr>
          <p:cNvPr id="217118" name="AutoShape 30">
            <a:extLst>
              <a:ext uri="{FF2B5EF4-FFF2-40B4-BE49-F238E27FC236}">
                <a16:creationId xmlns:a16="http://schemas.microsoft.com/office/drawing/2014/main" id="{8ED8D6A3-C2DA-5885-49C9-6F13B3571158}"/>
              </a:ext>
            </a:extLst>
          </p:cNvPr>
          <p:cNvSpPr>
            <a:spLocks noChangeArrowheads="1"/>
          </p:cNvSpPr>
          <p:nvPr/>
        </p:nvSpPr>
        <p:spPr bwMode="auto">
          <a:xfrm rot="1578731">
            <a:off x="4191000" y="25146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58743" name="Rectangle 32">
            <a:extLst>
              <a:ext uri="{FF2B5EF4-FFF2-40B4-BE49-F238E27FC236}">
                <a16:creationId xmlns:a16="http://schemas.microsoft.com/office/drawing/2014/main" id="{B94CF48B-43C7-8826-96D0-D6227414A44C}"/>
              </a:ext>
            </a:extLst>
          </p:cNvPr>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en-US" sz="2400" dirty="0">
                <a:solidFill>
                  <a:srgbClr val="FFFFFF"/>
                </a:solidFill>
                <a:latin typeface="Arial" charset="0"/>
                <a:ea typeface="ＭＳ Ｐゴシック" charset="0"/>
                <a:cs typeface="ＭＳ Ｐゴシック" charset="0"/>
              </a:rPr>
              <a:t>The Spirit Leaves &amp; Returns</a:t>
            </a:r>
          </a:p>
        </p:txBody>
      </p:sp>
      <p:sp>
        <p:nvSpPr>
          <p:cNvPr id="33" name="Rectangle 1056">
            <a:extLst>
              <a:ext uri="{FF2B5EF4-FFF2-40B4-BE49-F238E27FC236}">
                <a16:creationId xmlns:a16="http://schemas.microsoft.com/office/drawing/2014/main" id="{F79BF1E9-878F-5377-0F61-D90841694947}"/>
              </a:ext>
            </a:extLst>
          </p:cNvPr>
          <p:cNvSpPr txBox="1">
            <a:spLocks noChangeArrowheads="1"/>
          </p:cNvSpPr>
          <p:nvPr/>
        </p:nvSpPr>
        <p:spPr>
          <a:xfrm>
            <a:off x="72009" y="116632"/>
            <a:ext cx="2267744" cy="1143000"/>
          </a:xfrm>
          <a:prstGeom prst="rect">
            <a:avLst/>
          </a:prstGeom>
          <a:solidFill>
            <a:sysClr val="window" lastClr="FFFFFF"/>
          </a:solidFill>
        </p:spPr>
        <p:txBody>
          <a:bodyPr vert="horz" lIns="0" tIns="45667" rIns="0" bIns="0" anchor="b">
            <a:normAutofit fontScale="82500" lnSpcReduction="20000"/>
          </a:bodyPr>
          <a:lstStyle>
            <a:lvl1pPr algn="l" rtl="0" eaLnBrk="1" latinLnBrk="0" hangingPunct="1">
              <a:spcBef>
                <a:spcPct val="0"/>
              </a:spcBef>
              <a:buNone/>
              <a:defRPr kumimoji="0" sz="5000" b="0" kern="1200">
                <a:ln>
                  <a:noFill/>
                </a:ln>
                <a:solidFill>
                  <a:schemeClr val="tx2"/>
                </a:solidFill>
                <a:effectLst/>
                <a:latin typeface="+mj-lt"/>
                <a:ea typeface="+mj-ea"/>
                <a:cs typeface="+mj-cs"/>
              </a:defRPr>
            </a:lvl1pPr>
          </a:lstStyle>
          <a:p>
            <a:pPr marL="0" marR="0" lvl="0" indent="0" algn="l" defTabSz="913370" rtl="0" eaLnBrk="1" fontAlgn="auto" latinLnBrk="0" hangingPunct="1">
              <a:lnSpc>
                <a:spcPct val="100000"/>
              </a:lnSpc>
              <a:spcBef>
                <a:spcPct val="0"/>
              </a:spcBef>
              <a:spcAft>
                <a:spcPts val="0"/>
              </a:spcAft>
              <a:buClrTx/>
              <a:buSzTx/>
              <a:buFontTx/>
              <a:buNone/>
              <a:tabLst/>
              <a:defRPr/>
            </a:pPr>
            <a:r>
              <a:rPr kumimoji="0" lang="en-US" altLang="zh-CN" sz="5000" b="1" i="0" u="none" strike="noStrike" kern="1200" cap="none" spc="0" normalizeH="0" baseline="0" noProof="0" dirty="0">
                <a:ln>
                  <a:noFill/>
                </a:ln>
                <a:solidFill>
                  <a:srgbClr val="04617B"/>
                </a:solidFill>
                <a:effectLst/>
                <a:uLnTx/>
                <a:uFillTx/>
                <a:latin typeface="Calibri"/>
                <a:ea typeface="隶书"/>
                <a:cs typeface="+mj-cs"/>
              </a:rPr>
              <a:t>Mt. of Olives</a:t>
            </a:r>
            <a:endParaRPr kumimoji="0" lang="en-US" altLang="zh-CN" sz="5000" b="0" i="0" u="none" strike="noStrike" kern="1200" cap="none" spc="0" normalizeH="0" baseline="0" noProof="0" dirty="0">
              <a:ln>
                <a:noFill/>
              </a:ln>
              <a:solidFill>
                <a:srgbClr val="04617B"/>
              </a:solidFill>
              <a:effectLst/>
              <a:uLnTx/>
              <a:uFillTx/>
              <a:latin typeface="Calibri"/>
              <a:ea typeface="隶书"/>
              <a:cs typeface="+mj-cs"/>
            </a:endParaRPr>
          </a:p>
        </p:txBody>
      </p:sp>
    </p:spTree>
    <p:extLst>
      <p:ext uri="{BB962C8B-B14F-4D97-AF65-F5344CB8AC3E}">
        <p14:creationId xmlns:p14="http://schemas.microsoft.com/office/powerpoint/2010/main" val="40615260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217118"/>
                                        </p:tgtEl>
                                        <p:attrNameLst>
                                          <p:attrName>style.visibility</p:attrName>
                                        </p:attrNameLst>
                                      </p:cBhvr>
                                      <p:to>
                                        <p:strVal val="visible"/>
                                      </p:to>
                                    </p:set>
                                    <p:animEffect transition="in" filter="wipe(down)">
                                      <p:cBhvr>
                                        <p:cTn id="7" dur="500"/>
                                        <p:tgtEl>
                                          <p:spTgt spid="2171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nodeType="clickEffect">
                                  <p:stCondLst>
                                    <p:cond delay="0"/>
                                  </p:stCondLst>
                                  <p:childTnLst>
                                    <p:animEffect transition="out" filter="fade">
                                      <p:cBhvr>
                                        <p:cTn id="11" dur="500"/>
                                        <p:tgtEl>
                                          <p:spTgt spid="217118"/>
                                        </p:tgtEl>
                                      </p:cBhvr>
                                    </p:animEffect>
                                    <p:set>
                                      <p:cBhvr>
                                        <p:cTn id="12" dur="1" fill="hold">
                                          <p:stCondLst>
                                            <p:cond delay="499"/>
                                          </p:stCondLst>
                                        </p:cTn>
                                        <p:tgtEl>
                                          <p:spTgt spid="217118"/>
                                        </p:tgtEl>
                                        <p:attrNameLst>
                                          <p:attrName>style.visibility</p:attrName>
                                        </p:attrNameLst>
                                      </p:cBhvr>
                                      <p:to>
                                        <p:strVal val="hidden"/>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5" fill="hold" nodeType="clickEffect">
                                  <p:stCondLst>
                                    <p:cond delay="0"/>
                                  </p:stCondLst>
                                  <p:childTnLst>
                                    <p:set>
                                      <p:cBhvr>
                                        <p:cTn id="16" dur="1" fill="hold">
                                          <p:stCondLst>
                                            <p:cond delay="0"/>
                                          </p:stCondLst>
                                        </p:cTn>
                                        <p:tgtEl>
                                          <p:spTgt spid="217091"/>
                                        </p:tgtEl>
                                        <p:attrNameLst>
                                          <p:attrName>style.visibility</p:attrName>
                                        </p:attrNameLst>
                                      </p:cBhvr>
                                      <p:to>
                                        <p:strVal val="visible"/>
                                      </p:to>
                                    </p:set>
                                    <p:animEffect transition="in" filter="checkerboard(down)">
                                      <p:cBhvr>
                                        <p:cTn id="17" dur="500"/>
                                        <p:tgtEl>
                                          <p:spTgt spid="21709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xit" presetSubtype="0" fill="hold" nodeType="clickEffect">
                                  <p:stCondLst>
                                    <p:cond delay="0"/>
                                  </p:stCondLst>
                                  <p:childTnLst>
                                    <p:set>
                                      <p:cBhvr>
                                        <p:cTn id="21" dur="1" fill="hold">
                                          <p:stCondLst>
                                            <p:cond delay="499"/>
                                          </p:stCondLst>
                                        </p:cTn>
                                        <p:tgtEl>
                                          <p:spTgt spid="217091"/>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nodeType="clickEffect">
                                  <p:stCondLst>
                                    <p:cond delay="0"/>
                                  </p:stCondLst>
                                  <p:childTnLst>
                                    <p:set>
                                      <p:cBhvr>
                                        <p:cTn id="25" dur="1" fill="hold">
                                          <p:stCondLst>
                                            <p:cond delay="0"/>
                                          </p:stCondLst>
                                        </p:cTn>
                                        <p:tgtEl>
                                          <p:spTgt spid="217104"/>
                                        </p:tgtEl>
                                        <p:attrNameLst>
                                          <p:attrName>style.visibility</p:attrName>
                                        </p:attrNameLst>
                                      </p:cBhvr>
                                      <p:to>
                                        <p:strVal val="visible"/>
                                      </p:to>
                                    </p:set>
                                    <p:animEffect transition="in" filter="wipe(down)">
                                      <p:cBhvr>
                                        <p:cTn id="26" dur="500"/>
                                        <p:tgtEl>
                                          <p:spTgt spid="217104"/>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0" presetClass="exit" presetSubtype="0" fill="hold" nodeType="clickEffect">
                                  <p:stCondLst>
                                    <p:cond delay="0"/>
                                  </p:stCondLst>
                                  <p:childTnLst>
                                    <p:animEffect transition="out" filter="fade">
                                      <p:cBhvr>
                                        <p:cTn id="30" dur="500"/>
                                        <p:tgtEl>
                                          <p:spTgt spid="217104"/>
                                        </p:tgtEl>
                                      </p:cBhvr>
                                    </p:animEffect>
                                    <p:set>
                                      <p:cBhvr>
                                        <p:cTn id="31" dur="1" fill="hold">
                                          <p:stCondLst>
                                            <p:cond delay="499"/>
                                          </p:stCondLst>
                                        </p:cTn>
                                        <p:tgtEl>
                                          <p:spTgt spid="217104"/>
                                        </p:tgtEl>
                                        <p:attrNameLst>
                                          <p:attrName>style.visibility</p:attrName>
                                        </p:attrNameLst>
                                      </p:cBhvr>
                                      <p:to>
                                        <p:strVal val="hidden"/>
                                      </p:to>
                                    </p:set>
                                  </p:childTnLst>
                                </p:cTn>
                              </p:par>
                            </p:childTnLst>
                          </p:cTn>
                        </p:par>
                        <p:par>
                          <p:cTn id="32" fill="hold" nodeType="afterGroup">
                            <p:stCondLst>
                              <p:cond delay="500"/>
                            </p:stCondLst>
                            <p:childTnLst>
                              <p:par>
                                <p:cTn id="33" presetID="9" presetClass="entr" presetSubtype="0" fill="hold" nodeType="afterEffect">
                                  <p:stCondLst>
                                    <p:cond delay="0"/>
                                  </p:stCondLst>
                                  <p:childTnLst>
                                    <p:set>
                                      <p:cBhvr>
                                        <p:cTn id="34" dur="1" fill="hold">
                                          <p:stCondLst>
                                            <p:cond delay="0"/>
                                          </p:stCondLst>
                                        </p:cTn>
                                        <p:tgtEl>
                                          <p:spTgt spid="217100"/>
                                        </p:tgtEl>
                                        <p:attrNameLst>
                                          <p:attrName>style.visibility</p:attrName>
                                        </p:attrNameLst>
                                      </p:cBhvr>
                                      <p:to>
                                        <p:strVal val="visible"/>
                                      </p:to>
                                    </p:set>
                                    <p:animEffect transition="in" filter="dissolve">
                                      <p:cBhvr>
                                        <p:cTn id="35" dur="500"/>
                                        <p:tgtEl>
                                          <p:spTgt spid="217100"/>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0" presetClass="exit" presetSubtype="0" fill="hold" nodeType="clickEffect">
                                  <p:stCondLst>
                                    <p:cond delay="0"/>
                                  </p:stCondLst>
                                  <p:childTnLst>
                                    <p:animEffect transition="out" filter="fade">
                                      <p:cBhvr>
                                        <p:cTn id="39" dur="500"/>
                                        <p:tgtEl>
                                          <p:spTgt spid="217100"/>
                                        </p:tgtEl>
                                      </p:cBhvr>
                                    </p:animEffect>
                                    <p:set>
                                      <p:cBhvr>
                                        <p:cTn id="40" dur="1" fill="hold">
                                          <p:stCondLst>
                                            <p:cond delay="499"/>
                                          </p:stCondLst>
                                        </p:cTn>
                                        <p:tgtEl>
                                          <p:spTgt spid="21710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7" name="Picture 2"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2819" name="Rectangle 4"/>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sp>
        <p:nvSpPr>
          <p:cNvPr id="162820" name="Text Box 5"/>
          <p:cNvSpPr txBox="1">
            <a:spLocks noChangeArrowheads="1"/>
          </p:cNvSpPr>
          <p:nvPr/>
        </p:nvSpPr>
        <p:spPr bwMode="auto">
          <a:xfrm>
            <a:off x="8382000" y="76200"/>
            <a:ext cx="698500"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Arial" charset="0"/>
                <a:ea typeface="ＭＳ Ｐゴシック" charset="0"/>
                <a:cs typeface="Arial" charset="0"/>
              </a:rPr>
              <a:t>656</a:t>
            </a:r>
            <a:endParaRPr kumimoji="0" lang="en-US" sz="2400" b="0" i="0" u="none" strike="noStrike" kern="1200" cap="none" spc="0" normalizeH="0" baseline="0" noProof="0">
              <a:ln>
                <a:noFill/>
              </a:ln>
              <a:solidFill>
                <a:srgbClr val="000066"/>
              </a:solidFill>
              <a:effectLst/>
              <a:uLnTx/>
              <a:uFillTx/>
              <a:latin typeface="Arial" charset="0"/>
              <a:ea typeface="ＭＳ Ｐゴシック" charset="0"/>
              <a:cs typeface="Arial" charset="0"/>
            </a:endParaRPr>
          </a:p>
        </p:txBody>
      </p:sp>
      <p:sp>
        <p:nvSpPr>
          <p:cNvPr id="217105" name="AutoShape 17"/>
          <p:cNvSpPr>
            <a:spLocks noChangeArrowheads="1"/>
          </p:cNvSpPr>
          <p:nvPr/>
        </p:nvSpPr>
        <p:spPr bwMode="auto">
          <a:xfrm rot="1101064">
            <a:off x="5029200" y="3657600"/>
            <a:ext cx="1905000" cy="685800"/>
          </a:xfrm>
          <a:prstGeom prst="leftRightArrow">
            <a:avLst>
              <a:gd name="adj1" fmla="val 50000"/>
              <a:gd name="adj2" fmla="val 55556"/>
            </a:avLst>
          </a:prstGeom>
          <a:solidFill>
            <a:srgbClr val="FF66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Arial" charset="0"/>
              <a:ea typeface="ＭＳ Ｐゴシック" charset="0"/>
              <a:cs typeface="+mn-cs"/>
            </a:endParaRPr>
          </a:p>
        </p:txBody>
      </p:sp>
      <p:grpSp>
        <p:nvGrpSpPr>
          <p:cNvPr id="3" name="Group 18"/>
          <p:cNvGrpSpPr>
            <a:grpSpLocks/>
          </p:cNvGrpSpPr>
          <p:nvPr/>
        </p:nvGrpSpPr>
        <p:grpSpPr bwMode="auto">
          <a:xfrm>
            <a:off x="76200" y="4038600"/>
            <a:ext cx="4846638" cy="838200"/>
            <a:chOff x="48" y="2544"/>
            <a:chExt cx="3053" cy="528"/>
          </a:xfrm>
        </p:grpSpPr>
        <p:sp>
          <p:nvSpPr>
            <p:cNvPr id="140316" name="AutoShape 19"/>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5" name="Text Box 20"/>
            <p:cNvSpPr txBox="1">
              <a:spLocks noChangeArrowheads="1"/>
            </p:cNvSpPr>
            <p:nvPr/>
          </p:nvSpPr>
          <p:spPr bwMode="auto">
            <a:xfrm>
              <a:off x="576" y="2693"/>
              <a:ext cx="2525"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Ezek. 8:4; 9:3; 10:4; 10:18-19; 11:23</a:t>
              </a:r>
            </a:p>
          </p:txBody>
        </p:sp>
      </p:grpSp>
      <p:grpSp>
        <p:nvGrpSpPr>
          <p:cNvPr id="4" name="Group 21"/>
          <p:cNvGrpSpPr>
            <a:grpSpLocks/>
          </p:cNvGrpSpPr>
          <p:nvPr/>
        </p:nvGrpSpPr>
        <p:grpSpPr bwMode="auto">
          <a:xfrm>
            <a:off x="76200" y="4953000"/>
            <a:ext cx="4084638" cy="838200"/>
            <a:chOff x="48" y="3120"/>
            <a:chExt cx="2573" cy="528"/>
          </a:xfrm>
        </p:grpSpPr>
        <p:sp>
          <p:nvSpPr>
            <p:cNvPr id="140314" name="AutoShape 22"/>
            <p:cNvSpPr>
              <a:spLocks noChangeArrowheads="1"/>
            </p:cNvSpPr>
            <p:nvPr/>
          </p:nvSpPr>
          <p:spPr bwMode="auto">
            <a:xfrm>
              <a:off x="48" y="3120"/>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3" name="Text Box 23"/>
            <p:cNvSpPr txBox="1">
              <a:spLocks noChangeArrowheads="1"/>
            </p:cNvSpPr>
            <p:nvPr/>
          </p:nvSpPr>
          <p:spPr bwMode="auto">
            <a:xfrm>
              <a:off x="576" y="3268"/>
              <a:ext cx="2045"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Luke 19:37; 24:50; Acts 1:10</a:t>
              </a:r>
            </a:p>
          </p:txBody>
        </p:sp>
      </p:grpSp>
      <p:grpSp>
        <p:nvGrpSpPr>
          <p:cNvPr id="5" name="Group 24"/>
          <p:cNvGrpSpPr>
            <a:grpSpLocks/>
          </p:cNvGrpSpPr>
          <p:nvPr/>
        </p:nvGrpSpPr>
        <p:grpSpPr bwMode="auto">
          <a:xfrm>
            <a:off x="76200" y="5867400"/>
            <a:ext cx="4745038" cy="838200"/>
            <a:chOff x="48" y="3696"/>
            <a:chExt cx="2989" cy="528"/>
          </a:xfrm>
        </p:grpSpPr>
        <p:sp>
          <p:nvSpPr>
            <p:cNvPr id="140312" name="AutoShape 25"/>
            <p:cNvSpPr>
              <a:spLocks noChangeArrowheads="1"/>
            </p:cNvSpPr>
            <p:nvPr/>
          </p:nvSpPr>
          <p:spPr bwMode="auto">
            <a:xfrm>
              <a:off x="48" y="3696"/>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66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62841" name="Text Box 26"/>
            <p:cNvSpPr txBox="1">
              <a:spLocks noChangeArrowheads="1"/>
            </p:cNvSpPr>
            <p:nvPr/>
          </p:nvSpPr>
          <p:spPr bwMode="auto">
            <a:xfrm>
              <a:off x="576" y="3844"/>
              <a:ext cx="2461"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CC"/>
                  </a:solidFill>
                  <a:effectLst/>
                  <a:uLnTx/>
                  <a:uFillTx/>
                  <a:latin typeface="Arial" charset="0"/>
                  <a:ea typeface="ＭＳ Ｐゴシック" charset="0"/>
                </a:rPr>
                <a:t>Acts 1:11; Zech. 14:4; Ezek. 43:1-5</a:t>
              </a:r>
            </a:p>
          </p:txBody>
        </p:sp>
      </p:grpSp>
      <p:sp>
        <p:nvSpPr>
          <p:cNvPr id="217115" name="AutoShape 27"/>
          <p:cNvSpPr>
            <a:spLocks noChangeArrowheads="1"/>
          </p:cNvSpPr>
          <p:nvPr/>
        </p:nvSpPr>
        <p:spPr bwMode="auto">
          <a:xfrm rot="-8655613">
            <a:off x="4191000" y="2819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66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217119" name="AutoShape 31"/>
          <p:cNvSpPr>
            <a:spLocks noChangeArrowheads="1"/>
          </p:cNvSpPr>
          <p:nvPr/>
        </p:nvSpPr>
        <p:spPr bwMode="auto">
          <a:xfrm rot="5357320">
            <a:off x="5486400" y="26670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66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Times New Roman" charset="0"/>
              <a:ea typeface="ＭＳ Ｐゴシック" charset="0"/>
              <a:cs typeface="+mn-cs"/>
            </a:endParaRPr>
          </a:p>
        </p:txBody>
      </p:sp>
      <p:sp>
        <p:nvSpPr>
          <p:cNvPr id="158743" name="Rectangle 32"/>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en-US" sz="2400" dirty="0">
                <a:solidFill>
                  <a:srgbClr val="FFFFFF"/>
                </a:solidFill>
                <a:latin typeface="Arial" charset="0"/>
                <a:ea typeface="ＭＳ Ｐゴシック" charset="0"/>
                <a:cs typeface="ＭＳ Ｐゴシック" charset="0"/>
              </a:rPr>
              <a:t>The Spirit Leaves &amp; Returns</a:t>
            </a:r>
          </a:p>
        </p:txBody>
      </p:sp>
      <p:sp>
        <p:nvSpPr>
          <p:cNvPr id="33" name="Rectangle 1056">
            <a:extLst>
              <a:ext uri="{FF2B5EF4-FFF2-40B4-BE49-F238E27FC236}">
                <a16:creationId xmlns:a16="http://schemas.microsoft.com/office/drawing/2014/main" id="{18DF763D-2D51-E794-45EC-33C87C2B5D25}"/>
              </a:ext>
            </a:extLst>
          </p:cNvPr>
          <p:cNvSpPr txBox="1">
            <a:spLocks noChangeArrowheads="1"/>
          </p:cNvSpPr>
          <p:nvPr/>
        </p:nvSpPr>
        <p:spPr>
          <a:xfrm>
            <a:off x="72009" y="116632"/>
            <a:ext cx="2267744" cy="1143000"/>
          </a:xfrm>
          <a:prstGeom prst="rect">
            <a:avLst/>
          </a:prstGeom>
          <a:solidFill>
            <a:sysClr val="window" lastClr="FFFFFF"/>
          </a:solidFill>
        </p:spPr>
        <p:txBody>
          <a:bodyPr vert="horz" lIns="0" tIns="45667" rIns="0" bIns="0" anchor="b">
            <a:normAutofit fontScale="82500" lnSpcReduction="20000"/>
          </a:bodyPr>
          <a:lstStyle>
            <a:lvl1pPr algn="l" rtl="0" eaLnBrk="1" latinLnBrk="0" hangingPunct="1">
              <a:spcBef>
                <a:spcPct val="0"/>
              </a:spcBef>
              <a:buNone/>
              <a:defRPr kumimoji="0" sz="5000" b="0" kern="1200">
                <a:ln>
                  <a:noFill/>
                </a:ln>
                <a:solidFill>
                  <a:schemeClr val="tx2"/>
                </a:solidFill>
                <a:effectLst/>
                <a:latin typeface="+mj-lt"/>
                <a:ea typeface="+mj-ea"/>
                <a:cs typeface="+mj-cs"/>
              </a:defRPr>
            </a:lvl1pPr>
          </a:lstStyle>
          <a:p>
            <a:pPr marL="0" marR="0" lvl="0" indent="0" algn="l" defTabSz="913370" rtl="0" eaLnBrk="1" fontAlgn="auto" latinLnBrk="0" hangingPunct="1">
              <a:lnSpc>
                <a:spcPct val="100000"/>
              </a:lnSpc>
              <a:spcBef>
                <a:spcPct val="0"/>
              </a:spcBef>
              <a:spcAft>
                <a:spcPts val="0"/>
              </a:spcAft>
              <a:buClrTx/>
              <a:buSzTx/>
              <a:buFontTx/>
              <a:buNone/>
              <a:tabLst/>
              <a:defRPr/>
            </a:pPr>
            <a:r>
              <a:rPr kumimoji="0" lang="en-US" altLang="zh-CN" sz="5000" b="1" i="0" u="none" strike="noStrike" kern="1200" cap="none" spc="0" normalizeH="0" baseline="0" noProof="0" dirty="0">
                <a:ln>
                  <a:noFill/>
                </a:ln>
                <a:solidFill>
                  <a:srgbClr val="04617B"/>
                </a:solidFill>
                <a:effectLst/>
                <a:uLnTx/>
                <a:uFillTx/>
                <a:latin typeface="Calibri"/>
                <a:ea typeface="隶书"/>
                <a:cs typeface="+mj-cs"/>
              </a:rPr>
              <a:t>Mt. of Olives</a:t>
            </a:r>
            <a:endParaRPr kumimoji="0" lang="en-US" altLang="zh-CN" sz="5000" b="0" i="0" u="none" strike="noStrike" kern="1200" cap="none" spc="0" normalizeH="0" baseline="0" noProof="0" dirty="0">
              <a:ln>
                <a:noFill/>
              </a:ln>
              <a:solidFill>
                <a:srgbClr val="04617B"/>
              </a:solidFill>
              <a:effectLst/>
              <a:uLnTx/>
              <a:uFillTx/>
              <a:latin typeface="Calibri"/>
              <a:ea typeface="隶书"/>
              <a:cs typeface="+mj-cs"/>
            </a:endParaRPr>
          </a:p>
        </p:txBody>
      </p:sp>
    </p:spTree>
    <p:extLst>
      <p:ext uri="{BB962C8B-B14F-4D97-AF65-F5344CB8AC3E}">
        <p14:creationId xmlns:p14="http://schemas.microsoft.com/office/powerpoint/2010/main" val="37382696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17119"/>
                                        </p:tgtEl>
                                        <p:attrNameLst>
                                          <p:attrName>style.visibility</p:attrName>
                                        </p:attrNameLst>
                                      </p:cBhvr>
                                      <p:to>
                                        <p:strVal val="visible"/>
                                      </p:to>
                                    </p:set>
                                    <p:animEffect transition="in" filter="wipe(up)">
                                      <p:cBhvr>
                                        <p:cTn id="7" dur="500"/>
                                        <p:tgtEl>
                                          <p:spTgt spid="21711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xit" presetSubtype="0" fill="hold" nodeType="clickEffect">
                                  <p:stCondLst>
                                    <p:cond delay="0"/>
                                  </p:stCondLst>
                                  <p:childTnLst>
                                    <p:set>
                                      <p:cBhvr>
                                        <p:cTn id="11" dur="1" fill="hold">
                                          <p:stCondLst>
                                            <p:cond delay="499"/>
                                          </p:stCondLst>
                                        </p:cTn>
                                        <p:tgtEl>
                                          <p:spTgt spid="217119"/>
                                        </p:tgtEl>
                                        <p:attrNameLst>
                                          <p:attrName>style.visibility</p:attrName>
                                        </p:attrNameLst>
                                      </p:cBhvr>
                                      <p:to>
                                        <p:strVal val="hidden"/>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20" presetClass="entr" presetSubtype="0" fill="hold" grpId="0" nodeType="clickEffect">
                                  <p:stCondLst>
                                    <p:cond delay="0"/>
                                  </p:stCondLst>
                                  <p:childTnLst>
                                    <p:set>
                                      <p:cBhvr>
                                        <p:cTn id="15" dur="1" fill="hold">
                                          <p:stCondLst>
                                            <p:cond delay="0"/>
                                          </p:stCondLst>
                                        </p:cTn>
                                        <p:tgtEl>
                                          <p:spTgt spid="217105"/>
                                        </p:tgtEl>
                                        <p:attrNameLst>
                                          <p:attrName>style.visibility</p:attrName>
                                        </p:attrNameLst>
                                      </p:cBhvr>
                                      <p:to>
                                        <p:strVal val="visible"/>
                                      </p:to>
                                    </p:set>
                                    <p:animEffect transition="in" filter="wedge">
                                      <p:cBhvr>
                                        <p:cTn id="16" dur="500"/>
                                        <p:tgtEl>
                                          <p:spTgt spid="217105"/>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xit" presetSubtype="0" fill="hold" grpId="1" nodeType="clickEffect">
                                  <p:stCondLst>
                                    <p:cond delay="0"/>
                                  </p:stCondLst>
                                  <p:childTnLst>
                                    <p:animEffect transition="out" filter="fade">
                                      <p:cBhvr>
                                        <p:cTn id="20" dur="500"/>
                                        <p:tgtEl>
                                          <p:spTgt spid="217105"/>
                                        </p:tgtEl>
                                      </p:cBhvr>
                                    </p:animEffect>
                                    <p:set>
                                      <p:cBhvr>
                                        <p:cTn id="21" dur="1" fill="hold">
                                          <p:stCondLst>
                                            <p:cond delay="499"/>
                                          </p:stCondLst>
                                        </p:cTn>
                                        <p:tgtEl>
                                          <p:spTgt spid="217105"/>
                                        </p:tgtEl>
                                        <p:attrNameLst>
                                          <p:attrName>style.visibility</p:attrName>
                                        </p:attrNameLst>
                                      </p:cBhvr>
                                      <p:to>
                                        <p:strVal val="hidden"/>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4" fill="hold" nodeType="clickEffect">
                                  <p:stCondLst>
                                    <p:cond delay="0"/>
                                  </p:stCondLst>
                                  <p:childTnLst>
                                    <p:set>
                                      <p:cBhvr>
                                        <p:cTn id="25" dur="1" fill="hold">
                                          <p:stCondLst>
                                            <p:cond delay="0"/>
                                          </p:stCondLst>
                                        </p:cTn>
                                        <p:tgtEl>
                                          <p:spTgt spid="217115"/>
                                        </p:tgtEl>
                                        <p:attrNameLst>
                                          <p:attrName>style.visibility</p:attrName>
                                        </p:attrNameLst>
                                      </p:cBhvr>
                                      <p:to>
                                        <p:strVal val="visible"/>
                                      </p:to>
                                    </p:set>
                                    <p:animEffect transition="in" filter="wipe(down)">
                                      <p:cBhvr>
                                        <p:cTn id="26" dur="500"/>
                                        <p:tgtEl>
                                          <p:spTgt spid="21711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xit" presetSubtype="0" fill="hold" nodeType="clickEffect">
                                  <p:stCondLst>
                                    <p:cond delay="0"/>
                                  </p:stCondLst>
                                  <p:childTnLst>
                                    <p:set>
                                      <p:cBhvr>
                                        <p:cTn id="30" dur="1" fill="hold">
                                          <p:stCondLst>
                                            <p:cond delay="499"/>
                                          </p:stCondLst>
                                        </p:cTn>
                                        <p:tgtEl>
                                          <p:spTgt spid="2171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105" grpId="0" animBg="1"/>
      <p:bldP spid="217105" grpId="1"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116100" y="4188705"/>
            <a:ext cx="4860576" cy="1758319"/>
          </a:xfrm>
          <a:prstGeom prst="rect">
            <a:avLst/>
          </a:prstGeom>
          <a:noFill/>
        </p:spPr>
        <p:txBody>
          <a:bodyPr lIns="91365" tIns="45683" rIns="91365" bIns="45683">
            <a:spAutoFit/>
          </a:bodyPr>
          <a:lstStyle/>
          <a:p>
            <a:pPr defTabSz="914085">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CLEANSING THE TEMPLE</a:t>
            </a:r>
          </a:p>
        </p:txBody>
      </p:sp>
      <p:pic>
        <p:nvPicPr>
          <p:cNvPr id="3075" name="Picture 2" descr="FB_00_Prodigal Son_1024.jpg                                    008FF0F0Drive A                        7C2684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217689" y="137317"/>
            <a:ext cx="5284787" cy="2430386"/>
          </a:xfrm>
          <a:prstGeom prst="rect">
            <a:avLst/>
          </a:prstGeom>
          <a:noFill/>
        </p:spPr>
        <p:txBody>
          <a:bodyPr lIns="91365" tIns="45683" rIns="91365" bIns="45683">
            <a:spAutoFit/>
          </a:bodyPr>
          <a:lstStyle/>
          <a:p>
            <a:pPr defTabSz="91408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Matthew 21:12-17</a:t>
            </a:r>
          </a:p>
          <a:p>
            <a:pPr defTabSz="91408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Mark 11:15-19</a:t>
            </a:r>
          </a:p>
          <a:p>
            <a:pPr defTabSz="91408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Luke 19:45-48</a:t>
            </a:r>
          </a:p>
          <a:p>
            <a:pPr defTabSz="91408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2:13-24</a:t>
            </a:r>
          </a:p>
        </p:txBody>
      </p:sp>
      <p:sp>
        <p:nvSpPr>
          <p:cNvPr id="9" name="TextBox 8"/>
          <p:cNvSpPr txBox="1"/>
          <p:nvPr/>
        </p:nvSpPr>
        <p:spPr>
          <a:xfrm>
            <a:off x="217689" y="3833692"/>
            <a:ext cx="3092120" cy="418829"/>
          </a:xfrm>
          <a:prstGeom prst="rect">
            <a:avLst/>
          </a:prstGeom>
          <a:noFill/>
        </p:spPr>
        <p:txBody>
          <a:bodyPr wrap="none" lIns="64258" tIns="32129" rIns="64258" bIns="32129">
            <a:spAutoFit/>
          </a:bodyPr>
          <a:lstStyle/>
          <a:p>
            <a:pPr defTabSz="321487">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DejaVu Sans" charset="0"/>
              </a:rPr>
              <a:t>THE EASTER STORY</a:t>
            </a:r>
          </a:p>
        </p:txBody>
      </p:sp>
      <p:grpSp>
        <p:nvGrpSpPr>
          <p:cNvPr id="8" name="Group 7"/>
          <p:cNvGrpSpPr/>
          <p:nvPr/>
        </p:nvGrpSpPr>
        <p:grpSpPr>
          <a:xfrm>
            <a:off x="6011648" y="4293097"/>
            <a:ext cx="3456896" cy="1440159"/>
            <a:chOff x="5508104" y="620689"/>
            <a:chExt cx="3456896" cy="1440159"/>
          </a:xfrm>
        </p:grpSpPr>
        <p:grpSp>
          <p:nvGrpSpPr>
            <p:cNvPr id="10" name="Group 9"/>
            <p:cNvGrpSpPr/>
            <p:nvPr/>
          </p:nvGrpSpPr>
          <p:grpSpPr>
            <a:xfrm>
              <a:off x="5508104" y="620689"/>
              <a:ext cx="2660102" cy="1394677"/>
              <a:chOff x="5508104" y="620689"/>
              <a:chExt cx="2660102" cy="1394677"/>
            </a:xfrm>
          </p:grpSpPr>
          <p:pic>
            <p:nvPicPr>
              <p:cNvPr id="12" name="Picture 1" descr="22_John_Baptist_Prison_JPEG_1024.jpg"/>
              <p:cNvPicPr>
                <a:picLocks noChangeAspect="1"/>
              </p:cNvPicPr>
              <p:nvPr/>
            </p:nvPicPr>
            <p:blipFill rotWithShape="1">
              <a:blip r:embed="rId5"/>
              <a:srcRect l="14936" t="9783" r="12087" b="39201"/>
              <a:stretch/>
            </p:blipFill>
            <p:spPr bwMode="auto">
              <a:xfrm>
                <a:off x="5508104" y="620689"/>
                <a:ext cx="2660102" cy="1394677"/>
              </a:xfrm>
              <a:prstGeom prst="rect">
                <a:avLst/>
              </a:prstGeom>
              <a:noFill/>
              <a:ln w="9525">
                <a:noFill/>
                <a:miter lim="800000"/>
                <a:headEnd/>
                <a:tailEnd/>
              </a:ln>
            </p:spPr>
          </p:pic>
          <p:sp>
            <p:nvSpPr>
              <p:cNvPr id="13" name="Rectangle 12"/>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1" name="TextBox 10"/>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206173132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4427984" y="0"/>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It was nearly time for the Jewish Passover celebration, so Jesus went to Jerusalem.</a:t>
            </a:r>
          </a:p>
        </p:txBody>
      </p:sp>
      <p:sp>
        <p:nvSpPr>
          <p:cNvPr id="2" name="TextBox 1">
            <a:extLst>
              <a:ext uri="{FF2B5EF4-FFF2-40B4-BE49-F238E27FC236}">
                <a16:creationId xmlns:a16="http://schemas.microsoft.com/office/drawing/2014/main" id="{2658AEF3-0FDF-3BD0-B087-64CEAE8B09E7}"/>
              </a:ext>
            </a:extLst>
          </p:cNvPr>
          <p:cNvSpPr txBox="1"/>
          <p:nvPr/>
        </p:nvSpPr>
        <p:spPr>
          <a:xfrm>
            <a:off x="151309" y="6064334"/>
            <a:ext cx="5284787" cy="677034"/>
          </a:xfrm>
          <a:prstGeom prst="rect">
            <a:avLst/>
          </a:prstGeom>
          <a:noFill/>
        </p:spPr>
        <p:txBody>
          <a:bodyPr lIns="91365" tIns="45683" rIns="91365" bIns="45683">
            <a:spAutoFit/>
          </a:bodyPr>
          <a:lstStyle/>
          <a:p>
            <a:pPr defTabSz="91408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2:13-24</a:t>
            </a:r>
          </a:p>
        </p:txBody>
      </p:sp>
    </p:spTree>
    <p:extLst>
      <p:ext uri="{BB962C8B-B14F-4D97-AF65-F5344CB8AC3E}">
        <p14:creationId xmlns:p14="http://schemas.microsoft.com/office/powerpoint/2010/main" val="39147031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6512" y="-27384"/>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4427984" y="0"/>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In the Temple area he saw merchants selling cattle, sheep, and doves for sacrifices.</a:t>
            </a:r>
          </a:p>
        </p:txBody>
      </p:sp>
    </p:spTree>
    <p:extLst>
      <p:ext uri="{BB962C8B-B14F-4D97-AF65-F5344CB8AC3E}">
        <p14:creationId xmlns:p14="http://schemas.microsoft.com/office/powerpoint/2010/main" val="83768893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4427984" y="0"/>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He also saw dealers at tables exchanging foreign money.</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358303902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92447646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4427984" y="0"/>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Jesus made a whip from some ropes and chased them all out of the Temple. </a:t>
            </a:r>
          </a:p>
        </p:txBody>
      </p:sp>
    </p:spTree>
    <p:extLst>
      <p:ext uri="{BB962C8B-B14F-4D97-AF65-F5344CB8AC3E}">
        <p14:creationId xmlns:p14="http://schemas.microsoft.com/office/powerpoint/2010/main" val="310235654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4" name="Rectangle 2"/>
          <p:cNvSpPr txBox="1">
            <a:spLocks noChangeArrowheads="1"/>
          </p:cNvSpPr>
          <p:nvPr/>
        </p:nvSpPr>
        <p:spPr bwMode="auto">
          <a:xfrm>
            <a:off x="17512" y="-99392"/>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He drove out the sheep and cattle, scattered the money changers’ coins over the floor</a:t>
            </a:r>
          </a:p>
        </p:txBody>
      </p:sp>
    </p:spTree>
    <p:extLst>
      <p:ext uri="{BB962C8B-B14F-4D97-AF65-F5344CB8AC3E}">
        <p14:creationId xmlns:p14="http://schemas.microsoft.com/office/powerpoint/2010/main" val="42736241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4427984" y="0"/>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and turned over their tables.</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410674317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CBE9B099-3B7A-4CE6-905F-8A5D0AB1F557}"/>
              </a:ext>
            </a:extLst>
          </p:cNvPr>
          <p:cNvSpPr txBox="1"/>
          <p:nvPr/>
        </p:nvSpPr>
        <p:spPr>
          <a:xfrm>
            <a:off x="629082" y="6110476"/>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2F0D087-9108-4610-88E6-8AE0A7916BAF}"/>
              </a:ext>
            </a:extLst>
          </p:cNvPr>
          <p:cNvSpPr txBox="1"/>
          <p:nvPr/>
        </p:nvSpPr>
        <p:spPr>
          <a:xfrm>
            <a:off x="471267" y="281588"/>
            <a:ext cx="8454683" cy="156966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30000" noProof="0" dirty="0">
                <a:ln>
                  <a:noFill/>
                </a:ln>
                <a:solidFill>
                  <a:srgbClr val="000000"/>
                </a:solidFill>
                <a:effectLst/>
                <a:uLnTx/>
                <a:uFillTx/>
                <a:latin typeface="system-ui"/>
                <a:ea typeface="+mn-ea"/>
                <a:cs typeface="+mn-cs"/>
              </a:rPr>
              <a:t>2 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after six days Jesus took with him Peter and James and John, and </a:t>
            </a:r>
            <a:r>
              <a:rPr kumimoji="0" lang="en-US" sz="3200" b="0" i="0" u="none" strike="noStrike" kern="1200" cap="none" spc="0" normalizeH="0" baseline="0" noProof="0" dirty="0">
                <a:ln>
                  <a:noFill/>
                </a:ln>
                <a:solidFill>
                  <a:srgbClr val="000000"/>
                </a:solidFill>
                <a:effectLst/>
                <a:highlight>
                  <a:srgbClr val="FFFF00"/>
                </a:highlight>
                <a:uLnTx/>
                <a:uFillTx/>
                <a:latin typeface="system-ui"/>
                <a:ea typeface="+mn-ea"/>
                <a:cs typeface="+mn-cs"/>
              </a:rPr>
              <a:t>led them up a high mountain by themselves</a:t>
            </a:r>
            <a:r>
              <a:rPr kumimoji="0" lang="en-US" sz="3200" b="0" i="0" u="none" strike="noStrike" kern="1200" cap="none" spc="0" normalizeH="0" baseline="0" noProof="0" dirty="0">
                <a:ln>
                  <a:noFill/>
                </a:ln>
                <a:solidFill>
                  <a:srgbClr val="000000"/>
                </a:solidFill>
                <a:effectLst/>
                <a:uLnTx/>
                <a:uFillTx/>
                <a:latin typeface="system-ui"/>
                <a:ea typeface="+mn-ea"/>
                <a:cs typeface="+mn-cs"/>
              </a:rPr>
              <a:t>.</a:t>
            </a:r>
          </a:p>
        </p:txBody>
      </p:sp>
    </p:spTree>
    <p:extLst>
      <p:ext uri="{BB962C8B-B14F-4D97-AF65-F5344CB8AC3E}">
        <p14:creationId xmlns:p14="http://schemas.microsoft.com/office/powerpoint/2010/main" val="10452405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4427984" y="0"/>
            <a:ext cx="4716016" cy="458112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Then, going over to the people who sold doves, he told them...</a:t>
            </a:r>
          </a:p>
        </p:txBody>
      </p:sp>
    </p:spTree>
    <p:extLst>
      <p:ext uri="{BB962C8B-B14F-4D97-AF65-F5344CB8AC3E}">
        <p14:creationId xmlns:p14="http://schemas.microsoft.com/office/powerpoint/2010/main" val="385998637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0" y="0"/>
            <a:ext cx="9144000" cy="112474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“Get these things out of here. Stop turning my Father’s house into a marketplace!”</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228604206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10468" y="4797152"/>
            <a:ext cx="9144000" cy="20608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Then his disciples remembered this prophecy from the Scriptures: “Passion for God’s house will consume me.”</a:t>
            </a:r>
          </a:p>
        </p:txBody>
      </p:sp>
    </p:spTree>
    <p:extLst>
      <p:ext uri="{BB962C8B-B14F-4D97-AF65-F5344CB8AC3E}">
        <p14:creationId xmlns:p14="http://schemas.microsoft.com/office/powerpoint/2010/main" val="407028600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6227591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179512" y="3068960"/>
            <a:ext cx="9144000" cy="260744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But the Jewish leaders demanded, “What are you doing? If God gave you authority to do this, show us a miraculous sign to prove it.”</a:t>
            </a:r>
          </a:p>
        </p:txBody>
      </p:sp>
    </p:spTree>
    <p:extLst>
      <p:ext uri="{BB962C8B-B14F-4D97-AF65-F5344CB8AC3E}">
        <p14:creationId xmlns:p14="http://schemas.microsoft.com/office/powerpoint/2010/main" val="301559494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755576" y="116632"/>
            <a:ext cx="4464496" cy="433563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“All right,” Jesus replied. “Destroy this temple, and in three days I will raise it up.”</a:t>
            </a:r>
          </a:p>
        </p:txBody>
      </p:sp>
    </p:spTree>
    <p:extLst>
      <p:ext uri="{BB962C8B-B14F-4D97-AF65-F5344CB8AC3E}">
        <p14:creationId xmlns:p14="http://schemas.microsoft.com/office/powerpoint/2010/main" val="426435732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179512" y="1052736"/>
            <a:ext cx="4464496" cy="433563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“What!” they exclaimed. “It has taken forty-six years to build this Temple, and you can rebuild it in three days?” </a:t>
            </a:r>
          </a:p>
        </p:txBody>
      </p:sp>
    </p:spTree>
    <p:extLst>
      <p:ext uri="{BB962C8B-B14F-4D97-AF65-F5344CB8AC3E}">
        <p14:creationId xmlns:p14="http://schemas.microsoft.com/office/powerpoint/2010/main" val="93720097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323528" y="0"/>
            <a:ext cx="4464496" cy="433563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But when Jesus said “this temple,” he meant his own body.</a:t>
            </a:r>
          </a:p>
        </p:txBody>
      </p:sp>
    </p:spTree>
    <p:extLst>
      <p:ext uri="{BB962C8B-B14F-4D97-AF65-F5344CB8AC3E}">
        <p14:creationId xmlns:p14="http://schemas.microsoft.com/office/powerpoint/2010/main" val="344879394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Rectangle 2"/>
          <p:cNvSpPr txBox="1">
            <a:spLocks noChangeArrowheads="1"/>
          </p:cNvSpPr>
          <p:nvPr/>
        </p:nvSpPr>
        <p:spPr bwMode="auto">
          <a:xfrm>
            <a:off x="1835696" y="3689648"/>
            <a:ext cx="7200800" cy="316835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After he was raised from the dead, his disciples remembered he had said this, and they believed both the Scriptures and what Jesus had said.</a:t>
            </a:r>
          </a:p>
        </p:txBody>
      </p:sp>
    </p:spTree>
    <p:extLst>
      <p:ext uri="{BB962C8B-B14F-4D97-AF65-F5344CB8AC3E}">
        <p14:creationId xmlns:p14="http://schemas.microsoft.com/office/powerpoint/2010/main" val="48380710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278275300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FB33E7D-6FD0-4D4B-B90C-C5CDC0119300}"/>
              </a:ext>
            </a:extLst>
          </p:cNvPr>
          <p:cNvSpPr txBox="1"/>
          <p:nvPr/>
        </p:nvSpPr>
        <p:spPr>
          <a:xfrm>
            <a:off x="3752494" y="668104"/>
            <a:ext cx="4939867" cy="919655"/>
          </a:xfrm>
          <a:prstGeom prst="rect">
            <a:avLst/>
          </a:prstGeom>
        </p:spPr>
        <p:txBody>
          <a:bodyPr vert="horz" lIns="91440" tIns="45720" rIns="91440" bIns="45720" rtlCol="0">
            <a:norm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system-ui"/>
                <a:ea typeface="+mn-ea"/>
                <a:cs typeface="+mn-cs"/>
              </a:rPr>
              <a:t>How do you recharge?</a:t>
            </a:r>
          </a:p>
        </p:txBody>
      </p:sp>
      <p:pic>
        <p:nvPicPr>
          <p:cNvPr id="4" name="Picture 3">
            <a:extLst>
              <a:ext uri="{FF2B5EF4-FFF2-40B4-BE49-F238E27FC236}">
                <a16:creationId xmlns:a16="http://schemas.microsoft.com/office/drawing/2014/main" id="{6FB016F4-C2EB-470E-ACFF-7AFCA88AB6A7}"/>
              </a:ext>
            </a:extLst>
          </p:cNvPr>
          <p:cNvPicPr>
            <a:picLocks noChangeAspect="1"/>
          </p:cNvPicPr>
          <p:nvPr/>
        </p:nvPicPr>
        <p:blipFill rotWithShape="1">
          <a:blip r:embed="rId2" cstate="email">
            <a:duotone>
              <a:prstClr val="black"/>
              <a:schemeClr val="accent1">
                <a:tint val="45000"/>
                <a:satMod val="400000"/>
              </a:schemeClr>
            </a:duotone>
            <a:extLst>
              <a:ext uri="{28A0092B-C50C-407E-A947-70E740481C1C}">
                <a14:useLocalDpi xmlns:a14="http://schemas.microsoft.com/office/drawing/2010/main"/>
              </a:ext>
            </a:extLst>
          </a:blip>
          <a:srcRect/>
          <a:stretch/>
        </p:blipFill>
        <p:spPr>
          <a:xfrm>
            <a:off x="20" y="10"/>
            <a:ext cx="3476673" cy="6857990"/>
          </a:xfrm>
          <a:prstGeom prst="rect">
            <a:avLst/>
          </a:prstGeom>
          <a:effectLst/>
        </p:spPr>
      </p:pic>
      <p:sp>
        <p:nvSpPr>
          <p:cNvPr id="5" name="Rectangle 4">
            <a:extLst>
              <a:ext uri="{FF2B5EF4-FFF2-40B4-BE49-F238E27FC236}">
                <a16:creationId xmlns:a16="http://schemas.microsoft.com/office/drawing/2014/main" id="{6975AD3C-99E7-43FE-B487-4AC72628F910}"/>
              </a:ext>
            </a:extLst>
          </p:cNvPr>
          <p:cNvSpPr/>
          <p:nvPr/>
        </p:nvSpPr>
        <p:spPr>
          <a:xfrm rot="5400000">
            <a:off x="6199569" y="-732531"/>
            <a:ext cx="45719" cy="4640580"/>
          </a:xfrm>
          <a:prstGeom prst="rect">
            <a:avLst/>
          </a:prstGeom>
          <a:solidFill>
            <a:srgbClr val="667A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C399CFF7-6FDB-4E50-8B66-0332A1B51053}"/>
              </a:ext>
            </a:extLst>
          </p:cNvPr>
          <p:cNvSpPr txBox="1"/>
          <p:nvPr/>
        </p:nvSpPr>
        <p:spPr>
          <a:xfrm>
            <a:off x="3722918" y="1784041"/>
            <a:ext cx="4999018" cy="483209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sng" strike="noStrike" kern="1200" cap="none" spc="0" normalizeH="0" baseline="0" noProof="0" dirty="0">
                <a:ln>
                  <a:noFill/>
                </a:ln>
                <a:solidFill>
                  <a:prstClr val="black"/>
                </a:solidFill>
                <a:effectLst/>
                <a:uLnTx/>
                <a:uFillTx/>
                <a:latin typeface="system-ui"/>
                <a:ea typeface="+mn-ea"/>
                <a:cs typeface="+mn-cs"/>
              </a:rPr>
              <a:t>Mark 6:30-32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srgbClr val="000000"/>
                </a:solidFill>
                <a:effectLst/>
                <a:uLnTx/>
                <a:uFillTx/>
                <a:latin typeface="system-ui"/>
                <a:ea typeface="+mn-ea"/>
                <a:cs typeface="+mn-cs"/>
              </a:rPr>
              <a:t>30 </a:t>
            </a:r>
            <a:r>
              <a:rPr kumimoji="0" lang="en-US" sz="2800" b="0" i="0" u="none" strike="noStrike" kern="1200" cap="none" spc="0" normalizeH="0" baseline="0" noProof="0" dirty="0">
                <a:ln>
                  <a:noFill/>
                </a:ln>
                <a:solidFill>
                  <a:srgbClr val="000000"/>
                </a:solidFill>
                <a:effectLst/>
                <a:uLnTx/>
                <a:uFillTx/>
                <a:latin typeface="system-ui"/>
                <a:ea typeface="+mn-ea"/>
                <a:cs typeface="+mn-cs"/>
              </a:rPr>
              <a:t>The apostles returned to Jesus and told him all that they had done and taught. </a:t>
            </a:r>
            <a:r>
              <a:rPr kumimoji="0" lang="en-US" sz="2800" b="1" i="0" u="none" strike="noStrike" kern="1200" cap="none" spc="0" normalizeH="0" baseline="30000" noProof="0" dirty="0">
                <a:ln>
                  <a:noFill/>
                </a:ln>
                <a:solidFill>
                  <a:srgbClr val="000000"/>
                </a:solidFill>
                <a:effectLst/>
                <a:uLnTx/>
                <a:uFillTx/>
                <a:latin typeface="system-ui"/>
                <a:ea typeface="+mn-ea"/>
                <a:cs typeface="+mn-cs"/>
              </a:rPr>
              <a:t>31 </a:t>
            </a:r>
            <a:r>
              <a:rPr kumimoji="0" lang="en-US" sz="2800" b="0" i="0" u="none" strike="noStrike" kern="1200" cap="none" spc="0" normalizeH="0" baseline="0" noProof="0" dirty="0">
                <a:ln>
                  <a:noFill/>
                </a:ln>
                <a:solidFill>
                  <a:srgbClr val="000000"/>
                </a:solidFill>
                <a:effectLst/>
                <a:uLnTx/>
                <a:uFillTx/>
                <a:latin typeface="system-ui"/>
                <a:ea typeface="+mn-ea"/>
                <a:cs typeface="+mn-cs"/>
              </a:rPr>
              <a:t>And he said to them, “Come away by yourselves to a desolate place and rest a while.” For many were coming and going, and they had no leisure even to eat. </a:t>
            </a:r>
            <a:r>
              <a:rPr kumimoji="0" lang="en-US" sz="2800" b="1" i="0" u="none" strike="noStrike" kern="1200" cap="none" spc="0" normalizeH="0" baseline="30000" noProof="0" dirty="0">
                <a:ln>
                  <a:noFill/>
                </a:ln>
                <a:solidFill>
                  <a:srgbClr val="000000"/>
                </a:solidFill>
                <a:effectLst/>
                <a:uLnTx/>
                <a:uFillTx/>
                <a:latin typeface="system-ui"/>
                <a:ea typeface="+mn-ea"/>
                <a:cs typeface="+mn-cs"/>
              </a:rPr>
              <a:t>32 </a:t>
            </a:r>
            <a:r>
              <a:rPr kumimoji="0" lang="en-US" sz="2800" b="0" i="0" u="none" strike="noStrike" kern="1200" cap="none" spc="0" normalizeH="0" baseline="0" noProof="0" dirty="0">
                <a:ln>
                  <a:noFill/>
                </a:ln>
                <a:solidFill>
                  <a:srgbClr val="000000"/>
                </a:solidFill>
                <a:effectLst/>
                <a:uLnTx/>
                <a:uFillTx/>
                <a:latin typeface="system-ui"/>
                <a:ea typeface="+mn-ea"/>
                <a:cs typeface="+mn-cs"/>
              </a:rPr>
              <a:t>And they went away in the boat to a desolate place by themselves.</a:t>
            </a:r>
            <a:endParaRPr kumimoji="0" lang="en-US" sz="2800" b="0" i="0" u="none" strike="noStrike" kern="1200" cap="none" spc="0" normalizeH="0" baseline="0" noProof="0" dirty="0">
              <a:ln>
                <a:noFill/>
              </a:ln>
              <a:solidFill>
                <a:prstClr val="black"/>
              </a:solidFill>
              <a:effectLst/>
              <a:uLnTx/>
              <a:uFillTx/>
              <a:latin typeface="system-ui"/>
              <a:ea typeface="+mn-ea"/>
              <a:cs typeface="+mn-cs"/>
            </a:endParaRPr>
          </a:p>
        </p:txBody>
      </p:sp>
    </p:spTree>
    <p:extLst>
      <p:ext uri="{BB962C8B-B14F-4D97-AF65-F5344CB8AC3E}">
        <p14:creationId xmlns:p14="http://schemas.microsoft.com/office/powerpoint/2010/main" val="2878830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78423" y="-1679215"/>
            <a:ext cx="7772400" cy="1470025"/>
          </a:xfrm>
        </p:spPr>
        <p:txBody>
          <a:bodyPr/>
          <a:lstStyle/>
          <a:p>
            <a:r>
              <a:rPr lang="en-US" dirty="0"/>
              <a:t>Palm Sunday</a:t>
            </a: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38" y="0"/>
            <a:ext cx="9127520" cy="6858000"/>
          </a:xfrm>
          <a:prstGeom prst="rect">
            <a:avLst/>
          </a:prstGeom>
        </p:spPr>
      </p:pic>
      <p:sp>
        <p:nvSpPr>
          <p:cNvPr id="11" name="TextBox 10"/>
          <p:cNvSpPr txBox="1"/>
          <p:nvPr/>
        </p:nvSpPr>
        <p:spPr>
          <a:xfrm>
            <a:off x="380657" y="1096626"/>
            <a:ext cx="4248472" cy="1569660"/>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CN" sz="9600" b="1" i="1" u="none" strike="noStrike" kern="1200" cap="none" spc="0" normalizeH="0" baseline="0" noProof="0" dirty="0">
                <a:ln>
                  <a:noFill/>
                </a:ln>
                <a:solidFill>
                  <a:prstClr val="white"/>
                </a:solidFill>
                <a:effectLst>
                  <a:outerShdw blurRad="50800" dist="38100" dir="18900000" algn="bl" rotWithShape="0">
                    <a:prstClr val="black">
                      <a:alpha val="88000"/>
                    </a:prstClr>
                  </a:outerShdw>
                </a:effectLst>
                <a:uLnTx/>
                <a:uFillTx/>
                <a:latin typeface="Arial" panose="020B0604020202020204" pitchFamily="34" charset="0"/>
                <a:ea typeface="KaiTi" panose="02010609060101010101" pitchFamily="49" charset="-122"/>
                <a:cs typeface="Arial" panose="020B0604020202020204" pitchFamily="34" charset="0"/>
              </a:rPr>
              <a:t>Palm</a:t>
            </a:r>
            <a:endParaRPr kumimoji="0" lang="en-SG" sz="115900" b="1" i="1" u="none" strike="noStrike" kern="1200" cap="none" spc="0" normalizeH="0" baseline="0" noProof="0" dirty="0">
              <a:ln>
                <a:noFill/>
              </a:ln>
              <a:solidFill>
                <a:prstClr val="white"/>
              </a:solidFill>
              <a:effectLst>
                <a:outerShdw blurRad="50800" dist="38100" dir="18900000" algn="bl" rotWithShape="0">
                  <a:prstClr val="black">
                    <a:alpha val="88000"/>
                  </a:prstClr>
                </a:outerShdw>
              </a:effectLst>
              <a:uLnTx/>
              <a:uFillTx/>
              <a:latin typeface="Arial" panose="020B0604020202020204" pitchFamily="34" charset="0"/>
              <a:ea typeface="KaiTi" panose="02010609060101010101" pitchFamily="49" charset="-122"/>
              <a:cs typeface="Arial" panose="020B0604020202020204" pitchFamily="34" charset="0"/>
            </a:endParaRPr>
          </a:p>
        </p:txBody>
      </p:sp>
      <p:pic>
        <p:nvPicPr>
          <p:cNvPr id="12" name="Picture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5400000">
            <a:off x="1493911" y="1070994"/>
            <a:ext cx="1800199" cy="4788026"/>
          </a:xfrm>
          <a:prstGeom prst="rect">
            <a:avLst/>
          </a:prstGeom>
        </p:spPr>
      </p:pic>
      <p:pic>
        <p:nvPicPr>
          <p:cNvPr id="13" name="Picture 1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5400000">
            <a:off x="6029908" y="1251013"/>
            <a:ext cx="1800199" cy="4427984"/>
          </a:xfrm>
          <a:prstGeom prst="rect">
            <a:avLst/>
          </a:prstGeom>
        </p:spPr>
      </p:pic>
      <p:pic>
        <p:nvPicPr>
          <p:cNvPr id="14" name="Picture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6200000">
            <a:off x="1961967" y="1539041"/>
            <a:ext cx="864093" cy="4788026"/>
          </a:xfrm>
          <a:prstGeom prst="rect">
            <a:avLst/>
          </a:prstGeom>
        </p:spPr>
      </p:pic>
      <p:pic>
        <p:nvPicPr>
          <p:cNvPr id="15" name="Picture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6200000">
            <a:off x="6354452" y="1539042"/>
            <a:ext cx="864093" cy="4788026"/>
          </a:xfrm>
          <a:prstGeom prst="rect">
            <a:avLst/>
          </a:prstGeom>
        </p:spPr>
      </p:pic>
      <p:sp>
        <p:nvSpPr>
          <p:cNvPr id="16" name="Rectangle 15"/>
          <p:cNvSpPr/>
          <p:nvPr/>
        </p:nvSpPr>
        <p:spPr>
          <a:xfrm>
            <a:off x="20618" y="2533981"/>
            <a:ext cx="8670716" cy="1862048"/>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1500" b="1" i="0" u="none" strike="noStrike" kern="1200" cap="none" spc="0" normalizeH="0" baseline="0" noProof="0" dirty="0">
                <a:ln>
                  <a:noFill/>
                </a:ln>
                <a:solidFill>
                  <a:srgbClr val="007800"/>
                </a:solidFill>
                <a:effectLst/>
                <a:uLnTx/>
                <a:uFillTx/>
                <a:latin typeface="Times New Roman" panose="02020603050405020304" pitchFamily="18" charset="0"/>
                <a:ea typeface="KaiTi" panose="02010609060101010101" pitchFamily="49" charset="-122"/>
                <a:cs typeface="Times New Roman" panose="02020603050405020304" pitchFamily="18" charset="0"/>
              </a:rPr>
              <a:t>SUNDAY</a:t>
            </a:r>
            <a:endParaRPr kumimoji="0" lang="en-SG" sz="11500" b="1" i="0" u="none" strike="noStrike" kern="1200" cap="none" spc="0" normalizeH="0" baseline="0" noProof="0" dirty="0">
              <a:ln>
                <a:noFill/>
              </a:ln>
              <a:solidFill>
                <a:srgbClr val="007800"/>
              </a:solidFill>
              <a:effectLst/>
              <a:uLnTx/>
              <a:uFillTx/>
              <a:latin typeface="Times New Roman" panose="02020603050405020304" pitchFamily="18" charset="0"/>
              <a:ea typeface="KaiTi"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412800418"/>
      </p:ext>
    </p:extLst>
  </p:cSld>
  <p:clrMapOvr>
    <a:masterClrMapping/>
  </p:clrMapOvr>
  <p:transition spd="slow">
    <p:fade/>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itle 1"/>
          <p:cNvSpPr>
            <a:spLocks noGrp="1"/>
          </p:cNvSpPr>
          <p:nvPr>
            <p:ph type="title"/>
          </p:nvPr>
        </p:nvSpPr>
        <p:spPr>
          <a:xfrm>
            <a:off x="228600" y="-1245512"/>
            <a:ext cx="6858000" cy="914400"/>
          </a:xfrm>
        </p:spPr>
        <p:txBody>
          <a:bodyPr/>
          <a:lstStyle/>
          <a:p>
            <a:r>
              <a:rPr lang="en-US" dirty="0">
                <a:latin typeface="Calibri" charset="0"/>
              </a:rPr>
              <a:t>Palm Sunday</a:t>
            </a:r>
          </a:p>
        </p:txBody>
      </p:sp>
      <p:pic>
        <p:nvPicPr>
          <p:cNvPr id="2" name="Picture 1" descr="Palm Sunday-Palm Branches.jpg"/>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845038"/>
            <a:ext cx="4271369" cy="5582383"/>
          </a:xfrm>
          <a:prstGeom prst="rect">
            <a:avLst/>
          </a:prstGeom>
        </p:spPr>
      </p:pic>
      <p:pic>
        <p:nvPicPr>
          <p:cNvPr id="3" name="Picture 2"/>
          <p:cNvPicPr>
            <a:picLocks noChangeAspect="1"/>
          </p:cNvPicPr>
          <p:nvPr/>
        </p:nvPicPr>
        <p:blipFill>
          <a:blip r:embed="rId4"/>
          <a:stretch>
            <a:fillRect/>
          </a:stretch>
        </p:blipFill>
        <p:spPr>
          <a:xfrm>
            <a:off x="3578017" y="2080473"/>
            <a:ext cx="5565983" cy="4116021"/>
          </a:xfrm>
          <a:prstGeom prst="rect">
            <a:avLst/>
          </a:prstGeom>
        </p:spPr>
      </p:pic>
    </p:spTree>
    <p:extLst>
      <p:ext uri="{BB962C8B-B14F-4D97-AF65-F5344CB8AC3E}">
        <p14:creationId xmlns:p14="http://schemas.microsoft.com/office/powerpoint/2010/main" val="4103726174"/>
      </p:ext>
    </p:extLst>
  </p:cSld>
  <p:clrMapOvr>
    <a:masterClrMapping/>
  </p:clrMapOvr>
  <p:transition spd="slow">
    <p:fade/>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6858000"/>
          </a:xfrm>
          <a:prstGeom prst="rect">
            <a:avLst/>
          </a:prstGeom>
        </p:spPr>
      </p:pic>
      <p:pic>
        <p:nvPicPr>
          <p:cNvPr id="4" name="Picture 3"/>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983764" y="5696156"/>
            <a:ext cx="3160236" cy="1161843"/>
          </a:xfrm>
          <a:prstGeom prst="rect">
            <a:avLst/>
          </a:prstGeom>
        </p:spPr>
      </p:pic>
      <p:sp>
        <p:nvSpPr>
          <p:cNvPr id="900098" name="Rectangle 2"/>
          <p:cNvSpPr>
            <a:spLocks noGrp="1" noChangeArrowheads="1"/>
          </p:cNvSpPr>
          <p:nvPr>
            <p:ph type="ctrTitle"/>
          </p:nvPr>
        </p:nvSpPr>
        <p:spPr>
          <a:xfrm>
            <a:off x="0" y="4724400"/>
            <a:ext cx="9144000" cy="2016125"/>
          </a:xfrm>
          <a:effectLst>
            <a:outerShdw blurRad="63500" dist="35921" dir="2700000" algn="ctr" rotWithShape="0">
              <a:schemeClr val="tx2">
                <a:alpha val="74998"/>
              </a:schemeClr>
            </a:outerShdw>
          </a:effectLst>
        </p:spPr>
        <p:txBody>
          <a:bodyPr/>
          <a:lstStyle/>
          <a:p>
            <a:pPr>
              <a:defRPr/>
            </a:pPr>
            <a:r>
              <a:rPr lang="en-US" sz="6000" b="1" i="1" dirty="0">
                <a:effectLst>
                  <a:glow rad="127000">
                    <a:schemeClr val="tx1"/>
                  </a:glow>
                </a:effectLst>
                <a:latin typeface="Arial" charset="0"/>
                <a:ea typeface="ＭＳ Ｐゴシック" charset="0"/>
                <a:cs typeface="ＭＳ Ｐゴシック" charset="0"/>
              </a:rPr>
              <a:t>Palms to Cross</a:t>
            </a:r>
          </a:p>
        </p:txBody>
      </p:sp>
    </p:spTree>
    <p:extLst>
      <p:ext uri="{BB962C8B-B14F-4D97-AF65-F5344CB8AC3E}">
        <p14:creationId xmlns:p14="http://schemas.microsoft.com/office/powerpoint/2010/main" val="3931034897"/>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sf_triumphant_03.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2468219"/>
            <a:ext cx="9144000" cy="6858000"/>
          </a:xfrm>
          <a:prstGeom prst="rect">
            <a:avLst/>
          </a:prstGeom>
        </p:spPr>
      </p:pic>
      <p:sp>
        <p:nvSpPr>
          <p:cNvPr id="2" name="Title 1"/>
          <p:cNvSpPr>
            <a:spLocks noGrp="1"/>
          </p:cNvSpPr>
          <p:nvPr>
            <p:ph type="ctrTitle"/>
          </p:nvPr>
        </p:nvSpPr>
        <p:spPr>
          <a:xfrm>
            <a:off x="670823" y="-1924388"/>
            <a:ext cx="7772400" cy="1000676"/>
          </a:xfrm>
          <a:solidFill>
            <a:srgbClr val="800000"/>
          </a:solidFill>
        </p:spPr>
        <p:txBody>
          <a:bodyPr/>
          <a:lstStyle/>
          <a:p>
            <a:r>
              <a:rPr lang="en-US" dirty="0">
                <a:solidFill>
                  <a:schemeClr val="bg1"/>
                </a:solidFill>
                <a:latin typeface="Capitals"/>
                <a:cs typeface="Capitals"/>
              </a:rPr>
              <a:t>Triumphant Entry</a:t>
            </a:r>
          </a:p>
        </p:txBody>
      </p:sp>
      <p:pic>
        <p:nvPicPr>
          <p:cNvPr id="3" name="Picture 2" descr="sf_triumphant_01.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6" name="Title 1"/>
          <p:cNvSpPr txBox="1">
            <a:spLocks/>
          </p:cNvSpPr>
          <p:nvPr/>
        </p:nvSpPr>
        <p:spPr bwMode="auto">
          <a:xfrm>
            <a:off x="670823" y="-962199"/>
            <a:ext cx="7772400" cy="1000676"/>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kern="1200">
                <a:solidFill>
                  <a:schemeClr val="tx1"/>
                </a:solidFill>
                <a:latin typeface="+mj-lt"/>
                <a:ea typeface="ＭＳ Ｐゴシック" charset="0"/>
                <a:cs typeface="+mj-cs"/>
              </a:defRPr>
            </a:lvl1pPr>
            <a:lvl2pPr algn="ctr" rtl="0" fontAlgn="base">
              <a:spcBef>
                <a:spcPct val="0"/>
              </a:spcBef>
              <a:spcAft>
                <a:spcPct val="0"/>
              </a:spcAft>
              <a:defRPr sz="4400">
                <a:solidFill>
                  <a:schemeClr val="tx1"/>
                </a:solidFill>
                <a:latin typeface="Calibri" charset="0"/>
                <a:ea typeface="ＭＳ Ｐゴシック" charset="0"/>
              </a:defRPr>
            </a:lvl2pPr>
            <a:lvl3pPr algn="ctr" rtl="0" fontAlgn="base">
              <a:spcBef>
                <a:spcPct val="0"/>
              </a:spcBef>
              <a:spcAft>
                <a:spcPct val="0"/>
              </a:spcAft>
              <a:defRPr sz="4400">
                <a:solidFill>
                  <a:schemeClr val="tx1"/>
                </a:solidFill>
                <a:latin typeface="Calibri" charset="0"/>
                <a:ea typeface="ＭＳ Ｐゴシック" charset="0"/>
              </a:defRPr>
            </a:lvl3pPr>
            <a:lvl4pPr algn="ctr" rtl="0" fontAlgn="base">
              <a:spcBef>
                <a:spcPct val="0"/>
              </a:spcBef>
              <a:spcAft>
                <a:spcPct val="0"/>
              </a:spcAft>
              <a:defRPr sz="4400">
                <a:solidFill>
                  <a:schemeClr val="tx1"/>
                </a:solidFill>
                <a:latin typeface="Calibri" charset="0"/>
                <a:ea typeface="ＭＳ Ｐゴシック" charset="0"/>
              </a:defRPr>
            </a:lvl4pPr>
            <a:lvl5pPr algn="ctr" rtl="0" fontAlgn="base">
              <a:spcBef>
                <a:spcPct val="0"/>
              </a:spcBef>
              <a:spcAft>
                <a:spcPct val="0"/>
              </a:spcAft>
              <a:defRPr sz="4400">
                <a:solidFill>
                  <a:schemeClr val="tx1"/>
                </a:solidFill>
                <a:latin typeface="Calibri" charset="0"/>
                <a:ea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defTabSz="457200" eaLnBrk="1" hangingPunct="1"/>
            <a:r>
              <a:rPr lang="en-US" dirty="0">
                <a:solidFill>
                  <a:srgbClr val="800000"/>
                </a:solidFill>
                <a:latin typeface="Capitals"/>
                <a:cs typeface="Capitals"/>
              </a:rPr>
              <a:t>Matthew 21:9</a:t>
            </a:r>
          </a:p>
        </p:txBody>
      </p:sp>
    </p:spTree>
    <p:extLst>
      <p:ext uri="{BB962C8B-B14F-4D97-AF65-F5344CB8AC3E}">
        <p14:creationId xmlns:p14="http://schemas.microsoft.com/office/powerpoint/2010/main" val="3872831861"/>
      </p:ext>
    </p:extLst>
  </p:cSld>
  <p:clrMapOvr>
    <a:masterClrMapping/>
  </p:clrMapOvr>
  <p:transition spd="slow">
    <p:fade/>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724400"/>
            <a:ext cx="9144000" cy="2016125"/>
          </a:xfrm>
          <a:effectLst>
            <a:outerShdw blurRad="63500" dist="35921" dir="2700000" algn="ctr" rotWithShape="0">
              <a:schemeClr val="tx2">
                <a:alpha val="74998"/>
              </a:schemeClr>
            </a:outerShdw>
          </a:effectLst>
        </p:spPr>
        <p:txBody>
          <a:bodyPr/>
          <a:lstStyle/>
          <a:p>
            <a:pPr>
              <a:defRPr/>
            </a:pPr>
            <a:r>
              <a:rPr lang="en-US" sz="5400" b="1" dirty="0">
                <a:effectLst>
                  <a:glow rad="127000">
                    <a:schemeClr val="tx1"/>
                  </a:glow>
                </a:effectLst>
                <a:latin typeface="Arial" charset="0"/>
                <a:ea typeface="ＭＳ Ｐゴシック" charset="0"/>
                <a:cs typeface="ＭＳ Ｐゴシック" charset="0"/>
              </a:rPr>
              <a:t>Triumphal Entry</a:t>
            </a:r>
          </a:p>
        </p:txBody>
      </p:sp>
      <p:pic>
        <p:nvPicPr>
          <p:cNvPr id="2" name="Picture 1"/>
          <p:cNvPicPr>
            <a:picLocks noChangeAspect="1"/>
          </p:cNvPicPr>
          <p:nvPr/>
        </p:nvPicPr>
        <p:blipFill>
          <a:blip r:embed="rId3"/>
          <a:stretch>
            <a:fillRect/>
          </a:stretch>
        </p:blipFill>
        <p:spPr>
          <a:xfrm>
            <a:off x="39346" y="0"/>
            <a:ext cx="9172304" cy="4608893"/>
          </a:xfrm>
          <a:prstGeom prst="rect">
            <a:avLst/>
          </a:prstGeom>
        </p:spPr>
      </p:pic>
    </p:spTree>
    <p:extLst>
      <p:ext uri="{BB962C8B-B14F-4D97-AF65-F5344CB8AC3E}">
        <p14:creationId xmlns:p14="http://schemas.microsoft.com/office/powerpoint/2010/main" val="377881671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sf_triumphant_08.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4977" y="0"/>
            <a:ext cx="9144000" cy="6858000"/>
          </a:xfrm>
          <a:prstGeom prst="rect">
            <a:avLst/>
          </a:prstGeom>
        </p:spPr>
      </p:pic>
      <p:sp>
        <p:nvSpPr>
          <p:cNvPr id="2" name="Title 1"/>
          <p:cNvSpPr>
            <a:spLocks noGrp="1"/>
          </p:cNvSpPr>
          <p:nvPr>
            <p:ph type="ctrTitle"/>
          </p:nvPr>
        </p:nvSpPr>
        <p:spPr>
          <a:xfrm>
            <a:off x="700777" y="190163"/>
            <a:ext cx="7772400" cy="1000676"/>
          </a:xfrm>
          <a:solidFill>
            <a:srgbClr val="800000"/>
          </a:solidFill>
        </p:spPr>
        <p:txBody>
          <a:bodyPr/>
          <a:lstStyle/>
          <a:p>
            <a:r>
              <a:rPr lang="en-US" dirty="0">
                <a:solidFill>
                  <a:schemeClr val="bg1"/>
                </a:solidFill>
                <a:latin typeface="Capitals"/>
                <a:cs typeface="Capitals"/>
              </a:rPr>
              <a:t>Triumphant Entry</a:t>
            </a:r>
          </a:p>
        </p:txBody>
      </p:sp>
      <p:sp>
        <p:nvSpPr>
          <p:cNvPr id="6" name="Title 1"/>
          <p:cNvSpPr txBox="1">
            <a:spLocks/>
          </p:cNvSpPr>
          <p:nvPr/>
        </p:nvSpPr>
        <p:spPr bwMode="auto">
          <a:xfrm>
            <a:off x="813698" y="5685870"/>
            <a:ext cx="7772400" cy="1000676"/>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kern="1200">
                <a:solidFill>
                  <a:schemeClr val="tx1"/>
                </a:solidFill>
                <a:latin typeface="+mj-lt"/>
                <a:ea typeface="ＭＳ Ｐゴシック" charset="0"/>
                <a:cs typeface="+mj-cs"/>
              </a:defRPr>
            </a:lvl1pPr>
            <a:lvl2pPr algn="ctr" rtl="0" fontAlgn="base">
              <a:spcBef>
                <a:spcPct val="0"/>
              </a:spcBef>
              <a:spcAft>
                <a:spcPct val="0"/>
              </a:spcAft>
              <a:defRPr sz="4400">
                <a:solidFill>
                  <a:schemeClr val="tx1"/>
                </a:solidFill>
                <a:latin typeface="Calibri" charset="0"/>
                <a:ea typeface="ＭＳ Ｐゴシック" charset="0"/>
              </a:defRPr>
            </a:lvl2pPr>
            <a:lvl3pPr algn="ctr" rtl="0" fontAlgn="base">
              <a:spcBef>
                <a:spcPct val="0"/>
              </a:spcBef>
              <a:spcAft>
                <a:spcPct val="0"/>
              </a:spcAft>
              <a:defRPr sz="4400">
                <a:solidFill>
                  <a:schemeClr val="tx1"/>
                </a:solidFill>
                <a:latin typeface="Calibri" charset="0"/>
                <a:ea typeface="ＭＳ Ｐゴシック" charset="0"/>
              </a:defRPr>
            </a:lvl3pPr>
            <a:lvl4pPr algn="ctr" rtl="0" fontAlgn="base">
              <a:spcBef>
                <a:spcPct val="0"/>
              </a:spcBef>
              <a:spcAft>
                <a:spcPct val="0"/>
              </a:spcAft>
              <a:defRPr sz="4400">
                <a:solidFill>
                  <a:schemeClr val="tx1"/>
                </a:solidFill>
                <a:latin typeface="Calibri" charset="0"/>
                <a:ea typeface="ＭＳ Ｐゴシック" charset="0"/>
              </a:defRPr>
            </a:lvl4pPr>
            <a:lvl5pPr algn="ctr" rtl="0" fontAlgn="base">
              <a:spcBef>
                <a:spcPct val="0"/>
              </a:spcBef>
              <a:spcAft>
                <a:spcPct val="0"/>
              </a:spcAft>
              <a:defRPr sz="4400">
                <a:solidFill>
                  <a:schemeClr val="tx1"/>
                </a:solidFill>
                <a:latin typeface="Calibri" charset="0"/>
                <a:ea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3600" b="0" i="0" u="none" strike="noStrike" kern="1200" cap="none" spc="0" normalizeH="0" baseline="0" noProof="0" dirty="0">
                <a:ln>
                  <a:noFill/>
                </a:ln>
                <a:solidFill>
                  <a:srgbClr val="800000"/>
                </a:solidFill>
                <a:effectLst/>
                <a:uLnTx/>
                <a:uFillTx/>
                <a:latin typeface="Capitals"/>
                <a:ea typeface="ＭＳ Ｐゴシック" charset="0"/>
                <a:cs typeface="Capitals"/>
              </a:rPr>
              <a:t>Matthew 21:9</a:t>
            </a:r>
          </a:p>
        </p:txBody>
      </p:sp>
      <p:sp>
        <p:nvSpPr>
          <p:cNvPr id="3" name="Title 1">
            <a:extLst>
              <a:ext uri="{FF2B5EF4-FFF2-40B4-BE49-F238E27FC236}">
                <a16:creationId xmlns:a16="http://schemas.microsoft.com/office/drawing/2014/main" id="{26566522-AC8A-0104-1837-C51C1126E145}"/>
              </a:ext>
            </a:extLst>
          </p:cNvPr>
          <p:cNvSpPr txBox="1">
            <a:spLocks/>
          </p:cNvSpPr>
          <p:nvPr/>
        </p:nvSpPr>
        <p:spPr bwMode="auto">
          <a:xfrm>
            <a:off x="485774" y="1771097"/>
            <a:ext cx="8258175" cy="3643865"/>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kern="1200">
                <a:solidFill>
                  <a:schemeClr val="tx1"/>
                </a:solidFill>
                <a:latin typeface="+mj-lt"/>
                <a:ea typeface="ＭＳ Ｐゴシック" charset="0"/>
                <a:cs typeface="+mj-cs"/>
              </a:defRPr>
            </a:lvl1pPr>
            <a:lvl2pPr algn="ctr" rtl="0" fontAlgn="base">
              <a:spcBef>
                <a:spcPct val="0"/>
              </a:spcBef>
              <a:spcAft>
                <a:spcPct val="0"/>
              </a:spcAft>
              <a:defRPr sz="4400">
                <a:solidFill>
                  <a:schemeClr val="tx1"/>
                </a:solidFill>
                <a:latin typeface="Calibri" charset="0"/>
                <a:ea typeface="ＭＳ Ｐゴシック" charset="0"/>
              </a:defRPr>
            </a:lvl2pPr>
            <a:lvl3pPr algn="ctr" rtl="0" fontAlgn="base">
              <a:spcBef>
                <a:spcPct val="0"/>
              </a:spcBef>
              <a:spcAft>
                <a:spcPct val="0"/>
              </a:spcAft>
              <a:defRPr sz="4400">
                <a:solidFill>
                  <a:schemeClr val="tx1"/>
                </a:solidFill>
                <a:latin typeface="Calibri" charset="0"/>
                <a:ea typeface="ＭＳ Ｐゴシック" charset="0"/>
              </a:defRPr>
            </a:lvl3pPr>
            <a:lvl4pPr algn="ctr" rtl="0" fontAlgn="base">
              <a:spcBef>
                <a:spcPct val="0"/>
              </a:spcBef>
              <a:spcAft>
                <a:spcPct val="0"/>
              </a:spcAft>
              <a:defRPr sz="4400">
                <a:solidFill>
                  <a:schemeClr val="tx1"/>
                </a:solidFill>
                <a:latin typeface="Calibri" charset="0"/>
                <a:ea typeface="ＭＳ Ｐゴシック" charset="0"/>
              </a:defRPr>
            </a:lvl4pPr>
            <a:lvl5pPr algn="ctr" rtl="0" fontAlgn="base">
              <a:spcBef>
                <a:spcPct val="0"/>
              </a:spcBef>
              <a:spcAft>
                <a:spcPct val="0"/>
              </a:spcAft>
              <a:defRPr sz="4400">
                <a:solidFill>
                  <a:schemeClr val="tx1"/>
                </a:solidFill>
                <a:latin typeface="Calibri" charset="0"/>
                <a:ea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Times New Roman" panose="02020603050405020304" pitchFamily="18" charset="0"/>
                <a:ea typeface="ＭＳ Ｐゴシック" charset="0"/>
                <a:cs typeface="Times New Roman" panose="02020603050405020304" pitchFamily="18" charset="0"/>
              </a:rPr>
              <a:t>Jesus was in the center of the procession, and the people all around him were shouting,</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Times New Roman" panose="02020603050405020304" pitchFamily="18" charset="0"/>
                <a:ea typeface="ＭＳ Ｐゴシック" charset="0"/>
                <a:cs typeface="Times New Roman" panose="02020603050405020304" pitchFamily="18" charset="0"/>
              </a:rPr>
              <a:t>  “Praise God for the Son of David!</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Times New Roman" panose="02020603050405020304" pitchFamily="18" charset="0"/>
                <a:ea typeface="ＭＳ Ｐゴシック" charset="0"/>
                <a:cs typeface="Times New Roman" panose="02020603050405020304" pitchFamily="18" charset="0"/>
              </a:rPr>
              <a:t>Blessings on the one who comes in the name of the LORD!</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800000"/>
                </a:solidFill>
                <a:effectLst/>
                <a:uLnTx/>
                <a:uFillTx/>
                <a:latin typeface="Times New Roman" panose="02020603050405020304" pitchFamily="18" charset="0"/>
                <a:ea typeface="ＭＳ Ｐゴシック" charset="0"/>
                <a:cs typeface="Times New Roman" panose="02020603050405020304" pitchFamily="18" charset="0"/>
              </a:rPr>
              <a:t>Praise God in highest heaven!”</a:t>
            </a:r>
          </a:p>
        </p:txBody>
      </p:sp>
    </p:spTree>
    <p:extLst>
      <p:ext uri="{BB962C8B-B14F-4D97-AF65-F5344CB8AC3E}">
        <p14:creationId xmlns:p14="http://schemas.microsoft.com/office/powerpoint/2010/main" val="866492158"/>
      </p:ext>
    </p:extLst>
  </p:cSld>
  <p:clrMapOvr>
    <a:masterClrMapping/>
  </p:clrMapOvr>
  <p:transition spd="slow">
    <p:fade/>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0" y="0"/>
            <a:ext cx="9144000" cy="6858000"/>
          </a:xfrm>
          <a:prstGeom prst="rect">
            <a:avLst/>
          </a:prstGeom>
        </p:spPr>
      </p:pic>
      <p:sp>
        <p:nvSpPr>
          <p:cNvPr id="900098" name="Rectangle 2"/>
          <p:cNvSpPr>
            <a:spLocks noGrp="1" noChangeArrowheads="1"/>
          </p:cNvSpPr>
          <p:nvPr>
            <p:ph type="ctrTitle"/>
          </p:nvPr>
        </p:nvSpPr>
        <p:spPr>
          <a:xfrm>
            <a:off x="0" y="4724400"/>
            <a:ext cx="9144000" cy="2016125"/>
          </a:xfrm>
          <a:effectLst>
            <a:outerShdw blurRad="63500" dist="35921" dir="2700000" algn="ctr" rotWithShape="0">
              <a:schemeClr val="tx2">
                <a:alpha val="74998"/>
              </a:schemeClr>
            </a:outerShdw>
          </a:effectLst>
        </p:spPr>
        <p:txBody>
          <a:bodyPr/>
          <a:lstStyle/>
          <a:p>
            <a:pPr>
              <a:defRPr/>
            </a:pPr>
            <a:r>
              <a:rPr lang="en-US" sz="5400" b="1" dirty="0">
                <a:effectLst>
                  <a:glow rad="127000">
                    <a:schemeClr val="tx1"/>
                  </a:glow>
                </a:effectLst>
                <a:latin typeface="Arial" charset="0"/>
                <a:ea typeface="ＭＳ Ｐゴシック" charset="0"/>
                <a:cs typeface="ＭＳ Ｐゴシック" charset="0"/>
              </a:rPr>
              <a:t>Palms to Palms</a:t>
            </a:r>
          </a:p>
        </p:txBody>
      </p:sp>
    </p:spTree>
    <p:extLst>
      <p:ext uri="{BB962C8B-B14F-4D97-AF65-F5344CB8AC3E}">
        <p14:creationId xmlns:p14="http://schemas.microsoft.com/office/powerpoint/2010/main" val="374213553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3"/>
          <a:stretch>
            <a:fillRect/>
          </a:stretch>
        </p:blipFill>
        <p:spPr>
          <a:xfrm>
            <a:off x="21341" y="16004"/>
            <a:ext cx="9122659" cy="6841995"/>
          </a:xfrm>
          <a:prstGeom prst="rect">
            <a:avLst/>
          </a:prstGeom>
        </p:spPr>
      </p:pic>
      <p:sp>
        <p:nvSpPr>
          <p:cNvPr id="2" name="Title 1"/>
          <p:cNvSpPr>
            <a:spLocks noGrp="1"/>
          </p:cNvSpPr>
          <p:nvPr>
            <p:ph type="title"/>
          </p:nvPr>
        </p:nvSpPr>
        <p:spPr/>
        <p:txBody>
          <a:bodyPr>
            <a:normAutofit fontScale="90000"/>
          </a:bodyPr>
          <a:lstStyle/>
          <a:p>
            <a:pPr rtl="0" eaLnBrk="1" latinLnBrk="0" hangingPunct="1"/>
            <a:r>
              <a:rPr lang="en-US" sz="6600" kern="1200" dirty="0">
                <a:solidFill>
                  <a:srgbClr val="FFFFFF"/>
                </a:solidFill>
                <a:effectLst>
                  <a:glow rad="190500">
                    <a:srgbClr val="000000">
                      <a:alpha val="75000"/>
                    </a:srgbClr>
                  </a:glow>
                  <a:outerShdw blurRad="50800" dist="38100" dir="2700000" algn="tl" rotWithShape="0">
                    <a:srgbClr val="000000">
                      <a:alpha val="43000"/>
                    </a:srgbClr>
                  </a:outerShdw>
                </a:effectLst>
                <a:latin typeface="Arial"/>
                <a:ea typeface="+mn-ea"/>
                <a:cs typeface="+mn-cs"/>
              </a:rPr>
              <a:t>What</a:t>
            </a:r>
            <a:r>
              <a:rPr lang="mr-IN" sz="6600" kern="1200" dirty="0">
                <a:solidFill>
                  <a:srgbClr val="FFFFFF"/>
                </a:solidFill>
                <a:effectLst>
                  <a:glow rad="190500">
                    <a:srgbClr val="000000">
                      <a:alpha val="75000"/>
                    </a:srgbClr>
                  </a:glow>
                  <a:outerShdw blurRad="50800" dist="38100" dir="2700000" algn="tl" rotWithShape="0">
                    <a:srgbClr val="000000">
                      <a:alpha val="43000"/>
                    </a:srgbClr>
                  </a:outerShdw>
                </a:effectLst>
                <a:latin typeface="Arial"/>
                <a:ea typeface="+mn-ea"/>
                <a:cs typeface="+mn-cs"/>
              </a:rPr>
              <a:t>'</a:t>
            </a:r>
            <a:r>
              <a:rPr lang="en-US" sz="6600" kern="1200" dirty="0">
                <a:solidFill>
                  <a:srgbClr val="FFFFFF"/>
                </a:solidFill>
                <a:effectLst>
                  <a:glow rad="190500">
                    <a:srgbClr val="000000">
                      <a:alpha val="75000"/>
                    </a:srgbClr>
                  </a:glow>
                  <a:outerShdw blurRad="50800" dist="38100" dir="2700000" algn="tl" rotWithShape="0">
                    <a:srgbClr val="000000">
                      <a:alpha val="43000"/>
                    </a:srgbClr>
                  </a:outerShdw>
                </a:effectLst>
                <a:latin typeface="Arial"/>
                <a:ea typeface="+mn-ea"/>
                <a:cs typeface="+mn-cs"/>
              </a:rPr>
              <a:t>s so good about Good Friday?</a:t>
            </a:r>
            <a:endParaRPr lang="en-US" dirty="0"/>
          </a:p>
        </p:txBody>
      </p:sp>
    </p:spTree>
    <p:extLst>
      <p:ext uri="{BB962C8B-B14F-4D97-AF65-F5344CB8AC3E}">
        <p14:creationId xmlns:p14="http://schemas.microsoft.com/office/powerpoint/2010/main" val="1059659035"/>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0" y="1"/>
            <a:ext cx="9144000" cy="6858000"/>
          </a:xfrm>
          <a:prstGeom prst="rect">
            <a:avLst/>
          </a:prstGeom>
        </p:spPr>
      </p:pic>
      <p:sp>
        <p:nvSpPr>
          <p:cNvPr id="2" name="Title 1"/>
          <p:cNvSpPr>
            <a:spLocks noGrp="1"/>
          </p:cNvSpPr>
          <p:nvPr>
            <p:ph type="title"/>
          </p:nvPr>
        </p:nvSpPr>
        <p:spPr>
          <a:xfrm>
            <a:off x="0" y="3560095"/>
            <a:ext cx="9144000" cy="2990001"/>
          </a:xfrm>
        </p:spPr>
        <p:txBody>
          <a:bodyPr>
            <a:normAutofit fontScale="90000"/>
          </a:bodyPr>
          <a:lstStyle/>
          <a:p>
            <a:r>
              <a:rPr lang="en-US" sz="6600" dirty="0">
                <a:solidFill>
                  <a:srgbClr val="FFFFFF"/>
                </a:solidFill>
                <a:effectLst>
                  <a:glow rad="190500">
                    <a:srgbClr val="000000">
                      <a:alpha val="75000"/>
                    </a:srgbClr>
                  </a:glow>
                  <a:outerShdw blurRad="50800" dist="38100" dir="2700000" algn="tl" rotWithShape="0">
                    <a:srgbClr val="000000">
                      <a:alpha val="43000"/>
                    </a:srgbClr>
                  </a:outerShdw>
                </a:effectLst>
                <a:ea typeface="+mn-ea"/>
                <a:cs typeface="+mn-cs"/>
              </a:rPr>
              <a:t>How is Christ</a:t>
            </a:r>
            <a:r>
              <a:rPr lang="mr-IN" sz="6600" dirty="0">
                <a:solidFill>
                  <a:srgbClr val="FFFFFF"/>
                </a:solidFill>
                <a:effectLst>
                  <a:glow rad="190500">
                    <a:srgbClr val="000000">
                      <a:alpha val="75000"/>
                    </a:srgbClr>
                  </a:glow>
                  <a:outerShdw blurRad="50800" dist="38100" dir="2700000" algn="tl" rotWithShape="0">
                    <a:srgbClr val="000000">
                      <a:alpha val="43000"/>
                    </a:srgbClr>
                  </a:outerShdw>
                </a:effectLst>
                <a:ea typeface="+mn-ea"/>
                <a:cs typeface="+mn-cs"/>
              </a:rPr>
              <a:t>'</a:t>
            </a:r>
            <a:r>
              <a:rPr lang="en-US" sz="6600" dirty="0">
                <a:solidFill>
                  <a:srgbClr val="FFFFFF"/>
                </a:solidFill>
                <a:effectLst>
                  <a:glow rad="190500">
                    <a:srgbClr val="000000">
                      <a:alpha val="75000"/>
                    </a:srgbClr>
                  </a:glow>
                  <a:outerShdw blurRad="50800" dist="38100" dir="2700000" algn="tl" rotWithShape="0">
                    <a:srgbClr val="000000">
                      <a:alpha val="43000"/>
                    </a:srgbClr>
                  </a:outerShdw>
                </a:effectLst>
                <a:ea typeface="+mn-ea"/>
                <a:cs typeface="+mn-cs"/>
              </a:rPr>
              <a:t>s death better than any </a:t>
            </a:r>
            <a:r>
              <a:rPr lang="en-US" sz="6600" dirty="0">
                <a:solidFill>
                  <a:srgbClr val="FFFF00"/>
                </a:solidFill>
                <a:effectLst>
                  <a:glow rad="190500">
                    <a:srgbClr val="000000">
                      <a:alpha val="75000"/>
                    </a:srgbClr>
                  </a:glow>
                  <a:outerShdw blurRad="50800" dist="38100" dir="2700000" algn="tl" rotWithShape="0">
                    <a:srgbClr val="000000">
                      <a:alpha val="43000"/>
                    </a:srgbClr>
                  </a:outerShdw>
                </a:effectLst>
                <a:ea typeface="+mn-ea"/>
                <a:cs typeface="+mn-cs"/>
              </a:rPr>
              <a:t>sacrifice</a:t>
            </a:r>
            <a:r>
              <a:rPr lang="en-US" sz="6600" dirty="0">
                <a:solidFill>
                  <a:srgbClr val="FFFFFF"/>
                </a:solidFill>
                <a:effectLst>
                  <a:glow rad="190500">
                    <a:srgbClr val="000000">
                      <a:alpha val="75000"/>
                    </a:srgbClr>
                  </a:glow>
                  <a:outerShdw blurRad="50800" dist="38100" dir="2700000" algn="tl" rotWithShape="0">
                    <a:srgbClr val="000000">
                      <a:alpha val="43000"/>
                    </a:srgbClr>
                  </a:outerShdw>
                </a:effectLst>
                <a:ea typeface="+mn-ea"/>
                <a:cs typeface="+mn-cs"/>
              </a:rPr>
              <a:t>? </a:t>
            </a:r>
            <a:endParaRPr lang="en-US" dirty="0"/>
          </a:p>
        </p:txBody>
      </p:sp>
    </p:spTree>
    <p:extLst>
      <p:ext uri="{BB962C8B-B14F-4D97-AF65-F5344CB8AC3E}">
        <p14:creationId xmlns:p14="http://schemas.microsoft.com/office/powerpoint/2010/main" val="1274516569"/>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22</a:t>
            </a:r>
          </a:p>
        </p:txBody>
      </p:sp>
    </p:spTree>
    <p:extLst>
      <p:ext uri="{BB962C8B-B14F-4D97-AF65-F5344CB8AC3E}">
        <p14:creationId xmlns:p14="http://schemas.microsoft.com/office/powerpoint/2010/main" val="316151594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CBE9B099-3B7A-4CE6-905F-8A5D0AB1F557}"/>
              </a:ext>
            </a:extLst>
          </p:cNvPr>
          <p:cNvSpPr txBox="1"/>
          <p:nvPr/>
        </p:nvSpPr>
        <p:spPr>
          <a:xfrm>
            <a:off x="629082" y="6110476"/>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2F0D087-9108-4610-88E6-8AE0A7916BAF}"/>
              </a:ext>
            </a:extLst>
          </p:cNvPr>
          <p:cNvSpPr txBox="1"/>
          <p:nvPr/>
        </p:nvSpPr>
        <p:spPr>
          <a:xfrm>
            <a:off x="471267" y="281588"/>
            <a:ext cx="8454683" cy="35394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30000" noProof="0" dirty="0">
                <a:ln>
                  <a:noFill/>
                </a:ln>
                <a:solidFill>
                  <a:prstClr val="white">
                    <a:lumMod val="65000"/>
                  </a:prstClr>
                </a:solidFill>
                <a:effectLst/>
                <a:uLnTx/>
                <a:uFillTx/>
                <a:latin typeface="system-ui"/>
                <a:ea typeface="+mn-ea"/>
                <a:cs typeface="+mn-cs"/>
              </a:rPr>
              <a:t>2 </a:t>
            </a:r>
            <a:r>
              <a:rPr kumimoji="0" lang="en-US" sz="3200" b="0" i="0" u="none" strike="noStrike" kern="1200" cap="none" spc="0" normalizeH="0" baseline="0" noProof="0" dirty="0">
                <a:ln>
                  <a:noFill/>
                </a:ln>
                <a:solidFill>
                  <a:prstClr val="white">
                    <a:lumMod val="65000"/>
                  </a:prstClr>
                </a:solidFill>
                <a:effectLst/>
                <a:uLnTx/>
                <a:uFillTx/>
                <a:latin typeface="system-ui"/>
                <a:ea typeface="+mn-ea"/>
                <a:cs typeface="+mn-cs"/>
              </a:rPr>
              <a:t>And after six days Jesus took with him Peter and James and John and led them up a high mountain by themselves.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he was transfigured before them,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3 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his clothes became radiant, intensely white, as no one on earth could bleach them.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4 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there appeared to them Elijah with Moses, and they were talking with Jesus. </a:t>
            </a:r>
          </a:p>
        </p:txBody>
      </p:sp>
    </p:spTree>
    <p:extLst>
      <p:ext uri="{BB962C8B-B14F-4D97-AF65-F5344CB8AC3E}">
        <p14:creationId xmlns:p14="http://schemas.microsoft.com/office/powerpoint/2010/main" val="7784036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2417" name="Picture 4"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400" y="0"/>
            <a:ext cx="9169400" cy="6858000"/>
          </a:xfrm>
          <a:prstGeom prst="rect">
            <a:avLst/>
          </a:prstGeom>
          <a:noFill/>
          <a:ln w="76200">
            <a:solidFill>
              <a:srgbClr val="FF0000"/>
            </a:solidFill>
            <a:miter lim="800000"/>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pic>
      <p:sp>
        <p:nvSpPr>
          <p:cNvPr id="572418" name="Rectangle 2"/>
          <p:cNvSpPr>
            <a:spLocks noGrp="1" noRot="1" noChangeArrowheads="1"/>
          </p:cNvSpPr>
          <p:nvPr>
            <p:ph type="title"/>
          </p:nvPr>
        </p:nvSpPr>
        <p:spPr>
          <a:xfrm>
            <a:off x="0" y="35"/>
            <a:ext cx="2209800" cy="1173163"/>
          </a:xfrm>
          <a:solidFill>
            <a:schemeClr val="bg2"/>
          </a:solidFill>
        </p:spPr>
        <p:txBody>
          <a:bodyPr/>
          <a:lstStyle/>
          <a:p>
            <a:pPr eaLnBrk="1" hangingPunct="1"/>
            <a:r>
              <a:rPr lang="en-US" sz="3600" dirty="0">
                <a:solidFill>
                  <a:srgbClr val="FFFFFF"/>
                </a:solidFill>
                <a:effectLst/>
                <a:latin typeface="Arial" charset="0"/>
                <a:ea typeface="ＭＳ Ｐゴシック" charset="0"/>
                <a:cs typeface="Arial" charset="0"/>
              </a:rPr>
              <a:t>Passion Week</a:t>
            </a:r>
            <a:endParaRPr lang="en-US" sz="4000" dirty="0">
              <a:solidFill>
                <a:srgbClr val="FFFFFF"/>
              </a:solidFill>
              <a:effectLst/>
              <a:latin typeface="Arial" charset="0"/>
              <a:ea typeface="ＭＳ Ｐゴシック" charset="0"/>
              <a:cs typeface="Arial" charset="0"/>
            </a:endParaRPr>
          </a:p>
        </p:txBody>
      </p:sp>
      <p:sp>
        <p:nvSpPr>
          <p:cNvPr id="269317" name="Freeform 5"/>
          <p:cNvSpPr>
            <a:spLocks/>
          </p:cNvSpPr>
          <p:nvPr/>
        </p:nvSpPr>
        <p:spPr bwMode="auto">
          <a:xfrm>
            <a:off x="5791200" y="4646659"/>
            <a:ext cx="1447800" cy="460283"/>
          </a:xfrm>
          <a:custGeom>
            <a:avLst/>
            <a:gdLst>
              <a:gd name="T0" fmla="*/ 2147483647 w 832"/>
              <a:gd name="T1" fmla="*/ 2147483647 h 1600"/>
              <a:gd name="T2" fmla="*/ 2147483647 w 832"/>
              <a:gd name="T3" fmla="*/ 2147483647 h 1600"/>
              <a:gd name="T4" fmla="*/ 2147483647 w 832"/>
              <a:gd name="T5" fmla="*/ 2147483647 h 1600"/>
              <a:gd name="T6" fmla="*/ 2147483647 w 832"/>
              <a:gd name="T7" fmla="*/ 2147483647 h 1600"/>
              <a:gd name="T8" fmla="*/ 2147483647 w 832"/>
              <a:gd name="T9" fmla="*/ 2147483647 h 1600"/>
              <a:gd name="T10" fmla="*/ 2147483647 w 832"/>
              <a:gd name="T11" fmla="*/ 2147483647 h 1600"/>
              <a:gd name="T12" fmla="*/ 2147483647 w 832"/>
              <a:gd name="T13" fmla="*/ 2147483647 h 1600"/>
              <a:gd name="T14" fmla="*/ 2147483647 w 832"/>
              <a:gd name="T15" fmla="*/ 2147483647 h 1600"/>
              <a:gd name="T16" fmla="*/ 2147483647 w 832"/>
              <a:gd name="T17" fmla="*/ 2147483647 h 1600"/>
              <a:gd name="T18" fmla="*/ 2147483647 w 832"/>
              <a:gd name="T19" fmla="*/ 2147483647 h 1600"/>
              <a:gd name="T20" fmla="*/ 2147483647 w 832"/>
              <a:gd name="T21" fmla="*/ 2147483647 h 1600"/>
              <a:gd name="T22" fmla="*/ 2147483647 w 832"/>
              <a:gd name="T23" fmla="*/ 2147483647 h 1600"/>
              <a:gd name="T24" fmla="*/ 2147483647 w 832"/>
              <a:gd name="T25" fmla="*/ 2147483647 h 1600"/>
              <a:gd name="T26" fmla="*/ 0 w 832"/>
              <a:gd name="T27" fmla="*/ 0 h 16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32"/>
              <a:gd name="T43" fmla="*/ 0 h 1600"/>
              <a:gd name="T44" fmla="*/ 832 w 832"/>
              <a:gd name="T45" fmla="*/ 1600 h 16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32" h="1600">
                <a:moveTo>
                  <a:pt x="832" y="1600"/>
                </a:moveTo>
                <a:cubicBezTo>
                  <a:pt x="817" y="1556"/>
                  <a:pt x="798" y="1513"/>
                  <a:pt x="753" y="1498"/>
                </a:cubicBezTo>
                <a:cubicBezTo>
                  <a:pt x="704" y="1449"/>
                  <a:pt x="654" y="1402"/>
                  <a:pt x="588" y="1380"/>
                </a:cubicBezTo>
                <a:cubicBezTo>
                  <a:pt x="549" y="1321"/>
                  <a:pt x="508" y="1266"/>
                  <a:pt x="471" y="1208"/>
                </a:cubicBezTo>
                <a:cubicBezTo>
                  <a:pt x="462" y="1168"/>
                  <a:pt x="457" y="1128"/>
                  <a:pt x="447" y="1090"/>
                </a:cubicBezTo>
                <a:cubicBezTo>
                  <a:pt x="428" y="945"/>
                  <a:pt x="425" y="681"/>
                  <a:pt x="361" y="533"/>
                </a:cubicBezTo>
                <a:cubicBezTo>
                  <a:pt x="353" y="515"/>
                  <a:pt x="337" y="503"/>
                  <a:pt x="330" y="486"/>
                </a:cubicBezTo>
                <a:cubicBezTo>
                  <a:pt x="320" y="463"/>
                  <a:pt x="323" y="433"/>
                  <a:pt x="306" y="416"/>
                </a:cubicBezTo>
                <a:cubicBezTo>
                  <a:pt x="287" y="397"/>
                  <a:pt x="264" y="382"/>
                  <a:pt x="251" y="361"/>
                </a:cubicBezTo>
                <a:cubicBezTo>
                  <a:pt x="232" y="332"/>
                  <a:pt x="214" y="303"/>
                  <a:pt x="196" y="274"/>
                </a:cubicBezTo>
                <a:cubicBezTo>
                  <a:pt x="188" y="261"/>
                  <a:pt x="173" y="235"/>
                  <a:pt x="173" y="235"/>
                </a:cubicBezTo>
                <a:cubicBezTo>
                  <a:pt x="161" y="188"/>
                  <a:pt x="135" y="135"/>
                  <a:pt x="94" y="110"/>
                </a:cubicBezTo>
                <a:cubicBezTo>
                  <a:pt x="76" y="82"/>
                  <a:pt x="66" y="65"/>
                  <a:pt x="39" y="47"/>
                </a:cubicBezTo>
                <a:cubicBezTo>
                  <a:pt x="28" y="11"/>
                  <a:pt x="23" y="23"/>
                  <a:pt x="0" y="0"/>
                </a:cubicBezTo>
              </a:path>
            </a:pathLst>
          </a:custGeom>
          <a:noFill/>
          <a:ln w="76200">
            <a:solidFill>
              <a:srgbClr val="80008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269318" name="Freeform 6"/>
          <p:cNvSpPr>
            <a:spLocks/>
          </p:cNvSpPr>
          <p:nvPr/>
        </p:nvSpPr>
        <p:spPr bwMode="auto">
          <a:xfrm>
            <a:off x="3897348" y="2855959"/>
            <a:ext cx="1741487" cy="460283"/>
          </a:xfrm>
          <a:custGeom>
            <a:avLst/>
            <a:gdLst>
              <a:gd name="T0" fmla="*/ 2147483647 w 1145"/>
              <a:gd name="T1" fmla="*/ 2147483647 h 860"/>
              <a:gd name="T2" fmla="*/ 2147483647 w 1145"/>
              <a:gd name="T3" fmla="*/ 2147483647 h 860"/>
              <a:gd name="T4" fmla="*/ 2147483647 w 1145"/>
              <a:gd name="T5" fmla="*/ 2147483647 h 860"/>
              <a:gd name="T6" fmla="*/ 2147483647 w 1145"/>
              <a:gd name="T7" fmla="*/ 2147483647 h 860"/>
              <a:gd name="T8" fmla="*/ 2147483647 w 1145"/>
              <a:gd name="T9" fmla="*/ 2147483647 h 860"/>
              <a:gd name="T10" fmla="*/ 2147483647 w 1145"/>
              <a:gd name="T11" fmla="*/ 2147483647 h 860"/>
              <a:gd name="T12" fmla="*/ 2147483647 w 1145"/>
              <a:gd name="T13" fmla="*/ 2147483647 h 860"/>
              <a:gd name="T14" fmla="*/ 2147483647 w 1145"/>
              <a:gd name="T15" fmla="*/ 2147483647 h 860"/>
              <a:gd name="T16" fmla="*/ 2147483647 w 1145"/>
              <a:gd name="T17" fmla="*/ 2147483647 h 860"/>
              <a:gd name="T18" fmla="*/ 2147483647 w 1145"/>
              <a:gd name="T19" fmla="*/ 2147483647 h 860"/>
              <a:gd name="T20" fmla="*/ 2147483647 w 1145"/>
              <a:gd name="T21" fmla="*/ 2147483647 h 860"/>
              <a:gd name="T22" fmla="*/ 2147483647 w 1145"/>
              <a:gd name="T23" fmla="*/ 2147483647 h 860"/>
              <a:gd name="T24" fmla="*/ 2147483647 w 1145"/>
              <a:gd name="T25" fmla="*/ 2147483647 h 860"/>
              <a:gd name="T26" fmla="*/ 2147483647 w 1145"/>
              <a:gd name="T27" fmla="*/ 2147483647 h 860"/>
              <a:gd name="T28" fmla="*/ 0 w 1145"/>
              <a:gd name="T29" fmla="*/ 0 h 86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45"/>
              <a:gd name="T46" fmla="*/ 0 h 860"/>
              <a:gd name="T47" fmla="*/ 1145 w 1145"/>
              <a:gd name="T48" fmla="*/ 860 h 86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45" h="860">
                <a:moveTo>
                  <a:pt x="1145" y="847"/>
                </a:moveTo>
                <a:cubicBezTo>
                  <a:pt x="1091" y="860"/>
                  <a:pt x="1079" y="833"/>
                  <a:pt x="1027" y="823"/>
                </a:cubicBezTo>
                <a:cubicBezTo>
                  <a:pt x="1011" y="812"/>
                  <a:pt x="993" y="805"/>
                  <a:pt x="980" y="792"/>
                </a:cubicBezTo>
                <a:cubicBezTo>
                  <a:pt x="966" y="778"/>
                  <a:pt x="962" y="758"/>
                  <a:pt x="949" y="745"/>
                </a:cubicBezTo>
                <a:cubicBezTo>
                  <a:pt x="934" y="730"/>
                  <a:pt x="916" y="720"/>
                  <a:pt x="902" y="706"/>
                </a:cubicBezTo>
                <a:cubicBezTo>
                  <a:pt x="888" y="651"/>
                  <a:pt x="848" y="615"/>
                  <a:pt x="816" y="572"/>
                </a:cubicBezTo>
                <a:cubicBezTo>
                  <a:pt x="809" y="563"/>
                  <a:pt x="763" y="490"/>
                  <a:pt x="745" y="470"/>
                </a:cubicBezTo>
                <a:cubicBezTo>
                  <a:pt x="730" y="453"/>
                  <a:pt x="709" y="442"/>
                  <a:pt x="698" y="423"/>
                </a:cubicBezTo>
                <a:cubicBezTo>
                  <a:pt x="657" y="354"/>
                  <a:pt x="617" y="284"/>
                  <a:pt x="573" y="219"/>
                </a:cubicBezTo>
                <a:cubicBezTo>
                  <a:pt x="558" y="198"/>
                  <a:pt x="529" y="140"/>
                  <a:pt x="502" y="125"/>
                </a:cubicBezTo>
                <a:cubicBezTo>
                  <a:pt x="468" y="105"/>
                  <a:pt x="428" y="106"/>
                  <a:pt x="392" y="102"/>
                </a:cubicBezTo>
                <a:cubicBezTo>
                  <a:pt x="366" y="93"/>
                  <a:pt x="337" y="90"/>
                  <a:pt x="314" y="78"/>
                </a:cubicBezTo>
                <a:cubicBezTo>
                  <a:pt x="305" y="73"/>
                  <a:pt x="299" y="63"/>
                  <a:pt x="290" y="62"/>
                </a:cubicBezTo>
                <a:cubicBezTo>
                  <a:pt x="256" y="55"/>
                  <a:pt x="222" y="56"/>
                  <a:pt x="188" y="54"/>
                </a:cubicBezTo>
                <a:cubicBezTo>
                  <a:pt x="125" y="39"/>
                  <a:pt x="65" y="0"/>
                  <a:pt x="0" y="0"/>
                </a:cubicBezTo>
              </a:path>
            </a:pathLst>
          </a:custGeom>
          <a:noFill/>
          <a:ln w="76200">
            <a:solidFill>
              <a:srgbClr val="80008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269319" name="Freeform 7"/>
          <p:cNvSpPr>
            <a:spLocks/>
          </p:cNvSpPr>
          <p:nvPr/>
        </p:nvSpPr>
        <p:spPr bwMode="auto">
          <a:xfrm>
            <a:off x="3884613" y="4037058"/>
            <a:ext cx="3430587" cy="460283"/>
          </a:xfrm>
          <a:custGeom>
            <a:avLst/>
            <a:gdLst>
              <a:gd name="T0" fmla="*/ 0 w 2110"/>
              <a:gd name="T1" fmla="*/ 0 h 2534"/>
              <a:gd name="T2" fmla="*/ 2147483647 w 2110"/>
              <a:gd name="T3" fmla="*/ 2147483647 h 2534"/>
              <a:gd name="T4" fmla="*/ 2147483647 w 2110"/>
              <a:gd name="T5" fmla="*/ 2147483647 h 2534"/>
              <a:gd name="T6" fmla="*/ 2147483647 w 2110"/>
              <a:gd name="T7" fmla="*/ 2147483647 h 2534"/>
              <a:gd name="T8" fmla="*/ 2147483647 w 2110"/>
              <a:gd name="T9" fmla="*/ 2147483647 h 2534"/>
              <a:gd name="T10" fmla="*/ 2147483647 w 2110"/>
              <a:gd name="T11" fmla="*/ 2147483647 h 2534"/>
              <a:gd name="T12" fmla="*/ 2147483647 w 2110"/>
              <a:gd name="T13" fmla="*/ 2147483647 h 2534"/>
              <a:gd name="T14" fmla="*/ 2147483647 w 2110"/>
              <a:gd name="T15" fmla="*/ 2147483647 h 2534"/>
              <a:gd name="T16" fmla="*/ 2147483647 w 2110"/>
              <a:gd name="T17" fmla="*/ 2147483647 h 2534"/>
              <a:gd name="T18" fmla="*/ 2147483647 w 2110"/>
              <a:gd name="T19" fmla="*/ 2147483647 h 2534"/>
              <a:gd name="T20" fmla="*/ 2147483647 w 2110"/>
              <a:gd name="T21" fmla="*/ 2147483647 h 2534"/>
              <a:gd name="T22" fmla="*/ 2147483647 w 2110"/>
              <a:gd name="T23" fmla="*/ 2147483647 h 2534"/>
              <a:gd name="T24" fmla="*/ 2147483647 w 2110"/>
              <a:gd name="T25" fmla="*/ 2147483647 h 2534"/>
              <a:gd name="T26" fmla="*/ 2147483647 w 2110"/>
              <a:gd name="T27" fmla="*/ 2147483647 h 2534"/>
              <a:gd name="T28" fmla="*/ 2147483647 w 2110"/>
              <a:gd name="T29" fmla="*/ 2147483647 h 2534"/>
              <a:gd name="T30" fmla="*/ 2147483647 w 2110"/>
              <a:gd name="T31" fmla="*/ 2147483647 h 2534"/>
              <a:gd name="T32" fmla="*/ 2147483647 w 2110"/>
              <a:gd name="T33" fmla="*/ 2147483647 h 2534"/>
              <a:gd name="T34" fmla="*/ 2147483647 w 2110"/>
              <a:gd name="T35" fmla="*/ 2147483647 h 2534"/>
              <a:gd name="T36" fmla="*/ 2147483647 w 2110"/>
              <a:gd name="T37" fmla="*/ 2147483647 h 2534"/>
              <a:gd name="T38" fmla="*/ 2147483647 w 2110"/>
              <a:gd name="T39" fmla="*/ 2147483647 h 2534"/>
              <a:gd name="T40" fmla="*/ 2147483647 w 2110"/>
              <a:gd name="T41" fmla="*/ 2147483647 h 2534"/>
              <a:gd name="T42" fmla="*/ 2147483647 w 2110"/>
              <a:gd name="T43" fmla="*/ 2147483647 h 2534"/>
              <a:gd name="T44" fmla="*/ 2147483647 w 2110"/>
              <a:gd name="T45" fmla="*/ 2147483647 h 2534"/>
              <a:gd name="T46" fmla="*/ 2147483647 w 2110"/>
              <a:gd name="T47" fmla="*/ 2147483647 h 2534"/>
              <a:gd name="T48" fmla="*/ 2147483647 w 2110"/>
              <a:gd name="T49" fmla="*/ 2147483647 h 2534"/>
              <a:gd name="T50" fmla="*/ 2147483647 w 2110"/>
              <a:gd name="T51" fmla="*/ 2147483647 h 2534"/>
              <a:gd name="T52" fmla="*/ 2147483647 w 2110"/>
              <a:gd name="T53" fmla="*/ 2147483647 h 2534"/>
              <a:gd name="T54" fmla="*/ 2147483647 w 2110"/>
              <a:gd name="T55" fmla="*/ 2147483647 h 2534"/>
              <a:gd name="T56" fmla="*/ 2147483647 w 2110"/>
              <a:gd name="T57" fmla="*/ 2147483647 h 2534"/>
              <a:gd name="T58" fmla="*/ 2147483647 w 2110"/>
              <a:gd name="T59" fmla="*/ 2147483647 h 25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0"/>
              <a:gd name="T91" fmla="*/ 0 h 2534"/>
              <a:gd name="T92" fmla="*/ 2110 w 2110"/>
              <a:gd name="T93" fmla="*/ 2534 h 25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0" h="2534">
                <a:moveTo>
                  <a:pt x="0" y="0"/>
                </a:moveTo>
                <a:cubicBezTo>
                  <a:pt x="8" y="34"/>
                  <a:pt x="4" y="51"/>
                  <a:pt x="39" y="63"/>
                </a:cubicBezTo>
                <a:cubicBezTo>
                  <a:pt x="81" y="119"/>
                  <a:pt x="79" y="117"/>
                  <a:pt x="157" y="126"/>
                </a:cubicBezTo>
                <a:cubicBezTo>
                  <a:pt x="222" y="169"/>
                  <a:pt x="143" y="112"/>
                  <a:pt x="196" y="165"/>
                </a:cubicBezTo>
                <a:cubicBezTo>
                  <a:pt x="220" y="189"/>
                  <a:pt x="257" y="197"/>
                  <a:pt x="283" y="220"/>
                </a:cubicBezTo>
                <a:cubicBezTo>
                  <a:pt x="320" y="253"/>
                  <a:pt x="336" y="272"/>
                  <a:pt x="377" y="298"/>
                </a:cubicBezTo>
                <a:cubicBezTo>
                  <a:pt x="387" y="315"/>
                  <a:pt x="405" y="328"/>
                  <a:pt x="416" y="346"/>
                </a:cubicBezTo>
                <a:cubicBezTo>
                  <a:pt x="421" y="355"/>
                  <a:pt x="418" y="367"/>
                  <a:pt x="424" y="377"/>
                </a:cubicBezTo>
                <a:cubicBezTo>
                  <a:pt x="443" y="410"/>
                  <a:pt x="489" y="430"/>
                  <a:pt x="518" y="455"/>
                </a:cubicBezTo>
                <a:cubicBezTo>
                  <a:pt x="568" y="498"/>
                  <a:pt x="623" y="537"/>
                  <a:pt x="675" y="581"/>
                </a:cubicBezTo>
                <a:cubicBezTo>
                  <a:pt x="739" y="634"/>
                  <a:pt x="661" y="574"/>
                  <a:pt x="714" y="628"/>
                </a:cubicBezTo>
                <a:cubicBezTo>
                  <a:pt x="763" y="679"/>
                  <a:pt x="826" y="729"/>
                  <a:pt x="886" y="769"/>
                </a:cubicBezTo>
                <a:cubicBezTo>
                  <a:pt x="931" y="799"/>
                  <a:pt x="1000" y="870"/>
                  <a:pt x="1051" y="887"/>
                </a:cubicBezTo>
                <a:cubicBezTo>
                  <a:pt x="1094" y="901"/>
                  <a:pt x="1137" y="907"/>
                  <a:pt x="1177" y="934"/>
                </a:cubicBezTo>
                <a:cubicBezTo>
                  <a:pt x="1201" y="1010"/>
                  <a:pt x="1246" y="1072"/>
                  <a:pt x="1302" y="1130"/>
                </a:cubicBezTo>
                <a:cubicBezTo>
                  <a:pt x="1324" y="1195"/>
                  <a:pt x="1345" y="1255"/>
                  <a:pt x="1373" y="1318"/>
                </a:cubicBezTo>
                <a:cubicBezTo>
                  <a:pt x="1400" y="1380"/>
                  <a:pt x="1420" y="1449"/>
                  <a:pt x="1459" y="1506"/>
                </a:cubicBezTo>
                <a:cubicBezTo>
                  <a:pt x="1461" y="1514"/>
                  <a:pt x="1462" y="1522"/>
                  <a:pt x="1467" y="1530"/>
                </a:cubicBezTo>
                <a:cubicBezTo>
                  <a:pt x="1483" y="1557"/>
                  <a:pt x="1507" y="1579"/>
                  <a:pt x="1522" y="1608"/>
                </a:cubicBezTo>
                <a:cubicBezTo>
                  <a:pt x="1549" y="1663"/>
                  <a:pt x="1572" y="1705"/>
                  <a:pt x="1585" y="1765"/>
                </a:cubicBezTo>
                <a:cubicBezTo>
                  <a:pt x="1587" y="1796"/>
                  <a:pt x="1584" y="1828"/>
                  <a:pt x="1592" y="1859"/>
                </a:cubicBezTo>
                <a:cubicBezTo>
                  <a:pt x="1597" y="1879"/>
                  <a:pt x="1614" y="1895"/>
                  <a:pt x="1624" y="1914"/>
                </a:cubicBezTo>
                <a:cubicBezTo>
                  <a:pt x="1654" y="1970"/>
                  <a:pt x="1666" y="2035"/>
                  <a:pt x="1726" y="2063"/>
                </a:cubicBezTo>
                <a:cubicBezTo>
                  <a:pt x="1740" y="2082"/>
                  <a:pt x="1759" y="2098"/>
                  <a:pt x="1773" y="2118"/>
                </a:cubicBezTo>
                <a:cubicBezTo>
                  <a:pt x="1777" y="2124"/>
                  <a:pt x="1776" y="2134"/>
                  <a:pt x="1781" y="2142"/>
                </a:cubicBezTo>
                <a:cubicBezTo>
                  <a:pt x="1790" y="2158"/>
                  <a:pt x="1812" y="2189"/>
                  <a:pt x="1812" y="2189"/>
                </a:cubicBezTo>
                <a:cubicBezTo>
                  <a:pt x="1825" y="2242"/>
                  <a:pt x="1843" y="2271"/>
                  <a:pt x="1898" y="2291"/>
                </a:cubicBezTo>
                <a:cubicBezTo>
                  <a:pt x="1927" y="2334"/>
                  <a:pt x="1958" y="2375"/>
                  <a:pt x="1992" y="2416"/>
                </a:cubicBezTo>
                <a:cubicBezTo>
                  <a:pt x="2005" y="2432"/>
                  <a:pt x="2009" y="2456"/>
                  <a:pt x="2024" y="2471"/>
                </a:cubicBezTo>
                <a:cubicBezTo>
                  <a:pt x="2049" y="2496"/>
                  <a:pt x="2084" y="2508"/>
                  <a:pt x="2110" y="2534"/>
                </a:cubicBezTo>
              </a:path>
            </a:pathLst>
          </a:custGeom>
          <a:noFill/>
          <a:ln w="76200">
            <a:solidFill>
              <a:srgbClr val="80008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269320" name="Freeform 8"/>
          <p:cNvSpPr>
            <a:spLocks/>
          </p:cNvSpPr>
          <p:nvPr/>
        </p:nvSpPr>
        <p:spPr bwMode="auto">
          <a:xfrm>
            <a:off x="3848100" y="3922759"/>
            <a:ext cx="3390900" cy="460283"/>
          </a:xfrm>
          <a:custGeom>
            <a:avLst/>
            <a:gdLst>
              <a:gd name="T0" fmla="*/ 2147483647 w 2211"/>
              <a:gd name="T1" fmla="*/ 2147483647 h 2510"/>
              <a:gd name="T2" fmla="*/ 2147483647 w 2211"/>
              <a:gd name="T3" fmla="*/ 2147483647 h 2510"/>
              <a:gd name="T4" fmla="*/ 2147483647 w 2211"/>
              <a:gd name="T5" fmla="*/ 2147483647 h 2510"/>
              <a:gd name="T6" fmla="*/ 2147483647 w 2211"/>
              <a:gd name="T7" fmla="*/ 2147483647 h 2510"/>
              <a:gd name="T8" fmla="*/ 2147483647 w 2211"/>
              <a:gd name="T9" fmla="*/ 2147483647 h 2510"/>
              <a:gd name="T10" fmla="*/ 2147483647 w 2211"/>
              <a:gd name="T11" fmla="*/ 2147483647 h 2510"/>
              <a:gd name="T12" fmla="*/ 2147483647 w 2211"/>
              <a:gd name="T13" fmla="*/ 2147483647 h 2510"/>
              <a:gd name="T14" fmla="*/ 2147483647 w 2211"/>
              <a:gd name="T15" fmla="*/ 2147483647 h 2510"/>
              <a:gd name="T16" fmla="*/ 2147483647 w 2211"/>
              <a:gd name="T17" fmla="*/ 2147483647 h 2510"/>
              <a:gd name="T18" fmla="*/ 2147483647 w 2211"/>
              <a:gd name="T19" fmla="*/ 2147483647 h 2510"/>
              <a:gd name="T20" fmla="*/ 2147483647 w 2211"/>
              <a:gd name="T21" fmla="*/ 2147483647 h 2510"/>
              <a:gd name="T22" fmla="*/ 2147483647 w 2211"/>
              <a:gd name="T23" fmla="*/ 2147483647 h 2510"/>
              <a:gd name="T24" fmla="*/ 2147483647 w 2211"/>
              <a:gd name="T25" fmla="*/ 2147483647 h 2510"/>
              <a:gd name="T26" fmla="*/ 2147483647 w 2211"/>
              <a:gd name="T27" fmla="*/ 2147483647 h 2510"/>
              <a:gd name="T28" fmla="*/ 2147483647 w 2211"/>
              <a:gd name="T29" fmla="*/ 2147483647 h 2510"/>
              <a:gd name="T30" fmla="*/ 2147483647 w 2211"/>
              <a:gd name="T31" fmla="*/ 2147483647 h 2510"/>
              <a:gd name="T32" fmla="*/ 2147483647 w 2211"/>
              <a:gd name="T33" fmla="*/ 2147483647 h 2510"/>
              <a:gd name="T34" fmla="*/ 2147483647 w 2211"/>
              <a:gd name="T35" fmla="*/ 2147483647 h 2510"/>
              <a:gd name="T36" fmla="*/ 2147483647 w 2211"/>
              <a:gd name="T37" fmla="*/ 2147483647 h 2510"/>
              <a:gd name="T38" fmla="*/ 2147483647 w 2211"/>
              <a:gd name="T39" fmla="*/ 2147483647 h 2510"/>
              <a:gd name="T40" fmla="*/ 2147483647 w 2211"/>
              <a:gd name="T41" fmla="*/ 2147483647 h 2510"/>
              <a:gd name="T42" fmla="*/ 2147483647 w 2211"/>
              <a:gd name="T43" fmla="*/ 2147483647 h 2510"/>
              <a:gd name="T44" fmla="*/ 2147483647 w 2211"/>
              <a:gd name="T45" fmla="*/ 2147483647 h 2510"/>
              <a:gd name="T46" fmla="*/ 2147483647 w 2211"/>
              <a:gd name="T47" fmla="*/ 2147483647 h 2510"/>
              <a:gd name="T48" fmla="*/ 2147483647 w 2211"/>
              <a:gd name="T49" fmla="*/ 2147483647 h 2510"/>
              <a:gd name="T50" fmla="*/ 2147483647 w 2211"/>
              <a:gd name="T51" fmla="*/ 2147483647 h 2510"/>
              <a:gd name="T52" fmla="*/ 2147483647 w 2211"/>
              <a:gd name="T53" fmla="*/ 2147483647 h 2510"/>
              <a:gd name="T54" fmla="*/ 2147483647 w 2211"/>
              <a:gd name="T55" fmla="*/ 2147483647 h 2510"/>
              <a:gd name="T56" fmla="*/ 2147483647 w 2211"/>
              <a:gd name="T57" fmla="*/ 2147483647 h 2510"/>
              <a:gd name="T58" fmla="*/ 2147483647 w 2211"/>
              <a:gd name="T59" fmla="*/ 2147483647 h 2510"/>
              <a:gd name="T60" fmla="*/ 0 w 2211"/>
              <a:gd name="T61" fmla="*/ 2147483647 h 25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11"/>
              <a:gd name="T94" fmla="*/ 0 h 2510"/>
              <a:gd name="T95" fmla="*/ 2211 w 2211"/>
              <a:gd name="T96" fmla="*/ 2510 h 25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11" h="2510">
                <a:moveTo>
                  <a:pt x="2211" y="2510"/>
                </a:moveTo>
                <a:cubicBezTo>
                  <a:pt x="2177" y="2499"/>
                  <a:pt x="2176" y="2477"/>
                  <a:pt x="2149" y="2456"/>
                </a:cubicBezTo>
                <a:cubicBezTo>
                  <a:pt x="2134" y="2444"/>
                  <a:pt x="2102" y="2424"/>
                  <a:pt x="2102" y="2424"/>
                </a:cubicBezTo>
                <a:cubicBezTo>
                  <a:pt x="2090" y="2407"/>
                  <a:pt x="2073" y="2394"/>
                  <a:pt x="2062" y="2377"/>
                </a:cubicBezTo>
                <a:cubicBezTo>
                  <a:pt x="2057" y="2370"/>
                  <a:pt x="2058" y="2361"/>
                  <a:pt x="2055" y="2354"/>
                </a:cubicBezTo>
                <a:cubicBezTo>
                  <a:pt x="2037" y="2317"/>
                  <a:pt x="2018" y="2279"/>
                  <a:pt x="2000" y="2244"/>
                </a:cubicBezTo>
                <a:cubicBezTo>
                  <a:pt x="1972" y="2190"/>
                  <a:pt x="1949" y="2146"/>
                  <a:pt x="1937" y="2087"/>
                </a:cubicBezTo>
                <a:cubicBezTo>
                  <a:pt x="1926" y="1970"/>
                  <a:pt x="1920" y="1904"/>
                  <a:pt x="1913" y="1773"/>
                </a:cubicBezTo>
                <a:cubicBezTo>
                  <a:pt x="1911" y="1752"/>
                  <a:pt x="1896" y="1648"/>
                  <a:pt x="1890" y="1640"/>
                </a:cubicBezTo>
                <a:cubicBezTo>
                  <a:pt x="1864" y="1606"/>
                  <a:pt x="1844" y="1571"/>
                  <a:pt x="1819" y="1538"/>
                </a:cubicBezTo>
                <a:cubicBezTo>
                  <a:pt x="1812" y="1522"/>
                  <a:pt x="1790" y="1466"/>
                  <a:pt x="1788" y="1452"/>
                </a:cubicBezTo>
                <a:cubicBezTo>
                  <a:pt x="1787" y="1448"/>
                  <a:pt x="1779" y="1398"/>
                  <a:pt x="1772" y="1389"/>
                </a:cubicBezTo>
                <a:cubicBezTo>
                  <a:pt x="1758" y="1371"/>
                  <a:pt x="1725" y="1342"/>
                  <a:pt x="1725" y="1342"/>
                </a:cubicBezTo>
                <a:cubicBezTo>
                  <a:pt x="1709" y="1296"/>
                  <a:pt x="1673" y="1266"/>
                  <a:pt x="1655" y="1224"/>
                </a:cubicBezTo>
                <a:cubicBezTo>
                  <a:pt x="1635" y="1180"/>
                  <a:pt x="1619" y="1135"/>
                  <a:pt x="1600" y="1091"/>
                </a:cubicBezTo>
                <a:cubicBezTo>
                  <a:pt x="1595" y="1080"/>
                  <a:pt x="1591" y="1068"/>
                  <a:pt x="1584" y="1059"/>
                </a:cubicBezTo>
                <a:cubicBezTo>
                  <a:pt x="1570" y="1041"/>
                  <a:pt x="1537" y="1012"/>
                  <a:pt x="1537" y="1012"/>
                </a:cubicBezTo>
                <a:cubicBezTo>
                  <a:pt x="1521" y="966"/>
                  <a:pt x="1489" y="975"/>
                  <a:pt x="1451" y="957"/>
                </a:cubicBezTo>
                <a:cubicBezTo>
                  <a:pt x="1399" y="931"/>
                  <a:pt x="1364" y="884"/>
                  <a:pt x="1317" y="855"/>
                </a:cubicBezTo>
                <a:cubicBezTo>
                  <a:pt x="1295" y="841"/>
                  <a:pt x="1222" y="805"/>
                  <a:pt x="1207" y="785"/>
                </a:cubicBezTo>
                <a:cubicBezTo>
                  <a:pt x="1177" y="745"/>
                  <a:pt x="1130" y="658"/>
                  <a:pt x="1082" y="644"/>
                </a:cubicBezTo>
                <a:cubicBezTo>
                  <a:pt x="1060" y="615"/>
                  <a:pt x="1028" y="595"/>
                  <a:pt x="1011" y="565"/>
                </a:cubicBezTo>
                <a:cubicBezTo>
                  <a:pt x="990" y="529"/>
                  <a:pt x="964" y="484"/>
                  <a:pt x="925" y="471"/>
                </a:cubicBezTo>
                <a:cubicBezTo>
                  <a:pt x="889" y="442"/>
                  <a:pt x="851" y="419"/>
                  <a:pt x="815" y="393"/>
                </a:cubicBezTo>
                <a:cubicBezTo>
                  <a:pt x="801" y="353"/>
                  <a:pt x="784" y="352"/>
                  <a:pt x="753" y="330"/>
                </a:cubicBezTo>
                <a:cubicBezTo>
                  <a:pt x="679" y="276"/>
                  <a:pt x="620" y="187"/>
                  <a:pt x="533" y="157"/>
                </a:cubicBezTo>
                <a:cubicBezTo>
                  <a:pt x="490" y="126"/>
                  <a:pt x="464" y="105"/>
                  <a:pt x="415" y="95"/>
                </a:cubicBezTo>
                <a:cubicBezTo>
                  <a:pt x="399" y="87"/>
                  <a:pt x="384" y="77"/>
                  <a:pt x="368" y="71"/>
                </a:cubicBezTo>
                <a:cubicBezTo>
                  <a:pt x="358" y="66"/>
                  <a:pt x="346" y="67"/>
                  <a:pt x="337" y="63"/>
                </a:cubicBezTo>
                <a:cubicBezTo>
                  <a:pt x="319" y="55"/>
                  <a:pt x="307" y="38"/>
                  <a:pt x="290" y="32"/>
                </a:cubicBezTo>
                <a:cubicBezTo>
                  <a:pt x="208" y="0"/>
                  <a:pt x="79" y="8"/>
                  <a:pt x="0" y="8"/>
                </a:cubicBezTo>
              </a:path>
            </a:pathLst>
          </a:custGeom>
          <a:noFill/>
          <a:ln w="76200">
            <a:solidFill>
              <a:srgbClr val="FF000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269321" name="Freeform 9"/>
          <p:cNvSpPr>
            <a:spLocks/>
          </p:cNvSpPr>
          <p:nvPr/>
        </p:nvSpPr>
        <p:spPr bwMode="auto">
          <a:xfrm>
            <a:off x="3897348" y="3009946"/>
            <a:ext cx="1741487" cy="460283"/>
          </a:xfrm>
          <a:custGeom>
            <a:avLst/>
            <a:gdLst>
              <a:gd name="T0" fmla="*/ 0 w 1176"/>
              <a:gd name="T1" fmla="*/ 0 h 816"/>
              <a:gd name="T2" fmla="*/ 2147483647 w 1176"/>
              <a:gd name="T3" fmla="*/ 2147483647 h 816"/>
              <a:gd name="T4" fmla="*/ 2147483647 w 1176"/>
              <a:gd name="T5" fmla="*/ 2147483647 h 816"/>
              <a:gd name="T6" fmla="*/ 2147483647 w 1176"/>
              <a:gd name="T7" fmla="*/ 2147483647 h 816"/>
              <a:gd name="T8" fmla="*/ 2147483647 w 1176"/>
              <a:gd name="T9" fmla="*/ 2147483647 h 816"/>
              <a:gd name="T10" fmla="*/ 2147483647 w 1176"/>
              <a:gd name="T11" fmla="*/ 2147483647 h 816"/>
              <a:gd name="T12" fmla="*/ 2147483647 w 1176"/>
              <a:gd name="T13" fmla="*/ 2147483647 h 816"/>
              <a:gd name="T14" fmla="*/ 2147483647 w 1176"/>
              <a:gd name="T15" fmla="*/ 2147483647 h 816"/>
              <a:gd name="T16" fmla="*/ 2147483647 w 1176"/>
              <a:gd name="T17" fmla="*/ 2147483647 h 816"/>
              <a:gd name="T18" fmla="*/ 2147483647 w 1176"/>
              <a:gd name="T19" fmla="*/ 2147483647 h 816"/>
              <a:gd name="T20" fmla="*/ 2147483647 w 1176"/>
              <a:gd name="T21" fmla="*/ 2147483647 h 816"/>
              <a:gd name="T22" fmla="*/ 2147483647 w 1176"/>
              <a:gd name="T23" fmla="*/ 2147483647 h 816"/>
              <a:gd name="T24" fmla="*/ 2147483647 w 1176"/>
              <a:gd name="T25" fmla="*/ 2147483647 h 816"/>
              <a:gd name="T26" fmla="*/ 2147483647 w 1176"/>
              <a:gd name="T27" fmla="*/ 2147483647 h 816"/>
              <a:gd name="T28" fmla="*/ 2147483647 w 1176"/>
              <a:gd name="T29" fmla="*/ 2147483647 h 816"/>
              <a:gd name="T30" fmla="*/ 2147483647 w 1176"/>
              <a:gd name="T31" fmla="*/ 2147483647 h 816"/>
              <a:gd name="T32" fmla="*/ 2147483647 w 1176"/>
              <a:gd name="T33" fmla="*/ 2147483647 h 816"/>
              <a:gd name="T34" fmla="*/ 2147483647 w 1176"/>
              <a:gd name="T35" fmla="*/ 2147483647 h 816"/>
              <a:gd name="T36" fmla="*/ 2147483647 w 1176"/>
              <a:gd name="T37" fmla="*/ 2147483647 h 816"/>
              <a:gd name="T38" fmla="*/ 2147483647 w 1176"/>
              <a:gd name="T39" fmla="*/ 2147483647 h 816"/>
              <a:gd name="T40" fmla="*/ 2147483647 w 1176"/>
              <a:gd name="T41" fmla="*/ 2147483647 h 8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76"/>
              <a:gd name="T64" fmla="*/ 0 h 816"/>
              <a:gd name="T65" fmla="*/ 1176 w 1176"/>
              <a:gd name="T66" fmla="*/ 816 h 8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76" h="816">
                <a:moveTo>
                  <a:pt x="0" y="0"/>
                </a:moveTo>
                <a:cubicBezTo>
                  <a:pt x="101" y="20"/>
                  <a:pt x="205" y="1"/>
                  <a:pt x="306" y="31"/>
                </a:cubicBezTo>
                <a:cubicBezTo>
                  <a:pt x="343" y="56"/>
                  <a:pt x="390" y="68"/>
                  <a:pt x="424" y="102"/>
                </a:cubicBezTo>
                <a:cubicBezTo>
                  <a:pt x="460" y="138"/>
                  <a:pt x="441" y="128"/>
                  <a:pt x="478" y="141"/>
                </a:cubicBezTo>
                <a:cubicBezTo>
                  <a:pt x="486" y="149"/>
                  <a:pt x="492" y="158"/>
                  <a:pt x="502" y="165"/>
                </a:cubicBezTo>
                <a:cubicBezTo>
                  <a:pt x="508" y="169"/>
                  <a:pt x="519" y="166"/>
                  <a:pt x="525" y="173"/>
                </a:cubicBezTo>
                <a:cubicBezTo>
                  <a:pt x="533" y="183"/>
                  <a:pt x="533" y="200"/>
                  <a:pt x="541" y="212"/>
                </a:cubicBezTo>
                <a:cubicBezTo>
                  <a:pt x="549" y="224"/>
                  <a:pt x="564" y="231"/>
                  <a:pt x="573" y="243"/>
                </a:cubicBezTo>
                <a:cubicBezTo>
                  <a:pt x="587" y="262"/>
                  <a:pt x="592" y="291"/>
                  <a:pt x="612" y="306"/>
                </a:cubicBezTo>
                <a:cubicBezTo>
                  <a:pt x="633" y="321"/>
                  <a:pt x="675" y="353"/>
                  <a:pt x="675" y="353"/>
                </a:cubicBezTo>
                <a:cubicBezTo>
                  <a:pt x="679" y="359"/>
                  <a:pt x="700" y="394"/>
                  <a:pt x="706" y="400"/>
                </a:cubicBezTo>
                <a:cubicBezTo>
                  <a:pt x="725" y="419"/>
                  <a:pt x="755" y="428"/>
                  <a:pt x="776" y="447"/>
                </a:cubicBezTo>
                <a:cubicBezTo>
                  <a:pt x="834" y="498"/>
                  <a:pt x="817" y="504"/>
                  <a:pt x="902" y="533"/>
                </a:cubicBezTo>
                <a:cubicBezTo>
                  <a:pt x="917" y="538"/>
                  <a:pt x="935" y="539"/>
                  <a:pt x="949" y="549"/>
                </a:cubicBezTo>
                <a:cubicBezTo>
                  <a:pt x="964" y="559"/>
                  <a:pt x="996" y="580"/>
                  <a:pt x="996" y="580"/>
                </a:cubicBezTo>
                <a:cubicBezTo>
                  <a:pt x="1006" y="596"/>
                  <a:pt x="1013" y="614"/>
                  <a:pt x="1027" y="628"/>
                </a:cubicBezTo>
                <a:cubicBezTo>
                  <a:pt x="1035" y="635"/>
                  <a:pt x="1044" y="642"/>
                  <a:pt x="1051" y="651"/>
                </a:cubicBezTo>
                <a:cubicBezTo>
                  <a:pt x="1062" y="665"/>
                  <a:pt x="1076" y="680"/>
                  <a:pt x="1082" y="698"/>
                </a:cubicBezTo>
                <a:cubicBezTo>
                  <a:pt x="1084" y="706"/>
                  <a:pt x="1084" y="715"/>
                  <a:pt x="1090" y="722"/>
                </a:cubicBezTo>
                <a:cubicBezTo>
                  <a:pt x="1120" y="761"/>
                  <a:pt x="1128" y="763"/>
                  <a:pt x="1161" y="784"/>
                </a:cubicBezTo>
                <a:cubicBezTo>
                  <a:pt x="1170" y="811"/>
                  <a:pt x="1163" y="801"/>
                  <a:pt x="1176" y="816"/>
                </a:cubicBezTo>
              </a:path>
            </a:pathLst>
          </a:custGeom>
          <a:noFill/>
          <a:ln w="76200">
            <a:solidFill>
              <a:srgbClr val="FF800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269322" name="Freeform 10"/>
          <p:cNvSpPr>
            <a:spLocks/>
          </p:cNvSpPr>
          <p:nvPr/>
        </p:nvSpPr>
        <p:spPr bwMode="auto">
          <a:xfrm>
            <a:off x="6019800" y="4799058"/>
            <a:ext cx="1143000" cy="460283"/>
          </a:xfrm>
          <a:custGeom>
            <a:avLst/>
            <a:gdLst>
              <a:gd name="T0" fmla="*/ 0 w 682"/>
              <a:gd name="T1" fmla="*/ 0 h 1310"/>
              <a:gd name="T2" fmla="*/ 2147483647 w 682"/>
              <a:gd name="T3" fmla="*/ 2147483647 h 1310"/>
              <a:gd name="T4" fmla="*/ 2147483647 w 682"/>
              <a:gd name="T5" fmla="*/ 2147483647 h 1310"/>
              <a:gd name="T6" fmla="*/ 2147483647 w 682"/>
              <a:gd name="T7" fmla="*/ 2147483647 h 1310"/>
              <a:gd name="T8" fmla="*/ 2147483647 w 682"/>
              <a:gd name="T9" fmla="*/ 2147483647 h 1310"/>
              <a:gd name="T10" fmla="*/ 2147483647 w 682"/>
              <a:gd name="T11" fmla="*/ 2147483647 h 1310"/>
              <a:gd name="T12" fmla="*/ 2147483647 w 682"/>
              <a:gd name="T13" fmla="*/ 2147483647 h 1310"/>
              <a:gd name="T14" fmla="*/ 2147483647 w 682"/>
              <a:gd name="T15" fmla="*/ 2147483647 h 1310"/>
              <a:gd name="T16" fmla="*/ 2147483647 w 682"/>
              <a:gd name="T17" fmla="*/ 2147483647 h 1310"/>
              <a:gd name="T18" fmla="*/ 2147483647 w 682"/>
              <a:gd name="T19" fmla="*/ 2147483647 h 1310"/>
              <a:gd name="T20" fmla="*/ 2147483647 w 682"/>
              <a:gd name="T21" fmla="*/ 2147483647 h 1310"/>
              <a:gd name="T22" fmla="*/ 2147483647 w 682"/>
              <a:gd name="T23" fmla="*/ 2147483647 h 1310"/>
              <a:gd name="T24" fmla="*/ 2147483647 w 682"/>
              <a:gd name="T25" fmla="*/ 2147483647 h 13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2"/>
              <a:gd name="T40" fmla="*/ 0 h 1310"/>
              <a:gd name="T41" fmla="*/ 682 w 682"/>
              <a:gd name="T42" fmla="*/ 1310 h 13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2" h="1310">
                <a:moveTo>
                  <a:pt x="0" y="0"/>
                </a:moveTo>
                <a:cubicBezTo>
                  <a:pt x="9" y="71"/>
                  <a:pt x="1" y="97"/>
                  <a:pt x="55" y="142"/>
                </a:cubicBezTo>
                <a:cubicBezTo>
                  <a:pt x="80" y="162"/>
                  <a:pt x="93" y="178"/>
                  <a:pt x="125" y="189"/>
                </a:cubicBezTo>
                <a:cubicBezTo>
                  <a:pt x="151" y="240"/>
                  <a:pt x="162" y="296"/>
                  <a:pt x="196" y="345"/>
                </a:cubicBezTo>
                <a:cubicBezTo>
                  <a:pt x="208" y="394"/>
                  <a:pt x="235" y="447"/>
                  <a:pt x="259" y="494"/>
                </a:cubicBezTo>
                <a:cubicBezTo>
                  <a:pt x="267" y="536"/>
                  <a:pt x="278" y="585"/>
                  <a:pt x="306" y="620"/>
                </a:cubicBezTo>
                <a:cubicBezTo>
                  <a:pt x="321" y="640"/>
                  <a:pt x="346" y="653"/>
                  <a:pt x="361" y="675"/>
                </a:cubicBezTo>
                <a:cubicBezTo>
                  <a:pt x="403" y="734"/>
                  <a:pt x="451" y="786"/>
                  <a:pt x="494" y="847"/>
                </a:cubicBezTo>
                <a:cubicBezTo>
                  <a:pt x="515" y="911"/>
                  <a:pt x="532" y="978"/>
                  <a:pt x="549" y="1044"/>
                </a:cubicBezTo>
                <a:cubicBezTo>
                  <a:pt x="554" y="1064"/>
                  <a:pt x="560" y="1103"/>
                  <a:pt x="572" y="1122"/>
                </a:cubicBezTo>
                <a:cubicBezTo>
                  <a:pt x="585" y="1142"/>
                  <a:pt x="605" y="1157"/>
                  <a:pt x="620" y="1177"/>
                </a:cubicBezTo>
                <a:cubicBezTo>
                  <a:pt x="632" y="1215"/>
                  <a:pt x="639" y="1238"/>
                  <a:pt x="659" y="1271"/>
                </a:cubicBezTo>
                <a:cubicBezTo>
                  <a:pt x="666" y="1283"/>
                  <a:pt x="682" y="1310"/>
                  <a:pt x="682" y="1310"/>
                </a:cubicBezTo>
              </a:path>
            </a:pathLst>
          </a:custGeom>
          <a:noFill/>
          <a:ln w="76200">
            <a:solidFill>
              <a:srgbClr val="FF800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grpSp>
        <p:nvGrpSpPr>
          <p:cNvPr id="3" name="Group 1068"/>
          <p:cNvGrpSpPr>
            <a:grpSpLocks/>
          </p:cNvGrpSpPr>
          <p:nvPr/>
        </p:nvGrpSpPr>
        <p:grpSpPr bwMode="auto">
          <a:xfrm>
            <a:off x="7162800" y="3830011"/>
            <a:ext cx="1981200" cy="536576"/>
            <a:chOff x="4512" y="2316"/>
            <a:chExt cx="1056" cy="260"/>
          </a:xfrm>
        </p:grpSpPr>
        <p:sp>
          <p:nvSpPr>
            <p:cNvPr id="2" name="AutoShape 11"/>
            <p:cNvSpPr>
              <a:spLocks noChangeArrowheads="1"/>
            </p:cNvSpPr>
            <p:nvPr/>
          </p:nvSpPr>
          <p:spPr bwMode="auto">
            <a:xfrm>
              <a:off x="4512" y="2328"/>
              <a:ext cx="1056" cy="248"/>
            </a:xfrm>
            <a:prstGeom prst="roundRect">
              <a:avLst>
                <a:gd name="adj" fmla="val 16667"/>
              </a:avLst>
            </a:prstGeom>
            <a:noFill/>
            <a:ln w="76200">
              <a:solidFill>
                <a:srgbClr val="FF5050"/>
              </a:solidFill>
              <a:round/>
              <a:headEnd/>
              <a:tailEnd/>
            </a:ln>
            <a:effectLst>
              <a:outerShdw dist="35921" dir="2700000" algn="ctr" rotWithShape="0">
                <a:schemeClr val="bg2">
                  <a:alpha val="50000"/>
                </a:schemeClr>
              </a:outerShdw>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5050"/>
                </a:solidFill>
                <a:effectLst>
                  <a:outerShdw blurRad="38100" dist="38100" dir="2700000" algn="tl">
                    <a:srgbClr val="000000"/>
                  </a:outerShdw>
                </a:effectLst>
                <a:uLnTx/>
                <a:uFillTx/>
                <a:latin typeface="Garamond" charset="0"/>
                <a:ea typeface="ＭＳ Ｐゴシック" charset="-128"/>
                <a:cs typeface="ＭＳ Ｐゴシック" charset="-128"/>
              </a:endParaRPr>
            </a:p>
          </p:txBody>
        </p:sp>
        <p:sp>
          <p:nvSpPr>
            <p:cNvPr id="6" name="Text Box 12"/>
            <p:cNvSpPr txBox="1">
              <a:spLocks noChangeArrowheads="1"/>
            </p:cNvSpPr>
            <p:nvPr/>
          </p:nvSpPr>
          <p:spPr bwMode="auto">
            <a:xfrm>
              <a:off x="4512" y="2316"/>
              <a:ext cx="458" cy="224"/>
            </a:xfrm>
            <a:prstGeom prst="rect">
              <a:avLst/>
            </a:prstGeom>
            <a:noFill/>
            <a:ln w="9525">
              <a:noFill/>
              <a:miter lim="800000"/>
              <a:headEnd/>
              <a:tailEnd/>
            </a:ln>
            <a:effectLst>
              <a:outerShdw dist="35921" dir="2700000" algn="ctr" rotWithShape="0">
                <a:schemeClr val="bg2">
                  <a:alpha val="50000"/>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5050"/>
                  </a:solidFill>
                  <a:effectLst>
                    <a:outerShdw blurRad="38100" dist="38100" dir="2700000" algn="tl">
                      <a:srgbClr val="000000"/>
                    </a:outerShdw>
                  </a:effectLst>
                  <a:uLnTx/>
                  <a:uFillTx/>
                  <a:latin typeface="Chalkboard" charset="0"/>
                  <a:ea typeface="ＭＳ Ｐゴシック" charset="0"/>
                </a:rPr>
                <a:t>Fri</a:t>
              </a:r>
            </a:p>
          </p:txBody>
        </p:sp>
      </p:grpSp>
      <p:grpSp>
        <p:nvGrpSpPr>
          <p:cNvPr id="4" name="Group 1067"/>
          <p:cNvGrpSpPr>
            <a:grpSpLocks/>
          </p:cNvGrpSpPr>
          <p:nvPr/>
        </p:nvGrpSpPr>
        <p:grpSpPr bwMode="auto">
          <a:xfrm>
            <a:off x="457201" y="4119565"/>
            <a:ext cx="2133600" cy="517525"/>
            <a:chOff x="288" y="2528"/>
            <a:chExt cx="1200" cy="326"/>
          </a:xfrm>
        </p:grpSpPr>
        <p:sp>
          <p:nvSpPr>
            <p:cNvPr id="370732" name="AutoShape 11"/>
            <p:cNvSpPr>
              <a:spLocks noChangeArrowheads="1"/>
            </p:cNvSpPr>
            <p:nvPr/>
          </p:nvSpPr>
          <p:spPr bwMode="auto">
            <a:xfrm>
              <a:off x="288" y="2532"/>
              <a:ext cx="1200" cy="322"/>
            </a:xfrm>
            <a:prstGeom prst="roundRect">
              <a:avLst>
                <a:gd name="adj" fmla="val 16667"/>
              </a:avLst>
            </a:prstGeom>
            <a:noFill/>
            <a:ln w="76200">
              <a:solidFill>
                <a:schemeClr val="bg1">
                  <a:lumMod val="50000"/>
                </a:schemeClr>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Garamond" charset="0"/>
                <a:ea typeface="ＭＳ Ｐゴシック" charset="0"/>
                <a:cs typeface="+mn-cs"/>
              </a:endParaRPr>
            </a:p>
          </p:txBody>
        </p:sp>
        <p:sp>
          <p:nvSpPr>
            <p:cNvPr id="7" name="Text Box 12"/>
            <p:cNvSpPr txBox="1">
              <a:spLocks noChangeArrowheads="1"/>
            </p:cNvSpPr>
            <p:nvPr/>
          </p:nvSpPr>
          <p:spPr bwMode="auto">
            <a:xfrm>
              <a:off x="293" y="2528"/>
              <a:ext cx="1051" cy="291"/>
            </a:xfrm>
            <a:prstGeom prst="rect">
              <a:avLst/>
            </a:prstGeom>
            <a:noFill/>
            <a:ln w="9525">
              <a:solidFill>
                <a:schemeClr val="bg1">
                  <a:lumMod val="50000"/>
                </a:schemeClr>
              </a:solidFill>
              <a:miter lim="800000"/>
              <a:headEnd/>
              <a:tailEnd/>
            </a:ln>
            <a:effectLst>
              <a:outerShdw dist="35921" dir="2700000" algn="ctr" rotWithShape="0">
                <a:schemeClr val="bg2">
                  <a:alpha val="50000"/>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FF">
                      <a:lumMod val="50000"/>
                    </a:srgbClr>
                  </a:solidFill>
                  <a:effectLst>
                    <a:outerShdw blurRad="38100" dist="38100" dir="2700000" algn="tl">
                      <a:srgbClr val="000000"/>
                    </a:outerShdw>
                  </a:effectLst>
                  <a:uLnTx/>
                  <a:uFillTx/>
                  <a:latin typeface="Chalkboard" charset="0"/>
                  <a:ea typeface="ＭＳ Ｐゴシック" charset="0"/>
                </a:rPr>
                <a:t>Thurs</a:t>
              </a:r>
            </a:p>
          </p:txBody>
        </p:sp>
      </p:grpSp>
      <p:grpSp>
        <p:nvGrpSpPr>
          <p:cNvPr id="5" name="Group 1064"/>
          <p:cNvGrpSpPr>
            <a:grpSpLocks/>
          </p:cNvGrpSpPr>
          <p:nvPr/>
        </p:nvGrpSpPr>
        <p:grpSpPr bwMode="auto">
          <a:xfrm>
            <a:off x="457200" y="6093036"/>
            <a:ext cx="3962400" cy="543672"/>
            <a:chOff x="384" y="3731"/>
            <a:chExt cx="2352" cy="469"/>
          </a:xfrm>
        </p:grpSpPr>
        <p:sp>
          <p:nvSpPr>
            <p:cNvPr id="572459" name="AutoShape 11"/>
            <p:cNvSpPr>
              <a:spLocks noChangeArrowheads="1"/>
            </p:cNvSpPr>
            <p:nvPr/>
          </p:nvSpPr>
          <p:spPr bwMode="auto">
            <a:xfrm>
              <a:off x="384" y="3759"/>
              <a:ext cx="2352" cy="441"/>
            </a:xfrm>
            <a:prstGeom prst="roundRect">
              <a:avLst>
                <a:gd name="adj" fmla="val 16667"/>
              </a:avLst>
            </a:prstGeom>
            <a:noFill/>
            <a:ln w="76200">
              <a:solidFill>
                <a:srgbClr val="008000"/>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8000"/>
                </a:solidFill>
                <a:effectLst/>
                <a:uLnTx/>
                <a:uFillTx/>
                <a:latin typeface="Garamond" charset="0"/>
                <a:ea typeface="ＭＳ Ｐゴシック" charset="0"/>
                <a:cs typeface="+mn-cs"/>
              </a:endParaRPr>
            </a:p>
          </p:txBody>
        </p:sp>
        <p:sp>
          <p:nvSpPr>
            <p:cNvPr id="40" name="Text Box 12"/>
            <p:cNvSpPr txBox="1">
              <a:spLocks noChangeArrowheads="1"/>
            </p:cNvSpPr>
            <p:nvPr/>
          </p:nvSpPr>
          <p:spPr bwMode="auto">
            <a:xfrm>
              <a:off x="384" y="3731"/>
              <a:ext cx="624" cy="398"/>
            </a:xfrm>
            <a:prstGeom prst="rect">
              <a:avLst/>
            </a:prstGeom>
            <a:noFill/>
            <a:ln w="9525">
              <a:noFill/>
              <a:miter lim="800000"/>
              <a:headEnd/>
              <a:tailEnd/>
            </a:ln>
            <a:effectLst>
              <a:outerShdw dist="35921" dir="2700000" algn="ctr" rotWithShape="0">
                <a:schemeClr val="bg2">
                  <a:alpha val="50000"/>
                </a:schemeClr>
              </a:outerShdw>
            </a:effectLst>
          </p:spPr>
          <p:txBody>
            <a:bodyPr anchor="ct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8000"/>
                  </a:solidFill>
                  <a:effectLst>
                    <a:outerShdw blurRad="38100" dist="38100" dir="2700000" algn="tl">
                      <a:srgbClr val="000000"/>
                    </a:outerShdw>
                  </a:effectLst>
                  <a:uLnTx/>
                  <a:uFillTx/>
                  <a:latin typeface="Chalkboard" charset="0"/>
                  <a:ea typeface="ＭＳ Ｐゴシック" charset="0"/>
                </a:rPr>
                <a:t>Sun</a:t>
              </a:r>
            </a:p>
          </p:txBody>
        </p:sp>
      </p:grpSp>
      <p:grpSp>
        <p:nvGrpSpPr>
          <p:cNvPr id="8" name="Group 23"/>
          <p:cNvGrpSpPr>
            <a:grpSpLocks/>
          </p:cNvGrpSpPr>
          <p:nvPr/>
        </p:nvGrpSpPr>
        <p:grpSpPr bwMode="auto">
          <a:xfrm>
            <a:off x="4800634" y="4911729"/>
            <a:ext cx="1752599" cy="525463"/>
            <a:chOff x="3216" y="3094"/>
            <a:chExt cx="1104" cy="331"/>
          </a:xfrm>
        </p:grpSpPr>
        <p:sp>
          <p:nvSpPr>
            <p:cNvPr id="572457" name="AutoShape 15"/>
            <p:cNvSpPr>
              <a:spLocks noChangeArrowheads="1"/>
            </p:cNvSpPr>
            <p:nvPr/>
          </p:nvSpPr>
          <p:spPr bwMode="auto">
            <a:xfrm>
              <a:off x="3216" y="3103"/>
              <a:ext cx="1104" cy="322"/>
            </a:xfrm>
            <a:prstGeom prst="roundRect">
              <a:avLst>
                <a:gd name="adj" fmla="val 16667"/>
              </a:avLst>
            </a:prstGeom>
            <a:noFill/>
            <a:ln w="76200">
              <a:solidFill>
                <a:srgbClr val="800080"/>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Garamond" charset="0"/>
                <a:ea typeface="ＭＳ Ｐゴシック" charset="0"/>
                <a:cs typeface="+mn-cs"/>
              </a:endParaRPr>
            </a:p>
          </p:txBody>
        </p:sp>
        <p:sp>
          <p:nvSpPr>
            <p:cNvPr id="269328" name="Text Box 16"/>
            <p:cNvSpPr txBox="1">
              <a:spLocks noChangeArrowheads="1"/>
            </p:cNvSpPr>
            <p:nvPr/>
          </p:nvSpPr>
          <p:spPr bwMode="auto">
            <a:xfrm>
              <a:off x="3248" y="3094"/>
              <a:ext cx="434" cy="291"/>
            </a:xfrm>
            <a:prstGeom prst="rect">
              <a:avLst/>
            </a:prstGeom>
            <a:noFill/>
            <a:ln w="9525">
              <a:noFill/>
              <a:miter lim="800000"/>
              <a:headEnd/>
              <a:tailEnd/>
            </a:ln>
            <a:effectLst>
              <a:outerShdw dist="35921" dir="2700000" algn="ctr" rotWithShape="0">
                <a:schemeClr val="bg2">
                  <a:alpha val="50000"/>
                </a:schemeClr>
              </a:outerShdw>
            </a:effec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800080"/>
                  </a:solidFill>
                  <a:effectLst>
                    <a:outerShdw blurRad="38100" dist="38100" dir="2700000" algn="tl">
                      <a:srgbClr val="000000"/>
                    </a:outerShdw>
                  </a:effectLst>
                  <a:uLnTx/>
                  <a:uFillTx/>
                  <a:latin typeface="Chalkboard" charset="0"/>
                  <a:ea typeface="ＭＳ Ｐゴシック" charset="0"/>
                </a:rPr>
                <a:t>Sun</a:t>
              </a:r>
              <a:endParaRPr kumimoji="0" lang="en-US" sz="2400" b="0" i="0" u="none" strike="noStrike" kern="1200" cap="none" spc="0" normalizeH="0" baseline="0" noProof="0" dirty="0">
                <a:ln>
                  <a:noFill/>
                </a:ln>
                <a:solidFill>
                  <a:srgbClr val="FF0000"/>
                </a:solidFill>
                <a:effectLst>
                  <a:outerShdw blurRad="38100" dist="38100" dir="2700000" algn="tl">
                    <a:srgbClr val="000000"/>
                  </a:outerShdw>
                </a:effectLst>
                <a:uLnTx/>
                <a:uFillTx/>
                <a:latin typeface="Chalkboard" charset="0"/>
                <a:ea typeface="ＭＳ Ｐゴシック" charset="0"/>
              </a:endParaRPr>
            </a:p>
          </p:txBody>
        </p:sp>
      </p:grpSp>
      <p:grpSp>
        <p:nvGrpSpPr>
          <p:cNvPr id="11" name="Group 21"/>
          <p:cNvGrpSpPr>
            <a:grpSpLocks/>
          </p:cNvGrpSpPr>
          <p:nvPr/>
        </p:nvGrpSpPr>
        <p:grpSpPr bwMode="auto">
          <a:xfrm>
            <a:off x="2362201" y="274639"/>
            <a:ext cx="2438400" cy="511175"/>
            <a:chOff x="1488" y="221"/>
            <a:chExt cx="1536" cy="322"/>
          </a:xfrm>
        </p:grpSpPr>
        <p:sp>
          <p:nvSpPr>
            <p:cNvPr id="572455" name="AutoShape 19"/>
            <p:cNvSpPr>
              <a:spLocks noChangeArrowheads="1"/>
            </p:cNvSpPr>
            <p:nvPr/>
          </p:nvSpPr>
          <p:spPr bwMode="auto">
            <a:xfrm>
              <a:off x="1488" y="221"/>
              <a:ext cx="1536" cy="322"/>
            </a:xfrm>
            <a:prstGeom prst="roundRect">
              <a:avLst>
                <a:gd name="adj" fmla="val 16667"/>
              </a:avLst>
            </a:prstGeom>
            <a:noFill/>
            <a:ln w="76200">
              <a:solidFill>
                <a:srgbClr val="FF0000"/>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Garamond" charset="0"/>
                <a:ea typeface="ＭＳ Ｐゴシック" charset="0"/>
                <a:cs typeface="+mn-cs"/>
              </a:endParaRPr>
            </a:p>
          </p:txBody>
        </p:sp>
        <p:sp>
          <p:nvSpPr>
            <p:cNvPr id="269332" name="Text Box 20"/>
            <p:cNvSpPr txBox="1">
              <a:spLocks noChangeArrowheads="1"/>
            </p:cNvSpPr>
            <p:nvPr/>
          </p:nvSpPr>
          <p:spPr bwMode="auto">
            <a:xfrm>
              <a:off x="1633" y="239"/>
              <a:ext cx="481" cy="291"/>
            </a:xfrm>
            <a:prstGeom prst="rect">
              <a:avLst/>
            </a:prstGeom>
            <a:noFill/>
            <a:ln w="9525">
              <a:noFill/>
              <a:miter lim="800000"/>
              <a:headEnd/>
              <a:tailEnd/>
            </a:ln>
            <a:effectLst>
              <a:outerShdw dist="35921" dir="2700000" algn="ctr" rotWithShape="0">
                <a:schemeClr val="bg2">
                  <a:alpha val="50000"/>
                </a:schemeClr>
              </a:outerShdw>
            </a:effec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outerShdw blurRad="38100" dist="38100" dir="2700000" algn="tl">
                      <a:srgbClr val="000000"/>
                    </a:outerShdw>
                  </a:effectLst>
                  <a:uLnTx/>
                  <a:uFillTx/>
                  <a:latin typeface="Chalkboard" charset="0"/>
                  <a:ea typeface="ＭＳ Ｐゴシック" charset="0"/>
                </a:rPr>
                <a:t>Mon</a:t>
              </a:r>
            </a:p>
          </p:txBody>
        </p:sp>
      </p:grpSp>
      <p:grpSp>
        <p:nvGrpSpPr>
          <p:cNvPr id="12" name="Group 27"/>
          <p:cNvGrpSpPr>
            <a:grpSpLocks/>
          </p:cNvGrpSpPr>
          <p:nvPr/>
        </p:nvGrpSpPr>
        <p:grpSpPr bwMode="auto">
          <a:xfrm>
            <a:off x="5334000" y="696948"/>
            <a:ext cx="1905000" cy="511175"/>
            <a:chOff x="3360" y="487"/>
            <a:chExt cx="1200" cy="322"/>
          </a:xfrm>
        </p:grpSpPr>
        <p:sp>
          <p:nvSpPr>
            <p:cNvPr id="572453" name="AutoShape 25"/>
            <p:cNvSpPr>
              <a:spLocks noChangeArrowheads="1"/>
            </p:cNvSpPr>
            <p:nvPr/>
          </p:nvSpPr>
          <p:spPr bwMode="auto">
            <a:xfrm>
              <a:off x="3360" y="487"/>
              <a:ext cx="1200" cy="322"/>
            </a:xfrm>
            <a:prstGeom prst="roundRect">
              <a:avLst>
                <a:gd name="adj" fmla="val 16667"/>
              </a:avLst>
            </a:prstGeom>
            <a:noFill/>
            <a:ln w="76200">
              <a:solidFill>
                <a:srgbClr val="FF8000"/>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Garamond" charset="0"/>
                <a:ea typeface="ＭＳ Ｐゴシック" charset="0"/>
                <a:cs typeface="+mn-cs"/>
              </a:endParaRPr>
            </a:p>
          </p:txBody>
        </p:sp>
        <p:sp>
          <p:nvSpPr>
            <p:cNvPr id="269338" name="Text Box 26"/>
            <p:cNvSpPr txBox="1">
              <a:spLocks noChangeArrowheads="1"/>
            </p:cNvSpPr>
            <p:nvPr/>
          </p:nvSpPr>
          <p:spPr bwMode="auto">
            <a:xfrm>
              <a:off x="3360" y="511"/>
              <a:ext cx="501" cy="291"/>
            </a:xfrm>
            <a:prstGeom prst="rect">
              <a:avLst/>
            </a:prstGeom>
            <a:noFill/>
            <a:ln w="9525">
              <a:noFill/>
              <a:miter lim="800000"/>
              <a:headEnd/>
              <a:tailEnd/>
            </a:ln>
            <a:effectLst>
              <a:outerShdw dist="35921" dir="2700000" algn="ctr" rotWithShape="0">
                <a:schemeClr val="bg2">
                  <a:alpha val="50000"/>
                </a:schemeClr>
              </a:outerShdw>
            </a:effec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8000"/>
                  </a:solidFill>
                  <a:effectLst>
                    <a:outerShdw blurRad="38100" dist="38100" dir="2700000" algn="tl">
                      <a:srgbClr val="000000"/>
                    </a:outerShdw>
                  </a:effectLst>
                  <a:uLnTx/>
                  <a:uFillTx/>
                  <a:latin typeface="Chalkboard" charset="0"/>
                  <a:ea typeface="ＭＳ Ｐゴシック" charset="0"/>
                </a:rPr>
                <a:t>Tues</a:t>
              </a:r>
              <a:endParaRPr kumimoji="0" lang="en-US" sz="2400" b="0" i="0" u="none" strike="noStrike" kern="1200" cap="none" spc="0" normalizeH="0" baseline="0" noProof="0" dirty="0">
                <a:ln>
                  <a:noFill/>
                </a:ln>
                <a:solidFill>
                  <a:srgbClr val="000000"/>
                </a:solidFill>
                <a:effectLst>
                  <a:outerShdw blurRad="38100" dist="38100" dir="2700000" algn="tl">
                    <a:srgbClr val="FFFFFF"/>
                  </a:outerShdw>
                </a:effectLst>
                <a:uLnTx/>
                <a:uFillTx/>
                <a:latin typeface="Chalkboard" charset="0"/>
                <a:ea typeface="ＭＳ Ｐゴシック" charset="0"/>
              </a:endParaRPr>
            </a:p>
          </p:txBody>
        </p:sp>
      </p:grpSp>
      <p:sp>
        <p:nvSpPr>
          <p:cNvPr id="269340" name="Freeform 28"/>
          <p:cNvSpPr>
            <a:spLocks/>
          </p:cNvSpPr>
          <p:nvPr/>
        </p:nvSpPr>
        <p:spPr bwMode="auto">
          <a:xfrm>
            <a:off x="3889375" y="4151359"/>
            <a:ext cx="3425825" cy="460283"/>
          </a:xfrm>
          <a:custGeom>
            <a:avLst/>
            <a:gdLst>
              <a:gd name="T0" fmla="*/ 0 w 2110"/>
              <a:gd name="T1" fmla="*/ 0 h 2534"/>
              <a:gd name="T2" fmla="*/ 2147483647 w 2110"/>
              <a:gd name="T3" fmla="*/ 2147483647 h 2534"/>
              <a:gd name="T4" fmla="*/ 2147483647 w 2110"/>
              <a:gd name="T5" fmla="*/ 2147483647 h 2534"/>
              <a:gd name="T6" fmla="*/ 2147483647 w 2110"/>
              <a:gd name="T7" fmla="*/ 2147483647 h 2534"/>
              <a:gd name="T8" fmla="*/ 2147483647 w 2110"/>
              <a:gd name="T9" fmla="*/ 2147483647 h 2534"/>
              <a:gd name="T10" fmla="*/ 2147483647 w 2110"/>
              <a:gd name="T11" fmla="*/ 2147483647 h 2534"/>
              <a:gd name="T12" fmla="*/ 2147483647 w 2110"/>
              <a:gd name="T13" fmla="*/ 2147483647 h 2534"/>
              <a:gd name="T14" fmla="*/ 2147483647 w 2110"/>
              <a:gd name="T15" fmla="*/ 2147483647 h 2534"/>
              <a:gd name="T16" fmla="*/ 2147483647 w 2110"/>
              <a:gd name="T17" fmla="*/ 2147483647 h 2534"/>
              <a:gd name="T18" fmla="*/ 2147483647 w 2110"/>
              <a:gd name="T19" fmla="*/ 2147483647 h 2534"/>
              <a:gd name="T20" fmla="*/ 2147483647 w 2110"/>
              <a:gd name="T21" fmla="*/ 2147483647 h 2534"/>
              <a:gd name="T22" fmla="*/ 2147483647 w 2110"/>
              <a:gd name="T23" fmla="*/ 2147483647 h 2534"/>
              <a:gd name="T24" fmla="*/ 2147483647 w 2110"/>
              <a:gd name="T25" fmla="*/ 2147483647 h 2534"/>
              <a:gd name="T26" fmla="*/ 2147483647 w 2110"/>
              <a:gd name="T27" fmla="*/ 2147483647 h 2534"/>
              <a:gd name="T28" fmla="*/ 2147483647 w 2110"/>
              <a:gd name="T29" fmla="*/ 2147483647 h 2534"/>
              <a:gd name="T30" fmla="*/ 2147483647 w 2110"/>
              <a:gd name="T31" fmla="*/ 2147483647 h 2534"/>
              <a:gd name="T32" fmla="*/ 2147483647 w 2110"/>
              <a:gd name="T33" fmla="*/ 2147483647 h 2534"/>
              <a:gd name="T34" fmla="*/ 2147483647 w 2110"/>
              <a:gd name="T35" fmla="*/ 2147483647 h 2534"/>
              <a:gd name="T36" fmla="*/ 2147483647 w 2110"/>
              <a:gd name="T37" fmla="*/ 2147483647 h 2534"/>
              <a:gd name="T38" fmla="*/ 2147483647 w 2110"/>
              <a:gd name="T39" fmla="*/ 2147483647 h 2534"/>
              <a:gd name="T40" fmla="*/ 2147483647 w 2110"/>
              <a:gd name="T41" fmla="*/ 2147483647 h 2534"/>
              <a:gd name="T42" fmla="*/ 2147483647 w 2110"/>
              <a:gd name="T43" fmla="*/ 2147483647 h 2534"/>
              <a:gd name="T44" fmla="*/ 2147483647 w 2110"/>
              <a:gd name="T45" fmla="*/ 2147483647 h 2534"/>
              <a:gd name="T46" fmla="*/ 2147483647 w 2110"/>
              <a:gd name="T47" fmla="*/ 2147483647 h 2534"/>
              <a:gd name="T48" fmla="*/ 2147483647 w 2110"/>
              <a:gd name="T49" fmla="*/ 2147483647 h 2534"/>
              <a:gd name="T50" fmla="*/ 2147483647 w 2110"/>
              <a:gd name="T51" fmla="*/ 2147483647 h 2534"/>
              <a:gd name="T52" fmla="*/ 2147483647 w 2110"/>
              <a:gd name="T53" fmla="*/ 2147483647 h 2534"/>
              <a:gd name="T54" fmla="*/ 2147483647 w 2110"/>
              <a:gd name="T55" fmla="*/ 2147483647 h 2534"/>
              <a:gd name="T56" fmla="*/ 2147483647 w 2110"/>
              <a:gd name="T57" fmla="*/ 2147483647 h 2534"/>
              <a:gd name="T58" fmla="*/ 2147483647 w 2110"/>
              <a:gd name="T59" fmla="*/ 2147483647 h 25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0"/>
              <a:gd name="T91" fmla="*/ 0 h 2534"/>
              <a:gd name="T92" fmla="*/ 2110 w 2110"/>
              <a:gd name="T93" fmla="*/ 2534 h 25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0" h="2534">
                <a:moveTo>
                  <a:pt x="0" y="0"/>
                </a:moveTo>
                <a:cubicBezTo>
                  <a:pt x="8" y="34"/>
                  <a:pt x="4" y="51"/>
                  <a:pt x="39" y="63"/>
                </a:cubicBezTo>
                <a:cubicBezTo>
                  <a:pt x="81" y="119"/>
                  <a:pt x="79" y="117"/>
                  <a:pt x="157" y="126"/>
                </a:cubicBezTo>
                <a:cubicBezTo>
                  <a:pt x="222" y="169"/>
                  <a:pt x="143" y="112"/>
                  <a:pt x="196" y="165"/>
                </a:cubicBezTo>
                <a:cubicBezTo>
                  <a:pt x="220" y="189"/>
                  <a:pt x="257" y="197"/>
                  <a:pt x="283" y="220"/>
                </a:cubicBezTo>
                <a:cubicBezTo>
                  <a:pt x="320" y="253"/>
                  <a:pt x="336" y="272"/>
                  <a:pt x="377" y="298"/>
                </a:cubicBezTo>
                <a:cubicBezTo>
                  <a:pt x="387" y="315"/>
                  <a:pt x="405" y="328"/>
                  <a:pt x="416" y="346"/>
                </a:cubicBezTo>
                <a:cubicBezTo>
                  <a:pt x="421" y="355"/>
                  <a:pt x="418" y="367"/>
                  <a:pt x="424" y="377"/>
                </a:cubicBezTo>
                <a:cubicBezTo>
                  <a:pt x="443" y="410"/>
                  <a:pt x="489" y="430"/>
                  <a:pt x="518" y="455"/>
                </a:cubicBezTo>
                <a:cubicBezTo>
                  <a:pt x="568" y="498"/>
                  <a:pt x="623" y="537"/>
                  <a:pt x="675" y="581"/>
                </a:cubicBezTo>
                <a:cubicBezTo>
                  <a:pt x="739" y="634"/>
                  <a:pt x="661" y="574"/>
                  <a:pt x="714" y="628"/>
                </a:cubicBezTo>
                <a:cubicBezTo>
                  <a:pt x="763" y="679"/>
                  <a:pt x="826" y="729"/>
                  <a:pt x="886" y="769"/>
                </a:cubicBezTo>
                <a:cubicBezTo>
                  <a:pt x="931" y="799"/>
                  <a:pt x="1000" y="870"/>
                  <a:pt x="1051" y="887"/>
                </a:cubicBezTo>
                <a:cubicBezTo>
                  <a:pt x="1094" y="901"/>
                  <a:pt x="1137" y="907"/>
                  <a:pt x="1177" y="934"/>
                </a:cubicBezTo>
                <a:cubicBezTo>
                  <a:pt x="1201" y="1010"/>
                  <a:pt x="1246" y="1072"/>
                  <a:pt x="1302" y="1130"/>
                </a:cubicBezTo>
                <a:cubicBezTo>
                  <a:pt x="1324" y="1195"/>
                  <a:pt x="1345" y="1255"/>
                  <a:pt x="1373" y="1318"/>
                </a:cubicBezTo>
                <a:cubicBezTo>
                  <a:pt x="1400" y="1380"/>
                  <a:pt x="1420" y="1449"/>
                  <a:pt x="1459" y="1506"/>
                </a:cubicBezTo>
                <a:cubicBezTo>
                  <a:pt x="1461" y="1514"/>
                  <a:pt x="1462" y="1522"/>
                  <a:pt x="1467" y="1530"/>
                </a:cubicBezTo>
                <a:cubicBezTo>
                  <a:pt x="1483" y="1557"/>
                  <a:pt x="1507" y="1579"/>
                  <a:pt x="1522" y="1608"/>
                </a:cubicBezTo>
                <a:cubicBezTo>
                  <a:pt x="1549" y="1663"/>
                  <a:pt x="1572" y="1705"/>
                  <a:pt x="1585" y="1765"/>
                </a:cubicBezTo>
                <a:cubicBezTo>
                  <a:pt x="1587" y="1796"/>
                  <a:pt x="1584" y="1828"/>
                  <a:pt x="1592" y="1859"/>
                </a:cubicBezTo>
                <a:cubicBezTo>
                  <a:pt x="1597" y="1879"/>
                  <a:pt x="1614" y="1895"/>
                  <a:pt x="1624" y="1914"/>
                </a:cubicBezTo>
                <a:cubicBezTo>
                  <a:pt x="1654" y="1970"/>
                  <a:pt x="1666" y="2035"/>
                  <a:pt x="1726" y="2063"/>
                </a:cubicBezTo>
                <a:cubicBezTo>
                  <a:pt x="1740" y="2082"/>
                  <a:pt x="1759" y="2098"/>
                  <a:pt x="1773" y="2118"/>
                </a:cubicBezTo>
                <a:cubicBezTo>
                  <a:pt x="1777" y="2124"/>
                  <a:pt x="1776" y="2134"/>
                  <a:pt x="1781" y="2142"/>
                </a:cubicBezTo>
                <a:cubicBezTo>
                  <a:pt x="1790" y="2158"/>
                  <a:pt x="1812" y="2189"/>
                  <a:pt x="1812" y="2189"/>
                </a:cubicBezTo>
                <a:cubicBezTo>
                  <a:pt x="1825" y="2242"/>
                  <a:pt x="1843" y="2271"/>
                  <a:pt x="1898" y="2291"/>
                </a:cubicBezTo>
                <a:cubicBezTo>
                  <a:pt x="1927" y="2334"/>
                  <a:pt x="1958" y="2375"/>
                  <a:pt x="1992" y="2416"/>
                </a:cubicBezTo>
                <a:cubicBezTo>
                  <a:pt x="2005" y="2432"/>
                  <a:pt x="2009" y="2456"/>
                  <a:pt x="2024" y="2471"/>
                </a:cubicBezTo>
                <a:cubicBezTo>
                  <a:pt x="2049" y="2496"/>
                  <a:pt x="2084" y="2508"/>
                  <a:pt x="2110" y="2534"/>
                </a:cubicBezTo>
              </a:path>
            </a:pathLst>
          </a:custGeom>
          <a:noFill/>
          <a:ln w="76200">
            <a:solidFill>
              <a:srgbClr val="FF000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269341" name="Freeform 29"/>
          <p:cNvSpPr>
            <a:spLocks/>
          </p:cNvSpPr>
          <p:nvPr/>
        </p:nvSpPr>
        <p:spPr bwMode="auto">
          <a:xfrm>
            <a:off x="4114801" y="4189459"/>
            <a:ext cx="3200400" cy="460283"/>
          </a:xfrm>
          <a:custGeom>
            <a:avLst/>
            <a:gdLst>
              <a:gd name="T0" fmla="*/ 0 w 2110"/>
              <a:gd name="T1" fmla="*/ 0 h 2534"/>
              <a:gd name="T2" fmla="*/ 2147483647 w 2110"/>
              <a:gd name="T3" fmla="*/ 2147483647 h 2534"/>
              <a:gd name="T4" fmla="*/ 2147483647 w 2110"/>
              <a:gd name="T5" fmla="*/ 2147483647 h 2534"/>
              <a:gd name="T6" fmla="*/ 2147483647 w 2110"/>
              <a:gd name="T7" fmla="*/ 2147483647 h 2534"/>
              <a:gd name="T8" fmla="*/ 2147483647 w 2110"/>
              <a:gd name="T9" fmla="*/ 2147483647 h 2534"/>
              <a:gd name="T10" fmla="*/ 2147483647 w 2110"/>
              <a:gd name="T11" fmla="*/ 2147483647 h 2534"/>
              <a:gd name="T12" fmla="*/ 2147483647 w 2110"/>
              <a:gd name="T13" fmla="*/ 2147483647 h 2534"/>
              <a:gd name="T14" fmla="*/ 2147483647 w 2110"/>
              <a:gd name="T15" fmla="*/ 2147483647 h 2534"/>
              <a:gd name="T16" fmla="*/ 2147483647 w 2110"/>
              <a:gd name="T17" fmla="*/ 2147483647 h 2534"/>
              <a:gd name="T18" fmla="*/ 2147483647 w 2110"/>
              <a:gd name="T19" fmla="*/ 2147483647 h 2534"/>
              <a:gd name="T20" fmla="*/ 2147483647 w 2110"/>
              <a:gd name="T21" fmla="*/ 2147483647 h 2534"/>
              <a:gd name="T22" fmla="*/ 2147483647 w 2110"/>
              <a:gd name="T23" fmla="*/ 2147483647 h 2534"/>
              <a:gd name="T24" fmla="*/ 2147483647 w 2110"/>
              <a:gd name="T25" fmla="*/ 2147483647 h 2534"/>
              <a:gd name="T26" fmla="*/ 2147483647 w 2110"/>
              <a:gd name="T27" fmla="*/ 2147483647 h 2534"/>
              <a:gd name="T28" fmla="*/ 2147483647 w 2110"/>
              <a:gd name="T29" fmla="*/ 2147483647 h 2534"/>
              <a:gd name="T30" fmla="*/ 2147483647 w 2110"/>
              <a:gd name="T31" fmla="*/ 2147483647 h 2534"/>
              <a:gd name="T32" fmla="*/ 2147483647 w 2110"/>
              <a:gd name="T33" fmla="*/ 2147483647 h 2534"/>
              <a:gd name="T34" fmla="*/ 2147483647 w 2110"/>
              <a:gd name="T35" fmla="*/ 2147483647 h 2534"/>
              <a:gd name="T36" fmla="*/ 2147483647 w 2110"/>
              <a:gd name="T37" fmla="*/ 2147483647 h 2534"/>
              <a:gd name="T38" fmla="*/ 2147483647 w 2110"/>
              <a:gd name="T39" fmla="*/ 2147483647 h 2534"/>
              <a:gd name="T40" fmla="*/ 2147483647 w 2110"/>
              <a:gd name="T41" fmla="*/ 2147483647 h 2534"/>
              <a:gd name="T42" fmla="*/ 2147483647 w 2110"/>
              <a:gd name="T43" fmla="*/ 2147483647 h 2534"/>
              <a:gd name="T44" fmla="*/ 2147483647 w 2110"/>
              <a:gd name="T45" fmla="*/ 2147483647 h 2534"/>
              <a:gd name="T46" fmla="*/ 2147483647 w 2110"/>
              <a:gd name="T47" fmla="*/ 2147483647 h 2534"/>
              <a:gd name="T48" fmla="*/ 2147483647 w 2110"/>
              <a:gd name="T49" fmla="*/ 2147483647 h 2534"/>
              <a:gd name="T50" fmla="*/ 2147483647 w 2110"/>
              <a:gd name="T51" fmla="*/ 2147483647 h 2534"/>
              <a:gd name="T52" fmla="*/ 2147483647 w 2110"/>
              <a:gd name="T53" fmla="*/ 2147483647 h 2534"/>
              <a:gd name="T54" fmla="*/ 2147483647 w 2110"/>
              <a:gd name="T55" fmla="*/ 2147483647 h 2534"/>
              <a:gd name="T56" fmla="*/ 2147483647 w 2110"/>
              <a:gd name="T57" fmla="*/ 2147483647 h 2534"/>
              <a:gd name="T58" fmla="*/ 2147483647 w 2110"/>
              <a:gd name="T59" fmla="*/ 2147483647 h 25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0"/>
              <a:gd name="T91" fmla="*/ 0 h 2534"/>
              <a:gd name="T92" fmla="*/ 2110 w 2110"/>
              <a:gd name="T93" fmla="*/ 2534 h 25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0" h="2534">
                <a:moveTo>
                  <a:pt x="0" y="0"/>
                </a:moveTo>
                <a:cubicBezTo>
                  <a:pt x="8" y="34"/>
                  <a:pt x="4" y="51"/>
                  <a:pt x="39" y="63"/>
                </a:cubicBezTo>
                <a:cubicBezTo>
                  <a:pt x="81" y="119"/>
                  <a:pt x="79" y="117"/>
                  <a:pt x="157" y="126"/>
                </a:cubicBezTo>
                <a:cubicBezTo>
                  <a:pt x="222" y="169"/>
                  <a:pt x="143" y="112"/>
                  <a:pt x="196" y="165"/>
                </a:cubicBezTo>
                <a:cubicBezTo>
                  <a:pt x="220" y="189"/>
                  <a:pt x="257" y="197"/>
                  <a:pt x="283" y="220"/>
                </a:cubicBezTo>
                <a:cubicBezTo>
                  <a:pt x="320" y="253"/>
                  <a:pt x="336" y="272"/>
                  <a:pt x="377" y="298"/>
                </a:cubicBezTo>
                <a:cubicBezTo>
                  <a:pt x="387" y="315"/>
                  <a:pt x="405" y="328"/>
                  <a:pt x="416" y="346"/>
                </a:cubicBezTo>
                <a:cubicBezTo>
                  <a:pt x="421" y="355"/>
                  <a:pt x="418" y="367"/>
                  <a:pt x="424" y="377"/>
                </a:cubicBezTo>
                <a:cubicBezTo>
                  <a:pt x="443" y="410"/>
                  <a:pt x="489" y="430"/>
                  <a:pt x="518" y="455"/>
                </a:cubicBezTo>
                <a:cubicBezTo>
                  <a:pt x="568" y="498"/>
                  <a:pt x="623" y="537"/>
                  <a:pt x="675" y="581"/>
                </a:cubicBezTo>
                <a:cubicBezTo>
                  <a:pt x="739" y="634"/>
                  <a:pt x="661" y="574"/>
                  <a:pt x="714" y="628"/>
                </a:cubicBezTo>
                <a:cubicBezTo>
                  <a:pt x="763" y="679"/>
                  <a:pt x="826" y="729"/>
                  <a:pt x="886" y="769"/>
                </a:cubicBezTo>
                <a:cubicBezTo>
                  <a:pt x="931" y="799"/>
                  <a:pt x="1000" y="870"/>
                  <a:pt x="1051" y="887"/>
                </a:cubicBezTo>
                <a:cubicBezTo>
                  <a:pt x="1094" y="901"/>
                  <a:pt x="1137" y="907"/>
                  <a:pt x="1177" y="934"/>
                </a:cubicBezTo>
                <a:cubicBezTo>
                  <a:pt x="1201" y="1010"/>
                  <a:pt x="1246" y="1072"/>
                  <a:pt x="1302" y="1130"/>
                </a:cubicBezTo>
                <a:cubicBezTo>
                  <a:pt x="1324" y="1195"/>
                  <a:pt x="1345" y="1255"/>
                  <a:pt x="1373" y="1318"/>
                </a:cubicBezTo>
                <a:cubicBezTo>
                  <a:pt x="1400" y="1380"/>
                  <a:pt x="1420" y="1449"/>
                  <a:pt x="1459" y="1506"/>
                </a:cubicBezTo>
                <a:cubicBezTo>
                  <a:pt x="1461" y="1514"/>
                  <a:pt x="1462" y="1522"/>
                  <a:pt x="1467" y="1530"/>
                </a:cubicBezTo>
                <a:cubicBezTo>
                  <a:pt x="1483" y="1557"/>
                  <a:pt x="1507" y="1579"/>
                  <a:pt x="1522" y="1608"/>
                </a:cubicBezTo>
                <a:cubicBezTo>
                  <a:pt x="1549" y="1663"/>
                  <a:pt x="1572" y="1705"/>
                  <a:pt x="1585" y="1765"/>
                </a:cubicBezTo>
                <a:cubicBezTo>
                  <a:pt x="1587" y="1796"/>
                  <a:pt x="1584" y="1828"/>
                  <a:pt x="1592" y="1859"/>
                </a:cubicBezTo>
                <a:cubicBezTo>
                  <a:pt x="1597" y="1879"/>
                  <a:pt x="1614" y="1895"/>
                  <a:pt x="1624" y="1914"/>
                </a:cubicBezTo>
                <a:cubicBezTo>
                  <a:pt x="1654" y="1970"/>
                  <a:pt x="1666" y="2035"/>
                  <a:pt x="1726" y="2063"/>
                </a:cubicBezTo>
                <a:cubicBezTo>
                  <a:pt x="1740" y="2082"/>
                  <a:pt x="1759" y="2098"/>
                  <a:pt x="1773" y="2118"/>
                </a:cubicBezTo>
                <a:cubicBezTo>
                  <a:pt x="1777" y="2124"/>
                  <a:pt x="1776" y="2134"/>
                  <a:pt x="1781" y="2142"/>
                </a:cubicBezTo>
                <a:cubicBezTo>
                  <a:pt x="1790" y="2158"/>
                  <a:pt x="1812" y="2189"/>
                  <a:pt x="1812" y="2189"/>
                </a:cubicBezTo>
                <a:cubicBezTo>
                  <a:pt x="1825" y="2242"/>
                  <a:pt x="1843" y="2271"/>
                  <a:pt x="1898" y="2291"/>
                </a:cubicBezTo>
                <a:cubicBezTo>
                  <a:pt x="1927" y="2334"/>
                  <a:pt x="1958" y="2375"/>
                  <a:pt x="1992" y="2416"/>
                </a:cubicBezTo>
                <a:cubicBezTo>
                  <a:pt x="2005" y="2432"/>
                  <a:pt x="2009" y="2456"/>
                  <a:pt x="2024" y="2471"/>
                </a:cubicBezTo>
                <a:cubicBezTo>
                  <a:pt x="2049" y="2496"/>
                  <a:pt x="2084" y="2508"/>
                  <a:pt x="2110" y="2534"/>
                </a:cubicBezTo>
              </a:path>
            </a:pathLst>
          </a:custGeom>
          <a:noFill/>
          <a:ln w="76200">
            <a:solidFill>
              <a:srgbClr val="FF8000"/>
            </a:solidFill>
            <a:round/>
            <a:headEnd type="triangle" w="med" len="me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83999" name="Freeform 1055"/>
          <p:cNvSpPr>
            <a:spLocks/>
          </p:cNvSpPr>
          <p:nvPr/>
        </p:nvSpPr>
        <p:spPr bwMode="auto">
          <a:xfrm>
            <a:off x="1628741" y="3197629"/>
            <a:ext cx="6105559" cy="2328453"/>
          </a:xfrm>
          <a:custGeom>
            <a:avLst/>
            <a:gdLst>
              <a:gd name="T0" fmla="*/ 2147483647 w 3336"/>
              <a:gd name="T1" fmla="*/ 2147483647 h 2061"/>
              <a:gd name="T2" fmla="*/ 2147483647 w 3336"/>
              <a:gd name="T3" fmla="*/ 2147483647 h 2061"/>
              <a:gd name="T4" fmla="*/ 2147483647 w 3336"/>
              <a:gd name="T5" fmla="*/ 2147483647 h 2061"/>
              <a:gd name="T6" fmla="*/ 2147483647 w 3336"/>
              <a:gd name="T7" fmla="*/ 2147483647 h 2061"/>
              <a:gd name="T8" fmla="*/ 2147483647 w 3336"/>
              <a:gd name="T9" fmla="*/ 2147483647 h 2061"/>
              <a:gd name="T10" fmla="*/ 2147483647 w 3336"/>
              <a:gd name="T11" fmla="*/ 2147483647 h 2061"/>
              <a:gd name="T12" fmla="*/ 2147483647 w 3336"/>
              <a:gd name="T13" fmla="*/ 2147483647 h 2061"/>
              <a:gd name="T14" fmla="*/ 2147483647 w 3336"/>
              <a:gd name="T15" fmla="*/ 2147483647 h 2061"/>
              <a:gd name="T16" fmla="*/ 2147483647 w 3336"/>
              <a:gd name="T17" fmla="*/ 2147483647 h 2061"/>
              <a:gd name="T18" fmla="*/ 2147483647 w 3336"/>
              <a:gd name="T19" fmla="*/ 2147483647 h 2061"/>
              <a:gd name="T20" fmla="*/ 2147483647 w 3336"/>
              <a:gd name="T21" fmla="*/ 2147483647 h 2061"/>
              <a:gd name="T22" fmla="*/ 2147483647 w 3336"/>
              <a:gd name="T23" fmla="*/ 2147483647 h 2061"/>
              <a:gd name="T24" fmla="*/ 2147483647 w 3336"/>
              <a:gd name="T25" fmla="*/ 2147483647 h 2061"/>
              <a:gd name="T26" fmla="*/ 2147483647 w 3336"/>
              <a:gd name="T27" fmla="*/ 2147483647 h 2061"/>
              <a:gd name="T28" fmla="*/ 2147483647 w 3336"/>
              <a:gd name="T29" fmla="*/ 2147483647 h 2061"/>
              <a:gd name="T30" fmla="*/ 2147483647 w 3336"/>
              <a:gd name="T31" fmla="*/ 2147483647 h 2061"/>
              <a:gd name="T32" fmla="*/ 2147483647 w 3336"/>
              <a:gd name="T33" fmla="*/ 2147483647 h 2061"/>
              <a:gd name="T34" fmla="*/ 2147483647 w 3336"/>
              <a:gd name="T35" fmla="*/ 2147483647 h 2061"/>
              <a:gd name="T36" fmla="*/ 2147483647 w 3336"/>
              <a:gd name="T37" fmla="*/ 2147483647 h 2061"/>
              <a:gd name="T38" fmla="*/ 2147483647 w 3336"/>
              <a:gd name="T39" fmla="*/ 2147483647 h 2061"/>
              <a:gd name="T40" fmla="*/ 2147483647 w 3336"/>
              <a:gd name="T41" fmla="*/ 2147483647 h 2061"/>
              <a:gd name="T42" fmla="*/ 2147483647 w 3336"/>
              <a:gd name="T43" fmla="*/ 2147483647 h 2061"/>
              <a:gd name="T44" fmla="*/ 2147483647 w 3336"/>
              <a:gd name="T45" fmla="*/ 2147483647 h 2061"/>
              <a:gd name="T46" fmla="*/ 2147483647 w 3336"/>
              <a:gd name="T47" fmla="*/ 2147483647 h 2061"/>
              <a:gd name="T48" fmla="*/ 2147483647 w 3336"/>
              <a:gd name="T49" fmla="*/ 2147483647 h 2061"/>
              <a:gd name="T50" fmla="*/ 2147483647 w 3336"/>
              <a:gd name="T51" fmla="*/ 2147483647 h 2061"/>
              <a:gd name="T52" fmla="*/ 2147483647 w 3336"/>
              <a:gd name="T53" fmla="*/ 2147483647 h 2061"/>
              <a:gd name="T54" fmla="*/ 2147483647 w 3336"/>
              <a:gd name="T55" fmla="*/ 2147483647 h 2061"/>
              <a:gd name="T56" fmla="*/ 2147483647 w 3336"/>
              <a:gd name="T57" fmla="*/ 2147483647 h 2061"/>
              <a:gd name="T58" fmla="*/ 2147483647 w 3336"/>
              <a:gd name="T59" fmla="*/ 2147483647 h 2061"/>
              <a:gd name="T60" fmla="*/ 2147483647 w 3336"/>
              <a:gd name="T61" fmla="*/ 2147483647 h 2061"/>
              <a:gd name="T62" fmla="*/ 2147483647 w 3336"/>
              <a:gd name="T63" fmla="*/ 2147483647 h 2061"/>
              <a:gd name="T64" fmla="*/ 2147483647 w 3336"/>
              <a:gd name="T65" fmla="*/ 2147483647 h 2061"/>
              <a:gd name="T66" fmla="*/ 2147483647 w 3336"/>
              <a:gd name="T67" fmla="*/ 2147483647 h 2061"/>
              <a:gd name="T68" fmla="*/ 2147483647 w 3336"/>
              <a:gd name="T69" fmla="*/ 2147483647 h 2061"/>
              <a:gd name="T70" fmla="*/ 2147483647 w 3336"/>
              <a:gd name="T71" fmla="*/ 2147483647 h 2061"/>
              <a:gd name="T72" fmla="*/ 2147483647 w 3336"/>
              <a:gd name="T73" fmla="*/ 2147483647 h 2061"/>
              <a:gd name="T74" fmla="*/ 2147483647 w 3336"/>
              <a:gd name="T75" fmla="*/ 2147483647 h 2061"/>
              <a:gd name="T76" fmla="*/ 2147483647 w 3336"/>
              <a:gd name="T77" fmla="*/ 2147483647 h 2061"/>
              <a:gd name="T78" fmla="*/ 2147483647 w 3336"/>
              <a:gd name="T79" fmla="*/ 2147483647 h 2061"/>
              <a:gd name="T80" fmla="*/ 2147483647 w 3336"/>
              <a:gd name="T81" fmla="*/ 2147483647 h 2061"/>
              <a:gd name="T82" fmla="*/ 2147483647 w 3336"/>
              <a:gd name="T83" fmla="*/ 2147483647 h 2061"/>
              <a:gd name="T84" fmla="*/ 2147483647 w 3336"/>
              <a:gd name="T85" fmla="*/ 2147483647 h 2061"/>
              <a:gd name="T86" fmla="*/ 2147483647 w 3336"/>
              <a:gd name="T87" fmla="*/ 2147483647 h 2061"/>
              <a:gd name="T88" fmla="*/ 0 w 3336"/>
              <a:gd name="T89" fmla="*/ 0 h 20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336"/>
              <a:gd name="T136" fmla="*/ 0 h 2061"/>
              <a:gd name="T137" fmla="*/ 3336 w 3336"/>
              <a:gd name="T138" fmla="*/ 2061 h 206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336" h="2061">
                <a:moveTo>
                  <a:pt x="3336" y="2061"/>
                </a:moveTo>
                <a:cubicBezTo>
                  <a:pt x="3320" y="2003"/>
                  <a:pt x="3280" y="1942"/>
                  <a:pt x="3237" y="1902"/>
                </a:cubicBezTo>
                <a:cubicBezTo>
                  <a:pt x="3226" y="1856"/>
                  <a:pt x="3236" y="1849"/>
                  <a:pt x="3192" y="1827"/>
                </a:cubicBezTo>
                <a:cubicBezTo>
                  <a:pt x="3187" y="1819"/>
                  <a:pt x="3182" y="1810"/>
                  <a:pt x="3177" y="1804"/>
                </a:cubicBezTo>
                <a:cubicBezTo>
                  <a:pt x="3170" y="1795"/>
                  <a:pt x="3160" y="1790"/>
                  <a:pt x="3154" y="1782"/>
                </a:cubicBezTo>
                <a:cubicBezTo>
                  <a:pt x="3142" y="1765"/>
                  <a:pt x="3135" y="1745"/>
                  <a:pt x="3124" y="1729"/>
                </a:cubicBezTo>
                <a:cubicBezTo>
                  <a:pt x="3110" y="1686"/>
                  <a:pt x="3062" y="1615"/>
                  <a:pt x="3019" y="1600"/>
                </a:cubicBezTo>
                <a:cubicBezTo>
                  <a:pt x="3004" y="1581"/>
                  <a:pt x="2985" y="1567"/>
                  <a:pt x="2973" y="1548"/>
                </a:cubicBezTo>
                <a:cubicBezTo>
                  <a:pt x="2936" y="1487"/>
                  <a:pt x="2931" y="1445"/>
                  <a:pt x="2913" y="1382"/>
                </a:cubicBezTo>
                <a:cubicBezTo>
                  <a:pt x="2897" y="1330"/>
                  <a:pt x="2868" y="1284"/>
                  <a:pt x="2853" y="1231"/>
                </a:cubicBezTo>
                <a:cubicBezTo>
                  <a:pt x="2840" y="1185"/>
                  <a:pt x="2840" y="1139"/>
                  <a:pt x="2822" y="1095"/>
                </a:cubicBezTo>
                <a:cubicBezTo>
                  <a:pt x="2800" y="1044"/>
                  <a:pt x="2781" y="1025"/>
                  <a:pt x="2754" y="982"/>
                </a:cubicBezTo>
                <a:cubicBezTo>
                  <a:pt x="2710" y="912"/>
                  <a:pt x="2713" y="878"/>
                  <a:pt x="2634" y="846"/>
                </a:cubicBezTo>
                <a:cubicBezTo>
                  <a:pt x="2623" y="829"/>
                  <a:pt x="2605" y="817"/>
                  <a:pt x="2596" y="800"/>
                </a:cubicBezTo>
                <a:cubicBezTo>
                  <a:pt x="2577" y="764"/>
                  <a:pt x="2581" y="686"/>
                  <a:pt x="2558" y="657"/>
                </a:cubicBezTo>
                <a:cubicBezTo>
                  <a:pt x="2543" y="638"/>
                  <a:pt x="2461" y="612"/>
                  <a:pt x="2438" y="604"/>
                </a:cubicBezTo>
                <a:cubicBezTo>
                  <a:pt x="2429" y="564"/>
                  <a:pt x="2426" y="527"/>
                  <a:pt x="2385" y="514"/>
                </a:cubicBezTo>
                <a:cubicBezTo>
                  <a:pt x="2376" y="500"/>
                  <a:pt x="2362" y="489"/>
                  <a:pt x="2354" y="476"/>
                </a:cubicBezTo>
                <a:cubicBezTo>
                  <a:pt x="2337" y="449"/>
                  <a:pt x="2335" y="430"/>
                  <a:pt x="2309" y="408"/>
                </a:cubicBezTo>
                <a:cubicBezTo>
                  <a:pt x="2292" y="393"/>
                  <a:pt x="2268" y="373"/>
                  <a:pt x="2249" y="363"/>
                </a:cubicBezTo>
                <a:cubicBezTo>
                  <a:pt x="2227" y="352"/>
                  <a:pt x="2221" y="359"/>
                  <a:pt x="2204" y="340"/>
                </a:cubicBezTo>
                <a:cubicBezTo>
                  <a:pt x="2176" y="309"/>
                  <a:pt x="2163" y="287"/>
                  <a:pt x="2143" y="257"/>
                </a:cubicBezTo>
                <a:cubicBezTo>
                  <a:pt x="2108" y="280"/>
                  <a:pt x="2089" y="281"/>
                  <a:pt x="2045" y="287"/>
                </a:cubicBezTo>
                <a:cubicBezTo>
                  <a:pt x="2037" y="289"/>
                  <a:pt x="2030" y="294"/>
                  <a:pt x="2022" y="295"/>
                </a:cubicBezTo>
                <a:cubicBezTo>
                  <a:pt x="1946" y="299"/>
                  <a:pt x="1870" y="291"/>
                  <a:pt x="1796" y="302"/>
                </a:cubicBezTo>
                <a:cubicBezTo>
                  <a:pt x="1780" y="304"/>
                  <a:pt x="1681" y="385"/>
                  <a:pt x="1660" y="393"/>
                </a:cubicBezTo>
                <a:cubicBezTo>
                  <a:pt x="1627" y="403"/>
                  <a:pt x="1584" y="411"/>
                  <a:pt x="1555" y="431"/>
                </a:cubicBezTo>
                <a:cubicBezTo>
                  <a:pt x="1537" y="442"/>
                  <a:pt x="1538" y="453"/>
                  <a:pt x="1517" y="461"/>
                </a:cubicBezTo>
                <a:cubicBezTo>
                  <a:pt x="1474" y="475"/>
                  <a:pt x="1432" y="477"/>
                  <a:pt x="1389" y="483"/>
                </a:cubicBezTo>
                <a:cubicBezTo>
                  <a:pt x="1339" y="504"/>
                  <a:pt x="1283" y="524"/>
                  <a:pt x="1230" y="536"/>
                </a:cubicBezTo>
                <a:cubicBezTo>
                  <a:pt x="1162" y="550"/>
                  <a:pt x="1066" y="551"/>
                  <a:pt x="1004" y="589"/>
                </a:cubicBezTo>
                <a:cubicBezTo>
                  <a:pt x="953" y="619"/>
                  <a:pt x="972" y="618"/>
                  <a:pt x="936" y="665"/>
                </a:cubicBezTo>
                <a:cubicBezTo>
                  <a:pt x="896" y="715"/>
                  <a:pt x="846" y="765"/>
                  <a:pt x="785" y="785"/>
                </a:cubicBezTo>
                <a:cubicBezTo>
                  <a:pt x="741" y="813"/>
                  <a:pt x="749" y="815"/>
                  <a:pt x="687" y="831"/>
                </a:cubicBezTo>
                <a:cubicBezTo>
                  <a:pt x="600" y="823"/>
                  <a:pt x="502" y="820"/>
                  <a:pt x="415" y="800"/>
                </a:cubicBezTo>
                <a:cubicBezTo>
                  <a:pt x="359" y="787"/>
                  <a:pt x="317" y="754"/>
                  <a:pt x="264" y="740"/>
                </a:cubicBezTo>
                <a:cubicBezTo>
                  <a:pt x="255" y="723"/>
                  <a:pt x="245" y="705"/>
                  <a:pt x="241" y="687"/>
                </a:cubicBezTo>
                <a:cubicBezTo>
                  <a:pt x="235" y="660"/>
                  <a:pt x="234" y="606"/>
                  <a:pt x="219" y="582"/>
                </a:cubicBezTo>
                <a:cubicBezTo>
                  <a:pt x="213" y="574"/>
                  <a:pt x="203" y="571"/>
                  <a:pt x="196" y="566"/>
                </a:cubicBezTo>
                <a:cubicBezTo>
                  <a:pt x="158" y="452"/>
                  <a:pt x="201" y="567"/>
                  <a:pt x="166" y="499"/>
                </a:cubicBezTo>
                <a:cubicBezTo>
                  <a:pt x="133" y="435"/>
                  <a:pt x="110" y="321"/>
                  <a:pt x="98" y="249"/>
                </a:cubicBezTo>
                <a:cubicBezTo>
                  <a:pt x="95" y="196"/>
                  <a:pt x="104" y="141"/>
                  <a:pt x="90" y="91"/>
                </a:cubicBezTo>
                <a:cubicBezTo>
                  <a:pt x="85" y="73"/>
                  <a:pt x="45" y="61"/>
                  <a:pt x="45" y="61"/>
                </a:cubicBezTo>
                <a:cubicBezTo>
                  <a:pt x="39" y="42"/>
                  <a:pt x="37" y="29"/>
                  <a:pt x="23" y="15"/>
                </a:cubicBezTo>
                <a:cubicBezTo>
                  <a:pt x="16" y="8"/>
                  <a:pt x="0" y="0"/>
                  <a:pt x="0" y="0"/>
                </a:cubicBezTo>
              </a:path>
            </a:pathLst>
          </a:custGeom>
          <a:noFill/>
          <a:ln w="76200">
            <a:solidFill>
              <a:srgbClr val="00007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wrap="square"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84000" name="Freeform 1056"/>
          <p:cNvSpPr>
            <a:spLocks/>
          </p:cNvSpPr>
          <p:nvPr/>
        </p:nvSpPr>
        <p:spPr bwMode="auto">
          <a:xfrm>
            <a:off x="1964567" y="2348158"/>
            <a:ext cx="3084512" cy="1431109"/>
          </a:xfrm>
          <a:custGeom>
            <a:avLst/>
            <a:gdLst>
              <a:gd name="T0" fmla="*/ 0 w 1770"/>
              <a:gd name="T1" fmla="*/ 2147483647 h 1022"/>
              <a:gd name="T2" fmla="*/ 2147483647 w 1770"/>
              <a:gd name="T3" fmla="*/ 2147483647 h 1022"/>
              <a:gd name="T4" fmla="*/ 2147483647 w 1770"/>
              <a:gd name="T5" fmla="*/ 2147483647 h 1022"/>
              <a:gd name="T6" fmla="*/ 2147483647 w 1770"/>
              <a:gd name="T7" fmla="*/ 2147483647 h 1022"/>
              <a:gd name="T8" fmla="*/ 2147483647 w 1770"/>
              <a:gd name="T9" fmla="*/ 2147483647 h 1022"/>
              <a:gd name="T10" fmla="*/ 2147483647 w 1770"/>
              <a:gd name="T11" fmla="*/ 2147483647 h 1022"/>
              <a:gd name="T12" fmla="*/ 2147483647 w 1770"/>
              <a:gd name="T13" fmla="*/ 2147483647 h 1022"/>
              <a:gd name="T14" fmla="*/ 2147483647 w 1770"/>
              <a:gd name="T15" fmla="*/ 2147483647 h 1022"/>
              <a:gd name="T16" fmla="*/ 2147483647 w 1770"/>
              <a:gd name="T17" fmla="*/ 2147483647 h 1022"/>
              <a:gd name="T18" fmla="*/ 2147483647 w 1770"/>
              <a:gd name="T19" fmla="*/ 2147483647 h 1022"/>
              <a:gd name="T20" fmla="*/ 2147483647 w 1770"/>
              <a:gd name="T21" fmla="*/ 2147483647 h 1022"/>
              <a:gd name="T22" fmla="*/ 2147483647 w 1770"/>
              <a:gd name="T23" fmla="*/ 2147483647 h 1022"/>
              <a:gd name="T24" fmla="*/ 2147483647 w 1770"/>
              <a:gd name="T25" fmla="*/ 2147483647 h 1022"/>
              <a:gd name="T26" fmla="*/ 2147483647 w 1770"/>
              <a:gd name="T27" fmla="*/ 2147483647 h 1022"/>
              <a:gd name="T28" fmla="*/ 2147483647 w 1770"/>
              <a:gd name="T29" fmla="*/ 2147483647 h 1022"/>
              <a:gd name="T30" fmla="*/ 2147483647 w 1770"/>
              <a:gd name="T31" fmla="*/ 2147483647 h 1022"/>
              <a:gd name="T32" fmla="*/ 2147483647 w 1770"/>
              <a:gd name="T33" fmla="*/ 2147483647 h 1022"/>
              <a:gd name="T34" fmla="*/ 2147483647 w 1770"/>
              <a:gd name="T35" fmla="*/ 2147483647 h 1022"/>
              <a:gd name="T36" fmla="*/ 2147483647 w 1770"/>
              <a:gd name="T37" fmla="*/ 2147483647 h 1022"/>
              <a:gd name="T38" fmla="*/ 2147483647 w 1770"/>
              <a:gd name="T39" fmla="*/ 2147483647 h 1022"/>
              <a:gd name="T40" fmla="*/ 2147483647 w 1770"/>
              <a:gd name="T41" fmla="*/ 2147483647 h 1022"/>
              <a:gd name="T42" fmla="*/ 2147483647 w 1770"/>
              <a:gd name="T43" fmla="*/ 2147483647 h 1022"/>
              <a:gd name="T44" fmla="*/ 2147483647 w 1770"/>
              <a:gd name="T45" fmla="*/ 0 h 10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70"/>
              <a:gd name="T70" fmla="*/ 0 h 1022"/>
              <a:gd name="T71" fmla="*/ 1770 w 1770"/>
              <a:gd name="T72" fmla="*/ 1022 h 10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70" h="1022">
                <a:moveTo>
                  <a:pt x="0" y="323"/>
                </a:moveTo>
                <a:cubicBezTo>
                  <a:pt x="8" y="377"/>
                  <a:pt x="3" y="466"/>
                  <a:pt x="56" y="501"/>
                </a:cubicBezTo>
                <a:cubicBezTo>
                  <a:pt x="79" y="536"/>
                  <a:pt x="85" y="575"/>
                  <a:pt x="105" y="614"/>
                </a:cubicBezTo>
                <a:cubicBezTo>
                  <a:pt x="96" y="697"/>
                  <a:pt x="102" y="718"/>
                  <a:pt x="121" y="792"/>
                </a:cubicBezTo>
                <a:cubicBezTo>
                  <a:pt x="127" y="843"/>
                  <a:pt x="121" y="902"/>
                  <a:pt x="178" y="921"/>
                </a:cubicBezTo>
                <a:cubicBezTo>
                  <a:pt x="208" y="967"/>
                  <a:pt x="229" y="992"/>
                  <a:pt x="283" y="1010"/>
                </a:cubicBezTo>
                <a:cubicBezTo>
                  <a:pt x="328" y="1006"/>
                  <a:pt x="384" y="1022"/>
                  <a:pt x="420" y="994"/>
                </a:cubicBezTo>
                <a:cubicBezTo>
                  <a:pt x="436" y="980"/>
                  <a:pt x="443" y="958"/>
                  <a:pt x="460" y="945"/>
                </a:cubicBezTo>
                <a:cubicBezTo>
                  <a:pt x="489" y="920"/>
                  <a:pt x="538" y="900"/>
                  <a:pt x="574" y="889"/>
                </a:cubicBezTo>
                <a:cubicBezTo>
                  <a:pt x="609" y="853"/>
                  <a:pt x="654" y="829"/>
                  <a:pt x="687" y="792"/>
                </a:cubicBezTo>
                <a:cubicBezTo>
                  <a:pt x="707" y="768"/>
                  <a:pt x="696" y="765"/>
                  <a:pt x="727" y="752"/>
                </a:cubicBezTo>
                <a:cubicBezTo>
                  <a:pt x="775" y="731"/>
                  <a:pt x="829" y="715"/>
                  <a:pt x="881" y="703"/>
                </a:cubicBezTo>
                <a:cubicBezTo>
                  <a:pt x="899" y="692"/>
                  <a:pt x="921" y="685"/>
                  <a:pt x="937" y="671"/>
                </a:cubicBezTo>
                <a:cubicBezTo>
                  <a:pt x="972" y="638"/>
                  <a:pt x="962" y="604"/>
                  <a:pt x="1002" y="582"/>
                </a:cubicBezTo>
                <a:cubicBezTo>
                  <a:pt x="1030" y="565"/>
                  <a:pt x="1059" y="560"/>
                  <a:pt x="1091" y="550"/>
                </a:cubicBezTo>
                <a:cubicBezTo>
                  <a:pt x="1159" y="526"/>
                  <a:pt x="1228" y="500"/>
                  <a:pt x="1293" y="469"/>
                </a:cubicBezTo>
                <a:cubicBezTo>
                  <a:pt x="1315" y="433"/>
                  <a:pt x="1408" y="351"/>
                  <a:pt x="1446" y="339"/>
                </a:cubicBezTo>
                <a:cubicBezTo>
                  <a:pt x="1505" y="319"/>
                  <a:pt x="1529" y="316"/>
                  <a:pt x="1568" y="267"/>
                </a:cubicBezTo>
                <a:cubicBezTo>
                  <a:pt x="1575" y="234"/>
                  <a:pt x="1568" y="231"/>
                  <a:pt x="1600" y="218"/>
                </a:cubicBezTo>
                <a:cubicBezTo>
                  <a:pt x="1615" y="211"/>
                  <a:pt x="1648" y="202"/>
                  <a:pt x="1648" y="202"/>
                </a:cubicBezTo>
                <a:cubicBezTo>
                  <a:pt x="1680" y="153"/>
                  <a:pt x="1654" y="114"/>
                  <a:pt x="1705" y="81"/>
                </a:cubicBezTo>
                <a:cubicBezTo>
                  <a:pt x="1712" y="57"/>
                  <a:pt x="1709" y="56"/>
                  <a:pt x="1729" y="40"/>
                </a:cubicBezTo>
                <a:cubicBezTo>
                  <a:pt x="1742" y="29"/>
                  <a:pt x="1770" y="20"/>
                  <a:pt x="1770" y="0"/>
                </a:cubicBezTo>
              </a:path>
            </a:pathLst>
          </a:custGeom>
          <a:noFill/>
          <a:ln w="76200">
            <a:solidFill>
              <a:srgbClr val="000070"/>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wrap="square"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grpSp>
        <p:nvGrpSpPr>
          <p:cNvPr id="13" name="Group 1065"/>
          <p:cNvGrpSpPr>
            <a:grpSpLocks/>
          </p:cNvGrpSpPr>
          <p:nvPr/>
        </p:nvGrpSpPr>
        <p:grpSpPr bwMode="auto">
          <a:xfrm>
            <a:off x="457200" y="5526082"/>
            <a:ext cx="3962400" cy="531296"/>
            <a:chOff x="384" y="3264"/>
            <a:chExt cx="2352" cy="472"/>
          </a:xfrm>
        </p:grpSpPr>
        <p:sp>
          <p:nvSpPr>
            <p:cNvPr id="9" name="Text Box 12"/>
            <p:cNvSpPr txBox="1">
              <a:spLocks noChangeArrowheads="1"/>
            </p:cNvSpPr>
            <p:nvPr/>
          </p:nvSpPr>
          <p:spPr bwMode="auto">
            <a:xfrm>
              <a:off x="384" y="3264"/>
              <a:ext cx="1051" cy="410"/>
            </a:xfrm>
            <a:prstGeom prst="rect">
              <a:avLst/>
            </a:prstGeom>
            <a:noFill/>
            <a:ln w="9525">
              <a:noFill/>
              <a:miter lim="800000"/>
              <a:headEnd/>
              <a:tailEnd/>
            </a:ln>
            <a:effectLst>
              <a:outerShdw dist="35921" dir="2700000" algn="ctr" rotWithShape="0">
                <a:schemeClr val="bg2">
                  <a:alpha val="50000"/>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663300"/>
                  </a:solidFill>
                  <a:effectLst>
                    <a:outerShdw blurRad="38100" dist="38100" dir="2700000" algn="tl">
                      <a:srgbClr val="000000"/>
                    </a:outerShdw>
                  </a:effectLst>
                  <a:uLnTx/>
                  <a:uFillTx/>
                  <a:latin typeface="Chalkboard" charset="0"/>
                  <a:ea typeface="ＭＳ Ｐゴシック" charset="0"/>
                </a:rPr>
                <a:t>Sat</a:t>
              </a:r>
            </a:p>
          </p:txBody>
        </p:sp>
        <p:sp>
          <p:nvSpPr>
            <p:cNvPr id="10" name="AutoShape 11"/>
            <p:cNvSpPr>
              <a:spLocks noChangeArrowheads="1"/>
            </p:cNvSpPr>
            <p:nvPr/>
          </p:nvSpPr>
          <p:spPr bwMode="auto">
            <a:xfrm>
              <a:off x="384" y="3282"/>
              <a:ext cx="2352" cy="454"/>
            </a:xfrm>
            <a:prstGeom prst="roundRect">
              <a:avLst>
                <a:gd name="adj" fmla="val 16667"/>
              </a:avLst>
            </a:prstGeom>
            <a:noFill/>
            <a:ln w="76200">
              <a:solidFill>
                <a:srgbClr val="663300"/>
              </a:solidFill>
              <a:round/>
              <a:headEnd/>
              <a:tailEnd/>
            </a:ln>
            <a:effectLst>
              <a:outerShdw dist="35921" dir="2700000" algn="ctr" rotWithShape="0">
                <a:schemeClr val="bg2">
                  <a:alpha val="50000"/>
                </a:schemeClr>
              </a:outerShdw>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663300"/>
                </a:solidFill>
                <a:effectLst>
                  <a:outerShdw blurRad="38100" dist="38100" dir="2700000" algn="tl">
                    <a:srgbClr val="000000"/>
                  </a:outerShdw>
                </a:effectLst>
                <a:uLnTx/>
                <a:uFillTx/>
                <a:latin typeface="Garamond" charset="0"/>
                <a:ea typeface="ＭＳ Ｐゴシック" charset="-128"/>
                <a:cs typeface="ＭＳ Ｐゴシック" charset="-128"/>
              </a:endParaRPr>
            </a:p>
          </p:txBody>
        </p:sp>
      </p:grpSp>
      <p:grpSp>
        <p:nvGrpSpPr>
          <p:cNvPr id="14" name="Group 1066"/>
          <p:cNvGrpSpPr>
            <a:grpSpLocks/>
          </p:cNvGrpSpPr>
          <p:nvPr/>
        </p:nvGrpSpPr>
        <p:grpSpPr bwMode="auto">
          <a:xfrm>
            <a:off x="457200" y="4954262"/>
            <a:ext cx="3962400" cy="529098"/>
            <a:chOff x="288" y="2977"/>
            <a:chExt cx="2352" cy="472"/>
          </a:xfrm>
        </p:grpSpPr>
        <p:sp>
          <p:nvSpPr>
            <p:cNvPr id="38" name="Text Box 12"/>
            <p:cNvSpPr txBox="1">
              <a:spLocks noChangeArrowheads="1"/>
            </p:cNvSpPr>
            <p:nvPr/>
          </p:nvSpPr>
          <p:spPr bwMode="auto">
            <a:xfrm>
              <a:off x="288" y="2977"/>
              <a:ext cx="1051" cy="412"/>
            </a:xfrm>
            <a:prstGeom prst="rect">
              <a:avLst/>
            </a:prstGeom>
            <a:noFill/>
            <a:ln w="9525">
              <a:noFill/>
              <a:miter lim="800000"/>
              <a:headEnd/>
              <a:tailEnd/>
            </a:ln>
            <a:effectLst>
              <a:outerShdw dist="35921" dir="2700000" algn="ctr" rotWithShape="0">
                <a:schemeClr val="bg2">
                  <a:alpha val="50000"/>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Chalkboard" charset="0"/>
                  <a:ea typeface="ＭＳ Ｐゴシック" charset="0"/>
                </a:rPr>
                <a:t>Fri</a:t>
              </a:r>
              <a:endParaRPr kumimoji="0" lang="en-US" sz="2400" b="1" i="0" u="none" strike="noStrike" kern="1200" cap="none" spc="0" normalizeH="0" baseline="0" noProof="0" dirty="0">
                <a:ln>
                  <a:noFill/>
                </a:ln>
                <a:solidFill>
                  <a:srgbClr val="000079"/>
                </a:solidFill>
                <a:effectLst>
                  <a:outerShdw blurRad="38100" dist="38100" dir="2700000" algn="tl">
                    <a:srgbClr val="000000"/>
                  </a:outerShdw>
                </a:effectLst>
                <a:uLnTx/>
                <a:uFillTx/>
                <a:latin typeface="Chalkboard" charset="0"/>
                <a:ea typeface="ＭＳ Ｐゴシック" charset="0"/>
              </a:endParaRPr>
            </a:p>
          </p:txBody>
        </p:sp>
        <p:sp>
          <p:nvSpPr>
            <p:cNvPr id="572450" name="AutoShape 11"/>
            <p:cNvSpPr>
              <a:spLocks noChangeArrowheads="1"/>
            </p:cNvSpPr>
            <p:nvPr/>
          </p:nvSpPr>
          <p:spPr bwMode="auto">
            <a:xfrm>
              <a:off x="288" y="2993"/>
              <a:ext cx="2352" cy="456"/>
            </a:xfrm>
            <a:prstGeom prst="roundRect">
              <a:avLst>
                <a:gd name="adj" fmla="val 16667"/>
              </a:avLst>
            </a:prstGeom>
            <a:noFill/>
            <a:ln w="76200">
              <a:solidFill>
                <a:schemeClr val="bg2"/>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8000"/>
                </a:solidFill>
                <a:effectLst/>
                <a:uLnTx/>
                <a:uFillTx/>
                <a:latin typeface="Garamond" charset="0"/>
                <a:ea typeface="ＭＳ Ｐゴシック" charset="0"/>
                <a:cs typeface="+mn-cs"/>
              </a:endParaRPr>
            </a:p>
          </p:txBody>
        </p:sp>
      </p:grpSp>
      <p:grpSp>
        <p:nvGrpSpPr>
          <p:cNvPr id="15" name="Group 1074"/>
          <p:cNvGrpSpPr>
            <a:grpSpLocks/>
          </p:cNvGrpSpPr>
          <p:nvPr/>
        </p:nvGrpSpPr>
        <p:grpSpPr bwMode="auto">
          <a:xfrm>
            <a:off x="7162800" y="5486301"/>
            <a:ext cx="1676400" cy="534987"/>
            <a:chOff x="4512" y="3237"/>
            <a:chExt cx="1056" cy="337"/>
          </a:xfrm>
        </p:grpSpPr>
        <p:sp>
          <p:nvSpPr>
            <p:cNvPr id="269323" name="AutoShape 11"/>
            <p:cNvSpPr>
              <a:spLocks noChangeArrowheads="1"/>
            </p:cNvSpPr>
            <p:nvPr/>
          </p:nvSpPr>
          <p:spPr bwMode="auto">
            <a:xfrm>
              <a:off x="4512" y="3252"/>
              <a:ext cx="1056" cy="322"/>
            </a:xfrm>
            <a:prstGeom prst="roundRect">
              <a:avLst>
                <a:gd name="adj" fmla="val 16667"/>
              </a:avLst>
            </a:prstGeom>
            <a:noFill/>
            <a:ln w="76200">
              <a:solidFill>
                <a:srgbClr val="0099CC"/>
              </a:solidFill>
              <a:round/>
              <a:headEnd/>
              <a:tailEnd/>
            </a:ln>
            <a:effectLst>
              <a:outerShdw dist="35921" dir="2700000" algn="ctr" rotWithShape="0">
                <a:schemeClr val="bg2">
                  <a:alpha val="50000"/>
                </a:schemeClr>
              </a:outerShdw>
            </a:effec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99CC"/>
                </a:solidFill>
                <a:effectLst>
                  <a:outerShdw blurRad="38100" dist="38100" dir="2700000" algn="tl">
                    <a:srgbClr val="000000"/>
                  </a:outerShdw>
                </a:effectLst>
                <a:uLnTx/>
                <a:uFillTx/>
                <a:latin typeface="Garamond" charset="0"/>
                <a:ea typeface="ＭＳ Ｐゴシック" charset="-128"/>
                <a:cs typeface="ＭＳ Ｐゴシック" charset="-128"/>
              </a:endParaRPr>
            </a:p>
          </p:txBody>
        </p:sp>
        <p:sp>
          <p:nvSpPr>
            <p:cNvPr id="269324" name="Text Box 12"/>
            <p:cNvSpPr txBox="1">
              <a:spLocks noChangeArrowheads="1"/>
            </p:cNvSpPr>
            <p:nvPr/>
          </p:nvSpPr>
          <p:spPr bwMode="auto">
            <a:xfrm>
              <a:off x="4560" y="3237"/>
              <a:ext cx="410" cy="291"/>
            </a:xfrm>
            <a:prstGeom prst="rect">
              <a:avLst/>
            </a:prstGeom>
            <a:noFill/>
            <a:ln w="9525">
              <a:noFill/>
              <a:miter lim="800000"/>
              <a:headEnd/>
              <a:tailEnd/>
            </a:ln>
            <a:effectLst>
              <a:outerShdw dist="35921" dir="2700000" algn="ctr" rotWithShape="0">
                <a:schemeClr val="bg2">
                  <a:alpha val="50000"/>
                </a:schemeClr>
              </a:outerShdw>
            </a:effec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99CC"/>
                  </a:solidFill>
                  <a:effectLst>
                    <a:outerShdw blurRad="38100" dist="38100" dir="2700000" algn="tl">
                      <a:srgbClr val="000000"/>
                    </a:outerShdw>
                  </a:effectLst>
                  <a:uLnTx/>
                  <a:uFillTx/>
                  <a:latin typeface="Chalkboard" charset="0"/>
                  <a:ea typeface="ＭＳ Ｐゴシック" charset="0"/>
                </a:rPr>
                <a:t>Sat</a:t>
              </a:r>
            </a:p>
          </p:txBody>
        </p:sp>
      </p:grpSp>
      <p:sp>
        <p:nvSpPr>
          <p:cNvPr id="84014" name="Freeform 1070"/>
          <p:cNvSpPr>
            <a:spLocks/>
          </p:cNvSpPr>
          <p:nvPr/>
        </p:nvSpPr>
        <p:spPr bwMode="auto">
          <a:xfrm>
            <a:off x="2277095" y="2218941"/>
            <a:ext cx="2726670" cy="719999"/>
          </a:xfrm>
          <a:custGeom>
            <a:avLst/>
            <a:gdLst>
              <a:gd name="T0" fmla="*/ 2147483647 w 2271"/>
              <a:gd name="T1" fmla="*/ 0 h 1002"/>
              <a:gd name="T2" fmla="*/ 2147483647 w 2271"/>
              <a:gd name="T3" fmla="*/ 2147483647 h 1002"/>
              <a:gd name="T4" fmla="*/ 2147483647 w 2271"/>
              <a:gd name="T5" fmla="*/ 2147483647 h 1002"/>
              <a:gd name="T6" fmla="*/ 2147483647 w 2271"/>
              <a:gd name="T7" fmla="*/ 2147483647 h 1002"/>
              <a:gd name="T8" fmla="*/ 2147483647 w 2271"/>
              <a:gd name="T9" fmla="*/ 2147483647 h 1002"/>
              <a:gd name="T10" fmla="*/ 2147483647 w 2271"/>
              <a:gd name="T11" fmla="*/ 2147483647 h 1002"/>
              <a:gd name="T12" fmla="*/ 2147483647 w 2271"/>
              <a:gd name="T13" fmla="*/ 2147483647 h 1002"/>
              <a:gd name="T14" fmla="*/ 2147483647 w 2271"/>
              <a:gd name="T15" fmla="*/ 2147483647 h 1002"/>
              <a:gd name="T16" fmla="*/ 2147483647 w 2271"/>
              <a:gd name="T17" fmla="*/ 2147483647 h 1002"/>
              <a:gd name="T18" fmla="*/ 2147483647 w 2271"/>
              <a:gd name="T19" fmla="*/ 2147483647 h 1002"/>
              <a:gd name="T20" fmla="*/ 2147483647 w 2271"/>
              <a:gd name="T21" fmla="*/ 2147483647 h 1002"/>
              <a:gd name="T22" fmla="*/ 2147483647 w 2271"/>
              <a:gd name="T23" fmla="*/ 2147483647 h 1002"/>
              <a:gd name="T24" fmla="*/ 2147483647 w 2271"/>
              <a:gd name="T25" fmla="*/ 2147483647 h 1002"/>
              <a:gd name="T26" fmla="*/ 2147483647 w 2271"/>
              <a:gd name="T27" fmla="*/ 2147483647 h 1002"/>
              <a:gd name="T28" fmla="*/ 2147483647 w 2271"/>
              <a:gd name="T29" fmla="*/ 2147483647 h 1002"/>
              <a:gd name="T30" fmla="*/ 2147483647 w 2271"/>
              <a:gd name="T31" fmla="*/ 2147483647 h 1002"/>
              <a:gd name="T32" fmla="*/ 2147483647 w 2271"/>
              <a:gd name="T33" fmla="*/ 2147483647 h 1002"/>
              <a:gd name="T34" fmla="*/ 0 w 2271"/>
              <a:gd name="T35" fmla="*/ 2147483647 h 100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71"/>
              <a:gd name="T55" fmla="*/ 0 h 1002"/>
              <a:gd name="T56" fmla="*/ 2271 w 2271"/>
              <a:gd name="T57" fmla="*/ 1002 h 100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71" h="1002">
                <a:moveTo>
                  <a:pt x="2271" y="0"/>
                </a:moveTo>
                <a:cubicBezTo>
                  <a:pt x="2258" y="39"/>
                  <a:pt x="2239" y="35"/>
                  <a:pt x="2207" y="57"/>
                </a:cubicBezTo>
                <a:cubicBezTo>
                  <a:pt x="2195" y="88"/>
                  <a:pt x="2171" y="91"/>
                  <a:pt x="2158" y="122"/>
                </a:cubicBezTo>
                <a:cubicBezTo>
                  <a:pt x="2141" y="160"/>
                  <a:pt x="2132" y="210"/>
                  <a:pt x="2093" y="235"/>
                </a:cubicBezTo>
                <a:cubicBezTo>
                  <a:pt x="2039" y="267"/>
                  <a:pt x="2099" y="213"/>
                  <a:pt x="2045" y="259"/>
                </a:cubicBezTo>
                <a:cubicBezTo>
                  <a:pt x="2012" y="286"/>
                  <a:pt x="2006" y="341"/>
                  <a:pt x="1972" y="364"/>
                </a:cubicBezTo>
                <a:cubicBezTo>
                  <a:pt x="1881" y="424"/>
                  <a:pt x="1942" y="389"/>
                  <a:pt x="1778" y="445"/>
                </a:cubicBezTo>
                <a:cubicBezTo>
                  <a:pt x="1751" y="472"/>
                  <a:pt x="1734" y="516"/>
                  <a:pt x="1697" y="526"/>
                </a:cubicBezTo>
                <a:cubicBezTo>
                  <a:pt x="1643" y="539"/>
                  <a:pt x="1561" y="558"/>
                  <a:pt x="1520" y="590"/>
                </a:cubicBezTo>
                <a:cubicBezTo>
                  <a:pt x="1437" y="652"/>
                  <a:pt x="1367" y="722"/>
                  <a:pt x="1285" y="784"/>
                </a:cubicBezTo>
                <a:cubicBezTo>
                  <a:pt x="1242" y="815"/>
                  <a:pt x="1278" y="786"/>
                  <a:pt x="1213" y="816"/>
                </a:cubicBezTo>
                <a:cubicBezTo>
                  <a:pt x="1123" y="857"/>
                  <a:pt x="1037" y="909"/>
                  <a:pt x="946" y="946"/>
                </a:cubicBezTo>
                <a:cubicBezTo>
                  <a:pt x="906" y="985"/>
                  <a:pt x="859" y="985"/>
                  <a:pt x="808" y="1002"/>
                </a:cubicBezTo>
                <a:cubicBezTo>
                  <a:pt x="644" y="995"/>
                  <a:pt x="613" y="988"/>
                  <a:pt x="485" y="970"/>
                </a:cubicBezTo>
                <a:cubicBezTo>
                  <a:pt x="458" y="961"/>
                  <a:pt x="438" y="946"/>
                  <a:pt x="412" y="938"/>
                </a:cubicBezTo>
                <a:cubicBezTo>
                  <a:pt x="379" y="837"/>
                  <a:pt x="195" y="838"/>
                  <a:pt x="113" y="816"/>
                </a:cubicBezTo>
                <a:cubicBezTo>
                  <a:pt x="84" y="794"/>
                  <a:pt x="69" y="771"/>
                  <a:pt x="41" y="752"/>
                </a:cubicBezTo>
                <a:cubicBezTo>
                  <a:pt x="28" y="732"/>
                  <a:pt x="16" y="719"/>
                  <a:pt x="0" y="703"/>
                </a:cubicBezTo>
              </a:path>
            </a:pathLst>
          </a:custGeom>
          <a:noFill/>
          <a:ln w="76200">
            <a:solidFill>
              <a:schemeClr val="bg2"/>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wrap="square"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84015" name="Freeform 1071"/>
          <p:cNvSpPr>
            <a:spLocks/>
          </p:cNvSpPr>
          <p:nvPr/>
        </p:nvSpPr>
        <p:spPr bwMode="auto">
          <a:xfrm>
            <a:off x="2290998" y="1937353"/>
            <a:ext cx="568835" cy="719999"/>
          </a:xfrm>
          <a:custGeom>
            <a:avLst/>
            <a:gdLst>
              <a:gd name="T0" fmla="*/ 0 w 1139"/>
              <a:gd name="T1" fmla="*/ 2147483647 h 1131"/>
              <a:gd name="T2" fmla="*/ 2147483647 w 1139"/>
              <a:gd name="T3" fmla="*/ 2147483647 h 1131"/>
              <a:gd name="T4" fmla="*/ 2147483647 w 1139"/>
              <a:gd name="T5" fmla="*/ 2147483647 h 1131"/>
              <a:gd name="T6" fmla="*/ 2147483647 w 1139"/>
              <a:gd name="T7" fmla="*/ 2147483647 h 1131"/>
              <a:gd name="T8" fmla="*/ 2147483647 w 1139"/>
              <a:gd name="T9" fmla="*/ 2147483647 h 1131"/>
              <a:gd name="T10" fmla="*/ 2147483647 w 1139"/>
              <a:gd name="T11" fmla="*/ 2147483647 h 1131"/>
              <a:gd name="T12" fmla="*/ 2147483647 w 1139"/>
              <a:gd name="T13" fmla="*/ 2147483647 h 1131"/>
              <a:gd name="T14" fmla="*/ 2147483647 w 1139"/>
              <a:gd name="T15" fmla="*/ 2147483647 h 1131"/>
              <a:gd name="T16" fmla="*/ 2147483647 w 1139"/>
              <a:gd name="T17" fmla="*/ 2147483647 h 1131"/>
              <a:gd name="T18" fmla="*/ 2147483647 w 1139"/>
              <a:gd name="T19" fmla="*/ 2147483647 h 1131"/>
              <a:gd name="T20" fmla="*/ 2147483647 w 1139"/>
              <a:gd name="T21" fmla="*/ 2147483647 h 1131"/>
              <a:gd name="T22" fmla="*/ 2147483647 w 1139"/>
              <a:gd name="T23" fmla="*/ 2147483647 h 1131"/>
              <a:gd name="T24" fmla="*/ 2147483647 w 1139"/>
              <a:gd name="T25" fmla="*/ 2147483647 h 1131"/>
              <a:gd name="T26" fmla="*/ 2147483647 w 1139"/>
              <a:gd name="T27" fmla="*/ 2147483647 h 1131"/>
              <a:gd name="T28" fmla="*/ 2147483647 w 1139"/>
              <a:gd name="T29" fmla="*/ 0 h 11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39"/>
              <a:gd name="T46" fmla="*/ 0 h 1131"/>
              <a:gd name="T47" fmla="*/ 1139 w 1139"/>
              <a:gd name="T48" fmla="*/ 1131 h 11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39" h="1131">
                <a:moveTo>
                  <a:pt x="0" y="1131"/>
                </a:moveTo>
                <a:cubicBezTo>
                  <a:pt x="27" y="1112"/>
                  <a:pt x="37" y="1098"/>
                  <a:pt x="48" y="1067"/>
                </a:cubicBezTo>
                <a:cubicBezTo>
                  <a:pt x="50" y="1048"/>
                  <a:pt x="49" y="1028"/>
                  <a:pt x="56" y="1010"/>
                </a:cubicBezTo>
                <a:cubicBezTo>
                  <a:pt x="67" y="977"/>
                  <a:pt x="133" y="971"/>
                  <a:pt x="161" y="962"/>
                </a:cubicBezTo>
                <a:cubicBezTo>
                  <a:pt x="166" y="945"/>
                  <a:pt x="165" y="925"/>
                  <a:pt x="178" y="913"/>
                </a:cubicBezTo>
                <a:cubicBezTo>
                  <a:pt x="221" y="869"/>
                  <a:pt x="236" y="875"/>
                  <a:pt x="291" y="857"/>
                </a:cubicBezTo>
                <a:cubicBezTo>
                  <a:pt x="305" y="827"/>
                  <a:pt x="321" y="781"/>
                  <a:pt x="347" y="760"/>
                </a:cubicBezTo>
                <a:cubicBezTo>
                  <a:pt x="373" y="737"/>
                  <a:pt x="402" y="728"/>
                  <a:pt x="428" y="703"/>
                </a:cubicBezTo>
                <a:cubicBezTo>
                  <a:pt x="442" y="658"/>
                  <a:pt x="474" y="652"/>
                  <a:pt x="517" y="638"/>
                </a:cubicBezTo>
                <a:cubicBezTo>
                  <a:pt x="607" y="561"/>
                  <a:pt x="546" y="623"/>
                  <a:pt x="614" y="525"/>
                </a:cubicBezTo>
                <a:cubicBezTo>
                  <a:pt x="645" y="479"/>
                  <a:pt x="686" y="441"/>
                  <a:pt x="719" y="396"/>
                </a:cubicBezTo>
                <a:cubicBezTo>
                  <a:pt x="787" y="301"/>
                  <a:pt x="852" y="193"/>
                  <a:pt x="945" y="121"/>
                </a:cubicBezTo>
                <a:cubicBezTo>
                  <a:pt x="973" y="98"/>
                  <a:pt x="1008" y="83"/>
                  <a:pt x="1034" y="57"/>
                </a:cubicBezTo>
                <a:cubicBezTo>
                  <a:pt x="1038" y="52"/>
                  <a:pt x="1061" y="27"/>
                  <a:pt x="1067" y="24"/>
                </a:cubicBezTo>
                <a:cubicBezTo>
                  <a:pt x="1087" y="12"/>
                  <a:pt x="1139" y="24"/>
                  <a:pt x="1139" y="0"/>
                </a:cubicBezTo>
              </a:path>
            </a:pathLst>
          </a:custGeom>
          <a:noFill/>
          <a:ln w="76200">
            <a:solidFill>
              <a:schemeClr val="bg2"/>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wrap="square"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84016" name="Freeform 1072"/>
          <p:cNvSpPr>
            <a:spLocks/>
          </p:cNvSpPr>
          <p:nvPr/>
        </p:nvSpPr>
        <p:spPr bwMode="auto">
          <a:xfrm>
            <a:off x="2860275" y="1477070"/>
            <a:ext cx="184660" cy="460283"/>
          </a:xfrm>
          <a:custGeom>
            <a:avLst/>
            <a:gdLst>
              <a:gd name="T0" fmla="*/ 2147483647 w 396"/>
              <a:gd name="T1" fmla="*/ 2147483647 h 78"/>
              <a:gd name="T2" fmla="*/ 2147483647 w 396"/>
              <a:gd name="T3" fmla="*/ 2147483647 h 78"/>
              <a:gd name="T4" fmla="*/ 2147483647 w 396"/>
              <a:gd name="T5" fmla="*/ 2147483647 h 78"/>
              <a:gd name="T6" fmla="*/ 2147483647 w 396"/>
              <a:gd name="T7" fmla="*/ 2147483647 h 78"/>
              <a:gd name="T8" fmla="*/ 2147483647 w 396"/>
              <a:gd name="T9" fmla="*/ 2147483647 h 78"/>
              <a:gd name="T10" fmla="*/ 0 w 396"/>
              <a:gd name="T11" fmla="*/ 2147483647 h 78"/>
              <a:gd name="T12" fmla="*/ 0 60000 65536"/>
              <a:gd name="T13" fmla="*/ 0 60000 65536"/>
              <a:gd name="T14" fmla="*/ 0 60000 65536"/>
              <a:gd name="T15" fmla="*/ 0 60000 65536"/>
              <a:gd name="T16" fmla="*/ 0 60000 65536"/>
              <a:gd name="T17" fmla="*/ 0 60000 65536"/>
              <a:gd name="T18" fmla="*/ 0 w 396"/>
              <a:gd name="T19" fmla="*/ 0 h 78"/>
              <a:gd name="T20" fmla="*/ 396 w 396"/>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396" h="78">
                <a:moveTo>
                  <a:pt x="396" y="77"/>
                </a:moveTo>
                <a:cubicBezTo>
                  <a:pt x="371" y="72"/>
                  <a:pt x="340" y="78"/>
                  <a:pt x="323" y="61"/>
                </a:cubicBezTo>
                <a:cubicBezTo>
                  <a:pt x="316" y="54"/>
                  <a:pt x="321" y="41"/>
                  <a:pt x="315" y="36"/>
                </a:cubicBezTo>
                <a:cubicBezTo>
                  <a:pt x="306" y="29"/>
                  <a:pt x="293" y="29"/>
                  <a:pt x="283" y="28"/>
                </a:cubicBezTo>
                <a:cubicBezTo>
                  <a:pt x="250" y="24"/>
                  <a:pt x="218" y="22"/>
                  <a:pt x="186" y="20"/>
                </a:cubicBezTo>
                <a:cubicBezTo>
                  <a:pt x="126" y="0"/>
                  <a:pt x="62" y="4"/>
                  <a:pt x="0" y="4"/>
                </a:cubicBezTo>
              </a:path>
            </a:pathLst>
          </a:custGeom>
          <a:noFill/>
          <a:ln w="76200">
            <a:solidFill>
              <a:schemeClr val="bg2"/>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wrap="none"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sp>
        <p:nvSpPr>
          <p:cNvPr id="84017" name="Freeform 1073"/>
          <p:cNvSpPr>
            <a:spLocks/>
          </p:cNvSpPr>
          <p:nvPr/>
        </p:nvSpPr>
        <p:spPr bwMode="auto">
          <a:xfrm>
            <a:off x="1907704" y="1690044"/>
            <a:ext cx="667711" cy="967308"/>
          </a:xfrm>
          <a:custGeom>
            <a:avLst/>
            <a:gdLst>
              <a:gd name="T0" fmla="*/ 2147483647 w 340"/>
              <a:gd name="T1" fmla="*/ 0 h 630"/>
              <a:gd name="T2" fmla="*/ 2147483647 w 340"/>
              <a:gd name="T3" fmla="*/ 2147483647 h 630"/>
              <a:gd name="T4" fmla="*/ 2147483647 w 340"/>
              <a:gd name="T5" fmla="*/ 2147483647 h 630"/>
              <a:gd name="T6" fmla="*/ 2147483647 w 340"/>
              <a:gd name="T7" fmla="*/ 2147483647 h 630"/>
              <a:gd name="T8" fmla="*/ 0 w 340"/>
              <a:gd name="T9" fmla="*/ 2147483647 h 630"/>
              <a:gd name="T10" fmla="*/ 0 60000 65536"/>
              <a:gd name="T11" fmla="*/ 0 60000 65536"/>
              <a:gd name="T12" fmla="*/ 0 60000 65536"/>
              <a:gd name="T13" fmla="*/ 0 60000 65536"/>
              <a:gd name="T14" fmla="*/ 0 60000 65536"/>
              <a:gd name="T15" fmla="*/ 0 w 340"/>
              <a:gd name="T16" fmla="*/ 0 h 630"/>
              <a:gd name="T17" fmla="*/ 340 w 340"/>
              <a:gd name="T18" fmla="*/ 630 h 630"/>
            </a:gdLst>
            <a:ahLst/>
            <a:cxnLst>
              <a:cxn ang="T10">
                <a:pos x="T0" y="T1"/>
              </a:cxn>
              <a:cxn ang="T11">
                <a:pos x="T2" y="T3"/>
              </a:cxn>
              <a:cxn ang="T12">
                <a:pos x="T4" y="T5"/>
              </a:cxn>
              <a:cxn ang="T13">
                <a:pos x="T6" y="T7"/>
              </a:cxn>
              <a:cxn ang="T14">
                <a:pos x="T8" y="T9"/>
              </a:cxn>
            </a:cxnLst>
            <a:rect l="T15" t="T16" r="T17" b="T18"/>
            <a:pathLst>
              <a:path w="340" h="630">
                <a:moveTo>
                  <a:pt x="340" y="0"/>
                </a:moveTo>
                <a:cubicBezTo>
                  <a:pt x="275" y="15"/>
                  <a:pt x="213" y="18"/>
                  <a:pt x="154" y="48"/>
                </a:cubicBezTo>
                <a:cubicBezTo>
                  <a:pt x="125" y="77"/>
                  <a:pt x="97" y="104"/>
                  <a:pt x="73" y="137"/>
                </a:cubicBezTo>
                <a:cubicBezTo>
                  <a:pt x="55" y="244"/>
                  <a:pt x="58" y="351"/>
                  <a:pt x="49" y="460"/>
                </a:cubicBezTo>
                <a:cubicBezTo>
                  <a:pt x="46" y="486"/>
                  <a:pt x="38" y="610"/>
                  <a:pt x="0" y="630"/>
                </a:cubicBezTo>
              </a:path>
            </a:pathLst>
          </a:custGeom>
          <a:noFill/>
          <a:ln w="76200">
            <a:solidFill>
              <a:srgbClr val="118012"/>
            </a:solidFill>
            <a:round/>
            <a:headEnd/>
            <a:tailEnd type="triangle" w="med" len="me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wrap="square" lIns="91275" tIns="45638" rIns="91275" bIns="45638"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cs typeface="+mn-cs"/>
            </a:endParaRPr>
          </a:p>
        </p:txBody>
      </p:sp>
      <p:grpSp>
        <p:nvGrpSpPr>
          <p:cNvPr id="16" name="Group 1075"/>
          <p:cNvGrpSpPr>
            <a:grpSpLocks/>
          </p:cNvGrpSpPr>
          <p:nvPr/>
        </p:nvGrpSpPr>
        <p:grpSpPr bwMode="auto">
          <a:xfrm>
            <a:off x="7421598" y="446122"/>
            <a:ext cx="1722437" cy="528638"/>
            <a:chOff x="4776" y="329"/>
            <a:chExt cx="1085" cy="333"/>
          </a:xfrm>
        </p:grpSpPr>
        <p:sp>
          <p:nvSpPr>
            <p:cNvPr id="572445" name="AutoShape 11"/>
            <p:cNvSpPr>
              <a:spLocks noChangeArrowheads="1"/>
            </p:cNvSpPr>
            <p:nvPr/>
          </p:nvSpPr>
          <p:spPr bwMode="auto">
            <a:xfrm>
              <a:off x="4807" y="340"/>
              <a:ext cx="1054" cy="322"/>
            </a:xfrm>
            <a:prstGeom prst="roundRect">
              <a:avLst>
                <a:gd name="adj" fmla="val 16667"/>
              </a:avLst>
            </a:prstGeom>
            <a:noFill/>
            <a:ln w="76200">
              <a:solidFill>
                <a:srgbClr val="6D6D6D"/>
              </a:solidFill>
              <a:round/>
              <a:headEnd/>
              <a:tailEnd/>
            </a:ln>
            <a:effectLst>
              <a:outerShdw dist="35921" dir="2700000" algn="ctr" rotWithShape="0">
                <a:schemeClr val="bg2">
                  <a:alpha val="50000"/>
                </a:schemeClr>
              </a:outerShdw>
            </a:effectLst>
            <a:extLst>
              <a:ext uri="{909E8E84-426E-40dd-AFC4-6F175D3DCCD1}">
                <a14:hiddenFill xmlns:a14="http://schemas.microsoft.com/office/drawing/2010/main" xmlns="">
                  <a:solidFill>
                    <a:srgbClr val="FFFFFF"/>
                  </a:solidFill>
                </a14:hiddenFill>
              </a:ext>
            </a:extLst>
          </p:spPr>
          <p:txBody>
            <a:bodyPr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6D6D6D"/>
                </a:solidFill>
                <a:effectLst/>
                <a:uLnTx/>
                <a:uFillTx/>
                <a:latin typeface="Garamond" charset="0"/>
                <a:ea typeface="ＭＳ Ｐゴシック" charset="0"/>
                <a:cs typeface="+mn-cs"/>
              </a:endParaRPr>
            </a:p>
          </p:txBody>
        </p:sp>
        <p:sp>
          <p:nvSpPr>
            <p:cNvPr id="36" name="Text Box 12"/>
            <p:cNvSpPr txBox="1">
              <a:spLocks noChangeArrowheads="1"/>
            </p:cNvSpPr>
            <p:nvPr/>
          </p:nvSpPr>
          <p:spPr bwMode="auto">
            <a:xfrm>
              <a:off x="4776" y="329"/>
              <a:ext cx="701" cy="291"/>
            </a:xfrm>
            <a:prstGeom prst="rect">
              <a:avLst/>
            </a:prstGeom>
            <a:noFill/>
            <a:ln w="9525">
              <a:noFill/>
              <a:miter lim="800000"/>
              <a:headEnd/>
              <a:tailEnd/>
            </a:ln>
            <a:effectLst>
              <a:outerShdw dist="35921" dir="2700000" algn="ctr" rotWithShape="0">
                <a:schemeClr val="bg2">
                  <a:alpha val="50000"/>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6D6D6D"/>
                  </a:solidFill>
                  <a:effectLst>
                    <a:outerShdw blurRad="38100" dist="38100" dir="2700000" algn="tl">
                      <a:srgbClr val="000000"/>
                    </a:outerShdw>
                  </a:effectLst>
                  <a:uLnTx/>
                  <a:uFillTx/>
                  <a:latin typeface="Chalkboard" charset="0"/>
                  <a:ea typeface="ＭＳ Ｐゴシック" charset="0"/>
                </a:rPr>
                <a:t>Wed</a:t>
              </a:r>
            </a:p>
          </p:txBody>
        </p:sp>
      </p:grpSp>
      <p:sp>
        <p:nvSpPr>
          <p:cNvPr id="572443" name="Text Box 30"/>
          <p:cNvSpPr txBox="1">
            <a:spLocks noChangeArrowheads="1"/>
          </p:cNvSpPr>
          <p:nvPr/>
        </p:nvSpPr>
        <p:spPr bwMode="auto">
          <a:xfrm>
            <a:off x="8458200" y="35"/>
            <a:ext cx="685800" cy="396875"/>
          </a:xfrm>
          <a:prstGeom prst="rect">
            <a:avLst/>
          </a:prstGeom>
          <a:solidFill>
            <a:schemeClr val="bg2"/>
          </a:solidFill>
          <a:ln>
            <a:noFill/>
          </a:ln>
          <a:extLs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Arial" charset="0"/>
                <a:ea typeface="ＭＳ Ｐゴシック" charset="0"/>
                <a:cs typeface="Arial" charset="0"/>
              </a:rPr>
              <a:t>64</a:t>
            </a:r>
            <a:endParaRPr kumimoji="0" lang="en-US" sz="2000" b="0" i="0" u="none" strike="noStrike" kern="1200" cap="none" spc="0" normalizeH="0" baseline="0" noProof="0">
              <a:ln>
                <a:noFill/>
              </a:ln>
              <a:solidFill>
                <a:srgbClr val="FFFFFF"/>
              </a:solidFill>
              <a:effectLst/>
              <a:uLnTx/>
              <a:uFillTx/>
              <a:latin typeface="Arial" charset="0"/>
              <a:ea typeface="ＭＳ Ｐゴシック" charset="0"/>
              <a:cs typeface="Arial" charset="0"/>
            </a:endParaRPr>
          </a:p>
        </p:txBody>
      </p:sp>
      <p:pic>
        <p:nvPicPr>
          <p:cNvPr id="49" name="Picture 8" descr="j0237940"/>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003800" y="2781300"/>
            <a:ext cx="1716088" cy="1212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269317"/>
                                        </p:tgtEl>
                                        <p:attrNameLst>
                                          <p:attrName>style.visibility</p:attrName>
                                        </p:attrNameLst>
                                      </p:cBhvr>
                                      <p:to>
                                        <p:strVal val="visible"/>
                                      </p:to>
                                    </p:set>
                                    <p:animEffect transition="in" filter="wipe(down)">
                                      <p:cBhvr>
                                        <p:cTn id="19" dur="500"/>
                                        <p:tgtEl>
                                          <p:spTgt spid="269317"/>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3" presetClass="exit" presetSubtype="10" fill="hold" grpId="1" nodeType="clickEffect">
                                  <p:stCondLst>
                                    <p:cond delay="0"/>
                                  </p:stCondLst>
                                  <p:childTnLst>
                                    <p:animEffect transition="out" filter="blinds(horizontal)">
                                      <p:cBhvr>
                                        <p:cTn id="23" dur="500"/>
                                        <p:tgtEl>
                                          <p:spTgt spid="269317"/>
                                        </p:tgtEl>
                                      </p:cBhvr>
                                    </p:animEffect>
                                    <p:set>
                                      <p:cBhvr>
                                        <p:cTn id="24" dur="1" fill="hold">
                                          <p:stCondLst>
                                            <p:cond delay="499"/>
                                          </p:stCondLst>
                                        </p:cTn>
                                        <p:tgtEl>
                                          <p:spTgt spid="269317"/>
                                        </p:tgtEl>
                                        <p:attrNameLst>
                                          <p:attrName>style.visibility</p:attrName>
                                        </p:attrNameLst>
                                      </p:cBhvr>
                                      <p:to>
                                        <p:strVal val="hidden"/>
                                      </p:to>
                                    </p:set>
                                  </p:childTnLst>
                                </p:cTn>
                              </p:par>
                              <p:par>
                                <p:cTn id="25" presetID="9" presetClass="entr" presetSubtype="0" fill="hold" nodeType="with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dissolve">
                                      <p:cBhvr>
                                        <p:cTn id="27" dur="500"/>
                                        <p:tgtEl>
                                          <p:spTgt spid="4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5" presetClass="exit" presetSubtype="10" fill="hold" nodeType="clickEffect">
                                  <p:stCondLst>
                                    <p:cond delay="0"/>
                                  </p:stCondLst>
                                  <p:childTnLst>
                                    <p:animEffect transition="out" filter="checkerboard(across)">
                                      <p:cBhvr>
                                        <p:cTn id="31" dur="500"/>
                                        <p:tgtEl>
                                          <p:spTgt spid="49"/>
                                        </p:tgtEl>
                                      </p:cBhvr>
                                    </p:animEffect>
                                    <p:set>
                                      <p:cBhvr>
                                        <p:cTn id="32" dur="1" fill="hold">
                                          <p:stCondLst>
                                            <p:cond delay="499"/>
                                          </p:stCondLst>
                                        </p:cTn>
                                        <p:tgtEl>
                                          <p:spTgt spid="49"/>
                                        </p:tgtEl>
                                        <p:attrNameLst>
                                          <p:attrName>style.visibility</p:attrName>
                                        </p:attrNameLst>
                                      </p:cBhvr>
                                      <p:to>
                                        <p:strVal val="hidden"/>
                                      </p:to>
                                    </p:set>
                                  </p:childTnLst>
                                </p:cTn>
                              </p:par>
                            </p:childTnLst>
                          </p:cTn>
                        </p:par>
                        <p:par>
                          <p:cTn id="33" fill="hold" nodeType="afterGroup">
                            <p:stCondLst>
                              <p:cond delay="500"/>
                            </p:stCondLst>
                            <p:childTnLst>
                              <p:par>
                                <p:cTn id="34" presetID="22" presetClass="entr" presetSubtype="4" fill="hold" grpId="0" nodeType="afterEffect">
                                  <p:stCondLst>
                                    <p:cond delay="0"/>
                                  </p:stCondLst>
                                  <p:childTnLst>
                                    <p:set>
                                      <p:cBhvr>
                                        <p:cTn id="35" dur="1" fill="hold">
                                          <p:stCondLst>
                                            <p:cond delay="0"/>
                                          </p:stCondLst>
                                        </p:cTn>
                                        <p:tgtEl>
                                          <p:spTgt spid="269318"/>
                                        </p:tgtEl>
                                        <p:attrNameLst>
                                          <p:attrName>style.visibility</p:attrName>
                                        </p:attrNameLst>
                                      </p:cBhvr>
                                      <p:to>
                                        <p:strVal val="visible"/>
                                      </p:to>
                                    </p:set>
                                    <p:animEffect transition="in" filter="wipe(down)">
                                      <p:cBhvr>
                                        <p:cTn id="36" dur="500"/>
                                        <p:tgtEl>
                                          <p:spTgt spid="26931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3" presetClass="exit" presetSubtype="10" fill="hold" grpId="1" nodeType="clickEffect">
                                  <p:stCondLst>
                                    <p:cond delay="0"/>
                                  </p:stCondLst>
                                  <p:childTnLst>
                                    <p:animEffect transition="out" filter="blinds(horizontal)">
                                      <p:cBhvr>
                                        <p:cTn id="40" dur="500"/>
                                        <p:tgtEl>
                                          <p:spTgt spid="269318"/>
                                        </p:tgtEl>
                                      </p:cBhvr>
                                    </p:animEffect>
                                    <p:set>
                                      <p:cBhvr>
                                        <p:cTn id="41" dur="1" fill="hold">
                                          <p:stCondLst>
                                            <p:cond delay="499"/>
                                          </p:stCondLst>
                                        </p:cTn>
                                        <p:tgtEl>
                                          <p:spTgt spid="269318"/>
                                        </p:tgtEl>
                                        <p:attrNameLst>
                                          <p:attrName>style.visibility</p:attrName>
                                        </p:attrNameLst>
                                      </p:cBhvr>
                                      <p:to>
                                        <p:strVal val="hidden"/>
                                      </p:to>
                                    </p:set>
                                  </p:childTnLst>
                                </p:cTn>
                              </p:par>
                            </p:childTnLst>
                          </p:cTn>
                        </p:par>
                        <p:par>
                          <p:cTn id="42" fill="hold" nodeType="afterGroup">
                            <p:stCondLst>
                              <p:cond delay="500"/>
                            </p:stCondLst>
                            <p:childTnLst>
                              <p:par>
                                <p:cTn id="43" presetID="22" presetClass="entr" presetSubtype="1" fill="hold" grpId="0" nodeType="afterEffect">
                                  <p:stCondLst>
                                    <p:cond delay="0"/>
                                  </p:stCondLst>
                                  <p:childTnLst>
                                    <p:set>
                                      <p:cBhvr>
                                        <p:cTn id="44" dur="1" fill="hold">
                                          <p:stCondLst>
                                            <p:cond delay="0"/>
                                          </p:stCondLst>
                                        </p:cTn>
                                        <p:tgtEl>
                                          <p:spTgt spid="269319"/>
                                        </p:tgtEl>
                                        <p:attrNameLst>
                                          <p:attrName>style.visibility</p:attrName>
                                        </p:attrNameLst>
                                      </p:cBhvr>
                                      <p:to>
                                        <p:strVal val="visible"/>
                                      </p:to>
                                    </p:set>
                                    <p:animEffect transition="in" filter="wipe(up)">
                                      <p:cBhvr>
                                        <p:cTn id="45" dur="500"/>
                                        <p:tgtEl>
                                          <p:spTgt spid="269319"/>
                                        </p:tgtEl>
                                      </p:cBhvr>
                                    </p:animEffect>
                                  </p:childTnLst>
                                </p:cTn>
                              </p:par>
                            </p:childTnLst>
                          </p:cTn>
                        </p:par>
                      </p:childTnLst>
                    </p:cTn>
                  </p:par>
                  <p:par>
                    <p:cTn id="46" fill="hold" nodeType="clickPar">
                      <p:stCondLst>
                        <p:cond delay="indefinite"/>
                      </p:stCondLst>
                      <p:childTnLst>
                        <p:par>
                          <p:cTn id="47" fill="hold" nodeType="withGroup">
                            <p:stCondLst>
                              <p:cond delay="0"/>
                            </p:stCondLst>
                            <p:childTnLst>
                              <p:par>
                                <p:cTn id="48" presetID="3" presetClass="exit" presetSubtype="10" fill="hold" grpId="1" nodeType="clickEffect">
                                  <p:stCondLst>
                                    <p:cond delay="0"/>
                                  </p:stCondLst>
                                  <p:childTnLst>
                                    <p:animEffect transition="out" filter="blinds(horizontal)">
                                      <p:cBhvr>
                                        <p:cTn id="49" dur="500"/>
                                        <p:tgtEl>
                                          <p:spTgt spid="269319"/>
                                        </p:tgtEl>
                                      </p:cBhvr>
                                    </p:animEffect>
                                    <p:set>
                                      <p:cBhvr>
                                        <p:cTn id="50" dur="1" fill="hold">
                                          <p:stCondLst>
                                            <p:cond delay="499"/>
                                          </p:stCondLst>
                                        </p:cTn>
                                        <p:tgtEl>
                                          <p:spTgt spid="269319"/>
                                        </p:tgtEl>
                                        <p:attrNameLst>
                                          <p:attrName>style.visibility</p:attrName>
                                        </p:attrNameLst>
                                      </p:cBhvr>
                                      <p:to>
                                        <p:strVal val="hidden"/>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11"/>
                                        </p:tgtEl>
                                        <p:attrNameLst>
                                          <p:attrName>style.visibility</p:attrName>
                                        </p:attrNameLst>
                                      </p:cBhvr>
                                      <p:to>
                                        <p:strVal val="visible"/>
                                      </p:to>
                                    </p:set>
                                  </p:childTnLst>
                                </p:cTn>
                              </p:par>
                            </p:childTnLst>
                          </p:cTn>
                        </p:par>
                        <p:par>
                          <p:cTn id="55" fill="hold" nodeType="afterGroup">
                            <p:stCondLst>
                              <p:cond delay="0"/>
                            </p:stCondLst>
                            <p:childTnLst>
                              <p:par>
                                <p:cTn id="56" presetID="22" presetClass="entr" presetSubtype="4" fill="hold" grpId="0" nodeType="afterEffect">
                                  <p:stCondLst>
                                    <p:cond delay="0"/>
                                  </p:stCondLst>
                                  <p:childTnLst>
                                    <p:set>
                                      <p:cBhvr>
                                        <p:cTn id="57" dur="1" fill="hold">
                                          <p:stCondLst>
                                            <p:cond delay="0"/>
                                          </p:stCondLst>
                                        </p:cTn>
                                        <p:tgtEl>
                                          <p:spTgt spid="269320"/>
                                        </p:tgtEl>
                                        <p:attrNameLst>
                                          <p:attrName>style.visibility</p:attrName>
                                        </p:attrNameLst>
                                      </p:cBhvr>
                                      <p:to>
                                        <p:strVal val="visible"/>
                                      </p:to>
                                    </p:set>
                                    <p:animEffect transition="in" filter="wipe(down)">
                                      <p:cBhvr>
                                        <p:cTn id="58" dur="500"/>
                                        <p:tgtEl>
                                          <p:spTgt spid="269320"/>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3" presetClass="exit" presetSubtype="10" fill="hold" grpId="1" nodeType="clickEffect">
                                  <p:stCondLst>
                                    <p:cond delay="0"/>
                                  </p:stCondLst>
                                  <p:childTnLst>
                                    <p:animEffect transition="out" filter="blinds(horizontal)">
                                      <p:cBhvr>
                                        <p:cTn id="62" dur="500"/>
                                        <p:tgtEl>
                                          <p:spTgt spid="269320"/>
                                        </p:tgtEl>
                                      </p:cBhvr>
                                    </p:animEffect>
                                    <p:set>
                                      <p:cBhvr>
                                        <p:cTn id="63" dur="1" fill="hold">
                                          <p:stCondLst>
                                            <p:cond delay="499"/>
                                          </p:stCondLst>
                                        </p:cTn>
                                        <p:tgtEl>
                                          <p:spTgt spid="269320"/>
                                        </p:tgtEl>
                                        <p:attrNameLst>
                                          <p:attrName>style.visibility</p:attrName>
                                        </p:attrNameLst>
                                      </p:cBhvr>
                                      <p:to>
                                        <p:strVal val="hidden"/>
                                      </p:to>
                                    </p:set>
                                  </p:childTnLst>
                                </p:cTn>
                              </p:par>
                            </p:childTnLst>
                          </p:cTn>
                        </p:par>
                        <p:par>
                          <p:cTn id="64" fill="hold" nodeType="afterGroup">
                            <p:stCondLst>
                              <p:cond delay="500"/>
                            </p:stCondLst>
                            <p:childTnLst>
                              <p:par>
                                <p:cTn id="65" presetID="22" presetClass="entr" presetSubtype="1" fill="hold" grpId="0" nodeType="afterEffect">
                                  <p:stCondLst>
                                    <p:cond delay="0"/>
                                  </p:stCondLst>
                                  <p:childTnLst>
                                    <p:set>
                                      <p:cBhvr>
                                        <p:cTn id="66" dur="1" fill="hold">
                                          <p:stCondLst>
                                            <p:cond delay="0"/>
                                          </p:stCondLst>
                                        </p:cTn>
                                        <p:tgtEl>
                                          <p:spTgt spid="269340"/>
                                        </p:tgtEl>
                                        <p:attrNameLst>
                                          <p:attrName>style.visibility</p:attrName>
                                        </p:attrNameLst>
                                      </p:cBhvr>
                                      <p:to>
                                        <p:strVal val="visible"/>
                                      </p:to>
                                    </p:set>
                                    <p:animEffect transition="in" filter="wipe(up)">
                                      <p:cBhvr>
                                        <p:cTn id="67" dur="500"/>
                                        <p:tgtEl>
                                          <p:spTgt spid="269340"/>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3" presetClass="exit" presetSubtype="10" fill="hold" grpId="1" nodeType="clickEffect">
                                  <p:stCondLst>
                                    <p:cond delay="0"/>
                                  </p:stCondLst>
                                  <p:childTnLst>
                                    <p:animEffect transition="out" filter="blinds(horizontal)">
                                      <p:cBhvr>
                                        <p:cTn id="71" dur="500"/>
                                        <p:tgtEl>
                                          <p:spTgt spid="269340"/>
                                        </p:tgtEl>
                                      </p:cBhvr>
                                    </p:animEffect>
                                    <p:set>
                                      <p:cBhvr>
                                        <p:cTn id="72" dur="1" fill="hold">
                                          <p:stCondLst>
                                            <p:cond delay="499"/>
                                          </p:stCondLst>
                                        </p:cTn>
                                        <p:tgtEl>
                                          <p:spTgt spid="269340"/>
                                        </p:tgtEl>
                                        <p:attrNameLst>
                                          <p:attrName>style.visibility</p:attrName>
                                        </p:attrNameLst>
                                      </p:cBhvr>
                                      <p:to>
                                        <p:strVal val="hidden"/>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 presetClass="entr" presetSubtype="0" fill="hold" nodeType="clickEffect">
                                  <p:stCondLst>
                                    <p:cond delay="0"/>
                                  </p:stCondLst>
                                  <p:childTnLst>
                                    <p:set>
                                      <p:cBhvr>
                                        <p:cTn id="76" dur="1" fill="hold">
                                          <p:stCondLst>
                                            <p:cond delay="0"/>
                                          </p:stCondLst>
                                        </p:cTn>
                                        <p:tgtEl>
                                          <p:spTgt spid="12"/>
                                        </p:tgtEl>
                                        <p:attrNameLst>
                                          <p:attrName>style.visibility</p:attrName>
                                        </p:attrNameLst>
                                      </p:cBhvr>
                                      <p:to>
                                        <p:strVal val="visible"/>
                                      </p:to>
                                    </p:set>
                                  </p:childTnLst>
                                </p:cTn>
                              </p:par>
                            </p:childTnLst>
                          </p:cTn>
                        </p:par>
                        <p:par>
                          <p:cTn id="77" fill="hold" nodeType="afterGroup">
                            <p:stCondLst>
                              <p:cond delay="0"/>
                            </p:stCondLst>
                            <p:childTnLst>
                              <p:par>
                                <p:cTn id="78" presetID="22" presetClass="entr" presetSubtype="4" fill="hold" grpId="0" nodeType="afterEffect">
                                  <p:stCondLst>
                                    <p:cond delay="0"/>
                                  </p:stCondLst>
                                  <p:childTnLst>
                                    <p:set>
                                      <p:cBhvr>
                                        <p:cTn id="79" dur="1" fill="hold">
                                          <p:stCondLst>
                                            <p:cond delay="0"/>
                                          </p:stCondLst>
                                        </p:cTn>
                                        <p:tgtEl>
                                          <p:spTgt spid="269341"/>
                                        </p:tgtEl>
                                        <p:attrNameLst>
                                          <p:attrName>style.visibility</p:attrName>
                                        </p:attrNameLst>
                                      </p:cBhvr>
                                      <p:to>
                                        <p:strVal val="visible"/>
                                      </p:to>
                                    </p:set>
                                    <p:animEffect transition="in" filter="wipe(down)">
                                      <p:cBhvr>
                                        <p:cTn id="80" dur="500"/>
                                        <p:tgtEl>
                                          <p:spTgt spid="269341"/>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3" presetClass="exit" presetSubtype="10" fill="hold" grpId="1" nodeType="clickEffect">
                                  <p:stCondLst>
                                    <p:cond delay="0"/>
                                  </p:stCondLst>
                                  <p:childTnLst>
                                    <p:animEffect transition="out" filter="blinds(horizontal)">
                                      <p:cBhvr>
                                        <p:cTn id="84" dur="500"/>
                                        <p:tgtEl>
                                          <p:spTgt spid="269341"/>
                                        </p:tgtEl>
                                      </p:cBhvr>
                                    </p:animEffect>
                                    <p:set>
                                      <p:cBhvr>
                                        <p:cTn id="85" dur="1" fill="hold">
                                          <p:stCondLst>
                                            <p:cond delay="499"/>
                                          </p:stCondLst>
                                        </p:cTn>
                                        <p:tgtEl>
                                          <p:spTgt spid="269341"/>
                                        </p:tgtEl>
                                        <p:attrNameLst>
                                          <p:attrName>style.visibility</p:attrName>
                                        </p:attrNameLst>
                                      </p:cBhvr>
                                      <p:to>
                                        <p:strVal val="hidden"/>
                                      </p:to>
                                    </p:set>
                                  </p:childTnLst>
                                </p:cTn>
                              </p:par>
                            </p:childTnLst>
                          </p:cTn>
                        </p:par>
                        <p:par>
                          <p:cTn id="86" fill="hold" nodeType="afterGroup">
                            <p:stCondLst>
                              <p:cond delay="500"/>
                            </p:stCondLst>
                            <p:childTnLst>
                              <p:par>
                                <p:cTn id="87" presetID="22" presetClass="entr" presetSubtype="1" fill="hold" grpId="0" nodeType="afterEffect">
                                  <p:stCondLst>
                                    <p:cond delay="0"/>
                                  </p:stCondLst>
                                  <p:childTnLst>
                                    <p:set>
                                      <p:cBhvr>
                                        <p:cTn id="88" dur="1" fill="hold">
                                          <p:stCondLst>
                                            <p:cond delay="0"/>
                                          </p:stCondLst>
                                        </p:cTn>
                                        <p:tgtEl>
                                          <p:spTgt spid="269321"/>
                                        </p:tgtEl>
                                        <p:attrNameLst>
                                          <p:attrName>style.visibility</p:attrName>
                                        </p:attrNameLst>
                                      </p:cBhvr>
                                      <p:to>
                                        <p:strVal val="visible"/>
                                      </p:to>
                                    </p:set>
                                    <p:animEffect transition="in" filter="wipe(up)">
                                      <p:cBhvr>
                                        <p:cTn id="89" dur="500"/>
                                        <p:tgtEl>
                                          <p:spTgt spid="269321"/>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3" presetClass="exit" presetSubtype="10" fill="hold" grpId="1" nodeType="clickEffect">
                                  <p:stCondLst>
                                    <p:cond delay="0"/>
                                  </p:stCondLst>
                                  <p:childTnLst>
                                    <p:animEffect transition="out" filter="blinds(horizontal)">
                                      <p:cBhvr>
                                        <p:cTn id="93" dur="500"/>
                                        <p:tgtEl>
                                          <p:spTgt spid="269321"/>
                                        </p:tgtEl>
                                      </p:cBhvr>
                                    </p:animEffect>
                                    <p:set>
                                      <p:cBhvr>
                                        <p:cTn id="94" dur="1" fill="hold">
                                          <p:stCondLst>
                                            <p:cond delay="499"/>
                                          </p:stCondLst>
                                        </p:cTn>
                                        <p:tgtEl>
                                          <p:spTgt spid="269321"/>
                                        </p:tgtEl>
                                        <p:attrNameLst>
                                          <p:attrName>style.visibility</p:attrName>
                                        </p:attrNameLst>
                                      </p:cBhvr>
                                      <p:to>
                                        <p:strVal val="hidden"/>
                                      </p:to>
                                    </p:set>
                                  </p:childTnLst>
                                </p:cTn>
                              </p:par>
                            </p:childTnLst>
                          </p:cTn>
                        </p:par>
                        <p:par>
                          <p:cTn id="95" fill="hold" nodeType="afterGroup">
                            <p:stCondLst>
                              <p:cond delay="500"/>
                            </p:stCondLst>
                            <p:childTnLst>
                              <p:par>
                                <p:cTn id="96" presetID="22" presetClass="entr" presetSubtype="1" fill="hold" grpId="0" nodeType="afterEffect">
                                  <p:stCondLst>
                                    <p:cond delay="0"/>
                                  </p:stCondLst>
                                  <p:childTnLst>
                                    <p:set>
                                      <p:cBhvr>
                                        <p:cTn id="97" dur="1" fill="hold">
                                          <p:stCondLst>
                                            <p:cond delay="0"/>
                                          </p:stCondLst>
                                        </p:cTn>
                                        <p:tgtEl>
                                          <p:spTgt spid="269322"/>
                                        </p:tgtEl>
                                        <p:attrNameLst>
                                          <p:attrName>style.visibility</p:attrName>
                                        </p:attrNameLst>
                                      </p:cBhvr>
                                      <p:to>
                                        <p:strVal val="visible"/>
                                      </p:to>
                                    </p:set>
                                    <p:animEffect transition="in" filter="wipe(up)">
                                      <p:cBhvr>
                                        <p:cTn id="98" dur="500"/>
                                        <p:tgtEl>
                                          <p:spTgt spid="269322"/>
                                        </p:tgtEl>
                                      </p:cBhvr>
                                    </p:animEffect>
                                  </p:childTnLst>
                                </p:cTn>
                              </p:par>
                            </p:childTnLst>
                          </p:cTn>
                        </p:par>
                      </p:childTnLst>
                    </p:cTn>
                  </p:par>
                  <p:par>
                    <p:cTn id="99" fill="hold" nodeType="clickPar">
                      <p:stCondLst>
                        <p:cond delay="indefinite"/>
                      </p:stCondLst>
                      <p:childTnLst>
                        <p:par>
                          <p:cTn id="100" fill="hold" nodeType="withGroup">
                            <p:stCondLst>
                              <p:cond delay="0"/>
                            </p:stCondLst>
                            <p:childTnLst>
                              <p:par>
                                <p:cTn id="101" presetID="3" presetClass="exit" presetSubtype="10" fill="hold" grpId="1" nodeType="clickEffect">
                                  <p:stCondLst>
                                    <p:cond delay="0"/>
                                  </p:stCondLst>
                                  <p:childTnLst>
                                    <p:animEffect transition="out" filter="blinds(horizontal)">
                                      <p:cBhvr>
                                        <p:cTn id="102" dur="500"/>
                                        <p:tgtEl>
                                          <p:spTgt spid="269322"/>
                                        </p:tgtEl>
                                      </p:cBhvr>
                                    </p:animEffect>
                                    <p:set>
                                      <p:cBhvr>
                                        <p:cTn id="103" dur="1" fill="hold">
                                          <p:stCondLst>
                                            <p:cond delay="499"/>
                                          </p:stCondLst>
                                        </p:cTn>
                                        <p:tgtEl>
                                          <p:spTgt spid="269322"/>
                                        </p:tgtEl>
                                        <p:attrNameLst>
                                          <p:attrName>style.visibility</p:attrName>
                                        </p:attrNameLst>
                                      </p:cBhvr>
                                      <p:to>
                                        <p:strVal val="hidden"/>
                                      </p:to>
                                    </p:set>
                                  </p:childTnLst>
                                </p:cTn>
                              </p:par>
                            </p:childTnLst>
                          </p:cTn>
                        </p:par>
                      </p:childTnLst>
                    </p:cTn>
                  </p:par>
                  <p:par>
                    <p:cTn id="104" fill="hold" nodeType="clickPar">
                      <p:stCondLst>
                        <p:cond delay="indefinite"/>
                      </p:stCondLst>
                      <p:childTnLst>
                        <p:par>
                          <p:cTn id="105" fill="hold" nodeType="withGroup">
                            <p:stCondLst>
                              <p:cond delay="0"/>
                            </p:stCondLst>
                            <p:childTnLst>
                              <p:par>
                                <p:cTn id="106" presetID="1" presetClass="entr" presetSubtype="0" fill="hold" nodeType="clickEffect">
                                  <p:stCondLst>
                                    <p:cond delay="0"/>
                                  </p:stCondLst>
                                  <p:childTnLst>
                                    <p:set>
                                      <p:cBhvr>
                                        <p:cTn id="107" dur="1" fill="hold">
                                          <p:stCondLst>
                                            <p:cond delay="0"/>
                                          </p:stCondLst>
                                        </p:cTn>
                                        <p:tgtEl>
                                          <p:spTgt spid="16"/>
                                        </p:tgtEl>
                                        <p:attrNameLst>
                                          <p:attrName>style.visibility</p:attrName>
                                        </p:attrNameLst>
                                      </p:cBhvr>
                                      <p:to>
                                        <p:strVal val="visible"/>
                                      </p:to>
                                    </p:set>
                                  </p:childTnLst>
                                </p:cTn>
                              </p:par>
                            </p:childTnLst>
                          </p:cTn>
                        </p:par>
                      </p:childTnLst>
                    </p:cTn>
                  </p:par>
                  <p:par>
                    <p:cTn id="108" fill="hold" nodeType="clickPar">
                      <p:stCondLst>
                        <p:cond delay="indefinite"/>
                      </p:stCondLst>
                      <p:childTnLst>
                        <p:par>
                          <p:cTn id="109" fill="hold" nodeType="withGroup">
                            <p:stCondLst>
                              <p:cond delay="0"/>
                            </p:stCondLst>
                            <p:childTnLst>
                              <p:par>
                                <p:cTn id="110" presetID="1" presetClass="entr" presetSubtype="0" fill="hold" nodeType="clickEffect">
                                  <p:stCondLst>
                                    <p:cond delay="0"/>
                                  </p:stCondLst>
                                  <p:childTnLst>
                                    <p:set>
                                      <p:cBhvr>
                                        <p:cTn id="111" dur="1" fill="hold">
                                          <p:stCondLst>
                                            <p:cond delay="0"/>
                                          </p:stCondLst>
                                        </p:cTn>
                                        <p:tgtEl>
                                          <p:spTgt spid="4"/>
                                        </p:tgtEl>
                                        <p:attrNameLst>
                                          <p:attrName>style.visibility</p:attrName>
                                        </p:attrNameLst>
                                      </p:cBhvr>
                                      <p:to>
                                        <p:strVal val="visible"/>
                                      </p:to>
                                    </p:set>
                                  </p:childTnLst>
                                </p:cTn>
                              </p:par>
                            </p:childTnLst>
                          </p:cTn>
                        </p:par>
                      </p:childTnLst>
                    </p:cTn>
                  </p:par>
                  <p:par>
                    <p:cTn id="112" fill="hold" nodeType="clickPar">
                      <p:stCondLst>
                        <p:cond delay="indefinite"/>
                      </p:stCondLst>
                      <p:childTnLst>
                        <p:par>
                          <p:cTn id="113" fill="hold" nodeType="withGroup">
                            <p:stCondLst>
                              <p:cond delay="0"/>
                            </p:stCondLst>
                            <p:childTnLst>
                              <p:par>
                                <p:cTn id="114" presetID="22" presetClass="entr" presetSubtype="2" fill="hold" grpId="0" nodeType="clickEffect">
                                  <p:stCondLst>
                                    <p:cond delay="0"/>
                                  </p:stCondLst>
                                  <p:childTnLst>
                                    <p:set>
                                      <p:cBhvr>
                                        <p:cTn id="115" dur="1" fill="hold">
                                          <p:stCondLst>
                                            <p:cond delay="0"/>
                                          </p:stCondLst>
                                        </p:cTn>
                                        <p:tgtEl>
                                          <p:spTgt spid="83999"/>
                                        </p:tgtEl>
                                        <p:attrNameLst>
                                          <p:attrName>style.visibility</p:attrName>
                                        </p:attrNameLst>
                                      </p:cBhvr>
                                      <p:to>
                                        <p:strVal val="visible"/>
                                      </p:to>
                                    </p:set>
                                    <p:animEffect transition="in" filter="wipe(right)">
                                      <p:cBhvr>
                                        <p:cTn id="116" dur="500"/>
                                        <p:tgtEl>
                                          <p:spTgt spid="83999"/>
                                        </p:tgtEl>
                                      </p:cBhvr>
                                    </p:animEffect>
                                  </p:childTnLst>
                                </p:cTn>
                              </p:par>
                            </p:childTnLst>
                          </p:cTn>
                        </p:par>
                      </p:childTnLst>
                    </p:cTn>
                  </p:par>
                  <p:par>
                    <p:cTn id="117" fill="hold" nodeType="clickPar">
                      <p:stCondLst>
                        <p:cond delay="indefinite"/>
                      </p:stCondLst>
                      <p:childTnLst>
                        <p:par>
                          <p:cTn id="118" fill="hold" nodeType="withGroup">
                            <p:stCondLst>
                              <p:cond delay="0"/>
                            </p:stCondLst>
                            <p:childTnLst>
                              <p:par>
                                <p:cTn id="119" presetID="22" presetClass="entr" presetSubtype="8" fill="hold" grpId="0" nodeType="clickEffect">
                                  <p:stCondLst>
                                    <p:cond delay="0"/>
                                  </p:stCondLst>
                                  <p:childTnLst>
                                    <p:set>
                                      <p:cBhvr>
                                        <p:cTn id="120" dur="1" fill="hold">
                                          <p:stCondLst>
                                            <p:cond delay="0"/>
                                          </p:stCondLst>
                                        </p:cTn>
                                        <p:tgtEl>
                                          <p:spTgt spid="84000"/>
                                        </p:tgtEl>
                                        <p:attrNameLst>
                                          <p:attrName>style.visibility</p:attrName>
                                        </p:attrNameLst>
                                      </p:cBhvr>
                                      <p:to>
                                        <p:strVal val="visible"/>
                                      </p:to>
                                    </p:set>
                                    <p:animEffect transition="in" filter="wipe(left)">
                                      <p:cBhvr>
                                        <p:cTn id="121" dur="500"/>
                                        <p:tgtEl>
                                          <p:spTgt spid="84000"/>
                                        </p:tgtEl>
                                      </p:cBhvr>
                                    </p:animEffec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ntr" presetSubtype="0" fill="hold" nodeType="clickEffect">
                                  <p:stCondLst>
                                    <p:cond delay="0"/>
                                  </p:stCondLst>
                                  <p:childTnLst>
                                    <p:set>
                                      <p:cBhvr>
                                        <p:cTn id="125" dur="1" fill="hold">
                                          <p:stCondLst>
                                            <p:cond delay="0"/>
                                          </p:stCondLst>
                                        </p:cTn>
                                        <p:tgtEl>
                                          <p:spTgt spid="14"/>
                                        </p:tgtEl>
                                        <p:attrNameLst>
                                          <p:attrName>style.visibility</p:attrName>
                                        </p:attrNameLst>
                                      </p:cBhvr>
                                      <p:to>
                                        <p:strVal val="visible"/>
                                      </p:to>
                                    </p:set>
                                  </p:childTnLst>
                                </p:cTn>
                              </p:par>
                            </p:childTnLst>
                          </p:cTn>
                        </p:par>
                      </p:childTnLst>
                    </p:cTn>
                  </p:par>
                  <p:par>
                    <p:cTn id="126" fill="hold" nodeType="clickPar">
                      <p:stCondLst>
                        <p:cond delay="indefinite"/>
                      </p:stCondLst>
                      <p:childTnLst>
                        <p:par>
                          <p:cTn id="127" fill="hold" nodeType="withGroup">
                            <p:stCondLst>
                              <p:cond delay="0"/>
                            </p:stCondLst>
                            <p:childTnLst>
                              <p:par>
                                <p:cTn id="128" presetID="22" presetClass="entr" presetSubtype="2" fill="hold" grpId="0" nodeType="clickEffect">
                                  <p:stCondLst>
                                    <p:cond delay="0"/>
                                  </p:stCondLst>
                                  <p:childTnLst>
                                    <p:set>
                                      <p:cBhvr>
                                        <p:cTn id="129" dur="1" fill="hold">
                                          <p:stCondLst>
                                            <p:cond delay="0"/>
                                          </p:stCondLst>
                                        </p:cTn>
                                        <p:tgtEl>
                                          <p:spTgt spid="84014"/>
                                        </p:tgtEl>
                                        <p:attrNameLst>
                                          <p:attrName>style.visibility</p:attrName>
                                        </p:attrNameLst>
                                      </p:cBhvr>
                                      <p:to>
                                        <p:strVal val="visible"/>
                                      </p:to>
                                    </p:set>
                                    <p:animEffect transition="in" filter="wipe(right)">
                                      <p:cBhvr>
                                        <p:cTn id="130" dur="500"/>
                                        <p:tgtEl>
                                          <p:spTgt spid="84014"/>
                                        </p:tgtEl>
                                      </p:cBhvr>
                                    </p:animEffect>
                                  </p:childTnLst>
                                </p:cTn>
                              </p:par>
                            </p:childTnLst>
                          </p:cTn>
                        </p:par>
                      </p:childTnLst>
                    </p:cTn>
                  </p:par>
                  <p:par>
                    <p:cTn id="131" fill="hold" nodeType="clickPar">
                      <p:stCondLst>
                        <p:cond delay="indefinite"/>
                      </p:stCondLst>
                      <p:childTnLst>
                        <p:par>
                          <p:cTn id="132" fill="hold" nodeType="withGroup">
                            <p:stCondLst>
                              <p:cond delay="0"/>
                            </p:stCondLst>
                            <p:childTnLst>
                              <p:par>
                                <p:cTn id="133" presetID="22" presetClass="entr" presetSubtype="4" fill="hold" grpId="0" nodeType="clickEffect">
                                  <p:stCondLst>
                                    <p:cond delay="0"/>
                                  </p:stCondLst>
                                  <p:childTnLst>
                                    <p:set>
                                      <p:cBhvr>
                                        <p:cTn id="134" dur="1" fill="hold">
                                          <p:stCondLst>
                                            <p:cond delay="0"/>
                                          </p:stCondLst>
                                        </p:cTn>
                                        <p:tgtEl>
                                          <p:spTgt spid="84015"/>
                                        </p:tgtEl>
                                        <p:attrNameLst>
                                          <p:attrName>style.visibility</p:attrName>
                                        </p:attrNameLst>
                                      </p:cBhvr>
                                      <p:to>
                                        <p:strVal val="visible"/>
                                      </p:to>
                                    </p:set>
                                    <p:animEffect transition="in" filter="wipe(down)">
                                      <p:cBhvr>
                                        <p:cTn id="135" dur="500"/>
                                        <p:tgtEl>
                                          <p:spTgt spid="84015"/>
                                        </p:tgtEl>
                                      </p:cBhvr>
                                    </p:animEffec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22" presetClass="entr" presetSubtype="2" fill="hold" grpId="0" nodeType="clickEffect">
                                  <p:stCondLst>
                                    <p:cond delay="0"/>
                                  </p:stCondLst>
                                  <p:childTnLst>
                                    <p:set>
                                      <p:cBhvr>
                                        <p:cTn id="139" dur="1" fill="hold">
                                          <p:stCondLst>
                                            <p:cond delay="0"/>
                                          </p:stCondLst>
                                        </p:cTn>
                                        <p:tgtEl>
                                          <p:spTgt spid="84016"/>
                                        </p:tgtEl>
                                        <p:attrNameLst>
                                          <p:attrName>style.visibility</p:attrName>
                                        </p:attrNameLst>
                                      </p:cBhvr>
                                      <p:to>
                                        <p:strVal val="visible"/>
                                      </p:to>
                                    </p:set>
                                    <p:animEffect transition="in" filter="wipe(right)">
                                      <p:cBhvr>
                                        <p:cTn id="140" dur="500"/>
                                        <p:tgtEl>
                                          <p:spTgt spid="84016"/>
                                        </p:tgtEl>
                                      </p:cBhvr>
                                    </p:animEffect>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ntr" presetSubtype="0" fill="hold" nodeType="clickEffect">
                                  <p:stCondLst>
                                    <p:cond delay="0"/>
                                  </p:stCondLst>
                                  <p:childTnLst>
                                    <p:set>
                                      <p:cBhvr>
                                        <p:cTn id="144" dur="1" fill="hold">
                                          <p:stCondLst>
                                            <p:cond delay="0"/>
                                          </p:stCondLst>
                                        </p:cTn>
                                        <p:tgtEl>
                                          <p:spTgt spid="13"/>
                                        </p:tgtEl>
                                        <p:attrNameLst>
                                          <p:attrName>style.visibility</p:attrName>
                                        </p:attrNameLst>
                                      </p:cBhvr>
                                      <p:to>
                                        <p:strVal val="visible"/>
                                      </p:to>
                                    </p:set>
                                  </p:childTnLst>
                                </p:cTn>
                              </p:par>
                            </p:childTnLst>
                          </p:cTn>
                        </p:par>
                      </p:childTnLst>
                    </p:cTn>
                  </p:par>
                  <p:par>
                    <p:cTn id="145" fill="hold" nodeType="clickPar">
                      <p:stCondLst>
                        <p:cond delay="indefinite"/>
                      </p:stCondLst>
                      <p:childTnLst>
                        <p:par>
                          <p:cTn id="146" fill="hold" nodeType="withGroup">
                            <p:stCondLst>
                              <p:cond delay="0"/>
                            </p:stCondLst>
                            <p:childTnLst>
                              <p:par>
                                <p:cTn id="147" presetID="1" presetClass="entr" presetSubtype="0" fill="hold" nodeType="clickEffect">
                                  <p:stCondLst>
                                    <p:cond delay="0"/>
                                  </p:stCondLst>
                                  <p:childTnLst>
                                    <p:set>
                                      <p:cBhvr>
                                        <p:cTn id="148" dur="1" fill="hold">
                                          <p:stCondLst>
                                            <p:cond delay="0"/>
                                          </p:stCondLst>
                                        </p:cTn>
                                        <p:tgtEl>
                                          <p:spTgt spid="5"/>
                                        </p:tgtEl>
                                        <p:attrNameLst>
                                          <p:attrName>style.visibility</p:attrName>
                                        </p:attrNameLst>
                                      </p:cBhvr>
                                      <p:to>
                                        <p:strVal val="visible"/>
                                      </p:to>
                                    </p:set>
                                  </p:childTnLst>
                                </p:cTn>
                              </p:par>
                            </p:childTnLst>
                          </p:cTn>
                        </p:par>
                      </p:childTnLst>
                    </p:cTn>
                  </p:par>
                  <p:par>
                    <p:cTn id="149" fill="hold" nodeType="clickPar">
                      <p:stCondLst>
                        <p:cond delay="indefinite"/>
                      </p:stCondLst>
                      <p:childTnLst>
                        <p:par>
                          <p:cTn id="150" fill="hold" nodeType="withGroup">
                            <p:stCondLst>
                              <p:cond delay="0"/>
                            </p:stCondLst>
                            <p:childTnLst>
                              <p:par>
                                <p:cTn id="151" presetID="22" presetClass="entr" presetSubtype="2" fill="hold" grpId="0" nodeType="clickEffect">
                                  <p:stCondLst>
                                    <p:cond delay="0"/>
                                  </p:stCondLst>
                                  <p:childTnLst>
                                    <p:set>
                                      <p:cBhvr>
                                        <p:cTn id="152" dur="1" fill="hold">
                                          <p:stCondLst>
                                            <p:cond delay="0"/>
                                          </p:stCondLst>
                                        </p:cTn>
                                        <p:tgtEl>
                                          <p:spTgt spid="84017"/>
                                        </p:tgtEl>
                                        <p:attrNameLst>
                                          <p:attrName>style.visibility</p:attrName>
                                        </p:attrNameLst>
                                      </p:cBhvr>
                                      <p:to>
                                        <p:strVal val="visible"/>
                                      </p:to>
                                    </p:set>
                                    <p:animEffect transition="in" filter="wipe(right)">
                                      <p:cBhvr>
                                        <p:cTn id="153" dur="500"/>
                                        <p:tgtEl>
                                          <p:spTgt spid="840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9317" grpId="0" animBg="1"/>
      <p:bldP spid="269317" grpId="1" animBg="1"/>
      <p:bldP spid="269318" grpId="0" animBg="1"/>
      <p:bldP spid="269318" grpId="1" animBg="1"/>
      <p:bldP spid="269319" grpId="0" animBg="1"/>
      <p:bldP spid="269319" grpId="1" animBg="1"/>
      <p:bldP spid="269320" grpId="0" animBg="1"/>
      <p:bldP spid="269320" grpId="1" animBg="1"/>
      <p:bldP spid="269321" grpId="0" animBg="1"/>
      <p:bldP spid="269321" grpId="1" animBg="1"/>
      <p:bldP spid="269322" grpId="0" animBg="1"/>
      <p:bldP spid="269322" grpId="1" animBg="1"/>
      <p:bldP spid="269340" grpId="0" animBg="1"/>
      <p:bldP spid="269340" grpId="1" animBg="1"/>
      <p:bldP spid="269341" grpId="0" animBg="1"/>
      <p:bldP spid="269341" grpId="1" animBg="1"/>
      <p:bldP spid="83999" grpId="0" animBg="1"/>
      <p:bldP spid="84000" grpId="0" animBg="1"/>
      <p:bldP spid="84014" grpId="0" animBg="1"/>
      <p:bldP spid="84015" grpId="0" animBg="1"/>
      <p:bldP spid="84016" grpId="0" animBg="1"/>
      <p:bldP spid="84017"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07504" y="0"/>
            <a:ext cx="6984776" cy="6804038"/>
          </a:xfrm>
          <a:prstGeom prst="rect">
            <a:avLst/>
          </a:prstGeom>
        </p:spPr>
      </p:pic>
      <p:sp>
        <p:nvSpPr>
          <p:cNvPr id="3" name="Title 2"/>
          <p:cNvSpPr>
            <a:spLocks noGrp="1"/>
          </p:cNvSpPr>
          <p:nvPr>
            <p:ph type="title" idx="4294967295"/>
          </p:nvPr>
        </p:nvSpPr>
        <p:spPr>
          <a:xfrm>
            <a:off x="0" y="3356992"/>
            <a:ext cx="2987824" cy="1728192"/>
          </a:xfrm>
          <a:solidFill>
            <a:schemeClr val="bg1"/>
          </a:solidFill>
        </p:spPr>
        <p:txBody>
          <a:bodyPr/>
          <a:lstStyle/>
          <a:p>
            <a:pPr algn="l"/>
            <a:r>
              <a:rPr lang="en-US" b="1"/>
              <a:t>A Silver</a:t>
            </a:r>
            <a:r>
              <a:rPr lang="en-US" b="1" baseline="0"/>
              <a:t> Denarius</a:t>
            </a:r>
            <a:endParaRPr lang="en-US" b="1"/>
          </a:p>
        </p:txBody>
      </p:sp>
      <p:sp>
        <p:nvSpPr>
          <p:cNvPr id="4" name="Title 2"/>
          <p:cNvSpPr txBox="1">
            <a:spLocks/>
          </p:cNvSpPr>
          <p:nvPr/>
        </p:nvSpPr>
        <p:spPr bwMode="auto">
          <a:xfrm>
            <a:off x="5940152" y="6453336"/>
            <a:ext cx="3203848" cy="397768"/>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2pPr>
            <a:lvl3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3pPr>
            <a:lvl4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4pPr>
            <a:lvl5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5pPr>
            <a:lvl6pPr marL="4572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6pPr>
            <a:lvl7pPr marL="9144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7pPr>
            <a:lvl8pPr marL="13716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8pPr>
            <a:lvl9pPr marL="18288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9pPr>
          </a:lstStyle>
          <a:p>
            <a:pPr algn="r"/>
            <a:r>
              <a:rPr lang="en-US" sz="1600" b="1"/>
              <a:t>Logos Bible Software</a:t>
            </a:r>
          </a:p>
        </p:txBody>
      </p:sp>
      <p:sp>
        <p:nvSpPr>
          <p:cNvPr id="5" name="Title 2"/>
          <p:cNvSpPr txBox="1">
            <a:spLocks/>
          </p:cNvSpPr>
          <p:nvPr/>
        </p:nvSpPr>
        <p:spPr bwMode="auto">
          <a:xfrm>
            <a:off x="4067944" y="44624"/>
            <a:ext cx="5098297" cy="2232248"/>
          </a:xfrm>
          <a:prstGeom prst="rect">
            <a:avLst/>
          </a:prstGeom>
          <a:solidFill>
            <a:srgbClr val="FFFFFF"/>
          </a:solidFill>
          <a:ln>
            <a:noFill/>
          </a:ln>
          <a:extLs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2pPr>
            <a:lvl3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3pPr>
            <a:lvl4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4pPr>
            <a:lvl5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5pPr>
            <a:lvl6pPr marL="4572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6pPr>
            <a:lvl7pPr marL="9144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7pPr>
            <a:lvl8pPr marL="13716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8pPr>
            <a:lvl9pPr marL="18288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9pPr>
          </a:lstStyle>
          <a:p>
            <a:pPr algn="l"/>
            <a:r>
              <a:rPr lang="en-US" sz="1400" b="1"/>
              <a:t>SILVER DENARIUS</a:t>
            </a:r>
          </a:p>
          <a:p>
            <a:pPr algn="l"/>
            <a:r>
              <a:rPr lang="en-US" sz="1400"/>
              <a:t>The denarius was considered a fair day</a:t>
            </a:r>
            <a:r>
              <a:rPr lang="mr-IN" sz="1400"/>
              <a:t>'</a:t>
            </a:r>
            <a:r>
              <a:rPr lang="en-US" sz="1400"/>
              <a:t>s pay for a common labor in the first century. Jesus asked to see this coin when asked if it were lawful to pay taxes to Caesar (Matt 22:18).</a:t>
            </a:r>
          </a:p>
          <a:p>
            <a:pPr algn="l"/>
            <a:endParaRPr lang="en-US" sz="1400"/>
          </a:p>
          <a:p>
            <a:pPr algn="l"/>
            <a:r>
              <a:rPr lang="en-US" sz="1400" b="1"/>
              <a:t>What one coin could buy:</a:t>
            </a:r>
          </a:p>
          <a:p>
            <a:pPr algn="l"/>
            <a:r>
              <a:rPr lang="en-US" sz="1400"/>
              <a:t>15 lbs. of wheat (in a basket)</a:t>
            </a:r>
          </a:p>
          <a:p>
            <a:pPr algn="l"/>
            <a:endParaRPr lang="en-US" sz="1400"/>
          </a:p>
          <a:p>
            <a:pPr algn="l"/>
            <a:r>
              <a:rPr lang="en-US" sz="1400" b="1"/>
              <a:t>Translation of coin text: </a:t>
            </a:r>
            <a:r>
              <a:rPr lang="mr-IN" sz="1400"/>
              <a:t>"</a:t>
            </a:r>
            <a:r>
              <a:rPr lang="en-US" sz="1400"/>
              <a:t>Tiberius Caesar, son of the divine [Augustus], [himself now] Augustus</a:t>
            </a:r>
            <a:r>
              <a:rPr lang="mr-IN" sz="1400"/>
              <a:t>"</a:t>
            </a:r>
            <a:endParaRPr lang="en-US" sz="1400" b="1"/>
          </a:p>
        </p:txBody>
      </p:sp>
      <p:sp>
        <p:nvSpPr>
          <p:cNvPr id="8" name="Rounded Rectangle 7">
            <a:extLst>
              <a:ext uri="{FF2B5EF4-FFF2-40B4-BE49-F238E27FC236}">
                <a16:creationId xmlns:a16="http://schemas.microsoft.com/office/drawing/2014/main" id="{CCC66353-6FB3-5F47-B6F2-5F01CE4280DA}"/>
              </a:ext>
            </a:extLst>
          </p:cNvPr>
          <p:cNvSpPr/>
          <p:nvPr/>
        </p:nvSpPr>
        <p:spPr bwMode="auto">
          <a:xfrm rot="21014827">
            <a:off x="4421041" y="5940809"/>
            <a:ext cx="864096" cy="370003"/>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endParaRPr>
          </a:p>
        </p:txBody>
      </p:sp>
      <p:sp>
        <p:nvSpPr>
          <p:cNvPr id="6" name="Title 2"/>
          <p:cNvSpPr txBox="1">
            <a:spLocks/>
          </p:cNvSpPr>
          <p:nvPr/>
        </p:nvSpPr>
        <p:spPr bwMode="auto">
          <a:xfrm>
            <a:off x="0" y="5013176"/>
            <a:ext cx="4572000" cy="1656184"/>
          </a:xfrm>
          <a:prstGeom prst="rect">
            <a:avLst/>
          </a:prstGeom>
          <a:solidFill>
            <a:srgbClr val="FFFFFF"/>
          </a:solidFill>
          <a:ln>
            <a:noFill/>
          </a:ln>
          <a:extLs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2pPr>
            <a:lvl3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3pPr>
            <a:lvl4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4pPr>
            <a:lvl5pPr algn="ctr" rtl="0" eaLnBrk="0" fontAlgn="base" hangingPunct="0">
              <a:spcBef>
                <a:spcPct val="0"/>
              </a:spcBef>
              <a:spcAft>
                <a:spcPct val="0"/>
              </a:spcAft>
              <a:defRPr sz="4400">
                <a:solidFill>
                  <a:schemeClr val="tx2"/>
                </a:solidFill>
                <a:latin typeface="Arial" pitchFamily="-112" charset="0"/>
                <a:ea typeface="Osaka" pitchFamily="-112" charset="-128"/>
                <a:cs typeface="Osaka" pitchFamily="-112" charset="-128"/>
              </a:defRPr>
            </a:lvl5pPr>
            <a:lvl6pPr marL="4572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6pPr>
            <a:lvl7pPr marL="9144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7pPr>
            <a:lvl8pPr marL="13716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8pPr>
            <a:lvl9pPr marL="1828800" algn="ctr" rtl="0" fontAlgn="base">
              <a:spcBef>
                <a:spcPct val="0"/>
              </a:spcBef>
              <a:spcAft>
                <a:spcPct val="0"/>
              </a:spcAft>
              <a:defRPr sz="4400">
                <a:solidFill>
                  <a:schemeClr val="tx2"/>
                </a:solidFill>
                <a:latin typeface="Arial" pitchFamily="-112" charset="0"/>
                <a:ea typeface="Osaka" pitchFamily="-112" charset="-128"/>
                <a:cs typeface="Osaka" pitchFamily="-112" charset="-128"/>
              </a:defRPr>
            </a:lvl9pPr>
          </a:lstStyle>
          <a:p>
            <a:pPr algn="l"/>
            <a:r>
              <a:rPr lang="en-US" sz="1400" dirty="0"/>
              <a:t>When the Pharisees asked Jesus if it was lawful to pay taxes to Caesar, Jesus asked to see a coin for the tax. They gave him a denarius like this. The motto on this coin proclaims Tiberius to be the son of the divine Caesar who preceded him. Jesus, the true Son of God, would have recognized the irony of Tiberius</a:t>
            </a:r>
            <a:r>
              <a:rPr lang="mr-IN" sz="1400" dirty="0"/>
              <a:t>'</a:t>
            </a:r>
            <a:r>
              <a:rPr lang="en-US" sz="1400" dirty="0"/>
              <a:t>s claim (Matt 22:17-22; Mark 12:14-17; Luke 20:21-26).</a:t>
            </a:r>
            <a:endParaRPr lang="en-US" sz="1200" dirty="0"/>
          </a:p>
        </p:txBody>
      </p:sp>
    </p:spTree>
    <p:extLst>
      <p:ext uri="{BB962C8B-B14F-4D97-AF65-F5344CB8AC3E}">
        <p14:creationId xmlns:p14="http://schemas.microsoft.com/office/powerpoint/2010/main" val="1942013651"/>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Time is the Most Important Thing You Own">
            <a:extLst>
              <a:ext uri="{FF2B5EF4-FFF2-40B4-BE49-F238E27FC236}">
                <a16:creationId xmlns:a16="http://schemas.microsoft.com/office/drawing/2014/main" id="{7CB58863-55B5-0BB3-6EC2-0CFB92A379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891540"/>
            <a:ext cx="9123028" cy="5966460"/>
          </a:xfrm>
          <a:prstGeom prst="rect">
            <a:avLst/>
          </a:prstGeom>
          <a:noFill/>
          <a:extLst>
            <a:ext uri="{909E8E84-426E-40DD-AFC4-6F175D3DCCD1}">
              <a14:hiddenFill xmlns:a14="http://schemas.microsoft.com/office/drawing/2010/main">
                <a:solidFill>
                  <a:srgbClr val="FFFFFF"/>
                </a:solidFill>
              </a14:hiddenFill>
            </a:ext>
          </a:extLst>
        </p:spPr>
      </p:pic>
      <p:sp>
        <p:nvSpPr>
          <p:cNvPr id="331779" name="Title 1">
            <a:extLst>
              <a:ext uri="{FF2B5EF4-FFF2-40B4-BE49-F238E27FC236}">
                <a16:creationId xmlns:a16="http://schemas.microsoft.com/office/drawing/2014/main" id="{406C3E20-B1C9-2632-00F1-0C4FE79F0157}"/>
              </a:ext>
            </a:extLst>
          </p:cNvPr>
          <p:cNvSpPr>
            <a:spLocks noGrp="1"/>
          </p:cNvSpPr>
          <p:nvPr>
            <p:ph type="title" idx="4294967295"/>
          </p:nvPr>
        </p:nvSpPr>
        <p:spPr>
          <a:xfrm>
            <a:off x="685800" y="76200"/>
            <a:ext cx="7772400" cy="1143000"/>
          </a:xfrm>
        </p:spPr>
        <p:txBody>
          <a:bodyPr/>
          <a:lstStyle/>
          <a:p>
            <a:pPr eaLnBrk="1" hangingPunct="1"/>
            <a:r>
              <a:rPr lang="en-US" altLang="en-US" b="1" dirty="0">
                <a:solidFill>
                  <a:srgbClr val="FFFFFF"/>
                </a:solidFill>
                <a:ea typeface="ＭＳ Ｐゴシック" panose="020B0600070205080204" pitchFamily="34" charset="-128"/>
                <a:cs typeface="Arial" panose="020B0604020202020204" pitchFamily="34" charset="0"/>
              </a:rPr>
              <a:t>What’s Most Important?</a:t>
            </a:r>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938B8455-A7AC-5670-94E4-A0EC699FF4DE}"/>
              </a:ext>
            </a:extLst>
          </p:cNvPr>
          <p:cNvGrpSpPr/>
          <p:nvPr/>
        </p:nvGrpSpPr>
        <p:grpSpPr>
          <a:xfrm>
            <a:off x="-70599" y="1005840"/>
            <a:ext cx="9272841" cy="4846320"/>
            <a:chOff x="-70599" y="1005840"/>
            <a:chExt cx="9272841" cy="4846320"/>
          </a:xfrm>
        </p:grpSpPr>
        <p:pic>
          <p:nvPicPr>
            <p:cNvPr id="22530" name="Picture 2" descr="The most important thing is to enjoy your life... - StatusMind.com">
              <a:extLst>
                <a:ext uri="{FF2B5EF4-FFF2-40B4-BE49-F238E27FC236}">
                  <a16:creationId xmlns:a16="http://schemas.microsoft.com/office/drawing/2014/main" id="{441BDA8E-439B-7DA4-B777-164BD49532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242" y="1005840"/>
              <a:ext cx="9260484" cy="484632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BC1F420D-F9C7-1472-0F85-C13438259FC3}"/>
                </a:ext>
              </a:extLst>
            </p:cNvPr>
            <p:cNvSpPr/>
            <p:nvPr/>
          </p:nvSpPr>
          <p:spPr bwMode="auto">
            <a:xfrm>
              <a:off x="-58242" y="1005840"/>
              <a:ext cx="6199550" cy="551111"/>
            </a:xfrm>
            <a:prstGeom prst="rect">
              <a:avLst/>
            </a:prstGeom>
            <a:solidFill>
              <a:srgbClr val="ECECEC"/>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cs typeface="+mn-cs"/>
              </a:endParaRPr>
            </a:p>
          </p:txBody>
        </p:sp>
        <p:sp>
          <p:nvSpPr>
            <p:cNvPr id="3" name="Rectangle 2">
              <a:extLst>
                <a:ext uri="{FF2B5EF4-FFF2-40B4-BE49-F238E27FC236}">
                  <a16:creationId xmlns:a16="http://schemas.microsoft.com/office/drawing/2014/main" id="{BD424355-B5A3-28A4-434C-E3601025D68F}"/>
                </a:ext>
              </a:extLst>
            </p:cNvPr>
            <p:cNvSpPr/>
            <p:nvPr/>
          </p:nvSpPr>
          <p:spPr bwMode="auto">
            <a:xfrm>
              <a:off x="-58242" y="1339473"/>
              <a:ext cx="6014199" cy="551111"/>
            </a:xfrm>
            <a:prstGeom prst="rect">
              <a:avLst/>
            </a:prstGeom>
            <a:solidFill>
              <a:srgbClr val="ECECEC"/>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cs typeface="+mn-cs"/>
              </a:endParaRPr>
            </a:p>
          </p:txBody>
        </p:sp>
        <p:sp>
          <p:nvSpPr>
            <p:cNvPr id="4" name="Rectangle 3">
              <a:extLst>
                <a:ext uri="{FF2B5EF4-FFF2-40B4-BE49-F238E27FC236}">
                  <a16:creationId xmlns:a16="http://schemas.microsoft.com/office/drawing/2014/main" id="{CDA165A7-A570-5779-F9FE-EAFC87AB2887}"/>
                </a:ext>
              </a:extLst>
            </p:cNvPr>
            <p:cNvSpPr/>
            <p:nvPr/>
          </p:nvSpPr>
          <p:spPr bwMode="auto">
            <a:xfrm>
              <a:off x="-58242" y="1821386"/>
              <a:ext cx="6014199" cy="551111"/>
            </a:xfrm>
            <a:prstGeom prst="rect">
              <a:avLst/>
            </a:prstGeom>
            <a:solidFill>
              <a:srgbClr val="ECECEC"/>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cs typeface="+mn-cs"/>
              </a:endParaRPr>
            </a:p>
          </p:txBody>
        </p:sp>
        <p:sp>
          <p:nvSpPr>
            <p:cNvPr id="5" name="Rectangle 4">
              <a:extLst>
                <a:ext uri="{FF2B5EF4-FFF2-40B4-BE49-F238E27FC236}">
                  <a16:creationId xmlns:a16="http://schemas.microsoft.com/office/drawing/2014/main" id="{4EAC9E13-B9FA-74E5-9791-9BC24DDE5D23}"/>
                </a:ext>
              </a:extLst>
            </p:cNvPr>
            <p:cNvSpPr/>
            <p:nvPr/>
          </p:nvSpPr>
          <p:spPr bwMode="auto">
            <a:xfrm>
              <a:off x="-21172" y="2352726"/>
              <a:ext cx="6014199" cy="551111"/>
            </a:xfrm>
            <a:prstGeom prst="rect">
              <a:avLst/>
            </a:prstGeom>
            <a:solidFill>
              <a:srgbClr val="ECECEC"/>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cs typeface="+mn-cs"/>
              </a:endParaRPr>
            </a:p>
          </p:txBody>
        </p:sp>
        <p:sp>
          <p:nvSpPr>
            <p:cNvPr id="6" name="Rectangle 5">
              <a:extLst>
                <a:ext uri="{FF2B5EF4-FFF2-40B4-BE49-F238E27FC236}">
                  <a16:creationId xmlns:a16="http://schemas.microsoft.com/office/drawing/2014/main" id="{530F65D1-1FA5-CDFA-D92C-70D7E5FEF5E9}"/>
                </a:ext>
              </a:extLst>
            </p:cNvPr>
            <p:cNvSpPr/>
            <p:nvPr/>
          </p:nvSpPr>
          <p:spPr bwMode="auto">
            <a:xfrm>
              <a:off x="-70599" y="2859353"/>
              <a:ext cx="6014199" cy="551111"/>
            </a:xfrm>
            <a:prstGeom prst="rect">
              <a:avLst/>
            </a:prstGeom>
            <a:solidFill>
              <a:srgbClr val="ECECEC"/>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cs typeface="+mn-cs"/>
              </a:endParaRPr>
            </a:p>
          </p:txBody>
        </p:sp>
      </p:grpSp>
      <p:sp>
        <p:nvSpPr>
          <p:cNvPr id="900098" name="Rectangle 2"/>
          <p:cNvSpPr>
            <a:spLocks noGrp="1" noChangeArrowheads="1"/>
          </p:cNvSpPr>
          <p:nvPr>
            <p:ph type="ctrTitle"/>
          </p:nvPr>
        </p:nvSpPr>
        <p:spPr>
          <a:xfrm>
            <a:off x="127109" y="1117050"/>
            <a:ext cx="5272794" cy="3524146"/>
          </a:xfrm>
          <a:noFill/>
          <a:ln>
            <a:noFill/>
          </a:ln>
          <a:effectLst/>
        </p:spPr>
        <p:txBody>
          <a:bodyPr vert="horz" wrap="square" lIns="91435" tIns="45718" rIns="91435" bIns="45718" numCol="1" anchor="ctr" anchorCtr="0" compatLnSpc="1">
            <a:prstTxWarp prst="textNoShape">
              <a:avLst/>
            </a:prstTxWarp>
          </a:bodyPr>
          <a:lstStyle/>
          <a:p>
            <a:r>
              <a:rPr lang="en-US" sz="3600" b="1" dirty="0">
                <a:solidFill>
                  <a:schemeClr val="tx2"/>
                </a:solidFill>
                <a:effectLst>
                  <a:glow rad="127000">
                    <a:schemeClr val="bg1"/>
                  </a:glow>
                </a:effectLst>
                <a:latin typeface="Arial" charset="0"/>
                <a:ea typeface="ＭＳ Ｐゴシック" charset="0"/>
              </a:rPr>
              <a:t>The most important thing is to</a:t>
            </a:r>
            <a:br>
              <a:rPr lang="en-US" sz="3600" b="1" dirty="0">
                <a:solidFill>
                  <a:schemeClr val="tx2"/>
                </a:solidFill>
                <a:effectLst>
                  <a:glow rad="127000">
                    <a:schemeClr val="bg1"/>
                  </a:glow>
                </a:effectLst>
                <a:latin typeface="Arial" charset="0"/>
                <a:ea typeface="ＭＳ Ｐゴシック" charset="0"/>
              </a:rPr>
            </a:br>
            <a:r>
              <a:rPr lang="en-US" sz="3600" b="1" dirty="0">
                <a:solidFill>
                  <a:schemeClr val="tx2"/>
                </a:solidFill>
                <a:effectLst>
                  <a:glow rad="127000">
                    <a:schemeClr val="bg1"/>
                  </a:glow>
                </a:effectLst>
                <a:latin typeface="Arial" charset="0"/>
                <a:ea typeface="ＭＳ Ｐゴシック" charset="0"/>
              </a:rPr>
              <a:t>enjoy your life—</a:t>
            </a:r>
            <a:br>
              <a:rPr lang="en-US" sz="3600" b="1" dirty="0">
                <a:solidFill>
                  <a:schemeClr val="tx2"/>
                </a:solidFill>
                <a:effectLst>
                  <a:glow rad="127000">
                    <a:schemeClr val="bg1"/>
                  </a:glow>
                </a:effectLst>
                <a:latin typeface="Arial" charset="0"/>
                <a:ea typeface="ＭＳ Ｐゴシック" charset="0"/>
              </a:rPr>
            </a:br>
            <a:r>
              <a:rPr lang="en-US" sz="3600" b="1" dirty="0">
                <a:solidFill>
                  <a:schemeClr val="tx2"/>
                </a:solidFill>
                <a:effectLst>
                  <a:glow rad="127000">
                    <a:schemeClr val="bg1"/>
                  </a:glow>
                </a:effectLst>
                <a:latin typeface="Arial" charset="0"/>
                <a:ea typeface="ＭＳ Ｐゴシック" charset="0"/>
              </a:rPr>
              <a:t>it's all that matters</a:t>
            </a:r>
            <a:br>
              <a:rPr lang="en-US" sz="3600" b="1" dirty="0">
                <a:solidFill>
                  <a:schemeClr val="tx2"/>
                </a:solidFill>
                <a:effectLst>
                  <a:glow rad="127000">
                    <a:schemeClr val="bg1"/>
                  </a:glow>
                </a:effectLst>
                <a:latin typeface="Arial" charset="0"/>
                <a:ea typeface="ＭＳ Ｐゴシック" charset="0"/>
              </a:rPr>
            </a:br>
            <a:br>
              <a:rPr lang="en-US" sz="3600" b="1" dirty="0">
                <a:solidFill>
                  <a:schemeClr val="tx2"/>
                </a:solidFill>
                <a:effectLst>
                  <a:glow rad="127000">
                    <a:schemeClr val="bg1"/>
                  </a:glow>
                </a:effectLst>
                <a:latin typeface="Arial" charset="0"/>
                <a:ea typeface="ＭＳ Ｐゴシック" charset="0"/>
              </a:rPr>
            </a:br>
            <a:r>
              <a:rPr lang="en-US" sz="3600" b="1" dirty="0">
                <a:solidFill>
                  <a:schemeClr val="tx2"/>
                </a:solidFill>
                <a:effectLst>
                  <a:glow rad="127000">
                    <a:schemeClr val="bg1"/>
                  </a:glow>
                </a:effectLst>
                <a:latin typeface="Arial" charset="0"/>
                <a:ea typeface="ＭＳ Ｐゴシック" charset="0"/>
              </a:rPr>
              <a:t>—Audrey Hepburn—</a:t>
            </a:r>
          </a:p>
        </p:txBody>
      </p:sp>
    </p:spTree>
    <p:extLst>
      <p:ext uri="{BB962C8B-B14F-4D97-AF65-F5344CB8AC3E}">
        <p14:creationId xmlns:p14="http://schemas.microsoft.com/office/powerpoint/2010/main" val="979224537"/>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05740" y="-960120"/>
            <a:ext cx="9144000" cy="960120"/>
          </a:xfrm>
          <a:effectLst>
            <a:outerShdw blurRad="63500" dist="35921" dir="2700000" algn="ctr" rotWithShape="0">
              <a:schemeClr val="tx2">
                <a:alpha val="74998"/>
              </a:schemeClr>
            </a:outerShdw>
          </a:effectLst>
        </p:spPr>
        <p:txBody>
          <a:bodyPr anchor="ctr"/>
          <a:lstStyle/>
          <a:p>
            <a:pPr>
              <a:defRPr/>
            </a:pPr>
            <a:r>
              <a:rPr lang="en-US" b="1" dirty="0">
                <a:effectLst>
                  <a:glow rad="127000">
                    <a:schemeClr val="tx1"/>
                  </a:glow>
                </a:effectLst>
                <a:latin typeface="Arial" charset="0"/>
                <a:ea typeface="ＭＳ Ｐゴシック" charset="0"/>
                <a:cs typeface="ＭＳ Ｐゴシック" charset="0"/>
              </a:rPr>
              <a:t>"Happiness is most important"</a:t>
            </a:r>
          </a:p>
        </p:txBody>
      </p:sp>
      <p:pic>
        <p:nvPicPr>
          <p:cNvPr id="21506" name="Picture 2" descr="Marilyn Monroe quote: Happiness is the most important thing in the world,  without...">
            <a:extLst>
              <a:ext uri="{FF2B5EF4-FFF2-40B4-BE49-F238E27FC236}">
                <a16:creationId xmlns:a16="http://schemas.microsoft.com/office/drawing/2014/main" id="{FCADBCC3-CC70-80BB-9002-4A2B60A082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276350"/>
            <a:ext cx="9144000" cy="430371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0087309C-F2F0-E27C-3FC4-DA9C04A0FAE7}"/>
              </a:ext>
            </a:extLst>
          </p:cNvPr>
          <p:cNvSpPr txBox="1">
            <a:spLocks noChangeArrowheads="1"/>
          </p:cNvSpPr>
          <p:nvPr/>
        </p:nvSpPr>
        <p:spPr bwMode="auto">
          <a:xfrm>
            <a:off x="3373397" y="1779372"/>
            <a:ext cx="5585254" cy="2965622"/>
          </a:xfrm>
          <a:prstGeom prst="rect">
            <a:avLst/>
          </a:prstGeom>
          <a:solidFill>
            <a:schemeClr val="tx1"/>
          </a:solid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77" algn="ctr" rtl="0" eaLnBrk="0" fontAlgn="base" hangingPunct="0">
              <a:spcBef>
                <a:spcPct val="0"/>
              </a:spcBef>
              <a:spcAft>
                <a:spcPct val="0"/>
              </a:spcAft>
              <a:defRPr sz="4400">
                <a:solidFill>
                  <a:schemeClr val="tx2"/>
                </a:solidFill>
                <a:latin typeface="Times New Roman" pitchFamily="-112" charset="0"/>
              </a:defRPr>
            </a:lvl6pPr>
            <a:lvl7pPr marL="914353" algn="ctr" rtl="0" eaLnBrk="0" fontAlgn="base" hangingPunct="0">
              <a:spcBef>
                <a:spcPct val="0"/>
              </a:spcBef>
              <a:spcAft>
                <a:spcPct val="0"/>
              </a:spcAft>
              <a:defRPr sz="4400">
                <a:solidFill>
                  <a:schemeClr val="tx2"/>
                </a:solidFill>
                <a:latin typeface="Times New Roman" pitchFamily="-112" charset="0"/>
              </a:defRPr>
            </a:lvl7pPr>
            <a:lvl8pPr marL="1371530" algn="ctr" rtl="0" eaLnBrk="0" fontAlgn="base" hangingPunct="0">
              <a:spcBef>
                <a:spcPct val="0"/>
              </a:spcBef>
              <a:spcAft>
                <a:spcPct val="0"/>
              </a:spcAft>
              <a:defRPr sz="4400">
                <a:solidFill>
                  <a:schemeClr val="tx2"/>
                </a:solidFill>
                <a:latin typeface="Times New Roman" pitchFamily="-112" charset="0"/>
              </a:defRPr>
            </a:lvl8pPr>
            <a:lvl9pPr marL="1828706"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Happiness is the most important thing in the world, without it, you live a life of depression.</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a:t>
            </a:r>
            <a:r>
              <a:rPr kumimoji="0" lang="en-US" sz="3200" b="1" i="1"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Marilyn Monroe—</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1502486624"/>
      </p:ext>
    </p:extLst>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4">
            <a:extLst>
              <a:ext uri="{FF2B5EF4-FFF2-40B4-BE49-F238E27FC236}">
                <a16:creationId xmlns:a16="http://schemas.microsoft.com/office/drawing/2014/main" id="{0E802C3D-6435-1A00-FEDD-B2EAFFDF9BEA}"/>
              </a:ext>
            </a:extLst>
          </p:cNvPr>
          <p:cNvSpPr>
            <a:spLocks noChangeArrowheads="1"/>
          </p:cNvSpPr>
          <p:nvPr/>
        </p:nvSpPr>
        <p:spPr bwMode="auto">
          <a:xfrm>
            <a:off x="0" y="0"/>
            <a:ext cx="9144000" cy="6858000"/>
          </a:xfrm>
          <a:prstGeom prst="rect">
            <a:avLst/>
          </a:prstGeom>
          <a:solidFill>
            <a:schemeClr val="tx1"/>
          </a:solidFill>
          <a:ln w="12700" cap="sq">
            <a:solidFill>
              <a:schemeClr val="tx1"/>
            </a:solidFill>
            <a:round/>
            <a:headEnd type="none" w="sm" len="sm"/>
            <a:tailEnd type="none" w="sm" len="sm"/>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37931725" indent="-37474525">
              <a:defRPr sz="2400">
                <a:solidFill>
                  <a:schemeClr val="tx1"/>
                </a:solidFill>
                <a:latin typeface="Arial" panose="020B0604020202020204" pitchFamily="34" charset="0"/>
                <a:ea typeface="ＭＳ Ｐゴシック" panose="020B0600070205080204" pitchFamily="34" charset="-128"/>
              </a:defRPr>
            </a:lvl2pPr>
            <a:lvl3pPr>
              <a:defRPr sz="2400">
                <a:solidFill>
                  <a:schemeClr val="tx1"/>
                </a:solidFill>
                <a:latin typeface="Arial" panose="020B0604020202020204" pitchFamily="34" charset="0"/>
                <a:ea typeface="ＭＳ Ｐゴシック" panose="020B0600070205080204" pitchFamily="34" charset="-128"/>
              </a:defRPr>
            </a:lvl3pPr>
            <a:lvl4pPr>
              <a:defRPr sz="2400">
                <a:solidFill>
                  <a:schemeClr val="tx1"/>
                </a:solidFill>
                <a:latin typeface="Arial" panose="020B0604020202020204" pitchFamily="34" charset="0"/>
                <a:ea typeface="ＭＳ Ｐゴシック" panose="020B0600070205080204" pitchFamily="34" charset="-128"/>
              </a:defRPr>
            </a:lvl4pPr>
            <a:lvl5pPr>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FD0FB718-EB29-5446-1B8F-675CEE260F93}"/>
              </a:ext>
            </a:extLst>
          </p:cNvPr>
          <p:cNvSpPr>
            <a:spLocks noGrp="1"/>
          </p:cNvSpPr>
          <p:nvPr>
            <p:ph type="title" idx="4294967295"/>
          </p:nvPr>
        </p:nvSpPr>
        <p:spPr>
          <a:xfrm>
            <a:off x="685800" y="76200"/>
            <a:ext cx="7772400" cy="1143000"/>
          </a:xfrm>
          <a:gradFill flip="none" rotWithShape="1">
            <a:gsLst>
              <a:gs pos="0">
                <a:srgbClr val="660066"/>
              </a:gs>
              <a:gs pos="65000">
                <a:schemeClr val="tx1"/>
              </a:gs>
            </a:gsLst>
            <a:lin ang="0" scaled="1"/>
            <a:tileRect/>
          </a:gradFill>
        </p:spPr>
        <p:txBody>
          <a:bodyPr/>
          <a:lstStyle/>
          <a:p>
            <a:pPr eaLnBrk="1" hangingPunct="1"/>
            <a:r>
              <a:rPr lang="en-US" altLang="en-US" b="1" dirty="0">
                <a:solidFill>
                  <a:srgbClr val="FFFFFF"/>
                </a:solidFill>
                <a:effectLst>
                  <a:outerShdw blurRad="38100" dist="38100" dir="2700000" algn="tl">
                    <a:srgbClr val="000000"/>
                  </a:outerShdw>
                </a:effectLst>
                <a:latin typeface="Arial" panose="020B0604020202020204" pitchFamily="34" charset="0"/>
                <a:ea typeface="ＭＳ Ｐゴシック" panose="020B0600070205080204" pitchFamily="34" charset="-128"/>
                <a:cs typeface="Arial" panose="020B0604020202020204" pitchFamily="34" charset="0"/>
              </a:rPr>
              <a:t>What’s Most Important?</a:t>
            </a:r>
          </a:p>
        </p:txBody>
      </p:sp>
      <p:sp>
        <p:nvSpPr>
          <p:cNvPr id="333828" name="Content Placeholder 2">
            <a:extLst>
              <a:ext uri="{FF2B5EF4-FFF2-40B4-BE49-F238E27FC236}">
                <a16:creationId xmlns:a16="http://schemas.microsoft.com/office/drawing/2014/main" id="{D7165BD3-34D5-37AE-C8C7-827DA23D7772}"/>
              </a:ext>
            </a:extLst>
          </p:cNvPr>
          <p:cNvSpPr>
            <a:spLocks noGrp="1"/>
          </p:cNvSpPr>
          <p:nvPr>
            <p:ph idx="4294967295"/>
          </p:nvPr>
        </p:nvSpPr>
        <p:spPr>
          <a:xfrm>
            <a:off x="152400" y="1447800"/>
            <a:ext cx="8991600" cy="3505200"/>
          </a:xfrm>
        </p:spPr>
        <p:txBody>
          <a:bodyPr/>
          <a:lstStyle/>
          <a:p>
            <a:pPr marL="0" indent="0" eaLnBrk="1" hangingPunct="1">
              <a:buFontTx/>
              <a:buNone/>
            </a:pPr>
            <a:r>
              <a:rPr lang="en-US" altLang="en-US" b="1" dirty="0">
                <a:solidFill>
                  <a:srgbClr val="FFFFFF"/>
                </a:solidFill>
                <a:ea typeface="ＭＳ Ｐゴシック" panose="020B0600070205080204" pitchFamily="34" charset="-128"/>
                <a:cs typeface="Arial" panose="020B0604020202020204" pitchFamily="34" charset="0"/>
              </a:rPr>
              <a:t>Mark 12:29-31 -- Jesus replied, “The most important commandment is this: ‘Listen, O Israel! The Lord our God is the one and only Lord. </a:t>
            </a:r>
            <a:r>
              <a:rPr lang="en-US" altLang="en-US" b="1" baseline="30000" dirty="0">
                <a:solidFill>
                  <a:srgbClr val="FFFFFF"/>
                </a:solidFill>
                <a:ea typeface="ＭＳ Ｐゴシック" panose="020B0600070205080204" pitchFamily="34" charset="-128"/>
                <a:cs typeface="Arial" panose="020B0604020202020204" pitchFamily="34" charset="0"/>
              </a:rPr>
              <a:t>30 </a:t>
            </a:r>
            <a:r>
              <a:rPr lang="en-US" altLang="en-US" b="1" dirty="0">
                <a:solidFill>
                  <a:srgbClr val="FFFFFF"/>
                </a:solidFill>
                <a:ea typeface="ＭＳ Ｐゴシック" panose="020B0600070205080204" pitchFamily="34" charset="-128"/>
                <a:cs typeface="Arial" panose="020B0604020202020204" pitchFamily="34" charset="0"/>
              </a:rPr>
              <a:t>And you must </a:t>
            </a:r>
            <a:r>
              <a:rPr lang="en-US" altLang="en-US" b="1" dirty="0">
                <a:solidFill>
                  <a:srgbClr val="FFFF00"/>
                </a:solidFill>
                <a:ea typeface="ＭＳ Ｐゴシック" panose="020B0600070205080204" pitchFamily="34" charset="-128"/>
                <a:cs typeface="Arial" panose="020B0604020202020204" pitchFamily="34" charset="0"/>
              </a:rPr>
              <a:t>love the Lord </a:t>
            </a:r>
            <a:r>
              <a:rPr lang="en-US" altLang="en-US" b="1" dirty="0">
                <a:solidFill>
                  <a:srgbClr val="FFFFFF"/>
                </a:solidFill>
                <a:ea typeface="ＭＳ Ｐゴシック" panose="020B0600070205080204" pitchFamily="34" charset="-128"/>
                <a:cs typeface="Arial" panose="020B0604020202020204" pitchFamily="34" charset="0"/>
              </a:rPr>
              <a:t>your God with all your heart, all your soul, all your mind, and all your strength.’</a:t>
            </a:r>
          </a:p>
        </p:txBody>
      </p:sp>
      <p:sp>
        <p:nvSpPr>
          <p:cNvPr id="6" name="Content Placeholder 2">
            <a:extLst>
              <a:ext uri="{FF2B5EF4-FFF2-40B4-BE49-F238E27FC236}">
                <a16:creationId xmlns:a16="http://schemas.microsoft.com/office/drawing/2014/main" id="{DA14D630-1844-05F4-43E3-AFA7C215AD25}"/>
              </a:ext>
            </a:extLst>
          </p:cNvPr>
          <p:cNvSpPr txBox="1">
            <a:spLocks/>
          </p:cNvSpPr>
          <p:nvPr/>
        </p:nvSpPr>
        <p:spPr bwMode="auto">
          <a:xfrm>
            <a:off x="152400" y="4876800"/>
            <a:ext cx="8839200"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37931725" indent="-37474525">
              <a:defRPr sz="2400">
                <a:solidFill>
                  <a:schemeClr val="tx1"/>
                </a:solidFill>
                <a:latin typeface="Arial" panose="020B0604020202020204" pitchFamily="34" charset="0"/>
                <a:ea typeface="ＭＳ Ｐゴシック" panose="020B0600070205080204" pitchFamily="34" charset="-128"/>
              </a:defRPr>
            </a:lvl2pPr>
            <a:lvl3pPr>
              <a:defRPr sz="2400">
                <a:solidFill>
                  <a:schemeClr val="tx1"/>
                </a:solidFill>
                <a:latin typeface="Arial" panose="020B0604020202020204" pitchFamily="34" charset="0"/>
                <a:ea typeface="ＭＳ Ｐゴシック" panose="020B0600070205080204" pitchFamily="34" charset="-128"/>
              </a:defRPr>
            </a:lvl3pPr>
            <a:lvl4pPr>
              <a:defRPr sz="2400">
                <a:solidFill>
                  <a:schemeClr val="tx1"/>
                </a:solidFill>
                <a:latin typeface="Arial" panose="020B0604020202020204" pitchFamily="34" charset="0"/>
                <a:ea typeface="ＭＳ Ｐゴシック" panose="020B0600070205080204" pitchFamily="34" charset="-128"/>
              </a:defRPr>
            </a:lvl4pPr>
            <a:lvl5pPr>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3200" b="1" i="0" u="none" strike="noStrike" kern="1200" cap="none" spc="0" normalizeH="0" baseline="30000" noProof="0">
                <a:ln>
                  <a:noFill/>
                </a:ln>
                <a:solidFill>
                  <a:srgbClr val="FFFFFF"/>
                </a:solidFill>
                <a:effectLst/>
                <a:uLnTx/>
                <a:uFillTx/>
                <a:latin typeface="Arial" panose="020B0604020202020204" pitchFamily="34" charset="0"/>
                <a:ea typeface="ＭＳ Ｐゴシック" panose="020B0600070205080204" pitchFamily="34" charset="-128"/>
                <a:cs typeface="Arial" panose="020B0604020202020204" pitchFamily="34" charset="0"/>
              </a:rPr>
              <a:t>31 </a:t>
            </a:r>
            <a:r>
              <a:rPr kumimoji="0" lang="en-US" altLang="en-US" sz="3200" b="1" i="0" u="none" strike="noStrike" kern="120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panose="020B0604020202020204" pitchFamily="34" charset="0"/>
              </a:rPr>
              <a:t>The second is equally important: </a:t>
            </a:r>
            <a:br>
              <a:rPr kumimoji="0" lang="en-US" altLang="en-US" sz="3200" b="1" i="0" u="none" strike="noStrike" kern="120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panose="020B0604020202020204" pitchFamily="34" charset="0"/>
              </a:rPr>
            </a:br>
            <a:r>
              <a:rPr kumimoji="0" lang="en-US" altLang="en-US" sz="3200" b="1" i="0" u="none" strike="noStrike" kern="120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en-US" sz="3200" b="1" i="0" u="none" strike="noStrike" kern="1200" cap="none" spc="0" normalizeH="0" baseline="0" noProof="0">
                <a:ln>
                  <a:noFill/>
                </a:ln>
                <a:solidFill>
                  <a:srgbClr val="FFFF00"/>
                </a:solidFill>
                <a:effectLst/>
                <a:uLnTx/>
                <a:uFillTx/>
                <a:latin typeface="Arial" panose="020B0604020202020204" pitchFamily="34" charset="0"/>
                <a:ea typeface="ＭＳ Ｐゴシック" panose="020B0600070205080204" pitchFamily="34" charset="-128"/>
                <a:cs typeface="Arial" panose="020B0604020202020204" pitchFamily="34" charset="0"/>
              </a:rPr>
              <a:t>Love your neighbor </a:t>
            </a:r>
            <a:r>
              <a:rPr kumimoji="0" lang="en-US" altLang="en-US" sz="3200" b="1" i="0" u="none" strike="noStrike" kern="1200" cap="none" spc="0" normalizeH="0" baseline="0" noProof="0">
                <a:ln>
                  <a:noFill/>
                </a:ln>
                <a:solidFill>
                  <a:srgbClr val="FFFFFF"/>
                </a:solidFill>
                <a:effectLst/>
                <a:uLnTx/>
                <a:uFillTx/>
                <a:latin typeface="Arial" panose="020B0604020202020204" pitchFamily="34" charset="0"/>
                <a:ea typeface="ＭＳ Ｐゴシック" panose="020B0600070205080204" pitchFamily="34" charset="-128"/>
                <a:cs typeface="Arial" panose="020B0604020202020204" pitchFamily="34" charset="0"/>
              </a:rPr>
              <a:t>as yourself.’ No other commandment is greater than these.”</a:t>
            </a:r>
          </a:p>
        </p:txBody>
      </p:sp>
      <p:pic>
        <p:nvPicPr>
          <p:cNvPr id="333830" name="Picture 6" descr="190520_light_bulb_1.jpg">
            <a:extLst>
              <a:ext uri="{FF2B5EF4-FFF2-40B4-BE49-F238E27FC236}">
                <a16:creationId xmlns:a16="http://schemas.microsoft.com/office/drawing/2014/main" id="{88ACEE46-D24D-6124-ECE3-4749C2B52CD7}"/>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2400" y="0"/>
            <a:ext cx="914400" cy="1217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997185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en-US" dirty="0">
                <a:solidFill>
                  <a:schemeClr val="bg1"/>
                </a:solidFill>
                <a:effectLst>
                  <a:outerShdw blurRad="38100" dist="38100" dir="2700000" algn="tl">
                    <a:srgbClr val="000000"/>
                  </a:outerShdw>
                </a:effectLst>
                <a:latin typeface="Arial" charset="0"/>
                <a:ea typeface="ＭＳ Ｐゴシック" charset="0"/>
                <a:cs typeface="ＭＳ Ｐゴシック" charset="0"/>
              </a:rPr>
              <a:t>Our Vision</a:t>
            </a:r>
            <a:endParaRPr lang="en-US" dirty="0">
              <a:latin typeface="Arial" charset="0"/>
              <a:ea typeface="ＭＳ Ｐゴシック" charset="0"/>
              <a:cs typeface="ＭＳ Ｐゴシック" charset="0"/>
            </a:endParaRPr>
          </a:p>
        </p:txBody>
      </p:sp>
      <p:grpSp>
        <p:nvGrpSpPr>
          <p:cNvPr id="27" name="Group 26"/>
          <p:cNvGrpSpPr/>
          <p:nvPr/>
        </p:nvGrpSpPr>
        <p:grpSpPr>
          <a:xfrm>
            <a:off x="565728" y="565699"/>
            <a:ext cx="8012545" cy="6211455"/>
            <a:chOff x="2362200" y="1408546"/>
            <a:chExt cx="5230548" cy="4320886"/>
          </a:xfrm>
        </p:grpSpPr>
        <p:sp>
          <p:nvSpPr>
            <p:cNvPr id="28" name="Heart 27"/>
            <p:cNvSpPr>
              <a:spLocks noChangeAspect="1"/>
            </p:cNvSpPr>
            <p:nvPr/>
          </p:nvSpPr>
          <p:spPr bwMode="auto">
            <a:xfrm>
              <a:off x="2362200" y="1408546"/>
              <a:ext cx="5230548" cy="4320886"/>
            </a:xfrm>
            <a:prstGeom prst="heart">
              <a:avLst/>
            </a:prstGeom>
            <a:solidFill>
              <a:srgbClr val="008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itchFamily="-108" charset="0"/>
                <a:ea typeface="ＭＳ Ｐゴシック" pitchFamily="-108" charset="-128"/>
                <a:cs typeface="ＭＳ Ｐゴシック" pitchFamily="-108" charset="-128"/>
              </a:endParaRPr>
            </a:p>
          </p:txBody>
        </p:sp>
        <p:sp>
          <p:nvSpPr>
            <p:cNvPr id="29" name="Text Box 4"/>
            <p:cNvSpPr txBox="1">
              <a:spLocks noChangeArrowheads="1"/>
            </p:cNvSpPr>
            <p:nvPr/>
          </p:nvSpPr>
          <p:spPr bwMode="auto">
            <a:xfrm>
              <a:off x="2698402" y="2292993"/>
              <a:ext cx="4558145" cy="707886"/>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Love the Nations</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4" name="Group 3"/>
          <p:cNvGrpSpPr/>
          <p:nvPr/>
        </p:nvGrpSpPr>
        <p:grpSpPr>
          <a:xfrm>
            <a:off x="1956726" y="2378337"/>
            <a:ext cx="5230548" cy="4170790"/>
            <a:chOff x="2362200" y="1408546"/>
            <a:chExt cx="5230548" cy="4320886"/>
          </a:xfrm>
        </p:grpSpPr>
        <p:sp>
          <p:nvSpPr>
            <p:cNvPr id="2" name="Heart 1"/>
            <p:cNvSpPr>
              <a:spLocks noChangeAspect="1"/>
            </p:cNvSpPr>
            <p:nvPr/>
          </p:nvSpPr>
          <p:spPr bwMode="auto">
            <a:xfrm>
              <a:off x="2362200" y="1408546"/>
              <a:ext cx="5230548" cy="4320886"/>
            </a:xfrm>
            <a:prstGeom prst="hear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itchFamily="-108" charset="0"/>
                <a:ea typeface="ＭＳ Ｐゴシック" pitchFamily="-108" charset="-128"/>
                <a:cs typeface="ＭＳ Ｐゴシック" pitchFamily="-108" charset="-128"/>
              </a:endParaRPr>
            </a:p>
          </p:txBody>
        </p:sp>
        <p:sp>
          <p:nvSpPr>
            <p:cNvPr id="23" name="Text Box 4"/>
            <p:cNvSpPr txBox="1">
              <a:spLocks noChangeArrowheads="1"/>
            </p:cNvSpPr>
            <p:nvPr/>
          </p:nvSpPr>
          <p:spPr bwMode="auto">
            <a:xfrm>
              <a:off x="2698402" y="2263761"/>
              <a:ext cx="4558145" cy="707886"/>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Love the Church</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itchFamily="-108"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Love God</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pic>
        <p:nvPicPr>
          <p:cNvPr id="12" name="Picture 1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51519" y="260648"/>
            <a:ext cx="1536637" cy="194421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71267329"/>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5"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000" fill="hold"/>
                                        <p:tgtEl>
                                          <p:spTgt spid="4"/>
                                        </p:tgtEl>
                                        <p:attrNameLst>
                                          <p:attrName>ppt_w</p:attrName>
                                        </p:attrNameLst>
                                      </p:cBhvr>
                                      <p:tavLst>
                                        <p:tav tm="0">
                                          <p:val>
                                            <p:strVal val="#ppt_w*0.70"/>
                                          </p:val>
                                        </p:tav>
                                        <p:tav tm="100000">
                                          <p:val>
                                            <p:strVal val="#ppt_w"/>
                                          </p:val>
                                        </p:tav>
                                      </p:tavLst>
                                    </p:anim>
                                    <p:anim calcmode="lin" valueType="num">
                                      <p:cBhvr>
                                        <p:cTn id="12" dur="1000" fill="hold"/>
                                        <p:tgtEl>
                                          <p:spTgt spid="4"/>
                                        </p:tgtEl>
                                        <p:attrNameLst>
                                          <p:attrName>ppt_h</p:attrName>
                                        </p:attrNameLst>
                                      </p:cBhvr>
                                      <p:tavLst>
                                        <p:tav tm="0">
                                          <p:val>
                                            <p:strVal val="#ppt_h"/>
                                          </p:val>
                                        </p:tav>
                                        <p:tav tm="100000">
                                          <p:val>
                                            <p:strVal val="#ppt_h"/>
                                          </p:val>
                                        </p:tav>
                                      </p:tavLst>
                                    </p:anim>
                                    <p:animEffect transition="in" filter="fade">
                                      <p:cBhvr>
                                        <p:cTn id="13" dur="10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55" presetClass="entr" presetSubtype="0" fill="hold" nodeType="click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p:cTn id="18" dur="1000" fill="hold"/>
                                        <p:tgtEl>
                                          <p:spTgt spid="27"/>
                                        </p:tgtEl>
                                        <p:attrNameLst>
                                          <p:attrName>ppt_w</p:attrName>
                                        </p:attrNameLst>
                                      </p:cBhvr>
                                      <p:tavLst>
                                        <p:tav tm="0">
                                          <p:val>
                                            <p:strVal val="#ppt_w*0.70"/>
                                          </p:val>
                                        </p:tav>
                                        <p:tav tm="100000">
                                          <p:val>
                                            <p:strVal val="#ppt_w"/>
                                          </p:val>
                                        </p:tav>
                                      </p:tavLst>
                                    </p:anim>
                                    <p:anim calcmode="lin" valueType="num">
                                      <p:cBhvr>
                                        <p:cTn id="19" dur="1000" fill="hold"/>
                                        <p:tgtEl>
                                          <p:spTgt spid="27"/>
                                        </p:tgtEl>
                                        <p:attrNameLst>
                                          <p:attrName>ppt_h</p:attrName>
                                        </p:attrNameLst>
                                      </p:cBhvr>
                                      <p:tavLst>
                                        <p:tav tm="0">
                                          <p:val>
                                            <p:strVal val="#ppt_h"/>
                                          </p:val>
                                        </p:tav>
                                        <p:tav tm="100000">
                                          <p:val>
                                            <p:strVal val="#ppt_h"/>
                                          </p:val>
                                        </p:tav>
                                      </p:tavLst>
                                    </p:anim>
                                    <p:animEffect transition="in" filter="fade">
                                      <p:cBhvr>
                                        <p:cTn id="20"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2" descr="C:\My Documents\My Pictures\Bible\Misc Scenery\Desert\Israel 083.jpg"/>
          <p:cNvPicPr>
            <a:picLocks noChangeAspect="1" noChangeArrowheads="1"/>
          </p:cNvPicPr>
          <p:nvPr/>
        </p:nvPicPr>
        <p:blipFill>
          <a:blip r:embed="rId3" cstate="screen">
            <a:lum bright="-12000" contrast="6000"/>
            <a:extLst>
              <a:ext uri="{28A0092B-C50C-407E-A947-70E740481C1C}">
                <a14:useLocalDpi xmlns:a14="http://schemas.microsoft.com/office/drawing/2010/main"/>
              </a:ext>
            </a:extLst>
          </a:blip>
          <a:srcRect/>
          <a:stretch>
            <a:fillRect/>
          </a:stretch>
        </p:blipFill>
        <p:spPr bwMode="auto">
          <a:xfrm>
            <a:off x="0" y="0"/>
            <a:ext cx="9144000" cy="6915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4915" name="Text Box 3"/>
          <p:cNvSpPr txBox="1">
            <a:spLocks noChangeArrowheads="1"/>
          </p:cNvSpPr>
          <p:nvPr/>
        </p:nvSpPr>
        <p:spPr bwMode="auto">
          <a:xfrm>
            <a:off x="533400" y="3336925"/>
            <a:ext cx="8229600" cy="28623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rPr>
              <a:t>"If one of your countrymen becomes poor and sells some of his property, his nearest relative is to come and redeem what his countryman has sold."         </a:t>
            </a:r>
            <a:endParaRPr kumimoji="0" lang="en-US" sz="2800" b="1" i="0"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endParaRPr>
          </a:p>
        </p:txBody>
      </p:sp>
      <p:sp>
        <p:nvSpPr>
          <p:cNvPr id="934916" name="Text Box 4"/>
          <p:cNvSpPr txBox="1">
            <a:spLocks noChangeArrowheads="1"/>
          </p:cNvSpPr>
          <p:nvPr/>
        </p:nvSpPr>
        <p:spPr bwMode="auto">
          <a:xfrm>
            <a:off x="4343400" y="6324600"/>
            <a:ext cx="4495800"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rPr>
              <a:t>Leviticus 25:25 (NIV)</a:t>
            </a:r>
          </a:p>
        </p:txBody>
      </p:sp>
    </p:spTree>
    <p:extLst>
      <p:ext uri="{BB962C8B-B14F-4D97-AF65-F5344CB8AC3E}">
        <p14:creationId xmlns:p14="http://schemas.microsoft.com/office/powerpoint/2010/main" val="2499880119"/>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934915"/>
                                        </p:tgtEl>
                                        <p:attrNameLst>
                                          <p:attrName>style.visibility</p:attrName>
                                        </p:attrNameLst>
                                      </p:cBhvr>
                                      <p:to>
                                        <p:strVal val="visible"/>
                                      </p:to>
                                    </p:set>
                                    <p:animEffect transition="in" filter="dissolve">
                                      <p:cBhvr>
                                        <p:cTn id="7" dur="500"/>
                                        <p:tgtEl>
                                          <p:spTgt spid="9349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4915" grpId="0" autoUpdateAnimBg="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2" descr="C:\My Documents\My Pictures\Bible\Misc Scenery\Desert\Israel 083.jpg"/>
          <p:cNvPicPr>
            <a:picLocks noChangeAspect="1" noChangeArrowheads="1"/>
          </p:cNvPicPr>
          <p:nvPr/>
        </p:nvPicPr>
        <p:blipFill>
          <a:blip r:embed="rId3" cstate="screen">
            <a:lum bright="-12000" contrast="6000"/>
            <a:extLst>
              <a:ext uri="{28A0092B-C50C-407E-A947-70E740481C1C}">
                <a14:useLocalDpi xmlns:a14="http://schemas.microsoft.com/office/drawing/2010/main"/>
              </a:ext>
            </a:extLst>
          </a:blip>
          <a:srcRect/>
          <a:stretch>
            <a:fillRect/>
          </a:stretch>
        </p:blipFill>
        <p:spPr bwMode="auto">
          <a:xfrm>
            <a:off x="0" y="0"/>
            <a:ext cx="9144000" cy="69151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5939" name="Text Box 3"/>
          <p:cNvSpPr txBox="1">
            <a:spLocks noChangeArrowheads="1"/>
          </p:cNvSpPr>
          <p:nvPr/>
        </p:nvSpPr>
        <p:spPr bwMode="auto">
          <a:xfrm>
            <a:off x="609600" y="441325"/>
            <a:ext cx="8001000" cy="56323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defPPr>
              <a:defRPr lang="en-US"/>
            </a:defPPr>
            <a:lvl1pPr>
              <a:spcBef>
                <a:spcPct val="50000"/>
              </a:spcBef>
              <a:defRPr sz="3600" b="1" i="1">
                <a:solidFill>
                  <a:schemeClr val="bg1"/>
                </a:solidFill>
                <a:effectLst>
                  <a:glow rad="139700">
                    <a:schemeClr val="tx1"/>
                  </a:glow>
                </a:effectLst>
                <a:latin typeface="Arial"/>
                <a:cs typeface="Arial"/>
              </a:defRPr>
            </a:lvl1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rPr>
              <a:t>"If brothers are living together and one of them dies without a son, his widow must not marry outside the family. Her husband</a:t>
            </a:r>
            <a:r>
              <a:rPr kumimoji="0" lang="fr-FR" altLang="ja-JP" sz="3600" b="1" i="1"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rPr>
              <a:t>'</a:t>
            </a:r>
            <a:r>
              <a:rPr kumimoji="0" lang="en-US" sz="3600" b="1" i="1"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rPr>
              <a:t>s brother shall take her and marry her and fulfill the duty of a brother-in-law to her.  The first son she bears shall carry on the name of the dead brother so that his name will not be blotted out from Israel."           </a:t>
            </a:r>
          </a:p>
        </p:txBody>
      </p:sp>
      <p:sp>
        <p:nvSpPr>
          <p:cNvPr id="935940" name="Text Box 4"/>
          <p:cNvSpPr txBox="1">
            <a:spLocks noChangeArrowheads="1"/>
          </p:cNvSpPr>
          <p:nvPr/>
        </p:nvSpPr>
        <p:spPr bwMode="auto">
          <a:xfrm>
            <a:off x="4267200" y="6278563"/>
            <a:ext cx="4876800"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defPPr>
              <a:defRPr lang="en-US"/>
            </a:defPPr>
            <a:lvl1pPr>
              <a:spcBef>
                <a:spcPct val="50000"/>
              </a:spcBef>
              <a:defRPr sz="2800" b="1">
                <a:solidFill>
                  <a:schemeClr val="bg1"/>
                </a:solidFill>
                <a:effectLst>
                  <a:glow rad="139700">
                    <a:schemeClr val="tx1"/>
                  </a:glow>
                </a:effectLst>
                <a:latin typeface="Arial"/>
                <a:cs typeface="Arial"/>
              </a:defRPr>
            </a:lvl1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39700">
                    <a:srgbClr val="000000"/>
                  </a:glow>
                </a:effectLst>
                <a:uLnTx/>
                <a:uFillTx/>
                <a:latin typeface="Arial"/>
                <a:ea typeface="ＭＳ Ｐゴシック" charset="0"/>
                <a:cs typeface="Arial"/>
              </a:rPr>
              <a:t>Deuteronomy 25:5-6 (NIV)</a:t>
            </a:r>
          </a:p>
        </p:txBody>
      </p:sp>
    </p:spTree>
    <p:extLst>
      <p:ext uri="{BB962C8B-B14F-4D97-AF65-F5344CB8AC3E}">
        <p14:creationId xmlns:p14="http://schemas.microsoft.com/office/powerpoint/2010/main" val="2723373279"/>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2" descr="M:\IMAGES\BIBLSTRY\NWTSTMNT\PHARISEE\NPHAR002.JPG"/>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0"/>
            <a:ext cx="5426075"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41059" name="Text Box 3"/>
          <p:cNvSpPr txBox="1">
            <a:spLocks noChangeArrowheads="1"/>
          </p:cNvSpPr>
          <p:nvPr/>
        </p:nvSpPr>
        <p:spPr bwMode="auto">
          <a:xfrm>
            <a:off x="2590800" y="457200"/>
            <a:ext cx="6477000" cy="58169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glow rad="101600">
                    <a:srgbClr val="000000"/>
                  </a:glow>
                </a:effectLst>
                <a:uLnTx/>
                <a:uFillTx/>
                <a:latin typeface="Arial"/>
                <a:ea typeface="ＭＳ Ｐゴシック" charset="0"/>
                <a:cs typeface="Arial"/>
              </a:rPr>
              <a:t>"That same day the Sadducees, who say there is no resurrection, came to him with a question. </a:t>
            </a:r>
            <a:r>
              <a:rPr kumimoji="0" lang="en-US" sz="3600" b="1" i="1" u="none" strike="noStrike" kern="1200" cap="none" spc="0" normalizeH="0" baseline="30000" noProof="0" dirty="0">
                <a:ln>
                  <a:noFill/>
                </a:ln>
                <a:solidFill>
                  <a:srgbClr val="FFFFFF"/>
                </a:solidFill>
                <a:effectLst>
                  <a:glow rad="101600">
                    <a:srgbClr val="000000"/>
                  </a:glow>
                </a:effectLst>
                <a:uLnTx/>
                <a:uFillTx/>
                <a:latin typeface="Arial"/>
                <a:ea typeface="ＭＳ Ｐゴシック" charset="0"/>
                <a:cs typeface="Arial"/>
              </a:rPr>
              <a:t> </a:t>
            </a:r>
            <a:r>
              <a:rPr kumimoji="0" lang="en-US" sz="3600" b="1" i="1" u="none" strike="noStrike" kern="1200" cap="none" spc="0" normalizeH="0" baseline="0" noProof="0" dirty="0">
                <a:ln>
                  <a:noFill/>
                </a:ln>
                <a:solidFill>
                  <a:srgbClr val="FFFFFF"/>
                </a:solidFill>
                <a:effectLst>
                  <a:glow rad="101600">
                    <a:srgbClr val="000000"/>
                  </a:glow>
                </a:effectLst>
                <a:uLnTx/>
                <a:uFillTx/>
                <a:latin typeface="Arial"/>
                <a:ea typeface="ＭＳ Ｐゴシック" charset="0"/>
                <a:cs typeface="Arial"/>
              </a:rPr>
              <a:t>'Teacher,' they said, 'Moses told us that if a man dies without having children, his brother must marry the widow and have children for him.'"</a:t>
            </a:r>
            <a:endParaRPr kumimoji="0" lang="en-US" sz="3600" b="1" i="1" u="none" strike="noStrike" kern="1200" cap="none" spc="0" normalizeH="0" baseline="30000" noProof="0" dirty="0">
              <a:ln>
                <a:noFill/>
              </a:ln>
              <a:solidFill>
                <a:srgbClr val="FFFFFF"/>
              </a:solidFill>
              <a:effectLst>
                <a:glow rad="101600">
                  <a:srgbClr val="000000"/>
                </a:glow>
              </a:effectLst>
              <a:uLnTx/>
              <a:uFillTx/>
              <a:latin typeface="Arial"/>
              <a:ea typeface="ＭＳ Ｐゴシック" charset="0"/>
              <a:cs typeface="Arial"/>
            </a:endParaRPr>
          </a:p>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01600">
                    <a:srgbClr val="000000"/>
                  </a:glow>
                </a:effectLst>
                <a:uLnTx/>
                <a:uFillTx/>
                <a:latin typeface="Arial"/>
                <a:ea typeface="ＭＳ Ｐゴシック" charset="0"/>
                <a:cs typeface="Arial"/>
              </a:rPr>
              <a:t>Matthew 22:23-24 (NIV)</a:t>
            </a:r>
            <a:endParaRPr kumimoji="0" lang="en-US" sz="3600" b="1" i="1" u="none" strike="noStrike" kern="1200" cap="none" spc="0" normalizeH="0" baseline="0" noProof="0" dirty="0">
              <a:ln>
                <a:noFill/>
              </a:ln>
              <a:solidFill>
                <a:srgbClr val="FFFFFF"/>
              </a:solidFill>
              <a:effectLst>
                <a:glow rad="101600">
                  <a:srgbClr val="000000"/>
                </a:glow>
              </a:effectLst>
              <a:uLnTx/>
              <a:uFillTx/>
              <a:latin typeface="Arial"/>
              <a:ea typeface="ＭＳ Ｐゴシック" charset="0"/>
              <a:cs typeface="Arial"/>
            </a:endParaRPr>
          </a:p>
        </p:txBody>
      </p:sp>
    </p:spTree>
    <p:extLst>
      <p:ext uri="{BB962C8B-B14F-4D97-AF65-F5344CB8AC3E}">
        <p14:creationId xmlns:p14="http://schemas.microsoft.com/office/powerpoint/2010/main" val="3946661640"/>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941059"/>
                                        </p:tgtEl>
                                        <p:attrNameLst>
                                          <p:attrName>style.visibility</p:attrName>
                                        </p:attrNameLst>
                                      </p:cBhvr>
                                      <p:to>
                                        <p:strVal val="visible"/>
                                      </p:to>
                                    </p:set>
                                    <p:animEffect transition="in" filter="dissolve">
                                      <p:cBhvr>
                                        <p:cTn id="7" dur="500"/>
                                        <p:tgtEl>
                                          <p:spTgt spid="9410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1059"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35" name="Rectangle 134">
            <a:extLst>
              <a:ext uri="{FF2B5EF4-FFF2-40B4-BE49-F238E27FC236}">
                <a16:creationId xmlns:a16="http://schemas.microsoft.com/office/drawing/2014/main" id="{B9D7E975-9161-4F2D-AC53-69E1912F6B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0242" name="Picture 2" descr="Free Gardener Cliparts, Download Free Gardener Cliparts png images, Free  ClipArts on Clipart Library">
            <a:extLst>
              <a:ext uri="{FF2B5EF4-FFF2-40B4-BE49-F238E27FC236}">
                <a16:creationId xmlns:a16="http://schemas.microsoft.com/office/drawing/2014/main" id="{D1825C13-C04C-497B-9A35-F30E3E6CB1DC}"/>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728966" y="697211"/>
            <a:ext cx="3972394" cy="4265289"/>
          </a:xfrm>
          <a:prstGeom prst="rect">
            <a:avLst/>
          </a:prstGeom>
          <a:noFill/>
          <a:extLst>
            <a:ext uri="{909E8E84-426E-40DD-AFC4-6F175D3DCCD1}">
              <a14:hiddenFill xmlns:a14="http://schemas.microsoft.com/office/drawing/2010/main">
                <a:solidFill>
                  <a:srgbClr val="FFFFFF"/>
                </a:solidFill>
              </a14:hiddenFill>
            </a:ext>
          </a:extLst>
        </p:spPr>
      </p:pic>
      <p:sp>
        <p:nvSpPr>
          <p:cNvPr id="137" name="Right Triangle 136">
            <a:extLst>
              <a:ext uri="{FF2B5EF4-FFF2-40B4-BE49-F238E27FC236}">
                <a16:creationId xmlns:a16="http://schemas.microsoft.com/office/drawing/2014/main" id="{827DC2C4-B485-428A-BF4A-472D2967F4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6432540" y="3335867"/>
            <a:ext cx="246888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ectangle 138">
            <a:extLst>
              <a:ext uri="{FF2B5EF4-FFF2-40B4-BE49-F238E27FC236}">
                <a16:creationId xmlns:a16="http://schemas.microsoft.com/office/drawing/2014/main" id="{463E6235-1649-4B47-9862-4026FC473B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50989" y="623275"/>
            <a:ext cx="3009130"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EC3DCF03-4BB5-47E6-9920-C40D725FEF72}"/>
              </a:ext>
            </a:extLst>
          </p:cNvPr>
          <p:cNvSpPr txBox="1"/>
          <p:nvPr/>
        </p:nvSpPr>
        <p:spPr>
          <a:xfrm>
            <a:off x="6039372" y="1056640"/>
            <a:ext cx="2398245" cy="3125746"/>
          </a:xfrm>
          <a:prstGeom prst="rect">
            <a:avLst/>
          </a:prstGeom>
        </p:spPr>
        <p:txBody>
          <a:bodyPr vert="horz" lIns="91440" tIns="45720" rIns="91440" bIns="45720" rtlCol="0" anchor="b">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5400" b="1" i="0" u="none" strike="noStrike" kern="1200" cap="none" spc="0" normalizeH="0" baseline="0" noProof="0">
                <a:ln>
                  <a:noFill/>
                </a:ln>
                <a:solidFill>
                  <a:prstClr val="black"/>
                </a:solidFill>
                <a:effectLst/>
                <a:uLnTx/>
                <a:uFillTx/>
                <a:latin typeface="Calibri Light" panose="020F0302020204030204"/>
                <a:ea typeface="+mn-ea"/>
                <a:cs typeface="+mn-cs"/>
              </a:rPr>
              <a:t>What did they see?</a:t>
            </a:r>
          </a:p>
        </p:txBody>
      </p:sp>
      <p:sp>
        <p:nvSpPr>
          <p:cNvPr id="13" name="TextBox 12">
            <a:extLst>
              <a:ext uri="{FF2B5EF4-FFF2-40B4-BE49-F238E27FC236}">
                <a16:creationId xmlns:a16="http://schemas.microsoft.com/office/drawing/2014/main" id="{13CCADB7-2E71-4C6F-A4D6-5098C184600A}"/>
              </a:ext>
            </a:extLst>
          </p:cNvPr>
          <p:cNvSpPr txBox="1"/>
          <p:nvPr/>
        </p:nvSpPr>
        <p:spPr>
          <a:xfrm>
            <a:off x="483881" y="5429605"/>
            <a:ext cx="5408409" cy="954107"/>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system-ui"/>
                <a:ea typeface="+mn-ea"/>
                <a:cs typeface="+mn-cs"/>
              </a:rPr>
              <a:t>John 20:15 . . . Supposing him to be the gardener</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00779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242"/>
                                        </p:tgtEl>
                                        <p:attrNameLst>
                                          <p:attrName>style.visibility</p:attrName>
                                        </p:attrNameLst>
                                      </p:cBhvr>
                                      <p:to>
                                        <p:strVal val="visible"/>
                                      </p:to>
                                    </p:set>
                                    <p:animEffect transition="in" filter="fade">
                                      <p:cBhvr>
                                        <p:cTn id="7" dur="500"/>
                                        <p:tgtEl>
                                          <p:spTgt spid="1024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82" name="Rectangle 2"/>
          <p:cNvSpPr>
            <a:spLocks noChangeArrowheads="1"/>
          </p:cNvSpPr>
          <p:nvPr/>
        </p:nvSpPr>
        <p:spPr bwMode="auto">
          <a:xfrm>
            <a:off x="-38100" y="9525"/>
            <a:ext cx="9144000" cy="6858000"/>
          </a:xfrm>
          <a:prstGeom prst="rect">
            <a:avLst/>
          </a:prstGeom>
          <a:gradFill rotWithShape="0">
            <a:gsLst>
              <a:gs pos="0">
                <a:srgbClr val="00FF00"/>
              </a:gs>
              <a:gs pos="100000">
                <a:srgbClr val="008000"/>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2290" name="Picture 3" descr="M:\IMAGES\CELEBHOL\CELEBRTN\MARRIAGE\CCMPR003.WMF"/>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905000" y="546100"/>
            <a:ext cx="1016000" cy="3644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291" name="Group 4"/>
          <p:cNvGrpSpPr>
            <a:grpSpLocks/>
          </p:cNvGrpSpPr>
          <p:nvPr/>
        </p:nvGrpSpPr>
        <p:grpSpPr bwMode="auto">
          <a:xfrm>
            <a:off x="533400" y="533400"/>
            <a:ext cx="1249363" cy="3808413"/>
            <a:chOff x="1830" y="1009"/>
            <a:chExt cx="787" cy="2399"/>
          </a:xfrm>
        </p:grpSpPr>
        <p:sp>
          <p:nvSpPr>
            <p:cNvPr id="12595" name="Freeform 5"/>
            <p:cNvSpPr>
              <a:spLocks/>
            </p:cNvSpPr>
            <p:nvPr/>
          </p:nvSpPr>
          <p:spPr bwMode="auto">
            <a:xfrm>
              <a:off x="2184" y="1012"/>
              <a:ext cx="2" cy="2"/>
            </a:xfrm>
            <a:custGeom>
              <a:avLst/>
              <a:gdLst>
                <a:gd name="T0" fmla="*/ 2 w 3"/>
                <a:gd name="T1" fmla="*/ 0 h 2"/>
                <a:gd name="T2" fmla="*/ 2 w 3"/>
                <a:gd name="T3" fmla="*/ 0 h 2"/>
                <a:gd name="T4" fmla="*/ 2 w 3"/>
                <a:gd name="T5" fmla="*/ 0 h 2"/>
                <a:gd name="T6" fmla="*/ 2 w 3"/>
                <a:gd name="T7" fmla="*/ 0 h 2"/>
                <a:gd name="T8" fmla="*/ 1 w 3"/>
                <a:gd name="T9" fmla="*/ 0 h 2"/>
                <a:gd name="T10" fmla="*/ 1 w 3"/>
                <a:gd name="T11" fmla="*/ 0 h 2"/>
                <a:gd name="T12" fmla="*/ 1 w 3"/>
                <a:gd name="T13" fmla="*/ 0 h 2"/>
                <a:gd name="T14" fmla="*/ 1 w 3"/>
                <a:gd name="T15" fmla="*/ 1 h 2"/>
                <a:gd name="T16" fmla="*/ 1 w 3"/>
                <a:gd name="T17" fmla="*/ 1 h 2"/>
                <a:gd name="T18" fmla="*/ 0 w 3"/>
                <a:gd name="T19" fmla="*/ 1 h 2"/>
                <a:gd name="T20" fmla="*/ 0 w 3"/>
                <a:gd name="T21" fmla="*/ 1 h 2"/>
                <a:gd name="T22" fmla="*/ 0 w 3"/>
                <a:gd name="T23" fmla="*/ 1 h 2"/>
                <a:gd name="T24" fmla="*/ 1 w 3"/>
                <a:gd name="T25" fmla="*/ 2 h 2"/>
                <a:gd name="T26" fmla="*/ 2 w 3"/>
                <a:gd name="T27" fmla="*/ 0 h 2"/>
                <a:gd name="T28" fmla="*/ 2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0"/>
                  </a:lnTo>
                  <a:lnTo>
                    <a:pt x="2" y="0"/>
                  </a:lnTo>
                  <a:lnTo>
                    <a:pt x="2" y="1"/>
                  </a:lnTo>
                  <a:lnTo>
                    <a:pt x="0" y="1"/>
                  </a:lnTo>
                  <a:lnTo>
                    <a:pt x="2" y="2"/>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6" name="Freeform 6"/>
            <p:cNvSpPr>
              <a:spLocks/>
            </p:cNvSpPr>
            <p:nvPr/>
          </p:nvSpPr>
          <p:spPr bwMode="auto">
            <a:xfrm>
              <a:off x="2186" y="1012"/>
              <a:ext cx="1"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1 w 2"/>
                <a:gd name="T25" fmla="*/ 0 h 1"/>
                <a:gd name="T26" fmla="*/ 1 w 2"/>
                <a:gd name="T27" fmla="*/ 0 h 1"/>
                <a:gd name="T28" fmla="*/ 0 w 2"/>
                <a:gd name="T29" fmla="*/ 0 h 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
                  <a:moveTo>
                    <a:pt x="0" y="0"/>
                  </a:moveTo>
                  <a:lnTo>
                    <a:pt x="2" y="0"/>
                  </a:lnTo>
                  <a:lnTo>
                    <a:pt x="0"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7" name="Freeform 7"/>
            <p:cNvSpPr>
              <a:spLocks noEditPoints="1"/>
            </p:cNvSpPr>
            <p:nvPr/>
          </p:nvSpPr>
          <p:spPr bwMode="auto">
            <a:xfrm>
              <a:off x="1830" y="1009"/>
              <a:ext cx="770" cy="2342"/>
            </a:xfrm>
            <a:custGeom>
              <a:avLst/>
              <a:gdLst>
                <a:gd name="T0" fmla="*/ 768 w 1539"/>
                <a:gd name="T1" fmla="*/ 902 h 4682"/>
                <a:gd name="T2" fmla="*/ 613 w 1539"/>
                <a:gd name="T3" fmla="*/ 1007 h 4682"/>
                <a:gd name="T4" fmla="*/ 610 w 1539"/>
                <a:gd name="T5" fmla="*/ 597 h 4682"/>
                <a:gd name="T6" fmla="*/ 738 w 1539"/>
                <a:gd name="T7" fmla="*/ 586 h 4682"/>
                <a:gd name="T8" fmla="*/ 468 w 1539"/>
                <a:gd name="T9" fmla="*/ 278 h 4682"/>
                <a:gd name="T10" fmla="*/ 400 w 1539"/>
                <a:gd name="T11" fmla="*/ 15 h 4682"/>
                <a:gd name="T12" fmla="*/ 253 w 1539"/>
                <a:gd name="T13" fmla="*/ 57 h 4682"/>
                <a:gd name="T14" fmla="*/ 100 w 1539"/>
                <a:gd name="T15" fmla="*/ 409 h 4682"/>
                <a:gd name="T16" fmla="*/ 27 w 1539"/>
                <a:gd name="T17" fmla="*/ 909 h 4682"/>
                <a:gd name="T18" fmla="*/ 195 w 1539"/>
                <a:gd name="T19" fmla="*/ 2209 h 4682"/>
                <a:gd name="T20" fmla="*/ 194 w 1539"/>
                <a:gd name="T21" fmla="*/ 2335 h 4682"/>
                <a:gd name="T22" fmla="*/ 340 w 1539"/>
                <a:gd name="T23" fmla="*/ 2070 h 4682"/>
                <a:gd name="T24" fmla="*/ 624 w 1539"/>
                <a:gd name="T25" fmla="*/ 1345 h 4682"/>
                <a:gd name="T26" fmla="*/ 615 w 1539"/>
                <a:gd name="T27" fmla="*/ 1171 h 4682"/>
                <a:gd name="T28" fmla="*/ 474 w 1539"/>
                <a:gd name="T29" fmla="*/ 444 h 4682"/>
                <a:gd name="T30" fmla="*/ 466 w 1539"/>
                <a:gd name="T31" fmla="*/ 457 h 4682"/>
                <a:gd name="T32" fmla="*/ 448 w 1539"/>
                <a:gd name="T33" fmla="*/ 453 h 4682"/>
                <a:gd name="T34" fmla="*/ 434 w 1539"/>
                <a:gd name="T35" fmla="*/ 450 h 4682"/>
                <a:gd name="T36" fmla="*/ 471 w 1539"/>
                <a:gd name="T37" fmla="*/ 574 h 4682"/>
                <a:gd name="T38" fmla="*/ 496 w 1539"/>
                <a:gd name="T39" fmla="*/ 321 h 4682"/>
                <a:gd name="T40" fmla="*/ 459 w 1539"/>
                <a:gd name="T41" fmla="*/ 475 h 4682"/>
                <a:gd name="T42" fmla="*/ 434 w 1539"/>
                <a:gd name="T43" fmla="*/ 53 h 4682"/>
                <a:gd name="T44" fmla="*/ 428 w 1539"/>
                <a:gd name="T45" fmla="*/ 37 h 4682"/>
                <a:gd name="T46" fmla="*/ 443 w 1539"/>
                <a:gd name="T47" fmla="*/ 83 h 4682"/>
                <a:gd name="T48" fmla="*/ 404 w 1539"/>
                <a:gd name="T49" fmla="*/ 29 h 4682"/>
                <a:gd name="T50" fmla="*/ 264 w 1539"/>
                <a:gd name="T51" fmla="*/ 205 h 4682"/>
                <a:gd name="T52" fmla="*/ 330 w 1539"/>
                <a:gd name="T53" fmla="*/ 110 h 4682"/>
                <a:gd name="T54" fmla="*/ 387 w 1539"/>
                <a:gd name="T55" fmla="*/ 73 h 4682"/>
                <a:gd name="T56" fmla="*/ 413 w 1539"/>
                <a:gd name="T57" fmla="*/ 66 h 4682"/>
                <a:gd name="T58" fmla="*/ 442 w 1539"/>
                <a:gd name="T59" fmla="*/ 181 h 4682"/>
                <a:gd name="T60" fmla="*/ 458 w 1539"/>
                <a:gd name="T61" fmla="*/ 189 h 4682"/>
                <a:gd name="T62" fmla="*/ 449 w 1539"/>
                <a:gd name="T63" fmla="*/ 163 h 4682"/>
                <a:gd name="T64" fmla="*/ 453 w 1539"/>
                <a:gd name="T65" fmla="*/ 278 h 4682"/>
                <a:gd name="T66" fmla="*/ 440 w 1539"/>
                <a:gd name="T67" fmla="*/ 276 h 4682"/>
                <a:gd name="T68" fmla="*/ 349 w 1539"/>
                <a:gd name="T69" fmla="*/ 341 h 4682"/>
                <a:gd name="T70" fmla="*/ 334 w 1539"/>
                <a:gd name="T71" fmla="*/ 355 h 4682"/>
                <a:gd name="T72" fmla="*/ 325 w 1539"/>
                <a:gd name="T73" fmla="*/ 413 h 4682"/>
                <a:gd name="T74" fmla="*/ 385 w 1539"/>
                <a:gd name="T75" fmla="*/ 575 h 4682"/>
                <a:gd name="T76" fmla="*/ 312 w 1539"/>
                <a:gd name="T77" fmla="*/ 481 h 4682"/>
                <a:gd name="T78" fmla="*/ 324 w 1539"/>
                <a:gd name="T79" fmla="*/ 774 h 4682"/>
                <a:gd name="T80" fmla="*/ 168 w 1539"/>
                <a:gd name="T81" fmla="*/ 2313 h 4682"/>
                <a:gd name="T82" fmla="*/ 256 w 1539"/>
                <a:gd name="T83" fmla="*/ 2303 h 4682"/>
                <a:gd name="T84" fmla="*/ 83 w 1539"/>
                <a:gd name="T85" fmla="*/ 940 h 4682"/>
                <a:gd name="T86" fmla="*/ 105 w 1539"/>
                <a:gd name="T87" fmla="*/ 429 h 4682"/>
                <a:gd name="T88" fmla="*/ 242 w 1539"/>
                <a:gd name="T89" fmla="*/ 559 h 4682"/>
                <a:gd name="T90" fmla="*/ 224 w 1539"/>
                <a:gd name="T91" fmla="*/ 1209 h 4682"/>
                <a:gd name="T92" fmla="*/ 356 w 1539"/>
                <a:gd name="T93" fmla="*/ 1246 h 4682"/>
                <a:gd name="T94" fmla="*/ 342 w 1539"/>
                <a:gd name="T95" fmla="*/ 876 h 4682"/>
                <a:gd name="T96" fmla="*/ 433 w 1539"/>
                <a:gd name="T97" fmla="*/ 765 h 4682"/>
                <a:gd name="T98" fmla="*/ 547 w 1539"/>
                <a:gd name="T99" fmla="*/ 537 h 4682"/>
                <a:gd name="T100" fmla="*/ 491 w 1539"/>
                <a:gd name="T101" fmla="*/ 573 h 4682"/>
                <a:gd name="T102" fmla="*/ 492 w 1539"/>
                <a:gd name="T103" fmla="*/ 535 h 4682"/>
                <a:gd name="T104" fmla="*/ 596 w 1539"/>
                <a:gd name="T105" fmla="*/ 699 h 4682"/>
                <a:gd name="T106" fmla="*/ 535 w 1539"/>
                <a:gd name="T107" fmla="*/ 999 h 4682"/>
                <a:gd name="T108" fmla="*/ 566 w 1539"/>
                <a:gd name="T109" fmla="*/ 1283 h 4682"/>
                <a:gd name="T110" fmla="*/ 547 w 1539"/>
                <a:gd name="T111" fmla="*/ 544 h 4682"/>
                <a:gd name="T112" fmla="*/ 547 w 1539"/>
                <a:gd name="T113" fmla="*/ 545 h 4682"/>
                <a:gd name="T114" fmla="*/ 577 w 1539"/>
                <a:gd name="T115" fmla="*/ 985 h 4682"/>
                <a:gd name="T116" fmla="*/ 599 w 1539"/>
                <a:gd name="T117" fmla="*/ 1317 h 4682"/>
                <a:gd name="T118" fmla="*/ 693 w 1539"/>
                <a:gd name="T119" fmla="*/ 1226 h 4682"/>
                <a:gd name="T120" fmla="*/ 658 w 1539"/>
                <a:gd name="T121" fmla="*/ 1314 h 4682"/>
                <a:gd name="T122" fmla="*/ 621 w 1539"/>
                <a:gd name="T123" fmla="*/ 1275 h 4682"/>
                <a:gd name="T124" fmla="*/ 613 w 1539"/>
                <a:gd name="T125" fmla="*/ 1312 h 46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539" h="4682">
                  <a:moveTo>
                    <a:pt x="1274" y="2702"/>
                  </a:moveTo>
                  <a:lnTo>
                    <a:pt x="1280" y="2698"/>
                  </a:lnTo>
                  <a:lnTo>
                    <a:pt x="1286" y="2694"/>
                  </a:lnTo>
                  <a:lnTo>
                    <a:pt x="1293" y="2689"/>
                  </a:lnTo>
                  <a:lnTo>
                    <a:pt x="1300" y="2686"/>
                  </a:lnTo>
                  <a:lnTo>
                    <a:pt x="1307" y="2682"/>
                  </a:lnTo>
                  <a:lnTo>
                    <a:pt x="1315" y="2679"/>
                  </a:lnTo>
                  <a:lnTo>
                    <a:pt x="1322" y="2676"/>
                  </a:lnTo>
                  <a:lnTo>
                    <a:pt x="1329" y="2674"/>
                  </a:lnTo>
                  <a:lnTo>
                    <a:pt x="1336" y="2671"/>
                  </a:lnTo>
                  <a:lnTo>
                    <a:pt x="1343" y="2668"/>
                  </a:lnTo>
                  <a:lnTo>
                    <a:pt x="1368" y="2659"/>
                  </a:lnTo>
                  <a:lnTo>
                    <a:pt x="1383" y="2645"/>
                  </a:lnTo>
                  <a:lnTo>
                    <a:pt x="1393" y="2628"/>
                  </a:lnTo>
                  <a:lnTo>
                    <a:pt x="1398" y="2606"/>
                  </a:lnTo>
                  <a:lnTo>
                    <a:pt x="1398" y="2582"/>
                  </a:lnTo>
                  <a:lnTo>
                    <a:pt x="1396" y="2557"/>
                  </a:lnTo>
                  <a:lnTo>
                    <a:pt x="1395" y="2532"/>
                  </a:lnTo>
                  <a:lnTo>
                    <a:pt x="1393" y="2506"/>
                  </a:lnTo>
                  <a:lnTo>
                    <a:pt x="1393" y="2482"/>
                  </a:lnTo>
                  <a:lnTo>
                    <a:pt x="1399" y="2459"/>
                  </a:lnTo>
                  <a:lnTo>
                    <a:pt x="1405" y="2447"/>
                  </a:lnTo>
                  <a:lnTo>
                    <a:pt x="1395" y="2444"/>
                  </a:lnTo>
                  <a:lnTo>
                    <a:pt x="1395" y="2439"/>
                  </a:lnTo>
                  <a:lnTo>
                    <a:pt x="1396" y="2434"/>
                  </a:lnTo>
                  <a:lnTo>
                    <a:pt x="1398" y="2430"/>
                  </a:lnTo>
                  <a:lnTo>
                    <a:pt x="1399" y="2426"/>
                  </a:lnTo>
                  <a:lnTo>
                    <a:pt x="1402" y="2421"/>
                  </a:lnTo>
                  <a:lnTo>
                    <a:pt x="1403" y="2417"/>
                  </a:lnTo>
                  <a:lnTo>
                    <a:pt x="1406" y="2413"/>
                  </a:lnTo>
                  <a:lnTo>
                    <a:pt x="1408" y="2408"/>
                  </a:lnTo>
                  <a:lnTo>
                    <a:pt x="1411" y="2404"/>
                  </a:lnTo>
                  <a:lnTo>
                    <a:pt x="1412" y="2400"/>
                  </a:lnTo>
                  <a:lnTo>
                    <a:pt x="1419" y="2407"/>
                  </a:lnTo>
                  <a:lnTo>
                    <a:pt x="1421" y="2403"/>
                  </a:lnTo>
                  <a:lnTo>
                    <a:pt x="1423" y="2397"/>
                  </a:lnTo>
                  <a:lnTo>
                    <a:pt x="1426" y="2393"/>
                  </a:lnTo>
                  <a:lnTo>
                    <a:pt x="1429" y="2388"/>
                  </a:lnTo>
                  <a:lnTo>
                    <a:pt x="1432" y="2386"/>
                  </a:lnTo>
                  <a:lnTo>
                    <a:pt x="1435" y="2381"/>
                  </a:lnTo>
                  <a:lnTo>
                    <a:pt x="1439" y="2377"/>
                  </a:lnTo>
                  <a:lnTo>
                    <a:pt x="1443" y="2374"/>
                  </a:lnTo>
                  <a:lnTo>
                    <a:pt x="1448" y="2371"/>
                  </a:lnTo>
                  <a:lnTo>
                    <a:pt x="1454" y="2368"/>
                  </a:lnTo>
                  <a:lnTo>
                    <a:pt x="1471" y="2294"/>
                  </a:lnTo>
                  <a:lnTo>
                    <a:pt x="1486" y="2216"/>
                  </a:lnTo>
                  <a:lnTo>
                    <a:pt x="1501" y="2138"/>
                  </a:lnTo>
                  <a:lnTo>
                    <a:pt x="1512" y="2056"/>
                  </a:lnTo>
                  <a:lnTo>
                    <a:pt x="1522" y="1973"/>
                  </a:lnTo>
                  <a:lnTo>
                    <a:pt x="1529" y="1890"/>
                  </a:lnTo>
                  <a:lnTo>
                    <a:pt x="1535" y="1804"/>
                  </a:lnTo>
                  <a:lnTo>
                    <a:pt x="1538" y="1718"/>
                  </a:lnTo>
                  <a:lnTo>
                    <a:pt x="1539" y="1632"/>
                  </a:lnTo>
                  <a:lnTo>
                    <a:pt x="1538" y="1544"/>
                  </a:lnTo>
                  <a:lnTo>
                    <a:pt x="1512" y="1560"/>
                  </a:lnTo>
                  <a:lnTo>
                    <a:pt x="1512" y="1575"/>
                  </a:lnTo>
                  <a:lnTo>
                    <a:pt x="1511" y="1587"/>
                  </a:lnTo>
                  <a:lnTo>
                    <a:pt x="1511" y="1600"/>
                  </a:lnTo>
                  <a:lnTo>
                    <a:pt x="1511" y="1615"/>
                  </a:lnTo>
                  <a:lnTo>
                    <a:pt x="1509" y="1628"/>
                  </a:lnTo>
                  <a:lnTo>
                    <a:pt x="1509" y="1642"/>
                  </a:lnTo>
                  <a:lnTo>
                    <a:pt x="1508" y="1655"/>
                  </a:lnTo>
                  <a:lnTo>
                    <a:pt x="1508" y="1668"/>
                  </a:lnTo>
                  <a:lnTo>
                    <a:pt x="1507" y="1682"/>
                  </a:lnTo>
                  <a:lnTo>
                    <a:pt x="1505" y="1695"/>
                  </a:lnTo>
                  <a:lnTo>
                    <a:pt x="1504" y="1761"/>
                  </a:lnTo>
                  <a:lnTo>
                    <a:pt x="1501" y="1827"/>
                  </a:lnTo>
                  <a:lnTo>
                    <a:pt x="1496" y="1894"/>
                  </a:lnTo>
                  <a:lnTo>
                    <a:pt x="1489" y="1960"/>
                  </a:lnTo>
                  <a:lnTo>
                    <a:pt x="1482" y="2026"/>
                  </a:lnTo>
                  <a:lnTo>
                    <a:pt x="1474" y="2092"/>
                  </a:lnTo>
                  <a:lnTo>
                    <a:pt x="1462" y="2156"/>
                  </a:lnTo>
                  <a:lnTo>
                    <a:pt x="1452" y="2222"/>
                  </a:lnTo>
                  <a:lnTo>
                    <a:pt x="1441" y="2287"/>
                  </a:lnTo>
                  <a:lnTo>
                    <a:pt x="1429" y="2351"/>
                  </a:lnTo>
                  <a:lnTo>
                    <a:pt x="1411" y="2343"/>
                  </a:lnTo>
                  <a:lnTo>
                    <a:pt x="1391" y="2337"/>
                  </a:lnTo>
                  <a:lnTo>
                    <a:pt x="1370" y="2333"/>
                  </a:lnTo>
                  <a:lnTo>
                    <a:pt x="1350" y="2328"/>
                  </a:lnTo>
                  <a:lnTo>
                    <a:pt x="1329" y="2325"/>
                  </a:lnTo>
                  <a:lnTo>
                    <a:pt x="1307" y="2322"/>
                  </a:lnTo>
                  <a:lnTo>
                    <a:pt x="1287" y="2320"/>
                  </a:lnTo>
                  <a:lnTo>
                    <a:pt x="1267" y="2317"/>
                  </a:lnTo>
                  <a:lnTo>
                    <a:pt x="1249" y="2314"/>
                  </a:lnTo>
                  <a:lnTo>
                    <a:pt x="1230" y="2310"/>
                  </a:lnTo>
                  <a:lnTo>
                    <a:pt x="1233" y="2251"/>
                  </a:lnTo>
                  <a:lnTo>
                    <a:pt x="1236" y="2192"/>
                  </a:lnTo>
                  <a:lnTo>
                    <a:pt x="1239" y="2132"/>
                  </a:lnTo>
                  <a:lnTo>
                    <a:pt x="1243" y="2073"/>
                  </a:lnTo>
                  <a:lnTo>
                    <a:pt x="1246" y="2013"/>
                  </a:lnTo>
                  <a:lnTo>
                    <a:pt x="1249" y="1954"/>
                  </a:lnTo>
                  <a:lnTo>
                    <a:pt x="1252" y="1894"/>
                  </a:lnTo>
                  <a:lnTo>
                    <a:pt x="1253" y="1835"/>
                  </a:lnTo>
                  <a:lnTo>
                    <a:pt x="1254" y="1777"/>
                  </a:lnTo>
                  <a:lnTo>
                    <a:pt x="1254" y="1716"/>
                  </a:lnTo>
                  <a:lnTo>
                    <a:pt x="1233" y="1729"/>
                  </a:lnTo>
                  <a:lnTo>
                    <a:pt x="1233" y="1777"/>
                  </a:lnTo>
                  <a:lnTo>
                    <a:pt x="1233" y="1824"/>
                  </a:lnTo>
                  <a:lnTo>
                    <a:pt x="1233" y="1871"/>
                  </a:lnTo>
                  <a:lnTo>
                    <a:pt x="1230" y="1918"/>
                  </a:lnTo>
                  <a:lnTo>
                    <a:pt x="1229" y="1966"/>
                  </a:lnTo>
                  <a:lnTo>
                    <a:pt x="1226" y="2013"/>
                  </a:lnTo>
                  <a:lnTo>
                    <a:pt x="1223" y="2060"/>
                  </a:lnTo>
                  <a:lnTo>
                    <a:pt x="1219" y="2108"/>
                  </a:lnTo>
                  <a:lnTo>
                    <a:pt x="1214" y="2155"/>
                  </a:lnTo>
                  <a:lnTo>
                    <a:pt x="1210" y="2204"/>
                  </a:lnTo>
                  <a:lnTo>
                    <a:pt x="1213" y="2159"/>
                  </a:lnTo>
                  <a:lnTo>
                    <a:pt x="1211" y="2115"/>
                  </a:lnTo>
                  <a:lnTo>
                    <a:pt x="1207" y="2069"/>
                  </a:lnTo>
                  <a:lnTo>
                    <a:pt x="1203" y="2022"/>
                  </a:lnTo>
                  <a:lnTo>
                    <a:pt x="1197" y="1976"/>
                  </a:lnTo>
                  <a:lnTo>
                    <a:pt x="1191" y="1928"/>
                  </a:lnTo>
                  <a:lnTo>
                    <a:pt x="1187" y="1881"/>
                  </a:lnTo>
                  <a:lnTo>
                    <a:pt x="1187" y="1834"/>
                  </a:lnTo>
                  <a:lnTo>
                    <a:pt x="1189" y="1787"/>
                  </a:lnTo>
                  <a:lnTo>
                    <a:pt x="1196" y="1739"/>
                  </a:lnTo>
                  <a:lnTo>
                    <a:pt x="1199" y="1739"/>
                  </a:lnTo>
                  <a:lnTo>
                    <a:pt x="1223" y="1575"/>
                  </a:lnTo>
                  <a:lnTo>
                    <a:pt x="1224" y="1590"/>
                  </a:lnTo>
                  <a:lnTo>
                    <a:pt x="1226" y="1606"/>
                  </a:lnTo>
                  <a:lnTo>
                    <a:pt x="1227" y="1622"/>
                  </a:lnTo>
                  <a:lnTo>
                    <a:pt x="1229" y="1636"/>
                  </a:lnTo>
                  <a:lnTo>
                    <a:pt x="1229" y="1652"/>
                  </a:lnTo>
                  <a:lnTo>
                    <a:pt x="1230" y="1668"/>
                  </a:lnTo>
                  <a:lnTo>
                    <a:pt x="1232" y="1683"/>
                  </a:lnTo>
                  <a:lnTo>
                    <a:pt x="1232" y="1699"/>
                  </a:lnTo>
                  <a:lnTo>
                    <a:pt x="1232" y="1714"/>
                  </a:lnTo>
                  <a:lnTo>
                    <a:pt x="1233" y="1729"/>
                  </a:lnTo>
                  <a:lnTo>
                    <a:pt x="1254" y="1716"/>
                  </a:lnTo>
                  <a:lnTo>
                    <a:pt x="1254" y="1679"/>
                  </a:lnTo>
                  <a:lnTo>
                    <a:pt x="1253" y="1640"/>
                  </a:lnTo>
                  <a:lnTo>
                    <a:pt x="1252" y="1603"/>
                  </a:lnTo>
                  <a:lnTo>
                    <a:pt x="1250" y="1566"/>
                  </a:lnTo>
                  <a:lnTo>
                    <a:pt x="1249" y="1527"/>
                  </a:lnTo>
                  <a:lnTo>
                    <a:pt x="1246" y="1490"/>
                  </a:lnTo>
                  <a:lnTo>
                    <a:pt x="1242" y="1453"/>
                  </a:lnTo>
                  <a:lnTo>
                    <a:pt x="1237" y="1416"/>
                  </a:lnTo>
                  <a:lnTo>
                    <a:pt x="1233" y="1378"/>
                  </a:lnTo>
                  <a:lnTo>
                    <a:pt x="1227" y="1341"/>
                  </a:lnTo>
                  <a:lnTo>
                    <a:pt x="1226" y="1332"/>
                  </a:lnTo>
                  <a:lnTo>
                    <a:pt x="1226" y="1322"/>
                  </a:lnTo>
                  <a:lnTo>
                    <a:pt x="1224" y="1312"/>
                  </a:lnTo>
                  <a:lnTo>
                    <a:pt x="1223" y="1304"/>
                  </a:lnTo>
                  <a:lnTo>
                    <a:pt x="1222" y="1294"/>
                  </a:lnTo>
                  <a:lnTo>
                    <a:pt x="1220" y="1284"/>
                  </a:lnTo>
                  <a:lnTo>
                    <a:pt x="1220" y="1274"/>
                  </a:lnTo>
                  <a:lnTo>
                    <a:pt x="1220" y="1264"/>
                  </a:lnTo>
                  <a:lnTo>
                    <a:pt x="1220" y="1254"/>
                  </a:lnTo>
                  <a:lnTo>
                    <a:pt x="1223" y="1244"/>
                  </a:lnTo>
                  <a:lnTo>
                    <a:pt x="1220" y="1231"/>
                  </a:lnTo>
                  <a:lnTo>
                    <a:pt x="1220" y="1218"/>
                  </a:lnTo>
                  <a:lnTo>
                    <a:pt x="1220" y="1205"/>
                  </a:lnTo>
                  <a:lnTo>
                    <a:pt x="1220" y="1193"/>
                  </a:lnTo>
                  <a:lnTo>
                    <a:pt x="1222" y="1181"/>
                  </a:lnTo>
                  <a:lnTo>
                    <a:pt x="1224" y="1169"/>
                  </a:lnTo>
                  <a:lnTo>
                    <a:pt x="1226" y="1156"/>
                  </a:lnTo>
                  <a:lnTo>
                    <a:pt x="1229" y="1145"/>
                  </a:lnTo>
                  <a:lnTo>
                    <a:pt x="1232" y="1132"/>
                  </a:lnTo>
                  <a:lnTo>
                    <a:pt x="1233" y="1117"/>
                  </a:lnTo>
                  <a:lnTo>
                    <a:pt x="1239" y="1082"/>
                  </a:lnTo>
                  <a:lnTo>
                    <a:pt x="1246" y="1047"/>
                  </a:lnTo>
                  <a:lnTo>
                    <a:pt x="1253" y="1013"/>
                  </a:lnTo>
                  <a:lnTo>
                    <a:pt x="1263" y="978"/>
                  </a:lnTo>
                  <a:lnTo>
                    <a:pt x="1273" y="946"/>
                  </a:lnTo>
                  <a:lnTo>
                    <a:pt x="1286" y="913"/>
                  </a:lnTo>
                  <a:lnTo>
                    <a:pt x="1300" y="881"/>
                  </a:lnTo>
                  <a:lnTo>
                    <a:pt x="1317" y="850"/>
                  </a:lnTo>
                  <a:lnTo>
                    <a:pt x="1336" y="819"/>
                  </a:lnTo>
                  <a:lnTo>
                    <a:pt x="1358" y="791"/>
                  </a:lnTo>
                  <a:lnTo>
                    <a:pt x="1359" y="792"/>
                  </a:lnTo>
                  <a:lnTo>
                    <a:pt x="1362" y="794"/>
                  </a:lnTo>
                  <a:lnTo>
                    <a:pt x="1363" y="794"/>
                  </a:lnTo>
                  <a:lnTo>
                    <a:pt x="1366" y="794"/>
                  </a:lnTo>
                  <a:lnTo>
                    <a:pt x="1369" y="794"/>
                  </a:lnTo>
                  <a:lnTo>
                    <a:pt x="1370" y="794"/>
                  </a:lnTo>
                  <a:lnTo>
                    <a:pt x="1373" y="794"/>
                  </a:lnTo>
                  <a:lnTo>
                    <a:pt x="1376" y="794"/>
                  </a:lnTo>
                  <a:lnTo>
                    <a:pt x="1379" y="794"/>
                  </a:lnTo>
                  <a:lnTo>
                    <a:pt x="1382" y="794"/>
                  </a:lnTo>
                  <a:lnTo>
                    <a:pt x="1382" y="784"/>
                  </a:lnTo>
                  <a:lnTo>
                    <a:pt x="1388" y="786"/>
                  </a:lnTo>
                  <a:lnTo>
                    <a:pt x="1393" y="789"/>
                  </a:lnTo>
                  <a:lnTo>
                    <a:pt x="1398" y="794"/>
                  </a:lnTo>
                  <a:lnTo>
                    <a:pt x="1401" y="799"/>
                  </a:lnTo>
                  <a:lnTo>
                    <a:pt x="1402" y="807"/>
                  </a:lnTo>
                  <a:lnTo>
                    <a:pt x="1403" y="812"/>
                  </a:lnTo>
                  <a:lnTo>
                    <a:pt x="1405" y="819"/>
                  </a:lnTo>
                  <a:lnTo>
                    <a:pt x="1408" y="825"/>
                  </a:lnTo>
                  <a:lnTo>
                    <a:pt x="1409" y="832"/>
                  </a:lnTo>
                  <a:lnTo>
                    <a:pt x="1412" y="838"/>
                  </a:lnTo>
                  <a:lnTo>
                    <a:pt x="1412" y="847"/>
                  </a:lnTo>
                  <a:lnTo>
                    <a:pt x="1412" y="855"/>
                  </a:lnTo>
                  <a:lnTo>
                    <a:pt x="1412" y="865"/>
                  </a:lnTo>
                  <a:lnTo>
                    <a:pt x="1412" y="874"/>
                  </a:lnTo>
                  <a:lnTo>
                    <a:pt x="1412" y="884"/>
                  </a:lnTo>
                  <a:lnTo>
                    <a:pt x="1412" y="893"/>
                  </a:lnTo>
                  <a:lnTo>
                    <a:pt x="1413" y="900"/>
                  </a:lnTo>
                  <a:lnTo>
                    <a:pt x="1416" y="908"/>
                  </a:lnTo>
                  <a:lnTo>
                    <a:pt x="1422" y="915"/>
                  </a:lnTo>
                  <a:lnTo>
                    <a:pt x="1429" y="921"/>
                  </a:lnTo>
                  <a:lnTo>
                    <a:pt x="1441" y="983"/>
                  </a:lnTo>
                  <a:lnTo>
                    <a:pt x="1454" y="1046"/>
                  </a:lnTo>
                  <a:lnTo>
                    <a:pt x="1465" y="1109"/>
                  </a:lnTo>
                  <a:lnTo>
                    <a:pt x="1475" y="1172"/>
                  </a:lnTo>
                  <a:lnTo>
                    <a:pt x="1485" y="1236"/>
                  </a:lnTo>
                  <a:lnTo>
                    <a:pt x="1495" y="1301"/>
                  </a:lnTo>
                  <a:lnTo>
                    <a:pt x="1502" y="1365"/>
                  </a:lnTo>
                  <a:lnTo>
                    <a:pt x="1508" y="1430"/>
                  </a:lnTo>
                  <a:lnTo>
                    <a:pt x="1511" y="1496"/>
                  </a:lnTo>
                  <a:lnTo>
                    <a:pt x="1512" y="1560"/>
                  </a:lnTo>
                  <a:lnTo>
                    <a:pt x="1538" y="1544"/>
                  </a:lnTo>
                  <a:lnTo>
                    <a:pt x="1538" y="1519"/>
                  </a:lnTo>
                  <a:lnTo>
                    <a:pt x="1537" y="1493"/>
                  </a:lnTo>
                  <a:lnTo>
                    <a:pt x="1535" y="1467"/>
                  </a:lnTo>
                  <a:lnTo>
                    <a:pt x="1534" y="1441"/>
                  </a:lnTo>
                  <a:lnTo>
                    <a:pt x="1532" y="1416"/>
                  </a:lnTo>
                  <a:lnTo>
                    <a:pt x="1531" y="1391"/>
                  </a:lnTo>
                  <a:lnTo>
                    <a:pt x="1529" y="1365"/>
                  </a:lnTo>
                  <a:lnTo>
                    <a:pt x="1527" y="1340"/>
                  </a:lnTo>
                  <a:lnTo>
                    <a:pt x="1525" y="1314"/>
                  </a:lnTo>
                  <a:lnTo>
                    <a:pt x="1522" y="1289"/>
                  </a:lnTo>
                  <a:lnTo>
                    <a:pt x="1511" y="1236"/>
                  </a:lnTo>
                  <a:lnTo>
                    <a:pt x="1504" y="1183"/>
                  </a:lnTo>
                  <a:lnTo>
                    <a:pt x="1496" y="1128"/>
                  </a:lnTo>
                  <a:lnTo>
                    <a:pt x="1491" y="1073"/>
                  </a:lnTo>
                  <a:lnTo>
                    <a:pt x="1485" y="1019"/>
                  </a:lnTo>
                  <a:lnTo>
                    <a:pt x="1475" y="966"/>
                  </a:lnTo>
                  <a:lnTo>
                    <a:pt x="1464" y="914"/>
                  </a:lnTo>
                  <a:lnTo>
                    <a:pt x="1446" y="865"/>
                  </a:lnTo>
                  <a:lnTo>
                    <a:pt x="1422" y="819"/>
                  </a:lnTo>
                  <a:lnTo>
                    <a:pt x="1392" y="776"/>
                  </a:lnTo>
                  <a:lnTo>
                    <a:pt x="1380" y="775"/>
                  </a:lnTo>
                  <a:lnTo>
                    <a:pt x="1369" y="772"/>
                  </a:lnTo>
                  <a:lnTo>
                    <a:pt x="1359" y="768"/>
                  </a:lnTo>
                  <a:lnTo>
                    <a:pt x="1349" y="764"/>
                  </a:lnTo>
                  <a:lnTo>
                    <a:pt x="1338" y="759"/>
                  </a:lnTo>
                  <a:lnTo>
                    <a:pt x="1327" y="755"/>
                  </a:lnTo>
                  <a:lnTo>
                    <a:pt x="1317" y="749"/>
                  </a:lnTo>
                  <a:lnTo>
                    <a:pt x="1309" y="744"/>
                  </a:lnTo>
                  <a:lnTo>
                    <a:pt x="1299" y="738"/>
                  </a:lnTo>
                  <a:lnTo>
                    <a:pt x="1289" y="732"/>
                  </a:lnTo>
                  <a:lnTo>
                    <a:pt x="1259" y="722"/>
                  </a:lnTo>
                  <a:lnTo>
                    <a:pt x="1229" y="711"/>
                  </a:lnTo>
                  <a:lnTo>
                    <a:pt x="1199" y="701"/>
                  </a:lnTo>
                  <a:lnTo>
                    <a:pt x="1169" y="690"/>
                  </a:lnTo>
                  <a:lnTo>
                    <a:pt x="1138" y="680"/>
                  </a:lnTo>
                  <a:lnTo>
                    <a:pt x="1108" y="670"/>
                  </a:lnTo>
                  <a:lnTo>
                    <a:pt x="1080" y="659"/>
                  </a:lnTo>
                  <a:lnTo>
                    <a:pt x="1050" y="648"/>
                  </a:lnTo>
                  <a:lnTo>
                    <a:pt x="1021" y="636"/>
                  </a:lnTo>
                  <a:lnTo>
                    <a:pt x="992" y="625"/>
                  </a:lnTo>
                  <a:lnTo>
                    <a:pt x="981" y="606"/>
                  </a:lnTo>
                  <a:lnTo>
                    <a:pt x="967" y="589"/>
                  </a:lnTo>
                  <a:lnTo>
                    <a:pt x="951" y="572"/>
                  </a:lnTo>
                  <a:lnTo>
                    <a:pt x="935" y="556"/>
                  </a:lnTo>
                  <a:lnTo>
                    <a:pt x="921" y="540"/>
                  </a:lnTo>
                  <a:lnTo>
                    <a:pt x="908" y="523"/>
                  </a:lnTo>
                  <a:lnTo>
                    <a:pt x="898" y="506"/>
                  </a:lnTo>
                  <a:lnTo>
                    <a:pt x="894" y="487"/>
                  </a:lnTo>
                  <a:lnTo>
                    <a:pt x="894" y="466"/>
                  </a:lnTo>
                  <a:lnTo>
                    <a:pt x="901" y="443"/>
                  </a:lnTo>
                  <a:lnTo>
                    <a:pt x="928" y="430"/>
                  </a:lnTo>
                  <a:lnTo>
                    <a:pt x="937" y="417"/>
                  </a:lnTo>
                  <a:lnTo>
                    <a:pt x="942" y="402"/>
                  </a:lnTo>
                  <a:lnTo>
                    <a:pt x="947" y="388"/>
                  </a:lnTo>
                  <a:lnTo>
                    <a:pt x="949" y="372"/>
                  </a:lnTo>
                  <a:lnTo>
                    <a:pt x="951" y="357"/>
                  </a:lnTo>
                  <a:lnTo>
                    <a:pt x="951" y="341"/>
                  </a:lnTo>
                  <a:lnTo>
                    <a:pt x="948" y="325"/>
                  </a:lnTo>
                  <a:lnTo>
                    <a:pt x="945" y="309"/>
                  </a:lnTo>
                  <a:lnTo>
                    <a:pt x="941" y="295"/>
                  </a:lnTo>
                  <a:lnTo>
                    <a:pt x="935" y="281"/>
                  </a:lnTo>
                  <a:lnTo>
                    <a:pt x="932" y="281"/>
                  </a:lnTo>
                  <a:lnTo>
                    <a:pt x="929" y="281"/>
                  </a:lnTo>
                  <a:lnTo>
                    <a:pt x="925" y="281"/>
                  </a:lnTo>
                  <a:lnTo>
                    <a:pt x="922" y="281"/>
                  </a:lnTo>
                  <a:lnTo>
                    <a:pt x="919" y="281"/>
                  </a:lnTo>
                  <a:lnTo>
                    <a:pt x="916" y="281"/>
                  </a:lnTo>
                  <a:lnTo>
                    <a:pt x="914" y="281"/>
                  </a:lnTo>
                  <a:lnTo>
                    <a:pt x="911" y="281"/>
                  </a:lnTo>
                  <a:lnTo>
                    <a:pt x="908" y="279"/>
                  </a:lnTo>
                  <a:lnTo>
                    <a:pt x="906" y="278"/>
                  </a:lnTo>
                  <a:lnTo>
                    <a:pt x="908" y="264"/>
                  </a:lnTo>
                  <a:lnTo>
                    <a:pt x="909" y="249"/>
                  </a:lnTo>
                  <a:lnTo>
                    <a:pt x="909" y="233"/>
                  </a:lnTo>
                  <a:lnTo>
                    <a:pt x="911" y="218"/>
                  </a:lnTo>
                  <a:lnTo>
                    <a:pt x="911" y="202"/>
                  </a:lnTo>
                  <a:lnTo>
                    <a:pt x="911" y="185"/>
                  </a:lnTo>
                  <a:lnTo>
                    <a:pt x="909" y="170"/>
                  </a:lnTo>
                  <a:lnTo>
                    <a:pt x="909" y="155"/>
                  </a:lnTo>
                  <a:lnTo>
                    <a:pt x="908" y="142"/>
                  </a:lnTo>
                  <a:lnTo>
                    <a:pt x="906" y="130"/>
                  </a:lnTo>
                  <a:lnTo>
                    <a:pt x="899" y="119"/>
                  </a:lnTo>
                  <a:lnTo>
                    <a:pt x="891" y="106"/>
                  </a:lnTo>
                  <a:lnTo>
                    <a:pt x="884" y="92"/>
                  </a:lnTo>
                  <a:lnTo>
                    <a:pt x="875" y="77"/>
                  </a:lnTo>
                  <a:lnTo>
                    <a:pt x="866" y="61"/>
                  </a:lnTo>
                  <a:lnTo>
                    <a:pt x="855" y="49"/>
                  </a:lnTo>
                  <a:lnTo>
                    <a:pt x="845" y="37"/>
                  </a:lnTo>
                  <a:lnTo>
                    <a:pt x="832" y="27"/>
                  </a:lnTo>
                  <a:lnTo>
                    <a:pt x="816" y="21"/>
                  </a:lnTo>
                  <a:lnTo>
                    <a:pt x="800" y="20"/>
                  </a:lnTo>
                  <a:lnTo>
                    <a:pt x="815" y="27"/>
                  </a:lnTo>
                  <a:lnTo>
                    <a:pt x="808" y="30"/>
                  </a:lnTo>
                  <a:lnTo>
                    <a:pt x="802" y="31"/>
                  </a:lnTo>
                  <a:lnTo>
                    <a:pt x="799" y="30"/>
                  </a:lnTo>
                  <a:lnTo>
                    <a:pt x="796" y="29"/>
                  </a:lnTo>
                  <a:lnTo>
                    <a:pt x="795" y="26"/>
                  </a:lnTo>
                  <a:lnTo>
                    <a:pt x="793" y="21"/>
                  </a:lnTo>
                  <a:lnTo>
                    <a:pt x="793" y="18"/>
                  </a:lnTo>
                  <a:lnTo>
                    <a:pt x="790" y="16"/>
                  </a:lnTo>
                  <a:lnTo>
                    <a:pt x="788" y="13"/>
                  </a:lnTo>
                  <a:lnTo>
                    <a:pt x="783" y="13"/>
                  </a:lnTo>
                  <a:lnTo>
                    <a:pt x="775" y="13"/>
                  </a:lnTo>
                  <a:lnTo>
                    <a:pt x="766" y="13"/>
                  </a:lnTo>
                  <a:lnTo>
                    <a:pt x="759" y="11"/>
                  </a:lnTo>
                  <a:lnTo>
                    <a:pt x="752" y="8"/>
                  </a:lnTo>
                  <a:lnTo>
                    <a:pt x="745" y="6"/>
                  </a:lnTo>
                  <a:lnTo>
                    <a:pt x="739" y="4"/>
                  </a:lnTo>
                  <a:lnTo>
                    <a:pt x="732" y="3"/>
                  </a:lnTo>
                  <a:lnTo>
                    <a:pt x="726" y="3"/>
                  </a:lnTo>
                  <a:lnTo>
                    <a:pt x="720" y="6"/>
                  </a:lnTo>
                  <a:lnTo>
                    <a:pt x="715" y="10"/>
                  </a:lnTo>
                  <a:lnTo>
                    <a:pt x="710" y="6"/>
                  </a:lnTo>
                  <a:lnTo>
                    <a:pt x="709" y="8"/>
                  </a:lnTo>
                  <a:lnTo>
                    <a:pt x="707" y="7"/>
                  </a:lnTo>
                  <a:lnTo>
                    <a:pt x="703" y="8"/>
                  </a:lnTo>
                  <a:lnTo>
                    <a:pt x="699" y="8"/>
                  </a:lnTo>
                  <a:lnTo>
                    <a:pt x="694" y="10"/>
                  </a:lnTo>
                  <a:lnTo>
                    <a:pt x="690" y="10"/>
                  </a:lnTo>
                  <a:lnTo>
                    <a:pt x="687" y="10"/>
                  </a:lnTo>
                  <a:lnTo>
                    <a:pt x="684" y="10"/>
                  </a:lnTo>
                  <a:lnTo>
                    <a:pt x="682" y="8"/>
                  </a:lnTo>
                  <a:lnTo>
                    <a:pt x="680" y="6"/>
                  </a:lnTo>
                  <a:lnTo>
                    <a:pt x="680" y="4"/>
                  </a:lnTo>
                  <a:lnTo>
                    <a:pt x="680" y="0"/>
                  </a:lnTo>
                  <a:lnTo>
                    <a:pt x="636" y="10"/>
                  </a:lnTo>
                  <a:lnTo>
                    <a:pt x="620" y="11"/>
                  </a:lnTo>
                  <a:lnTo>
                    <a:pt x="606" y="16"/>
                  </a:lnTo>
                  <a:lnTo>
                    <a:pt x="593" y="23"/>
                  </a:lnTo>
                  <a:lnTo>
                    <a:pt x="580" y="31"/>
                  </a:lnTo>
                  <a:lnTo>
                    <a:pt x="568" y="40"/>
                  </a:lnTo>
                  <a:lnTo>
                    <a:pt x="558" y="50"/>
                  </a:lnTo>
                  <a:lnTo>
                    <a:pt x="547" y="60"/>
                  </a:lnTo>
                  <a:lnTo>
                    <a:pt x="536" y="69"/>
                  </a:lnTo>
                  <a:lnTo>
                    <a:pt x="524" y="76"/>
                  </a:lnTo>
                  <a:lnTo>
                    <a:pt x="511" y="82"/>
                  </a:lnTo>
                  <a:lnTo>
                    <a:pt x="514" y="84"/>
                  </a:lnTo>
                  <a:lnTo>
                    <a:pt x="515" y="89"/>
                  </a:lnTo>
                  <a:lnTo>
                    <a:pt x="515" y="92"/>
                  </a:lnTo>
                  <a:lnTo>
                    <a:pt x="514" y="94"/>
                  </a:lnTo>
                  <a:lnTo>
                    <a:pt x="513" y="97"/>
                  </a:lnTo>
                  <a:lnTo>
                    <a:pt x="510" y="100"/>
                  </a:lnTo>
                  <a:lnTo>
                    <a:pt x="508" y="103"/>
                  </a:lnTo>
                  <a:lnTo>
                    <a:pt x="505" y="106"/>
                  </a:lnTo>
                  <a:lnTo>
                    <a:pt x="505" y="109"/>
                  </a:lnTo>
                  <a:lnTo>
                    <a:pt x="505" y="113"/>
                  </a:lnTo>
                  <a:lnTo>
                    <a:pt x="504" y="135"/>
                  </a:lnTo>
                  <a:lnTo>
                    <a:pt x="503" y="157"/>
                  </a:lnTo>
                  <a:lnTo>
                    <a:pt x="501" y="180"/>
                  </a:lnTo>
                  <a:lnTo>
                    <a:pt x="501" y="205"/>
                  </a:lnTo>
                  <a:lnTo>
                    <a:pt x="501" y="229"/>
                  </a:lnTo>
                  <a:lnTo>
                    <a:pt x="501" y="252"/>
                  </a:lnTo>
                  <a:lnTo>
                    <a:pt x="501" y="276"/>
                  </a:lnTo>
                  <a:lnTo>
                    <a:pt x="503" y="301"/>
                  </a:lnTo>
                  <a:lnTo>
                    <a:pt x="504" y="325"/>
                  </a:lnTo>
                  <a:lnTo>
                    <a:pt x="505" y="349"/>
                  </a:lnTo>
                  <a:lnTo>
                    <a:pt x="505" y="354"/>
                  </a:lnTo>
                  <a:lnTo>
                    <a:pt x="505" y="357"/>
                  </a:lnTo>
                  <a:lnTo>
                    <a:pt x="508" y="360"/>
                  </a:lnTo>
                  <a:lnTo>
                    <a:pt x="510" y="362"/>
                  </a:lnTo>
                  <a:lnTo>
                    <a:pt x="513" y="365"/>
                  </a:lnTo>
                  <a:lnTo>
                    <a:pt x="514" y="367"/>
                  </a:lnTo>
                  <a:lnTo>
                    <a:pt x="514" y="370"/>
                  </a:lnTo>
                  <a:lnTo>
                    <a:pt x="514" y="371"/>
                  </a:lnTo>
                  <a:lnTo>
                    <a:pt x="513" y="374"/>
                  </a:lnTo>
                  <a:lnTo>
                    <a:pt x="508" y="378"/>
                  </a:lnTo>
                  <a:lnTo>
                    <a:pt x="511" y="387"/>
                  </a:lnTo>
                  <a:lnTo>
                    <a:pt x="514" y="398"/>
                  </a:lnTo>
                  <a:lnTo>
                    <a:pt x="517" y="408"/>
                  </a:lnTo>
                  <a:lnTo>
                    <a:pt x="521" y="418"/>
                  </a:lnTo>
                  <a:lnTo>
                    <a:pt x="524" y="428"/>
                  </a:lnTo>
                  <a:lnTo>
                    <a:pt x="528" y="438"/>
                  </a:lnTo>
                  <a:lnTo>
                    <a:pt x="533" y="448"/>
                  </a:lnTo>
                  <a:lnTo>
                    <a:pt x="540" y="456"/>
                  </a:lnTo>
                  <a:lnTo>
                    <a:pt x="547" y="463"/>
                  </a:lnTo>
                  <a:lnTo>
                    <a:pt x="557" y="467"/>
                  </a:lnTo>
                  <a:lnTo>
                    <a:pt x="558" y="483"/>
                  </a:lnTo>
                  <a:lnTo>
                    <a:pt x="561" y="500"/>
                  </a:lnTo>
                  <a:lnTo>
                    <a:pt x="566" y="516"/>
                  </a:lnTo>
                  <a:lnTo>
                    <a:pt x="570" y="530"/>
                  </a:lnTo>
                  <a:lnTo>
                    <a:pt x="576" y="546"/>
                  </a:lnTo>
                  <a:lnTo>
                    <a:pt x="583" y="560"/>
                  </a:lnTo>
                  <a:lnTo>
                    <a:pt x="590" y="574"/>
                  </a:lnTo>
                  <a:lnTo>
                    <a:pt x="599" y="587"/>
                  </a:lnTo>
                  <a:lnTo>
                    <a:pt x="609" y="602"/>
                  </a:lnTo>
                  <a:lnTo>
                    <a:pt x="619" y="615"/>
                  </a:lnTo>
                  <a:lnTo>
                    <a:pt x="583" y="645"/>
                  </a:lnTo>
                  <a:lnTo>
                    <a:pt x="544" y="668"/>
                  </a:lnTo>
                  <a:lnTo>
                    <a:pt x="503" y="685"/>
                  </a:lnTo>
                  <a:lnTo>
                    <a:pt x="458" y="701"/>
                  </a:lnTo>
                  <a:lnTo>
                    <a:pt x="414" y="713"/>
                  </a:lnTo>
                  <a:lnTo>
                    <a:pt x="369" y="726"/>
                  </a:lnTo>
                  <a:lnTo>
                    <a:pt x="326" y="741"/>
                  </a:lnTo>
                  <a:lnTo>
                    <a:pt x="283" y="758"/>
                  </a:lnTo>
                  <a:lnTo>
                    <a:pt x="243" y="779"/>
                  </a:lnTo>
                  <a:lnTo>
                    <a:pt x="206" y="808"/>
                  </a:lnTo>
                  <a:lnTo>
                    <a:pt x="200" y="818"/>
                  </a:lnTo>
                  <a:lnTo>
                    <a:pt x="196" y="828"/>
                  </a:lnTo>
                  <a:lnTo>
                    <a:pt x="192" y="840"/>
                  </a:lnTo>
                  <a:lnTo>
                    <a:pt x="190" y="851"/>
                  </a:lnTo>
                  <a:lnTo>
                    <a:pt x="189" y="862"/>
                  </a:lnTo>
                  <a:lnTo>
                    <a:pt x="189" y="874"/>
                  </a:lnTo>
                  <a:lnTo>
                    <a:pt x="189" y="887"/>
                  </a:lnTo>
                  <a:lnTo>
                    <a:pt x="190" y="898"/>
                  </a:lnTo>
                  <a:lnTo>
                    <a:pt x="193" y="910"/>
                  </a:lnTo>
                  <a:lnTo>
                    <a:pt x="196" y="921"/>
                  </a:lnTo>
                  <a:lnTo>
                    <a:pt x="188" y="944"/>
                  </a:lnTo>
                  <a:lnTo>
                    <a:pt x="180" y="968"/>
                  </a:lnTo>
                  <a:lnTo>
                    <a:pt x="173" y="991"/>
                  </a:lnTo>
                  <a:lnTo>
                    <a:pt x="167" y="1016"/>
                  </a:lnTo>
                  <a:lnTo>
                    <a:pt x="162" y="1040"/>
                  </a:lnTo>
                  <a:lnTo>
                    <a:pt x="157" y="1064"/>
                  </a:lnTo>
                  <a:lnTo>
                    <a:pt x="153" y="1089"/>
                  </a:lnTo>
                  <a:lnTo>
                    <a:pt x="149" y="1113"/>
                  </a:lnTo>
                  <a:lnTo>
                    <a:pt x="146" y="1139"/>
                  </a:lnTo>
                  <a:lnTo>
                    <a:pt x="145" y="1165"/>
                  </a:lnTo>
                  <a:lnTo>
                    <a:pt x="142" y="1172"/>
                  </a:lnTo>
                  <a:lnTo>
                    <a:pt x="139" y="1179"/>
                  </a:lnTo>
                  <a:lnTo>
                    <a:pt x="137" y="1186"/>
                  </a:lnTo>
                  <a:lnTo>
                    <a:pt x="136" y="1193"/>
                  </a:lnTo>
                  <a:lnTo>
                    <a:pt x="135" y="1201"/>
                  </a:lnTo>
                  <a:lnTo>
                    <a:pt x="135" y="1206"/>
                  </a:lnTo>
                  <a:lnTo>
                    <a:pt x="133" y="1213"/>
                  </a:lnTo>
                  <a:lnTo>
                    <a:pt x="132" y="1219"/>
                  </a:lnTo>
                  <a:lnTo>
                    <a:pt x="132" y="1226"/>
                  </a:lnTo>
                  <a:lnTo>
                    <a:pt x="130" y="1234"/>
                  </a:lnTo>
                  <a:lnTo>
                    <a:pt x="120" y="1268"/>
                  </a:lnTo>
                  <a:lnTo>
                    <a:pt x="109" y="1305"/>
                  </a:lnTo>
                  <a:lnTo>
                    <a:pt x="99" y="1344"/>
                  </a:lnTo>
                  <a:lnTo>
                    <a:pt x="89" y="1385"/>
                  </a:lnTo>
                  <a:lnTo>
                    <a:pt x="79" y="1427"/>
                  </a:lnTo>
                  <a:lnTo>
                    <a:pt x="67" y="1470"/>
                  </a:lnTo>
                  <a:lnTo>
                    <a:pt x="54" y="1513"/>
                  </a:lnTo>
                  <a:lnTo>
                    <a:pt x="40" y="1554"/>
                  </a:lnTo>
                  <a:lnTo>
                    <a:pt x="24" y="1595"/>
                  </a:lnTo>
                  <a:lnTo>
                    <a:pt x="7" y="1633"/>
                  </a:lnTo>
                  <a:lnTo>
                    <a:pt x="1" y="1650"/>
                  </a:lnTo>
                  <a:lnTo>
                    <a:pt x="0" y="1666"/>
                  </a:lnTo>
                  <a:lnTo>
                    <a:pt x="1" y="1682"/>
                  </a:lnTo>
                  <a:lnTo>
                    <a:pt x="6" y="1696"/>
                  </a:lnTo>
                  <a:lnTo>
                    <a:pt x="11" y="1709"/>
                  </a:lnTo>
                  <a:lnTo>
                    <a:pt x="19" y="1724"/>
                  </a:lnTo>
                  <a:lnTo>
                    <a:pt x="26" y="1736"/>
                  </a:lnTo>
                  <a:lnTo>
                    <a:pt x="33" y="1749"/>
                  </a:lnTo>
                  <a:lnTo>
                    <a:pt x="41" y="1762"/>
                  </a:lnTo>
                  <a:lnTo>
                    <a:pt x="47" y="1777"/>
                  </a:lnTo>
                  <a:lnTo>
                    <a:pt x="50" y="1797"/>
                  </a:lnTo>
                  <a:lnTo>
                    <a:pt x="54" y="1818"/>
                  </a:lnTo>
                  <a:lnTo>
                    <a:pt x="59" y="1840"/>
                  </a:lnTo>
                  <a:lnTo>
                    <a:pt x="66" y="1861"/>
                  </a:lnTo>
                  <a:lnTo>
                    <a:pt x="73" y="1883"/>
                  </a:lnTo>
                  <a:lnTo>
                    <a:pt x="82" y="1904"/>
                  </a:lnTo>
                  <a:lnTo>
                    <a:pt x="89" y="1926"/>
                  </a:lnTo>
                  <a:lnTo>
                    <a:pt x="97" y="1947"/>
                  </a:lnTo>
                  <a:lnTo>
                    <a:pt x="106" y="1969"/>
                  </a:lnTo>
                  <a:lnTo>
                    <a:pt x="113" y="1990"/>
                  </a:lnTo>
                  <a:lnTo>
                    <a:pt x="117" y="2024"/>
                  </a:lnTo>
                  <a:lnTo>
                    <a:pt x="123" y="2060"/>
                  </a:lnTo>
                  <a:lnTo>
                    <a:pt x="130" y="2095"/>
                  </a:lnTo>
                  <a:lnTo>
                    <a:pt x="140" y="2130"/>
                  </a:lnTo>
                  <a:lnTo>
                    <a:pt x="150" y="2165"/>
                  </a:lnTo>
                  <a:lnTo>
                    <a:pt x="160" y="2198"/>
                  </a:lnTo>
                  <a:lnTo>
                    <a:pt x="172" y="2232"/>
                  </a:lnTo>
                  <a:lnTo>
                    <a:pt x="183" y="2265"/>
                  </a:lnTo>
                  <a:lnTo>
                    <a:pt x="195" y="2298"/>
                  </a:lnTo>
                  <a:lnTo>
                    <a:pt x="206" y="2331"/>
                  </a:lnTo>
                  <a:lnTo>
                    <a:pt x="216" y="2423"/>
                  </a:lnTo>
                  <a:lnTo>
                    <a:pt x="228" y="2514"/>
                  </a:lnTo>
                  <a:lnTo>
                    <a:pt x="238" y="2606"/>
                  </a:lnTo>
                  <a:lnTo>
                    <a:pt x="246" y="2698"/>
                  </a:lnTo>
                  <a:lnTo>
                    <a:pt x="255" y="2790"/>
                  </a:lnTo>
                  <a:lnTo>
                    <a:pt x="263" y="2881"/>
                  </a:lnTo>
                  <a:lnTo>
                    <a:pt x="269" y="2974"/>
                  </a:lnTo>
                  <a:lnTo>
                    <a:pt x="275" y="3069"/>
                  </a:lnTo>
                  <a:lnTo>
                    <a:pt x="279" y="3164"/>
                  </a:lnTo>
                  <a:lnTo>
                    <a:pt x="282" y="3260"/>
                  </a:lnTo>
                  <a:lnTo>
                    <a:pt x="283" y="3284"/>
                  </a:lnTo>
                  <a:lnTo>
                    <a:pt x="285" y="3308"/>
                  </a:lnTo>
                  <a:lnTo>
                    <a:pt x="285" y="3334"/>
                  </a:lnTo>
                  <a:lnTo>
                    <a:pt x="286" y="3358"/>
                  </a:lnTo>
                  <a:lnTo>
                    <a:pt x="288" y="3384"/>
                  </a:lnTo>
                  <a:lnTo>
                    <a:pt x="289" y="3409"/>
                  </a:lnTo>
                  <a:lnTo>
                    <a:pt x="292" y="3432"/>
                  </a:lnTo>
                  <a:lnTo>
                    <a:pt x="298" y="3456"/>
                  </a:lnTo>
                  <a:lnTo>
                    <a:pt x="304" y="3479"/>
                  </a:lnTo>
                  <a:lnTo>
                    <a:pt x="312" y="3500"/>
                  </a:lnTo>
                  <a:lnTo>
                    <a:pt x="306" y="3596"/>
                  </a:lnTo>
                  <a:lnTo>
                    <a:pt x="308" y="3689"/>
                  </a:lnTo>
                  <a:lnTo>
                    <a:pt x="312" y="3783"/>
                  </a:lnTo>
                  <a:lnTo>
                    <a:pt x="322" y="3874"/>
                  </a:lnTo>
                  <a:lnTo>
                    <a:pt x="334" y="3965"/>
                  </a:lnTo>
                  <a:lnTo>
                    <a:pt x="345" y="4055"/>
                  </a:lnTo>
                  <a:lnTo>
                    <a:pt x="358" y="4145"/>
                  </a:lnTo>
                  <a:lnTo>
                    <a:pt x="368" y="4234"/>
                  </a:lnTo>
                  <a:lnTo>
                    <a:pt x="375" y="4323"/>
                  </a:lnTo>
                  <a:lnTo>
                    <a:pt x="378" y="4412"/>
                  </a:lnTo>
                  <a:lnTo>
                    <a:pt x="382" y="4413"/>
                  </a:lnTo>
                  <a:lnTo>
                    <a:pt x="387" y="4414"/>
                  </a:lnTo>
                  <a:lnTo>
                    <a:pt x="389" y="4417"/>
                  </a:lnTo>
                  <a:lnTo>
                    <a:pt x="394" y="4420"/>
                  </a:lnTo>
                  <a:lnTo>
                    <a:pt x="398" y="4423"/>
                  </a:lnTo>
                  <a:lnTo>
                    <a:pt x="401" y="4426"/>
                  </a:lnTo>
                  <a:lnTo>
                    <a:pt x="402" y="4430"/>
                  </a:lnTo>
                  <a:lnTo>
                    <a:pt x="404" y="4433"/>
                  </a:lnTo>
                  <a:lnTo>
                    <a:pt x="404" y="4437"/>
                  </a:lnTo>
                  <a:lnTo>
                    <a:pt x="402" y="4442"/>
                  </a:lnTo>
                  <a:lnTo>
                    <a:pt x="395" y="4447"/>
                  </a:lnTo>
                  <a:lnTo>
                    <a:pt x="388" y="4455"/>
                  </a:lnTo>
                  <a:lnTo>
                    <a:pt x="382" y="4460"/>
                  </a:lnTo>
                  <a:lnTo>
                    <a:pt x="377" y="4467"/>
                  </a:lnTo>
                  <a:lnTo>
                    <a:pt x="371" y="4473"/>
                  </a:lnTo>
                  <a:lnTo>
                    <a:pt x="365" y="4480"/>
                  </a:lnTo>
                  <a:lnTo>
                    <a:pt x="361" y="4488"/>
                  </a:lnTo>
                  <a:lnTo>
                    <a:pt x="355" y="4495"/>
                  </a:lnTo>
                  <a:lnTo>
                    <a:pt x="349" y="4502"/>
                  </a:lnTo>
                  <a:lnTo>
                    <a:pt x="344" y="4510"/>
                  </a:lnTo>
                  <a:lnTo>
                    <a:pt x="344" y="4513"/>
                  </a:lnTo>
                  <a:lnTo>
                    <a:pt x="342" y="4516"/>
                  </a:lnTo>
                  <a:lnTo>
                    <a:pt x="339" y="4518"/>
                  </a:lnTo>
                  <a:lnTo>
                    <a:pt x="338" y="4518"/>
                  </a:lnTo>
                  <a:lnTo>
                    <a:pt x="335" y="4519"/>
                  </a:lnTo>
                  <a:lnTo>
                    <a:pt x="334" y="4519"/>
                  </a:lnTo>
                  <a:lnTo>
                    <a:pt x="332" y="4520"/>
                  </a:lnTo>
                  <a:lnTo>
                    <a:pt x="332" y="4522"/>
                  </a:lnTo>
                  <a:lnTo>
                    <a:pt x="334" y="4525"/>
                  </a:lnTo>
                  <a:lnTo>
                    <a:pt x="336" y="4528"/>
                  </a:lnTo>
                  <a:lnTo>
                    <a:pt x="326" y="4536"/>
                  </a:lnTo>
                  <a:lnTo>
                    <a:pt x="316" y="4546"/>
                  </a:lnTo>
                  <a:lnTo>
                    <a:pt x="308" y="4556"/>
                  </a:lnTo>
                  <a:lnTo>
                    <a:pt x="299" y="4566"/>
                  </a:lnTo>
                  <a:lnTo>
                    <a:pt x="291" y="4578"/>
                  </a:lnTo>
                  <a:lnTo>
                    <a:pt x="283" y="4591"/>
                  </a:lnTo>
                  <a:lnTo>
                    <a:pt x="278" y="4604"/>
                  </a:lnTo>
                  <a:lnTo>
                    <a:pt x="273" y="4616"/>
                  </a:lnTo>
                  <a:lnTo>
                    <a:pt x="271" y="4631"/>
                  </a:lnTo>
                  <a:lnTo>
                    <a:pt x="271" y="4645"/>
                  </a:lnTo>
                  <a:lnTo>
                    <a:pt x="272" y="4652"/>
                  </a:lnTo>
                  <a:lnTo>
                    <a:pt x="276" y="4659"/>
                  </a:lnTo>
                  <a:lnTo>
                    <a:pt x="281" y="4664"/>
                  </a:lnTo>
                  <a:lnTo>
                    <a:pt x="285" y="4668"/>
                  </a:lnTo>
                  <a:lnTo>
                    <a:pt x="291" y="4672"/>
                  </a:lnTo>
                  <a:lnTo>
                    <a:pt x="296" y="4674"/>
                  </a:lnTo>
                  <a:lnTo>
                    <a:pt x="302" y="4677"/>
                  </a:lnTo>
                  <a:lnTo>
                    <a:pt x="309" y="4678"/>
                  </a:lnTo>
                  <a:lnTo>
                    <a:pt x="315" y="4680"/>
                  </a:lnTo>
                  <a:lnTo>
                    <a:pt x="322" y="4682"/>
                  </a:lnTo>
                  <a:lnTo>
                    <a:pt x="338" y="4680"/>
                  </a:lnTo>
                  <a:lnTo>
                    <a:pt x="355" y="4675"/>
                  </a:lnTo>
                  <a:lnTo>
                    <a:pt x="371" y="4672"/>
                  </a:lnTo>
                  <a:lnTo>
                    <a:pt x="388" y="4669"/>
                  </a:lnTo>
                  <a:lnTo>
                    <a:pt x="405" y="4667"/>
                  </a:lnTo>
                  <a:lnTo>
                    <a:pt x="421" y="4664"/>
                  </a:lnTo>
                  <a:lnTo>
                    <a:pt x="437" y="4661"/>
                  </a:lnTo>
                  <a:lnTo>
                    <a:pt x="452" y="4658"/>
                  </a:lnTo>
                  <a:lnTo>
                    <a:pt x="468" y="4655"/>
                  </a:lnTo>
                  <a:lnTo>
                    <a:pt x="484" y="4652"/>
                  </a:lnTo>
                  <a:lnTo>
                    <a:pt x="497" y="4649"/>
                  </a:lnTo>
                  <a:lnTo>
                    <a:pt x="508" y="4644"/>
                  </a:lnTo>
                  <a:lnTo>
                    <a:pt x="518" y="4638"/>
                  </a:lnTo>
                  <a:lnTo>
                    <a:pt x="527" y="4629"/>
                  </a:lnTo>
                  <a:lnTo>
                    <a:pt x="534" y="4619"/>
                  </a:lnTo>
                  <a:lnTo>
                    <a:pt x="540" y="4609"/>
                  </a:lnTo>
                  <a:lnTo>
                    <a:pt x="546" y="4599"/>
                  </a:lnTo>
                  <a:lnTo>
                    <a:pt x="551" y="4588"/>
                  </a:lnTo>
                  <a:lnTo>
                    <a:pt x="557" y="4576"/>
                  </a:lnTo>
                  <a:lnTo>
                    <a:pt x="563" y="4566"/>
                  </a:lnTo>
                  <a:lnTo>
                    <a:pt x="564" y="4568"/>
                  </a:lnTo>
                  <a:lnTo>
                    <a:pt x="566" y="4569"/>
                  </a:lnTo>
                  <a:lnTo>
                    <a:pt x="567" y="4569"/>
                  </a:lnTo>
                  <a:lnTo>
                    <a:pt x="568" y="4571"/>
                  </a:lnTo>
                  <a:lnTo>
                    <a:pt x="568" y="4572"/>
                  </a:lnTo>
                  <a:lnTo>
                    <a:pt x="570" y="4572"/>
                  </a:lnTo>
                  <a:lnTo>
                    <a:pt x="570" y="4573"/>
                  </a:lnTo>
                  <a:lnTo>
                    <a:pt x="570" y="4575"/>
                  </a:lnTo>
                  <a:lnTo>
                    <a:pt x="570" y="4576"/>
                  </a:lnTo>
                  <a:lnTo>
                    <a:pt x="576" y="4575"/>
                  </a:lnTo>
                  <a:lnTo>
                    <a:pt x="581" y="4573"/>
                  </a:lnTo>
                  <a:lnTo>
                    <a:pt x="586" y="4571"/>
                  </a:lnTo>
                  <a:lnTo>
                    <a:pt x="591" y="4569"/>
                  </a:lnTo>
                  <a:lnTo>
                    <a:pt x="597" y="4566"/>
                  </a:lnTo>
                  <a:lnTo>
                    <a:pt x="603" y="4563"/>
                  </a:lnTo>
                  <a:lnTo>
                    <a:pt x="609" y="4559"/>
                  </a:lnTo>
                  <a:lnTo>
                    <a:pt x="614" y="4556"/>
                  </a:lnTo>
                  <a:lnTo>
                    <a:pt x="620" y="4553"/>
                  </a:lnTo>
                  <a:lnTo>
                    <a:pt x="626" y="4549"/>
                  </a:lnTo>
                  <a:lnTo>
                    <a:pt x="631" y="4533"/>
                  </a:lnTo>
                  <a:lnTo>
                    <a:pt x="634" y="4519"/>
                  </a:lnTo>
                  <a:lnTo>
                    <a:pt x="637" y="4505"/>
                  </a:lnTo>
                  <a:lnTo>
                    <a:pt x="640" y="4492"/>
                  </a:lnTo>
                  <a:lnTo>
                    <a:pt x="643" y="4477"/>
                  </a:lnTo>
                  <a:lnTo>
                    <a:pt x="644" y="4463"/>
                  </a:lnTo>
                  <a:lnTo>
                    <a:pt x="649" y="4450"/>
                  </a:lnTo>
                  <a:lnTo>
                    <a:pt x="653" y="4436"/>
                  </a:lnTo>
                  <a:lnTo>
                    <a:pt x="659" y="4420"/>
                  </a:lnTo>
                  <a:lnTo>
                    <a:pt x="666" y="4404"/>
                  </a:lnTo>
                  <a:lnTo>
                    <a:pt x="673" y="4350"/>
                  </a:lnTo>
                  <a:lnTo>
                    <a:pt x="677" y="4296"/>
                  </a:lnTo>
                  <a:lnTo>
                    <a:pt x="680" y="4242"/>
                  </a:lnTo>
                  <a:lnTo>
                    <a:pt x="680" y="4191"/>
                  </a:lnTo>
                  <a:lnTo>
                    <a:pt x="680" y="4138"/>
                  </a:lnTo>
                  <a:lnTo>
                    <a:pt x="679" y="4085"/>
                  </a:lnTo>
                  <a:lnTo>
                    <a:pt x="676" y="4030"/>
                  </a:lnTo>
                  <a:lnTo>
                    <a:pt x="676" y="3976"/>
                  </a:lnTo>
                  <a:lnTo>
                    <a:pt x="676" y="3919"/>
                  </a:lnTo>
                  <a:lnTo>
                    <a:pt x="677" y="3861"/>
                  </a:lnTo>
                  <a:lnTo>
                    <a:pt x="670" y="3834"/>
                  </a:lnTo>
                  <a:lnTo>
                    <a:pt x="666" y="3807"/>
                  </a:lnTo>
                  <a:lnTo>
                    <a:pt x="663" y="3778"/>
                  </a:lnTo>
                  <a:lnTo>
                    <a:pt x="662" y="3748"/>
                  </a:lnTo>
                  <a:lnTo>
                    <a:pt x="662" y="3720"/>
                  </a:lnTo>
                  <a:lnTo>
                    <a:pt x="663" y="3689"/>
                  </a:lnTo>
                  <a:lnTo>
                    <a:pt x="663" y="3661"/>
                  </a:lnTo>
                  <a:lnTo>
                    <a:pt x="662" y="3634"/>
                  </a:lnTo>
                  <a:lnTo>
                    <a:pt x="660" y="3606"/>
                  </a:lnTo>
                  <a:lnTo>
                    <a:pt x="656" y="3582"/>
                  </a:lnTo>
                  <a:lnTo>
                    <a:pt x="646" y="3543"/>
                  </a:lnTo>
                  <a:lnTo>
                    <a:pt x="640" y="3507"/>
                  </a:lnTo>
                  <a:lnTo>
                    <a:pt x="640" y="3472"/>
                  </a:lnTo>
                  <a:lnTo>
                    <a:pt x="641" y="3436"/>
                  </a:lnTo>
                  <a:lnTo>
                    <a:pt x="646" y="3400"/>
                  </a:lnTo>
                  <a:lnTo>
                    <a:pt x="650" y="3364"/>
                  </a:lnTo>
                  <a:lnTo>
                    <a:pt x="653" y="3327"/>
                  </a:lnTo>
                  <a:lnTo>
                    <a:pt x="653" y="3290"/>
                  </a:lnTo>
                  <a:lnTo>
                    <a:pt x="650" y="3250"/>
                  </a:lnTo>
                  <a:lnTo>
                    <a:pt x="643" y="3208"/>
                  </a:lnTo>
                  <a:lnTo>
                    <a:pt x="644" y="3161"/>
                  </a:lnTo>
                  <a:lnTo>
                    <a:pt x="649" y="3116"/>
                  </a:lnTo>
                  <a:lnTo>
                    <a:pt x="654" y="3072"/>
                  </a:lnTo>
                  <a:lnTo>
                    <a:pt x="660" y="3029"/>
                  </a:lnTo>
                  <a:lnTo>
                    <a:pt x="667" y="2987"/>
                  </a:lnTo>
                  <a:lnTo>
                    <a:pt x="673" y="2944"/>
                  </a:lnTo>
                  <a:lnTo>
                    <a:pt x="679" y="2901"/>
                  </a:lnTo>
                  <a:lnTo>
                    <a:pt x="683" y="2857"/>
                  </a:lnTo>
                  <a:lnTo>
                    <a:pt x="686" y="2811"/>
                  </a:lnTo>
                  <a:lnTo>
                    <a:pt x="687" y="2764"/>
                  </a:lnTo>
                  <a:lnTo>
                    <a:pt x="687" y="2748"/>
                  </a:lnTo>
                  <a:lnTo>
                    <a:pt x="687" y="2734"/>
                  </a:lnTo>
                  <a:lnTo>
                    <a:pt x="687" y="2719"/>
                  </a:lnTo>
                  <a:lnTo>
                    <a:pt x="686" y="2705"/>
                  </a:lnTo>
                  <a:lnTo>
                    <a:pt x="686" y="2691"/>
                  </a:lnTo>
                  <a:lnTo>
                    <a:pt x="686" y="2676"/>
                  </a:lnTo>
                  <a:lnTo>
                    <a:pt x="687" y="2664"/>
                  </a:lnTo>
                  <a:lnTo>
                    <a:pt x="690" y="2651"/>
                  </a:lnTo>
                  <a:lnTo>
                    <a:pt x="694" y="2638"/>
                  </a:lnTo>
                  <a:lnTo>
                    <a:pt x="700" y="2626"/>
                  </a:lnTo>
                  <a:lnTo>
                    <a:pt x="1210" y="2692"/>
                  </a:lnTo>
                  <a:lnTo>
                    <a:pt x="1217" y="2691"/>
                  </a:lnTo>
                  <a:lnTo>
                    <a:pt x="1226" y="2689"/>
                  </a:lnTo>
                  <a:lnTo>
                    <a:pt x="1233" y="2688"/>
                  </a:lnTo>
                  <a:lnTo>
                    <a:pt x="1240" y="2688"/>
                  </a:lnTo>
                  <a:lnTo>
                    <a:pt x="1247" y="2689"/>
                  </a:lnTo>
                  <a:lnTo>
                    <a:pt x="1254" y="2691"/>
                  </a:lnTo>
                  <a:lnTo>
                    <a:pt x="1260" y="2692"/>
                  </a:lnTo>
                  <a:lnTo>
                    <a:pt x="1266" y="2695"/>
                  </a:lnTo>
                  <a:lnTo>
                    <a:pt x="1270" y="2698"/>
                  </a:lnTo>
                  <a:lnTo>
                    <a:pt x="1274" y="2702"/>
                  </a:lnTo>
                  <a:close/>
                  <a:moveTo>
                    <a:pt x="1240" y="2317"/>
                  </a:moveTo>
                  <a:lnTo>
                    <a:pt x="1254" y="2317"/>
                  </a:lnTo>
                  <a:lnTo>
                    <a:pt x="1254" y="2321"/>
                  </a:lnTo>
                  <a:lnTo>
                    <a:pt x="1240" y="2321"/>
                  </a:lnTo>
                  <a:lnTo>
                    <a:pt x="1240" y="2317"/>
                  </a:lnTo>
                  <a:close/>
                  <a:moveTo>
                    <a:pt x="1240" y="2327"/>
                  </a:moveTo>
                  <a:lnTo>
                    <a:pt x="1412" y="2361"/>
                  </a:lnTo>
                  <a:lnTo>
                    <a:pt x="1413" y="2367"/>
                  </a:lnTo>
                  <a:lnTo>
                    <a:pt x="1413" y="2370"/>
                  </a:lnTo>
                  <a:lnTo>
                    <a:pt x="1412" y="2371"/>
                  </a:lnTo>
                  <a:lnTo>
                    <a:pt x="1411" y="2373"/>
                  </a:lnTo>
                  <a:lnTo>
                    <a:pt x="1409" y="2373"/>
                  </a:lnTo>
                  <a:lnTo>
                    <a:pt x="1406" y="2373"/>
                  </a:lnTo>
                  <a:lnTo>
                    <a:pt x="1403" y="2373"/>
                  </a:lnTo>
                  <a:lnTo>
                    <a:pt x="1402" y="2374"/>
                  </a:lnTo>
                  <a:lnTo>
                    <a:pt x="1401" y="2376"/>
                  </a:lnTo>
                  <a:lnTo>
                    <a:pt x="1399" y="2378"/>
                  </a:lnTo>
                  <a:lnTo>
                    <a:pt x="1389" y="2374"/>
                  </a:lnTo>
                  <a:lnTo>
                    <a:pt x="1379" y="2371"/>
                  </a:lnTo>
                  <a:lnTo>
                    <a:pt x="1369" y="2368"/>
                  </a:lnTo>
                  <a:lnTo>
                    <a:pt x="1358" y="2367"/>
                  </a:lnTo>
                  <a:lnTo>
                    <a:pt x="1346" y="2364"/>
                  </a:lnTo>
                  <a:lnTo>
                    <a:pt x="1335" y="2363"/>
                  </a:lnTo>
                  <a:lnTo>
                    <a:pt x="1323" y="2361"/>
                  </a:lnTo>
                  <a:lnTo>
                    <a:pt x="1312" y="2360"/>
                  </a:lnTo>
                  <a:lnTo>
                    <a:pt x="1302" y="2357"/>
                  </a:lnTo>
                  <a:lnTo>
                    <a:pt x="1292" y="2355"/>
                  </a:lnTo>
                  <a:lnTo>
                    <a:pt x="1286" y="2355"/>
                  </a:lnTo>
                  <a:lnTo>
                    <a:pt x="1279" y="2354"/>
                  </a:lnTo>
                  <a:lnTo>
                    <a:pt x="1273" y="2351"/>
                  </a:lnTo>
                  <a:lnTo>
                    <a:pt x="1266" y="2350"/>
                  </a:lnTo>
                  <a:lnTo>
                    <a:pt x="1259" y="2348"/>
                  </a:lnTo>
                  <a:lnTo>
                    <a:pt x="1253" y="2348"/>
                  </a:lnTo>
                  <a:lnTo>
                    <a:pt x="1246" y="2348"/>
                  </a:lnTo>
                  <a:lnTo>
                    <a:pt x="1242" y="2350"/>
                  </a:lnTo>
                  <a:lnTo>
                    <a:pt x="1236" y="2353"/>
                  </a:lnTo>
                  <a:lnTo>
                    <a:pt x="1233" y="2358"/>
                  </a:lnTo>
                  <a:lnTo>
                    <a:pt x="1233" y="2357"/>
                  </a:lnTo>
                  <a:lnTo>
                    <a:pt x="1233" y="2354"/>
                  </a:lnTo>
                  <a:lnTo>
                    <a:pt x="1232" y="2351"/>
                  </a:lnTo>
                  <a:lnTo>
                    <a:pt x="1230" y="2345"/>
                  </a:lnTo>
                  <a:lnTo>
                    <a:pt x="1230" y="2341"/>
                  </a:lnTo>
                  <a:lnTo>
                    <a:pt x="1230" y="2337"/>
                  </a:lnTo>
                  <a:lnTo>
                    <a:pt x="1230" y="2333"/>
                  </a:lnTo>
                  <a:lnTo>
                    <a:pt x="1232" y="2330"/>
                  </a:lnTo>
                  <a:lnTo>
                    <a:pt x="1236" y="2327"/>
                  </a:lnTo>
                  <a:lnTo>
                    <a:pt x="1240" y="2327"/>
                  </a:lnTo>
                  <a:close/>
                  <a:moveTo>
                    <a:pt x="1223" y="2376"/>
                  </a:moveTo>
                  <a:lnTo>
                    <a:pt x="1216" y="2390"/>
                  </a:lnTo>
                  <a:lnTo>
                    <a:pt x="1210" y="2304"/>
                  </a:lnTo>
                  <a:lnTo>
                    <a:pt x="1216" y="2311"/>
                  </a:lnTo>
                  <a:lnTo>
                    <a:pt x="1220" y="2318"/>
                  </a:lnTo>
                  <a:lnTo>
                    <a:pt x="1220" y="2325"/>
                  </a:lnTo>
                  <a:lnTo>
                    <a:pt x="1220" y="2331"/>
                  </a:lnTo>
                  <a:lnTo>
                    <a:pt x="1219" y="2338"/>
                  </a:lnTo>
                  <a:lnTo>
                    <a:pt x="1217" y="2344"/>
                  </a:lnTo>
                  <a:lnTo>
                    <a:pt x="1216" y="2351"/>
                  </a:lnTo>
                  <a:lnTo>
                    <a:pt x="1216" y="2358"/>
                  </a:lnTo>
                  <a:lnTo>
                    <a:pt x="1219" y="2367"/>
                  </a:lnTo>
                  <a:lnTo>
                    <a:pt x="1223" y="2376"/>
                  </a:lnTo>
                  <a:close/>
                  <a:moveTo>
                    <a:pt x="1210" y="1550"/>
                  </a:moveTo>
                  <a:lnTo>
                    <a:pt x="1206" y="1550"/>
                  </a:lnTo>
                  <a:lnTo>
                    <a:pt x="1206" y="1519"/>
                  </a:lnTo>
                  <a:lnTo>
                    <a:pt x="1210" y="1519"/>
                  </a:lnTo>
                  <a:lnTo>
                    <a:pt x="1210" y="1550"/>
                  </a:lnTo>
                  <a:close/>
                  <a:moveTo>
                    <a:pt x="1004" y="649"/>
                  </a:moveTo>
                  <a:lnTo>
                    <a:pt x="1004" y="672"/>
                  </a:lnTo>
                  <a:lnTo>
                    <a:pt x="1004" y="695"/>
                  </a:lnTo>
                  <a:lnTo>
                    <a:pt x="1004" y="718"/>
                  </a:lnTo>
                  <a:lnTo>
                    <a:pt x="1002" y="741"/>
                  </a:lnTo>
                  <a:lnTo>
                    <a:pt x="1001" y="765"/>
                  </a:lnTo>
                  <a:lnTo>
                    <a:pt x="998" y="789"/>
                  </a:lnTo>
                  <a:lnTo>
                    <a:pt x="995" y="812"/>
                  </a:lnTo>
                  <a:lnTo>
                    <a:pt x="992" y="837"/>
                  </a:lnTo>
                  <a:lnTo>
                    <a:pt x="990" y="860"/>
                  </a:lnTo>
                  <a:lnTo>
                    <a:pt x="987" y="882"/>
                  </a:lnTo>
                  <a:lnTo>
                    <a:pt x="981" y="880"/>
                  </a:lnTo>
                  <a:lnTo>
                    <a:pt x="975" y="878"/>
                  </a:lnTo>
                  <a:lnTo>
                    <a:pt x="971" y="877"/>
                  </a:lnTo>
                  <a:lnTo>
                    <a:pt x="967" y="877"/>
                  </a:lnTo>
                  <a:lnTo>
                    <a:pt x="964" y="878"/>
                  </a:lnTo>
                  <a:lnTo>
                    <a:pt x="961" y="880"/>
                  </a:lnTo>
                  <a:lnTo>
                    <a:pt x="957" y="881"/>
                  </a:lnTo>
                  <a:lnTo>
                    <a:pt x="954" y="882"/>
                  </a:lnTo>
                  <a:lnTo>
                    <a:pt x="949" y="885"/>
                  </a:lnTo>
                  <a:lnTo>
                    <a:pt x="945" y="887"/>
                  </a:lnTo>
                  <a:lnTo>
                    <a:pt x="948" y="887"/>
                  </a:lnTo>
                  <a:lnTo>
                    <a:pt x="952" y="888"/>
                  </a:lnTo>
                  <a:lnTo>
                    <a:pt x="955" y="890"/>
                  </a:lnTo>
                  <a:lnTo>
                    <a:pt x="958" y="893"/>
                  </a:lnTo>
                  <a:lnTo>
                    <a:pt x="961" y="894"/>
                  </a:lnTo>
                  <a:lnTo>
                    <a:pt x="964" y="895"/>
                  </a:lnTo>
                  <a:lnTo>
                    <a:pt x="968" y="897"/>
                  </a:lnTo>
                  <a:lnTo>
                    <a:pt x="971" y="898"/>
                  </a:lnTo>
                  <a:lnTo>
                    <a:pt x="975" y="898"/>
                  </a:lnTo>
                  <a:lnTo>
                    <a:pt x="979" y="897"/>
                  </a:lnTo>
                  <a:lnTo>
                    <a:pt x="981" y="900"/>
                  </a:lnTo>
                  <a:lnTo>
                    <a:pt x="982" y="904"/>
                  </a:lnTo>
                  <a:lnTo>
                    <a:pt x="982" y="907"/>
                  </a:lnTo>
                  <a:lnTo>
                    <a:pt x="982" y="911"/>
                  </a:lnTo>
                  <a:lnTo>
                    <a:pt x="981" y="914"/>
                  </a:lnTo>
                  <a:lnTo>
                    <a:pt x="979" y="917"/>
                  </a:lnTo>
                  <a:lnTo>
                    <a:pt x="978" y="921"/>
                  </a:lnTo>
                  <a:lnTo>
                    <a:pt x="977" y="924"/>
                  </a:lnTo>
                  <a:lnTo>
                    <a:pt x="975" y="928"/>
                  </a:lnTo>
                  <a:lnTo>
                    <a:pt x="975" y="931"/>
                  </a:lnTo>
                  <a:lnTo>
                    <a:pt x="972" y="931"/>
                  </a:lnTo>
                  <a:lnTo>
                    <a:pt x="968" y="931"/>
                  </a:lnTo>
                  <a:lnTo>
                    <a:pt x="965" y="930"/>
                  </a:lnTo>
                  <a:lnTo>
                    <a:pt x="961" y="928"/>
                  </a:lnTo>
                  <a:lnTo>
                    <a:pt x="958" y="925"/>
                  </a:lnTo>
                  <a:lnTo>
                    <a:pt x="955" y="924"/>
                  </a:lnTo>
                  <a:lnTo>
                    <a:pt x="952" y="924"/>
                  </a:lnTo>
                  <a:lnTo>
                    <a:pt x="949" y="925"/>
                  </a:lnTo>
                  <a:lnTo>
                    <a:pt x="948" y="928"/>
                  </a:lnTo>
                  <a:lnTo>
                    <a:pt x="948" y="934"/>
                  </a:lnTo>
                  <a:lnTo>
                    <a:pt x="944" y="933"/>
                  </a:lnTo>
                  <a:lnTo>
                    <a:pt x="942" y="930"/>
                  </a:lnTo>
                  <a:lnTo>
                    <a:pt x="941" y="927"/>
                  </a:lnTo>
                  <a:lnTo>
                    <a:pt x="941" y="923"/>
                  </a:lnTo>
                  <a:lnTo>
                    <a:pt x="941" y="918"/>
                  </a:lnTo>
                  <a:lnTo>
                    <a:pt x="941" y="914"/>
                  </a:lnTo>
                  <a:lnTo>
                    <a:pt x="941" y="910"/>
                  </a:lnTo>
                  <a:lnTo>
                    <a:pt x="939" y="908"/>
                  </a:lnTo>
                  <a:lnTo>
                    <a:pt x="937" y="908"/>
                  </a:lnTo>
                  <a:lnTo>
                    <a:pt x="931" y="911"/>
                  </a:lnTo>
                  <a:lnTo>
                    <a:pt x="931" y="913"/>
                  </a:lnTo>
                  <a:lnTo>
                    <a:pt x="931" y="914"/>
                  </a:lnTo>
                  <a:lnTo>
                    <a:pt x="931" y="915"/>
                  </a:lnTo>
                  <a:lnTo>
                    <a:pt x="931" y="917"/>
                  </a:lnTo>
                  <a:lnTo>
                    <a:pt x="931" y="915"/>
                  </a:lnTo>
                  <a:lnTo>
                    <a:pt x="931" y="914"/>
                  </a:lnTo>
                  <a:lnTo>
                    <a:pt x="931" y="911"/>
                  </a:lnTo>
                  <a:lnTo>
                    <a:pt x="931" y="910"/>
                  </a:lnTo>
                  <a:lnTo>
                    <a:pt x="929" y="908"/>
                  </a:lnTo>
                  <a:lnTo>
                    <a:pt x="929" y="907"/>
                  </a:lnTo>
                  <a:lnTo>
                    <a:pt x="928" y="907"/>
                  </a:lnTo>
                  <a:lnTo>
                    <a:pt x="926" y="908"/>
                  </a:lnTo>
                  <a:lnTo>
                    <a:pt x="925" y="910"/>
                  </a:lnTo>
                  <a:lnTo>
                    <a:pt x="924" y="910"/>
                  </a:lnTo>
                  <a:lnTo>
                    <a:pt x="922" y="911"/>
                  </a:lnTo>
                  <a:lnTo>
                    <a:pt x="922" y="913"/>
                  </a:lnTo>
                  <a:lnTo>
                    <a:pt x="921" y="914"/>
                  </a:lnTo>
                  <a:lnTo>
                    <a:pt x="921" y="915"/>
                  </a:lnTo>
                  <a:lnTo>
                    <a:pt x="919" y="917"/>
                  </a:lnTo>
                  <a:lnTo>
                    <a:pt x="919" y="918"/>
                  </a:lnTo>
                  <a:lnTo>
                    <a:pt x="921" y="921"/>
                  </a:lnTo>
                  <a:lnTo>
                    <a:pt x="914" y="914"/>
                  </a:lnTo>
                  <a:lnTo>
                    <a:pt x="914" y="915"/>
                  </a:lnTo>
                  <a:lnTo>
                    <a:pt x="912" y="915"/>
                  </a:lnTo>
                  <a:lnTo>
                    <a:pt x="912" y="917"/>
                  </a:lnTo>
                  <a:lnTo>
                    <a:pt x="911" y="917"/>
                  </a:lnTo>
                  <a:lnTo>
                    <a:pt x="909" y="917"/>
                  </a:lnTo>
                  <a:lnTo>
                    <a:pt x="908" y="917"/>
                  </a:lnTo>
                  <a:lnTo>
                    <a:pt x="906" y="917"/>
                  </a:lnTo>
                  <a:lnTo>
                    <a:pt x="905" y="917"/>
                  </a:lnTo>
                  <a:lnTo>
                    <a:pt x="904" y="917"/>
                  </a:lnTo>
                  <a:lnTo>
                    <a:pt x="905" y="917"/>
                  </a:lnTo>
                  <a:lnTo>
                    <a:pt x="906" y="917"/>
                  </a:lnTo>
                  <a:lnTo>
                    <a:pt x="908" y="915"/>
                  </a:lnTo>
                  <a:lnTo>
                    <a:pt x="909" y="915"/>
                  </a:lnTo>
                  <a:lnTo>
                    <a:pt x="909" y="914"/>
                  </a:lnTo>
                  <a:lnTo>
                    <a:pt x="911" y="913"/>
                  </a:lnTo>
                  <a:lnTo>
                    <a:pt x="912" y="913"/>
                  </a:lnTo>
                  <a:lnTo>
                    <a:pt x="912" y="911"/>
                  </a:lnTo>
                  <a:lnTo>
                    <a:pt x="914" y="911"/>
                  </a:lnTo>
                  <a:lnTo>
                    <a:pt x="894" y="907"/>
                  </a:lnTo>
                  <a:lnTo>
                    <a:pt x="895" y="905"/>
                  </a:lnTo>
                  <a:lnTo>
                    <a:pt x="895" y="903"/>
                  </a:lnTo>
                  <a:lnTo>
                    <a:pt x="896" y="901"/>
                  </a:lnTo>
                  <a:lnTo>
                    <a:pt x="896" y="900"/>
                  </a:lnTo>
                  <a:lnTo>
                    <a:pt x="896" y="897"/>
                  </a:lnTo>
                  <a:lnTo>
                    <a:pt x="896" y="895"/>
                  </a:lnTo>
                  <a:lnTo>
                    <a:pt x="896" y="893"/>
                  </a:lnTo>
                  <a:lnTo>
                    <a:pt x="896" y="891"/>
                  </a:lnTo>
                  <a:lnTo>
                    <a:pt x="896" y="888"/>
                  </a:lnTo>
                  <a:lnTo>
                    <a:pt x="896" y="887"/>
                  </a:lnTo>
                  <a:lnTo>
                    <a:pt x="901" y="888"/>
                  </a:lnTo>
                  <a:lnTo>
                    <a:pt x="904" y="890"/>
                  </a:lnTo>
                  <a:lnTo>
                    <a:pt x="908" y="890"/>
                  </a:lnTo>
                  <a:lnTo>
                    <a:pt x="911" y="890"/>
                  </a:lnTo>
                  <a:lnTo>
                    <a:pt x="914" y="890"/>
                  </a:lnTo>
                  <a:lnTo>
                    <a:pt x="918" y="890"/>
                  </a:lnTo>
                  <a:lnTo>
                    <a:pt x="921" y="888"/>
                  </a:lnTo>
                  <a:lnTo>
                    <a:pt x="924" y="888"/>
                  </a:lnTo>
                  <a:lnTo>
                    <a:pt x="928" y="887"/>
                  </a:lnTo>
                  <a:lnTo>
                    <a:pt x="931" y="887"/>
                  </a:lnTo>
                  <a:lnTo>
                    <a:pt x="931" y="880"/>
                  </a:lnTo>
                  <a:lnTo>
                    <a:pt x="934" y="881"/>
                  </a:lnTo>
                  <a:lnTo>
                    <a:pt x="937" y="882"/>
                  </a:lnTo>
                  <a:lnTo>
                    <a:pt x="939" y="882"/>
                  </a:lnTo>
                  <a:lnTo>
                    <a:pt x="942" y="882"/>
                  </a:lnTo>
                  <a:lnTo>
                    <a:pt x="947" y="882"/>
                  </a:lnTo>
                  <a:lnTo>
                    <a:pt x="949" y="881"/>
                  </a:lnTo>
                  <a:lnTo>
                    <a:pt x="951" y="880"/>
                  </a:lnTo>
                  <a:lnTo>
                    <a:pt x="954" y="878"/>
                  </a:lnTo>
                  <a:lnTo>
                    <a:pt x="957" y="875"/>
                  </a:lnTo>
                  <a:lnTo>
                    <a:pt x="958" y="872"/>
                  </a:lnTo>
                  <a:lnTo>
                    <a:pt x="957" y="870"/>
                  </a:lnTo>
                  <a:lnTo>
                    <a:pt x="954" y="867"/>
                  </a:lnTo>
                  <a:lnTo>
                    <a:pt x="951" y="865"/>
                  </a:lnTo>
                  <a:lnTo>
                    <a:pt x="948" y="865"/>
                  </a:lnTo>
                  <a:lnTo>
                    <a:pt x="945" y="865"/>
                  </a:lnTo>
                  <a:lnTo>
                    <a:pt x="941" y="865"/>
                  </a:lnTo>
                  <a:lnTo>
                    <a:pt x="938" y="865"/>
                  </a:lnTo>
                  <a:lnTo>
                    <a:pt x="934" y="865"/>
                  </a:lnTo>
                  <a:lnTo>
                    <a:pt x="931" y="865"/>
                  </a:lnTo>
                  <a:lnTo>
                    <a:pt x="928" y="865"/>
                  </a:lnTo>
                  <a:lnTo>
                    <a:pt x="922" y="868"/>
                  </a:lnTo>
                  <a:lnTo>
                    <a:pt x="916" y="871"/>
                  </a:lnTo>
                  <a:lnTo>
                    <a:pt x="911" y="872"/>
                  </a:lnTo>
                  <a:lnTo>
                    <a:pt x="905" y="874"/>
                  </a:lnTo>
                  <a:lnTo>
                    <a:pt x="898" y="875"/>
                  </a:lnTo>
                  <a:lnTo>
                    <a:pt x="892" y="875"/>
                  </a:lnTo>
                  <a:lnTo>
                    <a:pt x="886" y="878"/>
                  </a:lnTo>
                  <a:lnTo>
                    <a:pt x="881" y="881"/>
                  </a:lnTo>
                  <a:lnTo>
                    <a:pt x="876" y="884"/>
                  </a:lnTo>
                  <a:lnTo>
                    <a:pt x="872" y="890"/>
                  </a:lnTo>
                  <a:lnTo>
                    <a:pt x="868" y="900"/>
                  </a:lnTo>
                  <a:lnTo>
                    <a:pt x="869" y="908"/>
                  </a:lnTo>
                  <a:lnTo>
                    <a:pt x="872" y="914"/>
                  </a:lnTo>
                  <a:lnTo>
                    <a:pt x="878" y="918"/>
                  </a:lnTo>
                  <a:lnTo>
                    <a:pt x="885" y="923"/>
                  </a:lnTo>
                  <a:lnTo>
                    <a:pt x="892" y="925"/>
                  </a:lnTo>
                  <a:lnTo>
                    <a:pt x="899" y="928"/>
                  </a:lnTo>
                  <a:lnTo>
                    <a:pt x="904" y="934"/>
                  </a:lnTo>
                  <a:lnTo>
                    <a:pt x="905" y="940"/>
                  </a:lnTo>
                  <a:lnTo>
                    <a:pt x="904" y="948"/>
                  </a:lnTo>
                  <a:lnTo>
                    <a:pt x="906" y="957"/>
                  </a:lnTo>
                  <a:lnTo>
                    <a:pt x="906" y="964"/>
                  </a:lnTo>
                  <a:lnTo>
                    <a:pt x="904" y="973"/>
                  </a:lnTo>
                  <a:lnTo>
                    <a:pt x="901" y="980"/>
                  </a:lnTo>
                  <a:lnTo>
                    <a:pt x="898" y="987"/>
                  </a:lnTo>
                  <a:lnTo>
                    <a:pt x="895" y="996"/>
                  </a:lnTo>
                  <a:lnTo>
                    <a:pt x="892" y="1003"/>
                  </a:lnTo>
                  <a:lnTo>
                    <a:pt x="892" y="1010"/>
                  </a:lnTo>
                  <a:lnTo>
                    <a:pt x="895" y="1019"/>
                  </a:lnTo>
                  <a:lnTo>
                    <a:pt x="901" y="1027"/>
                  </a:lnTo>
                  <a:lnTo>
                    <a:pt x="904" y="1019"/>
                  </a:lnTo>
                  <a:lnTo>
                    <a:pt x="909" y="1010"/>
                  </a:lnTo>
                  <a:lnTo>
                    <a:pt x="915" y="1003"/>
                  </a:lnTo>
                  <a:lnTo>
                    <a:pt x="921" y="994"/>
                  </a:lnTo>
                  <a:lnTo>
                    <a:pt x="928" y="987"/>
                  </a:lnTo>
                  <a:lnTo>
                    <a:pt x="935" y="980"/>
                  </a:lnTo>
                  <a:lnTo>
                    <a:pt x="941" y="971"/>
                  </a:lnTo>
                  <a:lnTo>
                    <a:pt x="947" y="964"/>
                  </a:lnTo>
                  <a:lnTo>
                    <a:pt x="951" y="956"/>
                  </a:lnTo>
                  <a:lnTo>
                    <a:pt x="955" y="946"/>
                  </a:lnTo>
                  <a:lnTo>
                    <a:pt x="979" y="946"/>
                  </a:lnTo>
                  <a:lnTo>
                    <a:pt x="965" y="1052"/>
                  </a:lnTo>
                  <a:lnTo>
                    <a:pt x="964" y="1052"/>
                  </a:lnTo>
                  <a:lnTo>
                    <a:pt x="962" y="1052"/>
                  </a:lnTo>
                  <a:lnTo>
                    <a:pt x="961" y="1052"/>
                  </a:lnTo>
                  <a:lnTo>
                    <a:pt x="959" y="1053"/>
                  </a:lnTo>
                  <a:lnTo>
                    <a:pt x="958" y="1054"/>
                  </a:lnTo>
                  <a:lnTo>
                    <a:pt x="961" y="1064"/>
                  </a:lnTo>
                  <a:lnTo>
                    <a:pt x="959" y="1074"/>
                  </a:lnTo>
                  <a:lnTo>
                    <a:pt x="957" y="1083"/>
                  </a:lnTo>
                  <a:lnTo>
                    <a:pt x="951" y="1092"/>
                  </a:lnTo>
                  <a:lnTo>
                    <a:pt x="945" y="1100"/>
                  </a:lnTo>
                  <a:lnTo>
                    <a:pt x="939" y="1109"/>
                  </a:lnTo>
                  <a:lnTo>
                    <a:pt x="935" y="1117"/>
                  </a:lnTo>
                  <a:lnTo>
                    <a:pt x="934" y="1126"/>
                  </a:lnTo>
                  <a:lnTo>
                    <a:pt x="935" y="1136"/>
                  </a:lnTo>
                  <a:lnTo>
                    <a:pt x="941" y="1148"/>
                  </a:lnTo>
                  <a:lnTo>
                    <a:pt x="924" y="1202"/>
                  </a:lnTo>
                  <a:lnTo>
                    <a:pt x="911" y="1258"/>
                  </a:lnTo>
                  <a:lnTo>
                    <a:pt x="899" y="1315"/>
                  </a:lnTo>
                  <a:lnTo>
                    <a:pt x="886" y="1373"/>
                  </a:lnTo>
                  <a:lnTo>
                    <a:pt x="873" y="1428"/>
                  </a:lnTo>
                  <a:lnTo>
                    <a:pt x="855" y="1483"/>
                  </a:lnTo>
                  <a:lnTo>
                    <a:pt x="833" y="1534"/>
                  </a:lnTo>
                  <a:lnTo>
                    <a:pt x="803" y="1582"/>
                  </a:lnTo>
                  <a:lnTo>
                    <a:pt x="765" y="1625"/>
                  </a:lnTo>
                  <a:lnTo>
                    <a:pt x="717" y="1663"/>
                  </a:lnTo>
                  <a:lnTo>
                    <a:pt x="706" y="1669"/>
                  </a:lnTo>
                  <a:lnTo>
                    <a:pt x="694" y="1676"/>
                  </a:lnTo>
                  <a:lnTo>
                    <a:pt x="683" y="1682"/>
                  </a:lnTo>
                  <a:lnTo>
                    <a:pt x="672" y="1689"/>
                  </a:lnTo>
                  <a:lnTo>
                    <a:pt x="660" y="1696"/>
                  </a:lnTo>
                  <a:lnTo>
                    <a:pt x="649" y="1704"/>
                  </a:lnTo>
                  <a:lnTo>
                    <a:pt x="639" y="1712"/>
                  </a:lnTo>
                  <a:lnTo>
                    <a:pt x="629" y="1719"/>
                  </a:lnTo>
                  <a:lnTo>
                    <a:pt x="619" y="1728"/>
                  </a:lnTo>
                  <a:lnTo>
                    <a:pt x="611" y="1736"/>
                  </a:lnTo>
                  <a:lnTo>
                    <a:pt x="627" y="1693"/>
                  </a:lnTo>
                  <a:lnTo>
                    <a:pt x="641" y="1650"/>
                  </a:lnTo>
                  <a:lnTo>
                    <a:pt x="654" y="1608"/>
                  </a:lnTo>
                  <a:lnTo>
                    <a:pt x="667" y="1563"/>
                  </a:lnTo>
                  <a:lnTo>
                    <a:pt x="680" y="1520"/>
                  </a:lnTo>
                  <a:lnTo>
                    <a:pt x="693" y="1477"/>
                  </a:lnTo>
                  <a:lnTo>
                    <a:pt x="705" y="1434"/>
                  </a:lnTo>
                  <a:lnTo>
                    <a:pt x="717" y="1391"/>
                  </a:lnTo>
                  <a:lnTo>
                    <a:pt x="732" y="1348"/>
                  </a:lnTo>
                  <a:lnTo>
                    <a:pt x="746" y="1307"/>
                  </a:lnTo>
                  <a:lnTo>
                    <a:pt x="749" y="1309"/>
                  </a:lnTo>
                  <a:lnTo>
                    <a:pt x="765" y="1238"/>
                  </a:lnTo>
                  <a:lnTo>
                    <a:pt x="783" y="1166"/>
                  </a:lnTo>
                  <a:lnTo>
                    <a:pt x="802" y="1096"/>
                  </a:lnTo>
                  <a:lnTo>
                    <a:pt x="821" y="1024"/>
                  </a:lnTo>
                  <a:lnTo>
                    <a:pt x="839" y="954"/>
                  </a:lnTo>
                  <a:lnTo>
                    <a:pt x="858" y="882"/>
                  </a:lnTo>
                  <a:lnTo>
                    <a:pt x="875" y="812"/>
                  </a:lnTo>
                  <a:lnTo>
                    <a:pt x="892" y="742"/>
                  </a:lnTo>
                  <a:lnTo>
                    <a:pt x="906" y="672"/>
                  </a:lnTo>
                  <a:lnTo>
                    <a:pt x="921" y="602"/>
                  </a:lnTo>
                  <a:lnTo>
                    <a:pt x="918" y="553"/>
                  </a:lnTo>
                  <a:lnTo>
                    <a:pt x="925" y="563"/>
                  </a:lnTo>
                  <a:lnTo>
                    <a:pt x="932" y="573"/>
                  </a:lnTo>
                  <a:lnTo>
                    <a:pt x="939" y="583"/>
                  </a:lnTo>
                  <a:lnTo>
                    <a:pt x="947" y="594"/>
                  </a:lnTo>
                  <a:lnTo>
                    <a:pt x="954" y="605"/>
                  </a:lnTo>
                  <a:lnTo>
                    <a:pt x="962" y="615"/>
                  </a:lnTo>
                  <a:lnTo>
                    <a:pt x="972" y="625"/>
                  </a:lnTo>
                  <a:lnTo>
                    <a:pt x="981" y="633"/>
                  </a:lnTo>
                  <a:lnTo>
                    <a:pt x="992" y="642"/>
                  </a:lnTo>
                  <a:lnTo>
                    <a:pt x="1004" y="649"/>
                  </a:lnTo>
                  <a:close/>
                  <a:moveTo>
                    <a:pt x="911" y="934"/>
                  </a:moveTo>
                  <a:lnTo>
                    <a:pt x="914" y="934"/>
                  </a:lnTo>
                  <a:lnTo>
                    <a:pt x="915" y="934"/>
                  </a:lnTo>
                  <a:lnTo>
                    <a:pt x="918" y="936"/>
                  </a:lnTo>
                  <a:lnTo>
                    <a:pt x="919" y="936"/>
                  </a:lnTo>
                  <a:lnTo>
                    <a:pt x="922" y="937"/>
                  </a:lnTo>
                  <a:lnTo>
                    <a:pt x="925" y="937"/>
                  </a:lnTo>
                  <a:lnTo>
                    <a:pt x="926" y="938"/>
                  </a:lnTo>
                  <a:lnTo>
                    <a:pt x="929" y="938"/>
                  </a:lnTo>
                  <a:lnTo>
                    <a:pt x="932" y="938"/>
                  </a:lnTo>
                  <a:lnTo>
                    <a:pt x="935" y="938"/>
                  </a:lnTo>
                  <a:lnTo>
                    <a:pt x="937" y="944"/>
                  </a:lnTo>
                  <a:lnTo>
                    <a:pt x="938" y="948"/>
                  </a:lnTo>
                  <a:lnTo>
                    <a:pt x="937" y="953"/>
                  </a:lnTo>
                  <a:lnTo>
                    <a:pt x="934" y="958"/>
                  </a:lnTo>
                  <a:lnTo>
                    <a:pt x="931" y="961"/>
                  </a:lnTo>
                  <a:lnTo>
                    <a:pt x="928" y="966"/>
                  </a:lnTo>
                  <a:lnTo>
                    <a:pt x="924" y="970"/>
                  </a:lnTo>
                  <a:lnTo>
                    <a:pt x="919" y="974"/>
                  </a:lnTo>
                  <a:lnTo>
                    <a:pt x="915" y="978"/>
                  </a:lnTo>
                  <a:lnTo>
                    <a:pt x="911" y="983"/>
                  </a:lnTo>
                  <a:lnTo>
                    <a:pt x="909" y="986"/>
                  </a:lnTo>
                  <a:lnTo>
                    <a:pt x="909" y="987"/>
                  </a:lnTo>
                  <a:lnTo>
                    <a:pt x="908" y="990"/>
                  </a:lnTo>
                  <a:lnTo>
                    <a:pt x="906" y="993"/>
                  </a:lnTo>
                  <a:lnTo>
                    <a:pt x="906" y="996"/>
                  </a:lnTo>
                  <a:lnTo>
                    <a:pt x="905" y="999"/>
                  </a:lnTo>
                  <a:lnTo>
                    <a:pt x="905" y="1001"/>
                  </a:lnTo>
                  <a:lnTo>
                    <a:pt x="904" y="1004"/>
                  </a:lnTo>
                  <a:lnTo>
                    <a:pt x="904" y="1007"/>
                  </a:lnTo>
                  <a:lnTo>
                    <a:pt x="904" y="1010"/>
                  </a:lnTo>
                  <a:lnTo>
                    <a:pt x="902" y="1007"/>
                  </a:lnTo>
                  <a:lnTo>
                    <a:pt x="902" y="1003"/>
                  </a:lnTo>
                  <a:lnTo>
                    <a:pt x="902" y="1000"/>
                  </a:lnTo>
                  <a:lnTo>
                    <a:pt x="904" y="997"/>
                  </a:lnTo>
                  <a:lnTo>
                    <a:pt x="904" y="994"/>
                  </a:lnTo>
                  <a:lnTo>
                    <a:pt x="905" y="991"/>
                  </a:lnTo>
                  <a:lnTo>
                    <a:pt x="906" y="990"/>
                  </a:lnTo>
                  <a:lnTo>
                    <a:pt x="908" y="987"/>
                  </a:lnTo>
                  <a:lnTo>
                    <a:pt x="909" y="984"/>
                  </a:lnTo>
                  <a:lnTo>
                    <a:pt x="911" y="983"/>
                  </a:lnTo>
                  <a:lnTo>
                    <a:pt x="914" y="977"/>
                  </a:lnTo>
                  <a:lnTo>
                    <a:pt x="915" y="973"/>
                  </a:lnTo>
                  <a:lnTo>
                    <a:pt x="916" y="968"/>
                  </a:lnTo>
                  <a:lnTo>
                    <a:pt x="918" y="964"/>
                  </a:lnTo>
                  <a:lnTo>
                    <a:pt x="919" y="960"/>
                  </a:lnTo>
                  <a:lnTo>
                    <a:pt x="919" y="954"/>
                  </a:lnTo>
                  <a:lnTo>
                    <a:pt x="918" y="950"/>
                  </a:lnTo>
                  <a:lnTo>
                    <a:pt x="916" y="944"/>
                  </a:lnTo>
                  <a:lnTo>
                    <a:pt x="915" y="940"/>
                  </a:lnTo>
                  <a:lnTo>
                    <a:pt x="911" y="934"/>
                  </a:lnTo>
                  <a:close/>
                  <a:moveTo>
                    <a:pt x="631" y="1782"/>
                  </a:moveTo>
                  <a:lnTo>
                    <a:pt x="629" y="1784"/>
                  </a:lnTo>
                  <a:lnTo>
                    <a:pt x="619" y="1764"/>
                  </a:lnTo>
                  <a:lnTo>
                    <a:pt x="621" y="1762"/>
                  </a:lnTo>
                  <a:lnTo>
                    <a:pt x="631" y="1782"/>
                  </a:lnTo>
                  <a:close/>
                  <a:moveTo>
                    <a:pt x="859" y="64"/>
                  </a:moveTo>
                  <a:lnTo>
                    <a:pt x="859" y="64"/>
                  </a:lnTo>
                  <a:lnTo>
                    <a:pt x="859" y="66"/>
                  </a:lnTo>
                  <a:lnTo>
                    <a:pt x="859" y="67"/>
                  </a:lnTo>
                  <a:lnTo>
                    <a:pt x="859" y="69"/>
                  </a:lnTo>
                  <a:lnTo>
                    <a:pt x="859" y="70"/>
                  </a:lnTo>
                  <a:lnTo>
                    <a:pt x="858" y="70"/>
                  </a:lnTo>
                  <a:lnTo>
                    <a:pt x="858" y="72"/>
                  </a:lnTo>
                  <a:lnTo>
                    <a:pt x="859" y="74"/>
                  </a:lnTo>
                  <a:lnTo>
                    <a:pt x="861" y="77"/>
                  </a:lnTo>
                  <a:lnTo>
                    <a:pt x="862" y="80"/>
                  </a:lnTo>
                  <a:lnTo>
                    <a:pt x="863" y="82"/>
                  </a:lnTo>
                  <a:lnTo>
                    <a:pt x="865" y="83"/>
                  </a:lnTo>
                  <a:lnTo>
                    <a:pt x="866" y="84"/>
                  </a:lnTo>
                  <a:lnTo>
                    <a:pt x="868" y="87"/>
                  </a:lnTo>
                  <a:lnTo>
                    <a:pt x="871" y="89"/>
                  </a:lnTo>
                  <a:lnTo>
                    <a:pt x="872" y="92"/>
                  </a:lnTo>
                  <a:lnTo>
                    <a:pt x="876" y="96"/>
                  </a:lnTo>
                  <a:lnTo>
                    <a:pt x="876" y="97"/>
                  </a:lnTo>
                  <a:lnTo>
                    <a:pt x="876" y="99"/>
                  </a:lnTo>
                  <a:lnTo>
                    <a:pt x="876" y="100"/>
                  </a:lnTo>
                  <a:lnTo>
                    <a:pt x="876" y="102"/>
                  </a:lnTo>
                  <a:lnTo>
                    <a:pt x="876" y="103"/>
                  </a:lnTo>
                  <a:lnTo>
                    <a:pt x="878" y="104"/>
                  </a:lnTo>
                  <a:lnTo>
                    <a:pt x="878" y="106"/>
                  </a:lnTo>
                  <a:lnTo>
                    <a:pt x="879" y="106"/>
                  </a:lnTo>
                  <a:lnTo>
                    <a:pt x="878" y="106"/>
                  </a:lnTo>
                  <a:lnTo>
                    <a:pt x="876" y="106"/>
                  </a:lnTo>
                  <a:lnTo>
                    <a:pt x="875" y="106"/>
                  </a:lnTo>
                  <a:lnTo>
                    <a:pt x="873" y="106"/>
                  </a:lnTo>
                  <a:lnTo>
                    <a:pt x="872" y="106"/>
                  </a:lnTo>
                  <a:lnTo>
                    <a:pt x="871" y="106"/>
                  </a:lnTo>
                  <a:lnTo>
                    <a:pt x="869" y="106"/>
                  </a:lnTo>
                  <a:lnTo>
                    <a:pt x="868" y="106"/>
                  </a:lnTo>
                  <a:lnTo>
                    <a:pt x="866" y="107"/>
                  </a:lnTo>
                  <a:lnTo>
                    <a:pt x="866" y="109"/>
                  </a:lnTo>
                  <a:lnTo>
                    <a:pt x="866" y="112"/>
                  </a:lnTo>
                  <a:lnTo>
                    <a:pt x="868" y="114"/>
                  </a:lnTo>
                  <a:lnTo>
                    <a:pt x="869" y="116"/>
                  </a:lnTo>
                  <a:lnTo>
                    <a:pt x="872" y="116"/>
                  </a:lnTo>
                  <a:lnTo>
                    <a:pt x="873" y="116"/>
                  </a:lnTo>
                  <a:lnTo>
                    <a:pt x="876" y="116"/>
                  </a:lnTo>
                  <a:lnTo>
                    <a:pt x="879" y="116"/>
                  </a:lnTo>
                  <a:lnTo>
                    <a:pt x="882" y="117"/>
                  </a:lnTo>
                  <a:lnTo>
                    <a:pt x="885" y="117"/>
                  </a:lnTo>
                  <a:lnTo>
                    <a:pt x="886" y="120"/>
                  </a:lnTo>
                  <a:lnTo>
                    <a:pt x="896" y="147"/>
                  </a:lnTo>
                  <a:lnTo>
                    <a:pt x="876" y="147"/>
                  </a:lnTo>
                  <a:lnTo>
                    <a:pt x="876" y="140"/>
                  </a:lnTo>
                  <a:lnTo>
                    <a:pt x="873" y="135"/>
                  </a:lnTo>
                  <a:lnTo>
                    <a:pt x="871" y="129"/>
                  </a:lnTo>
                  <a:lnTo>
                    <a:pt x="866" y="125"/>
                  </a:lnTo>
                  <a:lnTo>
                    <a:pt x="861" y="120"/>
                  </a:lnTo>
                  <a:lnTo>
                    <a:pt x="855" y="116"/>
                  </a:lnTo>
                  <a:lnTo>
                    <a:pt x="849" y="112"/>
                  </a:lnTo>
                  <a:lnTo>
                    <a:pt x="843" y="107"/>
                  </a:lnTo>
                  <a:lnTo>
                    <a:pt x="839" y="102"/>
                  </a:lnTo>
                  <a:lnTo>
                    <a:pt x="835" y="96"/>
                  </a:lnTo>
                  <a:lnTo>
                    <a:pt x="836" y="92"/>
                  </a:lnTo>
                  <a:lnTo>
                    <a:pt x="838" y="90"/>
                  </a:lnTo>
                  <a:lnTo>
                    <a:pt x="841" y="89"/>
                  </a:lnTo>
                  <a:lnTo>
                    <a:pt x="843" y="89"/>
                  </a:lnTo>
                  <a:lnTo>
                    <a:pt x="846" y="87"/>
                  </a:lnTo>
                  <a:lnTo>
                    <a:pt x="848" y="87"/>
                  </a:lnTo>
                  <a:lnTo>
                    <a:pt x="849" y="86"/>
                  </a:lnTo>
                  <a:lnTo>
                    <a:pt x="848" y="84"/>
                  </a:lnTo>
                  <a:lnTo>
                    <a:pt x="846" y="83"/>
                  </a:lnTo>
                  <a:lnTo>
                    <a:pt x="842" y="79"/>
                  </a:lnTo>
                  <a:lnTo>
                    <a:pt x="835" y="64"/>
                  </a:lnTo>
                  <a:lnTo>
                    <a:pt x="836" y="66"/>
                  </a:lnTo>
                  <a:lnTo>
                    <a:pt x="838" y="67"/>
                  </a:lnTo>
                  <a:lnTo>
                    <a:pt x="841" y="70"/>
                  </a:lnTo>
                  <a:lnTo>
                    <a:pt x="842" y="72"/>
                  </a:lnTo>
                  <a:lnTo>
                    <a:pt x="843" y="73"/>
                  </a:lnTo>
                  <a:lnTo>
                    <a:pt x="846" y="74"/>
                  </a:lnTo>
                  <a:lnTo>
                    <a:pt x="848" y="74"/>
                  </a:lnTo>
                  <a:lnTo>
                    <a:pt x="851" y="76"/>
                  </a:lnTo>
                  <a:lnTo>
                    <a:pt x="852" y="76"/>
                  </a:lnTo>
                  <a:lnTo>
                    <a:pt x="855" y="74"/>
                  </a:lnTo>
                  <a:lnTo>
                    <a:pt x="856" y="74"/>
                  </a:lnTo>
                  <a:lnTo>
                    <a:pt x="856" y="73"/>
                  </a:lnTo>
                  <a:lnTo>
                    <a:pt x="858" y="73"/>
                  </a:lnTo>
                  <a:lnTo>
                    <a:pt x="858" y="72"/>
                  </a:lnTo>
                  <a:lnTo>
                    <a:pt x="858" y="70"/>
                  </a:lnTo>
                  <a:lnTo>
                    <a:pt x="856" y="70"/>
                  </a:lnTo>
                  <a:lnTo>
                    <a:pt x="856" y="69"/>
                  </a:lnTo>
                  <a:lnTo>
                    <a:pt x="856" y="67"/>
                  </a:lnTo>
                  <a:lnTo>
                    <a:pt x="855" y="67"/>
                  </a:lnTo>
                  <a:lnTo>
                    <a:pt x="855" y="66"/>
                  </a:lnTo>
                  <a:lnTo>
                    <a:pt x="853" y="64"/>
                  </a:lnTo>
                  <a:lnTo>
                    <a:pt x="852" y="63"/>
                  </a:lnTo>
                  <a:lnTo>
                    <a:pt x="852" y="61"/>
                  </a:lnTo>
                  <a:lnTo>
                    <a:pt x="859" y="64"/>
                  </a:lnTo>
                  <a:close/>
                  <a:moveTo>
                    <a:pt x="878" y="195"/>
                  </a:moveTo>
                  <a:lnTo>
                    <a:pt x="879" y="206"/>
                  </a:lnTo>
                  <a:lnTo>
                    <a:pt x="878" y="205"/>
                  </a:lnTo>
                  <a:lnTo>
                    <a:pt x="876" y="203"/>
                  </a:lnTo>
                  <a:lnTo>
                    <a:pt x="876" y="202"/>
                  </a:lnTo>
                  <a:lnTo>
                    <a:pt x="876" y="200"/>
                  </a:lnTo>
                  <a:lnTo>
                    <a:pt x="875" y="199"/>
                  </a:lnTo>
                  <a:lnTo>
                    <a:pt x="876" y="199"/>
                  </a:lnTo>
                  <a:lnTo>
                    <a:pt x="876" y="198"/>
                  </a:lnTo>
                  <a:lnTo>
                    <a:pt x="876" y="196"/>
                  </a:lnTo>
                  <a:lnTo>
                    <a:pt x="878" y="195"/>
                  </a:lnTo>
                  <a:lnTo>
                    <a:pt x="876" y="175"/>
                  </a:lnTo>
                  <a:lnTo>
                    <a:pt x="889" y="189"/>
                  </a:lnTo>
                  <a:lnTo>
                    <a:pt x="888" y="189"/>
                  </a:lnTo>
                  <a:lnTo>
                    <a:pt x="886" y="190"/>
                  </a:lnTo>
                  <a:lnTo>
                    <a:pt x="885" y="190"/>
                  </a:lnTo>
                  <a:lnTo>
                    <a:pt x="884" y="190"/>
                  </a:lnTo>
                  <a:lnTo>
                    <a:pt x="882" y="192"/>
                  </a:lnTo>
                  <a:lnTo>
                    <a:pt x="881" y="192"/>
                  </a:lnTo>
                  <a:lnTo>
                    <a:pt x="881" y="193"/>
                  </a:lnTo>
                  <a:lnTo>
                    <a:pt x="879" y="193"/>
                  </a:lnTo>
                  <a:lnTo>
                    <a:pt x="878" y="195"/>
                  </a:lnTo>
                  <a:close/>
                  <a:moveTo>
                    <a:pt x="889" y="246"/>
                  </a:moveTo>
                  <a:lnTo>
                    <a:pt x="884" y="246"/>
                  </a:lnTo>
                  <a:lnTo>
                    <a:pt x="886" y="243"/>
                  </a:lnTo>
                  <a:lnTo>
                    <a:pt x="889" y="246"/>
                  </a:lnTo>
                  <a:close/>
                  <a:moveTo>
                    <a:pt x="884" y="168"/>
                  </a:moveTo>
                  <a:lnTo>
                    <a:pt x="885" y="166"/>
                  </a:lnTo>
                  <a:lnTo>
                    <a:pt x="885" y="165"/>
                  </a:lnTo>
                  <a:lnTo>
                    <a:pt x="886" y="165"/>
                  </a:lnTo>
                  <a:lnTo>
                    <a:pt x="888" y="163"/>
                  </a:lnTo>
                  <a:lnTo>
                    <a:pt x="888" y="162"/>
                  </a:lnTo>
                  <a:lnTo>
                    <a:pt x="889" y="160"/>
                  </a:lnTo>
                  <a:lnTo>
                    <a:pt x="891" y="159"/>
                  </a:lnTo>
                  <a:lnTo>
                    <a:pt x="891" y="157"/>
                  </a:lnTo>
                  <a:lnTo>
                    <a:pt x="892" y="157"/>
                  </a:lnTo>
                  <a:lnTo>
                    <a:pt x="894" y="157"/>
                  </a:lnTo>
                  <a:lnTo>
                    <a:pt x="894" y="168"/>
                  </a:lnTo>
                  <a:lnTo>
                    <a:pt x="884" y="168"/>
                  </a:lnTo>
                  <a:close/>
                  <a:moveTo>
                    <a:pt x="849" y="51"/>
                  </a:moveTo>
                  <a:lnTo>
                    <a:pt x="845" y="50"/>
                  </a:lnTo>
                  <a:lnTo>
                    <a:pt x="841" y="49"/>
                  </a:lnTo>
                  <a:lnTo>
                    <a:pt x="836" y="47"/>
                  </a:lnTo>
                  <a:lnTo>
                    <a:pt x="832" y="46"/>
                  </a:lnTo>
                  <a:lnTo>
                    <a:pt x="828" y="44"/>
                  </a:lnTo>
                  <a:lnTo>
                    <a:pt x="825" y="41"/>
                  </a:lnTo>
                  <a:lnTo>
                    <a:pt x="822" y="40"/>
                  </a:lnTo>
                  <a:lnTo>
                    <a:pt x="819" y="37"/>
                  </a:lnTo>
                  <a:lnTo>
                    <a:pt x="816" y="34"/>
                  </a:lnTo>
                  <a:lnTo>
                    <a:pt x="815" y="30"/>
                  </a:lnTo>
                  <a:lnTo>
                    <a:pt x="849" y="51"/>
                  </a:lnTo>
                  <a:close/>
                  <a:moveTo>
                    <a:pt x="808" y="57"/>
                  </a:moveTo>
                  <a:lnTo>
                    <a:pt x="818" y="61"/>
                  </a:lnTo>
                  <a:lnTo>
                    <a:pt x="819" y="61"/>
                  </a:lnTo>
                  <a:lnTo>
                    <a:pt x="818" y="61"/>
                  </a:lnTo>
                  <a:lnTo>
                    <a:pt x="816" y="61"/>
                  </a:lnTo>
                  <a:lnTo>
                    <a:pt x="815" y="61"/>
                  </a:lnTo>
                  <a:lnTo>
                    <a:pt x="813" y="61"/>
                  </a:lnTo>
                  <a:lnTo>
                    <a:pt x="812" y="61"/>
                  </a:lnTo>
                  <a:lnTo>
                    <a:pt x="810" y="61"/>
                  </a:lnTo>
                  <a:lnTo>
                    <a:pt x="809" y="61"/>
                  </a:lnTo>
                  <a:lnTo>
                    <a:pt x="809" y="63"/>
                  </a:lnTo>
                  <a:lnTo>
                    <a:pt x="808" y="63"/>
                  </a:lnTo>
                  <a:lnTo>
                    <a:pt x="808" y="64"/>
                  </a:lnTo>
                  <a:lnTo>
                    <a:pt x="808" y="57"/>
                  </a:lnTo>
                  <a:close/>
                  <a:moveTo>
                    <a:pt x="525" y="367"/>
                  </a:moveTo>
                  <a:lnTo>
                    <a:pt x="525" y="381"/>
                  </a:lnTo>
                  <a:lnTo>
                    <a:pt x="518" y="361"/>
                  </a:lnTo>
                  <a:lnTo>
                    <a:pt x="520" y="361"/>
                  </a:lnTo>
                  <a:lnTo>
                    <a:pt x="521" y="361"/>
                  </a:lnTo>
                  <a:lnTo>
                    <a:pt x="523" y="361"/>
                  </a:lnTo>
                  <a:lnTo>
                    <a:pt x="524" y="362"/>
                  </a:lnTo>
                  <a:lnTo>
                    <a:pt x="525" y="364"/>
                  </a:lnTo>
                  <a:lnTo>
                    <a:pt x="525" y="365"/>
                  </a:lnTo>
                  <a:lnTo>
                    <a:pt x="525" y="367"/>
                  </a:lnTo>
                  <a:close/>
                  <a:moveTo>
                    <a:pt x="570" y="501"/>
                  </a:moveTo>
                  <a:lnTo>
                    <a:pt x="571" y="503"/>
                  </a:lnTo>
                  <a:lnTo>
                    <a:pt x="573" y="504"/>
                  </a:lnTo>
                  <a:lnTo>
                    <a:pt x="573" y="507"/>
                  </a:lnTo>
                  <a:lnTo>
                    <a:pt x="573" y="510"/>
                  </a:lnTo>
                  <a:lnTo>
                    <a:pt x="573" y="511"/>
                  </a:lnTo>
                  <a:lnTo>
                    <a:pt x="573" y="514"/>
                  </a:lnTo>
                  <a:lnTo>
                    <a:pt x="574" y="516"/>
                  </a:lnTo>
                  <a:lnTo>
                    <a:pt x="576" y="517"/>
                  </a:lnTo>
                  <a:lnTo>
                    <a:pt x="577" y="519"/>
                  </a:lnTo>
                  <a:lnTo>
                    <a:pt x="580" y="519"/>
                  </a:lnTo>
                  <a:lnTo>
                    <a:pt x="581" y="511"/>
                  </a:lnTo>
                  <a:lnTo>
                    <a:pt x="581" y="506"/>
                  </a:lnTo>
                  <a:lnTo>
                    <a:pt x="580" y="500"/>
                  </a:lnTo>
                  <a:lnTo>
                    <a:pt x="578" y="494"/>
                  </a:lnTo>
                  <a:lnTo>
                    <a:pt x="576" y="488"/>
                  </a:lnTo>
                  <a:lnTo>
                    <a:pt x="573" y="483"/>
                  </a:lnTo>
                  <a:lnTo>
                    <a:pt x="568" y="477"/>
                  </a:lnTo>
                  <a:lnTo>
                    <a:pt x="566" y="471"/>
                  </a:lnTo>
                  <a:lnTo>
                    <a:pt x="563" y="466"/>
                  </a:lnTo>
                  <a:lnTo>
                    <a:pt x="560" y="460"/>
                  </a:lnTo>
                  <a:lnTo>
                    <a:pt x="554" y="460"/>
                  </a:lnTo>
                  <a:lnTo>
                    <a:pt x="551" y="460"/>
                  </a:lnTo>
                  <a:lnTo>
                    <a:pt x="547" y="457"/>
                  </a:lnTo>
                  <a:lnTo>
                    <a:pt x="544" y="454"/>
                  </a:lnTo>
                  <a:lnTo>
                    <a:pt x="543" y="450"/>
                  </a:lnTo>
                  <a:lnTo>
                    <a:pt x="540" y="445"/>
                  </a:lnTo>
                  <a:lnTo>
                    <a:pt x="538" y="441"/>
                  </a:lnTo>
                  <a:lnTo>
                    <a:pt x="536" y="437"/>
                  </a:lnTo>
                  <a:lnTo>
                    <a:pt x="533" y="433"/>
                  </a:lnTo>
                  <a:lnTo>
                    <a:pt x="528" y="430"/>
                  </a:lnTo>
                  <a:lnTo>
                    <a:pt x="525" y="408"/>
                  </a:lnTo>
                  <a:lnTo>
                    <a:pt x="527" y="408"/>
                  </a:lnTo>
                  <a:lnTo>
                    <a:pt x="528" y="410"/>
                  </a:lnTo>
                  <a:lnTo>
                    <a:pt x="531" y="411"/>
                  </a:lnTo>
                  <a:lnTo>
                    <a:pt x="533" y="413"/>
                  </a:lnTo>
                  <a:lnTo>
                    <a:pt x="534" y="414"/>
                  </a:lnTo>
                  <a:lnTo>
                    <a:pt x="536" y="415"/>
                  </a:lnTo>
                  <a:lnTo>
                    <a:pt x="537" y="415"/>
                  </a:lnTo>
                  <a:lnTo>
                    <a:pt x="540" y="415"/>
                  </a:lnTo>
                  <a:lnTo>
                    <a:pt x="541" y="414"/>
                  </a:lnTo>
                  <a:lnTo>
                    <a:pt x="543" y="413"/>
                  </a:lnTo>
                  <a:lnTo>
                    <a:pt x="540" y="401"/>
                  </a:lnTo>
                  <a:lnTo>
                    <a:pt x="538" y="388"/>
                  </a:lnTo>
                  <a:lnTo>
                    <a:pt x="536" y="377"/>
                  </a:lnTo>
                  <a:lnTo>
                    <a:pt x="534" y="365"/>
                  </a:lnTo>
                  <a:lnTo>
                    <a:pt x="533" y="354"/>
                  </a:lnTo>
                  <a:lnTo>
                    <a:pt x="530" y="342"/>
                  </a:lnTo>
                  <a:lnTo>
                    <a:pt x="528" y="329"/>
                  </a:lnTo>
                  <a:lnTo>
                    <a:pt x="525" y="318"/>
                  </a:lnTo>
                  <a:lnTo>
                    <a:pt x="524" y="305"/>
                  </a:lnTo>
                  <a:lnTo>
                    <a:pt x="523" y="292"/>
                  </a:lnTo>
                  <a:lnTo>
                    <a:pt x="523" y="282"/>
                  </a:lnTo>
                  <a:lnTo>
                    <a:pt x="523" y="272"/>
                  </a:lnTo>
                  <a:lnTo>
                    <a:pt x="523" y="262"/>
                  </a:lnTo>
                  <a:lnTo>
                    <a:pt x="523" y="252"/>
                  </a:lnTo>
                  <a:lnTo>
                    <a:pt x="523" y="242"/>
                  </a:lnTo>
                  <a:lnTo>
                    <a:pt x="523" y="231"/>
                  </a:lnTo>
                  <a:lnTo>
                    <a:pt x="523" y="221"/>
                  </a:lnTo>
                  <a:lnTo>
                    <a:pt x="523" y="209"/>
                  </a:lnTo>
                  <a:lnTo>
                    <a:pt x="523" y="199"/>
                  </a:lnTo>
                  <a:lnTo>
                    <a:pt x="523" y="189"/>
                  </a:lnTo>
                  <a:lnTo>
                    <a:pt x="524" y="188"/>
                  </a:lnTo>
                  <a:lnTo>
                    <a:pt x="525" y="188"/>
                  </a:lnTo>
                  <a:lnTo>
                    <a:pt x="527" y="189"/>
                  </a:lnTo>
                  <a:lnTo>
                    <a:pt x="530" y="189"/>
                  </a:lnTo>
                  <a:lnTo>
                    <a:pt x="533" y="190"/>
                  </a:lnTo>
                  <a:lnTo>
                    <a:pt x="534" y="192"/>
                  </a:lnTo>
                  <a:lnTo>
                    <a:pt x="537" y="192"/>
                  </a:lnTo>
                  <a:lnTo>
                    <a:pt x="538" y="190"/>
                  </a:lnTo>
                  <a:lnTo>
                    <a:pt x="541" y="189"/>
                  </a:lnTo>
                  <a:lnTo>
                    <a:pt x="543" y="185"/>
                  </a:lnTo>
                  <a:lnTo>
                    <a:pt x="550" y="195"/>
                  </a:lnTo>
                  <a:lnTo>
                    <a:pt x="558" y="202"/>
                  </a:lnTo>
                  <a:lnTo>
                    <a:pt x="567" y="205"/>
                  </a:lnTo>
                  <a:lnTo>
                    <a:pt x="578" y="206"/>
                  </a:lnTo>
                  <a:lnTo>
                    <a:pt x="589" y="208"/>
                  </a:lnTo>
                  <a:lnTo>
                    <a:pt x="600" y="208"/>
                  </a:lnTo>
                  <a:lnTo>
                    <a:pt x="611" y="209"/>
                  </a:lnTo>
                  <a:lnTo>
                    <a:pt x="623" y="213"/>
                  </a:lnTo>
                  <a:lnTo>
                    <a:pt x="633" y="219"/>
                  </a:lnTo>
                  <a:lnTo>
                    <a:pt x="643" y="229"/>
                  </a:lnTo>
                  <a:lnTo>
                    <a:pt x="649" y="223"/>
                  </a:lnTo>
                  <a:lnTo>
                    <a:pt x="654" y="221"/>
                  </a:lnTo>
                  <a:lnTo>
                    <a:pt x="660" y="219"/>
                  </a:lnTo>
                  <a:lnTo>
                    <a:pt x="666" y="219"/>
                  </a:lnTo>
                  <a:lnTo>
                    <a:pt x="673" y="219"/>
                  </a:lnTo>
                  <a:lnTo>
                    <a:pt x="679" y="219"/>
                  </a:lnTo>
                  <a:lnTo>
                    <a:pt x="684" y="221"/>
                  </a:lnTo>
                  <a:lnTo>
                    <a:pt x="692" y="221"/>
                  </a:lnTo>
                  <a:lnTo>
                    <a:pt x="699" y="219"/>
                  </a:lnTo>
                  <a:lnTo>
                    <a:pt x="707" y="216"/>
                  </a:lnTo>
                  <a:lnTo>
                    <a:pt x="717" y="215"/>
                  </a:lnTo>
                  <a:lnTo>
                    <a:pt x="727" y="212"/>
                  </a:lnTo>
                  <a:lnTo>
                    <a:pt x="737" y="206"/>
                  </a:lnTo>
                  <a:lnTo>
                    <a:pt x="746" y="199"/>
                  </a:lnTo>
                  <a:lnTo>
                    <a:pt x="755" y="192"/>
                  </a:lnTo>
                  <a:lnTo>
                    <a:pt x="763" y="185"/>
                  </a:lnTo>
                  <a:lnTo>
                    <a:pt x="772" y="179"/>
                  </a:lnTo>
                  <a:lnTo>
                    <a:pt x="782" y="175"/>
                  </a:lnTo>
                  <a:lnTo>
                    <a:pt x="790" y="173"/>
                  </a:lnTo>
                  <a:lnTo>
                    <a:pt x="800" y="175"/>
                  </a:lnTo>
                  <a:lnTo>
                    <a:pt x="815" y="155"/>
                  </a:lnTo>
                  <a:lnTo>
                    <a:pt x="803" y="152"/>
                  </a:lnTo>
                  <a:lnTo>
                    <a:pt x="795" y="152"/>
                  </a:lnTo>
                  <a:lnTo>
                    <a:pt x="786" y="153"/>
                  </a:lnTo>
                  <a:lnTo>
                    <a:pt x="779" y="155"/>
                  </a:lnTo>
                  <a:lnTo>
                    <a:pt x="772" y="159"/>
                  </a:lnTo>
                  <a:lnTo>
                    <a:pt x="765" y="163"/>
                  </a:lnTo>
                  <a:lnTo>
                    <a:pt x="759" y="168"/>
                  </a:lnTo>
                  <a:lnTo>
                    <a:pt x="752" y="172"/>
                  </a:lnTo>
                  <a:lnTo>
                    <a:pt x="743" y="178"/>
                  </a:lnTo>
                  <a:lnTo>
                    <a:pt x="735" y="182"/>
                  </a:lnTo>
                  <a:lnTo>
                    <a:pt x="732" y="172"/>
                  </a:lnTo>
                  <a:lnTo>
                    <a:pt x="737" y="172"/>
                  </a:lnTo>
                  <a:lnTo>
                    <a:pt x="743" y="170"/>
                  </a:lnTo>
                  <a:lnTo>
                    <a:pt x="747" y="169"/>
                  </a:lnTo>
                  <a:lnTo>
                    <a:pt x="752" y="166"/>
                  </a:lnTo>
                  <a:lnTo>
                    <a:pt x="755" y="162"/>
                  </a:lnTo>
                  <a:lnTo>
                    <a:pt x="759" y="159"/>
                  </a:lnTo>
                  <a:lnTo>
                    <a:pt x="762" y="155"/>
                  </a:lnTo>
                  <a:lnTo>
                    <a:pt x="766" y="152"/>
                  </a:lnTo>
                  <a:lnTo>
                    <a:pt x="770" y="149"/>
                  </a:lnTo>
                  <a:lnTo>
                    <a:pt x="776" y="147"/>
                  </a:lnTo>
                  <a:lnTo>
                    <a:pt x="776" y="146"/>
                  </a:lnTo>
                  <a:lnTo>
                    <a:pt x="775" y="146"/>
                  </a:lnTo>
                  <a:lnTo>
                    <a:pt x="773" y="146"/>
                  </a:lnTo>
                  <a:lnTo>
                    <a:pt x="773" y="145"/>
                  </a:lnTo>
                  <a:lnTo>
                    <a:pt x="772" y="145"/>
                  </a:lnTo>
                  <a:lnTo>
                    <a:pt x="770" y="143"/>
                  </a:lnTo>
                  <a:lnTo>
                    <a:pt x="769" y="142"/>
                  </a:lnTo>
                  <a:lnTo>
                    <a:pt x="769" y="140"/>
                  </a:lnTo>
                  <a:lnTo>
                    <a:pt x="768" y="140"/>
                  </a:lnTo>
                  <a:lnTo>
                    <a:pt x="766" y="139"/>
                  </a:lnTo>
                  <a:lnTo>
                    <a:pt x="765" y="139"/>
                  </a:lnTo>
                  <a:lnTo>
                    <a:pt x="765" y="140"/>
                  </a:lnTo>
                  <a:lnTo>
                    <a:pt x="763" y="140"/>
                  </a:lnTo>
                  <a:lnTo>
                    <a:pt x="766" y="137"/>
                  </a:lnTo>
                  <a:lnTo>
                    <a:pt x="766" y="139"/>
                  </a:lnTo>
                  <a:lnTo>
                    <a:pt x="768" y="139"/>
                  </a:lnTo>
                  <a:lnTo>
                    <a:pt x="768" y="140"/>
                  </a:lnTo>
                  <a:lnTo>
                    <a:pt x="769" y="140"/>
                  </a:lnTo>
                  <a:lnTo>
                    <a:pt x="770" y="142"/>
                  </a:lnTo>
                  <a:lnTo>
                    <a:pt x="772" y="143"/>
                  </a:lnTo>
                  <a:lnTo>
                    <a:pt x="773" y="145"/>
                  </a:lnTo>
                  <a:lnTo>
                    <a:pt x="775" y="146"/>
                  </a:lnTo>
                  <a:lnTo>
                    <a:pt x="780" y="147"/>
                  </a:lnTo>
                  <a:lnTo>
                    <a:pt x="785" y="147"/>
                  </a:lnTo>
                  <a:lnTo>
                    <a:pt x="789" y="146"/>
                  </a:lnTo>
                  <a:lnTo>
                    <a:pt x="795" y="143"/>
                  </a:lnTo>
                  <a:lnTo>
                    <a:pt x="799" y="140"/>
                  </a:lnTo>
                  <a:lnTo>
                    <a:pt x="805" y="136"/>
                  </a:lnTo>
                  <a:lnTo>
                    <a:pt x="809" y="133"/>
                  </a:lnTo>
                  <a:lnTo>
                    <a:pt x="815" y="130"/>
                  </a:lnTo>
                  <a:lnTo>
                    <a:pt x="819" y="127"/>
                  </a:lnTo>
                  <a:lnTo>
                    <a:pt x="825" y="126"/>
                  </a:lnTo>
                  <a:lnTo>
                    <a:pt x="823" y="129"/>
                  </a:lnTo>
                  <a:lnTo>
                    <a:pt x="825" y="132"/>
                  </a:lnTo>
                  <a:lnTo>
                    <a:pt x="826" y="133"/>
                  </a:lnTo>
                  <a:lnTo>
                    <a:pt x="828" y="136"/>
                  </a:lnTo>
                  <a:lnTo>
                    <a:pt x="829" y="139"/>
                  </a:lnTo>
                  <a:lnTo>
                    <a:pt x="829" y="142"/>
                  </a:lnTo>
                  <a:lnTo>
                    <a:pt x="829" y="145"/>
                  </a:lnTo>
                  <a:lnTo>
                    <a:pt x="828" y="146"/>
                  </a:lnTo>
                  <a:lnTo>
                    <a:pt x="823" y="149"/>
                  </a:lnTo>
                  <a:lnTo>
                    <a:pt x="818" y="150"/>
                  </a:lnTo>
                  <a:lnTo>
                    <a:pt x="821" y="155"/>
                  </a:lnTo>
                  <a:lnTo>
                    <a:pt x="823" y="159"/>
                  </a:lnTo>
                  <a:lnTo>
                    <a:pt x="825" y="165"/>
                  </a:lnTo>
                  <a:lnTo>
                    <a:pt x="826" y="170"/>
                  </a:lnTo>
                  <a:lnTo>
                    <a:pt x="828" y="176"/>
                  </a:lnTo>
                  <a:lnTo>
                    <a:pt x="829" y="182"/>
                  </a:lnTo>
                  <a:lnTo>
                    <a:pt x="829" y="189"/>
                  </a:lnTo>
                  <a:lnTo>
                    <a:pt x="831" y="195"/>
                  </a:lnTo>
                  <a:lnTo>
                    <a:pt x="831" y="200"/>
                  </a:lnTo>
                  <a:lnTo>
                    <a:pt x="832" y="206"/>
                  </a:lnTo>
                  <a:lnTo>
                    <a:pt x="831" y="213"/>
                  </a:lnTo>
                  <a:lnTo>
                    <a:pt x="829" y="221"/>
                  </a:lnTo>
                  <a:lnTo>
                    <a:pt x="829" y="226"/>
                  </a:lnTo>
                  <a:lnTo>
                    <a:pt x="831" y="232"/>
                  </a:lnTo>
                  <a:lnTo>
                    <a:pt x="832" y="236"/>
                  </a:lnTo>
                  <a:lnTo>
                    <a:pt x="833" y="241"/>
                  </a:lnTo>
                  <a:lnTo>
                    <a:pt x="833" y="246"/>
                  </a:lnTo>
                  <a:lnTo>
                    <a:pt x="835" y="251"/>
                  </a:lnTo>
                  <a:lnTo>
                    <a:pt x="833" y="256"/>
                  </a:lnTo>
                  <a:lnTo>
                    <a:pt x="832" y="264"/>
                  </a:lnTo>
                  <a:lnTo>
                    <a:pt x="836" y="265"/>
                  </a:lnTo>
                  <a:lnTo>
                    <a:pt x="841" y="266"/>
                  </a:lnTo>
                  <a:lnTo>
                    <a:pt x="845" y="268"/>
                  </a:lnTo>
                  <a:lnTo>
                    <a:pt x="849" y="271"/>
                  </a:lnTo>
                  <a:lnTo>
                    <a:pt x="852" y="274"/>
                  </a:lnTo>
                  <a:lnTo>
                    <a:pt x="856" y="275"/>
                  </a:lnTo>
                  <a:lnTo>
                    <a:pt x="859" y="279"/>
                  </a:lnTo>
                  <a:lnTo>
                    <a:pt x="862" y="282"/>
                  </a:lnTo>
                  <a:lnTo>
                    <a:pt x="866" y="285"/>
                  </a:lnTo>
                  <a:lnTo>
                    <a:pt x="869" y="288"/>
                  </a:lnTo>
                  <a:lnTo>
                    <a:pt x="869" y="294"/>
                  </a:lnTo>
                  <a:lnTo>
                    <a:pt x="869" y="299"/>
                  </a:lnTo>
                  <a:lnTo>
                    <a:pt x="869" y="306"/>
                  </a:lnTo>
                  <a:lnTo>
                    <a:pt x="869" y="314"/>
                  </a:lnTo>
                  <a:lnTo>
                    <a:pt x="871" y="321"/>
                  </a:lnTo>
                  <a:lnTo>
                    <a:pt x="872" y="329"/>
                  </a:lnTo>
                  <a:lnTo>
                    <a:pt x="875" y="337"/>
                  </a:lnTo>
                  <a:lnTo>
                    <a:pt x="878" y="344"/>
                  </a:lnTo>
                  <a:lnTo>
                    <a:pt x="882" y="351"/>
                  </a:lnTo>
                  <a:lnTo>
                    <a:pt x="886" y="357"/>
                  </a:lnTo>
                  <a:lnTo>
                    <a:pt x="885" y="358"/>
                  </a:lnTo>
                  <a:lnTo>
                    <a:pt x="884" y="361"/>
                  </a:lnTo>
                  <a:lnTo>
                    <a:pt x="884" y="362"/>
                  </a:lnTo>
                  <a:lnTo>
                    <a:pt x="882" y="364"/>
                  </a:lnTo>
                  <a:lnTo>
                    <a:pt x="882" y="367"/>
                  </a:lnTo>
                  <a:lnTo>
                    <a:pt x="882" y="370"/>
                  </a:lnTo>
                  <a:lnTo>
                    <a:pt x="884" y="371"/>
                  </a:lnTo>
                  <a:lnTo>
                    <a:pt x="884" y="374"/>
                  </a:lnTo>
                  <a:lnTo>
                    <a:pt x="884" y="375"/>
                  </a:lnTo>
                  <a:lnTo>
                    <a:pt x="884" y="378"/>
                  </a:lnTo>
                  <a:lnTo>
                    <a:pt x="885" y="380"/>
                  </a:lnTo>
                  <a:lnTo>
                    <a:pt x="886" y="380"/>
                  </a:lnTo>
                  <a:lnTo>
                    <a:pt x="886" y="381"/>
                  </a:lnTo>
                  <a:lnTo>
                    <a:pt x="888" y="382"/>
                  </a:lnTo>
                  <a:lnTo>
                    <a:pt x="889" y="384"/>
                  </a:lnTo>
                  <a:lnTo>
                    <a:pt x="891" y="384"/>
                  </a:lnTo>
                  <a:lnTo>
                    <a:pt x="892" y="384"/>
                  </a:lnTo>
                  <a:lnTo>
                    <a:pt x="894" y="384"/>
                  </a:lnTo>
                  <a:lnTo>
                    <a:pt x="895" y="380"/>
                  </a:lnTo>
                  <a:lnTo>
                    <a:pt x="896" y="377"/>
                  </a:lnTo>
                  <a:lnTo>
                    <a:pt x="896" y="372"/>
                  </a:lnTo>
                  <a:lnTo>
                    <a:pt x="896" y="370"/>
                  </a:lnTo>
                  <a:lnTo>
                    <a:pt x="895" y="365"/>
                  </a:lnTo>
                  <a:lnTo>
                    <a:pt x="895" y="362"/>
                  </a:lnTo>
                  <a:lnTo>
                    <a:pt x="894" y="358"/>
                  </a:lnTo>
                  <a:lnTo>
                    <a:pt x="892" y="355"/>
                  </a:lnTo>
                  <a:lnTo>
                    <a:pt x="891" y="352"/>
                  </a:lnTo>
                  <a:lnTo>
                    <a:pt x="889" y="349"/>
                  </a:lnTo>
                  <a:lnTo>
                    <a:pt x="891" y="349"/>
                  </a:lnTo>
                  <a:lnTo>
                    <a:pt x="891" y="348"/>
                  </a:lnTo>
                  <a:lnTo>
                    <a:pt x="892" y="348"/>
                  </a:lnTo>
                  <a:lnTo>
                    <a:pt x="892" y="347"/>
                  </a:lnTo>
                  <a:lnTo>
                    <a:pt x="894" y="345"/>
                  </a:lnTo>
                  <a:lnTo>
                    <a:pt x="894" y="344"/>
                  </a:lnTo>
                  <a:lnTo>
                    <a:pt x="894" y="342"/>
                  </a:lnTo>
                  <a:lnTo>
                    <a:pt x="894" y="341"/>
                  </a:lnTo>
                  <a:lnTo>
                    <a:pt x="894" y="339"/>
                  </a:lnTo>
                  <a:lnTo>
                    <a:pt x="904" y="339"/>
                  </a:lnTo>
                  <a:lnTo>
                    <a:pt x="899" y="345"/>
                  </a:lnTo>
                  <a:lnTo>
                    <a:pt x="898" y="351"/>
                  </a:lnTo>
                  <a:lnTo>
                    <a:pt x="898" y="357"/>
                  </a:lnTo>
                  <a:lnTo>
                    <a:pt x="899" y="362"/>
                  </a:lnTo>
                  <a:lnTo>
                    <a:pt x="901" y="367"/>
                  </a:lnTo>
                  <a:lnTo>
                    <a:pt x="904" y="372"/>
                  </a:lnTo>
                  <a:lnTo>
                    <a:pt x="905" y="378"/>
                  </a:lnTo>
                  <a:lnTo>
                    <a:pt x="906" y="384"/>
                  </a:lnTo>
                  <a:lnTo>
                    <a:pt x="906" y="390"/>
                  </a:lnTo>
                  <a:lnTo>
                    <a:pt x="904" y="395"/>
                  </a:lnTo>
                  <a:lnTo>
                    <a:pt x="909" y="390"/>
                  </a:lnTo>
                  <a:lnTo>
                    <a:pt x="914" y="384"/>
                  </a:lnTo>
                  <a:lnTo>
                    <a:pt x="916" y="377"/>
                  </a:lnTo>
                  <a:lnTo>
                    <a:pt x="919" y="371"/>
                  </a:lnTo>
                  <a:lnTo>
                    <a:pt x="921" y="364"/>
                  </a:lnTo>
                  <a:lnTo>
                    <a:pt x="921" y="357"/>
                  </a:lnTo>
                  <a:lnTo>
                    <a:pt x="921" y="349"/>
                  </a:lnTo>
                  <a:lnTo>
                    <a:pt x="921" y="342"/>
                  </a:lnTo>
                  <a:lnTo>
                    <a:pt x="921" y="335"/>
                  </a:lnTo>
                  <a:lnTo>
                    <a:pt x="921" y="329"/>
                  </a:lnTo>
                  <a:lnTo>
                    <a:pt x="921" y="322"/>
                  </a:lnTo>
                  <a:lnTo>
                    <a:pt x="924" y="321"/>
                  </a:lnTo>
                  <a:lnTo>
                    <a:pt x="925" y="321"/>
                  </a:lnTo>
                  <a:lnTo>
                    <a:pt x="926" y="322"/>
                  </a:lnTo>
                  <a:lnTo>
                    <a:pt x="928" y="322"/>
                  </a:lnTo>
                  <a:lnTo>
                    <a:pt x="928" y="325"/>
                  </a:lnTo>
                  <a:lnTo>
                    <a:pt x="929" y="327"/>
                  </a:lnTo>
                  <a:lnTo>
                    <a:pt x="929" y="328"/>
                  </a:lnTo>
                  <a:lnTo>
                    <a:pt x="929" y="329"/>
                  </a:lnTo>
                  <a:lnTo>
                    <a:pt x="929" y="331"/>
                  </a:lnTo>
                  <a:lnTo>
                    <a:pt x="931" y="332"/>
                  </a:lnTo>
                  <a:lnTo>
                    <a:pt x="931" y="334"/>
                  </a:lnTo>
                  <a:lnTo>
                    <a:pt x="931" y="335"/>
                  </a:lnTo>
                  <a:lnTo>
                    <a:pt x="931" y="337"/>
                  </a:lnTo>
                  <a:lnTo>
                    <a:pt x="932" y="338"/>
                  </a:lnTo>
                  <a:lnTo>
                    <a:pt x="934" y="338"/>
                  </a:lnTo>
                  <a:lnTo>
                    <a:pt x="934" y="339"/>
                  </a:lnTo>
                  <a:lnTo>
                    <a:pt x="935" y="339"/>
                  </a:lnTo>
                  <a:lnTo>
                    <a:pt x="937" y="335"/>
                  </a:lnTo>
                  <a:lnTo>
                    <a:pt x="938" y="331"/>
                  </a:lnTo>
                  <a:lnTo>
                    <a:pt x="938" y="328"/>
                  </a:lnTo>
                  <a:lnTo>
                    <a:pt x="938" y="324"/>
                  </a:lnTo>
                  <a:lnTo>
                    <a:pt x="937" y="319"/>
                  </a:lnTo>
                  <a:lnTo>
                    <a:pt x="935" y="315"/>
                  </a:lnTo>
                  <a:lnTo>
                    <a:pt x="934" y="312"/>
                  </a:lnTo>
                  <a:lnTo>
                    <a:pt x="932" y="308"/>
                  </a:lnTo>
                  <a:lnTo>
                    <a:pt x="929" y="305"/>
                  </a:lnTo>
                  <a:lnTo>
                    <a:pt x="928" y="302"/>
                  </a:lnTo>
                  <a:lnTo>
                    <a:pt x="926" y="301"/>
                  </a:lnTo>
                  <a:lnTo>
                    <a:pt x="926" y="299"/>
                  </a:lnTo>
                  <a:lnTo>
                    <a:pt x="925" y="299"/>
                  </a:lnTo>
                  <a:lnTo>
                    <a:pt x="924" y="299"/>
                  </a:lnTo>
                  <a:lnTo>
                    <a:pt x="922" y="298"/>
                  </a:lnTo>
                  <a:lnTo>
                    <a:pt x="921" y="298"/>
                  </a:lnTo>
                  <a:lnTo>
                    <a:pt x="919" y="298"/>
                  </a:lnTo>
                  <a:lnTo>
                    <a:pt x="918" y="298"/>
                  </a:lnTo>
                  <a:lnTo>
                    <a:pt x="896" y="332"/>
                  </a:lnTo>
                  <a:lnTo>
                    <a:pt x="896" y="329"/>
                  </a:lnTo>
                  <a:lnTo>
                    <a:pt x="898" y="325"/>
                  </a:lnTo>
                  <a:lnTo>
                    <a:pt x="899" y="321"/>
                  </a:lnTo>
                  <a:lnTo>
                    <a:pt x="901" y="317"/>
                  </a:lnTo>
                  <a:lnTo>
                    <a:pt x="902" y="312"/>
                  </a:lnTo>
                  <a:lnTo>
                    <a:pt x="905" y="308"/>
                  </a:lnTo>
                  <a:lnTo>
                    <a:pt x="908" y="302"/>
                  </a:lnTo>
                  <a:lnTo>
                    <a:pt x="911" y="299"/>
                  </a:lnTo>
                  <a:lnTo>
                    <a:pt x="915" y="295"/>
                  </a:lnTo>
                  <a:lnTo>
                    <a:pt x="918" y="292"/>
                  </a:lnTo>
                  <a:lnTo>
                    <a:pt x="926" y="296"/>
                  </a:lnTo>
                  <a:lnTo>
                    <a:pt x="932" y="302"/>
                  </a:lnTo>
                  <a:lnTo>
                    <a:pt x="937" y="309"/>
                  </a:lnTo>
                  <a:lnTo>
                    <a:pt x="939" y="318"/>
                  </a:lnTo>
                  <a:lnTo>
                    <a:pt x="941" y="328"/>
                  </a:lnTo>
                  <a:lnTo>
                    <a:pt x="941" y="338"/>
                  </a:lnTo>
                  <a:lnTo>
                    <a:pt x="941" y="349"/>
                  </a:lnTo>
                  <a:lnTo>
                    <a:pt x="941" y="360"/>
                  </a:lnTo>
                  <a:lnTo>
                    <a:pt x="941" y="370"/>
                  </a:lnTo>
                  <a:lnTo>
                    <a:pt x="941" y="378"/>
                  </a:lnTo>
                  <a:lnTo>
                    <a:pt x="938" y="384"/>
                  </a:lnTo>
                  <a:lnTo>
                    <a:pt x="937" y="390"/>
                  </a:lnTo>
                  <a:lnTo>
                    <a:pt x="935" y="394"/>
                  </a:lnTo>
                  <a:lnTo>
                    <a:pt x="934" y="400"/>
                  </a:lnTo>
                  <a:lnTo>
                    <a:pt x="931" y="404"/>
                  </a:lnTo>
                  <a:lnTo>
                    <a:pt x="929" y="410"/>
                  </a:lnTo>
                  <a:lnTo>
                    <a:pt x="926" y="414"/>
                  </a:lnTo>
                  <a:lnTo>
                    <a:pt x="924" y="418"/>
                  </a:lnTo>
                  <a:lnTo>
                    <a:pt x="919" y="421"/>
                  </a:lnTo>
                  <a:lnTo>
                    <a:pt x="914" y="425"/>
                  </a:lnTo>
                  <a:lnTo>
                    <a:pt x="916" y="423"/>
                  </a:lnTo>
                  <a:lnTo>
                    <a:pt x="918" y="420"/>
                  </a:lnTo>
                  <a:lnTo>
                    <a:pt x="918" y="418"/>
                  </a:lnTo>
                  <a:lnTo>
                    <a:pt x="916" y="417"/>
                  </a:lnTo>
                  <a:lnTo>
                    <a:pt x="915" y="415"/>
                  </a:lnTo>
                  <a:lnTo>
                    <a:pt x="912" y="413"/>
                  </a:lnTo>
                  <a:lnTo>
                    <a:pt x="911" y="411"/>
                  </a:lnTo>
                  <a:lnTo>
                    <a:pt x="909" y="410"/>
                  </a:lnTo>
                  <a:lnTo>
                    <a:pt x="906" y="408"/>
                  </a:lnTo>
                  <a:lnTo>
                    <a:pt x="906" y="405"/>
                  </a:lnTo>
                  <a:lnTo>
                    <a:pt x="901" y="405"/>
                  </a:lnTo>
                  <a:lnTo>
                    <a:pt x="898" y="420"/>
                  </a:lnTo>
                  <a:lnTo>
                    <a:pt x="895" y="434"/>
                  </a:lnTo>
                  <a:lnTo>
                    <a:pt x="894" y="451"/>
                  </a:lnTo>
                  <a:lnTo>
                    <a:pt x="892" y="467"/>
                  </a:lnTo>
                  <a:lnTo>
                    <a:pt x="892" y="484"/>
                  </a:lnTo>
                  <a:lnTo>
                    <a:pt x="892" y="500"/>
                  </a:lnTo>
                  <a:lnTo>
                    <a:pt x="894" y="516"/>
                  </a:lnTo>
                  <a:lnTo>
                    <a:pt x="895" y="529"/>
                  </a:lnTo>
                  <a:lnTo>
                    <a:pt x="899" y="541"/>
                  </a:lnTo>
                  <a:lnTo>
                    <a:pt x="904" y="550"/>
                  </a:lnTo>
                  <a:lnTo>
                    <a:pt x="905" y="553"/>
                  </a:lnTo>
                  <a:lnTo>
                    <a:pt x="905" y="556"/>
                  </a:lnTo>
                  <a:lnTo>
                    <a:pt x="904" y="559"/>
                  </a:lnTo>
                  <a:lnTo>
                    <a:pt x="902" y="562"/>
                  </a:lnTo>
                  <a:lnTo>
                    <a:pt x="901" y="564"/>
                  </a:lnTo>
                  <a:lnTo>
                    <a:pt x="899" y="566"/>
                  </a:lnTo>
                  <a:lnTo>
                    <a:pt x="898" y="569"/>
                  </a:lnTo>
                  <a:lnTo>
                    <a:pt x="898" y="572"/>
                  </a:lnTo>
                  <a:lnTo>
                    <a:pt x="898" y="574"/>
                  </a:lnTo>
                  <a:lnTo>
                    <a:pt x="901" y="577"/>
                  </a:lnTo>
                  <a:lnTo>
                    <a:pt x="911" y="570"/>
                  </a:lnTo>
                  <a:lnTo>
                    <a:pt x="911" y="580"/>
                  </a:lnTo>
                  <a:lnTo>
                    <a:pt x="909" y="592"/>
                  </a:lnTo>
                  <a:lnTo>
                    <a:pt x="905" y="602"/>
                  </a:lnTo>
                  <a:lnTo>
                    <a:pt x="899" y="612"/>
                  </a:lnTo>
                  <a:lnTo>
                    <a:pt x="892" y="622"/>
                  </a:lnTo>
                  <a:lnTo>
                    <a:pt x="884" y="632"/>
                  </a:lnTo>
                  <a:lnTo>
                    <a:pt x="875" y="640"/>
                  </a:lnTo>
                  <a:lnTo>
                    <a:pt x="865" y="650"/>
                  </a:lnTo>
                  <a:lnTo>
                    <a:pt x="856" y="660"/>
                  </a:lnTo>
                  <a:lnTo>
                    <a:pt x="849" y="670"/>
                  </a:lnTo>
                  <a:lnTo>
                    <a:pt x="842" y="639"/>
                  </a:lnTo>
                  <a:lnTo>
                    <a:pt x="832" y="688"/>
                  </a:lnTo>
                  <a:lnTo>
                    <a:pt x="825" y="680"/>
                  </a:lnTo>
                  <a:lnTo>
                    <a:pt x="819" y="678"/>
                  </a:lnTo>
                  <a:lnTo>
                    <a:pt x="813" y="676"/>
                  </a:lnTo>
                  <a:lnTo>
                    <a:pt x="806" y="678"/>
                  </a:lnTo>
                  <a:lnTo>
                    <a:pt x="800" y="680"/>
                  </a:lnTo>
                  <a:lnTo>
                    <a:pt x="795" y="683"/>
                  </a:lnTo>
                  <a:lnTo>
                    <a:pt x="788" y="688"/>
                  </a:lnTo>
                  <a:lnTo>
                    <a:pt x="782" y="692"/>
                  </a:lnTo>
                  <a:lnTo>
                    <a:pt x="775" y="695"/>
                  </a:lnTo>
                  <a:lnTo>
                    <a:pt x="769" y="698"/>
                  </a:lnTo>
                  <a:lnTo>
                    <a:pt x="783" y="688"/>
                  </a:lnTo>
                  <a:lnTo>
                    <a:pt x="798" y="676"/>
                  </a:lnTo>
                  <a:lnTo>
                    <a:pt x="810" y="665"/>
                  </a:lnTo>
                  <a:lnTo>
                    <a:pt x="825" y="653"/>
                  </a:lnTo>
                  <a:lnTo>
                    <a:pt x="838" y="642"/>
                  </a:lnTo>
                  <a:lnTo>
                    <a:pt x="851" y="629"/>
                  </a:lnTo>
                  <a:lnTo>
                    <a:pt x="863" y="616"/>
                  </a:lnTo>
                  <a:lnTo>
                    <a:pt x="876" y="603"/>
                  </a:lnTo>
                  <a:lnTo>
                    <a:pt x="889" y="590"/>
                  </a:lnTo>
                  <a:lnTo>
                    <a:pt x="901" y="577"/>
                  </a:lnTo>
                  <a:lnTo>
                    <a:pt x="859" y="607"/>
                  </a:lnTo>
                  <a:lnTo>
                    <a:pt x="852" y="594"/>
                  </a:lnTo>
                  <a:lnTo>
                    <a:pt x="856" y="592"/>
                  </a:lnTo>
                  <a:lnTo>
                    <a:pt x="861" y="589"/>
                  </a:lnTo>
                  <a:lnTo>
                    <a:pt x="865" y="584"/>
                  </a:lnTo>
                  <a:lnTo>
                    <a:pt x="868" y="579"/>
                  </a:lnTo>
                  <a:lnTo>
                    <a:pt x="872" y="573"/>
                  </a:lnTo>
                  <a:lnTo>
                    <a:pt x="875" y="566"/>
                  </a:lnTo>
                  <a:lnTo>
                    <a:pt x="876" y="559"/>
                  </a:lnTo>
                  <a:lnTo>
                    <a:pt x="879" y="552"/>
                  </a:lnTo>
                  <a:lnTo>
                    <a:pt x="882" y="546"/>
                  </a:lnTo>
                  <a:lnTo>
                    <a:pt x="884" y="539"/>
                  </a:lnTo>
                  <a:lnTo>
                    <a:pt x="884" y="534"/>
                  </a:lnTo>
                  <a:lnTo>
                    <a:pt x="884" y="531"/>
                  </a:lnTo>
                  <a:lnTo>
                    <a:pt x="884" y="527"/>
                  </a:lnTo>
                  <a:lnTo>
                    <a:pt x="884" y="523"/>
                  </a:lnTo>
                  <a:lnTo>
                    <a:pt x="884" y="520"/>
                  </a:lnTo>
                  <a:lnTo>
                    <a:pt x="884" y="516"/>
                  </a:lnTo>
                  <a:lnTo>
                    <a:pt x="884" y="511"/>
                  </a:lnTo>
                  <a:lnTo>
                    <a:pt x="882" y="509"/>
                  </a:lnTo>
                  <a:lnTo>
                    <a:pt x="881" y="504"/>
                  </a:lnTo>
                  <a:lnTo>
                    <a:pt x="879" y="501"/>
                  </a:lnTo>
                  <a:lnTo>
                    <a:pt x="875" y="521"/>
                  </a:lnTo>
                  <a:lnTo>
                    <a:pt x="868" y="541"/>
                  </a:lnTo>
                  <a:lnTo>
                    <a:pt x="859" y="563"/>
                  </a:lnTo>
                  <a:lnTo>
                    <a:pt x="848" y="582"/>
                  </a:lnTo>
                  <a:lnTo>
                    <a:pt x="833" y="600"/>
                  </a:lnTo>
                  <a:lnTo>
                    <a:pt x="818" y="617"/>
                  </a:lnTo>
                  <a:lnTo>
                    <a:pt x="802" y="633"/>
                  </a:lnTo>
                  <a:lnTo>
                    <a:pt x="783" y="648"/>
                  </a:lnTo>
                  <a:lnTo>
                    <a:pt x="765" y="658"/>
                  </a:lnTo>
                  <a:lnTo>
                    <a:pt x="746" y="666"/>
                  </a:lnTo>
                  <a:lnTo>
                    <a:pt x="736" y="665"/>
                  </a:lnTo>
                  <a:lnTo>
                    <a:pt x="726" y="666"/>
                  </a:lnTo>
                  <a:lnTo>
                    <a:pt x="717" y="666"/>
                  </a:lnTo>
                  <a:lnTo>
                    <a:pt x="707" y="666"/>
                  </a:lnTo>
                  <a:lnTo>
                    <a:pt x="699" y="668"/>
                  </a:lnTo>
                  <a:lnTo>
                    <a:pt x="690" y="666"/>
                  </a:lnTo>
                  <a:lnTo>
                    <a:pt x="682" y="665"/>
                  </a:lnTo>
                  <a:lnTo>
                    <a:pt x="674" y="662"/>
                  </a:lnTo>
                  <a:lnTo>
                    <a:pt x="667" y="656"/>
                  </a:lnTo>
                  <a:lnTo>
                    <a:pt x="660" y="649"/>
                  </a:lnTo>
                  <a:lnTo>
                    <a:pt x="659" y="646"/>
                  </a:lnTo>
                  <a:lnTo>
                    <a:pt x="657" y="646"/>
                  </a:lnTo>
                  <a:lnTo>
                    <a:pt x="654" y="646"/>
                  </a:lnTo>
                  <a:lnTo>
                    <a:pt x="653" y="646"/>
                  </a:lnTo>
                  <a:lnTo>
                    <a:pt x="652" y="648"/>
                  </a:lnTo>
                  <a:lnTo>
                    <a:pt x="650" y="649"/>
                  </a:lnTo>
                  <a:lnTo>
                    <a:pt x="649" y="650"/>
                  </a:lnTo>
                  <a:lnTo>
                    <a:pt x="646" y="652"/>
                  </a:lnTo>
                  <a:lnTo>
                    <a:pt x="644" y="652"/>
                  </a:lnTo>
                  <a:lnTo>
                    <a:pt x="643" y="653"/>
                  </a:lnTo>
                  <a:lnTo>
                    <a:pt x="649" y="656"/>
                  </a:lnTo>
                  <a:lnTo>
                    <a:pt x="653" y="659"/>
                  </a:lnTo>
                  <a:lnTo>
                    <a:pt x="659" y="662"/>
                  </a:lnTo>
                  <a:lnTo>
                    <a:pt x="666" y="666"/>
                  </a:lnTo>
                  <a:lnTo>
                    <a:pt x="672" y="669"/>
                  </a:lnTo>
                  <a:lnTo>
                    <a:pt x="677" y="673"/>
                  </a:lnTo>
                  <a:lnTo>
                    <a:pt x="684" y="676"/>
                  </a:lnTo>
                  <a:lnTo>
                    <a:pt x="690" y="679"/>
                  </a:lnTo>
                  <a:lnTo>
                    <a:pt x="697" y="682"/>
                  </a:lnTo>
                  <a:lnTo>
                    <a:pt x="705" y="683"/>
                  </a:lnTo>
                  <a:lnTo>
                    <a:pt x="703" y="686"/>
                  </a:lnTo>
                  <a:lnTo>
                    <a:pt x="702" y="690"/>
                  </a:lnTo>
                  <a:lnTo>
                    <a:pt x="703" y="695"/>
                  </a:lnTo>
                  <a:lnTo>
                    <a:pt x="705" y="699"/>
                  </a:lnTo>
                  <a:lnTo>
                    <a:pt x="706" y="702"/>
                  </a:lnTo>
                  <a:lnTo>
                    <a:pt x="709" y="705"/>
                  </a:lnTo>
                  <a:lnTo>
                    <a:pt x="713" y="708"/>
                  </a:lnTo>
                  <a:lnTo>
                    <a:pt x="716" y="709"/>
                  </a:lnTo>
                  <a:lnTo>
                    <a:pt x="720" y="711"/>
                  </a:lnTo>
                  <a:lnTo>
                    <a:pt x="725" y="711"/>
                  </a:lnTo>
                  <a:lnTo>
                    <a:pt x="759" y="693"/>
                  </a:lnTo>
                  <a:lnTo>
                    <a:pt x="727" y="719"/>
                  </a:lnTo>
                  <a:lnTo>
                    <a:pt x="730" y="722"/>
                  </a:lnTo>
                  <a:lnTo>
                    <a:pt x="729" y="725"/>
                  </a:lnTo>
                  <a:lnTo>
                    <a:pt x="727" y="725"/>
                  </a:lnTo>
                  <a:lnTo>
                    <a:pt x="726" y="723"/>
                  </a:lnTo>
                  <a:lnTo>
                    <a:pt x="723" y="722"/>
                  </a:lnTo>
                  <a:lnTo>
                    <a:pt x="722" y="721"/>
                  </a:lnTo>
                  <a:lnTo>
                    <a:pt x="719" y="719"/>
                  </a:lnTo>
                  <a:lnTo>
                    <a:pt x="716" y="718"/>
                  </a:lnTo>
                  <a:lnTo>
                    <a:pt x="713" y="716"/>
                  </a:lnTo>
                  <a:lnTo>
                    <a:pt x="710" y="716"/>
                  </a:lnTo>
                  <a:lnTo>
                    <a:pt x="707" y="718"/>
                  </a:lnTo>
                  <a:lnTo>
                    <a:pt x="705" y="722"/>
                  </a:lnTo>
                  <a:lnTo>
                    <a:pt x="702" y="718"/>
                  </a:lnTo>
                  <a:lnTo>
                    <a:pt x="699" y="712"/>
                  </a:lnTo>
                  <a:lnTo>
                    <a:pt x="696" y="706"/>
                  </a:lnTo>
                  <a:lnTo>
                    <a:pt x="692" y="702"/>
                  </a:lnTo>
                  <a:lnTo>
                    <a:pt x="689" y="696"/>
                  </a:lnTo>
                  <a:lnTo>
                    <a:pt x="686" y="692"/>
                  </a:lnTo>
                  <a:lnTo>
                    <a:pt x="682" y="688"/>
                  </a:lnTo>
                  <a:lnTo>
                    <a:pt x="677" y="685"/>
                  </a:lnTo>
                  <a:lnTo>
                    <a:pt x="674" y="683"/>
                  </a:lnTo>
                  <a:lnTo>
                    <a:pt x="670" y="683"/>
                  </a:lnTo>
                  <a:lnTo>
                    <a:pt x="672" y="688"/>
                  </a:lnTo>
                  <a:lnTo>
                    <a:pt x="673" y="690"/>
                  </a:lnTo>
                  <a:lnTo>
                    <a:pt x="676" y="695"/>
                  </a:lnTo>
                  <a:lnTo>
                    <a:pt x="679" y="698"/>
                  </a:lnTo>
                  <a:lnTo>
                    <a:pt x="682" y="701"/>
                  </a:lnTo>
                  <a:lnTo>
                    <a:pt x="684" y="705"/>
                  </a:lnTo>
                  <a:lnTo>
                    <a:pt x="687" y="708"/>
                  </a:lnTo>
                  <a:lnTo>
                    <a:pt x="690" y="711"/>
                  </a:lnTo>
                  <a:lnTo>
                    <a:pt x="692" y="715"/>
                  </a:lnTo>
                  <a:lnTo>
                    <a:pt x="694" y="718"/>
                  </a:lnTo>
                  <a:lnTo>
                    <a:pt x="689" y="715"/>
                  </a:lnTo>
                  <a:lnTo>
                    <a:pt x="683" y="713"/>
                  </a:lnTo>
                  <a:lnTo>
                    <a:pt x="679" y="711"/>
                  </a:lnTo>
                  <a:lnTo>
                    <a:pt x="673" y="711"/>
                  </a:lnTo>
                  <a:lnTo>
                    <a:pt x="667" y="709"/>
                  </a:lnTo>
                  <a:lnTo>
                    <a:pt x="662" y="708"/>
                  </a:lnTo>
                  <a:lnTo>
                    <a:pt x="656" y="708"/>
                  </a:lnTo>
                  <a:lnTo>
                    <a:pt x="650" y="706"/>
                  </a:lnTo>
                  <a:lnTo>
                    <a:pt x="644" y="706"/>
                  </a:lnTo>
                  <a:lnTo>
                    <a:pt x="639" y="705"/>
                  </a:lnTo>
                  <a:lnTo>
                    <a:pt x="637" y="695"/>
                  </a:lnTo>
                  <a:lnTo>
                    <a:pt x="637" y="683"/>
                  </a:lnTo>
                  <a:lnTo>
                    <a:pt x="636" y="673"/>
                  </a:lnTo>
                  <a:lnTo>
                    <a:pt x="634" y="662"/>
                  </a:lnTo>
                  <a:lnTo>
                    <a:pt x="633" y="652"/>
                  </a:lnTo>
                  <a:lnTo>
                    <a:pt x="633" y="642"/>
                  </a:lnTo>
                  <a:lnTo>
                    <a:pt x="631" y="632"/>
                  </a:lnTo>
                  <a:lnTo>
                    <a:pt x="630" y="623"/>
                  </a:lnTo>
                  <a:lnTo>
                    <a:pt x="630" y="615"/>
                  </a:lnTo>
                  <a:lnTo>
                    <a:pt x="629" y="607"/>
                  </a:lnTo>
                  <a:lnTo>
                    <a:pt x="623" y="597"/>
                  </a:lnTo>
                  <a:lnTo>
                    <a:pt x="617" y="587"/>
                  </a:lnTo>
                  <a:lnTo>
                    <a:pt x="609" y="577"/>
                  </a:lnTo>
                  <a:lnTo>
                    <a:pt x="601" y="567"/>
                  </a:lnTo>
                  <a:lnTo>
                    <a:pt x="593" y="559"/>
                  </a:lnTo>
                  <a:lnTo>
                    <a:pt x="586" y="547"/>
                  </a:lnTo>
                  <a:lnTo>
                    <a:pt x="578" y="537"/>
                  </a:lnTo>
                  <a:lnTo>
                    <a:pt x="573" y="526"/>
                  </a:lnTo>
                  <a:lnTo>
                    <a:pt x="570" y="514"/>
                  </a:lnTo>
                  <a:lnTo>
                    <a:pt x="570" y="501"/>
                  </a:lnTo>
                  <a:close/>
                  <a:moveTo>
                    <a:pt x="646" y="797"/>
                  </a:moveTo>
                  <a:lnTo>
                    <a:pt x="646" y="804"/>
                  </a:lnTo>
                  <a:lnTo>
                    <a:pt x="639" y="786"/>
                  </a:lnTo>
                  <a:lnTo>
                    <a:pt x="646" y="797"/>
                  </a:lnTo>
                  <a:close/>
                  <a:moveTo>
                    <a:pt x="621" y="639"/>
                  </a:moveTo>
                  <a:lnTo>
                    <a:pt x="626" y="690"/>
                  </a:lnTo>
                  <a:lnTo>
                    <a:pt x="621" y="690"/>
                  </a:lnTo>
                  <a:lnTo>
                    <a:pt x="619" y="639"/>
                  </a:lnTo>
                  <a:lnTo>
                    <a:pt x="621" y="639"/>
                  </a:lnTo>
                  <a:close/>
                  <a:moveTo>
                    <a:pt x="619" y="784"/>
                  </a:moveTo>
                  <a:lnTo>
                    <a:pt x="620" y="788"/>
                  </a:lnTo>
                  <a:lnTo>
                    <a:pt x="623" y="794"/>
                  </a:lnTo>
                  <a:lnTo>
                    <a:pt x="624" y="798"/>
                  </a:lnTo>
                  <a:lnTo>
                    <a:pt x="627" y="802"/>
                  </a:lnTo>
                  <a:lnTo>
                    <a:pt x="630" y="807"/>
                  </a:lnTo>
                  <a:lnTo>
                    <a:pt x="633" y="811"/>
                  </a:lnTo>
                  <a:lnTo>
                    <a:pt x="636" y="815"/>
                  </a:lnTo>
                  <a:lnTo>
                    <a:pt x="640" y="819"/>
                  </a:lnTo>
                  <a:lnTo>
                    <a:pt x="644" y="822"/>
                  </a:lnTo>
                  <a:lnTo>
                    <a:pt x="649" y="825"/>
                  </a:lnTo>
                  <a:lnTo>
                    <a:pt x="722" y="762"/>
                  </a:lnTo>
                  <a:lnTo>
                    <a:pt x="732" y="769"/>
                  </a:lnTo>
                  <a:lnTo>
                    <a:pt x="743" y="775"/>
                  </a:lnTo>
                  <a:lnTo>
                    <a:pt x="753" y="781"/>
                  </a:lnTo>
                  <a:lnTo>
                    <a:pt x="765" y="786"/>
                  </a:lnTo>
                  <a:lnTo>
                    <a:pt x="775" y="792"/>
                  </a:lnTo>
                  <a:lnTo>
                    <a:pt x="786" y="797"/>
                  </a:lnTo>
                  <a:lnTo>
                    <a:pt x="798" y="802"/>
                  </a:lnTo>
                  <a:lnTo>
                    <a:pt x="809" y="807"/>
                  </a:lnTo>
                  <a:lnTo>
                    <a:pt x="821" y="809"/>
                  </a:lnTo>
                  <a:lnTo>
                    <a:pt x="832" y="814"/>
                  </a:lnTo>
                  <a:lnTo>
                    <a:pt x="839" y="804"/>
                  </a:lnTo>
                  <a:lnTo>
                    <a:pt x="843" y="791"/>
                  </a:lnTo>
                  <a:lnTo>
                    <a:pt x="845" y="776"/>
                  </a:lnTo>
                  <a:lnTo>
                    <a:pt x="845" y="762"/>
                  </a:lnTo>
                  <a:lnTo>
                    <a:pt x="845" y="748"/>
                  </a:lnTo>
                  <a:lnTo>
                    <a:pt x="845" y="733"/>
                  </a:lnTo>
                  <a:lnTo>
                    <a:pt x="846" y="721"/>
                  </a:lnTo>
                  <a:lnTo>
                    <a:pt x="851" y="709"/>
                  </a:lnTo>
                  <a:lnTo>
                    <a:pt x="859" y="701"/>
                  </a:lnTo>
                  <a:lnTo>
                    <a:pt x="872" y="693"/>
                  </a:lnTo>
                  <a:lnTo>
                    <a:pt x="869" y="705"/>
                  </a:lnTo>
                  <a:lnTo>
                    <a:pt x="866" y="716"/>
                  </a:lnTo>
                  <a:lnTo>
                    <a:pt x="862" y="728"/>
                  </a:lnTo>
                  <a:lnTo>
                    <a:pt x="858" y="739"/>
                  </a:lnTo>
                  <a:lnTo>
                    <a:pt x="855" y="749"/>
                  </a:lnTo>
                  <a:lnTo>
                    <a:pt x="851" y="759"/>
                  </a:lnTo>
                  <a:lnTo>
                    <a:pt x="848" y="771"/>
                  </a:lnTo>
                  <a:lnTo>
                    <a:pt x="846" y="781"/>
                  </a:lnTo>
                  <a:lnTo>
                    <a:pt x="846" y="792"/>
                  </a:lnTo>
                  <a:lnTo>
                    <a:pt x="849" y="802"/>
                  </a:lnTo>
                  <a:lnTo>
                    <a:pt x="852" y="801"/>
                  </a:lnTo>
                  <a:lnTo>
                    <a:pt x="849" y="804"/>
                  </a:lnTo>
                  <a:lnTo>
                    <a:pt x="849" y="802"/>
                  </a:lnTo>
                  <a:lnTo>
                    <a:pt x="842" y="808"/>
                  </a:lnTo>
                  <a:lnTo>
                    <a:pt x="852" y="814"/>
                  </a:lnTo>
                  <a:lnTo>
                    <a:pt x="841" y="870"/>
                  </a:lnTo>
                  <a:lnTo>
                    <a:pt x="829" y="927"/>
                  </a:lnTo>
                  <a:lnTo>
                    <a:pt x="816" y="983"/>
                  </a:lnTo>
                  <a:lnTo>
                    <a:pt x="802" y="1039"/>
                  </a:lnTo>
                  <a:lnTo>
                    <a:pt x="786" y="1095"/>
                  </a:lnTo>
                  <a:lnTo>
                    <a:pt x="770" y="1150"/>
                  </a:lnTo>
                  <a:lnTo>
                    <a:pt x="753" y="1205"/>
                  </a:lnTo>
                  <a:lnTo>
                    <a:pt x="736" y="1261"/>
                  </a:lnTo>
                  <a:lnTo>
                    <a:pt x="719" y="1314"/>
                  </a:lnTo>
                  <a:lnTo>
                    <a:pt x="700" y="1368"/>
                  </a:lnTo>
                  <a:lnTo>
                    <a:pt x="702" y="1374"/>
                  </a:lnTo>
                  <a:lnTo>
                    <a:pt x="702" y="1380"/>
                  </a:lnTo>
                  <a:lnTo>
                    <a:pt x="700" y="1384"/>
                  </a:lnTo>
                  <a:lnTo>
                    <a:pt x="697" y="1390"/>
                  </a:lnTo>
                  <a:lnTo>
                    <a:pt x="696" y="1394"/>
                  </a:lnTo>
                  <a:lnTo>
                    <a:pt x="692" y="1397"/>
                  </a:lnTo>
                  <a:lnTo>
                    <a:pt x="689" y="1401"/>
                  </a:lnTo>
                  <a:lnTo>
                    <a:pt x="686" y="1405"/>
                  </a:lnTo>
                  <a:lnTo>
                    <a:pt x="684" y="1410"/>
                  </a:lnTo>
                  <a:lnTo>
                    <a:pt x="683" y="1416"/>
                  </a:lnTo>
                  <a:lnTo>
                    <a:pt x="677" y="1410"/>
                  </a:lnTo>
                  <a:lnTo>
                    <a:pt x="677" y="1403"/>
                  </a:lnTo>
                  <a:lnTo>
                    <a:pt x="682" y="1395"/>
                  </a:lnTo>
                  <a:lnTo>
                    <a:pt x="687" y="1387"/>
                  </a:lnTo>
                  <a:lnTo>
                    <a:pt x="693" y="1378"/>
                  </a:lnTo>
                  <a:lnTo>
                    <a:pt x="699" y="1370"/>
                  </a:lnTo>
                  <a:lnTo>
                    <a:pt x="700" y="1362"/>
                  </a:lnTo>
                  <a:lnTo>
                    <a:pt x="699" y="1357"/>
                  </a:lnTo>
                  <a:lnTo>
                    <a:pt x="689" y="1352"/>
                  </a:lnTo>
                  <a:lnTo>
                    <a:pt x="673" y="1351"/>
                  </a:lnTo>
                  <a:lnTo>
                    <a:pt x="643" y="1145"/>
                  </a:lnTo>
                  <a:lnTo>
                    <a:pt x="644" y="1145"/>
                  </a:lnTo>
                  <a:lnTo>
                    <a:pt x="646" y="1145"/>
                  </a:lnTo>
                  <a:lnTo>
                    <a:pt x="647" y="1145"/>
                  </a:lnTo>
                  <a:lnTo>
                    <a:pt x="649" y="1143"/>
                  </a:lnTo>
                  <a:lnTo>
                    <a:pt x="650" y="1143"/>
                  </a:lnTo>
                  <a:lnTo>
                    <a:pt x="652" y="1142"/>
                  </a:lnTo>
                  <a:lnTo>
                    <a:pt x="653" y="1140"/>
                  </a:lnTo>
                  <a:lnTo>
                    <a:pt x="653" y="1138"/>
                  </a:lnTo>
                  <a:lnTo>
                    <a:pt x="652" y="1136"/>
                  </a:lnTo>
                  <a:lnTo>
                    <a:pt x="650" y="1135"/>
                  </a:lnTo>
                  <a:lnTo>
                    <a:pt x="649" y="1135"/>
                  </a:lnTo>
                  <a:lnTo>
                    <a:pt x="647" y="1135"/>
                  </a:lnTo>
                  <a:lnTo>
                    <a:pt x="646" y="1135"/>
                  </a:lnTo>
                  <a:lnTo>
                    <a:pt x="644" y="1135"/>
                  </a:lnTo>
                  <a:lnTo>
                    <a:pt x="643" y="1135"/>
                  </a:lnTo>
                  <a:lnTo>
                    <a:pt x="640" y="1103"/>
                  </a:lnTo>
                  <a:lnTo>
                    <a:pt x="637" y="1074"/>
                  </a:lnTo>
                  <a:lnTo>
                    <a:pt x="633" y="1044"/>
                  </a:lnTo>
                  <a:lnTo>
                    <a:pt x="630" y="1017"/>
                  </a:lnTo>
                  <a:lnTo>
                    <a:pt x="626" y="989"/>
                  </a:lnTo>
                  <a:lnTo>
                    <a:pt x="623" y="961"/>
                  </a:lnTo>
                  <a:lnTo>
                    <a:pt x="621" y="933"/>
                  </a:lnTo>
                  <a:lnTo>
                    <a:pt x="620" y="905"/>
                  </a:lnTo>
                  <a:lnTo>
                    <a:pt x="620" y="877"/>
                  </a:lnTo>
                  <a:lnTo>
                    <a:pt x="621" y="848"/>
                  </a:lnTo>
                  <a:lnTo>
                    <a:pt x="620" y="841"/>
                  </a:lnTo>
                  <a:lnTo>
                    <a:pt x="620" y="834"/>
                  </a:lnTo>
                  <a:lnTo>
                    <a:pt x="619" y="827"/>
                  </a:lnTo>
                  <a:lnTo>
                    <a:pt x="617" y="819"/>
                  </a:lnTo>
                  <a:lnTo>
                    <a:pt x="616" y="814"/>
                  </a:lnTo>
                  <a:lnTo>
                    <a:pt x="614" y="808"/>
                  </a:lnTo>
                  <a:lnTo>
                    <a:pt x="614" y="801"/>
                  </a:lnTo>
                  <a:lnTo>
                    <a:pt x="614" y="795"/>
                  </a:lnTo>
                  <a:lnTo>
                    <a:pt x="616" y="789"/>
                  </a:lnTo>
                  <a:lnTo>
                    <a:pt x="619" y="784"/>
                  </a:lnTo>
                  <a:close/>
                  <a:moveTo>
                    <a:pt x="601" y="649"/>
                  </a:moveTo>
                  <a:lnTo>
                    <a:pt x="594" y="713"/>
                  </a:lnTo>
                  <a:lnTo>
                    <a:pt x="589" y="774"/>
                  </a:lnTo>
                  <a:lnTo>
                    <a:pt x="587" y="831"/>
                  </a:lnTo>
                  <a:lnTo>
                    <a:pt x="587" y="885"/>
                  </a:lnTo>
                  <a:lnTo>
                    <a:pt x="590" y="940"/>
                  </a:lnTo>
                  <a:lnTo>
                    <a:pt x="594" y="993"/>
                  </a:lnTo>
                  <a:lnTo>
                    <a:pt x="600" y="1046"/>
                  </a:lnTo>
                  <a:lnTo>
                    <a:pt x="606" y="1100"/>
                  </a:lnTo>
                  <a:lnTo>
                    <a:pt x="613" y="1158"/>
                  </a:lnTo>
                  <a:lnTo>
                    <a:pt x="621" y="1216"/>
                  </a:lnTo>
                  <a:lnTo>
                    <a:pt x="629" y="1216"/>
                  </a:lnTo>
                  <a:lnTo>
                    <a:pt x="627" y="1228"/>
                  </a:lnTo>
                  <a:lnTo>
                    <a:pt x="627" y="1239"/>
                  </a:lnTo>
                  <a:lnTo>
                    <a:pt x="629" y="1249"/>
                  </a:lnTo>
                  <a:lnTo>
                    <a:pt x="630" y="1261"/>
                  </a:lnTo>
                  <a:lnTo>
                    <a:pt x="631" y="1271"/>
                  </a:lnTo>
                  <a:lnTo>
                    <a:pt x="633" y="1281"/>
                  </a:lnTo>
                  <a:lnTo>
                    <a:pt x="636" y="1291"/>
                  </a:lnTo>
                  <a:lnTo>
                    <a:pt x="639" y="1301"/>
                  </a:lnTo>
                  <a:lnTo>
                    <a:pt x="643" y="1312"/>
                  </a:lnTo>
                  <a:lnTo>
                    <a:pt x="646" y="1324"/>
                  </a:lnTo>
                  <a:lnTo>
                    <a:pt x="646" y="1340"/>
                  </a:lnTo>
                  <a:lnTo>
                    <a:pt x="646" y="1355"/>
                  </a:lnTo>
                  <a:lnTo>
                    <a:pt x="649" y="1370"/>
                  </a:lnTo>
                  <a:lnTo>
                    <a:pt x="650" y="1385"/>
                  </a:lnTo>
                  <a:lnTo>
                    <a:pt x="653" y="1400"/>
                  </a:lnTo>
                  <a:lnTo>
                    <a:pt x="657" y="1414"/>
                  </a:lnTo>
                  <a:lnTo>
                    <a:pt x="660" y="1430"/>
                  </a:lnTo>
                  <a:lnTo>
                    <a:pt x="664" y="1446"/>
                  </a:lnTo>
                  <a:lnTo>
                    <a:pt x="667" y="1463"/>
                  </a:lnTo>
                  <a:lnTo>
                    <a:pt x="670" y="1481"/>
                  </a:lnTo>
                  <a:lnTo>
                    <a:pt x="663" y="1503"/>
                  </a:lnTo>
                  <a:lnTo>
                    <a:pt x="656" y="1526"/>
                  </a:lnTo>
                  <a:lnTo>
                    <a:pt x="647" y="1547"/>
                  </a:lnTo>
                  <a:lnTo>
                    <a:pt x="639" y="1569"/>
                  </a:lnTo>
                  <a:lnTo>
                    <a:pt x="631" y="1592"/>
                  </a:lnTo>
                  <a:lnTo>
                    <a:pt x="623" y="1613"/>
                  </a:lnTo>
                  <a:lnTo>
                    <a:pt x="616" y="1635"/>
                  </a:lnTo>
                  <a:lnTo>
                    <a:pt x="610" y="1658"/>
                  </a:lnTo>
                  <a:lnTo>
                    <a:pt x="604" y="1679"/>
                  </a:lnTo>
                  <a:lnTo>
                    <a:pt x="601" y="1702"/>
                  </a:lnTo>
                  <a:lnTo>
                    <a:pt x="594" y="1698"/>
                  </a:lnTo>
                  <a:lnTo>
                    <a:pt x="571" y="1619"/>
                  </a:lnTo>
                  <a:lnTo>
                    <a:pt x="553" y="1540"/>
                  </a:lnTo>
                  <a:lnTo>
                    <a:pt x="537" y="1461"/>
                  </a:lnTo>
                  <a:lnTo>
                    <a:pt x="525" y="1381"/>
                  </a:lnTo>
                  <a:lnTo>
                    <a:pt x="515" y="1302"/>
                  </a:lnTo>
                  <a:lnTo>
                    <a:pt x="508" y="1222"/>
                  </a:lnTo>
                  <a:lnTo>
                    <a:pt x="504" y="1142"/>
                  </a:lnTo>
                  <a:lnTo>
                    <a:pt x="501" y="1060"/>
                  </a:lnTo>
                  <a:lnTo>
                    <a:pt x="498" y="977"/>
                  </a:lnTo>
                  <a:lnTo>
                    <a:pt x="498" y="894"/>
                  </a:lnTo>
                  <a:lnTo>
                    <a:pt x="507" y="868"/>
                  </a:lnTo>
                  <a:lnTo>
                    <a:pt x="513" y="841"/>
                  </a:lnTo>
                  <a:lnTo>
                    <a:pt x="517" y="814"/>
                  </a:lnTo>
                  <a:lnTo>
                    <a:pt x="521" y="785"/>
                  </a:lnTo>
                  <a:lnTo>
                    <a:pt x="527" y="758"/>
                  </a:lnTo>
                  <a:lnTo>
                    <a:pt x="534" y="731"/>
                  </a:lnTo>
                  <a:lnTo>
                    <a:pt x="543" y="706"/>
                  </a:lnTo>
                  <a:lnTo>
                    <a:pt x="557" y="683"/>
                  </a:lnTo>
                  <a:lnTo>
                    <a:pt x="576" y="665"/>
                  </a:lnTo>
                  <a:lnTo>
                    <a:pt x="601" y="649"/>
                  </a:lnTo>
                  <a:close/>
                  <a:moveTo>
                    <a:pt x="351" y="4638"/>
                  </a:moveTo>
                  <a:lnTo>
                    <a:pt x="316" y="4648"/>
                  </a:lnTo>
                  <a:lnTo>
                    <a:pt x="329" y="4655"/>
                  </a:lnTo>
                  <a:lnTo>
                    <a:pt x="316" y="4662"/>
                  </a:lnTo>
                  <a:lnTo>
                    <a:pt x="334" y="4669"/>
                  </a:lnTo>
                  <a:lnTo>
                    <a:pt x="302" y="4672"/>
                  </a:lnTo>
                  <a:lnTo>
                    <a:pt x="302" y="4648"/>
                  </a:lnTo>
                  <a:lnTo>
                    <a:pt x="312" y="4648"/>
                  </a:lnTo>
                  <a:lnTo>
                    <a:pt x="309" y="4647"/>
                  </a:lnTo>
                  <a:lnTo>
                    <a:pt x="309" y="4644"/>
                  </a:lnTo>
                  <a:lnTo>
                    <a:pt x="309" y="4641"/>
                  </a:lnTo>
                  <a:lnTo>
                    <a:pt x="309" y="4638"/>
                  </a:lnTo>
                  <a:lnTo>
                    <a:pt x="312" y="4637"/>
                  </a:lnTo>
                  <a:lnTo>
                    <a:pt x="314" y="4632"/>
                  </a:lnTo>
                  <a:lnTo>
                    <a:pt x="316" y="4629"/>
                  </a:lnTo>
                  <a:lnTo>
                    <a:pt x="318" y="4626"/>
                  </a:lnTo>
                  <a:lnTo>
                    <a:pt x="321" y="4624"/>
                  </a:lnTo>
                  <a:lnTo>
                    <a:pt x="322" y="4621"/>
                  </a:lnTo>
                  <a:lnTo>
                    <a:pt x="326" y="4622"/>
                  </a:lnTo>
                  <a:lnTo>
                    <a:pt x="331" y="4624"/>
                  </a:lnTo>
                  <a:lnTo>
                    <a:pt x="335" y="4624"/>
                  </a:lnTo>
                  <a:lnTo>
                    <a:pt x="338" y="4624"/>
                  </a:lnTo>
                  <a:lnTo>
                    <a:pt x="342" y="4624"/>
                  </a:lnTo>
                  <a:lnTo>
                    <a:pt x="345" y="4624"/>
                  </a:lnTo>
                  <a:lnTo>
                    <a:pt x="348" y="4625"/>
                  </a:lnTo>
                  <a:lnTo>
                    <a:pt x="349" y="4628"/>
                  </a:lnTo>
                  <a:lnTo>
                    <a:pt x="351" y="4632"/>
                  </a:lnTo>
                  <a:lnTo>
                    <a:pt x="351" y="4638"/>
                  </a:lnTo>
                  <a:close/>
                  <a:moveTo>
                    <a:pt x="501" y="4614"/>
                  </a:moveTo>
                  <a:lnTo>
                    <a:pt x="488" y="4615"/>
                  </a:lnTo>
                  <a:lnTo>
                    <a:pt x="474" y="4618"/>
                  </a:lnTo>
                  <a:lnTo>
                    <a:pt x="461" y="4619"/>
                  </a:lnTo>
                  <a:lnTo>
                    <a:pt x="445" y="4622"/>
                  </a:lnTo>
                  <a:lnTo>
                    <a:pt x="431" y="4625"/>
                  </a:lnTo>
                  <a:lnTo>
                    <a:pt x="415" y="4629"/>
                  </a:lnTo>
                  <a:lnTo>
                    <a:pt x="401" y="4632"/>
                  </a:lnTo>
                  <a:lnTo>
                    <a:pt x="385" y="4635"/>
                  </a:lnTo>
                  <a:lnTo>
                    <a:pt x="371" y="4639"/>
                  </a:lnTo>
                  <a:lnTo>
                    <a:pt x="356" y="4642"/>
                  </a:lnTo>
                  <a:lnTo>
                    <a:pt x="356" y="4638"/>
                  </a:lnTo>
                  <a:lnTo>
                    <a:pt x="356" y="4634"/>
                  </a:lnTo>
                  <a:lnTo>
                    <a:pt x="359" y="4632"/>
                  </a:lnTo>
                  <a:lnTo>
                    <a:pt x="362" y="4631"/>
                  </a:lnTo>
                  <a:lnTo>
                    <a:pt x="367" y="4629"/>
                  </a:lnTo>
                  <a:lnTo>
                    <a:pt x="369" y="4629"/>
                  </a:lnTo>
                  <a:lnTo>
                    <a:pt x="374" y="4629"/>
                  </a:lnTo>
                  <a:lnTo>
                    <a:pt x="378" y="4628"/>
                  </a:lnTo>
                  <a:lnTo>
                    <a:pt x="382" y="4626"/>
                  </a:lnTo>
                  <a:lnTo>
                    <a:pt x="385" y="4625"/>
                  </a:lnTo>
                  <a:lnTo>
                    <a:pt x="398" y="4616"/>
                  </a:lnTo>
                  <a:lnTo>
                    <a:pt x="409" y="4609"/>
                  </a:lnTo>
                  <a:lnTo>
                    <a:pt x="422" y="4605"/>
                  </a:lnTo>
                  <a:lnTo>
                    <a:pt x="434" y="4601"/>
                  </a:lnTo>
                  <a:lnTo>
                    <a:pt x="447" y="4598"/>
                  </a:lnTo>
                  <a:lnTo>
                    <a:pt x="458" y="4595"/>
                  </a:lnTo>
                  <a:lnTo>
                    <a:pt x="471" y="4592"/>
                  </a:lnTo>
                  <a:lnTo>
                    <a:pt x="484" y="4591"/>
                  </a:lnTo>
                  <a:lnTo>
                    <a:pt x="497" y="4588"/>
                  </a:lnTo>
                  <a:lnTo>
                    <a:pt x="513" y="4585"/>
                  </a:lnTo>
                  <a:lnTo>
                    <a:pt x="510" y="4582"/>
                  </a:lnTo>
                  <a:lnTo>
                    <a:pt x="511" y="4579"/>
                  </a:lnTo>
                  <a:lnTo>
                    <a:pt x="515" y="4584"/>
                  </a:lnTo>
                  <a:lnTo>
                    <a:pt x="525" y="4573"/>
                  </a:lnTo>
                  <a:lnTo>
                    <a:pt x="524" y="4578"/>
                  </a:lnTo>
                  <a:lnTo>
                    <a:pt x="523" y="4582"/>
                  </a:lnTo>
                  <a:lnTo>
                    <a:pt x="521" y="4586"/>
                  </a:lnTo>
                  <a:lnTo>
                    <a:pt x="518" y="4591"/>
                  </a:lnTo>
                  <a:lnTo>
                    <a:pt x="517" y="4595"/>
                  </a:lnTo>
                  <a:lnTo>
                    <a:pt x="514" y="4599"/>
                  </a:lnTo>
                  <a:lnTo>
                    <a:pt x="511" y="4604"/>
                  </a:lnTo>
                  <a:lnTo>
                    <a:pt x="508" y="4608"/>
                  </a:lnTo>
                  <a:lnTo>
                    <a:pt x="504" y="4611"/>
                  </a:lnTo>
                  <a:lnTo>
                    <a:pt x="501" y="4614"/>
                  </a:lnTo>
                  <a:close/>
                  <a:moveTo>
                    <a:pt x="447" y="2417"/>
                  </a:moveTo>
                  <a:lnTo>
                    <a:pt x="438" y="2423"/>
                  </a:lnTo>
                  <a:lnTo>
                    <a:pt x="428" y="2430"/>
                  </a:lnTo>
                  <a:lnTo>
                    <a:pt x="420" y="2436"/>
                  </a:lnTo>
                  <a:lnTo>
                    <a:pt x="408" y="2441"/>
                  </a:lnTo>
                  <a:lnTo>
                    <a:pt x="398" y="2446"/>
                  </a:lnTo>
                  <a:lnTo>
                    <a:pt x="387" y="2449"/>
                  </a:lnTo>
                  <a:lnTo>
                    <a:pt x="377" y="2451"/>
                  </a:lnTo>
                  <a:lnTo>
                    <a:pt x="364" y="2451"/>
                  </a:lnTo>
                  <a:lnTo>
                    <a:pt x="352" y="2450"/>
                  </a:lnTo>
                  <a:lnTo>
                    <a:pt x="339" y="2447"/>
                  </a:lnTo>
                  <a:lnTo>
                    <a:pt x="344" y="2444"/>
                  </a:lnTo>
                  <a:lnTo>
                    <a:pt x="311" y="2426"/>
                  </a:lnTo>
                  <a:lnTo>
                    <a:pt x="282" y="2401"/>
                  </a:lnTo>
                  <a:lnTo>
                    <a:pt x="259" y="2374"/>
                  </a:lnTo>
                  <a:lnTo>
                    <a:pt x="240" y="2343"/>
                  </a:lnTo>
                  <a:lnTo>
                    <a:pt x="223" y="2308"/>
                  </a:lnTo>
                  <a:lnTo>
                    <a:pt x="210" y="2272"/>
                  </a:lnTo>
                  <a:lnTo>
                    <a:pt x="199" y="2235"/>
                  </a:lnTo>
                  <a:lnTo>
                    <a:pt x="188" y="2198"/>
                  </a:lnTo>
                  <a:lnTo>
                    <a:pt x="177" y="2161"/>
                  </a:lnTo>
                  <a:lnTo>
                    <a:pt x="167" y="2125"/>
                  </a:lnTo>
                  <a:lnTo>
                    <a:pt x="167" y="2110"/>
                  </a:lnTo>
                  <a:lnTo>
                    <a:pt x="167" y="2098"/>
                  </a:lnTo>
                  <a:lnTo>
                    <a:pt x="165" y="2083"/>
                  </a:lnTo>
                  <a:lnTo>
                    <a:pt x="160" y="2069"/>
                  </a:lnTo>
                  <a:lnTo>
                    <a:pt x="157" y="2056"/>
                  </a:lnTo>
                  <a:lnTo>
                    <a:pt x="153" y="2042"/>
                  </a:lnTo>
                  <a:lnTo>
                    <a:pt x="149" y="2029"/>
                  </a:lnTo>
                  <a:lnTo>
                    <a:pt x="147" y="2016"/>
                  </a:lnTo>
                  <a:lnTo>
                    <a:pt x="146" y="2003"/>
                  </a:lnTo>
                  <a:lnTo>
                    <a:pt x="147" y="1990"/>
                  </a:lnTo>
                  <a:lnTo>
                    <a:pt x="152" y="1974"/>
                  </a:lnTo>
                  <a:lnTo>
                    <a:pt x="157" y="1960"/>
                  </a:lnTo>
                  <a:lnTo>
                    <a:pt x="163" y="1946"/>
                  </a:lnTo>
                  <a:lnTo>
                    <a:pt x="169" y="1931"/>
                  </a:lnTo>
                  <a:lnTo>
                    <a:pt x="175" y="1917"/>
                  </a:lnTo>
                  <a:lnTo>
                    <a:pt x="182" y="1903"/>
                  </a:lnTo>
                  <a:lnTo>
                    <a:pt x="188" y="1888"/>
                  </a:lnTo>
                  <a:lnTo>
                    <a:pt x="195" y="1874"/>
                  </a:lnTo>
                  <a:lnTo>
                    <a:pt x="202" y="1860"/>
                  </a:lnTo>
                  <a:lnTo>
                    <a:pt x="209" y="1845"/>
                  </a:lnTo>
                  <a:lnTo>
                    <a:pt x="196" y="1851"/>
                  </a:lnTo>
                  <a:lnTo>
                    <a:pt x="185" y="1858"/>
                  </a:lnTo>
                  <a:lnTo>
                    <a:pt x="175" y="1868"/>
                  </a:lnTo>
                  <a:lnTo>
                    <a:pt x="165" y="1880"/>
                  </a:lnTo>
                  <a:lnTo>
                    <a:pt x="156" y="1893"/>
                  </a:lnTo>
                  <a:lnTo>
                    <a:pt x="149" y="1906"/>
                  </a:lnTo>
                  <a:lnTo>
                    <a:pt x="142" y="1920"/>
                  </a:lnTo>
                  <a:lnTo>
                    <a:pt x="136" y="1934"/>
                  </a:lnTo>
                  <a:lnTo>
                    <a:pt x="132" y="1949"/>
                  </a:lnTo>
                  <a:lnTo>
                    <a:pt x="127" y="1963"/>
                  </a:lnTo>
                  <a:lnTo>
                    <a:pt x="117" y="1940"/>
                  </a:lnTo>
                  <a:lnTo>
                    <a:pt x="109" y="1917"/>
                  </a:lnTo>
                  <a:lnTo>
                    <a:pt x="102" y="1896"/>
                  </a:lnTo>
                  <a:lnTo>
                    <a:pt x="94" y="1873"/>
                  </a:lnTo>
                  <a:lnTo>
                    <a:pt x="89" y="1851"/>
                  </a:lnTo>
                  <a:lnTo>
                    <a:pt x="83" y="1828"/>
                  </a:lnTo>
                  <a:lnTo>
                    <a:pt x="77" y="1805"/>
                  </a:lnTo>
                  <a:lnTo>
                    <a:pt x="71" y="1782"/>
                  </a:lnTo>
                  <a:lnTo>
                    <a:pt x="64" y="1759"/>
                  </a:lnTo>
                  <a:lnTo>
                    <a:pt x="59" y="1736"/>
                  </a:lnTo>
                  <a:lnTo>
                    <a:pt x="51" y="1731"/>
                  </a:lnTo>
                  <a:lnTo>
                    <a:pt x="46" y="1724"/>
                  </a:lnTo>
                  <a:lnTo>
                    <a:pt x="41" y="1716"/>
                  </a:lnTo>
                  <a:lnTo>
                    <a:pt x="40" y="1708"/>
                  </a:lnTo>
                  <a:lnTo>
                    <a:pt x="39" y="1699"/>
                  </a:lnTo>
                  <a:lnTo>
                    <a:pt x="37" y="1689"/>
                  </a:lnTo>
                  <a:lnTo>
                    <a:pt x="37" y="1681"/>
                  </a:lnTo>
                  <a:lnTo>
                    <a:pt x="37" y="1671"/>
                  </a:lnTo>
                  <a:lnTo>
                    <a:pt x="36" y="1662"/>
                  </a:lnTo>
                  <a:lnTo>
                    <a:pt x="34" y="1653"/>
                  </a:lnTo>
                  <a:lnTo>
                    <a:pt x="36" y="1640"/>
                  </a:lnTo>
                  <a:lnTo>
                    <a:pt x="39" y="1628"/>
                  </a:lnTo>
                  <a:lnTo>
                    <a:pt x="43" y="1615"/>
                  </a:lnTo>
                  <a:lnTo>
                    <a:pt x="47" y="1603"/>
                  </a:lnTo>
                  <a:lnTo>
                    <a:pt x="53" y="1592"/>
                  </a:lnTo>
                  <a:lnTo>
                    <a:pt x="59" y="1580"/>
                  </a:lnTo>
                  <a:lnTo>
                    <a:pt x="64" y="1569"/>
                  </a:lnTo>
                  <a:lnTo>
                    <a:pt x="69" y="1557"/>
                  </a:lnTo>
                  <a:lnTo>
                    <a:pt x="74" y="1547"/>
                  </a:lnTo>
                  <a:lnTo>
                    <a:pt x="79" y="1536"/>
                  </a:lnTo>
                  <a:lnTo>
                    <a:pt x="99" y="1474"/>
                  </a:lnTo>
                  <a:lnTo>
                    <a:pt x="114" y="1413"/>
                  </a:lnTo>
                  <a:lnTo>
                    <a:pt x="129" y="1351"/>
                  </a:lnTo>
                  <a:lnTo>
                    <a:pt x="142" y="1289"/>
                  </a:lnTo>
                  <a:lnTo>
                    <a:pt x="153" y="1228"/>
                  </a:lnTo>
                  <a:lnTo>
                    <a:pt x="165" y="1165"/>
                  </a:lnTo>
                  <a:lnTo>
                    <a:pt x="175" y="1103"/>
                  </a:lnTo>
                  <a:lnTo>
                    <a:pt x="188" y="1040"/>
                  </a:lnTo>
                  <a:lnTo>
                    <a:pt x="200" y="978"/>
                  </a:lnTo>
                  <a:lnTo>
                    <a:pt x="216" y="917"/>
                  </a:lnTo>
                  <a:lnTo>
                    <a:pt x="213" y="904"/>
                  </a:lnTo>
                  <a:lnTo>
                    <a:pt x="210" y="893"/>
                  </a:lnTo>
                  <a:lnTo>
                    <a:pt x="209" y="881"/>
                  </a:lnTo>
                  <a:lnTo>
                    <a:pt x="209" y="870"/>
                  </a:lnTo>
                  <a:lnTo>
                    <a:pt x="210" y="858"/>
                  </a:lnTo>
                  <a:lnTo>
                    <a:pt x="213" y="847"/>
                  </a:lnTo>
                  <a:lnTo>
                    <a:pt x="216" y="835"/>
                  </a:lnTo>
                  <a:lnTo>
                    <a:pt x="222" y="825"/>
                  </a:lnTo>
                  <a:lnTo>
                    <a:pt x="228" y="817"/>
                  </a:lnTo>
                  <a:lnTo>
                    <a:pt x="236" y="808"/>
                  </a:lnTo>
                  <a:lnTo>
                    <a:pt x="235" y="824"/>
                  </a:lnTo>
                  <a:lnTo>
                    <a:pt x="233" y="840"/>
                  </a:lnTo>
                  <a:lnTo>
                    <a:pt x="233" y="855"/>
                  </a:lnTo>
                  <a:lnTo>
                    <a:pt x="233" y="872"/>
                  </a:lnTo>
                  <a:lnTo>
                    <a:pt x="233" y="888"/>
                  </a:lnTo>
                  <a:lnTo>
                    <a:pt x="235" y="904"/>
                  </a:lnTo>
                  <a:lnTo>
                    <a:pt x="238" y="920"/>
                  </a:lnTo>
                  <a:lnTo>
                    <a:pt x="240" y="936"/>
                  </a:lnTo>
                  <a:lnTo>
                    <a:pt x="246" y="950"/>
                  </a:lnTo>
                  <a:lnTo>
                    <a:pt x="253" y="963"/>
                  </a:lnTo>
                  <a:lnTo>
                    <a:pt x="258" y="950"/>
                  </a:lnTo>
                  <a:lnTo>
                    <a:pt x="261" y="936"/>
                  </a:lnTo>
                  <a:lnTo>
                    <a:pt x="261" y="920"/>
                  </a:lnTo>
                  <a:lnTo>
                    <a:pt x="261" y="904"/>
                  </a:lnTo>
                  <a:lnTo>
                    <a:pt x="259" y="888"/>
                  </a:lnTo>
                  <a:lnTo>
                    <a:pt x="258" y="872"/>
                  </a:lnTo>
                  <a:lnTo>
                    <a:pt x="256" y="855"/>
                  </a:lnTo>
                  <a:lnTo>
                    <a:pt x="256" y="840"/>
                  </a:lnTo>
                  <a:lnTo>
                    <a:pt x="258" y="824"/>
                  </a:lnTo>
                  <a:lnTo>
                    <a:pt x="261" y="808"/>
                  </a:lnTo>
                  <a:lnTo>
                    <a:pt x="251" y="797"/>
                  </a:lnTo>
                  <a:lnTo>
                    <a:pt x="261" y="797"/>
                  </a:lnTo>
                  <a:lnTo>
                    <a:pt x="271" y="795"/>
                  </a:lnTo>
                  <a:lnTo>
                    <a:pt x="281" y="791"/>
                  </a:lnTo>
                  <a:lnTo>
                    <a:pt x="291" y="788"/>
                  </a:lnTo>
                  <a:lnTo>
                    <a:pt x="301" y="782"/>
                  </a:lnTo>
                  <a:lnTo>
                    <a:pt x="311" y="778"/>
                  </a:lnTo>
                  <a:lnTo>
                    <a:pt x="321" y="774"/>
                  </a:lnTo>
                  <a:lnTo>
                    <a:pt x="331" y="769"/>
                  </a:lnTo>
                  <a:lnTo>
                    <a:pt x="342" y="766"/>
                  </a:lnTo>
                  <a:lnTo>
                    <a:pt x="354" y="766"/>
                  </a:lnTo>
                  <a:lnTo>
                    <a:pt x="525" y="698"/>
                  </a:lnTo>
                  <a:lnTo>
                    <a:pt x="521" y="711"/>
                  </a:lnTo>
                  <a:lnTo>
                    <a:pt x="517" y="725"/>
                  </a:lnTo>
                  <a:lnTo>
                    <a:pt x="513" y="739"/>
                  </a:lnTo>
                  <a:lnTo>
                    <a:pt x="510" y="754"/>
                  </a:lnTo>
                  <a:lnTo>
                    <a:pt x="505" y="768"/>
                  </a:lnTo>
                  <a:lnTo>
                    <a:pt x="503" y="782"/>
                  </a:lnTo>
                  <a:lnTo>
                    <a:pt x="498" y="798"/>
                  </a:lnTo>
                  <a:lnTo>
                    <a:pt x="495" y="812"/>
                  </a:lnTo>
                  <a:lnTo>
                    <a:pt x="491" y="827"/>
                  </a:lnTo>
                  <a:lnTo>
                    <a:pt x="488" y="842"/>
                  </a:lnTo>
                  <a:lnTo>
                    <a:pt x="484" y="910"/>
                  </a:lnTo>
                  <a:lnTo>
                    <a:pt x="481" y="978"/>
                  </a:lnTo>
                  <a:lnTo>
                    <a:pt x="481" y="1047"/>
                  </a:lnTo>
                  <a:lnTo>
                    <a:pt x="483" y="1117"/>
                  </a:lnTo>
                  <a:lnTo>
                    <a:pt x="485" y="1188"/>
                  </a:lnTo>
                  <a:lnTo>
                    <a:pt x="490" y="1256"/>
                  </a:lnTo>
                  <a:lnTo>
                    <a:pt x="497" y="1325"/>
                  </a:lnTo>
                  <a:lnTo>
                    <a:pt x="505" y="1394"/>
                  </a:lnTo>
                  <a:lnTo>
                    <a:pt x="515" y="1460"/>
                  </a:lnTo>
                  <a:lnTo>
                    <a:pt x="528" y="1526"/>
                  </a:lnTo>
                  <a:lnTo>
                    <a:pt x="536" y="1526"/>
                  </a:lnTo>
                  <a:lnTo>
                    <a:pt x="540" y="1550"/>
                  </a:lnTo>
                  <a:lnTo>
                    <a:pt x="544" y="1575"/>
                  </a:lnTo>
                  <a:lnTo>
                    <a:pt x="550" y="1599"/>
                  </a:lnTo>
                  <a:lnTo>
                    <a:pt x="554" y="1623"/>
                  </a:lnTo>
                  <a:lnTo>
                    <a:pt x="560" y="1646"/>
                  </a:lnTo>
                  <a:lnTo>
                    <a:pt x="566" y="1671"/>
                  </a:lnTo>
                  <a:lnTo>
                    <a:pt x="570" y="1695"/>
                  </a:lnTo>
                  <a:lnTo>
                    <a:pt x="574" y="1718"/>
                  </a:lnTo>
                  <a:lnTo>
                    <a:pt x="578" y="1742"/>
                  </a:lnTo>
                  <a:lnTo>
                    <a:pt x="580" y="1767"/>
                  </a:lnTo>
                  <a:lnTo>
                    <a:pt x="597" y="1811"/>
                  </a:lnTo>
                  <a:lnTo>
                    <a:pt x="573" y="1827"/>
                  </a:lnTo>
                  <a:lnTo>
                    <a:pt x="548" y="1844"/>
                  </a:lnTo>
                  <a:lnTo>
                    <a:pt x="524" y="1861"/>
                  </a:lnTo>
                  <a:lnTo>
                    <a:pt x="501" y="1878"/>
                  </a:lnTo>
                  <a:lnTo>
                    <a:pt x="477" y="1897"/>
                  </a:lnTo>
                  <a:lnTo>
                    <a:pt x="454" y="1914"/>
                  </a:lnTo>
                  <a:lnTo>
                    <a:pt x="431" y="1933"/>
                  </a:lnTo>
                  <a:lnTo>
                    <a:pt x="407" y="1951"/>
                  </a:lnTo>
                  <a:lnTo>
                    <a:pt x="384" y="1969"/>
                  </a:lnTo>
                  <a:lnTo>
                    <a:pt x="361" y="1987"/>
                  </a:lnTo>
                  <a:lnTo>
                    <a:pt x="364" y="1990"/>
                  </a:lnTo>
                  <a:lnTo>
                    <a:pt x="387" y="1974"/>
                  </a:lnTo>
                  <a:lnTo>
                    <a:pt x="411" y="1959"/>
                  </a:lnTo>
                  <a:lnTo>
                    <a:pt x="435" y="1944"/>
                  </a:lnTo>
                  <a:lnTo>
                    <a:pt x="460" y="1928"/>
                  </a:lnTo>
                  <a:lnTo>
                    <a:pt x="484" y="1911"/>
                  </a:lnTo>
                  <a:lnTo>
                    <a:pt x="508" y="1896"/>
                  </a:lnTo>
                  <a:lnTo>
                    <a:pt x="533" y="1878"/>
                  </a:lnTo>
                  <a:lnTo>
                    <a:pt x="556" y="1861"/>
                  </a:lnTo>
                  <a:lnTo>
                    <a:pt x="578" y="1844"/>
                  </a:lnTo>
                  <a:lnTo>
                    <a:pt x="601" y="1825"/>
                  </a:lnTo>
                  <a:lnTo>
                    <a:pt x="611" y="2073"/>
                  </a:lnTo>
                  <a:lnTo>
                    <a:pt x="600" y="2109"/>
                  </a:lnTo>
                  <a:lnTo>
                    <a:pt x="587" y="2146"/>
                  </a:lnTo>
                  <a:lnTo>
                    <a:pt x="574" y="2182"/>
                  </a:lnTo>
                  <a:lnTo>
                    <a:pt x="560" y="2218"/>
                  </a:lnTo>
                  <a:lnTo>
                    <a:pt x="544" y="2254"/>
                  </a:lnTo>
                  <a:lnTo>
                    <a:pt x="527" y="2288"/>
                  </a:lnTo>
                  <a:lnTo>
                    <a:pt x="510" y="2322"/>
                  </a:lnTo>
                  <a:lnTo>
                    <a:pt x="490" y="2355"/>
                  </a:lnTo>
                  <a:lnTo>
                    <a:pt x="470" y="2387"/>
                  </a:lnTo>
                  <a:lnTo>
                    <a:pt x="447" y="2417"/>
                  </a:lnTo>
                  <a:close/>
                  <a:moveTo>
                    <a:pt x="609" y="1764"/>
                  </a:moveTo>
                  <a:lnTo>
                    <a:pt x="601" y="1746"/>
                  </a:lnTo>
                  <a:lnTo>
                    <a:pt x="603" y="1746"/>
                  </a:lnTo>
                  <a:lnTo>
                    <a:pt x="604" y="1746"/>
                  </a:lnTo>
                  <a:lnTo>
                    <a:pt x="606" y="1746"/>
                  </a:lnTo>
                  <a:lnTo>
                    <a:pt x="607" y="1746"/>
                  </a:lnTo>
                  <a:lnTo>
                    <a:pt x="609" y="1746"/>
                  </a:lnTo>
                  <a:lnTo>
                    <a:pt x="610" y="1748"/>
                  </a:lnTo>
                  <a:lnTo>
                    <a:pt x="611" y="1748"/>
                  </a:lnTo>
                  <a:lnTo>
                    <a:pt x="611" y="1749"/>
                  </a:lnTo>
                  <a:lnTo>
                    <a:pt x="614" y="1746"/>
                  </a:lnTo>
                  <a:lnTo>
                    <a:pt x="609" y="1764"/>
                  </a:lnTo>
                  <a:close/>
                  <a:moveTo>
                    <a:pt x="1113" y="2557"/>
                  </a:moveTo>
                  <a:lnTo>
                    <a:pt x="1103" y="2560"/>
                  </a:lnTo>
                  <a:lnTo>
                    <a:pt x="1094" y="2563"/>
                  </a:lnTo>
                  <a:lnTo>
                    <a:pt x="1084" y="2565"/>
                  </a:lnTo>
                  <a:lnTo>
                    <a:pt x="1075" y="2566"/>
                  </a:lnTo>
                  <a:lnTo>
                    <a:pt x="1067" y="2568"/>
                  </a:lnTo>
                  <a:lnTo>
                    <a:pt x="1057" y="2568"/>
                  </a:lnTo>
                  <a:lnTo>
                    <a:pt x="1048" y="2569"/>
                  </a:lnTo>
                  <a:lnTo>
                    <a:pt x="1040" y="2569"/>
                  </a:lnTo>
                  <a:lnTo>
                    <a:pt x="1030" y="2570"/>
                  </a:lnTo>
                  <a:lnTo>
                    <a:pt x="1021" y="2572"/>
                  </a:lnTo>
                  <a:lnTo>
                    <a:pt x="997" y="2576"/>
                  </a:lnTo>
                  <a:lnTo>
                    <a:pt x="969" y="2579"/>
                  </a:lnTo>
                  <a:lnTo>
                    <a:pt x="939" y="2582"/>
                  </a:lnTo>
                  <a:lnTo>
                    <a:pt x="908" y="2582"/>
                  </a:lnTo>
                  <a:lnTo>
                    <a:pt x="878" y="2582"/>
                  </a:lnTo>
                  <a:lnTo>
                    <a:pt x="846" y="2579"/>
                  </a:lnTo>
                  <a:lnTo>
                    <a:pt x="819" y="2573"/>
                  </a:lnTo>
                  <a:lnTo>
                    <a:pt x="793" y="2565"/>
                  </a:lnTo>
                  <a:lnTo>
                    <a:pt x="772" y="2553"/>
                  </a:lnTo>
                  <a:lnTo>
                    <a:pt x="756" y="2537"/>
                  </a:lnTo>
                  <a:lnTo>
                    <a:pt x="752" y="2536"/>
                  </a:lnTo>
                  <a:lnTo>
                    <a:pt x="747" y="2533"/>
                  </a:lnTo>
                  <a:lnTo>
                    <a:pt x="743" y="2530"/>
                  </a:lnTo>
                  <a:lnTo>
                    <a:pt x="739" y="2526"/>
                  </a:lnTo>
                  <a:lnTo>
                    <a:pt x="735" y="2522"/>
                  </a:lnTo>
                  <a:lnTo>
                    <a:pt x="732" y="2516"/>
                  </a:lnTo>
                  <a:lnTo>
                    <a:pt x="727" y="2512"/>
                  </a:lnTo>
                  <a:lnTo>
                    <a:pt x="723" y="2507"/>
                  </a:lnTo>
                  <a:lnTo>
                    <a:pt x="720" y="2504"/>
                  </a:lnTo>
                  <a:lnTo>
                    <a:pt x="717" y="2503"/>
                  </a:lnTo>
                  <a:lnTo>
                    <a:pt x="722" y="2499"/>
                  </a:lnTo>
                  <a:lnTo>
                    <a:pt x="717" y="2494"/>
                  </a:lnTo>
                  <a:lnTo>
                    <a:pt x="712" y="2490"/>
                  </a:lnTo>
                  <a:lnTo>
                    <a:pt x="707" y="2486"/>
                  </a:lnTo>
                  <a:lnTo>
                    <a:pt x="703" y="2480"/>
                  </a:lnTo>
                  <a:lnTo>
                    <a:pt x="699" y="2474"/>
                  </a:lnTo>
                  <a:lnTo>
                    <a:pt x="696" y="2469"/>
                  </a:lnTo>
                  <a:lnTo>
                    <a:pt x="693" y="2463"/>
                  </a:lnTo>
                  <a:lnTo>
                    <a:pt x="692" y="2457"/>
                  </a:lnTo>
                  <a:lnTo>
                    <a:pt x="690" y="2450"/>
                  </a:lnTo>
                  <a:lnTo>
                    <a:pt x="690" y="2444"/>
                  </a:lnTo>
                  <a:lnTo>
                    <a:pt x="684" y="2439"/>
                  </a:lnTo>
                  <a:lnTo>
                    <a:pt x="680" y="2433"/>
                  </a:lnTo>
                  <a:lnTo>
                    <a:pt x="677" y="2427"/>
                  </a:lnTo>
                  <a:lnTo>
                    <a:pt x="674" y="2421"/>
                  </a:lnTo>
                  <a:lnTo>
                    <a:pt x="673" y="2416"/>
                  </a:lnTo>
                  <a:lnTo>
                    <a:pt x="673" y="2408"/>
                  </a:lnTo>
                  <a:lnTo>
                    <a:pt x="672" y="2403"/>
                  </a:lnTo>
                  <a:lnTo>
                    <a:pt x="670" y="2396"/>
                  </a:lnTo>
                  <a:lnTo>
                    <a:pt x="669" y="2388"/>
                  </a:lnTo>
                  <a:lnTo>
                    <a:pt x="666" y="2383"/>
                  </a:lnTo>
                  <a:lnTo>
                    <a:pt x="654" y="2330"/>
                  </a:lnTo>
                  <a:lnTo>
                    <a:pt x="646" y="2274"/>
                  </a:lnTo>
                  <a:lnTo>
                    <a:pt x="640" y="2215"/>
                  </a:lnTo>
                  <a:lnTo>
                    <a:pt x="636" y="2153"/>
                  </a:lnTo>
                  <a:lnTo>
                    <a:pt x="633" y="2092"/>
                  </a:lnTo>
                  <a:lnTo>
                    <a:pt x="630" y="2030"/>
                  </a:lnTo>
                  <a:lnTo>
                    <a:pt x="627" y="1969"/>
                  </a:lnTo>
                  <a:lnTo>
                    <a:pt x="626" y="1907"/>
                  </a:lnTo>
                  <a:lnTo>
                    <a:pt x="623" y="1848"/>
                  </a:lnTo>
                  <a:lnTo>
                    <a:pt x="619" y="1791"/>
                  </a:lnTo>
                  <a:lnTo>
                    <a:pt x="620" y="1795"/>
                  </a:lnTo>
                  <a:lnTo>
                    <a:pt x="623" y="1798"/>
                  </a:lnTo>
                  <a:lnTo>
                    <a:pt x="627" y="1801"/>
                  </a:lnTo>
                  <a:lnTo>
                    <a:pt x="631" y="1801"/>
                  </a:lnTo>
                  <a:lnTo>
                    <a:pt x="636" y="1802"/>
                  </a:lnTo>
                  <a:lnTo>
                    <a:pt x="640" y="1801"/>
                  </a:lnTo>
                  <a:lnTo>
                    <a:pt x="644" y="1801"/>
                  </a:lnTo>
                  <a:lnTo>
                    <a:pt x="649" y="1800"/>
                  </a:lnTo>
                  <a:lnTo>
                    <a:pt x="653" y="1800"/>
                  </a:lnTo>
                  <a:lnTo>
                    <a:pt x="656" y="1798"/>
                  </a:lnTo>
                  <a:lnTo>
                    <a:pt x="659" y="1794"/>
                  </a:lnTo>
                  <a:lnTo>
                    <a:pt x="663" y="1791"/>
                  </a:lnTo>
                  <a:lnTo>
                    <a:pt x="666" y="1788"/>
                  </a:lnTo>
                  <a:lnTo>
                    <a:pt x="670" y="1787"/>
                  </a:lnTo>
                  <a:lnTo>
                    <a:pt x="674" y="1784"/>
                  </a:lnTo>
                  <a:lnTo>
                    <a:pt x="677" y="1781"/>
                  </a:lnTo>
                  <a:lnTo>
                    <a:pt x="682" y="1778"/>
                  </a:lnTo>
                  <a:lnTo>
                    <a:pt x="684" y="1775"/>
                  </a:lnTo>
                  <a:lnTo>
                    <a:pt x="686" y="1771"/>
                  </a:lnTo>
                  <a:lnTo>
                    <a:pt x="687" y="1767"/>
                  </a:lnTo>
                  <a:lnTo>
                    <a:pt x="686" y="1761"/>
                  </a:lnTo>
                  <a:lnTo>
                    <a:pt x="686" y="1757"/>
                  </a:lnTo>
                  <a:lnTo>
                    <a:pt x="684" y="1752"/>
                  </a:lnTo>
                  <a:lnTo>
                    <a:pt x="683" y="1746"/>
                  </a:lnTo>
                  <a:lnTo>
                    <a:pt x="680" y="1742"/>
                  </a:lnTo>
                  <a:lnTo>
                    <a:pt x="679" y="1738"/>
                  </a:lnTo>
                  <a:lnTo>
                    <a:pt x="674" y="1734"/>
                  </a:lnTo>
                  <a:lnTo>
                    <a:pt x="672" y="1731"/>
                  </a:lnTo>
                  <a:lnTo>
                    <a:pt x="667" y="1726"/>
                  </a:lnTo>
                  <a:lnTo>
                    <a:pt x="663" y="1722"/>
                  </a:lnTo>
                  <a:lnTo>
                    <a:pt x="662" y="1724"/>
                  </a:lnTo>
                  <a:lnTo>
                    <a:pt x="659" y="1725"/>
                  </a:lnTo>
                  <a:lnTo>
                    <a:pt x="656" y="1725"/>
                  </a:lnTo>
                  <a:lnTo>
                    <a:pt x="653" y="1726"/>
                  </a:lnTo>
                  <a:lnTo>
                    <a:pt x="650" y="1726"/>
                  </a:lnTo>
                  <a:lnTo>
                    <a:pt x="647" y="1726"/>
                  </a:lnTo>
                  <a:lnTo>
                    <a:pt x="644" y="1728"/>
                  </a:lnTo>
                  <a:lnTo>
                    <a:pt x="641" y="1728"/>
                  </a:lnTo>
                  <a:lnTo>
                    <a:pt x="639" y="1729"/>
                  </a:lnTo>
                  <a:lnTo>
                    <a:pt x="636" y="1729"/>
                  </a:lnTo>
                  <a:lnTo>
                    <a:pt x="637" y="1726"/>
                  </a:lnTo>
                  <a:lnTo>
                    <a:pt x="639" y="1724"/>
                  </a:lnTo>
                  <a:lnTo>
                    <a:pt x="641" y="1722"/>
                  </a:lnTo>
                  <a:lnTo>
                    <a:pt x="644" y="1722"/>
                  </a:lnTo>
                  <a:lnTo>
                    <a:pt x="647" y="1722"/>
                  </a:lnTo>
                  <a:lnTo>
                    <a:pt x="650" y="1722"/>
                  </a:lnTo>
                  <a:lnTo>
                    <a:pt x="654" y="1722"/>
                  </a:lnTo>
                  <a:lnTo>
                    <a:pt x="657" y="1722"/>
                  </a:lnTo>
                  <a:lnTo>
                    <a:pt x="660" y="1722"/>
                  </a:lnTo>
                  <a:lnTo>
                    <a:pt x="663" y="1722"/>
                  </a:lnTo>
                  <a:lnTo>
                    <a:pt x="684" y="1715"/>
                  </a:lnTo>
                  <a:lnTo>
                    <a:pt x="706" y="1706"/>
                  </a:lnTo>
                  <a:lnTo>
                    <a:pt x="726" y="1695"/>
                  </a:lnTo>
                  <a:lnTo>
                    <a:pt x="746" y="1683"/>
                  </a:lnTo>
                  <a:lnTo>
                    <a:pt x="765" y="1669"/>
                  </a:lnTo>
                  <a:lnTo>
                    <a:pt x="782" y="1653"/>
                  </a:lnTo>
                  <a:lnTo>
                    <a:pt x="798" y="1638"/>
                  </a:lnTo>
                  <a:lnTo>
                    <a:pt x="813" y="1620"/>
                  </a:lnTo>
                  <a:lnTo>
                    <a:pt x="826" y="1603"/>
                  </a:lnTo>
                  <a:lnTo>
                    <a:pt x="838" y="1585"/>
                  </a:lnTo>
                  <a:lnTo>
                    <a:pt x="846" y="1572"/>
                  </a:lnTo>
                  <a:lnTo>
                    <a:pt x="853" y="1557"/>
                  </a:lnTo>
                  <a:lnTo>
                    <a:pt x="859" y="1544"/>
                  </a:lnTo>
                  <a:lnTo>
                    <a:pt x="865" y="1530"/>
                  </a:lnTo>
                  <a:lnTo>
                    <a:pt x="869" y="1516"/>
                  </a:lnTo>
                  <a:lnTo>
                    <a:pt x="872" y="1501"/>
                  </a:lnTo>
                  <a:lnTo>
                    <a:pt x="878" y="1487"/>
                  </a:lnTo>
                  <a:lnTo>
                    <a:pt x="882" y="1471"/>
                  </a:lnTo>
                  <a:lnTo>
                    <a:pt x="889" y="1458"/>
                  </a:lnTo>
                  <a:lnTo>
                    <a:pt x="896" y="1444"/>
                  </a:lnTo>
                  <a:lnTo>
                    <a:pt x="894" y="1440"/>
                  </a:lnTo>
                  <a:lnTo>
                    <a:pt x="955" y="1165"/>
                  </a:lnTo>
                  <a:lnTo>
                    <a:pt x="1151" y="1165"/>
                  </a:lnTo>
                  <a:lnTo>
                    <a:pt x="1151" y="1163"/>
                  </a:lnTo>
                  <a:lnTo>
                    <a:pt x="1153" y="1163"/>
                  </a:lnTo>
                  <a:lnTo>
                    <a:pt x="1154" y="1162"/>
                  </a:lnTo>
                  <a:lnTo>
                    <a:pt x="1154" y="1160"/>
                  </a:lnTo>
                  <a:lnTo>
                    <a:pt x="1156" y="1160"/>
                  </a:lnTo>
                  <a:lnTo>
                    <a:pt x="1157" y="1159"/>
                  </a:lnTo>
                  <a:lnTo>
                    <a:pt x="1157" y="1158"/>
                  </a:lnTo>
                  <a:lnTo>
                    <a:pt x="1158" y="1158"/>
                  </a:lnTo>
                  <a:lnTo>
                    <a:pt x="1158" y="1156"/>
                  </a:lnTo>
                  <a:lnTo>
                    <a:pt x="1158" y="1155"/>
                  </a:lnTo>
                  <a:lnTo>
                    <a:pt x="1156" y="1153"/>
                  </a:lnTo>
                  <a:lnTo>
                    <a:pt x="1154" y="1152"/>
                  </a:lnTo>
                  <a:lnTo>
                    <a:pt x="1151" y="1152"/>
                  </a:lnTo>
                  <a:lnTo>
                    <a:pt x="1148" y="1150"/>
                  </a:lnTo>
                  <a:lnTo>
                    <a:pt x="1146" y="1150"/>
                  </a:lnTo>
                  <a:lnTo>
                    <a:pt x="1143" y="1150"/>
                  </a:lnTo>
                  <a:lnTo>
                    <a:pt x="1138" y="1152"/>
                  </a:lnTo>
                  <a:lnTo>
                    <a:pt x="1136" y="1152"/>
                  </a:lnTo>
                  <a:lnTo>
                    <a:pt x="1133" y="1152"/>
                  </a:lnTo>
                  <a:lnTo>
                    <a:pt x="1130" y="1152"/>
                  </a:lnTo>
                  <a:lnTo>
                    <a:pt x="1137" y="1145"/>
                  </a:lnTo>
                  <a:lnTo>
                    <a:pt x="1141" y="1139"/>
                  </a:lnTo>
                  <a:lnTo>
                    <a:pt x="1144" y="1132"/>
                  </a:lnTo>
                  <a:lnTo>
                    <a:pt x="1147" y="1125"/>
                  </a:lnTo>
                  <a:lnTo>
                    <a:pt x="1147" y="1116"/>
                  </a:lnTo>
                  <a:lnTo>
                    <a:pt x="1147" y="1109"/>
                  </a:lnTo>
                  <a:lnTo>
                    <a:pt x="1147" y="1100"/>
                  </a:lnTo>
                  <a:lnTo>
                    <a:pt x="1146" y="1093"/>
                  </a:lnTo>
                  <a:lnTo>
                    <a:pt x="1146" y="1085"/>
                  </a:lnTo>
                  <a:lnTo>
                    <a:pt x="1144" y="1076"/>
                  </a:lnTo>
                  <a:lnTo>
                    <a:pt x="1141" y="1069"/>
                  </a:lnTo>
                  <a:lnTo>
                    <a:pt x="1138" y="1063"/>
                  </a:lnTo>
                  <a:lnTo>
                    <a:pt x="1134" y="1060"/>
                  </a:lnTo>
                  <a:lnTo>
                    <a:pt x="1128" y="1059"/>
                  </a:lnTo>
                  <a:lnTo>
                    <a:pt x="1124" y="1059"/>
                  </a:lnTo>
                  <a:lnTo>
                    <a:pt x="1117" y="1060"/>
                  </a:lnTo>
                  <a:lnTo>
                    <a:pt x="1111" y="1062"/>
                  </a:lnTo>
                  <a:lnTo>
                    <a:pt x="1106" y="1064"/>
                  </a:lnTo>
                  <a:lnTo>
                    <a:pt x="1100" y="1067"/>
                  </a:lnTo>
                  <a:lnTo>
                    <a:pt x="1095" y="1069"/>
                  </a:lnTo>
                  <a:lnTo>
                    <a:pt x="1094" y="1070"/>
                  </a:lnTo>
                  <a:lnTo>
                    <a:pt x="1093" y="1073"/>
                  </a:lnTo>
                  <a:lnTo>
                    <a:pt x="1091" y="1074"/>
                  </a:lnTo>
                  <a:lnTo>
                    <a:pt x="1088" y="1076"/>
                  </a:lnTo>
                  <a:lnTo>
                    <a:pt x="1087" y="1076"/>
                  </a:lnTo>
                  <a:lnTo>
                    <a:pt x="1085" y="1077"/>
                  </a:lnTo>
                  <a:lnTo>
                    <a:pt x="1083" y="1077"/>
                  </a:lnTo>
                  <a:lnTo>
                    <a:pt x="1080" y="1079"/>
                  </a:lnTo>
                  <a:lnTo>
                    <a:pt x="1078" y="1079"/>
                  </a:lnTo>
                  <a:lnTo>
                    <a:pt x="1075" y="1079"/>
                  </a:lnTo>
                  <a:lnTo>
                    <a:pt x="1075" y="1074"/>
                  </a:lnTo>
                  <a:lnTo>
                    <a:pt x="1074" y="1072"/>
                  </a:lnTo>
                  <a:lnTo>
                    <a:pt x="1074" y="1067"/>
                  </a:lnTo>
                  <a:lnTo>
                    <a:pt x="1071" y="1064"/>
                  </a:lnTo>
                  <a:lnTo>
                    <a:pt x="1070" y="1062"/>
                  </a:lnTo>
                  <a:lnTo>
                    <a:pt x="1065" y="1060"/>
                  </a:lnTo>
                  <a:lnTo>
                    <a:pt x="1063" y="1059"/>
                  </a:lnTo>
                  <a:lnTo>
                    <a:pt x="1060" y="1059"/>
                  </a:lnTo>
                  <a:lnTo>
                    <a:pt x="1055" y="1059"/>
                  </a:lnTo>
                  <a:lnTo>
                    <a:pt x="1051" y="1062"/>
                  </a:lnTo>
                  <a:lnTo>
                    <a:pt x="1014" y="1086"/>
                  </a:lnTo>
                  <a:lnTo>
                    <a:pt x="1007" y="1072"/>
                  </a:lnTo>
                  <a:lnTo>
                    <a:pt x="1008" y="1079"/>
                  </a:lnTo>
                  <a:lnTo>
                    <a:pt x="1008" y="1085"/>
                  </a:lnTo>
                  <a:lnTo>
                    <a:pt x="1005" y="1090"/>
                  </a:lnTo>
                  <a:lnTo>
                    <a:pt x="1001" y="1095"/>
                  </a:lnTo>
                  <a:lnTo>
                    <a:pt x="997" y="1097"/>
                  </a:lnTo>
                  <a:lnTo>
                    <a:pt x="990" y="1100"/>
                  </a:lnTo>
                  <a:lnTo>
                    <a:pt x="984" y="1105"/>
                  </a:lnTo>
                  <a:lnTo>
                    <a:pt x="978" y="1107"/>
                  </a:lnTo>
                  <a:lnTo>
                    <a:pt x="974" y="1112"/>
                  </a:lnTo>
                  <a:lnTo>
                    <a:pt x="969" y="1117"/>
                  </a:lnTo>
                  <a:lnTo>
                    <a:pt x="979" y="1120"/>
                  </a:lnTo>
                  <a:lnTo>
                    <a:pt x="978" y="1122"/>
                  </a:lnTo>
                  <a:lnTo>
                    <a:pt x="977" y="1123"/>
                  </a:lnTo>
                  <a:lnTo>
                    <a:pt x="977" y="1126"/>
                  </a:lnTo>
                  <a:lnTo>
                    <a:pt x="977" y="1128"/>
                  </a:lnTo>
                  <a:lnTo>
                    <a:pt x="975" y="1129"/>
                  </a:lnTo>
                  <a:lnTo>
                    <a:pt x="975" y="1132"/>
                  </a:lnTo>
                  <a:lnTo>
                    <a:pt x="974" y="1133"/>
                  </a:lnTo>
                  <a:lnTo>
                    <a:pt x="972" y="1135"/>
                  </a:lnTo>
                  <a:lnTo>
                    <a:pt x="971" y="1136"/>
                  </a:lnTo>
                  <a:lnTo>
                    <a:pt x="969" y="1138"/>
                  </a:lnTo>
                  <a:lnTo>
                    <a:pt x="971" y="1139"/>
                  </a:lnTo>
                  <a:lnTo>
                    <a:pt x="971" y="1140"/>
                  </a:lnTo>
                  <a:lnTo>
                    <a:pt x="972" y="1140"/>
                  </a:lnTo>
                  <a:lnTo>
                    <a:pt x="974" y="1142"/>
                  </a:lnTo>
                  <a:lnTo>
                    <a:pt x="975" y="1143"/>
                  </a:lnTo>
                  <a:lnTo>
                    <a:pt x="977" y="1143"/>
                  </a:lnTo>
                  <a:lnTo>
                    <a:pt x="978" y="1145"/>
                  </a:lnTo>
                  <a:lnTo>
                    <a:pt x="979" y="1145"/>
                  </a:lnTo>
                  <a:lnTo>
                    <a:pt x="981" y="1145"/>
                  </a:lnTo>
                  <a:lnTo>
                    <a:pt x="982" y="1145"/>
                  </a:lnTo>
                  <a:lnTo>
                    <a:pt x="982" y="1130"/>
                  </a:lnTo>
                  <a:lnTo>
                    <a:pt x="987" y="1119"/>
                  </a:lnTo>
                  <a:lnTo>
                    <a:pt x="994" y="1112"/>
                  </a:lnTo>
                  <a:lnTo>
                    <a:pt x="1004" y="1106"/>
                  </a:lnTo>
                  <a:lnTo>
                    <a:pt x="1014" y="1102"/>
                  </a:lnTo>
                  <a:lnTo>
                    <a:pt x="1024" y="1097"/>
                  </a:lnTo>
                  <a:lnTo>
                    <a:pt x="1035" y="1093"/>
                  </a:lnTo>
                  <a:lnTo>
                    <a:pt x="1045" y="1087"/>
                  </a:lnTo>
                  <a:lnTo>
                    <a:pt x="1054" y="1082"/>
                  </a:lnTo>
                  <a:lnTo>
                    <a:pt x="1061" y="1072"/>
                  </a:lnTo>
                  <a:lnTo>
                    <a:pt x="1067" y="1079"/>
                  </a:lnTo>
                  <a:lnTo>
                    <a:pt x="1071" y="1087"/>
                  </a:lnTo>
                  <a:lnTo>
                    <a:pt x="1075" y="1095"/>
                  </a:lnTo>
                  <a:lnTo>
                    <a:pt x="1080" y="1103"/>
                  </a:lnTo>
                  <a:lnTo>
                    <a:pt x="1083" y="1112"/>
                  </a:lnTo>
                  <a:lnTo>
                    <a:pt x="1084" y="1120"/>
                  </a:lnTo>
                  <a:lnTo>
                    <a:pt x="1083" y="1129"/>
                  </a:lnTo>
                  <a:lnTo>
                    <a:pt x="1080" y="1138"/>
                  </a:lnTo>
                  <a:lnTo>
                    <a:pt x="1074" y="1145"/>
                  </a:lnTo>
                  <a:lnTo>
                    <a:pt x="1065" y="1152"/>
                  </a:lnTo>
                  <a:lnTo>
                    <a:pt x="1021" y="1148"/>
                  </a:lnTo>
                  <a:lnTo>
                    <a:pt x="1025" y="1143"/>
                  </a:lnTo>
                  <a:lnTo>
                    <a:pt x="1028" y="1140"/>
                  </a:lnTo>
                  <a:lnTo>
                    <a:pt x="1034" y="1139"/>
                  </a:lnTo>
                  <a:lnTo>
                    <a:pt x="1038" y="1136"/>
                  </a:lnTo>
                  <a:lnTo>
                    <a:pt x="1042" y="1133"/>
                  </a:lnTo>
                  <a:lnTo>
                    <a:pt x="1047" y="1130"/>
                  </a:lnTo>
                  <a:lnTo>
                    <a:pt x="1051" y="1128"/>
                  </a:lnTo>
                  <a:lnTo>
                    <a:pt x="1054" y="1123"/>
                  </a:lnTo>
                  <a:lnTo>
                    <a:pt x="1057" y="1119"/>
                  </a:lnTo>
                  <a:lnTo>
                    <a:pt x="1058" y="1113"/>
                  </a:lnTo>
                  <a:lnTo>
                    <a:pt x="1044" y="1113"/>
                  </a:lnTo>
                  <a:lnTo>
                    <a:pt x="1037" y="1119"/>
                  </a:lnTo>
                  <a:lnTo>
                    <a:pt x="1028" y="1126"/>
                  </a:lnTo>
                  <a:lnTo>
                    <a:pt x="1020" y="1133"/>
                  </a:lnTo>
                  <a:lnTo>
                    <a:pt x="1011" y="1139"/>
                  </a:lnTo>
                  <a:lnTo>
                    <a:pt x="1001" y="1145"/>
                  </a:lnTo>
                  <a:lnTo>
                    <a:pt x="991" y="1149"/>
                  </a:lnTo>
                  <a:lnTo>
                    <a:pt x="982" y="1152"/>
                  </a:lnTo>
                  <a:lnTo>
                    <a:pt x="972" y="1152"/>
                  </a:lnTo>
                  <a:lnTo>
                    <a:pt x="962" y="1150"/>
                  </a:lnTo>
                  <a:lnTo>
                    <a:pt x="952" y="1145"/>
                  </a:lnTo>
                  <a:lnTo>
                    <a:pt x="951" y="1135"/>
                  </a:lnTo>
                  <a:lnTo>
                    <a:pt x="951" y="1126"/>
                  </a:lnTo>
                  <a:lnTo>
                    <a:pt x="954" y="1117"/>
                  </a:lnTo>
                  <a:lnTo>
                    <a:pt x="957" y="1109"/>
                  </a:lnTo>
                  <a:lnTo>
                    <a:pt x="962" y="1100"/>
                  </a:lnTo>
                  <a:lnTo>
                    <a:pt x="967" y="1092"/>
                  </a:lnTo>
                  <a:lnTo>
                    <a:pt x="972" y="1085"/>
                  </a:lnTo>
                  <a:lnTo>
                    <a:pt x="978" y="1077"/>
                  </a:lnTo>
                  <a:lnTo>
                    <a:pt x="984" y="1069"/>
                  </a:lnTo>
                  <a:lnTo>
                    <a:pt x="990" y="1062"/>
                  </a:lnTo>
                  <a:lnTo>
                    <a:pt x="1004" y="1076"/>
                  </a:lnTo>
                  <a:lnTo>
                    <a:pt x="1004" y="1073"/>
                  </a:lnTo>
                  <a:lnTo>
                    <a:pt x="1005" y="1070"/>
                  </a:lnTo>
                  <a:lnTo>
                    <a:pt x="1005" y="1067"/>
                  </a:lnTo>
                  <a:lnTo>
                    <a:pt x="1004" y="1064"/>
                  </a:lnTo>
                  <a:lnTo>
                    <a:pt x="1004" y="1062"/>
                  </a:lnTo>
                  <a:lnTo>
                    <a:pt x="1002" y="1059"/>
                  </a:lnTo>
                  <a:lnTo>
                    <a:pt x="1001" y="1056"/>
                  </a:lnTo>
                  <a:lnTo>
                    <a:pt x="998" y="1053"/>
                  </a:lnTo>
                  <a:lnTo>
                    <a:pt x="995" y="1050"/>
                  </a:lnTo>
                  <a:lnTo>
                    <a:pt x="992" y="1049"/>
                  </a:lnTo>
                  <a:lnTo>
                    <a:pt x="991" y="1050"/>
                  </a:lnTo>
                  <a:lnTo>
                    <a:pt x="990" y="1050"/>
                  </a:lnTo>
                  <a:lnTo>
                    <a:pt x="987" y="1052"/>
                  </a:lnTo>
                  <a:lnTo>
                    <a:pt x="985" y="1052"/>
                  </a:lnTo>
                  <a:lnTo>
                    <a:pt x="982" y="1053"/>
                  </a:lnTo>
                  <a:lnTo>
                    <a:pt x="981" y="1053"/>
                  </a:lnTo>
                  <a:lnTo>
                    <a:pt x="979" y="1054"/>
                  </a:lnTo>
                  <a:lnTo>
                    <a:pt x="978" y="1056"/>
                  </a:lnTo>
                  <a:lnTo>
                    <a:pt x="978" y="1059"/>
                  </a:lnTo>
                  <a:lnTo>
                    <a:pt x="979" y="1062"/>
                  </a:lnTo>
                  <a:lnTo>
                    <a:pt x="975" y="1062"/>
                  </a:lnTo>
                  <a:lnTo>
                    <a:pt x="984" y="1023"/>
                  </a:lnTo>
                  <a:lnTo>
                    <a:pt x="992" y="984"/>
                  </a:lnTo>
                  <a:lnTo>
                    <a:pt x="1001" y="946"/>
                  </a:lnTo>
                  <a:lnTo>
                    <a:pt x="1007" y="905"/>
                  </a:lnTo>
                  <a:lnTo>
                    <a:pt x="1012" y="865"/>
                  </a:lnTo>
                  <a:lnTo>
                    <a:pt x="1018" y="825"/>
                  </a:lnTo>
                  <a:lnTo>
                    <a:pt x="1021" y="784"/>
                  </a:lnTo>
                  <a:lnTo>
                    <a:pt x="1024" y="744"/>
                  </a:lnTo>
                  <a:lnTo>
                    <a:pt x="1024" y="703"/>
                  </a:lnTo>
                  <a:lnTo>
                    <a:pt x="1024" y="663"/>
                  </a:lnTo>
                  <a:lnTo>
                    <a:pt x="1014" y="656"/>
                  </a:lnTo>
                  <a:lnTo>
                    <a:pt x="1047" y="668"/>
                  </a:lnTo>
                  <a:lnTo>
                    <a:pt x="1080" y="680"/>
                  </a:lnTo>
                  <a:lnTo>
                    <a:pt x="1113" y="693"/>
                  </a:lnTo>
                  <a:lnTo>
                    <a:pt x="1146" y="706"/>
                  </a:lnTo>
                  <a:lnTo>
                    <a:pt x="1177" y="719"/>
                  </a:lnTo>
                  <a:lnTo>
                    <a:pt x="1210" y="733"/>
                  </a:lnTo>
                  <a:lnTo>
                    <a:pt x="1243" y="746"/>
                  </a:lnTo>
                  <a:lnTo>
                    <a:pt x="1274" y="761"/>
                  </a:lnTo>
                  <a:lnTo>
                    <a:pt x="1307" y="774"/>
                  </a:lnTo>
                  <a:lnTo>
                    <a:pt x="1340" y="786"/>
                  </a:lnTo>
                  <a:lnTo>
                    <a:pt x="1343" y="784"/>
                  </a:lnTo>
                  <a:lnTo>
                    <a:pt x="1286" y="875"/>
                  </a:lnTo>
                  <a:lnTo>
                    <a:pt x="1246" y="973"/>
                  </a:lnTo>
                  <a:lnTo>
                    <a:pt x="1219" y="1074"/>
                  </a:lnTo>
                  <a:lnTo>
                    <a:pt x="1203" y="1181"/>
                  </a:lnTo>
                  <a:lnTo>
                    <a:pt x="1194" y="1289"/>
                  </a:lnTo>
                  <a:lnTo>
                    <a:pt x="1191" y="1398"/>
                  </a:lnTo>
                  <a:lnTo>
                    <a:pt x="1190" y="1509"/>
                  </a:lnTo>
                  <a:lnTo>
                    <a:pt x="1187" y="1619"/>
                  </a:lnTo>
                  <a:lnTo>
                    <a:pt x="1181" y="1726"/>
                  </a:lnTo>
                  <a:lnTo>
                    <a:pt x="1169" y="1832"/>
                  </a:lnTo>
                  <a:lnTo>
                    <a:pt x="1169" y="1840"/>
                  </a:lnTo>
                  <a:lnTo>
                    <a:pt x="1167" y="1848"/>
                  </a:lnTo>
                  <a:lnTo>
                    <a:pt x="1166" y="1857"/>
                  </a:lnTo>
                  <a:lnTo>
                    <a:pt x="1164" y="1867"/>
                  </a:lnTo>
                  <a:lnTo>
                    <a:pt x="1163" y="1875"/>
                  </a:lnTo>
                  <a:lnTo>
                    <a:pt x="1161" y="1884"/>
                  </a:lnTo>
                  <a:lnTo>
                    <a:pt x="1161" y="1891"/>
                  </a:lnTo>
                  <a:lnTo>
                    <a:pt x="1163" y="1898"/>
                  </a:lnTo>
                  <a:lnTo>
                    <a:pt x="1166" y="1904"/>
                  </a:lnTo>
                  <a:lnTo>
                    <a:pt x="1171" y="1908"/>
                  </a:lnTo>
                  <a:lnTo>
                    <a:pt x="1173" y="1913"/>
                  </a:lnTo>
                  <a:lnTo>
                    <a:pt x="1173" y="1918"/>
                  </a:lnTo>
                  <a:lnTo>
                    <a:pt x="1174" y="1923"/>
                  </a:lnTo>
                  <a:lnTo>
                    <a:pt x="1174" y="1928"/>
                  </a:lnTo>
                  <a:lnTo>
                    <a:pt x="1176" y="1933"/>
                  </a:lnTo>
                  <a:lnTo>
                    <a:pt x="1176" y="1938"/>
                  </a:lnTo>
                  <a:lnTo>
                    <a:pt x="1176" y="1943"/>
                  </a:lnTo>
                  <a:lnTo>
                    <a:pt x="1176" y="1949"/>
                  </a:lnTo>
                  <a:lnTo>
                    <a:pt x="1176" y="1954"/>
                  </a:lnTo>
                  <a:lnTo>
                    <a:pt x="1176" y="1960"/>
                  </a:lnTo>
                  <a:lnTo>
                    <a:pt x="1153" y="1959"/>
                  </a:lnTo>
                  <a:lnTo>
                    <a:pt x="1128" y="1959"/>
                  </a:lnTo>
                  <a:lnTo>
                    <a:pt x="1104" y="1957"/>
                  </a:lnTo>
                  <a:lnTo>
                    <a:pt x="1080" y="1956"/>
                  </a:lnTo>
                  <a:lnTo>
                    <a:pt x="1054" y="1954"/>
                  </a:lnTo>
                  <a:lnTo>
                    <a:pt x="1028" y="1953"/>
                  </a:lnTo>
                  <a:lnTo>
                    <a:pt x="1004" y="1953"/>
                  </a:lnTo>
                  <a:lnTo>
                    <a:pt x="978" y="1953"/>
                  </a:lnTo>
                  <a:lnTo>
                    <a:pt x="952" y="1953"/>
                  </a:lnTo>
                  <a:lnTo>
                    <a:pt x="928" y="1956"/>
                  </a:lnTo>
                  <a:lnTo>
                    <a:pt x="925" y="1959"/>
                  </a:lnTo>
                  <a:lnTo>
                    <a:pt x="924" y="1961"/>
                  </a:lnTo>
                  <a:lnTo>
                    <a:pt x="921" y="1964"/>
                  </a:lnTo>
                  <a:lnTo>
                    <a:pt x="919" y="1969"/>
                  </a:lnTo>
                  <a:lnTo>
                    <a:pt x="918" y="1971"/>
                  </a:lnTo>
                  <a:lnTo>
                    <a:pt x="918" y="1976"/>
                  </a:lnTo>
                  <a:lnTo>
                    <a:pt x="916" y="1979"/>
                  </a:lnTo>
                  <a:lnTo>
                    <a:pt x="916" y="1983"/>
                  </a:lnTo>
                  <a:lnTo>
                    <a:pt x="916" y="1986"/>
                  </a:lnTo>
                  <a:lnTo>
                    <a:pt x="918" y="1990"/>
                  </a:lnTo>
                  <a:lnTo>
                    <a:pt x="928" y="2000"/>
                  </a:lnTo>
                  <a:lnTo>
                    <a:pt x="952" y="2002"/>
                  </a:lnTo>
                  <a:lnTo>
                    <a:pt x="975" y="2002"/>
                  </a:lnTo>
                  <a:lnTo>
                    <a:pt x="1000" y="2000"/>
                  </a:lnTo>
                  <a:lnTo>
                    <a:pt x="1022" y="2000"/>
                  </a:lnTo>
                  <a:lnTo>
                    <a:pt x="1045" y="1999"/>
                  </a:lnTo>
                  <a:lnTo>
                    <a:pt x="1070" y="1997"/>
                  </a:lnTo>
                  <a:lnTo>
                    <a:pt x="1093" y="1997"/>
                  </a:lnTo>
                  <a:lnTo>
                    <a:pt x="1117" y="2000"/>
                  </a:lnTo>
                  <a:lnTo>
                    <a:pt x="1140" y="2004"/>
                  </a:lnTo>
                  <a:lnTo>
                    <a:pt x="1164" y="2012"/>
                  </a:lnTo>
                  <a:lnTo>
                    <a:pt x="1167" y="2009"/>
                  </a:lnTo>
                  <a:lnTo>
                    <a:pt x="1170" y="2009"/>
                  </a:lnTo>
                  <a:lnTo>
                    <a:pt x="1173" y="2007"/>
                  </a:lnTo>
                  <a:lnTo>
                    <a:pt x="1174" y="2009"/>
                  </a:lnTo>
                  <a:lnTo>
                    <a:pt x="1176" y="2010"/>
                  </a:lnTo>
                  <a:lnTo>
                    <a:pt x="1177" y="2012"/>
                  </a:lnTo>
                  <a:lnTo>
                    <a:pt x="1179" y="2013"/>
                  </a:lnTo>
                  <a:lnTo>
                    <a:pt x="1181" y="2014"/>
                  </a:lnTo>
                  <a:lnTo>
                    <a:pt x="1177" y="2034"/>
                  </a:lnTo>
                  <a:lnTo>
                    <a:pt x="1176" y="2056"/>
                  </a:lnTo>
                  <a:lnTo>
                    <a:pt x="1174" y="2079"/>
                  </a:lnTo>
                  <a:lnTo>
                    <a:pt x="1174" y="2102"/>
                  </a:lnTo>
                  <a:lnTo>
                    <a:pt x="1176" y="2125"/>
                  </a:lnTo>
                  <a:lnTo>
                    <a:pt x="1177" y="2148"/>
                  </a:lnTo>
                  <a:lnTo>
                    <a:pt x="1177" y="2171"/>
                  </a:lnTo>
                  <a:lnTo>
                    <a:pt x="1179" y="2194"/>
                  </a:lnTo>
                  <a:lnTo>
                    <a:pt x="1179" y="2215"/>
                  </a:lnTo>
                  <a:lnTo>
                    <a:pt x="1179" y="2235"/>
                  </a:lnTo>
                  <a:lnTo>
                    <a:pt x="1179" y="2255"/>
                  </a:lnTo>
                  <a:lnTo>
                    <a:pt x="1179" y="2274"/>
                  </a:lnTo>
                  <a:lnTo>
                    <a:pt x="1179" y="2294"/>
                  </a:lnTo>
                  <a:lnTo>
                    <a:pt x="1179" y="2314"/>
                  </a:lnTo>
                  <a:lnTo>
                    <a:pt x="1180" y="2335"/>
                  </a:lnTo>
                  <a:lnTo>
                    <a:pt x="1181" y="2355"/>
                  </a:lnTo>
                  <a:lnTo>
                    <a:pt x="1183" y="2376"/>
                  </a:lnTo>
                  <a:lnTo>
                    <a:pt x="1186" y="2397"/>
                  </a:lnTo>
                  <a:lnTo>
                    <a:pt x="1189" y="2417"/>
                  </a:lnTo>
                  <a:lnTo>
                    <a:pt x="1193" y="2437"/>
                  </a:lnTo>
                  <a:lnTo>
                    <a:pt x="1190" y="2449"/>
                  </a:lnTo>
                  <a:lnTo>
                    <a:pt x="1187" y="2460"/>
                  </a:lnTo>
                  <a:lnTo>
                    <a:pt x="1183" y="2472"/>
                  </a:lnTo>
                  <a:lnTo>
                    <a:pt x="1179" y="2483"/>
                  </a:lnTo>
                  <a:lnTo>
                    <a:pt x="1174" y="2494"/>
                  </a:lnTo>
                  <a:lnTo>
                    <a:pt x="1170" y="2504"/>
                  </a:lnTo>
                  <a:lnTo>
                    <a:pt x="1167" y="2516"/>
                  </a:lnTo>
                  <a:lnTo>
                    <a:pt x="1167" y="2527"/>
                  </a:lnTo>
                  <a:lnTo>
                    <a:pt x="1167" y="2539"/>
                  </a:lnTo>
                  <a:lnTo>
                    <a:pt x="1171" y="2550"/>
                  </a:lnTo>
                  <a:lnTo>
                    <a:pt x="1163" y="2547"/>
                  </a:lnTo>
                  <a:lnTo>
                    <a:pt x="1156" y="2547"/>
                  </a:lnTo>
                  <a:lnTo>
                    <a:pt x="1150" y="2549"/>
                  </a:lnTo>
                  <a:lnTo>
                    <a:pt x="1146" y="2553"/>
                  </a:lnTo>
                  <a:lnTo>
                    <a:pt x="1140" y="2557"/>
                  </a:lnTo>
                  <a:lnTo>
                    <a:pt x="1136" y="2562"/>
                  </a:lnTo>
                  <a:lnTo>
                    <a:pt x="1131" y="2565"/>
                  </a:lnTo>
                  <a:lnTo>
                    <a:pt x="1126" y="2566"/>
                  </a:lnTo>
                  <a:lnTo>
                    <a:pt x="1120" y="2563"/>
                  </a:lnTo>
                  <a:lnTo>
                    <a:pt x="1113" y="2557"/>
                  </a:lnTo>
                  <a:close/>
                  <a:moveTo>
                    <a:pt x="639" y="1739"/>
                  </a:moveTo>
                  <a:lnTo>
                    <a:pt x="643" y="1732"/>
                  </a:lnTo>
                  <a:lnTo>
                    <a:pt x="649" y="1729"/>
                  </a:lnTo>
                  <a:lnTo>
                    <a:pt x="654" y="1728"/>
                  </a:lnTo>
                  <a:lnTo>
                    <a:pt x="660" y="1731"/>
                  </a:lnTo>
                  <a:lnTo>
                    <a:pt x="666" y="1735"/>
                  </a:lnTo>
                  <a:lnTo>
                    <a:pt x="672" y="1742"/>
                  </a:lnTo>
                  <a:lnTo>
                    <a:pt x="674" y="1749"/>
                  </a:lnTo>
                  <a:lnTo>
                    <a:pt x="676" y="1757"/>
                  </a:lnTo>
                  <a:lnTo>
                    <a:pt x="674" y="1765"/>
                  </a:lnTo>
                  <a:lnTo>
                    <a:pt x="670" y="1774"/>
                  </a:lnTo>
                  <a:lnTo>
                    <a:pt x="669" y="1777"/>
                  </a:lnTo>
                  <a:lnTo>
                    <a:pt x="666" y="1778"/>
                  </a:lnTo>
                  <a:lnTo>
                    <a:pt x="664" y="1779"/>
                  </a:lnTo>
                  <a:lnTo>
                    <a:pt x="662" y="1781"/>
                  </a:lnTo>
                  <a:lnTo>
                    <a:pt x="659" y="1782"/>
                  </a:lnTo>
                  <a:lnTo>
                    <a:pt x="656" y="1784"/>
                  </a:lnTo>
                  <a:lnTo>
                    <a:pt x="653" y="1784"/>
                  </a:lnTo>
                  <a:lnTo>
                    <a:pt x="649" y="1784"/>
                  </a:lnTo>
                  <a:lnTo>
                    <a:pt x="646" y="1784"/>
                  </a:lnTo>
                  <a:lnTo>
                    <a:pt x="643" y="1784"/>
                  </a:lnTo>
                  <a:lnTo>
                    <a:pt x="643" y="1791"/>
                  </a:lnTo>
                  <a:lnTo>
                    <a:pt x="641" y="1789"/>
                  </a:lnTo>
                  <a:lnTo>
                    <a:pt x="640" y="1787"/>
                  </a:lnTo>
                  <a:lnTo>
                    <a:pt x="639" y="1782"/>
                  </a:lnTo>
                  <a:lnTo>
                    <a:pt x="636" y="1777"/>
                  </a:lnTo>
                  <a:lnTo>
                    <a:pt x="634" y="1771"/>
                  </a:lnTo>
                  <a:lnTo>
                    <a:pt x="633" y="1764"/>
                  </a:lnTo>
                  <a:lnTo>
                    <a:pt x="631" y="1758"/>
                  </a:lnTo>
                  <a:lnTo>
                    <a:pt x="633" y="1751"/>
                  </a:lnTo>
                  <a:lnTo>
                    <a:pt x="634" y="1745"/>
                  </a:lnTo>
                  <a:lnTo>
                    <a:pt x="639" y="1739"/>
                  </a:lnTo>
                  <a:close/>
                  <a:moveTo>
                    <a:pt x="1093" y="1089"/>
                  </a:moveTo>
                  <a:lnTo>
                    <a:pt x="1093" y="1089"/>
                  </a:lnTo>
                  <a:lnTo>
                    <a:pt x="1094" y="1087"/>
                  </a:lnTo>
                  <a:lnTo>
                    <a:pt x="1097" y="1085"/>
                  </a:lnTo>
                  <a:lnTo>
                    <a:pt x="1101" y="1082"/>
                  </a:lnTo>
                  <a:lnTo>
                    <a:pt x="1107" y="1077"/>
                  </a:lnTo>
                  <a:lnTo>
                    <a:pt x="1111" y="1074"/>
                  </a:lnTo>
                  <a:lnTo>
                    <a:pt x="1117" y="1073"/>
                  </a:lnTo>
                  <a:lnTo>
                    <a:pt x="1121" y="1073"/>
                  </a:lnTo>
                  <a:lnTo>
                    <a:pt x="1127" y="1076"/>
                  </a:lnTo>
                  <a:lnTo>
                    <a:pt x="1131" y="1080"/>
                  </a:lnTo>
                  <a:lnTo>
                    <a:pt x="1134" y="1089"/>
                  </a:lnTo>
                  <a:lnTo>
                    <a:pt x="1134" y="1096"/>
                  </a:lnTo>
                  <a:lnTo>
                    <a:pt x="1134" y="1103"/>
                  </a:lnTo>
                  <a:lnTo>
                    <a:pt x="1133" y="1109"/>
                  </a:lnTo>
                  <a:lnTo>
                    <a:pt x="1131" y="1116"/>
                  </a:lnTo>
                  <a:lnTo>
                    <a:pt x="1128" y="1122"/>
                  </a:lnTo>
                  <a:lnTo>
                    <a:pt x="1126" y="1128"/>
                  </a:lnTo>
                  <a:lnTo>
                    <a:pt x="1121" y="1133"/>
                  </a:lnTo>
                  <a:lnTo>
                    <a:pt x="1117" y="1138"/>
                  </a:lnTo>
                  <a:lnTo>
                    <a:pt x="1113" y="1143"/>
                  </a:lnTo>
                  <a:lnTo>
                    <a:pt x="1107" y="1148"/>
                  </a:lnTo>
                  <a:lnTo>
                    <a:pt x="1104" y="1148"/>
                  </a:lnTo>
                  <a:lnTo>
                    <a:pt x="1103" y="1148"/>
                  </a:lnTo>
                  <a:lnTo>
                    <a:pt x="1100" y="1148"/>
                  </a:lnTo>
                  <a:lnTo>
                    <a:pt x="1098" y="1146"/>
                  </a:lnTo>
                  <a:lnTo>
                    <a:pt x="1095" y="1145"/>
                  </a:lnTo>
                  <a:lnTo>
                    <a:pt x="1094" y="1145"/>
                  </a:lnTo>
                  <a:lnTo>
                    <a:pt x="1093" y="1145"/>
                  </a:lnTo>
                  <a:lnTo>
                    <a:pt x="1091" y="1146"/>
                  </a:lnTo>
                  <a:lnTo>
                    <a:pt x="1090" y="1148"/>
                  </a:lnTo>
                  <a:lnTo>
                    <a:pt x="1090" y="1152"/>
                  </a:lnTo>
                  <a:lnTo>
                    <a:pt x="1078" y="1152"/>
                  </a:lnTo>
                  <a:lnTo>
                    <a:pt x="1085" y="1148"/>
                  </a:lnTo>
                  <a:lnTo>
                    <a:pt x="1091" y="1143"/>
                  </a:lnTo>
                  <a:lnTo>
                    <a:pt x="1094" y="1136"/>
                  </a:lnTo>
                  <a:lnTo>
                    <a:pt x="1097" y="1130"/>
                  </a:lnTo>
                  <a:lnTo>
                    <a:pt x="1097" y="1123"/>
                  </a:lnTo>
                  <a:lnTo>
                    <a:pt x="1097" y="1116"/>
                  </a:lnTo>
                  <a:lnTo>
                    <a:pt x="1095" y="1109"/>
                  </a:lnTo>
                  <a:lnTo>
                    <a:pt x="1095" y="1102"/>
                  </a:lnTo>
                  <a:lnTo>
                    <a:pt x="1094" y="1095"/>
                  </a:lnTo>
                  <a:lnTo>
                    <a:pt x="1093" y="1089"/>
                  </a:lnTo>
                  <a:close/>
                  <a:moveTo>
                    <a:pt x="1179" y="1994"/>
                  </a:moveTo>
                  <a:lnTo>
                    <a:pt x="1176" y="1997"/>
                  </a:lnTo>
                  <a:lnTo>
                    <a:pt x="1154" y="1992"/>
                  </a:lnTo>
                  <a:lnTo>
                    <a:pt x="1130" y="1989"/>
                  </a:lnTo>
                  <a:lnTo>
                    <a:pt x="1106" y="1987"/>
                  </a:lnTo>
                  <a:lnTo>
                    <a:pt x="1080" y="1986"/>
                  </a:lnTo>
                  <a:lnTo>
                    <a:pt x="1053" y="1986"/>
                  </a:lnTo>
                  <a:lnTo>
                    <a:pt x="1027" y="1986"/>
                  </a:lnTo>
                  <a:lnTo>
                    <a:pt x="1000" y="1987"/>
                  </a:lnTo>
                  <a:lnTo>
                    <a:pt x="974" y="1986"/>
                  </a:lnTo>
                  <a:lnTo>
                    <a:pt x="951" y="1986"/>
                  </a:lnTo>
                  <a:lnTo>
                    <a:pt x="928" y="1983"/>
                  </a:lnTo>
                  <a:lnTo>
                    <a:pt x="954" y="1981"/>
                  </a:lnTo>
                  <a:lnTo>
                    <a:pt x="979" y="1980"/>
                  </a:lnTo>
                  <a:lnTo>
                    <a:pt x="1005" y="1980"/>
                  </a:lnTo>
                  <a:lnTo>
                    <a:pt x="1031" y="1980"/>
                  </a:lnTo>
                  <a:lnTo>
                    <a:pt x="1057" y="1981"/>
                  </a:lnTo>
                  <a:lnTo>
                    <a:pt x="1081" y="1983"/>
                  </a:lnTo>
                  <a:lnTo>
                    <a:pt x="1106" y="1984"/>
                  </a:lnTo>
                  <a:lnTo>
                    <a:pt x="1130" y="1987"/>
                  </a:lnTo>
                  <a:lnTo>
                    <a:pt x="1154" y="1990"/>
                  </a:lnTo>
                  <a:lnTo>
                    <a:pt x="1179" y="1994"/>
                  </a:lnTo>
                  <a:close/>
                  <a:moveTo>
                    <a:pt x="931" y="1970"/>
                  </a:moveTo>
                  <a:lnTo>
                    <a:pt x="945" y="1963"/>
                  </a:lnTo>
                  <a:lnTo>
                    <a:pt x="1117" y="1966"/>
                  </a:lnTo>
                  <a:lnTo>
                    <a:pt x="1097" y="1967"/>
                  </a:lnTo>
                  <a:lnTo>
                    <a:pt x="1078" y="1969"/>
                  </a:lnTo>
                  <a:lnTo>
                    <a:pt x="1060" y="1970"/>
                  </a:lnTo>
                  <a:lnTo>
                    <a:pt x="1041" y="1970"/>
                  </a:lnTo>
                  <a:lnTo>
                    <a:pt x="1021" y="1970"/>
                  </a:lnTo>
                  <a:lnTo>
                    <a:pt x="1002" y="1970"/>
                  </a:lnTo>
                  <a:lnTo>
                    <a:pt x="985" y="1970"/>
                  </a:lnTo>
                  <a:lnTo>
                    <a:pt x="967" y="1970"/>
                  </a:lnTo>
                  <a:lnTo>
                    <a:pt x="948" y="1970"/>
                  </a:lnTo>
                  <a:lnTo>
                    <a:pt x="931" y="1970"/>
                  </a:lnTo>
                  <a:close/>
                  <a:moveTo>
                    <a:pt x="1157" y="1971"/>
                  </a:moveTo>
                  <a:lnTo>
                    <a:pt x="1134" y="1970"/>
                  </a:lnTo>
                  <a:lnTo>
                    <a:pt x="1137" y="1969"/>
                  </a:lnTo>
                  <a:lnTo>
                    <a:pt x="1138" y="1969"/>
                  </a:lnTo>
                  <a:lnTo>
                    <a:pt x="1141" y="1969"/>
                  </a:lnTo>
                  <a:lnTo>
                    <a:pt x="1143" y="1969"/>
                  </a:lnTo>
                  <a:lnTo>
                    <a:pt x="1146" y="1969"/>
                  </a:lnTo>
                  <a:lnTo>
                    <a:pt x="1148" y="1969"/>
                  </a:lnTo>
                  <a:lnTo>
                    <a:pt x="1150" y="1970"/>
                  </a:lnTo>
                  <a:lnTo>
                    <a:pt x="1153" y="1970"/>
                  </a:lnTo>
                  <a:lnTo>
                    <a:pt x="1154" y="1970"/>
                  </a:lnTo>
                  <a:lnTo>
                    <a:pt x="1157" y="1971"/>
                  </a:lnTo>
                  <a:lnTo>
                    <a:pt x="1179" y="1973"/>
                  </a:lnTo>
                  <a:lnTo>
                    <a:pt x="1177" y="1974"/>
                  </a:lnTo>
                  <a:lnTo>
                    <a:pt x="1174" y="1974"/>
                  </a:lnTo>
                  <a:lnTo>
                    <a:pt x="1173" y="1974"/>
                  </a:lnTo>
                  <a:lnTo>
                    <a:pt x="1170" y="1974"/>
                  </a:lnTo>
                  <a:lnTo>
                    <a:pt x="1169" y="1974"/>
                  </a:lnTo>
                  <a:lnTo>
                    <a:pt x="1166" y="1974"/>
                  </a:lnTo>
                  <a:lnTo>
                    <a:pt x="1164" y="1973"/>
                  </a:lnTo>
                  <a:lnTo>
                    <a:pt x="1161" y="1973"/>
                  </a:lnTo>
                  <a:lnTo>
                    <a:pt x="1158" y="1971"/>
                  </a:lnTo>
                  <a:lnTo>
                    <a:pt x="1157" y="1971"/>
                  </a:lnTo>
                  <a:close/>
                  <a:moveTo>
                    <a:pt x="1189" y="2633"/>
                  </a:moveTo>
                  <a:lnTo>
                    <a:pt x="1189" y="2636"/>
                  </a:lnTo>
                  <a:lnTo>
                    <a:pt x="1187" y="2639"/>
                  </a:lnTo>
                  <a:lnTo>
                    <a:pt x="1186" y="2642"/>
                  </a:lnTo>
                  <a:lnTo>
                    <a:pt x="1184" y="2645"/>
                  </a:lnTo>
                  <a:lnTo>
                    <a:pt x="1181" y="2646"/>
                  </a:lnTo>
                  <a:lnTo>
                    <a:pt x="1179" y="2648"/>
                  </a:lnTo>
                  <a:lnTo>
                    <a:pt x="1176" y="2649"/>
                  </a:lnTo>
                  <a:lnTo>
                    <a:pt x="1173" y="2651"/>
                  </a:lnTo>
                  <a:lnTo>
                    <a:pt x="1171" y="2652"/>
                  </a:lnTo>
                  <a:lnTo>
                    <a:pt x="1169" y="2653"/>
                  </a:lnTo>
                  <a:lnTo>
                    <a:pt x="1176" y="2648"/>
                  </a:lnTo>
                  <a:lnTo>
                    <a:pt x="1173" y="2643"/>
                  </a:lnTo>
                  <a:lnTo>
                    <a:pt x="1171" y="2641"/>
                  </a:lnTo>
                  <a:lnTo>
                    <a:pt x="1171" y="2636"/>
                  </a:lnTo>
                  <a:lnTo>
                    <a:pt x="1171" y="2631"/>
                  </a:lnTo>
                  <a:lnTo>
                    <a:pt x="1173" y="2626"/>
                  </a:lnTo>
                  <a:lnTo>
                    <a:pt x="1174" y="2622"/>
                  </a:lnTo>
                  <a:lnTo>
                    <a:pt x="1176" y="2616"/>
                  </a:lnTo>
                  <a:lnTo>
                    <a:pt x="1177" y="2612"/>
                  </a:lnTo>
                  <a:lnTo>
                    <a:pt x="1179" y="2606"/>
                  </a:lnTo>
                  <a:lnTo>
                    <a:pt x="1179" y="2602"/>
                  </a:lnTo>
                  <a:lnTo>
                    <a:pt x="1184" y="2600"/>
                  </a:lnTo>
                  <a:lnTo>
                    <a:pt x="1189" y="2602"/>
                  </a:lnTo>
                  <a:lnTo>
                    <a:pt x="1191" y="2605"/>
                  </a:lnTo>
                  <a:lnTo>
                    <a:pt x="1193" y="2608"/>
                  </a:lnTo>
                  <a:lnTo>
                    <a:pt x="1193" y="2612"/>
                  </a:lnTo>
                  <a:lnTo>
                    <a:pt x="1191" y="2616"/>
                  </a:lnTo>
                  <a:lnTo>
                    <a:pt x="1191" y="2622"/>
                  </a:lnTo>
                  <a:lnTo>
                    <a:pt x="1190" y="2626"/>
                  </a:lnTo>
                  <a:lnTo>
                    <a:pt x="1189" y="2631"/>
                  </a:lnTo>
                  <a:lnTo>
                    <a:pt x="1189" y="2633"/>
                  </a:lnTo>
                  <a:close/>
                  <a:moveTo>
                    <a:pt x="1193" y="2641"/>
                  </a:moveTo>
                  <a:lnTo>
                    <a:pt x="1194" y="2636"/>
                  </a:lnTo>
                  <a:lnTo>
                    <a:pt x="1197" y="2633"/>
                  </a:lnTo>
                  <a:lnTo>
                    <a:pt x="1199" y="2631"/>
                  </a:lnTo>
                  <a:lnTo>
                    <a:pt x="1201" y="2626"/>
                  </a:lnTo>
                  <a:lnTo>
                    <a:pt x="1203" y="2623"/>
                  </a:lnTo>
                  <a:lnTo>
                    <a:pt x="1204" y="2619"/>
                  </a:lnTo>
                  <a:lnTo>
                    <a:pt x="1204" y="2616"/>
                  </a:lnTo>
                  <a:lnTo>
                    <a:pt x="1204" y="2613"/>
                  </a:lnTo>
                  <a:lnTo>
                    <a:pt x="1204" y="2609"/>
                  </a:lnTo>
                  <a:lnTo>
                    <a:pt x="1203" y="2606"/>
                  </a:lnTo>
                  <a:lnTo>
                    <a:pt x="1194" y="2603"/>
                  </a:lnTo>
                  <a:lnTo>
                    <a:pt x="1187" y="2598"/>
                  </a:lnTo>
                  <a:lnTo>
                    <a:pt x="1184" y="2590"/>
                  </a:lnTo>
                  <a:lnTo>
                    <a:pt x="1181" y="2580"/>
                  </a:lnTo>
                  <a:lnTo>
                    <a:pt x="1181" y="2570"/>
                  </a:lnTo>
                  <a:lnTo>
                    <a:pt x="1181" y="2559"/>
                  </a:lnTo>
                  <a:lnTo>
                    <a:pt x="1181" y="2547"/>
                  </a:lnTo>
                  <a:lnTo>
                    <a:pt x="1181" y="2537"/>
                  </a:lnTo>
                  <a:lnTo>
                    <a:pt x="1181" y="2527"/>
                  </a:lnTo>
                  <a:lnTo>
                    <a:pt x="1179" y="2520"/>
                  </a:lnTo>
                  <a:lnTo>
                    <a:pt x="1186" y="2520"/>
                  </a:lnTo>
                  <a:lnTo>
                    <a:pt x="1191" y="2503"/>
                  </a:lnTo>
                  <a:lnTo>
                    <a:pt x="1197" y="2486"/>
                  </a:lnTo>
                  <a:lnTo>
                    <a:pt x="1201" y="2469"/>
                  </a:lnTo>
                  <a:lnTo>
                    <a:pt x="1206" y="2450"/>
                  </a:lnTo>
                  <a:lnTo>
                    <a:pt x="1210" y="2433"/>
                  </a:lnTo>
                  <a:lnTo>
                    <a:pt x="1216" y="2416"/>
                  </a:lnTo>
                  <a:lnTo>
                    <a:pt x="1223" y="2400"/>
                  </a:lnTo>
                  <a:lnTo>
                    <a:pt x="1233" y="2386"/>
                  </a:lnTo>
                  <a:lnTo>
                    <a:pt x="1246" y="2374"/>
                  </a:lnTo>
                  <a:lnTo>
                    <a:pt x="1262" y="2365"/>
                  </a:lnTo>
                  <a:lnTo>
                    <a:pt x="1247" y="2358"/>
                  </a:lnTo>
                  <a:lnTo>
                    <a:pt x="1262" y="2363"/>
                  </a:lnTo>
                  <a:lnTo>
                    <a:pt x="1276" y="2365"/>
                  </a:lnTo>
                  <a:lnTo>
                    <a:pt x="1290" y="2368"/>
                  </a:lnTo>
                  <a:lnTo>
                    <a:pt x="1306" y="2370"/>
                  </a:lnTo>
                  <a:lnTo>
                    <a:pt x="1322" y="2371"/>
                  </a:lnTo>
                  <a:lnTo>
                    <a:pt x="1336" y="2374"/>
                  </a:lnTo>
                  <a:lnTo>
                    <a:pt x="1350" y="2377"/>
                  </a:lnTo>
                  <a:lnTo>
                    <a:pt x="1365" y="2380"/>
                  </a:lnTo>
                  <a:lnTo>
                    <a:pt x="1379" y="2386"/>
                  </a:lnTo>
                  <a:lnTo>
                    <a:pt x="1392" y="2393"/>
                  </a:lnTo>
                  <a:lnTo>
                    <a:pt x="1391" y="2397"/>
                  </a:lnTo>
                  <a:lnTo>
                    <a:pt x="1389" y="2401"/>
                  </a:lnTo>
                  <a:lnTo>
                    <a:pt x="1389" y="2406"/>
                  </a:lnTo>
                  <a:lnTo>
                    <a:pt x="1388" y="2410"/>
                  </a:lnTo>
                  <a:lnTo>
                    <a:pt x="1388" y="2416"/>
                  </a:lnTo>
                  <a:lnTo>
                    <a:pt x="1388" y="2420"/>
                  </a:lnTo>
                  <a:lnTo>
                    <a:pt x="1388" y="2424"/>
                  </a:lnTo>
                  <a:lnTo>
                    <a:pt x="1388" y="2429"/>
                  </a:lnTo>
                  <a:lnTo>
                    <a:pt x="1386" y="2431"/>
                  </a:lnTo>
                  <a:lnTo>
                    <a:pt x="1385" y="2434"/>
                  </a:lnTo>
                  <a:lnTo>
                    <a:pt x="1385" y="2451"/>
                  </a:lnTo>
                  <a:lnTo>
                    <a:pt x="1385" y="2470"/>
                  </a:lnTo>
                  <a:lnTo>
                    <a:pt x="1385" y="2490"/>
                  </a:lnTo>
                  <a:lnTo>
                    <a:pt x="1385" y="2509"/>
                  </a:lnTo>
                  <a:lnTo>
                    <a:pt x="1385" y="2529"/>
                  </a:lnTo>
                  <a:lnTo>
                    <a:pt x="1385" y="2547"/>
                  </a:lnTo>
                  <a:lnTo>
                    <a:pt x="1385" y="2566"/>
                  </a:lnTo>
                  <a:lnTo>
                    <a:pt x="1385" y="2585"/>
                  </a:lnTo>
                  <a:lnTo>
                    <a:pt x="1383" y="2602"/>
                  </a:lnTo>
                  <a:lnTo>
                    <a:pt x="1382" y="2619"/>
                  </a:lnTo>
                  <a:lnTo>
                    <a:pt x="1373" y="2626"/>
                  </a:lnTo>
                  <a:lnTo>
                    <a:pt x="1366" y="2632"/>
                  </a:lnTo>
                  <a:lnTo>
                    <a:pt x="1359" y="2638"/>
                  </a:lnTo>
                  <a:lnTo>
                    <a:pt x="1353" y="2643"/>
                  </a:lnTo>
                  <a:lnTo>
                    <a:pt x="1346" y="2648"/>
                  </a:lnTo>
                  <a:lnTo>
                    <a:pt x="1340" y="2653"/>
                  </a:lnTo>
                  <a:lnTo>
                    <a:pt x="1333" y="2656"/>
                  </a:lnTo>
                  <a:lnTo>
                    <a:pt x="1325" y="2661"/>
                  </a:lnTo>
                  <a:lnTo>
                    <a:pt x="1316" y="2665"/>
                  </a:lnTo>
                  <a:lnTo>
                    <a:pt x="1306" y="2668"/>
                  </a:lnTo>
                  <a:lnTo>
                    <a:pt x="1310" y="2661"/>
                  </a:lnTo>
                  <a:lnTo>
                    <a:pt x="1316" y="2655"/>
                  </a:lnTo>
                  <a:lnTo>
                    <a:pt x="1322" y="2649"/>
                  </a:lnTo>
                  <a:lnTo>
                    <a:pt x="1326" y="2643"/>
                  </a:lnTo>
                  <a:lnTo>
                    <a:pt x="1332" y="2638"/>
                  </a:lnTo>
                  <a:lnTo>
                    <a:pt x="1338" y="2633"/>
                  </a:lnTo>
                  <a:lnTo>
                    <a:pt x="1342" y="2628"/>
                  </a:lnTo>
                  <a:lnTo>
                    <a:pt x="1348" y="2623"/>
                  </a:lnTo>
                  <a:lnTo>
                    <a:pt x="1355" y="2618"/>
                  </a:lnTo>
                  <a:lnTo>
                    <a:pt x="1360" y="2613"/>
                  </a:lnTo>
                  <a:lnTo>
                    <a:pt x="1360" y="2603"/>
                  </a:lnTo>
                  <a:lnTo>
                    <a:pt x="1362" y="2595"/>
                  </a:lnTo>
                  <a:lnTo>
                    <a:pt x="1363" y="2585"/>
                  </a:lnTo>
                  <a:lnTo>
                    <a:pt x="1365" y="2576"/>
                  </a:lnTo>
                  <a:lnTo>
                    <a:pt x="1368" y="2568"/>
                  </a:lnTo>
                  <a:lnTo>
                    <a:pt x="1369" y="2559"/>
                  </a:lnTo>
                  <a:lnTo>
                    <a:pt x="1370" y="2550"/>
                  </a:lnTo>
                  <a:lnTo>
                    <a:pt x="1372" y="2542"/>
                  </a:lnTo>
                  <a:lnTo>
                    <a:pt x="1370" y="2532"/>
                  </a:lnTo>
                  <a:lnTo>
                    <a:pt x="1368" y="2523"/>
                  </a:lnTo>
                  <a:lnTo>
                    <a:pt x="1363" y="2535"/>
                  </a:lnTo>
                  <a:lnTo>
                    <a:pt x="1360" y="2547"/>
                  </a:lnTo>
                  <a:lnTo>
                    <a:pt x="1358" y="2560"/>
                  </a:lnTo>
                  <a:lnTo>
                    <a:pt x="1356" y="2573"/>
                  </a:lnTo>
                  <a:lnTo>
                    <a:pt x="1353" y="2586"/>
                  </a:lnTo>
                  <a:lnTo>
                    <a:pt x="1350" y="2599"/>
                  </a:lnTo>
                  <a:lnTo>
                    <a:pt x="1345" y="2609"/>
                  </a:lnTo>
                  <a:lnTo>
                    <a:pt x="1338" y="2619"/>
                  </a:lnTo>
                  <a:lnTo>
                    <a:pt x="1327" y="2628"/>
                  </a:lnTo>
                  <a:lnTo>
                    <a:pt x="1313" y="2633"/>
                  </a:lnTo>
                  <a:lnTo>
                    <a:pt x="1313" y="2631"/>
                  </a:lnTo>
                  <a:lnTo>
                    <a:pt x="1315" y="2626"/>
                  </a:lnTo>
                  <a:lnTo>
                    <a:pt x="1317" y="2622"/>
                  </a:lnTo>
                  <a:lnTo>
                    <a:pt x="1322" y="2616"/>
                  </a:lnTo>
                  <a:lnTo>
                    <a:pt x="1325" y="2610"/>
                  </a:lnTo>
                  <a:lnTo>
                    <a:pt x="1327" y="2603"/>
                  </a:lnTo>
                  <a:lnTo>
                    <a:pt x="1330" y="2596"/>
                  </a:lnTo>
                  <a:lnTo>
                    <a:pt x="1332" y="2590"/>
                  </a:lnTo>
                  <a:lnTo>
                    <a:pt x="1332" y="2585"/>
                  </a:lnTo>
                  <a:lnTo>
                    <a:pt x="1330" y="2579"/>
                  </a:lnTo>
                  <a:lnTo>
                    <a:pt x="1320" y="2592"/>
                  </a:lnTo>
                  <a:lnTo>
                    <a:pt x="1312" y="2605"/>
                  </a:lnTo>
                  <a:lnTo>
                    <a:pt x="1303" y="2621"/>
                  </a:lnTo>
                  <a:lnTo>
                    <a:pt x="1295" y="2635"/>
                  </a:lnTo>
                  <a:lnTo>
                    <a:pt x="1286" y="2648"/>
                  </a:lnTo>
                  <a:lnTo>
                    <a:pt x="1274" y="2659"/>
                  </a:lnTo>
                  <a:lnTo>
                    <a:pt x="1263" y="2666"/>
                  </a:lnTo>
                  <a:lnTo>
                    <a:pt x="1247" y="2669"/>
                  </a:lnTo>
                  <a:lnTo>
                    <a:pt x="1230" y="2668"/>
                  </a:lnTo>
                  <a:lnTo>
                    <a:pt x="1210" y="2661"/>
                  </a:lnTo>
                  <a:lnTo>
                    <a:pt x="1213" y="2659"/>
                  </a:lnTo>
                  <a:lnTo>
                    <a:pt x="1216" y="2658"/>
                  </a:lnTo>
                  <a:lnTo>
                    <a:pt x="1216" y="2655"/>
                  </a:lnTo>
                  <a:lnTo>
                    <a:pt x="1217" y="2653"/>
                  </a:lnTo>
                  <a:lnTo>
                    <a:pt x="1217" y="2651"/>
                  </a:lnTo>
                  <a:lnTo>
                    <a:pt x="1217" y="2648"/>
                  </a:lnTo>
                  <a:lnTo>
                    <a:pt x="1217" y="2646"/>
                  </a:lnTo>
                  <a:lnTo>
                    <a:pt x="1217" y="2642"/>
                  </a:lnTo>
                  <a:lnTo>
                    <a:pt x="1219" y="2639"/>
                  </a:lnTo>
                  <a:lnTo>
                    <a:pt x="1220" y="2636"/>
                  </a:lnTo>
                  <a:lnTo>
                    <a:pt x="1254" y="2633"/>
                  </a:lnTo>
                  <a:lnTo>
                    <a:pt x="1257" y="2625"/>
                  </a:lnTo>
                  <a:lnTo>
                    <a:pt x="1260" y="2618"/>
                  </a:lnTo>
                  <a:lnTo>
                    <a:pt x="1263" y="2609"/>
                  </a:lnTo>
                  <a:lnTo>
                    <a:pt x="1266" y="2600"/>
                  </a:lnTo>
                  <a:lnTo>
                    <a:pt x="1269" y="2592"/>
                  </a:lnTo>
                  <a:lnTo>
                    <a:pt x="1270" y="2582"/>
                  </a:lnTo>
                  <a:lnTo>
                    <a:pt x="1272" y="2575"/>
                  </a:lnTo>
                  <a:lnTo>
                    <a:pt x="1272" y="2566"/>
                  </a:lnTo>
                  <a:lnTo>
                    <a:pt x="1272" y="2557"/>
                  </a:lnTo>
                  <a:lnTo>
                    <a:pt x="1272" y="2550"/>
                  </a:lnTo>
                  <a:lnTo>
                    <a:pt x="1269" y="2553"/>
                  </a:lnTo>
                  <a:lnTo>
                    <a:pt x="1266" y="2555"/>
                  </a:lnTo>
                  <a:lnTo>
                    <a:pt x="1263" y="2556"/>
                  </a:lnTo>
                  <a:lnTo>
                    <a:pt x="1260" y="2557"/>
                  </a:lnTo>
                  <a:lnTo>
                    <a:pt x="1256" y="2557"/>
                  </a:lnTo>
                  <a:lnTo>
                    <a:pt x="1253" y="2557"/>
                  </a:lnTo>
                  <a:lnTo>
                    <a:pt x="1249" y="2557"/>
                  </a:lnTo>
                  <a:lnTo>
                    <a:pt x="1246" y="2557"/>
                  </a:lnTo>
                  <a:lnTo>
                    <a:pt x="1243" y="2556"/>
                  </a:lnTo>
                  <a:lnTo>
                    <a:pt x="1240" y="2555"/>
                  </a:lnTo>
                  <a:lnTo>
                    <a:pt x="1240" y="2552"/>
                  </a:lnTo>
                  <a:lnTo>
                    <a:pt x="1242" y="2549"/>
                  </a:lnTo>
                  <a:lnTo>
                    <a:pt x="1243" y="2545"/>
                  </a:lnTo>
                  <a:lnTo>
                    <a:pt x="1244" y="2542"/>
                  </a:lnTo>
                  <a:lnTo>
                    <a:pt x="1246" y="2539"/>
                  </a:lnTo>
                  <a:lnTo>
                    <a:pt x="1247" y="2535"/>
                  </a:lnTo>
                  <a:lnTo>
                    <a:pt x="1247" y="2532"/>
                  </a:lnTo>
                  <a:lnTo>
                    <a:pt x="1246" y="2529"/>
                  </a:lnTo>
                  <a:lnTo>
                    <a:pt x="1244" y="2526"/>
                  </a:lnTo>
                  <a:lnTo>
                    <a:pt x="1240" y="2523"/>
                  </a:lnTo>
                  <a:lnTo>
                    <a:pt x="1234" y="2533"/>
                  </a:lnTo>
                  <a:lnTo>
                    <a:pt x="1230" y="2543"/>
                  </a:lnTo>
                  <a:lnTo>
                    <a:pt x="1227" y="2556"/>
                  </a:lnTo>
                  <a:lnTo>
                    <a:pt x="1224" y="2569"/>
                  </a:lnTo>
                  <a:lnTo>
                    <a:pt x="1223" y="2583"/>
                  </a:lnTo>
                  <a:lnTo>
                    <a:pt x="1220" y="2596"/>
                  </a:lnTo>
                  <a:lnTo>
                    <a:pt x="1216" y="2609"/>
                  </a:lnTo>
                  <a:lnTo>
                    <a:pt x="1210" y="2621"/>
                  </a:lnTo>
                  <a:lnTo>
                    <a:pt x="1203" y="2632"/>
                  </a:lnTo>
                  <a:lnTo>
                    <a:pt x="1193" y="2641"/>
                  </a:lnTo>
                  <a:close/>
                  <a:moveTo>
                    <a:pt x="1223" y="2623"/>
                  </a:moveTo>
                  <a:lnTo>
                    <a:pt x="1237" y="2562"/>
                  </a:lnTo>
                  <a:lnTo>
                    <a:pt x="1239" y="2563"/>
                  </a:lnTo>
                  <a:lnTo>
                    <a:pt x="1240" y="2563"/>
                  </a:lnTo>
                  <a:lnTo>
                    <a:pt x="1243" y="2565"/>
                  </a:lnTo>
                  <a:lnTo>
                    <a:pt x="1244" y="2565"/>
                  </a:lnTo>
                  <a:lnTo>
                    <a:pt x="1246" y="2566"/>
                  </a:lnTo>
                  <a:lnTo>
                    <a:pt x="1249" y="2566"/>
                  </a:lnTo>
                  <a:lnTo>
                    <a:pt x="1250" y="2568"/>
                  </a:lnTo>
                  <a:lnTo>
                    <a:pt x="1253" y="2568"/>
                  </a:lnTo>
                  <a:lnTo>
                    <a:pt x="1254" y="2568"/>
                  </a:lnTo>
                  <a:lnTo>
                    <a:pt x="1257" y="2568"/>
                  </a:lnTo>
                  <a:lnTo>
                    <a:pt x="1256" y="2572"/>
                  </a:lnTo>
                  <a:lnTo>
                    <a:pt x="1254" y="2578"/>
                  </a:lnTo>
                  <a:lnTo>
                    <a:pt x="1254" y="2583"/>
                  </a:lnTo>
                  <a:lnTo>
                    <a:pt x="1253" y="2588"/>
                  </a:lnTo>
                  <a:lnTo>
                    <a:pt x="1253" y="2593"/>
                  </a:lnTo>
                  <a:lnTo>
                    <a:pt x="1253" y="2599"/>
                  </a:lnTo>
                  <a:lnTo>
                    <a:pt x="1253" y="2605"/>
                  </a:lnTo>
                  <a:lnTo>
                    <a:pt x="1253" y="2609"/>
                  </a:lnTo>
                  <a:lnTo>
                    <a:pt x="1252" y="2615"/>
                  </a:lnTo>
                  <a:lnTo>
                    <a:pt x="1250" y="2619"/>
                  </a:lnTo>
                  <a:lnTo>
                    <a:pt x="1247" y="2618"/>
                  </a:lnTo>
                  <a:lnTo>
                    <a:pt x="1244" y="2616"/>
                  </a:lnTo>
                  <a:lnTo>
                    <a:pt x="1243" y="2616"/>
                  </a:lnTo>
                  <a:lnTo>
                    <a:pt x="1239" y="2616"/>
                  </a:lnTo>
                  <a:lnTo>
                    <a:pt x="1236" y="2616"/>
                  </a:lnTo>
                  <a:lnTo>
                    <a:pt x="1233" y="2618"/>
                  </a:lnTo>
                  <a:lnTo>
                    <a:pt x="1230" y="2619"/>
                  </a:lnTo>
                  <a:lnTo>
                    <a:pt x="1227" y="2621"/>
                  </a:lnTo>
                  <a:lnTo>
                    <a:pt x="1226" y="2622"/>
                  </a:lnTo>
                  <a:lnTo>
                    <a:pt x="1223" y="26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8" name="Freeform 8"/>
            <p:cNvSpPr>
              <a:spLocks/>
            </p:cNvSpPr>
            <p:nvPr/>
          </p:nvSpPr>
          <p:spPr bwMode="auto">
            <a:xfrm>
              <a:off x="2183" y="1011"/>
              <a:ext cx="3" cy="2"/>
            </a:xfrm>
            <a:custGeom>
              <a:avLst/>
              <a:gdLst>
                <a:gd name="T0" fmla="*/ 1 w 4"/>
                <a:gd name="T1" fmla="*/ 0 h 4"/>
                <a:gd name="T2" fmla="*/ 0 w 4"/>
                <a:gd name="T3" fmla="*/ 2 h 4"/>
                <a:gd name="T4" fmla="*/ 1 w 4"/>
                <a:gd name="T5" fmla="*/ 2 h 4"/>
                <a:gd name="T6" fmla="*/ 1 w 4"/>
                <a:gd name="T7" fmla="*/ 2 h 4"/>
                <a:gd name="T8" fmla="*/ 1 w 4"/>
                <a:gd name="T9" fmla="*/ 2 h 4"/>
                <a:gd name="T10" fmla="*/ 2 w 4"/>
                <a:gd name="T11" fmla="*/ 2 h 4"/>
                <a:gd name="T12" fmla="*/ 2 w 4"/>
                <a:gd name="T13" fmla="*/ 2 h 4"/>
                <a:gd name="T14" fmla="*/ 2 w 4"/>
                <a:gd name="T15" fmla="*/ 2 h 4"/>
                <a:gd name="T16" fmla="*/ 2 w 4"/>
                <a:gd name="T17" fmla="*/ 2 h 4"/>
                <a:gd name="T18" fmla="*/ 2 w 4"/>
                <a:gd name="T19" fmla="*/ 2 h 4"/>
                <a:gd name="T20" fmla="*/ 3 w 4"/>
                <a:gd name="T21" fmla="*/ 2 h 4"/>
                <a:gd name="T22" fmla="*/ 3 w 4"/>
                <a:gd name="T23" fmla="*/ 2 h 4"/>
                <a:gd name="T24" fmla="*/ 3 w 4"/>
                <a:gd name="T25" fmla="*/ 2 h 4"/>
                <a:gd name="T26" fmla="*/ 1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4">
                  <a:moveTo>
                    <a:pt x="1" y="0"/>
                  </a:moveTo>
                  <a:lnTo>
                    <a:pt x="0" y="3"/>
                  </a:lnTo>
                  <a:lnTo>
                    <a:pt x="1" y="4"/>
                  </a:lnTo>
                  <a:lnTo>
                    <a:pt x="3" y="4"/>
                  </a:lnTo>
                  <a:lnTo>
                    <a:pt x="3" y="3"/>
                  </a:lnTo>
                  <a:lnTo>
                    <a:pt x="4" y="3"/>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9" name="Freeform 9"/>
            <p:cNvSpPr>
              <a:spLocks noEditPoints="1"/>
            </p:cNvSpPr>
            <p:nvPr/>
          </p:nvSpPr>
          <p:spPr bwMode="auto">
            <a:xfrm>
              <a:off x="2181" y="2323"/>
              <a:ext cx="436" cy="1085"/>
            </a:xfrm>
            <a:custGeom>
              <a:avLst/>
              <a:gdLst>
                <a:gd name="T0" fmla="*/ 371 w 874"/>
                <a:gd name="T1" fmla="*/ 709 h 2171"/>
                <a:gd name="T2" fmla="*/ 344 w 874"/>
                <a:gd name="T3" fmla="*/ 488 h 2171"/>
                <a:gd name="T4" fmla="*/ 340 w 874"/>
                <a:gd name="T5" fmla="*/ 468 h 2171"/>
                <a:gd name="T6" fmla="*/ 310 w 874"/>
                <a:gd name="T7" fmla="*/ 376 h 2171"/>
                <a:gd name="T8" fmla="*/ 284 w 874"/>
                <a:gd name="T9" fmla="*/ 293 h 2171"/>
                <a:gd name="T10" fmla="*/ 276 w 874"/>
                <a:gd name="T11" fmla="*/ 234 h 2171"/>
                <a:gd name="T12" fmla="*/ 270 w 874"/>
                <a:gd name="T13" fmla="*/ 142 h 2171"/>
                <a:gd name="T14" fmla="*/ 262 w 874"/>
                <a:gd name="T15" fmla="*/ 72 h 2171"/>
                <a:gd name="T16" fmla="*/ 0 w 874"/>
                <a:gd name="T17" fmla="*/ 0 h 2171"/>
                <a:gd name="T18" fmla="*/ 52 w 874"/>
                <a:gd name="T19" fmla="*/ 144 h 2171"/>
                <a:gd name="T20" fmla="*/ 91 w 874"/>
                <a:gd name="T21" fmla="*/ 250 h 2171"/>
                <a:gd name="T22" fmla="*/ 113 w 874"/>
                <a:gd name="T23" fmla="*/ 338 h 2171"/>
                <a:gd name="T24" fmla="*/ 138 w 874"/>
                <a:gd name="T25" fmla="*/ 464 h 2171"/>
                <a:gd name="T26" fmla="*/ 148 w 874"/>
                <a:gd name="T27" fmla="*/ 531 h 2171"/>
                <a:gd name="T28" fmla="*/ 165 w 874"/>
                <a:gd name="T29" fmla="*/ 609 h 2171"/>
                <a:gd name="T30" fmla="*/ 241 w 874"/>
                <a:gd name="T31" fmla="*/ 853 h 2171"/>
                <a:gd name="T32" fmla="*/ 265 w 874"/>
                <a:gd name="T33" fmla="*/ 926 h 2171"/>
                <a:gd name="T34" fmla="*/ 273 w 874"/>
                <a:gd name="T35" fmla="*/ 939 h 2171"/>
                <a:gd name="T36" fmla="*/ 270 w 874"/>
                <a:gd name="T37" fmla="*/ 941 h 2171"/>
                <a:gd name="T38" fmla="*/ 274 w 874"/>
                <a:gd name="T39" fmla="*/ 946 h 2171"/>
                <a:gd name="T40" fmla="*/ 286 w 874"/>
                <a:gd name="T41" fmla="*/ 967 h 2171"/>
                <a:gd name="T42" fmla="*/ 304 w 874"/>
                <a:gd name="T43" fmla="*/ 1023 h 2171"/>
                <a:gd name="T44" fmla="*/ 306 w 874"/>
                <a:gd name="T45" fmla="*/ 1042 h 2171"/>
                <a:gd name="T46" fmla="*/ 327 w 874"/>
                <a:gd name="T47" fmla="*/ 1063 h 2171"/>
                <a:gd name="T48" fmla="*/ 404 w 874"/>
                <a:gd name="T49" fmla="*/ 1084 h 2171"/>
                <a:gd name="T50" fmla="*/ 430 w 874"/>
                <a:gd name="T51" fmla="*/ 1067 h 2171"/>
                <a:gd name="T52" fmla="*/ 425 w 874"/>
                <a:gd name="T53" fmla="*/ 1014 h 2171"/>
                <a:gd name="T54" fmla="*/ 385 w 874"/>
                <a:gd name="T55" fmla="*/ 932 h 2171"/>
                <a:gd name="T56" fmla="*/ 392 w 874"/>
                <a:gd name="T57" fmla="*/ 928 h 2171"/>
                <a:gd name="T58" fmla="*/ 344 w 874"/>
                <a:gd name="T59" fmla="*/ 1004 h 2171"/>
                <a:gd name="T60" fmla="*/ 347 w 874"/>
                <a:gd name="T61" fmla="*/ 1005 h 2171"/>
                <a:gd name="T62" fmla="*/ 357 w 874"/>
                <a:gd name="T63" fmla="*/ 999 h 2171"/>
                <a:gd name="T64" fmla="*/ 366 w 874"/>
                <a:gd name="T65" fmla="*/ 1011 h 2171"/>
                <a:gd name="T66" fmla="*/ 352 w 874"/>
                <a:gd name="T67" fmla="*/ 1009 h 2171"/>
                <a:gd name="T68" fmla="*/ 343 w 874"/>
                <a:gd name="T69" fmla="*/ 1004 h 2171"/>
                <a:gd name="T70" fmla="*/ 343 w 874"/>
                <a:gd name="T71" fmla="*/ 1004 h 2171"/>
                <a:gd name="T72" fmla="*/ 340 w 874"/>
                <a:gd name="T73" fmla="*/ 1004 h 2171"/>
                <a:gd name="T74" fmla="*/ 334 w 874"/>
                <a:gd name="T75" fmla="*/ 997 h 2171"/>
                <a:gd name="T76" fmla="*/ 343 w 874"/>
                <a:gd name="T77" fmla="*/ 1001 h 2171"/>
                <a:gd name="T78" fmla="*/ 330 w 874"/>
                <a:gd name="T79" fmla="*/ 1061 h 2171"/>
                <a:gd name="T80" fmla="*/ 350 w 874"/>
                <a:gd name="T81" fmla="*/ 1067 h 2171"/>
                <a:gd name="T82" fmla="*/ 336 w 874"/>
                <a:gd name="T83" fmla="*/ 1061 h 2171"/>
                <a:gd name="T84" fmla="*/ 357 w 874"/>
                <a:gd name="T85" fmla="*/ 1069 h 2171"/>
                <a:gd name="T86" fmla="*/ 357 w 874"/>
                <a:gd name="T87" fmla="*/ 1069 h 2171"/>
                <a:gd name="T88" fmla="*/ 407 w 874"/>
                <a:gd name="T89" fmla="*/ 1064 h 2171"/>
                <a:gd name="T90" fmla="*/ 390 w 874"/>
                <a:gd name="T91" fmla="*/ 1049 h 2171"/>
                <a:gd name="T92" fmla="*/ 390 w 874"/>
                <a:gd name="T93" fmla="*/ 1053 h 2171"/>
                <a:gd name="T94" fmla="*/ 397 w 874"/>
                <a:gd name="T95" fmla="*/ 1051 h 2171"/>
                <a:gd name="T96" fmla="*/ 402 w 874"/>
                <a:gd name="T97" fmla="*/ 1056 h 2171"/>
                <a:gd name="T98" fmla="*/ 399 w 874"/>
                <a:gd name="T99" fmla="*/ 1064 h 2171"/>
                <a:gd name="T100" fmla="*/ 359 w 874"/>
                <a:gd name="T101" fmla="*/ 1056 h 2171"/>
                <a:gd name="T102" fmla="*/ 314 w 874"/>
                <a:gd name="T103" fmla="*/ 1029 h 2171"/>
                <a:gd name="T104" fmla="*/ 311 w 874"/>
                <a:gd name="T105" fmla="*/ 996 h 2171"/>
                <a:gd name="T106" fmla="*/ 316 w 874"/>
                <a:gd name="T107" fmla="*/ 1004 h 2171"/>
                <a:gd name="T108" fmla="*/ 326 w 874"/>
                <a:gd name="T109" fmla="*/ 1021 h 2171"/>
                <a:gd name="T110" fmla="*/ 330 w 874"/>
                <a:gd name="T111" fmla="*/ 1028 h 2171"/>
                <a:gd name="T112" fmla="*/ 342 w 874"/>
                <a:gd name="T113" fmla="*/ 1030 h 2171"/>
                <a:gd name="T114" fmla="*/ 341 w 874"/>
                <a:gd name="T115" fmla="*/ 1033 h 2171"/>
                <a:gd name="T116" fmla="*/ 347 w 874"/>
                <a:gd name="T117" fmla="*/ 1037 h 2171"/>
                <a:gd name="T118" fmla="*/ 355 w 874"/>
                <a:gd name="T119" fmla="*/ 1039 h 2171"/>
                <a:gd name="T120" fmla="*/ 374 w 874"/>
                <a:gd name="T121" fmla="*/ 1049 h 21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74" h="2171">
                  <a:moveTo>
                    <a:pt x="791" y="1854"/>
                  </a:moveTo>
                  <a:lnTo>
                    <a:pt x="785" y="1847"/>
                  </a:lnTo>
                  <a:lnTo>
                    <a:pt x="779" y="1758"/>
                  </a:lnTo>
                  <a:lnTo>
                    <a:pt x="772" y="1671"/>
                  </a:lnTo>
                  <a:lnTo>
                    <a:pt x="764" y="1586"/>
                  </a:lnTo>
                  <a:lnTo>
                    <a:pt x="754" y="1502"/>
                  </a:lnTo>
                  <a:lnTo>
                    <a:pt x="743" y="1419"/>
                  </a:lnTo>
                  <a:lnTo>
                    <a:pt x="733" y="1334"/>
                  </a:lnTo>
                  <a:lnTo>
                    <a:pt x="722" y="1251"/>
                  </a:lnTo>
                  <a:lnTo>
                    <a:pt x="712" y="1165"/>
                  </a:lnTo>
                  <a:lnTo>
                    <a:pt x="702" y="1079"/>
                  </a:lnTo>
                  <a:lnTo>
                    <a:pt x="692" y="990"/>
                  </a:lnTo>
                  <a:lnTo>
                    <a:pt x="691" y="985"/>
                  </a:lnTo>
                  <a:lnTo>
                    <a:pt x="689" y="977"/>
                  </a:lnTo>
                  <a:lnTo>
                    <a:pt x="689" y="970"/>
                  </a:lnTo>
                  <a:lnTo>
                    <a:pt x="689" y="963"/>
                  </a:lnTo>
                  <a:lnTo>
                    <a:pt x="689" y="957"/>
                  </a:lnTo>
                  <a:lnTo>
                    <a:pt x="688" y="952"/>
                  </a:lnTo>
                  <a:lnTo>
                    <a:pt x="688" y="946"/>
                  </a:lnTo>
                  <a:lnTo>
                    <a:pt x="685" y="940"/>
                  </a:lnTo>
                  <a:lnTo>
                    <a:pt x="682" y="936"/>
                  </a:lnTo>
                  <a:lnTo>
                    <a:pt x="678" y="933"/>
                  </a:lnTo>
                  <a:lnTo>
                    <a:pt x="673" y="900"/>
                  </a:lnTo>
                  <a:lnTo>
                    <a:pt x="666" y="870"/>
                  </a:lnTo>
                  <a:lnTo>
                    <a:pt x="658" y="840"/>
                  </a:lnTo>
                  <a:lnTo>
                    <a:pt x="646" y="810"/>
                  </a:lnTo>
                  <a:lnTo>
                    <a:pt x="635" y="781"/>
                  </a:lnTo>
                  <a:lnTo>
                    <a:pt x="622" y="752"/>
                  </a:lnTo>
                  <a:lnTo>
                    <a:pt x="609" y="724"/>
                  </a:lnTo>
                  <a:lnTo>
                    <a:pt x="596" y="697"/>
                  </a:lnTo>
                  <a:lnTo>
                    <a:pt x="583" y="668"/>
                  </a:lnTo>
                  <a:lnTo>
                    <a:pt x="572" y="641"/>
                  </a:lnTo>
                  <a:lnTo>
                    <a:pt x="570" y="622"/>
                  </a:lnTo>
                  <a:lnTo>
                    <a:pt x="569" y="603"/>
                  </a:lnTo>
                  <a:lnTo>
                    <a:pt x="569" y="586"/>
                  </a:lnTo>
                  <a:lnTo>
                    <a:pt x="567" y="568"/>
                  </a:lnTo>
                  <a:lnTo>
                    <a:pt x="567" y="550"/>
                  </a:lnTo>
                  <a:lnTo>
                    <a:pt x="566" y="533"/>
                  </a:lnTo>
                  <a:lnTo>
                    <a:pt x="564" y="516"/>
                  </a:lnTo>
                  <a:lnTo>
                    <a:pt x="562" y="500"/>
                  </a:lnTo>
                  <a:lnTo>
                    <a:pt x="559" y="485"/>
                  </a:lnTo>
                  <a:lnTo>
                    <a:pt x="554" y="469"/>
                  </a:lnTo>
                  <a:lnTo>
                    <a:pt x="553" y="447"/>
                  </a:lnTo>
                  <a:lnTo>
                    <a:pt x="553" y="423"/>
                  </a:lnTo>
                  <a:lnTo>
                    <a:pt x="552" y="397"/>
                  </a:lnTo>
                  <a:lnTo>
                    <a:pt x="550" y="370"/>
                  </a:lnTo>
                  <a:lnTo>
                    <a:pt x="547" y="343"/>
                  </a:lnTo>
                  <a:lnTo>
                    <a:pt x="544" y="314"/>
                  </a:lnTo>
                  <a:lnTo>
                    <a:pt x="542" y="285"/>
                  </a:lnTo>
                  <a:lnTo>
                    <a:pt x="539" y="257"/>
                  </a:lnTo>
                  <a:lnTo>
                    <a:pt x="534" y="230"/>
                  </a:lnTo>
                  <a:lnTo>
                    <a:pt x="530" y="204"/>
                  </a:lnTo>
                  <a:lnTo>
                    <a:pt x="529" y="189"/>
                  </a:lnTo>
                  <a:lnTo>
                    <a:pt x="527" y="174"/>
                  </a:lnTo>
                  <a:lnTo>
                    <a:pt x="527" y="159"/>
                  </a:lnTo>
                  <a:lnTo>
                    <a:pt x="526" y="145"/>
                  </a:lnTo>
                  <a:lnTo>
                    <a:pt x="524" y="131"/>
                  </a:lnTo>
                  <a:lnTo>
                    <a:pt x="523" y="116"/>
                  </a:lnTo>
                  <a:lnTo>
                    <a:pt x="522" y="102"/>
                  </a:lnTo>
                  <a:lnTo>
                    <a:pt x="519" y="89"/>
                  </a:lnTo>
                  <a:lnTo>
                    <a:pt x="514" y="78"/>
                  </a:lnTo>
                  <a:lnTo>
                    <a:pt x="510" y="66"/>
                  </a:lnTo>
                  <a:lnTo>
                    <a:pt x="0" y="0"/>
                  </a:lnTo>
                  <a:lnTo>
                    <a:pt x="16" y="40"/>
                  </a:lnTo>
                  <a:lnTo>
                    <a:pt x="32" y="82"/>
                  </a:lnTo>
                  <a:lnTo>
                    <a:pt x="47" y="123"/>
                  </a:lnTo>
                  <a:lnTo>
                    <a:pt x="62" y="165"/>
                  </a:lnTo>
                  <a:lnTo>
                    <a:pt x="76" y="207"/>
                  </a:lnTo>
                  <a:lnTo>
                    <a:pt x="90" y="248"/>
                  </a:lnTo>
                  <a:lnTo>
                    <a:pt x="105" y="288"/>
                  </a:lnTo>
                  <a:lnTo>
                    <a:pt x="121" y="330"/>
                  </a:lnTo>
                  <a:lnTo>
                    <a:pt x="138" y="370"/>
                  </a:lnTo>
                  <a:lnTo>
                    <a:pt x="155" y="410"/>
                  </a:lnTo>
                  <a:lnTo>
                    <a:pt x="163" y="432"/>
                  </a:lnTo>
                  <a:lnTo>
                    <a:pt x="169" y="454"/>
                  </a:lnTo>
                  <a:lnTo>
                    <a:pt x="176" y="477"/>
                  </a:lnTo>
                  <a:lnTo>
                    <a:pt x="182" y="500"/>
                  </a:lnTo>
                  <a:lnTo>
                    <a:pt x="189" y="525"/>
                  </a:lnTo>
                  <a:lnTo>
                    <a:pt x="195" y="548"/>
                  </a:lnTo>
                  <a:lnTo>
                    <a:pt x="202" y="572"/>
                  </a:lnTo>
                  <a:lnTo>
                    <a:pt x="209" y="595"/>
                  </a:lnTo>
                  <a:lnTo>
                    <a:pt x="218" y="618"/>
                  </a:lnTo>
                  <a:lnTo>
                    <a:pt x="228" y="641"/>
                  </a:lnTo>
                  <a:lnTo>
                    <a:pt x="226" y="677"/>
                  </a:lnTo>
                  <a:lnTo>
                    <a:pt x="229" y="712"/>
                  </a:lnTo>
                  <a:lnTo>
                    <a:pt x="232" y="748"/>
                  </a:lnTo>
                  <a:lnTo>
                    <a:pt x="239" y="785"/>
                  </a:lnTo>
                  <a:lnTo>
                    <a:pt x="247" y="821"/>
                  </a:lnTo>
                  <a:lnTo>
                    <a:pt x="255" y="857"/>
                  </a:lnTo>
                  <a:lnTo>
                    <a:pt x="265" y="893"/>
                  </a:lnTo>
                  <a:lnTo>
                    <a:pt x="277" y="929"/>
                  </a:lnTo>
                  <a:lnTo>
                    <a:pt x="288" y="963"/>
                  </a:lnTo>
                  <a:lnTo>
                    <a:pt x="300" y="998"/>
                  </a:lnTo>
                  <a:lnTo>
                    <a:pt x="290" y="1012"/>
                  </a:lnTo>
                  <a:lnTo>
                    <a:pt x="292" y="1023"/>
                  </a:lnTo>
                  <a:lnTo>
                    <a:pt x="294" y="1036"/>
                  </a:lnTo>
                  <a:lnTo>
                    <a:pt x="297" y="1051"/>
                  </a:lnTo>
                  <a:lnTo>
                    <a:pt x="297" y="1063"/>
                  </a:lnTo>
                  <a:lnTo>
                    <a:pt x="298" y="1078"/>
                  </a:lnTo>
                  <a:lnTo>
                    <a:pt x="300" y="1092"/>
                  </a:lnTo>
                  <a:lnTo>
                    <a:pt x="300" y="1108"/>
                  </a:lnTo>
                  <a:lnTo>
                    <a:pt x="301" y="1122"/>
                  </a:lnTo>
                  <a:lnTo>
                    <a:pt x="304" y="1135"/>
                  </a:lnTo>
                  <a:lnTo>
                    <a:pt x="307" y="1149"/>
                  </a:lnTo>
                  <a:lnTo>
                    <a:pt x="330" y="1218"/>
                  </a:lnTo>
                  <a:lnTo>
                    <a:pt x="353" y="1288"/>
                  </a:lnTo>
                  <a:lnTo>
                    <a:pt x="375" y="1360"/>
                  </a:lnTo>
                  <a:lnTo>
                    <a:pt x="397" y="1430"/>
                  </a:lnTo>
                  <a:lnTo>
                    <a:pt x="418" y="1502"/>
                  </a:lnTo>
                  <a:lnTo>
                    <a:pt x="440" y="1572"/>
                  </a:lnTo>
                  <a:lnTo>
                    <a:pt x="461" y="1641"/>
                  </a:lnTo>
                  <a:lnTo>
                    <a:pt x="483" y="1707"/>
                  </a:lnTo>
                  <a:lnTo>
                    <a:pt x="504" y="1771"/>
                  </a:lnTo>
                  <a:lnTo>
                    <a:pt x="527" y="1833"/>
                  </a:lnTo>
                  <a:lnTo>
                    <a:pt x="523" y="1833"/>
                  </a:lnTo>
                  <a:lnTo>
                    <a:pt x="526" y="1837"/>
                  </a:lnTo>
                  <a:lnTo>
                    <a:pt x="527" y="1843"/>
                  </a:lnTo>
                  <a:lnTo>
                    <a:pt x="530" y="1849"/>
                  </a:lnTo>
                  <a:lnTo>
                    <a:pt x="532" y="1853"/>
                  </a:lnTo>
                  <a:lnTo>
                    <a:pt x="533" y="1859"/>
                  </a:lnTo>
                  <a:lnTo>
                    <a:pt x="536" y="1864"/>
                  </a:lnTo>
                  <a:lnTo>
                    <a:pt x="537" y="1869"/>
                  </a:lnTo>
                  <a:lnTo>
                    <a:pt x="540" y="1873"/>
                  </a:lnTo>
                  <a:lnTo>
                    <a:pt x="543" y="1876"/>
                  </a:lnTo>
                  <a:lnTo>
                    <a:pt x="547" y="1879"/>
                  </a:lnTo>
                  <a:lnTo>
                    <a:pt x="546" y="1880"/>
                  </a:lnTo>
                  <a:lnTo>
                    <a:pt x="544" y="1880"/>
                  </a:lnTo>
                  <a:lnTo>
                    <a:pt x="544" y="1882"/>
                  </a:lnTo>
                  <a:lnTo>
                    <a:pt x="543" y="1882"/>
                  </a:lnTo>
                  <a:lnTo>
                    <a:pt x="542" y="1882"/>
                  </a:lnTo>
                  <a:lnTo>
                    <a:pt x="540" y="1882"/>
                  </a:lnTo>
                  <a:lnTo>
                    <a:pt x="540" y="1886"/>
                  </a:lnTo>
                  <a:lnTo>
                    <a:pt x="542" y="1889"/>
                  </a:lnTo>
                  <a:lnTo>
                    <a:pt x="544" y="1890"/>
                  </a:lnTo>
                  <a:lnTo>
                    <a:pt x="547" y="1890"/>
                  </a:lnTo>
                  <a:lnTo>
                    <a:pt x="550" y="1892"/>
                  </a:lnTo>
                  <a:lnTo>
                    <a:pt x="553" y="1892"/>
                  </a:lnTo>
                  <a:lnTo>
                    <a:pt x="557" y="1892"/>
                  </a:lnTo>
                  <a:lnTo>
                    <a:pt x="560" y="1893"/>
                  </a:lnTo>
                  <a:lnTo>
                    <a:pt x="563" y="1894"/>
                  </a:lnTo>
                  <a:lnTo>
                    <a:pt x="564" y="1899"/>
                  </a:lnTo>
                  <a:lnTo>
                    <a:pt x="569" y="1917"/>
                  </a:lnTo>
                  <a:lnTo>
                    <a:pt x="574" y="1935"/>
                  </a:lnTo>
                  <a:lnTo>
                    <a:pt x="580" y="1950"/>
                  </a:lnTo>
                  <a:lnTo>
                    <a:pt x="587" y="1965"/>
                  </a:lnTo>
                  <a:lnTo>
                    <a:pt x="595" y="1979"/>
                  </a:lnTo>
                  <a:lnTo>
                    <a:pt x="600" y="1993"/>
                  </a:lnTo>
                  <a:lnTo>
                    <a:pt x="606" y="2009"/>
                  </a:lnTo>
                  <a:lnTo>
                    <a:pt x="609" y="2026"/>
                  </a:lnTo>
                  <a:lnTo>
                    <a:pt x="609" y="2046"/>
                  </a:lnTo>
                  <a:lnTo>
                    <a:pt x="606" y="2068"/>
                  </a:lnTo>
                  <a:lnTo>
                    <a:pt x="612" y="2069"/>
                  </a:lnTo>
                  <a:lnTo>
                    <a:pt x="615" y="2072"/>
                  </a:lnTo>
                  <a:lnTo>
                    <a:pt x="616" y="2075"/>
                  </a:lnTo>
                  <a:lnTo>
                    <a:pt x="616" y="2078"/>
                  </a:lnTo>
                  <a:lnTo>
                    <a:pt x="615" y="2082"/>
                  </a:lnTo>
                  <a:lnTo>
                    <a:pt x="613" y="2085"/>
                  </a:lnTo>
                  <a:lnTo>
                    <a:pt x="612" y="2089"/>
                  </a:lnTo>
                  <a:lnTo>
                    <a:pt x="612" y="2094"/>
                  </a:lnTo>
                  <a:lnTo>
                    <a:pt x="613" y="2098"/>
                  </a:lnTo>
                  <a:lnTo>
                    <a:pt x="616" y="2102"/>
                  </a:lnTo>
                  <a:lnTo>
                    <a:pt x="613" y="2102"/>
                  </a:lnTo>
                  <a:lnTo>
                    <a:pt x="633" y="2115"/>
                  </a:lnTo>
                  <a:lnTo>
                    <a:pt x="655" y="2127"/>
                  </a:lnTo>
                  <a:lnTo>
                    <a:pt x="676" y="2137"/>
                  </a:lnTo>
                  <a:lnTo>
                    <a:pt x="699" y="2145"/>
                  </a:lnTo>
                  <a:lnTo>
                    <a:pt x="721" y="2151"/>
                  </a:lnTo>
                  <a:lnTo>
                    <a:pt x="742" y="2157"/>
                  </a:lnTo>
                  <a:lnTo>
                    <a:pt x="765" y="2161"/>
                  </a:lnTo>
                  <a:lnTo>
                    <a:pt x="788" y="2165"/>
                  </a:lnTo>
                  <a:lnTo>
                    <a:pt x="809" y="2168"/>
                  </a:lnTo>
                  <a:lnTo>
                    <a:pt x="832" y="2171"/>
                  </a:lnTo>
                  <a:lnTo>
                    <a:pt x="837" y="2165"/>
                  </a:lnTo>
                  <a:lnTo>
                    <a:pt x="842" y="2160"/>
                  </a:lnTo>
                  <a:lnTo>
                    <a:pt x="847" y="2152"/>
                  </a:lnTo>
                  <a:lnTo>
                    <a:pt x="851" y="2147"/>
                  </a:lnTo>
                  <a:lnTo>
                    <a:pt x="857" y="2139"/>
                  </a:lnTo>
                  <a:lnTo>
                    <a:pt x="861" y="2134"/>
                  </a:lnTo>
                  <a:lnTo>
                    <a:pt x="865" y="2127"/>
                  </a:lnTo>
                  <a:lnTo>
                    <a:pt x="868" y="2119"/>
                  </a:lnTo>
                  <a:lnTo>
                    <a:pt x="871" y="2112"/>
                  </a:lnTo>
                  <a:lnTo>
                    <a:pt x="874" y="2105"/>
                  </a:lnTo>
                  <a:lnTo>
                    <a:pt x="868" y="2079"/>
                  </a:lnTo>
                  <a:lnTo>
                    <a:pt x="859" y="2054"/>
                  </a:lnTo>
                  <a:lnTo>
                    <a:pt x="851" y="2028"/>
                  </a:lnTo>
                  <a:lnTo>
                    <a:pt x="839" y="2003"/>
                  </a:lnTo>
                  <a:lnTo>
                    <a:pt x="828" y="1979"/>
                  </a:lnTo>
                  <a:lnTo>
                    <a:pt x="817" y="1955"/>
                  </a:lnTo>
                  <a:lnTo>
                    <a:pt x="805" y="1932"/>
                  </a:lnTo>
                  <a:lnTo>
                    <a:pt x="792" y="1909"/>
                  </a:lnTo>
                  <a:lnTo>
                    <a:pt x="781" y="1886"/>
                  </a:lnTo>
                  <a:lnTo>
                    <a:pt x="771" y="1864"/>
                  </a:lnTo>
                  <a:lnTo>
                    <a:pt x="772" y="1862"/>
                  </a:lnTo>
                  <a:lnTo>
                    <a:pt x="775" y="1859"/>
                  </a:lnTo>
                  <a:lnTo>
                    <a:pt x="776" y="1859"/>
                  </a:lnTo>
                  <a:lnTo>
                    <a:pt x="779" y="1857"/>
                  </a:lnTo>
                  <a:lnTo>
                    <a:pt x="781" y="1857"/>
                  </a:lnTo>
                  <a:lnTo>
                    <a:pt x="782" y="1857"/>
                  </a:lnTo>
                  <a:lnTo>
                    <a:pt x="785" y="1857"/>
                  </a:lnTo>
                  <a:lnTo>
                    <a:pt x="786" y="1856"/>
                  </a:lnTo>
                  <a:lnTo>
                    <a:pt x="788" y="1856"/>
                  </a:lnTo>
                  <a:lnTo>
                    <a:pt x="791" y="1854"/>
                  </a:lnTo>
                  <a:close/>
                  <a:moveTo>
                    <a:pt x="688" y="2009"/>
                  </a:moveTo>
                  <a:lnTo>
                    <a:pt x="689" y="2009"/>
                  </a:lnTo>
                  <a:lnTo>
                    <a:pt x="691" y="2009"/>
                  </a:lnTo>
                  <a:lnTo>
                    <a:pt x="692" y="2009"/>
                  </a:lnTo>
                  <a:lnTo>
                    <a:pt x="693" y="2011"/>
                  </a:lnTo>
                  <a:lnTo>
                    <a:pt x="695" y="2011"/>
                  </a:lnTo>
                  <a:lnTo>
                    <a:pt x="696" y="2012"/>
                  </a:lnTo>
                  <a:lnTo>
                    <a:pt x="699" y="2012"/>
                  </a:lnTo>
                  <a:lnTo>
                    <a:pt x="702" y="1992"/>
                  </a:lnTo>
                  <a:lnTo>
                    <a:pt x="706" y="1993"/>
                  </a:lnTo>
                  <a:lnTo>
                    <a:pt x="711" y="1996"/>
                  </a:lnTo>
                  <a:lnTo>
                    <a:pt x="715" y="1998"/>
                  </a:lnTo>
                  <a:lnTo>
                    <a:pt x="719" y="1999"/>
                  </a:lnTo>
                  <a:lnTo>
                    <a:pt x="722" y="2002"/>
                  </a:lnTo>
                  <a:lnTo>
                    <a:pt x="726" y="2005"/>
                  </a:lnTo>
                  <a:lnTo>
                    <a:pt x="729" y="2008"/>
                  </a:lnTo>
                  <a:lnTo>
                    <a:pt x="731" y="2012"/>
                  </a:lnTo>
                  <a:lnTo>
                    <a:pt x="732" y="2016"/>
                  </a:lnTo>
                  <a:lnTo>
                    <a:pt x="733" y="2022"/>
                  </a:lnTo>
                  <a:lnTo>
                    <a:pt x="729" y="2025"/>
                  </a:lnTo>
                  <a:lnTo>
                    <a:pt x="725" y="2025"/>
                  </a:lnTo>
                  <a:lnTo>
                    <a:pt x="721" y="2025"/>
                  </a:lnTo>
                  <a:lnTo>
                    <a:pt x="718" y="2025"/>
                  </a:lnTo>
                  <a:lnTo>
                    <a:pt x="713" y="2023"/>
                  </a:lnTo>
                  <a:lnTo>
                    <a:pt x="711" y="2021"/>
                  </a:lnTo>
                  <a:lnTo>
                    <a:pt x="706" y="2019"/>
                  </a:lnTo>
                  <a:lnTo>
                    <a:pt x="703" y="2016"/>
                  </a:lnTo>
                  <a:lnTo>
                    <a:pt x="701" y="2013"/>
                  </a:lnTo>
                  <a:lnTo>
                    <a:pt x="696" y="2012"/>
                  </a:lnTo>
                  <a:lnTo>
                    <a:pt x="688" y="2012"/>
                  </a:lnTo>
                  <a:lnTo>
                    <a:pt x="688" y="2009"/>
                  </a:lnTo>
                  <a:lnTo>
                    <a:pt x="686" y="2009"/>
                  </a:lnTo>
                  <a:lnTo>
                    <a:pt x="685" y="2009"/>
                  </a:lnTo>
                  <a:lnTo>
                    <a:pt x="683" y="2009"/>
                  </a:lnTo>
                  <a:lnTo>
                    <a:pt x="682" y="2009"/>
                  </a:lnTo>
                  <a:lnTo>
                    <a:pt x="680" y="2011"/>
                  </a:lnTo>
                  <a:lnTo>
                    <a:pt x="679" y="2011"/>
                  </a:lnTo>
                  <a:lnTo>
                    <a:pt x="678" y="2012"/>
                  </a:lnTo>
                  <a:lnTo>
                    <a:pt x="660" y="1992"/>
                  </a:lnTo>
                  <a:lnTo>
                    <a:pt x="665" y="1993"/>
                  </a:lnTo>
                  <a:lnTo>
                    <a:pt x="669" y="1995"/>
                  </a:lnTo>
                  <a:lnTo>
                    <a:pt x="673" y="1995"/>
                  </a:lnTo>
                  <a:lnTo>
                    <a:pt x="678" y="1995"/>
                  </a:lnTo>
                  <a:lnTo>
                    <a:pt x="682" y="1995"/>
                  </a:lnTo>
                  <a:lnTo>
                    <a:pt x="685" y="1995"/>
                  </a:lnTo>
                  <a:lnTo>
                    <a:pt x="686" y="1996"/>
                  </a:lnTo>
                  <a:lnTo>
                    <a:pt x="688" y="1999"/>
                  </a:lnTo>
                  <a:lnTo>
                    <a:pt x="688" y="2003"/>
                  </a:lnTo>
                  <a:lnTo>
                    <a:pt x="688" y="2009"/>
                  </a:lnTo>
                  <a:close/>
                  <a:moveTo>
                    <a:pt x="660" y="2125"/>
                  </a:moveTo>
                  <a:lnTo>
                    <a:pt x="648" y="2119"/>
                  </a:lnTo>
                  <a:lnTo>
                    <a:pt x="649" y="2115"/>
                  </a:lnTo>
                  <a:lnTo>
                    <a:pt x="662" y="2122"/>
                  </a:lnTo>
                  <a:lnTo>
                    <a:pt x="660" y="2125"/>
                  </a:lnTo>
                  <a:close/>
                  <a:moveTo>
                    <a:pt x="716" y="2139"/>
                  </a:moveTo>
                  <a:lnTo>
                    <a:pt x="709" y="2137"/>
                  </a:lnTo>
                  <a:lnTo>
                    <a:pt x="706" y="2135"/>
                  </a:lnTo>
                  <a:lnTo>
                    <a:pt x="702" y="2134"/>
                  </a:lnTo>
                  <a:lnTo>
                    <a:pt x="698" y="2132"/>
                  </a:lnTo>
                  <a:lnTo>
                    <a:pt x="693" y="2131"/>
                  </a:lnTo>
                  <a:lnTo>
                    <a:pt x="689" y="2129"/>
                  </a:lnTo>
                  <a:lnTo>
                    <a:pt x="685" y="2128"/>
                  </a:lnTo>
                  <a:lnTo>
                    <a:pt x="680" y="2125"/>
                  </a:lnTo>
                  <a:lnTo>
                    <a:pt x="676" y="2124"/>
                  </a:lnTo>
                  <a:lnTo>
                    <a:pt x="673" y="2122"/>
                  </a:lnTo>
                  <a:lnTo>
                    <a:pt x="670" y="2119"/>
                  </a:lnTo>
                  <a:lnTo>
                    <a:pt x="709" y="2137"/>
                  </a:lnTo>
                  <a:lnTo>
                    <a:pt x="711" y="2137"/>
                  </a:lnTo>
                  <a:lnTo>
                    <a:pt x="712" y="2137"/>
                  </a:lnTo>
                  <a:lnTo>
                    <a:pt x="713" y="2138"/>
                  </a:lnTo>
                  <a:lnTo>
                    <a:pt x="715" y="2138"/>
                  </a:lnTo>
                  <a:lnTo>
                    <a:pt x="716" y="2139"/>
                  </a:lnTo>
                  <a:close/>
                  <a:moveTo>
                    <a:pt x="778" y="2154"/>
                  </a:moveTo>
                  <a:lnTo>
                    <a:pt x="729" y="2142"/>
                  </a:lnTo>
                  <a:lnTo>
                    <a:pt x="791" y="2154"/>
                  </a:lnTo>
                  <a:lnTo>
                    <a:pt x="778" y="2154"/>
                  </a:lnTo>
                  <a:close/>
                  <a:moveTo>
                    <a:pt x="815" y="2129"/>
                  </a:moveTo>
                  <a:lnTo>
                    <a:pt x="822" y="2129"/>
                  </a:lnTo>
                  <a:lnTo>
                    <a:pt x="812" y="2137"/>
                  </a:lnTo>
                  <a:lnTo>
                    <a:pt x="815" y="2129"/>
                  </a:lnTo>
                  <a:close/>
                  <a:moveTo>
                    <a:pt x="781" y="2098"/>
                  </a:moveTo>
                  <a:lnTo>
                    <a:pt x="781" y="2099"/>
                  </a:lnTo>
                  <a:lnTo>
                    <a:pt x="781" y="2101"/>
                  </a:lnTo>
                  <a:lnTo>
                    <a:pt x="781" y="2102"/>
                  </a:lnTo>
                  <a:lnTo>
                    <a:pt x="781" y="2104"/>
                  </a:lnTo>
                  <a:lnTo>
                    <a:pt x="782" y="2105"/>
                  </a:lnTo>
                  <a:lnTo>
                    <a:pt x="782" y="2107"/>
                  </a:lnTo>
                  <a:lnTo>
                    <a:pt x="784" y="2108"/>
                  </a:lnTo>
                  <a:lnTo>
                    <a:pt x="785" y="2108"/>
                  </a:lnTo>
                  <a:lnTo>
                    <a:pt x="786" y="2107"/>
                  </a:lnTo>
                  <a:lnTo>
                    <a:pt x="789" y="2107"/>
                  </a:lnTo>
                  <a:lnTo>
                    <a:pt x="791" y="2105"/>
                  </a:lnTo>
                  <a:lnTo>
                    <a:pt x="792" y="2104"/>
                  </a:lnTo>
                  <a:lnTo>
                    <a:pt x="795" y="2102"/>
                  </a:lnTo>
                  <a:lnTo>
                    <a:pt x="796" y="2102"/>
                  </a:lnTo>
                  <a:lnTo>
                    <a:pt x="799" y="2102"/>
                  </a:lnTo>
                  <a:lnTo>
                    <a:pt x="801" y="2102"/>
                  </a:lnTo>
                  <a:lnTo>
                    <a:pt x="804" y="2105"/>
                  </a:lnTo>
                  <a:lnTo>
                    <a:pt x="805" y="2108"/>
                  </a:lnTo>
                  <a:lnTo>
                    <a:pt x="805" y="2111"/>
                  </a:lnTo>
                  <a:lnTo>
                    <a:pt x="805" y="2112"/>
                  </a:lnTo>
                  <a:lnTo>
                    <a:pt x="805" y="2115"/>
                  </a:lnTo>
                  <a:lnTo>
                    <a:pt x="805" y="2118"/>
                  </a:lnTo>
                  <a:lnTo>
                    <a:pt x="805" y="2121"/>
                  </a:lnTo>
                  <a:lnTo>
                    <a:pt x="804" y="2122"/>
                  </a:lnTo>
                  <a:lnTo>
                    <a:pt x="804" y="2124"/>
                  </a:lnTo>
                  <a:lnTo>
                    <a:pt x="802" y="2127"/>
                  </a:lnTo>
                  <a:lnTo>
                    <a:pt x="799" y="2128"/>
                  </a:lnTo>
                  <a:lnTo>
                    <a:pt x="798" y="2129"/>
                  </a:lnTo>
                  <a:lnTo>
                    <a:pt x="778" y="2125"/>
                  </a:lnTo>
                  <a:lnTo>
                    <a:pt x="778" y="2122"/>
                  </a:lnTo>
                  <a:lnTo>
                    <a:pt x="764" y="2122"/>
                  </a:lnTo>
                  <a:lnTo>
                    <a:pt x="749" y="2121"/>
                  </a:lnTo>
                  <a:lnTo>
                    <a:pt x="733" y="2117"/>
                  </a:lnTo>
                  <a:lnTo>
                    <a:pt x="719" y="2112"/>
                  </a:lnTo>
                  <a:lnTo>
                    <a:pt x="703" y="2107"/>
                  </a:lnTo>
                  <a:lnTo>
                    <a:pt x="688" y="2099"/>
                  </a:lnTo>
                  <a:lnTo>
                    <a:pt x="673" y="2092"/>
                  </a:lnTo>
                  <a:lnTo>
                    <a:pt x="658" y="2085"/>
                  </a:lnTo>
                  <a:lnTo>
                    <a:pt x="643" y="2076"/>
                  </a:lnTo>
                  <a:lnTo>
                    <a:pt x="630" y="2068"/>
                  </a:lnTo>
                  <a:lnTo>
                    <a:pt x="630" y="2059"/>
                  </a:lnTo>
                  <a:lnTo>
                    <a:pt x="630" y="2051"/>
                  </a:lnTo>
                  <a:lnTo>
                    <a:pt x="630" y="2042"/>
                  </a:lnTo>
                  <a:lnTo>
                    <a:pt x="629" y="2032"/>
                  </a:lnTo>
                  <a:lnTo>
                    <a:pt x="629" y="2022"/>
                  </a:lnTo>
                  <a:lnTo>
                    <a:pt x="627" y="2012"/>
                  </a:lnTo>
                  <a:lnTo>
                    <a:pt x="625" y="2002"/>
                  </a:lnTo>
                  <a:lnTo>
                    <a:pt x="623" y="1993"/>
                  </a:lnTo>
                  <a:lnTo>
                    <a:pt x="622" y="1983"/>
                  </a:lnTo>
                  <a:lnTo>
                    <a:pt x="619" y="1975"/>
                  </a:lnTo>
                  <a:lnTo>
                    <a:pt x="623" y="1980"/>
                  </a:lnTo>
                  <a:lnTo>
                    <a:pt x="626" y="1988"/>
                  </a:lnTo>
                  <a:lnTo>
                    <a:pt x="629" y="1993"/>
                  </a:lnTo>
                  <a:lnTo>
                    <a:pt x="630" y="2000"/>
                  </a:lnTo>
                  <a:lnTo>
                    <a:pt x="633" y="2009"/>
                  </a:lnTo>
                  <a:lnTo>
                    <a:pt x="635" y="2015"/>
                  </a:lnTo>
                  <a:lnTo>
                    <a:pt x="638" y="2022"/>
                  </a:lnTo>
                  <a:lnTo>
                    <a:pt x="642" y="2029"/>
                  </a:lnTo>
                  <a:lnTo>
                    <a:pt x="646" y="2035"/>
                  </a:lnTo>
                  <a:lnTo>
                    <a:pt x="653" y="2039"/>
                  </a:lnTo>
                  <a:lnTo>
                    <a:pt x="653" y="2042"/>
                  </a:lnTo>
                  <a:lnTo>
                    <a:pt x="653" y="2043"/>
                  </a:lnTo>
                  <a:lnTo>
                    <a:pt x="655" y="2046"/>
                  </a:lnTo>
                  <a:lnTo>
                    <a:pt x="655" y="2048"/>
                  </a:lnTo>
                  <a:lnTo>
                    <a:pt x="656" y="2051"/>
                  </a:lnTo>
                  <a:lnTo>
                    <a:pt x="658" y="2052"/>
                  </a:lnTo>
                  <a:lnTo>
                    <a:pt x="660" y="2055"/>
                  </a:lnTo>
                  <a:lnTo>
                    <a:pt x="662" y="2056"/>
                  </a:lnTo>
                  <a:lnTo>
                    <a:pt x="665" y="2056"/>
                  </a:lnTo>
                  <a:lnTo>
                    <a:pt x="662" y="2055"/>
                  </a:lnTo>
                  <a:lnTo>
                    <a:pt x="665" y="2051"/>
                  </a:lnTo>
                  <a:lnTo>
                    <a:pt x="668" y="2054"/>
                  </a:lnTo>
                  <a:lnTo>
                    <a:pt x="665" y="2056"/>
                  </a:lnTo>
                  <a:lnTo>
                    <a:pt x="685" y="2061"/>
                  </a:lnTo>
                  <a:lnTo>
                    <a:pt x="685" y="2062"/>
                  </a:lnTo>
                  <a:lnTo>
                    <a:pt x="685" y="2064"/>
                  </a:lnTo>
                  <a:lnTo>
                    <a:pt x="683" y="2065"/>
                  </a:lnTo>
                  <a:lnTo>
                    <a:pt x="683" y="2066"/>
                  </a:lnTo>
                  <a:lnTo>
                    <a:pt x="682" y="2066"/>
                  </a:lnTo>
                  <a:lnTo>
                    <a:pt x="682" y="2068"/>
                  </a:lnTo>
                  <a:lnTo>
                    <a:pt x="685" y="2071"/>
                  </a:lnTo>
                  <a:lnTo>
                    <a:pt x="686" y="2072"/>
                  </a:lnTo>
                  <a:lnTo>
                    <a:pt x="689" y="2074"/>
                  </a:lnTo>
                  <a:lnTo>
                    <a:pt x="692" y="2074"/>
                  </a:lnTo>
                  <a:lnTo>
                    <a:pt x="695" y="2075"/>
                  </a:lnTo>
                  <a:lnTo>
                    <a:pt x="696" y="2075"/>
                  </a:lnTo>
                  <a:lnTo>
                    <a:pt x="699" y="2075"/>
                  </a:lnTo>
                  <a:lnTo>
                    <a:pt x="702" y="2076"/>
                  </a:lnTo>
                  <a:lnTo>
                    <a:pt x="705" y="2078"/>
                  </a:lnTo>
                  <a:lnTo>
                    <a:pt x="706" y="2079"/>
                  </a:lnTo>
                  <a:lnTo>
                    <a:pt x="711" y="2075"/>
                  </a:lnTo>
                  <a:lnTo>
                    <a:pt x="712" y="2078"/>
                  </a:lnTo>
                  <a:lnTo>
                    <a:pt x="709" y="2081"/>
                  </a:lnTo>
                  <a:lnTo>
                    <a:pt x="713" y="2084"/>
                  </a:lnTo>
                  <a:lnTo>
                    <a:pt x="719" y="2086"/>
                  </a:lnTo>
                  <a:lnTo>
                    <a:pt x="726" y="2091"/>
                  </a:lnTo>
                  <a:lnTo>
                    <a:pt x="733" y="2094"/>
                  </a:lnTo>
                  <a:lnTo>
                    <a:pt x="741" y="2095"/>
                  </a:lnTo>
                  <a:lnTo>
                    <a:pt x="749" y="2098"/>
                  </a:lnTo>
                  <a:lnTo>
                    <a:pt x="756" y="2099"/>
                  </a:lnTo>
                  <a:lnTo>
                    <a:pt x="765" y="2099"/>
                  </a:lnTo>
                  <a:lnTo>
                    <a:pt x="774" y="2099"/>
                  </a:lnTo>
                  <a:lnTo>
                    <a:pt x="781" y="20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0" name="Freeform 10"/>
            <p:cNvSpPr>
              <a:spLocks/>
            </p:cNvSpPr>
            <p:nvPr/>
          </p:nvSpPr>
          <p:spPr bwMode="auto">
            <a:xfrm>
              <a:off x="2238" y="1024"/>
              <a:ext cx="17" cy="11"/>
            </a:xfrm>
            <a:custGeom>
              <a:avLst/>
              <a:gdLst>
                <a:gd name="T0" fmla="*/ 17 w 34"/>
                <a:gd name="T1" fmla="*/ 10 h 21"/>
                <a:gd name="T2" fmla="*/ 0 w 34"/>
                <a:gd name="T3" fmla="*/ 0 h 21"/>
                <a:gd name="T4" fmla="*/ 1 w 34"/>
                <a:gd name="T5" fmla="*/ 2 h 21"/>
                <a:gd name="T6" fmla="*/ 2 w 34"/>
                <a:gd name="T7" fmla="*/ 4 h 21"/>
                <a:gd name="T8" fmla="*/ 4 w 34"/>
                <a:gd name="T9" fmla="*/ 5 h 21"/>
                <a:gd name="T10" fmla="*/ 5 w 34"/>
                <a:gd name="T11" fmla="*/ 6 h 21"/>
                <a:gd name="T12" fmla="*/ 7 w 34"/>
                <a:gd name="T13" fmla="*/ 7 h 21"/>
                <a:gd name="T14" fmla="*/ 9 w 34"/>
                <a:gd name="T15" fmla="*/ 8 h 21"/>
                <a:gd name="T16" fmla="*/ 11 w 34"/>
                <a:gd name="T17" fmla="*/ 9 h 21"/>
                <a:gd name="T18" fmla="*/ 13 w 34"/>
                <a:gd name="T19" fmla="*/ 10 h 21"/>
                <a:gd name="T20" fmla="*/ 15 w 34"/>
                <a:gd name="T21" fmla="*/ 10 h 21"/>
                <a:gd name="T22" fmla="*/ 17 w 34"/>
                <a:gd name="T23" fmla="*/ 11 h 21"/>
                <a:gd name="T24" fmla="*/ 17 w 34"/>
                <a:gd name="T25" fmla="*/ 11 h 21"/>
                <a:gd name="T26" fmla="*/ 17 w 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4" y="20"/>
                  </a:moveTo>
                  <a:lnTo>
                    <a:pt x="0" y="0"/>
                  </a:lnTo>
                  <a:lnTo>
                    <a:pt x="1" y="4"/>
                  </a:lnTo>
                  <a:lnTo>
                    <a:pt x="4" y="7"/>
                  </a:lnTo>
                  <a:lnTo>
                    <a:pt x="7" y="10"/>
                  </a:lnTo>
                  <a:lnTo>
                    <a:pt x="10" y="11"/>
                  </a:lnTo>
                  <a:lnTo>
                    <a:pt x="13" y="14"/>
                  </a:lnTo>
                  <a:lnTo>
                    <a:pt x="17" y="16"/>
                  </a:lnTo>
                  <a:lnTo>
                    <a:pt x="21" y="17"/>
                  </a:lnTo>
                  <a:lnTo>
                    <a:pt x="26" y="19"/>
                  </a:lnTo>
                  <a:lnTo>
                    <a:pt x="30" y="20"/>
                  </a:lnTo>
                  <a:lnTo>
                    <a:pt x="34" y="21"/>
                  </a:lnTo>
                  <a:lnTo>
                    <a:pt x="3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1" name="Freeform 11"/>
            <p:cNvSpPr>
              <a:spLocks/>
            </p:cNvSpPr>
            <p:nvPr/>
          </p:nvSpPr>
          <p:spPr bwMode="auto">
            <a:xfrm>
              <a:off x="2234" y="1038"/>
              <a:ext cx="5" cy="4"/>
            </a:xfrm>
            <a:custGeom>
              <a:avLst/>
              <a:gdLst>
                <a:gd name="T0" fmla="*/ 4 w 10"/>
                <a:gd name="T1" fmla="*/ 2 h 7"/>
                <a:gd name="T2" fmla="*/ 0 w 10"/>
                <a:gd name="T3" fmla="*/ 0 h 7"/>
                <a:gd name="T4" fmla="*/ 0 w 10"/>
                <a:gd name="T5" fmla="*/ 4 h 7"/>
                <a:gd name="T6" fmla="*/ 0 w 10"/>
                <a:gd name="T7" fmla="*/ 3 h 7"/>
                <a:gd name="T8" fmla="*/ 1 w 10"/>
                <a:gd name="T9" fmla="*/ 3 h 7"/>
                <a:gd name="T10" fmla="*/ 1 w 10"/>
                <a:gd name="T11" fmla="*/ 2 h 7"/>
                <a:gd name="T12" fmla="*/ 1 w 10"/>
                <a:gd name="T13" fmla="*/ 2 h 7"/>
                <a:gd name="T14" fmla="*/ 2 w 10"/>
                <a:gd name="T15" fmla="*/ 2 h 7"/>
                <a:gd name="T16" fmla="*/ 3 w 10"/>
                <a:gd name="T17" fmla="*/ 2 h 7"/>
                <a:gd name="T18" fmla="*/ 4 w 10"/>
                <a:gd name="T19" fmla="*/ 2 h 7"/>
                <a:gd name="T20" fmla="*/ 4 w 10"/>
                <a:gd name="T21" fmla="*/ 2 h 7"/>
                <a:gd name="T22" fmla="*/ 4 w 10"/>
                <a:gd name="T23" fmla="*/ 2 h 7"/>
                <a:gd name="T24" fmla="*/ 5 w 10"/>
                <a:gd name="T25" fmla="*/ 2 h 7"/>
                <a:gd name="T26" fmla="*/ 5 w 10"/>
                <a:gd name="T27" fmla="*/ 2 h 7"/>
                <a:gd name="T28" fmla="*/ 4 w 10"/>
                <a:gd name="T29" fmla="*/ 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7">
                  <a:moveTo>
                    <a:pt x="8" y="3"/>
                  </a:moveTo>
                  <a:lnTo>
                    <a:pt x="0" y="0"/>
                  </a:lnTo>
                  <a:lnTo>
                    <a:pt x="0" y="7"/>
                  </a:lnTo>
                  <a:lnTo>
                    <a:pt x="0" y="6"/>
                  </a:lnTo>
                  <a:lnTo>
                    <a:pt x="1" y="6"/>
                  </a:lnTo>
                  <a:lnTo>
                    <a:pt x="1" y="4"/>
                  </a:lnTo>
                  <a:lnTo>
                    <a:pt x="2" y="4"/>
                  </a:lnTo>
                  <a:lnTo>
                    <a:pt x="4" y="4"/>
                  </a:lnTo>
                  <a:lnTo>
                    <a:pt x="5" y="4"/>
                  </a:lnTo>
                  <a:lnTo>
                    <a:pt x="7" y="4"/>
                  </a:lnTo>
                  <a:lnTo>
                    <a:pt x="8" y="4"/>
                  </a:lnTo>
                  <a:lnTo>
                    <a:pt x="10" y="4"/>
                  </a:lnTo>
                  <a:lnTo>
                    <a:pt x="8"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2" name="Freeform 12"/>
            <p:cNvSpPr>
              <a:spLocks/>
            </p:cNvSpPr>
            <p:nvPr/>
          </p:nvSpPr>
          <p:spPr bwMode="auto">
            <a:xfrm>
              <a:off x="2239" y="1040"/>
              <a:ext cx="1" cy="1"/>
            </a:xfrm>
            <a:custGeom>
              <a:avLst/>
              <a:gdLst>
                <a:gd name="T0" fmla="*/ 0 w 3"/>
                <a:gd name="T1" fmla="*/ 0 h 1"/>
                <a:gd name="T2" fmla="*/ 1 w 3"/>
                <a:gd name="T3" fmla="*/ 1 h 1"/>
                <a:gd name="T4" fmla="*/ 1 w 3"/>
                <a:gd name="T5" fmla="*/ 1 h 1"/>
                <a:gd name="T6" fmla="*/ 1 w 3"/>
                <a:gd name="T7" fmla="*/ 1 h 1"/>
                <a:gd name="T8" fmla="*/ 1 w 3"/>
                <a:gd name="T9" fmla="*/ 1 h 1"/>
                <a:gd name="T10" fmla="*/ 1 w 3"/>
                <a:gd name="T11" fmla="*/ 1 h 1"/>
                <a:gd name="T12" fmla="*/ 1 w 3"/>
                <a:gd name="T13" fmla="*/ 1 h 1"/>
                <a:gd name="T14" fmla="*/ 1 w 3"/>
                <a:gd name="T15" fmla="*/ 1 h 1"/>
                <a:gd name="T16" fmla="*/ 1 w 3"/>
                <a:gd name="T17" fmla="*/ 1 h 1"/>
                <a:gd name="T18" fmla="*/ 1 w 3"/>
                <a:gd name="T19" fmla="*/ 1 h 1"/>
                <a:gd name="T20" fmla="*/ 1 w 3"/>
                <a:gd name="T21" fmla="*/ 1 h 1"/>
                <a:gd name="T22" fmla="*/ 1 w 3"/>
                <a:gd name="T23" fmla="*/ 1 h 1"/>
                <a:gd name="T24" fmla="*/ 1 w 3"/>
                <a:gd name="T25" fmla="*/ 1 h 1"/>
                <a:gd name="T26" fmla="*/ 0 w 3"/>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1">
                  <a:moveTo>
                    <a:pt x="0" y="0"/>
                  </a:moveTo>
                  <a:lnTo>
                    <a:pt x="2" y="1"/>
                  </a:lnTo>
                  <a:lnTo>
                    <a:pt x="3" y="1"/>
                  </a:ln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3" name="Freeform 13"/>
            <p:cNvSpPr>
              <a:spLocks/>
            </p:cNvSpPr>
            <p:nvPr/>
          </p:nvSpPr>
          <p:spPr bwMode="auto">
            <a:xfrm>
              <a:off x="2248" y="1042"/>
              <a:ext cx="31" cy="41"/>
            </a:xfrm>
            <a:custGeom>
              <a:avLst/>
              <a:gdLst>
                <a:gd name="T0" fmla="*/ 9 w 61"/>
                <a:gd name="T1" fmla="*/ 6 h 83"/>
                <a:gd name="T2" fmla="*/ 7 w 61"/>
                <a:gd name="T3" fmla="*/ 5 h 83"/>
                <a:gd name="T4" fmla="*/ 4 w 61"/>
                <a:gd name="T5" fmla="*/ 4 h 83"/>
                <a:gd name="T6" fmla="*/ 3 w 61"/>
                <a:gd name="T7" fmla="*/ 3 h 83"/>
                <a:gd name="T8" fmla="*/ 1 w 61"/>
                <a:gd name="T9" fmla="*/ 1 h 83"/>
                <a:gd name="T10" fmla="*/ 4 w 61"/>
                <a:gd name="T11" fmla="*/ 7 h 83"/>
                <a:gd name="T12" fmla="*/ 7 w 61"/>
                <a:gd name="T13" fmla="*/ 10 h 83"/>
                <a:gd name="T14" fmla="*/ 7 w 61"/>
                <a:gd name="T15" fmla="*/ 11 h 83"/>
                <a:gd name="T16" fmla="*/ 4 w 61"/>
                <a:gd name="T17" fmla="*/ 12 h 83"/>
                <a:gd name="T18" fmla="*/ 2 w 61"/>
                <a:gd name="T19" fmla="*/ 13 h 83"/>
                <a:gd name="T20" fmla="*/ 0 w 61"/>
                <a:gd name="T21" fmla="*/ 16 h 83"/>
                <a:gd name="T22" fmla="*/ 4 w 61"/>
                <a:gd name="T23" fmla="*/ 21 h 83"/>
                <a:gd name="T24" fmla="*/ 10 w 61"/>
                <a:gd name="T25" fmla="*/ 26 h 83"/>
                <a:gd name="T26" fmla="*/ 16 w 61"/>
                <a:gd name="T27" fmla="*/ 30 h 83"/>
                <a:gd name="T28" fmla="*/ 19 w 61"/>
                <a:gd name="T29" fmla="*/ 35 h 83"/>
                <a:gd name="T30" fmla="*/ 21 w 61"/>
                <a:gd name="T31" fmla="*/ 41 h 83"/>
                <a:gd name="T32" fmla="*/ 26 w 61"/>
                <a:gd name="T33" fmla="*/ 28 h 83"/>
                <a:gd name="T34" fmla="*/ 24 w 61"/>
                <a:gd name="T35" fmla="*/ 26 h 83"/>
                <a:gd name="T36" fmla="*/ 21 w 61"/>
                <a:gd name="T37" fmla="*/ 26 h 83"/>
                <a:gd name="T38" fmla="*/ 19 w 61"/>
                <a:gd name="T39" fmla="*/ 26 h 83"/>
                <a:gd name="T40" fmla="*/ 17 w 61"/>
                <a:gd name="T41" fmla="*/ 25 h 83"/>
                <a:gd name="T42" fmla="*/ 16 w 61"/>
                <a:gd name="T43" fmla="*/ 22 h 83"/>
                <a:gd name="T44" fmla="*/ 17 w 61"/>
                <a:gd name="T45" fmla="*/ 21 h 83"/>
                <a:gd name="T46" fmla="*/ 18 w 61"/>
                <a:gd name="T47" fmla="*/ 21 h 83"/>
                <a:gd name="T48" fmla="*/ 19 w 61"/>
                <a:gd name="T49" fmla="*/ 21 h 83"/>
                <a:gd name="T50" fmla="*/ 21 w 61"/>
                <a:gd name="T51" fmla="*/ 21 h 83"/>
                <a:gd name="T52" fmla="*/ 22 w 61"/>
                <a:gd name="T53" fmla="*/ 21 h 83"/>
                <a:gd name="T54" fmla="*/ 22 w 61"/>
                <a:gd name="T55" fmla="*/ 20 h 83"/>
                <a:gd name="T56" fmla="*/ 21 w 61"/>
                <a:gd name="T57" fmla="*/ 19 h 83"/>
                <a:gd name="T58" fmla="*/ 21 w 61"/>
                <a:gd name="T59" fmla="*/ 18 h 83"/>
                <a:gd name="T60" fmla="*/ 21 w 61"/>
                <a:gd name="T61" fmla="*/ 16 h 83"/>
                <a:gd name="T62" fmla="*/ 21 w 61"/>
                <a:gd name="T63" fmla="*/ 16 h 83"/>
                <a:gd name="T64" fmla="*/ 18 w 61"/>
                <a:gd name="T65" fmla="*/ 12 h 83"/>
                <a:gd name="T66" fmla="*/ 16 w 61"/>
                <a:gd name="T67" fmla="*/ 10 h 83"/>
                <a:gd name="T68" fmla="*/ 14 w 61"/>
                <a:gd name="T69" fmla="*/ 9 h 83"/>
                <a:gd name="T70" fmla="*/ 13 w 61"/>
                <a:gd name="T71" fmla="*/ 6 h 83"/>
                <a:gd name="T72" fmla="*/ 12 w 61"/>
                <a:gd name="T73" fmla="*/ 4 h 83"/>
                <a:gd name="T74" fmla="*/ 12 w 61"/>
                <a:gd name="T75" fmla="*/ 4 h 83"/>
                <a:gd name="T76" fmla="*/ 11 w 61"/>
                <a:gd name="T77" fmla="*/ 4 h 83"/>
                <a:gd name="T78" fmla="*/ 11 w 61"/>
                <a:gd name="T79" fmla="*/ 4 h 83"/>
                <a:gd name="T80" fmla="*/ 11 w 61"/>
                <a:gd name="T81" fmla="*/ 5 h 83"/>
                <a:gd name="T82" fmla="*/ 10 w 61"/>
                <a:gd name="T83" fmla="*/ 5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1" h="83">
                  <a:moveTo>
                    <a:pt x="20" y="10"/>
                  </a:moveTo>
                  <a:lnTo>
                    <a:pt x="17" y="12"/>
                  </a:lnTo>
                  <a:lnTo>
                    <a:pt x="16" y="12"/>
                  </a:lnTo>
                  <a:lnTo>
                    <a:pt x="13" y="10"/>
                  </a:lnTo>
                  <a:lnTo>
                    <a:pt x="11" y="10"/>
                  </a:lnTo>
                  <a:lnTo>
                    <a:pt x="8" y="9"/>
                  </a:lnTo>
                  <a:lnTo>
                    <a:pt x="7" y="8"/>
                  </a:lnTo>
                  <a:lnTo>
                    <a:pt x="6" y="6"/>
                  </a:lnTo>
                  <a:lnTo>
                    <a:pt x="3" y="3"/>
                  </a:lnTo>
                  <a:lnTo>
                    <a:pt x="1" y="2"/>
                  </a:lnTo>
                  <a:lnTo>
                    <a:pt x="0" y="0"/>
                  </a:lnTo>
                  <a:lnTo>
                    <a:pt x="7" y="15"/>
                  </a:lnTo>
                  <a:lnTo>
                    <a:pt x="11" y="19"/>
                  </a:lnTo>
                  <a:lnTo>
                    <a:pt x="13" y="20"/>
                  </a:lnTo>
                  <a:lnTo>
                    <a:pt x="14" y="22"/>
                  </a:lnTo>
                  <a:lnTo>
                    <a:pt x="13" y="23"/>
                  </a:lnTo>
                  <a:lnTo>
                    <a:pt x="11" y="23"/>
                  </a:lnTo>
                  <a:lnTo>
                    <a:pt x="8" y="25"/>
                  </a:lnTo>
                  <a:lnTo>
                    <a:pt x="6" y="25"/>
                  </a:lnTo>
                  <a:lnTo>
                    <a:pt x="3" y="26"/>
                  </a:lnTo>
                  <a:lnTo>
                    <a:pt x="1" y="28"/>
                  </a:lnTo>
                  <a:lnTo>
                    <a:pt x="0" y="32"/>
                  </a:lnTo>
                  <a:lnTo>
                    <a:pt x="4" y="38"/>
                  </a:lnTo>
                  <a:lnTo>
                    <a:pt x="8" y="43"/>
                  </a:lnTo>
                  <a:lnTo>
                    <a:pt x="14" y="48"/>
                  </a:lnTo>
                  <a:lnTo>
                    <a:pt x="20" y="52"/>
                  </a:lnTo>
                  <a:lnTo>
                    <a:pt x="26" y="56"/>
                  </a:lnTo>
                  <a:lnTo>
                    <a:pt x="31" y="61"/>
                  </a:lnTo>
                  <a:lnTo>
                    <a:pt x="36" y="65"/>
                  </a:lnTo>
                  <a:lnTo>
                    <a:pt x="38" y="71"/>
                  </a:lnTo>
                  <a:lnTo>
                    <a:pt x="41" y="76"/>
                  </a:lnTo>
                  <a:lnTo>
                    <a:pt x="41" y="83"/>
                  </a:lnTo>
                  <a:lnTo>
                    <a:pt x="61" y="83"/>
                  </a:lnTo>
                  <a:lnTo>
                    <a:pt x="51" y="56"/>
                  </a:lnTo>
                  <a:lnTo>
                    <a:pt x="50" y="53"/>
                  </a:lnTo>
                  <a:lnTo>
                    <a:pt x="47" y="53"/>
                  </a:lnTo>
                  <a:lnTo>
                    <a:pt x="44" y="52"/>
                  </a:lnTo>
                  <a:lnTo>
                    <a:pt x="41" y="52"/>
                  </a:lnTo>
                  <a:lnTo>
                    <a:pt x="38" y="52"/>
                  </a:lnTo>
                  <a:lnTo>
                    <a:pt x="37" y="52"/>
                  </a:lnTo>
                  <a:lnTo>
                    <a:pt x="34" y="52"/>
                  </a:lnTo>
                  <a:lnTo>
                    <a:pt x="33" y="50"/>
                  </a:lnTo>
                  <a:lnTo>
                    <a:pt x="31" y="48"/>
                  </a:lnTo>
                  <a:lnTo>
                    <a:pt x="31" y="45"/>
                  </a:lnTo>
                  <a:lnTo>
                    <a:pt x="31" y="43"/>
                  </a:lnTo>
                  <a:lnTo>
                    <a:pt x="33" y="42"/>
                  </a:lnTo>
                  <a:lnTo>
                    <a:pt x="34" y="42"/>
                  </a:lnTo>
                  <a:lnTo>
                    <a:pt x="36" y="42"/>
                  </a:lnTo>
                  <a:lnTo>
                    <a:pt x="37" y="42"/>
                  </a:lnTo>
                  <a:lnTo>
                    <a:pt x="38" y="42"/>
                  </a:lnTo>
                  <a:lnTo>
                    <a:pt x="40" y="42"/>
                  </a:lnTo>
                  <a:lnTo>
                    <a:pt x="41" y="42"/>
                  </a:lnTo>
                  <a:lnTo>
                    <a:pt x="43" y="42"/>
                  </a:lnTo>
                  <a:lnTo>
                    <a:pt x="44" y="42"/>
                  </a:lnTo>
                  <a:lnTo>
                    <a:pt x="43" y="42"/>
                  </a:lnTo>
                  <a:lnTo>
                    <a:pt x="43" y="40"/>
                  </a:lnTo>
                  <a:lnTo>
                    <a:pt x="41" y="39"/>
                  </a:lnTo>
                  <a:lnTo>
                    <a:pt x="41" y="38"/>
                  </a:lnTo>
                  <a:lnTo>
                    <a:pt x="41" y="36"/>
                  </a:lnTo>
                  <a:lnTo>
                    <a:pt x="41" y="35"/>
                  </a:lnTo>
                  <a:lnTo>
                    <a:pt x="41" y="33"/>
                  </a:lnTo>
                  <a:lnTo>
                    <a:pt x="41" y="32"/>
                  </a:lnTo>
                  <a:lnTo>
                    <a:pt x="37" y="28"/>
                  </a:lnTo>
                  <a:lnTo>
                    <a:pt x="36" y="25"/>
                  </a:lnTo>
                  <a:lnTo>
                    <a:pt x="33" y="23"/>
                  </a:lnTo>
                  <a:lnTo>
                    <a:pt x="31" y="20"/>
                  </a:lnTo>
                  <a:lnTo>
                    <a:pt x="30" y="19"/>
                  </a:lnTo>
                  <a:lnTo>
                    <a:pt x="28" y="18"/>
                  </a:lnTo>
                  <a:lnTo>
                    <a:pt x="27" y="16"/>
                  </a:lnTo>
                  <a:lnTo>
                    <a:pt x="26" y="13"/>
                  </a:lnTo>
                  <a:lnTo>
                    <a:pt x="24" y="10"/>
                  </a:lnTo>
                  <a:lnTo>
                    <a:pt x="23" y="8"/>
                  </a:lnTo>
                  <a:lnTo>
                    <a:pt x="23" y="9"/>
                  </a:lnTo>
                  <a:lnTo>
                    <a:pt x="21" y="9"/>
                  </a:lnTo>
                  <a:lnTo>
                    <a:pt x="21" y="10"/>
                  </a:lnTo>
                  <a:lnTo>
                    <a:pt x="2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4" name="Freeform 14"/>
            <p:cNvSpPr>
              <a:spLocks/>
            </p:cNvSpPr>
            <p:nvPr/>
          </p:nvSpPr>
          <p:spPr bwMode="auto">
            <a:xfrm>
              <a:off x="2257" y="1040"/>
              <a:ext cx="3" cy="5"/>
            </a:xfrm>
            <a:custGeom>
              <a:avLst/>
              <a:gdLst>
                <a:gd name="T0" fmla="*/ 3 w 7"/>
                <a:gd name="T1" fmla="*/ 1 h 11"/>
                <a:gd name="T2" fmla="*/ 0 w 7"/>
                <a:gd name="T3" fmla="*/ 0 h 11"/>
                <a:gd name="T4" fmla="*/ 0 w 7"/>
                <a:gd name="T5" fmla="*/ 1 h 11"/>
                <a:gd name="T6" fmla="*/ 0 w 7"/>
                <a:gd name="T7" fmla="*/ 1 h 11"/>
                <a:gd name="T8" fmla="*/ 0 w 7"/>
                <a:gd name="T9" fmla="*/ 1 h 11"/>
                <a:gd name="T10" fmla="*/ 1 w 7"/>
                <a:gd name="T11" fmla="*/ 2 h 11"/>
                <a:gd name="T12" fmla="*/ 1 w 7"/>
                <a:gd name="T13" fmla="*/ 3 h 11"/>
                <a:gd name="T14" fmla="*/ 2 w 7"/>
                <a:gd name="T15" fmla="*/ 3 h 11"/>
                <a:gd name="T16" fmla="*/ 2 w 7"/>
                <a:gd name="T17" fmla="*/ 4 h 11"/>
                <a:gd name="T18" fmla="*/ 2 w 7"/>
                <a:gd name="T19" fmla="*/ 4 h 11"/>
                <a:gd name="T20" fmla="*/ 3 w 7"/>
                <a:gd name="T21" fmla="*/ 4 h 11"/>
                <a:gd name="T22" fmla="*/ 3 w 7"/>
                <a:gd name="T23" fmla="*/ 5 h 11"/>
                <a:gd name="T24" fmla="*/ 3 w 7"/>
                <a:gd name="T25" fmla="*/ 4 h 11"/>
                <a:gd name="T26" fmla="*/ 3 w 7"/>
                <a:gd name="T27" fmla="*/ 4 h 11"/>
                <a:gd name="T28" fmla="*/ 3 w 7"/>
                <a:gd name="T29" fmla="*/ 4 h 11"/>
                <a:gd name="T30" fmla="*/ 3 w 7"/>
                <a:gd name="T31" fmla="*/ 4 h 11"/>
                <a:gd name="T32" fmla="*/ 3 w 7"/>
                <a:gd name="T33" fmla="*/ 4 h 11"/>
                <a:gd name="T34" fmla="*/ 3 w 7"/>
                <a:gd name="T35" fmla="*/ 3 h 11"/>
                <a:gd name="T36" fmla="*/ 3 w 7"/>
                <a:gd name="T37" fmla="*/ 3 h 11"/>
                <a:gd name="T38" fmla="*/ 3 w 7"/>
                <a:gd name="T39" fmla="*/ 2 h 11"/>
                <a:gd name="T40" fmla="*/ 3 w 7"/>
                <a:gd name="T41" fmla="*/ 1 h 11"/>
                <a:gd name="T42" fmla="*/ 3 w 7"/>
                <a:gd name="T43" fmla="*/ 1 h 11"/>
                <a:gd name="T44" fmla="*/ 3 w 7"/>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11">
                  <a:moveTo>
                    <a:pt x="7" y="3"/>
                  </a:moveTo>
                  <a:lnTo>
                    <a:pt x="0" y="0"/>
                  </a:lnTo>
                  <a:lnTo>
                    <a:pt x="0" y="2"/>
                  </a:lnTo>
                  <a:lnTo>
                    <a:pt x="1" y="3"/>
                  </a:lnTo>
                  <a:lnTo>
                    <a:pt x="3" y="5"/>
                  </a:lnTo>
                  <a:lnTo>
                    <a:pt x="3" y="6"/>
                  </a:lnTo>
                  <a:lnTo>
                    <a:pt x="4" y="6"/>
                  </a:lnTo>
                  <a:lnTo>
                    <a:pt x="4" y="8"/>
                  </a:lnTo>
                  <a:lnTo>
                    <a:pt x="4" y="9"/>
                  </a:lnTo>
                  <a:lnTo>
                    <a:pt x="6" y="9"/>
                  </a:lnTo>
                  <a:lnTo>
                    <a:pt x="6" y="11"/>
                  </a:lnTo>
                  <a:lnTo>
                    <a:pt x="6" y="9"/>
                  </a:lnTo>
                  <a:lnTo>
                    <a:pt x="7" y="9"/>
                  </a:lnTo>
                  <a:lnTo>
                    <a:pt x="7" y="8"/>
                  </a:lnTo>
                  <a:lnTo>
                    <a:pt x="7" y="6"/>
                  </a:lnTo>
                  <a:lnTo>
                    <a:pt x="7" y="5"/>
                  </a:lnTo>
                  <a:lnTo>
                    <a:pt x="7"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5" name="Freeform 15"/>
            <p:cNvSpPr>
              <a:spLocks noEditPoints="1"/>
            </p:cNvSpPr>
            <p:nvPr/>
          </p:nvSpPr>
          <p:spPr bwMode="auto">
            <a:xfrm>
              <a:off x="2092" y="1072"/>
              <a:ext cx="209" cy="300"/>
            </a:xfrm>
            <a:custGeom>
              <a:avLst/>
              <a:gdLst>
                <a:gd name="T0" fmla="*/ 78 w 418"/>
                <a:gd name="T1" fmla="*/ 286 h 599"/>
                <a:gd name="T2" fmla="*/ 95 w 418"/>
                <a:gd name="T3" fmla="*/ 295 h 599"/>
                <a:gd name="T4" fmla="*/ 97 w 418"/>
                <a:gd name="T5" fmla="*/ 292 h 599"/>
                <a:gd name="T6" fmla="*/ 63 w 418"/>
                <a:gd name="T7" fmla="*/ 265 h 599"/>
                <a:gd name="T8" fmla="*/ 92 w 418"/>
                <a:gd name="T9" fmla="*/ 270 h 599"/>
                <a:gd name="T10" fmla="*/ 181 w 418"/>
                <a:gd name="T11" fmla="*/ 193 h 599"/>
                <a:gd name="T12" fmla="*/ 165 w 418"/>
                <a:gd name="T13" fmla="*/ 234 h 599"/>
                <a:gd name="T14" fmla="*/ 185 w 418"/>
                <a:gd name="T15" fmla="*/ 179 h 599"/>
                <a:gd name="T16" fmla="*/ 198 w 418"/>
                <a:gd name="T17" fmla="*/ 148 h 599"/>
                <a:gd name="T18" fmla="*/ 205 w 418"/>
                <a:gd name="T19" fmla="*/ 88 h 599"/>
                <a:gd name="T20" fmla="*/ 200 w 418"/>
                <a:gd name="T21" fmla="*/ 86 h 599"/>
                <a:gd name="T22" fmla="*/ 206 w 418"/>
                <a:gd name="T23" fmla="*/ 107 h 599"/>
                <a:gd name="T24" fmla="*/ 201 w 418"/>
                <a:gd name="T25" fmla="*/ 98 h 599"/>
                <a:gd name="T26" fmla="*/ 191 w 418"/>
                <a:gd name="T27" fmla="*/ 123 h 599"/>
                <a:gd name="T28" fmla="*/ 183 w 418"/>
                <a:gd name="T29" fmla="*/ 112 h 599"/>
                <a:gd name="T30" fmla="*/ 182 w 418"/>
                <a:gd name="T31" fmla="*/ 127 h 599"/>
                <a:gd name="T32" fmla="*/ 175 w 418"/>
                <a:gd name="T33" fmla="*/ 102 h 599"/>
                <a:gd name="T34" fmla="*/ 155 w 418"/>
                <a:gd name="T35" fmla="*/ 65 h 599"/>
                <a:gd name="T36" fmla="*/ 150 w 418"/>
                <a:gd name="T37" fmla="*/ 17 h 599"/>
                <a:gd name="T38" fmla="*/ 138 w 418"/>
                <a:gd name="T39" fmla="*/ 7 h 599"/>
                <a:gd name="T40" fmla="*/ 122 w 418"/>
                <a:gd name="T41" fmla="*/ 13 h 599"/>
                <a:gd name="T42" fmla="*/ 136 w 418"/>
                <a:gd name="T43" fmla="*/ 13 h 599"/>
                <a:gd name="T44" fmla="*/ 78 w 418"/>
                <a:gd name="T45" fmla="*/ 47 h 599"/>
                <a:gd name="T46" fmla="*/ 9 w 418"/>
                <a:gd name="T47" fmla="*/ 32 h 599"/>
                <a:gd name="T48" fmla="*/ 0 w 418"/>
                <a:gd name="T49" fmla="*/ 73 h 599"/>
                <a:gd name="T50" fmla="*/ 6 w 418"/>
                <a:gd name="T51" fmla="*/ 144 h 599"/>
                <a:gd name="T52" fmla="*/ 20 w 418"/>
                <a:gd name="T53" fmla="*/ 170 h 599"/>
                <a:gd name="T54" fmla="*/ 25 w 418"/>
                <a:gd name="T55" fmla="*/ 189 h 599"/>
                <a:gd name="T56" fmla="*/ 55 w 418"/>
                <a:gd name="T57" fmla="*/ 263 h 599"/>
                <a:gd name="T58" fmla="*/ 72 w 418"/>
                <a:gd name="T59" fmla="*/ 275 h 599"/>
                <a:gd name="T60" fmla="*/ 66 w 418"/>
                <a:gd name="T61" fmla="*/ 270 h 599"/>
                <a:gd name="T62" fmla="*/ 67 w 418"/>
                <a:gd name="T63" fmla="*/ 273 h 599"/>
                <a:gd name="T64" fmla="*/ 165 w 418"/>
                <a:gd name="T65" fmla="*/ 195 h 599"/>
                <a:gd name="T66" fmla="*/ 166 w 418"/>
                <a:gd name="T67" fmla="*/ 176 h 599"/>
                <a:gd name="T68" fmla="*/ 98 w 418"/>
                <a:gd name="T69" fmla="*/ 236 h 599"/>
                <a:gd name="T70" fmla="*/ 110 w 418"/>
                <a:gd name="T71" fmla="*/ 227 h 599"/>
                <a:gd name="T72" fmla="*/ 99 w 418"/>
                <a:gd name="T73" fmla="*/ 123 h 599"/>
                <a:gd name="T74" fmla="*/ 129 w 418"/>
                <a:gd name="T75" fmla="*/ 112 h 599"/>
                <a:gd name="T76" fmla="*/ 142 w 418"/>
                <a:gd name="T77" fmla="*/ 126 h 599"/>
                <a:gd name="T78" fmla="*/ 111 w 418"/>
                <a:gd name="T79" fmla="*/ 128 h 599"/>
                <a:gd name="T80" fmla="*/ 110 w 418"/>
                <a:gd name="T81" fmla="*/ 139 h 599"/>
                <a:gd name="T82" fmla="*/ 105 w 418"/>
                <a:gd name="T83" fmla="*/ 159 h 599"/>
                <a:gd name="T84" fmla="*/ 105 w 418"/>
                <a:gd name="T85" fmla="*/ 159 h 599"/>
                <a:gd name="T86" fmla="*/ 101 w 418"/>
                <a:gd name="T87" fmla="*/ 163 h 599"/>
                <a:gd name="T88" fmla="*/ 112 w 418"/>
                <a:gd name="T89" fmla="*/ 171 h 599"/>
                <a:gd name="T90" fmla="*/ 113 w 418"/>
                <a:gd name="T91" fmla="*/ 204 h 599"/>
                <a:gd name="T92" fmla="*/ 101 w 418"/>
                <a:gd name="T93" fmla="*/ 189 h 599"/>
                <a:gd name="T94" fmla="*/ 101 w 418"/>
                <a:gd name="T95" fmla="*/ 179 h 599"/>
                <a:gd name="T96" fmla="*/ 89 w 418"/>
                <a:gd name="T97" fmla="*/ 161 h 599"/>
                <a:gd name="T98" fmla="*/ 89 w 418"/>
                <a:gd name="T99" fmla="*/ 131 h 599"/>
                <a:gd name="T100" fmla="*/ 85 w 418"/>
                <a:gd name="T101" fmla="*/ 202 h 599"/>
                <a:gd name="T102" fmla="*/ 110 w 418"/>
                <a:gd name="T103" fmla="*/ 210 h 599"/>
                <a:gd name="T104" fmla="*/ 107 w 418"/>
                <a:gd name="T105" fmla="*/ 211 h 599"/>
                <a:gd name="T106" fmla="*/ 112 w 418"/>
                <a:gd name="T107" fmla="*/ 217 h 599"/>
                <a:gd name="T108" fmla="*/ 93 w 418"/>
                <a:gd name="T109" fmla="*/ 209 h 599"/>
                <a:gd name="T110" fmla="*/ 14 w 418"/>
                <a:gd name="T111" fmla="*/ 156 h 599"/>
                <a:gd name="T112" fmla="*/ 32 w 418"/>
                <a:gd name="T113" fmla="*/ 123 h 599"/>
                <a:gd name="T114" fmla="*/ 29 w 418"/>
                <a:gd name="T115" fmla="*/ 116 h 599"/>
                <a:gd name="T116" fmla="*/ 66 w 418"/>
                <a:gd name="T117" fmla="*/ 126 h 599"/>
                <a:gd name="T118" fmla="*/ 59 w 418"/>
                <a:gd name="T119" fmla="*/ 128 h 599"/>
                <a:gd name="T120" fmla="*/ 60 w 418"/>
                <a:gd name="T121" fmla="*/ 141 h 599"/>
                <a:gd name="T122" fmla="*/ 27 w 418"/>
                <a:gd name="T123" fmla="*/ 133 h 5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99">
                  <a:moveTo>
                    <a:pt x="116" y="579"/>
                  </a:moveTo>
                  <a:lnTo>
                    <a:pt x="121" y="580"/>
                  </a:lnTo>
                  <a:lnTo>
                    <a:pt x="127" y="580"/>
                  </a:lnTo>
                  <a:lnTo>
                    <a:pt x="133" y="582"/>
                  </a:lnTo>
                  <a:lnTo>
                    <a:pt x="139" y="582"/>
                  </a:lnTo>
                  <a:lnTo>
                    <a:pt x="144" y="583"/>
                  </a:lnTo>
                  <a:lnTo>
                    <a:pt x="150" y="585"/>
                  </a:lnTo>
                  <a:lnTo>
                    <a:pt x="156" y="585"/>
                  </a:lnTo>
                  <a:lnTo>
                    <a:pt x="160" y="587"/>
                  </a:lnTo>
                  <a:lnTo>
                    <a:pt x="166" y="589"/>
                  </a:lnTo>
                  <a:lnTo>
                    <a:pt x="171" y="592"/>
                  </a:lnTo>
                  <a:lnTo>
                    <a:pt x="169" y="589"/>
                  </a:lnTo>
                  <a:lnTo>
                    <a:pt x="167" y="585"/>
                  </a:lnTo>
                  <a:lnTo>
                    <a:pt x="164" y="582"/>
                  </a:lnTo>
                  <a:lnTo>
                    <a:pt x="161" y="579"/>
                  </a:lnTo>
                  <a:lnTo>
                    <a:pt x="159" y="575"/>
                  </a:lnTo>
                  <a:lnTo>
                    <a:pt x="156" y="572"/>
                  </a:lnTo>
                  <a:lnTo>
                    <a:pt x="153" y="569"/>
                  </a:lnTo>
                  <a:lnTo>
                    <a:pt x="150" y="564"/>
                  </a:lnTo>
                  <a:lnTo>
                    <a:pt x="149" y="562"/>
                  </a:lnTo>
                  <a:lnTo>
                    <a:pt x="147" y="557"/>
                  </a:lnTo>
                  <a:lnTo>
                    <a:pt x="151" y="557"/>
                  </a:lnTo>
                  <a:lnTo>
                    <a:pt x="154" y="559"/>
                  </a:lnTo>
                  <a:lnTo>
                    <a:pt x="159" y="562"/>
                  </a:lnTo>
                  <a:lnTo>
                    <a:pt x="163" y="566"/>
                  </a:lnTo>
                  <a:lnTo>
                    <a:pt x="166" y="570"/>
                  </a:lnTo>
                  <a:lnTo>
                    <a:pt x="169" y="576"/>
                  </a:lnTo>
                  <a:lnTo>
                    <a:pt x="173" y="580"/>
                  </a:lnTo>
                  <a:lnTo>
                    <a:pt x="176" y="586"/>
                  </a:lnTo>
                  <a:lnTo>
                    <a:pt x="179" y="592"/>
                  </a:lnTo>
                  <a:lnTo>
                    <a:pt x="182" y="596"/>
                  </a:lnTo>
                  <a:lnTo>
                    <a:pt x="184" y="592"/>
                  </a:lnTo>
                  <a:lnTo>
                    <a:pt x="187" y="590"/>
                  </a:lnTo>
                  <a:lnTo>
                    <a:pt x="190" y="590"/>
                  </a:lnTo>
                  <a:lnTo>
                    <a:pt x="193" y="592"/>
                  </a:lnTo>
                  <a:lnTo>
                    <a:pt x="196" y="593"/>
                  </a:lnTo>
                  <a:lnTo>
                    <a:pt x="199" y="595"/>
                  </a:lnTo>
                  <a:lnTo>
                    <a:pt x="200" y="596"/>
                  </a:lnTo>
                  <a:lnTo>
                    <a:pt x="203" y="597"/>
                  </a:lnTo>
                  <a:lnTo>
                    <a:pt x="204" y="599"/>
                  </a:lnTo>
                  <a:lnTo>
                    <a:pt x="206" y="599"/>
                  </a:lnTo>
                  <a:lnTo>
                    <a:pt x="207" y="596"/>
                  </a:lnTo>
                  <a:lnTo>
                    <a:pt x="204" y="593"/>
                  </a:lnTo>
                  <a:lnTo>
                    <a:pt x="202" y="596"/>
                  </a:lnTo>
                  <a:lnTo>
                    <a:pt x="204" y="593"/>
                  </a:lnTo>
                  <a:lnTo>
                    <a:pt x="236" y="567"/>
                  </a:lnTo>
                  <a:lnTo>
                    <a:pt x="202" y="585"/>
                  </a:lnTo>
                  <a:lnTo>
                    <a:pt x="197" y="585"/>
                  </a:lnTo>
                  <a:lnTo>
                    <a:pt x="193" y="583"/>
                  </a:lnTo>
                  <a:lnTo>
                    <a:pt x="190" y="582"/>
                  </a:lnTo>
                  <a:lnTo>
                    <a:pt x="186" y="579"/>
                  </a:lnTo>
                  <a:lnTo>
                    <a:pt x="183" y="576"/>
                  </a:lnTo>
                  <a:lnTo>
                    <a:pt x="182" y="573"/>
                  </a:lnTo>
                  <a:lnTo>
                    <a:pt x="180" y="569"/>
                  </a:lnTo>
                  <a:lnTo>
                    <a:pt x="179" y="564"/>
                  </a:lnTo>
                  <a:lnTo>
                    <a:pt x="180" y="560"/>
                  </a:lnTo>
                  <a:lnTo>
                    <a:pt x="182" y="557"/>
                  </a:lnTo>
                  <a:lnTo>
                    <a:pt x="174" y="556"/>
                  </a:lnTo>
                  <a:lnTo>
                    <a:pt x="167" y="553"/>
                  </a:lnTo>
                  <a:lnTo>
                    <a:pt x="161" y="550"/>
                  </a:lnTo>
                  <a:lnTo>
                    <a:pt x="154" y="547"/>
                  </a:lnTo>
                  <a:lnTo>
                    <a:pt x="149" y="543"/>
                  </a:lnTo>
                  <a:lnTo>
                    <a:pt x="143" y="540"/>
                  </a:lnTo>
                  <a:lnTo>
                    <a:pt x="136" y="536"/>
                  </a:lnTo>
                  <a:lnTo>
                    <a:pt x="130" y="533"/>
                  </a:lnTo>
                  <a:lnTo>
                    <a:pt x="126" y="530"/>
                  </a:lnTo>
                  <a:lnTo>
                    <a:pt x="120" y="527"/>
                  </a:lnTo>
                  <a:lnTo>
                    <a:pt x="121" y="526"/>
                  </a:lnTo>
                  <a:lnTo>
                    <a:pt x="123" y="526"/>
                  </a:lnTo>
                  <a:lnTo>
                    <a:pt x="126" y="524"/>
                  </a:lnTo>
                  <a:lnTo>
                    <a:pt x="127" y="523"/>
                  </a:lnTo>
                  <a:lnTo>
                    <a:pt x="129" y="522"/>
                  </a:lnTo>
                  <a:lnTo>
                    <a:pt x="130" y="520"/>
                  </a:lnTo>
                  <a:lnTo>
                    <a:pt x="131" y="520"/>
                  </a:lnTo>
                  <a:lnTo>
                    <a:pt x="134" y="520"/>
                  </a:lnTo>
                  <a:lnTo>
                    <a:pt x="136" y="520"/>
                  </a:lnTo>
                  <a:lnTo>
                    <a:pt x="137" y="523"/>
                  </a:lnTo>
                  <a:lnTo>
                    <a:pt x="144" y="530"/>
                  </a:lnTo>
                  <a:lnTo>
                    <a:pt x="151" y="536"/>
                  </a:lnTo>
                  <a:lnTo>
                    <a:pt x="159" y="539"/>
                  </a:lnTo>
                  <a:lnTo>
                    <a:pt x="167" y="540"/>
                  </a:lnTo>
                  <a:lnTo>
                    <a:pt x="176" y="542"/>
                  </a:lnTo>
                  <a:lnTo>
                    <a:pt x="184" y="540"/>
                  </a:lnTo>
                  <a:lnTo>
                    <a:pt x="194" y="540"/>
                  </a:lnTo>
                  <a:lnTo>
                    <a:pt x="203" y="540"/>
                  </a:lnTo>
                  <a:lnTo>
                    <a:pt x="213" y="539"/>
                  </a:lnTo>
                  <a:lnTo>
                    <a:pt x="223" y="540"/>
                  </a:lnTo>
                  <a:lnTo>
                    <a:pt x="242" y="532"/>
                  </a:lnTo>
                  <a:lnTo>
                    <a:pt x="260" y="522"/>
                  </a:lnTo>
                  <a:lnTo>
                    <a:pt x="279" y="507"/>
                  </a:lnTo>
                  <a:lnTo>
                    <a:pt x="295" y="491"/>
                  </a:lnTo>
                  <a:lnTo>
                    <a:pt x="310" y="474"/>
                  </a:lnTo>
                  <a:lnTo>
                    <a:pt x="325" y="456"/>
                  </a:lnTo>
                  <a:lnTo>
                    <a:pt x="336" y="437"/>
                  </a:lnTo>
                  <a:lnTo>
                    <a:pt x="345" y="415"/>
                  </a:lnTo>
                  <a:lnTo>
                    <a:pt x="352" y="395"/>
                  </a:lnTo>
                  <a:lnTo>
                    <a:pt x="356" y="375"/>
                  </a:lnTo>
                  <a:lnTo>
                    <a:pt x="358" y="378"/>
                  </a:lnTo>
                  <a:lnTo>
                    <a:pt x="359" y="383"/>
                  </a:lnTo>
                  <a:lnTo>
                    <a:pt x="361" y="385"/>
                  </a:lnTo>
                  <a:lnTo>
                    <a:pt x="361" y="390"/>
                  </a:lnTo>
                  <a:lnTo>
                    <a:pt x="361" y="394"/>
                  </a:lnTo>
                  <a:lnTo>
                    <a:pt x="361" y="397"/>
                  </a:lnTo>
                  <a:lnTo>
                    <a:pt x="361" y="401"/>
                  </a:lnTo>
                  <a:lnTo>
                    <a:pt x="361" y="405"/>
                  </a:lnTo>
                  <a:lnTo>
                    <a:pt x="361" y="408"/>
                  </a:lnTo>
                  <a:lnTo>
                    <a:pt x="361" y="413"/>
                  </a:lnTo>
                  <a:lnTo>
                    <a:pt x="359" y="420"/>
                  </a:lnTo>
                  <a:lnTo>
                    <a:pt x="356" y="426"/>
                  </a:lnTo>
                  <a:lnTo>
                    <a:pt x="353" y="433"/>
                  </a:lnTo>
                  <a:lnTo>
                    <a:pt x="352" y="440"/>
                  </a:lnTo>
                  <a:lnTo>
                    <a:pt x="349" y="447"/>
                  </a:lnTo>
                  <a:lnTo>
                    <a:pt x="345" y="453"/>
                  </a:lnTo>
                  <a:lnTo>
                    <a:pt x="342" y="458"/>
                  </a:lnTo>
                  <a:lnTo>
                    <a:pt x="338" y="463"/>
                  </a:lnTo>
                  <a:lnTo>
                    <a:pt x="333" y="466"/>
                  </a:lnTo>
                  <a:lnTo>
                    <a:pt x="329" y="468"/>
                  </a:lnTo>
                  <a:lnTo>
                    <a:pt x="336" y="481"/>
                  </a:lnTo>
                  <a:lnTo>
                    <a:pt x="378" y="451"/>
                  </a:lnTo>
                  <a:lnTo>
                    <a:pt x="375" y="448"/>
                  </a:lnTo>
                  <a:lnTo>
                    <a:pt x="375" y="446"/>
                  </a:lnTo>
                  <a:lnTo>
                    <a:pt x="375" y="443"/>
                  </a:lnTo>
                  <a:lnTo>
                    <a:pt x="376" y="440"/>
                  </a:lnTo>
                  <a:lnTo>
                    <a:pt x="378" y="438"/>
                  </a:lnTo>
                  <a:lnTo>
                    <a:pt x="379" y="436"/>
                  </a:lnTo>
                  <a:lnTo>
                    <a:pt x="381" y="433"/>
                  </a:lnTo>
                  <a:lnTo>
                    <a:pt x="382" y="430"/>
                  </a:lnTo>
                  <a:lnTo>
                    <a:pt x="382" y="427"/>
                  </a:lnTo>
                  <a:lnTo>
                    <a:pt x="381" y="424"/>
                  </a:lnTo>
                  <a:lnTo>
                    <a:pt x="376" y="415"/>
                  </a:lnTo>
                  <a:lnTo>
                    <a:pt x="372" y="403"/>
                  </a:lnTo>
                  <a:lnTo>
                    <a:pt x="371" y="390"/>
                  </a:lnTo>
                  <a:lnTo>
                    <a:pt x="369" y="374"/>
                  </a:lnTo>
                  <a:lnTo>
                    <a:pt x="369" y="358"/>
                  </a:lnTo>
                  <a:lnTo>
                    <a:pt x="369" y="341"/>
                  </a:lnTo>
                  <a:lnTo>
                    <a:pt x="371" y="325"/>
                  </a:lnTo>
                  <a:lnTo>
                    <a:pt x="372" y="308"/>
                  </a:lnTo>
                  <a:lnTo>
                    <a:pt x="375" y="294"/>
                  </a:lnTo>
                  <a:lnTo>
                    <a:pt x="378" y="279"/>
                  </a:lnTo>
                  <a:lnTo>
                    <a:pt x="383" y="279"/>
                  </a:lnTo>
                  <a:lnTo>
                    <a:pt x="383" y="282"/>
                  </a:lnTo>
                  <a:lnTo>
                    <a:pt x="386" y="284"/>
                  </a:lnTo>
                  <a:lnTo>
                    <a:pt x="388" y="285"/>
                  </a:lnTo>
                  <a:lnTo>
                    <a:pt x="389" y="287"/>
                  </a:lnTo>
                  <a:lnTo>
                    <a:pt x="392" y="289"/>
                  </a:lnTo>
                  <a:lnTo>
                    <a:pt x="393" y="291"/>
                  </a:lnTo>
                  <a:lnTo>
                    <a:pt x="395" y="292"/>
                  </a:lnTo>
                  <a:lnTo>
                    <a:pt x="395" y="294"/>
                  </a:lnTo>
                  <a:lnTo>
                    <a:pt x="393" y="297"/>
                  </a:lnTo>
                  <a:lnTo>
                    <a:pt x="391" y="299"/>
                  </a:lnTo>
                  <a:lnTo>
                    <a:pt x="396" y="295"/>
                  </a:lnTo>
                  <a:lnTo>
                    <a:pt x="401" y="292"/>
                  </a:lnTo>
                  <a:lnTo>
                    <a:pt x="403" y="288"/>
                  </a:lnTo>
                  <a:lnTo>
                    <a:pt x="406" y="284"/>
                  </a:lnTo>
                  <a:lnTo>
                    <a:pt x="408" y="278"/>
                  </a:lnTo>
                  <a:lnTo>
                    <a:pt x="411" y="274"/>
                  </a:lnTo>
                  <a:lnTo>
                    <a:pt x="412" y="268"/>
                  </a:lnTo>
                  <a:lnTo>
                    <a:pt x="414" y="264"/>
                  </a:lnTo>
                  <a:lnTo>
                    <a:pt x="415" y="258"/>
                  </a:lnTo>
                  <a:lnTo>
                    <a:pt x="418" y="252"/>
                  </a:lnTo>
                  <a:lnTo>
                    <a:pt x="418" y="244"/>
                  </a:lnTo>
                  <a:lnTo>
                    <a:pt x="418" y="234"/>
                  </a:lnTo>
                  <a:lnTo>
                    <a:pt x="418" y="223"/>
                  </a:lnTo>
                  <a:lnTo>
                    <a:pt x="418" y="212"/>
                  </a:lnTo>
                  <a:lnTo>
                    <a:pt x="418" y="202"/>
                  </a:lnTo>
                  <a:lnTo>
                    <a:pt x="416" y="192"/>
                  </a:lnTo>
                  <a:lnTo>
                    <a:pt x="414" y="183"/>
                  </a:lnTo>
                  <a:lnTo>
                    <a:pt x="409" y="176"/>
                  </a:lnTo>
                  <a:lnTo>
                    <a:pt x="403" y="170"/>
                  </a:lnTo>
                  <a:lnTo>
                    <a:pt x="395" y="166"/>
                  </a:lnTo>
                  <a:lnTo>
                    <a:pt x="392" y="169"/>
                  </a:lnTo>
                  <a:lnTo>
                    <a:pt x="388" y="173"/>
                  </a:lnTo>
                  <a:lnTo>
                    <a:pt x="385" y="176"/>
                  </a:lnTo>
                  <a:lnTo>
                    <a:pt x="382" y="182"/>
                  </a:lnTo>
                  <a:lnTo>
                    <a:pt x="379" y="186"/>
                  </a:lnTo>
                  <a:lnTo>
                    <a:pt x="378" y="191"/>
                  </a:lnTo>
                  <a:lnTo>
                    <a:pt x="376" y="195"/>
                  </a:lnTo>
                  <a:lnTo>
                    <a:pt x="375" y="199"/>
                  </a:lnTo>
                  <a:lnTo>
                    <a:pt x="373" y="203"/>
                  </a:lnTo>
                  <a:lnTo>
                    <a:pt x="373" y="206"/>
                  </a:lnTo>
                  <a:lnTo>
                    <a:pt x="395" y="172"/>
                  </a:lnTo>
                  <a:lnTo>
                    <a:pt x="396" y="172"/>
                  </a:lnTo>
                  <a:lnTo>
                    <a:pt x="398" y="172"/>
                  </a:lnTo>
                  <a:lnTo>
                    <a:pt x="399" y="172"/>
                  </a:lnTo>
                  <a:lnTo>
                    <a:pt x="401" y="173"/>
                  </a:lnTo>
                  <a:lnTo>
                    <a:pt x="402" y="173"/>
                  </a:lnTo>
                  <a:lnTo>
                    <a:pt x="403" y="173"/>
                  </a:lnTo>
                  <a:lnTo>
                    <a:pt x="403" y="175"/>
                  </a:lnTo>
                  <a:lnTo>
                    <a:pt x="405" y="176"/>
                  </a:lnTo>
                  <a:lnTo>
                    <a:pt x="406" y="179"/>
                  </a:lnTo>
                  <a:lnTo>
                    <a:pt x="409" y="182"/>
                  </a:lnTo>
                  <a:lnTo>
                    <a:pt x="411" y="186"/>
                  </a:lnTo>
                  <a:lnTo>
                    <a:pt x="412" y="189"/>
                  </a:lnTo>
                  <a:lnTo>
                    <a:pt x="414" y="193"/>
                  </a:lnTo>
                  <a:lnTo>
                    <a:pt x="415" y="198"/>
                  </a:lnTo>
                  <a:lnTo>
                    <a:pt x="415" y="202"/>
                  </a:lnTo>
                  <a:lnTo>
                    <a:pt x="415" y="205"/>
                  </a:lnTo>
                  <a:lnTo>
                    <a:pt x="414" y="209"/>
                  </a:lnTo>
                  <a:lnTo>
                    <a:pt x="412" y="213"/>
                  </a:lnTo>
                  <a:lnTo>
                    <a:pt x="411" y="213"/>
                  </a:lnTo>
                  <a:lnTo>
                    <a:pt x="411" y="212"/>
                  </a:lnTo>
                  <a:lnTo>
                    <a:pt x="409" y="212"/>
                  </a:lnTo>
                  <a:lnTo>
                    <a:pt x="408" y="211"/>
                  </a:lnTo>
                  <a:lnTo>
                    <a:pt x="408" y="209"/>
                  </a:lnTo>
                  <a:lnTo>
                    <a:pt x="408" y="208"/>
                  </a:lnTo>
                  <a:lnTo>
                    <a:pt x="408" y="206"/>
                  </a:lnTo>
                  <a:lnTo>
                    <a:pt x="406" y="205"/>
                  </a:lnTo>
                  <a:lnTo>
                    <a:pt x="406" y="203"/>
                  </a:lnTo>
                  <a:lnTo>
                    <a:pt x="406" y="202"/>
                  </a:lnTo>
                  <a:lnTo>
                    <a:pt x="406" y="201"/>
                  </a:lnTo>
                  <a:lnTo>
                    <a:pt x="405" y="199"/>
                  </a:lnTo>
                  <a:lnTo>
                    <a:pt x="405" y="196"/>
                  </a:lnTo>
                  <a:lnTo>
                    <a:pt x="403" y="196"/>
                  </a:lnTo>
                  <a:lnTo>
                    <a:pt x="402" y="195"/>
                  </a:lnTo>
                  <a:lnTo>
                    <a:pt x="401" y="195"/>
                  </a:lnTo>
                  <a:lnTo>
                    <a:pt x="398" y="196"/>
                  </a:lnTo>
                  <a:lnTo>
                    <a:pt x="398" y="203"/>
                  </a:lnTo>
                  <a:lnTo>
                    <a:pt x="398" y="209"/>
                  </a:lnTo>
                  <a:lnTo>
                    <a:pt x="398" y="216"/>
                  </a:lnTo>
                  <a:lnTo>
                    <a:pt x="398" y="223"/>
                  </a:lnTo>
                  <a:lnTo>
                    <a:pt x="398" y="231"/>
                  </a:lnTo>
                  <a:lnTo>
                    <a:pt x="398" y="238"/>
                  </a:lnTo>
                  <a:lnTo>
                    <a:pt x="396" y="245"/>
                  </a:lnTo>
                  <a:lnTo>
                    <a:pt x="393" y="251"/>
                  </a:lnTo>
                  <a:lnTo>
                    <a:pt x="391" y="258"/>
                  </a:lnTo>
                  <a:lnTo>
                    <a:pt x="386" y="264"/>
                  </a:lnTo>
                  <a:lnTo>
                    <a:pt x="381" y="269"/>
                  </a:lnTo>
                  <a:lnTo>
                    <a:pt x="383" y="264"/>
                  </a:lnTo>
                  <a:lnTo>
                    <a:pt x="383" y="258"/>
                  </a:lnTo>
                  <a:lnTo>
                    <a:pt x="382" y="252"/>
                  </a:lnTo>
                  <a:lnTo>
                    <a:pt x="381" y="246"/>
                  </a:lnTo>
                  <a:lnTo>
                    <a:pt x="378" y="241"/>
                  </a:lnTo>
                  <a:lnTo>
                    <a:pt x="376" y="236"/>
                  </a:lnTo>
                  <a:lnTo>
                    <a:pt x="375" y="231"/>
                  </a:lnTo>
                  <a:lnTo>
                    <a:pt x="375" y="225"/>
                  </a:lnTo>
                  <a:lnTo>
                    <a:pt x="376" y="219"/>
                  </a:lnTo>
                  <a:lnTo>
                    <a:pt x="381" y="213"/>
                  </a:lnTo>
                  <a:lnTo>
                    <a:pt x="371" y="213"/>
                  </a:lnTo>
                  <a:lnTo>
                    <a:pt x="371" y="215"/>
                  </a:lnTo>
                  <a:lnTo>
                    <a:pt x="371" y="216"/>
                  </a:lnTo>
                  <a:lnTo>
                    <a:pt x="371" y="218"/>
                  </a:lnTo>
                  <a:lnTo>
                    <a:pt x="371" y="219"/>
                  </a:lnTo>
                  <a:lnTo>
                    <a:pt x="369" y="221"/>
                  </a:lnTo>
                  <a:lnTo>
                    <a:pt x="369" y="222"/>
                  </a:lnTo>
                  <a:lnTo>
                    <a:pt x="368" y="222"/>
                  </a:lnTo>
                  <a:lnTo>
                    <a:pt x="368" y="223"/>
                  </a:lnTo>
                  <a:lnTo>
                    <a:pt x="366" y="223"/>
                  </a:lnTo>
                  <a:lnTo>
                    <a:pt x="368" y="226"/>
                  </a:lnTo>
                  <a:lnTo>
                    <a:pt x="369" y="229"/>
                  </a:lnTo>
                  <a:lnTo>
                    <a:pt x="371" y="232"/>
                  </a:lnTo>
                  <a:lnTo>
                    <a:pt x="372" y="236"/>
                  </a:lnTo>
                  <a:lnTo>
                    <a:pt x="372" y="239"/>
                  </a:lnTo>
                  <a:lnTo>
                    <a:pt x="373" y="244"/>
                  </a:lnTo>
                  <a:lnTo>
                    <a:pt x="373" y="246"/>
                  </a:lnTo>
                  <a:lnTo>
                    <a:pt x="373" y="251"/>
                  </a:lnTo>
                  <a:lnTo>
                    <a:pt x="372" y="254"/>
                  </a:lnTo>
                  <a:lnTo>
                    <a:pt x="371" y="258"/>
                  </a:lnTo>
                  <a:lnTo>
                    <a:pt x="369" y="258"/>
                  </a:lnTo>
                  <a:lnTo>
                    <a:pt x="368" y="258"/>
                  </a:lnTo>
                  <a:lnTo>
                    <a:pt x="366" y="258"/>
                  </a:lnTo>
                  <a:lnTo>
                    <a:pt x="365" y="256"/>
                  </a:lnTo>
                  <a:lnTo>
                    <a:pt x="363" y="255"/>
                  </a:lnTo>
                  <a:lnTo>
                    <a:pt x="363" y="254"/>
                  </a:lnTo>
                  <a:lnTo>
                    <a:pt x="362" y="254"/>
                  </a:lnTo>
                  <a:lnTo>
                    <a:pt x="361" y="252"/>
                  </a:lnTo>
                  <a:lnTo>
                    <a:pt x="361" y="249"/>
                  </a:lnTo>
                  <a:lnTo>
                    <a:pt x="361" y="248"/>
                  </a:lnTo>
                  <a:lnTo>
                    <a:pt x="361" y="245"/>
                  </a:lnTo>
                  <a:lnTo>
                    <a:pt x="359" y="244"/>
                  </a:lnTo>
                  <a:lnTo>
                    <a:pt x="359" y="241"/>
                  </a:lnTo>
                  <a:lnTo>
                    <a:pt x="359" y="238"/>
                  </a:lnTo>
                  <a:lnTo>
                    <a:pt x="361" y="236"/>
                  </a:lnTo>
                  <a:lnTo>
                    <a:pt x="361" y="235"/>
                  </a:lnTo>
                  <a:lnTo>
                    <a:pt x="362" y="232"/>
                  </a:lnTo>
                  <a:lnTo>
                    <a:pt x="363" y="231"/>
                  </a:lnTo>
                  <a:lnTo>
                    <a:pt x="359" y="225"/>
                  </a:lnTo>
                  <a:lnTo>
                    <a:pt x="355" y="218"/>
                  </a:lnTo>
                  <a:lnTo>
                    <a:pt x="352" y="211"/>
                  </a:lnTo>
                  <a:lnTo>
                    <a:pt x="349" y="203"/>
                  </a:lnTo>
                  <a:lnTo>
                    <a:pt x="348" y="195"/>
                  </a:lnTo>
                  <a:lnTo>
                    <a:pt x="346" y="188"/>
                  </a:lnTo>
                  <a:lnTo>
                    <a:pt x="346" y="180"/>
                  </a:lnTo>
                  <a:lnTo>
                    <a:pt x="346" y="173"/>
                  </a:lnTo>
                  <a:lnTo>
                    <a:pt x="346" y="168"/>
                  </a:lnTo>
                  <a:lnTo>
                    <a:pt x="346" y="162"/>
                  </a:lnTo>
                  <a:lnTo>
                    <a:pt x="343" y="159"/>
                  </a:lnTo>
                  <a:lnTo>
                    <a:pt x="339" y="156"/>
                  </a:lnTo>
                  <a:lnTo>
                    <a:pt x="336" y="153"/>
                  </a:lnTo>
                  <a:lnTo>
                    <a:pt x="333" y="149"/>
                  </a:lnTo>
                  <a:lnTo>
                    <a:pt x="329" y="148"/>
                  </a:lnTo>
                  <a:lnTo>
                    <a:pt x="326" y="145"/>
                  </a:lnTo>
                  <a:lnTo>
                    <a:pt x="322" y="142"/>
                  </a:lnTo>
                  <a:lnTo>
                    <a:pt x="318" y="140"/>
                  </a:lnTo>
                  <a:lnTo>
                    <a:pt x="313" y="139"/>
                  </a:lnTo>
                  <a:lnTo>
                    <a:pt x="309" y="138"/>
                  </a:lnTo>
                  <a:lnTo>
                    <a:pt x="310" y="130"/>
                  </a:lnTo>
                  <a:lnTo>
                    <a:pt x="312" y="125"/>
                  </a:lnTo>
                  <a:lnTo>
                    <a:pt x="310" y="120"/>
                  </a:lnTo>
                  <a:lnTo>
                    <a:pt x="310" y="115"/>
                  </a:lnTo>
                  <a:lnTo>
                    <a:pt x="309" y="110"/>
                  </a:lnTo>
                  <a:lnTo>
                    <a:pt x="308" y="106"/>
                  </a:lnTo>
                  <a:lnTo>
                    <a:pt x="306" y="100"/>
                  </a:lnTo>
                  <a:lnTo>
                    <a:pt x="306" y="95"/>
                  </a:lnTo>
                  <a:lnTo>
                    <a:pt x="308" y="87"/>
                  </a:lnTo>
                  <a:lnTo>
                    <a:pt x="309" y="80"/>
                  </a:lnTo>
                  <a:lnTo>
                    <a:pt x="308" y="74"/>
                  </a:lnTo>
                  <a:lnTo>
                    <a:pt x="308" y="69"/>
                  </a:lnTo>
                  <a:lnTo>
                    <a:pt x="306" y="63"/>
                  </a:lnTo>
                  <a:lnTo>
                    <a:pt x="306" y="56"/>
                  </a:lnTo>
                  <a:lnTo>
                    <a:pt x="305" y="50"/>
                  </a:lnTo>
                  <a:lnTo>
                    <a:pt x="303" y="44"/>
                  </a:lnTo>
                  <a:lnTo>
                    <a:pt x="302" y="39"/>
                  </a:lnTo>
                  <a:lnTo>
                    <a:pt x="300" y="33"/>
                  </a:lnTo>
                  <a:lnTo>
                    <a:pt x="298" y="29"/>
                  </a:lnTo>
                  <a:lnTo>
                    <a:pt x="295" y="24"/>
                  </a:lnTo>
                  <a:lnTo>
                    <a:pt x="300" y="23"/>
                  </a:lnTo>
                  <a:lnTo>
                    <a:pt x="305" y="20"/>
                  </a:lnTo>
                  <a:lnTo>
                    <a:pt x="306" y="19"/>
                  </a:lnTo>
                  <a:lnTo>
                    <a:pt x="306" y="16"/>
                  </a:lnTo>
                  <a:lnTo>
                    <a:pt x="306" y="13"/>
                  </a:lnTo>
                  <a:lnTo>
                    <a:pt x="305" y="10"/>
                  </a:lnTo>
                  <a:lnTo>
                    <a:pt x="303" y="7"/>
                  </a:lnTo>
                  <a:lnTo>
                    <a:pt x="302" y="6"/>
                  </a:lnTo>
                  <a:lnTo>
                    <a:pt x="300" y="3"/>
                  </a:lnTo>
                  <a:lnTo>
                    <a:pt x="302" y="0"/>
                  </a:lnTo>
                  <a:lnTo>
                    <a:pt x="296" y="1"/>
                  </a:lnTo>
                  <a:lnTo>
                    <a:pt x="292" y="4"/>
                  </a:lnTo>
                  <a:lnTo>
                    <a:pt x="286" y="7"/>
                  </a:lnTo>
                  <a:lnTo>
                    <a:pt x="282" y="10"/>
                  </a:lnTo>
                  <a:lnTo>
                    <a:pt x="276" y="14"/>
                  </a:lnTo>
                  <a:lnTo>
                    <a:pt x="272" y="17"/>
                  </a:lnTo>
                  <a:lnTo>
                    <a:pt x="266" y="20"/>
                  </a:lnTo>
                  <a:lnTo>
                    <a:pt x="262" y="21"/>
                  </a:lnTo>
                  <a:lnTo>
                    <a:pt x="257" y="21"/>
                  </a:lnTo>
                  <a:lnTo>
                    <a:pt x="252" y="20"/>
                  </a:lnTo>
                  <a:lnTo>
                    <a:pt x="253" y="20"/>
                  </a:lnTo>
                  <a:lnTo>
                    <a:pt x="253" y="21"/>
                  </a:lnTo>
                  <a:lnTo>
                    <a:pt x="247" y="23"/>
                  </a:lnTo>
                  <a:lnTo>
                    <a:pt x="243" y="26"/>
                  </a:lnTo>
                  <a:lnTo>
                    <a:pt x="239" y="29"/>
                  </a:lnTo>
                  <a:lnTo>
                    <a:pt x="236" y="33"/>
                  </a:lnTo>
                  <a:lnTo>
                    <a:pt x="232" y="36"/>
                  </a:lnTo>
                  <a:lnTo>
                    <a:pt x="229" y="40"/>
                  </a:lnTo>
                  <a:lnTo>
                    <a:pt x="224" y="43"/>
                  </a:lnTo>
                  <a:lnTo>
                    <a:pt x="220" y="44"/>
                  </a:lnTo>
                  <a:lnTo>
                    <a:pt x="214" y="46"/>
                  </a:lnTo>
                  <a:lnTo>
                    <a:pt x="209" y="46"/>
                  </a:lnTo>
                  <a:lnTo>
                    <a:pt x="212" y="56"/>
                  </a:lnTo>
                  <a:lnTo>
                    <a:pt x="220" y="52"/>
                  </a:lnTo>
                  <a:lnTo>
                    <a:pt x="229" y="46"/>
                  </a:lnTo>
                  <a:lnTo>
                    <a:pt x="236" y="42"/>
                  </a:lnTo>
                  <a:lnTo>
                    <a:pt x="242" y="37"/>
                  </a:lnTo>
                  <a:lnTo>
                    <a:pt x="249" y="33"/>
                  </a:lnTo>
                  <a:lnTo>
                    <a:pt x="256" y="29"/>
                  </a:lnTo>
                  <a:lnTo>
                    <a:pt x="263" y="27"/>
                  </a:lnTo>
                  <a:lnTo>
                    <a:pt x="272" y="26"/>
                  </a:lnTo>
                  <a:lnTo>
                    <a:pt x="280" y="26"/>
                  </a:lnTo>
                  <a:lnTo>
                    <a:pt x="292" y="29"/>
                  </a:lnTo>
                  <a:lnTo>
                    <a:pt x="277" y="49"/>
                  </a:lnTo>
                  <a:lnTo>
                    <a:pt x="267" y="47"/>
                  </a:lnTo>
                  <a:lnTo>
                    <a:pt x="259" y="49"/>
                  </a:lnTo>
                  <a:lnTo>
                    <a:pt x="249" y="53"/>
                  </a:lnTo>
                  <a:lnTo>
                    <a:pt x="240" y="59"/>
                  </a:lnTo>
                  <a:lnTo>
                    <a:pt x="232" y="66"/>
                  </a:lnTo>
                  <a:lnTo>
                    <a:pt x="223" y="73"/>
                  </a:lnTo>
                  <a:lnTo>
                    <a:pt x="214" y="80"/>
                  </a:lnTo>
                  <a:lnTo>
                    <a:pt x="204" y="86"/>
                  </a:lnTo>
                  <a:lnTo>
                    <a:pt x="194" y="89"/>
                  </a:lnTo>
                  <a:lnTo>
                    <a:pt x="184" y="90"/>
                  </a:lnTo>
                  <a:lnTo>
                    <a:pt x="176" y="93"/>
                  </a:lnTo>
                  <a:lnTo>
                    <a:pt x="169" y="95"/>
                  </a:lnTo>
                  <a:lnTo>
                    <a:pt x="161" y="95"/>
                  </a:lnTo>
                  <a:lnTo>
                    <a:pt x="156" y="93"/>
                  </a:lnTo>
                  <a:lnTo>
                    <a:pt x="150" y="93"/>
                  </a:lnTo>
                  <a:lnTo>
                    <a:pt x="143" y="93"/>
                  </a:lnTo>
                  <a:lnTo>
                    <a:pt x="137" y="93"/>
                  </a:lnTo>
                  <a:lnTo>
                    <a:pt x="131" y="95"/>
                  </a:lnTo>
                  <a:lnTo>
                    <a:pt x="126" y="97"/>
                  </a:lnTo>
                  <a:lnTo>
                    <a:pt x="120" y="103"/>
                  </a:lnTo>
                  <a:lnTo>
                    <a:pt x="110" y="93"/>
                  </a:lnTo>
                  <a:lnTo>
                    <a:pt x="100" y="87"/>
                  </a:lnTo>
                  <a:lnTo>
                    <a:pt x="88" y="83"/>
                  </a:lnTo>
                  <a:lnTo>
                    <a:pt x="77" y="82"/>
                  </a:lnTo>
                  <a:lnTo>
                    <a:pt x="66" y="82"/>
                  </a:lnTo>
                  <a:lnTo>
                    <a:pt x="55" y="80"/>
                  </a:lnTo>
                  <a:lnTo>
                    <a:pt x="44" y="79"/>
                  </a:lnTo>
                  <a:lnTo>
                    <a:pt x="35" y="76"/>
                  </a:lnTo>
                  <a:lnTo>
                    <a:pt x="27" y="69"/>
                  </a:lnTo>
                  <a:lnTo>
                    <a:pt x="20" y="59"/>
                  </a:lnTo>
                  <a:lnTo>
                    <a:pt x="18" y="63"/>
                  </a:lnTo>
                  <a:lnTo>
                    <a:pt x="15" y="64"/>
                  </a:lnTo>
                  <a:lnTo>
                    <a:pt x="14" y="66"/>
                  </a:lnTo>
                  <a:lnTo>
                    <a:pt x="11" y="66"/>
                  </a:lnTo>
                  <a:lnTo>
                    <a:pt x="10" y="64"/>
                  </a:lnTo>
                  <a:lnTo>
                    <a:pt x="7" y="63"/>
                  </a:lnTo>
                  <a:lnTo>
                    <a:pt x="4" y="63"/>
                  </a:lnTo>
                  <a:lnTo>
                    <a:pt x="2" y="62"/>
                  </a:lnTo>
                  <a:lnTo>
                    <a:pt x="1" y="62"/>
                  </a:lnTo>
                  <a:lnTo>
                    <a:pt x="0" y="63"/>
                  </a:lnTo>
                  <a:lnTo>
                    <a:pt x="0" y="73"/>
                  </a:lnTo>
                  <a:lnTo>
                    <a:pt x="0" y="83"/>
                  </a:lnTo>
                  <a:lnTo>
                    <a:pt x="0" y="95"/>
                  </a:lnTo>
                  <a:lnTo>
                    <a:pt x="0" y="105"/>
                  </a:lnTo>
                  <a:lnTo>
                    <a:pt x="0" y="116"/>
                  </a:lnTo>
                  <a:lnTo>
                    <a:pt x="0" y="126"/>
                  </a:lnTo>
                  <a:lnTo>
                    <a:pt x="0" y="136"/>
                  </a:lnTo>
                  <a:lnTo>
                    <a:pt x="0" y="146"/>
                  </a:lnTo>
                  <a:lnTo>
                    <a:pt x="0" y="156"/>
                  </a:lnTo>
                  <a:lnTo>
                    <a:pt x="0" y="166"/>
                  </a:lnTo>
                  <a:lnTo>
                    <a:pt x="1" y="179"/>
                  </a:lnTo>
                  <a:lnTo>
                    <a:pt x="2" y="192"/>
                  </a:lnTo>
                  <a:lnTo>
                    <a:pt x="5" y="203"/>
                  </a:lnTo>
                  <a:lnTo>
                    <a:pt x="7" y="216"/>
                  </a:lnTo>
                  <a:lnTo>
                    <a:pt x="10" y="228"/>
                  </a:lnTo>
                  <a:lnTo>
                    <a:pt x="11" y="239"/>
                  </a:lnTo>
                  <a:lnTo>
                    <a:pt x="13" y="251"/>
                  </a:lnTo>
                  <a:lnTo>
                    <a:pt x="15" y="262"/>
                  </a:lnTo>
                  <a:lnTo>
                    <a:pt x="17" y="275"/>
                  </a:lnTo>
                  <a:lnTo>
                    <a:pt x="20" y="287"/>
                  </a:lnTo>
                  <a:lnTo>
                    <a:pt x="18" y="288"/>
                  </a:lnTo>
                  <a:lnTo>
                    <a:pt x="15" y="289"/>
                  </a:lnTo>
                  <a:lnTo>
                    <a:pt x="14" y="289"/>
                  </a:lnTo>
                  <a:lnTo>
                    <a:pt x="13" y="289"/>
                  </a:lnTo>
                  <a:lnTo>
                    <a:pt x="11" y="288"/>
                  </a:lnTo>
                  <a:lnTo>
                    <a:pt x="10" y="287"/>
                  </a:lnTo>
                  <a:lnTo>
                    <a:pt x="7" y="285"/>
                  </a:lnTo>
                  <a:lnTo>
                    <a:pt x="5" y="284"/>
                  </a:lnTo>
                  <a:lnTo>
                    <a:pt x="4" y="282"/>
                  </a:lnTo>
                  <a:lnTo>
                    <a:pt x="2" y="282"/>
                  </a:lnTo>
                  <a:lnTo>
                    <a:pt x="5" y="304"/>
                  </a:lnTo>
                  <a:lnTo>
                    <a:pt x="10" y="307"/>
                  </a:lnTo>
                  <a:lnTo>
                    <a:pt x="13" y="311"/>
                  </a:lnTo>
                  <a:lnTo>
                    <a:pt x="15" y="315"/>
                  </a:lnTo>
                  <a:lnTo>
                    <a:pt x="17" y="319"/>
                  </a:lnTo>
                  <a:lnTo>
                    <a:pt x="20" y="324"/>
                  </a:lnTo>
                  <a:lnTo>
                    <a:pt x="21" y="328"/>
                  </a:lnTo>
                  <a:lnTo>
                    <a:pt x="24" y="331"/>
                  </a:lnTo>
                  <a:lnTo>
                    <a:pt x="28" y="334"/>
                  </a:lnTo>
                  <a:lnTo>
                    <a:pt x="31" y="334"/>
                  </a:lnTo>
                  <a:lnTo>
                    <a:pt x="37" y="334"/>
                  </a:lnTo>
                  <a:lnTo>
                    <a:pt x="40" y="340"/>
                  </a:lnTo>
                  <a:lnTo>
                    <a:pt x="43" y="345"/>
                  </a:lnTo>
                  <a:lnTo>
                    <a:pt x="45" y="351"/>
                  </a:lnTo>
                  <a:lnTo>
                    <a:pt x="50" y="357"/>
                  </a:lnTo>
                  <a:lnTo>
                    <a:pt x="53" y="362"/>
                  </a:lnTo>
                  <a:lnTo>
                    <a:pt x="55" y="368"/>
                  </a:lnTo>
                  <a:lnTo>
                    <a:pt x="57" y="374"/>
                  </a:lnTo>
                  <a:lnTo>
                    <a:pt x="58" y="380"/>
                  </a:lnTo>
                  <a:lnTo>
                    <a:pt x="58" y="385"/>
                  </a:lnTo>
                  <a:lnTo>
                    <a:pt x="57" y="393"/>
                  </a:lnTo>
                  <a:lnTo>
                    <a:pt x="54" y="393"/>
                  </a:lnTo>
                  <a:lnTo>
                    <a:pt x="53" y="391"/>
                  </a:lnTo>
                  <a:lnTo>
                    <a:pt x="51" y="390"/>
                  </a:lnTo>
                  <a:lnTo>
                    <a:pt x="50" y="388"/>
                  </a:lnTo>
                  <a:lnTo>
                    <a:pt x="50" y="385"/>
                  </a:lnTo>
                  <a:lnTo>
                    <a:pt x="50" y="384"/>
                  </a:lnTo>
                  <a:lnTo>
                    <a:pt x="50" y="381"/>
                  </a:lnTo>
                  <a:lnTo>
                    <a:pt x="50" y="378"/>
                  </a:lnTo>
                  <a:lnTo>
                    <a:pt x="48" y="377"/>
                  </a:lnTo>
                  <a:lnTo>
                    <a:pt x="47" y="375"/>
                  </a:lnTo>
                  <a:lnTo>
                    <a:pt x="47" y="388"/>
                  </a:lnTo>
                  <a:lnTo>
                    <a:pt x="50" y="400"/>
                  </a:lnTo>
                  <a:lnTo>
                    <a:pt x="55" y="411"/>
                  </a:lnTo>
                  <a:lnTo>
                    <a:pt x="63" y="421"/>
                  </a:lnTo>
                  <a:lnTo>
                    <a:pt x="70" y="433"/>
                  </a:lnTo>
                  <a:lnTo>
                    <a:pt x="78" y="441"/>
                  </a:lnTo>
                  <a:lnTo>
                    <a:pt x="86" y="451"/>
                  </a:lnTo>
                  <a:lnTo>
                    <a:pt x="94" y="461"/>
                  </a:lnTo>
                  <a:lnTo>
                    <a:pt x="100" y="471"/>
                  </a:lnTo>
                  <a:lnTo>
                    <a:pt x="106" y="481"/>
                  </a:lnTo>
                  <a:lnTo>
                    <a:pt x="107" y="489"/>
                  </a:lnTo>
                  <a:lnTo>
                    <a:pt x="107" y="497"/>
                  </a:lnTo>
                  <a:lnTo>
                    <a:pt x="108" y="506"/>
                  </a:lnTo>
                  <a:lnTo>
                    <a:pt x="110" y="516"/>
                  </a:lnTo>
                  <a:lnTo>
                    <a:pt x="110" y="526"/>
                  </a:lnTo>
                  <a:lnTo>
                    <a:pt x="111" y="536"/>
                  </a:lnTo>
                  <a:lnTo>
                    <a:pt x="113" y="547"/>
                  </a:lnTo>
                  <a:lnTo>
                    <a:pt x="114" y="557"/>
                  </a:lnTo>
                  <a:lnTo>
                    <a:pt x="114" y="569"/>
                  </a:lnTo>
                  <a:lnTo>
                    <a:pt x="116" y="579"/>
                  </a:lnTo>
                  <a:close/>
                  <a:moveTo>
                    <a:pt x="140" y="550"/>
                  </a:moveTo>
                  <a:lnTo>
                    <a:pt x="147" y="550"/>
                  </a:lnTo>
                  <a:lnTo>
                    <a:pt x="146" y="552"/>
                  </a:lnTo>
                  <a:lnTo>
                    <a:pt x="144" y="552"/>
                  </a:lnTo>
                  <a:lnTo>
                    <a:pt x="143" y="552"/>
                  </a:lnTo>
                  <a:lnTo>
                    <a:pt x="143" y="550"/>
                  </a:lnTo>
                  <a:lnTo>
                    <a:pt x="141" y="550"/>
                  </a:lnTo>
                  <a:lnTo>
                    <a:pt x="140" y="550"/>
                  </a:lnTo>
                  <a:lnTo>
                    <a:pt x="139" y="550"/>
                  </a:lnTo>
                  <a:lnTo>
                    <a:pt x="139" y="549"/>
                  </a:lnTo>
                  <a:lnTo>
                    <a:pt x="137" y="549"/>
                  </a:lnTo>
                  <a:lnTo>
                    <a:pt x="136" y="547"/>
                  </a:lnTo>
                  <a:lnTo>
                    <a:pt x="134" y="546"/>
                  </a:lnTo>
                  <a:lnTo>
                    <a:pt x="134" y="544"/>
                  </a:lnTo>
                  <a:lnTo>
                    <a:pt x="133" y="543"/>
                  </a:lnTo>
                  <a:lnTo>
                    <a:pt x="131" y="542"/>
                  </a:lnTo>
                  <a:lnTo>
                    <a:pt x="131" y="540"/>
                  </a:lnTo>
                  <a:lnTo>
                    <a:pt x="131" y="539"/>
                  </a:lnTo>
                  <a:lnTo>
                    <a:pt x="130" y="537"/>
                  </a:lnTo>
                  <a:lnTo>
                    <a:pt x="130" y="536"/>
                  </a:lnTo>
                  <a:lnTo>
                    <a:pt x="130" y="534"/>
                  </a:lnTo>
                  <a:lnTo>
                    <a:pt x="130" y="533"/>
                  </a:lnTo>
                  <a:lnTo>
                    <a:pt x="131" y="534"/>
                  </a:lnTo>
                  <a:lnTo>
                    <a:pt x="133" y="536"/>
                  </a:lnTo>
                  <a:lnTo>
                    <a:pt x="133" y="537"/>
                  </a:lnTo>
                  <a:lnTo>
                    <a:pt x="133" y="539"/>
                  </a:lnTo>
                  <a:lnTo>
                    <a:pt x="133" y="540"/>
                  </a:lnTo>
                  <a:lnTo>
                    <a:pt x="133" y="542"/>
                  </a:lnTo>
                  <a:lnTo>
                    <a:pt x="134" y="543"/>
                  </a:lnTo>
                  <a:lnTo>
                    <a:pt x="134" y="544"/>
                  </a:lnTo>
                  <a:lnTo>
                    <a:pt x="134" y="546"/>
                  </a:lnTo>
                  <a:lnTo>
                    <a:pt x="136" y="546"/>
                  </a:lnTo>
                  <a:lnTo>
                    <a:pt x="136" y="547"/>
                  </a:lnTo>
                  <a:lnTo>
                    <a:pt x="137" y="547"/>
                  </a:lnTo>
                  <a:lnTo>
                    <a:pt x="139" y="549"/>
                  </a:lnTo>
                  <a:lnTo>
                    <a:pt x="140" y="550"/>
                  </a:lnTo>
                  <a:close/>
                  <a:moveTo>
                    <a:pt x="332" y="351"/>
                  </a:moveTo>
                  <a:lnTo>
                    <a:pt x="333" y="360"/>
                  </a:lnTo>
                  <a:lnTo>
                    <a:pt x="333" y="367"/>
                  </a:lnTo>
                  <a:lnTo>
                    <a:pt x="333" y="375"/>
                  </a:lnTo>
                  <a:lnTo>
                    <a:pt x="330" y="383"/>
                  </a:lnTo>
                  <a:lnTo>
                    <a:pt x="329" y="390"/>
                  </a:lnTo>
                  <a:lnTo>
                    <a:pt x="326" y="397"/>
                  </a:lnTo>
                  <a:lnTo>
                    <a:pt x="322" y="403"/>
                  </a:lnTo>
                  <a:lnTo>
                    <a:pt x="319" y="410"/>
                  </a:lnTo>
                  <a:lnTo>
                    <a:pt x="316" y="414"/>
                  </a:lnTo>
                  <a:lnTo>
                    <a:pt x="315" y="420"/>
                  </a:lnTo>
                  <a:lnTo>
                    <a:pt x="315" y="410"/>
                  </a:lnTo>
                  <a:lnTo>
                    <a:pt x="315" y="401"/>
                  </a:lnTo>
                  <a:lnTo>
                    <a:pt x="315" y="394"/>
                  </a:lnTo>
                  <a:lnTo>
                    <a:pt x="318" y="387"/>
                  </a:lnTo>
                  <a:lnTo>
                    <a:pt x="319" y="381"/>
                  </a:lnTo>
                  <a:lnTo>
                    <a:pt x="322" y="374"/>
                  </a:lnTo>
                  <a:lnTo>
                    <a:pt x="323" y="368"/>
                  </a:lnTo>
                  <a:lnTo>
                    <a:pt x="326" y="362"/>
                  </a:lnTo>
                  <a:lnTo>
                    <a:pt x="329" y="357"/>
                  </a:lnTo>
                  <a:lnTo>
                    <a:pt x="332" y="351"/>
                  </a:lnTo>
                  <a:close/>
                  <a:moveTo>
                    <a:pt x="126" y="516"/>
                  </a:moveTo>
                  <a:lnTo>
                    <a:pt x="108" y="496"/>
                  </a:lnTo>
                  <a:lnTo>
                    <a:pt x="111" y="493"/>
                  </a:lnTo>
                  <a:lnTo>
                    <a:pt x="129" y="514"/>
                  </a:lnTo>
                  <a:lnTo>
                    <a:pt x="126" y="516"/>
                  </a:lnTo>
                  <a:close/>
                  <a:moveTo>
                    <a:pt x="206" y="486"/>
                  </a:moveTo>
                  <a:lnTo>
                    <a:pt x="164" y="481"/>
                  </a:lnTo>
                  <a:lnTo>
                    <a:pt x="167" y="479"/>
                  </a:lnTo>
                  <a:lnTo>
                    <a:pt x="154" y="468"/>
                  </a:lnTo>
                  <a:lnTo>
                    <a:pt x="160" y="470"/>
                  </a:lnTo>
                  <a:lnTo>
                    <a:pt x="166" y="470"/>
                  </a:lnTo>
                  <a:lnTo>
                    <a:pt x="173" y="471"/>
                  </a:lnTo>
                  <a:lnTo>
                    <a:pt x="180" y="471"/>
                  </a:lnTo>
                  <a:lnTo>
                    <a:pt x="189" y="473"/>
                  </a:lnTo>
                  <a:lnTo>
                    <a:pt x="196" y="471"/>
                  </a:lnTo>
                  <a:lnTo>
                    <a:pt x="203" y="471"/>
                  </a:lnTo>
                  <a:lnTo>
                    <a:pt x="210" y="468"/>
                  </a:lnTo>
                  <a:lnTo>
                    <a:pt x="217" y="466"/>
                  </a:lnTo>
                  <a:lnTo>
                    <a:pt x="223" y="461"/>
                  </a:lnTo>
                  <a:lnTo>
                    <a:pt x="222" y="464"/>
                  </a:lnTo>
                  <a:lnTo>
                    <a:pt x="220" y="467"/>
                  </a:lnTo>
                  <a:lnTo>
                    <a:pt x="219" y="468"/>
                  </a:lnTo>
                  <a:lnTo>
                    <a:pt x="219" y="471"/>
                  </a:lnTo>
                  <a:lnTo>
                    <a:pt x="219" y="474"/>
                  </a:lnTo>
                  <a:lnTo>
                    <a:pt x="219" y="477"/>
                  </a:lnTo>
                  <a:lnTo>
                    <a:pt x="217" y="480"/>
                  </a:lnTo>
                  <a:lnTo>
                    <a:pt x="214" y="481"/>
                  </a:lnTo>
                  <a:lnTo>
                    <a:pt x="212" y="484"/>
                  </a:lnTo>
                  <a:lnTo>
                    <a:pt x="206" y="486"/>
                  </a:lnTo>
                  <a:close/>
                  <a:moveTo>
                    <a:pt x="219" y="454"/>
                  </a:moveTo>
                  <a:lnTo>
                    <a:pt x="194" y="461"/>
                  </a:lnTo>
                  <a:lnTo>
                    <a:pt x="229" y="437"/>
                  </a:lnTo>
                  <a:lnTo>
                    <a:pt x="219" y="454"/>
                  </a:lnTo>
                  <a:close/>
                  <a:moveTo>
                    <a:pt x="177" y="262"/>
                  </a:moveTo>
                  <a:lnTo>
                    <a:pt x="189" y="255"/>
                  </a:lnTo>
                  <a:lnTo>
                    <a:pt x="184" y="252"/>
                  </a:lnTo>
                  <a:lnTo>
                    <a:pt x="186" y="249"/>
                  </a:lnTo>
                  <a:lnTo>
                    <a:pt x="187" y="249"/>
                  </a:lnTo>
                  <a:lnTo>
                    <a:pt x="190" y="248"/>
                  </a:lnTo>
                  <a:lnTo>
                    <a:pt x="193" y="249"/>
                  </a:lnTo>
                  <a:lnTo>
                    <a:pt x="194" y="249"/>
                  </a:lnTo>
                  <a:lnTo>
                    <a:pt x="196" y="249"/>
                  </a:lnTo>
                  <a:lnTo>
                    <a:pt x="197" y="249"/>
                  </a:lnTo>
                  <a:lnTo>
                    <a:pt x="197" y="248"/>
                  </a:lnTo>
                  <a:lnTo>
                    <a:pt x="197" y="245"/>
                  </a:lnTo>
                  <a:lnTo>
                    <a:pt x="194" y="241"/>
                  </a:lnTo>
                  <a:lnTo>
                    <a:pt x="189" y="241"/>
                  </a:lnTo>
                  <a:lnTo>
                    <a:pt x="197" y="234"/>
                  </a:lnTo>
                  <a:lnTo>
                    <a:pt x="206" y="228"/>
                  </a:lnTo>
                  <a:lnTo>
                    <a:pt x="217" y="221"/>
                  </a:lnTo>
                  <a:lnTo>
                    <a:pt x="227" y="216"/>
                  </a:lnTo>
                  <a:lnTo>
                    <a:pt x="239" y="212"/>
                  </a:lnTo>
                  <a:lnTo>
                    <a:pt x="252" y="209"/>
                  </a:lnTo>
                  <a:lnTo>
                    <a:pt x="263" y="208"/>
                  </a:lnTo>
                  <a:lnTo>
                    <a:pt x="275" y="209"/>
                  </a:lnTo>
                  <a:lnTo>
                    <a:pt x="286" y="212"/>
                  </a:lnTo>
                  <a:lnTo>
                    <a:pt x="298" y="218"/>
                  </a:lnTo>
                  <a:lnTo>
                    <a:pt x="289" y="221"/>
                  </a:lnTo>
                  <a:lnTo>
                    <a:pt x="282" y="223"/>
                  </a:lnTo>
                  <a:lnTo>
                    <a:pt x="273" y="223"/>
                  </a:lnTo>
                  <a:lnTo>
                    <a:pt x="266" y="223"/>
                  </a:lnTo>
                  <a:lnTo>
                    <a:pt x="257" y="223"/>
                  </a:lnTo>
                  <a:lnTo>
                    <a:pt x="249" y="223"/>
                  </a:lnTo>
                  <a:lnTo>
                    <a:pt x="242" y="225"/>
                  </a:lnTo>
                  <a:lnTo>
                    <a:pt x="233" y="226"/>
                  </a:lnTo>
                  <a:lnTo>
                    <a:pt x="226" y="229"/>
                  </a:lnTo>
                  <a:lnTo>
                    <a:pt x="219" y="235"/>
                  </a:lnTo>
                  <a:lnTo>
                    <a:pt x="226" y="234"/>
                  </a:lnTo>
                  <a:lnTo>
                    <a:pt x="233" y="234"/>
                  </a:lnTo>
                  <a:lnTo>
                    <a:pt x="240" y="234"/>
                  </a:lnTo>
                  <a:lnTo>
                    <a:pt x="247" y="235"/>
                  </a:lnTo>
                  <a:lnTo>
                    <a:pt x="255" y="235"/>
                  </a:lnTo>
                  <a:lnTo>
                    <a:pt x="263" y="236"/>
                  </a:lnTo>
                  <a:lnTo>
                    <a:pt x="270" y="238"/>
                  </a:lnTo>
                  <a:lnTo>
                    <a:pt x="277" y="241"/>
                  </a:lnTo>
                  <a:lnTo>
                    <a:pt x="285" y="242"/>
                  </a:lnTo>
                  <a:lnTo>
                    <a:pt x="292" y="245"/>
                  </a:lnTo>
                  <a:lnTo>
                    <a:pt x="287" y="246"/>
                  </a:lnTo>
                  <a:lnTo>
                    <a:pt x="283" y="251"/>
                  </a:lnTo>
                  <a:lnTo>
                    <a:pt x="279" y="254"/>
                  </a:lnTo>
                  <a:lnTo>
                    <a:pt x="275" y="258"/>
                  </a:lnTo>
                  <a:lnTo>
                    <a:pt x="270" y="261"/>
                  </a:lnTo>
                  <a:lnTo>
                    <a:pt x="265" y="264"/>
                  </a:lnTo>
                  <a:lnTo>
                    <a:pt x="260" y="265"/>
                  </a:lnTo>
                  <a:lnTo>
                    <a:pt x="255" y="266"/>
                  </a:lnTo>
                  <a:lnTo>
                    <a:pt x="249" y="265"/>
                  </a:lnTo>
                  <a:lnTo>
                    <a:pt x="243" y="262"/>
                  </a:lnTo>
                  <a:lnTo>
                    <a:pt x="236" y="248"/>
                  </a:lnTo>
                  <a:lnTo>
                    <a:pt x="234" y="249"/>
                  </a:lnTo>
                  <a:lnTo>
                    <a:pt x="232" y="249"/>
                  </a:lnTo>
                  <a:lnTo>
                    <a:pt x="230" y="251"/>
                  </a:lnTo>
                  <a:lnTo>
                    <a:pt x="229" y="251"/>
                  </a:lnTo>
                  <a:lnTo>
                    <a:pt x="227" y="252"/>
                  </a:lnTo>
                  <a:lnTo>
                    <a:pt x="224" y="252"/>
                  </a:lnTo>
                  <a:lnTo>
                    <a:pt x="223" y="254"/>
                  </a:lnTo>
                  <a:lnTo>
                    <a:pt x="222" y="255"/>
                  </a:lnTo>
                  <a:lnTo>
                    <a:pt x="220" y="256"/>
                  </a:lnTo>
                  <a:lnTo>
                    <a:pt x="219" y="258"/>
                  </a:lnTo>
                  <a:lnTo>
                    <a:pt x="220" y="261"/>
                  </a:lnTo>
                  <a:lnTo>
                    <a:pt x="222" y="262"/>
                  </a:lnTo>
                  <a:lnTo>
                    <a:pt x="223" y="264"/>
                  </a:lnTo>
                  <a:lnTo>
                    <a:pt x="226" y="266"/>
                  </a:lnTo>
                  <a:lnTo>
                    <a:pt x="229" y="268"/>
                  </a:lnTo>
                  <a:lnTo>
                    <a:pt x="230" y="268"/>
                  </a:lnTo>
                  <a:lnTo>
                    <a:pt x="234" y="269"/>
                  </a:lnTo>
                  <a:lnTo>
                    <a:pt x="237" y="269"/>
                  </a:lnTo>
                  <a:lnTo>
                    <a:pt x="240" y="269"/>
                  </a:lnTo>
                  <a:lnTo>
                    <a:pt x="243" y="269"/>
                  </a:lnTo>
                  <a:lnTo>
                    <a:pt x="242" y="272"/>
                  </a:lnTo>
                  <a:lnTo>
                    <a:pt x="237" y="274"/>
                  </a:lnTo>
                  <a:lnTo>
                    <a:pt x="232" y="275"/>
                  </a:lnTo>
                  <a:lnTo>
                    <a:pt x="226" y="276"/>
                  </a:lnTo>
                  <a:lnTo>
                    <a:pt x="220" y="278"/>
                  </a:lnTo>
                  <a:lnTo>
                    <a:pt x="214" y="279"/>
                  </a:lnTo>
                  <a:lnTo>
                    <a:pt x="212" y="282"/>
                  </a:lnTo>
                  <a:lnTo>
                    <a:pt x="210" y="287"/>
                  </a:lnTo>
                  <a:lnTo>
                    <a:pt x="214" y="292"/>
                  </a:lnTo>
                  <a:lnTo>
                    <a:pt x="223" y="299"/>
                  </a:lnTo>
                  <a:lnTo>
                    <a:pt x="220" y="299"/>
                  </a:lnTo>
                  <a:lnTo>
                    <a:pt x="217" y="299"/>
                  </a:lnTo>
                  <a:lnTo>
                    <a:pt x="214" y="301"/>
                  </a:lnTo>
                  <a:lnTo>
                    <a:pt x="213" y="302"/>
                  </a:lnTo>
                  <a:lnTo>
                    <a:pt x="212" y="304"/>
                  </a:lnTo>
                  <a:lnTo>
                    <a:pt x="210" y="307"/>
                  </a:lnTo>
                  <a:lnTo>
                    <a:pt x="209" y="309"/>
                  </a:lnTo>
                  <a:lnTo>
                    <a:pt x="209" y="311"/>
                  </a:lnTo>
                  <a:lnTo>
                    <a:pt x="209" y="314"/>
                  </a:lnTo>
                  <a:lnTo>
                    <a:pt x="209" y="317"/>
                  </a:lnTo>
                  <a:lnTo>
                    <a:pt x="210" y="318"/>
                  </a:lnTo>
                  <a:lnTo>
                    <a:pt x="210" y="319"/>
                  </a:lnTo>
                  <a:lnTo>
                    <a:pt x="212" y="319"/>
                  </a:lnTo>
                  <a:lnTo>
                    <a:pt x="212" y="321"/>
                  </a:lnTo>
                  <a:lnTo>
                    <a:pt x="209" y="324"/>
                  </a:lnTo>
                  <a:lnTo>
                    <a:pt x="209" y="322"/>
                  </a:lnTo>
                  <a:lnTo>
                    <a:pt x="209" y="321"/>
                  </a:lnTo>
                  <a:lnTo>
                    <a:pt x="209" y="319"/>
                  </a:lnTo>
                  <a:lnTo>
                    <a:pt x="209" y="318"/>
                  </a:lnTo>
                  <a:lnTo>
                    <a:pt x="209" y="317"/>
                  </a:lnTo>
                  <a:lnTo>
                    <a:pt x="207" y="317"/>
                  </a:lnTo>
                  <a:lnTo>
                    <a:pt x="206" y="317"/>
                  </a:lnTo>
                  <a:lnTo>
                    <a:pt x="204" y="318"/>
                  </a:lnTo>
                  <a:lnTo>
                    <a:pt x="203" y="319"/>
                  </a:lnTo>
                  <a:lnTo>
                    <a:pt x="202" y="321"/>
                  </a:lnTo>
                  <a:lnTo>
                    <a:pt x="202" y="322"/>
                  </a:lnTo>
                  <a:lnTo>
                    <a:pt x="202" y="325"/>
                  </a:lnTo>
                  <a:lnTo>
                    <a:pt x="202" y="327"/>
                  </a:lnTo>
                  <a:lnTo>
                    <a:pt x="202" y="328"/>
                  </a:lnTo>
                  <a:lnTo>
                    <a:pt x="202" y="330"/>
                  </a:lnTo>
                  <a:lnTo>
                    <a:pt x="202" y="332"/>
                  </a:lnTo>
                  <a:lnTo>
                    <a:pt x="202" y="334"/>
                  </a:lnTo>
                  <a:lnTo>
                    <a:pt x="203" y="337"/>
                  </a:lnTo>
                  <a:lnTo>
                    <a:pt x="204" y="337"/>
                  </a:lnTo>
                  <a:lnTo>
                    <a:pt x="206" y="338"/>
                  </a:lnTo>
                  <a:lnTo>
                    <a:pt x="209" y="337"/>
                  </a:lnTo>
                  <a:lnTo>
                    <a:pt x="210" y="337"/>
                  </a:lnTo>
                  <a:lnTo>
                    <a:pt x="212" y="335"/>
                  </a:lnTo>
                  <a:lnTo>
                    <a:pt x="213" y="334"/>
                  </a:lnTo>
                  <a:lnTo>
                    <a:pt x="213" y="332"/>
                  </a:lnTo>
                  <a:lnTo>
                    <a:pt x="214" y="331"/>
                  </a:lnTo>
                  <a:lnTo>
                    <a:pt x="216" y="331"/>
                  </a:lnTo>
                  <a:lnTo>
                    <a:pt x="220" y="337"/>
                  </a:lnTo>
                  <a:lnTo>
                    <a:pt x="224" y="342"/>
                  </a:lnTo>
                  <a:lnTo>
                    <a:pt x="227" y="348"/>
                  </a:lnTo>
                  <a:lnTo>
                    <a:pt x="230" y="352"/>
                  </a:lnTo>
                  <a:lnTo>
                    <a:pt x="233" y="358"/>
                  </a:lnTo>
                  <a:lnTo>
                    <a:pt x="234" y="362"/>
                  </a:lnTo>
                  <a:lnTo>
                    <a:pt x="237" y="367"/>
                  </a:lnTo>
                  <a:lnTo>
                    <a:pt x="240" y="372"/>
                  </a:lnTo>
                  <a:lnTo>
                    <a:pt x="243" y="378"/>
                  </a:lnTo>
                  <a:lnTo>
                    <a:pt x="246" y="385"/>
                  </a:lnTo>
                  <a:lnTo>
                    <a:pt x="243" y="388"/>
                  </a:lnTo>
                  <a:lnTo>
                    <a:pt x="242" y="391"/>
                  </a:lnTo>
                  <a:lnTo>
                    <a:pt x="240" y="394"/>
                  </a:lnTo>
                  <a:lnTo>
                    <a:pt x="239" y="397"/>
                  </a:lnTo>
                  <a:lnTo>
                    <a:pt x="236" y="400"/>
                  </a:lnTo>
                  <a:lnTo>
                    <a:pt x="234" y="403"/>
                  </a:lnTo>
                  <a:lnTo>
                    <a:pt x="232" y="405"/>
                  </a:lnTo>
                  <a:lnTo>
                    <a:pt x="230" y="407"/>
                  </a:lnTo>
                  <a:lnTo>
                    <a:pt x="226" y="407"/>
                  </a:lnTo>
                  <a:lnTo>
                    <a:pt x="223" y="407"/>
                  </a:lnTo>
                  <a:lnTo>
                    <a:pt x="189" y="395"/>
                  </a:lnTo>
                  <a:lnTo>
                    <a:pt x="190" y="394"/>
                  </a:lnTo>
                  <a:lnTo>
                    <a:pt x="190" y="393"/>
                  </a:lnTo>
                  <a:lnTo>
                    <a:pt x="192" y="393"/>
                  </a:lnTo>
                  <a:lnTo>
                    <a:pt x="193" y="391"/>
                  </a:lnTo>
                  <a:lnTo>
                    <a:pt x="194" y="391"/>
                  </a:lnTo>
                  <a:lnTo>
                    <a:pt x="196" y="390"/>
                  </a:lnTo>
                  <a:lnTo>
                    <a:pt x="197" y="390"/>
                  </a:lnTo>
                  <a:lnTo>
                    <a:pt x="199" y="388"/>
                  </a:lnTo>
                  <a:lnTo>
                    <a:pt x="200" y="387"/>
                  </a:lnTo>
                  <a:lnTo>
                    <a:pt x="202" y="385"/>
                  </a:lnTo>
                  <a:lnTo>
                    <a:pt x="184" y="385"/>
                  </a:lnTo>
                  <a:lnTo>
                    <a:pt x="189" y="383"/>
                  </a:lnTo>
                  <a:lnTo>
                    <a:pt x="193" y="381"/>
                  </a:lnTo>
                  <a:lnTo>
                    <a:pt x="197" y="380"/>
                  </a:lnTo>
                  <a:lnTo>
                    <a:pt x="202" y="377"/>
                  </a:lnTo>
                  <a:lnTo>
                    <a:pt x="204" y="375"/>
                  </a:lnTo>
                  <a:lnTo>
                    <a:pt x="209" y="374"/>
                  </a:lnTo>
                  <a:lnTo>
                    <a:pt x="213" y="371"/>
                  </a:lnTo>
                  <a:lnTo>
                    <a:pt x="216" y="370"/>
                  </a:lnTo>
                  <a:lnTo>
                    <a:pt x="220" y="367"/>
                  </a:lnTo>
                  <a:lnTo>
                    <a:pt x="226" y="365"/>
                  </a:lnTo>
                  <a:lnTo>
                    <a:pt x="224" y="361"/>
                  </a:lnTo>
                  <a:lnTo>
                    <a:pt x="223" y="358"/>
                  </a:lnTo>
                  <a:lnTo>
                    <a:pt x="223" y="355"/>
                  </a:lnTo>
                  <a:lnTo>
                    <a:pt x="222" y="352"/>
                  </a:lnTo>
                  <a:lnTo>
                    <a:pt x="220" y="350"/>
                  </a:lnTo>
                  <a:lnTo>
                    <a:pt x="219" y="348"/>
                  </a:lnTo>
                  <a:lnTo>
                    <a:pt x="216" y="345"/>
                  </a:lnTo>
                  <a:lnTo>
                    <a:pt x="214" y="342"/>
                  </a:lnTo>
                  <a:lnTo>
                    <a:pt x="213" y="341"/>
                  </a:lnTo>
                  <a:lnTo>
                    <a:pt x="212" y="338"/>
                  </a:lnTo>
                  <a:lnTo>
                    <a:pt x="202" y="358"/>
                  </a:lnTo>
                  <a:lnTo>
                    <a:pt x="212" y="365"/>
                  </a:lnTo>
                  <a:lnTo>
                    <a:pt x="209" y="364"/>
                  </a:lnTo>
                  <a:lnTo>
                    <a:pt x="206" y="364"/>
                  </a:lnTo>
                  <a:lnTo>
                    <a:pt x="204" y="364"/>
                  </a:lnTo>
                  <a:lnTo>
                    <a:pt x="202" y="364"/>
                  </a:lnTo>
                  <a:lnTo>
                    <a:pt x="199" y="364"/>
                  </a:lnTo>
                  <a:lnTo>
                    <a:pt x="196" y="364"/>
                  </a:lnTo>
                  <a:lnTo>
                    <a:pt x="194" y="364"/>
                  </a:lnTo>
                  <a:lnTo>
                    <a:pt x="194" y="365"/>
                  </a:lnTo>
                  <a:lnTo>
                    <a:pt x="193" y="367"/>
                  </a:lnTo>
                  <a:lnTo>
                    <a:pt x="194" y="368"/>
                  </a:lnTo>
                  <a:lnTo>
                    <a:pt x="186" y="362"/>
                  </a:lnTo>
                  <a:lnTo>
                    <a:pt x="182" y="357"/>
                  </a:lnTo>
                  <a:lnTo>
                    <a:pt x="177" y="348"/>
                  </a:lnTo>
                  <a:lnTo>
                    <a:pt x="176" y="340"/>
                  </a:lnTo>
                  <a:lnTo>
                    <a:pt x="176" y="331"/>
                  </a:lnTo>
                  <a:lnTo>
                    <a:pt x="177" y="321"/>
                  </a:lnTo>
                  <a:lnTo>
                    <a:pt x="177" y="311"/>
                  </a:lnTo>
                  <a:lnTo>
                    <a:pt x="179" y="302"/>
                  </a:lnTo>
                  <a:lnTo>
                    <a:pt x="179" y="294"/>
                  </a:lnTo>
                  <a:lnTo>
                    <a:pt x="177" y="287"/>
                  </a:lnTo>
                  <a:lnTo>
                    <a:pt x="174" y="287"/>
                  </a:lnTo>
                  <a:lnTo>
                    <a:pt x="173" y="284"/>
                  </a:lnTo>
                  <a:lnTo>
                    <a:pt x="174" y="281"/>
                  </a:lnTo>
                  <a:lnTo>
                    <a:pt x="176" y="278"/>
                  </a:lnTo>
                  <a:lnTo>
                    <a:pt x="177" y="276"/>
                  </a:lnTo>
                  <a:lnTo>
                    <a:pt x="179" y="274"/>
                  </a:lnTo>
                  <a:lnTo>
                    <a:pt x="180" y="271"/>
                  </a:lnTo>
                  <a:lnTo>
                    <a:pt x="180" y="269"/>
                  </a:lnTo>
                  <a:lnTo>
                    <a:pt x="180" y="266"/>
                  </a:lnTo>
                  <a:lnTo>
                    <a:pt x="180" y="265"/>
                  </a:lnTo>
                  <a:lnTo>
                    <a:pt x="177" y="262"/>
                  </a:lnTo>
                  <a:close/>
                  <a:moveTo>
                    <a:pt x="177" y="403"/>
                  </a:moveTo>
                  <a:lnTo>
                    <a:pt x="177" y="403"/>
                  </a:lnTo>
                  <a:lnTo>
                    <a:pt x="177" y="404"/>
                  </a:lnTo>
                  <a:lnTo>
                    <a:pt x="177" y="405"/>
                  </a:lnTo>
                  <a:lnTo>
                    <a:pt x="177" y="407"/>
                  </a:lnTo>
                  <a:lnTo>
                    <a:pt x="176" y="407"/>
                  </a:lnTo>
                  <a:lnTo>
                    <a:pt x="176" y="408"/>
                  </a:lnTo>
                  <a:lnTo>
                    <a:pt x="174" y="410"/>
                  </a:lnTo>
                  <a:lnTo>
                    <a:pt x="167" y="410"/>
                  </a:lnTo>
                  <a:lnTo>
                    <a:pt x="167" y="408"/>
                  </a:lnTo>
                  <a:lnTo>
                    <a:pt x="167" y="407"/>
                  </a:lnTo>
                  <a:lnTo>
                    <a:pt x="167" y="405"/>
                  </a:lnTo>
                  <a:lnTo>
                    <a:pt x="169" y="404"/>
                  </a:lnTo>
                  <a:lnTo>
                    <a:pt x="170" y="404"/>
                  </a:lnTo>
                  <a:lnTo>
                    <a:pt x="171" y="403"/>
                  </a:lnTo>
                  <a:lnTo>
                    <a:pt x="173" y="403"/>
                  </a:lnTo>
                  <a:lnTo>
                    <a:pt x="174" y="403"/>
                  </a:lnTo>
                  <a:lnTo>
                    <a:pt x="176" y="403"/>
                  </a:lnTo>
                  <a:lnTo>
                    <a:pt x="177" y="403"/>
                  </a:lnTo>
                  <a:close/>
                  <a:moveTo>
                    <a:pt x="194" y="417"/>
                  </a:moveTo>
                  <a:lnTo>
                    <a:pt x="219" y="420"/>
                  </a:lnTo>
                  <a:lnTo>
                    <a:pt x="220" y="420"/>
                  </a:lnTo>
                  <a:lnTo>
                    <a:pt x="222" y="420"/>
                  </a:lnTo>
                  <a:lnTo>
                    <a:pt x="223" y="420"/>
                  </a:lnTo>
                  <a:lnTo>
                    <a:pt x="224" y="420"/>
                  </a:lnTo>
                  <a:lnTo>
                    <a:pt x="226" y="420"/>
                  </a:lnTo>
                  <a:lnTo>
                    <a:pt x="224" y="420"/>
                  </a:lnTo>
                  <a:lnTo>
                    <a:pt x="223" y="420"/>
                  </a:lnTo>
                  <a:lnTo>
                    <a:pt x="220" y="420"/>
                  </a:lnTo>
                  <a:lnTo>
                    <a:pt x="219" y="420"/>
                  </a:lnTo>
                  <a:lnTo>
                    <a:pt x="217" y="420"/>
                  </a:lnTo>
                  <a:lnTo>
                    <a:pt x="216" y="421"/>
                  </a:lnTo>
                  <a:lnTo>
                    <a:pt x="214" y="421"/>
                  </a:lnTo>
                  <a:lnTo>
                    <a:pt x="213" y="421"/>
                  </a:lnTo>
                  <a:lnTo>
                    <a:pt x="212" y="423"/>
                  </a:lnTo>
                  <a:lnTo>
                    <a:pt x="212" y="424"/>
                  </a:lnTo>
                  <a:lnTo>
                    <a:pt x="216" y="427"/>
                  </a:lnTo>
                  <a:lnTo>
                    <a:pt x="220" y="427"/>
                  </a:lnTo>
                  <a:lnTo>
                    <a:pt x="224" y="427"/>
                  </a:lnTo>
                  <a:lnTo>
                    <a:pt x="229" y="427"/>
                  </a:lnTo>
                  <a:lnTo>
                    <a:pt x="233" y="426"/>
                  </a:lnTo>
                  <a:lnTo>
                    <a:pt x="237" y="424"/>
                  </a:lnTo>
                  <a:lnTo>
                    <a:pt x="242" y="423"/>
                  </a:lnTo>
                  <a:lnTo>
                    <a:pt x="246" y="423"/>
                  </a:lnTo>
                  <a:lnTo>
                    <a:pt x="249" y="423"/>
                  </a:lnTo>
                  <a:lnTo>
                    <a:pt x="253" y="424"/>
                  </a:lnTo>
                  <a:lnTo>
                    <a:pt x="239" y="430"/>
                  </a:lnTo>
                  <a:lnTo>
                    <a:pt x="224" y="434"/>
                  </a:lnTo>
                  <a:lnTo>
                    <a:pt x="210" y="437"/>
                  </a:lnTo>
                  <a:lnTo>
                    <a:pt x="194" y="438"/>
                  </a:lnTo>
                  <a:lnTo>
                    <a:pt x="180" y="438"/>
                  </a:lnTo>
                  <a:lnTo>
                    <a:pt x="166" y="438"/>
                  </a:lnTo>
                  <a:lnTo>
                    <a:pt x="151" y="437"/>
                  </a:lnTo>
                  <a:lnTo>
                    <a:pt x="137" y="434"/>
                  </a:lnTo>
                  <a:lnTo>
                    <a:pt x="123" y="430"/>
                  </a:lnTo>
                  <a:lnTo>
                    <a:pt x="108" y="424"/>
                  </a:lnTo>
                  <a:lnTo>
                    <a:pt x="117" y="424"/>
                  </a:lnTo>
                  <a:lnTo>
                    <a:pt x="126" y="424"/>
                  </a:lnTo>
                  <a:lnTo>
                    <a:pt x="133" y="424"/>
                  </a:lnTo>
                  <a:lnTo>
                    <a:pt x="141" y="423"/>
                  </a:lnTo>
                  <a:lnTo>
                    <a:pt x="151" y="423"/>
                  </a:lnTo>
                  <a:lnTo>
                    <a:pt x="160" y="421"/>
                  </a:lnTo>
                  <a:lnTo>
                    <a:pt x="169" y="420"/>
                  </a:lnTo>
                  <a:lnTo>
                    <a:pt x="177" y="418"/>
                  </a:lnTo>
                  <a:lnTo>
                    <a:pt x="186" y="418"/>
                  </a:lnTo>
                  <a:lnTo>
                    <a:pt x="194" y="417"/>
                  </a:lnTo>
                  <a:close/>
                  <a:moveTo>
                    <a:pt x="154" y="383"/>
                  </a:moveTo>
                  <a:lnTo>
                    <a:pt x="154" y="385"/>
                  </a:lnTo>
                  <a:lnTo>
                    <a:pt x="130" y="378"/>
                  </a:lnTo>
                  <a:lnTo>
                    <a:pt x="130" y="375"/>
                  </a:lnTo>
                  <a:lnTo>
                    <a:pt x="154" y="383"/>
                  </a:lnTo>
                  <a:close/>
                  <a:moveTo>
                    <a:pt x="27" y="321"/>
                  </a:moveTo>
                  <a:lnTo>
                    <a:pt x="23" y="307"/>
                  </a:lnTo>
                  <a:lnTo>
                    <a:pt x="24" y="308"/>
                  </a:lnTo>
                  <a:lnTo>
                    <a:pt x="25" y="309"/>
                  </a:lnTo>
                  <a:lnTo>
                    <a:pt x="27" y="309"/>
                  </a:lnTo>
                  <a:lnTo>
                    <a:pt x="28" y="311"/>
                  </a:lnTo>
                  <a:lnTo>
                    <a:pt x="28" y="312"/>
                  </a:lnTo>
                  <a:lnTo>
                    <a:pt x="30" y="312"/>
                  </a:lnTo>
                  <a:lnTo>
                    <a:pt x="30" y="314"/>
                  </a:lnTo>
                  <a:lnTo>
                    <a:pt x="30" y="315"/>
                  </a:lnTo>
                  <a:lnTo>
                    <a:pt x="30" y="317"/>
                  </a:lnTo>
                  <a:lnTo>
                    <a:pt x="27" y="321"/>
                  </a:lnTo>
                  <a:close/>
                  <a:moveTo>
                    <a:pt x="51" y="262"/>
                  </a:moveTo>
                  <a:lnTo>
                    <a:pt x="50" y="259"/>
                  </a:lnTo>
                  <a:lnTo>
                    <a:pt x="50" y="256"/>
                  </a:lnTo>
                  <a:lnTo>
                    <a:pt x="51" y="255"/>
                  </a:lnTo>
                  <a:lnTo>
                    <a:pt x="53" y="252"/>
                  </a:lnTo>
                  <a:lnTo>
                    <a:pt x="54" y="251"/>
                  </a:lnTo>
                  <a:lnTo>
                    <a:pt x="57" y="249"/>
                  </a:lnTo>
                  <a:lnTo>
                    <a:pt x="61" y="248"/>
                  </a:lnTo>
                  <a:lnTo>
                    <a:pt x="64" y="246"/>
                  </a:lnTo>
                  <a:lnTo>
                    <a:pt x="67" y="245"/>
                  </a:lnTo>
                  <a:lnTo>
                    <a:pt x="71" y="245"/>
                  </a:lnTo>
                  <a:lnTo>
                    <a:pt x="73" y="245"/>
                  </a:lnTo>
                  <a:lnTo>
                    <a:pt x="74" y="245"/>
                  </a:lnTo>
                  <a:lnTo>
                    <a:pt x="76" y="245"/>
                  </a:lnTo>
                  <a:lnTo>
                    <a:pt x="77" y="245"/>
                  </a:lnTo>
                  <a:lnTo>
                    <a:pt x="78" y="245"/>
                  </a:lnTo>
                  <a:lnTo>
                    <a:pt x="80" y="245"/>
                  </a:lnTo>
                  <a:lnTo>
                    <a:pt x="81" y="245"/>
                  </a:lnTo>
                  <a:lnTo>
                    <a:pt x="83" y="244"/>
                  </a:lnTo>
                  <a:lnTo>
                    <a:pt x="84" y="242"/>
                  </a:lnTo>
                  <a:lnTo>
                    <a:pt x="86" y="241"/>
                  </a:lnTo>
                  <a:lnTo>
                    <a:pt x="80" y="238"/>
                  </a:lnTo>
                  <a:lnTo>
                    <a:pt x="74" y="236"/>
                  </a:lnTo>
                  <a:lnTo>
                    <a:pt x="70" y="235"/>
                  </a:lnTo>
                  <a:lnTo>
                    <a:pt x="64" y="234"/>
                  </a:lnTo>
                  <a:lnTo>
                    <a:pt x="58" y="232"/>
                  </a:lnTo>
                  <a:lnTo>
                    <a:pt x="53" y="231"/>
                  </a:lnTo>
                  <a:lnTo>
                    <a:pt x="47" y="231"/>
                  </a:lnTo>
                  <a:lnTo>
                    <a:pt x="41" y="232"/>
                  </a:lnTo>
                  <a:lnTo>
                    <a:pt x="35" y="232"/>
                  </a:lnTo>
                  <a:lnTo>
                    <a:pt x="30" y="235"/>
                  </a:lnTo>
                  <a:lnTo>
                    <a:pt x="37" y="218"/>
                  </a:lnTo>
                  <a:lnTo>
                    <a:pt x="48" y="219"/>
                  </a:lnTo>
                  <a:lnTo>
                    <a:pt x="60" y="222"/>
                  </a:lnTo>
                  <a:lnTo>
                    <a:pt x="71" y="223"/>
                  </a:lnTo>
                  <a:lnTo>
                    <a:pt x="84" y="225"/>
                  </a:lnTo>
                  <a:lnTo>
                    <a:pt x="96" y="228"/>
                  </a:lnTo>
                  <a:lnTo>
                    <a:pt x="107" y="232"/>
                  </a:lnTo>
                  <a:lnTo>
                    <a:pt x="117" y="235"/>
                  </a:lnTo>
                  <a:lnTo>
                    <a:pt x="124" y="241"/>
                  </a:lnTo>
                  <a:lnTo>
                    <a:pt x="130" y="246"/>
                  </a:lnTo>
                  <a:lnTo>
                    <a:pt x="133" y="255"/>
                  </a:lnTo>
                  <a:lnTo>
                    <a:pt x="131" y="251"/>
                  </a:lnTo>
                  <a:lnTo>
                    <a:pt x="130" y="248"/>
                  </a:lnTo>
                  <a:lnTo>
                    <a:pt x="127" y="245"/>
                  </a:lnTo>
                  <a:lnTo>
                    <a:pt x="124" y="244"/>
                  </a:lnTo>
                  <a:lnTo>
                    <a:pt x="121" y="242"/>
                  </a:lnTo>
                  <a:lnTo>
                    <a:pt x="117" y="242"/>
                  </a:lnTo>
                  <a:lnTo>
                    <a:pt x="114" y="241"/>
                  </a:lnTo>
                  <a:lnTo>
                    <a:pt x="110" y="241"/>
                  </a:lnTo>
                  <a:lnTo>
                    <a:pt x="106" y="241"/>
                  </a:lnTo>
                  <a:lnTo>
                    <a:pt x="103" y="241"/>
                  </a:lnTo>
                  <a:lnTo>
                    <a:pt x="98" y="245"/>
                  </a:lnTo>
                  <a:lnTo>
                    <a:pt x="101" y="246"/>
                  </a:lnTo>
                  <a:lnTo>
                    <a:pt x="104" y="246"/>
                  </a:lnTo>
                  <a:lnTo>
                    <a:pt x="107" y="248"/>
                  </a:lnTo>
                  <a:lnTo>
                    <a:pt x="110" y="249"/>
                  </a:lnTo>
                  <a:lnTo>
                    <a:pt x="113" y="251"/>
                  </a:lnTo>
                  <a:lnTo>
                    <a:pt x="114" y="252"/>
                  </a:lnTo>
                  <a:lnTo>
                    <a:pt x="117" y="255"/>
                  </a:lnTo>
                  <a:lnTo>
                    <a:pt x="118" y="256"/>
                  </a:lnTo>
                  <a:lnTo>
                    <a:pt x="120" y="259"/>
                  </a:lnTo>
                  <a:lnTo>
                    <a:pt x="123" y="262"/>
                  </a:lnTo>
                  <a:lnTo>
                    <a:pt x="116" y="269"/>
                  </a:lnTo>
                  <a:lnTo>
                    <a:pt x="117" y="271"/>
                  </a:lnTo>
                  <a:lnTo>
                    <a:pt x="118" y="272"/>
                  </a:lnTo>
                  <a:lnTo>
                    <a:pt x="120" y="272"/>
                  </a:lnTo>
                  <a:lnTo>
                    <a:pt x="121" y="272"/>
                  </a:lnTo>
                  <a:lnTo>
                    <a:pt x="123" y="272"/>
                  </a:lnTo>
                  <a:lnTo>
                    <a:pt x="124" y="272"/>
                  </a:lnTo>
                  <a:lnTo>
                    <a:pt x="126" y="272"/>
                  </a:lnTo>
                  <a:lnTo>
                    <a:pt x="124" y="276"/>
                  </a:lnTo>
                  <a:lnTo>
                    <a:pt x="123" y="279"/>
                  </a:lnTo>
                  <a:lnTo>
                    <a:pt x="120" y="282"/>
                  </a:lnTo>
                  <a:lnTo>
                    <a:pt x="117" y="284"/>
                  </a:lnTo>
                  <a:lnTo>
                    <a:pt x="113" y="285"/>
                  </a:lnTo>
                  <a:lnTo>
                    <a:pt x="110" y="285"/>
                  </a:lnTo>
                  <a:lnTo>
                    <a:pt x="106" y="287"/>
                  </a:lnTo>
                  <a:lnTo>
                    <a:pt x="103" y="287"/>
                  </a:lnTo>
                  <a:lnTo>
                    <a:pt x="98" y="288"/>
                  </a:lnTo>
                  <a:lnTo>
                    <a:pt x="96" y="289"/>
                  </a:lnTo>
                  <a:lnTo>
                    <a:pt x="98" y="279"/>
                  </a:lnTo>
                  <a:lnTo>
                    <a:pt x="94" y="278"/>
                  </a:lnTo>
                  <a:lnTo>
                    <a:pt x="88" y="276"/>
                  </a:lnTo>
                  <a:lnTo>
                    <a:pt x="83" y="276"/>
                  </a:lnTo>
                  <a:lnTo>
                    <a:pt x="78" y="275"/>
                  </a:lnTo>
                  <a:lnTo>
                    <a:pt x="73" y="275"/>
                  </a:lnTo>
                  <a:lnTo>
                    <a:pt x="68" y="274"/>
                  </a:lnTo>
                  <a:lnTo>
                    <a:pt x="63" y="272"/>
                  </a:lnTo>
                  <a:lnTo>
                    <a:pt x="58" y="269"/>
                  </a:lnTo>
                  <a:lnTo>
                    <a:pt x="54" y="266"/>
                  </a:lnTo>
                  <a:lnTo>
                    <a:pt x="51" y="262"/>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6" name="Freeform 16"/>
            <p:cNvSpPr>
              <a:spLocks/>
            </p:cNvSpPr>
            <p:nvPr/>
          </p:nvSpPr>
          <p:spPr bwMode="auto">
            <a:xfrm>
              <a:off x="2193" y="1369"/>
              <a:ext cx="1" cy="2"/>
            </a:xfrm>
            <a:custGeom>
              <a:avLst/>
              <a:gdLst>
                <a:gd name="T0" fmla="*/ 0 w 2"/>
                <a:gd name="T1" fmla="*/ 2 h 3"/>
                <a:gd name="T2" fmla="*/ 1 w 2"/>
                <a:gd name="T3" fmla="*/ 0 h 3"/>
                <a:gd name="T4" fmla="*/ 1 w 2"/>
                <a:gd name="T5" fmla="*/ 0 h 3"/>
                <a:gd name="T6" fmla="*/ 0 w 2"/>
                <a:gd name="T7" fmla="*/ 2 h 3"/>
                <a:gd name="T8" fmla="*/ 0 w 2"/>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3">
                  <a:moveTo>
                    <a:pt x="0" y="3"/>
                  </a:moveTo>
                  <a:lnTo>
                    <a:pt x="2"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7" name="Freeform 17"/>
            <p:cNvSpPr>
              <a:spLocks/>
            </p:cNvSpPr>
            <p:nvPr/>
          </p:nvSpPr>
          <p:spPr bwMode="auto">
            <a:xfrm>
              <a:off x="2215" y="1295"/>
              <a:ext cx="71" cy="63"/>
            </a:xfrm>
            <a:custGeom>
              <a:avLst/>
              <a:gdLst>
                <a:gd name="T0" fmla="*/ 0 w 142"/>
                <a:gd name="T1" fmla="*/ 62 h 128"/>
                <a:gd name="T2" fmla="*/ 3 w 142"/>
                <a:gd name="T3" fmla="*/ 62 h 128"/>
                <a:gd name="T4" fmla="*/ 7 w 142"/>
                <a:gd name="T5" fmla="*/ 60 h 128"/>
                <a:gd name="T6" fmla="*/ 10 w 142"/>
                <a:gd name="T7" fmla="*/ 58 h 128"/>
                <a:gd name="T8" fmla="*/ 13 w 142"/>
                <a:gd name="T9" fmla="*/ 56 h 128"/>
                <a:gd name="T10" fmla="*/ 16 w 142"/>
                <a:gd name="T11" fmla="*/ 54 h 128"/>
                <a:gd name="T12" fmla="*/ 19 w 142"/>
                <a:gd name="T13" fmla="*/ 53 h 128"/>
                <a:gd name="T14" fmla="*/ 22 w 142"/>
                <a:gd name="T15" fmla="*/ 52 h 128"/>
                <a:gd name="T16" fmla="*/ 25 w 142"/>
                <a:gd name="T17" fmla="*/ 53 h 128"/>
                <a:gd name="T18" fmla="*/ 28 w 142"/>
                <a:gd name="T19" fmla="*/ 54 h 128"/>
                <a:gd name="T20" fmla="*/ 32 w 142"/>
                <a:gd name="T21" fmla="*/ 58 h 128"/>
                <a:gd name="T22" fmla="*/ 37 w 142"/>
                <a:gd name="T23" fmla="*/ 34 h 128"/>
                <a:gd name="T24" fmla="*/ 40 w 142"/>
                <a:gd name="T25" fmla="*/ 49 h 128"/>
                <a:gd name="T26" fmla="*/ 44 w 142"/>
                <a:gd name="T27" fmla="*/ 44 h 128"/>
                <a:gd name="T28" fmla="*/ 48 w 142"/>
                <a:gd name="T29" fmla="*/ 39 h 128"/>
                <a:gd name="T30" fmla="*/ 53 w 142"/>
                <a:gd name="T31" fmla="*/ 34 h 128"/>
                <a:gd name="T32" fmla="*/ 58 w 142"/>
                <a:gd name="T33" fmla="*/ 31 h 128"/>
                <a:gd name="T34" fmla="*/ 62 w 142"/>
                <a:gd name="T35" fmla="*/ 26 h 128"/>
                <a:gd name="T36" fmla="*/ 65 w 142"/>
                <a:gd name="T37" fmla="*/ 21 h 128"/>
                <a:gd name="T38" fmla="*/ 68 w 142"/>
                <a:gd name="T39" fmla="*/ 16 h 128"/>
                <a:gd name="T40" fmla="*/ 70 w 142"/>
                <a:gd name="T41" fmla="*/ 11 h 128"/>
                <a:gd name="T42" fmla="*/ 71 w 142"/>
                <a:gd name="T43" fmla="*/ 5 h 128"/>
                <a:gd name="T44" fmla="*/ 71 w 142"/>
                <a:gd name="T45" fmla="*/ 0 h 128"/>
                <a:gd name="T46" fmla="*/ 66 w 142"/>
                <a:gd name="T47" fmla="*/ 3 h 128"/>
                <a:gd name="T48" fmla="*/ 60 w 142"/>
                <a:gd name="T49" fmla="*/ 10 h 128"/>
                <a:gd name="T50" fmla="*/ 54 w 142"/>
                <a:gd name="T51" fmla="*/ 16 h 128"/>
                <a:gd name="T52" fmla="*/ 47 w 142"/>
                <a:gd name="T53" fmla="*/ 23 h 128"/>
                <a:gd name="T54" fmla="*/ 41 w 142"/>
                <a:gd name="T55" fmla="*/ 29 h 128"/>
                <a:gd name="T56" fmla="*/ 35 w 142"/>
                <a:gd name="T57" fmla="*/ 35 h 128"/>
                <a:gd name="T58" fmla="*/ 28 w 142"/>
                <a:gd name="T59" fmla="*/ 41 h 128"/>
                <a:gd name="T60" fmla="*/ 21 w 142"/>
                <a:gd name="T61" fmla="*/ 47 h 128"/>
                <a:gd name="T62" fmla="*/ 15 w 142"/>
                <a:gd name="T63" fmla="*/ 52 h 128"/>
                <a:gd name="T64" fmla="*/ 7 w 142"/>
                <a:gd name="T65" fmla="*/ 58 h 128"/>
                <a:gd name="T66" fmla="*/ 0 w 142"/>
                <a:gd name="T67" fmla="*/ 63 h 128"/>
                <a:gd name="T68" fmla="*/ 0 w 142"/>
                <a:gd name="T69" fmla="*/ 63 h 128"/>
                <a:gd name="T70" fmla="*/ 0 w 142"/>
                <a:gd name="T71" fmla="*/ 62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28">
                  <a:moveTo>
                    <a:pt x="0" y="126"/>
                  </a:moveTo>
                  <a:lnTo>
                    <a:pt x="6" y="125"/>
                  </a:lnTo>
                  <a:lnTo>
                    <a:pt x="13" y="122"/>
                  </a:lnTo>
                  <a:lnTo>
                    <a:pt x="19" y="118"/>
                  </a:lnTo>
                  <a:lnTo>
                    <a:pt x="26" y="113"/>
                  </a:lnTo>
                  <a:lnTo>
                    <a:pt x="31" y="110"/>
                  </a:lnTo>
                  <a:lnTo>
                    <a:pt x="37" y="108"/>
                  </a:lnTo>
                  <a:lnTo>
                    <a:pt x="44" y="106"/>
                  </a:lnTo>
                  <a:lnTo>
                    <a:pt x="50" y="108"/>
                  </a:lnTo>
                  <a:lnTo>
                    <a:pt x="56" y="110"/>
                  </a:lnTo>
                  <a:lnTo>
                    <a:pt x="63" y="118"/>
                  </a:lnTo>
                  <a:lnTo>
                    <a:pt x="73" y="69"/>
                  </a:lnTo>
                  <a:lnTo>
                    <a:pt x="80" y="100"/>
                  </a:lnTo>
                  <a:lnTo>
                    <a:pt x="87" y="90"/>
                  </a:lnTo>
                  <a:lnTo>
                    <a:pt x="96" y="80"/>
                  </a:lnTo>
                  <a:lnTo>
                    <a:pt x="106" y="70"/>
                  </a:lnTo>
                  <a:lnTo>
                    <a:pt x="115" y="62"/>
                  </a:lnTo>
                  <a:lnTo>
                    <a:pt x="123" y="52"/>
                  </a:lnTo>
                  <a:lnTo>
                    <a:pt x="130" y="42"/>
                  </a:lnTo>
                  <a:lnTo>
                    <a:pt x="136" y="32"/>
                  </a:lnTo>
                  <a:lnTo>
                    <a:pt x="140" y="22"/>
                  </a:lnTo>
                  <a:lnTo>
                    <a:pt x="142" y="10"/>
                  </a:lnTo>
                  <a:lnTo>
                    <a:pt x="142" y="0"/>
                  </a:lnTo>
                  <a:lnTo>
                    <a:pt x="132" y="7"/>
                  </a:lnTo>
                  <a:lnTo>
                    <a:pt x="120" y="20"/>
                  </a:lnTo>
                  <a:lnTo>
                    <a:pt x="107" y="33"/>
                  </a:lnTo>
                  <a:lnTo>
                    <a:pt x="94" y="46"/>
                  </a:lnTo>
                  <a:lnTo>
                    <a:pt x="82" y="59"/>
                  </a:lnTo>
                  <a:lnTo>
                    <a:pt x="69" y="72"/>
                  </a:lnTo>
                  <a:lnTo>
                    <a:pt x="56" y="83"/>
                  </a:lnTo>
                  <a:lnTo>
                    <a:pt x="41" y="95"/>
                  </a:lnTo>
                  <a:lnTo>
                    <a:pt x="29" y="106"/>
                  </a:lnTo>
                  <a:lnTo>
                    <a:pt x="14" y="118"/>
                  </a:lnTo>
                  <a:lnTo>
                    <a:pt x="0" y="128"/>
                  </a:lnTo>
                  <a:lnTo>
                    <a:pt x="0" y="12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8" name="Freeform 18"/>
            <p:cNvSpPr>
              <a:spLocks/>
            </p:cNvSpPr>
            <p:nvPr/>
          </p:nvSpPr>
          <p:spPr bwMode="auto">
            <a:xfrm>
              <a:off x="2214" y="1079"/>
              <a:ext cx="4" cy="4"/>
            </a:xfrm>
            <a:custGeom>
              <a:avLst/>
              <a:gdLst>
                <a:gd name="T0" fmla="*/ 0 w 7"/>
                <a:gd name="T1" fmla="*/ 0 h 7"/>
                <a:gd name="T2" fmla="*/ 1 w 7"/>
                <a:gd name="T3" fmla="*/ 1 h 7"/>
                <a:gd name="T4" fmla="*/ 1 w 7"/>
                <a:gd name="T5" fmla="*/ 2 h 7"/>
                <a:gd name="T6" fmla="*/ 1 w 7"/>
                <a:gd name="T7" fmla="*/ 2 h 7"/>
                <a:gd name="T8" fmla="*/ 1 w 7"/>
                <a:gd name="T9" fmla="*/ 2 h 7"/>
                <a:gd name="T10" fmla="*/ 2 w 7"/>
                <a:gd name="T11" fmla="*/ 3 h 7"/>
                <a:gd name="T12" fmla="*/ 2 w 7"/>
                <a:gd name="T13" fmla="*/ 3 h 7"/>
                <a:gd name="T14" fmla="*/ 3 w 7"/>
                <a:gd name="T15" fmla="*/ 3 h 7"/>
                <a:gd name="T16" fmla="*/ 3 w 7"/>
                <a:gd name="T17" fmla="*/ 4 h 7"/>
                <a:gd name="T18" fmla="*/ 4 w 7"/>
                <a:gd name="T19" fmla="*/ 4 h 7"/>
                <a:gd name="T20" fmla="*/ 4 w 7"/>
                <a:gd name="T21" fmla="*/ 4 h 7"/>
                <a:gd name="T22" fmla="*/ 4 w 7"/>
                <a:gd name="T23" fmla="*/ 4 h 7"/>
                <a:gd name="T24" fmla="*/ 3 w 7"/>
                <a:gd name="T25" fmla="*/ 3 h 7"/>
                <a:gd name="T26" fmla="*/ 3 w 7"/>
                <a:gd name="T27" fmla="*/ 3 h 7"/>
                <a:gd name="T28" fmla="*/ 2 w 7"/>
                <a:gd name="T29" fmla="*/ 2 h 7"/>
                <a:gd name="T30" fmla="*/ 2 w 7"/>
                <a:gd name="T31" fmla="*/ 2 h 7"/>
                <a:gd name="T32" fmla="*/ 1 w 7"/>
                <a:gd name="T33" fmla="*/ 2 h 7"/>
                <a:gd name="T34" fmla="*/ 1 w 7"/>
                <a:gd name="T35" fmla="*/ 2 h 7"/>
                <a:gd name="T36" fmla="*/ 1 w 7"/>
                <a:gd name="T37" fmla="*/ 1 h 7"/>
                <a:gd name="T38" fmla="*/ 1 w 7"/>
                <a:gd name="T39" fmla="*/ 1 h 7"/>
                <a:gd name="T40" fmla="*/ 0 w 7"/>
                <a:gd name="T41" fmla="*/ 1 h 7"/>
                <a:gd name="T42" fmla="*/ 0 w 7"/>
                <a:gd name="T43" fmla="*/ 1 h 7"/>
                <a:gd name="T44" fmla="*/ 0 w 7"/>
                <a:gd name="T45" fmla="*/ 0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7">
                  <a:moveTo>
                    <a:pt x="0" y="0"/>
                  </a:moveTo>
                  <a:lnTo>
                    <a:pt x="1" y="1"/>
                  </a:lnTo>
                  <a:lnTo>
                    <a:pt x="1" y="3"/>
                  </a:lnTo>
                  <a:lnTo>
                    <a:pt x="2" y="4"/>
                  </a:lnTo>
                  <a:lnTo>
                    <a:pt x="4" y="6"/>
                  </a:lnTo>
                  <a:lnTo>
                    <a:pt x="5" y="6"/>
                  </a:lnTo>
                  <a:lnTo>
                    <a:pt x="5" y="7"/>
                  </a:lnTo>
                  <a:lnTo>
                    <a:pt x="7" y="7"/>
                  </a:lnTo>
                  <a:lnTo>
                    <a:pt x="5" y="6"/>
                  </a:lnTo>
                  <a:lnTo>
                    <a:pt x="4" y="4"/>
                  </a:lnTo>
                  <a:lnTo>
                    <a:pt x="2" y="3"/>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09" name="Freeform 19"/>
            <p:cNvSpPr>
              <a:spLocks/>
            </p:cNvSpPr>
            <p:nvPr/>
          </p:nvSpPr>
          <p:spPr bwMode="auto">
            <a:xfrm>
              <a:off x="2212" y="1078"/>
              <a:ext cx="2" cy="2"/>
            </a:xfrm>
            <a:custGeom>
              <a:avLst/>
              <a:gdLst>
                <a:gd name="T0" fmla="*/ 0 w 5"/>
                <a:gd name="T1" fmla="*/ 2 h 3"/>
                <a:gd name="T2" fmla="*/ 0 w 5"/>
                <a:gd name="T3" fmla="*/ 2 h 3"/>
                <a:gd name="T4" fmla="*/ 1 w 5"/>
                <a:gd name="T5" fmla="*/ 2 h 3"/>
                <a:gd name="T6" fmla="*/ 1 w 5"/>
                <a:gd name="T7" fmla="*/ 2 h 3"/>
                <a:gd name="T8" fmla="*/ 1 w 5"/>
                <a:gd name="T9" fmla="*/ 1 h 3"/>
                <a:gd name="T10" fmla="*/ 1 w 5"/>
                <a:gd name="T11" fmla="*/ 1 h 3"/>
                <a:gd name="T12" fmla="*/ 1 w 5"/>
                <a:gd name="T13" fmla="*/ 1 h 3"/>
                <a:gd name="T14" fmla="*/ 1 w 5"/>
                <a:gd name="T15" fmla="*/ 1 h 3"/>
                <a:gd name="T16" fmla="*/ 2 w 5"/>
                <a:gd name="T17" fmla="*/ 2 h 3"/>
                <a:gd name="T18" fmla="*/ 2 w 5"/>
                <a:gd name="T19" fmla="*/ 2 h 3"/>
                <a:gd name="T20" fmla="*/ 2 w 5"/>
                <a:gd name="T21" fmla="*/ 2 h 3"/>
                <a:gd name="T22" fmla="*/ 2 w 5"/>
                <a:gd name="T23" fmla="*/ 2 h 3"/>
                <a:gd name="T24" fmla="*/ 2 w 5"/>
                <a:gd name="T25" fmla="*/ 1 h 3"/>
                <a:gd name="T26" fmla="*/ 2 w 5"/>
                <a:gd name="T27" fmla="*/ 1 h 3"/>
                <a:gd name="T28" fmla="*/ 2 w 5"/>
                <a:gd name="T29" fmla="*/ 1 h 3"/>
                <a:gd name="T30" fmla="*/ 2 w 5"/>
                <a:gd name="T31" fmla="*/ 1 h 3"/>
                <a:gd name="T32" fmla="*/ 1 w 5"/>
                <a:gd name="T33" fmla="*/ 1 h 3"/>
                <a:gd name="T34" fmla="*/ 1 w 5"/>
                <a:gd name="T35" fmla="*/ 0 h 3"/>
                <a:gd name="T36" fmla="*/ 1 w 5"/>
                <a:gd name="T37" fmla="*/ 0 h 3"/>
                <a:gd name="T38" fmla="*/ 1 w 5"/>
                <a:gd name="T39" fmla="*/ 0 h 3"/>
                <a:gd name="T40" fmla="*/ 1 w 5"/>
                <a:gd name="T41" fmla="*/ 0 h 3"/>
                <a:gd name="T42" fmla="*/ 0 w 5"/>
                <a:gd name="T43" fmla="*/ 2 h 3"/>
                <a:gd name="T44" fmla="*/ 0 w 5"/>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3">
                  <a:moveTo>
                    <a:pt x="0" y="3"/>
                  </a:moveTo>
                  <a:lnTo>
                    <a:pt x="0" y="3"/>
                  </a:lnTo>
                  <a:lnTo>
                    <a:pt x="2" y="3"/>
                  </a:lnTo>
                  <a:lnTo>
                    <a:pt x="2" y="2"/>
                  </a:lnTo>
                  <a:lnTo>
                    <a:pt x="3" y="2"/>
                  </a:lnTo>
                  <a:lnTo>
                    <a:pt x="5" y="3"/>
                  </a:lnTo>
                  <a:lnTo>
                    <a:pt x="5" y="2"/>
                  </a:lnTo>
                  <a:lnTo>
                    <a:pt x="3" y="2"/>
                  </a:lnTo>
                  <a:lnTo>
                    <a:pt x="3"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0" name="Freeform 20"/>
            <p:cNvSpPr>
              <a:spLocks/>
            </p:cNvSpPr>
            <p:nvPr/>
          </p:nvSpPr>
          <p:spPr bwMode="auto">
            <a:xfrm>
              <a:off x="2272" y="1088"/>
              <a:ext cx="5" cy="5"/>
            </a:xfrm>
            <a:custGeom>
              <a:avLst/>
              <a:gdLst>
                <a:gd name="T0" fmla="*/ 5 w 10"/>
                <a:gd name="T1" fmla="*/ 0 h 11"/>
                <a:gd name="T2" fmla="*/ 4 w 10"/>
                <a:gd name="T3" fmla="*/ 0 h 11"/>
                <a:gd name="T4" fmla="*/ 4 w 10"/>
                <a:gd name="T5" fmla="*/ 0 h 11"/>
                <a:gd name="T6" fmla="*/ 4 w 10"/>
                <a:gd name="T7" fmla="*/ 1 h 11"/>
                <a:gd name="T8" fmla="*/ 3 w 10"/>
                <a:gd name="T9" fmla="*/ 1 h 11"/>
                <a:gd name="T10" fmla="*/ 2 w 10"/>
                <a:gd name="T11" fmla="*/ 2 h 11"/>
                <a:gd name="T12" fmla="*/ 2 w 10"/>
                <a:gd name="T13" fmla="*/ 3 h 11"/>
                <a:gd name="T14" fmla="*/ 1 w 10"/>
                <a:gd name="T15" fmla="*/ 4 h 11"/>
                <a:gd name="T16" fmla="*/ 1 w 10"/>
                <a:gd name="T17" fmla="*/ 4 h 11"/>
                <a:gd name="T18" fmla="*/ 1 w 10"/>
                <a:gd name="T19" fmla="*/ 4 h 11"/>
                <a:gd name="T20" fmla="*/ 0 w 10"/>
                <a:gd name="T21" fmla="*/ 5 h 11"/>
                <a:gd name="T22" fmla="*/ 5 w 10"/>
                <a:gd name="T23" fmla="*/ 5 h 11"/>
                <a:gd name="T24" fmla="*/ 5 w 10"/>
                <a:gd name="T25" fmla="*/ 0 h 11"/>
                <a:gd name="T26" fmla="*/ 5 w 10"/>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1">
                  <a:moveTo>
                    <a:pt x="10" y="0"/>
                  </a:moveTo>
                  <a:lnTo>
                    <a:pt x="8" y="0"/>
                  </a:lnTo>
                  <a:lnTo>
                    <a:pt x="7" y="0"/>
                  </a:lnTo>
                  <a:lnTo>
                    <a:pt x="7" y="2"/>
                  </a:lnTo>
                  <a:lnTo>
                    <a:pt x="5" y="3"/>
                  </a:lnTo>
                  <a:lnTo>
                    <a:pt x="4" y="5"/>
                  </a:lnTo>
                  <a:lnTo>
                    <a:pt x="4" y="6"/>
                  </a:lnTo>
                  <a:lnTo>
                    <a:pt x="2" y="8"/>
                  </a:lnTo>
                  <a:lnTo>
                    <a:pt x="1" y="8"/>
                  </a:lnTo>
                  <a:lnTo>
                    <a:pt x="1" y="9"/>
                  </a:lnTo>
                  <a:lnTo>
                    <a:pt x="0" y="11"/>
                  </a:lnTo>
                  <a:lnTo>
                    <a:pt x="10" y="11"/>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1" name="Freeform 21"/>
            <p:cNvSpPr>
              <a:spLocks/>
            </p:cNvSpPr>
            <p:nvPr/>
          </p:nvSpPr>
          <p:spPr bwMode="auto">
            <a:xfrm>
              <a:off x="2268" y="1107"/>
              <a:ext cx="2" cy="6"/>
            </a:xfrm>
            <a:custGeom>
              <a:avLst/>
              <a:gdLst>
                <a:gd name="T0" fmla="*/ 2 w 4"/>
                <a:gd name="T1" fmla="*/ 6 h 11"/>
                <a:gd name="T2" fmla="*/ 2 w 4"/>
                <a:gd name="T3" fmla="*/ 0 h 11"/>
                <a:gd name="T4" fmla="*/ 2 w 4"/>
                <a:gd name="T5" fmla="*/ 0 h 11"/>
                <a:gd name="T6" fmla="*/ 1 w 4"/>
                <a:gd name="T7" fmla="*/ 1 h 11"/>
                <a:gd name="T8" fmla="*/ 1 w 4"/>
                <a:gd name="T9" fmla="*/ 2 h 11"/>
                <a:gd name="T10" fmla="*/ 1 w 4"/>
                <a:gd name="T11" fmla="*/ 2 h 11"/>
                <a:gd name="T12" fmla="*/ 0 w 4"/>
                <a:gd name="T13" fmla="*/ 2 h 11"/>
                <a:gd name="T14" fmla="*/ 1 w 4"/>
                <a:gd name="T15" fmla="*/ 3 h 11"/>
                <a:gd name="T16" fmla="*/ 1 w 4"/>
                <a:gd name="T17" fmla="*/ 4 h 11"/>
                <a:gd name="T18" fmla="*/ 1 w 4"/>
                <a:gd name="T19" fmla="*/ 4 h 11"/>
                <a:gd name="T20" fmla="*/ 2 w 4"/>
                <a:gd name="T21" fmla="*/ 5 h 11"/>
                <a:gd name="T22" fmla="*/ 2 w 4"/>
                <a:gd name="T23" fmla="*/ 6 h 11"/>
                <a:gd name="T24" fmla="*/ 2 w 4"/>
                <a:gd name="T25" fmla="*/ 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1">
                  <a:moveTo>
                    <a:pt x="4" y="11"/>
                  </a:moveTo>
                  <a:lnTo>
                    <a:pt x="3" y="0"/>
                  </a:lnTo>
                  <a:lnTo>
                    <a:pt x="1" y="1"/>
                  </a:lnTo>
                  <a:lnTo>
                    <a:pt x="1" y="3"/>
                  </a:lnTo>
                  <a:lnTo>
                    <a:pt x="1" y="4"/>
                  </a:lnTo>
                  <a:lnTo>
                    <a:pt x="0" y="4"/>
                  </a:lnTo>
                  <a:lnTo>
                    <a:pt x="1" y="5"/>
                  </a:lnTo>
                  <a:lnTo>
                    <a:pt x="1" y="7"/>
                  </a:lnTo>
                  <a:lnTo>
                    <a:pt x="1" y="8"/>
                  </a:lnTo>
                  <a:lnTo>
                    <a:pt x="3" y="10"/>
                  </a:lnTo>
                  <a:lnTo>
                    <a:pt x="4"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2" name="Freeform 22"/>
            <p:cNvSpPr>
              <a:spLocks/>
            </p:cNvSpPr>
            <p:nvPr/>
          </p:nvSpPr>
          <p:spPr bwMode="auto">
            <a:xfrm>
              <a:off x="2268" y="1097"/>
              <a:ext cx="7" cy="10"/>
            </a:xfrm>
            <a:custGeom>
              <a:avLst/>
              <a:gdLst>
                <a:gd name="T0" fmla="*/ 0 w 14"/>
                <a:gd name="T1" fmla="*/ 0 h 20"/>
                <a:gd name="T2" fmla="*/ 2 w 14"/>
                <a:gd name="T3" fmla="*/ 10 h 20"/>
                <a:gd name="T4" fmla="*/ 2 w 14"/>
                <a:gd name="T5" fmla="*/ 9 h 20"/>
                <a:gd name="T6" fmla="*/ 3 w 14"/>
                <a:gd name="T7" fmla="*/ 9 h 20"/>
                <a:gd name="T8" fmla="*/ 3 w 14"/>
                <a:gd name="T9" fmla="*/ 9 h 20"/>
                <a:gd name="T10" fmla="*/ 4 w 14"/>
                <a:gd name="T11" fmla="*/ 9 h 20"/>
                <a:gd name="T12" fmla="*/ 5 w 14"/>
                <a:gd name="T13" fmla="*/ 8 h 20"/>
                <a:gd name="T14" fmla="*/ 5 w 14"/>
                <a:gd name="T15" fmla="*/ 8 h 20"/>
                <a:gd name="T16" fmla="*/ 6 w 14"/>
                <a:gd name="T17" fmla="*/ 8 h 20"/>
                <a:gd name="T18" fmla="*/ 7 w 14"/>
                <a:gd name="T19" fmla="*/ 7 h 20"/>
                <a:gd name="T20" fmla="*/ 7 w 14"/>
                <a:gd name="T21" fmla="*/ 7 h 20"/>
                <a:gd name="T22" fmla="*/ 7 w 14"/>
                <a:gd name="T23" fmla="*/ 7 h 20"/>
                <a:gd name="T24" fmla="*/ 1 w 14"/>
                <a:gd name="T25" fmla="*/ 0 h 20"/>
                <a:gd name="T26" fmla="*/ 1 w 14"/>
                <a:gd name="T27" fmla="*/ 0 h 20"/>
                <a:gd name="T28" fmla="*/ 0 w 14"/>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20">
                  <a:moveTo>
                    <a:pt x="0" y="0"/>
                  </a:moveTo>
                  <a:lnTo>
                    <a:pt x="3" y="20"/>
                  </a:lnTo>
                  <a:lnTo>
                    <a:pt x="4" y="18"/>
                  </a:lnTo>
                  <a:lnTo>
                    <a:pt x="6" y="18"/>
                  </a:lnTo>
                  <a:lnTo>
                    <a:pt x="6" y="17"/>
                  </a:lnTo>
                  <a:lnTo>
                    <a:pt x="7" y="17"/>
                  </a:lnTo>
                  <a:lnTo>
                    <a:pt x="9" y="15"/>
                  </a:lnTo>
                  <a:lnTo>
                    <a:pt x="10" y="15"/>
                  </a:lnTo>
                  <a:lnTo>
                    <a:pt x="11" y="15"/>
                  </a:lnTo>
                  <a:lnTo>
                    <a:pt x="13" y="14"/>
                  </a:lnTo>
                  <a:lnTo>
                    <a:pt x="14" y="14"/>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3" name="Freeform 23"/>
            <p:cNvSpPr>
              <a:spLocks/>
            </p:cNvSpPr>
            <p:nvPr/>
          </p:nvSpPr>
          <p:spPr bwMode="auto">
            <a:xfrm>
              <a:off x="2196" y="1231"/>
              <a:ext cx="2" cy="3"/>
            </a:xfrm>
            <a:custGeom>
              <a:avLst/>
              <a:gdLst>
                <a:gd name="T0" fmla="*/ 0 w 3"/>
                <a:gd name="T1" fmla="*/ 3 h 7"/>
                <a:gd name="T2" fmla="*/ 2 w 3"/>
                <a:gd name="T3" fmla="*/ 2 h 7"/>
                <a:gd name="T4" fmla="*/ 2 w 3"/>
                <a:gd name="T5" fmla="*/ 2 h 7"/>
                <a:gd name="T6" fmla="*/ 2 w 3"/>
                <a:gd name="T7" fmla="*/ 1 h 7"/>
                <a:gd name="T8" fmla="*/ 1 w 3"/>
                <a:gd name="T9" fmla="*/ 1 h 7"/>
                <a:gd name="T10" fmla="*/ 1 w 3"/>
                <a:gd name="T11" fmla="*/ 1 h 7"/>
                <a:gd name="T12" fmla="*/ 1 w 3"/>
                <a:gd name="T13" fmla="*/ 0 h 7"/>
                <a:gd name="T14" fmla="*/ 1 w 3"/>
                <a:gd name="T15" fmla="*/ 0 h 7"/>
                <a:gd name="T16" fmla="*/ 1 w 3"/>
                <a:gd name="T17" fmla="*/ 0 h 7"/>
                <a:gd name="T18" fmla="*/ 0 w 3"/>
                <a:gd name="T19" fmla="*/ 0 h 7"/>
                <a:gd name="T20" fmla="*/ 0 w 3"/>
                <a:gd name="T21" fmla="*/ 0 h 7"/>
                <a:gd name="T22" fmla="*/ 0 w 3"/>
                <a:gd name="T23" fmla="*/ 0 h 7"/>
                <a:gd name="T24" fmla="*/ 0 w 3"/>
                <a:gd name="T25" fmla="*/ 0 h 7"/>
                <a:gd name="T26" fmla="*/ 0 w 3"/>
                <a:gd name="T27" fmla="*/ 0 h 7"/>
                <a:gd name="T28" fmla="*/ 0 w 3"/>
                <a:gd name="T29" fmla="*/ 1 h 7"/>
                <a:gd name="T30" fmla="*/ 0 w 3"/>
                <a:gd name="T31" fmla="*/ 2 h 7"/>
                <a:gd name="T32" fmla="*/ 0 w 3"/>
                <a:gd name="T33" fmla="*/ 2 h 7"/>
                <a:gd name="T34" fmla="*/ 0 w 3"/>
                <a:gd name="T35" fmla="*/ 2 h 7"/>
                <a:gd name="T36" fmla="*/ 0 w 3"/>
                <a:gd name="T37" fmla="*/ 2 h 7"/>
                <a:gd name="T38" fmla="*/ 0 w 3"/>
                <a:gd name="T39" fmla="*/ 2 h 7"/>
                <a:gd name="T40" fmla="*/ 0 w 3"/>
                <a:gd name="T41" fmla="*/ 3 h 7"/>
                <a:gd name="T42" fmla="*/ 0 w 3"/>
                <a:gd name="T43" fmla="*/ 3 h 7"/>
                <a:gd name="T44" fmla="*/ 0 w 3"/>
                <a:gd name="T45" fmla="*/ 3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7"/>
                  </a:moveTo>
                  <a:lnTo>
                    <a:pt x="3" y="4"/>
                  </a:lnTo>
                  <a:lnTo>
                    <a:pt x="3" y="2"/>
                  </a:lnTo>
                  <a:lnTo>
                    <a:pt x="1" y="2"/>
                  </a:lnTo>
                  <a:lnTo>
                    <a:pt x="1" y="1"/>
                  </a:lnTo>
                  <a:lnTo>
                    <a:pt x="0" y="0"/>
                  </a:lnTo>
                  <a:lnTo>
                    <a:pt x="0" y="1"/>
                  </a:lnTo>
                  <a:lnTo>
                    <a:pt x="0"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4" name="Freeform 24"/>
            <p:cNvSpPr>
              <a:spLocks noEditPoints="1"/>
            </p:cNvSpPr>
            <p:nvPr/>
          </p:nvSpPr>
          <p:spPr bwMode="auto">
            <a:xfrm>
              <a:off x="2178" y="1176"/>
              <a:ext cx="63" cy="100"/>
            </a:xfrm>
            <a:custGeom>
              <a:avLst/>
              <a:gdLst>
                <a:gd name="T0" fmla="*/ 3 w 125"/>
                <a:gd name="T1" fmla="*/ 47 h 199"/>
                <a:gd name="T2" fmla="*/ 2 w 125"/>
                <a:gd name="T3" fmla="*/ 66 h 199"/>
                <a:gd name="T4" fmla="*/ 11 w 125"/>
                <a:gd name="T5" fmla="*/ 80 h 199"/>
                <a:gd name="T6" fmla="*/ 12 w 125"/>
                <a:gd name="T7" fmla="*/ 78 h 199"/>
                <a:gd name="T8" fmla="*/ 17 w 125"/>
                <a:gd name="T9" fmla="*/ 78 h 199"/>
                <a:gd name="T10" fmla="*/ 20 w 125"/>
                <a:gd name="T11" fmla="*/ 65 h 199"/>
                <a:gd name="T12" fmla="*/ 23 w 125"/>
                <a:gd name="T13" fmla="*/ 70 h 199"/>
                <a:gd name="T14" fmla="*/ 25 w 125"/>
                <a:gd name="T15" fmla="*/ 75 h 199"/>
                <a:gd name="T16" fmla="*/ 22 w 125"/>
                <a:gd name="T17" fmla="*/ 81 h 199"/>
                <a:gd name="T18" fmla="*/ 15 w 125"/>
                <a:gd name="T19" fmla="*/ 85 h 199"/>
                <a:gd name="T20" fmla="*/ 6 w 125"/>
                <a:gd name="T21" fmla="*/ 89 h 199"/>
                <a:gd name="T22" fmla="*/ 12 w 125"/>
                <a:gd name="T23" fmla="*/ 91 h 199"/>
                <a:gd name="T24" fmla="*/ 10 w 125"/>
                <a:gd name="T25" fmla="*/ 93 h 199"/>
                <a:gd name="T26" fmla="*/ 25 w 125"/>
                <a:gd name="T27" fmla="*/ 100 h 199"/>
                <a:gd name="T28" fmla="*/ 31 w 125"/>
                <a:gd name="T29" fmla="*/ 98 h 199"/>
                <a:gd name="T30" fmla="*/ 35 w 125"/>
                <a:gd name="T31" fmla="*/ 92 h 199"/>
                <a:gd name="T32" fmla="*/ 34 w 125"/>
                <a:gd name="T33" fmla="*/ 82 h 199"/>
                <a:gd name="T34" fmla="*/ 29 w 125"/>
                <a:gd name="T35" fmla="*/ 72 h 199"/>
                <a:gd name="T36" fmla="*/ 22 w 125"/>
                <a:gd name="T37" fmla="*/ 62 h 199"/>
                <a:gd name="T38" fmla="*/ 20 w 125"/>
                <a:gd name="T39" fmla="*/ 64 h 199"/>
                <a:gd name="T40" fmla="*/ 16 w 125"/>
                <a:gd name="T41" fmla="*/ 65 h 199"/>
                <a:gd name="T42" fmla="*/ 15 w 125"/>
                <a:gd name="T43" fmla="*/ 61 h 199"/>
                <a:gd name="T44" fmla="*/ 15 w 125"/>
                <a:gd name="T45" fmla="*/ 57 h 199"/>
                <a:gd name="T46" fmla="*/ 17 w 125"/>
                <a:gd name="T47" fmla="*/ 55 h 199"/>
                <a:gd name="T48" fmla="*/ 17 w 125"/>
                <a:gd name="T49" fmla="*/ 55 h 199"/>
                <a:gd name="T50" fmla="*/ 17 w 125"/>
                <a:gd name="T51" fmla="*/ 55 h 199"/>
                <a:gd name="T52" fmla="*/ 18 w 125"/>
                <a:gd name="T53" fmla="*/ 52 h 199"/>
                <a:gd name="T54" fmla="*/ 20 w 125"/>
                <a:gd name="T55" fmla="*/ 47 h 199"/>
                <a:gd name="T56" fmla="*/ 25 w 125"/>
                <a:gd name="T57" fmla="*/ 46 h 199"/>
                <a:gd name="T58" fmla="*/ 21 w 125"/>
                <a:gd name="T59" fmla="*/ 36 h 199"/>
                <a:gd name="T60" fmla="*/ 32 w 125"/>
                <a:gd name="T61" fmla="*/ 33 h 199"/>
                <a:gd name="T62" fmla="*/ 32 w 125"/>
                <a:gd name="T63" fmla="*/ 31 h 199"/>
                <a:gd name="T64" fmla="*/ 27 w 125"/>
                <a:gd name="T65" fmla="*/ 29 h 199"/>
                <a:gd name="T66" fmla="*/ 23 w 125"/>
                <a:gd name="T67" fmla="*/ 25 h 199"/>
                <a:gd name="T68" fmla="*/ 26 w 125"/>
                <a:gd name="T69" fmla="*/ 22 h 199"/>
                <a:gd name="T70" fmla="*/ 30 w 125"/>
                <a:gd name="T71" fmla="*/ 21 h 199"/>
                <a:gd name="T72" fmla="*/ 38 w 125"/>
                <a:gd name="T73" fmla="*/ 29 h 199"/>
                <a:gd name="T74" fmla="*/ 49 w 125"/>
                <a:gd name="T75" fmla="*/ 27 h 199"/>
                <a:gd name="T76" fmla="*/ 57 w 125"/>
                <a:gd name="T77" fmla="*/ 19 h 199"/>
                <a:gd name="T78" fmla="*/ 49 w 125"/>
                <a:gd name="T79" fmla="*/ 15 h 199"/>
                <a:gd name="T80" fmla="*/ 34 w 125"/>
                <a:gd name="T81" fmla="*/ 13 h 199"/>
                <a:gd name="T82" fmla="*/ 27 w 125"/>
                <a:gd name="T83" fmla="*/ 11 h 199"/>
                <a:gd name="T84" fmla="*/ 42 w 125"/>
                <a:gd name="T85" fmla="*/ 8 h 199"/>
                <a:gd name="T86" fmla="*/ 58 w 125"/>
                <a:gd name="T87" fmla="*/ 7 h 199"/>
                <a:gd name="T88" fmla="*/ 45 w 125"/>
                <a:gd name="T89" fmla="*/ 0 h 199"/>
                <a:gd name="T90" fmla="*/ 22 w 125"/>
                <a:gd name="T91" fmla="*/ 7 h 199"/>
                <a:gd name="T92" fmla="*/ 11 w 125"/>
                <a:gd name="T93" fmla="*/ 17 h 199"/>
                <a:gd name="T94" fmla="*/ 12 w 125"/>
                <a:gd name="T95" fmla="*/ 21 h 199"/>
                <a:gd name="T96" fmla="*/ 7 w 125"/>
                <a:gd name="T97" fmla="*/ 21 h 199"/>
                <a:gd name="T98" fmla="*/ 2 w 125"/>
                <a:gd name="T99" fmla="*/ 27 h 199"/>
                <a:gd name="T100" fmla="*/ 4 w 125"/>
                <a:gd name="T101" fmla="*/ 32 h 199"/>
                <a:gd name="T102" fmla="*/ 1 w 125"/>
                <a:gd name="T103" fmla="*/ 37 h 199"/>
                <a:gd name="T104" fmla="*/ 1 w 125"/>
                <a:gd name="T105" fmla="*/ 40 h 199"/>
                <a:gd name="T106" fmla="*/ 20 w 125"/>
                <a:gd name="T107" fmla="*/ 15 h 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5" h="199">
                  <a:moveTo>
                    <a:pt x="1" y="79"/>
                  </a:moveTo>
                  <a:lnTo>
                    <a:pt x="4" y="79"/>
                  </a:lnTo>
                  <a:lnTo>
                    <a:pt x="6" y="86"/>
                  </a:lnTo>
                  <a:lnTo>
                    <a:pt x="6" y="94"/>
                  </a:lnTo>
                  <a:lnTo>
                    <a:pt x="4" y="103"/>
                  </a:lnTo>
                  <a:lnTo>
                    <a:pt x="4" y="113"/>
                  </a:lnTo>
                  <a:lnTo>
                    <a:pt x="3" y="123"/>
                  </a:lnTo>
                  <a:lnTo>
                    <a:pt x="3" y="132"/>
                  </a:lnTo>
                  <a:lnTo>
                    <a:pt x="4" y="140"/>
                  </a:lnTo>
                  <a:lnTo>
                    <a:pt x="9" y="149"/>
                  </a:lnTo>
                  <a:lnTo>
                    <a:pt x="13" y="154"/>
                  </a:lnTo>
                  <a:lnTo>
                    <a:pt x="21" y="160"/>
                  </a:lnTo>
                  <a:lnTo>
                    <a:pt x="20" y="159"/>
                  </a:lnTo>
                  <a:lnTo>
                    <a:pt x="21" y="157"/>
                  </a:lnTo>
                  <a:lnTo>
                    <a:pt x="21" y="156"/>
                  </a:lnTo>
                  <a:lnTo>
                    <a:pt x="23" y="156"/>
                  </a:lnTo>
                  <a:lnTo>
                    <a:pt x="26" y="156"/>
                  </a:lnTo>
                  <a:lnTo>
                    <a:pt x="29" y="156"/>
                  </a:lnTo>
                  <a:lnTo>
                    <a:pt x="31" y="156"/>
                  </a:lnTo>
                  <a:lnTo>
                    <a:pt x="33" y="156"/>
                  </a:lnTo>
                  <a:lnTo>
                    <a:pt x="36" y="156"/>
                  </a:lnTo>
                  <a:lnTo>
                    <a:pt x="39" y="157"/>
                  </a:lnTo>
                  <a:lnTo>
                    <a:pt x="29" y="150"/>
                  </a:lnTo>
                  <a:lnTo>
                    <a:pt x="39" y="130"/>
                  </a:lnTo>
                  <a:lnTo>
                    <a:pt x="40" y="133"/>
                  </a:lnTo>
                  <a:lnTo>
                    <a:pt x="41" y="134"/>
                  </a:lnTo>
                  <a:lnTo>
                    <a:pt x="43" y="137"/>
                  </a:lnTo>
                  <a:lnTo>
                    <a:pt x="46" y="140"/>
                  </a:lnTo>
                  <a:lnTo>
                    <a:pt x="47" y="142"/>
                  </a:lnTo>
                  <a:lnTo>
                    <a:pt x="49" y="144"/>
                  </a:lnTo>
                  <a:lnTo>
                    <a:pt x="50" y="147"/>
                  </a:lnTo>
                  <a:lnTo>
                    <a:pt x="50" y="150"/>
                  </a:lnTo>
                  <a:lnTo>
                    <a:pt x="51" y="153"/>
                  </a:lnTo>
                  <a:lnTo>
                    <a:pt x="53" y="157"/>
                  </a:lnTo>
                  <a:lnTo>
                    <a:pt x="47" y="159"/>
                  </a:lnTo>
                  <a:lnTo>
                    <a:pt x="43" y="162"/>
                  </a:lnTo>
                  <a:lnTo>
                    <a:pt x="40" y="163"/>
                  </a:lnTo>
                  <a:lnTo>
                    <a:pt x="36" y="166"/>
                  </a:lnTo>
                  <a:lnTo>
                    <a:pt x="31" y="167"/>
                  </a:lnTo>
                  <a:lnTo>
                    <a:pt x="29" y="169"/>
                  </a:lnTo>
                  <a:lnTo>
                    <a:pt x="24" y="172"/>
                  </a:lnTo>
                  <a:lnTo>
                    <a:pt x="20" y="173"/>
                  </a:lnTo>
                  <a:lnTo>
                    <a:pt x="16" y="175"/>
                  </a:lnTo>
                  <a:lnTo>
                    <a:pt x="11" y="177"/>
                  </a:lnTo>
                  <a:lnTo>
                    <a:pt x="29" y="177"/>
                  </a:lnTo>
                  <a:lnTo>
                    <a:pt x="27" y="179"/>
                  </a:lnTo>
                  <a:lnTo>
                    <a:pt x="26" y="180"/>
                  </a:lnTo>
                  <a:lnTo>
                    <a:pt x="24" y="182"/>
                  </a:lnTo>
                  <a:lnTo>
                    <a:pt x="23" y="182"/>
                  </a:lnTo>
                  <a:lnTo>
                    <a:pt x="21" y="183"/>
                  </a:lnTo>
                  <a:lnTo>
                    <a:pt x="20" y="183"/>
                  </a:lnTo>
                  <a:lnTo>
                    <a:pt x="19" y="185"/>
                  </a:lnTo>
                  <a:lnTo>
                    <a:pt x="17" y="185"/>
                  </a:lnTo>
                  <a:lnTo>
                    <a:pt x="17" y="186"/>
                  </a:lnTo>
                  <a:lnTo>
                    <a:pt x="16" y="187"/>
                  </a:lnTo>
                  <a:lnTo>
                    <a:pt x="50" y="199"/>
                  </a:lnTo>
                  <a:lnTo>
                    <a:pt x="53" y="199"/>
                  </a:lnTo>
                  <a:lnTo>
                    <a:pt x="57" y="199"/>
                  </a:lnTo>
                  <a:lnTo>
                    <a:pt x="59" y="197"/>
                  </a:lnTo>
                  <a:lnTo>
                    <a:pt x="61" y="195"/>
                  </a:lnTo>
                  <a:lnTo>
                    <a:pt x="63" y="192"/>
                  </a:lnTo>
                  <a:lnTo>
                    <a:pt x="66" y="189"/>
                  </a:lnTo>
                  <a:lnTo>
                    <a:pt x="67" y="186"/>
                  </a:lnTo>
                  <a:lnTo>
                    <a:pt x="69" y="183"/>
                  </a:lnTo>
                  <a:lnTo>
                    <a:pt x="70" y="180"/>
                  </a:lnTo>
                  <a:lnTo>
                    <a:pt x="73" y="177"/>
                  </a:lnTo>
                  <a:lnTo>
                    <a:pt x="70" y="170"/>
                  </a:lnTo>
                  <a:lnTo>
                    <a:pt x="67" y="164"/>
                  </a:lnTo>
                  <a:lnTo>
                    <a:pt x="64" y="159"/>
                  </a:lnTo>
                  <a:lnTo>
                    <a:pt x="61" y="154"/>
                  </a:lnTo>
                  <a:lnTo>
                    <a:pt x="60" y="150"/>
                  </a:lnTo>
                  <a:lnTo>
                    <a:pt x="57" y="144"/>
                  </a:lnTo>
                  <a:lnTo>
                    <a:pt x="54" y="140"/>
                  </a:lnTo>
                  <a:lnTo>
                    <a:pt x="51" y="134"/>
                  </a:lnTo>
                  <a:lnTo>
                    <a:pt x="47" y="129"/>
                  </a:lnTo>
                  <a:lnTo>
                    <a:pt x="43" y="123"/>
                  </a:lnTo>
                  <a:lnTo>
                    <a:pt x="41" y="123"/>
                  </a:lnTo>
                  <a:lnTo>
                    <a:pt x="40" y="124"/>
                  </a:lnTo>
                  <a:lnTo>
                    <a:pt x="40" y="126"/>
                  </a:lnTo>
                  <a:lnTo>
                    <a:pt x="39" y="127"/>
                  </a:lnTo>
                  <a:lnTo>
                    <a:pt x="37" y="129"/>
                  </a:lnTo>
                  <a:lnTo>
                    <a:pt x="36" y="129"/>
                  </a:lnTo>
                  <a:lnTo>
                    <a:pt x="33" y="130"/>
                  </a:lnTo>
                  <a:lnTo>
                    <a:pt x="31" y="129"/>
                  </a:lnTo>
                  <a:lnTo>
                    <a:pt x="30" y="129"/>
                  </a:lnTo>
                  <a:lnTo>
                    <a:pt x="29" y="126"/>
                  </a:lnTo>
                  <a:lnTo>
                    <a:pt x="29" y="124"/>
                  </a:lnTo>
                  <a:lnTo>
                    <a:pt x="29" y="122"/>
                  </a:lnTo>
                  <a:lnTo>
                    <a:pt x="29" y="120"/>
                  </a:lnTo>
                  <a:lnTo>
                    <a:pt x="29" y="119"/>
                  </a:lnTo>
                  <a:lnTo>
                    <a:pt x="29" y="117"/>
                  </a:lnTo>
                  <a:lnTo>
                    <a:pt x="29" y="114"/>
                  </a:lnTo>
                  <a:lnTo>
                    <a:pt x="29" y="113"/>
                  </a:lnTo>
                  <a:lnTo>
                    <a:pt x="30" y="111"/>
                  </a:lnTo>
                  <a:lnTo>
                    <a:pt x="31" y="110"/>
                  </a:lnTo>
                  <a:lnTo>
                    <a:pt x="33" y="109"/>
                  </a:lnTo>
                  <a:lnTo>
                    <a:pt x="34" y="109"/>
                  </a:lnTo>
                  <a:lnTo>
                    <a:pt x="36" y="109"/>
                  </a:lnTo>
                  <a:lnTo>
                    <a:pt x="36" y="106"/>
                  </a:lnTo>
                  <a:lnTo>
                    <a:pt x="36" y="103"/>
                  </a:lnTo>
                  <a:lnTo>
                    <a:pt x="36" y="101"/>
                  </a:lnTo>
                  <a:lnTo>
                    <a:pt x="37" y="99"/>
                  </a:lnTo>
                  <a:lnTo>
                    <a:pt x="39" y="96"/>
                  </a:lnTo>
                  <a:lnTo>
                    <a:pt x="40" y="94"/>
                  </a:lnTo>
                  <a:lnTo>
                    <a:pt x="41" y="93"/>
                  </a:lnTo>
                  <a:lnTo>
                    <a:pt x="44" y="91"/>
                  </a:lnTo>
                  <a:lnTo>
                    <a:pt x="47" y="91"/>
                  </a:lnTo>
                  <a:lnTo>
                    <a:pt x="50" y="91"/>
                  </a:lnTo>
                  <a:lnTo>
                    <a:pt x="41" y="84"/>
                  </a:lnTo>
                  <a:lnTo>
                    <a:pt x="37" y="79"/>
                  </a:lnTo>
                  <a:lnTo>
                    <a:pt x="39" y="74"/>
                  </a:lnTo>
                  <a:lnTo>
                    <a:pt x="41" y="71"/>
                  </a:lnTo>
                  <a:lnTo>
                    <a:pt x="47" y="70"/>
                  </a:lnTo>
                  <a:lnTo>
                    <a:pt x="53" y="68"/>
                  </a:lnTo>
                  <a:lnTo>
                    <a:pt x="59" y="67"/>
                  </a:lnTo>
                  <a:lnTo>
                    <a:pt x="64" y="66"/>
                  </a:lnTo>
                  <a:lnTo>
                    <a:pt x="69" y="64"/>
                  </a:lnTo>
                  <a:lnTo>
                    <a:pt x="70" y="61"/>
                  </a:lnTo>
                  <a:lnTo>
                    <a:pt x="67" y="61"/>
                  </a:lnTo>
                  <a:lnTo>
                    <a:pt x="64" y="61"/>
                  </a:lnTo>
                  <a:lnTo>
                    <a:pt x="61" y="61"/>
                  </a:lnTo>
                  <a:lnTo>
                    <a:pt x="57" y="60"/>
                  </a:lnTo>
                  <a:lnTo>
                    <a:pt x="56" y="60"/>
                  </a:lnTo>
                  <a:lnTo>
                    <a:pt x="53" y="58"/>
                  </a:lnTo>
                  <a:lnTo>
                    <a:pt x="50" y="56"/>
                  </a:lnTo>
                  <a:lnTo>
                    <a:pt x="49" y="54"/>
                  </a:lnTo>
                  <a:lnTo>
                    <a:pt x="47" y="53"/>
                  </a:lnTo>
                  <a:lnTo>
                    <a:pt x="46" y="50"/>
                  </a:lnTo>
                  <a:lnTo>
                    <a:pt x="47" y="48"/>
                  </a:lnTo>
                  <a:lnTo>
                    <a:pt x="49" y="47"/>
                  </a:lnTo>
                  <a:lnTo>
                    <a:pt x="50" y="46"/>
                  </a:lnTo>
                  <a:lnTo>
                    <a:pt x="51" y="44"/>
                  </a:lnTo>
                  <a:lnTo>
                    <a:pt x="54" y="44"/>
                  </a:lnTo>
                  <a:lnTo>
                    <a:pt x="56" y="43"/>
                  </a:lnTo>
                  <a:lnTo>
                    <a:pt x="57" y="43"/>
                  </a:lnTo>
                  <a:lnTo>
                    <a:pt x="59" y="41"/>
                  </a:lnTo>
                  <a:lnTo>
                    <a:pt x="61" y="41"/>
                  </a:lnTo>
                  <a:lnTo>
                    <a:pt x="63" y="40"/>
                  </a:lnTo>
                  <a:lnTo>
                    <a:pt x="70" y="54"/>
                  </a:lnTo>
                  <a:lnTo>
                    <a:pt x="76" y="57"/>
                  </a:lnTo>
                  <a:lnTo>
                    <a:pt x="82" y="58"/>
                  </a:lnTo>
                  <a:lnTo>
                    <a:pt x="87" y="57"/>
                  </a:lnTo>
                  <a:lnTo>
                    <a:pt x="92" y="56"/>
                  </a:lnTo>
                  <a:lnTo>
                    <a:pt x="97" y="53"/>
                  </a:lnTo>
                  <a:lnTo>
                    <a:pt x="102" y="50"/>
                  </a:lnTo>
                  <a:lnTo>
                    <a:pt x="106" y="46"/>
                  </a:lnTo>
                  <a:lnTo>
                    <a:pt x="110" y="43"/>
                  </a:lnTo>
                  <a:lnTo>
                    <a:pt x="114" y="38"/>
                  </a:lnTo>
                  <a:lnTo>
                    <a:pt x="119" y="37"/>
                  </a:lnTo>
                  <a:lnTo>
                    <a:pt x="112" y="34"/>
                  </a:lnTo>
                  <a:lnTo>
                    <a:pt x="104" y="33"/>
                  </a:lnTo>
                  <a:lnTo>
                    <a:pt x="97" y="30"/>
                  </a:lnTo>
                  <a:lnTo>
                    <a:pt x="90" y="28"/>
                  </a:lnTo>
                  <a:lnTo>
                    <a:pt x="82" y="27"/>
                  </a:lnTo>
                  <a:lnTo>
                    <a:pt x="74" y="27"/>
                  </a:lnTo>
                  <a:lnTo>
                    <a:pt x="67" y="26"/>
                  </a:lnTo>
                  <a:lnTo>
                    <a:pt x="60" y="26"/>
                  </a:lnTo>
                  <a:lnTo>
                    <a:pt x="53" y="26"/>
                  </a:lnTo>
                  <a:lnTo>
                    <a:pt x="46" y="27"/>
                  </a:lnTo>
                  <a:lnTo>
                    <a:pt x="53" y="21"/>
                  </a:lnTo>
                  <a:lnTo>
                    <a:pt x="60" y="18"/>
                  </a:lnTo>
                  <a:lnTo>
                    <a:pt x="69" y="17"/>
                  </a:lnTo>
                  <a:lnTo>
                    <a:pt x="76" y="15"/>
                  </a:lnTo>
                  <a:lnTo>
                    <a:pt x="84" y="15"/>
                  </a:lnTo>
                  <a:lnTo>
                    <a:pt x="93" y="15"/>
                  </a:lnTo>
                  <a:lnTo>
                    <a:pt x="100" y="15"/>
                  </a:lnTo>
                  <a:lnTo>
                    <a:pt x="109" y="15"/>
                  </a:lnTo>
                  <a:lnTo>
                    <a:pt x="116" y="13"/>
                  </a:lnTo>
                  <a:lnTo>
                    <a:pt x="125" y="10"/>
                  </a:lnTo>
                  <a:lnTo>
                    <a:pt x="113" y="4"/>
                  </a:lnTo>
                  <a:lnTo>
                    <a:pt x="102" y="1"/>
                  </a:lnTo>
                  <a:lnTo>
                    <a:pt x="90" y="0"/>
                  </a:lnTo>
                  <a:lnTo>
                    <a:pt x="79" y="1"/>
                  </a:lnTo>
                  <a:lnTo>
                    <a:pt x="66" y="4"/>
                  </a:lnTo>
                  <a:lnTo>
                    <a:pt x="54" y="8"/>
                  </a:lnTo>
                  <a:lnTo>
                    <a:pt x="44" y="13"/>
                  </a:lnTo>
                  <a:lnTo>
                    <a:pt x="33" y="20"/>
                  </a:lnTo>
                  <a:lnTo>
                    <a:pt x="24" y="26"/>
                  </a:lnTo>
                  <a:lnTo>
                    <a:pt x="16" y="33"/>
                  </a:lnTo>
                  <a:lnTo>
                    <a:pt x="21" y="33"/>
                  </a:lnTo>
                  <a:lnTo>
                    <a:pt x="24" y="37"/>
                  </a:lnTo>
                  <a:lnTo>
                    <a:pt x="24" y="40"/>
                  </a:lnTo>
                  <a:lnTo>
                    <a:pt x="24" y="41"/>
                  </a:lnTo>
                  <a:lnTo>
                    <a:pt x="23" y="41"/>
                  </a:lnTo>
                  <a:lnTo>
                    <a:pt x="21" y="41"/>
                  </a:lnTo>
                  <a:lnTo>
                    <a:pt x="20" y="41"/>
                  </a:lnTo>
                  <a:lnTo>
                    <a:pt x="17" y="40"/>
                  </a:lnTo>
                  <a:lnTo>
                    <a:pt x="14" y="41"/>
                  </a:lnTo>
                  <a:lnTo>
                    <a:pt x="13" y="41"/>
                  </a:lnTo>
                  <a:lnTo>
                    <a:pt x="11" y="44"/>
                  </a:lnTo>
                  <a:lnTo>
                    <a:pt x="16" y="47"/>
                  </a:lnTo>
                  <a:lnTo>
                    <a:pt x="4" y="54"/>
                  </a:lnTo>
                  <a:lnTo>
                    <a:pt x="7" y="57"/>
                  </a:lnTo>
                  <a:lnTo>
                    <a:pt x="7" y="58"/>
                  </a:lnTo>
                  <a:lnTo>
                    <a:pt x="7" y="61"/>
                  </a:lnTo>
                  <a:lnTo>
                    <a:pt x="7" y="63"/>
                  </a:lnTo>
                  <a:lnTo>
                    <a:pt x="6" y="66"/>
                  </a:lnTo>
                  <a:lnTo>
                    <a:pt x="4" y="68"/>
                  </a:lnTo>
                  <a:lnTo>
                    <a:pt x="3" y="70"/>
                  </a:lnTo>
                  <a:lnTo>
                    <a:pt x="1" y="73"/>
                  </a:lnTo>
                  <a:lnTo>
                    <a:pt x="0" y="76"/>
                  </a:lnTo>
                  <a:lnTo>
                    <a:pt x="1" y="79"/>
                  </a:lnTo>
                  <a:close/>
                  <a:moveTo>
                    <a:pt x="39" y="30"/>
                  </a:moveTo>
                  <a:lnTo>
                    <a:pt x="46" y="30"/>
                  </a:lnTo>
                  <a:lnTo>
                    <a:pt x="33" y="37"/>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5" name="Freeform 25"/>
            <p:cNvSpPr>
              <a:spLocks noEditPoints="1"/>
            </p:cNvSpPr>
            <p:nvPr/>
          </p:nvSpPr>
          <p:spPr bwMode="auto">
            <a:xfrm>
              <a:off x="2107" y="1181"/>
              <a:ext cx="51" cy="36"/>
            </a:xfrm>
            <a:custGeom>
              <a:avLst/>
              <a:gdLst>
                <a:gd name="T0" fmla="*/ 47 w 103"/>
                <a:gd name="T1" fmla="*/ 27 h 71"/>
                <a:gd name="T2" fmla="*/ 45 w 103"/>
                <a:gd name="T3" fmla="*/ 27 h 71"/>
                <a:gd name="T4" fmla="*/ 43 w 103"/>
                <a:gd name="T5" fmla="*/ 27 h 71"/>
                <a:gd name="T6" fmla="*/ 46 w 103"/>
                <a:gd name="T7" fmla="*/ 22 h 71"/>
                <a:gd name="T8" fmla="*/ 43 w 103"/>
                <a:gd name="T9" fmla="*/ 19 h 71"/>
                <a:gd name="T10" fmla="*/ 40 w 103"/>
                <a:gd name="T11" fmla="*/ 16 h 71"/>
                <a:gd name="T12" fmla="*/ 35 w 103"/>
                <a:gd name="T13" fmla="*/ 14 h 71"/>
                <a:gd name="T14" fmla="*/ 38 w 103"/>
                <a:gd name="T15" fmla="*/ 12 h 71"/>
                <a:gd name="T16" fmla="*/ 43 w 103"/>
                <a:gd name="T17" fmla="*/ 12 h 71"/>
                <a:gd name="T18" fmla="*/ 48 w 103"/>
                <a:gd name="T19" fmla="*/ 14 h 71"/>
                <a:gd name="T20" fmla="*/ 51 w 103"/>
                <a:gd name="T21" fmla="*/ 19 h 71"/>
                <a:gd name="T22" fmla="*/ 43 w 103"/>
                <a:gd name="T23" fmla="*/ 9 h 71"/>
                <a:gd name="T24" fmla="*/ 27 w 103"/>
                <a:gd name="T25" fmla="*/ 4 h 71"/>
                <a:gd name="T26" fmla="*/ 9 w 103"/>
                <a:gd name="T27" fmla="*/ 1 h 71"/>
                <a:gd name="T28" fmla="*/ 2 w 103"/>
                <a:gd name="T29" fmla="*/ 7 h 71"/>
                <a:gd name="T30" fmla="*/ 11 w 103"/>
                <a:gd name="T31" fmla="*/ 7 h 71"/>
                <a:gd name="T32" fmla="*/ 20 w 103"/>
                <a:gd name="T33" fmla="*/ 9 h 71"/>
                <a:gd name="T34" fmla="*/ 28 w 103"/>
                <a:gd name="T35" fmla="*/ 12 h 71"/>
                <a:gd name="T36" fmla="*/ 25 w 103"/>
                <a:gd name="T37" fmla="*/ 14 h 71"/>
                <a:gd name="T38" fmla="*/ 23 w 103"/>
                <a:gd name="T39" fmla="*/ 14 h 71"/>
                <a:gd name="T40" fmla="*/ 21 w 103"/>
                <a:gd name="T41" fmla="*/ 14 h 71"/>
                <a:gd name="T42" fmla="*/ 17 w 103"/>
                <a:gd name="T43" fmla="*/ 14 h 71"/>
                <a:gd name="T44" fmla="*/ 12 w 103"/>
                <a:gd name="T45" fmla="*/ 17 h 71"/>
                <a:gd name="T46" fmla="*/ 10 w 103"/>
                <a:gd name="T47" fmla="*/ 19 h 71"/>
                <a:gd name="T48" fmla="*/ 12 w 103"/>
                <a:gd name="T49" fmla="*/ 24 h 71"/>
                <a:gd name="T50" fmla="*/ 19 w 103"/>
                <a:gd name="T51" fmla="*/ 28 h 71"/>
                <a:gd name="T52" fmla="*/ 26 w 103"/>
                <a:gd name="T53" fmla="*/ 29 h 71"/>
                <a:gd name="T54" fmla="*/ 34 w 103"/>
                <a:gd name="T55" fmla="*/ 31 h 71"/>
                <a:gd name="T56" fmla="*/ 36 w 103"/>
                <a:gd name="T57" fmla="*/ 35 h 71"/>
                <a:gd name="T58" fmla="*/ 41 w 103"/>
                <a:gd name="T59" fmla="*/ 34 h 71"/>
                <a:gd name="T60" fmla="*/ 46 w 103"/>
                <a:gd name="T61" fmla="*/ 31 h 71"/>
                <a:gd name="T62" fmla="*/ 48 w 103"/>
                <a:gd name="T63" fmla="*/ 27 h 71"/>
                <a:gd name="T64" fmla="*/ 42 w 103"/>
                <a:gd name="T65" fmla="*/ 22 h 71"/>
                <a:gd name="T66" fmla="*/ 36 w 103"/>
                <a:gd name="T67" fmla="*/ 21 h 71"/>
                <a:gd name="T68" fmla="*/ 13 w 103"/>
                <a:gd name="T69" fmla="*/ 22 h 71"/>
                <a:gd name="T70" fmla="*/ 15 w 103"/>
                <a:gd name="T71" fmla="*/ 22 h 71"/>
                <a:gd name="T72" fmla="*/ 18 w 103"/>
                <a:gd name="T73" fmla="*/ 21 h 71"/>
                <a:gd name="T74" fmla="*/ 20 w 103"/>
                <a:gd name="T75" fmla="*/ 20 h 71"/>
                <a:gd name="T76" fmla="*/ 20 w 103"/>
                <a:gd name="T77" fmla="*/ 22 h 71"/>
                <a:gd name="T78" fmla="*/ 22 w 103"/>
                <a:gd name="T79" fmla="*/ 24 h 71"/>
                <a:gd name="T80" fmla="*/ 24 w 103"/>
                <a:gd name="T81" fmla="*/ 26 h 71"/>
                <a:gd name="T82" fmla="*/ 13 w 103"/>
                <a:gd name="T83" fmla="*/ 22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3" h="71">
                  <a:moveTo>
                    <a:pt x="96" y="54"/>
                  </a:moveTo>
                  <a:lnTo>
                    <a:pt x="94" y="54"/>
                  </a:lnTo>
                  <a:lnTo>
                    <a:pt x="93" y="54"/>
                  </a:lnTo>
                  <a:lnTo>
                    <a:pt x="91" y="54"/>
                  </a:lnTo>
                  <a:lnTo>
                    <a:pt x="90" y="54"/>
                  </a:lnTo>
                  <a:lnTo>
                    <a:pt x="88" y="54"/>
                  </a:lnTo>
                  <a:lnTo>
                    <a:pt x="87" y="53"/>
                  </a:lnTo>
                  <a:lnTo>
                    <a:pt x="86" y="51"/>
                  </a:lnTo>
                  <a:lnTo>
                    <a:pt x="93" y="44"/>
                  </a:lnTo>
                  <a:lnTo>
                    <a:pt x="90" y="41"/>
                  </a:lnTo>
                  <a:lnTo>
                    <a:pt x="88" y="38"/>
                  </a:lnTo>
                  <a:lnTo>
                    <a:pt x="87" y="37"/>
                  </a:lnTo>
                  <a:lnTo>
                    <a:pt x="84" y="34"/>
                  </a:lnTo>
                  <a:lnTo>
                    <a:pt x="83" y="33"/>
                  </a:lnTo>
                  <a:lnTo>
                    <a:pt x="80" y="31"/>
                  </a:lnTo>
                  <a:lnTo>
                    <a:pt x="77" y="30"/>
                  </a:lnTo>
                  <a:lnTo>
                    <a:pt x="74" y="28"/>
                  </a:lnTo>
                  <a:lnTo>
                    <a:pt x="71" y="28"/>
                  </a:lnTo>
                  <a:lnTo>
                    <a:pt x="68" y="27"/>
                  </a:lnTo>
                  <a:lnTo>
                    <a:pt x="73" y="23"/>
                  </a:lnTo>
                  <a:lnTo>
                    <a:pt x="76" y="23"/>
                  </a:lnTo>
                  <a:lnTo>
                    <a:pt x="80" y="23"/>
                  </a:lnTo>
                  <a:lnTo>
                    <a:pt x="84" y="23"/>
                  </a:lnTo>
                  <a:lnTo>
                    <a:pt x="87" y="24"/>
                  </a:lnTo>
                  <a:lnTo>
                    <a:pt x="91" y="24"/>
                  </a:lnTo>
                  <a:lnTo>
                    <a:pt x="94" y="26"/>
                  </a:lnTo>
                  <a:lnTo>
                    <a:pt x="97" y="27"/>
                  </a:lnTo>
                  <a:lnTo>
                    <a:pt x="100" y="30"/>
                  </a:lnTo>
                  <a:lnTo>
                    <a:pt x="101" y="33"/>
                  </a:lnTo>
                  <a:lnTo>
                    <a:pt x="103" y="37"/>
                  </a:lnTo>
                  <a:lnTo>
                    <a:pt x="100" y="28"/>
                  </a:lnTo>
                  <a:lnTo>
                    <a:pt x="94" y="23"/>
                  </a:lnTo>
                  <a:lnTo>
                    <a:pt x="87" y="17"/>
                  </a:lnTo>
                  <a:lnTo>
                    <a:pt x="77" y="14"/>
                  </a:lnTo>
                  <a:lnTo>
                    <a:pt x="66" y="10"/>
                  </a:lnTo>
                  <a:lnTo>
                    <a:pt x="54" y="7"/>
                  </a:lnTo>
                  <a:lnTo>
                    <a:pt x="41" y="5"/>
                  </a:lnTo>
                  <a:lnTo>
                    <a:pt x="30" y="4"/>
                  </a:lnTo>
                  <a:lnTo>
                    <a:pt x="18" y="1"/>
                  </a:lnTo>
                  <a:lnTo>
                    <a:pt x="7" y="0"/>
                  </a:lnTo>
                  <a:lnTo>
                    <a:pt x="0" y="17"/>
                  </a:lnTo>
                  <a:lnTo>
                    <a:pt x="5" y="14"/>
                  </a:lnTo>
                  <a:lnTo>
                    <a:pt x="11" y="14"/>
                  </a:lnTo>
                  <a:lnTo>
                    <a:pt x="17" y="13"/>
                  </a:lnTo>
                  <a:lnTo>
                    <a:pt x="23" y="13"/>
                  </a:lnTo>
                  <a:lnTo>
                    <a:pt x="28" y="14"/>
                  </a:lnTo>
                  <a:lnTo>
                    <a:pt x="34" y="16"/>
                  </a:lnTo>
                  <a:lnTo>
                    <a:pt x="40" y="17"/>
                  </a:lnTo>
                  <a:lnTo>
                    <a:pt x="44" y="18"/>
                  </a:lnTo>
                  <a:lnTo>
                    <a:pt x="50" y="20"/>
                  </a:lnTo>
                  <a:lnTo>
                    <a:pt x="56" y="23"/>
                  </a:lnTo>
                  <a:lnTo>
                    <a:pt x="54" y="24"/>
                  </a:lnTo>
                  <a:lnTo>
                    <a:pt x="53" y="26"/>
                  </a:lnTo>
                  <a:lnTo>
                    <a:pt x="51" y="27"/>
                  </a:lnTo>
                  <a:lnTo>
                    <a:pt x="50" y="27"/>
                  </a:lnTo>
                  <a:lnTo>
                    <a:pt x="48" y="27"/>
                  </a:lnTo>
                  <a:lnTo>
                    <a:pt x="47" y="27"/>
                  </a:lnTo>
                  <a:lnTo>
                    <a:pt x="46" y="27"/>
                  </a:lnTo>
                  <a:lnTo>
                    <a:pt x="44" y="27"/>
                  </a:lnTo>
                  <a:lnTo>
                    <a:pt x="43" y="27"/>
                  </a:lnTo>
                  <a:lnTo>
                    <a:pt x="41" y="27"/>
                  </a:lnTo>
                  <a:lnTo>
                    <a:pt x="37" y="27"/>
                  </a:lnTo>
                  <a:lnTo>
                    <a:pt x="34" y="28"/>
                  </a:lnTo>
                  <a:lnTo>
                    <a:pt x="31" y="30"/>
                  </a:lnTo>
                  <a:lnTo>
                    <a:pt x="27" y="31"/>
                  </a:lnTo>
                  <a:lnTo>
                    <a:pt x="24" y="33"/>
                  </a:lnTo>
                  <a:lnTo>
                    <a:pt x="23" y="34"/>
                  </a:lnTo>
                  <a:lnTo>
                    <a:pt x="21" y="37"/>
                  </a:lnTo>
                  <a:lnTo>
                    <a:pt x="20" y="38"/>
                  </a:lnTo>
                  <a:lnTo>
                    <a:pt x="20" y="41"/>
                  </a:lnTo>
                  <a:lnTo>
                    <a:pt x="21" y="44"/>
                  </a:lnTo>
                  <a:lnTo>
                    <a:pt x="24" y="48"/>
                  </a:lnTo>
                  <a:lnTo>
                    <a:pt x="28" y="51"/>
                  </a:lnTo>
                  <a:lnTo>
                    <a:pt x="33" y="54"/>
                  </a:lnTo>
                  <a:lnTo>
                    <a:pt x="38" y="56"/>
                  </a:lnTo>
                  <a:lnTo>
                    <a:pt x="43" y="57"/>
                  </a:lnTo>
                  <a:lnTo>
                    <a:pt x="48" y="57"/>
                  </a:lnTo>
                  <a:lnTo>
                    <a:pt x="53" y="58"/>
                  </a:lnTo>
                  <a:lnTo>
                    <a:pt x="58" y="58"/>
                  </a:lnTo>
                  <a:lnTo>
                    <a:pt x="64" y="60"/>
                  </a:lnTo>
                  <a:lnTo>
                    <a:pt x="68" y="61"/>
                  </a:lnTo>
                  <a:lnTo>
                    <a:pt x="66" y="71"/>
                  </a:lnTo>
                  <a:lnTo>
                    <a:pt x="68" y="70"/>
                  </a:lnTo>
                  <a:lnTo>
                    <a:pt x="73" y="69"/>
                  </a:lnTo>
                  <a:lnTo>
                    <a:pt x="76" y="69"/>
                  </a:lnTo>
                  <a:lnTo>
                    <a:pt x="80" y="67"/>
                  </a:lnTo>
                  <a:lnTo>
                    <a:pt x="83" y="67"/>
                  </a:lnTo>
                  <a:lnTo>
                    <a:pt x="87" y="66"/>
                  </a:lnTo>
                  <a:lnTo>
                    <a:pt x="90" y="64"/>
                  </a:lnTo>
                  <a:lnTo>
                    <a:pt x="93" y="61"/>
                  </a:lnTo>
                  <a:lnTo>
                    <a:pt x="94" y="58"/>
                  </a:lnTo>
                  <a:lnTo>
                    <a:pt x="96" y="54"/>
                  </a:lnTo>
                  <a:close/>
                  <a:moveTo>
                    <a:pt x="73" y="41"/>
                  </a:moveTo>
                  <a:lnTo>
                    <a:pt x="84" y="44"/>
                  </a:lnTo>
                  <a:lnTo>
                    <a:pt x="83" y="47"/>
                  </a:lnTo>
                  <a:lnTo>
                    <a:pt x="73" y="44"/>
                  </a:lnTo>
                  <a:lnTo>
                    <a:pt x="73" y="41"/>
                  </a:lnTo>
                  <a:close/>
                  <a:moveTo>
                    <a:pt x="27" y="44"/>
                  </a:moveTo>
                  <a:lnTo>
                    <a:pt x="28" y="44"/>
                  </a:lnTo>
                  <a:lnTo>
                    <a:pt x="30" y="43"/>
                  </a:lnTo>
                  <a:lnTo>
                    <a:pt x="31" y="43"/>
                  </a:lnTo>
                  <a:lnTo>
                    <a:pt x="33" y="43"/>
                  </a:lnTo>
                  <a:lnTo>
                    <a:pt x="34" y="41"/>
                  </a:lnTo>
                  <a:lnTo>
                    <a:pt x="36" y="41"/>
                  </a:lnTo>
                  <a:lnTo>
                    <a:pt x="37" y="40"/>
                  </a:lnTo>
                  <a:lnTo>
                    <a:pt x="38" y="40"/>
                  </a:lnTo>
                  <a:lnTo>
                    <a:pt x="40" y="40"/>
                  </a:lnTo>
                  <a:lnTo>
                    <a:pt x="41" y="40"/>
                  </a:lnTo>
                  <a:lnTo>
                    <a:pt x="40" y="43"/>
                  </a:lnTo>
                  <a:lnTo>
                    <a:pt x="40" y="44"/>
                  </a:lnTo>
                  <a:lnTo>
                    <a:pt x="41" y="47"/>
                  </a:lnTo>
                  <a:lnTo>
                    <a:pt x="41" y="48"/>
                  </a:lnTo>
                  <a:lnTo>
                    <a:pt x="44" y="48"/>
                  </a:lnTo>
                  <a:lnTo>
                    <a:pt x="46" y="50"/>
                  </a:lnTo>
                  <a:lnTo>
                    <a:pt x="47" y="51"/>
                  </a:lnTo>
                  <a:lnTo>
                    <a:pt x="48" y="51"/>
                  </a:lnTo>
                  <a:lnTo>
                    <a:pt x="50" y="53"/>
                  </a:lnTo>
                  <a:lnTo>
                    <a:pt x="51" y="54"/>
                  </a:lnTo>
                  <a:lnTo>
                    <a:pt x="2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6" name="Freeform 26"/>
            <p:cNvSpPr>
              <a:spLocks/>
            </p:cNvSpPr>
            <p:nvPr/>
          </p:nvSpPr>
          <p:spPr bwMode="auto">
            <a:xfrm>
              <a:off x="2090" y="1190"/>
              <a:ext cx="3" cy="10"/>
            </a:xfrm>
            <a:custGeom>
              <a:avLst/>
              <a:gdLst>
                <a:gd name="T0" fmla="*/ 3 w 7"/>
                <a:gd name="T1" fmla="*/ 2 h 20"/>
                <a:gd name="T2" fmla="*/ 3 w 7"/>
                <a:gd name="T3" fmla="*/ 2 h 20"/>
                <a:gd name="T4" fmla="*/ 3 w 7"/>
                <a:gd name="T5" fmla="*/ 2 h 20"/>
                <a:gd name="T6" fmla="*/ 3 w 7"/>
                <a:gd name="T7" fmla="*/ 2 h 20"/>
                <a:gd name="T8" fmla="*/ 3 w 7"/>
                <a:gd name="T9" fmla="*/ 1 h 20"/>
                <a:gd name="T10" fmla="*/ 3 w 7"/>
                <a:gd name="T11" fmla="*/ 1 h 20"/>
                <a:gd name="T12" fmla="*/ 2 w 7"/>
                <a:gd name="T13" fmla="*/ 0 h 20"/>
                <a:gd name="T14" fmla="*/ 1 w 7"/>
                <a:gd name="T15" fmla="*/ 0 h 20"/>
                <a:gd name="T16" fmla="*/ 1 w 7"/>
                <a:gd name="T17" fmla="*/ 0 h 20"/>
                <a:gd name="T18" fmla="*/ 1 w 7"/>
                <a:gd name="T19" fmla="*/ 0 h 20"/>
                <a:gd name="T20" fmla="*/ 0 w 7"/>
                <a:gd name="T21" fmla="*/ 0 h 20"/>
                <a:gd name="T22" fmla="*/ 3 w 7"/>
                <a:gd name="T23" fmla="*/ 10 h 20"/>
                <a:gd name="T24" fmla="*/ 3 w 7"/>
                <a:gd name="T25" fmla="*/ 3 h 20"/>
                <a:gd name="T26" fmla="*/ 3 w 7"/>
                <a:gd name="T27" fmla="*/ 3 h 20"/>
                <a:gd name="T28" fmla="*/ 3 w 7"/>
                <a:gd name="T29" fmla="*/ 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20">
                  <a:moveTo>
                    <a:pt x="7" y="4"/>
                  </a:moveTo>
                  <a:lnTo>
                    <a:pt x="7" y="4"/>
                  </a:lnTo>
                  <a:lnTo>
                    <a:pt x="7" y="3"/>
                  </a:lnTo>
                  <a:lnTo>
                    <a:pt x="6" y="1"/>
                  </a:lnTo>
                  <a:lnTo>
                    <a:pt x="5" y="0"/>
                  </a:lnTo>
                  <a:lnTo>
                    <a:pt x="3" y="0"/>
                  </a:lnTo>
                  <a:lnTo>
                    <a:pt x="2" y="0"/>
                  </a:lnTo>
                  <a:lnTo>
                    <a:pt x="0" y="0"/>
                  </a:lnTo>
                  <a:lnTo>
                    <a:pt x="7" y="20"/>
                  </a:lnTo>
                  <a:lnTo>
                    <a:pt x="7" y="6"/>
                  </a:lnTo>
                  <a:lnTo>
                    <a:pt x="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7" name="Freeform 27"/>
            <p:cNvSpPr>
              <a:spLocks/>
            </p:cNvSpPr>
            <p:nvPr/>
          </p:nvSpPr>
          <p:spPr bwMode="auto">
            <a:xfrm>
              <a:off x="2120" y="1201"/>
              <a:ext cx="13" cy="8"/>
            </a:xfrm>
            <a:custGeom>
              <a:avLst/>
              <a:gdLst>
                <a:gd name="T0" fmla="*/ 8 w 24"/>
                <a:gd name="T1" fmla="*/ 0 h 14"/>
                <a:gd name="T2" fmla="*/ 7 w 24"/>
                <a:gd name="T3" fmla="*/ 0 h 14"/>
                <a:gd name="T4" fmla="*/ 6 w 24"/>
                <a:gd name="T5" fmla="*/ 0 h 14"/>
                <a:gd name="T6" fmla="*/ 5 w 24"/>
                <a:gd name="T7" fmla="*/ 0 h 14"/>
                <a:gd name="T8" fmla="*/ 5 w 24"/>
                <a:gd name="T9" fmla="*/ 1 h 14"/>
                <a:gd name="T10" fmla="*/ 4 w 24"/>
                <a:gd name="T11" fmla="*/ 1 h 14"/>
                <a:gd name="T12" fmla="*/ 3 w 24"/>
                <a:gd name="T13" fmla="*/ 2 h 14"/>
                <a:gd name="T14" fmla="*/ 2 w 24"/>
                <a:gd name="T15" fmla="*/ 2 h 14"/>
                <a:gd name="T16" fmla="*/ 2 w 24"/>
                <a:gd name="T17" fmla="*/ 2 h 14"/>
                <a:gd name="T18" fmla="*/ 1 w 24"/>
                <a:gd name="T19" fmla="*/ 2 h 14"/>
                <a:gd name="T20" fmla="*/ 0 w 24"/>
                <a:gd name="T21" fmla="*/ 2 h 14"/>
                <a:gd name="T22" fmla="*/ 13 w 24"/>
                <a:gd name="T23" fmla="*/ 8 h 14"/>
                <a:gd name="T24" fmla="*/ 12 w 24"/>
                <a:gd name="T25" fmla="*/ 7 h 14"/>
                <a:gd name="T26" fmla="*/ 11 w 24"/>
                <a:gd name="T27" fmla="*/ 6 h 14"/>
                <a:gd name="T28" fmla="*/ 11 w 24"/>
                <a:gd name="T29" fmla="*/ 6 h 14"/>
                <a:gd name="T30" fmla="*/ 10 w 24"/>
                <a:gd name="T31" fmla="*/ 6 h 14"/>
                <a:gd name="T32" fmla="*/ 9 w 24"/>
                <a:gd name="T33" fmla="*/ 5 h 14"/>
                <a:gd name="T34" fmla="*/ 8 w 24"/>
                <a:gd name="T35" fmla="*/ 5 h 14"/>
                <a:gd name="T36" fmla="*/ 8 w 24"/>
                <a:gd name="T37" fmla="*/ 4 h 14"/>
                <a:gd name="T38" fmla="*/ 7 w 24"/>
                <a:gd name="T39" fmla="*/ 2 h 14"/>
                <a:gd name="T40" fmla="*/ 7 w 24"/>
                <a:gd name="T41" fmla="*/ 2 h 14"/>
                <a:gd name="T42" fmla="*/ 8 w 24"/>
                <a:gd name="T43" fmla="*/ 0 h 14"/>
                <a:gd name="T44" fmla="*/ 8 w 24"/>
                <a:gd name="T45" fmla="*/ 0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14">
                  <a:moveTo>
                    <a:pt x="14" y="0"/>
                  </a:moveTo>
                  <a:lnTo>
                    <a:pt x="13" y="0"/>
                  </a:lnTo>
                  <a:lnTo>
                    <a:pt x="11" y="0"/>
                  </a:lnTo>
                  <a:lnTo>
                    <a:pt x="10" y="0"/>
                  </a:lnTo>
                  <a:lnTo>
                    <a:pt x="9" y="1"/>
                  </a:lnTo>
                  <a:lnTo>
                    <a:pt x="7" y="1"/>
                  </a:lnTo>
                  <a:lnTo>
                    <a:pt x="6" y="3"/>
                  </a:lnTo>
                  <a:lnTo>
                    <a:pt x="4" y="3"/>
                  </a:lnTo>
                  <a:lnTo>
                    <a:pt x="3" y="3"/>
                  </a:lnTo>
                  <a:lnTo>
                    <a:pt x="1" y="4"/>
                  </a:lnTo>
                  <a:lnTo>
                    <a:pt x="0" y="4"/>
                  </a:lnTo>
                  <a:lnTo>
                    <a:pt x="24" y="14"/>
                  </a:lnTo>
                  <a:lnTo>
                    <a:pt x="23" y="13"/>
                  </a:lnTo>
                  <a:lnTo>
                    <a:pt x="21" y="11"/>
                  </a:lnTo>
                  <a:lnTo>
                    <a:pt x="20" y="11"/>
                  </a:lnTo>
                  <a:lnTo>
                    <a:pt x="19" y="10"/>
                  </a:lnTo>
                  <a:lnTo>
                    <a:pt x="17" y="8"/>
                  </a:lnTo>
                  <a:lnTo>
                    <a:pt x="14" y="8"/>
                  </a:lnTo>
                  <a:lnTo>
                    <a:pt x="14" y="7"/>
                  </a:lnTo>
                  <a:lnTo>
                    <a:pt x="13" y="4"/>
                  </a:lnTo>
                  <a:lnTo>
                    <a:pt x="13" y="3"/>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8" name="Freeform 28"/>
            <p:cNvSpPr>
              <a:spLocks/>
            </p:cNvSpPr>
            <p:nvPr/>
          </p:nvSpPr>
          <p:spPr bwMode="auto">
            <a:xfrm>
              <a:off x="2143" y="1202"/>
              <a:ext cx="6" cy="3"/>
            </a:xfrm>
            <a:custGeom>
              <a:avLst/>
              <a:gdLst>
                <a:gd name="T0" fmla="*/ 6 w 11"/>
                <a:gd name="T1" fmla="*/ 1 h 6"/>
                <a:gd name="T2" fmla="*/ 0 w 11"/>
                <a:gd name="T3" fmla="*/ 0 h 6"/>
                <a:gd name="T4" fmla="*/ 0 w 11"/>
                <a:gd name="T5" fmla="*/ 2 h 6"/>
                <a:gd name="T6" fmla="*/ 5 w 11"/>
                <a:gd name="T7" fmla="*/ 3 h 6"/>
                <a:gd name="T8" fmla="*/ 6 w 11"/>
                <a:gd name="T9" fmla="*/ 2 h 6"/>
                <a:gd name="T10" fmla="*/ 6 w 11"/>
                <a:gd name="T11" fmla="*/ 2 h 6"/>
                <a:gd name="T12" fmla="*/ 6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1" y="2"/>
                  </a:moveTo>
                  <a:lnTo>
                    <a:pt x="0" y="0"/>
                  </a:lnTo>
                  <a:lnTo>
                    <a:pt x="0" y="3"/>
                  </a:lnTo>
                  <a:lnTo>
                    <a:pt x="10" y="6"/>
                  </a:lnTo>
                  <a:lnTo>
                    <a:pt x="11" y="3"/>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19" name="Freeform 29"/>
            <p:cNvSpPr>
              <a:spLocks/>
            </p:cNvSpPr>
            <p:nvPr/>
          </p:nvSpPr>
          <p:spPr bwMode="auto">
            <a:xfrm>
              <a:off x="2103" y="1226"/>
              <a:ext cx="4" cy="7"/>
            </a:xfrm>
            <a:custGeom>
              <a:avLst/>
              <a:gdLst>
                <a:gd name="T0" fmla="*/ 0 w 7"/>
                <a:gd name="T1" fmla="*/ 0 h 14"/>
                <a:gd name="T2" fmla="*/ 2 w 7"/>
                <a:gd name="T3" fmla="*/ 7 h 14"/>
                <a:gd name="T4" fmla="*/ 4 w 7"/>
                <a:gd name="T5" fmla="*/ 5 h 14"/>
                <a:gd name="T6" fmla="*/ 4 w 7"/>
                <a:gd name="T7" fmla="*/ 4 h 14"/>
                <a:gd name="T8" fmla="*/ 4 w 7"/>
                <a:gd name="T9" fmla="*/ 4 h 14"/>
                <a:gd name="T10" fmla="*/ 4 w 7"/>
                <a:gd name="T11" fmla="*/ 3 h 14"/>
                <a:gd name="T12" fmla="*/ 3 w 7"/>
                <a:gd name="T13" fmla="*/ 3 h 14"/>
                <a:gd name="T14" fmla="*/ 3 w 7"/>
                <a:gd name="T15" fmla="*/ 2 h 14"/>
                <a:gd name="T16" fmla="*/ 2 w 7"/>
                <a:gd name="T17" fmla="*/ 1 h 14"/>
                <a:gd name="T18" fmla="*/ 1 w 7"/>
                <a:gd name="T19" fmla="*/ 1 h 14"/>
                <a:gd name="T20" fmla="*/ 1 w 7"/>
                <a:gd name="T21" fmla="*/ 1 h 14"/>
                <a:gd name="T22" fmla="*/ 1 w 7"/>
                <a:gd name="T23" fmla="*/ 1 h 14"/>
                <a:gd name="T24" fmla="*/ 0 w 7"/>
                <a:gd name="T25" fmla="*/ 0 h 14"/>
                <a:gd name="T26" fmla="*/ 0 w 7"/>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14">
                  <a:moveTo>
                    <a:pt x="0" y="0"/>
                  </a:moveTo>
                  <a:lnTo>
                    <a:pt x="4" y="14"/>
                  </a:lnTo>
                  <a:lnTo>
                    <a:pt x="7" y="10"/>
                  </a:lnTo>
                  <a:lnTo>
                    <a:pt x="7" y="8"/>
                  </a:lnTo>
                  <a:lnTo>
                    <a:pt x="7" y="7"/>
                  </a:lnTo>
                  <a:lnTo>
                    <a:pt x="7" y="5"/>
                  </a:lnTo>
                  <a:lnTo>
                    <a:pt x="5" y="5"/>
                  </a:lnTo>
                  <a:lnTo>
                    <a:pt x="5" y="4"/>
                  </a:lnTo>
                  <a:lnTo>
                    <a:pt x="4" y="2"/>
                  </a:lnTo>
                  <a:lnTo>
                    <a:pt x="2" y="2"/>
                  </a:lnTo>
                  <a:lnTo>
                    <a:pt x="1"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0" name="Freeform 30"/>
            <p:cNvSpPr>
              <a:spLocks/>
            </p:cNvSpPr>
            <p:nvPr/>
          </p:nvSpPr>
          <p:spPr bwMode="auto">
            <a:xfrm>
              <a:off x="2249" y="1248"/>
              <a:ext cx="10" cy="34"/>
            </a:xfrm>
            <a:custGeom>
              <a:avLst/>
              <a:gdLst>
                <a:gd name="T0" fmla="*/ 9 w 18"/>
                <a:gd name="T1" fmla="*/ 0 h 69"/>
                <a:gd name="T2" fmla="*/ 8 w 18"/>
                <a:gd name="T3" fmla="*/ 3 h 69"/>
                <a:gd name="T4" fmla="*/ 6 w 18"/>
                <a:gd name="T5" fmla="*/ 5 h 69"/>
                <a:gd name="T6" fmla="*/ 4 w 18"/>
                <a:gd name="T7" fmla="*/ 8 h 69"/>
                <a:gd name="T8" fmla="*/ 4 w 18"/>
                <a:gd name="T9" fmla="*/ 11 h 69"/>
                <a:gd name="T10" fmla="*/ 2 w 18"/>
                <a:gd name="T11" fmla="*/ 15 h 69"/>
                <a:gd name="T12" fmla="*/ 2 w 18"/>
                <a:gd name="T13" fmla="*/ 18 h 69"/>
                <a:gd name="T14" fmla="*/ 0 w 18"/>
                <a:gd name="T15" fmla="*/ 21 h 69"/>
                <a:gd name="T16" fmla="*/ 0 w 18"/>
                <a:gd name="T17" fmla="*/ 25 h 69"/>
                <a:gd name="T18" fmla="*/ 0 w 18"/>
                <a:gd name="T19" fmla="*/ 29 h 69"/>
                <a:gd name="T20" fmla="*/ 0 w 18"/>
                <a:gd name="T21" fmla="*/ 34 h 69"/>
                <a:gd name="T22" fmla="*/ 1 w 18"/>
                <a:gd name="T23" fmla="*/ 31 h 69"/>
                <a:gd name="T24" fmla="*/ 2 w 18"/>
                <a:gd name="T25" fmla="*/ 29 h 69"/>
                <a:gd name="T26" fmla="*/ 4 w 18"/>
                <a:gd name="T27" fmla="*/ 26 h 69"/>
                <a:gd name="T28" fmla="*/ 6 w 18"/>
                <a:gd name="T29" fmla="*/ 23 h 69"/>
                <a:gd name="T30" fmla="*/ 8 w 18"/>
                <a:gd name="T31" fmla="*/ 19 h 69"/>
                <a:gd name="T32" fmla="*/ 8 w 18"/>
                <a:gd name="T33" fmla="*/ 16 h 69"/>
                <a:gd name="T34" fmla="*/ 10 w 18"/>
                <a:gd name="T35" fmla="*/ 12 h 69"/>
                <a:gd name="T36" fmla="*/ 10 w 18"/>
                <a:gd name="T37" fmla="*/ 8 h 69"/>
                <a:gd name="T38" fmla="*/ 10 w 18"/>
                <a:gd name="T39" fmla="*/ 4 h 69"/>
                <a:gd name="T40" fmla="*/ 9 w 18"/>
                <a:gd name="T41" fmla="*/ 0 h 69"/>
                <a:gd name="T42" fmla="*/ 9 w 18"/>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69">
                  <a:moveTo>
                    <a:pt x="17" y="0"/>
                  </a:moveTo>
                  <a:lnTo>
                    <a:pt x="14" y="6"/>
                  </a:lnTo>
                  <a:lnTo>
                    <a:pt x="11" y="11"/>
                  </a:lnTo>
                  <a:lnTo>
                    <a:pt x="8" y="17"/>
                  </a:lnTo>
                  <a:lnTo>
                    <a:pt x="7" y="23"/>
                  </a:lnTo>
                  <a:lnTo>
                    <a:pt x="4" y="30"/>
                  </a:lnTo>
                  <a:lnTo>
                    <a:pt x="3" y="36"/>
                  </a:lnTo>
                  <a:lnTo>
                    <a:pt x="0" y="43"/>
                  </a:lnTo>
                  <a:lnTo>
                    <a:pt x="0" y="50"/>
                  </a:lnTo>
                  <a:lnTo>
                    <a:pt x="0" y="59"/>
                  </a:lnTo>
                  <a:lnTo>
                    <a:pt x="0" y="69"/>
                  </a:lnTo>
                  <a:lnTo>
                    <a:pt x="1" y="63"/>
                  </a:lnTo>
                  <a:lnTo>
                    <a:pt x="4" y="59"/>
                  </a:lnTo>
                  <a:lnTo>
                    <a:pt x="7" y="52"/>
                  </a:lnTo>
                  <a:lnTo>
                    <a:pt x="11" y="46"/>
                  </a:lnTo>
                  <a:lnTo>
                    <a:pt x="14" y="39"/>
                  </a:lnTo>
                  <a:lnTo>
                    <a:pt x="15" y="32"/>
                  </a:lnTo>
                  <a:lnTo>
                    <a:pt x="18" y="24"/>
                  </a:lnTo>
                  <a:lnTo>
                    <a:pt x="18" y="16"/>
                  </a:lnTo>
                  <a:lnTo>
                    <a:pt x="18"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1" name="Freeform 31"/>
            <p:cNvSpPr>
              <a:spLocks/>
            </p:cNvSpPr>
            <p:nvPr/>
          </p:nvSpPr>
          <p:spPr bwMode="auto">
            <a:xfrm>
              <a:off x="2157" y="1260"/>
              <a:ext cx="12" cy="5"/>
            </a:xfrm>
            <a:custGeom>
              <a:avLst/>
              <a:gdLst>
                <a:gd name="T0" fmla="*/ 0 w 24"/>
                <a:gd name="T1" fmla="*/ 2 h 10"/>
                <a:gd name="T2" fmla="*/ 12 w 24"/>
                <a:gd name="T3" fmla="*/ 5 h 10"/>
                <a:gd name="T4" fmla="*/ 12 w 24"/>
                <a:gd name="T5" fmla="*/ 4 h 10"/>
                <a:gd name="T6" fmla="*/ 0 w 24"/>
                <a:gd name="T7" fmla="*/ 0 h 10"/>
                <a:gd name="T8" fmla="*/ 0 w 24"/>
                <a:gd name="T9" fmla="*/ 2 h 10"/>
                <a:gd name="T10" fmla="*/ 0 w 24"/>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10">
                  <a:moveTo>
                    <a:pt x="0" y="3"/>
                  </a:moveTo>
                  <a:lnTo>
                    <a:pt x="24" y="10"/>
                  </a:lnTo>
                  <a:lnTo>
                    <a:pt x="24" y="8"/>
                  </a:lnTo>
                  <a:lnTo>
                    <a:pt x="0"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2" name="Freeform 32"/>
            <p:cNvSpPr>
              <a:spLocks/>
            </p:cNvSpPr>
            <p:nvPr/>
          </p:nvSpPr>
          <p:spPr bwMode="auto">
            <a:xfrm>
              <a:off x="2176" y="1274"/>
              <a:ext cx="5" cy="3"/>
            </a:xfrm>
            <a:custGeom>
              <a:avLst/>
              <a:gdLst>
                <a:gd name="T0" fmla="*/ 5 w 10"/>
                <a:gd name="T1" fmla="*/ 0 h 7"/>
                <a:gd name="T2" fmla="*/ 5 w 10"/>
                <a:gd name="T3" fmla="*/ 0 h 7"/>
                <a:gd name="T4" fmla="*/ 4 w 10"/>
                <a:gd name="T5" fmla="*/ 0 h 7"/>
                <a:gd name="T6" fmla="*/ 3 w 10"/>
                <a:gd name="T7" fmla="*/ 0 h 7"/>
                <a:gd name="T8" fmla="*/ 2 w 10"/>
                <a:gd name="T9" fmla="*/ 0 h 7"/>
                <a:gd name="T10" fmla="*/ 2 w 10"/>
                <a:gd name="T11" fmla="*/ 0 h 7"/>
                <a:gd name="T12" fmla="*/ 1 w 10"/>
                <a:gd name="T13" fmla="*/ 0 h 7"/>
                <a:gd name="T14" fmla="*/ 0 w 10"/>
                <a:gd name="T15" fmla="*/ 1 h 7"/>
                <a:gd name="T16" fmla="*/ 0 w 10"/>
                <a:gd name="T17" fmla="*/ 2 h 7"/>
                <a:gd name="T18" fmla="*/ 0 w 10"/>
                <a:gd name="T19" fmla="*/ 2 h 7"/>
                <a:gd name="T20" fmla="*/ 0 w 10"/>
                <a:gd name="T21" fmla="*/ 3 h 7"/>
                <a:gd name="T22" fmla="*/ 4 w 10"/>
                <a:gd name="T23" fmla="*/ 3 h 7"/>
                <a:gd name="T24" fmla="*/ 4 w 10"/>
                <a:gd name="T25" fmla="*/ 3 h 7"/>
                <a:gd name="T26" fmla="*/ 5 w 10"/>
                <a:gd name="T27" fmla="*/ 2 h 7"/>
                <a:gd name="T28" fmla="*/ 5 w 10"/>
                <a:gd name="T29" fmla="*/ 2 h 7"/>
                <a:gd name="T30" fmla="*/ 5 w 10"/>
                <a:gd name="T31" fmla="*/ 2 h 7"/>
                <a:gd name="T32" fmla="*/ 5 w 10"/>
                <a:gd name="T33" fmla="*/ 2 h 7"/>
                <a:gd name="T34" fmla="*/ 5 w 10"/>
                <a:gd name="T35" fmla="*/ 1 h 7"/>
                <a:gd name="T36" fmla="*/ 5 w 10"/>
                <a:gd name="T37" fmla="*/ 1 h 7"/>
                <a:gd name="T38" fmla="*/ 5 w 10"/>
                <a:gd name="T39" fmla="*/ 0 h 7"/>
                <a:gd name="T40" fmla="*/ 5 w 10"/>
                <a:gd name="T41" fmla="*/ 0 h 7"/>
                <a:gd name="T42" fmla="*/ 5 w 10"/>
                <a:gd name="T43" fmla="*/ 0 h 7"/>
                <a:gd name="T44" fmla="*/ 5 w 10"/>
                <a:gd name="T45" fmla="*/ 0 h 7"/>
                <a:gd name="T46" fmla="*/ 5 w 10"/>
                <a:gd name="T47" fmla="*/ 0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7">
                  <a:moveTo>
                    <a:pt x="9" y="0"/>
                  </a:moveTo>
                  <a:lnTo>
                    <a:pt x="9" y="0"/>
                  </a:lnTo>
                  <a:lnTo>
                    <a:pt x="7" y="0"/>
                  </a:lnTo>
                  <a:lnTo>
                    <a:pt x="6" y="0"/>
                  </a:lnTo>
                  <a:lnTo>
                    <a:pt x="4" y="0"/>
                  </a:lnTo>
                  <a:lnTo>
                    <a:pt x="3" y="1"/>
                  </a:lnTo>
                  <a:lnTo>
                    <a:pt x="2" y="1"/>
                  </a:lnTo>
                  <a:lnTo>
                    <a:pt x="0" y="2"/>
                  </a:lnTo>
                  <a:lnTo>
                    <a:pt x="0" y="4"/>
                  </a:lnTo>
                  <a:lnTo>
                    <a:pt x="0" y="5"/>
                  </a:lnTo>
                  <a:lnTo>
                    <a:pt x="0" y="7"/>
                  </a:lnTo>
                  <a:lnTo>
                    <a:pt x="7" y="7"/>
                  </a:lnTo>
                  <a:lnTo>
                    <a:pt x="9" y="5"/>
                  </a:lnTo>
                  <a:lnTo>
                    <a:pt x="9" y="4"/>
                  </a:lnTo>
                  <a:lnTo>
                    <a:pt x="10" y="4"/>
                  </a:lnTo>
                  <a:lnTo>
                    <a:pt x="10" y="2"/>
                  </a:lnTo>
                  <a:lnTo>
                    <a:pt x="10" y="1"/>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3" name="Freeform 33"/>
            <p:cNvSpPr>
              <a:spLocks/>
            </p:cNvSpPr>
            <p:nvPr/>
          </p:nvSpPr>
          <p:spPr bwMode="auto">
            <a:xfrm>
              <a:off x="2202" y="1282"/>
              <a:ext cx="3" cy="1"/>
            </a:xfrm>
            <a:custGeom>
              <a:avLst/>
              <a:gdLst>
                <a:gd name="T0" fmla="*/ 0 w 6"/>
                <a:gd name="T1" fmla="*/ 0 h 1"/>
                <a:gd name="T2" fmla="*/ 2 w 6"/>
                <a:gd name="T3" fmla="*/ 0 h 1"/>
                <a:gd name="T4" fmla="*/ 2 w 6"/>
                <a:gd name="T5" fmla="*/ 0 h 1"/>
                <a:gd name="T6" fmla="*/ 2 w 6"/>
                <a:gd name="T7" fmla="*/ 0 h 1"/>
                <a:gd name="T8" fmla="*/ 3 w 6"/>
                <a:gd name="T9" fmla="*/ 0 h 1"/>
                <a:gd name="T10" fmla="*/ 3 w 6"/>
                <a:gd name="T11" fmla="*/ 0 h 1"/>
                <a:gd name="T12" fmla="*/ 2 w 6"/>
                <a:gd name="T13" fmla="*/ 0 h 1"/>
                <a:gd name="T14" fmla="*/ 2 w 6"/>
                <a:gd name="T15" fmla="*/ 0 h 1"/>
                <a:gd name="T16" fmla="*/ 2 w 6"/>
                <a:gd name="T17" fmla="*/ 0 h 1"/>
                <a:gd name="T18" fmla="*/ 1 w 6"/>
                <a:gd name="T19" fmla="*/ 0 h 1"/>
                <a:gd name="T20" fmla="*/ 0 w 6"/>
                <a:gd name="T21" fmla="*/ 0 h 1"/>
                <a:gd name="T22" fmla="*/ 0 w 6"/>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1">
                  <a:moveTo>
                    <a:pt x="0" y="0"/>
                  </a:moveTo>
                  <a:lnTo>
                    <a:pt x="3" y="0"/>
                  </a:lnTo>
                  <a:lnTo>
                    <a:pt x="4" y="0"/>
                  </a:lnTo>
                  <a:lnTo>
                    <a:pt x="6" y="0"/>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4" name="Freeform 34"/>
            <p:cNvSpPr>
              <a:spLocks noEditPoints="1"/>
            </p:cNvSpPr>
            <p:nvPr/>
          </p:nvSpPr>
          <p:spPr bwMode="auto">
            <a:xfrm>
              <a:off x="2146" y="1281"/>
              <a:ext cx="73" cy="11"/>
            </a:xfrm>
            <a:custGeom>
              <a:avLst/>
              <a:gdLst>
                <a:gd name="T0" fmla="*/ 71 w 145"/>
                <a:gd name="T1" fmla="*/ 3 h 21"/>
                <a:gd name="T2" fmla="*/ 67 w 145"/>
                <a:gd name="T3" fmla="*/ 3 h 21"/>
                <a:gd name="T4" fmla="*/ 63 w 145"/>
                <a:gd name="T5" fmla="*/ 5 h 21"/>
                <a:gd name="T6" fmla="*/ 58 w 145"/>
                <a:gd name="T7" fmla="*/ 5 h 21"/>
                <a:gd name="T8" fmla="*/ 54 w 145"/>
                <a:gd name="T9" fmla="*/ 5 h 21"/>
                <a:gd name="T10" fmla="*/ 52 w 145"/>
                <a:gd name="T11" fmla="*/ 3 h 21"/>
                <a:gd name="T12" fmla="*/ 53 w 145"/>
                <a:gd name="T13" fmla="*/ 2 h 21"/>
                <a:gd name="T14" fmla="*/ 53 w 145"/>
                <a:gd name="T15" fmla="*/ 2 h 21"/>
                <a:gd name="T16" fmla="*/ 55 w 145"/>
                <a:gd name="T17" fmla="*/ 2 h 21"/>
                <a:gd name="T18" fmla="*/ 56 w 145"/>
                <a:gd name="T19" fmla="*/ 2 h 21"/>
                <a:gd name="T20" fmla="*/ 56 w 145"/>
                <a:gd name="T21" fmla="*/ 2 h 21"/>
                <a:gd name="T22" fmla="*/ 56 w 145"/>
                <a:gd name="T23" fmla="*/ 2 h 21"/>
                <a:gd name="T24" fmla="*/ 56 w 145"/>
                <a:gd name="T25" fmla="*/ 2 h 21"/>
                <a:gd name="T26" fmla="*/ 56 w 145"/>
                <a:gd name="T27" fmla="*/ 2 h 21"/>
                <a:gd name="T28" fmla="*/ 56 w 145"/>
                <a:gd name="T29" fmla="*/ 2 h 21"/>
                <a:gd name="T30" fmla="*/ 43 w 145"/>
                <a:gd name="T31" fmla="*/ 0 h 21"/>
                <a:gd name="T32" fmla="*/ 35 w 145"/>
                <a:gd name="T33" fmla="*/ 1 h 21"/>
                <a:gd name="T34" fmla="*/ 26 w 145"/>
                <a:gd name="T35" fmla="*/ 2 h 21"/>
                <a:gd name="T36" fmla="*/ 17 w 145"/>
                <a:gd name="T37" fmla="*/ 3 h 21"/>
                <a:gd name="T38" fmla="*/ 9 w 145"/>
                <a:gd name="T39" fmla="*/ 4 h 21"/>
                <a:gd name="T40" fmla="*/ 0 w 145"/>
                <a:gd name="T41" fmla="*/ 4 h 21"/>
                <a:gd name="T42" fmla="*/ 15 w 145"/>
                <a:gd name="T43" fmla="*/ 9 h 21"/>
                <a:gd name="T44" fmla="*/ 29 w 145"/>
                <a:gd name="T45" fmla="*/ 11 h 21"/>
                <a:gd name="T46" fmla="*/ 43 w 145"/>
                <a:gd name="T47" fmla="*/ 11 h 21"/>
                <a:gd name="T48" fmla="*/ 58 w 145"/>
                <a:gd name="T49" fmla="*/ 9 h 21"/>
                <a:gd name="T50" fmla="*/ 73 w 145"/>
                <a:gd name="T51" fmla="*/ 4 h 21"/>
                <a:gd name="T52" fmla="*/ 73 w 145"/>
                <a:gd name="T53" fmla="*/ 4 h 21"/>
                <a:gd name="T54" fmla="*/ 23 w 145"/>
                <a:gd name="T55" fmla="*/ 7 h 21"/>
                <a:gd name="T56" fmla="*/ 23 w 145"/>
                <a:gd name="T57" fmla="*/ 7 h 21"/>
                <a:gd name="T58" fmla="*/ 21 w 145"/>
                <a:gd name="T59" fmla="*/ 6 h 21"/>
                <a:gd name="T60" fmla="*/ 18 w 145"/>
                <a:gd name="T61" fmla="*/ 5 h 21"/>
                <a:gd name="T62" fmla="*/ 17 w 145"/>
                <a:gd name="T63" fmla="*/ 4 h 21"/>
                <a:gd name="T64" fmla="*/ 23 w 145"/>
                <a:gd name="T65" fmla="*/ 7 h 21"/>
                <a:gd name="T66" fmla="*/ 23 w 145"/>
                <a:gd name="T67" fmla="*/ 7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5" h="21">
                  <a:moveTo>
                    <a:pt x="145" y="7"/>
                  </a:moveTo>
                  <a:lnTo>
                    <a:pt x="141" y="6"/>
                  </a:lnTo>
                  <a:lnTo>
                    <a:pt x="138" y="6"/>
                  </a:lnTo>
                  <a:lnTo>
                    <a:pt x="134" y="6"/>
                  </a:lnTo>
                  <a:lnTo>
                    <a:pt x="129" y="7"/>
                  </a:lnTo>
                  <a:lnTo>
                    <a:pt x="125" y="9"/>
                  </a:lnTo>
                  <a:lnTo>
                    <a:pt x="121" y="10"/>
                  </a:lnTo>
                  <a:lnTo>
                    <a:pt x="116" y="10"/>
                  </a:lnTo>
                  <a:lnTo>
                    <a:pt x="112" y="10"/>
                  </a:lnTo>
                  <a:lnTo>
                    <a:pt x="108" y="10"/>
                  </a:lnTo>
                  <a:lnTo>
                    <a:pt x="104" y="7"/>
                  </a:lnTo>
                  <a:lnTo>
                    <a:pt x="104" y="6"/>
                  </a:lnTo>
                  <a:lnTo>
                    <a:pt x="105" y="4"/>
                  </a:lnTo>
                  <a:lnTo>
                    <a:pt x="106" y="4"/>
                  </a:lnTo>
                  <a:lnTo>
                    <a:pt x="108" y="4"/>
                  </a:lnTo>
                  <a:lnTo>
                    <a:pt x="109" y="3"/>
                  </a:lnTo>
                  <a:lnTo>
                    <a:pt x="111" y="3"/>
                  </a:lnTo>
                  <a:lnTo>
                    <a:pt x="112" y="3"/>
                  </a:lnTo>
                  <a:lnTo>
                    <a:pt x="111" y="3"/>
                  </a:lnTo>
                  <a:lnTo>
                    <a:pt x="86" y="0"/>
                  </a:lnTo>
                  <a:lnTo>
                    <a:pt x="78" y="1"/>
                  </a:lnTo>
                  <a:lnTo>
                    <a:pt x="69" y="1"/>
                  </a:lnTo>
                  <a:lnTo>
                    <a:pt x="61" y="3"/>
                  </a:lnTo>
                  <a:lnTo>
                    <a:pt x="52" y="4"/>
                  </a:lnTo>
                  <a:lnTo>
                    <a:pt x="43" y="6"/>
                  </a:lnTo>
                  <a:lnTo>
                    <a:pt x="33" y="6"/>
                  </a:lnTo>
                  <a:lnTo>
                    <a:pt x="25" y="7"/>
                  </a:lnTo>
                  <a:lnTo>
                    <a:pt x="18" y="7"/>
                  </a:lnTo>
                  <a:lnTo>
                    <a:pt x="9" y="7"/>
                  </a:lnTo>
                  <a:lnTo>
                    <a:pt x="0" y="7"/>
                  </a:lnTo>
                  <a:lnTo>
                    <a:pt x="15" y="13"/>
                  </a:lnTo>
                  <a:lnTo>
                    <a:pt x="29" y="17"/>
                  </a:lnTo>
                  <a:lnTo>
                    <a:pt x="43" y="20"/>
                  </a:lnTo>
                  <a:lnTo>
                    <a:pt x="58" y="21"/>
                  </a:lnTo>
                  <a:lnTo>
                    <a:pt x="72" y="21"/>
                  </a:lnTo>
                  <a:lnTo>
                    <a:pt x="86" y="21"/>
                  </a:lnTo>
                  <a:lnTo>
                    <a:pt x="102" y="20"/>
                  </a:lnTo>
                  <a:lnTo>
                    <a:pt x="116" y="17"/>
                  </a:lnTo>
                  <a:lnTo>
                    <a:pt x="131" y="13"/>
                  </a:lnTo>
                  <a:lnTo>
                    <a:pt x="145" y="7"/>
                  </a:lnTo>
                  <a:close/>
                  <a:moveTo>
                    <a:pt x="46" y="13"/>
                  </a:moveTo>
                  <a:lnTo>
                    <a:pt x="46" y="13"/>
                  </a:lnTo>
                  <a:lnTo>
                    <a:pt x="45" y="13"/>
                  </a:lnTo>
                  <a:lnTo>
                    <a:pt x="42" y="13"/>
                  </a:lnTo>
                  <a:lnTo>
                    <a:pt x="41" y="11"/>
                  </a:lnTo>
                  <a:lnTo>
                    <a:pt x="38" y="10"/>
                  </a:lnTo>
                  <a:lnTo>
                    <a:pt x="35" y="10"/>
                  </a:lnTo>
                  <a:lnTo>
                    <a:pt x="33" y="9"/>
                  </a:lnTo>
                  <a:lnTo>
                    <a:pt x="33" y="7"/>
                  </a:lnTo>
                  <a:lnTo>
                    <a:pt x="35" y="7"/>
                  </a:lnTo>
                  <a:lnTo>
                    <a:pt x="4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5" name="Freeform 35"/>
            <p:cNvSpPr>
              <a:spLocks/>
            </p:cNvSpPr>
            <p:nvPr/>
          </p:nvSpPr>
          <p:spPr bwMode="auto">
            <a:xfrm>
              <a:off x="2163" y="1285"/>
              <a:ext cx="6" cy="2"/>
            </a:xfrm>
            <a:custGeom>
              <a:avLst/>
              <a:gdLst>
                <a:gd name="T0" fmla="*/ 6 w 13"/>
                <a:gd name="T1" fmla="*/ 2 h 6"/>
                <a:gd name="T2" fmla="*/ 1 w 13"/>
                <a:gd name="T3" fmla="*/ 0 h 6"/>
                <a:gd name="T4" fmla="*/ 0 w 13"/>
                <a:gd name="T5" fmla="*/ 0 h 6"/>
                <a:gd name="T6" fmla="*/ 0 w 13"/>
                <a:gd name="T7" fmla="*/ 1 h 6"/>
                <a:gd name="T8" fmla="*/ 1 w 13"/>
                <a:gd name="T9" fmla="*/ 1 h 6"/>
                <a:gd name="T10" fmla="*/ 2 w 13"/>
                <a:gd name="T11" fmla="*/ 1 h 6"/>
                <a:gd name="T12" fmla="*/ 4 w 13"/>
                <a:gd name="T13" fmla="*/ 1 h 6"/>
                <a:gd name="T14" fmla="*/ 4 w 13"/>
                <a:gd name="T15" fmla="*/ 2 h 6"/>
                <a:gd name="T16" fmla="*/ 6 w 13"/>
                <a:gd name="T17" fmla="*/ 2 h 6"/>
                <a:gd name="T18" fmla="*/ 6 w 13"/>
                <a:gd name="T19" fmla="*/ 2 h 6"/>
                <a:gd name="T20" fmla="*/ 6 w 13"/>
                <a:gd name="T21" fmla="*/ 2 h 6"/>
                <a:gd name="T22" fmla="*/ 6 w 13"/>
                <a:gd name="T23" fmla="*/ 2 h 6"/>
                <a:gd name="T24" fmla="*/ 6 w 1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6">
                  <a:moveTo>
                    <a:pt x="13" y="6"/>
                  </a:moveTo>
                  <a:lnTo>
                    <a:pt x="2" y="0"/>
                  </a:lnTo>
                  <a:lnTo>
                    <a:pt x="0" y="0"/>
                  </a:lnTo>
                  <a:lnTo>
                    <a:pt x="0" y="2"/>
                  </a:lnTo>
                  <a:lnTo>
                    <a:pt x="2" y="3"/>
                  </a:lnTo>
                  <a:lnTo>
                    <a:pt x="5" y="3"/>
                  </a:lnTo>
                  <a:lnTo>
                    <a:pt x="8" y="4"/>
                  </a:lnTo>
                  <a:lnTo>
                    <a:pt x="9" y="6"/>
                  </a:lnTo>
                  <a:lnTo>
                    <a:pt x="12" y="6"/>
                  </a:lnTo>
                  <a:lnTo>
                    <a:pt x="1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6" name="Freeform 36"/>
            <p:cNvSpPr>
              <a:spLocks/>
            </p:cNvSpPr>
            <p:nvPr/>
          </p:nvSpPr>
          <p:spPr bwMode="auto">
            <a:xfrm>
              <a:off x="2295" y="1465"/>
              <a:ext cx="1" cy="3"/>
            </a:xfrm>
            <a:custGeom>
              <a:avLst/>
              <a:gdLst>
                <a:gd name="T0" fmla="*/ 0 w 2"/>
                <a:gd name="T1" fmla="*/ 0 h 6"/>
                <a:gd name="T2" fmla="*/ 1 w 2"/>
                <a:gd name="T3" fmla="*/ 2 h 6"/>
                <a:gd name="T4" fmla="*/ 1 w 2"/>
                <a:gd name="T5" fmla="*/ 2 h 6"/>
                <a:gd name="T6" fmla="*/ 1 w 2"/>
                <a:gd name="T7" fmla="*/ 3 h 6"/>
                <a:gd name="T8" fmla="*/ 1 w 2"/>
                <a:gd name="T9" fmla="*/ 3 h 6"/>
                <a:gd name="T10" fmla="*/ 1 w 2"/>
                <a:gd name="T11" fmla="*/ 3 h 6"/>
                <a:gd name="T12" fmla="*/ 1 w 2"/>
                <a:gd name="T13" fmla="*/ 2 h 6"/>
                <a:gd name="T14" fmla="*/ 1 w 2"/>
                <a:gd name="T15" fmla="*/ 2 h 6"/>
                <a:gd name="T16" fmla="*/ 1 w 2"/>
                <a:gd name="T17" fmla="*/ 2 h 6"/>
                <a:gd name="T18" fmla="*/ 1 w 2"/>
                <a:gd name="T19" fmla="*/ 1 h 6"/>
                <a:gd name="T20" fmla="*/ 1 w 2"/>
                <a:gd name="T21" fmla="*/ 0 h 6"/>
                <a:gd name="T22" fmla="*/ 1 w 2"/>
                <a:gd name="T23" fmla="*/ 0 h 6"/>
                <a:gd name="T24" fmla="*/ 0 w 2"/>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6">
                  <a:moveTo>
                    <a:pt x="0" y="0"/>
                  </a:moveTo>
                  <a:lnTo>
                    <a:pt x="2" y="3"/>
                  </a:lnTo>
                  <a:lnTo>
                    <a:pt x="2" y="4"/>
                  </a:lnTo>
                  <a:lnTo>
                    <a:pt x="2" y="6"/>
                  </a:lnTo>
                  <a:lnTo>
                    <a:pt x="2" y="4"/>
                  </a:lnTo>
                  <a:lnTo>
                    <a:pt x="2" y="3"/>
                  </a:lnTo>
                  <a:lnTo>
                    <a:pt x="2" y="2"/>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7" name="Freeform 37"/>
            <p:cNvSpPr>
              <a:spLocks/>
            </p:cNvSpPr>
            <p:nvPr/>
          </p:nvSpPr>
          <p:spPr bwMode="auto">
            <a:xfrm>
              <a:off x="2136" y="1286"/>
              <a:ext cx="196" cy="592"/>
            </a:xfrm>
            <a:custGeom>
              <a:avLst/>
              <a:gdLst>
                <a:gd name="T0" fmla="*/ 47 w 393"/>
                <a:gd name="T1" fmla="*/ 441 h 1183"/>
                <a:gd name="T2" fmla="*/ 15 w 393"/>
                <a:gd name="T3" fmla="*/ 549 h 1183"/>
                <a:gd name="T4" fmla="*/ 14 w 393"/>
                <a:gd name="T5" fmla="*/ 580 h 1183"/>
                <a:gd name="T6" fmla="*/ 41 w 393"/>
                <a:gd name="T7" fmla="*/ 562 h 1183"/>
                <a:gd name="T8" fmla="*/ 111 w 393"/>
                <a:gd name="T9" fmla="*/ 491 h 1183"/>
                <a:gd name="T10" fmla="*/ 150 w 393"/>
                <a:gd name="T11" fmla="*/ 353 h 1183"/>
                <a:gd name="T12" fmla="*/ 162 w 393"/>
                <a:gd name="T13" fmla="*/ 282 h 1183"/>
                <a:gd name="T14" fmla="*/ 174 w 393"/>
                <a:gd name="T15" fmla="*/ 261 h 1183"/>
                <a:gd name="T16" fmla="*/ 174 w 393"/>
                <a:gd name="T17" fmla="*/ 250 h 1183"/>
                <a:gd name="T18" fmla="*/ 176 w 393"/>
                <a:gd name="T19" fmla="*/ 250 h 1183"/>
                <a:gd name="T20" fmla="*/ 170 w 393"/>
                <a:gd name="T21" fmla="*/ 202 h 1183"/>
                <a:gd name="T22" fmla="*/ 155 w 393"/>
                <a:gd name="T23" fmla="*/ 221 h 1183"/>
                <a:gd name="T24" fmla="*/ 142 w 393"/>
                <a:gd name="T25" fmla="*/ 233 h 1183"/>
                <a:gd name="T26" fmla="*/ 145 w 393"/>
                <a:gd name="T27" fmla="*/ 214 h 1183"/>
                <a:gd name="T28" fmla="*/ 147 w 393"/>
                <a:gd name="T29" fmla="*/ 194 h 1183"/>
                <a:gd name="T30" fmla="*/ 133 w 393"/>
                <a:gd name="T31" fmla="*/ 183 h 1183"/>
                <a:gd name="T32" fmla="*/ 132 w 393"/>
                <a:gd name="T33" fmla="*/ 166 h 1183"/>
                <a:gd name="T34" fmla="*/ 147 w 393"/>
                <a:gd name="T35" fmla="*/ 161 h 1183"/>
                <a:gd name="T36" fmla="*/ 160 w 393"/>
                <a:gd name="T37" fmla="*/ 156 h 1183"/>
                <a:gd name="T38" fmla="*/ 168 w 393"/>
                <a:gd name="T39" fmla="*/ 156 h 1183"/>
                <a:gd name="T40" fmla="*/ 173 w 393"/>
                <a:gd name="T41" fmla="*/ 161 h 1183"/>
                <a:gd name="T42" fmla="*/ 165 w 393"/>
                <a:gd name="T43" fmla="*/ 165 h 1183"/>
                <a:gd name="T44" fmla="*/ 160 w 393"/>
                <a:gd name="T45" fmla="*/ 167 h 1183"/>
                <a:gd name="T46" fmla="*/ 151 w 393"/>
                <a:gd name="T47" fmla="*/ 169 h 1183"/>
                <a:gd name="T48" fmla="*/ 142 w 393"/>
                <a:gd name="T49" fmla="*/ 167 h 1183"/>
                <a:gd name="T50" fmla="*/ 142 w 393"/>
                <a:gd name="T51" fmla="*/ 172 h 1183"/>
                <a:gd name="T52" fmla="*/ 141 w 393"/>
                <a:gd name="T53" fmla="*/ 177 h 1183"/>
                <a:gd name="T54" fmla="*/ 149 w 393"/>
                <a:gd name="T55" fmla="*/ 181 h 1183"/>
                <a:gd name="T56" fmla="*/ 147 w 393"/>
                <a:gd name="T57" fmla="*/ 182 h 1183"/>
                <a:gd name="T58" fmla="*/ 148 w 393"/>
                <a:gd name="T59" fmla="*/ 182 h 1183"/>
                <a:gd name="T60" fmla="*/ 151 w 393"/>
                <a:gd name="T61" fmla="*/ 181 h 1183"/>
                <a:gd name="T62" fmla="*/ 155 w 393"/>
                <a:gd name="T63" fmla="*/ 181 h 1183"/>
                <a:gd name="T64" fmla="*/ 157 w 393"/>
                <a:gd name="T65" fmla="*/ 179 h 1183"/>
                <a:gd name="T66" fmla="*/ 159 w 393"/>
                <a:gd name="T67" fmla="*/ 177 h 1183"/>
                <a:gd name="T68" fmla="*/ 160 w 393"/>
                <a:gd name="T69" fmla="*/ 179 h 1183"/>
                <a:gd name="T70" fmla="*/ 160 w 393"/>
                <a:gd name="T71" fmla="*/ 179 h 1183"/>
                <a:gd name="T72" fmla="*/ 160 w 393"/>
                <a:gd name="T73" fmla="*/ 179 h 1183"/>
                <a:gd name="T74" fmla="*/ 165 w 393"/>
                <a:gd name="T75" fmla="*/ 179 h 1183"/>
                <a:gd name="T76" fmla="*/ 165 w 393"/>
                <a:gd name="T77" fmla="*/ 189 h 1183"/>
                <a:gd name="T78" fmla="*/ 170 w 393"/>
                <a:gd name="T79" fmla="*/ 186 h 1183"/>
                <a:gd name="T80" fmla="*/ 178 w 393"/>
                <a:gd name="T81" fmla="*/ 189 h 1183"/>
                <a:gd name="T82" fmla="*/ 183 w 393"/>
                <a:gd name="T83" fmla="*/ 184 h 1183"/>
                <a:gd name="T84" fmla="*/ 185 w 393"/>
                <a:gd name="T85" fmla="*/ 176 h 1183"/>
                <a:gd name="T86" fmla="*/ 178 w 393"/>
                <a:gd name="T87" fmla="*/ 172 h 1183"/>
                <a:gd name="T88" fmla="*/ 170 w 393"/>
                <a:gd name="T89" fmla="*/ 168 h 1183"/>
                <a:gd name="T90" fmla="*/ 173 w 393"/>
                <a:gd name="T91" fmla="*/ 164 h 1183"/>
                <a:gd name="T92" fmla="*/ 182 w 393"/>
                <a:gd name="T93" fmla="*/ 163 h 1183"/>
                <a:gd name="T94" fmla="*/ 192 w 393"/>
                <a:gd name="T95" fmla="*/ 130 h 1183"/>
                <a:gd name="T96" fmla="*/ 196 w 393"/>
                <a:gd name="T97" fmla="*/ 71 h 1183"/>
                <a:gd name="T98" fmla="*/ 180 w 393"/>
                <a:gd name="T99" fmla="*/ 36 h 1183"/>
                <a:gd name="T100" fmla="*/ 160 w 393"/>
                <a:gd name="T101" fmla="*/ 10 h 1183"/>
                <a:gd name="T102" fmla="*/ 140 w 393"/>
                <a:gd name="T103" fmla="*/ 95 h 1183"/>
                <a:gd name="T104" fmla="*/ 95 w 393"/>
                <a:gd name="T105" fmla="*/ 272 h 11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3" h="1183">
                  <a:moveTo>
                    <a:pt x="138" y="756"/>
                  </a:moveTo>
                  <a:lnTo>
                    <a:pt x="135" y="754"/>
                  </a:lnTo>
                  <a:lnTo>
                    <a:pt x="121" y="795"/>
                  </a:lnTo>
                  <a:lnTo>
                    <a:pt x="106" y="838"/>
                  </a:lnTo>
                  <a:lnTo>
                    <a:pt x="94" y="881"/>
                  </a:lnTo>
                  <a:lnTo>
                    <a:pt x="82" y="924"/>
                  </a:lnTo>
                  <a:lnTo>
                    <a:pt x="69" y="967"/>
                  </a:lnTo>
                  <a:lnTo>
                    <a:pt x="56" y="1010"/>
                  </a:lnTo>
                  <a:lnTo>
                    <a:pt x="43" y="1055"/>
                  </a:lnTo>
                  <a:lnTo>
                    <a:pt x="30" y="1097"/>
                  </a:lnTo>
                  <a:lnTo>
                    <a:pt x="16" y="1140"/>
                  </a:lnTo>
                  <a:lnTo>
                    <a:pt x="0" y="1183"/>
                  </a:lnTo>
                  <a:lnTo>
                    <a:pt x="8" y="1175"/>
                  </a:lnTo>
                  <a:lnTo>
                    <a:pt x="18" y="1166"/>
                  </a:lnTo>
                  <a:lnTo>
                    <a:pt x="28" y="1159"/>
                  </a:lnTo>
                  <a:lnTo>
                    <a:pt x="38" y="1151"/>
                  </a:lnTo>
                  <a:lnTo>
                    <a:pt x="49" y="1143"/>
                  </a:lnTo>
                  <a:lnTo>
                    <a:pt x="61" y="1136"/>
                  </a:lnTo>
                  <a:lnTo>
                    <a:pt x="72" y="1129"/>
                  </a:lnTo>
                  <a:lnTo>
                    <a:pt x="83" y="1123"/>
                  </a:lnTo>
                  <a:lnTo>
                    <a:pt x="95" y="1116"/>
                  </a:lnTo>
                  <a:lnTo>
                    <a:pt x="106" y="1110"/>
                  </a:lnTo>
                  <a:lnTo>
                    <a:pt x="154" y="1072"/>
                  </a:lnTo>
                  <a:lnTo>
                    <a:pt x="192" y="1029"/>
                  </a:lnTo>
                  <a:lnTo>
                    <a:pt x="222" y="981"/>
                  </a:lnTo>
                  <a:lnTo>
                    <a:pt x="244" y="930"/>
                  </a:lnTo>
                  <a:lnTo>
                    <a:pt x="262" y="875"/>
                  </a:lnTo>
                  <a:lnTo>
                    <a:pt x="275" y="820"/>
                  </a:lnTo>
                  <a:lnTo>
                    <a:pt x="288" y="762"/>
                  </a:lnTo>
                  <a:lnTo>
                    <a:pt x="300" y="705"/>
                  </a:lnTo>
                  <a:lnTo>
                    <a:pt x="313" y="649"/>
                  </a:lnTo>
                  <a:lnTo>
                    <a:pt x="330" y="595"/>
                  </a:lnTo>
                  <a:lnTo>
                    <a:pt x="324" y="583"/>
                  </a:lnTo>
                  <a:lnTo>
                    <a:pt x="323" y="573"/>
                  </a:lnTo>
                  <a:lnTo>
                    <a:pt x="324" y="564"/>
                  </a:lnTo>
                  <a:lnTo>
                    <a:pt x="328" y="556"/>
                  </a:lnTo>
                  <a:lnTo>
                    <a:pt x="334" y="547"/>
                  </a:lnTo>
                  <a:lnTo>
                    <a:pt x="340" y="539"/>
                  </a:lnTo>
                  <a:lnTo>
                    <a:pt x="346" y="530"/>
                  </a:lnTo>
                  <a:lnTo>
                    <a:pt x="348" y="521"/>
                  </a:lnTo>
                  <a:lnTo>
                    <a:pt x="350" y="511"/>
                  </a:lnTo>
                  <a:lnTo>
                    <a:pt x="347" y="501"/>
                  </a:lnTo>
                  <a:lnTo>
                    <a:pt x="348" y="500"/>
                  </a:lnTo>
                  <a:lnTo>
                    <a:pt x="350" y="499"/>
                  </a:lnTo>
                  <a:lnTo>
                    <a:pt x="351" y="499"/>
                  </a:lnTo>
                  <a:lnTo>
                    <a:pt x="353" y="499"/>
                  </a:lnTo>
                  <a:lnTo>
                    <a:pt x="354" y="499"/>
                  </a:lnTo>
                  <a:lnTo>
                    <a:pt x="368" y="393"/>
                  </a:lnTo>
                  <a:lnTo>
                    <a:pt x="344" y="393"/>
                  </a:lnTo>
                  <a:lnTo>
                    <a:pt x="340" y="403"/>
                  </a:lnTo>
                  <a:lnTo>
                    <a:pt x="336" y="411"/>
                  </a:lnTo>
                  <a:lnTo>
                    <a:pt x="330" y="418"/>
                  </a:lnTo>
                  <a:lnTo>
                    <a:pt x="324" y="427"/>
                  </a:lnTo>
                  <a:lnTo>
                    <a:pt x="317" y="434"/>
                  </a:lnTo>
                  <a:lnTo>
                    <a:pt x="310" y="441"/>
                  </a:lnTo>
                  <a:lnTo>
                    <a:pt x="304" y="450"/>
                  </a:lnTo>
                  <a:lnTo>
                    <a:pt x="298" y="457"/>
                  </a:lnTo>
                  <a:lnTo>
                    <a:pt x="293" y="466"/>
                  </a:lnTo>
                  <a:lnTo>
                    <a:pt x="290" y="474"/>
                  </a:lnTo>
                  <a:lnTo>
                    <a:pt x="284" y="466"/>
                  </a:lnTo>
                  <a:lnTo>
                    <a:pt x="281" y="457"/>
                  </a:lnTo>
                  <a:lnTo>
                    <a:pt x="281" y="450"/>
                  </a:lnTo>
                  <a:lnTo>
                    <a:pt x="284" y="443"/>
                  </a:lnTo>
                  <a:lnTo>
                    <a:pt x="287" y="434"/>
                  </a:lnTo>
                  <a:lnTo>
                    <a:pt x="290" y="427"/>
                  </a:lnTo>
                  <a:lnTo>
                    <a:pt x="293" y="420"/>
                  </a:lnTo>
                  <a:lnTo>
                    <a:pt x="295" y="411"/>
                  </a:lnTo>
                  <a:lnTo>
                    <a:pt x="295" y="404"/>
                  </a:lnTo>
                  <a:lnTo>
                    <a:pt x="293" y="395"/>
                  </a:lnTo>
                  <a:lnTo>
                    <a:pt x="294" y="387"/>
                  </a:lnTo>
                  <a:lnTo>
                    <a:pt x="293" y="381"/>
                  </a:lnTo>
                  <a:lnTo>
                    <a:pt x="288" y="375"/>
                  </a:lnTo>
                  <a:lnTo>
                    <a:pt x="281" y="372"/>
                  </a:lnTo>
                  <a:lnTo>
                    <a:pt x="274" y="370"/>
                  </a:lnTo>
                  <a:lnTo>
                    <a:pt x="267" y="365"/>
                  </a:lnTo>
                  <a:lnTo>
                    <a:pt x="261" y="361"/>
                  </a:lnTo>
                  <a:lnTo>
                    <a:pt x="258" y="355"/>
                  </a:lnTo>
                  <a:lnTo>
                    <a:pt x="257" y="347"/>
                  </a:lnTo>
                  <a:lnTo>
                    <a:pt x="261" y="337"/>
                  </a:lnTo>
                  <a:lnTo>
                    <a:pt x="265" y="331"/>
                  </a:lnTo>
                  <a:lnTo>
                    <a:pt x="270" y="328"/>
                  </a:lnTo>
                  <a:lnTo>
                    <a:pt x="275" y="325"/>
                  </a:lnTo>
                  <a:lnTo>
                    <a:pt x="281" y="322"/>
                  </a:lnTo>
                  <a:lnTo>
                    <a:pt x="287" y="322"/>
                  </a:lnTo>
                  <a:lnTo>
                    <a:pt x="294" y="321"/>
                  </a:lnTo>
                  <a:lnTo>
                    <a:pt x="300" y="319"/>
                  </a:lnTo>
                  <a:lnTo>
                    <a:pt x="305" y="318"/>
                  </a:lnTo>
                  <a:lnTo>
                    <a:pt x="311" y="315"/>
                  </a:lnTo>
                  <a:lnTo>
                    <a:pt x="317" y="312"/>
                  </a:lnTo>
                  <a:lnTo>
                    <a:pt x="320" y="312"/>
                  </a:lnTo>
                  <a:lnTo>
                    <a:pt x="323" y="312"/>
                  </a:lnTo>
                  <a:lnTo>
                    <a:pt x="327" y="312"/>
                  </a:lnTo>
                  <a:lnTo>
                    <a:pt x="330" y="312"/>
                  </a:lnTo>
                  <a:lnTo>
                    <a:pt x="334" y="312"/>
                  </a:lnTo>
                  <a:lnTo>
                    <a:pt x="337" y="312"/>
                  </a:lnTo>
                  <a:lnTo>
                    <a:pt x="340" y="312"/>
                  </a:lnTo>
                  <a:lnTo>
                    <a:pt x="343" y="314"/>
                  </a:lnTo>
                  <a:lnTo>
                    <a:pt x="346" y="317"/>
                  </a:lnTo>
                  <a:lnTo>
                    <a:pt x="347" y="319"/>
                  </a:lnTo>
                  <a:lnTo>
                    <a:pt x="346" y="322"/>
                  </a:lnTo>
                  <a:lnTo>
                    <a:pt x="343" y="325"/>
                  </a:lnTo>
                  <a:lnTo>
                    <a:pt x="340" y="327"/>
                  </a:lnTo>
                  <a:lnTo>
                    <a:pt x="338" y="328"/>
                  </a:lnTo>
                  <a:lnTo>
                    <a:pt x="336" y="329"/>
                  </a:lnTo>
                  <a:lnTo>
                    <a:pt x="331" y="329"/>
                  </a:lnTo>
                  <a:lnTo>
                    <a:pt x="328" y="329"/>
                  </a:lnTo>
                  <a:lnTo>
                    <a:pt x="326" y="329"/>
                  </a:lnTo>
                  <a:lnTo>
                    <a:pt x="323" y="328"/>
                  </a:lnTo>
                  <a:lnTo>
                    <a:pt x="320" y="327"/>
                  </a:lnTo>
                  <a:lnTo>
                    <a:pt x="320" y="334"/>
                  </a:lnTo>
                  <a:lnTo>
                    <a:pt x="317" y="334"/>
                  </a:lnTo>
                  <a:lnTo>
                    <a:pt x="313" y="335"/>
                  </a:lnTo>
                  <a:lnTo>
                    <a:pt x="310" y="335"/>
                  </a:lnTo>
                  <a:lnTo>
                    <a:pt x="307" y="337"/>
                  </a:lnTo>
                  <a:lnTo>
                    <a:pt x="303" y="337"/>
                  </a:lnTo>
                  <a:lnTo>
                    <a:pt x="300" y="337"/>
                  </a:lnTo>
                  <a:lnTo>
                    <a:pt x="297" y="337"/>
                  </a:lnTo>
                  <a:lnTo>
                    <a:pt x="293" y="337"/>
                  </a:lnTo>
                  <a:lnTo>
                    <a:pt x="290" y="335"/>
                  </a:lnTo>
                  <a:lnTo>
                    <a:pt x="285" y="334"/>
                  </a:lnTo>
                  <a:lnTo>
                    <a:pt x="285" y="335"/>
                  </a:lnTo>
                  <a:lnTo>
                    <a:pt x="285" y="338"/>
                  </a:lnTo>
                  <a:lnTo>
                    <a:pt x="285" y="340"/>
                  </a:lnTo>
                  <a:lnTo>
                    <a:pt x="285" y="342"/>
                  </a:lnTo>
                  <a:lnTo>
                    <a:pt x="285" y="344"/>
                  </a:lnTo>
                  <a:lnTo>
                    <a:pt x="285" y="347"/>
                  </a:lnTo>
                  <a:lnTo>
                    <a:pt x="285" y="348"/>
                  </a:lnTo>
                  <a:lnTo>
                    <a:pt x="284" y="350"/>
                  </a:lnTo>
                  <a:lnTo>
                    <a:pt x="284" y="352"/>
                  </a:lnTo>
                  <a:lnTo>
                    <a:pt x="283" y="354"/>
                  </a:lnTo>
                  <a:lnTo>
                    <a:pt x="303" y="358"/>
                  </a:lnTo>
                  <a:lnTo>
                    <a:pt x="301" y="358"/>
                  </a:lnTo>
                  <a:lnTo>
                    <a:pt x="301" y="360"/>
                  </a:lnTo>
                  <a:lnTo>
                    <a:pt x="300" y="360"/>
                  </a:lnTo>
                  <a:lnTo>
                    <a:pt x="298" y="361"/>
                  </a:lnTo>
                  <a:lnTo>
                    <a:pt x="298" y="362"/>
                  </a:lnTo>
                  <a:lnTo>
                    <a:pt x="297" y="362"/>
                  </a:lnTo>
                  <a:lnTo>
                    <a:pt x="295" y="364"/>
                  </a:lnTo>
                  <a:lnTo>
                    <a:pt x="294" y="364"/>
                  </a:lnTo>
                  <a:lnTo>
                    <a:pt x="293" y="364"/>
                  </a:lnTo>
                  <a:lnTo>
                    <a:pt x="294" y="364"/>
                  </a:lnTo>
                  <a:lnTo>
                    <a:pt x="295" y="364"/>
                  </a:lnTo>
                  <a:lnTo>
                    <a:pt x="297" y="364"/>
                  </a:lnTo>
                  <a:lnTo>
                    <a:pt x="298" y="364"/>
                  </a:lnTo>
                  <a:lnTo>
                    <a:pt x="300" y="364"/>
                  </a:lnTo>
                  <a:lnTo>
                    <a:pt x="301" y="364"/>
                  </a:lnTo>
                  <a:lnTo>
                    <a:pt x="301" y="362"/>
                  </a:lnTo>
                  <a:lnTo>
                    <a:pt x="303" y="362"/>
                  </a:lnTo>
                  <a:lnTo>
                    <a:pt x="303" y="361"/>
                  </a:lnTo>
                  <a:lnTo>
                    <a:pt x="310" y="368"/>
                  </a:lnTo>
                  <a:lnTo>
                    <a:pt x="308" y="365"/>
                  </a:lnTo>
                  <a:lnTo>
                    <a:pt x="308" y="364"/>
                  </a:lnTo>
                  <a:lnTo>
                    <a:pt x="310" y="362"/>
                  </a:lnTo>
                  <a:lnTo>
                    <a:pt x="310" y="361"/>
                  </a:lnTo>
                  <a:lnTo>
                    <a:pt x="311" y="360"/>
                  </a:lnTo>
                  <a:lnTo>
                    <a:pt x="311" y="358"/>
                  </a:lnTo>
                  <a:lnTo>
                    <a:pt x="313" y="357"/>
                  </a:lnTo>
                  <a:lnTo>
                    <a:pt x="314" y="357"/>
                  </a:lnTo>
                  <a:lnTo>
                    <a:pt x="315" y="355"/>
                  </a:lnTo>
                  <a:lnTo>
                    <a:pt x="317" y="354"/>
                  </a:lnTo>
                  <a:lnTo>
                    <a:pt x="318" y="354"/>
                  </a:lnTo>
                  <a:lnTo>
                    <a:pt x="318" y="355"/>
                  </a:lnTo>
                  <a:lnTo>
                    <a:pt x="320" y="357"/>
                  </a:lnTo>
                  <a:lnTo>
                    <a:pt x="320" y="358"/>
                  </a:lnTo>
                  <a:lnTo>
                    <a:pt x="326" y="355"/>
                  </a:lnTo>
                  <a:lnTo>
                    <a:pt x="328" y="355"/>
                  </a:lnTo>
                  <a:lnTo>
                    <a:pt x="330" y="357"/>
                  </a:lnTo>
                  <a:lnTo>
                    <a:pt x="330" y="361"/>
                  </a:lnTo>
                  <a:lnTo>
                    <a:pt x="330" y="365"/>
                  </a:lnTo>
                  <a:lnTo>
                    <a:pt x="330" y="370"/>
                  </a:lnTo>
                  <a:lnTo>
                    <a:pt x="330" y="374"/>
                  </a:lnTo>
                  <a:lnTo>
                    <a:pt x="331" y="377"/>
                  </a:lnTo>
                  <a:lnTo>
                    <a:pt x="333" y="380"/>
                  </a:lnTo>
                  <a:lnTo>
                    <a:pt x="337" y="381"/>
                  </a:lnTo>
                  <a:lnTo>
                    <a:pt x="337" y="375"/>
                  </a:lnTo>
                  <a:lnTo>
                    <a:pt x="338" y="372"/>
                  </a:lnTo>
                  <a:lnTo>
                    <a:pt x="341" y="371"/>
                  </a:lnTo>
                  <a:lnTo>
                    <a:pt x="344" y="371"/>
                  </a:lnTo>
                  <a:lnTo>
                    <a:pt x="347" y="372"/>
                  </a:lnTo>
                  <a:lnTo>
                    <a:pt x="350" y="375"/>
                  </a:lnTo>
                  <a:lnTo>
                    <a:pt x="354" y="377"/>
                  </a:lnTo>
                  <a:lnTo>
                    <a:pt x="357" y="378"/>
                  </a:lnTo>
                  <a:lnTo>
                    <a:pt x="361" y="378"/>
                  </a:lnTo>
                  <a:lnTo>
                    <a:pt x="364" y="378"/>
                  </a:lnTo>
                  <a:lnTo>
                    <a:pt x="364" y="374"/>
                  </a:lnTo>
                  <a:lnTo>
                    <a:pt x="366" y="371"/>
                  </a:lnTo>
                  <a:lnTo>
                    <a:pt x="367" y="368"/>
                  </a:lnTo>
                  <a:lnTo>
                    <a:pt x="368" y="364"/>
                  </a:lnTo>
                  <a:lnTo>
                    <a:pt x="370" y="361"/>
                  </a:lnTo>
                  <a:lnTo>
                    <a:pt x="371" y="357"/>
                  </a:lnTo>
                  <a:lnTo>
                    <a:pt x="371" y="354"/>
                  </a:lnTo>
                  <a:lnTo>
                    <a:pt x="371" y="351"/>
                  </a:lnTo>
                  <a:lnTo>
                    <a:pt x="370" y="347"/>
                  </a:lnTo>
                  <a:lnTo>
                    <a:pt x="368" y="344"/>
                  </a:lnTo>
                  <a:lnTo>
                    <a:pt x="364" y="345"/>
                  </a:lnTo>
                  <a:lnTo>
                    <a:pt x="360" y="345"/>
                  </a:lnTo>
                  <a:lnTo>
                    <a:pt x="357" y="344"/>
                  </a:lnTo>
                  <a:lnTo>
                    <a:pt x="353" y="342"/>
                  </a:lnTo>
                  <a:lnTo>
                    <a:pt x="350" y="341"/>
                  </a:lnTo>
                  <a:lnTo>
                    <a:pt x="347" y="340"/>
                  </a:lnTo>
                  <a:lnTo>
                    <a:pt x="344" y="337"/>
                  </a:lnTo>
                  <a:lnTo>
                    <a:pt x="341" y="335"/>
                  </a:lnTo>
                  <a:lnTo>
                    <a:pt x="337" y="334"/>
                  </a:lnTo>
                  <a:lnTo>
                    <a:pt x="334" y="334"/>
                  </a:lnTo>
                  <a:lnTo>
                    <a:pt x="338" y="332"/>
                  </a:lnTo>
                  <a:lnTo>
                    <a:pt x="343" y="329"/>
                  </a:lnTo>
                  <a:lnTo>
                    <a:pt x="346" y="328"/>
                  </a:lnTo>
                  <a:lnTo>
                    <a:pt x="350" y="327"/>
                  </a:lnTo>
                  <a:lnTo>
                    <a:pt x="353" y="325"/>
                  </a:lnTo>
                  <a:lnTo>
                    <a:pt x="356" y="324"/>
                  </a:lnTo>
                  <a:lnTo>
                    <a:pt x="360" y="324"/>
                  </a:lnTo>
                  <a:lnTo>
                    <a:pt x="364" y="325"/>
                  </a:lnTo>
                  <a:lnTo>
                    <a:pt x="370" y="327"/>
                  </a:lnTo>
                  <a:lnTo>
                    <a:pt x="376" y="329"/>
                  </a:lnTo>
                  <a:lnTo>
                    <a:pt x="379" y="307"/>
                  </a:lnTo>
                  <a:lnTo>
                    <a:pt x="381" y="284"/>
                  </a:lnTo>
                  <a:lnTo>
                    <a:pt x="384" y="259"/>
                  </a:lnTo>
                  <a:lnTo>
                    <a:pt x="387" y="236"/>
                  </a:lnTo>
                  <a:lnTo>
                    <a:pt x="390" y="212"/>
                  </a:lnTo>
                  <a:lnTo>
                    <a:pt x="391" y="188"/>
                  </a:lnTo>
                  <a:lnTo>
                    <a:pt x="393" y="165"/>
                  </a:lnTo>
                  <a:lnTo>
                    <a:pt x="393" y="142"/>
                  </a:lnTo>
                  <a:lnTo>
                    <a:pt x="393" y="119"/>
                  </a:lnTo>
                  <a:lnTo>
                    <a:pt x="393" y="96"/>
                  </a:lnTo>
                  <a:lnTo>
                    <a:pt x="381" y="89"/>
                  </a:lnTo>
                  <a:lnTo>
                    <a:pt x="370" y="80"/>
                  </a:lnTo>
                  <a:lnTo>
                    <a:pt x="361" y="72"/>
                  </a:lnTo>
                  <a:lnTo>
                    <a:pt x="351" y="62"/>
                  </a:lnTo>
                  <a:lnTo>
                    <a:pt x="343" y="52"/>
                  </a:lnTo>
                  <a:lnTo>
                    <a:pt x="336" y="41"/>
                  </a:lnTo>
                  <a:lnTo>
                    <a:pt x="328" y="30"/>
                  </a:lnTo>
                  <a:lnTo>
                    <a:pt x="321" y="20"/>
                  </a:lnTo>
                  <a:lnTo>
                    <a:pt x="314" y="10"/>
                  </a:lnTo>
                  <a:lnTo>
                    <a:pt x="307" y="0"/>
                  </a:lnTo>
                  <a:lnTo>
                    <a:pt x="310" y="49"/>
                  </a:lnTo>
                  <a:lnTo>
                    <a:pt x="295" y="119"/>
                  </a:lnTo>
                  <a:lnTo>
                    <a:pt x="281" y="189"/>
                  </a:lnTo>
                  <a:lnTo>
                    <a:pt x="264" y="259"/>
                  </a:lnTo>
                  <a:lnTo>
                    <a:pt x="247" y="329"/>
                  </a:lnTo>
                  <a:lnTo>
                    <a:pt x="228" y="401"/>
                  </a:lnTo>
                  <a:lnTo>
                    <a:pt x="210" y="471"/>
                  </a:lnTo>
                  <a:lnTo>
                    <a:pt x="191" y="543"/>
                  </a:lnTo>
                  <a:lnTo>
                    <a:pt x="172" y="613"/>
                  </a:lnTo>
                  <a:lnTo>
                    <a:pt x="154" y="685"/>
                  </a:lnTo>
                  <a:lnTo>
                    <a:pt x="138" y="75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8" name="Freeform 38"/>
            <p:cNvSpPr>
              <a:spLocks/>
            </p:cNvSpPr>
            <p:nvPr/>
          </p:nvSpPr>
          <p:spPr bwMode="auto">
            <a:xfrm>
              <a:off x="2189" y="1291"/>
              <a:ext cx="17" cy="12"/>
            </a:xfrm>
            <a:custGeom>
              <a:avLst/>
              <a:gdLst>
                <a:gd name="T0" fmla="*/ 12 w 35"/>
                <a:gd name="T1" fmla="*/ 9 h 24"/>
                <a:gd name="T2" fmla="*/ 17 w 35"/>
                <a:gd name="T3" fmla="*/ 0 h 24"/>
                <a:gd name="T4" fmla="*/ 0 w 35"/>
                <a:gd name="T5" fmla="*/ 12 h 24"/>
                <a:gd name="T6" fmla="*/ 12 w 35"/>
                <a:gd name="T7" fmla="*/ 9 h 24"/>
                <a:gd name="T8" fmla="*/ 12 w 35"/>
                <a:gd name="T9" fmla="*/ 9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4">
                  <a:moveTo>
                    <a:pt x="25" y="17"/>
                  </a:moveTo>
                  <a:lnTo>
                    <a:pt x="35" y="0"/>
                  </a:lnTo>
                  <a:lnTo>
                    <a:pt x="0" y="24"/>
                  </a:lnTo>
                  <a:lnTo>
                    <a:pt x="2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29" name="Freeform 39"/>
            <p:cNvSpPr>
              <a:spLocks/>
            </p:cNvSpPr>
            <p:nvPr/>
          </p:nvSpPr>
          <p:spPr bwMode="auto">
            <a:xfrm>
              <a:off x="2169" y="1303"/>
              <a:ext cx="35" cy="12"/>
            </a:xfrm>
            <a:custGeom>
              <a:avLst/>
              <a:gdLst>
                <a:gd name="T0" fmla="*/ 0 w 69"/>
                <a:gd name="T1" fmla="*/ 3 h 25"/>
                <a:gd name="T2" fmla="*/ 7 w 69"/>
                <a:gd name="T3" fmla="*/ 9 h 25"/>
                <a:gd name="T4" fmla="*/ 5 w 69"/>
                <a:gd name="T5" fmla="*/ 10 h 25"/>
                <a:gd name="T6" fmla="*/ 26 w 69"/>
                <a:gd name="T7" fmla="*/ 12 h 25"/>
                <a:gd name="T8" fmla="*/ 29 w 69"/>
                <a:gd name="T9" fmla="*/ 11 h 25"/>
                <a:gd name="T10" fmla="*/ 30 w 69"/>
                <a:gd name="T11" fmla="*/ 10 h 25"/>
                <a:gd name="T12" fmla="*/ 32 w 69"/>
                <a:gd name="T13" fmla="*/ 9 h 25"/>
                <a:gd name="T14" fmla="*/ 33 w 69"/>
                <a:gd name="T15" fmla="*/ 8 h 25"/>
                <a:gd name="T16" fmla="*/ 33 w 69"/>
                <a:gd name="T17" fmla="*/ 6 h 25"/>
                <a:gd name="T18" fmla="*/ 33 w 69"/>
                <a:gd name="T19" fmla="*/ 5 h 25"/>
                <a:gd name="T20" fmla="*/ 33 w 69"/>
                <a:gd name="T21" fmla="*/ 3 h 25"/>
                <a:gd name="T22" fmla="*/ 33 w 69"/>
                <a:gd name="T23" fmla="*/ 3 h 25"/>
                <a:gd name="T24" fmla="*/ 34 w 69"/>
                <a:gd name="T25" fmla="*/ 1 h 25"/>
                <a:gd name="T26" fmla="*/ 35 w 69"/>
                <a:gd name="T27" fmla="*/ 0 h 25"/>
                <a:gd name="T28" fmla="*/ 32 w 69"/>
                <a:gd name="T29" fmla="*/ 2 h 25"/>
                <a:gd name="T30" fmla="*/ 28 w 69"/>
                <a:gd name="T31" fmla="*/ 3 h 25"/>
                <a:gd name="T32" fmla="*/ 25 w 69"/>
                <a:gd name="T33" fmla="*/ 5 h 25"/>
                <a:gd name="T34" fmla="*/ 21 w 69"/>
                <a:gd name="T35" fmla="*/ 5 h 25"/>
                <a:gd name="T36" fmla="*/ 18 w 69"/>
                <a:gd name="T37" fmla="*/ 6 h 25"/>
                <a:gd name="T38" fmla="*/ 13 w 69"/>
                <a:gd name="T39" fmla="*/ 5 h 25"/>
                <a:gd name="T40" fmla="*/ 10 w 69"/>
                <a:gd name="T41" fmla="*/ 5 h 25"/>
                <a:gd name="T42" fmla="*/ 6 w 69"/>
                <a:gd name="T43" fmla="*/ 4 h 25"/>
                <a:gd name="T44" fmla="*/ 3 w 69"/>
                <a:gd name="T45" fmla="*/ 4 h 25"/>
                <a:gd name="T46" fmla="*/ 0 w 69"/>
                <a:gd name="T47" fmla="*/ 3 h 25"/>
                <a:gd name="T48" fmla="*/ 0 w 69"/>
                <a:gd name="T49" fmla="*/ 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25">
                  <a:moveTo>
                    <a:pt x="0" y="7"/>
                  </a:moveTo>
                  <a:lnTo>
                    <a:pt x="13" y="18"/>
                  </a:lnTo>
                  <a:lnTo>
                    <a:pt x="10" y="20"/>
                  </a:lnTo>
                  <a:lnTo>
                    <a:pt x="52" y="25"/>
                  </a:lnTo>
                  <a:lnTo>
                    <a:pt x="58" y="23"/>
                  </a:lnTo>
                  <a:lnTo>
                    <a:pt x="60" y="20"/>
                  </a:lnTo>
                  <a:lnTo>
                    <a:pt x="63" y="19"/>
                  </a:lnTo>
                  <a:lnTo>
                    <a:pt x="65" y="16"/>
                  </a:lnTo>
                  <a:lnTo>
                    <a:pt x="65" y="13"/>
                  </a:lnTo>
                  <a:lnTo>
                    <a:pt x="65" y="10"/>
                  </a:lnTo>
                  <a:lnTo>
                    <a:pt x="65" y="7"/>
                  </a:lnTo>
                  <a:lnTo>
                    <a:pt x="66" y="6"/>
                  </a:lnTo>
                  <a:lnTo>
                    <a:pt x="68" y="3"/>
                  </a:lnTo>
                  <a:lnTo>
                    <a:pt x="69" y="0"/>
                  </a:lnTo>
                  <a:lnTo>
                    <a:pt x="63" y="5"/>
                  </a:lnTo>
                  <a:lnTo>
                    <a:pt x="56" y="7"/>
                  </a:lnTo>
                  <a:lnTo>
                    <a:pt x="49" y="10"/>
                  </a:lnTo>
                  <a:lnTo>
                    <a:pt x="42" y="10"/>
                  </a:lnTo>
                  <a:lnTo>
                    <a:pt x="35" y="12"/>
                  </a:lnTo>
                  <a:lnTo>
                    <a:pt x="26" y="10"/>
                  </a:lnTo>
                  <a:lnTo>
                    <a:pt x="19" y="10"/>
                  </a:lnTo>
                  <a:lnTo>
                    <a:pt x="12" y="9"/>
                  </a:lnTo>
                  <a:lnTo>
                    <a:pt x="6"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0" name="Freeform 40"/>
            <p:cNvSpPr>
              <a:spLocks/>
            </p:cNvSpPr>
            <p:nvPr/>
          </p:nvSpPr>
          <p:spPr bwMode="auto">
            <a:xfrm>
              <a:off x="2146" y="1319"/>
              <a:ext cx="10" cy="11"/>
            </a:xfrm>
            <a:custGeom>
              <a:avLst/>
              <a:gdLst>
                <a:gd name="T0" fmla="*/ 0 w 21"/>
                <a:gd name="T1" fmla="*/ 1 h 23"/>
                <a:gd name="T2" fmla="*/ 9 w 21"/>
                <a:gd name="T3" fmla="*/ 11 h 23"/>
                <a:gd name="T4" fmla="*/ 10 w 21"/>
                <a:gd name="T5" fmla="*/ 10 h 23"/>
                <a:gd name="T6" fmla="*/ 1 w 21"/>
                <a:gd name="T7" fmla="*/ 0 h 23"/>
                <a:gd name="T8" fmla="*/ 0 w 21"/>
                <a:gd name="T9" fmla="*/ 1 h 23"/>
                <a:gd name="T10" fmla="*/ 0 w 21"/>
                <a:gd name="T11" fmla="*/ 1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23">
                  <a:moveTo>
                    <a:pt x="0" y="3"/>
                  </a:moveTo>
                  <a:lnTo>
                    <a:pt x="18" y="23"/>
                  </a:lnTo>
                  <a:lnTo>
                    <a:pt x="21" y="21"/>
                  </a:lnTo>
                  <a:lnTo>
                    <a:pt x="3"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1" name="Freeform 41"/>
            <p:cNvSpPr>
              <a:spLocks/>
            </p:cNvSpPr>
            <p:nvPr/>
          </p:nvSpPr>
          <p:spPr bwMode="auto">
            <a:xfrm>
              <a:off x="2140" y="1329"/>
              <a:ext cx="3" cy="26"/>
            </a:xfrm>
            <a:custGeom>
              <a:avLst/>
              <a:gdLst>
                <a:gd name="T0" fmla="*/ 2 w 7"/>
                <a:gd name="T1" fmla="*/ 26 h 51"/>
                <a:gd name="T2" fmla="*/ 1 w 7"/>
                <a:gd name="T3" fmla="*/ 0 h 51"/>
                <a:gd name="T4" fmla="*/ 0 w 7"/>
                <a:gd name="T5" fmla="*/ 0 h 51"/>
                <a:gd name="T6" fmla="*/ 1 w 7"/>
                <a:gd name="T7" fmla="*/ 26 h 51"/>
                <a:gd name="T8" fmla="*/ 3 w 7"/>
                <a:gd name="T9" fmla="*/ 26 h 51"/>
                <a:gd name="T10" fmla="*/ 3 w 7"/>
                <a:gd name="T11" fmla="*/ 26 h 51"/>
                <a:gd name="T12" fmla="*/ 2 w 7"/>
                <a:gd name="T13" fmla="*/ 26 h 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1">
                  <a:moveTo>
                    <a:pt x="5" y="51"/>
                  </a:moveTo>
                  <a:lnTo>
                    <a:pt x="2" y="0"/>
                  </a:lnTo>
                  <a:lnTo>
                    <a:pt x="0" y="0"/>
                  </a:lnTo>
                  <a:lnTo>
                    <a:pt x="2" y="51"/>
                  </a:lnTo>
                  <a:lnTo>
                    <a:pt x="7" y="51"/>
                  </a:lnTo>
                  <a:lnTo>
                    <a:pt x="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2" name="Freeform 42"/>
            <p:cNvSpPr>
              <a:spLocks/>
            </p:cNvSpPr>
            <p:nvPr/>
          </p:nvSpPr>
          <p:spPr bwMode="auto">
            <a:xfrm>
              <a:off x="2080" y="1334"/>
              <a:ext cx="86" cy="527"/>
            </a:xfrm>
            <a:custGeom>
              <a:avLst/>
              <a:gdLst>
                <a:gd name="T0" fmla="*/ 52 w 172"/>
                <a:gd name="T1" fmla="*/ 527 h 1053"/>
                <a:gd name="T2" fmla="*/ 56 w 172"/>
                <a:gd name="T3" fmla="*/ 505 h 1053"/>
                <a:gd name="T4" fmla="*/ 63 w 172"/>
                <a:gd name="T5" fmla="*/ 482 h 1053"/>
                <a:gd name="T6" fmla="*/ 71 w 172"/>
                <a:gd name="T7" fmla="*/ 460 h 1053"/>
                <a:gd name="T8" fmla="*/ 79 w 172"/>
                <a:gd name="T9" fmla="*/ 439 h 1053"/>
                <a:gd name="T10" fmla="*/ 86 w 172"/>
                <a:gd name="T11" fmla="*/ 416 h 1053"/>
                <a:gd name="T12" fmla="*/ 83 w 172"/>
                <a:gd name="T13" fmla="*/ 399 h 1053"/>
                <a:gd name="T14" fmla="*/ 80 w 172"/>
                <a:gd name="T15" fmla="*/ 383 h 1053"/>
                <a:gd name="T16" fmla="*/ 76 w 172"/>
                <a:gd name="T17" fmla="*/ 368 h 1053"/>
                <a:gd name="T18" fmla="*/ 74 w 172"/>
                <a:gd name="T19" fmla="*/ 353 h 1053"/>
                <a:gd name="T20" fmla="*/ 74 w 172"/>
                <a:gd name="T21" fmla="*/ 338 h 1053"/>
                <a:gd name="T22" fmla="*/ 71 w 172"/>
                <a:gd name="T23" fmla="*/ 326 h 1053"/>
                <a:gd name="T24" fmla="*/ 68 w 172"/>
                <a:gd name="T25" fmla="*/ 316 h 1053"/>
                <a:gd name="T26" fmla="*/ 66 w 172"/>
                <a:gd name="T27" fmla="*/ 306 h 1053"/>
                <a:gd name="T28" fmla="*/ 65 w 172"/>
                <a:gd name="T29" fmla="*/ 295 h 1053"/>
                <a:gd name="T30" fmla="*/ 66 w 172"/>
                <a:gd name="T31" fmla="*/ 284 h 1053"/>
                <a:gd name="T32" fmla="*/ 58 w 172"/>
                <a:gd name="T33" fmla="*/ 255 h 1053"/>
                <a:gd name="T34" fmla="*/ 51 w 172"/>
                <a:gd name="T35" fmla="*/ 199 h 1053"/>
                <a:gd name="T36" fmla="*/ 46 w 172"/>
                <a:gd name="T37" fmla="*/ 146 h 1053"/>
                <a:gd name="T38" fmla="*/ 45 w 172"/>
                <a:gd name="T39" fmla="*/ 91 h 1053"/>
                <a:gd name="T40" fmla="*/ 48 w 172"/>
                <a:gd name="T41" fmla="*/ 32 h 1053"/>
                <a:gd name="T42" fmla="*/ 39 w 172"/>
                <a:gd name="T43" fmla="*/ 8 h 1053"/>
                <a:gd name="T44" fmla="*/ 23 w 172"/>
                <a:gd name="T45" fmla="*/ 29 h 1053"/>
                <a:gd name="T46" fmla="*/ 15 w 172"/>
                <a:gd name="T47" fmla="*/ 55 h 1053"/>
                <a:gd name="T48" fmla="*/ 10 w 172"/>
                <a:gd name="T49" fmla="*/ 83 h 1053"/>
                <a:gd name="T50" fmla="*/ 5 w 172"/>
                <a:gd name="T51" fmla="*/ 110 h 1053"/>
                <a:gd name="T52" fmla="*/ 0 w 172"/>
                <a:gd name="T53" fmla="*/ 164 h 1053"/>
                <a:gd name="T54" fmla="*/ 3 w 172"/>
                <a:gd name="T55" fmla="*/ 247 h 1053"/>
                <a:gd name="T56" fmla="*/ 9 w 172"/>
                <a:gd name="T57" fmla="*/ 327 h 1053"/>
                <a:gd name="T58" fmla="*/ 20 w 172"/>
                <a:gd name="T59" fmla="*/ 406 h 1053"/>
                <a:gd name="T60" fmla="*/ 37 w 172"/>
                <a:gd name="T61" fmla="*/ 485 h 1053"/>
                <a:gd name="T62" fmla="*/ 48 w 172"/>
                <a:gd name="T63" fmla="*/ 525 h 10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72" h="1053">
                  <a:moveTo>
                    <a:pt x="96" y="1049"/>
                  </a:moveTo>
                  <a:lnTo>
                    <a:pt x="103" y="1053"/>
                  </a:lnTo>
                  <a:lnTo>
                    <a:pt x="106" y="1030"/>
                  </a:lnTo>
                  <a:lnTo>
                    <a:pt x="112" y="1009"/>
                  </a:lnTo>
                  <a:lnTo>
                    <a:pt x="118" y="986"/>
                  </a:lnTo>
                  <a:lnTo>
                    <a:pt x="125" y="964"/>
                  </a:lnTo>
                  <a:lnTo>
                    <a:pt x="133" y="943"/>
                  </a:lnTo>
                  <a:lnTo>
                    <a:pt x="141" y="920"/>
                  </a:lnTo>
                  <a:lnTo>
                    <a:pt x="149" y="898"/>
                  </a:lnTo>
                  <a:lnTo>
                    <a:pt x="158" y="877"/>
                  </a:lnTo>
                  <a:lnTo>
                    <a:pt x="165" y="854"/>
                  </a:lnTo>
                  <a:lnTo>
                    <a:pt x="172" y="832"/>
                  </a:lnTo>
                  <a:lnTo>
                    <a:pt x="169" y="814"/>
                  </a:lnTo>
                  <a:lnTo>
                    <a:pt x="166" y="797"/>
                  </a:lnTo>
                  <a:lnTo>
                    <a:pt x="162" y="781"/>
                  </a:lnTo>
                  <a:lnTo>
                    <a:pt x="159" y="765"/>
                  </a:lnTo>
                  <a:lnTo>
                    <a:pt x="155" y="751"/>
                  </a:lnTo>
                  <a:lnTo>
                    <a:pt x="152" y="736"/>
                  </a:lnTo>
                  <a:lnTo>
                    <a:pt x="151" y="721"/>
                  </a:lnTo>
                  <a:lnTo>
                    <a:pt x="148" y="706"/>
                  </a:lnTo>
                  <a:lnTo>
                    <a:pt x="148" y="691"/>
                  </a:lnTo>
                  <a:lnTo>
                    <a:pt x="148" y="675"/>
                  </a:lnTo>
                  <a:lnTo>
                    <a:pt x="145" y="663"/>
                  </a:lnTo>
                  <a:lnTo>
                    <a:pt x="141" y="652"/>
                  </a:lnTo>
                  <a:lnTo>
                    <a:pt x="138" y="642"/>
                  </a:lnTo>
                  <a:lnTo>
                    <a:pt x="135" y="632"/>
                  </a:lnTo>
                  <a:lnTo>
                    <a:pt x="133" y="622"/>
                  </a:lnTo>
                  <a:lnTo>
                    <a:pt x="132" y="612"/>
                  </a:lnTo>
                  <a:lnTo>
                    <a:pt x="131" y="600"/>
                  </a:lnTo>
                  <a:lnTo>
                    <a:pt x="129" y="590"/>
                  </a:lnTo>
                  <a:lnTo>
                    <a:pt x="129" y="579"/>
                  </a:lnTo>
                  <a:lnTo>
                    <a:pt x="131" y="567"/>
                  </a:lnTo>
                  <a:lnTo>
                    <a:pt x="123" y="567"/>
                  </a:lnTo>
                  <a:lnTo>
                    <a:pt x="115" y="509"/>
                  </a:lnTo>
                  <a:lnTo>
                    <a:pt x="108" y="451"/>
                  </a:lnTo>
                  <a:lnTo>
                    <a:pt x="102" y="397"/>
                  </a:lnTo>
                  <a:lnTo>
                    <a:pt x="96" y="344"/>
                  </a:lnTo>
                  <a:lnTo>
                    <a:pt x="92" y="291"/>
                  </a:lnTo>
                  <a:lnTo>
                    <a:pt x="89" y="236"/>
                  </a:lnTo>
                  <a:lnTo>
                    <a:pt x="89" y="182"/>
                  </a:lnTo>
                  <a:lnTo>
                    <a:pt x="91" y="125"/>
                  </a:lnTo>
                  <a:lnTo>
                    <a:pt x="96" y="64"/>
                  </a:lnTo>
                  <a:lnTo>
                    <a:pt x="103" y="0"/>
                  </a:lnTo>
                  <a:lnTo>
                    <a:pt x="78" y="16"/>
                  </a:lnTo>
                  <a:lnTo>
                    <a:pt x="59" y="34"/>
                  </a:lnTo>
                  <a:lnTo>
                    <a:pt x="45" y="57"/>
                  </a:lnTo>
                  <a:lnTo>
                    <a:pt x="36" y="82"/>
                  </a:lnTo>
                  <a:lnTo>
                    <a:pt x="29" y="109"/>
                  </a:lnTo>
                  <a:lnTo>
                    <a:pt x="23" y="136"/>
                  </a:lnTo>
                  <a:lnTo>
                    <a:pt x="19" y="165"/>
                  </a:lnTo>
                  <a:lnTo>
                    <a:pt x="15" y="192"/>
                  </a:lnTo>
                  <a:lnTo>
                    <a:pt x="9" y="219"/>
                  </a:lnTo>
                  <a:lnTo>
                    <a:pt x="0" y="245"/>
                  </a:lnTo>
                  <a:lnTo>
                    <a:pt x="0" y="328"/>
                  </a:lnTo>
                  <a:lnTo>
                    <a:pt x="3" y="411"/>
                  </a:lnTo>
                  <a:lnTo>
                    <a:pt x="6" y="493"/>
                  </a:lnTo>
                  <a:lnTo>
                    <a:pt x="10" y="573"/>
                  </a:lnTo>
                  <a:lnTo>
                    <a:pt x="17" y="653"/>
                  </a:lnTo>
                  <a:lnTo>
                    <a:pt x="27" y="732"/>
                  </a:lnTo>
                  <a:lnTo>
                    <a:pt x="39" y="812"/>
                  </a:lnTo>
                  <a:lnTo>
                    <a:pt x="55" y="891"/>
                  </a:lnTo>
                  <a:lnTo>
                    <a:pt x="73" y="970"/>
                  </a:lnTo>
                  <a:lnTo>
                    <a:pt x="96" y="10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3" name="Freeform 43"/>
            <p:cNvSpPr>
              <a:spLocks noEditPoints="1"/>
            </p:cNvSpPr>
            <p:nvPr/>
          </p:nvSpPr>
          <p:spPr bwMode="auto">
            <a:xfrm>
              <a:off x="2140" y="1338"/>
              <a:ext cx="362" cy="962"/>
            </a:xfrm>
            <a:custGeom>
              <a:avLst/>
              <a:gdLst>
                <a:gd name="T0" fmla="*/ 280 w 724"/>
                <a:gd name="T1" fmla="*/ 818 h 1926"/>
                <a:gd name="T2" fmla="*/ 279 w 724"/>
                <a:gd name="T3" fmla="*/ 734 h 1926"/>
                <a:gd name="T4" fmla="*/ 279 w 724"/>
                <a:gd name="T5" fmla="*/ 676 h 1926"/>
                <a:gd name="T6" fmla="*/ 261 w 724"/>
                <a:gd name="T7" fmla="*/ 673 h 1926"/>
                <a:gd name="T8" fmla="*/ 167 w 724"/>
                <a:gd name="T9" fmla="*/ 672 h 1926"/>
                <a:gd name="T10" fmla="*/ 150 w 724"/>
                <a:gd name="T11" fmla="*/ 656 h 1926"/>
                <a:gd name="T12" fmla="*/ 205 w 724"/>
                <a:gd name="T13" fmla="*/ 648 h 1926"/>
                <a:gd name="T14" fmla="*/ 279 w 724"/>
                <a:gd name="T15" fmla="*/ 646 h 1926"/>
                <a:gd name="T16" fmla="*/ 276 w 724"/>
                <a:gd name="T17" fmla="*/ 625 h 1926"/>
                <a:gd name="T18" fmla="*/ 274 w 724"/>
                <a:gd name="T19" fmla="*/ 595 h 1926"/>
                <a:gd name="T20" fmla="*/ 292 w 724"/>
                <a:gd name="T21" fmla="*/ 262 h 1926"/>
                <a:gd name="T22" fmla="*/ 312 w 724"/>
                <a:gd name="T23" fmla="*/ 45 h 1926"/>
                <a:gd name="T24" fmla="*/ 203 w 724"/>
                <a:gd name="T25" fmla="*/ 3 h 1926"/>
                <a:gd name="T26" fmla="*/ 187 w 724"/>
                <a:gd name="T27" fmla="*/ 164 h 1926"/>
                <a:gd name="T28" fmla="*/ 182 w 724"/>
                <a:gd name="T29" fmla="*/ 198 h 1926"/>
                <a:gd name="T30" fmla="*/ 191 w 724"/>
                <a:gd name="T31" fmla="*/ 200 h 1926"/>
                <a:gd name="T32" fmla="*/ 186 w 724"/>
                <a:gd name="T33" fmla="*/ 203 h 1926"/>
                <a:gd name="T34" fmla="*/ 166 w 724"/>
                <a:gd name="T35" fmla="*/ 235 h 1926"/>
                <a:gd name="T36" fmla="*/ 196 w 724"/>
                <a:gd name="T37" fmla="*/ 241 h 1926"/>
                <a:gd name="T38" fmla="*/ 216 w 724"/>
                <a:gd name="T39" fmla="*/ 236 h 1926"/>
                <a:gd name="T40" fmla="*/ 223 w 724"/>
                <a:gd name="T41" fmla="*/ 248 h 1926"/>
                <a:gd name="T42" fmla="*/ 226 w 724"/>
                <a:gd name="T43" fmla="*/ 215 h 1926"/>
                <a:gd name="T44" fmla="*/ 193 w 724"/>
                <a:gd name="T45" fmla="*/ 225 h 1926"/>
                <a:gd name="T46" fmla="*/ 179 w 724"/>
                <a:gd name="T47" fmla="*/ 243 h 1926"/>
                <a:gd name="T48" fmla="*/ 177 w 724"/>
                <a:gd name="T49" fmla="*/ 239 h 1926"/>
                <a:gd name="T50" fmla="*/ 180 w 724"/>
                <a:gd name="T51" fmla="*/ 232 h 1926"/>
                <a:gd name="T52" fmla="*/ 193 w 724"/>
                <a:gd name="T53" fmla="*/ 217 h 1926"/>
                <a:gd name="T54" fmla="*/ 222 w 724"/>
                <a:gd name="T55" fmla="*/ 201 h 1926"/>
                <a:gd name="T56" fmla="*/ 230 w 724"/>
                <a:gd name="T57" fmla="*/ 211 h 1926"/>
                <a:gd name="T58" fmla="*/ 238 w 724"/>
                <a:gd name="T59" fmla="*/ 207 h 1926"/>
                <a:gd name="T60" fmla="*/ 258 w 724"/>
                <a:gd name="T61" fmla="*/ 202 h 1926"/>
                <a:gd name="T62" fmla="*/ 264 w 724"/>
                <a:gd name="T63" fmla="*/ 230 h 1926"/>
                <a:gd name="T64" fmla="*/ 260 w 724"/>
                <a:gd name="T65" fmla="*/ 248 h 1926"/>
                <a:gd name="T66" fmla="*/ 270 w 724"/>
                <a:gd name="T67" fmla="*/ 250 h 1926"/>
                <a:gd name="T68" fmla="*/ 266 w 724"/>
                <a:gd name="T69" fmla="*/ 253 h 1926"/>
                <a:gd name="T70" fmla="*/ 127 w 724"/>
                <a:gd name="T71" fmla="*/ 422 h 1926"/>
                <a:gd name="T72" fmla="*/ 97 w 724"/>
                <a:gd name="T73" fmla="*/ 481 h 1926"/>
                <a:gd name="T74" fmla="*/ 22 w 724"/>
                <a:gd name="T75" fmla="*/ 532 h 1926"/>
                <a:gd name="T76" fmla="*/ 34 w 724"/>
                <a:gd name="T77" fmla="*/ 550 h 1926"/>
                <a:gd name="T78" fmla="*/ 26 w 724"/>
                <a:gd name="T79" fmla="*/ 565 h 1926"/>
                <a:gd name="T80" fmla="*/ 11 w 724"/>
                <a:gd name="T81" fmla="*/ 572 h 1926"/>
                <a:gd name="T82" fmla="*/ 4 w 724"/>
                <a:gd name="T83" fmla="*/ 625 h 1926"/>
                <a:gd name="T84" fmla="*/ 24 w 724"/>
                <a:gd name="T85" fmla="*/ 863 h 1926"/>
                <a:gd name="T86" fmla="*/ 31 w 724"/>
                <a:gd name="T87" fmla="*/ 888 h 1926"/>
                <a:gd name="T88" fmla="*/ 42 w 724"/>
                <a:gd name="T89" fmla="*/ 911 h 1926"/>
                <a:gd name="T90" fmla="*/ 54 w 724"/>
                <a:gd name="T91" fmla="*/ 927 h 1926"/>
                <a:gd name="T92" fmla="*/ 77 w 724"/>
                <a:gd name="T93" fmla="*/ 948 h 1926"/>
                <a:gd name="T94" fmla="*/ 189 w 724"/>
                <a:gd name="T95" fmla="*/ 959 h 1926"/>
                <a:gd name="T96" fmla="*/ 233 w 724"/>
                <a:gd name="T97" fmla="*/ 954 h 1926"/>
                <a:gd name="T98" fmla="*/ 261 w 724"/>
                <a:gd name="T99" fmla="*/ 950 h 1926"/>
                <a:gd name="T100" fmla="*/ 274 w 724"/>
                <a:gd name="T101" fmla="*/ 929 h 1926"/>
                <a:gd name="T102" fmla="*/ 287 w 724"/>
                <a:gd name="T103" fmla="*/ 890 h 1926"/>
                <a:gd name="T104" fmla="*/ 194 w 724"/>
                <a:gd name="T105" fmla="*/ 282 h 1926"/>
                <a:gd name="T106" fmla="*/ 186 w 724"/>
                <a:gd name="T107" fmla="*/ 281 h 1926"/>
                <a:gd name="T108" fmla="*/ 193 w 724"/>
                <a:gd name="T109" fmla="*/ 282 h 1926"/>
                <a:gd name="T110" fmla="*/ 170 w 724"/>
                <a:gd name="T111" fmla="*/ 280 h 19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24" h="1926">
                  <a:moveTo>
                    <a:pt x="574" y="1781"/>
                  </a:moveTo>
                  <a:lnTo>
                    <a:pt x="570" y="1761"/>
                  </a:lnTo>
                  <a:lnTo>
                    <a:pt x="567" y="1741"/>
                  </a:lnTo>
                  <a:lnTo>
                    <a:pt x="564" y="1720"/>
                  </a:lnTo>
                  <a:lnTo>
                    <a:pt x="562" y="1699"/>
                  </a:lnTo>
                  <a:lnTo>
                    <a:pt x="561" y="1679"/>
                  </a:lnTo>
                  <a:lnTo>
                    <a:pt x="560" y="1658"/>
                  </a:lnTo>
                  <a:lnTo>
                    <a:pt x="560" y="1638"/>
                  </a:lnTo>
                  <a:lnTo>
                    <a:pt x="560" y="1618"/>
                  </a:lnTo>
                  <a:lnTo>
                    <a:pt x="560" y="1599"/>
                  </a:lnTo>
                  <a:lnTo>
                    <a:pt x="560" y="1579"/>
                  </a:lnTo>
                  <a:lnTo>
                    <a:pt x="560" y="1559"/>
                  </a:lnTo>
                  <a:lnTo>
                    <a:pt x="560" y="1538"/>
                  </a:lnTo>
                  <a:lnTo>
                    <a:pt x="558" y="1515"/>
                  </a:lnTo>
                  <a:lnTo>
                    <a:pt x="558" y="1492"/>
                  </a:lnTo>
                  <a:lnTo>
                    <a:pt x="557" y="1469"/>
                  </a:lnTo>
                  <a:lnTo>
                    <a:pt x="555" y="1446"/>
                  </a:lnTo>
                  <a:lnTo>
                    <a:pt x="555" y="1423"/>
                  </a:lnTo>
                  <a:lnTo>
                    <a:pt x="557" y="1400"/>
                  </a:lnTo>
                  <a:lnTo>
                    <a:pt x="558" y="1378"/>
                  </a:lnTo>
                  <a:lnTo>
                    <a:pt x="562" y="1358"/>
                  </a:lnTo>
                  <a:lnTo>
                    <a:pt x="560" y="1357"/>
                  </a:lnTo>
                  <a:lnTo>
                    <a:pt x="558" y="1356"/>
                  </a:lnTo>
                  <a:lnTo>
                    <a:pt x="557" y="1354"/>
                  </a:lnTo>
                  <a:lnTo>
                    <a:pt x="555" y="1353"/>
                  </a:lnTo>
                  <a:lnTo>
                    <a:pt x="554" y="1351"/>
                  </a:lnTo>
                  <a:lnTo>
                    <a:pt x="551" y="1353"/>
                  </a:lnTo>
                  <a:lnTo>
                    <a:pt x="548" y="1353"/>
                  </a:lnTo>
                  <a:lnTo>
                    <a:pt x="545" y="1356"/>
                  </a:lnTo>
                  <a:lnTo>
                    <a:pt x="521" y="1348"/>
                  </a:lnTo>
                  <a:lnTo>
                    <a:pt x="498" y="1344"/>
                  </a:lnTo>
                  <a:lnTo>
                    <a:pt x="474" y="1341"/>
                  </a:lnTo>
                  <a:lnTo>
                    <a:pt x="451" y="1341"/>
                  </a:lnTo>
                  <a:lnTo>
                    <a:pt x="426" y="1343"/>
                  </a:lnTo>
                  <a:lnTo>
                    <a:pt x="403" y="1344"/>
                  </a:lnTo>
                  <a:lnTo>
                    <a:pt x="381" y="1344"/>
                  </a:lnTo>
                  <a:lnTo>
                    <a:pt x="356" y="1346"/>
                  </a:lnTo>
                  <a:lnTo>
                    <a:pt x="333" y="1346"/>
                  </a:lnTo>
                  <a:lnTo>
                    <a:pt x="309" y="1344"/>
                  </a:lnTo>
                  <a:lnTo>
                    <a:pt x="299" y="1334"/>
                  </a:lnTo>
                  <a:lnTo>
                    <a:pt x="297" y="1330"/>
                  </a:lnTo>
                  <a:lnTo>
                    <a:pt x="297" y="1327"/>
                  </a:lnTo>
                  <a:lnTo>
                    <a:pt x="297" y="1323"/>
                  </a:lnTo>
                  <a:lnTo>
                    <a:pt x="299" y="1320"/>
                  </a:lnTo>
                  <a:lnTo>
                    <a:pt x="299" y="1315"/>
                  </a:lnTo>
                  <a:lnTo>
                    <a:pt x="300" y="1313"/>
                  </a:lnTo>
                  <a:lnTo>
                    <a:pt x="302" y="1308"/>
                  </a:lnTo>
                  <a:lnTo>
                    <a:pt x="305" y="1305"/>
                  </a:lnTo>
                  <a:lnTo>
                    <a:pt x="306" y="1303"/>
                  </a:lnTo>
                  <a:lnTo>
                    <a:pt x="309" y="1300"/>
                  </a:lnTo>
                  <a:lnTo>
                    <a:pt x="333" y="1297"/>
                  </a:lnTo>
                  <a:lnTo>
                    <a:pt x="359" y="1297"/>
                  </a:lnTo>
                  <a:lnTo>
                    <a:pt x="385" y="1297"/>
                  </a:lnTo>
                  <a:lnTo>
                    <a:pt x="409" y="1297"/>
                  </a:lnTo>
                  <a:lnTo>
                    <a:pt x="435" y="1298"/>
                  </a:lnTo>
                  <a:lnTo>
                    <a:pt x="461" y="1300"/>
                  </a:lnTo>
                  <a:lnTo>
                    <a:pt x="485" y="1301"/>
                  </a:lnTo>
                  <a:lnTo>
                    <a:pt x="509" y="1303"/>
                  </a:lnTo>
                  <a:lnTo>
                    <a:pt x="534" y="1303"/>
                  </a:lnTo>
                  <a:lnTo>
                    <a:pt x="557" y="1304"/>
                  </a:lnTo>
                  <a:lnTo>
                    <a:pt x="557" y="1298"/>
                  </a:lnTo>
                  <a:lnTo>
                    <a:pt x="557" y="1293"/>
                  </a:lnTo>
                  <a:lnTo>
                    <a:pt x="557" y="1287"/>
                  </a:lnTo>
                  <a:lnTo>
                    <a:pt x="557" y="1282"/>
                  </a:lnTo>
                  <a:lnTo>
                    <a:pt x="557" y="1277"/>
                  </a:lnTo>
                  <a:lnTo>
                    <a:pt x="555" y="1272"/>
                  </a:lnTo>
                  <a:lnTo>
                    <a:pt x="555" y="1267"/>
                  </a:lnTo>
                  <a:lnTo>
                    <a:pt x="554" y="1262"/>
                  </a:lnTo>
                  <a:lnTo>
                    <a:pt x="554" y="1257"/>
                  </a:lnTo>
                  <a:lnTo>
                    <a:pt x="552" y="1252"/>
                  </a:lnTo>
                  <a:lnTo>
                    <a:pt x="547" y="1248"/>
                  </a:lnTo>
                  <a:lnTo>
                    <a:pt x="544" y="1242"/>
                  </a:lnTo>
                  <a:lnTo>
                    <a:pt x="542" y="1235"/>
                  </a:lnTo>
                  <a:lnTo>
                    <a:pt x="542" y="1228"/>
                  </a:lnTo>
                  <a:lnTo>
                    <a:pt x="544" y="1219"/>
                  </a:lnTo>
                  <a:lnTo>
                    <a:pt x="545" y="1211"/>
                  </a:lnTo>
                  <a:lnTo>
                    <a:pt x="547" y="1201"/>
                  </a:lnTo>
                  <a:lnTo>
                    <a:pt x="548" y="1192"/>
                  </a:lnTo>
                  <a:lnTo>
                    <a:pt x="550" y="1184"/>
                  </a:lnTo>
                  <a:lnTo>
                    <a:pt x="550" y="1176"/>
                  </a:lnTo>
                  <a:lnTo>
                    <a:pt x="562" y="1070"/>
                  </a:lnTo>
                  <a:lnTo>
                    <a:pt x="568" y="963"/>
                  </a:lnTo>
                  <a:lnTo>
                    <a:pt x="571" y="853"/>
                  </a:lnTo>
                  <a:lnTo>
                    <a:pt x="572" y="742"/>
                  </a:lnTo>
                  <a:lnTo>
                    <a:pt x="575" y="633"/>
                  </a:lnTo>
                  <a:lnTo>
                    <a:pt x="584" y="525"/>
                  </a:lnTo>
                  <a:lnTo>
                    <a:pt x="600" y="418"/>
                  </a:lnTo>
                  <a:lnTo>
                    <a:pt x="627" y="317"/>
                  </a:lnTo>
                  <a:lnTo>
                    <a:pt x="667" y="219"/>
                  </a:lnTo>
                  <a:lnTo>
                    <a:pt x="724" y="128"/>
                  </a:lnTo>
                  <a:lnTo>
                    <a:pt x="721" y="130"/>
                  </a:lnTo>
                  <a:lnTo>
                    <a:pt x="688" y="118"/>
                  </a:lnTo>
                  <a:lnTo>
                    <a:pt x="655" y="105"/>
                  </a:lnTo>
                  <a:lnTo>
                    <a:pt x="624" y="90"/>
                  </a:lnTo>
                  <a:lnTo>
                    <a:pt x="591" y="77"/>
                  </a:lnTo>
                  <a:lnTo>
                    <a:pt x="558" y="63"/>
                  </a:lnTo>
                  <a:lnTo>
                    <a:pt x="527" y="50"/>
                  </a:lnTo>
                  <a:lnTo>
                    <a:pt x="494" y="37"/>
                  </a:lnTo>
                  <a:lnTo>
                    <a:pt x="461" y="24"/>
                  </a:lnTo>
                  <a:lnTo>
                    <a:pt x="428" y="12"/>
                  </a:lnTo>
                  <a:lnTo>
                    <a:pt x="395" y="0"/>
                  </a:lnTo>
                  <a:lnTo>
                    <a:pt x="405" y="7"/>
                  </a:lnTo>
                  <a:lnTo>
                    <a:pt x="405" y="47"/>
                  </a:lnTo>
                  <a:lnTo>
                    <a:pt x="405" y="88"/>
                  </a:lnTo>
                  <a:lnTo>
                    <a:pt x="402" y="128"/>
                  </a:lnTo>
                  <a:lnTo>
                    <a:pt x="399" y="169"/>
                  </a:lnTo>
                  <a:lnTo>
                    <a:pt x="393" y="209"/>
                  </a:lnTo>
                  <a:lnTo>
                    <a:pt x="388" y="249"/>
                  </a:lnTo>
                  <a:lnTo>
                    <a:pt x="382" y="290"/>
                  </a:lnTo>
                  <a:lnTo>
                    <a:pt x="373" y="328"/>
                  </a:lnTo>
                  <a:lnTo>
                    <a:pt x="365" y="367"/>
                  </a:lnTo>
                  <a:lnTo>
                    <a:pt x="356" y="406"/>
                  </a:lnTo>
                  <a:lnTo>
                    <a:pt x="360" y="406"/>
                  </a:lnTo>
                  <a:lnTo>
                    <a:pt x="359" y="403"/>
                  </a:lnTo>
                  <a:lnTo>
                    <a:pt x="359" y="400"/>
                  </a:lnTo>
                  <a:lnTo>
                    <a:pt x="360" y="398"/>
                  </a:lnTo>
                  <a:lnTo>
                    <a:pt x="362" y="397"/>
                  </a:lnTo>
                  <a:lnTo>
                    <a:pt x="363" y="397"/>
                  </a:lnTo>
                  <a:lnTo>
                    <a:pt x="366" y="396"/>
                  </a:lnTo>
                  <a:lnTo>
                    <a:pt x="368" y="396"/>
                  </a:lnTo>
                  <a:lnTo>
                    <a:pt x="371" y="394"/>
                  </a:lnTo>
                  <a:lnTo>
                    <a:pt x="372" y="394"/>
                  </a:lnTo>
                  <a:lnTo>
                    <a:pt x="373" y="393"/>
                  </a:lnTo>
                  <a:lnTo>
                    <a:pt x="376" y="394"/>
                  </a:lnTo>
                  <a:lnTo>
                    <a:pt x="379" y="397"/>
                  </a:lnTo>
                  <a:lnTo>
                    <a:pt x="382" y="400"/>
                  </a:lnTo>
                  <a:lnTo>
                    <a:pt x="383" y="403"/>
                  </a:lnTo>
                  <a:lnTo>
                    <a:pt x="385" y="406"/>
                  </a:lnTo>
                  <a:lnTo>
                    <a:pt x="385" y="408"/>
                  </a:lnTo>
                  <a:lnTo>
                    <a:pt x="386" y="411"/>
                  </a:lnTo>
                  <a:lnTo>
                    <a:pt x="386" y="414"/>
                  </a:lnTo>
                  <a:lnTo>
                    <a:pt x="385" y="417"/>
                  </a:lnTo>
                  <a:lnTo>
                    <a:pt x="385" y="420"/>
                  </a:lnTo>
                  <a:lnTo>
                    <a:pt x="371" y="406"/>
                  </a:lnTo>
                  <a:lnTo>
                    <a:pt x="365" y="413"/>
                  </a:lnTo>
                  <a:lnTo>
                    <a:pt x="359" y="421"/>
                  </a:lnTo>
                  <a:lnTo>
                    <a:pt x="353" y="429"/>
                  </a:lnTo>
                  <a:lnTo>
                    <a:pt x="348" y="436"/>
                  </a:lnTo>
                  <a:lnTo>
                    <a:pt x="343" y="444"/>
                  </a:lnTo>
                  <a:lnTo>
                    <a:pt x="338" y="453"/>
                  </a:lnTo>
                  <a:lnTo>
                    <a:pt x="335" y="461"/>
                  </a:lnTo>
                  <a:lnTo>
                    <a:pt x="332" y="470"/>
                  </a:lnTo>
                  <a:lnTo>
                    <a:pt x="332" y="479"/>
                  </a:lnTo>
                  <a:lnTo>
                    <a:pt x="333" y="489"/>
                  </a:lnTo>
                  <a:lnTo>
                    <a:pt x="343" y="494"/>
                  </a:lnTo>
                  <a:lnTo>
                    <a:pt x="353" y="496"/>
                  </a:lnTo>
                  <a:lnTo>
                    <a:pt x="363" y="496"/>
                  </a:lnTo>
                  <a:lnTo>
                    <a:pt x="372" y="493"/>
                  </a:lnTo>
                  <a:lnTo>
                    <a:pt x="382" y="489"/>
                  </a:lnTo>
                  <a:lnTo>
                    <a:pt x="392" y="483"/>
                  </a:lnTo>
                  <a:lnTo>
                    <a:pt x="401" y="477"/>
                  </a:lnTo>
                  <a:lnTo>
                    <a:pt x="409" y="470"/>
                  </a:lnTo>
                  <a:lnTo>
                    <a:pt x="418" y="463"/>
                  </a:lnTo>
                  <a:lnTo>
                    <a:pt x="425" y="457"/>
                  </a:lnTo>
                  <a:lnTo>
                    <a:pt x="439" y="457"/>
                  </a:lnTo>
                  <a:lnTo>
                    <a:pt x="438" y="463"/>
                  </a:lnTo>
                  <a:lnTo>
                    <a:pt x="435" y="467"/>
                  </a:lnTo>
                  <a:lnTo>
                    <a:pt x="432" y="472"/>
                  </a:lnTo>
                  <a:lnTo>
                    <a:pt x="428" y="474"/>
                  </a:lnTo>
                  <a:lnTo>
                    <a:pt x="423" y="477"/>
                  </a:lnTo>
                  <a:lnTo>
                    <a:pt x="419" y="480"/>
                  </a:lnTo>
                  <a:lnTo>
                    <a:pt x="415" y="483"/>
                  </a:lnTo>
                  <a:lnTo>
                    <a:pt x="409" y="484"/>
                  </a:lnTo>
                  <a:lnTo>
                    <a:pt x="406" y="487"/>
                  </a:lnTo>
                  <a:lnTo>
                    <a:pt x="402" y="492"/>
                  </a:lnTo>
                  <a:lnTo>
                    <a:pt x="446" y="496"/>
                  </a:lnTo>
                  <a:lnTo>
                    <a:pt x="455" y="489"/>
                  </a:lnTo>
                  <a:lnTo>
                    <a:pt x="461" y="482"/>
                  </a:lnTo>
                  <a:lnTo>
                    <a:pt x="464" y="473"/>
                  </a:lnTo>
                  <a:lnTo>
                    <a:pt x="465" y="464"/>
                  </a:lnTo>
                  <a:lnTo>
                    <a:pt x="464" y="456"/>
                  </a:lnTo>
                  <a:lnTo>
                    <a:pt x="461" y="447"/>
                  </a:lnTo>
                  <a:lnTo>
                    <a:pt x="456" y="439"/>
                  </a:lnTo>
                  <a:lnTo>
                    <a:pt x="452" y="431"/>
                  </a:lnTo>
                  <a:lnTo>
                    <a:pt x="448" y="423"/>
                  </a:lnTo>
                  <a:lnTo>
                    <a:pt x="442" y="416"/>
                  </a:lnTo>
                  <a:lnTo>
                    <a:pt x="435" y="426"/>
                  </a:lnTo>
                  <a:lnTo>
                    <a:pt x="426" y="431"/>
                  </a:lnTo>
                  <a:lnTo>
                    <a:pt x="416" y="437"/>
                  </a:lnTo>
                  <a:lnTo>
                    <a:pt x="405" y="441"/>
                  </a:lnTo>
                  <a:lnTo>
                    <a:pt x="395" y="446"/>
                  </a:lnTo>
                  <a:lnTo>
                    <a:pt x="385" y="450"/>
                  </a:lnTo>
                  <a:lnTo>
                    <a:pt x="375" y="456"/>
                  </a:lnTo>
                  <a:lnTo>
                    <a:pt x="368" y="463"/>
                  </a:lnTo>
                  <a:lnTo>
                    <a:pt x="363" y="474"/>
                  </a:lnTo>
                  <a:lnTo>
                    <a:pt x="363" y="489"/>
                  </a:lnTo>
                  <a:lnTo>
                    <a:pt x="362" y="489"/>
                  </a:lnTo>
                  <a:lnTo>
                    <a:pt x="360" y="489"/>
                  </a:lnTo>
                  <a:lnTo>
                    <a:pt x="359" y="489"/>
                  </a:lnTo>
                  <a:lnTo>
                    <a:pt x="358" y="487"/>
                  </a:lnTo>
                  <a:lnTo>
                    <a:pt x="356" y="487"/>
                  </a:lnTo>
                  <a:lnTo>
                    <a:pt x="355" y="486"/>
                  </a:lnTo>
                  <a:lnTo>
                    <a:pt x="353" y="484"/>
                  </a:lnTo>
                  <a:lnTo>
                    <a:pt x="352" y="484"/>
                  </a:lnTo>
                  <a:lnTo>
                    <a:pt x="352" y="483"/>
                  </a:lnTo>
                  <a:lnTo>
                    <a:pt x="350" y="482"/>
                  </a:lnTo>
                  <a:lnTo>
                    <a:pt x="352" y="480"/>
                  </a:lnTo>
                  <a:lnTo>
                    <a:pt x="353" y="479"/>
                  </a:lnTo>
                  <a:lnTo>
                    <a:pt x="355" y="477"/>
                  </a:lnTo>
                  <a:lnTo>
                    <a:pt x="356" y="476"/>
                  </a:lnTo>
                  <a:lnTo>
                    <a:pt x="356" y="473"/>
                  </a:lnTo>
                  <a:lnTo>
                    <a:pt x="358" y="472"/>
                  </a:lnTo>
                  <a:lnTo>
                    <a:pt x="358" y="470"/>
                  </a:lnTo>
                  <a:lnTo>
                    <a:pt x="359" y="467"/>
                  </a:lnTo>
                  <a:lnTo>
                    <a:pt x="359" y="466"/>
                  </a:lnTo>
                  <a:lnTo>
                    <a:pt x="360" y="464"/>
                  </a:lnTo>
                  <a:lnTo>
                    <a:pt x="350" y="461"/>
                  </a:lnTo>
                  <a:lnTo>
                    <a:pt x="355" y="456"/>
                  </a:lnTo>
                  <a:lnTo>
                    <a:pt x="359" y="451"/>
                  </a:lnTo>
                  <a:lnTo>
                    <a:pt x="365" y="449"/>
                  </a:lnTo>
                  <a:lnTo>
                    <a:pt x="371" y="444"/>
                  </a:lnTo>
                  <a:lnTo>
                    <a:pt x="378" y="441"/>
                  </a:lnTo>
                  <a:lnTo>
                    <a:pt x="382" y="439"/>
                  </a:lnTo>
                  <a:lnTo>
                    <a:pt x="386" y="434"/>
                  </a:lnTo>
                  <a:lnTo>
                    <a:pt x="389" y="429"/>
                  </a:lnTo>
                  <a:lnTo>
                    <a:pt x="389" y="423"/>
                  </a:lnTo>
                  <a:lnTo>
                    <a:pt x="388" y="416"/>
                  </a:lnTo>
                  <a:lnTo>
                    <a:pt x="395" y="430"/>
                  </a:lnTo>
                  <a:lnTo>
                    <a:pt x="432" y="406"/>
                  </a:lnTo>
                  <a:lnTo>
                    <a:pt x="436" y="403"/>
                  </a:lnTo>
                  <a:lnTo>
                    <a:pt x="441" y="403"/>
                  </a:lnTo>
                  <a:lnTo>
                    <a:pt x="444" y="403"/>
                  </a:lnTo>
                  <a:lnTo>
                    <a:pt x="446" y="404"/>
                  </a:lnTo>
                  <a:lnTo>
                    <a:pt x="451" y="406"/>
                  </a:lnTo>
                  <a:lnTo>
                    <a:pt x="452" y="408"/>
                  </a:lnTo>
                  <a:lnTo>
                    <a:pt x="455" y="411"/>
                  </a:lnTo>
                  <a:lnTo>
                    <a:pt x="455" y="416"/>
                  </a:lnTo>
                  <a:lnTo>
                    <a:pt x="456" y="418"/>
                  </a:lnTo>
                  <a:lnTo>
                    <a:pt x="456" y="423"/>
                  </a:lnTo>
                  <a:lnTo>
                    <a:pt x="459" y="423"/>
                  </a:lnTo>
                  <a:lnTo>
                    <a:pt x="461" y="423"/>
                  </a:lnTo>
                  <a:lnTo>
                    <a:pt x="464" y="421"/>
                  </a:lnTo>
                  <a:lnTo>
                    <a:pt x="466" y="421"/>
                  </a:lnTo>
                  <a:lnTo>
                    <a:pt x="468" y="420"/>
                  </a:lnTo>
                  <a:lnTo>
                    <a:pt x="469" y="420"/>
                  </a:lnTo>
                  <a:lnTo>
                    <a:pt x="472" y="418"/>
                  </a:lnTo>
                  <a:lnTo>
                    <a:pt x="474" y="417"/>
                  </a:lnTo>
                  <a:lnTo>
                    <a:pt x="475" y="414"/>
                  </a:lnTo>
                  <a:lnTo>
                    <a:pt x="476" y="413"/>
                  </a:lnTo>
                  <a:lnTo>
                    <a:pt x="481" y="411"/>
                  </a:lnTo>
                  <a:lnTo>
                    <a:pt x="487" y="408"/>
                  </a:lnTo>
                  <a:lnTo>
                    <a:pt x="492" y="406"/>
                  </a:lnTo>
                  <a:lnTo>
                    <a:pt x="498" y="404"/>
                  </a:lnTo>
                  <a:lnTo>
                    <a:pt x="505" y="403"/>
                  </a:lnTo>
                  <a:lnTo>
                    <a:pt x="509" y="403"/>
                  </a:lnTo>
                  <a:lnTo>
                    <a:pt x="515" y="404"/>
                  </a:lnTo>
                  <a:lnTo>
                    <a:pt x="519" y="407"/>
                  </a:lnTo>
                  <a:lnTo>
                    <a:pt x="522" y="413"/>
                  </a:lnTo>
                  <a:lnTo>
                    <a:pt x="525" y="420"/>
                  </a:lnTo>
                  <a:lnTo>
                    <a:pt x="527" y="429"/>
                  </a:lnTo>
                  <a:lnTo>
                    <a:pt x="527" y="437"/>
                  </a:lnTo>
                  <a:lnTo>
                    <a:pt x="528" y="444"/>
                  </a:lnTo>
                  <a:lnTo>
                    <a:pt x="528" y="453"/>
                  </a:lnTo>
                  <a:lnTo>
                    <a:pt x="528" y="460"/>
                  </a:lnTo>
                  <a:lnTo>
                    <a:pt x="528" y="469"/>
                  </a:lnTo>
                  <a:lnTo>
                    <a:pt x="525" y="476"/>
                  </a:lnTo>
                  <a:lnTo>
                    <a:pt x="522" y="483"/>
                  </a:lnTo>
                  <a:lnTo>
                    <a:pt x="518" y="489"/>
                  </a:lnTo>
                  <a:lnTo>
                    <a:pt x="511" y="496"/>
                  </a:lnTo>
                  <a:lnTo>
                    <a:pt x="514" y="496"/>
                  </a:lnTo>
                  <a:lnTo>
                    <a:pt x="517" y="496"/>
                  </a:lnTo>
                  <a:lnTo>
                    <a:pt x="519" y="496"/>
                  </a:lnTo>
                  <a:lnTo>
                    <a:pt x="524" y="494"/>
                  </a:lnTo>
                  <a:lnTo>
                    <a:pt x="527" y="494"/>
                  </a:lnTo>
                  <a:lnTo>
                    <a:pt x="529" y="494"/>
                  </a:lnTo>
                  <a:lnTo>
                    <a:pt x="532" y="496"/>
                  </a:lnTo>
                  <a:lnTo>
                    <a:pt x="535" y="496"/>
                  </a:lnTo>
                  <a:lnTo>
                    <a:pt x="537" y="497"/>
                  </a:lnTo>
                  <a:lnTo>
                    <a:pt x="539" y="499"/>
                  </a:lnTo>
                  <a:lnTo>
                    <a:pt x="539" y="500"/>
                  </a:lnTo>
                  <a:lnTo>
                    <a:pt x="539" y="502"/>
                  </a:lnTo>
                  <a:lnTo>
                    <a:pt x="538" y="502"/>
                  </a:lnTo>
                  <a:lnTo>
                    <a:pt x="538" y="503"/>
                  </a:lnTo>
                  <a:lnTo>
                    <a:pt x="537" y="504"/>
                  </a:lnTo>
                  <a:lnTo>
                    <a:pt x="535" y="504"/>
                  </a:lnTo>
                  <a:lnTo>
                    <a:pt x="535" y="506"/>
                  </a:lnTo>
                  <a:lnTo>
                    <a:pt x="534" y="507"/>
                  </a:lnTo>
                  <a:lnTo>
                    <a:pt x="532" y="507"/>
                  </a:lnTo>
                  <a:lnTo>
                    <a:pt x="532" y="509"/>
                  </a:lnTo>
                  <a:lnTo>
                    <a:pt x="336" y="509"/>
                  </a:lnTo>
                  <a:lnTo>
                    <a:pt x="275" y="784"/>
                  </a:lnTo>
                  <a:lnTo>
                    <a:pt x="277" y="788"/>
                  </a:lnTo>
                  <a:lnTo>
                    <a:pt x="270" y="802"/>
                  </a:lnTo>
                  <a:lnTo>
                    <a:pt x="263" y="817"/>
                  </a:lnTo>
                  <a:lnTo>
                    <a:pt x="259" y="831"/>
                  </a:lnTo>
                  <a:lnTo>
                    <a:pt x="253" y="845"/>
                  </a:lnTo>
                  <a:lnTo>
                    <a:pt x="250" y="860"/>
                  </a:lnTo>
                  <a:lnTo>
                    <a:pt x="246" y="874"/>
                  </a:lnTo>
                  <a:lnTo>
                    <a:pt x="240" y="888"/>
                  </a:lnTo>
                  <a:lnTo>
                    <a:pt x="234" y="901"/>
                  </a:lnTo>
                  <a:lnTo>
                    <a:pt x="227" y="916"/>
                  </a:lnTo>
                  <a:lnTo>
                    <a:pt x="219" y="929"/>
                  </a:lnTo>
                  <a:lnTo>
                    <a:pt x="207" y="947"/>
                  </a:lnTo>
                  <a:lnTo>
                    <a:pt x="194" y="964"/>
                  </a:lnTo>
                  <a:lnTo>
                    <a:pt x="179" y="982"/>
                  </a:lnTo>
                  <a:lnTo>
                    <a:pt x="163" y="997"/>
                  </a:lnTo>
                  <a:lnTo>
                    <a:pt x="146" y="1013"/>
                  </a:lnTo>
                  <a:lnTo>
                    <a:pt x="127" y="1027"/>
                  </a:lnTo>
                  <a:lnTo>
                    <a:pt x="107" y="1039"/>
                  </a:lnTo>
                  <a:lnTo>
                    <a:pt x="87" y="1050"/>
                  </a:lnTo>
                  <a:lnTo>
                    <a:pt x="65" y="1059"/>
                  </a:lnTo>
                  <a:lnTo>
                    <a:pt x="44" y="1066"/>
                  </a:lnTo>
                  <a:lnTo>
                    <a:pt x="48" y="1070"/>
                  </a:lnTo>
                  <a:lnTo>
                    <a:pt x="53" y="1075"/>
                  </a:lnTo>
                  <a:lnTo>
                    <a:pt x="55" y="1078"/>
                  </a:lnTo>
                  <a:lnTo>
                    <a:pt x="60" y="1082"/>
                  </a:lnTo>
                  <a:lnTo>
                    <a:pt x="61" y="1086"/>
                  </a:lnTo>
                  <a:lnTo>
                    <a:pt x="64" y="1090"/>
                  </a:lnTo>
                  <a:lnTo>
                    <a:pt x="65" y="1096"/>
                  </a:lnTo>
                  <a:lnTo>
                    <a:pt x="67" y="1101"/>
                  </a:lnTo>
                  <a:lnTo>
                    <a:pt x="67" y="1105"/>
                  </a:lnTo>
                  <a:lnTo>
                    <a:pt x="68" y="1111"/>
                  </a:lnTo>
                  <a:lnTo>
                    <a:pt x="67" y="1115"/>
                  </a:lnTo>
                  <a:lnTo>
                    <a:pt x="65" y="1119"/>
                  </a:lnTo>
                  <a:lnTo>
                    <a:pt x="63" y="1122"/>
                  </a:lnTo>
                  <a:lnTo>
                    <a:pt x="58" y="1125"/>
                  </a:lnTo>
                  <a:lnTo>
                    <a:pt x="55" y="1128"/>
                  </a:lnTo>
                  <a:lnTo>
                    <a:pt x="51" y="1131"/>
                  </a:lnTo>
                  <a:lnTo>
                    <a:pt x="47" y="1132"/>
                  </a:lnTo>
                  <a:lnTo>
                    <a:pt x="44" y="1135"/>
                  </a:lnTo>
                  <a:lnTo>
                    <a:pt x="40" y="1138"/>
                  </a:lnTo>
                  <a:lnTo>
                    <a:pt x="37" y="1142"/>
                  </a:lnTo>
                  <a:lnTo>
                    <a:pt x="34" y="1144"/>
                  </a:lnTo>
                  <a:lnTo>
                    <a:pt x="30" y="1144"/>
                  </a:lnTo>
                  <a:lnTo>
                    <a:pt x="25" y="1145"/>
                  </a:lnTo>
                  <a:lnTo>
                    <a:pt x="21" y="1145"/>
                  </a:lnTo>
                  <a:lnTo>
                    <a:pt x="17" y="1146"/>
                  </a:lnTo>
                  <a:lnTo>
                    <a:pt x="12" y="1145"/>
                  </a:lnTo>
                  <a:lnTo>
                    <a:pt x="8" y="1145"/>
                  </a:lnTo>
                  <a:lnTo>
                    <a:pt x="4" y="1142"/>
                  </a:lnTo>
                  <a:lnTo>
                    <a:pt x="1" y="1139"/>
                  </a:lnTo>
                  <a:lnTo>
                    <a:pt x="0" y="1135"/>
                  </a:lnTo>
                  <a:lnTo>
                    <a:pt x="4" y="1192"/>
                  </a:lnTo>
                  <a:lnTo>
                    <a:pt x="7" y="1251"/>
                  </a:lnTo>
                  <a:lnTo>
                    <a:pt x="8" y="1313"/>
                  </a:lnTo>
                  <a:lnTo>
                    <a:pt x="11" y="1374"/>
                  </a:lnTo>
                  <a:lnTo>
                    <a:pt x="14" y="1436"/>
                  </a:lnTo>
                  <a:lnTo>
                    <a:pt x="17" y="1497"/>
                  </a:lnTo>
                  <a:lnTo>
                    <a:pt x="21" y="1559"/>
                  </a:lnTo>
                  <a:lnTo>
                    <a:pt x="27" y="1618"/>
                  </a:lnTo>
                  <a:lnTo>
                    <a:pt x="35" y="1674"/>
                  </a:lnTo>
                  <a:lnTo>
                    <a:pt x="47" y="1727"/>
                  </a:lnTo>
                  <a:lnTo>
                    <a:pt x="50" y="1732"/>
                  </a:lnTo>
                  <a:lnTo>
                    <a:pt x="51" y="1740"/>
                  </a:lnTo>
                  <a:lnTo>
                    <a:pt x="53" y="1747"/>
                  </a:lnTo>
                  <a:lnTo>
                    <a:pt x="54" y="1752"/>
                  </a:lnTo>
                  <a:lnTo>
                    <a:pt x="54" y="1760"/>
                  </a:lnTo>
                  <a:lnTo>
                    <a:pt x="55" y="1765"/>
                  </a:lnTo>
                  <a:lnTo>
                    <a:pt x="58" y="1771"/>
                  </a:lnTo>
                  <a:lnTo>
                    <a:pt x="61" y="1777"/>
                  </a:lnTo>
                  <a:lnTo>
                    <a:pt x="65" y="1783"/>
                  </a:lnTo>
                  <a:lnTo>
                    <a:pt x="71" y="1788"/>
                  </a:lnTo>
                  <a:lnTo>
                    <a:pt x="71" y="1794"/>
                  </a:lnTo>
                  <a:lnTo>
                    <a:pt x="73" y="1801"/>
                  </a:lnTo>
                  <a:lnTo>
                    <a:pt x="74" y="1807"/>
                  </a:lnTo>
                  <a:lnTo>
                    <a:pt x="77" y="1813"/>
                  </a:lnTo>
                  <a:lnTo>
                    <a:pt x="80" y="1818"/>
                  </a:lnTo>
                  <a:lnTo>
                    <a:pt x="84" y="1824"/>
                  </a:lnTo>
                  <a:lnTo>
                    <a:pt x="88" y="1830"/>
                  </a:lnTo>
                  <a:lnTo>
                    <a:pt x="93" y="1834"/>
                  </a:lnTo>
                  <a:lnTo>
                    <a:pt x="98" y="1838"/>
                  </a:lnTo>
                  <a:lnTo>
                    <a:pt x="103" y="1843"/>
                  </a:lnTo>
                  <a:lnTo>
                    <a:pt x="98" y="1847"/>
                  </a:lnTo>
                  <a:lnTo>
                    <a:pt x="101" y="1848"/>
                  </a:lnTo>
                  <a:lnTo>
                    <a:pt x="104" y="1851"/>
                  </a:lnTo>
                  <a:lnTo>
                    <a:pt x="108" y="1856"/>
                  </a:lnTo>
                  <a:lnTo>
                    <a:pt x="113" y="1860"/>
                  </a:lnTo>
                  <a:lnTo>
                    <a:pt x="116" y="1866"/>
                  </a:lnTo>
                  <a:lnTo>
                    <a:pt x="120" y="1870"/>
                  </a:lnTo>
                  <a:lnTo>
                    <a:pt x="124" y="1874"/>
                  </a:lnTo>
                  <a:lnTo>
                    <a:pt x="128" y="1877"/>
                  </a:lnTo>
                  <a:lnTo>
                    <a:pt x="133" y="1880"/>
                  </a:lnTo>
                  <a:lnTo>
                    <a:pt x="137" y="1881"/>
                  </a:lnTo>
                  <a:lnTo>
                    <a:pt x="153" y="1897"/>
                  </a:lnTo>
                  <a:lnTo>
                    <a:pt x="174" y="1909"/>
                  </a:lnTo>
                  <a:lnTo>
                    <a:pt x="200" y="1917"/>
                  </a:lnTo>
                  <a:lnTo>
                    <a:pt x="227" y="1923"/>
                  </a:lnTo>
                  <a:lnTo>
                    <a:pt x="259" y="1926"/>
                  </a:lnTo>
                  <a:lnTo>
                    <a:pt x="289" y="1926"/>
                  </a:lnTo>
                  <a:lnTo>
                    <a:pt x="320" y="1926"/>
                  </a:lnTo>
                  <a:lnTo>
                    <a:pt x="350" y="1923"/>
                  </a:lnTo>
                  <a:lnTo>
                    <a:pt x="378" y="1920"/>
                  </a:lnTo>
                  <a:lnTo>
                    <a:pt x="402" y="1916"/>
                  </a:lnTo>
                  <a:lnTo>
                    <a:pt x="411" y="1914"/>
                  </a:lnTo>
                  <a:lnTo>
                    <a:pt x="421" y="1913"/>
                  </a:lnTo>
                  <a:lnTo>
                    <a:pt x="429" y="1913"/>
                  </a:lnTo>
                  <a:lnTo>
                    <a:pt x="438" y="1912"/>
                  </a:lnTo>
                  <a:lnTo>
                    <a:pt x="448" y="1912"/>
                  </a:lnTo>
                  <a:lnTo>
                    <a:pt x="456" y="1910"/>
                  </a:lnTo>
                  <a:lnTo>
                    <a:pt x="465" y="1909"/>
                  </a:lnTo>
                  <a:lnTo>
                    <a:pt x="475" y="1907"/>
                  </a:lnTo>
                  <a:lnTo>
                    <a:pt x="484" y="1904"/>
                  </a:lnTo>
                  <a:lnTo>
                    <a:pt x="494" y="1901"/>
                  </a:lnTo>
                  <a:lnTo>
                    <a:pt x="501" y="1907"/>
                  </a:lnTo>
                  <a:lnTo>
                    <a:pt x="507" y="1910"/>
                  </a:lnTo>
                  <a:lnTo>
                    <a:pt x="512" y="1909"/>
                  </a:lnTo>
                  <a:lnTo>
                    <a:pt x="517" y="1906"/>
                  </a:lnTo>
                  <a:lnTo>
                    <a:pt x="521" y="1901"/>
                  </a:lnTo>
                  <a:lnTo>
                    <a:pt x="527" y="1897"/>
                  </a:lnTo>
                  <a:lnTo>
                    <a:pt x="531" y="1893"/>
                  </a:lnTo>
                  <a:lnTo>
                    <a:pt x="537" y="1891"/>
                  </a:lnTo>
                  <a:lnTo>
                    <a:pt x="544" y="1891"/>
                  </a:lnTo>
                  <a:lnTo>
                    <a:pt x="552" y="1894"/>
                  </a:lnTo>
                  <a:lnTo>
                    <a:pt x="548" y="1883"/>
                  </a:lnTo>
                  <a:lnTo>
                    <a:pt x="548" y="1871"/>
                  </a:lnTo>
                  <a:lnTo>
                    <a:pt x="548" y="1860"/>
                  </a:lnTo>
                  <a:lnTo>
                    <a:pt x="551" y="1848"/>
                  </a:lnTo>
                  <a:lnTo>
                    <a:pt x="555" y="1838"/>
                  </a:lnTo>
                  <a:lnTo>
                    <a:pt x="560" y="1827"/>
                  </a:lnTo>
                  <a:lnTo>
                    <a:pt x="564" y="1816"/>
                  </a:lnTo>
                  <a:lnTo>
                    <a:pt x="568" y="1804"/>
                  </a:lnTo>
                  <a:lnTo>
                    <a:pt x="571" y="1793"/>
                  </a:lnTo>
                  <a:lnTo>
                    <a:pt x="574" y="1781"/>
                  </a:lnTo>
                  <a:close/>
                  <a:moveTo>
                    <a:pt x="385" y="565"/>
                  </a:moveTo>
                  <a:lnTo>
                    <a:pt x="391" y="565"/>
                  </a:lnTo>
                  <a:lnTo>
                    <a:pt x="389" y="565"/>
                  </a:lnTo>
                  <a:lnTo>
                    <a:pt x="388" y="565"/>
                  </a:lnTo>
                  <a:lnTo>
                    <a:pt x="386" y="565"/>
                  </a:lnTo>
                  <a:lnTo>
                    <a:pt x="385" y="565"/>
                  </a:lnTo>
                  <a:lnTo>
                    <a:pt x="371" y="565"/>
                  </a:lnTo>
                  <a:lnTo>
                    <a:pt x="372" y="563"/>
                  </a:lnTo>
                  <a:lnTo>
                    <a:pt x="373" y="563"/>
                  </a:lnTo>
                  <a:lnTo>
                    <a:pt x="375" y="563"/>
                  </a:lnTo>
                  <a:lnTo>
                    <a:pt x="376" y="563"/>
                  </a:lnTo>
                  <a:lnTo>
                    <a:pt x="378" y="563"/>
                  </a:lnTo>
                  <a:lnTo>
                    <a:pt x="381" y="563"/>
                  </a:lnTo>
                  <a:lnTo>
                    <a:pt x="382" y="563"/>
                  </a:lnTo>
                  <a:lnTo>
                    <a:pt x="383" y="565"/>
                  </a:lnTo>
                  <a:lnTo>
                    <a:pt x="385" y="565"/>
                  </a:lnTo>
                  <a:close/>
                  <a:moveTo>
                    <a:pt x="339" y="560"/>
                  </a:moveTo>
                  <a:lnTo>
                    <a:pt x="360" y="560"/>
                  </a:lnTo>
                  <a:lnTo>
                    <a:pt x="360" y="565"/>
                  </a:lnTo>
                  <a:lnTo>
                    <a:pt x="339" y="565"/>
                  </a:lnTo>
                  <a:lnTo>
                    <a:pt x="339" y="56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4" name="Freeform 44"/>
            <p:cNvSpPr>
              <a:spLocks/>
            </p:cNvSpPr>
            <p:nvPr/>
          </p:nvSpPr>
          <p:spPr bwMode="auto">
            <a:xfrm>
              <a:off x="2148" y="1871"/>
              <a:ext cx="14" cy="3"/>
            </a:xfrm>
            <a:custGeom>
              <a:avLst/>
              <a:gdLst>
                <a:gd name="T0" fmla="*/ 0 w 29"/>
                <a:gd name="T1" fmla="*/ 3 h 7"/>
                <a:gd name="T2" fmla="*/ 2 w 29"/>
                <a:gd name="T3" fmla="*/ 3 h 7"/>
                <a:gd name="T4" fmla="*/ 3 w 29"/>
                <a:gd name="T5" fmla="*/ 3 h 7"/>
                <a:gd name="T6" fmla="*/ 5 w 29"/>
                <a:gd name="T7" fmla="*/ 3 h 7"/>
                <a:gd name="T8" fmla="*/ 6 w 29"/>
                <a:gd name="T9" fmla="*/ 2 h 7"/>
                <a:gd name="T10" fmla="*/ 8 w 29"/>
                <a:gd name="T11" fmla="*/ 2 h 7"/>
                <a:gd name="T12" fmla="*/ 9 w 29"/>
                <a:gd name="T13" fmla="*/ 2 h 7"/>
                <a:gd name="T14" fmla="*/ 11 w 29"/>
                <a:gd name="T15" fmla="*/ 1 h 7"/>
                <a:gd name="T16" fmla="*/ 12 w 29"/>
                <a:gd name="T17" fmla="*/ 1 h 7"/>
                <a:gd name="T18" fmla="*/ 14 w 29"/>
                <a:gd name="T19" fmla="*/ 1 h 7"/>
                <a:gd name="T20" fmla="*/ 14 w 29"/>
                <a:gd name="T21" fmla="*/ 0 h 7"/>
                <a:gd name="T22" fmla="*/ 14 w 29"/>
                <a:gd name="T23" fmla="*/ 0 h 7"/>
                <a:gd name="T24" fmla="*/ 14 w 29"/>
                <a:gd name="T25" fmla="*/ 0 h 7"/>
                <a:gd name="T26" fmla="*/ 14 w 29"/>
                <a:gd name="T27" fmla="*/ 0 h 7"/>
                <a:gd name="T28" fmla="*/ 14 w 29"/>
                <a:gd name="T29" fmla="*/ 0 h 7"/>
                <a:gd name="T30" fmla="*/ 14 w 29"/>
                <a:gd name="T31" fmla="*/ 0 h 7"/>
                <a:gd name="T32" fmla="*/ 14 w 29"/>
                <a:gd name="T33" fmla="*/ 0 h 7"/>
                <a:gd name="T34" fmla="*/ 14 w 29"/>
                <a:gd name="T35" fmla="*/ 0 h 7"/>
                <a:gd name="T36" fmla="*/ 14 w 29"/>
                <a:gd name="T37" fmla="*/ 0 h 7"/>
                <a:gd name="T38" fmla="*/ 14 w 29"/>
                <a:gd name="T39" fmla="*/ 0 h 7"/>
                <a:gd name="T40" fmla="*/ 14 w 29"/>
                <a:gd name="T41" fmla="*/ 0 h 7"/>
                <a:gd name="T42" fmla="*/ 13 w 29"/>
                <a:gd name="T43" fmla="*/ 0 h 7"/>
                <a:gd name="T44" fmla="*/ 11 w 29"/>
                <a:gd name="T45" fmla="*/ 0 h 7"/>
                <a:gd name="T46" fmla="*/ 10 w 29"/>
                <a:gd name="T47" fmla="*/ 0 h 7"/>
                <a:gd name="T48" fmla="*/ 8 w 29"/>
                <a:gd name="T49" fmla="*/ 0 h 7"/>
                <a:gd name="T50" fmla="*/ 6 w 29"/>
                <a:gd name="T51" fmla="*/ 0 h 7"/>
                <a:gd name="T52" fmla="*/ 5 w 29"/>
                <a:gd name="T53" fmla="*/ 0 h 7"/>
                <a:gd name="T54" fmla="*/ 3 w 29"/>
                <a:gd name="T55" fmla="*/ 0 h 7"/>
                <a:gd name="T56" fmla="*/ 2 w 29"/>
                <a:gd name="T57" fmla="*/ 1 h 7"/>
                <a:gd name="T58" fmla="*/ 1 w 29"/>
                <a:gd name="T59" fmla="*/ 2 h 7"/>
                <a:gd name="T60" fmla="*/ 1 w 29"/>
                <a:gd name="T61" fmla="*/ 3 h 7"/>
                <a:gd name="T62" fmla="*/ 1 w 29"/>
                <a:gd name="T63" fmla="*/ 3 h 7"/>
                <a:gd name="T64" fmla="*/ 0 w 29"/>
                <a:gd name="T65" fmla="*/ 3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9" h="7">
                  <a:moveTo>
                    <a:pt x="0" y="7"/>
                  </a:moveTo>
                  <a:lnTo>
                    <a:pt x="5" y="7"/>
                  </a:lnTo>
                  <a:lnTo>
                    <a:pt x="7" y="6"/>
                  </a:lnTo>
                  <a:lnTo>
                    <a:pt x="10" y="6"/>
                  </a:lnTo>
                  <a:lnTo>
                    <a:pt x="13" y="4"/>
                  </a:lnTo>
                  <a:lnTo>
                    <a:pt x="16" y="4"/>
                  </a:lnTo>
                  <a:lnTo>
                    <a:pt x="19" y="4"/>
                  </a:lnTo>
                  <a:lnTo>
                    <a:pt x="22" y="3"/>
                  </a:lnTo>
                  <a:lnTo>
                    <a:pt x="25" y="3"/>
                  </a:lnTo>
                  <a:lnTo>
                    <a:pt x="28" y="2"/>
                  </a:lnTo>
                  <a:lnTo>
                    <a:pt x="29" y="0"/>
                  </a:lnTo>
                  <a:lnTo>
                    <a:pt x="26" y="0"/>
                  </a:lnTo>
                  <a:lnTo>
                    <a:pt x="23" y="0"/>
                  </a:lnTo>
                  <a:lnTo>
                    <a:pt x="20" y="0"/>
                  </a:lnTo>
                  <a:lnTo>
                    <a:pt x="16" y="0"/>
                  </a:lnTo>
                  <a:lnTo>
                    <a:pt x="13" y="0"/>
                  </a:lnTo>
                  <a:lnTo>
                    <a:pt x="10" y="0"/>
                  </a:lnTo>
                  <a:lnTo>
                    <a:pt x="7" y="0"/>
                  </a:lnTo>
                  <a:lnTo>
                    <a:pt x="5" y="2"/>
                  </a:lnTo>
                  <a:lnTo>
                    <a:pt x="3" y="4"/>
                  </a:lnTo>
                  <a:lnTo>
                    <a:pt x="2" y="7"/>
                  </a:lnTo>
                  <a:lnTo>
                    <a:pt x="0"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5" name="Freeform 45"/>
            <p:cNvSpPr>
              <a:spLocks/>
            </p:cNvSpPr>
            <p:nvPr/>
          </p:nvSpPr>
          <p:spPr bwMode="auto">
            <a:xfrm>
              <a:off x="2162" y="1347"/>
              <a:ext cx="4" cy="1"/>
            </a:xfrm>
            <a:custGeom>
              <a:avLst/>
              <a:gdLst>
                <a:gd name="T0" fmla="*/ 4 w 7"/>
                <a:gd name="T1" fmla="*/ 0 h 3"/>
                <a:gd name="T2" fmla="*/ 0 w 7"/>
                <a:gd name="T3" fmla="*/ 0 h 3"/>
                <a:gd name="T4" fmla="*/ 1 w 7"/>
                <a:gd name="T5" fmla="*/ 0 h 3"/>
                <a:gd name="T6" fmla="*/ 2 w 7"/>
                <a:gd name="T7" fmla="*/ 0 h 3"/>
                <a:gd name="T8" fmla="*/ 2 w 7"/>
                <a:gd name="T9" fmla="*/ 1 h 3"/>
                <a:gd name="T10" fmla="*/ 2 w 7"/>
                <a:gd name="T11" fmla="*/ 1 h 3"/>
                <a:gd name="T12" fmla="*/ 2 w 7"/>
                <a:gd name="T13" fmla="*/ 1 h 3"/>
                <a:gd name="T14" fmla="*/ 3 w 7"/>
                <a:gd name="T15" fmla="*/ 1 h 3"/>
                <a:gd name="T16" fmla="*/ 3 w 7"/>
                <a:gd name="T17" fmla="*/ 1 h 3"/>
                <a:gd name="T18" fmla="*/ 3 w 7"/>
                <a:gd name="T19" fmla="*/ 1 h 3"/>
                <a:gd name="T20" fmla="*/ 4 w 7"/>
                <a:gd name="T21" fmla="*/ 0 h 3"/>
                <a:gd name="T22" fmla="*/ 4 w 7"/>
                <a:gd name="T23" fmla="*/ 0 h 3"/>
                <a:gd name="T24" fmla="*/ 4 w 7"/>
                <a:gd name="T25" fmla="*/ 0 h 3"/>
                <a:gd name="T26" fmla="*/ 4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3">
                  <a:moveTo>
                    <a:pt x="7" y="0"/>
                  </a:moveTo>
                  <a:lnTo>
                    <a:pt x="0" y="1"/>
                  </a:lnTo>
                  <a:lnTo>
                    <a:pt x="1" y="1"/>
                  </a:lnTo>
                  <a:lnTo>
                    <a:pt x="3" y="1"/>
                  </a:lnTo>
                  <a:lnTo>
                    <a:pt x="3" y="3"/>
                  </a:lnTo>
                  <a:lnTo>
                    <a:pt x="4" y="3"/>
                  </a:lnTo>
                  <a:lnTo>
                    <a:pt x="6" y="3"/>
                  </a:lnTo>
                  <a:lnTo>
                    <a:pt x="7" y="1"/>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6" name="Freeform 46"/>
            <p:cNvSpPr>
              <a:spLocks/>
            </p:cNvSpPr>
            <p:nvPr/>
          </p:nvSpPr>
          <p:spPr bwMode="auto">
            <a:xfrm>
              <a:off x="2159" y="1345"/>
              <a:ext cx="3" cy="3"/>
            </a:xfrm>
            <a:custGeom>
              <a:avLst/>
              <a:gdLst>
                <a:gd name="T0" fmla="*/ 3 w 6"/>
                <a:gd name="T1" fmla="*/ 3 h 6"/>
                <a:gd name="T2" fmla="*/ 3 w 6"/>
                <a:gd name="T3" fmla="*/ 3 h 6"/>
                <a:gd name="T4" fmla="*/ 3 w 6"/>
                <a:gd name="T5" fmla="*/ 3 h 6"/>
                <a:gd name="T6" fmla="*/ 3 w 6"/>
                <a:gd name="T7" fmla="*/ 3 h 6"/>
                <a:gd name="T8" fmla="*/ 3 w 6"/>
                <a:gd name="T9" fmla="*/ 3 h 6"/>
                <a:gd name="T10" fmla="*/ 3 w 6"/>
                <a:gd name="T11" fmla="*/ 3 h 6"/>
                <a:gd name="T12" fmla="*/ 2 w 6"/>
                <a:gd name="T13" fmla="*/ 2 h 6"/>
                <a:gd name="T14" fmla="*/ 2 w 6"/>
                <a:gd name="T15" fmla="*/ 2 h 6"/>
                <a:gd name="T16" fmla="*/ 1 w 6"/>
                <a:gd name="T17" fmla="*/ 2 h 6"/>
                <a:gd name="T18" fmla="*/ 1 w 6"/>
                <a:gd name="T19" fmla="*/ 1 h 6"/>
                <a:gd name="T20" fmla="*/ 0 w 6"/>
                <a:gd name="T21" fmla="*/ 1 h 6"/>
                <a:gd name="T22" fmla="*/ 0 w 6"/>
                <a:gd name="T23" fmla="*/ 0 h 6"/>
                <a:gd name="T24" fmla="*/ 0 w 6"/>
                <a:gd name="T25" fmla="*/ 1 h 6"/>
                <a:gd name="T26" fmla="*/ 0 w 6"/>
                <a:gd name="T27" fmla="*/ 1 h 6"/>
                <a:gd name="T28" fmla="*/ 1 w 6"/>
                <a:gd name="T29" fmla="*/ 2 h 6"/>
                <a:gd name="T30" fmla="*/ 1 w 6"/>
                <a:gd name="T31" fmla="*/ 2 h 6"/>
                <a:gd name="T32" fmla="*/ 1 w 6"/>
                <a:gd name="T33" fmla="*/ 2 h 6"/>
                <a:gd name="T34" fmla="*/ 2 w 6"/>
                <a:gd name="T35" fmla="*/ 3 h 6"/>
                <a:gd name="T36" fmla="*/ 2 w 6"/>
                <a:gd name="T37" fmla="*/ 3 h 6"/>
                <a:gd name="T38" fmla="*/ 3 w 6"/>
                <a:gd name="T39" fmla="*/ 3 h 6"/>
                <a:gd name="T40" fmla="*/ 3 w 6"/>
                <a:gd name="T41" fmla="*/ 3 h 6"/>
                <a:gd name="T42" fmla="*/ 3 w 6"/>
                <a:gd name="T43" fmla="*/ 3 h 6"/>
                <a:gd name="T44" fmla="*/ 3 w 6"/>
                <a:gd name="T45" fmla="*/ 3 h 6"/>
                <a:gd name="T46" fmla="*/ 3 w 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 h="6">
                  <a:moveTo>
                    <a:pt x="6" y="5"/>
                  </a:moveTo>
                  <a:lnTo>
                    <a:pt x="6" y="6"/>
                  </a:lnTo>
                  <a:lnTo>
                    <a:pt x="5" y="5"/>
                  </a:lnTo>
                  <a:lnTo>
                    <a:pt x="3" y="3"/>
                  </a:lnTo>
                  <a:lnTo>
                    <a:pt x="2" y="3"/>
                  </a:lnTo>
                  <a:lnTo>
                    <a:pt x="2" y="2"/>
                  </a:lnTo>
                  <a:lnTo>
                    <a:pt x="0" y="2"/>
                  </a:lnTo>
                  <a:lnTo>
                    <a:pt x="0" y="0"/>
                  </a:lnTo>
                  <a:lnTo>
                    <a:pt x="0" y="2"/>
                  </a:lnTo>
                  <a:lnTo>
                    <a:pt x="2" y="3"/>
                  </a:lnTo>
                  <a:lnTo>
                    <a:pt x="3" y="5"/>
                  </a:lnTo>
                  <a:lnTo>
                    <a:pt x="5" y="5"/>
                  </a:lnTo>
                  <a:lnTo>
                    <a:pt x="5" y="6"/>
                  </a:lnTo>
                  <a:lnTo>
                    <a:pt x="6" y="6"/>
                  </a:lnTo>
                  <a:lnTo>
                    <a:pt x="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7" name="Freeform 47"/>
            <p:cNvSpPr>
              <a:spLocks/>
            </p:cNvSpPr>
            <p:nvPr/>
          </p:nvSpPr>
          <p:spPr bwMode="auto">
            <a:xfrm>
              <a:off x="2157" y="1339"/>
              <a:ext cx="2" cy="6"/>
            </a:xfrm>
            <a:custGeom>
              <a:avLst/>
              <a:gdLst>
                <a:gd name="T0" fmla="*/ 2 w 4"/>
                <a:gd name="T1" fmla="*/ 6 h 11"/>
                <a:gd name="T2" fmla="*/ 2 w 4"/>
                <a:gd name="T3" fmla="*/ 5 h 11"/>
                <a:gd name="T4" fmla="*/ 2 w 4"/>
                <a:gd name="T5" fmla="*/ 5 h 11"/>
                <a:gd name="T6" fmla="*/ 2 w 4"/>
                <a:gd name="T7" fmla="*/ 5 h 11"/>
                <a:gd name="T8" fmla="*/ 2 w 4"/>
                <a:gd name="T9" fmla="*/ 4 h 11"/>
                <a:gd name="T10" fmla="*/ 2 w 4"/>
                <a:gd name="T11" fmla="*/ 3 h 11"/>
                <a:gd name="T12" fmla="*/ 2 w 4"/>
                <a:gd name="T13" fmla="*/ 2 h 11"/>
                <a:gd name="T14" fmla="*/ 2 w 4"/>
                <a:gd name="T15" fmla="*/ 2 h 11"/>
                <a:gd name="T16" fmla="*/ 1 w 4"/>
                <a:gd name="T17" fmla="*/ 1 h 11"/>
                <a:gd name="T18" fmla="*/ 1 w 4"/>
                <a:gd name="T19" fmla="*/ 1 h 11"/>
                <a:gd name="T20" fmla="*/ 0 w 4"/>
                <a:gd name="T21" fmla="*/ 0 h 11"/>
                <a:gd name="T22" fmla="*/ 0 w 4"/>
                <a:gd name="T23" fmla="*/ 1 h 11"/>
                <a:gd name="T24" fmla="*/ 0 w 4"/>
                <a:gd name="T25" fmla="*/ 2 h 11"/>
                <a:gd name="T26" fmla="*/ 0 w 4"/>
                <a:gd name="T27" fmla="*/ 2 h 11"/>
                <a:gd name="T28" fmla="*/ 0 w 4"/>
                <a:gd name="T29" fmla="*/ 2 h 11"/>
                <a:gd name="T30" fmla="*/ 1 w 4"/>
                <a:gd name="T31" fmla="*/ 3 h 11"/>
                <a:gd name="T32" fmla="*/ 1 w 4"/>
                <a:gd name="T33" fmla="*/ 4 h 11"/>
                <a:gd name="T34" fmla="*/ 1 w 4"/>
                <a:gd name="T35" fmla="*/ 5 h 11"/>
                <a:gd name="T36" fmla="*/ 2 w 4"/>
                <a:gd name="T37" fmla="*/ 5 h 11"/>
                <a:gd name="T38" fmla="*/ 2 w 4"/>
                <a:gd name="T39" fmla="*/ 5 h 11"/>
                <a:gd name="T40" fmla="*/ 2 w 4"/>
                <a:gd name="T41" fmla="*/ 6 h 11"/>
                <a:gd name="T42" fmla="*/ 2 w 4"/>
                <a:gd name="T43" fmla="*/ 6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11">
                  <a:moveTo>
                    <a:pt x="4" y="11"/>
                  </a:moveTo>
                  <a:lnTo>
                    <a:pt x="4" y="10"/>
                  </a:lnTo>
                  <a:lnTo>
                    <a:pt x="3" y="9"/>
                  </a:lnTo>
                  <a:lnTo>
                    <a:pt x="3" y="7"/>
                  </a:lnTo>
                  <a:lnTo>
                    <a:pt x="3" y="6"/>
                  </a:lnTo>
                  <a:lnTo>
                    <a:pt x="3" y="4"/>
                  </a:lnTo>
                  <a:lnTo>
                    <a:pt x="3" y="3"/>
                  </a:lnTo>
                  <a:lnTo>
                    <a:pt x="1" y="1"/>
                  </a:lnTo>
                  <a:lnTo>
                    <a:pt x="0" y="0"/>
                  </a:lnTo>
                  <a:lnTo>
                    <a:pt x="0" y="1"/>
                  </a:lnTo>
                  <a:lnTo>
                    <a:pt x="0" y="3"/>
                  </a:lnTo>
                  <a:lnTo>
                    <a:pt x="0" y="4"/>
                  </a:lnTo>
                  <a:lnTo>
                    <a:pt x="1" y="6"/>
                  </a:lnTo>
                  <a:lnTo>
                    <a:pt x="1" y="7"/>
                  </a:lnTo>
                  <a:lnTo>
                    <a:pt x="1" y="9"/>
                  </a:lnTo>
                  <a:lnTo>
                    <a:pt x="3" y="10"/>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8" name="Freeform 48"/>
            <p:cNvSpPr>
              <a:spLocks noEditPoints="1"/>
            </p:cNvSpPr>
            <p:nvPr/>
          </p:nvSpPr>
          <p:spPr bwMode="auto">
            <a:xfrm>
              <a:off x="2138" y="1356"/>
              <a:ext cx="129" cy="361"/>
            </a:xfrm>
            <a:custGeom>
              <a:avLst/>
              <a:gdLst>
                <a:gd name="T0" fmla="*/ 15 w 258"/>
                <a:gd name="T1" fmla="*/ 221 h 723"/>
                <a:gd name="T2" fmla="*/ 18 w 258"/>
                <a:gd name="T3" fmla="*/ 221 h 723"/>
                <a:gd name="T4" fmla="*/ 19 w 258"/>
                <a:gd name="T5" fmla="*/ 224 h 723"/>
                <a:gd name="T6" fmla="*/ 17 w 258"/>
                <a:gd name="T7" fmla="*/ 226 h 723"/>
                <a:gd name="T8" fmla="*/ 15 w 258"/>
                <a:gd name="T9" fmla="*/ 226 h 723"/>
                <a:gd name="T10" fmla="*/ 43 w 258"/>
                <a:gd name="T11" fmla="*/ 332 h 723"/>
                <a:gd name="T12" fmla="*/ 37 w 258"/>
                <a:gd name="T13" fmla="*/ 347 h 723"/>
                <a:gd name="T14" fmla="*/ 35 w 258"/>
                <a:gd name="T15" fmla="*/ 361 h 723"/>
                <a:gd name="T16" fmla="*/ 39 w 258"/>
                <a:gd name="T17" fmla="*/ 352 h 723"/>
                <a:gd name="T18" fmla="*/ 44 w 258"/>
                <a:gd name="T19" fmla="*/ 343 h 723"/>
                <a:gd name="T20" fmla="*/ 61 w 258"/>
                <a:gd name="T21" fmla="*/ 284 h 723"/>
                <a:gd name="T22" fmla="*/ 94 w 258"/>
                <a:gd name="T23" fmla="*/ 173 h 723"/>
                <a:gd name="T24" fmla="*/ 119 w 258"/>
                <a:gd name="T25" fmla="*/ 60 h 723"/>
                <a:gd name="T26" fmla="*/ 116 w 258"/>
                <a:gd name="T27" fmla="*/ 44 h 723"/>
                <a:gd name="T28" fmla="*/ 122 w 258"/>
                <a:gd name="T29" fmla="*/ 23 h 723"/>
                <a:gd name="T30" fmla="*/ 129 w 258"/>
                <a:gd name="T31" fmla="*/ 0 h 723"/>
                <a:gd name="T32" fmla="*/ 116 w 258"/>
                <a:gd name="T33" fmla="*/ 20 h 723"/>
                <a:gd name="T34" fmla="*/ 115 w 258"/>
                <a:gd name="T35" fmla="*/ 49 h 723"/>
                <a:gd name="T36" fmla="*/ 98 w 258"/>
                <a:gd name="T37" fmla="*/ 57 h 723"/>
                <a:gd name="T38" fmla="*/ 76 w 258"/>
                <a:gd name="T39" fmla="*/ 46 h 723"/>
                <a:gd name="T40" fmla="*/ 54 w 258"/>
                <a:gd name="T41" fmla="*/ 34 h 723"/>
                <a:gd name="T42" fmla="*/ 11 w 258"/>
                <a:gd name="T43" fmla="*/ 61 h 723"/>
                <a:gd name="T44" fmla="*/ 5 w 258"/>
                <a:gd name="T45" fmla="*/ 52 h 723"/>
                <a:gd name="T46" fmla="*/ 1 w 258"/>
                <a:gd name="T47" fmla="*/ 48 h 723"/>
                <a:gd name="T48" fmla="*/ 1 w 258"/>
                <a:gd name="T49" fmla="*/ 60 h 723"/>
                <a:gd name="T50" fmla="*/ 3 w 258"/>
                <a:gd name="T51" fmla="*/ 74 h 723"/>
                <a:gd name="T52" fmla="*/ 4 w 258"/>
                <a:gd name="T53" fmla="*/ 120 h 723"/>
                <a:gd name="T54" fmla="*/ 10 w 258"/>
                <a:gd name="T55" fmla="*/ 175 h 723"/>
                <a:gd name="T56" fmla="*/ 15 w 258"/>
                <a:gd name="T57" fmla="*/ 221 h 723"/>
                <a:gd name="T58" fmla="*/ 80 w 258"/>
                <a:gd name="T59" fmla="*/ 84 h 723"/>
                <a:gd name="T60" fmla="*/ 78 w 258"/>
                <a:gd name="T61" fmla="*/ 88 h 723"/>
                <a:gd name="T62" fmla="*/ 78 w 258"/>
                <a:gd name="T63" fmla="*/ 88 h 723"/>
                <a:gd name="T64" fmla="*/ 75 w 258"/>
                <a:gd name="T65" fmla="*/ 124 h 723"/>
                <a:gd name="T66" fmla="*/ 73 w 258"/>
                <a:gd name="T67" fmla="*/ 124 h 723"/>
                <a:gd name="T68" fmla="*/ 68 w 258"/>
                <a:gd name="T69" fmla="*/ 200 h 723"/>
                <a:gd name="T70" fmla="*/ 71 w 258"/>
                <a:gd name="T71" fmla="*/ 152 h 723"/>
                <a:gd name="T72" fmla="*/ 55 w 258"/>
                <a:gd name="T73" fmla="*/ 127 h 723"/>
                <a:gd name="T74" fmla="*/ 51 w 258"/>
                <a:gd name="T75" fmla="*/ 133 h 723"/>
                <a:gd name="T76" fmla="*/ 46 w 258"/>
                <a:gd name="T77" fmla="*/ 135 h 723"/>
                <a:gd name="T78" fmla="*/ 43 w 258"/>
                <a:gd name="T79" fmla="*/ 134 h 723"/>
                <a:gd name="T80" fmla="*/ 41 w 258"/>
                <a:gd name="T81" fmla="*/ 132 h 723"/>
                <a:gd name="T82" fmla="*/ 40 w 258"/>
                <a:gd name="T83" fmla="*/ 125 h 723"/>
                <a:gd name="T84" fmla="*/ 48 w 258"/>
                <a:gd name="T85" fmla="*/ 124 h 723"/>
                <a:gd name="T86" fmla="*/ 54 w 258"/>
                <a:gd name="T87" fmla="*/ 124 h 723"/>
                <a:gd name="T88" fmla="*/ 49 w 258"/>
                <a:gd name="T89" fmla="*/ 228 h 723"/>
                <a:gd name="T90" fmla="*/ 48 w 258"/>
                <a:gd name="T91" fmla="*/ 233 h 723"/>
                <a:gd name="T92" fmla="*/ 45 w 258"/>
                <a:gd name="T93" fmla="*/ 237 h 723"/>
                <a:gd name="T94" fmla="*/ 38 w 258"/>
                <a:gd name="T95" fmla="*/ 226 h 723"/>
                <a:gd name="T96" fmla="*/ 35 w 258"/>
                <a:gd name="T97" fmla="*/ 78 h 723"/>
                <a:gd name="T98" fmla="*/ 29 w 258"/>
                <a:gd name="T99" fmla="*/ 129 h 723"/>
                <a:gd name="T100" fmla="*/ 25 w 258"/>
                <a:gd name="T101" fmla="*/ 179 h 723"/>
                <a:gd name="T102" fmla="*/ 28 w 258"/>
                <a:gd name="T103" fmla="*/ 133 h 723"/>
                <a:gd name="T104" fmla="*/ 33 w 258"/>
                <a:gd name="T105" fmla="*/ 81 h 723"/>
                <a:gd name="T106" fmla="*/ 35 w 258"/>
                <a:gd name="T107" fmla="*/ 55 h 723"/>
                <a:gd name="T108" fmla="*/ 23 w 258"/>
                <a:gd name="T109" fmla="*/ 208 h 7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8" h="723">
                  <a:moveTo>
                    <a:pt x="29" y="442"/>
                  </a:moveTo>
                  <a:lnTo>
                    <a:pt x="29" y="442"/>
                  </a:lnTo>
                  <a:lnTo>
                    <a:pt x="30" y="442"/>
                  </a:lnTo>
                  <a:lnTo>
                    <a:pt x="32" y="442"/>
                  </a:lnTo>
                  <a:lnTo>
                    <a:pt x="33" y="442"/>
                  </a:lnTo>
                  <a:lnTo>
                    <a:pt x="35" y="442"/>
                  </a:lnTo>
                  <a:lnTo>
                    <a:pt x="36" y="442"/>
                  </a:lnTo>
                  <a:lnTo>
                    <a:pt x="38" y="443"/>
                  </a:lnTo>
                  <a:lnTo>
                    <a:pt x="39" y="445"/>
                  </a:lnTo>
                  <a:lnTo>
                    <a:pt x="39" y="447"/>
                  </a:lnTo>
                  <a:lnTo>
                    <a:pt x="38" y="449"/>
                  </a:lnTo>
                  <a:lnTo>
                    <a:pt x="36" y="450"/>
                  </a:lnTo>
                  <a:lnTo>
                    <a:pt x="35" y="450"/>
                  </a:lnTo>
                  <a:lnTo>
                    <a:pt x="33" y="452"/>
                  </a:lnTo>
                  <a:lnTo>
                    <a:pt x="32" y="452"/>
                  </a:lnTo>
                  <a:lnTo>
                    <a:pt x="30" y="452"/>
                  </a:lnTo>
                  <a:lnTo>
                    <a:pt x="29" y="452"/>
                  </a:lnTo>
                  <a:lnTo>
                    <a:pt x="59" y="658"/>
                  </a:lnTo>
                  <a:lnTo>
                    <a:pt x="75" y="659"/>
                  </a:lnTo>
                  <a:lnTo>
                    <a:pt x="85" y="664"/>
                  </a:lnTo>
                  <a:lnTo>
                    <a:pt x="86" y="669"/>
                  </a:lnTo>
                  <a:lnTo>
                    <a:pt x="85" y="677"/>
                  </a:lnTo>
                  <a:lnTo>
                    <a:pt x="79" y="685"/>
                  </a:lnTo>
                  <a:lnTo>
                    <a:pt x="73" y="694"/>
                  </a:lnTo>
                  <a:lnTo>
                    <a:pt x="68" y="702"/>
                  </a:lnTo>
                  <a:lnTo>
                    <a:pt x="63" y="710"/>
                  </a:lnTo>
                  <a:lnTo>
                    <a:pt x="63" y="717"/>
                  </a:lnTo>
                  <a:lnTo>
                    <a:pt x="69" y="723"/>
                  </a:lnTo>
                  <a:lnTo>
                    <a:pt x="70" y="717"/>
                  </a:lnTo>
                  <a:lnTo>
                    <a:pt x="72" y="712"/>
                  </a:lnTo>
                  <a:lnTo>
                    <a:pt x="75" y="708"/>
                  </a:lnTo>
                  <a:lnTo>
                    <a:pt x="78" y="704"/>
                  </a:lnTo>
                  <a:lnTo>
                    <a:pt x="82" y="701"/>
                  </a:lnTo>
                  <a:lnTo>
                    <a:pt x="83" y="697"/>
                  </a:lnTo>
                  <a:lnTo>
                    <a:pt x="86" y="691"/>
                  </a:lnTo>
                  <a:lnTo>
                    <a:pt x="88" y="687"/>
                  </a:lnTo>
                  <a:lnTo>
                    <a:pt x="88" y="681"/>
                  </a:lnTo>
                  <a:lnTo>
                    <a:pt x="86" y="675"/>
                  </a:lnTo>
                  <a:lnTo>
                    <a:pt x="105" y="621"/>
                  </a:lnTo>
                  <a:lnTo>
                    <a:pt x="122" y="568"/>
                  </a:lnTo>
                  <a:lnTo>
                    <a:pt x="139" y="512"/>
                  </a:lnTo>
                  <a:lnTo>
                    <a:pt x="156" y="457"/>
                  </a:lnTo>
                  <a:lnTo>
                    <a:pt x="172" y="402"/>
                  </a:lnTo>
                  <a:lnTo>
                    <a:pt x="188" y="346"/>
                  </a:lnTo>
                  <a:lnTo>
                    <a:pt x="202" y="290"/>
                  </a:lnTo>
                  <a:lnTo>
                    <a:pt x="215" y="234"/>
                  </a:lnTo>
                  <a:lnTo>
                    <a:pt x="227" y="177"/>
                  </a:lnTo>
                  <a:lnTo>
                    <a:pt x="238" y="121"/>
                  </a:lnTo>
                  <a:lnTo>
                    <a:pt x="228" y="115"/>
                  </a:lnTo>
                  <a:lnTo>
                    <a:pt x="235" y="109"/>
                  </a:lnTo>
                  <a:lnTo>
                    <a:pt x="232" y="99"/>
                  </a:lnTo>
                  <a:lnTo>
                    <a:pt x="232" y="88"/>
                  </a:lnTo>
                  <a:lnTo>
                    <a:pt x="234" y="78"/>
                  </a:lnTo>
                  <a:lnTo>
                    <a:pt x="237" y="66"/>
                  </a:lnTo>
                  <a:lnTo>
                    <a:pt x="241" y="56"/>
                  </a:lnTo>
                  <a:lnTo>
                    <a:pt x="244" y="46"/>
                  </a:lnTo>
                  <a:lnTo>
                    <a:pt x="248" y="35"/>
                  </a:lnTo>
                  <a:lnTo>
                    <a:pt x="252" y="23"/>
                  </a:lnTo>
                  <a:lnTo>
                    <a:pt x="255" y="12"/>
                  </a:lnTo>
                  <a:lnTo>
                    <a:pt x="258" y="0"/>
                  </a:lnTo>
                  <a:lnTo>
                    <a:pt x="245" y="8"/>
                  </a:lnTo>
                  <a:lnTo>
                    <a:pt x="237" y="16"/>
                  </a:lnTo>
                  <a:lnTo>
                    <a:pt x="232" y="28"/>
                  </a:lnTo>
                  <a:lnTo>
                    <a:pt x="231" y="40"/>
                  </a:lnTo>
                  <a:lnTo>
                    <a:pt x="231" y="55"/>
                  </a:lnTo>
                  <a:lnTo>
                    <a:pt x="231" y="69"/>
                  </a:lnTo>
                  <a:lnTo>
                    <a:pt x="231" y="83"/>
                  </a:lnTo>
                  <a:lnTo>
                    <a:pt x="229" y="98"/>
                  </a:lnTo>
                  <a:lnTo>
                    <a:pt x="225" y="111"/>
                  </a:lnTo>
                  <a:lnTo>
                    <a:pt x="218" y="121"/>
                  </a:lnTo>
                  <a:lnTo>
                    <a:pt x="207" y="116"/>
                  </a:lnTo>
                  <a:lnTo>
                    <a:pt x="195" y="114"/>
                  </a:lnTo>
                  <a:lnTo>
                    <a:pt x="184" y="109"/>
                  </a:lnTo>
                  <a:lnTo>
                    <a:pt x="172" y="104"/>
                  </a:lnTo>
                  <a:lnTo>
                    <a:pt x="161" y="99"/>
                  </a:lnTo>
                  <a:lnTo>
                    <a:pt x="151" y="93"/>
                  </a:lnTo>
                  <a:lnTo>
                    <a:pt x="139" y="88"/>
                  </a:lnTo>
                  <a:lnTo>
                    <a:pt x="129" y="82"/>
                  </a:lnTo>
                  <a:lnTo>
                    <a:pt x="118" y="76"/>
                  </a:lnTo>
                  <a:lnTo>
                    <a:pt x="108" y="69"/>
                  </a:lnTo>
                  <a:lnTo>
                    <a:pt x="35" y="132"/>
                  </a:lnTo>
                  <a:lnTo>
                    <a:pt x="30" y="129"/>
                  </a:lnTo>
                  <a:lnTo>
                    <a:pt x="26" y="126"/>
                  </a:lnTo>
                  <a:lnTo>
                    <a:pt x="22" y="122"/>
                  </a:lnTo>
                  <a:lnTo>
                    <a:pt x="19" y="118"/>
                  </a:lnTo>
                  <a:lnTo>
                    <a:pt x="16" y="114"/>
                  </a:lnTo>
                  <a:lnTo>
                    <a:pt x="13" y="109"/>
                  </a:lnTo>
                  <a:lnTo>
                    <a:pt x="10" y="105"/>
                  </a:lnTo>
                  <a:lnTo>
                    <a:pt x="9" y="101"/>
                  </a:lnTo>
                  <a:lnTo>
                    <a:pt x="6" y="95"/>
                  </a:lnTo>
                  <a:lnTo>
                    <a:pt x="5" y="91"/>
                  </a:lnTo>
                  <a:lnTo>
                    <a:pt x="2" y="96"/>
                  </a:lnTo>
                  <a:lnTo>
                    <a:pt x="0" y="102"/>
                  </a:lnTo>
                  <a:lnTo>
                    <a:pt x="0" y="108"/>
                  </a:lnTo>
                  <a:lnTo>
                    <a:pt x="0" y="115"/>
                  </a:lnTo>
                  <a:lnTo>
                    <a:pt x="2" y="121"/>
                  </a:lnTo>
                  <a:lnTo>
                    <a:pt x="3" y="126"/>
                  </a:lnTo>
                  <a:lnTo>
                    <a:pt x="5" y="134"/>
                  </a:lnTo>
                  <a:lnTo>
                    <a:pt x="6" y="141"/>
                  </a:lnTo>
                  <a:lnTo>
                    <a:pt x="6" y="148"/>
                  </a:lnTo>
                  <a:lnTo>
                    <a:pt x="7" y="155"/>
                  </a:lnTo>
                  <a:lnTo>
                    <a:pt x="6" y="184"/>
                  </a:lnTo>
                  <a:lnTo>
                    <a:pt x="6" y="212"/>
                  </a:lnTo>
                  <a:lnTo>
                    <a:pt x="7" y="240"/>
                  </a:lnTo>
                  <a:lnTo>
                    <a:pt x="9" y="268"/>
                  </a:lnTo>
                  <a:lnTo>
                    <a:pt x="12" y="296"/>
                  </a:lnTo>
                  <a:lnTo>
                    <a:pt x="16" y="324"/>
                  </a:lnTo>
                  <a:lnTo>
                    <a:pt x="19" y="351"/>
                  </a:lnTo>
                  <a:lnTo>
                    <a:pt x="23" y="381"/>
                  </a:lnTo>
                  <a:lnTo>
                    <a:pt x="26" y="410"/>
                  </a:lnTo>
                  <a:lnTo>
                    <a:pt x="29" y="442"/>
                  </a:lnTo>
                  <a:close/>
                  <a:moveTo>
                    <a:pt x="159" y="159"/>
                  </a:moveTo>
                  <a:lnTo>
                    <a:pt x="162" y="135"/>
                  </a:lnTo>
                  <a:lnTo>
                    <a:pt x="159" y="169"/>
                  </a:lnTo>
                  <a:lnTo>
                    <a:pt x="159" y="159"/>
                  </a:lnTo>
                  <a:close/>
                  <a:moveTo>
                    <a:pt x="155" y="177"/>
                  </a:moveTo>
                  <a:lnTo>
                    <a:pt x="159" y="177"/>
                  </a:lnTo>
                  <a:lnTo>
                    <a:pt x="152" y="235"/>
                  </a:lnTo>
                  <a:lnTo>
                    <a:pt x="149" y="235"/>
                  </a:lnTo>
                  <a:lnTo>
                    <a:pt x="155" y="177"/>
                  </a:lnTo>
                  <a:close/>
                  <a:moveTo>
                    <a:pt x="145" y="248"/>
                  </a:moveTo>
                  <a:lnTo>
                    <a:pt x="149" y="248"/>
                  </a:lnTo>
                  <a:lnTo>
                    <a:pt x="145" y="297"/>
                  </a:lnTo>
                  <a:lnTo>
                    <a:pt x="142" y="297"/>
                  </a:lnTo>
                  <a:lnTo>
                    <a:pt x="145" y="248"/>
                  </a:lnTo>
                  <a:close/>
                  <a:moveTo>
                    <a:pt x="142" y="304"/>
                  </a:moveTo>
                  <a:lnTo>
                    <a:pt x="145" y="304"/>
                  </a:lnTo>
                  <a:lnTo>
                    <a:pt x="135" y="400"/>
                  </a:lnTo>
                  <a:lnTo>
                    <a:pt x="132" y="400"/>
                  </a:lnTo>
                  <a:lnTo>
                    <a:pt x="142" y="304"/>
                  </a:lnTo>
                  <a:close/>
                  <a:moveTo>
                    <a:pt x="108" y="248"/>
                  </a:moveTo>
                  <a:lnTo>
                    <a:pt x="109" y="251"/>
                  </a:lnTo>
                  <a:lnTo>
                    <a:pt x="109" y="253"/>
                  </a:lnTo>
                  <a:lnTo>
                    <a:pt x="109" y="255"/>
                  </a:lnTo>
                  <a:lnTo>
                    <a:pt x="108" y="258"/>
                  </a:lnTo>
                  <a:lnTo>
                    <a:pt x="106" y="261"/>
                  </a:lnTo>
                  <a:lnTo>
                    <a:pt x="105" y="264"/>
                  </a:lnTo>
                  <a:lnTo>
                    <a:pt x="102" y="267"/>
                  </a:lnTo>
                  <a:lnTo>
                    <a:pt x="99" y="268"/>
                  </a:lnTo>
                  <a:lnTo>
                    <a:pt x="96" y="270"/>
                  </a:lnTo>
                  <a:lnTo>
                    <a:pt x="93" y="270"/>
                  </a:lnTo>
                  <a:lnTo>
                    <a:pt x="92" y="270"/>
                  </a:lnTo>
                  <a:lnTo>
                    <a:pt x="91" y="270"/>
                  </a:lnTo>
                  <a:lnTo>
                    <a:pt x="89" y="270"/>
                  </a:lnTo>
                  <a:lnTo>
                    <a:pt x="88" y="268"/>
                  </a:lnTo>
                  <a:lnTo>
                    <a:pt x="86" y="268"/>
                  </a:lnTo>
                  <a:lnTo>
                    <a:pt x="85" y="267"/>
                  </a:lnTo>
                  <a:lnTo>
                    <a:pt x="83" y="265"/>
                  </a:lnTo>
                  <a:lnTo>
                    <a:pt x="82" y="264"/>
                  </a:lnTo>
                  <a:lnTo>
                    <a:pt x="80" y="263"/>
                  </a:lnTo>
                  <a:lnTo>
                    <a:pt x="79" y="257"/>
                  </a:lnTo>
                  <a:lnTo>
                    <a:pt x="79" y="253"/>
                  </a:lnTo>
                  <a:lnTo>
                    <a:pt x="80" y="251"/>
                  </a:lnTo>
                  <a:lnTo>
                    <a:pt x="83" y="248"/>
                  </a:lnTo>
                  <a:lnTo>
                    <a:pt x="88" y="248"/>
                  </a:lnTo>
                  <a:lnTo>
                    <a:pt x="92" y="248"/>
                  </a:lnTo>
                  <a:lnTo>
                    <a:pt x="96" y="248"/>
                  </a:lnTo>
                  <a:lnTo>
                    <a:pt x="101" y="248"/>
                  </a:lnTo>
                  <a:lnTo>
                    <a:pt x="105" y="248"/>
                  </a:lnTo>
                  <a:lnTo>
                    <a:pt x="108" y="248"/>
                  </a:lnTo>
                  <a:close/>
                  <a:moveTo>
                    <a:pt x="76" y="452"/>
                  </a:moveTo>
                  <a:lnTo>
                    <a:pt x="98" y="455"/>
                  </a:lnTo>
                  <a:lnTo>
                    <a:pt x="98" y="457"/>
                  </a:lnTo>
                  <a:lnTo>
                    <a:pt x="98" y="460"/>
                  </a:lnTo>
                  <a:lnTo>
                    <a:pt x="96" y="463"/>
                  </a:lnTo>
                  <a:lnTo>
                    <a:pt x="96" y="465"/>
                  </a:lnTo>
                  <a:lnTo>
                    <a:pt x="96" y="467"/>
                  </a:lnTo>
                  <a:lnTo>
                    <a:pt x="95" y="470"/>
                  </a:lnTo>
                  <a:lnTo>
                    <a:pt x="93" y="472"/>
                  </a:lnTo>
                  <a:lnTo>
                    <a:pt x="91" y="475"/>
                  </a:lnTo>
                  <a:lnTo>
                    <a:pt x="89" y="475"/>
                  </a:lnTo>
                  <a:lnTo>
                    <a:pt x="86" y="476"/>
                  </a:lnTo>
                  <a:lnTo>
                    <a:pt x="73" y="472"/>
                  </a:lnTo>
                  <a:lnTo>
                    <a:pt x="76" y="452"/>
                  </a:lnTo>
                  <a:close/>
                  <a:moveTo>
                    <a:pt x="69" y="111"/>
                  </a:moveTo>
                  <a:lnTo>
                    <a:pt x="69" y="134"/>
                  </a:lnTo>
                  <a:lnTo>
                    <a:pt x="69" y="157"/>
                  </a:lnTo>
                  <a:lnTo>
                    <a:pt x="66" y="182"/>
                  </a:lnTo>
                  <a:lnTo>
                    <a:pt x="65" y="207"/>
                  </a:lnTo>
                  <a:lnTo>
                    <a:pt x="60" y="232"/>
                  </a:lnTo>
                  <a:lnTo>
                    <a:pt x="58" y="258"/>
                  </a:lnTo>
                  <a:lnTo>
                    <a:pt x="55" y="284"/>
                  </a:lnTo>
                  <a:lnTo>
                    <a:pt x="52" y="308"/>
                  </a:lnTo>
                  <a:lnTo>
                    <a:pt x="50" y="334"/>
                  </a:lnTo>
                  <a:lnTo>
                    <a:pt x="49" y="359"/>
                  </a:lnTo>
                  <a:lnTo>
                    <a:pt x="49" y="337"/>
                  </a:lnTo>
                  <a:lnTo>
                    <a:pt x="49" y="316"/>
                  </a:lnTo>
                  <a:lnTo>
                    <a:pt x="52" y="291"/>
                  </a:lnTo>
                  <a:lnTo>
                    <a:pt x="55" y="267"/>
                  </a:lnTo>
                  <a:lnTo>
                    <a:pt x="58" y="241"/>
                  </a:lnTo>
                  <a:lnTo>
                    <a:pt x="60" y="215"/>
                  </a:lnTo>
                  <a:lnTo>
                    <a:pt x="63" y="189"/>
                  </a:lnTo>
                  <a:lnTo>
                    <a:pt x="66" y="162"/>
                  </a:lnTo>
                  <a:lnTo>
                    <a:pt x="68" y="136"/>
                  </a:lnTo>
                  <a:lnTo>
                    <a:pt x="69" y="111"/>
                  </a:lnTo>
                  <a:close/>
                  <a:moveTo>
                    <a:pt x="46" y="390"/>
                  </a:moveTo>
                  <a:lnTo>
                    <a:pt x="49" y="390"/>
                  </a:lnTo>
                  <a:lnTo>
                    <a:pt x="49" y="417"/>
                  </a:lnTo>
                  <a:lnTo>
                    <a:pt x="46" y="417"/>
                  </a:lnTo>
                  <a:lnTo>
                    <a:pt x="46" y="39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39" name="Freeform 49"/>
            <p:cNvSpPr>
              <a:spLocks noEditPoints="1"/>
            </p:cNvSpPr>
            <p:nvPr/>
          </p:nvSpPr>
          <p:spPr bwMode="auto">
            <a:xfrm>
              <a:off x="1848" y="1358"/>
              <a:ext cx="288" cy="877"/>
            </a:xfrm>
            <a:custGeom>
              <a:avLst/>
              <a:gdLst>
                <a:gd name="T0" fmla="*/ 270 w 577"/>
                <a:gd name="T1" fmla="*/ 510 h 1753"/>
                <a:gd name="T2" fmla="*/ 224 w 577"/>
                <a:gd name="T3" fmla="*/ 210 h 1753"/>
                <a:gd name="T4" fmla="*/ 160 w 577"/>
                <a:gd name="T5" fmla="*/ 34 h 1753"/>
                <a:gd name="T6" fmla="*/ 112 w 577"/>
                <a:gd name="T7" fmla="*/ 87 h 1753"/>
                <a:gd name="T8" fmla="*/ 100 w 577"/>
                <a:gd name="T9" fmla="*/ 63 h 1753"/>
                <a:gd name="T10" fmla="*/ 65 w 577"/>
                <a:gd name="T11" fmla="*/ 234 h 1753"/>
                <a:gd name="T12" fmla="*/ 1 w 577"/>
                <a:gd name="T13" fmla="*/ 471 h 1753"/>
                <a:gd name="T14" fmla="*/ 24 w 577"/>
                <a:gd name="T15" fmla="*/ 565 h 1753"/>
                <a:gd name="T16" fmla="*/ 81 w 577"/>
                <a:gd name="T17" fmla="*/ 577 h 1753"/>
                <a:gd name="T18" fmla="*/ 59 w 577"/>
                <a:gd name="T19" fmla="*/ 672 h 1753"/>
                <a:gd name="T20" fmla="*/ 138 w 577"/>
                <a:gd name="T21" fmla="*/ 864 h 1753"/>
                <a:gd name="T22" fmla="*/ 238 w 577"/>
                <a:gd name="T23" fmla="*/ 812 h 1753"/>
                <a:gd name="T24" fmla="*/ 200 w 577"/>
                <a:gd name="T25" fmla="*/ 623 h 1753"/>
                <a:gd name="T26" fmla="*/ 165 w 577"/>
                <a:gd name="T27" fmla="*/ 511 h 1753"/>
                <a:gd name="T28" fmla="*/ 167 w 577"/>
                <a:gd name="T29" fmla="*/ 487 h 1753"/>
                <a:gd name="T30" fmla="*/ 167 w 577"/>
                <a:gd name="T31" fmla="*/ 461 h 1753"/>
                <a:gd name="T32" fmla="*/ 180 w 577"/>
                <a:gd name="T33" fmla="*/ 383 h 1753"/>
                <a:gd name="T34" fmla="*/ 170 w 577"/>
                <a:gd name="T35" fmla="*/ 370 h 1753"/>
                <a:gd name="T36" fmla="*/ 182 w 577"/>
                <a:gd name="T37" fmla="*/ 328 h 1753"/>
                <a:gd name="T38" fmla="*/ 241 w 577"/>
                <a:gd name="T39" fmla="*/ 436 h 1753"/>
                <a:gd name="T40" fmla="*/ 258 w 577"/>
                <a:gd name="T41" fmla="*/ 477 h 1753"/>
                <a:gd name="T42" fmla="*/ 256 w 577"/>
                <a:gd name="T43" fmla="*/ 487 h 1753"/>
                <a:gd name="T44" fmla="*/ 258 w 577"/>
                <a:gd name="T45" fmla="*/ 487 h 1753"/>
                <a:gd name="T46" fmla="*/ 256 w 577"/>
                <a:gd name="T47" fmla="*/ 484 h 1753"/>
                <a:gd name="T48" fmla="*/ 228 w 577"/>
                <a:gd name="T49" fmla="*/ 424 h 1753"/>
                <a:gd name="T50" fmla="*/ 189 w 577"/>
                <a:gd name="T51" fmla="*/ 358 h 1753"/>
                <a:gd name="T52" fmla="*/ 201 w 577"/>
                <a:gd name="T53" fmla="*/ 401 h 1753"/>
                <a:gd name="T54" fmla="*/ 179 w 577"/>
                <a:gd name="T55" fmla="*/ 332 h 1753"/>
                <a:gd name="T56" fmla="*/ 170 w 577"/>
                <a:gd name="T57" fmla="*/ 322 h 1753"/>
                <a:gd name="T58" fmla="*/ 170 w 577"/>
                <a:gd name="T59" fmla="*/ 316 h 1753"/>
                <a:gd name="T60" fmla="*/ 169 w 577"/>
                <a:gd name="T61" fmla="*/ 315 h 1753"/>
                <a:gd name="T62" fmla="*/ 164 w 577"/>
                <a:gd name="T63" fmla="*/ 297 h 1753"/>
                <a:gd name="T64" fmla="*/ 21 w 577"/>
                <a:gd name="T65" fmla="*/ 540 h 1753"/>
                <a:gd name="T66" fmla="*/ 31 w 577"/>
                <a:gd name="T67" fmla="*/ 585 h 1753"/>
                <a:gd name="T68" fmla="*/ 41 w 577"/>
                <a:gd name="T69" fmla="*/ 597 h 1753"/>
                <a:gd name="T70" fmla="*/ 103 w 577"/>
                <a:gd name="T71" fmla="*/ 736 h 1753"/>
                <a:gd name="T72" fmla="*/ 105 w 577"/>
                <a:gd name="T73" fmla="*/ 732 h 1753"/>
                <a:gd name="T74" fmla="*/ 99 w 577"/>
                <a:gd name="T75" fmla="*/ 696 h 1753"/>
                <a:gd name="T76" fmla="*/ 98 w 577"/>
                <a:gd name="T77" fmla="*/ 675 h 1753"/>
                <a:gd name="T78" fmla="*/ 98 w 577"/>
                <a:gd name="T79" fmla="*/ 668 h 1753"/>
                <a:gd name="T80" fmla="*/ 98 w 577"/>
                <a:gd name="T81" fmla="*/ 671 h 1753"/>
                <a:gd name="T82" fmla="*/ 101 w 577"/>
                <a:gd name="T83" fmla="*/ 668 h 1753"/>
                <a:gd name="T84" fmla="*/ 94 w 577"/>
                <a:gd name="T85" fmla="*/ 569 h 1753"/>
                <a:gd name="T86" fmla="*/ 116 w 577"/>
                <a:gd name="T87" fmla="*/ 487 h 1753"/>
                <a:gd name="T88" fmla="*/ 128 w 577"/>
                <a:gd name="T89" fmla="*/ 468 h 1753"/>
                <a:gd name="T90" fmla="*/ 137 w 577"/>
                <a:gd name="T91" fmla="*/ 471 h 1753"/>
                <a:gd name="T92" fmla="*/ 130 w 577"/>
                <a:gd name="T93" fmla="*/ 454 h 1753"/>
                <a:gd name="T94" fmla="*/ 34 w 577"/>
                <a:gd name="T95" fmla="*/ 452 h 1753"/>
                <a:gd name="T96" fmla="*/ 73 w 577"/>
                <a:gd name="T97" fmla="*/ 428 h 1753"/>
                <a:gd name="T98" fmla="*/ 99 w 577"/>
                <a:gd name="T99" fmla="*/ 427 h 1753"/>
                <a:gd name="T100" fmla="*/ 141 w 577"/>
                <a:gd name="T101" fmla="*/ 445 h 1753"/>
                <a:gd name="T102" fmla="*/ 129 w 577"/>
                <a:gd name="T103" fmla="*/ 386 h 1753"/>
                <a:gd name="T104" fmla="*/ 154 w 577"/>
                <a:gd name="T105" fmla="*/ 355 h 1753"/>
                <a:gd name="T106" fmla="*/ 144 w 577"/>
                <a:gd name="T107" fmla="*/ 520 h 1753"/>
                <a:gd name="T108" fmla="*/ 116 w 577"/>
                <a:gd name="T109" fmla="*/ 549 h 1753"/>
                <a:gd name="T110" fmla="*/ 103 w 577"/>
                <a:gd name="T111" fmla="*/ 562 h 1753"/>
                <a:gd name="T112" fmla="*/ 106 w 577"/>
                <a:gd name="T113" fmla="*/ 686 h 1753"/>
                <a:gd name="T114" fmla="*/ 107 w 577"/>
                <a:gd name="T115" fmla="*/ 730 h 1753"/>
                <a:gd name="T116" fmla="*/ 108 w 577"/>
                <a:gd name="T117" fmla="*/ 741 h 1753"/>
                <a:gd name="T118" fmla="*/ 110 w 577"/>
                <a:gd name="T119" fmla="*/ 758 h 1753"/>
                <a:gd name="T120" fmla="*/ 115 w 577"/>
                <a:gd name="T121" fmla="*/ 569 h 1753"/>
                <a:gd name="T122" fmla="*/ 142 w 577"/>
                <a:gd name="T123" fmla="*/ 577 h 1753"/>
                <a:gd name="T124" fmla="*/ 184 w 577"/>
                <a:gd name="T125" fmla="*/ 638 h 17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77" h="1753">
                  <a:moveTo>
                    <a:pt x="330" y="1292"/>
                  </a:moveTo>
                  <a:lnTo>
                    <a:pt x="327" y="1289"/>
                  </a:lnTo>
                  <a:lnTo>
                    <a:pt x="350" y="1271"/>
                  </a:lnTo>
                  <a:lnTo>
                    <a:pt x="373" y="1253"/>
                  </a:lnTo>
                  <a:lnTo>
                    <a:pt x="397" y="1235"/>
                  </a:lnTo>
                  <a:lnTo>
                    <a:pt x="420" y="1216"/>
                  </a:lnTo>
                  <a:lnTo>
                    <a:pt x="443" y="1199"/>
                  </a:lnTo>
                  <a:lnTo>
                    <a:pt x="467" y="1180"/>
                  </a:lnTo>
                  <a:lnTo>
                    <a:pt x="490" y="1163"/>
                  </a:lnTo>
                  <a:lnTo>
                    <a:pt x="514" y="1146"/>
                  </a:lnTo>
                  <a:lnTo>
                    <a:pt x="539" y="1129"/>
                  </a:lnTo>
                  <a:lnTo>
                    <a:pt x="563" y="1113"/>
                  </a:lnTo>
                  <a:lnTo>
                    <a:pt x="546" y="1069"/>
                  </a:lnTo>
                  <a:lnTo>
                    <a:pt x="544" y="1044"/>
                  </a:lnTo>
                  <a:lnTo>
                    <a:pt x="540" y="1020"/>
                  </a:lnTo>
                  <a:lnTo>
                    <a:pt x="536" y="997"/>
                  </a:lnTo>
                  <a:lnTo>
                    <a:pt x="532" y="973"/>
                  </a:lnTo>
                  <a:lnTo>
                    <a:pt x="526" y="948"/>
                  </a:lnTo>
                  <a:lnTo>
                    <a:pt x="520" y="925"/>
                  </a:lnTo>
                  <a:lnTo>
                    <a:pt x="516" y="901"/>
                  </a:lnTo>
                  <a:lnTo>
                    <a:pt x="510" y="877"/>
                  </a:lnTo>
                  <a:lnTo>
                    <a:pt x="506" y="852"/>
                  </a:lnTo>
                  <a:lnTo>
                    <a:pt x="502" y="828"/>
                  </a:lnTo>
                  <a:lnTo>
                    <a:pt x="494" y="828"/>
                  </a:lnTo>
                  <a:lnTo>
                    <a:pt x="481" y="762"/>
                  </a:lnTo>
                  <a:lnTo>
                    <a:pt x="471" y="696"/>
                  </a:lnTo>
                  <a:lnTo>
                    <a:pt x="463" y="627"/>
                  </a:lnTo>
                  <a:lnTo>
                    <a:pt x="456" y="558"/>
                  </a:lnTo>
                  <a:lnTo>
                    <a:pt x="451" y="490"/>
                  </a:lnTo>
                  <a:lnTo>
                    <a:pt x="449" y="419"/>
                  </a:lnTo>
                  <a:lnTo>
                    <a:pt x="447" y="349"/>
                  </a:lnTo>
                  <a:lnTo>
                    <a:pt x="447" y="280"/>
                  </a:lnTo>
                  <a:lnTo>
                    <a:pt x="450" y="212"/>
                  </a:lnTo>
                  <a:lnTo>
                    <a:pt x="454" y="144"/>
                  </a:lnTo>
                  <a:lnTo>
                    <a:pt x="457" y="129"/>
                  </a:lnTo>
                  <a:lnTo>
                    <a:pt x="461" y="114"/>
                  </a:lnTo>
                  <a:lnTo>
                    <a:pt x="464" y="100"/>
                  </a:lnTo>
                  <a:lnTo>
                    <a:pt x="469" y="84"/>
                  </a:lnTo>
                  <a:lnTo>
                    <a:pt x="471" y="70"/>
                  </a:lnTo>
                  <a:lnTo>
                    <a:pt x="476" y="56"/>
                  </a:lnTo>
                  <a:lnTo>
                    <a:pt x="479" y="41"/>
                  </a:lnTo>
                  <a:lnTo>
                    <a:pt x="483" y="27"/>
                  </a:lnTo>
                  <a:lnTo>
                    <a:pt x="487" y="13"/>
                  </a:lnTo>
                  <a:lnTo>
                    <a:pt x="491" y="0"/>
                  </a:lnTo>
                  <a:lnTo>
                    <a:pt x="320" y="68"/>
                  </a:lnTo>
                  <a:lnTo>
                    <a:pt x="308" y="68"/>
                  </a:lnTo>
                  <a:lnTo>
                    <a:pt x="297" y="71"/>
                  </a:lnTo>
                  <a:lnTo>
                    <a:pt x="287" y="76"/>
                  </a:lnTo>
                  <a:lnTo>
                    <a:pt x="277" y="80"/>
                  </a:lnTo>
                  <a:lnTo>
                    <a:pt x="267" y="84"/>
                  </a:lnTo>
                  <a:lnTo>
                    <a:pt x="257" y="90"/>
                  </a:lnTo>
                  <a:lnTo>
                    <a:pt x="247" y="93"/>
                  </a:lnTo>
                  <a:lnTo>
                    <a:pt x="237" y="97"/>
                  </a:lnTo>
                  <a:lnTo>
                    <a:pt x="227" y="99"/>
                  </a:lnTo>
                  <a:lnTo>
                    <a:pt x="217" y="99"/>
                  </a:lnTo>
                  <a:lnTo>
                    <a:pt x="227" y="110"/>
                  </a:lnTo>
                  <a:lnTo>
                    <a:pt x="224" y="126"/>
                  </a:lnTo>
                  <a:lnTo>
                    <a:pt x="222" y="142"/>
                  </a:lnTo>
                  <a:lnTo>
                    <a:pt x="222" y="157"/>
                  </a:lnTo>
                  <a:lnTo>
                    <a:pt x="224" y="174"/>
                  </a:lnTo>
                  <a:lnTo>
                    <a:pt x="225" y="190"/>
                  </a:lnTo>
                  <a:lnTo>
                    <a:pt x="227" y="206"/>
                  </a:lnTo>
                  <a:lnTo>
                    <a:pt x="227" y="222"/>
                  </a:lnTo>
                  <a:lnTo>
                    <a:pt x="227" y="238"/>
                  </a:lnTo>
                  <a:lnTo>
                    <a:pt x="224" y="252"/>
                  </a:lnTo>
                  <a:lnTo>
                    <a:pt x="219" y="265"/>
                  </a:lnTo>
                  <a:lnTo>
                    <a:pt x="212" y="252"/>
                  </a:lnTo>
                  <a:lnTo>
                    <a:pt x="206" y="238"/>
                  </a:lnTo>
                  <a:lnTo>
                    <a:pt x="204" y="222"/>
                  </a:lnTo>
                  <a:lnTo>
                    <a:pt x="201" y="206"/>
                  </a:lnTo>
                  <a:lnTo>
                    <a:pt x="199" y="190"/>
                  </a:lnTo>
                  <a:lnTo>
                    <a:pt x="199" y="174"/>
                  </a:lnTo>
                  <a:lnTo>
                    <a:pt x="199" y="157"/>
                  </a:lnTo>
                  <a:lnTo>
                    <a:pt x="199" y="142"/>
                  </a:lnTo>
                  <a:lnTo>
                    <a:pt x="201" y="126"/>
                  </a:lnTo>
                  <a:lnTo>
                    <a:pt x="202" y="110"/>
                  </a:lnTo>
                  <a:lnTo>
                    <a:pt x="194" y="119"/>
                  </a:lnTo>
                  <a:lnTo>
                    <a:pt x="188" y="127"/>
                  </a:lnTo>
                  <a:lnTo>
                    <a:pt x="182" y="137"/>
                  </a:lnTo>
                  <a:lnTo>
                    <a:pt x="179" y="149"/>
                  </a:lnTo>
                  <a:lnTo>
                    <a:pt x="176" y="160"/>
                  </a:lnTo>
                  <a:lnTo>
                    <a:pt x="175" y="172"/>
                  </a:lnTo>
                  <a:lnTo>
                    <a:pt x="175" y="183"/>
                  </a:lnTo>
                  <a:lnTo>
                    <a:pt x="176" y="195"/>
                  </a:lnTo>
                  <a:lnTo>
                    <a:pt x="179" y="206"/>
                  </a:lnTo>
                  <a:lnTo>
                    <a:pt x="182" y="219"/>
                  </a:lnTo>
                  <a:lnTo>
                    <a:pt x="166" y="280"/>
                  </a:lnTo>
                  <a:lnTo>
                    <a:pt x="154" y="342"/>
                  </a:lnTo>
                  <a:lnTo>
                    <a:pt x="141" y="405"/>
                  </a:lnTo>
                  <a:lnTo>
                    <a:pt x="131" y="467"/>
                  </a:lnTo>
                  <a:lnTo>
                    <a:pt x="119" y="530"/>
                  </a:lnTo>
                  <a:lnTo>
                    <a:pt x="108" y="591"/>
                  </a:lnTo>
                  <a:lnTo>
                    <a:pt x="95" y="653"/>
                  </a:lnTo>
                  <a:lnTo>
                    <a:pt x="80" y="715"/>
                  </a:lnTo>
                  <a:lnTo>
                    <a:pt x="65" y="776"/>
                  </a:lnTo>
                  <a:lnTo>
                    <a:pt x="45" y="838"/>
                  </a:lnTo>
                  <a:lnTo>
                    <a:pt x="40" y="849"/>
                  </a:lnTo>
                  <a:lnTo>
                    <a:pt x="35" y="859"/>
                  </a:lnTo>
                  <a:lnTo>
                    <a:pt x="30" y="871"/>
                  </a:lnTo>
                  <a:lnTo>
                    <a:pt x="25" y="882"/>
                  </a:lnTo>
                  <a:lnTo>
                    <a:pt x="19" y="894"/>
                  </a:lnTo>
                  <a:lnTo>
                    <a:pt x="13" y="905"/>
                  </a:lnTo>
                  <a:lnTo>
                    <a:pt x="9" y="917"/>
                  </a:lnTo>
                  <a:lnTo>
                    <a:pt x="5" y="930"/>
                  </a:lnTo>
                  <a:lnTo>
                    <a:pt x="2" y="942"/>
                  </a:lnTo>
                  <a:lnTo>
                    <a:pt x="0" y="955"/>
                  </a:lnTo>
                  <a:lnTo>
                    <a:pt x="2" y="964"/>
                  </a:lnTo>
                  <a:lnTo>
                    <a:pt x="3" y="973"/>
                  </a:lnTo>
                  <a:lnTo>
                    <a:pt x="3" y="983"/>
                  </a:lnTo>
                  <a:lnTo>
                    <a:pt x="3" y="991"/>
                  </a:lnTo>
                  <a:lnTo>
                    <a:pt x="5" y="1001"/>
                  </a:lnTo>
                  <a:lnTo>
                    <a:pt x="6" y="1010"/>
                  </a:lnTo>
                  <a:lnTo>
                    <a:pt x="7" y="1018"/>
                  </a:lnTo>
                  <a:lnTo>
                    <a:pt x="12" y="1026"/>
                  </a:lnTo>
                  <a:lnTo>
                    <a:pt x="17" y="1033"/>
                  </a:lnTo>
                  <a:lnTo>
                    <a:pt x="25" y="1038"/>
                  </a:lnTo>
                  <a:lnTo>
                    <a:pt x="30" y="1061"/>
                  </a:lnTo>
                  <a:lnTo>
                    <a:pt x="37" y="1084"/>
                  </a:lnTo>
                  <a:lnTo>
                    <a:pt x="43" y="1107"/>
                  </a:lnTo>
                  <a:lnTo>
                    <a:pt x="49" y="1130"/>
                  </a:lnTo>
                  <a:lnTo>
                    <a:pt x="55" y="1153"/>
                  </a:lnTo>
                  <a:lnTo>
                    <a:pt x="60" y="1175"/>
                  </a:lnTo>
                  <a:lnTo>
                    <a:pt x="68" y="1198"/>
                  </a:lnTo>
                  <a:lnTo>
                    <a:pt x="75" y="1219"/>
                  </a:lnTo>
                  <a:lnTo>
                    <a:pt x="83" y="1242"/>
                  </a:lnTo>
                  <a:lnTo>
                    <a:pt x="93" y="1265"/>
                  </a:lnTo>
                  <a:lnTo>
                    <a:pt x="98" y="1251"/>
                  </a:lnTo>
                  <a:lnTo>
                    <a:pt x="102" y="1236"/>
                  </a:lnTo>
                  <a:lnTo>
                    <a:pt x="108" y="1222"/>
                  </a:lnTo>
                  <a:lnTo>
                    <a:pt x="115" y="1208"/>
                  </a:lnTo>
                  <a:lnTo>
                    <a:pt x="122" y="1195"/>
                  </a:lnTo>
                  <a:lnTo>
                    <a:pt x="131" y="1182"/>
                  </a:lnTo>
                  <a:lnTo>
                    <a:pt x="141" y="1170"/>
                  </a:lnTo>
                  <a:lnTo>
                    <a:pt x="151" y="1160"/>
                  </a:lnTo>
                  <a:lnTo>
                    <a:pt x="162" y="1153"/>
                  </a:lnTo>
                  <a:lnTo>
                    <a:pt x="175" y="1147"/>
                  </a:lnTo>
                  <a:lnTo>
                    <a:pt x="168" y="1162"/>
                  </a:lnTo>
                  <a:lnTo>
                    <a:pt x="161" y="1176"/>
                  </a:lnTo>
                  <a:lnTo>
                    <a:pt x="154" y="1190"/>
                  </a:lnTo>
                  <a:lnTo>
                    <a:pt x="148" y="1205"/>
                  </a:lnTo>
                  <a:lnTo>
                    <a:pt x="141" y="1219"/>
                  </a:lnTo>
                  <a:lnTo>
                    <a:pt x="135" y="1233"/>
                  </a:lnTo>
                  <a:lnTo>
                    <a:pt x="129" y="1248"/>
                  </a:lnTo>
                  <a:lnTo>
                    <a:pt x="123" y="1262"/>
                  </a:lnTo>
                  <a:lnTo>
                    <a:pt x="118" y="1276"/>
                  </a:lnTo>
                  <a:lnTo>
                    <a:pt x="113" y="1292"/>
                  </a:lnTo>
                  <a:lnTo>
                    <a:pt x="112" y="1305"/>
                  </a:lnTo>
                  <a:lnTo>
                    <a:pt x="113" y="1318"/>
                  </a:lnTo>
                  <a:lnTo>
                    <a:pt x="115" y="1331"/>
                  </a:lnTo>
                  <a:lnTo>
                    <a:pt x="119" y="1344"/>
                  </a:lnTo>
                  <a:lnTo>
                    <a:pt x="123" y="1358"/>
                  </a:lnTo>
                  <a:lnTo>
                    <a:pt x="126" y="1371"/>
                  </a:lnTo>
                  <a:lnTo>
                    <a:pt x="131" y="1385"/>
                  </a:lnTo>
                  <a:lnTo>
                    <a:pt x="133" y="1400"/>
                  </a:lnTo>
                  <a:lnTo>
                    <a:pt x="133" y="1412"/>
                  </a:lnTo>
                  <a:lnTo>
                    <a:pt x="133" y="1427"/>
                  </a:lnTo>
                  <a:lnTo>
                    <a:pt x="143" y="1463"/>
                  </a:lnTo>
                  <a:lnTo>
                    <a:pt x="154" y="1500"/>
                  </a:lnTo>
                  <a:lnTo>
                    <a:pt x="165" y="1537"/>
                  </a:lnTo>
                  <a:lnTo>
                    <a:pt x="176" y="1574"/>
                  </a:lnTo>
                  <a:lnTo>
                    <a:pt x="189" y="1610"/>
                  </a:lnTo>
                  <a:lnTo>
                    <a:pt x="206" y="1645"/>
                  </a:lnTo>
                  <a:lnTo>
                    <a:pt x="225" y="1676"/>
                  </a:lnTo>
                  <a:lnTo>
                    <a:pt x="248" y="1703"/>
                  </a:lnTo>
                  <a:lnTo>
                    <a:pt x="277" y="1728"/>
                  </a:lnTo>
                  <a:lnTo>
                    <a:pt x="310" y="1746"/>
                  </a:lnTo>
                  <a:lnTo>
                    <a:pt x="305" y="1749"/>
                  </a:lnTo>
                  <a:lnTo>
                    <a:pt x="318" y="1752"/>
                  </a:lnTo>
                  <a:lnTo>
                    <a:pt x="330" y="1753"/>
                  </a:lnTo>
                  <a:lnTo>
                    <a:pt x="343" y="1753"/>
                  </a:lnTo>
                  <a:lnTo>
                    <a:pt x="354" y="1751"/>
                  </a:lnTo>
                  <a:lnTo>
                    <a:pt x="364" y="1748"/>
                  </a:lnTo>
                  <a:lnTo>
                    <a:pt x="374" y="1743"/>
                  </a:lnTo>
                  <a:lnTo>
                    <a:pt x="386" y="1738"/>
                  </a:lnTo>
                  <a:lnTo>
                    <a:pt x="394" y="1732"/>
                  </a:lnTo>
                  <a:lnTo>
                    <a:pt x="404" y="1725"/>
                  </a:lnTo>
                  <a:lnTo>
                    <a:pt x="413" y="1719"/>
                  </a:lnTo>
                  <a:lnTo>
                    <a:pt x="436" y="1689"/>
                  </a:lnTo>
                  <a:lnTo>
                    <a:pt x="456" y="1657"/>
                  </a:lnTo>
                  <a:lnTo>
                    <a:pt x="476" y="1624"/>
                  </a:lnTo>
                  <a:lnTo>
                    <a:pt x="493" y="1590"/>
                  </a:lnTo>
                  <a:lnTo>
                    <a:pt x="510" y="1556"/>
                  </a:lnTo>
                  <a:lnTo>
                    <a:pt x="526" y="1520"/>
                  </a:lnTo>
                  <a:lnTo>
                    <a:pt x="540" y="1484"/>
                  </a:lnTo>
                  <a:lnTo>
                    <a:pt x="553" y="1448"/>
                  </a:lnTo>
                  <a:lnTo>
                    <a:pt x="566" y="1411"/>
                  </a:lnTo>
                  <a:lnTo>
                    <a:pt x="577" y="1375"/>
                  </a:lnTo>
                  <a:lnTo>
                    <a:pt x="567" y="1127"/>
                  </a:lnTo>
                  <a:lnTo>
                    <a:pt x="544" y="1146"/>
                  </a:lnTo>
                  <a:lnTo>
                    <a:pt x="522" y="1163"/>
                  </a:lnTo>
                  <a:lnTo>
                    <a:pt x="499" y="1180"/>
                  </a:lnTo>
                  <a:lnTo>
                    <a:pt x="474" y="1198"/>
                  </a:lnTo>
                  <a:lnTo>
                    <a:pt x="450" y="1213"/>
                  </a:lnTo>
                  <a:lnTo>
                    <a:pt x="426" y="1230"/>
                  </a:lnTo>
                  <a:lnTo>
                    <a:pt x="401" y="1246"/>
                  </a:lnTo>
                  <a:lnTo>
                    <a:pt x="377" y="1261"/>
                  </a:lnTo>
                  <a:lnTo>
                    <a:pt x="353" y="1276"/>
                  </a:lnTo>
                  <a:lnTo>
                    <a:pt x="330" y="1292"/>
                  </a:lnTo>
                  <a:close/>
                  <a:moveTo>
                    <a:pt x="337" y="1073"/>
                  </a:moveTo>
                  <a:lnTo>
                    <a:pt x="334" y="1073"/>
                  </a:lnTo>
                  <a:lnTo>
                    <a:pt x="333" y="1066"/>
                  </a:lnTo>
                  <a:lnTo>
                    <a:pt x="331" y="1059"/>
                  </a:lnTo>
                  <a:lnTo>
                    <a:pt x="330" y="1053"/>
                  </a:lnTo>
                  <a:lnTo>
                    <a:pt x="330" y="1046"/>
                  </a:lnTo>
                  <a:lnTo>
                    <a:pt x="330" y="1040"/>
                  </a:lnTo>
                  <a:lnTo>
                    <a:pt x="330" y="1033"/>
                  </a:lnTo>
                  <a:lnTo>
                    <a:pt x="330" y="1027"/>
                  </a:lnTo>
                  <a:lnTo>
                    <a:pt x="331" y="1021"/>
                  </a:lnTo>
                  <a:lnTo>
                    <a:pt x="333" y="1016"/>
                  </a:lnTo>
                  <a:lnTo>
                    <a:pt x="334" y="1010"/>
                  </a:lnTo>
                  <a:lnTo>
                    <a:pt x="333" y="1007"/>
                  </a:lnTo>
                  <a:lnTo>
                    <a:pt x="331" y="1006"/>
                  </a:lnTo>
                  <a:lnTo>
                    <a:pt x="330" y="1003"/>
                  </a:lnTo>
                  <a:lnTo>
                    <a:pt x="330" y="1001"/>
                  </a:lnTo>
                  <a:lnTo>
                    <a:pt x="328" y="998"/>
                  </a:lnTo>
                  <a:lnTo>
                    <a:pt x="328" y="995"/>
                  </a:lnTo>
                  <a:lnTo>
                    <a:pt x="328" y="994"/>
                  </a:lnTo>
                  <a:lnTo>
                    <a:pt x="327" y="991"/>
                  </a:lnTo>
                  <a:lnTo>
                    <a:pt x="327" y="988"/>
                  </a:lnTo>
                  <a:lnTo>
                    <a:pt x="327" y="987"/>
                  </a:lnTo>
                  <a:lnTo>
                    <a:pt x="330" y="990"/>
                  </a:lnTo>
                  <a:lnTo>
                    <a:pt x="330" y="970"/>
                  </a:lnTo>
                  <a:lnTo>
                    <a:pt x="334" y="973"/>
                  </a:lnTo>
                  <a:lnTo>
                    <a:pt x="334" y="967"/>
                  </a:lnTo>
                  <a:lnTo>
                    <a:pt x="333" y="960"/>
                  </a:lnTo>
                  <a:lnTo>
                    <a:pt x="333" y="955"/>
                  </a:lnTo>
                  <a:lnTo>
                    <a:pt x="331" y="950"/>
                  </a:lnTo>
                  <a:lnTo>
                    <a:pt x="331" y="944"/>
                  </a:lnTo>
                  <a:lnTo>
                    <a:pt x="331" y="940"/>
                  </a:lnTo>
                  <a:lnTo>
                    <a:pt x="331" y="934"/>
                  </a:lnTo>
                  <a:lnTo>
                    <a:pt x="331" y="928"/>
                  </a:lnTo>
                  <a:lnTo>
                    <a:pt x="333" y="924"/>
                  </a:lnTo>
                  <a:lnTo>
                    <a:pt x="334" y="918"/>
                  </a:lnTo>
                  <a:lnTo>
                    <a:pt x="334" y="920"/>
                  </a:lnTo>
                  <a:lnTo>
                    <a:pt x="334" y="921"/>
                  </a:lnTo>
                  <a:lnTo>
                    <a:pt x="334" y="922"/>
                  </a:lnTo>
                  <a:lnTo>
                    <a:pt x="335" y="922"/>
                  </a:lnTo>
                  <a:lnTo>
                    <a:pt x="337" y="924"/>
                  </a:lnTo>
                  <a:lnTo>
                    <a:pt x="340" y="904"/>
                  </a:lnTo>
                  <a:lnTo>
                    <a:pt x="337" y="1073"/>
                  </a:lnTo>
                  <a:close/>
                  <a:moveTo>
                    <a:pt x="337" y="729"/>
                  </a:moveTo>
                  <a:lnTo>
                    <a:pt x="344" y="725"/>
                  </a:lnTo>
                  <a:lnTo>
                    <a:pt x="347" y="735"/>
                  </a:lnTo>
                  <a:lnTo>
                    <a:pt x="351" y="745"/>
                  </a:lnTo>
                  <a:lnTo>
                    <a:pt x="355" y="755"/>
                  </a:lnTo>
                  <a:lnTo>
                    <a:pt x="360" y="765"/>
                  </a:lnTo>
                  <a:lnTo>
                    <a:pt x="364" y="775"/>
                  </a:lnTo>
                  <a:lnTo>
                    <a:pt x="368" y="783"/>
                  </a:lnTo>
                  <a:lnTo>
                    <a:pt x="373" y="793"/>
                  </a:lnTo>
                  <a:lnTo>
                    <a:pt x="377" y="802"/>
                  </a:lnTo>
                  <a:lnTo>
                    <a:pt x="383" y="812"/>
                  </a:lnTo>
                  <a:lnTo>
                    <a:pt x="388" y="821"/>
                  </a:lnTo>
                  <a:lnTo>
                    <a:pt x="381" y="812"/>
                  </a:lnTo>
                  <a:lnTo>
                    <a:pt x="375" y="805"/>
                  </a:lnTo>
                  <a:lnTo>
                    <a:pt x="370" y="795"/>
                  </a:lnTo>
                  <a:lnTo>
                    <a:pt x="364" y="786"/>
                  </a:lnTo>
                  <a:lnTo>
                    <a:pt x="358" y="778"/>
                  </a:lnTo>
                  <a:lnTo>
                    <a:pt x="353" y="768"/>
                  </a:lnTo>
                  <a:lnTo>
                    <a:pt x="348" y="758"/>
                  </a:lnTo>
                  <a:lnTo>
                    <a:pt x="344" y="749"/>
                  </a:lnTo>
                  <a:lnTo>
                    <a:pt x="340" y="739"/>
                  </a:lnTo>
                  <a:lnTo>
                    <a:pt x="337" y="729"/>
                  </a:lnTo>
                  <a:close/>
                  <a:moveTo>
                    <a:pt x="337" y="700"/>
                  </a:moveTo>
                  <a:lnTo>
                    <a:pt x="340" y="700"/>
                  </a:lnTo>
                  <a:lnTo>
                    <a:pt x="344" y="718"/>
                  </a:lnTo>
                  <a:lnTo>
                    <a:pt x="340" y="718"/>
                  </a:lnTo>
                  <a:lnTo>
                    <a:pt x="337" y="700"/>
                  </a:lnTo>
                  <a:close/>
                  <a:moveTo>
                    <a:pt x="322" y="553"/>
                  </a:moveTo>
                  <a:lnTo>
                    <a:pt x="331" y="579"/>
                  </a:lnTo>
                  <a:lnTo>
                    <a:pt x="343" y="604"/>
                  </a:lnTo>
                  <a:lnTo>
                    <a:pt x="353" y="630"/>
                  </a:lnTo>
                  <a:lnTo>
                    <a:pt x="365" y="656"/>
                  </a:lnTo>
                  <a:lnTo>
                    <a:pt x="377" y="680"/>
                  </a:lnTo>
                  <a:lnTo>
                    <a:pt x="390" y="705"/>
                  </a:lnTo>
                  <a:lnTo>
                    <a:pt x="403" y="729"/>
                  </a:lnTo>
                  <a:lnTo>
                    <a:pt x="416" y="753"/>
                  </a:lnTo>
                  <a:lnTo>
                    <a:pt x="428" y="776"/>
                  </a:lnTo>
                  <a:lnTo>
                    <a:pt x="440" y="798"/>
                  </a:lnTo>
                  <a:lnTo>
                    <a:pt x="446" y="803"/>
                  </a:lnTo>
                  <a:lnTo>
                    <a:pt x="451" y="811"/>
                  </a:lnTo>
                  <a:lnTo>
                    <a:pt x="456" y="819"/>
                  </a:lnTo>
                  <a:lnTo>
                    <a:pt x="460" y="828"/>
                  </a:lnTo>
                  <a:lnTo>
                    <a:pt x="464" y="836"/>
                  </a:lnTo>
                  <a:lnTo>
                    <a:pt x="469" y="845"/>
                  </a:lnTo>
                  <a:lnTo>
                    <a:pt x="473" y="854"/>
                  </a:lnTo>
                  <a:lnTo>
                    <a:pt x="477" y="862"/>
                  </a:lnTo>
                  <a:lnTo>
                    <a:pt x="483" y="871"/>
                  </a:lnTo>
                  <a:lnTo>
                    <a:pt x="489" y="879"/>
                  </a:lnTo>
                  <a:lnTo>
                    <a:pt x="490" y="887"/>
                  </a:lnTo>
                  <a:lnTo>
                    <a:pt x="491" y="892"/>
                  </a:lnTo>
                  <a:lnTo>
                    <a:pt x="494" y="898"/>
                  </a:lnTo>
                  <a:lnTo>
                    <a:pt x="497" y="904"/>
                  </a:lnTo>
                  <a:lnTo>
                    <a:pt x="502" y="910"/>
                  </a:lnTo>
                  <a:lnTo>
                    <a:pt x="504" y="915"/>
                  </a:lnTo>
                  <a:lnTo>
                    <a:pt x="507" y="921"/>
                  </a:lnTo>
                  <a:lnTo>
                    <a:pt x="509" y="928"/>
                  </a:lnTo>
                  <a:lnTo>
                    <a:pt x="510" y="937"/>
                  </a:lnTo>
                  <a:lnTo>
                    <a:pt x="509" y="945"/>
                  </a:lnTo>
                  <a:lnTo>
                    <a:pt x="512" y="947"/>
                  </a:lnTo>
                  <a:lnTo>
                    <a:pt x="514" y="948"/>
                  </a:lnTo>
                  <a:lnTo>
                    <a:pt x="514" y="951"/>
                  </a:lnTo>
                  <a:lnTo>
                    <a:pt x="516" y="954"/>
                  </a:lnTo>
                  <a:lnTo>
                    <a:pt x="516" y="955"/>
                  </a:lnTo>
                  <a:lnTo>
                    <a:pt x="514" y="958"/>
                  </a:lnTo>
                  <a:lnTo>
                    <a:pt x="514" y="961"/>
                  </a:lnTo>
                  <a:lnTo>
                    <a:pt x="513" y="964"/>
                  </a:lnTo>
                  <a:lnTo>
                    <a:pt x="513" y="965"/>
                  </a:lnTo>
                  <a:lnTo>
                    <a:pt x="512" y="968"/>
                  </a:lnTo>
                  <a:lnTo>
                    <a:pt x="513" y="970"/>
                  </a:lnTo>
                  <a:lnTo>
                    <a:pt x="513" y="971"/>
                  </a:lnTo>
                  <a:lnTo>
                    <a:pt x="513" y="973"/>
                  </a:lnTo>
                  <a:lnTo>
                    <a:pt x="514" y="973"/>
                  </a:lnTo>
                  <a:lnTo>
                    <a:pt x="516" y="973"/>
                  </a:lnTo>
                  <a:lnTo>
                    <a:pt x="517" y="973"/>
                  </a:lnTo>
                  <a:lnTo>
                    <a:pt x="519" y="973"/>
                  </a:lnTo>
                  <a:lnTo>
                    <a:pt x="517" y="973"/>
                  </a:lnTo>
                  <a:lnTo>
                    <a:pt x="517" y="974"/>
                  </a:lnTo>
                  <a:lnTo>
                    <a:pt x="516" y="974"/>
                  </a:lnTo>
                  <a:lnTo>
                    <a:pt x="514" y="974"/>
                  </a:lnTo>
                  <a:lnTo>
                    <a:pt x="514" y="973"/>
                  </a:lnTo>
                  <a:lnTo>
                    <a:pt x="513" y="973"/>
                  </a:lnTo>
                  <a:lnTo>
                    <a:pt x="513" y="971"/>
                  </a:lnTo>
                  <a:lnTo>
                    <a:pt x="512" y="971"/>
                  </a:lnTo>
                  <a:lnTo>
                    <a:pt x="512" y="970"/>
                  </a:lnTo>
                  <a:lnTo>
                    <a:pt x="512" y="968"/>
                  </a:lnTo>
                  <a:lnTo>
                    <a:pt x="512" y="965"/>
                  </a:lnTo>
                  <a:lnTo>
                    <a:pt x="512" y="963"/>
                  </a:lnTo>
                  <a:lnTo>
                    <a:pt x="510" y="958"/>
                  </a:lnTo>
                  <a:lnTo>
                    <a:pt x="510" y="955"/>
                  </a:lnTo>
                  <a:lnTo>
                    <a:pt x="510" y="952"/>
                  </a:lnTo>
                  <a:lnTo>
                    <a:pt x="509" y="948"/>
                  </a:lnTo>
                  <a:lnTo>
                    <a:pt x="509" y="945"/>
                  </a:lnTo>
                  <a:lnTo>
                    <a:pt x="507" y="942"/>
                  </a:lnTo>
                  <a:lnTo>
                    <a:pt x="507" y="940"/>
                  </a:lnTo>
                  <a:lnTo>
                    <a:pt x="506" y="938"/>
                  </a:lnTo>
                  <a:lnTo>
                    <a:pt x="493" y="915"/>
                  </a:lnTo>
                  <a:lnTo>
                    <a:pt x="480" y="892"/>
                  </a:lnTo>
                  <a:lnTo>
                    <a:pt x="469" y="869"/>
                  </a:lnTo>
                  <a:lnTo>
                    <a:pt x="456" y="848"/>
                  </a:lnTo>
                  <a:lnTo>
                    <a:pt x="443" y="825"/>
                  </a:lnTo>
                  <a:lnTo>
                    <a:pt x="431" y="802"/>
                  </a:lnTo>
                  <a:lnTo>
                    <a:pt x="420" y="779"/>
                  </a:lnTo>
                  <a:lnTo>
                    <a:pt x="407" y="758"/>
                  </a:lnTo>
                  <a:lnTo>
                    <a:pt x="397" y="735"/>
                  </a:lnTo>
                  <a:lnTo>
                    <a:pt x="386" y="712"/>
                  </a:lnTo>
                  <a:lnTo>
                    <a:pt x="384" y="712"/>
                  </a:lnTo>
                  <a:lnTo>
                    <a:pt x="383" y="712"/>
                  </a:lnTo>
                  <a:lnTo>
                    <a:pt x="381" y="712"/>
                  </a:lnTo>
                  <a:lnTo>
                    <a:pt x="380" y="712"/>
                  </a:lnTo>
                  <a:lnTo>
                    <a:pt x="380" y="713"/>
                  </a:lnTo>
                  <a:lnTo>
                    <a:pt x="378" y="715"/>
                  </a:lnTo>
                  <a:lnTo>
                    <a:pt x="384" y="730"/>
                  </a:lnTo>
                  <a:lnTo>
                    <a:pt x="390" y="746"/>
                  </a:lnTo>
                  <a:lnTo>
                    <a:pt x="398" y="762"/>
                  </a:lnTo>
                  <a:lnTo>
                    <a:pt x="406" y="778"/>
                  </a:lnTo>
                  <a:lnTo>
                    <a:pt x="414" y="795"/>
                  </a:lnTo>
                  <a:lnTo>
                    <a:pt x="421" y="811"/>
                  </a:lnTo>
                  <a:lnTo>
                    <a:pt x="430" y="828"/>
                  </a:lnTo>
                  <a:lnTo>
                    <a:pt x="437" y="844"/>
                  </a:lnTo>
                  <a:lnTo>
                    <a:pt x="444" y="861"/>
                  </a:lnTo>
                  <a:lnTo>
                    <a:pt x="450" y="879"/>
                  </a:lnTo>
                  <a:lnTo>
                    <a:pt x="437" y="861"/>
                  </a:lnTo>
                  <a:lnTo>
                    <a:pt x="424" y="841"/>
                  </a:lnTo>
                  <a:lnTo>
                    <a:pt x="414" y="822"/>
                  </a:lnTo>
                  <a:lnTo>
                    <a:pt x="403" y="802"/>
                  </a:lnTo>
                  <a:lnTo>
                    <a:pt x="394" y="782"/>
                  </a:lnTo>
                  <a:lnTo>
                    <a:pt x="386" y="760"/>
                  </a:lnTo>
                  <a:lnTo>
                    <a:pt x="377" y="740"/>
                  </a:lnTo>
                  <a:lnTo>
                    <a:pt x="368" y="719"/>
                  </a:lnTo>
                  <a:lnTo>
                    <a:pt x="361" y="699"/>
                  </a:lnTo>
                  <a:lnTo>
                    <a:pt x="354" y="677"/>
                  </a:lnTo>
                  <a:lnTo>
                    <a:pt x="357" y="677"/>
                  </a:lnTo>
                  <a:lnTo>
                    <a:pt x="354" y="666"/>
                  </a:lnTo>
                  <a:lnTo>
                    <a:pt x="355" y="666"/>
                  </a:lnTo>
                  <a:lnTo>
                    <a:pt x="357" y="666"/>
                  </a:lnTo>
                  <a:lnTo>
                    <a:pt x="358" y="664"/>
                  </a:lnTo>
                  <a:lnTo>
                    <a:pt x="360" y="664"/>
                  </a:lnTo>
                  <a:lnTo>
                    <a:pt x="360" y="663"/>
                  </a:lnTo>
                  <a:lnTo>
                    <a:pt x="361" y="663"/>
                  </a:lnTo>
                  <a:lnTo>
                    <a:pt x="354" y="656"/>
                  </a:lnTo>
                  <a:lnTo>
                    <a:pt x="351" y="660"/>
                  </a:lnTo>
                  <a:lnTo>
                    <a:pt x="350" y="659"/>
                  </a:lnTo>
                  <a:lnTo>
                    <a:pt x="350" y="657"/>
                  </a:lnTo>
                  <a:lnTo>
                    <a:pt x="348" y="654"/>
                  </a:lnTo>
                  <a:lnTo>
                    <a:pt x="345" y="653"/>
                  </a:lnTo>
                  <a:lnTo>
                    <a:pt x="344" y="652"/>
                  </a:lnTo>
                  <a:lnTo>
                    <a:pt x="343" y="650"/>
                  </a:lnTo>
                  <a:lnTo>
                    <a:pt x="341" y="649"/>
                  </a:lnTo>
                  <a:lnTo>
                    <a:pt x="340" y="647"/>
                  </a:lnTo>
                  <a:lnTo>
                    <a:pt x="340" y="644"/>
                  </a:lnTo>
                  <a:lnTo>
                    <a:pt x="340" y="643"/>
                  </a:lnTo>
                  <a:lnTo>
                    <a:pt x="344" y="646"/>
                  </a:lnTo>
                  <a:lnTo>
                    <a:pt x="345" y="646"/>
                  </a:lnTo>
                  <a:lnTo>
                    <a:pt x="345" y="644"/>
                  </a:lnTo>
                  <a:lnTo>
                    <a:pt x="347" y="643"/>
                  </a:lnTo>
                  <a:lnTo>
                    <a:pt x="347" y="642"/>
                  </a:lnTo>
                  <a:lnTo>
                    <a:pt x="347" y="640"/>
                  </a:lnTo>
                  <a:lnTo>
                    <a:pt x="347" y="639"/>
                  </a:lnTo>
                  <a:lnTo>
                    <a:pt x="347" y="637"/>
                  </a:lnTo>
                  <a:lnTo>
                    <a:pt x="347" y="636"/>
                  </a:lnTo>
                  <a:lnTo>
                    <a:pt x="345" y="634"/>
                  </a:lnTo>
                  <a:lnTo>
                    <a:pt x="344" y="633"/>
                  </a:lnTo>
                  <a:lnTo>
                    <a:pt x="343" y="633"/>
                  </a:lnTo>
                  <a:lnTo>
                    <a:pt x="341" y="632"/>
                  </a:lnTo>
                  <a:lnTo>
                    <a:pt x="340" y="632"/>
                  </a:lnTo>
                  <a:lnTo>
                    <a:pt x="340" y="630"/>
                  </a:lnTo>
                  <a:lnTo>
                    <a:pt x="338" y="630"/>
                  </a:lnTo>
                  <a:lnTo>
                    <a:pt x="338" y="632"/>
                  </a:lnTo>
                  <a:lnTo>
                    <a:pt x="338" y="630"/>
                  </a:lnTo>
                  <a:lnTo>
                    <a:pt x="340" y="629"/>
                  </a:lnTo>
                  <a:lnTo>
                    <a:pt x="340" y="627"/>
                  </a:lnTo>
                  <a:lnTo>
                    <a:pt x="340" y="626"/>
                  </a:lnTo>
                  <a:lnTo>
                    <a:pt x="340" y="624"/>
                  </a:lnTo>
                  <a:lnTo>
                    <a:pt x="340" y="623"/>
                  </a:lnTo>
                  <a:lnTo>
                    <a:pt x="340" y="622"/>
                  </a:lnTo>
                  <a:lnTo>
                    <a:pt x="340" y="619"/>
                  </a:lnTo>
                  <a:lnTo>
                    <a:pt x="337" y="613"/>
                  </a:lnTo>
                  <a:lnTo>
                    <a:pt x="334" y="606"/>
                  </a:lnTo>
                  <a:lnTo>
                    <a:pt x="331" y="600"/>
                  </a:lnTo>
                  <a:lnTo>
                    <a:pt x="328" y="594"/>
                  </a:lnTo>
                  <a:lnTo>
                    <a:pt x="325" y="587"/>
                  </a:lnTo>
                  <a:lnTo>
                    <a:pt x="324" y="581"/>
                  </a:lnTo>
                  <a:lnTo>
                    <a:pt x="322" y="574"/>
                  </a:lnTo>
                  <a:lnTo>
                    <a:pt x="321" y="567"/>
                  </a:lnTo>
                  <a:lnTo>
                    <a:pt x="321" y="560"/>
                  </a:lnTo>
                  <a:lnTo>
                    <a:pt x="322" y="553"/>
                  </a:lnTo>
                  <a:close/>
                  <a:moveTo>
                    <a:pt x="62" y="1169"/>
                  </a:moveTo>
                  <a:lnTo>
                    <a:pt x="59" y="1156"/>
                  </a:lnTo>
                  <a:lnTo>
                    <a:pt x="56" y="1142"/>
                  </a:lnTo>
                  <a:lnTo>
                    <a:pt x="52" y="1126"/>
                  </a:lnTo>
                  <a:lnTo>
                    <a:pt x="49" y="1112"/>
                  </a:lnTo>
                  <a:lnTo>
                    <a:pt x="46" y="1096"/>
                  </a:lnTo>
                  <a:lnTo>
                    <a:pt x="43" y="1080"/>
                  </a:lnTo>
                  <a:lnTo>
                    <a:pt x="40" y="1064"/>
                  </a:lnTo>
                  <a:lnTo>
                    <a:pt x="39" y="1047"/>
                  </a:lnTo>
                  <a:lnTo>
                    <a:pt x="37" y="1033"/>
                  </a:lnTo>
                  <a:lnTo>
                    <a:pt x="37" y="1017"/>
                  </a:lnTo>
                  <a:lnTo>
                    <a:pt x="39" y="1030"/>
                  </a:lnTo>
                  <a:lnTo>
                    <a:pt x="42" y="1043"/>
                  </a:lnTo>
                  <a:lnTo>
                    <a:pt x="46" y="1056"/>
                  </a:lnTo>
                  <a:lnTo>
                    <a:pt x="49" y="1070"/>
                  </a:lnTo>
                  <a:lnTo>
                    <a:pt x="53" y="1086"/>
                  </a:lnTo>
                  <a:lnTo>
                    <a:pt x="56" y="1102"/>
                  </a:lnTo>
                  <a:lnTo>
                    <a:pt x="59" y="1117"/>
                  </a:lnTo>
                  <a:lnTo>
                    <a:pt x="62" y="1133"/>
                  </a:lnTo>
                  <a:lnTo>
                    <a:pt x="62" y="1150"/>
                  </a:lnTo>
                  <a:lnTo>
                    <a:pt x="62" y="1169"/>
                  </a:lnTo>
                  <a:close/>
                  <a:moveTo>
                    <a:pt x="82" y="1193"/>
                  </a:moveTo>
                  <a:lnTo>
                    <a:pt x="86" y="1193"/>
                  </a:lnTo>
                  <a:lnTo>
                    <a:pt x="82" y="1182"/>
                  </a:lnTo>
                  <a:lnTo>
                    <a:pt x="85" y="1182"/>
                  </a:lnTo>
                  <a:lnTo>
                    <a:pt x="88" y="1183"/>
                  </a:lnTo>
                  <a:lnTo>
                    <a:pt x="89" y="1185"/>
                  </a:lnTo>
                  <a:lnTo>
                    <a:pt x="89" y="1187"/>
                  </a:lnTo>
                  <a:lnTo>
                    <a:pt x="89" y="1190"/>
                  </a:lnTo>
                  <a:lnTo>
                    <a:pt x="88" y="1192"/>
                  </a:lnTo>
                  <a:lnTo>
                    <a:pt x="88" y="1195"/>
                  </a:lnTo>
                  <a:lnTo>
                    <a:pt x="88" y="1196"/>
                  </a:lnTo>
                  <a:lnTo>
                    <a:pt x="88" y="1198"/>
                  </a:lnTo>
                  <a:lnTo>
                    <a:pt x="89" y="1199"/>
                  </a:lnTo>
                  <a:lnTo>
                    <a:pt x="82" y="1193"/>
                  </a:lnTo>
                  <a:close/>
                  <a:moveTo>
                    <a:pt x="89" y="1176"/>
                  </a:moveTo>
                  <a:lnTo>
                    <a:pt x="82" y="1176"/>
                  </a:lnTo>
                  <a:lnTo>
                    <a:pt x="79" y="1176"/>
                  </a:lnTo>
                  <a:lnTo>
                    <a:pt x="79" y="1169"/>
                  </a:lnTo>
                  <a:lnTo>
                    <a:pt x="82" y="1169"/>
                  </a:lnTo>
                  <a:lnTo>
                    <a:pt x="82" y="1172"/>
                  </a:lnTo>
                  <a:lnTo>
                    <a:pt x="89" y="1172"/>
                  </a:lnTo>
                  <a:lnTo>
                    <a:pt x="89" y="1176"/>
                  </a:lnTo>
                  <a:close/>
                  <a:moveTo>
                    <a:pt x="219" y="1520"/>
                  </a:moveTo>
                  <a:lnTo>
                    <a:pt x="214" y="1520"/>
                  </a:lnTo>
                  <a:lnTo>
                    <a:pt x="206" y="1471"/>
                  </a:lnTo>
                  <a:lnTo>
                    <a:pt x="209" y="1474"/>
                  </a:lnTo>
                  <a:lnTo>
                    <a:pt x="215" y="1470"/>
                  </a:lnTo>
                  <a:lnTo>
                    <a:pt x="215" y="1468"/>
                  </a:lnTo>
                  <a:lnTo>
                    <a:pt x="215" y="1467"/>
                  </a:lnTo>
                  <a:lnTo>
                    <a:pt x="215" y="1465"/>
                  </a:lnTo>
                  <a:lnTo>
                    <a:pt x="214" y="1464"/>
                  </a:lnTo>
                  <a:lnTo>
                    <a:pt x="212" y="1464"/>
                  </a:lnTo>
                  <a:lnTo>
                    <a:pt x="211" y="1464"/>
                  </a:lnTo>
                  <a:lnTo>
                    <a:pt x="209" y="1464"/>
                  </a:lnTo>
                  <a:lnTo>
                    <a:pt x="208" y="1464"/>
                  </a:lnTo>
                  <a:lnTo>
                    <a:pt x="206" y="1464"/>
                  </a:lnTo>
                  <a:lnTo>
                    <a:pt x="205" y="1464"/>
                  </a:lnTo>
                  <a:lnTo>
                    <a:pt x="204" y="1464"/>
                  </a:lnTo>
                  <a:lnTo>
                    <a:pt x="202" y="1464"/>
                  </a:lnTo>
                  <a:lnTo>
                    <a:pt x="202" y="1454"/>
                  </a:lnTo>
                  <a:lnTo>
                    <a:pt x="202" y="1445"/>
                  </a:lnTo>
                  <a:lnTo>
                    <a:pt x="202" y="1435"/>
                  </a:lnTo>
                  <a:lnTo>
                    <a:pt x="202" y="1427"/>
                  </a:lnTo>
                  <a:lnTo>
                    <a:pt x="201" y="1417"/>
                  </a:lnTo>
                  <a:lnTo>
                    <a:pt x="199" y="1408"/>
                  </a:lnTo>
                  <a:lnTo>
                    <a:pt x="199" y="1400"/>
                  </a:lnTo>
                  <a:lnTo>
                    <a:pt x="198" y="1391"/>
                  </a:lnTo>
                  <a:lnTo>
                    <a:pt x="196" y="1382"/>
                  </a:lnTo>
                  <a:lnTo>
                    <a:pt x="196" y="1375"/>
                  </a:lnTo>
                  <a:lnTo>
                    <a:pt x="201" y="1374"/>
                  </a:lnTo>
                  <a:lnTo>
                    <a:pt x="202" y="1371"/>
                  </a:lnTo>
                  <a:lnTo>
                    <a:pt x="202" y="1368"/>
                  </a:lnTo>
                  <a:lnTo>
                    <a:pt x="202" y="1365"/>
                  </a:lnTo>
                  <a:lnTo>
                    <a:pt x="202" y="1362"/>
                  </a:lnTo>
                  <a:lnTo>
                    <a:pt x="201" y="1359"/>
                  </a:lnTo>
                  <a:lnTo>
                    <a:pt x="199" y="1358"/>
                  </a:lnTo>
                  <a:lnTo>
                    <a:pt x="198" y="1355"/>
                  </a:lnTo>
                  <a:lnTo>
                    <a:pt x="198" y="1352"/>
                  </a:lnTo>
                  <a:lnTo>
                    <a:pt x="199" y="1351"/>
                  </a:lnTo>
                  <a:lnTo>
                    <a:pt x="198" y="1351"/>
                  </a:lnTo>
                  <a:lnTo>
                    <a:pt x="196" y="1349"/>
                  </a:lnTo>
                  <a:lnTo>
                    <a:pt x="196" y="1348"/>
                  </a:lnTo>
                  <a:lnTo>
                    <a:pt x="195" y="1347"/>
                  </a:lnTo>
                  <a:lnTo>
                    <a:pt x="195" y="1345"/>
                  </a:lnTo>
                  <a:lnTo>
                    <a:pt x="195" y="1344"/>
                  </a:lnTo>
                  <a:lnTo>
                    <a:pt x="195" y="1342"/>
                  </a:lnTo>
                  <a:lnTo>
                    <a:pt x="196" y="1341"/>
                  </a:lnTo>
                  <a:lnTo>
                    <a:pt x="196" y="1339"/>
                  </a:lnTo>
                  <a:lnTo>
                    <a:pt x="196" y="1338"/>
                  </a:lnTo>
                  <a:lnTo>
                    <a:pt x="196" y="1336"/>
                  </a:lnTo>
                  <a:lnTo>
                    <a:pt x="196" y="1338"/>
                  </a:lnTo>
                  <a:lnTo>
                    <a:pt x="196" y="1339"/>
                  </a:lnTo>
                  <a:lnTo>
                    <a:pt x="196" y="1341"/>
                  </a:lnTo>
                  <a:lnTo>
                    <a:pt x="198" y="1342"/>
                  </a:lnTo>
                  <a:lnTo>
                    <a:pt x="199" y="1344"/>
                  </a:lnTo>
                  <a:lnTo>
                    <a:pt x="201" y="1344"/>
                  </a:lnTo>
                  <a:lnTo>
                    <a:pt x="201" y="1342"/>
                  </a:lnTo>
                  <a:lnTo>
                    <a:pt x="202" y="1342"/>
                  </a:lnTo>
                  <a:lnTo>
                    <a:pt x="202" y="1341"/>
                  </a:lnTo>
                  <a:lnTo>
                    <a:pt x="202" y="1339"/>
                  </a:lnTo>
                  <a:lnTo>
                    <a:pt x="202" y="1338"/>
                  </a:lnTo>
                  <a:lnTo>
                    <a:pt x="202" y="1336"/>
                  </a:lnTo>
                  <a:lnTo>
                    <a:pt x="202" y="1335"/>
                  </a:lnTo>
                  <a:lnTo>
                    <a:pt x="202" y="1334"/>
                  </a:lnTo>
                  <a:lnTo>
                    <a:pt x="199" y="1331"/>
                  </a:lnTo>
                  <a:lnTo>
                    <a:pt x="196" y="1315"/>
                  </a:lnTo>
                  <a:lnTo>
                    <a:pt x="195" y="1298"/>
                  </a:lnTo>
                  <a:lnTo>
                    <a:pt x="194" y="1279"/>
                  </a:lnTo>
                  <a:lnTo>
                    <a:pt x="192" y="1259"/>
                  </a:lnTo>
                  <a:lnTo>
                    <a:pt x="191" y="1240"/>
                  </a:lnTo>
                  <a:lnTo>
                    <a:pt x="189" y="1219"/>
                  </a:lnTo>
                  <a:lnTo>
                    <a:pt x="189" y="1199"/>
                  </a:lnTo>
                  <a:lnTo>
                    <a:pt x="189" y="1179"/>
                  </a:lnTo>
                  <a:lnTo>
                    <a:pt x="189" y="1160"/>
                  </a:lnTo>
                  <a:lnTo>
                    <a:pt x="189" y="1142"/>
                  </a:lnTo>
                  <a:lnTo>
                    <a:pt x="179" y="1152"/>
                  </a:lnTo>
                  <a:lnTo>
                    <a:pt x="189" y="1137"/>
                  </a:lnTo>
                  <a:lnTo>
                    <a:pt x="198" y="1123"/>
                  </a:lnTo>
                  <a:lnTo>
                    <a:pt x="206" y="1109"/>
                  </a:lnTo>
                  <a:lnTo>
                    <a:pt x="215" y="1094"/>
                  </a:lnTo>
                  <a:lnTo>
                    <a:pt x="224" y="1080"/>
                  </a:lnTo>
                  <a:lnTo>
                    <a:pt x="232" y="1066"/>
                  </a:lnTo>
                  <a:lnTo>
                    <a:pt x="242" y="1051"/>
                  </a:lnTo>
                  <a:lnTo>
                    <a:pt x="254" y="1038"/>
                  </a:lnTo>
                  <a:lnTo>
                    <a:pt x="267" y="1026"/>
                  </a:lnTo>
                  <a:lnTo>
                    <a:pt x="282" y="1014"/>
                  </a:lnTo>
                  <a:lnTo>
                    <a:pt x="277" y="1006"/>
                  </a:lnTo>
                  <a:lnTo>
                    <a:pt x="270" y="998"/>
                  </a:lnTo>
                  <a:lnTo>
                    <a:pt x="259" y="993"/>
                  </a:lnTo>
                  <a:lnTo>
                    <a:pt x="249" y="985"/>
                  </a:lnTo>
                  <a:lnTo>
                    <a:pt x="241" y="980"/>
                  </a:lnTo>
                  <a:lnTo>
                    <a:pt x="232" y="974"/>
                  </a:lnTo>
                  <a:lnTo>
                    <a:pt x="225" y="967"/>
                  </a:lnTo>
                  <a:lnTo>
                    <a:pt x="222" y="960"/>
                  </a:lnTo>
                  <a:lnTo>
                    <a:pt x="222" y="951"/>
                  </a:lnTo>
                  <a:lnTo>
                    <a:pt x="227" y="941"/>
                  </a:lnTo>
                  <a:lnTo>
                    <a:pt x="228" y="937"/>
                  </a:lnTo>
                  <a:lnTo>
                    <a:pt x="231" y="935"/>
                  </a:lnTo>
                  <a:lnTo>
                    <a:pt x="234" y="934"/>
                  </a:lnTo>
                  <a:lnTo>
                    <a:pt x="237" y="934"/>
                  </a:lnTo>
                  <a:lnTo>
                    <a:pt x="239" y="934"/>
                  </a:lnTo>
                  <a:lnTo>
                    <a:pt x="242" y="934"/>
                  </a:lnTo>
                  <a:lnTo>
                    <a:pt x="247" y="935"/>
                  </a:lnTo>
                  <a:lnTo>
                    <a:pt x="249" y="935"/>
                  </a:lnTo>
                  <a:lnTo>
                    <a:pt x="254" y="935"/>
                  </a:lnTo>
                  <a:lnTo>
                    <a:pt x="258" y="935"/>
                  </a:lnTo>
                  <a:lnTo>
                    <a:pt x="257" y="935"/>
                  </a:lnTo>
                  <a:lnTo>
                    <a:pt x="255" y="937"/>
                  </a:lnTo>
                  <a:lnTo>
                    <a:pt x="255" y="938"/>
                  </a:lnTo>
                  <a:lnTo>
                    <a:pt x="254" y="940"/>
                  </a:lnTo>
                  <a:lnTo>
                    <a:pt x="254" y="941"/>
                  </a:lnTo>
                  <a:lnTo>
                    <a:pt x="254" y="942"/>
                  </a:lnTo>
                  <a:lnTo>
                    <a:pt x="254" y="944"/>
                  </a:lnTo>
                  <a:lnTo>
                    <a:pt x="254" y="945"/>
                  </a:lnTo>
                  <a:lnTo>
                    <a:pt x="255" y="942"/>
                  </a:lnTo>
                  <a:lnTo>
                    <a:pt x="258" y="941"/>
                  </a:lnTo>
                  <a:lnTo>
                    <a:pt x="262" y="941"/>
                  </a:lnTo>
                  <a:lnTo>
                    <a:pt x="267" y="942"/>
                  </a:lnTo>
                  <a:lnTo>
                    <a:pt x="271" y="942"/>
                  </a:lnTo>
                  <a:lnTo>
                    <a:pt x="275" y="942"/>
                  </a:lnTo>
                  <a:lnTo>
                    <a:pt x="278" y="942"/>
                  </a:lnTo>
                  <a:lnTo>
                    <a:pt x="281" y="940"/>
                  </a:lnTo>
                  <a:lnTo>
                    <a:pt x="282" y="935"/>
                  </a:lnTo>
                  <a:lnTo>
                    <a:pt x="282" y="928"/>
                  </a:lnTo>
                  <a:lnTo>
                    <a:pt x="282" y="925"/>
                  </a:lnTo>
                  <a:lnTo>
                    <a:pt x="282" y="922"/>
                  </a:lnTo>
                  <a:lnTo>
                    <a:pt x="282" y="921"/>
                  </a:lnTo>
                  <a:lnTo>
                    <a:pt x="281" y="918"/>
                  </a:lnTo>
                  <a:lnTo>
                    <a:pt x="281" y="917"/>
                  </a:lnTo>
                  <a:lnTo>
                    <a:pt x="280" y="914"/>
                  </a:lnTo>
                  <a:lnTo>
                    <a:pt x="277" y="912"/>
                  </a:lnTo>
                  <a:lnTo>
                    <a:pt x="275" y="912"/>
                  </a:lnTo>
                  <a:lnTo>
                    <a:pt x="274" y="911"/>
                  </a:lnTo>
                  <a:lnTo>
                    <a:pt x="271" y="911"/>
                  </a:lnTo>
                  <a:lnTo>
                    <a:pt x="261" y="908"/>
                  </a:lnTo>
                  <a:lnTo>
                    <a:pt x="249" y="907"/>
                  </a:lnTo>
                  <a:lnTo>
                    <a:pt x="237" y="907"/>
                  </a:lnTo>
                  <a:lnTo>
                    <a:pt x="224" y="908"/>
                  </a:lnTo>
                  <a:lnTo>
                    <a:pt x="211" y="908"/>
                  </a:lnTo>
                  <a:lnTo>
                    <a:pt x="199" y="908"/>
                  </a:lnTo>
                  <a:lnTo>
                    <a:pt x="188" y="905"/>
                  </a:lnTo>
                  <a:lnTo>
                    <a:pt x="179" y="901"/>
                  </a:lnTo>
                  <a:lnTo>
                    <a:pt x="172" y="892"/>
                  </a:lnTo>
                  <a:lnTo>
                    <a:pt x="168" y="879"/>
                  </a:lnTo>
                  <a:lnTo>
                    <a:pt x="151" y="879"/>
                  </a:lnTo>
                  <a:lnTo>
                    <a:pt x="133" y="882"/>
                  </a:lnTo>
                  <a:lnTo>
                    <a:pt x="116" y="885"/>
                  </a:lnTo>
                  <a:lnTo>
                    <a:pt x="99" y="889"/>
                  </a:lnTo>
                  <a:lnTo>
                    <a:pt x="83" y="897"/>
                  </a:lnTo>
                  <a:lnTo>
                    <a:pt x="69" y="904"/>
                  </a:lnTo>
                  <a:lnTo>
                    <a:pt x="55" y="914"/>
                  </a:lnTo>
                  <a:lnTo>
                    <a:pt x="43" y="924"/>
                  </a:lnTo>
                  <a:lnTo>
                    <a:pt x="33" y="937"/>
                  </a:lnTo>
                  <a:lnTo>
                    <a:pt x="25" y="952"/>
                  </a:lnTo>
                  <a:lnTo>
                    <a:pt x="30" y="937"/>
                  </a:lnTo>
                  <a:lnTo>
                    <a:pt x="39" y="921"/>
                  </a:lnTo>
                  <a:lnTo>
                    <a:pt x="48" y="908"/>
                  </a:lnTo>
                  <a:lnTo>
                    <a:pt x="59" y="897"/>
                  </a:lnTo>
                  <a:lnTo>
                    <a:pt x="72" y="887"/>
                  </a:lnTo>
                  <a:lnTo>
                    <a:pt x="86" y="877"/>
                  </a:lnTo>
                  <a:lnTo>
                    <a:pt x="101" y="869"/>
                  </a:lnTo>
                  <a:lnTo>
                    <a:pt x="115" y="864"/>
                  </a:lnTo>
                  <a:lnTo>
                    <a:pt x="131" y="858"/>
                  </a:lnTo>
                  <a:lnTo>
                    <a:pt x="145" y="855"/>
                  </a:lnTo>
                  <a:lnTo>
                    <a:pt x="146" y="855"/>
                  </a:lnTo>
                  <a:lnTo>
                    <a:pt x="148" y="855"/>
                  </a:lnTo>
                  <a:lnTo>
                    <a:pt x="151" y="855"/>
                  </a:lnTo>
                  <a:lnTo>
                    <a:pt x="152" y="856"/>
                  </a:lnTo>
                  <a:lnTo>
                    <a:pt x="155" y="858"/>
                  </a:lnTo>
                  <a:lnTo>
                    <a:pt x="156" y="858"/>
                  </a:lnTo>
                  <a:lnTo>
                    <a:pt x="158" y="858"/>
                  </a:lnTo>
                  <a:lnTo>
                    <a:pt x="161" y="858"/>
                  </a:lnTo>
                  <a:lnTo>
                    <a:pt x="161" y="855"/>
                  </a:lnTo>
                  <a:lnTo>
                    <a:pt x="162" y="852"/>
                  </a:lnTo>
                  <a:lnTo>
                    <a:pt x="158" y="849"/>
                  </a:lnTo>
                  <a:lnTo>
                    <a:pt x="165" y="846"/>
                  </a:lnTo>
                  <a:lnTo>
                    <a:pt x="172" y="846"/>
                  </a:lnTo>
                  <a:lnTo>
                    <a:pt x="181" y="848"/>
                  </a:lnTo>
                  <a:lnTo>
                    <a:pt x="189" y="851"/>
                  </a:lnTo>
                  <a:lnTo>
                    <a:pt x="199" y="854"/>
                  </a:lnTo>
                  <a:lnTo>
                    <a:pt x="209" y="856"/>
                  </a:lnTo>
                  <a:lnTo>
                    <a:pt x="219" y="859"/>
                  </a:lnTo>
                  <a:lnTo>
                    <a:pt x="229" y="862"/>
                  </a:lnTo>
                  <a:lnTo>
                    <a:pt x="239" y="862"/>
                  </a:lnTo>
                  <a:lnTo>
                    <a:pt x="251" y="862"/>
                  </a:lnTo>
                  <a:lnTo>
                    <a:pt x="249" y="868"/>
                  </a:lnTo>
                  <a:lnTo>
                    <a:pt x="251" y="872"/>
                  </a:lnTo>
                  <a:lnTo>
                    <a:pt x="254" y="875"/>
                  </a:lnTo>
                  <a:lnTo>
                    <a:pt x="258" y="877"/>
                  </a:lnTo>
                  <a:lnTo>
                    <a:pt x="262" y="878"/>
                  </a:lnTo>
                  <a:lnTo>
                    <a:pt x="268" y="878"/>
                  </a:lnTo>
                  <a:lnTo>
                    <a:pt x="272" y="879"/>
                  </a:lnTo>
                  <a:lnTo>
                    <a:pt x="277" y="882"/>
                  </a:lnTo>
                  <a:lnTo>
                    <a:pt x="280" y="885"/>
                  </a:lnTo>
                  <a:lnTo>
                    <a:pt x="282" y="889"/>
                  </a:lnTo>
                  <a:lnTo>
                    <a:pt x="285" y="885"/>
                  </a:lnTo>
                  <a:lnTo>
                    <a:pt x="288" y="882"/>
                  </a:lnTo>
                  <a:lnTo>
                    <a:pt x="288" y="878"/>
                  </a:lnTo>
                  <a:lnTo>
                    <a:pt x="288" y="874"/>
                  </a:lnTo>
                  <a:lnTo>
                    <a:pt x="288" y="869"/>
                  </a:lnTo>
                  <a:lnTo>
                    <a:pt x="287" y="865"/>
                  </a:lnTo>
                  <a:lnTo>
                    <a:pt x="285" y="861"/>
                  </a:lnTo>
                  <a:lnTo>
                    <a:pt x="284" y="856"/>
                  </a:lnTo>
                  <a:lnTo>
                    <a:pt x="282" y="854"/>
                  </a:lnTo>
                  <a:lnTo>
                    <a:pt x="282" y="849"/>
                  </a:lnTo>
                  <a:lnTo>
                    <a:pt x="278" y="845"/>
                  </a:lnTo>
                  <a:lnTo>
                    <a:pt x="268" y="855"/>
                  </a:lnTo>
                  <a:lnTo>
                    <a:pt x="261" y="825"/>
                  </a:lnTo>
                  <a:lnTo>
                    <a:pt x="258" y="796"/>
                  </a:lnTo>
                  <a:lnTo>
                    <a:pt x="259" y="771"/>
                  </a:lnTo>
                  <a:lnTo>
                    <a:pt x="262" y="746"/>
                  </a:lnTo>
                  <a:lnTo>
                    <a:pt x="267" y="722"/>
                  </a:lnTo>
                  <a:lnTo>
                    <a:pt x="271" y="697"/>
                  </a:lnTo>
                  <a:lnTo>
                    <a:pt x="274" y="673"/>
                  </a:lnTo>
                  <a:lnTo>
                    <a:pt x="275" y="647"/>
                  </a:lnTo>
                  <a:lnTo>
                    <a:pt x="274" y="619"/>
                  </a:lnTo>
                  <a:lnTo>
                    <a:pt x="268" y="587"/>
                  </a:lnTo>
                  <a:lnTo>
                    <a:pt x="219" y="282"/>
                  </a:lnTo>
                  <a:lnTo>
                    <a:pt x="234" y="299"/>
                  </a:lnTo>
                  <a:lnTo>
                    <a:pt x="248" y="366"/>
                  </a:lnTo>
                  <a:lnTo>
                    <a:pt x="264" y="434"/>
                  </a:lnTo>
                  <a:lnTo>
                    <a:pt x="277" y="503"/>
                  </a:lnTo>
                  <a:lnTo>
                    <a:pt x="290" y="571"/>
                  </a:lnTo>
                  <a:lnTo>
                    <a:pt x="301" y="642"/>
                  </a:lnTo>
                  <a:lnTo>
                    <a:pt x="308" y="710"/>
                  </a:lnTo>
                  <a:lnTo>
                    <a:pt x="314" y="781"/>
                  </a:lnTo>
                  <a:lnTo>
                    <a:pt x="315" y="848"/>
                  </a:lnTo>
                  <a:lnTo>
                    <a:pt x="311" y="917"/>
                  </a:lnTo>
                  <a:lnTo>
                    <a:pt x="302" y="983"/>
                  </a:lnTo>
                  <a:lnTo>
                    <a:pt x="300" y="987"/>
                  </a:lnTo>
                  <a:lnTo>
                    <a:pt x="297" y="991"/>
                  </a:lnTo>
                  <a:lnTo>
                    <a:pt x="295" y="997"/>
                  </a:lnTo>
                  <a:lnTo>
                    <a:pt x="295" y="1003"/>
                  </a:lnTo>
                  <a:lnTo>
                    <a:pt x="295" y="1010"/>
                  </a:lnTo>
                  <a:lnTo>
                    <a:pt x="295" y="1016"/>
                  </a:lnTo>
                  <a:lnTo>
                    <a:pt x="295" y="1023"/>
                  </a:lnTo>
                  <a:lnTo>
                    <a:pt x="295" y="1028"/>
                  </a:lnTo>
                  <a:lnTo>
                    <a:pt x="295" y="1036"/>
                  </a:lnTo>
                  <a:lnTo>
                    <a:pt x="295" y="1041"/>
                  </a:lnTo>
                  <a:lnTo>
                    <a:pt x="288" y="1040"/>
                  </a:lnTo>
                  <a:lnTo>
                    <a:pt x="281" y="1041"/>
                  </a:lnTo>
                  <a:lnTo>
                    <a:pt x="275" y="1044"/>
                  </a:lnTo>
                  <a:lnTo>
                    <a:pt x="271" y="1048"/>
                  </a:lnTo>
                  <a:lnTo>
                    <a:pt x="267" y="1053"/>
                  </a:lnTo>
                  <a:lnTo>
                    <a:pt x="262" y="1059"/>
                  </a:lnTo>
                  <a:lnTo>
                    <a:pt x="259" y="1064"/>
                  </a:lnTo>
                  <a:lnTo>
                    <a:pt x="257" y="1070"/>
                  </a:lnTo>
                  <a:lnTo>
                    <a:pt x="254" y="1074"/>
                  </a:lnTo>
                  <a:lnTo>
                    <a:pt x="251" y="1079"/>
                  </a:lnTo>
                  <a:lnTo>
                    <a:pt x="248" y="1076"/>
                  </a:lnTo>
                  <a:lnTo>
                    <a:pt x="248" y="1081"/>
                  </a:lnTo>
                  <a:lnTo>
                    <a:pt x="245" y="1087"/>
                  </a:lnTo>
                  <a:lnTo>
                    <a:pt x="242" y="1091"/>
                  </a:lnTo>
                  <a:lnTo>
                    <a:pt x="238" y="1094"/>
                  </a:lnTo>
                  <a:lnTo>
                    <a:pt x="232" y="1097"/>
                  </a:lnTo>
                  <a:lnTo>
                    <a:pt x="227" y="1102"/>
                  </a:lnTo>
                  <a:lnTo>
                    <a:pt x="222" y="1104"/>
                  </a:lnTo>
                  <a:lnTo>
                    <a:pt x="218" y="1109"/>
                  </a:lnTo>
                  <a:lnTo>
                    <a:pt x="215" y="1113"/>
                  </a:lnTo>
                  <a:lnTo>
                    <a:pt x="214" y="1120"/>
                  </a:lnTo>
                  <a:lnTo>
                    <a:pt x="209" y="1117"/>
                  </a:lnTo>
                  <a:lnTo>
                    <a:pt x="208" y="1119"/>
                  </a:lnTo>
                  <a:lnTo>
                    <a:pt x="206" y="1119"/>
                  </a:lnTo>
                  <a:lnTo>
                    <a:pt x="206" y="1120"/>
                  </a:lnTo>
                  <a:lnTo>
                    <a:pt x="206" y="1122"/>
                  </a:lnTo>
                  <a:lnTo>
                    <a:pt x="206" y="1123"/>
                  </a:lnTo>
                  <a:lnTo>
                    <a:pt x="206" y="1124"/>
                  </a:lnTo>
                  <a:lnTo>
                    <a:pt x="199" y="1149"/>
                  </a:lnTo>
                  <a:lnTo>
                    <a:pt x="196" y="1172"/>
                  </a:lnTo>
                  <a:lnTo>
                    <a:pt x="196" y="1193"/>
                  </a:lnTo>
                  <a:lnTo>
                    <a:pt x="198" y="1215"/>
                  </a:lnTo>
                  <a:lnTo>
                    <a:pt x="201" y="1236"/>
                  </a:lnTo>
                  <a:lnTo>
                    <a:pt x="204" y="1256"/>
                  </a:lnTo>
                  <a:lnTo>
                    <a:pt x="208" y="1278"/>
                  </a:lnTo>
                  <a:lnTo>
                    <a:pt x="212" y="1299"/>
                  </a:lnTo>
                  <a:lnTo>
                    <a:pt x="215" y="1321"/>
                  </a:lnTo>
                  <a:lnTo>
                    <a:pt x="217" y="1344"/>
                  </a:lnTo>
                  <a:lnTo>
                    <a:pt x="215" y="1351"/>
                  </a:lnTo>
                  <a:lnTo>
                    <a:pt x="214" y="1357"/>
                  </a:lnTo>
                  <a:lnTo>
                    <a:pt x="214" y="1364"/>
                  </a:lnTo>
                  <a:lnTo>
                    <a:pt x="212" y="1372"/>
                  </a:lnTo>
                  <a:lnTo>
                    <a:pt x="212" y="1379"/>
                  </a:lnTo>
                  <a:lnTo>
                    <a:pt x="212" y="1387"/>
                  </a:lnTo>
                  <a:lnTo>
                    <a:pt x="214" y="1394"/>
                  </a:lnTo>
                  <a:lnTo>
                    <a:pt x="214" y="1400"/>
                  </a:lnTo>
                  <a:lnTo>
                    <a:pt x="214" y="1407"/>
                  </a:lnTo>
                  <a:lnTo>
                    <a:pt x="214" y="1412"/>
                  </a:lnTo>
                  <a:lnTo>
                    <a:pt x="214" y="1417"/>
                  </a:lnTo>
                  <a:lnTo>
                    <a:pt x="214" y="1421"/>
                  </a:lnTo>
                  <a:lnTo>
                    <a:pt x="214" y="1427"/>
                  </a:lnTo>
                  <a:lnTo>
                    <a:pt x="214" y="1431"/>
                  </a:lnTo>
                  <a:lnTo>
                    <a:pt x="214" y="1437"/>
                  </a:lnTo>
                  <a:lnTo>
                    <a:pt x="214" y="1443"/>
                  </a:lnTo>
                  <a:lnTo>
                    <a:pt x="214" y="1448"/>
                  </a:lnTo>
                  <a:lnTo>
                    <a:pt x="214" y="1454"/>
                  </a:lnTo>
                  <a:lnTo>
                    <a:pt x="214" y="1460"/>
                  </a:lnTo>
                  <a:lnTo>
                    <a:pt x="215" y="1465"/>
                  </a:lnTo>
                  <a:lnTo>
                    <a:pt x="215" y="1467"/>
                  </a:lnTo>
                  <a:lnTo>
                    <a:pt x="217" y="1467"/>
                  </a:lnTo>
                  <a:lnTo>
                    <a:pt x="217" y="1468"/>
                  </a:lnTo>
                  <a:lnTo>
                    <a:pt x="215" y="1470"/>
                  </a:lnTo>
                  <a:lnTo>
                    <a:pt x="215" y="1474"/>
                  </a:lnTo>
                  <a:lnTo>
                    <a:pt x="215" y="1478"/>
                  </a:lnTo>
                  <a:lnTo>
                    <a:pt x="217" y="1481"/>
                  </a:lnTo>
                  <a:lnTo>
                    <a:pt x="217" y="1486"/>
                  </a:lnTo>
                  <a:lnTo>
                    <a:pt x="218" y="1490"/>
                  </a:lnTo>
                  <a:lnTo>
                    <a:pt x="218" y="1493"/>
                  </a:lnTo>
                  <a:lnTo>
                    <a:pt x="219" y="1497"/>
                  </a:lnTo>
                  <a:lnTo>
                    <a:pt x="221" y="1500"/>
                  </a:lnTo>
                  <a:lnTo>
                    <a:pt x="222" y="1503"/>
                  </a:lnTo>
                  <a:lnTo>
                    <a:pt x="224" y="1506"/>
                  </a:lnTo>
                  <a:lnTo>
                    <a:pt x="222" y="1507"/>
                  </a:lnTo>
                  <a:lnTo>
                    <a:pt x="221" y="1508"/>
                  </a:lnTo>
                  <a:lnTo>
                    <a:pt x="221" y="1510"/>
                  </a:lnTo>
                  <a:lnTo>
                    <a:pt x="221" y="1511"/>
                  </a:lnTo>
                  <a:lnTo>
                    <a:pt x="221" y="1513"/>
                  </a:lnTo>
                  <a:lnTo>
                    <a:pt x="221" y="1514"/>
                  </a:lnTo>
                  <a:lnTo>
                    <a:pt x="221" y="1516"/>
                  </a:lnTo>
                  <a:lnTo>
                    <a:pt x="221" y="1517"/>
                  </a:lnTo>
                  <a:lnTo>
                    <a:pt x="219" y="1520"/>
                  </a:lnTo>
                  <a:close/>
                  <a:moveTo>
                    <a:pt x="322" y="1193"/>
                  </a:moveTo>
                  <a:lnTo>
                    <a:pt x="311" y="1192"/>
                  </a:lnTo>
                  <a:lnTo>
                    <a:pt x="300" y="1189"/>
                  </a:lnTo>
                  <a:lnTo>
                    <a:pt x="290" y="1185"/>
                  </a:lnTo>
                  <a:lnTo>
                    <a:pt x="280" y="1180"/>
                  </a:lnTo>
                  <a:lnTo>
                    <a:pt x="271" y="1175"/>
                  </a:lnTo>
                  <a:lnTo>
                    <a:pt x="262" y="1167"/>
                  </a:lnTo>
                  <a:lnTo>
                    <a:pt x="254" y="1160"/>
                  </a:lnTo>
                  <a:lnTo>
                    <a:pt x="245" y="1153"/>
                  </a:lnTo>
                  <a:lnTo>
                    <a:pt x="238" y="1146"/>
                  </a:lnTo>
                  <a:lnTo>
                    <a:pt x="231" y="1137"/>
                  </a:lnTo>
                  <a:lnTo>
                    <a:pt x="229" y="1134"/>
                  </a:lnTo>
                  <a:lnTo>
                    <a:pt x="229" y="1132"/>
                  </a:lnTo>
                  <a:lnTo>
                    <a:pt x="229" y="1129"/>
                  </a:lnTo>
                  <a:lnTo>
                    <a:pt x="231" y="1126"/>
                  </a:lnTo>
                  <a:lnTo>
                    <a:pt x="231" y="1122"/>
                  </a:lnTo>
                  <a:lnTo>
                    <a:pt x="232" y="1119"/>
                  </a:lnTo>
                  <a:lnTo>
                    <a:pt x="235" y="1116"/>
                  </a:lnTo>
                  <a:lnTo>
                    <a:pt x="237" y="1113"/>
                  </a:lnTo>
                  <a:lnTo>
                    <a:pt x="238" y="1110"/>
                  </a:lnTo>
                  <a:lnTo>
                    <a:pt x="241" y="1107"/>
                  </a:lnTo>
                  <a:lnTo>
                    <a:pt x="251" y="1113"/>
                  </a:lnTo>
                  <a:lnTo>
                    <a:pt x="259" y="1122"/>
                  </a:lnTo>
                  <a:lnTo>
                    <a:pt x="268" y="1132"/>
                  </a:lnTo>
                  <a:lnTo>
                    <a:pt x="277" y="1143"/>
                  </a:lnTo>
                  <a:lnTo>
                    <a:pt x="285" y="1153"/>
                  </a:lnTo>
                  <a:lnTo>
                    <a:pt x="294" y="1165"/>
                  </a:lnTo>
                  <a:lnTo>
                    <a:pt x="304" y="1173"/>
                  </a:lnTo>
                  <a:lnTo>
                    <a:pt x="314" y="1180"/>
                  </a:lnTo>
                  <a:lnTo>
                    <a:pt x="324" y="1185"/>
                  </a:lnTo>
                  <a:lnTo>
                    <a:pt x="337" y="1186"/>
                  </a:lnTo>
                  <a:lnTo>
                    <a:pt x="322" y="1186"/>
                  </a:lnTo>
                  <a:lnTo>
                    <a:pt x="322" y="1193"/>
                  </a:lnTo>
                  <a:close/>
                  <a:moveTo>
                    <a:pt x="364" y="1279"/>
                  </a:moveTo>
                  <a:lnTo>
                    <a:pt x="363" y="1278"/>
                  </a:lnTo>
                  <a:lnTo>
                    <a:pt x="347" y="1289"/>
                  </a:lnTo>
                  <a:lnTo>
                    <a:pt x="361" y="1275"/>
                  </a:lnTo>
                  <a:lnTo>
                    <a:pt x="363" y="1278"/>
                  </a:lnTo>
                  <a:lnTo>
                    <a:pt x="368" y="1275"/>
                  </a:lnTo>
                  <a:lnTo>
                    <a:pt x="364" y="1279"/>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0" name="Freeform 50"/>
            <p:cNvSpPr>
              <a:spLocks/>
            </p:cNvSpPr>
            <p:nvPr/>
          </p:nvSpPr>
          <p:spPr bwMode="auto">
            <a:xfrm>
              <a:off x="2441" y="1405"/>
              <a:ext cx="146" cy="467"/>
            </a:xfrm>
            <a:custGeom>
              <a:avLst/>
              <a:gdLst>
                <a:gd name="T0" fmla="*/ 101 w 292"/>
                <a:gd name="T1" fmla="*/ 66 h 932"/>
                <a:gd name="T2" fmla="*/ 97 w 292"/>
                <a:gd name="T3" fmla="*/ 58 h 932"/>
                <a:gd name="T4" fmla="*/ 96 w 292"/>
                <a:gd name="T5" fmla="*/ 50 h 932"/>
                <a:gd name="T6" fmla="*/ 96 w 292"/>
                <a:gd name="T7" fmla="*/ 41 h 932"/>
                <a:gd name="T8" fmla="*/ 96 w 292"/>
                <a:gd name="T9" fmla="*/ 32 h 932"/>
                <a:gd name="T10" fmla="*/ 95 w 292"/>
                <a:gd name="T11" fmla="*/ 24 h 932"/>
                <a:gd name="T12" fmla="*/ 93 w 292"/>
                <a:gd name="T13" fmla="*/ 18 h 932"/>
                <a:gd name="T14" fmla="*/ 91 w 292"/>
                <a:gd name="T15" fmla="*/ 12 h 932"/>
                <a:gd name="T16" fmla="*/ 89 w 292"/>
                <a:gd name="T17" fmla="*/ 5 h 932"/>
                <a:gd name="T18" fmla="*/ 84 w 292"/>
                <a:gd name="T19" fmla="*/ 1 h 932"/>
                <a:gd name="T20" fmla="*/ 81 w 292"/>
                <a:gd name="T21" fmla="*/ 5 h 932"/>
                <a:gd name="T22" fmla="*/ 78 w 292"/>
                <a:gd name="T23" fmla="*/ 5 h 932"/>
                <a:gd name="T24" fmla="*/ 75 w 292"/>
                <a:gd name="T25" fmla="*/ 5 h 932"/>
                <a:gd name="T26" fmla="*/ 73 w 292"/>
                <a:gd name="T27" fmla="*/ 5 h 932"/>
                <a:gd name="T28" fmla="*/ 71 w 292"/>
                <a:gd name="T29" fmla="*/ 5 h 932"/>
                <a:gd name="T30" fmla="*/ 69 w 292"/>
                <a:gd name="T31" fmla="*/ 4 h 932"/>
                <a:gd name="T32" fmla="*/ 49 w 292"/>
                <a:gd name="T33" fmla="*/ 33 h 932"/>
                <a:gd name="T34" fmla="*/ 33 w 292"/>
                <a:gd name="T35" fmla="*/ 65 h 932"/>
                <a:gd name="T36" fmla="*/ 22 w 292"/>
                <a:gd name="T37" fmla="*/ 97 h 932"/>
                <a:gd name="T38" fmla="*/ 13 w 292"/>
                <a:gd name="T39" fmla="*/ 132 h 932"/>
                <a:gd name="T40" fmla="*/ 7 w 292"/>
                <a:gd name="T41" fmla="*/ 167 h 932"/>
                <a:gd name="T42" fmla="*/ 5 w 292"/>
                <a:gd name="T43" fmla="*/ 181 h 932"/>
                <a:gd name="T44" fmla="*/ 2 w 292"/>
                <a:gd name="T45" fmla="*/ 193 h 932"/>
                <a:gd name="T46" fmla="*/ 0 w 292"/>
                <a:gd name="T47" fmla="*/ 205 h 932"/>
                <a:gd name="T48" fmla="*/ 0 w 292"/>
                <a:gd name="T49" fmla="*/ 217 h 932"/>
                <a:gd name="T50" fmla="*/ 2 w 292"/>
                <a:gd name="T51" fmla="*/ 230 h 932"/>
                <a:gd name="T52" fmla="*/ 0 w 292"/>
                <a:gd name="T53" fmla="*/ 241 h 932"/>
                <a:gd name="T54" fmla="*/ 0 w 292"/>
                <a:gd name="T55" fmla="*/ 251 h 932"/>
                <a:gd name="T56" fmla="*/ 2 w 292"/>
                <a:gd name="T57" fmla="*/ 261 h 932"/>
                <a:gd name="T58" fmla="*/ 3 w 292"/>
                <a:gd name="T59" fmla="*/ 270 h 932"/>
                <a:gd name="T60" fmla="*/ 4 w 292"/>
                <a:gd name="T61" fmla="*/ 279 h 932"/>
                <a:gd name="T62" fmla="*/ 9 w 292"/>
                <a:gd name="T63" fmla="*/ 317 h 932"/>
                <a:gd name="T64" fmla="*/ 13 w 292"/>
                <a:gd name="T65" fmla="*/ 354 h 932"/>
                <a:gd name="T66" fmla="*/ 15 w 292"/>
                <a:gd name="T67" fmla="*/ 392 h 932"/>
                <a:gd name="T68" fmla="*/ 17 w 292"/>
                <a:gd name="T69" fmla="*/ 429 h 932"/>
                <a:gd name="T70" fmla="*/ 17 w 292"/>
                <a:gd name="T71" fmla="*/ 467 h 932"/>
                <a:gd name="T72" fmla="*/ 146 w 292"/>
                <a:gd name="T73" fmla="*/ 357 h 932"/>
                <a:gd name="T74" fmla="*/ 141 w 292"/>
                <a:gd name="T75" fmla="*/ 291 h 932"/>
                <a:gd name="T76" fmla="*/ 133 w 292"/>
                <a:gd name="T77" fmla="*/ 226 h 932"/>
                <a:gd name="T78" fmla="*/ 123 w 292"/>
                <a:gd name="T79" fmla="*/ 163 h 932"/>
                <a:gd name="T80" fmla="*/ 111 w 292"/>
                <a:gd name="T81" fmla="*/ 100 h 932"/>
                <a:gd name="T82" fmla="*/ 105 w 292"/>
                <a:gd name="T83" fmla="*/ 69 h 9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2" h="932">
                  <a:moveTo>
                    <a:pt x="209" y="137"/>
                  </a:moveTo>
                  <a:lnTo>
                    <a:pt x="202" y="131"/>
                  </a:lnTo>
                  <a:lnTo>
                    <a:pt x="196" y="124"/>
                  </a:lnTo>
                  <a:lnTo>
                    <a:pt x="193" y="116"/>
                  </a:lnTo>
                  <a:lnTo>
                    <a:pt x="192" y="109"/>
                  </a:lnTo>
                  <a:lnTo>
                    <a:pt x="192" y="100"/>
                  </a:lnTo>
                  <a:lnTo>
                    <a:pt x="192" y="90"/>
                  </a:lnTo>
                  <a:lnTo>
                    <a:pt x="192" y="81"/>
                  </a:lnTo>
                  <a:lnTo>
                    <a:pt x="192" y="71"/>
                  </a:lnTo>
                  <a:lnTo>
                    <a:pt x="192" y="63"/>
                  </a:lnTo>
                  <a:lnTo>
                    <a:pt x="192" y="54"/>
                  </a:lnTo>
                  <a:lnTo>
                    <a:pt x="189" y="48"/>
                  </a:lnTo>
                  <a:lnTo>
                    <a:pt x="188" y="41"/>
                  </a:lnTo>
                  <a:lnTo>
                    <a:pt x="185" y="35"/>
                  </a:lnTo>
                  <a:lnTo>
                    <a:pt x="183" y="28"/>
                  </a:lnTo>
                  <a:lnTo>
                    <a:pt x="182" y="23"/>
                  </a:lnTo>
                  <a:lnTo>
                    <a:pt x="181" y="15"/>
                  </a:lnTo>
                  <a:lnTo>
                    <a:pt x="178" y="10"/>
                  </a:lnTo>
                  <a:lnTo>
                    <a:pt x="173" y="5"/>
                  </a:lnTo>
                  <a:lnTo>
                    <a:pt x="168" y="2"/>
                  </a:lnTo>
                  <a:lnTo>
                    <a:pt x="162" y="0"/>
                  </a:lnTo>
                  <a:lnTo>
                    <a:pt x="162" y="10"/>
                  </a:lnTo>
                  <a:lnTo>
                    <a:pt x="159" y="10"/>
                  </a:lnTo>
                  <a:lnTo>
                    <a:pt x="156" y="10"/>
                  </a:lnTo>
                  <a:lnTo>
                    <a:pt x="153" y="10"/>
                  </a:lnTo>
                  <a:lnTo>
                    <a:pt x="150" y="10"/>
                  </a:lnTo>
                  <a:lnTo>
                    <a:pt x="149" y="10"/>
                  </a:lnTo>
                  <a:lnTo>
                    <a:pt x="146" y="10"/>
                  </a:lnTo>
                  <a:lnTo>
                    <a:pt x="143" y="10"/>
                  </a:lnTo>
                  <a:lnTo>
                    <a:pt x="142" y="10"/>
                  </a:lnTo>
                  <a:lnTo>
                    <a:pt x="139" y="8"/>
                  </a:lnTo>
                  <a:lnTo>
                    <a:pt x="138" y="7"/>
                  </a:lnTo>
                  <a:lnTo>
                    <a:pt x="116" y="35"/>
                  </a:lnTo>
                  <a:lnTo>
                    <a:pt x="97" y="66"/>
                  </a:lnTo>
                  <a:lnTo>
                    <a:pt x="80" y="97"/>
                  </a:lnTo>
                  <a:lnTo>
                    <a:pt x="66" y="129"/>
                  </a:lnTo>
                  <a:lnTo>
                    <a:pt x="53" y="162"/>
                  </a:lnTo>
                  <a:lnTo>
                    <a:pt x="43" y="194"/>
                  </a:lnTo>
                  <a:lnTo>
                    <a:pt x="33" y="229"/>
                  </a:lnTo>
                  <a:lnTo>
                    <a:pt x="26" y="263"/>
                  </a:lnTo>
                  <a:lnTo>
                    <a:pt x="19" y="298"/>
                  </a:lnTo>
                  <a:lnTo>
                    <a:pt x="13" y="333"/>
                  </a:lnTo>
                  <a:lnTo>
                    <a:pt x="12" y="348"/>
                  </a:lnTo>
                  <a:lnTo>
                    <a:pt x="9" y="361"/>
                  </a:lnTo>
                  <a:lnTo>
                    <a:pt x="6" y="372"/>
                  </a:lnTo>
                  <a:lnTo>
                    <a:pt x="4" y="385"/>
                  </a:lnTo>
                  <a:lnTo>
                    <a:pt x="2" y="397"/>
                  </a:lnTo>
                  <a:lnTo>
                    <a:pt x="0" y="409"/>
                  </a:lnTo>
                  <a:lnTo>
                    <a:pt x="0" y="421"/>
                  </a:lnTo>
                  <a:lnTo>
                    <a:pt x="0" y="434"/>
                  </a:lnTo>
                  <a:lnTo>
                    <a:pt x="0" y="447"/>
                  </a:lnTo>
                  <a:lnTo>
                    <a:pt x="3" y="460"/>
                  </a:lnTo>
                  <a:lnTo>
                    <a:pt x="0" y="470"/>
                  </a:lnTo>
                  <a:lnTo>
                    <a:pt x="0" y="480"/>
                  </a:lnTo>
                  <a:lnTo>
                    <a:pt x="0" y="490"/>
                  </a:lnTo>
                  <a:lnTo>
                    <a:pt x="0" y="500"/>
                  </a:lnTo>
                  <a:lnTo>
                    <a:pt x="2" y="510"/>
                  </a:lnTo>
                  <a:lnTo>
                    <a:pt x="3" y="520"/>
                  </a:lnTo>
                  <a:lnTo>
                    <a:pt x="4" y="528"/>
                  </a:lnTo>
                  <a:lnTo>
                    <a:pt x="6" y="538"/>
                  </a:lnTo>
                  <a:lnTo>
                    <a:pt x="6" y="548"/>
                  </a:lnTo>
                  <a:lnTo>
                    <a:pt x="7" y="557"/>
                  </a:lnTo>
                  <a:lnTo>
                    <a:pt x="13" y="594"/>
                  </a:lnTo>
                  <a:lnTo>
                    <a:pt x="17" y="632"/>
                  </a:lnTo>
                  <a:lnTo>
                    <a:pt x="22" y="669"/>
                  </a:lnTo>
                  <a:lnTo>
                    <a:pt x="26" y="706"/>
                  </a:lnTo>
                  <a:lnTo>
                    <a:pt x="29" y="743"/>
                  </a:lnTo>
                  <a:lnTo>
                    <a:pt x="30" y="782"/>
                  </a:lnTo>
                  <a:lnTo>
                    <a:pt x="32" y="819"/>
                  </a:lnTo>
                  <a:lnTo>
                    <a:pt x="33" y="856"/>
                  </a:lnTo>
                  <a:lnTo>
                    <a:pt x="34" y="895"/>
                  </a:lnTo>
                  <a:lnTo>
                    <a:pt x="34" y="932"/>
                  </a:lnTo>
                  <a:lnTo>
                    <a:pt x="292" y="776"/>
                  </a:lnTo>
                  <a:lnTo>
                    <a:pt x="291" y="712"/>
                  </a:lnTo>
                  <a:lnTo>
                    <a:pt x="288" y="646"/>
                  </a:lnTo>
                  <a:lnTo>
                    <a:pt x="282" y="581"/>
                  </a:lnTo>
                  <a:lnTo>
                    <a:pt x="275" y="517"/>
                  </a:lnTo>
                  <a:lnTo>
                    <a:pt x="265" y="452"/>
                  </a:lnTo>
                  <a:lnTo>
                    <a:pt x="255" y="388"/>
                  </a:lnTo>
                  <a:lnTo>
                    <a:pt x="245" y="325"/>
                  </a:lnTo>
                  <a:lnTo>
                    <a:pt x="234" y="262"/>
                  </a:lnTo>
                  <a:lnTo>
                    <a:pt x="221" y="199"/>
                  </a:lnTo>
                  <a:lnTo>
                    <a:pt x="209" y="137"/>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1" name="Freeform 51"/>
            <p:cNvSpPr>
              <a:spLocks/>
            </p:cNvSpPr>
            <p:nvPr/>
          </p:nvSpPr>
          <p:spPr bwMode="auto">
            <a:xfrm>
              <a:off x="2446" y="1790"/>
              <a:ext cx="141" cy="395"/>
            </a:xfrm>
            <a:custGeom>
              <a:avLst/>
              <a:gdLst>
                <a:gd name="T0" fmla="*/ 0 w 282"/>
                <a:gd name="T1" fmla="*/ 375 h 791"/>
                <a:gd name="T2" fmla="*/ 10 w 282"/>
                <a:gd name="T3" fmla="*/ 377 h 791"/>
                <a:gd name="T4" fmla="*/ 19 w 282"/>
                <a:gd name="T5" fmla="*/ 378 h 791"/>
                <a:gd name="T6" fmla="*/ 29 w 282"/>
                <a:gd name="T7" fmla="*/ 380 h 791"/>
                <a:gd name="T8" fmla="*/ 39 w 282"/>
                <a:gd name="T9" fmla="*/ 381 h 791"/>
                <a:gd name="T10" fmla="*/ 50 w 282"/>
                <a:gd name="T11" fmla="*/ 382 h 791"/>
                <a:gd name="T12" fmla="*/ 60 w 282"/>
                <a:gd name="T13" fmla="*/ 384 h 791"/>
                <a:gd name="T14" fmla="*/ 70 w 282"/>
                <a:gd name="T15" fmla="*/ 386 h 791"/>
                <a:gd name="T16" fmla="*/ 81 w 282"/>
                <a:gd name="T17" fmla="*/ 388 h 791"/>
                <a:gd name="T18" fmla="*/ 91 w 282"/>
                <a:gd name="T19" fmla="*/ 391 h 791"/>
                <a:gd name="T20" fmla="*/ 100 w 282"/>
                <a:gd name="T21" fmla="*/ 395 h 791"/>
                <a:gd name="T22" fmla="*/ 106 w 282"/>
                <a:gd name="T23" fmla="*/ 363 h 791"/>
                <a:gd name="T24" fmla="*/ 111 w 282"/>
                <a:gd name="T25" fmla="*/ 331 h 791"/>
                <a:gd name="T26" fmla="*/ 116 w 282"/>
                <a:gd name="T27" fmla="*/ 298 h 791"/>
                <a:gd name="T28" fmla="*/ 122 w 282"/>
                <a:gd name="T29" fmla="*/ 266 h 791"/>
                <a:gd name="T30" fmla="*/ 126 w 282"/>
                <a:gd name="T31" fmla="*/ 233 h 791"/>
                <a:gd name="T32" fmla="*/ 130 w 282"/>
                <a:gd name="T33" fmla="*/ 200 h 791"/>
                <a:gd name="T34" fmla="*/ 133 w 282"/>
                <a:gd name="T35" fmla="*/ 167 h 791"/>
                <a:gd name="T36" fmla="*/ 136 w 282"/>
                <a:gd name="T37" fmla="*/ 133 h 791"/>
                <a:gd name="T38" fmla="*/ 137 w 282"/>
                <a:gd name="T39" fmla="*/ 100 h 791"/>
                <a:gd name="T40" fmla="*/ 138 w 282"/>
                <a:gd name="T41" fmla="*/ 67 h 791"/>
                <a:gd name="T42" fmla="*/ 139 w 282"/>
                <a:gd name="T43" fmla="*/ 61 h 791"/>
                <a:gd name="T44" fmla="*/ 139 w 282"/>
                <a:gd name="T45" fmla="*/ 54 h 791"/>
                <a:gd name="T46" fmla="*/ 139 w 282"/>
                <a:gd name="T47" fmla="*/ 47 h 791"/>
                <a:gd name="T48" fmla="*/ 140 w 282"/>
                <a:gd name="T49" fmla="*/ 41 h 791"/>
                <a:gd name="T50" fmla="*/ 140 w 282"/>
                <a:gd name="T51" fmla="*/ 34 h 791"/>
                <a:gd name="T52" fmla="*/ 141 w 282"/>
                <a:gd name="T53" fmla="*/ 27 h 791"/>
                <a:gd name="T54" fmla="*/ 141 w 282"/>
                <a:gd name="T55" fmla="*/ 20 h 791"/>
                <a:gd name="T56" fmla="*/ 141 w 282"/>
                <a:gd name="T57" fmla="*/ 13 h 791"/>
                <a:gd name="T58" fmla="*/ 141 w 282"/>
                <a:gd name="T59" fmla="*/ 7 h 791"/>
                <a:gd name="T60" fmla="*/ 141 w 282"/>
                <a:gd name="T61" fmla="*/ 0 h 791"/>
                <a:gd name="T62" fmla="*/ 12 w 282"/>
                <a:gd name="T63" fmla="*/ 78 h 791"/>
                <a:gd name="T64" fmla="*/ 12 w 282"/>
                <a:gd name="T65" fmla="*/ 108 h 791"/>
                <a:gd name="T66" fmla="*/ 12 w 282"/>
                <a:gd name="T67" fmla="*/ 137 h 791"/>
                <a:gd name="T68" fmla="*/ 11 w 282"/>
                <a:gd name="T69" fmla="*/ 167 h 791"/>
                <a:gd name="T70" fmla="*/ 10 w 282"/>
                <a:gd name="T71" fmla="*/ 197 h 791"/>
                <a:gd name="T72" fmla="*/ 8 w 282"/>
                <a:gd name="T73" fmla="*/ 226 h 791"/>
                <a:gd name="T74" fmla="*/ 7 w 282"/>
                <a:gd name="T75" fmla="*/ 256 h 791"/>
                <a:gd name="T76" fmla="*/ 5 w 282"/>
                <a:gd name="T77" fmla="*/ 286 h 791"/>
                <a:gd name="T78" fmla="*/ 3 w 282"/>
                <a:gd name="T79" fmla="*/ 316 h 791"/>
                <a:gd name="T80" fmla="*/ 2 w 282"/>
                <a:gd name="T81" fmla="*/ 345 h 791"/>
                <a:gd name="T82" fmla="*/ 0 w 282"/>
                <a:gd name="T83" fmla="*/ 375 h 791"/>
                <a:gd name="T84" fmla="*/ 0 w 282"/>
                <a:gd name="T85" fmla="*/ 375 h 7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2" h="791">
                  <a:moveTo>
                    <a:pt x="0" y="750"/>
                  </a:moveTo>
                  <a:lnTo>
                    <a:pt x="19" y="754"/>
                  </a:lnTo>
                  <a:lnTo>
                    <a:pt x="37" y="757"/>
                  </a:lnTo>
                  <a:lnTo>
                    <a:pt x="57" y="760"/>
                  </a:lnTo>
                  <a:lnTo>
                    <a:pt x="77" y="762"/>
                  </a:lnTo>
                  <a:lnTo>
                    <a:pt x="99" y="765"/>
                  </a:lnTo>
                  <a:lnTo>
                    <a:pt x="120" y="768"/>
                  </a:lnTo>
                  <a:lnTo>
                    <a:pt x="140" y="773"/>
                  </a:lnTo>
                  <a:lnTo>
                    <a:pt x="161" y="777"/>
                  </a:lnTo>
                  <a:lnTo>
                    <a:pt x="181" y="783"/>
                  </a:lnTo>
                  <a:lnTo>
                    <a:pt x="199" y="791"/>
                  </a:lnTo>
                  <a:lnTo>
                    <a:pt x="211" y="727"/>
                  </a:lnTo>
                  <a:lnTo>
                    <a:pt x="222" y="662"/>
                  </a:lnTo>
                  <a:lnTo>
                    <a:pt x="232" y="596"/>
                  </a:lnTo>
                  <a:lnTo>
                    <a:pt x="244" y="532"/>
                  </a:lnTo>
                  <a:lnTo>
                    <a:pt x="252" y="466"/>
                  </a:lnTo>
                  <a:lnTo>
                    <a:pt x="259" y="400"/>
                  </a:lnTo>
                  <a:lnTo>
                    <a:pt x="266" y="334"/>
                  </a:lnTo>
                  <a:lnTo>
                    <a:pt x="271" y="267"/>
                  </a:lnTo>
                  <a:lnTo>
                    <a:pt x="274" y="201"/>
                  </a:lnTo>
                  <a:lnTo>
                    <a:pt x="275" y="135"/>
                  </a:lnTo>
                  <a:lnTo>
                    <a:pt x="277" y="122"/>
                  </a:lnTo>
                  <a:lnTo>
                    <a:pt x="278" y="108"/>
                  </a:lnTo>
                  <a:lnTo>
                    <a:pt x="278" y="95"/>
                  </a:lnTo>
                  <a:lnTo>
                    <a:pt x="279" y="82"/>
                  </a:lnTo>
                  <a:lnTo>
                    <a:pt x="279" y="68"/>
                  </a:lnTo>
                  <a:lnTo>
                    <a:pt x="281" y="55"/>
                  </a:lnTo>
                  <a:lnTo>
                    <a:pt x="281" y="40"/>
                  </a:lnTo>
                  <a:lnTo>
                    <a:pt x="281" y="27"/>
                  </a:lnTo>
                  <a:lnTo>
                    <a:pt x="282" y="15"/>
                  </a:lnTo>
                  <a:lnTo>
                    <a:pt x="282" y="0"/>
                  </a:lnTo>
                  <a:lnTo>
                    <a:pt x="24" y="156"/>
                  </a:lnTo>
                  <a:lnTo>
                    <a:pt x="24" y="217"/>
                  </a:lnTo>
                  <a:lnTo>
                    <a:pt x="23" y="275"/>
                  </a:lnTo>
                  <a:lnTo>
                    <a:pt x="22" y="334"/>
                  </a:lnTo>
                  <a:lnTo>
                    <a:pt x="19" y="394"/>
                  </a:lnTo>
                  <a:lnTo>
                    <a:pt x="16" y="453"/>
                  </a:lnTo>
                  <a:lnTo>
                    <a:pt x="13" y="513"/>
                  </a:lnTo>
                  <a:lnTo>
                    <a:pt x="9" y="572"/>
                  </a:lnTo>
                  <a:lnTo>
                    <a:pt x="6" y="632"/>
                  </a:lnTo>
                  <a:lnTo>
                    <a:pt x="3" y="691"/>
                  </a:lnTo>
                  <a:lnTo>
                    <a:pt x="0" y="75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2" name="Freeform 52"/>
            <p:cNvSpPr>
              <a:spLocks/>
            </p:cNvSpPr>
            <p:nvPr/>
          </p:nvSpPr>
          <p:spPr bwMode="auto">
            <a:xfrm>
              <a:off x="2150" y="1403"/>
              <a:ext cx="3" cy="8"/>
            </a:xfrm>
            <a:custGeom>
              <a:avLst/>
              <a:gdLst>
                <a:gd name="T0" fmla="*/ 3 w 7"/>
                <a:gd name="T1" fmla="*/ 8 h 18"/>
                <a:gd name="T2" fmla="*/ 3 w 7"/>
                <a:gd name="T3" fmla="*/ 5 h 18"/>
                <a:gd name="T4" fmla="*/ 0 w 7"/>
                <a:gd name="T5" fmla="*/ 0 h 18"/>
                <a:gd name="T6" fmla="*/ 3 w 7"/>
                <a:gd name="T7" fmla="*/ 8 h 18"/>
                <a:gd name="T8" fmla="*/ 3 w 7"/>
                <a:gd name="T9" fmla="*/ 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8">
                  <a:moveTo>
                    <a:pt x="7" y="18"/>
                  </a:moveTo>
                  <a:lnTo>
                    <a:pt x="7" y="11"/>
                  </a:lnTo>
                  <a:lnTo>
                    <a:pt x="0" y="0"/>
                  </a:lnTo>
                  <a:lnTo>
                    <a:pt x="7"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3" name="Freeform 53"/>
            <p:cNvSpPr>
              <a:spLocks/>
            </p:cNvSpPr>
            <p:nvPr/>
          </p:nvSpPr>
          <p:spPr bwMode="auto">
            <a:xfrm>
              <a:off x="2162" y="1411"/>
              <a:ext cx="10" cy="124"/>
            </a:xfrm>
            <a:custGeom>
              <a:avLst/>
              <a:gdLst>
                <a:gd name="T0" fmla="*/ 10 w 20"/>
                <a:gd name="T1" fmla="*/ 0 h 248"/>
                <a:gd name="T2" fmla="*/ 10 w 20"/>
                <a:gd name="T3" fmla="*/ 13 h 248"/>
                <a:gd name="T4" fmla="*/ 9 w 20"/>
                <a:gd name="T5" fmla="*/ 26 h 248"/>
                <a:gd name="T6" fmla="*/ 7 w 20"/>
                <a:gd name="T7" fmla="*/ 39 h 248"/>
                <a:gd name="T8" fmla="*/ 6 w 20"/>
                <a:gd name="T9" fmla="*/ 52 h 248"/>
                <a:gd name="T10" fmla="*/ 5 w 20"/>
                <a:gd name="T11" fmla="*/ 65 h 248"/>
                <a:gd name="T12" fmla="*/ 3 w 20"/>
                <a:gd name="T13" fmla="*/ 78 h 248"/>
                <a:gd name="T14" fmla="*/ 2 w 20"/>
                <a:gd name="T15" fmla="*/ 90 h 248"/>
                <a:gd name="T16" fmla="*/ 0 w 20"/>
                <a:gd name="T17" fmla="*/ 103 h 248"/>
                <a:gd name="T18" fmla="*/ 0 w 20"/>
                <a:gd name="T19" fmla="*/ 113 h 248"/>
                <a:gd name="T20" fmla="*/ 0 w 20"/>
                <a:gd name="T21" fmla="*/ 124 h 248"/>
                <a:gd name="T22" fmla="*/ 1 w 20"/>
                <a:gd name="T23" fmla="*/ 112 h 248"/>
                <a:gd name="T24" fmla="*/ 2 w 20"/>
                <a:gd name="T25" fmla="*/ 99 h 248"/>
                <a:gd name="T26" fmla="*/ 3 w 20"/>
                <a:gd name="T27" fmla="*/ 87 h 248"/>
                <a:gd name="T28" fmla="*/ 5 w 20"/>
                <a:gd name="T29" fmla="*/ 74 h 248"/>
                <a:gd name="T30" fmla="*/ 6 w 20"/>
                <a:gd name="T31" fmla="*/ 61 h 248"/>
                <a:gd name="T32" fmla="*/ 8 w 20"/>
                <a:gd name="T33" fmla="*/ 48 h 248"/>
                <a:gd name="T34" fmla="*/ 9 w 20"/>
                <a:gd name="T35" fmla="*/ 36 h 248"/>
                <a:gd name="T36" fmla="*/ 10 w 20"/>
                <a:gd name="T37" fmla="*/ 23 h 248"/>
                <a:gd name="T38" fmla="*/ 10 w 20"/>
                <a:gd name="T39" fmla="*/ 12 h 248"/>
                <a:gd name="T40" fmla="*/ 10 w 20"/>
                <a:gd name="T41" fmla="*/ 0 h 248"/>
                <a:gd name="T42" fmla="*/ 10 w 20"/>
                <a:gd name="T43" fmla="*/ 0 h 248"/>
                <a:gd name="T44" fmla="*/ 10 w 20"/>
                <a:gd name="T45" fmla="*/ 0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248">
                  <a:moveTo>
                    <a:pt x="19" y="0"/>
                  </a:moveTo>
                  <a:lnTo>
                    <a:pt x="19" y="25"/>
                  </a:lnTo>
                  <a:lnTo>
                    <a:pt x="17" y="51"/>
                  </a:lnTo>
                  <a:lnTo>
                    <a:pt x="14" y="78"/>
                  </a:lnTo>
                  <a:lnTo>
                    <a:pt x="11" y="104"/>
                  </a:lnTo>
                  <a:lnTo>
                    <a:pt x="9" y="130"/>
                  </a:lnTo>
                  <a:lnTo>
                    <a:pt x="6" y="156"/>
                  </a:lnTo>
                  <a:lnTo>
                    <a:pt x="3" y="180"/>
                  </a:lnTo>
                  <a:lnTo>
                    <a:pt x="0" y="205"/>
                  </a:lnTo>
                  <a:lnTo>
                    <a:pt x="0" y="226"/>
                  </a:lnTo>
                  <a:lnTo>
                    <a:pt x="0" y="248"/>
                  </a:lnTo>
                  <a:lnTo>
                    <a:pt x="1" y="223"/>
                  </a:lnTo>
                  <a:lnTo>
                    <a:pt x="3" y="197"/>
                  </a:lnTo>
                  <a:lnTo>
                    <a:pt x="6" y="173"/>
                  </a:lnTo>
                  <a:lnTo>
                    <a:pt x="9" y="147"/>
                  </a:lnTo>
                  <a:lnTo>
                    <a:pt x="11" y="121"/>
                  </a:lnTo>
                  <a:lnTo>
                    <a:pt x="16" y="96"/>
                  </a:lnTo>
                  <a:lnTo>
                    <a:pt x="17" y="71"/>
                  </a:lnTo>
                  <a:lnTo>
                    <a:pt x="20" y="46"/>
                  </a:lnTo>
                  <a:lnTo>
                    <a:pt x="20" y="23"/>
                  </a:lnTo>
                  <a:lnTo>
                    <a:pt x="20" y="0"/>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4" name="Freeform 54"/>
            <p:cNvSpPr>
              <a:spLocks/>
            </p:cNvSpPr>
            <p:nvPr/>
          </p:nvSpPr>
          <p:spPr bwMode="auto">
            <a:xfrm>
              <a:off x="2217" y="1424"/>
              <a:ext cx="2" cy="17"/>
            </a:xfrm>
            <a:custGeom>
              <a:avLst/>
              <a:gdLst>
                <a:gd name="T0" fmla="*/ 0 w 3"/>
                <a:gd name="T1" fmla="*/ 12 h 34"/>
                <a:gd name="T2" fmla="*/ 0 w 3"/>
                <a:gd name="T3" fmla="*/ 17 h 34"/>
                <a:gd name="T4" fmla="*/ 2 w 3"/>
                <a:gd name="T5" fmla="*/ 0 h 34"/>
                <a:gd name="T6" fmla="*/ 0 w 3"/>
                <a:gd name="T7" fmla="*/ 12 h 34"/>
                <a:gd name="T8" fmla="*/ 0 w 3"/>
                <a:gd name="T9" fmla="*/ 1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4">
                  <a:moveTo>
                    <a:pt x="0" y="24"/>
                  </a:moveTo>
                  <a:lnTo>
                    <a:pt x="0" y="34"/>
                  </a:lnTo>
                  <a:lnTo>
                    <a:pt x="3" y="0"/>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5" name="Freeform 55"/>
            <p:cNvSpPr>
              <a:spLocks/>
            </p:cNvSpPr>
            <p:nvPr/>
          </p:nvSpPr>
          <p:spPr bwMode="auto">
            <a:xfrm>
              <a:off x="2212" y="1444"/>
              <a:ext cx="5" cy="30"/>
            </a:xfrm>
            <a:custGeom>
              <a:avLst/>
              <a:gdLst>
                <a:gd name="T0" fmla="*/ 5 w 10"/>
                <a:gd name="T1" fmla="*/ 0 h 60"/>
                <a:gd name="T2" fmla="*/ 3 w 10"/>
                <a:gd name="T3" fmla="*/ 1 h 60"/>
                <a:gd name="T4" fmla="*/ 0 w 10"/>
                <a:gd name="T5" fmla="*/ 30 h 60"/>
                <a:gd name="T6" fmla="*/ 2 w 10"/>
                <a:gd name="T7" fmla="*/ 30 h 60"/>
                <a:gd name="T8" fmla="*/ 5 w 10"/>
                <a:gd name="T9" fmla="*/ 1 h 60"/>
                <a:gd name="T10" fmla="*/ 5 w 10"/>
                <a:gd name="T11" fmla="*/ 1 h 60"/>
                <a:gd name="T12" fmla="*/ 5 w 1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60">
                  <a:moveTo>
                    <a:pt x="10" y="0"/>
                  </a:moveTo>
                  <a:lnTo>
                    <a:pt x="6" y="2"/>
                  </a:lnTo>
                  <a:lnTo>
                    <a:pt x="0" y="60"/>
                  </a:lnTo>
                  <a:lnTo>
                    <a:pt x="3" y="60"/>
                  </a:lnTo>
                  <a:lnTo>
                    <a:pt x="10" y="2"/>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6" name="Freeform 56"/>
            <p:cNvSpPr>
              <a:spLocks/>
            </p:cNvSpPr>
            <p:nvPr/>
          </p:nvSpPr>
          <p:spPr bwMode="auto">
            <a:xfrm>
              <a:off x="2282" y="1501"/>
              <a:ext cx="4" cy="14"/>
            </a:xfrm>
            <a:custGeom>
              <a:avLst/>
              <a:gdLst>
                <a:gd name="T0" fmla="*/ 1 w 9"/>
                <a:gd name="T1" fmla="*/ 14 h 27"/>
                <a:gd name="T2" fmla="*/ 1 w 9"/>
                <a:gd name="T3" fmla="*/ 12 h 27"/>
                <a:gd name="T4" fmla="*/ 1 w 9"/>
                <a:gd name="T5" fmla="*/ 11 h 27"/>
                <a:gd name="T6" fmla="*/ 1 w 9"/>
                <a:gd name="T7" fmla="*/ 9 h 27"/>
                <a:gd name="T8" fmla="*/ 1 w 9"/>
                <a:gd name="T9" fmla="*/ 8 h 27"/>
                <a:gd name="T10" fmla="*/ 2 w 9"/>
                <a:gd name="T11" fmla="*/ 7 h 27"/>
                <a:gd name="T12" fmla="*/ 2 w 9"/>
                <a:gd name="T13" fmla="*/ 5 h 27"/>
                <a:gd name="T14" fmla="*/ 3 w 9"/>
                <a:gd name="T15" fmla="*/ 4 h 27"/>
                <a:gd name="T16" fmla="*/ 3 w 9"/>
                <a:gd name="T17" fmla="*/ 2 h 27"/>
                <a:gd name="T18" fmla="*/ 3 w 9"/>
                <a:gd name="T19" fmla="*/ 2 h 27"/>
                <a:gd name="T20" fmla="*/ 4 w 9"/>
                <a:gd name="T21" fmla="*/ 0 h 27"/>
                <a:gd name="T22" fmla="*/ 3 w 9"/>
                <a:gd name="T23" fmla="*/ 1 h 27"/>
                <a:gd name="T24" fmla="*/ 3 w 9"/>
                <a:gd name="T25" fmla="*/ 2 h 27"/>
                <a:gd name="T26" fmla="*/ 2 w 9"/>
                <a:gd name="T27" fmla="*/ 4 h 27"/>
                <a:gd name="T28" fmla="*/ 1 w 9"/>
                <a:gd name="T29" fmla="*/ 4 h 27"/>
                <a:gd name="T30" fmla="*/ 1 w 9"/>
                <a:gd name="T31" fmla="*/ 6 h 27"/>
                <a:gd name="T32" fmla="*/ 1 w 9"/>
                <a:gd name="T33" fmla="*/ 7 h 27"/>
                <a:gd name="T34" fmla="*/ 0 w 9"/>
                <a:gd name="T35" fmla="*/ 9 h 27"/>
                <a:gd name="T36" fmla="*/ 0 w 9"/>
                <a:gd name="T37" fmla="*/ 10 h 27"/>
                <a:gd name="T38" fmla="*/ 0 w 9"/>
                <a:gd name="T39" fmla="*/ 12 h 27"/>
                <a:gd name="T40" fmla="*/ 1 w 9"/>
                <a:gd name="T41" fmla="*/ 14 h 27"/>
                <a:gd name="T42" fmla="*/ 1 w 9"/>
                <a:gd name="T43" fmla="*/ 14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7">
                  <a:moveTo>
                    <a:pt x="2" y="27"/>
                  </a:moveTo>
                  <a:lnTo>
                    <a:pt x="2" y="24"/>
                  </a:lnTo>
                  <a:lnTo>
                    <a:pt x="2" y="21"/>
                  </a:lnTo>
                  <a:lnTo>
                    <a:pt x="3" y="18"/>
                  </a:lnTo>
                  <a:lnTo>
                    <a:pt x="3" y="16"/>
                  </a:lnTo>
                  <a:lnTo>
                    <a:pt x="4" y="13"/>
                  </a:lnTo>
                  <a:lnTo>
                    <a:pt x="4" y="10"/>
                  </a:lnTo>
                  <a:lnTo>
                    <a:pt x="6" y="7"/>
                  </a:lnTo>
                  <a:lnTo>
                    <a:pt x="7" y="4"/>
                  </a:lnTo>
                  <a:lnTo>
                    <a:pt x="7" y="3"/>
                  </a:lnTo>
                  <a:lnTo>
                    <a:pt x="9" y="0"/>
                  </a:lnTo>
                  <a:lnTo>
                    <a:pt x="7" y="1"/>
                  </a:lnTo>
                  <a:lnTo>
                    <a:pt x="6" y="4"/>
                  </a:lnTo>
                  <a:lnTo>
                    <a:pt x="4" y="7"/>
                  </a:lnTo>
                  <a:lnTo>
                    <a:pt x="3" y="8"/>
                  </a:lnTo>
                  <a:lnTo>
                    <a:pt x="2" y="11"/>
                  </a:lnTo>
                  <a:lnTo>
                    <a:pt x="2" y="14"/>
                  </a:lnTo>
                  <a:lnTo>
                    <a:pt x="0" y="17"/>
                  </a:lnTo>
                  <a:lnTo>
                    <a:pt x="0" y="20"/>
                  </a:lnTo>
                  <a:lnTo>
                    <a:pt x="0" y="24"/>
                  </a:lnTo>
                  <a:lnTo>
                    <a:pt x="2"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7" name="Freeform 57"/>
            <p:cNvSpPr>
              <a:spLocks/>
            </p:cNvSpPr>
            <p:nvPr/>
          </p:nvSpPr>
          <p:spPr bwMode="auto">
            <a:xfrm>
              <a:off x="2286" y="1477"/>
              <a:ext cx="13" cy="24"/>
            </a:xfrm>
            <a:custGeom>
              <a:avLst/>
              <a:gdLst>
                <a:gd name="T0" fmla="*/ 12 w 27"/>
                <a:gd name="T1" fmla="*/ 2 h 49"/>
                <a:gd name="T2" fmla="*/ 10 w 27"/>
                <a:gd name="T3" fmla="*/ 2 h 49"/>
                <a:gd name="T4" fmla="*/ 9 w 27"/>
                <a:gd name="T5" fmla="*/ 2 h 49"/>
                <a:gd name="T6" fmla="*/ 7 w 27"/>
                <a:gd name="T7" fmla="*/ 2 h 49"/>
                <a:gd name="T8" fmla="*/ 7 w 27"/>
                <a:gd name="T9" fmla="*/ 1 h 49"/>
                <a:gd name="T10" fmla="*/ 5 w 27"/>
                <a:gd name="T11" fmla="*/ 1 h 49"/>
                <a:gd name="T12" fmla="*/ 4 w 27"/>
                <a:gd name="T13" fmla="*/ 1 h 49"/>
                <a:gd name="T14" fmla="*/ 3 w 27"/>
                <a:gd name="T15" fmla="*/ 1 h 49"/>
                <a:gd name="T16" fmla="*/ 2 w 27"/>
                <a:gd name="T17" fmla="*/ 0 h 49"/>
                <a:gd name="T18" fmla="*/ 1 w 27"/>
                <a:gd name="T19" fmla="*/ 0 h 49"/>
                <a:gd name="T20" fmla="*/ 0 w 27"/>
                <a:gd name="T21" fmla="*/ 0 h 49"/>
                <a:gd name="T22" fmla="*/ 2 w 27"/>
                <a:gd name="T23" fmla="*/ 3 h 49"/>
                <a:gd name="T24" fmla="*/ 2 w 27"/>
                <a:gd name="T25" fmla="*/ 5 h 49"/>
                <a:gd name="T26" fmla="*/ 3 w 27"/>
                <a:gd name="T27" fmla="*/ 8 h 49"/>
                <a:gd name="T28" fmla="*/ 4 w 27"/>
                <a:gd name="T29" fmla="*/ 10 h 49"/>
                <a:gd name="T30" fmla="*/ 4 w 27"/>
                <a:gd name="T31" fmla="*/ 13 h 49"/>
                <a:gd name="T32" fmla="*/ 3 w 27"/>
                <a:gd name="T33" fmla="*/ 15 h 49"/>
                <a:gd name="T34" fmla="*/ 2 w 27"/>
                <a:gd name="T35" fmla="*/ 17 h 49"/>
                <a:gd name="T36" fmla="*/ 2 w 27"/>
                <a:gd name="T37" fmla="*/ 19 h 49"/>
                <a:gd name="T38" fmla="*/ 1 w 27"/>
                <a:gd name="T39" fmla="*/ 21 h 49"/>
                <a:gd name="T40" fmla="*/ 0 w 27"/>
                <a:gd name="T41" fmla="*/ 24 h 49"/>
                <a:gd name="T42" fmla="*/ 2 w 27"/>
                <a:gd name="T43" fmla="*/ 22 h 49"/>
                <a:gd name="T44" fmla="*/ 4 w 27"/>
                <a:gd name="T45" fmla="*/ 20 h 49"/>
                <a:gd name="T46" fmla="*/ 6 w 27"/>
                <a:gd name="T47" fmla="*/ 18 h 49"/>
                <a:gd name="T48" fmla="*/ 8 w 27"/>
                <a:gd name="T49" fmla="*/ 16 h 49"/>
                <a:gd name="T50" fmla="*/ 10 w 27"/>
                <a:gd name="T51" fmla="*/ 13 h 49"/>
                <a:gd name="T52" fmla="*/ 11 w 27"/>
                <a:gd name="T53" fmla="*/ 12 h 49"/>
                <a:gd name="T54" fmla="*/ 13 w 27"/>
                <a:gd name="T55" fmla="*/ 9 h 49"/>
                <a:gd name="T56" fmla="*/ 13 w 27"/>
                <a:gd name="T57" fmla="*/ 7 h 49"/>
                <a:gd name="T58" fmla="*/ 13 w 27"/>
                <a:gd name="T59" fmla="*/ 5 h 49"/>
                <a:gd name="T60" fmla="*/ 12 w 27"/>
                <a:gd name="T61" fmla="*/ 2 h 49"/>
                <a:gd name="T62" fmla="*/ 12 w 27"/>
                <a:gd name="T63" fmla="*/ 2 h 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7" h="49">
                  <a:moveTo>
                    <a:pt x="24" y="4"/>
                  </a:moveTo>
                  <a:lnTo>
                    <a:pt x="21" y="4"/>
                  </a:lnTo>
                  <a:lnTo>
                    <a:pt x="18" y="4"/>
                  </a:lnTo>
                  <a:lnTo>
                    <a:pt x="15" y="4"/>
                  </a:lnTo>
                  <a:lnTo>
                    <a:pt x="14" y="3"/>
                  </a:lnTo>
                  <a:lnTo>
                    <a:pt x="11" y="3"/>
                  </a:lnTo>
                  <a:lnTo>
                    <a:pt x="8" y="2"/>
                  </a:lnTo>
                  <a:lnTo>
                    <a:pt x="7" y="2"/>
                  </a:lnTo>
                  <a:lnTo>
                    <a:pt x="4" y="0"/>
                  </a:lnTo>
                  <a:lnTo>
                    <a:pt x="3" y="0"/>
                  </a:lnTo>
                  <a:lnTo>
                    <a:pt x="0" y="0"/>
                  </a:lnTo>
                  <a:lnTo>
                    <a:pt x="4" y="6"/>
                  </a:lnTo>
                  <a:lnTo>
                    <a:pt x="5" y="10"/>
                  </a:lnTo>
                  <a:lnTo>
                    <a:pt x="7" y="16"/>
                  </a:lnTo>
                  <a:lnTo>
                    <a:pt x="8" y="20"/>
                  </a:lnTo>
                  <a:lnTo>
                    <a:pt x="8" y="26"/>
                  </a:lnTo>
                  <a:lnTo>
                    <a:pt x="7" y="30"/>
                  </a:lnTo>
                  <a:lnTo>
                    <a:pt x="5" y="34"/>
                  </a:lnTo>
                  <a:lnTo>
                    <a:pt x="4" y="39"/>
                  </a:lnTo>
                  <a:lnTo>
                    <a:pt x="3" y="43"/>
                  </a:lnTo>
                  <a:lnTo>
                    <a:pt x="0" y="49"/>
                  </a:lnTo>
                  <a:lnTo>
                    <a:pt x="4" y="44"/>
                  </a:lnTo>
                  <a:lnTo>
                    <a:pt x="8" y="40"/>
                  </a:lnTo>
                  <a:lnTo>
                    <a:pt x="13" y="36"/>
                  </a:lnTo>
                  <a:lnTo>
                    <a:pt x="17" y="32"/>
                  </a:lnTo>
                  <a:lnTo>
                    <a:pt x="20" y="27"/>
                  </a:lnTo>
                  <a:lnTo>
                    <a:pt x="23" y="24"/>
                  </a:lnTo>
                  <a:lnTo>
                    <a:pt x="26" y="19"/>
                  </a:lnTo>
                  <a:lnTo>
                    <a:pt x="27" y="14"/>
                  </a:lnTo>
                  <a:lnTo>
                    <a:pt x="26" y="10"/>
                  </a:lnTo>
                  <a:lnTo>
                    <a:pt x="24"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8" name="Freeform 58"/>
            <p:cNvSpPr>
              <a:spLocks/>
            </p:cNvSpPr>
            <p:nvPr/>
          </p:nvSpPr>
          <p:spPr bwMode="auto">
            <a:xfrm>
              <a:off x="2177" y="1480"/>
              <a:ext cx="15" cy="11"/>
            </a:xfrm>
            <a:custGeom>
              <a:avLst/>
              <a:gdLst>
                <a:gd name="T0" fmla="*/ 7 w 30"/>
                <a:gd name="T1" fmla="*/ 11 h 22"/>
                <a:gd name="T2" fmla="*/ 9 w 30"/>
                <a:gd name="T3" fmla="*/ 11 h 22"/>
                <a:gd name="T4" fmla="*/ 10 w 30"/>
                <a:gd name="T5" fmla="*/ 10 h 22"/>
                <a:gd name="T6" fmla="*/ 12 w 30"/>
                <a:gd name="T7" fmla="*/ 10 h 22"/>
                <a:gd name="T8" fmla="*/ 13 w 30"/>
                <a:gd name="T9" fmla="*/ 8 h 22"/>
                <a:gd name="T10" fmla="*/ 14 w 30"/>
                <a:gd name="T11" fmla="*/ 7 h 22"/>
                <a:gd name="T12" fmla="*/ 15 w 30"/>
                <a:gd name="T13" fmla="*/ 5 h 22"/>
                <a:gd name="T14" fmla="*/ 15 w 30"/>
                <a:gd name="T15" fmla="*/ 4 h 22"/>
                <a:gd name="T16" fmla="*/ 15 w 30"/>
                <a:gd name="T17" fmla="*/ 3 h 22"/>
                <a:gd name="T18" fmla="*/ 15 w 30"/>
                <a:gd name="T19" fmla="*/ 2 h 22"/>
                <a:gd name="T20" fmla="*/ 15 w 30"/>
                <a:gd name="T21" fmla="*/ 0 h 22"/>
                <a:gd name="T22" fmla="*/ 13 w 30"/>
                <a:gd name="T23" fmla="*/ 0 h 22"/>
                <a:gd name="T24" fmla="*/ 11 w 30"/>
                <a:gd name="T25" fmla="*/ 0 h 22"/>
                <a:gd name="T26" fmla="*/ 9 w 30"/>
                <a:gd name="T27" fmla="*/ 0 h 22"/>
                <a:gd name="T28" fmla="*/ 7 w 30"/>
                <a:gd name="T29" fmla="*/ 0 h 22"/>
                <a:gd name="T30" fmla="*/ 5 w 30"/>
                <a:gd name="T31" fmla="*/ 0 h 22"/>
                <a:gd name="T32" fmla="*/ 2 w 30"/>
                <a:gd name="T33" fmla="*/ 0 h 22"/>
                <a:gd name="T34" fmla="*/ 1 w 30"/>
                <a:gd name="T35" fmla="*/ 2 h 22"/>
                <a:gd name="T36" fmla="*/ 0 w 30"/>
                <a:gd name="T37" fmla="*/ 3 h 22"/>
                <a:gd name="T38" fmla="*/ 0 w 30"/>
                <a:gd name="T39" fmla="*/ 5 h 22"/>
                <a:gd name="T40" fmla="*/ 1 w 30"/>
                <a:gd name="T41" fmla="*/ 8 h 22"/>
                <a:gd name="T42" fmla="*/ 2 w 30"/>
                <a:gd name="T43" fmla="*/ 8 h 22"/>
                <a:gd name="T44" fmla="*/ 2 w 30"/>
                <a:gd name="T45" fmla="*/ 8 h 22"/>
                <a:gd name="T46" fmla="*/ 2 w 30"/>
                <a:gd name="T47" fmla="*/ 9 h 22"/>
                <a:gd name="T48" fmla="*/ 3 w 30"/>
                <a:gd name="T49" fmla="*/ 10 h 22"/>
                <a:gd name="T50" fmla="*/ 4 w 30"/>
                <a:gd name="T51" fmla="*/ 10 h 22"/>
                <a:gd name="T52" fmla="*/ 5 w 30"/>
                <a:gd name="T53" fmla="*/ 10 h 22"/>
                <a:gd name="T54" fmla="*/ 5 w 30"/>
                <a:gd name="T55" fmla="*/ 11 h 22"/>
                <a:gd name="T56" fmla="*/ 6 w 30"/>
                <a:gd name="T57" fmla="*/ 11 h 22"/>
                <a:gd name="T58" fmla="*/ 7 w 30"/>
                <a:gd name="T59" fmla="*/ 11 h 22"/>
                <a:gd name="T60" fmla="*/ 7 w 30"/>
                <a:gd name="T61" fmla="*/ 11 h 22"/>
                <a:gd name="T62" fmla="*/ 7 w 30"/>
                <a:gd name="T63" fmla="*/ 11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0" h="22">
                  <a:moveTo>
                    <a:pt x="14" y="22"/>
                  </a:moveTo>
                  <a:lnTo>
                    <a:pt x="17" y="22"/>
                  </a:lnTo>
                  <a:lnTo>
                    <a:pt x="20" y="20"/>
                  </a:lnTo>
                  <a:lnTo>
                    <a:pt x="23" y="19"/>
                  </a:lnTo>
                  <a:lnTo>
                    <a:pt x="26" y="16"/>
                  </a:lnTo>
                  <a:lnTo>
                    <a:pt x="27" y="13"/>
                  </a:lnTo>
                  <a:lnTo>
                    <a:pt x="29" y="10"/>
                  </a:lnTo>
                  <a:lnTo>
                    <a:pt x="30" y="7"/>
                  </a:lnTo>
                  <a:lnTo>
                    <a:pt x="30" y="5"/>
                  </a:lnTo>
                  <a:lnTo>
                    <a:pt x="30" y="3"/>
                  </a:lnTo>
                  <a:lnTo>
                    <a:pt x="29" y="0"/>
                  </a:lnTo>
                  <a:lnTo>
                    <a:pt x="26" y="0"/>
                  </a:lnTo>
                  <a:lnTo>
                    <a:pt x="22" y="0"/>
                  </a:lnTo>
                  <a:lnTo>
                    <a:pt x="17" y="0"/>
                  </a:lnTo>
                  <a:lnTo>
                    <a:pt x="13" y="0"/>
                  </a:lnTo>
                  <a:lnTo>
                    <a:pt x="9" y="0"/>
                  </a:lnTo>
                  <a:lnTo>
                    <a:pt x="4" y="0"/>
                  </a:lnTo>
                  <a:lnTo>
                    <a:pt x="1" y="3"/>
                  </a:lnTo>
                  <a:lnTo>
                    <a:pt x="0" y="5"/>
                  </a:lnTo>
                  <a:lnTo>
                    <a:pt x="0" y="9"/>
                  </a:lnTo>
                  <a:lnTo>
                    <a:pt x="1" y="15"/>
                  </a:lnTo>
                  <a:lnTo>
                    <a:pt x="3" y="16"/>
                  </a:lnTo>
                  <a:lnTo>
                    <a:pt x="4" y="17"/>
                  </a:lnTo>
                  <a:lnTo>
                    <a:pt x="6" y="19"/>
                  </a:lnTo>
                  <a:lnTo>
                    <a:pt x="7" y="20"/>
                  </a:lnTo>
                  <a:lnTo>
                    <a:pt x="9" y="20"/>
                  </a:lnTo>
                  <a:lnTo>
                    <a:pt x="10" y="22"/>
                  </a:lnTo>
                  <a:lnTo>
                    <a:pt x="12" y="22"/>
                  </a:lnTo>
                  <a:lnTo>
                    <a:pt x="13" y="22"/>
                  </a:lnTo>
                  <a:lnTo>
                    <a:pt x="1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49" name="Freeform 59"/>
            <p:cNvSpPr>
              <a:spLocks/>
            </p:cNvSpPr>
            <p:nvPr/>
          </p:nvSpPr>
          <p:spPr bwMode="auto">
            <a:xfrm>
              <a:off x="2209" y="1480"/>
              <a:ext cx="3" cy="24"/>
            </a:xfrm>
            <a:custGeom>
              <a:avLst/>
              <a:gdLst>
                <a:gd name="T0" fmla="*/ 3 w 7"/>
                <a:gd name="T1" fmla="*/ 0 h 49"/>
                <a:gd name="T2" fmla="*/ 1 w 7"/>
                <a:gd name="T3" fmla="*/ 0 h 49"/>
                <a:gd name="T4" fmla="*/ 0 w 7"/>
                <a:gd name="T5" fmla="*/ 24 h 49"/>
                <a:gd name="T6" fmla="*/ 1 w 7"/>
                <a:gd name="T7" fmla="*/ 24 h 49"/>
                <a:gd name="T8" fmla="*/ 3 w 7"/>
                <a:gd name="T9" fmla="*/ 0 h 49"/>
                <a:gd name="T10" fmla="*/ 3 w 7"/>
                <a:gd name="T11" fmla="*/ 0 h 4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9">
                  <a:moveTo>
                    <a:pt x="7" y="0"/>
                  </a:moveTo>
                  <a:lnTo>
                    <a:pt x="3" y="0"/>
                  </a:lnTo>
                  <a:lnTo>
                    <a:pt x="0" y="49"/>
                  </a:lnTo>
                  <a:lnTo>
                    <a:pt x="3" y="4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0" name="Freeform 60"/>
            <p:cNvSpPr>
              <a:spLocks/>
            </p:cNvSpPr>
            <p:nvPr/>
          </p:nvSpPr>
          <p:spPr bwMode="auto">
            <a:xfrm>
              <a:off x="1954" y="2091"/>
              <a:ext cx="2" cy="2"/>
            </a:xfrm>
            <a:custGeom>
              <a:avLst/>
              <a:gdLst>
                <a:gd name="T0" fmla="*/ 0 w 3"/>
                <a:gd name="T1" fmla="*/ 0 h 5"/>
                <a:gd name="T2" fmla="*/ 1 w 3"/>
                <a:gd name="T3" fmla="*/ 0 h 5"/>
                <a:gd name="T4" fmla="*/ 1 w 3"/>
                <a:gd name="T5" fmla="*/ 1 h 5"/>
                <a:gd name="T6" fmla="*/ 1 w 3"/>
                <a:gd name="T7" fmla="*/ 1 h 5"/>
                <a:gd name="T8" fmla="*/ 1 w 3"/>
                <a:gd name="T9" fmla="*/ 1 h 5"/>
                <a:gd name="T10" fmla="*/ 1 w 3"/>
                <a:gd name="T11" fmla="*/ 1 h 5"/>
                <a:gd name="T12" fmla="*/ 1 w 3"/>
                <a:gd name="T13" fmla="*/ 1 h 5"/>
                <a:gd name="T14" fmla="*/ 1 w 3"/>
                <a:gd name="T15" fmla="*/ 1 h 5"/>
                <a:gd name="T16" fmla="*/ 1 w 3"/>
                <a:gd name="T17" fmla="*/ 1 h 5"/>
                <a:gd name="T18" fmla="*/ 1 w 3"/>
                <a:gd name="T19" fmla="*/ 1 h 5"/>
                <a:gd name="T20" fmla="*/ 1 w 3"/>
                <a:gd name="T21" fmla="*/ 2 h 5"/>
                <a:gd name="T22" fmla="*/ 2 w 3"/>
                <a:gd name="T23" fmla="*/ 1 h 5"/>
                <a:gd name="T24" fmla="*/ 2 w 3"/>
                <a:gd name="T25" fmla="*/ 1 h 5"/>
                <a:gd name="T26" fmla="*/ 2 w 3"/>
                <a:gd name="T27" fmla="*/ 1 h 5"/>
                <a:gd name="T28" fmla="*/ 2 w 3"/>
                <a:gd name="T29" fmla="*/ 1 h 5"/>
                <a:gd name="T30" fmla="*/ 1 w 3"/>
                <a:gd name="T31" fmla="*/ 1 h 5"/>
                <a:gd name="T32" fmla="*/ 1 w 3"/>
                <a:gd name="T33" fmla="*/ 1 h 5"/>
                <a:gd name="T34" fmla="*/ 1 w 3"/>
                <a:gd name="T35" fmla="*/ 1 h 5"/>
                <a:gd name="T36" fmla="*/ 1 w 3"/>
                <a:gd name="T37" fmla="*/ 0 h 5"/>
                <a:gd name="T38" fmla="*/ 1 w 3"/>
                <a:gd name="T39" fmla="*/ 0 h 5"/>
                <a:gd name="T40" fmla="*/ 1 w 3"/>
                <a:gd name="T41" fmla="*/ 0 h 5"/>
                <a:gd name="T42" fmla="*/ 1 w 3"/>
                <a:gd name="T43" fmla="*/ 0 h 5"/>
                <a:gd name="T44" fmla="*/ 1 w 3"/>
                <a:gd name="T45" fmla="*/ 0 h 5"/>
                <a:gd name="T46" fmla="*/ 0 w 3"/>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5">
                  <a:moveTo>
                    <a:pt x="0" y="0"/>
                  </a:moveTo>
                  <a:lnTo>
                    <a:pt x="1" y="0"/>
                  </a:lnTo>
                  <a:lnTo>
                    <a:pt x="1" y="2"/>
                  </a:lnTo>
                  <a:lnTo>
                    <a:pt x="1" y="3"/>
                  </a:lnTo>
                  <a:lnTo>
                    <a:pt x="1" y="5"/>
                  </a:lnTo>
                  <a:lnTo>
                    <a:pt x="3" y="3"/>
                  </a:lnTo>
                  <a:lnTo>
                    <a:pt x="3" y="2"/>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1" name="Freeform 61"/>
            <p:cNvSpPr>
              <a:spLocks noEditPoints="1"/>
            </p:cNvSpPr>
            <p:nvPr/>
          </p:nvSpPr>
          <p:spPr bwMode="auto">
            <a:xfrm>
              <a:off x="1872" y="1616"/>
              <a:ext cx="145" cy="592"/>
            </a:xfrm>
            <a:custGeom>
              <a:avLst/>
              <a:gdLst>
                <a:gd name="T0" fmla="*/ 88 w 290"/>
                <a:gd name="T1" fmla="*/ 477 h 1183"/>
                <a:gd name="T2" fmla="*/ 91 w 290"/>
                <a:gd name="T3" fmla="*/ 421 h 1183"/>
                <a:gd name="T4" fmla="*/ 92 w 290"/>
                <a:gd name="T5" fmla="*/ 419 h 1183"/>
                <a:gd name="T6" fmla="*/ 97 w 290"/>
                <a:gd name="T7" fmla="*/ 414 h 1183"/>
                <a:gd name="T8" fmla="*/ 110 w 290"/>
                <a:gd name="T9" fmla="*/ 403 h 1183"/>
                <a:gd name="T10" fmla="*/ 117 w 290"/>
                <a:gd name="T11" fmla="*/ 391 h 1183"/>
                <a:gd name="T12" fmla="*/ 132 w 290"/>
                <a:gd name="T13" fmla="*/ 379 h 1183"/>
                <a:gd name="T14" fmla="*/ 135 w 290"/>
                <a:gd name="T15" fmla="*/ 364 h 1183"/>
                <a:gd name="T16" fmla="*/ 143 w 290"/>
                <a:gd name="T17" fmla="*/ 318 h 1183"/>
                <a:gd name="T18" fmla="*/ 126 w 290"/>
                <a:gd name="T19" fmla="*/ 111 h 1183"/>
                <a:gd name="T20" fmla="*/ 125 w 290"/>
                <a:gd name="T21" fmla="*/ 169 h 1183"/>
                <a:gd name="T22" fmla="*/ 117 w 290"/>
                <a:gd name="T23" fmla="*/ 245 h 1183"/>
                <a:gd name="T24" fmla="*/ 129 w 290"/>
                <a:gd name="T25" fmla="*/ 286 h 1183"/>
                <a:gd name="T26" fmla="*/ 132 w 290"/>
                <a:gd name="T27" fmla="*/ 298 h 1183"/>
                <a:gd name="T28" fmla="*/ 124 w 290"/>
                <a:gd name="T29" fmla="*/ 299 h 1183"/>
                <a:gd name="T30" fmla="*/ 112 w 290"/>
                <a:gd name="T31" fmla="*/ 293 h 1183"/>
                <a:gd name="T32" fmla="*/ 87 w 290"/>
                <a:gd name="T33" fmla="*/ 286 h 1183"/>
                <a:gd name="T34" fmla="*/ 69 w 290"/>
                <a:gd name="T35" fmla="*/ 285 h 1183"/>
                <a:gd name="T36" fmla="*/ 64 w 290"/>
                <a:gd name="T37" fmla="*/ 287 h 1183"/>
                <a:gd name="T38" fmla="*/ 45 w 290"/>
                <a:gd name="T39" fmla="*/ 291 h 1183"/>
                <a:gd name="T40" fmla="*/ 7 w 290"/>
                <a:gd name="T41" fmla="*/ 320 h 1183"/>
                <a:gd name="T42" fmla="*/ 22 w 290"/>
                <a:gd name="T43" fmla="*/ 311 h 1183"/>
                <a:gd name="T44" fmla="*/ 72 w 290"/>
                <a:gd name="T45" fmla="*/ 299 h 1183"/>
                <a:gd name="T46" fmla="*/ 100 w 290"/>
                <a:gd name="T47" fmla="*/ 313 h 1183"/>
                <a:gd name="T48" fmla="*/ 125 w 290"/>
                <a:gd name="T49" fmla="*/ 315 h 1183"/>
                <a:gd name="T50" fmla="*/ 129 w 290"/>
                <a:gd name="T51" fmla="*/ 320 h 1183"/>
                <a:gd name="T52" fmla="*/ 125 w 290"/>
                <a:gd name="T53" fmla="*/ 330 h 1183"/>
                <a:gd name="T54" fmla="*/ 115 w 290"/>
                <a:gd name="T55" fmla="*/ 332 h 1183"/>
                <a:gd name="T56" fmla="*/ 115 w 290"/>
                <a:gd name="T57" fmla="*/ 328 h 1183"/>
                <a:gd name="T58" fmla="*/ 112 w 290"/>
                <a:gd name="T59" fmla="*/ 327 h 1183"/>
                <a:gd name="T60" fmla="*/ 103 w 290"/>
                <a:gd name="T61" fmla="*/ 327 h 1183"/>
                <a:gd name="T62" fmla="*/ 104 w 290"/>
                <a:gd name="T63" fmla="*/ 346 h 1183"/>
                <a:gd name="T64" fmla="*/ 129 w 290"/>
                <a:gd name="T65" fmla="*/ 366 h 1183"/>
                <a:gd name="T66" fmla="*/ 95 w 290"/>
                <a:gd name="T67" fmla="*/ 406 h 1183"/>
                <a:gd name="T68" fmla="*/ 82 w 290"/>
                <a:gd name="T69" fmla="*/ 439 h 1183"/>
                <a:gd name="T70" fmla="*/ 85 w 290"/>
                <a:gd name="T71" fmla="*/ 499 h 1183"/>
                <a:gd name="T72" fmla="*/ 89 w 290"/>
                <a:gd name="T73" fmla="*/ 527 h 1183"/>
                <a:gd name="T74" fmla="*/ 88 w 290"/>
                <a:gd name="T75" fmla="*/ 530 h 1183"/>
                <a:gd name="T76" fmla="*/ 87 w 290"/>
                <a:gd name="T77" fmla="*/ 530 h 1183"/>
                <a:gd name="T78" fmla="*/ 86 w 290"/>
                <a:gd name="T79" fmla="*/ 529 h 1183"/>
                <a:gd name="T80" fmla="*/ 86 w 290"/>
                <a:gd name="T81" fmla="*/ 533 h 1183"/>
                <a:gd name="T82" fmla="*/ 87 w 290"/>
                <a:gd name="T83" fmla="*/ 537 h 1183"/>
                <a:gd name="T84" fmla="*/ 89 w 290"/>
                <a:gd name="T85" fmla="*/ 545 h 1183"/>
                <a:gd name="T86" fmla="*/ 87 w 290"/>
                <a:gd name="T87" fmla="*/ 563 h 1183"/>
                <a:gd name="T88" fmla="*/ 89 w 290"/>
                <a:gd name="T89" fmla="*/ 591 h 1183"/>
                <a:gd name="T90" fmla="*/ 93 w 290"/>
                <a:gd name="T91" fmla="*/ 591 h 1183"/>
                <a:gd name="T92" fmla="*/ 95 w 290"/>
                <a:gd name="T93" fmla="*/ 586 h 1183"/>
                <a:gd name="T94" fmla="*/ 95 w 290"/>
                <a:gd name="T95" fmla="*/ 570 h 1183"/>
                <a:gd name="T96" fmla="*/ 94 w 290"/>
                <a:gd name="T97" fmla="*/ 553 h 1183"/>
                <a:gd name="T98" fmla="*/ 96 w 290"/>
                <a:gd name="T99" fmla="*/ 531 h 1183"/>
                <a:gd name="T100" fmla="*/ 127 w 290"/>
                <a:gd name="T101" fmla="*/ 263 h 1183"/>
                <a:gd name="T102" fmla="*/ 130 w 290"/>
                <a:gd name="T103" fmla="*/ 280 h 1183"/>
                <a:gd name="T104" fmla="*/ 135 w 290"/>
                <a:gd name="T105" fmla="*/ 269 h 1183"/>
                <a:gd name="T106" fmla="*/ 112 w 290"/>
                <a:gd name="T107" fmla="*/ 308 h 1183"/>
                <a:gd name="T108" fmla="*/ 120 w 290"/>
                <a:gd name="T109" fmla="*/ 349 h 1183"/>
                <a:gd name="T110" fmla="*/ 117 w 290"/>
                <a:gd name="T111" fmla="*/ 351 h 1183"/>
                <a:gd name="T112" fmla="*/ 115 w 290"/>
                <a:gd name="T113" fmla="*/ 349 h 1183"/>
                <a:gd name="T114" fmla="*/ 115 w 290"/>
                <a:gd name="T115" fmla="*/ 346 h 1183"/>
                <a:gd name="T116" fmla="*/ 106 w 290"/>
                <a:gd name="T117" fmla="*/ 337 h 1183"/>
                <a:gd name="T118" fmla="*/ 121 w 290"/>
                <a:gd name="T119" fmla="*/ 335 h 1183"/>
                <a:gd name="T120" fmla="*/ 91 w 290"/>
                <a:gd name="T121" fmla="*/ 578 h 1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0" h="1183">
                  <a:moveTo>
                    <a:pt x="192" y="1060"/>
                  </a:moveTo>
                  <a:lnTo>
                    <a:pt x="190" y="1039"/>
                  </a:lnTo>
                  <a:lnTo>
                    <a:pt x="187" y="1017"/>
                  </a:lnTo>
                  <a:lnTo>
                    <a:pt x="183" y="996"/>
                  </a:lnTo>
                  <a:lnTo>
                    <a:pt x="179" y="974"/>
                  </a:lnTo>
                  <a:lnTo>
                    <a:pt x="176" y="954"/>
                  </a:lnTo>
                  <a:lnTo>
                    <a:pt x="173" y="933"/>
                  </a:lnTo>
                  <a:lnTo>
                    <a:pt x="171" y="911"/>
                  </a:lnTo>
                  <a:lnTo>
                    <a:pt x="171" y="890"/>
                  </a:lnTo>
                  <a:lnTo>
                    <a:pt x="174" y="867"/>
                  </a:lnTo>
                  <a:lnTo>
                    <a:pt x="181" y="842"/>
                  </a:lnTo>
                  <a:lnTo>
                    <a:pt x="181" y="841"/>
                  </a:lnTo>
                  <a:lnTo>
                    <a:pt x="181" y="840"/>
                  </a:lnTo>
                  <a:lnTo>
                    <a:pt x="181" y="838"/>
                  </a:lnTo>
                  <a:lnTo>
                    <a:pt x="181" y="837"/>
                  </a:lnTo>
                  <a:lnTo>
                    <a:pt x="183" y="837"/>
                  </a:lnTo>
                  <a:lnTo>
                    <a:pt x="184" y="835"/>
                  </a:lnTo>
                  <a:lnTo>
                    <a:pt x="189" y="838"/>
                  </a:lnTo>
                  <a:lnTo>
                    <a:pt x="190" y="831"/>
                  </a:lnTo>
                  <a:lnTo>
                    <a:pt x="193" y="827"/>
                  </a:lnTo>
                  <a:lnTo>
                    <a:pt x="197" y="822"/>
                  </a:lnTo>
                  <a:lnTo>
                    <a:pt x="202" y="820"/>
                  </a:lnTo>
                  <a:lnTo>
                    <a:pt x="207" y="815"/>
                  </a:lnTo>
                  <a:lnTo>
                    <a:pt x="213" y="812"/>
                  </a:lnTo>
                  <a:lnTo>
                    <a:pt x="217" y="809"/>
                  </a:lnTo>
                  <a:lnTo>
                    <a:pt x="220" y="805"/>
                  </a:lnTo>
                  <a:lnTo>
                    <a:pt x="223" y="799"/>
                  </a:lnTo>
                  <a:lnTo>
                    <a:pt x="223" y="794"/>
                  </a:lnTo>
                  <a:lnTo>
                    <a:pt x="226" y="797"/>
                  </a:lnTo>
                  <a:lnTo>
                    <a:pt x="229" y="792"/>
                  </a:lnTo>
                  <a:lnTo>
                    <a:pt x="232" y="788"/>
                  </a:lnTo>
                  <a:lnTo>
                    <a:pt x="234" y="782"/>
                  </a:lnTo>
                  <a:lnTo>
                    <a:pt x="237" y="777"/>
                  </a:lnTo>
                  <a:lnTo>
                    <a:pt x="242" y="771"/>
                  </a:lnTo>
                  <a:lnTo>
                    <a:pt x="246" y="766"/>
                  </a:lnTo>
                  <a:lnTo>
                    <a:pt x="250" y="762"/>
                  </a:lnTo>
                  <a:lnTo>
                    <a:pt x="256" y="759"/>
                  </a:lnTo>
                  <a:lnTo>
                    <a:pt x="263" y="758"/>
                  </a:lnTo>
                  <a:lnTo>
                    <a:pt x="270" y="759"/>
                  </a:lnTo>
                  <a:lnTo>
                    <a:pt x="270" y="754"/>
                  </a:lnTo>
                  <a:lnTo>
                    <a:pt x="270" y="746"/>
                  </a:lnTo>
                  <a:lnTo>
                    <a:pt x="270" y="741"/>
                  </a:lnTo>
                  <a:lnTo>
                    <a:pt x="270" y="734"/>
                  </a:lnTo>
                  <a:lnTo>
                    <a:pt x="270" y="728"/>
                  </a:lnTo>
                  <a:lnTo>
                    <a:pt x="270" y="721"/>
                  </a:lnTo>
                  <a:lnTo>
                    <a:pt x="270" y="715"/>
                  </a:lnTo>
                  <a:lnTo>
                    <a:pt x="272" y="709"/>
                  </a:lnTo>
                  <a:lnTo>
                    <a:pt x="275" y="705"/>
                  </a:lnTo>
                  <a:lnTo>
                    <a:pt x="277" y="701"/>
                  </a:lnTo>
                  <a:lnTo>
                    <a:pt x="286" y="635"/>
                  </a:lnTo>
                  <a:lnTo>
                    <a:pt x="290" y="566"/>
                  </a:lnTo>
                  <a:lnTo>
                    <a:pt x="289" y="499"/>
                  </a:lnTo>
                  <a:lnTo>
                    <a:pt x="283" y="428"/>
                  </a:lnTo>
                  <a:lnTo>
                    <a:pt x="276" y="360"/>
                  </a:lnTo>
                  <a:lnTo>
                    <a:pt x="265" y="289"/>
                  </a:lnTo>
                  <a:lnTo>
                    <a:pt x="252" y="221"/>
                  </a:lnTo>
                  <a:lnTo>
                    <a:pt x="239" y="152"/>
                  </a:lnTo>
                  <a:lnTo>
                    <a:pt x="223" y="84"/>
                  </a:lnTo>
                  <a:lnTo>
                    <a:pt x="209" y="17"/>
                  </a:lnTo>
                  <a:lnTo>
                    <a:pt x="194" y="0"/>
                  </a:lnTo>
                  <a:lnTo>
                    <a:pt x="243" y="305"/>
                  </a:lnTo>
                  <a:lnTo>
                    <a:pt x="249" y="337"/>
                  </a:lnTo>
                  <a:lnTo>
                    <a:pt x="250" y="365"/>
                  </a:lnTo>
                  <a:lnTo>
                    <a:pt x="249" y="391"/>
                  </a:lnTo>
                  <a:lnTo>
                    <a:pt x="246" y="415"/>
                  </a:lnTo>
                  <a:lnTo>
                    <a:pt x="242" y="440"/>
                  </a:lnTo>
                  <a:lnTo>
                    <a:pt x="237" y="464"/>
                  </a:lnTo>
                  <a:lnTo>
                    <a:pt x="234" y="489"/>
                  </a:lnTo>
                  <a:lnTo>
                    <a:pt x="233" y="514"/>
                  </a:lnTo>
                  <a:lnTo>
                    <a:pt x="236" y="543"/>
                  </a:lnTo>
                  <a:lnTo>
                    <a:pt x="243" y="573"/>
                  </a:lnTo>
                  <a:lnTo>
                    <a:pt x="253" y="563"/>
                  </a:lnTo>
                  <a:lnTo>
                    <a:pt x="257" y="567"/>
                  </a:lnTo>
                  <a:lnTo>
                    <a:pt x="257" y="572"/>
                  </a:lnTo>
                  <a:lnTo>
                    <a:pt x="259" y="576"/>
                  </a:lnTo>
                  <a:lnTo>
                    <a:pt x="260" y="579"/>
                  </a:lnTo>
                  <a:lnTo>
                    <a:pt x="262" y="583"/>
                  </a:lnTo>
                  <a:lnTo>
                    <a:pt x="263" y="587"/>
                  </a:lnTo>
                  <a:lnTo>
                    <a:pt x="263" y="592"/>
                  </a:lnTo>
                  <a:lnTo>
                    <a:pt x="263" y="596"/>
                  </a:lnTo>
                  <a:lnTo>
                    <a:pt x="263" y="600"/>
                  </a:lnTo>
                  <a:lnTo>
                    <a:pt x="260" y="603"/>
                  </a:lnTo>
                  <a:lnTo>
                    <a:pt x="257" y="607"/>
                  </a:lnTo>
                  <a:lnTo>
                    <a:pt x="255" y="603"/>
                  </a:lnTo>
                  <a:lnTo>
                    <a:pt x="252" y="600"/>
                  </a:lnTo>
                  <a:lnTo>
                    <a:pt x="247" y="597"/>
                  </a:lnTo>
                  <a:lnTo>
                    <a:pt x="243" y="596"/>
                  </a:lnTo>
                  <a:lnTo>
                    <a:pt x="237" y="596"/>
                  </a:lnTo>
                  <a:lnTo>
                    <a:pt x="233" y="595"/>
                  </a:lnTo>
                  <a:lnTo>
                    <a:pt x="229" y="593"/>
                  </a:lnTo>
                  <a:lnTo>
                    <a:pt x="226" y="590"/>
                  </a:lnTo>
                  <a:lnTo>
                    <a:pt x="224" y="586"/>
                  </a:lnTo>
                  <a:lnTo>
                    <a:pt x="226" y="580"/>
                  </a:lnTo>
                  <a:lnTo>
                    <a:pt x="214" y="580"/>
                  </a:lnTo>
                  <a:lnTo>
                    <a:pt x="204" y="580"/>
                  </a:lnTo>
                  <a:lnTo>
                    <a:pt x="194" y="577"/>
                  </a:lnTo>
                  <a:lnTo>
                    <a:pt x="184" y="574"/>
                  </a:lnTo>
                  <a:lnTo>
                    <a:pt x="174" y="572"/>
                  </a:lnTo>
                  <a:lnTo>
                    <a:pt x="164" y="569"/>
                  </a:lnTo>
                  <a:lnTo>
                    <a:pt x="156" y="566"/>
                  </a:lnTo>
                  <a:lnTo>
                    <a:pt x="147" y="564"/>
                  </a:lnTo>
                  <a:lnTo>
                    <a:pt x="140" y="564"/>
                  </a:lnTo>
                  <a:lnTo>
                    <a:pt x="133" y="567"/>
                  </a:lnTo>
                  <a:lnTo>
                    <a:pt x="137" y="570"/>
                  </a:lnTo>
                  <a:lnTo>
                    <a:pt x="136" y="573"/>
                  </a:lnTo>
                  <a:lnTo>
                    <a:pt x="136" y="576"/>
                  </a:lnTo>
                  <a:lnTo>
                    <a:pt x="133" y="576"/>
                  </a:lnTo>
                  <a:lnTo>
                    <a:pt x="131" y="576"/>
                  </a:lnTo>
                  <a:lnTo>
                    <a:pt x="130" y="576"/>
                  </a:lnTo>
                  <a:lnTo>
                    <a:pt x="127" y="574"/>
                  </a:lnTo>
                  <a:lnTo>
                    <a:pt x="126" y="573"/>
                  </a:lnTo>
                  <a:lnTo>
                    <a:pt x="123" y="573"/>
                  </a:lnTo>
                  <a:lnTo>
                    <a:pt x="121" y="573"/>
                  </a:lnTo>
                  <a:lnTo>
                    <a:pt x="120" y="573"/>
                  </a:lnTo>
                  <a:lnTo>
                    <a:pt x="106" y="576"/>
                  </a:lnTo>
                  <a:lnTo>
                    <a:pt x="90" y="582"/>
                  </a:lnTo>
                  <a:lnTo>
                    <a:pt x="76" y="587"/>
                  </a:lnTo>
                  <a:lnTo>
                    <a:pt x="61" y="595"/>
                  </a:lnTo>
                  <a:lnTo>
                    <a:pt x="47" y="605"/>
                  </a:lnTo>
                  <a:lnTo>
                    <a:pt x="34" y="615"/>
                  </a:lnTo>
                  <a:lnTo>
                    <a:pt x="23" y="626"/>
                  </a:lnTo>
                  <a:lnTo>
                    <a:pt x="14" y="639"/>
                  </a:lnTo>
                  <a:lnTo>
                    <a:pt x="5" y="655"/>
                  </a:lnTo>
                  <a:lnTo>
                    <a:pt x="0" y="670"/>
                  </a:lnTo>
                  <a:lnTo>
                    <a:pt x="8" y="655"/>
                  </a:lnTo>
                  <a:lnTo>
                    <a:pt x="18" y="642"/>
                  </a:lnTo>
                  <a:lnTo>
                    <a:pt x="30" y="632"/>
                  </a:lnTo>
                  <a:lnTo>
                    <a:pt x="44" y="622"/>
                  </a:lnTo>
                  <a:lnTo>
                    <a:pt x="58" y="615"/>
                  </a:lnTo>
                  <a:lnTo>
                    <a:pt x="74" y="607"/>
                  </a:lnTo>
                  <a:lnTo>
                    <a:pt x="91" y="603"/>
                  </a:lnTo>
                  <a:lnTo>
                    <a:pt x="108" y="600"/>
                  </a:lnTo>
                  <a:lnTo>
                    <a:pt x="126" y="597"/>
                  </a:lnTo>
                  <a:lnTo>
                    <a:pt x="143" y="597"/>
                  </a:lnTo>
                  <a:lnTo>
                    <a:pt x="147" y="610"/>
                  </a:lnTo>
                  <a:lnTo>
                    <a:pt x="154" y="619"/>
                  </a:lnTo>
                  <a:lnTo>
                    <a:pt x="163" y="623"/>
                  </a:lnTo>
                  <a:lnTo>
                    <a:pt x="174" y="626"/>
                  </a:lnTo>
                  <a:lnTo>
                    <a:pt x="186" y="626"/>
                  </a:lnTo>
                  <a:lnTo>
                    <a:pt x="199" y="626"/>
                  </a:lnTo>
                  <a:lnTo>
                    <a:pt x="212" y="625"/>
                  </a:lnTo>
                  <a:lnTo>
                    <a:pt x="224" y="625"/>
                  </a:lnTo>
                  <a:lnTo>
                    <a:pt x="236" y="626"/>
                  </a:lnTo>
                  <a:lnTo>
                    <a:pt x="246" y="629"/>
                  </a:lnTo>
                  <a:lnTo>
                    <a:pt x="249" y="629"/>
                  </a:lnTo>
                  <a:lnTo>
                    <a:pt x="250" y="630"/>
                  </a:lnTo>
                  <a:lnTo>
                    <a:pt x="252" y="630"/>
                  </a:lnTo>
                  <a:lnTo>
                    <a:pt x="255" y="632"/>
                  </a:lnTo>
                  <a:lnTo>
                    <a:pt x="256" y="635"/>
                  </a:lnTo>
                  <a:lnTo>
                    <a:pt x="256" y="636"/>
                  </a:lnTo>
                  <a:lnTo>
                    <a:pt x="257" y="639"/>
                  </a:lnTo>
                  <a:lnTo>
                    <a:pt x="257" y="640"/>
                  </a:lnTo>
                  <a:lnTo>
                    <a:pt x="257" y="643"/>
                  </a:lnTo>
                  <a:lnTo>
                    <a:pt x="257" y="646"/>
                  </a:lnTo>
                  <a:lnTo>
                    <a:pt x="257" y="653"/>
                  </a:lnTo>
                  <a:lnTo>
                    <a:pt x="256" y="658"/>
                  </a:lnTo>
                  <a:lnTo>
                    <a:pt x="253" y="660"/>
                  </a:lnTo>
                  <a:lnTo>
                    <a:pt x="250" y="660"/>
                  </a:lnTo>
                  <a:lnTo>
                    <a:pt x="246" y="660"/>
                  </a:lnTo>
                  <a:lnTo>
                    <a:pt x="242" y="660"/>
                  </a:lnTo>
                  <a:lnTo>
                    <a:pt x="237" y="659"/>
                  </a:lnTo>
                  <a:lnTo>
                    <a:pt x="233" y="659"/>
                  </a:lnTo>
                  <a:lnTo>
                    <a:pt x="230" y="660"/>
                  </a:lnTo>
                  <a:lnTo>
                    <a:pt x="229" y="663"/>
                  </a:lnTo>
                  <a:lnTo>
                    <a:pt x="229" y="662"/>
                  </a:lnTo>
                  <a:lnTo>
                    <a:pt x="229" y="660"/>
                  </a:lnTo>
                  <a:lnTo>
                    <a:pt x="229" y="659"/>
                  </a:lnTo>
                  <a:lnTo>
                    <a:pt x="229" y="658"/>
                  </a:lnTo>
                  <a:lnTo>
                    <a:pt x="230" y="656"/>
                  </a:lnTo>
                  <a:lnTo>
                    <a:pt x="230" y="655"/>
                  </a:lnTo>
                  <a:lnTo>
                    <a:pt x="232" y="653"/>
                  </a:lnTo>
                  <a:lnTo>
                    <a:pt x="233" y="653"/>
                  </a:lnTo>
                  <a:lnTo>
                    <a:pt x="229" y="653"/>
                  </a:lnTo>
                  <a:lnTo>
                    <a:pt x="224" y="653"/>
                  </a:lnTo>
                  <a:lnTo>
                    <a:pt x="222" y="653"/>
                  </a:lnTo>
                  <a:lnTo>
                    <a:pt x="217" y="652"/>
                  </a:lnTo>
                  <a:lnTo>
                    <a:pt x="214" y="652"/>
                  </a:lnTo>
                  <a:lnTo>
                    <a:pt x="212" y="652"/>
                  </a:lnTo>
                  <a:lnTo>
                    <a:pt x="209" y="652"/>
                  </a:lnTo>
                  <a:lnTo>
                    <a:pt x="206" y="653"/>
                  </a:lnTo>
                  <a:lnTo>
                    <a:pt x="203" y="655"/>
                  </a:lnTo>
                  <a:lnTo>
                    <a:pt x="202" y="659"/>
                  </a:lnTo>
                  <a:lnTo>
                    <a:pt x="197" y="669"/>
                  </a:lnTo>
                  <a:lnTo>
                    <a:pt x="197" y="678"/>
                  </a:lnTo>
                  <a:lnTo>
                    <a:pt x="200" y="685"/>
                  </a:lnTo>
                  <a:lnTo>
                    <a:pt x="207" y="692"/>
                  </a:lnTo>
                  <a:lnTo>
                    <a:pt x="216" y="698"/>
                  </a:lnTo>
                  <a:lnTo>
                    <a:pt x="224" y="703"/>
                  </a:lnTo>
                  <a:lnTo>
                    <a:pt x="234" y="711"/>
                  </a:lnTo>
                  <a:lnTo>
                    <a:pt x="245" y="716"/>
                  </a:lnTo>
                  <a:lnTo>
                    <a:pt x="252" y="724"/>
                  </a:lnTo>
                  <a:lnTo>
                    <a:pt x="257" y="732"/>
                  </a:lnTo>
                  <a:lnTo>
                    <a:pt x="242" y="744"/>
                  </a:lnTo>
                  <a:lnTo>
                    <a:pt x="229" y="756"/>
                  </a:lnTo>
                  <a:lnTo>
                    <a:pt x="217" y="769"/>
                  </a:lnTo>
                  <a:lnTo>
                    <a:pt x="207" y="784"/>
                  </a:lnTo>
                  <a:lnTo>
                    <a:pt x="199" y="798"/>
                  </a:lnTo>
                  <a:lnTo>
                    <a:pt x="190" y="812"/>
                  </a:lnTo>
                  <a:lnTo>
                    <a:pt x="181" y="827"/>
                  </a:lnTo>
                  <a:lnTo>
                    <a:pt x="173" y="841"/>
                  </a:lnTo>
                  <a:lnTo>
                    <a:pt x="164" y="855"/>
                  </a:lnTo>
                  <a:lnTo>
                    <a:pt x="154" y="870"/>
                  </a:lnTo>
                  <a:lnTo>
                    <a:pt x="164" y="860"/>
                  </a:lnTo>
                  <a:lnTo>
                    <a:pt x="164" y="878"/>
                  </a:lnTo>
                  <a:lnTo>
                    <a:pt x="164" y="897"/>
                  </a:lnTo>
                  <a:lnTo>
                    <a:pt x="164" y="917"/>
                  </a:lnTo>
                  <a:lnTo>
                    <a:pt x="164" y="937"/>
                  </a:lnTo>
                  <a:lnTo>
                    <a:pt x="166" y="958"/>
                  </a:lnTo>
                  <a:lnTo>
                    <a:pt x="167" y="977"/>
                  </a:lnTo>
                  <a:lnTo>
                    <a:pt x="169" y="997"/>
                  </a:lnTo>
                  <a:lnTo>
                    <a:pt x="170" y="1016"/>
                  </a:lnTo>
                  <a:lnTo>
                    <a:pt x="171" y="1033"/>
                  </a:lnTo>
                  <a:lnTo>
                    <a:pt x="174" y="1049"/>
                  </a:lnTo>
                  <a:lnTo>
                    <a:pt x="177" y="1052"/>
                  </a:lnTo>
                  <a:lnTo>
                    <a:pt x="177" y="1053"/>
                  </a:lnTo>
                  <a:lnTo>
                    <a:pt x="177" y="1054"/>
                  </a:lnTo>
                  <a:lnTo>
                    <a:pt x="177" y="1056"/>
                  </a:lnTo>
                  <a:lnTo>
                    <a:pt x="177" y="1057"/>
                  </a:lnTo>
                  <a:lnTo>
                    <a:pt x="177" y="1059"/>
                  </a:lnTo>
                  <a:lnTo>
                    <a:pt x="177" y="1060"/>
                  </a:lnTo>
                  <a:lnTo>
                    <a:pt x="176" y="1060"/>
                  </a:lnTo>
                  <a:lnTo>
                    <a:pt x="176" y="1062"/>
                  </a:lnTo>
                  <a:lnTo>
                    <a:pt x="174" y="1062"/>
                  </a:lnTo>
                  <a:lnTo>
                    <a:pt x="173" y="1060"/>
                  </a:lnTo>
                  <a:lnTo>
                    <a:pt x="171" y="1059"/>
                  </a:lnTo>
                  <a:lnTo>
                    <a:pt x="171" y="1057"/>
                  </a:lnTo>
                  <a:lnTo>
                    <a:pt x="171" y="1059"/>
                  </a:lnTo>
                  <a:lnTo>
                    <a:pt x="170" y="1060"/>
                  </a:lnTo>
                  <a:lnTo>
                    <a:pt x="170" y="1062"/>
                  </a:lnTo>
                  <a:lnTo>
                    <a:pt x="170" y="1063"/>
                  </a:lnTo>
                  <a:lnTo>
                    <a:pt x="170" y="1065"/>
                  </a:lnTo>
                  <a:lnTo>
                    <a:pt x="171" y="1066"/>
                  </a:lnTo>
                  <a:lnTo>
                    <a:pt x="171" y="1067"/>
                  </a:lnTo>
                  <a:lnTo>
                    <a:pt x="173" y="1069"/>
                  </a:lnTo>
                  <a:lnTo>
                    <a:pt x="174" y="1069"/>
                  </a:lnTo>
                  <a:lnTo>
                    <a:pt x="173" y="1070"/>
                  </a:lnTo>
                  <a:lnTo>
                    <a:pt x="173" y="1073"/>
                  </a:lnTo>
                  <a:lnTo>
                    <a:pt x="174" y="1076"/>
                  </a:lnTo>
                  <a:lnTo>
                    <a:pt x="176" y="1077"/>
                  </a:lnTo>
                  <a:lnTo>
                    <a:pt x="177" y="1080"/>
                  </a:lnTo>
                  <a:lnTo>
                    <a:pt x="177" y="1083"/>
                  </a:lnTo>
                  <a:lnTo>
                    <a:pt x="177" y="1086"/>
                  </a:lnTo>
                  <a:lnTo>
                    <a:pt x="177" y="1089"/>
                  </a:lnTo>
                  <a:lnTo>
                    <a:pt x="176" y="1092"/>
                  </a:lnTo>
                  <a:lnTo>
                    <a:pt x="171" y="1093"/>
                  </a:lnTo>
                  <a:lnTo>
                    <a:pt x="171" y="1100"/>
                  </a:lnTo>
                  <a:lnTo>
                    <a:pt x="173" y="1109"/>
                  </a:lnTo>
                  <a:lnTo>
                    <a:pt x="174" y="1118"/>
                  </a:lnTo>
                  <a:lnTo>
                    <a:pt x="174" y="1126"/>
                  </a:lnTo>
                  <a:lnTo>
                    <a:pt x="176" y="1135"/>
                  </a:lnTo>
                  <a:lnTo>
                    <a:pt x="177" y="1145"/>
                  </a:lnTo>
                  <a:lnTo>
                    <a:pt x="177" y="1153"/>
                  </a:lnTo>
                  <a:lnTo>
                    <a:pt x="177" y="1163"/>
                  </a:lnTo>
                  <a:lnTo>
                    <a:pt x="177" y="1172"/>
                  </a:lnTo>
                  <a:lnTo>
                    <a:pt x="177" y="1182"/>
                  </a:lnTo>
                  <a:lnTo>
                    <a:pt x="179" y="1182"/>
                  </a:lnTo>
                  <a:lnTo>
                    <a:pt x="180" y="1182"/>
                  </a:lnTo>
                  <a:lnTo>
                    <a:pt x="181" y="1182"/>
                  </a:lnTo>
                  <a:lnTo>
                    <a:pt x="183" y="1182"/>
                  </a:lnTo>
                  <a:lnTo>
                    <a:pt x="184" y="1182"/>
                  </a:lnTo>
                  <a:lnTo>
                    <a:pt x="186" y="1182"/>
                  </a:lnTo>
                  <a:lnTo>
                    <a:pt x="187" y="1182"/>
                  </a:lnTo>
                  <a:lnTo>
                    <a:pt x="189" y="1182"/>
                  </a:lnTo>
                  <a:lnTo>
                    <a:pt x="190" y="1183"/>
                  </a:lnTo>
                  <a:lnTo>
                    <a:pt x="189" y="1178"/>
                  </a:lnTo>
                  <a:lnTo>
                    <a:pt x="189" y="1172"/>
                  </a:lnTo>
                  <a:lnTo>
                    <a:pt x="189" y="1166"/>
                  </a:lnTo>
                  <a:lnTo>
                    <a:pt x="189" y="1161"/>
                  </a:lnTo>
                  <a:lnTo>
                    <a:pt x="189" y="1155"/>
                  </a:lnTo>
                  <a:lnTo>
                    <a:pt x="189" y="1149"/>
                  </a:lnTo>
                  <a:lnTo>
                    <a:pt x="189" y="1145"/>
                  </a:lnTo>
                  <a:lnTo>
                    <a:pt x="189" y="1139"/>
                  </a:lnTo>
                  <a:lnTo>
                    <a:pt x="189" y="1135"/>
                  </a:lnTo>
                  <a:lnTo>
                    <a:pt x="189" y="1130"/>
                  </a:lnTo>
                  <a:lnTo>
                    <a:pt x="189" y="1125"/>
                  </a:lnTo>
                  <a:lnTo>
                    <a:pt x="189" y="1118"/>
                  </a:lnTo>
                  <a:lnTo>
                    <a:pt x="189" y="1112"/>
                  </a:lnTo>
                  <a:lnTo>
                    <a:pt x="187" y="1105"/>
                  </a:lnTo>
                  <a:lnTo>
                    <a:pt x="187" y="1097"/>
                  </a:lnTo>
                  <a:lnTo>
                    <a:pt x="187" y="1090"/>
                  </a:lnTo>
                  <a:lnTo>
                    <a:pt x="189" y="1082"/>
                  </a:lnTo>
                  <a:lnTo>
                    <a:pt x="189" y="1075"/>
                  </a:lnTo>
                  <a:lnTo>
                    <a:pt x="190" y="1069"/>
                  </a:lnTo>
                  <a:lnTo>
                    <a:pt x="192" y="1062"/>
                  </a:lnTo>
                  <a:lnTo>
                    <a:pt x="192" y="1060"/>
                  </a:lnTo>
                  <a:close/>
                  <a:moveTo>
                    <a:pt x="253" y="526"/>
                  </a:moveTo>
                  <a:lnTo>
                    <a:pt x="263" y="464"/>
                  </a:lnTo>
                  <a:lnTo>
                    <a:pt x="270" y="526"/>
                  </a:lnTo>
                  <a:lnTo>
                    <a:pt x="253" y="526"/>
                  </a:lnTo>
                  <a:close/>
                  <a:moveTo>
                    <a:pt x="263" y="573"/>
                  </a:moveTo>
                  <a:lnTo>
                    <a:pt x="262" y="569"/>
                  </a:lnTo>
                  <a:lnTo>
                    <a:pt x="260" y="564"/>
                  </a:lnTo>
                  <a:lnTo>
                    <a:pt x="259" y="560"/>
                  </a:lnTo>
                  <a:lnTo>
                    <a:pt x="257" y="554"/>
                  </a:lnTo>
                  <a:lnTo>
                    <a:pt x="257" y="550"/>
                  </a:lnTo>
                  <a:lnTo>
                    <a:pt x="259" y="546"/>
                  </a:lnTo>
                  <a:lnTo>
                    <a:pt x="260" y="542"/>
                  </a:lnTo>
                  <a:lnTo>
                    <a:pt x="265" y="539"/>
                  </a:lnTo>
                  <a:lnTo>
                    <a:pt x="269" y="537"/>
                  </a:lnTo>
                  <a:lnTo>
                    <a:pt x="275" y="536"/>
                  </a:lnTo>
                  <a:lnTo>
                    <a:pt x="263" y="573"/>
                  </a:lnTo>
                  <a:close/>
                  <a:moveTo>
                    <a:pt x="233" y="619"/>
                  </a:moveTo>
                  <a:lnTo>
                    <a:pt x="223" y="615"/>
                  </a:lnTo>
                  <a:lnTo>
                    <a:pt x="240" y="619"/>
                  </a:lnTo>
                  <a:lnTo>
                    <a:pt x="233" y="619"/>
                  </a:lnTo>
                  <a:close/>
                  <a:moveTo>
                    <a:pt x="246" y="705"/>
                  </a:moveTo>
                  <a:lnTo>
                    <a:pt x="240" y="698"/>
                  </a:lnTo>
                  <a:lnTo>
                    <a:pt x="239" y="699"/>
                  </a:lnTo>
                  <a:lnTo>
                    <a:pt x="237" y="701"/>
                  </a:lnTo>
                  <a:lnTo>
                    <a:pt x="236" y="701"/>
                  </a:lnTo>
                  <a:lnTo>
                    <a:pt x="234" y="701"/>
                  </a:lnTo>
                  <a:lnTo>
                    <a:pt x="233" y="701"/>
                  </a:lnTo>
                  <a:lnTo>
                    <a:pt x="232" y="701"/>
                  </a:lnTo>
                  <a:lnTo>
                    <a:pt x="230" y="701"/>
                  </a:lnTo>
                  <a:lnTo>
                    <a:pt x="229" y="701"/>
                  </a:lnTo>
                  <a:lnTo>
                    <a:pt x="229" y="699"/>
                  </a:lnTo>
                  <a:lnTo>
                    <a:pt x="229" y="698"/>
                  </a:lnTo>
                  <a:lnTo>
                    <a:pt x="229" y="696"/>
                  </a:lnTo>
                  <a:lnTo>
                    <a:pt x="229" y="695"/>
                  </a:lnTo>
                  <a:lnTo>
                    <a:pt x="230" y="693"/>
                  </a:lnTo>
                  <a:lnTo>
                    <a:pt x="230" y="692"/>
                  </a:lnTo>
                  <a:lnTo>
                    <a:pt x="232" y="691"/>
                  </a:lnTo>
                  <a:lnTo>
                    <a:pt x="233" y="691"/>
                  </a:lnTo>
                  <a:lnTo>
                    <a:pt x="212" y="688"/>
                  </a:lnTo>
                  <a:lnTo>
                    <a:pt x="209" y="682"/>
                  </a:lnTo>
                  <a:lnTo>
                    <a:pt x="209" y="678"/>
                  </a:lnTo>
                  <a:lnTo>
                    <a:pt x="212" y="673"/>
                  </a:lnTo>
                  <a:lnTo>
                    <a:pt x="214" y="672"/>
                  </a:lnTo>
                  <a:lnTo>
                    <a:pt x="220" y="670"/>
                  </a:lnTo>
                  <a:lnTo>
                    <a:pt x="224" y="670"/>
                  </a:lnTo>
                  <a:lnTo>
                    <a:pt x="230" y="670"/>
                  </a:lnTo>
                  <a:lnTo>
                    <a:pt x="236" y="670"/>
                  </a:lnTo>
                  <a:lnTo>
                    <a:pt x="242" y="670"/>
                  </a:lnTo>
                  <a:lnTo>
                    <a:pt x="246" y="670"/>
                  </a:lnTo>
                  <a:lnTo>
                    <a:pt x="246" y="705"/>
                  </a:lnTo>
                  <a:close/>
                  <a:moveTo>
                    <a:pt x="184" y="1172"/>
                  </a:moveTo>
                  <a:lnTo>
                    <a:pt x="181" y="1155"/>
                  </a:lnTo>
                  <a:lnTo>
                    <a:pt x="184" y="1155"/>
                  </a:lnTo>
                  <a:lnTo>
                    <a:pt x="189" y="1172"/>
                  </a:lnTo>
                  <a:lnTo>
                    <a:pt x="184" y="11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2" name="Freeform 62"/>
            <p:cNvSpPr>
              <a:spLocks/>
            </p:cNvSpPr>
            <p:nvPr/>
          </p:nvSpPr>
          <p:spPr bwMode="auto">
            <a:xfrm>
              <a:off x="1945" y="2027"/>
              <a:ext cx="1" cy="1"/>
            </a:xfrm>
            <a:custGeom>
              <a:avLst/>
              <a:gdLst>
                <a:gd name="T0" fmla="*/ 0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1 w 1"/>
                <a:gd name="T23" fmla="*/ 0 h 3"/>
                <a:gd name="T24" fmla="*/ 1 w 1"/>
                <a:gd name="T25" fmla="*/ 0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0 w 1"/>
                <a:gd name="T45" fmla="*/ 1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3">
                  <a:moveTo>
                    <a:pt x="0" y="3"/>
                  </a:moveTo>
                  <a:lnTo>
                    <a:pt x="1" y="3"/>
                  </a:lnTo>
                  <a:lnTo>
                    <a:pt x="1" y="2"/>
                  </a:lnTo>
                  <a:lnTo>
                    <a:pt x="1" y="0"/>
                  </a:lnTo>
                  <a:lnTo>
                    <a:pt x="1" y="2"/>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3" name="Freeform 63"/>
            <p:cNvSpPr>
              <a:spLocks/>
            </p:cNvSpPr>
            <p:nvPr/>
          </p:nvSpPr>
          <p:spPr bwMode="auto">
            <a:xfrm>
              <a:off x="1951" y="2093"/>
              <a:ext cx="8" cy="25"/>
            </a:xfrm>
            <a:custGeom>
              <a:avLst/>
              <a:gdLst>
                <a:gd name="T0" fmla="*/ 1 w 18"/>
                <a:gd name="T1" fmla="*/ 2 h 50"/>
                <a:gd name="T2" fmla="*/ 0 w 18"/>
                <a:gd name="T3" fmla="*/ 1 h 50"/>
                <a:gd name="T4" fmla="*/ 4 w 18"/>
                <a:gd name="T5" fmla="*/ 25 h 50"/>
                <a:gd name="T6" fmla="*/ 6 w 18"/>
                <a:gd name="T7" fmla="*/ 25 h 50"/>
                <a:gd name="T8" fmla="*/ 7 w 18"/>
                <a:gd name="T9" fmla="*/ 24 h 50"/>
                <a:gd name="T10" fmla="*/ 7 w 18"/>
                <a:gd name="T11" fmla="*/ 23 h 50"/>
                <a:gd name="T12" fmla="*/ 7 w 18"/>
                <a:gd name="T13" fmla="*/ 22 h 50"/>
                <a:gd name="T14" fmla="*/ 7 w 18"/>
                <a:gd name="T15" fmla="*/ 22 h 50"/>
                <a:gd name="T16" fmla="*/ 7 w 18"/>
                <a:gd name="T17" fmla="*/ 21 h 50"/>
                <a:gd name="T18" fmla="*/ 7 w 18"/>
                <a:gd name="T19" fmla="*/ 20 h 50"/>
                <a:gd name="T20" fmla="*/ 7 w 18"/>
                <a:gd name="T21" fmla="*/ 19 h 50"/>
                <a:gd name="T22" fmla="*/ 7 w 18"/>
                <a:gd name="T23" fmla="*/ 19 h 50"/>
                <a:gd name="T24" fmla="*/ 7 w 18"/>
                <a:gd name="T25" fmla="*/ 19 h 50"/>
                <a:gd name="T26" fmla="*/ 8 w 18"/>
                <a:gd name="T27" fmla="*/ 18 h 50"/>
                <a:gd name="T28" fmla="*/ 7 w 18"/>
                <a:gd name="T29" fmla="*/ 17 h 50"/>
                <a:gd name="T30" fmla="*/ 7 w 18"/>
                <a:gd name="T31" fmla="*/ 15 h 50"/>
                <a:gd name="T32" fmla="*/ 6 w 18"/>
                <a:gd name="T33" fmla="*/ 14 h 50"/>
                <a:gd name="T34" fmla="*/ 5 w 18"/>
                <a:gd name="T35" fmla="*/ 12 h 50"/>
                <a:gd name="T36" fmla="*/ 5 w 18"/>
                <a:gd name="T37" fmla="*/ 10 h 50"/>
                <a:gd name="T38" fmla="*/ 5 w 18"/>
                <a:gd name="T39" fmla="*/ 8 h 50"/>
                <a:gd name="T40" fmla="*/ 5 w 18"/>
                <a:gd name="T41" fmla="*/ 6 h 50"/>
                <a:gd name="T42" fmla="*/ 4 w 18"/>
                <a:gd name="T43" fmla="*/ 4 h 50"/>
                <a:gd name="T44" fmla="*/ 4 w 18"/>
                <a:gd name="T45" fmla="*/ 2 h 50"/>
                <a:gd name="T46" fmla="*/ 4 w 18"/>
                <a:gd name="T47" fmla="*/ 0 h 50"/>
                <a:gd name="T48" fmla="*/ 1 w 18"/>
                <a:gd name="T49" fmla="*/ 2 h 50"/>
                <a:gd name="T50" fmla="*/ 1 w 18"/>
                <a:gd name="T51" fmla="*/ 2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50">
                  <a:moveTo>
                    <a:pt x="3" y="4"/>
                  </a:moveTo>
                  <a:lnTo>
                    <a:pt x="0" y="1"/>
                  </a:lnTo>
                  <a:lnTo>
                    <a:pt x="8" y="50"/>
                  </a:lnTo>
                  <a:lnTo>
                    <a:pt x="13" y="50"/>
                  </a:lnTo>
                  <a:lnTo>
                    <a:pt x="15" y="47"/>
                  </a:lnTo>
                  <a:lnTo>
                    <a:pt x="15" y="46"/>
                  </a:lnTo>
                  <a:lnTo>
                    <a:pt x="15" y="44"/>
                  </a:lnTo>
                  <a:lnTo>
                    <a:pt x="15" y="43"/>
                  </a:lnTo>
                  <a:lnTo>
                    <a:pt x="15" y="41"/>
                  </a:lnTo>
                  <a:lnTo>
                    <a:pt x="15" y="40"/>
                  </a:lnTo>
                  <a:lnTo>
                    <a:pt x="15" y="38"/>
                  </a:lnTo>
                  <a:lnTo>
                    <a:pt x="16" y="37"/>
                  </a:lnTo>
                  <a:lnTo>
                    <a:pt x="18" y="36"/>
                  </a:lnTo>
                  <a:lnTo>
                    <a:pt x="16" y="33"/>
                  </a:lnTo>
                  <a:lnTo>
                    <a:pt x="15" y="30"/>
                  </a:lnTo>
                  <a:lnTo>
                    <a:pt x="13" y="27"/>
                  </a:lnTo>
                  <a:lnTo>
                    <a:pt x="12" y="23"/>
                  </a:lnTo>
                  <a:lnTo>
                    <a:pt x="12" y="20"/>
                  </a:lnTo>
                  <a:lnTo>
                    <a:pt x="11" y="16"/>
                  </a:lnTo>
                  <a:lnTo>
                    <a:pt x="11" y="11"/>
                  </a:lnTo>
                  <a:lnTo>
                    <a:pt x="9" y="8"/>
                  </a:lnTo>
                  <a:lnTo>
                    <a:pt x="9" y="4"/>
                  </a:lnTo>
                  <a:lnTo>
                    <a:pt x="9"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4" name="Freeform 64"/>
            <p:cNvSpPr>
              <a:spLocks/>
            </p:cNvSpPr>
            <p:nvPr/>
          </p:nvSpPr>
          <p:spPr bwMode="auto">
            <a:xfrm>
              <a:off x="2204" y="1508"/>
              <a:ext cx="6" cy="48"/>
            </a:xfrm>
            <a:custGeom>
              <a:avLst/>
              <a:gdLst>
                <a:gd name="T0" fmla="*/ 6 w 13"/>
                <a:gd name="T1" fmla="*/ 0 h 96"/>
                <a:gd name="T2" fmla="*/ 5 w 13"/>
                <a:gd name="T3" fmla="*/ 0 h 96"/>
                <a:gd name="T4" fmla="*/ 0 w 13"/>
                <a:gd name="T5" fmla="*/ 48 h 96"/>
                <a:gd name="T6" fmla="*/ 1 w 13"/>
                <a:gd name="T7" fmla="*/ 48 h 96"/>
                <a:gd name="T8" fmla="*/ 6 w 13"/>
                <a:gd name="T9" fmla="*/ 0 h 96"/>
                <a:gd name="T10" fmla="*/ 6 w 13"/>
                <a:gd name="T11" fmla="*/ 0 h 9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96">
                  <a:moveTo>
                    <a:pt x="13" y="0"/>
                  </a:moveTo>
                  <a:lnTo>
                    <a:pt x="10" y="0"/>
                  </a:lnTo>
                  <a:lnTo>
                    <a:pt x="0" y="96"/>
                  </a:lnTo>
                  <a:lnTo>
                    <a:pt x="3" y="96"/>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5" name="Freeform 65"/>
            <p:cNvSpPr>
              <a:spLocks/>
            </p:cNvSpPr>
            <p:nvPr/>
          </p:nvSpPr>
          <p:spPr bwMode="auto">
            <a:xfrm>
              <a:off x="2377" y="1554"/>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6" name="Freeform 66"/>
            <p:cNvSpPr>
              <a:spLocks/>
            </p:cNvSpPr>
            <p:nvPr/>
          </p:nvSpPr>
          <p:spPr bwMode="auto">
            <a:xfrm>
              <a:off x="2369" y="1546"/>
              <a:ext cx="29" cy="39"/>
            </a:xfrm>
            <a:custGeom>
              <a:avLst/>
              <a:gdLst>
                <a:gd name="T0" fmla="*/ 0 w 57"/>
                <a:gd name="T1" fmla="*/ 39 h 79"/>
                <a:gd name="T2" fmla="*/ 7 w 57"/>
                <a:gd name="T3" fmla="*/ 39 h 79"/>
                <a:gd name="T4" fmla="*/ 7 w 57"/>
                <a:gd name="T5" fmla="*/ 37 h 79"/>
                <a:gd name="T6" fmla="*/ 7 w 57"/>
                <a:gd name="T7" fmla="*/ 36 h 79"/>
                <a:gd name="T8" fmla="*/ 8 w 57"/>
                <a:gd name="T9" fmla="*/ 36 h 79"/>
                <a:gd name="T10" fmla="*/ 9 w 57"/>
                <a:gd name="T11" fmla="*/ 36 h 79"/>
                <a:gd name="T12" fmla="*/ 9 w 57"/>
                <a:gd name="T13" fmla="*/ 36 h 79"/>
                <a:gd name="T14" fmla="*/ 11 w 57"/>
                <a:gd name="T15" fmla="*/ 36 h 79"/>
                <a:gd name="T16" fmla="*/ 12 w 57"/>
                <a:gd name="T17" fmla="*/ 37 h 79"/>
                <a:gd name="T18" fmla="*/ 13 w 57"/>
                <a:gd name="T19" fmla="*/ 37 h 79"/>
                <a:gd name="T20" fmla="*/ 14 w 57"/>
                <a:gd name="T21" fmla="*/ 37 h 79"/>
                <a:gd name="T22" fmla="*/ 15 w 57"/>
                <a:gd name="T23" fmla="*/ 37 h 79"/>
                <a:gd name="T24" fmla="*/ 18 w 57"/>
                <a:gd name="T25" fmla="*/ 35 h 79"/>
                <a:gd name="T26" fmla="*/ 20 w 57"/>
                <a:gd name="T27" fmla="*/ 32 h 79"/>
                <a:gd name="T28" fmla="*/ 22 w 57"/>
                <a:gd name="T29" fmla="*/ 30 h 79"/>
                <a:gd name="T30" fmla="*/ 25 w 57"/>
                <a:gd name="T31" fmla="*/ 27 h 79"/>
                <a:gd name="T32" fmla="*/ 26 w 57"/>
                <a:gd name="T33" fmla="*/ 24 h 79"/>
                <a:gd name="T34" fmla="*/ 27 w 57"/>
                <a:gd name="T35" fmla="*/ 21 h 79"/>
                <a:gd name="T36" fmla="*/ 28 w 57"/>
                <a:gd name="T37" fmla="*/ 18 h 79"/>
                <a:gd name="T38" fmla="*/ 29 w 57"/>
                <a:gd name="T39" fmla="*/ 15 h 79"/>
                <a:gd name="T40" fmla="*/ 29 w 57"/>
                <a:gd name="T41" fmla="*/ 11 h 79"/>
                <a:gd name="T42" fmla="*/ 29 w 57"/>
                <a:gd name="T43" fmla="*/ 8 h 79"/>
                <a:gd name="T44" fmla="*/ 27 w 57"/>
                <a:gd name="T45" fmla="*/ 3 h 79"/>
                <a:gd name="T46" fmla="*/ 25 w 57"/>
                <a:gd name="T47" fmla="*/ 1 h 79"/>
                <a:gd name="T48" fmla="*/ 22 w 57"/>
                <a:gd name="T49" fmla="*/ 0 h 79"/>
                <a:gd name="T50" fmla="*/ 20 w 57"/>
                <a:gd name="T51" fmla="*/ 0 h 79"/>
                <a:gd name="T52" fmla="*/ 17 w 57"/>
                <a:gd name="T53" fmla="*/ 0 h 79"/>
                <a:gd name="T54" fmla="*/ 15 w 57"/>
                <a:gd name="T55" fmla="*/ 2 h 79"/>
                <a:gd name="T56" fmla="*/ 12 w 57"/>
                <a:gd name="T57" fmla="*/ 4 h 79"/>
                <a:gd name="T58" fmla="*/ 10 w 57"/>
                <a:gd name="T59" fmla="*/ 6 h 79"/>
                <a:gd name="T60" fmla="*/ 9 w 57"/>
                <a:gd name="T61" fmla="*/ 7 h 79"/>
                <a:gd name="T62" fmla="*/ 8 w 57"/>
                <a:gd name="T63" fmla="*/ 8 h 79"/>
                <a:gd name="T64" fmla="*/ 9 w 57"/>
                <a:gd name="T65" fmla="*/ 11 h 79"/>
                <a:gd name="T66" fmla="*/ 9 w 57"/>
                <a:gd name="T67" fmla="*/ 14 h 79"/>
                <a:gd name="T68" fmla="*/ 9 w 57"/>
                <a:gd name="T69" fmla="*/ 18 h 79"/>
                <a:gd name="T70" fmla="*/ 10 w 57"/>
                <a:gd name="T71" fmla="*/ 21 h 79"/>
                <a:gd name="T72" fmla="*/ 10 w 57"/>
                <a:gd name="T73" fmla="*/ 25 h 79"/>
                <a:gd name="T74" fmla="*/ 10 w 57"/>
                <a:gd name="T75" fmla="*/ 28 h 79"/>
                <a:gd name="T76" fmla="*/ 9 w 57"/>
                <a:gd name="T77" fmla="*/ 31 h 79"/>
                <a:gd name="T78" fmla="*/ 7 w 57"/>
                <a:gd name="T79" fmla="*/ 35 h 79"/>
                <a:gd name="T80" fmla="*/ 4 w 57"/>
                <a:gd name="T81" fmla="*/ 37 h 79"/>
                <a:gd name="T82" fmla="*/ 1 w 57"/>
                <a:gd name="T83" fmla="*/ 39 h 79"/>
                <a:gd name="T84" fmla="*/ 1 w 57"/>
                <a:gd name="T85" fmla="*/ 39 h 79"/>
                <a:gd name="T86" fmla="*/ 0 w 57"/>
                <a:gd name="T87" fmla="*/ 39 h 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 h="79">
                  <a:moveTo>
                    <a:pt x="0" y="79"/>
                  </a:moveTo>
                  <a:lnTo>
                    <a:pt x="13" y="79"/>
                  </a:lnTo>
                  <a:lnTo>
                    <a:pt x="13" y="75"/>
                  </a:lnTo>
                  <a:lnTo>
                    <a:pt x="14" y="73"/>
                  </a:lnTo>
                  <a:lnTo>
                    <a:pt x="16" y="72"/>
                  </a:lnTo>
                  <a:lnTo>
                    <a:pt x="17" y="72"/>
                  </a:lnTo>
                  <a:lnTo>
                    <a:pt x="18" y="72"/>
                  </a:lnTo>
                  <a:lnTo>
                    <a:pt x="21" y="73"/>
                  </a:lnTo>
                  <a:lnTo>
                    <a:pt x="23" y="75"/>
                  </a:lnTo>
                  <a:lnTo>
                    <a:pt x="26" y="75"/>
                  </a:lnTo>
                  <a:lnTo>
                    <a:pt x="27" y="75"/>
                  </a:lnTo>
                  <a:lnTo>
                    <a:pt x="30" y="75"/>
                  </a:lnTo>
                  <a:lnTo>
                    <a:pt x="36" y="70"/>
                  </a:lnTo>
                  <a:lnTo>
                    <a:pt x="40" y="65"/>
                  </a:lnTo>
                  <a:lnTo>
                    <a:pt x="44" y="60"/>
                  </a:lnTo>
                  <a:lnTo>
                    <a:pt x="49" y="55"/>
                  </a:lnTo>
                  <a:lnTo>
                    <a:pt x="51" y="49"/>
                  </a:lnTo>
                  <a:lnTo>
                    <a:pt x="54" y="43"/>
                  </a:lnTo>
                  <a:lnTo>
                    <a:pt x="56" y="36"/>
                  </a:lnTo>
                  <a:lnTo>
                    <a:pt x="57" y="30"/>
                  </a:lnTo>
                  <a:lnTo>
                    <a:pt x="57" y="23"/>
                  </a:lnTo>
                  <a:lnTo>
                    <a:pt x="57" y="16"/>
                  </a:lnTo>
                  <a:lnTo>
                    <a:pt x="54" y="7"/>
                  </a:lnTo>
                  <a:lnTo>
                    <a:pt x="50" y="3"/>
                  </a:lnTo>
                  <a:lnTo>
                    <a:pt x="44" y="0"/>
                  </a:lnTo>
                  <a:lnTo>
                    <a:pt x="40" y="0"/>
                  </a:lnTo>
                  <a:lnTo>
                    <a:pt x="34" y="1"/>
                  </a:lnTo>
                  <a:lnTo>
                    <a:pt x="30" y="4"/>
                  </a:lnTo>
                  <a:lnTo>
                    <a:pt x="24" y="9"/>
                  </a:lnTo>
                  <a:lnTo>
                    <a:pt x="20" y="12"/>
                  </a:lnTo>
                  <a:lnTo>
                    <a:pt x="17" y="14"/>
                  </a:lnTo>
                  <a:lnTo>
                    <a:pt x="16" y="16"/>
                  </a:lnTo>
                  <a:lnTo>
                    <a:pt x="17" y="22"/>
                  </a:lnTo>
                  <a:lnTo>
                    <a:pt x="18" y="29"/>
                  </a:lnTo>
                  <a:lnTo>
                    <a:pt x="18" y="36"/>
                  </a:lnTo>
                  <a:lnTo>
                    <a:pt x="20" y="43"/>
                  </a:lnTo>
                  <a:lnTo>
                    <a:pt x="20" y="50"/>
                  </a:lnTo>
                  <a:lnTo>
                    <a:pt x="20" y="57"/>
                  </a:lnTo>
                  <a:lnTo>
                    <a:pt x="17" y="63"/>
                  </a:lnTo>
                  <a:lnTo>
                    <a:pt x="14" y="70"/>
                  </a:lnTo>
                  <a:lnTo>
                    <a:pt x="8" y="75"/>
                  </a:lnTo>
                  <a:lnTo>
                    <a:pt x="1" y="79"/>
                  </a:lnTo>
                  <a:lnTo>
                    <a:pt x="0" y="7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7" name="Freeform 67"/>
            <p:cNvSpPr>
              <a:spLocks/>
            </p:cNvSpPr>
            <p:nvPr/>
          </p:nvSpPr>
          <p:spPr bwMode="auto">
            <a:xfrm>
              <a:off x="2161" y="1551"/>
              <a:ext cx="1" cy="14"/>
            </a:xfrm>
            <a:custGeom>
              <a:avLst/>
              <a:gdLst>
                <a:gd name="T0" fmla="*/ 1 w 3"/>
                <a:gd name="T1" fmla="*/ 0 h 27"/>
                <a:gd name="T2" fmla="*/ 0 w 3"/>
                <a:gd name="T3" fmla="*/ 0 h 27"/>
                <a:gd name="T4" fmla="*/ 0 w 3"/>
                <a:gd name="T5" fmla="*/ 14 h 27"/>
                <a:gd name="T6" fmla="*/ 1 w 3"/>
                <a:gd name="T7" fmla="*/ 14 h 27"/>
                <a:gd name="T8" fmla="*/ 1 w 3"/>
                <a:gd name="T9" fmla="*/ 0 h 27"/>
                <a:gd name="T10" fmla="*/ 1 w 3"/>
                <a:gd name="T11" fmla="*/ 0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3" y="0"/>
                  </a:moveTo>
                  <a:lnTo>
                    <a:pt x="0" y="0"/>
                  </a:lnTo>
                  <a:lnTo>
                    <a:pt x="0" y="27"/>
                  </a:lnTo>
                  <a:lnTo>
                    <a:pt x="3" y="27"/>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8" name="Freeform 68"/>
            <p:cNvSpPr>
              <a:spLocks/>
            </p:cNvSpPr>
            <p:nvPr/>
          </p:nvSpPr>
          <p:spPr bwMode="auto">
            <a:xfrm>
              <a:off x="2174" y="1582"/>
              <a:ext cx="12" cy="12"/>
            </a:xfrm>
            <a:custGeom>
              <a:avLst/>
              <a:gdLst>
                <a:gd name="T0" fmla="*/ 11 w 25"/>
                <a:gd name="T1" fmla="*/ 2 h 24"/>
                <a:gd name="T2" fmla="*/ 1 w 25"/>
                <a:gd name="T3" fmla="*/ 0 h 24"/>
                <a:gd name="T4" fmla="*/ 0 w 25"/>
                <a:gd name="T5" fmla="*/ 10 h 24"/>
                <a:gd name="T6" fmla="*/ 6 w 25"/>
                <a:gd name="T7" fmla="*/ 12 h 24"/>
                <a:gd name="T8" fmla="*/ 8 w 25"/>
                <a:gd name="T9" fmla="*/ 12 h 24"/>
                <a:gd name="T10" fmla="*/ 9 w 25"/>
                <a:gd name="T11" fmla="*/ 12 h 24"/>
                <a:gd name="T12" fmla="*/ 10 w 25"/>
                <a:gd name="T13" fmla="*/ 10 h 24"/>
                <a:gd name="T14" fmla="*/ 11 w 25"/>
                <a:gd name="T15" fmla="*/ 9 h 24"/>
                <a:gd name="T16" fmla="*/ 11 w 25"/>
                <a:gd name="T17" fmla="*/ 8 h 24"/>
                <a:gd name="T18" fmla="*/ 11 w 25"/>
                <a:gd name="T19" fmla="*/ 7 h 24"/>
                <a:gd name="T20" fmla="*/ 11 w 25"/>
                <a:gd name="T21" fmla="*/ 6 h 24"/>
                <a:gd name="T22" fmla="*/ 12 w 25"/>
                <a:gd name="T23" fmla="*/ 4 h 24"/>
                <a:gd name="T24" fmla="*/ 12 w 25"/>
                <a:gd name="T25" fmla="*/ 3 h 24"/>
                <a:gd name="T26" fmla="*/ 12 w 25"/>
                <a:gd name="T27" fmla="*/ 2 h 24"/>
                <a:gd name="T28" fmla="*/ 12 w 25"/>
                <a:gd name="T29" fmla="*/ 2 h 24"/>
                <a:gd name="T30" fmla="*/ 11 w 25"/>
                <a:gd name="T31" fmla="*/ 2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4">
                  <a:moveTo>
                    <a:pt x="23" y="3"/>
                  </a:moveTo>
                  <a:lnTo>
                    <a:pt x="3" y="0"/>
                  </a:lnTo>
                  <a:lnTo>
                    <a:pt x="0" y="20"/>
                  </a:lnTo>
                  <a:lnTo>
                    <a:pt x="13" y="24"/>
                  </a:lnTo>
                  <a:lnTo>
                    <a:pt x="16" y="23"/>
                  </a:lnTo>
                  <a:lnTo>
                    <a:pt x="18" y="23"/>
                  </a:lnTo>
                  <a:lnTo>
                    <a:pt x="20" y="20"/>
                  </a:lnTo>
                  <a:lnTo>
                    <a:pt x="22" y="18"/>
                  </a:lnTo>
                  <a:lnTo>
                    <a:pt x="23" y="15"/>
                  </a:lnTo>
                  <a:lnTo>
                    <a:pt x="23" y="13"/>
                  </a:lnTo>
                  <a:lnTo>
                    <a:pt x="23" y="11"/>
                  </a:lnTo>
                  <a:lnTo>
                    <a:pt x="25" y="8"/>
                  </a:lnTo>
                  <a:lnTo>
                    <a:pt x="25" y="5"/>
                  </a:lnTo>
                  <a:lnTo>
                    <a:pt x="25" y="3"/>
                  </a:lnTo>
                  <a:lnTo>
                    <a:pt x="2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59" name="Freeform 69"/>
            <p:cNvSpPr>
              <a:spLocks/>
            </p:cNvSpPr>
            <p:nvPr/>
          </p:nvSpPr>
          <p:spPr bwMode="auto">
            <a:xfrm>
              <a:off x="2332" y="1620"/>
              <a:ext cx="3" cy="1"/>
            </a:xfrm>
            <a:custGeom>
              <a:avLst/>
              <a:gdLst>
                <a:gd name="T0" fmla="*/ 3 w 6"/>
                <a:gd name="T1" fmla="*/ 0 h 1"/>
                <a:gd name="T2" fmla="*/ 0 w 6"/>
                <a:gd name="T3" fmla="*/ 0 h 1"/>
                <a:gd name="T4" fmla="*/ 0 w 6"/>
                <a:gd name="T5" fmla="*/ 0 h 1"/>
                <a:gd name="T6" fmla="*/ 1 w 6"/>
                <a:gd name="T7" fmla="*/ 0 h 1"/>
                <a:gd name="T8" fmla="*/ 1 w 6"/>
                <a:gd name="T9" fmla="*/ 0 h 1"/>
                <a:gd name="T10" fmla="*/ 2 w 6"/>
                <a:gd name="T11" fmla="*/ 0 h 1"/>
                <a:gd name="T12" fmla="*/ 2 w 6"/>
                <a:gd name="T13" fmla="*/ 0 h 1"/>
                <a:gd name="T14" fmla="*/ 2 w 6"/>
                <a:gd name="T15" fmla="*/ 0 h 1"/>
                <a:gd name="T16" fmla="*/ 2 w 6"/>
                <a:gd name="T17" fmla="*/ 0 h 1"/>
                <a:gd name="T18" fmla="*/ 2 w 6"/>
                <a:gd name="T19" fmla="*/ 0 h 1"/>
                <a:gd name="T20" fmla="*/ 3 w 6"/>
                <a:gd name="T21" fmla="*/ 0 h 1"/>
                <a:gd name="T22" fmla="*/ 3 w 6"/>
                <a:gd name="T23" fmla="*/ 0 h 1"/>
                <a:gd name="T24" fmla="*/ 3 w 6"/>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
                  <a:moveTo>
                    <a:pt x="6" y="0"/>
                  </a:moveTo>
                  <a:lnTo>
                    <a:pt x="0" y="0"/>
                  </a:lnTo>
                  <a:lnTo>
                    <a:pt x="1" y="0"/>
                  </a:lnTo>
                  <a:lnTo>
                    <a:pt x="3" y="0"/>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0" name="Freeform 70"/>
            <p:cNvSpPr>
              <a:spLocks/>
            </p:cNvSpPr>
            <p:nvPr/>
          </p:nvSpPr>
          <p:spPr bwMode="auto">
            <a:xfrm>
              <a:off x="2325" y="1619"/>
              <a:ext cx="7" cy="1"/>
            </a:xfrm>
            <a:custGeom>
              <a:avLst/>
              <a:gdLst>
                <a:gd name="T0" fmla="*/ 0 w 14"/>
                <a:gd name="T1" fmla="*/ 1 h 2"/>
                <a:gd name="T2" fmla="*/ 7 w 14"/>
                <a:gd name="T3" fmla="*/ 1 h 2"/>
                <a:gd name="T4" fmla="*/ 6 w 14"/>
                <a:gd name="T5" fmla="*/ 1 h 2"/>
                <a:gd name="T6" fmla="*/ 6 w 14"/>
                <a:gd name="T7" fmla="*/ 0 h 2"/>
                <a:gd name="T8" fmla="*/ 5 w 14"/>
                <a:gd name="T9" fmla="*/ 0 h 2"/>
                <a:gd name="T10" fmla="*/ 4 w 14"/>
                <a:gd name="T11" fmla="*/ 0 h 2"/>
                <a:gd name="T12" fmla="*/ 3 w 14"/>
                <a:gd name="T13" fmla="*/ 0 h 2"/>
                <a:gd name="T14" fmla="*/ 2 w 14"/>
                <a:gd name="T15" fmla="*/ 0 h 2"/>
                <a:gd name="T16" fmla="*/ 1 w 14"/>
                <a:gd name="T17" fmla="*/ 0 h 2"/>
                <a:gd name="T18" fmla="*/ 1 w 14"/>
                <a:gd name="T19" fmla="*/ 0 h 2"/>
                <a:gd name="T20" fmla="*/ 1 w 14"/>
                <a:gd name="T21" fmla="*/ 0 h 2"/>
                <a:gd name="T22" fmla="*/ 0 w 14"/>
                <a:gd name="T23" fmla="*/ 1 h 2"/>
                <a:gd name="T24" fmla="*/ 0 w 1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
                  <a:moveTo>
                    <a:pt x="0" y="2"/>
                  </a:moveTo>
                  <a:lnTo>
                    <a:pt x="14" y="2"/>
                  </a:lnTo>
                  <a:lnTo>
                    <a:pt x="12" y="2"/>
                  </a:lnTo>
                  <a:lnTo>
                    <a:pt x="11" y="0"/>
                  </a:lnTo>
                  <a:lnTo>
                    <a:pt x="10" y="0"/>
                  </a:lnTo>
                  <a:lnTo>
                    <a:pt x="7" y="0"/>
                  </a:lnTo>
                  <a:lnTo>
                    <a:pt x="5" y="0"/>
                  </a:lnTo>
                  <a:lnTo>
                    <a:pt x="4" y="0"/>
                  </a:lnTo>
                  <a:lnTo>
                    <a:pt x="2" y="0"/>
                  </a:lnTo>
                  <a:lnTo>
                    <a:pt x="1"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1" name="Freeform 71"/>
            <p:cNvSpPr>
              <a:spLocks/>
            </p:cNvSpPr>
            <p:nvPr/>
          </p:nvSpPr>
          <p:spPr bwMode="auto">
            <a:xfrm>
              <a:off x="2309" y="1618"/>
              <a:ext cx="11" cy="2"/>
            </a:xfrm>
            <a:custGeom>
              <a:avLst/>
              <a:gdLst>
                <a:gd name="T0" fmla="*/ 11 w 21"/>
                <a:gd name="T1" fmla="*/ 0 h 5"/>
                <a:gd name="T2" fmla="*/ 0 w 21"/>
                <a:gd name="T3" fmla="*/ 0 h 5"/>
                <a:gd name="T4" fmla="*/ 0 w 21"/>
                <a:gd name="T5" fmla="*/ 2 h 5"/>
                <a:gd name="T6" fmla="*/ 11 w 21"/>
                <a:gd name="T7" fmla="*/ 2 h 5"/>
                <a:gd name="T8" fmla="*/ 11 w 21"/>
                <a:gd name="T9" fmla="*/ 0 h 5"/>
                <a:gd name="T10" fmla="*/ 11 w 21"/>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5">
                  <a:moveTo>
                    <a:pt x="21" y="0"/>
                  </a:moveTo>
                  <a:lnTo>
                    <a:pt x="0" y="0"/>
                  </a:lnTo>
                  <a:lnTo>
                    <a:pt x="0" y="5"/>
                  </a:lnTo>
                  <a:lnTo>
                    <a:pt x="21" y="5"/>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2" name="Freeform 72"/>
            <p:cNvSpPr>
              <a:spLocks/>
            </p:cNvSpPr>
            <p:nvPr/>
          </p:nvSpPr>
          <p:spPr bwMode="auto">
            <a:xfrm>
              <a:off x="2104" y="1845"/>
              <a:ext cx="3" cy="1"/>
            </a:xfrm>
            <a:custGeom>
              <a:avLst/>
              <a:gdLst>
                <a:gd name="T0" fmla="*/ 3 w 6"/>
                <a:gd name="T1" fmla="*/ 0 h 1"/>
                <a:gd name="T2" fmla="*/ 2 w 6"/>
                <a:gd name="T3" fmla="*/ 0 h 1"/>
                <a:gd name="T4" fmla="*/ 2 w 6"/>
                <a:gd name="T5" fmla="*/ 0 h 1"/>
                <a:gd name="T6" fmla="*/ 2 w 6"/>
                <a:gd name="T7" fmla="*/ 0 h 1"/>
                <a:gd name="T8" fmla="*/ 2 w 6"/>
                <a:gd name="T9" fmla="*/ 0 h 1"/>
                <a:gd name="T10" fmla="*/ 2 w 6"/>
                <a:gd name="T11" fmla="*/ 0 h 1"/>
                <a:gd name="T12" fmla="*/ 1 w 6"/>
                <a:gd name="T13" fmla="*/ 0 h 1"/>
                <a:gd name="T14" fmla="*/ 1 w 6"/>
                <a:gd name="T15" fmla="*/ 0 h 1"/>
                <a:gd name="T16" fmla="*/ 1 w 6"/>
                <a:gd name="T17" fmla="*/ 0 h 1"/>
                <a:gd name="T18" fmla="*/ 1 w 6"/>
                <a:gd name="T19" fmla="*/ 0 h 1"/>
                <a:gd name="T20" fmla="*/ 0 w 6"/>
                <a:gd name="T21" fmla="*/ 0 h 1"/>
                <a:gd name="T22" fmla="*/ 1 w 6"/>
                <a:gd name="T23" fmla="*/ 0 h 1"/>
                <a:gd name="T24" fmla="*/ 1 w 6"/>
                <a:gd name="T25" fmla="*/ 0 h 1"/>
                <a:gd name="T26" fmla="*/ 1 w 6"/>
                <a:gd name="T27" fmla="*/ 1 h 1"/>
                <a:gd name="T28" fmla="*/ 1 w 6"/>
                <a:gd name="T29" fmla="*/ 1 h 1"/>
                <a:gd name="T30" fmla="*/ 2 w 6"/>
                <a:gd name="T31" fmla="*/ 1 h 1"/>
                <a:gd name="T32" fmla="*/ 2 w 6"/>
                <a:gd name="T33" fmla="*/ 1 h 1"/>
                <a:gd name="T34" fmla="*/ 2 w 6"/>
                <a:gd name="T35" fmla="*/ 1 h 1"/>
                <a:gd name="T36" fmla="*/ 2 w 6"/>
                <a:gd name="T37" fmla="*/ 1 h 1"/>
                <a:gd name="T38" fmla="*/ 2 w 6"/>
                <a:gd name="T39" fmla="*/ 0 h 1"/>
                <a:gd name="T40" fmla="*/ 3 w 6"/>
                <a:gd name="T41" fmla="*/ 0 h 1"/>
                <a:gd name="T42" fmla="*/ 3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6" y="0"/>
                  </a:moveTo>
                  <a:lnTo>
                    <a:pt x="4" y="0"/>
                  </a:lnTo>
                  <a:lnTo>
                    <a:pt x="3" y="0"/>
                  </a:lnTo>
                  <a:lnTo>
                    <a:pt x="1" y="0"/>
                  </a:lnTo>
                  <a:lnTo>
                    <a:pt x="0" y="0"/>
                  </a:lnTo>
                  <a:lnTo>
                    <a:pt x="1" y="0"/>
                  </a:lnTo>
                  <a:lnTo>
                    <a:pt x="1" y="1"/>
                  </a:lnTo>
                  <a:lnTo>
                    <a:pt x="3" y="1"/>
                  </a:lnTo>
                  <a:lnTo>
                    <a:pt x="4" y="1"/>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3" name="Freeform 73"/>
            <p:cNvSpPr>
              <a:spLocks/>
            </p:cNvSpPr>
            <p:nvPr/>
          </p:nvSpPr>
          <p:spPr bwMode="auto">
            <a:xfrm>
              <a:off x="2008" y="1635"/>
              <a:ext cx="97" cy="208"/>
            </a:xfrm>
            <a:custGeom>
              <a:avLst/>
              <a:gdLst>
                <a:gd name="T0" fmla="*/ 9 w 195"/>
                <a:gd name="T1" fmla="*/ 39 h 415"/>
                <a:gd name="T2" fmla="*/ 10 w 195"/>
                <a:gd name="T3" fmla="*/ 40 h 415"/>
                <a:gd name="T4" fmla="*/ 11 w 195"/>
                <a:gd name="T5" fmla="*/ 40 h 415"/>
                <a:gd name="T6" fmla="*/ 13 w 195"/>
                <a:gd name="T7" fmla="*/ 42 h 415"/>
                <a:gd name="T8" fmla="*/ 13 w 195"/>
                <a:gd name="T9" fmla="*/ 44 h 415"/>
                <a:gd name="T10" fmla="*/ 13 w 195"/>
                <a:gd name="T11" fmla="*/ 45 h 415"/>
                <a:gd name="T12" fmla="*/ 11 w 195"/>
                <a:gd name="T13" fmla="*/ 47 h 415"/>
                <a:gd name="T14" fmla="*/ 9 w 195"/>
                <a:gd name="T15" fmla="*/ 47 h 415"/>
                <a:gd name="T16" fmla="*/ 11 w 195"/>
                <a:gd name="T17" fmla="*/ 50 h 415"/>
                <a:gd name="T18" fmla="*/ 14 w 195"/>
                <a:gd name="T19" fmla="*/ 52 h 415"/>
                <a:gd name="T20" fmla="*/ 16 w 195"/>
                <a:gd name="T21" fmla="*/ 52 h 415"/>
                <a:gd name="T22" fmla="*/ 19 w 195"/>
                <a:gd name="T23" fmla="*/ 56 h 415"/>
                <a:gd name="T24" fmla="*/ 18 w 195"/>
                <a:gd name="T25" fmla="*/ 57 h 415"/>
                <a:gd name="T26" fmla="*/ 17 w 195"/>
                <a:gd name="T27" fmla="*/ 57 h 415"/>
                <a:gd name="T28" fmla="*/ 18 w 195"/>
                <a:gd name="T29" fmla="*/ 62 h 415"/>
                <a:gd name="T30" fmla="*/ 23 w 195"/>
                <a:gd name="T31" fmla="*/ 83 h 415"/>
                <a:gd name="T32" fmla="*/ 36 w 195"/>
                <a:gd name="T33" fmla="*/ 115 h 415"/>
                <a:gd name="T34" fmla="*/ 51 w 195"/>
                <a:gd name="T35" fmla="*/ 144 h 415"/>
                <a:gd name="T36" fmla="*/ 61 w 195"/>
                <a:gd name="T37" fmla="*/ 154 h 415"/>
                <a:gd name="T38" fmla="*/ 50 w 195"/>
                <a:gd name="T39" fmla="*/ 129 h 415"/>
                <a:gd name="T40" fmla="*/ 38 w 195"/>
                <a:gd name="T41" fmla="*/ 105 h 415"/>
                <a:gd name="T42" fmla="*/ 28 w 195"/>
                <a:gd name="T43" fmla="*/ 81 h 415"/>
                <a:gd name="T44" fmla="*/ 29 w 195"/>
                <a:gd name="T45" fmla="*/ 80 h 415"/>
                <a:gd name="T46" fmla="*/ 30 w 195"/>
                <a:gd name="T47" fmla="*/ 80 h 415"/>
                <a:gd name="T48" fmla="*/ 31 w 195"/>
                <a:gd name="T49" fmla="*/ 80 h 415"/>
                <a:gd name="T50" fmla="*/ 43 w 195"/>
                <a:gd name="T51" fmla="*/ 103 h 415"/>
                <a:gd name="T52" fmla="*/ 61 w 195"/>
                <a:gd name="T53" fmla="*/ 136 h 415"/>
                <a:gd name="T54" fmla="*/ 79 w 195"/>
                <a:gd name="T55" fmla="*/ 170 h 415"/>
                <a:gd name="T56" fmla="*/ 93 w 195"/>
                <a:gd name="T57" fmla="*/ 194 h 415"/>
                <a:gd name="T58" fmla="*/ 94 w 195"/>
                <a:gd name="T59" fmla="*/ 198 h 415"/>
                <a:gd name="T60" fmla="*/ 94 w 195"/>
                <a:gd name="T61" fmla="*/ 203 h 415"/>
                <a:gd name="T62" fmla="*/ 95 w 195"/>
                <a:gd name="T63" fmla="*/ 208 h 415"/>
                <a:gd name="T64" fmla="*/ 96 w 195"/>
                <a:gd name="T65" fmla="*/ 204 h 415"/>
                <a:gd name="T66" fmla="*/ 97 w 195"/>
                <a:gd name="T67" fmla="*/ 201 h 415"/>
                <a:gd name="T68" fmla="*/ 95 w 195"/>
                <a:gd name="T69" fmla="*/ 197 h 415"/>
                <a:gd name="T70" fmla="*/ 94 w 195"/>
                <a:gd name="T71" fmla="*/ 188 h 415"/>
                <a:gd name="T72" fmla="*/ 90 w 195"/>
                <a:gd name="T73" fmla="*/ 179 h 415"/>
                <a:gd name="T74" fmla="*/ 85 w 195"/>
                <a:gd name="T75" fmla="*/ 170 h 415"/>
                <a:gd name="T76" fmla="*/ 81 w 195"/>
                <a:gd name="T77" fmla="*/ 159 h 415"/>
                <a:gd name="T78" fmla="*/ 74 w 195"/>
                <a:gd name="T79" fmla="*/ 146 h 415"/>
                <a:gd name="T80" fmla="*/ 67 w 195"/>
                <a:gd name="T81" fmla="*/ 133 h 415"/>
                <a:gd name="T82" fmla="*/ 59 w 195"/>
                <a:gd name="T83" fmla="*/ 123 h 415"/>
                <a:gd name="T84" fmla="*/ 41 w 195"/>
                <a:gd name="T85" fmla="*/ 88 h 415"/>
                <a:gd name="T86" fmla="*/ 22 w 195"/>
                <a:gd name="T87" fmla="*/ 52 h 415"/>
                <a:gd name="T88" fmla="*/ 5 w 195"/>
                <a:gd name="T89" fmla="*/ 13 h 415"/>
                <a:gd name="T90" fmla="*/ 0 w 195"/>
                <a:gd name="T91" fmla="*/ 7 h 415"/>
                <a:gd name="T92" fmla="*/ 2 w 195"/>
                <a:gd name="T93" fmla="*/ 17 h 415"/>
                <a:gd name="T94" fmla="*/ 6 w 195"/>
                <a:gd name="T95" fmla="*/ 27 h 415"/>
                <a:gd name="T96" fmla="*/ 9 w 195"/>
                <a:gd name="T97" fmla="*/ 35 h 415"/>
                <a:gd name="T98" fmla="*/ 9 w 195"/>
                <a:gd name="T99" fmla="*/ 37 h 415"/>
                <a:gd name="T100" fmla="*/ 9 w 195"/>
                <a:gd name="T101" fmla="*/ 38 h 415"/>
                <a:gd name="T102" fmla="*/ 8 w 195"/>
                <a:gd name="T103" fmla="*/ 39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5" h="415">
                  <a:moveTo>
                    <a:pt x="17" y="77"/>
                  </a:moveTo>
                  <a:lnTo>
                    <a:pt x="17" y="77"/>
                  </a:lnTo>
                  <a:lnTo>
                    <a:pt x="19" y="77"/>
                  </a:lnTo>
                  <a:lnTo>
                    <a:pt x="19" y="79"/>
                  </a:lnTo>
                  <a:lnTo>
                    <a:pt x="20" y="79"/>
                  </a:lnTo>
                  <a:lnTo>
                    <a:pt x="22" y="80"/>
                  </a:lnTo>
                  <a:lnTo>
                    <a:pt x="23" y="80"/>
                  </a:lnTo>
                  <a:lnTo>
                    <a:pt x="24" y="81"/>
                  </a:lnTo>
                  <a:lnTo>
                    <a:pt x="26" y="83"/>
                  </a:lnTo>
                  <a:lnTo>
                    <a:pt x="26" y="84"/>
                  </a:lnTo>
                  <a:lnTo>
                    <a:pt x="26" y="86"/>
                  </a:lnTo>
                  <a:lnTo>
                    <a:pt x="26" y="87"/>
                  </a:lnTo>
                  <a:lnTo>
                    <a:pt x="26" y="89"/>
                  </a:lnTo>
                  <a:lnTo>
                    <a:pt x="26" y="90"/>
                  </a:lnTo>
                  <a:lnTo>
                    <a:pt x="24" y="91"/>
                  </a:lnTo>
                  <a:lnTo>
                    <a:pt x="24" y="93"/>
                  </a:lnTo>
                  <a:lnTo>
                    <a:pt x="23" y="93"/>
                  </a:lnTo>
                  <a:lnTo>
                    <a:pt x="19" y="90"/>
                  </a:lnTo>
                  <a:lnTo>
                    <a:pt x="19" y="91"/>
                  </a:lnTo>
                  <a:lnTo>
                    <a:pt x="19" y="94"/>
                  </a:lnTo>
                  <a:lnTo>
                    <a:pt x="20" y="96"/>
                  </a:lnTo>
                  <a:lnTo>
                    <a:pt x="22" y="97"/>
                  </a:lnTo>
                  <a:lnTo>
                    <a:pt x="23" y="99"/>
                  </a:lnTo>
                  <a:lnTo>
                    <a:pt x="24" y="100"/>
                  </a:lnTo>
                  <a:lnTo>
                    <a:pt x="27" y="101"/>
                  </a:lnTo>
                  <a:lnTo>
                    <a:pt x="29" y="104"/>
                  </a:lnTo>
                  <a:lnTo>
                    <a:pt x="29" y="106"/>
                  </a:lnTo>
                  <a:lnTo>
                    <a:pt x="30" y="107"/>
                  </a:lnTo>
                  <a:lnTo>
                    <a:pt x="33" y="103"/>
                  </a:lnTo>
                  <a:lnTo>
                    <a:pt x="40" y="110"/>
                  </a:lnTo>
                  <a:lnTo>
                    <a:pt x="39" y="110"/>
                  </a:lnTo>
                  <a:lnTo>
                    <a:pt x="39" y="111"/>
                  </a:lnTo>
                  <a:lnTo>
                    <a:pt x="37" y="111"/>
                  </a:lnTo>
                  <a:lnTo>
                    <a:pt x="36" y="113"/>
                  </a:lnTo>
                  <a:lnTo>
                    <a:pt x="34" y="113"/>
                  </a:lnTo>
                  <a:lnTo>
                    <a:pt x="33" y="113"/>
                  </a:lnTo>
                  <a:lnTo>
                    <a:pt x="36" y="124"/>
                  </a:lnTo>
                  <a:lnTo>
                    <a:pt x="33" y="124"/>
                  </a:lnTo>
                  <a:lnTo>
                    <a:pt x="40" y="146"/>
                  </a:lnTo>
                  <a:lnTo>
                    <a:pt x="47" y="166"/>
                  </a:lnTo>
                  <a:lnTo>
                    <a:pt x="56" y="187"/>
                  </a:lnTo>
                  <a:lnTo>
                    <a:pt x="65" y="207"/>
                  </a:lnTo>
                  <a:lnTo>
                    <a:pt x="73" y="229"/>
                  </a:lnTo>
                  <a:lnTo>
                    <a:pt x="82" y="249"/>
                  </a:lnTo>
                  <a:lnTo>
                    <a:pt x="93" y="269"/>
                  </a:lnTo>
                  <a:lnTo>
                    <a:pt x="103" y="288"/>
                  </a:lnTo>
                  <a:lnTo>
                    <a:pt x="116" y="308"/>
                  </a:lnTo>
                  <a:lnTo>
                    <a:pt x="129" y="326"/>
                  </a:lnTo>
                  <a:lnTo>
                    <a:pt x="123" y="308"/>
                  </a:lnTo>
                  <a:lnTo>
                    <a:pt x="116" y="291"/>
                  </a:lnTo>
                  <a:lnTo>
                    <a:pt x="109" y="275"/>
                  </a:lnTo>
                  <a:lnTo>
                    <a:pt x="100" y="258"/>
                  </a:lnTo>
                  <a:lnTo>
                    <a:pt x="93" y="242"/>
                  </a:lnTo>
                  <a:lnTo>
                    <a:pt x="85" y="225"/>
                  </a:lnTo>
                  <a:lnTo>
                    <a:pt x="77" y="209"/>
                  </a:lnTo>
                  <a:lnTo>
                    <a:pt x="69" y="193"/>
                  </a:lnTo>
                  <a:lnTo>
                    <a:pt x="63" y="177"/>
                  </a:lnTo>
                  <a:lnTo>
                    <a:pt x="57" y="162"/>
                  </a:lnTo>
                  <a:lnTo>
                    <a:pt x="59" y="160"/>
                  </a:lnTo>
                  <a:lnTo>
                    <a:pt x="59" y="159"/>
                  </a:lnTo>
                  <a:lnTo>
                    <a:pt x="60" y="159"/>
                  </a:lnTo>
                  <a:lnTo>
                    <a:pt x="62" y="159"/>
                  </a:lnTo>
                  <a:lnTo>
                    <a:pt x="63" y="159"/>
                  </a:lnTo>
                  <a:lnTo>
                    <a:pt x="65" y="159"/>
                  </a:lnTo>
                  <a:lnTo>
                    <a:pt x="76" y="182"/>
                  </a:lnTo>
                  <a:lnTo>
                    <a:pt x="86" y="205"/>
                  </a:lnTo>
                  <a:lnTo>
                    <a:pt x="99" y="226"/>
                  </a:lnTo>
                  <a:lnTo>
                    <a:pt x="110" y="249"/>
                  </a:lnTo>
                  <a:lnTo>
                    <a:pt x="122" y="272"/>
                  </a:lnTo>
                  <a:lnTo>
                    <a:pt x="135" y="295"/>
                  </a:lnTo>
                  <a:lnTo>
                    <a:pt x="148" y="316"/>
                  </a:lnTo>
                  <a:lnTo>
                    <a:pt x="159" y="339"/>
                  </a:lnTo>
                  <a:lnTo>
                    <a:pt x="172" y="362"/>
                  </a:lnTo>
                  <a:lnTo>
                    <a:pt x="185" y="385"/>
                  </a:lnTo>
                  <a:lnTo>
                    <a:pt x="186" y="387"/>
                  </a:lnTo>
                  <a:lnTo>
                    <a:pt x="186" y="389"/>
                  </a:lnTo>
                  <a:lnTo>
                    <a:pt x="188" y="392"/>
                  </a:lnTo>
                  <a:lnTo>
                    <a:pt x="188" y="395"/>
                  </a:lnTo>
                  <a:lnTo>
                    <a:pt x="189" y="399"/>
                  </a:lnTo>
                  <a:lnTo>
                    <a:pt x="189" y="402"/>
                  </a:lnTo>
                  <a:lnTo>
                    <a:pt x="189" y="405"/>
                  </a:lnTo>
                  <a:lnTo>
                    <a:pt x="191" y="410"/>
                  </a:lnTo>
                  <a:lnTo>
                    <a:pt x="191" y="412"/>
                  </a:lnTo>
                  <a:lnTo>
                    <a:pt x="191" y="415"/>
                  </a:lnTo>
                  <a:lnTo>
                    <a:pt x="192" y="412"/>
                  </a:lnTo>
                  <a:lnTo>
                    <a:pt x="192" y="411"/>
                  </a:lnTo>
                  <a:lnTo>
                    <a:pt x="193" y="408"/>
                  </a:lnTo>
                  <a:lnTo>
                    <a:pt x="193" y="405"/>
                  </a:lnTo>
                  <a:lnTo>
                    <a:pt x="195" y="402"/>
                  </a:lnTo>
                  <a:lnTo>
                    <a:pt x="195" y="401"/>
                  </a:lnTo>
                  <a:lnTo>
                    <a:pt x="193" y="398"/>
                  </a:lnTo>
                  <a:lnTo>
                    <a:pt x="193" y="395"/>
                  </a:lnTo>
                  <a:lnTo>
                    <a:pt x="191" y="394"/>
                  </a:lnTo>
                  <a:lnTo>
                    <a:pt x="188" y="392"/>
                  </a:lnTo>
                  <a:lnTo>
                    <a:pt x="189" y="384"/>
                  </a:lnTo>
                  <a:lnTo>
                    <a:pt x="188" y="375"/>
                  </a:lnTo>
                  <a:lnTo>
                    <a:pt x="186" y="368"/>
                  </a:lnTo>
                  <a:lnTo>
                    <a:pt x="183" y="362"/>
                  </a:lnTo>
                  <a:lnTo>
                    <a:pt x="181" y="357"/>
                  </a:lnTo>
                  <a:lnTo>
                    <a:pt x="176" y="351"/>
                  </a:lnTo>
                  <a:lnTo>
                    <a:pt x="173" y="345"/>
                  </a:lnTo>
                  <a:lnTo>
                    <a:pt x="170" y="339"/>
                  </a:lnTo>
                  <a:lnTo>
                    <a:pt x="169" y="334"/>
                  </a:lnTo>
                  <a:lnTo>
                    <a:pt x="168" y="326"/>
                  </a:lnTo>
                  <a:lnTo>
                    <a:pt x="162" y="318"/>
                  </a:lnTo>
                  <a:lnTo>
                    <a:pt x="156" y="309"/>
                  </a:lnTo>
                  <a:lnTo>
                    <a:pt x="152" y="301"/>
                  </a:lnTo>
                  <a:lnTo>
                    <a:pt x="148" y="292"/>
                  </a:lnTo>
                  <a:lnTo>
                    <a:pt x="143" y="283"/>
                  </a:lnTo>
                  <a:lnTo>
                    <a:pt x="139" y="275"/>
                  </a:lnTo>
                  <a:lnTo>
                    <a:pt x="135" y="266"/>
                  </a:lnTo>
                  <a:lnTo>
                    <a:pt x="130" y="258"/>
                  </a:lnTo>
                  <a:lnTo>
                    <a:pt x="125" y="250"/>
                  </a:lnTo>
                  <a:lnTo>
                    <a:pt x="119" y="245"/>
                  </a:lnTo>
                  <a:lnTo>
                    <a:pt x="107" y="223"/>
                  </a:lnTo>
                  <a:lnTo>
                    <a:pt x="95" y="200"/>
                  </a:lnTo>
                  <a:lnTo>
                    <a:pt x="82" y="176"/>
                  </a:lnTo>
                  <a:lnTo>
                    <a:pt x="69" y="152"/>
                  </a:lnTo>
                  <a:lnTo>
                    <a:pt x="56" y="127"/>
                  </a:lnTo>
                  <a:lnTo>
                    <a:pt x="44" y="103"/>
                  </a:lnTo>
                  <a:lnTo>
                    <a:pt x="32" y="77"/>
                  </a:lnTo>
                  <a:lnTo>
                    <a:pt x="22" y="51"/>
                  </a:lnTo>
                  <a:lnTo>
                    <a:pt x="10" y="26"/>
                  </a:lnTo>
                  <a:lnTo>
                    <a:pt x="1" y="0"/>
                  </a:lnTo>
                  <a:lnTo>
                    <a:pt x="0" y="7"/>
                  </a:lnTo>
                  <a:lnTo>
                    <a:pt x="0" y="14"/>
                  </a:lnTo>
                  <a:lnTo>
                    <a:pt x="1" y="21"/>
                  </a:lnTo>
                  <a:lnTo>
                    <a:pt x="3" y="28"/>
                  </a:lnTo>
                  <a:lnTo>
                    <a:pt x="4" y="34"/>
                  </a:lnTo>
                  <a:lnTo>
                    <a:pt x="7" y="41"/>
                  </a:lnTo>
                  <a:lnTo>
                    <a:pt x="10" y="47"/>
                  </a:lnTo>
                  <a:lnTo>
                    <a:pt x="13" y="53"/>
                  </a:lnTo>
                  <a:lnTo>
                    <a:pt x="16" y="60"/>
                  </a:lnTo>
                  <a:lnTo>
                    <a:pt x="19" y="66"/>
                  </a:lnTo>
                  <a:lnTo>
                    <a:pt x="19" y="69"/>
                  </a:lnTo>
                  <a:lnTo>
                    <a:pt x="19" y="70"/>
                  </a:lnTo>
                  <a:lnTo>
                    <a:pt x="19" y="71"/>
                  </a:lnTo>
                  <a:lnTo>
                    <a:pt x="19" y="73"/>
                  </a:lnTo>
                  <a:lnTo>
                    <a:pt x="19" y="74"/>
                  </a:lnTo>
                  <a:lnTo>
                    <a:pt x="19" y="76"/>
                  </a:lnTo>
                  <a:lnTo>
                    <a:pt x="17"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4" name="Freeform 74"/>
            <p:cNvSpPr>
              <a:spLocks/>
            </p:cNvSpPr>
            <p:nvPr/>
          </p:nvSpPr>
          <p:spPr bwMode="auto">
            <a:xfrm>
              <a:off x="2103" y="1843"/>
              <a:ext cx="1" cy="2"/>
            </a:xfrm>
            <a:custGeom>
              <a:avLst/>
              <a:gdLst>
                <a:gd name="T0" fmla="*/ 1 w 1"/>
                <a:gd name="T1" fmla="*/ 1 h 5"/>
                <a:gd name="T2" fmla="*/ 1 w 1"/>
                <a:gd name="T3" fmla="*/ 2 h 5"/>
                <a:gd name="T4" fmla="*/ 1 w 1"/>
                <a:gd name="T5" fmla="*/ 1 h 5"/>
                <a:gd name="T6" fmla="*/ 1 w 1"/>
                <a:gd name="T7" fmla="*/ 1 h 5"/>
                <a:gd name="T8" fmla="*/ 1 w 1"/>
                <a:gd name="T9" fmla="*/ 1 h 5"/>
                <a:gd name="T10" fmla="*/ 1 w 1"/>
                <a:gd name="T11" fmla="*/ 1 h 5"/>
                <a:gd name="T12" fmla="*/ 1 w 1"/>
                <a:gd name="T13" fmla="*/ 1 h 5"/>
                <a:gd name="T14" fmla="*/ 1 w 1"/>
                <a:gd name="T15" fmla="*/ 1 h 5"/>
                <a:gd name="T16" fmla="*/ 0 w 1"/>
                <a:gd name="T17" fmla="*/ 0 h 5"/>
                <a:gd name="T18" fmla="*/ 0 w 1"/>
                <a:gd name="T19" fmla="*/ 0 h 5"/>
                <a:gd name="T20" fmla="*/ 0 w 1"/>
                <a:gd name="T21" fmla="*/ 0 h 5"/>
                <a:gd name="T22" fmla="*/ 0 w 1"/>
                <a:gd name="T23" fmla="*/ 0 h 5"/>
                <a:gd name="T24" fmla="*/ 0 w 1"/>
                <a:gd name="T25" fmla="*/ 1 h 5"/>
                <a:gd name="T26" fmla="*/ 0 w 1"/>
                <a:gd name="T27" fmla="*/ 1 h 5"/>
                <a:gd name="T28" fmla="*/ 0 w 1"/>
                <a:gd name="T29" fmla="*/ 1 h 5"/>
                <a:gd name="T30" fmla="*/ 0 w 1"/>
                <a:gd name="T31" fmla="*/ 1 h 5"/>
                <a:gd name="T32" fmla="*/ 0 w 1"/>
                <a:gd name="T33" fmla="*/ 1 h 5"/>
                <a:gd name="T34" fmla="*/ 1 w 1"/>
                <a:gd name="T35" fmla="*/ 1 h 5"/>
                <a:gd name="T36" fmla="*/ 1 w 1"/>
                <a:gd name="T37" fmla="*/ 2 h 5"/>
                <a:gd name="T38" fmla="*/ 1 w 1"/>
                <a:gd name="T39" fmla="*/ 2 h 5"/>
                <a:gd name="T40" fmla="*/ 1 w 1"/>
                <a:gd name="T41" fmla="*/ 2 h 5"/>
                <a:gd name="T42" fmla="*/ 1 w 1"/>
                <a:gd name="T43" fmla="*/ 2 h 5"/>
                <a:gd name="T44" fmla="*/ 1 w 1"/>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5">
                  <a:moveTo>
                    <a:pt x="1" y="3"/>
                  </a:moveTo>
                  <a:lnTo>
                    <a:pt x="1" y="5"/>
                  </a:lnTo>
                  <a:lnTo>
                    <a:pt x="1" y="3"/>
                  </a:lnTo>
                  <a:lnTo>
                    <a:pt x="1" y="2"/>
                  </a:lnTo>
                  <a:lnTo>
                    <a:pt x="0" y="0"/>
                  </a:lnTo>
                  <a:lnTo>
                    <a:pt x="0" y="2"/>
                  </a:lnTo>
                  <a:lnTo>
                    <a:pt x="0" y="3"/>
                  </a:lnTo>
                  <a:lnTo>
                    <a:pt x="1" y="3"/>
                  </a:lnTo>
                  <a:lnTo>
                    <a:pt x="1" y="5"/>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5" name="Freeform 75"/>
            <p:cNvSpPr>
              <a:spLocks/>
            </p:cNvSpPr>
            <p:nvPr/>
          </p:nvSpPr>
          <p:spPr bwMode="auto">
            <a:xfrm>
              <a:off x="2016" y="1709"/>
              <a:ext cx="3" cy="8"/>
            </a:xfrm>
            <a:custGeom>
              <a:avLst/>
              <a:gdLst>
                <a:gd name="T0" fmla="*/ 1 w 7"/>
                <a:gd name="T1" fmla="*/ 0 h 18"/>
                <a:gd name="T2" fmla="*/ 0 w 7"/>
                <a:gd name="T3" fmla="*/ 0 h 18"/>
                <a:gd name="T4" fmla="*/ 1 w 7"/>
                <a:gd name="T5" fmla="*/ 8 h 18"/>
                <a:gd name="T6" fmla="*/ 3 w 7"/>
                <a:gd name="T7" fmla="*/ 8 h 18"/>
                <a:gd name="T8" fmla="*/ 1 w 7"/>
                <a:gd name="T9" fmla="*/ 0 h 18"/>
                <a:gd name="T10" fmla="*/ 1 w 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3" y="0"/>
                  </a:moveTo>
                  <a:lnTo>
                    <a:pt x="0" y="0"/>
                  </a:lnTo>
                  <a:lnTo>
                    <a:pt x="3" y="18"/>
                  </a:lnTo>
                  <a:lnTo>
                    <a:pt x="7" y="18"/>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6" name="Freeform 76"/>
            <p:cNvSpPr>
              <a:spLocks/>
            </p:cNvSpPr>
            <p:nvPr/>
          </p:nvSpPr>
          <p:spPr bwMode="auto">
            <a:xfrm>
              <a:off x="2016" y="1721"/>
              <a:ext cx="26" cy="48"/>
            </a:xfrm>
            <a:custGeom>
              <a:avLst/>
              <a:gdLst>
                <a:gd name="T0" fmla="*/ 0 w 51"/>
                <a:gd name="T1" fmla="*/ 2 h 96"/>
                <a:gd name="T2" fmla="*/ 2 w 51"/>
                <a:gd name="T3" fmla="*/ 7 h 96"/>
                <a:gd name="T4" fmla="*/ 4 w 51"/>
                <a:gd name="T5" fmla="*/ 12 h 96"/>
                <a:gd name="T6" fmla="*/ 6 w 51"/>
                <a:gd name="T7" fmla="*/ 17 h 96"/>
                <a:gd name="T8" fmla="*/ 8 w 51"/>
                <a:gd name="T9" fmla="*/ 22 h 96"/>
                <a:gd name="T10" fmla="*/ 11 w 51"/>
                <a:gd name="T11" fmla="*/ 27 h 96"/>
                <a:gd name="T12" fmla="*/ 14 w 51"/>
                <a:gd name="T13" fmla="*/ 31 h 96"/>
                <a:gd name="T14" fmla="*/ 17 w 51"/>
                <a:gd name="T15" fmla="*/ 35 h 96"/>
                <a:gd name="T16" fmla="*/ 19 w 51"/>
                <a:gd name="T17" fmla="*/ 40 h 96"/>
                <a:gd name="T18" fmla="*/ 22 w 51"/>
                <a:gd name="T19" fmla="*/ 44 h 96"/>
                <a:gd name="T20" fmla="*/ 26 w 51"/>
                <a:gd name="T21" fmla="*/ 48 h 96"/>
                <a:gd name="T22" fmla="*/ 23 w 51"/>
                <a:gd name="T23" fmla="*/ 44 h 96"/>
                <a:gd name="T24" fmla="*/ 20 w 51"/>
                <a:gd name="T25" fmla="*/ 39 h 96"/>
                <a:gd name="T26" fmla="*/ 18 w 51"/>
                <a:gd name="T27" fmla="*/ 34 h 96"/>
                <a:gd name="T28" fmla="*/ 16 w 51"/>
                <a:gd name="T29" fmla="*/ 29 h 96"/>
                <a:gd name="T30" fmla="*/ 14 w 51"/>
                <a:gd name="T31" fmla="*/ 25 h 96"/>
                <a:gd name="T32" fmla="*/ 12 w 51"/>
                <a:gd name="T33" fmla="*/ 20 h 96"/>
                <a:gd name="T34" fmla="*/ 9 w 51"/>
                <a:gd name="T35" fmla="*/ 15 h 96"/>
                <a:gd name="T36" fmla="*/ 7 w 51"/>
                <a:gd name="T37" fmla="*/ 10 h 96"/>
                <a:gd name="T38" fmla="*/ 5 w 51"/>
                <a:gd name="T39" fmla="*/ 5 h 96"/>
                <a:gd name="T40" fmla="*/ 4 w 51"/>
                <a:gd name="T41" fmla="*/ 0 h 96"/>
                <a:gd name="T42" fmla="*/ 0 w 51"/>
                <a:gd name="T43" fmla="*/ 2 h 96"/>
                <a:gd name="T44" fmla="*/ 0 w 51"/>
                <a:gd name="T45" fmla="*/ 2 h 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1" h="96">
                  <a:moveTo>
                    <a:pt x="0" y="4"/>
                  </a:moveTo>
                  <a:lnTo>
                    <a:pt x="3" y="14"/>
                  </a:lnTo>
                  <a:lnTo>
                    <a:pt x="7" y="24"/>
                  </a:lnTo>
                  <a:lnTo>
                    <a:pt x="11" y="33"/>
                  </a:lnTo>
                  <a:lnTo>
                    <a:pt x="16" y="43"/>
                  </a:lnTo>
                  <a:lnTo>
                    <a:pt x="21" y="53"/>
                  </a:lnTo>
                  <a:lnTo>
                    <a:pt x="27" y="61"/>
                  </a:lnTo>
                  <a:lnTo>
                    <a:pt x="33" y="70"/>
                  </a:lnTo>
                  <a:lnTo>
                    <a:pt x="38" y="80"/>
                  </a:lnTo>
                  <a:lnTo>
                    <a:pt x="44" y="87"/>
                  </a:lnTo>
                  <a:lnTo>
                    <a:pt x="51" y="96"/>
                  </a:lnTo>
                  <a:lnTo>
                    <a:pt x="46" y="87"/>
                  </a:lnTo>
                  <a:lnTo>
                    <a:pt x="40" y="77"/>
                  </a:lnTo>
                  <a:lnTo>
                    <a:pt x="36" y="68"/>
                  </a:lnTo>
                  <a:lnTo>
                    <a:pt x="31" y="58"/>
                  </a:lnTo>
                  <a:lnTo>
                    <a:pt x="27" y="50"/>
                  </a:lnTo>
                  <a:lnTo>
                    <a:pt x="23" y="40"/>
                  </a:lnTo>
                  <a:lnTo>
                    <a:pt x="18" y="30"/>
                  </a:lnTo>
                  <a:lnTo>
                    <a:pt x="14" y="20"/>
                  </a:lnTo>
                  <a:lnTo>
                    <a:pt x="10" y="10"/>
                  </a:lnTo>
                  <a:lnTo>
                    <a:pt x="7"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7" name="Freeform 77"/>
            <p:cNvSpPr>
              <a:spLocks/>
            </p:cNvSpPr>
            <p:nvPr/>
          </p:nvSpPr>
          <p:spPr bwMode="auto">
            <a:xfrm>
              <a:off x="1987" y="1732"/>
              <a:ext cx="8" cy="30"/>
            </a:xfrm>
            <a:custGeom>
              <a:avLst/>
              <a:gdLst>
                <a:gd name="T0" fmla="*/ 4 w 17"/>
                <a:gd name="T1" fmla="*/ 0 h 62"/>
                <a:gd name="T2" fmla="*/ 0 w 17"/>
                <a:gd name="T3" fmla="*/ 30 h 62"/>
                <a:gd name="T4" fmla="*/ 8 w 17"/>
                <a:gd name="T5" fmla="*/ 30 h 62"/>
                <a:gd name="T6" fmla="*/ 5 w 17"/>
                <a:gd name="T7" fmla="*/ 0 h 62"/>
                <a:gd name="T8" fmla="*/ 5 w 17"/>
                <a:gd name="T9" fmla="*/ 0 h 62"/>
                <a:gd name="T10" fmla="*/ 4 w 17"/>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62">
                  <a:moveTo>
                    <a:pt x="9" y="0"/>
                  </a:moveTo>
                  <a:lnTo>
                    <a:pt x="0" y="62"/>
                  </a:lnTo>
                  <a:lnTo>
                    <a:pt x="17" y="62"/>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8" name="Freeform 78"/>
            <p:cNvSpPr>
              <a:spLocks/>
            </p:cNvSpPr>
            <p:nvPr/>
          </p:nvSpPr>
          <p:spPr bwMode="auto">
            <a:xfrm>
              <a:off x="1989" y="1767"/>
              <a:ext cx="8" cy="19"/>
            </a:xfrm>
            <a:custGeom>
              <a:avLst/>
              <a:gdLst>
                <a:gd name="T0" fmla="*/ 2 w 18"/>
                <a:gd name="T1" fmla="*/ 19 h 37"/>
                <a:gd name="T2" fmla="*/ 8 w 18"/>
                <a:gd name="T3" fmla="*/ 0 h 37"/>
                <a:gd name="T4" fmla="*/ 5 w 18"/>
                <a:gd name="T5" fmla="*/ 1 h 37"/>
                <a:gd name="T6" fmla="*/ 4 w 18"/>
                <a:gd name="T7" fmla="*/ 2 h 37"/>
                <a:gd name="T8" fmla="*/ 1 w 18"/>
                <a:gd name="T9" fmla="*/ 3 h 37"/>
                <a:gd name="T10" fmla="*/ 1 w 18"/>
                <a:gd name="T11" fmla="*/ 5 h 37"/>
                <a:gd name="T12" fmla="*/ 0 w 18"/>
                <a:gd name="T13" fmla="*/ 7 h 37"/>
                <a:gd name="T14" fmla="*/ 0 w 18"/>
                <a:gd name="T15" fmla="*/ 9 h 37"/>
                <a:gd name="T16" fmla="*/ 1 w 18"/>
                <a:gd name="T17" fmla="*/ 12 h 37"/>
                <a:gd name="T18" fmla="*/ 1 w 18"/>
                <a:gd name="T19" fmla="*/ 14 h 37"/>
                <a:gd name="T20" fmla="*/ 2 w 18"/>
                <a:gd name="T21" fmla="*/ 17 h 37"/>
                <a:gd name="T22" fmla="*/ 3 w 18"/>
                <a:gd name="T23" fmla="*/ 19 h 37"/>
                <a:gd name="T24" fmla="*/ 3 w 18"/>
                <a:gd name="T25" fmla="*/ 19 h 37"/>
                <a:gd name="T26" fmla="*/ 2 w 18"/>
                <a:gd name="T27" fmla="*/ 19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37">
                  <a:moveTo>
                    <a:pt x="5" y="37"/>
                  </a:moveTo>
                  <a:lnTo>
                    <a:pt x="18" y="0"/>
                  </a:lnTo>
                  <a:lnTo>
                    <a:pt x="12" y="1"/>
                  </a:lnTo>
                  <a:lnTo>
                    <a:pt x="8" y="3"/>
                  </a:lnTo>
                  <a:lnTo>
                    <a:pt x="3" y="6"/>
                  </a:lnTo>
                  <a:lnTo>
                    <a:pt x="2" y="10"/>
                  </a:lnTo>
                  <a:lnTo>
                    <a:pt x="0" y="14"/>
                  </a:lnTo>
                  <a:lnTo>
                    <a:pt x="0" y="18"/>
                  </a:lnTo>
                  <a:lnTo>
                    <a:pt x="2" y="24"/>
                  </a:lnTo>
                  <a:lnTo>
                    <a:pt x="3" y="28"/>
                  </a:lnTo>
                  <a:lnTo>
                    <a:pt x="5" y="33"/>
                  </a:lnTo>
                  <a:lnTo>
                    <a:pt x="6" y="37"/>
                  </a:lnTo>
                  <a:lnTo>
                    <a:pt x="5"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69" name="Freeform 79"/>
            <p:cNvSpPr>
              <a:spLocks/>
            </p:cNvSpPr>
            <p:nvPr/>
          </p:nvSpPr>
          <p:spPr bwMode="auto">
            <a:xfrm>
              <a:off x="2433" y="1769"/>
              <a:ext cx="3" cy="16"/>
            </a:xfrm>
            <a:custGeom>
              <a:avLst/>
              <a:gdLst>
                <a:gd name="T0" fmla="*/ 0 w 4"/>
                <a:gd name="T1" fmla="*/ 15 h 31"/>
                <a:gd name="T2" fmla="*/ 3 w 4"/>
                <a:gd name="T3" fmla="*/ 16 h 31"/>
                <a:gd name="T4" fmla="*/ 3 w 4"/>
                <a:gd name="T5" fmla="*/ 0 h 31"/>
                <a:gd name="T6" fmla="*/ 0 w 4"/>
                <a:gd name="T7" fmla="*/ 0 h 31"/>
                <a:gd name="T8" fmla="*/ 0 w 4"/>
                <a:gd name="T9" fmla="*/ 16 h 31"/>
                <a:gd name="T10" fmla="*/ 0 w 4"/>
                <a:gd name="T11" fmla="*/ 16 h 31"/>
                <a:gd name="T12" fmla="*/ 0 w 4"/>
                <a:gd name="T13" fmla="*/ 15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31">
                  <a:moveTo>
                    <a:pt x="0" y="30"/>
                  </a:moveTo>
                  <a:lnTo>
                    <a:pt x="4" y="31"/>
                  </a:lnTo>
                  <a:lnTo>
                    <a:pt x="4" y="0"/>
                  </a:lnTo>
                  <a:lnTo>
                    <a:pt x="0" y="0"/>
                  </a:lnTo>
                  <a:lnTo>
                    <a:pt x="0" y="31"/>
                  </a:lnTo>
                  <a:lnTo>
                    <a:pt x="0" y="3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0" name="Freeform 80"/>
            <p:cNvSpPr>
              <a:spLocks/>
            </p:cNvSpPr>
            <p:nvPr/>
          </p:nvSpPr>
          <p:spPr bwMode="auto">
            <a:xfrm>
              <a:off x="1972" y="1807"/>
              <a:ext cx="8" cy="2"/>
            </a:xfrm>
            <a:custGeom>
              <a:avLst/>
              <a:gdLst>
                <a:gd name="T0" fmla="*/ 4 w 17"/>
                <a:gd name="T1" fmla="*/ 2 h 4"/>
                <a:gd name="T2" fmla="*/ 8 w 17"/>
                <a:gd name="T3" fmla="*/ 2 h 4"/>
                <a:gd name="T4" fmla="*/ 0 w 17"/>
                <a:gd name="T5" fmla="*/ 0 h 4"/>
                <a:gd name="T6" fmla="*/ 5 w 17"/>
                <a:gd name="T7" fmla="*/ 2 h 4"/>
                <a:gd name="T8" fmla="*/ 5 w 17"/>
                <a:gd name="T9" fmla="*/ 2 h 4"/>
                <a:gd name="T10" fmla="*/ 4 w 1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4">
                  <a:moveTo>
                    <a:pt x="9" y="4"/>
                  </a:moveTo>
                  <a:lnTo>
                    <a:pt x="17" y="4"/>
                  </a:lnTo>
                  <a:lnTo>
                    <a:pt x="0" y="0"/>
                  </a:lnTo>
                  <a:lnTo>
                    <a:pt x="10"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1" name="Freeform 81"/>
            <p:cNvSpPr>
              <a:spLocks/>
            </p:cNvSpPr>
            <p:nvPr/>
          </p:nvSpPr>
          <p:spPr bwMode="auto">
            <a:xfrm>
              <a:off x="2011" y="1810"/>
              <a:ext cx="6" cy="85"/>
            </a:xfrm>
            <a:custGeom>
              <a:avLst/>
              <a:gdLst>
                <a:gd name="T0" fmla="*/ 3 w 13"/>
                <a:gd name="T1" fmla="*/ 7 h 169"/>
                <a:gd name="T2" fmla="*/ 3 w 13"/>
                <a:gd name="T3" fmla="*/ 10 h 169"/>
                <a:gd name="T4" fmla="*/ 2 w 13"/>
                <a:gd name="T5" fmla="*/ 12 h 169"/>
                <a:gd name="T6" fmla="*/ 2 w 13"/>
                <a:gd name="T7" fmla="*/ 15 h 169"/>
                <a:gd name="T8" fmla="*/ 2 w 13"/>
                <a:gd name="T9" fmla="*/ 18 h 169"/>
                <a:gd name="T10" fmla="*/ 2 w 13"/>
                <a:gd name="T11" fmla="*/ 20 h 169"/>
                <a:gd name="T12" fmla="*/ 2 w 13"/>
                <a:gd name="T13" fmla="*/ 23 h 169"/>
                <a:gd name="T14" fmla="*/ 3 w 13"/>
                <a:gd name="T15" fmla="*/ 26 h 169"/>
                <a:gd name="T16" fmla="*/ 3 w 13"/>
                <a:gd name="T17" fmla="*/ 28 h 169"/>
                <a:gd name="T18" fmla="*/ 3 w 13"/>
                <a:gd name="T19" fmla="*/ 32 h 169"/>
                <a:gd name="T20" fmla="*/ 3 w 13"/>
                <a:gd name="T21" fmla="*/ 35 h 169"/>
                <a:gd name="T22" fmla="*/ 1 w 13"/>
                <a:gd name="T23" fmla="*/ 33 h 169"/>
                <a:gd name="T24" fmla="*/ 1 w 13"/>
                <a:gd name="T25" fmla="*/ 43 h 169"/>
                <a:gd name="T26" fmla="*/ 0 w 13"/>
                <a:gd name="T27" fmla="*/ 42 h 169"/>
                <a:gd name="T28" fmla="*/ 0 w 13"/>
                <a:gd name="T29" fmla="*/ 42 h 169"/>
                <a:gd name="T30" fmla="*/ 0 w 13"/>
                <a:gd name="T31" fmla="*/ 44 h 169"/>
                <a:gd name="T32" fmla="*/ 0 w 13"/>
                <a:gd name="T33" fmla="*/ 45 h 169"/>
                <a:gd name="T34" fmla="*/ 0 w 13"/>
                <a:gd name="T35" fmla="*/ 46 h 169"/>
                <a:gd name="T36" fmla="*/ 0 w 13"/>
                <a:gd name="T37" fmla="*/ 47 h 169"/>
                <a:gd name="T38" fmla="*/ 1 w 13"/>
                <a:gd name="T39" fmla="*/ 49 h 169"/>
                <a:gd name="T40" fmla="*/ 1 w 13"/>
                <a:gd name="T41" fmla="*/ 50 h 169"/>
                <a:gd name="T42" fmla="*/ 2 w 13"/>
                <a:gd name="T43" fmla="*/ 51 h 169"/>
                <a:gd name="T44" fmla="*/ 3 w 13"/>
                <a:gd name="T45" fmla="*/ 52 h 169"/>
                <a:gd name="T46" fmla="*/ 3 w 13"/>
                <a:gd name="T47" fmla="*/ 53 h 169"/>
                <a:gd name="T48" fmla="*/ 3 w 13"/>
                <a:gd name="T49" fmla="*/ 56 h 169"/>
                <a:gd name="T50" fmla="*/ 2 w 13"/>
                <a:gd name="T51" fmla="*/ 59 h 169"/>
                <a:gd name="T52" fmla="*/ 1 w 13"/>
                <a:gd name="T53" fmla="*/ 62 h 169"/>
                <a:gd name="T54" fmla="*/ 1 w 13"/>
                <a:gd name="T55" fmla="*/ 65 h 169"/>
                <a:gd name="T56" fmla="*/ 1 w 13"/>
                <a:gd name="T57" fmla="*/ 68 h 169"/>
                <a:gd name="T58" fmla="*/ 1 w 13"/>
                <a:gd name="T59" fmla="*/ 71 h 169"/>
                <a:gd name="T60" fmla="*/ 1 w 13"/>
                <a:gd name="T61" fmla="*/ 75 h 169"/>
                <a:gd name="T62" fmla="*/ 2 w 13"/>
                <a:gd name="T63" fmla="*/ 78 h 169"/>
                <a:gd name="T64" fmla="*/ 3 w 13"/>
                <a:gd name="T65" fmla="*/ 81 h 169"/>
                <a:gd name="T66" fmla="*/ 3 w 13"/>
                <a:gd name="T67" fmla="*/ 85 h 169"/>
                <a:gd name="T68" fmla="*/ 5 w 13"/>
                <a:gd name="T69" fmla="*/ 85 h 169"/>
                <a:gd name="T70" fmla="*/ 6 w 13"/>
                <a:gd name="T71" fmla="*/ 0 h 169"/>
                <a:gd name="T72" fmla="*/ 5 w 13"/>
                <a:gd name="T73" fmla="*/ 10 h 169"/>
                <a:gd name="T74" fmla="*/ 5 w 13"/>
                <a:gd name="T75" fmla="*/ 10 h 169"/>
                <a:gd name="T76" fmla="*/ 4 w 13"/>
                <a:gd name="T77" fmla="*/ 9 h 169"/>
                <a:gd name="T78" fmla="*/ 4 w 13"/>
                <a:gd name="T79" fmla="*/ 9 h 169"/>
                <a:gd name="T80" fmla="*/ 3 w 13"/>
                <a:gd name="T81" fmla="*/ 9 h 169"/>
                <a:gd name="T82" fmla="*/ 3 w 13"/>
                <a:gd name="T83" fmla="*/ 9 h 169"/>
                <a:gd name="T84" fmla="*/ 3 w 13"/>
                <a:gd name="T85" fmla="*/ 9 h 169"/>
                <a:gd name="T86" fmla="*/ 3 w 13"/>
                <a:gd name="T87" fmla="*/ 8 h 169"/>
                <a:gd name="T88" fmla="*/ 3 w 13"/>
                <a:gd name="T89" fmla="*/ 8 h 169"/>
                <a:gd name="T90" fmla="*/ 3 w 13"/>
                <a:gd name="T91" fmla="*/ 7 h 169"/>
                <a:gd name="T92" fmla="*/ 3 w 13"/>
                <a:gd name="T93" fmla="*/ 7 h 169"/>
                <a:gd name="T94" fmla="*/ 3 w 13"/>
                <a:gd name="T95" fmla="*/ 7 h 1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 h="169">
                  <a:moveTo>
                    <a:pt x="7" y="14"/>
                  </a:moveTo>
                  <a:lnTo>
                    <a:pt x="6" y="20"/>
                  </a:lnTo>
                  <a:lnTo>
                    <a:pt x="4" y="24"/>
                  </a:lnTo>
                  <a:lnTo>
                    <a:pt x="4" y="30"/>
                  </a:lnTo>
                  <a:lnTo>
                    <a:pt x="4" y="36"/>
                  </a:lnTo>
                  <a:lnTo>
                    <a:pt x="4" y="40"/>
                  </a:lnTo>
                  <a:lnTo>
                    <a:pt x="4" y="46"/>
                  </a:lnTo>
                  <a:lnTo>
                    <a:pt x="6" y="51"/>
                  </a:lnTo>
                  <a:lnTo>
                    <a:pt x="6" y="56"/>
                  </a:lnTo>
                  <a:lnTo>
                    <a:pt x="7" y="63"/>
                  </a:lnTo>
                  <a:lnTo>
                    <a:pt x="7" y="69"/>
                  </a:lnTo>
                  <a:lnTo>
                    <a:pt x="3" y="66"/>
                  </a:lnTo>
                  <a:lnTo>
                    <a:pt x="3" y="86"/>
                  </a:lnTo>
                  <a:lnTo>
                    <a:pt x="0" y="83"/>
                  </a:lnTo>
                  <a:lnTo>
                    <a:pt x="0" y="84"/>
                  </a:lnTo>
                  <a:lnTo>
                    <a:pt x="0" y="87"/>
                  </a:lnTo>
                  <a:lnTo>
                    <a:pt x="1" y="90"/>
                  </a:lnTo>
                  <a:lnTo>
                    <a:pt x="1" y="91"/>
                  </a:lnTo>
                  <a:lnTo>
                    <a:pt x="1" y="94"/>
                  </a:lnTo>
                  <a:lnTo>
                    <a:pt x="3" y="97"/>
                  </a:lnTo>
                  <a:lnTo>
                    <a:pt x="3" y="99"/>
                  </a:lnTo>
                  <a:lnTo>
                    <a:pt x="4" y="102"/>
                  </a:lnTo>
                  <a:lnTo>
                    <a:pt x="6" y="103"/>
                  </a:lnTo>
                  <a:lnTo>
                    <a:pt x="7" y="106"/>
                  </a:lnTo>
                  <a:lnTo>
                    <a:pt x="6" y="112"/>
                  </a:lnTo>
                  <a:lnTo>
                    <a:pt x="4" y="117"/>
                  </a:lnTo>
                  <a:lnTo>
                    <a:pt x="3" y="123"/>
                  </a:lnTo>
                  <a:lnTo>
                    <a:pt x="3" y="129"/>
                  </a:lnTo>
                  <a:lnTo>
                    <a:pt x="3" y="136"/>
                  </a:lnTo>
                  <a:lnTo>
                    <a:pt x="3" y="142"/>
                  </a:lnTo>
                  <a:lnTo>
                    <a:pt x="3" y="149"/>
                  </a:lnTo>
                  <a:lnTo>
                    <a:pt x="4" y="155"/>
                  </a:lnTo>
                  <a:lnTo>
                    <a:pt x="6" y="162"/>
                  </a:lnTo>
                  <a:lnTo>
                    <a:pt x="7" y="169"/>
                  </a:lnTo>
                  <a:lnTo>
                    <a:pt x="10" y="169"/>
                  </a:lnTo>
                  <a:lnTo>
                    <a:pt x="13" y="0"/>
                  </a:lnTo>
                  <a:lnTo>
                    <a:pt x="10" y="20"/>
                  </a:lnTo>
                  <a:lnTo>
                    <a:pt x="8" y="18"/>
                  </a:lnTo>
                  <a:lnTo>
                    <a:pt x="7" y="18"/>
                  </a:lnTo>
                  <a:lnTo>
                    <a:pt x="7" y="17"/>
                  </a:lnTo>
                  <a:lnTo>
                    <a:pt x="7" y="16"/>
                  </a:lnTo>
                  <a:lnTo>
                    <a:pt x="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2" name="Freeform 82"/>
            <p:cNvSpPr>
              <a:spLocks/>
            </p:cNvSpPr>
            <p:nvPr/>
          </p:nvSpPr>
          <p:spPr bwMode="auto">
            <a:xfrm>
              <a:off x="1964" y="1835"/>
              <a:ext cx="19" cy="17"/>
            </a:xfrm>
            <a:custGeom>
              <a:avLst/>
              <a:gdLst>
                <a:gd name="T0" fmla="*/ 1 w 37"/>
                <a:gd name="T1" fmla="*/ 9 h 35"/>
                <a:gd name="T2" fmla="*/ 12 w 37"/>
                <a:gd name="T3" fmla="*/ 10 h 35"/>
                <a:gd name="T4" fmla="*/ 12 w 37"/>
                <a:gd name="T5" fmla="*/ 10 h 35"/>
                <a:gd name="T6" fmla="*/ 11 w 37"/>
                <a:gd name="T7" fmla="*/ 11 h 35"/>
                <a:gd name="T8" fmla="*/ 11 w 37"/>
                <a:gd name="T9" fmla="*/ 11 h 35"/>
                <a:gd name="T10" fmla="*/ 11 w 37"/>
                <a:gd name="T11" fmla="*/ 11 h 35"/>
                <a:gd name="T12" fmla="*/ 10 w 37"/>
                <a:gd name="T13" fmla="*/ 12 h 35"/>
                <a:gd name="T14" fmla="*/ 10 w 37"/>
                <a:gd name="T15" fmla="*/ 13 h 35"/>
                <a:gd name="T16" fmla="*/ 10 w 37"/>
                <a:gd name="T17" fmla="*/ 14 h 35"/>
                <a:gd name="T18" fmla="*/ 10 w 37"/>
                <a:gd name="T19" fmla="*/ 14 h 35"/>
                <a:gd name="T20" fmla="*/ 10 w 37"/>
                <a:gd name="T21" fmla="*/ 14 h 35"/>
                <a:gd name="T22" fmla="*/ 10 w 37"/>
                <a:gd name="T23" fmla="*/ 15 h 35"/>
                <a:gd name="T24" fmla="*/ 11 w 37"/>
                <a:gd name="T25" fmla="*/ 15 h 35"/>
                <a:gd name="T26" fmla="*/ 12 w 37"/>
                <a:gd name="T27" fmla="*/ 15 h 35"/>
                <a:gd name="T28" fmla="*/ 12 w 37"/>
                <a:gd name="T29" fmla="*/ 15 h 35"/>
                <a:gd name="T30" fmla="*/ 12 w 37"/>
                <a:gd name="T31" fmla="*/ 15 h 35"/>
                <a:gd name="T32" fmla="*/ 13 w 37"/>
                <a:gd name="T33" fmla="*/ 15 h 35"/>
                <a:gd name="T34" fmla="*/ 14 w 37"/>
                <a:gd name="T35" fmla="*/ 15 h 35"/>
                <a:gd name="T36" fmla="*/ 14 w 37"/>
                <a:gd name="T37" fmla="*/ 15 h 35"/>
                <a:gd name="T38" fmla="*/ 15 w 37"/>
                <a:gd name="T39" fmla="*/ 14 h 35"/>
                <a:gd name="T40" fmla="*/ 15 w 37"/>
                <a:gd name="T41" fmla="*/ 14 h 35"/>
                <a:gd name="T42" fmla="*/ 16 w 37"/>
                <a:gd name="T43" fmla="*/ 14 h 35"/>
                <a:gd name="T44" fmla="*/ 19 w 37"/>
                <a:gd name="T45" fmla="*/ 17 h 35"/>
                <a:gd name="T46" fmla="*/ 19 w 37"/>
                <a:gd name="T47" fmla="*/ 0 h 35"/>
                <a:gd name="T48" fmla="*/ 17 w 37"/>
                <a:gd name="T49" fmla="*/ 0 h 35"/>
                <a:gd name="T50" fmla="*/ 14 w 37"/>
                <a:gd name="T51" fmla="*/ 0 h 35"/>
                <a:gd name="T52" fmla="*/ 11 w 37"/>
                <a:gd name="T53" fmla="*/ 0 h 35"/>
                <a:gd name="T54" fmla="*/ 8 w 37"/>
                <a:gd name="T55" fmla="*/ 0 h 35"/>
                <a:gd name="T56" fmla="*/ 6 w 37"/>
                <a:gd name="T57" fmla="*/ 0 h 35"/>
                <a:gd name="T58" fmla="*/ 3 w 37"/>
                <a:gd name="T59" fmla="*/ 1 h 35"/>
                <a:gd name="T60" fmla="*/ 2 w 37"/>
                <a:gd name="T61" fmla="*/ 1 h 35"/>
                <a:gd name="T62" fmla="*/ 0 w 37"/>
                <a:gd name="T63" fmla="*/ 4 h 35"/>
                <a:gd name="T64" fmla="*/ 0 w 37"/>
                <a:gd name="T65" fmla="*/ 6 h 35"/>
                <a:gd name="T66" fmla="*/ 2 w 37"/>
                <a:gd name="T67" fmla="*/ 9 h 35"/>
                <a:gd name="T68" fmla="*/ 2 w 37"/>
                <a:gd name="T69" fmla="*/ 9 h 35"/>
                <a:gd name="T70" fmla="*/ 1 w 37"/>
                <a:gd name="T71" fmla="*/ 9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7" h="35">
                  <a:moveTo>
                    <a:pt x="1" y="18"/>
                  </a:moveTo>
                  <a:lnTo>
                    <a:pt x="24" y="21"/>
                  </a:lnTo>
                  <a:lnTo>
                    <a:pt x="23" y="21"/>
                  </a:lnTo>
                  <a:lnTo>
                    <a:pt x="21" y="22"/>
                  </a:lnTo>
                  <a:lnTo>
                    <a:pt x="21" y="23"/>
                  </a:lnTo>
                  <a:lnTo>
                    <a:pt x="20" y="25"/>
                  </a:lnTo>
                  <a:lnTo>
                    <a:pt x="20" y="26"/>
                  </a:lnTo>
                  <a:lnTo>
                    <a:pt x="20" y="28"/>
                  </a:lnTo>
                  <a:lnTo>
                    <a:pt x="20" y="29"/>
                  </a:lnTo>
                  <a:lnTo>
                    <a:pt x="20" y="31"/>
                  </a:lnTo>
                  <a:lnTo>
                    <a:pt x="21" y="31"/>
                  </a:lnTo>
                  <a:lnTo>
                    <a:pt x="23" y="31"/>
                  </a:lnTo>
                  <a:lnTo>
                    <a:pt x="24" y="31"/>
                  </a:lnTo>
                  <a:lnTo>
                    <a:pt x="25" y="31"/>
                  </a:lnTo>
                  <a:lnTo>
                    <a:pt x="27" y="31"/>
                  </a:lnTo>
                  <a:lnTo>
                    <a:pt x="28" y="31"/>
                  </a:lnTo>
                  <a:lnTo>
                    <a:pt x="30" y="29"/>
                  </a:lnTo>
                  <a:lnTo>
                    <a:pt x="31" y="28"/>
                  </a:lnTo>
                  <a:lnTo>
                    <a:pt x="37" y="35"/>
                  </a:lnTo>
                  <a:lnTo>
                    <a:pt x="37" y="0"/>
                  </a:lnTo>
                  <a:lnTo>
                    <a:pt x="33" y="0"/>
                  </a:lnTo>
                  <a:lnTo>
                    <a:pt x="27" y="0"/>
                  </a:lnTo>
                  <a:lnTo>
                    <a:pt x="21" y="0"/>
                  </a:lnTo>
                  <a:lnTo>
                    <a:pt x="15" y="0"/>
                  </a:lnTo>
                  <a:lnTo>
                    <a:pt x="11" y="0"/>
                  </a:lnTo>
                  <a:lnTo>
                    <a:pt x="5" y="2"/>
                  </a:lnTo>
                  <a:lnTo>
                    <a:pt x="3" y="3"/>
                  </a:lnTo>
                  <a:lnTo>
                    <a:pt x="0" y="8"/>
                  </a:lnTo>
                  <a:lnTo>
                    <a:pt x="0" y="12"/>
                  </a:lnTo>
                  <a:lnTo>
                    <a:pt x="3" y="18"/>
                  </a:lnTo>
                  <a:lnTo>
                    <a:pt x="1"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3" name="Freeform 83"/>
            <p:cNvSpPr>
              <a:spLocks/>
            </p:cNvSpPr>
            <p:nvPr/>
          </p:nvSpPr>
          <p:spPr bwMode="auto">
            <a:xfrm>
              <a:off x="1866" y="1867"/>
              <a:ext cx="12" cy="76"/>
            </a:xfrm>
            <a:custGeom>
              <a:avLst/>
              <a:gdLst>
                <a:gd name="T0" fmla="*/ 12 w 25"/>
                <a:gd name="T1" fmla="*/ 76 h 152"/>
                <a:gd name="T2" fmla="*/ 12 w 25"/>
                <a:gd name="T3" fmla="*/ 67 h 152"/>
                <a:gd name="T4" fmla="*/ 12 w 25"/>
                <a:gd name="T5" fmla="*/ 58 h 152"/>
                <a:gd name="T6" fmla="*/ 11 w 25"/>
                <a:gd name="T7" fmla="*/ 50 h 152"/>
                <a:gd name="T8" fmla="*/ 9 w 25"/>
                <a:gd name="T9" fmla="*/ 43 h 152"/>
                <a:gd name="T10" fmla="*/ 8 w 25"/>
                <a:gd name="T11" fmla="*/ 35 h 152"/>
                <a:gd name="T12" fmla="*/ 6 w 25"/>
                <a:gd name="T13" fmla="*/ 27 h 152"/>
                <a:gd name="T14" fmla="*/ 4 w 25"/>
                <a:gd name="T15" fmla="*/ 20 h 152"/>
                <a:gd name="T16" fmla="*/ 2 w 25"/>
                <a:gd name="T17" fmla="*/ 13 h 152"/>
                <a:gd name="T18" fmla="*/ 1 w 25"/>
                <a:gd name="T19" fmla="*/ 7 h 152"/>
                <a:gd name="T20" fmla="*/ 0 w 25"/>
                <a:gd name="T21" fmla="*/ 0 h 152"/>
                <a:gd name="T22" fmla="*/ 0 w 25"/>
                <a:gd name="T23" fmla="*/ 8 h 152"/>
                <a:gd name="T24" fmla="*/ 1 w 25"/>
                <a:gd name="T25" fmla="*/ 15 h 152"/>
                <a:gd name="T26" fmla="*/ 1 w 25"/>
                <a:gd name="T27" fmla="*/ 24 h 152"/>
                <a:gd name="T28" fmla="*/ 3 w 25"/>
                <a:gd name="T29" fmla="*/ 32 h 152"/>
                <a:gd name="T30" fmla="*/ 4 w 25"/>
                <a:gd name="T31" fmla="*/ 40 h 152"/>
                <a:gd name="T32" fmla="*/ 6 w 25"/>
                <a:gd name="T33" fmla="*/ 48 h 152"/>
                <a:gd name="T34" fmla="*/ 7 w 25"/>
                <a:gd name="T35" fmla="*/ 55 h 152"/>
                <a:gd name="T36" fmla="*/ 9 w 25"/>
                <a:gd name="T37" fmla="*/ 63 h 152"/>
                <a:gd name="T38" fmla="*/ 11 w 25"/>
                <a:gd name="T39" fmla="*/ 70 h 152"/>
                <a:gd name="T40" fmla="*/ 12 w 25"/>
                <a:gd name="T41" fmla="*/ 76 h 152"/>
                <a:gd name="T42" fmla="*/ 12 w 25"/>
                <a:gd name="T43" fmla="*/ 76 h 1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152">
                  <a:moveTo>
                    <a:pt x="25" y="152"/>
                  </a:moveTo>
                  <a:lnTo>
                    <a:pt x="25" y="133"/>
                  </a:lnTo>
                  <a:lnTo>
                    <a:pt x="25" y="116"/>
                  </a:lnTo>
                  <a:lnTo>
                    <a:pt x="22" y="100"/>
                  </a:lnTo>
                  <a:lnTo>
                    <a:pt x="19" y="85"/>
                  </a:lnTo>
                  <a:lnTo>
                    <a:pt x="16" y="69"/>
                  </a:lnTo>
                  <a:lnTo>
                    <a:pt x="12" y="53"/>
                  </a:lnTo>
                  <a:lnTo>
                    <a:pt x="9" y="39"/>
                  </a:lnTo>
                  <a:lnTo>
                    <a:pt x="5" y="26"/>
                  </a:lnTo>
                  <a:lnTo>
                    <a:pt x="2" y="13"/>
                  </a:lnTo>
                  <a:lnTo>
                    <a:pt x="0" y="0"/>
                  </a:lnTo>
                  <a:lnTo>
                    <a:pt x="0" y="16"/>
                  </a:lnTo>
                  <a:lnTo>
                    <a:pt x="2" y="30"/>
                  </a:lnTo>
                  <a:lnTo>
                    <a:pt x="3" y="47"/>
                  </a:lnTo>
                  <a:lnTo>
                    <a:pt x="6" y="63"/>
                  </a:lnTo>
                  <a:lnTo>
                    <a:pt x="9" y="79"/>
                  </a:lnTo>
                  <a:lnTo>
                    <a:pt x="12" y="95"/>
                  </a:lnTo>
                  <a:lnTo>
                    <a:pt x="15" y="109"/>
                  </a:lnTo>
                  <a:lnTo>
                    <a:pt x="19" y="125"/>
                  </a:lnTo>
                  <a:lnTo>
                    <a:pt x="22" y="139"/>
                  </a:lnTo>
                  <a:lnTo>
                    <a:pt x="25" y="1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4" name="Freeform 84"/>
            <p:cNvSpPr>
              <a:spLocks/>
            </p:cNvSpPr>
            <p:nvPr/>
          </p:nvSpPr>
          <p:spPr bwMode="auto">
            <a:xfrm>
              <a:off x="2146" y="1873"/>
              <a:ext cx="22" cy="32"/>
            </a:xfrm>
            <a:custGeom>
              <a:avLst/>
              <a:gdLst>
                <a:gd name="T0" fmla="*/ 6 w 45"/>
                <a:gd name="T1" fmla="*/ 28 h 63"/>
                <a:gd name="T2" fmla="*/ 7 w 45"/>
                <a:gd name="T3" fmla="*/ 28 h 63"/>
                <a:gd name="T4" fmla="*/ 9 w 45"/>
                <a:gd name="T5" fmla="*/ 28 h 63"/>
                <a:gd name="T6" fmla="*/ 11 w 45"/>
                <a:gd name="T7" fmla="*/ 28 h 63"/>
                <a:gd name="T8" fmla="*/ 12 w 45"/>
                <a:gd name="T9" fmla="*/ 28 h 63"/>
                <a:gd name="T10" fmla="*/ 14 w 45"/>
                <a:gd name="T11" fmla="*/ 27 h 63"/>
                <a:gd name="T12" fmla="*/ 15 w 45"/>
                <a:gd name="T13" fmla="*/ 27 h 63"/>
                <a:gd name="T14" fmla="*/ 16 w 45"/>
                <a:gd name="T15" fmla="*/ 26 h 63"/>
                <a:gd name="T16" fmla="*/ 17 w 45"/>
                <a:gd name="T17" fmla="*/ 25 h 63"/>
                <a:gd name="T18" fmla="*/ 19 w 45"/>
                <a:gd name="T19" fmla="*/ 25 h 63"/>
                <a:gd name="T20" fmla="*/ 19 w 45"/>
                <a:gd name="T21" fmla="*/ 23 h 63"/>
                <a:gd name="T22" fmla="*/ 21 w 45"/>
                <a:gd name="T23" fmla="*/ 19 h 63"/>
                <a:gd name="T24" fmla="*/ 22 w 45"/>
                <a:gd name="T25" fmla="*/ 15 h 63"/>
                <a:gd name="T26" fmla="*/ 21 w 45"/>
                <a:gd name="T27" fmla="*/ 11 h 63"/>
                <a:gd name="T28" fmla="*/ 20 w 45"/>
                <a:gd name="T29" fmla="*/ 7 h 63"/>
                <a:gd name="T30" fmla="*/ 17 w 45"/>
                <a:gd name="T31" fmla="*/ 4 h 63"/>
                <a:gd name="T32" fmla="*/ 14 w 45"/>
                <a:gd name="T33" fmla="*/ 2 h 63"/>
                <a:gd name="T34" fmla="*/ 11 w 45"/>
                <a:gd name="T35" fmla="*/ 0 h 63"/>
                <a:gd name="T36" fmla="*/ 9 w 45"/>
                <a:gd name="T37" fmla="*/ 1 h 63"/>
                <a:gd name="T38" fmla="*/ 6 w 45"/>
                <a:gd name="T39" fmla="*/ 2 h 63"/>
                <a:gd name="T40" fmla="*/ 4 w 45"/>
                <a:gd name="T41" fmla="*/ 6 h 63"/>
                <a:gd name="T42" fmla="*/ 1 w 45"/>
                <a:gd name="T43" fmla="*/ 9 h 63"/>
                <a:gd name="T44" fmla="*/ 1 w 45"/>
                <a:gd name="T45" fmla="*/ 12 h 63"/>
                <a:gd name="T46" fmla="*/ 0 w 45"/>
                <a:gd name="T47" fmla="*/ 15 h 63"/>
                <a:gd name="T48" fmla="*/ 1 w 45"/>
                <a:gd name="T49" fmla="*/ 18 h 63"/>
                <a:gd name="T50" fmla="*/ 1 w 45"/>
                <a:gd name="T51" fmla="*/ 22 h 63"/>
                <a:gd name="T52" fmla="*/ 2 w 45"/>
                <a:gd name="T53" fmla="*/ 25 h 63"/>
                <a:gd name="T54" fmla="*/ 4 w 45"/>
                <a:gd name="T55" fmla="*/ 27 h 63"/>
                <a:gd name="T56" fmla="*/ 4 w 45"/>
                <a:gd name="T57" fmla="*/ 30 h 63"/>
                <a:gd name="T58" fmla="*/ 5 w 45"/>
                <a:gd name="T59" fmla="*/ 31 h 63"/>
                <a:gd name="T60" fmla="*/ 6 w 45"/>
                <a:gd name="T61" fmla="*/ 32 h 63"/>
                <a:gd name="T62" fmla="*/ 6 w 45"/>
                <a:gd name="T63" fmla="*/ 28 h 63"/>
                <a:gd name="T64" fmla="*/ 6 w 45"/>
                <a:gd name="T65" fmla="*/ 28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63">
                  <a:moveTo>
                    <a:pt x="12" y="56"/>
                  </a:moveTo>
                  <a:lnTo>
                    <a:pt x="15" y="56"/>
                  </a:lnTo>
                  <a:lnTo>
                    <a:pt x="18" y="56"/>
                  </a:lnTo>
                  <a:lnTo>
                    <a:pt x="22" y="56"/>
                  </a:lnTo>
                  <a:lnTo>
                    <a:pt x="25" y="56"/>
                  </a:lnTo>
                  <a:lnTo>
                    <a:pt x="28" y="54"/>
                  </a:lnTo>
                  <a:lnTo>
                    <a:pt x="31" y="53"/>
                  </a:lnTo>
                  <a:lnTo>
                    <a:pt x="33" y="51"/>
                  </a:lnTo>
                  <a:lnTo>
                    <a:pt x="35" y="50"/>
                  </a:lnTo>
                  <a:lnTo>
                    <a:pt x="38" y="49"/>
                  </a:lnTo>
                  <a:lnTo>
                    <a:pt x="39" y="46"/>
                  </a:lnTo>
                  <a:lnTo>
                    <a:pt x="43" y="37"/>
                  </a:lnTo>
                  <a:lnTo>
                    <a:pt x="45" y="29"/>
                  </a:lnTo>
                  <a:lnTo>
                    <a:pt x="43" y="21"/>
                  </a:lnTo>
                  <a:lnTo>
                    <a:pt x="41" y="14"/>
                  </a:lnTo>
                  <a:lnTo>
                    <a:pt x="35" y="7"/>
                  </a:lnTo>
                  <a:lnTo>
                    <a:pt x="29" y="3"/>
                  </a:lnTo>
                  <a:lnTo>
                    <a:pt x="23" y="0"/>
                  </a:lnTo>
                  <a:lnTo>
                    <a:pt x="18" y="1"/>
                  </a:lnTo>
                  <a:lnTo>
                    <a:pt x="12" y="4"/>
                  </a:lnTo>
                  <a:lnTo>
                    <a:pt x="8" y="11"/>
                  </a:lnTo>
                  <a:lnTo>
                    <a:pt x="3" y="17"/>
                  </a:lnTo>
                  <a:lnTo>
                    <a:pt x="2" y="23"/>
                  </a:lnTo>
                  <a:lnTo>
                    <a:pt x="0" y="30"/>
                  </a:lnTo>
                  <a:lnTo>
                    <a:pt x="2" y="36"/>
                  </a:lnTo>
                  <a:lnTo>
                    <a:pt x="3" y="43"/>
                  </a:lnTo>
                  <a:lnTo>
                    <a:pt x="5" y="49"/>
                  </a:lnTo>
                  <a:lnTo>
                    <a:pt x="8" y="54"/>
                  </a:lnTo>
                  <a:lnTo>
                    <a:pt x="9" y="59"/>
                  </a:lnTo>
                  <a:lnTo>
                    <a:pt x="10" y="61"/>
                  </a:lnTo>
                  <a:lnTo>
                    <a:pt x="12" y="63"/>
                  </a:lnTo>
                  <a:lnTo>
                    <a:pt x="12"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5" name="Freeform 85"/>
            <p:cNvSpPr>
              <a:spLocks/>
            </p:cNvSpPr>
            <p:nvPr/>
          </p:nvSpPr>
          <p:spPr bwMode="auto">
            <a:xfrm>
              <a:off x="2131" y="1883"/>
              <a:ext cx="7" cy="8"/>
            </a:xfrm>
            <a:custGeom>
              <a:avLst/>
              <a:gdLst>
                <a:gd name="T0" fmla="*/ 0 w 13"/>
                <a:gd name="T1" fmla="*/ 0 h 18"/>
                <a:gd name="T2" fmla="*/ 4 w 13"/>
                <a:gd name="T3" fmla="*/ 8 h 18"/>
                <a:gd name="T4" fmla="*/ 7 w 13"/>
                <a:gd name="T5" fmla="*/ 0 h 18"/>
                <a:gd name="T6" fmla="*/ 5 w 13"/>
                <a:gd name="T7" fmla="*/ 1 h 18"/>
                <a:gd name="T8" fmla="*/ 5 w 13"/>
                <a:gd name="T9" fmla="*/ 1 h 18"/>
                <a:gd name="T10" fmla="*/ 5 w 13"/>
                <a:gd name="T11" fmla="*/ 1 h 18"/>
                <a:gd name="T12" fmla="*/ 4 w 13"/>
                <a:gd name="T13" fmla="*/ 0 h 18"/>
                <a:gd name="T14" fmla="*/ 4 w 13"/>
                <a:gd name="T15" fmla="*/ 0 h 18"/>
                <a:gd name="T16" fmla="*/ 3 w 13"/>
                <a:gd name="T17" fmla="*/ 0 h 18"/>
                <a:gd name="T18" fmla="*/ 3 w 13"/>
                <a:gd name="T19" fmla="*/ 0 h 18"/>
                <a:gd name="T20" fmla="*/ 2 w 13"/>
                <a:gd name="T21" fmla="*/ 0 h 18"/>
                <a:gd name="T22" fmla="*/ 1 w 13"/>
                <a:gd name="T23" fmla="*/ 0 h 18"/>
                <a:gd name="T24" fmla="*/ 1 w 13"/>
                <a:gd name="T25" fmla="*/ 0 h 18"/>
                <a:gd name="T26" fmla="*/ 0 w 13"/>
                <a:gd name="T27" fmla="*/ 0 h 18"/>
                <a:gd name="T28" fmla="*/ 0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8">
                  <a:moveTo>
                    <a:pt x="0" y="0"/>
                  </a:moveTo>
                  <a:lnTo>
                    <a:pt x="8" y="18"/>
                  </a:lnTo>
                  <a:lnTo>
                    <a:pt x="13" y="0"/>
                  </a:lnTo>
                  <a:lnTo>
                    <a:pt x="10" y="3"/>
                  </a:lnTo>
                  <a:lnTo>
                    <a:pt x="10" y="2"/>
                  </a:lnTo>
                  <a:lnTo>
                    <a:pt x="9" y="2"/>
                  </a:lnTo>
                  <a:lnTo>
                    <a:pt x="8" y="0"/>
                  </a:lnTo>
                  <a:lnTo>
                    <a:pt x="6" y="0"/>
                  </a:lnTo>
                  <a:lnTo>
                    <a:pt x="5" y="0"/>
                  </a:lnTo>
                  <a:lnTo>
                    <a:pt x="3" y="0"/>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6" name="Freeform 86"/>
            <p:cNvSpPr>
              <a:spLocks/>
            </p:cNvSpPr>
            <p:nvPr/>
          </p:nvSpPr>
          <p:spPr bwMode="auto">
            <a:xfrm>
              <a:off x="2139" y="1891"/>
              <a:ext cx="7" cy="10"/>
            </a:xfrm>
            <a:custGeom>
              <a:avLst/>
              <a:gdLst>
                <a:gd name="T0" fmla="*/ 0 w 14"/>
                <a:gd name="T1" fmla="*/ 1 h 22"/>
                <a:gd name="T2" fmla="*/ 6 w 14"/>
                <a:gd name="T3" fmla="*/ 10 h 22"/>
                <a:gd name="T4" fmla="*/ 7 w 14"/>
                <a:gd name="T5" fmla="*/ 9 h 22"/>
                <a:gd name="T6" fmla="*/ 2 w 14"/>
                <a:gd name="T7" fmla="*/ 0 h 22"/>
                <a:gd name="T8" fmla="*/ 1 w 14"/>
                <a:gd name="T9" fmla="*/ 1 h 22"/>
                <a:gd name="T10" fmla="*/ 1 w 14"/>
                <a:gd name="T11" fmla="*/ 1 h 22"/>
                <a:gd name="T12" fmla="*/ 0 w 14"/>
                <a:gd name="T13" fmla="*/ 1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22">
                  <a:moveTo>
                    <a:pt x="0" y="2"/>
                  </a:moveTo>
                  <a:lnTo>
                    <a:pt x="12" y="22"/>
                  </a:lnTo>
                  <a:lnTo>
                    <a:pt x="14" y="20"/>
                  </a:lnTo>
                  <a:lnTo>
                    <a:pt x="4" y="0"/>
                  </a:lnTo>
                  <a:lnTo>
                    <a:pt x="2" y="2"/>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7" name="Freeform 87"/>
            <p:cNvSpPr>
              <a:spLocks noEditPoints="1"/>
            </p:cNvSpPr>
            <p:nvPr/>
          </p:nvSpPr>
          <p:spPr bwMode="auto">
            <a:xfrm>
              <a:off x="1962" y="1912"/>
              <a:ext cx="54" cy="43"/>
            </a:xfrm>
            <a:custGeom>
              <a:avLst/>
              <a:gdLst>
                <a:gd name="T0" fmla="*/ 6 w 108"/>
                <a:gd name="T1" fmla="*/ 0 h 86"/>
                <a:gd name="T2" fmla="*/ 5 w 108"/>
                <a:gd name="T3" fmla="*/ 2 h 86"/>
                <a:gd name="T4" fmla="*/ 4 w 108"/>
                <a:gd name="T5" fmla="*/ 3 h 86"/>
                <a:gd name="T6" fmla="*/ 3 w 108"/>
                <a:gd name="T7" fmla="*/ 5 h 86"/>
                <a:gd name="T8" fmla="*/ 2 w 108"/>
                <a:gd name="T9" fmla="*/ 6 h 86"/>
                <a:gd name="T10" fmla="*/ 1 w 108"/>
                <a:gd name="T11" fmla="*/ 8 h 86"/>
                <a:gd name="T12" fmla="*/ 1 w 108"/>
                <a:gd name="T13" fmla="*/ 10 h 86"/>
                <a:gd name="T14" fmla="*/ 0 w 108"/>
                <a:gd name="T15" fmla="*/ 11 h 86"/>
                <a:gd name="T16" fmla="*/ 0 w 108"/>
                <a:gd name="T17" fmla="*/ 13 h 86"/>
                <a:gd name="T18" fmla="*/ 0 w 108"/>
                <a:gd name="T19" fmla="*/ 14 h 86"/>
                <a:gd name="T20" fmla="*/ 1 w 108"/>
                <a:gd name="T21" fmla="*/ 15 h 86"/>
                <a:gd name="T22" fmla="*/ 5 w 108"/>
                <a:gd name="T23" fmla="*/ 20 h 86"/>
                <a:gd name="T24" fmla="*/ 8 w 108"/>
                <a:gd name="T25" fmla="*/ 23 h 86"/>
                <a:gd name="T26" fmla="*/ 13 w 108"/>
                <a:gd name="T27" fmla="*/ 27 h 86"/>
                <a:gd name="T28" fmla="*/ 17 w 108"/>
                <a:gd name="T29" fmla="*/ 30 h 86"/>
                <a:gd name="T30" fmla="*/ 21 w 108"/>
                <a:gd name="T31" fmla="*/ 34 h 86"/>
                <a:gd name="T32" fmla="*/ 26 w 108"/>
                <a:gd name="T33" fmla="*/ 37 h 86"/>
                <a:gd name="T34" fmla="*/ 31 w 108"/>
                <a:gd name="T35" fmla="*/ 39 h 86"/>
                <a:gd name="T36" fmla="*/ 36 w 108"/>
                <a:gd name="T37" fmla="*/ 41 h 86"/>
                <a:gd name="T38" fmla="*/ 41 w 108"/>
                <a:gd name="T39" fmla="*/ 43 h 86"/>
                <a:gd name="T40" fmla="*/ 47 w 108"/>
                <a:gd name="T41" fmla="*/ 43 h 86"/>
                <a:gd name="T42" fmla="*/ 47 w 108"/>
                <a:gd name="T43" fmla="*/ 40 h 86"/>
                <a:gd name="T44" fmla="*/ 54 w 108"/>
                <a:gd name="T45" fmla="*/ 40 h 86"/>
                <a:gd name="T46" fmla="*/ 48 w 108"/>
                <a:gd name="T47" fmla="*/ 39 h 86"/>
                <a:gd name="T48" fmla="*/ 43 w 108"/>
                <a:gd name="T49" fmla="*/ 37 h 86"/>
                <a:gd name="T50" fmla="*/ 38 w 108"/>
                <a:gd name="T51" fmla="*/ 33 h 86"/>
                <a:gd name="T52" fmla="*/ 33 w 108"/>
                <a:gd name="T53" fmla="*/ 29 h 86"/>
                <a:gd name="T54" fmla="*/ 28 w 108"/>
                <a:gd name="T55" fmla="*/ 23 h 86"/>
                <a:gd name="T56" fmla="*/ 24 w 108"/>
                <a:gd name="T57" fmla="*/ 18 h 86"/>
                <a:gd name="T58" fmla="*/ 20 w 108"/>
                <a:gd name="T59" fmla="*/ 13 h 86"/>
                <a:gd name="T60" fmla="*/ 15 w 108"/>
                <a:gd name="T61" fmla="*/ 8 h 86"/>
                <a:gd name="T62" fmla="*/ 11 w 108"/>
                <a:gd name="T63" fmla="*/ 3 h 86"/>
                <a:gd name="T64" fmla="*/ 6 w 108"/>
                <a:gd name="T65" fmla="*/ 0 h 86"/>
                <a:gd name="T66" fmla="*/ 6 w 108"/>
                <a:gd name="T67" fmla="*/ 0 h 86"/>
                <a:gd name="T68" fmla="*/ 6 w 108"/>
                <a:gd name="T69" fmla="*/ 0 h 86"/>
                <a:gd name="T70" fmla="*/ 8 w 108"/>
                <a:gd name="T71" fmla="*/ 15 h 86"/>
                <a:gd name="T72" fmla="*/ 23 w 108"/>
                <a:gd name="T73" fmla="*/ 33 h 86"/>
                <a:gd name="T74" fmla="*/ 23 w 108"/>
                <a:gd name="T75" fmla="*/ 33 h 86"/>
                <a:gd name="T76" fmla="*/ 23 w 108"/>
                <a:gd name="T77" fmla="*/ 33 h 86"/>
                <a:gd name="T78" fmla="*/ 21 w 108"/>
                <a:gd name="T79" fmla="*/ 31 h 86"/>
                <a:gd name="T80" fmla="*/ 18 w 108"/>
                <a:gd name="T81" fmla="*/ 30 h 86"/>
                <a:gd name="T82" fmla="*/ 16 w 108"/>
                <a:gd name="T83" fmla="*/ 28 h 86"/>
                <a:gd name="T84" fmla="*/ 13 w 108"/>
                <a:gd name="T85" fmla="*/ 26 h 86"/>
                <a:gd name="T86" fmla="*/ 11 w 108"/>
                <a:gd name="T87" fmla="*/ 24 h 86"/>
                <a:gd name="T88" fmla="*/ 9 w 108"/>
                <a:gd name="T89" fmla="*/ 21 h 86"/>
                <a:gd name="T90" fmla="*/ 8 w 108"/>
                <a:gd name="T91" fmla="*/ 18 h 86"/>
                <a:gd name="T92" fmla="*/ 8 w 108"/>
                <a:gd name="T93" fmla="*/ 15 h 86"/>
                <a:gd name="T94" fmla="*/ 8 w 108"/>
                <a:gd name="T95" fmla="*/ 15 h 86"/>
                <a:gd name="T96" fmla="*/ 8 w 108"/>
                <a:gd name="T97" fmla="*/ 15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8" h="86">
                  <a:moveTo>
                    <a:pt x="12" y="0"/>
                  </a:moveTo>
                  <a:lnTo>
                    <a:pt x="9" y="3"/>
                  </a:lnTo>
                  <a:lnTo>
                    <a:pt x="8" y="6"/>
                  </a:lnTo>
                  <a:lnTo>
                    <a:pt x="6" y="9"/>
                  </a:lnTo>
                  <a:lnTo>
                    <a:pt x="3" y="12"/>
                  </a:lnTo>
                  <a:lnTo>
                    <a:pt x="2" y="15"/>
                  </a:lnTo>
                  <a:lnTo>
                    <a:pt x="2" y="19"/>
                  </a:lnTo>
                  <a:lnTo>
                    <a:pt x="0" y="22"/>
                  </a:lnTo>
                  <a:lnTo>
                    <a:pt x="0" y="25"/>
                  </a:lnTo>
                  <a:lnTo>
                    <a:pt x="0" y="27"/>
                  </a:lnTo>
                  <a:lnTo>
                    <a:pt x="2" y="30"/>
                  </a:lnTo>
                  <a:lnTo>
                    <a:pt x="9" y="39"/>
                  </a:lnTo>
                  <a:lnTo>
                    <a:pt x="16" y="46"/>
                  </a:lnTo>
                  <a:lnTo>
                    <a:pt x="25" y="53"/>
                  </a:lnTo>
                  <a:lnTo>
                    <a:pt x="33" y="60"/>
                  </a:lnTo>
                  <a:lnTo>
                    <a:pt x="42" y="68"/>
                  </a:lnTo>
                  <a:lnTo>
                    <a:pt x="51" y="73"/>
                  </a:lnTo>
                  <a:lnTo>
                    <a:pt x="61" y="78"/>
                  </a:lnTo>
                  <a:lnTo>
                    <a:pt x="71" y="82"/>
                  </a:lnTo>
                  <a:lnTo>
                    <a:pt x="82" y="85"/>
                  </a:lnTo>
                  <a:lnTo>
                    <a:pt x="93" y="86"/>
                  </a:lnTo>
                  <a:lnTo>
                    <a:pt x="93" y="79"/>
                  </a:lnTo>
                  <a:lnTo>
                    <a:pt x="108" y="79"/>
                  </a:lnTo>
                  <a:lnTo>
                    <a:pt x="95" y="78"/>
                  </a:lnTo>
                  <a:lnTo>
                    <a:pt x="85" y="73"/>
                  </a:lnTo>
                  <a:lnTo>
                    <a:pt x="75" y="66"/>
                  </a:lnTo>
                  <a:lnTo>
                    <a:pt x="65" y="58"/>
                  </a:lnTo>
                  <a:lnTo>
                    <a:pt x="56" y="46"/>
                  </a:lnTo>
                  <a:lnTo>
                    <a:pt x="48" y="36"/>
                  </a:lnTo>
                  <a:lnTo>
                    <a:pt x="39" y="25"/>
                  </a:lnTo>
                  <a:lnTo>
                    <a:pt x="30" y="15"/>
                  </a:lnTo>
                  <a:lnTo>
                    <a:pt x="22" y="6"/>
                  </a:lnTo>
                  <a:lnTo>
                    <a:pt x="12" y="0"/>
                  </a:lnTo>
                  <a:close/>
                  <a:moveTo>
                    <a:pt x="15" y="30"/>
                  </a:moveTo>
                  <a:lnTo>
                    <a:pt x="46" y="65"/>
                  </a:lnTo>
                  <a:lnTo>
                    <a:pt x="45" y="65"/>
                  </a:lnTo>
                  <a:lnTo>
                    <a:pt x="42" y="62"/>
                  </a:lnTo>
                  <a:lnTo>
                    <a:pt x="36" y="59"/>
                  </a:lnTo>
                  <a:lnTo>
                    <a:pt x="32" y="56"/>
                  </a:lnTo>
                  <a:lnTo>
                    <a:pt x="26" y="52"/>
                  </a:lnTo>
                  <a:lnTo>
                    <a:pt x="22" y="48"/>
                  </a:lnTo>
                  <a:lnTo>
                    <a:pt x="18" y="42"/>
                  </a:lnTo>
                  <a:lnTo>
                    <a:pt x="15" y="36"/>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8" name="Freeform 88"/>
            <p:cNvSpPr>
              <a:spLocks/>
            </p:cNvSpPr>
            <p:nvPr/>
          </p:nvSpPr>
          <p:spPr bwMode="auto">
            <a:xfrm>
              <a:off x="1969" y="1927"/>
              <a:ext cx="16" cy="17"/>
            </a:xfrm>
            <a:custGeom>
              <a:avLst/>
              <a:gdLst>
                <a:gd name="T0" fmla="*/ 0 w 31"/>
                <a:gd name="T1" fmla="*/ 0 h 35"/>
                <a:gd name="T2" fmla="*/ 0 w 31"/>
                <a:gd name="T3" fmla="*/ 3 h 35"/>
                <a:gd name="T4" fmla="*/ 2 w 31"/>
                <a:gd name="T5" fmla="*/ 6 h 35"/>
                <a:gd name="T6" fmla="*/ 4 w 31"/>
                <a:gd name="T7" fmla="*/ 9 h 35"/>
                <a:gd name="T8" fmla="*/ 6 w 31"/>
                <a:gd name="T9" fmla="*/ 11 h 35"/>
                <a:gd name="T10" fmla="*/ 9 w 31"/>
                <a:gd name="T11" fmla="*/ 13 h 35"/>
                <a:gd name="T12" fmla="*/ 11 w 31"/>
                <a:gd name="T13" fmla="*/ 14 h 35"/>
                <a:gd name="T14" fmla="*/ 14 w 31"/>
                <a:gd name="T15" fmla="*/ 16 h 35"/>
                <a:gd name="T16" fmla="*/ 15 w 31"/>
                <a:gd name="T17" fmla="*/ 17 h 35"/>
                <a:gd name="T18" fmla="*/ 16 w 31"/>
                <a:gd name="T19" fmla="*/ 17 h 35"/>
                <a:gd name="T20" fmla="*/ 16 w 31"/>
                <a:gd name="T21" fmla="*/ 17 h 35"/>
                <a:gd name="T22" fmla="*/ 0 w 31"/>
                <a:gd name="T23" fmla="*/ 0 h 35"/>
                <a:gd name="T24" fmla="*/ 0 w 31"/>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35">
                  <a:moveTo>
                    <a:pt x="0" y="0"/>
                  </a:moveTo>
                  <a:lnTo>
                    <a:pt x="0" y="6"/>
                  </a:lnTo>
                  <a:lnTo>
                    <a:pt x="3" y="12"/>
                  </a:lnTo>
                  <a:lnTo>
                    <a:pt x="7" y="18"/>
                  </a:lnTo>
                  <a:lnTo>
                    <a:pt x="11" y="22"/>
                  </a:lnTo>
                  <a:lnTo>
                    <a:pt x="17" y="26"/>
                  </a:lnTo>
                  <a:lnTo>
                    <a:pt x="21" y="29"/>
                  </a:lnTo>
                  <a:lnTo>
                    <a:pt x="27" y="32"/>
                  </a:lnTo>
                  <a:lnTo>
                    <a:pt x="30" y="35"/>
                  </a:lnTo>
                  <a:lnTo>
                    <a:pt x="31" y="35"/>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79" name="Freeform 89"/>
            <p:cNvSpPr>
              <a:spLocks/>
            </p:cNvSpPr>
            <p:nvPr/>
          </p:nvSpPr>
          <p:spPr bwMode="auto">
            <a:xfrm>
              <a:off x="1887" y="1943"/>
              <a:ext cx="5" cy="4"/>
            </a:xfrm>
            <a:custGeom>
              <a:avLst/>
              <a:gdLst>
                <a:gd name="T0" fmla="*/ 2 w 10"/>
                <a:gd name="T1" fmla="*/ 0 h 7"/>
                <a:gd name="T2" fmla="*/ 0 w 10"/>
                <a:gd name="T3" fmla="*/ 0 h 7"/>
                <a:gd name="T4" fmla="*/ 0 w 10"/>
                <a:gd name="T5" fmla="*/ 4 h 7"/>
                <a:gd name="T6" fmla="*/ 2 w 10"/>
                <a:gd name="T7" fmla="*/ 4 h 7"/>
                <a:gd name="T8" fmla="*/ 5 w 10"/>
                <a:gd name="T9" fmla="*/ 4 h 7"/>
                <a:gd name="T10" fmla="*/ 5 w 10"/>
                <a:gd name="T11" fmla="*/ 2 h 7"/>
                <a:gd name="T12" fmla="*/ 2 w 10"/>
                <a:gd name="T13" fmla="*/ 2 h 7"/>
                <a:gd name="T14" fmla="*/ 2 w 10"/>
                <a:gd name="T15" fmla="*/ 0 h 7"/>
                <a:gd name="T16" fmla="*/ 2 w 10"/>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7">
                  <a:moveTo>
                    <a:pt x="3" y="0"/>
                  </a:moveTo>
                  <a:lnTo>
                    <a:pt x="0" y="0"/>
                  </a:lnTo>
                  <a:lnTo>
                    <a:pt x="0" y="7"/>
                  </a:lnTo>
                  <a:lnTo>
                    <a:pt x="3" y="7"/>
                  </a:lnTo>
                  <a:lnTo>
                    <a:pt x="10" y="7"/>
                  </a:lnTo>
                  <a:lnTo>
                    <a:pt x="10" y="3"/>
                  </a:lnTo>
                  <a:lnTo>
                    <a:pt x="3" y="3"/>
                  </a:lnTo>
                  <a:lnTo>
                    <a:pt x="3" y="0"/>
                  </a:lnTo>
                  <a:close/>
                </a:path>
              </a:pathLst>
            </a:custGeom>
            <a:solidFill>
              <a:srgbClr val="008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0" name="Freeform 90"/>
            <p:cNvSpPr>
              <a:spLocks/>
            </p:cNvSpPr>
            <p:nvPr/>
          </p:nvSpPr>
          <p:spPr bwMode="auto">
            <a:xfrm>
              <a:off x="1888" y="1949"/>
              <a:ext cx="4" cy="9"/>
            </a:xfrm>
            <a:custGeom>
              <a:avLst/>
              <a:gdLst>
                <a:gd name="T0" fmla="*/ 0 w 7"/>
                <a:gd name="T1" fmla="*/ 0 h 17"/>
                <a:gd name="T2" fmla="*/ 2 w 7"/>
                <a:gd name="T3" fmla="*/ 6 h 17"/>
                <a:gd name="T4" fmla="*/ 0 w 7"/>
                <a:gd name="T5" fmla="*/ 6 h 17"/>
                <a:gd name="T6" fmla="*/ 4 w 7"/>
                <a:gd name="T7" fmla="*/ 9 h 17"/>
                <a:gd name="T8" fmla="*/ 3 w 7"/>
                <a:gd name="T9" fmla="*/ 8 h 17"/>
                <a:gd name="T10" fmla="*/ 3 w 7"/>
                <a:gd name="T11" fmla="*/ 7 h 17"/>
                <a:gd name="T12" fmla="*/ 3 w 7"/>
                <a:gd name="T13" fmla="*/ 7 h 17"/>
                <a:gd name="T14" fmla="*/ 3 w 7"/>
                <a:gd name="T15" fmla="*/ 5 h 17"/>
                <a:gd name="T16" fmla="*/ 4 w 7"/>
                <a:gd name="T17" fmla="*/ 4 h 17"/>
                <a:gd name="T18" fmla="*/ 4 w 7"/>
                <a:gd name="T19" fmla="*/ 3 h 17"/>
                <a:gd name="T20" fmla="*/ 4 w 7"/>
                <a:gd name="T21" fmla="*/ 2 h 17"/>
                <a:gd name="T22" fmla="*/ 3 w 7"/>
                <a:gd name="T23" fmla="*/ 1 h 17"/>
                <a:gd name="T24" fmla="*/ 2 w 7"/>
                <a:gd name="T25" fmla="*/ 0 h 17"/>
                <a:gd name="T26" fmla="*/ 0 w 7"/>
                <a:gd name="T27" fmla="*/ 0 h 17"/>
                <a:gd name="T28" fmla="*/ 0 w 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17">
                  <a:moveTo>
                    <a:pt x="0" y="0"/>
                  </a:moveTo>
                  <a:lnTo>
                    <a:pt x="4" y="11"/>
                  </a:lnTo>
                  <a:lnTo>
                    <a:pt x="0" y="11"/>
                  </a:lnTo>
                  <a:lnTo>
                    <a:pt x="7" y="17"/>
                  </a:lnTo>
                  <a:lnTo>
                    <a:pt x="6" y="16"/>
                  </a:lnTo>
                  <a:lnTo>
                    <a:pt x="6" y="14"/>
                  </a:lnTo>
                  <a:lnTo>
                    <a:pt x="6" y="13"/>
                  </a:lnTo>
                  <a:lnTo>
                    <a:pt x="6" y="10"/>
                  </a:lnTo>
                  <a:lnTo>
                    <a:pt x="7" y="8"/>
                  </a:lnTo>
                  <a:lnTo>
                    <a:pt x="7" y="5"/>
                  </a:lnTo>
                  <a:lnTo>
                    <a:pt x="7" y="3"/>
                  </a:lnTo>
                  <a:lnTo>
                    <a:pt x="6" y="1"/>
                  </a:lnTo>
                  <a:lnTo>
                    <a:pt x="3"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1" name="Freeform 91"/>
            <p:cNvSpPr>
              <a:spLocks/>
            </p:cNvSpPr>
            <p:nvPr/>
          </p:nvSpPr>
          <p:spPr bwMode="auto">
            <a:xfrm>
              <a:off x="2296" y="1991"/>
              <a:ext cx="93" cy="4"/>
            </a:xfrm>
            <a:custGeom>
              <a:avLst/>
              <a:gdLst>
                <a:gd name="T0" fmla="*/ 93 w 186"/>
                <a:gd name="T1" fmla="*/ 2 h 7"/>
                <a:gd name="T2" fmla="*/ 7 w 186"/>
                <a:gd name="T3" fmla="*/ 0 h 7"/>
                <a:gd name="T4" fmla="*/ 0 w 186"/>
                <a:gd name="T5" fmla="*/ 4 h 7"/>
                <a:gd name="T6" fmla="*/ 9 w 186"/>
                <a:gd name="T7" fmla="*/ 4 h 7"/>
                <a:gd name="T8" fmla="*/ 18 w 186"/>
                <a:gd name="T9" fmla="*/ 4 h 7"/>
                <a:gd name="T10" fmla="*/ 27 w 186"/>
                <a:gd name="T11" fmla="*/ 4 h 7"/>
                <a:gd name="T12" fmla="*/ 36 w 186"/>
                <a:gd name="T13" fmla="*/ 4 h 7"/>
                <a:gd name="T14" fmla="*/ 45 w 186"/>
                <a:gd name="T15" fmla="*/ 4 h 7"/>
                <a:gd name="T16" fmla="*/ 55 w 186"/>
                <a:gd name="T17" fmla="*/ 4 h 7"/>
                <a:gd name="T18" fmla="*/ 65 w 186"/>
                <a:gd name="T19" fmla="*/ 4 h 7"/>
                <a:gd name="T20" fmla="*/ 74 w 186"/>
                <a:gd name="T21" fmla="*/ 3 h 7"/>
                <a:gd name="T22" fmla="*/ 83 w 186"/>
                <a:gd name="T23" fmla="*/ 2 h 7"/>
                <a:gd name="T24" fmla="*/ 93 w 186"/>
                <a:gd name="T25" fmla="*/ 2 h 7"/>
                <a:gd name="T26" fmla="*/ 93 w 186"/>
                <a:gd name="T27" fmla="*/ 2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6" h="7">
                  <a:moveTo>
                    <a:pt x="186" y="3"/>
                  </a:moveTo>
                  <a:lnTo>
                    <a:pt x="14" y="0"/>
                  </a:lnTo>
                  <a:lnTo>
                    <a:pt x="0" y="7"/>
                  </a:lnTo>
                  <a:lnTo>
                    <a:pt x="17" y="7"/>
                  </a:lnTo>
                  <a:lnTo>
                    <a:pt x="36" y="7"/>
                  </a:lnTo>
                  <a:lnTo>
                    <a:pt x="54" y="7"/>
                  </a:lnTo>
                  <a:lnTo>
                    <a:pt x="71" y="7"/>
                  </a:lnTo>
                  <a:lnTo>
                    <a:pt x="90" y="7"/>
                  </a:lnTo>
                  <a:lnTo>
                    <a:pt x="110" y="7"/>
                  </a:lnTo>
                  <a:lnTo>
                    <a:pt x="129" y="7"/>
                  </a:lnTo>
                  <a:lnTo>
                    <a:pt x="147" y="6"/>
                  </a:lnTo>
                  <a:lnTo>
                    <a:pt x="166" y="4"/>
                  </a:lnTo>
                  <a:lnTo>
                    <a:pt x="18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2" name="Freeform 92"/>
            <p:cNvSpPr>
              <a:spLocks/>
            </p:cNvSpPr>
            <p:nvPr/>
          </p:nvSpPr>
          <p:spPr bwMode="auto">
            <a:xfrm>
              <a:off x="2397" y="1994"/>
              <a:ext cx="12" cy="1"/>
            </a:xfrm>
            <a:custGeom>
              <a:avLst/>
              <a:gdLst>
                <a:gd name="T0" fmla="*/ 0 w 24"/>
                <a:gd name="T1" fmla="*/ 1 h 2"/>
                <a:gd name="T2" fmla="*/ 12 w 24"/>
                <a:gd name="T3" fmla="*/ 1 h 2"/>
                <a:gd name="T4" fmla="*/ 11 w 24"/>
                <a:gd name="T5" fmla="*/ 1 h 2"/>
                <a:gd name="T6" fmla="*/ 10 w 24"/>
                <a:gd name="T7" fmla="*/ 1 h 2"/>
                <a:gd name="T8" fmla="*/ 9 w 24"/>
                <a:gd name="T9" fmla="*/ 1 h 2"/>
                <a:gd name="T10" fmla="*/ 8 w 24"/>
                <a:gd name="T11" fmla="*/ 0 h 2"/>
                <a:gd name="T12" fmla="*/ 7 w 24"/>
                <a:gd name="T13" fmla="*/ 0 h 2"/>
                <a:gd name="T14" fmla="*/ 5 w 24"/>
                <a:gd name="T15" fmla="*/ 0 h 2"/>
                <a:gd name="T16" fmla="*/ 4 w 24"/>
                <a:gd name="T17" fmla="*/ 0 h 2"/>
                <a:gd name="T18" fmla="*/ 3 w 24"/>
                <a:gd name="T19" fmla="*/ 0 h 2"/>
                <a:gd name="T20" fmla="*/ 2 w 24"/>
                <a:gd name="T21" fmla="*/ 0 h 2"/>
                <a:gd name="T22" fmla="*/ 1 w 24"/>
                <a:gd name="T23" fmla="*/ 1 h 2"/>
                <a:gd name="T24" fmla="*/ 1 w 24"/>
                <a:gd name="T25" fmla="*/ 1 h 2"/>
                <a:gd name="T26" fmla="*/ 0 w 24"/>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2">
                  <a:moveTo>
                    <a:pt x="0" y="1"/>
                  </a:moveTo>
                  <a:lnTo>
                    <a:pt x="24" y="2"/>
                  </a:lnTo>
                  <a:lnTo>
                    <a:pt x="21" y="1"/>
                  </a:lnTo>
                  <a:lnTo>
                    <a:pt x="20" y="1"/>
                  </a:lnTo>
                  <a:lnTo>
                    <a:pt x="17" y="1"/>
                  </a:lnTo>
                  <a:lnTo>
                    <a:pt x="15" y="0"/>
                  </a:lnTo>
                  <a:lnTo>
                    <a:pt x="13" y="0"/>
                  </a:lnTo>
                  <a:lnTo>
                    <a:pt x="10" y="0"/>
                  </a:lnTo>
                  <a:lnTo>
                    <a:pt x="8" y="0"/>
                  </a:lnTo>
                  <a:lnTo>
                    <a:pt x="5" y="0"/>
                  </a:lnTo>
                  <a:lnTo>
                    <a:pt x="4"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3" name="Freeform 93"/>
            <p:cNvSpPr>
              <a:spLocks/>
            </p:cNvSpPr>
            <p:nvPr/>
          </p:nvSpPr>
          <p:spPr bwMode="auto">
            <a:xfrm>
              <a:off x="2408" y="1995"/>
              <a:ext cx="12" cy="2"/>
            </a:xfrm>
            <a:custGeom>
              <a:avLst/>
              <a:gdLst>
                <a:gd name="T0" fmla="*/ 0 w 23"/>
                <a:gd name="T1" fmla="*/ 0 h 3"/>
                <a:gd name="T2" fmla="*/ 1 w 23"/>
                <a:gd name="T3" fmla="*/ 0 h 3"/>
                <a:gd name="T4" fmla="*/ 3 w 23"/>
                <a:gd name="T5" fmla="*/ 1 h 3"/>
                <a:gd name="T6" fmla="*/ 4 w 23"/>
                <a:gd name="T7" fmla="*/ 1 h 3"/>
                <a:gd name="T8" fmla="*/ 5 w 23"/>
                <a:gd name="T9" fmla="*/ 2 h 3"/>
                <a:gd name="T10" fmla="*/ 7 w 23"/>
                <a:gd name="T11" fmla="*/ 2 h 3"/>
                <a:gd name="T12" fmla="*/ 7 w 23"/>
                <a:gd name="T13" fmla="*/ 2 h 3"/>
                <a:gd name="T14" fmla="*/ 9 w 23"/>
                <a:gd name="T15" fmla="*/ 2 h 3"/>
                <a:gd name="T16" fmla="*/ 9 w 23"/>
                <a:gd name="T17" fmla="*/ 2 h 3"/>
                <a:gd name="T18" fmla="*/ 11 w 23"/>
                <a:gd name="T19" fmla="*/ 2 h 3"/>
                <a:gd name="T20" fmla="*/ 12 w 23"/>
                <a:gd name="T21" fmla="*/ 1 h 3"/>
                <a:gd name="T22" fmla="*/ 1 w 23"/>
                <a:gd name="T23" fmla="*/ 0 h 3"/>
                <a:gd name="T24" fmla="*/ 1 w 23"/>
                <a:gd name="T25" fmla="*/ 0 h 3"/>
                <a:gd name="T26" fmla="*/ 0 w 23"/>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3">
                  <a:moveTo>
                    <a:pt x="0" y="0"/>
                  </a:moveTo>
                  <a:lnTo>
                    <a:pt x="2" y="0"/>
                  </a:lnTo>
                  <a:lnTo>
                    <a:pt x="5" y="2"/>
                  </a:lnTo>
                  <a:lnTo>
                    <a:pt x="8" y="2"/>
                  </a:lnTo>
                  <a:lnTo>
                    <a:pt x="10" y="3"/>
                  </a:lnTo>
                  <a:lnTo>
                    <a:pt x="13" y="3"/>
                  </a:lnTo>
                  <a:lnTo>
                    <a:pt x="14" y="3"/>
                  </a:lnTo>
                  <a:lnTo>
                    <a:pt x="17" y="3"/>
                  </a:lnTo>
                  <a:lnTo>
                    <a:pt x="18" y="3"/>
                  </a:lnTo>
                  <a:lnTo>
                    <a:pt x="21" y="3"/>
                  </a:lnTo>
                  <a:lnTo>
                    <a:pt x="23" y="2"/>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4" name="Freeform 94"/>
            <p:cNvSpPr>
              <a:spLocks/>
            </p:cNvSpPr>
            <p:nvPr/>
          </p:nvSpPr>
          <p:spPr bwMode="auto">
            <a:xfrm>
              <a:off x="2029" y="1996"/>
              <a:ext cx="3" cy="2"/>
            </a:xfrm>
            <a:custGeom>
              <a:avLst/>
              <a:gdLst>
                <a:gd name="T0" fmla="*/ 1 w 5"/>
                <a:gd name="T1" fmla="*/ 2 h 4"/>
                <a:gd name="T2" fmla="*/ 3 w 5"/>
                <a:gd name="T3" fmla="*/ 0 h 4"/>
                <a:gd name="T4" fmla="*/ 0 w 5"/>
                <a:gd name="T5" fmla="*/ 2 h 4"/>
                <a:gd name="T6" fmla="*/ 1 w 5"/>
                <a:gd name="T7" fmla="*/ 2 h 4"/>
                <a:gd name="T8" fmla="*/ 1 w 5"/>
                <a:gd name="T9" fmla="*/ 2 h 4"/>
                <a:gd name="T10" fmla="*/ 1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3"/>
                  </a:moveTo>
                  <a:lnTo>
                    <a:pt x="5" y="0"/>
                  </a:lnTo>
                  <a:lnTo>
                    <a:pt x="0" y="3"/>
                  </a:lnTo>
                  <a:lnTo>
                    <a:pt x="1" y="4"/>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5" name="Freeform 95"/>
            <p:cNvSpPr>
              <a:spLocks/>
            </p:cNvSpPr>
            <p:nvPr/>
          </p:nvSpPr>
          <p:spPr bwMode="auto">
            <a:xfrm>
              <a:off x="2294" y="2000"/>
              <a:ext cx="126" cy="8"/>
            </a:xfrm>
            <a:custGeom>
              <a:avLst/>
              <a:gdLst>
                <a:gd name="T0" fmla="*/ 124 w 251"/>
                <a:gd name="T1" fmla="*/ 8 h 17"/>
                <a:gd name="T2" fmla="*/ 126 w 251"/>
                <a:gd name="T3" fmla="*/ 7 h 17"/>
                <a:gd name="T4" fmla="*/ 113 w 251"/>
                <a:gd name="T5" fmla="*/ 5 h 17"/>
                <a:gd name="T6" fmla="*/ 101 w 251"/>
                <a:gd name="T7" fmla="*/ 3 h 17"/>
                <a:gd name="T8" fmla="*/ 89 w 251"/>
                <a:gd name="T9" fmla="*/ 2 h 17"/>
                <a:gd name="T10" fmla="*/ 77 w 251"/>
                <a:gd name="T11" fmla="*/ 1 h 17"/>
                <a:gd name="T12" fmla="*/ 65 w 251"/>
                <a:gd name="T13" fmla="*/ 0 h 17"/>
                <a:gd name="T14" fmla="*/ 52 w 251"/>
                <a:gd name="T15" fmla="*/ 0 h 17"/>
                <a:gd name="T16" fmla="*/ 39 w 251"/>
                <a:gd name="T17" fmla="*/ 0 h 17"/>
                <a:gd name="T18" fmla="*/ 26 w 251"/>
                <a:gd name="T19" fmla="*/ 0 h 17"/>
                <a:gd name="T20" fmla="*/ 13 w 251"/>
                <a:gd name="T21" fmla="*/ 0 h 17"/>
                <a:gd name="T22" fmla="*/ 0 w 251"/>
                <a:gd name="T23" fmla="*/ 1 h 17"/>
                <a:gd name="T24" fmla="*/ 12 w 251"/>
                <a:gd name="T25" fmla="*/ 3 h 17"/>
                <a:gd name="T26" fmla="*/ 23 w 251"/>
                <a:gd name="T27" fmla="*/ 3 h 17"/>
                <a:gd name="T28" fmla="*/ 36 w 251"/>
                <a:gd name="T29" fmla="*/ 3 h 17"/>
                <a:gd name="T30" fmla="*/ 50 w 251"/>
                <a:gd name="T31" fmla="*/ 3 h 17"/>
                <a:gd name="T32" fmla="*/ 63 w 251"/>
                <a:gd name="T33" fmla="*/ 3 h 17"/>
                <a:gd name="T34" fmla="*/ 76 w 251"/>
                <a:gd name="T35" fmla="*/ 3 h 17"/>
                <a:gd name="T36" fmla="*/ 89 w 251"/>
                <a:gd name="T37" fmla="*/ 3 h 17"/>
                <a:gd name="T38" fmla="*/ 101 w 251"/>
                <a:gd name="T39" fmla="*/ 4 h 17"/>
                <a:gd name="T40" fmla="*/ 113 w 251"/>
                <a:gd name="T41" fmla="*/ 6 h 17"/>
                <a:gd name="T42" fmla="*/ 124 w 251"/>
                <a:gd name="T43" fmla="*/ 8 h 17"/>
                <a:gd name="T44" fmla="*/ 124 w 251"/>
                <a:gd name="T45" fmla="*/ 8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1" h="17">
                  <a:moveTo>
                    <a:pt x="248" y="17"/>
                  </a:moveTo>
                  <a:lnTo>
                    <a:pt x="251" y="14"/>
                  </a:lnTo>
                  <a:lnTo>
                    <a:pt x="226" y="10"/>
                  </a:lnTo>
                  <a:lnTo>
                    <a:pt x="202" y="7"/>
                  </a:lnTo>
                  <a:lnTo>
                    <a:pt x="178" y="4"/>
                  </a:lnTo>
                  <a:lnTo>
                    <a:pt x="153" y="3"/>
                  </a:lnTo>
                  <a:lnTo>
                    <a:pt x="129" y="1"/>
                  </a:lnTo>
                  <a:lnTo>
                    <a:pt x="103" y="0"/>
                  </a:lnTo>
                  <a:lnTo>
                    <a:pt x="77" y="0"/>
                  </a:lnTo>
                  <a:lnTo>
                    <a:pt x="51" y="0"/>
                  </a:lnTo>
                  <a:lnTo>
                    <a:pt x="26" y="1"/>
                  </a:lnTo>
                  <a:lnTo>
                    <a:pt x="0" y="3"/>
                  </a:lnTo>
                  <a:lnTo>
                    <a:pt x="23" y="6"/>
                  </a:lnTo>
                  <a:lnTo>
                    <a:pt x="46" y="6"/>
                  </a:lnTo>
                  <a:lnTo>
                    <a:pt x="72" y="7"/>
                  </a:lnTo>
                  <a:lnTo>
                    <a:pt x="99" y="6"/>
                  </a:lnTo>
                  <a:lnTo>
                    <a:pt x="125" y="6"/>
                  </a:lnTo>
                  <a:lnTo>
                    <a:pt x="152" y="6"/>
                  </a:lnTo>
                  <a:lnTo>
                    <a:pt x="178" y="7"/>
                  </a:lnTo>
                  <a:lnTo>
                    <a:pt x="202" y="9"/>
                  </a:lnTo>
                  <a:lnTo>
                    <a:pt x="226" y="12"/>
                  </a:lnTo>
                  <a:lnTo>
                    <a:pt x="248"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6" name="Freeform 96"/>
            <p:cNvSpPr>
              <a:spLocks/>
            </p:cNvSpPr>
            <p:nvPr/>
          </p:nvSpPr>
          <p:spPr bwMode="auto">
            <a:xfrm>
              <a:off x="1951" y="2077"/>
              <a:ext cx="3" cy="8"/>
            </a:xfrm>
            <a:custGeom>
              <a:avLst/>
              <a:gdLst>
                <a:gd name="T0" fmla="*/ 0 w 8"/>
                <a:gd name="T1" fmla="*/ 0 h 17"/>
                <a:gd name="T2" fmla="*/ 1 w 8"/>
                <a:gd name="T3" fmla="*/ 8 h 17"/>
                <a:gd name="T4" fmla="*/ 3 w 8"/>
                <a:gd name="T5" fmla="*/ 8 h 17"/>
                <a:gd name="T6" fmla="*/ 1 w 8"/>
                <a:gd name="T7" fmla="*/ 0 h 17"/>
                <a:gd name="T8" fmla="*/ 0 w 8"/>
                <a:gd name="T9" fmla="*/ 0 h 17"/>
                <a:gd name="T10" fmla="*/ 0 w 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7">
                  <a:moveTo>
                    <a:pt x="0" y="0"/>
                  </a:moveTo>
                  <a:lnTo>
                    <a:pt x="3" y="17"/>
                  </a:lnTo>
                  <a:lnTo>
                    <a:pt x="8" y="17"/>
                  </a:lnTo>
                  <a:lnTo>
                    <a:pt x="3"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7" name="Freeform 97"/>
            <p:cNvSpPr>
              <a:spLocks/>
            </p:cNvSpPr>
            <p:nvPr/>
          </p:nvSpPr>
          <p:spPr bwMode="auto">
            <a:xfrm>
              <a:off x="2451" y="2167"/>
              <a:ext cx="7" cy="3"/>
            </a:xfrm>
            <a:custGeom>
              <a:avLst/>
              <a:gdLst>
                <a:gd name="T0" fmla="*/ 7 w 14"/>
                <a:gd name="T1" fmla="*/ 0 h 6"/>
                <a:gd name="T2" fmla="*/ 0 w 14"/>
                <a:gd name="T3" fmla="*/ 1 h 6"/>
                <a:gd name="T4" fmla="*/ 0 w 14"/>
                <a:gd name="T5" fmla="*/ 3 h 6"/>
                <a:gd name="T6" fmla="*/ 7 w 14"/>
                <a:gd name="T7" fmla="*/ 3 h 6"/>
                <a:gd name="T8" fmla="*/ 7 w 14"/>
                <a:gd name="T9" fmla="*/ 1 h 6"/>
                <a:gd name="T10" fmla="*/ 7 w 14"/>
                <a:gd name="T11" fmla="*/ 1 h 6"/>
                <a:gd name="T12" fmla="*/ 7 w 14"/>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14" y="0"/>
                  </a:moveTo>
                  <a:lnTo>
                    <a:pt x="0" y="2"/>
                  </a:lnTo>
                  <a:lnTo>
                    <a:pt x="0" y="6"/>
                  </a:lnTo>
                  <a:lnTo>
                    <a:pt x="14" y="6"/>
                  </a:lnTo>
                  <a:lnTo>
                    <a:pt x="14" y="2"/>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8" name="Freeform 98"/>
            <p:cNvSpPr>
              <a:spLocks/>
            </p:cNvSpPr>
            <p:nvPr/>
          </p:nvSpPr>
          <p:spPr bwMode="auto">
            <a:xfrm>
              <a:off x="2446" y="2173"/>
              <a:ext cx="91" cy="26"/>
            </a:xfrm>
            <a:custGeom>
              <a:avLst/>
              <a:gdLst>
                <a:gd name="T0" fmla="*/ 31 w 183"/>
                <a:gd name="T1" fmla="*/ 14 h 51"/>
                <a:gd name="T2" fmla="*/ 36 w 183"/>
                <a:gd name="T3" fmla="*/ 15 h 51"/>
                <a:gd name="T4" fmla="*/ 41 w 183"/>
                <a:gd name="T5" fmla="*/ 17 h 51"/>
                <a:gd name="T6" fmla="*/ 46 w 183"/>
                <a:gd name="T7" fmla="*/ 17 h 51"/>
                <a:gd name="T8" fmla="*/ 52 w 183"/>
                <a:gd name="T9" fmla="*/ 18 h 51"/>
                <a:gd name="T10" fmla="*/ 58 w 183"/>
                <a:gd name="T11" fmla="*/ 19 h 51"/>
                <a:gd name="T12" fmla="*/ 64 w 183"/>
                <a:gd name="T13" fmla="*/ 20 h 51"/>
                <a:gd name="T14" fmla="*/ 69 w 183"/>
                <a:gd name="T15" fmla="*/ 21 h 51"/>
                <a:gd name="T16" fmla="*/ 74 w 183"/>
                <a:gd name="T17" fmla="*/ 22 h 51"/>
                <a:gd name="T18" fmla="*/ 79 w 183"/>
                <a:gd name="T19" fmla="*/ 24 h 51"/>
                <a:gd name="T20" fmla="*/ 84 w 183"/>
                <a:gd name="T21" fmla="*/ 26 h 51"/>
                <a:gd name="T22" fmla="*/ 85 w 183"/>
                <a:gd name="T23" fmla="*/ 25 h 51"/>
                <a:gd name="T24" fmla="*/ 86 w 183"/>
                <a:gd name="T25" fmla="*/ 24 h 51"/>
                <a:gd name="T26" fmla="*/ 86 w 183"/>
                <a:gd name="T27" fmla="*/ 23 h 51"/>
                <a:gd name="T28" fmla="*/ 88 w 183"/>
                <a:gd name="T29" fmla="*/ 23 h 51"/>
                <a:gd name="T30" fmla="*/ 89 w 183"/>
                <a:gd name="T31" fmla="*/ 23 h 51"/>
                <a:gd name="T32" fmla="*/ 90 w 183"/>
                <a:gd name="T33" fmla="*/ 23 h 51"/>
                <a:gd name="T34" fmla="*/ 91 w 183"/>
                <a:gd name="T35" fmla="*/ 22 h 51"/>
                <a:gd name="T36" fmla="*/ 91 w 183"/>
                <a:gd name="T37" fmla="*/ 22 h 51"/>
                <a:gd name="T38" fmla="*/ 91 w 183"/>
                <a:gd name="T39" fmla="*/ 20 h 51"/>
                <a:gd name="T40" fmla="*/ 91 w 183"/>
                <a:gd name="T41" fmla="*/ 17 h 51"/>
                <a:gd name="T42" fmla="*/ 5 w 183"/>
                <a:gd name="T43" fmla="*/ 0 h 51"/>
                <a:gd name="T44" fmla="*/ 3 w 183"/>
                <a:gd name="T45" fmla="*/ 0 h 51"/>
                <a:gd name="T46" fmla="*/ 1 w 183"/>
                <a:gd name="T47" fmla="*/ 2 h 51"/>
                <a:gd name="T48" fmla="*/ 0 w 183"/>
                <a:gd name="T49" fmla="*/ 3 h 51"/>
                <a:gd name="T50" fmla="*/ 0 w 183"/>
                <a:gd name="T51" fmla="*/ 5 h 51"/>
                <a:gd name="T52" fmla="*/ 0 w 183"/>
                <a:gd name="T53" fmla="*/ 7 h 51"/>
                <a:gd name="T54" fmla="*/ 0 w 183"/>
                <a:gd name="T55" fmla="*/ 9 h 51"/>
                <a:gd name="T56" fmla="*/ 1 w 183"/>
                <a:gd name="T57" fmla="*/ 12 h 51"/>
                <a:gd name="T58" fmla="*/ 1 w 183"/>
                <a:gd name="T59" fmla="*/ 14 h 51"/>
                <a:gd name="T60" fmla="*/ 1 w 183"/>
                <a:gd name="T61" fmla="*/ 15 h 51"/>
                <a:gd name="T62" fmla="*/ 1 w 183"/>
                <a:gd name="T63" fmla="*/ 16 h 51"/>
                <a:gd name="T64" fmla="*/ 3 w 183"/>
                <a:gd name="T65" fmla="*/ 13 h 51"/>
                <a:gd name="T66" fmla="*/ 6 w 183"/>
                <a:gd name="T67" fmla="*/ 12 h 51"/>
                <a:gd name="T68" fmla="*/ 8 w 183"/>
                <a:gd name="T69" fmla="*/ 11 h 51"/>
                <a:gd name="T70" fmla="*/ 11 w 183"/>
                <a:gd name="T71" fmla="*/ 11 h 51"/>
                <a:gd name="T72" fmla="*/ 14 w 183"/>
                <a:gd name="T73" fmla="*/ 11 h 51"/>
                <a:gd name="T74" fmla="*/ 18 w 183"/>
                <a:gd name="T75" fmla="*/ 12 h 51"/>
                <a:gd name="T76" fmla="*/ 21 w 183"/>
                <a:gd name="T77" fmla="*/ 12 h 51"/>
                <a:gd name="T78" fmla="*/ 24 w 183"/>
                <a:gd name="T79" fmla="*/ 14 h 51"/>
                <a:gd name="T80" fmla="*/ 28 w 183"/>
                <a:gd name="T81" fmla="*/ 14 h 51"/>
                <a:gd name="T82" fmla="*/ 31 w 183"/>
                <a:gd name="T83" fmla="*/ 14 h 51"/>
                <a:gd name="T84" fmla="*/ 31 w 183"/>
                <a:gd name="T85" fmla="*/ 14 h 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83" h="51">
                  <a:moveTo>
                    <a:pt x="62" y="28"/>
                  </a:moveTo>
                  <a:lnTo>
                    <a:pt x="72" y="30"/>
                  </a:lnTo>
                  <a:lnTo>
                    <a:pt x="82" y="33"/>
                  </a:lnTo>
                  <a:lnTo>
                    <a:pt x="93" y="34"/>
                  </a:lnTo>
                  <a:lnTo>
                    <a:pt x="105" y="36"/>
                  </a:lnTo>
                  <a:lnTo>
                    <a:pt x="116" y="37"/>
                  </a:lnTo>
                  <a:lnTo>
                    <a:pt x="128" y="40"/>
                  </a:lnTo>
                  <a:lnTo>
                    <a:pt x="139" y="41"/>
                  </a:lnTo>
                  <a:lnTo>
                    <a:pt x="149" y="44"/>
                  </a:lnTo>
                  <a:lnTo>
                    <a:pt x="159" y="47"/>
                  </a:lnTo>
                  <a:lnTo>
                    <a:pt x="169" y="51"/>
                  </a:lnTo>
                  <a:lnTo>
                    <a:pt x="171" y="49"/>
                  </a:lnTo>
                  <a:lnTo>
                    <a:pt x="172" y="47"/>
                  </a:lnTo>
                  <a:lnTo>
                    <a:pt x="173" y="46"/>
                  </a:lnTo>
                  <a:lnTo>
                    <a:pt x="176" y="46"/>
                  </a:lnTo>
                  <a:lnTo>
                    <a:pt x="179" y="46"/>
                  </a:lnTo>
                  <a:lnTo>
                    <a:pt x="181" y="46"/>
                  </a:lnTo>
                  <a:lnTo>
                    <a:pt x="182" y="44"/>
                  </a:lnTo>
                  <a:lnTo>
                    <a:pt x="183" y="43"/>
                  </a:lnTo>
                  <a:lnTo>
                    <a:pt x="183" y="40"/>
                  </a:lnTo>
                  <a:lnTo>
                    <a:pt x="182" y="34"/>
                  </a:lnTo>
                  <a:lnTo>
                    <a:pt x="10" y="0"/>
                  </a:lnTo>
                  <a:lnTo>
                    <a:pt x="6" y="0"/>
                  </a:lnTo>
                  <a:lnTo>
                    <a:pt x="2" y="3"/>
                  </a:lnTo>
                  <a:lnTo>
                    <a:pt x="0" y="6"/>
                  </a:lnTo>
                  <a:lnTo>
                    <a:pt x="0" y="10"/>
                  </a:lnTo>
                  <a:lnTo>
                    <a:pt x="0" y="14"/>
                  </a:lnTo>
                  <a:lnTo>
                    <a:pt x="0" y="18"/>
                  </a:lnTo>
                  <a:lnTo>
                    <a:pt x="2" y="24"/>
                  </a:lnTo>
                  <a:lnTo>
                    <a:pt x="3" y="27"/>
                  </a:lnTo>
                  <a:lnTo>
                    <a:pt x="3" y="30"/>
                  </a:lnTo>
                  <a:lnTo>
                    <a:pt x="3" y="31"/>
                  </a:lnTo>
                  <a:lnTo>
                    <a:pt x="6" y="26"/>
                  </a:lnTo>
                  <a:lnTo>
                    <a:pt x="12" y="23"/>
                  </a:lnTo>
                  <a:lnTo>
                    <a:pt x="16" y="21"/>
                  </a:lnTo>
                  <a:lnTo>
                    <a:pt x="23" y="21"/>
                  </a:lnTo>
                  <a:lnTo>
                    <a:pt x="29" y="21"/>
                  </a:lnTo>
                  <a:lnTo>
                    <a:pt x="36" y="23"/>
                  </a:lnTo>
                  <a:lnTo>
                    <a:pt x="43" y="24"/>
                  </a:lnTo>
                  <a:lnTo>
                    <a:pt x="49" y="27"/>
                  </a:lnTo>
                  <a:lnTo>
                    <a:pt x="56" y="28"/>
                  </a:lnTo>
                  <a:lnTo>
                    <a:pt x="62"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89" name="Freeform 99"/>
            <p:cNvSpPr>
              <a:spLocks/>
            </p:cNvSpPr>
            <p:nvPr/>
          </p:nvSpPr>
          <p:spPr bwMode="auto">
            <a:xfrm>
              <a:off x="2420" y="2189"/>
              <a:ext cx="106" cy="155"/>
            </a:xfrm>
            <a:custGeom>
              <a:avLst/>
              <a:gdLst>
                <a:gd name="T0" fmla="*/ 33 w 213"/>
                <a:gd name="T1" fmla="*/ 99 h 311"/>
                <a:gd name="T2" fmla="*/ 38 w 213"/>
                <a:gd name="T3" fmla="*/ 99 h 311"/>
                <a:gd name="T4" fmla="*/ 43 w 213"/>
                <a:gd name="T5" fmla="*/ 98 h 311"/>
                <a:gd name="T6" fmla="*/ 46 w 213"/>
                <a:gd name="T7" fmla="*/ 99 h 311"/>
                <a:gd name="T8" fmla="*/ 45 w 213"/>
                <a:gd name="T9" fmla="*/ 112 h 311"/>
                <a:gd name="T10" fmla="*/ 42 w 213"/>
                <a:gd name="T11" fmla="*/ 125 h 311"/>
                <a:gd name="T12" fmla="*/ 37 w 213"/>
                <a:gd name="T13" fmla="*/ 137 h 311"/>
                <a:gd name="T14" fmla="*/ 19 w 213"/>
                <a:gd name="T15" fmla="*/ 142 h 311"/>
                <a:gd name="T16" fmla="*/ 19 w 213"/>
                <a:gd name="T17" fmla="*/ 146 h 311"/>
                <a:gd name="T18" fmla="*/ 18 w 213"/>
                <a:gd name="T19" fmla="*/ 150 h 311"/>
                <a:gd name="T20" fmla="*/ 25 w 213"/>
                <a:gd name="T21" fmla="*/ 155 h 311"/>
                <a:gd name="T22" fmla="*/ 47 w 213"/>
                <a:gd name="T23" fmla="*/ 150 h 311"/>
                <a:gd name="T24" fmla="*/ 62 w 213"/>
                <a:gd name="T25" fmla="*/ 131 h 311"/>
                <a:gd name="T26" fmla="*/ 75 w 213"/>
                <a:gd name="T27" fmla="*/ 110 h 311"/>
                <a:gd name="T28" fmla="*/ 75 w 213"/>
                <a:gd name="T29" fmla="*/ 119 h 311"/>
                <a:gd name="T30" fmla="*/ 71 w 213"/>
                <a:gd name="T31" fmla="*/ 129 h 311"/>
                <a:gd name="T32" fmla="*/ 67 w 213"/>
                <a:gd name="T33" fmla="*/ 136 h 311"/>
                <a:gd name="T34" fmla="*/ 79 w 213"/>
                <a:gd name="T35" fmla="*/ 130 h 311"/>
                <a:gd name="T36" fmla="*/ 87 w 213"/>
                <a:gd name="T37" fmla="*/ 114 h 311"/>
                <a:gd name="T38" fmla="*/ 90 w 213"/>
                <a:gd name="T39" fmla="*/ 94 h 311"/>
                <a:gd name="T40" fmla="*/ 95 w 213"/>
                <a:gd name="T41" fmla="*/ 87 h 311"/>
                <a:gd name="T42" fmla="*/ 95 w 213"/>
                <a:gd name="T43" fmla="*/ 100 h 311"/>
                <a:gd name="T44" fmla="*/ 92 w 213"/>
                <a:gd name="T45" fmla="*/ 113 h 311"/>
                <a:gd name="T46" fmla="*/ 90 w 213"/>
                <a:gd name="T47" fmla="*/ 127 h 311"/>
                <a:gd name="T48" fmla="*/ 81 w 213"/>
                <a:gd name="T49" fmla="*/ 135 h 311"/>
                <a:gd name="T50" fmla="*/ 73 w 213"/>
                <a:gd name="T51" fmla="*/ 142 h 311"/>
                <a:gd name="T52" fmla="*/ 65 w 213"/>
                <a:gd name="T53" fmla="*/ 151 h 311"/>
                <a:gd name="T54" fmla="*/ 73 w 213"/>
                <a:gd name="T55" fmla="*/ 151 h 311"/>
                <a:gd name="T56" fmla="*/ 83 w 213"/>
                <a:gd name="T57" fmla="*/ 145 h 311"/>
                <a:gd name="T58" fmla="*/ 93 w 213"/>
                <a:gd name="T59" fmla="*/ 137 h 311"/>
                <a:gd name="T60" fmla="*/ 102 w 213"/>
                <a:gd name="T61" fmla="*/ 122 h 311"/>
                <a:gd name="T62" fmla="*/ 103 w 213"/>
                <a:gd name="T63" fmla="*/ 94 h 311"/>
                <a:gd name="T64" fmla="*/ 103 w 213"/>
                <a:gd name="T65" fmla="*/ 66 h 311"/>
                <a:gd name="T66" fmla="*/ 103 w 213"/>
                <a:gd name="T67" fmla="*/ 38 h 311"/>
                <a:gd name="T68" fmla="*/ 104 w 213"/>
                <a:gd name="T69" fmla="*/ 33 h 311"/>
                <a:gd name="T70" fmla="*/ 104 w 213"/>
                <a:gd name="T71" fmla="*/ 26 h 311"/>
                <a:gd name="T72" fmla="*/ 106 w 213"/>
                <a:gd name="T73" fmla="*/ 19 h 311"/>
                <a:gd name="T74" fmla="*/ 93 w 213"/>
                <a:gd name="T75" fmla="*/ 11 h 311"/>
                <a:gd name="T76" fmla="*/ 71 w 213"/>
                <a:gd name="T77" fmla="*/ 6 h 311"/>
                <a:gd name="T78" fmla="*/ 48 w 213"/>
                <a:gd name="T79" fmla="*/ 3 h 311"/>
                <a:gd name="T80" fmla="*/ 41 w 213"/>
                <a:gd name="T81" fmla="*/ 3 h 311"/>
                <a:gd name="T82" fmla="*/ 22 w 213"/>
                <a:gd name="T83" fmla="*/ 21 h 311"/>
                <a:gd name="T84" fmla="*/ 13 w 213"/>
                <a:gd name="T85" fmla="*/ 46 h 311"/>
                <a:gd name="T86" fmla="*/ 6 w 213"/>
                <a:gd name="T87" fmla="*/ 72 h 311"/>
                <a:gd name="T88" fmla="*/ 1 w 213"/>
                <a:gd name="T89" fmla="*/ 84 h 311"/>
                <a:gd name="T90" fmla="*/ 1 w 213"/>
                <a:gd name="T91" fmla="*/ 100 h 311"/>
                <a:gd name="T92" fmla="*/ 2 w 213"/>
                <a:gd name="T93" fmla="*/ 116 h 311"/>
                <a:gd name="T94" fmla="*/ 12 w 213"/>
                <a:gd name="T95" fmla="*/ 124 h 311"/>
                <a:gd name="T96" fmla="*/ 12 w 213"/>
                <a:gd name="T97" fmla="*/ 129 h 311"/>
                <a:gd name="T98" fmla="*/ 11 w 213"/>
                <a:gd name="T99" fmla="*/ 134 h 311"/>
                <a:gd name="T100" fmla="*/ 7 w 213"/>
                <a:gd name="T101" fmla="*/ 140 h 311"/>
                <a:gd name="T102" fmla="*/ 15 w 213"/>
                <a:gd name="T103" fmla="*/ 131 h 311"/>
                <a:gd name="T104" fmla="*/ 22 w 213"/>
                <a:gd name="T105" fmla="*/ 112 h 311"/>
                <a:gd name="T106" fmla="*/ 25 w 213"/>
                <a:gd name="T107" fmla="*/ 92 h 311"/>
                <a:gd name="T108" fmla="*/ 32 w 213"/>
                <a:gd name="T109" fmla="*/ 84 h 311"/>
                <a:gd name="T110" fmla="*/ 34 w 213"/>
                <a:gd name="T111" fmla="*/ 88 h 311"/>
                <a:gd name="T112" fmla="*/ 32 w 213"/>
                <a:gd name="T113" fmla="*/ 93 h 311"/>
                <a:gd name="T114" fmla="*/ 30 w 213"/>
                <a:gd name="T115" fmla="*/ 98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3" h="311">
                  <a:moveTo>
                    <a:pt x="61" y="197"/>
                  </a:moveTo>
                  <a:lnTo>
                    <a:pt x="64" y="198"/>
                  </a:lnTo>
                  <a:lnTo>
                    <a:pt x="67" y="199"/>
                  </a:lnTo>
                  <a:lnTo>
                    <a:pt x="70" y="199"/>
                  </a:lnTo>
                  <a:lnTo>
                    <a:pt x="74" y="199"/>
                  </a:lnTo>
                  <a:lnTo>
                    <a:pt x="77" y="199"/>
                  </a:lnTo>
                  <a:lnTo>
                    <a:pt x="81" y="199"/>
                  </a:lnTo>
                  <a:lnTo>
                    <a:pt x="84" y="198"/>
                  </a:lnTo>
                  <a:lnTo>
                    <a:pt x="87" y="197"/>
                  </a:lnTo>
                  <a:lnTo>
                    <a:pt x="90" y="195"/>
                  </a:lnTo>
                  <a:lnTo>
                    <a:pt x="93" y="192"/>
                  </a:lnTo>
                  <a:lnTo>
                    <a:pt x="93" y="199"/>
                  </a:lnTo>
                  <a:lnTo>
                    <a:pt x="93" y="208"/>
                  </a:lnTo>
                  <a:lnTo>
                    <a:pt x="93" y="217"/>
                  </a:lnTo>
                  <a:lnTo>
                    <a:pt x="91" y="224"/>
                  </a:lnTo>
                  <a:lnTo>
                    <a:pt x="90" y="234"/>
                  </a:lnTo>
                  <a:lnTo>
                    <a:pt x="87" y="242"/>
                  </a:lnTo>
                  <a:lnTo>
                    <a:pt x="84" y="251"/>
                  </a:lnTo>
                  <a:lnTo>
                    <a:pt x="81" y="260"/>
                  </a:lnTo>
                  <a:lnTo>
                    <a:pt x="78" y="267"/>
                  </a:lnTo>
                  <a:lnTo>
                    <a:pt x="75" y="275"/>
                  </a:lnTo>
                  <a:lnTo>
                    <a:pt x="41" y="278"/>
                  </a:lnTo>
                  <a:lnTo>
                    <a:pt x="40" y="281"/>
                  </a:lnTo>
                  <a:lnTo>
                    <a:pt x="38" y="284"/>
                  </a:lnTo>
                  <a:lnTo>
                    <a:pt x="38" y="288"/>
                  </a:lnTo>
                  <a:lnTo>
                    <a:pt x="38" y="290"/>
                  </a:lnTo>
                  <a:lnTo>
                    <a:pt x="38" y="293"/>
                  </a:lnTo>
                  <a:lnTo>
                    <a:pt x="38" y="295"/>
                  </a:lnTo>
                  <a:lnTo>
                    <a:pt x="37" y="297"/>
                  </a:lnTo>
                  <a:lnTo>
                    <a:pt x="37" y="300"/>
                  </a:lnTo>
                  <a:lnTo>
                    <a:pt x="34" y="301"/>
                  </a:lnTo>
                  <a:lnTo>
                    <a:pt x="31" y="303"/>
                  </a:lnTo>
                  <a:lnTo>
                    <a:pt x="51" y="310"/>
                  </a:lnTo>
                  <a:lnTo>
                    <a:pt x="68" y="311"/>
                  </a:lnTo>
                  <a:lnTo>
                    <a:pt x="84" y="308"/>
                  </a:lnTo>
                  <a:lnTo>
                    <a:pt x="95" y="301"/>
                  </a:lnTo>
                  <a:lnTo>
                    <a:pt x="107" y="290"/>
                  </a:lnTo>
                  <a:lnTo>
                    <a:pt x="116" y="277"/>
                  </a:lnTo>
                  <a:lnTo>
                    <a:pt x="124" y="263"/>
                  </a:lnTo>
                  <a:lnTo>
                    <a:pt x="133" y="247"/>
                  </a:lnTo>
                  <a:lnTo>
                    <a:pt x="141" y="234"/>
                  </a:lnTo>
                  <a:lnTo>
                    <a:pt x="151" y="221"/>
                  </a:lnTo>
                  <a:lnTo>
                    <a:pt x="153" y="227"/>
                  </a:lnTo>
                  <a:lnTo>
                    <a:pt x="153" y="232"/>
                  </a:lnTo>
                  <a:lnTo>
                    <a:pt x="151" y="238"/>
                  </a:lnTo>
                  <a:lnTo>
                    <a:pt x="148" y="245"/>
                  </a:lnTo>
                  <a:lnTo>
                    <a:pt x="146" y="252"/>
                  </a:lnTo>
                  <a:lnTo>
                    <a:pt x="143" y="258"/>
                  </a:lnTo>
                  <a:lnTo>
                    <a:pt x="138" y="264"/>
                  </a:lnTo>
                  <a:lnTo>
                    <a:pt x="136" y="268"/>
                  </a:lnTo>
                  <a:lnTo>
                    <a:pt x="134" y="273"/>
                  </a:lnTo>
                  <a:lnTo>
                    <a:pt x="134" y="275"/>
                  </a:lnTo>
                  <a:lnTo>
                    <a:pt x="148" y="270"/>
                  </a:lnTo>
                  <a:lnTo>
                    <a:pt x="159" y="261"/>
                  </a:lnTo>
                  <a:lnTo>
                    <a:pt x="166" y="251"/>
                  </a:lnTo>
                  <a:lnTo>
                    <a:pt x="171" y="241"/>
                  </a:lnTo>
                  <a:lnTo>
                    <a:pt x="174" y="228"/>
                  </a:lnTo>
                  <a:lnTo>
                    <a:pt x="177" y="215"/>
                  </a:lnTo>
                  <a:lnTo>
                    <a:pt x="179" y="202"/>
                  </a:lnTo>
                  <a:lnTo>
                    <a:pt x="181" y="189"/>
                  </a:lnTo>
                  <a:lnTo>
                    <a:pt x="184" y="177"/>
                  </a:lnTo>
                  <a:lnTo>
                    <a:pt x="189" y="165"/>
                  </a:lnTo>
                  <a:lnTo>
                    <a:pt x="191" y="174"/>
                  </a:lnTo>
                  <a:lnTo>
                    <a:pt x="193" y="184"/>
                  </a:lnTo>
                  <a:lnTo>
                    <a:pt x="191" y="192"/>
                  </a:lnTo>
                  <a:lnTo>
                    <a:pt x="190" y="201"/>
                  </a:lnTo>
                  <a:lnTo>
                    <a:pt x="189" y="210"/>
                  </a:lnTo>
                  <a:lnTo>
                    <a:pt x="186" y="218"/>
                  </a:lnTo>
                  <a:lnTo>
                    <a:pt x="184" y="227"/>
                  </a:lnTo>
                  <a:lnTo>
                    <a:pt x="183" y="237"/>
                  </a:lnTo>
                  <a:lnTo>
                    <a:pt x="181" y="245"/>
                  </a:lnTo>
                  <a:lnTo>
                    <a:pt x="181" y="255"/>
                  </a:lnTo>
                  <a:lnTo>
                    <a:pt x="176" y="260"/>
                  </a:lnTo>
                  <a:lnTo>
                    <a:pt x="169" y="265"/>
                  </a:lnTo>
                  <a:lnTo>
                    <a:pt x="163" y="270"/>
                  </a:lnTo>
                  <a:lnTo>
                    <a:pt x="159" y="275"/>
                  </a:lnTo>
                  <a:lnTo>
                    <a:pt x="153" y="280"/>
                  </a:lnTo>
                  <a:lnTo>
                    <a:pt x="147" y="285"/>
                  </a:lnTo>
                  <a:lnTo>
                    <a:pt x="143" y="291"/>
                  </a:lnTo>
                  <a:lnTo>
                    <a:pt x="137" y="297"/>
                  </a:lnTo>
                  <a:lnTo>
                    <a:pt x="131" y="303"/>
                  </a:lnTo>
                  <a:lnTo>
                    <a:pt x="127" y="310"/>
                  </a:lnTo>
                  <a:lnTo>
                    <a:pt x="137" y="307"/>
                  </a:lnTo>
                  <a:lnTo>
                    <a:pt x="146" y="303"/>
                  </a:lnTo>
                  <a:lnTo>
                    <a:pt x="154" y="298"/>
                  </a:lnTo>
                  <a:lnTo>
                    <a:pt x="161" y="295"/>
                  </a:lnTo>
                  <a:lnTo>
                    <a:pt x="167" y="290"/>
                  </a:lnTo>
                  <a:lnTo>
                    <a:pt x="174" y="285"/>
                  </a:lnTo>
                  <a:lnTo>
                    <a:pt x="180" y="280"/>
                  </a:lnTo>
                  <a:lnTo>
                    <a:pt x="187" y="274"/>
                  </a:lnTo>
                  <a:lnTo>
                    <a:pt x="194" y="268"/>
                  </a:lnTo>
                  <a:lnTo>
                    <a:pt x="203" y="261"/>
                  </a:lnTo>
                  <a:lnTo>
                    <a:pt x="204" y="244"/>
                  </a:lnTo>
                  <a:lnTo>
                    <a:pt x="206" y="227"/>
                  </a:lnTo>
                  <a:lnTo>
                    <a:pt x="206" y="208"/>
                  </a:lnTo>
                  <a:lnTo>
                    <a:pt x="206" y="189"/>
                  </a:lnTo>
                  <a:lnTo>
                    <a:pt x="206" y="171"/>
                  </a:lnTo>
                  <a:lnTo>
                    <a:pt x="206" y="151"/>
                  </a:lnTo>
                  <a:lnTo>
                    <a:pt x="206" y="132"/>
                  </a:lnTo>
                  <a:lnTo>
                    <a:pt x="206" y="112"/>
                  </a:lnTo>
                  <a:lnTo>
                    <a:pt x="206" y="93"/>
                  </a:lnTo>
                  <a:lnTo>
                    <a:pt x="206" y="76"/>
                  </a:lnTo>
                  <a:lnTo>
                    <a:pt x="207" y="73"/>
                  </a:lnTo>
                  <a:lnTo>
                    <a:pt x="209" y="71"/>
                  </a:lnTo>
                  <a:lnTo>
                    <a:pt x="209" y="66"/>
                  </a:lnTo>
                  <a:lnTo>
                    <a:pt x="209" y="62"/>
                  </a:lnTo>
                  <a:lnTo>
                    <a:pt x="209" y="58"/>
                  </a:lnTo>
                  <a:lnTo>
                    <a:pt x="209" y="52"/>
                  </a:lnTo>
                  <a:lnTo>
                    <a:pt x="210" y="48"/>
                  </a:lnTo>
                  <a:lnTo>
                    <a:pt x="210" y="43"/>
                  </a:lnTo>
                  <a:lnTo>
                    <a:pt x="212" y="39"/>
                  </a:lnTo>
                  <a:lnTo>
                    <a:pt x="213" y="35"/>
                  </a:lnTo>
                  <a:lnTo>
                    <a:pt x="200" y="28"/>
                  </a:lnTo>
                  <a:lnTo>
                    <a:pt x="186" y="22"/>
                  </a:lnTo>
                  <a:lnTo>
                    <a:pt x="171" y="19"/>
                  </a:lnTo>
                  <a:lnTo>
                    <a:pt x="157" y="16"/>
                  </a:lnTo>
                  <a:lnTo>
                    <a:pt x="143" y="13"/>
                  </a:lnTo>
                  <a:lnTo>
                    <a:pt x="127" y="12"/>
                  </a:lnTo>
                  <a:lnTo>
                    <a:pt x="111" y="10"/>
                  </a:lnTo>
                  <a:lnTo>
                    <a:pt x="97" y="7"/>
                  </a:lnTo>
                  <a:lnTo>
                    <a:pt x="83" y="5"/>
                  </a:lnTo>
                  <a:lnTo>
                    <a:pt x="68" y="0"/>
                  </a:lnTo>
                  <a:lnTo>
                    <a:pt x="83" y="7"/>
                  </a:lnTo>
                  <a:lnTo>
                    <a:pt x="67" y="16"/>
                  </a:lnTo>
                  <a:lnTo>
                    <a:pt x="54" y="28"/>
                  </a:lnTo>
                  <a:lnTo>
                    <a:pt x="44" y="42"/>
                  </a:lnTo>
                  <a:lnTo>
                    <a:pt x="37" y="58"/>
                  </a:lnTo>
                  <a:lnTo>
                    <a:pt x="31" y="75"/>
                  </a:lnTo>
                  <a:lnTo>
                    <a:pt x="27" y="92"/>
                  </a:lnTo>
                  <a:lnTo>
                    <a:pt x="22" y="111"/>
                  </a:lnTo>
                  <a:lnTo>
                    <a:pt x="18" y="128"/>
                  </a:lnTo>
                  <a:lnTo>
                    <a:pt x="12" y="145"/>
                  </a:lnTo>
                  <a:lnTo>
                    <a:pt x="7" y="162"/>
                  </a:lnTo>
                  <a:lnTo>
                    <a:pt x="0" y="162"/>
                  </a:lnTo>
                  <a:lnTo>
                    <a:pt x="2" y="169"/>
                  </a:lnTo>
                  <a:lnTo>
                    <a:pt x="2" y="179"/>
                  </a:lnTo>
                  <a:lnTo>
                    <a:pt x="2" y="189"/>
                  </a:lnTo>
                  <a:lnTo>
                    <a:pt x="2" y="201"/>
                  </a:lnTo>
                  <a:lnTo>
                    <a:pt x="2" y="212"/>
                  </a:lnTo>
                  <a:lnTo>
                    <a:pt x="2" y="222"/>
                  </a:lnTo>
                  <a:lnTo>
                    <a:pt x="5" y="232"/>
                  </a:lnTo>
                  <a:lnTo>
                    <a:pt x="8" y="240"/>
                  </a:lnTo>
                  <a:lnTo>
                    <a:pt x="15" y="245"/>
                  </a:lnTo>
                  <a:lnTo>
                    <a:pt x="24" y="248"/>
                  </a:lnTo>
                  <a:lnTo>
                    <a:pt x="25" y="251"/>
                  </a:lnTo>
                  <a:lnTo>
                    <a:pt x="25" y="255"/>
                  </a:lnTo>
                  <a:lnTo>
                    <a:pt x="25" y="258"/>
                  </a:lnTo>
                  <a:lnTo>
                    <a:pt x="25" y="263"/>
                  </a:lnTo>
                  <a:lnTo>
                    <a:pt x="24" y="265"/>
                  </a:lnTo>
                  <a:lnTo>
                    <a:pt x="22" y="268"/>
                  </a:lnTo>
                  <a:lnTo>
                    <a:pt x="20" y="273"/>
                  </a:lnTo>
                  <a:lnTo>
                    <a:pt x="18" y="275"/>
                  </a:lnTo>
                  <a:lnTo>
                    <a:pt x="15" y="280"/>
                  </a:lnTo>
                  <a:lnTo>
                    <a:pt x="14" y="283"/>
                  </a:lnTo>
                  <a:lnTo>
                    <a:pt x="24" y="274"/>
                  </a:lnTo>
                  <a:lnTo>
                    <a:pt x="31" y="263"/>
                  </a:lnTo>
                  <a:lnTo>
                    <a:pt x="37" y="251"/>
                  </a:lnTo>
                  <a:lnTo>
                    <a:pt x="41" y="238"/>
                  </a:lnTo>
                  <a:lnTo>
                    <a:pt x="44" y="225"/>
                  </a:lnTo>
                  <a:lnTo>
                    <a:pt x="45" y="211"/>
                  </a:lnTo>
                  <a:lnTo>
                    <a:pt x="48" y="198"/>
                  </a:lnTo>
                  <a:lnTo>
                    <a:pt x="51" y="185"/>
                  </a:lnTo>
                  <a:lnTo>
                    <a:pt x="55" y="175"/>
                  </a:lnTo>
                  <a:lnTo>
                    <a:pt x="61" y="165"/>
                  </a:lnTo>
                  <a:lnTo>
                    <a:pt x="65" y="168"/>
                  </a:lnTo>
                  <a:lnTo>
                    <a:pt x="67" y="171"/>
                  </a:lnTo>
                  <a:lnTo>
                    <a:pt x="68" y="174"/>
                  </a:lnTo>
                  <a:lnTo>
                    <a:pt x="68" y="177"/>
                  </a:lnTo>
                  <a:lnTo>
                    <a:pt x="67" y="181"/>
                  </a:lnTo>
                  <a:lnTo>
                    <a:pt x="65" y="184"/>
                  </a:lnTo>
                  <a:lnTo>
                    <a:pt x="64" y="187"/>
                  </a:lnTo>
                  <a:lnTo>
                    <a:pt x="63" y="191"/>
                  </a:lnTo>
                  <a:lnTo>
                    <a:pt x="61" y="194"/>
                  </a:lnTo>
                  <a:lnTo>
                    <a:pt x="61" y="197"/>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0" name="Freeform 100"/>
            <p:cNvSpPr>
              <a:spLocks/>
            </p:cNvSpPr>
            <p:nvPr/>
          </p:nvSpPr>
          <p:spPr bwMode="auto">
            <a:xfrm>
              <a:off x="2442" y="2290"/>
              <a:ext cx="17" cy="31"/>
            </a:xfrm>
            <a:custGeom>
              <a:avLst/>
              <a:gdLst>
                <a:gd name="T0" fmla="*/ 17 w 34"/>
                <a:gd name="T1" fmla="*/ 3 h 61"/>
                <a:gd name="T2" fmla="*/ 16 w 34"/>
                <a:gd name="T3" fmla="*/ 3 h 61"/>
                <a:gd name="T4" fmla="*/ 15 w 34"/>
                <a:gd name="T5" fmla="*/ 3 h 61"/>
                <a:gd name="T6" fmla="*/ 14 w 34"/>
                <a:gd name="T7" fmla="*/ 3 h 61"/>
                <a:gd name="T8" fmla="*/ 13 w 34"/>
                <a:gd name="T9" fmla="*/ 2 h 61"/>
                <a:gd name="T10" fmla="*/ 12 w 34"/>
                <a:gd name="T11" fmla="*/ 2 h 61"/>
                <a:gd name="T12" fmla="*/ 11 w 34"/>
                <a:gd name="T13" fmla="*/ 2 h 61"/>
                <a:gd name="T14" fmla="*/ 10 w 34"/>
                <a:gd name="T15" fmla="*/ 2 h 61"/>
                <a:gd name="T16" fmla="*/ 9 w 34"/>
                <a:gd name="T17" fmla="*/ 1 h 61"/>
                <a:gd name="T18" fmla="*/ 8 w 34"/>
                <a:gd name="T19" fmla="*/ 1 h 61"/>
                <a:gd name="T20" fmla="*/ 7 w 34"/>
                <a:gd name="T21" fmla="*/ 0 h 61"/>
                <a:gd name="T22" fmla="*/ 0 w 34"/>
                <a:gd name="T23" fmla="*/ 31 h 61"/>
                <a:gd name="T24" fmla="*/ 2 w 34"/>
                <a:gd name="T25" fmla="*/ 30 h 61"/>
                <a:gd name="T26" fmla="*/ 2 w 34"/>
                <a:gd name="T27" fmla="*/ 30 h 61"/>
                <a:gd name="T28" fmla="*/ 4 w 34"/>
                <a:gd name="T29" fmla="*/ 29 h 61"/>
                <a:gd name="T30" fmla="*/ 5 w 34"/>
                <a:gd name="T31" fmla="*/ 28 h 61"/>
                <a:gd name="T32" fmla="*/ 7 w 34"/>
                <a:gd name="T33" fmla="*/ 27 h 61"/>
                <a:gd name="T34" fmla="*/ 8 w 34"/>
                <a:gd name="T35" fmla="*/ 27 h 61"/>
                <a:gd name="T36" fmla="*/ 10 w 34"/>
                <a:gd name="T37" fmla="*/ 27 h 61"/>
                <a:gd name="T38" fmla="*/ 11 w 34"/>
                <a:gd name="T39" fmla="*/ 27 h 61"/>
                <a:gd name="T40" fmla="*/ 12 w 34"/>
                <a:gd name="T41" fmla="*/ 28 h 61"/>
                <a:gd name="T42" fmla="*/ 14 w 34"/>
                <a:gd name="T43" fmla="*/ 29 h 61"/>
                <a:gd name="T44" fmla="*/ 15 w 34"/>
                <a:gd name="T45" fmla="*/ 27 h 61"/>
                <a:gd name="T46" fmla="*/ 15 w 34"/>
                <a:gd name="T47" fmla="*/ 24 h 61"/>
                <a:gd name="T48" fmla="*/ 15 w 34"/>
                <a:gd name="T49" fmla="*/ 22 h 61"/>
                <a:gd name="T50" fmla="*/ 15 w 34"/>
                <a:gd name="T51" fmla="*/ 19 h 61"/>
                <a:gd name="T52" fmla="*/ 15 w 34"/>
                <a:gd name="T53" fmla="*/ 16 h 61"/>
                <a:gd name="T54" fmla="*/ 15 w 34"/>
                <a:gd name="T55" fmla="*/ 13 h 61"/>
                <a:gd name="T56" fmla="*/ 16 w 34"/>
                <a:gd name="T57" fmla="*/ 11 h 61"/>
                <a:gd name="T58" fmla="*/ 16 w 34"/>
                <a:gd name="T59" fmla="*/ 8 h 61"/>
                <a:gd name="T60" fmla="*/ 17 w 34"/>
                <a:gd name="T61" fmla="*/ 5 h 61"/>
                <a:gd name="T62" fmla="*/ 17 w 34"/>
                <a:gd name="T63" fmla="*/ 3 h 61"/>
                <a:gd name="T64" fmla="*/ 17 w 34"/>
                <a:gd name="T65" fmla="*/ 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4" h="61">
                  <a:moveTo>
                    <a:pt x="34" y="6"/>
                  </a:moveTo>
                  <a:lnTo>
                    <a:pt x="31" y="6"/>
                  </a:lnTo>
                  <a:lnTo>
                    <a:pt x="30" y="6"/>
                  </a:lnTo>
                  <a:lnTo>
                    <a:pt x="27" y="6"/>
                  </a:lnTo>
                  <a:lnTo>
                    <a:pt x="26" y="4"/>
                  </a:lnTo>
                  <a:lnTo>
                    <a:pt x="23" y="4"/>
                  </a:lnTo>
                  <a:lnTo>
                    <a:pt x="21" y="3"/>
                  </a:lnTo>
                  <a:lnTo>
                    <a:pt x="20" y="3"/>
                  </a:lnTo>
                  <a:lnTo>
                    <a:pt x="17" y="1"/>
                  </a:lnTo>
                  <a:lnTo>
                    <a:pt x="16" y="1"/>
                  </a:lnTo>
                  <a:lnTo>
                    <a:pt x="14" y="0"/>
                  </a:lnTo>
                  <a:lnTo>
                    <a:pt x="0" y="61"/>
                  </a:lnTo>
                  <a:lnTo>
                    <a:pt x="3" y="60"/>
                  </a:lnTo>
                  <a:lnTo>
                    <a:pt x="4" y="59"/>
                  </a:lnTo>
                  <a:lnTo>
                    <a:pt x="7" y="57"/>
                  </a:lnTo>
                  <a:lnTo>
                    <a:pt x="10" y="56"/>
                  </a:lnTo>
                  <a:lnTo>
                    <a:pt x="13" y="54"/>
                  </a:lnTo>
                  <a:lnTo>
                    <a:pt x="16" y="54"/>
                  </a:lnTo>
                  <a:lnTo>
                    <a:pt x="20" y="54"/>
                  </a:lnTo>
                  <a:lnTo>
                    <a:pt x="21" y="54"/>
                  </a:lnTo>
                  <a:lnTo>
                    <a:pt x="24" y="56"/>
                  </a:lnTo>
                  <a:lnTo>
                    <a:pt x="27" y="57"/>
                  </a:lnTo>
                  <a:lnTo>
                    <a:pt x="29" y="53"/>
                  </a:lnTo>
                  <a:lnTo>
                    <a:pt x="30" y="47"/>
                  </a:lnTo>
                  <a:lnTo>
                    <a:pt x="30" y="43"/>
                  </a:lnTo>
                  <a:lnTo>
                    <a:pt x="30" y="37"/>
                  </a:lnTo>
                  <a:lnTo>
                    <a:pt x="30" y="31"/>
                  </a:lnTo>
                  <a:lnTo>
                    <a:pt x="30" y="26"/>
                  </a:lnTo>
                  <a:lnTo>
                    <a:pt x="31" y="21"/>
                  </a:lnTo>
                  <a:lnTo>
                    <a:pt x="31" y="16"/>
                  </a:lnTo>
                  <a:lnTo>
                    <a:pt x="33" y="1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1" name="Freeform 101"/>
            <p:cNvSpPr>
              <a:spLocks/>
            </p:cNvSpPr>
            <p:nvPr/>
          </p:nvSpPr>
          <p:spPr bwMode="auto">
            <a:xfrm>
              <a:off x="2415" y="2310"/>
              <a:ext cx="12" cy="26"/>
            </a:xfrm>
            <a:custGeom>
              <a:avLst/>
              <a:gdLst>
                <a:gd name="T0" fmla="*/ 4 w 24"/>
                <a:gd name="T1" fmla="*/ 1 h 53"/>
                <a:gd name="T2" fmla="*/ 5 w 24"/>
                <a:gd name="T3" fmla="*/ 3 h 53"/>
                <a:gd name="T4" fmla="*/ 4 w 24"/>
                <a:gd name="T5" fmla="*/ 6 h 53"/>
                <a:gd name="T6" fmla="*/ 4 w 24"/>
                <a:gd name="T7" fmla="*/ 8 h 53"/>
                <a:gd name="T8" fmla="*/ 3 w 24"/>
                <a:gd name="T9" fmla="*/ 11 h 53"/>
                <a:gd name="T10" fmla="*/ 2 w 24"/>
                <a:gd name="T11" fmla="*/ 13 h 53"/>
                <a:gd name="T12" fmla="*/ 1 w 24"/>
                <a:gd name="T13" fmla="*/ 15 h 53"/>
                <a:gd name="T14" fmla="*/ 1 w 24"/>
                <a:gd name="T15" fmla="*/ 18 h 53"/>
                <a:gd name="T16" fmla="*/ 1 w 24"/>
                <a:gd name="T17" fmla="*/ 20 h 53"/>
                <a:gd name="T18" fmla="*/ 2 w 24"/>
                <a:gd name="T19" fmla="*/ 21 h 53"/>
                <a:gd name="T20" fmla="*/ 4 w 24"/>
                <a:gd name="T21" fmla="*/ 24 h 53"/>
                <a:gd name="T22" fmla="*/ 0 w 24"/>
                <a:gd name="T23" fmla="*/ 26 h 53"/>
                <a:gd name="T24" fmla="*/ 1 w 24"/>
                <a:gd name="T25" fmla="*/ 26 h 53"/>
                <a:gd name="T26" fmla="*/ 2 w 24"/>
                <a:gd name="T27" fmla="*/ 25 h 53"/>
                <a:gd name="T28" fmla="*/ 4 w 24"/>
                <a:gd name="T29" fmla="*/ 24 h 53"/>
                <a:gd name="T30" fmla="*/ 5 w 24"/>
                <a:gd name="T31" fmla="*/ 24 h 53"/>
                <a:gd name="T32" fmla="*/ 6 w 24"/>
                <a:gd name="T33" fmla="*/ 23 h 53"/>
                <a:gd name="T34" fmla="*/ 8 w 24"/>
                <a:gd name="T35" fmla="*/ 22 h 53"/>
                <a:gd name="T36" fmla="*/ 9 w 24"/>
                <a:gd name="T37" fmla="*/ 21 h 53"/>
                <a:gd name="T38" fmla="*/ 9 w 24"/>
                <a:gd name="T39" fmla="*/ 19 h 53"/>
                <a:gd name="T40" fmla="*/ 10 w 24"/>
                <a:gd name="T41" fmla="*/ 18 h 53"/>
                <a:gd name="T42" fmla="*/ 10 w 24"/>
                <a:gd name="T43" fmla="*/ 16 h 53"/>
                <a:gd name="T44" fmla="*/ 10 w 24"/>
                <a:gd name="T45" fmla="*/ 15 h 53"/>
                <a:gd name="T46" fmla="*/ 11 w 24"/>
                <a:gd name="T47" fmla="*/ 13 h 53"/>
                <a:gd name="T48" fmla="*/ 11 w 24"/>
                <a:gd name="T49" fmla="*/ 11 h 53"/>
                <a:gd name="T50" fmla="*/ 11 w 24"/>
                <a:gd name="T51" fmla="*/ 8 h 53"/>
                <a:gd name="T52" fmla="*/ 12 w 24"/>
                <a:gd name="T53" fmla="*/ 6 h 53"/>
                <a:gd name="T54" fmla="*/ 12 w 24"/>
                <a:gd name="T55" fmla="*/ 4 h 53"/>
                <a:gd name="T56" fmla="*/ 11 w 24"/>
                <a:gd name="T57" fmla="*/ 2 h 53"/>
                <a:gd name="T58" fmla="*/ 10 w 24"/>
                <a:gd name="T59" fmla="*/ 1 h 53"/>
                <a:gd name="T60" fmla="*/ 8 w 24"/>
                <a:gd name="T61" fmla="*/ 0 h 53"/>
                <a:gd name="T62" fmla="*/ 5 w 24"/>
                <a:gd name="T63" fmla="*/ 1 h 53"/>
                <a:gd name="T64" fmla="*/ 5 w 24"/>
                <a:gd name="T65" fmla="*/ 1 h 53"/>
                <a:gd name="T66" fmla="*/ 4 w 24"/>
                <a:gd name="T67" fmla="*/ 1 h 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4" h="53">
                  <a:moveTo>
                    <a:pt x="8" y="2"/>
                  </a:moveTo>
                  <a:lnTo>
                    <a:pt x="10" y="6"/>
                  </a:lnTo>
                  <a:lnTo>
                    <a:pt x="8" y="12"/>
                  </a:lnTo>
                  <a:lnTo>
                    <a:pt x="7" y="16"/>
                  </a:lnTo>
                  <a:lnTo>
                    <a:pt x="5" y="22"/>
                  </a:lnTo>
                  <a:lnTo>
                    <a:pt x="4" y="26"/>
                  </a:lnTo>
                  <a:lnTo>
                    <a:pt x="2" y="31"/>
                  </a:lnTo>
                  <a:lnTo>
                    <a:pt x="2" y="36"/>
                  </a:lnTo>
                  <a:lnTo>
                    <a:pt x="2" y="41"/>
                  </a:lnTo>
                  <a:lnTo>
                    <a:pt x="4" y="43"/>
                  </a:lnTo>
                  <a:lnTo>
                    <a:pt x="7" y="48"/>
                  </a:lnTo>
                  <a:lnTo>
                    <a:pt x="0" y="53"/>
                  </a:lnTo>
                  <a:lnTo>
                    <a:pt x="2" y="52"/>
                  </a:lnTo>
                  <a:lnTo>
                    <a:pt x="4" y="51"/>
                  </a:lnTo>
                  <a:lnTo>
                    <a:pt x="7" y="49"/>
                  </a:lnTo>
                  <a:lnTo>
                    <a:pt x="10" y="48"/>
                  </a:lnTo>
                  <a:lnTo>
                    <a:pt x="12" y="46"/>
                  </a:lnTo>
                  <a:lnTo>
                    <a:pt x="15" y="45"/>
                  </a:lnTo>
                  <a:lnTo>
                    <a:pt x="17" y="42"/>
                  </a:lnTo>
                  <a:lnTo>
                    <a:pt x="18" y="39"/>
                  </a:lnTo>
                  <a:lnTo>
                    <a:pt x="20" y="36"/>
                  </a:lnTo>
                  <a:lnTo>
                    <a:pt x="20" y="33"/>
                  </a:lnTo>
                  <a:lnTo>
                    <a:pt x="20" y="31"/>
                  </a:lnTo>
                  <a:lnTo>
                    <a:pt x="21" y="26"/>
                  </a:lnTo>
                  <a:lnTo>
                    <a:pt x="22" y="22"/>
                  </a:lnTo>
                  <a:lnTo>
                    <a:pt x="22" y="16"/>
                  </a:lnTo>
                  <a:lnTo>
                    <a:pt x="24" y="12"/>
                  </a:lnTo>
                  <a:lnTo>
                    <a:pt x="24" y="8"/>
                  </a:lnTo>
                  <a:lnTo>
                    <a:pt x="22" y="5"/>
                  </a:lnTo>
                  <a:lnTo>
                    <a:pt x="20" y="2"/>
                  </a:lnTo>
                  <a:lnTo>
                    <a:pt x="15" y="0"/>
                  </a:lnTo>
                  <a:lnTo>
                    <a:pt x="10" y="2"/>
                  </a:lnTo>
                  <a:lnTo>
                    <a:pt x="8"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2" name="Freeform 102"/>
            <p:cNvSpPr>
              <a:spLocks/>
            </p:cNvSpPr>
            <p:nvPr/>
          </p:nvSpPr>
          <p:spPr bwMode="auto">
            <a:xfrm>
              <a:off x="2087" y="3301"/>
              <a:ext cx="1" cy="1"/>
            </a:xfrm>
            <a:custGeom>
              <a:avLst/>
              <a:gdLst>
                <a:gd name="T0" fmla="*/ 1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1 h 1"/>
                <a:gd name="T22" fmla="*/ 0 w 2"/>
                <a:gd name="T23" fmla="*/ 1 h 1"/>
                <a:gd name="T24" fmla="*/ 1 w 2"/>
                <a:gd name="T25" fmla="*/ 0 h 1"/>
                <a:gd name="T26" fmla="*/ 1 w 2"/>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
                  <a:moveTo>
                    <a:pt x="2" y="0"/>
                  </a:moveTo>
                  <a:lnTo>
                    <a:pt x="2" y="0"/>
                  </a:lnTo>
                  <a:lnTo>
                    <a:pt x="1" y="0"/>
                  </a:lnTo>
                  <a:lnTo>
                    <a:pt x="0" y="0"/>
                  </a:lnTo>
                  <a:lnTo>
                    <a:pt x="0"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3" name="Freeform 103"/>
            <p:cNvSpPr>
              <a:spLocks/>
            </p:cNvSpPr>
            <p:nvPr/>
          </p:nvSpPr>
          <p:spPr bwMode="auto">
            <a:xfrm>
              <a:off x="2009" y="3296"/>
              <a:ext cx="84" cy="35"/>
            </a:xfrm>
            <a:custGeom>
              <a:avLst/>
              <a:gdLst>
                <a:gd name="T0" fmla="*/ 78 w 169"/>
                <a:gd name="T1" fmla="*/ 6 h 69"/>
                <a:gd name="T2" fmla="*/ 78 w 169"/>
                <a:gd name="T3" fmla="*/ 6 h 69"/>
                <a:gd name="T4" fmla="*/ 70 w 169"/>
                <a:gd name="T5" fmla="*/ 8 h 69"/>
                <a:gd name="T6" fmla="*/ 64 w 169"/>
                <a:gd name="T7" fmla="*/ 9 h 69"/>
                <a:gd name="T8" fmla="*/ 57 w 169"/>
                <a:gd name="T9" fmla="*/ 10 h 69"/>
                <a:gd name="T10" fmla="*/ 51 w 169"/>
                <a:gd name="T11" fmla="*/ 11 h 69"/>
                <a:gd name="T12" fmla="*/ 45 w 169"/>
                <a:gd name="T13" fmla="*/ 13 h 69"/>
                <a:gd name="T14" fmla="*/ 39 w 169"/>
                <a:gd name="T15" fmla="*/ 14 h 69"/>
                <a:gd name="T16" fmla="*/ 33 w 169"/>
                <a:gd name="T17" fmla="*/ 16 h 69"/>
                <a:gd name="T18" fmla="*/ 26 w 169"/>
                <a:gd name="T19" fmla="*/ 18 h 69"/>
                <a:gd name="T20" fmla="*/ 21 w 169"/>
                <a:gd name="T21" fmla="*/ 22 h 69"/>
                <a:gd name="T22" fmla="*/ 14 w 169"/>
                <a:gd name="T23" fmla="*/ 26 h 69"/>
                <a:gd name="T24" fmla="*/ 13 w 169"/>
                <a:gd name="T25" fmla="*/ 27 h 69"/>
                <a:gd name="T26" fmla="*/ 11 w 169"/>
                <a:gd name="T27" fmla="*/ 28 h 69"/>
                <a:gd name="T28" fmla="*/ 9 w 169"/>
                <a:gd name="T29" fmla="*/ 28 h 69"/>
                <a:gd name="T30" fmla="*/ 6 w 169"/>
                <a:gd name="T31" fmla="*/ 28 h 69"/>
                <a:gd name="T32" fmla="*/ 5 w 169"/>
                <a:gd name="T33" fmla="*/ 28 h 69"/>
                <a:gd name="T34" fmla="*/ 3 w 169"/>
                <a:gd name="T35" fmla="*/ 29 h 69"/>
                <a:gd name="T36" fmla="*/ 1 w 169"/>
                <a:gd name="T37" fmla="*/ 30 h 69"/>
                <a:gd name="T38" fmla="*/ 0 w 169"/>
                <a:gd name="T39" fmla="*/ 31 h 69"/>
                <a:gd name="T40" fmla="*/ 0 w 169"/>
                <a:gd name="T41" fmla="*/ 33 h 69"/>
                <a:gd name="T42" fmla="*/ 0 w 169"/>
                <a:gd name="T43" fmla="*/ 35 h 69"/>
                <a:gd name="T44" fmla="*/ 7 w 169"/>
                <a:gd name="T45" fmla="*/ 33 h 69"/>
                <a:gd name="T46" fmla="*/ 14 w 169"/>
                <a:gd name="T47" fmla="*/ 31 h 69"/>
                <a:gd name="T48" fmla="*/ 22 w 169"/>
                <a:gd name="T49" fmla="*/ 30 h 69"/>
                <a:gd name="T50" fmla="*/ 29 w 169"/>
                <a:gd name="T51" fmla="*/ 28 h 69"/>
                <a:gd name="T52" fmla="*/ 37 w 169"/>
                <a:gd name="T53" fmla="*/ 26 h 69"/>
                <a:gd name="T54" fmla="*/ 44 w 169"/>
                <a:gd name="T55" fmla="*/ 25 h 69"/>
                <a:gd name="T56" fmla="*/ 52 w 169"/>
                <a:gd name="T57" fmla="*/ 23 h 69"/>
                <a:gd name="T58" fmla="*/ 59 w 169"/>
                <a:gd name="T59" fmla="*/ 23 h 69"/>
                <a:gd name="T60" fmla="*/ 66 w 169"/>
                <a:gd name="T61" fmla="*/ 21 h 69"/>
                <a:gd name="T62" fmla="*/ 72 w 169"/>
                <a:gd name="T63" fmla="*/ 21 h 69"/>
                <a:gd name="T64" fmla="*/ 74 w 169"/>
                <a:gd name="T65" fmla="*/ 19 h 69"/>
                <a:gd name="T66" fmla="*/ 76 w 169"/>
                <a:gd name="T67" fmla="*/ 18 h 69"/>
                <a:gd name="T68" fmla="*/ 77 w 169"/>
                <a:gd name="T69" fmla="*/ 16 h 69"/>
                <a:gd name="T70" fmla="*/ 79 w 169"/>
                <a:gd name="T71" fmla="*/ 13 h 69"/>
                <a:gd name="T72" fmla="*/ 80 w 169"/>
                <a:gd name="T73" fmla="*/ 11 h 69"/>
                <a:gd name="T74" fmla="*/ 81 w 169"/>
                <a:gd name="T75" fmla="*/ 9 h 69"/>
                <a:gd name="T76" fmla="*/ 82 w 169"/>
                <a:gd name="T77" fmla="*/ 7 h 69"/>
                <a:gd name="T78" fmla="*/ 83 w 169"/>
                <a:gd name="T79" fmla="*/ 5 h 69"/>
                <a:gd name="T80" fmla="*/ 84 w 169"/>
                <a:gd name="T81" fmla="*/ 3 h 69"/>
                <a:gd name="T82" fmla="*/ 84 w 169"/>
                <a:gd name="T83" fmla="*/ 0 h 69"/>
                <a:gd name="T84" fmla="*/ 79 w 169"/>
                <a:gd name="T85" fmla="*/ 6 h 69"/>
                <a:gd name="T86" fmla="*/ 78 w 169"/>
                <a:gd name="T87" fmla="*/ 6 h 69"/>
                <a:gd name="T88" fmla="*/ 78 w 169"/>
                <a:gd name="T89" fmla="*/ 6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69" h="69">
                  <a:moveTo>
                    <a:pt x="157" y="12"/>
                  </a:moveTo>
                  <a:lnTo>
                    <a:pt x="157" y="12"/>
                  </a:lnTo>
                  <a:lnTo>
                    <a:pt x="141" y="15"/>
                  </a:lnTo>
                  <a:lnTo>
                    <a:pt x="128" y="18"/>
                  </a:lnTo>
                  <a:lnTo>
                    <a:pt x="115" y="19"/>
                  </a:lnTo>
                  <a:lnTo>
                    <a:pt x="102" y="22"/>
                  </a:lnTo>
                  <a:lnTo>
                    <a:pt x="91" y="25"/>
                  </a:lnTo>
                  <a:lnTo>
                    <a:pt x="78" y="28"/>
                  </a:lnTo>
                  <a:lnTo>
                    <a:pt x="66" y="32"/>
                  </a:lnTo>
                  <a:lnTo>
                    <a:pt x="53" y="36"/>
                  </a:lnTo>
                  <a:lnTo>
                    <a:pt x="42" y="43"/>
                  </a:lnTo>
                  <a:lnTo>
                    <a:pt x="29" y="52"/>
                  </a:lnTo>
                  <a:lnTo>
                    <a:pt x="26" y="53"/>
                  </a:lnTo>
                  <a:lnTo>
                    <a:pt x="22" y="55"/>
                  </a:lnTo>
                  <a:lnTo>
                    <a:pt x="18" y="56"/>
                  </a:lnTo>
                  <a:lnTo>
                    <a:pt x="13" y="56"/>
                  </a:lnTo>
                  <a:lnTo>
                    <a:pt x="11" y="56"/>
                  </a:lnTo>
                  <a:lnTo>
                    <a:pt x="6" y="58"/>
                  </a:lnTo>
                  <a:lnTo>
                    <a:pt x="3" y="59"/>
                  </a:lnTo>
                  <a:lnTo>
                    <a:pt x="0" y="61"/>
                  </a:lnTo>
                  <a:lnTo>
                    <a:pt x="0" y="65"/>
                  </a:lnTo>
                  <a:lnTo>
                    <a:pt x="0" y="69"/>
                  </a:lnTo>
                  <a:lnTo>
                    <a:pt x="15" y="66"/>
                  </a:lnTo>
                  <a:lnTo>
                    <a:pt x="29" y="62"/>
                  </a:lnTo>
                  <a:lnTo>
                    <a:pt x="45" y="59"/>
                  </a:lnTo>
                  <a:lnTo>
                    <a:pt x="59" y="56"/>
                  </a:lnTo>
                  <a:lnTo>
                    <a:pt x="75" y="52"/>
                  </a:lnTo>
                  <a:lnTo>
                    <a:pt x="89" y="49"/>
                  </a:lnTo>
                  <a:lnTo>
                    <a:pt x="105" y="46"/>
                  </a:lnTo>
                  <a:lnTo>
                    <a:pt x="118" y="45"/>
                  </a:lnTo>
                  <a:lnTo>
                    <a:pt x="132" y="42"/>
                  </a:lnTo>
                  <a:lnTo>
                    <a:pt x="145" y="41"/>
                  </a:lnTo>
                  <a:lnTo>
                    <a:pt x="148" y="38"/>
                  </a:lnTo>
                  <a:lnTo>
                    <a:pt x="152" y="35"/>
                  </a:lnTo>
                  <a:lnTo>
                    <a:pt x="155" y="31"/>
                  </a:lnTo>
                  <a:lnTo>
                    <a:pt x="158" y="26"/>
                  </a:lnTo>
                  <a:lnTo>
                    <a:pt x="161" y="22"/>
                  </a:lnTo>
                  <a:lnTo>
                    <a:pt x="162" y="18"/>
                  </a:lnTo>
                  <a:lnTo>
                    <a:pt x="165" y="13"/>
                  </a:lnTo>
                  <a:lnTo>
                    <a:pt x="167" y="9"/>
                  </a:lnTo>
                  <a:lnTo>
                    <a:pt x="168" y="5"/>
                  </a:lnTo>
                  <a:lnTo>
                    <a:pt x="169" y="0"/>
                  </a:lnTo>
                  <a:lnTo>
                    <a:pt x="159" y="11"/>
                  </a:lnTo>
                  <a:lnTo>
                    <a:pt x="157"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4" name="Freeform 104"/>
            <p:cNvSpPr>
              <a:spLocks/>
            </p:cNvSpPr>
            <p:nvPr/>
          </p:nvSpPr>
          <p:spPr bwMode="auto">
            <a:xfrm>
              <a:off x="2085" y="3298"/>
              <a:ext cx="3" cy="4"/>
            </a:xfrm>
            <a:custGeom>
              <a:avLst/>
              <a:gdLst>
                <a:gd name="T0" fmla="*/ 0 w 5"/>
                <a:gd name="T1" fmla="*/ 0 h 7"/>
                <a:gd name="T2" fmla="*/ 0 w 5"/>
                <a:gd name="T3" fmla="*/ 2 h 7"/>
                <a:gd name="T4" fmla="*/ 2 w 5"/>
                <a:gd name="T5" fmla="*/ 4 h 7"/>
                <a:gd name="T6" fmla="*/ 2 w 5"/>
                <a:gd name="T7" fmla="*/ 3 h 7"/>
                <a:gd name="T8" fmla="*/ 2 w 5"/>
                <a:gd name="T9" fmla="*/ 3 h 7"/>
                <a:gd name="T10" fmla="*/ 2 w 5"/>
                <a:gd name="T11" fmla="*/ 3 h 7"/>
                <a:gd name="T12" fmla="*/ 2 w 5"/>
                <a:gd name="T13" fmla="*/ 3 h 7"/>
                <a:gd name="T14" fmla="*/ 2 w 5"/>
                <a:gd name="T15" fmla="*/ 3 h 7"/>
                <a:gd name="T16" fmla="*/ 2 w 5"/>
                <a:gd name="T17" fmla="*/ 3 h 7"/>
                <a:gd name="T18" fmla="*/ 2 w 5"/>
                <a:gd name="T19" fmla="*/ 3 h 7"/>
                <a:gd name="T20" fmla="*/ 2 w 5"/>
                <a:gd name="T21" fmla="*/ 3 h 7"/>
                <a:gd name="T22" fmla="*/ 3 w 5"/>
                <a:gd name="T23" fmla="*/ 3 h 7"/>
                <a:gd name="T24" fmla="*/ 3 w 5"/>
                <a:gd name="T25" fmla="*/ 3 h 7"/>
                <a:gd name="T26" fmla="*/ 1 w 5"/>
                <a:gd name="T27" fmla="*/ 1 h 7"/>
                <a:gd name="T28" fmla="*/ 1 w 5"/>
                <a:gd name="T29" fmla="*/ 1 h 7"/>
                <a:gd name="T30" fmla="*/ 0 w 5"/>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 h="7">
                  <a:moveTo>
                    <a:pt x="0" y="0"/>
                  </a:moveTo>
                  <a:lnTo>
                    <a:pt x="0" y="4"/>
                  </a:lnTo>
                  <a:lnTo>
                    <a:pt x="3" y="7"/>
                  </a:lnTo>
                  <a:lnTo>
                    <a:pt x="3" y="6"/>
                  </a:lnTo>
                  <a:lnTo>
                    <a:pt x="4" y="6"/>
                  </a:lnTo>
                  <a:lnTo>
                    <a:pt x="5" y="6"/>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5" name="Freeform 105"/>
            <p:cNvSpPr>
              <a:spLocks/>
            </p:cNvSpPr>
            <p:nvPr/>
          </p:nvSpPr>
          <p:spPr bwMode="auto">
            <a:xfrm>
              <a:off x="2490" y="3310"/>
              <a:ext cx="93" cy="77"/>
            </a:xfrm>
            <a:custGeom>
              <a:avLst/>
              <a:gdLst>
                <a:gd name="T0" fmla="*/ 44 w 186"/>
                <a:gd name="T1" fmla="*/ 52 h 154"/>
                <a:gd name="T2" fmla="*/ 43 w 186"/>
                <a:gd name="T3" fmla="*/ 52 h 154"/>
                <a:gd name="T4" fmla="*/ 40 w 186"/>
                <a:gd name="T5" fmla="*/ 50 h 154"/>
                <a:gd name="T6" fmla="*/ 38 w 186"/>
                <a:gd name="T7" fmla="*/ 50 h 154"/>
                <a:gd name="T8" fmla="*/ 35 w 186"/>
                <a:gd name="T9" fmla="*/ 50 h 154"/>
                <a:gd name="T10" fmla="*/ 33 w 186"/>
                <a:gd name="T11" fmla="*/ 48 h 154"/>
                <a:gd name="T12" fmla="*/ 32 w 186"/>
                <a:gd name="T13" fmla="*/ 46 h 154"/>
                <a:gd name="T14" fmla="*/ 32 w 186"/>
                <a:gd name="T15" fmla="*/ 45 h 154"/>
                <a:gd name="T16" fmla="*/ 33 w 186"/>
                <a:gd name="T17" fmla="*/ 45 h 154"/>
                <a:gd name="T18" fmla="*/ 33 w 186"/>
                <a:gd name="T19" fmla="*/ 44 h 154"/>
                <a:gd name="T20" fmla="*/ 33 w 186"/>
                <a:gd name="T21" fmla="*/ 43 h 154"/>
                <a:gd name="T22" fmla="*/ 23 w 186"/>
                <a:gd name="T23" fmla="*/ 41 h 154"/>
                <a:gd name="T24" fmla="*/ 21 w 186"/>
                <a:gd name="T25" fmla="*/ 40 h 154"/>
                <a:gd name="T26" fmla="*/ 19 w 186"/>
                <a:gd name="T27" fmla="*/ 38 h 154"/>
                <a:gd name="T28" fmla="*/ 18 w 186"/>
                <a:gd name="T29" fmla="*/ 36 h 154"/>
                <a:gd name="T30" fmla="*/ 17 w 186"/>
                <a:gd name="T31" fmla="*/ 34 h 154"/>
                <a:gd name="T32" fmla="*/ 17 w 186"/>
                <a:gd name="T33" fmla="*/ 32 h 154"/>
                <a:gd name="T34" fmla="*/ 12 w 186"/>
                <a:gd name="T35" fmla="*/ 27 h 154"/>
                <a:gd name="T36" fmla="*/ 8 w 186"/>
                <a:gd name="T37" fmla="*/ 20 h 154"/>
                <a:gd name="T38" fmla="*/ 6 w 186"/>
                <a:gd name="T39" fmla="*/ 13 h 154"/>
                <a:gd name="T40" fmla="*/ 4 w 186"/>
                <a:gd name="T41" fmla="*/ 7 h 154"/>
                <a:gd name="T42" fmla="*/ 0 w 186"/>
                <a:gd name="T43" fmla="*/ 0 h 154"/>
                <a:gd name="T44" fmla="*/ 2 w 186"/>
                <a:gd name="T45" fmla="*/ 9 h 154"/>
                <a:gd name="T46" fmla="*/ 4 w 186"/>
                <a:gd name="T47" fmla="*/ 19 h 154"/>
                <a:gd name="T48" fmla="*/ 5 w 186"/>
                <a:gd name="T49" fmla="*/ 29 h 154"/>
                <a:gd name="T50" fmla="*/ 6 w 186"/>
                <a:gd name="T51" fmla="*/ 38 h 154"/>
                <a:gd name="T52" fmla="*/ 6 w 186"/>
                <a:gd name="T53" fmla="*/ 47 h 154"/>
                <a:gd name="T54" fmla="*/ 20 w 186"/>
                <a:gd name="T55" fmla="*/ 55 h 154"/>
                <a:gd name="T56" fmla="*/ 35 w 186"/>
                <a:gd name="T57" fmla="*/ 62 h 154"/>
                <a:gd name="T58" fmla="*/ 50 w 186"/>
                <a:gd name="T59" fmla="*/ 69 h 154"/>
                <a:gd name="T60" fmla="*/ 65 w 186"/>
                <a:gd name="T61" fmla="*/ 73 h 154"/>
                <a:gd name="T62" fmla="*/ 80 w 186"/>
                <a:gd name="T63" fmla="*/ 74 h 154"/>
                <a:gd name="T64" fmla="*/ 90 w 186"/>
                <a:gd name="T65" fmla="*/ 77 h 154"/>
                <a:gd name="T66" fmla="*/ 92 w 186"/>
                <a:gd name="T67" fmla="*/ 76 h 154"/>
                <a:gd name="T68" fmla="*/ 93 w 186"/>
                <a:gd name="T69" fmla="*/ 74 h 154"/>
                <a:gd name="T70" fmla="*/ 93 w 186"/>
                <a:gd name="T71" fmla="*/ 72 h 154"/>
                <a:gd name="T72" fmla="*/ 93 w 186"/>
                <a:gd name="T73" fmla="*/ 69 h 154"/>
                <a:gd name="T74" fmla="*/ 93 w 186"/>
                <a:gd name="T75" fmla="*/ 67 h 154"/>
                <a:gd name="T76" fmla="*/ 91 w 186"/>
                <a:gd name="T77" fmla="*/ 64 h 154"/>
                <a:gd name="T78" fmla="*/ 89 w 186"/>
                <a:gd name="T79" fmla="*/ 64 h 154"/>
                <a:gd name="T80" fmla="*/ 87 w 186"/>
                <a:gd name="T81" fmla="*/ 65 h 154"/>
                <a:gd name="T82" fmla="*/ 85 w 186"/>
                <a:gd name="T83" fmla="*/ 66 h 154"/>
                <a:gd name="T84" fmla="*/ 83 w 186"/>
                <a:gd name="T85" fmla="*/ 67 h 154"/>
                <a:gd name="T86" fmla="*/ 82 w 186"/>
                <a:gd name="T87" fmla="*/ 66 h 154"/>
                <a:gd name="T88" fmla="*/ 82 w 186"/>
                <a:gd name="T89" fmla="*/ 65 h 154"/>
                <a:gd name="T90" fmla="*/ 81 w 186"/>
                <a:gd name="T91" fmla="*/ 64 h 154"/>
                <a:gd name="T92" fmla="*/ 81 w 186"/>
                <a:gd name="T93" fmla="*/ 63 h 154"/>
                <a:gd name="T94" fmla="*/ 81 w 186"/>
                <a:gd name="T95" fmla="*/ 62 h 154"/>
                <a:gd name="T96" fmla="*/ 73 w 186"/>
                <a:gd name="T97" fmla="*/ 62 h 154"/>
                <a:gd name="T98" fmla="*/ 65 w 186"/>
                <a:gd name="T99" fmla="*/ 62 h 154"/>
                <a:gd name="T100" fmla="*/ 57 w 186"/>
                <a:gd name="T101" fmla="*/ 60 h 154"/>
                <a:gd name="T102" fmla="*/ 50 w 186"/>
                <a:gd name="T103" fmla="*/ 56 h 154"/>
                <a:gd name="T104" fmla="*/ 45 w 186"/>
                <a:gd name="T105" fmla="*/ 53 h 154"/>
                <a:gd name="T106" fmla="*/ 45 w 186"/>
                <a:gd name="T107" fmla="*/ 52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6" h="154">
                  <a:moveTo>
                    <a:pt x="90" y="104"/>
                  </a:moveTo>
                  <a:lnTo>
                    <a:pt x="87" y="104"/>
                  </a:lnTo>
                  <a:lnTo>
                    <a:pt x="86" y="103"/>
                  </a:lnTo>
                  <a:lnTo>
                    <a:pt x="83" y="101"/>
                  </a:lnTo>
                  <a:lnTo>
                    <a:pt x="80" y="100"/>
                  </a:lnTo>
                  <a:lnTo>
                    <a:pt x="77" y="100"/>
                  </a:lnTo>
                  <a:lnTo>
                    <a:pt x="76" y="100"/>
                  </a:lnTo>
                  <a:lnTo>
                    <a:pt x="73" y="99"/>
                  </a:lnTo>
                  <a:lnTo>
                    <a:pt x="70" y="99"/>
                  </a:lnTo>
                  <a:lnTo>
                    <a:pt x="67" y="97"/>
                  </a:lnTo>
                  <a:lnTo>
                    <a:pt x="66" y="96"/>
                  </a:lnTo>
                  <a:lnTo>
                    <a:pt x="63" y="93"/>
                  </a:lnTo>
                  <a:lnTo>
                    <a:pt x="63" y="91"/>
                  </a:lnTo>
                  <a:lnTo>
                    <a:pt x="64" y="91"/>
                  </a:lnTo>
                  <a:lnTo>
                    <a:pt x="64" y="90"/>
                  </a:lnTo>
                  <a:lnTo>
                    <a:pt x="66" y="89"/>
                  </a:lnTo>
                  <a:lnTo>
                    <a:pt x="66" y="87"/>
                  </a:lnTo>
                  <a:lnTo>
                    <a:pt x="66" y="86"/>
                  </a:lnTo>
                  <a:lnTo>
                    <a:pt x="46" y="81"/>
                  </a:lnTo>
                  <a:lnTo>
                    <a:pt x="43" y="81"/>
                  </a:lnTo>
                  <a:lnTo>
                    <a:pt x="41" y="80"/>
                  </a:lnTo>
                  <a:lnTo>
                    <a:pt x="39" y="77"/>
                  </a:lnTo>
                  <a:lnTo>
                    <a:pt x="37" y="76"/>
                  </a:lnTo>
                  <a:lnTo>
                    <a:pt x="36" y="73"/>
                  </a:lnTo>
                  <a:lnTo>
                    <a:pt x="36" y="71"/>
                  </a:lnTo>
                  <a:lnTo>
                    <a:pt x="34" y="68"/>
                  </a:lnTo>
                  <a:lnTo>
                    <a:pt x="34" y="67"/>
                  </a:lnTo>
                  <a:lnTo>
                    <a:pt x="34" y="64"/>
                  </a:lnTo>
                  <a:lnTo>
                    <a:pt x="27" y="60"/>
                  </a:lnTo>
                  <a:lnTo>
                    <a:pt x="23" y="54"/>
                  </a:lnTo>
                  <a:lnTo>
                    <a:pt x="19" y="47"/>
                  </a:lnTo>
                  <a:lnTo>
                    <a:pt x="16" y="40"/>
                  </a:lnTo>
                  <a:lnTo>
                    <a:pt x="14" y="34"/>
                  </a:lnTo>
                  <a:lnTo>
                    <a:pt x="11" y="25"/>
                  </a:lnTo>
                  <a:lnTo>
                    <a:pt x="10" y="18"/>
                  </a:lnTo>
                  <a:lnTo>
                    <a:pt x="7" y="13"/>
                  </a:lnTo>
                  <a:lnTo>
                    <a:pt x="4" y="5"/>
                  </a:lnTo>
                  <a:lnTo>
                    <a:pt x="0" y="0"/>
                  </a:lnTo>
                  <a:lnTo>
                    <a:pt x="3" y="8"/>
                  </a:lnTo>
                  <a:lnTo>
                    <a:pt x="4" y="18"/>
                  </a:lnTo>
                  <a:lnTo>
                    <a:pt x="6" y="27"/>
                  </a:lnTo>
                  <a:lnTo>
                    <a:pt x="8" y="37"/>
                  </a:lnTo>
                  <a:lnTo>
                    <a:pt x="10" y="47"/>
                  </a:lnTo>
                  <a:lnTo>
                    <a:pt x="10" y="57"/>
                  </a:lnTo>
                  <a:lnTo>
                    <a:pt x="11" y="67"/>
                  </a:lnTo>
                  <a:lnTo>
                    <a:pt x="11" y="76"/>
                  </a:lnTo>
                  <a:lnTo>
                    <a:pt x="11" y="84"/>
                  </a:lnTo>
                  <a:lnTo>
                    <a:pt x="11" y="93"/>
                  </a:lnTo>
                  <a:lnTo>
                    <a:pt x="24" y="101"/>
                  </a:lnTo>
                  <a:lnTo>
                    <a:pt x="39" y="110"/>
                  </a:lnTo>
                  <a:lnTo>
                    <a:pt x="54" y="117"/>
                  </a:lnTo>
                  <a:lnTo>
                    <a:pt x="69" y="124"/>
                  </a:lnTo>
                  <a:lnTo>
                    <a:pt x="84" y="132"/>
                  </a:lnTo>
                  <a:lnTo>
                    <a:pt x="100" y="137"/>
                  </a:lnTo>
                  <a:lnTo>
                    <a:pt x="114" y="142"/>
                  </a:lnTo>
                  <a:lnTo>
                    <a:pt x="130" y="146"/>
                  </a:lnTo>
                  <a:lnTo>
                    <a:pt x="145" y="147"/>
                  </a:lnTo>
                  <a:lnTo>
                    <a:pt x="159" y="147"/>
                  </a:lnTo>
                  <a:lnTo>
                    <a:pt x="159" y="150"/>
                  </a:lnTo>
                  <a:lnTo>
                    <a:pt x="179" y="154"/>
                  </a:lnTo>
                  <a:lnTo>
                    <a:pt x="180" y="153"/>
                  </a:lnTo>
                  <a:lnTo>
                    <a:pt x="183" y="152"/>
                  </a:lnTo>
                  <a:lnTo>
                    <a:pt x="185" y="149"/>
                  </a:lnTo>
                  <a:lnTo>
                    <a:pt x="185" y="147"/>
                  </a:lnTo>
                  <a:lnTo>
                    <a:pt x="186" y="146"/>
                  </a:lnTo>
                  <a:lnTo>
                    <a:pt x="186" y="143"/>
                  </a:lnTo>
                  <a:lnTo>
                    <a:pt x="186" y="140"/>
                  </a:lnTo>
                  <a:lnTo>
                    <a:pt x="186" y="137"/>
                  </a:lnTo>
                  <a:lnTo>
                    <a:pt x="186" y="136"/>
                  </a:lnTo>
                  <a:lnTo>
                    <a:pt x="186" y="133"/>
                  </a:lnTo>
                  <a:lnTo>
                    <a:pt x="185" y="130"/>
                  </a:lnTo>
                  <a:lnTo>
                    <a:pt x="182" y="127"/>
                  </a:lnTo>
                  <a:lnTo>
                    <a:pt x="180" y="127"/>
                  </a:lnTo>
                  <a:lnTo>
                    <a:pt x="177" y="127"/>
                  </a:lnTo>
                  <a:lnTo>
                    <a:pt x="176" y="127"/>
                  </a:lnTo>
                  <a:lnTo>
                    <a:pt x="173" y="129"/>
                  </a:lnTo>
                  <a:lnTo>
                    <a:pt x="172" y="130"/>
                  </a:lnTo>
                  <a:lnTo>
                    <a:pt x="170" y="132"/>
                  </a:lnTo>
                  <a:lnTo>
                    <a:pt x="167" y="132"/>
                  </a:lnTo>
                  <a:lnTo>
                    <a:pt x="166" y="133"/>
                  </a:lnTo>
                  <a:lnTo>
                    <a:pt x="165" y="133"/>
                  </a:lnTo>
                  <a:lnTo>
                    <a:pt x="163" y="132"/>
                  </a:lnTo>
                  <a:lnTo>
                    <a:pt x="163" y="130"/>
                  </a:lnTo>
                  <a:lnTo>
                    <a:pt x="162" y="129"/>
                  </a:lnTo>
                  <a:lnTo>
                    <a:pt x="162" y="127"/>
                  </a:lnTo>
                  <a:lnTo>
                    <a:pt x="162" y="126"/>
                  </a:lnTo>
                  <a:lnTo>
                    <a:pt x="162" y="124"/>
                  </a:lnTo>
                  <a:lnTo>
                    <a:pt x="162" y="123"/>
                  </a:lnTo>
                  <a:lnTo>
                    <a:pt x="155" y="124"/>
                  </a:lnTo>
                  <a:lnTo>
                    <a:pt x="146" y="124"/>
                  </a:lnTo>
                  <a:lnTo>
                    <a:pt x="137" y="124"/>
                  </a:lnTo>
                  <a:lnTo>
                    <a:pt x="130" y="123"/>
                  </a:lnTo>
                  <a:lnTo>
                    <a:pt x="122" y="120"/>
                  </a:lnTo>
                  <a:lnTo>
                    <a:pt x="114" y="119"/>
                  </a:lnTo>
                  <a:lnTo>
                    <a:pt x="107" y="116"/>
                  </a:lnTo>
                  <a:lnTo>
                    <a:pt x="100" y="111"/>
                  </a:lnTo>
                  <a:lnTo>
                    <a:pt x="94" y="109"/>
                  </a:lnTo>
                  <a:lnTo>
                    <a:pt x="90" y="106"/>
                  </a:lnTo>
                  <a:lnTo>
                    <a:pt x="90" y="10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6" name="Freeform 106"/>
            <p:cNvSpPr>
              <a:spLocks/>
            </p:cNvSpPr>
            <p:nvPr/>
          </p:nvSpPr>
          <p:spPr bwMode="auto">
            <a:xfrm>
              <a:off x="2511" y="3348"/>
              <a:ext cx="3" cy="3"/>
            </a:xfrm>
            <a:custGeom>
              <a:avLst/>
              <a:gdLst>
                <a:gd name="T0" fmla="*/ 2 w 6"/>
                <a:gd name="T1" fmla="*/ 0 h 5"/>
                <a:gd name="T2" fmla="*/ 0 w 6"/>
                <a:gd name="T3" fmla="*/ 2 h 5"/>
                <a:gd name="T4" fmla="*/ 2 w 6"/>
                <a:gd name="T5" fmla="*/ 3 h 5"/>
                <a:gd name="T6" fmla="*/ 3 w 6"/>
                <a:gd name="T7" fmla="*/ 2 h 5"/>
                <a:gd name="T8" fmla="*/ 2 w 6"/>
                <a:gd name="T9" fmla="*/ 0 h 5"/>
                <a:gd name="T10" fmla="*/ 2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3" y="0"/>
                  </a:moveTo>
                  <a:lnTo>
                    <a:pt x="0" y="4"/>
                  </a:lnTo>
                  <a:lnTo>
                    <a:pt x="3" y="5"/>
                  </a:lnTo>
                  <a:lnTo>
                    <a:pt x="6" y="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7" name="Freeform 107"/>
            <p:cNvSpPr>
              <a:spLocks/>
            </p:cNvSpPr>
            <p:nvPr/>
          </p:nvSpPr>
          <p:spPr bwMode="auto">
            <a:xfrm>
              <a:off x="2534" y="3362"/>
              <a:ext cx="1" cy="1"/>
            </a:xfrm>
            <a:custGeom>
              <a:avLst/>
              <a:gdLst>
                <a:gd name="T0" fmla="*/ 1 w 3"/>
                <a:gd name="T1" fmla="*/ 0 h 2"/>
                <a:gd name="T2" fmla="*/ 1 w 3"/>
                <a:gd name="T3" fmla="*/ 1 h 2"/>
                <a:gd name="T4" fmla="*/ 1 w 3"/>
                <a:gd name="T5" fmla="*/ 1 h 2"/>
                <a:gd name="T6" fmla="*/ 1 w 3"/>
                <a:gd name="T7" fmla="*/ 0 h 2"/>
                <a:gd name="T8" fmla="*/ 1 w 3"/>
                <a:gd name="T9" fmla="*/ 0 h 2"/>
                <a:gd name="T10" fmla="*/ 1 w 3"/>
                <a:gd name="T11" fmla="*/ 0 h 2"/>
                <a:gd name="T12" fmla="*/ 1 w 3"/>
                <a:gd name="T13" fmla="*/ 0 h 2"/>
                <a:gd name="T14" fmla="*/ 1 w 3"/>
                <a:gd name="T15" fmla="*/ 0 h 2"/>
                <a:gd name="T16" fmla="*/ 1 w 3"/>
                <a:gd name="T17" fmla="*/ 0 h 2"/>
                <a:gd name="T18" fmla="*/ 0 w 3"/>
                <a:gd name="T19" fmla="*/ 0 h 2"/>
                <a:gd name="T20" fmla="*/ 0 w 3"/>
                <a:gd name="T21" fmla="*/ 0 h 2"/>
                <a:gd name="T22" fmla="*/ 0 w 3"/>
                <a:gd name="T23" fmla="*/ 0 h 2"/>
                <a:gd name="T24" fmla="*/ 1 w 3"/>
                <a:gd name="T25" fmla="*/ 1 h 2"/>
                <a:gd name="T26" fmla="*/ 1 w 3"/>
                <a:gd name="T27" fmla="*/ 1 h 2"/>
                <a:gd name="T28" fmla="*/ 1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2"/>
                  </a:lnTo>
                  <a:lnTo>
                    <a:pt x="2" y="0"/>
                  </a:lnTo>
                  <a:lnTo>
                    <a:pt x="0" y="0"/>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8" name="Freeform 108"/>
            <p:cNvSpPr>
              <a:spLocks/>
            </p:cNvSpPr>
            <p:nvPr/>
          </p:nvSpPr>
          <p:spPr bwMode="auto">
            <a:xfrm>
              <a:off x="2534" y="3360"/>
              <a:ext cx="2" cy="3"/>
            </a:xfrm>
            <a:custGeom>
              <a:avLst/>
              <a:gdLst>
                <a:gd name="T0" fmla="*/ 2 w 6"/>
                <a:gd name="T1" fmla="*/ 2 h 6"/>
                <a:gd name="T2" fmla="*/ 2 w 6"/>
                <a:gd name="T3" fmla="*/ 0 h 6"/>
                <a:gd name="T4" fmla="*/ 0 w 6"/>
                <a:gd name="T5" fmla="*/ 2 h 6"/>
                <a:gd name="T6" fmla="*/ 0 w 6"/>
                <a:gd name="T7" fmla="*/ 2 h 6"/>
                <a:gd name="T8" fmla="*/ 1 w 6"/>
                <a:gd name="T9" fmla="*/ 2 h 6"/>
                <a:gd name="T10" fmla="*/ 1 w 6"/>
                <a:gd name="T11" fmla="*/ 2 h 6"/>
                <a:gd name="T12" fmla="*/ 1 w 6"/>
                <a:gd name="T13" fmla="*/ 2 h 6"/>
                <a:gd name="T14" fmla="*/ 1 w 6"/>
                <a:gd name="T15" fmla="*/ 2 h 6"/>
                <a:gd name="T16" fmla="*/ 1 w 6"/>
                <a:gd name="T17" fmla="*/ 2 h 6"/>
                <a:gd name="T18" fmla="*/ 1 w 6"/>
                <a:gd name="T19" fmla="*/ 2 h 6"/>
                <a:gd name="T20" fmla="*/ 1 w 6"/>
                <a:gd name="T21" fmla="*/ 3 h 6"/>
                <a:gd name="T22" fmla="*/ 1 w 6"/>
                <a:gd name="T23" fmla="*/ 3 h 6"/>
                <a:gd name="T24" fmla="*/ 1 w 6"/>
                <a:gd name="T25" fmla="*/ 3 h 6"/>
                <a:gd name="T26" fmla="*/ 2 w 6"/>
                <a:gd name="T27" fmla="*/ 2 h 6"/>
                <a:gd name="T28" fmla="*/ 2 w 6"/>
                <a:gd name="T29" fmla="*/ 2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 h="6">
                  <a:moveTo>
                    <a:pt x="6" y="3"/>
                  </a:moveTo>
                  <a:lnTo>
                    <a:pt x="5" y="0"/>
                  </a:lnTo>
                  <a:lnTo>
                    <a:pt x="0" y="4"/>
                  </a:lnTo>
                  <a:lnTo>
                    <a:pt x="2" y="4"/>
                  </a:lnTo>
                  <a:lnTo>
                    <a:pt x="3" y="6"/>
                  </a:lnTo>
                  <a:lnTo>
                    <a:pt x="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699" name="Freeform 109"/>
            <p:cNvSpPr>
              <a:spLocks/>
            </p:cNvSpPr>
            <p:nvPr/>
          </p:nvSpPr>
          <p:spPr bwMode="auto">
            <a:xfrm>
              <a:off x="2524" y="3327"/>
              <a:ext cx="5" cy="1"/>
            </a:xfrm>
            <a:custGeom>
              <a:avLst/>
              <a:gdLst>
                <a:gd name="T0" fmla="*/ 0 w 8"/>
                <a:gd name="T1" fmla="*/ 1 h 3"/>
                <a:gd name="T2" fmla="*/ 5 w 8"/>
                <a:gd name="T3" fmla="*/ 1 h 3"/>
                <a:gd name="T4" fmla="*/ 5 w 8"/>
                <a:gd name="T5" fmla="*/ 1 h 3"/>
                <a:gd name="T6" fmla="*/ 4 w 8"/>
                <a:gd name="T7" fmla="*/ 1 h 3"/>
                <a:gd name="T8" fmla="*/ 4 w 8"/>
                <a:gd name="T9" fmla="*/ 1 h 3"/>
                <a:gd name="T10" fmla="*/ 3 w 8"/>
                <a:gd name="T11" fmla="*/ 1 h 3"/>
                <a:gd name="T12" fmla="*/ 3 w 8"/>
                <a:gd name="T13" fmla="*/ 0 h 3"/>
                <a:gd name="T14" fmla="*/ 3 w 8"/>
                <a:gd name="T15" fmla="*/ 0 h 3"/>
                <a:gd name="T16" fmla="*/ 2 w 8"/>
                <a:gd name="T17" fmla="*/ 0 h 3"/>
                <a:gd name="T18" fmla="*/ 1 w 8"/>
                <a:gd name="T19" fmla="*/ 0 h 3"/>
                <a:gd name="T20" fmla="*/ 1 w 8"/>
                <a:gd name="T21" fmla="*/ 0 h 3"/>
                <a:gd name="T22" fmla="*/ 0 w 8"/>
                <a:gd name="T23" fmla="*/ 0 h 3"/>
                <a:gd name="T24" fmla="*/ 0 w 8"/>
                <a:gd name="T25" fmla="*/ 0 h 3"/>
                <a:gd name="T26" fmla="*/ 0 w 8"/>
                <a:gd name="T27" fmla="*/ 0 h 3"/>
                <a:gd name="T28" fmla="*/ 0 w 8"/>
                <a:gd name="T29" fmla="*/ 0 h 3"/>
                <a:gd name="T30" fmla="*/ 0 w 8"/>
                <a:gd name="T31" fmla="*/ 0 h 3"/>
                <a:gd name="T32" fmla="*/ 0 w 8"/>
                <a:gd name="T33" fmla="*/ 0 h 3"/>
                <a:gd name="T34" fmla="*/ 0 w 8"/>
                <a:gd name="T35" fmla="*/ 0 h 3"/>
                <a:gd name="T36" fmla="*/ 0 w 8"/>
                <a:gd name="T37" fmla="*/ 0 h 3"/>
                <a:gd name="T38" fmla="*/ 0 w 8"/>
                <a:gd name="T39" fmla="*/ 0 h 3"/>
                <a:gd name="T40" fmla="*/ 0 w 8"/>
                <a:gd name="T41" fmla="*/ 0 h 3"/>
                <a:gd name="T42" fmla="*/ 0 w 8"/>
                <a:gd name="T43" fmla="*/ 0 h 3"/>
                <a:gd name="T44" fmla="*/ 0 w 8"/>
                <a:gd name="T45" fmla="*/ 1 h 3"/>
                <a:gd name="T46" fmla="*/ 0 w 8"/>
                <a:gd name="T47" fmla="*/ 1 h 3"/>
                <a:gd name="T48" fmla="*/ 0 w 8"/>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 h="3">
                  <a:moveTo>
                    <a:pt x="0" y="2"/>
                  </a:moveTo>
                  <a:lnTo>
                    <a:pt x="8" y="3"/>
                  </a:lnTo>
                  <a:lnTo>
                    <a:pt x="7" y="2"/>
                  </a:lnTo>
                  <a:lnTo>
                    <a:pt x="5" y="2"/>
                  </a:lnTo>
                  <a:lnTo>
                    <a:pt x="4" y="0"/>
                  </a:lnTo>
                  <a:lnTo>
                    <a:pt x="3" y="0"/>
                  </a:lnTo>
                  <a:lnTo>
                    <a:pt x="1" y="0"/>
                  </a:lnTo>
                  <a:lnTo>
                    <a:pt x="0" y="0"/>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0" name="Freeform 110"/>
            <p:cNvSpPr>
              <a:spLocks/>
            </p:cNvSpPr>
            <p:nvPr/>
          </p:nvSpPr>
          <p:spPr bwMode="auto">
            <a:xfrm>
              <a:off x="2511" y="3318"/>
              <a:ext cx="13" cy="10"/>
            </a:xfrm>
            <a:custGeom>
              <a:avLst/>
              <a:gdLst>
                <a:gd name="T0" fmla="*/ 13 w 28"/>
                <a:gd name="T1" fmla="*/ 8 h 20"/>
                <a:gd name="T2" fmla="*/ 13 w 28"/>
                <a:gd name="T3" fmla="*/ 6 h 20"/>
                <a:gd name="T4" fmla="*/ 13 w 28"/>
                <a:gd name="T5" fmla="*/ 4 h 20"/>
                <a:gd name="T6" fmla="*/ 12 w 28"/>
                <a:gd name="T7" fmla="*/ 2 h 20"/>
                <a:gd name="T8" fmla="*/ 12 w 28"/>
                <a:gd name="T9" fmla="*/ 2 h 20"/>
                <a:gd name="T10" fmla="*/ 10 w 28"/>
                <a:gd name="T11" fmla="*/ 2 h 20"/>
                <a:gd name="T12" fmla="*/ 8 w 28"/>
                <a:gd name="T13" fmla="*/ 2 h 20"/>
                <a:gd name="T14" fmla="*/ 6 w 28"/>
                <a:gd name="T15" fmla="*/ 2 h 20"/>
                <a:gd name="T16" fmla="*/ 4 w 28"/>
                <a:gd name="T17" fmla="*/ 2 h 20"/>
                <a:gd name="T18" fmla="*/ 2 w 28"/>
                <a:gd name="T19" fmla="*/ 1 h 20"/>
                <a:gd name="T20" fmla="*/ 0 w 28"/>
                <a:gd name="T21" fmla="*/ 0 h 20"/>
                <a:gd name="T22" fmla="*/ 8 w 28"/>
                <a:gd name="T23" fmla="*/ 10 h 20"/>
                <a:gd name="T24" fmla="*/ 9 w 28"/>
                <a:gd name="T25" fmla="*/ 10 h 20"/>
                <a:gd name="T26" fmla="*/ 9 w 28"/>
                <a:gd name="T27" fmla="*/ 10 h 20"/>
                <a:gd name="T28" fmla="*/ 9 w 28"/>
                <a:gd name="T29" fmla="*/ 10 h 20"/>
                <a:gd name="T30" fmla="*/ 10 w 28"/>
                <a:gd name="T31" fmla="*/ 9 h 20"/>
                <a:gd name="T32" fmla="*/ 11 w 28"/>
                <a:gd name="T33" fmla="*/ 9 h 20"/>
                <a:gd name="T34" fmla="*/ 11 w 28"/>
                <a:gd name="T35" fmla="*/ 9 h 20"/>
                <a:gd name="T36" fmla="*/ 12 w 28"/>
                <a:gd name="T37" fmla="*/ 9 h 20"/>
                <a:gd name="T38" fmla="*/ 12 w 28"/>
                <a:gd name="T39" fmla="*/ 9 h 20"/>
                <a:gd name="T40" fmla="*/ 12 w 28"/>
                <a:gd name="T41" fmla="*/ 9 h 20"/>
                <a:gd name="T42" fmla="*/ 13 w 28"/>
                <a:gd name="T43" fmla="*/ 9 h 20"/>
                <a:gd name="T44" fmla="*/ 13 w 28"/>
                <a:gd name="T45" fmla="*/ 9 h 20"/>
                <a:gd name="T46" fmla="*/ 13 w 28"/>
                <a:gd name="T47" fmla="*/ 8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8" h="20">
                  <a:moveTo>
                    <a:pt x="28" y="16"/>
                  </a:moveTo>
                  <a:lnTo>
                    <a:pt x="28" y="11"/>
                  </a:lnTo>
                  <a:lnTo>
                    <a:pt x="28" y="7"/>
                  </a:lnTo>
                  <a:lnTo>
                    <a:pt x="26" y="4"/>
                  </a:lnTo>
                  <a:lnTo>
                    <a:pt x="25" y="3"/>
                  </a:lnTo>
                  <a:lnTo>
                    <a:pt x="22" y="3"/>
                  </a:lnTo>
                  <a:lnTo>
                    <a:pt x="18" y="3"/>
                  </a:lnTo>
                  <a:lnTo>
                    <a:pt x="13" y="3"/>
                  </a:lnTo>
                  <a:lnTo>
                    <a:pt x="9" y="3"/>
                  </a:lnTo>
                  <a:lnTo>
                    <a:pt x="5" y="1"/>
                  </a:lnTo>
                  <a:lnTo>
                    <a:pt x="0" y="0"/>
                  </a:lnTo>
                  <a:lnTo>
                    <a:pt x="18" y="20"/>
                  </a:lnTo>
                  <a:lnTo>
                    <a:pt x="19" y="19"/>
                  </a:lnTo>
                  <a:lnTo>
                    <a:pt x="20" y="19"/>
                  </a:lnTo>
                  <a:lnTo>
                    <a:pt x="22" y="17"/>
                  </a:lnTo>
                  <a:lnTo>
                    <a:pt x="23" y="17"/>
                  </a:lnTo>
                  <a:lnTo>
                    <a:pt x="25" y="17"/>
                  </a:lnTo>
                  <a:lnTo>
                    <a:pt x="26" y="17"/>
                  </a:lnTo>
                  <a:lnTo>
                    <a:pt x="28" y="17"/>
                  </a:lnTo>
                  <a:lnTo>
                    <a:pt x="28"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1" name="Freeform 111"/>
            <p:cNvSpPr>
              <a:spLocks noEditPoints="1"/>
            </p:cNvSpPr>
            <p:nvPr/>
          </p:nvSpPr>
          <p:spPr bwMode="auto">
            <a:xfrm>
              <a:off x="2529" y="3318"/>
              <a:ext cx="18" cy="17"/>
            </a:xfrm>
            <a:custGeom>
              <a:avLst/>
              <a:gdLst>
                <a:gd name="T0" fmla="*/ 18 w 37"/>
                <a:gd name="T1" fmla="*/ 15 h 33"/>
                <a:gd name="T2" fmla="*/ 18 w 37"/>
                <a:gd name="T3" fmla="*/ 12 h 33"/>
                <a:gd name="T4" fmla="*/ 17 w 37"/>
                <a:gd name="T5" fmla="*/ 10 h 33"/>
                <a:gd name="T6" fmla="*/ 16 w 37"/>
                <a:gd name="T7" fmla="*/ 8 h 33"/>
                <a:gd name="T8" fmla="*/ 15 w 37"/>
                <a:gd name="T9" fmla="*/ 7 h 33"/>
                <a:gd name="T10" fmla="*/ 13 w 37"/>
                <a:gd name="T11" fmla="*/ 5 h 33"/>
                <a:gd name="T12" fmla="*/ 11 w 37"/>
                <a:gd name="T13" fmla="*/ 4 h 33"/>
                <a:gd name="T14" fmla="*/ 9 w 37"/>
                <a:gd name="T15" fmla="*/ 3 h 33"/>
                <a:gd name="T16" fmla="*/ 7 w 37"/>
                <a:gd name="T17" fmla="*/ 2 h 33"/>
                <a:gd name="T18" fmla="*/ 5 w 37"/>
                <a:gd name="T19" fmla="*/ 1 h 33"/>
                <a:gd name="T20" fmla="*/ 3 w 37"/>
                <a:gd name="T21" fmla="*/ 0 h 33"/>
                <a:gd name="T22" fmla="*/ 1 w 37"/>
                <a:gd name="T23" fmla="*/ 10 h 33"/>
                <a:gd name="T24" fmla="*/ 0 w 37"/>
                <a:gd name="T25" fmla="*/ 10 h 33"/>
                <a:gd name="T26" fmla="*/ 2 w 37"/>
                <a:gd name="T27" fmla="*/ 11 h 33"/>
                <a:gd name="T28" fmla="*/ 3 w 37"/>
                <a:gd name="T29" fmla="*/ 12 h 33"/>
                <a:gd name="T30" fmla="*/ 5 w 37"/>
                <a:gd name="T31" fmla="*/ 14 h 33"/>
                <a:gd name="T32" fmla="*/ 7 w 37"/>
                <a:gd name="T33" fmla="*/ 15 h 33"/>
                <a:gd name="T34" fmla="*/ 8 w 37"/>
                <a:gd name="T35" fmla="*/ 16 h 33"/>
                <a:gd name="T36" fmla="*/ 11 w 37"/>
                <a:gd name="T37" fmla="*/ 17 h 33"/>
                <a:gd name="T38" fmla="*/ 12 w 37"/>
                <a:gd name="T39" fmla="*/ 17 h 33"/>
                <a:gd name="T40" fmla="*/ 14 w 37"/>
                <a:gd name="T41" fmla="*/ 17 h 33"/>
                <a:gd name="T42" fmla="*/ 16 w 37"/>
                <a:gd name="T43" fmla="*/ 17 h 33"/>
                <a:gd name="T44" fmla="*/ 18 w 37"/>
                <a:gd name="T45" fmla="*/ 15 h 33"/>
                <a:gd name="T46" fmla="*/ 18 w 37"/>
                <a:gd name="T47" fmla="*/ 15 h 33"/>
                <a:gd name="T48" fmla="*/ 18 w 37"/>
                <a:gd name="T49" fmla="*/ 15 h 33"/>
                <a:gd name="T50" fmla="*/ 15 w 37"/>
                <a:gd name="T51" fmla="*/ 12 h 33"/>
                <a:gd name="T52" fmla="*/ 15 w 37"/>
                <a:gd name="T53" fmla="*/ 14 h 33"/>
                <a:gd name="T54" fmla="*/ 10 w 37"/>
                <a:gd name="T55" fmla="*/ 7 h 33"/>
                <a:gd name="T56" fmla="*/ 15 w 37"/>
                <a:gd name="T57" fmla="*/ 12 h 33"/>
                <a:gd name="T58" fmla="*/ 15 w 37"/>
                <a:gd name="T59" fmla="*/ 12 h 33"/>
                <a:gd name="T60" fmla="*/ 15 w 37"/>
                <a:gd name="T61" fmla="*/ 12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7" h="33">
                  <a:moveTo>
                    <a:pt x="37" y="30"/>
                  </a:moveTo>
                  <a:lnTo>
                    <a:pt x="36" y="24"/>
                  </a:lnTo>
                  <a:lnTo>
                    <a:pt x="35" y="20"/>
                  </a:lnTo>
                  <a:lnTo>
                    <a:pt x="33" y="16"/>
                  </a:lnTo>
                  <a:lnTo>
                    <a:pt x="30" y="13"/>
                  </a:lnTo>
                  <a:lnTo>
                    <a:pt x="26" y="10"/>
                  </a:lnTo>
                  <a:lnTo>
                    <a:pt x="23" y="7"/>
                  </a:lnTo>
                  <a:lnTo>
                    <a:pt x="19" y="6"/>
                  </a:lnTo>
                  <a:lnTo>
                    <a:pt x="15" y="4"/>
                  </a:lnTo>
                  <a:lnTo>
                    <a:pt x="10" y="1"/>
                  </a:lnTo>
                  <a:lnTo>
                    <a:pt x="6" y="0"/>
                  </a:lnTo>
                  <a:lnTo>
                    <a:pt x="3" y="20"/>
                  </a:lnTo>
                  <a:lnTo>
                    <a:pt x="0" y="20"/>
                  </a:lnTo>
                  <a:lnTo>
                    <a:pt x="5" y="21"/>
                  </a:lnTo>
                  <a:lnTo>
                    <a:pt x="7" y="24"/>
                  </a:lnTo>
                  <a:lnTo>
                    <a:pt x="10" y="27"/>
                  </a:lnTo>
                  <a:lnTo>
                    <a:pt x="15" y="29"/>
                  </a:lnTo>
                  <a:lnTo>
                    <a:pt x="17" y="31"/>
                  </a:lnTo>
                  <a:lnTo>
                    <a:pt x="22" y="33"/>
                  </a:lnTo>
                  <a:lnTo>
                    <a:pt x="25" y="33"/>
                  </a:lnTo>
                  <a:lnTo>
                    <a:pt x="29" y="33"/>
                  </a:lnTo>
                  <a:lnTo>
                    <a:pt x="33" y="33"/>
                  </a:lnTo>
                  <a:lnTo>
                    <a:pt x="37" y="30"/>
                  </a:lnTo>
                  <a:close/>
                  <a:moveTo>
                    <a:pt x="30" y="24"/>
                  </a:moveTo>
                  <a:lnTo>
                    <a:pt x="30" y="27"/>
                  </a:lnTo>
                  <a:lnTo>
                    <a:pt x="20" y="13"/>
                  </a:lnTo>
                  <a:lnTo>
                    <a:pt x="30" y="2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2" name="Freeform 112"/>
            <p:cNvSpPr>
              <a:spLocks/>
            </p:cNvSpPr>
            <p:nvPr/>
          </p:nvSpPr>
          <p:spPr bwMode="auto">
            <a:xfrm>
              <a:off x="1982" y="3320"/>
              <a:ext cx="24" cy="26"/>
            </a:xfrm>
            <a:custGeom>
              <a:avLst/>
              <a:gdLst>
                <a:gd name="T0" fmla="*/ 9 w 49"/>
                <a:gd name="T1" fmla="*/ 0 h 51"/>
                <a:gd name="T2" fmla="*/ 9 w 49"/>
                <a:gd name="T3" fmla="*/ 2 h 51"/>
                <a:gd name="T4" fmla="*/ 8 w 49"/>
                <a:gd name="T5" fmla="*/ 3 h 51"/>
                <a:gd name="T6" fmla="*/ 7 w 49"/>
                <a:gd name="T7" fmla="*/ 4 h 51"/>
                <a:gd name="T8" fmla="*/ 6 w 49"/>
                <a:gd name="T9" fmla="*/ 6 h 51"/>
                <a:gd name="T10" fmla="*/ 5 w 49"/>
                <a:gd name="T11" fmla="*/ 8 h 51"/>
                <a:gd name="T12" fmla="*/ 3 w 49"/>
                <a:gd name="T13" fmla="*/ 9 h 51"/>
                <a:gd name="T14" fmla="*/ 3 w 49"/>
                <a:gd name="T15" fmla="*/ 10 h 51"/>
                <a:gd name="T16" fmla="*/ 3 w 49"/>
                <a:gd name="T17" fmla="*/ 12 h 51"/>
                <a:gd name="T18" fmla="*/ 3 w 49"/>
                <a:gd name="T19" fmla="*/ 13 h 51"/>
                <a:gd name="T20" fmla="*/ 5 w 49"/>
                <a:gd name="T21" fmla="*/ 14 h 51"/>
                <a:gd name="T22" fmla="*/ 0 w 49"/>
                <a:gd name="T23" fmla="*/ 14 h 51"/>
                <a:gd name="T24" fmla="*/ 0 w 49"/>
                <a:gd name="T25" fmla="*/ 26 h 51"/>
                <a:gd name="T26" fmla="*/ 16 w 49"/>
                <a:gd name="T27" fmla="*/ 24 h 51"/>
                <a:gd name="T28" fmla="*/ 7 w 49"/>
                <a:gd name="T29" fmla="*/ 21 h 51"/>
                <a:gd name="T30" fmla="*/ 13 w 49"/>
                <a:gd name="T31" fmla="*/ 17 h 51"/>
                <a:gd name="T32" fmla="*/ 7 w 49"/>
                <a:gd name="T33" fmla="*/ 14 h 51"/>
                <a:gd name="T34" fmla="*/ 24 w 49"/>
                <a:gd name="T35" fmla="*/ 9 h 51"/>
                <a:gd name="T36" fmla="*/ 24 w 49"/>
                <a:gd name="T37" fmla="*/ 6 h 51"/>
                <a:gd name="T38" fmla="*/ 23 w 49"/>
                <a:gd name="T39" fmla="*/ 4 h 51"/>
                <a:gd name="T40" fmla="*/ 23 w 49"/>
                <a:gd name="T41" fmla="*/ 2 h 51"/>
                <a:gd name="T42" fmla="*/ 21 w 49"/>
                <a:gd name="T43" fmla="*/ 2 h 51"/>
                <a:gd name="T44" fmla="*/ 20 w 49"/>
                <a:gd name="T45" fmla="*/ 2 h 51"/>
                <a:gd name="T46" fmla="*/ 18 w 49"/>
                <a:gd name="T47" fmla="*/ 2 h 51"/>
                <a:gd name="T48" fmla="*/ 16 w 49"/>
                <a:gd name="T49" fmla="*/ 2 h 51"/>
                <a:gd name="T50" fmla="*/ 14 w 49"/>
                <a:gd name="T51" fmla="*/ 2 h 51"/>
                <a:gd name="T52" fmla="*/ 12 w 49"/>
                <a:gd name="T53" fmla="*/ 1 h 51"/>
                <a:gd name="T54" fmla="*/ 10 w 49"/>
                <a:gd name="T55" fmla="*/ 0 h 51"/>
                <a:gd name="T56" fmla="*/ 10 w 49"/>
                <a:gd name="T57" fmla="*/ 0 h 51"/>
                <a:gd name="T58" fmla="*/ 9 w 49"/>
                <a:gd name="T59" fmla="*/ 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51">
                  <a:moveTo>
                    <a:pt x="19" y="0"/>
                  </a:moveTo>
                  <a:lnTo>
                    <a:pt x="19" y="3"/>
                  </a:lnTo>
                  <a:lnTo>
                    <a:pt x="16" y="5"/>
                  </a:lnTo>
                  <a:lnTo>
                    <a:pt x="14" y="8"/>
                  </a:lnTo>
                  <a:lnTo>
                    <a:pt x="12" y="11"/>
                  </a:lnTo>
                  <a:lnTo>
                    <a:pt x="10" y="16"/>
                  </a:lnTo>
                  <a:lnTo>
                    <a:pt x="7" y="17"/>
                  </a:lnTo>
                  <a:lnTo>
                    <a:pt x="7" y="20"/>
                  </a:lnTo>
                  <a:lnTo>
                    <a:pt x="7" y="23"/>
                  </a:lnTo>
                  <a:lnTo>
                    <a:pt x="7" y="26"/>
                  </a:lnTo>
                  <a:lnTo>
                    <a:pt x="10" y="27"/>
                  </a:lnTo>
                  <a:lnTo>
                    <a:pt x="0" y="27"/>
                  </a:lnTo>
                  <a:lnTo>
                    <a:pt x="0" y="51"/>
                  </a:lnTo>
                  <a:lnTo>
                    <a:pt x="32" y="48"/>
                  </a:lnTo>
                  <a:lnTo>
                    <a:pt x="14" y="41"/>
                  </a:lnTo>
                  <a:lnTo>
                    <a:pt x="27" y="34"/>
                  </a:lnTo>
                  <a:lnTo>
                    <a:pt x="14" y="27"/>
                  </a:lnTo>
                  <a:lnTo>
                    <a:pt x="49" y="17"/>
                  </a:lnTo>
                  <a:lnTo>
                    <a:pt x="49" y="11"/>
                  </a:lnTo>
                  <a:lnTo>
                    <a:pt x="47" y="7"/>
                  </a:lnTo>
                  <a:lnTo>
                    <a:pt x="46" y="4"/>
                  </a:lnTo>
                  <a:lnTo>
                    <a:pt x="43" y="3"/>
                  </a:lnTo>
                  <a:lnTo>
                    <a:pt x="40" y="3"/>
                  </a:lnTo>
                  <a:lnTo>
                    <a:pt x="36" y="3"/>
                  </a:lnTo>
                  <a:lnTo>
                    <a:pt x="33" y="3"/>
                  </a:lnTo>
                  <a:lnTo>
                    <a:pt x="29" y="3"/>
                  </a:lnTo>
                  <a:lnTo>
                    <a:pt x="24" y="1"/>
                  </a:lnTo>
                  <a:lnTo>
                    <a:pt x="20" y="0"/>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3" name="Freeform 113"/>
            <p:cNvSpPr>
              <a:spLocks/>
            </p:cNvSpPr>
            <p:nvPr/>
          </p:nvSpPr>
          <p:spPr bwMode="auto">
            <a:xfrm>
              <a:off x="2539" y="3325"/>
              <a:ext cx="5" cy="7"/>
            </a:xfrm>
            <a:custGeom>
              <a:avLst/>
              <a:gdLst>
                <a:gd name="T0" fmla="*/ 5 w 10"/>
                <a:gd name="T1" fmla="*/ 5 h 14"/>
                <a:gd name="T2" fmla="*/ 0 w 10"/>
                <a:gd name="T3" fmla="*/ 0 h 14"/>
                <a:gd name="T4" fmla="*/ 5 w 10"/>
                <a:gd name="T5" fmla="*/ 7 h 14"/>
                <a:gd name="T6" fmla="*/ 5 w 10"/>
                <a:gd name="T7" fmla="*/ 6 h 14"/>
                <a:gd name="T8" fmla="*/ 5 w 10"/>
                <a:gd name="T9" fmla="*/ 6 h 14"/>
                <a:gd name="T10" fmla="*/ 5 w 10"/>
                <a:gd name="T11" fmla="*/ 5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4">
                  <a:moveTo>
                    <a:pt x="9" y="10"/>
                  </a:moveTo>
                  <a:lnTo>
                    <a:pt x="0" y="0"/>
                  </a:lnTo>
                  <a:lnTo>
                    <a:pt x="10" y="14"/>
                  </a:lnTo>
                  <a:lnTo>
                    <a:pt x="10" y="11"/>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4" name="Freeform 114"/>
            <p:cNvSpPr>
              <a:spLocks/>
            </p:cNvSpPr>
            <p:nvPr/>
          </p:nvSpPr>
          <p:spPr bwMode="auto">
            <a:xfrm>
              <a:off x="2504" y="3380"/>
              <a:ext cx="7" cy="5"/>
            </a:xfrm>
            <a:custGeom>
              <a:avLst/>
              <a:gdLst>
                <a:gd name="T0" fmla="*/ 0 w 14"/>
                <a:gd name="T1" fmla="*/ 2 h 10"/>
                <a:gd name="T2" fmla="*/ 6 w 14"/>
                <a:gd name="T3" fmla="*/ 5 h 10"/>
                <a:gd name="T4" fmla="*/ 7 w 14"/>
                <a:gd name="T5" fmla="*/ 4 h 10"/>
                <a:gd name="T6" fmla="*/ 1 w 14"/>
                <a:gd name="T7" fmla="*/ 0 h 10"/>
                <a:gd name="T8" fmla="*/ 0 w 14"/>
                <a:gd name="T9" fmla="*/ 2 h 10"/>
                <a:gd name="T10" fmla="*/ 0 w 14"/>
                <a:gd name="T11" fmla="*/ 2 h 10"/>
                <a:gd name="T12" fmla="*/ 0 w 14"/>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0" y="3"/>
                  </a:moveTo>
                  <a:lnTo>
                    <a:pt x="12" y="10"/>
                  </a:lnTo>
                  <a:lnTo>
                    <a:pt x="14" y="7"/>
                  </a:lnTo>
                  <a:lnTo>
                    <a:pt x="1" y="0"/>
                  </a:lnTo>
                  <a:lnTo>
                    <a:pt x="0" y="4"/>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5" name="Freeform 115"/>
            <p:cNvSpPr>
              <a:spLocks/>
            </p:cNvSpPr>
            <p:nvPr/>
          </p:nvSpPr>
          <p:spPr bwMode="auto">
            <a:xfrm>
              <a:off x="2516" y="3382"/>
              <a:ext cx="19" cy="9"/>
            </a:xfrm>
            <a:custGeom>
              <a:avLst/>
              <a:gdLst>
                <a:gd name="T0" fmla="*/ 19 w 39"/>
                <a:gd name="T1" fmla="*/ 8 h 18"/>
                <a:gd name="T2" fmla="*/ 0 w 39"/>
                <a:gd name="T3" fmla="*/ 0 h 18"/>
                <a:gd name="T4" fmla="*/ 1 w 39"/>
                <a:gd name="T5" fmla="*/ 2 h 18"/>
                <a:gd name="T6" fmla="*/ 3 w 39"/>
                <a:gd name="T7" fmla="*/ 3 h 18"/>
                <a:gd name="T8" fmla="*/ 5 w 39"/>
                <a:gd name="T9" fmla="*/ 3 h 18"/>
                <a:gd name="T10" fmla="*/ 7 w 39"/>
                <a:gd name="T11" fmla="*/ 5 h 18"/>
                <a:gd name="T12" fmla="*/ 9 w 39"/>
                <a:gd name="T13" fmla="*/ 5 h 18"/>
                <a:gd name="T14" fmla="*/ 11 w 39"/>
                <a:gd name="T15" fmla="*/ 6 h 18"/>
                <a:gd name="T16" fmla="*/ 14 w 39"/>
                <a:gd name="T17" fmla="*/ 7 h 18"/>
                <a:gd name="T18" fmla="*/ 16 w 39"/>
                <a:gd name="T19" fmla="*/ 8 h 18"/>
                <a:gd name="T20" fmla="*/ 18 w 39"/>
                <a:gd name="T21" fmla="*/ 8 h 18"/>
                <a:gd name="T22" fmla="*/ 19 w 39"/>
                <a:gd name="T23" fmla="*/ 9 h 18"/>
                <a:gd name="T24" fmla="*/ 19 w 39"/>
                <a:gd name="T25" fmla="*/ 9 h 18"/>
                <a:gd name="T26" fmla="*/ 19 w 39"/>
                <a:gd name="T27" fmla="*/ 8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18">
                  <a:moveTo>
                    <a:pt x="39" y="16"/>
                  </a:moveTo>
                  <a:lnTo>
                    <a:pt x="0" y="0"/>
                  </a:lnTo>
                  <a:lnTo>
                    <a:pt x="3" y="3"/>
                  </a:lnTo>
                  <a:lnTo>
                    <a:pt x="6" y="5"/>
                  </a:lnTo>
                  <a:lnTo>
                    <a:pt x="10" y="6"/>
                  </a:lnTo>
                  <a:lnTo>
                    <a:pt x="15" y="9"/>
                  </a:lnTo>
                  <a:lnTo>
                    <a:pt x="19" y="10"/>
                  </a:lnTo>
                  <a:lnTo>
                    <a:pt x="23" y="12"/>
                  </a:lnTo>
                  <a:lnTo>
                    <a:pt x="28" y="13"/>
                  </a:lnTo>
                  <a:lnTo>
                    <a:pt x="32" y="15"/>
                  </a:lnTo>
                  <a:lnTo>
                    <a:pt x="36" y="16"/>
                  </a:lnTo>
                  <a:lnTo>
                    <a:pt x="39" y="18"/>
                  </a:lnTo>
                  <a:lnTo>
                    <a:pt x="39"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6" name="Freeform 116"/>
            <p:cNvSpPr>
              <a:spLocks/>
            </p:cNvSpPr>
            <p:nvPr/>
          </p:nvSpPr>
          <p:spPr bwMode="auto">
            <a:xfrm>
              <a:off x="2535" y="3391"/>
              <a:ext cx="4" cy="1"/>
            </a:xfrm>
            <a:custGeom>
              <a:avLst/>
              <a:gdLst>
                <a:gd name="T0" fmla="*/ 4 w 7"/>
                <a:gd name="T1" fmla="*/ 1 h 2"/>
                <a:gd name="T2" fmla="*/ 4 w 7"/>
                <a:gd name="T3" fmla="*/ 1 h 2"/>
                <a:gd name="T4" fmla="*/ 4 w 7"/>
                <a:gd name="T5" fmla="*/ 1 h 2"/>
                <a:gd name="T6" fmla="*/ 4 w 7"/>
                <a:gd name="T7" fmla="*/ 1 h 2"/>
                <a:gd name="T8" fmla="*/ 3 w 7"/>
                <a:gd name="T9" fmla="*/ 1 h 2"/>
                <a:gd name="T10" fmla="*/ 3 w 7"/>
                <a:gd name="T11" fmla="*/ 1 h 2"/>
                <a:gd name="T12" fmla="*/ 2 w 7"/>
                <a:gd name="T13" fmla="*/ 1 h 2"/>
                <a:gd name="T14" fmla="*/ 2 w 7"/>
                <a:gd name="T15" fmla="*/ 1 h 2"/>
                <a:gd name="T16" fmla="*/ 2 w 7"/>
                <a:gd name="T17" fmla="*/ 0 h 2"/>
                <a:gd name="T18" fmla="*/ 1 w 7"/>
                <a:gd name="T19" fmla="*/ 0 h 2"/>
                <a:gd name="T20" fmla="*/ 0 w 7"/>
                <a:gd name="T21" fmla="*/ 0 h 2"/>
                <a:gd name="T22" fmla="*/ 4 w 7"/>
                <a:gd name="T23" fmla="*/ 1 h 2"/>
                <a:gd name="T24" fmla="*/ 4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 h="2">
                  <a:moveTo>
                    <a:pt x="7" y="2"/>
                  </a:moveTo>
                  <a:lnTo>
                    <a:pt x="7" y="2"/>
                  </a:lnTo>
                  <a:lnTo>
                    <a:pt x="6" y="1"/>
                  </a:lnTo>
                  <a:lnTo>
                    <a:pt x="4" y="1"/>
                  </a:lnTo>
                  <a:lnTo>
                    <a:pt x="3" y="0"/>
                  </a:lnTo>
                  <a:lnTo>
                    <a:pt x="2" y="0"/>
                  </a:lnTo>
                  <a:lnTo>
                    <a:pt x="0" y="0"/>
                  </a:lnTo>
                  <a:lnTo>
                    <a:pt x="7"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7" name="Freeform 117"/>
            <p:cNvSpPr>
              <a:spLocks/>
            </p:cNvSpPr>
            <p:nvPr/>
          </p:nvSpPr>
          <p:spPr bwMode="auto">
            <a:xfrm>
              <a:off x="2587" y="3387"/>
              <a:ext cx="5" cy="4"/>
            </a:xfrm>
            <a:custGeom>
              <a:avLst/>
              <a:gdLst>
                <a:gd name="T0" fmla="*/ 2 w 10"/>
                <a:gd name="T1" fmla="*/ 0 h 9"/>
                <a:gd name="T2" fmla="*/ 0 w 10"/>
                <a:gd name="T3" fmla="*/ 4 h 9"/>
                <a:gd name="T4" fmla="*/ 5 w 10"/>
                <a:gd name="T5" fmla="*/ 0 h 9"/>
                <a:gd name="T6" fmla="*/ 2 w 10"/>
                <a:gd name="T7" fmla="*/ 0 h 9"/>
                <a:gd name="T8" fmla="*/ 2 w 10"/>
                <a:gd name="T9" fmla="*/ 0 h 9"/>
                <a:gd name="T10" fmla="*/ 2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3" y="0"/>
                  </a:moveTo>
                  <a:lnTo>
                    <a:pt x="0" y="9"/>
                  </a:lnTo>
                  <a:lnTo>
                    <a:pt x="10" y="1"/>
                  </a:lnTo>
                  <a:lnTo>
                    <a:pt x="3" y="1"/>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708" name="Freeform 118"/>
            <p:cNvSpPr>
              <a:spLocks/>
            </p:cNvSpPr>
            <p:nvPr/>
          </p:nvSpPr>
          <p:spPr bwMode="auto">
            <a:xfrm>
              <a:off x="2545" y="3394"/>
              <a:ext cx="31" cy="5"/>
            </a:xfrm>
            <a:custGeom>
              <a:avLst/>
              <a:gdLst>
                <a:gd name="T0" fmla="*/ 25 w 62"/>
                <a:gd name="T1" fmla="*/ 5 h 12"/>
                <a:gd name="T2" fmla="*/ 31 w 62"/>
                <a:gd name="T3" fmla="*/ 5 h 12"/>
                <a:gd name="T4" fmla="*/ 0 w 62"/>
                <a:gd name="T5" fmla="*/ 0 h 12"/>
                <a:gd name="T6" fmla="*/ 25 w 62"/>
                <a:gd name="T7" fmla="*/ 5 h 12"/>
                <a:gd name="T8" fmla="*/ 25 w 62"/>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2">
                  <a:moveTo>
                    <a:pt x="49" y="12"/>
                  </a:moveTo>
                  <a:lnTo>
                    <a:pt x="62" y="12"/>
                  </a:lnTo>
                  <a:lnTo>
                    <a:pt x="0" y="0"/>
                  </a:lnTo>
                  <a:lnTo>
                    <a:pt x="49"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pic>
        <p:nvPicPr>
          <p:cNvPr id="12292" name="Picture 119" descr="M:\IMAGES\CELEBHOL\CELEBRTN\MARRIAGE\CCMPG010.WMF"/>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028950" y="304800"/>
            <a:ext cx="1085850" cy="3571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293" name="Picture 120" descr="M:\IMAGES\CELEBHOL\CELEBRTN\MARRIAGE\CCMPG008.WMF"/>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160838" y="457200"/>
            <a:ext cx="1096962" cy="3549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294" name="Picture 121" descr="M:\IMAGES\CELEBHOL\CELEBRTN\MARRIAGE\CCMPG011.WMF"/>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566025" y="609600"/>
            <a:ext cx="1147763"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295" name="Picture 122" descr="M:\IMAGES\CELEBHOL\CELEBRTN\MARRIAGE\CCMPR005.WMF"/>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483350" y="609600"/>
            <a:ext cx="984250" cy="350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2296" name="Group 123"/>
          <p:cNvGrpSpPr>
            <a:grpSpLocks/>
          </p:cNvGrpSpPr>
          <p:nvPr/>
        </p:nvGrpSpPr>
        <p:grpSpPr bwMode="auto">
          <a:xfrm>
            <a:off x="4967288" y="465138"/>
            <a:ext cx="1433512" cy="3497262"/>
            <a:chOff x="2021" y="866"/>
            <a:chExt cx="903" cy="2203"/>
          </a:xfrm>
        </p:grpSpPr>
        <p:sp>
          <p:nvSpPr>
            <p:cNvPr id="12299" name="Freeform 124"/>
            <p:cNvSpPr>
              <a:spLocks/>
            </p:cNvSpPr>
            <p:nvPr/>
          </p:nvSpPr>
          <p:spPr bwMode="auto">
            <a:xfrm>
              <a:off x="2272" y="1131"/>
              <a:ext cx="3" cy="2"/>
            </a:xfrm>
            <a:custGeom>
              <a:avLst/>
              <a:gdLst>
                <a:gd name="T0" fmla="*/ 3 w 5"/>
                <a:gd name="T1" fmla="*/ 2 h 3"/>
                <a:gd name="T2" fmla="*/ 1 w 5"/>
                <a:gd name="T3" fmla="*/ 0 h 3"/>
                <a:gd name="T4" fmla="*/ 0 w 5"/>
                <a:gd name="T5" fmla="*/ 2 h 3"/>
                <a:gd name="T6" fmla="*/ 3 w 5"/>
                <a:gd name="T7" fmla="*/ 2 h 3"/>
                <a:gd name="T8" fmla="*/ 3 w 5"/>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lnTo>
                    <a:pt x="2" y="0"/>
                  </a:lnTo>
                  <a:lnTo>
                    <a:pt x="0" y="3"/>
                  </a:lnTo>
                  <a:lnTo>
                    <a:pt x="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0" name="Freeform 125"/>
            <p:cNvSpPr>
              <a:spLocks/>
            </p:cNvSpPr>
            <p:nvPr/>
          </p:nvSpPr>
          <p:spPr bwMode="auto">
            <a:xfrm>
              <a:off x="2195" y="1191"/>
              <a:ext cx="6" cy="4"/>
            </a:xfrm>
            <a:custGeom>
              <a:avLst/>
              <a:gdLst>
                <a:gd name="T0" fmla="*/ 3 w 13"/>
                <a:gd name="T1" fmla="*/ 0 h 7"/>
                <a:gd name="T2" fmla="*/ 0 w 13"/>
                <a:gd name="T3" fmla="*/ 4 h 7"/>
                <a:gd name="T4" fmla="*/ 6 w 13"/>
                <a:gd name="T5" fmla="*/ 0 h 7"/>
                <a:gd name="T6" fmla="*/ 3 w 13"/>
                <a:gd name="T7" fmla="*/ 0 h 7"/>
                <a:gd name="T8" fmla="*/ 3 w 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7">
                  <a:moveTo>
                    <a:pt x="6" y="0"/>
                  </a:moveTo>
                  <a:lnTo>
                    <a:pt x="0" y="7"/>
                  </a:lnTo>
                  <a:lnTo>
                    <a:pt x="13"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1" name="Freeform 126"/>
            <p:cNvSpPr>
              <a:spLocks/>
            </p:cNvSpPr>
            <p:nvPr/>
          </p:nvSpPr>
          <p:spPr bwMode="auto">
            <a:xfrm>
              <a:off x="2021" y="1996"/>
              <a:ext cx="8" cy="7"/>
            </a:xfrm>
            <a:custGeom>
              <a:avLst/>
              <a:gdLst>
                <a:gd name="T0" fmla="*/ 0 w 16"/>
                <a:gd name="T1" fmla="*/ 7 h 14"/>
                <a:gd name="T2" fmla="*/ 8 w 16"/>
                <a:gd name="T3" fmla="*/ 2 h 14"/>
                <a:gd name="T4" fmla="*/ 7 w 16"/>
                <a:gd name="T5" fmla="*/ 0 h 14"/>
                <a:gd name="T6" fmla="*/ 0 w 16"/>
                <a:gd name="T7" fmla="*/ 7 h 14"/>
                <a:gd name="T8" fmla="*/ 0 w 16"/>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14">
                  <a:moveTo>
                    <a:pt x="0" y="14"/>
                  </a:moveTo>
                  <a:lnTo>
                    <a:pt x="16" y="3"/>
                  </a:lnTo>
                  <a:lnTo>
                    <a:pt x="14" y="0"/>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2" name="Freeform 127"/>
            <p:cNvSpPr>
              <a:spLocks/>
            </p:cNvSpPr>
            <p:nvPr/>
          </p:nvSpPr>
          <p:spPr bwMode="auto">
            <a:xfrm>
              <a:off x="2372" y="3060"/>
              <a:ext cx="2" cy="1"/>
            </a:xfrm>
            <a:custGeom>
              <a:avLst/>
              <a:gdLst>
                <a:gd name="T0" fmla="*/ 2 w 2"/>
                <a:gd name="T1" fmla="*/ 0 h 2"/>
                <a:gd name="T2" fmla="*/ 2 w 2"/>
                <a:gd name="T3" fmla="*/ 0 h 2"/>
                <a:gd name="T4" fmla="*/ 2 w 2"/>
                <a:gd name="T5" fmla="*/ 0 h 2"/>
                <a:gd name="T6" fmla="*/ 1 w 2"/>
                <a:gd name="T7" fmla="*/ 0 h 2"/>
                <a:gd name="T8" fmla="*/ 1 w 2"/>
                <a:gd name="T9" fmla="*/ 0 h 2"/>
                <a:gd name="T10" fmla="*/ 1 w 2"/>
                <a:gd name="T11" fmla="*/ 1 h 2"/>
                <a:gd name="T12" fmla="*/ 1 w 2"/>
                <a:gd name="T13" fmla="*/ 1 h 2"/>
                <a:gd name="T14" fmla="*/ 1 w 2"/>
                <a:gd name="T15" fmla="*/ 1 h 2"/>
                <a:gd name="T16" fmla="*/ 0 w 2"/>
                <a:gd name="T17" fmla="*/ 1 h 2"/>
                <a:gd name="T18" fmla="*/ 0 w 2"/>
                <a:gd name="T19" fmla="*/ 1 h 2"/>
                <a:gd name="T20" fmla="*/ 0 w 2"/>
                <a:gd name="T21" fmla="*/ 1 h 2"/>
                <a:gd name="T22" fmla="*/ 0 w 2"/>
                <a:gd name="T23" fmla="*/ 1 h 2"/>
                <a:gd name="T24" fmla="*/ 0 w 2"/>
                <a:gd name="T25" fmla="*/ 1 h 2"/>
                <a:gd name="T26" fmla="*/ 1 w 2"/>
                <a:gd name="T27" fmla="*/ 1 h 2"/>
                <a:gd name="T28" fmla="*/ 1 w 2"/>
                <a:gd name="T29" fmla="*/ 1 h 2"/>
                <a:gd name="T30" fmla="*/ 1 w 2"/>
                <a:gd name="T31" fmla="*/ 1 h 2"/>
                <a:gd name="T32" fmla="*/ 1 w 2"/>
                <a:gd name="T33" fmla="*/ 1 h 2"/>
                <a:gd name="T34" fmla="*/ 1 w 2"/>
                <a:gd name="T35" fmla="*/ 0 h 2"/>
                <a:gd name="T36" fmla="*/ 2 w 2"/>
                <a:gd name="T37" fmla="*/ 0 h 2"/>
                <a:gd name="T38" fmla="*/ 2 w 2"/>
                <a:gd name="T39" fmla="*/ 0 h 2"/>
                <a:gd name="T40" fmla="*/ 2 w 2"/>
                <a:gd name="T41" fmla="*/ 0 h 2"/>
                <a:gd name="T42" fmla="*/ 2 w 2"/>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2">
                  <a:moveTo>
                    <a:pt x="2" y="0"/>
                  </a:moveTo>
                  <a:lnTo>
                    <a:pt x="2" y="0"/>
                  </a:lnTo>
                  <a:lnTo>
                    <a:pt x="1" y="0"/>
                  </a:lnTo>
                  <a:lnTo>
                    <a:pt x="1" y="2"/>
                  </a:lnTo>
                  <a:lnTo>
                    <a:pt x="0" y="2"/>
                  </a:lnTo>
                  <a:lnTo>
                    <a:pt x="1" y="2"/>
                  </a:lnTo>
                  <a:lnTo>
                    <a:pt x="1" y="0"/>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3" name="Freeform 128"/>
            <p:cNvSpPr>
              <a:spLocks/>
            </p:cNvSpPr>
            <p:nvPr/>
          </p:nvSpPr>
          <p:spPr bwMode="auto">
            <a:xfrm>
              <a:off x="2422" y="3031"/>
              <a:ext cx="1" cy="1"/>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 name="T40" fmla="*/ 1 w 1"/>
                <a:gd name="T41" fmla="*/ 1 h 1"/>
                <a:gd name="T42" fmla="*/ 1 w 1"/>
                <a:gd name="T43" fmla="*/ 1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1" y="1"/>
                  </a:moveTo>
                  <a:lnTo>
                    <a:pt x="1" y="1"/>
                  </a:lnTo>
                  <a:lnTo>
                    <a:pt x="1" y="0"/>
                  </a:lnTo>
                  <a:lnTo>
                    <a:pt x="1" y="1"/>
                  </a:lnTo>
                  <a:lnTo>
                    <a:pt x="0" y="1"/>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4" name="Freeform 129"/>
            <p:cNvSpPr>
              <a:spLocks noEditPoints="1"/>
            </p:cNvSpPr>
            <p:nvPr/>
          </p:nvSpPr>
          <p:spPr bwMode="auto">
            <a:xfrm>
              <a:off x="2201" y="866"/>
              <a:ext cx="723" cy="2203"/>
            </a:xfrm>
            <a:custGeom>
              <a:avLst/>
              <a:gdLst>
                <a:gd name="T0" fmla="*/ 704 w 1444"/>
                <a:gd name="T1" fmla="*/ 645 h 4406"/>
                <a:gd name="T2" fmla="*/ 369 w 1444"/>
                <a:gd name="T3" fmla="*/ 333 h 4406"/>
                <a:gd name="T4" fmla="*/ 260 w 1444"/>
                <a:gd name="T5" fmla="*/ 161 h 4406"/>
                <a:gd name="T6" fmla="*/ 300 w 1444"/>
                <a:gd name="T7" fmla="*/ 90 h 4406"/>
                <a:gd name="T8" fmla="*/ 435 w 1444"/>
                <a:gd name="T9" fmla="*/ 88 h 4406"/>
                <a:gd name="T10" fmla="*/ 450 w 1444"/>
                <a:gd name="T11" fmla="*/ 160 h 4406"/>
                <a:gd name="T12" fmla="*/ 444 w 1444"/>
                <a:gd name="T13" fmla="*/ 221 h 4406"/>
                <a:gd name="T14" fmla="*/ 256 w 1444"/>
                <a:gd name="T15" fmla="*/ 137 h 4406"/>
                <a:gd name="T16" fmla="*/ 135 w 1444"/>
                <a:gd name="T17" fmla="*/ 716 h 4406"/>
                <a:gd name="T18" fmla="*/ 101 w 1444"/>
                <a:gd name="T19" fmla="*/ 993 h 4406"/>
                <a:gd name="T20" fmla="*/ 128 w 1444"/>
                <a:gd name="T21" fmla="*/ 2203 h 4406"/>
                <a:gd name="T22" fmla="*/ 309 w 1444"/>
                <a:gd name="T23" fmla="*/ 1711 h 4406"/>
                <a:gd name="T24" fmla="*/ 645 w 1444"/>
                <a:gd name="T25" fmla="*/ 2194 h 4406"/>
                <a:gd name="T26" fmla="*/ 358 w 1444"/>
                <a:gd name="T27" fmla="*/ 58 h 4406"/>
                <a:gd name="T28" fmla="*/ 374 w 1444"/>
                <a:gd name="T29" fmla="*/ 56 h 4406"/>
                <a:gd name="T30" fmla="*/ 382 w 1444"/>
                <a:gd name="T31" fmla="*/ 64 h 4406"/>
                <a:gd name="T32" fmla="*/ 353 w 1444"/>
                <a:gd name="T33" fmla="*/ 22 h 4406"/>
                <a:gd name="T34" fmla="*/ 286 w 1444"/>
                <a:gd name="T35" fmla="*/ 65 h 4406"/>
                <a:gd name="T36" fmla="*/ 672 w 1444"/>
                <a:gd name="T37" fmla="*/ 2115 h 4406"/>
                <a:gd name="T38" fmla="*/ 626 w 1444"/>
                <a:gd name="T39" fmla="*/ 1930 h 4406"/>
                <a:gd name="T40" fmla="*/ 598 w 1444"/>
                <a:gd name="T41" fmla="*/ 1243 h 4406"/>
                <a:gd name="T42" fmla="*/ 696 w 1444"/>
                <a:gd name="T43" fmla="*/ 1079 h 4406"/>
                <a:gd name="T44" fmla="*/ 612 w 1444"/>
                <a:gd name="T45" fmla="*/ 476 h 4406"/>
                <a:gd name="T46" fmla="*/ 592 w 1444"/>
                <a:gd name="T47" fmla="*/ 607 h 4406"/>
                <a:gd name="T48" fmla="*/ 554 w 1444"/>
                <a:gd name="T49" fmla="*/ 526 h 4406"/>
                <a:gd name="T50" fmla="*/ 486 w 1444"/>
                <a:gd name="T51" fmla="*/ 611 h 4406"/>
                <a:gd name="T52" fmla="*/ 491 w 1444"/>
                <a:gd name="T53" fmla="*/ 580 h 4406"/>
                <a:gd name="T54" fmla="*/ 462 w 1444"/>
                <a:gd name="T55" fmla="*/ 567 h 4406"/>
                <a:gd name="T56" fmla="*/ 456 w 1444"/>
                <a:gd name="T57" fmla="*/ 716 h 4406"/>
                <a:gd name="T58" fmla="*/ 472 w 1444"/>
                <a:gd name="T59" fmla="*/ 698 h 4406"/>
                <a:gd name="T60" fmla="*/ 417 w 1444"/>
                <a:gd name="T61" fmla="*/ 303 h 4406"/>
                <a:gd name="T62" fmla="*/ 401 w 1444"/>
                <a:gd name="T63" fmla="*/ 698 h 4406"/>
                <a:gd name="T64" fmla="*/ 341 w 1444"/>
                <a:gd name="T65" fmla="*/ 353 h 4406"/>
                <a:gd name="T66" fmla="*/ 309 w 1444"/>
                <a:gd name="T67" fmla="*/ 353 h 4406"/>
                <a:gd name="T68" fmla="*/ 260 w 1444"/>
                <a:gd name="T69" fmla="*/ 341 h 4406"/>
                <a:gd name="T70" fmla="*/ 261 w 1444"/>
                <a:gd name="T71" fmla="*/ 562 h 4406"/>
                <a:gd name="T72" fmla="*/ 134 w 1444"/>
                <a:gd name="T73" fmla="*/ 958 h 4406"/>
                <a:gd name="T74" fmla="*/ 167 w 1444"/>
                <a:gd name="T75" fmla="*/ 1221 h 4406"/>
                <a:gd name="T76" fmla="*/ 174 w 1444"/>
                <a:gd name="T77" fmla="*/ 1217 h 4406"/>
                <a:gd name="T78" fmla="*/ 171 w 1444"/>
                <a:gd name="T79" fmla="*/ 1249 h 4406"/>
                <a:gd name="T80" fmla="*/ 164 w 1444"/>
                <a:gd name="T81" fmla="*/ 1399 h 4406"/>
                <a:gd name="T82" fmla="*/ 169 w 1444"/>
                <a:gd name="T83" fmla="*/ 1327 h 4406"/>
                <a:gd name="T84" fmla="*/ 141 w 1444"/>
                <a:gd name="T85" fmla="*/ 2118 h 4406"/>
                <a:gd name="T86" fmla="*/ 126 w 1444"/>
                <a:gd name="T87" fmla="*/ 2150 h 4406"/>
                <a:gd name="T88" fmla="*/ 171 w 1444"/>
                <a:gd name="T89" fmla="*/ 2131 h 4406"/>
                <a:gd name="T90" fmla="*/ 216 w 1444"/>
                <a:gd name="T91" fmla="*/ 1675 h 4406"/>
                <a:gd name="T92" fmla="*/ 258 w 1444"/>
                <a:gd name="T93" fmla="*/ 1303 h 4406"/>
                <a:gd name="T94" fmla="*/ 268 w 1444"/>
                <a:gd name="T95" fmla="*/ 1189 h 4406"/>
                <a:gd name="T96" fmla="*/ 349 w 1444"/>
                <a:gd name="T97" fmla="*/ 1414 h 4406"/>
                <a:gd name="T98" fmla="*/ 349 w 1444"/>
                <a:gd name="T99" fmla="*/ 1380 h 4406"/>
                <a:gd name="T100" fmla="*/ 391 w 1444"/>
                <a:gd name="T101" fmla="*/ 1052 h 4406"/>
                <a:gd name="T102" fmla="*/ 394 w 1444"/>
                <a:gd name="T103" fmla="*/ 959 h 4406"/>
                <a:gd name="T104" fmla="*/ 412 w 1444"/>
                <a:gd name="T105" fmla="*/ 1292 h 4406"/>
                <a:gd name="T106" fmla="*/ 444 w 1444"/>
                <a:gd name="T107" fmla="*/ 1461 h 4406"/>
                <a:gd name="T108" fmla="*/ 543 w 1444"/>
                <a:gd name="T109" fmla="*/ 1282 h 4406"/>
                <a:gd name="T110" fmla="*/ 545 w 1444"/>
                <a:gd name="T111" fmla="*/ 955 h 4406"/>
                <a:gd name="T112" fmla="*/ 118 w 1444"/>
                <a:gd name="T113" fmla="*/ 958 h 4406"/>
                <a:gd name="T114" fmla="*/ 339 w 1444"/>
                <a:gd name="T115" fmla="*/ 755 h 4406"/>
                <a:gd name="T116" fmla="*/ 400 w 1444"/>
                <a:gd name="T117" fmla="*/ 797 h 4406"/>
                <a:gd name="T118" fmla="*/ 433 w 1444"/>
                <a:gd name="T119" fmla="*/ 794 h 4406"/>
                <a:gd name="T120" fmla="*/ 415 w 1444"/>
                <a:gd name="T121" fmla="*/ 751 h 4406"/>
                <a:gd name="T122" fmla="*/ 414 w 1444"/>
                <a:gd name="T123" fmla="*/ 822 h 4406"/>
                <a:gd name="T124" fmla="*/ 615 w 1444"/>
                <a:gd name="T125" fmla="*/ 2180 h 4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4" h="4406">
                  <a:moveTo>
                    <a:pt x="1444" y="4360"/>
                  </a:moveTo>
                  <a:lnTo>
                    <a:pt x="1439" y="4343"/>
                  </a:lnTo>
                  <a:lnTo>
                    <a:pt x="1434" y="4327"/>
                  </a:lnTo>
                  <a:lnTo>
                    <a:pt x="1428" y="4311"/>
                  </a:lnTo>
                  <a:lnTo>
                    <a:pt x="1421" y="4296"/>
                  </a:lnTo>
                  <a:lnTo>
                    <a:pt x="1413" y="4281"/>
                  </a:lnTo>
                  <a:lnTo>
                    <a:pt x="1403" y="4267"/>
                  </a:lnTo>
                  <a:lnTo>
                    <a:pt x="1392" y="4254"/>
                  </a:lnTo>
                  <a:lnTo>
                    <a:pt x="1381" y="4240"/>
                  </a:lnTo>
                  <a:lnTo>
                    <a:pt x="1368" y="4228"/>
                  </a:lnTo>
                  <a:lnTo>
                    <a:pt x="1353" y="4217"/>
                  </a:lnTo>
                  <a:lnTo>
                    <a:pt x="1337" y="4208"/>
                  </a:lnTo>
                  <a:lnTo>
                    <a:pt x="1327" y="4198"/>
                  </a:lnTo>
                  <a:lnTo>
                    <a:pt x="1323" y="4188"/>
                  </a:lnTo>
                  <a:lnTo>
                    <a:pt x="1323" y="4177"/>
                  </a:lnTo>
                  <a:lnTo>
                    <a:pt x="1325" y="4166"/>
                  </a:lnTo>
                  <a:lnTo>
                    <a:pt x="1330" y="4153"/>
                  </a:lnTo>
                  <a:lnTo>
                    <a:pt x="1335" y="4141"/>
                  </a:lnTo>
                  <a:lnTo>
                    <a:pt x="1340" y="4129"/>
                  </a:lnTo>
                  <a:lnTo>
                    <a:pt x="1341" y="4115"/>
                  </a:lnTo>
                  <a:lnTo>
                    <a:pt x="1340" y="4102"/>
                  </a:lnTo>
                  <a:lnTo>
                    <a:pt x="1340" y="4038"/>
                  </a:lnTo>
                  <a:lnTo>
                    <a:pt x="1338" y="3977"/>
                  </a:lnTo>
                  <a:lnTo>
                    <a:pt x="1335" y="3915"/>
                  </a:lnTo>
                  <a:lnTo>
                    <a:pt x="1332" y="3854"/>
                  </a:lnTo>
                  <a:lnTo>
                    <a:pt x="1328" y="3794"/>
                  </a:lnTo>
                  <a:lnTo>
                    <a:pt x="1324" y="3734"/>
                  </a:lnTo>
                  <a:lnTo>
                    <a:pt x="1322" y="3674"/>
                  </a:lnTo>
                  <a:lnTo>
                    <a:pt x="1319" y="3612"/>
                  </a:lnTo>
                  <a:lnTo>
                    <a:pt x="1317" y="3550"/>
                  </a:lnTo>
                  <a:lnTo>
                    <a:pt x="1317" y="3487"/>
                  </a:lnTo>
                  <a:lnTo>
                    <a:pt x="1313" y="3437"/>
                  </a:lnTo>
                  <a:lnTo>
                    <a:pt x="1307" y="3388"/>
                  </a:lnTo>
                  <a:lnTo>
                    <a:pt x="1298" y="3341"/>
                  </a:lnTo>
                  <a:lnTo>
                    <a:pt x="1289" y="3293"/>
                  </a:lnTo>
                  <a:lnTo>
                    <a:pt x="1281" y="3246"/>
                  </a:lnTo>
                  <a:lnTo>
                    <a:pt x="1270" y="3199"/>
                  </a:lnTo>
                  <a:lnTo>
                    <a:pt x="1260" y="3152"/>
                  </a:lnTo>
                  <a:lnTo>
                    <a:pt x="1250" y="3105"/>
                  </a:lnTo>
                  <a:lnTo>
                    <a:pt x="1241" y="3058"/>
                  </a:lnTo>
                  <a:lnTo>
                    <a:pt x="1234" y="3009"/>
                  </a:lnTo>
                  <a:lnTo>
                    <a:pt x="1237" y="3001"/>
                  </a:lnTo>
                  <a:lnTo>
                    <a:pt x="1241" y="2993"/>
                  </a:lnTo>
                  <a:lnTo>
                    <a:pt x="1245" y="2985"/>
                  </a:lnTo>
                  <a:lnTo>
                    <a:pt x="1247" y="2976"/>
                  </a:lnTo>
                  <a:lnTo>
                    <a:pt x="1250" y="2966"/>
                  </a:lnTo>
                  <a:lnTo>
                    <a:pt x="1251" y="2957"/>
                  </a:lnTo>
                  <a:lnTo>
                    <a:pt x="1252" y="2949"/>
                  </a:lnTo>
                  <a:lnTo>
                    <a:pt x="1254" y="2939"/>
                  </a:lnTo>
                  <a:lnTo>
                    <a:pt x="1254" y="2929"/>
                  </a:lnTo>
                  <a:lnTo>
                    <a:pt x="1255" y="2920"/>
                  </a:lnTo>
                  <a:lnTo>
                    <a:pt x="1270" y="2874"/>
                  </a:lnTo>
                  <a:lnTo>
                    <a:pt x="1283" y="2829"/>
                  </a:lnTo>
                  <a:lnTo>
                    <a:pt x="1296" y="2784"/>
                  </a:lnTo>
                  <a:lnTo>
                    <a:pt x="1306" y="2738"/>
                  </a:lnTo>
                  <a:lnTo>
                    <a:pt x="1315" y="2694"/>
                  </a:lnTo>
                  <a:lnTo>
                    <a:pt x="1322" y="2648"/>
                  </a:lnTo>
                  <a:lnTo>
                    <a:pt x="1327" y="2601"/>
                  </a:lnTo>
                  <a:lnTo>
                    <a:pt x="1329" y="2553"/>
                  </a:lnTo>
                  <a:lnTo>
                    <a:pt x="1328" y="2505"/>
                  </a:lnTo>
                  <a:lnTo>
                    <a:pt x="1323" y="2454"/>
                  </a:lnTo>
                  <a:lnTo>
                    <a:pt x="1348" y="2437"/>
                  </a:lnTo>
                  <a:lnTo>
                    <a:pt x="1365" y="2418"/>
                  </a:lnTo>
                  <a:lnTo>
                    <a:pt x="1377" y="2396"/>
                  </a:lnTo>
                  <a:lnTo>
                    <a:pt x="1385" y="2371"/>
                  </a:lnTo>
                  <a:lnTo>
                    <a:pt x="1389" y="2345"/>
                  </a:lnTo>
                  <a:lnTo>
                    <a:pt x="1390" y="2319"/>
                  </a:lnTo>
                  <a:lnTo>
                    <a:pt x="1391" y="2292"/>
                  </a:lnTo>
                  <a:lnTo>
                    <a:pt x="1392" y="2266"/>
                  </a:lnTo>
                  <a:lnTo>
                    <a:pt x="1395" y="2240"/>
                  </a:lnTo>
                  <a:lnTo>
                    <a:pt x="1400" y="2216"/>
                  </a:lnTo>
                  <a:lnTo>
                    <a:pt x="1396" y="2209"/>
                  </a:lnTo>
                  <a:lnTo>
                    <a:pt x="1395" y="2202"/>
                  </a:lnTo>
                  <a:lnTo>
                    <a:pt x="1394" y="2194"/>
                  </a:lnTo>
                  <a:lnTo>
                    <a:pt x="1395" y="2187"/>
                  </a:lnTo>
                  <a:lnTo>
                    <a:pt x="1397" y="2180"/>
                  </a:lnTo>
                  <a:lnTo>
                    <a:pt x="1398" y="2173"/>
                  </a:lnTo>
                  <a:lnTo>
                    <a:pt x="1401" y="2167"/>
                  </a:lnTo>
                  <a:lnTo>
                    <a:pt x="1403" y="2159"/>
                  </a:lnTo>
                  <a:lnTo>
                    <a:pt x="1405" y="2152"/>
                  </a:lnTo>
                  <a:lnTo>
                    <a:pt x="1406" y="2145"/>
                  </a:lnTo>
                  <a:lnTo>
                    <a:pt x="1410" y="2145"/>
                  </a:lnTo>
                  <a:lnTo>
                    <a:pt x="1412" y="2143"/>
                  </a:lnTo>
                  <a:lnTo>
                    <a:pt x="1415" y="2142"/>
                  </a:lnTo>
                  <a:lnTo>
                    <a:pt x="1417" y="2140"/>
                  </a:lnTo>
                  <a:lnTo>
                    <a:pt x="1420" y="2136"/>
                  </a:lnTo>
                  <a:lnTo>
                    <a:pt x="1422" y="2132"/>
                  </a:lnTo>
                  <a:lnTo>
                    <a:pt x="1423" y="2130"/>
                  </a:lnTo>
                  <a:lnTo>
                    <a:pt x="1426" y="2126"/>
                  </a:lnTo>
                  <a:lnTo>
                    <a:pt x="1426" y="2122"/>
                  </a:lnTo>
                  <a:lnTo>
                    <a:pt x="1427" y="2119"/>
                  </a:lnTo>
                  <a:lnTo>
                    <a:pt x="1429" y="2052"/>
                  </a:lnTo>
                  <a:lnTo>
                    <a:pt x="1431" y="1985"/>
                  </a:lnTo>
                  <a:lnTo>
                    <a:pt x="1432" y="1918"/>
                  </a:lnTo>
                  <a:lnTo>
                    <a:pt x="1433" y="1853"/>
                  </a:lnTo>
                  <a:lnTo>
                    <a:pt x="1432" y="1787"/>
                  </a:lnTo>
                  <a:lnTo>
                    <a:pt x="1431" y="1723"/>
                  </a:lnTo>
                  <a:lnTo>
                    <a:pt x="1429" y="1660"/>
                  </a:lnTo>
                  <a:lnTo>
                    <a:pt x="1426" y="1599"/>
                  </a:lnTo>
                  <a:lnTo>
                    <a:pt x="1422" y="1541"/>
                  </a:lnTo>
                  <a:lnTo>
                    <a:pt x="1418" y="1485"/>
                  </a:lnTo>
                  <a:lnTo>
                    <a:pt x="1416" y="1482"/>
                  </a:lnTo>
                  <a:lnTo>
                    <a:pt x="1415" y="1479"/>
                  </a:lnTo>
                  <a:lnTo>
                    <a:pt x="1415" y="1477"/>
                  </a:lnTo>
                  <a:lnTo>
                    <a:pt x="1416" y="1473"/>
                  </a:lnTo>
                  <a:lnTo>
                    <a:pt x="1417" y="1470"/>
                  </a:lnTo>
                  <a:lnTo>
                    <a:pt x="1417" y="1467"/>
                  </a:lnTo>
                  <a:lnTo>
                    <a:pt x="1418" y="1464"/>
                  </a:lnTo>
                  <a:lnTo>
                    <a:pt x="1417" y="1461"/>
                  </a:lnTo>
                  <a:lnTo>
                    <a:pt x="1416" y="1458"/>
                  </a:lnTo>
                  <a:lnTo>
                    <a:pt x="1412" y="1456"/>
                  </a:lnTo>
                  <a:lnTo>
                    <a:pt x="1418" y="1451"/>
                  </a:lnTo>
                  <a:lnTo>
                    <a:pt x="1417" y="1410"/>
                  </a:lnTo>
                  <a:lnTo>
                    <a:pt x="1415" y="1369"/>
                  </a:lnTo>
                  <a:lnTo>
                    <a:pt x="1411" y="1329"/>
                  </a:lnTo>
                  <a:lnTo>
                    <a:pt x="1406" y="1290"/>
                  </a:lnTo>
                  <a:lnTo>
                    <a:pt x="1400" y="1249"/>
                  </a:lnTo>
                  <a:lnTo>
                    <a:pt x="1395" y="1209"/>
                  </a:lnTo>
                  <a:lnTo>
                    <a:pt x="1390" y="1169"/>
                  </a:lnTo>
                  <a:lnTo>
                    <a:pt x="1385" y="1128"/>
                  </a:lnTo>
                  <a:lnTo>
                    <a:pt x="1381" y="1086"/>
                  </a:lnTo>
                  <a:lnTo>
                    <a:pt x="1379" y="1044"/>
                  </a:lnTo>
                  <a:lnTo>
                    <a:pt x="1369" y="1013"/>
                  </a:lnTo>
                  <a:lnTo>
                    <a:pt x="1363" y="981"/>
                  </a:lnTo>
                  <a:lnTo>
                    <a:pt x="1359" y="946"/>
                  </a:lnTo>
                  <a:lnTo>
                    <a:pt x="1356" y="911"/>
                  </a:lnTo>
                  <a:lnTo>
                    <a:pt x="1355" y="875"/>
                  </a:lnTo>
                  <a:lnTo>
                    <a:pt x="1354" y="841"/>
                  </a:lnTo>
                  <a:lnTo>
                    <a:pt x="1351" y="806"/>
                  </a:lnTo>
                  <a:lnTo>
                    <a:pt x="1346" y="772"/>
                  </a:lnTo>
                  <a:lnTo>
                    <a:pt x="1338" y="739"/>
                  </a:lnTo>
                  <a:lnTo>
                    <a:pt x="1325" y="708"/>
                  </a:lnTo>
                  <a:lnTo>
                    <a:pt x="1324" y="700"/>
                  </a:lnTo>
                  <a:lnTo>
                    <a:pt x="1320" y="694"/>
                  </a:lnTo>
                  <a:lnTo>
                    <a:pt x="1315" y="689"/>
                  </a:lnTo>
                  <a:lnTo>
                    <a:pt x="1309" y="685"/>
                  </a:lnTo>
                  <a:lnTo>
                    <a:pt x="1302" y="684"/>
                  </a:lnTo>
                  <a:lnTo>
                    <a:pt x="1294" y="681"/>
                  </a:lnTo>
                  <a:lnTo>
                    <a:pt x="1287" y="681"/>
                  </a:lnTo>
                  <a:lnTo>
                    <a:pt x="1280" y="681"/>
                  </a:lnTo>
                  <a:lnTo>
                    <a:pt x="1272" y="681"/>
                  </a:lnTo>
                  <a:lnTo>
                    <a:pt x="1266" y="681"/>
                  </a:lnTo>
                  <a:lnTo>
                    <a:pt x="1229" y="668"/>
                  </a:lnTo>
                  <a:lnTo>
                    <a:pt x="1192" y="654"/>
                  </a:lnTo>
                  <a:lnTo>
                    <a:pt x="1154" y="642"/>
                  </a:lnTo>
                  <a:lnTo>
                    <a:pt x="1117" y="629"/>
                  </a:lnTo>
                  <a:lnTo>
                    <a:pt x="1080" y="616"/>
                  </a:lnTo>
                  <a:lnTo>
                    <a:pt x="1043" y="602"/>
                  </a:lnTo>
                  <a:lnTo>
                    <a:pt x="1006" y="589"/>
                  </a:lnTo>
                  <a:lnTo>
                    <a:pt x="969" y="574"/>
                  </a:lnTo>
                  <a:lnTo>
                    <a:pt x="933" y="556"/>
                  </a:lnTo>
                  <a:lnTo>
                    <a:pt x="898" y="539"/>
                  </a:lnTo>
                  <a:lnTo>
                    <a:pt x="894" y="534"/>
                  </a:lnTo>
                  <a:lnTo>
                    <a:pt x="892" y="529"/>
                  </a:lnTo>
                  <a:lnTo>
                    <a:pt x="891" y="524"/>
                  </a:lnTo>
                  <a:lnTo>
                    <a:pt x="888" y="518"/>
                  </a:lnTo>
                  <a:lnTo>
                    <a:pt x="887" y="513"/>
                  </a:lnTo>
                  <a:lnTo>
                    <a:pt x="886" y="507"/>
                  </a:lnTo>
                  <a:lnTo>
                    <a:pt x="886" y="501"/>
                  </a:lnTo>
                  <a:lnTo>
                    <a:pt x="886" y="496"/>
                  </a:lnTo>
                  <a:lnTo>
                    <a:pt x="884" y="490"/>
                  </a:lnTo>
                  <a:lnTo>
                    <a:pt x="884" y="483"/>
                  </a:lnTo>
                  <a:lnTo>
                    <a:pt x="879" y="504"/>
                  </a:lnTo>
                  <a:lnTo>
                    <a:pt x="872" y="524"/>
                  </a:lnTo>
                  <a:lnTo>
                    <a:pt x="862" y="543"/>
                  </a:lnTo>
                  <a:lnTo>
                    <a:pt x="850" y="560"/>
                  </a:lnTo>
                  <a:lnTo>
                    <a:pt x="836" y="577"/>
                  </a:lnTo>
                  <a:lnTo>
                    <a:pt x="821" y="595"/>
                  </a:lnTo>
                  <a:lnTo>
                    <a:pt x="806" y="611"/>
                  </a:lnTo>
                  <a:lnTo>
                    <a:pt x="790" y="627"/>
                  </a:lnTo>
                  <a:lnTo>
                    <a:pt x="775" y="642"/>
                  </a:lnTo>
                  <a:lnTo>
                    <a:pt x="760" y="658"/>
                  </a:lnTo>
                  <a:lnTo>
                    <a:pt x="762" y="658"/>
                  </a:lnTo>
                  <a:lnTo>
                    <a:pt x="762" y="659"/>
                  </a:lnTo>
                  <a:lnTo>
                    <a:pt x="763" y="659"/>
                  </a:lnTo>
                  <a:lnTo>
                    <a:pt x="763" y="660"/>
                  </a:lnTo>
                  <a:lnTo>
                    <a:pt x="764" y="661"/>
                  </a:lnTo>
                  <a:lnTo>
                    <a:pt x="764" y="663"/>
                  </a:lnTo>
                  <a:lnTo>
                    <a:pt x="764" y="664"/>
                  </a:lnTo>
                  <a:lnTo>
                    <a:pt x="764" y="665"/>
                  </a:lnTo>
                  <a:lnTo>
                    <a:pt x="764" y="666"/>
                  </a:lnTo>
                  <a:lnTo>
                    <a:pt x="749" y="673"/>
                  </a:lnTo>
                  <a:lnTo>
                    <a:pt x="753" y="675"/>
                  </a:lnTo>
                  <a:lnTo>
                    <a:pt x="757" y="678"/>
                  </a:lnTo>
                  <a:lnTo>
                    <a:pt x="759" y="680"/>
                  </a:lnTo>
                  <a:lnTo>
                    <a:pt x="763" y="683"/>
                  </a:lnTo>
                  <a:lnTo>
                    <a:pt x="767" y="685"/>
                  </a:lnTo>
                  <a:lnTo>
                    <a:pt x="768" y="687"/>
                  </a:lnTo>
                  <a:lnTo>
                    <a:pt x="770" y="690"/>
                  </a:lnTo>
                  <a:lnTo>
                    <a:pt x="770" y="695"/>
                  </a:lnTo>
                  <a:lnTo>
                    <a:pt x="770" y="699"/>
                  </a:lnTo>
                  <a:lnTo>
                    <a:pt x="769" y="705"/>
                  </a:lnTo>
                  <a:lnTo>
                    <a:pt x="768" y="706"/>
                  </a:lnTo>
                  <a:lnTo>
                    <a:pt x="765" y="706"/>
                  </a:lnTo>
                  <a:lnTo>
                    <a:pt x="764" y="707"/>
                  </a:lnTo>
                  <a:lnTo>
                    <a:pt x="762" y="708"/>
                  </a:lnTo>
                  <a:lnTo>
                    <a:pt x="759" y="710"/>
                  </a:lnTo>
                  <a:lnTo>
                    <a:pt x="755" y="711"/>
                  </a:lnTo>
                  <a:lnTo>
                    <a:pt x="753" y="711"/>
                  </a:lnTo>
                  <a:lnTo>
                    <a:pt x="750" y="711"/>
                  </a:lnTo>
                  <a:lnTo>
                    <a:pt x="748" y="710"/>
                  </a:lnTo>
                  <a:lnTo>
                    <a:pt x="746" y="708"/>
                  </a:lnTo>
                  <a:lnTo>
                    <a:pt x="744" y="705"/>
                  </a:lnTo>
                  <a:lnTo>
                    <a:pt x="743" y="702"/>
                  </a:lnTo>
                  <a:lnTo>
                    <a:pt x="743" y="699"/>
                  </a:lnTo>
                  <a:lnTo>
                    <a:pt x="743" y="696"/>
                  </a:lnTo>
                  <a:lnTo>
                    <a:pt x="743" y="692"/>
                  </a:lnTo>
                  <a:lnTo>
                    <a:pt x="743" y="689"/>
                  </a:lnTo>
                  <a:lnTo>
                    <a:pt x="743" y="685"/>
                  </a:lnTo>
                  <a:lnTo>
                    <a:pt x="743" y="681"/>
                  </a:lnTo>
                  <a:lnTo>
                    <a:pt x="743" y="679"/>
                  </a:lnTo>
                  <a:lnTo>
                    <a:pt x="743" y="675"/>
                  </a:lnTo>
                  <a:lnTo>
                    <a:pt x="739" y="673"/>
                  </a:lnTo>
                  <a:lnTo>
                    <a:pt x="736" y="671"/>
                  </a:lnTo>
                  <a:lnTo>
                    <a:pt x="733" y="670"/>
                  </a:lnTo>
                  <a:lnTo>
                    <a:pt x="729" y="668"/>
                  </a:lnTo>
                  <a:lnTo>
                    <a:pt x="726" y="666"/>
                  </a:lnTo>
                  <a:lnTo>
                    <a:pt x="723" y="665"/>
                  </a:lnTo>
                  <a:lnTo>
                    <a:pt x="720" y="663"/>
                  </a:lnTo>
                  <a:lnTo>
                    <a:pt x="716" y="661"/>
                  </a:lnTo>
                  <a:lnTo>
                    <a:pt x="713" y="659"/>
                  </a:lnTo>
                  <a:lnTo>
                    <a:pt x="710" y="658"/>
                  </a:lnTo>
                  <a:lnTo>
                    <a:pt x="713" y="654"/>
                  </a:lnTo>
                  <a:lnTo>
                    <a:pt x="717" y="653"/>
                  </a:lnTo>
                  <a:lnTo>
                    <a:pt x="720" y="653"/>
                  </a:lnTo>
                  <a:lnTo>
                    <a:pt x="722" y="654"/>
                  </a:lnTo>
                  <a:lnTo>
                    <a:pt x="724" y="657"/>
                  </a:lnTo>
                  <a:lnTo>
                    <a:pt x="727" y="659"/>
                  </a:lnTo>
                  <a:lnTo>
                    <a:pt x="729" y="661"/>
                  </a:lnTo>
                  <a:lnTo>
                    <a:pt x="732" y="664"/>
                  </a:lnTo>
                  <a:lnTo>
                    <a:pt x="736" y="666"/>
                  </a:lnTo>
                  <a:lnTo>
                    <a:pt x="739" y="666"/>
                  </a:lnTo>
                  <a:lnTo>
                    <a:pt x="741" y="661"/>
                  </a:lnTo>
                  <a:lnTo>
                    <a:pt x="739" y="658"/>
                  </a:lnTo>
                  <a:lnTo>
                    <a:pt x="738" y="654"/>
                  </a:lnTo>
                  <a:lnTo>
                    <a:pt x="736" y="649"/>
                  </a:lnTo>
                  <a:lnTo>
                    <a:pt x="733" y="645"/>
                  </a:lnTo>
                  <a:lnTo>
                    <a:pt x="729" y="642"/>
                  </a:lnTo>
                  <a:lnTo>
                    <a:pt x="726" y="637"/>
                  </a:lnTo>
                  <a:lnTo>
                    <a:pt x="722" y="633"/>
                  </a:lnTo>
                  <a:lnTo>
                    <a:pt x="718" y="628"/>
                  </a:lnTo>
                  <a:lnTo>
                    <a:pt x="716" y="624"/>
                  </a:lnTo>
                  <a:lnTo>
                    <a:pt x="737" y="626"/>
                  </a:lnTo>
                  <a:lnTo>
                    <a:pt x="757" y="622"/>
                  </a:lnTo>
                  <a:lnTo>
                    <a:pt x="774" y="616"/>
                  </a:lnTo>
                  <a:lnTo>
                    <a:pt x="790" y="606"/>
                  </a:lnTo>
                  <a:lnTo>
                    <a:pt x="805" y="595"/>
                  </a:lnTo>
                  <a:lnTo>
                    <a:pt x="817" y="581"/>
                  </a:lnTo>
                  <a:lnTo>
                    <a:pt x="830" y="566"/>
                  </a:lnTo>
                  <a:lnTo>
                    <a:pt x="842" y="550"/>
                  </a:lnTo>
                  <a:lnTo>
                    <a:pt x="853" y="534"/>
                  </a:lnTo>
                  <a:lnTo>
                    <a:pt x="864" y="518"/>
                  </a:lnTo>
                  <a:lnTo>
                    <a:pt x="867" y="512"/>
                  </a:lnTo>
                  <a:lnTo>
                    <a:pt x="868" y="506"/>
                  </a:lnTo>
                  <a:lnTo>
                    <a:pt x="869" y="499"/>
                  </a:lnTo>
                  <a:lnTo>
                    <a:pt x="869" y="493"/>
                  </a:lnTo>
                  <a:lnTo>
                    <a:pt x="871" y="487"/>
                  </a:lnTo>
                  <a:lnTo>
                    <a:pt x="871" y="481"/>
                  </a:lnTo>
                  <a:lnTo>
                    <a:pt x="871" y="473"/>
                  </a:lnTo>
                  <a:lnTo>
                    <a:pt x="869" y="467"/>
                  </a:lnTo>
                  <a:lnTo>
                    <a:pt x="869" y="462"/>
                  </a:lnTo>
                  <a:lnTo>
                    <a:pt x="868" y="456"/>
                  </a:lnTo>
                  <a:lnTo>
                    <a:pt x="866" y="467"/>
                  </a:lnTo>
                  <a:lnTo>
                    <a:pt x="862" y="478"/>
                  </a:lnTo>
                  <a:lnTo>
                    <a:pt x="857" y="490"/>
                  </a:lnTo>
                  <a:lnTo>
                    <a:pt x="852" y="501"/>
                  </a:lnTo>
                  <a:lnTo>
                    <a:pt x="846" y="511"/>
                  </a:lnTo>
                  <a:lnTo>
                    <a:pt x="840" y="520"/>
                  </a:lnTo>
                  <a:lnTo>
                    <a:pt x="832" y="530"/>
                  </a:lnTo>
                  <a:lnTo>
                    <a:pt x="825" y="540"/>
                  </a:lnTo>
                  <a:lnTo>
                    <a:pt x="819" y="550"/>
                  </a:lnTo>
                  <a:lnTo>
                    <a:pt x="811" y="560"/>
                  </a:lnTo>
                  <a:lnTo>
                    <a:pt x="811" y="561"/>
                  </a:lnTo>
                  <a:lnTo>
                    <a:pt x="811" y="563"/>
                  </a:lnTo>
                  <a:lnTo>
                    <a:pt x="811" y="564"/>
                  </a:lnTo>
                  <a:lnTo>
                    <a:pt x="812" y="564"/>
                  </a:lnTo>
                  <a:lnTo>
                    <a:pt x="814" y="565"/>
                  </a:lnTo>
                  <a:lnTo>
                    <a:pt x="812" y="564"/>
                  </a:lnTo>
                  <a:lnTo>
                    <a:pt x="824" y="551"/>
                  </a:lnTo>
                  <a:lnTo>
                    <a:pt x="826" y="554"/>
                  </a:lnTo>
                  <a:lnTo>
                    <a:pt x="819" y="563"/>
                  </a:lnTo>
                  <a:lnTo>
                    <a:pt x="811" y="571"/>
                  </a:lnTo>
                  <a:lnTo>
                    <a:pt x="803" y="580"/>
                  </a:lnTo>
                  <a:lnTo>
                    <a:pt x="794" y="587"/>
                  </a:lnTo>
                  <a:lnTo>
                    <a:pt x="784" y="595"/>
                  </a:lnTo>
                  <a:lnTo>
                    <a:pt x="774" y="601"/>
                  </a:lnTo>
                  <a:lnTo>
                    <a:pt x="764" y="605"/>
                  </a:lnTo>
                  <a:lnTo>
                    <a:pt x="753" y="608"/>
                  </a:lnTo>
                  <a:lnTo>
                    <a:pt x="742" y="610"/>
                  </a:lnTo>
                  <a:lnTo>
                    <a:pt x="731" y="610"/>
                  </a:lnTo>
                  <a:lnTo>
                    <a:pt x="717" y="610"/>
                  </a:lnTo>
                  <a:lnTo>
                    <a:pt x="703" y="607"/>
                  </a:lnTo>
                  <a:lnTo>
                    <a:pt x="690" y="603"/>
                  </a:lnTo>
                  <a:lnTo>
                    <a:pt x="679" y="596"/>
                  </a:lnTo>
                  <a:lnTo>
                    <a:pt x="666" y="587"/>
                  </a:lnTo>
                  <a:lnTo>
                    <a:pt x="655" y="579"/>
                  </a:lnTo>
                  <a:lnTo>
                    <a:pt x="644" y="567"/>
                  </a:lnTo>
                  <a:lnTo>
                    <a:pt x="633" y="558"/>
                  </a:lnTo>
                  <a:lnTo>
                    <a:pt x="623" y="548"/>
                  </a:lnTo>
                  <a:lnTo>
                    <a:pt x="612" y="539"/>
                  </a:lnTo>
                  <a:lnTo>
                    <a:pt x="601" y="524"/>
                  </a:lnTo>
                  <a:lnTo>
                    <a:pt x="591" y="508"/>
                  </a:lnTo>
                  <a:lnTo>
                    <a:pt x="584" y="491"/>
                  </a:lnTo>
                  <a:lnTo>
                    <a:pt x="578" y="473"/>
                  </a:lnTo>
                  <a:lnTo>
                    <a:pt x="573" y="455"/>
                  </a:lnTo>
                  <a:lnTo>
                    <a:pt x="570" y="438"/>
                  </a:lnTo>
                  <a:lnTo>
                    <a:pt x="566" y="420"/>
                  </a:lnTo>
                  <a:lnTo>
                    <a:pt x="561" y="403"/>
                  </a:lnTo>
                  <a:lnTo>
                    <a:pt x="556" y="388"/>
                  </a:lnTo>
                  <a:lnTo>
                    <a:pt x="550" y="376"/>
                  </a:lnTo>
                  <a:lnTo>
                    <a:pt x="550" y="399"/>
                  </a:lnTo>
                  <a:lnTo>
                    <a:pt x="544" y="386"/>
                  </a:lnTo>
                  <a:lnTo>
                    <a:pt x="539" y="375"/>
                  </a:lnTo>
                  <a:lnTo>
                    <a:pt x="534" y="363"/>
                  </a:lnTo>
                  <a:lnTo>
                    <a:pt x="529" y="353"/>
                  </a:lnTo>
                  <a:lnTo>
                    <a:pt x="524" y="345"/>
                  </a:lnTo>
                  <a:lnTo>
                    <a:pt x="519" y="335"/>
                  </a:lnTo>
                  <a:lnTo>
                    <a:pt x="515" y="325"/>
                  </a:lnTo>
                  <a:lnTo>
                    <a:pt x="513" y="314"/>
                  </a:lnTo>
                  <a:lnTo>
                    <a:pt x="509" y="302"/>
                  </a:lnTo>
                  <a:lnTo>
                    <a:pt x="508" y="287"/>
                  </a:lnTo>
                  <a:lnTo>
                    <a:pt x="514" y="281"/>
                  </a:lnTo>
                  <a:lnTo>
                    <a:pt x="514" y="284"/>
                  </a:lnTo>
                  <a:lnTo>
                    <a:pt x="516" y="288"/>
                  </a:lnTo>
                  <a:lnTo>
                    <a:pt x="519" y="292"/>
                  </a:lnTo>
                  <a:lnTo>
                    <a:pt x="521" y="294"/>
                  </a:lnTo>
                  <a:lnTo>
                    <a:pt x="525" y="298"/>
                  </a:lnTo>
                  <a:lnTo>
                    <a:pt x="527" y="300"/>
                  </a:lnTo>
                  <a:lnTo>
                    <a:pt x="529" y="304"/>
                  </a:lnTo>
                  <a:lnTo>
                    <a:pt x="530" y="308"/>
                  </a:lnTo>
                  <a:lnTo>
                    <a:pt x="530" y="313"/>
                  </a:lnTo>
                  <a:lnTo>
                    <a:pt x="529" y="319"/>
                  </a:lnTo>
                  <a:lnTo>
                    <a:pt x="523" y="308"/>
                  </a:lnTo>
                  <a:lnTo>
                    <a:pt x="521" y="309"/>
                  </a:lnTo>
                  <a:lnTo>
                    <a:pt x="520" y="310"/>
                  </a:lnTo>
                  <a:lnTo>
                    <a:pt x="520" y="311"/>
                  </a:lnTo>
                  <a:lnTo>
                    <a:pt x="520" y="313"/>
                  </a:lnTo>
                  <a:lnTo>
                    <a:pt x="520" y="314"/>
                  </a:lnTo>
                  <a:lnTo>
                    <a:pt x="520" y="316"/>
                  </a:lnTo>
                  <a:lnTo>
                    <a:pt x="520" y="318"/>
                  </a:lnTo>
                  <a:lnTo>
                    <a:pt x="520" y="319"/>
                  </a:lnTo>
                  <a:lnTo>
                    <a:pt x="520" y="321"/>
                  </a:lnTo>
                  <a:lnTo>
                    <a:pt x="520" y="323"/>
                  </a:lnTo>
                  <a:lnTo>
                    <a:pt x="524" y="321"/>
                  </a:lnTo>
                  <a:lnTo>
                    <a:pt x="526" y="321"/>
                  </a:lnTo>
                  <a:lnTo>
                    <a:pt x="529" y="324"/>
                  </a:lnTo>
                  <a:lnTo>
                    <a:pt x="530" y="326"/>
                  </a:lnTo>
                  <a:lnTo>
                    <a:pt x="530" y="330"/>
                  </a:lnTo>
                  <a:lnTo>
                    <a:pt x="531" y="332"/>
                  </a:lnTo>
                  <a:lnTo>
                    <a:pt x="531" y="336"/>
                  </a:lnTo>
                  <a:lnTo>
                    <a:pt x="532" y="339"/>
                  </a:lnTo>
                  <a:lnTo>
                    <a:pt x="532" y="341"/>
                  </a:lnTo>
                  <a:lnTo>
                    <a:pt x="535" y="342"/>
                  </a:lnTo>
                  <a:lnTo>
                    <a:pt x="537" y="342"/>
                  </a:lnTo>
                  <a:lnTo>
                    <a:pt x="536" y="342"/>
                  </a:lnTo>
                  <a:lnTo>
                    <a:pt x="535" y="342"/>
                  </a:lnTo>
                  <a:lnTo>
                    <a:pt x="532" y="345"/>
                  </a:lnTo>
                  <a:lnTo>
                    <a:pt x="532" y="347"/>
                  </a:lnTo>
                  <a:lnTo>
                    <a:pt x="532" y="350"/>
                  </a:lnTo>
                  <a:lnTo>
                    <a:pt x="532" y="352"/>
                  </a:lnTo>
                  <a:lnTo>
                    <a:pt x="534" y="355"/>
                  </a:lnTo>
                  <a:lnTo>
                    <a:pt x="535" y="357"/>
                  </a:lnTo>
                  <a:lnTo>
                    <a:pt x="537" y="360"/>
                  </a:lnTo>
                  <a:lnTo>
                    <a:pt x="539" y="362"/>
                  </a:lnTo>
                  <a:lnTo>
                    <a:pt x="540" y="365"/>
                  </a:lnTo>
                  <a:lnTo>
                    <a:pt x="541" y="367"/>
                  </a:lnTo>
                  <a:lnTo>
                    <a:pt x="544" y="367"/>
                  </a:lnTo>
                  <a:lnTo>
                    <a:pt x="546" y="325"/>
                  </a:lnTo>
                  <a:lnTo>
                    <a:pt x="546" y="328"/>
                  </a:lnTo>
                  <a:lnTo>
                    <a:pt x="546" y="331"/>
                  </a:lnTo>
                  <a:lnTo>
                    <a:pt x="546" y="334"/>
                  </a:lnTo>
                  <a:lnTo>
                    <a:pt x="546" y="337"/>
                  </a:lnTo>
                  <a:lnTo>
                    <a:pt x="546" y="340"/>
                  </a:lnTo>
                  <a:lnTo>
                    <a:pt x="546" y="344"/>
                  </a:lnTo>
                  <a:lnTo>
                    <a:pt x="546" y="346"/>
                  </a:lnTo>
                  <a:lnTo>
                    <a:pt x="547" y="349"/>
                  </a:lnTo>
                  <a:lnTo>
                    <a:pt x="550" y="351"/>
                  </a:lnTo>
                  <a:lnTo>
                    <a:pt x="552" y="352"/>
                  </a:lnTo>
                  <a:lnTo>
                    <a:pt x="555" y="344"/>
                  </a:lnTo>
                  <a:lnTo>
                    <a:pt x="556" y="336"/>
                  </a:lnTo>
                  <a:lnTo>
                    <a:pt x="556" y="328"/>
                  </a:lnTo>
                  <a:lnTo>
                    <a:pt x="555" y="319"/>
                  </a:lnTo>
                  <a:lnTo>
                    <a:pt x="553" y="310"/>
                  </a:lnTo>
                  <a:lnTo>
                    <a:pt x="553" y="302"/>
                  </a:lnTo>
                  <a:lnTo>
                    <a:pt x="552" y="294"/>
                  </a:lnTo>
                  <a:lnTo>
                    <a:pt x="553" y="287"/>
                  </a:lnTo>
                  <a:lnTo>
                    <a:pt x="555" y="279"/>
                  </a:lnTo>
                  <a:lnTo>
                    <a:pt x="558" y="274"/>
                  </a:lnTo>
                  <a:lnTo>
                    <a:pt x="557" y="269"/>
                  </a:lnTo>
                  <a:lnTo>
                    <a:pt x="556" y="264"/>
                  </a:lnTo>
                  <a:lnTo>
                    <a:pt x="556" y="261"/>
                  </a:lnTo>
                  <a:lnTo>
                    <a:pt x="555" y="256"/>
                  </a:lnTo>
                  <a:lnTo>
                    <a:pt x="555" y="251"/>
                  </a:lnTo>
                  <a:lnTo>
                    <a:pt x="553" y="246"/>
                  </a:lnTo>
                  <a:lnTo>
                    <a:pt x="553" y="241"/>
                  </a:lnTo>
                  <a:lnTo>
                    <a:pt x="553" y="235"/>
                  </a:lnTo>
                  <a:lnTo>
                    <a:pt x="552" y="230"/>
                  </a:lnTo>
                  <a:lnTo>
                    <a:pt x="552" y="224"/>
                  </a:lnTo>
                  <a:lnTo>
                    <a:pt x="552" y="219"/>
                  </a:lnTo>
                  <a:lnTo>
                    <a:pt x="552" y="214"/>
                  </a:lnTo>
                  <a:lnTo>
                    <a:pt x="551" y="209"/>
                  </a:lnTo>
                  <a:lnTo>
                    <a:pt x="550" y="204"/>
                  </a:lnTo>
                  <a:lnTo>
                    <a:pt x="550" y="199"/>
                  </a:lnTo>
                  <a:lnTo>
                    <a:pt x="550" y="194"/>
                  </a:lnTo>
                  <a:lnTo>
                    <a:pt x="550" y="189"/>
                  </a:lnTo>
                  <a:lnTo>
                    <a:pt x="551" y="185"/>
                  </a:lnTo>
                  <a:lnTo>
                    <a:pt x="553" y="182"/>
                  </a:lnTo>
                  <a:lnTo>
                    <a:pt x="558" y="179"/>
                  </a:lnTo>
                  <a:lnTo>
                    <a:pt x="556" y="164"/>
                  </a:lnTo>
                  <a:lnTo>
                    <a:pt x="558" y="169"/>
                  </a:lnTo>
                  <a:lnTo>
                    <a:pt x="561" y="175"/>
                  </a:lnTo>
                  <a:lnTo>
                    <a:pt x="565" y="182"/>
                  </a:lnTo>
                  <a:lnTo>
                    <a:pt x="568" y="189"/>
                  </a:lnTo>
                  <a:lnTo>
                    <a:pt x="573" y="196"/>
                  </a:lnTo>
                  <a:lnTo>
                    <a:pt x="580" y="203"/>
                  </a:lnTo>
                  <a:lnTo>
                    <a:pt x="584" y="209"/>
                  </a:lnTo>
                  <a:lnTo>
                    <a:pt x="592" y="215"/>
                  </a:lnTo>
                  <a:lnTo>
                    <a:pt x="598" y="219"/>
                  </a:lnTo>
                  <a:lnTo>
                    <a:pt x="606" y="221"/>
                  </a:lnTo>
                  <a:lnTo>
                    <a:pt x="612" y="215"/>
                  </a:lnTo>
                  <a:lnTo>
                    <a:pt x="604" y="212"/>
                  </a:lnTo>
                  <a:lnTo>
                    <a:pt x="598" y="210"/>
                  </a:lnTo>
                  <a:lnTo>
                    <a:pt x="594" y="206"/>
                  </a:lnTo>
                  <a:lnTo>
                    <a:pt x="592" y="201"/>
                  </a:lnTo>
                  <a:lnTo>
                    <a:pt x="591" y="196"/>
                  </a:lnTo>
                  <a:lnTo>
                    <a:pt x="589" y="190"/>
                  </a:lnTo>
                  <a:lnTo>
                    <a:pt x="589" y="184"/>
                  </a:lnTo>
                  <a:lnTo>
                    <a:pt x="588" y="179"/>
                  </a:lnTo>
                  <a:lnTo>
                    <a:pt x="587" y="173"/>
                  </a:lnTo>
                  <a:lnTo>
                    <a:pt x="586" y="168"/>
                  </a:lnTo>
                  <a:lnTo>
                    <a:pt x="591" y="147"/>
                  </a:lnTo>
                  <a:lnTo>
                    <a:pt x="591" y="149"/>
                  </a:lnTo>
                  <a:lnTo>
                    <a:pt x="592" y="152"/>
                  </a:lnTo>
                  <a:lnTo>
                    <a:pt x="593" y="156"/>
                  </a:lnTo>
                  <a:lnTo>
                    <a:pt x="594" y="159"/>
                  </a:lnTo>
                  <a:lnTo>
                    <a:pt x="597" y="163"/>
                  </a:lnTo>
                  <a:lnTo>
                    <a:pt x="598" y="167"/>
                  </a:lnTo>
                  <a:lnTo>
                    <a:pt x="599" y="170"/>
                  </a:lnTo>
                  <a:lnTo>
                    <a:pt x="601" y="174"/>
                  </a:lnTo>
                  <a:lnTo>
                    <a:pt x="599" y="179"/>
                  </a:lnTo>
                  <a:lnTo>
                    <a:pt x="597" y="183"/>
                  </a:lnTo>
                  <a:lnTo>
                    <a:pt x="604" y="186"/>
                  </a:lnTo>
                  <a:lnTo>
                    <a:pt x="610" y="190"/>
                  </a:lnTo>
                  <a:lnTo>
                    <a:pt x="618" y="193"/>
                  </a:lnTo>
                  <a:lnTo>
                    <a:pt x="624" y="195"/>
                  </a:lnTo>
                  <a:lnTo>
                    <a:pt x="630" y="198"/>
                  </a:lnTo>
                  <a:lnTo>
                    <a:pt x="638" y="199"/>
                  </a:lnTo>
                  <a:lnTo>
                    <a:pt x="644" y="201"/>
                  </a:lnTo>
                  <a:lnTo>
                    <a:pt x="650" y="203"/>
                  </a:lnTo>
                  <a:lnTo>
                    <a:pt x="658" y="205"/>
                  </a:lnTo>
                  <a:lnTo>
                    <a:pt x="665" y="209"/>
                  </a:lnTo>
                  <a:lnTo>
                    <a:pt x="663" y="205"/>
                  </a:lnTo>
                  <a:lnTo>
                    <a:pt x="660" y="201"/>
                  </a:lnTo>
                  <a:lnTo>
                    <a:pt x="658" y="199"/>
                  </a:lnTo>
                  <a:lnTo>
                    <a:pt x="655" y="196"/>
                  </a:lnTo>
                  <a:lnTo>
                    <a:pt x="653" y="194"/>
                  </a:lnTo>
                  <a:lnTo>
                    <a:pt x="650" y="190"/>
                  </a:lnTo>
                  <a:lnTo>
                    <a:pt x="646" y="188"/>
                  </a:lnTo>
                  <a:lnTo>
                    <a:pt x="644" y="184"/>
                  </a:lnTo>
                  <a:lnTo>
                    <a:pt x="641" y="179"/>
                  </a:lnTo>
                  <a:lnTo>
                    <a:pt x="639" y="174"/>
                  </a:lnTo>
                  <a:lnTo>
                    <a:pt x="648" y="179"/>
                  </a:lnTo>
                  <a:lnTo>
                    <a:pt x="656" y="182"/>
                  </a:lnTo>
                  <a:lnTo>
                    <a:pt x="665" y="183"/>
                  </a:lnTo>
                  <a:lnTo>
                    <a:pt x="674" y="183"/>
                  </a:lnTo>
                  <a:lnTo>
                    <a:pt x="682" y="183"/>
                  </a:lnTo>
                  <a:lnTo>
                    <a:pt x="691" y="182"/>
                  </a:lnTo>
                  <a:lnTo>
                    <a:pt x="700" y="182"/>
                  </a:lnTo>
                  <a:lnTo>
                    <a:pt x="707" y="183"/>
                  </a:lnTo>
                  <a:lnTo>
                    <a:pt x="715" y="186"/>
                  </a:lnTo>
                  <a:lnTo>
                    <a:pt x="722" y="191"/>
                  </a:lnTo>
                  <a:lnTo>
                    <a:pt x="724" y="183"/>
                  </a:lnTo>
                  <a:lnTo>
                    <a:pt x="728" y="188"/>
                  </a:lnTo>
                  <a:lnTo>
                    <a:pt x="733" y="191"/>
                  </a:lnTo>
                  <a:lnTo>
                    <a:pt x="738" y="194"/>
                  </a:lnTo>
                  <a:lnTo>
                    <a:pt x="743" y="195"/>
                  </a:lnTo>
                  <a:lnTo>
                    <a:pt x="749" y="196"/>
                  </a:lnTo>
                  <a:lnTo>
                    <a:pt x="754" y="198"/>
                  </a:lnTo>
                  <a:lnTo>
                    <a:pt x="760" y="198"/>
                  </a:lnTo>
                  <a:lnTo>
                    <a:pt x="765" y="199"/>
                  </a:lnTo>
                  <a:lnTo>
                    <a:pt x="770" y="201"/>
                  </a:lnTo>
                  <a:lnTo>
                    <a:pt x="775" y="204"/>
                  </a:lnTo>
                  <a:lnTo>
                    <a:pt x="769" y="204"/>
                  </a:lnTo>
                  <a:lnTo>
                    <a:pt x="764" y="204"/>
                  </a:lnTo>
                  <a:lnTo>
                    <a:pt x="758" y="203"/>
                  </a:lnTo>
                  <a:lnTo>
                    <a:pt x="753" y="201"/>
                  </a:lnTo>
                  <a:lnTo>
                    <a:pt x="748" y="200"/>
                  </a:lnTo>
                  <a:lnTo>
                    <a:pt x="743" y="199"/>
                  </a:lnTo>
                  <a:lnTo>
                    <a:pt x="738" y="196"/>
                  </a:lnTo>
                  <a:lnTo>
                    <a:pt x="733" y="194"/>
                  </a:lnTo>
                  <a:lnTo>
                    <a:pt x="729" y="191"/>
                  </a:lnTo>
                  <a:lnTo>
                    <a:pt x="724" y="189"/>
                  </a:lnTo>
                  <a:lnTo>
                    <a:pt x="724" y="193"/>
                  </a:lnTo>
                  <a:lnTo>
                    <a:pt x="726" y="195"/>
                  </a:lnTo>
                  <a:lnTo>
                    <a:pt x="727" y="198"/>
                  </a:lnTo>
                  <a:lnTo>
                    <a:pt x="731" y="200"/>
                  </a:lnTo>
                  <a:lnTo>
                    <a:pt x="734" y="201"/>
                  </a:lnTo>
                  <a:lnTo>
                    <a:pt x="738" y="203"/>
                  </a:lnTo>
                  <a:lnTo>
                    <a:pt x="742" y="204"/>
                  </a:lnTo>
                  <a:lnTo>
                    <a:pt x="746" y="205"/>
                  </a:lnTo>
                  <a:lnTo>
                    <a:pt x="749" y="206"/>
                  </a:lnTo>
                  <a:lnTo>
                    <a:pt x="752" y="209"/>
                  </a:lnTo>
                  <a:lnTo>
                    <a:pt x="758" y="210"/>
                  </a:lnTo>
                  <a:lnTo>
                    <a:pt x="764" y="211"/>
                  </a:lnTo>
                  <a:lnTo>
                    <a:pt x="770" y="211"/>
                  </a:lnTo>
                  <a:lnTo>
                    <a:pt x="777" y="211"/>
                  </a:lnTo>
                  <a:lnTo>
                    <a:pt x="783" y="211"/>
                  </a:lnTo>
                  <a:lnTo>
                    <a:pt x="789" y="210"/>
                  </a:lnTo>
                  <a:lnTo>
                    <a:pt x="794" y="209"/>
                  </a:lnTo>
                  <a:lnTo>
                    <a:pt x="799" y="206"/>
                  </a:lnTo>
                  <a:lnTo>
                    <a:pt x="804" y="204"/>
                  </a:lnTo>
                  <a:lnTo>
                    <a:pt x="809" y="200"/>
                  </a:lnTo>
                  <a:lnTo>
                    <a:pt x="788" y="200"/>
                  </a:lnTo>
                  <a:lnTo>
                    <a:pt x="794" y="200"/>
                  </a:lnTo>
                  <a:lnTo>
                    <a:pt x="801" y="199"/>
                  </a:lnTo>
                  <a:lnTo>
                    <a:pt x="809" y="198"/>
                  </a:lnTo>
                  <a:lnTo>
                    <a:pt x="816" y="196"/>
                  </a:lnTo>
                  <a:lnTo>
                    <a:pt x="824" y="194"/>
                  </a:lnTo>
                  <a:lnTo>
                    <a:pt x="831" y="191"/>
                  </a:lnTo>
                  <a:lnTo>
                    <a:pt x="838" y="189"/>
                  </a:lnTo>
                  <a:lnTo>
                    <a:pt x="846" y="186"/>
                  </a:lnTo>
                  <a:lnTo>
                    <a:pt x="852" y="185"/>
                  </a:lnTo>
                  <a:lnTo>
                    <a:pt x="858" y="183"/>
                  </a:lnTo>
                  <a:lnTo>
                    <a:pt x="855" y="180"/>
                  </a:lnTo>
                  <a:lnTo>
                    <a:pt x="851" y="179"/>
                  </a:lnTo>
                  <a:lnTo>
                    <a:pt x="847" y="179"/>
                  </a:lnTo>
                  <a:lnTo>
                    <a:pt x="843" y="180"/>
                  </a:lnTo>
                  <a:lnTo>
                    <a:pt x="840" y="180"/>
                  </a:lnTo>
                  <a:lnTo>
                    <a:pt x="835" y="182"/>
                  </a:lnTo>
                  <a:lnTo>
                    <a:pt x="830" y="183"/>
                  </a:lnTo>
                  <a:lnTo>
                    <a:pt x="826" y="184"/>
                  </a:lnTo>
                  <a:lnTo>
                    <a:pt x="821" y="185"/>
                  </a:lnTo>
                  <a:lnTo>
                    <a:pt x="817" y="185"/>
                  </a:lnTo>
                  <a:lnTo>
                    <a:pt x="821" y="183"/>
                  </a:lnTo>
                  <a:lnTo>
                    <a:pt x="825" y="182"/>
                  </a:lnTo>
                  <a:lnTo>
                    <a:pt x="830" y="180"/>
                  </a:lnTo>
                  <a:lnTo>
                    <a:pt x="835" y="179"/>
                  </a:lnTo>
                  <a:lnTo>
                    <a:pt x="840" y="178"/>
                  </a:lnTo>
                  <a:lnTo>
                    <a:pt x="845" y="177"/>
                  </a:lnTo>
                  <a:lnTo>
                    <a:pt x="851" y="177"/>
                  </a:lnTo>
                  <a:lnTo>
                    <a:pt x="856" y="177"/>
                  </a:lnTo>
                  <a:lnTo>
                    <a:pt x="860" y="177"/>
                  </a:lnTo>
                  <a:lnTo>
                    <a:pt x="864" y="177"/>
                  </a:lnTo>
                  <a:lnTo>
                    <a:pt x="862" y="174"/>
                  </a:lnTo>
                  <a:lnTo>
                    <a:pt x="863" y="174"/>
                  </a:lnTo>
                  <a:lnTo>
                    <a:pt x="864" y="174"/>
                  </a:lnTo>
                  <a:lnTo>
                    <a:pt x="866" y="174"/>
                  </a:lnTo>
                  <a:lnTo>
                    <a:pt x="867" y="174"/>
                  </a:lnTo>
                  <a:lnTo>
                    <a:pt x="868" y="173"/>
                  </a:lnTo>
                  <a:lnTo>
                    <a:pt x="869" y="172"/>
                  </a:lnTo>
                  <a:lnTo>
                    <a:pt x="871" y="172"/>
                  </a:lnTo>
                  <a:lnTo>
                    <a:pt x="871" y="170"/>
                  </a:lnTo>
                  <a:lnTo>
                    <a:pt x="869" y="173"/>
                  </a:lnTo>
                  <a:lnTo>
                    <a:pt x="869" y="175"/>
                  </a:lnTo>
                  <a:lnTo>
                    <a:pt x="868" y="178"/>
                  </a:lnTo>
                  <a:lnTo>
                    <a:pt x="868" y="180"/>
                  </a:lnTo>
                  <a:lnTo>
                    <a:pt x="868" y="182"/>
                  </a:lnTo>
                  <a:lnTo>
                    <a:pt x="868" y="184"/>
                  </a:lnTo>
                  <a:lnTo>
                    <a:pt x="869" y="185"/>
                  </a:lnTo>
                  <a:lnTo>
                    <a:pt x="869" y="188"/>
                  </a:lnTo>
                  <a:lnTo>
                    <a:pt x="871" y="189"/>
                  </a:lnTo>
                  <a:lnTo>
                    <a:pt x="871" y="190"/>
                  </a:lnTo>
                  <a:lnTo>
                    <a:pt x="872" y="191"/>
                  </a:lnTo>
                  <a:lnTo>
                    <a:pt x="873" y="193"/>
                  </a:lnTo>
                  <a:lnTo>
                    <a:pt x="874" y="194"/>
                  </a:lnTo>
                  <a:lnTo>
                    <a:pt x="876" y="195"/>
                  </a:lnTo>
                  <a:lnTo>
                    <a:pt x="877" y="196"/>
                  </a:lnTo>
                  <a:lnTo>
                    <a:pt x="878" y="198"/>
                  </a:lnTo>
                  <a:lnTo>
                    <a:pt x="878" y="199"/>
                  </a:lnTo>
                  <a:lnTo>
                    <a:pt x="881" y="200"/>
                  </a:lnTo>
                  <a:lnTo>
                    <a:pt x="884" y="203"/>
                  </a:lnTo>
                  <a:lnTo>
                    <a:pt x="887" y="205"/>
                  </a:lnTo>
                  <a:lnTo>
                    <a:pt x="889" y="206"/>
                  </a:lnTo>
                  <a:lnTo>
                    <a:pt x="892" y="209"/>
                  </a:lnTo>
                  <a:lnTo>
                    <a:pt x="894" y="210"/>
                  </a:lnTo>
                  <a:lnTo>
                    <a:pt x="897" y="212"/>
                  </a:lnTo>
                  <a:lnTo>
                    <a:pt x="898" y="215"/>
                  </a:lnTo>
                  <a:lnTo>
                    <a:pt x="899" y="217"/>
                  </a:lnTo>
                  <a:lnTo>
                    <a:pt x="900" y="221"/>
                  </a:lnTo>
                  <a:lnTo>
                    <a:pt x="898" y="220"/>
                  </a:lnTo>
                  <a:lnTo>
                    <a:pt x="895" y="217"/>
                  </a:lnTo>
                  <a:lnTo>
                    <a:pt x="893" y="216"/>
                  </a:lnTo>
                  <a:lnTo>
                    <a:pt x="891" y="214"/>
                  </a:lnTo>
                  <a:lnTo>
                    <a:pt x="888" y="211"/>
                  </a:lnTo>
                  <a:lnTo>
                    <a:pt x="887" y="209"/>
                  </a:lnTo>
                  <a:lnTo>
                    <a:pt x="884" y="206"/>
                  </a:lnTo>
                  <a:lnTo>
                    <a:pt x="882" y="204"/>
                  </a:lnTo>
                  <a:lnTo>
                    <a:pt x="881" y="201"/>
                  </a:lnTo>
                  <a:lnTo>
                    <a:pt x="878" y="199"/>
                  </a:lnTo>
                  <a:lnTo>
                    <a:pt x="878" y="198"/>
                  </a:lnTo>
                  <a:lnTo>
                    <a:pt x="877" y="198"/>
                  </a:lnTo>
                  <a:lnTo>
                    <a:pt x="876" y="196"/>
                  </a:lnTo>
                  <a:lnTo>
                    <a:pt x="876" y="195"/>
                  </a:lnTo>
                  <a:lnTo>
                    <a:pt x="874" y="195"/>
                  </a:lnTo>
                  <a:lnTo>
                    <a:pt x="873" y="194"/>
                  </a:lnTo>
                  <a:lnTo>
                    <a:pt x="872" y="193"/>
                  </a:lnTo>
                  <a:lnTo>
                    <a:pt x="872" y="191"/>
                  </a:lnTo>
                  <a:lnTo>
                    <a:pt x="871" y="190"/>
                  </a:lnTo>
                  <a:lnTo>
                    <a:pt x="869" y="189"/>
                  </a:lnTo>
                  <a:lnTo>
                    <a:pt x="867" y="188"/>
                  </a:lnTo>
                  <a:lnTo>
                    <a:pt x="864" y="186"/>
                  </a:lnTo>
                  <a:lnTo>
                    <a:pt x="862" y="185"/>
                  </a:lnTo>
                  <a:lnTo>
                    <a:pt x="860" y="185"/>
                  </a:lnTo>
                  <a:lnTo>
                    <a:pt x="856" y="185"/>
                  </a:lnTo>
                  <a:lnTo>
                    <a:pt x="853" y="185"/>
                  </a:lnTo>
                  <a:lnTo>
                    <a:pt x="850" y="186"/>
                  </a:lnTo>
                  <a:lnTo>
                    <a:pt x="847" y="189"/>
                  </a:lnTo>
                  <a:lnTo>
                    <a:pt x="843" y="191"/>
                  </a:lnTo>
                  <a:lnTo>
                    <a:pt x="841" y="194"/>
                  </a:lnTo>
                  <a:lnTo>
                    <a:pt x="845" y="196"/>
                  </a:lnTo>
                  <a:lnTo>
                    <a:pt x="847" y="196"/>
                  </a:lnTo>
                  <a:lnTo>
                    <a:pt x="851" y="198"/>
                  </a:lnTo>
                  <a:lnTo>
                    <a:pt x="855" y="196"/>
                  </a:lnTo>
                  <a:lnTo>
                    <a:pt x="858" y="196"/>
                  </a:lnTo>
                  <a:lnTo>
                    <a:pt x="861" y="196"/>
                  </a:lnTo>
                  <a:lnTo>
                    <a:pt x="863" y="198"/>
                  </a:lnTo>
                  <a:lnTo>
                    <a:pt x="866" y="199"/>
                  </a:lnTo>
                  <a:lnTo>
                    <a:pt x="867" y="201"/>
                  </a:lnTo>
                  <a:lnTo>
                    <a:pt x="868" y="206"/>
                  </a:lnTo>
                  <a:lnTo>
                    <a:pt x="864" y="208"/>
                  </a:lnTo>
                  <a:lnTo>
                    <a:pt x="861" y="208"/>
                  </a:lnTo>
                  <a:lnTo>
                    <a:pt x="858" y="206"/>
                  </a:lnTo>
                  <a:lnTo>
                    <a:pt x="855" y="205"/>
                  </a:lnTo>
                  <a:lnTo>
                    <a:pt x="851" y="204"/>
                  </a:lnTo>
                  <a:lnTo>
                    <a:pt x="848" y="204"/>
                  </a:lnTo>
                  <a:lnTo>
                    <a:pt x="846" y="204"/>
                  </a:lnTo>
                  <a:lnTo>
                    <a:pt x="843" y="205"/>
                  </a:lnTo>
                  <a:lnTo>
                    <a:pt x="842" y="208"/>
                  </a:lnTo>
                  <a:lnTo>
                    <a:pt x="841" y="212"/>
                  </a:lnTo>
                  <a:lnTo>
                    <a:pt x="858" y="233"/>
                  </a:lnTo>
                  <a:lnTo>
                    <a:pt x="847" y="238"/>
                  </a:lnTo>
                  <a:lnTo>
                    <a:pt x="852" y="248"/>
                  </a:lnTo>
                  <a:lnTo>
                    <a:pt x="857" y="258"/>
                  </a:lnTo>
                  <a:lnTo>
                    <a:pt x="861" y="268"/>
                  </a:lnTo>
                  <a:lnTo>
                    <a:pt x="863" y="279"/>
                  </a:lnTo>
                  <a:lnTo>
                    <a:pt x="866" y="290"/>
                  </a:lnTo>
                  <a:lnTo>
                    <a:pt x="867" y="302"/>
                  </a:lnTo>
                  <a:lnTo>
                    <a:pt x="868" y="313"/>
                  </a:lnTo>
                  <a:lnTo>
                    <a:pt x="869" y="325"/>
                  </a:lnTo>
                  <a:lnTo>
                    <a:pt x="871" y="336"/>
                  </a:lnTo>
                  <a:lnTo>
                    <a:pt x="873" y="349"/>
                  </a:lnTo>
                  <a:lnTo>
                    <a:pt x="876" y="350"/>
                  </a:lnTo>
                  <a:lnTo>
                    <a:pt x="877" y="350"/>
                  </a:lnTo>
                  <a:lnTo>
                    <a:pt x="879" y="349"/>
                  </a:lnTo>
                  <a:lnTo>
                    <a:pt x="881" y="349"/>
                  </a:lnTo>
                  <a:lnTo>
                    <a:pt x="882" y="347"/>
                  </a:lnTo>
                  <a:lnTo>
                    <a:pt x="883" y="346"/>
                  </a:lnTo>
                  <a:lnTo>
                    <a:pt x="883" y="345"/>
                  </a:lnTo>
                  <a:lnTo>
                    <a:pt x="884" y="342"/>
                  </a:lnTo>
                  <a:lnTo>
                    <a:pt x="886" y="341"/>
                  </a:lnTo>
                  <a:lnTo>
                    <a:pt x="886" y="340"/>
                  </a:lnTo>
                  <a:lnTo>
                    <a:pt x="888" y="308"/>
                  </a:lnTo>
                  <a:lnTo>
                    <a:pt x="889" y="309"/>
                  </a:lnTo>
                  <a:lnTo>
                    <a:pt x="889" y="310"/>
                  </a:lnTo>
                  <a:lnTo>
                    <a:pt x="891" y="311"/>
                  </a:lnTo>
                  <a:lnTo>
                    <a:pt x="891" y="314"/>
                  </a:lnTo>
                  <a:lnTo>
                    <a:pt x="891" y="315"/>
                  </a:lnTo>
                  <a:lnTo>
                    <a:pt x="891" y="316"/>
                  </a:lnTo>
                  <a:lnTo>
                    <a:pt x="892" y="319"/>
                  </a:lnTo>
                  <a:lnTo>
                    <a:pt x="892" y="320"/>
                  </a:lnTo>
                  <a:lnTo>
                    <a:pt x="893" y="321"/>
                  </a:lnTo>
                  <a:lnTo>
                    <a:pt x="894" y="323"/>
                  </a:lnTo>
                  <a:lnTo>
                    <a:pt x="895" y="323"/>
                  </a:lnTo>
                  <a:lnTo>
                    <a:pt x="897" y="321"/>
                  </a:lnTo>
                  <a:lnTo>
                    <a:pt x="898" y="321"/>
                  </a:lnTo>
                  <a:lnTo>
                    <a:pt x="899" y="320"/>
                  </a:lnTo>
                  <a:lnTo>
                    <a:pt x="900" y="319"/>
                  </a:lnTo>
                  <a:lnTo>
                    <a:pt x="902" y="318"/>
                  </a:lnTo>
                  <a:lnTo>
                    <a:pt x="903" y="316"/>
                  </a:lnTo>
                  <a:lnTo>
                    <a:pt x="904" y="315"/>
                  </a:lnTo>
                  <a:lnTo>
                    <a:pt x="905" y="314"/>
                  </a:lnTo>
                  <a:lnTo>
                    <a:pt x="907" y="313"/>
                  </a:lnTo>
                  <a:lnTo>
                    <a:pt x="907" y="304"/>
                  </a:lnTo>
                  <a:lnTo>
                    <a:pt x="913" y="310"/>
                  </a:lnTo>
                  <a:lnTo>
                    <a:pt x="915" y="308"/>
                  </a:lnTo>
                  <a:lnTo>
                    <a:pt x="917" y="304"/>
                  </a:lnTo>
                  <a:lnTo>
                    <a:pt x="918" y="302"/>
                  </a:lnTo>
                  <a:lnTo>
                    <a:pt x="919" y="298"/>
                  </a:lnTo>
                  <a:lnTo>
                    <a:pt x="920" y="294"/>
                  </a:lnTo>
                  <a:lnTo>
                    <a:pt x="921" y="292"/>
                  </a:lnTo>
                  <a:lnTo>
                    <a:pt x="921" y="288"/>
                  </a:lnTo>
                  <a:lnTo>
                    <a:pt x="923" y="285"/>
                  </a:lnTo>
                  <a:lnTo>
                    <a:pt x="923" y="282"/>
                  </a:lnTo>
                  <a:lnTo>
                    <a:pt x="924" y="278"/>
                  </a:lnTo>
                  <a:lnTo>
                    <a:pt x="921" y="274"/>
                  </a:lnTo>
                  <a:lnTo>
                    <a:pt x="919" y="272"/>
                  </a:lnTo>
                  <a:lnTo>
                    <a:pt x="917" y="272"/>
                  </a:lnTo>
                  <a:lnTo>
                    <a:pt x="914" y="273"/>
                  </a:lnTo>
                  <a:lnTo>
                    <a:pt x="912" y="274"/>
                  </a:lnTo>
                  <a:lnTo>
                    <a:pt x="909" y="277"/>
                  </a:lnTo>
                  <a:lnTo>
                    <a:pt x="907" y="279"/>
                  </a:lnTo>
                  <a:lnTo>
                    <a:pt x="904" y="282"/>
                  </a:lnTo>
                  <a:lnTo>
                    <a:pt x="903" y="284"/>
                  </a:lnTo>
                  <a:lnTo>
                    <a:pt x="900" y="287"/>
                  </a:lnTo>
                  <a:lnTo>
                    <a:pt x="900" y="289"/>
                  </a:lnTo>
                  <a:lnTo>
                    <a:pt x="894" y="289"/>
                  </a:lnTo>
                  <a:lnTo>
                    <a:pt x="894" y="276"/>
                  </a:lnTo>
                  <a:lnTo>
                    <a:pt x="893" y="276"/>
                  </a:lnTo>
                  <a:lnTo>
                    <a:pt x="893" y="274"/>
                  </a:lnTo>
                  <a:lnTo>
                    <a:pt x="892" y="274"/>
                  </a:lnTo>
                  <a:lnTo>
                    <a:pt x="894" y="274"/>
                  </a:lnTo>
                  <a:lnTo>
                    <a:pt x="894" y="276"/>
                  </a:lnTo>
                  <a:lnTo>
                    <a:pt x="897" y="274"/>
                  </a:lnTo>
                  <a:lnTo>
                    <a:pt x="898" y="273"/>
                  </a:lnTo>
                  <a:lnTo>
                    <a:pt x="900" y="271"/>
                  </a:lnTo>
                  <a:lnTo>
                    <a:pt x="903" y="268"/>
                  </a:lnTo>
                  <a:lnTo>
                    <a:pt x="905" y="266"/>
                  </a:lnTo>
                  <a:lnTo>
                    <a:pt x="909" y="263"/>
                  </a:lnTo>
                  <a:lnTo>
                    <a:pt x="912" y="261"/>
                  </a:lnTo>
                  <a:lnTo>
                    <a:pt x="914" y="259"/>
                  </a:lnTo>
                  <a:lnTo>
                    <a:pt x="918" y="259"/>
                  </a:lnTo>
                  <a:lnTo>
                    <a:pt x="921" y="259"/>
                  </a:lnTo>
                  <a:lnTo>
                    <a:pt x="921" y="261"/>
                  </a:lnTo>
                  <a:lnTo>
                    <a:pt x="921" y="263"/>
                  </a:lnTo>
                  <a:lnTo>
                    <a:pt x="923" y="264"/>
                  </a:lnTo>
                  <a:lnTo>
                    <a:pt x="923" y="267"/>
                  </a:lnTo>
                  <a:lnTo>
                    <a:pt x="923" y="268"/>
                  </a:lnTo>
                  <a:lnTo>
                    <a:pt x="923" y="271"/>
                  </a:lnTo>
                  <a:lnTo>
                    <a:pt x="923" y="272"/>
                  </a:lnTo>
                  <a:lnTo>
                    <a:pt x="923" y="274"/>
                  </a:lnTo>
                  <a:lnTo>
                    <a:pt x="924" y="276"/>
                  </a:lnTo>
                  <a:lnTo>
                    <a:pt x="924" y="278"/>
                  </a:lnTo>
                  <a:lnTo>
                    <a:pt x="925" y="294"/>
                  </a:lnTo>
                  <a:lnTo>
                    <a:pt x="925" y="309"/>
                  </a:lnTo>
                  <a:lnTo>
                    <a:pt x="924" y="324"/>
                  </a:lnTo>
                  <a:lnTo>
                    <a:pt x="921" y="340"/>
                  </a:lnTo>
                  <a:lnTo>
                    <a:pt x="919" y="355"/>
                  </a:lnTo>
                  <a:lnTo>
                    <a:pt x="914" y="368"/>
                  </a:lnTo>
                  <a:lnTo>
                    <a:pt x="908" y="382"/>
                  </a:lnTo>
                  <a:lnTo>
                    <a:pt x="900" y="394"/>
                  </a:lnTo>
                  <a:lnTo>
                    <a:pt x="891" y="407"/>
                  </a:lnTo>
                  <a:lnTo>
                    <a:pt x="879" y="417"/>
                  </a:lnTo>
                  <a:lnTo>
                    <a:pt x="881" y="420"/>
                  </a:lnTo>
                  <a:lnTo>
                    <a:pt x="882" y="424"/>
                  </a:lnTo>
                  <a:lnTo>
                    <a:pt x="882" y="426"/>
                  </a:lnTo>
                  <a:lnTo>
                    <a:pt x="883" y="430"/>
                  </a:lnTo>
                  <a:lnTo>
                    <a:pt x="883" y="434"/>
                  </a:lnTo>
                  <a:lnTo>
                    <a:pt x="884" y="438"/>
                  </a:lnTo>
                  <a:lnTo>
                    <a:pt x="884" y="440"/>
                  </a:lnTo>
                  <a:lnTo>
                    <a:pt x="886" y="444"/>
                  </a:lnTo>
                  <a:lnTo>
                    <a:pt x="886" y="447"/>
                  </a:lnTo>
                  <a:lnTo>
                    <a:pt x="886" y="450"/>
                  </a:lnTo>
                  <a:lnTo>
                    <a:pt x="886" y="447"/>
                  </a:lnTo>
                  <a:lnTo>
                    <a:pt x="886" y="444"/>
                  </a:lnTo>
                  <a:lnTo>
                    <a:pt x="886" y="441"/>
                  </a:lnTo>
                  <a:lnTo>
                    <a:pt x="886" y="438"/>
                  </a:lnTo>
                  <a:lnTo>
                    <a:pt x="886" y="435"/>
                  </a:lnTo>
                  <a:lnTo>
                    <a:pt x="886" y="431"/>
                  </a:lnTo>
                  <a:lnTo>
                    <a:pt x="886" y="429"/>
                  </a:lnTo>
                  <a:lnTo>
                    <a:pt x="886" y="426"/>
                  </a:lnTo>
                  <a:lnTo>
                    <a:pt x="886" y="423"/>
                  </a:lnTo>
                  <a:lnTo>
                    <a:pt x="886" y="420"/>
                  </a:lnTo>
                  <a:lnTo>
                    <a:pt x="898" y="408"/>
                  </a:lnTo>
                  <a:lnTo>
                    <a:pt x="908" y="394"/>
                  </a:lnTo>
                  <a:lnTo>
                    <a:pt x="915" y="379"/>
                  </a:lnTo>
                  <a:lnTo>
                    <a:pt x="921" y="363"/>
                  </a:lnTo>
                  <a:lnTo>
                    <a:pt x="926" y="347"/>
                  </a:lnTo>
                  <a:lnTo>
                    <a:pt x="929" y="330"/>
                  </a:lnTo>
                  <a:lnTo>
                    <a:pt x="930" y="311"/>
                  </a:lnTo>
                  <a:lnTo>
                    <a:pt x="930" y="294"/>
                  </a:lnTo>
                  <a:lnTo>
                    <a:pt x="930" y="277"/>
                  </a:lnTo>
                  <a:lnTo>
                    <a:pt x="930" y="259"/>
                  </a:lnTo>
                  <a:lnTo>
                    <a:pt x="920" y="256"/>
                  </a:lnTo>
                  <a:lnTo>
                    <a:pt x="914" y="251"/>
                  </a:lnTo>
                  <a:lnTo>
                    <a:pt x="910" y="243"/>
                  </a:lnTo>
                  <a:lnTo>
                    <a:pt x="909" y="236"/>
                  </a:lnTo>
                  <a:lnTo>
                    <a:pt x="909" y="226"/>
                  </a:lnTo>
                  <a:lnTo>
                    <a:pt x="912" y="217"/>
                  </a:lnTo>
                  <a:lnTo>
                    <a:pt x="913" y="208"/>
                  </a:lnTo>
                  <a:lnTo>
                    <a:pt x="915" y="198"/>
                  </a:lnTo>
                  <a:lnTo>
                    <a:pt x="915" y="188"/>
                  </a:lnTo>
                  <a:lnTo>
                    <a:pt x="915" y="179"/>
                  </a:lnTo>
                  <a:lnTo>
                    <a:pt x="914" y="172"/>
                  </a:lnTo>
                  <a:lnTo>
                    <a:pt x="913" y="164"/>
                  </a:lnTo>
                  <a:lnTo>
                    <a:pt x="910" y="158"/>
                  </a:lnTo>
                  <a:lnTo>
                    <a:pt x="908" y="152"/>
                  </a:lnTo>
                  <a:lnTo>
                    <a:pt x="904" y="146"/>
                  </a:lnTo>
                  <a:lnTo>
                    <a:pt x="902" y="139"/>
                  </a:lnTo>
                  <a:lnTo>
                    <a:pt x="900" y="133"/>
                  </a:lnTo>
                  <a:lnTo>
                    <a:pt x="899" y="127"/>
                  </a:lnTo>
                  <a:lnTo>
                    <a:pt x="899" y="121"/>
                  </a:lnTo>
                  <a:lnTo>
                    <a:pt x="900" y="115"/>
                  </a:lnTo>
                  <a:lnTo>
                    <a:pt x="895" y="109"/>
                  </a:lnTo>
                  <a:lnTo>
                    <a:pt x="889" y="101"/>
                  </a:lnTo>
                  <a:lnTo>
                    <a:pt x="884" y="94"/>
                  </a:lnTo>
                  <a:lnTo>
                    <a:pt x="881" y="86"/>
                  </a:lnTo>
                  <a:lnTo>
                    <a:pt x="876" y="80"/>
                  </a:lnTo>
                  <a:lnTo>
                    <a:pt x="871" y="73"/>
                  </a:lnTo>
                  <a:lnTo>
                    <a:pt x="866" y="65"/>
                  </a:lnTo>
                  <a:lnTo>
                    <a:pt x="861" y="59"/>
                  </a:lnTo>
                  <a:lnTo>
                    <a:pt x="856" y="54"/>
                  </a:lnTo>
                  <a:lnTo>
                    <a:pt x="850" y="49"/>
                  </a:lnTo>
                  <a:lnTo>
                    <a:pt x="781" y="11"/>
                  </a:lnTo>
                  <a:lnTo>
                    <a:pt x="768" y="7"/>
                  </a:lnTo>
                  <a:lnTo>
                    <a:pt x="754" y="5"/>
                  </a:lnTo>
                  <a:lnTo>
                    <a:pt x="741" y="2"/>
                  </a:lnTo>
                  <a:lnTo>
                    <a:pt x="727" y="1"/>
                  </a:lnTo>
                  <a:lnTo>
                    <a:pt x="713" y="0"/>
                  </a:lnTo>
                  <a:lnTo>
                    <a:pt x="700" y="0"/>
                  </a:lnTo>
                  <a:lnTo>
                    <a:pt x="685" y="2"/>
                  </a:lnTo>
                  <a:lnTo>
                    <a:pt x="671" y="5"/>
                  </a:lnTo>
                  <a:lnTo>
                    <a:pt x="659" y="10"/>
                  </a:lnTo>
                  <a:lnTo>
                    <a:pt x="645" y="16"/>
                  </a:lnTo>
                  <a:lnTo>
                    <a:pt x="628" y="15"/>
                  </a:lnTo>
                  <a:lnTo>
                    <a:pt x="612" y="17"/>
                  </a:lnTo>
                  <a:lnTo>
                    <a:pt x="598" y="23"/>
                  </a:lnTo>
                  <a:lnTo>
                    <a:pt x="586" y="32"/>
                  </a:lnTo>
                  <a:lnTo>
                    <a:pt x="573" y="43"/>
                  </a:lnTo>
                  <a:lnTo>
                    <a:pt x="562" y="55"/>
                  </a:lnTo>
                  <a:lnTo>
                    <a:pt x="552" y="68"/>
                  </a:lnTo>
                  <a:lnTo>
                    <a:pt x="541" y="80"/>
                  </a:lnTo>
                  <a:lnTo>
                    <a:pt x="529" y="91"/>
                  </a:lnTo>
                  <a:lnTo>
                    <a:pt x="516" y="100"/>
                  </a:lnTo>
                  <a:lnTo>
                    <a:pt x="514" y="105"/>
                  </a:lnTo>
                  <a:lnTo>
                    <a:pt x="513" y="110"/>
                  </a:lnTo>
                  <a:lnTo>
                    <a:pt x="511" y="115"/>
                  </a:lnTo>
                  <a:lnTo>
                    <a:pt x="510" y="120"/>
                  </a:lnTo>
                  <a:lnTo>
                    <a:pt x="510" y="126"/>
                  </a:lnTo>
                  <a:lnTo>
                    <a:pt x="509" y="131"/>
                  </a:lnTo>
                  <a:lnTo>
                    <a:pt x="508" y="136"/>
                  </a:lnTo>
                  <a:lnTo>
                    <a:pt x="505" y="141"/>
                  </a:lnTo>
                  <a:lnTo>
                    <a:pt x="503" y="146"/>
                  </a:lnTo>
                  <a:lnTo>
                    <a:pt x="499" y="149"/>
                  </a:lnTo>
                  <a:lnTo>
                    <a:pt x="500" y="149"/>
                  </a:lnTo>
                  <a:lnTo>
                    <a:pt x="501" y="149"/>
                  </a:lnTo>
                  <a:lnTo>
                    <a:pt x="503" y="149"/>
                  </a:lnTo>
                  <a:lnTo>
                    <a:pt x="504" y="149"/>
                  </a:lnTo>
                  <a:lnTo>
                    <a:pt x="505" y="151"/>
                  </a:lnTo>
                  <a:lnTo>
                    <a:pt x="506" y="151"/>
                  </a:lnTo>
                  <a:lnTo>
                    <a:pt x="508" y="152"/>
                  </a:lnTo>
                  <a:lnTo>
                    <a:pt x="508" y="153"/>
                  </a:lnTo>
                  <a:lnTo>
                    <a:pt x="504" y="157"/>
                  </a:lnTo>
                  <a:lnTo>
                    <a:pt x="503" y="159"/>
                  </a:lnTo>
                  <a:lnTo>
                    <a:pt x="501" y="161"/>
                  </a:lnTo>
                  <a:lnTo>
                    <a:pt x="501" y="162"/>
                  </a:lnTo>
                  <a:lnTo>
                    <a:pt x="501" y="163"/>
                  </a:lnTo>
                  <a:lnTo>
                    <a:pt x="501" y="164"/>
                  </a:lnTo>
                  <a:lnTo>
                    <a:pt x="503" y="165"/>
                  </a:lnTo>
                  <a:lnTo>
                    <a:pt x="504" y="167"/>
                  </a:lnTo>
                  <a:lnTo>
                    <a:pt x="504" y="170"/>
                  </a:lnTo>
                  <a:lnTo>
                    <a:pt x="505" y="174"/>
                  </a:lnTo>
                  <a:lnTo>
                    <a:pt x="501" y="174"/>
                  </a:lnTo>
                  <a:lnTo>
                    <a:pt x="504" y="184"/>
                  </a:lnTo>
                  <a:lnTo>
                    <a:pt x="505" y="194"/>
                  </a:lnTo>
                  <a:lnTo>
                    <a:pt x="506" y="204"/>
                  </a:lnTo>
                  <a:lnTo>
                    <a:pt x="509" y="214"/>
                  </a:lnTo>
                  <a:lnTo>
                    <a:pt x="510" y="225"/>
                  </a:lnTo>
                  <a:lnTo>
                    <a:pt x="511" y="235"/>
                  </a:lnTo>
                  <a:lnTo>
                    <a:pt x="514" y="245"/>
                  </a:lnTo>
                  <a:lnTo>
                    <a:pt x="515" y="253"/>
                  </a:lnTo>
                  <a:lnTo>
                    <a:pt x="518" y="263"/>
                  </a:lnTo>
                  <a:lnTo>
                    <a:pt x="520" y="272"/>
                  </a:lnTo>
                  <a:lnTo>
                    <a:pt x="519" y="273"/>
                  </a:lnTo>
                  <a:lnTo>
                    <a:pt x="518" y="274"/>
                  </a:lnTo>
                  <a:lnTo>
                    <a:pt x="516" y="274"/>
                  </a:lnTo>
                  <a:lnTo>
                    <a:pt x="515" y="274"/>
                  </a:lnTo>
                  <a:lnTo>
                    <a:pt x="514" y="274"/>
                  </a:lnTo>
                  <a:lnTo>
                    <a:pt x="513" y="274"/>
                  </a:lnTo>
                  <a:lnTo>
                    <a:pt x="511" y="274"/>
                  </a:lnTo>
                  <a:lnTo>
                    <a:pt x="510" y="274"/>
                  </a:lnTo>
                  <a:lnTo>
                    <a:pt x="509" y="274"/>
                  </a:lnTo>
                  <a:lnTo>
                    <a:pt x="508" y="274"/>
                  </a:lnTo>
                  <a:lnTo>
                    <a:pt x="504" y="295"/>
                  </a:lnTo>
                  <a:lnTo>
                    <a:pt x="505" y="316"/>
                  </a:lnTo>
                  <a:lnTo>
                    <a:pt x="511" y="336"/>
                  </a:lnTo>
                  <a:lnTo>
                    <a:pt x="520" y="356"/>
                  </a:lnTo>
                  <a:lnTo>
                    <a:pt x="530" y="376"/>
                  </a:lnTo>
                  <a:lnTo>
                    <a:pt x="541" y="394"/>
                  </a:lnTo>
                  <a:lnTo>
                    <a:pt x="552" y="414"/>
                  </a:lnTo>
                  <a:lnTo>
                    <a:pt x="562" y="434"/>
                  </a:lnTo>
                  <a:lnTo>
                    <a:pt x="568" y="455"/>
                  </a:lnTo>
                  <a:lnTo>
                    <a:pt x="571" y="476"/>
                  </a:lnTo>
                  <a:lnTo>
                    <a:pt x="575" y="490"/>
                  </a:lnTo>
                  <a:lnTo>
                    <a:pt x="581" y="502"/>
                  </a:lnTo>
                  <a:lnTo>
                    <a:pt x="588" y="513"/>
                  </a:lnTo>
                  <a:lnTo>
                    <a:pt x="596" y="524"/>
                  </a:lnTo>
                  <a:lnTo>
                    <a:pt x="602" y="535"/>
                  </a:lnTo>
                  <a:lnTo>
                    <a:pt x="607" y="546"/>
                  </a:lnTo>
                  <a:lnTo>
                    <a:pt x="609" y="558"/>
                  </a:lnTo>
                  <a:lnTo>
                    <a:pt x="608" y="569"/>
                  </a:lnTo>
                  <a:lnTo>
                    <a:pt x="602" y="581"/>
                  </a:lnTo>
                  <a:lnTo>
                    <a:pt x="591" y="595"/>
                  </a:lnTo>
                  <a:lnTo>
                    <a:pt x="567" y="598"/>
                  </a:lnTo>
                  <a:lnTo>
                    <a:pt x="545" y="606"/>
                  </a:lnTo>
                  <a:lnTo>
                    <a:pt x="523" y="614"/>
                  </a:lnTo>
                  <a:lnTo>
                    <a:pt x="500" y="624"/>
                  </a:lnTo>
                  <a:lnTo>
                    <a:pt x="478" y="634"/>
                  </a:lnTo>
                  <a:lnTo>
                    <a:pt x="457" y="645"/>
                  </a:lnTo>
                  <a:lnTo>
                    <a:pt x="435" y="654"/>
                  </a:lnTo>
                  <a:lnTo>
                    <a:pt x="411" y="663"/>
                  </a:lnTo>
                  <a:lnTo>
                    <a:pt x="387" y="669"/>
                  </a:lnTo>
                  <a:lnTo>
                    <a:pt x="363" y="673"/>
                  </a:lnTo>
                  <a:lnTo>
                    <a:pt x="365" y="675"/>
                  </a:lnTo>
                  <a:lnTo>
                    <a:pt x="238" y="720"/>
                  </a:lnTo>
                  <a:lnTo>
                    <a:pt x="238" y="721"/>
                  </a:lnTo>
                  <a:lnTo>
                    <a:pt x="238" y="722"/>
                  </a:lnTo>
                  <a:lnTo>
                    <a:pt x="238" y="723"/>
                  </a:lnTo>
                  <a:lnTo>
                    <a:pt x="239" y="725"/>
                  </a:lnTo>
                  <a:lnTo>
                    <a:pt x="240" y="726"/>
                  </a:lnTo>
                  <a:lnTo>
                    <a:pt x="241" y="726"/>
                  </a:lnTo>
                  <a:lnTo>
                    <a:pt x="243" y="727"/>
                  </a:lnTo>
                  <a:lnTo>
                    <a:pt x="244" y="728"/>
                  </a:lnTo>
                  <a:lnTo>
                    <a:pt x="204" y="732"/>
                  </a:lnTo>
                  <a:lnTo>
                    <a:pt x="192" y="747"/>
                  </a:lnTo>
                  <a:lnTo>
                    <a:pt x="182" y="764"/>
                  </a:lnTo>
                  <a:lnTo>
                    <a:pt x="173" y="783"/>
                  </a:lnTo>
                  <a:lnTo>
                    <a:pt x="168" y="803"/>
                  </a:lnTo>
                  <a:lnTo>
                    <a:pt x="164" y="822"/>
                  </a:lnTo>
                  <a:lnTo>
                    <a:pt x="163" y="843"/>
                  </a:lnTo>
                  <a:lnTo>
                    <a:pt x="163" y="864"/>
                  </a:lnTo>
                  <a:lnTo>
                    <a:pt x="164" y="885"/>
                  </a:lnTo>
                  <a:lnTo>
                    <a:pt x="166" y="905"/>
                  </a:lnTo>
                  <a:lnTo>
                    <a:pt x="169" y="925"/>
                  </a:lnTo>
                  <a:lnTo>
                    <a:pt x="158" y="941"/>
                  </a:lnTo>
                  <a:lnTo>
                    <a:pt x="150" y="958"/>
                  </a:lnTo>
                  <a:lnTo>
                    <a:pt x="142" y="976"/>
                  </a:lnTo>
                  <a:lnTo>
                    <a:pt x="135" y="995"/>
                  </a:lnTo>
                  <a:lnTo>
                    <a:pt x="130" y="1015"/>
                  </a:lnTo>
                  <a:lnTo>
                    <a:pt x="126" y="1035"/>
                  </a:lnTo>
                  <a:lnTo>
                    <a:pt x="124" y="1055"/>
                  </a:lnTo>
                  <a:lnTo>
                    <a:pt x="122" y="1075"/>
                  </a:lnTo>
                  <a:lnTo>
                    <a:pt x="121" y="1094"/>
                  </a:lnTo>
                  <a:lnTo>
                    <a:pt x="121" y="1114"/>
                  </a:lnTo>
                  <a:lnTo>
                    <a:pt x="83" y="1188"/>
                  </a:lnTo>
                  <a:lnTo>
                    <a:pt x="80" y="1201"/>
                  </a:lnTo>
                  <a:lnTo>
                    <a:pt x="78" y="1213"/>
                  </a:lnTo>
                  <a:lnTo>
                    <a:pt x="74" y="1224"/>
                  </a:lnTo>
                  <a:lnTo>
                    <a:pt x="69" y="1234"/>
                  </a:lnTo>
                  <a:lnTo>
                    <a:pt x="65" y="1244"/>
                  </a:lnTo>
                  <a:lnTo>
                    <a:pt x="62" y="1255"/>
                  </a:lnTo>
                  <a:lnTo>
                    <a:pt x="58" y="1266"/>
                  </a:lnTo>
                  <a:lnTo>
                    <a:pt x="55" y="1278"/>
                  </a:lnTo>
                  <a:lnTo>
                    <a:pt x="54" y="1291"/>
                  </a:lnTo>
                  <a:lnTo>
                    <a:pt x="55" y="1305"/>
                  </a:lnTo>
                  <a:lnTo>
                    <a:pt x="47" y="1317"/>
                  </a:lnTo>
                  <a:lnTo>
                    <a:pt x="39" y="1328"/>
                  </a:lnTo>
                  <a:lnTo>
                    <a:pt x="33" y="1341"/>
                  </a:lnTo>
                  <a:lnTo>
                    <a:pt x="26" y="1353"/>
                  </a:lnTo>
                  <a:lnTo>
                    <a:pt x="19" y="1365"/>
                  </a:lnTo>
                  <a:lnTo>
                    <a:pt x="15" y="1378"/>
                  </a:lnTo>
                  <a:lnTo>
                    <a:pt x="10" y="1391"/>
                  </a:lnTo>
                  <a:lnTo>
                    <a:pt x="6" y="1405"/>
                  </a:lnTo>
                  <a:lnTo>
                    <a:pt x="2" y="1419"/>
                  </a:lnTo>
                  <a:lnTo>
                    <a:pt x="0" y="1432"/>
                  </a:lnTo>
                  <a:lnTo>
                    <a:pt x="0" y="1440"/>
                  </a:lnTo>
                  <a:lnTo>
                    <a:pt x="0" y="1447"/>
                  </a:lnTo>
                  <a:lnTo>
                    <a:pt x="2" y="1454"/>
                  </a:lnTo>
                  <a:lnTo>
                    <a:pt x="5" y="1462"/>
                  </a:lnTo>
                  <a:lnTo>
                    <a:pt x="8" y="1468"/>
                  </a:lnTo>
                  <a:lnTo>
                    <a:pt x="11" y="1475"/>
                  </a:lnTo>
                  <a:lnTo>
                    <a:pt x="13" y="1482"/>
                  </a:lnTo>
                  <a:lnTo>
                    <a:pt x="16" y="1489"/>
                  </a:lnTo>
                  <a:lnTo>
                    <a:pt x="18" y="1495"/>
                  </a:lnTo>
                  <a:lnTo>
                    <a:pt x="18" y="1503"/>
                  </a:lnTo>
                  <a:lnTo>
                    <a:pt x="276" y="1478"/>
                  </a:lnTo>
                  <a:lnTo>
                    <a:pt x="276" y="1477"/>
                  </a:lnTo>
                  <a:lnTo>
                    <a:pt x="273" y="1470"/>
                  </a:lnTo>
                  <a:lnTo>
                    <a:pt x="273" y="1464"/>
                  </a:lnTo>
                  <a:lnTo>
                    <a:pt x="273" y="1458"/>
                  </a:lnTo>
                  <a:lnTo>
                    <a:pt x="273" y="1452"/>
                  </a:lnTo>
                  <a:lnTo>
                    <a:pt x="273" y="1447"/>
                  </a:lnTo>
                  <a:lnTo>
                    <a:pt x="273" y="1441"/>
                  </a:lnTo>
                  <a:lnTo>
                    <a:pt x="272" y="1436"/>
                  </a:lnTo>
                  <a:lnTo>
                    <a:pt x="270" y="1431"/>
                  </a:lnTo>
                  <a:lnTo>
                    <a:pt x="266" y="1426"/>
                  </a:lnTo>
                  <a:lnTo>
                    <a:pt x="261" y="1421"/>
                  </a:lnTo>
                  <a:lnTo>
                    <a:pt x="266" y="1406"/>
                  </a:lnTo>
                  <a:lnTo>
                    <a:pt x="272" y="1393"/>
                  </a:lnTo>
                  <a:lnTo>
                    <a:pt x="280" y="1379"/>
                  </a:lnTo>
                  <a:lnTo>
                    <a:pt x="287" y="1365"/>
                  </a:lnTo>
                  <a:lnTo>
                    <a:pt x="295" y="1352"/>
                  </a:lnTo>
                  <a:lnTo>
                    <a:pt x="303" y="1338"/>
                  </a:lnTo>
                  <a:lnTo>
                    <a:pt x="311" y="1323"/>
                  </a:lnTo>
                  <a:lnTo>
                    <a:pt x="318" y="1308"/>
                  </a:lnTo>
                  <a:lnTo>
                    <a:pt x="324" y="1294"/>
                  </a:lnTo>
                  <a:lnTo>
                    <a:pt x="329" y="1278"/>
                  </a:lnTo>
                  <a:lnTo>
                    <a:pt x="333" y="1301"/>
                  </a:lnTo>
                  <a:lnTo>
                    <a:pt x="337" y="1325"/>
                  </a:lnTo>
                  <a:lnTo>
                    <a:pt x="338" y="1347"/>
                  </a:lnTo>
                  <a:lnTo>
                    <a:pt x="339" y="1370"/>
                  </a:lnTo>
                  <a:lnTo>
                    <a:pt x="340" y="1393"/>
                  </a:lnTo>
                  <a:lnTo>
                    <a:pt x="340" y="1415"/>
                  </a:lnTo>
                  <a:lnTo>
                    <a:pt x="342" y="1437"/>
                  </a:lnTo>
                  <a:lnTo>
                    <a:pt x="343" y="1458"/>
                  </a:lnTo>
                  <a:lnTo>
                    <a:pt x="345" y="1479"/>
                  </a:lnTo>
                  <a:lnTo>
                    <a:pt x="348" y="1500"/>
                  </a:lnTo>
                  <a:lnTo>
                    <a:pt x="344" y="1509"/>
                  </a:lnTo>
                  <a:lnTo>
                    <a:pt x="342" y="1517"/>
                  </a:lnTo>
                  <a:lnTo>
                    <a:pt x="342" y="1526"/>
                  </a:lnTo>
                  <a:lnTo>
                    <a:pt x="342" y="1535"/>
                  </a:lnTo>
                  <a:lnTo>
                    <a:pt x="342" y="1543"/>
                  </a:lnTo>
                  <a:lnTo>
                    <a:pt x="343" y="1551"/>
                  </a:lnTo>
                  <a:lnTo>
                    <a:pt x="344" y="1560"/>
                  </a:lnTo>
                  <a:lnTo>
                    <a:pt x="345" y="1567"/>
                  </a:lnTo>
                  <a:lnTo>
                    <a:pt x="345" y="1574"/>
                  </a:lnTo>
                  <a:lnTo>
                    <a:pt x="344" y="1581"/>
                  </a:lnTo>
                  <a:lnTo>
                    <a:pt x="344" y="1584"/>
                  </a:lnTo>
                  <a:lnTo>
                    <a:pt x="344" y="1590"/>
                  </a:lnTo>
                  <a:lnTo>
                    <a:pt x="344" y="1597"/>
                  </a:lnTo>
                  <a:lnTo>
                    <a:pt x="344" y="1604"/>
                  </a:lnTo>
                  <a:lnTo>
                    <a:pt x="344" y="1611"/>
                  </a:lnTo>
                  <a:lnTo>
                    <a:pt x="343" y="1619"/>
                  </a:lnTo>
                  <a:lnTo>
                    <a:pt x="343" y="1626"/>
                  </a:lnTo>
                  <a:lnTo>
                    <a:pt x="340" y="1634"/>
                  </a:lnTo>
                  <a:lnTo>
                    <a:pt x="338" y="1640"/>
                  </a:lnTo>
                  <a:lnTo>
                    <a:pt x="335" y="1646"/>
                  </a:lnTo>
                  <a:lnTo>
                    <a:pt x="342" y="1652"/>
                  </a:lnTo>
                  <a:lnTo>
                    <a:pt x="338" y="1656"/>
                  </a:lnTo>
                  <a:lnTo>
                    <a:pt x="337" y="1661"/>
                  </a:lnTo>
                  <a:lnTo>
                    <a:pt x="335" y="1665"/>
                  </a:lnTo>
                  <a:lnTo>
                    <a:pt x="337" y="1670"/>
                  </a:lnTo>
                  <a:lnTo>
                    <a:pt x="337" y="1675"/>
                  </a:lnTo>
                  <a:lnTo>
                    <a:pt x="338" y="1680"/>
                  </a:lnTo>
                  <a:lnTo>
                    <a:pt x="339" y="1684"/>
                  </a:lnTo>
                  <a:lnTo>
                    <a:pt x="339" y="1688"/>
                  </a:lnTo>
                  <a:lnTo>
                    <a:pt x="338" y="1693"/>
                  </a:lnTo>
                  <a:lnTo>
                    <a:pt x="335" y="1697"/>
                  </a:lnTo>
                  <a:lnTo>
                    <a:pt x="330" y="1678"/>
                  </a:lnTo>
                  <a:lnTo>
                    <a:pt x="324" y="1660"/>
                  </a:lnTo>
                  <a:lnTo>
                    <a:pt x="317" y="1641"/>
                  </a:lnTo>
                  <a:lnTo>
                    <a:pt x="309" y="1623"/>
                  </a:lnTo>
                  <a:lnTo>
                    <a:pt x="302" y="1604"/>
                  </a:lnTo>
                  <a:lnTo>
                    <a:pt x="295" y="1586"/>
                  </a:lnTo>
                  <a:lnTo>
                    <a:pt x="288" y="1566"/>
                  </a:lnTo>
                  <a:lnTo>
                    <a:pt x="285" y="1547"/>
                  </a:lnTo>
                  <a:lnTo>
                    <a:pt x="282" y="1526"/>
                  </a:lnTo>
                  <a:lnTo>
                    <a:pt x="282" y="1506"/>
                  </a:lnTo>
                  <a:lnTo>
                    <a:pt x="278" y="1504"/>
                  </a:lnTo>
                  <a:lnTo>
                    <a:pt x="276" y="1501"/>
                  </a:lnTo>
                  <a:lnTo>
                    <a:pt x="273" y="1499"/>
                  </a:lnTo>
                  <a:lnTo>
                    <a:pt x="273" y="1496"/>
                  </a:lnTo>
                  <a:lnTo>
                    <a:pt x="273" y="1494"/>
                  </a:lnTo>
                  <a:lnTo>
                    <a:pt x="273" y="1490"/>
                  </a:lnTo>
                  <a:lnTo>
                    <a:pt x="275" y="1488"/>
                  </a:lnTo>
                  <a:lnTo>
                    <a:pt x="275" y="1484"/>
                  </a:lnTo>
                  <a:lnTo>
                    <a:pt x="276" y="1480"/>
                  </a:lnTo>
                  <a:lnTo>
                    <a:pt x="276" y="1478"/>
                  </a:lnTo>
                  <a:lnTo>
                    <a:pt x="18" y="1503"/>
                  </a:lnTo>
                  <a:lnTo>
                    <a:pt x="18" y="1504"/>
                  </a:lnTo>
                  <a:lnTo>
                    <a:pt x="18" y="1505"/>
                  </a:lnTo>
                  <a:lnTo>
                    <a:pt x="18" y="1506"/>
                  </a:lnTo>
                  <a:lnTo>
                    <a:pt x="18" y="1508"/>
                  </a:lnTo>
                  <a:lnTo>
                    <a:pt x="18" y="1509"/>
                  </a:lnTo>
                  <a:lnTo>
                    <a:pt x="18" y="1510"/>
                  </a:lnTo>
                  <a:lnTo>
                    <a:pt x="18" y="1511"/>
                  </a:lnTo>
                  <a:lnTo>
                    <a:pt x="18" y="1513"/>
                  </a:lnTo>
                  <a:lnTo>
                    <a:pt x="17" y="1514"/>
                  </a:lnTo>
                  <a:lnTo>
                    <a:pt x="17" y="1515"/>
                  </a:lnTo>
                  <a:lnTo>
                    <a:pt x="26" y="1543"/>
                  </a:lnTo>
                  <a:lnTo>
                    <a:pt x="36" y="1573"/>
                  </a:lnTo>
                  <a:lnTo>
                    <a:pt x="44" y="1602"/>
                  </a:lnTo>
                  <a:lnTo>
                    <a:pt x="53" y="1629"/>
                  </a:lnTo>
                  <a:lnTo>
                    <a:pt x="62" y="1657"/>
                  </a:lnTo>
                  <a:lnTo>
                    <a:pt x="70" y="1684"/>
                  </a:lnTo>
                  <a:lnTo>
                    <a:pt x="80" y="1712"/>
                  </a:lnTo>
                  <a:lnTo>
                    <a:pt x="89" y="1740"/>
                  </a:lnTo>
                  <a:lnTo>
                    <a:pt x="99" y="1767"/>
                  </a:lnTo>
                  <a:lnTo>
                    <a:pt x="110" y="1795"/>
                  </a:lnTo>
                  <a:lnTo>
                    <a:pt x="115" y="1802"/>
                  </a:lnTo>
                  <a:lnTo>
                    <a:pt x="117" y="1811"/>
                  </a:lnTo>
                  <a:lnTo>
                    <a:pt x="121" y="1819"/>
                  </a:lnTo>
                  <a:lnTo>
                    <a:pt x="124" y="1828"/>
                  </a:lnTo>
                  <a:lnTo>
                    <a:pt x="126" y="1837"/>
                  </a:lnTo>
                  <a:lnTo>
                    <a:pt x="129" y="1845"/>
                  </a:lnTo>
                  <a:lnTo>
                    <a:pt x="132" y="1853"/>
                  </a:lnTo>
                  <a:lnTo>
                    <a:pt x="136" y="1859"/>
                  </a:lnTo>
                  <a:lnTo>
                    <a:pt x="141" y="1865"/>
                  </a:lnTo>
                  <a:lnTo>
                    <a:pt x="148" y="1869"/>
                  </a:lnTo>
                  <a:lnTo>
                    <a:pt x="148" y="1886"/>
                  </a:lnTo>
                  <a:lnTo>
                    <a:pt x="155" y="1896"/>
                  </a:lnTo>
                  <a:lnTo>
                    <a:pt x="161" y="1906"/>
                  </a:lnTo>
                  <a:lnTo>
                    <a:pt x="164" y="1917"/>
                  </a:lnTo>
                  <a:lnTo>
                    <a:pt x="168" y="1928"/>
                  </a:lnTo>
                  <a:lnTo>
                    <a:pt x="172" y="1938"/>
                  </a:lnTo>
                  <a:lnTo>
                    <a:pt x="176" y="1949"/>
                  </a:lnTo>
                  <a:lnTo>
                    <a:pt x="179" y="1960"/>
                  </a:lnTo>
                  <a:lnTo>
                    <a:pt x="184" y="1970"/>
                  </a:lnTo>
                  <a:lnTo>
                    <a:pt x="190" y="1979"/>
                  </a:lnTo>
                  <a:lnTo>
                    <a:pt x="199" y="1988"/>
                  </a:lnTo>
                  <a:lnTo>
                    <a:pt x="202" y="1985"/>
                  </a:lnTo>
                  <a:lnTo>
                    <a:pt x="202" y="2000"/>
                  </a:lnTo>
                  <a:lnTo>
                    <a:pt x="209" y="2001"/>
                  </a:lnTo>
                  <a:lnTo>
                    <a:pt x="216" y="2000"/>
                  </a:lnTo>
                  <a:lnTo>
                    <a:pt x="224" y="1997"/>
                  </a:lnTo>
                  <a:lnTo>
                    <a:pt x="230" y="1994"/>
                  </a:lnTo>
                  <a:lnTo>
                    <a:pt x="236" y="1989"/>
                  </a:lnTo>
                  <a:lnTo>
                    <a:pt x="241" y="1984"/>
                  </a:lnTo>
                  <a:lnTo>
                    <a:pt x="246" y="1979"/>
                  </a:lnTo>
                  <a:lnTo>
                    <a:pt x="251" y="1974"/>
                  </a:lnTo>
                  <a:lnTo>
                    <a:pt x="255" y="1969"/>
                  </a:lnTo>
                  <a:lnTo>
                    <a:pt x="259" y="1967"/>
                  </a:lnTo>
                  <a:lnTo>
                    <a:pt x="264" y="1973"/>
                  </a:lnTo>
                  <a:lnTo>
                    <a:pt x="256" y="1999"/>
                  </a:lnTo>
                  <a:lnTo>
                    <a:pt x="250" y="2026"/>
                  </a:lnTo>
                  <a:lnTo>
                    <a:pt x="243" y="2052"/>
                  </a:lnTo>
                  <a:lnTo>
                    <a:pt x="236" y="2078"/>
                  </a:lnTo>
                  <a:lnTo>
                    <a:pt x="230" y="2105"/>
                  </a:lnTo>
                  <a:lnTo>
                    <a:pt x="224" y="2131"/>
                  </a:lnTo>
                  <a:lnTo>
                    <a:pt x="218" y="2158"/>
                  </a:lnTo>
                  <a:lnTo>
                    <a:pt x="212" y="2185"/>
                  </a:lnTo>
                  <a:lnTo>
                    <a:pt x="207" y="2213"/>
                  </a:lnTo>
                  <a:lnTo>
                    <a:pt x="202" y="2240"/>
                  </a:lnTo>
                  <a:lnTo>
                    <a:pt x="203" y="2312"/>
                  </a:lnTo>
                  <a:lnTo>
                    <a:pt x="204" y="2383"/>
                  </a:lnTo>
                  <a:lnTo>
                    <a:pt x="207" y="2454"/>
                  </a:lnTo>
                  <a:lnTo>
                    <a:pt x="210" y="2524"/>
                  </a:lnTo>
                  <a:lnTo>
                    <a:pt x="215" y="2595"/>
                  </a:lnTo>
                  <a:lnTo>
                    <a:pt x="223" y="2664"/>
                  </a:lnTo>
                  <a:lnTo>
                    <a:pt x="231" y="2733"/>
                  </a:lnTo>
                  <a:lnTo>
                    <a:pt x="244" y="2801"/>
                  </a:lnTo>
                  <a:lnTo>
                    <a:pt x="260" y="2869"/>
                  </a:lnTo>
                  <a:lnTo>
                    <a:pt x="278" y="2938"/>
                  </a:lnTo>
                  <a:lnTo>
                    <a:pt x="282" y="2949"/>
                  </a:lnTo>
                  <a:lnTo>
                    <a:pt x="285" y="2960"/>
                  </a:lnTo>
                  <a:lnTo>
                    <a:pt x="287" y="2971"/>
                  </a:lnTo>
                  <a:lnTo>
                    <a:pt x="290" y="2983"/>
                  </a:lnTo>
                  <a:lnTo>
                    <a:pt x="293" y="2994"/>
                  </a:lnTo>
                  <a:lnTo>
                    <a:pt x="297" y="3006"/>
                  </a:lnTo>
                  <a:lnTo>
                    <a:pt x="302" y="3015"/>
                  </a:lnTo>
                  <a:lnTo>
                    <a:pt x="308" y="3024"/>
                  </a:lnTo>
                  <a:lnTo>
                    <a:pt x="317" y="3030"/>
                  </a:lnTo>
                  <a:lnTo>
                    <a:pt x="327" y="3035"/>
                  </a:lnTo>
                  <a:lnTo>
                    <a:pt x="324" y="3044"/>
                  </a:lnTo>
                  <a:lnTo>
                    <a:pt x="321" y="3053"/>
                  </a:lnTo>
                  <a:lnTo>
                    <a:pt x="318" y="3061"/>
                  </a:lnTo>
                  <a:lnTo>
                    <a:pt x="316" y="3071"/>
                  </a:lnTo>
                  <a:lnTo>
                    <a:pt x="314" y="3081"/>
                  </a:lnTo>
                  <a:lnTo>
                    <a:pt x="312" y="3091"/>
                  </a:lnTo>
                  <a:lnTo>
                    <a:pt x="312" y="3101"/>
                  </a:lnTo>
                  <a:lnTo>
                    <a:pt x="312" y="3111"/>
                  </a:lnTo>
                  <a:lnTo>
                    <a:pt x="312" y="3122"/>
                  </a:lnTo>
                  <a:lnTo>
                    <a:pt x="314" y="3133"/>
                  </a:lnTo>
                  <a:lnTo>
                    <a:pt x="291" y="3227"/>
                  </a:lnTo>
                  <a:lnTo>
                    <a:pt x="275" y="3323"/>
                  </a:lnTo>
                  <a:lnTo>
                    <a:pt x="264" y="3421"/>
                  </a:lnTo>
                  <a:lnTo>
                    <a:pt x="256" y="3520"/>
                  </a:lnTo>
                  <a:lnTo>
                    <a:pt x="252" y="3620"/>
                  </a:lnTo>
                  <a:lnTo>
                    <a:pt x="250" y="3721"/>
                  </a:lnTo>
                  <a:lnTo>
                    <a:pt x="249" y="3822"/>
                  </a:lnTo>
                  <a:lnTo>
                    <a:pt x="246" y="3922"/>
                  </a:lnTo>
                  <a:lnTo>
                    <a:pt x="241" y="4024"/>
                  </a:lnTo>
                  <a:lnTo>
                    <a:pt x="234" y="4125"/>
                  </a:lnTo>
                  <a:lnTo>
                    <a:pt x="236" y="4126"/>
                  </a:lnTo>
                  <a:lnTo>
                    <a:pt x="238" y="4127"/>
                  </a:lnTo>
                  <a:lnTo>
                    <a:pt x="239" y="4129"/>
                  </a:lnTo>
                  <a:lnTo>
                    <a:pt x="239" y="4130"/>
                  </a:lnTo>
                  <a:lnTo>
                    <a:pt x="239" y="4132"/>
                  </a:lnTo>
                  <a:lnTo>
                    <a:pt x="238" y="4134"/>
                  </a:lnTo>
                  <a:lnTo>
                    <a:pt x="236" y="4135"/>
                  </a:lnTo>
                  <a:lnTo>
                    <a:pt x="235" y="4136"/>
                  </a:lnTo>
                  <a:lnTo>
                    <a:pt x="235" y="4137"/>
                  </a:lnTo>
                  <a:lnTo>
                    <a:pt x="234" y="4140"/>
                  </a:lnTo>
                  <a:lnTo>
                    <a:pt x="235" y="4144"/>
                  </a:lnTo>
                  <a:lnTo>
                    <a:pt x="235" y="4149"/>
                  </a:lnTo>
                  <a:lnTo>
                    <a:pt x="236" y="4153"/>
                  </a:lnTo>
                  <a:lnTo>
                    <a:pt x="238" y="4158"/>
                  </a:lnTo>
                  <a:lnTo>
                    <a:pt x="240" y="4163"/>
                  </a:lnTo>
                  <a:lnTo>
                    <a:pt x="243" y="4168"/>
                  </a:lnTo>
                  <a:lnTo>
                    <a:pt x="246" y="4172"/>
                  </a:lnTo>
                  <a:lnTo>
                    <a:pt x="250" y="4175"/>
                  </a:lnTo>
                  <a:lnTo>
                    <a:pt x="256" y="4176"/>
                  </a:lnTo>
                  <a:lnTo>
                    <a:pt x="264" y="4176"/>
                  </a:lnTo>
                  <a:lnTo>
                    <a:pt x="257" y="4194"/>
                  </a:lnTo>
                  <a:lnTo>
                    <a:pt x="250" y="4213"/>
                  </a:lnTo>
                  <a:lnTo>
                    <a:pt x="240" y="4231"/>
                  </a:lnTo>
                  <a:lnTo>
                    <a:pt x="230" y="4249"/>
                  </a:lnTo>
                  <a:lnTo>
                    <a:pt x="219" y="4266"/>
                  </a:lnTo>
                  <a:lnTo>
                    <a:pt x="208" y="4283"/>
                  </a:lnTo>
                  <a:lnTo>
                    <a:pt x="197" y="4301"/>
                  </a:lnTo>
                  <a:lnTo>
                    <a:pt x="187" y="4318"/>
                  </a:lnTo>
                  <a:lnTo>
                    <a:pt x="178" y="4335"/>
                  </a:lnTo>
                  <a:lnTo>
                    <a:pt x="169" y="4354"/>
                  </a:lnTo>
                  <a:lnTo>
                    <a:pt x="166" y="4350"/>
                  </a:lnTo>
                  <a:lnTo>
                    <a:pt x="166" y="4375"/>
                  </a:lnTo>
                  <a:lnTo>
                    <a:pt x="169" y="4382"/>
                  </a:lnTo>
                  <a:lnTo>
                    <a:pt x="176" y="4388"/>
                  </a:lnTo>
                  <a:lnTo>
                    <a:pt x="182" y="4392"/>
                  </a:lnTo>
                  <a:lnTo>
                    <a:pt x="190" y="4395"/>
                  </a:lnTo>
                  <a:lnTo>
                    <a:pt x="199" y="4397"/>
                  </a:lnTo>
                  <a:lnTo>
                    <a:pt x="209" y="4397"/>
                  </a:lnTo>
                  <a:lnTo>
                    <a:pt x="218" y="4398"/>
                  </a:lnTo>
                  <a:lnTo>
                    <a:pt x="228" y="4398"/>
                  </a:lnTo>
                  <a:lnTo>
                    <a:pt x="236" y="4400"/>
                  </a:lnTo>
                  <a:lnTo>
                    <a:pt x="244" y="4401"/>
                  </a:lnTo>
                  <a:lnTo>
                    <a:pt x="243" y="4401"/>
                  </a:lnTo>
                  <a:lnTo>
                    <a:pt x="243" y="4402"/>
                  </a:lnTo>
                  <a:lnTo>
                    <a:pt x="241" y="4402"/>
                  </a:lnTo>
                  <a:lnTo>
                    <a:pt x="240" y="4403"/>
                  </a:lnTo>
                  <a:lnTo>
                    <a:pt x="239" y="4403"/>
                  </a:lnTo>
                  <a:lnTo>
                    <a:pt x="239" y="4405"/>
                  </a:lnTo>
                  <a:lnTo>
                    <a:pt x="238" y="4405"/>
                  </a:lnTo>
                  <a:lnTo>
                    <a:pt x="246" y="4406"/>
                  </a:lnTo>
                  <a:lnTo>
                    <a:pt x="255" y="4406"/>
                  </a:lnTo>
                  <a:lnTo>
                    <a:pt x="264" y="4405"/>
                  </a:lnTo>
                  <a:lnTo>
                    <a:pt x="271" y="4403"/>
                  </a:lnTo>
                  <a:lnTo>
                    <a:pt x="280" y="4401"/>
                  </a:lnTo>
                  <a:lnTo>
                    <a:pt x="287" y="4398"/>
                  </a:lnTo>
                  <a:lnTo>
                    <a:pt x="296" y="4397"/>
                  </a:lnTo>
                  <a:lnTo>
                    <a:pt x="303" y="4396"/>
                  </a:lnTo>
                  <a:lnTo>
                    <a:pt x="312" y="4395"/>
                  </a:lnTo>
                  <a:lnTo>
                    <a:pt x="321" y="4395"/>
                  </a:lnTo>
                  <a:lnTo>
                    <a:pt x="324" y="4395"/>
                  </a:lnTo>
                  <a:lnTo>
                    <a:pt x="328" y="4395"/>
                  </a:lnTo>
                  <a:lnTo>
                    <a:pt x="330" y="4392"/>
                  </a:lnTo>
                  <a:lnTo>
                    <a:pt x="332" y="4391"/>
                  </a:lnTo>
                  <a:lnTo>
                    <a:pt x="334" y="4388"/>
                  </a:lnTo>
                  <a:lnTo>
                    <a:pt x="335" y="4386"/>
                  </a:lnTo>
                  <a:lnTo>
                    <a:pt x="338" y="4384"/>
                  </a:lnTo>
                  <a:lnTo>
                    <a:pt x="340" y="4384"/>
                  </a:lnTo>
                  <a:lnTo>
                    <a:pt x="344" y="4384"/>
                  </a:lnTo>
                  <a:lnTo>
                    <a:pt x="348" y="4386"/>
                  </a:lnTo>
                  <a:lnTo>
                    <a:pt x="347" y="4386"/>
                  </a:lnTo>
                  <a:lnTo>
                    <a:pt x="347" y="4387"/>
                  </a:lnTo>
                  <a:lnTo>
                    <a:pt x="345" y="4387"/>
                  </a:lnTo>
                  <a:lnTo>
                    <a:pt x="344" y="4388"/>
                  </a:lnTo>
                  <a:lnTo>
                    <a:pt x="353" y="4385"/>
                  </a:lnTo>
                  <a:lnTo>
                    <a:pt x="361" y="4380"/>
                  </a:lnTo>
                  <a:lnTo>
                    <a:pt x="370" y="4375"/>
                  </a:lnTo>
                  <a:lnTo>
                    <a:pt x="379" y="4369"/>
                  </a:lnTo>
                  <a:lnTo>
                    <a:pt x="386" y="4364"/>
                  </a:lnTo>
                  <a:lnTo>
                    <a:pt x="395" y="4358"/>
                  </a:lnTo>
                  <a:lnTo>
                    <a:pt x="404" y="4351"/>
                  </a:lnTo>
                  <a:lnTo>
                    <a:pt x="412" y="4346"/>
                  </a:lnTo>
                  <a:lnTo>
                    <a:pt x="421" y="4343"/>
                  </a:lnTo>
                  <a:lnTo>
                    <a:pt x="431" y="4339"/>
                  </a:lnTo>
                  <a:lnTo>
                    <a:pt x="425" y="4335"/>
                  </a:lnTo>
                  <a:lnTo>
                    <a:pt x="426" y="4332"/>
                  </a:lnTo>
                  <a:lnTo>
                    <a:pt x="426" y="4329"/>
                  </a:lnTo>
                  <a:lnTo>
                    <a:pt x="427" y="4328"/>
                  </a:lnTo>
                  <a:lnTo>
                    <a:pt x="428" y="4327"/>
                  </a:lnTo>
                  <a:lnTo>
                    <a:pt x="430" y="4325"/>
                  </a:lnTo>
                  <a:lnTo>
                    <a:pt x="432" y="4324"/>
                  </a:lnTo>
                  <a:lnTo>
                    <a:pt x="433" y="4324"/>
                  </a:lnTo>
                  <a:lnTo>
                    <a:pt x="436" y="4323"/>
                  </a:lnTo>
                  <a:lnTo>
                    <a:pt x="438" y="4322"/>
                  </a:lnTo>
                  <a:lnTo>
                    <a:pt x="442" y="4320"/>
                  </a:lnTo>
                  <a:lnTo>
                    <a:pt x="443" y="4320"/>
                  </a:lnTo>
                  <a:lnTo>
                    <a:pt x="443" y="4322"/>
                  </a:lnTo>
                  <a:lnTo>
                    <a:pt x="444" y="4322"/>
                  </a:lnTo>
                  <a:lnTo>
                    <a:pt x="444" y="4323"/>
                  </a:lnTo>
                  <a:lnTo>
                    <a:pt x="457" y="4297"/>
                  </a:lnTo>
                  <a:lnTo>
                    <a:pt x="467" y="4271"/>
                  </a:lnTo>
                  <a:lnTo>
                    <a:pt x="477" y="4244"/>
                  </a:lnTo>
                  <a:lnTo>
                    <a:pt x="485" y="4218"/>
                  </a:lnTo>
                  <a:lnTo>
                    <a:pt x="493" y="4191"/>
                  </a:lnTo>
                  <a:lnTo>
                    <a:pt x="500" y="4163"/>
                  </a:lnTo>
                  <a:lnTo>
                    <a:pt x="508" y="4136"/>
                  </a:lnTo>
                  <a:lnTo>
                    <a:pt x="514" y="4108"/>
                  </a:lnTo>
                  <a:lnTo>
                    <a:pt x="520" y="4080"/>
                  </a:lnTo>
                  <a:lnTo>
                    <a:pt x="526" y="4053"/>
                  </a:lnTo>
                  <a:lnTo>
                    <a:pt x="523" y="4051"/>
                  </a:lnTo>
                  <a:lnTo>
                    <a:pt x="526" y="4030"/>
                  </a:lnTo>
                  <a:lnTo>
                    <a:pt x="530" y="4010"/>
                  </a:lnTo>
                  <a:lnTo>
                    <a:pt x="534" y="3989"/>
                  </a:lnTo>
                  <a:lnTo>
                    <a:pt x="536" y="3968"/>
                  </a:lnTo>
                  <a:lnTo>
                    <a:pt x="539" y="3948"/>
                  </a:lnTo>
                  <a:lnTo>
                    <a:pt x="542" y="3927"/>
                  </a:lnTo>
                  <a:lnTo>
                    <a:pt x="545" y="3906"/>
                  </a:lnTo>
                  <a:lnTo>
                    <a:pt x="547" y="3886"/>
                  </a:lnTo>
                  <a:lnTo>
                    <a:pt x="551" y="3865"/>
                  </a:lnTo>
                  <a:lnTo>
                    <a:pt x="556" y="3845"/>
                  </a:lnTo>
                  <a:lnTo>
                    <a:pt x="562" y="3829"/>
                  </a:lnTo>
                  <a:lnTo>
                    <a:pt x="567" y="3812"/>
                  </a:lnTo>
                  <a:lnTo>
                    <a:pt x="572" y="3795"/>
                  </a:lnTo>
                  <a:lnTo>
                    <a:pt x="576" y="3776"/>
                  </a:lnTo>
                  <a:lnTo>
                    <a:pt x="578" y="3758"/>
                  </a:lnTo>
                  <a:lnTo>
                    <a:pt x="581" y="3740"/>
                  </a:lnTo>
                  <a:lnTo>
                    <a:pt x="583" y="3722"/>
                  </a:lnTo>
                  <a:lnTo>
                    <a:pt x="584" y="3703"/>
                  </a:lnTo>
                  <a:lnTo>
                    <a:pt x="586" y="3685"/>
                  </a:lnTo>
                  <a:lnTo>
                    <a:pt x="588" y="3667"/>
                  </a:lnTo>
                  <a:lnTo>
                    <a:pt x="589" y="3649"/>
                  </a:lnTo>
                  <a:lnTo>
                    <a:pt x="592" y="3631"/>
                  </a:lnTo>
                  <a:lnTo>
                    <a:pt x="594" y="3613"/>
                  </a:lnTo>
                  <a:lnTo>
                    <a:pt x="596" y="3596"/>
                  </a:lnTo>
                  <a:lnTo>
                    <a:pt x="598" y="3578"/>
                  </a:lnTo>
                  <a:lnTo>
                    <a:pt x="601" y="3560"/>
                  </a:lnTo>
                  <a:lnTo>
                    <a:pt x="603" y="3542"/>
                  </a:lnTo>
                  <a:lnTo>
                    <a:pt x="606" y="3525"/>
                  </a:lnTo>
                  <a:lnTo>
                    <a:pt x="608" y="3507"/>
                  </a:lnTo>
                  <a:lnTo>
                    <a:pt x="610" y="3489"/>
                  </a:lnTo>
                  <a:lnTo>
                    <a:pt x="609" y="3489"/>
                  </a:lnTo>
                  <a:lnTo>
                    <a:pt x="609" y="3474"/>
                  </a:lnTo>
                  <a:lnTo>
                    <a:pt x="612" y="3474"/>
                  </a:lnTo>
                  <a:lnTo>
                    <a:pt x="612" y="3484"/>
                  </a:lnTo>
                  <a:lnTo>
                    <a:pt x="612" y="3481"/>
                  </a:lnTo>
                  <a:lnTo>
                    <a:pt x="613" y="3477"/>
                  </a:lnTo>
                  <a:lnTo>
                    <a:pt x="613" y="3473"/>
                  </a:lnTo>
                  <a:lnTo>
                    <a:pt x="614" y="3469"/>
                  </a:lnTo>
                  <a:lnTo>
                    <a:pt x="614" y="3466"/>
                  </a:lnTo>
                  <a:lnTo>
                    <a:pt x="614" y="3462"/>
                  </a:lnTo>
                  <a:lnTo>
                    <a:pt x="615" y="3458"/>
                  </a:lnTo>
                  <a:lnTo>
                    <a:pt x="615" y="3456"/>
                  </a:lnTo>
                  <a:lnTo>
                    <a:pt x="617" y="3452"/>
                  </a:lnTo>
                  <a:lnTo>
                    <a:pt x="617" y="3448"/>
                  </a:lnTo>
                  <a:lnTo>
                    <a:pt x="615" y="3448"/>
                  </a:lnTo>
                  <a:lnTo>
                    <a:pt x="618" y="3421"/>
                  </a:lnTo>
                  <a:lnTo>
                    <a:pt x="620" y="3421"/>
                  </a:lnTo>
                  <a:lnTo>
                    <a:pt x="619" y="3435"/>
                  </a:lnTo>
                  <a:lnTo>
                    <a:pt x="624" y="3401"/>
                  </a:lnTo>
                  <a:lnTo>
                    <a:pt x="629" y="3369"/>
                  </a:lnTo>
                  <a:lnTo>
                    <a:pt x="634" y="3337"/>
                  </a:lnTo>
                  <a:lnTo>
                    <a:pt x="639" y="3305"/>
                  </a:lnTo>
                  <a:lnTo>
                    <a:pt x="644" y="3272"/>
                  </a:lnTo>
                  <a:lnTo>
                    <a:pt x="649" y="3239"/>
                  </a:lnTo>
                  <a:lnTo>
                    <a:pt x="654" y="3207"/>
                  </a:lnTo>
                  <a:lnTo>
                    <a:pt x="658" y="3175"/>
                  </a:lnTo>
                  <a:lnTo>
                    <a:pt x="661" y="3142"/>
                  </a:lnTo>
                  <a:lnTo>
                    <a:pt x="665" y="3109"/>
                  </a:lnTo>
                  <a:lnTo>
                    <a:pt x="674" y="3105"/>
                  </a:lnTo>
                  <a:lnTo>
                    <a:pt x="682" y="3102"/>
                  </a:lnTo>
                  <a:lnTo>
                    <a:pt x="692" y="3101"/>
                  </a:lnTo>
                  <a:lnTo>
                    <a:pt x="702" y="3101"/>
                  </a:lnTo>
                  <a:lnTo>
                    <a:pt x="713" y="3101"/>
                  </a:lnTo>
                  <a:lnTo>
                    <a:pt x="723" y="3101"/>
                  </a:lnTo>
                  <a:lnTo>
                    <a:pt x="733" y="3100"/>
                  </a:lnTo>
                  <a:lnTo>
                    <a:pt x="743" y="3098"/>
                  </a:lnTo>
                  <a:lnTo>
                    <a:pt x="750" y="3095"/>
                  </a:lnTo>
                  <a:lnTo>
                    <a:pt x="758" y="3088"/>
                  </a:lnTo>
                  <a:lnTo>
                    <a:pt x="763" y="3046"/>
                  </a:lnTo>
                  <a:lnTo>
                    <a:pt x="767" y="3004"/>
                  </a:lnTo>
                  <a:lnTo>
                    <a:pt x="769" y="2964"/>
                  </a:lnTo>
                  <a:lnTo>
                    <a:pt x="770" y="2923"/>
                  </a:lnTo>
                  <a:lnTo>
                    <a:pt x="772" y="2883"/>
                  </a:lnTo>
                  <a:lnTo>
                    <a:pt x="772" y="2842"/>
                  </a:lnTo>
                  <a:lnTo>
                    <a:pt x="773" y="2801"/>
                  </a:lnTo>
                  <a:lnTo>
                    <a:pt x="774" y="2761"/>
                  </a:lnTo>
                  <a:lnTo>
                    <a:pt x="775" y="2720"/>
                  </a:lnTo>
                  <a:lnTo>
                    <a:pt x="779" y="2679"/>
                  </a:lnTo>
                  <a:lnTo>
                    <a:pt x="780" y="2715"/>
                  </a:lnTo>
                  <a:lnTo>
                    <a:pt x="781" y="2752"/>
                  </a:lnTo>
                  <a:lnTo>
                    <a:pt x="784" y="2789"/>
                  </a:lnTo>
                  <a:lnTo>
                    <a:pt x="786" y="2829"/>
                  </a:lnTo>
                  <a:lnTo>
                    <a:pt x="788" y="2868"/>
                  </a:lnTo>
                  <a:lnTo>
                    <a:pt x="789" y="2908"/>
                  </a:lnTo>
                  <a:lnTo>
                    <a:pt x="790" y="2947"/>
                  </a:lnTo>
                  <a:lnTo>
                    <a:pt x="791" y="2986"/>
                  </a:lnTo>
                  <a:lnTo>
                    <a:pt x="791" y="3024"/>
                  </a:lnTo>
                  <a:lnTo>
                    <a:pt x="790" y="3062"/>
                  </a:lnTo>
                  <a:lnTo>
                    <a:pt x="790" y="3080"/>
                  </a:lnTo>
                  <a:lnTo>
                    <a:pt x="796" y="3091"/>
                  </a:lnTo>
                  <a:lnTo>
                    <a:pt x="805" y="3100"/>
                  </a:lnTo>
                  <a:lnTo>
                    <a:pt x="816" y="3103"/>
                  </a:lnTo>
                  <a:lnTo>
                    <a:pt x="831" y="3105"/>
                  </a:lnTo>
                  <a:lnTo>
                    <a:pt x="846" y="3105"/>
                  </a:lnTo>
                  <a:lnTo>
                    <a:pt x="862" y="3103"/>
                  </a:lnTo>
                  <a:lnTo>
                    <a:pt x="878" y="3102"/>
                  </a:lnTo>
                  <a:lnTo>
                    <a:pt x="893" y="3102"/>
                  </a:lnTo>
                  <a:lnTo>
                    <a:pt x="907" y="3103"/>
                  </a:lnTo>
                  <a:lnTo>
                    <a:pt x="912" y="3109"/>
                  </a:lnTo>
                  <a:lnTo>
                    <a:pt x="917" y="3117"/>
                  </a:lnTo>
                  <a:lnTo>
                    <a:pt x="919" y="3124"/>
                  </a:lnTo>
                  <a:lnTo>
                    <a:pt x="923" y="3132"/>
                  </a:lnTo>
                  <a:lnTo>
                    <a:pt x="925" y="3139"/>
                  </a:lnTo>
                  <a:lnTo>
                    <a:pt x="928" y="3147"/>
                  </a:lnTo>
                  <a:lnTo>
                    <a:pt x="929" y="3155"/>
                  </a:lnTo>
                  <a:lnTo>
                    <a:pt x="933" y="3163"/>
                  </a:lnTo>
                  <a:lnTo>
                    <a:pt x="935" y="3170"/>
                  </a:lnTo>
                  <a:lnTo>
                    <a:pt x="939" y="3177"/>
                  </a:lnTo>
                  <a:lnTo>
                    <a:pt x="947" y="3231"/>
                  </a:lnTo>
                  <a:lnTo>
                    <a:pt x="954" y="3285"/>
                  </a:lnTo>
                  <a:lnTo>
                    <a:pt x="959" y="3340"/>
                  </a:lnTo>
                  <a:lnTo>
                    <a:pt x="962" y="3394"/>
                  </a:lnTo>
                  <a:lnTo>
                    <a:pt x="966" y="3450"/>
                  </a:lnTo>
                  <a:lnTo>
                    <a:pt x="971" y="3504"/>
                  </a:lnTo>
                  <a:lnTo>
                    <a:pt x="977" y="3558"/>
                  </a:lnTo>
                  <a:lnTo>
                    <a:pt x="985" y="3612"/>
                  </a:lnTo>
                  <a:lnTo>
                    <a:pt x="996" y="3665"/>
                  </a:lnTo>
                  <a:lnTo>
                    <a:pt x="1011" y="3716"/>
                  </a:lnTo>
                  <a:lnTo>
                    <a:pt x="1021" y="3769"/>
                  </a:lnTo>
                  <a:lnTo>
                    <a:pt x="1028" y="3824"/>
                  </a:lnTo>
                  <a:lnTo>
                    <a:pt x="1035" y="3880"/>
                  </a:lnTo>
                  <a:lnTo>
                    <a:pt x="1042" y="3937"/>
                  </a:lnTo>
                  <a:lnTo>
                    <a:pt x="1049" y="3994"/>
                  </a:lnTo>
                  <a:lnTo>
                    <a:pt x="1055" y="4052"/>
                  </a:lnTo>
                  <a:lnTo>
                    <a:pt x="1064" y="4109"/>
                  </a:lnTo>
                  <a:lnTo>
                    <a:pt x="1073" y="4166"/>
                  </a:lnTo>
                  <a:lnTo>
                    <a:pt x="1083" y="4222"/>
                  </a:lnTo>
                  <a:lnTo>
                    <a:pt x="1096" y="4276"/>
                  </a:lnTo>
                  <a:lnTo>
                    <a:pt x="1100" y="4281"/>
                  </a:lnTo>
                  <a:lnTo>
                    <a:pt x="1105" y="4287"/>
                  </a:lnTo>
                  <a:lnTo>
                    <a:pt x="1110" y="4293"/>
                  </a:lnTo>
                  <a:lnTo>
                    <a:pt x="1116" y="4298"/>
                  </a:lnTo>
                  <a:lnTo>
                    <a:pt x="1122" y="4303"/>
                  </a:lnTo>
                  <a:lnTo>
                    <a:pt x="1128" y="4307"/>
                  </a:lnTo>
                  <a:lnTo>
                    <a:pt x="1135" y="4309"/>
                  </a:lnTo>
                  <a:lnTo>
                    <a:pt x="1142" y="4312"/>
                  </a:lnTo>
                  <a:lnTo>
                    <a:pt x="1148" y="4312"/>
                  </a:lnTo>
                  <a:lnTo>
                    <a:pt x="1156" y="4312"/>
                  </a:lnTo>
                  <a:lnTo>
                    <a:pt x="1154" y="4309"/>
                  </a:lnTo>
                  <a:lnTo>
                    <a:pt x="1153" y="4306"/>
                  </a:lnTo>
                  <a:lnTo>
                    <a:pt x="1152" y="4303"/>
                  </a:lnTo>
                  <a:lnTo>
                    <a:pt x="1151" y="4299"/>
                  </a:lnTo>
                  <a:lnTo>
                    <a:pt x="1151" y="4296"/>
                  </a:lnTo>
                  <a:lnTo>
                    <a:pt x="1149" y="4292"/>
                  </a:lnTo>
                  <a:lnTo>
                    <a:pt x="1149" y="4290"/>
                  </a:lnTo>
                  <a:lnTo>
                    <a:pt x="1151" y="4286"/>
                  </a:lnTo>
                  <a:lnTo>
                    <a:pt x="1152" y="4282"/>
                  </a:lnTo>
                  <a:lnTo>
                    <a:pt x="1153" y="4280"/>
                  </a:lnTo>
                  <a:lnTo>
                    <a:pt x="1159" y="4286"/>
                  </a:lnTo>
                  <a:lnTo>
                    <a:pt x="1163" y="4292"/>
                  </a:lnTo>
                  <a:lnTo>
                    <a:pt x="1167" y="4299"/>
                  </a:lnTo>
                  <a:lnTo>
                    <a:pt x="1168" y="4307"/>
                  </a:lnTo>
                  <a:lnTo>
                    <a:pt x="1171" y="4316"/>
                  </a:lnTo>
                  <a:lnTo>
                    <a:pt x="1173" y="4324"/>
                  </a:lnTo>
                  <a:lnTo>
                    <a:pt x="1175" y="4333"/>
                  </a:lnTo>
                  <a:lnTo>
                    <a:pt x="1178" y="4340"/>
                  </a:lnTo>
                  <a:lnTo>
                    <a:pt x="1183" y="4348"/>
                  </a:lnTo>
                  <a:lnTo>
                    <a:pt x="1189" y="4354"/>
                  </a:lnTo>
                  <a:lnTo>
                    <a:pt x="1213" y="4363"/>
                  </a:lnTo>
                  <a:lnTo>
                    <a:pt x="1237" y="4372"/>
                  </a:lnTo>
                  <a:lnTo>
                    <a:pt x="1262" y="4381"/>
                  </a:lnTo>
                  <a:lnTo>
                    <a:pt x="1288" y="4388"/>
                  </a:lnTo>
                  <a:lnTo>
                    <a:pt x="1315" y="4395"/>
                  </a:lnTo>
                  <a:lnTo>
                    <a:pt x="1341" y="4398"/>
                  </a:lnTo>
                  <a:lnTo>
                    <a:pt x="1368" y="4400"/>
                  </a:lnTo>
                  <a:lnTo>
                    <a:pt x="1394" y="4398"/>
                  </a:lnTo>
                  <a:lnTo>
                    <a:pt x="1418" y="4392"/>
                  </a:lnTo>
                  <a:lnTo>
                    <a:pt x="1442" y="4384"/>
                  </a:lnTo>
                  <a:lnTo>
                    <a:pt x="1442" y="4381"/>
                  </a:lnTo>
                  <a:lnTo>
                    <a:pt x="1442" y="4380"/>
                  </a:lnTo>
                  <a:lnTo>
                    <a:pt x="1441" y="4377"/>
                  </a:lnTo>
                  <a:lnTo>
                    <a:pt x="1441" y="4375"/>
                  </a:lnTo>
                  <a:lnTo>
                    <a:pt x="1439" y="4374"/>
                  </a:lnTo>
                  <a:lnTo>
                    <a:pt x="1439" y="4372"/>
                  </a:lnTo>
                  <a:lnTo>
                    <a:pt x="1438" y="4370"/>
                  </a:lnTo>
                  <a:lnTo>
                    <a:pt x="1437" y="4369"/>
                  </a:lnTo>
                  <a:lnTo>
                    <a:pt x="1437" y="4366"/>
                  </a:lnTo>
                  <a:lnTo>
                    <a:pt x="1436" y="4365"/>
                  </a:lnTo>
                  <a:lnTo>
                    <a:pt x="1437" y="4365"/>
                  </a:lnTo>
                  <a:lnTo>
                    <a:pt x="1437" y="4364"/>
                  </a:lnTo>
                  <a:lnTo>
                    <a:pt x="1438" y="4363"/>
                  </a:lnTo>
                  <a:lnTo>
                    <a:pt x="1439" y="4361"/>
                  </a:lnTo>
                  <a:lnTo>
                    <a:pt x="1441" y="4361"/>
                  </a:lnTo>
                  <a:lnTo>
                    <a:pt x="1441" y="4360"/>
                  </a:lnTo>
                  <a:lnTo>
                    <a:pt x="1442" y="4360"/>
                  </a:lnTo>
                  <a:lnTo>
                    <a:pt x="1443" y="4360"/>
                  </a:lnTo>
                  <a:lnTo>
                    <a:pt x="1444" y="4360"/>
                  </a:lnTo>
                  <a:close/>
                  <a:moveTo>
                    <a:pt x="556" y="159"/>
                  </a:moveTo>
                  <a:lnTo>
                    <a:pt x="552" y="159"/>
                  </a:lnTo>
                  <a:lnTo>
                    <a:pt x="552" y="158"/>
                  </a:lnTo>
                  <a:lnTo>
                    <a:pt x="552" y="157"/>
                  </a:lnTo>
                  <a:lnTo>
                    <a:pt x="553" y="154"/>
                  </a:lnTo>
                  <a:lnTo>
                    <a:pt x="553" y="153"/>
                  </a:lnTo>
                  <a:lnTo>
                    <a:pt x="553" y="152"/>
                  </a:lnTo>
                  <a:lnTo>
                    <a:pt x="553" y="149"/>
                  </a:lnTo>
                  <a:lnTo>
                    <a:pt x="552" y="149"/>
                  </a:lnTo>
                  <a:lnTo>
                    <a:pt x="552" y="148"/>
                  </a:lnTo>
                  <a:lnTo>
                    <a:pt x="551" y="148"/>
                  </a:lnTo>
                  <a:lnTo>
                    <a:pt x="551" y="147"/>
                  </a:lnTo>
                  <a:lnTo>
                    <a:pt x="551" y="146"/>
                  </a:lnTo>
                  <a:lnTo>
                    <a:pt x="550" y="146"/>
                  </a:lnTo>
                  <a:lnTo>
                    <a:pt x="550" y="144"/>
                  </a:lnTo>
                  <a:lnTo>
                    <a:pt x="551" y="146"/>
                  </a:lnTo>
                  <a:lnTo>
                    <a:pt x="552" y="146"/>
                  </a:lnTo>
                  <a:lnTo>
                    <a:pt x="552" y="147"/>
                  </a:lnTo>
                  <a:lnTo>
                    <a:pt x="553" y="148"/>
                  </a:lnTo>
                  <a:lnTo>
                    <a:pt x="553" y="149"/>
                  </a:lnTo>
                  <a:lnTo>
                    <a:pt x="553" y="151"/>
                  </a:lnTo>
                  <a:lnTo>
                    <a:pt x="555" y="152"/>
                  </a:lnTo>
                  <a:lnTo>
                    <a:pt x="556" y="153"/>
                  </a:lnTo>
                  <a:lnTo>
                    <a:pt x="556" y="154"/>
                  </a:lnTo>
                  <a:lnTo>
                    <a:pt x="556" y="156"/>
                  </a:lnTo>
                  <a:lnTo>
                    <a:pt x="556" y="157"/>
                  </a:lnTo>
                  <a:lnTo>
                    <a:pt x="556" y="158"/>
                  </a:lnTo>
                  <a:lnTo>
                    <a:pt x="556" y="159"/>
                  </a:lnTo>
                  <a:close/>
                  <a:moveTo>
                    <a:pt x="558" y="138"/>
                  </a:moveTo>
                  <a:lnTo>
                    <a:pt x="557" y="137"/>
                  </a:lnTo>
                  <a:lnTo>
                    <a:pt x="556" y="136"/>
                  </a:lnTo>
                  <a:lnTo>
                    <a:pt x="553" y="136"/>
                  </a:lnTo>
                  <a:lnTo>
                    <a:pt x="551" y="135"/>
                  </a:lnTo>
                  <a:lnTo>
                    <a:pt x="549" y="133"/>
                  </a:lnTo>
                  <a:lnTo>
                    <a:pt x="547" y="133"/>
                  </a:lnTo>
                  <a:lnTo>
                    <a:pt x="546" y="132"/>
                  </a:lnTo>
                  <a:lnTo>
                    <a:pt x="546" y="130"/>
                  </a:lnTo>
                  <a:lnTo>
                    <a:pt x="547" y="128"/>
                  </a:lnTo>
                  <a:lnTo>
                    <a:pt x="550" y="126"/>
                  </a:lnTo>
                  <a:lnTo>
                    <a:pt x="551" y="127"/>
                  </a:lnTo>
                  <a:lnTo>
                    <a:pt x="552" y="128"/>
                  </a:lnTo>
                  <a:lnTo>
                    <a:pt x="552" y="130"/>
                  </a:lnTo>
                  <a:lnTo>
                    <a:pt x="553" y="131"/>
                  </a:lnTo>
                  <a:lnTo>
                    <a:pt x="555" y="131"/>
                  </a:lnTo>
                  <a:lnTo>
                    <a:pt x="555" y="132"/>
                  </a:lnTo>
                  <a:lnTo>
                    <a:pt x="556" y="132"/>
                  </a:lnTo>
                  <a:lnTo>
                    <a:pt x="557" y="132"/>
                  </a:lnTo>
                  <a:lnTo>
                    <a:pt x="558" y="132"/>
                  </a:lnTo>
                  <a:lnTo>
                    <a:pt x="558" y="138"/>
                  </a:lnTo>
                  <a:close/>
                  <a:moveTo>
                    <a:pt x="597" y="135"/>
                  </a:moveTo>
                  <a:lnTo>
                    <a:pt x="594" y="135"/>
                  </a:lnTo>
                  <a:lnTo>
                    <a:pt x="601" y="123"/>
                  </a:lnTo>
                  <a:lnTo>
                    <a:pt x="597" y="135"/>
                  </a:lnTo>
                  <a:close/>
                  <a:moveTo>
                    <a:pt x="675" y="144"/>
                  </a:moveTo>
                  <a:lnTo>
                    <a:pt x="656" y="130"/>
                  </a:lnTo>
                  <a:lnTo>
                    <a:pt x="675" y="141"/>
                  </a:lnTo>
                  <a:lnTo>
                    <a:pt x="675" y="144"/>
                  </a:lnTo>
                  <a:close/>
                  <a:moveTo>
                    <a:pt x="671" y="64"/>
                  </a:moveTo>
                  <a:lnTo>
                    <a:pt x="656" y="64"/>
                  </a:lnTo>
                  <a:lnTo>
                    <a:pt x="656" y="60"/>
                  </a:lnTo>
                  <a:lnTo>
                    <a:pt x="671" y="60"/>
                  </a:lnTo>
                  <a:lnTo>
                    <a:pt x="671" y="64"/>
                  </a:lnTo>
                  <a:close/>
                  <a:moveTo>
                    <a:pt x="716" y="115"/>
                  </a:moveTo>
                  <a:lnTo>
                    <a:pt x="720" y="117"/>
                  </a:lnTo>
                  <a:lnTo>
                    <a:pt x="686" y="111"/>
                  </a:lnTo>
                  <a:lnTo>
                    <a:pt x="716" y="115"/>
                  </a:lnTo>
                  <a:close/>
                  <a:moveTo>
                    <a:pt x="690" y="96"/>
                  </a:moveTo>
                  <a:lnTo>
                    <a:pt x="690" y="94"/>
                  </a:lnTo>
                  <a:lnTo>
                    <a:pt x="717" y="100"/>
                  </a:lnTo>
                  <a:lnTo>
                    <a:pt x="716" y="102"/>
                  </a:lnTo>
                  <a:lnTo>
                    <a:pt x="690" y="96"/>
                  </a:lnTo>
                  <a:close/>
                  <a:moveTo>
                    <a:pt x="705" y="120"/>
                  </a:moveTo>
                  <a:lnTo>
                    <a:pt x="705" y="123"/>
                  </a:lnTo>
                  <a:lnTo>
                    <a:pt x="677" y="120"/>
                  </a:lnTo>
                  <a:lnTo>
                    <a:pt x="677" y="117"/>
                  </a:lnTo>
                  <a:lnTo>
                    <a:pt x="705" y="120"/>
                  </a:lnTo>
                  <a:close/>
                  <a:moveTo>
                    <a:pt x="720" y="162"/>
                  </a:moveTo>
                  <a:lnTo>
                    <a:pt x="705" y="162"/>
                  </a:lnTo>
                  <a:lnTo>
                    <a:pt x="705" y="159"/>
                  </a:lnTo>
                  <a:lnTo>
                    <a:pt x="720" y="159"/>
                  </a:lnTo>
                  <a:lnTo>
                    <a:pt x="720" y="162"/>
                  </a:lnTo>
                  <a:close/>
                  <a:moveTo>
                    <a:pt x="695" y="153"/>
                  </a:moveTo>
                  <a:lnTo>
                    <a:pt x="692" y="149"/>
                  </a:lnTo>
                  <a:lnTo>
                    <a:pt x="694" y="148"/>
                  </a:lnTo>
                  <a:lnTo>
                    <a:pt x="696" y="149"/>
                  </a:lnTo>
                  <a:lnTo>
                    <a:pt x="697" y="149"/>
                  </a:lnTo>
                  <a:lnTo>
                    <a:pt x="700" y="151"/>
                  </a:lnTo>
                  <a:lnTo>
                    <a:pt x="703" y="152"/>
                  </a:lnTo>
                  <a:lnTo>
                    <a:pt x="706" y="152"/>
                  </a:lnTo>
                  <a:lnTo>
                    <a:pt x="708" y="153"/>
                  </a:lnTo>
                  <a:lnTo>
                    <a:pt x="711" y="152"/>
                  </a:lnTo>
                  <a:lnTo>
                    <a:pt x="713" y="151"/>
                  </a:lnTo>
                  <a:lnTo>
                    <a:pt x="716" y="147"/>
                  </a:lnTo>
                  <a:lnTo>
                    <a:pt x="715" y="146"/>
                  </a:lnTo>
                  <a:lnTo>
                    <a:pt x="713" y="144"/>
                  </a:lnTo>
                  <a:lnTo>
                    <a:pt x="712" y="144"/>
                  </a:lnTo>
                  <a:lnTo>
                    <a:pt x="711" y="143"/>
                  </a:lnTo>
                  <a:lnTo>
                    <a:pt x="710" y="143"/>
                  </a:lnTo>
                  <a:lnTo>
                    <a:pt x="707" y="143"/>
                  </a:lnTo>
                  <a:lnTo>
                    <a:pt x="706" y="144"/>
                  </a:lnTo>
                  <a:lnTo>
                    <a:pt x="703" y="144"/>
                  </a:lnTo>
                  <a:lnTo>
                    <a:pt x="702" y="144"/>
                  </a:lnTo>
                  <a:lnTo>
                    <a:pt x="701" y="144"/>
                  </a:lnTo>
                  <a:lnTo>
                    <a:pt x="702" y="143"/>
                  </a:lnTo>
                  <a:lnTo>
                    <a:pt x="705" y="141"/>
                  </a:lnTo>
                  <a:lnTo>
                    <a:pt x="707" y="139"/>
                  </a:lnTo>
                  <a:lnTo>
                    <a:pt x="711" y="139"/>
                  </a:lnTo>
                  <a:lnTo>
                    <a:pt x="715" y="138"/>
                  </a:lnTo>
                  <a:lnTo>
                    <a:pt x="717" y="138"/>
                  </a:lnTo>
                  <a:lnTo>
                    <a:pt x="721" y="138"/>
                  </a:lnTo>
                  <a:lnTo>
                    <a:pt x="723" y="139"/>
                  </a:lnTo>
                  <a:lnTo>
                    <a:pt x="726" y="142"/>
                  </a:lnTo>
                  <a:lnTo>
                    <a:pt x="728" y="144"/>
                  </a:lnTo>
                  <a:lnTo>
                    <a:pt x="728" y="148"/>
                  </a:lnTo>
                  <a:lnTo>
                    <a:pt x="727" y="151"/>
                  </a:lnTo>
                  <a:lnTo>
                    <a:pt x="724" y="153"/>
                  </a:lnTo>
                  <a:lnTo>
                    <a:pt x="722" y="153"/>
                  </a:lnTo>
                  <a:lnTo>
                    <a:pt x="718" y="154"/>
                  </a:lnTo>
                  <a:lnTo>
                    <a:pt x="713" y="153"/>
                  </a:lnTo>
                  <a:lnTo>
                    <a:pt x="708" y="153"/>
                  </a:lnTo>
                  <a:lnTo>
                    <a:pt x="705" y="153"/>
                  </a:lnTo>
                  <a:lnTo>
                    <a:pt x="700" y="153"/>
                  </a:lnTo>
                  <a:lnTo>
                    <a:pt x="695" y="153"/>
                  </a:lnTo>
                  <a:close/>
                  <a:moveTo>
                    <a:pt x="722" y="170"/>
                  </a:moveTo>
                  <a:lnTo>
                    <a:pt x="728" y="170"/>
                  </a:lnTo>
                  <a:lnTo>
                    <a:pt x="728" y="172"/>
                  </a:lnTo>
                  <a:lnTo>
                    <a:pt x="728" y="173"/>
                  </a:lnTo>
                  <a:lnTo>
                    <a:pt x="728" y="174"/>
                  </a:lnTo>
                  <a:lnTo>
                    <a:pt x="729" y="175"/>
                  </a:lnTo>
                  <a:lnTo>
                    <a:pt x="731" y="177"/>
                  </a:lnTo>
                  <a:lnTo>
                    <a:pt x="732" y="177"/>
                  </a:lnTo>
                  <a:lnTo>
                    <a:pt x="733" y="178"/>
                  </a:lnTo>
                  <a:lnTo>
                    <a:pt x="734" y="179"/>
                  </a:lnTo>
                  <a:lnTo>
                    <a:pt x="722" y="170"/>
                  </a:lnTo>
                  <a:close/>
                  <a:moveTo>
                    <a:pt x="731" y="85"/>
                  </a:moveTo>
                  <a:lnTo>
                    <a:pt x="749" y="85"/>
                  </a:lnTo>
                  <a:lnTo>
                    <a:pt x="749" y="90"/>
                  </a:lnTo>
                  <a:lnTo>
                    <a:pt x="731" y="85"/>
                  </a:lnTo>
                  <a:close/>
                  <a:moveTo>
                    <a:pt x="746" y="111"/>
                  </a:moveTo>
                  <a:lnTo>
                    <a:pt x="748" y="111"/>
                  </a:lnTo>
                  <a:lnTo>
                    <a:pt x="750" y="110"/>
                  </a:lnTo>
                  <a:lnTo>
                    <a:pt x="753" y="110"/>
                  </a:lnTo>
                  <a:lnTo>
                    <a:pt x="755" y="111"/>
                  </a:lnTo>
                  <a:lnTo>
                    <a:pt x="758" y="111"/>
                  </a:lnTo>
                  <a:lnTo>
                    <a:pt x="759" y="111"/>
                  </a:lnTo>
                  <a:lnTo>
                    <a:pt x="762" y="112"/>
                  </a:lnTo>
                  <a:lnTo>
                    <a:pt x="764" y="114"/>
                  </a:lnTo>
                  <a:lnTo>
                    <a:pt x="765" y="114"/>
                  </a:lnTo>
                  <a:lnTo>
                    <a:pt x="768" y="115"/>
                  </a:lnTo>
                  <a:lnTo>
                    <a:pt x="779" y="115"/>
                  </a:lnTo>
                  <a:lnTo>
                    <a:pt x="775" y="117"/>
                  </a:lnTo>
                  <a:lnTo>
                    <a:pt x="774" y="117"/>
                  </a:lnTo>
                  <a:lnTo>
                    <a:pt x="773" y="116"/>
                  </a:lnTo>
                  <a:lnTo>
                    <a:pt x="772" y="116"/>
                  </a:lnTo>
                  <a:lnTo>
                    <a:pt x="770" y="116"/>
                  </a:lnTo>
                  <a:lnTo>
                    <a:pt x="769" y="115"/>
                  </a:lnTo>
                  <a:lnTo>
                    <a:pt x="768" y="115"/>
                  </a:lnTo>
                  <a:lnTo>
                    <a:pt x="746" y="115"/>
                  </a:lnTo>
                  <a:lnTo>
                    <a:pt x="746" y="111"/>
                  </a:lnTo>
                  <a:close/>
                  <a:moveTo>
                    <a:pt x="788" y="185"/>
                  </a:moveTo>
                  <a:lnTo>
                    <a:pt x="786" y="185"/>
                  </a:lnTo>
                  <a:lnTo>
                    <a:pt x="785" y="186"/>
                  </a:lnTo>
                  <a:lnTo>
                    <a:pt x="784" y="186"/>
                  </a:lnTo>
                  <a:lnTo>
                    <a:pt x="783" y="186"/>
                  </a:lnTo>
                  <a:lnTo>
                    <a:pt x="781" y="185"/>
                  </a:lnTo>
                  <a:lnTo>
                    <a:pt x="788" y="185"/>
                  </a:lnTo>
                  <a:lnTo>
                    <a:pt x="788" y="184"/>
                  </a:lnTo>
                  <a:lnTo>
                    <a:pt x="789" y="184"/>
                  </a:lnTo>
                  <a:lnTo>
                    <a:pt x="790" y="183"/>
                  </a:lnTo>
                  <a:lnTo>
                    <a:pt x="791" y="183"/>
                  </a:lnTo>
                  <a:lnTo>
                    <a:pt x="793" y="183"/>
                  </a:lnTo>
                  <a:lnTo>
                    <a:pt x="794" y="183"/>
                  </a:lnTo>
                  <a:lnTo>
                    <a:pt x="795" y="184"/>
                  </a:lnTo>
                  <a:lnTo>
                    <a:pt x="796" y="185"/>
                  </a:lnTo>
                  <a:lnTo>
                    <a:pt x="788" y="185"/>
                  </a:lnTo>
                  <a:close/>
                  <a:moveTo>
                    <a:pt x="903" y="185"/>
                  </a:moveTo>
                  <a:lnTo>
                    <a:pt x="892" y="179"/>
                  </a:lnTo>
                  <a:lnTo>
                    <a:pt x="903" y="179"/>
                  </a:lnTo>
                  <a:lnTo>
                    <a:pt x="903" y="185"/>
                  </a:lnTo>
                  <a:close/>
                  <a:moveTo>
                    <a:pt x="775" y="28"/>
                  </a:moveTo>
                  <a:lnTo>
                    <a:pt x="790" y="32"/>
                  </a:lnTo>
                  <a:lnTo>
                    <a:pt x="804" y="38"/>
                  </a:lnTo>
                  <a:lnTo>
                    <a:pt x="817" y="45"/>
                  </a:lnTo>
                  <a:lnTo>
                    <a:pt x="831" y="53"/>
                  </a:lnTo>
                  <a:lnTo>
                    <a:pt x="843" y="63"/>
                  </a:lnTo>
                  <a:lnTo>
                    <a:pt x="855" y="73"/>
                  </a:lnTo>
                  <a:lnTo>
                    <a:pt x="864" y="85"/>
                  </a:lnTo>
                  <a:lnTo>
                    <a:pt x="873" y="97"/>
                  </a:lnTo>
                  <a:lnTo>
                    <a:pt x="881" y="110"/>
                  </a:lnTo>
                  <a:lnTo>
                    <a:pt x="886" y="123"/>
                  </a:lnTo>
                  <a:lnTo>
                    <a:pt x="873" y="123"/>
                  </a:lnTo>
                  <a:lnTo>
                    <a:pt x="903" y="168"/>
                  </a:lnTo>
                  <a:lnTo>
                    <a:pt x="900" y="164"/>
                  </a:lnTo>
                  <a:lnTo>
                    <a:pt x="898" y="162"/>
                  </a:lnTo>
                  <a:lnTo>
                    <a:pt x="895" y="161"/>
                  </a:lnTo>
                  <a:lnTo>
                    <a:pt x="893" y="158"/>
                  </a:lnTo>
                  <a:lnTo>
                    <a:pt x="889" y="157"/>
                  </a:lnTo>
                  <a:lnTo>
                    <a:pt x="887" y="156"/>
                  </a:lnTo>
                  <a:lnTo>
                    <a:pt x="883" y="154"/>
                  </a:lnTo>
                  <a:lnTo>
                    <a:pt x="879" y="154"/>
                  </a:lnTo>
                  <a:lnTo>
                    <a:pt x="877" y="153"/>
                  </a:lnTo>
                  <a:lnTo>
                    <a:pt x="873" y="153"/>
                  </a:lnTo>
                  <a:lnTo>
                    <a:pt x="871" y="156"/>
                  </a:lnTo>
                  <a:lnTo>
                    <a:pt x="869" y="157"/>
                  </a:lnTo>
                  <a:lnTo>
                    <a:pt x="869" y="158"/>
                  </a:lnTo>
                  <a:lnTo>
                    <a:pt x="871" y="159"/>
                  </a:lnTo>
                  <a:lnTo>
                    <a:pt x="873" y="161"/>
                  </a:lnTo>
                  <a:lnTo>
                    <a:pt x="874" y="161"/>
                  </a:lnTo>
                  <a:lnTo>
                    <a:pt x="877" y="162"/>
                  </a:lnTo>
                  <a:lnTo>
                    <a:pt x="878" y="163"/>
                  </a:lnTo>
                  <a:lnTo>
                    <a:pt x="879" y="165"/>
                  </a:lnTo>
                  <a:lnTo>
                    <a:pt x="879" y="168"/>
                  </a:lnTo>
                  <a:lnTo>
                    <a:pt x="858" y="168"/>
                  </a:lnTo>
                  <a:lnTo>
                    <a:pt x="850" y="153"/>
                  </a:lnTo>
                  <a:lnTo>
                    <a:pt x="852" y="152"/>
                  </a:lnTo>
                  <a:lnTo>
                    <a:pt x="855" y="152"/>
                  </a:lnTo>
                  <a:lnTo>
                    <a:pt x="857" y="151"/>
                  </a:lnTo>
                  <a:lnTo>
                    <a:pt x="860" y="149"/>
                  </a:lnTo>
                  <a:lnTo>
                    <a:pt x="862" y="148"/>
                  </a:lnTo>
                  <a:lnTo>
                    <a:pt x="864" y="148"/>
                  </a:lnTo>
                  <a:lnTo>
                    <a:pt x="866" y="147"/>
                  </a:lnTo>
                  <a:lnTo>
                    <a:pt x="868" y="146"/>
                  </a:lnTo>
                  <a:lnTo>
                    <a:pt x="871" y="144"/>
                  </a:lnTo>
                  <a:lnTo>
                    <a:pt x="873" y="144"/>
                  </a:lnTo>
                  <a:lnTo>
                    <a:pt x="871" y="141"/>
                  </a:lnTo>
                  <a:lnTo>
                    <a:pt x="867" y="139"/>
                  </a:lnTo>
                  <a:lnTo>
                    <a:pt x="864" y="138"/>
                  </a:lnTo>
                  <a:lnTo>
                    <a:pt x="862" y="138"/>
                  </a:lnTo>
                  <a:lnTo>
                    <a:pt x="860" y="138"/>
                  </a:lnTo>
                  <a:lnTo>
                    <a:pt x="857" y="138"/>
                  </a:lnTo>
                  <a:lnTo>
                    <a:pt x="855" y="137"/>
                  </a:lnTo>
                  <a:lnTo>
                    <a:pt x="852" y="136"/>
                  </a:lnTo>
                  <a:lnTo>
                    <a:pt x="850" y="133"/>
                  </a:lnTo>
                  <a:lnTo>
                    <a:pt x="847" y="130"/>
                  </a:lnTo>
                  <a:lnTo>
                    <a:pt x="848" y="130"/>
                  </a:lnTo>
                  <a:lnTo>
                    <a:pt x="850" y="130"/>
                  </a:lnTo>
                  <a:lnTo>
                    <a:pt x="852" y="128"/>
                  </a:lnTo>
                  <a:lnTo>
                    <a:pt x="853" y="128"/>
                  </a:lnTo>
                  <a:lnTo>
                    <a:pt x="856" y="128"/>
                  </a:lnTo>
                  <a:lnTo>
                    <a:pt x="857" y="127"/>
                  </a:lnTo>
                  <a:lnTo>
                    <a:pt x="858" y="126"/>
                  </a:lnTo>
                  <a:lnTo>
                    <a:pt x="861" y="126"/>
                  </a:lnTo>
                  <a:lnTo>
                    <a:pt x="862" y="125"/>
                  </a:lnTo>
                  <a:lnTo>
                    <a:pt x="864" y="123"/>
                  </a:lnTo>
                  <a:lnTo>
                    <a:pt x="856" y="121"/>
                  </a:lnTo>
                  <a:lnTo>
                    <a:pt x="847" y="120"/>
                  </a:lnTo>
                  <a:lnTo>
                    <a:pt x="838" y="120"/>
                  </a:lnTo>
                  <a:lnTo>
                    <a:pt x="830" y="120"/>
                  </a:lnTo>
                  <a:lnTo>
                    <a:pt x="821" y="120"/>
                  </a:lnTo>
                  <a:lnTo>
                    <a:pt x="811" y="121"/>
                  </a:lnTo>
                  <a:lnTo>
                    <a:pt x="803" y="122"/>
                  </a:lnTo>
                  <a:lnTo>
                    <a:pt x="793" y="123"/>
                  </a:lnTo>
                  <a:lnTo>
                    <a:pt x="784" y="123"/>
                  </a:lnTo>
                  <a:lnTo>
                    <a:pt x="774" y="125"/>
                  </a:lnTo>
                  <a:lnTo>
                    <a:pt x="773" y="126"/>
                  </a:lnTo>
                  <a:lnTo>
                    <a:pt x="770" y="126"/>
                  </a:lnTo>
                  <a:lnTo>
                    <a:pt x="768" y="126"/>
                  </a:lnTo>
                  <a:lnTo>
                    <a:pt x="767" y="127"/>
                  </a:lnTo>
                  <a:lnTo>
                    <a:pt x="765" y="127"/>
                  </a:lnTo>
                  <a:lnTo>
                    <a:pt x="764" y="127"/>
                  </a:lnTo>
                  <a:lnTo>
                    <a:pt x="763" y="127"/>
                  </a:lnTo>
                  <a:lnTo>
                    <a:pt x="762" y="127"/>
                  </a:lnTo>
                  <a:lnTo>
                    <a:pt x="760" y="126"/>
                  </a:lnTo>
                  <a:lnTo>
                    <a:pt x="762" y="126"/>
                  </a:lnTo>
                  <a:lnTo>
                    <a:pt x="763" y="126"/>
                  </a:lnTo>
                  <a:lnTo>
                    <a:pt x="764" y="126"/>
                  </a:lnTo>
                  <a:lnTo>
                    <a:pt x="765" y="126"/>
                  </a:lnTo>
                  <a:lnTo>
                    <a:pt x="768" y="126"/>
                  </a:lnTo>
                  <a:lnTo>
                    <a:pt x="769" y="126"/>
                  </a:lnTo>
                  <a:lnTo>
                    <a:pt x="770" y="125"/>
                  </a:lnTo>
                  <a:lnTo>
                    <a:pt x="772" y="125"/>
                  </a:lnTo>
                  <a:lnTo>
                    <a:pt x="773" y="125"/>
                  </a:lnTo>
                  <a:lnTo>
                    <a:pt x="774" y="125"/>
                  </a:lnTo>
                  <a:lnTo>
                    <a:pt x="778" y="123"/>
                  </a:lnTo>
                  <a:lnTo>
                    <a:pt x="781" y="122"/>
                  </a:lnTo>
                  <a:lnTo>
                    <a:pt x="785" y="122"/>
                  </a:lnTo>
                  <a:lnTo>
                    <a:pt x="789" y="121"/>
                  </a:lnTo>
                  <a:lnTo>
                    <a:pt x="793" y="120"/>
                  </a:lnTo>
                  <a:lnTo>
                    <a:pt x="796" y="118"/>
                  </a:lnTo>
                  <a:lnTo>
                    <a:pt x="800" y="118"/>
                  </a:lnTo>
                  <a:lnTo>
                    <a:pt x="804" y="117"/>
                  </a:lnTo>
                  <a:lnTo>
                    <a:pt x="807" y="117"/>
                  </a:lnTo>
                  <a:lnTo>
                    <a:pt x="811" y="117"/>
                  </a:lnTo>
                  <a:lnTo>
                    <a:pt x="809" y="116"/>
                  </a:lnTo>
                  <a:lnTo>
                    <a:pt x="805" y="115"/>
                  </a:lnTo>
                  <a:lnTo>
                    <a:pt x="801" y="112"/>
                  </a:lnTo>
                  <a:lnTo>
                    <a:pt x="798" y="111"/>
                  </a:lnTo>
                  <a:lnTo>
                    <a:pt x="793" y="110"/>
                  </a:lnTo>
                  <a:lnTo>
                    <a:pt x="788" y="109"/>
                  </a:lnTo>
                  <a:lnTo>
                    <a:pt x="783" y="107"/>
                  </a:lnTo>
                  <a:lnTo>
                    <a:pt x="778" y="106"/>
                  </a:lnTo>
                  <a:lnTo>
                    <a:pt x="774" y="106"/>
                  </a:lnTo>
                  <a:lnTo>
                    <a:pt x="769" y="105"/>
                  </a:lnTo>
                  <a:lnTo>
                    <a:pt x="775" y="104"/>
                  </a:lnTo>
                  <a:lnTo>
                    <a:pt x="781" y="102"/>
                  </a:lnTo>
                  <a:lnTo>
                    <a:pt x="790" y="102"/>
                  </a:lnTo>
                  <a:lnTo>
                    <a:pt x="799" y="102"/>
                  </a:lnTo>
                  <a:lnTo>
                    <a:pt x="809" y="102"/>
                  </a:lnTo>
                  <a:lnTo>
                    <a:pt x="819" y="102"/>
                  </a:lnTo>
                  <a:lnTo>
                    <a:pt x="829" y="102"/>
                  </a:lnTo>
                  <a:lnTo>
                    <a:pt x="838" y="102"/>
                  </a:lnTo>
                  <a:lnTo>
                    <a:pt x="847" y="104"/>
                  </a:lnTo>
                  <a:lnTo>
                    <a:pt x="856" y="105"/>
                  </a:lnTo>
                  <a:lnTo>
                    <a:pt x="855" y="101"/>
                  </a:lnTo>
                  <a:lnTo>
                    <a:pt x="852" y="99"/>
                  </a:lnTo>
                  <a:lnTo>
                    <a:pt x="850" y="96"/>
                  </a:lnTo>
                  <a:lnTo>
                    <a:pt x="846" y="95"/>
                  </a:lnTo>
                  <a:lnTo>
                    <a:pt x="842" y="94"/>
                  </a:lnTo>
                  <a:lnTo>
                    <a:pt x="838" y="94"/>
                  </a:lnTo>
                  <a:lnTo>
                    <a:pt x="835" y="92"/>
                  </a:lnTo>
                  <a:lnTo>
                    <a:pt x="830" y="92"/>
                  </a:lnTo>
                  <a:lnTo>
                    <a:pt x="827" y="91"/>
                  </a:lnTo>
                  <a:lnTo>
                    <a:pt x="824" y="90"/>
                  </a:lnTo>
                  <a:lnTo>
                    <a:pt x="827" y="89"/>
                  </a:lnTo>
                  <a:lnTo>
                    <a:pt x="831" y="86"/>
                  </a:lnTo>
                  <a:lnTo>
                    <a:pt x="831" y="85"/>
                  </a:lnTo>
                  <a:lnTo>
                    <a:pt x="831" y="83"/>
                  </a:lnTo>
                  <a:lnTo>
                    <a:pt x="831" y="80"/>
                  </a:lnTo>
                  <a:lnTo>
                    <a:pt x="830" y="78"/>
                  </a:lnTo>
                  <a:lnTo>
                    <a:pt x="829" y="75"/>
                  </a:lnTo>
                  <a:lnTo>
                    <a:pt x="829" y="73"/>
                  </a:lnTo>
                  <a:lnTo>
                    <a:pt x="830" y="71"/>
                  </a:lnTo>
                  <a:lnTo>
                    <a:pt x="832" y="70"/>
                  </a:lnTo>
                  <a:lnTo>
                    <a:pt x="826" y="70"/>
                  </a:lnTo>
                  <a:lnTo>
                    <a:pt x="820" y="69"/>
                  </a:lnTo>
                  <a:lnTo>
                    <a:pt x="814" y="68"/>
                  </a:lnTo>
                  <a:lnTo>
                    <a:pt x="806" y="67"/>
                  </a:lnTo>
                  <a:lnTo>
                    <a:pt x="800" y="64"/>
                  </a:lnTo>
                  <a:lnTo>
                    <a:pt x="794" y="62"/>
                  </a:lnTo>
                  <a:lnTo>
                    <a:pt x="788" y="60"/>
                  </a:lnTo>
                  <a:lnTo>
                    <a:pt x="783" y="58"/>
                  </a:lnTo>
                  <a:lnTo>
                    <a:pt x="778" y="57"/>
                  </a:lnTo>
                  <a:lnTo>
                    <a:pt x="775" y="55"/>
                  </a:lnTo>
                  <a:lnTo>
                    <a:pt x="826" y="64"/>
                  </a:lnTo>
                  <a:lnTo>
                    <a:pt x="822" y="58"/>
                  </a:lnTo>
                  <a:lnTo>
                    <a:pt x="819" y="53"/>
                  </a:lnTo>
                  <a:lnTo>
                    <a:pt x="815" y="49"/>
                  </a:lnTo>
                  <a:lnTo>
                    <a:pt x="810" y="45"/>
                  </a:lnTo>
                  <a:lnTo>
                    <a:pt x="804" y="42"/>
                  </a:lnTo>
                  <a:lnTo>
                    <a:pt x="799" y="39"/>
                  </a:lnTo>
                  <a:lnTo>
                    <a:pt x="793" y="36"/>
                  </a:lnTo>
                  <a:lnTo>
                    <a:pt x="786" y="33"/>
                  </a:lnTo>
                  <a:lnTo>
                    <a:pt x="781" y="31"/>
                  </a:lnTo>
                  <a:lnTo>
                    <a:pt x="775" y="28"/>
                  </a:lnTo>
                  <a:close/>
                  <a:moveTo>
                    <a:pt x="754" y="90"/>
                  </a:moveTo>
                  <a:lnTo>
                    <a:pt x="754" y="85"/>
                  </a:lnTo>
                  <a:lnTo>
                    <a:pt x="758" y="85"/>
                  </a:lnTo>
                  <a:lnTo>
                    <a:pt x="760" y="86"/>
                  </a:lnTo>
                  <a:lnTo>
                    <a:pt x="764" y="86"/>
                  </a:lnTo>
                  <a:lnTo>
                    <a:pt x="767" y="86"/>
                  </a:lnTo>
                  <a:lnTo>
                    <a:pt x="770" y="88"/>
                  </a:lnTo>
                  <a:lnTo>
                    <a:pt x="774" y="88"/>
                  </a:lnTo>
                  <a:lnTo>
                    <a:pt x="777" y="88"/>
                  </a:lnTo>
                  <a:lnTo>
                    <a:pt x="780" y="88"/>
                  </a:lnTo>
                  <a:lnTo>
                    <a:pt x="784" y="88"/>
                  </a:lnTo>
                  <a:lnTo>
                    <a:pt x="788" y="88"/>
                  </a:lnTo>
                  <a:lnTo>
                    <a:pt x="788" y="94"/>
                  </a:lnTo>
                  <a:lnTo>
                    <a:pt x="754" y="90"/>
                  </a:lnTo>
                  <a:close/>
                  <a:moveTo>
                    <a:pt x="803" y="79"/>
                  </a:moveTo>
                  <a:lnTo>
                    <a:pt x="803" y="75"/>
                  </a:lnTo>
                  <a:lnTo>
                    <a:pt x="824" y="79"/>
                  </a:lnTo>
                  <a:lnTo>
                    <a:pt x="824" y="81"/>
                  </a:lnTo>
                  <a:lnTo>
                    <a:pt x="803" y="79"/>
                  </a:lnTo>
                  <a:close/>
                  <a:moveTo>
                    <a:pt x="720" y="52"/>
                  </a:moveTo>
                  <a:lnTo>
                    <a:pt x="722" y="55"/>
                  </a:lnTo>
                  <a:lnTo>
                    <a:pt x="677" y="60"/>
                  </a:lnTo>
                  <a:lnTo>
                    <a:pt x="682" y="58"/>
                  </a:lnTo>
                  <a:lnTo>
                    <a:pt x="689" y="55"/>
                  </a:lnTo>
                  <a:lnTo>
                    <a:pt x="695" y="52"/>
                  </a:lnTo>
                  <a:lnTo>
                    <a:pt x="701" y="47"/>
                  </a:lnTo>
                  <a:lnTo>
                    <a:pt x="706" y="43"/>
                  </a:lnTo>
                  <a:lnTo>
                    <a:pt x="712" y="41"/>
                  </a:lnTo>
                  <a:lnTo>
                    <a:pt x="718" y="39"/>
                  </a:lnTo>
                  <a:lnTo>
                    <a:pt x="723" y="39"/>
                  </a:lnTo>
                  <a:lnTo>
                    <a:pt x="729" y="43"/>
                  </a:lnTo>
                  <a:lnTo>
                    <a:pt x="734" y="49"/>
                  </a:lnTo>
                  <a:lnTo>
                    <a:pt x="767" y="52"/>
                  </a:lnTo>
                  <a:lnTo>
                    <a:pt x="720" y="52"/>
                  </a:lnTo>
                  <a:close/>
                  <a:moveTo>
                    <a:pt x="707" y="16"/>
                  </a:moveTo>
                  <a:lnTo>
                    <a:pt x="711" y="12"/>
                  </a:lnTo>
                  <a:lnTo>
                    <a:pt x="717" y="11"/>
                  </a:lnTo>
                  <a:lnTo>
                    <a:pt x="723" y="11"/>
                  </a:lnTo>
                  <a:lnTo>
                    <a:pt x="729" y="11"/>
                  </a:lnTo>
                  <a:lnTo>
                    <a:pt x="736" y="12"/>
                  </a:lnTo>
                  <a:lnTo>
                    <a:pt x="741" y="15"/>
                  </a:lnTo>
                  <a:lnTo>
                    <a:pt x="744" y="17"/>
                  </a:lnTo>
                  <a:lnTo>
                    <a:pt x="747" y="21"/>
                  </a:lnTo>
                  <a:lnTo>
                    <a:pt x="747" y="24"/>
                  </a:lnTo>
                  <a:lnTo>
                    <a:pt x="746" y="28"/>
                  </a:lnTo>
                  <a:lnTo>
                    <a:pt x="758" y="34"/>
                  </a:lnTo>
                  <a:lnTo>
                    <a:pt x="755" y="34"/>
                  </a:lnTo>
                  <a:lnTo>
                    <a:pt x="753" y="33"/>
                  </a:lnTo>
                  <a:lnTo>
                    <a:pt x="749" y="34"/>
                  </a:lnTo>
                  <a:lnTo>
                    <a:pt x="746" y="34"/>
                  </a:lnTo>
                  <a:lnTo>
                    <a:pt x="742" y="34"/>
                  </a:lnTo>
                  <a:lnTo>
                    <a:pt x="738" y="34"/>
                  </a:lnTo>
                  <a:lnTo>
                    <a:pt x="733" y="34"/>
                  </a:lnTo>
                  <a:lnTo>
                    <a:pt x="729" y="33"/>
                  </a:lnTo>
                  <a:lnTo>
                    <a:pt x="726" y="31"/>
                  </a:lnTo>
                  <a:lnTo>
                    <a:pt x="722" y="28"/>
                  </a:lnTo>
                  <a:lnTo>
                    <a:pt x="669" y="37"/>
                  </a:lnTo>
                  <a:lnTo>
                    <a:pt x="675" y="33"/>
                  </a:lnTo>
                  <a:lnTo>
                    <a:pt x="681" y="31"/>
                  </a:lnTo>
                  <a:lnTo>
                    <a:pt x="689" y="28"/>
                  </a:lnTo>
                  <a:lnTo>
                    <a:pt x="696" y="27"/>
                  </a:lnTo>
                  <a:lnTo>
                    <a:pt x="703" y="26"/>
                  </a:lnTo>
                  <a:lnTo>
                    <a:pt x="712" y="26"/>
                  </a:lnTo>
                  <a:lnTo>
                    <a:pt x="720" y="26"/>
                  </a:lnTo>
                  <a:lnTo>
                    <a:pt x="726" y="26"/>
                  </a:lnTo>
                  <a:lnTo>
                    <a:pt x="733" y="27"/>
                  </a:lnTo>
                  <a:lnTo>
                    <a:pt x="739" y="28"/>
                  </a:lnTo>
                  <a:lnTo>
                    <a:pt x="738" y="24"/>
                  </a:lnTo>
                  <a:lnTo>
                    <a:pt x="736" y="22"/>
                  </a:lnTo>
                  <a:lnTo>
                    <a:pt x="733" y="20"/>
                  </a:lnTo>
                  <a:lnTo>
                    <a:pt x="729" y="18"/>
                  </a:lnTo>
                  <a:lnTo>
                    <a:pt x="727" y="17"/>
                  </a:lnTo>
                  <a:lnTo>
                    <a:pt x="723" y="17"/>
                  </a:lnTo>
                  <a:lnTo>
                    <a:pt x="718" y="16"/>
                  </a:lnTo>
                  <a:lnTo>
                    <a:pt x="715" y="16"/>
                  </a:lnTo>
                  <a:lnTo>
                    <a:pt x="711" y="16"/>
                  </a:lnTo>
                  <a:lnTo>
                    <a:pt x="707" y="16"/>
                  </a:lnTo>
                  <a:close/>
                  <a:moveTo>
                    <a:pt x="663" y="41"/>
                  </a:moveTo>
                  <a:lnTo>
                    <a:pt x="650" y="45"/>
                  </a:lnTo>
                  <a:lnTo>
                    <a:pt x="648" y="45"/>
                  </a:lnTo>
                  <a:lnTo>
                    <a:pt x="663" y="41"/>
                  </a:lnTo>
                  <a:close/>
                  <a:moveTo>
                    <a:pt x="634" y="81"/>
                  </a:moveTo>
                  <a:lnTo>
                    <a:pt x="660" y="88"/>
                  </a:lnTo>
                  <a:lnTo>
                    <a:pt x="660" y="90"/>
                  </a:lnTo>
                  <a:lnTo>
                    <a:pt x="633" y="85"/>
                  </a:lnTo>
                  <a:lnTo>
                    <a:pt x="634" y="81"/>
                  </a:lnTo>
                  <a:close/>
                  <a:moveTo>
                    <a:pt x="627" y="105"/>
                  </a:moveTo>
                  <a:lnTo>
                    <a:pt x="612" y="96"/>
                  </a:lnTo>
                  <a:lnTo>
                    <a:pt x="624" y="96"/>
                  </a:lnTo>
                  <a:lnTo>
                    <a:pt x="627" y="105"/>
                  </a:lnTo>
                  <a:close/>
                  <a:moveTo>
                    <a:pt x="576" y="60"/>
                  </a:moveTo>
                  <a:lnTo>
                    <a:pt x="597" y="41"/>
                  </a:lnTo>
                  <a:lnTo>
                    <a:pt x="597" y="43"/>
                  </a:lnTo>
                  <a:lnTo>
                    <a:pt x="597" y="47"/>
                  </a:lnTo>
                  <a:lnTo>
                    <a:pt x="596" y="49"/>
                  </a:lnTo>
                  <a:lnTo>
                    <a:pt x="596" y="53"/>
                  </a:lnTo>
                  <a:lnTo>
                    <a:pt x="596" y="55"/>
                  </a:lnTo>
                  <a:lnTo>
                    <a:pt x="596" y="58"/>
                  </a:lnTo>
                  <a:lnTo>
                    <a:pt x="596" y="62"/>
                  </a:lnTo>
                  <a:lnTo>
                    <a:pt x="597" y="64"/>
                  </a:lnTo>
                  <a:lnTo>
                    <a:pt x="598" y="67"/>
                  </a:lnTo>
                  <a:lnTo>
                    <a:pt x="601" y="70"/>
                  </a:lnTo>
                  <a:lnTo>
                    <a:pt x="603" y="69"/>
                  </a:lnTo>
                  <a:lnTo>
                    <a:pt x="606" y="68"/>
                  </a:lnTo>
                  <a:lnTo>
                    <a:pt x="608" y="68"/>
                  </a:lnTo>
                  <a:lnTo>
                    <a:pt x="609" y="68"/>
                  </a:lnTo>
                  <a:lnTo>
                    <a:pt x="610" y="69"/>
                  </a:lnTo>
                  <a:lnTo>
                    <a:pt x="612" y="69"/>
                  </a:lnTo>
                  <a:lnTo>
                    <a:pt x="613" y="70"/>
                  </a:lnTo>
                  <a:lnTo>
                    <a:pt x="614" y="71"/>
                  </a:lnTo>
                  <a:lnTo>
                    <a:pt x="617" y="74"/>
                  </a:lnTo>
                  <a:lnTo>
                    <a:pt x="618" y="75"/>
                  </a:lnTo>
                  <a:lnTo>
                    <a:pt x="597" y="102"/>
                  </a:lnTo>
                  <a:lnTo>
                    <a:pt x="598" y="104"/>
                  </a:lnTo>
                  <a:lnTo>
                    <a:pt x="599" y="105"/>
                  </a:lnTo>
                  <a:lnTo>
                    <a:pt x="601" y="105"/>
                  </a:lnTo>
                  <a:lnTo>
                    <a:pt x="602" y="105"/>
                  </a:lnTo>
                  <a:lnTo>
                    <a:pt x="604" y="105"/>
                  </a:lnTo>
                  <a:lnTo>
                    <a:pt x="606" y="105"/>
                  </a:lnTo>
                  <a:lnTo>
                    <a:pt x="607" y="105"/>
                  </a:lnTo>
                  <a:lnTo>
                    <a:pt x="608" y="105"/>
                  </a:lnTo>
                  <a:lnTo>
                    <a:pt x="610" y="105"/>
                  </a:lnTo>
                  <a:lnTo>
                    <a:pt x="612" y="105"/>
                  </a:lnTo>
                  <a:lnTo>
                    <a:pt x="607" y="106"/>
                  </a:lnTo>
                  <a:lnTo>
                    <a:pt x="602" y="106"/>
                  </a:lnTo>
                  <a:lnTo>
                    <a:pt x="596" y="107"/>
                  </a:lnTo>
                  <a:lnTo>
                    <a:pt x="591" y="109"/>
                  </a:lnTo>
                  <a:lnTo>
                    <a:pt x="586" y="111"/>
                  </a:lnTo>
                  <a:lnTo>
                    <a:pt x="582" y="112"/>
                  </a:lnTo>
                  <a:lnTo>
                    <a:pt x="577" y="116"/>
                  </a:lnTo>
                  <a:lnTo>
                    <a:pt x="575" y="120"/>
                  </a:lnTo>
                  <a:lnTo>
                    <a:pt x="572" y="123"/>
                  </a:lnTo>
                  <a:lnTo>
                    <a:pt x="571" y="130"/>
                  </a:lnTo>
                  <a:lnTo>
                    <a:pt x="570" y="125"/>
                  </a:lnTo>
                  <a:lnTo>
                    <a:pt x="571" y="121"/>
                  </a:lnTo>
                  <a:lnTo>
                    <a:pt x="571" y="117"/>
                  </a:lnTo>
                  <a:lnTo>
                    <a:pt x="572" y="114"/>
                  </a:lnTo>
                  <a:lnTo>
                    <a:pt x="573" y="110"/>
                  </a:lnTo>
                  <a:lnTo>
                    <a:pt x="575" y="106"/>
                  </a:lnTo>
                  <a:lnTo>
                    <a:pt x="576" y="102"/>
                  </a:lnTo>
                  <a:lnTo>
                    <a:pt x="577" y="99"/>
                  </a:lnTo>
                  <a:lnTo>
                    <a:pt x="577" y="95"/>
                  </a:lnTo>
                  <a:lnTo>
                    <a:pt x="576" y="90"/>
                  </a:lnTo>
                  <a:lnTo>
                    <a:pt x="575" y="88"/>
                  </a:lnTo>
                  <a:lnTo>
                    <a:pt x="572" y="88"/>
                  </a:lnTo>
                  <a:lnTo>
                    <a:pt x="571" y="88"/>
                  </a:lnTo>
                  <a:lnTo>
                    <a:pt x="570" y="88"/>
                  </a:lnTo>
                  <a:lnTo>
                    <a:pt x="567" y="89"/>
                  </a:lnTo>
                  <a:lnTo>
                    <a:pt x="566" y="90"/>
                  </a:lnTo>
                  <a:lnTo>
                    <a:pt x="563" y="91"/>
                  </a:lnTo>
                  <a:lnTo>
                    <a:pt x="562" y="92"/>
                  </a:lnTo>
                  <a:lnTo>
                    <a:pt x="560" y="92"/>
                  </a:lnTo>
                  <a:lnTo>
                    <a:pt x="558" y="94"/>
                  </a:lnTo>
                  <a:lnTo>
                    <a:pt x="560" y="96"/>
                  </a:lnTo>
                  <a:lnTo>
                    <a:pt x="561" y="100"/>
                  </a:lnTo>
                  <a:lnTo>
                    <a:pt x="561" y="102"/>
                  </a:lnTo>
                  <a:lnTo>
                    <a:pt x="562" y="104"/>
                  </a:lnTo>
                  <a:lnTo>
                    <a:pt x="562" y="106"/>
                  </a:lnTo>
                  <a:lnTo>
                    <a:pt x="562" y="109"/>
                  </a:lnTo>
                  <a:lnTo>
                    <a:pt x="562" y="111"/>
                  </a:lnTo>
                  <a:lnTo>
                    <a:pt x="562" y="114"/>
                  </a:lnTo>
                  <a:lnTo>
                    <a:pt x="561" y="116"/>
                  </a:lnTo>
                  <a:lnTo>
                    <a:pt x="561" y="120"/>
                  </a:lnTo>
                  <a:lnTo>
                    <a:pt x="558" y="100"/>
                  </a:lnTo>
                  <a:lnTo>
                    <a:pt x="550" y="100"/>
                  </a:lnTo>
                  <a:lnTo>
                    <a:pt x="588" y="60"/>
                  </a:lnTo>
                  <a:lnTo>
                    <a:pt x="576" y="60"/>
                  </a:lnTo>
                  <a:close/>
                  <a:moveTo>
                    <a:pt x="558" y="75"/>
                  </a:moveTo>
                  <a:lnTo>
                    <a:pt x="561" y="78"/>
                  </a:lnTo>
                  <a:lnTo>
                    <a:pt x="549" y="95"/>
                  </a:lnTo>
                  <a:lnTo>
                    <a:pt x="546" y="94"/>
                  </a:lnTo>
                  <a:lnTo>
                    <a:pt x="558" y="75"/>
                  </a:lnTo>
                  <a:close/>
                  <a:moveTo>
                    <a:pt x="541" y="102"/>
                  </a:moveTo>
                  <a:lnTo>
                    <a:pt x="552" y="117"/>
                  </a:lnTo>
                  <a:lnTo>
                    <a:pt x="526" y="102"/>
                  </a:lnTo>
                  <a:lnTo>
                    <a:pt x="541" y="102"/>
                  </a:lnTo>
                  <a:close/>
                  <a:moveTo>
                    <a:pt x="523" y="111"/>
                  </a:moveTo>
                  <a:lnTo>
                    <a:pt x="531" y="123"/>
                  </a:lnTo>
                  <a:lnTo>
                    <a:pt x="523" y="123"/>
                  </a:lnTo>
                  <a:lnTo>
                    <a:pt x="523" y="111"/>
                  </a:lnTo>
                  <a:close/>
                  <a:moveTo>
                    <a:pt x="544" y="156"/>
                  </a:moveTo>
                  <a:lnTo>
                    <a:pt x="544" y="159"/>
                  </a:lnTo>
                  <a:lnTo>
                    <a:pt x="541" y="158"/>
                  </a:lnTo>
                  <a:lnTo>
                    <a:pt x="539" y="158"/>
                  </a:lnTo>
                  <a:lnTo>
                    <a:pt x="536" y="158"/>
                  </a:lnTo>
                  <a:lnTo>
                    <a:pt x="532" y="159"/>
                  </a:lnTo>
                  <a:lnTo>
                    <a:pt x="530" y="159"/>
                  </a:lnTo>
                  <a:lnTo>
                    <a:pt x="526" y="159"/>
                  </a:lnTo>
                  <a:lnTo>
                    <a:pt x="523" y="158"/>
                  </a:lnTo>
                  <a:lnTo>
                    <a:pt x="520" y="157"/>
                  </a:lnTo>
                  <a:lnTo>
                    <a:pt x="518" y="156"/>
                  </a:lnTo>
                  <a:lnTo>
                    <a:pt x="516" y="153"/>
                  </a:lnTo>
                  <a:lnTo>
                    <a:pt x="544" y="156"/>
                  </a:lnTo>
                  <a:close/>
                  <a:moveTo>
                    <a:pt x="514" y="170"/>
                  </a:moveTo>
                  <a:lnTo>
                    <a:pt x="529" y="170"/>
                  </a:lnTo>
                  <a:lnTo>
                    <a:pt x="531" y="174"/>
                  </a:lnTo>
                  <a:lnTo>
                    <a:pt x="514" y="170"/>
                  </a:lnTo>
                  <a:close/>
                  <a:moveTo>
                    <a:pt x="249" y="812"/>
                  </a:moveTo>
                  <a:lnTo>
                    <a:pt x="270" y="901"/>
                  </a:lnTo>
                  <a:lnTo>
                    <a:pt x="266" y="893"/>
                  </a:lnTo>
                  <a:lnTo>
                    <a:pt x="264" y="884"/>
                  </a:lnTo>
                  <a:lnTo>
                    <a:pt x="261" y="875"/>
                  </a:lnTo>
                  <a:lnTo>
                    <a:pt x="260" y="867"/>
                  </a:lnTo>
                  <a:lnTo>
                    <a:pt x="257" y="857"/>
                  </a:lnTo>
                  <a:lnTo>
                    <a:pt x="256" y="848"/>
                  </a:lnTo>
                  <a:lnTo>
                    <a:pt x="255" y="840"/>
                  </a:lnTo>
                  <a:lnTo>
                    <a:pt x="252" y="830"/>
                  </a:lnTo>
                  <a:lnTo>
                    <a:pt x="251" y="821"/>
                  </a:lnTo>
                  <a:lnTo>
                    <a:pt x="249" y="812"/>
                  </a:lnTo>
                  <a:close/>
                  <a:moveTo>
                    <a:pt x="285" y="961"/>
                  </a:moveTo>
                  <a:lnTo>
                    <a:pt x="287" y="966"/>
                  </a:lnTo>
                  <a:lnTo>
                    <a:pt x="290" y="972"/>
                  </a:lnTo>
                  <a:lnTo>
                    <a:pt x="291" y="978"/>
                  </a:lnTo>
                  <a:lnTo>
                    <a:pt x="292" y="986"/>
                  </a:lnTo>
                  <a:lnTo>
                    <a:pt x="292" y="992"/>
                  </a:lnTo>
                  <a:lnTo>
                    <a:pt x="293" y="998"/>
                  </a:lnTo>
                  <a:lnTo>
                    <a:pt x="295" y="1004"/>
                  </a:lnTo>
                  <a:lnTo>
                    <a:pt x="296" y="1009"/>
                  </a:lnTo>
                  <a:lnTo>
                    <a:pt x="297" y="1012"/>
                  </a:lnTo>
                  <a:lnTo>
                    <a:pt x="300" y="1014"/>
                  </a:lnTo>
                  <a:lnTo>
                    <a:pt x="298" y="1019"/>
                  </a:lnTo>
                  <a:lnTo>
                    <a:pt x="298" y="1025"/>
                  </a:lnTo>
                  <a:lnTo>
                    <a:pt x="300" y="1030"/>
                  </a:lnTo>
                  <a:lnTo>
                    <a:pt x="300" y="1036"/>
                  </a:lnTo>
                  <a:lnTo>
                    <a:pt x="301" y="1042"/>
                  </a:lnTo>
                  <a:lnTo>
                    <a:pt x="302" y="1049"/>
                  </a:lnTo>
                  <a:lnTo>
                    <a:pt x="303" y="1055"/>
                  </a:lnTo>
                  <a:lnTo>
                    <a:pt x="303" y="1061"/>
                  </a:lnTo>
                  <a:lnTo>
                    <a:pt x="304" y="1067"/>
                  </a:lnTo>
                  <a:lnTo>
                    <a:pt x="306" y="1073"/>
                  </a:lnTo>
                  <a:lnTo>
                    <a:pt x="285" y="961"/>
                  </a:lnTo>
                  <a:close/>
                  <a:moveTo>
                    <a:pt x="1349" y="4226"/>
                  </a:moveTo>
                  <a:lnTo>
                    <a:pt x="1343" y="4229"/>
                  </a:lnTo>
                  <a:lnTo>
                    <a:pt x="1335" y="4229"/>
                  </a:lnTo>
                  <a:lnTo>
                    <a:pt x="1329" y="4226"/>
                  </a:lnTo>
                  <a:lnTo>
                    <a:pt x="1324" y="4223"/>
                  </a:lnTo>
                  <a:lnTo>
                    <a:pt x="1318" y="4218"/>
                  </a:lnTo>
                  <a:lnTo>
                    <a:pt x="1312" y="4213"/>
                  </a:lnTo>
                  <a:lnTo>
                    <a:pt x="1306" y="4207"/>
                  </a:lnTo>
                  <a:lnTo>
                    <a:pt x="1301" y="4202"/>
                  </a:lnTo>
                  <a:lnTo>
                    <a:pt x="1294" y="4197"/>
                  </a:lnTo>
                  <a:lnTo>
                    <a:pt x="1289" y="4193"/>
                  </a:lnTo>
                  <a:lnTo>
                    <a:pt x="1296" y="4189"/>
                  </a:lnTo>
                  <a:lnTo>
                    <a:pt x="1303" y="4188"/>
                  </a:lnTo>
                  <a:lnTo>
                    <a:pt x="1309" y="4189"/>
                  </a:lnTo>
                  <a:lnTo>
                    <a:pt x="1315" y="4193"/>
                  </a:lnTo>
                  <a:lnTo>
                    <a:pt x="1320" y="4198"/>
                  </a:lnTo>
                  <a:lnTo>
                    <a:pt x="1327" y="4204"/>
                  </a:lnTo>
                  <a:lnTo>
                    <a:pt x="1333" y="4210"/>
                  </a:lnTo>
                  <a:lnTo>
                    <a:pt x="1338" y="4217"/>
                  </a:lnTo>
                  <a:lnTo>
                    <a:pt x="1343" y="4222"/>
                  </a:lnTo>
                  <a:lnTo>
                    <a:pt x="1349" y="4226"/>
                  </a:lnTo>
                  <a:close/>
                  <a:moveTo>
                    <a:pt x="1281" y="4256"/>
                  </a:moveTo>
                  <a:lnTo>
                    <a:pt x="1282" y="4255"/>
                  </a:lnTo>
                  <a:lnTo>
                    <a:pt x="1282" y="4254"/>
                  </a:lnTo>
                  <a:lnTo>
                    <a:pt x="1283" y="4254"/>
                  </a:lnTo>
                  <a:lnTo>
                    <a:pt x="1284" y="4254"/>
                  </a:lnTo>
                  <a:lnTo>
                    <a:pt x="1284" y="4252"/>
                  </a:lnTo>
                  <a:lnTo>
                    <a:pt x="1286" y="4252"/>
                  </a:lnTo>
                  <a:lnTo>
                    <a:pt x="1287" y="4252"/>
                  </a:lnTo>
                  <a:lnTo>
                    <a:pt x="1288" y="4252"/>
                  </a:lnTo>
                  <a:lnTo>
                    <a:pt x="1289" y="4252"/>
                  </a:lnTo>
                  <a:lnTo>
                    <a:pt x="1289" y="4259"/>
                  </a:lnTo>
                  <a:lnTo>
                    <a:pt x="1288" y="4259"/>
                  </a:lnTo>
                  <a:lnTo>
                    <a:pt x="1287" y="4259"/>
                  </a:lnTo>
                  <a:lnTo>
                    <a:pt x="1286" y="4259"/>
                  </a:lnTo>
                  <a:lnTo>
                    <a:pt x="1284" y="4259"/>
                  </a:lnTo>
                  <a:lnTo>
                    <a:pt x="1283" y="4259"/>
                  </a:lnTo>
                  <a:lnTo>
                    <a:pt x="1282" y="4260"/>
                  </a:lnTo>
                  <a:lnTo>
                    <a:pt x="1281" y="4261"/>
                  </a:lnTo>
                  <a:lnTo>
                    <a:pt x="1281" y="4267"/>
                  </a:lnTo>
                  <a:lnTo>
                    <a:pt x="1272" y="4262"/>
                  </a:lnTo>
                  <a:lnTo>
                    <a:pt x="1263" y="4257"/>
                  </a:lnTo>
                  <a:lnTo>
                    <a:pt x="1255" y="4252"/>
                  </a:lnTo>
                  <a:lnTo>
                    <a:pt x="1246" y="4246"/>
                  </a:lnTo>
                  <a:lnTo>
                    <a:pt x="1237" y="4240"/>
                  </a:lnTo>
                  <a:lnTo>
                    <a:pt x="1228" y="4234"/>
                  </a:lnTo>
                  <a:lnTo>
                    <a:pt x="1220" y="4226"/>
                  </a:lnTo>
                  <a:lnTo>
                    <a:pt x="1211" y="4220"/>
                  </a:lnTo>
                  <a:lnTo>
                    <a:pt x="1204" y="4213"/>
                  </a:lnTo>
                  <a:lnTo>
                    <a:pt x="1198" y="4205"/>
                  </a:lnTo>
                  <a:lnTo>
                    <a:pt x="1210" y="4202"/>
                  </a:lnTo>
                  <a:lnTo>
                    <a:pt x="1221" y="4200"/>
                  </a:lnTo>
                  <a:lnTo>
                    <a:pt x="1230" y="4203"/>
                  </a:lnTo>
                  <a:lnTo>
                    <a:pt x="1239" y="4209"/>
                  </a:lnTo>
                  <a:lnTo>
                    <a:pt x="1246" y="4215"/>
                  </a:lnTo>
                  <a:lnTo>
                    <a:pt x="1254" y="4224"/>
                  </a:lnTo>
                  <a:lnTo>
                    <a:pt x="1260" y="4233"/>
                  </a:lnTo>
                  <a:lnTo>
                    <a:pt x="1266" y="4241"/>
                  </a:lnTo>
                  <a:lnTo>
                    <a:pt x="1273" y="4249"/>
                  </a:lnTo>
                  <a:lnTo>
                    <a:pt x="1281" y="4256"/>
                  </a:lnTo>
                  <a:close/>
                  <a:moveTo>
                    <a:pt x="1270" y="4042"/>
                  </a:moveTo>
                  <a:lnTo>
                    <a:pt x="1262" y="3998"/>
                  </a:lnTo>
                  <a:lnTo>
                    <a:pt x="1255" y="3954"/>
                  </a:lnTo>
                  <a:lnTo>
                    <a:pt x="1249" y="3909"/>
                  </a:lnTo>
                  <a:lnTo>
                    <a:pt x="1242" y="3864"/>
                  </a:lnTo>
                  <a:lnTo>
                    <a:pt x="1236" y="3818"/>
                  </a:lnTo>
                  <a:lnTo>
                    <a:pt x="1231" y="3772"/>
                  </a:lnTo>
                  <a:lnTo>
                    <a:pt x="1228" y="3727"/>
                  </a:lnTo>
                  <a:lnTo>
                    <a:pt x="1224" y="3681"/>
                  </a:lnTo>
                  <a:lnTo>
                    <a:pt x="1221" y="3635"/>
                  </a:lnTo>
                  <a:lnTo>
                    <a:pt x="1219" y="3591"/>
                  </a:lnTo>
                  <a:lnTo>
                    <a:pt x="1219" y="3589"/>
                  </a:lnTo>
                  <a:lnTo>
                    <a:pt x="1219" y="3587"/>
                  </a:lnTo>
                  <a:lnTo>
                    <a:pt x="1219" y="3586"/>
                  </a:lnTo>
                  <a:lnTo>
                    <a:pt x="1219" y="3584"/>
                  </a:lnTo>
                  <a:lnTo>
                    <a:pt x="1219" y="3583"/>
                  </a:lnTo>
                  <a:lnTo>
                    <a:pt x="1219" y="3582"/>
                  </a:lnTo>
                  <a:lnTo>
                    <a:pt x="1218" y="3580"/>
                  </a:lnTo>
                  <a:lnTo>
                    <a:pt x="1218" y="3578"/>
                  </a:lnTo>
                  <a:lnTo>
                    <a:pt x="1218" y="3577"/>
                  </a:lnTo>
                  <a:lnTo>
                    <a:pt x="1218" y="3576"/>
                  </a:lnTo>
                  <a:lnTo>
                    <a:pt x="1213" y="3576"/>
                  </a:lnTo>
                  <a:lnTo>
                    <a:pt x="1200" y="3385"/>
                  </a:lnTo>
                  <a:lnTo>
                    <a:pt x="1201" y="3405"/>
                  </a:lnTo>
                  <a:lnTo>
                    <a:pt x="1204" y="3424"/>
                  </a:lnTo>
                  <a:lnTo>
                    <a:pt x="1205" y="3443"/>
                  </a:lnTo>
                  <a:lnTo>
                    <a:pt x="1206" y="3462"/>
                  </a:lnTo>
                  <a:lnTo>
                    <a:pt x="1209" y="3482"/>
                  </a:lnTo>
                  <a:lnTo>
                    <a:pt x="1210" y="3500"/>
                  </a:lnTo>
                  <a:lnTo>
                    <a:pt x="1213" y="3520"/>
                  </a:lnTo>
                  <a:lnTo>
                    <a:pt x="1214" y="3539"/>
                  </a:lnTo>
                  <a:lnTo>
                    <a:pt x="1216" y="3557"/>
                  </a:lnTo>
                  <a:lnTo>
                    <a:pt x="1218" y="3576"/>
                  </a:lnTo>
                  <a:lnTo>
                    <a:pt x="1219" y="3576"/>
                  </a:lnTo>
                  <a:lnTo>
                    <a:pt x="1219" y="3577"/>
                  </a:lnTo>
                  <a:lnTo>
                    <a:pt x="1219" y="3578"/>
                  </a:lnTo>
                  <a:lnTo>
                    <a:pt x="1219" y="3580"/>
                  </a:lnTo>
                  <a:lnTo>
                    <a:pt x="1219" y="3582"/>
                  </a:lnTo>
                  <a:lnTo>
                    <a:pt x="1219" y="3583"/>
                  </a:lnTo>
                  <a:lnTo>
                    <a:pt x="1219" y="3584"/>
                  </a:lnTo>
                  <a:lnTo>
                    <a:pt x="1219" y="3586"/>
                  </a:lnTo>
                  <a:lnTo>
                    <a:pt x="1219" y="3587"/>
                  </a:lnTo>
                  <a:lnTo>
                    <a:pt x="1219" y="3589"/>
                  </a:lnTo>
                  <a:lnTo>
                    <a:pt x="1219" y="3591"/>
                  </a:lnTo>
                  <a:lnTo>
                    <a:pt x="1224" y="3636"/>
                  </a:lnTo>
                  <a:lnTo>
                    <a:pt x="1229" y="3681"/>
                  </a:lnTo>
                  <a:lnTo>
                    <a:pt x="1234" y="3725"/>
                  </a:lnTo>
                  <a:lnTo>
                    <a:pt x="1239" y="3771"/>
                  </a:lnTo>
                  <a:lnTo>
                    <a:pt x="1244" y="3816"/>
                  </a:lnTo>
                  <a:lnTo>
                    <a:pt x="1250" y="3860"/>
                  </a:lnTo>
                  <a:lnTo>
                    <a:pt x="1255" y="3905"/>
                  </a:lnTo>
                  <a:lnTo>
                    <a:pt x="1260" y="3951"/>
                  </a:lnTo>
                  <a:lnTo>
                    <a:pt x="1265" y="3996"/>
                  </a:lnTo>
                  <a:lnTo>
                    <a:pt x="1270" y="4042"/>
                  </a:lnTo>
                  <a:close/>
                  <a:moveTo>
                    <a:pt x="1376" y="2382"/>
                  </a:moveTo>
                  <a:lnTo>
                    <a:pt x="1304" y="2454"/>
                  </a:lnTo>
                  <a:lnTo>
                    <a:pt x="1306" y="2455"/>
                  </a:lnTo>
                  <a:lnTo>
                    <a:pt x="1307" y="2455"/>
                  </a:lnTo>
                  <a:lnTo>
                    <a:pt x="1307" y="2456"/>
                  </a:lnTo>
                  <a:lnTo>
                    <a:pt x="1307" y="2458"/>
                  </a:lnTo>
                  <a:lnTo>
                    <a:pt x="1307" y="2459"/>
                  </a:lnTo>
                  <a:lnTo>
                    <a:pt x="1306" y="2460"/>
                  </a:lnTo>
                  <a:lnTo>
                    <a:pt x="1304" y="2461"/>
                  </a:lnTo>
                  <a:lnTo>
                    <a:pt x="1303" y="2463"/>
                  </a:lnTo>
                  <a:lnTo>
                    <a:pt x="1303" y="2464"/>
                  </a:lnTo>
                  <a:lnTo>
                    <a:pt x="1302" y="2465"/>
                  </a:lnTo>
                  <a:lnTo>
                    <a:pt x="1293" y="2460"/>
                  </a:lnTo>
                  <a:lnTo>
                    <a:pt x="1293" y="2463"/>
                  </a:lnTo>
                  <a:lnTo>
                    <a:pt x="1293" y="2464"/>
                  </a:lnTo>
                  <a:lnTo>
                    <a:pt x="1292" y="2465"/>
                  </a:lnTo>
                  <a:lnTo>
                    <a:pt x="1291" y="2465"/>
                  </a:lnTo>
                  <a:lnTo>
                    <a:pt x="1289" y="2465"/>
                  </a:lnTo>
                  <a:lnTo>
                    <a:pt x="1288" y="2465"/>
                  </a:lnTo>
                  <a:lnTo>
                    <a:pt x="1286" y="2466"/>
                  </a:lnTo>
                  <a:lnTo>
                    <a:pt x="1284" y="2466"/>
                  </a:lnTo>
                  <a:lnTo>
                    <a:pt x="1282" y="2467"/>
                  </a:lnTo>
                  <a:lnTo>
                    <a:pt x="1281" y="2469"/>
                  </a:lnTo>
                  <a:lnTo>
                    <a:pt x="1299" y="2450"/>
                  </a:lnTo>
                  <a:lnTo>
                    <a:pt x="1294" y="2450"/>
                  </a:lnTo>
                  <a:lnTo>
                    <a:pt x="1291" y="2451"/>
                  </a:lnTo>
                  <a:lnTo>
                    <a:pt x="1287" y="2453"/>
                  </a:lnTo>
                  <a:lnTo>
                    <a:pt x="1284" y="2455"/>
                  </a:lnTo>
                  <a:lnTo>
                    <a:pt x="1281" y="2458"/>
                  </a:lnTo>
                  <a:lnTo>
                    <a:pt x="1278" y="2459"/>
                  </a:lnTo>
                  <a:lnTo>
                    <a:pt x="1275" y="2461"/>
                  </a:lnTo>
                  <a:lnTo>
                    <a:pt x="1272" y="2464"/>
                  </a:lnTo>
                  <a:lnTo>
                    <a:pt x="1270" y="2466"/>
                  </a:lnTo>
                  <a:lnTo>
                    <a:pt x="1266" y="2469"/>
                  </a:lnTo>
                  <a:lnTo>
                    <a:pt x="1262" y="2472"/>
                  </a:lnTo>
                  <a:lnTo>
                    <a:pt x="1260" y="2476"/>
                  </a:lnTo>
                  <a:lnTo>
                    <a:pt x="1257" y="2480"/>
                  </a:lnTo>
                  <a:lnTo>
                    <a:pt x="1255" y="2482"/>
                  </a:lnTo>
                  <a:lnTo>
                    <a:pt x="1252" y="2486"/>
                  </a:lnTo>
                  <a:lnTo>
                    <a:pt x="1251" y="2487"/>
                  </a:lnTo>
                  <a:lnTo>
                    <a:pt x="1249" y="2490"/>
                  </a:lnTo>
                  <a:lnTo>
                    <a:pt x="1245" y="2491"/>
                  </a:lnTo>
                  <a:lnTo>
                    <a:pt x="1241" y="2492"/>
                  </a:lnTo>
                  <a:lnTo>
                    <a:pt x="1236" y="2492"/>
                  </a:lnTo>
                  <a:lnTo>
                    <a:pt x="1239" y="2486"/>
                  </a:lnTo>
                  <a:lnTo>
                    <a:pt x="1242" y="2481"/>
                  </a:lnTo>
                  <a:lnTo>
                    <a:pt x="1247" y="2475"/>
                  </a:lnTo>
                  <a:lnTo>
                    <a:pt x="1252" y="2469"/>
                  </a:lnTo>
                  <a:lnTo>
                    <a:pt x="1258" y="2464"/>
                  </a:lnTo>
                  <a:lnTo>
                    <a:pt x="1263" y="2458"/>
                  </a:lnTo>
                  <a:lnTo>
                    <a:pt x="1270" y="2451"/>
                  </a:lnTo>
                  <a:lnTo>
                    <a:pt x="1275" y="2445"/>
                  </a:lnTo>
                  <a:lnTo>
                    <a:pt x="1280" y="2439"/>
                  </a:lnTo>
                  <a:lnTo>
                    <a:pt x="1284" y="2433"/>
                  </a:lnTo>
                  <a:lnTo>
                    <a:pt x="1275" y="2427"/>
                  </a:lnTo>
                  <a:lnTo>
                    <a:pt x="1270" y="2433"/>
                  </a:lnTo>
                  <a:lnTo>
                    <a:pt x="1263" y="2440"/>
                  </a:lnTo>
                  <a:lnTo>
                    <a:pt x="1257" y="2448"/>
                  </a:lnTo>
                  <a:lnTo>
                    <a:pt x="1251" y="2454"/>
                  </a:lnTo>
                  <a:lnTo>
                    <a:pt x="1244" y="2461"/>
                  </a:lnTo>
                  <a:lnTo>
                    <a:pt x="1237" y="2469"/>
                  </a:lnTo>
                  <a:lnTo>
                    <a:pt x="1231" y="2475"/>
                  </a:lnTo>
                  <a:lnTo>
                    <a:pt x="1225" y="2482"/>
                  </a:lnTo>
                  <a:lnTo>
                    <a:pt x="1219" y="2489"/>
                  </a:lnTo>
                  <a:lnTo>
                    <a:pt x="1213" y="2495"/>
                  </a:lnTo>
                  <a:lnTo>
                    <a:pt x="1211" y="2493"/>
                  </a:lnTo>
                  <a:lnTo>
                    <a:pt x="1210" y="2492"/>
                  </a:lnTo>
                  <a:lnTo>
                    <a:pt x="1209" y="2492"/>
                  </a:lnTo>
                  <a:lnTo>
                    <a:pt x="1208" y="2492"/>
                  </a:lnTo>
                  <a:lnTo>
                    <a:pt x="1206" y="2492"/>
                  </a:lnTo>
                  <a:lnTo>
                    <a:pt x="1203" y="2540"/>
                  </a:lnTo>
                  <a:lnTo>
                    <a:pt x="1201" y="2590"/>
                  </a:lnTo>
                  <a:lnTo>
                    <a:pt x="1200" y="2639"/>
                  </a:lnTo>
                  <a:lnTo>
                    <a:pt x="1200" y="2688"/>
                  </a:lnTo>
                  <a:lnTo>
                    <a:pt x="1203" y="2737"/>
                  </a:lnTo>
                  <a:lnTo>
                    <a:pt x="1204" y="2785"/>
                  </a:lnTo>
                  <a:lnTo>
                    <a:pt x="1208" y="2835"/>
                  </a:lnTo>
                  <a:lnTo>
                    <a:pt x="1211" y="2883"/>
                  </a:lnTo>
                  <a:lnTo>
                    <a:pt x="1216" y="2933"/>
                  </a:lnTo>
                  <a:lnTo>
                    <a:pt x="1221" y="2982"/>
                  </a:lnTo>
                  <a:lnTo>
                    <a:pt x="1213" y="2931"/>
                  </a:lnTo>
                  <a:lnTo>
                    <a:pt x="1206" y="2881"/>
                  </a:lnTo>
                  <a:lnTo>
                    <a:pt x="1201" y="2830"/>
                  </a:lnTo>
                  <a:lnTo>
                    <a:pt x="1199" y="2779"/>
                  </a:lnTo>
                  <a:lnTo>
                    <a:pt x="1197" y="2728"/>
                  </a:lnTo>
                  <a:lnTo>
                    <a:pt x="1195" y="2678"/>
                  </a:lnTo>
                  <a:lnTo>
                    <a:pt x="1195" y="2628"/>
                  </a:lnTo>
                  <a:lnTo>
                    <a:pt x="1195" y="2578"/>
                  </a:lnTo>
                  <a:lnTo>
                    <a:pt x="1197" y="2527"/>
                  </a:lnTo>
                  <a:lnTo>
                    <a:pt x="1198" y="2477"/>
                  </a:lnTo>
                  <a:lnTo>
                    <a:pt x="1197" y="2477"/>
                  </a:lnTo>
                  <a:lnTo>
                    <a:pt x="1197" y="2479"/>
                  </a:lnTo>
                  <a:lnTo>
                    <a:pt x="1195" y="2479"/>
                  </a:lnTo>
                  <a:lnTo>
                    <a:pt x="1195" y="2480"/>
                  </a:lnTo>
                  <a:lnTo>
                    <a:pt x="1195" y="2481"/>
                  </a:lnTo>
                  <a:lnTo>
                    <a:pt x="1195" y="2482"/>
                  </a:lnTo>
                  <a:lnTo>
                    <a:pt x="1195" y="2490"/>
                  </a:lnTo>
                  <a:lnTo>
                    <a:pt x="1195" y="2489"/>
                  </a:lnTo>
                  <a:lnTo>
                    <a:pt x="1195" y="2487"/>
                  </a:lnTo>
                  <a:lnTo>
                    <a:pt x="1195" y="2486"/>
                  </a:lnTo>
                  <a:lnTo>
                    <a:pt x="1195" y="2485"/>
                  </a:lnTo>
                  <a:lnTo>
                    <a:pt x="1195" y="2484"/>
                  </a:lnTo>
                  <a:lnTo>
                    <a:pt x="1194" y="2482"/>
                  </a:lnTo>
                  <a:lnTo>
                    <a:pt x="1195" y="2482"/>
                  </a:lnTo>
                  <a:lnTo>
                    <a:pt x="1192" y="2429"/>
                  </a:lnTo>
                  <a:lnTo>
                    <a:pt x="1192" y="2428"/>
                  </a:lnTo>
                  <a:lnTo>
                    <a:pt x="1192" y="2427"/>
                  </a:lnTo>
                  <a:lnTo>
                    <a:pt x="1192" y="2429"/>
                  </a:lnTo>
                  <a:lnTo>
                    <a:pt x="1192" y="2430"/>
                  </a:lnTo>
                  <a:lnTo>
                    <a:pt x="1193" y="2430"/>
                  </a:lnTo>
                  <a:lnTo>
                    <a:pt x="1193" y="2432"/>
                  </a:lnTo>
                  <a:lnTo>
                    <a:pt x="1194" y="2432"/>
                  </a:lnTo>
                  <a:lnTo>
                    <a:pt x="1195" y="2433"/>
                  </a:lnTo>
                  <a:lnTo>
                    <a:pt x="1198" y="2382"/>
                  </a:lnTo>
                  <a:lnTo>
                    <a:pt x="1195" y="2381"/>
                  </a:lnTo>
                  <a:lnTo>
                    <a:pt x="1192" y="2381"/>
                  </a:lnTo>
                  <a:lnTo>
                    <a:pt x="1189" y="2381"/>
                  </a:lnTo>
                  <a:lnTo>
                    <a:pt x="1187" y="2383"/>
                  </a:lnTo>
                  <a:lnTo>
                    <a:pt x="1183" y="2385"/>
                  </a:lnTo>
                  <a:lnTo>
                    <a:pt x="1180" y="2386"/>
                  </a:lnTo>
                  <a:lnTo>
                    <a:pt x="1177" y="2387"/>
                  </a:lnTo>
                  <a:lnTo>
                    <a:pt x="1174" y="2387"/>
                  </a:lnTo>
                  <a:lnTo>
                    <a:pt x="1171" y="2387"/>
                  </a:lnTo>
                  <a:lnTo>
                    <a:pt x="1168" y="2386"/>
                  </a:lnTo>
                  <a:lnTo>
                    <a:pt x="1168" y="2371"/>
                  </a:lnTo>
                  <a:lnTo>
                    <a:pt x="1185" y="2371"/>
                  </a:lnTo>
                  <a:lnTo>
                    <a:pt x="1187" y="2369"/>
                  </a:lnTo>
                  <a:lnTo>
                    <a:pt x="1187" y="2366"/>
                  </a:lnTo>
                  <a:lnTo>
                    <a:pt x="1185" y="2365"/>
                  </a:lnTo>
                  <a:lnTo>
                    <a:pt x="1185" y="2364"/>
                  </a:lnTo>
                  <a:lnTo>
                    <a:pt x="1184" y="2362"/>
                  </a:lnTo>
                  <a:lnTo>
                    <a:pt x="1183" y="2362"/>
                  </a:lnTo>
                  <a:lnTo>
                    <a:pt x="1180" y="2361"/>
                  </a:lnTo>
                  <a:lnTo>
                    <a:pt x="1179" y="2360"/>
                  </a:lnTo>
                  <a:lnTo>
                    <a:pt x="1178" y="2360"/>
                  </a:lnTo>
                  <a:lnTo>
                    <a:pt x="1177" y="2359"/>
                  </a:lnTo>
                  <a:lnTo>
                    <a:pt x="1171" y="2359"/>
                  </a:lnTo>
                  <a:lnTo>
                    <a:pt x="1172" y="2339"/>
                  </a:lnTo>
                  <a:lnTo>
                    <a:pt x="1175" y="2318"/>
                  </a:lnTo>
                  <a:lnTo>
                    <a:pt x="1178" y="2298"/>
                  </a:lnTo>
                  <a:lnTo>
                    <a:pt x="1183" y="2277"/>
                  </a:lnTo>
                  <a:lnTo>
                    <a:pt x="1189" y="2256"/>
                  </a:lnTo>
                  <a:lnTo>
                    <a:pt x="1197" y="2236"/>
                  </a:lnTo>
                  <a:lnTo>
                    <a:pt x="1205" y="2218"/>
                  </a:lnTo>
                  <a:lnTo>
                    <a:pt x="1216" y="2199"/>
                  </a:lnTo>
                  <a:lnTo>
                    <a:pt x="1228" y="2182"/>
                  </a:lnTo>
                  <a:lnTo>
                    <a:pt x="1242" y="2166"/>
                  </a:lnTo>
                  <a:lnTo>
                    <a:pt x="1256" y="2168"/>
                  </a:lnTo>
                  <a:lnTo>
                    <a:pt x="1271" y="2171"/>
                  </a:lnTo>
                  <a:lnTo>
                    <a:pt x="1286" y="2173"/>
                  </a:lnTo>
                  <a:lnTo>
                    <a:pt x="1299" y="2176"/>
                  </a:lnTo>
                  <a:lnTo>
                    <a:pt x="1314" y="2178"/>
                  </a:lnTo>
                  <a:lnTo>
                    <a:pt x="1328" y="2182"/>
                  </a:lnTo>
                  <a:lnTo>
                    <a:pt x="1343" y="2184"/>
                  </a:lnTo>
                  <a:lnTo>
                    <a:pt x="1356" y="2188"/>
                  </a:lnTo>
                  <a:lnTo>
                    <a:pt x="1371" y="2192"/>
                  </a:lnTo>
                  <a:lnTo>
                    <a:pt x="1385" y="2195"/>
                  </a:lnTo>
                  <a:lnTo>
                    <a:pt x="1387" y="2215"/>
                  </a:lnTo>
                  <a:lnTo>
                    <a:pt x="1387" y="2235"/>
                  </a:lnTo>
                  <a:lnTo>
                    <a:pt x="1386" y="2253"/>
                  </a:lnTo>
                  <a:lnTo>
                    <a:pt x="1382" y="2273"/>
                  </a:lnTo>
                  <a:lnTo>
                    <a:pt x="1379" y="2292"/>
                  </a:lnTo>
                  <a:lnTo>
                    <a:pt x="1375" y="2310"/>
                  </a:lnTo>
                  <a:lnTo>
                    <a:pt x="1372" y="2329"/>
                  </a:lnTo>
                  <a:lnTo>
                    <a:pt x="1371" y="2347"/>
                  </a:lnTo>
                  <a:lnTo>
                    <a:pt x="1372" y="2365"/>
                  </a:lnTo>
                  <a:lnTo>
                    <a:pt x="1376" y="2382"/>
                  </a:lnTo>
                  <a:close/>
                  <a:moveTo>
                    <a:pt x="1391" y="2157"/>
                  </a:moveTo>
                  <a:lnTo>
                    <a:pt x="1389" y="2183"/>
                  </a:lnTo>
                  <a:lnTo>
                    <a:pt x="1372" y="2180"/>
                  </a:lnTo>
                  <a:lnTo>
                    <a:pt x="1356" y="2177"/>
                  </a:lnTo>
                  <a:lnTo>
                    <a:pt x="1341" y="2173"/>
                  </a:lnTo>
                  <a:lnTo>
                    <a:pt x="1325" y="2171"/>
                  </a:lnTo>
                  <a:lnTo>
                    <a:pt x="1311" y="2167"/>
                  </a:lnTo>
                  <a:lnTo>
                    <a:pt x="1294" y="2164"/>
                  </a:lnTo>
                  <a:lnTo>
                    <a:pt x="1278" y="2162"/>
                  </a:lnTo>
                  <a:lnTo>
                    <a:pt x="1262" y="2159"/>
                  </a:lnTo>
                  <a:lnTo>
                    <a:pt x="1246" y="2158"/>
                  </a:lnTo>
                  <a:lnTo>
                    <a:pt x="1230" y="2157"/>
                  </a:lnTo>
                  <a:lnTo>
                    <a:pt x="1229" y="2156"/>
                  </a:lnTo>
                  <a:lnTo>
                    <a:pt x="1229" y="2155"/>
                  </a:lnTo>
                  <a:lnTo>
                    <a:pt x="1228" y="2152"/>
                  </a:lnTo>
                  <a:lnTo>
                    <a:pt x="1226" y="2151"/>
                  </a:lnTo>
                  <a:lnTo>
                    <a:pt x="1226" y="2150"/>
                  </a:lnTo>
                  <a:lnTo>
                    <a:pt x="1225" y="2148"/>
                  </a:lnTo>
                  <a:lnTo>
                    <a:pt x="1225" y="2147"/>
                  </a:lnTo>
                  <a:lnTo>
                    <a:pt x="1224" y="2146"/>
                  </a:lnTo>
                  <a:lnTo>
                    <a:pt x="1224" y="2143"/>
                  </a:lnTo>
                  <a:lnTo>
                    <a:pt x="1225" y="2142"/>
                  </a:lnTo>
                  <a:lnTo>
                    <a:pt x="1239" y="2137"/>
                  </a:lnTo>
                  <a:lnTo>
                    <a:pt x="1254" y="2133"/>
                  </a:lnTo>
                  <a:lnTo>
                    <a:pt x="1270" y="2132"/>
                  </a:lnTo>
                  <a:lnTo>
                    <a:pt x="1287" y="2133"/>
                  </a:lnTo>
                  <a:lnTo>
                    <a:pt x="1304" y="2136"/>
                  </a:lnTo>
                  <a:lnTo>
                    <a:pt x="1323" y="2140"/>
                  </a:lnTo>
                  <a:lnTo>
                    <a:pt x="1340" y="2143"/>
                  </a:lnTo>
                  <a:lnTo>
                    <a:pt x="1358" y="2148"/>
                  </a:lnTo>
                  <a:lnTo>
                    <a:pt x="1375" y="2152"/>
                  </a:lnTo>
                  <a:lnTo>
                    <a:pt x="1391" y="2157"/>
                  </a:lnTo>
                  <a:close/>
                  <a:moveTo>
                    <a:pt x="1240" y="887"/>
                  </a:moveTo>
                  <a:lnTo>
                    <a:pt x="1241" y="888"/>
                  </a:lnTo>
                  <a:lnTo>
                    <a:pt x="1242" y="887"/>
                  </a:lnTo>
                  <a:lnTo>
                    <a:pt x="1244" y="885"/>
                  </a:lnTo>
                  <a:lnTo>
                    <a:pt x="1245" y="883"/>
                  </a:lnTo>
                  <a:lnTo>
                    <a:pt x="1246" y="879"/>
                  </a:lnTo>
                  <a:lnTo>
                    <a:pt x="1246" y="875"/>
                  </a:lnTo>
                  <a:lnTo>
                    <a:pt x="1247" y="871"/>
                  </a:lnTo>
                  <a:lnTo>
                    <a:pt x="1247" y="867"/>
                  </a:lnTo>
                  <a:lnTo>
                    <a:pt x="1249" y="863"/>
                  </a:lnTo>
                  <a:lnTo>
                    <a:pt x="1249" y="859"/>
                  </a:lnTo>
                  <a:lnTo>
                    <a:pt x="1251" y="862"/>
                  </a:lnTo>
                  <a:lnTo>
                    <a:pt x="1251" y="861"/>
                  </a:lnTo>
                  <a:lnTo>
                    <a:pt x="1252" y="861"/>
                  </a:lnTo>
                  <a:lnTo>
                    <a:pt x="1254" y="859"/>
                  </a:lnTo>
                  <a:lnTo>
                    <a:pt x="1254" y="858"/>
                  </a:lnTo>
                  <a:lnTo>
                    <a:pt x="1254" y="857"/>
                  </a:lnTo>
                  <a:lnTo>
                    <a:pt x="1255" y="857"/>
                  </a:lnTo>
                  <a:lnTo>
                    <a:pt x="1251" y="853"/>
                  </a:lnTo>
                  <a:lnTo>
                    <a:pt x="1254" y="852"/>
                  </a:lnTo>
                  <a:lnTo>
                    <a:pt x="1256" y="851"/>
                  </a:lnTo>
                  <a:lnTo>
                    <a:pt x="1256" y="848"/>
                  </a:lnTo>
                  <a:lnTo>
                    <a:pt x="1256" y="846"/>
                  </a:lnTo>
                  <a:lnTo>
                    <a:pt x="1256" y="842"/>
                  </a:lnTo>
                  <a:lnTo>
                    <a:pt x="1255" y="838"/>
                  </a:lnTo>
                  <a:lnTo>
                    <a:pt x="1254" y="835"/>
                  </a:lnTo>
                  <a:lnTo>
                    <a:pt x="1254" y="830"/>
                  </a:lnTo>
                  <a:lnTo>
                    <a:pt x="1255" y="827"/>
                  </a:lnTo>
                  <a:lnTo>
                    <a:pt x="1257" y="824"/>
                  </a:lnTo>
                  <a:lnTo>
                    <a:pt x="1272" y="753"/>
                  </a:lnTo>
                  <a:lnTo>
                    <a:pt x="1272" y="764"/>
                  </a:lnTo>
                  <a:lnTo>
                    <a:pt x="1272" y="774"/>
                  </a:lnTo>
                  <a:lnTo>
                    <a:pt x="1271" y="785"/>
                  </a:lnTo>
                  <a:lnTo>
                    <a:pt x="1270" y="795"/>
                  </a:lnTo>
                  <a:lnTo>
                    <a:pt x="1268" y="806"/>
                  </a:lnTo>
                  <a:lnTo>
                    <a:pt x="1266" y="816"/>
                  </a:lnTo>
                  <a:lnTo>
                    <a:pt x="1263" y="826"/>
                  </a:lnTo>
                  <a:lnTo>
                    <a:pt x="1261" y="836"/>
                  </a:lnTo>
                  <a:lnTo>
                    <a:pt x="1257" y="847"/>
                  </a:lnTo>
                  <a:lnTo>
                    <a:pt x="1255" y="857"/>
                  </a:lnTo>
                  <a:lnTo>
                    <a:pt x="1255" y="858"/>
                  </a:lnTo>
                  <a:lnTo>
                    <a:pt x="1254" y="858"/>
                  </a:lnTo>
                  <a:lnTo>
                    <a:pt x="1254" y="859"/>
                  </a:lnTo>
                  <a:lnTo>
                    <a:pt x="1251" y="864"/>
                  </a:lnTo>
                  <a:lnTo>
                    <a:pt x="1250" y="869"/>
                  </a:lnTo>
                  <a:lnTo>
                    <a:pt x="1249" y="874"/>
                  </a:lnTo>
                  <a:lnTo>
                    <a:pt x="1246" y="880"/>
                  </a:lnTo>
                  <a:lnTo>
                    <a:pt x="1245" y="885"/>
                  </a:lnTo>
                  <a:lnTo>
                    <a:pt x="1242" y="890"/>
                  </a:lnTo>
                  <a:lnTo>
                    <a:pt x="1241" y="895"/>
                  </a:lnTo>
                  <a:lnTo>
                    <a:pt x="1239" y="900"/>
                  </a:lnTo>
                  <a:lnTo>
                    <a:pt x="1237" y="905"/>
                  </a:lnTo>
                  <a:lnTo>
                    <a:pt x="1235" y="910"/>
                  </a:lnTo>
                  <a:lnTo>
                    <a:pt x="1235" y="911"/>
                  </a:lnTo>
                  <a:lnTo>
                    <a:pt x="1236" y="911"/>
                  </a:lnTo>
                  <a:lnTo>
                    <a:pt x="1236" y="913"/>
                  </a:lnTo>
                  <a:lnTo>
                    <a:pt x="1235" y="914"/>
                  </a:lnTo>
                  <a:lnTo>
                    <a:pt x="1234" y="915"/>
                  </a:lnTo>
                  <a:lnTo>
                    <a:pt x="1234" y="916"/>
                  </a:lnTo>
                  <a:lnTo>
                    <a:pt x="1232" y="916"/>
                  </a:lnTo>
                  <a:lnTo>
                    <a:pt x="1232" y="918"/>
                  </a:lnTo>
                  <a:lnTo>
                    <a:pt x="1232" y="919"/>
                  </a:lnTo>
                  <a:lnTo>
                    <a:pt x="1231" y="920"/>
                  </a:lnTo>
                  <a:lnTo>
                    <a:pt x="1231" y="921"/>
                  </a:lnTo>
                  <a:lnTo>
                    <a:pt x="1231" y="922"/>
                  </a:lnTo>
                  <a:lnTo>
                    <a:pt x="1230" y="924"/>
                  </a:lnTo>
                  <a:lnTo>
                    <a:pt x="1230" y="925"/>
                  </a:lnTo>
                  <a:lnTo>
                    <a:pt x="1230" y="926"/>
                  </a:lnTo>
                  <a:lnTo>
                    <a:pt x="1229" y="927"/>
                  </a:lnTo>
                  <a:lnTo>
                    <a:pt x="1229" y="929"/>
                  </a:lnTo>
                  <a:lnTo>
                    <a:pt x="1229" y="931"/>
                  </a:lnTo>
                  <a:lnTo>
                    <a:pt x="1228" y="934"/>
                  </a:lnTo>
                  <a:lnTo>
                    <a:pt x="1228" y="936"/>
                  </a:lnTo>
                  <a:lnTo>
                    <a:pt x="1228" y="939"/>
                  </a:lnTo>
                  <a:lnTo>
                    <a:pt x="1228" y="941"/>
                  </a:lnTo>
                  <a:lnTo>
                    <a:pt x="1226" y="945"/>
                  </a:lnTo>
                  <a:lnTo>
                    <a:pt x="1225" y="947"/>
                  </a:lnTo>
                  <a:lnTo>
                    <a:pt x="1224" y="950"/>
                  </a:lnTo>
                  <a:lnTo>
                    <a:pt x="1223" y="952"/>
                  </a:lnTo>
                  <a:lnTo>
                    <a:pt x="1221" y="955"/>
                  </a:lnTo>
                  <a:lnTo>
                    <a:pt x="1221" y="952"/>
                  </a:lnTo>
                  <a:lnTo>
                    <a:pt x="1223" y="950"/>
                  </a:lnTo>
                  <a:lnTo>
                    <a:pt x="1224" y="947"/>
                  </a:lnTo>
                  <a:lnTo>
                    <a:pt x="1224" y="945"/>
                  </a:lnTo>
                  <a:lnTo>
                    <a:pt x="1225" y="942"/>
                  </a:lnTo>
                  <a:lnTo>
                    <a:pt x="1225" y="940"/>
                  </a:lnTo>
                  <a:lnTo>
                    <a:pt x="1226" y="936"/>
                  </a:lnTo>
                  <a:lnTo>
                    <a:pt x="1228" y="934"/>
                  </a:lnTo>
                  <a:lnTo>
                    <a:pt x="1228" y="931"/>
                  </a:lnTo>
                  <a:lnTo>
                    <a:pt x="1229" y="929"/>
                  </a:lnTo>
                  <a:lnTo>
                    <a:pt x="1229" y="927"/>
                  </a:lnTo>
                  <a:lnTo>
                    <a:pt x="1229" y="926"/>
                  </a:lnTo>
                  <a:lnTo>
                    <a:pt x="1229" y="925"/>
                  </a:lnTo>
                  <a:lnTo>
                    <a:pt x="1230" y="924"/>
                  </a:lnTo>
                  <a:lnTo>
                    <a:pt x="1230" y="922"/>
                  </a:lnTo>
                  <a:lnTo>
                    <a:pt x="1230" y="921"/>
                  </a:lnTo>
                  <a:lnTo>
                    <a:pt x="1231" y="920"/>
                  </a:lnTo>
                  <a:lnTo>
                    <a:pt x="1231" y="919"/>
                  </a:lnTo>
                  <a:lnTo>
                    <a:pt x="1232" y="918"/>
                  </a:lnTo>
                  <a:lnTo>
                    <a:pt x="1232" y="916"/>
                  </a:lnTo>
                  <a:lnTo>
                    <a:pt x="1234" y="915"/>
                  </a:lnTo>
                  <a:lnTo>
                    <a:pt x="1234" y="914"/>
                  </a:lnTo>
                  <a:lnTo>
                    <a:pt x="1234" y="913"/>
                  </a:lnTo>
                  <a:lnTo>
                    <a:pt x="1235" y="913"/>
                  </a:lnTo>
                  <a:lnTo>
                    <a:pt x="1235" y="911"/>
                  </a:lnTo>
                  <a:lnTo>
                    <a:pt x="1235" y="910"/>
                  </a:lnTo>
                  <a:lnTo>
                    <a:pt x="1234" y="908"/>
                  </a:lnTo>
                  <a:lnTo>
                    <a:pt x="1235" y="905"/>
                  </a:lnTo>
                  <a:lnTo>
                    <a:pt x="1235" y="903"/>
                  </a:lnTo>
                  <a:lnTo>
                    <a:pt x="1236" y="901"/>
                  </a:lnTo>
                  <a:lnTo>
                    <a:pt x="1237" y="899"/>
                  </a:lnTo>
                  <a:lnTo>
                    <a:pt x="1239" y="897"/>
                  </a:lnTo>
                  <a:lnTo>
                    <a:pt x="1240" y="894"/>
                  </a:lnTo>
                  <a:lnTo>
                    <a:pt x="1241" y="892"/>
                  </a:lnTo>
                  <a:lnTo>
                    <a:pt x="1241" y="889"/>
                  </a:lnTo>
                  <a:lnTo>
                    <a:pt x="1240" y="887"/>
                  </a:lnTo>
                  <a:close/>
                  <a:moveTo>
                    <a:pt x="1215" y="978"/>
                  </a:moveTo>
                  <a:lnTo>
                    <a:pt x="1215" y="979"/>
                  </a:lnTo>
                  <a:lnTo>
                    <a:pt x="1215" y="981"/>
                  </a:lnTo>
                  <a:lnTo>
                    <a:pt x="1215" y="982"/>
                  </a:lnTo>
                  <a:lnTo>
                    <a:pt x="1215" y="983"/>
                  </a:lnTo>
                  <a:lnTo>
                    <a:pt x="1215" y="984"/>
                  </a:lnTo>
                  <a:lnTo>
                    <a:pt x="1214" y="986"/>
                  </a:lnTo>
                  <a:lnTo>
                    <a:pt x="1214" y="987"/>
                  </a:lnTo>
                  <a:lnTo>
                    <a:pt x="1214" y="988"/>
                  </a:lnTo>
                  <a:lnTo>
                    <a:pt x="1210" y="1008"/>
                  </a:lnTo>
                  <a:lnTo>
                    <a:pt x="1208" y="1004"/>
                  </a:lnTo>
                  <a:lnTo>
                    <a:pt x="1208" y="1002"/>
                  </a:lnTo>
                  <a:lnTo>
                    <a:pt x="1206" y="1000"/>
                  </a:lnTo>
                  <a:lnTo>
                    <a:pt x="1208" y="998"/>
                  </a:lnTo>
                  <a:lnTo>
                    <a:pt x="1208" y="995"/>
                  </a:lnTo>
                  <a:lnTo>
                    <a:pt x="1209" y="994"/>
                  </a:lnTo>
                  <a:lnTo>
                    <a:pt x="1210" y="993"/>
                  </a:lnTo>
                  <a:lnTo>
                    <a:pt x="1211" y="991"/>
                  </a:lnTo>
                  <a:lnTo>
                    <a:pt x="1213" y="989"/>
                  </a:lnTo>
                  <a:lnTo>
                    <a:pt x="1214" y="988"/>
                  </a:lnTo>
                  <a:lnTo>
                    <a:pt x="1215" y="978"/>
                  </a:lnTo>
                  <a:close/>
                  <a:moveTo>
                    <a:pt x="1206" y="1014"/>
                  </a:moveTo>
                  <a:lnTo>
                    <a:pt x="1210" y="1014"/>
                  </a:lnTo>
                  <a:lnTo>
                    <a:pt x="1206" y="1035"/>
                  </a:lnTo>
                  <a:lnTo>
                    <a:pt x="1204" y="1035"/>
                  </a:lnTo>
                  <a:lnTo>
                    <a:pt x="1206" y="1014"/>
                  </a:lnTo>
                  <a:close/>
                  <a:moveTo>
                    <a:pt x="1174" y="1296"/>
                  </a:moveTo>
                  <a:lnTo>
                    <a:pt x="1175" y="1286"/>
                  </a:lnTo>
                  <a:lnTo>
                    <a:pt x="1175" y="1278"/>
                  </a:lnTo>
                  <a:lnTo>
                    <a:pt x="1177" y="1270"/>
                  </a:lnTo>
                  <a:lnTo>
                    <a:pt x="1177" y="1261"/>
                  </a:lnTo>
                  <a:lnTo>
                    <a:pt x="1177" y="1253"/>
                  </a:lnTo>
                  <a:lnTo>
                    <a:pt x="1177" y="1245"/>
                  </a:lnTo>
                  <a:lnTo>
                    <a:pt x="1177" y="1237"/>
                  </a:lnTo>
                  <a:lnTo>
                    <a:pt x="1178" y="1228"/>
                  </a:lnTo>
                  <a:lnTo>
                    <a:pt x="1179" y="1218"/>
                  </a:lnTo>
                  <a:lnTo>
                    <a:pt x="1180" y="1208"/>
                  </a:lnTo>
                  <a:lnTo>
                    <a:pt x="1180" y="1207"/>
                  </a:lnTo>
                  <a:lnTo>
                    <a:pt x="1180" y="1208"/>
                  </a:lnTo>
                  <a:lnTo>
                    <a:pt x="1180" y="1209"/>
                  </a:lnTo>
                  <a:lnTo>
                    <a:pt x="1180" y="1211"/>
                  </a:lnTo>
                  <a:lnTo>
                    <a:pt x="1182" y="1211"/>
                  </a:lnTo>
                  <a:lnTo>
                    <a:pt x="1182" y="1212"/>
                  </a:lnTo>
                  <a:lnTo>
                    <a:pt x="1183" y="1212"/>
                  </a:lnTo>
                  <a:lnTo>
                    <a:pt x="1183" y="1213"/>
                  </a:lnTo>
                  <a:lnTo>
                    <a:pt x="1192" y="1150"/>
                  </a:lnTo>
                  <a:lnTo>
                    <a:pt x="1190" y="1167"/>
                  </a:lnTo>
                  <a:lnTo>
                    <a:pt x="1189" y="1185"/>
                  </a:lnTo>
                  <a:lnTo>
                    <a:pt x="1187" y="1203"/>
                  </a:lnTo>
                  <a:lnTo>
                    <a:pt x="1184" y="1222"/>
                  </a:lnTo>
                  <a:lnTo>
                    <a:pt x="1182" y="1240"/>
                  </a:lnTo>
                  <a:lnTo>
                    <a:pt x="1179" y="1259"/>
                  </a:lnTo>
                  <a:lnTo>
                    <a:pt x="1177" y="1278"/>
                  </a:lnTo>
                  <a:lnTo>
                    <a:pt x="1174" y="1297"/>
                  </a:lnTo>
                  <a:lnTo>
                    <a:pt x="1174" y="1316"/>
                  </a:lnTo>
                  <a:lnTo>
                    <a:pt x="1174" y="1334"/>
                  </a:lnTo>
                  <a:lnTo>
                    <a:pt x="1172" y="1332"/>
                  </a:lnTo>
                  <a:lnTo>
                    <a:pt x="1171" y="1329"/>
                  </a:lnTo>
                  <a:lnTo>
                    <a:pt x="1171" y="1326"/>
                  </a:lnTo>
                  <a:lnTo>
                    <a:pt x="1172" y="1322"/>
                  </a:lnTo>
                  <a:lnTo>
                    <a:pt x="1172" y="1317"/>
                  </a:lnTo>
                  <a:lnTo>
                    <a:pt x="1173" y="1313"/>
                  </a:lnTo>
                  <a:lnTo>
                    <a:pt x="1174" y="1308"/>
                  </a:lnTo>
                  <a:lnTo>
                    <a:pt x="1174" y="1303"/>
                  </a:lnTo>
                  <a:lnTo>
                    <a:pt x="1173" y="1300"/>
                  </a:lnTo>
                  <a:lnTo>
                    <a:pt x="1171" y="1296"/>
                  </a:lnTo>
                  <a:lnTo>
                    <a:pt x="1174" y="1296"/>
                  </a:lnTo>
                  <a:close/>
                  <a:moveTo>
                    <a:pt x="1174" y="1774"/>
                  </a:moveTo>
                  <a:lnTo>
                    <a:pt x="1172" y="1769"/>
                  </a:lnTo>
                  <a:lnTo>
                    <a:pt x="1171" y="1764"/>
                  </a:lnTo>
                  <a:lnTo>
                    <a:pt x="1169" y="1757"/>
                  </a:lnTo>
                  <a:lnTo>
                    <a:pt x="1168" y="1753"/>
                  </a:lnTo>
                  <a:lnTo>
                    <a:pt x="1167" y="1746"/>
                  </a:lnTo>
                  <a:lnTo>
                    <a:pt x="1166" y="1741"/>
                  </a:lnTo>
                  <a:lnTo>
                    <a:pt x="1166" y="1735"/>
                  </a:lnTo>
                  <a:lnTo>
                    <a:pt x="1164" y="1730"/>
                  </a:lnTo>
                  <a:lnTo>
                    <a:pt x="1164" y="1725"/>
                  </a:lnTo>
                  <a:lnTo>
                    <a:pt x="1166" y="1720"/>
                  </a:lnTo>
                  <a:lnTo>
                    <a:pt x="1167" y="1724"/>
                  </a:lnTo>
                  <a:lnTo>
                    <a:pt x="1167" y="1728"/>
                  </a:lnTo>
                  <a:lnTo>
                    <a:pt x="1168" y="1734"/>
                  </a:lnTo>
                  <a:lnTo>
                    <a:pt x="1168" y="1739"/>
                  </a:lnTo>
                  <a:lnTo>
                    <a:pt x="1169" y="1745"/>
                  </a:lnTo>
                  <a:lnTo>
                    <a:pt x="1171" y="1750"/>
                  </a:lnTo>
                  <a:lnTo>
                    <a:pt x="1171" y="1756"/>
                  </a:lnTo>
                  <a:lnTo>
                    <a:pt x="1172" y="1762"/>
                  </a:lnTo>
                  <a:lnTo>
                    <a:pt x="1173" y="1769"/>
                  </a:lnTo>
                  <a:lnTo>
                    <a:pt x="1174" y="1774"/>
                  </a:lnTo>
                  <a:close/>
                  <a:moveTo>
                    <a:pt x="1171" y="1341"/>
                  </a:moveTo>
                  <a:lnTo>
                    <a:pt x="1171" y="1358"/>
                  </a:lnTo>
                  <a:lnTo>
                    <a:pt x="1166" y="1358"/>
                  </a:lnTo>
                  <a:lnTo>
                    <a:pt x="1171" y="1341"/>
                  </a:lnTo>
                  <a:close/>
                  <a:moveTo>
                    <a:pt x="1166" y="1406"/>
                  </a:moveTo>
                  <a:lnTo>
                    <a:pt x="1168" y="1406"/>
                  </a:lnTo>
                  <a:lnTo>
                    <a:pt x="1168" y="1426"/>
                  </a:lnTo>
                  <a:lnTo>
                    <a:pt x="1166" y="1426"/>
                  </a:lnTo>
                  <a:lnTo>
                    <a:pt x="1166" y="1406"/>
                  </a:lnTo>
                  <a:close/>
                  <a:moveTo>
                    <a:pt x="1166" y="1714"/>
                  </a:moveTo>
                  <a:lnTo>
                    <a:pt x="1162" y="1682"/>
                  </a:lnTo>
                  <a:lnTo>
                    <a:pt x="1166" y="1705"/>
                  </a:lnTo>
                  <a:lnTo>
                    <a:pt x="1166" y="1714"/>
                  </a:lnTo>
                  <a:close/>
                  <a:moveTo>
                    <a:pt x="1162" y="1676"/>
                  </a:moveTo>
                  <a:lnTo>
                    <a:pt x="1161" y="1665"/>
                  </a:lnTo>
                  <a:lnTo>
                    <a:pt x="1161" y="1654"/>
                  </a:lnTo>
                  <a:lnTo>
                    <a:pt x="1159" y="1642"/>
                  </a:lnTo>
                  <a:lnTo>
                    <a:pt x="1158" y="1631"/>
                  </a:lnTo>
                  <a:lnTo>
                    <a:pt x="1157" y="1620"/>
                  </a:lnTo>
                  <a:lnTo>
                    <a:pt x="1156" y="1610"/>
                  </a:lnTo>
                  <a:lnTo>
                    <a:pt x="1156" y="1600"/>
                  </a:lnTo>
                  <a:lnTo>
                    <a:pt x="1156" y="1590"/>
                  </a:lnTo>
                  <a:lnTo>
                    <a:pt x="1157" y="1582"/>
                  </a:lnTo>
                  <a:lnTo>
                    <a:pt x="1159" y="1574"/>
                  </a:lnTo>
                  <a:lnTo>
                    <a:pt x="1161" y="1586"/>
                  </a:lnTo>
                  <a:lnTo>
                    <a:pt x="1162" y="1595"/>
                  </a:lnTo>
                  <a:lnTo>
                    <a:pt x="1162" y="1605"/>
                  </a:lnTo>
                  <a:lnTo>
                    <a:pt x="1162" y="1616"/>
                  </a:lnTo>
                  <a:lnTo>
                    <a:pt x="1162" y="1626"/>
                  </a:lnTo>
                  <a:lnTo>
                    <a:pt x="1162" y="1636"/>
                  </a:lnTo>
                  <a:lnTo>
                    <a:pt x="1162" y="1646"/>
                  </a:lnTo>
                  <a:lnTo>
                    <a:pt x="1162" y="1656"/>
                  </a:lnTo>
                  <a:lnTo>
                    <a:pt x="1162" y="1666"/>
                  </a:lnTo>
                  <a:lnTo>
                    <a:pt x="1162" y="1676"/>
                  </a:lnTo>
                  <a:close/>
                  <a:moveTo>
                    <a:pt x="1162" y="1466"/>
                  </a:moveTo>
                  <a:lnTo>
                    <a:pt x="1159" y="1566"/>
                  </a:lnTo>
                  <a:lnTo>
                    <a:pt x="1158" y="1556"/>
                  </a:lnTo>
                  <a:lnTo>
                    <a:pt x="1157" y="1546"/>
                  </a:lnTo>
                  <a:lnTo>
                    <a:pt x="1157" y="1536"/>
                  </a:lnTo>
                  <a:lnTo>
                    <a:pt x="1157" y="1526"/>
                  </a:lnTo>
                  <a:lnTo>
                    <a:pt x="1157" y="1515"/>
                  </a:lnTo>
                  <a:lnTo>
                    <a:pt x="1158" y="1505"/>
                  </a:lnTo>
                  <a:lnTo>
                    <a:pt x="1158" y="1495"/>
                  </a:lnTo>
                  <a:lnTo>
                    <a:pt x="1159" y="1485"/>
                  </a:lnTo>
                  <a:lnTo>
                    <a:pt x="1161" y="1475"/>
                  </a:lnTo>
                  <a:lnTo>
                    <a:pt x="1162" y="1466"/>
                  </a:lnTo>
                  <a:close/>
                  <a:moveTo>
                    <a:pt x="1047" y="1008"/>
                  </a:moveTo>
                  <a:lnTo>
                    <a:pt x="1054" y="1009"/>
                  </a:lnTo>
                  <a:lnTo>
                    <a:pt x="1061" y="1010"/>
                  </a:lnTo>
                  <a:lnTo>
                    <a:pt x="1069" y="1013"/>
                  </a:lnTo>
                  <a:lnTo>
                    <a:pt x="1076" y="1015"/>
                  </a:lnTo>
                  <a:lnTo>
                    <a:pt x="1084" y="1019"/>
                  </a:lnTo>
                  <a:lnTo>
                    <a:pt x="1090" y="1023"/>
                  </a:lnTo>
                  <a:lnTo>
                    <a:pt x="1096" y="1028"/>
                  </a:lnTo>
                  <a:lnTo>
                    <a:pt x="1101" y="1033"/>
                  </a:lnTo>
                  <a:lnTo>
                    <a:pt x="1105" y="1039"/>
                  </a:lnTo>
                  <a:lnTo>
                    <a:pt x="1109" y="1046"/>
                  </a:lnTo>
                  <a:lnTo>
                    <a:pt x="1109" y="1052"/>
                  </a:lnTo>
                  <a:lnTo>
                    <a:pt x="1106" y="1052"/>
                  </a:lnTo>
                  <a:lnTo>
                    <a:pt x="1105" y="1054"/>
                  </a:lnTo>
                  <a:lnTo>
                    <a:pt x="1104" y="1054"/>
                  </a:lnTo>
                  <a:lnTo>
                    <a:pt x="1104" y="1055"/>
                  </a:lnTo>
                  <a:lnTo>
                    <a:pt x="1104" y="1056"/>
                  </a:lnTo>
                  <a:lnTo>
                    <a:pt x="1104" y="1059"/>
                  </a:lnTo>
                  <a:lnTo>
                    <a:pt x="1105" y="1060"/>
                  </a:lnTo>
                  <a:lnTo>
                    <a:pt x="1106" y="1061"/>
                  </a:lnTo>
                  <a:lnTo>
                    <a:pt x="1106" y="1062"/>
                  </a:lnTo>
                  <a:lnTo>
                    <a:pt x="1107" y="1064"/>
                  </a:lnTo>
                  <a:lnTo>
                    <a:pt x="1109" y="1065"/>
                  </a:lnTo>
                  <a:lnTo>
                    <a:pt x="1114" y="1062"/>
                  </a:lnTo>
                  <a:lnTo>
                    <a:pt x="1118" y="1060"/>
                  </a:lnTo>
                  <a:lnTo>
                    <a:pt x="1122" y="1055"/>
                  </a:lnTo>
                  <a:lnTo>
                    <a:pt x="1125" y="1050"/>
                  </a:lnTo>
                  <a:lnTo>
                    <a:pt x="1127" y="1044"/>
                  </a:lnTo>
                  <a:lnTo>
                    <a:pt x="1131" y="1038"/>
                  </a:lnTo>
                  <a:lnTo>
                    <a:pt x="1135" y="1033"/>
                  </a:lnTo>
                  <a:lnTo>
                    <a:pt x="1138" y="1028"/>
                  </a:lnTo>
                  <a:lnTo>
                    <a:pt x="1143" y="1025"/>
                  </a:lnTo>
                  <a:lnTo>
                    <a:pt x="1151" y="1023"/>
                  </a:lnTo>
                  <a:lnTo>
                    <a:pt x="1151" y="1026"/>
                  </a:lnTo>
                  <a:lnTo>
                    <a:pt x="1152" y="1030"/>
                  </a:lnTo>
                  <a:lnTo>
                    <a:pt x="1152" y="1034"/>
                  </a:lnTo>
                  <a:lnTo>
                    <a:pt x="1153" y="1038"/>
                  </a:lnTo>
                  <a:lnTo>
                    <a:pt x="1154" y="1041"/>
                  </a:lnTo>
                  <a:lnTo>
                    <a:pt x="1156" y="1045"/>
                  </a:lnTo>
                  <a:lnTo>
                    <a:pt x="1156" y="1049"/>
                  </a:lnTo>
                  <a:lnTo>
                    <a:pt x="1156" y="1052"/>
                  </a:lnTo>
                  <a:lnTo>
                    <a:pt x="1154" y="1056"/>
                  </a:lnTo>
                  <a:lnTo>
                    <a:pt x="1153" y="1061"/>
                  </a:lnTo>
                  <a:lnTo>
                    <a:pt x="1143" y="1065"/>
                  </a:lnTo>
                  <a:lnTo>
                    <a:pt x="1132" y="1067"/>
                  </a:lnTo>
                  <a:lnTo>
                    <a:pt x="1121" y="1070"/>
                  </a:lnTo>
                  <a:lnTo>
                    <a:pt x="1110" y="1071"/>
                  </a:lnTo>
                  <a:lnTo>
                    <a:pt x="1099" y="1072"/>
                  </a:lnTo>
                  <a:lnTo>
                    <a:pt x="1088" y="1073"/>
                  </a:lnTo>
                  <a:lnTo>
                    <a:pt x="1075" y="1073"/>
                  </a:lnTo>
                  <a:lnTo>
                    <a:pt x="1064" y="1073"/>
                  </a:lnTo>
                  <a:lnTo>
                    <a:pt x="1053" y="1073"/>
                  </a:lnTo>
                  <a:lnTo>
                    <a:pt x="1043" y="1073"/>
                  </a:lnTo>
                  <a:lnTo>
                    <a:pt x="1047" y="1008"/>
                  </a:lnTo>
                  <a:close/>
                  <a:moveTo>
                    <a:pt x="903" y="563"/>
                  </a:moveTo>
                  <a:lnTo>
                    <a:pt x="910" y="569"/>
                  </a:lnTo>
                  <a:lnTo>
                    <a:pt x="919" y="574"/>
                  </a:lnTo>
                  <a:lnTo>
                    <a:pt x="929" y="579"/>
                  </a:lnTo>
                  <a:lnTo>
                    <a:pt x="939" y="582"/>
                  </a:lnTo>
                  <a:lnTo>
                    <a:pt x="949" y="586"/>
                  </a:lnTo>
                  <a:lnTo>
                    <a:pt x="960" y="590"/>
                  </a:lnTo>
                  <a:lnTo>
                    <a:pt x="970" y="595"/>
                  </a:lnTo>
                  <a:lnTo>
                    <a:pt x="978" y="600"/>
                  </a:lnTo>
                  <a:lnTo>
                    <a:pt x="986" y="606"/>
                  </a:lnTo>
                  <a:lnTo>
                    <a:pt x="992" y="613"/>
                  </a:lnTo>
                  <a:lnTo>
                    <a:pt x="1001" y="655"/>
                  </a:lnTo>
                  <a:lnTo>
                    <a:pt x="1007" y="696"/>
                  </a:lnTo>
                  <a:lnTo>
                    <a:pt x="1012" y="734"/>
                  </a:lnTo>
                  <a:lnTo>
                    <a:pt x="1016" y="773"/>
                  </a:lnTo>
                  <a:lnTo>
                    <a:pt x="1018" y="811"/>
                  </a:lnTo>
                  <a:lnTo>
                    <a:pt x="1019" y="850"/>
                  </a:lnTo>
                  <a:lnTo>
                    <a:pt x="1021" y="888"/>
                  </a:lnTo>
                  <a:lnTo>
                    <a:pt x="1022" y="929"/>
                  </a:lnTo>
                  <a:lnTo>
                    <a:pt x="1023" y="971"/>
                  </a:lnTo>
                  <a:lnTo>
                    <a:pt x="1026" y="1014"/>
                  </a:lnTo>
                  <a:lnTo>
                    <a:pt x="1023" y="1046"/>
                  </a:lnTo>
                  <a:lnTo>
                    <a:pt x="1019" y="1078"/>
                  </a:lnTo>
                  <a:lnTo>
                    <a:pt x="1014" y="1109"/>
                  </a:lnTo>
                  <a:lnTo>
                    <a:pt x="1009" y="1141"/>
                  </a:lnTo>
                  <a:lnTo>
                    <a:pt x="1004" y="1174"/>
                  </a:lnTo>
                  <a:lnTo>
                    <a:pt x="1000" y="1205"/>
                  </a:lnTo>
                  <a:lnTo>
                    <a:pt x="993" y="1234"/>
                  </a:lnTo>
                  <a:lnTo>
                    <a:pt x="987" y="1264"/>
                  </a:lnTo>
                  <a:lnTo>
                    <a:pt x="981" y="1294"/>
                  </a:lnTo>
                  <a:lnTo>
                    <a:pt x="975" y="1322"/>
                  </a:lnTo>
                  <a:lnTo>
                    <a:pt x="974" y="1321"/>
                  </a:lnTo>
                  <a:lnTo>
                    <a:pt x="972" y="1317"/>
                  </a:lnTo>
                  <a:lnTo>
                    <a:pt x="972" y="1315"/>
                  </a:lnTo>
                  <a:lnTo>
                    <a:pt x="971" y="1310"/>
                  </a:lnTo>
                  <a:lnTo>
                    <a:pt x="971" y="1306"/>
                  </a:lnTo>
                  <a:lnTo>
                    <a:pt x="971" y="1301"/>
                  </a:lnTo>
                  <a:lnTo>
                    <a:pt x="971" y="1296"/>
                  </a:lnTo>
                  <a:lnTo>
                    <a:pt x="971" y="1291"/>
                  </a:lnTo>
                  <a:lnTo>
                    <a:pt x="970" y="1287"/>
                  </a:lnTo>
                  <a:lnTo>
                    <a:pt x="969" y="1284"/>
                  </a:lnTo>
                  <a:lnTo>
                    <a:pt x="972" y="1287"/>
                  </a:lnTo>
                  <a:lnTo>
                    <a:pt x="971" y="1282"/>
                  </a:lnTo>
                  <a:lnTo>
                    <a:pt x="971" y="1279"/>
                  </a:lnTo>
                  <a:lnTo>
                    <a:pt x="972" y="1276"/>
                  </a:lnTo>
                  <a:lnTo>
                    <a:pt x="972" y="1274"/>
                  </a:lnTo>
                  <a:lnTo>
                    <a:pt x="974" y="1271"/>
                  </a:lnTo>
                  <a:lnTo>
                    <a:pt x="974" y="1269"/>
                  </a:lnTo>
                  <a:lnTo>
                    <a:pt x="975" y="1268"/>
                  </a:lnTo>
                  <a:lnTo>
                    <a:pt x="975" y="1265"/>
                  </a:lnTo>
                  <a:lnTo>
                    <a:pt x="975" y="1263"/>
                  </a:lnTo>
                  <a:lnTo>
                    <a:pt x="975" y="1260"/>
                  </a:lnTo>
                  <a:lnTo>
                    <a:pt x="972" y="1260"/>
                  </a:lnTo>
                  <a:lnTo>
                    <a:pt x="976" y="1258"/>
                  </a:lnTo>
                  <a:lnTo>
                    <a:pt x="977" y="1255"/>
                  </a:lnTo>
                  <a:lnTo>
                    <a:pt x="977" y="1252"/>
                  </a:lnTo>
                  <a:lnTo>
                    <a:pt x="977" y="1248"/>
                  </a:lnTo>
                  <a:lnTo>
                    <a:pt x="977" y="1244"/>
                  </a:lnTo>
                  <a:lnTo>
                    <a:pt x="976" y="1239"/>
                  </a:lnTo>
                  <a:lnTo>
                    <a:pt x="976" y="1235"/>
                  </a:lnTo>
                  <a:lnTo>
                    <a:pt x="977" y="1232"/>
                  </a:lnTo>
                  <a:lnTo>
                    <a:pt x="980" y="1228"/>
                  </a:lnTo>
                  <a:lnTo>
                    <a:pt x="983" y="1224"/>
                  </a:lnTo>
                  <a:lnTo>
                    <a:pt x="972" y="1222"/>
                  </a:lnTo>
                  <a:lnTo>
                    <a:pt x="971" y="1222"/>
                  </a:lnTo>
                  <a:lnTo>
                    <a:pt x="970" y="1222"/>
                  </a:lnTo>
                  <a:lnTo>
                    <a:pt x="969" y="1222"/>
                  </a:lnTo>
                  <a:lnTo>
                    <a:pt x="967" y="1221"/>
                  </a:lnTo>
                  <a:lnTo>
                    <a:pt x="969" y="1221"/>
                  </a:lnTo>
                  <a:lnTo>
                    <a:pt x="969" y="1222"/>
                  </a:lnTo>
                  <a:lnTo>
                    <a:pt x="970" y="1222"/>
                  </a:lnTo>
                  <a:lnTo>
                    <a:pt x="972" y="1222"/>
                  </a:lnTo>
                  <a:lnTo>
                    <a:pt x="975" y="1222"/>
                  </a:lnTo>
                  <a:lnTo>
                    <a:pt x="976" y="1222"/>
                  </a:lnTo>
                  <a:lnTo>
                    <a:pt x="977" y="1222"/>
                  </a:lnTo>
                  <a:lnTo>
                    <a:pt x="978" y="1222"/>
                  </a:lnTo>
                  <a:lnTo>
                    <a:pt x="981" y="1221"/>
                  </a:lnTo>
                  <a:lnTo>
                    <a:pt x="982" y="1221"/>
                  </a:lnTo>
                  <a:lnTo>
                    <a:pt x="982" y="1219"/>
                  </a:lnTo>
                  <a:lnTo>
                    <a:pt x="983" y="1218"/>
                  </a:lnTo>
                  <a:lnTo>
                    <a:pt x="983" y="1217"/>
                  </a:lnTo>
                  <a:lnTo>
                    <a:pt x="983" y="1216"/>
                  </a:lnTo>
                  <a:lnTo>
                    <a:pt x="975" y="1213"/>
                  </a:lnTo>
                  <a:lnTo>
                    <a:pt x="974" y="1213"/>
                  </a:lnTo>
                  <a:lnTo>
                    <a:pt x="972" y="1213"/>
                  </a:lnTo>
                  <a:lnTo>
                    <a:pt x="971" y="1213"/>
                  </a:lnTo>
                  <a:lnTo>
                    <a:pt x="970" y="1213"/>
                  </a:lnTo>
                  <a:lnTo>
                    <a:pt x="969" y="1212"/>
                  </a:lnTo>
                  <a:lnTo>
                    <a:pt x="967" y="1212"/>
                  </a:lnTo>
                  <a:lnTo>
                    <a:pt x="967" y="1211"/>
                  </a:lnTo>
                  <a:lnTo>
                    <a:pt x="966" y="1211"/>
                  </a:lnTo>
                  <a:lnTo>
                    <a:pt x="966" y="1209"/>
                  </a:lnTo>
                  <a:lnTo>
                    <a:pt x="975" y="1213"/>
                  </a:lnTo>
                  <a:lnTo>
                    <a:pt x="977" y="1212"/>
                  </a:lnTo>
                  <a:lnTo>
                    <a:pt x="978" y="1209"/>
                  </a:lnTo>
                  <a:lnTo>
                    <a:pt x="980" y="1208"/>
                  </a:lnTo>
                  <a:lnTo>
                    <a:pt x="980" y="1206"/>
                  </a:lnTo>
                  <a:lnTo>
                    <a:pt x="980" y="1205"/>
                  </a:lnTo>
                  <a:lnTo>
                    <a:pt x="980" y="1202"/>
                  </a:lnTo>
                  <a:lnTo>
                    <a:pt x="978" y="1201"/>
                  </a:lnTo>
                  <a:lnTo>
                    <a:pt x="978" y="1198"/>
                  </a:lnTo>
                  <a:lnTo>
                    <a:pt x="977" y="1197"/>
                  </a:lnTo>
                  <a:lnTo>
                    <a:pt x="976" y="1196"/>
                  </a:lnTo>
                  <a:lnTo>
                    <a:pt x="975" y="1195"/>
                  </a:lnTo>
                  <a:lnTo>
                    <a:pt x="976" y="1195"/>
                  </a:lnTo>
                  <a:lnTo>
                    <a:pt x="976" y="1196"/>
                  </a:lnTo>
                  <a:lnTo>
                    <a:pt x="977" y="1196"/>
                  </a:lnTo>
                  <a:lnTo>
                    <a:pt x="977" y="1197"/>
                  </a:lnTo>
                  <a:lnTo>
                    <a:pt x="978" y="1197"/>
                  </a:lnTo>
                  <a:lnTo>
                    <a:pt x="978" y="1198"/>
                  </a:lnTo>
                  <a:lnTo>
                    <a:pt x="980" y="1198"/>
                  </a:lnTo>
                  <a:lnTo>
                    <a:pt x="981" y="1198"/>
                  </a:lnTo>
                  <a:lnTo>
                    <a:pt x="987" y="1192"/>
                  </a:lnTo>
                  <a:lnTo>
                    <a:pt x="985" y="1191"/>
                  </a:lnTo>
                  <a:lnTo>
                    <a:pt x="983" y="1190"/>
                  </a:lnTo>
                  <a:lnTo>
                    <a:pt x="982" y="1187"/>
                  </a:lnTo>
                  <a:lnTo>
                    <a:pt x="982" y="1185"/>
                  </a:lnTo>
                  <a:lnTo>
                    <a:pt x="982" y="1183"/>
                  </a:lnTo>
                  <a:lnTo>
                    <a:pt x="982" y="1181"/>
                  </a:lnTo>
                  <a:lnTo>
                    <a:pt x="982" y="1179"/>
                  </a:lnTo>
                  <a:lnTo>
                    <a:pt x="981" y="1177"/>
                  </a:lnTo>
                  <a:lnTo>
                    <a:pt x="980" y="1175"/>
                  </a:lnTo>
                  <a:lnTo>
                    <a:pt x="977" y="1175"/>
                  </a:lnTo>
                  <a:lnTo>
                    <a:pt x="976" y="1175"/>
                  </a:lnTo>
                  <a:lnTo>
                    <a:pt x="975" y="1175"/>
                  </a:lnTo>
                  <a:lnTo>
                    <a:pt x="974" y="1175"/>
                  </a:lnTo>
                  <a:lnTo>
                    <a:pt x="972" y="1175"/>
                  </a:lnTo>
                  <a:lnTo>
                    <a:pt x="972" y="1174"/>
                  </a:lnTo>
                  <a:lnTo>
                    <a:pt x="974" y="1174"/>
                  </a:lnTo>
                  <a:lnTo>
                    <a:pt x="975" y="1174"/>
                  </a:lnTo>
                  <a:lnTo>
                    <a:pt x="976" y="1174"/>
                  </a:lnTo>
                  <a:lnTo>
                    <a:pt x="977" y="1175"/>
                  </a:lnTo>
                  <a:lnTo>
                    <a:pt x="977" y="1174"/>
                  </a:lnTo>
                  <a:lnTo>
                    <a:pt x="978" y="1174"/>
                  </a:lnTo>
                  <a:lnTo>
                    <a:pt x="980" y="1172"/>
                  </a:lnTo>
                  <a:lnTo>
                    <a:pt x="981" y="1171"/>
                  </a:lnTo>
                  <a:lnTo>
                    <a:pt x="981" y="1170"/>
                  </a:lnTo>
                  <a:lnTo>
                    <a:pt x="982" y="1169"/>
                  </a:lnTo>
                  <a:lnTo>
                    <a:pt x="982" y="1167"/>
                  </a:lnTo>
                  <a:lnTo>
                    <a:pt x="983" y="1166"/>
                  </a:lnTo>
                  <a:lnTo>
                    <a:pt x="983" y="1164"/>
                  </a:lnTo>
                  <a:lnTo>
                    <a:pt x="983" y="1162"/>
                  </a:lnTo>
                  <a:lnTo>
                    <a:pt x="980" y="1160"/>
                  </a:lnTo>
                  <a:lnTo>
                    <a:pt x="977" y="1159"/>
                  </a:lnTo>
                  <a:lnTo>
                    <a:pt x="975" y="1156"/>
                  </a:lnTo>
                  <a:lnTo>
                    <a:pt x="975" y="1155"/>
                  </a:lnTo>
                  <a:lnTo>
                    <a:pt x="974" y="1153"/>
                  </a:lnTo>
                  <a:lnTo>
                    <a:pt x="974" y="1150"/>
                  </a:lnTo>
                  <a:lnTo>
                    <a:pt x="974" y="1148"/>
                  </a:lnTo>
                  <a:lnTo>
                    <a:pt x="974" y="1145"/>
                  </a:lnTo>
                  <a:lnTo>
                    <a:pt x="972" y="1143"/>
                  </a:lnTo>
                  <a:lnTo>
                    <a:pt x="972" y="1139"/>
                  </a:lnTo>
                  <a:lnTo>
                    <a:pt x="974" y="1139"/>
                  </a:lnTo>
                  <a:lnTo>
                    <a:pt x="975" y="1138"/>
                  </a:lnTo>
                  <a:lnTo>
                    <a:pt x="976" y="1138"/>
                  </a:lnTo>
                  <a:lnTo>
                    <a:pt x="976" y="1136"/>
                  </a:lnTo>
                  <a:lnTo>
                    <a:pt x="977" y="1135"/>
                  </a:lnTo>
                  <a:lnTo>
                    <a:pt x="978" y="1135"/>
                  </a:lnTo>
                  <a:lnTo>
                    <a:pt x="978" y="1134"/>
                  </a:lnTo>
                  <a:lnTo>
                    <a:pt x="980" y="1133"/>
                  </a:lnTo>
                  <a:lnTo>
                    <a:pt x="981" y="1133"/>
                  </a:lnTo>
                  <a:lnTo>
                    <a:pt x="978" y="1130"/>
                  </a:lnTo>
                  <a:lnTo>
                    <a:pt x="977" y="1130"/>
                  </a:lnTo>
                  <a:lnTo>
                    <a:pt x="976" y="1129"/>
                  </a:lnTo>
                  <a:lnTo>
                    <a:pt x="975" y="1130"/>
                  </a:lnTo>
                  <a:lnTo>
                    <a:pt x="974" y="1130"/>
                  </a:lnTo>
                  <a:lnTo>
                    <a:pt x="971" y="1132"/>
                  </a:lnTo>
                  <a:lnTo>
                    <a:pt x="970" y="1132"/>
                  </a:lnTo>
                  <a:lnTo>
                    <a:pt x="969" y="1130"/>
                  </a:lnTo>
                  <a:lnTo>
                    <a:pt x="967" y="1129"/>
                  </a:lnTo>
                  <a:lnTo>
                    <a:pt x="966" y="1127"/>
                  </a:lnTo>
                  <a:lnTo>
                    <a:pt x="975" y="1127"/>
                  </a:lnTo>
                  <a:lnTo>
                    <a:pt x="974" y="1125"/>
                  </a:lnTo>
                  <a:lnTo>
                    <a:pt x="972" y="1123"/>
                  </a:lnTo>
                  <a:lnTo>
                    <a:pt x="972" y="1122"/>
                  </a:lnTo>
                  <a:lnTo>
                    <a:pt x="971" y="1119"/>
                  </a:lnTo>
                  <a:lnTo>
                    <a:pt x="971" y="1117"/>
                  </a:lnTo>
                  <a:lnTo>
                    <a:pt x="970" y="1114"/>
                  </a:lnTo>
                  <a:lnTo>
                    <a:pt x="969" y="1112"/>
                  </a:lnTo>
                  <a:lnTo>
                    <a:pt x="967" y="1109"/>
                  </a:lnTo>
                  <a:lnTo>
                    <a:pt x="965" y="1107"/>
                  </a:lnTo>
                  <a:lnTo>
                    <a:pt x="962" y="1106"/>
                  </a:lnTo>
                  <a:lnTo>
                    <a:pt x="954" y="1118"/>
                  </a:lnTo>
                  <a:lnTo>
                    <a:pt x="957" y="1120"/>
                  </a:lnTo>
                  <a:lnTo>
                    <a:pt x="960" y="1118"/>
                  </a:lnTo>
                  <a:lnTo>
                    <a:pt x="960" y="1123"/>
                  </a:lnTo>
                  <a:lnTo>
                    <a:pt x="960" y="1127"/>
                  </a:lnTo>
                  <a:lnTo>
                    <a:pt x="960" y="1129"/>
                  </a:lnTo>
                  <a:lnTo>
                    <a:pt x="959" y="1129"/>
                  </a:lnTo>
                  <a:lnTo>
                    <a:pt x="957" y="1130"/>
                  </a:lnTo>
                  <a:lnTo>
                    <a:pt x="956" y="1130"/>
                  </a:lnTo>
                  <a:lnTo>
                    <a:pt x="954" y="1130"/>
                  </a:lnTo>
                  <a:lnTo>
                    <a:pt x="950" y="1130"/>
                  </a:lnTo>
                  <a:lnTo>
                    <a:pt x="946" y="1133"/>
                  </a:lnTo>
                  <a:lnTo>
                    <a:pt x="943" y="1135"/>
                  </a:lnTo>
                  <a:lnTo>
                    <a:pt x="945" y="1148"/>
                  </a:lnTo>
                  <a:lnTo>
                    <a:pt x="943" y="1148"/>
                  </a:lnTo>
                  <a:lnTo>
                    <a:pt x="943" y="1165"/>
                  </a:lnTo>
                  <a:lnTo>
                    <a:pt x="940" y="1164"/>
                  </a:lnTo>
                  <a:lnTo>
                    <a:pt x="939" y="1164"/>
                  </a:lnTo>
                  <a:lnTo>
                    <a:pt x="938" y="1162"/>
                  </a:lnTo>
                  <a:lnTo>
                    <a:pt x="936" y="1161"/>
                  </a:lnTo>
                  <a:lnTo>
                    <a:pt x="935" y="1160"/>
                  </a:lnTo>
                  <a:lnTo>
                    <a:pt x="934" y="1158"/>
                  </a:lnTo>
                  <a:lnTo>
                    <a:pt x="933" y="1156"/>
                  </a:lnTo>
                  <a:lnTo>
                    <a:pt x="933" y="1154"/>
                  </a:lnTo>
                  <a:lnTo>
                    <a:pt x="933" y="1153"/>
                  </a:lnTo>
                  <a:lnTo>
                    <a:pt x="933" y="1150"/>
                  </a:lnTo>
                  <a:lnTo>
                    <a:pt x="939" y="1150"/>
                  </a:lnTo>
                  <a:lnTo>
                    <a:pt x="938" y="1148"/>
                  </a:lnTo>
                  <a:lnTo>
                    <a:pt x="936" y="1145"/>
                  </a:lnTo>
                  <a:lnTo>
                    <a:pt x="936" y="1143"/>
                  </a:lnTo>
                  <a:lnTo>
                    <a:pt x="936" y="1139"/>
                  </a:lnTo>
                  <a:lnTo>
                    <a:pt x="938" y="1136"/>
                  </a:lnTo>
                  <a:lnTo>
                    <a:pt x="940" y="1134"/>
                  </a:lnTo>
                  <a:lnTo>
                    <a:pt x="943" y="1132"/>
                  </a:lnTo>
                  <a:lnTo>
                    <a:pt x="945" y="1130"/>
                  </a:lnTo>
                  <a:lnTo>
                    <a:pt x="949" y="1129"/>
                  </a:lnTo>
                  <a:lnTo>
                    <a:pt x="954" y="1129"/>
                  </a:lnTo>
                  <a:lnTo>
                    <a:pt x="957" y="1127"/>
                  </a:lnTo>
                  <a:lnTo>
                    <a:pt x="955" y="1125"/>
                  </a:lnTo>
                  <a:lnTo>
                    <a:pt x="954" y="1123"/>
                  </a:lnTo>
                  <a:lnTo>
                    <a:pt x="951" y="1123"/>
                  </a:lnTo>
                  <a:lnTo>
                    <a:pt x="949" y="1122"/>
                  </a:lnTo>
                  <a:lnTo>
                    <a:pt x="946" y="1122"/>
                  </a:lnTo>
                  <a:lnTo>
                    <a:pt x="944" y="1122"/>
                  </a:lnTo>
                  <a:lnTo>
                    <a:pt x="943" y="1123"/>
                  </a:lnTo>
                  <a:lnTo>
                    <a:pt x="941" y="1124"/>
                  </a:lnTo>
                  <a:lnTo>
                    <a:pt x="941" y="1125"/>
                  </a:lnTo>
                  <a:lnTo>
                    <a:pt x="943" y="1127"/>
                  </a:lnTo>
                  <a:lnTo>
                    <a:pt x="938" y="1125"/>
                  </a:lnTo>
                  <a:lnTo>
                    <a:pt x="935" y="1123"/>
                  </a:lnTo>
                  <a:lnTo>
                    <a:pt x="934" y="1122"/>
                  </a:lnTo>
                  <a:lnTo>
                    <a:pt x="934" y="1119"/>
                  </a:lnTo>
                  <a:lnTo>
                    <a:pt x="934" y="1117"/>
                  </a:lnTo>
                  <a:lnTo>
                    <a:pt x="934" y="1114"/>
                  </a:lnTo>
                  <a:lnTo>
                    <a:pt x="934" y="1112"/>
                  </a:lnTo>
                  <a:lnTo>
                    <a:pt x="934" y="1108"/>
                  </a:lnTo>
                  <a:lnTo>
                    <a:pt x="933" y="1106"/>
                  </a:lnTo>
                  <a:lnTo>
                    <a:pt x="930" y="1103"/>
                  </a:lnTo>
                  <a:lnTo>
                    <a:pt x="925" y="1106"/>
                  </a:lnTo>
                  <a:lnTo>
                    <a:pt x="923" y="1108"/>
                  </a:lnTo>
                  <a:lnTo>
                    <a:pt x="921" y="1112"/>
                  </a:lnTo>
                  <a:lnTo>
                    <a:pt x="921" y="1115"/>
                  </a:lnTo>
                  <a:lnTo>
                    <a:pt x="923" y="1119"/>
                  </a:lnTo>
                  <a:lnTo>
                    <a:pt x="923" y="1123"/>
                  </a:lnTo>
                  <a:lnTo>
                    <a:pt x="924" y="1127"/>
                  </a:lnTo>
                  <a:lnTo>
                    <a:pt x="925" y="1130"/>
                  </a:lnTo>
                  <a:lnTo>
                    <a:pt x="925" y="1135"/>
                  </a:lnTo>
                  <a:lnTo>
                    <a:pt x="924" y="1139"/>
                  </a:lnTo>
                  <a:lnTo>
                    <a:pt x="924" y="1138"/>
                  </a:lnTo>
                  <a:lnTo>
                    <a:pt x="924" y="1136"/>
                  </a:lnTo>
                  <a:lnTo>
                    <a:pt x="924" y="1135"/>
                  </a:lnTo>
                  <a:lnTo>
                    <a:pt x="923" y="1134"/>
                  </a:lnTo>
                  <a:lnTo>
                    <a:pt x="921" y="1133"/>
                  </a:lnTo>
                  <a:lnTo>
                    <a:pt x="919" y="1133"/>
                  </a:lnTo>
                  <a:lnTo>
                    <a:pt x="917" y="1133"/>
                  </a:lnTo>
                  <a:lnTo>
                    <a:pt x="917" y="1134"/>
                  </a:lnTo>
                  <a:lnTo>
                    <a:pt x="917" y="1135"/>
                  </a:lnTo>
                  <a:lnTo>
                    <a:pt x="917" y="1136"/>
                  </a:lnTo>
                  <a:lnTo>
                    <a:pt x="917" y="1139"/>
                  </a:lnTo>
                  <a:lnTo>
                    <a:pt x="917" y="1140"/>
                  </a:lnTo>
                  <a:lnTo>
                    <a:pt x="917" y="1141"/>
                  </a:lnTo>
                  <a:lnTo>
                    <a:pt x="917" y="1143"/>
                  </a:lnTo>
                  <a:lnTo>
                    <a:pt x="915" y="1144"/>
                  </a:lnTo>
                  <a:lnTo>
                    <a:pt x="920" y="1148"/>
                  </a:lnTo>
                  <a:lnTo>
                    <a:pt x="923" y="1153"/>
                  </a:lnTo>
                  <a:lnTo>
                    <a:pt x="924" y="1158"/>
                  </a:lnTo>
                  <a:lnTo>
                    <a:pt x="924" y="1162"/>
                  </a:lnTo>
                  <a:lnTo>
                    <a:pt x="924" y="1169"/>
                  </a:lnTo>
                  <a:lnTo>
                    <a:pt x="923" y="1174"/>
                  </a:lnTo>
                  <a:lnTo>
                    <a:pt x="921" y="1179"/>
                  </a:lnTo>
                  <a:lnTo>
                    <a:pt x="920" y="1183"/>
                  </a:lnTo>
                  <a:lnTo>
                    <a:pt x="920" y="1188"/>
                  </a:lnTo>
                  <a:lnTo>
                    <a:pt x="921" y="1192"/>
                  </a:lnTo>
                  <a:lnTo>
                    <a:pt x="918" y="1192"/>
                  </a:lnTo>
                  <a:lnTo>
                    <a:pt x="918" y="1207"/>
                  </a:lnTo>
                  <a:lnTo>
                    <a:pt x="915" y="1207"/>
                  </a:lnTo>
                  <a:lnTo>
                    <a:pt x="914" y="1212"/>
                  </a:lnTo>
                  <a:lnTo>
                    <a:pt x="914" y="1217"/>
                  </a:lnTo>
                  <a:lnTo>
                    <a:pt x="915" y="1222"/>
                  </a:lnTo>
                  <a:lnTo>
                    <a:pt x="915" y="1227"/>
                  </a:lnTo>
                  <a:lnTo>
                    <a:pt x="917" y="1232"/>
                  </a:lnTo>
                  <a:lnTo>
                    <a:pt x="917" y="1237"/>
                  </a:lnTo>
                  <a:lnTo>
                    <a:pt x="918" y="1242"/>
                  </a:lnTo>
                  <a:lnTo>
                    <a:pt x="918" y="1245"/>
                  </a:lnTo>
                  <a:lnTo>
                    <a:pt x="917" y="1250"/>
                  </a:lnTo>
                  <a:lnTo>
                    <a:pt x="915" y="1254"/>
                  </a:lnTo>
                  <a:lnTo>
                    <a:pt x="909" y="1260"/>
                  </a:lnTo>
                  <a:lnTo>
                    <a:pt x="918" y="1269"/>
                  </a:lnTo>
                  <a:lnTo>
                    <a:pt x="917" y="1268"/>
                  </a:lnTo>
                  <a:lnTo>
                    <a:pt x="915" y="1266"/>
                  </a:lnTo>
                  <a:lnTo>
                    <a:pt x="914" y="1266"/>
                  </a:lnTo>
                  <a:lnTo>
                    <a:pt x="913" y="1268"/>
                  </a:lnTo>
                  <a:lnTo>
                    <a:pt x="913" y="1269"/>
                  </a:lnTo>
                  <a:lnTo>
                    <a:pt x="912" y="1270"/>
                  </a:lnTo>
                  <a:lnTo>
                    <a:pt x="912" y="1273"/>
                  </a:lnTo>
                  <a:lnTo>
                    <a:pt x="910" y="1274"/>
                  </a:lnTo>
                  <a:lnTo>
                    <a:pt x="908" y="1275"/>
                  </a:lnTo>
                  <a:lnTo>
                    <a:pt x="907" y="1275"/>
                  </a:lnTo>
                  <a:lnTo>
                    <a:pt x="913" y="1281"/>
                  </a:lnTo>
                  <a:lnTo>
                    <a:pt x="910" y="1282"/>
                  </a:lnTo>
                  <a:lnTo>
                    <a:pt x="908" y="1284"/>
                  </a:lnTo>
                  <a:lnTo>
                    <a:pt x="908" y="1285"/>
                  </a:lnTo>
                  <a:lnTo>
                    <a:pt x="907" y="1287"/>
                  </a:lnTo>
                  <a:lnTo>
                    <a:pt x="907" y="1289"/>
                  </a:lnTo>
                  <a:lnTo>
                    <a:pt x="908" y="1291"/>
                  </a:lnTo>
                  <a:lnTo>
                    <a:pt x="909" y="1292"/>
                  </a:lnTo>
                  <a:lnTo>
                    <a:pt x="910" y="1294"/>
                  </a:lnTo>
                  <a:lnTo>
                    <a:pt x="912" y="1295"/>
                  </a:lnTo>
                  <a:lnTo>
                    <a:pt x="913" y="1296"/>
                  </a:lnTo>
                  <a:lnTo>
                    <a:pt x="909" y="1296"/>
                  </a:lnTo>
                  <a:lnTo>
                    <a:pt x="908" y="1303"/>
                  </a:lnTo>
                  <a:lnTo>
                    <a:pt x="907" y="1311"/>
                  </a:lnTo>
                  <a:lnTo>
                    <a:pt x="907" y="1317"/>
                  </a:lnTo>
                  <a:lnTo>
                    <a:pt x="905" y="1325"/>
                  </a:lnTo>
                  <a:lnTo>
                    <a:pt x="904" y="1332"/>
                  </a:lnTo>
                  <a:lnTo>
                    <a:pt x="904" y="1338"/>
                  </a:lnTo>
                  <a:lnTo>
                    <a:pt x="904" y="1346"/>
                  </a:lnTo>
                  <a:lnTo>
                    <a:pt x="904" y="1353"/>
                  </a:lnTo>
                  <a:lnTo>
                    <a:pt x="905" y="1359"/>
                  </a:lnTo>
                  <a:lnTo>
                    <a:pt x="907" y="1367"/>
                  </a:lnTo>
                  <a:lnTo>
                    <a:pt x="900" y="1373"/>
                  </a:lnTo>
                  <a:lnTo>
                    <a:pt x="903" y="1373"/>
                  </a:lnTo>
                  <a:lnTo>
                    <a:pt x="904" y="1374"/>
                  </a:lnTo>
                  <a:lnTo>
                    <a:pt x="905" y="1375"/>
                  </a:lnTo>
                  <a:lnTo>
                    <a:pt x="907" y="1376"/>
                  </a:lnTo>
                  <a:lnTo>
                    <a:pt x="907" y="1378"/>
                  </a:lnTo>
                  <a:lnTo>
                    <a:pt x="907" y="1380"/>
                  </a:lnTo>
                  <a:lnTo>
                    <a:pt x="907" y="1381"/>
                  </a:lnTo>
                  <a:lnTo>
                    <a:pt x="907" y="1384"/>
                  </a:lnTo>
                  <a:lnTo>
                    <a:pt x="907" y="1386"/>
                  </a:lnTo>
                  <a:lnTo>
                    <a:pt x="907" y="1388"/>
                  </a:lnTo>
                  <a:lnTo>
                    <a:pt x="908" y="1388"/>
                  </a:lnTo>
                  <a:lnTo>
                    <a:pt x="909" y="1388"/>
                  </a:lnTo>
                  <a:lnTo>
                    <a:pt x="910" y="1388"/>
                  </a:lnTo>
                  <a:lnTo>
                    <a:pt x="912" y="1388"/>
                  </a:lnTo>
                  <a:lnTo>
                    <a:pt x="913" y="1388"/>
                  </a:lnTo>
                  <a:lnTo>
                    <a:pt x="909" y="1391"/>
                  </a:lnTo>
                  <a:lnTo>
                    <a:pt x="908" y="1390"/>
                  </a:lnTo>
                  <a:lnTo>
                    <a:pt x="908" y="1389"/>
                  </a:lnTo>
                  <a:lnTo>
                    <a:pt x="907" y="1389"/>
                  </a:lnTo>
                  <a:lnTo>
                    <a:pt x="907" y="1388"/>
                  </a:lnTo>
                  <a:lnTo>
                    <a:pt x="905" y="1389"/>
                  </a:lnTo>
                  <a:lnTo>
                    <a:pt x="903" y="1391"/>
                  </a:lnTo>
                  <a:lnTo>
                    <a:pt x="903" y="1394"/>
                  </a:lnTo>
                  <a:lnTo>
                    <a:pt x="902" y="1396"/>
                  </a:lnTo>
                  <a:lnTo>
                    <a:pt x="902" y="1400"/>
                  </a:lnTo>
                  <a:lnTo>
                    <a:pt x="900" y="1404"/>
                  </a:lnTo>
                  <a:lnTo>
                    <a:pt x="900" y="1406"/>
                  </a:lnTo>
                  <a:lnTo>
                    <a:pt x="899" y="1410"/>
                  </a:lnTo>
                  <a:lnTo>
                    <a:pt x="899" y="1412"/>
                  </a:lnTo>
                  <a:lnTo>
                    <a:pt x="898" y="1415"/>
                  </a:lnTo>
                  <a:lnTo>
                    <a:pt x="898" y="1417"/>
                  </a:lnTo>
                  <a:lnTo>
                    <a:pt x="913" y="1417"/>
                  </a:lnTo>
                  <a:lnTo>
                    <a:pt x="914" y="1422"/>
                  </a:lnTo>
                  <a:lnTo>
                    <a:pt x="913" y="1426"/>
                  </a:lnTo>
                  <a:lnTo>
                    <a:pt x="910" y="1431"/>
                  </a:lnTo>
                  <a:lnTo>
                    <a:pt x="908" y="1435"/>
                  </a:lnTo>
                  <a:lnTo>
                    <a:pt x="905" y="1438"/>
                  </a:lnTo>
                  <a:lnTo>
                    <a:pt x="903" y="1442"/>
                  </a:lnTo>
                  <a:lnTo>
                    <a:pt x="902" y="1446"/>
                  </a:lnTo>
                  <a:lnTo>
                    <a:pt x="903" y="1449"/>
                  </a:lnTo>
                  <a:lnTo>
                    <a:pt x="905" y="1451"/>
                  </a:lnTo>
                  <a:lnTo>
                    <a:pt x="913" y="1453"/>
                  </a:lnTo>
                  <a:lnTo>
                    <a:pt x="909" y="1458"/>
                  </a:lnTo>
                  <a:lnTo>
                    <a:pt x="907" y="1464"/>
                  </a:lnTo>
                  <a:lnTo>
                    <a:pt x="904" y="1469"/>
                  </a:lnTo>
                  <a:lnTo>
                    <a:pt x="902" y="1475"/>
                  </a:lnTo>
                  <a:lnTo>
                    <a:pt x="900" y="1480"/>
                  </a:lnTo>
                  <a:lnTo>
                    <a:pt x="898" y="1485"/>
                  </a:lnTo>
                  <a:lnTo>
                    <a:pt x="897" y="1490"/>
                  </a:lnTo>
                  <a:lnTo>
                    <a:pt x="894" y="1495"/>
                  </a:lnTo>
                  <a:lnTo>
                    <a:pt x="892" y="1500"/>
                  </a:lnTo>
                  <a:lnTo>
                    <a:pt x="888" y="1504"/>
                  </a:lnTo>
                  <a:lnTo>
                    <a:pt x="893" y="1417"/>
                  </a:lnTo>
                  <a:lnTo>
                    <a:pt x="898" y="1329"/>
                  </a:lnTo>
                  <a:lnTo>
                    <a:pt x="902" y="1239"/>
                  </a:lnTo>
                  <a:lnTo>
                    <a:pt x="905" y="1148"/>
                  </a:lnTo>
                  <a:lnTo>
                    <a:pt x="908" y="1055"/>
                  </a:lnTo>
                  <a:lnTo>
                    <a:pt x="909" y="961"/>
                  </a:lnTo>
                  <a:lnTo>
                    <a:pt x="909" y="866"/>
                  </a:lnTo>
                  <a:lnTo>
                    <a:pt x="909" y="769"/>
                  </a:lnTo>
                  <a:lnTo>
                    <a:pt x="908" y="673"/>
                  </a:lnTo>
                  <a:lnTo>
                    <a:pt x="907" y="575"/>
                  </a:lnTo>
                  <a:lnTo>
                    <a:pt x="905" y="574"/>
                  </a:lnTo>
                  <a:lnTo>
                    <a:pt x="904" y="572"/>
                  </a:lnTo>
                  <a:lnTo>
                    <a:pt x="903" y="571"/>
                  </a:lnTo>
                  <a:lnTo>
                    <a:pt x="902" y="570"/>
                  </a:lnTo>
                  <a:lnTo>
                    <a:pt x="900" y="569"/>
                  </a:lnTo>
                  <a:lnTo>
                    <a:pt x="900" y="567"/>
                  </a:lnTo>
                  <a:lnTo>
                    <a:pt x="900" y="566"/>
                  </a:lnTo>
                  <a:lnTo>
                    <a:pt x="900" y="565"/>
                  </a:lnTo>
                  <a:lnTo>
                    <a:pt x="902" y="564"/>
                  </a:lnTo>
                  <a:lnTo>
                    <a:pt x="903" y="563"/>
                  </a:lnTo>
                  <a:close/>
                  <a:moveTo>
                    <a:pt x="943" y="1396"/>
                  </a:moveTo>
                  <a:lnTo>
                    <a:pt x="943" y="1396"/>
                  </a:lnTo>
                  <a:lnTo>
                    <a:pt x="941" y="1396"/>
                  </a:lnTo>
                  <a:lnTo>
                    <a:pt x="941" y="1397"/>
                  </a:lnTo>
                  <a:lnTo>
                    <a:pt x="941" y="1399"/>
                  </a:lnTo>
                  <a:lnTo>
                    <a:pt x="940" y="1400"/>
                  </a:lnTo>
                  <a:lnTo>
                    <a:pt x="940" y="1401"/>
                  </a:lnTo>
                  <a:lnTo>
                    <a:pt x="940" y="1402"/>
                  </a:lnTo>
                  <a:lnTo>
                    <a:pt x="939" y="1404"/>
                  </a:lnTo>
                  <a:lnTo>
                    <a:pt x="939" y="1405"/>
                  </a:lnTo>
                  <a:lnTo>
                    <a:pt x="939" y="1406"/>
                  </a:lnTo>
                  <a:lnTo>
                    <a:pt x="933" y="1400"/>
                  </a:lnTo>
                  <a:lnTo>
                    <a:pt x="934" y="1400"/>
                  </a:lnTo>
                  <a:lnTo>
                    <a:pt x="935" y="1400"/>
                  </a:lnTo>
                  <a:lnTo>
                    <a:pt x="936" y="1400"/>
                  </a:lnTo>
                  <a:lnTo>
                    <a:pt x="938" y="1400"/>
                  </a:lnTo>
                  <a:lnTo>
                    <a:pt x="938" y="1399"/>
                  </a:lnTo>
                  <a:lnTo>
                    <a:pt x="939" y="1399"/>
                  </a:lnTo>
                  <a:lnTo>
                    <a:pt x="940" y="1399"/>
                  </a:lnTo>
                  <a:lnTo>
                    <a:pt x="940" y="1397"/>
                  </a:lnTo>
                  <a:lnTo>
                    <a:pt x="941" y="1397"/>
                  </a:lnTo>
                  <a:lnTo>
                    <a:pt x="941" y="1396"/>
                  </a:lnTo>
                  <a:lnTo>
                    <a:pt x="943" y="1395"/>
                  </a:lnTo>
                  <a:lnTo>
                    <a:pt x="941" y="1395"/>
                  </a:lnTo>
                  <a:lnTo>
                    <a:pt x="940" y="1394"/>
                  </a:lnTo>
                  <a:lnTo>
                    <a:pt x="939" y="1394"/>
                  </a:lnTo>
                  <a:lnTo>
                    <a:pt x="938" y="1394"/>
                  </a:lnTo>
                  <a:lnTo>
                    <a:pt x="936" y="1394"/>
                  </a:lnTo>
                  <a:lnTo>
                    <a:pt x="935" y="1394"/>
                  </a:lnTo>
                  <a:lnTo>
                    <a:pt x="934" y="1394"/>
                  </a:lnTo>
                  <a:lnTo>
                    <a:pt x="933" y="1394"/>
                  </a:lnTo>
                  <a:lnTo>
                    <a:pt x="931" y="1394"/>
                  </a:lnTo>
                  <a:lnTo>
                    <a:pt x="930" y="1394"/>
                  </a:lnTo>
                  <a:lnTo>
                    <a:pt x="943" y="1388"/>
                  </a:lnTo>
                  <a:lnTo>
                    <a:pt x="933" y="1379"/>
                  </a:lnTo>
                  <a:lnTo>
                    <a:pt x="936" y="1381"/>
                  </a:lnTo>
                  <a:lnTo>
                    <a:pt x="938" y="1379"/>
                  </a:lnTo>
                  <a:lnTo>
                    <a:pt x="939" y="1376"/>
                  </a:lnTo>
                  <a:lnTo>
                    <a:pt x="939" y="1374"/>
                  </a:lnTo>
                  <a:lnTo>
                    <a:pt x="940" y="1372"/>
                  </a:lnTo>
                  <a:lnTo>
                    <a:pt x="940" y="1368"/>
                  </a:lnTo>
                  <a:lnTo>
                    <a:pt x="941" y="1365"/>
                  </a:lnTo>
                  <a:lnTo>
                    <a:pt x="943" y="1364"/>
                  </a:lnTo>
                  <a:lnTo>
                    <a:pt x="945" y="1362"/>
                  </a:lnTo>
                  <a:lnTo>
                    <a:pt x="947" y="1362"/>
                  </a:lnTo>
                  <a:lnTo>
                    <a:pt x="951" y="1362"/>
                  </a:lnTo>
                  <a:lnTo>
                    <a:pt x="954" y="1337"/>
                  </a:lnTo>
                  <a:lnTo>
                    <a:pt x="969" y="1337"/>
                  </a:lnTo>
                  <a:lnTo>
                    <a:pt x="967" y="1343"/>
                  </a:lnTo>
                  <a:lnTo>
                    <a:pt x="965" y="1349"/>
                  </a:lnTo>
                  <a:lnTo>
                    <a:pt x="962" y="1355"/>
                  </a:lnTo>
                  <a:lnTo>
                    <a:pt x="960" y="1362"/>
                  </a:lnTo>
                  <a:lnTo>
                    <a:pt x="956" y="1367"/>
                  </a:lnTo>
                  <a:lnTo>
                    <a:pt x="954" y="1373"/>
                  </a:lnTo>
                  <a:lnTo>
                    <a:pt x="950" y="1378"/>
                  </a:lnTo>
                  <a:lnTo>
                    <a:pt x="947" y="1384"/>
                  </a:lnTo>
                  <a:lnTo>
                    <a:pt x="945" y="1389"/>
                  </a:lnTo>
                  <a:lnTo>
                    <a:pt x="943" y="1395"/>
                  </a:lnTo>
                  <a:lnTo>
                    <a:pt x="943" y="1396"/>
                  </a:lnTo>
                  <a:close/>
                  <a:moveTo>
                    <a:pt x="933" y="1415"/>
                  </a:moveTo>
                  <a:lnTo>
                    <a:pt x="931" y="1415"/>
                  </a:lnTo>
                  <a:lnTo>
                    <a:pt x="931" y="1416"/>
                  </a:lnTo>
                  <a:lnTo>
                    <a:pt x="930" y="1416"/>
                  </a:lnTo>
                  <a:lnTo>
                    <a:pt x="929" y="1417"/>
                  </a:lnTo>
                  <a:lnTo>
                    <a:pt x="928" y="1419"/>
                  </a:lnTo>
                  <a:lnTo>
                    <a:pt x="926" y="1419"/>
                  </a:lnTo>
                  <a:lnTo>
                    <a:pt x="926" y="1420"/>
                  </a:lnTo>
                  <a:lnTo>
                    <a:pt x="925" y="1420"/>
                  </a:lnTo>
                  <a:lnTo>
                    <a:pt x="925" y="1421"/>
                  </a:lnTo>
                  <a:lnTo>
                    <a:pt x="924" y="1423"/>
                  </a:lnTo>
                  <a:lnTo>
                    <a:pt x="924" y="1425"/>
                  </a:lnTo>
                  <a:lnTo>
                    <a:pt x="924" y="1427"/>
                  </a:lnTo>
                  <a:lnTo>
                    <a:pt x="923" y="1430"/>
                  </a:lnTo>
                  <a:lnTo>
                    <a:pt x="923" y="1431"/>
                  </a:lnTo>
                  <a:lnTo>
                    <a:pt x="921" y="1433"/>
                  </a:lnTo>
                  <a:lnTo>
                    <a:pt x="920" y="1436"/>
                  </a:lnTo>
                  <a:lnTo>
                    <a:pt x="918" y="1438"/>
                  </a:lnTo>
                  <a:lnTo>
                    <a:pt x="915" y="1441"/>
                  </a:lnTo>
                  <a:lnTo>
                    <a:pt x="917" y="1436"/>
                  </a:lnTo>
                  <a:lnTo>
                    <a:pt x="917" y="1432"/>
                  </a:lnTo>
                  <a:lnTo>
                    <a:pt x="918" y="1430"/>
                  </a:lnTo>
                  <a:lnTo>
                    <a:pt x="918" y="1427"/>
                  </a:lnTo>
                  <a:lnTo>
                    <a:pt x="919" y="1426"/>
                  </a:lnTo>
                  <a:lnTo>
                    <a:pt x="919" y="1425"/>
                  </a:lnTo>
                  <a:lnTo>
                    <a:pt x="920" y="1423"/>
                  </a:lnTo>
                  <a:lnTo>
                    <a:pt x="921" y="1422"/>
                  </a:lnTo>
                  <a:lnTo>
                    <a:pt x="923" y="1421"/>
                  </a:lnTo>
                  <a:lnTo>
                    <a:pt x="925" y="1420"/>
                  </a:lnTo>
                  <a:lnTo>
                    <a:pt x="926" y="1420"/>
                  </a:lnTo>
                  <a:lnTo>
                    <a:pt x="926" y="1419"/>
                  </a:lnTo>
                  <a:lnTo>
                    <a:pt x="928" y="1417"/>
                  </a:lnTo>
                  <a:lnTo>
                    <a:pt x="929" y="1416"/>
                  </a:lnTo>
                  <a:lnTo>
                    <a:pt x="930" y="1416"/>
                  </a:lnTo>
                  <a:lnTo>
                    <a:pt x="931" y="1415"/>
                  </a:lnTo>
                  <a:lnTo>
                    <a:pt x="933" y="1415"/>
                  </a:lnTo>
                  <a:close/>
                  <a:moveTo>
                    <a:pt x="873" y="542"/>
                  </a:moveTo>
                  <a:lnTo>
                    <a:pt x="883" y="545"/>
                  </a:lnTo>
                  <a:lnTo>
                    <a:pt x="881" y="550"/>
                  </a:lnTo>
                  <a:lnTo>
                    <a:pt x="879" y="555"/>
                  </a:lnTo>
                  <a:lnTo>
                    <a:pt x="877" y="560"/>
                  </a:lnTo>
                  <a:lnTo>
                    <a:pt x="874" y="566"/>
                  </a:lnTo>
                  <a:lnTo>
                    <a:pt x="872" y="571"/>
                  </a:lnTo>
                  <a:lnTo>
                    <a:pt x="868" y="576"/>
                  </a:lnTo>
                  <a:lnTo>
                    <a:pt x="866" y="581"/>
                  </a:lnTo>
                  <a:lnTo>
                    <a:pt x="861" y="586"/>
                  </a:lnTo>
                  <a:lnTo>
                    <a:pt x="856" y="590"/>
                  </a:lnTo>
                  <a:lnTo>
                    <a:pt x="850" y="592"/>
                  </a:lnTo>
                  <a:lnTo>
                    <a:pt x="841" y="592"/>
                  </a:lnTo>
                  <a:lnTo>
                    <a:pt x="845" y="587"/>
                  </a:lnTo>
                  <a:lnTo>
                    <a:pt x="848" y="582"/>
                  </a:lnTo>
                  <a:lnTo>
                    <a:pt x="852" y="577"/>
                  </a:lnTo>
                  <a:lnTo>
                    <a:pt x="856" y="572"/>
                  </a:lnTo>
                  <a:lnTo>
                    <a:pt x="858" y="567"/>
                  </a:lnTo>
                  <a:lnTo>
                    <a:pt x="862" y="563"/>
                  </a:lnTo>
                  <a:lnTo>
                    <a:pt x="866" y="559"/>
                  </a:lnTo>
                  <a:lnTo>
                    <a:pt x="869" y="554"/>
                  </a:lnTo>
                  <a:lnTo>
                    <a:pt x="874" y="549"/>
                  </a:lnTo>
                  <a:lnTo>
                    <a:pt x="879" y="545"/>
                  </a:lnTo>
                  <a:lnTo>
                    <a:pt x="873" y="542"/>
                  </a:lnTo>
                  <a:close/>
                  <a:moveTo>
                    <a:pt x="888" y="556"/>
                  </a:moveTo>
                  <a:lnTo>
                    <a:pt x="891" y="569"/>
                  </a:lnTo>
                  <a:lnTo>
                    <a:pt x="893" y="582"/>
                  </a:lnTo>
                  <a:lnTo>
                    <a:pt x="894" y="595"/>
                  </a:lnTo>
                  <a:lnTo>
                    <a:pt x="894" y="607"/>
                  </a:lnTo>
                  <a:lnTo>
                    <a:pt x="894" y="619"/>
                  </a:lnTo>
                  <a:lnTo>
                    <a:pt x="894" y="633"/>
                  </a:lnTo>
                  <a:lnTo>
                    <a:pt x="894" y="645"/>
                  </a:lnTo>
                  <a:lnTo>
                    <a:pt x="895" y="658"/>
                  </a:lnTo>
                  <a:lnTo>
                    <a:pt x="895" y="670"/>
                  </a:lnTo>
                  <a:lnTo>
                    <a:pt x="898" y="684"/>
                  </a:lnTo>
                  <a:lnTo>
                    <a:pt x="893" y="679"/>
                  </a:lnTo>
                  <a:lnTo>
                    <a:pt x="887" y="673"/>
                  </a:lnTo>
                  <a:lnTo>
                    <a:pt x="882" y="668"/>
                  </a:lnTo>
                  <a:lnTo>
                    <a:pt x="877" y="664"/>
                  </a:lnTo>
                  <a:lnTo>
                    <a:pt x="872" y="659"/>
                  </a:lnTo>
                  <a:lnTo>
                    <a:pt x="867" y="655"/>
                  </a:lnTo>
                  <a:lnTo>
                    <a:pt x="862" y="652"/>
                  </a:lnTo>
                  <a:lnTo>
                    <a:pt x="856" y="649"/>
                  </a:lnTo>
                  <a:lnTo>
                    <a:pt x="850" y="645"/>
                  </a:lnTo>
                  <a:lnTo>
                    <a:pt x="843" y="643"/>
                  </a:lnTo>
                  <a:lnTo>
                    <a:pt x="841" y="633"/>
                  </a:lnTo>
                  <a:lnTo>
                    <a:pt x="842" y="626"/>
                  </a:lnTo>
                  <a:lnTo>
                    <a:pt x="846" y="617"/>
                  </a:lnTo>
                  <a:lnTo>
                    <a:pt x="853" y="610"/>
                  </a:lnTo>
                  <a:lnTo>
                    <a:pt x="861" y="601"/>
                  </a:lnTo>
                  <a:lnTo>
                    <a:pt x="869" y="593"/>
                  </a:lnTo>
                  <a:lnTo>
                    <a:pt x="877" y="585"/>
                  </a:lnTo>
                  <a:lnTo>
                    <a:pt x="883" y="576"/>
                  </a:lnTo>
                  <a:lnTo>
                    <a:pt x="887" y="566"/>
                  </a:lnTo>
                  <a:lnTo>
                    <a:pt x="888" y="556"/>
                  </a:lnTo>
                  <a:close/>
                  <a:moveTo>
                    <a:pt x="769" y="675"/>
                  </a:moveTo>
                  <a:lnTo>
                    <a:pt x="832" y="605"/>
                  </a:lnTo>
                  <a:lnTo>
                    <a:pt x="834" y="608"/>
                  </a:lnTo>
                  <a:lnTo>
                    <a:pt x="834" y="612"/>
                  </a:lnTo>
                  <a:lnTo>
                    <a:pt x="832" y="616"/>
                  </a:lnTo>
                  <a:lnTo>
                    <a:pt x="831" y="618"/>
                  </a:lnTo>
                  <a:lnTo>
                    <a:pt x="829" y="621"/>
                  </a:lnTo>
                  <a:lnTo>
                    <a:pt x="825" y="623"/>
                  </a:lnTo>
                  <a:lnTo>
                    <a:pt x="822" y="626"/>
                  </a:lnTo>
                  <a:lnTo>
                    <a:pt x="819" y="627"/>
                  </a:lnTo>
                  <a:lnTo>
                    <a:pt x="816" y="629"/>
                  </a:lnTo>
                  <a:lnTo>
                    <a:pt x="814" y="631"/>
                  </a:lnTo>
                  <a:lnTo>
                    <a:pt x="815" y="633"/>
                  </a:lnTo>
                  <a:lnTo>
                    <a:pt x="817" y="633"/>
                  </a:lnTo>
                  <a:lnTo>
                    <a:pt x="819" y="634"/>
                  </a:lnTo>
                  <a:lnTo>
                    <a:pt x="821" y="634"/>
                  </a:lnTo>
                  <a:lnTo>
                    <a:pt x="822" y="633"/>
                  </a:lnTo>
                  <a:lnTo>
                    <a:pt x="825" y="632"/>
                  </a:lnTo>
                  <a:lnTo>
                    <a:pt x="826" y="631"/>
                  </a:lnTo>
                  <a:lnTo>
                    <a:pt x="829" y="629"/>
                  </a:lnTo>
                  <a:lnTo>
                    <a:pt x="830" y="628"/>
                  </a:lnTo>
                  <a:lnTo>
                    <a:pt x="832" y="628"/>
                  </a:lnTo>
                  <a:lnTo>
                    <a:pt x="832" y="637"/>
                  </a:lnTo>
                  <a:lnTo>
                    <a:pt x="829" y="643"/>
                  </a:lnTo>
                  <a:lnTo>
                    <a:pt x="825" y="647"/>
                  </a:lnTo>
                  <a:lnTo>
                    <a:pt x="819" y="650"/>
                  </a:lnTo>
                  <a:lnTo>
                    <a:pt x="812" y="653"/>
                  </a:lnTo>
                  <a:lnTo>
                    <a:pt x="805" y="655"/>
                  </a:lnTo>
                  <a:lnTo>
                    <a:pt x="798" y="658"/>
                  </a:lnTo>
                  <a:lnTo>
                    <a:pt x="790" y="660"/>
                  </a:lnTo>
                  <a:lnTo>
                    <a:pt x="784" y="664"/>
                  </a:lnTo>
                  <a:lnTo>
                    <a:pt x="779" y="669"/>
                  </a:lnTo>
                  <a:lnTo>
                    <a:pt x="788" y="669"/>
                  </a:lnTo>
                  <a:lnTo>
                    <a:pt x="798" y="666"/>
                  </a:lnTo>
                  <a:lnTo>
                    <a:pt x="806" y="664"/>
                  </a:lnTo>
                  <a:lnTo>
                    <a:pt x="815" y="660"/>
                  </a:lnTo>
                  <a:lnTo>
                    <a:pt x="824" y="658"/>
                  </a:lnTo>
                  <a:lnTo>
                    <a:pt x="832" y="655"/>
                  </a:lnTo>
                  <a:lnTo>
                    <a:pt x="841" y="654"/>
                  </a:lnTo>
                  <a:lnTo>
                    <a:pt x="851" y="655"/>
                  </a:lnTo>
                  <a:lnTo>
                    <a:pt x="860" y="660"/>
                  </a:lnTo>
                  <a:lnTo>
                    <a:pt x="868" y="669"/>
                  </a:lnTo>
                  <a:lnTo>
                    <a:pt x="892" y="694"/>
                  </a:lnTo>
                  <a:lnTo>
                    <a:pt x="886" y="697"/>
                  </a:lnTo>
                  <a:lnTo>
                    <a:pt x="879" y="702"/>
                  </a:lnTo>
                  <a:lnTo>
                    <a:pt x="873" y="711"/>
                  </a:lnTo>
                  <a:lnTo>
                    <a:pt x="867" y="720"/>
                  </a:lnTo>
                  <a:lnTo>
                    <a:pt x="860" y="728"/>
                  </a:lnTo>
                  <a:lnTo>
                    <a:pt x="851" y="736"/>
                  </a:lnTo>
                  <a:lnTo>
                    <a:pt x="842" y="742"/>
                  </a:lnTo>
                  <a:lnTo>
                    <a:pt x="831" y="744"/>
                  </a:lnTo>
                  <a:lnTo>
                    <a:pt x="821" y="744"/>
                  </a:lnTo>
                  <a:lnTo>
                    <a:pt x="809" y="738"/>
                  </a:lnTo>
                  <a:lnTo>
                    <a:pt x="799" y="733"/>
                  </a:lnTo>
                  <a:lnTo>
                    <a:pt x="793" y="728"/>
                  </a:lnTo>
                  <a:lnTo>
                    <a:pt x="789" y="721"/>
                  </a:lnTo>
                  <a:lnTo>
                    <a:pt x="786" y="713"/>
                  </a:lnTo>
                  <a:lnTo>
                    <a:pt x="785" y="705"/>
                  </a:lnTo>
                  <a:lnTo>
                    <a:pt x="785" y="696"/>
                  </a:lnTo>
                  <a:lnTo>
                    <a:pt x="784" y="689"/>
                  </a:lnTo>
                  <a:lnTo>
                    <a:pt x="781" y="683"/>
                  </a:lnTo>
                  <a:lnTo>
                    <a:pt x="777" y="678"/>
                  </a:lnTo>
                  <a:lnTo>
                    <a:pt x="769" y="675"/>
                  </a:lnTo>
                  <a:close/>
                  <a:moveTo>
                    <a:pt x="773" y="717"/>
                  </a:moveTo>
                  <a:lnTo>
                    <a:pt x="778" y="722"/>
                  </a:lnTo>
                  <a:lnTo>
                    <a:pt x="783" y="728"/>
                  </a:lnTo>
                  <a:lnTo>
                    <a:pt x="788" y="734"/>
                  </a:lnTo>
                  <a:lnTo>
                    <a:pt x="794" y="742"/>
                  </a:lnTo>
                  <a:lnTo>
                    <a:pt x="800" y="748"/>
                  </a:lnTo>
                  <a:lnTo>
                    <a:pt x="806" y="754"/>
                  </a:lnTo>
                  <a:lnTo>
                    <a:pt x="814" y="759"/>
                  </a:lnTo>
                  <a:lnTo>
                    <a:pt x="821" y="763"/>
                  </a:lnTo>
                  <a:lnTo>
                    <a:pt x="830" y="764"/>
                  </a:lnTo>
                  <a:lnTo>
                    <a:pt x="838" y="764"/>
                  </a:lnTo>
                  <a:lnTo>
                    <a:pt x="843" y="758"/>
                  </a:lnTo>
                  <a:lnTo>
                    <a:pt x="841" y="756"/>
                  </a:lnTo>
                  <a:lnTo>
                    <a:pt x="841" y="752"/>
                  </a:lnTo>
                  <a:lnTo>
                    <a:pt x="842" y="751"/>
                  </a:lnTo>
                  <a:lnTo>
                    <a:pt x="846" y="749"/>
                  </a:lnTo>
                  <a:lnTo>
                    <a:pt x="850" y="749"/>
                  </a:lnTo>
                  <a:lnTo>
                    <a:pt x="853" y="749"/>
                  </a:lnTo>
                  <a:lnTo>
                    <a:pt x="857" y="749"/>
                  </a:lnTo>
                  <a:lnTo>
                    <a:pt x="860" y="748"/>
                  </a:lnTo>
                  <a:lnTo>
                    <a:pt x="862" y="747"/>
                  </a:lnTo>
                  <a:lnTo>
                    <a:pt x="863" y="743"/>
                  </a:lnTo>
                  <a:lnTo>
                    <a:pt x="862" y="738"/>
                  </a:lnTo>
                  <a:lnTo>
                    <a:pt x="868" y="728"/>
                  </a:lnTo>
                  <a:lnTo>
                    <a:pt x="868" y="730"/>
                  </a:lnTo>
                  <a:lnTo>
                    <a:pt x="868" y="731"/>
                  </a:lnTo>
                  <a:lnTo>
                    <a:pt x="868" y="732"/>
                  </a:lnTo>
                  <a:lnTo>
                    <a:pt x="868" y="733"/>
                  </a:lnTo>
                  <a:lnTo>
                    <a:pt x="869" y="733"/>
                  </a:lnTo>
                  <a:lnTo>
                    <a:pt x="871" y="734"/>
                  </a:lnTo>
                  <a:lnTo>
                    <a:pt x="898" y="699"/>
                  </a:lnTo>
                  <a:lnTo>
                    <a:pt x="898" y="748"/>
                  </a:lnTo>
                  <a:lnTo>
                    <a:pt x="898" y="795"/>
                  </a:lnTo>
                  <a:lnTo>
                    <a:pt x="897" y="842"/>
                  </a:lnTo>
                  <a:lnTo>
                    <a:pt x="897" y="887"/>
                  </a:lnTo>
                  <a:lnTo>
                    <a:pt x="895" y="932"/>
                  </a:lnTo>
                  <a:lnTo>
                    <a:pt x="894" y="977"/>
                  </a:lnTo>
                  <a:lnTo>
                    <a:pt x="893" y="1021"/>
                  </a:lnTo>
                  <a:lnTo>
                    <a:pt x="891" y="1067"/>
                  </a:lnTo>
                  <a:lnTo>
                    <a:pt x="889" y="1114"/>
                  </a:lnTo>
                  <a:lnTo>
                    <a:pt x="888" y="1162"/>
                  </a:lnTo>
                  <a:lnTo>
                    <a:pt x="877" y="1191"/>
                  </a:lnTo>
                  <a:lnTo>
                    <a:pt x="866" y="1221"/>
                  </a:lnTo>
                  <a:lnTo>
                    <a:pt x="856" y="1250"/>
                  </a:lnTo>
                  <a:lnTo>
                    <a:pt x="846" y="1280"/>
                  </a:lnTo>
                  <a:lnTo>
                    <a:pt x="836" y="1310"/>
                  </a:lnTo>
                  <a:lnTo>
                    <a:pt x="825" y="1339"/>
                  </a:lnTo>
                  <a:lnTo>
                    <a:pt x="812" y="1368"/>
                  </a:lnTo>
                  <a:lnTo>
                    <a:pt x="800" y="1396"/>
                  </a:lnTo>
                  <a:lnTo>
                    <a:pt x="785" y="1423"/>
                  </a:lnTo>
                  <a:lnTo>
                    <a:pt x="769" y="1451"/>
                  </a:lnTo>
                  <a:lnTo>
                    <a:pt x="720" y="1302"/>
                  </a:lnTo>
                  <a:lnTo>
                    <a:pt x="720" y="756"/>
                  </a:lnTo>
                  <a:lnTo>
                    <a:pt x="726" y="753"/>
                  </a:lnTo>
                  <a:lnTo>
                    <a:pt x="732" y="748"/>
                  </a:lnTo>
                  <a:lnTo>
                    <a:pt x="737" y="744"/>
                  </a:lnTo>
                  <a:lnTo>
                    <a:pt x="741" y="739"/>
                  </a:lnTo>
                  <a:lnTo>
                    <a:pt x="744" y="734"/>
                  </a:lnTo>
                  <a:lnTo>
                    <a:pt x="749" y="730"/>
                  </a:lnTo>
                  <a:lnTo>
                    <a:pt x="753" y="725"/>
                  </a:lnTo>
                  <a:lnTo>
                    <a:pt x="759" y="721"/>
                  </a:lnTo>
                  <a:lnTo>
                    <a:pt x="765" y="718"/>
                  </a:lnTo>
                  <a:lnTo>
                    <a:pt x="773" y="717"/>
                  </a:lnTo>
                  <a:close/>
                  <a:moveTo>
                    <a:pt x="817" y="1530"/>
                  </a:moveTo>
                  <a:lnTo>
                    <a:pt x="815" y="1530"/>
                  </a:lnTo>
                  <a:lnTo>
                    <a:pt x="814" y="1530"/>
                  </a:lnTo>
                  <a:lnTo>
                    <a:pt x="812" y="1530"/>
                  </a:lnTo>
                  <a:lnTo>
                    <a:pt x="810" y="1530"/>
                  </a:lnTo>
                  <a:lnTo>
                    <a:pt x="809" y="1530"/>
                  </a:lnTo>
                  <a:lnTo>
                    <a:pt x="807" y="1529"/>
                  </a:lnTo>
                  <a:lnTo>
                    <a:pt x="806" y="1529"/>
                  </a:lnTo>
                  <a:lnTo>
                    <a:pt x="805" y="1527"/>
                  </a:lnTo>
                  <a:lnTo>
                    <a:pt x="804" y="1526"/>
                  </a:lnTo>
                  <a:lnTo>
                    <a:pt x="803" y="1525"/>
                  </a:lnTo>
                  <a:lnTo>
                    <a:pt x="805" y="1521"/>
                  </a:lnTo>
                  <a:lnTo>
                    <a:pt x="805" y="1519"/>
                  </a:lnTo>
                  <a:lnTo>
                    <a:pt x="805" y="1516"/>
                  </a:lnTo>
                  <a:lnTo>
                    <a:pt x="804" y="1515"/>
                  </a:lnTo>
                  <a:lnTo>
                    <a:pt x="803" y="1513"/>
                  </a:lnTo>
                  <a:lnTo>
                    <a:pt x="800" y="1511"/>
                  </a:lnTo>
                  <a:lnTo>
                    <a:pt x="799" y="1509"/>
                  </a:lnTo>
                  <a:lnTo>
                    <a:pt x="798" y="1508"/>
                  </a:lnTo>
                  <a:lnTo>
                    <a:pt x="798" y="1504"/>
                  </a:lnTo>
                  <a:lnTo>
                    <a:pt x="799" y="1500"/>
                  </a:lnTo>
                  <a:lnTo>
                    <a:pt x="809" y="1500"/>
                  </a:lnTo>
                  <a:lnTo>
                    <a:pt x="805" y="1504"/>
                  </a:lnTo>
                  <a:lnTo>
                    <a:pt x="814" y="1506"/>
                  </a:lnTo>
                  <a:lnTo>
                    <a:pt x="812" y="1506"/>
                  </a:lnTo>
                  <a:lnTo>
                    <a:pt x="811" y="1506"/>
                  </a:lnTo>
                  <a:lnTo>
                    <a:pt x="810" y="1506"/>
                  </a:lnTo>
                  <a:lnTo>
                    <a:pt x="809" y="1506"/>
                  </a:lnTo>
                  <a:lnTo>
                    <a:pt x="809" y="1508"/>
                  </a:lnTo>
                  <a:lnTo>
                    <a:pt x="807" y="1508"/>
                  </a:lnTo>
                  <a:lnTo>
                    <a:pt x="806" y="1508"/>
                  </a:lnTo>
                  <a:lnTo>
                    <a:pt x="806" y="1509"/>
                  </a:lnTo>
                  <a:lnTo>
                    <a:pt x="805" y="1510"/>
                  </a:lnTo>
                  <a:lnTo>
                    <a:pt x="806" y="1513"/>
                  </a:lnTo>
                  <a:lnTo>
                    <a:pt x="809" y="1514"/>
                  </a:lnTo>
                  <a:lnTo>
                    <a:pt x="811" y="1515"/>
                  </a:lnTo>
                  <a:lnTo>
                    <a:pt x="814" y="1516"/>
                  </a:lnTo>
                  <a:lnTo>
                    <a:pt x="816" y="1517"/>
                  </a:lnTo>
                  <a:lnTo>
                    <a:pt x="819" y="1520"/>
                  </a:lnTo>
                  <a:lnTo>
                    <a:pt x="820" y="1521"/>
                  </a:lnTo>
                  <a:lnTo>
                    <a:pt x="820" y="1524"/>
                  </a:lnTo>
                  <a:lnTo>
                    <a:pt x="820" y="1526"/>
                  </a:lnTo>
                  <a:lnTo>
                    <a:pt x="817" y="1530"/>
                  </a:lnTo>
                  <a:close/>
                  <a:moveTo>
                    <a:pt x="796" y="1492"/>
                  </a:moveTo>
                  <a:lnTo>
                    <a:pt x="794" y="1489"/>
                  </a:lnTo>
                  <a:lnTo>
                    <a:pt x="794" y="1487"/>
                  </a:lnTo>
                  <a:lnTo>
                    <a:pt x="794" y="1483"/>
                  </a:lnTo>
                  <a:lnTo>
                    <a:pt x="794" y="1480"/>
                  </a:lnTo>
                  <a:lnTo>
                    <a:pt x="795" y="1478"/>
                  </a:lnTo>
                  <a:lnTo>
                    <a:pt x="796" y="1475"/>
                  </a:lnTo>
                  <a:lnTo>
                    <a:pt x="798" y="1473"/>
                  </a:lnTo>
                  <a:lnTo>
                    <a:pt x="799" y="1470"/>
                  </a:lnTo>
                  <a:lnTo>
                    <a:pt x="801" y="1468"/>
                  </a:lnTo>
                  <a:lnTo>
                    <a:pt x="803" y="1466"/>
                  </a:lnTo>
                  <a:lnTo>
                    <a:pt x="804" y="1466"/>
                  </a:lnTo>
                  <a:lnTo>
                    <a:pt x="805" y="1466"/>
                  </a:lnTo>
                  <a:lnTo>
                    <a:pt x="806" y="1466"/>
                  </a:lnTo>
                  <a:lnTo>
                    <a:pt x="807" y="1467"/>
                  </a:lnTo>
                  <a:lnTo>
                    <a:pt x="809" y="1468"/>
                  </a:lnTo>
                  <a:lnTo>
                    <a:pt x="810" y="1469"/>
                  </a:lnTo>
                  <a:lnTo>
                    <a:pt x="810" y="1472"/>
                  </a:lnTo>
                  <a:lnTo>
                    <a:pt x="811" y="1473"/>
                  </a:lnTo>
                  <a:lnTo>
                    <a:pt x="811" y="1474"/>
                  </a:lnTo>
                  <a:lnTo>
                    <a:pt x="812" y="1478"/>
                  </a:lnTo>
                  <a:lnTo>
                    <a:pt x="812" y="1482"/>
                  </a:lnTo>
                  <a:lnTo>
                    <a:pt x="811" y="1484"/>
                  </a:lnTo>
                  <a:lnTo>
                    <a:pt x="810" y="1485"/>
                  </a:lnTo>
                  <a:lnTo>
                    <a:pt x="809" y="1487"/>
                  </a:lnTo>
                  <a:lnTo>
                    <a:pt x="806" y="1488"/>
                  </a:lnTo>
                  <a:lnTo>
                    <a:pt x="805" y="1489"/>
                  </a:lnTo>
                  <a:lnTo>
                    <a:pt x="803" y="1489"/>
                  </a:lnTo>
                  <a:lnTo>
                    <a:pt x="799" y="1490"/>
                  </a:lnTo>
                  <a:lnTo>
                    <a:pt x="796" y="1492"/>
                  </a:lnTo>
                  <a:close/>
                  <a:moveTo>
                    <a:pt x="790" y="1451"/>
                  </a:moveTo>
                  <a:lnTo>
                    <a:pt x="799" y="1432"/>
                  </a:lnTo>
                  <a:lnTo>
                    <a:pt x="800" y="1433"/>
                  </a:lnTo>
                  <a:lnTo>
                    <a:pt x="801" y="1435"/>
                  </a:lnTo>
                  <a:lnTo>
                    <a:pt x="801" y="1437"/>
                  </a:lnTo>
                  <a:lnTo>
                    <a:pt x="801" y="1438"/>
                  </a:lnTo>
                  <a:lnTo>
                    <a:pt x="801" y="1441"/>
                  </a:lnTo>
                  <a:lnTo>
                    <a:pt x="800" y="1442"/>
                  </a:lnTo>
                  <a:lnTo>
                    <a:pt x="799" y="1444"/>
                  </a:lnTo>
                  <a:lnTo>
                    <a:pt x="798" y="1447"/>
                  </a:lnTo>
                  <a:lnTo>
                    <a:pt x="798" y="1448"/>
                  </a:lnTo>
                  <a:lnTo>
                    <a:pt x="796" y="1451"/>
                  </a:lnTo>
                  <a:lnTo>
                    <a:pt x="790" y="1451"/>
                  </a:lnTo>
                  <a:close/>
                  <a:moveTo>
                    <a:pt x="731" y="684"/>
                  </a:moveTo>
                  <a:lnTo>
                    <a:pt x="663" y="696"/>
                  </a:lnTo>
                  <a:lnTo>
                    <a:pt x="663" y="702"/>
                  </a:lnTo>
                  <a:lnTo>
                    <a:pt x="669" y="704"/>
                  </a:lnTo>
                  <a:lnTo>
                    <a:pt x="676" y="705"/>
                  </a:lnTo>
                  <a:lnTo>
                    <a:pt x="682" y="705"/>
                  </a:lnTo>
                  <a:lnTo>
                    <a:pt x="690" y="705"/>
                  </a:lnTo>
                  <a:lnTo>
                    <a:pt x="697" y="706"/>
                  </a:lnTo>
                  <a:lnTo>
                    <a:pt x="705" y="705"/>
                  </a:lnTo>
                  <a:lnTo>
                    <a:pt x="712" y="705"/>
                  </a:lnTo>
                  <a:lnTo>
                    <a:pt x="718" y="704"/>
                  </a:lnTo>
                  <a:lnTo>
                    <a:pt x="724" y="701"/>
                  </a:lnTo>
                  <a:lnTo>
                    <a:pt x="731" y="699"/>
                  </a:lnTo>
                  <a:lnTo>
                    <a:pt x="729" y="701"/>
                  </a:lnTo>
                  <a:lnTo>
                    <a:pt x="729" y="704"/>
                  </a:lnTo>
                  <a:lnTo>
                    <a:pt x="731" y="706"/>
                  </a:lnTo>
                  <a:lnTo>
                    <a:pt x="732" y="708"/>
                  </a:lnTo>
                  <a:lnTo>
                    <a:pt x="733" y="711"/>
                  </a:lnTo>
                  <a:lnTo>
                    <a:pt x="734" y="712"/>
                  </a:lnTo>
                  <a:lnTo>
                    <a:pt x="737" y="713"/>
                  </a:lnTo>
                  <a:lnTo>
                    <a:pt x="739" y="715"/>
                  </a:lnTo>
                  <a:lnTo>
                    <a:pt x="741" y="716"/>
                  </a:lnTo>
                  <a:lnTo>
                    <a:pt x="743" y="717"/>
                  </a:lnTo>
                  <a:lnTo>
                    <a:pt x="732" y="723"/>
                  </a:lnTo>
                  <a:lnTo>
                    <a:pt x="722" y="731"/>
                  </a:lnTo>
                  <a:lnTo>
                    <a:pt x="712" y="739"/>
                  </a:lnTo>
                  <a:lnTo>
                    <a:pt x="702" y="747"/>
                  </a:lnTo>
                  <a:lnTo>
                    <a:pt x="694" y="753"/>
                  </a:lnTo>
                  <a:lnTo>
                    <a:pt x="685" y="757"/>
                  </a:lnTo>
                  <a:lnTo>
                    <a:pt x="675" y="758"/>
                  </a:lnTo>
                  <a:lnTo>
                    <a:pt x="665" y="754"/>
                  </a:lnTo>
                  <a:lnTo>
                    <a:pt x="655" y="747"/>
                  </a:lnTo>
                  <a:lnTo>
                    <a:pt x="645" y="732"/>
                  </a:lnTo>
                  <a:lnTo>
                    <a:pt x="644" y="738"/>
                  </a:lnTo>
                  <a:lnTo>
                    <a:pt x="646" y="744"/>
                  </a:lnTo>
                  <a:lnTo>
                    <a:pt x="649" y="748"/>
                  </a:lnTo>
                  <a:lnTo>
                    <a:pt x="654" y="753"/>
                  </a:lnTo>
                  <a:lnTo>
                    <a:pt x="660" y="756"/>
                  </a:lnTo>
                  <a:lnTo>
                    <a:pt x="665" y="759"/>
                  </a:lnTo>
                  <a:lnTo>
                    <a:pt x="671" y="763"/>
                  </a:lnTo>
                  <a:lnTo>
                    <a:pt x="676" y="767"/>
                  </a:lnTo>
                  <a:lnTo>
                    <a:pt x="681" y="772"/>
                  </a:lnTo>
                  <a:lnTo>
                    <a:pt x="684" y="777"/>
                  </a:lnTo>
                  <a:lnTo>
                    <a:pt x="710" y="758"/>
                  </a:lnTo>
                  <a:lnTo>
                    <a:pt x="710" y="1284"/>
                  </a:lnTo>
                  <a:lnTo>
                    <a:pt x="689" y="1229"/>
                  </a:lnTo>
                  <a:lnTo>
                    <a:pt x="671" y="1174"/>
                  </a:lnTo>
                  <a:lnTo>
                    <a:pt x="658" y="1118"/>
                  </a:lnTo>
                  <a:lnTo>
                    <a:pt x="646" y="1061"/>
                  </a:lnTo>
                  <a:lnTo>
                    <a:pt x="639" y="1005"/>
                  </a:lnTo>
                  <a:lnTo>
                    <a:pt x="633" y="948"/>
                  </a:lnTo>
                  <a:lnTo>
                    <a:pt x="628" y="893"/>
                  </a:lnTo>
                  <a:lnTo>
                    <a:pt x="625" y="836"/>
                  </a:lnTo>
                  <a:lnTo>
                    <a:pt x="623" y="779"/>
                  </a:lnTo>
                  <a:lnTo>
                    <a:pt x="620" y="723"/>
                  </a:lnTo>
                  <a:lnTo>
                    <a:pt x="622" y="725"/>
                  </a:lnTo>
                  <a:lnTo>
                    <a:pt x="623" y="725"/>
                  </a:lnTo>
                  <a:lnTo>
                    <a:pt x="623" y="726"/>
                  </a:lnTo>
                  <a:lnTo>
                    <a:pt x="624" y="726"/>
                  </a:lnTo>
                  <a:lnTo>
                    <a:pt x="625" y="726"/>
                  </a:lnTo>
                  <a:lnTo>
                    <a:pt x="627" y="726"/>
                  </a:lnTo>
                  <a:lnTo>
                    <a:pt x="633" y="720"/>
                  </a:lnTo>
                  <a:lnTo>
                    <a:pt x="627" y="713"/>
                  </a:lnTo>
                  <a:lnTo>
                    <a:pt x="630" y="706"/>
                  </a:lnTo>
                  <a:lnTo>
                    <a:pt x="635" y="699"/>
                  </a:lnTo>
                  <a:lnTo>
                    <a:pt x="640" y="692"/>
                  </a:lnTo>
                  <a:lnTo>
                    <a:pt x="646" y="686"/>
                  </a:lnTo>
                  <a:lnTo>
                    <a:pt x="654" y="681"/>
                  </a:lnTo>
                  <a:lnTo>
                    <a:pt x="660" y="675"/>
                  </a:lnTo>
                  <a:lnTo>
                    <a:pt x="667" y="671"/>
                  </a:lnTo>
                  <a:lnTo>
                    <a:pt x="675" y="666"/>
                  </a:lnTo>
                  <a:lnTo>
                    <a:pt x="682" y="663"/>
                  </a:lnTo>
                  <a:lnTo>
                    <a:pt x="690" y="660"/>
                  </a:lnTo>
                  <a:lnTo>
                    <a:pt x="694" y="661"/>
                  </a:lnTo>
                  <a:lnTo>
                    <a:pt x="698" y="664"/>
                  </a:lnTo>
                  <a:lnTo>
                    <a:pt x="703" y="666"/>
                  </a:lnTo>
                  <a:lnTo>
                    <a:pt x="708" y="669"/>
                  </a:lnTo>
                  <a:lnTo>
                    <a:pt x="713" y="671"/>
                  </a:lnTo>
                  <a:lnTo>
                    <a:pt x="717" y="675"/>
                  </a:lnTo>
                  <a:lnTo>
                    <a:pt x="722" y="678"/>
                  </a:lnTo>
                  <a:lnTo>
                    <a:pt x="726" y="680"/>
                  </a:lnTo>
                  <a:lnTo>
                    <a:pt x="728" y="683"/>
                  </a:lnTo>
                  <a:lnTo>
                    <a:pt x="731" y="684"/>
                  </a:lnTo>
                  <a:close/>
                  <a:moveTo>
                    <a:pt x="618" y="705"/>
                  </a:moveTo>
                  <a:lnTo>
                    <a:pt x="612" y="634"/>
                  </a:lnTo>
                  <a:lnTo>
                    <a:pt x="614" y="640"/>
                  </a:lnTo>
                  <a:lnTo>
                    <a:pt x="617" y="645"/>
                  </a:lnTo>
                  <a:lnTo>
                    <a:pt x="619" y="649"/>
                  </a:lnTo>
                  <a:lnTo>
                    <a:pt x="622" y="653"/>
                  </a:lnTo>
                  <a:lnTo>
                    <a:pt x="624" y="657"/>
                  </a:lnTo>
                  <a:lnTo>
                    <a:pt x="628" y="659"/>
                  </a:lnTo>
                  <a:lnTo>
                    <a:pt x="632" y="661"/>
                  </a:lnTo>
                  <a:lnTo>
                    <a:pt x="635" y="665"/>
                  </a:lnTo>
                  <a:lnTo>
                    <a:pt x="640" y="669"/>
                  </a:lnTo>
                  <a:lnTo>
                    <a:pt x="645" y="673"/>
                  </a:lnTo>
                  <a:lnTo>
                    <a:pt x="643" y="675"/>
                  </a:lnTo>
                  <a:lnTo>
                    <a:pt x="641" y="678"/>
                  </a:lnTo>
                  <a:lnTo>
                    <a:pt x="639" y="679"/>
                  </a:lnTo>
                  <a:lnTo>
                    <a:pt x="638" y="680"/>
                  </a:lnTo>
                  <a:lnTo>
                    <a:pt x="635" y="680"/>
                  </a:lnTo>
                  <a:lnTo>
                    <a:pt x="634" y="681"/>
                  </a:lnTo>
                  <a:lnTo>
                    <a:pt x="632" y="681"/>
                  </a:lnTo>
                  <a:lnTo>
                    <a:pt x="629" y="681"/>
                  </a:lnTo>
                  <a:lnTo>
                    <a:pt x="627" y="681"/>
                  </a:lnTo>
                  <a:lnTo>
                    <a:pt x="624" y="681"/>
                  </a:lnTo>
                  <a:lnTo>
                    <a:pt x="628" y="683"/>
                  </a:lnTo>
                  <a:lnTo>
                    <a:pt x="629" y="685"/>
                  </a:lnTo>
                  <a:lnTo>
                    <a:pt x="630" y="687"/>
                  </a:lnTo>
                  <a:lnTo>
                    <a:pt x="629" y="690"/>
                  </a:lnTo>
                  <a:lnTo>
                    <a:pt x="628" y="692"/>
                  </a:lnTo>
                  <a:lnTo>
                    <a:pt x="625" y="695"/>
                  </a:lnTo>
                  <a:lnTo>
                    <a:pt x="623" y="697"/>
                  </a:lnTo>
                  <a:lnTo>
                    <a:pt x="620" y="700"/>
                  </a:lnTo>
                  <a:lnTo>
                    <a:pt x="619" y="702"/>
                  </a:lnTo>
                  <a:lnTo>
                    <a:pt x="618" y="705"/>
                  </a:lnTo>
                  <a:close/>
                  <a:moveTo>
                    <a:pt x="713" y="634"/>
                  </a:moveTo>
                  <a:lnTo>
                    <a:pt x="695" y="619"/>
                  </a:lnTo>
                  <a:lnTo>
                    <a:pt x="697" y="621"/>
                  </a:lnTo>
                  <a:lnTo>
                    <a:pt x="700" y="622"/>
                  </a:lnTo>
                  <a:lnTo>
                    <a:pt x="702" y="623"/>
                  </a:lnTo>
                  <a:lnTo>
                    <a:pt x="703" y="624"/>
                  </a:lnTo>
                  <a:lnTo>
                    <a:pt x="705" y="626"/>
                  </a:lnTo>
                  <a:lnTo>
                    <a:pt x="706" y="627"/>
                  </a:lnTo>
                  <a:lnTo>
                    <a:pt x="708" y="628"/>
                  </a:lnTo>
                  <a:lnTo>
                    <a:pt x="710" y="631"/>
                  </a:lnTo>
                  <a:lnTo>
                    <a:pt x="711" y="632"/>
                  </a:lnTo>
                  <a:lnTo>
                    <a:pt x="713" y="634"/>
                  </a:lnTo>
                  <a:close/>
                  <a:moveTo>
                    <a:pt x="713" y="645"/>
                  </a:moveTo>
                  <a:lnTo>
                    <a:pt x="710" y="647"/>
                  </a:lnTo>
                  <a:lnTo>
                    <a:pt x="706" y="647"/>
                  </a:lnTo>
                  <a:lnTo>
                    <a:pt x="701" y="648"/>
                  </a:lnTo>
                  <a:lnTo>
                    <a:pt x="697" y="649"/>
                  </a:lnTo>
                  <a:lnTo>
                    <a:pt x="694" y="650"/>
                  </a:lnTo>
                  <a:lnTo>
                    <a:pt x="690" y="652"/>
                  </a:lnTo>
                  <a:lnTo>
                    <a:pt x="686" y="652"/>
                  </a:lnTo>
                  <a:lnTo>
                    <a:pt x="682" y="652"/>
                  </a:lnTo>
                  <a:lnTo>
                    <a:pt x="679" y="652"/>
                  </a:lnTo>
                  <a:lnTo>
                    <a:pt x="675" y="652"/>
                  </a:lnTo>
                  <a:lnTo>
                    <a:pt x="680" y="652"/>
                  </a:lnTo>
                  <a:lnTo>
                    <a:pt x="624" y="565"/>
                  </a:lnTo>
                  <a:lnTo>
                    <a:pt x="713" y="645"/>
                  </a:lnTo>
                  <a:close/>
                  <a:moveTo>
                    <a:pt x="615" y="575"/>
                  </a:moveTo>
                  <a:lnTo>
                    <a:pt x="617" y="585"/>
                  </a:lnTo>
                  <a:lnTo>
                    <a:pt x="619" y="592"/>
                  </a:lnTo>
                  <a:lnTo>
                    <a:pt x="623" y="600"/>
                  </a:lnTo>
                  <a:lnTo>
                    <a:pt x="628" y="607"/>
                  </a:lnTo>
                  <a:lnTo>
                    <a:pt x="634" y="614"/>
                  </a:lnTo>
                  <a:lnTo>
                    <a:pt x="640" y="621"/>
                  </a:lnTo>
                  <a:lnTo>
                    <a:pt x="646" y="628"/>
                  </a:lnTo>
                  <a:lnTo>
                    <a:pt x="653" y="634"/>
                  </a:lnTo>
                  <a:lnTo>
                    <a:pt x="659" y="643"/>
                  </a:lnTo>
                  <a:lnTo>
                    <a:pt x="665" y="652"/>
                  </a:lnTo>
                  <a:lnTo>
                    <a:pt x="656" y="666"/>
                  </a:lnTo>
                  <a:lnTo>
                    <a:pt x="649" y="663"/>
                  </a:lnTo>
                  <a:lnTo>
                    <a:pt x="643" y="658"/>
                  </a:lnTo>
                  <a:lnTo>
                    <a:pt x="638" y="653"/>
                  </a:lnTo>
                  <a:lnTo>
                    <a:pt x="632" y="648"/>
                  </a:lnTo>
                  <a:lnTo>
                    <a:pt x="628" y="642"/>
                  </a:lnTo>
                  <a:lnTo>
                    <a:pt x="623" y="636"/>
                  </a:lnTo>
                  <a:lnTo>
                    <a:pt x="619" y="628"/>
                  </a:lnTo>
                  <a:lnTo>
                    <a:pt x="615" y="622"/>
                  </a:lnTo>
                  <a:lnTo>
                    <a:pt x="613" y="614"/>
                  </a:lnTo>
                  <a:lnTo>
                    <a:pt x="609" y="607"/>
                  </a:lnTo>
                  <a:lnTo>
                    <a:pt x="615" y="575"/>
                  </a:lnTo>
                  <a:close/>
                  <a:moveTo>
                    <a:pt x="505" y="660"/>
                  </a:moveTo>
                  <a:lnTo>
                    <a:pt x="508" y="649"/>
                  </a:lnTo>
                  <a:lnTo>
                    <a:pt x="513" y="640"/>
                  </a:lnTo>
                  <a:lnTo>
                    <a:pt x="519" y="633"/>
                  </a:lnTo>
                  <a:lnTo>
                    <a:pt x="527" y="628"/>
                  </a:lnTo>
                  <a:lnTo>
                    <a:pt x="537" y="624"/>
                  </a:lnTo>
                  <a:lnTo>
                    <a:pt x="549" y="621"/>
                  </a:lnTo>
                  <a:lnTo>
                    <a:pt x="560" y="618"/>
                  </a:lnTo>
                  <a:lnTo>
                    <a:pt x="570" y="614"/>
                  </a:lnTo>
                  <a:lnTo>
                    <a:pt x="580" y="611"/>
                  </a:lnTo>
                  <a:lnTo>
                    <a:pt x="588" y="605"/>
                  </a:lnTo>
                  <a:lnTo>
                    <a:pt x="591" y="608"/>
                  </a:lnTo>
                  <a:lnTo>
                    <a:pt x="593" y="612"/>
                  </a:lnTo>
                  <a:lnTo>
                    <a:pt x="596" y="614"/>
                  </a:lnTo>
                  <a:lnTo>
                    <a:pt x="598" y="617"/>
                  </a:lnTo>
                  <a:lnTo>
                    <a:pt x="599" y="619"/>
                  </a:lnTo>
                  <a:lnTo>
                    <a:pt x="599" y="622"/>
                  </a:lnTo>
                  <a:lnTo>
                    <a:pt x="601" y="626"/>
                  </a:lnTo>
                  <a:lnTo>
                    <a:pt x="599" y="629"/>
                  </a:lnTo>
                  <a:lnTo>
                    <a:pt x="598" y="633"/>
                  </a:lnTo>
                  <a:lnTo>
                    <a:pt x="597" y="639"/>
                  </a:lnTo>
                  <a:lnTo>
                    <a:pt x="588" y="631"/>
                  </a:lnTo>
                  <a:lnTo>
                    <a:pt x="587" y="632"/>
                  </a:lnTo>
                  <a:lnTo>
                    <a:pt x="586" y="633"/>
                  </a:lnTo>
                  <a:lnTo>
                    <a:pt x="584" y="634"/>
                  </a:lnTo>
                  <a:lnTo>
                    <a:pt x="584" y="636"/>
                  </a:lnTo>
                  <a:lnTo>
                    <a:pt x="583" y="636"/>
                  </a:lnTo>
                  <a:lnTo>
                    <a:pt x="582" y="637"/>
                  </a:lnTo>
                  <a:lnTo>
                    <a:pt x="581" y="637"/>
                  </a:lnTo>
                  <a:lnTo>
                    <a:pt x="580" y="637"/>
                  </a:lnTo>
                  <a:lnTo>
                    <a:pt x="586" y="619"/>
                  </a:lnTo>
                  <a:lnTo>
                    <a:pt x="582" y="618"/>
                  </a:lnTo>
                  <a:lnTo>
                    <a:pt x="580" y="618"/>
                  </a:lnTo>
                  <a:lnTo>
                    <a:pt x="577" y="621"/>
                  </a:lnTo>
                  <a:lnTo>
                    <a:pt x="575" y="623"/>
                  </a:lnTo>
                  <a:lnTo>
                    <a:pt x="573" y="627"/>
                  </a:lnTo>
                  <a:lnTo>
                    <a:pt x="571" y="629"/>
                  </a:lnTo>
                  <a:lnTo>
                    <a:pt x="570" y="632"/>
                  </a:lnTo>
                  <a:lnTo>
                    <a:pt x="568" y="632"/>
                  </a:lnTo>
                  <a:lnTo>
                    <a:pt x="566" y="631"/>
                  </a:lnTo>
                  <a:lnTo>
                    <a:pt x="565" y="628"/>
                  </a:lnTo>
                  <a:lnTo>
                    <a:pt x="552" y="649"/>
                  </a:lnTo>
                  <a:lnTo>
                    <a:pt x="552" y="647"/>
                  </a:lnTo>
                  <a:lnTo>
                    <a:pt x="552" y="645"/>
                  </a:lnTo>
                  <a:lnTo>
                    <a:pt x="552" y="643"/>
                  </a:lnTo>
                  <a:lnTo>
                    <a:pt x="553" y="640"/>
                  </a:lnTo>
                  <a:lnTo>
                    <a:pt x="555" y="639"/>
                  </a:lnTo>
                  <a:lnTo>
                    <a:pt x="555" y="638"/>
                  </a:lnTo>
                  <a:lnTo>
                    <a:pt x="556" y="636"/>
                  </a:lnTo>
                  <a:lnTo>
                    <a:pt x="555" y="634"/>
                  </a:lnTo>
                  <a:lnTo>
                    <a:pt x="555" y="632"/>
                  </a:lnTo>
                  <a:lnTo>
                    <a:pt x="552" y="631"/>
                  </a:lnTo>
                  <a:lnTo>
                    <a:pt x="545" y="637"/>
                  </a:lnTo>
                  <a:lnTo>
                    <a:pt x="537" y="644"/>
                  </a:lnTo>
                  <a:lnTo>
                    <a:pt x="532" y="653"/>
                  </a:lnTo>
                  <a:lnTo>
                    <a:pt x="527" y="661"/>
                  </a:lnTo>
                  <a:lnTo>
                    <a:pt x="524" y="670"/>
                  </a:lnTo>
                  <a:lnTo>
                    <a:pt x="520" y="681"/>
                  </a:lnTo>
                  <a:lnTo>
                    <a:pt x="519" y="691"/>
                  </a:lnTo>
                  <a:lnTo>
                    <a:pt x="519" y="702"/>
                  </a:lnTo>
                  <a:lnTo>
                    <a:pt x="520" y="713"/>
                  </a:lnTo>
                  <a:lnTo>
                    <a:pt x="523" y="726"/>
                  </a:lnTo>
                  <a:lnTo>
                    <a:pt x="524" y="730"/>
                  </a:lnTo>
                  <a:lnTo>
                    <a:pt x="526" y="731"/>
                  </a:lnTo>
                  <a:lnTo>
                    <a:pt x="529" y="732"/>
                  </a:lnTo>
                  <a:lnTo>
                    <a:pt x="530" y="732"/>
                  </a:lnTo>
                  <a:lnTo>
                    <a:pt x="532" y="731"/>
                  </a:lnTo>
                  <a:lnTo>
                    <a:pt x="535" y="730"/>
                  </a:lnTo>
                  <a:lnTo>
                    <a:pt x="537" y="728"/>
                  </a:lnTo>
                  <a:lnTo>
                    <a:pt x="540" y="727"/>
                  </a:lnTo>
                  <a:lnTo>
                    <a:pt x="542" y="727"/>
                  </a:lnTo>
                  <a:lnTo>
                    <a:pt x="544" y="728"/>
                  </a:lnTo>
                  <a:lnTo>
                    <a:pt x="544" y="732"/>
                  </a:lnTo>
                  <a:lnTo>
                    <a:pt x="546" y="732"/>
                  </a:lnTo>
                  <a:lnTo>
                    <a:pt x="547" y="732"/>
                  </a:lnTo>
                  <a:lnTo>
                    <a:pt x="550" y="732"/>
                  </a:lnTo>
                  <a:lnTo>
                    <a:pt x="551" y="730"/>
                  </a:lnTo>
                  <a:lnTo>
                    <a:pt x="553" y="728"/>
                  </a:lnTo>
                  <a:lnTo>
                    <a:pt x="555" y="727"/>
                  </a:lnTo>
                  <a:lnTo>
                    <a:pt x="557" y="726"/>
                  </a:lnTo>
                  <a:lnTo>
                    <a:pt x="558" y="725"/>
                  </a:lnTo>
                  <a:lnTo>
                    <a:pt x="561" y="723"/>
                  </a:lnTo>
                  <a:lnTo>
                    <a:pt x="565" y="723"/>
                  </a:lnTo>
                  <a:lnTo>
                    <a:pt x="562" y="725"/>
                  </a:lnTo>
                  <a:lnTo>
                    <a:pt x="562" y="727"/>
                  </a:lnTo>
                  <a:lnTo>
                    <a:pt x="562" y="728"/>
                  </a:lnTo>
                  <a:lnTo>
                    <a:pt x="562" y="730"/>
                  </a:lnTo>
                  <a:lnTo>
                    <a:pt x="562" y="732"/>
                  </a:lnTo>
                  <a:lnTo>
                    <a:pt x="563" y="733"/>
                  </a:lnTo>
                  <a:lnTo>
                    <a:pt x="565" y="736"/>
                  </a:lnTo>
                  <a:lnTo>
                    <a:pt x="565" y="737"/>
                  </a:lnTo>
                  <a:lnTo>
                    <a:pt x="565" y="739"/>
                  </a:lnTo>
                  <a:lnTo>
                    <a:pt x="565" y="741"/>
                  </a:lnTo>
                  <a:lnTo>
                    <a:pt x="566" y="741"/>
                  </a:lnTo>
                  <a:lnTo>
                    <a:pt x="567" y="741"/>
                  </a:lnTo>
                  <a:lnTo>
                    <a:pt x="568" y="739"/>
                  </a:lnTo>
                  <a:lnTo>
                    <a:pt x="570" y="739"/>
                  </a:lnTo>
                  <a:lnTo>
                    <a:pt x="570" y="738"/>
                  </a:lnTo>
                  <a:lnTo>
                    <a:pt x="571" y="737"/>
                  </a:lnTo>
                  <a:lnTo>
                    <a:pt x="571" y="736"/>
                  </a:lnTo>
                  <a:lnTo>
                    <a:pt x="571" y="734"/>
                  </a:lnTo>
                  <a:lnTo>
                    <a:pt x="571" y="723"/>
                  </a:lnTo>
                  <a:lnTo>
                    <a:pt x="573" y="726"/>
                  </a:lnTo>
                  <a:lnTo>
                    <a:pt x="576" y="723"/>
                  </a:lnTo>
                  <a:lnTo>
                    <a:pt x="580" y="721"/>
                  </a:lnTo>
                  <a:lnTo>
                    <a:pt x="583" y="717"/>
                  </a:lnTo>
                  <a:lnTo>
                    <a:pt x="588" y="713"/>
                  </a:lnTo>
                  <a:lnTo>
                    <a:pt x="592" y="708"/>
                  </a:lnTo>
                  <a:lnTo>
                    <a:pt x="596" y="704"/>
                  </a:lnTo>
                  <a:lnTo>
                    <a:pt x="598" y="699"/>
                  </a:lnTo>
                  <a:lnTo>
                    <a:pt x="601" y="692"/>
                  </a:lnTo>
                  <a:lnTo>
                    <a:pt x="603" y="687"/>
                  </a:lnTo>
                  <a:lnTo>
                    <a:pt x="603" y="681"/>
                  </a:lnTo>
                  <a:lnTo>
                    <a:pt x="603" y="680"/>
                  </a:lnTo>
                  <a:lnTo>
                    <a:pt x="603" y="679"/>
                  </a:lnTo>
                  <a:lnTo>
                    <a:pt x="603" y="678"/>
                  </a:lnTo>
                  <a:lnTo>
                    <a:pt x="603" y="676"/>
                  </a:lnTo>
                  <a:lnTo>
                    <a:pt x="603" y="675"/>
                  </a:lnTo>
                  <a:lnTo>
                    <a:pt x="603" y="674"/>
                  </a:lnTo>
                  <a:lnTo>
                    <a:pt x="603" y="673"/>
                  </a:lnTo>
                  <a:lnTo>
                    <a:pt x="603" y="674"/>
                  </a:lnTo>
                  <a:lnTo>
                    <a:pt x="603" y="675"/>
                  </a:lnTo>
                  <a:lnTo>
                    <a:pt x="603" y="676"/>
                  </a:lnTo>
                  <a:lnTo>
                    <a:pt x="603" y="678"/>
                  </a:lnTo>
                  <a:lnTo>
                    <a:pt x="603" y="679"/>
                  </a:lnTo>
                  <a:lnTo>
                    <a:pt x="603" y="680"/>
                  </a:lnTo>
                  <a:lnTo>
                    <a:pt x="603" y="681"/>
                  </a:lnTo>
                  <a:lnTo>
                    <a:pt x="609" y="767"/>
                  </a:lnTo>
                  <a:lnTo>
                    <a:pt x="614" y="851"/>
                  </a:lnTo>
                  <a:lnTo>
                    <a:pt x="619" y="935"/>
                  </a:lnTo>
                  <a:lnTo>
                    <a:pt x="624" y="1019"/>
                  </a:lnTo>
                  <a:lnTo>
                    <a:pt x="629" y="1103"/>
                  </a:lnTo>
                  <a:lnTo>
                    <a:pt x="633" y="1187"/>
                  </a:lnTo>
                  <a:lnTo>
                    <a:pt x="638" y="1271"/>
                  </a:lnTo>
                  <a:lnTo>
                    <a:pt x="643" y="1355"/>
                  </a:lnTo>
                  <a:lnTo>
                    <a:pt x="648" y="1441"/>
                  </a:lnTo>
                  <a:lnTo>
                    <a:pt x="654" y="1527"/>
                  </a:lnTo>
                  <a:lnTo>
                    <a:pt x="644" y="1511"/>
                  </a:lnTo>
                  <a:lnTo>
                    <a:pt x="633" y="1494"/>
                  </a:lnTo>
                  <a:lnTo>
                    <a:pt x="623" y="1477"/>
                  </a:lnTo>
                  <a:lnTo>
                    <a:pt x="612" y="1459"/>
                  </a:lnTo>
                  <a:lnTo>
                    <a:pt x="602" y="1441"/>
                  </a:lnTo>
                  <a:lnTo>
                    <a:pt x="592" y="1422"/>
                  </a:lnTo>
                  <a:lnTo>
                    <a:pt x="583" y="1402"/>
                  </a:lnTo>
                  <a:lnTo>
                    <a:pt x="576" y="1383"/>
                  </a:lnTo>
                  <a:lnTo>
                    <a:pt x="570" y="1362"/>
                  </a:lnTo>
                  <a:lnTo>
                    <a:pt x="565" y="1341"/>
                  </a:lnTo>
                  <a:lnTo>
                    <a:pt x="558" y="1322"/>
                  </a:lnTo>
                  <a:lnTo>
                    <a:pt x="552" y="1302"/>
                  </a:lnTo>
                  <a:lnTo>
                    <a:pt x="545" y="1282"/>
                  </a:lnTo>
                  <a:lnTo>
                    <a:pt x="539" y="1263"/>
                  </a:lnTo>
                  <a:lnTo>
                    <a:pt x="534" y="1242"/>
                  </a:lnTo>
                  <a:lnTo>
                    <a:pt x="529" y="1222"/>
                  </a:lnTo>
                  <a:lnTo>
                    <a:pt x="524" y="1202"/>
                  </a:lnTo>
                  <a:lnTo>
                    <a:pt x="520" y="1182"/>
                  </a:lnTo>
                  <a:lnTo>
                    <a:pt x="518" y="1162"/>
                  </a:lnTo>
                  <a:lnTo>
                    <a:pt x="516" y="1144"/>
                  </a:lnTo>
                  <a:lnTo>
                    <a:pt x="511" y="1124"/>
                  </a:lnTo>
                  <a:lnTo>
                    <a:pt x="513" y="1123"/>
                  </a:lnTo>
                  <a:lnTo>
                    <a:pt x="514" y="1124"/>
                  </a:lnTo>
                  <a:lnTo>
                    <a:pt x="515" y="1124"/>
                  </a:lnTo>
                  <a:lnTo>
                    <a:pt x="516" y="1124"/>
                  </a:lnTo>
                  <a:lnTo>
                    <a:pt x="519" y="1124"/>
                  </a:lnTo>
                  <a:lnTo>
                    <a:pt x="520" y="1124"/>
                  </a:lnTo>
                  <a:lnTo>
                    <a:pt x="521" y="1123"/>
                  </a:lnTo>
                  <a:lnTo>
                    <a:pt x="523" y="1120"/>
                  </a:lnTo>
                  <a:lnTo>
                    <a:pt x="523" y="1118"/>
                  </a:lnTo>
                  <a:lnTo>
                    <a:pt x="523" y="1115"/>
                  </a:lnTo>
                  <a:lnTo>
                    <a:pt x="523" y="1113"/>
                  </a:lnTo>
                  <a:lnTo>
                    <a:pt x="523" y="1112"/>
                  </a:lnTo>
                  <a:lnTo>
                    <a:pt x="523" y="1109"/>
                  </a:lnTo>
                  <a:lnTo>
                    <a:pt x="521" y="1108"/>
                  </a:lnTo>
                  <a:lnTo>
                    <a:pt x="520" y="1107"/>
                  </a:lnTo>
                  <a:lnTo>
                    <a:pt x="519" y="1106"/>
                  </a:lnTo>
                  <a:lnTo>
                    <a:pt x="518" y="1104"/>
                  </a:lnTo>
                  <a:lnTo>
                    <a:pt x="515" y="1103"/>
                  </a:lnTo>
                  <a:lnTo>
                    <a:pt x="514" y="1103"/>
                  </a:lnTo>
                  <a:lnTo>
                    <a:pt x="513" y="1104"/>
                  </a:lnTo>
                  <a:lnTo>
                    <a:pt x="511" y="1104"/>
                  </a:lnTo>
                  <a:lnTo>
                    <a:pt x="511" y="1106"/>
                  </a:lnTo>
                  <a:lnTo>
                    <a:pt x="510" y="1107"/>
                  </a:lnTo>
                  <a:lnTo>
                    <a:pt x="510" y="1108"/>
                  </a:lnTo>
                  <a:lnTo>
                    <a:pt x="510" y="1109"/>
                  </a:lnTo>
                  <a:lnTo>
                    <a:pt x="511" y="1111"/>
                  </a:lnTo>
                  <a:lnTo>
                    <a:pt x="511" y="1112"/>
                  </a:lnTo>
                  <a:lnTo>
                    <a:pt x="511" y="1113"/>
                  </a:lnTo>
                  <a:lnTo>
                    <a:pt x="511" y="1114"/>
                  </a:lnTo>
                  <a:lnTo>
                    <a:pt x="505" y="1068"/>
                  </a:lnTo>
                  <a:lnTo>
                    <a:pt x="500" y="1023"/>
                  </a:lnTo>
                  <a:lnTo>
                    <a:pt x="497" y="978"/>
                  </a:lnTo>
                  <a:lnTo>
                    <a:pt x="495" y="932"/>
                  </a:lnTo>
                  <a:lnTo>
                    <a:pt x="495" y="888"/>
                  </a:lnTo>
                  <a:lnTo>
                    <a:pt x="495" y="842"/>
                  </a:lnTo>
                  <a:lnTo>
                    <a:pt x="497" y="798"/>
                  </a:lnTo>
                  <a:lnTo>
                    <a:pt x="499" y="752"/>
                  </a:lnTo>
                  <a:lnTo>
                    <a:pt x="501" y="706"/>
                  </a:lnTo>
                  <a:lnTo>
                    <a:pt x="505" y="660"/>
                  </a:lnTo>
                  <a:close/>
                  <a:moveTo>
                    <a:pt x="223" y="1985"/>
                  </a:moveTo>
                  <a:lnTo>
                    <a:pt x="219" y="1981"/>
                  </a:lnTo>
                  <a:lnTo>
                    <a:pt x="218" y="1978"/>
                  </a:lnTo>
                  <a:lnTo>
                    <a:pt x="216" y="1974"/>
                  </a:lnTo>
                  <a:lnTo>
                    <a:pt x="218" y="1970"/>
                  </a:lnTo>
                  <a:lnTo>
                    <a:pt x="218" y="1967"/>
                  </a:lnTo>
                  <a:lnTo>
                    <a:pt x="219" y="1963"/>
                  </a:lnTo>
                  <a:lnTo>
                    <a:pt x="220" y="1958"/>
                  </a:lnTo>
                  <a:lnTo>
                    <a:pt x="220" y="1954"/>
                  </a:lnTo>
                  <a:lnTo>
                    <a:pt x="220" y="1949"/>
                  </a:lnTo>
                  <a:lnTo>
                    <a:pt x="219" y="1945"/>
                  </a:lnTo>
                  <a:lnTo>
                    <a:pt x="220" y="1948"/>
                  </a:lnTo>
                  <a:lnTo>
                    <a:pt x="223" y="1950"/>
                  </a:lnTo>
                  <a:lnTo>
                    <a:pt x="224" y="1953"/>
                  </a:lnTo>
                  <a:lnTo>
                    <a:pt x="226" y="1957"/>
                  </a:lnTo>
                  <a:lnTo>
                    <a:pt x="229" y="1959"/>
                  </a:lnTo>
                  <a:lnTo>
                    <a:pt x="230" y="1963"/>
                  </a:lnTo>
                  <a:lnTo>
                    <a:pt x="233" y="1965"/>
                  </a:lnTo>
                  <a:lnTo>
                    <a:pt x="235" y="1969"/>
                  </a:lnTo>
                  <a:lnTo>
                    <a:pt x="236" y="1971"/>
                  </a:lnTo>
                  <a:lnTo>
                    <a:pt x="238" y="1975"/>
                  </a:lnTo>
                  <a:lnTo>
                    <a:pt x="223" y="1985"/>
                  </a:lnTo>
                  <a:close/>
                  <a:moveTo>
                    <a:pt x="314" y="1886"/>
                  </a:moveTo>
                  <a:lnTo>
                    <a:pt x="314" y="1896"/>
                  </a:lnTo>
                  <a:lnTo>
                    <a:pt x="309" y="1900"/>
                  </a:lnTo>
                  <a:lnTo>
                    <a:pt x="307" y="1902"/>
                  </a:lnTo>
                  <a:lnTo>
                    <a:pt x="303" y="1906"/>
                  </a:lnTo>
                  <a:lnTo>
                    <a:pt x="301" y="1910"/>
                  </a:lnTo>
                  <a:lnTo>
                    <a:pt x="300" y="1912"/>
                  </a:lnTo>
                  <a:lnTo>
                    <a:pt x="297" y="1916"/>
                  </a:lnTo>
                  <a:lnTo>
                    <a:pt x="296" y="1919"/>
                  </a:lnTo>
                  <a:lnTo>
                    <a:pt x="295" y="1923"/>
                  </a:lnTo>
                  <a:lnTo>
                    <a:pt x="293" y="1928"/>
                  </a:lnTo>
                  <a:lnTo>
                    <a:pt x="291" y="1934"/>
                  </a:lnTo>
                  <a:lnTo>
                    <a:pt x="288" y="1931"/>
                  </a:lnTo>
                  <a:lnTo>
                    <a:pt x="287" y="1934"/>
                  </a:lnTo>
                  <a:lnTo>
                    <a:pt x="285" y="1939"/>
                  </a:lnTo>
                  <a:lnTo>
                    <a:pt x="282" y="1943"/>
                  </a:lnTo>
                  <a:lnTo>
                    <a:pt x="281" y="1948"/>
                  </a:lnTo>
                  <a:lnTo>
                    <a:pt x="278" y="1952"/>
                  </a:lnTo>
                  <a:lnTo>
                    <a:pt x="277" y="1955"/>
                  </a:lnTo>
                  <a:lnTo>
                    <a:pt x="277" y="1960"/>
                  </a:lnTo>
                  <a:lnTo>
                    <a:pt x="277" y="1964"/>
                  </a:lnTo>
                  <a:lnTo>
                    <a:pt x="278" y="1968"/>
                  </a:lnTo>
                  <a:lnTo>
                    <a:pt x="282" y="1973"/>
                  </a:lnTo>
                  <a:lnTo>
                    <a:pt x="285" y="1967"/>
                  </a:lnTo>
                  <a:lnTo>
                    <a:pt x="285" y="1965"/>
                  </a:lnTo>
                  <a:lnTo>
                    <a:pt x="286" y="1964"/>
                  </a:lnTo>
                  <a:lnTo>
                    <a:pt x="286" y="1963"/>
                  </a:lnTo>
                  <a:lnTo>
                    <a:pt x="286" y="1962"/>
                  </a:lnTo>
                  <a:lnTo>
                    <a:pt x="287" y="1962"/>
                  </a:lnTo>
                  <a:lnTo>
                    <a:pt x="287" y="1960"/>
                  </a:lnTo>
                  <a:lnTo>
                    <a:pt x="288" y="1959"/>
                  </a:lnTo>
                  <a:lnTo>
                    <a:pt x="290" y="1958"/>
                  </a:lnTo>
                  <a:lnTo>
                    <a:pt x="290" y="1957"/>
                  </a:lnTo>
                  <a:lnTo>
                    <a:pt x="291" y="1955"/>
                  </a:lnTo>
                  <a:lnTo>
                    <a:pt x="285" y="1967"/>
                  </a:lnTo>
                  <a:lnTo>
                    <a:pt x="283" y="1974"/>
                  </a:lnTo>
                  <a:lnTo>
                    <a:pt x="285" y="1981"/>
                  </a:lnTo>
                  <a:lnTo>
                    <a:pt x="286" y="1989"/>
                  </a:lnTo>
                  <a:lnTo>
                    <a:pt x="290" y="1997"/>
                  </a:lnTo>
                  <a:lnTo>
                    <a:pt x="292" y="2005"/>
                  </a:lnTo>
                  <a:lnTo>
                    <a:pt x="296" y="2014"/>
                  </a:lnTo>
                  <a:lnTo>
                    <a:pt x="300" y="2021"/>
                  </a:lnTo>
                  <a:lnTo>
                    <a:pt x="303" y="2028"/>
                  </a:lnTo>
                  <a:lnTo>
                    <a:pt x="306" y="2037"/>
                  </a:lnTo>
                  <a:lnTo>
                    <a:pt x="308" y="2044"/>
                  </a:lnTo>
                  <a:lnTo>
                    <a:pt x="314" y="2124"/>
                  </a:lnTo>
                  <a:lnTo>
                    <a:pt x="312" y="2108"/>
                  </a:lnTo>
                  <a:lnTo>
                    <a:pt x="309" y="2090"/>
                  </a:lnTo>
                  <a:lnTo>
                    <a:pt x="307" y="2073"/>
                  </a:lnTo>
                  <a:lnTo>
                    <a:pt x="303" y="2054"/>
                  </a:lnTo>
                  <a:lnTo>
                    <a:pt x="298" y="2036"/>
                  </a:lnTo>
                  <a:lnTo>
                    <a:pt x="293" y="2016"/>
                  </a:lnTo>
                  <a:lnTo>
                    <a:pt x="287" y="1997"/>
                  </a:lnTo>
                  <a:lnTo>
                    <a:pt x="280" y="1979"/>
                  </a:lnTo>
                  <a:lnTo>
                    <a:pt x="271" y="1960"/>
                  </a:lnTo>
                  <a:lnTo>
                    <a:pt x="261" y="1943"/>
                  </a:lnTo>
                  <a:lnTo>
                    <a:pt x="264" y="1928"/>
                  </a:lnTo>
                  <a:lnTo>
                    <a:pt x="267" y="1916"/>
                  </a:lnTo>
                  <a:lnTo>
                    <a:pt x="273" y="1902"/>
                  </a:lnTo>
                  <a:lnTo>
                    <a:pt x="281" y="1891"/>
                  </a:lnTo>
                  <a:lnTo>
                    <a:pt x="288" y="1880"/>
                  </a:lnTo>
                  <a:lnTo>
                    <a:pt x="298" y="1870"/>
                  </a:lnTo>
                  <a:lnTo>
                    <a:pt x="308" y="1861"/>
                  </a:lnTo>
                  <a:lnTo>
                    <a:pt x="319" y="1853"/>
                  </a:lnTo>
                  <a:lnTo>
                    <a:pt x="332" y="1847"/>
                  </a:lnTo>
                  <a:lnTo>
                    <a:pt x="344" y="1842"/>
                  </a:lnTo>
                  <a:lnTo>
                    <a:pt x="340" y="1845"/>
                  </a:lnTo>
                  <a:lnTo>
                    <a:pt x="338" y="1850"/>
                  </a:lnTo>
                  <a:lnTo>
                    <a:pt x="335" y="1855"/>
                  </a:lnTo>
                  <a:lnTo>
                    <a:pt x="333" y="1859"/>
                  </a:lnTo>
                  <a:lnTo>
                    <a:pt x="330" y="1864"/>
                  </a:lnTo>
                  <a:lnTo>
                    <a:pt x="328" y="1869"/>
                  </a:lnTo>
                  <a:lnTo>
                    <a:pt x="326" y="1874"/>
                  </a:lnTo>
                  <a:lnTo>
                    <a:pt x="322" y="1877"/>
                  </a:lnTo>
                  <a:lnTo>
                    <a:pt x="318" y="1882"/>
                  </a:lnTo>
                  <a:lnTo>
                    <a:pt x="314" y="1886"/>
                  </a:lnTo>
                  <a:close/>
                  <a:moveTo>
                    <a:pt x="327" y="2323"/>
                  </a:moveTo>
                  <a:lnTo>
                    <a:pt x="327" y="2308"/>
                  </a:lnTo>
                  <a:lnTo>
                    <a:pt x="329" y="2308"/>
                  </a:lnTo>
                  <a:lnTo>
                    <a:pt x="329" y="2323"/>
                  </a:lnTo>
                  <a:lnTo>
                    <a:pt x="327" y="2323"/>
                  </a:lnTo>
                  <a:close/>
                  <a:moveTo>
                    <a:pt x="329" y="2338"/>
                  </a:moveTo>
                  <a:lnTo>
                    <a:pt x="329" y="2356"/>
                  </a:lnTo>
                  <a:lnTo>
                    <a:pt x="327" y="2356"/>
                  </a:lnTo>
                  <a:lnTo>
                    <a:pt x="327" y="2338"/>
                  </a:lnTo>
                  <a:lnTo>
                    <a:pt x="329" y="2338"/>
                  </a:lnTo>
                  <a:close/>
                  <a:moveTo>
                    <a:pt x="327" y="2486"/>
                  </a:moveTo>
                  <a:lnTo>
                    <a:pt x="327" y="2486"/>
                  </a:lnTo>
                  <a:lnTo>
                    <a:pt x="327" y="2485"/>
                  </a:lnTo>
                  <a:lnTo>
                    <a:pt x="328" y="2484"/>
                  </a:lnTo>
                  <a:lnTo>
                    <a:pt x="328" y="2482"/>
                  </a:lnTo>
                  <a:lnTo>
                    <a:pt x="328" y="2481"/>
                  </a:lnTo>
                  <a:lnTo>
                    <a:pt x="328" y="2480"/>
                  </a:lnTo>
                  <a:lnTo>
                    <a:pt x="328" y="2479"/>
                  </a:lnTo>
                  <a:lnTo>
                    <a:pt x="328" y="2477"/>
                  </a:lnTo>
                  <a:lnTo>
                    <a:pt x="329" y="2476"/>
                  </a:lnTo>
                  <a:lnTo>
                    <a:pt x="329" y="2475"/>
                  </a:lnTo>
                  <a:lnTo>
                    <a:pt x="338" y="2486"/>
                  </a:lnTo>
                  <a:lnTo>
                    <a:pt x="338" y="2485"/>
                  </a:lnTo>
                  <a:lnTo>
                    <a:pt x="339" y="2482"/>
                  </a:lnTo>
                  <a:lnTo>
                    <a:pt x="340" y="2481"/>
                  </a:lnTo>
                  <a:lnTo>
                    <a:pt x="342" y="2480"/>
                  </a:lnTo>
                  <a:lnTo>
                    <a:pt x="343" y="2480"/>
                  </a:lnTo>
                  <a:lnTo>
                    <a:pt x="344" y="2480"/>
                  </a:lnTo>
                  <a:lnTo>
                    <a:pt x="345" y="2479"/>
                  </a:lnTo>
                  <a:lnTo>
                    <a:pt x="347" y="2479"/>
                  </a:lnTo>
                  <a:lnTo>
                    <a:pt x="348" y="2477"/>
                  </a:lnTo>
                  <a:lnTo>
                    <a:pt x="348" y="2476"/>
                  </a:lnTo>
                  <a:lnTo>
                    <a:pt x="348" y="2475"/>
                  </a:lnTo>
                  <a:lnTo>
                    <a:pt x="348" y="2474"/>
                  </a:lnTo>
                  <a:lnTo>
                    <a:pt x="348" y="2472"/>
                  </a:lnTo>
                  <a:lnTo>
                    <a:pt x="348" y="2471"/>
                  </a:lnTo>
                  <a:lnTo>
                    <a:pt x="342" y="2471"/>
                  </a:lnTo>
                  <a:lnTo>
                    <a:pt x="344" y="2469"/>
                  </a:lnTo>
                  <a:lnTo>
                    <a:pt x="344" y="2467"/>
                  </a:lnTo>
                  <a:lnTo>
                    <a:pt x="343" y="2466"/>
                  </a:lnTo>
                  <a:lnTo>
                    <a:pt x="342" y="2466"/>
                  </a:lnTo>
                  <a:lnTo>
                    <a:pt x="340" y="2465"/>
                  </a:lnTo>
                  <a:lnTo>
                    <a:pt x="339" y="2465"/>
                  </a:lnTo>
                  <a:lnTo>
                    <a:pt x="338" y="2465"/>
                  </a:lnTo>
                  <a:lnTo>
                    <a:pt x="337" y="2465"/>
                  </a:lnTo>
                  <a:lnTo>
                    <a:pt x="335" y="2465"/>
                  </a:lnTo>
                  <a:lnTo>
                    <a:pt x="338" y="2463"/>
                  </a:lnTo>
                  <a:lnTo>
                    <a:pt x="339" y="2459"/>
                  </a:lnTo>
                  <a:lnTo>
                    <a:pt x="339" y="2456"/>
                  </a:lnTo>
                  <a:lnTo>
                    <a:pt x="338" y="2454"/>
                  </a:lnTo>
                  <a:lnTo>
                    <a:pt x="337" y="2453"/>
                  </a:lnTo>
                  <a:lnTo>
                    <a:pt x="334" y="2450"/>
                  </a:lnTo>
                  <a:lnTo>
                    <a:pt x="332" y="2448"/>
                  </a:lnTo>
                  <a:lnTo>
                    <a:pt x="330" y="2446"/>
                  </a:lnTo>
                  <a:lnTo>
                    <a:pt x="328" y="2446"/>
                  </a:lnTo>
                  <a:lnTo>
                    <a:pt x="327" y="2445"/>
                  </a:lnTo>
                  <a:lnTo>
                    <a:pt x="328" y="2445"/>
                  </a:lnTo>
                  <a:lnTo>
                    <a:pt x="329" y="2445"/>
                  </a:lnTo>
                  <a:lnTo>
                    <a:pt x="330" y="2445"/>
                  </a:lnTo>
                  <a:lnTo>
                    <a:pt x="330" y="2444"/>
                  </a:lnTo>
                  <a:lnTo>
                    <a:pt x="332" y="2444"/>
                  </a:lnTo>
                  <a:lnTo>
                    <a:pt x="333" y="2443"/>
                  </a:lnTo>
                  <a:lnTo>
                    <a:pt x="334" y="2441"/>
                  </a:lnTo>
                  <a:lnTo>
                    <a:pt x="335" y="2440"/>
                  </a:lnTo>
                  <a:lnTo>
                    <a:pt x="335" y="2439"/>
                  </a:lnTo>
                  <a:lnTo>
                    <a:pt x="337" y="2438"/>
                  </a:lnTo>
                  <a:lnTo>
                    <a:pt x="333" y="2430"/>
                  </a:lnTo>
                  <a:lnTo>
                    <a:pt x="335" y="2433"/>
                  </a:lnTo>
                  <a:lnTo>
                    <a:pt x="335" y="2434"/>
                  </a:lnTo>
                  <a:lnTo>
                    <a:pt x="337" y="2435"/>
                  </a:lnTo>
                  <a:lnTo>
                    <a:pt x="337" y="2437"/>
                  </a:lnTo>
                  <a:lnTo>
                    <a:pt x="337" y="2438"/>
                  </a:lnTo>
                  <a:lnTo>
                    <a:pt x="338" y="2441"/>
                  </a:lnTo>
                  <a:lnTo>
                    <a:pt x="339" y="2440"/>
                  </a:lnTo>
                  <a:lnTo>
                    <a:pt x="342" y="2439"/>
                  </a:lnTo>
                  <a:lnTo>
                    <a:pt x="343" y="2439"/>
                  </a:lnTo>
                  <a:lnTo>
                    <a:pt x="344" y="2438"/>
                  </a:lnTo>
                  <a:lnTo>
                    <a:pt x="345" y="2437"/>
                  </a:lnTo>
                  <a:lnTo>
                    <a:pt x="345" y="2435"/>
                  </a:lnTo>
                  <a:lnTo>
                    <a:pt x="347" y="2435"/>
                  </a:lnTo>
                  <a:lnTo>
                    <a:pt x="347" y="2434"/>
                  </a:lnTo>
                  <a:lnTo>
                    <a:pt x="345" y="2432"/>
                  </a:lnTo>
                  <a:lnTo>
                    <a:pt x="345" y="2430"/>
                  </a:lnTo>
                  <a:lnTo>
                    <a:pt x="344" y="2429"/>
                  </a:lnTo>
                  <a:lnTo>
                    <a:pt x="343" y="2428"/>
                  </a:lnTo>
                  <a:lnTo>
                    <a:pt x="340" y="2427"/>
                  </a:lnTo>
                  <a:lnTo>
                    <a:pt x="339" y="2424"/>
                  </a:lnTo>
                  <a:lnTo>
                    <a:pt x="338" y="2423"/>
                  </a:lnTo>
                  <a:lnTo>
                    <a:pt x="338" y="2420"/>
                  </a:lnTo>
                  <a:lnTo>
                    <a:pt x="338" y="2418"/>
                  </a:lnTo>
                  <a:lnTo>
                    <a:pt x="338" y="2416"/>
                  </a:lnTo>
                  <a:lnTo>
                    <a:pt x="333" y="2416"/>
                  </a:lnTo>
                  <a:lnTo>
                    <a:pt x="333" y="2424"/>
                  </a:lnTo>
                  <a:lnTo>
                    <a:pt x="330" y="2419"/>
                  </a:lnTo>
                  <a:lnTo>
                    <a:pt x="328" y="2413"/>
                  </a:lnTo>
                  <a:lnTo>
                    <a:pt x="327" y="2407"/>
                  </a:lnTo>
                  <a:lnTo>
                    <a:pt x="327" y="2401"/>
                  </a:lnTo>
                  <a:lnTo>
                    <a:pt x="326" y="2394"/>
                  </a:lnTo>
                  <a:lnTo>
                    <a:pt x="326" y="2387"/>
                  </a:lnTo>
                  <a:lnTo>
                    <a:pt x="327" y="2382"/>
                  </a:lnTo>
                  <a:lnTo>
                    <a:pt x="327" y="2376"/>
                  </a:lnTo>
                  <a:lnTo>
                    <a:pt x="327" y="2371"/>
                  </a:lnTo>
                  <a:lnTo>
                    <a:pt x="327" y="2367"/>
                  </a:lnTo>
                  <a:lnTo>
                    <a:pt x="327" y="2366"/>
                  </a:lnTo>
                  <a:lnTo>
                    <a:pt x="327" y="2365"/>
                  </a:lnTo>
                  <a:lnTo>
                    <a:pt x="327" y="2366"/>
                  </a:lnTo>
                  <a:lnTo>
                    <a:pt x="327" y="2367"/>
                  </a:lnTo>
                  <a:lnTo>
                    <a:pt x="327" y="2369"/>
                  </a:lnTo>
                  <a:lnTo>
                    <a:pt x="328" y="2369"/>
                  </a:lnTo>
                  <a:lnTo>
                    <a:pt x="328" y="2370"/>
                  </a:lnTo>
                  <a:lnTo>
                    <a:pt x="329" y="2370"/>
                  </a:lnTo>
                  <a:lnTo>
                    <a:pt x="329" y="2371"/>
                  </a:lnTo>
                  <a:lnTo>
                    <a:pt x="332" y="2351"/>
                  </a:lnTo>
                  <a:lnTo>
                    <a:pt x="334" y="2333"/>
                  </a:lnTo>
                  <a:lnTo>
                    <a:pt x="334" y="2314"/>
                  </a:lnTo>
                  <a:lnTo>
                    <a:pt x="335" y="2296"/>
                  </a:lnTo>
                  <a:lnTo>
                    <a:pt x="334" y="2277"/>
                  </a:lnTo>
                  <a:lnTo>
                    <a:pt x="333" y="2258"/>
                  </a:lnTo>
                  <a:lnTo>
                    <a:pt x="332" y="2240"/>
                  </a:lnTo>
                  <a:lnTo>
                    <a:pt x="330" y="2221"/>
                  </a:lnTo>
                  <a:lnTo>
                    <a:pt x="328" y="2202"/>
                  </a:lnTo>
                  <a:lnTo>
                    <a:pt x="327" y="2183"/>
                  </a:lnTo>
                  <a:lnTo>
                    <a:pt x="330" y="2208"/>
                  </a:lnTo>
                  <a:lnTo>
                    <a:pt x="334" y="2232"/>
                  </a:lnTo>
                  <a:lnTo>
                    <a:pt x="337" y="2257"/>
                  </a:lnTo>
                  <a:lnTo>
                    <a:pt x="339" y="2282"/>
                  </a:lnTo>
                  <a:lnTo>
                    <a:pt x="340" y="2307"/>
                  </a:lnTo>
                  <a:lnTo>
                    <a:pt x="342" y="2331"/>
                  </a:lnTo>
                  <a:lnTo>
                    <a:pt x="344" y="2357"/>
                  </a:lnTo>
                  <a:lnTo>
                    <a:pt x="344" y="2382"/>
                  </a:lnTo>
                  <a:lnTo>
                    <a:pt x="345" y="2408"/>
                  </a:lnTo>
                  <a:lnTo>
                    <a:pt x="347" y="2434"/>
                  </a:lnTo>
                  <a:lnTo>
                    <a:pt x="347" y="2438"/>
                  </a:lnTo>
                  <a:lnTo>
                    <a:pt x="347" y="2441"/>
                  </a:lnTo>
                  <a:lnTo>
                    <a:pt x="347" y="2445"/>
                  </a:lnTo>
                  <a:lnTo>
                    <a:pt x="347" y="2449"/>
                  </a:lnTo>
                  <a:lnTo>
                    <a:pt x="347" y="2453"/>
                  </a:lnTo>
                  <a:lnTo>
                    <a:pt x="347" y="2456"/>
                  </a:lnTo>
                  <a:lnTo>
                    <a:pt x="347" y="2460"/>
                  </a:lnTo>
                  <a:lnTo>
                    <a:pt x="347" y="2464"/>
                  </a:lnTo>
                  <a:lnTo>
                    <a:pt x="348" y="2467"/>
                  </a:lnTo>
                  <a:lnTo>
                    <a:pt x="348" y="2471"/>
                  </a:lnTo>
                  <a:lnTo>
                    <a:pt x="348" y="2472"/>
                  </a:lnTo>
                  <a:lnTo>
                    <a:pt x="348" y="2474"/>
                  </a:lnTo>
                  <a:lnTo>
                    <a:pt x="348" y="2475"/>
                  </a:lnTo>
                  <a:lnTo>
                    <a:pt x="348" y="2476"/>
                  </a:lnTo>
                  <a:lnTo>
                    <a:pt x="348" y="2477"/>
                  </a:lnTo>
                  <a:lnTo>
                    <a:pt x="348" y="2479"/>
                  </a:lnTo>
                  <a:lnTo>
                    <a:pt x="348" y="2480"/>
                  </a:lnTo>
                  <a:lnTo>
                    <a:pt x="348" y="2481"/>
                  </a:lnTo>
                  <a:lnTo>
                    <a:pt x="348" y="2482"/>
                  </a:lnTo>
                  <a:lnTo>
                    <a:pt x="348" y="2484"/>
                  </a:lnTo>
                  <a:lnTo>
                    <a:pt x="348" y="2485"/>
                  </a:lnTo>
                  <a:lnTo>
                    <a:pt x="348" y="2486"/>
                  </a:lnTo>
                  <a:lnTo>
                    <a:pt x="344" y="2484"/>
                  </a:lnTo>
                  <a:lnTo>
                    <a:pt x="344" y="2485"/>
                  </a:lnTo>
                  <a:lnTo>
                    <a:pt x="343" y="2486"/>
                  </a:lnTo>
                  <a:lnTo>
                    <a:pt x="343" y="2487"/>
                  </a:lnTo>
                  <a:lnTo>
                    <a:pt x="342" y="2489"/>
                  </a:lnTo>
                  <a:lnTo>
                    <a:pt x="342" y="2490"/>
                  </a:lnTo>
                  <a:lnTo>
                    <a:pt x="342" y="2491"/>
                  </a:lnTo>
                  <a:lnTo>
                    <a:pt x="342" y="2492"/>
                  </a:lnTo>
                  <a:lnTo>
                    <a:pt x="342" y="2493"/>
                  </a:lnTo>
                  <a:lnTo>
                    <a:pt x="342" y="2495"/>
                  </a:lnTo>
                  <a:lnTo>
                    <a:pt x="342" y="2496"/>
                  </a:lnTo>
                  <a:lnTo>
                    <a:pt x="342" y="2498"/>
                  </a:lnTo>
                  <a:lnTo>
                    <a:pt x="342" y="2501"/>
                  </a:lnTo>
                  <a:lnTo>
                    <a:pt x="342" y="2503"/>
                  </a:lnTo>
                  <a:lnTo>
                    <a:pt x="342" y="2506"/>
                  </a:lnTo>
                  <a:lnTo>
                    <a:pt x="342" y="2508"/>
                  </a:lnTo>
                  <a:lnTo>
                    <a:pt x="342" y="2511"/>
                  </a:lnTo>
                  <a:lnTo>
                    <a:pt x="342" y="2512"/>
                  </a:lnTo>
                  <a:lnTo>
                    <a:pt x="342" y="2514"/>
                  </a:lnTo>
                  <a:lnTo>
                    <a:pt x="342" y="2517"/>
                  </a:lnTo>
                  <a:lnTo>
                    <a:pt x="342" y="2519"/>
                  </a:lnTo>
                  <a:lnTo>
                    <a:pt x="340" y="2519"/>
                  </a:lnTo>
                  <a:lnTo>
                    <a:pt x="339" y="2519"/>
                  </a:lnTo>
                  <a:lnTo>
                    <a:pt x="338" y="2519"/>
                  </a:lnTo>
                  <a:lnTo>
                    <a:pt x="337" y="2519"/>
                  </a:lnTo>
                  <a:lnTo>
                    <a:pt x="337" y="2518"/>
                  </a:lnTo>
                  <a:lnTo>
                    <a:pt x="335" y="2518"/>
                  </a:lnTo>
                  <a:lnTo>
                    <a:pt x="334" y="2518"/>
                  </a:lnTo>
                  <a:lnTo>
                    <a:pt x="334" y="2517"/>
                  </a:lnTo>
                  <a:lnTo>
                    <a:pt x="333" y="2517"/>
                  </a:lnTo>
                  <a:lnTo>
                    <a:pt x="333" y="2516"/>
                  </a:lnTo>
                  <a:lnTo>
                    <a:pt x="338" y="2519"/>
                  </a:lnTo>
                  <a:lnTo>
                    <a:pt x="339" y="2517"/>
                  </a:lnTo>
                  <a:lnTo>
                    <a:pt x="340" y="2516"/>
                  </a:lnTo>
                  <a:lnTo>
                    <a:pt x="340" y="2513"/>
                  </a:lnTo>
                  <a:lnTo>
                    <a:pt x="342" y="2511"/>
                  </a:lnTo>
                  <a:lnTo>
                    <a:pt x="342" y="2508"/>
                  </a:lnTo>
                  <a:lnTo>
                    <a:pt x="342" y="2506"/>
                  </a:lnTo>
                  <a:lnTo>
                    <a:pt x="342" y="2503"/>
                  </a:lnTo>
                  <a:lnTo>
                    <a:pt x="342" y="2501"/>
                  </a:lnTo>
                  <a:lnTo>
                    <a:pt x="342" y="2498"/>
                  </a:lnTo>
                  <a:lnTo>
                    <a:pt x="342" y="2496"/>
                  </a:lnTo>
                  <a:lnTo>
                    <a:pt x="342" y="2495"/>
                  </a:lnTo>
                  <a:lnTo>
                    <a:pt x="335" y="2495"/>
                  </a:lnTo>
                  <a:lnTo>
                    <a:pt x="335" y="2493"/>
                  </a:lnTo>
                  <a:lnTo>
                    <a:pt x="335" y="2492"/>
                  </a:lnTo>
                  <a:lnTo>
                    <a:pt x="335" y="2491"/>
                  </a:lnTo>
                  <a:lnTo>
                    <a:pt x="335" y="2490"/>
                  </a:lnTo>
                  <a:lnTo>
                    <a:pt x="334" y="2489"/>
                  </a:lnTo>
                  <a:lnTo>
                    <a:pt x="334" y="2487"/>
                  </a:lnTo>
                  <a:lnTo>
                    <a:pt x="333" y="2486"/>
                  </a:lnTo>
                  <a:lnTo>
                    <a:pt x="332" y="2486"/>
                  </a:lnTo>
                  <a:lnTo>
                    <a:pt x="330" y="2485"/>
                  </a:lnTo>
                  <a:lnTo>
                    <a:pt x="329" y="2484"/>
                  </a:lnTo>
                  <a:lnTo>
                    <a:pt x="327" y="2486"/>
                  </a:lnTo>
                  <a:lnTo>
                    <a:pt x="327" y="2487"/>
                  </a:lnTo>
                  <a:lnTo>
                    <a:pt x="327" y="2489"/>
                  </a:lnTo>
                  <a:lnTo>
                    <a:pt x="327" y="2490"/>
                  </a:lnTo>
                  <a:lnTo>
                    <a:pt x="327" y="2489"/>
                  </a:lnTo>
                  <a:lnTo>
                    <a:pt x="327" y="2487"/>
                  </a:lnTo>
                  <a:lnTo>
                    <a:pt x="327" y="2486"/>
                  </a:lnTo>
                  <a:close/>
                  <a:moveTo>
                    <a:pt x="371" y="2989"/>
                  </a:moveTo>
                  <a:lnTo>
                    <a:pt x="368" y="2988"/>
                  </a:lnTo>
                  <a:lnTo>
                    <a:pt x="378" y="2965"/>
                  </a:lnTo>
                  <a:lnTo>
                    <a:pt x="380" y="2965"/>
                  </a:lnTo>
                  <a:lnTo>
                    <a:pt x="371" y="2989"/>
                  </a:lnTo>
                  <a:close/>
                  <a:moveTo>
                    <a:pt x="383" y="3722"/>
                  </a:moveTo>
                  <a:lnTo>
                    <a:pt x="380" y="3748"/>
                  </a:lnTo>
                  <a:lnTo>
                    <a:pt x="380" y="3739"/>
                  </a:lnTo>
                  <a:lnTo>
                    <a:pt x="383" y="3722"/>
                  </a:lnTo>
                  <a:close/>
                  <a:moveTo>
                    <a:pt x="380" y="3754"/>
                  </a:moveTo>
                  <a:lnTo>
                    <a:pt x="378" y="3819"/>
                  </a:lnTo>
                  <a:lnTo>
                    <a:pt x="374" y="3819"/>
                  </a:lnTo>
                  <a:lnTo>
                    <a:pt x="378" y="3754"/>
                  </a:lnTo>
                  <a:lnTo>
                    <a:pt x="380" y="3754"/>
                  </a:lnTo>
                  <a:close/>
                  <a:moveTo>
                    <a:pt x="374" y="3831"/>
                  </a:moveTo>
                  <a:lnTo>
                    <a:pt x="374" y="3858"/>
                  </a:lnTo>
                  <a:lnTo>
                    <a:pt x="371" y="3858"/>
                  </a:lnTo>
                  <a:lnTo>
                    <a:pt x="371" y="3831"/>
                  </a:lnTo>
                  <a:lnTo>
                    <a:pt x="374" y="3831"/>
                  </a:lnTo>
                  <a:close/>
                  <a:moveTo>
                    <a:pt x="371" y="2994"/>
                  </a:moveTo>
                  <a:lnTo>
                    <a:pt x="344" y="3065"/>
                  </a:lnTo>
                  <a:lnTo>
                    <a:pt x="344" y="3064"/>
                  </a:lnTo>
                  <a:lnTo>
                    <a:pt x="345" y="3062"/>
                  </a:lnTo>
                  <a:lnTo>
                    <a:pt x="345" y="3060"/>
                  </a:lnTo>
                  <a:lnTo>
                    <a:pt x="345" y="3059"/>
                  </a:lnTo>
                  <a:lnTo>
                    <a:pt x="347" y="3058"/>
                  </a:lnTo>
                  <a:lnTo>
                    <a:pt x="347" y="3056"/>
                  </a:lnTo>
                  <a:lnTo>
                    <a:pt x="347" y="3055"/>
                  </a:lnTo>
                  <a:lnTo>
                    <a:pt x="348" y="3054"/>
                  </a:lnTo>
                  <a:lnTo>
                    <a:pt x="348" y="3051"/>
                  </a:lnTo>
                  <a:lnTo>
                    <a:pt x="348" y="3050"/>
                  </a:lnTo>
                  <a:lnTo>
                    <a:pt x="344" y="3048"/>
                  </a:lnTo>
                  <a:lnTo>
                    <a:pt x="340" y="3055"/>
                  </a:lnTo>
                  <a:lnTo>
                    <a:pt x="339" y="3056"/>
                  </a:lnTo>
                  <a:lnTo>
                    <a:pt x="339" y="3058"/>
                  </a:lnTo>
                  <a:lnTo>
                    <a:pt x="338" y="3059"/>
                  </a:lnTo>
                  <a:lnTo>
                    <a:pt x="338" y="3060"/>
                  </a:lnTo>
                  <a:lnTo>
                    <a:pt x="338" y="3061"/>
                  </a:lnTo>
                  <a:lnTo>
                    <a:pt x="337" y="3062"/>
                  </a:lnTo>
                  <a:lnTo>
                    <a:pt x="337" y="3064"/>
                  </a:lnTo>
                  <a:lnTo>
                    <a:pt x="335" y="3064"/>
                  </a:lnTo>
                  <a:lnTo>
                    <a:pt x="335" y="3065"/>
                  </a:lnTo>
                  <a:lnTo>
                    <a:pt x="340" y="3055"/>
                  </a:lnTo>
                  <a:lnTo>
                    <a:pt x="343" y="3050"/>
                  </a:lnTo>
                  <a:lnTo>
                    <a:pt x="344" y="3045"/>
                  </a:lnTo>
                  <a:lnTo>
                    <a:pt x="347" y="3039"/>
                  </a:lnTo>
                  <a:lnTo>
                    <a:pt x="349" y="3033"/>
                  </a:lnTo>
                  <a:lnTo>
                    <a:pt x="352" y="3027"/>
                  </a:lnTo>
                  <a:lnTo>
                    <a:pt x="354" y="3019"/>
                  </a:lnTo>
                  <a:lnTo>
                    <a:pt x="357" y="3013"/>
                  </a:lnTo>
                  <a:lnTo>
                    <a:pt x="359" y="3007"/>
                  </a:lnTo>
                  <a:lnTo>
                    <a:pt x="360" y="3001"/>
                  </a:lnTo>
                  <a:lnTo>
                    <a:pt x="363" y="2994"/>
                  </a:lnTo>
                  <a:lnTo>
                    <a:pt x="371" y="2994"/>
                  </a:lnTo>
                  <a:close/>
                  <a:moveTo>
                    <a:pt x="371" y="3866"/>
                  </a:moveTo>
                  <a:lnTo>
                    <a:pt x="371" y="3888"/>
                  </a:lnTo>
                  <a:lnTo>
                    <a:pt x="368" y="3888"/>
                  </a:lnTo>
                  <a:lnTo>
                    <a:pt x="368" y="3866"/>
                  </a:lnTo>
                  <a:lnTo>
                    <a:pt x="371" y="3866"/>
                  </a:lnTo>
                  <a:close/>
                  <a:moveTo>
                    <a:pt x="329" y="2840"/>
                  </a:moveTo>
                  <a:lnTo>
                    <a:pt x="333" y="2840"/>
                  </a:lnTo>
                  <a:lnTo>
                    <a:pt x="333" y="2857"/>
                  </a:lnTo>
                  <a:lnTo>
                    <a:pt x="329" y="2857"/>
                  </a:lnTo>
                  <a:lnTo>
                    <a:pt x="329" y="2840"/>
                  </a:lnTo>
                  <a:close/>
                  <a:moveTo>
                    <a:pt x="327" y="2819"/>
                  </a:moveTo>
                  <a:lnTo>
                    <a:pt x="327" y="2798"/>
                  </a:lnTo>
                  <a:lnTo>
                    <a:pt x="329" y="2798"/>
                  </a:lnTo>
                  <a:lnTo>
                    <a:pt x="329" y="2819"/>
                  </a:lnTo>
                  <a:lnTo>
                    <a:pt x="327" y="2819"/>
                  </a:lnTo>
                  <a:close/>
                  <a:moveTo>
                    <a:pt x="329" y="2587"/>
                  </a:moveTo>
                  <a:lnTo>
                    <a:pt x="329" y="2560"/>
                  </a:lnTo>
                  <a:lnTo>
                    <a:pt x="333" y="2560"/>
                  </a:lnTo>
                  <a:lnTo>
                    <a:pt x="332" y="2564"/>
                  </a:lnTo>
                  <a:lnTo>
                    <a:pt x="332" y="2566"/>
                  </a:lnTo>
                  <a:lnTo>
                    <a:pt x="332" y="2569"/>
                  </a:lnTo>
                  <a:lnTo>
                    <a:pt x="333" y="2569"/>
                  </a:lnTo>
                  <a:lnTo>
                    <a:pt x="334" y="2569"/>
                  </a:lnTo>
                  <a:lnTo>
                    <a:pt x="337" y="2569"/>
                  </a:lnTo>
                  <a:lnTo>
                    <a:pt x="338" y="2569"/>
                  </a:lnTo>
                  <a:lnTo>
                    <a:pt x="340" y="2570"/>
                  </a:lnTo>
                  <a:lnTo>
                    <a:pt x="342" y="2571"/>
                  </a:lnTo>
                  <a:lnTo>
                    <a:pt x="343" y="2573"/>
                  </a:lnTo>
                  <a:lnTo>
                    <a:pt x="345" y="2570"/>
                  </a:lnTo>
                  <a:lnTo>
                    <a:pt x="348" y="2573"/>
                  </a:lnTo>
                  <a:lnTo>
                    <a:pt x="344" y="2575"/>
                  </a:lnTo>
                  <a:lnTo>
                    <a:pt x="343" y="2578"/>
                  </a:lnTo>
                  <a:lnTo>
                    <a:pt x="343" y="2581"/>
                  </a:lnTo>
                  <a:lnTo>
                    <a:pt x="343" y="2585"/>
                  </a:lnTo>
                  <a:lnTo>
                    <a:pt x="344" y="2589"/>
                  </a:lnTo>
                  <a:lnTo>
                    <a:pt x="344" y="2591"/>
                  </a:lnTo>
                  <a:lnTo>
                    <a:pt x="345" y="2595"/>
                  </a:lnTo>
                  <a:lnTo>
                    <a:pt x="345" y="2597"/>
                  </a:lnTo>
                  <a:lnTo>
                    <a:pt x="345" y="2599"/>
                  </a:lnTo>
                  <a:lnTo>
                    <a:pt x="344" y="2599"/>
                  </a:lnTo>
                  <a:lnTo>
                    <a:pt x="344" y="2597"/>
                  </a:lnTo>
                  <a:lnTo>
                    <a:pt x="344" y="2596"/>
                  </a:lnTo>
                  <a:lnTo>
                    <a:pt x="344" y="2595"/>
                  </a:lnTo>
                  <a:lnTo>
                    <a:pt x="344" y="2594"/>
                  </a:lnTo>
                  <a:lnTo>
                    <a:pt x="344" y="2592"/>
                  </a:lnTo>
                  <a:lnTo>
                    <a:pt x="343" y="2591"/>
                  </a:lnTo>
                  <a:lnTo>
                    <a:pt x="342" y="2590"/>
                  </a:lnTo>
                  <a:lnTo>
                    <a:pt x="338" y="2594"/>
                  </a:lnTo>
                  <a:lnTo>
                    <a:pt x="338" y="2595"/>
                  </a:lnTo>
                  <a:lnTo>
                    <a:pt x="337" y="2595"/>
                  </a:lnTo>
                  <a:lnTo>
                    <a:pt x="338" y="2594"/>
                  </a:lnTo>
                  <a:lnTo>
                    <a:pt x="339" y="2591"/>
                  </a:lnTo>
                  <a:lnTo>
                    <a:pt x="339" y="2590"/>
                  </a:lnTo>
                  <a:lnTo>
                    <a:pt x="340" y="2587"/>
                  </a:lnTo>
                  <a:lnTo>
                    <a:pt x="340" y="2585"/>
                  </a:lnTo>
                  <a:lnTo>
                    <a:pt x="340" y="2583"/>
                  </a:lnTo>
                  <a:lnTo>
                    <a:pt x="340" y="2580"/>
                  </a:lnTo>
                  <a:lnTo>
                    <a:pt x="340" y="2578"/>
                  </a:lnTo>
                  <a:lnTo>
                    <a:pt x="339" y="2575"/>
                  </a:lnTo>
                  <a:lnTo>
                    <a:pt x="338" y="2574"/>
                  </a:lnTo>
                  <a:lnTo>
                    <a:pt x="335" y="2573"/>
                  </a:lnTo>
                  <a:lnTo>
                    <a:pt x="334" y="2574"/>
                  </a:lnTo>
                  <a:lnTo>
                    <a:pt x="333" y="2575"/>
                  </a:lnTo>
                  <a:lnTo>
                    <a:pt x="333" y="2576"/>
                  </a:lnTo>
                  <a:lnTo>
                    <a:pt x="332" y="2578"/>
                  </a:lnTo>
                  <a:lnTo>
                    <a:pt x="332" y="2579"/>
                  </a:lnTo>
                  <a:lnTo>
                    <a:pt x="332" y="2581"/>
                  </a:lnTo>
                  <a:lnTo>
                    <a:pt x="333" y="2583"/>
                  </a:lnTo>
                  <a:lnTo>
                    <a:pt x="333" y="2584"/>
                  </a:lnTo>
                  <a:lnTo>
                    <a:pt x="333" y="2586"/>
                  </a:lnTo>
                  <a:lnTo>
                    <a:pt x="333" y="2587"/>
                  </a:lnTo>
                  <a:lnTo>
                    <a:pt x="329" y="2587"/>
                  </a:lnTo>
                  <a:close/>
                  <a:moveTo>
                    <a:pt x="329" y="2549"/>
                  </a:moveTo>
                  <a:lnTo>
                    <a:pt x="335" y="2539"/>
                  </a:lnTo>
                  <a:lnTo>
                    <a:pt x="335" y="2538"/>
                  </a:lnTo>
                  <a:lnTo>
                    <a:pt x="337" y="2538"/>
                  </a:lnTo>
                  <a:lnTo>
                    <a:pt x="337" y="2537"/>
                  </a:lnTo>
                  <a:lnTo>
                    <a:pt x="338" y="2537"/>
                  </a:lnTo>
                  <a:lnTo>
                    <a:pt x="339" y="2537"/>
                  </a:lnTo>
                  <a:lnTo>
                    <a:pt x="342" y="2534"/>
                  </a:lnTo>
                  <a:lnTo>
                    <a:pt x="348" y="2539"/>
                  </a:lnTo>
                  <a:lnTo>
                    <a:pt x="347" y="2539"/>
                  </a:lnTo>
                  <a:lnTo>
                    <a:pt x="345" y="2539"/>
                  </a:lnTo>
                  <a:lnTo>
                    <a:pt x="344" y="2539"/>
                  </a:lnTo>
                  <a:lnTo>
                    <a:pt x="343" y="2538"/>
                  </a:lnTo>
                  <a:lnTo>
                    <a:pt x="342" y="2538"/>
                  </a:lnTo>
                  <a:lnTo>
                    <a:pt x="340" y="2537"/>
                  </a:lnTo>
                  <a:lnTo>
                    <a:pt x="339" y="2537"/>
                  </a:lnTo>
                  <a:lnTo>
                    <a:pt x="329" y="2549"/>
                  </a:lnTo>
                  <a:close/>
                  <a:moveTo>
                    <a:pt x="333" y="2602"/>
                  </a:moveTo>
                  <a:lnTo>
                    <a:pt x="335" y="2602"/>
                  </a:lnTo>
                  <a:lnTo>
                    <a:pt x="335" y="2641"/>
                  </a:lnTo>
                  <a:lnTo>
                    <a:pt x="333" y="2641"/>
                  </a:lnTo>
                  <a:lnTo>
                    <a:pt x="333" y="2602"/>
                  </a:lnTo>
                  <a:close/>
                  <a:moveTo>
                    <a:pt x="335" y="2655"/>
                  </a:moveTo>
                  <a:lnTo>
                    <a:pt x="338" y="2658"/>
                  </a:lnTo>
                  <a:lnTo>
                    <a:pt x="338" y="2657"/>
                  </a:lnTo>
                  <a:lnTo>
                    <a:pt x="338" y="2655"/>
                  </a:lnTo>
                  <a:lnTo>
                    <a:pt x="338" y="2654"/>
                  </a:lnTo>
                  <a:lnTo>
                    <a:pt x="338" y="2653"/>
                  </a:lnTo>
                  <a:lnTo>
                    <a:pt x="338" y="2652"/>
                  </a:lnTo>
                  <a:lnTo>
                    <a:pt x="338" y="2651"/>
                  </a:lnTo>
                  <a:lnTo>
                    <a:pt x="338" y="2649"/>
                  </a:lnTo>
                  <a:lnTo>
                    <a:pt x="335" y="2647"/>
                  </a:lnTo>
                  <a:lnTo>
                    <a:pt x="338" y="2643"/>
                  </a:lnTo>
                  <a:lnTo>
                    <a:pt x="338" y="2644"/>
                  </a:lnTo>
                  <a:lnTo>
                    <a:pt x="338" y="2646"/>
                  </a:lnTo>
                  <a:lnTo>
                    <a:pt x="338" y="2647"/>
                  </a:lnTo>
                  <a:lnTo>
                    <a:pt x="338" y="2648"/>
                  </a:lnTo>
                  <a:lnTo>
                    <a:pt x="338" y="2649"/>
                  </a:lnTo>
                  <a:lnTo>
                    <a:pt x="342" y="2653"/>
                  </a:lnTo>
                  <a:lnTo>
                    <a:pt x="343" y="2653"/>
                  </a:lnTo>
                  <a:lnTo>
                    <a:pt x="343" y="2654"/>
                  </a:lnTo>
                  <a:lnTo>
                    <a:pt x="344" y="2655"/>
                  </a:lnTo>
                  <a:lnTo>
                    <a:pt x="342" y="2653"/>
                  </a:lnTo>
                  <a:lnTo>
                    <a:pt x="340" y="2653"/>
                  </a:lnTo>
                  <a:lnTo>
                    <a:pt x="339" y="2653"/>
                  </a:lnTo>
                  <a:lnTo>
                    <a:pt x="338" y="2653"/>
                  </a:lnTo>
                  <a:lnTo>
                    <a:pt x="338" y="2658"/>
                  </a:lnTo>
                  <a:lnTo>
                    <a:pt x="338" y="2659"/>
                  </a:lnTo>
                  <a:lnTo>
                    <a:pt x="338" y="2662"/>
                  </a:lnTo>
                  <a:lnTo>
                    <a:pt x="338" y="2664"/>
                  </a:lnTo>
                  <a:lnTo>
                    <a:pt x="338" y="2667"/>
                  </a:lnTo>
                  <a:lnTo>
                    <a:pt x="338" y="2668"/>
                  </a:lnTo>
                  <a:lnTo>
                    <a:pt x="338" y="2670"/>
                  </a:lnTo>
                  <a:lnTo>
                    <a:pt x="338" y="2673"/>
                  </a:lnTo>
                  <a:lnTo>
                    <a:pt x="338" y="2674"/>
                  </a:lnTo>
                  <a:lnTo>
                    <a:pt x="338" y="2677"/>
                  </a:lnTo>
                  <a:lnTo>
                    <a:pt x="338" y="2679"/>
                  </a:lnTo>
                  <a:lnTo>
                    <a:pt x="338" y="2680"/>
                  </a:lnTo>
                  <a:lnTo>
                    <a:pt x="339" y="2683"/>
                  </a:lnTo>
                  <a:lnTo>
                    <a:pt x="339" y="2684"/>
                  </a:lnTo>
                  <a:lnTo>
                    <a:pt x="340" y="2685"/>
                  </a:lnTo>
                  <a:lnTo>
                    <a:pt x="340" y="2686"/>
                  </a:lnTo>
                  <a:lnTo>
                    <a:pt x="342" y="2688"/>
                  </a:lnTo>
                  <a:lnTo>
                    <a:pt x="342" y="2689"/>
                  </a:lnTo>
                  <a:lnTo>
                    <a:pt x="343" y="2690"/>
                  </a:lnTo>
                  <a:lnTo>
                    <a:pt x="344" y="2691"/>
                  </a:lnTo>
                  <a:lnTo>
                    <a:pt x="344" y="2698"/>
                  </a:lnTo>
                  <a:lnTo>
                    <a:pt x="345" y="2704"/>
                  </a:lnTo>
                  <a:lnTo>
                    <a:pt x="345" y="2710"/>
                  </a:lnTo>
                  <a:lnTo>
                    <a:pt x="344" y="2716"/>
                  </a:lnTo>
                  <a:lnTo>
                    <a:pt x="344" y="2721"/>
                  </a:lnTo>
                  <a:lnTo>
                    <a:pt x="344" y="2727"/>
                  </a:lnTo>
                  <a:lnTo>
                    <a:pt x="343" y="2735"/>
                  </a:lnTo>
                  <a:lnTo>
                    <a:pt x="343" y="2741"/>
                  </a:lnTo>
                  <a:lnTo>
                    <a:pt x="342" y="2747"/>
                  </a:lnTo>
                  <a:lnTo>
                    <a:pt x="342" y="2753"/>
                  </a:lnTo>
                  <a:lnTo>
                    <a:pt x="342" y="2757"/>
                  </a:lnTo>
                  <a:lnTo>
                    <a:pt x="342" y="2762"/>
                  </a:lnTo>
                  <a:lnTo>
                    <a:pt x="342" y="2766"/>
                  </a:lnTo>
                  <a:lnTo>
                    <a:pt x="342" y="2769"/>
                  </a:lnTo>
                  <a:lnTo>
                    <a:pt x="342" y="2773"/>
                  </a:lnTo>
                  <a:lnTo>
                    <a:pt x="342" y="2778"/>
                  </a:lnTo>
                  <a:lnTo>
                    <a:pt x="342" y="2782"/>
                  </a:lnTo>
                  <a:lnTo>
                    <a:pt x="342" y="2787"/>
                  </a:lnTo>
                  <a:lnTo>
                    <a:pt x="342" y="2790"/>
                  </a:lnTo>
                  <a:lnTo>
                    <a:pt x="342" y="2795"/>
                  </a:lnTo>
                  <a:lnTo>
                    <a:pt x="342" y="2790"/>
                  </a:lnTo>
                  <a:lnTo>
                    <a:pt x="340" y="2787"/>
                  </a:lnTo>
                  <a:lnTo>
                    <a:pt x="340" y="2782"/>
                  </a:lnTo>
                  <a:lnTo>
                    <a:pt x="340" y="2778"/>
                  </a:lnTo>
                  <a:lnTo>
                    <a:pt x="340" y="2773"/>
                  </a:lnTo>
                  <a:lnTo>
                    <a:pt x="340" y="2769"/>
                  </a:lnTo>
                  <a:lnTo>
                    <a:pt x="340" y="2766"/>
                  </a:lnTo>
                  <a:lnTo>
                    <a:pt x="342" y="2761"/>
                  </a:lnTo>
                  <a:lnTo>
                    <a:pt x="342" y="2757"/>
                  </a:lnTo>
                  <a:lnTo>
                    <a:pt x="342" y="2753"/>
                  </a:lnTo>
                  <a:lnTo>
                    <a:pt x="342" y="2746"/>
                  </a:lnTo>
                  <a:lnTo>
                    <a:pt x="340" y="2738"/>
                  </a:lnTo>
                  <a:lnTo>
                    <a:pt x="340" y="2730"/>
                  </a:lnTo>
                  <a:lnTo>
                    <a:pt x="340" y="2722"/>
                  </a:lnTo>
                  <a:lnTo>
                    <a:pt x="339" y="2715"/>
                  </a:lnTo>
                  <a:lnTo>
                    <a:pt x="339" y="2709"/>
                  </a:lnTo>
                  <a:lnTo>
                    <a:pt x="339" y="2701"/>
                  </a:lnTo>
                  <a:lnTo>
                    <a:pt x="338" y="2694"/>
                  </a:lnTo>
                  <a:lnTo>
                    <a:pt x="338" y="2686"/>
                  </a:lnTo>
                  <a:lnTo>
                    <a:pt x="338" y="2679"/>
                  </a:lnTo>
                  <a:lnTo>
                    <a:pt x="337" y="2677"/>
                  </a:lnTo>
                  <a:lnTo>
                    <a:pt x="337" y="2674"/>
                  </a:lnTo>
                  <a:lnTo>
                    <a:pt x="337" y="2672"/>
                  </a:lnTo>
                  <a:lnTo>
                    <a:pt x="335" y="2669"/>
                  </a:lnTo>
                  <a:lnTo>
                    <a:pt x="335" y="2667"/>
                  </a:lnTo>
                  <a:lnTo>
                    <a:pt x="335" y="2664"/>
                  </a:lnTo>
                  <a:lnTo>
                    <a:pt x="335" y="2662"/>
                  </a:lnTo>
                  <a:lnTo>
                    <a:pt x="335" y="2659"/>
                  </a:lnTo>
                  <a:lnTo>
                    <a:pt x="335" y="2657"/>
                  </a:lnTo>
                  <a:lnTo>
                    <a:pt x="335" y="2655"/>
                  </a:lnTo>
                  <a:close/>
                  <a:moveTo>
                    <a:pt x="318" y="4193"/>
                  </a:moveTo>
                  <a:lnTo>
                    <a:pt x="278" y="4231"/>
                  </a:lnTo>
                  <a:lnTo>
                    <a:pt x="282" y="4235"/>
                  </a:lnTo>
                  <a:lnTo>
                    <a:pt x="259" y="4246"/>
                  </a:lnTo>
                  <a:lnTo>
                    <a:pt x="265" y="4241"/>
                  </a:lnTo>
                  <a:lnTo>
                    <a:pt x="270" y="4234"/>
                  </a:lnTo>
                  <a:lnTo>
                    <a:pt x="275" y="4226"/>
                  </a:lnTo>
                  <a:lnTo>
                    <a:pt x="278" y="4217"/>
                  </a:lnTo>
                  <a:lnTo>
                    <a:pt x="282" y="4208"/>
                  </a:lnTo>
                  <a:lnTo>
                    <a:pt x="287" y="4200"/>
                  </a:lnTo>
                  <a:lnTo>
                    <a:pt x="292" y="4194"/>
                  </a:lnTo>
                  <a:lnTo>
                    <a:pt x="300" y="4191"/>
                  </a:lnTo>
                  <a:lnTo>
                    <a:pt x="308" y="4189"/>
                  </a:lnTo>
                  <a:lnTo>
                    <a:pt x="318" y="4193"/>
                  </a:lnTo>
                  <a:close/>
                  <a:moveTo>
                    <a:pt x="264" y="4301"/>
                  </a:moveTo>
                  <a:lnTo>
                    <a:pt x="269" y="4304"/>
                  </a:lnTo>
                  <a:lnTo>
                    <a:pt x="275" y="4307"/>
                  </a:lnTo>
                  <a:lnTo>
                    <a:pt x="281" y="4308"/>
                  </a:lnTo>
                  <a:lnTo>
                    <a:pt x="288" y="4308"/>
                  </a:lnTo>
                  <a:lnTo>
                    <a:pt x="296" y="4307"/>
                  </a:lnTo>
                  <a:lnTo>
                    <a:pt x="302" y="4306"/>
                  </a:lnTo>
                  <a:lnTo>
                    <a:pt x="309" y="4304"/>
                  </a:lnTo>
                  <a:lnTo>
                    <a:pt x="317" y="4303"/>
                  </a:lnTo>
                  <a:lnTo>
                    <a:pt x="323" y="4302"/>
                  </a:lnTo>
                  <a:lnTo>
                    <a:pt x="329" y="4303"/>
                  </a:lnTo>
                  <a:lnTo>
                    <a:pt x="326" y="4307"/>
                  </a:lnTo>
                  <a:lnTo>
                    <a:pt x="323" y="4309"/>
                  </a:lnTo>
                  <a:lnTo>
                    <a:pt x="319" y="4311"/>
                  </a:lnTo>
                  <a:lnTo>
                    <a:pt x="314" y="4312"/>
                  </a:lnTo>
                  <a:lnTo>
                    <a:pt x="311" y="4312"/>
                  </a:lnTo>
                  <a:lnTo>
                    <a:pt x="307" y="4313"/>
                  </a:lnTo>
                  <a:lnTo>
                    <a:pt x="302" y="4313"/>
                  </a:lnTo>
                  <a:lnTo>
                    <a:pt x="298" y="4313"/>
                  </a:lnTo>
                  <a:lnTo>
                    <a:pt x="293" y="4314"/>
                  </a:lnTo>
                  <a:lnTo>
                    <a:pt x="290" y="4316"/>
                  </a:lnTo>
                  <a:lnTo>
                    <a:pt x="288" y="4316"/>
                  </a:lnTo>
                  <a:lnTo>
                    <a:pt x="287" y="4316"/>
                  </a:lnTo>
                  <a:lnTo>
                    <a:pt x="286" y="4317"/>
                  </a:lnTo>
                  <a:lnTo>
                    <a:pt x="285" y="4317"/>
                  </a:lnTo>
                  <a:lnTo>
                    <a:pt x="283" y="4318"/>
                  </a:lnTo>
                  <a:lnTo>
                    <a:pt x="282" y="4318"/>
                  </a:lnTo>
                  <a:lnTo>
                    <a:pt x="283" y="4317"/>
                  </a:lnTo>
                  <a:lnTo>
                    <a:pt x="285" y="4317"/>
                  </a:lnTo>
                  <a:lnTo>
                    <a:pt x="286" y="4317"/>
                  </a:lnTo>
                  <a:lnTo>
                    <a:pt x="286" y="4316"/>
                  </a:lnTo>
                  <a:lnTo>
                    <a:pt x="287" y="4316"/>
                  </a:lnTo>
                  <a:lnTo>
                    <a:pt x="288" y="4316"/>
                  </a:lnTo>
                  <a:lnTo>
                    <a:pt x="290" y="4316"/>
                  </a:lnTo>
                  <a:lnTo>
                    <a:pt x="290" y="4314"/>
                  </a:lnTo>
                  <a:lnTo>
                    <a:pt x="291" y="4314"/>
                  </a:lnTo>
                  <a:lnTo>
                    <a:pt x="291" y="4313"/>
                  </a:lnTo>
                  <a:lnTo>
                    <a:pt x="292" y="4313"/>
                  </a:lnTo>
                  <a:lnTo>
                    <a:pt x="293" y="4312"/>
                  </a:lnTo>
                  <a:lnTo>
                    <a:pt x="291" y="4309"/>
                  </a:lnTo>
                  <a:lnTo>
                    <a:pt x="287" y="4309"/>
                  </a:lnTo>
                  <a:lnTo>
                    <a:pt x="283" y="4309"/>
                  </a:lnTo>
                  <a:lnTo>
                    <a:pt x="280" y="4309"/>
                  </a:lnTo>
                  <a:lnTo>
                    <a:pt x="276" y="4309"/>
                  </a:lnTo>
                  <a:lnTo>
                    <a:pt x="272" y="4309"/>
                  </a:lnTo>
                  <a:lnTo>
                    <a:pt x="270" y="4309"/>
                  </a:lnTo>
                  <a:lnTo>
                    <a:pt x="267" y="4308"/>
                  </a:lnTo>
                  <a:lnTo>
                    <a:pt x="265" y="4304"/>
                  </a:lnTo>
                  <a:lnTo>
                    <a:pt x="264" y="4301"/>
                  </a:lnTo>
                  <a:close/>
                  <a:moveTo>
                    <a:pt x="187" y="4363"/>
                  </a:moveTo>
                  <a:lnTo>
                    <a:pt x="181" y="4363"/>
                  </a:lnTo>
                  <a:lnTo>
                    <a:pt x="178" y="4358"/>
                  </a:lnTo>
                  <a:lnTo>
                    <a:pt x="177" y="4353"/>
                  </a:lnTo>
                  <a:lnTo>
                    <a:pt x="177" y="4348"/>
                  </a:lnTo>
                  <a:lnTo>
                    <a:pt x="177" y="4345"/>
                  </a:lnTo>
                  <a:lnTo>
                    <a:pt x="178" y="4341"/>
                  </a:lnTo>
                  <a:lnTo>
                    <a:pt x="181" y="4338"/>
                  </a:lnTo>
                  <a:lnTo>
                    <a:pt x="183" y="4335"/>
                  </a:lnTo>
                  <a:lnTo>
                    <a:pt x="187" y="4333"/>
                  </a:lnTo>
                  <a:lnTo>
                    <a:pt x="189" y="4330"/>
                  </a:lnTo>
                  <a:lnTo>
                    <a:pt x="192" y="4327"/>
                  </a:lnTo>
                  <a:lnTo>
                    <a:pt x="193" y="4327"/>
                  </a:lnTo>
                  <a:lnTo>
                    <a:pt x="193" y="4325"/>
                  </a:lnTo>
                  <a:lnTo>
                    <a:pt x="194" y="4325"/>
                  </a:lnTo>
                  <a:lnTo>
                    <a:pt x="194" y="4324"/>
                  </a:lnTo>
                  <a:lnTo>
                    <a:pt x="195" y="4323"/>
                  </a:lnTo>
                  <a:lnTo>
                    <a:pt x="197" y="4320"/>
                  </a:lnTo>
                  <a:lnTo>
                    <a:pt x="198" y="4319"/>
                  </a:lnTo>
                  <a:lnTo>
                    <a:pt x="199" y="4318"/>
                  </a:lnTo>
                  <a:lnTo>
                    <a:pt x="199" y="4316"/>
                  </a:lnTo>
                  <a:lnTo>
                    <a:pt x="200" y="4314"/>
                  </a:lnTo>
                  <a:lnTo>
                    <a:pt x="200" y="4312"/>
                  </a:lnTo>
                  <a:lnTo>
                    <a:pt x="202" y="4311"/>
                  </a:lnTo>
                  <a:lnTo>
                    <a:pt x="202" y="4308"/>
                  </a:lnTo>
                  <a:lnTo>
                    <a:pt x="202" y="4306"/>
                  </a:lnTo>
                  <a:lnTo>
                    <a:pt x="234" y="4273"/>
                  </a:lnTo>
                  <a:lnTo>
                    <a:pt x="233" y="4280"/>
                  </a:lnTo>
                  <a:lnTo>
                    <a:pt x="233" y="4285"/>
                  </a:lnTo>
                  <a:lnTo>
                    <a:pt x="235" y="4288"/>
                  </a:lnTo>
                  <a:lnTo>
                    <a:pt x="239" y="4291"/>
                  </a:lnTo>
                  <a:lnTo>
                    <a:pt x="243" y="4294"/>
                  </a:lnTo>
                  <a:lnTo>
                    <a:pt x="247" y="4297"/>
                  </a:lnTo>
                  <a:lnTo>
                    <a:pt x="251" y="4299"/>
                  </a:lnTo>
                  <a:lnTo>
                    <a:pt x="254" y="4302"/>
                  </a:lnTo>
                  <a:lnTo>
                    <a:pt x="255" y="4306"/>
                  </a:lnTo>
                  <a:lnTo>
                    <a:pt x="255" y="4309"/>
                  </a:lnTo>
                  <a:lnTo>
                    <a:pt x="247" y="4309"/>
                  </a:lnTo>
                  <a:lnTo>
                    <a:pt x="241" y="4309"/>
                  </a:lnTo>
                  <a:lnTo>
                    <a:pt x="234" y="4309"/>
                  </a:lnTo>
                  <a:lnTo>
                    <a:pt x="228" y="4309"/>
                  </a:lnTo>
                  <a:lnTo>
                    <a:pt x="221" y="4311"/>
                  </a:lnTo>
                  <a:lnTo>
                    <a:pt x="215" y="4312"/>
                  </a:lnTo>
                  <a:lnTo>
                    <a:pt x="210" y="4313"/>
                  </a:lnTo>
                  <a:lnTo>
                    <a:pt x="205" y="4316"/>
                  </a:lnTo>
                  <a:lnTo>
                    <a:pt x="199" y="4319"/>
                  </a:lnTo>
                  <a:lnTo>
                    <a:pt x="194" y="4324"/>
                  </a:lnTo>
                  <a:lnTo>
                    <a:pt x="194" y="4325"/>
                  </a:lnTo>
                  <a:lnTo>
                    <a:pt x="193" y="4325"/>
                  </a:lnTo>
                  <a:lnTo>
                    <a:pt x="193" y="4327"/>
                  </a:lnTo>
                  <a:lnTo>
                    <a:pt x="192" y="4327"/>
                  </a:lnTo>
                  <a:lnTo>
                    <a:pt x="192" y="4328"/>
                  </a:lnTo>
                  <a:lnTo>
                    <a:pt x="190" y="4329"/>
                  </a:lnTo>
                  <a:lnTo>
                    <a:pt x="190" y="4330"/>
                  </a:lnTo>
                  <a:lnTo>
                    <a:pt x="189" y="4330"/>
                  </a:lnTo>
                  <a:lnTo>
                    <a:pt x="189" y="4332"/>
                  </a:lnTo>
                  <a:lnTo>
                    <a:pt x="188" y="4333"/>
                  </a:lnTo>
                  <a:lnTo>
                    <a:pt x="187" y="4334"/>
                  </a:lnTo>
                  <a:lnTo>
                    <a:pt x="187" y="4335"/>
                  </a:lnTo>
                  <a:lnTo>
                    <a:pt x="188" y="4339"/>
                  </a:lnTo>
                  <a:lnTo>
                    <a:pt x="189" y="4343"/>
                  </a:lnTo>
                  <a:lnTo>
                    <a:pt x="189" y="4345"/>
                  </a:lnTo>
                  <a:lnTo>
                    <a:pt x="190" y="4349"/>
                  </a:lnTo>
                  <a:lnTo>
                    <a:pt x="190" y="4353"/>
                  </a:lnTo>
                  <a:lnTo>
                    <a:pt x="190" y="4355"/>
                  </a:lnTo>
                  <a:lnTo>
                    <a:pt x="190" y="4358"/>
                  </a:lnTo>
                  <a:lnTo>
                    <a:pt x="189" y="4359"/>
                  </a:lnTo>
                  <a:lnTo>
                    <a:pt x="188" y="4361"/>
                  </a:lnTo>
                  <a:lnTo>
                    <a:pt x="187" y="4363"/>
                  </a:lnTo>
                  <a:close/>
                  <a:moveTo>
                    <a:pt x="204" y="4380"/>
                  </a:moveTo>
                  <a:lnTo>
                    <a:pt x="204" y="4369"/>
                  </a:lnTo>
                  <a:lnTo>
                    <a:pt x="205" y="4370"/>
                  </a:lnTo>
                  <a:lnTo>
                    <a:pt x="207" y="4370"/>
                  </a:lnTo>
                  <a:lnTo>
                    <a:pt x="208" y="4370"/>
                  </a:lnTo>
                  <a:lnTo>
                    <a:pt x="209" y="4370"/>
                  </a:lnTo>
                  <a:lnTo>
                    <a:pt x="212" y="4370"/>
                  </a:lnTo>
                  <a:lnTo>
                    <a:pt x="213" y="4369"/>
                  </a:lnTo>
                  <a:lnTo>
                    <a:pt x="214" y="4370"/>
                  </a:lnTo>
                  <a:lnTo>
                    <a:pt x="215" y="4370"/>
                  </a:lnTo>
                  <a:lnTo>
                    <a:pt x="215" y="4372"/>
                  </a:lnTo>
                  <a:lnTo>
                    <a:pt x="216" y="4375"/>
                  </a:lnTo>
                  <a:lnTo>
                    <a:pt x="204" y="4380"/>
                  </a:lnTo>
                  <a:close/>
                  <a:moveTo>
                    <a:pt x="333" y="4371"/>
                  </a:moveTo>
                  <a:lnTo>
                    <a:pt x="323" y="4371"/>
                  </a:lnTo>
                  <a:lnTo>
                    <a:pt x="333" y="4365"/>
                  </a:lnTo>
                  <a:lnTo>
                    <a:pt x="333" y="4371"/>
                  </a:lnTo>
                  <a:close/>
                  <a:moveTo>
                    <a:pt x="327" y="4360"/>
                  </a:moveTo>
                  <a:lnTo>
                    <a:pt x="238" y="4371"/>
                  </a:lnTo>
                  <a:lnTo>
                    <a:pt x="244" y="4366"/>
                  </a:lnTo>
                  <a:lnTo>
                    <a:pt x="250" y="4363"/>
                  </a:lnTo>
                  <a:lnTo>
                    <a:pt x="257" y="4360"/>
                  </a:lnTo>
                  <a:lnTo>
                    <a:pt x="265" y="4359"/>
                  </a:lnTo>
                  <a:lnTo>
                    <a:pt x="272" y="4358"/>
                  </a:lnTo>
                  <a:lnTo>
                    <a:pt x="281" y="4358"/>
                  </a:lnTo>
                  <a:lnTo>
                    <a:pt x="288" y="4356"/>
                  </a:lnTo>
                  <a:lnTo>
                    <a:pt x="297" y="4355"/>
                  </a:lnTo>
                  <a:lnTo>
                    <a:pt x="304" y="4351"/>
                  </a:lnTo>
                  <a:lnTo>
                    <a:pt x="312" y="4348"/>
                  </a:lnTo>
                  <a:lnTo>
                    <a:pt x="318" y="4354"/>
                  </a:lnTo>
                  <a:lnTo>
                    <a:pt x="319" y="4350"/>
                  </a:lnTo>
                  <a:lnTo>
                    <a:pt x="322" y="4349"/>
                  </a:lnTo>
                  <a:lnTo>
                    <a:pt x="326" y="4348"/>
                  </a:lnTo>
                  <a:lnTo>
                    <a:pt x="329" y="4348"/>
                  </a:lnTo>
                  <a:lnTo>
                    <a:pt x="334" y="4348"/>
                  </a:lnTo>
                  <a:lnTo>
                    <a:pt x="338" y="4348"/>
                  </a:lnTo>
                  <a:lnTo>
                    <a:pt x="342" y="4348"/>
                  </a:lnTo>
                  <a:lnTo>
                    <a:pt x="345" y="4346"/>
                  </a:lnTo>
                  <a:lnTo>
                    <a:pt x="348" y="4344"/>
                  </a:lnTo>
                  <a:lnTo>
                    <a:pt x="350" y="4339"/>
                  </a:lnTo>
                  <a:lnTo>
                    <a:pt x="350" y="4341"/>
                  </a:lnTo>
                  <a:lnTo>
                    <a:pt x="368" y="4330"/>
                  </a:lnTo>
                  <a:lnTo>
                    <a:pt x="374" y="4345"/>
                  </a:lnTo>
                  <a:lnTo>
                    <a:pt x="371" y="4343"/>
                  </a:lnTo>
                  <a:lnTo>
                    <a:pt x="368" y="4343"/>
                  </a:lnTo>
                  <a:lnTo>
                    <a:pt x="364" y="4343"/>
                  </a:lnTo>
                  <a:lnTo>
                    <a:pt x="359" y="4345"/>
                  </a:lnTo>
                  <a:lnTo>
                    <a:pt x="354" y="4348"/>
                  </a:lnTo>
                  <a:lnTo>
                    <a:pt x="349" y="4351"/>
                  </a:lnTo>
                  <a:lnTo>
                    <a:pt x="344" y="4354"/>
                  </a:lnTo>
                  <a:lnTo>
                    <a:pt x="338" y="4356"/>
                  </a:lnTo>
                  <a:lnTo>
                    <a:pt x="332" y="4359"/>
                  </a:lnTo>
                  <a:lnTo>
                    <a:pt x="327" y="4360"/>
                  </a:lnTo>
                  <a:close/>
                  <a:moveTo>
                    <a:pt x="380" y="4341"/>
                  </a:moveTo>
                  <a:lnTo>
                    <a:pt x="378" y="4333"/>
                  </a:lnTo>
                  <a:lnTo>
                    <a:pt x="386" y="4330"/>
                  </a:lnTo>
                  <a:lnTo>
                    <a:pt x="380" y="4341"/>
                  </a:lnTo>
                  <a:close/>
                  <a:moveTo>
                    <a:pt x="344" y="4265"/>
                  </a:moveTo>
                  <a:lnTo>
                    <a:pt x="344" y="4265"/>
                  </a:lnTo>
                  <a:lnTo>
                    <a:pt x="343" y="4264"/>
                  </a:lnTo>
                  <a:lnTo>
                    <a:pt x="343" y="4262"/>
                  </a:lnTo>
                  <a:lnTo>
                    <a:pt x="342" y="4262"/>
                  </a:lnTo>
                  <a:lnTo>
                    <a:pt x="340" y="4261"/>
                  </a:lnTo>
                  <a:lnTo>
                    <a:pt x="339" y="4261"/>
                  </a:lnTo>
                  <a:lnTo>
                    <a:pt x="338" y="4261"/>
                  </a:lnTo>
                  <a:lnTo>
                    <a:pt x="338" y="4276"/>
                  </a:lnTo>
                  <a:lnTo>
                    <a:pt x="327" y="4273"/>
                  </a:lnTo>
                  <a:lnTo>
                    <a:pt x="323" y="4286"/>
                  </a:lnTo>
                  <a:lnTo>
                    <a:pt x="323" y="4285"/>
                  </a:lnTo>
                  <a:lnTo>
                    <a:pt x="323" y="4283"/>
                  </a:lnTo>
                  <a:lnTo>
                    <a:pt x="323" y="4282"/>
                  </a:lnTo>
                  <a:lnTo>
                    <a:pt x="323" y="4281"/>
                  </a:lnTo>
                  <a:lnTo>
                    <a:pt x="323" y="4280"/>
                  </a:lnTo>
                  <a:lnTo>
                    <a:pt x="323" y="4278"/>
                  </a:lnTo>
                  <a:lnTo>
                    <a:pt x="322" y="4277"/>
                  </a:lnTo>
                  <a:lnTo>
                    <a:pt x="321" y="4276"/>
                  </a:lnTo>
                  <a:lnTo>
                    <a:pt x="318" y="4294"/>
                  </a:lnTo>
                  <a:lnTo>
                    <a:pt x="308" y="4286"/>
                  </a:lnTo>
                  <a:lnTo>
                    <a:pt x="311" y="4282"/>
                  </a:lnTo>
                  <a:lnTo>
                    <a:pt x="314" y="4280"/>
                  </a:lnTo>
                  <a:lnTo>
                    <a:pt x="317" y="4277"/>
                  </a:lnTo>
                  <a:lnTo>
                    <a:pt x="319" y="4275"/>
                  </a:lnTo>
                  <a:lnTo>
                    <a:pt x="322" y="4273"/>
                  </a:lnTo>
                  <a:lnTo>
                    <a:pt x="324" y="4271"/>
                  </a:lnTo>
                  <a:lnTo>
                    <a:pt x="327" y="4270"/>
                  </a:lnTo>
                  <a:lnTo>
                    <a:pt x="329" y="4267"/>
                  </a:lnTo>
                  <a:lnTo>
                    <a:pt x="333" y="4265"/>
                  </a:lnTo>
                  <a:lnTo>
                    <a:pt x="335" y="4261"/>
                  </a:lnTo>
                  <a:lnTo>
                    <a:pt x="333" y="4261"/>
                  </a:lnTo>
                  <a:lnTo>
                    <a:pt x="330" y="4261"/>
                  </a:lnTo>
                  <a:lnTo>
                    <a:pt x="328" y="4260"/>
                  </a:lnTo>
                  <a:lnTo>
                    <a:pt x="326" y="4260"/>
                  </a:lnTo>
                  <a:lnTo>
                    <a:pt x="323" y="4259"/>
                  </a:lnTo>
                  <a:lnTo>
                    <a:pt x="321" y="4259"/>
                  </a:lnTo>
                  <a:lnTo>
                    <a:pt x="319" y="4257"/>
                  </a:lnTo>
                  <a:lnTo>
                    <a:pt x="317" y="4256"/>
                  </a:lnTo>
                  <a:lnTo>
                    <a:pt x="314" y="4254"/>
                  </a:lnTo>
                  <a:lnTo>
                    <a:pt x="312" y="4252"/>
                  </a:lnTo>
                  <a:lnTo>
                    <a:pt x="316" y="4254"/>
                  </a:lnTo>
                  <a:lnTo>
                    <a:pt x="318" y="4252"/>
                  </a:lnTo>
                  <a:lnTo>
                    <a:pt x="321" y="4252"/>
                  </a:lnTo>
                  <a:lnTo>
                    <a:pt x="323" y="4250"/>
                  </a:lnTo>
                  <a:lnTo>
                    <a:pt x="324" y="4247"/>
                  </a:lnTo>
                  <a:lnTo>
                    <a:pt x="326" y="4245"/>
                  </a:lnTo>
                  <a:lnTo>
                    <a:pt x="328" y="4243"/>
                  </a:lnTo>
                  <a:lnTo>
                    <a:pt x="329" y="4240"/>
                  </a:lnTo>
                  <a:lnTo>
                    <a:pt x="330" y="4238"/>
                  </a:lnTo>
                  <a:lnTo>
                    <a:pt x="333" y="4235"/>
                  </a:lnTo>
                  <a:lnTo>
                    <a:pt x="333" y="4234"/>
                  </a:lnTo>
                  <a:lnTo>
                    <a:pt x="333" y="4233"/>
                  </a:lnTo>
                  <a:lnTo>
                    <a:pt x="333" y="4231"/>
                  </a:lnTo>
                  <a:lnTo>
                    <a:pt x="333" y="4230"/>
                  </a:lnTo>
                  <a:lnTo>
                    <a:pt x="332" y="4229"/>
                  </a:lnTo>
                  <a:lnTo>
                    <a:pt x="332" y="4228"/>
                  </a:lnTo>
                  <a:lnTo>
                    <a:pt x="330" y="4228"/>
                  </a:lnTo>
                  <a:lnTo>
                    <a:pt x="330" y="4226"/>
                  </a:lnTo>
                  <a:lnTo>
                    <a:pt x="329" y="4226"/>
                  </a:lnTo>
                  <a:lnTo>
                    <a:pt x="334" y="4220"/>
                  </a:lnTo>
                  <a:lnTo>
                    <a:pt x="342" y="4214"/>
                  </a:lnTo>
                  <a:lnTo>
                    <a:pt x="349" y="4209"/>
                  </a:lnTo>
                  <a:lnTo>
                    <a:pt x="357" y="4204"/>
                  </a:lnTo>
                  <a:lnTo>
                    <a:pt x="364" y="4202"/>
                  </a:lnTo>
                  <a:lnTo>
                    <a:pt x="373" y="4199"/>
                  </a:lnTo>
                  <a:lnTo>
                    <a:pt x="381" y="4199"/>
                  </a:lnTo>
                  <a:lnTo>
                    <a:pt x="389" y="4202"/>
                  </a:lnTo>
                  <a:lnTo>
                    <a:pt x="396" y="4205"/>
                  </a:lnTo>
                  <a:lnTo>
                    <a:pt x="404" y="4212"/>
                  </a:lnTo>
                  <a:lnTo>
                    <a:pt x="407" y="4220"/>
                  </a:lnTo>
                  <a:lnTo>
                    <a:pt x="401" y="4224"/>
                  </a:lnTo>
                  <a:lnTo>
                    <a:pt x="394" y="4228"/>
                  </a:lnTo>
                  <a:lnTo>
                    <a:pt x="386" y="4231"/>
                  </a:lnTo>
                  <a:lnTo>
                    <a:pt x="378" y="4234"/>
                  </a:lnTo>
                  <a:lnTo>
                    <a:pt x="370" y="4238"/>
                  </a:lnTo>
                  <a:lnTo>
                    <a:pt x="364" y="4241"/>
                  </a:lnTo>
                  <a:lnTo>
                    <a:pt x="357" y="4245"/>
                  </a:lnTo>
                  <a:lnTo>
                    <a:pt x="352" y="4250"/>
                  </a:lnTo>
                  <a:lnTo>
                    <a:pt x="347" y="4257"/>
                  </a:lnTo>
                  <a:lnTo>
                    <a:pt x="344" y="4265"/>
                  </a:lnTo>
                  <a:close/>
                  <a:moveTo>
                    <a:pt x="386" y="3713"/>
                  </a:moveTo>
                  <a:lnTo>
                    <a:pt x="383" y="3712"/>
                  </a:lnTo>
                  <a:lnTo>
                    <a:pt x="412" y="3463"/>
                  </a:lnTo>
                  <a:lnTo>
                    <a:pt x="416" y="3463"/>
                  </a:lnTo>
                  <a:lnTo>
                    <a:pt x="386" y="3713"/>
                  </a:lnTo>
                  <a:close/>
                  <a:moveTo>
                    <a:pt x="431" y="3383"/>
                  </a:moveTo>
                  <a:lnTo>
                    <a:pt x="430" y="3383"/>
                  </a:lnTo>
                  <a:lnTo>
                    <a:pt x="428" y="3390"/>
                  </a:lnTo>
                  <a:lnTo>
                    <a:pt x="427" y="3398"/>
                  </a:lnTo>
                  <a:lnTo>
                    <a:pt x="426" y="3405"/>
                  </a:lnTo>
                  <a:lnTo>
                    <a:pt x="425" y="3413"/>
                  </a:lnTo>
                  <a:lnTo>
                    <a:pt x="423" y="3420"/>
                  </a:lnTo>
                  <a:lnTo>
                    <a:pt x="422" y="3427"/>
                  </a:lnTo>
                  <a:lnTo>
                    <a:pt x="421" y="3435"/>
                  </a:lnTo>
                  <a:lnTo>
                    <a:pt x="420" y="3442"/>
                  </a:lnTo>
                  <a:lnTo>
                    <a:pt x="417" y="3450"/>
                  </a:lnTo>
                  <a:lnTo>
                    <a:pt x="416" y="3457"/>
                  </a:lnTo>
                  <a:lnTo>
                    <a:pt x="416" y="3445"/>
                  </a:lnTo>
                  <a:lnTo>
                    <a:pt x="417" y="3432"/>
                  </a:lnTo>
                  <a:lnTo>
                    <a:pt x="418" y="3420"/>
                  </a:lnTo>
                  <a:lnTo>
                    <a:pt x="420" y="3408"/>
                  </a:lnTo>
                  <a:lnTo>
                    <a:pt x="421" y="3395"/>
                  </a:lnTo>
                  <a:lnTo>
                    <a:pt x="423" y="3383"/>
                  </a:lnTo>
                  <a:lnTo>
                    <a:pt x="426" y="3370"/>
                  </a:lnTo>
                  <a:lnTo>
                    <a:pt x="427" y="3359"/>
                  </a:lnTo>
                  <a:lnTo>
                    <a:pt x="431" y="3347"/>
                  </a:lnTo>
                  <a:lnTo>
                    <a:pt x="433" y="3336"/>
                  </a:lnTo>
                  <a:lnTo>
                    <a:pt x="433" y="3340"/>
                  </a:lnTo>
                  <a:lnTo>
                    <a:pt x="433" y="3342"/>
                  </a:lnTo>
                  <a:lnTo>
                    <a:pt x="433" y="3346"/>
                  </a:lnTo>
                  <a:lnTo>
                    <a:pt x="432" y="3349"/>
                  </a:lnTo>
                  <a:lnTo>
                    <a:pt x="432" y="3353"/>
                  </a:lnTo>
                  <a:lnTo>
                    <a:pt x="432" y="3357"/>
                  </a:lnTo>
                  <a:lnTo>
                    <a:pt x="432" y="3361"/>
                  </a:lnTo>
                  <a:lnTo>
                    <a:pt x="431" y="3364"/>
                  </a:lnTo>
                  <a:lnTo>
                    <a:pt x="431" y="3367"/>
                  </a:lnTo>
                  <a:lnTo>
                    <a:pt x="431" y="3370"/>
                  </a:lnTo>
                  <a:lnTo>
                    <a:pt x="431" y="3383"/>
                  </a:lnTo>
                  <a:close/>
                  <a:moveTo>
                    <a:pt x="437" y="3323"/>
                  </a:moveTo>
                  <a:lnTo>
                    <a:pt x="437" y="3316"/>
                  </a:lnTo>
                  <a:lnTo>
                    <a:pt x="438" y="3309"/>
                  </a:lnTo>
                  <a:lnTo>
                    <a:pt x="440" y="3300"/>
                  </a:lnTo>
                  <a:lnTo>
                    <a:pt x="441" y="3291"/>
                  </a:lnTo>
                  <a:lnTo>
                    <a:pt x="443" y="3281"/>
                  </a:lnTo>
                  <a:lnTo>
                    <a:pt x="444" y="3272"/>
                  </a:lnTo>
                  <a:lnTo>
                    <a:pt x="446" y="3263"/>
                  </a:lnTo>
                  <a:lnTo>
                    <a:pt x="447" y="3253"/>
                  </a:lnTo>
                  <a:lnTo>
                    <a:pt x="447" y="3243"/>
                  </a:lnTo>
                  <a:lnTo>
                    <a:pt x="446" y="3234"/>
                  </a:lnTo>
                  <a:lnTo>
                    <a:pt x="446" y="3233"/>
                  </a:lnTo>
                  <a:lnTo>
                    <a:pt x="446" y="3232"/>
                  </a:lnTo>
                  <a:lnTo>
                    <a:pt x="446" y="3233"/>
                  </a:lnTo>
                  <a:lnTo>
                    <a:pt x="446" y="3234"/>
                  </a:lnTo>
                  <a:lnTo>
                    <a:pt x="446" y="3236"/>
                  </a:lnTo>
                  <a:lnTo>
                    <a:pt x="447" y="3236"/>
                  </a:lnTo>
                  <a:lnTo>
                    <a:pt x="448" y="3237"/>
                  </a:lnTo>
                  <a:lnTo>
                    <a:pt x="448" y="3232"/>
                  </a:lnTo>
                  <a:lnTo>
                    <a:pt x="449" y="3227"/>
                  </a:lnTo>
                  <a:lnTo>
                    <a:pt x="451" y="3222"/>
                  </a:lnTo>
                  <a:lnTo>
                    <a:pt x="452" y="3216"/>
                  </a:lnTo>
                  <a:lnTo>
                    <a:pt x="453" y="3210"/>
                  </a:lnTo>
                  <a:lnTo>
                    <a:pt x="454" y="3203"/>
                  </a:lnTo>
                  <a:lnTo>
                    <a:pt x="454" y="3199"/>
                  </a:lnTo>
                  <a:lnTo>
                    <a:pt x="453" y="3192"/>
                  </a:lnTo>
                  <a:lnTo>
                    <a:pt x="452" y="3186"/>
                  </a:lnTo>
                  <a:lnTo>
                    <a:pt x="448" y="3181"/>
                  </a:lnTo>
                  <a:lnTo>
                    <a:pt x="451" y="3180"/>
                  </a:lnTo>
                  <a:lnTo>
                    <a:pt x="452" y="3177"/>
                  </a:lnTo>
                  <a:lnTo>
                    <a:pt x="453" y="3175"/>
                  </a:lnTo>
                  <a:lnTo>
                    <a:pt x="454" y="3173"/>
                  </a:lnTo>
                  <a:lnTo>
                    <a:pt x="454" y="3170"/>
                  </a:lnTo>
                  <a:lnTo>
                    <a:pt x="454" y="3168"/>
                  </a:lnTo>
                  <a:lnTo>
                    <a:pt x="454" y="3164"/>
                  </a:lnTo>
                  <a:lnTo>
                    <a:pt x="453" y="3161"/>
                  </a:lnTo>
                  <a:lnTo>
                    <a:pt x="453" y="3160"/>
                  </a:lnTo>
                  <a:lnTo>
                    <a:pt x="452" y="3158"/>
                  </a:lnTo>
                  <a:lnTo>
                    <a:pt x="454" y="3160"/>
                  </a:lnTo>
                  <a:lnTo>
                    <a:pt x="454" y="3128"/>
                  </a:lnTo>
                  <a:lnTo>
                    <a:pt x="457" y="3130"/>
                  </a:lnTo>
                  <a:lnTo>
                    <a:pt x="472" y="2991"/>
                  </a:lnTo>
                  <a:lnTo>
                    <a:pt x="473" y="3023"/>
                  </a:lnTo>
                  <a:lnTo>
                    <a:pt x="472" y="3056"/>
                  </a:lnTo>
                  <a:lnTo>
                    <a:pt x="470" y="3090"/>
                  </a:lnTo>
                  <a:lnTo>
                    <a:pt x="467" y="3123"/>
                  </a:lnTo>
                  <a:lnTo>
                    <a:pt x="463" y="3156"/>
                  </a:lnTo>
                  <a:lnTo>
                    <a:pt x="458" y="3190"/>
                  </a:lnTo>
                  <a:lnTo>
                    <a:pt x="453" y="3223"/>
                  </a:lnTo>
                  <a:lnTo>
                    <a:pt x="447" y="3257"/>
                  </a:lnTo>
                  <a:lnTo>
                    <a:pt x="442" y="3290"/>
                  </a:lnTo>
                  <a:lnTo>
                    <a:pt x="437" y="3323"/>
                  </a:lnTo>
                  <a:close/>
                  <a:moveTo>
                    <a:pt x="514" y="2709"/>
                  </a:moveTo>
                  <a:lnTo>
                    <a:pt x="511" y="2709"/>
                  </a:lnTo>
                  <a:lnTo>
                    <a:pt x="511" y="2694"/>
                  </a:lnTo>
                  <a:lnTo>
                    <a:pt x="514" y="2694"/>
                  </a:lnTo>
                  <a:lnTo>
                    <a:pt x="514" y="2709"/>
                  </a:lnTo>
                  <a:close/>
                  <a:moveTo>
                    <a:pt x="511" y="2688"/>
                  </a:moveTo>
                  <a:lnTo>
                    <a:pt x="508" y="2683"/>
                  </a:lnTo>
                  <a:lnTo>
                    <a:pt x="505" y="2679"/>
                  </a:lnTo>
                  <a:lnTo>
                    <a:pt x="508" y="2683"/>
                  </a:lnTo>
                  <a:lnTo>
                    <a:pt x="514" y="2655"/>
                  </a:lnTo>
                  <a:lnTo>
                    <a:pt x="511" y="2688"/>
                  </a:lnTo>
                  <a:close/>
                  <a:moveTo>
                    <a:pt x="531" y="2475"/>
                  </a:moveTo>
                  <a:lnTo>
                    <a:pt x="531" y="2475"/>
                  </a:lnTo>
                  <a:lnTo>
                    <a:pt x="529" y="2491"/>
                  </a:lnTo>
                  <a:lnTo>
                    <a:pt x="527" y="2507"/>
                  </a:lnTo>
                  <a:lnTo>
                    <a:pt x="525" y="2523"/>
                  </a:lnTo>
                  <a:lnTo>
                    <a:pt x="524" y="2539"/>
                  </a:lnTo>
                  <a:lnTo>
                    <a:pt x="523" y="2555"/>
                  </a:lnTo>
                  <a:lnTo>
                    <a:pt x="520" y="2571"/>
                  </a:lnTo>
                  <a:lnTo>
                    <a:pt x="519" y="2586"/>
                  </a:lnTo>
                  <a:lnTo>
                    <a:pt x="518" y="2602"/>
                  </a:lnTo>
                  <a:lnTo>
                    <a:pt x="518" y="2618"/>
                  </a:lnTo>
                  <a:lnTo>
                    <a:pt x="516" y="2634"/>
                  </a:lnTo>
                  <a:lnTo>
                    <a:pt x="515" y="2620"/>
                  </a:lnTo>
                  <a:lnTo>
                    <a:pt x="515" y="2606"/>
                  </a:lnTo>
                  <a:lnTo>
                    <a:pt x="516" y="2591"/>
                  </a:lnTo>
                  <a:lnTo>
                    <a:pt x="518" y="2575"/>
                  </a:lnTo>
                  <a:lnTo>
                    <a:pt x="519" y="2560"/>
                  </a:lnTo>
                  <a:lnTo>
                    <a:pt x="521" y="2545"/>
                  </a:lnTo>
                  <a:lnTo>
                    <a:pt x="524" y="2529"/>
                  </a:lnTo>
                  <a:lnTo>
                    <a:pt x="525" y="2514"/>
                  </a:lnTo>
                  <a:lnTo>
                    <a:pt x="527" y="2498"/>
                  </a:lnTo>
                  <a:lnTo>
                    <a:pt x="529" y="2484"/>
                  </a:lnTo>
                  <a:lnTo>
                    <a:pt x="523" y="2477"/>
                  </a:lnTo>
                  <a:lnTo>
                    <a:pt x="531" y="2475"/>
                  </a:lnTo>
                  <a:lnTo>
                    <a:pt x="531" y="2474"/>
                  </a:lnTo>
                  <a:lnTo>
                    <a:pt x="531" y="2472"/>
                  </a:lnTo>
                  <a:lnTo>
                    <a:pt x="531" y="2470"/>
                  </a:lnTo>
                  <a:lnTo>
                    <a:pt x="530" y="2469"/>
                  </a:lnTo>
                  <a:lnTo>
                    <a:pt x="530" y="2466"/>
                  </a:lnTo>
                  <a:lnTo>
                    <a:pt x="529" y="2464"/>
                  </a:lnTo>
                  <a:lnTo>
                    <a:pt x="527" y="2463"/>
                  </a:lnTo>
                  <a:lnTo>
                    <a:pt x="526" y="2460"/>
                  </a:lnTo>
                  <a:lnTo>
                    <a:pt x="526" y="2459"/>
                  </a:lnTo>
                  <a:lnTo>
                    <a:pt x="525" y="2458"/>
                  </a:lnTo>
                  <a:lnTo>
                    <a:pt x="524" y="2455"/>
                  </a:lnTo>
                  <a:lnTo>
                    <a:pt x="523" y="2454"/>
                  </a:lnTo>
                  <a:lnTo>
                    <a:pt x="525" y="2454"/>
                  </a:lnTo>
                  <a:lnTo>
                    <a:pt x="527" y="2454"/>
                  </a:lnTo>
                  <a:lnTo>
                    <a:pt x="529" y="2454"/>
                  </a:lnTo>
                  <a:lnTo>
                    <a:pt x="530" y="2451"/>
                  </a:lnTo>
                  <a:lnTo>
                    <a:pt x="531" y="2450"/>
                  </a:lnTo>
                  <a:lnTo>
                    <a:pt x="531" y="2448"/>
                  </a:lnTo>
                  <a:lnTo>
                    <a:pt x="531" y="2445"/>
                  </a:lnTo>
                  <a:lnTo>
                    <a:pt x="531" y="2443"/>
                  </a:lnTo>
                  <a:lnTo>
                    <a:pt x="531" y="2441"/>
                  </a:lnTo>
                  <a:lnTo>
                    <a:pt x="531" y="2439"/>
                  </a:lnTo>
                  <a:lnTo>
                    <a:pt x="531" y="2438"/>
                  </a:lnTo>
                  <a:lnTo>
                    <a:pt x="532" y="2435"/>
                  </a:lnTo>
                  <a:lnTo>
                    <a:pt x="532" y="2434"/>
                  </a:lnTo>
                  <a:lnTo>
                    <a:pt x="532" y="2433"/>
                  </a:lnTo>
                  <a:lnTo>
                    <a:pt x="532" y="2432"/>
                  </a:lnTo>
                  <a:lnTo>
                    <a:pt x="532" y="2430"/>
                  </a:lnTo>
                  <a:lnTo>
                    <a:pt x="531" y="2430"/>
                  </a:lnTo>
                  <a:lnTo>
                    <a:pt x="531" y="2429"/>
                  </a:lnTo>
                  <a:lnTo>
                    <a:pt x="531" y="2430"/>
                  </a:lnTo>
                  <a:lnTo>
                    <a:pt x="531" y="2429"/>
                  </a:lnTo>
                  <a:lnTo>
                    <a:pt x="530" y="2429"/>
                  </a:lnTo>
                  <a:lnTo>
                    <a:pt x="529" y="2428"/>
                  </a:lnTo>
                  <a:lnTo>
                    <a:pt x="527" y="2428"/>
                  </a:lnTo>
                  <a:lnTo>
                    <a:pt x="526" y="2428"/>
                  </a:lnTo>
                  <a:lnTo>
                    <a:pt x="525" y="2427"/>
                  </a:lnTo>
                  <a:lnTo>
                    <a:pt x="525" y="2425"/>
                  </a:lnTo>
                  <a:lnTo>
                    <a:pt x="525" y="2423"/>
                  </a:lnTo>
                  <a:lnTo>
                    <a:pt x="525" y="2420"/>
                  </a:lnTo>
                  <a:lnTo>
                    <a:pt x="526" y="2418"/>
                  </a:lnTo>
                  <a:lnTo>
                    <a:pt x="526" y="2419"/>
                  </a:lnTo>
                  <a:lnTo>
                    <a:pt x="526" y="2420"/>
                  </a:lnTo>
                  <a:lnTo>
                    <a:pt x="527" y="2420"/>
                  </a:lnTo>
                  <a:lnTo>
                    <a:pt x="527" y="2422"/>
                  </a:lnTo>
                  <a:lnTo>
                    <a:pt x="527" y="2423"/>
                  </a:lnTo>
                  <a:lnTo>
                    <a:pt x="527" y="2424"/>
                  </a:lnTo>
                  <a:lnTo>
                    <a:pt x="529" y="2425"/>
                  </a:lnTo>
                  <a:lnTo>
                    <a:pt x="529" y="2427"/>
                  </a:lnTo>
                  <a:lnTo>
                    <a:pt x="529" y="2428"/>
                  </a:lnTo>
                  <a:lnTo>
                    <a:pt x="530" y="2429"/>
                  </a:lnTo>
                  <a:lnTo>
                    <a:pt x="531" y="2429"/>
                  </a:lnTo>
                  <a:lnTo>
                    <a:pt x="534" y="2427"/>
                  </a:lnTo>
                  <a:lnTo>
                    <a:pt x="535" y="2423"/>
                  </a:lnTo>
                  <a:lnTo>
                    <a:pt x="535" y="2419"/>
                  </a:lnTo>
                  <a:lnTo>
                    <a:pt x="534" y="2417"/>
                  </a:lnTo>
                  <a:lnTo>
                    <a:pt x="532" y="2413"/>
                  </a:lnTo>
                  <a:lnTo>
                    <a:pt x="531" y="2411"/>
                  </a:lnTo>
                  <a:lnTo>
                    <a:pt x="530" y="2407"/>
                  </a:lnTo>
                  <a:lnTo>
                    <a:pt x="529" y="2403"/>
                  </a:lnTo>
                  <a:lnTo>
                    <a:pt x="529" y="2401"/>
                  </a:lnTo>
                  <a:lnTo>
                    <a:pt x="529" y="2397"/>
                  </a:lnTo>
                  <a:lnTo>
                    <a:pt x="535" y="2403"/>
                  </a:lnTo>
                  <a:lnTo>
                    <a:pt x="535" y="2398"/>
                  </a:lnTo>
                  <a:lnTo>
                    <a:pt x="535" y="2393"/>
                  </a:lnTo>
                  <a:lnTo>
                    <a:pt x="535" y="2388"/>
                  </a:lnTo>
                  <a:lnTo>
                    <a:pt x="535" y="2383"/>
                  </a:lnTo>
                  <a:lnTo>
                    <a:pt x="535" y="2378"/>
                  </a:lnTo>
                  <a:lnTo>
                    <a:pt x="534" y="2373"/>
                  </a:lnTo>
                  <a:lnTo>
                    <a:pt x="534" y="2370"/>
                  </a:lnTo>
                  <a:lnTo>
                    <a:pt x="535" y="2365"/>
                  </a:lnTo>
                  <a:lnTo>
                    <a:pt x="535" y="2360"/>
                  </a:lnTo>
                  <a:lnTo>
                    <a:pt x="535" y="2356"/>
                  </a:lnTo>
                  <a:lnTo>
                    <a:pt x="534" y="2345"/>
                  </a:lnTo>
                  <a:lnTo>
                    <a:pt x="534" y="2335"/>
                  </a:lnTo>
                  <a:lnTo>
                    <a:pt x="535" y="2324"/>
                  </a:lnTo>
                  <a:lnTo>
                    <a:pt x="535" y="2314"/>
                  </a:lnTo>
                  <a:lnTo>
                    <a:pt x="536" y="2304"/>
                  </a:lnTo>
                  <a:lnTo>
                    <a:pt x="537" y="2294"/>
                  </a:lnTo>
                  <a:lnTo>
                    <a:pt x="539" y="2284"/>
                  </a:lnTo>
                  <a:lnTo>
                    <a:pt x="540" y="2273"/>
                  </a:lnTo>
                  <a:lnTo>
                    <a:pt x="541" y="2263"/>
                  </a:lnTo>
                  <a:lnTo>
                    <a:pt x="544" y="2252"/>
                  </a:lnTo>
                  <a:lnTo>
                    <a:pt x="544" y="2275"/>
                  </a:lnTo>
                  <a:lnTo>
                    <a:pt x="545" y="2297"/>
                  </a:lnTo>
                  <a:lnTo>
                    <a:pt x="544" y="2319"/>
                  </a:lnTo>
                  <a:lnTo>
                    <a:pt x="542" y="2341"/>
                  </a:lnTo>
                  <a:lnTo>
                    <a:pt x="541" y="2362"/>
                  </a:lnTo>
                  <a:lnTo>
                    <a:pt x="540" y="2385"/>
                  </a:lnTo>
                  <a:lnTo>
                    <a:pt x="537" y="2407"/>
                  </a:lnTo>
                  <a:lnTo>
                    <a:pt x="536" y="2429"/>
                  </a:lnTo>
                  <a:lnTo>
                    <a:pt x="534" y="2450"/>
                  </a:lnTo>
                  <a:lnTo>
                    <a:pt x="531" y="2472"/>
                  </a:lnTo>
                  <a:lnTo>
                    <a:pt x="531" y="2474"/>
                  </a:lnTo>
                  <a:lnTo>
                    <a:pt x="531" y="2475"/>
                  </a:lnTo>
                  <a:close/>
                  <a:moveTo>
                    <a:pt x="734" y="2655"/>
                  </a:moveTo>
                  <a:lnTo>
                    <a:pt x="732" y="2659"/>
                  </a:lnTo>
                  <a:lnTo>
                    <a:pt x="729" y="2664"/>
                  </a:lnTo>
                  <a:lnTo>
                    <a:pt x="728" y="2669"/>
                  </a:lnTo>
                  <a:lnTo>
                    <a:pt x="727" y="2674"/>
                  </a:lnTo>
                  <a:lnTo>
                    <a:pt x="726" y="2680"/>
                  </a:lnTo>
                  <a:lnTo>
                    <a:pt x="724" y="2685"/>
                  </a:lnTo>
                  <a:lnTo>
                    <a:pt x="724" y="2690"/>
                  </a:lnTo>
                  <a:lnTo>
                    <a:pt x="726" y="2695"/>
                  </a:lnTo>
                  <a:lnTo>
                    <a:pt x="726" y="2699"/>
                  </a:lnTo>
                  <a:lnTo>
                    <a:pt x="728" y="2703"/>
                  </a:lnTo>
                  <a:lnTo>
                    <a:pt x="728" y="2705"/>
                  </a:lnTo>
                  <a:lnTo>
                    <a:pt x="728" y="2706"/>
                  </a:lnTo>
                  <a:lnTo>
                    <a:pt x="728" y="2705"/>
                  </a:lnTo>
                  <a:lnTo>
                    <a:pt x="727" y="2704"/>
                  </a:lnTo>
                  <a:lnTo>
                    <a:pt x="727" y="2703"/>
                  </a:lnTo>
                  <a:lnTo>
                    <a:pt x="726" y="2701"/>
                  </a:lnTo>
                  <a:lnTo>
                    <a:pt x="726" y="2700"/>
                  </a:lnTo>
                  <a:lnTo>
                    <a:pt x="724" y="2700"/>
                  </a:lnTo>
                  <a:lnTo>
                    <a:pt x="724" y="2703"/>
                  </a:lnTo>
                  <a:lnTo>
                    <a:pt x="723" y="2704"/>
                  </a:lnTo>
                  <a:lnTo>
                    <a:pt x="723" y="2706"/>
                  </a:lnTo>
                  <a:lnTo>
                    <a:pt x="722" y="2709"/>
                  </a:lnTo>
                  <a:lnTo>
                    <a:pt x="721" y="2710"/>
                  </a:lnTo>
                  <a:lnTo>
                    <a:pt x="720" y="2712"/>
                  </a:lnTo>
                  <a:lnTo>
                    <a:pt x="720" y="2715"/>
                  </a:lnTo>
                  <a:lnTo>
                    <a:pt x="720" y="2717"/>
                  </a:lnTo>
                  <a:lnTo>
                    <a:pt x="720" y="2719"/>
                  </a:lnTo>
                  <a:lnTo>
                    <a:pt x="721" y="2721"/>
                  </a:lnTo>
                  <a:lnTo>
                    <a:pt x="723" y="2719"/>
                  </a:lnTo>
                  <a:lnTo>
                    <a:pt x="724" y="2721"/>
                  </a:lnTo>
                  <a:lnTo>
                    <a:pt x="720" y="2726"/>
                  </a:lnTo>
                  <a:lnTo>
                    <a:pt x="716" y="2732"/>
                  </a:lnTo>
                  <a:lnTo>
                    <a:pt x="713" y="2740"/>
                  </a:lnTo>
                  <a:lnTo>
                    <a:pt x="712" y="2748"/>
                  </a:lnTo>
                  <a:lnTo>
                    <a:pt x="711" y="2757"/>
                  </a:lnTo>
                  <a:lnTo>
                    <a:pt x="710" y="2767"/>
                  </a:lnTo>
                  <a:lnTo>
                    <a:pt x="708" y="2775"/>
                  </a:lnTo>
                  <a:lnTo>
                    <a:pt x="706" y="2785"/>
                  </a:lnTo>
                  <a:lnTo>
                    <a:pt x="703" y="2794"/>
                  </a:lnTo>
                  <a:lnTo>
                    <a:pt x="701" y="2801"/>
                  </a:lnTo>
                  <a:lnTo>
                    <a:pt x="707" y="2804"/>
                  </a:lnTo>
                  <a:lnTo>
                    <a:pt x="706" y="2804"/>
                  </a:lnTo>
                  <a:lnTo>
                    <a:pt x="705" y="2805"/>
                  </a:lnTo>
                  <a:lnTo>
                    <a:pt x="702" y="2806"/>
                  </a:lnTo>
                  <a:lnTo>
                    <a:pt x="701" y="2809"/>
                  </a:lnTo>
                  <a:lnTo>
                    <a:pt x="701" y="2811"/>
                  </a:lnTo>
                  <a:lnTo>
                    <a:pt x="700" y="2815"/>
                  </a:lnTo>
                  <a:lnTo>
                    <a:pt x="698" y="2819"/>
                  </a:lnTo>
                  <a:lnTo>
                    <a:pt x="698" y="2821"/>
                  </a:lnTo>
                  <a:lnTo>
                    <a:pt x="698" y="2825"/>
                  </a:lnTo>
                  <a:lnTo>
                    <a:pt x="698" y="2827"/>
                  </a:lnTo>
                  <a:lnTo>
                    <a:pt x="698" y="2829"/>
                  </a:lnTo>
                  <a:lnTo>
                    <a:pt x="700" y="2829"/>
                  </a:lnTo>
                  <a:lnTo>
                    <a:pt x="700" y="2830"/>
                  </a:lnTo>
                  <a:lnTo>
                    <a:pt x="701" y="2831"/>
                  </a:lnTo>
                  <a:lnTo>
                    <a:pt x="701" y="2832"/>
                  </a:lnTo>
                  <a:lnTo>
                    <a:pt x="701" y="2834"/>
                  </a:lnTo>
                  <a:lnTo>
                    <a:pt x="700" y="2832"/>
                  </a:lnTo>
                  <a:lnTo>
                    <a:pt x="700" y="2831"/>
                  </a:lnTo>
                  <a:lnTo>
                    <a:pt x="700" y="2830"/>
                  </a:lnTo>
                  <a:lnTo>
                    <a:pt x="698" y="2830"/>
                  </a:lnTo>
                  <a:lnTo>
                    <a:pt x="698" y="2829"/>
                  </a:lnTo>
                  <a:lnTo>
                    <a:pt x="698" y="2827"/>
                  </a:lnTo>
                  <a:lnTo>
                    <a:pt x="697" y="2829"/>
                  </a:lnTo>
                  <a:lnTo>
                    <a:pt x="696" y="2831"/>
                  </a:lnTo>
                  <a:lnTo>
                    <a:pt x="696" y="2834"/>
                  </a:lnTo>
                  <a:lnTo>
                    <a:pt x="695" y="2835"/>
                  </a:lnTo>
                  <a:lnTo>
                    <a:pt x="695" y="2837"/>
                  </a:lnTo>
                  <a:lnTo>
                    <a:pt x="694" y="2840"/>
                  </a:lnTo>
                  <a:lnTo>
                    <a:pt x="694" y="2842"/>
                  </a:lnTo>
                  <a:lnTo>
                    <a:pt x="694" y="2844"/>
                  </a:lnTo>
                  <a:lnTo>
                    <a:pt x="692" y="2846"/>
                  </a:lnTo>
                  <a:lnTo>
                    <a:pt x="692" y="2848"/>
                  </a:lnTo>
                  <a:lnTo>
                    <a:pt x="698" y="2851"/>
                  </a:lnTo>
                  <a:lnTo>
                    <a:pt x="692" y="2852"/>
                  </a:lnTo>
                  <a:lnTo>
                    <a:pt x="690" y="2856"/>
                  </a:lnTo>
                  <a:lnTo>
                    <a:pt x="689" y="2860"/>
                  </a:lnTo>
                  <a:lnTo>
                    <a:pt x="690" y="2865"/>
                  </a:lnTo>
                  <a:lnTo>
                    <a:pt x="692" y="2869"/>
                  </a:lnTo>
                  <a:lnTo>
                    <a:pt x="695" y="2874"/>
                  </a:lnTo>
                  <a:lnTo>
                    <a:pt x="695" y="2881"/>
                  </a:lnTo>
                  <a:lnTo>
                    <a:pt x="695" y="2886"/>
                  </a:lnTo>
                  <a:lnTo>
                    <a:pt x="691" y="2889"/>
                  </a:lnTo>
                  <a:lnTo>
                    <a:pt x="684" y="2893"/>
                  </a:lnTo>
                  <a:lnTo>
                    <a:pt x="682" y="2905"/>
                  </a:lnTo>
                  <a:lnTo>
                    <a:pt x="680" y="2918"/>
                  </a:lnTo>
                  <a:lnTo>
                    <a:pt x="679" y="2930"/>
                  </a:lnTo>
                  <a:lnTo>
                    <a:pt x="677" y="2942"/>
                  </a:lnTo>
                  <a:lnTo>
                    <a:pt x="675" y="2955"/>
                  </a:lnTo>
                  <a:lnTo>
                    <a:pt x="674" y="2967"/>
                  </a:lnTo>
                  <a:lnTo>
                    <a:pt x="671" y="2978"/>
                  </a:lnTo>
                  <a:lnTo>
                    <a:pt x="667" y="2991"/>
                  </a:lnTo>
                  <a:lnTo>
                    <a:pt x="664" y="3002"/>
                  </a:lnTo>
                  <a:lnTo>
                    <a:pt x="660" y="3014"/>
                  </a:lnTo>
                  <a:lnTo>
                    <a:pt x="661" y="3006"/>
                  </a:lnTo>
                  <a:lnTo>
                    <a:pt x="663" y="2997"/>
                  </a:lnTo>
                  <a:lnTo>
                    <a:pt x="665" y="2987"/>
                  </a:lnTo>
                  <a:lnTo>
                    <a:pt x="666" y="2976"/>
                  </a:lnTo>
                  <a:lnTo>
                    <a:pt x="669" y="2965"/>
                  </a:lnTo>
                  <a:lnTo>
                    <a:pt x="670" y="2954"/>
                  </a:lnTo>
                  <a:lnTo>
                    <a:pt x="671" y="2942"/>
                  </a:lnTo>
                  <a:lnTo>
                    <a:pt x="674" y="2930"/>
                  </a:lnTo>
                  <a:lnTo>
                    <a:pt x="674" y="2919"/>
                  </a:lnTo>
                  <a:lnTo>
                    <a:pt x="675" y="2908"/>
                  </a:lnTo>
                  <a:lnTo>
                    <a:pt x="674" y="2909"/>
                  </a:lnTo>
                  <a:lnTo>
                    <a:pt x="674" y="2910"/>
                  </a:lnTo>
                  <a:lnTo>
                    <a:pt x="672" y="2912"/>
                  </a:lnTo>
                  <a:lnTo>
                    <a:pt x="672" y="2913"/>
                  </a:lnTo>
                  <a:lnTo>
                    <a:pt x="671" y="2914"/>
                  </a:lnTo>
                  <a:lnTo>
                    <a:pt x="671" y="2915"/>
                  </a:lnTo>
                  <a:lnTo>
                    <a:pt x="671" y="2916"/>
                  </a:lnTo>
                  <a:lnTo>
                    <a:pt x="670" y="2918"/>
                  </a:lnTo>
                  <a:lnTo>
                    <a:pt x="670" y="2920"/>
                  </a:lnTo>
                  <a:lnTo>
                    <a:pt x="670" y="2921"/>
                  </a:lnTo>
                  <a:lnTo>
                    <a:pt x="670" y="2923"/>
                  </a:lnTo>
                  <a:lnTo>
                    <a:pt x="669" y="2925"/>
                  </a:lnTo>
                  <a:lnTo>
                    <a:pt x="669" y="2926"/>
                  </a:lnTo>
                  <a:lnTo>
                    <a:pt x="669" y="2928"/>
                  </a:lnTo>
                  <a:lnTo>
                    <a:pt x="669" y="2930"/>
                  </a:lnTo>
                  <a:lnTo>
                    <a:pt x="669" y="2931"/>
                  </a:lnTo>
                  <a:lnTo>
                    <a:pt x="669" y="2934"/>
                  </a:lnTo>
                  <a:lnTo>
                    <a:pt x="669" y="2936"/>
                  </a:lnTo>
                  <a:lnTo>
                    <a:pt x="669" y="2938"/>
                  </a:lnTo>
                  <a:lnTo>
                    <a:pt x="669" y="2940"/>
                  </a:lnTo>
                  <a:lnTo>
                    <a:pt x="669" y="2938"/>
                  </a:lnTo>
                  <a:lnTo>
                    <a:pt x="669" y="2936"/>
                  </a:lnTo>
                  <a:lnTo>
                    <a:pt x="669" y="2934"/>
                  </a:lnTo>
                  <a:lnTo>
                    <a:pt x="669" y="2933"/>
                  </a:lnTo>
                  <a:lnTo>
                    <a:pt x="669" y="2930"/>
                  </a:lnTo>
                  <a:lnTo>
                    <a:pt x="669" y="2929"/>
                  </a:lnTo>
                  <a:lnTo>
                    <a:pt x="669" y="2926"/>
                  </a:lnTo>
                  <a:lnTo>
                    <a:pt x="669" y="2925"/>
                  </a:lnTo>
                  <a:lnTo>
                    <a:pt x="669" y="2923"/>
                  </a:lnTo>
                  <a:lnTo>
                    <a:pt x="670" y="2921"/>
                  </a:lnTo>
                  <a:lnTo>
                    <a:pt x="670" y="2912"/>
                  </a:lnTo>
                  <a:lnTo>
                    <a:pt x="671" y="2903"/>
                  </a:lnTo>
                  <a:lnTo>
                    <a:pt x="672" y="2895"/>
                  </a:lnTo>
                  <a:lnTo>
                    <a:pt x="674" y="2888"/>
                  </a:lnTo>
                  <a:lnTo>
                    <a:pt x="675" y="2879"/>
                  </a:lnTo>
                  <a:lnTo>
                    <a:pt x="677" y="2872"/>
                  </a:lnTo>
                  <a:lnTo>
                    <a:pt x="679" y="2863"/>
                  </a:lnTo>
                  <a:lnTo>
                    <a:pt x="681" y="2855"/>
                  </a:lnTo>
                  <a:lnTo>
                    <a:pt x="684" y="2845"/>
                  </a:lnTo>
                  <a:lnTo>
                    <a:pt x="686" y="2834"/>
                  </a:lnTo>
                  <a:lnTo>
                    <a:pt x="690" y="2836"/>
                  </a:lnTo>
                  <a:lnTo>
                    <a:pt x="689" y="2832"/>
                  </a:lnTo>
                  <a:lnTo>
                    <a:pt x="687" y="2830"/>
                  </a:lnTo>
                  <a:lnTo>
                    <a:pt x="689" y="2827"/>
                  </a:lnTo>
                  <a:lnTo>
                    <a:pt x="689" y="2825"/>
                  </a:lnTo>
                  <a:lnTo>
                    <a:pt x="690" y="2822"/>
                  </a:lnTo>
                  <a:lnTo>
                    <a:pt x="691" y="2820"/>
                  </a:lnTo>
                  <a:lnTo>
                    <a:pt x="692" y="2818"/>
                  </a:lnTo>
                  <a:lnTo>
                    <a:pt x="694" y="2814"/>
                  </a:lnTo>
                  <a:lnTo>
                    <a:pt x="695" y="2810"/>
                  </a:lnTo>
                  <a:lnTo>
                    <a:pt x="695" y="2806"/>
                  </a:lnTo>
                  <a:lnTo>
                    <a:pt x="697" y="2801"/>
                  </a:lnTo>
                  <a:lnTo>
                    <a:pt x="697" y="2797"/>
                  </a:lnTo>
                  <a:lnTo>
                    <a:pt x="697" y="2793"/>
                  </a:lnTo>
                  <a:lnTo>
                    <a:pt x="696" y="2789"/>
                  </a:lnTo>
                  <a:lnTo>
                    <a:pt x="695" y="2785"/>
                  </a:lnTo>
                  <a:lnTo>
                    <a:pt x="694" y="2782"/>
                  </a:lnTo>
                  <a:lnTo>
                    <a:pt x="692" y="2778"/>
                  </a:lnTo>
                  <a:lnTo>
                    <a:pt x="692" y="2774"/>
                  </a:lnTo>
                  <a:lnTo>
                    <a:pt x="692" y="2771"/>
                  </a:lnTo>
                  <a:lnTo>
                    <a:pt x="695" y="2766"/>
                  </a:lnTo>
                  <a:lnTo>
                    <a:pt x="695" y="2764"/>
                  </a:lnTo>
                  <a:lnTo>
                    <a:pt x="695" y="2763"/>
                  </a:lnTo>
                  <a:lnTo>
                    <a:pt x="695" y="2762"/>
                  </a:lnTo>
                  <a:lnTo>
                    <a:pt x="696" y="2761"/>
                  </a:lnTo>
                  <a:lnTo>
                    <a:pt x="697" y="2761"/>
                  </a:lnTo>
                  <a:lnTo>
                    <a:pt x="697" y="2759"/>
                  </a:lnTo>
                  <a:lnTo>
                    <a:pt x="698" y="2759"/>
                  </a:lnTo>
                  <a:lnTo>
                    <a:pt x="697" y="2761"/>
                  </a:lnTo>
                  <a:lnTo>
                    <a:pt x="697" y="2762"/>
                  </a:lnTo>
                  <a:lnTo>
                    <a:pt x="696" y="2762"/>
                  </a:lnTo>
                  <a:lnTo>
                    <a:pt x="696" y="2763"/>
                  </a:lnTo>
                  <a:lnTo>
                    <a:pt x="695" y="2764"/>
                  </a:lnTo>
                  <a:lnTo>
                    <a:pt x="695" y="2766"/>
                  </a:lnTo>
                  <a:lnTo>
                    <a:pt x="695" y="2767"/>
                  </a:lnTo>
                  <a:lnTo>
                    <a:pt x="695" y="2768"/>
                  </a:lnTo>
                  <a:lnTo>
                    <a:pt x="695" y="2769"/>
                  </a:lnTo>
                  <a:lnTo>
                    <a:pt x="695" y="2771"/>
                  </a:lnTo>
                  <a:lnTo>
                    <a:pt x="695" y="2772"/>
                  </a:lnTo>
                  <a:lnTo>
                    <a:pt x="698" y="2774"/>
                  </a:lnTo>
                  <a:lnTo>
                    <a:pt x="700" y="2772"/>
                  </a:lnTo>
                  <a:lnTo>
                    <a:pt x="702" y="2769"/>
                  </a:lnTo>
                  <a:lnTo>
                    <a:pt x="703" y="2766"/>
                  </a:lnTo>
                  <a:lnTo>
                    <a:pt x="705" y="2763"/>
                  </a:lnTo>
                  <a:lnTo>
                    <a:pt x="706" y="2759"/>
                  </a:lnTo>
                  <a:lnTo>
                    <a:pt x="707" y="2757"/>
                  </a:lnTo>
                  <a:lnTo>
                    <a:pt x="707" y="2753"/>
                  </a:lnTo>
                  <a:lnTo>
                    <a:pt x="706" y="2751"/>
                  </a:lnTo>
                  <a:lnTo>
                    <a:pt x="703" y="2748"/>
                  </a:lnTo>
                  <a:lnTo>
                    <a:pt x="701" y="2747"/>
                  </a:lnTo>
                  <a:lnTo>
                    <a:pt x="716" y="2685"/>
                  </a:lnTo>
                  <a:lnTo>
                    <a:pt x="720" y="2688"/>
                  </a:lnTo>
                  <a:lnTo>
                    <a:pt x="724" y="2649"/>
                  </a:lnTo>
                  <a:lnTo>
                    <a:pt x="726" y="2649"/>
                  </a:lnTo>
                  <a:lnTo>
                    <a:pt x="727" y="2649"/>
                  </a:lnTo>
                  <a:lnTo>
                    <a:pt x="728" y="2649"/>
                  </a:lnTo>
                  <a:lnTo>
                    <a:pt x="729" y="2648"/>
                  </a:lnTo>
                  <a:lnTo>
                    <a:pt x="731" y="2647"/>
                  </a:lnTo>
                  <a:lnTo>
                    <a:pt x="732" y="2646"/>
                  </a:lnTo>
                  <a:lnTo>
                    <a:pt x="732" y="2644"/>
                  </a:lnTo>
                  <a:lnTo>
                    <a:pt x="733" y="2644"/>
                  </a:lnTo>
                  <a:lnTo>
                    <a:pt x="734" y="2643"/>
                  </a:lnTo>
                  <a:lnTo>
                    <a:pt x="732" y="2637"/>
                  </a:lnTo>
                  <a:lnTo>
                    <a:pt x="731" y="2631"/>
                  </a:lnTo>
                  <a:lnTo>
                    <a:pt x="731" y="2625"/>
                  </a:lnTo>
                  <a:lnTo>
                    <a:pt x="732" y="2617"/>
                  </a:lnTo>
                  <a:lnTo>
                    <a:pt x="733" y="2610"/>
                  </a:lnTo>
                  <a:lnTo>
                    <a:pt x="736" y="2602"/>
                  </a:lnTo>
                  <a:lnTo>
                    <a:pt x="737" y="2595"/>
                  </a:lnTo>
                  <a:lnTo>
                    <a:pt x="739" y="2587"/>
                  </a:lnTo>
                  <a:lnTo>
                    <a:pt x="742" y="2580"/>
                  </a:lnTo>
                  <a:lnTo>
                    <a:pt x="743" y="2573"/>
                  </a:lnTo>
                  <a:lnTo>
                    <a:pt x="742" y="2580"/>
                  </a:lnTo>
                  <a:lnTo>
                    <a:pt x="742" y="2587"/>
                  </a:lnTo>
                  <a:lnTo>
                    <a:pt x="741" y="2595"/>
                  </a:lnTo>
                  <a:lnTo>
                    <a:pt x="741" y="2604"/>
                  </a:lnTo>
                  <a:lnTo>
                    <a:pt x="739" y="2612"/>
                  </a:lnTo>
                  <a:lnTo>
                    <a:pt x="739" y="2621"/>
                  </a:lnTo>
                  <a:lnTo>
                    <a:pt x="738" y="2631"/>
                  </a:lnTo>
                  <a:lnTo>
                    <a:pt x="737" y="2639"/>
                  </a:lnTo>
                  <a:lnTo>
                    <a:pt x="736" y="2647"/>
                  </a:lnTo>
                  <a:lnTo>
                    <a:pt x="734" y="2655"/>
                  </a:lnTo>
                  <a:close/>
                  <a:moveTo>
                    <a:pt x="660" y="2967"/>
                  </a:moveTo>
                  <a:lnTo>
                    <a:pt x="663" y="2952"/>
                  </a:lnTo>
                  <a:lnTo>
                    <a:pt x="665" y="2952"/>
                  </a:lnTo>
                  <a:lnTo>
                    <a:pt x="663" y="2967"/>
                  </a:lnTo>
                  <a:lnTo>
                    <a:pt x="660" y="2967"/>
                  </a:lnTo>
                  <a:close/>
                  <a:moveTo>
                    <a:pt x="752" y="2596"/>
                  </a:moveTo>
                  <a:lnTo>
                    <a:pt x="749" y="2596"/>
                  </a:lnTo>
                  <a:lnTo>
                    <a:pt x="752" y="2579"/>
                  </a:lnTo>
                  <a:lnTo>
                    <a:pt x="754" y="2579"/>
                  </a:lnTo>
                  <a:lnTo>
                    <a:pt x="752" y="2596"/>
                  </a:lnTo>
                  <a:close/>
                  <a:moveTo>
                    <a:pt x="781" y="2178"/>
                  </a:moveTo>
                  <a:lnTo>
                    <a:pt x="781" y="2177"/>
                  </a:lnTo>
                  <a:lnTo>
                    <a:pt x="781" y="2176"/>
                  </a:lnTo>
                  <a:lnTo>
                    <a:pt x="781" y="2174"/>
                  </a:lnTo>
                  <a:lnTo>
                    <a:pt x="781" y="2173"/>
                  </a:lnTo>
                  <a:lnTo>
                    <a:pt x="781" y="2172"/>
                  </a:lnTo>
                  <a:lnTo>
                    <a:pt x="781" y="2171"/>
                  </a:lnTo>
                  <a:lnTo>
                    <a:pt x="780" y="2169"/>
                  </a:lnTo>
                  <a:lnTo>
                    <a:pt x="779" y="2168"/>
                  </a:lnTo>
                  <a:lnTo>
                    <a:pt x="769" y="2317"/>
                  </a:lnTo>
                  <a:lnTo>
                    <a:pt x="770" y="2279"/>
                  </a:lnTo>
                  <a:lnTo>
                    <a:pt x="772" y="2242"/>
                  </a:lnTo>
                  <a:lnTo>
                    <a:pt x="773" y="2204"/>
                  </a:lnTo>
                  <a:lnTo>
                    <a:pt x="773" y="2166"/>
                  </a:lnTo>
                  <a:lnTo>
                    <a:pt x="774" y="2129"/>
                  </a:lnTo>
                  <a:lnTo>
                    <a:pt x="775" y="2090"/>
                  </a:lnTo>
                  <a:lnTo>
                    <a:pt x="775" y="2054"/>
                  </a:lnTo>
                  <a:lnTo>
                    <a:pt x="778" y="2017"/>
                  </a:lnTo>
                  <a:lnTo>
                    <a:pt x="779" y="1983"/>
                  </a:lnTo>
                  <a:lnTo>
                    <a:pt x="781" y="1949"/>
                  </a:lnTo>
                  <a:lnTo>
                    <a:pt x="781" y="1963"/>
                  </a:lnTo>
                  <a:lnTo>
                    <a:pt x="781" y="1975"/>
                  </a:lnTo>
                  <a:lnTo>
                    <a:pt x="781" y="1988"/>
                  </a:lnTo>
                  <a:lnTo>
                    <a:pt x="781" y="2000"/>
                  </a:lnTo>
                  <a:lnTo>
                    <a:pt x="781" y="2011"/>
                  </a:lnTo>
                  <a:lnTo>
                    <a:pt x="781" y="2023"/>
                  </a:lnTo>
                  <a:lnTo>
                    <a:pt x="781" y="2035"/>
                  </a:lnTo>
                  <a:lnTo>
                    <a:pt x="781" y="2046"/>
                  </a:lnTo>
                  <a:lnTo>
                    <a:pt x="781" y="2057"/>
                  </a:lnTo>
                  <a:lnTo>
                    <a:pt x="781" y="2068"/>
                  </a:lnTo>
                  <a:lnTo>
                    <a:pt x="781" y="2104"/>
                  </a:lnTo>
                  <a:lnTo>
                    <a:pt x="780" y="2104"/>
                  </a:lnTo>
                  <a:lnTo>
                    <a:pt x="780" y="2105"/>
                  </a:lnTo>
                  <a:lnTo>
                    <a:pt x="780" y="2108"/>
                  </a:lnTo>
                  <a:lnTo>
                    <a:pt x="780" y="2109"/>
                  </a:lnTo>
                  <a:lnTo>
                    <a:pt x="779" y="2110"/>
                  </a:lnTo>
                  <a:lnTo>
                    <a:pt x="779" y="2112"/>
                  </a:lnTo>
                  <a:lnTo>
                    <a:pt x="779" y="2114"/>
                  </a:lnTo>
                  <a:lnTo>
                    <a:pt x="779" y="2116"/>
                  </a:lnTo>
                  <a:lnTo>
                    <a:pt x="779" y="2117"/>
                  </a:lnTo>
                  <a:lnTo>
                    <a:pt x="779" y="2119"/>
                  </a:lnTo>
                  <a:lnTo>
                    <a:pt x="779" y="2121"/>
                  </a:lnTo>
                  <a:lnTo>
                    <a:pt x="778" y="2127"/>
                  </a:lnTo>
                  <a:lnTo>
                    <a:pt x="778" y="2133"/>
                  </a:lnTo>
                  <a:lnTo>
                    <a:pt x="779" y="2140"/>
                  </a:lnTo>
                  <a:lnTo>
                    <a:pt x="779" y="2147"/>
                  </a:lnTo>
                  <a:lnTo>
                    <a:pt x="780" y="2153"/>
                  </a:lnTo>
                  <a:lnTo>
                    <a:pt x="781" y="2158"/>
                  </a:lnTo>
                  <a:lnTo>
                    <a:pt x="781" y="2164"/>
                  </a:lnTo>
                  <a:lnTo>
                    <a:pt x="783" y="2169"/>
                  </a:lnTo>
                  <a:lnTo>
                    <a:pt x="781" y="2174"/>
                  </a:lnTo>
                  <a:lnTo>
                    <a:pt x="781" y="2178"/>
                  </a:lnTo>
                  <a:close/>
                  <a:moveTo>
                    <a:pt x="781" y="1932"/>
                  </a:moveTo>
                  <a:lnTo>
                    <a:pt x="781" y="1943"/>
                  </a:lnTo>
                  <a:lnTo>
                    <a:pt x="781" y="1942"/>
                  </a:lnTo>
                  <a:lnTo>
                    <a:pt x="781" y="1941"/>
                  </a:lnTo>
                  <a:lnTo>
                    <a:pt x="780" y="1939"/>
                  </a:lnTo>
                  <a:lnTo>
                    <a:pt x="780" y="1938"/>
                  </a:lnTo>
                  <a:lnTo>
                    <a:pt x="780" y="1937"/>
                  </a:lnTo>
                  <a:lnTo>
                    <a:pt x="780" y="1936"/>
                  </a:lnTo>
                  <a:lnTo>
                    <a:pt x="780" y="1934"/>
                  </a:lnTo>
                  <a:lnTo>
                    <a:pt x="781" y="1933"/>
                  </a:lnTo>
                  <a:lnTo>
                    <a:pt x="781" y="1932"/>
                  </a:lnTo>
                  <a:lnTo>
                    <a:pt x="781" y="1803"/>
                  </a:lnTo>
                  <a:lnTo>
                    <a:pt x="784" y="1803"/>
                  </a:lnTo>
                  <a:lnTo>
                    <a:pt x="785" y="1797"/>
                  </a:lnTo>
                  <a:lnTo>
                    <a:pt x="786" y="1790"/>
                  </a:lnTo>
                  <a:lnTo>
                    <a:pt x="788" y="1782"/>
                  </a:lnTo>
                  <a:lnTo>
                    <a:pt x="789" y="1775"/>
                  </a:lnTo>
                  <a:lnTo>
                    <a:pt x="789" y="1766"/>
                  </a:lnTo>
                  <a:lnTo>
                    <a:pt x="790" y="1759"/>
                  </a:lnTo>
                  <a:lnTo>
                    <a:pt x="791" y="1750"/>
                  </a:lnTo>
                  <a:lnTo>
                    <a:pt x="791" y="1741"/>
                  </a:lnTo>
                  <a:lnTo>
                    <a:pt x="793" y="1731"/>
                  </a:lnTo>
                  <a:lnTo>
                    <a:pt x="794" y="1723"/>
                  </a:lnTo>
                  <a:lnTo>
                    <a:pt x="798" y="1729"/>
                  </a:lnTo>
                  <a:lnTo>
                    <a:pt x="801" y="1735"/>
                  </a:lnTo>
                  <a:lnTo>
                    <a:pt x="803" y="1741"/>
                  </a:lnTo>
                  <a:lnTo>
                    <a:pt x="803" y="1748"/>
                  </a:lnTo>
                  <a:lnTo>
                    <a:pt x="801" y="1755"/>
                  </a:lnTo>
                  <a:lnTo>
                    <a:pt x="800" y="1761"/>
                  </a:lnTo>
                  <a:lnTo>
                    <a:pt x="798" y="1769"/>
                  </a:lnTo>
                  <a:lnTo>
                    <a:pt x="795" y="1775"/>
                  </a:lnTo>
                  <a:lnTo>
                    <a:pt x="793" y="1781"/>
                  </a:lnTo>
                  <a:lnTo>
                    <a:pt x="790" y="1788"/>
                  </a:lnTo>
                  <a:lnTo>
                    <a:pt x="794" y="1854"/>
                  </a:lnTo>
                  <a:lnTo>
                    <a:pt x="793" y="1854"/>
                  </a:lnTo>
                  <a:lnTo>
                    <a:pt x="791" y="1854"/>
                  </a:lnTo>
                  <a:lnTo>
                    <a:pt x="790" y="1854"/>
                  </a:lnTo>
                  <a:lnTo>
                    <a:pt x="789" y="1855"/>
                  </a:lnTo>
                  <a:lnTo>
                    <a:pt x="788" y="1856"/>
                  </a:lnTo>
                  <a:lnTo>
                    <a:pt x="788" y="1858"/>
                  </a:lnTo>
                  <a:lnTo>
                    <a:pt x="788" y="1859"/>
                  </a:lnTo>
                  <a:lnTo>
                    <a:pt x="788" y="1860"/>
                  </a:lnTo>
                  <a:lnTo>
                    <a:pt x="788" y="1861"/>
                  </a:lnTo>
                  <a:lnTo>
                    <a:pt x="788" y="1863"/>
                  </a:lnTo>
                  <a:lnTo>
                    <a:pt x="788" y="1864"/>
                  </a:lnTo>
                  <a:lnTo>
                    <a:pt x="788" y="1865"/>
                  </a:lnTo>
                  <a:lnTo>
                    <a:pt x="788" y="1866"/>
                  </a:lnTo>
                  <a:lnTo>
                    <a:pt x="788" y="1868"/>
                  </a:lnTo>
                  <a:lnTo>
                    <a:pt x="788" y="1869"/>
                  </a:lnTo>
                  <a:lnTo>
                    <a:pt x="788" y="1870"/>
                  </a:lnTo>
                  <a:lnTo>
                    <a:pt x="789" y="1870"/>
                  </a:lnTo>
                  <a:lnTo>
                    <a:pt x="790" y="1871"/>
                  </a:lnTo>
                  <a:lnTo>
                    <a:pt x="791" y="1871"/>
                  </a:lnTo>
                  <a:lnTo>
                    <a:pt x="791" y="1870"/>
                  </a:lnTo>
                  <a:lnTo>
                    <a:pt x="793" y="1870"/>
                  </a:lnTo>
                  <a:lnTo>
                    <a:pt x="793" y="1869"/>
                  </a:lnTo>
                  <a:lnTo>
                    <a:pt x="794" y="1868"/>
                  </a:lnTo>
                  <a:lnTo>
                    <a:pt x="794" y="1866"/>
                  </a:lnTo>
                  <a:lnTo>
                    <a:pt x="794" y="1865"/>
                  </a:lnTo>
                  <a:lnTo>
                    <a:pt x="794" y="1864"/>
                  </a:lnTo>
                  <a:lnTo>
                    <a:pt x="794" y="1863"/>
                  </a:lnTo>
                  <a:lnTo>
                    <a:pt x="794" y="1875"/>
                  </a:lnTo>
                  <a:lnTo>
                    <a:pt x="790" y="1871"/>
                  </a:lnTo>
                  <a:lnTo>
                    <a:pt x="789" y="1874"/>
                  </a:lnTo>
                  <a:lnTo>
                    <a:pt x="788" y="1877"/>
                  </a:lnTo>
                  <a:lnTo>
                    <a:pt x="788" y="1881"/>
                  </a:lnTo>
                  <a:lnTo>
                    <a:pt x="788" y="1885"/>
                  </a:lnTo>
                  <a:lnTo>
                    <a:pt x="788" y="1887"/>
                  </a:lnTo>
                  <a:lnTo>
                    <a:pt x="788" y="1891"/>
                  </a:lnTo>
                  <a:lnTo>
                    <a:pt x="788" y="1895"/>
                  </a:lnTo>
                  <a:lnTo>
                    <a:pt x="788" y="1898"/>
                  </a:lnTo>
                  <a:lnTo>
                    <a:pt x="789" y="1901"/>
                  </a:lnTo>
                  <a:lnTo>
                    <a:pt x="790" y="1905"/>
                  </a:lnTo>
                  <a:lnTo>
                    <a:pt x="791" y="1902"/>
                  </a:lnTo>
                  <a:lnTo>
                    <a:pt x="793" y="1901"/>
                  </a:lnTo>
                  <a:lnTo>
                    <a:pt x="794" y="1898"/>
                  </a:lnTo>
                  <a:lnTo>
                    <a:pt x="794" y="1897"/>
                  </a:lnTo>
                  <a:lnTo>
                    <a:pt x="794" y="1896"/>
                  </a:lnTo>
                  <a:lnTo>
                    <a:pt x="794" y="1894"/>
                  </a:lnTo>
                  <a:lnTo>
                    <a:pt x="794" y="1892"/>
                  </a:lnTo>
                  <a:lnTo>
                    <a:pt x="794" y="1891"/>
                  </a:lnTo>
                  <a:lnTo>
                    <a:pt x="794" y="1889"/>
                  </a:lnTo>
                  <a:lnTo>
                    <a:pt x="794" y="1886"/>
                  </a:lnTo>
                  <a:lnTo>
                    <a:pt x="795" y="1891"/>
                  </a:lnTo>
                  <a:lnTo>
                    <a:pt x="795" y="1895"/>
                  </a:lnTo>
                  <a:lnTo>
                    <a:pt x="795" y="1900"/>
                  </a:lnTo>
                  <a:lnTo>
                    <a:pt x="794" y="1903"/>
                  </a:lnTo>
                  <a:lnTo>
                    <a:pt x="791" y="1908"/>
                  </a:lnTo>
                  <a:lnTo>
                    <a:pt x="789" y="1912"/>
                  </a:lnTo>
                  <a:lnTo>
                    <a:pt x="786" y="1917"/>
                  </a:lnTo>
                  <a:lnTo>
                    <a:pt x="785" y="1922"/>
                  </a:lnTo>
                  <a:lnTo>
                    <a:pt x="783" y="1927"/>
                  </a:lnTo>
                  <a:lnTo>
                    <a:pt x="781" y="1932"/>
                  </a:lnTo>
                  <a:close/>
                  <a:moveTo>
                    <a:pt x="907" y="3083"/>
                  </a:moveTo>
                  <a:lnTo>
                    <a:pt x="902" y="3050"/>
                  </a:lnTo>
                  <a:lnTo>
                    <a:pt x="894" y="3018"/>
                  </a:lnTo>
                  <a:lnTo>
                    <a:pt x="888" y="2987"/>
                  </a:lnTo>
                  <a:lnTo>
                    <a:pt x="881" y="2955"/>
                  </a:lnTo>
                  <a:lnTo>
                    <a:pt x="873" y="2924"/>
                  </a:lnTo>
                  <a:lnTo>
                    <a:pt x="867" y="2893"/>
                  </a:lnTo>
                  <a:lnTo>
                    <a:pt x="860" y="2862"/>
                  </a:lnTo>
                  <a:lnTo>
                    <a:pt x="855" y="2831"/>
                  </a:lnTo>
                  <a:lnTo>
                    <a:pt x="850" y="2799"/>
                  </a:lnTo>
                  <a:lnTo>
                    <a:pt x="847" y="2766"/>
                  </a:lnTo>
                  <a:lnTo>
                    <a:pt x="841" y="2752"/>
                  </a:lnTo>
                  <a:lnTo>
                    <a:pt x="836" y="2736"/>
                  </a:lnTo>
                  <a:lnTo>
                    <a:pt x="832" y="2720"/>
                  </a:lnTo>
                  <a:lnTo>
                    <a:pt x="830" y="2703"/>
                  </a:lnTo>
                  <a:lnTo>
                    <a:pt x="829" y="2685"/>
                  </a:lnTo>
                  <a:lnTo>
                    <a:pt x="827" y="2667"/>
                  </a:lnTo>
                  <a:lnTo>
                    <a:pt x="825" y="2648"/>
                  </a:lnTo>
                  <a:lnTo>
                    <a:pt x="822" y="2630"/>
                  </a:lnTo>
                  <a:lnTo>
                    <a:pt x="819" y="2611"/>
                  </a:lnTo>
                  <a:lnTo>
                    <a:pt x="814" y="2594"/>
                  </a:lnTo>
                  <a:lnTo>
                    <a:pt x="796" y="2513"/>
                  </a:lnTo>
                  <a:lnTo>
                    <a:pt x="799" y="2516"/>
                  </a:lnTo>
                  <a:lnTo>
                    <a:pt x="800" y="2518"/>
                  </a:lnTo>
                  <a:lnTo>
                    <a:pt x="801" y="2521"/>
                  </a:lnTo>
                  <a:lnTo>
                    <a:pt x="803" y="2524"/>
                  </a:lnTo>
                  <a:lnTo>
                    <a:pt x="804" y="2527"/>
                  </a:lnTo>
                  <a:lnTo>
                    <a:pt x="804" y="2529"/>
                  </a:lnTo>
                  <a:lnTo>
                    <a:pt x="805" y="2533"/>
                  </a:lnTo>
                  <a:lnTo>
                    <a:pt x="805" y="2536"/>
                  </a:lnTo>
                  <a:lnTo>
                    <a:pt x="806" y="2539"/>
                  </a:lnTo>
                  <a:lnTo>
                    <a:pt x="807" y="2542"/>
                  </a:lnTo>
                  <a:lnTo>
                    <a:pt x="809" y="2540"/>
                  </a:lnTo>
                  <a:lnTo>
                    <a:pt x="811" y="2543"/>
                  </a:lnTo>
                  <a:lnTo>
                    <a:pt x="810" y="2543"/>
                  </a:lnTo>
                  <a:lnTo>
                    <a:pt x="810" y="2544"/>
                  </a:lnTo>
                  <a:lnTo>
                    <a:pt x="809" y="2544"/>
                  </a:lnTo>
                  <a:lnTo>
                    <a:pt x="809" y="2545"/>
                  </a:lnTo>
                  <a:lnTo>
                    <a:pt x="809" y="2547"/>
                  </a:lnTo>
                  <a:lnTo>
                    <a:pt x="807" y="2547"/>
                  </a:lnTo>
                  <a:lnTo>
                    <a:pt x="807" y="2548"/>
                  </a:lnTo>
                  <a:lnTo>
                    <a:pt x="807" y="2549"/>
                  </a:lnTo>
                  <a:lnTo>
                    <a:pt x="809" y="2549"/>
                  </a:lnTo>
                  <a:lnTo>
                    <a:pt x="809" y="2550"/>
                  </a:lnTo>
                  <a:lnTo>
                    <a:pt x="809" y="2552"/>
                  </a:lnTo>
                  <a:lnTo>
                    <a:pt x="809" y="2553"/>
                  </a:lnTo>
                  <a:lnTo>
                    <a:pt x="809" y="2554"/>
                  </a:lnTo>
                  <a:lnTo>
                    <a:pt x="810" y="2557"/>
                  </a:lnTo>
                  <a:lnTo>
                    <a:pt x="810" y="2555"/>
                  </a:lnTo>
                  <a:lnTo>
                    <a:pt x="811" y="2555"/>
                  </a:lnTo>
                  <a:lnTo>
                    <a:pt x="811" y="2554"/>
                  </a:lnTo>
                  <a:lnTo>
                    <a:pt x="811" y="2553"/>
                  </a:lnTo>
                  <a:lnTo>
                    <a:pt x="811" y="2552"/>
                  </a:lnTo>
                  <a:lnTo>
                    <a:pt x="812" y="2552"/>
                  </a:lnTo>
                  <a:lnTo>
                    <a:pt x="812" y="2550"/>
                  </a:lnTo>
                  <a:lnTo>
                    <a:pt x="814" y="2549"/>
                  </a:lnTo>
                  <a:lnTo>
                    <a:pt x="814" y="2550"/>
                  </a:lnTo>
                  <a:lnTo>
                    <a:pt x="814" y="2552"/>
                  </a:lnTo>
                  <a:lnTo>
                    <a:pt x="814" y="2553"/>
                  </a:lnTo>
                  <a:lnTo>
                    <a:pt x="814" y="2554"/>
                  </a:lnTo>
                  <a:lnTo>
                    <a:pt x="814" y="2555"/>
                  </a:lnTo>
                  <a:lnTo>
                    <a:pt x="812" y="2557"/>
                  </a:lnTo>
                  <a:lnTo>
                    <a:pt x="811" y="2558"/>
                  </a:lnTo>
                  <a:lnTo>
                    <a:pt x="810" y="2557"/>
                  </a:lnTo>
                  <a:lnTo>
                    <a:pt x="810" y="2559"/>
                  </a:lnTo>
                  <a:lnTo>
                    <a:pt x="810" y="2561"/>
                  </a:lnTo>
                  <a:lnTo>
                    <a:pt x="811" y="2564"/>
                  </a:lnTo>
                  <a:lnTo>
                    <a:pt x="812" y="2566"/>
                  </a:lnTo>
                  <a:lnTo>
                    <a:pt x="814" y="2568"/>
                  </a:lnTo>
                  <a:lnTo>
                    <a:pt x="815" y="2570"/>
                  </a:lnTo>
                  <a:lnTo>
                    <a:pt x="816" y="2573"/>
                  </a:lnTo>
                  <a:lnTo>
                    <a:pt x="817" y="2575"/>
                  </a:lnTo>
                  <a:lnTo>
                    <a:pt x="819" y="2576"/>
                  </a:lnTo>
                  <a:lnTo>
                    <a:pt x="820" y="2579"/>
                  </a:lnTo>
                  <a:lnTo>
                    <a:pt x="821" y="2580"/>
                  </a:lnTo>
                  <a:lnTo>
                    <a:pt x="822" y="2580"/>
                  </a:lnTo>
                  <a:lnTo>
                    <a:pt x="822" y="2581"/>
                  </a:lnTo>
                  <a:lnTo>
                    <a:pt x="824" y="2583"/>
                  </a:lnTo>
                  <a:lnTo>
                    <a:pt x="824" y="2584"/>
                  </a:lnTo>
                  <a:lnTo>
                    <a:pt x="824" y="2585"/>
                  </a:lnTo>
                  <a:lnTo>
                    <a:pt x="824" y="2586"/>
                  </a:lnTo>
                  <a:lnTo>
                    <a:pt x="824" y="2587"/>
                  </a:lnTo>
                  <a:lnTo>
                    <a:pt x="824" y="2586"/>
                  </a:lnTo>
                  <a:lnTo>
                    <a:pt x="822" y="2585"/>
                  </a:lnTo>
                  <a:lnTo>
                    <a:pt x="822" y="2584"/>
                  </a:lnTo>
                  <a:lnTo>
                    <a:pt x="822" y="2583"/>
                  </a:lnTo>
                  <a:lnTo>
                    <a:pt x="821" y="2581"/>
                  </a:lnTo>
                  <a:lnTo>
                    <a:pt x="821" y="2580"/>
                  </a:lnTo>
                  <a:lnTo>
                    <a:pt x="820" y="2579"/>
                  </a:lnTo>
                  <a:lnTo>
                    <a:pt x="819" y="2585"/>
                  </a:lnTo>
                  <a:lnTo>
                    <a:pt x="817" y="2592"/>
                  </a:lnTo>
                  <a:lnTo>
                    <a:pt x="817" y="2600"/>
                  </a:lnTo>
                  <a:lnTo>
                    <a:pt x="819" y="2606"/>
                  </a:lnTo>
                  <a:lnTo>
                    <a:pt x="820" y="2613"/>
                  </a:lnTo>
                  <a:lnTo>
                    <a:pt x="821" y="2621"/>
                  </a:lnTo>
                  <a:lnTo>
                    <a:pt x="824" y="2630"/>
                  </a:lnTo>
                  <a:lnTo>
                    <a:pt x="825" y="2637"/>
                  </a:lnTo>
                  <a:lnTo>
                    <a:pt x="827" y="2644"/>
                  </a:lnTo>
                  <a:lnTo>
                    <a:pt x="829" y="2653"/>
                  </a:lnTo>
                  <a:lnTo>
                    <a:pt x="832" y="2672"/>
                  </a:lnTo>
                  <a:lnTo>
                    <a:pt x="836" y="2691"/>
                  </a:lnTo>
                  <a:lnTo>
                    <a:pt x="840" y="2710"/>
                  </a:lnTo>
                  <a:lnTo>
                    <a:pt x="843" y="2731"/>
                  </a:lnTo>
                  <a:lnTo>
                    <a:pt x="847" y="2751"/>
                  </a:lnTo>
                  <a:lnTo>
                    <a:pt x="850" y="2771"/>
                  </a:lnTo>
                  <a:lnTo>
                    <a:pt x="853" y="2790"/>
                  </a:lnTo>
                  <a:lnTo>
                    <a:pt x="857" y="2810"/>
                  </a:lnTo>
                  <a:lnTo>
                    <a:pt x="861" y="2830"/>
                  </a:lnTo>
                  <a:lnTo>
                    <a:pt x="864" y="2848"/>
                  </a:lnTo>
                  <a:lnTo>
                    <a:pt x="866" y="2846"/>
                  </a:lnTo>
                  <a:lnTo>
                    <a:pt x="868" y="2848"/>
                  </a:lnTo>
                  <a:lnTo>
                    <a:pt x="867" y="2848"/>
                  </a:lnTo>
                  <a:lnTo>
                    <a:pt x="867" y="2850"/>
                  </a:lnTo>
                  <a:lnTo>
                    <a:pt x="866" y="2850"/>
                  </a:lnTo>
                  <a:lnTo>
                    <a:pt x="866" y="2851"/>
                  </a:lnTo>
                  <a:lnTo>
                    <a:pt x="864" y="2851"/>
                  </a:lnTo>
                  <a:lnTo>
                    <a:pt x="864" y="2852"/>
                  </a:lnTo>
                  <a:lnTo>
                    <a:pt x="864" y="2853"/>
                  </a:lnTo>
                  <a:lnTo>
                    <a:pt x="864" y="2855"/>
                  </a:lnTo>
                  <a:lnTo>
                    <a:pt x="866" y="2857"/>
                  </a:lnTo>
                  <a:lnTo>
                    <a:pt x="867" y="2861"/>
                  </a:lnTo>
                  <a:lnTo>
                    <a:pt x="867" y="2866"/>
                  </a:lnTo>
                  <a:lnTo>
                    <a:pt x="868" y="2871"/>
                  </a:lnTo>
                  <a:lnTo>
                    <a:pt x="868" y="2876"/>
                  </a:lnTo>
                  <a:lnTo>
                    <a:pt x="868" y="2879"/>
                  </a:lnTo>
                  <a:lnTo>
                    <a:pt x="869" y="2884"/>
                  </a:lnTo>
                  <a:lnTo>
                    <a:pt x="872" y="2888"/>
                  </a:lnTo>
                  <a:lnTo>
                    <a:pt x="874" y="2891"/>
                  </a:lnTo>
                  <a:lnTo>
                    <a:pt x="879" y="2893"/>
                  </a:lnTo>
                  <a:lnTo>
                    <a:pt x="883" y="2893"/>
                  </a:lnTo>
                  <a:lnTo>
                    <a:pt x="883" y="2902"/>
                  </a:lnTo>
                  <a:lnTo>
                    <a:pt x="879" y="2902"/>
                  </a:lnTo>
                  <a:lnTo>
                    <a:pt x="879" y="2900"/>
                  </a:lnTo>
                  <a:lnTo>
                    <a:pt x="879" y="2899"/>
                  </a:lnTo>
                  <a:lnTo>
                    <a:pt x="879" y="2898"/>
                  </a:lnTo>
                  <a:lnTo>
                    <a:pt x="879" y="2897"/>
                  </a:lnTo>
                  <a:lnTo>
                    <a:pt x="879" y="2895"/>
                  </a:lnTo>
                  <a:lnTo>
                    <a:pt x="879" y="2894"/>
                  </a:lnTo>
                  <a:lnTo>
                    <a:pt x="878" y="2894"/>
                  </a:lnTo>
                  <a:lnTo>
                    <a:pt x="878" y="2893"/>
                  </a:lnTo>
                  <a:lnTo>
                    <a:pt x="877" y="2893"/>
                  </a:lnTo>
                  <a:lnTo>
                    <a:pt x="876" y="2894"/>
                  </a:lnTo>
                  <a:lnTo>
                    <a:pt x="874" y="2895"/>
                  </a:lnTo>
                  <a:lnTo>
                    <a:pt x="873" y="2897"/>
                  </a:lnTo>
                  <a:lnTo>
                    <a:pt x="873" y="2898"/>
                  </a:lnTo>
                  <a:lnTo>
                    <a:pt x="873" y="2900"/>
                  </a:lnTo>
                  <a:lnTo>
                    <a:pt x="873" y="2902"/>
                  </a:lnTo>
                  <a:lnTo>
                    <a:pt x="873" y="2903"/>
                  </a:lnTo>
                  <a:lnTo>
                    <a:pt x="873" y="2904"/>
                  </a:lnTo>
                  <a:lnTo>
                    <a:pt x="873" y="2907"/>
                  </a:lnTo>
                  <a:lnTo>
                    <a:pt x="873" y="2908"/>
                  </a:lnTo>
                  <a:lnTo>
                    <a:pt x="874" y="2909"/>
                  </a:lnTo>
                  <a:lnTo>
                    <a:pt x="876" y="2910"/>
                  </a:lnTo>
                  <a:lnTo>
                    <a:pt x="877" y="2910"/>
                  </a:lnTo>
                  <a:lnTo>
                    <a:pt x="878" y="2910"/>
                  </a:lnTo>
                  <a:lnTo>
                    <a:pt x="879" y="2910"/>
                  </a:lnTo>
                  <a:lnTo>
                    <a:pt x="881" y="2910"/>
                  </a:lnTo>
                  <a:lnTo>
                    <a:pt x="882" y="2910"/>
                  </a:lnTo>
                  <a:lnTo>
                    <a:pt x="883" y="2910"/>
                  </a:lnTo>
                  <a:lnTo>
                    <a:pt x="882" y="2910"/>
                  </a:lnTo>
                  <a:lnTo>
                    <a:pt x="881" y="2910"/>
                  </a:lnTo>
                  <a:lnTo>
                    <a:pt x="879" y="2912"/>
                  </a:lnTo>
                  <a:lnTo>
                    <a:pt x="878" y="2912"/>
                  </a:lnTo>
                  <a:lnTo>
                    <a:pt x="878" y="2913"/>
                  </a:lnTo>
                  <a:lnTo>
                    <a:pt x="877" y="2914"/>
                  </a:lnTo>
                  <a:lnTo>
                    <a:pt x="877" y="2920"/>
                  </a:lnTo>
                  <a:lnTo>
                    <a:pt x="878" y="2921"/>
                  </a:lnTo>
                  <a:lnTo>
                    <a:pt x="879" y="2923"/>
                  </a:lnTo>
                  <a:lnTo>
                    <a:pt x="881" y="2921"/>
                  </a:lnTo>
                  <a:lnTo>
                    <a:pt x="882" y="2921"/>
                  </a:lnTo>
                  <a:lnTo>
                    <a:pt x="882" y="2920"/>
                  </a:lnTo>
                  <a:lnTo>
                    <a:pt x="882" y="2919"/>
                  </a:lnTo>
                  <a:lnTo>
                    <a:pt x="883" y="2918"/>
                  </a:lnTo>
                  <a:lnTo>
                    <a:pt x="884" y="2919"/>
                  </a:lnTo>
                  <a:lnTo>
                    <a:pt x="886" y="2921"/>
                  </a:lnTo>
                  <a:lnTo>
                    <a:pt x="886" y="2923"/>
                  </a:lnTo>
                  <a:lnTo>
                    <a:pt x="888" y="2923"/>
                  </a:lnTo>
                  <a:lnTo>
                    <a:pt x="888" y="2931"/>
                  </a:lnTo>
                  <a:lnTo>
                    <a:pt x="886" y="2931"/>
                  </a:lnTo>
                  <a:lnTo>
                    <a:pt x="886" y="2930"/>
                  </a:lnTo>
                  <a:lnTo>
                    <a:pt x="886" y="2929"/>
                  </a:lnTo>
                  <a:lnTo>
                    <a:pt x="886" y="2928"/>
                  </a:lnTo>
                  <a:lnTo>
                    <a:pt x="886" y="2926"/>
                  </a:lnTo>
                  <a:lnTo>
                    <a:pt x="886" y="2925"/>
                  </a:lnTo>
                  <a:lnTo>
                    <a:pt x="886" y="2924"/>
                  </a:lnTo>
                  <a:lnTo>
                    <a:pt x="886" y="2923"/>
                  </a:lnTo>
                  <a:lnTo>
                    <a:pt x="886" y="2921"/>
                  </a:lnTo>
                  <a:lnTo>
                    <a:pt x="884" y="2921"/>
                  </a:lnTo>
                  <a:lnTo>
                    <a:pt x="884" y="2920"/>
                  </a:lnTo>
                  <a:lnTo>
                    <a:pt x="883" y="2920"/>
                  </a:lnTo>
                  <a:lnTo>
                    <a:pt x="881" y="2928"/>
                  </a:lnTo>
                  <a:lnTo>
                    <a:pt x="881" y="2934"/>
                  </a:lnTo>
                  <a:lnTo>
                    <a:pt x="882" y="2939"/>
                  </a:lnTo>
                  <a:lnTo>
                    <a:pt x="886" y="2945"/>
                  </a:lnTo>
                  <a:lnTo>
                    <a:pt x="889" y="2950"/>
                  </a:lnTo>
                  <a:lnTo>
                    <a:pt x="892" y="2955"/>
                  </a:lnTo>
                  <a:lnTo>
                    <a:pt x="894" y="2960"/>
                  </a:lnTo>
                  <a:lnTo>
                    <a:pt x="895" y="2966"/>
                  </a:lnTo>
                  <a:lnTo>
                    <a:pt x="895" y="2972"/>
                  </a:lnTo>
                  <a:lnTo>
                    <a:pt x="892" y="2980"/>
                  </a:lnTo>
                  <a:lnTo>
                    <a:pt x="900" y="2980"/>
                  </a:lnTo>
                  <a:lnTo>
                    <a:pt x="897" y="2985"/>
                  </a:lnTo>
                  <a:lnTo>
                    <a:pt x="895" y="2987"/>
                  </a:lnTo>
                  <a:lnTo>
                    <a:pt x="895" y="2989"/>
                  </a:lnTo>
                  <a:lnTo>
                    <a:pt x="895" y="2991"/>
                  </a:lnTo>
                  <a:lnTo>
                    <a:pt x="898" y="2992"/>
                  </a:lnTo>
                  <a:lnTo>
                    <a:pt x="899" y="2993"/>
                  </a:lnTo>
                  <a:lnTo>
                    <a:pt x="900" y="2994"/>
                  </a:lnTo>
                  <a:lnTo>
                    <a:pt x="902" y="2997"/>
                  </a:lnTo>
                  <a:lnTo>
                    <a:pt x="903" y="3001"/>
                  </a:lnTo>
                  <a:lnTo>
                    <a:pt x="903" y="3006"/>
                  </a:lnTo>
                  <a:lnTo>
                    <a:pt x="903" y="3013"/>
                  </a:lnTo>
                  <a:lnTo>
                    <a:pt x="903" y="3020"/>
                  </a:lnTo>
                  <a:lnTo>
                    <a:pt x="903" y="3028"/>
                  </a:lnTo>
                  <a:lnTo>
                    <a:pt x="904" y="3035"/>
                  </a:lnTo>
                  <a:lnTo>
                    <a:pt x="905" y="3043"/>
                  </a:lnTo>
                  <a:lnTo>
                    <a:pt x="907" y="3051"/>
                  </a:lnTo>
                  <a:lnTo>
                    <a:pt x="907" y="3059"/>
                  </a:lnTo>
                  <a:lnTo>
                    <a:pt x="908" y="3066"/>
                  </a:lnTo>
                  <a:lnTo>
                    <a:pt x="907" y="3075"/>
                  </a:lnTo>
                  <a:lnTo>
                    <a:pt x="907" y="3083"/>
                  </a:lnTo>
                  <a:close/>
                  <a:moveTo>
                    <a:pt x="829" y="2617"/>
                  </a:moveTo>
                  <a:lnTo>
                    <a:pt x="832" y="2616"/>
                  </a:lnTo>
                  <a:lnTo>
                    <a:pt x="835" y="2625"/>
                  </a:lnTo>
                  <a:lnTo>
                    <a:pt x="832" y="2626"/>
                  </a:lnTo>
                  <a:lnTo>
                    <a:pt x="829" y="2617"/>
                  </a:lnTo>
                  <a:close/>
                  <a:moveTo>
                    <a:pt x="1117" y="2745"/>
                  </a:moveTo>
                  <a:lnTo>
                    <a:pt x="1115" y="2747"/>
                  </a:lnTo>
                  <a:lnTo>
                    <a:pt x="1114" y="2731"/>
                  </a:lnTo>
                  <a:lnTo>
                    <a:pt x="1111" y="2714"/>
                  </a:lnTo>
                  <a:lnTo>
                    <a:pt x="1110" y="2696"/>
                  </a:lnTo>
                  <a:lnTo>
                    <a:pt x="1107" y="2679"/>
                  </a:lnTo>
                  <a:lnTo>
                    <a:pt x="1105" y="2660"/>
                  </a:lnTo>
                  <a:lnTo>
                    <a:pt x="1101" y="2643"/>
                  </a:lnTo>
                  <a:lnTo>
                    <a:pt x="1099" y="2626"/>
                  </a:lnTo>
                  <a:lnTo>
                    <a:pt x="1096" y="2607"/>
                  </a:lnTo>
                  <a:lnTo>
                    <a:pt x="1094" y="2591"/>
                  </a:lnTo>
                  <a:lnTo>
                    <a:pt x="1091" y="2575"/>
                  </a:lnTo>
                  <a:lnTo>
                    <a:pt x="1090" y="2576"/>
                  </a:lnTo>
                  <a:lnTo>
                    <a:pt x="1089" y="2578"/>
                  </a:lnTo>
                  <a:lnTo>
                    <a:pt x="1088" y="2579"/>
                  </a:lnTo>
                  <a:lnTo>
                    <a:pt x="1088" y="2580"/>
                  </a:lnTo>
                  <a:lnTo>
                    <a:pt x="1088" y="2583"/>
                  </a:lnTo>
                  <a:lnTo>
                    <a:pt x="1088" y="2584"/>
                  </a:lnTo>
                  <a:lnTo>
                    <a:pt x="1088" y="2585"/>
                  </a:lnTo>
                  <a:lnTo>
                    <a:pt x="1088" y="2586"/>
                  </a:lnTo>
                  <a:lnTo>
                    <a:pt x="1088" y="2589"/>
                  </a:lnTo>
                  <a:lnTo>
                    <a:pt x="1088" y="2590"/>
                  </a:lnTo>
                  <a:lnTo>
                    <a:pt x="1086" y="2586"/>
                  </a:lnTo>
                  <a:lnTo>
                    <a:pt x="1086" y="2583"/>
                  </a:lnTo>
                  <a:lnTo>
                    <a:pt x="1088" y="2580"/>
                  </a:lnTo>
                  <a:lnTo>
                    <a:pt x="1089" y="2576"/>
                  </a:lnTo>
                  <a:lnTo>
                    <a:pt x="1089" y="2574"/>
                  </a:lnTo>
                  <a:lnTo>
                    <a:pt x="1090" y="2570"/>
                  </a:lnTo>
                  <a:lnTo>
                    <a:pt x="1090" y="2568"/>
                  </a:lnTo>
                  <a:lnTo>
                    <a:pt x="1090" y="2564"/>
                  </a:lnTo>
                  <a:lnTo>
                    <a:pt x="1090" y="2561"/>
                  </a:lnTo>
                  <a:lnTo>
                    <a:pt x="1088" y="2558"/>
                  </a:lnTo>
                  <a:lnTo>
                    <a:pt x="1086" y="2559"/>
                  </a:lnTo>
                  <a:lnTo>
                    <a:pt x="1085" y="2560"/>
                  </a:lnTo>
                  <a:lnTo>
                    <a:pt x="1085" y="2561"/>
                  </a:lnTo>
                  <a:lnTo>
                    <a:pt x="1085" y="2563"/>
                  </a:lnTo>
                  <a:lnTo>
                    <a:pt x="1085" y="2564"/>
                  </a:lnTo>
                  <a:lnTo>
                    <a:pt x="1085" y="2566"/>
                  </a:lnTo>
                  <a:lnTo>
                    <a:pt x="1085" y="2568"/>
                  </a:lnTo>
                  <a:lnTo>
                    <a:pt x="1085" y="2569"/>
                  </a:lnTo>
                  <a:lnTo>
                    <a:pt x="1085" y="2571"/>
                  </a:lnTo>
                  <a:lnTo>
                    <a:pt x="1085" y="2573"/>
                  </a:lnTo>
                  <a:lnTo>
                    <a:pt x="1084" y="2563"/>
                  </a:lnTo>
                  <a:lnTo>
                    <a:pt x="1083" y="2552"/>
                  </a:lnTo>
                  <a:lnTo>
                    <a:pt x="1080" y="2542"/>
                  </a:lnTo>
                  <a:lnTo>
                    <a:pt x="1079" y="2532"/>
                  </a:lnTo>
                  <a:lnTo>
                    <a:pt x="1078" y="2522"/>
                  </a:lnTo>
                  <a:lnTo>
                    <a:pt x="1076" y="2511"/>
                  </a:lnTo>
                  <a:lnTo>
                    <a:pt x="1075" y="2501"/>
                  </a:lnTo>
                  <a:lnTo>
                    <a:pt x="1074" y="2491"/>
                  </a:lnTo>
                  <a:lnTo>
                    <a:pt x="1071" y="2481"/>
                  </a:lnTo>
                  <a:lnTo>
                    <a:pt x="1070" y="2471"/>
                  </a:lnTo>
                  <a:lnTo>
                    <a:pt x="1066" y="2475"/>
                  </a:lnTo>
                  <a:lnTo>
                    <a:pt x="1070" y="2463"/>
                  </a:lnTo>
                  <a:lnTo>
                    <a:pt x="1070" y="2464"/>
                  </a:lnTo>
                  <a:lnTo>
                    <a:pt x="1070" y="2465"/>
                  </a:lnTo>
                  <a:lnTo>
                    <a:pt x="1070" y="2466"/>
                  </a:lnTo>
                  <a:lnTo>
                    <a:pt x="1070" y="2467"/>
                  </a:lnTo>
                  <a:lnTo>
                    <a:pt x="1070" y="2469"/>
                  </a:lnTo>
                  <a:lnTo>
                    <a:pt x="1070" y="2470"/>
                  </a:lnTo>
                  <a:lnTo>
                    <a:pt x="1071" y="2470"/>
                  </a:lnTo>
                  <a:lnTo>
                    <a:pt x="1071" y="2471"/>
                  </a:lnTo>
                  <a:lnTo>
                    <a:pt x="1073" y="2471"/>
                  </a:lnTo>
                  <a:lnTo>
                    <a:pt x="1073" y="2459"/>
                  </a:lnTo>
                  <a:lnTo>
                    <a:pt x="1074" y="2446"/>
                  </a:lnTo>
                  <a:lnTo>
                    <a:pt x="1073" y="2433"/>
                  </a:lnTo>
                  <a:lnTo>
                    <a:pt x="1071" y="2420"/>
                  </a:lnTo>
                  <a:lnTo>
                    <a:pt x="1070" y="2408"/>
                  </a:lnTo>
                  <a:lnTo>
                    <a:pt x="1069" y="2394"/>
                  </a:lnTo>
                  <a:lnTo>
                    <a:pt x="1066" y="2382"/>
                  </a:lnTo>
                  <a:lnTo>
                    <a:pt x="1065" y="2370"/>
                  </a:lnTo>
                  <a:lnTo>
                    <a:pt x="1063" y="2357"/>
                  </a:lnTo>
                  <a:lnTo>
                    <a:pt x="1061" y="2346"/>
                  </a:lnTo>
                  <a:lnTo>
                    <a:pt x="1064" y="2456"/>
                  </a:lnTo>
                  <a:lnTo>
                    <a:pt x="1061" y="2437"/>
                  </a:lnTo>
                  <a:lnTo>
                    <a:pt x="1059" y="2418"/>
                  </a:lnTo>
                  <a:lnTo>
                    <a:pt x="1057" y="2398"/>
                  </a:lnTo>
                  <a:lnTo>
                    <a:pt x="1054" y="2380"/>
                  </a:lnTo>
                  <a:lnTo>
                    <a:pt x="1050" y="2361"/>
                  </a:lnTo>
                  <a:lnTo>
                    <a:pt x="1048" y="2341"/>
                  </a:lnTo>
                  <a:lnTo>
                    <a:pt x="1045" y="2323"/>
                  </a:lnTo>
                  <a:lnTo>
                    <a:pt x="1043" y="2304"/>
                  </a:lnTo>
                  <a:lnTo>
                    <a:pt x="1042" y="2286"/>
                  </a:lnTo>
                  <a:lnTo>
                    <a:pt x="1040" y="2267"/>
                  </a:lnTo>
                  <a:lnTo>
                    <a:pt x="1037" y="2270"/>
                  </a:lnTo>
                  <a:lnTo>
                    <a:pt x="1038" y="2266"/>
                  </a:lnTo>
                  <a:lnTo>
                    <a:pt x="1038" y="2261"/>
                  </a:lnTo>
                  <a:lnTo>
                    <a:pt x="1038" y="2255"/>
                  </a:lnTo>
                  <a:lnTo>
                    <a:pt x="1037" y="2247"/>
                  </a:lnTo>
                  <a:lnTo>
                    <a:pt x="1035" y="2239"/>
                  </a:lnTo>
                  <a:lnTo>
                    <a:pt x="1034" y="2230"/>
                  </a:lnTo>
                  <a:lnTo>
                    <a:pt x="1033" y="2221"/>
                  </a:lnTo>
                  <a:lnTo>
                    <a:pt x="1031" y="2211"/>
                  </a:lnTo>
                  <a:lnTo>
                    <a:pt x="1029" y="2203"/>
                  </a:lnTo>
                  <a:lnTo>
                    <a:pt x="1028" y="2195"/>
                  </a:lnTo>
                  <a:lnTo>
                    <a:pt x="1042" y="2236"/>
                  </a:lnTo>
                  <a:lnTo>
                    <a:pt x="1053" y="2278"/>
                  </a:lnTo>
                  <a:lnTo>
                    <a:pt x="1061" y="2322"/>
                  </a:lnTo>
                  <a:lnTo>
                    <a:pt x="1069" y="2366"/>
                  </a:lnTo>
                  <a:lnTo>
                    <a:pt x="1074" y="2411"/>
                  </a:lnTo>
                  <a:lnTo>
                    <a:pt x="1079" y="2455"/>
                  </a:lnTo>
                  <a:lnTo>
                    <a:pt x="1084" y="2500"/>
                  </a:lnTo>
                  <a:lnTo>
                    <a:pt x="1089" y="2544"/>
                  </a:lnTo>
                  <a:lnTo>
                    <a:pt x="1095" y="2589"/>
                  </a:lnTo>
                  <a:lnTo>
                    <a:pt x="1102" y="2632"/>
                  </a:lnTo>
                  <a:lnTo>
                    <a:pt x="1106" y="2632"/>
                  </a:lnTo>
                  <a:lnTo>
                    <a:pt x="1106" y="2602"/>
                  </a:lnTo>
                  <a:lnTo>
                    <a:pt x="1130" y="2842"/>
                  </a:lnTo>
                  <a:lnTo>
                    <a:pt x="1127" y="2832"/>
                  </a:lnTo>
                  <a:lnTo>
                    <a:pt x="1126" y="2822"/>
                  </a:lnTo>
                  <a:lnTo>
                    <a:pt x="1123" y="2813"/>
                  </a:lnTo>
                  <a:lnTo>
                    <a:pt x="1123" y="2803"/>
                  </a:lnTo>
                  <a:lnTo>
                    <a:pt x="1122" y="2793"/>
                  </a:lnTo>
                  <a:lnTo>
                    <a:pt x="1121" y="2783"/>
                  </a:lnTo>
                  <a:lnTo>
                    <a:pt x="1121" y="2774"/>
                  </a:lnTo>
                  <a:lnTo>
                    <a:pt x="1120" y="2764"/>
                  </a:lnTo>
                  <a:lnTo>
                    <a:pt x="1118" y="2754"/>
                  </a:lnTo>
                  <a:lnTo>
                    <a:pt x="1117" y="2745"/>
                  </a:lnTo>
                  <a:close/>
                  <a:moveTo>
                    <a:pt x="1132" y="2848"/>
                  </a:moveTo>
                  <a:lnTo>
                    <a:pt x="1136" y="2848"/>
                  </a:lnTo>
                  <a:lnTo>
                    <a:pt x="1138" y="2881"/>
                  </a:lnTo>
                  <a:lnTo>
                    <a:pt x="1136" y="2881"/>
                  </a:lnTo>
                  <a:lnTo>
                    <a:pt x="1132" y="2848"/>
                  </a:lnTo>
                  <a:close/>
                  <a:moveTo>
                    <a:pt x="1138" y="2895"/>
                  </a:moveTo>
                  <a:lnTo>
                    <a:pt x="1141" y="2895"/>
                  </a:lnTo>
                  <a:lnTo>
                    <a:pt x="1141" y="2914"/>
                  </a:lnTo>
                  <a:lnTo>
                    <a:pt x="1138" y="2914"/>
                  </a:lnTo>
                  <a:lnTo>
                    <a:pt x="1138" y="2895"/>
                  </a:lnTo>
                  <a:close/>
                  <a:moveTo>
                    <a:pt x="1141" y="2925"/>
                  </a:moveTo>
                  <a:lnTo>
                    <a:pt x="1144" y="2925"/>
                  </a:lnTo>
                  <a:lnTo>
                    <a:pt x="1144" y="2938"/>
                  </a:lnTo>
                  <a:lnTo>
                    <a:pt x="1141" y="2938"/>
                  </a:lnTo>
                  <a:lnTo>
                    <a:pt x="1141" y="2925"/>
                  </a:lnTo>
                  <a:close/>
                  <a:moveTo>
                    <a:pt x="1147" y="2955"/>
                  </a:moveTo>
                  <a:lnTo>
                    <a:pt x="1144" y="2955"/>
                  </a:lnTo>
                  <a:lnTo>
                    <a:pt x="1144" y="2944"/>
                  </a:lnTo>
                  <a:lnTo>
                    <a:pt x="1147" y="2944"/>
                  </a:lnTo>
                  <a:lnTo>
                    <a:pt x="1147" y="2955"/>
                  </a:lnTo>
                  <a:close/>
                  <a:moveTo>
                    <a:pt x="1121" y="1901"/>
                  </a:moveTo>
                  <a:lnTo>
                    <a:pt x="1104" y="1905"/>
                  </a:lnTo>
                  <a:lnTo>
                    <a:pt x="1088" y="1910"/>
                  </a:lnTo>
                  <a:lnTo>
                    <a:pt x="1071" y="1915"/>
                  </a:lnTo>
                  <a:lnTo>
                    <a:pt x="1055" y="1919"/>
                  </a:lnTo>
                  <a:lnTo>
                    <a:pt x="1039" y="1924"/>
                  </a:lnTo>
                  <a:lnTo>
                    <a:pt x="1023" y="1931"/>
                  </a:lnTo>
                  <a:lnTo>
                    <a:pt x="1007" y="1937"/>
                  </a:lnTo>
                  <a:lnTo>
                    <a:pt x="991" y="1942"/>
                  </a:lnTo>
                  <a:lnTo>
                    <a:pt x="976" y="1949"/>
                  </a:lnTo>
                  <a:lnTo>
                    <a:pt x="960" y="1955"/>
                  </a:lnTo>
                  <a:lnTo>
                    <a:pt x="952" y="1948"/>
                  </a:lnTo>
                  <a:lnTo>
                    <a:pt x="947" y="1941"/>
                  </a:lnTo>
                  <a:lnTo>
                    <a:pt x="945" y="1932"/>
                  </a:lnTo>
                  <a:lnTo>
                    <a:pt x="944" y="1923"/>
                  </a:lnTo>
                  <a:lnTo>
                    <a:pt x="944" y="1913"/>
                  </a:lnTo>
                  <a:lnTo>
                    <a:pt x="945" y="1903"/>
                  </a:lnTo>
                  <a:lnTo>
                    <a:pt x="945" y="1895"/>
                  </a:lnTo>
                  <a:lnTo>
                    <a:pt x="944" y="1885"/>
                  </a:lnTo>
                  <a:lnTo>
                    <a:pt x="943" y="1875"/>
                  </a:lnTo>
                  <a:lnTo>
                    <a:pt x="939" y="1866"/>
                  </a:lnTo>
                  <a:lnTo>
                    <a:pt x="915" y="1771"/>
                  </a:lnTo>
                  <a:lnTo>
                    <a:pt x="912" y="1775"/>
                  </a:lnTo>
                  <a:lnTo>
                    <a:pt x="907" y="1778"/>
                  </a:lnTo>
                  <a:lnTo>
                    <a:pt x="902" y="1782"/>
                  </a:lnTo>
                  <a:lnTo>
                    <a:pt x="897" y="1783"/>
                  </a:lnTo>
                  <a:lnTo>
                    <a:pt x="891" y="1785"/>
                  </a:lnTo>
                  <a:lnTo>
                    <a:pt x="886" y="1786"/>
                  </a:lnTo>
                  <a:lnTo>
                    <a:pt x="879" y="1785"/>
                  </a:lnTo>
                  <a:lnTo>
                    <a:pt x="874" y="1783"/>
                  </a:lnTo>
                  <a:lnTo>
                    <a:pt x="869" y="1781"/>
                  </a:lnTo>
                  <a:lnTo>
                    <a:pt x="864" y="1777"/>
                  </a:lnTo>
                  <a:lnTo>
                    <a:pt x="805" y="1684"/>
                  </a:lnTo>
                  <a:lnTo>
                    <a:pt x="794" y="1694"/>
                  </a:lnTo>
                  <a:lnTo>
                    <a:pt x="784" y="1705"/>
                  </a:lnTo>
                  <a:lnTo>
                    <a:pt x="775" y="1717"/>
                  </a:lnTo>
                  <a:lnTo>
                    <a:pt x="767" y="1728"/>
                  </a:lnTo>
                  <a:lnTo>
                    <a:pt x="758" y="1740"/>
                  </a:lnTo>
                  <a:lnTo>
                    <a:pt x="750" y="1753"/>
                  </a:lnTo>
                  <a:lnTo>
                    <a:pt x="743" y="1765"/>
                  </a:lnTo>
                  <a:lnTo>
                    <a:pt x="736" y="1777"/>
                  </a:lnTo>
                  <a:lnTo>
                    <a:pt x="729" y="1788"/>
                  </a:lnTo>
                  <a:lnTo>
                    <a:pt x="722" y="1801"/>
                  </a:lnTo>
                  <a:lnTo>
                    <a:pt x="713" y="1798"/>
                  </a:lnTo>
                  <a:lnTo>
                    <a:pt x="705" y="1795"/>
                  </a:lnTo>
                  <a:lnTo>
                    <a:pt x="697" y="1790"/>
                  </a:lnTo>
                  <a:lnTo>
                    <a:pt x="689" y="1783"/>
                  </a:lnTo>
                  <a:lnTo>
                    <a:pt x="681" y="1777"/>
                  </a:lnTo>
                  <a:lnTo>
                    <a:pt x="674" y="1770"/>
                  </a:lnTo>
                  <a:lnTo>
                    <a:pt x="667" y="1764"/>
                  </a:lnTo>
                  <a:lnTo>
                    <a:pt x="660" y="1756"/>
                  </a:lnTo>
                  <a:lnTo>
                    <a:pt x="653" y="1750"/>
                  </a:lnTo>
                  <a:lnTo>
                    <a:pt x="645" y="1744"/>
                  </a:lnTo>
                  <a:lnTo>
                    <a:pt x="635" y="1761"/>
                  </a:lnTo>
                  <a:lnTo>
                    <a:pt x="625" y="1778"/>
                  </a:lnTo>
                  <a:lnTo>
                    <a:pt x="617" y="1796"/>
                  </a:lnTo>
                  <a:lnTo>
                    <a:pt x="607" y="1814"/>
                  </a:lnTo>
                  <a:lnTo>
                    <a:pt x="598" y="1833"/>
                  </a:lnTo>
                  <a:lnTo>
                    <a:pt x="588" y="1851"/>
                  </a:lnTo>
                  <a:lnTo>
                    <a:pt x="578" y="1869"/>
                  </a:lnTo>
                  <a:lnTo>
                    <a:pt x="567" y="1886"/>
                  </a:lnTo>
                  <a:lnTo>
                    <a:pt x="555" y="1903"/>
                  </a:lnTo>
                  <a:lnTo>
                    <a:pt x="541" y="1919"/>
                  </a:lnTo>
                  <a:lnTo>
                    <a:pt x="541" y="1921"/>
                  </a:lnTo>
                  <a:lnTo>
                    <a:pt x="541" y="1922"/>
                  </a:lnTo>
                  <a:lnTo>
                    <a:pt x="542" y="1923"/>
                  </a:lnTo>
                  <a:lnTo>
                    <a:pt x="542" y="1924"/>
                  </a:lnTo>
                  <a:lnTo>
                    <a:pt x="544" y="1926"/>
                  </a:lnTo>
                  <a:lnTo>
                    <a:pt x="544" y="1927"/>
                  </a:lnTo>
                  <a:lnTo>
                    <a:pt x="544" y="1928"/>
                  </a:lnTo>
                  <a:lnTo>
                    <a:pt x="544" y="1929"/>
                  </a:lnTo>
                  <a:lnTo>
                    <a:pt x="544" y="1931"/>
                  </a:lnTo>
                  <a:lnTo>
                    <a:pt x="524" y="1924"/>
                  </a:lnTo>
                  <a:lnTo>
                    <a:pt x="505" y="1917"/>
                  </a:lnTo>
                  <a:lnTo>
                    <a:pt x="487" y="1907"/>
                  </a:lnTo>
                  <a:lnTo>
                    <a:pt x="469" y="1896"/>
                  </a:lnTo>
                  <a:lnTo>
                    <a:pt x="452" y="1884"/>
                  </a:lnTo>
                  <a:lnTo>
                    <a:pt x="435" y="1871"/>
                  </a:lnTo>
                  <a:lnTo>
                    <a:pt x="417" y="1859"/>
                  </a:lnTo>
                  <a:lnTo>
                    <a:pt x="400" y="1847"/>
                  </a:lnTo>
                  <a:lnTo>
                    <a:pt x="383" y="1837"/>
                  </a:lnTo>
                  <a:lnTo>
                    <a:pt x="364" y="1827"/>
                  </a:lnTo>
                  <a:lnTo>
                    <a:pt x="363" y="1827"/>
                  </a:lnTo>
                  <a:lnTo>
                    <a:pt x="361" y="1827"/>
                  </a:lnTo>
                  <a:lnTo>
                    <a:pt x="360" y="1827"/>
                  </a:lnTo>
                  <a:lnTo>
                    <a:pt x="359" y="1827"/>
                  </a:lnTo>
                  <a:lnTo>
                    <a:pt x="358" y="1827"/>
                  </a:lnTo>
                  <a:lnTo>
                    <a:pt x="357" y="1827"/>
                  </a:lnTo>
                  <a:lnTo>
                    <a:pt x="355" y="1827"/>
                  </a:lnTo>
                  <a:lnTo>
                    <a:pt x="343" y="1830"/>
                  </a:lnTo>
                  <a:lnTo>
                    <a:pt x="330" y="1834"/>
                  </a:lnTo>
                  <a:lnTo>
                    <a:pt x="318" y="1840"/>
                  </a:lnTo>
                  <a:lnTo>
                    <a:pt x="307" y="1848"/>
                  </a:lnTo>
                  <a:lnTo>
                    <a:pt x="297" y="1856"/>
                  </a:lnTo>
                  <a:lnTo>
                    <a:pt x="287" y="1866"/>
                  </a:lnTo>
                  <a:lnTo>
                    <a:pt x="277" y="1876"/>
                  </a:lnTo>
                  <a:lnTo>
                    <a:pt x="269" y="1887"/>
                  </a:lnTo>
                  <a:lnTo>
                    <a:pt x="260" y="1900"/>
                  </a:lnTo>
                  <a:lnTo>
                    <a:pt x="252" y="1911"/>
                  </a:lnTo>
                  <a:lnTo>
                    <a:pt x="252" y="1916"/>
                  </a:lnTo>
                  <a:lnTo>
                    <a:pt x="252" y="1919"/>
                  </a:lnTo>
                  <a:lnTo>
                    <a:pt x="252" y="1924"/>
                  </a:lnTo>
                  <a:lnTo>
                    <a:pt x="251" y="1928"/>
                  </a:lnTo>
                  <a:lnTo>
                    <a:pt x="250" y="1932"/>
                  </a:lnTo>
                  <a:lnTo>
                    <a:pt x="247" y="1936"/>
                  </a:lnTo>
                  <a:lnTo>
                    <a:pt x="245" y="1939"/>
                  </a:lnTo>
                  <a:lnTo>
                    <a:pt x="244" y="1943"/>
                  </a:lnTo>
                  <a:lnTo>
                    <a:pt x="241" y="1945"/>
                  </a:lnTo>
                  <a:lnTo>
                    <a:pt x="240" y="1949"/>
                  </a:lnTo>
                  <a:lnTo>
                    <a:pt x="239" y="1945"/>
                  </a:lnTo>
                  <a:lnTo>
                    <a:pt x="238" y="1941"/>
                  </a:lnTo>
                  <a:lnTo>
                    <a:pt x="236" y="1936"/>
                  </a:lnTo>
                  <a:lnTo>
                    <a:pt x="235" y="1929"/>
                  </a:lnTo>
                  <a:lnTo>
                    <a:pt x="235" y="1922"/>
                  </a:lnTo>
                  <a:lnTo>
                    <a:pt x="235" y="1915"/>
                  </a:lnTo>
                  <a:lnTo>
                    <a:pt x="235" y="1908"/>
                  </a:lnTo>
                  <a:lnTo>
                    <a:pt x="236" y="1902"/>
                  </a:lnTo>
                  <a:lnTo>
                    <a:pt x="239" y="1896"/>
                  </a:lnTo>
                  <a:lnTo>
                    <a:pt x="244" y="1892"/>
                  </a:lnTo>
                  <a:lnTo>
                    <a:pt x="246" y="1889"/>
                  </a:lnTo>
                  <a:lnTo>
                    <a:pt x="249" y="1885"/>
                  </a:lnTo>
                  <a:lnTo>
                    <a:pt x="251" y="1881"/>
                  </a:lnTo>
                  <a:lnTo>
                    <a:pt x="254" y="1877"/>
                  </a:lnTo>
                  <a:lnTo>
                    <a:pt x="257" y="1874"/>
                  </a:lnTo>
                  <a:lnTo>
                    <a:pt x="261" y="1871"/>
                  </a:lnTo>
                  <a:lnTo>
                    <a:pt x="266" y="1868"/>
                  </a:lnTo>
                  <a:lnTo>
                    <a:pt x="270" y="1865"/>
                  </a:lnTo>
                  <a:lnTo>
                    <a:pt x="273" y="1863"/>
                  </a:lnTo>
                  <a:lnTo>
                    <a:pt x="278" y="1860"/>
                  </a:lnTo>
                  <a:lnTo>
                    <a:pt x="276" y="1856"/>
                  </a:lnTo>
                  <a:lnTo>
                    <a:pt x="282" y="1853"/>
                  </a:lnTo>
                  <a:lnTo>
                    <a:pt x="290" y="1849"/>
                  </a:lnTo>
                  <a:lnTo>
                    <a:pt x="296" y="1845"/>
                  </a:lnTo>
                  <a:lnTo>
                    <a:pt x="302" y="1840"/>
                  </a:lnTo>
                  <a:lnTo>
                    <a:pt x="308" y="1837"/>
                  </a:lnTo>
                  <a:lnTo>
                    <a:pt x="313" y="1833"/>
                  </a:lnTo>
                  <a:lnTo>
                    <a:pt x="319" y="1828"/>
                  </a:lnTo>
                  <a:lnTo>
                    <a:pt x="326" y="1824"/>
                  </a:lnTo>
                  <a:lnTo>
                    <a:pt x="332" y="1821"/>
                  </a:lnTo>
                  <a:lnTo>
                    <a:pt x="338" y="1818"/>
                  </a:lnTo>
                  <a:lnTo>
                    <a:pt x="339" y="1821"/>
                  </a:lnTo>
                  <a:lnTo>
                    <a:pt x="339" y="1822"/>
                  </a:lnTo>
                  <a:lnTo>
                    <a:pt x="342" y="1823"/>
                  </a:lnTo>
                  <a:lnTo>
                    <a:pt x="343" y="1824"/>
                  </a:lnTo>
                  <a:lnTo>
                    <a:pt x="344" y="1825"/>
                  </a:lnTo>
                  <a:lnTo>
                    <a:pt x="347" y="1825"/>
                  </a:lnTo>
                  <a:lnTo>
                    <a:pt x="348" y="1827"/>
                  </a:lnTo>
                  <a:lnTo>
                    <a:pt x="350" y="1827"/>
                  </a:lnTo>
                  <a:lnTo>
                    <a:pt x="353" y="1827"/>
                  </a:lnTo>
                  <a:lnTo>
                    <a:pt x="355" y="1827"/>
                  </a:lnTo>
                  <a:lnTo>
                    <a:pt x="357" y="1827"/>
                  </a:lnTo>
                  <a:lnTo>
                    <a:pt x="358" y="1827"/>
                  </a:lnTo>
                  <a:lnTo>
                    <a:pt x="359" y="1827"/>
                  </a:lnTo>
                  <a:lnTo>
                    <a:pt x="360" y="1827"/>
                  </a:lnTo>
                  <a:lnTo>
                    <a:pt x="361" y="1827"/>
                  </a:lnTo>
                  <a:lnTo>
                    <a:pt x="363" y="1827"/>
                  </a:lnTo>
                  <a:lnTo>
                    <a:pt x="364" y="1827"/>
                  </a:lnTo>
                  <a:lnTo>
                    <a:pt x="366" y="1827"/>
                  </a:lnTo>
                  <a:lnTo>
                    <a:pt x="369" y="1827"/>
                  </a:lnTo>
                  <a:lnTo>
                    <a:pt x="373" y="1827"/>
                  </a:lnTo>
                  <a:lnTo>
                    <a:pt x="375" y="1827"/>
                  </a:lnTo>
                  <a:lnTo>
                    <a:pt x="378" y="1828"/>
                  </a:lnTo>
                  <a:lnTo>
                    <a:pt x="380" y="1828"/>
                  </a:lnTo>
                  <a:lnTo>
                    <a:pt x="383" y="1829"/>
                  </a:lnTo>
                  <a:lnTo>
                    <a:pt x="385" y="1829"/>
                  </a:lnTo>
                  <a:lnTo>
                    <a:pt x="386" y="1832"/>
                  </a:lnTo>
                  <a:lnTo>
                    <a:pt x="389" y="1833"/>
                  </a:lnTo>
                  <a:lnTo>
                    <a:pt x="405" y="1837"/>
                  </a:lnTo>
                  <a:lnTo>
                    <a:pt x="420" y="1843"/>
                  </a:lnTo>
                  <a:lnTo>
                    <a:pt x="435" y="1851"/>
                  </a:lnTo>
                  <a:lnTo>
                    <a:pt x="448" y="1859"/>
                  </a:lnTo>
                  <a:lnTo>
                    <a:pt x="463" y="1869"/>
                  </a:lnTo>
                  <a:lnTo>
                    <a:pt x="477" y="1879"/>
                  </a:lnTo>
                  <a:lnTo>
                    <a:pt x="490" y="1889"/>
                  </a:lnTo>
                  <a:lnTo>
                    <a:pt x="504" y="1897"/>
                  </a:lnTo>
                  <a:lnTo>
                    <a:pt x="518" y="1906"/>
                  </a:lnTo>
                  <a:lnTo>
                    <a:pt x="531" y="1913"/>
                  </a:lnTo>
                  <a:lnTo>
                    <a:pt x="551" y="1881"/>
                  </a:lnTo>
                  <a:lnTo>
                    <a:pt x="570" y="1849"/>
                  </a:lnTo>
                  <a:lnTo>
                    <a:pt x="588" y="1818"/>
                  </a:lnTo>
                  <a:lnTo>
                    <a:pt x="607" y="1787"/>
                  </a:lnTo>
                  <a:lnTo>
                    <a:pt x="623" y="1756"/>
                  </a:lnTo>
                  <a:lnTo>
                    <a:pt x="638" y="1725"/>
                  </a:lnTo>
                  <a:lnTo>
                    <a:pt x="651" y="1692"/>
                  </a:lnTo>
                  <a:lnTo>
                    <a:pt x="663" y="1658"/>
                  </a:lnTo>
                  <a:lnTo>
                    <a:pt x="671" y="1624"/>
                  </a:lnTo>
                  <a:lnTo>
                    <a:pt x="677" y="1587"/>
                  </a:lnTo>
                  <a:lnTo>
                    <a:pt x="680" y="1589"/>
                  </a:lnTo>
                  <a:lnTo>
                    <a:pt x="681" y="1583"/>
                  </a:lnTo>
                  <a:lnTo>
                    <a:pt x="682" y="1576"/>
                  </a:lnTo>
                  <a:lnTo>
                    <a:pt x="682" y="1567"/>
                  </a:lnTo>
                  <a:lnTo>
                    <a:pt x="684" y="1560"/>
                  </a:lnTo>
                  <a:lnTo>
                    <a:pt x="682" y="1551"/>
                  </a:lnTo>
                  <a:lnTo>
                    <a:pt x="682" y="1542"/>
                  </a:lnTo>
                  <a:lnTo>
                    <a:pt x="681" y="1535"/>
                  </a:lnTo>
                  <a:lnTo>
                    <a:pt x="680" y="1526"/>
                  </a:lnTo>
                  <a:lnTo>
                    <a:pt x="680" y="1517"/>
                  </a:lnTo>
                  <a:lnTo>
                    <a:pt x="677" y="1510"/>
                  </a:lnTo>
                  <a:lnTo>
                    <a:pt x="677" y="1509"/>
                  </a:lnTo>
                  <a:lnTo>
                    <a:pt x="677" y="1508"/>
                  </a:lnTo>
                  <a:lnTo>
                    <a:pt x="677" y="1506"/>
                  </a:lnTo>
                  <a:lnTo>
                    <a:pt x="677" y="1508"/>
                  </a:lnTo>
                  <a:lnTo>
                    <a:pt x="677" y="1509"/>
                  </a:lnTo>
                  <a:lnTo>
                    <a:pt x="677" y="1510"/>
                  </a:lnTo>
                  <a:lnTo>
                    <a:pt x="679" y="1510"/>
                  </a:lnTo>
                  <a:lnTo>
                    <a:pt x="679" y="1511"/>
                  </a:lnTo>
                  <a:lnTo>
                    <a:pt x="680" y="1511"/>
                  </a:lnTo>
                  <a:lnTo>
                    <a:pt x="680" y="1513"/>
                  </a:lnTo>
                  <a:lnTo>
                    <a:pt x="681" y="1513"/>
                  </a:lnTo>
                  <a:lnTo>
                    <a:pt x="682" y="1514"/>
                  </a:lnTo>
                  <a:lnTo>
                    <a:pt x="682" y="1515"/>
                  </a:lnTo>
                  <a:lnTo>
                    <a:pt x="684" y="1515"/>
                  </a:lnTo>
                  <a:lnTo>
                    <a:pt x="689" y="1505"/>
                  </a:lnTo>
                  <a:lnTo>
                    <a:pt x="689" y="1504"/>
                  </a:lnTo>
                  <a:lnTo>
                    <a:pt x="690" y="1504"/>
                  </a:lnTo>
                  <a:lnTo>
                    <a:pt x="689" y="1505"/>
                  </a:lnTo>
                  <a:lnTo>
                    <a:pt x="690" y="1506"/>
                  </a:lnTo>
                  <a:lnTo>
                    <a:pt x="690" y="1508"/>
                  </a:lnTo>
                  <a:lnTo>
                    <a:pt x="690" y="1509"/>
                  </a:lnTo>
                  <a:lnTo>
                    <a:pt x="691" y="1511"/>
                  </a:lnTo>
                  <a:lnTo>
                    <a:pt x="691" y="1514"/>
                  </a:lnTo>
                  <a:lnTo>
                    <a:pt x="692" y="1516"/>
                  </a:lnTo>
                  <a:lnTo>
                    <a:pt x="694" y="1519"/>
                  </a:lnTo>
                  <a:lnTo>
                    <a:pt x="694" y="1520"/>
                  </a:lnTo>
                  <a:lnTo>
                    <a:pt x="695" y="1522"/>
                  </a:lnTo>
                  <a:lnTo>
                    <a:pt x="695" y="1525"/>
                  </a:lnTo>
                  <a:lnTo>
                    <a:pt x="696" y="1525"/>
                  </a:lnTo>
                  <a:lnTo>
                    <a:pt x="698" y="1525"/>
                  </a:lnTo>
                  <a:lnTo>
                    <a:pt x="700" y="1525"/>
                  </a:lnTo>
                  <a:lnTo>
                    <a:pt x="701" y="1524"/>
                  </a:lnTo>
                  <a:lnTo>
                    <a:pt x="702" y="1524"/>
                  </a:lnTo>
                  <a:lnTo>
                    <a:pt x="703" y="1522"/>
                  </a:lnTo>
                  <a:lnTo>
                    <a:pt x="703" y="1521"/>
                  </a:lnTo>
                  <a:lnTo>
                    <a:pt x="705" y="1520"/>
                  </a:lnTo>
                  <a:lnTo>
                    <a:pt x="706" y="1520"/>
                  </a:lnTo>
                  <a:lnTo>
                    <a:pt x="707" y="1519"/>
                  </a:lnTo>
                  <a:lnTo>
                    <a:pt x="703" y="1511"/>
                  </a:lnTo>
                  <a:lnTo>
                    <a:pt x="701" y="1505"/>
                  </a:lnTo>
                  <a:lnTo>
                    <a:pt x="700" y="1498"/>
                  </a:lnTo>
                  <a:lnTo>
                    <a:pt x="698" y="1490"/>
                  </a:lnTo>
                  <a:lnTo>
                    <a:pt x="697" y="1484"/>
                  </a:lnTo>
                  <a:lnTo>
                    <a:pt x="696" y="1477"/>
                  </a:lnTo>
                  <a:lnTo>
                    <a:pt x="695" y="1469"/>
                  </a:lnTo>
                  <a:lnTo>
                    <a:pt x="692" y="1462"/>
                  </a:lnTo>
                  <a:lnTo>
                    <a:pt x="690" y="1454"/>
                  </a:lnTo>
                  <a:lnTo>
                    <a:pt x="686" y="1447"/>
                  </a:lnTo>
                  <a:lnTo>
                    <a:pt x="686" y="1489"/>
                  </a:lnTo>
                  <a:lnTo>
                    <a:pt x="680" y="1453"/>
                  </a:lnTo>
                  <a:lnTo>
                    <a:pt x="674" y="1417"/>
                  </a:lnTo>
                  <a:lnTo>
                    <a:pt x="667" y="1383"/>
                  </a:lnTo>
                  <a:lnTo>
                    <a:pt x="661" y="1347"/>
                  </a:lnTo>
                  <a:lnTo>
                    <a:pt x="658" y="1312"/>
                  </a:lnTo>
                  <a:lnTo>
                    <a:pt x="653" y="1276"/>
                  </a:lnTo>
                  <a:lnTo>
                    <a:pt x="650" y="1240"/>
                  </a:lnTo>
                  <a:lnTo>
                    <a:pt x="648" y="1203"/>
                  </a:lnTo>
                  <a:lnTo>
                    <a:pt x="646" y="1165"/>
                  </a:lnTo>
                  <a:lnTo>
                    <a:pt x="648" y="1127"/>
                  </a:lnTo>
                  <a:lnTo>
                    <a:pt x="656" y="1175"/>
                  </a:lnTo>
                  <a:lnTo>
                    <a:pt x="671" y="1222"/>
                  </a:lnTo>
                  <a:lnTo>
                    <a:pt x="687" y="1268"/>
                  </a:lnTo>
                  <a:lnTo>
                    <a:pt x="706" y="1312"/>
                  </a:lnTo>
                  <a:lnTo>
                    <a:pt x="724" y="1357"/>
                  </a:lnTo>
                  <a:lnTo>
                    <a:pt x="742" y="1402"/>
                  </a:lnTo>
                  <a:lnTo>
                    <a:pt x="755" y="1448"/>
                  </a:lnTo>
                  <a:lnTo>
                    <a:pt x="767" y="1495"/>
                  </a:lnTo>
                  <a:lnTo>
                    <a:pt x="772" y="1545"/>
                  </a:lnTo>
                  <a:lnTo>
                    <a:pt x="769" y="1595"/>
                  </a:lnTo>
                  <a:lnTo>
                    <a:pt x="775" y="1595"/>
                  </a:lnTo>
                  <a:lnTo>
                    <a:pt x="774" y="1603"/>
                  </a:lnTo>
                  <a:lnTo>
                    <a:pt x="773" y="1609"/>
                  </a:lnTo>
                  <a:lnTo>
                    <a:pt x="773" y="1615"/>
                  </a:lnTo>
                  <a:lnTo>
                    <a:pt x="774" y="1621"/>
                  </a:lnTo>
                  <a:lnTo>
                    <a:pt x="775" y="1628"/>
                  </a:lnTo>
                  <a:lnTo>
                    <a:pt x="777" y="1634"/>
                  </a:lnTo>
                  <a:lnTo>
                    <a:pt x="779" y="1640"/>
                  </a:lnTo>
                  <a:lnTo>
                    <a:pt x="780" y="1646"/>
                  </a:lnTo>
                  <a:lnTo>
                    <a:pt x="783" y="1654"/>
                  </a:lnTo>
                  <a:lnTo>
                    <a:pt x="784" y="1661"/>
                  </a:lnTo>
                  <a:lnTo>
                    <a:pt x="790" y="1673"/>
                  </a:lnTo>
                  <a:lnTo>
                    <a:pt x="794" y="1649"/>
                  </a:lnTo>
                  <a:lnTo>
                    <a:pt x="795" y="1654"/>
                  </a:lnTo>
                  <a:lnTo>
                    <a:pt x="799" y="1657"/>
                  </a:lnTo>
                  <a:lnTo>
                    <a:pt x="801" y="1661"/>
                  </a:lnTo>
                  <a:lnTo>
                    <a:pt x="805" y="1663"/>
                  </a:lnTo>
                  <a:lnTo>
                    <a:pt x="809" y="1665"/>
                  </a:lnTo>
                  <a:lnTo>
                    <a:pt x="814" y="1666"/>
                  </a:lnTo>
                  <a:lnTo>
                    <a:pt x="819" y="1667"/>
                  </a:lnTo>
                  <a:lnTo>
                    <a:pt x="822" y="1667"/>
                  </a:lnTo>
                  <a:lnTo>
                    <a:pt x="827" y="1666"/>
                  </a:lnTo>
                  <a:lnTo>
                    <a:pt x="832" y="1663"/>
                  </a:lnTo>
                  <a:lnTo>
                    <a:pt x="836" y="1657"/>
                  </a:lnTo>
                  <a:lnTo>
                    <a:pt x="838" y="1652"/>
                  </a:lnTo>
                  <a:lnTo>
                    <a:pt x="838" y="1646"/>
                  </a:lnTo>
                  <a:lnTo>
                    <a:pt x="837" y="1640"/>
                  </a:lnTo>
                  <a:lnTo>
                    <a:pt x="835" y="1635"/>
                  </a:lnTo>
                  <a:lnTo>
                    <a:pt x="832" y="1629"/>
                  </a:lnTo>
                  <a:lnTo>
                    <a:pt x="829" y="1624"/>
                  </a:lnTo>
                  <a:lnTo>
                    <a:pt x="825" y="1619"/>
                  </a:lnTo>
                  <a:lnTo>
                    <a:pt x="822" y="1614"/>
                  </a:lnTo>
                  <a:lnTo>
                    <a:pt x="820" y="1610"/>
                  </a:lnTo>
                  <a:lnTo>
                    <a:pt x="819" y="1608"/>
                  </a:lnTo>
                  <a:lnTo>
                    <a:pt x="817" y="1607"/>
                  </a:lnTo>
                  <a:lnTo>
                    <a:pt x="815" y="1607"/>
                  </a:lnTo>
                  <a:lnTo>
                    <a:pt x="812" y="1608"/>
                  </a:lnTo>
                  <a:lnTo>
                    <a:pt x="811" y="1609"/>
                  </a:lnTo>
                  <a:lnTo>
                    <a:pt x="807" y="1609"/>
                  </a:lnTo>
                  <a:lnTo>
                    <a:pt x="805" y="1608"/>
                  </a:lnTo>
                  <a:lnTo>
                    <a:pt x="803" y="1605"/>
                  </a:lnTo>
                  <a:lnTo>
                    <a:pt x="801" y="1600"/>
                  </a:lnTo>
                  <a:lnTo>
                    <a:pt x="799" y="1593"/>
                  </a:lnTo>
                  <a:lnTo>
                    <a:pt x="803" y="1593"/>
                  </a:lnTo>
                  <a:lnTo>
                    <a:pt x="807" y="1594"/>
                  </a:lnTo>
                  <a:lnTo>
                    <a:pt x="811" y="1595"/>
                  </a:lnTo>
                  <a:lnTo>
                    <a:pt x="815" y="1597"/>
                  </a:lnTo>
                  <a:lnTo>
                    <a:pt x="820" y="1598"/>
                  </a:lnTo>
                  <a:lnTo>
                    <a:pt x="824" y="1600"/>
                  </a:lnTo>
                  <a:lnTo>
                    <a:pt x="827" y="1602"/>
                  </a:lnTo>
                  <a:lnTo>
                    <a:pt x="830" y="1603"/>
                  </a:lnTo>
                  <a:lnTo>
                    <a:pt x="832" y="1604"/>
                  </a:lnTo>
                  <a:lnTo>
                    <a:pt x="835" y="1604"/>
                  </a:lnTo>
                  <a:lnTo>
                    <a:pt x="831" y="1597"/>
                  </a:lnTo>
                  <a:lnTo>
                    <a:pt x="827" y="1590"/>
                  </a:lnTo>
                  <a:lnTo>
                    <a:pt x="824" y="1586"/>
                  </a:lnTo>
                  <a:lnTo>
                    <a:pt x="821" y="1582"/>
                  </a:lnTo>
                  <a:lnTo>
                    <a:pt x="817" y="1579"/>
                  </a:lnTo>
                  <a:lnTo>
                    <a:pt x="814" y="1577"/>
                  </a:lnTo>
                  <a:lnTo>
                    <a:pt x="809" y="1574"/>
                  </a:lnTo>
                  <a:lnTo>
                    <a:pt x="805" y="1573"/>
                  </a:lnTo>
                  <a:lnTo>
                    <a:pt x="799" y="1573"/>
                  </a:lnTo>
                  <a:lnTo>
                    <a:pt x="794" y="1572"/>
                  </a:lnTo>
                  <a:lnTo>
                    <a:pt x="794" y="1571"/>
                  </a:lnTo>
                  <a:lnTo>
                    <a:pt x="793" y="1569"/>
                  </a:lnTo>
                  <a:lnTo>
                    <a:pt x="793" y="1568"/>
                  </a:lnTo>
                  <a:lnTo>
                    <a:pt x="791" y="1568"/>
                  </a:lnTo>
                  <a:lnTo>
                    <a:pt x="791" y="1567"/>
                  </a:lnTo>
                  <a:lnTo>
                    <a:pt x="790" y="1566"/>
                  </a:lnTo>
                  <a:lnTo>
                    <a:pt x="786" y="1573"/>
                  </a:lnTo>
                  <a:lnTo>
                    <a:pt x="785" y="1582"/>
                  </a:lnTo>
                  <a:lnTo>
                    <a:pt x="786" y="1589"/>
                  </a:lnTo>
                  <a:lnTo>
                    <a:pt x="789" y="1598"/>
                  </a:lnTo>
                  <a:lnTo>
                    <a:pt x="793" y="1605"/>
                  </a:lnTo>
                  <a:lnTo>
                    <a:pt x="796" y="1613"/>
                  </a:lnTo>
                  <a:lnTo>
                    <a:pt x="798" y="1620"/>
                  </a:lnTo>
                  <a:lnTo>
                    <a:pt x="799" y="1628"/>
                  </a:lnTo>
                  <a:lnTo>
                    <a:pt x="796" y="1636"/>
                  </a:lnTo>
                  <a:lnTo>
                    <a:pt x="790" y="1644"/>
                  </a:lnTo>
                  <a:lnTo>
                    <a:pt x="784" y="1581"/>
                  </a:lnTo>
                  <a:lnTo>
                    <a:pt x="775" y="1584"/>
                  </a:lnTo>
                  <a:lnTo>
                    <a:pt x="779" y="1582"/>
                  </a:lnTo>
                  <a:lnTo>
                    <a:pt x="781" y="1579"/>
                  </a:lnTo>
                  <a:lnTo>
                    <a:pt x="783" y="1577"/>
                  </a:lnTo>
                  <a:lnTo>
                    <a:pt x="784" y="1573"/>
                  </a:lnTo>
                  <a:lnTo>
                    <a:pt x="784" y="1571"/>
                  </a:lnTo>
                  <a:lnTo>
                    <a:pt x="784" y="1568"/>
                  </a:lnTo>
                  <a:lnTo>
                    <a:pt x="784" y="1566"/>
                  </a:lnTo>
                  <a:lnTo>
                    <a:pt x="783" y="1563"/>
                  </a:lnTo>
                  <a:lnTo>
                    <a:pt x="781" y="1560"/>
                  </a:lnTo>
                  <a:lnTo>
                    <a:pt x="781" y="1557"/>
                  </a:lnTo>
                  <a:lnTo>
                    <a:pt x="783" y="1550"/>
                  </a:lnTo>
                  <a:lnTo>
                    <a:pt x="783" y="1541"/>
                  </a:lnTo>
                  <a:lnTo>
                    <a:pt x="781" y="1531"/>
                  </a:lnTo>
                  <a:lnTo>
                    <a:pt x="781" y="1520"/>
                  </a:lnTo>
                  <a:lnTo>
                    <a:pt x="780" y="1509"/>
                  </a:lnTo>
                  <a:lnTo>
                    <a:pt x="779" y="1498"/>
                  </a:lnTo>
                  <a:lnTo>
                    <a:pt x="779" y="1487"/>
                  </a:lnTo>
                  <a:lnTo>
                    <a:pt x="779" y="1475"/>
                  </a:lnTo>
                  <a:lnTo>
                    <a:pt x="779" y="1464"/>
                  </a:lnTo>
                  <a:lnTo>
                    <a:pt x="781" y="1453"/>
                  </a:lnTo>
                  <a:lnTo>
                    <a:pt x="790" y="1462"/>
                  </a:lnTo>
                  <a:lnTo>
                    <a:pt x="789" y="1463"/>
                  </a:lnTo>
                  <a:lnTo>
                    <a:pt x="788" y="1466"/>
                  </a:lnTo>
                  <a:lnTo>
                    <a:pt x="786" y="1469"/>
                  </a:lnTo>
                  <a:lnTo>
                    <a:pt x="784" y="1472"/>
                  </a:lnTo>
                  <a:lnTo>
                    <a:pt x="783" y="1475"/>
                  </a:lnTo>
                  <a:lnTo>
                    <a:pt x="781" y="1479"/>
                  </a:lnTo>
                  <a:lnTo>
                    <a:pt x="781" y="1483"/>
                  </a:lnTo>
                  <a:lnTo>
                    <a:pt x="781" y="1488"/>
                  </a:lnTo>
                  <a:lnTo>
                    <a:pt x="781" y="1492"/>
                  </a:lnTo>
                  <a:lnTo>
                    <a:pt x="784" y="1495"/>
                  </a:lnTo>
                  <a:lnTo>
                    <a:pt x="786" y="1499"/>
                  </a:lnTo>
                  <a:lnTo>
                    <a:pt x="788" y="1504"/>
                  </a:lnTo>
                  <a:lnTo>
                    <a:pt x="790" y="1511"/>
                  </a:lnTo>
                  <a:lnTo>
                    <a:pt x="791" y="1517"/>
                  </a:lnTo>
                  <a:lnTo>
                    <a:pt x="793" y="1525"/>
                  </a:lnTo>
                  <a:lnTo>
                    <a:pt x="795" y="1531"/>
                  </a:lnTo>
                  <a:lnTo>
                    <a:pt x="799" y="1536"/>
                  </a:lnTo>
                  <a:lnTo>
                    <a:pt x="804" y="1541"/>
                  </a:lnTo>
                  <a:lnTo>
                    <a:pt x="811" y="1542"/>
                  </a:lnTo>
                  <a:lnTo>
                    <a:pt x="820" y="1542"/>
                  </a:lnTo>
                  <a:lnTo>
                    <a:pt x="826" y="1534"/>
                  </a:lnTo>
                  <a:lnTo>
                    <a:pt x="829" y="1536"/>
                  </a:lnTo>
                  <a:lnTo>
                    <a:pt x="832" y="1532"/>
                  </a:lnTo>
                  <a:lnTo>
                    <a:pt x="835" y="1529"/>
                  </a:lnTo>
                  <a:lnTo>
                    <a:pt x="837" y="1525"/>
                  </a:lnTo>
                  <a:lnTo>
                    <a:pt x="838" y="1520"/>
                  </a:lnTo>
                  <a:lnTo>
                    <a:pt x="840" y="1515"/>
                  </a:lnTo>
                  <a:lnTo>
                    <a:pt x="840" y="1510"/>
                  </a:lnTo>
                  <a:lnTo>
                    <a:pt x="841" y="1504"/>
                  </a:lnTo>
                  <a:lnTo>
                    <a:pt x="841" y="1499"/>
                  </a:lnTo>
                  <a:lnTo>
                    <a:pt x="842" y="1494"/>
                  </a:lnTo>
                  <a:lnTo>
                    <a:pt x="843" y="1489"/>
                  </a:lnTo>
                  <a:lnTo>
                    <a:pt x="835" y="1557"/>
                  </a:lnTo>
                  <a:lnTo>
                    <a:pt x="837" y="1556"/>
                  </a:lnTo>
                  <a:lnTo>
                    <a:pt x="838" y="1555"/>
                  </a:lnTo>
                  <a:lnTo>
                    <a:pt x="841" y="1553"/>
                  </a:lnTo>
                  <a:lnTo>
                    <a:pt x="843" y="1552"/>
                  </a:lnTo>
                  <a:lnTo>
                    <a:pt x="845" y="1550"/>
                  </a:lnTo>
                  <a:lnTo>
                    <a:pt x="846" y="1547"/>
                  </a:lnTo>
                  <a:lnTo>
                    <a:pt x="847" y="1545"/>
                  </a:lnTo>
                  <a:lnTo>
                    <a:pt x="848" y="1542"/>
                  </a:lnTo>
                  <a:lnTo>
                    <a:pt x="850" y="1540"/>
                  </a:lnTo>
                  <a:lnTo>
                    <a:pt x="850" y="1536"/>
                  </a:lnTo>
                  <a:lnTo>
                    <a:pt x="851" y="1540"/>
                  </a:lnTo>
                  <a:lnTo>
                    <a:pt x="851" y="1545"/>
                  </a:lnTo>
                  <a:lnTo>
                    <a:pt x="851" y="1550"/>
                  </a:lnTo>
                  <a:lnTo>
                    <a:pt x="851" y="1556"/>
                  </a:lnTo>
                  <a:lnTo>
                    <a:pt x="851" y="1562"/>
                  </a:lnTo>
                  <a:lnTo>
                    <a:pt x="852" y="1568"/>
                  </a:lnTo>
                  <a:lnTo>
                    <a:pt x="853" y="1573"/>
                  </a:lnTo>
                  <a:lnTo>
                    <a:pt x="856" y="1578"/>
                  </a:lnTo>
                  <a:lnTo>
                    <a:pt x="860" y="1583"/>
                  </a:lnTo>
                  <a:lnTo>
                    <a:pt x="864" y="1587"/>
                  </a:lnTo>
                  <a:lnTo>
                    <a:pt x="879" y="1444"/>
                  </a:lnTo>
                  <a:lnTo>
                    <a:pt x="877" y="1443"/>
                  </a:lnTo>
                  <a:lnTo>
                    <a:pt x="876" y="1442"/>
                  </a:lnTo>
                  <a:lnTo>
                    <a:pt x="873" y="1442"/>
                  </a:lnTo>
                  <a:lnTo>
                    <a:pt x="871" y="1442"/>
                  </a:lnTo>
                  <a:lnTo>
                    <a:pt x="868" y="1443"/>
                  </a:lnTo>
                  <a:lnTo>
                    <a:pt x="866" y="1443"/>
                  </a:lnTo>
                  <a:lnTo>
                    <a:pt x="863" y="1444"/>
                  </a:lnTo>
                  <a:lnTo>
                    <a:pt x="861" y="1444"/>
                  </a:lnTo>
                  <a:lnTo>
                    <a:pt x="858" y="1444"/>
                  </a:lnTo>
                  <a:lnTo>
                    <a:pt x="856" y="1444"/>
                  </a:lnTo>
                  <a:lnTo>
                    <a:pt x="856" y="1446"/>
                  </a:lnTo>
                  <a:lnTo>
                    <a:pt x="856" y="1447"/>
                  </a:lnTo>
                  <a:lnTo>
                    <a:pt x="856" y="1448"/>
                  </a:lnTo>
                  <a:lnTo>
                    <a:pt x="857" y="1449"/>
                  </a:lnTo>
                  <a:lnTo>
                    <a:pt x="858" y="1449"/>
                  </a:lnTo>
                  <a:lnTo>
                    <a:pt x="858" y="1451"/>
                  </a:lnTo>
                  <a:lnTo>
                    <a:pt x="860" y="1451"/>
                  </a:lnTo>
                  <a:lnTo>
                    <a:pt x="861" y="1451"/>
                  </a:lnTo>
                  <a:lnTo>
                    <a:pt x="862" y="1451"/>
                  </a:lnTo>
                  <a:lnTo>
                    <a:pt x="871" y="1451"/>
                  </a:lnTo>
                  <a:lnTo>
                    <a:pt x="871" y="1452"/>
                  </a:lnTo>
                  <a:lnTo>
                    <a:pt x="869" y="1453"/>
                  </a:lnTo>
                  <a:lnTo>
                    <a:pt x="869" y="1454"/>
                  </a:lnTo>
                  <a:lnTo>
                    <a:pt x="868" y="1456"/>
                  </a:lnTo>
                  <a:lnTo>
                    <a:pt x="868" y="1457"/>
                  </a:lnTo>
                  <a:lnTo>
                    <a:pt x="868" y="1458"/>
                  </a:lnTo>
                  <a:lnTo>
                    <a:pt x="868" y="1461"/>
                  </a:lnTo>
                  <a:lnTo>
                    <a:pt x="868" y="1462"/>
                  </a:lnTo>
                  <a:lnTo>
                    <a:pt x="868" y="1463"/>
                  </a:lnTo>
                  <a:lnTo>
                    <a:pt x="868" y="1466"/>
                  </a:lnTo>
                  <a:lnTo>
                    <a:pt x="858" y="1466"/>
                  </a:lnTo>
                  <a:lnTo>
                    <a:pt x="858" y="1472"/>
                  </a:lnTo>
                  <a:lnTo>
                    <a:pt x="860" y="1478"/>
                  </a:lnTo>
                  <a:lnTo>
                    <a:pt x="858" y="1484"/>
                  </a:lnTo>
                  <a:lnTo>
                    <a:pt x="857" y="1490"/>
                  </a:lnTo>
                  <a:lnTo>
                    <a:pt x="857" y="1498"/>
                  </a:lnTo>
                  <a:lnTo>
                    <a:pt x="856" y="1504"/>
                  </a:lnTo>
                  <a:lnTo>
                    <a:pt x="855" y="1510"/>
                  </a:lnTo>
                  <a:lnTo>
                    <a:pt x="853" y="1517"/>
                  </a:lnTo>
                  <a:lnTo>
                    <a:pt x="853" y="1524"/>
                  </a:lnTo>
                  <a:lnTo>
                    <a:pt x="853" y="1530"/>
                  </a:lnTo>
                  <a:lnTo>
                    <a:pt x="852" y="1524"/>
                  </a:lnTo>
                  <a:lnTo>
                    <a:pt x="852" y="1517"/>
                  </a:lnTo>
                  <a:lnTo>
                    <a:pt x="853" y="1510"/>
                  </a:lnTo>
                  <a:lnTo>
                    <a:pt x="853" y="1504"/>
                  </a:lnTo>
                  <a:lnTo>
                    <a:pt x="855" y="1496"/>
                  </a:lnTo>
                  <a:lnTo>
                    <a:pt x="855" y="1488"/>
                  </a:lnTo>
                  <a:lnTo>
                    <a:pt x="856" y="1480"/>
                  </a:lnTo>
                  <a:lnTo>
                    <a:pt x="856" y="1473"/>
                  </a:lnTo>
                  <a:lnTo>
                    <a:pt x="855" y="1466"/>
                  </a:lnTo>
                  <a:lnTo>
                    <a:pt x="853" y="1459"/>
                  </a:lnTo>
                  <a:lnTo>
                    <a:pt x="852" y="1461"/>
                  </a:lnTo>
                  <a:lnTo>
                    <a:pt x="852" y="1462"/>
                  </a:lnTo>
                  <a:lnTo>
                    <a:pt x="851" y="1463"/>
                  </a:lnTo>
                  <a:lnTo>
                    <a:pt x="851" y="1464"/>
                  </a:lnTo>
                  <a:lnTo>
                    <a:pt x="850" y="1466"/>
                  </a:lnTo>
                  <a:lnTo>
                    <a:pt x="848" y="1468"/>
                  </a:lnTo>
                  <a:lnTo>
                    <a:pt x="848" y="1469"/>
                  </a:lnTo>
                  <a:lnTo>
                    <a:pt x="847" y="1470"/>
                  </a:lnTo>
                  <a:lnTo>
                    <a:pt x="847" y="1472"/>
                  </a:lnTo>
                  <a:lnTo>
                    <a:pt x="847" y="1473"/>
                  </a:lnTo>
                  <a:lnTo>
                    <a:pt x="847" y="1474"/>
                  </a:lnTo>
                  <a:lnTo>
                    <a:pt x="847" y="1475"/>
                  </a:lnTo>
                  <a:lnTo>
                    <a:pt x="847" y="1477"/>
                  </a:lnTo>
                  <a:lnTo>
                    <a:pt x="847" y="1478"/>
                  </a:lnTo>
                  <a:lnTo>
                    <a:pt x="847" y="1479"/>
                  </a:lnTo>
                  <a:lnTo>
                    <a:pt x="847" y="1480"/>
                  </a:lnTo>
                  <a:lnTo>
                    <a:pt x="847" y="1479"/>
                  </a:lnTo>
                  <a:lnTo>
                    <a:pt x="847" y="1478"/>
                  </a:lnTo>
                  <a:lnTo>
                    <a:pt x="846" y="1478"/>
                  </a:lnTo>
                  <a:lnTo>
                    <a:pt x="846" y="1477"/>
                  </a:lnTo>
                  <a:lnTo>
                    <a:pt x="846" y="1475"/>
                  </a:lnTo>
                  <a:lnTo>
                    <a:pt x="847" y="1474"/>
                  </a:lnTo>
                  <a:lnTo>
                    <a:pt x="847" y="1473"/>
                  </a:lnTo>
                  <a:lnTo>
                    <a:pt x="847" y="1470"/>
                  </a:lnTo>
                  <a:lnTo>
                    <a:pt x="847" y="1467"/>
                  </a:lnTo>
                  <a:lnTo>
                    <a:pt x="847" y="1463"/>
                  </a:lnTo>
                  <a:lnTo>
                    <a:pt x="847" y="1459"/>
                  </a:lnTo>
                  <a:lnTo>
                    <a:pt x="847" y="1456"/>
                  </a:lnTo>
                  <a:lnTo>
                    <a:pt x="847" y="1453"/>
                  </a:lnTo>
                  <a:lnTo>
                    <a:pt x="846" y="1449"/>
                  </a:lnTo>
                  <a:lnTo>
                    <a:pt x="846" y="1447"/>
                  </a:lnTo>
                  <a:lnTo>
                    <a:pt x="845" y="1443"/>
                  </a:lnTo>
                  <a:lnTo>
                    <a:pt x="843" y="1441"/>
                  </a:lnTo>
                  <a:lnTo>
                    <a:pt x="842" y="1448"/>
                  </a:lnTo>
                  <a:lnTo>
                    <a:pt x="841" y="1454"/>
                  </a:lnTo>
                  <a:lnTo>
                    <a:pt x="840" y="1462"/>
                  </a:lnTo>
                  <a:lnTo>
                    <a:pt x="838" y="1468"/>
                  </a:lnTo>
                  <a:lnTo>
                    <a:pt x="837" y="1475"/>
                  </a:lnTo>
                  <a:lnTo>
                    <a:pt x="836" y="1482"/>
                  </a:lnTo>
                  <a:lnTo>
                    <a:pt x="835" y="1489"/>
                  </a:lnTo>
                  <a:lnTo>
                    <a:pt x="834" y="1496"/>
                  </a:lnTo>
                  <a:lnTo>
                    <a:pt x="832" y="1503"/>
                  </a:lnTo>
                  <a:lnTo>
                    <a:pt x="832" y="1510"/>
                  </a:lnTo>
                  <a:lnTo>
                    <a:pt x="829" y="1501"/>
                  </a:lnTo>
                  <a:lnTo>
                    <a:pt x="829" y="1503"/>
                  </a:lnTo>
                  <a:lnTo>
                    <a:pt x="827" y="1503"/>
                  </a:lnTo>
                  <a:lnTo>
                    <a:pt x="826" y="1504"/>
                  </a:lnTo>
                  <a:lnTo>
                    <a:pt x="829" y="1500"/>
                  </a:lnTo>
                  <a:lnTo>
                    <a:pt x="829" y="1501"/>
                  </a:lnTo>
                  <a:lnTo>
                    <a:pt x="832" y="1496"/>
                  </a:lnTo>
                  <a:lnTo>
                    <a:pt x="834" y="1492"/>
                  </a:lnTo>
                  <a:lnTo>
                    <a:pt x="832" y="1487"/>
                  </a:lnTo>
                  <a:lnTo>
                    <a:pt x="830" y="1482"/>
                  </a:lnTo>
                  <a:lnTo>
                    <a:pt x="827" y="1477"/>
                  </a:lnTo>
                  <a:lnTo>
                    <a:pt x="822" y="1472"/>
                  </a:lnTo>
                  <a:lnTo>
                    <a:pt x="819" y="1467"/>
                  </a:lnTo>
                  <a:lnTo>
                    <a:pt x="815" y="1462"/>
                  </a:lnTo>
                  <a:lnTo>
                    <a:pt x="812" y="1457"/>
                  </a:lnTo>
                  <a:lnTo>
                    <a:pt x="811" y="1453"/>
                  </a:lnTo>
                  <a:lnTo>
                    <a:pt x="810" y="1454"/>
                  </a:lnTo>
                  <a:lnTo>
                    <a:pt x="810" y="1456"/>
                  </a:lnTo>
                  <a:lnTo>
                    <a:pt x="809" y="1456"/>
                  </a:lnTo>
                  <a:lnTo>
                    <a:pt x="810" y="1454"/>
                  </a:lnTo>
                  <a:lnTo>
                    <a:pt x="811" y="1453"/>
                  </a:lnTo>
                  <a:lnTo>
                    <a:pt x="812" y="1452"/>
                  </a:lnTo>
                  <a:lnTo>
                    <a:pt x="814" y="1449"/>
                  </a:lnTo>
                  <a:lnTo>
                    <a:pt x="815" y="1447"/>
                  </a:lnTo>
                  <a:lnTo>
                    <a:pt x="816" y="1444"/>
                  </a:lnTo>
                  <a:lnTo>
                    <a:pt x="817" y="1442"/>
                  </a:lnTo>
                  <a:lnTo>
                    <a:pt x="817" y="1438"/>
                  </a:lnTo>
                  <a:lnTo>
                    <a:pt x="817" y="1436"/>
                  </a:lnTo>
                  <a:lnTo>
                    <a:pt x="816" y="1433"/>
                  </a:lnTo>
                  <a:lnTo>
                    <a:pt x="814" y="1431"/>
                  </a:lnTo>
                  <a:lnTo>
                    <a:pt x="811" y="1430"/>
                  </a:lnTo>
                  <a:lnTo>
                    <a:pt x="805" y="1423"/>
                  </a:lnTo>
                  <a:lnTo>
                    <a:pt x="814" y="1406"/>
                  </a:lnTo>
                  <a:lnTo>
                    <a:pt x="821" y="1389"/>
                  </a:lnTo>
                  <a:lnTo>
                    <a:pt x="829" y="1370"/>
                  </a:lnTo>
                  <a:lnTo>
                    <a:pt x="836" y="1353"/>
                  </a:lnTo>
                  <a:lnTo>
                    <a:pt x="842" y="1334"/>
                  </a:lnTo>
                  <a:lnTo>
                    <a:pt x="848" y="1316"/>
                  </a:lnTo>
                  <a:lnTo>
                    <a:pt x="855" y="1299"/>
                  </a:lnTo>
                  <a:lnTo>
                    <a:pt x="861" y="1280"/>
                  </a:lnTo>
                  <a:lnTo>
                    <a:pt x="867" y="1263"/>
                  </a:lnTo>
                  <a:lnTo>
                    <a:pt x="873" y="1245"/>
                  </a:lnTo>
                  <a:lnTo>
                    <a:pt x="878" y="1244"/>
                  </a:lnTo>
                  <a:lnTo>
                    <a:pt x="881" y="1242"/>
                  </a:lnTo>
                  <a:lnTo>
                    <a:pt x="882" y="1239"/>
                  </a:lnTo>
                  <a:lnTo>
                    <a:pt x="882" y="1237"/>
                  </a:lnTo>
                  <a:lnTo>
                    <a:pt x="882" y="1234"/>
                  </a:lnTo>
                  <a:lnTo>
                    <a:pt x="882" y="1231"/>
                  </a:lnTo>
                  <a:lnTo>
                    <a:pt x="882" y="1228"/>
                  </a:lnTo>
                  <a:lnTo>
                    <a:pt x="882" y="1224"/>
                  </a:lnTo>
                  <a:lnTo>
                    <a:pt x="883" y="1221"/>
                  </a:lnTo>
                  <a:lnTo>
                    <a:pt x="886" y="1218"/>
                  </a:lnTo>
                  <a:lnTo>
                    <a:pt x="887" y="1253"/>
                  </a:lnTo>
                  <a:lnTo>
                    <a:pt x="887" y="1286"/>
                  </a:lnTo>
                  <a:lnTo>
                    <a:pt x="886" y="1320"/>
                  </a:lnTo>
                  <a:lnTo>
                    <a:pt x="884" y="1353"/>
                  </a:lnTo>
                  <a:lnTo>
                    <a:pt x="883" y="1385"/>
                  </a:lnTo>
                  <a:lnTo>
                    <a:pt x="881" y="1419"/>
                  </a:lnTo>
                  <a:lnTo>
                    <a:pt x="879" y="1451"/>
                  </a:lnTo>
                  <a:lnTo>
                    <a:pt x="877" y="1484"/>
                  </a:lnTo>
                  <a:lnTo>
                    <a:pt x="873" y="1517"/>
                  </a:lnTo>
                  <a:lnTo>
                    <a:pt x="871" y="1551"/>
                  </a:lnTo>
                  <a:lnTo>
                    <a:pt x="877" y="1583"/>
                  </a:lnTo>
                  <a:lnTo>
                    <a:pt x="884" y="1618"/>
                  </a:lnTo>
                  <a:lnTo>
                    <a:pt x="894" y="1652"/>
                  </a:lnTo>
                  <a:lnTo>
                    <a:pt x="904" y="1688"/>
                  </a:lnTo>
                  <a:lnTo>
                    <a:pt x="914" y="1724"/>
                  </a:lnTo>
                  <a:lnTo>
                    <a:pt x="924" y="1761"/>
                  </a:lnTo>
                  <a:lnTo>
                    <a:pt x="933" y="1798"/>
                  </a:lnTo>
                  <a:lnTo>
                    <a:pt x="941" y="1834"/>
                  </a:lnTo>
                  <a:lnTo>
                    <a:pt x="947" y="1871"/>
                  </a:lnTo>
                  <a:lnTo>
                    <a:pt x="951" y="1907"/>
                  </a:lnTo>
                  <a:lnTo>
                    <a:pt x="962" y="1931"/>
                  </a:lnTo>
                  <a:lnTo>
                    <a:pt x="982" y="1922"/>
                  </a:lnTo>
                  <a:lnTo>
                    <a:pt x="1003" y="1915"/>
                  </a:lnTo>
                  <a:lnTo>
                    <a:pt x="1023" y="1908"/>
                  </a:lnTo>
                  <a:lnTo>
                    <a:pt x="1044" y="1903"/>
                  </a:lnTo>
                  <a:lnTo>
                    <a:pt x="1066" y="1897"/>
                  </a:lnTo>
                  <a:lnTo>
                    <a:pt x="1088" y="1892"/>
                  </a:lnTo>
                  <a:lnTo>
                    <a:pt x="1109" y="1887"/>
                  </a:lnTo>
                  <a:lnTo>
                    <a:pt x="1130" y="1881"/>
                  </a:lnTo>
                  <a:lnTo>
                    <a:pt x="1151" y="1876"/>
                  </a:lnTo>
                  <a:lnTo>
                    <a:pt x="1171" y="1869"/>
                  </a:lnTo>
                  <a:lnTo>
                    <a:pt x="1169" y="1875"/>
                  </a:lnTo>
                  <a:lnTo>
                    <a:pt x="1167" y="1879"/>
                  </a:lnTo>
                  <a:lnTo>
                    <a:pt x="1163" y="1884"/>
                  </a:lnTo>
                  <a:lnTo>
                    <a:pt x="1158" y="1886"/>
                  </a:lnTo>
                  <a:lnTo>
                    <a:pt x="1152" y="1889"/>
                  </a:lnTo>
                  <a:lnTo>
                    <a:pt x="1146" y="1891"/>
                  </a:lnTo>
                  <a:lnTo>
                    <a:pt x="1138" y="1894"/>
                  </a:lnTo>
                  <a:lnTo>
                    <a:pt x="1132" y="1896"/>
                  </a:lnTo>
                  <a:lnTo>
                    <a:pt x="1126" y="1898"/>
                  </a:lnTo>
                  <a:lnTo>
                    <a:pt x="1121" y="1901"/>
                  </a:lnTo>
                  <a:close/>
                  <a:moveTo>
                    <a:pt x="809" y="1625"/>
                  </a:moveTo>
                  <a:lnTo>
                    <a:pt x="811" y="1625"/>
                  </a:lnTo>
                  <a:lnTo>
                    <a:pt x="814" y="1626"/>
                  </a:lnTo>
                  <a:lnTo>
                    <a:pt x="816" y="1626"/>
                  </a:lnTo>
                  <a:lnTo>
                    <a:pt x="817" y="1628"/>
                  </a:lnTo>
                  <a:lnTo>
                    <a:pt x="820" y="1629"/>
                  </a:lnTo>
                  <a:lnTo>
                    <a:pt x="822" y="1631"/>
                  </a:lnTo>
                  <a:lnTo>
                    <a:pt x="824" y="1633"/>
                  </a:lnTo>
                  <a:lnTo>
                    <a:pt x="825" y="1635"/>
                  </a:lnTo>
                  <a:lnTo>
                    <a:pt x="826" y="1637"/>
                  </a:lnTo>
                  <a:lnTo>
                    <a:pt x="826" y="1640"/>
                  </a:lnTo>
                  <a:lnTo>
                    <a:pt x="826" y="1644"/>
                  </a:lnTo>
                  <a:lnTo>
                    <a:pt x="826" y="1647"/>
                  </a:lnTo>
                  <a:lnTo>
                    <a:pt x="825" y="1650"/>
                  </a:lnTo>
                  <a:lnTo>
                    <a:pt x="824" y="1651"/>
                  </a:lnTo>
                  <a:lnTo>
                    <a:pt x="821" y="1654"/>
                  </a:lnTo>
                  <a:lnTo>
                    <a:pt x="819" y="1655"/>
                  </a:lnTo>
                  <a:lnTo>
                    <a:pt x="816" y="1655"/>
                  </a:lnTo>
                  <a:lnTo>
                    <a:pt x="812" y="1655"/>
                  </a:lnTo>
                  <a:lnTo>
                    <a:pt x="809" y="1655"/>
                  </a:lnTo>
                  <a:lnTo>
                    <a:pt x="805" y="1655"/>
                  </a:lnTo>
                  <a:lnTo>
                    <a:pt x="803" y="1652"/>
                  </a:lnTo>
                  <a:lnTo>
                    <a:pt x="801" y="1649"/>
                  </a:lnTo>
                  <a:lnTo>
                    <a:pt x="800" y="1645"/>
                  </a:lnTo>
                  <a:lnTo>
                    <a:pt x="800" y="1642"/>
                  </a:lnTo>
                  <a:lnTo>
                    <a:pt x="800" y="1639"/>
                  </a:lnTo>
                  <a:lnTo>
                    <a:pt x="800" y="1635"/>
                  </a:lnTo>
                  <a:lnTo>
                    <a:pt x="801" y="1633"/>
                  </a:lnTo>
                  <a:lnTo>
                    <a:pt x="803" y="1629"/>
                  </a:lnTo>
                  <a:lnTo>
                    <a:pt x="805" y="1626"/>
                  </a:lnTo>
                  <a:lnTo>
                    <a:pt x="809" y="1625"/>
                  </a:lnTo>
                  <a:close/>
                  <a:moveTo>
                    <a:pt x="1156" y="1945"/>
                  </a:moveTo>
                  <a:lnTo>
                    <a:pt x="1162" y="1955"/>
                  </a:lnTo>
                  <a:lnTo>
                    <a:pt x="1164" y="1953"/>
                  </a:lnTo>
                  <a:lnTo>
                    <a:pt x="1164" y="1949"/>
                  </a:lnTo>
                  <a:lnTo>
                    <a:pt x="1166" y="1947"/>
                  </a:lnTo>
                  <a:lnTo>
                    <a:pt x="1166" y="1944"/>
                  </a:lnTo>
                  <a:lnTo>
                    <a:pt x="1164" y="1942"/>
                  </a:lnTo>
                  <a:lnTo>
                    <a:pt x="1163" y="1938"/>
                  </a:lnTo>
                  <a:lnTo>
                    <a:pt x="1162" y="1936"/>
                  </a:lnTo>
                  <a:lnTo>
                    <a:pt x="1161" y="1933"/>
                  </a:lnTo>
                  <a:lnTo>
                    <a:pt x="1159" y="1931"/>
                  </a:lnTo>
                  <a:lnTo>
                    <a:pt x="1159" y="1928"/>
                  </a:lnTo>
                  <a:lnTo>
                    <a:pt x="1154" y="1934"/>
                  </a:lnTo>
                  <a:lnTo>
                    <a:pt x="1154" y="1936"/>
                  </a:lnTo>
                  <a:lnTo>
                    <a:pt x="1153" y="1936"/>
                  </a:lnTo>
                  <a:lnTo>
                    <a:pt x="1153" y="1937"/>
                  </a:lnTo>
                  <a:lnTo>
                    <a:pt x="1154" y="1934"/>
                  </a:lnTo>
                  <a:lnTo>
                    <a:pt x="1156" y="1933"/>
                  </a:lnTo>
                  <a:lnTo>
                    <a:pt x="1156" y="1932"/>
                  </a:lnTo>
                  <a:lnTo>
                    <a:pt x="1157" y="1929"/>
                  </a:lnTo>
                  <a:lnTo>
                    <a:pt x="1157" y="1928"/>
                  </a:lnTo>
                  <a:lnTo>
                    <a:pt x="1158" y="1926"/>
                  </a:lnTo>
                  <a:lnTo>
                    <a:pt x="1158" y="1923"/>
                  </a:lnTo>
                  <a:lnTo>
                    <a:pt x="1158" y="1921"/>
                  </a:lnTo>
                  <a:lnTo>
                    <a:pt x="1158" y="1918"/>
                  </a:lnTo>
                  <a:lnTo>
                    <a:pt x="1158" y="1916"/>
                  </a:lnTo>
                  <a:lnTo>
                    <a:pt x="1158" y="1913"/>
                  </a:lnTo>
                  <a:lnTo>
                    <a:pt x="1158" y="1912"/>
                  </a:lnTo>
                  <a:lnTo>
                    <a:pt x="1158" y="1911"/>
                  </a:lnTo>
                  <a:lnTo>
                    <a:pt x="1157" y="1910"/>
                  </a:lnTo>
                  <a:lnTo>
                    <a:pt x="1157" y="1908"/>
                  </a:lnTo>
                  <a:lnTo>
                    <a:pt x="1157" y="1907"/>
                  </a:lnTo>
                  <a:lnTo>
                    <a:pt x="1156" y="1906"/>
                  </a:lnTo>
                  <a:lnTo>
                    <a:pt x="1156" y="1905"/>
                  </a:lnTo>
                  <a:lnTo>
                    <a:pt x="1156" y="1906"/>
                  </a:lnTo>
                  <a:lnTo>
                    <a:pt x="1157" y="1906"/>
                  </a:lnTo>
                  <a:lnTo>
                    <a:pt x="1157" y="1907"/>
                  </a:lnTo>
                  <a:lnTo>
                    <a:pt x="1157" y="1908"/>
                  </a:lnTo>
                  <a:lnTo>
                    <a:pt x="1158" y="1908"/>
                  </a:lnTo>
                  <a:lnTo>
                    <a:pt x="1158" y="1910"/>
                  </a:lnTo>
                  <a:lnTo>
                    <a:pt x="1158" y="1911"/>
                  </a:lnTo>
                  <a:lnTo>
                    <a:pt x="1158" y="1912"/>
                  </a:lnTo>
                  <a:lnTo>
                    <a:pt x="1158" y="1913"/>
                  </a:lnTo>
                  <a:lnTo>
                    <a:pt x="1168" y="1944"/>
                  </a:lnTo>
                  <a:lnTo>
                    <a:pt x="1174" y="1974"/>
                  </a:lnTo>
                  <a:lnTo>
                    <a:pt x="1179" y="2004"/>
                  </a:lnTo>
                  <a:lnTo>
                    <a:pt x="1183" y="2035"/>
                  </a:lnTo>
                  <a:lnTo>
                    <a:pt x="1184" y="2065"/>
                  </a:lnTo>
                  <a:lnTo>
                    <a:pt x="1185" y="2096"/>
                  </a:lnTo>
                  <a:lnTo>
                    <a:pt x="1185" y="2127"/>
                  </a:lnTo>
                  <a:lnTo>
                    <a:pt x="1185" y="2159"/>
                  </a:lnTo>
                  <a:lnTo>
                    <a:pt x="1185" y="2192"/>
                  </a:lnTo>
                  <a:lnTo>
                    <a:pt x="1185" y="2225"/>
                  </a:lnTo>
                  <a:lnTo>
                    <a:pt x="1185" y="2195"/>
                  </a:lnTo>
                  <a:lnTo>
                    <a:pt x="1184" y="2166"/>
                  </a:lnTo>
                  <a:lnTo>
                    <a:pt x="1183" y="2137"/>
                  </a:lnTo>
                  <a:lnTo>
                    <a:pt x="1182" y="2110"/>
                  </a:lnTo>
                  <a:lnTo>
                    <a:pt x="1179" y="2082"/>
                  </a:lnTo>
                  <a:lnTo>
                    <a:pt x="1177" y="2054"/>
                  </a:lnTo>
                  <a:lnTo>
                    <a:pt x="1172" y="2027"/>
                  </a:lnTo>
                  <a:lnTo>
                    <a:pt x="1168" y="2000"/>
                  </a:lnTo>
                  <a:lnTo>
                    <a:pt x="1162" y="1973"/>
                  </a:lnTo>
                  <a:lnTo>
                    <a:pt x="1156" y="1945"/>
                  </a:lnTo>
                  <a:close/>
                  <a:moveTo>
                    <a:pt x="1168" y="3139"/>
                  </a:moveTo>
                  <a:lnTo>
                    <a:pt x="1173" y="3161"/>
                  </a:lnTo>
                  <a:lnTo>
                    <a:pt x="1179" y="3185"/>
                  </a:lnTo>
                  <a:lnTo>
                    <a:pt x="1184" y="3208"/>
                  </a:lnTo>
                  <a:lnTo>
                    <a:pt x="1189" y="3232"/>
                  </a:lnTo>
                  <a:lnTo>
                    <a:pt x="1193" y="3255"/>
                  </a:lnTo>
                  <a:lnTo>
                    <a:pt x="1195" y="3279"/>
                  </a:lnTo>
                  <a:lnTo>
                    <a:pt x="1198" y="3302"/>
                  </a:lnTo>
                  <a:lnTo>
                    <a:pt x="1199" y="3327"/>
                  </a:lnTo>
                  <a:lnTo>
                    <a:pt x="1199" y="3352"/>
                  </a:lnTo>
                  <a:lnTo>
                    <a:pt x="1198" y="3377"/>
                  </a:lnTo>
                  <a:lnTo>
                    <a:pt x="1168" y="3139"/>
                  </a:lnTo>
                  <a:close/>
                  <a:moveTo>
                    <a:pt x="1195" y="4350"/>
                  </a:moveTo>
                  <a:lnTo>
                    <a:pt x="1200" y="4345"/>
                  </a:lnTo>
                  <a:lnTo>
                    <a:pt x="1221" y="4363"/>
                  </a:lnTo>
                  <a:lnTo>
                    <a:pt x="1225" y="4360"/>
                  </a:lnTo>
                  <a:lnTo>
                    <a:pt x="1229" y="4359"/>
                  </a:lnTo>
                  <a:lnTo>
                    <a:pt x="1234" y="4359"/>
                  </a:lnTo>
                  <a:lnTo>
                    <a:pt x="1239" y="4360"/>
                  </a:lnTo>
                  <a:lnTo>
                    <a:pt x="1244" y="4361"/>
                  </a:lnTo>
                  <a:lnTo>
                    <a:pt x="1249" y="4364"/>
                  </a:lnTo>
                  <a:lnTo>
                    <a:pt x="1254" y="4366"/>
                  </a:lnTo>
                  <a:lnTo>
                    <a:pt x="1258" y="4369"/>
                  </a:lnTo>
                  <a:lnTo>
                    <a:pt x="1265" y="4370"/>
                  </a:lnTo>
                  <a:lnTo>
                    <a:pt x="1270" y="4371"/>
                  </a:lnTo>
                  <a:lnTo>
                    <a:pt x="1265" y="4372"/>
                  </a:lnTo>
                  <a:lnTo>
                    <a:pt x="1258" y="4372"/>
                  </a:lnTo>
                  <a:lnTo>
                    <a:pt x="1252" y="4371"/>
                  </a:lnTo>
                  <a:lnTo>
                    <a:pt x="1244" y="4370"/>
                  </a:lnTo>
                  <a:lnTo>
                    <a:pt x="1235" y="4367"/>
                  </a:lnTo>
                  <a:lnTo>
                    <a:pt x="1226" y="4365"/>
                  </a:lnTo>
                  <a:lnTo>
                    <a:pt x="1218" y="4361"/>
                  </a:lnTo>
                  <a:lnTo>
                    <a:pt x="1209" y="4358"/>
                  </a:lnTo>
                  <a:lnTo>
                    <a:pt x="1201" y="4354"/>
                  </a:lnTo>
                  <a:lnTo>
                    <a:pt x="1195" y="4350"/>
                  </a:lnTo>
                  <a:close/>
                  <a:moveTo>
                    <a:pt x="1379" y="4356"/>
                  </a:moveTo>
                  <a:lnTo>
                    <a:pt x="1370" y="4348"/>
                  </a:lnTo>
                  <a:lnTo>
                    <a:pt x="1366" y="4351"/>
                  </a:lnTo>
                  <a:lnTo>
                    <a:pt x="1363" y="4354"/>
                  </a:lnTo>
                  <a:lnTo>
                    <a:pt x="1358" y="4354"/>
                  </a:lnTo>
                  <a:lnTo>
                    <a:pt x="1354" y="4353"/>
                  </a:lnTo>
                  <a:lnTo>
                    <a:pt x="1349" y="4350"/>
                  </a:lnTo>
                  <a:lnTo>
                    <a:pt x="1345" y="4349"/>
                  </a:lnTo>
                  <a:lnTo>
                    <a:pt x="1340" y="4346"/>
                  </a:lnTo>
                  <a:lnTo>
                    <a:pt x="1335" y="4346"/>
                  </a:lnTo>
                  <a:lnTo>
                    <a:pt x="1330" y="4348"/>
                  </a:lnTo>
                  <a:lnTo>
                    <a:pt x="1325" y="4350"/>
                  </a:lnTo>
                  <a:lnTo>
                    <a:pt x="1353" y="4369"/>
                  </a:lnTo>
                  <a:lnTo>
                    <a:pt x="1346" y="4369"/>
                  </a:lnTo>
                  <a:lnTo>
                    <a:pt x="1340" y="4369"/>
                  </a:lnTo>
                  <a:lnTo>
                    <a:pt x="1335" y="4369"/>
                  </a:lnTo>
                  <a:lnTo>
                    <a:pt x="1329" y="4369"/>
                  </a:lnTo>
                  <a:lnTo>
                    <a:pt x="1324" y="4367"/>
                  </a:lnTo>
                  <a:lnTo>
                    <a:pt x="1319" y="4366"/>
                  </a:lnTo>
                  <a:lnTo>
                    <a:pt x="1313" y="4365"/>
                  </a:lnTo>
                  <a:lnTo>
                    <a:pt x="1308" y="4363"/>
                  </a:lnTo>
                  <a:lnTo>
                    <a:pt x="1304" y="4360"/>
                  </a:lnTo>
                  <a:lnTo>
                    <a:pt x="1299" y="4356"/>
                  </a:lnTo>
                  <a:lnTo>
                    <a:pt x="1298" y="4356"/>
                  </a:lnTo>
                  <a:lnTo>
                    <a:pt x="1298" y="4358"/>
                  </a:lnTo>
                  <a:lnTo>
                    <a:pt x="1297" y="4358"/>
                  </a:lnTo>
                  <a:lnTo>
                    <a:pt x="1297" y="4359"/>
                  </a:lnTo>
                  <a:lnTo>
                    <a:pt x="1296" y="4359"/>
                  </a:lnTo>
                  <a:lnTo>
                    <a:pt x="1296" y="4360"/>
                  </a:lnTo>
                  <a:lnTo>
                    <a:pt x="1296" y="4361"/>
                  </a:lnTo>
                  <a:lnTo>
                    <a:pt x="1296" y="4363"/>
                  </a:lnTo>
                  <a:lnTo>
                    <a:pt x="1293" y="4363"/>
                  </a:lnTo>
                  <a:lnTo>
                    <a:pt x="1291" y="4364"/>
                  </a:lnTo>
                  <a:lnTo>
                    <a:pt x="1289" y="4363"/>
                  </a:lnTo>
                  <a:lnTo>
                    <a:pt x="1289" y="4361"/>
                  </a:lnTo>
                  <a:lnTo>
                    <a:pt x="1289" y="4360"/>
                  </a:lnTo>
                  <a:lnTo>
                    <a:pt x="1288" y="4359"/>
                  </a:lnTo>
                  <a:lnTo>
                    <a:pt x="1288" y="4358"/>
                  </a:lnTo>
                  <a:lnTo>
                    <a:pt x="1288" y="4356"/>
                  </a:lnTo>
                  <a:lnTo>
                    <a:pt x="1288" y="4355"/>
                  </a:lnTo>
                  <a:lnTo>
                    <a:pt x="1287" y="4354"/>
                  </a:lnTo>
                  <a:lnTo>
                    <a:pt x="1278" y="4353"/>
                  </a:lnTo>
                  <a:lnTo>
                    <a:pt x="1271" y="4351"/>
                  </a:lnTo>
                  <a:lnTo>
                    <a:pt x="1262" y="4349"/>
                  </a:lnTo>
                  <a:lnTo>
                    <a:pt x="1254" y="4345"/>
                  </a:lnTo>
                  <a:lnTo>
                    <a:pt x="1245" y="4343"/>
                  </a:lnTo>
                  <a:lnTo>
                    <a:pt x="1237" y="4339"/>
                  </a:lnTo>
                  <a:lnTo>
                    <a:pt x="1229" y="4335"/>
                  </a:lnTo>
                  <a:lnTo>
                    <a:pt x="1220" y="4333"/>
                  </a:lnTo>
                  <a:lnTo>
                    <a:pt x="1213" y="4329"/>
                  </a:lnTo>
                  <a:lnTo>
                    <a:pt x="1204" y="4327"/>
                  </a:lnTo>
                  <a:lnTo>
                    <a:pt x="1203" y="4323"/>
                  </a:lnTo>
                  <a:lnTo>
                    <a:pt x="1203" y="4319"/>
                  </a:lnTo>
                  <a:lnTo>
                    <a:pt x="1201" y="4314"/>
                  </a:lnTo>
                  <a:lnTo>
                    <a:pt x="1200" y="4311"/>
                  </a:lnTo>
                  <a:lnTo>
                    <a:pt x="1198" y="4307"/>
                  </a:lnTo>
                  <a:lnTo>
                    <a:pt x="1197" y="4303"/>
                  </a:lnTo>
                  <a:lnTo>
                    <a:pt x="1194" y="4299"/>
                  </a:lnTo>
                  <a:lnTo>
                    <a:pt x="1192" y="4296"/>
                  </a:lnTo>
                  <a:lnTo>
                    <a:pt x="1188" y="4292"/>
                  </a:lnTo>
                  <a:lnTo>
                    <a:pt x="1185" y="4288"/>
                  </a:lnTo>
                  <a:lnTo>
                    <a:pt x="1204" y="4296"/>
                  </a:lnTo>
                  <a:lnTo>
                    <a:pt x="1223" y="4303"/>
                  </a:lnTo>
                  <a:lnTo>
                    <a:pt x="1241" y="4309"/>
                  </a:lnTo>
                  <a:lnTo>
                    <a:pt x="1261" y="4317"/>
                  </a:lnTo>
                  <a:lnTo>
                    <a:pt x="1280" y="4323"/>
                  </a:lnTo>
                  <a:lnTo>
                    <a:pt x="1299" y="4329"/>
                  </a:lnTo>
                  <a:lnTo>
                    <a:pt x="1318" y="4334"/>
                  </a:lnTo>
                  <a:lnTo>
                    <a:pt x="1337" y="4339"/>
                  </a:lnTo>
                  <a:lnTo>
                    <a:pt x="1355" y="4344"/>
                  </a:lnTo>
                  <a:lnTo>
                    <a:pt x="1374" y="4348"/>
                  </a:lnTo>
                  <a:lnTo>
                    <a:pt x="1377" y="4348"/>
                  </a:lnTo>
                  <a:lnTo>
                    <a:pt x="1380" y="4346"/>
                  </a:lnTo>
                  <a:lnTo>
                    <a:pt x="1382" y="4345"/>
                  </a:lnTo>
                  <a:lnTo>
                    <a:pt x="1386" y="4344"/>
                  </a:lnTo>
                  <a:lnTo>
                    <a:pt x="1389" y="4341"/>
                  </a:lnTo>
                  <a:lnTo>
                    <a:pt x="1391" y="4340"/>
                  </a:lnTo>
                  <a:lnTo>
                    <a:pt x="1394" y="4339"/>
                  </a:lnTo>
                  <a:lnTo>
                    <a:pt x="1397" y="4339"/>
                  </a:lnTo>
                  <a:lnTo>
                    <a:pt x="1400" y="4339"/>
                  </a:lnTo>
                  <a:lnTo>
                    <a:pt x="1403" y="4341"/>
                  </a:lnTo>
                  <a:lnTo>
                    <a:pt x="1403" y="4345"/>
                  </a:lnTo>
                  <a:lnTo>
                    <a:pt x="1402" y="4349"/>
                  </a:lnTo>
                  <a:lnTo>
                    <a:pt x="1400" y="4350"/>
                  </a:lnTo>
                  <a:lnTo>
                    <a:pt x="1397" y="4351"/>
                  </a:lnTo>
                  <a:lnTo>
                    <a:pt x="1395" y="4353"/>
                  </a:lnTo>
                  <a:lnTo>
                    <a:pt x="1391" y="4353"/>
                  </a:lnTo>
                  <a:lnTo>
                    <a:pt x="1387" y="4354"/>
                  </a:lnTo>
                  <a:lnTo>
                    <a:pt x="1384" y="4354"/>
                  </a:lnTo>
                  <a:lnTo>
                    <a:pt x="1381" y="4355"/>
                  </a:lnTo>
                  <a:lnTo>
                    <a:pt x="1379" y="43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5" name="Freeform 130"/>
            <p:cNvSpPr>
              <a:spLocks/>
            </p:cNvSpPr>
            <p:nvPr/>
          </p:nvSpPr>
          <p:spPr bwMode="auto">
            <a:xfrm>
              <a:off x="2422" y="3027"/>
              <a:ext cx="2" cy="4"/>
            </a:xfrm>
            <a:custGeom>
              <a:avLst/>
              <a:gdLst>
                <a:gd name="T0" fmla="*/ 1 w 4"/>
                <a:gd name="T1" fmla="*/ 0 h 6"/>
                <a:gd name="T2" fmla="*/ 1 w 4"/>
                <a:gd name="T3" fmla="*/ 1 h 6"/>
                <a:gd name="T4" fmla="*/ 1 w 4"/>
                <a:gd name="T5" fmla="*/ 1 h 6"/>
                <a:gd name="T6" fmla="*/ 1 w 4"/>
                <a:gd name="T7" fmla="*/ 1 h 6"/>
                <a:gd name="T8" fmla="*/ 1 w 4"/>
                <a:gd name="T9" fmla="*/ 1 h 6"/>
                <a:gd name="T10" fmla="*/ 1 w 4"/>
                <a:gd name="T11" fmla="*/ 3 h 6"/>
                <a:gd name="T12" fmla="*/ 1 w 4"/>
                <a:gd name="T13" fmla="*/ 3 h 6"/>
                <a:gd name="T14" fmla="*/ 1 w 4"/>
                <a:gd name="T15" fmla="*/ 3 h 6"/>
                <a:gd name="T16" fmla="*/ 1 w 4"/>
                <a:gd name="T17" fmla="*/ 3 h 6"/>
                <a:gd name="T18" fmla="*/ 1 w 4"/>
                <a:gd name="T19" fmla="*/ 3 h 6"/>
                <a:gd name="T20" fmla="*/ 0 w 4"/>
                <a:gd name="T21" fmla="*/ 4 h 6"/>
                <a:gd name="T22" fmla="*/ 1 w 4"/>
                <a:gd name="T23" fmla="*/ 4 h 6"/>
                <a:gd name="T24" fmla="*/ 1 w 4"/>
                <a:gd name="T25" fmla="*/ 3 h 6"/>
                <a:gd name="T26" fmla="*/ 1 w 4"/>
                <a:gd name="T27" fmla="*/ 3 h 6"/>
                <a:gd name="T28" fmla="*/ 1 w 4"/>
                <a:gd name="T29" fmla="*/ 3 h 6"/>
                <a:gd name="T30" fmla="*/ 1 w 4"/>
                <a:gd name="T31" fmla="*/ 3 h 6"/>
                <a:gd name="T32" fmla="*/ 1 w 4"/>
                <a:gd name="T33" fmla="*/ 1 h 6"/>
                <a:gd name="T34" fmla="*/ 1 w 4"/>
                <a:gd name="T35" fmla="*/ 1 h 6"/>
                <a:gd name="T36" fmla="*/ 2 w 4"/>
                <a:gd name="T37" fmla="*/ 1 h 6"/>
                <a:gd name="T38" fmla="*/ 2 w 4"/>
                <a:gd name="T39" fmla="*/ 1 h 6"/>
                <a:gd name="T40" fmla="*/ 1 w 4"/>
                <a:gd name="T41" fmla="*/ 0 h 6"/>
                <a:gd name="T42" fmla="*/ 1 w 4"/>
                <a:gd name="T43" fmla="*/ 0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6">
                  <a:moveTo>
                    <a:pt x="2" y="0"/>
                  </a:moveTo>
                  <a:lnTo>
                    <a:pt x="2" y="1"/>
                  </a:lnTo>
                  <a:lnTo>
                    <a:pt x="2" y="2"/>
                  </a:lnTo>
                  <a:lnTo>
                    <a:pt x="1" y="4"/>
                  </a:lnTo>
                  <a:lnTo>
                    <a:pt x="1" y="5"/>
                  </a:lnTo>
                  <a:lnTo>
                    <a:pt x="0" y="6"/>
                  </a:lnTo>
                  <a:lnTo>
                    <a:pt x="1" y="6"/>
                  </a:lnTo>
                  <a:lnTo>
                    <a:pt x="1" y="5"/>
                  </a:lnTo>
                  <a:lnTo>
                    <a:pt x="2" y="4"/>
                  </a:lnTo>
                  <a:lnTo>
                    <a:pt x="2" y="2"/>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6" name="Freeform 131"/>
            <p:cNvSpPr>
              <a:spLocks/>
            </p:cNvSpPr>
            <p:nvPr/>
          </p:nvSpPr>
          <p:spPr bwMode="auto">
            <a:xfrm>
              <a:off x="2536" y="871"/>
              <a:ext cx="44" cy="13"/>
            </a:xfrm>
            <a:custGeom>
              <a:avLst/>
              <a:gdLst>
                <a:gd name="T0" fmla="*/ 0 w 89"/>
                <a:gd name="T1" fmla="*/ 13 h 26"/>
                <a:gd name="T2" fmla="*/ 26 w 89"/>
                <a:gd name="T3" fmla="*/ 9 h 26"/>
                <a:gd name="T4" fmla="*/ 28 w 89"/>
                <a:gd name="T5" fmla="*/ 10 h 26"/>
                <a:gd name="T6" fmla="*/ 30 w 89"/>
                <a:gd name="T7" fmla="*/ 11 h 26"/>
                <a:gd name="T8" fmla="*/ 32 w 89"/>
                <a:gd name="T9" fmla="*/ 12 h 26"/>
                <a:gd name="T10" fmla="*/ 34 w 89"/>
                <a:gd name="T11" fmla="*/ 12 h 26"/>
                <a:gd name="T12" fmla="*/ 36 w 89"/>
                <a:gd name="T13" fmla="*/ 12 h 26"/>
                <a:gd name="T14" fmla="*/ 38 w 89"/>
                <a:gd name="T15" fmla="*/ 12 h 26"/>
                <a:gd name="T16" fmla="*/ 40 w 89"/>
                <a:gd name="T17" fmla="*/ 12 h 26"/>
                <a:gd name="T18" fmla="*/ 42 w 89"/>
                <a:gd name="T19" fmla="*/ 11 h 26"/>
                <a:gd name="T20" fmla="*/ 43 w 89"/>
                <a:gd name="T21" fmla="*/ 12 h 26"/>
                <a:gd name="T22" fmla="*/ 44 w 89"/>
                <a:gd name="T23" fmla="*/ 12 h 26"/>
                <a:gd name="T24" fmla="*/ 38 w 89"/>
                <a:gd name="T25" fmla="*/ 9 h 26"/>
                <a:gd name="T26" fmla="*/ 39 w 89"/>
                <a:gd name="T27" fmla="*/ 7 h 26"/>
                <a:gd name="T28" fmla="*/ 39 w 89"/>
                <a:gd name="T29" fmla="*/ 5 h 26"/>
                <a:gd name="T30" fmla="*/ 37 w 89"/>
                <a:gd name="T31" fmla="*/ 3 h 26"/>
                <a:gd name="T32" fmla="*/ 36 w 89"/>
                <a:gd name="T33" fmla="*/ 2 h 26"/>
                <a:gd name="T34" fmla="*/ 33 w 89"/>
                <a:gd name="T35" fmla="*/ 1 h 26"/>
                <a:gd name="T36" fmla="*/ 30 w 89"/>
                <a:gd name="T37" fmla="*/ 0 h 26"/>
                <a:gd name="T38" fmla="*/ 27 w 89"/>
                <a:gd name="T39" fmla="*/ 0 h 26"/>
                <a:gd name="T40" fmla="*/ 24 w 89"/>
                <a:gd name="T41" fmla="*/ 0 h 26"/>
                <a:gd name="T42" fmla="*/ 21 w 89"/>
                <a:gd name="T43" fmla="*/ 1 h 26"/>
                <a:gd name="T44" fmla="*/ 19 w 89"/>
                <a:gd name="T45" fmla="*/ 3 h 26"/>
                <a:gd name="T46" fmla="*/ 21 w 89"/>
                <a:gd name="T47" fmla="*/ 3 h 26"/>
                <a:gd name="T48" fmla="*/ 23 w 89"/>
                <a:gd name="T49" fmla="*/ 3 h 26"/>
                <a:gd name="T50" fmla="*/ 24 w 89"/>
                <a:gd name="T51" fmla="*/ 3 h 26"/>
                <a:gd name="T52" fmla="*/ 27 w 89"/>
                <a:gd name="T53" fmla="*/ 3 h 26"/>
                <a:gd name="T54" fmla="*/ 29 w 89"/>
                <a:gd name="T55" fmla="*/ 3 h 26"/>
                <a:gd name="T56" fmla="*/ 30 w 89"/>
                <a:gd name="T57" fmla="*/ 4 h 26"/>
                <a:gd name="T58" fmla="*/ 32 w 89"/>
                <a:gd name="T59" fmla="*/ 5 h 26"/>
                <a:gd name="T60" fmla="*/ 33 w 89"/>
                <a:gd name="T61" fmla="*/ 6 h 26"/>
                <a:gd name="T62" fmla="*/ 34 w 89"/>
                <a:gd name="T63" fmla="*/ 7 h 26"/>
                <a:gd name="T64" fmla="*/ 35 w 89"/>
                <a:gd name="T65" fmla="*/ 9 h 26"/>
                <a:gd name="T66" fmla="*/ 32 w 89"/>
                <a:gd name="T67" fmla="*/ 8 h 26"/>
                <a:gd name="T68" fmla="*/ 28 w 89"/>
                <a:gd name="T69" fmla="*/ 8 h 26"/>
                <a:gd name="T70" fmla="*/ 25 w 89"/>
                <a:gd name="T71" fmla="*/ 8 h 26"/>
                <a:gd name="T72" fmla="*/ 21 w 89"/>
                <a:gd name="T73" fmla="*/ 8 h 26"/>
                <a:gd name="T74" fmla="*/ 17 w 89"/>
                <a:gd name="T75" fmla="*/ 8 h 26"/>
                <a:gd name="T76" fmla="*/ 13 w 89"/>
                <a:gd name="T77" fmla="*/ 8 h 26"/>
                <a:gd name="T78" fmla="*/ 10 w 89"/>
                <a:gd name="T79" fmla="*/ 9 h 26"/>
                <a:gd name="T80" fmla="*/ 6 w 89"/>
                <a:gd name="T81" fmla="*/ 10 h 26"/>
                <a:gd name="T82" fmla="*/ 3 w 89"/>
                <a:gd name="T83" fmla="*/ 11 h 26"/>
                <a:gd name="T84" fmla="*/ 0 w 89"/>
                <a:gd name="T85" fmla="*/ 13 h 26"/>
                <a:gd name="T86" fmla="*/ 0 w 89"/>
                <a:gd name="T87" fmla="*/ 13 h 26"/>
                <a:gd name="T88" fmla="*/ 0 w 89"/>
                <a:gd name="T89" fmla="*/ 1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9" h="26">
                  <a:moveTo>
                    <a:pt x="0" y="25"/>
                  </a:moveTo>
                  <a:lnTo>
                    <a:pt x="53" y="17"/>
                  </a:lnTo>
                  <a:lnTo>
                    <a:pt x="57" y="20"/>
                  </a:lnTo>
                  <a:lnTo>
                    <a:pt x="60" y="22"/>
                  </a:lnTo>
                  <a:lnTo>
                    <a:pt x="64" y="23"/>
                  </a:lnTo>
                  <a:lnTo>
                    <a:pt x="69" y="23"/>
                  </a:lnTo>
                  <a:lnTo>
                    <a:pt x="73" y="23"/>
                  </a:lnTo>
                  <a:lnTo>
                    <a:pt x="77" y="23"/>
                  </a:lnTo>
                  <a:lnTo>
                    <a:pt x="80" y="23"/>
                  </a:lnTo>
                  <a:lnTo>
                    <a:pt x="84" y="22"/>
                  </a:lnTo>
                  <a:lnTo>
                    <a:pt x="86" y="23"/>
                  </a:lnTo>
                  <a:lnTo>
                    <a:pt x="89" y="23"/>
                  </a:lnTo>
                  <a:lnTo>
                    <a:pt x="77" y="17"/>
                  </a:lnTo>
                  <a:lnTo>
                    <a:pt x="78" y="13"/>
                  </a:lnTo>
                  <a:lnTo>
                    <a:pt x="78" y="10"/>
                  </a:lnTo>
                  <a:lnTo>
                    <a:pt x="75" y="6"/>
                  </a:lnTo>
                  <a:lnTo>
                    <a:pt x="72" y="4"/>
                  </a:lnTo>
                  <a:lnTo>
                    <a:pt x="67" y="1"/>
                  </a:lnTo>
                  <a:lnTo>
                    <a:pt x="60" y="0"/>
                  </a:lnTo>
                  <a:lnTo>
                    <a:pt x="54" y="0"/>
                  </a:lnTo>
                  <a:lnTo>
                    <a:pt x="48" y="0"/>
                  </a:lnTo>
                  <a:lnTo>
                    <a:pt x="42" y="1"/>
                  </a:lnTo>
                  <a:lnTo>
                    <a:pt x="38" y="5"/>
                  </a:lnTo>
                  <a:lnTo>
                    <a:pt x="42" y="5"/>
                  </a:lnTo>
                  <a:lnTo>
                    <a:pt x="46" y="5"/>
                  </a:lnTo>
                  <a:lnTo>
                    <a:pt x="49" y="5"/>
                  </a:lnTo>
                  <a:lnTo>
                    <a:pt x="54" y="6"/>
                  </a:lnTo>
                  <a:lnTo>
                    <a:pt x="58" y="6"/>
                  </a:lnTo>
                  <a:lnTo>
                    <a:pt x="60" y="7"/>
                  </a:lnTo>
                  <a:lnTo>
                    <a:pt x="64" y="9"/>
                  </a:lnTo>
                  <a:lnTo>
                    <a:pt x="67" y="11"/>
                  </a:lnTo>
                  <a:lnTo>
                    <a:pt x="69" y="13"/>
                  </a:lnTo>
                  <a:lnTo>
                    <a:pt x="70" y="17"/>
                  </a:lnTo>
                  <a:lnTo>
                    <a:pt x="64" y="16"/>
                  </a:lnTo>
                  <a:lnTo>
                    <a:pt x="57" y="15"/>
                  </a:lnTo>
                  <a:lnTo>
                    <a:pt x="51" y="15"/>
                  </a:lnTo>
                  <a:lnTo>
                    <a:pt x="43" y="15"/>
                  </a:lnTo>
                  <a:lnTo>
                    <a:pt x="34" y="15"/>
                  </a:lnTo>
                  <a:lnTo>
                    <a:pt x="27" y="16"/>
                  </a:lnTo>
                  <a:lnTo>
                    <a:pt x="20" y="17"/>
                  </a:lnTo>
                  <a:lnTo>
                    <a:pt x="12" y="20"/>
                  </a:lnTo>
                  <a:lnTo>
                    <a:pt x="6" y="22"/>
                  </a:lnTo>
                  <a:lnTo>
                    <a:pt x="0" y="26"/>
                  </a:lnTo>
                  <a:lnTo>
                    <a:pt x="0" y="2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7" name="Freeform 132"/>
            <p:cNvSpPr>
              <a:spLocks/>
            </p:cNvSpPr>
            <p:nvPr/>
          </p:nvSpPr>
          <p:spPr bwMode="auto">
            <a:xfrm>
              <a:off x="2582" y="928"/>
              <a:ext cx="7" cy="2"/>
            </a:xfrm>
            <a:custGeom>
              <a:avLst/>
              <a:gdLst>
                <a:gd name="T0" fmla="*/ 7 w 14"/>
                <a:gd name="T1" fmla="*/ 0 h 2"/>
                <a:gd name="T2" fmla="*/ 7 w 14"/>
                <a:gd name="T3" fmla="*/ 0 h 2"/>
                <a:gd name="T4" fmla="*/ 6 w 14"/>
                <a:gd name="T5" fmla="*/ 0 h 2"/>
                <a:gd name="T6" fmla="*/ 5 w 14"/>
                <a:gd name="T7" fmla="*/ 0 h 2"/>
                <a:gd name="T8" fmla="*/ 5 w 14"/>
                <a:gd name="T9" fmla="*/ 1 h 2"/>
                <a:gd name="T10" fmla="*/ 4 w 14"/>
                <a:gd name="T11" fmla="*/ 1 h 2"/>
                <a:gd name="T12" fmla="*/ 3 w 14"/>
                <a:gd name="T13" fmla="*/ 1 h 2"/>
                <a:gd name="T14" fmla="*/ 2 w 14"/>
                <a:gd name="T15" fmla="*/ 1 h 2"/>
                <a:gd name="T16" fmla="*/ 2 w 14"/>
                <a:gd name="T17" fmla="*/ 1 h 2"/>
                <a:gd name="T18" fmla="*/ 1 w 14"/>
                <a:gd name="T19" fmla="*/ 1 h 2"/>
                <a:gd name="T20" fmla="*/ 0 w 14"/>
                <a:gd name="T21" fmla="*/ 1 h 2"/>
                <a:gd name="T22" fmla="*/ 0 w 14"/>
                <a:gd name="T23" fmla="*/ 1 h 2"/>
                <a:gd name="T24" fmla="*/ 1 w 14"/>
                <a:gd name="T25" fmla="*/ 2 h 2"/>
                <a:gd name="T26" fmla="*/ 2 w 14"/>
                <a:gd name="T27" fmla="*/ 2 h 2"/>
                <a:gd name="T28" fmla="*/ 2 w 14"/>
                <a:gd name="T29" fmla="*/ 2 h 2"/>
                <a:gd name="T30" fmla="*/ 3 w 14"/>
                <a:gd name="T31" fmla="*/ 2 h 2"/>
                <a:gd name="T32" fmla="*/ 4 w 14"/>
                <a:gd name="T33" fmla="*/ 2 h 2"/>
                <a:gd name="T34" fmla="*/ 4 w 14"/>
                <a:gd name="T35" fmla="*/ 1 h 2"/>
                <a:gd name="T36" fmla="*/ 5 w 14"/>
                <a:gd name="T37" fmla="*/ 1 h 2"/>
                <a:gd name="T38" fmla="*/ 7 w 14"/>
                <a:gd name="T39" fmla="*/ 1 h 2"/>
                <a:gd name="T40" fmla="*/ 7 w 14"/>
                <a:gd name="T41" fmla="*/ 0 h 2"/>
                <a:gd name="T42" fmla="*/ 7 w 14"/>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 h="2">
                  <a:moveTo>
                    <a:pt x="14" y="0"/>
                  </a:moveTo>
                  <a:lnTo>
                    <a:pt x="13" y="0"/>
                  </a:lnTo>
                  <a:lnTo>
                    <a:pt x="12" y="0"/>
                  </a:lnTo>
                  <a:lnTo>
                    <a:pt x="10" y="0"/>
                  </a:lnTo>
                  <a:lnTo>
                    <a:pt x="9" y="1"/>
                  </a:lnTo>
                  <a:lnTo>
                    <a:pt x="8" y="1"/>
                  </a:lnTo>
                  <a:lnTo>
                    <a:pt x="5" y="1"/>
                  </a:lnTo>
                  <a:lnTo>
                    <a:pt x="4" y="1"/>
                  </a:lnTo>
                  <a:lnTo>
                    <a:pt x="3" y="1"/>
                  </a:lnTo>
                  <a:lnTo>
                    <a:pt x="2" y="1"/>
                  </a:lnTo>
                  <a:lnTo>
                    <a:pt x="0" y="1"/>
                  </a:lnTo>
                  <a:lnTo>
                    <a:pt x="2" y="2"/>
                  </a:lnTo>
                  <a:lnTo>
                    <a:pt x="3" y="2"/>
                  </a:lnTo>
                  <a:lnTo>
                    <a:pt x="4" y="2"/>
                  </a:lnTo>
                  <a:lnTo>
                    <a:pt x="5" y="2"/>
                  </a:lnTo>
                  <a:lnTo>
                    <a:pt x="7" y="2"/>
                  </a:lnTo>
                  <a:lnTo>
                    <a:pt x="8" y="1"/>
                  </a:lnTo>
                  <a:lnTo>
                    <a:pt x="10" y="1"/>
                  </a:lnTo>
                  <a:lnTo>
                    <a:pt x="13" y="1"/>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8" name="Freeform 133"/>
            <p:cNvSpPr>
              <a:spLocks/>
            </p:cNvSpPr>
            <p:nvPr/>
          </p:nvSpPr>
          <p:spPr bwMode="auto">
            <a:xfrm>
              <a:off x="2586" y="880"/>
              <a:ext cx="67" cy="70"/>
            </a:xfrm>
            <a:custGeom>
              <a:avLst/>
              <a:gdLst>
                <a:gd name="T0" fmla="*/ 30 w 134"/>
                <a:gd name="T1" fmla="*/ 23 h 140"/>
                <a:gd name="T2" fmla="*/ 31 w 134"/>
                <a:gd name="T3" fmla="*/ 26 h 140"/>
                <a:gd name="T4" fmla="*/ 31 w 134"/>
                <a:gd name="T5" fmla="*/ 29 h 140"/>
                <a:gd name="T6" fmla="*/ 29 w 134"/>
                <a:gd name="T7" fmla="*/ 32 h 140"/>
                <a:gd name="T8" fmla="*/ 35 w 134"/>
                <a:gd name="T9" fmla="*/ 33 h 140"/>
                <a:gd name="T10" fmla="*/ 41 w 134"/>
                <a:gd name="T11" fmla="*/ 34 h 140"/>
                <a:gd name="T12" fmla="*/ 44 w 134"/>
                <a:gd name="T13" fmla="*/ 39 h 140"/>
                <a:gd name="T14" fmla="*/ 30 w 134"/>
                <a:gd name="T15" fmla="*/ 37 h 140"/>
                <a:gd name="T16" fmla="*/ 15 w 134"/>
                <a:gd name="T17" fmla="*/ 37 h 140"/>
                <a:gd name="T18" fmla="*/ 3 w 134"/>
                <a:gd name="T19" fmla="*/ 38 h 140"/>
                <a:gd name="T20" fmla="*/ 5 w 134"/>
                <a:gd name="T21" fmla="*/ 39 h 140"/>
                <a:gd name="T22" fmla="*/ 12 w 134"/>
                <a:gd name="T23" fmla="*/ 41 h 140"/>
                <a:gd name="T24" fmla="*/ 18 w 134"/>
                <a:gd name="T25" fmla="*/ 44 h 140"/>
                <a:gd name="T26" fmla="*/ 19 w 134"/>
                <a:gd name="T27" fmla="*/ 45 h 140"/>
                <a:gd name="T28" fmla="*/ 14 w 134"/>
                <a:gd name="T29" fmla="*/ 45 h 140"/>
                <a:gd name="T30" fmla="*/ 8 w 134"/>
                <a:gd name="T31" fmla="*/ 47 h 140"/>
                <a:gd name="T32" fmla="*/ 3 w 134"/>
                <a:gd name="T33" fmla="*/ 49 h 140"/>
                <a:gd name="T34" fmla="*/ 17 w 134"/>
                <a:gd name="T35" fmla="*/ 47 h 140"/>
                <a:gd name="T36" fmla="*/ 31 w 134"/>
                <a:gd name="T37" fmla="*/ 46 h 140"/>
                <a:gd name="T38" fmla="*/ 44 w 134"/>
                <a:gd name="T39" fmla="*/ 47 h 140"/>
                <a:gd name="T40" fmla="*/ 46 w 134"/>
                <a:gd name="T41" fmla="*/ 49 h 140"/>
                <a:gd name="T42" fmla="*/ 44 w 134"/>
                <a:gd name="T43" fmla="*/ 50 h 140"/>
                <a:gd name="T44" fmla="*/ 41 w 134"/>
                <a:gd name="T45" fmla="*/ 51 h 140"/>
                <a:gd name="T46" fmla="*/ 41 w 134"/>
                <a:gd name="T47" fmla="*/ 53 h 140"/>
                <a:gd name="T48" fmla="*/ 44 w 134"/>
                <a:gd name="T49" fmla="*/ 55 h 140"/>
                <a:gd name="T50" fmla="*/ 48 w 134"/>
                <a:gd name="T51" fmla="*/ 55 h 140"/>
                <a:gd name="T52" fmla="*/ 52 w 134"/>
                <a:gd name="T53" fmla="*/ 58 h 140"/>
                <a:gd name="T54" fmla="*/ 49 w 134"/>
                <a:gd name="T55" fmla="*/ 60 h 140"/>
                <a:gd name="T56" fmla="*/ 46 w 134"/>
                <a:gd name="T57" fmla="*/ 61 h 140"/>
                <a:gd name="T58" fmla="*/ 42 w 134"/>
                <a:gd name="T59" fmla="*/ 62 h 140"/>
                <a:gd name="T60" fmla="*/ 55 w 134"/>
                <a:gd name="T61" fmla="*/ 70 h 140"/>
                <a:gd name="T62" fmla="*/ 54 w 134"/>
                <a:gd name="T63" fmla="*/ 67 h 140"/>
                <a:gd name="T64" fmla="*/ 51 w 134"/>
                <a:gd name="T65" fmla="*/ 66 h 140"/>
                <a:gd name="T66" fmla="*/ 51 w 134"/>
                <a:gd name="T67" fmla="*/ 64 h 140"/>
                <a:gd name="T68" fmla="*/ 55 w 134"/>
                <a:gd name="T69" fmla="*/ 63 h 140"/>
                <a:gd name="T70" fmla="*/ 60 w 134"/>
                <a:gd name="T71" fmla="*/ 65 h 140"/>
                <a:gd name="T72" fmla="*/ 65 w 134"/>
                <a:gd name="T73" fmla="*/ 67 h 140"/>
                <a:gd name="T74" fmla="*/ 52 w 134"/>
                <a:gd name="T75" fmla="*/ 48 h 140"/>
                <a:gd name="T76" fmla="*/ 52 w 134"/>
                <a:gd name="T77" fmla="*/ 35 h 140"/>
                <a:gd name="T78" fmla="*/ 37 w 134"/>
                <a:gd name="T79" fmla="*/ 18 h 140"/>
                <a:gd name="T80" fmla="*/ 18 w 134"/>
                <a:gd name="T81" fmla="*/ 5 h 140"/>
                <a:gd name="T82" fmla="*/ 6 w 134"/>
                <a:gd name="T83" fmla="*/ 2 h 140"/>
                <a:gd name="T84" fmla="*/ 15 w 134"/>
                <a:gd name="T85" fmla="*/ 6 h 140"/>
                <a:gd name="T86" fmla="*/ 23 w 134"/>
                <a:gd name="T87" fmla="*/ 11 h 140"/>
                <a:gd name="T88" fmla="*/ 29 w 134"/>
                <a:gd name="T89" fmla="*/ 18 h 140"/>
                <a:gd name="T90" fmla="*/ 7 w 134"/>
                <a:gd name="T91" fmla="*/ 15 h 140"/>
                <a:gd name="T92" fmla="*/ 16 w 134"/>
                <a:gd name="T93" fmla="*/ 18 h 140"/>
                <a:gd name="T94" fmla="*/ 26 w 134"/>
                <a:gd name="T95" fmla="*/ 21 h 140"/>
                <a:gd name="T96" fmla="*/ 32 w 134"/>
                <a:gd name="T97" fmla="*/ 21 h 1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34" h="140">
                  <a:moveTo>
                    <a:pt x="63" y="41"/>
                  </a:moveTo>
                  <a:lnTo>
                    <a:pt x="61" y="43"/>
                  </a:lnTo>
                  <a:lnTo>
                    <a:pt x="60" y="45"/>
                  </a:lnTo>
                  <a:lnTo>
                    <a:pt x="60" y="47"/>
                  </a:lnTo>
                  <a:lnTo>
                    <a:pt x="61" y="50"/>
                  </a:lnTo>
                  <a:lnTo>
                    <a:pt x="62" y="52"/>
                  </a:lnTo>
                  <a:lnTo>
                    <a:pt x="62" y="55"/>
                  </a:lnTo>
                  <a:lnTo>
                    <a:pt x="62" y="57"/>
                  </a:lnTo>
                  <a:lnTo>
                    <a:pt x="62" y="58"/>
                  </a:lnTo>
                  <a:lnTo>
                    <a:pt x="58" y="61"/>
                  </a:lnTo>
                  <a:lnTo>
                    <a:pt x="55" y="62"/>
                  </a:lnTo>
                  <a:lnTo>
                    <a:pt x="58" y="63"/>
                  </a:lnTo>
                  <a:lnTo>
                    <a:pt x="61" y="64"/>
                  </a:lnTo>
                  <a:lnTo>
                    <a:pt x="66" y="64"/>
                  </a:lnTo>
                  <a:lnTo>
                    <a:pt x="69" y="66"/>
                  </a:lnTo>
                  <a:lnTo>
                    <a:pt x="73" y="66"/>
                  </a:lnTo>
                  <a:lnTo>
                    <a:pt x="77" y="67"/>
                  </a:lnTo>
                  <a:lnTo>
                    <a:pt x="81" y="68"/>
                  </a:lnTo>
                  <a:lnTo>
                    <a:pt x="83" y="71"/>
                  </a:lnTo>
                  <a:lnTo>
                    <a:pt x="86" y="73"/>
                  </a:lnTo>
                  <a:lnTo>
                    <a:pt x="87" y="77"/>
                  </a:lnTo>
                  <a:lnTo>
                    <a:pt x="78" y="76"/>
                  </a:lnTo>
                  <a:lnTo>
                    <a:pt x="69" y="74"/>
                  </a:lnTo>
                  <a:lnTo>
                    <a:pt x="60" y="74"/>
                  </a:lnTo>
                  <a:lnTo>
                    <a:pt x="50" y="74"/>
                  </a:lnTo>
                  <a:lnTo>
                    <a:pt x="40" y="74"/>
                  </a:lnTo>
                  <a:lnTo>
                    <a:pt x="30" y="74"/>
                  </a:lnTo>
                  <a:lnTo>
                    <a:pt x="21" y="74"/>
                  </a:lnTo>
                  <a:lnTo>
                    <a:pt x="12" y="74"/>
                  </a:lnTo>
                  <a:lnTo>
                    <a:pt x="6" y="76"/>
                  </a:lnTo>
                  <a:lnTo>
                    <a:pt x="0" y="77"/>
                  </a:lnTo>
                  <a:lnTo>
                    <a:pt x="5" y="78"/>
                  </a:lnTo>
                  <a:lnTo>
                    <a:pt x="9" y="78"/>
                  </a:lnTo>
                  <a:lnTo>
                    <a:pt x="14" y="79"/>
                  </a:lnTo>
                  <a:lnTo>
                    <a:pt x="19" y="81"/>
                  </a:lnTo>
                  <a:lnTo>
                    <a:pt x="24" y="82"/>
                  </a:lnTo>
                  <a:lnTo>
                    <a:pt x="29" y="83"/>
                  </a:lnTo>
                  <a:lnTo>
                    <a:pt x="32" y="84"/>
                  </a:lnTo>
                  <a:lnTo>
                    <a:pt x="36" y="87"/>
                  </a:lnTo>
                  <a:lnTo>
                    <a:pt x="40" y="88"/>
                  </a:lnTo>
                  <a:lnTo>
                    <a:pt x="42" y="89"/>
                  </a:lnTo>
                  <a:lnTo>
                    <a:pt x="38" y="89"/>
                  </a:lnTo>
                  <a:lnTo>
                    <a:pt x="35" y="89"/>
                  </a:lnTo>
                  <a:lnTo>
                    <a:pt x="31" y="90"/>
                  </a:lnTo>
                  <a:lnTo>
                    <a:pt x="27" y="90"/>
                  </a:lnTo>
                  <a:lnTo>
                    <a:pt x="24" y="92"/>
                  </a:lnTo>
                  <a:lnTo>
                    <a:pt x="20" y="93"/>
                  </a:lnTo>
                  <a:lnTo>
                    <a:pt x="16" y="94"/>
                  </a:lnTo>
                  <a:lnTo>
                    <a:pt x="12" y="94"/>
                  </a:lnTo>
                  <a:lnTo>
                    <a:pt x="9" y="95"/>
                  </a:lnTo>
                  <a:lnTo>
                    <a:pt x="5" y="97"/>
                  </a:lnTo>
                  <a:lnTo>
                    <a:pt x="15" y="95"/>
                  </a:lnTo>
                  <a:lnTo>
                    <a:pt x="24" y="95"/>
                  </a:lnTo>
                  <a:lnTo>
                    <a:pt x="34" y="94"/>
                  </a:lnTo>
                  <a:lnTo>
                    <a:pt x="42" y="93"/>
                  </a:lnTo>
                  <a:lnTo>
                    <a:pt x="52" y="92"/>
                  </a:lnTo>
                  <a:lnTo>
                    <a:pt x="61" y="92"/>
                  </a:lnTo>
                  <a:lnTo>
                    <a:pt x="69" y="92"/>
                  </a:lnTo>
                  <a:lnTo>
                    <a:pt x="78" y="92"/>
                  </a:lnTo>
                  <a:lnTo>
                    <a:pt x="87" y="93"/>
                  </a:lnTo>
                  <a:lnTo>
                    <a:pt x="95" y="95"/>
                  </a:lnTo>
                  <a:lnTo>
                    <a:pt x="93" y="97"/>
                  </a:lnTo>
                  <a:lnTo>
                    <a:pt x="92" y="98"/>
                  </a:lnTo>
                  <a:lnTo>
                    <a:pt x="89" y="98"/>
                  </a:lnTo>
                  <a:lnTo>
                    <a:pt x="88" y="99"/>
                  </a:lnTo>
                  <a:lnTo>
                    <a:pt x="87" y="100"/>
                  </a:lnTo>
                  <a:lnTo>
                    <a:pt x="84" y="100"/>
                  </a:lnTo>
                  <a:lnTo>
                    <a:pt x="83" y="100"/>
                  </a:lnTo>
                  <a:lnTo>
                    <a:pt x="81" y="102"/>
                  </a:lnTo>
                  <a:lnTo>
                    <a:pt x="79" y="102"/>
                  </a:lnTo>
                  <a:lnTo>
                    <a:pt x="78" y="102"/>
                  </a:lnTo>
                  <a:lnTo>
                    <a:pt x="81" y="105"/>
                  </a:lnTo>
                  <a:lnTo>
                    <a:pt x="83" y="108"/>
                  </a:lnTo>
                  <a:lnTo>
                    <a:pt x="86" y="109"/>
                  </a:lnTo>
                  <a:lnTo>
                    <a:pt x="88" y="110"/>
                  </a:lnTo>
                  <a:lnTo>
                    <a:pt x="91" y="110"/>
                  </a:lnTo>
                  <a:lnTo>
                    <a:pt x="93" y="110"/>
                  </a:lnTo>
                  <a:lnTo>
                    <a:pt x="95" y="110"/>
                  </a:lnTo>
                  <a:lnTo>
                    <a:pt x="98" y="111"/>
                  </a:lnTo>
                  <a:lnTo>
                    <a:pt x="102" y="113"/>
                  </a:lnTo>
                  <a:lnTo>
                    <a:pt x="104" y="116"/>
                  </a:lnTo>
                  <a:lnTo>
                    <a:pt x="102" y="116"/>
                  </a:lnTo>
                  <a:lnTo>
                    <a:pt x="99" y="118"/>
                  </a:lnTo>
                  <a:lnTo>
                    <a:pt x="97" y="119"/>
                  </a:lnTo>
                  <a:lnTo>
                    <a:pt x="95" y="120"/>
                  </a:lnTo>
                  <a:lnTo>
                    <a:pt x="93" y="120"/>
                  </a:lnTo>
                  <a:lnTo>
                    <a:pt x="91" y="121"/>
                  </a:lnTo>
                  <a:lnTo>
                    <a:pt x="88" y="123"/>
                  </a:lnTo>
                  <a:lnTo>
                    <a:pt x="86" y="124"/>
                  </a:lnTo>
                  <a:lnTo>
                    <a:pt x="83" y="124"/>
                  </a:lnTo>
                  <a:lnTo>
                    <a:pt x="81" y="125"/>
                  </a:lnTo>
                  <a:lnTo>
                    <a:pt x="89" y="140"/>
                  </a:lnTo>
                  <a:lnTo>
                    <a:pt x="110" y="140"/>
                  </a:lnTo>
                  <a:lnTo>
                    <a:pt x="110" y="137"/>
                  </a:lnTo>
                  <a:lnTo>
                    <a:pt x="109" y="135"/>
                  </a:lnTo>
                  <a:lnTo>
                    <a:pt x="108" y="134"/>
                  </a:lnTo>
                  <a:lnTo>
                    <a:pt x="105" y="133"/>
                  </a:lnTo>
                  <a:lnTo>
                    <a:pt x="104" y="133"/>
                  </a:lnTo>
                  <a:lnTo>
                    <a:pt x="102" y="131"/>
                  </a:lnTo>
                  <a:lnTo>
                    <a:pt x="100" y="130"/>
                  </a:lnTo>
                  <a:lnTo>
                    <a:pt x="100" y="129"/>
                  </a:lnTo>
                  <a:lnTo>
                    <a:pt x="102" y="128"/>
                  </a:lnTo>
                  <a:lnTo>
                    <a:pt x="104" y="125"/>
                  </a:lnTo>
                  <a:lnTo>
                    <a:pt x="108" y="125"/>
                  </a:lnTo>
                  <a:lnTo>
                    <a:pt x="110" y="126"/>
                  </a:lnTo>
                  <a:lnTo>
                    <a:pt x="114" y="126"/>
                  </a:lnTo>
                  <a:lnTo>
                    <a:pt x="118" y="128"/>
                  </a:lnTo>
                  <a:lnTo>
                    <a:pt x="120" y="129"/>
                  </a:lnTo>
                  <a:lnTo>
                    <a:pt x="124" y="130"/>
                  </a:lnTo>
                  <a:lnTo>
                    <a:pt x="126" y="133"/>
                  </a:lnTo>
                  <a:lnTo>
                    <a:pt x="129" y="134"/>
                  </a:lnTo>
                  <a:lnTo>
                    <a:pt x="131" y="136"/>
                  </a:lnTo>
                  <a:lnTo>
                    <a:pt x="134" y="140"/>
                  </a:lnTo>
                  <a:lnTo>
                    <a:pt x="104" y="95"/>
                  </a:lnTo>
                  <a:lnTo>
                    <a:pt x="117" y="95"/>
                  </a:lnTo>
                  <a:lnTo>
                    <a:pt x="112" y="82"/>
                  </a:lnTo>
                  <a:lnTo>
                    <a:pt x="104" y="69"/>
                  </a:lnTo>
                  <a:lnTo>
                    <a:pt x="95" y="57"/>
                  </a:lnTo>
                  <a:lnTo>
                    <a:pt x="86" y="45"/>
                  </a:lnTo>
                  <a:lnTo>
                    <a:pt x="74" y="35"/>
                  </a:lnTo>
                  <a:lnTo>
                    <a:pt x="62" y="25"/>
                  </a:lnTo>
                  <a:lnTo>
                    <a:pt x="48" y="17"/>
                  </a:lnTo>
                  <a:lnTo>
                    <a:pt x="35" y="10"/>
                  </a:lnTo>
                  <a:lnTo>
                    <a:pt x="21" y="4"/>
                  </a:lnTo>
                  <a:lnTo>
                    <a:pt x="6" y="0"/>
                  </a:lnTo>
                  <a:lnTo>
                    <a:pt x="12" y="3"/>
                  </a:lnTo>
                  <a:lnTo>
                    <a:pt x="17" y="5"/>
                  </a:lnTo>
                  <a:lnTo>
                    <a:pt x="24" y="8"/>
                  </a:lnTo>
                  <a:lnTo>
                    <a:pt x="30" y="11"/>
                  </a:lnTo>
                  <a:lnTo>
                    <a:pt x="35" y="14"/>
                  </a:lnTo>
                  <a:lnTo>
                    <a:pt x="41" y="17"/>
                  </a:lnTo>
                  <a:lnTo>
                    <a:pt x="46" y="21"/>
                  </a:lnTo>
                  <a:lnTo>
                    <a:pt x="50" y="25"/>
                  </a:lnTo>
                  <a:lnTo>
                    <a:pt x="53" y="30"/>
                  </a:lnTo>
                  <a:lnTo>
                    <a:pt x="57" y="36"/>
                  </a:lnTo>
                  <a:lnTo>
                    <a:pt x="6" y="27"/>
                  </a:lnTo>
                  <a:lnTo>
                    <a:pt x="9" y="29"/>
                  </a:lnTo>
                  <a:lnTo>
                    <a:pt x="14" y="30"/>
                  </a:lnTo>
                  <a:lnTo>
                    <a:pt x="19" y="32"/>
                  </a:lnTo>
                  <a:lnTo>
                    <a:pt x="25" y="34"/>
                  </a:lnTo>
                  <a:lnTo>
                    <a:pt x="31" y="36"/>
                  </a:lnTo>
                  <a:lnTo>
                    <a:pt x="37" y="39"/>
                  </a:lnTo>
                  <a:lnTo>
                    <a:pt x="45" y="40"/>
                  </a:lnTo>
                  <a:lnTo>
                    <a:pt x="51" y="41"/>
                  </a:lnTo>
                  <a:lnTo>
                    <a:pt x="57" y="42"/>
                  </a:lnTo>
                  <a:lnTo>
                    <a:pt x="63" y="42"/>
                  </a:lnTo>
                  <a:lnTo>
                    <a:pt x="63" y="4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09" name="Freeform 134"/>
            <p:cNvSpPr>
              <a:spLocks/>
            </p:cNvSpPr>
            <p:nvPr/>
          </p:nvSpPr>
          <p:spPr bwMode="auto">
            <a:xfrm>
              <a:off x="2476" y="886"/>
              <a:ext cx="34" cy="45"/>
            </a:xfrm>
            <a:custGeom>
              <a:avLst/>
              <a:gdLst>
                <a:gd name="T0" fmla="*/ 6 w 68"/>
                <a:gd name="T1" fmla="*/ 40 h 89"/>
                <a:gd name="T2" fmla="*/ 6 w 68"/>
                <a:gd name="T3" fmla="*/ 37 h 89"/>
                <a:gd name="T4" fmla="*/ 6 w 68"/>
                <a:gd name="T5" fmla="*/ 34 h 89"/>
                <a:gd name="T6" fmla="*/ 6 w 68"/>
                <a:gd name="T7" fmla="*/ 32 h 89"/>
                <a:gd name="T8" fmla="*/ 6 w 68"/>
                <a:gd name="T9" fmla="*/ 30 h 89"/>
                <a:gd name="T10" fmla="*/ 4 w 68"/>
                <a:gd name="T11" fmla="*/ 27 h 89"/>
                <a:gd name="T12" fmla="*/ 6 w 68"/>
                <a:gd name="T13" fmla="*/ 26 h 89"/>
                <a:gd name="T14" fmla="*/ 8 w 68"/>
                <a:gd name="T15" fmla="*/ 25 h 89"/>
                <a:gd name="T16" fmla="*/ 10 w 68"/>
                <a:gd name="T17" fmla="*/ 24 h 89"/>
                <a:gd name="T18" fmla="*/ 11 w 68"/>
                <a:gd name="T19" fmla="*/ 24 h 89"/>
                <a:gd name="T20" fmla="*/ 13 w 68"/>
                <a:gd name="T21" fmla="*/ 25 h 89"/>
                <a:gd name="T22" fmla="*/ 14 w 68"/>
                <a:gd name="T23" fmla="*/ 29 h 89"/>
                <a:gd name="T24" fmla="*/ 13 w 68"/>
                <a:gd name="T25" fmla="*/ 33 h 89"/>
                <a:gd name="T26" fmla="*/ 11 w 68"/>
                <a:gd name="T27" fmla="*/ 37 h 89"/>
                <a:gd name="T28" fmla="*/ 11 w 68"/>
                <a:gd name="T29" fmla="*/ 40 h 89"/>
                <a:gd name="T30" fmla="*/ 11 w 68"/>
                <a:gd name="T31" fmla="*/ 45 h 89"/>
                <a:gd name="T32" fmla="*/ 13 w 68"/>
                <a:gd name="T33" fmla="*/ 40 h 89"/>
                <a:gd name="T34" fmla="*/ 16 w 68"/>
                <a:gd name="T35" fmla="*/ 36 h 89"/>
                <a:gd name="T36" fmla="*/ 21 w 68"/>
                <a:gd name="T37" fmla="*/ 34 h 89"/>
                <a:gd name="T38" fmla="*/ 26 w 68"/>
                <a:gd name="T39" fmla="*/ 33 h 89"/>
                <a:gd name="T40" fmla="*/ 31 w 68"/>
                <a:gd name="T41" fmla="*/ 32 h 89"/>
                <a:gd name="T42" fmla="*/ 29 w 68"/>
                <a:gd name="T43" fmla="*/ 32 h 89"/>
                <a:gd name="T44" fmla="*/ 28 w 68"/>
                <a:gd name="T45" fmla="*/ 32 h 89"/>
                <a:gd name="T46" fmla="*/ 26 w 68"/>
                <a:gd name="T47" fmla="*/ 32 h 89"/>
                <a:gd name="T48" fmla="*/ 25 w 68"/>
                <a:gd name="T49" fmla="*/ 32 h 89"/>
                <a:gd name="T50" fmla="*/ 24 w 68"/>
                <a:gd name="T51" fmla="*/ 31 h 89"/>
                <a:gd name="T52" fmla="*/ 34 w 68"/>
                <a:gd name="T53" fmla="*/ 17 h 89"/>
                <a:gd name="T54" fmla="*/ 32 w 68"/>
                <a:gd name="T55" fmla="*/ 15 h 89"/>
                <a:gd name="T56" fmla="*/ 30 w 68"/>
                <a:gd name="T57" fmla="*/ 14 h 89"/>
                <a:gd name="T58" fmla="*/ 29 w 68"/>
                <a:gd name="T59" fmla="*/ 14 h 89"/>
                <a:gd name="T60" fmla="*/ 27 w 68"/>
                <a:gd name="T61" fmla="*/ 14 h 89"/>
                <a:gd name="T62" fmla="*/ 24 w 68"/>
                <a:gd name="T63" fmla="*/ 13 h 89"/>
                <a:gd name="T64" fmla="*/ 23 w 68"/>
                <a:gd name="T65" fmla="*/ 11 h 89"/>
                <a:gd name="T66" fmla="*/ 23 w 68"/>
                <a:gd name="T67" fmla="*/ 7 h 89"/>
                <a:gd name="T68" fmla="*/ 23 w 68"/>
                <a:gd name="T69" fmla="*/ 4 h 89"/>
                <a:gd name="T70" fmla="*/ 24 w 68"/>
                <a:gd name="T71" fmla="*/ 1 h 89"/>
                <a:gd name="T72" fmla="*/ 13 w 68"/>
                <a:gd name="T73" fmla="*/ 10 h 89"/>
                <a:gd name="T74" fmla="*/ 0 w 68"/>
                <a:gd name="T75" fmla="*/ 30 h 89"/>
                <a:gd name="T76" fmla="*/ 4 w 68"/>
                <a:gd name="T77" fmla="*/ 30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8" h="89">
                  <a:moveTo>
                    <a:pt x="8" y="58"/>
                  </a:moveTo>
                  <a:lnTo>
                    <a:pt x="11" y="79"/>
                  </a:lnTo>
                  <a:lnTo>
                    <a:pt x="11" y="75"/>
                  </a:lnTo>
                  <a:lnTo>
                    <a:pt x="12" y="73"/>
                  </a:lnTo>
                  <a:lnTo>
                    <a:pt x="12" y="70"/>
                  </a:lnTo>
                  <a:lnTo>
                    <a:pt x="12" y="68"/>
                  </a:lnTo>
                  <a:lnTo>
                    <a:pt x="12" y="65"/>
                  </a:lnTo>
                  <a:lnTo>
                    <a:pt x="12" y="63"/>
                  </a:lnTo>
                  <a:lnTo>
                    <a:pt x="11" y="61"/>
                  </a:lnTo>
                  <a:lnTo>
                    <a:pt x="11" y="59"/>
                  </a:lnTo>
                  <a:lnTo>
                    <a:pt x="10" y="55"/>
                  </a:lnTo>
                  <a:lnTo>
                    <a:pt x="8" y="53"/>
                  </a:lnTo>
                  <a:lnTo>
                    <a:pt x="10" y="51"/>
                  </a:lnTo>
                  <a:lnTo>
                    <a:pt x="12" y="51"/>
                  </a:lnTo>
                  <a:lnTo>
                    <a:pt x="13" y="50"/>
                  </a:lnTo>
                  <a:lnTo>
                    <a:pt x="16" y="49"/>
                  </a:lnTo>
                  <a:lnTo>
                    <a:pt x="17" y="48"/>
                  </a:lnTo>
                  <a:lnTo>
                    <a:pt x="20" y="47"/>
                  </a:lnTo>
                  <a:lnTo>
                    <a:pt x="21" y="47"/>
                  </a:lnTo>
                  <a:lnTo>
                    <a:pt x="22" y="47"/>
                  </a:lnTo>
                  <a:lnTo>
                    <a:pt x="25" y="47"/>
                  </a:lnTo>
                  <a:lnTo>
                    <a:pt x="26" y="49"/>
                  </a:lnTo>
                  <a:lnTo>
                    <a:pt x="27" y="54"/>
                  </a:lnTo>
                  <a:lnTo>
                    <a:pt x="27" y="58"/>
                  </a:lnTo>
                  <a:lnTo>
                    <a:pt x="26" y="61"/>
                  </a:lnTo>
                  <a:lnTo>
                    <a:pt x="25" y="65"/>
                  </a:lnTo>
                  <a:lnTo>
                    <a:pt x="23" y="69"/>
                  </a:lnTo>
                  <a:lnTo>
                    <a:pt x="22" y="73"/>
                  </a:lnTo>
                  <a:lnTo>
                    <a:pt x="21" y="76"/>
                  </a:lnTo>
                  <a:lnTo>
                    <a:pt x="21" y="80"/>
                  </a:lnTo>
                  <a:lnTo>
                    <a:pt x="20" y="84"/>
                  </a:lnTo>
                  <a:lnTo>
                    <a:pt x="21" y="89"/>
                  </a:lnTo>
                  <a:lnTo>
                    <a:pt x="22" y="82"/>
                  </a:lnTo>
                  <a:lnTo>
                    <a:pt x="25" y="79"/>
                  </a:lnTo>
                  <a:lnTo>
                    <a:pt x="27" y="75"/>
                  </a:lnTo>
                  <a:lnTo>
                    <a:pt x="32" y="71"/>
                  </a:lnTo>
                  <a:lnTo>
                    <a:pt x="36" y="70"/>
                  </a:lnTo>
                  <a:lnTo>
                    <a:pt x="41" y="68"/>
                  </a:lnTo>
                  <a:lnTo>
                    <a:pt x="46" y="66"/>
                  </a:lnTo>
                  <a:lnTo>
                    <a:pt x="52" y="65"/>
                  </a:lnTo>
                  <a:lnTo>
                    <a:pt x="57" y="65"/>
                  </a:lnTo>
                  <a:lnTo>
                    <a:pt x="62" y="64"/>
                  </a:lnTo>
                  <a:lnTo>
                    <a:pt x="60" y="64"/>
                  </a:lnTo>
                  <a:lnTo>
                    <a:pt x="58" y="64"/>
                  </a:lnTo>
                  <a:lnTo>
                    <a:pt x="57" y="64"/>
                  </a:lnTo>
                  <a:lnTo>
                    <a:pt x="56" y="64"/>
                  </a:lnTo>
                  <a:lnTo>
                    <a:pt x="54" y="64"/>
                  </a:lnTo>
                  <a:lnTo>
                    <a:pt x="52" y="64"/>
                  </a:lnTo>
                  <a:lnTo>
                    <a:pt x="51" y="64"/>
                  </a:lnTo>
                  <a:lnTo>
                    <a:pt x="49" y="64"/>
                  </a:lnTo>
                  <a:lnTo>
                    <a:pt x="48" y="63"/>
                  </a:lnTo>
                  <a:lnTo>
                    <a:pt x="47" y="61"/>
                  </a:lnTo>
                  <a:lnTo>
                    <a:pt x="68" y="34"/>
                  </a:lnTo>
                  <a:lnTo>
                    <a:pt x="67" y="33"/>
                  </a:lnTo>
                  <a:lnTo>
                    <a:pt x="64" y="30"/>
                  </a:lnTo>
                  <a:lnTo>
                    <a:pt x="63" y="29"/>
                  </a:lnTo>
                  <a:lnTo>
                    <a:pt x="62" y="28"/>
                  </a:lnTo>
                  <a:lnTo>
                    <a:pt x="60" y="28"/>
                  </a:lnTo>
                  <a:lnTo>
                    <a:pt x="59" y="27"/>
                  </a:lnTo>
                  <a:lnTo>
                    <a:pt x="58" y="27"/>
                  </a:lnTo>
                  <a:lnTo>
                    <a:pt x="56" y="27"/>
                  </a:lnTo>
                  <a:lnTo>
                    <a:pt x="53" y="28"/>
                  </a:lnTo>
                  <a:lnTo>
                    <a:pt x="51" y="29"/>
                  </a:lnTo>
                  <a:lnTo>
                    <a:pt x="48" y="26"/>
                  </a:lnTo>
                  <a:lnTo>
                    <a:pt x="47" y="23"/>
                  </a:lnTo>
                  <a:lnTo>
                    <a:pt x="46" y="21"/>
                  </a:lnTo>
                  <a:lnTo>
                    <a:pt x="46" y="17"/>
                  </a:lnTo>
                  <a:lnTo>
                    <a:pt x="46" y="14"/>
                  </a:lnTo>
                  <a:lnTo>
                    <a:pt x="46" y="12"/>
                  </a:lnTo>
                  <a:lnTo>
                    <a:pt x="46" y="8"/>
                  </a:lnTo>
                  <a:lnTo>
                    <a:pt x="47" y="6"/>
                  </a:lnTo>
                  <a:lnTo>
                    <a:pt x="47" y="2"/>
                  </a:lnTo>
                  <a:lnTo>
                    <a:pt x="47" y="0"/>
                  </a:lnTo>
                  <a:lnTo>
                    <a:pt x="26" y="19"/>
                  </a:lnTo>
                  <a:lnTo>
                    <a:pt x="38" y="19"/>
                  </a:lnTo>
                  <a:lnTo>
                    <a:pt x="0" y="59"/>
                  </a:lnTo>
                  <a:lnTo>
                    <a:pt x="8" y="59"/>
                  </a:lnTo>
                  <a:lnTo>
                    <a:pt x="8" y="5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0" name="Freeform 135"/>
            <p:cNvSpPr>
              <a:spLocks/>
            </p:cNvSpPr>
            <p:nvPr/>
          </p:nvSpPr>
          <p:spPr bwMode="auto">
            <a:xfrm>
              <a:off x="2540" y="886"/>
              <a:ext cx="45" cy="10"/>
            </a:xfrm>
            <a:custGeom>
              <a:avLst/>
              <a:gdLst>
                <a:gd name="T0" fmla="*/ 0 w 90"/>
                <a:gd name="T1" fmla="*/ 10 h 21"/>
                <a:gd name="T2" fmla="*/ 23 w 90"/>
                <a:gd name="T3" fmla="*/ 8 h 21"/>
                <a:gd name="T4" fmla="*/ 22 w 90"/>
                <a:gd name="T5" fmla="*/ 6 h 21"/>
                <a:gd name="T6" fmla="*/ 45 w 90"/>
                <a:gd name="T7" fmla="*/ 6 h 21"/>
                <a:gd name="T8" fmla="*/ 29 w 90"/>
                <a:gd name="T9" fmla="*/ 5 h 21"/>
                <a:gd name="T10" fmla="*/ 26 w 90"/>
                <a:gd name="T11" fmla="*/ 2 h 21"/>
                <a:gd name="T12" fmla="*/ 23 w 90"/>
                <a:gd name="T13" fmla="*/ 0 h 21"/>
                <a:gd name="T14" fmla="*/ 21 w 90"/>
                <a:gd name="T15" fmla="*/ 0 h 21"/>
                <a:gd name="T16" fmla="*/ 18 w 90"/>
                <a:gd name="T17" fmla="*/ 1 h 21"/>
                <a:gd name="T18" fmla="*/ 15 w 90"/>
                <a:gd name="T19" fmla="*/ 2 h 21"/>
                <a:gd name="T20" fmla="*/ 12 w 90"/>
                <a:gd name="T21" fmla="*/ 4 h 21"/>
                <a:gd name="T22" fmla="*/ 9 w 90"/>
                <a:gd name="T23" fmla="*/ 6 h 21"/>
                <a:gd name="T24" fmla="*/ 6 w 90"/>
                <a:gd name="T25" fmla="*/ 8 h 21"/>
                <a:gd name="T26" fmla="*/ 3 w 90"/>
                <a:gd name="T27" fmla="*/ 9 h 21"/>
                <a:gd name="T28" fmla="*/ 0 w 90"/>
                <a:gd name="T29" fmla="*/ 10 h 21"/>
                <a:gd name="T30" fmla="*/ 0 w 90"/>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21">
                  <a:moveTo>
                    <a:pt x="0" y="21"/>
                  </a:moveTo>
                  <a:lnTo>
                    <a:pt x="45" y="16"/>
                  </a:lnTo>
                  <a:lnTo>
                    <a:pt x="43" y="13"/>
                  </a:lnTo>
                  <a:lnTo>
                    <a:pt x="90" y="13"/>
                  </a:lnTo>
                  <a:lnTo>
                    <a:pt x="57" y="10"/>
                  </a:lnTo>
                  <a:lnTo>
                    <a:pt x="52" y="4"/>
                  </a:lnTo>
                  <a:lnTo>
                    <a:pt x="46" y="0"/>
                  </a:lnTo>
                  <a:lnTo>
                    <a:pt x="41" y="0"/>
                  </a:lnTo>
                  <a:lnTo>
                    <a:pt x="35" y="2"/>
                  </a:lnTo>
                  <a:lnTo>
                    <a:pt x="29" y="4"/>
                  </a:lnTo>
                  <a:lnTo>
                    <a:pt x="24" y="8"/>
                  </a:lnTo>
                  <a:lnTo>
                    <a:pt x="18" y="13"/>
                  </a:lnTo>
                  <a:lnTo>
                    <a:pt x="12" y="16"/>
                  </a:lnTo>
                  <a:lnTo>
                    <a:pt x="5" y="19"/>
                  </a:lnTo>
                  <a:lnTo>
                    <a:pt x="0" y="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1" name="Freeform 136"/>
            <p:cNvSpPr>
              <a:spLocks/>
            </p:cNvSpPr>
            <p:nvPr/>
          </p:nvSpPr>
          <p:spPr bwMode="auto">
            <a:xfrm>
              <a:off x="2530" y="896"/>
              <a:ext cx="7" cy="2"/>
            </a:xfrm>
            <a:custGeom>
              <a:avLst/>
              <a:gdLst>
                <a:gd name="T0" fmla="*/ 0 w 15"/>
                <a:gd name="T1" fmla="*/ 2 h 4"/>
                <a:gd name="T2" fmla="*/ 7 w 15"/>
                <a:gd name="T3" fmla="*/ 2 h 4"/>
                <a:gd name="T4" fmla="*/ 7 w 15"/>
                <a:gd name="T5" fmla="*/ 0 h 4"/>
                <a:gd name="T6" fmla="*/ 0 w 15"/>
                <a:gd name="T7" fmla="*/ 0 h 4"/>
                <a:gd name="T8" fmla="*/ 0 w 15"/>
                <a:gd name="T9" fmla="*/ 2 h 4"/>
                <a:gd name="T10" fmla="*/ 0 w 1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4">
                  <a:moveTo>
                    <a:pt x="0" y="4"/>
                  </a:moveTo>
                  <a:lnTo>
                    <a:pt x="15" y="4"/>
                  </a:lnTo>
                  <a:lnTo>
                    <a:pt x="15" y="0"/>
                  </a:lnTo>
                  <a:lnTo>
                    <a:pt x="0"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2" name="Freeform 137"/>
            <p:cNvSpPr>
              <a:spLocks/>
            </p:cNvSpPr>
            <p:nvPr/>
          </p:nvSpPr>
          <p:spPr bwMode="auto">
            <a:xfrm>
              <a:off x="2475" y="904"/>
              <a:ext cx="7" cy="9"/>
            </a:xfrm>
            <a:custGeom>
              <a:avLst/>
              <a:gdLst>
                <a:gd name="T0" fmla="*/ 7 w 15"/>
                <a:gd name="T1" fmla="*/ 1 h 20"/>
                <a:gd name="T2" fmla="*/ 6 w 15"/>
                <a:gd name="T3" fmla="*/ 0 h 20"/>
                <a:gd name="T4" fmla="*/ 0 w 15"/>
                <a:gd name="T5" fmla="*/ 9 h 20"/>
                <a:gd name="T6" fmla="*/ 1 w 15"/>
                <a:gd name="T7" fmla="*/ 9 h 20"/>
                <a:gd name="T8" fmla="*/ 7 w 15"/>
                <a:gd name="T9" fmla="*/ 1 h 20"/>
                <a:gd name="T10" fmla="*/ 7 w 15"/>
                <a:gd name="T11" fmla="*/ 1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15" y="3"/>
                  </a:moveTo>
                  <a:lnTo>
                    <a:pt x="12" y="0"/>
                  </a:lnTo>
                  <a:lnTo>
                    <a:pt x="0" y="19"/>
                  </a:lnTo>
                  <a:lnTo>
                    <a:pt x="3" y="20"/>
                  </a:lnTo>
                  <a:lnTo>
                    <a:pt x="1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3" name="Freeform 138"/>
            <p:cNvSpPr>
              <a:spLocks/>
            </p:cNvSpPr>
            <p:nvPr/>
          </p:nvSpPr>
          <p:spPr bwMode="auto">
            <a:xfrm>
              <a:off x="2603" y="904"/>
              <a:ext cx="10" cy="3"/>
            </a:xfrm>
            <a:custGeom>
              <a:avLst/>
              <a:gdLst>
                <a:gd name="T0" fmla="*/ 9 w 21"/>
                <a:gd name="T1" fmla="*/ 2 h 6"/>
                <a:gd name="T2" fmla="*/ 0 w 21"/>
                <a:gd name="T3" fmla="*/ 0 h 6"/>
                <a:gd name="T4" fmla="*/ 0 w 21"/>
                <a:gd name="T5" fmla="*/ 2 h 6"/>
                <a:gd name="T6" fmla="*/ 10 w 21"/>
                <a:gd name="T7" fmla="*/ 3 h 6"/>
                <a:gd name="T8" fmla="*/ 10 w 21"/>
                <a:gd name="T9" fmla="*/ 2 h 6"/>
                <a:gd name="T10" fmla="*/ 10 w 21"/>
                <a:gd name="T11" fmla="*/ 2 h 6"/>
                <a:gd name="T12" fmla="*/ 9 w 21"/>
                <a:gd name="T13" fmla="*/ 2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6">
                  <a:moveTo>
                    <a:pt x="19" y="4"/>
                  </a:moveTo>
                  <a:lnTo>
                    <a:pt x="0" y="0"/>
                  </a:lnTo>
                  <a:lnTo>
                    <a:pt x="0" y="4"/>
                  </a:lnTo>
                  <a:lnTo>
                    <a:pt x="21" y="6"/>
                  </a:lnTo>
                  <a:lnTo>
                    <a:pt x="21" y="4"/>
                  </a:lnTo>
                  <a:lnTo>
                    <a:pt x="1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4" name="Freeform 139"/>
            <p:cNvSpPr>
              <a:spLocks/>
            </p:cNvSpPr>
            <p:nvPr/>
          </p:nvSpPr>
          <p:spPr bwMode="auto">
            <a:xfrm>
              <a:off x="2518" y="907"/>
              <a:ext cx="14" cy="4"/>
            </a:xfrm>
            <a:custGeom>
              <a:avLst/>
              <a:gdLst>
                <a:gd name="T0" fmla="*/ 14 w 27"/>
                <a:gd name="T1" fmla="*/ 3 h 9"/>
                <a:gd name="T2" fmla="*/ 1 w 27"/>
                <a:gd name="T3" fmla="*/ 0 h 9"/>
                <a:gd name="T4" fmla="*/ 0 w 27"/>
                <a:gd name="T5" fmla="*/ 2 h 9"/>
                <a:gd name="T6" fmla="*/ 14 w 27"/>
                <a:gd name="T7" fmla="*/ 4 h 9"/>
                <a:gd name="T8" fmla="*/ 14 w 27"/>
                <a:gd name="T9" fmla="*/ 3 h 9"/>
                <a:gd name="T10" fmla="*/ 14 w 27"/>
                <a:gd name="T11" fmla="*/ 3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9">
                  <a:moveTo>
                    <a:pt x="27" y="7"/>
                  </a:moveTo>
                  <a:lnTo>
                    <a:pt x="1" y="0"/>
                  </a:lnTo>
                  <a:lnTo>
                    <a:pt x="0" y="4"/>
                  </a:lnTo>
                  <a:lnTo>
                    <a:pt x="27" y="9"/>
                  </a:lnTo>
                  <a:lnTo>
                    <a:pt x="27"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5" name="Freeform 140"/>
            <p:cNvSpPr>
              <a:spLocks/>
            </p:cNvSpPr>
            <p:nvPr/>
          </p:nvSpPr>
          <p:spPr bwMode="auto">
            <a:xfrm>
              <a:off x="2567" y="909"/>
              <a:ext cx="9" cy="2"/>
            </a:xfrm>
            <a:custGeom>
              <a:avLst/>
              <a:gdLst>
                <a:gd name="T0" fmla="*/ 9 w 18"/>
                <a:gd name="T1" fmla="*/ 0 h 5"/>
                <a:gd name="T2" fmla="*/ 0 w 18"/>
                <a:gd name="T3" fmla="*/ 0 h 5"/>
                <a:gd name="T4" fmla="*/ 9 w 18"/>
                <a:gd name="T5" fmla="*/ 2 h 5"/>
                <a:gd name="T6" fmla="*/ 9 w 18"/>
                <a:gd name="T7" fmla="*/ 0 h 5"/>
                <a:gd name="T8" fmla="*/ 9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18" y="0"/>
                  </a:moveTo>
                  <a:lnTo>
                    <a:pt x="0" y="0"/>
                  </a:lnTo>
                  <a:lnTo>
                    <a:pt x="18" y="5"/>
                  </a:lnTo>
                  <a:lnTo>
                    <a:pt x="1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6" name="Freeform 141"/>
            <p:cNvSpPr>
              <a:spLocks/>
            </p:cNvSpPr>
            <p:nvPr/>
          </p:nvSpPr>
          <p:spPr bwMode="auto">
            <a:xfrm>
              <a:off x="2579" y="909"/>
              <a:ext cx="16" cy="4"/>
            </a:xfrm>
            <a:custGeom>
              <a:avLst/>
              <a:gdLst>
                <a:gd name="T0" fmla="*/ 16 w 34"/>
                <a:gd name="T1" fmla="*/ 1 h 9"/>
                <a:gd name="T2" fmla="*/ 14 w 34"/>
                <a:gd name="T3" fmla="*/ 1 h 9"/>
                <a:gd name="T4" fmla="*/ 12 w 34"/>
                <a:gd name="T5" fmla="*/ 1 h 9"/>
                <a:gd name="T6" fmla="*/ 11 w 34"/>
                <a:gd name="T7" fmla="*/ 1 h 9"/>
                <a:gd name="T8" fmla="*/ 9 w 34"/>
                <a:gd name="T9" fmla="*/ 1 h 9"/>
                <a:gd name="T10" fmla="*/ 8 w 34"/>
                <a:gd name="T11" fmla="*/ 1 h 9"/>
                <a:gd name="T12" fmla="*/ 6 w 34"/>
                <a:gd name="T13" fmla="*/ 0 h 9"/>
                <a:gd name="T14" fmla="*/ 5 w 34"/>
                <a:gd name="T15" fmla="*/ 0 h 9"/>
                <a:gd name="T16" fmla="*/ 3 w 34"/>
                <a:gd name="T17" fmla="*/ 0 h 9"/>
                <a:gd name="T18" fmla="*/ 2 w 34"/>
                <a:gd name="T19" fmla="*/ 0 h 9"/>
                <a:gd name="T20" fmla="*/ 0 w 34"/>
                <a:gd name="T21" fmla="*/ 0 h 9"/>
                <a:gd name="T22" fmla="*/ 0 w 34"/>
                <a:gd name="T23" fmla="*/ 2 h 9"/>
                <a:gd name="T24" fmla="*/ 16 w 34"/>
                <a:gd name="T25" fmla="*/ 4 h 9"/>
                <a:gd name="T26" fmla="*/ 16 w 34"/>
                <a:gd name="T27" fmla="*/ 1 h 9"/>
                <a:gd name="T28" fmla="*/ 16 w 34"/>
                <a:gd name="T29" fmla="*/ 1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9">
                  <a:moveTo>
                    <a:pt x="34" y="3"/>
                  </a:moveTo>
                  <a:lnTo>
                    <a:pt x="30" y="3"/>
                  </a:lnTo>
                  <a:lnTo>
                    <a:pt x="26" y="3"/>
                  </a:lnTo>
                  <a:lnTo>
                    <a:pt x="23" y="3"/>
                  </a:lnTo>
                  <a:lnTo>
                    <a:pt x="20" y="3"/>
                  </a:lnTo>
                  <a:lnTo>
                    <a:pt x="16" y="3"/>
                  </a:lnTo>
                  <a:lnTo>
                    <a:pt x="13" y="1"/>
                  </a:lnTo>
                  <a:lnTo>
                    <a:pt x="10" y="1"/>
                  </a:lnTo>
                  <a:lnTo>
                    <a:pt x="6" y="1"/>
                  </a:lnTo>
                  <a:lnTo>
                    <a:pt x="4" y="0"/>
                  </a:lnTo>
                  <a:lnTo>
                    <a:pt x="0" y="0"/>
                  </a:lnTo>
                  <a:lnTo>
                    <a:pt x="0" y="5"/>
                  </a:lnTo>
                  <a:lnTo>
                    <a:pt x="34" y="9"/>
                  </a:lnTo>
                  <a:lnTo>
                    <a:pt x="3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7" name="Freeform 142"/>
            <p:cNvSpPr>
              <a:spLocks/>
            </p:cNvSpPr>
            <p:nvPr/>
          </p:nvSpPr>
          <p:spPr bwMode="auto">
            <a:xfrm>
              <a:off x="2507" y="914"/>
              <a:ext cx="8" cy="4"/>
            </a:xfrm>
            <a:custGeom>
              <a:avLst/>
              <a:gdLst>
                <a:gd name="T0" fmla="*/ 8 w 15"/>
                <a:gd name="T1" fmla="*/ 4 h 9"/>
                <a:gd name="T2" fmla="*/ 6 w 15"/>
                <a:gd name="T3" fmla="*/ 0 h 9"/>
                <a:gd name="T4" fmla="*/ 0 w 15"/>
                <a:gd name="T5" fmla="*/ 0 h 9"/>
                <a:gd name="T6" fmla="*/ 8 w 15"/>
                <a:gd name="T7" fmla="*/ 4 h 9"/>
                <a:gd name="T8" fmla="*/ 8 w 15"/>
                <a:gd name="T9" fmla="*/ 4 h 9"/>
                <a:gd name="T10" fmla="*/ 8 w 15"/>
                <a:gd name="T11" fmla="*/ 4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9">
                  <a:moveTo>
                    <a:pt x="15" y="8"/>
                  </a:moveTo>
                  <a:lnTo>
                    <a:pt x="12" y="0"/>
                  </a:lnTo>
                  <a:lnTo>
                    <a:pt x="0" y="0"/>
                  </a:lnTo>
                  <a:lnTo>
                    <a:pt x="15" y="9"/>
                  </a:lnTo>
                  <a:lnTo>
                    <a:pt x="15"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8" name="Freeform 143"/>
            <p:cNvSpPr>
              <a:spLocks/>
            </p:cNvSpPr>
            <p:nvPr/>
          </p:nvSpPr>
          <p:spPr bwMode="auto">
            <a:xfrm>
              <a:off x="2546" y="913"/>
              <a:ext cx="14" cy="4"/>
            </a:xfrm>
            <a:custGeom>
              <a:avLst/>
              <a:gdLst>
                <a:gd name="T0" fmla="*/ 14 w 27"/>
                <a:gd name="T1" fmla="*/ 3 h 8"/>
                <a:gd name="T2" fmla="*/ 0 w 27"/>
                <a:gd name="T3" fmla="*/ 0 h 8"/>
                <a:gd name="T4" fmla="*/ 0 w 27"/>
                <a:gd name="T5" fmla="*/ 1 h 8"/>
                <a:gd name="T6" fmla="*/ 13 w 27"/>
                <a:gd name="T7" fmla="*/ 4 h 8"/>
                <a:gd name="T8" fmla="*/ 14 w 27"/>
                <a:gd name="T9" fmla="*/ 3 h 8"/>
                <a:gd name="T10" fmla="*/ 14 w 27"/>
                <a:gd name="T11" fmla="*/ 3 h 8"/>
                <a:gd name="T12" fmla="*/ 14 w 27"/>
                <a:gd name="T13" fmla="*/ 3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
                  <a:moveTo>
                    <a:pt x="27" y="5"/>
                  </a:moveTo>
                  <a:lnTo>
                    <a:pt x="0" y="0"/>
                  </a:lnTo>
                  <a:lnTo>
                    <a:pt x="0" y="2"/>
                  </a:lnTo>
                  <a:lnTo>
                    <a:pt x="26" y="8"/>
                  </a:lnTo>
                  <a:lnTo>
                    <a:pt x="27" y="6"/>
                  </a:lnTo>
                  <a:lnTo>
                    <a:pt x="27"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19" name="Freeform 144"/>
            <p:cNvSpPr>
              <a:spLocks/>
            </p:cNvSpPr>
            <p:nvPr/>
          </p:nvSpPr>
          <p:spPr bwMode="auto">
            <a:xfrm>
              <a:off x="2465" y="917"/>
              <a:ext cx="13" cy="8"/>
            </a:xfrm>
            <a:custGeom>
              <a:avLst/>
              <a:gdLst>
                <a:gd name="T0" fmla="*/ 8 w 26"/>
                <a:gd name="T1" fmla="*/ 0 h 15"/>
                <a:gd name="T2" fmla="*/ 0 w 26"/>
                <a:gd name="T3" fmla="*/ 0 h 15"/>
                <a:gd name="T4" fmla="*/ 13 w 26"/>
                <a:gd name="T5" fmla="*/ 8 h 15"/>
                <a:gd name="T6" fmla="*/ 8 w 26"/>
                <a:gd name="T7" fmla="*/ 0 h 15"/>
                <a:gd name="T8" fmla="*/ 8 w 2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5">
                  <a:moveTo>
                    <a:pt x="15" y="0"/>
                  </a:moveTo>
                  <a:lnTo>
                    <a:pt x="0" y="0"/>
                  </a:lnTo>
                  <a:lnTo>
                    <a:pt x="26" y="15"/>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0" name="Freeform 145"/>
            <p:cNvSpPr>
              <a:spLocks/>
            </p:cNvSpPr>
            <p:nvPr/>
          </p:nvSpPr>
          <p:spPr bwMode="auto">
            <a:xfrm>
              <a:off x="2463" y="921"/>
              <a:ext cx="4" cy="7"/>
            </a:xfrm>
            <a:custGeom>
              <a:avLst/>
              <a:gdLst>
                <a:gd name="T0" fmla="*/ 0 w 8"/>
                <a:gd name="T1" fmla="*/ 0 h 13"/>
                <a:gd name="T2" fmla="*/ 0 w 8"/>
                <a:gd name="T3" fmla="*/ 7 h 13"/>
                <a:gd name="T4" fmla="*/ 4 w 8"/>
                <a:gd name="T5" fmla="*/ 7 h 13"/>
                <a:gd name="T6" fmla="*/ 0 w 8"/>
                <a:gd name="T7" fmla="*/ 1 h 13"/>
                <a:gd name="T8" fmla="*/ 0 w 8"/>
                <a:gd name="T9" fmla="*/ 1 h 13"/>
                <a:gd name="T10" fmla="*/ 0 w 8"/>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3">
                  <a:moveTo>
                    <a:pt x="0" y="0"/>
                  </a:moveTo>
                  <a:lnTo>
                    <a:pt x="0" y="13"/>
                  </a:lnTo>
                  <a:lnTo>
                    <a:pt x="8" y="1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1" name="Freeform 146"/>
            <p:cNvSpPr>
              <a:spLocks/>
            </p:cNvSpPr>
            <p:nvPr/>
          </p:nvSpPr>
          <p:spPr bwMode="auto">
            <a:xfrm>
              <a:off x="2545" y="922"/>
              <a:ext cx="16" cy="3"/>
            </a:xfrm>
            <a:custGeom>
              <a:avLst/>
              <a:gdLst>
                <a:gd name="T0" fmla="*/ 16 w 34"/>
                <a:gd name="T1" fmla="*/ 3 h 6"/>
                <a:gd name="T2" fmla="*/ 14 w 34"/>
                <a:gd name="T3" fmla="*/ 2 h 6"/>
                <a:gd name="T4" fmla="*/ 0 w 34"/>
                <a:gd name="T5" fmla="*/ 0 h 6"/>
                <a:gd name="T6" fmla="*/ 16 w 34"/>
                <a:gd name="T7" fmla="*/ 3 h 6"/>
                <a:gd name="T8" fmla="*/ 16 w 34"/>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
                  <a:moveTo>
                    <a:pt x="34" y="6"/>
                  </a:moveTo>
                  <a:lnTo>
                    <a:pt x="30" y="4"/>
                  </a:lnTo>
                  <a:lnTo>
                    <a:pt x="0" y="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2" name="Freeform 147"/>
            <p:cNvSpPr>
              <a:spLocks/>
            </p:cNvSpPr>
            <p:nvPr/>
          </p:nvSpPr>
          <p:spPr bwMode="auto">
            <a:xfrm>
              <a:off x="2585" y="923"/>
              <a:ext cx="6" cy="2"/>
            </a:xfrm>
            <a:custGeom>
              <a:avLst/>
              <a:gdLst>
                <a:gd name="T0" fmla="*/ 5 w 11"/>
                <a:gd name="T1" fmla="*/ 0 h 2"/>
                <a:gd name="T2" fmla="*/ 0 w 11"/>
                <a:gd name="T3" fmla="*/ 0 h 2"/>
                <a:gd name="T4" fmla="*/ 1 w 11"/>
                <a:gd name="T5" fmla="*/ 0 h 2"/>
                <a:gd name="T6" fmla="*/ 1 w 11"/>
                <a:gd name="T7" fmla="*/ 0 h 2"/>
                <a:gd name="T8" fmla="*/ 1 w 11"/>
                <a:gd name="T9" fmla="*/ 1 h 2"/>
                <a:gd name="T10" fmla="*/ 1 w 11"/>
                <a:gd name="T11" fmla="*/ 1 h 2"/>
                <a:gd name="T12" fmla="*/ 2 w 11"/>
                <a:gd name="T13" fmla="*/ 1 h 2"/>
                <a:gd name="T14" fmla="*/ 2 w 11"/>
                <a:gd name="T15" fmla="*/ 1 h 2"/>
                <a:gd name="T16" fmla="*/ 3 w 11"/>
                <a:gd name="T17" fmla="*/ 1 h 2"/>
                <a:gd name="T18" fmla="*/ 3 w 11"/>
                <a:gd name="T19" fmla="*/ 2 h 2"/>
                <a:gd name="T20" fmla="*/ 3 w 11"/>
                <a:gd name="T21" fmla="*/ 2 h 2"/>
                <a:gd name="T22" fmla="*/ 4 w 11"/>
                <a:gd name="T23" fmla="*/ 2 h 2"/>
                <a:gd name="T24" fmla="*/ 6 w 11"/>
                <a:gd name="T25" fmla="*/ 0 h 2"/>
                <a:gd name="T26" fmla="*/ 6 w 11"/>
                <a:gd name="T27" fmla="*/ 0 h 2"/>
                <a:gd name="T28" fmla="*/ 5 w 11"/>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2">
                  <a:moveTo>
                    <a:pt x="10" y="0"/>
                  </a:moveTo>
                  <a:lnTo>
                    <a:pt x="0" y="0"/>
                  </a:lnTo>
                  <a:lnTo>
                    <a:pt x="1" y="0"/>
                  </a:lnTo>
                  <a:lnTo>
                    <a:pt x="2" y="1"/>
                  </a:lnTo>
                  <a:lnTo>
                    <a:pt x="4" y="1"/>
                  </a:lnTo>
                  <a:lnTo>
                    <a:pt x="5" y="1"/>
                  </a:lnTo>
                  <a:lnTo>
                    <a:pt x="6" y="2"/>
                  </a:lnTo>
                  <a:lnTo>
                    <a:pt x="7" y="2"/>
                  </a:lnTo>
                  <a:lnTo>
                    <a:pt x="11" y="0"/>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3" name="Freeform 148"/>
            <p:cNvSpPr>
              <a:spLocks/>
            </p:cNvSpPr>
            <p:nvPr/>
          </p:nvSpPr>
          <p:spPr bwMode="auto">
            <a:xfrm>
              <a:off x="2574" y="921"/>
              <a:ext cx="11" cy="2"/>
            </a:xfrm>
            <a:custGeom>
              <a:avLst/>
              <a:gdLst>
                <a:gd name="T0" fmla="*/ 0 w 22"/>
                <a:gd name="T1" fmla="*/ 0 h 5"/>
                <a:gd name="T2" fmla="*/ 0 w 22"/>
                <a:gd name="T3" fmla="*/ 2 h 5"/>
                <a:gd name="T4" fmla="*/ 11 w 22"/>
                <a:gd name="T5" fmla="*/ 2 h 5"/>
                <a:gd name="T6" fmla="*/ 10 w 22"/>
                <a:gd name="T7" fmla="*/ 2 h 5"/>
                <a:gd name="T8" fmla="*/ 9 w 22"/>
                <a:gd name="T9" fmla="*/ 2 h 5"/>
                <a:gd name="T10" fmla="*/ 8 w 22"/>
                <a:gd name="T11" fmla="*/ 1 h 5"/>
                <a:gd name="T12" fmla="*/ 7 w 22"/>
                <a:gd name="T13" fmla="*/ 0 h 5"/>
                <a:gd name="T14" fmla="*/ 6 w 22"/>
                <a:gd name="T15" fmla="*/ 0 h 5"/>
                <a:gd name="T16" fmla="*/ 5 w 22"/>
                <a:gd name="T17" fmla="*/ 0 h 5"/>
                <a:gd name="T18" fmla="*/ 4 w 22"/>
                <a:gd name="T19" fmla="*/ 0 h 5"/>
                <a:gd name="T20" fmla="*/ 2 w 22"/>
                <a:gd name="T21" fmla="*/ 0 h 5"/>
                <a:gd name="T22" fmla="*/ 1 w 22"/>
                <a:gd name="T23" fmla="*/ 0 h 5"/>
                <a:gd name="T24" fmla="*/ 0 w 22"/>
                <a:gd name="T25" fmla="*/ 0 h 5"/>
                <a:gd name="T26" fmla="*/ 0 w 22"/>
                <a:gd name="T27" fmla="*/ 0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5">
                  <a:moveTo>
                    <a:pt x="0" y="0"/>
                  </a:moveTo>
                  <a:lnTo>
                    <a:pt x="0" y="5"/>
                  </a:lnTo>
                  <a:lnTo>
                    <a:pt x="22" y="5"/>
                  </a:lnTo>
                  <a:lnTo>
                    <a:pt x="19" y="4"/>
                  </a:lnTo>
                  <a:lnTo>
                    <a:pt x="18" y="4"/>
                  </a:lnTo>
                  <a:lnTo>
                    <a:pt x="16" y="2"/>
                  </a:lnTo>
                  <a:lnTo>
                    <a:pt x="13" y="1"/>
                  </a:lnTo>
                  <a:lnTo>
                    <a:pt x="12" y="1"/>
                  </a:lnTo>
                  <a:lnTo>
                    <a:pt x="9" y="1"/>
                  </a:lnTo>
                  <a:lnTo>
                    <a:pt x="7" y="0"/>
                  </a:lnTo>
                  <a:lnTo>
                    <a:pt x="4" y="0"/>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4" name="Freeform 149"/>
            <p:cNvSpPr>
              <a:spLocks/>
            </p:cNvSpPr>
            <p:nvPr/>
          </p:nvSpPr>
          <p:spPr bwMode="auto">
            <a:xfrm>
              <a:off x="2540" y="925"/>
              <a:ext cx="14" cy="3"/>
            </a:xfrm>
            <a:custGeom>
              <a:avLst/>
              <a:gdLst>
                <a:gd name="T0" fmla="*/ 0 w 28"/>
                <a:gd name="T1" fmla="*/ 2 h 6"/>
                <a:gd name="T2" fmla="*/ 14 w 28"/>
                <a:gd name="T3" fmla="*/ 3 h 6"/>
                <a:gd name="T4" fmla="*/ 14 w 28"/>
                <a:gd name="T5" fmla="*/ 2 h 6"/>
                <a:gd name="T6" fmla="*/ 0 w 28"/>
                <a:gd name="T7" fmla="*/ 0 h 6"/>
                <a:gd name="T8" fmla="*/ 0 w 28"/>
                <a:gd name="T9" fmla="*/ 2 h 6"/>
                <a:gd name="T10" fmla="*/ 0 w 2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6">
                  <a:moveTo>
                    <a:pt x="0" y="3"/>
                  </a:moveTo>
                  <a:lnTo>
                    <a:pt x="28" y="6"/>
                  </a:lnTo>
                  <a:lnTo>
                    <a:pt x="28" y="3"/>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5" name="Freeform 150"/>
            <p:cNvSpPr>
              <a:spLocks/>
            </p:cNvSpPr>
            <p:nvPr/>
          </p:nvSpPr>
          <p:spPr bwMode="auto">
            <a:xfrm>
              <a:off x="2499" y="928"/>
              <a:ext cx="3" cy="5"/>
            </a:xfrm>
            <a:custGeom>
              <a:avLst/>
              <a:gdLst>
                <a:gd name="T0" fmla="*/ 1 w 7"/>
                <a:gd name="T1" fmla="*/ 5 h 12"/>
                <a:gd name="T2" fmla="*/ 3 w 7"/>
                <a:gd name="T3" fmla="*/ 0 h 12"/>
                <a:gd name="T4" fmla="*/ 0 w 7"/>
                <a:gd name="T5" fmla="*/ 5 h 12"/>
                <a:gd name="T6" fmla="*/ 1 w 7"/>
                <a:gd name="T7" fmla="*/ 5 h 12"/>
                <a:gd name="T8" fmla="*/ 1 w 7"/>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lnTo>
                    <a:pt x="7" y="0"/>
                  </a:lnTo>
                  <a:lnTo>
                    <a:pt x="0" y="12"/>
                  </a:lnTo>
                  <a:lnTo>
                    <a:pt x="3"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6" name="Freeform 151"/>
            <p:cNvSpPr>
              <a:spLocks/>
            </p:cNvSpPr>
            <p:nvPr/>
          </p:nvSpPr>
          <p:spPr bwMode="auto">
            <a:xfrm>
              <a:off x="2475" y="928"/>
              <a:ext cx="6" cy="7"/>
            </a:xfrm>
            <a:custGeom>
              <a:avLst/>
              <a:gdLst>
                <a:gd name="T0" fmla="*/ 2 w 12"/>
                <a:gd name="T1" fmla="*/ 0 h 13"/>
                <a:gd name="T2" fmla="*/ 1 w 12"/>
                <a:gd name="T3" fmla="*/ 2 h 13"/>
                <a:gd name="T4" fmla="*/ 0 w 12"/>
                <a:gd name="T5" fmla="*/ 3 h 13"/>
                <a:gd name="T6" fmla="*/ 0 w 12"/>
                <a:gd name="T7" fmla="*/ 4 h 13"/>
                <a:gd name="T8" fmla="*/ 1 w 12"/>
                <a:gd name="T9" fmla="*/ 4 h 13"/>
                <a:gd name="T10" fmla="*/ 2 w 12"/>
                <a:gd name="T11" fmla="*/ 4 h 13"/>
                <a:gd name="T12" fmla="*/ 3 w 12"/>
                <a:gd name="T13" fmla="*/ 5 h 13"/>
                <a:gd name="T14" fmla="*/ 4 w 12"/>
                <a:gd name="T15" fmla="*/ 6 h 13"/>
                <a:gd name="T16" fmla="*/ 5 w 12"/>
                <a:gd name="T17" fmla="*/ 6 h 13"/>
                <a:gd name="T18" fmla="*/ 6 w 12"/>
                <a:gd name="T19" fmla="*/ 6 h 13"/>
                <a:gd name="T20" fmla="*/ 6 w 12"/>
                <a:gd name="T21" fmla="*/ 7 h 13"/>
                <a:gd name="T22" fmla="*/ 6 w 12"/>
                <a:gd name="T23" fmla="*/ 4 h 13"/>
                <a:gd name="T24" fmla="*/ 6 w 12"/>
                <a:gd name="T25" fmla="*/ 4 h 13"/>
                <a:gd name="T26" fmla="*/ 5 w 12"/>
                <a:gd name="T27" fmla="*/ 4 h 13"/>
                <a:gd name="T28" fmla="*/ 5 w 12"/>
                <a:gd name="T29" fmla="*/ 4 h 13"/>
                <a:gd name="T30" fmla="*/ 5 w 12"/>
                <a:gd name="T31" fmla="*/ 3 h 13"/>
                <a:gd name="T32" fmla="*/ 4 w 12"/>
                <a:gd name="T33" fmla="*/ 3 h 13"/>
                <a:gd name="T34" fmla="*/ 3 w 12"/>
                <a:gd name="T35" fmla="*/ 3 h 13"/>
                <a:gd name="T36" fmla="*/ 3 w 12"/>
                <a:gd name="T37" fmla="*/ 2 h 13"/>
                <a:gd name="T38" fmla="*/ 3 w 12"/>
                <a:gd name="T39" fmla="*/ 1 h 13"/>
                <a:gd name="T40" fmla="*/ 3 w 12"/>
                <a:gd name="T41" fmla="*/ 1 h 13"/>
                <a:gd name="T42" fmla="*/ 2 w 12"/>
                <a:gd name="T43" fmla="*/ 1 h 13"/>
                <a:gd name="T44" fmla="*/ 2 w 12"/>
                <a:gd name="T45" fmla="*/ 1 h 13"/>
                <a:gd name="T46" fmla="*/ 2 w 12"/>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3">
                  <a:moveTo>
                    <a:pt x="4" y="0"/>
                  </a:moveTo>
                  <a:lnTo>
                    <a:pt x="1" y="3"/>
                  </a:lnTo>
                  <a:lnTo>
                    <a:pt x="0" y="5"/>
                  </a:lnTo>
                  <a:lnTo>
                    <a:pt x="0" y="7"/>
                  </a:lnTo>
                  <a:lnTo>
                    <a:pt x="1" y="8"/>
                  </a:lnTo>
                  <a:lnTo>
                    <a:pt x="3" y="8"/>
                  </a:lnTo>
                  <a:lnTo>
                    <a:pt x="5" y="10"/>
                  </a:lnTo>
                  <a:lnTo>
                    <a:pt x="7" y="11"/>
                  </a:lnTo>
                  <a:lnTo>
                    <a:pt x="10" y="11"/>
                  </a:lnTo>
                  <a:lnTo>
                    <a:pt x="11" y="12"/>
                  </a:lnTo>
                  <a:lnTo>
                    <a:pt x="12" y="13"/>
                  </a:lnTo>
                  <a:lnTo>
                    <a:pt x="12" y="7"/>
                  </a:lnTo>
                  <a:lnTo>
                    <a:pt x="11" y="7"/>
                  </a:lnTo>
                  <a:lnTo>
                    <a:pt x="10" y="7"/>
                  </a:lnTo>
                  <a:lnTo>
                    <a:pt x="9" y="7"/>
                  </a:lnTo>
                  <a:lnTo>
                    <a:pt x="9" y="6"/>
                  </a:lnTo>
                  <a:lnTo>
                    <a:pt x="7" y="6"/>
                  </a:lnTo>
                  <a:lnTo>
                    <a:pt x="6" y="5"/>
                  </a:lnTo>
                  <a:lnTo>
                    <a:pt x="6" y="3"/>
                  </a:lnTo>
                  <a:lnTo>
                    <a:pt x="5" y="2"/>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7" name="Freeform 152"/>
            <p:cNvSpPr>
              <a:spLocks/>
            </p:cNvSpPr>
            <p:nvPr/>
          </p:nvSpPr>
          <p:spPr bwMode="auto">
            <a:xfrm>
              <a:off x="2530" y="931"/>
              <a:ext cx="9" cy="7"/>
            </a:xfrm>
            <a:custGeom>
              <a:avLst/>
              <a:gdLst>
                <a:gd name="T0" fmla="*/ 9 w 19"/>
                <a:gd name="T1" fmla="*/ 7 h 14"/>
                <a:gd name="T2" fmla="*/ 9 w 19"/>
                <a:gd name="T3" fmla="*/ 6 h 14"/>
                <a:gd name="T4" fmla="*/ 0 w 19"/>
                <a:gd name="T5" fmla="*/ 0 h 14"/>
                <a:gd name="T6" fmla="*/ 9 w 19"/>
                <a:gd name="T7" fmla="*/ 7 h 14"/>
                <a:gd name="T8" fmla="*/ 9 w 19"/>
                <a:gd name="T9" fmla="*/ 7 h 14"/>
                <a:gd name="T10" fmla="*/ 9 w 19"/>
                <a:gd name="T11" fmla="*/ 7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19" y="13"/>
                  </a:moveTo>
                  <a:lnTo>
                    <a:pt x="19" y="11"/>
                  </a:lnTo>
                  <a:lnTo>
                    <a:pt x="0" y="0"/>
                  </a:lnTo>
                  <a:lnTo>
                    <a:pt x="19" y="14"/>
                  </a:lnTo>
                  <a:lnTo>
                    <a:pt x="19"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8" name="Freeform 153"/>
            <p:cNvSpPr>
              <a:spLocks/>
            </p:cNvSpPr>
            <p:nvPr/>
          </p:nvSpPr>
          <p:spPr bwMode="auto">
            <a:xfrm>
              <a:off x="2548" y="935"/>
              <a:ext cx="18" cy="8"/>
            </a:xfrm>
            <a:custGeom>
              <a:avLst/>
              <a:gdLst>
                <a:gd name="T0" fmla="*/ 18 w 36"/>
                <a:gd name="T1" fmla="*/ 3 h 16"/>
                <a:gd name="T2" fmla="*/ 17 w 36"/>
                <a:gd name="T3" fmla="*/ 2 h 16"/>
                <a:gd name="T4" fmla="*/ 16 w 36"/>
                <a:gd name="T5" fmla="*/ 1 h 16"/>
                <a:gd name="T6" fmla="*/ 15 w 36"/>
                <a:gd name="T7" fmla="*/ 0 h 16"/>
                <a:gd name="T8" fmla="*/ 13 w 36"/>
                <a:gd name="T9" fmla="*/ 0 h 16"/>
                <a:gd name="T10" fmla="*/ 12 w 36"/>
                <a:gd name="T11" fmla="*/ 0 h 16"/>
                <a:gd name="T12" fmla="*/ 10 w 36"/>
                <a:gd name="T13" fmla="*/ 1 h 16"/>
                <a:gd name="T14" fmla="*/ 8 w 36"/>
                <a:gd name="T15" fmla="*/ 1 h 16"/>
                <a:gd name="T16" fmla="*/ 7 w 36"/>
                <a:gd name="T17" fmla="*/ 2 h 16"/>
                <a:gd name="T18" fmla="*/ 5 w 36"/>
                <a:gd name="T19" fmla="*/ 3 h 16"/>
                <a:gd name="T20" fmla="*/ 5 w 36"/>
                <a:gd name="T21" fmla="*/ 3 h 16"/>
                <a:gd name="T22" fmla="*/ 5 w 36"/>
                <a:gd name="T23" fmla="*/ 3 h 16"/>
                <a:gd name="T24" fmla="*/ 6 w 36"/>
                <a:gd name="T25" fmla="*/ 3 h 16"/>
                <a:gd name="T26" fmla="*/ 7 w 36"/>
                <a:gd name="T27" fmla="*/ 3 h 16"/>
                <a:gd name="T28" fmla="*/ 8 w 36"/>
                <a:gd name="T29" fmla="*/ 3 h 16"/>
                <a:gd name="T30" fmla="*/ 9 w 36"/>
                <a:gd name="T31" fmla="*/ 3 h 16"/>
                <a:gd name="T32" fmla="*/ 10 w 36"/>
                <a:gd name="T33" fmla="*/ 3 h 16"/>
                <a:gd name="T34" fmla="*/ 10 w 36"/>
                <a:gd name="T35" fmla="*/ 3 h 16"/>
                <a:gd name="T36" fmla="*/ 11 w 36"/>
                <a:gd name="T37" fmla="*/ 3 h 16"/>
                <a:gd name="T38" fmla="*/ 12 w 36"/>
                <a:gd name="T39" fmla="*/ 4 h 16"/>
                <a:gd name="T40" fmla="*/ 12 w 36"/>
                <a:gd name="T41" fmla="*/ 5 h 16"/>
                <a:gd name="T42" fmla="*/ 11 w 36"/>
                <a:gd name="T43" fmla="*/ 7 h 16"/>
                <a:gd name="T44" fmla="*/ 10 w 36"/>
                <a:gd name="T45" fmla="*/ 7 h 16"/>
                <a:gd name="T46" fmla="*/ 8 w 36"/>
                <a:gd name="T47" fmla="*/ 8 h 16"/>
                <a:gd name="T48" fmla="*/ 7 w 36"/>
                <a:gd name="T49" fmla="*/ 7 h 16"/>
                <a:gd name="T50" fmla="*/ 6 w 36"/>
                <a:gd name="T51" fmla="*/ 7 h 16"/>
                <a:gd name="T52" fmla="*/ 4 w 36"/>
                <a:gd name="T53" fmla="*/ 7 h 16"/>
                <a:gd name="T54" fmla="*/ 3 w 36"/>
                <a:gd name="T55" fmla="*/ 6 h 16"/>
                <a:gd name="T56" fmla="*/ 2 w 36"/>
                <a:gd name="T57" fmla="*/ 6 h 16"/>
                <a:gd name="T58" fmla="*/ 1 w 36"/>
                <a:gd name="T59" fmla="*/ 5 h 16"/>
                <a:gd name="T60" fmla="*/ 0 w 36"/>
                <a:gd name="T61" fmla="*/ 6 h 16"/>
                <a:gd name="T62" fmla="*/ 2 w 36"/>
                <a:gd name="T63" fmla="*/ 8 h 16"/>
                <a:gd name="T64" fmla="*/ 4 w 36"/>
                <a:gd name="T65" fmla="*/ 8 h 16"/>
                <a:gd name="T66" fmla="*/ 7 w 36"/>
                <a:gd name="T67" fmla="*/ 8 h 16"/>
                <a:gd name="T68" fmla="*/ 8 w 36"/>
                <a:gd name="T69" fmla="*/ 8 h 16"/>
                <a:gd name="T70" fmla="*/ 11 w 36"/>
                <a:gd name="T71" fmla="*/ 8 h 16"/>
                <a:gd name="T72" fmla="*/ 13 w 36"/>
                <a:gd name="T73" fmla="*/ 8 h 16"/>
                <a:gd name="T74" fmla="*/ 15 w 36"/>
                <a:gd name="T75" fmla="*/ 8 h 16"/>
                <a:gd name="T76" fmla="*/ 16 w 36"/>
                <a:gd name="T77" fmla="*/ 8 h 16"/>
                <a:gd name="T78" fmla="*/ 18 w 36"/>
                <a:gd name="T79" fmla="*/ 7 h 16"/>
                <a:gd name="T80" fmla="*/ 18 w 36"/>
                <a:gd name="T81" fmla="*/ 5 h 16"/>
                <a:gd name="T82" fmla="*/ 18 w 36"/>
                <a:gd name="T83" fmla="*/ 3 h 16"/>
                <a:gd name="T84" fmla="*/ 18 w 36"/>
                <a:gd name="T85" fmla="*/ 3 h 16"/>
                <a:gd name="T86" fmla="*/ 18 w 36"/>
                <a:gd name="T87" fmla="*/ 3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6" h="16">
                  <a:moveTo>
                    <a:pt x="36" y="5"/>
                  </a:moveTo>
                  <a:lnTo>
                    <a:pt x="34" y="4"/>
                  </a:lnTo>
                  <a:lnTo>
                    <a:pt x="31" y="1"/>
                  </a:lnTo>
                  <a:lnTo>
                    <a:pt x="29" y="0"/>
                  </a:lnTo>
                  <a:lnTo>
                    <a:pt x="25" y="0"/>
                  </a:lnTo>
                  <a:lnTo>
                    <a:pt x="23" y="0"/>
                  </a:lnTo>
                  <a:lnTo>
                    <a:pt x="19" y="1"/>
                  </a:lnTo>
                  <a:lnTo>
                    <a:pt x="15" y="1"/>
                  </a:lnTo>
                  <a:lnTo>
                    <a:pt x="13" y="3"/>
                  </a:lnTo>
                  <a:lnTo>
                    <a:pt x="10" y="5"/>
                  </a:lnTo>
                  <a:lnTo>
                    <a:pt x="9" y="6"/>
                  </a:lnTo>
                  <a:lnTo>
                    <a:pt x="10" y="6"/>
                  </a:lnTo>
                  <a:lnTo>
                    <a:pt x="11" y="6"/>
                  </a:lnTo>
                  <a:lnTo>
                    <a:pt x="14" y="6"/>
                  </a:lnTo>
                  <a:lnTo>
                    <a:pt x="15" y="5"/>
                  </a:lnTo>
                  <a:lnTo>
                    <a:pt x="18" y="5"/>
                  </a:lnTo>
                  <a:lnTo>
                    <a:pt x="19" y="5"/>
                  </a:lnTo>
                  <a:lnTo>
                    <a:pt x="20" y="6"/>
                  </a:lnTo>
                  <a:lnTo>
                    <a:pt x="21" y="6"/>
                  </a:lnTo>
                  <a:lnTo>
                    <a:pt x="23" y="8"/>
                  </a:lnTo>
                  <a:lnTo>
                    <a:pt x="24" y="9"/>
                  </a:lnTo>
                  <a:lnTo>
                    <a:pt x="21" y="13"/>
                  </a:lnTo>
                  <a:lnTo>
                    <a:pt x="19" y="14"/>
                  </a:lnTo>
                  <a:lnTo>
                    <a:pt x="16" y="15"/>
                  </a:lnTo>
                  <a:lnTo>
                    <a:pt x="14" y="14"/>
                  </a:lnTo>
                  <a:lnTo>
                    <a:pt x="11" y="14"/>
                  </a:lnTo>
                  <a:lnTo>
                    <a:pt x="8" y="13"/>
                  </a:lnTo>
                  <a:lnTo>
                    <a:pt x="5" y="11"/>
                  </a:lnTo>
                  <a:lnTo>
                    <a:pt x="4" y="11"/>
                  </a:lnTo>
                  <a:lnTo>
                    <a:pt x="2" y="10"/>
                  </a:lnTo>
                  <a:lnTo>
                    <a:pt x="0" y="11"/>
                  </a:lnTo>
                  <a:lnTo>
                    <a:pt x="3" y="15"/>
                  </a:lnTo>
                  <a:lnTo>
                    <a:pt x="8" y="15"/>
                  </a:lnTo>
                  <a:lnTo>
                    <a:pt x="13" y="15"/>
                  </a:lnTo>
                  <a:lnTo>
                    <a:pt x="16" y="15"/>
                  </a:lnTo>
                  <a:lnTo>
                    <a:pt x="21" y="15"/>
                  </a:lnTo>
                  <a:lnTo>
                    <a:pt x="26" y="16"/>
                  </a:lnTo>
                  <a:lnTo>
                    <a:pt x="30" y="15"/>
                  </a:lnTo>
                  <a:lnTo>
                    <a:pt x="32" y="15"/>
                  </a:lnTo>
                  <a:lnTo>
                    <a:pt x="35" y="13"/>
                  </a:lnTo>
                  <a:lnTo>
                    <a:pt x="36" y="10"/>
                  </a:lnTo>
                  <a:lnTo>
                    <a:pt x="36" y="6"/>
                  </a:lnTo>
                  <a:lnTo>
                    <a:pt x="36"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29" name="Freeform 154"/>
            <p:cNvSpPr>
              <a:spLocks/>
            </p:cNvSpPr>
            <p:nvPr/>
          </p:nvSpPr>
          <p:spPr bwMode="auto">
            <a:xfrm>
              <a:off x="2477" y="941"/>
              <a:ext cx="2" cy="5"/>
            </a:xfrm>
            <a:custGeom>
              <a:avLst/>
              <a:gdLst>
                <a:gd name="T0" fmla="*/ 0 w 5"/>
                <a:gd name="T1" fmla="*/ 5 h 10"/>
                <a:gd name="T2" fmla="*/ 2 w 5"/>
                <a:gd name="T3" fmla="*/ 5 h 10"/>
                <a:gd name="T4" fmla="*/ 2 w 5"/>
                <a:gd name="T5" fmla="*/ 5 h 10"/>
                <a:gd name="T6" fmla="*/ 2 w 5"/>
                <a:gd name="T7" fmla="*/ 4 h 10"/>
                <a:gd name="T8" fmla="*/ 2 w 5"/>
                <a:gd name="T9" fmla="*/ 4 h 10"/>
                <a:gd name="T10" fmla="*/ 2 w 5"/>
                <a:gd name="T11" fmla="*/ 3 h 10"/>
                <a:gd name="T12" fmla="*/ 2 w 5"/>
                <a:gd name="T13" fmla="*/ 3 h 10"/>
                <a:gd name="T14" fmla="*/ 2 w 5"/>
                <a:gd name="T15" fmla="*/ 2 h 10"/>
                <a:gd name="T16" fmla="*/ 2 w 5"/>
                <a:gd name="T17" fmla="*/ 2 h 10"/>
                <a:gd name="T18" fmla="*/ 2 w 5"/>
                <a:gd name="T19" fmla="*/ 2 h 10"/>
                <a:gd name="T20" fmla="*/ 1 w 5"/>
                <a:gd name="T21" fmla="*/ 1 h 10"/>
                <a:gd name="T22" fmla="*/ 1 w 5"/>
                <a:gd name="T23" fmla="*/ 0 h 10"/>
                <a:gd name="T24" fmla="*/ 1 w 5"/>
                <a:gd name="T25" fmla="*/ 2 h 10"/>
                <a:gd name="T26" fmla="*/ 1 w 5"/>
                <a:gd name="T27" fmla="*/ 2 h 10"/>
                <a:gd name="T28" fmla="*/ 1 w 5"/>
                <a:gd name="T29" fmla="*/ 3 h 10"/>
                <a:gd name="T30" fmla="*/ 0 w 5"/>
                <a:gd name="T31" fmla="*/ 4 h 10"/>
                <a:gd name="T32" fmla="*/ 0 w 5"/>
                <a:gd name="T33" fmla="*/ 5 h 10"/>
                <a:gd name="T34" fmla="*/ 0 w 5"/>
                <a:gd name="T35" fmla="*/ 5 h 10"/>
                <a:gd name="T36" fmla="*/ 0 w 5"/>
                <a:gd name="T37" fmla="*/ 5 h 10"/>
                <a:gd name="T38" fmla="*/ 0 w 5"/>
                <a:gd name="T39" fmla="*/ 5 h 10"/>
                <a:gd name="T40" fmla="*/ 0 w 5"/>
                <a:gd name="T41" fmla="*/ 5 h 10"/>
                <a:gd name="T42" fmla="*/ 0 w 5"/>
                <a:gd name="T43" fmla="*/ 5 h 10"/>
                <a:gd name="T44" fmla="*/ 0 w 5"/>
                <a:gd name="T45" fmla="*/ 5 h 10"/>
                <a:gd name="T46" fmla="*/ 0 w 5"/>
                <a:gd name="T47" fmla="*/ 5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 h="10">
                  <a:moveTo>
                    <a:pt x="0" y="10"/>
                  </a:moveTo>
                  <a:lnTo>
                    <a:pt x="5" y="10"/>
                  </a:lnTo>
                  <a:lnTo>
                    <a:pt x="5" y="9"/>
                  </a:lnTo>
                  <a:lnTo>
                    <a:pt x="5" y="8"/>
                  </a:lnTo>
                  <a:lnTo>
                    <a:pt x="5" y="7"/>
                  </a:lnTo>
                  <a:lnTo>
                    <a:pt x="5" y="5"/>
                  </a:lnTo>
                  <a:lnTo>
                    <a:pt x="5" y="4"/>
                  </a:lnTo>
                  <a:lnTo>
                    <a:pt x="4" y="3"/>
                  </a:lnTo>
                  <a:lnTo>
                    <a:pt x="2" y="2"/>
                  </a:lnTo>
                  <a:lnTo>
                    <a:pt x="2" y="0"/>
                  </a:lnTo>
                  <a:lnTo>
                    <a:pt x="2" y="3"/>
                  </a:lnTo>
                  <a:lnTo>
                    <a:pt x="2" y="4"/>
                  </a:lnTo>
                  <a:lnTo>
                    <a:pt x="2" y="5"/>
                  </a:lnTo>
                  <a:lnTo>
                    <a:pt x="1" y="8"/>
                  </a:lnTo>
                  <a:lnTo>
                    <a:pt x="1" y="9"/>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0" name="Freeform 155"/>
            <p:cNvSpPr>
              <a:spLocks/>
            </p:cNvSpPr>
            <p:nvPr/>
          </p:nvSpPr>
          <p:spPr bwMode="auto">
            <a:xfrm>
              <a:off x="2476" y="938"/>
              <a:ext cx="2" cy="3"/>
            </a:xfrm>
            <a:custGeom>
              <a:avLst/>
              <a:gdLst>
                <a:gd name="T0" fmla="*/ 0 w 3"/>
                <a:gd name="T1" fmla="*/ 0 h 6"/>
                <a:gd name="T2" fmla="*/ 0 w 3"/>
                <a:gd name="T3" fmla="*/ 1 h 6"/>
                <a:gd name="T4" fmla="*/ 0 w 3"/>
                <a:gd name="T5" fmla="*/ 2 h 6"/>
                <a:gd name="T6" fmla="*/ 1 w 3"/>
                <a:gd name="T7" fmla="*/ 2 h 6"/>
                <a:gd name="T8" fmla="*/ 1 w 3"/>
                <a:gd name="T9" fmla="*/ 2 h 6"/>
                <a:gd name="T10" fmla="*/ 1 w 3"/>
                <a:gd name="T11" fmla="*/ 2 h 6"/>
                <a:gd name="T12" fmla="*/ 1 w 3"/>
                <a:gd name="T13" fmla="*/ 3 h 6"/>
                <a:gd name="T14" fmla="*/ 1 w 3"/>
                <a:gd name="T15" fmla="*/ 3 h 6"/>
                <a:gd name="T16" fmla="*/ 1 w 3"/>
                <a:gd name="T17" fmla="*/ 3 h 6"/>
                <a:gd name="T18" fmla="*/ 2 w 3"/>
                <a:gd name="T19" fmla="*/ 3 h 6"/>
                <a:gd name="T20" fmla="*/ 2 w 3"/>
                <a:gd name="T21" fmla="*/ 3 h 6"/>
                <a:gd name="T22" fmla="*/ 2 w 3"/>
                <a:gd name="T23" fmla="*/ 3 h 6"/>
                <a:gd name="T24" fmla="*/ 2 w 3"/>
                <a:gd name="T25" fmla="*/ 3 h 6"/>
                <a:gd name="T26" fmla="*/ 2 w 3"/>
                <a:gd name="T27" fmla="*/ 3 h 6"/>
                <a:gd name="T28" fmla="*/ 1 w 3"/>
                <a:gd name="T29" fmla="*/ 2 h 6"/>
                <a:gd name="T30" fmla="*/ 1 w 3"/>
                <a:gd name="T31" fmla="*/ 2 h 6"/>
                <a:gd name="T32" fmla="*/ 1 w 3"/>
                <a:gd name="T33" fmla="*/ 2 h 6"/>
                <a:gd name="T34" fmla="*/ 1 w 3"/>
                <a:gd name="T35" fmla="*/ 2 h 6"/>
                <a:gd name="T36" fmla="*/ 1 w 3"/>
                <a:gd name="T37" fmla="*/ 2 h 6"/>
                <a:gd name="T38" fmla="*/ 0 w 3"/>
                <a:gd name="T39" fmla="*/ 1 h 6"/>
                <a:gd name="T40" fmla="*/ 0 w 3"/>
                <a:gd name="T41" fmla="*/ 1 h 6"/>
                <a:gd name="T42" fmla="*/ 0 w 3"/>
                <a:gd name="T43" fmla="*/ 1 h 6"/>
                <a:gd name="T44" fmla="*/ 0 w 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0" y="0"/>
                  </a:moveTo>
                  <a:lnTo>
                    <a:pt x="0" y="1"/>
                  </a:lnTo>
                  <a:lnTo>
                    <a:pt x="0" y="3"/>
                  </a:lnTo>
                  <a:lnTo>
                    <a:pt x="1" y="3"/>
                  </a:lnTo>
                  <a:lnTo>
                    <a:pt x="1" y="4"/>
                  </a:lnTo>
                  <a:lnTo>
                    <a:pt x="1" y="5"/>
                  </a:lnTo>
                  <a:lnTo>
                    <a:pt x="2" y="5"/>
                  </a:lnTo>
                  <a:lnTo>
                    <a:pt x="2" y="6"/>
                  </a:lnTo>
                  <a:lnTo>
                    <a:pt x="3" y="6"/>
                  </a:lnTo>
                  <a:lnTo>
                    <a:pt x="3" y="5"/>
                  </a:lnTo>
                  <a:lnTo>
                    <a:pt x="2" y="4"/>
                  </a:lnTo>
                  <a:lnTo>
                    <a:pt x="2" y="3"/>
                  </a:lnTo>
                  <a:lnTo>
                    <a:pt x="1"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1" name="Freeform 156"/>
            <p:cNvSpPr>
              <a:spLocks/>
            </p:cNvSpPr>
            <p:nvPr/>
          </p:nvSpPr>
          <p:spPr bwMode="auto">
            <a:xfrm>
              <a:off x="2644" y="1091"/>
              <a:ext cx="1" cy="17"/>
            </a:xfrm>
            <a:custGeom>
              <a:avLst/>
              <a:gdLst>
                <a:gd name="T0" fmla="*/ 0 w 3"/>
                <a:gd name="T1" fmla="*/ 16 h 33"/>
                <a:gd name="T2" fmla="*/ 1 w 3"/>
                <a:gd name="T3" fmla="*/ 15 h 33"/>
                <a:gd name="T4" fmla="*/ 1 w 3"/>
                <a:gd name="T5" fmla="*/ 14 h 33"/>
                <a:gd name="T6" fmla="*/ 1 w 3"/>
                <a:gd name="T7" fmla="*/ 12 h 33"/>
                <a:gd name="T8" fmla="*/ 1 w 3"/>
                <a:gd name="T9" fmla="*/ 10 h 33"/>
                <a:gd name="T10" fmla="*/ 1 w 3"/>
                <a:gd name="T11" fmla="*/ 9 h 33"/>
                <a:gd name="T12" fmla="*/ 1 w 3"/>
                <a:gd name="T13" fmla="*/ 7 h 33"/>
                <a:gd name="T14" fmla="*/ 1 w 3"/>
                <a:gd name="T15" fmla="*/ 5 h 33"/>
                <a:gd name="T16" fmla="*/ 1 w 3"/>
                <a:gd name="T17" fmla="*/ 4 h 33"/>
                <a:gd name="T18" fmla="*/ 1 w 3"/>
                <a:gd name="T19" fmla="*/ 2 h 33"/>
                <a:gd name="T20" fmla="*/ 1 w 3"/>
                <a:gd name="T21" fmla="*/ 0 h 33"/>
                <a:gd name="T22" fmla="*/ 1 w 3"/>
                <a:gd name="T23" fmla="*/ 2 h 33"/>
                <a:gd name="T24" fmla="*/ 1 w 3"/>
                <a:gd name="T25" fmla="*/ 4 h 33"/>
                <a:gd name="T26" fmla="*/ 1 w 3"/>
                <a:gd name="T27" fmla="*/ 5 h 33"/>
                <a:gd name="T28" fmla="*/ 1 w 3"/>
                <a:gd name="T29" fmla="*/ 7 h 33"/>
                <a:gd name="T30" fmla="*/ 1 w 3"/>
                <a:gd name="T31" fmla="*/ 9 h 33"/>
                <a:gd name="T32" fmla="*/ 1 w 3"/>
                <a:gd name="T33" fmla="*/ 10 h 33"/>
                <a:gd name="T34" fmla="*/ 0 w 3"/>
                <a:gd name="T35" fmla="*/ 12 h 33"/>
                <a:gd name="T36" fmla="*/ 0 w 3"/>
                <a:gd name="T37" fmla="*/ 14 h 33"/>
                <a:gd name="T38" fmla="*/ 0 w 3"/>
                <a:gd name="T39" fmla="*/ 15 h 33"/>
                <a:gd name="T40" fmla="*/ 0 w 3"/>
                <a:gd name="T41" fmla="*/ 17 h 33"/>
                <a:gd name="T42" fmla="*/ 0 w 3"/>
                <a:gd name="T43" fmla="*/ 17 h 33"/>
                <a:gd name="T44" fmla="*/ 0 w 3"/>
                <a:gd name="T45" fmla="*/ 16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33">
                  <a:moveTo>
                    <a:pt x="0" y="32"/>
                  </a:moveTo>
                  <a:lnTo>
                    <a:pt x="2" y="30"/>
                  </a:lnTo>
                  <a:lnTo>
                    <a:pt x="2" y="27"/>
                  </a:lnTo>
                  <a:lnTo>
                    <a:pt x="2" y="23"/>
                  </a:lnTo>
                  <a:lnTo>
                    <a:pt x="2" y="20"/>
                  </a:lnTo>
                  <a:lnTo>
                    <a:pt x="3" y="17"/>
                  </a:lnTo>
                  <a:lnTo>
                    <a:pt x="3" y="14"/>
                  </a:lnTo>
                  <a:lnTo>
                    <a:pt x="3" y="10"/>
                  </a:lnTo>
                  <a:lnTo>
                    <a:pt x="3" y="7"/>
                  </a:lnTo>
                  <a:lnTo>
                    <a:pt x="2" y="4"/>
                  </a:lnTo>
                  <a:lnTo>
                    <a:pt x="2" y="0"/>
                  </a:lnTo>
                  <a:lnTo>
                    <a:pt x="2" y="4"/>
                  </a:lnTo>
                  <a:lnTo>
                    <a:pt x="2" y="7"/>
                  </a:lnTo>
                  <a:lnTo>
                    <a:pt x="2" y="10"/>
                  </a:lnTo>
                  <a:lnTo>
                    <a:pt x="2" y="14"/>
                  </a:lnTo>
                  <a:lnTo>
                    <a:pt x="2" y="17"/>
                  </a:lnTo>
                  <a:lnTo>
                    <a:pt x="2" y="20"/>
                  </a:lnTo>
                  <a:lnTo>
                    <a:pt x="0" y="23"/>
                  </a:lnTo>
                  <a:lnTo>
                    <a:pt x="0" y="27"/>
                  </a:lnTo>
                  <a:lnTo>
                    <a:pt x="0" y="30"/>
                  </a:lnTo>
                  <a:lnTo>
                    <a:pt x="0" y="33"/>
                  </a:lnTo>
                  <a:lnTo>
                    <a:pt x="0"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2" name="Freeform 157"/>
            <p:cNvSpPr>
              <a:spLocks/>
            </p:cNvSpPr>
            <p:nvPr/>
          </p:nvSpPr>
          <p:spPr bwMode="auto">
            <a:xfrm>
              <a:off x="2649" y="996"/>
              <a:ext cx="14" cy="15"/>
            </a:xfrm>
            <a:custGeom>
              <a:avLst/>
              <a:gdLst>
                <a:gd name="T0" fmla="*/ 0 w 30"/>
                <a:gd name="T1" fmla="*/ 8 h 30"/>
                <a:gd name="T2" fmla="*/ 0 w 30"/>
                <a:gd name="T3" fmla="*/ 15 h 30"/>
                <a:gd name="T4" fmla="*/ 3 w 30"/>
                <a:gd name="T5" fmla="*/ 15 h 30"/>
                <a:gd name="T6" fmla="*/ 3 w 30"/>
                <a:gd name="T7" fmla="*/ 14 h 30"/>
                <a:gd name="T8" fmla="*/ 4 w 30"/>
                <a:gd name="T9" fmla="*/ 13 h 30"/>
                <a:gd name="T10" fmla="*/ 5 w 30"/>
                <a:gd name="T11" fmla="*/ 12 h 30"/>
                <a:gd name="T12" fmla="*/ 6 w 30"/>
                <a:gd name="T13" fmla="*/ 10 h 30"/>
                <a:gd name="T14" fmla="*/ 7 w 30"/>
                <a:gd name="T15" fmla="*/ 9 h 30"/>
                <a:gd name="T16" fmla="*/ 8 w 30"/>
                <a:gd name="T17" fmla="*/ 8 h 30"/>
                <a:gd name="T18" fmla="*/ 9 w 30"/>
                <a:gd name="T19" fmla="*/ 7 h 30"/>
                <a:gd name="T20" fmla="*/ 11 w 30"/>
                <a:gd name="T21" fmla="*/ 7 h 30"/>
                <a:gd name="T22" fmla="*/ 12 w 30"/>
                <a:gd name="T23" fmla="*/ 7 h 30"/>
                <a:gd name="T24" fmla="*/ 13 w 30"/>
                <a:gd name="T25" fmla="*/ 8 h 30"/>
                <a:gd name="T26" fmla="*/ 14 w 30"/>
                <a:gd name="T27" fmla="*/ 10 h 30"/>
                <a:gd name="T28" fmla="*/ 14 w 30"/>
                <a:gd name="T29" fmla="*/ 9 h 30"/>
                <a:gd name="T30" fmla="*/ 14 w 30"/>
                <a:gd name="T31" fmla="*/ 8 h 30"/>
                <a:gd name="T32" fmla="*/ 14 w 30"/>
                <a:gd name="T33" fmla="*/ 7 h 30"/>
                <a:gd name="T34" fmla="*/ 14 w 30"/>
                <a:gd name="T35" fmla="*/ 6 h 30"/>
                <a:gd name="T36" fmla="*/ 14 w 30"/>
                <a:gd name="T37" fmla="*/ 5 h 30"/>
                <a:gd name="T38" fmla="*/ 14 w 30"/>
                <a:gd name="T39" fmla="*/ 4 h 30"/>
                <a:gd name="T40" fmla="*/ 14 w 30"/>
                <a:gd name="T41" fmla="*/ 3 h 30"/>
                <a:gd name="T42" fmla="*/ 13 w 30"/>
                <a:gd name="T43" fmla="*/ 2 h 30"/>
                <a:gd name="T44" fmla="*/ 13 w 30"/>
                <a:gd name="T45" fmla="*/ 1 h 30"/>
                <a:gd name="T46" fmla="*/ 13 w 30"/>
                <a:gd name="T47" fmla="*/ 0 h 30"/>
                <a:gd name="T48" fmla="*/ 11 w 30"/>
                <a:gd name="T49" fmla="*/ 0 h 30"/>
                <a:gd name="T50" fmla="*/ 9 w 30"/>
                <a:gd name="T51" fmla="*/ 0 h 30"/>
                <a:gd name="T52" fmla="*/ 8 w 30"/>
                <a:gd name="T53" fmla="*/ 1 h 30"/>
                <a:gd name="T54" fmla="*/ 7 w 30"/>
                <a:gd name="T55" fmla="*/ 2 h 30"/>
                <a:gd name="T56" fmla="*/ 5 w 30"/>
                <a:gd name="T57" fmla="*/ 4 h 30"/>
                <a:gd name="T58" fmla="*/ 4 w 30"/>
                <a:gd name="T59" fmla="*/ 5 h 30"/>
                <a:gd name="T60" fmla="*/ 3 w 30"/>
                <a:gd name="T61" fmla="*/ 6 h 30"/>
                <a:gd name="T62" fmla="*/ 2 w 30"/>
                <a:gd name="T63" fmla="*/ 7 h 30"/>
                <a:gd name="T64" fmla="*/ 1 w 30"/>
                <a:gd name="T65" fmla="*/ 8 h 30"/>
                <a:gd name="T66" fmla="*/ 0 w 30"/>
                <a:gd name="T67" fmla="*/ 9 h 30"/>
                <a:gd name="T68" fmla="*/ 0 w 30"/>
                <a:gd name="T69" fmla="*/ 9 h 30"/>
                <a:gd name="T70" fmla="*/ 0 w 30"/>
                <a:gd name="T71" fmla="*/ 8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0" h="30">
                  <a:moveTo>
                    <a:pt x="0" y="15"/>
                  </a:moveTo>
                  <a:lnTo>
                    <a:pt x="0" y="30"/>
                  </a:lnTo>
                  <a:lnTo>
                    <a:pt x="6" y="30"/>
                  </a:lnTo>
                  <a:lnTo>
                    <a:pt x="6" y="28"/>
                  </a:lnTo>
                  <a:lnTo>
                    <a:pt x="9" y="25"/>
                  </a:lnTo>
                  <a:lnTo>
                    <a:pt x="10" y="23"/>
                  </a:lnTo>
                  <a:lnTo>
                    <a:pt x="13" y="20"/>
                  </a:lnTo>
                  <a:lnTo>
                    <a:pt x="15" y="18"/>
                  </a:lnTo>
                  <a:lnTo>
                    <a:pt x="18" y="15"/>
                  </a:lnTo>
                  <a:lnTo>
                    <a:pt x="20" y="14"/>
                  </a:lnTo>
                  <a:lnTo>
                    <a:pt x="23" y="13"/>
                  </a:lnTo>
                  <a:lnTo>
                    <a:pt x="25" y="13"/>
                  </a:lnTo>
                  <a:lnTo>
                    <a:pt x="27" y="15"/>
                  </a:lnTo>
                  <a:lnTo>
                    <a:pt x="30" y="19"/>
                  </a:lnTo>
                  <a:lnTo>
                    <a:pt x="30" y="17"/>
                  </a:lnTo>
                  <a:lnTo>
                    <a:pt x="29" y="15"/>
                  </a:lnTo>
                  <a:lnTo>
                    <a:pt x="29" y="13"/>
                  </a:lnTo>
                  <a:lnTo>
                    <a:pt x="29" y="12"/>
                  </a:lnTo>
                  <a:lnTo>
                    <a:pt x="29" y="9"/>
                  </a:lnTo>
                  <a:lnTo>
                    <a:pt x="29" y="8"/>
                  </a:lnTo>
                  <a:lnTo>
                    <a:pt x="29" y="5"/>
                  </a:lnTo>
                  <a:lnTo>
                    <a:pt x="27" y="4"/>
                  </a:lnTo>
                  <a:lnTo>
                    <a:pt x="27" y="2"/>
                  </a:lnTo>
                  <a:lnTo>
                    <a:pt x="27" y="0"/>
                  </a:lnTo>
                  <a:lnTo>
                    <a:pt x="24" y="0"/>
                  </a:lnTo>
                  <a:lnTo>
                    <a:pt x="20" y="0"/>
                  </a:lnTo>
                  <a:lnTo>
                    <a:pt x="18" y="2"/>
                  </a:lnTo>
                  <a:lnTo>
                    <a:pt x="15" y="4"/>
                  </a:lnTo>
                  <a:lnTo>
                    <a:pt x="11" y="7"/>
                  </a:lnTo>
                  <a:lnTo>
                    <a:pt x="9" y="9"/>
                  </a:lnTo>
                  <a:lnTo>
                    <a:pt x="6" y="12"/>
                  </a:lnTo>
                  <a:lnTo>
                    <a:pt x="4" y="14"/>
                  </a:lnTo>
                  <a:lnTo>
                    <a:pt x="3" y="15"/>
                  </a:lnTo>
                  <a:lnTo>
                    <a:pt x="0" y="17"/>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3" name="Freeform 158"/>
            <p:cNvSpPr>
              <a:spLocks/>
            </p:cNvSpPr>
            <p:nvPr/>
          </p:nvSpPr>
          <p:spPr bwMode="auto">
            <a:xfrm>
              <a:off x="2663" y="1004"/>
              <a:ext cx="1" cy="1"/>
            </a:xfrm>
            <a:custGeom>
              <a:avLst/>
              <a:gdLst>
                <a:gd name="T0" fmla="*/ 0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1 w 1"/>
                <a:gd name="T51" fmla="*/ 1 h 1"/>
                <a:gd name="T52" fmla="*/ 1 w 1"/>
                <a:gd name="T53" fmla="*/ 1 h 1"/>
                <a:gd name="T54" fmla="*/ 1 w 1"/>
                <a:gd name="T55" fmla="*/ 1 h 1"/>
                <a:gd name="T56" fmla="*/ 1 w 1"/>
                <a:gd name="T57" fmla="*/ 1 h 1"/>
                <a:gd name="T58" fmla="*/ 1 w 1"/>
                <a:gd name="T59" fmla="*/ 1 h 1"/>
                <a:gd name="T60" fmla="*/ 1 w 1"/>
                <a:gd name="T61" fmla="*/ 1 h 1"/>
                <a:gd name="T62" fmla="*/ 1 w 1"/>
                <a:gd name="T63" fmla="*/ 1 h 1"/>
                <a:gd name="T64" fmla="*/ 0 w 1"/>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1">
                  <a:moveTo>
                    <a:pt x="0" y="0"/>
                  </a:move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4" name="Freeform 159"/>
            <p:cNvSpPr>
              <a:spLocks noEditPoints="1"/>
            </p:cNvSpPr>
            <p:nvPr/>
          </p:nvSpPr>
          <p:spPr bwMode="auto">
            <a:xfrm>
              <a:off x="2455" y="939"/>
              <a:ext cx="209" cy="282"/>
            </a:xfrm>
            <a:custGeom>
              <a:avLst/>
              <a:gdLst>
                <a:gd name="T0" fmla="*/ 196 w 417"/>
                <a:gd name="T1" fmla="*/ 87 h 564"/>
                <a:gd name="T2" fmla="*/ 188 w 417"/>
                <a:gd name="T3" fmla="*/ 100 h 564"/>
                <a:gd name="T4" fmla="*/ 167 w 417"/>
                <a:gd name="T5" fmla="*/ 31 h 564"/>
                <a:gd name="T6" fmla="*/ 167 w 417"/>
                <a:gd name="T7" fmla="*/ 24 h 564"/>
                <a:gd name="T8" fmla="*/ 181 w 417"/>
                <a:gd name="T9" fmla="*/ 14 h 564"/>
                <a:gd name="T10" fmla="*/ 164 w 417"/>
                <a:gd name="T11" fmla="*/ 16 h 564"/>
                <a:gd name="T12" fmla="*/ 158 w 417"/>
                <a:gd name="T13" fmla="*/ 24 h 564"/>
                <a:gd name="T14" fmla="*/ 117 w 417"/>
                <a:gd name="T15" fmla="*/ 29 h 564"/>
                <a:gd name="T16" fmla="*/ 129 w 417"/>
                <a:gd name="T17" fmla="*/ 26 h 564"/>
                <a:gd name="T18" fmla="*/ 66 w 417"/>
                <a:gd name="T19" fmla="*/ 14 h 564"/>
                <a:gd name="T20" fmla="*/ 48 w 417"/>
                <a:gd name="T21" fmla="*/ 20 h 564"/>
                <a:gd name="T22" fmla="*/ 43 w 417"/>
                <a:gd name="T23" fmla="*/ 30 h 564"/>
                <a:gd name="T24" fmla="*/ 21 w 417"/>
                <a:gd name="T25" fmla="*/ 24 h 564"/>
                <a:gd name="T26" fmla="*/ 22 w 417"/>
                <a:gd name="T27" fmla="*/ 74 h 564"/>
                <a:gd name="T28" fmla="*/ 17 w 417"/>
                <a:gd name="T29" fmla="*/ 110 h 564"/>
                <a:gd name="T30" fmla="*/ 8 w 417"/>
                <a:gd name="T31" fmla="*/ 87 h 564"/>
                <a:gd name="T32" fmla="*/ 6 w 417"/>
                <a:gd name="T33" fmla="*/ 73 h 564"/>
                <a:gd name="T34" fmla="*/ 31 w 417"/>
                <a:gd name="T35" fmla="*/ 146 h 564"/>
                <a:gd name="T36" fmla="*/ 128 w 417"/>
                <a:gd name="T37" fmla="*/ 229 h 564"/>
                <a:gd name="T38" fmla="*/ 152 w 417"/>
                <a:gd name="T39" fmla="*/ 207 h 564"/>
                <a:gd name="T40" fmla="*/ 180 w 417"/>
                <a:gd name="T41" fmla="*/ 180 h 564"/>
                <a:gd name="T42" fmla="*/ 115 w 417"/>
                <a:gd name="T43" fmla="*/ 254 h 564"/>
                <a:gd name="T44" fmla="*/ 111 w 417"/>
                <a:gd name="T45" fmla="*/ 261 h 564"/>
                <a:gd name="T46" fmla="*/ 126 w 417"/>
                <a:gd name="T47" fmla="*/ 282 h 564"/>
                <a:gd name="T48" fmla="*/ 128 w 417"/>
                <a:gd name="T49" fmla="*/ 258 h 564"/>
                <a:gd name="T50" fmla="*/ 188 w 417"/>
                <a:gd name="T51" fmla="*/ 165 h 564"/>
                <a:gd name="T52" fmla="*/ 192 w 417"/>
                <a:gd name="T53" fmla="*/ 130 h 564"/>
                <a:gd name="T54" fmla="*/ 108 w 417"/>
                <a:gd name="T55" fmla="*/ 159 h 564"/>
                <a:gd name="T56" fmla="*/ 103 w 417"/>
                <a:gd name="T57" fmla="*/ 168 h 564"/>
                <a:gd name="T58" fmla="*/ 84 w 417"/>
                <a:gd name="T59" fmla="*/ 158 h 564"/>
                <a:gd name="T60" fmla="*/ 120 w 417"/>
                <a:gd name="T61" fmla="*/ 107 h 564"/>
                <a:gd name="T62" fmla="*/ 136 w 417"/>
                <a:gd name="T63" fmla="*/ 110 h 564"/>
                <a:gd name="T64" fmla="*/ 116 w 417"/>
                <a:gd name="T65" fmla="*/ 108 h 564"/>
                <a:gd name="T66" fmla="*/ 86 w 417"/>
                <a:gd name="T67" fmla="*/ 143 h 564"/>
                <a:gd name="T68" fmla="*/ 76 w 417"/>
                <a:gd name="T69" fmla="*/ 126 h 564"/>
                <a:gd name="T70" fmla="*/ 84 w 417"/>
                <a:gd name="T71" fmla="*/ 116 h 564"/>
                <a:gd name="T72" fmla="*/ 58 w 417"/>
                <a:gd name="T73" fmla="*/ 89 h 564"/>
                <a:gd name="T74" fmla="*/ 50 w 417"/>
                <a:gd name="T75" fmla="*/ 90 h 564"/>
                <a:gd name="T76" fmla="*/ 74 w 417"/>
                <a:gd name="T77" fmla="*/ 103 h 564"/>
                <a:gd name="T78" fmla="*/ 82 w 417"/>
                <a:gd name="T79" fmla="*/ 103 h 564"/>
                <a:gd name="T80" fmla="*/ 57 w 417"/>
                <a:gd name="T81" fmla="*/ 170 h 564"/>
                <a:gd name="T82" fmla="*/ 45 w 417"/>
                <a:gd name="T83" fmla="*/ 168 h 564"/>
                <a:gd name="T84" fmla="*/ 66 w 417"/>
                <a:gd name="T85" fmla="*/ 112 h 564"/>
                <a:gd name="T86" fmla="*/ 115 w 417"/>
                <a:gd name="T87" fmla="*/ 200 h 564"/>
                <a:gd name="T88" fmla="*/ 107 w 417"/>
                <a:gd name="T89" fmla="*/ 180 h 564"/>
                <a:gd name="T90" fmla="*/ 97 w 417"/>
                <a:gd name="T91" fmla="*/ 180 h 564"/>
                <a:gd name="T92" fmla="*/ 96 w 417"/>
                <a:gd name="T93" fmla="*/ 187 h 564"/>
                <a:gd name="T94" fmla="*/ 121 w 417"/>
                <a:gd name="T95" fmla="*/ 181 h 564"/>
                <a:gd name="T96" fmla="*/ 97 w 417"/>
                <a:gd name="T97" fmla="*/ 188 h 564"/>
                <a:gd name="T98" fmla="*/ 91 w 417"/>
                <a:gd name="T99" fmla="*/ 187 h 564"/>
                <a:gd name="T100" fmla="*/ 75 w 417"/>
                <a:gd name="T101" fmla="*/ 174 h 564"/>
                <a:gd name="T102" fmla="*/ 104 w 417"/>
                <a:gd name="T103" fmla="*/ 181 h 564"/>
                <a:gd name="T104" fmla="*/ 118 w 417"/>
                <a:gd name="T105" fmla="*/ 174 h 564"/>
                <a:gd name="T106" fmla="*/ 141 w 417"/>
                <a:gd name="T107" fmla="*/ 167 h 564"/>
                <a:gd name="T108" fmla="*/ 122 w 417"/>
                <a:gd name="T109" fmla="*/ 97 h 564"/>
                <a:gd name="T110" fmla="*/ 119 w 417"/>
                <a:gd name="T111" fmla="*/ 93 h 564"/>
                <a:gd name="T112" fmla="*/ 118 w 417"/>
                <a:gd name="T113" fmla="*/ 92 h 564"/>
                <a:gd name="T114" fmla="*/ 112 w 417"/>
                <a:gd name="T115" fmla="*/ 92 h 564"/>
                <a:gd name="T116" fmla="*/ 135 w 417"/>
                <a:gd name="T117" fmla="*/ 87 h 564"/>
                <a:gd name="T118" fmla="*/ 132 w 417"/>
                <a:gd name="T119" fmla="*/ 94 h 564"/>
                <a:gd name="T120" fmla="*/ 155 w 417"/>
                <a:gd name="T121" fmla="*/ 167 h 564"/>
                <a:gd name="T122" fmla="*/ 153 w 417"/>
                <a:gd name="T123" fmla="*/ 155 h 5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64">
                  <a:moveTo>
                    <a:pt x="415" y="131"/>
                  </a:moveTo>
                  <a:lnTo>
                    <a:pt x="415" y="135"/>
                  </a:lnTo>
                  <a:lnTo>
                    <a:pt x="415" y="138"/>
                  </a:lnTo>
                  <a:lnTo>
                    <a:pt x="413" y="141"/>
                  </a:lnTo>
                  <a:lnTo>
                    <a:pt x="413" y="145"/>
                  </a:lnTo>
                  <a:lnTo>
                    <a:pt x="412" y="147"/>
                  </a:lnTo>
                  <a:lnTo>
                    <a:pt x="411" y="151"/>
                  </a:lnTo>
                  <a:lnTo>
                    <a:pt x="410" y="155"/>
                  </a:lnTo>
                  <a:lnTo>
                    <a:pt x="409" y="157"/>
                  </a:lnTo>
                  <a:lnTo>
                    <a:pt x="407" y="161"/>
                  </a:lnTo>
                  <a:lnTo>
                    <a:pt x="405" y="163"/>
                  </a:lnTo>
                  <a:lnTo>
                    <a:pt x="399" y="157"/>
                  </a:lnTo>
                  <a:lnTo>
                    <a:pt x="399" y="166"/>
                  </a:lnTo>
                  <a:lnTo>
                    <a:pt x="397" y="167"/>
                  </a:lnTo>
                  <a:lnTo>
                    <a:pt x="396" y="168"/>
                  </a:lnTo>
                  <a:lnTo>
                    <a:pt x="395" y="169"/>
                  </a:lnTo>
                  <a:lnTo>
                    <a:pt x="394" y="171"/>
                  </a:lnTo>
                  <a:lnTo>
                    <a:pt x="392" y="172"/>
                  </a:lnTo>
                  <a:lnTo>
                    <a:pt x="391" y="173"/>
                  </a:lnTo>
                  <a:lnTo>
                    <a:pt x="390" y="174"/>
                  </a:lnTo>
                  <a:lnTo>
                    <a:pt x="389" y="174"/>
                  </a:lnTo>
                  <a:lnTo>
                    <a:pt x="387" y="176"/>
                  </a:lnTo>
                  <a:lnTo>
                    <a:pt x="386" y="176"/>
                  </a:lnTo>
                  <a:lnTo>
                    <a:pt x="385" y="174"/>
                  </a:lnTo>
                  <a:lnTo>
                    <a:pt x="384" y="173"/>
                  </a:lnTo>
                  <a:lnTo>
                    <a:pt x="384" y="172"/>
                  </a:lnTo>
                  <a:lnTo>
                    <a:pt x="383" y="169"/>
                  </a:lnTo>
                  <a:lnTo>
                    <a:pt x="383" y="168"/>
                  </a:lnTo>
                  <a:lnTo>
                    <a:pt x="383" y="167"/>
                  </a:lnTo>
                  <a:lnTo>
                    <a:pt x="383" y="164"/>
                  </a:lnTo>
                  <a:lnTo>
                    <a:pt x="381" y="163"/>
                  </a:lnTo>
                  <a:lnTo>
                    <a:pt x="381" y="162"/>
                  </a:lnTo>
                  <a:lnTo>
                    <a:pt x="380" y="161"/>
                  </a:lnTo>
                  <a:lnTo>
                    <a:pt x="378" y="193"/>
                  </a:lnTo>
                  <a:lnTo>
                    <a:pt x="378" y="194"/>
                  </a:lnTo>
                  <a:lnTo>
                    <a:pt x="376" y="195"/>
                  </a:lnTo>
                  <a:lnTo>
                    <a:pt x="375" y="198"/>
                  </a:lnTo>
                  <a:lnTo>
                    <a:pt x="375" y="199"/>
                  </a:lnTo>
                  <a:lnTo>
                    <a:pt x="374" y="200"/>
                  </a:lnTo>
                  <a:lnTo>
                    <a:pt x="373" y="202"/>
                  </a:lnTo>
                  <a:lnTo>
                    <a:pt x="371" y="202"/>
                  </a:lnTo>
                  <a:lnTo>
                    <a:pt x="369" y="203"/>
                  </a:lnTo>
                  <a:lnTo>
                    <a:pt x="368" y="203"/>
                  </a:lnTo>
                  <a:lnTo>
                    <a:pt x="365" y="202"/>
                  </a:lnTo>
                  <a:lnTo>
                    <a:pt x="363" y="189"/>
                  </a:lnTo>
                  <a:lnTo>
                    <a:pt x="361" y="178"/>
                  </a:lnTo>
                  <a:lnTo>
                    <a:pt x="360" y="166"/>
                  </a:lnTo>
                  <a:lnTo>
                    <a:pt x="359" y="155"/>
                  </a:lnTo>
                  <a:lnTo>
                    <a:pt x="358" y="143"/>
                  </a:lnTo>
                  <a:lnTo>
                    <a:pt x="355" y="132"/>
                  </a:lnTo>
                  <a:lnTo>
                    <a:pt x="353" y="121"/>
                  </a:lnTo>
                  <a:lnTo>
                    <a:pt x="349" y="111"/>
                  </a:lnTo>
                  <a:lnTo>
                    <a:pt x="344" y="101"/>
                  </a:lnTo>
                  <a:lnTo>
                    <a:pt x="339" y="91"/>
                  </a:lnTo>
                  <a:lnTo>
                    <a:pt x="350" y="86"/>
                  </a:lnTo>
                  <a:lnTo>
                    <a:pt x="333" y="65"/>
                  </a:lnTo>
                  <a:lnTo>
                    <a:pt x="334" y="61"/>
                  </a:lnTo>
                  <a:lnTo>
                    <a:pt x="335" y="58"/>
                  </a:lnTo>
                  <a:lnTo>
                    <a:pt x="338" y="57"/>
                  </a:lnTo>
                  <a:lnTo>
                    <a:pt x="340" y="57"/>
                  </a:lnTo>
                  <a:lnTo>
                    <a:pt x="343" y="57"/>
                  </a:lnTo>
                  <a:lnTo>
                    <a:pt x="347" y="58"/>
                  </a:lnTo>
                  <a:lnTo>
                    <a:pt x="350" y="59"/>
                  </a:lnTo>
                  <a:lnTo>
                    <a:pt x="353" y="61"/>
                  </a:lnTo>
                  <a:lnTo>
                    <a:pt x="356" y="61"/>
                  </a:lnTo>
                  <a:lnTo>
                    <a:pt x="360" y="59"/>
                  </a:lnTo>
                  <a:lnTo>
                    <a:pt x="359" y="54"/>
                  </a:lnTo>
                  <a:lnTo>
                    <a:pt x="358" y="52"/>
                  </a:lnTo>
                  <a:lnTo>
                    <a:pt x="355" y="51"/>
                  </a:lnTo>
                  <a:lnTo>
                    <a:pt x="353" y="49"/>
                  </a:lnTo>
                  <a:lnTo>
                    <a:pt x="350" y="49"/>
                  </a:lnTo>
                  <a:lnTo>
                    <a:pt x="347" y="49"/>
                  </a:lnTo>
                  <a:lnTo>
                    <a:pt x="343" y="51"/>
                  </a:lnTo>
                  <a:lnTo>
                    <a:pt x="339" y="49"/>
                  </a:lnTo>
                  <a:lnTo>
                    <a:pt x="337" y="49"/>
                  </a:lnTo>
                  <a:lnTo>
                    <a:pt x="333" y="47"/>
                  </a:lnTo>
                  <a:lnTo>
                    <a:pt x="335" y="44"/>
                  </a:lnTo>
                  <a:lnTo>
                    <a:pt x="339" y="42"/>
                  </a:lnTo>
                  <a:lnTo>
                    <a:pt x="342" y="39"/>
                  </a:lnTo>
                  <a:lnTo>
                    <a:pt x="345" y="38"/>
                  </a:lnTo>
                  <a:lnTo>
                    <a:pt x="348" y="38"/>
                  </a:lnTo>
                  <a:lnTo>
                    <a:pt x="352" y="38"/>
                  </a:lnTo>
                  <a:lnTo>
                    <a:pt x="354" y="38"/>
                  </a:lnTo>
                  <a:lnTo>
                    <a:pt x="356" y="39"/>
                  </a:lnTo>
                  <a:lnTo>
                    <a:pt x="359" y="41"/>
                  </a:lnTo>
                  <a:lnTo>
                    <a:pt x="361" y="42"/>
                  </a:lnTo>
                  <a:lnTo>
                    <a:pt x="363" y="43"/>
                  </a:lnTo>
                  <a:lnTo>
                    <a:pt x="363" y="42"/>
                  </a:lnTo>
                  <a:lnTo>
                    <a:pt x="361" y="41"/>
                  </a:lnTo>
                  <a:lnTo>
                    <a:pt x="361" y="38"/>
                  </a:lnTo>
                  <a:lnTo>
                    <a:pt x="360" y="37"/>
                  </a:lnTo>
                  <a:lnTo>
                    <a:pt x="360" y="35"/>
                  </a:lnTo>
                  <a:lnTo>
                    <a:pt x="360" y="33"/>
                  </a:lnTo>
                  <a:lnTo>
                    <a:pt x="360" y="31"/>
                  </a:lnTo>
                  <a:lnTo>
                    <a:pt x="361" y="28"/>
                  </a:lnTo>
                  <a:lnTo>
                    <a:pt x="361" y="26"/>
                  </a:lnTo>
                  <a:lnTo>
                    <a:pt x="363" y="23"/>
                  </a:lnTo>
                  <a:lnTo>
                    <a:pt x="363" y="25"/>
                  </a:lnTo>
                  <a:lnTo>
                    <a:pt x="361" y="25"/>
                  </a:lnTo>
                  <a:lnTo>
                    <a:pt x="360" y="26"/>
                  </a:lnTo>
                  <a:lnTo>
                    <a:pt x="359" y="27"/>
                  </a:lnTo>
                  <a:lnTo>
                    <a:pt x="358" y="27"/>
                  </a:lnTo>
                  <a:lnTo>
                    <a:pt x="356" y="27"/>
                  </a:lnTo>
                  <a:lnTo>
                    <a:pt x="355" y="27"/>
                  </a:lnTo>
                  <a:lnTo>
                    <a:pt x="354" y="27"/>
                  </a:lnTo>
                  <a:lnTo>
                    <a:pt x="356" y="30"/>
                  </a:lnTo>
                  <a:lnTo>
                    <a:pt x="352" y="30"/>
                  </a:lnTo>
                  <a:lnTo>
                    <a:pt x="348" y="30"/>
                  </a:lnTo>
                  <a:lnTo>
                    <a:pt x="343" y="30"/>
                  </a:lnTo>
                  <a:lnTo>
                    <a:pt x="337" y="30"/>
                  </a:lnTo>
                  <a:lnTo>
                    <a:pt x="332" y="31"/>
                  </a:lnTo>
                  <a:lnTo>
                    <a:pt x="327" y="32"/>
                  </a:lnTo>
                  <a:lnTo>
                    <a:pt x="322" y="33"/>
                  </a:lnTo>
                  <a:lnTo>
                    <a:pt x="317" y="35"/>
                  </a:lnTo>
                  <a:lnTo>
                    <a:pt x="313" y="36"/>
                  </a:lnTo>
                  <a:lnTo>
                    <a:pt x="309" y="38"/>
                  </a:lnTo>
                  <a:lnTo>
                    <a:pt x="313" y="38"/>
                  </a:lnTo>
                  <a:lnTo>
                    <a:pt x="318" y="37"/>
                  </a:lnTo>
                  <a:lnTo>
                    <a:pt x="322" y="36"/>
                  </a:lnTo>
                  <a:lnTo>
                    <a:pt x="327" y="35"/>
                  </a:lnTo>
                  <a:lnTo>
                    <a:pt x="332" y="33"/>
                  </a:lnTo>
                  <a:lnTo>
                    <a:pt x="335" y="33"/>
                  </a:lnTo>
                  <a:lnTo>
                    <a:pt x="339" y="32"/>
                  </a:lnTo>
                  <a:lnTo>
                    <a:pt x="343" y="32"/>
                  </a:lnTo>
                  <a:lnTo>
                    <a:pt x="347" y="33"/>
                  </a:lnTo>
                  <a:lnTo>
                    <a:pt x="350" y="36"/>
                  </a:lnTo>
                  <a:lnTo>
                    <a:pt x="344" y="38"/>
                  </a:lnTo>
                  <a:lnTo>
                    <a:pt x="338" y="39"/>
                  </a:lnTo>
                  <a:lnTo>
                    <a:pt x="330" y="42"/>
                  </a:lnTo>
                  <a:lnTo>
                    <a:pt x="323" y="44"/>
                  </a:lnTo>
                  <a:lnTo>
                    <a:pt x="316" y="47"/>
                  </a:lnTo>
                  <a:lnTo>
                    <a:pt x="308" y="49"/>
                  </a:lnTo>
                  <a:lnTo>
                    <a:pt x="301" y="51"/>
                  </a:lnTo>
                  <a:lnTo>
                    <a:pt x="293" y="52"/>
                  </a:lnTo>
                  <a:lnTo>
                    <a:pt x="286" y="53"/>
                  </a:lnTo>
                  <a:lnTo>
                    <a:pt x="280" y="53"/>
                  </a:lnTo>
                  <a:lnTo>
                    <a:pt x="301" y="53"/>
                  </a:lnTo>
                  <a:lnTo>
                    <a:pt x="296" y="57"/>
                  </a:lnTo>
                  <a:lnTo>
                    <a:pt x="291" y="59"/>
                  </a:lnTo>
                  <a:lnTo>
                    <a:pt x="286" y="62"/>
                  </a:lnTo>
                  <a:lnTo>
                    <a:pt x="281" y="63"/>
                  </a:lnTo>
                  <a:lnTo>
                    <a:pt x="275" y="64"/>
                  </a:lnTo>
                  <a:lnTo>
                    <a:pt x="269" y="64"/>
                  </a:lnTo>
                  <a:lnTo>
                    <a:pt x="262" y="64"/>
                  </a:lnTo>
                  <a:lnTo>
                    <a:pt x="256" y="64"/>
                  </a:lnTo>
                  <a:lnTo>
                    <a:pt x="250" y="63"/>
                  </a:lnTo>
                  <a:lnTo>
                    <a:pt x="244" y="62"/>
                  </a:lnTo>
                  <a:lnTo>
                    <a:pt x="241" y="59"/>
                  </a:lnTo>
                  <a:lnTo>
                    <a:pt x="238" y="58"/>
                  </a:lnTo>
                  <a:lnTo>
                    <a:pt x="234" y="57"/>
                  </a:lnTo>
                  <a:lnTo>
                    <a:pt x="230" y="56"/>
                  </a:lnTo>
                  <a:lnTo>
                    <a:pt x="226" y="54"/>
                  </a:lnTo>
                  <a:lnTo>
                    <a:pt x="223" y="53"/>
                  </a:lnTo>
                  <a:lnTo>
                    <a:pt x="219" y="51"/>
                  </a:lnTo>
                  <a:lnTo>
                    <a:pt x="218" y="48"/>
                  </a:lnTo>
                  <a:lnTo>
                    <a:pt x="216" y="46"/>
                  </a:lnTo>
                  <a:lnTo>
                    <a:pt x="216" y="42"/>
                  </a:lnTo>
                  <a:lnTo>
                    <a:pt x="221" y="44"/>
                  </a:lnTo>
                  <a:lnTo>
                    <a:pt x="225" y="47"/>
                  </a:lnTo>
                  <a:lnTo>
                    <a:pt x="230" y="49"/>
                  </a:lnTo>
                  <a:lnTo>
                    <a:pt x="235" y="52"/>
                  </a:lnTo>
                  <a:lnTo>
                    <a:pt x="240" y="53"/>
                  </a:lnTo>
                  <a:lnTo>
                    <a:pt x="245" y="54"/>
                  </a:lnTo>
                  <a:lnTo>
                    <a:pt x="250" y="56"/>
                  </a:lnTo>
                  <a:lnTo>
                    <a:pt x="256" y="57"/>
                  </a:lnTo>
                  <a:lnTo>
                    <a:pt x="261" y="57"/>
                  </a:lnTo>
                  <a:lnTo>
                    <a:pt x="267" y="57"/>
                  </a:lnTo>
                  <a:lnTo>
                    <a:pt x="262" y="54"/>
                  </a:lnTo>
                  <a:lnTo>
                    <a:pt x="257" y="52"/>
                  </a:lnTo>
                  <a:lnTo>
                    <a:pt x="252" y="51"/>
                  </a:lnTo>
                  <a:lnTo>
                    <a:pt x="246" y="51"/>
                  </a:lnTo>
                  <a:lnTo>
                    <a:pt x="241" y="49"/>
                  </a:lnTo>
                  <a:lnTo>
                    <a:pt x="235" y="48"/>
                  </a:lnTo>
                  <a:lnTo>
                    <a:pt x="230" y="47"/>
                  </a:lnTo>
                  <a:lnTo>
                    <a:pt x="225" y="44"/>
                  </a:lnTo>
                  <a:lnTo>
                    <a:pt x="220" y="41"/>
                  </a:lnTo>
                  <a:lnTo>
                    <a:pt x="216" y="36"/>
                  </a:lnTo>
                  <a:lnTo>
                    <a:pt x="214" y="44"/>
                  </a:lnTo>
                  <a:lnTo>
                    <a:pt x="207" y="39"/>
                  </a:lnTo>
                  <a:lnTo>
                    <a:pt x="199" y="36"/>
                  </a:lnTo>
                  <a:lnTo>
                    <a:pt x="192" y="35"/>
                  </a:lnTo>
                  <a:lnTo>
                    <a:pt x="183" y="35"/>
                  </a:lnTo>
                  <a:lnTo>
                    <a:pt x="174" y="36"/>
                  </a:lnTo>
                  <a:lnTo>
                    <a:pt x="166" y="36"/>
                  </a:lnTo>
                  <a:lnTo>
                    <a:pt x="157" y="36"/>
                  </a:lnTo>
                  <a:lnTo>
                    <a:pt x="148" y="35"/>
                  </a:lnTo>
                  <a:lnTo>
                    <a:pt x="140" y="32"/>
                  </a:lnTo>
                  <a:lnTo>
                    <a:pt x="131" y="27"/>
                  </a:lnTo>
                  <a:lnTo>
                    <a:pt x="133" y="32"/>
                  </a:lnTo>
                  <a:lnTo>
                    <a:pt x="136" y="37"/>
                  </a:lnTo>
                  <a:lnTo>
                    <a:pt x="138" y="41"/>
                  </a:lnTo>
                  <a:lnTo>
                    <a:pt x="142" y="43"/>
                  </a:lnTo>
                  <a:lnTo>
                    <a:pt x="145" y="47"/>
                  </a:lnTo>
                  <a:lnTo>
                    <a:pt x="147" y="49"/>
                  </a:lnTo>
                  <a:lnTo>
                    <a:pt x="150" y="52"/>
                  </a:lnTo>
                  <a:lnTo>
                    <a:pt x="152" y="54"/>
                  </a:lnTo>
                  <a:lnTo>
                    <a:pt x="155" y="58"/>
                  </a:lnTo>
                  <a:lnTo>
                    <a:pt x="157" y="62"/>
                  </a:lnTo>
                  <a:lnTo>
                    <a:pt x="150" y="58"/>
                  </a:lnTo>
                  <a:lnTo>
                    <a:pt x="142" y="56"/>
                  </a:lnTo>
                  <a:lnTo>
                    <a:pt x="136" y="54"/>
                  </a:lnTo>
                  <a:lnTo>
                    <a:pt x="130" y="52"/>
                  </a:lnTo>
                  <a:lnTo>
                    <a:pt x="122" y="51"/>
                  </a:lnTo>
                  <a:lnTo>
                    <a:pt x="116" y="48"/>
                  </a:lnTo>
                  <a:lnTo>
                    <a:pt x="110" y="46"/>
                  </a:lnTo>
                  <a:lnTo>
                    <a:pt x="102" y="43"/>
                  </a:lnTo>
                  <a:lnTo>
                    <a:pt x="96" y="39"/>
                  </a:lnTo>
                  <a:lnTo>
                    <a:pt x="89" y="36"/>
                  </a:lnTo>
                  <a:lnTo>
                    <a:pt x="91" y="32"/>
                  </a:lnTo>
                  <a:lnTo>
                    <a:pt x="93" y="27"/>
                  </a:lnTo>
                  <a:lnTo>
                    <a:pt x="91" y="23"/>
                  </a:lnTo>
                  <a:lnTo>
                    <a:pt x="90" y="20"/>
                  </a:lnTo>
                  <a:lnTo>
                    <a:pt x="89" y="16"/>
                  </a:lnTo>
                  <a:lnTo>
                    <a:pt x="86" y="12"/>
                  </a:lnTo>
                  <a:lnTo>
                    <a:pt x="85" y="9"/>
                  </a:lnTo>
                  <a:lnTo>
                    <a:pt x="84" y="5"/>
                  </a:lnTo>
                  <a:lnTo>
                    <a:pt x="83" y="2"/>
                  </a:lnTo>
                  <a:lnTo>
                    <a:pt x="83" y="0"/>
                  </a:lnTo>
                  <a:lnTo>
                    <a:pt x="78" y="21"/>
                  </a:lnTo>
                  <a:lnTo>
                    <a:pt x="79" y="26"/>
                  </a:lnTo>
                  <a:lnTo>
                    <a:pt x="80" y="32"/>
                  </a:lnTo>
                  <a:lnTo>
                    <a:pt x="81" y="37"/>
                  </a:lnTo>
                  <a:lnTo>
                    <a:pt x="81" y="43"/>
                  </a:lnTo>
                  <a:lnTo>
                    <a:pt x="83" y="49"/>
                  </a:lnTo>
                  <a:lnTo>
                    <a:pt x="84" y="54"/>
                  </a:lnTo>
                  <a:lnTo>
                    <a:pt x="86" y="59"/>
                  </a:lnTo>
                  <a:lnTo>
                    <a:pt x="90" y="63"/>
                  </a:lnTo>
                  <a:lnTo>
                    <a:pt x="96" y="65"/>
                  </a:lnTo>
                  <a:lnTo>
                    <a:pt x="104" y="68"/>
                  </a:lnTo>
                  <a:lnTo>
                    <a:pt x="98" y="74"/>
                  </a:lnTo>
                  <a:lnTo>
                    <a:pt x="90" y="72"/>
                  </a:lnTo>
                  <a:lnTo>
                    <a:pt x="84" y="68"/>
                  </a:lnTo>
                  <a:lnTo>
                    <a:pt x="76" y="62"/>
                  </a:lnTo>
                  <a:lnTo>
                    <a:pt x="72" y="56"/>
                  </a:lnTo>
                  <a:lnTo>
                    <a:pt x="65" y="49"/>
                  </a:lnTo>
                  <a:lnTo>
                    <a:pt x="60" y="42"/>
                  </a:lnTo>
                  <a:lnTo>
                    <a:pt x="57" y="35"/>
                  </a:lnTo>
                  <a:lnTo>
                    <a:pt x="53" y="28"/>
                  </a:lnTo>
                  <a:lnTo>
                    <a:pt x="50" y="22"/>
                  </a:lnTo>
                  <a:lnTo>
                    <a:pt x="48" y="17"/>
                  </a:lnTo>
                  <a:lnTo>
                    <a:pt x="50" y="32"/>
                  </a:lnTo>
                  <a:lnTo>
                    <a:pt x="45" y="35"/>
                  </a:lnTo>
                  <a:lnTo>
                    <a:pt x="43" y="38"/>
                  </a:lnTo>
                  <a:lnTo>
                    <a:pt x="42" y="42"/>
                  </a:lnTo>
                  <a:lnTo>
                    <a:pt x="42" y="47"/>
                  </a:lnTo>
                  <a:lnTo>
                    <a:pt x="42" y="52"/>
                  </a:lnTo>
                  <a:lnTo>
                    <a:pt x="42" y="57"/>
                  </a:lnTo>
                  <a:lnTo>
                    <a:pt x="43" y="62"/>
                  </a:lnTo>
                  <a:lnTo>
                    <a:pt x="44" y="67"/>
                  </a:lnTo>
                  <a:lnTo>
                    <a:pt x="44" y="72"/>
                  </a:lnTo>
                  <a:lnTo>
                    <a:pt x="44" y="77"/>
                  </a:lnTo>
                  <a:lnTo>
                    <a:pt x="44" y="83"/>
                  </a:lnTo>
                  <a:lnTo>
                    <a:pt x="45" y="88"/>
                  </a:lnTo>
                  <a:lnTo>
                    <a:pt x="45" y="94"/>
                  </a:lnTo>
                  <a:lnTo>
                    <a:pt x="45" y="99"/>
                  </a:lnTo>
                  <a:lnTo>
                    <a:pt x="47" y="104"/>
                  </a:lnTo>
                  <a:lnTo>
                    <a:pt x="47" y="109"/>
                  </a:lnTo>
                  <a:lnTo>
                    <a:pt x="48" y="114"/>
                  </a:lnTo>
                  <a:lnTo>
                    <a:pt x="48" y="117"/>
                  </a:lnTo>
                  <a:lnTo>
                    <a:pt x="49" y="122"/>
                  </a:lnTo>
                  <a:lnTo>
                    <a:pt x="50" y="127"/>
                  </a:lnTo>
                  <a:lnTo>
                    <a:pt x="47" y="132"/>
                  </a:lnTo>
                  <a:lnTo>
                    <a:pt x="45" y="140"/>
                  </a:lnTo>
                  <a:lnTo>
                    <a:pt x="44" y="147"/>
                  </a:lnTo>
                  <a:lnTo>
                    <a:pt x="45" y="155"/>
                  </a:lnTo>
                  <a:lnTo>
                    <a:pt x="45" y="163"/>
                  </a:lnTo>
                  <a:lnTo>
                    <a:pt x="47" y="172"/>
                  </a:lnTo>
                  <a:lnTo>
                    <a:pt x="48" y="181"/>
                  </a:lnTo>
                  <a:lnTo>
                    <a:pt x="48" y="189"/>
                  </a:lnTo>
                  <a:lnTo>
                    <a:pt x="47" y="197"/>
                  </a:lnTo>
                  <a:lnTo>
                    <a:pt x="44" y="205"/>
                  </a:lnTo>
                  <a:lnTo>
                    <a:pt x="42" y="204"/>
                  </a:lnTo>
                  <a:lnTo>
                    <a:pt x="39" y="202"/>
                  </a:lnTo>
                  <a:lnTo>
                    <a:pt x="38" y="199"/>
                  </a:lnTo>
                  <a:lnTo>
                    <a:pt x="38" y="197"/>
                  </a:lnTo>
                  <a:lnTo>
                    <a:pt x="38" y="193"/>
                  </a:lnTo>
                  <a:lnTo>
                    <a:pt x="38" y="190"/>
                  </a:lnTo>
                  <a:lnTo>
                    <a:pt x="38" y="187"/>
                  </a:lnTo>
                  <a:lnTo>
                    <a:pt x="38" y="184"/>
                  </a:lnTo>
                  <a:lnTo>
                    <a:pt x="38" y="181"/>
                  </a:lnTo>
                  <a:lnTo>
                    <a:pt x="38" y="178"/>
                  </a:lnTo>
                  <a:lnTo>
                    <a:pt x="36" y="220"/>
                  </a:lnTo>
                  <a:lnTo>
                    <a:pt x="33" y="220"/>
                  </a:lnTo>
                  <a:lnTo>
                    <a:pt x="32" y="218"/>
                  </a:lnTo>
                  <a:lnTo>
                    <a:pt x="31" y="215"/>
                  </a:lnTo>
                  <a:lnTo>
                    <a:pt x="29" y="213"/>
                  </a:lnTo>
                  <a:lnTo>
                    <a:pt x="27" y="210"/>
                  </a:lnTo>
                  <a:lnTo>
                    <a:pt x="26" y="208"/>
                  </a:lnTo>
                  <a:lnTo>
                    <a:pt x="24" y="205"/>
                  </a:lnTo>
                  <a:lnTo>
                    <a:pt x="24" y="203"/>
                  </a:lnTo>
                  <a:lnTo>
                    <a:pt x="24" y="200"/>
                  </a:lnTo>
                  <a:lnTo>
                    <a:pt x="24" y="198"/>
                  </a:lnTo>
                  <a:lnTo>
                    <a:pt x="27" y="195"/>
                  </a:lnTo>
                  <a:lnTo>
                    <a:pt x="24" y="194"/>
                  </a:lnTo>
                  <a:lnTo>
                    <a:pt x="24" y="192"/>
                  </a:lnTo>
                  <a:lnTo>
                    <a:pt x="23" y="189"/>
                  </a:lnTo>
                  <a:lnTo>
                    <a:pt x="23" y="185"/>
                  </a:lnTo>
                  <a:lnTo>
                    <a:pt x="22" y="183"/>
                  </a:lnTo>
                  <a:lnTo>
                    <a:pt x="22" y="179"/>
                  </a:lnTo>
                  <a:lnTo>
                    <a:pt x="21" y="177"/>
                  </a:lnTo>
                  <a:lnTo>
                    <a:pt x="18" y="174"/>
                  </a:lnTo>
                  <a:lnTo>
                    <a:pt x="16" y="174"/>
                  </a:lnTo>
                  <a:lnTo>
                    <a:pt x="12" y="176"/>
                  </a:lnTo>
                  <a:lnTo>
                    <a:pt x="12" y="174"/>
                  </a:lnTo>
                  <a:lnTo>
                    <a:pt x="12" y="172"/>
                  </a:lnTo>
                  <a:lnTo>
                    <a:pt x="12" y="171"/>
                  </a:lnTo>
                  <a:lnTo>
                    <a:pt x="12" y="169"/>
                  </a:lnTo>
                  <a:lnTo>
                    <a:pt x="12" y="167"/>
                  </a:lnTo>
                  <a:lnTo>
                    <a:pt x="12" y="166"/>
                  </a:lnTo>
                  <a:lnTo>
                    <a:pt x="12" y="164"/>
                  </a:lnTo>
                  <a:lnTo>
                    <a:pt x="12" y="163"/>
                  </a:lnTo>
                  <a:lnTo>
                    <a:pt x="13" y="162"/>
                  </a:lnTo>
                  <a:lnTo>
                    <a:pt x="15" y="161"/>
                  </a:lnTo>
                  <a:lnTo>
                    <a:pt x="21" y="172"/>
                  </a:lnTo>
                  <a:lnTo>
                    <a:pt x="22" y="166"/>
                  </a:lnTo>
                  <a:lnTo>
                    <a:pt x="22" y="161"/>
                  </a:lnTo>
                  <a:lnTo>
                    <a:pt x="21" y="157"/>
                  </a:lnTo>
                  <a:lnTo>
                    <a:pt x="19" y="153"/>
                  </a:lnTo>
                  <a:lnTo>
                    <a:pt x="17" y="151"/>
                  </a:lnTo>
                  <a:lnTo>
                    <a:pt x="13" y="147"/>
                  </a:lnTo>
                  <a:lnTo>
                    <a:pt x="11" y="145"/>
                  </a:lnTo>
                  <a:lnTo>
                    <a:pt x="8" y="141"/>
                  </a:lnTo>
                  <a:lnTo>
                    <a:pt x="6" y="137"/>
                  </a:lnTo>
                  <a:lnTo>
                    <a:pt x="6" y="134"/>
                  </a:lnTo>
                  <a:lnTo>
                    <a:pt x="0" y="140"/>
                  </a:lnTo>
                  <a:lnTo>
                    <a:pt x="1" y="155"/>
                  </a:lnTo>
                  <a:lnTo>
                    <a:pt x="5" y="167"/>
                  </a:lnTo>
                  <a:lnTo>
                    <a:pt x="7" y="178"/>
                  </a:lnTo>
                  <a:lnTo>
                    <a:pt x="11" y="188"/>
                  </a:lnTo>
                  <a:lnTo>
                    <a:pt x="16" y="198"/>
                  </a:lnTo>
                  <a:lnTo>
                    <a:pt x="21" y="206"/>
                  </a:lnTo>
                  <a:lnTo>
                    <a:pt x="26" y="216"/>
                  </a:lnTo>
                  <a:lnTo>
                    <a:pt x="31" y="228"/>
                  </a:lnTo>
                  <a:lnTo>
                    <a:pt x="36" y="239"/>
                  </a:lnTo>
                  <a:lnTo>
                    <a:pt x="42" y="252"/>
                  </a:lnTo>
                  <a:lnTo>
                    <a:pt x="42" y="229"/>
                  </a:lnTo>
                  <a:lnTo>
                    <a:pt x="48" y="241"/>
                  </a:lnTo>
                  <a:lnTo>
                    <a:pt x="53" y="256"/>
                  </a:lnTo>
                  <a:lnTo>
                    <a:pt x="58" y="273"/>
                  </a:lnTo>
                  <a:lnTo>
                    <a:pt x="62" y="291"/>
                  </a:lnTo>
                  <a:lnTo>
                    <a:pt x="65" y="308"/>
                  </a:lnTo>
                  <a:lnTo>
                    <a:pt x="70" y="326"/>
                  </a:lnTo>
                  <a:lnTo>
                    <a:pt x="76" y="344"/>
                  </a:lnTo>
                  <a:lnTo>
                    <a:pt x="83" y="361"/>
                  </a:lnTo>
                  <a:lnTo>
                    <a:pt x="93" y="377"/>
                  </a:lnTo>
                  <a:lnTo>
                    <a:pt x="104" y="392"/>
                  </a:lnTo>
                  <a:lnTo>
                    <a:pt x="115" y="401"/>
                  </a:lnTo>
                  <a:lnTo>
                    <a:pt x="125" y="411"/>
                  </a:lnTo>
                  <a:lnTo>
                    <a:pt x="136" y="420"/>
                  </a:lnTo>
                  <a:lnTo>
                    <a:pt x="147" y="432"/>
                  </a:lnTo>
                  <a:lnTo>
                    <a:pt x="158" y="440"/>
                  </a:lnTo>
                  <a:lnTo>
                    <a:pt x="171" y="449"/>
                  </a:lnTo>
                  <a:lnTo>
                    <a:pt x="182" y="456"/>
                  </a:lnTo>
                  <a:lnTo>
                    <a:pt x="195" y="460"/>
                  </a:lnTo>
                  <a:lnTo>
                    <a:pt x="209" y="463"/>
                  </a:lnTo>
                  <a:lnTo>
                    <a:pt x="223" y="463"/>
                  </a:lnTo>
                  <a:lnTo>
                    <a:pt x="234" y="463"/>
                  </a:lnTo>
                  <a:lnTo>
                    <a:pt x="245" y="461"/>
                  </a:lnTo>
                  <a:lnTo>
                    <a:pt x="256" y="458"/>
                  </a:lnTo>
                  <a:lnTo>
                    <a:pt x="266" y="454"/>
                  </a:lnTo>
                  <a:lnTo>
                    <a:pt x="276" y="448"/>
                  </a:lnTo>
                  <a:lnTo>
                    <a:pt x="286" y="440"/>
                  </a:lnTo>
                  <a:lnTo>
                    <a:pt x="295" y="433"/>
                  </a:lnTo>
                  <a:lnTo>
                    <a:pt x="303" y="424"/>
                  </a:lnTo>
                  <a:lnTo>
                    <a:pt x="311" y="416"/>
                  </a:lnTo>
                  <a:lnTo>
                    <a:pt x="318" y="407"/>
                  </a:lnTo>
                  <a:lnTo>
                    <a:pt x="316" y="404"/>
                  </a:lnTo>
                  <a:lnTo>
                    <a:pt x="304" y="417"/>
                  </a:lnTo>
                  <a:lnTo>
                    <a:pt x="306" y="418"/>
                  </a:lnTo>
                  <a:lnTo>
                    <a:pt x="304" y="417"/>
                  </a:lnTo>
                  <a:lnTo>
                    <a:pt x="303" y="417"/>
                  </a:lnTo>
                  <a:lnTo>
                    <a:pt x="303" y="416"/>
                  </a:lnTo>
                  <a:lnTo>
                    <a:pt x="303" y="414"/>
                  </a:lnTo>
                  <a:lnTo>
                    <a:pt x="303" y="413"/>
                  </a:lnTo>
                  <a:lnTo>
                    <a:pt x="311" y="403"/>
                  </a:lnTo>
                  <a:lnTo>
                    <a:pt x="317" y="393"/>
                  </a:lnTo>
                  <a:lnTo>
                    <a:pt x="324" y="383"/>
                  </a:lnTo>
                  <a:lnTo>
                    <a:pt x="332" y="373"/>
                  </a:lnTo>
                  <a:lnTo>
                    <a:pt x="338" y="364"/>
                  </a:lnTo>
                  <a:lnTo>
                    <a:pt x="344" y="354"/>
                  </a:lnTo>
                  <a:lnTo>
                    <a:pt x="349" y="343"/>
                  </a:lnTo>
                  <a:lnTo>
                    <a:pt x="354" y="331"/>
                  </a:lnTo>
                  <a:lnTo>
                    <a:pt x="358" y="320"/>
                  </a:lnTo>
                  <a:lnTo>
                    <a:pt x="360" y="309"/>
                  </a:lnTo>
                  <a:lnTo>
                    <a:pt x="361" y="315"/>
                  </a:lnTo>
                  <a:lnTo>
                    <a:pt x="361" y="320"/>
                  </a:lnTo>
                  <a:lnTo>
                    <a:pt x="363" y="326"/>
                  </a:lnTo>
                  <a:lnTo>
                    <a:pt x="363" y="334"/>
                  </a:lnTo>
                  <a:lnTo>
                    <a:pt x="363" y="340"/>
                  </a:lnTo>
                  <a:lnTo>
                    <a:pt x="361" y="346"/>
                  </a:lnTo>
                  <a:lnTo>
                    <a:pt x="361" y="352"/>
                  </a:lnTo>
                  <a:lnTo>
                    <a:pt x="360" y="359"/>
                  </a:lnTo>
                  <a:lnTo>
                    <a:pt x="359" y="365"/>
                  </a:lnTo>
                  <a:lnTo>
                    <a:pt x="356" y="371"/>
                  </a:lnTo>
                  <a:lnTo>
                    <a:pt x="345" y="387"/>
                  </a:lnTo>
                  <a:lnTo>
                    <a:pt x="334" y="403"/>
                  </a:lnTo>
                  <a:lnTo>
                    <a:pt x="322" y="419"/>
                  </a:lnTo>
                  <a:lnTo>
                    <a:pt x="309" y="434"/>
                  </a:lnTo>
                  <a:lnTo>
                    <a:pt x="297" y="448"/>
                  </a:lnTo>
                  <a:lnTo>
                    <a:pt x="282" y="459"/>
                  </a:lnTo>
                  <a:lnTo>
                    <a:pt x="266" y="469"/>
                  </a:lnTo>
                  <a:lnTo>
                    <a:pt x="249" y="475"/>
                  </a:lnTo>
                  <a:lnTo>
                    <a:pt x="229" y="479"/>
                  </a:lnTo>
                  <a:lnTo>
                    <a:pt x="208" y="477"/>
                  </a:lnTo>
                  <a:lnTo>
                    <a:pt x="210" y="481"/>
                  </a:lnTo>
                  <a:lnTo>
                    <a:pt x="214" y="486"/>
                  </a:lnTo>
                  <a:lnTo>
                    <a:pt x="218" y="490"/>
                  </a:lnTo>
                  <a:lnTo>
                    <a:pt x="221" y="495"/>
                  </a:lnTo>
                  <a:lnTo>
                    <a:pt x="225" y="498"/>
                  </a:lnTo>
                  <a:lnTo>
                    <a:pt x="228" y="502"/>
                  </a:lnTo>
                  <a:lnTo>
                    <a:pt x="230" y="507"/>
                  </a:lnTo>
                  <a:lnTo>
                    <a:pt x="231" y="511"/>
                  </a:lnTo>
                  <a:lnTo>
                    <a:pt x="233" y="514"/>
                  </a:lnTo>
                  <a:lnTo>
                    <a:pt x="231" y="519"/>
                  </a:lnTo>
                  <a:lnTo>
                    <a:pt x="228" y="519"/>
                  </a:lnTo>
                  <a:lnTo>
                    <a:pt x="224" y="517"/>
                  </a:lnTo>
                  <a:lnTo>
                    <a:pt x="221" y="514"/>
                  </a:lnTo>
                  <a:lnTo>
                    <a:pt x="219" y="512"/>
                  </a:lnTo>
                  <a:lnTo>
                    <a:pt x="216" y="510"/>
                  </a:lnTo>
                  <a:lnTo>
                    <a:pt x="214" y="507"/>
                  </a:lnTo>
                  <a:lnTo>
                    <a:pt x="212" y="506"/>
                  </a:lnTo>
                  <a:lnTo>
                    <a:pt x="209" y="506"/>
                  </a:lnTo>
                  <a:lnTo>
                    <a:pt x="205" y="507"/>
                  </a:lnTo>
                  <a:lnTo>
                    <a:pt x="202" y="511"/>
                  </a:lnTo>
                  <a:lnTo>
                    <a:pt x="205" y="512"/>
                  </a:lnTo>
                  <a:lnTo>
                    <a:pt x="208" y="514"/>
                  </a:lnTo>
                  <a:lnTo>
                    <a:pt x="212" y="516"/>
                  </a:lnTo>
                  <a:lnTo>
                    <a:pt x="215" y="518"/>
                  </a:lnTo>
                  <a:lnTo>
                    <a:pt x="218" y="519"/>
                  </a:lnTo>
                  <a:lnTo>
                    <a:pt x="221" y="521"/>
                  </a:lnTo>
                  <a:lnTo>
                    <a:pt x="225" y="523"/>
                  </a:lnTo>
                  <a:lnTo>
                    <a:pt x="229" y="524"/>
                  </a:lnTo>
                  <a:lnTo>
                    <a:pt x="231" y="526"/>
                  </a:lnTo>
                  <a:lnTo>
                    <a:pt x="235" y="528"/>
                  </a:lnTo>
                  <a:lnTo>
                    <a:pt x="235" y="532"/>
                  </a:lnTo>
                  <a:lnTo>
                    <a:pt x="235" y="534"/>
                  </a:lnTo>
                  <a:lnTo>
                    <a:pt x="235" y="538"/>
                  </a:lnTo>
                  <a:lnTo>
                    <a:pt x="235" y="542"/>
                  </a:lnTo>
                  <a:lnTo>
                    <a:pt x="235" y="545"/>
                  </a:lnTo>
                  <a:lnTo>
                    <a:pt x="235" y="549"/>
                  </a:lnTo>
                  <a:lnTo>
                    <a:pt x="235" y="552"/>
                  </a:lnTo>
                  <a:lnTo>
                    <a:pt x="235" y="555"/>
                  </a:lnTo>
                  <a:lnTo>
                    <a:pt x="236" y="558"/>
                  </a:lnTo>
                  <a:lnTo>
                    <a:pt x="238" y="561"/>
                  </a:lnTo>
                  <a:lnTo>
                    <a:pt x="240" y="563"/>
                  </a:lnTo>
                  <a:lnTo>
                    <a:pt x="242" y="564"/>
                  </a:lnTo>
                  <a:lnTo>
                    <a:pt x="245" y="564"/>
                  </a:lnTo>
                  <a:lnTo>
                    <a:pt x="247" y="564"/>
                  </a:lnTo>
                  <a:lnTo>
                    <a:pt x="251" y="563"/>
                  </a:lnTo>
                  <a:lnTo>
                    <a:pt x="254" y="561"/>
                  </a:lnTo>
                  <a:lnTo>
                    <a:pt x="256" y="560"/>
                  </a:lnTo>
                  <a:lnTo>
                    <a:pt x="257" y="559"/>
                  </a:lnTo>
                  <a:lnTo>
                    <a:pt x="260" y="559"/>
                  </a:lnTo>
                  <a:lnTo>
                    <a:pt x="261" y="558"/>
                  </a:lnTo>
                  <a:lnTo>
                    <a:pt x="262" y="552"/>
                  </a:lnTo>
                  <a:lnTo>
                    <a:pt x="262" y="548"/>
                  </a:lnTo>
                  <a:lnTo>
                    <a:pt x="262" y="543"/>
                  </a:lnTo>
                  <a:lnTo>
                    <a:pt x="260" y="540"/>
                  </a:lnTo>
                  <a:lnTo>
                    <a:pt x="259" y="538"/>
                  </a:lnTo>
                  <a:lnTo>
                    <a:pt x="255" y="536"/>
                  </a:lnTo>
                  <a:lnTo>
                    <a:pt x="251" y="533"/>
                  </a:lnTo>
                  <a:lnTo>
                    <a:pt x="249" y="531"/>
                  </a:lnTo>
                  <a:lnTo>
                    <a:pt x="245" y="528"/>
                  </a:lnTo>
                  <a:lnTo>
                    <a:pt x="241" y="526"/>
                  </a:lnTo>
                  <a:lnTo>
                    <a:pt x="256" y="519"/>
                  </a:lnTo>
                  <a:lnTo>
                    <a:pt x="256" y="518"/>
                  </a:lnTo>
                  <a:lnTo>
                    <a:pt x="256" y="517"/>
                  </a:lnTo>
                  <a:lnTo>
                    <a:pt x="256" y="516"/>
                  </a:lnTo>
                  <a:lnTo>
                    <a:pt x="256" y="514"/>
                  </a:lnTo>
                  <a:lnTo>
                    <a:pt x="255" y="513"/>
                  </a:lnTo>
                  <a:lnTo>
                    <a:pt x="255" y="512"/>
                  </a:lnTo>
                  <a:lnTo>
                    <a:pt x="254" y="512"/>
                  </a:lnTo>
                  <a:lnTo>
                    <a:pt x="254" y="511"/>
                  </a:lnTo>
                  <a:lnTo>
                    <a:pt x="252" y="511"/>
                  </a:lnTo>
                  <a:lnTo>
                    <a:pt x="267" y="495"/>
                  </a:lnTo>
                  <a:lnTo>
                    <a:pt x="282" y="480"/>
                  </a:lnTo>
                  <a:lnTo>
                    <a:pt x="298" y="464"/>
                  </a:lnTo>
                  <a:lnTo>
                    <a:pt x="313" y="448"/>
                  </a:lnTo>
                  <a:lnTo>
                    <a:pt x="328" y="430"/>
                  </a:lnTo>
                  <a:lnTo>
                    <a:pt x="342" y="413"/>
                  </a:lnTo>
                  <a:lnTo>
                    <a:pt x="354" y="396"/>
                  </a:lnTo>
                  <a:lnTo>
                    <a:pt x="364" y="377"/>
                  </a:lnTo>
                  <a:lnTo>
                    <a:pt x="371" y="357"/>
                  </a:lnTo>
                  <a:lnTo>
                    <a:pt x="376" y="336"/>
                  </a:lnTo>
                  <a:lnTo>
                    <a:pt x="376" y="333"/>
                  </a:lnTo>
                  <a:lnTo>
                    <a:pt x="376" y="330"/>
                  </a:lnTo>
                  <a:lnTo>
                    <a:pt x="376" y="326"/>
                  </a:lnTo>
                  <a:lnTo>
                    <a:pt x="378" y="323"/>
                  </a:lnTo>
                  <a:lnTo>
                    <a:pt x="378" y="320"/>
                  </a:lnTo>
                  <a:lnTo>
                    <a:pt x="378" y="317"/>
                  </a:lnTo>
                  <a:lnTo>
                    <a:pt x="378" y="313"/>
                  </a:lnTo>
                  <a:lnTo>
                    <a:pt x="378" y="310"/>
                  </a:lnTo>
                  <a:lnTo>
                    <a:pt x="378" y="307"/>
                  </a:lnTo>
                  <a:lnTo>
                    <a:pt x="378" y="303"/>
                  </a:lnTo>
                  <a:lnTo>
                    <a:pt x="378" y="300"/>
                  </a:lnTo>
                  <a:lnTo>
                    <a:pt x="378" y="297"/>
                  </a:lnTo>
                  <a:lnTo>
                    <a:pt x="376" y="293"/>
                  </a:lnTo>
                  <a:lnTo>
                    <a:pt x="376" y="291"/>
                  </a:lnTo>
                  <a:lnTo>
                    <a:pt x="375" y="287"/>
                  </a:lnTo>
                  <a:lnTo>
                    <a:pt x="375" y="283"/>
                  </a:lnTo>
                  <a:lnTo>
                    <a:pt x="374" y="279"/>
                  </a:lnTo>
                  <a:lnTo>
                    <a:pt x="374" y="277"/>
                  </a:lnTo>
                  <a:lnTo>
                    <a:pt x="373" y="273"/>
                  </a:lnTo>
                  <a:lnTo>
                    <a:pt x="371" y="270"/>
                  </a:lnTo>
                  <a:lnTo>
                    <a:pt x="383" y="260"/>
                  </a:lnTo>
                  <a:lnTo>
                    <a:pt x="392" y="247"/>
                  </a:lnTo>
                  <a:lnTo>
                    <a:pt x="400" y="235"/>
                  </a:lnTo>
                  <a:lnTo>
                    <a:pt x="406" y="221"/>
                  </a:lnTo>
                  <a:lnTo>
                    <a:pt x="411" y="208"/>
                  </a:lnTo>
                  <a:lnTo>
                    <a:pt x="413" y="193"/>
                  </a:lnTo>
                  <a:lnTo>
                    <a:pt x="416" y="177"/>
                  </a:lnTo>
                  <a:lnTo>
                    <a:pt x="417" y="162"/>
                  </a:lnTo>
                  <a:lnTo>
                    <a:pt x="417" y="147"/>
                  </a:lnTo>
                  <a:lnTo>
                    <a:pt x="416" y="131"/>
                  </a:lnTo>
                  <a:lnTo>
                    <a:pt x="415" y="131"/>
                  </a:lnTo>
                  <a:close/>
                  <a:moveTo>
                    <a:pt x="390" y="184"/>
                  </a:moveTo>
                  <a:lnTo>
                    <a:pt x="392" y="176"/>
                  </a:lnTo>
                  <a:lnTo>
                    <a:pt x="390" y="193"/>
                  </a:lnTo>
                  <a:lnTo>
                    <a:pt x="390" y="184"/>
                  </a:lnTo>
                  <a:close/>
                  <a:moveTo>
                    <a:pt x="216" y="320"/>
                  </a:moveTo>
                  <a:lnTo>
                    <a:pt x="216" y="317"/>
                  </a:lnTo>
                  <a:lnTo>
                    <a:pt x="218" y="314"/>
                  </a:lnTo>
                  <a:lnTo>
                    <a:pt x="220" y="310"/>
                  </a:lnTo>
                  <a:lnTo>
                    <a:pt x="223" y="308"/>
                  </a:lnTo>
                  <a:lnTo>
                    <a:pt x="226" y="305"/>
                  </a:lnTo>
                  <a:lnTo>
                    <a:pt x="230" y="304"/>
                  </a:lnTo>
                  <a:lnTo>
                    <a:pt x="234" y="302"/>
                  </a:lnTo>
                  <a:lnTo>
                    <a:pt x="239" y="300"/>
                  </a:lnTo>
                  <a:lnTo>
                    <a:pt x="242" y="299"/>
                  </a:lnTo>
                  <a:lnTo>
                    <a:pt x="246" y="299"/>
                  </a:lnTo>
                  <a:lnTo>
                    <a:pt x="245" y="304"/>
                  </a:lnTo>
                  <a:lnTo>
                    <a:pt x="241" y="309"/>
                  </a:lnTo>
                  <a:lnTo>
                    <a:pt x="239" y="313"/>
                  </a:lnTo>
                  <a:lnTo>
                    <a:pt x="234" y="317"/>
                  </a:lnTo>
                  <a:lnTo>
                    <a:pt x="230" y="320"/>
                  </a:lnTo>
                  <a:lnTo>
                    <a:pt x="225" y="324"/>
                  </a:lnTo>
                  <a:lnTo>
                    <a:pt x="220" y="328"/>
                  </a:lnTo>
                  <a:lnTo>
                    <a:pt x="215" y="330"/>
                  </a:lnTo>
                  <a:lnTo>
                    <a:pt x="210" y="333"/>
                  </a:lnTo>
                  <a:lnTo>
                    <a:pt x="205" y="335"/>
                  </a:lnTo>
                  <a:lnTo>
                    <a:pt x="187" y="335"/>
                  </a:lnTo>
                  <a:lnTo>
                    <a:pt x="190" y="333"/>
                  </a:lnTo>
                  <a:lnTo>
                    <a:pt x="189" y="333"/>
                  </a:lnTo>
                  <a:lnTo>
                    <a:pt x="189" y="331"/>
                  </a:lnTo>
                  <a:lnTo>
                    <a:pt x="188" y="331"/>
                  </a:lnTo>
                  <a:lnTo>
                    <a:pt x="188" y="330"/>
                  </a:lnTo>
                  <a:lnTo>
                    <a:pt x="187" y="330"/>
                  </a:lnTo>
                  <a:lnTo>
                    <a:pt x="186" y="329"/>
                  </a:lnTo>
                  <a:lnTo>
                    <a:pt x="184" y="329"/>
                  </a:lnTo>
                  <a:lnTo>
                    <a:pt x="178" y="335"/>
                  </a:lnTo>
                  <a:lnTo>
                    <a:pt x="176" y="334"/>
                  </a:lnTo>
                  <a:lnTo>
                    <a:pt x="174" y="330"/>
                  </a:lnTo>
                  <a:lnTo>
                    <a:pt x="172" y="328"/>
                  </a:lnTo>
                  <a:lnTo>
                    <a:pt x="171" y="324"/>
                  </a:lnTo>
                  <a:lnTo>
                    <a:pt x="169" y="319"/>
                  </a:lnTo>
                  <a:lnTo>
                    <a:pt x="168" y="315"/>
                  </a:lnTo>
                  <a:lnTo>
                    <a:pt x="167" y="312"/>
                  </a:lnTo>
                  <a:lnTo>
                    <a:pt x="164" y="308"/>
                  </a:lnTo>
                  <a:lnTo>
                    <a:pt x="161" y="305"/>
                  </a:lnTo>
                  <a:lnTo>
                    <a:pt x="157" y="303"/>
                  </a:lnTo>
                  <a:lnTo>
                    <a:pt x="164" y="303"/>
                  </a:lnTo>
                  <a:lnTo>
                    <a:pt x="171" y="304"/>
                  </a:lnTo>
                  <a:lnTo>
                    <a:pt x="177" y="308"/>
                  </a:lnTo>
                  <a:lnTo>
                    <a:pt x="183" y="313"/>
                  </a:lnTo>
                  <a:lnTo>
                    <a:pt x="188" y="317"/>
                  </a:lnTo>
                  <a:lnTo>
                    <a:pt x="193" y="322"/>
                  </a:lnTo>
                  <a:lnTo>
                    <a:pt x="198" y="324"/>
                  </a:lnTo>
                  <a:lnTo>
                    <a:pt x="203" y="325"/>
                  </a:lnTo>
                  <a:lnTo>
                    <a:pt x="209" y="324"/>
                  </a:lnTo>
                  <a:lnTo>
                    <a:pt x="216" y="320"/>
                  </a:lnTo>
                  <a:close/>
                  <a:moveTo>
                    <a:pt x="231" y="216"/>
                  </a:moveTo>
                  <a:lnTo>
                    <a:pt x="235" y="215"/>
                  </a:lnTo>
                  <a:lnTo>
                    <a:pt x="239" y="214"/>
                  </a:lnTo>
                  <a:lnTo>
                    <a:pt x="242" y="214"/>
                  </a:lnTo>
                  <a:lnTo>
                    <a:pt x="246" y="214"/>
                  </a:lnTo>
                  <a:lnTo>
                    <a:pt x="250" y="214"/>
                  </a:lnTo>
                  <a:lnTo>
                    <a:pt x="254" y="215"/>
                  </a:lnTo>
                  <a:lnTo>
                    <a:pt x="257" y="216"/>
                  </a:lnTo>
                  <a:lnTo>
                    <a:pt x="260" y="218"/>
                  </a:lnTo>
                  <a:lnTo>
                    <a:pt x="264" y="218"/>
                  </a:lnTo>
                  <a:lnTo>
                    <a:pt x="267" y="219"/>
                  </a:lnTo>
                  <a:lnTo>
                    <a:pt x="269" y="219"/>
                  </a:lnTo>
                  <a:lnTo>
                    <a:pt x="270" y="219"/>
                  </a:lnTo>
                  <a:lnTo>
                    <a:pt x="271" y="219"/>
                  </a:lnTo>
                  <a:lnTo>
                    <a:pt x="271" y="220"/>
                  </a:lnTo>
                  <a:lnTo>
                    <a:pt x="272" y="220"/>
                  </a:lnTo>
                  <a:lnTo>
                    <a:pt x="273" y="220"/>
                  </a:lnTo>
                  <a:lnTo>
                    <a:pt x="272" y="220"/>
                  </a:lnTo>
                  <a:lnTo>
                    <a:pt x="271" y="220"/>
                  </a:lnTo>
                  <a:lnTo>
                    <a:pt x="270" y="219"/>
                  </a:lnTo>
                  <a:lnTo>
                    <a:pt x="269" y="219"/>
                  </a:lnTo>
                  <a:lnTo>
                    <a:pt x="267" y="219"/>
                  </a:lnTo>
                  <a:lnTo>
                    <a:pt x="264" y="219"/>
                  </a:lnTo>
                  <a:lnTo>
                    <a:pt x="260" y="220"/>
                  </a:lnTo>
                  <a:lnTo>
                    <a:pt x="256" y="220"/>
                  </a:lnTo>
                  <a:lnTo>
                    <a:pt x="252" y="221"/>
                  </a:lnTo>
                  <a:lnTo>
                    <a:pt x="249" y="221"/>
                  </a:lnTo>
                  <a:lnTo>
                    <a:pt x="245" y="223"/>
                  </a:lnTo>
                  <a:lnTo>
                    <a:pt x="241" y="223"/>
                  </a:lnTo>
                  <a:lnTo>
                    <a:pt x="238" y="221"/>
                  </a:lnTo>
                  <a:lnTo>
                    <a:pt x="235" y="219"/>
                  </a:lnTo>
                  <a:lnTo>
                    <a:pt x="231" y="216"/>
                  </a:lnTo>
                  <a:close/>
                  <a:moveTo>
                    <a:pt x="182" y="276"/>
                  </a:moveTo>
                  <a:lnTo>
                    <a:pt x="182" y="277"/>
                  </a:lnTo>
                  <a:lnTo>
                    <a:pt x="181" y="278"/>
                  </a:lnTo>
                  <a:lnTo>
                    <a:pt x="181" y="279"/>
                  </a:lnTo>
                  <a:lnTo>
                    <a:pt x="181" y="281"/>
                  </a:lnTo>
                  <a:lnTo>
                    <a:pt x="179" y="282"/>
                  </a:lnTo>
                  <a:lnTo>
                    <a:pt x="179" y="283"/>
                  </a:lnTo>
                  <a:lnTo>
                    <a:pt x="178" y="284"/>
                  </a:lnTo>
                  <a:lnTo>
                    <a:pt x="178" y="286"/>
                  </a:lnTo>
                  <a:lnTo>
                    <a:pt x="178" y="287"/>
                  </a:lnTo>
                  <a:lnTo>
                    <a:pt x="178" y="288"/>
                  </a:lnTo>
                  <a:lnTo>
                    <a:pt x="177" y="288"/>
                  </a:lnTo>
                  <a:lnTo>
                    <a:pt x="176" y="288"/>
                  </a:lnTo>
                  <a:lnTo>
                    <a:pt x="174" y="288"/>
                  </a:lnTo>
                  <a:lnTo>
                    <a:pt x="173" y="287"/>
                  </a:lnTo>
                  <a:lnTo>
                    <a:pt x="172" y="287"/>
                  </a:lnTo>
                  <a:lnTo>
                    <a:pt x="171" y="286"/>
                  </a:lnTo>
                  <a:lnTo>
                    <a:pt x="169" y="284"/>
                  </a:lnTo>
                  <a:lnTo>
                    <a:pt x="168" y="284"/>
                  </a:lnTo>
                  <a:lnTo>
                    <a:pt x="168" y="283"/>
                  </a:lnTo>
                  <a:lnTo>
                    <a:pt x="167" y="282"/>
                  </a:lnTo>
                  <a:lnTo>
                    <a:pt x="168" y="281"/>
                  </a:lnTo>
                  <a:lnTo>
                    <a:pt x="168" y="279"/>
                  </a:lnTo>
                  <a:lnTo>
                    <a:pt x="169" y="278"/>
                  </a:lnTo>
                  <a:lnTo>
                    <a:pt x="172" y="277"/>
                  </a:lnTo>
                  <a:lnTo>
                    <a:pt x="173" y="277"/>
                  </a:lnTo>
                  <a:lnTo>
                    <a:pt x="174" y="277"/>
                  </a:lnTo>
                  <a:lnTo>
                    <a:pt x="176" y="276"/>
                  </a:lnTo>
                  <a:lnTo>
                    <a:pt x="178" y="276"/>
                  </a:lnTo>
                  <a:lnTo>
                    <a:pt x="179" y="276"/>
                  </a:lnTo>
                  <a:lnTo>
                    <a:pt x="182" y="276"/>
                  </a:lnTo>
                  <a:close/>
                  <a:moveTo>
                    <a:pt x="155" y="252"/>
                  </a:moveTo>
                  <a:lnTo>
                    <a:pt x="153" y="252"/>
                  </a:lnTo>
                  <a:lnTo>
                    <a:pt x="152" y="252"/>
                  </a:lnTo>
                  <a:lnTo>
                    <a:pt x="151" y="252"/>
                  </a:lnTo>
                  <a:lnTo>
                    <a:pt x="150" y="252"/>
                  </a:lnTo>
                  <a:lnTo>
                    <a:pt x="148" y="252"/>
                  </a:lnTo>
                  <a:lnTo>
                    <a:pt x="146" y="252"/>
                  </a:lnTo>
                  <a:lnTo>
                    <a:pt x="145" y="252"/>
                  </a:lnTo>
                  <a:lnTo>
                    <a:pt x="143" y="252"/>
                  </a:lnTo>
                  <a:lnTo>
                    <a:pt x="143" y="253"/>
                  </a:lnTo>
                  <a:lnTo>
                    <a:pt x="142" y="255"/>
                  </a:lnTo>
                  <a:lnTo>
                    <a:pt x="142" y="251"/>
                  </a:lnTo>
                  <a:lnTo>
                    <a:pt x="142" y="247"/>
                  </a:lnTo>
                  <a:lnTo>
                    <a:pt x="145" y="244"/>
                  </a:lnTo>
                  <a:lnTo>
                    <a:pt x="147" y="241"/>
                  </a:lnTo>
                  <a:lnTo>
                    <a:pt x="150" y="240"/>
                  </a:lnTo>
                  <a:lnTo>
                    <a:pt x="153" y="237"/>
                  </a:lnTo>
                  <a:lnTo>
                    <a:pt x="157" y="235"/>
                  </a:lnTo>
                  <a:lnTo>
                    <a:pt x="161" y="234"/>
                  </a:lnTo>
                  <a:lnTo>
                    <a:pt x="164" y="231"/>
                  </a:lnTo>
                  <a:lnTo>
                    <a:pt x="167" y="229"/>
                  </a:lnTo>
                  <a:lnTo>
                    <a:pt x="168" y="231"/>
                  </a:lnTo>
                  <a:lnTo>
                    <a:pt x="168" y="234"/>
                  </a:lnTo>
                  <a:lnTo>
                    <a:pt x="168" y="236"/>
                  </a:lnTo>
                  <a:lnTo>
                    <a:pt x="167" y="239"/>
                  </a:lnTo>
                  <a:lnTo>
                    <a:pt x="166" y="241"/>
                  </a:lnTo>
                  <a:lnTo>
                    <a:pt x="163" y="244"/>
                  </a:lnTo>
                  <a:lnTo>
                    <a:pt x="161" y="246"/>
                  </a:lnTo>
                  <a:lnTo>
                    <a:pt x="159" y="249"/>
                  </a:lnTo>
                  <a:lnTo>
                    <a:pt x="157" y="250"/>
                  </a:lnTo>
                  <a:lnTo>
                    <a:pt x="155" y="252"/>
                  </a:lnTo>
                  <a:close/>
                  <a:moveTo>
                    <a:pt x="65" y="184"/>
                  </a:moveTo>
                  <a:lnTo>
                    <a:pt x="72" y="176"/>
                  </a:lnTo>
                  <a:lnTo>
                    <a:pt x="78" y="171"/>
                  </a:lnTo>
                  <a:lnTo>
                    <a:pt x="85" y="168"/>
                  </a:lnTo>
                  <a:lnTo>
                    <a:pt x="93" y="169"/>
                  </a:lnTo>
                  <a:lnTo>
                    <a:pt x="100" y="172"/>
                  </a:lnTo>
                  <a:lnTo>
                    <a:pt x="109" y="176"/>
                  </a:lnTo>
                  <a:lnTo>
                    <a:pt x="116" y="178"/>
                  </a:lnTo>
                  <a:lnTo>
                    <a:pt x="125" y="181"/>
                  </a:lnTo>
                  <a:lnTo>
                    <a:pt x="132" y="181"/>
                  </a:lnTo>
                  <a:lnTo>
                    <a:pt x="140" y="178"/>
                  </a:lnTo>
                  <a:lnTo>
                    <a:pt x="140" y="179"/>
                  </a:lnTo>
                  <a:lnTo>
                    <a:pt x="140" y="181"/>
                  </a:lnTo>
                  <a:lnTo>
                    <a:pt x="140" y="182"/>
                  </a:lnTo>
                  <a:lnTo>
                    <a:pt x="141" y="182"/>
                  </a:lnTo>
                  <a:lnTo>
                    <a:pt x="141" y="183"/>
                  </a:lnTo>
                  <a:lnTo>
                    <a:pt x="142" y="183"/>
                  </a:lnTo>
                  <a:lnTo>
                    <a:pt x="142" y="184"/>
                  </a:lnTo>
                  <a:lnTo>
                    <a:pt x="135" y="185"/>
                  </a:lnTo>
                  <a:lnTo>
                    <a:pt x="129" y="185"/>
                  </a:lnTo>
                  <a:lnTo>
                    <a:pt x="121" y="184"/>
                  </a:lnTo>
                  <a:lnTo>
                    <a:pt x="114" y="183"/>
                  </a:lnTo>
                  <a:lnTo>
                    <a:pt x="107" y="181"/>
                  </a:lnTo>
                  <a:lnTo>
                    <a:pt x="100" y="179"/>
                  </a:lnTo>
                  <a:lnTo>
                    <a:pt x="93" y="178"/>
                  </a:lnTo>
                  <a:lnTo>
                    <a:pt x="86" y="179"/>
                  </a:lnTo>
                  <a:lnTo>
                    <a:pt x="80" y="182"/>
                  </a:lnTo>
                  <a:lnTo>
                    <a:pt x="74" y="187"/>
                  </a:lnTo>
                  <a:lnTo>
                    <a:pt x="65" y="184"/>
                  </a:lnTo>
                  <a:close/>
                  <a:moveTo>
                    <a:pt x="163" y="205"/>
                  </a:moveTo>
                  <a:lnTo>
                    <a:pt x="166" y="208"/>
                  </a:lnTo>
                  <a:lnTo>
                    <a:pt x="167" y="209"/>
                  </a:lnTo>
                  <a:lnTo>
                    <a:pt x="166" y="209"/>
                  </a:lnTo>
                  <a:lnTo>
                    <a:pt x="164" y="208"/>
                  </a:lnTo>
                  <a:lnTo>
                    <a:pt x="163" y="206"/>
                  </a:lnTo>
                  <a:lnTo>
                    <a:pt x="161" y="204"/>
                  </a:lnTo>
                  <a:lnTo>
                    <a:pt x="158" y="203"/>
                  </a:lnTo>
                  <a:lnTo>
                    <a:pt x="156" y="203"/>
                  </a:lnTo>
                  <a:lnTo>
                    <a:pt x="153" y="203"/>
                  </a:lnTo>
                  <a:lnTo>
                    <a:pt x="152" y="205"/>
                  </a:lnTo>
                  <a:lnTo>
                    <a:pt x="147" y="206"/>
                  </a:lnTo>
                  <a:lnTo>
                    <a:pt x="142" y="206"/>
                  </a:lnTo>
                  <a:lnTo>
                    <a:pt x="135" y="208"/>
                  </a:lnTo>
                  <a:lnTo>
                    <a:pt x="127" y="208"/>
                  </a:lnTo>
                  <a:lnTo>
                    <a:pt x="120" y="208"/>
                  </a:lnTo>
                  <a:lnTo>
                    <a:pt x="112" y="206"/>
                  </a:lnTo>
                  <a:lnTo>
                    <a:pt x="104" y="206"/>
                  </a:lnTo>
                  <a:lnTo>
                    <a:pt x="96" y="206"/>
                  </a:lnTo>
                  <a:lnTo>
                    <a:pt x="88" y="206"/>
                  </a:lnTo>
                  <a:lnTo>
                    <a:pt x="80" y="208"/>
                  </a:lnTo>
                  <a:lnTo>
                    <a:pt x="86" y="203"/>
                  </a:lnTo>
                  <a:lnTo>
                    <a:pt x="94" y="199"/>
                  </a:lnTo>
                  <a:lnTo>
                    <a:pt x="102" y="197"/>
                  </a:lnTo>
                  <a:lnTo>
                    <a:pt x="112" y="194"/>
                  </a:lnTo>
                  <a:lnTo>
                    <a:pt x="121" y="193"/>
                  </a:lnTo>
                  <a:lnTo>
                    <a:pt x="131" y="192"/>
                  </a:lnTo>
                  <a:lnTo>
                    <a:pt x="140" y="193"/>
                  </a:lnTo>
                  <a:lnTo>
                    <a:pt x="148" y="195"/>
                  </a:lnTo>
                  <a:lnTo>
                    <a:pt x="157" y="199"/>
                  </a:lnTo>
                  <a:lnTo>
                    <a:pt x="163" y="205"/>
                  </a:lnTo>
                  <a:close/>
                  <a:moveTo>
                    <a:pt x="112" y="339"/>
                  </a:moveTo>
                  <a:lnTo>
                    <a:pt x="112" y="338"/>
                  </a:lnTo>
                  <a:lnTo>
                    <a:pt x="112" y="335"/>
                  </a:lnTo>
                  <a:lnTo>
                    <a:pt x="112" y="331"/>
                  </a:lnTo>
                  <a:lnTo>
                    <a:pt x="112" y="329"/>
                  </a:lnTo>
                  <a:lnTo>
                    <a:pt x="112" y="325"/>
                  </a:lnTo>
                  <a:lnTo>
                    <a:pt x="112" y="322"/>
                  </a:lnTo>
                  <a:lnTo>
                    <a:pt x="114" y="319"/>
                  </a:lnTo>
                  <a:lnTo>
                    <a:pt x="115" y="317"/>
                  </a:lnTo>
                  <a:lnTo>
                    <a:pt x="116" y="314"/>
                  </a:lnTo>
                  <a:lnTo>
                    <a:pt x="119" y="313"/>
                  </a:lnTo>
                  <a:lnTo>
                    <a:pt x="122" y="312"/>
                  </a:lnTo>
                  <a:lnTo>
                    <a:pt x="112" y="338"/>
                  </a:lnTo>
                  <a:lnTo>
                    <a:pt x="112" y="339"/>
                  </a:lnTo>
                  <a:lnTo>
                    <a:pt x="114" y="339"/>
                  </a:lnTo>
                  <a:lnTo>
                    <a:pt x="114" y="340"/>
                  </a:lnTo>
                  <a:lnTo>
                    <a:pt x="112" y="340"/>
                  </a:lnTo>
                  <a:lnTo>
                    <a:pt x="112" y="339"/>
                  </a:lnTo>
                  <a:close/>
                  <a:moveTo>
                    <a:pt x="98" y="365"/>
                  </a:moveTo>
                  <a:lnTo>
                    <a:pt x="95" y="369"/>
                  </a:lnTo>
                  <a:lnTo>
                    <a:pt x="98" y="365"/>
                  </a:lnTo>
                  <a:lnTo>
                    <a:pt x="99" y="361"/>
                  </a:lnTo>
                  <a:lnTo>
                    <a:pt x="99" y="357"/>
                  </a:lnTo>
                  <a:lnTo>
                    <a:pt x="98" y="354"/>
                  </a:lnTo>
                  <a:lnTo>
                    <a:pt x="95" y="350"/>
                  </a:lnTo>
                  <a:lnTo>
                    <a:pt x="94" y="348"/>
                  </a:lnTo>
                  <a:lnTo>
                    <a:pt x="91" y="344"/>
                  </a:lnTo>
                  <a:lnTo>
                    <a:pt x="90" y="340"/>
                  </a:lnTo>
                  <a:lnTo>
                    <a:pt x="89" y="336"/>
                  </a:lnTo>
                  <a:lnTo>
                    <a:pt x="89" y="333"/>
                  </a:lnTo>
                  <a:lnTo>
                    <a:pt x="125" y="398"/>
                  </a:lnTo>
                  <a:lnTo>
                    <a:pt x="98" y="365"/>
                  </a:lnTo>
                  <a:close/>
                  <a:moveTo>
                    <a:pt x="152" y="216"/>
                  </a:moveTo>
                  <a:lnTo>
                    <a:pt x="150" y="218"/>
                  </a:lnTo>
                  <a:lnTo>
                    <a:pt x="147" y="219"/>
                  </a:lnTo>
                  <a:lnTo>
                    <a:pt x="145" y="220"/>
                  </a:lnTo>
                  <a:lnTo>
                    <a:pt x="142" y="221"/>
                  </a:lnTo>
                  <a:lnTo>
                    <a:pt x="140" y="223"/>
                  </a:lnTo>
                  <a:lnTo>
                    <a:pt x="137" y="224"/>
                  </a:lnTo>
                  <a:lnTo>
                    <a:pt x="133" y="225"/>
                  </a:lnTo>
                  <a:lnTo>
                    <a:pt x="131" y="225"/>
                  </a:lnTo>
                  <a:lnTo>
                    <a:pt x="127" y="225"/>
                  </a:lnTo>
                  <a:lnTo>
                    <a:pt x="125" y="225"/>
                  </a:lnTo>
                  <a:lnTo>
                    <a:pt x="127" y="224"/>
                  </a:lnTo>
                  <a:lnTo>
                    <a:pt x="130" y="224"/>
                  </a:lnTo>
                  <a:lnTo>
                    <a:pt x="132" y="223"/>
                  </a:lnTo>
                  <a:lnTo>
                    <a:pt x="135" y="221"/>
                  </a:lnTo>
                  <a:lnTo>
                    <a:pt x="138" y="221"/>
                  </a:lnTo>
                  <a:lnTo>
                    <a:pt x="141" y="220"/>
                  </a:lnTo>
                  <a:lnTo>
                    <a:pt x="143" y="219"/>
                  </a:lnTo>
                  <a:lnTo>
                    <a:pt x="146" y="219"/>
                  </a:lnTo>
                  <a:lnTo>
                    <a:pt x="150" y="218"/>
                  </a:lnTo>
                  <a:lnTo>
                    <a:pt x="152" y="216"/>
                  </a:lnTo>
                  <a:close/>
                  <a:moveTo>
                    <a:pt x="187" y="407"/>
                  </a:moveTo>
                  <a:lnTo>
                    <a:pt x="176" y="398"/>
                  </a:lnTo>
                  <a:lnTo>
                    <a:pt x="182" y="402"/>
                  </a:lnTo>
                  <a:lnTo>
                    <a:pt x="188" y="403"/>
                  </a:lnTo>
                  <a:lnTo>
                    <a:pt x="194" y="403"/>
                  </a:lnTo>
                  <a:lnTo>
                    <a:pt x="202" y="403"/>
                  </a:lnTo>
                  <a:lnTo>
                    <a:pt x="208" y="403"/>
                  </a:lnTo>
                  <a:lnTo>
                    <a:pt x="215" y="402"/>
                  </a:lnTo>
                  <a:lnTo>
                    <a:pt x="221" y="401"/>
                  </a:lnTo>
                  <a:lnTo>
                    <a:pt x="229" y="399"/>
                  </a:lnTo>
                  <a:lnTo>
                    <a:pt x="236" y="399"/>
                  </a:lnTo>
                  <a:lnTo>
                    <a:pt x="244" y="401"/>
                  </a:lnTo>
                  <a:lnTo>
                    <a:pt x="239" y="404"/>
                  </a:lnTo>
                  <a:lnTo>
                    <a:pt x="233" y="408"/>
                  </a:lnTo>
                  <a:lnTo>
                    <a:pt x="228" y="411"/>
                  </a:lnTo>
                  <a:lnTo>
                    <a:pt x="223" y="412"/>
                  </a:lnTo>
                  <a:lnTo>
                    <a:pt x="216" y="413"/>
                  </a:lnTo>
                  <a:lnTo>
                    <a:pt x="212" y="413"/>
                  </a:lnTo>
                  <a:lnTo>
                    <a:pt x="205" y="413"/>
                  </a:lnTo>
                  <a:lnTo>
                    <a:pt x="199" y="412"/>
                  </a:lnTo>
                  <a:lnTo>
                    <a:pt x="193" y="409"/>
                  </a:lnTo>
                  <a:lnTo>
                    <a:pt x="187" y="407"/>
                  </a:lnTo>
                  <a:close/>
                  <a:moveTo>
                    <a:pt x="218" y="357"/>
                  </a:moveTo>
                  <a:lnTo>
                    <a:pt x="216" y="357"/>
                  </a:lnTo>
                  <a:lnTo>
                    <a:pt x="215" y="359"/>
                  </a:lnTo>
                  <a:lnTo>
                    <a:pt x="214" y="360"/>
                  </a:lnTo>
                  <a:lnTo>
                    <a:pt x="213" y="360"/>
                  </a:lnTo>
                  <a:lnTo>
                    <a:pt x="212" y="361"/>
                  </a:lnTo>
                  <a:lnTo>
                    <a:pt x="210" y="361"/>
                  </a:lnTo>
                  <a:lnTo>
                    <a:pt x="209" y="361"/>
                  </a:lnTo>
                  <a:lnTo>
                    <a:pt x="208" y="361"/>
                  </a:lnTo>
                  <a:lnTo>
                    <a:pt x="207" y="362"/>
                  </a:lnTo>
                  <a:lnTo>
                    <a:pt x="205" y="362"/>
                  </a:lnTo>
                  <a:lnTo>
                    <a:pt x="202" y="361"/>
                  </a:lnTo>
                  <a:lnTo>
                    <a:pt x="197" y="361"/>
                  </a:lnTo>
                  <a:lnTo>
                    <a:pt x="193" y="360"/>
                  </a:lnTo>
                  <a:lnTo>
                    <a:pt x="188" y="359"/>
                  </a:lnTo>
                  <a:lnTo>
                    <a:pt x="184" y="357"/>
                  </a:lnTo>
                  <a:lnTo>
                    <a:pt x="179" y="356"/>
                  </a:lnTo>
                  <a:lnTo>
                    <a:pt x="176" y="356"/>
                  </a:lnTo>
                  <a:lnTo>
                    <a:pt x="172" y="356"/>
                  </a:lnTo>
                  <a:lnTo>
                    <a:pt x="167" y="356"/>
                  </a:lnTo>
                  <a:lnTo>
                    <a:pt x="163" y="359"/>
                  </a:lnTo>
                  <a:lnTo>
                    <a:pt x="166" y="360"/>
                  </a:lnTo>
                  <a:lnTo>
                    <a:pt x="168" y="362"/>
                  </a:lnTo>
                  <a:lnTo>
                    <a:pt x="171" y="364"/>
                  </a:lnTo>
                  <a:lnTo>
                    <a:pt x="174" y="365"/>
                  </a:lnTo>
                  <a:lnTo>
                    <a:pt x="177" y="367"/>
                  </a:lnTo>
                  <a:lnTo>
                    <a:pt x="179" y="369"/>
                  </a:lnTo>
                  <a:lnTo>
                    <a:pt x="183" y="370"/>
                  </a:lnTo>
                  <a:lnTo>
                    <a:pt x="186" y="371"/>
                  </a:lnTo>
                  <a:lnTo>
                    <a:pt x="189" y="372"/>
                  </a:lnTo>
                  <a:lnTo>
                    <a:pt x="192" y="373"/>
                  </a:lnTo>
                  <a:lnTo>
                    <a:pt x="193" y="373"/>
                  </a:lnTo>
                  <a:lnTo>
                    <a:pt x="193" y="375"/>
                  </a:lnTo>
                  <a:lnTo>
                    <a:pt x="197" y="376"/>
                  </a:lnTo>
                  <a:lnTo>
                    <a:pt x="200" y="376"/>
                  </a:lnTo>
                  <a:lnTo>
                    <a:pt x="204" y="377"/>
                  </a:lnTo>
                  <a:lnTo>
                    <a:pt x="208" y="377"/>
                  </a:lnTo>
                  <a:lnTo>
                    <a:pt x="210" y="377"/>
                  </a:lnTo>
                  <a:lnTo>
                    <a:pt x="214" y="377"/>
                  </a:lnTo>
                  <a:lnTo>
                    <a:pt x="218" y="376"/>
                  </a:lnTo>
                  <a:lnTo>
                    <a:pt x="221" y="375"/>
                  </a:lnTo>
                  <a:lnTo>
                    <a:pt x="225" y="373"/>
                  </a:lnTo>
                  <a:lnTo>
                    <a:pt x="229" y="371"/>
                  </a:lnTo>
                  <a:lnTo>
                    <a:pt x="241" y="362"/>
                  </a:lnTo>
                  <a:lnTo>
                    <a:pt x="239" y="365"/>
                  </a:lnTo>
                  <a:lnTo>
                    <a:pt x="235" y="367"/>
                  </a:lnTo>
                  <a:lnTo>
                    <a:pt x="231" y="370"/>
                  </a:lnTo>
                  <a:lnTo>
                    <a:pt x="226" y="372"/>
                  </a:lnTo>
                  <a:lnTo>
                    <a:pt x="221" y="375"/>
                  </a:lnTo>
                  <a:lnTo>
                    <a:pt x="216" y="377"/>
                  </a:lnTo>
                  <a:lnTo>
                    <a:pt x="210" y="378"/>
                  </a:lnTo>
                  <a:lnTo>
                    <a:pt x="205" y="380"/>
                  </a:lnTo>
                  <a:lnTo>
                    <a:pt x="200" y="378"/>
                  </a:lnTo>
                  <a:lnTo>
                    <a:pt x="197" y="377"/>
                  </a:lnTo>
                  <a:lnTo>
                    <a:pt x="195" y="376"/>
                  </a:lnTo>
                  <a:lnTo>
                    <a:pt x="194" y="376"/>
                  </a:lnTo>
                  <a:lnTo>
                    <a:pt x="194" y="375"/>
                  </a:lnTo>
                  <a:lnTo>
                    <a:pt x="193" y="375"/>
                  </a:lnTo>
                  <a:lnTo>
                    <a:pt x="192" y="373"/>
                  </a:lnTo>
                  <a:lnTo>
                    <a:pt x="190" y="373"/>
                  </a:lnTo>
                  <a:lnTo>
                    <a:pt x="189" y="373"/>
                  </a:lnTo>
                  <a:lnTo>
                    <a:pt x="188" y="373"/>
                  </a:lnTo>
                  <a:lnTo>
                    <a:pt x="187" y="373"/>
                  </a:lnTo>
                  <a:lnTo>
                    <a:pt x="186" y="373"/>
                  </a:lnTo>
                  <a:lnTo>
                    <a:pt x="183" y="373"/>
                  </a:lnTo>
                  <a:lnTo>
                    <a:pt x="182" y="373"/>
                  </a:lnTo>
                  <a:lnTo>
                    <a:pt x="181" y="373"/>
                  </a:lnTo>
                  <a:lnTo>
                    <a:pt x="179" y="373"/>
                  </a:lnTo>
                  <a:lnTo>
                    <a:pt x="178" y="373"/>
                  </a:lnTo>
                  <a:lnTo>
                    <a:pt x="176" y="380"/>
                  </a:lnTo>
                  <a:lnTo>
                    <a:pt x="163" y="373"/>
                  </a:lnTo>
                  <a:lnTo>
                    <a:pt x="167" y="371"/>
                  </a:lnTo>
                  <a:lnTo>
                    <a:pt x="162" y="371"/>
                  </a:lnTo>
                  <a:lnTo>
                    <a:pt x="157" y="371"/>
                  </a:lnTo>
                  <a:lnTo>
                    <a:pt x="155" y="367"/>
                  </a:lnTo>
                  <a:lnTo>
                    <a:pt x="152" y="364"/>
                  </a:lnTo>
                  <a:lnTo>
                    <a:pt x="150" y="360"/>
                  </a:lnTo>
                  <a:lnTo>
                    <a:pt x="147" y="355"/>
                  </a:lnTo>
                  <a:lnTo>
                    <a:pt x="145" y="351"/>
                  </a:lnTo>
                  <a:lnTo>
                    <a:pt x="141" y="348"/>
                  </a:lnTo>
                  <a:lnTo>
                    <a:pt x="136" y="345"/>
                  </a:lnTo>
                  <a:lnTo>
                    <a:pt x="131" y="344"/>
                  </a:lnTo>
                  <a:lnTo>
                    <a:pt x="131" y="339"/>
                  </a:lnTo>
                  <a:lnTo>
                    <a:pt x="136" y="343"/>
                  </a:lnTo>
                  <a:lnTo>
                    <a:pt x="142" y="346"/>
                  </a:lnTo>
                  <a:lnTo>
                    <a:pt x="150" y="348"/>
                  </a:lnTo>
                  <a:lnTo>
                    <a:pt x="156" y="348"/>
                  </a:lnTo>
                  <a:lnTo>
                    <a:pt x="163" y="348"/>
                  </a:lnTo>
                  <a:lnTo>
                    <a:pt x="171" y="348"/>
                  </a:lnTo>
                  <a:lnTo>
                    <a:pt x="178" y="348"/>
                  </a:lnTo>
                  <a:lnTo>
                    <a:pt x="186" y="348"/>
                  </a:lnTo>
                  <a:lnTo>
                    <a:pt x="193" y="348"/>
                  </a:lnTo>
                  <a:lnTo>
                    <a:pt x="199" y="350"/>
                  </a:lnTo>
                  <a:lnTo>
                    <a:pt x="197" y="354"/>
                  </a:lnTo>
                  <a:lnTo>
                    <a:pt x="198" y="355"/>
                  </a:lnTo>
                  <a:lnTo>
                    <a:pt x="198" y="357"/>
                  </a:lnTo>
                  <a:lnTo>
                    <a:pt x="199" y="359"/>
                  </a:lnTo>
                  <a:lnTo>
                    <a:pt x="200" y="359"/>
                  </a:lnTo>
                  <a:lnTo>
                    <a:pt x="200" y="360"/>
                  </a:lnTo>
                  <a:lnTo>
                    <a:pt x="202" y="361"/>
                  </a:lnTo>
                  <a:lnTo>
                    <a:pt x="203" y="361"/>
                  </a:lnTo>
                  <a:lnTo>
                    <a:pt x="204" y="361"/>
                  </a:lnTo>
                  <a:lnTo>
                    <a:pt x="205" y="362"/>
                  </a:lnTo>
                  <a:lnTo>
                    <a:pt x="207" y="361"/>
                  </a:lnTo>
                  <a:lnTo>
                    <a:pt x="208" y="361"/>
                  </a:lnTo>
                  <a:lnTo>
                    <a:pt x="209" y="360"/>
                  </a:lnTo>
                  <a:lnTo>
                    <a:pt x="210" y="360"/>
                  </a:lnTo>
                  <a:lnTo>
                    <a:pt x="212" y="359"/>
                  </a:lnTo>
                  <a:lnTo>
                    <a:pt x="213" y="359"/>
                  </a:lnTo>
                  <a:lnTo>
                    <a:pt x="214" y="359"/>
                  </a:lnTo>
                  <a:lnTo>
                    <a:pt x="215" y="357"/>
                  </a:lnTo>
                  <a:lnTo>
                    <a:pt x="216" y="357"/>
                  </a:lnTo>
                  <a:lnTo>
                    <a:pt x="218" y="357"/>
                  </a:lnTo>
                  <a:lnTo>
                    <a:pt x="219" y="356"/>
                  </a:lnTo>
                  <a:lnTo>
                    <a:pt x="221" y="355"/>
                  </a:lnTo>
                  <a:lnTo>
                    <a:pt x="223" y="354"/>
                  </a:lnTo>
                  <a:lnTo>
                    <a:pt x="224" y="352"/>
                  </a:lnTo>
                  <a:lnTo>
                    <a:pt x="226" y="351"/>
                  </a:lnTo>
                  <a:lnTo>
                    <a:pt x="228" y="350"/>
                  </a:lnTo>
                  <a:lnTo>
                    <a:pt x="230" y="349"/>
                  </a:lnTo>
                  <a:lnTo>
                    <a:pt x="231" y="349"/>
                  </a:lnTo>
                  <a:lnTo>
                    <a:pt x="234" y="348"/>
                  </a:lnTo>
                  <a:lnTo>
                    <a:pt x="235" y="348"/>
                  </a:lnTo>
                  <a:lnTo>
                    <a:pt x="233" y="345"/>
                  </a:lnTo>
                  <a:lnTo>
                    <a:pt x="230" y="345"/>
                  </a:lnTo>
                  <a:lnTo>
                    <a:pt x="228" y="344"/>
                  </a:lnTo>
                  <a:lnTo>
                    <a:pt x="225" y="345"/>
                  </a:lnTo>
                  <a:lnTo>
                    <a:pt x="223" y="346"/>
                  </a:lnTo>
                  <a:lnTo>
                    <a:pt x="221" y="348"/>
                  </a:lnTo>
                  <a:lnTo>
                    <a:pt x="219" y="349"/>
                  </a:lnTo>
                  <a:lnTo>
                    <a:pt x="216" y="349"/>
                  </a:lnTo>
                  <a:lnTo>
                    <a:pt x="214" y="350"/>
                  </a:lnTo>
                  <a:lnTo>
                    <a:pt x="212" y="350"/>
                  </a:lnTo>
                  <a:lnTo>
                    <a:pt x="219" y="345"/>
                  </a:lnTo>
                  <a:lnTo>
                    <a:pt x="226" y="343"/>
                  </a:lnTo>
                  <a:lnTo>
                    <a:pt x="235" y="341"/>
                  </a:lnTo>
                  <a:lnTo>
                    <a:pt x="242" y="341"/>
                  </a:lnTo>
                  <a:lnTo>
                    <a:pt x="251" y="340"/>
                  </a:lnTo>
                  <a:lnTo>
                    <a:pt x="259" y="340"/>
                  </a:lnTo>
                  <a:lnTo>
                    <a:pt x="266" y="339"/>
                  </a:lnTo>
                  <a:lnTo>
                    <a:pt x="273" y="336"/>
                  </a:lnTo>
                  <a:lnTo>
                    <a:pt x="281" y="333"/>
                  </a:lnTo>
                  <a:lnTo>
                    <a:pt x="288" y="326"/>
                  </a:lnTo>
                  <a:lnTo>
                    <a:pt x="286" y="334"/>
                  </a:lnTo>
                  <a:lnTo>
                    <a:pt x="282" y="340"/>
                  </a:lnTo>
                  <a:lnTo>
                    <a:pt x="276" y="344"/>
                  </a:lnTo>
                  <a:lnTo>
                    <a:pt x="270" y="348"/>
                  </a:lnTo>
                  <a:lnTo>
                    <a:pt x="261" y="350"/>
                  </a:lnTo>
                  <a:lnTo>
                    <a:pt x="252" y="351"/>
                  </a:lnTo>
                  <a:lnTo>
                    <a:pt x="244" y="352"/>
                  </a:lnTo>
                  <a:lnTo>
                    <a:pt x="235" y="354"/>
                  </a:lnTo>
                  <a:lnTo>
                    <a:pt x="226" y="355"/>
                  </a:lnTo>
                  <a:lnTo>
                    <a:pt x="218" y="357"/>
                  </a:lnTo>
                  <a:close/>
                  <a:moveTo>
                    <a:pt x="241" y="202"/>
                  </a:moveTo>
                  <a:lnTo>
                    <a:pt x="240" y="203"/>
                  </a:lnTo>
                  <a:lnTo>
                    <a:pt x="240" y="202"/>
                  </a:lnTo>
                  <a:lnTo>
                    <a:pt x="241" y="199"/>
                  </a:lnTo>
                  <a:lnTo>
                    <a:pt x="242" y="197"/>
                  </a:lnTo>
                  <a:lnTo>
                    <a:pt x="244" y="194"/>
                  </a:lnTo>
                  <a:lnTo>
                    <a:pt x="244" y="192"/>
                  </a:lnTo>
                  <a:lnTo>
                    <a:pt x="244" y="189"/>
                  </a:lnTo>
                  <a:lnTo>
                    <a:pt x="242" y="189"/>
                  </a:lnTo>
                  <a:lnTo>
                    <a:pt x="240" y="192"/>
                  </a:lnTo>
                  <a:lnTo>
                    <a:pt x="235" y="195"/>
                  </a:lnTo>
                  <a:lnTo>
                    <a:pt x="226" y="205"/>
                  </a:lnTo>
                  <a:lnTo>
                    <a:pt x="225" y="204"/>
                  </a:lnTo>
                  <a:lnTo>
                    <a:pt x="225" y="203"/>
                  </a:lnTo>
                  <a:lnTo>
                    <a:pt x="224" y="203"/>
                  </a:lnTo>
                  <a:lnTo>
                    <a:pt x="223" y="203"/>
                  </a:lnTo>
                  <a:lnTo>
                    <a:pt x="221" y="202"/>
                  </a:lnTo>
                  <a:lnTo>
                    <a:pt x="220" y="202"/>
                  </a:lnTo>
                  <a:lnTo>
                    <a:pt x="219" y="202"/>
                  </a:lnTo>
                  <a:lnTo>
                    <a:pt x="218" y="202"/>
                  </a:lnTo>
                  <a:lnTo>
                    <a:pt x="216" y="202"/>
                  </a:lnTo>
                  <a:lnTo>
                    <a:pt x="238" y="187"/>
                  </a:lnTo>
                  <a:lnTo>
                    <a:pt x="238" y="185"/>
                  </a:lnTo>
                  <a:lnTo>
                    <a:pt x="236" y="185"/>
                  </a:lnTo>
                  <a:lnTo>
                    <a:pt x="236" y="184"/>
                  </a:lnTo>
                  <a:lnTo>
                    <a:pt x="235" y="184"/>
                  </a:lnTo>
                  <a:lnTo>
                    <a:pt x="234" y="183"/>
                  </a:lnTo>
                  <a:lnTo>
                    <a:pt x="233" y="183"/>
                  </a:lnTo>
                  <a:lnTo>
                    <a:pt x="231" y="182"/>
                  </a:lnTo>
                  <a:lnTo>
                    <a:pt x="230" y="182"/>
                  </a:lnTo>
                  <a:lnTo>
                    <a:pt x="229" y="182"/>
                  </a:lnTo>
                  <a:lnTo>
                    <a:pt x="228" y="182"/>
                  </a:lnTo>
                  <a:lnTo>
                    <a:pt x="226" y="182"/>
                  </a:lnTo>
                  <a:lnTo>
                    <a:pt x="225" y="183"/>
                  </a:lnTo>
                  <a:lnTo>
                    <a:pt x="224" y="183"/>
                  </a:lnTo>
                  <a:lnTo>
                    <a:pt x="223" y="184"/>
                  </a:lnTo>
                  <a:lnTo>
                    <a:pt x="229" y="181"/>
                  </a:lnTo>
                  <a:lnTo>
                    <a:pt x="236" y="177"/>
                  </a:lnTo>
                  <a:lnTo>
                    <a:pt x="244" y="173"/>
                  </a:lnTo>
                  <a:lnTo>
                    <a:pt x="251" y="171"/>
                  </a:lnTo>
                  <a:lnTo>
                    <a:pt x="259" y="168"/>
                  </a:lnTo>
                  <a:lnTo>
                    <a:pt x="266" y="166"/>
                  </a:lnTo>
                  <a:lnTo>
                    <a:pt x="275" y="163"/>
                  </a:lnTo>
                  <a:lnTo>
                    <a:pt x="282" y="161"/>
                  </a:lnTo>
                  <a:lnTo>
                    <a:pt x="290" y="158"/>
                  </a:lnTo>
                  <a:lnTo>
                    <a:pt x="297" y="155"/>
                  </a:lnTo>
                  <a:lnTo>
                    <a:pt x="295" y="157"/>
                  </a:lnTo>
                  <a:lnTo>
                    <a:pt x="306" y="161"/>
                  </a:lnTo>
                  <a:lnTo>
                    <a:pt x="303" y="161"/>
                  </a:lnTo>
                  <a:lnTo>
                    <a:pt x="306" y="172"/>
                  </a:lnTo>
                  <a:lnTo>
                    <a:pt x="298" y="171"/>
                  </a:lnTo>
                  <a:lnTo>
                    <a:pt x="292" y="171"/>
                  </a:lnTo>
                  <a:lnTo>
                    <a:pt x="285" y="172"/>
                  </a:lnTo>
                  <a:lnTo>
                    <a:pt x="277" y="173"/>
                  </a:lnTo>
                  <a:lnTo>
                    <a:pt x="270" y="174"/>
                  </a:lnTo>
                  <a:lnTo>
                    <a:pt x="264" y="177"/>
                  </a:lnTo>
                  <a:lnTo>
                    <a:pt x="256" y="179"/>
                  </a:lnTo>
                  <a:lnTo>
                    <a:pt x="249" y="181"/>
                  </a:lnTo>
                  <a:lnTo>
                    <a:pt x="242" y="183"/>
                  </a:lnTo>
                  <a:lnTo>
                    <a:pt x="235" y="184"/>
                  </a:lnTo>
                  <a:lnTo>
                    <a:pt x="242" y="185"/>
                  </a:lnTo>
                  <a:lnTo>
                    <a:pt x="249" y="187"/>
                  </a:lnTo>
                  <a:lnTo>
                    <a:pt x="256" y="187"/>
                  </a:lnTo>
                  <a:lnTo>
                    <a:pt x="264" y="187"/>
                  </a:lnTo>
                  <a:lnTo>
                    <a:pt x="271" y="187"/>
                  </a:lnTo>
                  <a:lnTo>
                    <a:pt x="278" y="187"/>
                  </a:lnTo>
                  <a:lnTo>
                    <a:pt x="286" y="187"/>
                  </a:lnTo>
                  <a:lnTo>
                    <a:pt x="293" y="188"/>
                  </a:lnTo>
                  <a:lnTo>
                    <a:pt x="299" y="189"/>
                  </a:lnTo>
                  <a:lnTo>
                    <a:pt x="306" y="193"/>
                  </a:lnTo>
                  <a:lnTo>
                    <a:pt x="301" y="195"/>
                  </a:lnTo>
                  <a:lnTo>
                    <a:pt x="296" y="197"/>
                  </a:lnTo>
                  <a:lnTo>
                    <a:pt x="290" y="198"/>
                  </a:lnTo>
                  <a:lnTo>
                    <a:pt x="283" y="199"/>
                  </a:lnTo>
                  <a:lnTo>
                    <a:pt x="277" y="200"/>
                  </a:lnTo>
                  <a:lnTo>
                    <a:pt x="270" y="202"/>
                  </a:lnTo>
                  <a:lnTo>
                    <a:pt x="262" y="202"/>
                  </a:lnTo>
                  <a:lnTo>
                    <a:pt x="256" y="202"/>
                  </a:lnTo>
                  <a:lnTo>
                    <a:pt x="249" y="202"/>
                  </a:lnTo>
                  <a:lnTo>
                    <a:pt x="241" y="202"/>
                  </a:lnTo>
                  <a:close/>
                  <a:moveTo>
                    <a:pt x="309" y="333"/>
                  </a:moveTo>
                  <a:lnTo>
                    <a:pt x="308" y="333"/>
                  </a:lnTo>
                  <a:lnTo>
                    <a:pt x="307" y="334"/>
                  </a:lnTo>
                  <a:lnTo>
                    <a:pt x="307" y="335"/>
                  </a:lnTo>
                  <a:lnTo>
                    <a:pt x="306" y="336"/>
                  </a:lnTo>
                  <a:lnTo>
                    <a:pt x="306" y="338"/>
                  </a:lnTo>
                  <a:lnTo>
                    <a:pt x="306" y="339"/>
                  </a:lnTo>
                  <a:lnTo>
                    <a:pt x="306" y="340"/>
                  </a:lnTo>
                  <a:lnTo>
                    <a:pt x="306" y="341"/>
                  </a:lnTo>
                  <a:lnTo>
                    <a:pt x="303" y="341"/>
                  </a:lnTo>
                  <a:lnTo>
                    <a:pt x="302" y="338"/>
                  </a:lnTo>
                  <a:lnTo>
                    <a:pt x="302" y="334"/>
                  </a:lnTo>
                  <a:lnTo>
                    <a:pt x="303" y="330"/>
                  </a:lnTo>
                  <a:lnTo>
                    <a:pt x="304" y="326"/>
                  </a:lnTo>
                  <a:lnTo>
                    <a:pt x="306" y="322"/>
                  </a:lnTo>
                  <a:lnTo>
                    <a:pt x="306" y="318"/>
                  </a:lnTo>
                  <a:lnTo>
                    <a:pt x="306" y="314"/>
                  </a:lnTo>
                  <a:lnTo>
                    <a:pt x="306" y="310"/>
                  </a:lnTo>
                  <a:lnTo>
                    <a:pt x="304" y="307"/>
                  </a:lnTo>
                  <a:lnTo>
                    <a:pt x="301" y="303"/>
                  </a:lnTo>
                  <a:lnTo>
                    <a:pt x="303" y="305"/>
                  </a:lnTo>
                  <a:lnTo>
                    <a:pt x="306" y="308"/>
                  </a:lnTo>
                  <a:lnTo>
                    <a:pt x="307" y="310"/>
                  </a:lnTo>
                  <a:lnTo>
                    <a:pt x="308" y="314"/>
                  </a:lnTo>
                  <a:lnTo>
                    <a:pt x="308" y="318"/>
                  </a:lnTo>
                  <a:lnTo>
                    <a:pt x="309" y="320"/>
                  </a:lnTo>
                  <a:lnTo>
                    <a:pt x="309" y="324"/>
                  </a:lnTo>
                  <a:lnTo>
                    <a:pt x="309" y="326"/>
                  </a:lnTo>
                  <a:lnTo>
                    <a:pt x="309" y="330"/>
                  </a:lnTo>
                  <a:lnTo>
                    <a:pt x="309" y="333"/>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5" name="Freeform 160"/>
            <p:cNvSpPr>
              <a:spLocks/>
            </p:cNvSpPr>
            <p:nvPr/>
          </p:nvSpPr>
          <p:spPr bwMode="auto">
            <a:xfrm>
              <a:off x="2469" y="1037"/>
              <a:ext cx="1" cy="1"/>
            </a:xfrm>
            <a:custGeom>
              <a:avLst/>
              <a:gdLst>
                <a:gd name="T0" fmla="*/ 1 w 2"/>
                <a:gd name="T1" fmla="*/ 0 h 1"/>
                <a:gd name="T2" fmla="*/ 0 w 2"/>
                <a:gd name="T3" fmla="*/ 0 h 1"/>
                <a:gd name="T4" fmla="*/ 0 w 2"/>
                <a:gd name="T5" fmla="*/ 0 h 1"/>
                <a:gd name="T6" fmla="*/ 0 w 2"/>
                <a:gd name="T7" fmla="*/ 0 h 1"/>
                <a:gd name="T8" fmla="*/ 0 w 2"/>
                <a:gd name="T9" fmla="*/ 0 h 1"/>
                <a:gd name="T10" fmla="*/ 0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0 w 2"/>
                <a:gd name="T25" fmla="*/ 0 h 1"/>
                <a:gd name="T26" fmla="*/ 0 w 2"/>
                <a:gd name="T27" fmla="*/ 0 h 1"/>
                <a:gd name="T28" fmla="*/ 0 w 2"/>
                <a:gd name="T29" fmla="*/ 0 h 1"/>
                <a:gd name="T30" fmla="*/ 0 w 2"/>
                <a:gd name="T31" fmla="*/ 0 h 1"/>
                <a:gd name="T32" fmla="*/ 1 w 2"/>
                <a:gd name="T33" fmla="*/ 0 h 1"/>
                <a:gd name="T34" fmla="*/ 1 w 2"/>
                <a:gd name="T35" fmla="*/ 0 h 1"/>
                <a:gd name="T36" fmla="*/ 1 w 2"/>
                <a:gd name="T37" fmla="*/ 0 h 1"/>
                <a:gd name="T38" fmla="*/ 1 w 2"/>
                <a:gd name="T39" fmla="*/ 0 h 1"/>
                <a:gd name="T40" fmla="*/ 1 w 2"/>
                <a:gd name="T41" fmla="*/ 0 h 1"/>
                <a:gd name="T42" fmla="*/ 1 w 2"/>
                <a:gd name="T43" fmla="*/ 0 h 1"/>
                <a:gd name="T44" fmla="*/ 1 w 2"/>
                <a:gd name="T45" fmla="*/ 0 h 1"/>
                <a:gd name="T46" fmla="*/ 1 w 2"/>
                <a:gd name="T47" fmla="*/ 0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1" y="0"/>
                  </a:moveTo>
                  <a:lnTo>
                    <a:pt x="0" y="0"/>
                  </a:lnTo>
                  <a:lnTo>
                    <a:pt x="1" y="0"/>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6" name="Freeform 161"/>
            <p:cNvSpPr>
              <a:spLocks/>
            </p:cNvSpPr>
            <p:nvPr/>
          </p:nvSpPr>
          <p:spPr bwMode="auto">
            <a:xfrm>
              <a:off x="2637" y="961"/>
              <a:ext cx="4" cy="4"/>
            </a:xfrm>
            <a:custGeom>
              <a:avLst/>
              <a:gdLst>
                <a:gd name="T0" fmla="*/ 4 w 7"/>
                <a:gd name="T1" fmla="*/ 4 h 9"/>
                <a:gd name="T2" fmla="*/ 4 w 7"/>
                <a:gd name="T3" fmla="*/ 4 h 9"/>
                <a:gd name="T4" fmla="*/ 3 w 7"/>
                <a:gd name="T5" fmla="*/ 3 h 9"/>
                <a:gd name="T6" fmla="*/ 3 w 7"/>
                <a:gd name="T7" fmla="*/ 3 h 9"/>
                <a:gd name="T8" fmla="*/ 3 w 7"/>
                <a:gd name="T9" fmla="*/ 2 h 9"/>
                <a:gd name="T10" fmla="*/ 2 w 7"/>
                <a:gd name="T11" fmla="*/ 2 h 9"/>
                <a:gd name="T12" fmla="*/ 2 w 7"/>
                <a:gd name="T13" fmla="*/ 2 h 9"/>
                <a:gd name="T14" fmla="*/ 1 w 7"/>
                <a:gd name="T15" fmla="*/ 1 h 9"/>
                <a:gd name="T16" fmla="*/ 1 w 7"/>
                <a:gd name="T17" fmla="*/ 1 h 9"/>
                <a:gd name="T18" fmla="*/ 1 w 7"/>
                <a:gd name="T19" fmla="*/ 0 h 9"/>
                <a:gd name="T20" fmla="*/ 0 w 7"/>
                <a:gd name="T21" fmla="*/ 0 h 9"/>
                <a:gd name="T22" fmla="*/ 1 w 7"/>
                <a:gd name="T23" fmla="*/ 0 h 9"/>
                <a:gd name="T24" fmla="*/ 1 w 7"/>
                <a:gd name="T25" fmla="*/ 1 h 9"/>
                <a:gd name="T26" fmla="*/ 1 w 7"/>
                <a:gd name="T27" fmla="*/ 2 h 9"/>
                <a:gd name="T28" fmla="*/ 1 w 7"/>
                <a:gd name="T29" fmla="*/ 2 h 9"/>
                <a:gd name="T30" fmla="*/ 2 w 7"/>
                <a:gd name="T31" fmla="*/ 2 h 9"/>
                <a:gd name="T32" fmla="*/ 3 w 7"/>
                <a:gd name="T33" fmla="*/ 2 h 9"/>
                <a:gd name="T34" fmla="*/ 3 w 7"/>
                <a:gd name="T35" fmla="*/ 3 h 9"/>
                <a:gd name="T36" fmla="*/ 3 w 7"/>
                <a:gd name="T37" fmla="*/ 4 h 9"/>
                <a:gd name="T38" fmla="*/ 4 w 7"/>
                <a:gd name="T39" fmla="*/ 4 h 9"/>
                <a:gd name="T40" fmla="*/ 4 w 7"/>
                <a:gd name="T41" fmla="*/ 4 h 9"/>
                <a:gd name="T42" fmla="*/ 4 w 7"/>
                <a:gd name="T43" fmla="*/ 4 h 9"/>
                <a:gd name="T44" fmla="*/ 4 w 7"/>
                <a:gd name="T45" fmla="*/ 4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9">
                  <a:moveTo>
                    <a:pt x="7" y="8"/>
                  </a:moveTo>
                  <a:lnTo>
                    <a:pt x="7" y="8"/>
                  </a:lnTo>
                  <a:lnTo>
                    <a:pt x="6" y="6"/>
                  </a:lnTo>
                  <a:lnTo>
                    <a:pt x="5" y="5"/>
                  </a:lnTo>
                  <a:lnTo>
                    <a:pt x="3" y="4"/>
                  </a:lnTo>
                  <a:lnTo>
                    <a:pt x="2" y="3"/>
                  </a:lnTo>
                  <a:lnTo>
                    <a:pt x="1" y="1"/>
                  </a:lnTo>
                  <a:lnTo>
                    <a:pt x="0" y="0"/>
                  </a:lnTo>
                  <a:lnTo>
                    <a:pt x="1" y="1"/>
                  </a:lnTo>
                  <a:lnTo>
                    <a:pt x="1" y="3"/>
                  </a:lnTo>
                  <a:lnTo>
                    <a:pt x="2" y="4"/>
                  </a:lnTo>
                  <a:lnTo>
                    <a:pt x="3" y="5"/>
                  </a:lnTo>
                  <a:lnTo>
                    <a:pt x="5" y="5"/>
                  </a:lnTo>
                  <a:lnTo>
                    <a:pt x="5" y="6"/>
                  </a:lnTo>
                  <a:lnTo>
                    <a:pt x="6" y="8"/>
                  </a:lnTo>
                  <a:lnTo>
                    <a:pt x="7" y="8"/>
                  </a:lnTo>
                  <a:lnTo>
                    <a:pt x="7" y="9"/>
                  </a:lnTo>
                  <a:lnTo>
                    <a:pt x="7"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7" name="Freeform 162"/>
            <p:cNvSpPr>
              <a:spLocks/>
            </p:cNvSpPr>
            <p:nvPr/>
          </p:nvSpPr>
          <p:spPr bwMode="auto">
            <a:xfrm>
              <a:off x="2647" y="1003"/>
              <a:ext cx="2" cy="1"/>
            </a:xfrm>
            <a:custGeom>
              <a:avLst/>
              <a:gdLst>
                <a:gd name="T0" fmla="*/ 0 w 2"/>
                <a:gd name="T1" fmla="*/ 0 h 3"/>
                <a:gd name="T2" fmla="*/ 0 w 2"/>
                <a:gd name="T3" fmla="*/ 0 h 3"/>
                <a:gd name="T4" fmla="*/ 0 w 2"/>
                <a:gd name="T5" fmla="*/ 0 h 3"/>
                <a:gd name="T6" fmla="*/ 0 w 2"/>
                <a:gd name="T7" fmla="*/ 0 h 3"/>
                <a:gd name="T8" fmla="*/ 1 w 2"/>
                <a:gd name="T9" fmla="*/ 0 h 3"/>
                <a:gd name="T10" fmla="*/ 1 w 2"/>
                <a:gd name="T11" fmla="*/ 0 h 3"/>
                <a:gd name="T12" fmla="*/ 1 w 2"/>
                <a:gd name="T13" fmla="*/ 1 h 3"/>
                <a:gd name="T14" fmla="*/ 1 w 2"/>
                <a:gd name="T15" fmla="*/ 1 h 3"/>
                <a:gd name="T16" fmla="*/ 1 w 2"/>
                <a:gd name="T17" fmla="*/ 1 h 3"/>
                <a:gd name="T18" fmla="*/ 2 w 2"/>
                <a:gd name="T19" fmla="*/ 1 h 3"/>
                <a:gd name="T20" fmla="*/ 2 w 2"/>
                <a:gd name="T21" fmla="*/ 1 h 3"/>
                <a:gd name="T22" fmla="*/ 2 w 2"/>
                <a:gd name="T23" fmla="*/ 0 h 3"/>
                <a:gd name="T24" fmla="*/ 0 w 2"/>
                <a:gd name="T25" fmla="*/ 0 h 3"/>
                <a:gd name="T26" fmla="*/ 0 w 2"/>
                <a:gd name="T27" fmla="*/ 0 h 3"/>
                <a:gd name="T28" fmla="*/ 0 w 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3">
                  <a:moveTo>
                    <a:pt x="0" y="0"/>
                  </a:moveTo>
                  <a:lnTo>
                    <a:pt x="0" y="1"/>
                  </a:lnTo>
                  <a:lnTo>
                    <a:pt x="1" y="1"/>
                  </a:lnTo>
                  <a:lnTo>
                    <a:pt x="1" y="3"/>
                  </a:lnTo>
                  <a:lnTo>
                    <a:pt x="2" y="3"/>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8" name="Freeform 163"/>
            <p:cNvSpPr>
              <a:spLocks/>
            </p:cNvSpPr>
            <p:nvPr/>
          </p:nvSpPr>
          <p:spPr bwMode="auto">
            <a:xfrm>
              <a:off x="2641" y="965"/>
              <a:ext cx="11" cy="12"/>
            </a:xfrm>
            <a:custGeom>
              <a:avLst/>
              <a:gdLst>
                <a:gd name="T0" fmla="*/ 11 w 22"/>
                <a:gd name="T1" fmla="*/ 12 h 22"/>
                <a:gd name="T2" fmla="*/ 11 w 22"/>
                <a:gd name="T3" fmla="*/ 10 h 22"/>
                <a:gd name="T4" fmla="*/ 10 w 22"/>
                <a:gd name="T5" fmla="*/ 9 h 22"/>
                <a:gd name="T6" fmla="*/ 10 w 22"/>
                <a:gd name="T7" fmla="*/ 7 h 22"/>
                <a:gd name="T8" fmla="*/ 8 w 22"/>
                <a:gd name="T9" fmla="*/ 6 h 22"/>
                <a:gd name="T10" fmla="*/ 7 w 22"/>
                <a:gd name="T11" fmla="*/ 5 h 22"/>
                <a:gd name="T12" fmla="*/ 6 w 22"/>
                <a:gd name="T13" fmla="*/ 4 h 22"/>
                <a:gd name="T14" fmla="*/ 5 w 22"/>
                <a:gd name="T15" fmla="*/ 3 h 22"/>
                <a:gd name="T16" fmla="*/ 3 w 22"/>
                <a:gd name="T17" fmla="*/ 2 h 22"/>
                <a:gd name="T18" fmla="*/ 2 w 22"/>
                <a:gd name="T19" fmla="*/ 1 h 22"/>
                <a:gd name="T20" fmla="*/ 0 w 22"/>
                <a:gd name="T21" fmla="*/ 0 h 22"/>
                <a:gd name="T22" fmla="*/ 2 w 22"/>
                <a:gd name="T23" fmla="*/ 1 h 22"/>
                <a:gd name="T24" fmla="*/ 2 w 22"/>
                <a:gd name="T25" fmla="*/ 3 h 22"/>
                <a:gd name="T26" fmla="*/ 3 w 22"/>
                <a:gd name="T27" fmla="*/ 4 h 22"/>
                <a:gd name="T28" fmla="*/ 5 w 22"/>
                <a:gd name="T29" fmla="*/ 5 h 22"/>
                <a:gd name="T30" fmla="*/ 5 w 22"/>
                <a:gd name="T31" fmla="*/ 7 h 22"/>
                <a:gd name="T32" fmla="*/ 7 w 22"/>
                <a:gd name="T33" fmla="*/ 8 h 22"/>
                <a:gd name="T34" fmla="*/ 8 w 22"/>
                <a:gd name="T35" fmla="*/ 9 h 22"/>
                <a:gd name="T36" fmla="*/ 9 w 22"/>
                <a:gd name="T37" fmla="*/ 10 h 22"/>
                <a:gd name="T38" fmla="*/ 10 w 22"/>
                <a:gd name="T39" fmla="*/ 11 h 22"/>
                <a:gd name="T40" fmla="*/ 11 w 22"/>
                <a:gd name="T41" fmla="*/ 12 h 22"/>
                <a:gd name="T42" fmla="*/ 11 w 22"/>
                <a:gd name="T43" fmla="*/ 1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22">
                  <a:moveTo>
                    <a:pt x="22" y="22"/>
                  </a:moveTo>
                  <a:lnTo>
                    <a:pt x="21" y="18"/>
                  </a:lnTo>
                  <a:lnTo>
                    <a:pt x="20" y="16"/>
                  </a:lnTo>
                  <a:lnTo>
                    <a:pt x="19" y="13"/>
                  </a:lnTo>
                  <a:lnTo>
                    <a:pt x="16" y="11"/>
                  </a:lnTo>
                  <a:lnTo>
                    <a:pt x="14" y="10"/>
                  </a:lnTo>
                  <a:lnTo>
                    <a:pt x="11" y="7"/>
                  </a:lnTo>
                  <a:lnTo>
                    <a:pt x="9" y="6"/>
                  </a:lnTo>
                  <a:lnTo>
                    <a:pt x="6" y="4"/>
                  </a:lnTo>
                  <a:lnTo>
                    <a:pt x="3" y="1"/>
                  </a:lnTo>
                  <a:lnTo>
                    <a:pt x="0" y="0"/>
                  </a:lnTo>
                  <a:lnTo>
                    <a:pt x="3" y="2"/>
                  </a:lnTo>
                  <a:lnTo>
                    <a:pt x="4" y="5"/>
                  </a:lnTo>
                  <a:lnTo>
                    <a:pt x="6" y="7"/>
                  </a:lnTo>
                  <a:lnTo>
                    <a:pt x="9" y="10"/>
                  </a:lnTo>
                  <a:lnTo>
                    <a:pt x="10" y="12"/>
                  </a:lnTo>
                  <a:lnTo>
                    <a:pt x="13" y="15"/>
                  </a:lnTo>
                  <a:lnTo>
                    <a:pt x="15" y="17"/>
                  </a:lnTo>
                  <a:lnTo>
                    <a:pt x="17" y="18"/>
                  </a:lnTo>
                  <a:lnTo>
                    <a:pt x="20" y="21"/>
                  </a:lnTo>
                  <a:lnTo>
                    <a:pt x="22"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39" name="Freeform 164"/>
            <p:cNvSpPr>
              <a:spLocks/>
            </p:cNvSpPr>
            <p:nvPr/>
          </p:nvSpPr>
          <p:spPr bwMode="auto">
            <a:xfrm>
              <a:off x="2460" y="943"/>
              <a:ext cx="13" cy="3"/>
            </a:xfrm>
            <a:custGeom>
              <a:avLst/>
              <a:gdLst>
                <a:gd name="T0" fmla="*/ 12 w 28"/>
                <a:gd name="T1" fmla="*/ 3 h 6"/>
                <a:gd name="T2" fmla="*/ 13 w 28"/>
                <a:gd name="T3" fmla="*/ 2 h 6"/>
                <a:gd name="T4" fmla="*/ 0 w 28"/>
                <a:gd name="T5" fmla="*/ 0 h 6"/>
                <a:gd name="T6" fmla="*/ 1 w 28"/>
                <a:gd name="T7" fmla="*/ 2 h 6"/>
                <a:gd name="T8" fmla="*/ 2 w 28"/>
                <a:gd name="T9" fmla="*/ 2 h 6"/>
                <a:gd name="T10" fmla="*/ 3 w 28"/>
                <a:gd name="T11" fmla="*/ 3 h 6"/>
                <a:gd name="T12" fmla="*/ 5 w 28"/>
                <a:gd name="T13" fmla="*/ 3 h 6"/>
                <a:gd name="T14" fmla="*/ 7 w 28"/>
                <a:gd name="T15" fmla="*/ 3 h 6"/>
                <a:gd name="T16" fmla="*/ 7 w 28"/>
                <a:gd name="T17" fmla="*/ 3 h 6"/>
                <a:gd name="T18" fmla="*/ 9 w 28"/>
                <a:gd name="T19" fmla="*/ 3 h 6"/>
                <a:gd name="T20" fmla="*/ 11 w 28"/>
                <a:gd name="T21" fmla="*/ 3 h 6"/>
                <a:gd name="T22" fmla="*/ 12 w 28"/>
                <a:gd name="T23" fmla="*/ 3 h 6"/>
                <a:gd name="T24" fmla="*/ 13 w 28"/>
                <a:gd name="T25" fmla="*/ 3 h 6"/>
                <a:gd name="T26" fmla="*/ 13 w 28"/>
                <a:gd name="T27" fmla="*/ 3 h 6"/>
                <a:gd name="T28" fmla="*/ 12 w 28"/>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6">
                  <a:moveTo>
                    <a:pt x="26" y="6"/>
                  </a:moveTo>
                  <a:lnTo>
                    <a:pt x="28" y="3"/>
                  </a:lnTo>
                  <a:lnTo>
                    <a:pt x="0" y="0"/>
                  </a:lnTo>
                  <a:lnTo>
                    <a:pt x="2" y="3"/>
                  </a:lnTo>
                  <a:lnTo>
                    <a:pt x="4" y="4"/>
                  </a:lnTo>
                  <a:lnTo>
                    <a:pt x="7" y="5"/>
                  </a:lnTo>
                  <a:lnTo>
                    <a:pt x="10" y="6"/>
                  </a:lnTo>
                  <a:lnTo>
                    <a:pt x="14" y="6"/>
                  </a:lnTo>
                  <a:lnTo>
                    <a:pt x="16" y="6"/>
                  </a:lnTo>
                  <a:lnTo>
                    <a:pt x="20" y="5"/>
                  </a:lnTo>
                  <a:lnTo>
                    <a:pt x="23" y="5"/>
                  </a:lnTo>
                  <a:lnTo>
                    <a:pt x="25" y="5"/>
                  </a:lnTo>
                  <a:lnTo>
                    <a:pt x="28" y="6"/>
                  </a:lnTo>
                  <a:lnTo>
                    <a:pt x="26"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0" name="Freeform 165"/>
            <p:cNvSpPr>
              <a:spLocks/>
            </p:cNvSpPr>
            <p:nvPr/>
          </p:nvSpPr>
          <p:spPr bwMode="auto">
            <a:xfrm>
              <a:off x="2554" y="946"/>
              <a:ext cx="7" cy="1"/>
            </a:xfrm>
            <a:custGeom>
              <a:avLst/>
              <a:gdLst>
                <a:gd name="T0" fmla="*/ 0 w 15"/>
                <a:gd name="T1" fmla="*/ 1 h 3"/>
                <a:gd name="T2" fmla="*/ 7 w 15"/>
                <a:gd name="T3" fmla="*/ 1 h 3"/>
                <a:gd name="T4" fmla="*/ 7 w 15"/>
                <a:gd name="T5" fmla="*/ 0 h 3"/>
                <a:gd name="T6" fmla="*/ 0 w 15"/>
                <a:gd name="T7" fmla="*/ 0 h 3"/>
                <a:gd name="T8" fmla="*/ 0 w 15"/>
                <a:gd name="T9" fmla="*/ 1 h 3"/>
                <a:gd name="T10" fmla="*/ 0 w 15"/>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3">
                  <a:moveTo>
                    <a:pt x="0" y="3"/>
                  </a:moveTo>
                  <a:lnTo>
                    <a:pt x="15" y="3"/>
                  </a:lnTo>
                  <a:lnTo>
                    <a:pt x="15" y="0"/>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1" name="Freeform 166"/>
            <p:cNvSpPr>
              <a:spLocks/>
            </p:cNvSpPr>
            <p:nvPr/>
          </p:nvSpPr>
          <p:spPr bwMode="auto">
            <a:xfrm>
              <a:off x="2458" y="951"/>
              <a:ext cx="9" cy="2"/>
            </a:xfrm>
            <a:custGeom>
              <a:avLst/>
              <a:gdLst>
                <a:gd name="T0" fmla="*/ 8 w 17"/>
                <a:gd name="T1" fmla="*/ 0 h 4"/>
                <a:gd name="T2" fmla="*/ 0 w 17"/>
                <a:gd name="T3" fmla="*/ 0 h 4"/>
                <a:gd name="T4" fmla="*/ 9 w 17"/>
                <a:gd name="T5" fmla="*/ 2 h 4"/>
                <a:gd name="T6" fmla="*/ 8 w 17"/>
                <a:gd name="T7" fmla="*/ 0 h 4"/>
                <a:gd name="T8" fmla="*/ 8 w 17"/>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
                  <a:moveTo>
                    <a:pt x="15" y="0"/>
                  </a:moveTo>
                  <a:lnTo>
                    <a:pt x="0" y="0"/>
                  </a:lnTo>
                  <a:lnTo>
                    <a:pt x="17" y="4"/>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2" name="Freeform 167"/>
            <p:cNvSpPr>
              <a:spLocks/>
            </p:cNvSpPr>
            <p:nvPr/>
          </p:nvSpPr>
          <p:spPr bwMode="auto">
            <a:xfrm>
              <a:off x="2563" y="951"/>
              <a:ext cx="6" cy="5"/>
            </a:xfrm>
            <a:custGeom>
              <a:avLst/>
              <a:gdLst>
                <a:gd name="T0" fmla="*/ 3 w 12"/>
                <a:gd name="T1" fmla="*/ 0 h 9"/>
                <a:gd name="T2" fmla="*/ 0 w 12"/>
                <a:gd name="T3" fmla="*/ 0 h 9"/>
                <a:gd name="T4" fmla="*/ 6 w 12"/>
                <a:gd name="T5" fmla="*/ 5 h 9"/>
                <a:gd name="T6" fmla="*/ 6 w 12"/>
                <a:gd name="T7" fmla="*/ 4 h 9"/>
                <a:gd name="T8" fmla="*/ 6 w 12"/>
                <a:gd name="T9" fmla="*/ 4 h 9"/>
                <a:gd name="T10" fmla="*/ 5 w 12"/>
                <a:gd name="T11" fmla="*/ 4 h 9"/>
                <a:gd name="T12" fmla="*/ 5 w 12"/>
                <a:gd name="T13" fmla="*/ 4 h 9"/>
                <a:gd name="T14" fmla="*/ 4 w 12"/>
                <a:gd name="T15" fmla="*/ 3 h 9"/>
                <a:gd name="T16" fmla="*/ 4 w 12"/>
                <a:gd name="T17" fmla="*/ 3 h 9"/>
                <a:gd name="T18" fmla="*/ 3 w 12"/>
                <a:gd name="T19" fmla="*/ 2 h 9"/>
                <a:gd name="T20" fmla="*/ 3 w 12"/>
                <a:gd name="T21" fmla="*/ 2 h 9"/>
                <a:gd name="T22" fmla="*/ 3 w 12"/>
                <a:gd name="T23" fmla="*/ 1 h 9"/>
                <a:gd name="T24" fmla="*/ 3 w 12"/>
                <a:gd name="T25" fmla="*/ 0 h 9"/>
                <a:gd name="T26" fmla="*/ 3 w 12"/>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9">
                  <a:moveTo>
                    <a:pt x="6" y="0"/>
                  </a:moveTo>
                  <a:lnTo>
                    <a:pt x="0" y="0"/>
                  </a:lnTo>
                  <a:lnTo>
                    <a:pt x="12" y="9"/>
                  </a:lnTo>
                  <a:lnTo>
                    <a:pt x="11" y="8"/>
                  </a:lnTo>
                  <a:lnTo>
                    <a:pt x="10" y="7"/>
                  </a:lnTo>
                  <a:lnTo>
                    <a:pt x="9" y="7"/>
                  </a:lnTo>
                  <a:lnTo>
                    <a:pt x="7" y="5"/>
                  </a:lnTo>
                  <a:lnTo>
                    <a:pt x="6" y="4"/>
                  </a:lnTo>
                  <a:lnTo>
                    <a:pt x="6" y="3"/>
                  </a:lnTo>
                  <a:lnTo>
                    <a:pt x="6"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3" name="Freeform 168"/>
            <p:cNvSpPr>
              <a:spLocks/>
            </p:cNvSpPr>
            <p:nvPr/>
          </p:nvSpPr>
          <p:spPr bwMode="auto">
            <a:xfrm>
              <a:off x="2647" y="956"/>
              <a:ext cx="6" cy="3"/>
            </a:xfrm>
            <a:custGeom>
              <a:avLst/>
              <a:gdLst>
                <a:gd name="T0" fmla="*/ 6 w 11"/>
                <a:gd name="T1" fmla="*/ 3 h 6"/>
                <a:gd name="T2" fmla="*/ 6 w 11"/>
                <a:gd name="T3" fmla="*/ 0 h 6"/>
                <a:gd name="T4" fmla="*/ 0 w 11"/>
                <a:gd name="T5" fmla="*/ 0 h 6"/>
                <a:gd name="T6" fmla="*/ 6 w 11"/>
                <a:gd name="T7" fmla="*/ 3 h 6"/>
                <a:gd name="T8" fmla="*/ 6 w 11"/>
                <a:gd name="T9" fmla="*/ 3 h 6"/>
                <a:gd name="T10" fmla="*/ 6 w 11"/>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1" y="5"/>
                  </a:moveTo>
                  <a:lnTo>
                    <a:pt x="11" y="0"/>
                  </a:lnTo>
                  <a:lnTo>
                    <a:pt x="0" y="0"/>
                  </a:lnTo>
                  <a:lnTo>
                    <a:pt x="11" y="6"/>
                  </a:lnTo>
                  <a:lnTo>
                    <a:pt x="11"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4" name="Freeform 169"/>
            <p:cNvSpPr>
              <a:spLocks/>
            </p:cNvSpPr>
            <p:nvPr/>
          </p:nvSpPr>
          <p:spPr bwMode="auto">
            <a:xfrm>
              <a:off x="2592" y="958"/>
              <a:ext cx="3" cy="1"/>
            </a:xfrm>
            <a:custGeom>
              <a:avLst/>
              <a:gdLst>
                <a:gd name="T0" fmla="*/ 2 w 7"/>
                <a:gd name="T1" fmla="*/ 0 h 2"/>
                <a:gd name="T2" fmla="*/ 0 w 7"/>
                <a:gd name="T3" fmla="*/ 1 h 2"/>
                <a:gd name="T4" fmla="*/ 0 w 7"/>
                <a:gd name="T5" fmla="*/ 1 h 2"/>
                <a:gd name="T6" fmla="*/ 1 w 7"/>
                <a:gd name="T7" fmla="*/ 1 h 2"/>
                <a:gd name="T8" fmla="*/ 1 w 7"/>
                <a:gd name="T9" fmla="*/ 1 h 2"/>
                <a:gd name="T10" fmla="*/ 1 w 7"/>
                <a:gd name="T11" fmla="*/ 1 h 2"/>
                <a:gd name="T12" fmla="*/ 1 w 7"/>
                <a:gd name="T13" fmla="*/ 1 h 2"/>
                <a:gd name="T14" fmla="*/ 2 w 7"/>
                <a:gd name="T15" fmla="*/ 1 h 2"/>
                <a:gd name="T16" fmla="*/ 2 w 7"/>
                <a:gd name="T17" fmla="*/ 1 h 2"/>
                <a:gd name="T18" fmla="*/ 2 w 7"/>
                <a:gd name="T19" fmla="*/ 1 h 2"/>
                <a:gd name="T20" fmla="*/ 2 w 7"/>
                <a:gd name="T21" fmla="*/ 1 h 2"/>
                <a:gd name="T22" fmla="*/ 3 w 7"/>
                <a:gd name="T23" fmla="*/ 1 h 2"/>
                <a:gd name="T24" fmla="*/ 3 w 7"/>
                <a:gd name="T25" fmla="*/ 1 h 2"/>
                <a:gd name="T26" fmla="*/ 2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2">
                  <a:moveTo>
                    <a:pt x="5" y="0"/>
                  </a:moveTo>
                  <a:lnTo>
                    <a:pt x="0" y="1"/>
                  </a:lnTo>
                  <a:lnTo>
                    <a:pt x="2" y="2"/>
                  </a:lnTo>
                  <a:lnTo>
                    <a:pt x="3" y="2"/>
                  </a:lnTo>
                  <a:lnTo>
                    <a:pt x="4" y="2"/>
                  </a:lnTo>
                  <a:lnTo>
                    <a:pt x="5" y="1"/>
                  </a:lnTo>
                  <a:lnTo>
                    <a:pt x="7"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5" name="Freeform 170"/>
            <p:cNvSpPr>
              <a:spLocks/>
            </p:cNvSpPr>
            <p:nvPr/>
          </p:nvSpPr>
          <p:spPr bwMode="auto">
            <a:xfrm>
              <a:off x="2595" y="957"/>
              <a:ext cx="5" cy="2"/>
            </a:xfrm>
            <a:custGeom>
              <a:avLst/>
              <a:gdLst>
                <a:gd name="T0" fmla="*/ 0 w 10"/>
                <a:gd name="T1" fmla="*/ 1 h 2"/>
                <a:gd name="T2" fmla="*/ 5 w 10"/>
                <a:gd name="T3" fmla="*/ 2 h 2"/>
                <a:gd name="T4" fmla="*/ 5 w 10"/>
                <a:gd name="T5" fmla="*/ 1 h 2"/>
                <a:gd name="T6" fmla="*/ 4 w 10"/>
                <a:gd name="T7" fmla="*/ 0 h 2"/>
                <a:gd name="T8" fmla="*/ 4 w 10"/>
                <a:gd name="T9" fmla="*/ 0 h 2"/>
                <a:gd name="T10" fmla="*/ 4 w 10"/>
                <a:gd name="T11" fmla="*/ 0 h 2"/>
                <a:gd name="T12" fmla="*/ 3 w 10"/>
                <a:gd name="T13" fmla="*/ 0 h 2"/>
                <a:gd name="T14" fmla="*/ 3 w 10"/>
                <a:gd name="T15" fmla="*/ 0 h 2"/>
                <a:gd name="T16" fmla="*/ 2 w 10"/>
                <a:gd name="T17" fmla="*/ 0 h 2"/>
                <a:gd name="T18" fmla="*/ 2 w 10"/>
                <a:gd name="T19" fmla="*/ 1 h 2"/>
                <a:gd name="T20" fmla="*/ 1 w 10"/>
                <a:gd name="T21" fmla="*/ 1 h 2"/>
                <a:gd name="T22" fmla="*/ 1 w 10"/>
                <a:gd name="T23" fmla="*/ 2 h 2"/>
                <a:gd name="T24" fmla="*/ 1 w 10"/>
                <a:gd name="T25" fmla="*/ 2 h 2"/>
                <a:gd name="T26" fmla="*/ 0 w 10"/>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
                  <a:moveTo>
                    <a:pt x="0" y="1"/>
                  </a:moveTo>
                  <a:lnTo>
                    <a:pt x="10" y="2"/>
                  </a:lnTo>
                  <a:lnTo>
                    <a:pt x="9" y="1"/>
                  </a:lnTo>
                  <a:lnTo>
                    <a:pt x="8" y="0"/>
                  </a:lnTo>
                  <a:lnTo>
                    <a:pt x="7" y="0"/>
                  </a:lnTo>
                  <a:lnTo>
                    <a:pt x="5" y="0"/>
                  </a:lnTo>
                  <a:lnTo>
                    <a:pt x="4" y="0"/>
                  </a:lnTo>
                  <a:lnTo>
                    <a:pt x="3" y="1"/>
                  </a:lnTo>
                  <a:lnTo>
                    <a:pt x="2" y="1"/>
                  </a:lnTo>
                  <a:lnTo>
                    <a:pt x="2" y="2"/>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6" name="Freeform 171"/>
            <p:cNvSpPr>
              <a:spLocks/>
            </p:cNvSpPr>
            <p:nvPr/>
          </p:nvSpPr>
          <p:spPr bwMode="auto">
            <a:xfrm>
              <a:off x="2573" y="1032"/>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 name="T60" fmla="*/ 0 w 1"/>
                <a:gd name="T61" fmla="*/ 0 h 1"/>
                <a:gd name="T62" fmla="*/ 0 w 1"/>
                <a:gd name="T63" fmla="*/ 0 h 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7" name="Freeform 172"/>
            <p:cNvSpPr>
              <a:spLocks/>
            </p:cNvSpPr>
            <p:nvPr/>
          </p:nvSpPr>
          <p:spPr bwMode="auto">
            <a:xfrm>
              <a:off x="2567" y="1017"/>
              <a:ext cx="41" cy="15"/>
            </a:xfrm>
            <a:custGeom>
              <a:avLst/>
              <a:gdLst>
                <a:gd name="T0" fmla="*/ 41 w 83"/>
                <a:gd name="T1" fmla="*/ 9 h 29"/>
                <a:gd name="T2" fmla="*/ 40 w 83"/>
                <a:gd name="T3" fmla="*/ 3 h 29"/>
                <a:gd name="T4" fmla="*/ 41 w 83"/>
                <a:gd name="T5" fmla="*/ 3 h 29"/>
                <a:gd name="T6" fmla="*/ 36 w 83"/>
                <a:gd name="T7" fmla="*/ 1 h 29"/>
                <a:gd name="T8" fmla="*/ 37 w 83"/>
                <a:gd name="T9" fmla="*/ 0 h 29"/>
                <a:gd name="T10" fmla="*/ 33 w 83"/>
                <a:gd name="T11" fmla="*/ 2 h 29"/>
                <a:gd name="T12" fmla="*/ 29 w 83"/>
                <a:gd name="T13" fmla="*/ 3 h 29"/>
                <a:gd name="T14" fmla="*/ 26 w 83"/>
                <a:gd name="T15" fmla="*/ 4 h 29"/>
                <a:gd name="T16" fmla="*/ 21 w 83"/>
                <a:gd name="T17" fmla="*/ 6 h 29"/>
                <a:gd name="T18" fmla="*/ 18 w 83"/>
                <a:gd name="T19" fmla="*/ 7 h 29"/>
                <a:gd name="T20" fmla="*/ 14 w 83"/>
                <a:gd name="T21" fmla="*/ 8 h 29"/>
                <a:gd name="T22" fmla="*/ 10 w 83"/>
                <a:gd name="T23" fmla="*/ 9 h 29"/>
                <a:gd name="T24" fmla="*/ 6 w 83"/>
                <a:gd name="T25" fmla="*/ 11 h 29"/>
                <a:gd name="T26" fmla="*/ 3 w 83"/>
                <a:gd name="T27" fmla="*/ 13 h 29"/>
                <a:gd name="T28" fmla="*/ 0 w 83"/>
                <a:gd name="T29" fmla="*/ 15 h 29"/>
                <a:gd name="T30" fmla="*/ 0 w 83"/>
                <a:gd name="T31" fmla="*/ 14 h 29"/>
                <a:gd name="T32" fmla="*/ 1 w 83"/>
                <a:gd name="T33" fmla="*/ 14 h 29"/>
                <a:gd name="T34" fmla="*/ 1 w 83"/>
                <a:gd name="T35" fmla="*/ 14 h 29"/>
                <a:gd name="T36" fmla="*/ 2 w 83"/>
                <a:gd name="T37" fmla="*/ 14 h 29"/>
                <a:gd name="T38" fmla="*/ 3 w 83"/>
                <a:gd name="T39" fmla="*/ 14 h 29"/>
                <a:gd name="T40" fmla="*/ 3 w 83"/>
                <a:gd name="T41" fmla="*/ 14 h 29"/>
                <a:gd name="T42" fmla="*/ 4 w 83"/>
                <a:gd name="T43" fmla="*/ 14 h 29"/>
                <a:gd name="T44" fmla="*/ 5 w 83"/>
                <a:gd name="T45" fmla="*/ 14 h 29"/>
                <a:gd name="T46" fmla="*/ 5 w 83"/>
                <a:gd name="T47" fmla="*/ 14 h 29"/>
                <a:gd name="T48" fmla="*/ 6 w 83"/>
                <a:gd name="T49" fmla="*/ 15 h 29"/>
                <a:gd name="T50" fmla="*/ 9 w 83"/>
                <a:gd name="T51" fmla="*/ 14 h 29"/>
                <a:gd name="T52" fmla="*/ 13 w 83"/>
                <a:gd name="T53" fmla="*/ 13 h 29"/>
                <a:gd name="T54" fmla="*/ 16 w 83"/>
                <a:gd name="T55" fmla="*/ 12 h 29"/>
                <a:gd name="T56" fmla="*/ 20 w 83"/>
                <a:gd name="T57" fmla="*/ 11 h 29"/>
                <a:gd name="T58" fmla="*/ 23 w 83"/>
                <a:gd name="T59" fmla="*/ 10 h 29"/>
                <a:gd name="T60" fmla="*/ 27 w 83"/>
                <a:gd name="T61" fmla="*/ 9 h 29"/>
                <a:gd name="T62" fmla="*/ 31 w 83"/>
                <a:gd name="T63" fmla="*/ 9 h 29"/>
                <a:gd name="T64" fmla="*/ 34 w 83"/>
                <a:gd name="T65" fmla="*/ 8 h 29"/>
                <a:gd name="T66" fmla="*/ 37 w 83"/>
                <a:gd name="T67" fmla="*/ 8 h 29"/>
                <a:gd name="T68" fmla="*/ 41 w 83"/>
                <a:gd name="T69" fmla="*/ 9 h 29"/>
                <a:gd name="T70" fmla="*/ 41 w 83"/>
                <a:gd name="T71" fmla="*/ 9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 h="29">
                  <a:moveTo>
                    <a:pt x="83" y="17"/>
                  </a:moveTo>
                  <a:lnTo>
                    <a:pt x="80" y="6"/>
                  </a:lnTo>
                  <a:lnTo>
                    <a:pt x="83" y="6"/>
                  </a:lnTo>
                  <a:lnTo>
                    <a:pt x="72" y="2"/>
                  </a:lnTo>
                  <a:lnTo>
                    <a:pt x="74" y="0"/>
                  </a:lnTo>
                  <a:lnTo>
                    <a:pt x="67" y="3"/>
                  </a:lnTo>
                  <a:lnTo>
                    <a:pt x="59" y="6"/>
                  </a:lnTo>
                  <a:lnTo>
                    <a:pt x="52" y="8"/>
                  </a:lnTo>
                  <a:lnTo>
                    <a:pt x="43" y="11"/>
                  </a:lnTo>
                  <a:lnTo>
                    <a:pt x="36" y="13"/>
                  </a:lnTo>
                  <a:lnTo>
                    <a:pt x="28" y="16"/>
                  </a:lnTo>
                  <a:lnTo>
                    <a:pt x="21" y="18"/>
                  </a:lnTo>
                  <a:lnTo>
                    <a:pt x="13" y="22"/>
                  </a:lnTo>
                  <a:lnTo>
                    <a:pt x="6" y="26"/>
                  </a:lnTo>
                  <a:lnTo>
                    <a:pt x="0" y="29"/>
                  </a:lnTo>
                  <a:lnTo>
                    <a:pt x="1" y="28"/>
                  </a:lnTo>
                  <a:lnTo>
                    <a:pt x="2" y="28"/>
                  </a:lnTo>
                  <a:lnTo>
                    <a:pt x="3" y="27"/>
                  </a:lnTo>
                  <a:lnTo>
                    <a:pt x="5" y="27"/>
                  </a:lnTo>
                  <a:lnTo>
                    <a:pt x="6" y="27"/>
                  </a:lnTo>
                  <a:lnTo>
                    <a:pt x="7" y="27"/>
                  </a:lnTo>
                  <a:lnTo>
                    <a:pt x="8" y="27"/>
                  </a:lnTo>
                  <a:lnTo>
                    <a:pt x="10" y="28"/>
                  </a:lnTo>
                  <a:lnTo>
                    <a:pt x="11" y="28"/>
                  </a:lnTo>
                  <a:lnTo>
                    <a:pt x="12" y="29"/>
                  </a:lnTo>
                  <a:lnTo>
                    <a:pt x="19" y="28"/>
                  </a:lnTo>
                  <a:lnTo>
                    <a:pt x="26" y="26"/>
                  </a:lnTo>
                  <a:lnTo>
                    <a:pt x="33" y="24"/>
                  </a:lnTo>
                  <a:lnTo>
                    <a:pt x="41" y="22"/>
                  </a:lnTo>
                  <a:lnTo>
                    <a:pt x="47" y="19"/>
                  </a:lnTo>
                  <a:lnTo>
                    <a:pt x="54" y="18"/>
                  </a:lnTo>
                  <a:lnTo>
                    <a:pt x="62" y="17"/>
                  </a:lnTo>
                  <a:lnTo>
                    <a:pt x="69" y="16"/>
                  </a:lnTo>
                  <a:lnTo>
                    <a:pt x="75" y="16"/>
                  </a:lnTo>
                  <a:lnTo>
                    <a:pt x="8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8" name="Freeform 173"/>
            <p:cNvSpPr>
              <a:spLocks noEditPoints="1"/>
            </p:cNvSpPr>
            <p:nvPr/>
          </p:nvSpPr>
          <p:spPr bwMode="auto">
            <a:xfrm>
              <a:off x="2564" y="1032"/>
              <a:ext cx="44" cy="10"/>
            </a:xfrm>
            <a:custGeom>
              <a:avLst/>
              <a:gdLst>
                <a:gd name="T0" fmla="*/ 9 w 90"/>
                <a:gd name="T1" fmla="*/ 0 h 21"/>
                <a:gd name="T2" fmla="*/ 9 w 90"/>
                <a:gd name="T3" fmla="*/ 0 h 21"/>
                <a:gd name="T4" fmla="*/ 10 w 90"/>
                <a:gd name="T5" fmla="*/ 0 h 21"/>
                <a:gd name="T6" fmla="*/ 10 w 90"/>
                <a:gd name="T7" fmla="*/ 0 h 21"/>
                <a:gd name="T8" fmla="*/ 10 w 90"/>
                <a:gd name="T9" fmla="*/ 0 h 21"/>
                <a:gd name="T10" fmla="*/ 10 w 90"/>
                <a:gd name="T11" fmla="*/ 0 h 21"/>
                <a:gd name="T12" fmla="*/ 10 w 90"/>
                <a:gd name="T13" fmla="*/ 0 h 21"/>
                <a:gd name="T14" fmla="*/ 10 w 90"/>
                <a:gd name="T15" fmla="*/ 0 h 21"/>
                <a:gd name="T16" fmla="*/ 11 w 90"/>
                <a:gd name="T17" fmla="*/ 0 h 21"/>
                <a:gd name="T18" fmla="*/ 11 w 90"/>
                <a:gd name="T19" fmla="*/ 1 h 21"/>
                <a:gd name="T20" fmla="*/ 11 w 90"/>
                <a:gd name="T21" fmla="*/ 1 h 21"/>
                <a:gd name="T22" fmla="*/ 0 w 90"/>
                <a:gd name="T23" fmla="*/ 9 h 21"/>
                <a:gd name="T24" fmla="*/ 1 w 90"/>
                <a:gd name="T25" fmla="*/ 9 h 21"/>
                <a:gd name="T26" fmla="*/ 1 w 90"/>
                <a:gd name="T27" fmla="*/ 9 h 21"/>
                <a:gd name="T28" fmla="*/ 2 w 90"/>
                <a:gd name="T29" fmla="*/ 9 h 21"/>
                <a:gd name="T30" fmla="*/ 2 w 90"/>
                <a:gd name="T31" fmla="*/ 9 h 21"/>
                <a:gd name="T32" fmla="*/ 2 w 90"/>
                <a:gd name="T33" fmla="*/ 9 h 21"/>
                <a:gd name="T34" fmla="*/ 3 w 90"/>
                <a:gd name="T35" fmla="*/ 9 h 21"/>
                <a:gd name="T36" fmla="*/ 4 w 90"/>
                <a:gd name="T37" fmla="*/ 9 h 21"/>
                <a:gd name="T38" fmla="*/ 4 w 90"/>
                <a:gd name="T39" fmla="*/ 9 h 21"/>
                <a:gd name="T40" fmla="*/ 4 w 90"/>
                <a:gd name="T41" fmla="*/ 10 h 21"/>
                <a:gd name="T42" fmla="*/ 5 w 90"/>
                <a:gd name="T43" fmla="*/ 10 h 21"/>
                <a:gd name="T44" fmla="*/ 9 w 90"/>
                <a:gd name="T45" fmla="*/ 5 h 21"/>
                <a:gd name="T46" fmla="*/ 12 w 90"/>
                <a:gd name="T47" fmla="*/ 4 h 21"/>
                <a:gd name="T48" fmla="*/ 13 w 90"/>
                <a:gd name="T49" fmla="*/ 2 h 21"/>
                <a:gd name="T50" fmla="*/ 14 w 90"/>
                <a:gd name="T51" fmla="*/ 2 h 21"/>
                <a:gd name="T52" fmla="*/ 14 w 90"/>
                <a:gd name="T53" fmla="*/ 4 h 21"/>
                <a:gd name="T54" fmla="*/ 14 w 90"/>
                <a:gd name="T55" fmla="*/ 5 h 21"/>
                <a:gd name="T56" fmla="*/ 13 w 90"/>
                <a:gd name="T57" fmla="*/ 6 h 21"/>
                <a:gd name="T58" fmla="*/ 12 w 90"/>
                <a:gd name="T59" fmla="*/ 7 h 21"/>
                <a:gd name="T60" fmla="*/ 12 w 90"/>
                <a:gd name="T61" fmla="*/ 9 h 21"/>
                <a:gd name="T62" fmla="*/ 12 w 90"/>
                <a:gd name="T63" fmla="*/ 9 h 21"/>
                <a:gd name="T64" fmla="*/ 12 w 90"/>
                <a:gd name="T65" fmla="*/ 9 h 21"/>
                <a:gd name="T66" fmla="*/ 16 w 90"/>
                <a:gd name="T67" fmla="*/ 9 h 21"/>
                <a:gd name="T68" fmla="*/ 20 w 90"/>
                <a:gd name="T69" fmla="*/ 9 h 21"/>
                <a:gd name="T70" fmla="*/ 22 w 90"/>
                <a:gd name="T71" fmla="*/ 9 h 21"/>
                <a:gd name="T72" fmla="*/ 26 w 90"/>
                <a:gd name="T73" fmla="*/ 9 h 21"/>
                <a:gd name="T74" fmla="*/ 30 w 90"/>
                <a:gd name="T75" fmla="*/ 8 h 21"/>
                <a:gd name="T76" fmla="*/ 33 w 90"/>
                <a:gd name="T77" fmla="*/ 7 h 21"/>
                <a:gd name="T78" fmla="*/ 36 w 90"/>
                <a:gd name="T79" fmla="*/ 7 h 21"/>
                <a:gd name="T80" fmla="*/ 39 w 90"/>
                <a:gd name="T81" fmla="*/ 6 h 21"/>
                <a:gd name="T82" fmla="*/ 42 w 90"/>
                <a:gd name="T83" fmla="*/ 5 h 21"/>
                <a:gd name="T84" fmla="*/ 44 w 90"/>
                <a:gd name="T85" fmla="*/ 4 h 21"/>
                <a:gd name="T86" fmla="*/ 41 w 90"/>
                <a:gd name="T87" fmla="*/ 2 h 21"/>
                <a:gd name="T88" fmla="*/ 38 w 90"/>
                <a:gd name="T89" fmla="*/ 2 h 21"/>
                <a:gd name="T90" fmla="*/ 34 w 90"/>
                <a:gd name="T91" fmla="*/ 1 h 21"/>
                <a:gd name="T92" fmla="*/ 30 w 90"/>
                <a:gd name="T93" fmla="*/ 1 h 21"/>
                <a:gd name="T94" fmla="*/ 27 w 90"/>
                <a:gd name="T95" fmla="*/ 1 h 21"/>
                <a:gd name="T96" fmla="*/ 23 w 90"/>
                <a:gd name="T97" fmla="*/ 1 h 21"/>
                <a:gd name="T98" fmla="*/ 20 w 90"/>
                <a:gd name="T99" fmla="*/ 1 h 21"/>
                <a:gd name="T100" fmla="*/ 16 w 90"/>
                <a:gd name="T101" fmla="*/ 1 h 21"/>
                <a:gd name="T102" fmla="*/ 13 w 90"/>
                <a:gd name="T103" fmla="*/ 0 h 21"/>
                <a:gd name="T104" fmla="*/ 9 w 90"/>
                <a:gd name="T105" fmla="*/ 0 h 21"/>
                <a:gd name="T106" fmla="*/ 9 w 90"/>
                <a:gd name="T107" fmla="*/ 0 h 21"/>
                <a:gd name="T108" fmla="*/ 9 w 90"/>
                <a:gd name="T109" fmla="*/ 0 h 21"/>
                <a:gd name="T110" fmla="*/ 20 w 90"/>
                <a:gd name="T111" fmla="*/ 7 h 21"/>
                <a:gd name="T112" fmla="*/ 15 w 90"/>
                <a:gd name="T113" fmla="*/ 7 h 21"/>
                <a:gd name="T114" fmla="*/ 20 w 90"/>
                <a:gd name="T115" fmla="*/ 4 h 21"/>
                <a:gd name="T116" fmla="*/ 20 w 90"/>
                <a:gd name="T117" fmla="*/ 7 h 21"/>
                <a:gd name="T118" fmla="*/ 20 w 90"/>
                <a:gd name="T119" fmla="*/ 7 h 21"/>
                <a:gd name="T120" fmla="*/ 20 w 90"/>
                <a:gd name="T121" fmla="*/ 7 h 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0" h="21">
                  <a:moveTo>
                    <a:pt x="19" y="0"/>
                  </a:moveTo>
                  <a:lnTo>
                    <a:pt x="19" y="0"/>
                  </a:lnTo>
                  <a:lnTo>
                    <a:pt x="20" y="0"/>
                  </a:lnTo>
                  <a:lnTo>
                    <a:pt x="20" y="1"/>
                  </a:lnTo>
                  <a:lnTo>
                    <a:pt x="22" y="1"/>
                  </a:lnTo>
                  <a:lnTo>
                    <a:pt x="22" y="3"/>
                  </a:lnTo>
                  <a:lnTo>
                    <a:pt x="0" y="18"/>
                  </a:lnTo>
                  <a:lnTo>
                    <a:pt x="2" y="18"/>
                  </a:lnTo>
                  <a:lnTo>
                    <a:pt x="3" y="18"/>
                  </a:lnTo>
                  <a:lnTo>
                    <a:pt x="4" y="18"/>
                  </a:lnTo>
                  <a:lnTo>
                    <a:pt x="5" y="18"/>
                  </a:lnTo>
                  <a:lnTo>
                    <a:pt x="7" y="19"/>
                  </a:lnTo>
                  <a:lnTo>
                    <a:pt x="8" y="19"/>
                  </a:lnTo>
                  <a:lnTo>
                    <a:pt x="9" y="19"/>
                  </a:lnTo>
                  <a:lnTo>
                    <a:pt x="9" y="20"/>
                  </a:lnTo>
                  <a:lnTo>
                    <a:pt x="10" y="21"/>
                  </a:lnTo>
                  <a:lnTo>
                    <a:pt x="19" y="11"/>
                  </a:lnTo>
                  <a:lnTo>
                    <a:pt x="24" y="8"/>
                  </a:lnTo>
                  <a:lnTo>
                    <a:pt x="26" y="5"/>
                  </a:lnTo>
                  <a:lnTo>
                    <a:pt x="28" y="5"/>
                  </a:lnTo>
                  <a:lnTo>
                    <a:pt x="28" y="8"/>
                  </a:lnTo>
                  <a:lnTo>
                    <a:pt x="28" y="10"/>
                  </a:lnTo>
                  <a:lnTo>
                    <a:pt x="26" y="13"/>
                  </a:lnTo>
                  <a:lnTo>
                    <a:pt x="25" y="15"/>
                  </a:lnTo>
                  <a:lnTo>
                    <a:pt x="24" y="18"/>
                  </a:lnTo>
                  <a:lnTo>
                    <a:pt x="24" y="19"/>
                  </a:lnTo>
                  <a:lnTo>
                    <a:pt x="25" y="18"/>
                  </a:lnTo>
                  <a:lnTo>
                    <a:pt x="33" y="18"/>
                  </a:lnTo>
                  <a:lnTo>
                    <a:pt x="40" y="18"/>
                  </a:lnTo>
                  <a:lnTo>
                    <a:pt x="46" y="18"/>
                  </a:lnTo>
                  <a:lnTo>
                    <a:pt x="54" y="18"/>
                  </a:lnTo>
                  <a:lnTo>
                    <a:pt x="61" y="16"/>
                  </a:lnTo>
                  <a:lnTo>
                    <a:pt x="67" y="15"/>
                  </a:lnTo>
                  <a:lnTo>
                    <a:pt x="74" y="14"/>
                  </a:lnTo>
                  <a:lnTo>
                    <a:pt x="80" y="13"/>
                  </a:lnTo>
                  <a:lnTo>
                    <a:pt x="85" y="11"/>
                  </a:lnTo>
                  <a:lnTo>
                    <a:pt x="90" y="9"/>
                  </a:lnTo>
                  <a:lnTo>
                    <a:pt x="83" y="5"/>
                  </a:lnTo>
                  <a:lnTo>
                    <a:pt x="77" y="4"/>
                  </a:lnTo>
                  <a:lnTo>
                    <a:pt x="70" y="3"/>
                  </a:lnTo>
                  <a:lnTo>
                    <a:pt x="62" y="3"/>
                  </a:lnTo>
                  <a:lnTo>
                    <a:pt x="55" y="3"/>
                  </a:lnTo>
                  <a:lnTo>
                    <a:pt x="48" y="3"/>
                  </a:lnTo>
                  <a:lnTo>
                    <a:pt x="40" y="3"/>
                  </a:lnTo>
                  <a:lnTo>
                    <a:pt x="33" y="3"/>
                  </a:lnTo>
                  <a:lnTo>
                    <a:pt x="26" y="1"/>
                  </a:lnTo>
                  <a:lnTo>
                    <a:pt x="19" y="0"/>
                  </a:lnTo>
                  <a:close/>
                  <a:moveTo>
                    <a:pt x="40" y="15"/>
                  </a:moveTo>
                  <a:lnTo>
                    <a:pt x="30" y="15"/>
                  </a:lnTo>
                  <a:lnTo>
                    <a:pt x="40" y="9"/>
                  </a:lnTo>
                  <a:lnTo>
                    <a:pt x="4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49" name="Freeform 174"/>
            <p:cNvSpPr>
              <a:spLocks/>
            </p:cNvSpPr>
            <p:nvPr/>
          </p:nvSpPr>
          <p:spPr bwMode="auto">
            <a:xfrm>
              <a:off x="2488" y="1024"/>
              <a:ext cx="39" cy="9"/>
            </a:xfrm>
            <a:custGeom>
              <a:avLst/>
              <a:gdLst>
                <a:gd name="T0" fmla="*/ 39 w 77"/>
                <a:gd name="T1" fmla="*/ 8 h 19"/>
                <a:gd name="T2" fmla="*/ 39 w 77"/>
                <a:gd name="T3" fmla="*/ 7 h 19"/>
                <a:gd name="T4" fmla="*/ 38 w 77"/>
                <a:gd name="T5" fmla="*/ 7 h 19"/>
                <a:gd name="T6" fmla="*/ 38 w 77"/>
                <a:gd name="T7" fmla="*/ 7 h 19"/>
                <a:gd name="T8" fmla="*/ 38 w 77"/>
                <a:gd name="T9" fmla="*/ 7 h 19"/>
                <a:gd name="T10" fmla="*/ 38 w 77"/>
                <a:gd name="T11" fmla="*/ 6 h 19"/>
                <a:gd name="T12" fmla="*/ 38 w 77"/>
                <a:gd name="T13" fmla="*/ 6 h 19"/>
                <a:gd name="T14" fmla="*/ 38 w 77"/>
                <a:gd name="T15" fmla="*/ 5 h 19"/>
                <a:gd name="T16" fmla="*/ 38 w 77"/>
                <a:gd name="T17" fmla="*/ 5 h 19"/>
                <a:gd name="T18" fmla="*/ 38 w 77"/>
                <a:gd name="T19" fmla="*/ 5 h 19"/>
                <a:gd name="T20" fmla="*/ 38 w 77"/>
                <a:gd name="T21" fmla="*/ 5 h 19"/>
                <a:gd name="T22" fmla="*/ 34 w 77"/>
                <a:gd name="T23" fmla="*/ 6 h 19"/>
                <a:gd name="T24" fmla="*/ 30 w 77"/>
                <a:gd name="T25" fmla="*/ 6 h 19"/>
                <a:gd name="T26" fmla="*/ 26 w 77"/>
                <a:gd name="T27" fmla="*/ 5 h 19"/>
                <a:gd name="T28" fmla="*/ 22 w 77"/>
                <a:gd name="T29" fmla="*/ 4 h 19"/>
                <a:gd name="T30" fmla="*/ 18 w 77"/>
                <a:gd name="T31" fmla="*/ 2 h 19"/>
                <a:gd name="T32" fmla="*/ 14 w 77"/>
                <a:gd name="T33" fmla="*/ 0 h 19"/>
                <a:gd name="T34" fmla="*/ 10 w 77"/>
                <a:gd name="T35" fmla="*/ 0 h 19"/>
                <a:gd name="T36" fmla="*/ 7 w 77"/>
                <a:gd name="T37" fmla="*/ 1 h 19"/>
                <a:gd name="T38" fmla="*/ 4 w 77"/>
                <a:gd name="T39" fmla="*/ 4 h 19"/>
                <a:gd name="T40" fmla="*/ 0 w 77"/>
                <a:gd name="T41" fmla="*/ 8 h 19"/>
                <a:gd name="T42" fmla="*/ 5 w 77"/>
                <a:gd name="T43" fmla="*/ 9 h 19"/>
                <a:gd name="T44" fmla="*/ 8 w 77"/>
                <a:gd name="T45" fmla="*/ 7 h 19"/>
                <a:gd name="T46" fmla="*/ 11 w 77"/>
                <a:gd name="T47" fmla="*/ 5 h 19"/>
                <a:gd name="T48" fmla="*/ 14 w 77"/>
                <a:gd name="T49" fmla="*/ 5 h 19"/>
                <a:gd name="T50" fmla="*/ 18 w 77"/>
                <a:gd name="T51" fmla="*/ 5 h 19"/>
                <a:gd name="T52" fmla="*/ 21 w 77"/>
                <a:gd name="T53" fmla="*/ 6 h 19"/>
                <a:gd name="T54" fmla="*/ 25 w 77"/>
                <a:gd name="T55" fmla="*/ 7 h 19"/>
                <a:gd name="T56" fmla="*/ 28 w 77"/>
                <a:gd name="T57" fmla="*/ 8 h 19"/>
                <a:gd name="T58" fmla="*/ 32 w 77"/>
                <a:gd name="T59" fmla="*/ 8 h 19"/>
                <a:gd name="T60" fmla="*/ 35 w 77"/>
                <a:gd name="T61" fmla="*/ 8 h 19"/>
                <a:gd name="T62" fmla="*/ 39 w 77"/>
                <a:gd name="T63" fmla="*/ 8 h 19"/>
                <a:gd name="T64" fmla="*/ 39 w 77"/>
                <a:gd name="T65" fmla="*/ 8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7" h="19">
                  <a:moveTo>
                    <a:pt x="77" y="16"/>
                  </a:moveTo>
                  <a:lnTo>
                    <a:pt x="77" y="15"/>
                  </a:lnTo>
                  <a:lnTo>
                    <a:pt x="76" y="15"/>
                  </a:lnTo>
                  <a:lnTo>
                    <a:pt x="76" y="14"/>
                  </a:lnTo>
                  <a:lnTo>
                    <a:pt x="75" y="14"/>
                  </a:lnTo>
                  <a:lnTo>
                    <a:pt x="75" y="13"/>
                  </a:lnTo>
                  <a:lnTo>
                    <a:pt x="75" y="11"/>
                  </a:lnTo>
                  <a:lnTo>
                    <a:pt x="75" y="10"/>
                  </a:lnTo>
                  <a:lnTo>
                    <a:pt x="67" y="13"/>
                  </a:lnTo>
                  <a:lnTo>
                    <a:pt x="60" y="13"/>
                  </a:lnTo>
                  <a:lnTo>
                    <a:pt x="51" y="10"/>
                  </a:lnTo>
                  <a:lnTo>
                    <a:pt x="44" y="8"/>
                  </a:lnTo>
                  <a:lnTo>
                    <a:pt x="35" y="4"/>
                  </a:lnTo>
                  <a:lnTo>
                    <a:pt x="28" y="1"/>
                  </a:lnTo>
                  <a:lnTo>
                    <a:pt x="20" y="0"/>
                  </a:lnTo>
                  <a:lnTo>
                    <a:pt x="13" y="3"/>
                  </a:lnTo>
                  <a:lnTo>
                    <a:pt x="7" y="8"/>
                  </a:lnTo>
                  <a:lnTo>
                    <a:pt x="0" y="16"/>
                  </a:lnTo>
                  <a:lnTo>
                    <a:pt x="9" y="19"/>
                  </a:lnTo>
                  <a:lnTo>
                    <a:pt x="15" y="14"/>
                  </a:lnTo>
                  <a:lnTo>
                    <a:pt x="21" y="11"/>
                  </a:lnTo>
                  <a:lnTo>
                    <a:pt x="28" y="10"/>
                  </a:lnTo>
                  <a:lnTo>
                    <a:pt x="35" y="11"/>
                  </a:lnTo>
                  <a:lnTo>
                    <a:pt x="42" y="13"/>
                  </a:lnTo>
                  <a:lnTo>
                    <a:pt x="49" y="15"/>
                  </a:lnTo>
                  <a:lnTo>
                    <a:pt x="56" y="16"/>
                  </a:lnTo>
                  <a:lnTo>
                    <a:pt x="64" y="17"/>
                  </a:lnTo>
                  <a:lnTo>
                    <a:pt x="70" y="17"/>
                  </a:lnTo>
                  <a:lnTo>
                    <a:pt x="7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0" name="Freeform 175"/>
            <p:cNvSpPr>
              <a:spLocks/>
            </p:cNvSpPr>
            <p:nvPr/>
          </p:nvSpPr>
          <p:spPr bwMode="auto">
            <a:xfrm>
              <a:off x="2650" y="1027"/>
              <a:ext cx="2" cy="9"/>
            </a:xfrm>
            <a:custGeom>
              <a:avLst/>
              <a:gdLst>
                <a:gd name="T0" fmla="*/ 0 w 3"/>
                <a:gd name="T1" fmla="*/ 4 h 17"/>
                <a:gd name="T2" fmla="*/ 1 w 3"/>
                <a:gd name="T3" fmla="*/ 9 h 17"/>
                <a:gd name="T4" fmla="*/ 2 w 3"/>
                <a:gd name="T5" fmla="*/ 0 h 17"/>
                <a:gd name="T6" fmla="*/ 1 w 3"/>
                <a:gd name="T7" fmla="*/ 4 h 17"/>
                <a:gd name="T8" fmla="*/ 1 w 3"/>
                <a:gd name="T9" fmla="*/ 4 h 17"/>
                <a:gd name="T10" fmla="*/ 0 w 3"/>
                <a:gd name="T11" fmla="*/ 4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8"/>
                  </a:moveTo>
                  <a:lnTo>
                    <a:pt x="1" y="17"/>
                  </a:lnTo>
                  <a:lnTo>
                    <a:pt x="3" y="0"/>
                  </a:lnTo>
                  <a:lnTo>
                    <a:pt x="1" y="8"/>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1" name="Freeform 176"/>
            <p:cNvSpPr>
              <a:spLocks/>
            </p:cNvSpPr>
            <p:nvPr/>
          </p:nvSpPr>
          <p:spPr bwMode="auto">
            <a:xfrm>
              <a:off x="2496" y="1035"/>
              <a:ext cx="43" cy="9"/>
            </a:xfrm>
            <a:custGeom>
              <a:avLst/>
              <a:gdLst>
                <a:gd name="T0" fmla="*/ 36 w 87"/>
                <a:gd name="T1" fmla="*/ 6 h 17"/>
                <a:gd name="T2" fmla="*/ 36 w 87"/>
                <a:gd name="T3" fmla="*/ 6 h 17"/>
                <a:gd name="T4" fmla="*/ 38 w 87"/>
                <a:gd name="T5" fmla="*/ 6 h 17"/>
                <a:gd name="T6" fmla="*/ 39 w 87"/>
                <a:gd name="T7" fmla="*/ 6 h 17"/>
                <a:gd name="T8" fmla="*/ 40 w 87"/>
                <a:gd name="T9" fmla="*/ 6 h 17"/>
                <a:gd name="T10" fmla="*/ 41 w 87"/>
                <a:gd name="T11" fmla="*/ 7 h 17"/>
                <a:gd name="T12" fmla="*/ 42 w 87"/>
                <a:gd name="T13" fmla="*/ 8 h 17"/>
                <a:gd name="T14" fmla="*/ 43 w 87"/>
                <a:gd name="T15" fmla="*/ 9 h 17"/>
                <a:gd name="T16" fmla="*/ 43 w 87"/>
                <a:gd name="T17" fmla="*/ 9 h 17"/>
                <a:gd name="T18" fmla="*/ 43 w 87"/>
                <a:gd name="T19" fmla="*/ 8 h 17"/>
                <a:gd name="T20" fmla="*/ 41 w 87"/>
                <a:gd name="T21" fmla="*/ 7 h 17"/>
                <a:gd name="T22" fmla="*/ 38 w 87"/>
                <a:gd name="T23" fmla="*/ 4 h 17"/>
                <a:gd name="T24" fmla="*/ 34 w 87"/>
                <a:gd name="T25" fmla="*/ 2 h 17"/>
                <a:gd name="T26" fmla="*/ 30 w 87"/>
                <a:gd name="T27" fmla="*/ 1 h 17"/>
                <a:gd name="T28" fmla="*/ 25 w 87"/>
                <a:gd name="T29" fmla="*/ 0 h 17"/>
                <a:gd name="T30" fmla="*/ 20 w 87"/>
                <a:gd name="T31" fmla="*/ 1 h 17"/>
                <a:gd name="T32" fmla="*/ 16 w 87"/>
                <a:gd name="T33" fmla="*/ 1 h 17"/>
                <a:gd name="T34" fmla="*/ 11 w 87"/>
                <a:gd name="T35" fmla="*/ 3 h 17"/>
                <a:gd name="T36" fmla="*/ 7 w 87"/>
                <a:gd name="T37" fmla="*/ 4 h 17"/>
                <a:gd name="T38" fmla="*/ 3 w 87"/>
                <a:gd name="T39" fmla="*/ 6 h 17"/>
                <a:gd name="T40" fmla="*/ 0 w 87"/>
                <a:gd name="T41" fmla="*/ 8 h 17"/>
                <a:gd name="T42" fmla="*/ 4 w 87"/>
                <a:gd name="T43" fmla="*/ 7 h 17"/>
                <a:gd name="T44" fmla="*/ 8 w 87"/>
                <a:gd name="T45" fmla="*/ 7 h 17"/>
                <a:gd name="T46" fmla="*/ 12 w 87"/>
                <a:gd name="T47" fmla="*/ 7 h 17"/>
                <a:gd name="T48" fmla="*/ 16 w 87"/>
                <a:gd name="T49" fmla="*/ 7 h 17"/>
                <a:gd name="T50" fmla="*/ 20 w 87"/>
                <a:gd name="T51" fmla="*/ 8 h 17"/>
                <a:gd name="T52" fmla="*/ 23 w 87"/>
                <a:gd name="T53" fmla="*/ 8 h 17"/>
                <a:gd name="T54" fmla="*/ 27 w 87"/>
                <a:gd name="T55" fmla="*/ 8 h 17"/>
                <a:gd name="T56" fmla="*/ 31 w 87"/>
                <a:gd name="T57" fmla="*/ 7 h 17"/>
                <a:gd name="T58" fmla="*/ 33 w 87"/>
                <a:gd name="T59" fmla="*/ 7 h 17"/>
                <a:gd name="T60" fmla="*/ 36 w 87"/>
                <a:gd name="T61" fmla="*/ 7 h 17"/>
                <a:gd name="T62" fmla="*/ 36 w 87"/>
                <a:gd name="T63" fmla="*/ 7 h 17"/>
                <a:gd name="T64" fmla="*/ 36 w 87"/>
                <a:gd name="T65" fmla="*/ 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7" h="17">
                  <a:moveTo>
                    <a:pt x="72" y="12"/>
                  </a:moveTo>
                  <a:lnTo>
                    <a:pt x="73" y="11"/>
                  </a:lnTo>
                  <a:lnTo>
                    <a:pt x="76" y="11"/>
                  </a:lnTo>
                  <a:lnTo>
                    <a:pt x="78" y="11"/>
                  </a:lnTo>
                  <a:lnTo>
                    <a:pt x="81" y="12"/>
                  </a:lnTo>
                  <a:lnTo>
                    <a:pt x="83" y="14"/>
                  </a:lnTo>
                  <a:lnTo>
                    <a:pt x="84" y="16"/>
                  </a:lnTo>
                  <a:lnTo>
                    <a:pt x="86" y="17"/>
                  </a:lnTo>
                  <a:lnTo>
                    <a:pt x="87" y="17"/>
                  </a:lnTo>
                  <a:lnTo>
                    <a:pt x="86" y="16"/>
                  </a:lnTo>
                  <a:lnTo>
                    <a:pt x="83" y="13"/>
                  </a:lnTo>
                  <a:lnTo>
                    <a:pt x="77" y="7"/>
                  </a:lnTo>
                  <a:lnTo>
                    <a:pt x="68" y="3"/>
                  </a:lnTo>
                  <a:lnTo>
                    <a:pt x="60" y="1"/>
                  </a:lnTo>
                  <a:lnTo>
                    <a:pt x="51" y="0"/>
                  </a:lnTo>
                  <a:lnTo>
                    <a:pt x="41" y="1"/>
                  </a:lnTo>
                  <a:lnTo>
                    <a:pt x="32" y="2"/>
                  </a:lnTo>
                  <a:lnTo>
                    <a:pt x="22" y="5"/>
                  </a:lnTo>
                  <a:lnTo>
                    <a:pt x="14" y="7"/>
                  </a:lnTo>
                  <a:lnTo>
                    <a:pt x="6" y="11"/>
                  </a:lnTo>
                  <a:lnTo>
                    <a:pt x="0" y="16"/>
                  </a:lnTo>
                  <a:lnTo>
                    <a:pt x="8" y="14"/>
                  </a:lnTo>
                  <a:lnTo>
                    <a:pt x="16" y="14"/>
                  </a:lnTo>
                  <a:lnTo>
                    <a:pt x="24" y="14"/>
                  </a:lnTo>
                  <a:lnTo>
                    <a:pt x="32" y="14"/>
                  </a:lnTo>
                  <a:lnTo>
                    <a:pt x="40" y="16"/>
                  </a:lnTo>
                  <a:lnTo>
                    <a:pt x="47" y="16"/>
                  </a:lnTo>
                  <a:lnTo>
                    <a:pt x="55" y="16"/>
                  </a:lnTo>
                  <a:lnTo>
                    <a:pt x="62" y="14"/>
                  </a:lnTo>
                  <a:lnTo>
                    <a:pt x="67" y="14"/>
                  </a:lnTo>
                  <a:lnTo>
                    <a:pt x="72" y="13"/>
                  </a:lnTo>
                  <a:lnTo>
                    <a:pt x="72"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2" name="Freeform 177"/>
            <p:cNvSpPr>
              <a:spLocks/>
            </p:cNvSpPr>
            <p:nvPr/>
          </p:nvSpPr>
          <p:spPr bwMode="auto">
            <a:xfrm>
              <a:off x="2579" y="1036"/>
              <a:ext cx="5" cy="3"/>
            </a:xfrm>
            <a:custGeom>
              <a:avLst/>
              <a:gdLst>
                <a:gd name="T0" fmla="*/ 5 w 10"/>
                <a:gd name="T1" fmla="*/ 3 h 6"/>
                <a:gd name="T2" fmla="*/ 5 w 10"/>
                <a:gd name="T3" fmla="*/ 0 h 6"/>
                <a:gd name="T4" fmla="*/ 0 w 10"/>
                <a:gd name="T5" fmla="*/ 3 h 6"/>
                <a:gd name="T6" fmla="*/ 5 w 10"/>
                <a:gd name="T7" fmla="*/ 3 h 6"/>
                <a:gd name="T8" fmla="*/ 5 w 10"/>
                <a:gd name="T9" fmla="*/ 3 h 6"/>
                <a:gd name="T10" fmla="*/ 5 w 10"/>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10" y="5"/>
                  </a:moveTo>
                  <a:lnTo>
                    <a:pt x="10" y="0"/>
                  </a:lnTo>
                  <a:lnTo>
                    <a:pt x="0" y="6"/>
                  </a:lnTo>
                  <a:lnTo>
                    <a:pt x="1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3" name="Freeform 178"/>
            <p:cNvSpPr>
              <a:spLocks/>
            </p:cNvSpPr>
            <p:nvPr/>
          </p:nvSpPr>
          <p:spPr bwMode="auto">
            <a:xfrm>
              <a:off x="2571" y="1046"/>
              <a:ext cx="18" cy="5"/>
            </a:xfrm>
            <a:custGeom>
              <a:avLst/>
              <a:gdLst>
                <a:gd name="T0" fmla="*/ 0 w 36"/>
                <a:gd name="T1" fmla="*/ 1 h 9"/>
                <a:gd name="T2" fmla="*/ 2 w 36"/>
                <a:gd name="T3" fmla="*/ 3 h 9"/>
                <a:gd name="T4" fmla="*/ 4 w 36"/>
                <a:gd name="T5" fmla="*/ 4 h 9"/>
                <a:gd name="T6" fmla="*/ 5 w 36"/>
                <a:gd name="T7" fmla="*/ 5 h 9"/>
                <a:gd name="T8" fmla="*/ 7 w 36"/>
                <a:gd name="T9" fmla="*/ 5 h 9"/>
                <a:gd name="T10" fmla="*/ 9 w 36"/>
                <a:gd name="T11" fmla="*/ 4 h 9"/>
                <a:gd name="T12" fmla="*/ 11 w 36"/>
                <a:gd name="T13" fmla="*/ 4 h 9"/>
                <a:gd name="T14" fmla="*/ 13 w 36"/>
                <a:gd name="T15" fmla="*/ 3 h 9"/>
                <a:gd name="T16" fmla="*/ 15 w 36"/>
                <a:gd name="T17" fmla="*/ 3 h 9"/>
                <a:gd name="T18" fmla="*/ 17 w 36"/>
                <a:gd name="T19" fmla="*/ 3 h 9"/>
                <a:gd name="T20" fmla="*/ 18 w 36"/>
                <a:gd name="T21" fmla="*/ 3 h 9"/>
                <a:gd name="T22" fmla="*/ 17 w 36"/>
                <a:gd name="T23" fmla="*/ 2 h 9"/>
                <a:gd name="T24" fmla="*/ 15 w 36"/>
                <a:gd name="T25" fmla="*/ 2 h 9"/>
                <a:gd name="T26" fmla="*/ 13 w 36"/>
                <a:gd name="T27" fmla="*/ 1 h 9"/>
                <a:gd name="T28" fmla="*/ 12 w 36"/>
                <a:gd name="T29" fmla="*/ 1 h 9"/>
                <a:gd name="T30" fmla="*/ 10 w 36"/>
                <a:gd name="T31" fmla="*/ 0 h 9"/>
                <a:gd name="T32" fmla="*/ 8 w 36"/>
                <a:gd name="T33" fmla="*/ 0 h 9"/>
                <a:gd name="T34" fmla="*/ 6 w 36"/>
                <a:gd name="T35" fmla="*/ 0 h 9"/>
                <a:gd name="T36" fmla="*/ 4 w 36"/>
                <a:gd name="T37" fmla="*/ 0 h 9"/>
                <a:gd name="T38" fmla="*/ 2 w 36"/>
                <a:gd name="T39" fmla="*/ 1 h 9"/>
                <a:gd name="T40" fmla="*/ 0 w 36"/>
                <a:gd name="T41" fmla="*/ 1 h 9"/>
                <a:gd name="T42" fmla="*/ 0 w 36"/>
                <a:gd name="T43" fmla="*/ 1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 h="9">
                  <a:moveTo>
                    <a:pt x="0" y="2"/>
                  </a:moveTo>
                  <a:lnTo>
                    <a:pt x="4" y="5"/>
                  </a:lnTo>
                  <a:lnTo>
                    <a:pt x="7" y="7"/>
                  </a:lnTo>
                  <a:lnTo>
                    <a:pt x="10" y="9"/>
                  </a:lnTo>
                  <a:lnTo>
                    <a:pt x="14" y="9"/>
                  </a:lnTo>
                  <a:lnTo>
                    <a:pt x="18" y="7"/>
                  </a:lnTo>
                  <a:lnTo>
                    <a:pt x="21" y="7"/>
                  </a:lnTo>
                  <a:lnTo>
                    <a:pt x="25" y="6"/>
                  </a:lnTo>
                  <a:lnTo>
                    <a:pt x="29" y="6"/>
                  </a:lnTo>
                  <a:lnTo>
                    <a:pt x="33" y="5"/>
                  </a:lnTo>
                  <a:lnTo>
                    <a:pt x="36" y="5"/>
                  </a:lnTo>
                  <a:lnTo>
                    <a:pt x="33" y="4"/>
                  </a:lnTo>
                  <a:lnTo>
                    <a:pt x="29" y="4"/>
                  </a:lnTo>
                  <a:lnTo>
                    <a:pt x="26" y="2"/>
                  </a:lnTo>
                  <a:lnTo>
                    <a:pt x="23" y="1"/>
                  </a:lnTo>
                  <a:lnTo>
                    <a:pt x="19" y="0"/>
                  </a:lnTo>
                  <a:lnTo>
                    <a:pt x="15" y="0"/>
                  </a:lnTo>
                  <a:lnTo>
                    <a:pt x="11" y="0"/>
                  </a:lnTo>
                  <a:lnTo>
                    <a:pt x="8" y="0"/>
                  </a:lnTo>
                  <a:lnTo>
                    <a:pt x="4" y="1"/>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4" name="Freeform 179"/>
            <p:cNvSpPr>
              <a:spLocks/>
            </p:cNvSpPr>
            <p:nvPr/>
          </p:nvSpPr>
          <p:spPr bwMode="auto">
            <a:xfrm>
              <a:off x="2589" y="1049"/>
              <a:ext cx="3" cy="1"/>
            </a:xfrm>
            <a:custGeom>
              <a:avLst/>
              <a:gdLst>
                <a:gd name="T0" fmla="*/ 0 w 6"/>
                <a:gd name="T1" fmla="*/ 0 h 1"/>
                <a:gd name="T2" fmla="*/ 1 w 6"/>
                <a:gd name="T3" fmla="*/ 0 h 1"/>
                <a:gd name="T4" fmla="*/ 1 w 6"/>
                <a:gd name="T5" fmla="*/ 0 h 1"/>
                <a:gd name="T6" fmla="*/ 2 w 6"/>
                <a:gd name="T7" fmla="*/ 0 h 1"/>
                <a:gd name="T8" fmla="*/ 2 w 6"/>
                <a:gd name="T9" fmla="*/ 0 h 1"/>
                <a:gd name="T10" fmla="*/ 2 w 6"/>
                <a:gd name="T11" fmla="*/ 1 h 1"/>
                <a:gd name="T12" fmla="*/ 2 w 6"/>
                <a:gd name="T13" fmla="*/ 1 h 1"/>
                <a:gd name="T14" fmla="*/ 2 w 6"/>
                <a:gd name="T15" fmla="*/ 1 h 1"/>
                <a:gd name="T16" fmla="*/ 3 w 6"/>
                <a:gd name="T17" fmla="*/ 1 h 1"/>
                <a:gd name="T18" fmla="*/ 3 w 6"/>
                <a:gd name="T19" fmla="*/ 1 h 1"/>
                <a:gd name="T20" fmla="*/ 3 w 6"/>
                <a:gd name="T21" fmla="*/ 1 h 1"/>
                <a:gd name="T22" fmla="*/ 3 w 6"/>
                <a:gd name="T23" fmla="*/ 1 h 1"/>
                <a:gd name="T24" fmla="*/ 3 w 6"/>
                <a:gd name="T25" fmla="*/ 1 h 1"/>
                <a:gd name="T26" fmla="*/ 2 w 6"/>
                <a:gd name="T27" fmla="*/ 1 h 1"/>
                <a:gd name="T28" fmla="*/ 2 w 6"/>
                <a:gd name="T29" fmla="*/ 0 h 1"/>
                <a:gd name="T30" fmla="*/ 2 w 6"/>
                <a:gd name="T31" fmla="*/ 0 h 1"/>
                <a:gd name="T32" fmla="*/ 2 w 6"/>
                <a:gd name="T33" fmla="*/ 0 h 1"/>
                <a:gd name="T34" fmla="*/ 2 w 6"/>
                <a:gd name="T35" fmla="*/ 0 h 1"/>
                <a:gd name="T36" fmla="*/ 1 w 6"/>
                <a:gd name="T37" fmla="*/ 0 h 1"/>
                <a:gd name="T38" fmla="*/ 1 w 6"/>
                <a:gd name="T39" fmla="*/ 0 h 1"/>
                <a:gd name="T40" fmla="*/ 0 w 6"/>
                <a:gd name="T41" fmla="*/ 0 h 1"/>
                <a:gd name="T42" fmla="*/ 0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0" y="0"/>
                  </a:moveTo>
                  <a:lnTo>
                    <a:pt x="2" y="0"/>
                  </a:lnTo>
                  <a:lnTo>
                    <a:pt x="3" y="0"/>
                  </a:lnTo>
                  <a:lnTo>
                    <a:pt x="4" y="1"/>
                  </a:lnTo>
                  <a:lnTo>
                    <a:pt x="5" y="1"/>
                  </a:lnTo>
                  <a:lnTo>
                    <a:pt x="6" y="1"/>
                  </a:lnTo>
                  <a:lnTo>
                    <a:pt x="5" y="1"/>
                  </a:lnTo>
                  <a:lnTo>
                    <a:pt x="4" y="1"/>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5" name="Freeform 180"/>
            <p:cNvSpPr>
              <a:spLocks/>
            </p:cNvSpPr>
            <p:nvPr/>
          </p:nvSpPr>
          <p:spPr bwMode="auto">
            <a:xfrm>
              <a:off x="2518" y="1048"/>
              <a:ext cx="14" cy="4"/>
            </a:xfrm>
            <a:custGeom>
              <a:avLst/>
              <a:gdLst>
                <a:gd name="T0" fmla="*/ 0 w 27"/>
                <a:gd name="T1" fmla="*/ 4 h 9"/>
                <a:gd name="T2" fmla="*/ 1 w 27"/>
                <a:gd name="T3" fmla="*/ 4 h 9"/>
                <a:gd name="T4" fmla="*/ 3 w 27"/>
                <a:gd name="T5" fmla="*/ 4 h 9"/>
                <a:gd name="T6" fmla="*/ 4 w 27"/>
                <a:gd name="T7" fmla="*/ 4 h 9"/>
                <a:gd name="T8" fmla="*/ 6 w 27"/>
                <a:gd name="T9" fmla="*/ 4 h 9"/>
                <a:gd name="T10" fmla="*/ 8 w 27"/>
                <a:gd name="T11" fmla="*/ 3 h 9"/>
                <a:gd name="T12" fmla="*/ 9 w 27"/>
                <a:gd name="T13" fmla="*/ 2 h 9"/>
                <a:gd name="T14" fmla="*/ 10 w 27"/>
                <a:gd name="T15" fmla="*/ 2 h 9"/>
                <a:gd name="T16" fmla="*/ 11 w 27"/>
                <a:gd name="T17" fmla="*/ 1 h 9"/>
                <a:gd name="T18" fmla="*/ 13 w 27"/>
                <a:gd name="T19" fmla="*/ 1 h 9"/>
                <a:gd name="T20" fmla="*/ 14 w 27"/>
                <a:gd name="T21" fmla="*/ 0 h 9"/>
                <a:gd name="T22" fmla="*/ 13 w 27"/>
                <a:gd name="T23" fmla="*/ 1 h 9"/>
                <a:gd name="T24" fmla="*/ 11 w 27"/>
                <a:gd name="T25" fmla="*/ 1 h 9"/>
                <a:gd name="T26" fmla="*/ 9 w 27"/>
                <a:gd name="T27" fmla="*/ 1 h 9"/>
                <a:gd name="T28" fmla="*/ 8 w 27"/>
                <a:gd name="T29" fmla="*/ 2 h 9"/>
                <a:gd name="T30" fmla="*/ 7 w 27"/>
                <a:gd name="T31" fmla="*/ 2 h 9"/>
                <a:gd name="T32" fmla="*/ 5 w 27"/>
                <a:gd name="T33" fmla="*/ 2 h 9"/>
                <a:gd name="T34" fmla="*/ 4 w 27"/>
                <a:gd name="T35" fmla="*/ 3 h 9"/>
                <a:gd name="T36" fmla="*/ 3 w 27"/>
                <a:gd name="T37" fmla="*/ 4 h 9"/>
                <a:gd name="T38" fmla="*/ 1 w 27"/>
                <a:gd name="T39" fmla="*/ 4 h 9"/>
                <a:gd name="T40" fmla="*/ 0 w 27"/>
                <a:gd name="T41" fmla="*/ 4 h 9"/>
                <a:gd name="T42" fmla="*/ 0 w 27"/>
                <a:gd name="T43" fmla="*/ 4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9">
                  <a:moveTo>
                    <a:pt x="0" y="9"/>
                  </a:moveTo>
                  <a:lnTo>
                    <a:pt x="2" y="9"/>
                  </a:lnTo>
                  <a:lnTo>
                    <a:pt x="6" y="9"/>
                  </a:lnTo>
                  <a:lnTo>
                    <a:pt x="8" y="9"/>
                  </a:lnTo>
                  <a:lnTo>
                    <a:pt x="12" y="8"/>
                  </a:lnTo>
                  <a:lnTo>
                    <a:pt x="15" y="7"/>
                  </a:lnTo>
                  <a:lnTo>
                    <a:pt x="17" y="5"/>
                  </a:lnTo>
                  <a:lnTo>
                    <a:pt x="20" y="4"/>
                  </a:lnTo>
                  <a:lnTo>
                    <a:pt x="22" y="3"/>
                  </a:lnTo>
                  <a:lnTo>
                    <a:pt x="25" y="2"/>
                  </a:lnTo>
                  <a:lnTo>
                    <a:pt x="27" y="0"/>
                  </a:lnTo>
                  <a:lnTo>
                    <a:pt x="25" y="2"/>
                  </a:lnTo>
                  <a:lnTo>
                    <a:pt x="21" y="3"/>
                  </a:lnTo>
                  <a:lnTo>
                    <a:pt x="18" y="3"/>
                  </a:lnTo>
                  <a:lnTo>
                    <a:pt x="16" y="4"/>
                  </a:lnTo>
                  <a:lnTo>
                    <a:pt x="13" y="5"/>
                  </a:lnTo>
                  <a:lnTo>
                    <a:pt x="10" y="5"/>
                  </a:lnTo>
                  <a:lnTo>
                    <a:pt x="7" y="7"/>
                  </a:lnTo>
                  <a:lnTo>
                    <a:pt x="5" y="8"/>
                  </a:lnTo>
                  <a:lnTo>
                    <a:pt x="2" y="8"/>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6" name="Freeform 181"/>
            <p:cNvSpPr>
              <a:spLocks/>
            </p:cNvSpPr>
            <p:nvPr/>
          </p:nvSpPr>
          <p:spPr bwMode="auto">
            <a:xfrm>
              <a:off x="2527" y="1054"/>
              <a:ext cx="13" cy="13"/>
            </a:xfrm>
            <a:custGeom>
              <a:avLst/>
              <a:gdLst>
                <a:gd name="T0" fmla="*/ 0 w 26"/>
                <a:gd name="T1" fmla="*/ 12 h 26"/>
                <a:gd name="T2" fmla="*/ 1 w 26"/>
                <a:gd name="T3" fmla="*/ 12 h 26"/>
                <a:gd name="T4" fmla="*/ 1 w 26"/>
                <a:gd name="T5" fmla="*/ 12 h 26"/>
                <a:gd name="T6" fmla="*/ 2 w 26"/>
                <a:gd name="T7" fmla="*/ 12 h 26"/>
                <a:gd name="T8" fmla="*/ 2 w 26"/>
                <a:gd name="T9" fmla="*/ 12 h 26"/>
                <a:gd name="T10" fmla="*/ 3 w 26"/>
                <a:gd name="T11" fmla="*/ 12 h 26"/>
                <a:gd name="T12" fmla="*/ 4 w 26"/>
                <a:gd name="T13" fmla="*/ 12 h 26"/>
                <a:gd name="T14" fmla="*/ 5 w 26"/>
                <a:gd name="T15" fmla="*/ 12 h 26"/>
                <a:gd name="T16" fmla="*/ 5 w 26"/>
                <a:gd name="T17" fmla="*/ 12 h 26"/>
                <a:gd name="T18" fmla="*/ 6 w 26"/>
                <a:gd name="T19" fmla="*/ 12 h 26"/>
                <a:gd name="T20" fmla="*/ 7 w 26"/>
                <a:gd name="T21" fmla="*/ 12 h 26"/>
                <a:gd name="T22" fmla="*/ 8 w 26"/>
                <a:gd name="T23" fmla="*/ 11 h 26"/>
                <a:gd name="T24" fmla="*/ 9 w 26"/>
                <a:gd name="T25" fmla="*/ 10 h 26"/>
                <a:gd name="T26" fmla="*/ 10 w 26"/>
                <a:gd name="T27" fmla="*/ 9 h 26"/>
                <a:gd name="T28" fmla="*/ 11 w 26"/>
                <a:gd name="T29" fmla="*/ 8 h 26"/>
                <a:gd name="T30" fmla="*/ 12 w 26"/>
                <a:gd name="T31" fmla="*/ 6 h 26"/>
                <a:gd name="T32" fmla="*/ 13 w 26"/>
                <a:gd name="T33" fmla="*/ 5 h 26"/>
                <a:gd name="T34" fmla="*/ 13 w 26"/>
                <a:gd name="T35" fmla="*/ 4 h 26"/>
                <a:gd name="T36" fmla="*/ 13 w 26"/>
                <a:gd name="T37" fmla="*/ 3 h 26"/>
                <a:gd name="T38" fmla="*/ 13 w 26"/>
                <a:gd name="T39" fmla="*/ 1 h 26"/>
                <a:gd name="T40" fmla="*/ 13 w 26"/>
                <a:gd name="T41" fmla="*/ 0 h 26"/>
                <a:gd name="T42" fmla="*/ 11 w 26"/>
                <a:gd name="T43" fmla="*/ 1 h 26"/>
                <a:gd name="T44" fmla="*/ 10 w 26"/>
                <a:gd name="T45" fmla="*/ 3 h 26"/>
                <a:gd name="T46" fmla="*/ 8 w 26"/>
                <a:gd name="T47" fmla="*/ 3 h 26"/>
                <a:gd name="T48" fmla="*/ 6 w 26"/>
                <a:gd name="T49" fmla="*/ 4 h 26"/>
                <a:gd name="T50" fmla="*/ 4 w 26"/>
                <a:gd name="T51" fmla="*/ 6 h 26"/>
                <a:gd name="T52" fmla="*/ 3 w 26"/>
                <a:gd name="T53" fmla="*/ 6 h 26"/>
                <a:gd name="T54" fmla="*/ 2 w 26"/>
                <a:gd name="T55" fmla="*/ 8 h 26"/>
                <a:gd name="T56" fmla="*/ 0 w 26"/>
                <a:gd name="T57" fmla="*/ 9 h 26"/>
                <a:gd name="T58" fmla="*/ 0 w 26"/>
                <a:gd name="T59" fmla="*/ 11 h 26"/>
                <a:gd name="T60" fmla="*/ 0 w 26"/>
                <a:gd name="T61" fmla="*/ 13 h 26"/>
                <a:gd name="T62" fmla="*/ 0 w 26"/>
                <a:gd name="T63" fmla="*/ 13 h 26"/>
                <a:gd name="T64" fmla="*/ 0 w 26"/>
                <a:gd name="T65" fmla="*/ 1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 h="26">
                  <a:moveTo>
                    <a:pt x="0" y="24"/>
                  </a:moveTo>
                  <a:lnTo>
                    <a:pt x="1" y="24"/>
                  </a:lnTo>
                  <a:lnTo>
                    <a:pt x="1" y="23"/>
                  </a:lnTo>
                  <a:lnTo>
                    <a:pt x="3" y="23"/>
                  </a:lnTo>
                  <a:lnTo>
                    <a:pt x="4" y="23"/>
                  </a:lnTo>
                  <a:lnTo>
                    <a:pt x="6" y="23"/>
                  </a:lnTo>
                  <a:lnTo>
                    <a:pt x="8" y="23"/>
                  </a:lnTo>
                  <a:lnTo>
                    <a:pt x="9" y="23"/>
                  </a:lnTo>
                  <a:lnTo>
                    <a:pt x="10" y="23"/>
                  </a:lnTo>
                  <a:lnTo>
                    <a:pt x="11" y="23"/>
                  </a:lnTo>
                  <a:lnTo>
                    <a:pt x="13" y="23"/>
                  </a:lnTo>
                  <a:lnTo>
                    <a:pt x="15" y="21"/>
                  </a:lnTo>
                  <a:lnTo>
                    <a:pt x="17" y="20"/>
                  </a:lnTo>
                  <a:lnTo>
                    <a:pt x="19" y="17"/>
                  </a:lnTo>
                  <a:lnTo>
                    <a:pt x="21" y="15"/>
                  </a:lnTo>
                  <a:lnTo>
                    <a:pt x="24" y="12"/>
                  </a:lnTo>
                  <a:lnTo>
                    <a:pt x="25" y="10"/>
                  </a:lnTo>
                  <a:lnTo>
                    <a:pt x="26" y="7"/>
                  </a:lnTo>
                  <a:lnTo>
                    <a:pt x="26" y="5"/>
                  </a:lnTo>
                  <a:lnTo>
                    <a:pt x="26" y="2"/>
                  </a:lnTo>
                  <a:lnTo>
                    <a:pt x="25" y="0"/>
                  </a:lnTo>
                  <a:lnTo>
                    <a:pt x="22" y="2"/>
                  </a:lnTo>
                  <a:lnTo>
                    <a:pt x="19" y="5"/>
                  </a:lnTo>
                  <a:lnTo>
                    <a:pt x="15" y="6"/>
                  </a:lnTo>
                  <a:lnTo>
                    <a:pt x="11" y="8"/>
                  </a:lnTo>
                  <a:lnTo>
                    <a:pt x="8" y="11"/>
                  </a:lnTo>
                  <a:lnTo>
                    <a:pt x="5" y="12"/>
                  </a:lnTo>
                  <a:lnTo>
                    <a:pt x="3" y="15"/>
                  </a:lnTo>
                  <a:lnTo>
                    <a:pt x="0" y="18"/>
                  </a:lnTo>
                  <a:lnTo>
                    <a:pt x="0" y="22"/>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7" name="Freeform 182"/>
            <p:cNvSpPr>
              <a:spLocks/>
            </p:cNvSpPr>
            <p:nvPr/>
          </p:nvSpPr>
          <p:spPr bwMode="auto">
            <a:xfrm>
              <a:off x="2539" y="1077"/>
              <a:ext cx="7" cy="7"/>
            </a:xfrm>
            <a:custGeom>
              <a:avLst/>
              <a:gdLst>
                <a:gd name="T0" fmla="*/ 5 w 15"/>
                <a:gd name="T1" fmla="*/ 7 h 12"/>
                <a:gd name="T2" fmla="*/ 5 w 15"/>
                <a:gd name="T3" fmla="*/ 6 h 12"/>
                <a:gd name="T4" fmla="*/ 5 w 15"/>
                <a:gd name="T5" fmla="*/ 6 h 12"/>
                <a:gd name="T6" fmla="*/ 5 w 15"/>
                <a:gd name="T7" fmla="*/ 5 h 12"/>
                <a:gd name="T8" fmla="*/ 6 w 15"/>
                <a:gd name="T9" fmla="*/ 4 h 12"/>
                <a:gd name="T10" fmla="*/ 6 w 15"/>
                <a:gd name="T11" fmla="*/ 4 h 12"/>
                <a:gd name="T12" fmla="*/ 7 w 15"/>
                <a:gd name="T13" fmla="*/ 3 h 12"/>
                <a:gd name="T14" fmla="*/ 7 w 15"/>
                <a:gd name="T15" fmla="*/ 2 h 12"/>
                <a:gd name="T16" fmla="*/ 7 w 15"/>
                <a:gd name="T17" fmla="*/ 1 h 12"/>
                <a:gd name="T18" fmla="*/ 7 w 15"/>
                <a:gd name="T19" fmla="*/ 1 h 12"/>
                <a:gd name="T20" fmla="*/ 7 w 15"/>
                <a:gd name="T21" fmla="*/ 0 h 12"/>
                <a:gd name="T22" fmla="*/ 6 w 15"/>
                <a:gd name="T23" fmla="*/ 0 h 12"/>
                <a:gd name="T24" fmla="*/ 5 w 15"/>
                <a:gd name="T25" fmla="*/ 0 h 12"/>
                <a:gd name="T26" fmla="*/ 4 w 15"/>
                <a:gd name="T27" fmla="*/ 0 h 12"/>
                <a:gd name="T28" fmla="*/ 3 w 15"/>
                <a:gd name="T29" fmla="*/ 1 h 12"/>
                <a:gd name="T30" fmla="*/ 3 w 15"/>
                <a:gd name="T31" fmla="*/ 1 h 12"/>
                <a:gd name="T32" fmla="*/ 2 w 15"/>
                <a:gd name="T33" fmla="*/ 1 h 12"/>
                <a:gd name="T34" fmla="*/ 1 w 15"/>
                <a:gd name="T35" fmla="*/ 1 h 12"/>
                <a:gd name="T36" fmla="*/ 0 w 15"/>
                <a:gd name="T37" fmla="*/ 2 h 12"/>
                <a:gd name="T38" fmla="*/ 0 w 15"/>
                <a:gd name="T39" fmla="*/ 3 h 12"/>
                <a:gd name="T40" fmla="*/ 0 w 15"/>
                <a:gd name="T41" fmla="*/ 4 h 12"/>
                <a:gd name="T42" fmla="*/ 0 w 15"/>
                <a:gd name="T43" fmla="*/ 4 h 12"/>
                <a:gd name="T44" fmla="*/ 0 w 15"/>
                <a:gd name="T45" fmla="*/ 5 h 12"/>
                <a:gd name="T46" fmla="*/ 1 w 15"/>
                <a:gd name="T47" fmla="*/ 5 h 12"/>
                <a:gd name="T48" fmla="*/ 2 w 15"/>
                <a:gd name="T49" fmla="*/ 6 h 12"/>
                <a:gd name="T50" fmla="*/ 2 w 15"/>
                <a:gd name="T51" fmla="*/ 6 h 12"/>
                <a:gd name="T52" fmla="*/ 3 w 15"/>
                <a:gd name="T53" fmla="*/ 6 h 12"/>
                <a:gd name="T54" fmla="*/ 3 w 15"/>
                <a:gd name="T55" fmla="*/ 7 h 12"/>
                <a:gd name="T56" fmla="*/ 4 w 15"/>
                <a:gd name="T57" fmla="*/ 7 h 12"/>
                <a:gd name="T58" fmla="*/ 5 w 15"/>
                <a:gd name="T59" fmla="*/ 7 h 12"/>
                <a:gd name="T60" fmla="*/ 5 w 15"/>
                <a:gd name="T61" fmla="*/ 7 h 12"/>
                <a:gd name="T62" fmla="*/ 5 w 15"/>
                <a:gd name="T63" fmla="*/ 7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 h="12">
                  <a:moveTo>
                    <a:pt x="11" y="12"/>
                  </a:moveTo>
                  <a:lnTo>
                    <a:pt x="11" y="11"/>
                  </a:lnTo>
                  <a:lnTo>
                    <a:pt x="11" y="10"/>
                  </a:lnTo>
                  <a:lnTo>
                    <a:pt x="11" y="8"/>
                  </a:lnTo>
                  <a:lnTo>
                    <a:pt x="12" y="7"/>
                  </a:lnTo>
                  <a:lnTo>
                    <a:pt x="12" y="6"/>
                  </a:lnTo>
                  <a:lnTo>
                    <a:pt x="14" y="5"/>
                  </a:lnTo>
                  <a:lnTo>
                    <a:pt x="14" y="3"/>
                  </a:lnTo>
                  <a:lnTo>
                    <a:pt x="14" y="2"/>
                  </a:lnTo>
                  <a:lnTo>
                    <a:pt x="15" y="1"/>
                  </a:lnTo>
                  <a:lnTo>
                    <a:pt x="15" y="0"/>
                  </a:lnTo>
                  <a:lnTo>
                    <a:pt x="12" y="0"/>
                  </a:lnTo>
                  <a:lnTo>
                    <a:pt x="11" y="0"/>
                  </a:lnTo>
                  <a:lnTo>
                    <a:pt x="9" y="0"/>
                  </a:lnTo>
                  <a:lnTo>
                    <a:pt x="7" y="1"/>
                  </a:lnTo>
                  <a:lnTo>
                    <a:pt x="6" y="1"/>
                  </a:lnTo>
                  <a:lnTo>
                    <a:pt x="5" y="1"/>
                  </a:lnTo>
                  <a:lnTo>
                    <a:pt x="2" y="2"/>
                  </a:lnTo>
                  <a:lnTo>
                    <a:pt x="1" y="3"/>
                  </a:lnTo>
                  <a:lnTo>
                    <a:pt x="1" y="5"/>
                  </a:lnTo>
                  <a:lnTo>
                    <a:pt x="0" y="6"/>
                  </a:lnTo>
                  <a:lnTo>
                    <a:pt x="1" y="7"/>
                  </a:lnTo>
                  <a:lnTo>
                    <a:pt x="1" y="8"/>
                  </a:lnTo>
                  <a:lnTo>
                    <a:pt x="2" y="8"/>
                  </a:lnTo>
                  <a:lnTo>
                    <a:pt x="4" y="10"/>
                  </a:lnTo>
                  <a:lnTo>
                    <a:pt x="5" y="11"/>
                  </a:lnTo>
                  <a:lnTo>
                    <a:pt x="6" y="11"/>
                  </a:lnTo>
                  <a:lnTo>
                    <a:pt x="7" y="12"/>
                  </a:lnTo>
                  <a:lnTo>
                    <a:pt x="9" y="12"/>
                  </a:lnTo>
                  <a:lnTo>
                    <a:pt x="10" y="12"/>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8" name="Freeform 183"/>
            <p:cNvSpPr>
              <a:spLocks/>
            </p:cNvSpPr>
            <p:nvPr/>
          </p:nvSpPr>
          <p:spPr bwMode="auto">
            <a:xfrm>
              <a:off x="2534" y="1089"/>
              <a:ext cx="45" cy="18"/>
            </a:xfrm>
            <a:custGeom>
              <a:avLst/>
              <a:gdLst>
                <a:gd name="T0" fmla="*/ 0 w 89"/>
                <a:gd name="T1" fmla="*/ 2 h 36"/>
                <a:gd name="T2" fmla="*/ 2 w 89"/>
                <a:gd name="T3" fmla="*/ 3 h 36"/>
                <a:gd name="T4" fmla="*/ 4 w 89"/>
                <a:gd name="T5" fmla="*/ 5 h 36"/>
                <a:gd name="T6" fmla="*/ 5 w 89"/>
                <a:gd name="T7" fmla="*/ 7 h 36"/>
                <a:gd name="T8" fmla="*/ 6 w 89"/>
                <a:gd name="T9" fmla="*/ 8 h 36"/>
                <a:gd name="T10" fmla="*/ 6 w 89"/>
                <a:gd name="T11" fmla="*/ 10 h 36"/>
                <a:gd name="T12" fmla="*/ 7 w 89"/>
                <a:gd name="T13" fmla="*/ 13 h 36"/>
                <a:gd name="T14" fmla="*/ 8 w 89"/>
                <a:gd name="T15" fmla="*/ 15 h 36"/>
                <a:gd name="T16" fmla="*/ 9 w 89"/>
                <a:gd name="T17" fmla="*/ 16 h 36"/>
                <a:gd name="T18" fmla="*/ 10 w 89"/>
                <a:gd name="T19" fmla="*/ 18 h 36"/>
                <a:gd name="T20" fmla="*/ 11 w 89"/>
                <a:gd name="T21" fmla="*/ 18 h 36"/>
                <a:gd name="T22" fmla="*/ 14 w 89"/>
                <a:gd name="T23" fmla="*/ 15 h 36"/>
                <a:gd name="T24" fmla="*/ 14 w 89"/>
                <a:gd name="T25" fmla="*/ 15 h 36"/>
                <a:gd name="T26" fmla="*/ 15 w 89"/>
                <a:gd name="T27" fmla="*/ 15 h 36"/>
                <a:gd name="T28" fmla="*/ 15 w 89"/>
                <a:gd name="T29" fmla="*/ 15 h 36"/>
                <a:gd name="T30" fmla="*/ 15 w 89"/>
                <a:gd name="T31" fmla="*/ 16 h 36"/>
                <a:gd name="T32" fmla="*/ 15 w 89"/>
                <a:gd name="T33" fmla="*/ 16 h 36"/>
                <a:gd name="T34" fmla="*/ 16 w 89"/>
                <a:gd name="T35" fmla="*/ 16 h 36"/>
                <a:gd name="T36" fmla="*/ 16 w 89"/>
                <a:gd name="T37" fmla="*/ 16 h 36"/>
                <a:gd name="T38" fmla="*/ 16 w 89"/>
                <a:gd name="T39" fmla="*/ 16 h 36"/>
                <a:gd name="T40" fmla="*/ 16 w 89"/>
                <a:gd name="T41" fmla="*/ 17 h 36"/>
                <a:gd name="T42" fmla="*/ 17 w 89"/>
                <a:gd name="T43" fmla="*/ 17 h 36"/>
                <a:gd name="T44" fmla="*/ 15 w 89"/>
                <a:gd name="T45" fmla="*/ 18 h 36"/>
                <a:gd name="T46" fmla="*/ 24 w 89"/>
                <a:gd name="T47" fmla="*/ 18 h 36"/>
                <a:gd name="T48" fmla="*/ 27 w 89"/>
                <a:gd name="T49" fmla="*/ 17 h 36"/>
                <a:gd name="T50" fmla="*/ 29 w 89"/>
                <a:gd name="T51" fmla="*/ 16 h 36"/>
                <a:gd name="T52" fmla="*/ 32 w 89"/>
                <a:gd name="T53" fmla="*/ 15 h 36"/>
                <a:gd name="T54" fmla="*/ 34 w 89"/>
                <a:gd name="T55" fmla="*/ 13 h 36"/>
                <a:gd name="T56" fmla="*/ 37 w 89"/>
                <a:gd name="T57" fmla="*/ 11 h 36"/>
                <a:gd name="T58" fmla="*/ 39 w 89"/>
                <a:gd name="T59" fmla="*/ 9 h 36"/>
                <a:gd name="T60" fmla="*/ 41 w 89"/>
                <a:gd name="T61" fmla="*/ 7 h 36"/>
                <a:gd name="T62" fmla="*/ 42 w 89"/>
                <a:gd name="T63" fmla="*/ 5 h 36"/>
                <a:gd name="T64" fmla="*/ 44 w 89"/>
                <a:gd name="T65" fmla="*/ 3 h 36"/>
                <a:gd name="T66" fmla="*/ 45 w 89"/>
                <a:gd name="T67" fmla="*/ 0 h 36"/>
                <a:gd name="T68" fmla="*/ 43 w 89"/>
                <a:gd name="T69" fmla="*/ 0 h 36"/>
                <a:gd name="T70" fmla="*/ 41 w 89"/>
                <a:gd name="T71" fmla="*/ 1 h 36"/>
                <a:gd name="T72" fmla="*/ 39 w 89"/>
                <a:gd name="T73" fmla="*/ 2 h 36"/>
                <a:gd name="T74" fmla="*/ 37 w 89"/>
                <a:gd name="T75" fmla="*/ 3 h 36"/>
                <a:gd name="T76" fmla="*/ 35 w 89"/>
                <a:gd name="T77" fmla="*/ 3 h 36"/>
                <a:gd name="T78" fmla="*/ 33 w 89"/>
                <a:gd name="T79" fmla="*/ 5 h 36"/>
                <a:gd name="T80" fmla="*/ 32 w 89"/>
                <a:gd name="T81" fmla="*/ 6 h 36"/>
                <a:gd name="T82" fmla="*/ 31 w 89"/>
                <a:gd name="T83" fmla="*/ 8 h 36"/>
                <a:gd name="T84" fmla="*/ 30 w 89"/>
                <a:gd name="T85" fmla="*/ 9 h 36"/>
                <a:gd name="T86" fmla="*/ 30 w 89"/>
                <a:gd name="T87" fmla="*/ 11 h 36"/>
                <a:gd name="T88" fmla="*/ 26 w 89"/>
                <a:gd name="T89" fmla="*/ 13 h 36"/>
                <a:gd name="T90" fmla="*/ 23 w 89"/>
                <a:gd name="T91" fmla="*/ 13 h 36"/>
                <a:gd name="T92" fmla="*/ 21 w 89"/>
                <a:gd name="T93" fmla="*/ 13 h 36"/>
                <a:gd name="T94" fmla="*/ 18 w 89"/>
                <a:gd name="T95" fmla="*/ 12 h 36"/>
                <a:gd name="T96" fmla="*/ 16 w 89"/>
                <a:gd name="T97" fmla="*/ 9 h 36"/>
                <a:gd name="T98" fmla="*/ 13 w 89"/>
                <a:gd name="T99" fmla="*/ 7 h 36"/>
                <a:gd name="T100" fmla="*/ 10 w 89"/>
                <a:gd name="T101" fmla="*/ 5 h 36"/>
                <a:gd name="T102" fmla="*/ 7 w 89"/>
                <a:gd name="T103" fmla="*/ 3 h 36"/>
                <a:gd name="T104" fmla="*/ 4 w 89"/>
                <a:gd name="T105" fmla="*/ 2 h 36"/>
                <a:gd name="T106" fmla="*/ 0 w 89"/>
                <a:gd name="T107" fmla="*/ 2 h 36"/>
                <a:gd name="T108" fmla="*/ 0 w 89"/>
                <a:gd name="T109" fmla="*/ 2 h 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9" h="36">
                  <a:moveTo>
                    <a:pt x="0" y="4"/>
                  </a:moveTo>
                  <a:lnTo>
                    <a:pt x="4" y="6"/>
                  </a:lnTo>
                  <a:lnTo>
                    <a:pt x="7" y="9"/>
                  </a:lnTo>
                  <a:lnTo>
                    <a:pt x="10" y="13"/>
                  </a:lnTo>
                  <a:lnTo>
                    <a:pt x="11" y="16"/>
                  </a:lnTo>
                  <a:lnTo>
                    <a:pt x="12" y="20"/>
                  </a:lnTo>
                  <a:lnTo>
                    <a:pt x="14" y="25"/>
                  </a:lnTo>
                  <a:lnTo>
                    <a:pt x="15" y="29"/>
                  </a:lnTo>
                  <a:lnTo>
                    <a:pt x="17" y="31"/>
                  </a:lnTo>
                  <a:lnTo>
                    <a:pt x="19" y="35"/>
                  </a:lnTo>
                  <a:lnTo>
                    <a:pt x="21" y="36"/>
                  </a:lnTo>
                  <a:lnTo>
                    <a:pt x="27" y="30"/>
                  </a:lnTo>
                  <a:lnTo>
                    <a:pt x="29" y="30"/>
                  </a:lnTo>
                  <a:lnTo>
                    <a:pt x="30" y="31"/>
                  </a:lnTo>
                  <a:lnTo>
                    <a:pt x="31" y="31"/>
                  </a:lnTo>
                  <a:lnTo>
                    <a:pt x="31" y="32"/>
                  </a:lnTo>
                  <a:lnTo>
                    <a:pt x="32" y="32"/>
                  </a:lnTo>
                  <a:lnTo>
                    <a:pt x="32" y="34"/>
                  </a:lnTo>
                  <a:lnTo>
                    <a:pt x="33" y="34"/>
                  </a:lnTo>
                  <a:lnTo>
                    <a:pt x="30" y="36"/>
                  </a:lnTo>
                  <a:lnTo>
                    <a:pt x="48" y="36"/>
                  </a:lnTo>
                  <a:lnTo>
                    <a:pt x="53" y="34"/>
                  </a:lnTo>
                  <a:lnTo>
                    <a:pt x="58" y="31"/>
                  </a:lnTo>
                  <a:lnTo>
                    <a:pt x="63" y="29"/>
                  </a:lnTo>
                  <a:lnTo>
                    <a:pt x="68" y="25"/>
                  </a:lnTo>
                  <a:lnTo>
                    <a:pt x="73" y="21"/>
                  </a:lnTo>
                  <a:lnTo>
                    <a:pt x="77" y="18"/>
                  </a:lnTo>
                  <a:lnTo>
                    <a:pt x="82" y="14"/>
                  </a:lnTo>
                  <a:lnTo>
                    <a:pt x="84" y="10"/>
                  </a:lnTo>
                  <a:lnTo>
                    <a:pt x="88" y="5"/>
                  </a:lnTo>
                  <a:lnTo>
                    <a:pt x="89" y="0"/>
                  </a:lnTo>
                  <a:lnTo>
                    <a:pt x="85" y="0"/>
                  </a:lnTo>
                  <a:lnTo>
                    <a:pt x="82" y="1"/>
                  </a:lnTo>
                  <a:lnTo>
                    <a:pt x="77" y="3"/>
                  </a:lnTo>
                  <a:lnTo>
                    <a:pt x="73" y="5"/>
                  </a:lnTo>
                  <a:lnTo>
                    <a:pt x="69" y="6"/>
                  </a:lnTo>
                  <a:lnTo>
                    <a:pt x="66" y="9"/>
                  </a:lnTo>
                  <a:lnTo>
                    <a:pt x="63" y="11"/>
                  </a:lnTo>
                  <a:lnTo>
                    <a:pt x="61" y="15"/>
                  </a:lnTo>
                  <a:lnTo>
                    <a:pt x="59" y="18"/>
                  </a:lnTo>
                  <a:lnTo>
                    <a:pt x="59" y="21"/>
                  </a:lnTo>
                  <a:lnTo>
                    <a:pt x="52" y="25"/>
                  </a:lnTo>
                  <a:lnTo>
                    <a:pt x="46" y="26"/>
                  </a:lnTo>
                  <a:lnTo>
                    <a:pt x="41" y="25"/>
                  </a:lnTo>
                  <a:lnTo>
                    <a:pt x="36" y="23"/>
                  </a:lnTo>
                  <a:lnTo>
                    <a:pt x="31" y="18"/>
                  </a:lnTo>
                  <a:lnTo>
                    <a:pt x="26" y="14"/>
                  </a:lnTo>
                  <a:lnTo>
                    <a:pt x="20" y="9"/>
                  </a:lnTo>
                  <a:lnTo>
                    <a:pt x="14" y="5"/>
                  </a:lnTo>
                  <a:lnTo>
                    <a:pt x="7"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59" name="Freeform 184"/>
            <p:cNvSpPr>
              <a:spLocks/>
            </p:cNvSpPr>
            <p:nvPr/>
          </p:nvSpPr>
          <p:spPr bwMode="auto">
            <a:xfrm>
              <a:off x="2606" y="1091"/>
              <a:ext cx="4" cy="19"/>
            </a:xfrm>
            <a:custGeom>
              <a:avLst/>
              <a:gdLst>
                <a:gd name="T0" fmla="*/ 0 w 8"/>
                <a:gd name="T1" fmla="*/ 0 h 38"/>
                <a:gd name="T2" fmla="*/ 2 w 8"/>
                <a:gd name="T3" fmla="*/ 2 h 38"/>
                <a:gd name="T4" fmla="*/ 3 w 8"/>
                <a:gd name="T5" fmla="*/ 4 h 38"/>
                <a:gd name="T6" fmla="*/ 3 w 8"/>
                <a:gd name="T7" fmla="*/ 6 h 38"/>
                <a:gd name="T8" fmla="*/ 3 w 8"/>
                <a:gd name="T9" fmla="*/ 8 h 38"/>
                <a:gd name="T10" fmla="*/ 3 w 8"/>
                <a:gd name="T11" fmla="*/ 10 h 38"/>
                <a:gd name="T12" fmla="*/ 2 w 8"/>
                <a:gd name="T13" fmla="*/ 12 h 38"/>
                <a:gd name="T14" fmla="*/ 1 w 8"/>
                <a:gd name="T15" fmla="*/ 14 h 38"/>
                <a:gd name="T16" fmla="*/ 1 w 8"/>
                <a:gd name="T17" fmla="*/ 16 h 38"/>
                <a:gd name="T18" fmla="*/ 1 w 8"/>
                <a:gd name="T19" fmla="*/ 18 h 38"/>
                <a:gd name="T20" fmla="*/ 1 w 8"/>
                <a:gd name="T21" fmla="*/ 19 h 38"/>
                <a:gd name="T22" fmla="*/ 3 w 8"/>
                <a:gd name="T23" fmla="*/ 19 h 38"/>
                <a:gd name="T24" fmla="*/ 3 w 8"/>
                <a:gd name="T25" fmla="*/ 19 h 38"/>
                <a:gd name="T26" fmla="*/ 3 w 8"/>
                <a:gd name="T27" fmla="*/ 18 h 38"/>
                <a:gd name="T28" fmla="*/ 3 w 8"/>
                <a:gd name="T29" fmla="*/ 18 h 38"/>
                <a:gd name="T30" fmla="*/ 3 w 8"/>
                <a:gd name="T31" fmla="*/ 17 h 38"/>
                <a:gd name="T32" fmla="*/ 3 w 8"/>
                <a:gd name="T33" fmla="*/ 17 h 38"/>
                <a:gd name="T34" fmla="*/ 3 w 8"/>
                <a:gd name="T35" fmla="*/ 16 h 38"/>
                <a:gd name="T36" fmla="*/ 3 w 8"/>
                <a:gd name="T37" fmla="*/ 16 h 38"/>
                <a:gd name="T38" fmla="*/ 3 w 8"/>
                <a:gd name="T39" fmla="*/ 16 h 38"/>
                <a:gd name="T40" fmla="*/ 4 w 8"/>
                <a:gd name="T41" fmla="*/ 15 h 38"/>
                <a:gd name="T42" fmla="*/ 4 w 8"/>
                <a:gd name="T43" fmla="*/ 15 h 38"/>
                <a:gd name="T44" fmla="*/ 4 w 8"/>
                <a:gd name="T45" fmla="*/ 14 h 38"/>
                <a:gd name="T46" fmla="*/ 4 w 8"/>
                <a:gd name="T47" fmla="*/ 12 h 38"/>
                <a:gd name="T48" fmla="*/ 4 w 8"/>
                <a:gd name="T49" fmla="*/ 11 h 38"/>
                <a:gd name="T50" fmla="*/ 4 w 8"/>
                <a:gd name="T51" fmla="*/ 9 h 38"/>
                <a:gd name="T52" fmla="*/ 4 w 8"/>
                <a:gd name="T53" fmla="*/ 8 h 38"/>
                <a:gd name="T54" fmla="*/ 4 w 8"/>
                <a:gd name="T55" fmla="*/ 6 h 38"/>
                <a:gd name="T56" fmla="*/ 3 w 8"/>
                <a:gd name="T57" fmla="*/ 4 h 38"/>
                <a:gd name="T58" fmla="*/ 3 w 8"/>
                <a:gd name="T59" fmla="*/ 3 h 38"/>
                <a:gd name="T60" fmla="*/ 1 w 8"/>
                <a:gd name="T61" fmla="*/ 1 h 38"/>
                <a:gd name="T62" fmla="*/ 0 w 8"/>
                <a:gd name="T63" fmla="*/ 0 h 38"/>
                <a:gd name="T64" fmla="*/ 0 w 8"/>
                <a:gd name="T65" fmla="*/ 0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 h="38">
                  <a:moveTo>
                    <a:pt x="0" y="0"/>
                  </a:moveTo>
                  <a:lnTo>
                    <a:pt x="3" y="4"/>
                  </a:lnTo>
                  <a:lnTo>
                    <a:pt x="5" y="7"/>
                  </a:lnTo>
                  <a:lnTo>
                    <a:pt x="5" y="11"/>
                  </a:lnTo>
                  <a:lnTo>
                    <a:pt x="5" y="15"/>
                  </a:lnTo>
                  <a:lnTo>
                    <a:pt x="5" y="19"/>
                  </a:lnTo>
                  <a:lnTo>
                    <a:pt x="3" y="23"/>
                  </a:lnTo>
                  <a:lnTo>
                    <a:pt x="2" y="27"/>
                  </a:lnTo>
                  <a:lnTo>
                    <a:pt x="1" y="31"/>
                  </a:lnTo>
                  <a:lnTo>
                    <a:pt x="1" y="35"/>
                  </a:lnTo>
                  <a:lnTo>
                    <a:pt x="2" y="38"/>
                  </a:lnTo>
                  <a:lnTo>
                    <a:pt x="5" y="38"/>
                  </a:lnTo>
                  <a:lnTo>
                    <a:pt x="5" y="37"/>
                  </a:lnTo>
                  <a:lnTo>
                    <a:pt x="5" y="36"/>
                  </a:lnTo>
                  <a:lnTo>
                    <a:pt x="5" y="35"/>
                  </a:lnTo>
                  <a:lnTo>
                    <a:pt x="5" y="33"/>
                  </a:lnTo>
                  <a:lnTo>
                    <a:pt x="6" y="32"/>
                  </a:lnTo>
                  <a:lnTo>
                    <a:pt x="6" y="31"/>
                  </a:lnTo>
                  <a:lnTo>
                    <a:pt x="7" y="30"/>
                  </a:lnTo>
                  <a:lnTo>
                    <a:pt x="8" y="30"/>
                  </a:lnTo>
                  <a:lnTo>
                    <a:pt x="8" y="27"/>
                  </a:lnTo>
                  <a:lnTo>
                    <a:pt x="8" y="23"/>
                  </a:lnTo>
                  <a:lnTo>
                    <a:pt x="8" y="21"/>
                  </a:lnTo>
                  <a:lnTo>
                    <a:pt x="8" y="17"/>
                  </a:lnTo>
                  <a:lnTo>
                    <a:pt x="7" y="15"/>
                  </a:lnTo>
                  <a:lnTo>
                    <a:pt x="7" y="11"/>
                  </a:lnTo>
                  <a:lnTo>
                    <a:pt x="6" y="7"/>
                  </a:lnTo>
                  <a:lnTo>
                    <a:pt x="5" y="5"/>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0" name="Freeform 185"/>
            <p:cNvSpPr>
              <a:spLocks/>
            </p:cNvSpPr>
            <p:nvPr/>
          </p:nvSpPr>
          <p:spPr bwMode="auto">
            <a:xfrm>
              <a:off x="2512" y="1095"/>
              <a:ext cx="5" cy="13"/>
            </a:xfrm>
            <a:custGeom>
              <a:avLst/>
              <a:gdLst>
                <a:gd name="T0" fmla="*/ 0 w 10"/>
                <a:gd name="T1" fmla="*/ 12 h 26"/>
                <a:gd name="T2" fmla="*/ 5 w 10"/>
                <a:gd name="T3" fmla="*/ 0 h 26"/>
                <a:gd name="T4" fmla="*/ 4 w 10"/>
                <a:gd name="T5" fmla="*/ 1 h 26"/>
                <a:gd name="T6" fmla="*/ 2 w 10"/>
                <a:gd name="T7" fmla="*/ 1 h 26"/>
                <a:gd name="T8" fmla="*/ 2 w 10"/>
                <a:gd name="T9" fmla="*/ 3 h 26"/>
                <a:gd name="T10" fmla="*/ 1 w 10"/>
                <a:gd name="T11" fmla="*/ 4 h 26"/>
                <a:gd name="T12" fmla="*/ 0 w 10"/>
                <a:gd name="T13" fmla="*/ 5 h 26"/>
                <a:gd name="T14" fmla="*/ 0 w 10"/>
                <a:gd name="T15" fmla="*/ 7 h 26"/>
                <a:gd name="T16" fmla="*/ 0 w 10"/>
                <a:gd name="T17" fmla="*/ 9 h 26"/>
                <a:gd name="T18" fmla="*/ 0 w 10"/>
                <a:gd name="T19" fmla="*/ 10 h 26"/>
                <a:gd name="T20" fmla="*/ 0 w 10"/>
                <a:gd name="T21" fmla="*/ 12 h 26"/>
                <a:gd name="T22" fmla="*/ 0 w 10"/>
                <a:gd name="T23" fmla="*/ 13 h 26"/>
                <a:gd name="T24" fmla="*/ 0 w 10"/>
                <a:gd name="T25" fmla="*/ 13 h 26"/>
                <a:gd name="T26" fmla="*/ 0 w 10"/>
                <a:gd name="T27" fmla="*/ 12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6">
                  <a:moveTo>
                    <a:pt x="0" y="24"/>
                  </a:moveTo>
                  <a:lnTo>
                    <a:pt x="10" y="0"/>
                  </a:lnTo>
                  <a:lnTo>
                    <a:pt x="7" y="1"/>
                  </a:lnTo>
                  <a:lnTo>
                    <a:pt x="4" y="2"/>
                  </a:lnTo>
                  <a:lnTo>
                    <a:pt x="3" y="5"/>
                  </a:lnTo>
                  <a:lnTo>
                    <a:pt x="2" y="7"/>
                  </a:lnTo>
                  <a:lnTo>
                    <a:pt x="0" y="10"/>
                  </a:lnTo>
                  <a:lnTo>
                    <a:pt x="0" y="13"/>
                  </a:lnTo>
                  <a:lnTo>
                    <a:pt x="0" y="17"/>
                  </a:lnTo>
                  <a:lnTo>
                    <a:pt x="0" y="19"/>
                  </a:lnTo>
                  <a:lnTo>
                    <a:pt x="0" y="23"/>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1" name="Freeform 186"/>
            <p:cNvSpPr>
              <a:spLocks/>
            </p:cNvSpPr>
            <p:nvPr/>
          </p:nvSpPr>
          <p:spPr bwMode="auto">
            <a:xfrm>
              <a:off x="2512" y="1108"/>
              <a:ext cx="1" cy="2"/>
            </a:xfrm>
            <a:custGeom>
              <a:avLst/>
              <a:gdLst>
                <a:gd name="T0" fmla="*/ 0 w 2"/>
                <a:gd name="T1" fmla="*/ 0 h 4"/>
                <a:gd name="T2" fmla="*/ 0 w 2"/>
                <a:gd name="T3" fmla="*/ 2 h 4"/>
                <a:gd name="T4" fmla="*/ 0 w 2"/>
                <a:gd name="T5" fmla="*/ 2 h 4"/>
                <a:gd name="T6" fmla="*/ 0 w 2"/>
                <a:gd name="T7" fmla="*/ 2 h 4"/>
                <a:gd name="T8" fmla="*/ 0 w 2"/>
                <a:gd name="T9" fmla="*/ 2 h 4"/>
                <a:gd name="T10" fmla="*/ 1 w 2"/>
                <a:gd name="T11" fmla="*/ 2 h 4"/>
                <a:gd name="T12" fmla="*/ 1 w 2"/>
                <a:gd name="T13" fmla="*/ 2 h 4"/>
                <a:gd name="T14" fmla="*/ 1 w 2"/>
                <a:gd name="T15" fmla="*/ 2 h 4"/>
                <a:gd name="T16" fmla="*/ 1 w 2"/>
                <a:gd name="T17" fmla="*/ 2 h 4"/>
                <a:gd name="T18" fmla="*/ 0 w 2"/>
                <a:gd name="T19" fmla="*/ 2 h 4"/>
                <a:gd name="T20" fmla="*/ 0 w 2"/>
                <a:gd name="T21" fmla="*/ 1 h 4"/>
                <a:gd name="T22" fmla="*/ 0 w 2"/>
                <a:gd name="T23" fmla="*/ 1 h 4"/>
                <a:gd name="T24" fmla="*/ 0 w 2"/>
                <a:gd name="T25" fmla="*/ 1 h 4"/>
                <a:gd name="T26" fmla="*/ 0 w 2"/>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4">
                  <a:moveTo>
                    <a:pt x="0" y="0"/>
                  </a:moveTo>
                  <a:lnTo>
                    <a:pt x="0" y="3"/>
                  </a:lnTo>
                  <a:lnTo>
                    <a:pt x="0" y="4"/>
                  </a:lnTo>
                  <a:lnTo>
                    <a:pt x="2" y="4"/>
                  </a:lnTo>
                  <a:lnTo>
                    <a:pt x="2" y="3"/>
                  </a:lnTo>
                  <a:lnTo>
                    <a:pt x="0" y="3"/>
                  </a:lnTo>
                  <a:lnTo>
                    <a:pt x="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2" name="Freeform 187"/>
            <p:cNvSpPr>
              <a:spLocks/>
            </p:cNvSpPr>
            <p:nvPr/>
          </p:nvSpPr>
          <p:spPr bwMode="auto">
            <a:xfrm>
              <a:off x="2561" y="1103"/>
              <a:ext cx="39" cy="15"/>
            </a:xfrm>
            <a:custGeom>
              <a:avLst/>
              <a:gdLst>
                <a:gd name="T0" fmla="*/ 12 w 76"/>
                <a:gd name="T1" fmla="*/ 10 h 31"/>
                <a:gd name="T2" fmla="*/ 11 w 76"/>
                <a:gd name="T3" fmla="*/ 11 h 31"/>
                <a:gd name="T4" fmla="*/ 10 w 76"/>
                <a:gd name="T5" fmla="*/ 11 h 31"/>
                <a:gd name="T6" fmla="*/ 9 w 76"/>
                <a:gd name="T7" fmla="*/ 11 h 31"/>
                <a:gd name="T8" fmla="*/ 8 w 76"/>
                <a:gd name="T9" fmla="*/ 12 h 31"/>
                <a:gd name="T10" fmla="*/ 7 w 76"/>
                <a:gd name="T11" fmla="*/ 12 h 31"/>
                <a:gd name="T12" fmla="*/ 6 w 76"/>
                <a:gd name="T13" fmla="*/ 13 h 31"/>
                <a:gd name="T14" fmla="*/ 6 w 76"/>
                <a:gd name="T15" fmla="*/ 14 h 31"/>
                <a:gd name="T16" fmla="*/ 5 w 76"/>
                <a:gd name="T17" fmla="*/ 14 h 31"/>
                <a:gd name="T18" fmla="*/ 4 w 76"/>
                <a:gd name="T19" fmla="*/ 15 h 31"/>
                <a:gd name="T20" fmla="*/ 3 w 76"/>
                <a:gd name="T21" fmla="*/ 15 h 31"/>
                <a:gd name="T22" fmla="*/ 7 w 76"/>
                <a:gd name="T23" fmla="*/ 14 h 31"/>
                <a:gd name="T24" fmla="*/ 12 w 76"/>
                <a:gd name="T25" fmla="*/ 14 h 31"/>
                <a:gd name="T26" fmla="*/ 16 w 76"/>
                <a:gd name="T27" fmla="*/ 13 h 31"/>
                <a:gd name="T28" fmla="*/ 21 w 76"/>
                <a:gd name="T29" fmla="*/ 12 h 31"/>
                <a:gd name="T30" fmla="*/ 25 w 76"/>
                <a:gd name="T31" fmla="*/ 12 h 31"/>
                <a:gd name="T32" fmla="*/ 30 w 76"/>
                <a:gd name="T33" fmla="*/ 11 h 31"/>
                <a:gd name="T34" fmla="*/ 33 w 76"/>
                <a:gd name="T35" fmla="*/ 9 h 31"/>
                <a:gd name="T36" fmla="*/ 36 w 76"/>
                <a:gd name="T37" fmla="*/ 7 h 31"/>
                <a:gd name="T38" fmla="*/ 38 w 76"/>
                <a:gd name="T39" fmla="*/ 4 h 31"/>
                <a:gd name="T40" fmla="*/ 39 w 76"/>
                <a:gd name="T41" fmla="*/ 0 h 31"/>
                <a:gd name="T42" fmla="*/ 35 w 76"/>
                <a:gd name="T43" fmla="*/ 3 h 31"/>
                <a:gd name="T44" fmla="*/ 31 w 76"/>
                <a:gd name="T45" fmla="*/ 5 h 31"/>
                <a:gd name="T46" fmla="*/ 28 w 76"/>
                <a:gd name="T47" fmla="*/ 6 h 31"/>
                <a:gd name="T48" fmla="*/ 24 w 76"/>
                <a:gd name="T49" fmla="*/ 7 h 31"/>
                <a:gd name="T50" fmla="*/ 20 w 76"/>
                <a:gd name="T51" fmla="*/ 7 h 31"/>
                <a:gd name="T52" fmla="*/ 15 w 76"/>
                <a:gd name="T53" fmla="*/ 7 h 31"/>
                <a:gd name="T54" fmla="*/ 12 w 76"/>
                <a:gd name="T55" fmla="*/ 7 h 31"/>
                <a:gd name="T56" fmla="*/ 7 w 76"/>
                <a:gd name="T57" fmla="*/ 8 h 31"/>
                <a:gd name="T58" fmla="*/ 4 w 76"/>
                <a:gd name="T59" fmla="*/ 9 h 31"/>
                <a:gd name="T60" fmla="*/ 0 w 76"/>
                <a:gd name="T61" fmla="*/ 12 h 31"/>
                <a:gd name="T62" fmla="*/ 1 w 76"/>
                <a:gd name="T63" fmla="*/ 12 h 31"/>
                <a:gd name="T64" fmla="*/ 2 w 76"/>
                <a:gd name="T65" fmla="*/ 11 h 31"/>
                <a:gd name="T66" fmla="*/ 4 w 76"/>
                <a:gd name="T67" fmla="*/ 11 h 31"/>
                <a:gd name="T68" fmla="*/ 5 w 76"/>
                <a:gd name="T69" fmla="*/ 11 h 31"/>
                <a:gd name="T70" fmla="*/ 6 w 76"/>
                <a:gd name="T71" fmla="*/ 10 h 31"/>
                <a:gd name="T72" fmla="*/ 7 w 76"/>
                <a:gd name="T73" fmla="*/ 9 h 31"/>
                <a:gd name="T74" fmla="*/ 8 w 76"/>
                <a:gd name="T75" fmla="*/ 9 h 31"/>
                <a:gd name="T76" fmla="*/ 9 w 76"/>
                <a:gd name="T77" fmla="*/ 9 h 31"/>
                <a:gd name="T78" fmla="*/ 11 w 76"/>
                <a:gd name="T79" fmla="*/ 9 h 31"/>
                <a:gd name="T80" fmla="*/ 12 w 76"/>
                <a:gd name="T81" fmla="*/ 11 h 31"/>
                <a:gd name="T82" fmla="*/ 12 w 76"/>
                <a:gd name="T83" fmla="*/ 11 h 31"/>
                <a:gd name="T84" fmla="*/ 12 w 76"/>
                <a:gd name="T85" fmla="*/ 10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6" h="31">
                  <a:moveTo>
                    <a:pt x="23" y="20"/>
                  </a:moveTo>
                  <a:lnTo>
                    <a:pt x="22" y="22"/>
                  </a:lnTo>
                  <a:lnTo>
                    <a:pt x="19" y="23"/>
                  </a:lnTo>
                  <a:lnTo>
                    <a:pt x="18" y="23"/>
                  </a:lnTo>
                  <a:lnTo>
                    <a:pt x="16" y="24"/>
                  </a:lnTo>
                  <a:lnTo>
                    <a:pt x="14" y="25"/>
                  </a:lnTo>
                  <a:lnTo>
                    <a:pt x="12" y="26"/>
                  </a:lnTo>
                  <a:lnTo>
                    <a:pt x="11" y="28"/>
                  </a:lnTo>
                  <a:lnTo>
                    <a:pt x="9" y="29"/>
                  </a:lnTo>
                  <a:lnTo>
                    <a:pt x="7" y="30"/>
                  </a:lnTo>
                  <a:lnTo>
                    <a:pt x="6" y="31"/>
                  </a:lnTo>
                  <a:lnTo>
                    <a:pt x="14" y="29"/>
                  </a:lnTo>
                  <a:lnTo>
                    <a:pt x="23" y="28"/>
                  </a:lnTo>
                  <a:lnTo>
                    <a:pt x="32" y="26"/>
                  </a:lnTo>
                  <a:lnTo>
                    <a:pt x="40" y="25"/>
                  </a:lnTo>
                  <a:lnTo>
                    <a:pt x="49" y="24"/>
                  </a:lnTo>
                  <a:lnTo>
                    <a:pt x="58" y="22"/>
                  </a:lnTo>
                  <a:lnTo>
                    <a:pt x="64" y="18"/>
                  </a:lnTo>
                  <a:lnTo>
                    <a:pt x="70" y="14"/>
                  </a:lnTo>
                  <a:lnTo>
                    <a:pt x="74" y="8"/>
                  </a:lnTo>
                  <a:lnTo>
                    <a:pt x="76" y="0"/>
                  </a:lnTo>
                  <a:lnTo>
                    <a:pt x="69" y="7"/>
                  </a:lnTo>
                  <a:lnTo>
                    <a:pt x="61" y="10"/>
                  </a:lnTo>
                  <a:lnTo>
                    <a:pt x="54" y="13"/>
                  </a:lnTo>
                  <a:lnTo>
                    <a:pt x="47" y="14"/>
                  </a:lnTo>
                  <a:lnTo>
                    <a:pt x="39" y="14"/>
                  </a:lnTo>
                  <a:lnTo>
                    <a:pt x="30" y="15"/>
                  </a:lnTo>
                  <a:lnTo>
                    <a:pt x="23" y="15"/>
                  </a:lnTo>
                  <a:lnTo>
                    <a:pt x="14" y="17"/>
                  </a:lnTo>
                  <a:lnTo>
                    <a:pt x="7" y="19"/>
                  </a:lnTo>
                  <a:lnTo>
                    <a:pt x="0" y="24"/>
                  </a:lnTo>
                  <a:lnTo>
                    <a:pt x="2" y="24"/>
                  </a:lnTo>
                  <a:lnTo>
                    <a:pt x="4" y="23"/>
                  </a:lnTo>
                  <a:lnTo>
                    <a:pt x="7" y="23"/>
                  </a:lnTo>
                  <a:lnTo>
                    <a:pt x="9" y="22"/>
                  </a:lnTo>
                  <a:lnTo>
                    <a:pt x="11" y="20"/>
                  </a:lnTo>
                  <a:lnTo>
                    <a:pt x="13" y="19"/>
                  </a:lnTo>
                  <a:lnTo>
                    <a:pt x="16" y="18"/>
                  </a:lnTo>
                  <a:lnTo>
                    <a:pt x="18" y="19"/>
                  </a:lnTo>
                  <a:lnTo>
                    <a:pt x="21" y="19"/>
                  </a:lnTo>
                  <a:lnTo>
                    <a:pt x="23" y="22"/>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3" name="Freeform 188"/>
            <p:cNvSpPr>
              <a:spLocks/>
            </p:cNvSpPr>
            <p:nvPr/>
          </p:nvSpPr>
          <p:spPr bwMode="auto">
            <a:xfrm>
              <a:off x="2551" y="1126"/>
              <a:ext cx="1" cy="1"/>
            </a:xfrm>
            <a:custGeom>
              <a:avLst/>
              <a:gdLst>
                <a:gd name="T0" fmla="*/ 0 w 1"/>
                <a:gd name="T1" fmla="*/ 0 h 2"/>
                <a:gd name="T2" fmla="*/ 0 w 1"/>
                <a:gd name="T3" fmla="*/ 0 h 2"/>
                <a:gd name="T4" fmla="*/ 0 w 1"/>
                <a:gd name="T5" fmla="*/ 0 h 2"/>
                <a:gd name="T6" fmla="*/ 0 w 1"/>
                <a:gd name="T7" fmla="*/ 0 h 2"/>
                <a:gd name="T8" fmla="*/ 0 w 1"/>
                <a:gd name="T9" fmla="*/ 0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0 h 2"/>
                <a:gd name="T32" fmla="*/ 0 w 1"/>
                <a:gd name="T33" fmla="*/ 0 h 2"/>
                <a:gd name="T34" fmla="*/ 0 w 1"/>
                <a:gd name="T35" fmla="*/ 0 h 2"/>
                <a:gd name="T36" fmla="*/ 0 w 1"/>
                <a:gd name="T37" fmla="*/ 0 h 2"/>
                <a:gd name="T38" fmla="*/ 0 w 1"/>
                <a:gd name="T39" fmla="*/ 0 h 2"/>
                <a:gd name="T40" fmla="*/ 0 w 1"/>
                <a:gd name="T41" fmla="*/ 0 h 2"/>
                <a:gd name="T42" fmla="*/ 0 w 1"/>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0"/>
                  </a:moveTo>
                  <a:lnTo>
                    <a:pt x="0" y="0"/>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4" name="Freeform 189"/>
            <p:cNvSpPr>
              <a:spLocks/>
            </p:cNvSpPr>
            <p:nvPr/>
          </p:nvSpPr>
          <p:spPr bwMode="auto">
            <a:xfrm>
              <a:off x="2558" y="1118"/>
              <a:ext cx="6" cy="3"/>
            </a:xfrm>
            <a:custGeom>
              <a:avLst/>
              <a:gdLst>
                <a:gd name="T0" fmla="*/ 5 w 13"/>
                <a:gd name="T1" fmla="*/ 0 h 6"/>
                <a:gd name="T2" fmla="*/ 5 w 13"/>
                <a:gd name="T3" fmla="*/ 1 h 6"/>
                <a:gd name="T4" fmla="*/ 5 w 13"/>
                <a:gd name="T5" fmla="*/ 1 h 6"/>
                <a:gd name="T6" fmla="*/ 4 w 13"/>
                <a:gd name="T7" fmla="*/ 2 h 6"/>
                <a:gd name="T8" fmla="*/ 4 w 13"/>
                <a:gd name="T9" fmla="*/ 2 h 6"/>
                <a:gd name="T10" fmla="*/ 3 w 13"/>
                <a:gd name="T11" fmla="*/ 2 h 6"/>
                <a:gd name="T12" fmla="*/ 2 w 13"/>
                <a:gd name="T13" fmla="*/ 2 h 6"/>
                <a:gd name="T14" fmla="*/ 2 w 13"/>
                <a:gd name="T15" fmla="*/ 2 h 6"/>
                <a:gd name="T16" fmla="*/ 1 w 13"/>
                <a:gd name="T17" fmla="*/ 3 h 6"/>
                <a:gd name="T18" fmla="*/ 1 w 13"/>
                <a:gd name="T19" fmla="*/ 3 h 6"/>
                <a:gd name="T20" fmla="*/ 0 w 13"/>
                <a:gd name="T21" fmla="*/ 3 h 6"/>
                <a:gd name="T22" fmla="*/ 1 w 13"/>
                <a:gd name="T23" fmla="*/ 3 h 6"/>
                <a:gd name="T24" fmla="*/ 1 w 13"/>
                <a:gd name="T25" fmla="*/ 3 h 6"/>
                <a:gd name="T26" fmla="*/ 2 w 13"/>
                <a:gd name="T27" fmla="*/ 3 h 6"/>
                <a:gd name="T28" fmla="*/ 2 w 13"/>
                <a:gd name="T29" fmla="*/ 3 h 6"/>
                <a:gd name="T30" fmla="*/ 3 w 13"/>
                <a:gd name="T31" fmla="*/ 3 h 6"/>
                <a:gd name="T32" fmla="*/ 4 w 13"/>
                <a:gd name="T33" fmla="*/ 2 h 6"/>
                <a:gd name="T34" fmla="*/ 4 w 13"/>
                <a:gd name="T35" fmla="*/ 2 h 6"/>
                <a:gd name="T36" fmla="*/ 5 w 13"/>
                <a:gd name="T37" fmla="*/ 2 h 6"/>
                <a:gd name="T38" fmla="*/ 5 w 13"/>
                <a:gd name="T39" fmla="*/ 1 h 6"/>
                <a:gd name="T40" fmla="*/ 6 w 13"/>
                <a:gd name="T41" fmla="*/ 1 h 6"/>
                <a:gd name="T42" fmla="*/ 6 w 13"/>
                <a:gd name="T43" fmla="*/ 1 h 6"/>
                <a:gd name="T44" fmla="*/ 5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1" y="0"/>
                  </a:moveTo>
                  <a:lnTo>
                    <a:pt x="11" y="1"/>
                  </a:lnTo>
                  <a:lnTo>
                    <a:pt x="10" y="1"/>
                  </a:lnTo>
                  <a:lnTo>
                    <a:pt x="9" y="3"/>
                  </a:lnTo>
                  <a:lnTo>
                    <a:pt x="8" y="3"/>
                  </a:lnTo>
                  <a:lnTo>
                    <a:pt x="7" y="3"/>
                  </a:lnTo>
                  <a:lnTo>
                    <a:pt x="5" y="4"/>
                  </a:lnTo>
                  <a:lnTo>
                    <a:pt x="4" y="4"/>
                  </a:lnTo>
                  <a:lnTo>
                    <a:pt x="3" y="5"/>
                  </a:lnTo>
                  <a:lnTo>
                    <a:pt x="2" y="5"/>
                  </a:lnTo>
                  <a:lnTo>
                    <a:pt x="0" y="6"/>
                  </a:lnTo>
                  <a:lnTo>
                    <a:pt x="2" y="6"/>
                  </a:lnTo>
                  <a:lnTo>
                    <a:pt x="3" y="5"/>
                  </a:lnTo>
                  <a:lnTo>
                    <a:pt x="4" y="5"/>
                  </a:lnTo>
                  <a:lnTo>
                    <a:pt x="5" y="5"/>
                  </a:lnTo>
                  <a:lnTo>
                    <a:pt x="7" y="5"/>
                  </a:lnTo>
                  <a:lnTo>
                    <a:pt x="8" y="4"/>
                  </a:lnTo>
                  <a:lnTo>
                    <a:pt x="9" y="4"/>
                  </a:lnTo>
                  <a:lnTo>
                    <a:pt x="10" y="3"/>
                  </a:lnTo>
                  <a:lnTo>
                    <a:pt x="11" y="1"/>
                  </a:lnTo>
                  <a:lnTo>
                    <a:pt x="13"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5" name="Freeform 190"/>
            <p:cNvSpPr>
              <a:spLocks/>
            </p:cNvSpPr>
            <p:nvPr/>
          </p:nvSpPr>
          <p:spPr bwMode="auto">
            <a:xfrm>
              <a:off x="2521" y="1109"/>
              <a:ext cx="37" cy="20"/>
            </a:xfrm>
            <a:custGeom>
              <a:avLst/>
              <a:gdLst>
                <a:gd name="T0" fmla="*/ 34 w 74"/>
                <a:gd name="T1" fmla="*/ 5 h 41"/>
                <a:gd name="T2" fmla="*/ 28 w 74"/>
                <a:gd name="T3" fmla="*/ 4 h 41"/>
                <a:gd name="T4" fmla="*/ 20 w 74"/>
                <a:gd name="T5" fmla="*/ 4 h 41"/>
                <a:gd name="T6" fmla="*/ 13 w 74"/>
                <a:gd name="T7" fmla="*/ 4 h 41"/>
                <a:gd name="T8" fmla="*/ 6 w 74"/>
                <a:gd name="T9" fmla="*/ 3 h 41"/>
                <a:gd name="T10" fmla="*/ 0 w 74"/>
                <a:gd name="T11" fmla="*/ 0 h 41"/>
                <a:gd name="T12" fmla="*/ 3 w 74"/>
                <a:gd name="T13" fmla="*/ 3 h 41"/>
                <a:gd name="T14" fmla="*/ 7 w 74"/>
                <a:gd name="T15" fmla="*/ 6 h 41"/>
                <a:gd name="T16" fmla="*/ 10 w 74"/>
                <a:gd name="T17" fmla="*/ 10 h 41"/>
                <a:gd name="T18" fmla="*/ 12 w 74"/>
                <a:gd name="T19" fmla="*/ 14 h 41"/>
                <a:gd name="T20" fmla="*/ 16 w 74"/>
                <a:gd name="T21" fmla="*/ 16 h 41"/>
                <a:gd name="T22" fmla="*/ 16 w 74"/>
                <a:gd name="T23" fmla="*/ 17 h 41"/>
                <a:gd name="T24" fmla="*/ 24 w 74"/>
                <a:gd name="T25" fmla="*/ 17 h 41"/>
                <a:gd name="T26" fmla="*/ 25 w 74"/>
                <a:gd name="T27" fmla="*/ 17 h 41"/>
                <a:gd name="T28" fmla="*/ 26 w 74"/>
                <a:gd name="T29" fmla="*/ 17 h 41"/>
                <a:gd name="T30" fmla="*/ 28 w 74"/>
                <a:gd name="T31" fmla="*/ 17 h 41"/>
                <a:gd name="T32" fmla="*/ 29 w 74"/>
                <a:gd name="T33" fmla="*/ 17 h 41"/>
                <a:gd name="T34" fmla="*/ 31 w 74"/>
                <a:gd name="T35" fmla="*/ 17 h 41"/>
                <a:gd name="T36" fmla="*/ 28 w 74"/>
                <a:gd name="T37" fmla="*/ 16 h 41"/>
                <a:gd name="T38" fmla="*/ 24 w 74"/>
                <a:gd name="T39" fmla="*/ 15 h 41"/>
                <a:gd name="T40" fmla="*/ 22 w 74"/>
                <a:gd name="T41" fmla="*/ 13 h 41"/>
                <a:gd name="T42" fmla="*/ 19 w 74"/>
                <a:gd name="T43" fmla="*/ 11 h 41"/>
                <a:gd name="T44" fmla="*/ 16 w 74"/>
                <a:gd name="T45" fmla="*/ 10 h 41"/>
                <a:gd name="T46" fmla="*/ 21 w 74"/>
                <a:gd name="T47" fmla="*/ 8 h 41"/>
                <a:gd name="T48" fmla="*/ 24 w 74"/>
                <a:gd name="T49" fmla="*/ 8 h 41"/>
                <a:gd name="T50" fmla="*/ 29 w 74"/>
                <a:gd name="T51" fmla="*/ 10 h 41"/>
                <a:gd name="T52" fmla="*/ 33 w 74"/>
                <a:gd name="T53" fmla="*/ 11 h 41"/>
                <a:gd name="T54" fmla="*/ 37 w 74"/>
                <a:gd name="T55" fmla="*/ 11 h 41"/>
                <a:gd name="T56" fmla="*/ 37 w 74"/>
                <a:gd name="T57" fmla="*/ 11 h 41"/>
                <a:gd name="T58" fmla="*/ 37 w 74"/>
                <a:gd name="T59" fmla="*/ 11 h 41"/>
                <a:gd name="T60" fmla="*/ 37 w 74"/>
                <a:gd name="T61" fmla="*/ 11 h 41"/>
                <a:gd name="T62" fmla="*/ 37 w 74"/>
                <a:gd name="T63" fmla="*/ 11 h 41"/>
                <a:gd name="T64" fmla="*/ 37 w 74"/>
                <a:gd name="T65" fmla="*/ 11 h 41"/>
                <a:gd name="T66" fmla="*/ 37 w 74"/>
                <a:gd name="T67" fmla="*/ 11 h 41"/>
                <a:gd name="T68" fmla="*/ 36 w 74"/>
                <a:gd name="T69" fmla="*/ 11 h 41"/>
                <a:gd name="T70" fmla="*/ 35 w 74"/>
                <a:gd name="T71" fmla="*/ 10 h 41"/>
                <a:gd name="T72" fmla="*/ 34 w 74"/>
                <a:gd name="T73" fmla="*/ 9 h 41"/>
                <a:gd name="T74" fmla="*/ 33 w 74"/>
                <a:gd name="T75" fmla="*/ 7 h 41"/>
                <a:gd name="T76" fmla="*/ 33 w 74"/>
                <a:gd name="T77" fmla="*/ 6 h 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41">
                  <a:moveTo>
                    <a:pt x="66" y="13"/>
                  </a:moveTo>
                  <a:lnTo>
                    <a:pt x="68" y="11"/>
                  </a:lnTo>
                  <a:lnTo>
                    <a:pt x="62" y="9"/>
                  </a:lnTo>
                  <a:lnTo>
                    <a:pt x="55" y="9"/>
                  </a:lnTo>
                  <a:lnTo>
                    <a:pt x="47" y="9"/>
                  </a:lnTo>
                  <a:lnTo>
                    <a:pt x="40" y="9"/>
                  </a:lnTo>
                  <a:lnTo>
                    <a:pt x="32" y="9"/>
                  </a:lnTo>
                  <a:lnTo>
                    <a:pt x="25" y="9"/>
                  </a:lnTo>
                  <a:lnTo>
                    <a:pt x="19" y="9"/>
                  </a:lnTo>
                  <a:lnTo>
                    <a:pt x="11" y="7"/>
                  </a:lnTo>
                  <a:lnTo>
                    <a:pt x="5" y="4"/>
                  </a:lnTo>
                  <a:lnTo>
                    <a:pt x="0" y="0"/>
                  </a:lnTo>
                  <a:lnTo>
                    <a:pt x="0" y="5"/>
                  </a:lnTo>
                  <a:lnTo>
                    <a:pt x="5" y="6"/>
                  </a:lnTo>
                  <a:lnTo>
                    <a:pt x="10" y="9"/>
                  </a:lnTo>
                  <a:lnTo>
                    <a:pt x="14" y="12"/>
                  </a:lnTo>
                  <a:lnTo>
                    <a:pt x="16" y="16"/>
                  </a:lnTo>
                  <a:lnTo>
                    <a:pt x="19" y="21"/>
                  </a:lnTo>
                  <a:lnTo>
                    <a:pt x="21" y="25"/>
                  </a:lnTo>
                  <a:lnTo>
                    <a:pt x="24" y="28"/>
                  </a:lnTo>
                  <a:lnTo>
                    <a:pt x="26" y="32"/>
                  </a:lnTo>
                  <a:lnTo>
                    <a:pt x="31" y="32"/>
                  </a:lnTo>
                  <a:lnTo>
                    <a:pt x="36" y="32"/>
                  </a:lnTo>
                  <a:lnTo>
                    <a:pt x="32" y="34"/>
                  </a:lnTo>
                  <a:lnTo>
                    <a:pt x="45" y="41"/>
                  </a:lnTo>
                  <a:lnTo>
                    <a:pt x="47" y="34"/>
                  </a:lnTo>
                  <a:lnTo>
                    <a:pt x="48" y="34"/>
                  </a:lnTo>
                  <a:lnTo>
                    <a:pt x="50" y="34"/>
                  </a:lnTo>
                  <a:lnTo>
                    <a:pt x="51" y="34"/>
                  </a:lnTo>
                  <a:lnTo>
                    <a:pt x="52" y="34"/>
                  </a:lnTo>
                  <a:lnTo>
                    <a:pt x="55" y="34"/>
                  </a:lnTo>
                  <a:lnTo>
                    <a:pt x="56" y="34"/>
                  </a:lnTo>
                  <a:lnTo>
                    <a:pt x="57" y="34"/>
                  </a:lnTo>
                  <a:lnTo>
                    <a:pt x="58" y="34"/>
                  </a:lnTo>
                  <a:lnTo>
                    <a:pt x="59" y="34"/>
                  </a:lnTo>
                  <a:lnTo>
                    <a:pt x="61" y="34"/>
                  </a:lnTo>
                  <a:lnTo>
                    <a:pt x="58" y="33"/>
                  </a:lnTo>
                  <a:lnTo>
                    <a:pt x="55" y="32"/>
                  </a:lnTo>
                  <a:lnTo>
                    <a:pt x="52" y="31"/>
                  </a:lnTo>
                  <a:lnTo>
                    <a:pt x="48" y="30"/>
                  </a:lnTo>
                  <a:lnTo>
                    <a:pt x="46" y="28"/>
                  </a:lnTo>
                  <a:lnTo>
                    <a:pt x="43" y="26"/>
                  </a:lnTo>
                  <a:lnTo>
                    <a:pt x="40" y="25"/>
                  </a:lnTo>
                  <a:lnTo>
                    <a:pt x="37" y="23"/>
                  </a:lnTo>
                  <a:lnTo>
                    <a:pt x="35" y="21"/>
                  </a:lnTo>
                  <a:lnTo>
                    <a:pt x="32" y="20"/>
                  </a:lnTo>
                  <a:lnTo>
                    <a:pt x="36" y="17"/>
                  </a:lnTo>
                  <a:lnTo>
                    <a:pt x="41" y="17"/>
                  </a:lnTo>
                  <a:lnTo>
                    <a:pt x="45" y="17"/>
                  </a:lnTo>
                  <a:lnTo>
                    <a:pt x="48" y="17"/>
                  </a:lnTo>
                  <a:lnTo>
                    <a:pt x="53" y="18"/>
                  </a:lnTo>
                  <a:lnTo>
                    <a:pt x="57" y="20"/>
                  </a:lnTo>
                  <a:lnTo>
                    <a:pt x="62" y="21"/>
                  </a:lnTo>
                  <a:lnTo>
                    <a:pt x="66" y="22"/>
                  </a:lnTo>
                  <a:lnTo>
                    <a:pt x="71" y="22"/>
                  </a:lnTo>
                  <a:lnTo>
                    <a:pt x="74" y="23"/>
                  </a:lnTo>
                  <a:lnTo>
                    <a:pt x="73" y="22"/>
                  </a:lnTo>
                  <a:lnTo>
                    <a:pt x="72" y="22"/>
                  </a:lnTo>
                  <a:lnTo>
                    <a:pt x="71" y="22"/>
                  </a:lnTo>
                  <a:lnTo>
                    <a:pt x="69" y="21"/>
                  </a:lnTo>
                  <a:lnTo>
                    <a:pt x="69" y="20"/>
                  </a:lnTo>
                  <a:lnTo>
                    <a:pt x="68" y="20"/>
                  </a:lnTo>
                  <a:lnTo>
                    <a:pt x="67" y="18"/>
                  </a:lnTo>
                  <a:lnTo>
                    <a:pt x="67" y="16"/>
                  </a:lnTo>
                  <a:lnTo>
                    <a:pt x="66" y="15"/>
                  </a:lnTo>
                  <a:lnTo>
                    <a:pt x="6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6" name="Freeform 191"/>
            <p:cNvSpPr>
              <a:spLocks/>
            </p:cNvSpPr>
            <p:nvPr/>
          </p:nvSpPr>
          <p:spPr bwMode="auto">
            <a:xfrm>
              <a:off x="2552" y="1121"/>
              <a:ext cx="24" cy="8"/>
            </a:xfrm>
            <a:custGeom>
              <a:avLst/>
              <a:gdLst>
                <a:gd name="T0" fmla="*/ 24 w 48"/>
                <a:gd name="T1" fmla="*/ 0 h 18"/>
                <a:gd name="T2" fmla="*/ 18 w 48"/>
                <a:gd name="T3" fmla="*/ 4 h 18"/>
                <a:gd name="T4" fmla="*/ 16 w 48"/>
                <a:gd name="T5" fmla="*/ 5 h 18"/>
                <a:gd name="T6" fmla="*/ 14 w 48"/>
                <a:gd name="T7" fmla="*/ 6 h 18"/>
                <a:gd name="T8" fmla="*/ 13 w 48"/>
                <a:gd name="T9" fmla="*/ 6 h 18"/>
                <a:gd name="T10" fmla="*/ 11 w 48"/>
                <a:gd name="T11" fmla="*/ 7 h 18"/>
                <a:gd name="T12" fmla="*/ 9 w 48"/>
                <a:gd name="T13" fmla="*/ 7 h 18"/>
                <a:gd name="T14" fmla="*/ 8 w 48"/>
                <a:gd name="T15" fmla="*/ 7 h 18"/>
                <a:gd name="T16" fmla="*/ 6 w 48"/>
                <a:gd name="T17" fmla="*/ 7 h 18"/>
                <a:gd name="T18" fmla="*/ 4 w 48"/>
                <a:gd name="T19" fmla="*/ 6 h 18"/>
                <a:gd name="T20" fmla="*/ 2 w 48"/>
                <a:gd name="T21" fmla="*/ 6 h 18"/>
                <a:gd name="T22" fmla="*/ 0 w 48"/>
                <a:gd name="T23" fmla="*/ 6 h 18"/>
                <a:gd name="T24" fmla="*/ 0 w 48"/>
                <a:gd name="T25" fmla="*/ 6 h 18"/>
                <a:gd name="T26" fmla="*/ 1 w 48"/>
                <a:gd name="T27" fmla="*/ 6 h 18"/>
                <a:gd name="T28" fmla="*/ 1 w 48"/>
                <a:gd name="T29" fmla="*/ 6 h 18"/>
                <a:gd name="T30" fmla="*/ 1 w 48"/>
                <a:gd name="T31" fmla="*/ 6 h 18"/>
                <a:gd name="T32" fmla="*/ 1 w 48"/>
                <a:gd name="T33" fmla="*/ 6 h 18"/>
                <a:gd name="T34" fmla="*/ 1 w 48"/>
                <a:gd name="T35" fmla="*/ 6 h 18"/>
                <a:gd name="T36" fmla="*/ 1 w 48"/>
                <a:gd name="T37" fmla="*/ 6 h 18"/>
                <a:gd name="T38" fmla="*/ 1 w 48"/>
                <a:gd name="T39" fmla="*/ 6 h 18"/>
                <a:gd name="T40" fmla="*/ 2 w 48"/>
                <a:gd name="T41" fmla="*/ 7 h 18"/>
                <a:gd name="T42" fmla="*/ 2 w 48"/>
                <a:gd name="T43" fmla="*/ 7 h 18"/>
                <a:gd name="T44" fmla="*/ 4 w 48"/>
                <a:gd name="T45" fmla="*/ 7 h 18"/>
                <a:gd name="T46" fmla="*/ 6 w 48"/>
                <a:gd name="T47" fmla="*/ 8 h 18"/>
                <a:gd name="T48" fmla="*/ 9 w 48"/>
                <a:gd name="T49" fmla="*/ 7 h 18"/>
                <a:gd name="T50" fmla="*/ 12 w 48"/>
                <a:gd name="T51" fmla="*/ 7 h 18"/>
                <a:gd name="T52" fmla="*/ 14 w 48"/>
                <a:gd name="T53" fmla="*/ 6 h 18"/>
                <a:gd name="T54" fmla="*/ 17 w 48"/>
                <a:gd name="T55" fmla="*/ 4 h 18"/>
                <a:gd name="T56" fmla="*/ 19 w 48"/>
                <a:gd name="T57" fmla="*/ 4 h 18"/>
                <a:gd name="T58" fmla="*/ 21 w 48"/>
                <a:gd name="T59" fmla="*/ 2 h 18"/>
                <a:gd name="T60" fmla="*/ 23 w 48"/>
                <a:gd name="T61" fmla="*/ 1 h 18"/>
                <a:gd name="T62" fmla="*/ 24 w 48"/>
                <a:gd name="T63" fmla="*/ 0 h 18"/>
                <a:gd name="T64" fmla="*/ 24 w 48"/>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8" h="18">
                  <a:moveTo>
                    <a:pt x="48" y="0"/>
                  </a:moveTo>
                  <a:lnTo>
                    <a:pt x="36" y="9"/>
                  </a:lnTo>
                  <a:lnTo>
                    <a:pt x="32" y="11"/>
                  </a:lnTo>
                  <a:lnTo>
                    <a:pt x="28" y="13"/>
                  </a:lnTo>
                  <a:lnTo>
                    <a:pt x="25" y="14"/>
                  </a:lnTo>
                  <a:lnTo>
                    <a:pt x="21" y="15"/>
                  </a:lnTo>
                  <a:lnTo>
                    <a:pt x="17" y="15"/>
                  </a:lnTo>
                  <a:lnTo>
                    <a:pt x="15" y="15"/>
                  </a:lnTo>
                  <a:lnTo>
                    <a:pt x="11" y="15"/>
                  </a:lnTo>
                  <a:lnTo>
                    <a:pt x="7" y="14"/>
                  </a:lnTo>
                  <a:lnTo>
                    <a:pt x="4" y="14"/>
                  </a:lnTo>
                  <a:lnTo>
                    <a:pt x="0" y="13"/>
                  </a:lnTo>
                  <a:lnTo>
                    <a:pt x="1" y="13"/>
                  </a:lnTo>
                  <a:lnTo>
                    <a:pt x="1" y="14"/>
                  </a:lnTo>
                  <a:lnTo>
                    <a:pt x="2" y="14"/>
                  </a:lnTo>
                  <a:lnTo>
                    <a:pt x="4" y="15"/>
                  </a:lnTo>
                  <a:lnTo>
                    <a:pt x="7" y="16"/>
                  </a:lnTo>
                  <a:lnTo>
                    <a:pt x="12" y="18"/>
                  </a:lnTo>
                  <a:lnTo>
                    <a:pt x="17" y="16"/>
                  </a:lnTo>
                  <a:lnTo>
                    <a:pt x="23" y="15"/>
                  </a:lnTo>
                  <a:lnTo>
                    <a:pt x="28" y="13"/>
                  </a:lnTo>
                  <a:lnTo>
                    <a:pt x="33" y="10"/>
                  </a:lnTo>
                  <a:lnTo>
                    <a:pt x="38" y="8"/>
                  </a:lnTo>
                  <a:lnTo>
                    <a:pt x="42" y="5"/>
                  </a:lnTo>
                  <a:lnTo>
                    <a:pt x="46" y="3"/>
                  </a:lnTo>
                  <a:lnTo>
                    <a:pt x="4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7" name="Freeform 192"/>
            <p:cNvSpPr>
              <a:spLocks/>
            </p:cNvSpPr>
            <p:nvPr/>
          </p:nvSpPr>
          <p:spPr bwMode="auto">
            <a:xfrm>
              <a:off x="2500" y="1106"/>
              <a:ext cx="18" cy="33"/>
            </a:xfrm>
            <a:custGeom>
              <a:avLst/>
              <a:gdLst>
                <a:gd name="T0" fmla="*/ 3 w 36"/>
                <a:gd name="T1" fmla="*/ 17 h 65"/>
                <a:gd name="T2" fmla="*/ 5 w 36"/>
                <a:gd name="T3" fmla="*/ 16 h 65"/>
                <a:gd name="T4" fmla="*/ 18 w 36"/>
                <a:gd name="T5" fmla="*/ 33 h 65"/>
                <a:gd name="T6" fmla="*/ 0 w 36"/>
                <a:gd name="T7" fmla="*/ 0 h 65"/>
                <a:gd name="T8" fmla="*/ 0 w 36"/>
                <a:gd name="T9" fmla="*/ 2 h 65"/>
                <a:gd name="T10" fmla="*/ 1 w 36"/>
                <a:gd name="T11" fmla="*/ 4 h 65"/>
                <a:gd name="T12" fmla="*/ 1 w 36"/>
                <a:gd name="T13" fmla="*/ 6 h 65"/>
                <a:gd name="T14" fmla="*/ 3 w 36"/>
                <a:gd name="T15" fmla="*/ 8 h 65"/>
                <a:gd name="T16" fmla="*/ 3 w 36"/>
                <a:gd name="T17" fmla="*/ 9 h 65"/>
                <a:gd name="T18" fmla="*/ 5 w 36"/>
                <a:gd name="T19" fmla="*/ 11 h 65"/>
                <a:gd name="T20" fmla="*/ 5 w 36"/>
                <a:gd name="T21" fmla="*/ 12 h 65"/>
                <a:gd name="T22" fmla="*/ 5 w 36"/>
                <a:gd name="T23" fmla="*/ 14 h 65"/>
                <a:gd name="T24" fmla="*/ 5 w 36"/>
                <a:gd name="T25" fmla="*/ 16 h 65"/>
                <a:gd name="T26" fmla="*/ 3 w 36"/>
                <a:gd name="T27" fmla="*/ 18 h 65"/>
                <a:gd name="T28" fmla="*/ 3 w 36"/>
                <a:gd name="T29" fmla="*/ 18 h 65"/>
                <a:gd name="T30" fmla="*/ 3 w 36"/>
                <a:gd name="T31" fmla="*/ 17 h 6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65">
                  <a:moveTo>
                    <a:pt x="6" y="34"/>
                  </a:moveTo>
                  <a:lnTo>
                    <a:pt x="9" y="32"/>
                  </a:lnTo>
                  <a:lnTo>
                    <a:pt x="36" y="65"/>
                  </a:lnTo>
                  <a:lnTo>
                    <a:pt x="0" y="0"/>
                  </a:lnTo>
                  <a:lnTo>
                    <a:pt x="0" y="3"/>
                  </a:lnTo>
                  <a:lnTo>
                    <a:pt x="1" y="7"/>
                  </a:lnTo>
                  <a:lnTo>
                    <a:pt x="2" y="11"/>
                  </a:lnTo>
                  <a:lnTo>
                    <a:pt x="5" y="15"/>
                  </a:lnTo>
                  <a:lnTo>
                    <a:pt x="6" y="17"/>
                  </a:lnTo>
                  <a:lnTo>
                    <a:pt x="9" y="21"/>
                  </a:lnTo>
                  <a:lnTo>
                    <a:pt x="10" y="24"/>
                  </a:lnTo>
                  <a:lnTo>
                    <a:pt x="10" y="28"/>
                  </a:lnTo>
                  <a:lnTo>
                    <a:pt x="9" y="32"/>
                  </a:lnTo>
                  <a:lnTo>
                    <a:pt x="6" y="36"/>
                  </a:lnTo>
                  <a:lnTo>
                    <a:pt x="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8" name="Freeform 193"/>
            <p:cNvSpPr>
              <a:spLocks/>
            </p:cNvSpPr>
            <p:nvPr/>
          </p:nvSpPr>
          <p:spPr bwMode="auto">
            <a:xfrm>
              <a:off x="2622" y="1137"/>
              <a:ext cx="21" cy="25"/>
            </a:xfrm>
            <a:custGeom>
              <a:avLst/>
              <a:gdLst>
                <a:gd name="T0" fmla="*/ 0 w 42"/>
                <a:gd name="T1" fmla="*/ 25 h 50"/>
                <a:gd name="T2" fmla="*/ 5 w 42"/>
                <a:gd name="T3" fmla="*/ 25 h 50"/>
                <a:gd name="T4" fmla="*/ 8 w 42"/>
                <a:gd name="T5" fmla="*/ 24 h 50"/>
                <a:gd name="T6" fmla="*/ 10 w 42"/>
                <a:gd name="T7" fmla="*/ 22 h 50"/>
                <a:gd name="T8" fmla="*/ 13 w 42"/>
                <a:gd name="T9" fmla="*/ 20 h 50"/>
                <a:gd name="T10" fmla="*/ 14 w 42"/>
                <a:gd name="T11" fmla="*/ 17 h 50"/>
                <a:gd name="T12" fmla="*/ 16 w 42"/>
                <a:gd name="T13" fmla="*/ 15 h 50"/>
                <a:gd name="T14" fmla="*/ 17 w 42"/>
                <a:gd name="T15" fmla="*/ 12 h 50"/>
                <a:gd name="T16" fmla="*/ 18 w 42"/>
                <a:gd name="T17" fmla="*/ 9 h 50"/>
                <a:gd name="T18" fmla="*/ 19 w 42"/>
                <a:gd name="T19" fmla="*/ 7 h 50"/>
                <a:gd name="T20" fmla="*/ 20 w 42"/>
                <a:gd name="T21" fmla="*/ 4 h 50"/>
                <a:gd name="T22" fmla="*/ 21 w 42"/>
                <a:gd name="T23" fmla="*/ 2 h 50"/>
                <a:gd name="T24" fmla="*/ 16 w 42"/>
                <a:gd name="T25" fmla="*/ 0 h 50"/>
                <a:gd name="T26" fmla="*/ 19 w 42"/>
                <a:gd name="T27" fmla="*/ 2 h 50"/>
                <a:gd name="T28" fmla="*/ 17 w 42"/>
                <a:gd name="T29" fmla="*/ 4 h 50"/>
                <a:gd name="T30" fmla="*/ 14 w 42"/>
                <a:gd name="T31" fmla="*/ 6 h 50"/>
                <a:gd name="T32" fmla="*/ 13 w 42"/>
                <a:gd name="T33" fmla="*/ 9 h 50"/>
                <a:gd name="T34" fmla="*/ 11 w 42"/>
                <a:gd name="T35" fmla="*/ 11 h 50"/>
                <a:gd name="T36" fmla="*/ 9 w 42"/>
                <a:gd name="T37" fmla="*/ 13 h 50"/>
                <a:gd name="T38" fmla="*/ 8 w 42"/>
                <a:gd name="T39" fmla="*/ 15 h 50"/>
                <a:gd name="T40" fmla="*/ 6 w 42"/>
                <a:gd name="T41" fmla="*/ 18 h 50"/>
                <a:gd name="T42" fmla="*/ 4 w 42"/>
                <a:gd name="T43" fmla="*/ 20 h 50"/>
                <a:gd name="T44" fmla="*/ 2 w 42"/>
                <a:gd name="T45" fmla="*/ 23 h 50"/>
                <a:gd name="T46" fmla="*/ 0 w 42"/>
                <a:gd name="T47" fmla="*/ 25 h 50"/>
                <a:gd name="T48" fmla="*/ 0 w 42"/>
                <a:gd name="T49" fmla="*/ 25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50">
                  <a:moveTo>
                    <a:pt x="0" y="50"/>
                  </a:moveTo>
                  <a:lnTo>
                    <a:pt x="9" y="50"/>
                  </a:lnTo>
                  <a:lnTo>
                    <a:pt x="15" y="48"/>
                  </a:lnTo>
                  <a:lnTo>
                    <a:pt x="20" y="44"/>
                  </a:lnTo>
                  <a:lnTo>
                    <a:pt x="25" y="39"/>
                  </a:lnTo>
                  <a:lnTo>
                    <a:pt x="27" y="34"/>
                  </a:lnTo>
                  <a:lnTo>
                    <a:pt x="31" y="29"/>
                  </a:lnTo>
                  <a:lnTo>
                    <a:pt x="33" y="24"/>
                  </a:lnTo>
                  <a:lnTo>
                    <a:pt x="36" y="18"/>
                  </a:lnTo>
                  <a:lnTo>
                    <a:pt x="38" y="13"/>
                  </a:lnTo>
                  <a:lnTo>
                    <a:pt x="40" y="8"/>
                  </a:lnTo>
                  <a:lnTo>
                    <a:pt x="42" y="3"/>
                  </a:lnTo>
                  <a:lnTo>
                    <a:pt x="32" y="0"/>
                  </a:lnTo>
                  <a:lnTo>
                    <a:pt x="38" y="3"/>
                  </a:lnTo>
                  <a:lnTo>
                    <a:pt x="33" y="7"/>
                  </a:lnTo>
                  <a:lnTo>
                    <a:pt x="28" y="12"/>
                  </a:lnTo>
                  <a:lnTo>
                    <a:pt x="25" y="17"/>
                  </a:lnTo>
                  <a:lnTo>
                    <a:pt x="21" y="21"/>
                  </a:lnTo>
                  <a:lnTo>
                    <a:pt x="17" y="25"/>
                  </a:lnTo>
                  <a:lnTo>
                    <a:pt x="15" y="30"/>
                  </a:lnTo>
                  <a:lnTo>
                    <a:pt x="11" y="35"/>
                  </a:lnTo>
                  <a:lnTo>
                    <a:pt x="7" y="40"/>
                  </a:lnTo>
                  <a:lnTo>
                    <a:pt x="4" y="45"/>
                  </a:lnTo>
                  <a:lnTo>
                    <a:pt x="0"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69" name="Freeform 194"/>
            <p:cNvSpPr>
              <a:spLocks/>
            </p:cNvSpPr>
            <p:nvPr/>
          </p:nvSpPr>
          <p:spPr bwMode="auto">
            <a:xfrm>
              <a:off x="2543" y="1138"/>
              <a:ext cx="34" cy="8"/>
            </a:xfrm>
            <a:custGeom>
              <a:avLst/>
              <a:gdLst>
                <a:gd name="T0" fmla="*/ 0 w 68"/>
                <a:gd name="T1" fmla="*/ 0 h 16"/>
                <a:gd name="T2" fmla="*/ 6 w 68"/>
                <a:gd name="T3" fmla="*/ 5 h 16"/>
                <a:gd name="T4" fmla="*/ 9 w 68"/>
                <a:gd name="T5" fmla="*/ 6 h 16"/>
                <a:gd name="T6" fmla="*/ 12 w 68"/>
                <a:gd name="T7" fmla="*/ 8 h 16"/>
                <a:gd name="T8" fmla="*/ 15 w 68"/>
                <a:gd name="T9" fmla="*/ 8 h 16"/>
                <a:gd name="T10" fmla="*/ 18 w 68"/>
                <a:gd name="T11" fmla="*/ 8 h 16"/>
                <a:gd name="T12" fmla="*/ 20 w 68"/>
                <a:gd name="T13" fmla="*/ 8 h 16"/>
                <a:gd name="T14" fmla="*/ 24 w 68"/>
                <a:gd name="T15" fmla="*/ 8 h 16"/>
                <a:gd name="T16" fmla="*/ 26 w 68"/>
                <a:gd name="T17" fmla="*/ 7 h 16"/>
                <a:gd name="T18" fmla="*/ 29 w 68"/>
                <a:gd name="T19" fmla="*/ 6 h 16"/>
                <a:gd name="T20" fmla="*/ 32 w 68"/>
                <a:gd name="T21" fmla="*/ 4 h 16"/>
                <a:gd name="T22" fmla="*/ 34 w 68"/>
                <a:gd name="T23" fmla="*/ 2 h 16"/>
                <a:gd name="T24" fmla="*/ 30 w 68"/>
                <a:gd name="T25" fmla="*/ 1 h 16"/>
                <a:gd name="T26" fmla="*/ 27 w 68"/>
                <a:gd name="T27" fmla="*/ 1 h 16"/>
                <a:gd name="T28" fmla="*/ 23 w 68"/>
                <a:gd name="T29" fmla="*/ 2 h 16"/>
                <a:gd name="T30" fmla="*/ 20 w 68"/>
                <a:gd name="T31" fmla="*/ 3 h 16"/>
                <a:gd name="T32" fmla="*/ 16 w 68"/>
                <a:gd name="T33" fmla="*/ 3 h 16"/>
                <a:gd name="T34" fmla="*/ 13 w 68"/>
                <a:gd name="T35" fmla="*/ 3 h 16"/>
                <a:gd name="T36" fmla="*/ 9 w 68"/>
                <a:gd name="T37" fmla="*/ 3 h 16"/>
                <a:gd name="T38" fmla="*/ 6 w 68"/>
                <a:gd name="T39" fmla="*/ 3 h 16"/>
                <a:gd name="T40" fmla="*/ 3 w 68"/>
                <a:gd name="T41" fmla="*/ 3 h 16"/>
                <a:gd name="T42" fmla="*/ 0 w 68"/>
                <a:gd name="T43" fmla="*/ 1 h 16"/>
                <a:gd name="T44" fmla="*/ 0 w 68"/>
                <a:gd name="T45" fmla="*/ 1 h 16"/>
                <a:gd name="T46" fmla="*/ 0 w 68"/>
                <a:gd name="T47" fmla="*/ 0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8" h="16">
                  <a:moveTo>
                    <a:pt x="0" y="0"/>
                  </a:moveTo>
                  <a:lnTo>
                    <a:pt x="11" y="10"/>
                  </a:lnTo>
                  <a:lnTo>
                    <a:pt x="17" y="12"/>
                  </a:lnTo>
                  <a:lnTo>
                    <a:pt x="23" y="15"/>
                  </a:lnTo>
                  <a:lnTo>
                    <a:pt x="29" y="16"/>
                  </a:lnTo>
                  <a:lnTo>
                    <a:pt x="36" y="16"/>
                  </a:lnTo>
                  <a:lnTo>
                    <a:pt x="40" y="16"/>
                  </a:lnTo>
                  <a:lnTo>
                    <a:pt x="47" y="15"/>
                  </a:lnTo>
                  <a:lnTo>
                    <a:pt x="52" y="14"/>
                  </a:lnTo>
                  <a:lnTo>
                    <a:pt x="57" y="11"/>
                  </a:lnTo>
                  <a:lnTo>
                    <a:pt x="63" y="7"/>
                  </a:lnTo>
                  <a:lnTo>
                    <a:pt x="68" y="4"/>
                  </a:lnTo>
                  <a:lnTo>
                    <a:pt x="60" y="2"/>
                  </a:lnTo>
                  <a:lnTo>
                    <a:pt x="53" y="2"/>
                  </a:lnTo>
                  <a:lnTo>
                    <a:pt x="45" y="4"/>
                  </a:lnTo>
                  <a:lnTo>
                    <a:pt x="39" y="5"/>
                  </a:lnTo>
                  <a:lnTo>
                    <a:pt x="32" y="6"/>
                  </a:lnTo>
                  <a:lnTo>
                    <a:pt x="26" y="6"/>
                  </a:lnTo>
                  <a:lnTo>
                    <a:pt x="18" y="6"/>
                  </a:lnTo>
                  <a:lnTo>
                    <a:pt x="12" y="6"/>
                  </a:lnTo>
                  <a:lnTo>
                    <a:pt x="6" y="5"/>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0" name="Freeform 195"/>
            <p:cNvSpPr>
              <a:spLocks/>
            </p:cNvSpPr>
            <p:nvPr/>
          </p:nvSpPr>
          <p:spPr bwMode="auto">
            <a:xfrm>
              <a:off x="2622" y="1144"/>
              <a:ext cx="28" cy="64"/>
            </a:xfrm>
            <a:custGeom>
              <a:avLst/>
              <a:gdLst>
                <a:gd name="T0" fmla="*/ 28 w 57"/>
                <a:gd name="T1" fmla="*/ 64 h 128"/>
                <a:gd name="T2" fmla="*/ 27 w 57"/>
                <a:gd name="T3" fmla="*/ 57 h 128"/>
                <a:gd name="T4" fmla="*/ 27 w 57"/>
                <a:gd name="T5" fmla="*/ 51 h 128"/>
                <a:gd name="T6" fmla="*/ 26 w 57"/>
                <a:gd name="T7" fmla="*/ 45 h 128"/>
                <a:gd name="T8" fmla="*/ 26 w 57"/>
                <a:gd name="T9" fmla="*/ 39 h 128"/>
                <a:gd name="T10" fmla="*/ 26 w 57"/>
                <a:gd name="T11" fmla="*/ 32 h 128"/>
                <a:gd name="T12" fmla="*/ 26 w 57"/>
                <a:gd name="T13" fmla="*/ 26 h 128"/>
                <a:gd name="T14" fmla="*/ 26 w 57"/>
                <a:gd name="T15" fmla="*/ 20 h 128"/>
                <a:gd name="T16" fmla="*/ 26 w 57"/>
                <a:gd name="T17" fmla="*/ 13 h 128"/>
                <a:gd name="T18" fmla="*/ 25 w 57"/>
                <a:gd name="T19" fmla="*/ 7 h 128"/>
                <a:gd name="T20" fmla="*/ 23 w 57"/>
                <a:gd name="T21" fmla="*/ 0 h 128"/>
                <a:gd name="T22" fmla="*/ 23 w 57"/>
                <a:gd name="T23" fmla="*/ 5 h 128"/>
                <a:gd name="T24" fmla="*/ 21 w 57"/>
                <a:gd name="T25" fmla="*/ 10 h 128"/>
                <a:gd name="T26" fmla="*/ 18 w 57"/>
                <a:gd name="T27" fmla="*/ 15 h 128"/>
                <a:gd name="T28" fmla="*/ 14 w 57"/>
                <a:gd name="T29" fmla="*/ 19 h 128"/>
                <a:gd name="T30" fmla="*/ 10 w 57"/>
                <a:gd name="T31" fmla="*/ 23 h 128"/>
                <a:gd name="T32" fmla="*/ 6 w 57"/>
                <a:gd name="T33" fmla="*/ 27 h 128"/>
                <a:gd name="T34" fmla="*/ 2 w 57"/>
                <a:gd name="T35" fmla="*/ 31 h 128"/>
                <a:gd name="T36" fmla="*/ 0 w 57"/>
                <a:gd name="T37" fmla="*/ 35 h 128"/>
                <a:gd name="T38" fmla="*/ 0 w 57"/>
                <a:gd name="T39" fmla="*/ 39 h 128"/>
                <a:gd name="T40" fmla="*/ 1 w 57"/>
                <a:gd name="T41" fmla="*/ 44 h 128"/>
                <a:gd name="T42" fmla="*/ 4 w 57"/>
                <a:gd name="T43" fmla="*/ 45 h 128"/>
                <a:gd name="T44" fmla="*/ 7 w 57"/>
                <a:gd name="T45" fmla="*/ 47 h 128"/>
                <a:gd name="T46" fmla="*/ 10 w 57"/>
                <a:gd name="T47" fmla="*/ 48 h 128"/>
                <a:gd name="T48" fmla="*/ 13 w 57"/>
                <a:gd name="T49" fmla="*/ 50 h 128"/>
                <a:gd name="T50" fmla="*/ 15 w 57"/>
                <a:gd name="T51" fmla="*/ 52 h 128"/>
                <a:gd name="T52" fmla="*/ 18 w 57"/>
                <a:gd name="T53" fmla="*/ 54 h 128"/>
                <a:gd name="T54" fmla="*/ 20 w 57"/>
                <a:gd name="T55" fmla="*/ 56 h 128"/>
                <a:gd name="T56" fmla="*/ 23 w 57"/>
                <a:gd name="T57" fmla="*/ 59 h 128"/>
                <a:gd name="T58" fmla="*/ 26 w 57"/>
                <a:gd name="T59" fmla="*/ 62 h 128"/>
                <a:gd name="T60" fmla="*/ 28 w 57"/>
                <a:gd name="T61" fmla="*/ 64 h 128"/>
                <a:gd name="T62" fmla="*/ 28 w 57"/>
                <a:gd name="T63" fmla="*/ 64 h 128"/>
                <a:gd name="T64" fmla="*/ 28 w 57"/>
                <a:gd name="T65" fmla="*/ 64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128">
                  <a:moveTo>
                    <a:pt x="56" y="128"/>
                  </a:moveTo>
                  <a:lnTo>
                    <a:pt x="54" y="114"/>
                  </a:lnTo>
                  <a:lnTo>
                    <a:pt x="54" y="102"/>
                  </a:lnTo>
                  <a:lnTo>
                    <a:pt x="53" y="89"/>
                  </a:lnTo>
                  <a:lnTo>
                    <a:pt x="53" y="77"/>
                  </a:lnTo>
                  <a:lnTo>
                    <a:pt x="53" y="63"/>
                  </a:lnTo>
                  <a:lnTo>
                    <a:pt x="53" y="51"/>
                  </a:lnTo>
                  <a:lnTo>
                    <a:pt x="53" y="39"/>
                  </a:lnTo>
                  <a:lnTo>
                    <a:pt x="52" y="26"/>
                  </a:lnTo>
                  <a:lnTo>
                    <a:pt x="50" y="13"/>
                  </a:lnTo>
                  <a:lnTo>
                    <a:pt x="47" y="0"/>
                  </a:lnTo>
                  <a:lnTo>
                    <a:pt x="46" y="10"/>
                  </a:lnTo>
                  <a:lnTo>
                    <a:pt x="42" y="20"/>
                  </a:lnTo>
                  <a:lnTo>
                    <a:pt x="36" y="29"/>
                  </a:lnTo>
                  <a:lnTo>
                    <a:pt x="28" y="37"/>
                  </a:lnTo>
                  <a:lnTo>
                    <a:pt x="20" y="45"/>
                  </a:lnTo>
                  <a:lnTo>
                    <a:pt x="12" y="54"/>
                  </a:lnTo>
                  <a:lnTo>
                    <a:pt x="5" y="61"/>
                  </a:lnTo>
                  <a:lnTo>
                    <a:pt x="1" y="70"/>
                  </a:lnTo>
                  <a:lnTo>
                    <a:pt x="0" y="77"/>
                  </a:lnTo>
                  <a:lnTo>
                    <a:pt x="2" y="87"/>
                  </a:lnTo>
                  <a:lnTo>
                    <a:pt x="9" y="89"/>
                  </a:lnTo>
                  <a:lnTo>
                    <a:pt x="15" y="93"/>
                  </a:lnTo>
                  <a:lnTo>
                    <a:pt x="21" y="96"/>
                  </a:lnTo>
                  <a:lnTo>
                    <a:pt x="26" y="99"/>
                  </a:lnTo>
                  <a:lnTo>
                    <a:pt x="31" y="103"/>
                  </a:lnTo>
                  <a:lnTo>
                    <a:pt x="36" y="108"/>
                  </a:lnTo>
                  <a:lnTo>
                    <a:pt x="41" y="112"/>
                  </a:lnTo>
                  <a:lnTo>
                    <a:pt x="46" y="117"/>
                  </a:lnTo>
                  <a:lnTo>
                    <a:pt x="52" y="123"/>
                  </a:lnTo>
                  <a:lnTo>
                    <a:pt x="57" y="128"/>
                  </a:lnTo>
                  <a:lnTo>
                    <a:pt x="56" y="1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1" name="Freeform 196"/>
            <p:cNvSpPr>
              <a:spLocks/>
            </p:cNvSpPr>
            <p:nvPr/>
          </p:nvSpPr>
          <p:spPr bwMode="auto">
            <a:xfrm>
              <a:off x="2685" y="1476"/>
              <a:ext cx="3" cy="1"/>
            </a:xfrm>
            <a:custGeom>
              <a:avLst/>
              <a:gdLst>
                <a:gd name="T0" fmla="*/ 3 w 5"/>
                <a:gd name="T1" fmla="*/ 1 h 1"/>
                <a:gd name="T2" fmla="*/ 3 w 5"/>
                <a:gd name="T3" fmla="*/ 1 h 1"/>
                <a:gd name="T4" fmla="*/ 2 w 5"/>
                <a:gd name="T5" fmla="*/ 1 h 1"/>
                <a:gd name="T6" fmla="*/ 1 w 5"/>
                <a:gd name="T7" fmla="*/ 1 h 1"/>
                <a:gd name="T8" fmla="*/ 1 w 5"/>
                <a:gd name="T9" fmla="*/ 0 h 1"/>
                <a:gd name="T10" fmla="*/ 0 w 5"/>
                <a:gd name="T11" fmla="*/ 0 h 1"/>
                <a:gd name="T12" fmla="*/ 1 w 5"/>
                <a:gd name="T13" fmla="*/ 1 h 1"/>
                <a:gd name="T14" fmla="*/ 1 w 5"/>
                <a:gd name="T15" fmla="*/ 1 h 1"/>
                <a:gd name="T16" fmla="*/ 1 w 5"/>
                <a:gd name="T17" fmla="*/ 1 h 1"/>
                <a:gd name="T18" fmla="*/ 2 w 5"/>
                <a:gd name="T19" fmla="*/ 1 h 1"/>
                <a:gd name="T20" fmla="*/ 2 w 5"/>
                <a:gd name="T21" fmla="*/ 1 h 1"/>
                <a:gd name="T22" fmla="*/ 3 w 5"/>
                <a:gd name="T23" fmla="*/ 1 h 1"/>
                <a:gd name="T24" fmla="*/ 3 w 5"/>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
                  <a:moveTo>
                    <a:pt x="5" y="1"/>
                  </a:moveTo>
                  <a:lnTo>
                    <a:pt x="5" y="1"/>
                  </a:lnTo>
                  <a:lnTo>
                    <a:pt x="3" y="1"/>
                  </a:lnTo>
                  <a:lnTo>
                    <a:pt x="2" y="1"/>
                  </a:lnTo>
                  <a:lnTo>
                    <a:pt x="2" y="0"/>
                  </a:lnTo>
                  <a:lnTo>
                    <a:pt x="0" y="0"/>
                  </a:lnTo>
                  <a:lnTo>
                    <a:pt x="2" y="1"/>
                  </a:lnTo>
                  <a:lnTo>
                    <a:pt x="3" y="1"/>
                  </a:lnTo>
                  <a:lnTo>
                    <a:pt x="4" y="1"/>
                  </a:lnTo>
                  <a:lnTo>
                    <a:pt x="5"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2" name="Freeform 197"/>
            <p:cNvSpPr>
              <a:spLocks/>
            </p:cNvSpPr>
            <p:nvPr/>
          </p:nvSpPr>
          <p:spPr bwMode="auto">
            <a:xfrm>
              <a:off x="2689" y="1463"/>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3" name="Freeform 198"/>
            <p:cNvSpPr>
              <a:spLocks noEditPoints="1"/>
            </p:cNvSpPr>
            <p:nvPr/>
          </p:nvSpPr>
          <p:spPr bwMode="auto">
            <a:xfrm>
              <a:off x="2646" y="1147"/>
              <a:ext cx="68" cy="471"/>
            </a:xfrm>
            <a:custGeom>
              <a:avLst/>
              <a:gdLst>
                <a:gd name="T0" fmla="*/ 0 w 138"/>
                <a:gd name="T1" fmla="*/ 471 h 941"/>
                <a:gd name="T2" fmla="*/ 8 w 138"/>
                <a:gd name="T3" fmla="*/ 444 h 941"/>
                <a:gd name="T4" fmla="*/ 5 w 138"/>
                <a:gd name="T5" fmla="*/ 426 h 941"/>
                <a:gd name="T6" fmla="*/ 9 w 138"/>
                <a:gd name="T7" fmla="*/ 412 h 941"/>
                <a:gd name="T8" fmla="*/ 8 w 138"/>
                <a:gd name="T9" fmla="*/ 398 h 941"/>
                <a:gd name="T10" fmla="*/ 12 w 138"/>
                <a:gd name="T11" fmla="*/ 366 h 941"/>
                <a:gd name="T12" fmla="*/ 10 w 138"/>
                <a:gd name="T13" fmla="*/ 356 h 941"/>
                <a:gd name="T14" fmla="*/ 13 w 138"/>
                <a:gd name="T15" fmla="*/ 346 h 941"/>
                <a:gd name="T16" fmla="*/ 15 w 138"/>
                <a:gd name="T17" fmla="*/ 322 h 941"/>
                <a:gd name="T18" fmla="*/ 16 w 138"/>
                <a:gd name="T19" fmla="*/ 293 h 941"/>
                <a:gd name="T20" fmla="*/ 16 w 138"/>
                <a:gd name="T21" fmla="*/ 285 h 941"/>
                <a:gd name="T22" fmla="*/ 18 w 138"/>
                <a:gd name="T23" fmla="*/ 286 h 941"/>
                <a:gd name="T24" fmla="*/ 23 w 138"/>
                <a:gd name="T25" fmla="*/ 273 h 941"/>
                <a:gd name="T26" fmla="*/ 27 w 138"/>
                <a:gd name="T27" fmla="*/ 280 h 941"/>
                <a:gd name="T28" fmla="*/ 27 w 138"/>
                <a:gd name="T29" fmla="*/ 285 h 941"/>
                <a:gd name="T30" fmla="*/ 22 w 138"/>
                <a:gd name="T31" fmla="*/ 297 h 941"/>
                <a:gd name="T32" fmla="*/ 29 w 138"/>
                <a:gd name="T33" fmla="*/ 285 h 941"/>
                <a:gd name="T34" fmla="*/ 33 w 138"/>
                <a:gd name="T35" fmla="*/ 278 h 941"/>
                <a:gd name="T36" fmla="*/ 43 w 138"/>
                <a:gd name="T37" fmla="*/ 282 h 941"/>
                <a:gd name="T38" fmla="*/ 46 w 138"/>
                <a:gd name="T39" fmla="*/ 285 h 941"/>
                <a:gd name="T40" fmla="*/ 41 w 138"/>
                <a:gd name="T41" fmla="*/ 290 h 941"/>
                <a:gd name="T42" fmla="*/ 47 w 138"/>
                <a:gd name="T43" fmla="*/ 302 h 941"/>
                <a:gd name="T44" fmla="*/ 46 w 138"/>
                <a:gd name="T45" fmla="*/ 308 h 941"/>
                <a:gd name="T46" fmla="*/ 45 w 138"/>
                <a:gd name="T47" fmla="*/ 318 h 941"/>
                <a:gd name="T48" fmla="*/ 45 w 138"/>
                <a:gd name="T49" fmla="*/ 320 h 941"/>
                <a:gd name="T50" fmla="*/ 46 w 138"/>
                <a:gd name="T51" fmla="*/ 329 h 941"/>
                <a:gd name="T52" fmla="*/ 43 w 138"/>
                <a:gd name="T53" fmla="*/ 338 h 941"/>
                <a:gd name="T54" fmla="*/ 42 w 138"/>
                <a:gd name="T55" fmla="*/ 354 h 941"/>
                <a:gd name="T56" fmla="*/ 41 w 138"/>
                <a:gd name="T57" fmla="*/ 369 h 941"/>
                <a:gd name="T58" fmla="*/ 57 w 138"/>
                <a:gd name="T59" fmla="*/ 306 h 941"/>
                <a:gd name="T60" fmla="*/ 63 w 138"/>
                <a:gd name="T61" fmla="*/ 105 h 941"/>
                <a:gd name="T62" fmla="*/ 20 w 138"/>
                <a:gd name="T63" fmla="*/ 8 h 941"/>
                <a:gd name="T64" fmla="*/ 8 w 138"/>
                <a:gd name="T65" fmla="*/ 5 h 941"/>
                <a:gd name="T66" fmla="*/ 15 w 138"/>
                <a:gd name="T67" fmla="*/ 301 h 941"/>
                <a:gd name="T68" fmla="*/ 22 w 138"/>
                <a:gd name="T69" fmla="*/ 261 h 941"/>
                <a:gd name="T70" fmla="*/ 28 w 138"/>
                <a:gd name="T71" fmla="*/ 267 h 941"/>
                <a:gd name="T72" fmla="*/ 32 w 138"/>
                <a:gd name="T73" fmla="*/ 268 h 941"/>
                <a:gd name="T74" fmla="*/ 31 w 138"/>
                <a:gd name="T75" fmla="*/ 255 h 941"/>
                <a:gd name="T76" fmla="*/ 34 w 138"/>
                <a:gd name="T77" fmla="*/ 252 h 941"/>
                <a:gd name="T78" fmla="*/ 40 w 138"/>
                <a:gd name="T79" fmla="*/ 272 h 941"/>
                <a:gd name="T80" fmla="*/ 35 w 138"/>
                <a:gd name="T81" fmla="*/ 267 h 941"/>
                <a:gd name="T82" fmla="*/ 17 w 138"/>
                <a:gd name="T83" fmla="*/ 75 h 941"/>
                <a:gd name="T84" fmla="*/ 16 w 138"/>
                <a:gd name="T85" fmla="*/ 66 h 941"/>
                <a:gd name="T86" fmla="*/ 21 w 138"/>
                <a:gd name="T87" fmla="*/ 61 h 941"/>
                <a:gd name="T88" fmla="*/ 21 w 138"/>
                <a:gd name="T89" fmla="*/ 55 h 941"/>
                <a:gd name="T90" fmla="*/ 24 w 138"/>
                <a:gd name="T91" fmla="*/ 56 h 941"/>
                <a:gd name="T92" fmla="*/ 36 w 138"/>
                <a:gd name="T93" fmla="*/ 51 h 941"/>
                <a:gd name="T94" fmla="*/ 52 w 138"/>
                <a:gd name="T95" fmla="*/ 62 h 941"/>
                <a:gd name="T96" fmla="*/ 55 w 138"/>
                <a:gd name="T97" fmla="*/ 90 h 941"/>
                <a:gd name="T98" fmla="*/ 44 w 138"/>
                <a:gd name="T99" fmla="*/ 114 h 941"/>
                <a:gd name="T100" fmla="*/ 38 w 138"/>
                <a:gd name="T101" fmla="*/ 122 h 941"/>
                <a:gd name="T102" fmla="*/ 23 w 138"/>
                <a:gd name="T103" fmla="*/ 122 h 941"/>
                <a:gd name="T104" fmla="*/ 22 w 138"/>
                <a:gd name="T105" fmla="*/ 123 h 941"/>
                <a:gd name="T106" fmla="*/ 24 w 138"/>
                <a:gd name="T107" fmla="*/ 121 h 941"/>
                <a:gd name="T108" fmla="*/ 23 w 138"/>
                <a:gd name="T109" fmla="*/ 116 h 941"/>
                <a:gd name="T110" fmla="*/ 21 w 138"/>
                <a:gd name="T111" fmla="*/ 112 h 941"/>
                <a:gd name="T112" fmla="*/ 15 w 138"/>
                <a:gd name="T113" fmla="*/ 106 h 941"/>
                <a:gd name="T114" fmla="*/ 15 w 138"/>
                <a:gd name="T115" fmla="*/ 103 h 941"/>
                <a:gd name="T116" fmla="*/ 14 w 138"/>
                <a:gd name="T117" fmla="*/ 101 h 941"/>
                <a:gd name="T118" fmla="*/ 17 w 138"/>
                <a:gd name="T119" fmla="*/ 97 h 941"/>
                <a:gd name="T120" fmla="*/ 13 w 138"/>
                <a:gd name="T121" fmla="*/ 89 h 941"/>
                <a:gd name="T122" fmla="*/ 13 w 138"/>
                <a:gd name="T123" fmla="*/ 86 h 9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8" h="941">
                  <a:moveTo>
                    <a:pt x="19" y="11"/>
                  </a:moveTo>
                  <a:lnTo>
                    <a:pt x="20" y="110"/>
                  </a:lnTo>
                  <a:lnTo>
                    <a:pt x="21" y="206"/>
                  </a:lnTo>
                  <a:lnTo>
                    <a:pt x="21" y="303"/>
                  </a:lnTo>
                  <a:lnTo>
                    <a:pt x="21" y="398"/>
                  </a:lnTo>
                  <a:lnTo>
                    <a:pt x="20" y="492"/>
                  </a:lnTo>
                  <a:lnTo>
                    <a:pt x="17" y="585"/>
                  </a:lnTo>
                  <a:lnTo>
                    <a:pt x="14" y="676"/>
                  </a:lnTo>
                  <a:lnTo>
                    <a:pt x="10" y="766"/>
                  </a:lnTo>
                  <a:lnTo>
                    <a:pt x="5" y="854"/>
                  </a:lnTo>
                  <a:lnTo>
                    <a:pt x="0" y="941"/>
                  </a:lnTo>
                  <a:lnTo>
                    <a:pt x="4" y="937"/>
                  </a:lnTo>
                  <a:lnTo>
                    <a:pt x="6" y="932"/>
                  </a:lnTo>
                  <a:lnTo>
                    <a:pt x="9" y="927"/>
                  </a:lnTo>
                  <a:lnTo>
                    <a:pt x="10" y="922"/>
                  </a:lnTo>
                  <a:lnTo>
                    <a:pt x="12" y="917"/>
                  </a:lnTo>
                  <a:lnTo>
                    <a:pt x="14" y="912"/>
                  </a:lnTo>
                  <a:lnTo>
                    <a:pt x="16" y="906"/>
                  </a:lnTo>
                  <a:lnTo>
                    <a:pt x="19" y="901"/>
                  </a:lnTo>
                  <a:lnTo>
                    <a:pt x="21" y="895"/>
                  </a:lnTo>
                  <a:lnTo>
                    <a:pt x="25" y="890"/>
                  </a:lnTo>
                  <a:lnTo>
                    <a:pt x="17" y="888"/>
                  </a:lnTo>
                  <a:lnTo>
                    <a:pt x="15" y="885"/>
                  </a:lnTo>
                  <a:lnTo>
                    <a:pt x="14" y="883"/>
                  </a:lnTo>
                  <a:lnTo>
                    <a:pt x="15" y="879"/>
                  </a:lnTo>
                  <a:lnTo>
                    <a:pt x="17" y="875"/>
                  </a:lnTo>
                  <a:lnTo>
                    <a:pt x="20" y="872"/>
                  </a:lnTo>
                  <a:lnTo>
                    <a:pt x="22" y="868"/>
                  </a:lnTo>
                  <a:lnTo>
                    <a:pt x="25" y="863"/>
                  </a:lnTo>
                  <a:lnTo>
                    <a:pt x="26" y="859"/>
                  </a:lnTo>
                  <a:lnTo>
                    <a:pt x="25" y="854"/>
                  </a:lnTo>
                  <a:lnTo>
                    <a:pt x="10" y="854"/>
                  </a:lnTo>
                  <a:lnTo>
                    <a:pt x="10" y="852"/>
                  </a:lnTo>
                  <a:lnTo>
                    <a:pt x="11" y="849"/>
                  </a:lnTo>
                  <a:lnTo>
                    <a:pt x="11" y="847"/>
                  </a:lnTo>
                  <a:lnTo>
                    <a:pt x="12" y="843"/>
                  </a:lnTo>
                  <a:lnTo>
                    <a:pt x="12" y="841"/>
                  </a:lnTo>
                  <a:lnTo>
                    <a:pt x="14" y="837"/>
                  </a:lnTo>
                  <a:lnTo>
                    <a:pt x="14" y="833"/>
                  </a:lnTo>
                  <a:lnTo>
                    <a:pt x="15" y="831"/>
                  </a:lnTo>
                  <a:lnTo>
                    <a:pt x="15" y="828"/>
                  </a:lnTo>
                  <a:lnTo>
                    <a:pt x="17" y="826"/>
                  </a:lnTo>
                  <a:lnTo>
                    <a:pt x="19" y="825"/>
                  </a:lnTo>
                  <a:lnTo>
                    <a:pt x="19" y="823"/>
                  </a:lnTo>
                  <a:lnTo>
                    <a:pt x="19" y="821"/>
                  </a:lnTo>
                  <a:lnTo>
                    <a:pt x="19" y="818"/>
                  </a:lnTo>
                  <a:lnTo>
                    <a:pt x="19" y="817"/>
                  </a:lnTo>
                  <a:lnTo>
                    <a:pt x="19" y="815"/>
                  </a:lnTo>
                  <a:lnTo>
                    <a:pt x="19" y="813"/>
                  </a:lnTo>
                  <a:lnTo>
                    <a:pt x="17" y="812"/>
                  </a:lnTo>
                  <a:lnTo>
                    <a:pt x="16" y="811"/>
                  </a:lnTo>
                  <a:lnTo>
                    <a:pt x="15" y="810"/>
                  </a:lnTo>
                  <a:lnTo>
                    <a:pt x="12" y="810"/>
                  </a:lnTo>
                  <a:lnTo>
                    <a:pt x="19" y="804"/>
                  </a:lnTo>
                  <a:lnTo>
                    <a:pt x="17" y="796"/>
                  </a:lnTo>
                  <a:lnTo>
                    <a:pt x="16" y="790"/>
                  </a:lnTo>
                  <a:lnTo>
                    <a:pt x="16" y="783"/>
                  </a:lnTo>
                  <a:lnTo>
                    <a:pt x="16" y="775"/>
                  </a:lnTo>
                  <a:lnTo>
                    <a:pt x="16" y="769"/>
                  </a:lnTo>
                  <a:lnTo>
                    <a:pt x="17" y="762"/>
                  </a:lnTo>
                  <a:lnTo>
                    <a:pt x="19" y="754"/>
                  </a:lnTo>
                  <a:lnTo>
                    <a:pt x="19" y="748"/>
                  </a:lnTo>
                  <a:lnTo>
                    <a:pt x="20" y="740"/>
                  </a:lnTo>
                  <a:lnTo>
                    <a:pt x="21" y="733"/>
                  </a:lnTo>
                  <a:lnTo>
                    <a:pt x="25" y="733"/>
                  </a:lnTo>
                  <a:lnTo>
                    <a:pt x="24" y="732"/>
                  </a:lnTo>
                  <a:lnTo>
                    <a:pt x="22" y="731"/>
                  </a:lnTo>
                  <a:lnTo>
                    <a:pt x="21" y="729"/>
                  </a:lnTo>
                  <a:lnTo>
                    <a:pt x="20" y="728"/>
                  </a:lnTo>
                  <a:lnTo>
                    <a:pt x="19" y="726"/>
                  </a:lnTo>
                  <a:lnTo>
                    <a:pt x="19" y="724"/>
                  </a:lnTo>
                  <a:lnTo>
                    <a:pt x="20" y="722"/>
                  </a:lnTo>
                  <a:lnTo>
                    <a:pt x="20" y="721"/>
                  </a:lnTo>
                  <a:lnTo>
                    <a:pt x="22" y="719"/>
                  </a:lnTo>
                  <a:lnTo>
                    <a:pt x="25" y="718"/>
                  </a:lnTo>
                  <a:lnTo>
                    <a:pt x="19" y="712"/>
                  </a:lnTo>
                  <a:lnTo>
                    <a:pt x="20" y="712"/>
                  </a:lnTo>
                  <a:lnTo>
                    <a:pt x="22" y="711"/>
                  </a:lnTo>
                  <a:lnTo>
                    <a:pt x="24" y="710"/>
                  </a:lnTo>
                  <a:lnTo>
                    <a:pt x="24" y="707"/>
                  </a:lnTo>
                  <a:lnTo>
                    <a:pt x="25" y="706"/>
                  </a:lnTo>
                  <a:lnTo>
                    <a:pt x="25" y="705"/>
                  </a:lnTo>
                  <a:lnTo>
                    <a:pt x="26" y="703"/>
                  </a:lnTo>
                  <a:lnTo>
                    <a:pt x="27" y="703"/>
                  </a:lnTo>
                  <a:lnTo>
                    <a:pt x="29" y="705"/>
                  </a:lnTo>
                  <a:lnTo>
                    <a:pt x="30" y="706"/>
                  </a:lnTo>
                  <a:lnTo>
                    <a:pt x="21" y="697"/>
                  </a:lnTo>
                  <a:lnTo>
                    <a:pt x="27" y="691"/>
                  </a:lnTo>
                  <a:lnTo>
                    <a:pt x="29" y="687"/>
                  </a:lnTo>
                  <a:lnTo>
                    <a:pt x="30" y="682"/>
                  </a:lnTo>
                  <a:lnTo>
                    <a:pt x="30" y="679"/>
                  </a:lnTo>
                  <a:lnTo>
                    <a:pt x="29" y="674"/>
                  </a:lnTo>
                  <a:lnTo>
                    <a:pt x="29" y="669"/>
                  </a:lnTo>
                  <a:lnTo>
                    <a:pt x="27" y="664"/>
                  </a:lnTo>
                  <a:lnTo>
                    <a:pt x="27" y="659"/>
                  </a:lnTo>
                  <a:lnTo>
                    <a:pt x="26" y="654"/>
                  </a:lnTo>
                  <a:lnTo>
                    <a:pt x="26" y="649"/>
                  </a:lnTo>
                  <a:lnTo>
                    <a:pt x="27" y="644"/>
                  </a:lnTo>
                  <a:lnTo>
                    <a:pt x="30" y="644"/>
                  </a:lnTo>
                  <a:lnTo>
                    <a:pt x="30" y="629"/>
                  </a:lnTo>
                  <a:lnTo>
                    <a:pt x="33" y="629"/>
                  </a:lnTo>
                  <a:lnTo>
                    <a:pt x="32" y="625"/>
                  </a:lnTo>
                  <a:lnTo>
                    <a:pt x="32" y="620"/>
                  </a:lnTo>
                  <a:lnTo>
                    <a:pt x="33" y="616"/>
                  </a:lnTo>
                  <a:lnTo>
                    <a:pt x="35" y="611"/>
                  </a:lnTo>
                  <a:lnTo>
                    <a:pt x="36" y="606"/>
                  </a:lnTo>
                  <a:lnTo>
                    <a:pt x="36" y="599"/>
                  </a:lnTo>
                  <a:lnTo>
                    <a:pt x="36" y="595"/>
                  </a:lnTo>
                  <a:lnTo>
                    <a:pt x="35" y="590"/>
                  </a:lnTo>
                  <a:lnTo>
                    <a:pt x="32" y="585"/>
                  </a:lnTo>
                  <a:lnTo>
                    <a:pt x="27" y="581"/>
                  </a:lnTo>
                  <a:lnTo>
                    <a:pt x="29" y="580"/>
                  </a:lnTo>
                  <a:lnTo>
                    <a:pt x="29" y="578"/>
                  </a:lnTo>
                  <a:lnTo>
                    <a:pt x="29" y="577"/>
                  </a:lnTo>
                  <a:lnTo>
                    <a:pt x="29" y="576"/>
                  </a:lnTo>
                  <a:lnTo>
                    <a:pt x="29" y="573"/>
                  </a:lnTo>
                  <a:lnTo>
                    <a:pt x="29" y="572"/>
                  </a:lnTo>
                  <a:lnTo>
                    <a:pt x="29" y="571"/>
                  </a:lnTo>
                  <a:lnTo>
                    <a:pt x="29" y="570"/>
                  </a:lnTo>
                  <a:lnTo>
                    <a:pt x="31" y="570"/>
                  </a:lnTo>
                  <a:lnTo>
                    <a:pt x="33" y="570"/>
                  </a:lnTo>
                  <a:lnTo>
                    <a:pt x="35" y="571"/>
                  </a:lnTo>
                  <a:lnTo>
                    <a:pt x="36" y="572"/>
                  </a:lnTo>
                  <a:lnTo>
                    <a:pt x="36" y="573"/>
                  </a:lnTo>
                  <a:lnTo>
                    <a:pt x="36" y="575"/>
                  </a:lnTo>
                  <a:lnTo>
                    <a:pt x="36" y="576"/>
                  </a:lnTo>
                  <a:lnTo>
                    <a:pt x="37" y="572"/>
                  </a:lnTo>
                  <a:lnTo>
                    <a:pt x="37" y="567"/>
                  </a:lnTo>
                  <a:lnTo>
                    <a:pt x="36" y="564"/>
                  </a:lnTo>
                  <a:lnTo>
                    <a:pt x="35" y="560"/>
                  </a:lnTo>
                  <a:lnTo>
                    <a:pt x="35" y="556"/>
                  </a:lnTo>
                  <a:lnTo>
                    <a:pt x="33" y="552"/>
                  </a:lnTo>
                  <a:lnTo>
                    <a:pt x="33" y="549"/>
                  </a:lnTo>
                  <a:lnTo>
                    <a:pt x="35" y="545"/>
                  </a:lnTo>
                  <a:lnTo>
                    <a:pt x="37" y="543"/>
                  </a:lnTo>
                  <a:lnTo>
                    <a:pt x="42" y="540"/>
                  </a:lnTo>
                  <a:lnTo>
                    <a:pt x="45" y="543"/>
                  </a:lnTo>
                  <a:lnTo>
                    <a:pt x="46" y="545"/>
                  </a:lnTo>
                  <a:lnTo>
                    <a:pt x="46" y="549"/>
                  </a:lnTo>
                  <a:lnTo>
                    <a:pt x="46" y="551"/>
                  </a:lnTo>
                  <a:lnTo>
                    <a:pt x="46" y="554"/>
                  </a:lnTo>
                  <a:lnTo>
                    <a:pt x="46" y="556"/>
                  </a:lnTo>
                  <a:lnTo>
                    <a:pt x="46" y="559"/>
                  </a:lnTo>
                  <a:lnTo>
                    <a:pt x="47" y="560"/>
                  </a:lnTo>
                  <a:lnTo>
                    <a:pt x="50" y="562"/>
                  </a:lnTo>
                  <a:lnTo>
                    <a:pt x="55" y="564"/>
                  </a:lnTo>
                  <a:lnTo>
                    <a:pt x="53" y="562"/>
                  </a:lnTo>
                  <a:lnTo>
                    <a:pt x="53" y="560"/>
                  </a:lnTo>
                  <a:lnTo>
                    <a:pt x="55" y="560"/>
                  </a:lnTo>
                  <a:lnTo>
                    <a:pt x="56" y="559"/>
                  </a:lnTo>
                  <a:lnTo>
                    <a:pt x="58" y="559"/>
                  </a:lnTo>
                  <a:lnTo>
                    <a:pt x="61" y="559"/>
                  </a:lnTo>
                  <a:lnTo>
                    <a:pt x="63" y="560"/>
                  </a:lnTo>
                  <a:lnTo>
                    <a:pt x="66" y="561"/>
                  </a:lnTo>
                  <a:lnTo>
                    <a:pt x="67" y="562"/>
                  </a:lnTo>
                  <a:lnTo>
                    <a:pt x="69" y="564"/>
                  </a:lnTo>
                  <a:lnTo>
                    <a:pt x="66" y="566"/>
                  </a:lnTo>
                  <a:lnTo>
                    <a:pt x="61" y="566"/>
                  </a:lnTo>
                  <a:lnTo>
                    <a:pt x="57" y="567"/>
                  </a:lnTo>
                  <a:lnTo>
                    <a:pt x="55" y="569"/>
                  </a:lnTo>
                  <a:lnTo>
                    <a:pt x="52" y="571"/>
                  </a:lnTo>
                  <a:lnTo>
                    <a:pt x="50" y="573"/>
                  </a:lnTo>
                  <a:lnTo>
                    <a:pt x="48" y="576"/>
                  </a:lnTo>
                  <a:lnTo>
                    <a:pt x="48" y="580"/>
                  </a:lnTo>
                  <a:lnTo>
                    <a:pt x="48" y="582"/>
                  </a:lnTo>
                  <a:lnTo>
                    <a:pt x="50" y="585"/>
                  </a:lnTo>
                  <a:lnTo>
                    <a:pt x="51" y="587"/>
                  </a:lnTo>
                  <a:lnTo>
                    <a:pt x="45" y="587"/>
                  </a:lnTo>
                  <a:lnTo>
                    <a:pt x="45" y="590"/>
                  </a:lnTo>
                  <a:lnTo>
                    <a:pt x="45" y="591"/>
                  </a:lnTo>
                  <a:lnTo>
                    <a:pt x="45" y="593"/>
                  </a:lnTo>
                  <a:lnTo>
                    <a:pt x="46" y="595"/>
                  </a:lnTo>
                  <a:lnTo>
                    <a:pt x="47" y="597"/>
                  </a:lnTo>
                  <a:lnTo>
                    <a:pt x="48" y="598"/>
                  </a:lnTo>
                  <a:lnTo>
                    <a:pt x="50" y="599"/>
                  </a:lnTo>
                  <a:lnTo>
                    <a:pt x="51" y="601"/>
                  </a:lnTo>
                  <a:lnTo>
                    <a:pt x="52" y="601"/>
                  </a:lnTo>
                  <a:lnTo>
                    <a:pt x="55" y="602"/>
                  </a:lnTo>
                  <a:lnTo>
                    <a:pt x="55" y="585"/>
                  </a:lnTo>
                  <a:lnTo>
                    <a:pt x="57" y="585"/>
                  </a:lnTo>
                  <a:lnTo>
                    <a:pt x="55" y="572"/>
                  </a:lnTo>
                  <a:lnTo>
                    <a:pt x="58" y="570"/>
                  </a:lnTo>
                  <a:lnTo>
                    <a:pt x="62" y="567"/>
                  </a:lnTo>
                  <a:lnTo>
                    <a:pt x="66" y="567"/>
                  </a:lnTo>
                  <a:lnTo>
                    <a:pt x="68" y="567"/>
                  </a:lnTo>
                  <a:lnTo>
                    <a:pt x="69" y="567"/>
                  </a:lnTo>
                  <a:lnTo>
                    <a:pt x="71" y="566"/>
                  </a:lnTo>
                  <a:lnTo>
                    <a:pt x="72" y="566"/>
                  </a:lnTo>
                  <a:lnTo>
                    <a:pt x="72" y="564"/>
                  </a:lnTo>
                  <a:lnTo>
                    <a:pt x="72" y="560"/>
                  </a:lnTo>
                  <a:lnTo>
                    <a:pt x="72" y="555"/>
                  </a:lnTo>
                  <a:lnTo>
                    <a:pt x="69" y="557"/>
                  </a:lnTo>
                  <a:lnTo>
                    <a:pt x="66" y="555"/>
                  </a:lnTo>
                  <a:lnTo>
                    <a:pt x="74" y="543"/>
                  </a:lnTo>
                  <a:lnTo>
                    <a:pt x="77" y="544"/>
                  </a:lnTo>
                  <a:lnTo>
                    <a:pt x="79" y="546"/>
                  </a:lnTo>
                  <a:lnTo>
                    <a:pt x="81" y="549"/>
                  </a:lnTo>
                  <a:lnTo>
                    <a:pt x="82" y="551"/>
                  </a:lnTo>
                  <a:lnTo>
                    <a:pt x="83" y="554"/>
                  </a:lnTo>
                  <a:lnTo>
                    <a:pt x="83" y="556"/>
                  </a:lnTo>
                  <a:lnTo>
                    <a:pt x="84" y="559"/>
                  </a:lnTo>
                  <a:lnTo>
                    <a:pt x="84" y="560"/>
                  </a:lnTo>
                  <a:lnTo>
                    <a:pt x="86" y="562"/>
                  </a:lnTo>
                  <a:lnTo>
                    <a:pt x="87" y="564"/>
                  </a:lnTo>
                  <a:lnTo>
                    <a:pt x="78" y="564"/>
                  </a:lnTo>
                  <a:lnTo>
                    <a:pt x="79" y="566"/>
                  </a:lnTo>
                  <a:lnTo>
                    <a:pt x="81" y="567"/>
                  </a:lnTo>
                  <a:lnTo>
                    <a:pt x="82" y="569"/>
                  </a:lnTo>
                  <a:lnTo>
                    <a:pt x="83" y="569"/>
                  </a:lnTo>
                  <a:lnTo>
                    <a:pt x="86" y="567"/>
                  </a:lnTo>
                  <a:lnTo>
                    <a:pt x="87" y="567"/>
                  </a:lnTo>
                  <a:lnTo>
                    <a:pt x="88" y="566"/>
                  </a:lnTo>
                  <a:lnTo>
                    <a:pt x="89" y="567"/>
                  </a:lnTo>
                  <a:lnTo>
                    <a:pt x="90" y="567"/>
                  </a:lnTo>
                  <a:lnTo>
                    <a:pt x="93" y="570"/>
                  </a:lnTo>
                  <a:lnTo>
                    <a:pt x="92" y="570"/>
                  </a:lnTo>
                  <a:lnTo>
                    <a:pt x="90" y="571"/>
                  </a:lnTo>
                  <a:lnTo>
                    <a:pt x="90" y="572"/>
                  </a:lnTo>
                  <a:lnTo>
                    <a:pt x="89" y="572"/>
                  </a:lnTo>
                  <a:lnTo>
                    <a:pt x="88" y="573"/>
                  </a:lnTo>
                  <a:lnTo>
                    <a:pt x="88" y="575"/>
                  </a:lnTo>
                  <a:lnTo>
                    <a:pt x="87" y="575"/>
                  </a:lnTo>
                  <a:lnTo>
                    <a:pt x="86" y="576"/>
                  </a:lnTo>
                  <a:lnTo>
                    <a:pt x="84" y="576"/>
                  </a:lnTo>
                  <a:lnTo>
                    <a:pt x="84" y="580"/>
                  </a:lnTo>
                  <a:lnTo>
                    <a:pt x="86" y="582"/>
                  </a:lnTo>
                  <a:lnTo>
                    <a:pt x="86" y="585"/>
                  </a:lnTo>
                  <a:lnTo>
                    <a:pt x="86" y="587"/>
                  </a:lnTo>
                  <a:lnTo>
                    <a:pt x="86" y="590"/>
                  </a:lnTo>
                  <a:lnTo>
                    <a:pt x="87" y="592"/>
                  </a:lnTo>
                  <a:lnTo>
                    <a:pt x="87" y="593"/>
                  </a:lnTo>
                  <a:lnTo>
                    <a:pt x="89" y="596"/>
                  </a:lnTo>
                  <a:lnTo>
                    <a:pt x="92" y="597"/>
                  </a:lnTo>
                  <a:lnTo>
                    <a:pt x="95" y="599"/>
                  </a:lnTo>
                  <a:lnTo>
                    <a:pt x="95" y="601"/>
                  </a:lnTo>
                  <a:lnTo>
                    <a:pt x="95" y="603"/>
                  </a:lnTo>
                  <a:lnTo>
                    <a:pt x="94" y="604"/>
                  </a:lnTo>
                  <a:lnTo>
                    <a:pt x="94" y="606"/>
                  </a:lnTo>
                  <a:lnTo>
                    <a:pt x="93" y="607"/>
                  </a:lnTo>
                  <a:lnTo>
                    <a:pt x="93" y="608"/>
                  </a:lnTo>
                  <a:lnTo>
                    <a:pt x="92" y="609"/>
                  </a:lnTo>
                  <a:lnTo>
                    <a:pt x="90" y="611"/>
                  </a:lnTo>
                  <a:lnTo>
                    <a:pt x="89" y="611"/>
                  </a:lnTo>
                  <a:lnTo>
                    <a:pt x="89" y="612"/>
                  </a:lnTo>
                  <a:lnTo>
                    <a:pt x="92" y="612"/>
                  </a:lnTo>
                  <a:lnTo>
                    <a:pt x="93" y="614"/>
                  </a:lnTo>
                  <a:lnTo>
                    <a:pt x="94" y="616"/>
                  </a:lnTo>
                  <a:lnTo>
                    <a:pt x="94" y="618"/>
                  </a:lnTo>
                  <a:lnTo>
                    <a:pt x="94" y="620"/>
                  </a:lnTo>
                  <a:lnTo>
                    <a:pt x="94" y="622"/>
                  </a:lnTo>
                  <a:lnTo>
                    <a:pt x="94" y="624"/>
                  </a:lnTo>
                  <a:lnTo>
                    <a:pt x="95" y="627"/>
                  </a:lnTo>
                  <a:lnTo>
                    <a:pt x="97" y="628"/>
                  </a:lnTo>
                  <a:lnTo>
                    <a:pt x="99" y="629"/>
                  </a:lnTo>
                  <a:lnTo>
                    <a:pt x="93" y="635"/>
                  </a:lnTo>
                  <a:lnTo>
                    <a:pt x="92" y="635"/>
                  </a:lnTo>
                  <a:lnTo>
                    <a:pt x="90" y="635"/>
                  </a:lnTo>
                  <a:lnTo>
                    <a:pt x="90" y="634"/>
                  </a:lnTo>
                  <a:lnTo>
                    <a:pt x="89" y="634"/>
                  </a:lnTo>
                  <a:lnTo>
                    <a:pt x="89" y="633"/>
                  </a:lnTo>
                  <a:lnTo>
                    <a:pt x="88" y="633"/>
                  </a:lnTo>
                  <a:lnTo>
                    <a:pt x="89" y="634"/>
                  </a:lnTo>
                  <a:lnTo>
                    <a:pt x="90" y="635"/>
                  </a:lnTo>
                  <a:lnTo>
                    <a:pt x="90" y="638"/>
                  </a:lnTo>
                  <a:lnTo>
                    <a:pt x="92" y="639"/>
                  </a:lnTo>
                  <a:lnTo>
                    <a:pt x="92" y="642"/>
                  </a:lnTo>
                  <a:lnTo>
                    <a:pt x="92" y="643"/>
                  </a:lnTo>
                  <a:lnTo>
                    <a:pt x="92" y="645"/>
                  </a:lnTo>
                  <a:lnTo>
                    <a:pt x="90" y="646"/>
                  </a:lnTo>
                  <a:lnTo>
                    <a:pt x="89" y="649"/>
                  </a:lnTo>
                  <a:lnTo>
                    <a:pt x="87" y="650"/>
                  </a:lnTo>
                  <a:lnTo>
                    <a:pt x="95" y="653"/>
                  </a:lnTo>
                  <a:lnTo>
                    <a:pt x="95" y="654"/>
                  </a:lnTo>
                  <a:lnTo>
                    <a:pt x="95" y="655"/>
                  </a:lnTo>
                  <a:lnTo>
                    <a:pt x="94" y="656"/>
                  </a:lnTo>
                  <a:lnTo>
                    <a:pt x="94" y="658"/>
                  </a:lnTo>
                  <a:lnTo>
                    <a:pt x="93" y="658"/>
                  </a:lnTo>
                  <a:lnTo>
                    <a:pt x="90" y="659"/>
                  </a:lnTo>
                  <a:lnTo>
                    <a:pt x="89" y="659"/>
                  </a:lnTo>
                  <a:lnTo>
                    <a:pt x="88" y="659"/>
                  </a:lnTo>
                  <a:lnTo>
                    <a:pt x="87" y="659"/>
                  </a:lnTo>
                  <a:lnTo>
                    <a:pt x="84" y="659"/>
                  </a:lnTo>
                  <a:lnTo>
                    <a:pt x="95" y="661"/>
                  </a:lnTo>
                  <a:lnTo>
                    <a:pt x="92" y="665"/>
                  </a:lnTo>
                  <a:lnTo>
                    <a:pt x="89" y="669"/>
                  </a:lnTo>
                  <a:lnTo>
                    <a:pt x="88" y="672"/>
                  </a:lnTo>
                  <a:lnTo>
                    <a:pt x="88" y="676"/>
                  </a:lnTo>
                  <a:lnTo>
                    <a:pt x="89" y="681"/>
                  </a:lnTo>
                  <a:lnTo>
                    <a:pt x="89" y="685"/>
                  </a:lnTo>
                  <a:lnTo>
                    <a:pt x="89" y="689"/>
                  </a:lnTo>
                  <a:lnTo>
                    <a:pt x="89" y="692"/>
                  </a:lnTo>
                  <a:lnTo>
                    <a:pt x="88" y="695"/>
                  </a:lnTo>
                  <a:lnTo>
                    <a:pt x="84" y="697"/>
                  </a:lnTo>
                  <a:lnTo>
                    <a:pt x="87" y="697"/>
                  </a:lnTo>
                  <a:lnTo>
                    <a:pt x="87" y="700"/>
                  </a:lnTo>
                  <a:lnTo>
                    <a:pt x="87" y="702"/>
                  </a:lnTo>
                  <a:lnTo>
                    <a:pt x="87" y="705"/>
                  </a:lnTo>
                  <a:lnTo>
                    <a:pt x="86" y="707"/>
                  </a:lnTo>
                  <a:lnTo>
                    <a:pt x="86" y="708"/>
                  </a:lnTo>
                  <a:lnTo>
                    <a:pt x="84" y="711"/>
                  </a:lnTo>
                  <a:lnTo>
                    <a:pt x="84" y="713"/>
                  </a:lnTo>
                  <a:lnTo>
                    <a:pt x="83" y="716"/>
                  </a:lnTo>
                  <a:lnTo>
                    <a:pt x="83" y="719"/>
                  </a:lnTo>
                  <a:lnTo>
                    <a:pt x="84" y="724"/>
                  </a:lnTo>
                  <a:lnTo>
                    <a:pt x="81" y="721"/>
                  </a:lnTo>
                  <a:lnTo>
                    <a:pt x="82" y="724"/>
                  </a:lnTo>
                  <a:lnTo>
                    <a:pt x="83" y="728"/>
                  </a:lnTo>
                  <a:lnTo>
                    <a:pt x="83" y="733"/>
                  </a:lnTo>
                  <a:lnTo>
                    <a:pt x="83" y="738"/>
                  </a:lnTo>
                  <a:lnTo>
                    <a:pt x="83" y="743"/>
                  </a:lnTo>
                  <a:lnTo>
                    <a:pt x="83" y="747"/>
                  </a:lnTo>
                  <a:lnTo>
                    <a:pt x="84" y="752"/>
                  </a:lnTo>
                  <a:lnTo>
                    <a:pt x="84" y="754"/>
                  </a:lnTo>
                  <a:lnTo>
                    <a:pt x="86" y="758"/>
                  </a:lnTo>
                  <a:lnTo>
                    <a:pt x="87" y="759"/>
                  </a:lnTo>
                  <a:lnTo>
                    <a:pt x="93" y="731"/>
                  </a:lnTo>
                  <a:lnTo>
                    <a:pt x="99" y="701"/>
                  </a:lnTo>
                  <a:lnTo>
                    <a:pt x="105" y="671"/>
                  </a:lnTo>
                  <a:lnTo>
                    <a:pt x="112" y="642"/>
                  </a:lnTo>
                  <a:lnTo>
                    <a:pt x="116" y="611"/>
                  </a:lnTo>
                  <a:lnTo>
                    <a:pt x="121" y="578"/>
                  </a:lnTo>
                  <a:lnTo>
                    <a:pt x="126" y="546"/>
                  </a:lnTo>
                  <a:lnTo>
                    <a:pt x="131" y="515"/>
                  </a:lnTo>
                  <a:lnTo>
                    <a:pt x="135" y="483"/>
                  </a:lnTo>
                  <a:lnTo>
                    <a:pt x="138" y="451"/>
                  </a:lnTo>
                  <a:lnTo>
                    <a:pt x="135" y="408"/>
                  </a:lnTo>
                  <a:lnTo>
                    <a:pt x="134" y="366"/>
                  </a:lnTo>
                  <a:lnTo>
                    <a:pt x="133" y="325"/>
                  </a:lnTo>
                  <a:lnTo>
                    <a:pt x="131" y="287"/>
                  </a:lnTo>
                  <a:lnTo>
                    <a:pt x="130" y="248"/>
                  </a:lnTo>
                  <a:lnTo>
                    <a:pt x="128" y="210"/>
                  </a:lnTo>
                  <a:lnTo>
                    <a:pt x="124" y="171"/>
                  </a:lnTo>
                  <a:lnTo>
                    <a:pt x="119" y="133"/>
                  </a:lnTo>
                  <a:lnTo>
                    <a:pt x="113" y="92"/>
                  </a:lnTo>
                  <a:lnTo>
                    <a:pt x="104" y="50"/>
                  </a:lnTo>
                  <a:lnTo>
                    <a:pt x="98" y="43"/>
                  </a:lnTo>
                  <a:lnTo>
                    <a:pt x="90" y="37"/>
                  </a:lnTo>
                  <a:lnTo>
                    <a:pt x="82" y="32"/>
                  </a:lnTo>
                  <a:lnTo>
                    <a:pt x="72" y="27"/>
                  </a:lnTo>
                  <a:lnTo>
                    <a:pt x="61" y="23"/>
                  </a:lnTo>
                  <a:lnTo>
                    <a:pt x="51" y="19"/>
                  </a:lnTo>
                  <a:lnTo>
                    <a:pt x="41" y="16"/>
                  </a:lnTo>
                  <a:lnTo>
                    <a:pt x="31" y="11"/>
                  </a:lnTo>
                  <a:lnTo>
                    <a:pt x="22" y="6"/>
                  </a:lnTo>
                  <a:lnTo>
                    <a:pt x="15" y="0"/>
                  </a:lnTo>
                  <a:lnTo>
                    <a:pt x="14" y="1"/>
                  </a:lnTo>
                  <a:lnTo>
                    <a:pt x="12" y="2"/>
                  </a:lnTo>
                  <a:lnTo>
                    <a:pt x="12" y="3"/>
                  </a:lnTo>
                  <a:lnTo>
                    <a:pt x="12" y="4"/>
                  </a:lnTo>
                  <a:lnTo>
                    <a:pt x="12" y="6"/>
                  </a:lnTo>
                  <a:lnTo>
                    <a:pt x="14" y="7"/>
                  </a:lnTo>
                  <a:lnTo>
                    <a:pt x="15" y="8"/>
                  </a:lnTo>
                  <a:lnTo>
                    <a:pt x="16" y="9"/>
                  </a:lnTo>
                  <a:lnTo>
                    <a:pt x="17" y="11"/>
                  </a:lnTo>
                  <a:lnTo>
                    <a:pt x="19" y="12"/>
                  </a:lnTo>
                  <a:lnTo>
                    <a:pt x="19" y="11"/>
                  </a:lnTo>
                  <a:close/>
                  <a:moveTo>
                    <a:pt x="33" y="596"/>
                  </a:moveTo>
                  <a:lnTo>
                    <a:pt x="32" y="597"/>
                  </a:lnTo>
                  <a:lnTo>
                    <a:pt x="31" y="597"/>
                  </a:lnTo>
                  <a:lnTo>
                    <a:pt x="31" y="598"/>
                  </a:lnTo>
                  <a:lnTo>
                    <a:pt x="31" y="599"/>
                  </a:lnTo>
                  <a:lnTo>
                    <a:pt x="30" y="601"/>
                  </a:lnTo>
                  <a:lnTo>
                    <a:pt x="30" y="602"/>
                  </a:lnTo>
                  <a:lnTo>
                    <a:pt x="30" y="603"/>
                  </a:lnTo>
                  <a:lnTo>
                    <a:pt x="30" y="604"/>
                  </a:lnTo>
                  <a:lnTo>
                    <a:pt x="30" y="606"/>
                  </a:lnTo>
                  <a:lnTo>
                    <a:pt x="27" y="596"/>
                  </a:lnTo>
                  <a:lnTo>
                    <a:pt x="33" y="596"/>
                  </a:lnTo>
                  <a:close/>
                  <a:moveTo>
                    <a:pt x="45" y="531"/>
                  </a:moveTo>
                  <a:lnTo>
                    <a:pt x="40" y="522"/>
                  </a:lnTo>
                  <a:lnTo>
                    <a:pt x="45" y="522"/>
                  </a:lnTo>
                  <a:lnTo>
                    <a:pt x="45" y="531"/>
                  </a:lnTo>
                  <a:close/>
                  <a:moveTo>
                    <a:pt x="63" y="540"/>
                  </a:moveTo>
                  <a:lnTo>
                    <a:pt x="62" y="536"/>
                  </a:lnTo>
                  <a:lnTo>
                    <a:pt x="62" y="535"/>
                  </a:lnTo>
                  <a:lnTo>
                    <a:pt x="61" y="534"/>
                  </a:lnTo>
                  <a:lnTo>
                    <a:pt x="59" y="534"/>
                  </a:lnTo>
                  <a:lnTo>
                    <a:pt x="58" y="534"/>
                  </a:lnTo>
                  <a:lnTo>
                    <a:pt x="57" y="534"/>
                  </a:lnTo>
                  <a:lnTo>
                    <a:pt x="57" y="533"/>
                  </a:lnTo>
                  <a:lnTo>
                    <a:pt x="57" y="531"/>
                  </a:lnTo>
                  <a:lnTo>
                    <a:pt x="59" y="528"/>
                  </a:lnTo>
                  <a:lnTo>
                    <a:pt x="61" y="529"/>
                  </a:lnTo>
                  <a:lnTo>
                    <a:pt x="63" y="529"/>
                  </a:lnTo>
                  <a:lnTo>
                    <a:pt x="64" y="530"/>
                  </a:lnTo>
                  <a:lnTo>
                    <a:pt x="64" y="531"/>
                  </a:lnTo>
                  <a:lnTo>
                    <a:pt x="64" y="533"/>
                  </a:lnTo>
                  <a:lnTo>
                    <a:pt x="64" y="534"/>
                  </a:lnTo>
                  <a:lnTo>
                    <a:pt x="64" y="535"/>
                  </a:lnTo>
                  <a:lnTo>
                    <a:pt x="64" y="536"/>
                  </a:lnTo>
                  <a:lnTo>
                    <a:pt x="63" y="538"/>
                  </a:lnTo>
                  <a:lnTo>
                    <a:pt x="63" y="540"/>
                  </a:lnTo>
                  <a:close/>
                  <a:moveTo>
                    <a:pt x="57" y="519"/>
                  </a:moveTo>
                  <a:lnTo>
                    <a:pt x="66" y="519"/>
                  </a:lnTo>
                  <a:lnTo>
                    <a:pt x="72" y="525"/>
                  </a:lnTo>
                  <a:lnTo>
                    <a:pt x="57" y="519"/>
                  </a:lnTo>
                  <a:close/>
                  <a:moveTo>
                    <a:pt x="63" y="510"/>
                  </a:moveTo>
                  <a:lnTo>
                    <a:pt x="63" y="496"/>
                  </a:lnTo>
                  <a:lnTo>
                    <a:pt x="66" y="496"/>
                  </a:lnTo>
                  <a:lnTo>
                    <a:pt x="66" y="497"/>
                  </a:lnTo>
                  <a:lnTo>
                    <a:pt x="66" y="498"/>
                  </a:lnTo>
                  <a:lnTo>
                    <a:pt x="66" y="499"/>
                  </a:lnTo>
                  <a:lnTo>
                    <a:pt x="66" y="501"/>
                  </a:lnTo>
                  <a:lnTo>
                    <a:pt x="67" y="502"/>
                  </a:lnTo>
                  <a:lnTo>
                    <a:pt x="67" y="503"/>
                  </a:lnTo>
                  <a:lnTo>
                    <a:pt x="68" y="504"/>
                  </a:lnTo>
                  <a:lnTo>
                    <a:pt x="69" y="504"/>
                  </a:lnTo>
                  <a:lnTo>
                    <a:pt x="72" y="502"/>
                  </a:lnTo>
                  <a:lnTo>
                    <a:pt x="66" y="510"/>
                  </a:lnTo>
                  <a:lnTo>
                    <a:pt x="63" y="510"/>
                  </a:lnTo>
                  <a:close/>
                  <a:moveTo>
                    <a:pt x="72" y="534"/>
                  </a:moveTo>
                  <a:lnTo>
                    <a:pt x="78" y="531"/>
                  </a:lnTo>
                  <a:lnTo>
                    <a:pt x="74" y="536"/>
                  </a:lnTo>
                  <a:lnTo>
                    <a:pt x="84" y="543"/>
                  </a:lnTo>
                  <a:lnTo>
                    <a:pt x="82" y="543"/>
                  </a:lnTo>
                  <a:lnTo>
                    <a:pt x="81" y="543"/>
                  </a:lnTo>
                  <a:lnTo>
                    <a:pt x="78" y="543"/>
                  </a:lnTo>
                  <a:lnTo>
                    <a:pt x="76" y="543"/>
                  </a:lnTo>
                  <a:lnTo>
                    <a:pt x="74" y="541"/>
                  </a:lnTo>
                  <a:lnTo>
                    <a:pt x="73" y="540"/>
                  </a:lnTo>
                  <a:lnTo>
                    <a:pt x="72" y="539"/>
                  </a:lnTo>
                  <a:lnTo>
                    <a:pt x="71" y="538"/>
                  </a:lnTo>
                  <a:lnTo>
                    <a:pt x="71" y="536"/>
                  </a:lnTo>
                  <a:lnTo>
                    <a:pt x="72" y="534"/>
                  </a:lnTo>
                  <a:close/>
                  <a:moveTo>
                    <a:pt x="30" y="171"/>
                  </a:moveTo>
                  <a:lnTo>
                    <a:pt x="36" y="178"/>
                  </a:lnTo>
                  <a:lnTo>
                    <a:pt x="40" y="165"/>
                  </a:lnTo>
                  <a:lnTo>
                    <a:pt x="27" y="163"/>
                  </a:lnTo>
                  <a:lnTo>
                    <a:pt x="30" y="160"/>
                  </a:lnTo>
                  <a:lnTo>
                    <a:pt x="32" y="159"/>
                  </a:lnTo>
                  <a:lnTo>
                    <a:pt x="32" y="157"/>
                  </a:lnTo>
                  <a:lnTo>
                    <a:pt x="33" y="155"/>
                  </a:lnTo>
                  <a:lnTo>
                    <a:pt x="33" y="153"/>
                  </a:lnTo>
                  <a:lnTo>
                    <a:pt x="35" y="152"/>
                  </a:lnTo>
                  <a:lnTo>
                    <a:pt x="35" y="150"/>
                  </a:lnTo>
                  <a:lnTo>
                    <a:pt x="36" y="149"/>
                  </a:lnTo>
                  <a:lnTo>
                    <a:pt x="38" y="148"/>
                  </a:lnTo>
                  <a:lnTo>
                    <a:pt x="42" y="148"/>
                  </a:lnTo>
                  <a:lnTo>
                    <a:pt x="38" y="148"/>
                  </a:lnTo>
                  <a:lnTo>
                    <a:pt x="36" y="147"/>
                  </a:lnTo>
                  <a:lnTo>
                    <a:pt x="33" y="145"/>
                  </a:lnTo>
                  <a:lnTo>
                    <a:pt x="33" y="143"/>
                  </a:lnTo>
                  <a:lnTo>
                    <a:pt x="33" y="141"/>
                  </a:lnTo>
                  <a:lnTo>
                    <a:pt x="33" y="138"/>
                  </a:lnTo>
                  <a:lnTo>
                    <a:pt x="32" y="136"/>
                  </a:lnTo>
                  <a:lnTo>
                    <a:pt x="32" y="132"/>
                  </a:lnTo>
                  <a:lnTo>
                    <a:pt x="30" y="129"/>
                  </a:lnTo>
                  <a:lnTo>
                    <a:pt x="27" y="127"/>
                  </a:lnTo>
                  <a:lnTo>
                    <a:pt x="29" y="124"/>
                  </a:lnTo>
                  <a:lnTo>
                    <a:pt x="30" y="123"/>
                  </a:lnTo>
                  <a:lnTo>
                    <a:pt x="31" y="122"/>
                  </a:lnTo>
                  <a:lnTo>
                    <a:pt x="33" y="121"/>
                  </a:lnTo>
                  <a:lnTo>
                    <a:pt x="36" y="120"/>
                  </a:lnTo>
                  <a:lnTo>
                    <a:pt x="37" y="120"/>
                  </a:lnTo>
                  <a:lnTo>
                    <a:pt x="40" y="120"/>
                  </a:lnTo>
                  <a:lnTo>
                    <a:pt x="41" y="121"/>
                  </a:lnTo>
                  <a:lnTo>
                    <a:pt x="43" y="122"/>
                  </a:lnTo>
                  <a:lnTo>
                    <a:pt x="45" y="124"/>
                  </a:lnTo>
                  <a:lnTo>
                    <a:pt x="46" y="123"/>
                  </a:lnTo>
                  <a:lnTo>
                    <a:pt x="46" y="122"/>
                  </a:lnTo>
                  <a:lnTo>
                    <a:pt x="46" y="121"/>
                  </a:lnTo>
                  <a:lnTo>
                    <a:pt x="46" y="118"/>
                  </a:lnTo>
                  <a:lnTo>
                    <a:pt x="46" y="117"/>
                  </a:lnTo>
                  <a:lnTo>
                    <a:pt x="45" y="116"/>
                  </a:lnTo>
                  <a:lnTo>
                    <a:pt x="45" y="113"/>
                  </a:lnTo>
                  <a:lnTo>
                    <a:pt x="43" y="112"/>
                  </a:lnTo>
                  <a:lnTo>
                    <a:pt x="43" y="111"/>
                  </a:lnTo>
                  <a:lnTo>
                    <a:pt x="42" y="110"/>
                  </a:lnTo>
                  <a:lnTo>
                    <a:pt x="51" y="106"/>
                  </a:lnTo>
                  <a:lnTo>
                    <a:pt x="51" y="107"/>
                  </a:lnTo>
                  <a:lnTo>
                    <a:pt x="51" y="108"/>
                  </a:lnTo>
                  <a:lnTo>
                    <a:pt x="51" y="110"/>
                  </a:lnTo>
                  <a:lnTo>
                    <a:pt x="50" y="111"/>
                  </a:lnTo>
                  <a:lnTo>
                    <a:pt x="48" y="112"/>
                  </a:lnTo>
                  <a:lnTo>
                    <a:pt x="51" y="116"/>
                  </a:lnTo>
                  <a:lnTo>
                    <a:pt x="55" y="113"/>
                  </a:lnTo>
                  <a:lnTo>
                    <a:pt x="57" y="111"/>
                  </a:lnTo>
                  <a:lnTo>
                    <a:pt x="59" y="107"/>
                  </a:lnTo>
                  <a:lnTo>
                    <a:pt x="61" y="105"/>
                  </a:lnTo>
                  <a:lnTo>
                    <a:pt x="62" y="102"/>
                  </a:lnTo>
                  <a:lnTo>
                    <a:pt x="63" y="100"/>
                  </a:lnTo>
                  <a:lnTo>
                    <a:pt x="64" y="98"/>
                  </a:lnTo>
                  <a:lnTo>
                    <a:pt x="67" y="97"/>
                  </a:lnTo>
                  <a:lnTo>
                    <a:pt x="69" y="98"/>
                  </a:lnTo>
                  <a:lnTo>
                    <a:pt x="74" y="101"/>
                  </a:lnTo>
                  <a:lnTo>
                    <a:pt x="74" y="105"/>
                  </a:lnTo>
                  <a:lnTo>
                    <a:pt x="76" y="108"/>
                  </a:lnTo>
                  <a:lnTo>
                    <a:pt x="78" y="111"/>
                  </a:lnTo>
                  <a:lnTo>
                    <a:pt x="81" y="113"/>
                  </a:lnTo>
                  <a:lnTo>
                    <a:pt x="84" y="115"/>
                  </a:lnTo>
                  <a:lnTo>
                    <a:pt x="88" y="116"/>
                  </a:lnTo>
                  <a:lnTo>
                    <a:pt x="92" y="117"/>
                  </a:lnTo>
                  <a:lnTo>
                    <a:pt x="97" y="118"/>
                  </a:lnTo>
                  <a:lnTo>
                    <a:pt x="100" y="118"/>
                  </a:lnTo>
                  <a:lnTo>
                    <a:pt x="104" y="118"/>
                  </a:lnTo>
                  <a:lnTo>
                    <a:pt x="105" y="124"/>
                  </a:lnTo>
                  <a:lnTo>
                    <a:pt x="107" y="129"/>
                  </a:lnTo>
                  <a:lnTo>
                    <a:pt x="107" y="136"/>
                  </a:lnTo>
                  <a:lnTo>
                    <a:pt x="107" y="141"/>
                  </a:lnTo>
                  <a:lnTo>
                    <a:pt x="107" y="147"/>
                  </a:lnTo>
                  <a:lnTo>
                    <a:pt x="107" y="152"/>
                  </a:lnTo>
                  <a:lnTo>
                    <a:pt x="108" y="157"/>
                  </a:lnTo>
                  <a:lnTo>
                    <a:pt x="109" y="162"/>
                  </a:lnTo>
                  <a:lnTo>
                    <a:pt x="110" y="167"/>
                  </a:lnTo>
                  <a:lnTo>
                    <a:pt x="114" y="171"/>
                  </a:lnTo>
                  <a:lnTo>
                    <a:pt x="113" y="175"/>
                  </a:lnTo>
                  <a:lnTo>
                    <a:pt x="112" y="180"/>
                  </a:lnTo>
                  <a:lnTo>
                    <a:pt x="110" y="185"/>
                  </a:lnTo>
                  <a:lnTo>
                    <a:pt x="108" y="190"/>
                  </a:lnTo>
                  <a:lnTo>
                    <a:pt x="105" y="194"/>
                  </a:lnTo>
                  <a:lnTo>
                    <a:pt x="103" y="199"/>
                  </a:lnTo>
                  <a:lnTo>
                    <a:pt x="100" y="204"/>
                  </a:lnTo>
                  <a:lnTo>
                    <a:pt x="97" y="207"/>
                  </a:lnTo>
                  <a:lnTo>
                    <a:pt x="92" y="211"/>
                  </a:lnTo>
                  <a:lnTo>
                    <a:pt x="87" y="214"/>
                  </a:lnTo>
                  <a:lnTo>
                    <a:pt x="89" y="216"/>
                  </a:lnTo>
                  <a:lnTo>
                    <a:pt x="84" y="222"/>
                  </a:lnTo>
                  <a:lnTo>
                    <a:pt x="89" y="228"/>
                  </a:lnTo>
                  <a:lnTo>
                    <a:pt x="87" y="230"/>
                  </a:lnTo>
                  <a:lnTo>
                    <a:pt x="84" y="231"/>
                  </a:lnTo>
                  <a:lnTo>
                    <a:pt x="82" y="231"/>
                  </a:lnTo>
                  <a:lnTo>
                    <a:pt x="78" y="232"/>
                  </a:lnTo>
                  <a:lnTo>
                    <a:pt x="76" y="233"/>
                  </a:lnTo>
                  <a:lnTo>
                    <a:pt x="73" y="235"/>
                  </a:lnTo>
                  <a:lnTo>
                    <a:pt x="69" y="236"/>
                  </a:lnTo>
                  <a:lnTo>
                    <a:pt x="68" y="238"/>
                  </a:lnTo>
                  <a:lnTo>
                    <a:pt x="67" y="241"/>
                  </a:lnTo>
                  <a:lnTo>
                    <a:pt x="66" y="246"/>
                  </a:lnTo>
                  <a:lnTo>
                    <a:pt x="78" y="243"/>
                  </a:lnTo>
                  <a:lnTo>
                    <a:pt x="66" y="254"/>
                  </a:lnTo>
                  <a:lnTo>
                    <a:pt x="66" y="252"/>
                  </a:lnTo>
                  <a:lnTo>
                    <a:pt x="64" y="251"/>
                  </a:lnTo>
                  <a:lnTo>
                    <a:pt x="63" y="248"/>
                  </a:lnTo>
                  <a:lnTo>
                    <a:pt x="62" y="247"/>
                  </a:lnTo>
                  <a:lnTo>
                    <a:pt x="59" y="244"/>
                  </a:lnTo>
                  <a:lnTo>
                    <a:pt x="57" y="243"/>
                  </a:lnTo>
                  <a:lnTo>
                    <a:pt x="55" y="243"/>
                  </a:lnTo>
                  <a:lnTo>
                    <a:pt x="52" y="243"/>
                  </a:lnTo>
                  <a:lnTo>
                    <a:pt x="50" y="243"/>
                  </a:lnTo>
                  <a:lnTo>
                    <a:pt x="47" y="244"/>
                  </a:lnTo>
                  <a:lnTo>
                    <a:pt x="46" y="244"/>
                  </a:lnTo>
                  <a:lnTo>
                    <a:pt x="46" y="246"/>
                  </a:lnTo>
                  <a:lnTo>
                    <a:pt x="45" y="246"/>
                  </a:lnTo>
                  <a:lnTo>
                    <a:pt x="46" y="244"/>
                  </a:lnTo>
                  <a:lnTo>
                    <a:pt x="47" y="244"/>
                  </a:lnTo>
                  <a:lnTo>
                    <a:pt x="47" y="243"/>
                  </a:lnTo>
                  <a:lnTo>
                    <a:pt x="48" y="242"/>
                  </a:lnTo>
                  <a:lnTo>
                    <a:pt x="48" y="241"/>
                  </a:lnTo>
                  <a:lnTo>
                    <a:pt x="48" y="240"/>
                  </a:lnTo>
                  <a:lnTo>
                    <a:pt x="48" y="238"/>
                  </a:lnTo>
                  <a:lnTo>
                    <a:pt x="48" y="237"/>
                  </a:lnTo>
                  <a:lnTo>
                    <a:pt x="48" y="236"/>
                  </a:lnTo>
                  <a:lnTo>
                    <a:pt x="48" y="235"/>
                  </a:lnTo>
                  <a:lnTo>
                    <a:pt x="47" y="233"/>
                  </a:lnTo>
                  <a:lnTo>
                    <a:pt x="47" y="232"/>
                  </a:lnTo>
                  <a:lnTo>
                    <a:pt x="46" y="232"/>
                  </a:lnTo>
                  <a:lnTo>
                    <a:pt x="45" y="232"/>
                  </a:lnTo>
                  <a:lnTo>
                    <a:pt x="43" y="231"/>
                  </a:lnTo>
                  <a:lnTo>
                    <a:pt x="42" y="231"/>
                  </a:lnTo>
                  <a:lnTo>
                    <a:pt x="41" y="231"/>
                  </a:lnTo>
                  <a:lnTo>
                    <a:pt x="40" y="231"/>
                  </a:lnTo>
                  <a:lnTo>
                    <a:pt x="42" y="231"/>
                  </a:lnTo>
                  <a:lnTo>
                    <a:pt x="43" y="228"/>
                  </a:lnTo>
                  <a:lnTo>
                    <a:pt x="43" y="226"/>
                  </a:lnTo>
                  <a:lnTo>
                    <a:pt x="42" y="223"/>
                  </a:lnTo>
                  <a:lnTo>
                    <a:pt x="41" y="221"/>
                  </a:lnTo>
                  <a:lnTo>
                    <a:pt x="40" y="218"/>
                  </a:lnTo>
                  <a:lnTo>
                    <a:pt x="37" y="217"/>
                  </a:lnTo>
                  <a:lnTo>
                    <a:pt x="36" y="215"/>
                  </a:lnTo>
                  <a:lnTo>
                    <a:pt x="35" y="214"/>
                  </a:lnTo>
                  <a:lnTo>
                    <a:pt x="33" y="211"/>
                  </a:lnTo>
                  <a:lnTo>
                    <a:pt x="33" y="210"/>
                  </a:lnTo>
                  <a:lnTo>
                    <a:pt x="30" y="214"/>
                  </a:lnTo>
                  <a:lnTo>
                    <a:pt x="30" y="212"/>
                  </a:lnTo>
                  <a:lnTo>
                    <a:pt x="30" y="211"/>
                  </a:lnTo>
                  <a:lnTo>
                    <a:pt x="30" y="210"/>
                  </a:lnTo>
                  <a:lnTo>
                    <a:pt x="30" y="209"/>
                  </a:lnTo>
                  <a:lnTo>
                    <a:pt x="30" y="207"/>
                  </a:lnTo>
                  <a:lnTo>
                    <a:pt x="30" y="206"/>
                  </a:lnTo>
                  <a:lnTo>
                    <a:pt x="30" y="205"/>
                  </a:lnTo>
                  <a:lnTo>
                    <a:pt x="27" y="201"/>
                  </a:lnTo>
                  <a:lnTo>
                    <a:pt x="29" y="201"/>
                  </a:lnTo>
                  <a:lnTo>
                    <a:pt x="29" y="202"/>
                  </a:lnTo>
                  <a:lnTo>
                    <a:pt x="30" y="202"/>
                  </a:lnTo>
                  <a:lnTo>
                    <a:pt x="30" y="204"/>
                  </a:lnTo>
                  <a:lnTo>
                    <a:pt x="30" y="205"/>
                  </a:lnTo>
                  <a:lnTo>
                    <a:pt x="33" y="201"/>
                  </a:lnTo>
                  <a:lnTo>
                    <a:pt x="35" y="199"/>
                  </a:lnTo>
                  <a:lnTo>
                    <a:pt x="36" y="196"/>
                  </a:lnTo>
                  <a:lnTo>
                    <a:pt x="35" y="194"/>
                  </a:lnTo>
                  <a:lnTo>
                    <a:pt x="35" y="193"/>
                  </a:lnTo>
                  <a:lnTo>
                    <a:pt x="33" y="190"/>
                  </a:lnTo>
                  <a:lnTo>
                    <a:pt x="32" y="189"/>
                  </a:lnTo>
                  <a:lnTo>
                    <a:pt x="31" y="186"/>
                  </a:lnTo>
                  <a:lnTo>
                    <a:pt x="32" y="184"/>
                  </a:lnTo>
                  <a:lnTo>
                    <a:pt x="33" y="180"/>
                  </a:lnTo>
                  <a:lnTo>
                    <a:pt x="27" y="180"/>
                  </a:lnTo>
                  <a:lnTo>
                    <a:pt x="27" y="179"/>
                  </a:lnTo>
                  <a:lnTo>
                    <a:pt x="27" y="178"/>
                  </a:lnTo>
                  <a:lnTo>
                    <a:pt x="26" y="176"/>
                  </a:lnTo>
                  <a:lnTo>
                    <a:pt x="25" y="175"/>
                  </a:lnTo>
                  <a:lnTo>
                    <a:pt x="25" y="174"/>
                  </a:lnTo>
                  <a:lnTo>
                    <a:pt x="26" y="174"/>
                  </a:lnTo>
                  <a:lnTo>
                    <a:pt x="26" y="173"/>
                  </a:lnTo>
                  <a:lnTo>
                    <a:pt x="27" y="171"/>
                  </a:lnTo>
                  <a:lnTo>
                    <a:pt x="29" y="171"/>
                  </a:lnTo>
                  <a:lnTo>
                    <a:pt x="30" y="17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4" name="Freeform 199"/>
            <p:cNvSpPr>
              <a:spLocks/>
            </p:cNvSpPr>
            <p:nvPr/>
          </p:nvSpPr>
          <p:spPr bwMode="auto">
            <a:xfrm>
              <a:off x="2688" y="1453"/>
              <a:ext cx="2" cy="1"/>
            </a:xfrm>
            <a:custGeom>
              <a:avLst/>
              <a:gdLst>
                <a:gd name="T0" fmla="*/ 2 w 5"/>
                <a:gd name="T1" fmla="*/ 0 h 1"/>
                <a:gd name="T2" fmla="*/ 2 w 5"/>
                <a:gd name="T3" fmla="*/ 0 h 1"/>
                <a:gd name="T4" fmla="*/ 2 w 5"/>
                <a:gd name="T5" fmla="*/ 0 h 1"/>
                <a:gd name="T6" fmla="*/ 2 w 5"/>
                <a:gd name="T7" fmla="*/ 0 h 1"/>
                <a:gd name="T8" fmla="*/ 1 w 5"/>
                <a:gd name="T9" fmla="*/ 0 h 1"/>
                <a:gd name="T10" fmla="*/ 1 w 5"/>
                <a:gd name="T11" fmla="*/ 0 h 1"/>
                <a:gd name="T12" fmla="*/ 1 w 5"/>
                <a:gd name="T13" fmla="*/ 0 h 1"/>
                <a:gd name="T14" fmla="*/ 1 w 5"/>
                <a:gd name="T15" fmla="*/ 0 h 1"/>
                <a:gd name="T16" fmla="*/ 1 w 5"/>
                <a:gd name="T17" fmla="*/ 0 h 1"/>
                <a:gd name="T18" fmla="*/ 0 w 5"/>
                <a:gd name="T19" fmla="*/ 0 h 1"/>
                <a:gd name="T20" fmla="*/ 0 w 5"/>
                <a:gd name="T21" fmla="*/ 0 h 1"/>
                <a:gd name="T22" fmla="*/ 0 w 5"/>
                <a:gd name="T23" fmla="*/ 0 h 1"/>
                <a:gd name="T24" fmla="*/ 0 w 5"/>
                <a:gd name="T25" fmla="*/ 1 h 1"/>
                <a:gd name="T26" fmla="*/ 1 w 5"/>
                <a:gd name="T27" fmla="*/ 1 h 1"/>
                <a:gd name="T28" fmla="*/ 1 w 5"/>
                <a:gd name="T29" fmla="*/ 1 h 1"/>
                <a:gd name="T30" fmla="*/ 1 w 5"/>
                <a:gd name="T31" fmla="*/ 1 h 1"/>
                <a:gd name="T32" fmla="*/ 1 w 5"/>
                <a:gd name="T33" fmla="*/ 1 h 1"/>
                <a:gd name="T34" fmla="*/ 1 w 5"/>
                <a:gd name="T35" fmla="*/ 1 h 1"/>
                <a:gd name="T36" fmla="*/ 2 w 5"/>
                <a:gd name="T37" fmla="*/ 1 h 1"/>
                <a:gd name="T38" fmla="*/ 2 w 5"/>
                <a:gd name="T39" fmla="*/ 1 h 1"/>
                <a:gd name="T40" fmla="*/ 2 w 5"/>
                <a:gd name="T41" fmla="*/ 1 h 1"/>
                <a:gd name="T42" fmla="*/ 2 w 5"/>
                <a:gd name="T43" fmla="*/ 1 h 1"/>
                <a:gd name="T44" fmla="*/ 2 w 5"/>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
                  <a:moveTo>
                    <a:pt x="4" y="0"/>
                  </a:moveTo>
                  <a:lnTo>
                    <a:pt x="4" y="0"/>
                  </a:lnTo>
                  <a:lnTo>
                    <a:pt x="3" y="0"/>
                  </a:lnTo>
                  <a:lnTo>
                    <a:pt x="2" y="0"/>
                  </a:lnTo>
                  <a:lnTo>
                    <a:pt x="0" y="0"/>
                  </a:lnTo>
                  <a:lnTo>
                    <a:pt x="0" y="1"/>
                  </a:lnTo>
                  <a:lnTo>
                    <a:pt x="2" y="1"/>
                  </a:lnTo>
                  <a:lnTo>
                    <a:pt x="3" y="1"/>
                  </a:lnTo>
                  <a:lnTo>
                    <a:pt x="4" y="1"/>
                  </a:lnTo>
                  <a:lnTo>
                    <a:pt x="5"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5" name="Freeform 200"/>
            <p:cNvSpPr>
              <a:spLocks/>
            </p:cNvSpPr>
            <p:nvPr/>
          </p:nvSpPr>
          <p:spPr bwMode="auto">
            <a:xfrm>
              <a:off x="2655" y="1560"/>
              <a:ext cx="3" cy="2"/>
            </a:xfrm>
            <a:custGeom>
              <a:avLst/>
              <a:gdLst>
                <a:gd name="T0" fmla="*/ 3 w 6"/>
                <a:gd name="T1" fmla="*/ 0 h 3"/>
                <a:gd name="T2" fmla="*/ 3 w 6"/>
                <a:gd name="T3" fmla="*/ 0 h 3"/>
                <a:gd name="T4" fmla="*/ 3 w 6"/>
                <a:gd name="T5" fmla="*/ 0 h 3"/>
                <a:gd name="T6" fmla="*/ 2 w 6"/>
                <a:gd name="T7" fmla="*/ 0 h 3"/>
                <a:gd name="T8" fmla="*/ 2 w 6"/>
                <a:gd name="T9" fmla="*/ 0 h 3"/>
                <a:gd name="T10" fmla="*/ 1 w 6"/>
                <a:gd name="T11" fmla="*/ 0 h 3"/>
                <a:gd name="T12" fmla="*/ 1 w 6"/>
                <a:gd name="T13" fmla="*/ 0 h 3"/>
                <a:gd name="T14" fmla="*/ 1 w 6"/>
                <a:gd name="T15" fmla="*/ 0 h 3"/>
                <a:gd name="T16" fmla="*/ 1 w 6"/>
                <a:gd name="T17" fmla="*/ 0 h 3"/>
                <a:gd name="T18" fmla="*/ 0 w 6"/>
                <a:gd name="T19" fmla="*/ 0 h 3"/>
                <a:gd name="T20" fmla="*/ 0 w 6"/>
                <a:gd name="T21" fmla="*/ 0 h 3"/>
                <a:gd name="T22" fmla="*/ 0 w 6"/>
                <a:gd name="T23" fmla="*/ 1 h 3"/>
                <a:gd name="T24" fmla="*/ 0 w 6"/>
                <a:gd name="T25" fmla="*/ 1 h 3"/>
                <a:gd name="T26" fmla="*/ 0 w 6"/>
                <a:gd name="T27" fmla="*/ 1 h 3"/>
                <a:gd name="T28" fmla="*/ 1 w 6"/>
                <a:gd name="T29" fmla="*/ 1 h 3"/>
                <a:gd name="T30" fmla="*/ 1 w 6"/>
                <a:gd name="T31" fmla="*/ 1 h 3"/>
                <a:gd name="T32" fmla="*/ 1 w 6"/>
                <a:gd name="T33" fmla="*/ 1 h 3"/>
                <a:gd name="T34" fmla="*/ 1 w 6"/>
                <a:gd name="T35" fmla="*/ 1 h 3"/>
                <a:gd name="T36" fmla="*/ 1 w 6"/>
                <a:gd name="T37" fmla="*/ 1 h 3"/>
                <a:gd name="T38" fmla="*/ 1 w 6"/>
                <a:gd name="T39" fmla="*/ 2 h 3"/>
                <a:gd name="T40" fmla="*/ 1 w 6"/>
                <a:gd name="T41" fmla="*/ 2 h 3"/>
                <a:gd name="T42" fmla="*/ 3 w 6"/>
                <a:gd name="T43" fmla="*/ 0 h 3"/>
                <a:gd name="T44" fmla="*/ 3 w 6"/>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3">
                  <a:moveTo>
                    <a:pt x="6" y="0"/>
                  </a:moveTo>
                  <a:lnTo>
                    <a:pt x="5" y="0"/>
                  </a:lnTo>
                  <a:lnTo>
                    <a:pt x="3" y="0"/>
                  </a:lnTo>
                  <a:lnTo>
                    <a:pt x="2" y="0"/>
                  </a:lnTo>
                  <a:lnTo>
                    <a:pt x="1" y="0"/>
                  </a:lnTo>
                  <a:lnTo>
                    <a:pt x="0" y="0"/>
                  </a:lnTo>
                  <a:lnTo>
                    <a:pt x="0" y="1"/>
                  </a:lnTo>
                  <a:lnTo>
                    <a:pt x="1" y="1"/>
                  </a:lnTo>
                  <a:lnTo>
                    <a:pt x="1" y="2"/>
                  </a:lnTo>
                  <a:lnTo>
                    <a:pt x="2" y="3"/>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6" name="Freeform 201"/>
            <p:cNvSpPr>
              <a:spLocks/>
            </p:cNvSpPr>
            <p:nvPr/>
          </p:nvSpPr>
          <p:spPr bwMode="auto">
            <a:xfrm>
              <a:off x="2685" y="1471"/>
              <a:ext cx="4" cy="2"/>
            </a:xfrm>
            <a:custGeom>
              <a:avLst/>
              <a:gdLst>
                <a:gd name="T0" fmla="*/ 4 w 9"/>
                <a:gd name="T1" fmla="*/ 2 h 4"/>
                <a:gd name="T2" fmla="*/ 4 w 9"/>
                <a:gd name="T3" fmla="*/ 2 h 4"/>
                <a:gd name="T4" fmla="*/ 4 w 9"/>
                <a:gd name="T5" fmla="*/ 2 h 4"/>
                <a:gd name="T6" fmla="*/ 4 w 9"/>
                <a:gd name="T7" fmla="*/ 2 h 4"/>
                <a:gd name="T8" fmla="*/ 4 w 9"/>
                <a:gd name="T9" fmla="*/ 2 h 4"/>
                <a:gd name="T10" fmla="*/ 4 w 9"/>
                <a:gd name="T11" fmla="*/ 2 h 4"/>
                <a:gd name="T12" fmla="*/ 4 w 9"/>
                <a:gd name="T13" fmla="*/ 2 h 4"/>
                <a:gd name="T14" fmla="*/ 4 w 9"/>
                <a:gd name="T15" fmla="*/ 2 h 4"/>
                <a:gd name="T16" fmla="*/ 4 w 9"/>
                <a:gd name="T17" fmla="*/ 2 h 4"/>
                <a:gd name="T18" fmla="*/ 4 w 9"/>
                <a:gd name="T19" fmla="*/ 2 h 4"/>
                <a:gd name="T20" fmla="*/ 4 w 9"/>
                <a:gd name="T21" fmla="*/ 2 h 4"/>
                <a:gd name="T22" fmla="*/ 0 w 9"/>
                <a:gd name="T23" fmla="*/ 0 h 4"/>
                <a:gd name="T24" fmla="*/ 0 w 9"/>
                <a:gd name="T25" fmla="*/ 1 h 4"/>
                <a:gd name="T26" fmla="*/ 0 w 9"/>
                <a:gd name="T27" fmla="*/ 1 h 4"/>
                <a:gd name="T28" fmla="*/ 0 w 9"/>
                <a:gd name="T29" fmla="*/ 2 h 4"/>
                <a:gd name="T30" fmla="*/ 1 w 9"/>
                <a:gd name="T31" fmla="*/ 2 h 4"/>
                <a:gd name="T32" fmla="*/ 2 w 9"/>
                <a:gd name="T33" fmla="*/ 2 h 4"/>
                <a:gd name="T34" fmla="*/ 2 w 9"/>
                <a:gd name="T35" fmla="*/ 2 h 4"/>
                <a:gd name="T36" fmla="*/ 2 w 9"/>
                <a:gd name="T37" fmla="*/ 2 h 4"/>
                <a:gd name="T38" fmla="*/ 3 w 9"/>
                <a:gd name="T39" fmla="*/ 2 h 4"/>
                <a:gd name="T40" fmla="*/ 4 w 9"/>
                <a:gd name="T41" fmla="*/ 2 h 4"/>
                <a:gd name="T42" fmla="*/ 4 w 9"/>
                <a:gd name="T43" fmla="*/ 2 h 4"/>
                <a:gd name="T44" fmla="*/ 4 w 9"/>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4">
                  <a:moveTo>
                    <a:pt x="9" y="4"/>
                  </a:moveTo>
                  <a:lnTo>
                    <a:pt x="9" y="4"/>
                  </a:lnTo>
                  <a:lnTo>
                    <a:pt x="0" y="0"/>
                  </a:lnTo>
                  <a:lnTo>
                    <a:pt x="0" y="2"/>
                  </a:lnTo>
                  <a:lnTo>
                    <a:pt x="1" y="2"/>
                  </a:lnTo>
                  <a:lnTo>
                    <a:pt x="1" y="3"/>
                  </a:lnTo>
                  <a:lnTo>
                    <a:pt x="3" y="3"/>
                  </a:lnTo>
                  <a:lnTo>
                    <a:pt x="4" y="4"/>
                  </a:lnTo>
                  <a:lnTo>
                    <a:pt x="5" y="4"/>
                  </a:lnTo>
                  <a:lnTo>
                    <a:pt x="6" y="4"/>
                  </a:lnTo>
                  <a:lnTo>
                    <a:pt x="8"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7" name="Freeform 202"/>
            <p:cNvSpPr>
              <a:spLocks/>
            </p:cNvSpPr>
            <p:nvPr/>
          </p:nvSpPr>
          <p:spPr bwMode="auto">
            <a:xfrm>
              <a:off x="2514" y="1149"/>
              <a:ext cx="44" cy="43"/>
            </a:xfrm>
            <a:custGeom>
              <a:avLst/>
              <a:gdLst>
                <a:gd name="T0" fmla="*/ 25 w 89"/>
                <a:gd name="T1" fmla="*/ 43 h 87"/>
                <a:gd name="T2" fmla="*/ 27 w 89"/>
                <a:gd name="T3" fmla="*/ 43 h 87"/>
                <a:gd name="T4" fmla="*/ 29 w 89"/>
                <a:gd name="T5" fmla="*/ 43 h 87"/>
                <a:gd name="T6" fmla="*/ 31 w 89"/>
                <a:gd name="T7" fmla="*/ 43 h 87"/>
                <a:gd name="T8" fmla="*/ 33 w 89"/>
                <a:gd name="T9" fmla="*/ 43 h 87"/>
                <a:gd name="T10" fmla="*/ 35 w 89"/>
                <a:gd name="T11" fmla="*/ 42 h 87"/>
                <a:gd name="T12" fmla="*/ 36 w 89"/>
                <a:gd name="T13" fmla="*/ 42 h 87"/>
                <a:gd name="T14" fmla="*/ 38 w 89"/>
                <a:gd name="T15" fmla="*/ 41 h 87"/>
                <a:gd name="T16" fmla="*/ 41 w 89"/>
                <a:gd name="T17" fmla="*/ 41 h 87"/>
                <a:gd name="T18" fmla="*/ 43 w 89"/>
                <a:gd name="T19" fmla="*/ 41 h 87"/>
                <a:gd name="T20" fmla="*/ 44 w 89"/>
                <a:gd name="T21" fmla="*/ 40 h 87"/>
                <a:gd name="T22" fmla="*/ 0 w 89"/>
                <a:gd name="T23" fmla="*/ 0 h 87"/>
                <a:gd name="T24" fmla="*/ 28 w 89"/>
                <a:gd name="T25" fmla="*/ 43 h 87"/>
                <a:gd name="T26" fmla="*/ 25 w 89"/>
                <a:gd name="T27" fmla="*/ 43 h 87"/>
                <a:gd name="T28" fmla="*/ 25 w 89"/>
                <a:gd name="T29" fmla="*/ 4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87">
                  <a:moveTo>
                    <a:pt x="51" y="87"/>
                  </a:moveTo>
                  <a:lnTo>
                    <a:pt x="55" y="87"/>
                  </a:lnTo>
                  <a:lnTo>
                    <a:pt x="58" y="87"/>
                  </a:lnTo>
                  <a:lnTo>
                    <a:pt x="62" y="87"/>
                  </a:lnTo>
                  <a:lnTo>
                    <a:pt x="66" y="87"/>
                  </a:lnTo>
                  <a:lnTo>
                    <a:pt x="70" y="85"/>
                  </a:lnTo>
                  <a:lnTo>
                    <a:pt x="73" y="84"/>
                  </a:lnTo>
                  <a:lnTo>
                    <a:pt x="77" y="83"/>
                  </a:lnTo>
                  <a:lnTo>
                    <a:pt x="82" y="82"/>
                  </a:lnTo>
                  <a:lnTo>
                    <a:pt x="86" y="82"/>
                  </a:lnTo>
                  <a:lnTo>
                    <a:pt x="89" y="80"/>
                  </a:lnTo>
                  <a:lnTo>
                    <a:pt x="0" y="0"/>
                  </a:lnTo>
                  <a:lnTo>
                    <a:pt x="56" y="87"/>
                  </a:lnTo>
                  <a:lnTo>
                    <a:pt x="51"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8" name="Freeform 203"/>
            <p:cNvSpPr>
              <a:spLocks/>
            </p:cNvSpPr>
            <p:nvPr/>
          </p:nvSpPr>
          <p:spPr bwMode="auto">
            <a:xfrm>
              <a:off x="2506" y="1153"/>
              <a:ext cx="28" cy="46"/>
            </a:xfrm>
            <a:custGeom>
              <a:avLst/>
              <a:gdLst>
                <a:gd name="T0" fmla="*/ 24 w 56"/>
                <a:gd name="T1" fmla="*/ 46 h 91"/>
                <a:gd name="T2" fmla="*/ 28 w 56"/>
                <a:gd name="T3" fmla="*/ 39 h 91"/>
                <a:gd name="T4" fmla="*/ 25 w 56"/>
                <a:gd name="T5" fmla="*/ 34 h 91"/>
                <a:gd name="T6" fmla="*/ 22 w 56"/>
                <a:gd name="T7" fmla="*/ 30 h 91"/>
                <a:gd name="T8" fmla="*/ 19 w 56"/>
                <a:gd name="T9" fmla="*/ 27 h 91"/>
                <a:gd name="T10" fmla="*/ 16 w 56"/>
                <a:gd name="T11" fmla="*/ 23 h 91"/>
                <a:gd name="T12" fmla="*/ 13 w 56"/>
                <a:gd name="T13" fmla="*/ 20 h 91"/>
                <a:gd name="T14" fmla="*/ 10 w 56"/>
                <a:gd name="T15" fmla="*/ 16 h 91"/>
                <a:gd name="T16" fmla="*/ 7 w 56"/>
                <a:gd name="T17" fmla="*/ 13 h 91"/>
                <a:gd name="T18" fmla="*/ 5 w 56"/>
                <a:gd name="T19" fmla="*/ 9 h 91"/>
                <a:gd name="T20" fmla="*/ 4 w 56"/>
                <a:gd name="T21" fmla="*/ 5 h 91"/>
                <a:gd name="T22" fmla="*/ 3 w 56"/>
                <a:gd name="T23" fmla="*/ 0 h 91"/>
                <a:gd name="T24" fmla="*/ 0 w 56"/>
                <a:gd name="T25" fmla="*/ 16 h 91"/>
                <a:gd name="T26" fmla="*/ 2 w 56"/>
                <a:gd name="T27" fmla="*/ 20 h 91"/>
                <a:gd name="T28" fmla="*/ 3 w 56"/>
                <a:gd name="T29" fmla="*/ 24 h 91"/>
                <a:gd name="T30" fmla="*/ 5 w 56"/>
                <a:gd name="T31" fmla="*/ 27 h 91"/>
                <a:gd name="T32" fmla="*/ 7 w 56"/>
                <a:gd name="T33" fmla="*/ 31 h 91"/>
                <a:gd name="T34" fmla="*/ 10 w 56"/>
                <a:gd name="T35" fmla="*/ 34 h 91"/>
                <a:gd name="T36" fmla="*/ 12 w 56"/>
                <a:gd name="T37" fmla="*/ 37 h 91"/>
                <a:gd name="T38" fmla="*/ 15 w 56"/>
                <a:gd name="T39" fmla="*/ 39 h 91"/>
                <a:gd name="T40" fmla="*/ 17 w 56"/>
                <a:gd name="T41" fmla="*/ 42 h 91"/>
                <a:gd name="T42" fmla="*/ 20 w 56"/>
                <a:gd name="T43" fmla="*/ 44 h 91"/>
                <a:gd name="T44" fmla="*/ 24 w 56"/>
                <a:gd name="T45" fmla="*/ 46 h 91"/>
                <a:gd name="T46" fmla="*/ 24 w 56"/>
                <a:gd name="T47" fmla="*/ 46 h 9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6" h="91">
                  <a:moveTo>
                    <a:pt x="47" y="91"/>
                  </a:moveTo>
                  <a:lnTo>
                    <a:pt x="56" y="77"/>
                  </a:lnTo>
                  <a:lnTo>
                    <a:pt x="50" y="68"/>
                  </a:lnTo>
                  <a:lnTo>
                    <a:pt x="44" y="59"/>
                  </a:lnTo>
                  <a:lnTo>
                    <a:pt x="37" y="53"/>
                  </a:lnTo>
                  <a:lnTo>
                    <a:pt x="31" y="46"/>
                  </a:lnTo>
                  <a:lnTo>
                    <a:pt x="25" y="39"/>
                  </a:lnTo>
                  <a:lnTo>
                    <a:pt x="19" y="32"/>
                  </a:lnTo>
                  <a:lnTo>
                    <a:pt x="14" y="25"/>
                  </a:lnTo>
                  <a:lnTo>
                    <a:pt x="10" y="17"/>
                  </a:lnTo>
                  <a:lnTo>
                    <a:pt x="8" y="10"/>
                  </a:lnTo>
                  <a:lnTo>
                    <a:pt x="6" y="0"/>
                  </a:lnTo>
                  <a:lnTo>
                    <a:pt x="0" y="32"/>
                  </a:lnTo>
                  <a:lnTo>
                    <a:pt x="4" y="39"/>
                  </a:lnTo>
                  <a:lnTo>
                    <a:pt x="6" y="47"/>
                  </a:lnTo>
                  <a:lnTo>
                    <a:pt x="10" y="53"/>
                  </a:lnTo>
                  <a:lnTo>
                    <a:pt x="14" y="61"/>
                  </a:lnTo>
                  <a:lnTo>
                    <a:pt x="19" y="67"/>
                  </a:lnTo>
                  <a:lnTo>
                    <a:pt x="23" y="73"/>
                  </a:lnTo>
                  <a:lnTo>
                    <a:pt x="29" y="78"/>
                  </a:lnTo>
                  <a:lnTo>
                    <a:pt x="34" y="83"/>
                  </a:lnTo>
                  <a:lnTo>
                    <a:pt x="40" y="88"/>
                  </a:lnTo>
                  <a:lnTo>
                    <a:pt x="47" y="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79" name="Freeform 204"/>
            <p:cNvSpPr>
              <a:spLocks noEditPoints="1"/>
            </p:cNvSpPr>
            <p:nvPr/>
          </p:nvSpPr>
          <p:spPr bwMode="auto">
            <a:xfrm>
              <a:off x="2449" y="1168"/>
              <a:ext cx="79" cy="462"/>
            </a:xfrm>
            <a:custGeom>
              <a:avLst/>
              <a:gdLst>
                <a:gd name="T0" fmla="*/ 10 w 159"/>
                <a:gd name="T1" fmla="*/ 260 h 922"/>
                <a:gd name="T2" fmla="*/ 40 w 159"/>
                <a:gd name="T3" fmla="*/ 390 h 922"/>
                <a:gd name="T4" fmla="*/ 57 w 159"/>
                <a:gd name="T5" fmla="*/ 81 h 922"/>
                <a:gd name="T6" fmla="*/ 37 w 159"/>
                <a:gd name="T7" fmla="*/ 67 h 922"/>
                <a:gd name="T8" fmla="*/ 33 w 159"/>
                <a:gd name="T9" fmla="*/ 59 h 922"/>
                <a:gd name="T10" fmla="*/ 17 w 159"/>
                <a:gd name="T11" fmla="*/ 64 h 922"/>
                <a:gd name="T12" fmla="*/ 30 w 159"/>
                <a:gd name="T13" fmla="*/ 17 h 922"/>
                <a:gd name="T14" fmla="*/ 45 w 159"/>
                <a:gd name="T15" fmla="*/ 7 h 922"/>
                <a:gd name="T16" fmla="*/ 52 w 159"/>
                <a:gd name="T17" fmla="*/ 7 h 922"/>
                <a:gd name="T18" fmla="*/ 2 w 159"/>
                <a:gd name="T19" fmla="*/ 74 h 922"/>
                <a:gd name="T20" fmla="*/ 9 w 159"/>
                <a:gd name="T21" fmla="*/ 250 h 922"/>
                <a:gd name="T22" fmla="*/ 37 w 159"/>
                <a:gd name="T23" fmla="*/ 322 h 922"/>
                <a:gd name="T24" fmla="*/ 9 w 159"/>
                <a:gd name="T25" fmla="*/ 158 h 922"/>
                <a:gd name="T26" fmla="*/ 10 w 159"/>
                <a:gd name="T27" fmla="*/ 174 h 922"/>
                <a:gd name="T28" fmla="*/ 8 w 159"/>
                <a:gd name="T29" fmla="*/ 178 h 922"/>
                <a:gd name="T30" fmla="*/ 12 w 159"/>
                <a:gd name="T31" fmla="*/ 187 h 922"/>
                <a:gd name="T32" fmla="*/ 15 w 159"/>
                <a:gd name="T33" fmla="*/ 193 h 922"/>
                <a:gd name="T34" fmla="*/ 10 w 159"/>
                <a:gd name="T35" fmla="*/ 194 h 922"/>
                <a:gd name="T36" fmla="*/ 10 w 159"/>
                <a:gd name="T37" fmla="*/ 185 h 922"/>
                <a:gd name="T38" fmla="*/ 11 w 159"/>
                <a:gd name="T39" fmla="*/ 205 h 922"/>
                <a:gd name="T40" fmla="*/ 7 w 159"/>
                <a:gd name="T41" fmla="*/ 210 h 922"/>
                <a:gd name="T42" fmla="*/ 15 w 159"/>
                <a:gd name="T43" fmla="*/ 221 h 922"/>
                <a:gd name="T44" fmla="*/ 12 w 159"/>
                <a:gd name="T45" fmla="*/ 230 h 922"/>
                <a:gd name="T46" fmla="*/ 22 w 159"/>
                <a:gd name="T47" fmla="*/ 220 h 922"/>
                <a:gd name="T48" fmla="*/ 17 w 159"/>
                <a:gd name="T49" fmla="*/ 215 h 922"/>
                <a:gd name="T50" fmla="*/ 22 w 159"/>
                <a:gd name="T51" fmla="*/ 204 h 922"/>
                <a:gd name="T52" fmla="*/ 19 w 159"/>
                <a:gd name="T53" fmla="*/ 181 h 922"/>
                <a:gd name="T54" fmla="*/ 18 w 159"/>
                <a:gd name="T55" fmla="*/ 150 h 922"/>
                <a:gd name="T56" fmla="*/ 17 w 159"/>
                <a:gd name="T57" fmla="*/ 152 h 922"/>
                <a:gd name="T58" fmla="*/ 19 w 159"/>
                <a:gd name="T59" fmla="*/ 148 h 922"/>
                <a:gd name="T60" fmla="*/ 38 w 159"/>
                <a:gd name="T61" fmla="*/ 163 h 922"/>
                <a:gd name="T62" fmla="*/ 42 w 159"/>
                <a:gd name="T63" fmla="*/ 182 h 922"/>
                <a:gd name="T64" fmla="*/ 40 w 159"/>
                <a:gd name="T65" fmla="*/ 191 h 922"/>
                <a:gd name="T66" fmla="*/ 38 w 159"/>
                <a:gd name="T67" fmla="*/ 210 h 922"/>
                <a:gd name="T68" fmla="*/ 38 w 159"/>
                <a:gd name="T69" fmla="*/ 232 h 922"/>
                <a:gd name="T70" fmla="*/ 35 w 159"/>
                <a:gd name="T71" fmla="*/ 214 h 922"/>
                <a:gd name="T72" fmla="*/ 25 w 159"/>
                <a:gd name="T73" fmla="*/ 224 h 922"/>
                <a:gd name="T74" fmla="*/ 31 w 159"/>
                <a:gd name="T75" fmla="*/ 220 h 922"/>
                <a:gd name="T76" fmla="*/ 30 w 159"/>
                <a:gd name="T77" fmla="*/ 230 h 922"/>
                <a:gd name="T78" fmla="*/ 38 w 159"/>
                <a:gd name="T79" fmla="*/ 250 h 922"/>
                <a:gd name="T80" fmla="*/ 38 w 159"/>
                <a:gd name="T81" fmla="*/ 257 h 922"/>
                <a:gd name="T82" fmla="*/ 44 w 159"/>
                <a:gd name="T83" fmla="*/ 267 h 922"/>
                <a:gd name="T84" fmla="*/ 33 w 159"/>
                <a:gd name="T85" fmla="*/ 269 h 922"/>
                <a:gd name="T86" fmla="*/ 38 w 159"/>
                <a:gd name="T87" fmla="*/ 271 h 922"/>
                <a:gd name="T88" fmla="*/ 38 w 159"/>
                <a:gd name="T89" fmla="*/ 279 h 922"/>
                <a:gd name="T90" fmla="*/ 44 w 159"/>
                <a:gd name="T91" fmla="*/ 291 h 922"/>
                <a:gd name="T92" fmla="*/ 45 w 159"/>
                <a:gd name="T93" fmla="*/ 291 h 922"/>
                <a:gd name="T94" fmla="*/ 40 w 159"/>
                <a:gd name="T95" fmla="*/ 296 h 922"/>
                <a:gd name="T96" fmla="*/ 45 w 159"/>
                <a:gd name="T97" fmla="*/ 297 h 922"/>
                <a:gd name="T98" fmla="*/ 43 w 159"/>
                <a:gd name="T99" fmla="*/ 315 h 922"/>
                <a:gd name="T100" fmla="*/ 27 w 159"/>
                <a:gd name="T101" fmla="*/ 309 h 922"/>
                <a:gd name="T102" fmla="*/ 20 w 159"/>
                <a:gd name="T103" fmla="*/ 297 h 922"/>
                <a:gd name="T104" fmla="*/ 17 w 159"/>
                <a:gd name="T105" fmla="*/ 263 h 922"/>
                <a:gd name="T106" fmla="*/ 14 w 159"/>
                <a:gd name="T107" fmla="*/ 269 h 922"/>
                <a:gd name="T108" fmla="*/ 14 w 159"/>
                <a:gd name="T109" fmla="*/ 260 h 922"/>
                <a:gd name="T110" fmla="*/ 8 w 159"/>
                <a:gd name="T111" fmla="*/ 245 h 922"/>
                <a:gd name="T112" fmla="*/ 9 w 159"/>
                <a:gd name="T113" fmla="*/ 247 h 922"/>
                <a:gd name="T114" fmla="*/ 17 w 159"/>
                <a:gd name="T115" fmla="*/ 249 h 922"/>
                <a:gd name="T116" fmla="*/ 7 w 159"/>
                <a:gd name="T117" fmla="*/ 239 h 922"/>
                <a:gd name="T118" fmla="*/ 41 w 159"/>
                <a:gd name="T119" fmla="*/ 243 h 922"/>
                <a:gd name="T120" fmla="*/ 42 w 159"/>
                <a:gd name="T121" fmla="*/ 233 h 922"/>
                <a:gd name="T122" fmla="*/ 49 w 159"/>
                <a:gd name="T123" fmla="*/ 283 h 9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59" h="922">
                  <a:moveTo>
                    <a:pt x="19" y="498"/>
                  </a:moveTo>
                  <a:lnTo>
                    <a:pt x="20" y="498"/>
                  </a:lnTo>
                  <a:lnTo>
                    <a:pt x="23" y="499"/>
                  </a:lnTo>
                  <a:lnTo>
                    <a:pt x="24" y="501"/>
                  </a:lnTo>
                  <a:lnTo>
                    <a:pt x="25" y="502"/>
                  </a:lnTo>
                  <a:lnTo>
                    <a:pt x="26" y="503"/>
                  </a:lnTo>
                  <a:lnTo>
                    <a:pt x="28" y="504"/>
                  </a:lnTo>
                  <a:lnTo>
                    <a:pt x="28" y="507"/>
                  </a:lnTo>
                  <a:lnTo>
                    <a:pt x="28" y="508"/>
                  </a:lnTo>
                  <a:lnTo>
                    <a:pt x="28" y="510"/>
                  </a:lnTo>
                  <a:lnTo>
                    <a:pt x="28" y="513"/>
                  </a:lnTo>
                  <a:lnTo>
                    <a:pt x="28" y="515"/>
                  </a:lnTo>
                  <a:lnTo>
                    <a:pt x="26" y="518"/>
                  </a:lnTo>
                  <a:lnTo>
                    <a:pt x="25" y="519"/>
                  </a:lnTo>
                  <a:lnTo>
                    <a:pt x="24" y="519"/>
                  </a:lnTo>
                  <a:lnTo>
                    <a:pt x="21" y="519"/>
                  </a:lnTo>
                  <a:lnTo>
                    <a:pt x="20" y="519"/>
                  </a:lnTo>
                  <a:lnTo>
                    <a:pt x="19" y="519"/>
                  </a:lnTo>
                  <a:lnTo>
                    <a:pt x="18" y="518"/>
                  </a:lnTo>
                  <a:lnTo>
                    <a:pt x="16" y="519"/>
                  </a:lnTo>
                  <a:lnTo>
                    <a:pt x="21" y="539"/>
                  </a:lnTo>
                  <a:lnTo>
                    <a:pt x="23" y="557"/>
                  </a:lnTo>
                  <a:lnTo>
                    <a:pt x="25" y="577"/>
                  </a:lnTo>
                  <a:lnTo>
                    <a:pt x="29" y="597"/>
                  </a:lnTo>
                  <a:lnTo>
                    <a:pt x="34" y="617"/>
                  </a:lnTo>
                  <a:lnTo>
                    <a:pt x="39" y="637"/>
                  </a:lnTo>
                  <a:lnTo>
                    <a:pt x="44" y="658"/>
                  </a:lnTo>
                  <a:lnTo>
                    <a:pt x="50" y="677"/>
                  </a:lnTo>
                  <a:lnTo>
                    <a:pt x="57" y="697"/>
                  </a:lnTo>
                  <a:lnTo>
                    <a:pt x="63" y="717"/>
                  </a:lnTo>
                  <a:lnTo>
                    <a:pt x="70" y="736"/>
                  </a:lnTo>
                  <a:lnTo>
                    <a:pt x="75" y="757"/>
                  </a:lnTo>
                  <a:lnTo>
                    <a:pt x="81" y="778"/>
                  </a:lnTo>
                  <a:lnTo>
                    <a:pt x="88" y="797"/>
                  </a:lnTo>
                  <a:lnTo>
                    <a:pt x="97" y="817"/>
                  </a:lnTo>
                  <a:lnTo>
                    <a:pt x="107" y="836"/>
                  </a:lnTo>
                  <a:lnTo>
                    <a:pt x="117" y="854"/>
                  </a:lnTo>
                  <a:lnTo>
                    <a:pt x="128" y="872"/>
                  </a:lnTo>
                  <a:lnTo>
                    <a:pt x="138" y="889"/>
                  </a:lnTo>
                  <a:lnTo>
                    <a:pt x="149" y="906"/>
                  </a:lnTo>
                  <a:lnTo>
                    <a:pt x="159" y="922"/>
                  </a:lnTo>
                  <a:lnTo>
                    <a:pt x="153" y="836"/>
                  </a:lnTo>
                  <a:lnTo>
                    <a:pt x="148" y="750"/>
                  </a:lnTo>
                  <a:lnTo>
                    <a:pt x="143" y="666"/>
                  </a:lnTo>
                  <a:lnTo>
                    <a:pt x="138" y="582"/>
                  </a:lnTo>
                  <a:lnTo>
                    <a:pt x="134" y="498"/>
                  </a:lnTo>
                  <a:lnTo>
                    <a:pt x="129" y="414"/>
                  </a:lnTo>
                  <a:lnTo>
                    <a:pt x="124" y="330"/>
                  </a:lnTo>
                  <a:lnTo>
                    <a:pt x="119" y="246"/>
                  </a:lnTo>
                  <a:lnTo>
                    <a:pt x="114" y="162"/>
                  </a:lnTo>
                  <a:lnTo>
                    <a:pt x="108" y="76"/>
                  </a:lnTo>
                  <a:lnTo>
                    <a:pt x="108" y="82"/>
                  </a:lnTo>
                  <a:lnTo>
                    <a:pt x="106" y="87"/>
                  </a:lnTo>
                  <a:lnTo>
                    <a:pt x="103" y="94"/>
                  </a:lnTo>
                  <a:lnTo>
                    <a:pt x="101" y="99"/>
                  </a:lnTo>
                  <a:lnTo>
                    <a:pt x="97" y="103"/>
                  </a:lnTo>
                  <a:lnTo>
                    <a:pt x="93" y="108"/>
                  </a:lnTo>
                  <a:lnTo>
                    <a:pt x="88" y="112"/>
                  </a:lnTo>
                  <a:lnTo>
                    <a:pt x="85" y="116"/>
                  </a:lnTo>
                  <a:lnTo>
                    <a:pt x="81" y="118"/>
                  </a:lnTo>
                  <a:lnTo>
                    <a:pt x="78" y="121"/>
                  </a:lnTo>
                  <a:lnTo>
                    <a:pt x="76" y="118"/>
                  </a:lnTo>
                  <a:lnTo>
                    <a:pt x="76" y="129"/>
                  </a:lnTo>
                  <a:lnTo>
                    <a:pt x="76" y="131"/>
                  </a:lnTo>
                  <a:lnTo>
                    <a:pt x="76" y="132"/>
                  </a:lnTo>
                  <a:lnTo>
                    <a:pt x="75" y="133"/>
                  </a:lnTo>
                  <a:lnTo>
                    <a:pt x="75" y="134"/>
                  </a:lnTo>
                  <a:lnTo>
                    <a:pt x="73" y="134"/>
                  </a:lnTo>
                  <a:lnTo>
                    <a:pt x="72" y="136"/>
                  </a:lnTo>
                  <a:lnTo>
                    <a:pt x="71" y="136"/>
                  </a:lnTo>
                  <a:lnTo>
                    <a:pt x="70" y="136"/>
                  </a:lnTo>
                  <a:lnTo>
                    <a:pt x="70" y="134"/>
                  </a:lnTo>
                  <a:lnTo>
                    <a:pt x="70" y="132"/>
                  </a:lnTo>
                  <a:lnTo>
                    <a:pt x="70" y="131"/>
                  </a:lnTo>
                  <a:lnTo>
                    <a:pt x="68" y="128"/>
                  </a:lnTo>
                  <a:lnTo>
                    <a:pt x="67" y="127"/>
                  </a:lnTo>
                  <a:lnTo>
                    <a:pt x="67" y="125"/>
                  </a:lnTo>
                  <a:lnTo>
                    <a:pt x="67" y="123"/>
                  </a:lnTo>
                  <a:lnTo>
                    <a:pt x="67" y="122"/>
                  </a:lnTo>
                  <a:lnTo>
                    <a:pt x="67" y="120"/>
                  </a:lnTo>
                  <a:lnTo>
                    <a:pt x="70" y="118"/>
                  </a:lnTo>
                  <a:lnTo>
                    <a:pt x="66" y="118"/>
                  </a:lnTo>
                  <a:lnTo>
                    <a:pt x="63" y="120"/>
                  </a:lnTo>
                  <a:lnTo>
                    <a:pt x="62" y="121"/>
                  </a:lnTo>
                  <a:lnTo>
                    <a:pt x="60" y="122"/>
                  </a:lnTo>
                  <a:lnTo>
                    <a:pt x="58" y="123"/>
                  </a:lnTo>
                  <a:lnTo>
                    <a:pt x="56" y="125"/>
                  </a:lnTo>
                  <a:lnTo>
                    <a:pt x="55" y="127"/>
                  </a:lnTo>
                  <a:lnTo>
                    <a:pt x="52" y="127"/>
                  </a:lnTo>
                  <a:lnTo>
                    <a:pt x="51" y="127"/>
                  </a:lnTo>
                  <a:lnTo>
                    <a:pt x="49" y="127"/>
                  </a:lnTo>
                  <a:lnTo>
                    <a:pt x="49" y="123"/>
                  </a:lnTo>
                  <a:lnTo>
                    <a:pt x="47" y="122"/>
                  </a:lnTo>
                  <a:lnTo>
                    <a:pt x="45" y="122"/>
                  </a:lnTo>
                  <a:lnTo>
                    <a:pt x="42" y="123"/>
                  </a:lnTo>
                  <a:lnTo>
                    <a:pt x="40" y="125"/>
                  </a:lnTo>
                  <a:lnTo>
                    <a:pt x="37" y="126"/>
                  </a:lnTo>
                  <a:lnTo>
                    <a:pt x="35" y="127"/>
                  </a:lnTo>
                  <a:lnTo>
                    <a:pt x="34" y="127"/>
                  </a:lnTo>
                  <a:lnTo>
                    <a:pt x="31" y="126"/>
                  </a:lnTo>
                  <a:lnTo>
                    <a:pt x="29" y="125"/>
                  </a:lnTo>
                  <a:lnTo>
                    <a:pt x="28" y="121"/>
                  </a:lnTo>
                  <a:lnTo>
                    <a:pt x="25" y="108"/>
                  </a:lnTo>
                  <a:lnTo>
                    <a:pt x="24" y="97"/>
                  </a:lnTo>
                  <a:lnTo>
                    <a:pt x="24" y="86"/>
                  </a:lnTo>
                  <a:lnTo>
                    <a:pt x="25" y="76"/>
                  </a:lnTo>
                  <a:lnTo>
                    <a:pt x="29" y="65"/>
                  </a:lnTo>
                  <a:lnTo>
                    <a:pt x="32" y="56"/>
                  </a:lnTo>
                  <a:lnTo>
                    <a:pt x="37" y="48"/>
                  </a:lnTo>
                  <a:lnTo>
                    <a:pt x="42" y="39"/>
                  </a:lnTo>
                  <a:lnTo>
                    <a:pt x="50" y="32"/>
                  </a:lnTo>
                  <a:lnTo>
                    <a:pt x="57" y="26"/>
                  </a:lnTo>
                  <a:lnTo>
                    <a:pt x="60" y="27"/>
                  </a:lnTo>
                  <a:lnTo>
                    <a:pt x="60" y="29"/>
                  </a:lnTo>
                  <a:lnTo>
                    <a:pt x="61" y="31"/>
                  </a:lnTo>
                  <a:lnTo>
                    <a:pt x="60" y="33"/>
                  </a:lnTo>
                  <a:lnTo>
                    <a:pt x="60" y="34"/>
                  </a:lnTo>
                  <a:lnTo>
                    <a:pt x="58" y="35"/>
                  </a:lnTo>
                  <a:lnTo>
                    <a:pt x="57" y="38"/>
                  </a:lnTo>
                  <a:lnTo>
                    <a:pt x="57" y="40"/>
                  </a:lnTo>
                  <a:lnTo>
                    <a:pt x="57" y="42"/>
                  </a:lnTo>
                  <a:lnTo>
                    <a:pt x="57" y="44"/>
                  </a:lnTo>
                  <a:lnTo>
                    <a:pt x="70" y="23"/>
                  </a:lnTo>
                  <a:lnTo>
                    <a:pt x="71" y="26"/>
                  </a:lnTo>
                  <a:lnTo>
                    <a:pt x="73" y="27"/>
                  </a:lnTo>
                  <a:lnTo>
                    <a:pt x="75" y="27"/>
                  </a:lnTo>
                  <a:lnTo>
                    <a:pt x="76" y="24"/>
                  </a:lnTo>
                  <a:lnTo>
                    <a:pt x="78" y="22"/>
                  </a:lnTo>
                  <a:lnTo>
                    <a:pt x="80" y="18"/>
                  </a:lnTo>
                  <a:lnTo>
                    <a:pt x="82" y="16"/>
                  </a:lnTo>
                  <a:lnTo>
                    <a:pt x="85" y="13"/>
                  </a:lnTo>
                  <a:lnTo>
                    <a:pt x="87" y="13"/>
                  </a:lnTo>
                  <a:lnTo>
                    <a:pt x="91" y="14"/>
                  </a:lnTo>
                  <a:lnTo>
                    <a:pt x="85" y="32"/>
                  </a:lnTo>
                  <a:lnTo>
                    <a:pt x="86" y="32"/>
                  </a:lnTo>
                  <a:lnTo>
                    <a:pt x="87" y="32"/>
                  </a:lnTo>
                  <a:lnTo>
                    <a:pt x="88" y="31"/>
                  </a:lnTo>
                  <a:lnTo>
                    <a:pt x="89" y="31"/>
                  </a:lnTo>
                  <a:lnTo>
                    <a:pt x="89" y="29"/>
                  </a:lnTo>
                  <a:lnTo>
                    <a:pt x="91" y="28"/>
                  </a:lnTo>
                  <a:lnTo>
                    <a:pt x="92" y="27"/>
                  </a:lnTo>
                  <a:lnTo>
                    <a:pt x="93" y="26"/>
                  </a:lnTo>
                  <a:lnTo>
                    <a:pt x="102" y="34"/>
                  </a:lnTo>
                  <a:lnTo>
                    <a:pt x="103" y="28"/>
                  </a:lnTo>
                  <a:lnTo>
                    <a:pt x="104" y="24"/>
                  </a:lnTo>
                  <a:lnTo>
                    <a:pt x="106" y="21"/>
                  </a:lnTo>
                  <a:lnTo>
                    <a:pt x="104" y="17"/>
                  </a:lnTo>
                  <a:lnTo>
                    <a:pt x="104" y="14"/>
                  </a:lnTo>
                  <a:lnTo>
                    <a:pt x="103" y="12"/>
                  </a:lnTo>
                  <a:lnTo>
                    <a:pt x="101" y="9"/>
                  </a:lnTo>
                  <a:lnTo>
                    <a:pt x="98" y="7"/>
                  </a:lnTo>
                  <a:lnTo>
                    <a:pt x="96" y="3"/>
                  </a:lnTo>
                  <a:lnTo>
                    <a:pt x="93" y="0"/>
                  </a:lnTo>
                  <a:lnTo>
                    <a:pt x="85" y="6"/>
                  </a:lnTo>
                  <a:lnTo>
                    <a:pt x="75" y="9"/>
                  </a:lnTo>
                  <a:lnTo>
                    <a:pt x="65" y="13"/>
                  </a:lnTo>
                  <a:lnTo>
                    <a:pt x="54" y="16"/>
                  </a:lnTo>
                  <a:lnTo>
                    <a:pt x="42" y="19"/>
                  </a:lnTo>
                  <a:lnTo>
                    <a:pt x="32" y="23"/>
                  </a:lnTo>
                  <a:lnTo>
                    <a:pt x="24" y="28"/>
                  </a:lnTo>
                  <a:lnTo>
                    <a:pt x="18" y="35"/>
                  </a:lnTo>
                  <a:lnTo>
                    <a:pt x="13" y="44"/>
                  </a:lnTo>
                  <a:lnTo>
                    <a:pt x="10" y="55"/>
                  </a:lnTo>
                  <a:lnTo>
                    <a:pt x="6" y="101"/>
                  </a:lnTo>
                  <a:lnTo>
                    <a:pt x="4" y="147"/>
                  </a:lnTo>
                  <a:lnTo>
                    <a:pt x="2" y="193"/>
                  </a:lnTo>
                  <a:lnTo>
                    <a:pt x="0" y="237"/>
                  </a:lnTo>
                  <a:lnTo>
                    <a:pt x="0" y="283"/>
                  </a:lnTo>
                  <a:lnTo>
                    <a:pt x="0" y="327"/>
                  </a:lnTo>
                  <a:lnTo>
                    <a:pt x="2" y="373"/>
                  </a:lnTo>
                  <a:lnTo>
                    <a:pt x="5" y="418"/>
                  </a:lnTo>
                  <a:lnTo>
                    <a:pt x="10" y="463"/>
                  </a:lnTo>
                  <a:lnTo>
                    <a:pt x="16" y="509"/>
                  </a:lnTo>
                  <a:lnTo>
                    <a:pt x="16" y="508"/>
                  </a:lnTo>
                  <a:lnTo>
                    <a:pt x="16" y="507"/>
                  </a:lnTo>
                  <a:lnTo>
                    <a:pt x="16" y="506"/>
                  </a:lnTo>
                  <a:lnTo>
                    <a:pt x="15" y="504"/>
                  </a:lnTo>
                  <a:lnTo>
                    <a:pt x="15" y="503"/>
                  </a:lnTo>
                  <a:lnTo>
                    <a:pt x="15" y="502"/>
                  </a:lnTo>
                  <a:lnTo>
                    <a:pt x="16" y="501"/>
                  </a:lnTo>
                  <a:lnTo>
                    <a:pt x="16" y="499"/>
                  </a:lnTo>
                  <a:lnTo>
                    <a:pt x="18" y="499"/>
                  </a:lnTo>
                  <a:lnTo>
                    <a:pt x="19" y="498"/>
                  </a:lnTo>
                  <a:close/>
                  <a:moveTo>
                    <a:pt x="51" y="632"/>
                  </a:moveTo>
                  <a:lnTo>
                    <a:pt x="49" y="626"/>
                  </a:lnTo>
                  <a:lnTo>
                    <a:pt x="57" y="628"/>
                  </a:lnTo>
                  <a:lnTo>
                    <a:pt x="51" y="632"/>
                  </a:lnTo>
                  <a:close/>
                  <a:moveTo>
                    <a:pt x="70" y="643"/>
                  </a:moveTo>
                  <a:lnTo>
                    <a:pt x="72" y="638"/>
                  </a:lnTo>
                  <a:lnTo>
                    <a:pt x="78" y="640"/>
                  </a:lnTo>
                  <a:lnTo>
                    <a:pt x="78" y="642"/>
                  </a:lnTo>
                  <a:lnTo>
                    <a:pt x="77" y="642"/>
                  </a:lnTo>
                  <a:lnTo>
                    <a:pt x="76" y="643"/>
                  </a:lnTo>
                  <a:lnTo>
                    <a:pt x="75" y="643"/>
                  </a:lnTo>
                  <a:lnTo>
                    <a:pt x="73" y="643"/>
                  </a:lnTo>
                  <a:lnTo>
                    <a:pt x="72" y="643"/>
                  </a:lnTo>
                  <a:lnTo>
                    <a:pt x="71" y="643"/>
                  </a:lnTo>
                  <a:lnTo>
                    <a:pt x="70" y="643"/>
                  </a:lnTo>
                  <a:close/>
                  <a:moveTo>
                    <a:pt x="10" y="371"/>
                  </a:moveTo>
                  <a:lnTo>
                    <a:pt x="13" y="371"/>
                  </a:lnTo>
                  <a:lnTo>
                    <a:pt x="10" y="272"/>
                  </a:lnTo>
                  <a:lnTo>
                    <a:pt x="15" y="277"/>
                  </a:lnTo>
                  <a:lnTo>
                    <a:pt x="18" y="283"/>
                  </a:lnTo>
                  <a:lnTo>
                    <a:pt x="20" y="289"/>
                  </a:lnTo>
                  <a:lnTo>
                    <a:pt x="20" y="295"/>
                  </a:lnTo>
                  <a:lnTo>
                    <a:pt x="20" y="303"/>
                  </a:lnTo>
                  <a:lnTo>
                    <a:pt x="20" y="309"/>
                  </a:lnTo>
                  <a:lnTo>
                    <a:pt x="19" y="316"/>
                  </a:lnTo>
                  <a:lnTo>
                    <a:pt x="19" y="322"/>
                  </a:lnTo>
                  <a:lnTo>
                    <a:pt x="20" y="329"/>
                  </a:lnTo>
                  <a:lnTo>
                    <a:pt x="21" y="335"/>
                  </a:lnTo>
                  <a:lnTo>
                    <a:pt x="20" y="336"/>
                  </a:lnTo>
                  <a:lnTo>
                    <a:pt x="19" y="336"/>
                  </a:lnTo>
                  <a:lnTo>
                    <a:pt x="19" y="337"/>
                  </a:lnTo>
                  <a:lnTo>
                    <a:pt x="19" y="339"/>
                  </a:lnTo>
                  <a:lnTo>
                    <a:pt x="19" y="340"/>
                  </a:lnTo>
                  <a:lnTo>
                    <a:pt x="19" y="341"/>
                  </a:lnTo>
                  <a:lnTo>
                    <a:pt x="19" y="342"/>
                  </a:lnTo>
                  <a:lnTo>
                    <a:pt x="19" y="343"/>
                  </a:lnTo>
                  <a:lnTo>
                    <a:pt x="19" y="345"/>
                  </a:lnTo>
                  <a:lnTo>
                    <a:pt x="19" y="346"/>
                  </a:lnTo>
                  <a:lnTo>
                    <a:pt x="19" y="347"/>
                  </a:lnTo>
                  <a:lnTo>
                    <a:pt x="20" y="347"/>
                  </a:lnTo>
                  <a:lnTo>
                    <a:pt x="20" y="348"/>
                  </a:lnTo>
                  <a:lnTo>
                    <a:pt x="21" y="348"/>
                  </a:lnTo>
                  <a:lnTo>
                    <a:pt x="23" y="350"/>
                  </a:lnTo>
                  <a:lnTo>
                    <a:pt x="24" y="350"/>
                  </a:lnTo>
                  <a:lnTo>
                    <a:pt x="25" y="350"/>
                  </a:lnTo>
                  <a:lnTo>
                    <a:pt x="26" y="350"/>
                  </a:lnTo>
                  <a:lnTo>
                    <a:pt x="28" y="350"/>
                  </a:lnTo>
                  <a:lnTo>
                    <a:pt x="26" y="350"/>
                  </a:lnTo>
                  <a:lnTo>
                    <a:pt x="25" y="350"/>
                  </a:lnTo>
                  <a:lnTo>
                    <a:pt x="24" y="350"/>
                  </a:lnTo>
                  <a:lnTo>
                    <a:pt x="23" y="348"/>
                  </a:lnTo>
                  <a:lnTo>
                    <a:pt x="20" y="348"/>
                  </a:lnTo>
                  <a:lnTo>
                    <a:pt x="18" y="348"/>
                  </a:lnTo>
                  <a:lnTo>
                    <a:pt x="16" y="348"/>
                  </a:lnTo>
                  <a:lnTo>
                    <a:pt x="14" y="350"/>
                  </a:lnTo>
                  <a:lnTo>
                    <a:pt x="13" y="352"/>
                  </a:lnTo>
                  <a:lnTo>
                    <a:pt x="13" y="356"/>
                  </a:lnTo>
                  <a:lnTo>
                    <a:pt x="16" y="355"/>
                  </a:lnTo>
                  <a:lnTo>
                    <a:pt x="19" y="355"/>
                  </a:lnTo>
                  <a:lnTo>
                    <a:pt x="21" y="355"/>
                  </a:lnTo>
                  <a:lnTo>
                    <a:pt x="23" y="357"/>
                  </a:lnTo>
                  <a:lnTo>
                    <a:pt x="24" y="360"/>
                  </a:lnTo>
                  <a:lnTo>
                    <a:pt x="24" y="362"/>
                  </a:lnTo>
                  <a:lnTo>
                    <a:pt x="25" y="364"/>
                  </a:lnTo>
                  <a:lnTo>
                    <a:pt x="25" y="367"/>
                  </a:lnTo>
                  <a:lnTo>
                    <a:pt x="26" y="369"/>
                  </a:lnTo>
                  <a:lnTo>
                    <a:pt x="28" y="371"/>
                  </a:lnTo>
                  <a:lnTo>
                    <a:pt x="25" y="373"/>
                  </a:lnTo>
                  <a:lnTo>
                    <a:pt x="24" y="373"/>
                  </a:lnTo>
                  <a:lnTo>
                    <a:pt x="21" y="376"/>
                  </a:lnTo>
                  <a:lnTo>
                    <a:pt x="31" y="386"/>
                  </a:lnTo>
                  <a:lnTo>
                    <a:pt x="31" y="384"/>
                  </a:lnTo>
                  <a:lnTo>
                    <a:pt x="31" y="386"/>
                  </a:lnTo>
                  <a:lnTo>
                    <a:pt x="30" y="386"/>
                  </a:lnTo>
                  <a:lnTo>
                    <a:pt x="29" y="386"/>
                  </a:lnTo>
                  <a:lnTo>
                    <a:pt x="29" y="387"/>
                  </a:lnTo>
                  <a:lnTo>
                    <a:pt x="28" y="387"/>
                  </a:lnTo>
                  <a:lnTo>
                    <a:pt x="26" y="388"/>
                  </a:lnTo>
                  <a:lnTo>
                    <a:pt x="25" y="388"/>
                  </a:lnTo>
                  <a:lnTo>
                    <a:pt x="23" y="388"/>
                  </a:lnTo>
                  <a:lnTo>
                    <a:pt x="21" y="388"/>
                  </a:lnTo>
                  <a:lnTo>
                    <a:pt x="20" y="388"/>
                  </a:lnTo>
                  <a:lnTo>
                    <a:pt x="19" y="388"/>
                  </a:lnTo>
                  <a:lnTo>
                    <a:pt x="21" y="386"/>
                  </a:lnTo>
                  <a:lnTo>
                    <a:pt x="23" y="384"/>
                  </a:lnTo>
                  <a:lnTo>
                    <a:pt x="24" y="382"/>
                  </a:lnTo>
                  <a:lnTo>
                    <a:pt x="23" y="381"/>
                  </a:lnTo>
                  <a:lnTo>
                    <a:pt x="23" y="379"/>
                  </a:lnTo>
                  <a:lnTo>
                    <a:pt x="21" y="377"/>
                  </a:lnTo>
                  <a:lnTo>
                    <a:pt x="20" y="376"/>
                  </a:lnTo>
                  <a:lnTo>
                    <a:pt x="21" y="374"/>
                  </a:lnTo>
                  <a:lnTo>
                    <a:pt x="24" y="373"/>
                  </a:lnTo>
                  <a:lnTo>
                    <a:pt x="25" y="373"/>
                  </a:lnTo>
                  <a:lnTo>
                    <a:pt x="24" y="372"/>
                  </a:lnTo>
                  <a:lnTo>
                    <a:pt x="23" y="371"/>
                  </a:lnTo>
                  <a:lnTo>
                    <a:pt x="21" y="369"/>
                  </a:lnTo>
                  <a:lnTo>
                    <a:pt x="20" y="368"/>
                  </a:lnTo>
                  <a:lnTo>
                    <a:pt x="19" y="367"/>
                  </a:lnTo>
                  <a:lnTo>
                    <a:pt x="18" y="367"/>
                  </a:lnTo>
                  <a:lnTo>
                    <a:pt x="16" y="367"/>
                  </a:lnTo>
                  <a:lnTo>
                    <a:pt x="10" y="382"/>
                  </a:lnTo>
                  <a:lnTo>
                    <a:pt x="10" y="371"/>
                  </a:lnTo>
                  <a:close/>
                  <a:moveTo>
                    <a:pt x="36" y="409"/>
                  </a:moveTo>
                  <a:lnTo>
                    <a:pt x="34" y="410"/>
                  </a:lnTo>
                  <a:lnTo>
                    <a:pt x="30" y="412"/>
                  </a:lnTo>
                  <a:lnTo>
                    <a:pt x="28" y="412"/>
                  </a:lnTo>
                  <a:lnTo>
                    <a:pt x="26" y="412"/>
                  </a:lnTo>
                  <a:lnTo>
                    <a:pt x="24" y="412"/>
                  </a:lnTo>
                  <a:lnTo>
                    <a:pt x="23" y="410"/>
                  </a:lnTo>
                  <a:lnTo>
                    <a:pt x="21" y="408"/>
                  </a:lnTo>
                  <a:lnTo>
                    <a:pt x="21" y="407"/>
                  </a:lnTo>
                  <a:lnTo>
                    <a:pt x="21" y="404"/>
                  </a:lnTo>
                  <a:lnTo>
                    <a:pt x="21" y="403"/>
                  </a:lnTo>
                  <a:lnTo>
                    <a:pt x="36" y="409"/>
                  </a:lnTo>
                  <a:close/>
                  <a:moveTo>
                    <a:pt x="13" y="421"/>
                  </a:moveTo>
                  <a:lnTo>
                    <a:pt x="10" y="415"/>
                  </a:lnTo>
                  <a:lnTo>
                    <a:pt x="11" y="415"/>
                  </a:lnTo>
                  <a:lnTo>
                    <a:pt x="11" y="416"/>
                  </a:lnTo>
                  <a:lnTo>
                    <a:pt x="13" y="416"/>
                  </a:lnTo>
                  <a:lnTo>
                    <a:pt x="13" y="418"/>
                  </a:lnTo>
                  <a:lnTo>
                    <a:pt x="14" y="418"/>
                  </a:lnTo>
                  <a:lnTo>
                    <a:pt x="14" y="419"/>
                  </a:lnTo>
                  <a:lnTo>
                    <a:pt x="14" y="420"/>
                  </a:lnTo>
                  <a:lnTo>
                    <a:pt x="13" y="421"/>
                  </a:lnTo>
                  <a:lnTo>
                    <a:pt x="16" y="430"/>
                  </a:lnTo>
                  <a:lnTo>
                    <a:pt x="14" y="430"/>
                  </a:lnTo>
                  <a:lnTo>
                    <a:pt x="11" y="429"/>
                  </a:lnTo>
                  <a:lnTo>
                    <a:pt x="10" y="429"/>
                  </a:lnTo>
                  <a:lnTo>
                    <a:pt x="10" y="428"/>
                  </a:lnTo>
                  <a:lnTo>
                    <a:pt x="10" y="426"/>
                  </a:lnTo>
                  <a:lnTo>
                    <a:pt x="10" y="425"/>
                  </a:lnTo>
                  <a:lnTo>
                    <a:pt x="11" y="424"/>
                  </a:lnTo>
                  <a:lnTo>
                    <a:pt x="13" y="423"/>
                  </a:lnTo>
                  <a:lnTo>
                    <a:pt x="13" y="421"/>
                  </a:lnTo>
                  <a:close/>
                  <a:moveTo>
                    <a:pt x="21" y="445"/>
                  </a:moveTo>
                  <a:lnTo>
                    <a:pt x="31" y="441"/>
                  </a:lnTo>
                  <a:lnTo>
                    <a:pt x="29" y="444"/>
                  </a:lnTo>
                  <a:lnTo>
                    <a:pt x="28" y="445"/>
                  </a:lnTo>
                  <a:lnTo>
                    <a:pt x="25" y="446"/>
                  </a:lnTo>
                  <a:lnTo>
                    <a:pt x="24" y="447"/>
                  </a:lnTo>
                  <a:lnTo>
                    <a:pt x="21" y="449"/>
                  </a:lnTo>
                  <a:lnTo>
                    <a:pt x="20" y="449"/>
                  </a:lnTo>
                  <a:lnTo>
                    <a:pt x="19" y="450"/>
                  </a:lnTo>
                  <a:lnTo>
                    <a:pt x="18" y="452"/>
                  </a:lnTo>
                  <a:lnTo>
                    <a:pt x="16" y="456"/>
                  </a:lnTo>
                  <a:lnTo>
                    <a:pt x="16" y="460"/>
                  </a:lnTo>
                  <a:lnTo>
                    <a:pt x="21" y="465"/>
                  </a:lnTo>
                  <a:lnTo>
                    <a:pt x="23" y="465"/>
                  </a:lnTo>
                  <a:lnTo>
                    <a:pt x="23" y="463"/>
                  </a:lnTo>
                  <a:lnTo>
                    <a:pt x="24" y="463"/>
                  </a:lnTo>
                  <a:lnTo>
                    <a:pt x="24" y="462"/>
                  </a:lnTo>
                  <a:lnTo>
                    <a:pt x="25" y="461"/>
                  </a:lnTo>
                  <a:lnTo>
                    <a:pt x="25" y="460"/>
                  </a:lnTo>
                  <a:lnTo>
                    <a:pt x="25" y="459"/>
                  </a:lnTo>
                  <a:lnTo>
                    <a:pt x="25" y="457"/>
                  </a:lnTo>
                  <a:lnTo>
                    <a:pt x="25" y="456"/>
                  </a:lnTo>
                  <a:lnTo>
                    <a:pt x="28" y="459"/>
                  </a:lnTo>
                  <a:lnTo>
                    <a:pt x="31" y="460"/>
                  </a:lnTo>
                  <a:lnTo>
                    <a:pt x="34" y="460"/>
                  </a:lnTo>
                  <a:lnTo>
                    <a:pt x="36" y="459"/>
                  </a:lnTo>
                  <a:lnTo>
                    <a:pt x="40" y="456"/>
                  </a:lnTo>
                  <a:lnTo>
                    <a:pt x="42" y="454"/>
                  </a:lnTo>
                  <a:lnTo>
                    <a:pt x="44" y="451"/>
                  </a:lnTo>
                  <a:lnTo>
                    <a:pt x="46" y="449"/>
                  </a:lnTo>
                  <a:lnTo>
                    <a:pt x="46" y="446"/>
                  </a:lnTo>
                  <a:lnTo>
                    <a:pt x="46" y="445"/>
                  </a:lnTo>
                  <a:lnTo>
                    <a:pt x="46" y="442"/>
                  </a:lnTo>
                  <a:lnTo>
                    <a:pt x="46" y="441"/>
                  </a:lnTo>
                  <a:lnTo>
                    <a:pt x="45" y="439"/>
                  </a:lnTo>
                  <a:lnTo>
                    <a:pt x="44" y="437"/>
                  </a:lnTo>
                  <a:lnTo>
                    <a:pt x="42" y="435"/>
                  </a:lnTo>
                  <a:lnTo>
                    <a:pt x="41" y="434"/>
                  </a:lnTo>
                  <a:lnTo>
                    <a:pt x="40" y="433"/>
                  </a:lnTo>
                  <a:lnTo>
                    <a:pt x="39" y="430"/>
                  </a:lnTo>
                  <a:lnTo>
                    <a:pt x="36" y="429"/>
                  </a:lnTo>
                  <a:lnTo>
                    <a:pt x="35" y="428"/>
                  </a:lnTo>
                  <a:lnTo>
                    <a:pt x="35" y="429"/>
                  </a:lnTo>
                  <a:lnTo>
                    <a:pt x="34" y="429"/>
                  </a:lnTo>
                  <a:lnTo>
                    <a:pt x="34" y="430"/>
                  </a:lnTo>
                  <a:lnTo>
                    <a:pt x="31" y="426"/>
                  </a:lnTo>
                  <a:lnTo>
                    <a:pt x="32" y="426"/>
                  </a:lnTo>
                  <a:lnTo>
                    <a:pt x="32" y="428"/>
                  </a:lnTo>
                  <a:lnTo>
                    <a:pt x="34" y="428"/>
                  </a:lnTo>
                  <a:lnTo>
                    <a:pt x="35" y="428"/>
                  </a:lnTo>
                  <a:lnTo>
                    <a:pt x="37" y="425"/>
                  </a:lnTo>
                  <a:lnTo>
                    <a:pt x="39" y="421"/>
                  </a:lnTo>
                  <a:lnTo>
                    <a:pt x="41" y="419"/>
                  </a:lnTo>
                  <a:lnTo>
                    <a:pt x="42" y="415"/>
                  </a:lnTo>
                  <a:lnTo>
                    <a:pt x="45" y="412"/>
                  </a:lnTo>
                  <a:lnTo>
                    <a:pt x="45" y="408"/>
                  </a:lnTo>
                  <a:lnTo>
                    <a:pt x="46" y="405"/>
                  </a:lnTo>
                  <a:lnTo>
                    <a:pt x="45" y="402"/>
                  </a:lnTo>
                  <a:lnTo>
                    <a:pt x="44" y="399"/>
                  </a:lnTo>
                  <a:lnTo>
                    <a:pt x="42" y="397"/>
                  </a:lnTo>
                  <a:lnTo>
                    <a:pt x="40" y="394"/>
                  </a:lnTo>
                  <a:lnTo>
                    <a:pt x="40" y="393"/>
                  </a:lnTo>
                  <a:lnTo>
                    <a:pt x="40" y="392"/>
                  </a:lnTo>
                  <a:lnTo>
                    <a:pt x="41" y="392"/>
                  </a:lnTo>
                  <a:lnTo>
                    <a:pt x="42" y="390"/>
                  </a:lnTo>
                  <a:lnTo>
                    <a:pt x="44" y="389"/>
                  </a:lnTo>
                  <a:lnTo>
                    <a:pt x="45" y="388"/>
                  </a:lnTo>
                  <a:lnTo>
                    <a:pt x="45" y="386"/>
                  </a:lnTo>
                  <a:lnTo>
                    <a:pt x="44" y="383"/>
                  </a:lnTo>
                  <a:lnTo>
                    <a:pt x="42" y="379"/>
                  </a:lnTo>
                  <a:lnTo>
                    <a:pt x="41" y="374"/>
                  </a:lnTo>
                  <a:lnTo>
                    <a:pt x="40" y="368"/>
                  </a:lnTo>
                  <a:lnTo>
                    <a:pt x="39" y="361"/>
                  </a:lnTo>
                  <a:lnTo>
                    <a:pt x="39" y="355"/>
                  </a:lnTo>
                  <a:lnTo>
                    <a:pt x="39" y="347"/>
                  </a:lnTo>
                  <a:lnTo>
                    <a:pt x="40" y="339"/>
                  </a:lnTo>
                  <a:lnTo>
                    <a:pt x="40" y="331"/>
                  </a:lnTo>
                  <a:lnTo>
                    <a:pt x="42" y="325"/>
                  </a:lnTo>
                  <a:lnTo>
                    <a:pt x="44" y="317"/>
                  </a:lnTo>
                  <a:lnTo>
                    <a:pt x="46" y="311"/>
                  </a:lnTo>
                  <a:lnTo>
                    <a:pt x="46" y="310"/>
                  </a:lnTo>
                  <a:lnTo>
                    <a:pt x="46" y="309"/>
                  </a:lnTo>
                  <a:lnTo>
                    <a:pt x="46" y="305"/>
                  </a:lnTo>
                  <a:lnTo>
                    <a:pt x="46" y="303"/>
                  </a:lnTo>
                  <a:lnTo>
                    <a:pt x="46" y="300"/>
                  </a:lnTo>
                  <a:lnTo>
                    <a:pt x="46" y="298"/>
                  </a:lnTo>
                  <a:lnTo>
                    <a:pt x="45" y="296"/>
                  </a:lnTo>
                  <a:lnTo>
                    <a:pt x="44" y="295"/>
                  </a:lnTo>
                  <a:lnTo>
                    <a:pt x="41" y="296"/>
                  </a:lnTo>
                  <a:lnTo>
                    <a:pt x="36" y="299"/>
                  </a:lnTo>
                  <a:lnTo>
                    <a:pt x="36" y="305"/>
                  </a:lnTo>
                  <a:lnTo>
                    <a:pt x="35" y="304"/>
                  </a:lnTo>
                  <a:lnTo>
                    <a:pt x="35" y="303"/>
                  </a:lnTo>
                  <a:lnTo>
                    <a:pt x="35" y="301"/>
                  </a:lnTo>
                  <a:lnTo>
                    <a:pt x="35" y="300"/>
                  </a:lnTo>
                  <a:lnTo>
                    <a:pt x="36" y="300"/>
                  </a:lnTo>
                  <a:lnTo>
                    <a:pt x="36" y="299"/>
                  </a:lnTo>
                  <a:lnTo>
                    <a:pt x="37" y="296"/>
                  </a:lnTo>
                  <a:lnTo>
                    <a:pt x="39" y="295"/>
                  </a:lnTo>
                  <a:lnTo>
                    <a:pt x="40" y="294"/>
                  </a:lnTo>
                  <a:lnTo>
                    <a:pt x="41" y="293"/>
                  </a:lnTo>
                  <a:lnTo>
                    <a:pt x="42" y="290"/>
                  </a:lnTo>
                  <a:lnTo>
                    <a:pt x="44" y="289"/>
                  </a:lnTo>
                  <a:lnTo>
                    <a:pt x="45" y="289"/>
                  </a:lnTo>
                  <a:lnTo>
                    <a:pt x="46" y="288"/>
                  </a:lnTo>
                  <a:lnTo>
                    <a:pt x="47" y="287"/>
                  </a:lnTo>
                  <a:lnTo>
                    <a:pt x="49" y="287"/>
                  </a:lnTo>
                  <a:lnTo>
                    <a:pt x="55" y="308"/>
                  </a:lnTo>
                  <a:lnTo>
                    <a:pt x="46" y="320"/>
                  </a:lnTo>
                  <a:lnTo>
                    <a:pt x="49" y="324"/>
                  </a:lnTo>
                  <a:lnTo>
                    <a:pt x="54" y="325"/>
                  </a:lnTo>
                  <a:lnTo>
                    <a:pt x="58" y="326"/>
                  </a:lnTo>
                  <a:lnTo>
                    <a:pt x="65" y="326"/>
                  </a:lnTo>
                  <a:lnTo>
                    <a:pt x="70" y="325"/>
                  </a:lnTo>
                  <a:lnTo>
                    <a:pt x="73" y="325"/>
                  </a:lnTo>
                  <a:lnTo>
                    <a:pt x="76" y="326"/>
                  </a:lnTo>
                  <a:lnTo>
                    <a:pt x="77" y="329"/>
                  </a:lnTo>
                  <a:lnTo>
                    <a:pt x="75" y="334"/>
                  </a:lnTo>
                  <a:lnTo>
                    <a:pt x="70" y="341"/>
                  </a:lnTo>
                  <a:lnTo>
                    <a:pt x="71" y="342"/>
                  </a:lnTo>
                  <a:lnTo>
                    <a:pt x="72" y="342"/>
                  </a:lnTo>
                  <a:lnTo>
                    <a:pt x="73" y="342"/>
                  </a:lnTo>
                  <a:lnTo>
                    <a:pt x="75" y="342"/>
                  </a:lnTo>
                  <a:lnTo>
                    <a:pt x="76" y="341"/>
                  </a:lnTo>
                  <a:lnTo>
                    <a:pt x="77" y="341"/>
                  </a:lnTo>
                  <a:lnTo>
                    <a:pt x="77" y="342"/>
                  </a:lnTo>
                  <a:lnTo>
                    <a:pt x="78" y="343"/>
                  </a:lnTo>
                  <a:lnTo>
                    <a:pt x="78" y="346"/>
                  </a:lnTo>
                  <a:lnTo>
                    <a:pt x="72" y="352"/>
                  </a:lnTo>
                  <a:lnTo>
                    <a:pt x="75" y="351"/>
                  </a:lnTo>
                  <a:lnTo>
                    <a:pt x="86" y="362"/>
                  </a:lnTo>
                  <a:lnTo>
                    <a:pt x="85" y="364"/>
                  </a:lnTo>
                  <a:lnTo>
                    <a:pt x="83" y="363"/>
                  </a:lnTo>
                  <a:lnTo>
                    <a:pt x="83" y="362"/>
                  </a:lnTo>
                  <a:lnTo>
                    <a:pt x="82" y="362"/>
                  </a:lnTo>
                  <a:lnTo>
                    <a:pt x="81" y="362"/>
                  </a:lnTo>
                  <a:lnTo>
                    <a:pt x="80" y="361"/>
                  </a:lnTo>
                  <a:lnTo>
                    <a:pt x="78" y="361"/>
                  </a:lnTo>
                  <a:lnTo>
                    <a:pt x="77" y="361"/>
                  </a:lnTo>
                  <a:lnTo>
                    <a:pt x="76" y="361"/>
                  </a:lnTo>
                  <a:lnTo>
                    <a:pt x="72" y="364"/>
                  </a:lnTo>
                  <a:lnTo>
                    <a:pt x="81" y="373"/>
                  </a:lnTo>
                  <a:lnTo>
                    <a:pt x="78" y="373"/>
                  </a:lnTo>
                  <a:lnTo>
                    <a:pt x="78" y="376"/>
                  </a:lnTo>
                  <a:lnTo>
                    <a:pt x="80" y="378"/>
                  </a:lnTo>
                  <a:lnTo>
                    <a:pt x="80" y="381"/>
                  </a:lnTo>
                  <a:lnTo>
                    <a:pt x="81" y="382"/>
                  </a:lnTo>
                  <a:lnTo>
                    <a:pt x="81" y="384"/>
                  </a:lnTo>
                  <a:lnTo>
                    <a:pt x="81" y="386"/>
                  </a:lnTo>
                  <a:lnTo>
                    <a:pt x="82" y="388"/>
                  </a:lnTo>
                  <a:lnTo>
                    <a:pt x="82" y="390"/>
                  </a:lnTo>
                  <a:lnTo>
                    <a:pt x="81" y="392"/>
                  </a:lnTo>
                  <a:lnTo>
                    <a:pt x="81" y="394"/>
                  </a:lnTo>
                  <a:lnTo>
                    <a:pt x="78" y="390"/>
                  </a:lnTo>
                  <a:lnTo>
                    <a:pt x="72" y="397"/>
                  </a:lnTo>
                  <a:lnTo>
                    <a:pt x="87" y="405"/>
                  </a:lnTo>
                  <a:lnTo>
                    <a:pt x="85" y="405"/>
                  </a:lnTo>
                  <a:lnTo>
                    <a:pt x="87" y="418"/>
                  </a:lnTo>
                  <a:lnTo>
                    <a:pt x="81" y="409"/>
                  </a:lnTo>
                  <a:lnTo>
                    <a:pt x="77" y="410"/>
                  </a:lnTo>
                  <a:lnTo>
                    <a:pt x="75" y="413"/>
                  </a:lnTo>
                  <a:lnTo>
                    <a:pt x="75" y="415"/>
                  </a:lnTo>
                  <a:lnTo>
                    <a:pt x="76" y="418"/>
                  </a:lnTo>
                  <a:lnTo>
                    <a:pt x="77" y="419"/>
                  </a:lnTo>
                  <a:lnTo>
                    <a:pt x="80" y="421"/>
                  </a:lnTo>
                  <a:lnTo>
                    <a:pt x="81" y="424"/>
                  </a:lnTo>
                  <a:lnTo>
                    <a:pt x="82" y="426"/>
                  </a:lnTo>
                  <a:lnTo>
                    <a:pt x="82" y="428"/>
                  </a:lnTo>
                  <a:lnTo>
                    <a:pt x="81" y="430"/>
                  </a:lnTo>
                  <a:lnTo>
                    <a:pt x="91" y="430"/>
                  </a:lnTo>
                  <a:lnTo>
                    <a:pt x="89" y="433"/>
                  </a:lnTo>
                  <a:lnTo>
                    <a:pt x="88" y="436"/>
                  </a:lnTo>
                  <a:lnTo>
                    <a:pt x="87" y="440"/>
                  </a:lnTo>
                  <a:lnTo>
                    <a:pt x="87" y="444"/>
                  </a:lnTo>
                  <a:lnTo>
                    <a:pt x="86" y="447"/>
                  </a:lnTo>
                  <a:lnTo>
                    <a:pt x="86" y="451"/>
                  </a:lnTo>
                  <a:lnTo>
                    <a:pt x="85" y="455"/>
                  </a:lnTo>
                  <a:lnTo>
                    <a:pt x="83" y="459"/>
                  </a:lnTo>
                  <a:lnTo>
                    <a:pt x="81" y="461"/>
                  </a:lnTo>
                  <a:lnTo>
                    <a:pt x="78" y="465"/>
                  </a:lnTo>
                  <a:lnTo>
                    <a:pt x="77" y="463"/>
                  </a:lnTo>
                  <a:lnTo>
                    <a:pt x="76" y="463"/>
                  </a:lnTo>
                  <a:lnTo>
                    <a:pt x="76" y="462"/>
                  </a:lnTo>
                  <a:lnTo>
                    <a:pt x="75" y="461"/>
                  </a:lnTo>
                  <a:lnTo>
                    <a:pt x="75" y="460"/>
                  </a:lnTo>
                  <a:lnTo>
                    <a:pt x="75" y="459"/>
                  </a:lnTo>
                  <a:lnTo>
                    <a:pt x="76" y="457"/>
                  </a:lnTo>
                  <a:lnTo>
                    <a:pt x="76" y="456"/>
                  </a:lnTo>
                  <a:lnTo>
                    <a:pt x="76" y="455"/>
                  </a:lnTo>
                  <a:lnTo>
                    <a:pt x="76" y="454"/>
                  </a:lnTo>
                  <a:lnTo>
                    <a:pt x="81" y="454"/>
                  </a:lnTo>
                  <a:lnTo>
                    <a:pt x="81" y="450"/>
                  </a:lnTo>
                  <a:lnTo>
                    <a:pt x="80" y="446"/>
                  </a:lnTo>
                  <a:lnTo>
                    <a:pt x="80" y="442"/>
                  </a:lnTo>
                  <a:lnTo>
                    <a:pt x="77" y="439"/>
                  </a:lnTo>
                  <a:lnTo>
                    <a:pt x="76" y="435"/>
                  </a:lnTo>
                  <a:lnTo>
                    <a:pt x="73" y="431"/>
                  </a:lnTo>
                  <a:lnTo>
                    <a:pt x="71" y="428"/>
                  </a:lnTo>
                  <a:lnTo>
                    <a:pt x="67" y="425"/>
                  </a:lnTo>
                  <a:lnTo>
                    <a:pt x="65" y="423"/>
                  </a:lnTo>
                  <a:lnTo>
                    <a:pt x="61" y="420"/>
                  </a:lnTo>
                  <a:lnTo>
                    <a:pt x="62" y="423"/>
                  </a:lnTo>
                  <a:lnTo>
                    <a:pt x="62" y="426"/>
                  </a:lnTo>
                  <a:lnTo>
                    <a:pt x="61" y="429"/>
                  </a:lnTo>
                  <a:lnTo>
                    <a:pt x="60" y="431"/>
                  </a:lnTo>
                  <a:lnTo>
                    <a:pt x="57" y="434"/>
                  </a:lnTo>
                  <a:lnTo>
                    <a:pt x="55" y="435"/>
                  </a:lnTo>
                  <a:lnTo>
                    <a:pt x="54" y="437"/>
                  </a:lnTo>
                  <a:lnTo>
                    <a:pt x="52" y="439"/>
                  </a:lnTo>
                  <a:lnTo>
                    <a:pt x="51" y="440"/>
                  </a:lnTo>
                  <a:lnTo>
                    <a:pt x="51" y="441"/>
                  </a:lnTo>
                  <a:lnTo>
                    <a:pt x="49" y="445"/>
                  </a:lnTo>
                  <a:lnTo>
                    <a:pt x="50" y="446"/>
                  </a:lnTo>
                  <a:lnTo>
                    <a:pt x="50" y="447"/>
                  </a:lnTo>
                  <a:lnTo>
                    <a:pt x="51" y="447"/>
                  </a:lnTo>
                  <a:lnTo>
                    <a:pt x="52" y="447"/>
                  </a:lnTo>
                  <a:lnTo>
                    <a:pt x="54" y="447"/>
                  </a:lnTo>
                  <a:lnTo>
                    <a:pt x="55" y="447"/>
                  </a:lnTo>
                  <a:lnTo>
                    <a:pt x="56" y="447"/>
                  </a:lnTo>
                  <a:lnTo>
                    <a:pt x="58" y="447"/>
                  </a:lnTo>
                  <a:lnTo>
                    <a:pt x="60" y="447"/>
                  </a:lnTo>
                  <a:lnTo>
                    <a:pt x="61" y="447"/>
                  </a:lnTo>
                  <a:lnTo>
                    <a:pt x="62" y="447"/>
                  </a:lnTo>
                  <a:lnTo>
                    <a:pt x="62" y="446"/>
                  </a:lnTo>
                  <a:lnTo>
                    <a:pt x="63" y="445"/>
                  </a:lnTo>
                  <a:lnTo>
                    <a:pt x="63" y="444"/>
                  </a:lnTo>
                  <a:lnTo>
                    <a:pt x="63" y="442"/>
                  </a:lnTo>
                  <a:lnTo>
                    <a:pt x="63" y="441"/>
                  </a:lnTo>
                  <a:lnTo>
                    <a:pt x="63" y="440"/>
                  </a:lnTo>
                  <a:lnTo>
                    <a:pt x="63" y="439"/>
                  </a:lnTo>
                  <a:lnTo>
                    <a:pt x="70" y="445"/>
                  </a:lnTo>
                  <a:lnTo>
                    <a:pt x="67" y="446"/>
                  </a:lnTo>
                  <a:lnTo>
                    <a:pt x="66" y="447"/>
                  </a:lnTo>
                  <a:lnTo>
                    <a:pt x="65" y="449"/>
                  </a:lnTo>
                  <a:lnTo>
                    <a:pt x="65" y="451"/>
                  </a:lnTo>
                  <a:lnTo>
                    <a:pt x="65" y="452"/>
                  </a:lnTo>
                  <a:lnTo>
                    <a:pt x="65" y="455"/>
                  </a:lnTo>
                  <a:lnTo>
                    <a:pt x="66" y="456"/>
                  </a:lnTo>
                  <a:lnTo>
                    <a:pt x="67" y="457"/>
                  </a:lnTo>
                  <a:lnTo>
                    <a:pt x="68" y="459"/>
                  </a:lnTo>
                  <a:lnTo>
                    <a:pt x="70" y="460"/>
                  </a:lnTo>
                  <a:lnTo>
                    <a:pt x="68" y="459"/>
                  </a:lnTo>
                  <a:lnTo>
                    <a:pt x="67" y="459"/>
                  </a:lnTo>
                  <a:lnTo>
                    <a:pt x="66" y="459"/>
                  </a:lnTo>
                  <a:lnTo>
                    <a:pt x="63" y="459"/>
                  </a:lnTo>
                  <a:lnTo>
                    <a:pt x="62" y="459"/>
                  </a:lnTo>
                  <a:lnTo>
                    <a:pt x="61" y="459"/>
                  </a:lnTo>
                  <a:lnTo>
                    <a:pt x="58" y="460"/>
                  </a:lnTo>
                  <a:lnTo>
                    <a:pt x="57" y="461"/>
                  </a:lnTo>
                  <a:lnTo>
                    <a:pt x="56" y="461"/>
                  </a:lnTo>
                  <a:lnTo>
                    <a:pt x="55" y="462"/>
                  </a:lnTo>
                  <a:lnTo>
                    <a:pt x="61" y="461"/>
                  </a:lnTo>
                  <a:lnTo>
                    <a:pt x="65" y="461"/>
                  </a:lnTo>
                  <a:lnTo>
                    <a:pt x="68" y="463"/>
                  </a:lnTo>
                  <a:lnTo>
                    <a:pt x="70" y="467"/>
                  </a:lnTo>
                  <a:lnTo>
                    <a:pt x="71" y="472"/>
                  </a:lnTo>
                  <a:lnTo>
                    <a:pt x="72" y="478"/>
                  </a:lnTo>
                  <a:lnTo>
                    <a:pt x="72" y="483"/>
                  </a:lnTo>
                  <a:lnTo>
                    <a:pt x="72" y="489"/>
                  </a:lnTo>
                  <a:lnTo>
                    <a:pt x="72" y="494"/>
                  </a:lnTo>
                  <a:lnTo>
                    <a:pt x="72" y="498"/>
                  </a:lnTo>
                  <a:lnTo>
                    <a:pt x="93" y="494"/>
                  </a:lnTo>
                  <a:lnTo>
                    <a:pt x="93" y="504"/>
                  </a:lnTo>
                  <a:lnTo>
                    <a:pt x="76" y="498"/>
                  </a:lnTo>
                  <a:lnTo>
                    <a:pt x="75" y="501"/>
                  </a:lnTo>
                  <a:lnTo>
                    <a:pt x="75" y="503"/>
                  </a:lnTo>
                  <a:lnTo>
                    <a:pt x="72" y="504"/>
                  </a:lnTo>
                  <a:lnTo>
                    <a:pt x="71" y="506"/>
                  </a:lnTo>
                  <a:lnTo>
                    <a:pt x="70" y="506"/>
                  </a:lnTo>
                  <a:lnTo>
                    <a:pt x="67" y="507"/>
                  </a:lnTo>
                  <a:lnTo>
                    <a:pt x="66" y="507"/>
                  </a:lnTo>
                  <a:lnTo>
                    <a:pt x="63" y="508"/>
                  </a:lnTo>
                  <a:lnTo>
                    <a:pt x="62" y="510"/>
                  </a:lnTo>
                  <a:lnTo>
                    <a:pt x="61" y="513"/>
                  </a:lnTo>
                  <a:lnTo>
                    <a:pt x="62" y="514"/>
                  </a:lnTo>
                  <a:lnTo>
                    <a:pt x="65" y="515"/>
                  </a:lnTo>
                  <a:lnTo>
                    <a:pt x="67" y="515"/>
                  </a:lnTo>
                  <a:lnTo>
                    <a:pt x="70" y="515"/>
                  </a:lnTo>
                  <a:lnTo>
                    <a:pt x="71" y="514"/>
                  </a:lnTo>
                  <a:lnTo>
                    <a:pt x="73" y="513"/>
                  </a:lnTo>
                  <a:lnTo>
                    <a:pt x="76" y="512"/>
                  </a:lnTo>
                  <a:lnTo>
                    <a:pt x="77" y="510"/>
                  </a:lnTo>
                  <a:lnTo>
                    <a:pt x="80" y="508"/>
                  </a:lnTo>
                  <a:lnTo>
                    <a:pt x="81" y="507"/>
                  </a:lnTo>
                  <a:lnTo>
                    <a:pt x="80" y="510"/>
                  </a:lnTo>
                  <a:lnTo>
                    <a:pt x="80" y="514"/>
                  </a:lnTo>
                  <a:lnTo>
                    <a:pt x="81" y="517"/>
                  </a:lnTo>
                  <a:lnTo>
                    <a:pt x="82" y="519"/>
                  </a:lnTo>
                  <a:lnTo>
                    <a:pt x="85" y="520"/>
                  </a:lnTo>
                  <a:lnTo>
                    <a:pt x="87" y="523"/>
                  </a:lnTo>
                  <a:lnTo>
                    <a:pt x="89" y="523"/>
                  </a:lnTo>
                  <a:lnTo>
                    <a:pt x="92" y="524"/>
                  </a:lnTo>
                  <a:lnTo>
                    <a:pt x="93" y="524"/>
                  </a:lnTo>
                  <a:lnTo>
                    <a:pt x="96" y="524"/>
                  </a:lnTo>
                  <a:lnTo>
                    <a:pt x="93" y="534"/>
                  </a:lnTo>
                  <a:lnTo>
                    <a:pt x="92" y="534"/>
                  </a:lnTo>
                  <a:lnTo>
                    <a:pt x="91" y="533"/>
                  </a:lnTo>
                  <a:lnTo>
                    <a:pt x="89" y="533"/>
                  </a:lnTo>
                  <a:lnTo>
                    <a:pt x="88" y="533"/>
                  </a:lnTo>
                  <a:lnTo>
                    <a:pt x="87" y="531"/>
                  </a:lnTo>
                  <a:lnTo>
                    <a:pt x="86" y="531"/>
                  </a:lnTo>
                  <a:lnTo>
                    <a:pt x="86" y="530"/>
                  </a:lnTo>
                  <a:lnTo>
                    <a:pt x="85" y="529"/>
                  </a:lnTo>
                  <a:lnTo>
                    <a:pt x="85" y="528"/>
                  </a:lnTo>
                  <a:lnTo>
                    <a:pt x="83" y="529"/>
                  </a:lnTo>
                  <a:lnTo>
                    <a:pt x="81" y="529"/>
                  </a:lnTo>
                  <a:lnTo>
                    <a:pt x="78" y="529"/>
                  </a:lnTo>
                  <a:lnTo>
                    <a:pt x="75" y="528"/>
                  </a:lnTo>
                  <a:lnTo>
                    <a:pt x="71" y="528"/>
                  </a:lnTo>
                  <a:lnTo>
                    <a:pt x="68" y="527"/>
                  </a:lnTo>
                  <a:lnTo>
                    <a:pt x="66" y="527"/>
                  </a:lnTo>
                  <a:lnTo>
                    <a:pt x="65" y="529"/>
                  </a:lnTo>
                  <a:lnTo>
                    <a:pt x="65" y="531"/>
                  </a:lnTo>
                  <a:lnTo>
                    <a:pt x="66" y="536"/>
                  </a:lnTo>
                  <a:lnTo>
                    <a:pt x="66" y="538"/>
                  </a:lnTo>
                  <a:lnTo>
                    <a:pt x="65" y="538"/>
                  </a:lnTo>
                  <a:lnTo>
                    <a:pt x="63" y="539"/>
                  </a:lnTo>
                  <a:lnTo>
                    <a:pt x="62" y="540"/>
                  </a:lnTo>
                  <a:lnTo>
                    <a:pt x="62" y="541"/>
                  </a:lnTo>
                  <a:lnTo>
                    <a:pt x="61" y="541"/>
                  </a:lnTo>
                  <a:lnTo>
                    <a:pt x="61" y="543"/>
                  </a:lnTo>
                  <a:lnTo>
                    <a:pt x="61" y="544"/>
                  </a:lnTo>
                  <a:lnTo>
                    <a:pt x="61" y="545"/>
                  </a:lnTo>
                  <a:lnTo>
                    <a:pt x="63" y="546"/>
                  </a:lnTo>
                  <a:lnTo>
                    <a:pt x="66" y="546"/>
                  </a:lnTo>
                  <a:lnTo>
                    <a:pt x="68" y="546"/>
                  </a:lnTo>
                  <a:lnTo>
                    <a:pt x="70" y="546"/>
                  </a:lnTo>
                  <a:lnTo>
                    <a:pt x="72" y="545"/>
                  </a:lnTo>
                  <a:lnTo>
                    <a:pt x="75" y="544"/>
                  </a:lnTo>
                  <a:lnTo>
                    <a:pt x="76" y="541"/>
                  </a:lnTo>
                  <a:lnTo>
                    <a:pt x="77" y="540"/>
                  </a:lnTo>
                  <a:lnTo>
                    <a:pt x="80" y="538"/>
                  </a:lnTo>
                  <a:lnTo>
                    <a:pt x="81" y="536"/>
                  </a:lnTo>
                  <a:lnTo>
                    <a:pt x="82" y="540"/>
                  </a:lnTo>
                  <a:lnTo>
                    <a:pt x="82" y="543"/>
                  </a:lnTo>
                  <a:lnTo>
                    <a:pt x="81" y="544"/>
                  </a:lnTo>
                  <a:lnTo>
                    <a:pt x="80" y="545"/>
                  </a:lnTo>
                  <a:lnTo>
                    <a:pt x="77" y="546"/>
                  </a:lnTo>
                  <a:lnTo>
                    <a:pt x="76" y="548"/>
                  </a:lnTo>
                  <a:lnTo>
                    <a:pt x="75" y="549"/>
                  </a:lnTo>
                  <a:lnTo>
                    <a:pt x="75" y="550"/>
                  </a:lnTo>
                  <a:lnTo>
                    <a:pt x="77" y="551"/>
                  </a:lnTo>
                  <a:lnTo>
                    <a:pt x="81" y="554"/>
                  </a:lnTo>
                  <a:lnTo>
                    <a:pt x="81" y="555"/>
                  </a:lnTo>
                  <a:lnTo>
                    <a:pt x="80" y="556"/>
                  </a:lnTo>
                  <a:lnTo>
                    <a:pt x="78" y="556"/>
                  </a:lnTo>
                  <a:lnTo>
                    <a:pt x="76" y="557"/>
                  </a:lnTo>
                  <a:lnTo>
                    <a:pt x="73" y="559"/>
                  </a:lnTo>
                  <a:lnTo>
                    <a:pt x="71" y="560"/>
                  </a:lnTo>
                  <a:lnTo>
                    <a:pt x="67" y="561"/>
                  </a:lnTo>
                  <a:lnTo>
                    <a:pt x="65" y="562"/>
                  </a:lnTo>
                  <a:lnTo>
                    <a:pt x="62" y="564"/>
                  </a:lnTo>
                  <a:lnTo>
                    <a:pt x="61" y="566"/>
                  </a:lnTo>
                  <a:lnTo>
                    <a:pt x="62" y="570"/>
                  </a:lnTo>
                  <a:lnTo>
                    <a:pt x="65" y="572"/>
                  </a:lnTo>
                  <a:lnTo>
                    <a:pt x="67" y="574"/>
                  </a:lnTo>
                  <a:lnTo>
                    <a:pt x="70" y="575"/>
                  </a:lnTo>
                  <a:lnTo>
                    <a:pt x="73" y="576"/>
                  </a:lnTo>
                  <a:lnTo>
                    <a:pt x="76" y="577"/>
                  </a:lnTo>
                  <a:lnTo>
                    <a:pt x="80" y="577"/>
                  </a:lnTo>
                  <a:lnTo>
                    <a:pt x="82" y="578"/>
                  </a:lnTo>
                  <a:lnTo>
                    <a:pt x="86" y="578"/>
                  </a:lnTo>
                  <a:lnTo>
                    <a:pt x="89" y="580"/>
                  </a:lnTo>
                  <a:lnTo>
                    <a:pt x="91" y="580"/>
                  </a:lnTo>
                  <a:lnTo>
                    <a:pt x="92" y="580"/>
                  </a:lnTo>
                  <a:lnTo>
                    <a:pt x="93" y="578"/>
                  </a:lnTo>
                  <a:lnTo>
                    <a:pt x="94" y="578"/>
                  </a:lnTo>
                  <a:lnTo>
                    <a:pt x="96" y="578"/>
                  </a:lnTo>
                  <a:lnTo>
                    <a:pt x="93" y="581"/>
                  </a:lnTo>
                  <a:lnTo>
                    <a:pt x="92" y="581"/>
                  </a:lnTo>
                  <a:lnTo>
                    <a:pt x="92" y="580"/>
                  </a:lnTo>
                  <a:lnTo>
                    <a:pt x="91" y="580"/>
                  </a:lnTo>
                  <a:lnTo>
                    <a:pt x="89" y="580"/>
                  </a:lnTo>
                  <a:lnTo>
                    <a:pt x="87" y="580"/>
                  </a:lnTo>
                  <a:lnTo>
                    <a:pt x="86" y="580"/>
                  </a:lnTo>
                  <a:lnTo>
                    <a:pt x="85" y="580"/>
                  </a:lnTo>
                  <a:lnTo>
                    <a:pt x="82" y="580"/>
                  </a:lnTo>
                  <a:lnTo>
                    <a:pt x="81" y="581"/>
                  </a:lnTo>
                  <a:lnTo>
                    <a:pt x="80" y="581"/>
                  </a:lnTo>
                  <a:lnTo>
                    <a:pt x="78" y="582"/>
                  </a:lnTo>
                  <a:lnTo>
                    <a:pt x="77" y="583"/>
                  </a:lnTo>
                  <a:lnTo>
                    <a:pt x="76" y="585"/>
                  </a:lnTo>
                  <a:lnTo>
                    <a:pt x="76" y="587"/>
                  </a:lnTo>
                  <a:lnTo>
                    <a:pt x="77" y="588"/>
                  </a:lnTo>
                  <a:lnTo>
                    <a:pt x="77" y="590"/>
                  </a:lnTo>
                  <a:lnTo>
                    <a:pt x="78" y="591"/>
                  </a:lnTo>
                  <a:lnTo>
                    <a:pt x="80" y="591"/>
                  </a:lnTo>
                  <a:lnTo>
                    <a:pt x="82" y="592"/>
                  </a:lnTo>
                  <a:lnTo>
                    <a:pt x="83" y="592"/>
                  </a:lnTo>
                  <a:lnTo>
                    <a:pt x="85" y="593"/>
                  </a:lnTo>
                  <a:lnTo>
                    <a:pt x="87" y="593"/>
                  </a:lnTo>
                  <a:lnTo>
                    <a:pt x="88" y="593"/>
                  </a:lnTo>
                  <a:lnTo>
                    <a:pt x="91" y="593"/>
                  </a:lnTo>
                  <a:lnTo>
                    <a:pt x="91" y="592"/>
                  </a:lnTo>
                  <a:lnTo>
                    <a:pt x="92" y="591"/>
                  </a:lnTo>
                  <a:lnTo>
                    <a:pt x="92" y="590"/>
                  </a:lnTo>
                  <a:lnTo>
                    <a:pt x="93" y="590"/>
                  </a:lnTo>
                  <a:lnTo>
                    <a:pt x="91" y="593"/>
                  </a:lnTo>
                  <a:lnTo>
                    <a:pt x="88" y="597"/>
                  </a:lnTo>
                  <a:lnTo>
                    <a:pt x="88" y="603"/>
                  </a:lnTo>
                  <a:lnTo>
                    <a:pt x="88" y="608"/>
                  </a:lnTo>
                  <a:lnTo>
                    <a:pt x="88" y="613"/>
                  </a:lnTo>
                  <a:lnTo>
                    <a:pt x="88" y="619"/>
                  </a:lnTo>
                  <a:lnTo>
                    <a:pt x="88" y="624"/>
                  </a:lnTo>
                  <a:lnTo>
                    <a:pt x="86" y="628"/>
                  </a:lnTo>
                  <a:lnTo>
                    <a:pt x="82" y="630"/>
                  </a:lnTo>
                  <a:lnTo>
                    <a:pt x="77" y="632"/>
                  </a:lnTo>
                  <a:lnTo>
                    <a:pt x="70" y="632"/>
                  </a:lnTo>
                  <a:lnTo>
                    <a:pt x="63" y="613"/>
                  </a:lnTo>
                  <a:lnTo>
                    <a:pt x="54" y="617"/>
                  </a:lnTo>
                  <a:lnTo>
                    <a:pt x="54" y="618"/>
                  </a:lnTo>
                  <a:lnTo>
                    <a:pt x="52" y="618"/>
                  </a:lnTo>
                  <a:lnTo>
                    <a:pt x="51" y="619"/>
                  </a:lnTo>
                  <a:lnTo>
                    <a:pt x="50" y="619"/>
                  </a:lnTo>
                  <a:lnTo>
                    <a:pt x="49" y="619"/>
                  </a:lnTo>
                  <a:lnTo>
                    <a:pt x="54" y="617"/>
                  </a:lnTo>
                  <a:lnTo>
                    <a:pt x="55" y="616"/>
                  </a:lnTo>
                  <a:lnTo>
                    <a:pt x="56" y="614"/>
                  </a:lnTo>
                  <a:lnTo>
                    <a:pt x="56" y="613"/>
                  </a:lnTo>
                  <a:lnTo>
                    <a:pt x="57" y="613"/>
                  </a:lnTo>
                  <a:lnTo>
                    <a:pt x="51" y="604"/>
                  </a:lnTo>
                  <a:lnTo>
                    <a:pt x="46" y="613"/>
                  </a:lnTo>
                  <a:lnTo>
                    <a:pt x="44" y="611"/>
                  </a:lnTo>
                  <a:lnTo>
                    <a:pt x="42" y="607"/>
                  </a:lnTo>
                  <a:lnTo>
                    <a:pt x="41" y="604"/>
                  </a:lnTo>
                  <a:lnTo>
                    <a:pt x="41" y="601"/>
                  </a:lnTo>
                  <a:lnTo>
                    <a:pt x="40" y="597"/>
                  </a:lnTo>
                  <a:lnTo>
                    <a:pt x="40" y="593"/>
                  </a:lnTo>
                  <a:lnTo>
                    <a:pt x="40" y="590"/>
                  </a:lnTo>
                  <a:lnTo>
                    <a:pt x="40" y="587"/>
                  </a:lnTo>
                  <a:lnTo>
                    <a:pt x="41" y="583"/>
                  </a:lnTo>
                  <a:lnTo>
                    <a:pt x="42" y="581"/>
                  </a:lnTo>
                  <a:lnTo>
                    <a:pt x="46" y="583"/>
                  </a:lnTo>
                  <a:lnTo>
                    <a:pt x="51" y="578"/>
                  </a:lnTo>
                  <a:lnTo>
                    <a:pt x="45" y="575"/>
                  </a:lnTo>
                  <a:lnTo>
                    <a:pt x="40" y="571"/>
                  </a:lnTo>
                  <a:lnTo>
                    <a:pt x="37" y="567"/>
                  </a:lnTo>
                  <a:lnTo>
                    <a:pt x="35" y="564"/>
                  </a:lnTo>
                  <a:lnTo>
                    <a:pt x="35" y="559"/>
                  </a:lnTo>
                  <a:lnTo>
                    <a:pt x="36" y="554"/>
                  </a:lnTo>
                  <a:lnTo>
                    <a:pt x="36" y="549"/>
                  </a:lnTo>
                  <a:lnTo>
                    <a:pt x="37" y="544"/>
                  </a:lnTo>
                  <a:lnTo>
                    <a:pt x="39" y="538"/>
                  </a:lnTo>
                  <a:lnTo>
                    <a:pt x="40" y="530"/>
                  </a:lnTo>
                  <a:lnTo>
                    <a:pt x="34" y="525"/>
                  </a:lnTo>
                  <a:lnTo>
                    <a:pt x="29" y="535"/>
                  </a:lnTo>
                  <a:lnTo>
                    <a:pt x="28" y="538"/>
                  </a:lnTo>
                  <a:lnTo>
                    <a:pt x="25" y="536"/>
                  </a:lnTo>
                  <a:lnTo>
                    <a:pt x="26" y="536"/>
                  </a:lnTo>
                  <a:lnTo>
                    <a:pt x="28" y="536"/>
                  </a:lnTo>
                  <a:lnTo>
                    <a:pt x="28" y="535"/>
                  </a:lnTo>
                  <a:lnTo>
                    <a:pt x="29" y="535"/>
                  </a:lnTo>
                  <a:lnTo>
                    <a:pt x="29" y="534"/>
                  </a:lnTo>
                  <a:lnTo>
                    <a:pt x="28" y="533"/>
                  </a:lnTo>
                  <a:lnTo>
                    <a:pt x="26" y="531"/>
                  </a:lnTo>
                  <a:lnTo>
                    <a:pt x="25" y="530"/>
                  </a:lnTo>
                  <a:lnTo>
                    <a:pt x="23" y="529"/>
                  </a:lnTo>
                  <a:lnTo>
                    <a:pt x="23" y="527"/>
                  </a:lnTo>
                  <a:lnTo>
                    <a:pt x="21" y="525"/>
                  </a:lnTo>
                  <a:lnTo>
                    <a:pt x="23" y="523"/>
                  </a:lnTo>
                  <a:lnTo>
                    <a:pt x="24" y="522"/>
                  </a:lnTo>
                  <a:lnTo>
                    <a:pt x="28" y="519"/>
                  </a:lnTo>
                  <a:lnTo>
                    <a:pt x="31" y="522"/>
                  </a:lnTo>
                  <a:lnTo>
                    <a:pt x="32" y="518"/>
                  </a:lnTo>
                  <a:lnTo>
                    <a:pt x="32" y="514"/>
                  </a:lnTo>
                  <a:lnTo>
                    <a:pt x="31" y="512"/>
                  </a:lnTo>
                  <a:lnTo>
                    <a:pt x="30" y="508"/>
                  </a:lnTo>
                  <a:lnTo>
                    <a:pt x="29" y="506"/>
                  </a:lnTo>
                  <a:lnTo>
                    <a:pt x="26" y="503"/>
                  </a:lnTo>
                  <a:lnTo>
                    <a:pt x="25" y="501"/>
                  </a:lnTo>
                  <a:lnTo>
                    <a:pt x="23" y="497"/>
                  </a:lnTo>
                  <a:lnTo>
                    <a:pt x="20" y="494"/>
                  </a:lnTo>
                  <a:lnTo>
                    <a:pt x="19" y="492"/>
                  </a:lnTo>
                  <a:lnTo>
                    <a:pt x="18" y="491"/>
                  </a:lnTo>
                  <a:lnTo>
                    <a:pt x="16" y="489"/>
                  </a:lnTo>
                  <a:lnTo>
                    <a:pt x="16" y="488"/>
                  </a:lnTo>
                  <a:lnTo>
                    <a:pt x="16" y="487"/>
                  </a:lnTo>
                  <a:lnTo>
                    <a:pt x="16" y="486"/>
                  </a:lnTo>
                  <a:lnTo>
                    <a:pt x="16" y="487"/>
                  </a:lnTo>
                  <a:lnTo>
                    <a:pt x="16" y="488"/>
                  </a:lnTo>
                  <a:lnTo>
                    <a:pt x="18" y="488"/>
                  </a:lnTo>
                  <a:lnTo>
                    <a:pt x="18" y="489"/>
                  </a:lnTo>
                  <a:lnTo>
                    <a:pt x="18" y="491"/>
                  </a:lnTo>
                  <a:lnTo>
                    <a:pt x="19" y="491"/>
                  </a:lnTo>
                  <a:lnTo>
                    <a:pt x="19" y="492"/>
                  </a:lnTo>
                  <a:lnTo>
                    <a:pt x="25" y="492"/>
                  </a:lnTo>
                  <a:lnTo>
                    <a:pt x="28" y="475"/>
                  </a:lnTo>
                  <a:lnTo>
                    <a:pt x="30" y="477"/>
                  </a:lnTo>
                  <a:lnTo>
                    <a:pt x="30" y="481"/>
                  </a:lnTo>
                  <a:lnTo>
                    <a:pt x="31" y="483"/>
                  </a:lnTo>
                  <a:lnTo>
                    <a:pt x="31" y="486"/>
                  </a:lnTo>
                  <a:lnTo>
                    <a:pt x="31" y="488"/>
                  </a:lnTo>
                  <a:lnTo>
                    <a:pt x="31" y="491"/>
                  </a:lnTo>
                  <a:lnTo>
                    <a:pt x="31" y="493"/>
                  </a:lnTo>
                  <a:lnTo>
                    <a:pt x="34" y="496"/>
                  </a:lnTo>
                  <a:lnTo>
                    <a:pt x="36" y="497"/>
                  </a:lnTo>
                  <a:lnTo>
                    <a:pt x="40" y="498"/>
                  </a:lnTo>
                  <a:lnTo>
                    <a:pt x="46" y="492"/>
                  </a:lnTo>
                  <a:lnTo>
                    <a:pt x="40" y="486"/>
                  </a:lnTo>
                  <a:lnTo>
                    <a:pt x="49" y="477"/>
                  </a:lnTo>
                  <a:lnTo>
                    <a:pt x="34" y="460"/>
                  </a:lnTo>
                  <a:lnTo>
                    <a:pt x="32" y="465"/>
                  </a:lnTo>
                  <a:lnTo>
                    <a:pt x="30" y="467"/>
                  </a:lnTo>
                  <a:lnTo>
                    <a:pt x="28" y="468"/>
                  </a:lnTo>
                  <a:lnTo>
                    <a:pt x="25" y="468"/>
                  </a:lnTo>
                  <a:lnTo>
                    <a:pt x="21" y="467"/>
                  </a:lnTo>
                  <a:lnTo>
                    <a:pt x="19" y="467"/>
                  </a:lnTo>
                  <a:lnTo>
                    <a:pt x="16" y="467"/>
                  </a:lnTo>
                  <a:lnTo>
                    <a:pt x="15" y="470"/>
                  </a:lnTo>
                  <a:lnTo>
                    <a:pt x="15" y="473"/>
                  </a:lnTo>
                  <a:lnTo>
                    <a:pt x="16" y="480"/>
                  </a:lnTo>
                  <a:lnTo>
                    <a:pt x="15" y="476"/>
                  </a:lnTo>
                  <a:lnTo>
                    <a:pt x="14" y="472"/>
                  </a:lnTo>
                  <a:lnTo>
                    <a:pt x="13" y="467"/>
                  </a:lnTo>
                  <a:lnTo>
                    <a:pt x="13" y="463"/>
                  </a:lnTo>
                  <a:lnTo>
                    <a:pt x="14" y="460"/>
                  </a:lnTo>
                  <a:lnTo>
                    <a:pt x="14" y="455"/>
                  </a:lnTo>
                  <a:lnTo>
                    <a:pt x="15" y="452"/>
                  </a:lnTo>
                  <a:lnTo>
                    <a:pt x="18" y="449"/>
                  </a:lnTo>
                  <a:lnTo>
                    <a:pt x="19" y="446"/>
                  </a:lnTo>
                  <a:lnTo>
                    <a:pt x="21" y="445"/>
                  </a:lnTo>
                  <a:close/>
                  <a:moveTo>
                    <a:pt x="91" y="486"/>
                  </a:moveTo>
                  <a:lnTo>
                    <a:pt x="89" y="486"/>
                  </a:lnTo>
                  <a:lnTo>
                    <a:pt x="87" y="486"/>
                  </a:lnTo>
                  <a:lnTo>
                    <a:pt x="86" y="484"/>
                  </a:lnTo>
                  <a:lnTo>
                    <a:pt x="85" y="484"/>
                  </a:lnTo>
                  <a:lnTo>
                    <a:pt x="83" y="484"/>
                  </a:lnTo>
                  <a:lnTo>
                    <a:pt x="82" y="484"/>
                  </a:lnTo>
                  <a:lnTo>
                    <a:pt x="81" y="484"/>
                  </a:lnTo>
                  <a:lnTo>
                    <a:pt x="80" y="484"/>
                  </a:lnTo>
                  <a:lnTo>
                    <a:pt x="78" y="484"/>
                  </a:lnTo>
                  <a:lnTo>
                    <a:pt x="78" y="486"/>
                  </a:lnTo>
                  <a:lnTo>
                    <a:pt x="78" y="484"/>
                  </a:lnTo>
                  <a:lnTo>
                    <a:pt x="85" y="465"/>
                  </a:lnTo>
                  <a:lnTo>
                    <a:pt x="87" y="466"/>
                  </a:lnTo>
                  <a:lnTo>
                    <a:pt x="88" y="467"/>
                  </a:lnTo>
                  <a:lnTo>
                    <a:pt x="89" y="470"/>
                  </a:lnTo>
                  <a:lnTo>
                    <a:pt x="91" y="472"/>
                  </a:lnTo>
                  <a:lnTo>
                    <a:pt x="91" y="475"/>
                  </a:lnTo>
                  <a:lnTo>
                    <a:pt x="92" y="477"/>
                  </a:lnTo>
                  <a:lnTo>
                    <a:pt x="92" y="480"/>
                  </a:lnTo>
                  <a:lnTo>
                    <a:pt x="91" y="482"/>
                  </a:lnTo>
                  <a:lnTo>
                    <a:pt x="91" y="484"/>
                  </a:lnTo>
                  <a:lnTo>
                    <a:pt x="91" y="486"/>
                  </a:lnTo>
                  <a:close/>
                  <a:moveTo>
                    <a:pt x="99" y="564"/>
                  </a:moveTo>
                  <a:lnTo>
                    <a:pt x="91" y="566"/>
                  </a:lnTo>
                  <a:lnTo>
                    <a:pt x="93" y="557"/>
                  </a:lnTo>
                  <a:lnTo>
                    <a:pt x="99" y="56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0" name="Freeform 205"/>
            <p:cNvSpPr>
              <a:spLocks/>
            </p:cNvSpPr>
            <p:nvPr/>
          </p:nvSpPr>
          <p:spPr bwMode="auto">
            <a:xfrm>
              <a:off x="2503" y="1202"/>
              <a:ext cx="1" cy="5"/>
            </a:xfrm>
            <a:custGeom>
              <a:avLst/>
              <a:gdLst>
                <a:gd name="T0" fmla="*/ 0 w 1"/>
                <a:gd name="T1" fmla="*/ 0 h 8"/>
                <a:gd name="T2" fmla="*/ 0 w 1"/>
                <a:gd name="T3" fmla="*/ 1 h 8"/>
                <a:gd name="T4" fmla="*/ 0 w 1"/>
                <a:gd name="T5" fmla="*/ 1 h 8"/>
                <a:gd name="T6" fmla="*/ 0 w 1"/>
                <a:gd name="T7" fmla="*/ 1 h 8"/>
                <a:gd name="T8" fmla="*/ 0 w 1"/>
                <a:gd name="T9" fmla="*/ 2 h 8"/>
                <a:gd name="T10" fmla="*/ 0 w 1"/>
                <a:gd name="T11" fmla="*/ 2 h 8"/>
                <a:gd name="T12" fmla="*/ 0 w 1"/>
                <a:gd name="T13" fmla="*/ 3 h 8"/>
                <a:gd name="T14" fmla="*/ 0 w 1"/>
                <a:gd name="T15" fmla="*/ 4 h 8"/>
                <a:gd name="T16" fmla="*/ 0 w 1"/>
                <a:gd name="T17" fmla="*/ 4 h 8"/>
                <a:gd name="T18" fmla="*/ 0 w 1"/>
                <a:gd name="T19" fmla="*/ 4 h 8"/>
                <a:gd name="T20" fmla="*/ 0 w 1"/>
                <a:gd name="T21" fmla="*/ 5 h 8"/>
                <a:gd name="T22" fmla="*/ 0 w 1"/>
                <a:gd name="T23" fmla="*/ 4 h 8"/>
                <a:gd name="T24" fmla="*/ 0 w 1"/>
                <a:gd name="T25" fmla="*/ 4 h 8"/>
                <a:gd name="T26" fmla="*/ 0 w 1"/>
                <a:gd name="T27" fmla="*/ 4 h 8"/>
                <a:gd name="T28" fmla="*/ 0 w 1"/>
                <a:gd name="T29" fmla="*/ 3 h 8"/>
                <a:gd name="T30" fmla="*/ 0 w 1"/>
                <a:gd name="T31" fmla="*/ 2 h 8"/>
                <a:gd name="T32" fmla="*/ 0 w 1"/>
                <a:gd name="T33" fmla="*/ 2 h 8"/>
                <a:gd name="T34" fmla="*/ 0 w 1"/>
                <a:gd name="T35" fmla="*/ 1 h 8"/>
                <a:gd name="T36" fmla="*/ 0 w 1"/>
                <a:gd name="T37" fmla="*/ 1 h 8"/>
                <a:gd name="T38" fmla="*/ 0 w 1"/>
                <a:gd name="T39" fmla="*/ 1 h 8"/>
                <a:gd name="T40" fmla="*/ 0 w 1"/>
                <a:gd name="T41" fmla="*/ 0 h 8"/>
                <a:gd name="T42" fmla="*/ 0 w 1"/>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8">
                  <a:moveTo>
                    <a:pt x="0" y="0"/>
                  </a:moveTo>
                  <a:lnTo>
                    <a:pt x="0" y="1"/>
                  </a:lnTo>
                  <a:lnTo>
                    <a:pt x="0" y="2"/>
                  </a:lnTo>
                  <a:lnTo>
                    <a:pt x="0" y="3"/>
                  </a:lnTo>
                  <a:lnTo>
                    <a:pt x="0" y="5"/>
                  </a:lnTo>
                  <a:lnTo>
                    <a:pt x="0" y="6"/>
                  </a:lnTo>
                  <a:lnTo>
                    <a:pt x="0" y="7"/>
                  </a:lnTo>
                  <a:lnTo>
                    <a:pt x="0" y="8"/>
                  </a:lnTo>
                  <a:lnTo>
                    <a:pt x="0" y="7"/>
                  </a:lnTo>
                  <a:lnTo>
                    <a:pt x="0" y="6"/>
                  </a:lnTo>
                  <a:lnTo>
                    <a:pt x="0" y="5"/>
                  </a:lnTo>
                  <a:lnTo>
                    <a:pt x="0" y="3"/>
                  </a:lnTo>
                  <a:lnTo>
                    <a:pt x="0" y="2"/>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1" name="Freeform 206"/>
            <p:cNvSpPr>
              <a:spLocks noEditPoints="1"/>
            </p:cNvSpPr>
            <p:nvPr/>
          </p:nvSpPr>
          <p:spPr bwMode="auto">
            <a:xfrm>
              <a:off x="2586" y="1168"/>
              <a:ext cx="61" cy="70"/>
            </a:xfrm>
            <a:custGeom>
              <a:avLst/>
              <a:gdLst>
                <a:gd name="T0" fmla="*/ 26 w 123"/>
                <a:gd name="T1" fmla="*/ 70 h 139"/>
                <a:gd name="T2" fmla="*/ 36 w 123"/>
                <a:gd name="T3" fmla="*/ 69 h 139"/>
                <a:gd name="T4" fmla="*/ 45 w 123"/>
                <a:gd name="T5" fmla="*/ 62 h 139"/>
                <a:gd name="T6" fmla="*/ 52 w 123"/>
                <a:gd name="T7" fmla="*/ 53 h 139"/>
                <a:gd name="T8" fmla="*/ 58 w 123"/>
                <a:gd name="T9" fmla="*/ 46 h 139"/>
                <a:gd name="T10" fmla="*/ 49 w 123"/>
                <a:gd name="T11" fmla="*/ 32 h 139"/>
                <a:gd name="T12" fmla="*/ 41 w 123"/>
                <a:gd name="T13" fmla="*/ 25 h 139"/>
                <a:gd name="T14" fmla="*/ 31 w 123"/>
                <a:gd name="T15" fmla="*/ 25 h 139"/>
                <a:gd name="T16" fmla="*/ 23 w 123"/>
                <a:gd name="T17" fmla="*/ 28 h 139"/>
                <a:gd name="T18" fmla="*/ 14 w 123"/>
                <a:gd name="T19" fmla="*/ 31 h 139"/>
                <a:gd name="T20" fmla="*/ 5 w 123"/>
                <a:gd name="T21" fmla="*/ 32 h 139"/>
                <a:gd name="T22" fmla="*/ 10 w 123"/>
                <a:gd name="T23" fmla="*/ 28 h 139"/>
                <a:gd name="T24" fmla="*/ 18 w 123"/>
                <a:gd name="T25" fmla="*/ 25 h 139"/>
                <a:gd name="T26" fmla="*/ 25 w 123"/>
                <a:gd name="T27" fmla="*/ 23 h 139"/>
                <a:gd name="T28" fmla="*/ 30 w 123"/>
                <a:gd name="T29" fmla="*/ 19 h 139"/>
                <a:gd name="T30" fmla="*/ 31 w 123"/>
                <a:gd name="T31" fmla="*/ 12 h 139"/>
                <a:gd name="T32" fmla="*/ 30 w 123"/>
                <a:gd name="T33" fmla="*/ 12 h 139"/>
                <a:gd name="T34" fmla="*/ 28 w 123"/>
                <a:gd name="T35" fmla="*/ 14 h 139"/>
                <a:gd name="T36" fmla="*/ 26 w 123"/>
                <a:gd name="T37" fmla="*/ 15 h 139"/>
                <a:gd name="T38" fmla="*/ 24 w 123"/>
                <a:gd name="T39" fmla="*/ 14 h 139"/>
                <a:gd name="T40" fmla="*/ 22 w 123"/>
                <a:gd name="T41" fmla="*/ 13 h 139"/>
                <a:gd name="T42" fmla="*/ 25 w 123"/>
                <a:gd name="T43" fmla="*/ 11 h 139"/>
                <a:gd name="T44" fmla="*/ 28 w 123"/>
                <a:gd name="T45" fmla="*/ 9 h 139"/>
                <a:gd name="T46" fmla="*/ 31 w 123"/>
                <a:gd name="T47" fmla="*/ 7 h 139"/>
                <a:gd name="T48" fmla="*/ 32 w 123"/>
                <a:gd name="T49" fmla="*/ 4 h 139"/>
                <a:gd name="T50" fmla="*/ 31 w 123"/>
                <a:gd name="T51" fmla="*/ 0 h 139"/>
                <a:gd name="T52" fmla="*/ 4 w 123"/>
                <a:gd name="T53" fmla="*/ 37 h 139"/>
                <a:gd name="T54" fmla="*/ 7 w 123"/>
                <a:gd name="T55" fmla="*/ 42 h 139"/>
                <a:gd name="T56" fmla="*/ 8 w 123"/>
                <a:gd name="T57" fmla="*/ 50 h 139"/>
                <a:gd name="T58" fmla="*/ 10 w 123"/>
                <a:gd name="T59" fmla="*/ 58 h 139"/>
                <a:gd name="T60" fmla="*/ 15 w 123"/>
                <a:gd name="T61" fmla="*/ 64 h 139"/>
                <a:gd name="T62" fmla="*/ 20 w 123"/>
                <a:gd name="T63" fmla="*/ 67 h 139"/>
                <a:gd name="T64" fmla="*/ 47 w 123"/>
                <a:gd name="T65" fmla="*/ 38 h 139"/>
                <a:gd name="T66" fmla="*/ 44 w 123"/>
                <a:gd name="T67" fmla="*/ 45 h 139"/>
                <a:gd name="T68" fmla="*/ 44 w 123"/>
                <a:gd name="T69" fmla="*/ 43 h 139"/>
                <a:gd name="T70" fmla="*/ 43 w 123"/>
                <a:gd name="T71" fmla="*/ 42 h 139"/>
                <a:gd name="T72" fmla="*/ 41 w 123"/>
                <a:gd name="T73" fmla="*/ 41 h 139"/>
                <a:gd name="T74" fmla="*/ 40 w 123"/>
                <a:gd name="T75" fmla="*/ 41 h 139"/>
                <a:gd name="T76" fmla="*/ 39 w 123"/>
                <a:gd name="T77" fmla="*/ 41 h 139"/>
                <a:gd name="T78" fmla="*/ 36 w 123"/>
                <a:gd name="T79" fmla="*/ 47 h 139"/>
                <a:gd name="T80" fmla="*/ 30 w 123"/>
                <a:gd name="T81" fmla="*/ 49 h 139"/>
                <a:gd name="T82" fmla="*/ 24 w 123"/>
                <a:gd name="T83" fmla="*/ 49 h 139"/>
                <a:gd name="T84" fmla="*/ 17 w 123"/>
                <a:gd name="T85" fmla="*/ 48 h 139"/>
                <a:gd name="T86" fmla="*/ 12 w 123"/>
                <a:gd name="T87" fmla="*/ 49 h 139"/>
                <a:gd name="T88" fmla="*/ 12 w 123"/>
                <a:gd name="T89" fmla="*/ 48 h 139"/>
                <a:gd name="T90" fmla="*/ 12 w 123"/>
                <a:gd name="T91" fmla="*/ 48 h 139"/>
                <a:gd name="T92" fmla="*/ 11 w 123"/>
                <a:gd name="T93" fmla="*/ 47 h 139"/>
                <a:gd name="T94" fmla="*/ 11 w 123"/>
                <a:gd name="T95" fmla="*/ 46 h 139"/>
                <a:gd name="T96" fmla="*/ 10 w 123"/>
                <a:gd name="T97" fmla="*/ 46 h 139"/>
                <a:gd name="T98" fmla="*/ 16 w 123"/>
                <a:gd name="T99" fmla="*/ 43 h 139"/>
                <a:gd name="T100" fmla="*/ 23 w 123"/>
                <a:gd name="T101" fmla="*/ 40 h 139"/>
                <a:gd name="T102" fmla="*/ 30 w 123"/>
                <a:gd name="T103" fmla="*/ 39 h 139"/>
                <a:gd name="T104" fmla="*/ 39 w 123"/>
                <a:gd name="T105" fmla="*/ 38 h 139"/>
                <a:gd name="T106" fmla="*/ 47 w 123"/>
                <a:gd name="T107" fmla="*/ 38 h 139"/>
                <a:gd name="T108" fmla="*/ 47 w 123"/>
                <a:gd name="T109" fmla="*/ 38 h 1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3" h="139">
                  <a:moveTo>
                    <a:pt x="40" y="133"/>
                  </a:moveTo>
                  <a:lnTo>
                    <a:pt x="52" y="139"/>
                  </a:lnTo>
                  <a:lnTo>
                    <a:pt x="62" y="139"/>
                  </a:lnTo>
                  <a:lnTo>
                    <a:pt x="73" y="137"/>
                  </a:lnTo>
                  <a:lnTo>
                    <a:pt x="82" y="131"/>
                  </a:lnTo>
                  <a:lnTo>
                    <a:pt x="91" y="123"/>
                  </a:lnTo>
                  <a:lnTo>
                    <a:pt x="98" y="115"/>
                  </a:lnTo>
                  <a:lnTo>
                    <a:pt x="104" y="106"/>
                  </a:lnTo>
                  <a:lnTo>
                    <a:pt x="110" y="97"/>
                  </a:lnTo>
                  <a:lnTo>
                    <a:pt x="117" y="92"/>
                  </a:lnTo>
                  <a:lnTo>
                    <a:pt x="123" y="89"/>
                  </a:lnTo>
                  <a:lnTo>
                    <a:pt x="99" y="64"/>
                  </a:lnTo>
                  <a:lnTo>
                    <a:pt x="91" y="55"/>
                  </a:lnTo>
                  <a:lnTo>
                    <a:pt x="82" y="50"/>
                  </a:lnTo>
                  <a:lnTo>
                    <a:pt x="72" y="49"/>
                  </a:lnTo>
                  <a:lnTo>
                    <a:pt x="63" y="50"/>
                  </a:lnTo>
                  <a:lnTo>
                    <a:pt x="55" y="53"/>
                  </a:lnTo>
                  <a:lnTo>
                    <a:pt x="46" y="55"/>
                  </a:lnTo>
                  <a:lnTo>
                    <a:pt x="37" y="59"/>
                  </a:lnTo>
                  <a:lnTo>
                    <a:pt x="29" y="61"/>
                  </a:lnTo>
                  <a:lnTo>
                    <a:pt x="19" y="64"/>
                  </a:lnTo>
                  <a:lnTo>
                    <a:pt x="10" y="64"/>
                  </a:lnTo>
                  <a:lnTo>
                    <a:pt x="15" y="59"/>
                  </a:lnTo>
                  <a:lnTo>
                    <a:pt x="21" y="55"/>
                  </a:lnTo>
                  <a:lnTo>
                    <a:pt x="29" y="53"/>
                  </a:lnTo>
                  <a:lnTo>
                    <a:pt x="36" y="50"/>
                  </a:lnTo>
                  <a:lnTo>
                    <a:pt x="43" y="48"/>
                  </a:lnTo>
                  <a:lnTo>
                    <a:pt x="50" y="45"/>
                  </a:lnTo>
                  <a:lnTo>
                    <a:pt x="56" y="42"/>
                  </a:lnTo>
                  <a:lnTo>
                    <a:pt x="60" y="38"/>
                  </a:lnTo>
                  <a:lnTo>
                    <a:pt x="63" y="32"/>
                  </a:lnTo>
                  <a:lnTo>
                    <a:pt x="63" y="23"/>
                  </a:lnTo>
                  <a:lnTo>
                    <a:pt x="61" y="23"/>
                  </a:lnTo>
                  <a:lnTo>
                    <a:pt x="60" y="24"/>
                  </a:lnTo>
                  <a:lnTo>
                    <a:pt x="57" y="26"/>
                  </a:lnTo>
                  <a:lnTo>
                    <a:pt x="56" y="27"/>
                  </a:lnTo>
                  <a:lnTo>
                    <a:pt x="53" y="28"/>
                  </a:lnTo>
                  <a:lnTo>
                    <a:pt x="52" y="29"/>
                  </a:lnTo>
                  <a:lnTo>
                    <a:pt x="50" y="29"/>
                  </a:lnTo>
                  <a:lnTo>
                    <a:pt x="48" y="28"/>
                  </a:lnTo>
                  <a:lnTo>
                    <a:pt x="46" y="28"/>
                  </a:lnTo>
                  <a:lnTo>
                    <a:pt x="45" y="26"/>
                  </a:lnTo>
                  <a:lnTo>
                    <a:pt x="47" y="24"/>
                  </a:lnTo>
                  <a:lnTo>
                    <a:pt x="50" y="22"/>
                  </a:lnTo>
                  <a:lnTo>
                    <a:pt x="53" y="21"/>
                  </a:lnTo>
                  <a:lnTo>
                    <a:pt x="56" y="18"/>
                  </a:lnTo>
                  <a:lnTo>
                    <a:pt x="60" y="16"/>
                  </a:lnTo>
                  <a:lnTo>
                    <a:pt x="62" y="13"/>
                  </a:lnTo>
                  <a:lnTo>
                    <a:pt x="63" y="11"/>
                  </a:lnTo>
                  <a:lnTo>
                    <a:pt x="65" y="7"/>
                  </a:lnTo>
                  <a:lnTo>
                    <a:pt x="65" y="3"/>
                  </a:lnTo>
                  <a:lnTo>
                    <a:pt x="63" y="0"/>
                  </a:lnTo>
                  <a:lnTo>
                    <a:pt x="0" y="70"/>
                  </a:lnTo>
                  <a:lnTo>
                    <a:pt x="8" y="73"/>
                  </a:lnTo>
                  <a:lnTo>
                    <a:pt x="12" y="78"/>
                  </a:lnTo>
                  <a:lnTo>
                    <a:pt x="15" y="84"/>
                  </a:lnTo>
                  <a:lnTo>
                    <a:pt x="16" y="91"/>
                  </a:lnTo>
                  <a:lnTo>
                    <a:pt x="16" y="100"/>
                  </a:lnTo>
                  <a:lnTo>
                    <a:pt x="17" y="108"/>
                  </a:lnTo>
                  <a:lnTo>
                    <a:pt x="20" y="116"/>
                  </a:lnTo>
                  <a:lnTo>
                    <a:pt x="24" y="123"/>
                  </a:lnTo>
                  <a:lnTo>
                    <a:pt x="30" y="128"/>
                  </a:lnTo>
                  <a:lnTo>
                    <a:pt x="40" y="133"/>
                  </a:lnTo>
                  <a:close/>
                  <a:moveTo>
                    <a:pt x="95" y="76"/>
                  </a:moveTo>
                  <a:lnTo>
                    <a:pt x="87" y="79"/>
                  </a:lnTo>
                  <a:lnTo>
                    <a:pt x="89" y="89"/>
                  </a:lnTo>
                  <a:lnTo>
                    <a:pt x="88" y="87"/>
                  </a:lnTo>
                  <a:lnTo>
                    <a:pt x="88" y="86"/>
                  </a:lnTo>
                  <a:lnTo>
                    <a:pt x="87" y="85"/>
                  </a:lnTo>
                  <a:lnTo>
                    <a:pt x="86" y="84"/>
                  </a:lnTo>
                  <a:lnTo>
                    <a:pt x="84" y="84"/>
                  </a:lnTo>
                  <a:lnTo>
                    <a:pt x="83" y="82"/>
                  </a:lnTo>
                  <a:lnTo>
                    <a:pt x="82" y="82"/>
                  </a:lnTo>
                  <a:lnTo>
                    <a:pt x="81" y="81"/>
                  </a:lnTo>
                  <a:lnTo>
                    <a:pt x="79" y="81"/>
                  </a:lnTo>
                  <a:lnTo>
                    <a:pt x="78" y="82"/>
                  </a:lnTo>
                  <a:lnTo>
                    <a:pt x="76" y="89"/>
                  </a:lnTo>
                  <a:lnTo>
                    <a:pt x="72" y="94"/>
                  </a:lnTo>
                  <a:lnTo>
                    <a:pt x="67" y="96"/>
                  </a:lnTo>
                  <a:lnTo>
                    <a:pt x="61" y="97"/>
                  </a:lnTo>
                  <a:lnTo>
                    <a:pt x="55" y="99"/>
                  </a:lnTo>
                  <a:lnTo>
                    <a:pt x="48" y="97"/>
                  </a:lnTo>
                  <a:lnTo>
                    <a:pt x="41" y="97"/>
                  </a:lnTo>
                  <a:lnTo>
                    <a:pt x="35" y="96"/>
                  </a:lnTo>
                  <a:lnTo>
                    <a:pt x="30" y="96"/>
                  </a:lnTo>
                  <a:lnTo>
                    <a:pt x="25" y="97"/>
                  </a:lnTo>
                  <a:lnTo>
                    <a:pt x="25" y="96"/>
                  </a:lnTo>
                  <a:lnTo>
                    <a:pt x="24" y="95"/>
                  </a:lnTo>
                  <a:lnTo>
                    <a:pt x="24" y="94"/>
                  </a:lnTo>
                  <a:lnTo>
                    <a:pt x="22" y="94"/>
                  </a:lnTo>
                  <a:lnTo>
                    <a:pt x="22" y="92"/>
                  </a:lnTo>
                  <a:lnTo>
                    <a:pt x="21" y="91"/>
                  </a:lnTo>
                  <a:lnTo>
                    <a:pt x="26" y="89"/>
                  </a:lnTo>
                  <a:lnTo>
                    <a:pt x="32" y="85"/>
                  </a:lnTo>
                  <a:lnTo>
                    <a:pt x="38" y="82"/>
                  </a:lnTo>
                  <a:lnTo>
                    <a:pt x="46" y="80"/>
                  </a:lnTo>
                  <a:lnTo>
                    <a:pt x="53" y="79"/>
                  </a:lnTo>
                  <a:lnTo>
                    <a:pt x="61" y="78"/>
                  </a:lnTo>
                  <a:lnTo>
                    <a:pt x="69" y="76"/>
                  </a:lnTo>
                  <a:lnTo>
                    <a:pt x="78" y="75"/>
                  </a:lnTo>
                  <a:lnTo>
                    <a:pt x="87" y="75"/>
                  </a:lnTo>
                  <a:lnTo>
                    <a:pt x="95" y="7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2" name="Freeform 207"/>
            <p:cNvSpPr>
              <a:spLocks/>
            </p:cNvSpPr>
            <p:nvPr/>
          </p:nvSpPr>
          <p:spPr bwMode="auto">
            <a:xfrm>
              <a:off x="2549" y="1176"/>
              <a:ext cx="9" cy="7"/>
            </a:xfrm>
            <a:custGeom>
              <a:avLst/>
              <a:gdLst>
                <a:gd name="T0" fmla="*/ 0 w 18"/>
                <a:gd name="T1" fmla="*/ 0 h 15"/>
                <a:gd name="T2" fmla="*/ 9 w 18"/>
                <a:gd name="T3" fmla="*/ 7 h 15"/>
                <a:gd name="T4" fmla="*/ 8 w 18"/>
                <a:gd name="T5" fmla="*/ 6 h 15"/>
                <a:gd name="T6" fmla="*/ 8 w 18"/>
                <a:gd name="T7" fmla="*/ 6 h 15"/>
                <a:gd name="T8" fmla="*/ 7 w 18"/>
                <a:gd name="T9" fmla="*/ 4 h 15"/>
                <a:gd name="T10" fmla="*/ 6 w 18"/>
                <a:gd name="T11" fmla="*/ 4 h 15"/>
                <a:gd name="T12" fmla="*/ 5 w 18"/>
                <a:gd name="T13" fmla="*/ 3 h 15"/>
                <a:gd name="T14" fmla="*/ 4 w 18"/>
                <a:gd name="T15" fmla="*/ 2 h 15"/>
                <a:gd name="T16" fmla="*/ 4 w 18"/>
                <a:gd name="T17" fmla="*/ 2 h 15"/>
                <a:gd name="T18" fmla="*/ 3 w 18"/>
                <a:gd name="T19" fmla="*/ 1 h 15"/>
                <a:gd name="T20" fmla="*/ 1 w 18"/>
                <a:gd name="T21" fmla="*/ 1 h 15"/>
                <a:gd name="T22" fmla="*/ 0 w 18"/>
                <a:gd name="T23" fmla="*/ 0 h 15"/>
                <a:gd name="T24" fmla="*/ 0 w 18"/>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0"/>
                  </a:moveTo>
                  <a:lnTo>
                    <a:pt x="18" y="15"/>
                  </a:lnTo>
                  <a:lnTo>
                    <a:pt x="16" y="13"/>
                  </a:lnTo>
                  <a:lnTo>
                    <a:pt x="15" y="12"/>
                  </a:lnTo>
                  <a:lnTo>
                    <a:pt x="13" y="9"/>
                  </a:lnTo>
                  <a:lnTo>
                    <a:pt x="11" y="8"/>
                  </a:lnTo>
                  <a:lnTo>
                    <a:pt x="10" y="7"/>
                  </a:lnTo>
                  <a:lnTo>
                    <a:pt x="8" y="5"/>
                  </a:lnTo>
                  <a:lnTo>
                    <a:pt x="7" y="4"/>
                  </a:lnTo>
                  <a:lnTo>
                    <a:pt x="5" y="3"/>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3" name="Freeform 208"/>
            <p:cNvSpPr>
              <a:spLocks/>
            </p:cNvSpPr>
            <p:nvPr/>
          </p:nvSpPr>
          <p:spPr bwMode="auto">
            <a:xfrm>
              <a:off x="2507" y="1183"/>
              <a:ext cx="17" cy="35"/>
            </a:xfrm>
            <a:custGeom>
              <a:avLst/>
              <a:gdLst>
                <a:gd name="T0" fmla="*/ 17 w 33"/>
                <a:gd name="T1" fmla="*/ 19 h 71"/>
                <a:gd name="T2" fmla="*/ 14 w 33"/>
                <a:gd name="T3" fmla="*/ 17 h 71"/>
                <a:gd name="T4" fmla="*/ 12 w 33"/>
                <a:gd name="T5" fmla="*/ 15 h 71"/>
                <a:gd name="T6" fmla="*/ 10 w 33"/>
                <a:gd name="T7" fmla="*/ 13 h 71"/>
                <a:gd name="T8" fmla="*/ 8 w 33"/>
                <a:gd name="T9" fmla="*/ 12 h 71"/>
                <a:gd name="T10" fmla="*/ 6 w 33"/>
                <a:gd name="T11" fmla="*/ 11 h 71"/>
                <a:gd name="T12" fmla="*/ 5 w 33"/>
                <a:gd name="T13" fmla="*/ 9 h 71"/>
                <a:gd name="T14" fmla="*/ 4 w 33"/>
                <a:gd name="T15" fmla="*/ 7 h 71"/>
                <a:gd name="T16" fmla="*/ 3 w 33"/>
                <a:gd name="T17" fmla="*/ 5 h 71"/>
                <a:gd name="T18" fmla="*/ 1 w 33"/>
                <a:gd name="T19" fmla="*/ 3 h 71"/>
                <a:gd name="T20" fmla="*/ 0 w 33"/>
                <a:gd name="T21" fmla="*/ 0 h 71"/>
                <a:gd name="T22" fmla="*/ 3 w 33"/>
                <a:gd name="T23" fmla="*/ 35 h 71"/>
                <a:gd name="T24" fmla="*/ 4 w 33"/>
                <a:gd name="T25" fmla="*/ 34 h 71"/>
                <a:gd name="T26" fmla="*/ 4 w 33"/>
                <a:gd name="T27" fmla="*/ 33 h 71"/>
                <a:gd name="T28" fmla="*/ 6 w 33"/>
                <a:gd name="T29" fmla="*/ 31 h 71"/>
                <a:gd name="T30" fmla="*/ 7 w 33"/>
                <a:gd name="T31" fmla="*/ 30 h 71"/>
                <a:gd name="T32" fmla="*/ 8 w 33"/>
                <a:gd name="T33" fmla="*/ 29 h 71"/>
                <a:gd name="T34" fmla="*/ 9 w 33"/>
                <a:gd name="T35" fmla="*/ 28 h 71"/>
                <a:gd name="T36" fmla="*/ 9 w 33"/>
                <a:gd name="T37" fmla="*/ 26 h 71"/>
                <a:gd name="T38" fmla="*/ 9 w 33"/>
                <a:gd name="T39" fmla="*/ 25 h 71"/>
                <a:gd name="T40" fmla="*/ 8 w 33"/>
                <a:gd name="T41" fmla="*/ 24 h 71"/>
                <a:gd name="T42" fmla="*/ 6 w 33"/>
                <a:gd name="T43" fmla="*/ 23 h 71"/>
                <a:gd name="T44" fmla="*/ 8 w 33"/>
                <a:gd name="T45" fmla="*/ 23 h 71"/>
                <a:gd name="T46" fmla="*/ 9 w 33"/>
                <a:gd name="T47" fmla="*/ 23 h 71"/>
                <a:gd name="T48" fmla="*/ 10 w 33"/>
                <a:gd name="T49" fmla="*/ 23 h 71"/>
                <a:gd name="T50" fmla="*/ 11 w 33"/>
                <a:gd name="T51" fmla="*/ 23 h 71"/>
                <a:gd name="T52" fmla="*/ 12 w 33"/>
                <a:gd name="T53" fmla="*/ 23 h 71"/>
                <a:gd name="T54" fmla="*/ 13 w 33"/>
                <a:gd name="T55" fmla="*/ 23 h 71"/>
                <a:gd name="T56" fmla="*/ 14 w 33"/>
                <a:gd name="T57" fmla="*/ 22 h 71"/>
                <a:gd name="T58" fmla="*/ 15 w 33"/>
                <a:gd name="T59" fmla="*/ 22 h 71"/>
                <a:gd name="T60" fmla="*/ 16 w 33"/>
                <a:gd name="T61" fmla="*/ 20 h 71"/>
                <a:gd name="T62" fmla="*/ 17 w 33"/>
                <a:gd name="T63" fmla="*/ 19 h 71"/>
                <a:gd name="T64" fmla="*/ 17 w 33"/>
                <a:gd name="T65" fmla="*/ 19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 h="71">
                  <a:moveTo>
                    <a:pt x="33" y="39"/>
                  </a:moveTo>
                  <a:lnTo>
                    <a:pt x="28" y="35"/>
                  </a:lnTo>
                  <a:lnTo>
                    <a:pt x="23" y="31"/>
                  </a:lnTo>
                  <a:lnTo>
                    <a:pt x="20" y="27"/>
                  </a:lnTo>
                  <a:lnTo>
                    <a:pt x="16" y="25"/>
                  </a:lnTo>
                  <a:lnTo>
                    <a:pt x="12" y="23"/>
                  </a:lnTo>
                  <a:lnTo>
                    <a:pt x="10" y="19"/>
                  </a:lnTo>
                  <a:lnTo>
                    <a:pt x="7" y="15"/>
                  </a:lnTo>
                  <a:lnTo>
                    <a:pt x="5" y="11"/>
                  </a:lnTo>
                  <a:lnTo>
                    <a:pt x="2" y="6"/>
                  </a:lnTo>
                  <a:lnTo>
                    <a:pt x="0" y="0"/>
                  </a:lnTo>
                  <a:lnTo>
                    <a:pt x="6" y="71"/>
                  </a:lnTo>
                  <a:lnTo>
                    <a:pt x="7" y="68"/>
                  </a:lnTo>
                  <a:lnTo>
                    <a:pt x="8" y="66"/>
                  </a:lnTo>
                  <a:lnTo>
                    <a:pt x="11" y="63"/>
                  </a:lnTo>
                  <a:lnTo>
                    <a:pt x="13" y="61"/>
                  </a:lnTo>
                  <a:lnTo>
                    <a:pt x="16" y="58"/>
                  </a:lnTo>
                  <a:lnTo>
                    <a:pt x="17" y="56"/>
                  </a:lnTo>
                  <a:lnTo>
                    <a:pt x="18" y="53"/>
                  </a:lnTo>
                  <a:lnTo>
                    <a:pt x="17" y="51"/>
                  </a:lnTo>
                  <a:lnTo>
                    <a:pt x="16" y="49"/>
                  </a:lnTo>
                  <a:lnTo>
                    <a:pt x="12" y="47"/>
                  </a:lnTo>
                  <a:lnTo>
                    <a:pt x="15" y="47"/>
                  </a:lnTo>
                  <a:lnTo>
                    <a:pt x="17" y="47"/>
                  </a:lnTo>
                  <a:lnTo>
                    <a:pt x="20" y="47"/>
                  </a:lnTo>
                  <a:lnTo>
                    <a:pt x="22" y="47"/>
                  </a:lnTo>
                  <a:lnTo>
                    <a:pt x="23" y="46"/>
                  </a:lnTo>
                  <a:lnTo>
                    <a:pt x="26" y="46"/>
                  </a:lnTo>
                  <a:lnTo>
                    <a:pt x="27" y="45"/>
                  </a:lnTo>
                  <a:lnTo>
                    <a:pt x="29" y="44"/>
                  </a:lnTo>
                  <a:lnTo>
                    <a:pt x="31" y="41"/>
                  </a:lnTo>
                  <a:lnTo>
                    <a:pt x="33"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4" name="Freeform 209"/>
            <p:cNvSpPr>
              <a:spLocks/>
            </p:cNvSpPr>
            <p:nvPr/>
          </p:nvSpPr>
          <p:spPr bwMode="auto">
            <a:xfrm>
              <a:off x="2512" y="1196"/>
              <a:ext cx="61" cy="312"/>
            </a:xfrm>
            <a:custGeom>
              <a:avLst/>
              <a:gdLst>
                <a:gd name="T0" fmla="*/ 6 w 123"/>
                <a:gd name="T1" fmla="*/ 30 h 624"/>
                <a:gd name="T2" fmla="*/ 2 w 123"/>
                <a:gd name="T3" fmla="*/ 33 h 624"/>
                <a:gd name="T4" fmla="*/ 2 w 123"/>
                <a:gd name="T5" fmla="*/ 33 h 624"/>
                <a:gd name="T6" fmla="*/ 1 w 123"/>
                <a:gd name="T7" fmla="*/ 33 h 624"/>
                <a:gd name="T8" fmla="*/ 1 w 123"/>
                <a:gd name="T9" fmla="*/ 33 h 624"/>
                <a:gd name="T10" fmla="*/ 0 w 123"/>
                <a:gd name="T11" fmla="*/ 32 h 624"/>
                <a:gd name="T12" fmla="*/ 1 w 123"/>
                <a:gd name="T13" fmla="*/ 60 h 624"/>
                <a:gd name="T14" fmla="*/ 4 w 123"/>
                <a:gd name="T15" fmla="*/ 117 h 624"/>
                <a:gd name="T16" fmla="*/ 9 w 123"/>
                <a:gd name="T17" fmla="*/ 173 h 624"/>
                <a:gd name="T18" fmla="*/ 19 w 123"/>
                <a:gd name="T19" fmla="*/ 229 h 624"/>
                <a:gd name="T20" fmla="*/ 34 w 123"/>
                <a:gd name="T21" fmla="*/ 285 h 624"/>
                <a:gd name="T22" fmla="*/ 45 w 123"/>
                <a:gd name="T23" fmla="*/ 49 h 624"/>
                <a:gd name="T24" fmla="*/ 30 w 123"/>
                <a:gd name="T25" fmla="*/ 56 h 624"/>
                <a:gd name="T26" fmla="*/ 25 w 123"/>
                <a:gd name="T27" fmla="*/ 52 h 624"/>
                <a:gd name="T28" fmla="*/ 20 w 123"/>
                <a:gd name="T29" fmla="*/ 48 h 624"/>
                <a:gd name="T30" fmla="*/ 14 w 123"/>
                <a:gd name="T31" fmla="*/ 44 h 624"/>
                <a:gd name="T32" fmla="*/ 12 w 123"/>
                <a:gd name="T33" fmla="*/ 39 h 624"/>
                <a:gd name="T34" fmla="*/ 17 w 123"/>
                <a:gd name="T35" fmla="*/ 44 h 624"/>
                <a:gd name="T36" fmla="*/ 27 w 123"/>
                <a:gd name="T37" fmla="*/ 49 h 624"/>
                <a:gd name="T38" fmla="*/ 37 w 123"/>
                <a:gd name="T39" fmla="*/ 47 h 624"/>
                <a:gd name="T40" fmla="*/ 46 w 123"/>
                <a:gd name="T41" fmla="*/ 40 h 624"/>
                <a:gd name="T42" fmla="*/ 56 w 123"/>
                <a:gd name="T43" fmla="*/ 32 h 624"/>
                <a:gd name="T44" fmla="*/ 60 w 123"/>
                <a:gd name="T45" fmla="*/ 28 h 624"/>
                <a:gd name="T46" fmla="*/ 58 w 123"/>
                <a:gd name="T47" fmla="*/ 27 h 624"/>
                <a:gd name="T48" fmla="*/ 56 w 123"/>
                <a:gd name="T49" fmla="*/ 26 h 624"/>
                <a:gd name="T50" fmla="*/ 55 w 123"/>
                <a:gd name="T51" fmla="*/ 23 h 624"/>
                <a:gd name="T52" fmla="*/ 54 w 123"/>
                <a:gd name="T53" fmla="*/ 21 h 624"/>
                <a:gd name="T54" fmla="*/ 52 w 123"/>
                <a:gd name="T55" fmla="*/ 21 h 624"/>
                <a:gd name="T56" fmla="*/ 46 w 123"/>
                <a:gd name="T57" fmla="*/ 23 h 624"/>
                <a:gd name="T58" fmla="*/ 38 w 123"/>
                <a:gd name="T59" fmla="*/ 23 h 624"/>
                <a:gd name="T60" fmla="*/ 31 w 123"/>
                <a:gd name="T61" fmla="*/ 23 h 624"/>
                <a:gd name="T62" fmla="*/ 24 w 123"/>
                <a:gd name="T63" fmla="*/ 22 h 624"/>
                <a:gd name="T64" fmla="*/ 21 w 123"/>
                <a:gd name="T65" fmla="*/ 18 h 624"/>
                <a:gd name="T66" fmla="*/ 54 w 123"/>
                <a:gd name="T67" fmla="*/ 12 h 624"/>
                <a:gd name="T68" fmla="*/ 51 w 123"/>
                <a:gd name="T69" fmla="*/ 9 h 624"/>
                <a:gd name="T70" fmla="*/ 46 w 123"/>
                <a:gd name="T71" fmla="*/ 6 h 624"/>
                <a:gd name="T72" fmla="*/ 41 w 123"/>
                <a:gd name="T73" fmla="*/ 3 h 624"/>
                <a:gd name="T74" fmla="*/ 37 w 123"/>
                <a:gd name="T75" fmla="*/ 1 h 624"/>
                <a:gd name="T76" fmla="*/ 31 w 123"/>
                <a:gd name="T77" fmla="*/ 2 h 624"/>
                <a:gd name="T78" fmla="*/ 23 w 123"/>
                <a:gd name="T79" fmla="*/ 6 h 624"/>
                <a:gd name="T80" fmla="*/ 17 w 123"/>
                <a:gd name="T81" fmla="*/ 11 h 624"/>
                <a:gd name="T82" fmla="*/ 10 w 123"/>
                <a:gd name="T83" fmla="*/ 16 h 624"/>
                <a:gd name="T84" fmla="*/ 5 w 123"/>
                <a:gd name="T85" fmla="*/ 23 h 624"/>
                <a:gd name="T86" fmla="*/ 3 w 123"/>
                <a:gd name="T87" fmla="*/ 27 h 6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3" h="624">
                  <a:moveTo>
                    <a:pt x="7" y="53"/>
                  </a:moveTo>
                  <a:lnTo>
                    <a:pt x="13" y="60"/>
                  </a:lnTo>
                  <a:lnTo>
                    <a:pt x="7" y="66"/>
                  </a:lnTo>
                  <a:lnTo>
                    <a:pt x="5" y="66"/>
                  </a:lnTo>
                  <a:lnTo>
                    <a:pt x="4" y="66"/>
                  </a:lnTo>
                  <a:lnTo>
                    <a:pt x="3" y="66"/>
                  </a:lnTo>
                  <a:lnTo>
                    <a:pt x="3" y="65"/>
                  </a:lnTo>
                  <a:lnTo>
                    <a:pt x="2" y="65"/>
                  </a:lnTo>
                  <a:lnTo>
                    <a:pt x="0" y="63"/>
                  </a:lnTo>
                  <a:lnTo>
                    <a:pt x="3" y="119"/>
                  </a:lnTo>
                  <a:lnTo>
                    <a:pt x="5" y="176"/>
                  </a:lnTo>
                  <a:lnTo>
                    <a:pt x="8" y="233"/>
                  </a:lnTo>
                  <a:lnTo>
                    <a:pt x="13" y="288"/>
                  </a:lnTo>
                  <a:lnTo>
                    <a:pt x="19" y="345"/>
                  </a:lnTo>
                  <a:lnTo>
                    <a:pt x="26" y="401"/>
                  </a:lnTo>
                  <a:lnTo>
                    <a:pt x="38" y="458"/>
                  </a:lnTo>
                  <a:lnTo>
                    <a:pt x="51" y="514"/>
                  </a:lnTo>
                  <a:lnTo>
                    <a:pt x="69" y="569"/>
                  </a:lnTo>
                  <a:lnTo>
                    <a:pt x="90" y="624"/>
                  </a:lnTo>
                  <a:lnTo>
                    <a:pt x="90" y="98"/>
                  </a:lnTo>
                  <a:lnTo>
                    <a:pt x="64" y="117"/>
                  </a:lnTo>
                  <a:lnTo>
                    <a:pt x="61" y="112"/>
                  </a:lnTo>
                  <a:lnTo>
                    <a:pt x="56" y="107"/>
                  </a:lnTo>
                  <a:lnTo>
                    <a:pt x="51" y="103"/>
                  </a:lnTo>
                  <a:lnTo>
                    <a:pt x="45" y="99"/>
                  </a:lnTo>
                  <a:lnTo>
                    <a:pt x="40" y="96"/>
                  </a:lnTo>
                  <a:lnTo>
                    <a:pt x="34" y="93"/>
                  </a:lnTo>
                  <a:lnTo>
                    <a:pt x="29" y="88"/>
                  </a:lnTo>
                  <a:lnTo>
                    <a:pt x="26" y="84"/>
                  </a:lnTo>
                  <a:lnTo>
                    <a:pt x="24" y="78"/>
                  </a:lnTo>
                  <a:lnTo>
                    <a:pt x="25" y="72"/>
                  </a:lnTo>
                  <a:lnTo>
                    <a:pt x="35" y="87"/>
                  </a:lnTo>
                  <a:lnTo>
                    <a:pt x="45" y="94"/>
                  </a:lnTo>
                  <a:lnTo>
                    <a:pt x="55" y="98"/>
                  </a:lnTo>
                  <a:lnTo>
                    <a:pt x="65" y="97"/>
                  </a:lnTo>
                  <a:lnTo>
                    <a:pt x="74" y="93"/>
                  </a:lnTo>
                  <a:lnTo>
                    <a:pt x="82" y="87"/>
                  </a:lnTo>
                  <a:lnTo>
                    <a:pt x="92" y="79"/>
                  </a:lnTo>
                  <a:lnTo>
                    <a:pt x="102" y="71"/>
                  </a:lnTo>
                  <a:lnTo>
                    <a:pt x="112" y="63"/>
                  </a:lnTo>
                  <a:lnTo>
                    <a:pt x="123" y="57"/>
                  </a:lnTo>
                  <a:lnTo>
                    <a:pt x="121" y="56"/>
                  </a:lnTo>
                  <a:lnTo>
                    <a:pt x="119" y="55"/>
                  </a:lnTo>
                  <a:lnTo>
                    <a:pt x="117" y="53"/>
                  </a:lnTo>
                  <a:lnTo>
                    <a:pt x="114" y="52"/>
                  </a:lnTo>
                  <a:lnTo>
                    <a:pt x="113" y="51"/>
                  </a:lnTo>
                  <a:lnTo>
                    <a:pt x="112" y="48"/>
                  </a:lnTo>
                  <a:lnTo>
                    <a:pt x="111" y="46"/>
                  </a:lnTo>
                  <a:lnTo>
                    <a:pt x="109" y="44"/>
                  </a:lnTo>
                  <a:lnTo>
                    <a:pt x="109" y="41"/>
                  </a:lnTo>
                  <a:lnTo>
                    <a:pt x="111" y="39"/>
                  </a:lnTo>
                  <a:lnTo>
                    <a:pt x="104" y="41"/>
                  </a:lnTo>
                  <a:lnTo>
                    <a:pt x="98" y="44"/>
                  </a:lnTo>
                  <a:lnTo>
                    <a:pt x="92" y="45"/>
                  </a:lnTo>
                  <a:lnTo>
                    <a:pt x="85" y="45"/>
                  </a:lnTo>
                  <a:lnTo>
                    <a:pt x="77" y="46"/>
                  </a:lnTo>
                  <a:lnTo>
                    <a:pt x="70" y="45"/>
                  </a:lnTo>
                  <a:lnTo>
                    <a:pt x="62" y="45"/>
                  </a:lnTo>
                  <a:lnTo>
                    <a:pt x="56" y="45"/>
                  </a:lnTo>
                  <a:lnTo>
                    <a:pt x="49" y="44"/>
                  </a:lnTo>
                  <a:lnTo>
                    <a:pt x="43" y="42"/>
                  </a:lnTo>
                  <a:lnTo>
                    <a:pt x="43" y="36"/>
                  </a:lnTo>
                  <a:lnTo>
                    <a:pt x="111" y="24"/>
                  </a:lnTo>
                  <a:lnTo>
                    <a:pt x="108" y="23"/>
                  </a:lnTo>
                  <a:lnTo>
                    <a:pt x="106" y="20"/>
                  </a:lnTo>
                  <a:lnTo>
                    <a:pt x="102" y="18"/>
                  </a:lnTo>
                  <a:lnTo>
                    <a:pt x="97" y="15"/>
                  </a:lnTo>
                  <a:lnTo>
                    <a:pt x="93" y="11"/>
                  </a:lnTo>
                  <a:lnTo>
                    <a:pt x="88" y="9"/>
                  </a:lnTo>
                  <a:lnTo>
                    <a:pt x="83" y="6"/>
                  </a:lnTo>
                  <a:lnTo>
                    <a:pt x="78" y="4"/>
                  </a:lnTo>
                  <a:lnTo>
                    <a:pt x="74" y="1"/>
                  </a:lnTo>
                  <a:lnTo>
                    <a:pt x="70" y="0"/>
                  </a:lnTo>
                  <a:lnTo>
                    <a:pt x="62" y="3"/>
                  </a:lnTo>
                  <a:lnTo>
                    <a:pt x="55" y="6"/>
                  </a:lnTo>
                  <a:lnTo>
                    <a:pt x="47" y="11"/>
                  </a:lnTo>
                  <a:lnTo>
                    <a:pt x="40" y="15"/>
                  </a:lnTo>
                  <a:lnTo>
                    <a:pt x="34" y="21"/>
                  </a:lnTo>
                  <a:lnTo>
                    <a:pt x="26" y="26"/>
                  </a:lnTo>
                  <a:lnTo>
                    <a:pt x="20" y="32"/>
                  </a:lnTo>
                  <a:lnTo>
                    <a:pt x="15" y="39"/>
                  </a:lnTo>
                  <a:lnTo>
                    <a:pt x="10" y="46"/>
                  </a:lnTo>
                  <a:lnTo>
                    <a:pt x="7"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5" name="Freeform 210"/>
            <p:cNvSpPr>
              <a:spLocks/>
            </p:cNvSpPr>
            <p:nvPr/>
          </p:nvSpPr>
          <p:spPr bwMode="auto">
            <a:xfrm>
              <a:off x="2659" y="1248"/>
              <a:ext cx="1" cy="2"/>
            </a:xfrm>
            <a:custGeom>
              <a:avLst/>
              <a:gdLst>
                <a:gd name="T0" fmla="*/ 0 w 3"/>
                <a:gd name="T1" fmla="*/ 0 h 4"/>
                <a:gd name="T2" fmla="*/ 1 w 3"/>
                <a:gd name="T3" fmla="*/ 2 h 4"/>
                <a:gd name="T4" fmla="*/ 1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2 h 4"/>
                <a:gd name="T22" fmla="*/ 1 w 3"/>
                <a:gd name="T23" fmla="*/ 2 h 4"/>
                <a:gd name="T24" fmla="*/ 1 w 3"/>
                <a:gd name="T25" fmla="*/ 2 h 4"/>
                <a:gd name="T26" fmla="*/ 1 w 3"/>
                <a:gd name="T27" fmla="*/ 2 h 4"/>
                <a:gd name="T28" fmla="*/ 1 w 3"/>
                <a:gd name="T29" fmla="*/ 2 h 4"/>
                <a:gd name="T30" fmla="*/ 1 w 3"/>
                <a:gd name="T31" fmla="*/ 1 h 4"/>
                <a:gd name="T32" fmla="*/ 1 w 3"/>
                <a:gd name="T33" fmla="*/ 1 h 4"/>
                <a:gd name="T34" fmla="*/ 1 w 3"/>
                <a:gd name="T35" fmla="*/ 1 h 4"/>
                <a:gd name="T36" fmla="*/ 1 w 3"/>
                <a:gd name="T37" fmla="*/ 1 h 4"/>
                <a:gd name="T38" fmla="*/ 1 w 3"/>
                <a:gd name="T39" fmla="*/ 0 h 4"/>
                <a:gd name="T40" fmla="*/ 0 w 3"/>
                <a:gd name="T41" fmla="*/ 0 h 4"/>
                <a:gd name="T42" fmla="*/ 0 w 3"/>
                <a:gd name="T43" fmla="*/ 0 h 4"/>
                <a:gd name="T44" fmla="*/ 0 w 3"/>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4">
                  <a:moveTo>
                    <a:pt x="0" y="0"/>
                  </a:moveTo>
                  <a:lnTo>
                    <a:pt x="3" y="4"/>
                  </a:lnTo>
                  <a:lnTo>
                    <a:pt x="3" y="3"/>
                  </a:lnTo>
                  <a:lnTo>
                    <a:pt x="3" y="1"/>
                  </a:lnTo>
                  <a:lnTo>
                    <a:pt x="2" y="1"/>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6" name="Freeform 211"/>
            <p:cNvSpPr>
              <a:spLocks/>
            </p:cNvSpPr>
            <p:nvPr/>
          </p:nvSpPr>
          <p:spPr bwMode="auto">
            <a:xfrm>
              <a:off x="2668" y="1269"/>
              <a:ext cx="1" cy="1"/>
            </a:xfrm>
            <a:custGeom>
              <a:avLst/>
              <a:gdLst>
                <a:gd name="T0" fmla="*/ 1 w 2"/>
                <a:gd name="T1" fmla="*/ 0 h 3"/>
                <a:gd name="T2" fmla="*/ 1 w 2"/>
                <a:gd name="T3" fmla="*/ 0 h 3"/>
                <a:gd name="T4" fmla="*/ 1 w 2"/>
                <a:gd name="T5" fmla="*/ 0 h 3"/>
                <a:gd name="T6" fmla="*/ 1 w 2"/>
                <a:gd name="T7" fmla="*/ 0 h 3"/>
                <a:gd name="T8" fmla="*/ 1 w 2"/>
                <a:gd name="T9" fmla="*/ 0 h 3"/>
                <a:gd name="T10" fmla="*/ 1 w 2"/>
                <a:gd name="T11" fmla="*/ 0 h 3"/>
                <a:gd name="T12" fmla="*/ 1 w 2"/>
                <a:gd name="T13" fmla="*/ 0 h 3"/>
                <a:gd name="T14" fmla="*/ 0 w 2"/>
                <a:gd name="T15" fmla="*/ 1 h 3"/>
                <a:gd name="T16" fmla="*/ 0 w 2"/>
                <a:gd name="T17" fmla="*/ 1 h 3"/>
                <a:gd name="T18" fmla="*/ 0 w 2"/>
                <a:gd name="T19" fmla="*/ 1 h 3"/>
                <a:gd name="T20" fmla="*/ 0 w 2"/>
                <a:gd name="T21" fmla="*/ 1 h 3"/>
                <a:gd name="T22" fmla="*/ 0 w 2"/>
                <a:gd name="T23" fmla="*/ 1 h 3"/>
                <a:gd name="T24" fmla="*/ 0 w 2"/>
                <a:gd name="T25" fmla="*/ 1 h 3"/>
                <a:gd name="T26" fmla="*/ 1 w 2"/>
                <a:gd name="T27" fmla="*/ 1 h 3"/>
                <a:gd name="T28" fmla="*/ 1 w 2"/>
                <a:gd name="T29" fmla="*/ 1 h 3"/>
                <a:gd name="T30" fmla="*/ 1 w 2"/>
                <a:gd name="T31" fmla="*/ 0 h 3"/>
                <a:gd name="T32" fmla="*/ 1 w 2"/>
                <a:gd name="T33" fmla="*/ 0 h 3"/>
                <a:gd name="T34" fmla="*/ 1 w 2"/>
                <a:gd name="T35" fmla="*/ 0 h 3"/>
                <a:gd name="T36" fmla="*/ 1 w 2"/>
                <a:gd name="T37" fmla="*/ 0 h 3"/>
                <a:gd name="T38" fmla="*/ 1 w 2"/>
                <a:gd name="T39" fmla="*/ 0 h 3"/>
                <a:gd name="T40" fmla="*/ 1 w 2"/>
                <a:gd name="T41" fmla="*/ 0 h 3"/>
                <a:gd name="T42" fmla="*/ 1 w 2"/>
                <a:gd name="T43" fmla="*/ 0 h 3"/>
                <a:gd name="T44" fmla="*/ 1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1" y="0"/>
                  </a:moveTo>
                  <a:lnTo>
                    <a:pt x="1" y="1"/>
                  </a:lnTo>
                  <a:lnTo>
                    <a:pt x="0" y="3"/>
                  </a:lnTo>
                  <a:lnTo>
                    <a:pt x="1" y="3"/>
                  </a:lnTo>
                  <a:lnTo>
                    <a:pt x="1" y="1"/>
                  </a:lnTo>
                  <a:lnTo>
                    <a:pt x="2" y="1"/>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7" name="Freeform 212"/>
            <p:cNvSpPr>
              <a:spLocks/>
            </p:cNvSpPr>
            <p:nvPr/>
          </p:nvSpPr>
          <p:spPr bwMode="auto">
            <a:xfrm>
              <a:off x="2658" y="1196"/>
              <a:ext cx="45" cy="79"/>
            </a:xfrm>
            <a:custGeom>
              <a:avLst/>
              <a:gdLst>
                <a:gd name="T0" fmla="*/ 3 w 89"/>
                <a:gd name="T1" fmla="*/ 45 h 157"/>
                <a:gd name="T2" fmla="*/ 5 w 89"/>
                <a:gd name="T3" fmla="*/ 49 h 157"/>
                <a:gd name="T4" fmla="*/ 3 w 89"/>
                <a:gd name="T5" fmla="*/ 54 h 157"/>
                <a:gd name="T6" fmla="*/ 3 w 89"/>
                <a:gd name="T7" fmla="*/ 56 h 157"/>
                <a:gd name="T8" fmla="*/ 3 w 89"/>
                <a:gd name="T9" fmla="*/ 58 h 157"/>
                <a:gd name="T10" fmla="*/ 4 w 89"/>
                <a:gd name="T11" fmla="*/ 57 h 157"/>
                <a:gd name="T12" fmla="*/ 8 w 89"/>
                <a:gd name="T13" fmla="*/ 61 h 157"/>
                <a:gd name="T14" fmla="*/ 9 w 89"/>
                <a:gd name="T15" fmla="*/ 66 h 157"/>
                <a:gd name="T16" fmla="*/ 8 w 89"/>
                <a:gd name="T17" fmla="*/ 67 h 157"/>
                <a:gd name="T18" fmla="*/ 10 w 89"/>
                <a:gd name="T19" fmla="*/ 68 h 157"/>
                <a:gd name="T20" fmla="*/ 12 w 89"/>
                <a:gd name="T21" fmla="*/ 69 h 157"/>
                <a:gd name="T22" fmla="*/ 12 w 89"/>
                <a:gd name="T23" fmla="*/ 71 h 157"/>
                <a:gd name="T24" fmla="*/ 12 w 89"/>
                <a:gd name="T25" fmla="*/ 73 h 157"/>
                <a:gd name="T26" fmla="*/ 14 w 89"/>
                <a:gd name="T27" fmla="*/ 73 h 157"/>
                <a:gd name="T28" fmla="*/ 19 w 89"/>
                <a:gd name="T29" fmla="*/ 75 h 157"/>
                <a:gd name="T30" fmla="*/ 21 w 89"/>
                <a:gd name="T31" fmla="*/ 79 h 157"/>
                <a:gd name="T32" fmla="*/ 22 w 89"/>
                <a:gd name="T33" fmla="*/ 71 h 157"/>
                <a:gd name="T34" fmla="*/ 27 w 89"/>
                <a:gd name="T35" fmla="*/ 68 h 157"/>
                <a:gd name="T36" fmla="*/ 32 w 89"/>
                <a:gd name="T37" fmla="*/ 66 h 157"/>
                <a:gd name="T38" fmla="*/ 34 w 89"/>
                <a:gd name="T39" fmla="*/ 57 h 157"/>
                <a:gd name="T40" fmla="*/ 40 w 89"/>
                <a:gd name="T41" fmla="*/ 49 h 157"/>
                <a:gd name="T42" fmla="*/ 44 w 89"/>
                <a:gd name="T43" fmla="*/ 39 h 157"/>
                <a:gd name="T44" fmla="*/ 42 w 89"/>
                <a:gd name="T45" fmla="*/ 30 h 157"/>
                <a:gd name="T46" fmla="*/ 41 w 89"/>
                <a:gd name="T47" fmla="*/ 20 h 157"/>
                <a:gd name="T48" fmla="*/ 38 w 89"/>
                <a:gd name="T49" fmla="*/ 11 h 157"/>
                <a:gd name="T50" fmla="*/ 30 w 89"/>
                <a:gd name="T51" fmla="*/ 9 h 157"/>
                <a:gd name="T52" fmla="*/ 25 w 89"/>
                <a:gd name="T53" fmla="*/ 4 h 157"/>
                <a:gd name="T54" fmla="*/ 20 w 89"/>
                <a:gd name="T55" fmla="*/ 1 h 157"/>
                <a:gd name="T56" fmla="*/ 17 w 89"/>
                <a:gd name="T57" fmla="*/ 5 h 157"/>
                <a:gd name="T58" fmla="*/ 12 w 89"/>
                <a:gd name="T59" fmla="*/ 8 h 157"/>
                <a:gd name="T60" fmla="*/ 13 w 89"/>
                <a:gd name="T61" fmla="*/ 7 h 157"/>
                <a:gd name="T62" fmla="*/ 13 w 89"/>
                <a:gd name="T63" fmla="*/ 5 h 157"/>
                <a:gd name="T64" fmla="*/ 9 w 89"/>
                <a:gd name="T65" fmla="*/ 7 h 157"/>
                <a:gd name="T66" fmla="*/ 11 w 89"/>
                <a:gd name="T67" fmla="*/ 10 h 157"/>
                <a:gd name="T68" fmla="*/ 11 w 89"/>
                <a:gd name="T69" fmla="*/ 13 h 157"/>
                <a:gd name="T70" fmla="*/ 8 w 89"/>
                <a:gd name="T71" fmla="*/ 12 h 157"/>
                <a:gd name="T72" fmla="*/ 3 w 89"/>
                <a:gd name="T73" fmla="*/ 13 h 157"/>
                <a:gd name="T74" fmla="*/ 3 w 89"/>
                <a:gd name="T75" fmla="*/ 16 h 157"/>
                <a:gd name="T76" fmla="*/ 4 w 89"/>
                <a:gd name="T77" fmla="*/ 22 h 157"/>
                <a:gd name="T78" fmla="*/ 7 w 89"/>
                <a:gd name="T79" fmla="*/ 26 h 157"/>
                <a:gd name="T80" fmla="*/ 5 w 89"/>
                <a:gd name="T81" fmla="*/ 27 h 157"/>
                <a:gd name="T82" fmla="*/ 4 w 89"/>
                <a:gd name="T83" fmla="*/ 30 h 157"/>
                <a:gd name="T84" fmla="*/ 8 w 89"/>
                <a:gd name="T85" fmla="*/ 34 h 157"/>
                <a:gd name="T86" fmla="*/ 2 w 89"/>
                <a:gd name="T87" fmla="*/ 37 h 157"/>
                <a:gd name="T88" fmla="*/ 1 w 89"/>
                <a:gd name="T89" fmla="*/ 38 h 157"/>
                <a:gd name="T90" fmla="*/ 0 w 89"/>
                <a:gd name="T91" fmla="*/ 39 h 157"/>
                <a:gd name="T92" fmla="*/ 1 w 89"/>
                <a:gd name="T93" fmla="*/ 40 h 157"/>
                <a:gd name="T94" fmla="*/ 1 w 89"/>
                <a:gd name="T95" fmla="*/ 41 h 1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9" h="157">
                  <a:moveTo>
                    <a:pt x="2" y="83"/>
                  </a:moveTo>
                  <a:lnTo>
                    <a:pt x="8" y="83"/>
                  </a:lnTo>
                  <a:lnTo>
                    <a:pt x="7" y="87"/>
                  </a:lnTo>
                  <a:lnTo>
                    <a:pt x="6" y="89"/>
                  </a:lnTo>
                  <a:lnTo>
                    <a:pt x="7" y="92"/>
                  </a:lnTo>
                  <a:lnTo>
                    <a:pt x="8" y="93"/>
                  </a:lnTo>
                  <a:lnTo>
                    <a:pt x="10" y="96"/>
                  </a:lnTo>
                  <a:lnTo>
                    <a:pt x="10" y="97"/>
                  </a:lnTo>
                  <a:lnTo>
                    <a:pt x="11" y="99"/>
                  </a:lnTo>
                  <a:lnTo>
                    <a:pt x="10" y="102"/>
                  </a:lnTo>
                  <a:lnTo>
                    <a:pt x="8" y="104"/>
                  </a:lnTo>
                  <a:lnTo>
                    <a:pt x="5" y="108"/>
                  </a:lnTo>
                  <a:lnTo>
                    <a:pt x="5" y="109"/>
                  </a:lnTo>
                  <a:lnTo>
                    <a:pt x="5" y="110"/>
                  </a:lnTo>
                  <a:lnTo>
                    <a:pt x="5" y="112"/>
                  </a:lnTo>
                  <a:lnTo>
                    <a:pt x="5" y="113"/>
                  </a:lnTo>
                  <a:lnTo>
                    <a:pt x="5" y="114"/>
                  </a:lnTo>
                  <a:lnTo>
                    <a:pt x="5" y="115"/>
                  </a:lnTo>
                  <a:lnTo>
                    <a:pt x="5" y="117"/>
                  </a:lnTo>
                  <a:lnTo>
                    <a:pt x="8" y="113"/>
                  </a:lnTo>
                  <a:lnTo>
                    <a:pt x="8" y="114"/>
                  </a:lnTo>
                  <a:lnTo>
                    <a:pt x="10" y="117"/>
                  </a:lnTo>
                  <a:lnTo>
                    <a:pt x="11" y="118"/>
                  </a:lnTo>
                  <a:lnTo>
                    <a:pt x="12" y="120"/>
                  </a:lnTo>
                  <a:lnTo>
                    <a:pt x="15" y="121"/>
                  </a:lnTo>
                  <a:lnTo>
                    <a:pt x="16" y="124"/>
                  </a:lnTo>
                  <a:lnTo>
                    <a:pt x="17" y="126"/>
                  </a:lnTo>
                  <a:lnTo>
                    <a:pt x="18" y="129"/>
                  </a:lnTo>
                  <a:lnTo>
                    <a:pt x="18" y="131"/>
                  </a:lnTo>
                  <a:lnTo>
                    <a:pt x="17" y="134"/>
                  </a:lnTo>
                  <a:lnTo>
                    <a:pt x="15" y="134"/>
                  </a:lnTo>
                  <a:lnTo>
                    <a:pt x="16" y="134"/>
                  </a:lnTo>
                  <a:lnTo>
                    <a:pt x="17" y="134"/>
                  </a:lnTo>
                  <a:lnTo>
                    <a:pt x="18" y="134"/>
                  </a:lnTo>
                  <a:lnTo>
                    <a:pt x="20" y="135"/>
                  </a:lnTo>
                  <a:lnTo>
                    <a:pt x="21" y="135"/>
                  </a:lnTo>
                  <a:lnTo>
                    <a:pt x="22" y="135"/>
                  </a:lnTo>
                  <a:lnTo>
                    <a:pt x="22" y="136"/>
                  </a:lnTo>
                  <a:lnTo>
                    <a:pt x="23" y="138"/>
                  </a:lnTo>
                  <a:lnTo>
                    <a:pt x="23" y="139"/>
                  </a:lnTo>
                  <a:lnTo>
                    <a:pt x="23" y="140"/>
                  </a:lnTo>
                  <a:lnTo>
                    <a:pt x="23" y="141"/>
                  </a:lnTo>
                  <a:lnTo>
                    <a:pt x="23" y="143"/>
                  </a:lnTo>
                  <a:lnTo>
                    <a:pt x="23" y="144"/>
                  </a:lnTo>
                  <a:lnTo>
                    <a:pt x="23" y="145"/>
                  </a:lnTo>
                  <a:lnTo>
                    <a:pt x="22" y="146"/>
                  </a:lnTo>
                  <a:lnTo>
                    <a:pt x="22" y="147"/>
                  </a:lnTo>
                  <a:lnTo>
                    <a:pt x="25" y="146"/>
                  </a:lnTo>
                  <a:lnTo>
                    <a:pt x="27" y="146"/>
                  </a:lnTo>
                  <a:lnTo>
                    <a:pt x="30" y="146"/>
                  </a:lnTo>
                  <a:lnTo>
                    <a:pt x="32" y="146"/>
                  </a:lnTo>
                  <a:lnTo>
                    <a:pt x="34" y="147"/>
                  </a:lnTo>
                  <a:lnTo>
                    <a:pt x="37" y="150"/>
                  </a:lnTo>
                  <a:lnTo>
                    <a:pt x="38" y="151"/>
                  </a:lnTo>
                  <a:lnTo>
                    <a:pt x="39" y="154"/>
                  </a:lnTo>
                  <a:lnTo>
                    <a:pt x="41" y="155"/>
                  </a:lnTo>
                  <a:lnTo>
                    <a:pt x="41" y="157"/>
                  </a:lnTo>
                  <a:lnTo>
                    <a:pt x="53" y="146"/>
                  </a:lnTo>
                  <a:lnTo>
                    <a:pt x="41" y="149"/>
                  </a:lnTo>
                  <a:lnTo>
                    <a:pt x="42" y="144"/>
                  </a:lnTo>
                  <a:lnTo>
                    <a:pt x="43" y="141"/>
                  </a:lnTo>
                  <a:lnTo>
                    <a:pt x="44" y="139"/>
                  </a:lnTo>
                  <a:lnTo>
                    <a:pt x="48" y="138"/>
                  </a:lnTo>
                  <a:lnTo>
                    <a:pt x="51" y="136"/>
                  </a:lnTo>
                  <a:lnTo>
                    <a:pt x="53" y="135"/>
                  </a:lnTo>
                  <a:lnTo>
                    <a:pt x="57" y="134"/>
                  </a:lnTo>
                  <a:lnTo>
                    <a:pt x="59" y="134"/>
                  </a:lnTo>
                  <a:lnTo>
                    <a:pt x="62" y="133"/>
                  </a:lnTo>
                  <a:lnTo>
                    <a:pt x="64" y="131"/>
                  </a:lnTo>
                  <a:lnTo>
                    <a:pt x="59" y="125"/>
                  </a:lnTo>
                  <a:lnTo>
                    <a:pt x="64" y="119"/>
                  </a:lnTo>
                  <a:lnTo>
                    <a:pt x="62" y="117"/>
                  </a:lnTo>
                  <a:lnTo>
                    <a:pt x="67" y="114"/>
                  </a:lnTo>
                  <a:lnTo>
                    <a:pt x="72" y="110"/>
                  </a:lnTo>
                  <a:lnTo>
                    <a:pt x="75" y="107"/>
                  </a:lnTo>
                  <a:lnTo>
                    <a:pt x="78" y="102"/>
                  </a:lnTo>
                  <a:lnTo>
                    <a:pt x="80" y="97"/>
                  </a:lnTo>
                  <a:lnTo>
                    <a:pt x="83" y="93"/>
                  </a:lnTo>
                  <a:lnTo>
                    <a:pt x="85" y="88"/>
                  </a:lnTo>
                  <a:lnTo>
                    <a:pt x="87" y="83"/>
                  </a:lnTo>
                  <a:lnTo>
                    <a:pt x="88" y="78"/>
                  </a:lnTo>
                  <a:lnTo>
                    <a:pt x="89" y="74"/>
                  </a:lnTo>
                  <a:lnTo>
                    <a:pt x="85" y="70"/>
                  </a:lnTo>
                  <a:lnTo>
                    <a:pt x="84" y="65"/>
                  </a:lnTo>
                  <a:lnTo>
                    <a:pt x="83" y="60"/>
                  </a:lnTo>
                  <a:lnTo>
                    <a:pt x="82" y="55"/>
                  </a:lnTo>
                  <a:lnTo>
                    <a:pt x="82" y="50"/>
                  </a:lnTo>
                  <a:lnTo>
                    <a:pt x="82" y="44"/>
                  </a:lnTo>
                  <a:lnTo>
                    <a:pt x="82" y="39"/>
                  </a:lnTo>
                  <a:lnTo>
                    <a:pt x="82" y="32"/>
                  </a:lnTo>
                  <a:lnTo>
                    <a:pt x="80" y="27"/>
                  </a:lnTo>
                  <a:lnTo>
                    <a:pt x="79" y="21"/>
                  </a:lnTo>
                  <a:lnTo>
                    <a:pt x="75" y="21"/>
                  </a:lnTo>
                  <a:lnTo>
                    <a:pt x="72" y="20"/>
                  </a:lnTo>
                  <a:lnTo>
                    <a:pt x="67" y="20"/>
                  </a:lnTo>
                  <a:lnTo>
                    <a:pt x="63" y="19"/>
                  </a:lnTo>
                  <a:lnTo>
                    <a:pt x="59" y="18"/>
                  </a:lnTo>
                  <a:lnTo>
                    <a:pt x="56" y="16"/>
                  </a:lnTo>
                  <a:lnTo>
                    <a:pt x="53" y="14"/>
                  </a:lnTo>
                  <a:lnTo>
                    <a:pt x="51" y="11"/>
                  </a:lnTo>
                  <a:lnTo>
                    <a:pt x="49" y="8"/>
                  </a:lnTo>
                  <a:lnTo>
                    <a:pt x="49" y="4"/>
                  </a:lnTo>
                  <a:lnTo>
                    <a:pt x="44" y="1"/>
                  </a:lnTo>
                  <a:lnTo>
                    <a:pt x="42" y="0"/>
                  </a:lnTo>
                  <a:lnTo>
                    <a:pt x="39" y="1"/>
                  </a:lnTo>
                  <a:lnTo>
                    <a:pt x="38" y="3"/>
                  </a:lnTo>
                  <a:lnTo>
                    <a:pt x="37" y="5"/>
                  </a:lnTo>
                  <a:lnTo>
                    <a:pt x="36" y="8"/>
                  </a:lnTo>
                  <a:lnTo>
                    <a:pt x="34" y="10"/>
                  </a:lnTo>
                  <a:lnTo>
                    <a:pt x="32" y="14"/>
                  </a:lnTo>
                  <a:lnTo>
                    <a:pt x="30" y="16"/>
                  </a:lnTo>
                  <a:lnTo>
                    <a:pt x="26" y="19"/>
                  </a:lnTo>
                  <a:lnTo>
                    <a:pt x="23" y="15"/>
                  </a:lnTo>
                  <a:lnTo>
                    <a:pt x="25" y="14"/>
                  </a:lnTo>
                  <a:lnTo>
                    <a:pt x="26" y="13"/>
                  </a:lnTo>
                  <a:lnTo>
                    <a:pt x="26" y="11"/>
                  </a:lnTo>
                  <a:lnTo>
                    <a:pt x="26" y="10"/>
                  </a:lnTo>
                  <a:lnTo>
                    <a:pt x="26" y="9"/>
                  </a:lnTo>
                  <a:lnTo>
                    <a:pt x="17" y="13"/>
                  </a:lnTo>
                  <a:lnTo>
                    <a:pt x="18" y="14"/>
                  </a:lnTo>
                  <a:lnTo>
                    <a:pt x="18" y="15"/>
                  </a:lnTo>
                  <a:lnTo>
                    <a:pt x="20" y="16"/>
                  </a:lnTo>
                  <a:lnTo>
                    <a:pt x="20" y="19"/>
                  </a:lnTo>
                  <a:lnTo>
                    <a:pt x="21" y="20"/>
                  </a:lnTo>
                  <a:lnTo>
                    <a:pt x="21" y="21"/>
                  </a:lnTo>
                  <a:lnTo>
                    <a:pt x="21" y="24"/>
                  </a:lnTo>
                  <a:lnTo>
                    <a:pt x="21" y="25"/>
                  </a:lnTo>
                  <a:lnTo>
                    <a:pt x="21" y="26"/>
                  </a:lnTo>
                  <a:lnTo>
                    <a:pt x="20" y="27"/>
                  </a:lnTo>
                  <a:lnTo>
                    <a:pt x="18" y="25"/>
                  </a:lnTo>
                  <a:lnTo>
                    <a:pt x="16" y="24"/>
                  </a:lnTo>
                  <a:lnTo>
                    <a:pt x="15" y="23"/>
                  </a:lnTo>
                  <a:lnTo>
                    <a:pt x="12" y="23"/>
                  </a:lnTo>
                  <a:lnTo>
                    <a:pt x="11" y="23"/>
                  </a:lnTo>
                  <a:lnTo>
                    <a:pt x="8" y="24"/>
                  </a:lnTo>
                  <a:lnTo>
                    <a:pt x="6" y="25"/>
                  </a:lnTo>
                  <a:lnTo>
                    <a:pt x="5" y="26"/>
                  </a:lnTo>
                  <a:lnTo>
                    <a:pt x="4" y="27"/>
                  </a:lnTo>
                  <a:lnTo>
                    <a:pt x="2" y="30"/>
                  </a:lnTo>
                  <a:lnTo>
                    <a:pt x="5" y="32"/>
                  </a:lnTo>
                  <a:lnTo>
                    <a:pt x="7" y="35"/>
                  </a:lnTo>
                  <a:lnTo>
                    <a:pt x="7" y="39"/>
                  </a:lnTo>
                  <a:lnTo>
                    <a:pt x="8" y="41"/>
                  </a:lnTo>
                  <a:lnTo>
                    <a:pt x="8" y="44"/>
                  </a:lnTo>
                  <a:lnTo>
                    <a:pt x="8" y="46"/>
                  </a:lnTo>
                  <a:lnTo>
                    <a:pt x="8" y="48"/>
                  </a:lnTo>
                  <a:lnTo>
                    <a:pt x="11" y="50"/>
                  </a:lnTo>
                  <a:lnTo>
                    <a:pt x="13" y="51"/>
                  </a:lnTo>
                  <a:lnTo>
                    <a:pt x="17" y="51"/>
                  </a:lnTo>
                  <a:lnTo>
                    <a:pt x="13" y="51"/>
                  </a:lnTo>
                  <a:lnTo>
                    <a:pt x="11" y="52"/>
                  </a:lnTo>
                  <a:lnTo>
                    <a:pt x="10" y="53"/>
                  </a:lnTo>
                  <a:lnTo>
                    <a:pt x="10" y="55"/>
                  </a:lnTo>
                  <a:lnTo>
                    <a:pt x="8" y="56"/>
                  </a:lnTo>
                  <a:lnTo>
                    <a:pt x="8" y="58"/>
                  </a:lnTo>
                  <a:lnTo>
                    <a:pt x="7" y="60"/>
                  </a:lnTo>
                  <a:lnTo>
                    <a:pt x="7" y="62"/>
                  </a:lnTo>
                  <a:lnTo>
                    <a:pt x="5" y="63"/>
                  </a:lnTo>
                  <a:lnTo>
                    <a:pt x="2" y="66"/>
                  </a:lnTo>
                  <a:lnTo>
                    <a:pt x="15" y="68"/>
                  </a:lnTo>
                  <a:lnTo>
                    <a:pt x="11" y="81"/>
                  </a:lnTo>
                  <a:lnTo>
                    <a:pt x="5" y="74"/>
                  </a:lnTo>
                  <a:lnTo>
                    <a:pt x="4" y="74"/>
                  </a:lnTo>
                  <a:lnTo>
                    <a:pt x="2" y="74"/>
                  </a:lnTo>
                  <a:lnTo>
                    <a:pt x="1" y="76"/>
                  </a:lnTo>
                  <a:lnTo>
                    <a:pt x="1" y="77"/>
                  </a:lnTo>
                  <a:lnTo>
                    <a:pt x="0" y="77"/>
                  </a:lnTo>
                  <a:lnTo>
                    <a:pt x="0" y="78"/>
                  </a:lnTo>
                  <a:lnTo>
                    <a:pt x="1" y="79"/>
                  </a:lnTo>
                  <a:lnTo>
                    <a:pt x="2" y="81"/>
                  </a:lnTo>
                  <a:lnTo>
                    <a:pt x="2" y="82"/>
                  </a:lnTo>
                  <a:lnTo>
                    <a:pt x="2"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8" name="Freeform 213"/>
            <p:cNvSpPr>
              <a:spLocks/>
            </p:cNvSpPr>
            <p:nvPr/>
          </p:nvSpPr>
          <p:spPr bwMode="auto">
            <a:xfrm>
              <a:off x="2597" y="1206"/>
              <a:ext cx="37" cy="12"/>
            </a:xfrm>
            <a:custGeom>
              <a:avLst/>
              <a:gdLst>
                <a:gd name="T0" fmla="*/ 29 w 74"/>
                <a:gd name="T1" fmla="*/ 4 h 24"/>
                <a:gd name="T2" fmla="*/ 29 w 74"/>
                <a:gd name="T3" fmla="*/ 3 h 24"/>
                <a:gd name="T4" fmla="*/ 30 w 74"/>
                <a:gd name="T5" fmla="*/ 3 h 24"/>
                <a:gd name="T6" fmla="*/ 31 w 74"/>
                <a:gd name="T7" fmla="*/ 4 h 24"/>
                <a:gd name="T8" fmla="*/ 31 w 74"/>
                <a:gd name="T9" fmla="*/ 4 h 24"/>
                <a:gd name="T10" fmla="*/ 32 w 74"/>
                <a:gd name="T11" fmla="*/ 5 h 24"/>
                <a:gd name="T12" fmla="*/ 33 w 74"/>
                <a:gd name="T13" fmla="*/ 5 h 24"/>
                <a:gd name="T14" fmla="*/ 33 w 74"/>
                <a:gd name="T15" fmla="*/ 5 h 24"/>
                <a:gd name="T16" fmla="*/ 34 w 74"/>
                <a:gd name="T17" fmla="*/ 6 h 24"/>
                <a:gd name="T18" fmla="*/ 34 w 74"/>
                <a:gd name="T19" fmla="*/ 6 h 24"/>
                <a:gd name="T20" fmla="*/ 34 w 74"/>
                <a:gd name="T21" fmla="*/ 7 h 24"/>
                <a:gd name="T22" fmla="*/ 33 w 74"/>
                <a:gd name="T23" fmla="*/ 2 h 24"/>
                <a:gd name="T24" fmla="*/ 37 w 74"/>
                <a:gd name="T25" fmla="*/ 1 h 24"/>
                <a:gd name="T26" fmla="*/ 33 w 74"/>
                <a:gd name="T27" fmla="*/ 0 h 24"/>
                <a:gd name="T28" fmla="*/ 29 w 74"/>
                <a:gd name="T29" fmla="*/ 0 h 24"/>
                <a:gd name="T30" fmla="*/ 24 w 74"/>
                <a:gd name="T31" fmla="*/ 1 h 24"/>
                <a:gd name="T32" fmla="*/ 20 w 74"/>
                <a:gd name="T33" fmla="*/ 2 h 24"/>
                <a:gd name="T34" fmla="*/ 16 w 74"/>
                <a:gd name="T35" fmla="*/ 2 h 24"/>
                <a:gd name="T36" fmla="*/ 13 w 74"/>
                <a:gd name="T37" fmla="*/ 3 h 24"/>
                <a:gd name="T38" fmla="*/ 9 w 74"/>
                <a:gd name="T39" fmla="*/ 4 h 24"/>
                <a:gd name="T40" fmla="*/ 6 w 74"/>
                <a:gd name="T41" fmla="*/ 5 h 24"/>
                <a:gd name="T42" fmla="*/ 3 w 74"/>
                <a:gd name="T43" fmla="*/ 7 h 24"/>
                <a:gd name="T44" fmla="*/ 0 w 74"/>
                <a:gd name="T45" fmla="*/ 8 h 24"/>
                <a:gd name="T46" fmla="*/ 0 w 74"/>
                <a:gd name="T47" fmla="*/ 8 h 24"/>
                <a:gd name="T48" fmla="*/ 1 w 74"/>
                <a:gd name="T49" fmla="*/ 9 h 24"/>
                <a:gd name="T50" fmla="*/ 1 w 74"/>
                <a:gd name="T51" fmla="*/ 9 h 24"/>
                <a:gd name="T52" fmla="*/ 1 w 74"/>
                <a:gd name="T53" fmla="*/ 10 h 24"/>
                <a:gd name="T54" fmla="*/ 2 w 74"/>
                <a:gd name="T55" fmla="*/ 10 h 24"/>
                <a:gd name="T56" fmla="*/ 2 w 74"/>
                <a:gd name="T57" fmla="*/ 10 h 24"/>
                <a:gd name="T58" fmla="*/ 2 w 74"/>
                <a:gd name="T59" fmla="*/ 10 h 24"/>
                <a:gd name="T60" fmla="*/ 2 w 74"/>
                <a:gd name="T61" fmla="*/ 11 h 24"/>
                <a:gd name="T62" fmla="*/ 2 w 74"/>
                <a:gd name="T63" fmla="*/ 11 h 24"/>
                <a:gd name="T64" fmla="*/ 2 w 74"/>
                <a:gd name="T65" fmla="*/ 11 h 24"/>
                <a:gd name="T66" fmla="*/ 5 w 74"/>
                <a:gd name="T67" fmla="*/ 11 h 24"/>
                <a:gd name="T68" fmla="*/ 7 w 74"/>
                <a:gd name="T69" fmla="*/ 11 h 24"/>
                <a:gd name="T70" fmla="*/ 10 w 74"/>
                <a:gd name="T71" fmla="*/ 11 h 24"/>
                <a:gd name="T72" fmla="*/ 14 w 74"/>
                <a:gd name="T73" fmla="*/ 11 h 24"/>
                <a:gd name="T74" fmla="*/ 17 w 74"/>
                <a:gd name="T75" fmla="*/ 12 h 24"/>
                <a:gd name="T76" fmla="*/ 20 w 74"/>
                <a:gd name="T77" fmla="*/ 11 h 24"/>
                <a:gd name="T78" fmla="*/ 23 w 74"/>
                <a:gd name="T79" fmla="*/ 11 h 24"/>
                <a:gd name="T80" fmla="*/ 26 w 74"/>
                <a:gd name="T81" fmla="*/ 10 h 24"/>
                <a:gd name="T82" fmla="*/ 28 w 74"/>
                <a:gd name="T83" fmla="*/ 7 h 24"/>
                <a:gd name="T84" fmla="*/ 29 w 74"/>
                <a:gd name="T85" fmla="*/ 4 h 24"/>
                <a:gd name="T86" fmla="*/ 29 w 74"/>
                <a:gd name="T87" fmla="*/ 4 h 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4" h="24">
                  <a:moveTo>
                    <a:pt x="57" y="7"/>
                  </a:moveTo>
                  <a:lnTo>
                    <a:pt x="58" y="6"/>
                  </a:lnTo>
                  <a:lnTo>
                    <a:pt x="60" y="6"/>
                  </a:lnTo>
                  <a:lnTo>
                    <a:pt x="61" y="7"/>
                  </a:lnTo>
                  <a:lnTo>
                    <a:pt x="62" y="7"/>
                  </a:lnTo>
                  <a:lnTo>
                    <a:pt x="63" y="9"/>
                  </a:lnTo>
                  <a:lnTo>
                    <a:pt x="65" y="9"/>
                  </a:lnTo>
                  <a:lnTo>
                    <a:pt x="66" y="10"/>
                  </a:lnTo>
                  <a:lnTo>
                    <a:pt x="67" y="11"/>
                  </a:lnTo>
                  <a:lnTo>
                    <a:pt x="67" y="12"/>
                  </a:lnTo>
                  <a:lnTo>
                    <a:pt x="68" y="14"/>
                  </a:lnTo>
                  <a:lnTo>
                    <a:pt x="66" y="4"/>
                  </a:lnTo>
                  <a:lnTo>
                    <a:pt x="74" y="1"/>
                  </a:lnTo>
                  <a:lnTo>
                    <a:pt x="66" y="0"/>
                  </a:lnTo>
                  <a:lnTo>
                    <a:pt x="57" y="0"/>
                  </a:lnTo>
                  <a:lnTo>
                    <a:pt x="48" y="1"/>
                  </a:lnTo>
                  <a:lnTo>
                    <a:pt x="40" y="3"/>
                  </a:lnTo>
                  <a:lnTo>
                    <a:pt x="32" y="4"/>
                  </a:lnTo>
                  <a:lnTo>
                    <a:pt x="25" y="5"/>
                  </a:lnTo>
                  <a:lnTo>
                    <a:pt x="17" y="7"/>
                  </a:lnTo>
                  <a:lnTo>
                    <a:pt x="11" y="10"/>
                  </a:lnTo>
                  <a:lnTo>
                    <a:pt x="5" y="14"/>
                  </a:lnTo>
                  <a:lnTo>
                    <a:pt x="0" y="16"/>
                  </a:lnTo>
                  <a:lnTo>
                    <a:pt x="1" y="17"/>
                  </a:lnTo>
                  <a:lnTo>
                    <a:pt x="1" y="19"/>
                  </a:lnTo>
                  <a:lnTo>
                    <a:pt x="3" y="19"/>
                  </a:lnTo>
                  <a:lnTo>
                    <a:pt x="3" y="20"/>
                  </a:lnTo>
                  <a:lnTo>
                    <a:pt x="4" y="21"/>
                  </a:lnTo>
                  <a:lnTo>
                    <a:pt x="4" y="22"/>
                  </a:lnTo>
                  <a:lnTo>
                    <a:pt x="9" y="21"/>
                  </a:lnTo>
                  <a:lnTo>
                    <a:pt x="14" y="21"/>
                  </a:lnTo>
                  <a:lnTo>
                    <a:pt x="20" y="22"/>
                  </a:lnTo>
                  <a:lnTo>
                    <a:pt x="27" y="22"/>
                  </a:lnTo>
                  <a:lnTo>
                    <a:pt x="34" y="24"/>
                  </a:lnTo>
                  <a:lnTo>
                    <a:pt x="40" y="22"/>
                  </a:lnTo>
                  <a:lnTo>
                    <a:pt x="46" y="21"/>
                  </a:lnTo>
                  <a:lnTo>
                    <a:pt x="51" y="19"/>
                  </a:lnTo>
                  <a:lnTo>
                    <a:pt x="55" y="14"/>
                  </a:lnTo>
                  <a:lnTo>
                    <a:pt x="5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89" name="Freeform 214"/>
            <p:cNvSpPr>
              <a:spLocks noEditPoints="1"/>
            </p:cNvSpPr>
            <p:nvPr/>
          </p:nvSpPr>
          <p:spPr bwMode="auto">
            <a:xfrm>
              <a:off x="2561" y="1215"/>
              <a:ext cx="89" cy="376"/>
            </a:xfrm>
            <a:custGeom>
              <a:avLst/>
              <a:gdLst>
                <a:gd name="T0" fmla="*/ 46 w 178"/>
                <a:gd name="T1" fmla="*/ 335 h 752"/>
                <a:gd name="T2" fmla="*/ 79 w 178"/>
                <a:gd name="T3" fmla="*/ 246 h 752"/>
                <a:gd name="T4" fmla="*/ 88 w 178"/>
                <a:gd name="T5" fmla="*/ 117 h 752"/>
                <a:gd name="T6" fmla="*/ 76 w 178"/>
                <a:gd name="T7" fmla="*/ 18 h 752"/>
                <a:gd name="T8" fmla="*/ 74 w 178"/>
                <a:gd name="T9" fmla="*/ 17 h 752"/>
                <a:gd name="T10" fmla="*/ 72 w 178"/>
                <a:gd name="T11" fmla="*/ 22 h 752"/>
                <a:gd name="T12" fmla="*/ 63 w 178"/>
                <a:gd name="T13" fmla="*/ 25 h 752"/>
                <a:gd name="T14" fmla="*/ 55 w 178"/>
                <a:gd name="T15" fmla="*/ 33 h 752"/>
                <a:gd name="T16" fmla="*/ 34 w 178"/>
                <a:gd name="T17" fmla="*/ 18 h 752"/>
                <a:gd name="T18" fmla="*/ 17 w 178"/>
                <a:gd name="T19" fmla="*/ 13 h 752"/>
                <a:gd name="T20" fmla="*/ 3 w 178"/>
                <a:gd name="T21" fmla="*/ 27 h 752"/>
                <a:gd name="T22" fmla="*/ 46 w 178"/>
                <a:gd name="T23" fmla="*/ 260 h 752"/>
                <a:gd name="T24" fmla="*/ 48 w 178"/>
                <a:gd name="T25" fmla="*/ 108 h 752"/>
                <a:gd name="T26" fmla="*/ 40 w 178"/>
                <a:gd name="T27" fmla="*/ 277 h 752"/>
                <a:gd name="T28" fmla="*/ 37 w 178"/>
                <a:gd name="T29" fmla="*/ 278 h 752"/>
                <a:gd name="T30" fmla="*/ 33 w 178"/>
                <a:gd name="T31" fmla="*/ 278 h 752"/>
                <a:gd name="T32" fmla="*/ 31 w 178"/>
                <a:gd name="T33" fmla="*/ 280 h 752"/>
                <a:gd name="T34" fmla="*/ 30 w 178"/>
                <a:gd name="T35" fmla="*/ 280 h 752"/>
                <a:gd name="T36" fmla="*/ 30 w 178"/>
                <a:gd name="T37" fmla="*/ 281 h 752"/>
                <a:gd name="T38" fmla="*/ 27 w 178"/>
                <a:gd name="T39" fmla="*/ 283 h 752"/>
                <a:gd name="T40" fmla="*/ 27 w 178"/>
                <a:gd name="T41" fmla="*/ 286 h 752"/>
                <a:gd name="T42" fmla="*/ 27 w 178"/>
                <a:gd name="T43" fmla="*/ 287 h 752"/>
                <a:gd name="T44" fmla="*/ 31 w 178"/>
                <a:gd name="T45" fmla="*/ 288 h 752"/>
                <a:gd name="T46" fmla="*/ 38 w 178"/>
                <a:gd name="T47" fmla="*/ 286 h 752"/>
                <a:gd name="T48" fmla="*/ 37 w 178"/>
                <a:gd name="T49" fmla="*/ 288 h 752"/>
                <a:gd name="T50" fmla="*/ 30 w 178"/>
                <a:gd name="T51" fmla="*/ 291 h 752"/>
                <a:gd name="T52" fmla="*/ 28 w 178"/>
                <a:gd name="T53" fmla="*/ 289 h 752"/>
                <a:gd name="T54" fmla="*/ 27 w 178"/>
                <a:gd name="T55" fmla="*/ 287 h 752"/>
                <a:gd name="T56" fmla="*/ 27 w 178"/>
                <a:gd name="T57" fmla="*/ 287 h 752"/>
                <a:gd name="T58" fmla="*/ 27 w 178"/>
                <a:gd name="T59" fmla="*/ 286 h 752"/>
                <a:gd name="T60" fmla="*/ 27 w 178"/>
                <a:gd name="T61" fmla="*/ 286 h 752"/>
                <a:gd name="T62" fmla="*/ 27 w 178"/>
                <a:gd name="T63" fmla="*/ 282 h 752"/>
                <a:gd name="T64" fmla="*/ 30 w 178"/>
                <a:gd name="T65" fmla="*/ 280 h 752"/>
                <a:gd name="T66" fmla="*/ 32 w 178"/>
                <a:gd name="T67" fmla="*/ 278 h 752"/>
                <a:gd name="T68" fmla="*/ 34 w 178"/>
                <a:gd name="T69" fmla="*/ 277 h 752"/>
                <a:gd name="T70" fmla="*/ 35 w 178"/>
                <a:gd name="T71" fmla="*/ 275 h 752"/>
                <a:gd name="T72" fmla="*/ 38 w 178"/>
                <a:gd name="T73" fmla="*/ 277 h 752"/>
                <a:gd name="T74" fmla="*/ 40 w 178"/>
                <a:gd name="T75" fmla="*/ 277 h 752"/>
                <a:gd name="T76" fmla="*/ 29 w 178"/>
                <a:gd name="T77" fmla="*/ 186 h 752"/>
                <a:gd name="T78" fmla="*/ 24 w 178"/>
                <a:gd name="T79" fmla="*/ 184 h 752"/>
                <a:gd name="T80" fmla="*/ 24 w 178"/>
                <a:gd name="T81" fmla="*/ 181 h 752"/>
                <a:gd name="T82" fmla="*/ 33 w 178"/>
                <a:gd name="T83" fmla="*/ 174 h 752"/>
                <a:gd name="T84" fmla="*/ 33 w 178"/>
                <a:gd name="T85" fmla="*/ 181 h 752"/>
                <a:gd name="T86" fmla="*/ 18 w 178"/>
                <a:gd name="T87" fmla="*/ 82 h 752"/>
                <a:gd name="T88" fmla="*/ 17 w 178"/>
                <a:gd name="T89" fmla="*/ 85 h 752"/>
                <a:gd name="T90" fmla="*/ 19 w 178"/>
                <a:gd name="T91" fmla="*/ 89 h 752"/>
                <a:gd name="T92" fmla="*/ 23 w 178"/>
                <a:gd name="T93" fmla="*/ 89 h 752"/>
                <a:gd name="T94" fmla="*/ 29 w 178"/>
                <a:gd name="T95" fmla="*/ 84 h 752"/>
                <a:gd name="T96" fmla="*/ 29 w 178"/>
                <a:gd name="T97" fmla="*/ 84 h 752"/>
                <a:gd name="T98" fmla="*/ 30 w 178"/>
                <a:gd name="T99" fmla="*/ 79 h 752"/>
                <a:gd name="T100" fmla="*/ 30 w 178"/>
                <a:gd name="T101" fmla="*/ 83 h 752"/>
                <a:gd name="T102" fmla="*/ 29 w 178"/>
                <a:gd name="T103" fmla="*/ 87 h 752"/>
                <a:gd name="T104" fmla="*/ 25 w 178"/>
                <a:gd name="T105" fmla="*/ 90 h 752"/>
                <a:gd name="T106" fmla="*/ 19 w 178"/>
                <a:gd name="T107" fmla="*/ 90 h 752"/>
                <a:gd name="T108" fmla="*/ 18 w 178"/>
                <a:gd name="T109" fmla="*/ 82 h 752"/>
                <a:gd name="T110" fmla="*/ 20 w 178"/>
                <a:gd name="T111" fmla="*/ 79 h 752"/>
                <a:gd name="T112" fmla="*/ 20 w 178"/>
                <a:gd name="T113" fmla="*/ 77 h 7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8" h="752">
                  <a:moveTo>
                    <a:pt x="0" y="57"/>
                  </a:moveTo>
                  <a:lnTo>
                    <a:pt x="0" y="603"/>
                  </a:lnTo>
                  <a:lnTo>
                    <a:pt x="49" y="752"/>
                  </a:lnTo>
                  <a:lnTo>
                    <a:pt x="65" y="724"/>
                  </a:lnTo>
                  <a:lnTo>
                    <a:pt x="80" y="697"/>
                  </a:lnTo>
                  <a:lnTo>
                    <a:pt x="92" y="669"/>
                  </a:lnTo>
                  <a:lnTo>
                    <a:pt x="105" y="640"/>
                  </a:lnTo>
                  <a:lnTo>
                    <a:pt x="116" y="611"/>
                  </a:lnTo>
                  <a:lnTo>
                    <a:pt x="126" y="581"/>
                  </a:lnTo>
                  <a:lnTo>
                    <a:pt x="136" y="551"/>
                  </a:lnTo>
                  <a:lnTo>
                    <a:pt x="146" y="522"/>
                  </a:lnTo>
                  <a:lnTo>
                    <a:pt x="157" y="492"/>
                  </a:lnTo>
                  <a:lnTo>
                    <a:pt x="168" y="463"/>
                  </a:lnTo>
                  <a:lnTo>
                    <a:pt x="169" y="415"/>
                  </a:lnTo>
                  <a:lnTo>
                    <a:pt x="171" y="368"/>
                  </a:lnTo>
                  <a:lnTo>
                    <a:pt x="173" y="322"/>
                  </a:lnTo>
                  <a:lnTo>
                    <a:pt x="174" y="278"/>
                  </a:lnTo>
                  <a:lnTo>
                    <a:pt x="175" y="233"/>
                  </a:lnTo>
                  <a:lnTo>
                    <a:pt x="177" y="188"/>
                  </a:lnTo>
                  <a:lnTo>
                    <a:pt x="177" y="143"/>
                  </a:lnTo>
                  <a:lnTo>
                    <a:pt x="178" y="96"/>
                  </a:lnTo>
                  <a:lnTo>
                    <a:pt x="178" y="49"/>
                  </a:lnTo>
                  <a:lnTo>
                    <a:pt x="178" y="0"/>
                  </a:lnTo>
                  <a:lnTo>
                    <a:pt x="151" y="35"/>
                  </a:lnTo>
                  <a:lnTo>
                    <a:pt x="149" y="34"/>
                  </a:lnTo>
                  <a:lnTo>
                    <a:pt x="148" y="34"/>
                  </a:lnTo>
                  <a:lnTo>
                    <a:pt x="148" y="33"/>
                  </a:lnTo>
                  <a:lnTo>
                    <a:pt x="148" y="32"/>
                  </a:lnTo>
                  <a:lnTo>
                    <a:pt x="148" y="31"/>
                  </a:lnTo>
                  <a:lnTo>
                    <a:pt x="148" y="29"/>
                  </a:lnTo>
                  <a:lnTo>
                    <a:pt x="142" y="39"/>
                  </a:lnTo>
                  <a:lnTo>
                    <a:pt x="143" y="44"/>
                  </a:lnTo>
                  <a:lnTo>
                    <a:pt x="142" y="48"/>
                  </a:lnTo>
                  <a:lnTo>
                    <a:pt x="140" y="49"/>
                  </a:lnTo>
                  <a:lnTo>
                    <a:pt x="137" y="50"/>
                  </a:lnTo>
                  <a:lnTo>
                    <a:pt x="133" y="50"/>
                  </a:lnTo>
                  <a:lnTo>
                    <a:pt x="130" y="50"/>
                  </a:lnTo>
                  <a:lnTo>
                    <a:pt x="126" y="50"/>
                  </a:lnTo>
                  <a:lnTo>
                    <a:pt x="122" y="52"/>
                  </a:lnTo>
                  <a:lnTo>
                    <a:pt x="121" y="53"/>
                  </a:lnTo>
                  <a:lnTo>
                    <a:pt x="121" y="57"/>
                  </a:lnTo>
                  <a:lnTo>
                    <a:pt x="123" y="59"/>
                  </a:lnTo>
                  <a:lnTo>
                    <a:pt x="118" y="65"/>
                  </a:lnTo>
                  <a:lnTo>
                    <a:pt x="110" y="65"/>
                  </a:lnTo>
                  <a:lnTo>
                    <a:pt x="101" y="64"/>
                  </a:lnTo>
                  <a:lnTo>
                    <a:pt x="94" y="60"/>
                  </a:lnTo>
                  <a:lnTo>
                    <a:pt x="86" y="55"/>
                  </a:lnTo>
                  <a:lnTo>
                    <a:pt x="80" y="49"/>
                  </a:lnTo>
                  <a:lnTo>
                    <a:pt x="74" y="43"/>
                  </a:lnTo>
                  <a:lnTo>
                    <a:pt x="68" y="35"/>
                  </a:lnTo>
                  <a:lnTo>
                    <a:pt x="63" y="29"/>
                  </a:lnTo>
                  <a:lnTo>
                    <a:pt x="58" y="23"/>
                  </a:lnTo>
                  <a:lnTo>
                    <a:pt x="53" y="18"/>
                  </a:lnTo>
                  <a:lnTo>
                    <a:pt x="45" y="19"/>
                  </a:lnTo>
                  <a:lnTo>
                    <a:pt x="39" y="22"/>
                  </a:lnTo>
                  <a:lnTo>
                    <a:pt x="33" y="26"/>
                  </a:lnTo>
                  <a:lnTo>
                    <a:pt x="29" y="31"/>
                  </a:lnTo>
                  <a:lnTo>
                    <a:pt x="24" y="35"/>
                  </a:lnTo>
                  <a:lnTo>
                    <a:pt x="21" y="40"/>
                  </a:lnTo>
                  <a:lnTo>
                    <a:pt x="17" y="45"/>
                  </a:lnTo>
                  <a:lnTo>
                    <a:pt x="12" y="49"/>
                  </a:lnTo>
                  <a:lnTo>
                    <a:pt x="6" y="54"/>
                  </a:lnTo>
                  <a:lnTo>
                    <a:pt x="0" y="57"/>
                  </a:lnTo>
                  <a:close/>
                  <a:moveTo>
                    <a:pt x="100" y="65"/>
                  </a:moveTo>
                  <a:lnTo>
                    <a:pt x="91" y="574"/>
                  </a:lnTo>
                  <a:lnTo>
                    <a:pt x="91" y="520"/>
                  </a:lnTo>
                  <a:lnTo>
                    <a:pt x="91" y="468"/>
                  </a:lnTo>
                  <a:lnTo>
                    <a:pt x="91" y="416"/>
                  </a:lnTo>
                  <a:lnTo>
                    <a:pt x="91" y="366"/>
                  </a:lnTo>
                  <a:lnTo>
                    <a:pt x="92" y="316"/>
                  </a:lnTo>
                  <a:lnTo>
                    <a:pt x="94" y="266"/>
                  </a:lnTo>
                  <a:lnTo>
                    <a:pt x="95" y="216"/>
                  </a:lnTo>
                  <a:lnTo>
                    <a:pt x="96" y="167"/>
                  </a:lnTo>
                  <a:lnTo>
                    <a:pt x="97" y="116"/>
                  </a:lnTo>
                  <a:lnTo>
                    <a:pt x="100" y="65"/>
                  </a:lnTo>
                  <a:close/>
                  <a:moveTo>
                    <a:pt x="79" y="553"/>
                  </a:moveTo>
                  <a:lnTo>
                    <a:pt x="79" y="561"/>
                  </a:lnTo>
                  <a:lnTo>
                    <a:pt x="78" y="560"/>
                  </a:lnTo>
                  <a:lnTo>
                    <a:pt x="76" y="557"/>
                  </a:lnTo>
                  <a:lnTo>
                    <a:pt x="74" y="556"/>
                  </a:lnTo>
                  <a:lnTo>
                    <a:pt x="73" y="555"/>
                  </a:lnTo>
                  <a:lnTo>
                    <a:pt x="71" y="555"/>
                  </a:lnTo>
                  <a:lnTo>
                    <a:pt x="70" y="555"/>
                  </a:lnTo>
                  <a:lnTo>
                    <a:pt x="69" y="555"/>
                  </a:lnTo>
                  <a:lnTo>
                    <a:pt x="66" y="555"/>
                  </a:lnTo>
                  <a:lnTo>
                    <a:pt x="65" y="555"/>
                  </a:lnTo>
                  <a:lnTo>
                    <a:pt x="65" y="556"/>
                  </a:lnTo>
                  <a:lnTo>
                    <a:pt x="64" y="556"/>
                  </a:lnTo>
                  <a:lnTo>
                    <a:pt x="63" y="557"/>
                  </a:lnTo>
                  <a:lnTo>
                    <a:pt x="61" y="559"/>
                  </a:lnTo>
                  <a:lnTo>
                    <a:pt x="60" y="559"/>
                  </a:lnTo>
                  <a:lnTo>
                    <a:pt x="60" y="560"/>
                  </a:lnTo>
                  <a:lnTo>
                    <a:pt x="59" y="560"/>
                  </a:lnTo>
                  <a:lnTo>
                    <a:pt x="59" y="561"/>
                  </a:lnTo>
                  <a:lnTo>
                    <a:pt x="58" y="562"/>
                  </a:lnTo>
                  <a:lnTo>
                    <a:pt x="57" y="564"/>
                  </a:lnTo>
                  <a:lnTo>
                    <a:pt x="55" y="564"/>
                  </a:lnTo>
                  <a:lnTo>
                    <a:pt x="55" y="565"/>
                  </a:lnTo>
                  <a:lnTo>
                    <a:pt x="54" y="566"/>
                  </a:lnTo>
                  <a:lnTo>
                    <a:pt x="54" y="567"/>
                  </a:lnTo>
                  <a:lnTo>
                    <a:pt x="54" y="569"/>
                  </a:lnTo>
                  <a:lnTo>
                    <a:pt x="54" y="570"/>
                  </a:lnTo>
                  <a:lnTo>
                    <a:pt x="53" y="571"/>
                  </a:lnTo>
                  <a:lnTo>
                    <a:pt x="53" y="572"/>
                  </a:lnTo>
                  <a:lnTo>
                    <a:pt x="54" y="574"/>
                  </a:lnTo>
                  <a:lnTo>
                    <a:pt x="57" y="575"/>
                  </a:lnTo>
                  <a:lnTo>
                    <a:pt x="59" y="576"/>
                  </a:lnTo>
                  <a:lnTo>
                    <a:pt x="61" y="576"/>
                  </a:lnTo>
                  <a:lnTo>
                    <a:pt x="64" y="576"/>
                  </a:lnTo>
                  <a:lnTo>
                    <a:pt x="66" y="576"/>
                  </a:lnTo>
                  <a:lnTo>
                    <a:pt x="69" y="576"/>
                  </a:lnTo>
                  <a:lnTo>
                    <a:pt x="71" y="575"/>
                  </a:lnTo>
                  <a:lnTo>
                    <a:pt x="74" y="574"/>
                  </a:lnTo>
                  <a:lnTo>
                    <a:pt x="75" y="572"/>
                  </a:lnTo>
                  <a:lnTo>
                    <a:pt x="76" y="570"/>
                  </a:lnTo>
                  <a:lnTo>
                    <a:pt x="79" y="567"/>
                  </a:lnTo>
                  <a:lnTo>
                    <a:pt x="78" y="570"/>
                  </a:lnTo>
                  <a:lnTo>
                    <a:pt x="76" y="572"/>
                  </a:lnTo>
                  <a:lnTo>
                    <a:pt x="75" y="574"/>
                  </a:lnTo>
                  <a:lnTo>
                    <a:pt x="74" y="576"/>
                  </a:lnTo>
                  <a:lnTo>
                    <a:pt x="71" y="577"/>
                  </a:lnTo>
                  <a:lnTo>
                    <a:pt x="69" y="579"/>
                  </a:lnTo>
                  <a:lnTo>
                    <a:pt x="66" y="579"/>
                  </a:lnTo>
                  <a:lnTo>
                    <a:pt x="64" y="580"/>
                  </a:lnTo>
                  <a:lnTo>
                    <a:pt x="61" y="581"/>
                  </a:lnTo>
                  <a:lnTo>
                    <a:pt x="59" y="582"/>
                  </a:lnTo>
                  <a:lnTo>
                    <a:pt x="58" y="581"/>
                  </a:lnTo>
                  <a:lnTo>
                    <a:pt x="58" y="580"/>
                  </a:lnTo>
                  <a:lnTo>
                    <a:pt x="57" y="580"/>
                  </a:lnTo>
                  <a:lnTo>
                    <a:pt x="57" y="579"/>
                  </a:lnTo>
                  <a:lnTo>
                    <a:pt x="55" y="577"/>
                  </a:lnTo>
                  <a:lnTo>
                    <a:pt x="55" y="576"/>
                  </a:lnTo>
                  <a:lnTo>
                    <a:pt x="54" y="575"/>
                  </a:lnTo>
                  <a:lnTo>
                    <a:pt x="54" y="574"/>
                  </a:lnTo>
                  <a:lnTo>
                    <a:pt x="53" y="574"/>
                  </a:lnTo>
                  <a:lnTo>
                    <a:pt x="53" y="572"/>
                  </a:lnTo>
                  <a:lnTo>
                    <a:pt x="53" y="570"/>
                  </a:lnTo>
                  <a:lnTo>
                    <a:pt x="53" y="569"/>
                  </a:lnTo>
                  <a:lnTo>
                    <a:pt x="53" y="567"/>
                  </a:lnTo>
                  <a:lnTo>
                    <a:pt x="53" y="566"/>
                  </a:lnTo>
                  <a:lnTo>
                    <a:pt x="54" y="565"/>
                  </a:lnTo>
                  <a:lnTo>
                    <a:pt x="54" y="564"/>
                  </a:lnTo>
                  <a:lnTo>
                    <a:pt x="55" y="564"/>
                  </a:lnTo>
                  <a:lnTo>
                    <a:pt x="57" y="562"/>
                  </a:lnTo>
                  <a:lnTo>
                    <a:pt x="58" y="561"/>
                  </a:lnTo>
                  <a:lnTo>
                    <a:pt x="59" y="560"/>
                  </a:lnTo>
                  <a:lnTo>
                    <a:pt x="60" y="559"/>
                  </a:lnTo>
                  <a:lnTo>
                    <a:pt x="61" y="557"/>
                  </a:lnTo>
                  <a:lnTo>
                    <a:pt x="63" y="556"/>
                  </a:lnTo>
                  <a:lnTo>
                    <a:pt x="64" y="556"/>
                  </a:lnTo>
                  <a:lnTo>
                    <a:pt x="64" y="555"/>
                  </a:lnTo>
                  <a:lnTo>
                    <a:pt x="65" y="555"/>
                  </a:lnTo>
                  <a:lnTo>
                    <a:pt x="66" y="554"/>
                  </a:lnTo>
                  <a:lnTo>
                    <a:pt x="68" y="553"/>
                  </a:lnTo>
                  <a:lnTo>
                    <a:pt x="68" y="551"/>
                  </a:lnTo>
                  <a:lnTo>
                    <a:pt x="69" y="551"/>
                  </a:lnTo>
                  <a:lnTo>
                    <a:pt x="69" y="550"/>
                  </a:lnTo>
                  <a:lnTo>
                    <a:pt x="70" y="550"/>
                  </a:lnTo>
                  <a:lnTo>
                    <a:pt x="70" y="549"/>
                  </a:lnTo>
                  <a:lnTo>
                    <a:pt x="71" y="550"/>
                  </a:lnTo>
                  <a:lnTo>
                    <a:pt x="73" y="551"/>
                  </a:lnTo>
                  <a:lnTo>
                    <a:pt x="74" y="551"/>
                  </a:lnTo>
                  <a:lnTo>
                    <a:pt x="74" y="553"/>
                  </a:lnTo>
                  <a:lnTo>
                    <a:pt x="75" y="553"/>
                  </a:lnTo>
                  <a:lnTo>
                    <a:pt x="76" y="553"/>
                  </a:lnTo>
                  <a:lnTo>
                    <a:pt x="78" y="553"/>
                  </a:lnTo>
                  <a:lnTo>
                    <a:pt x="79" y="553"/>
                  </a:lnTo>
                  <a:close/>
                  <a:moveTo>
                    <a:pt x="64" y="366"/>
                  </a:moveTo>
                  <a:lnTo>
                    <a:pt x="63" y="367"/>
                  </a:lnTo>
                  <a:lnTo>
                    <a:pt x="61" y="368"/>
                  </a:lnTo>
                  <a:lnTo>
                    <a:pt x="60" y="369"/>
                  </a:lnTo>
                  <a:lnTo>
                    <a:pt x="59" y="371"/>
                  </a:lnTo>
                  <a:lnTo>
                    <a:pt x="57" y="371"/>
                  </a:lnTo>
                  <a:lnTo>
                    <a:pt x="55" y="371"/>
                  </a:lnTo>
                  <a:lnTo>
                    <a:pt x="54" y="371"/>
                  </a:lnTo>
                  <a:lnTo>
                    <a:pt x="52" y="369"/>
                  </a:lnTo>
                  <a:lnTo>
                    <a:pt x="50" y="369"/>
                  </a:lnTo>
                  <a:lnTo>
                    <a:pt x="49" y="368"/>
                  </a:lnTo>
                  <a:lnTo>
                    <a:pt x="48" y="368"/>
                  </a:lnTo>
                  <a:lnTo>
                    <a:pt x="47" y="367"/>
                  </a:lnTo>
                  <a:lnTo>
                    <a:pt x="47" y="366"/>
                  </a:lnTo>
                  <a:lnTo>
                    <a:pt x="47" y="363"/>
                  </a:lnTo>
                  <a:lnTo>
                    <a:pt x="47" y="362"/>
                  </a:lnTo>
                  <a:lnTo>
                    <a:pt x="47" y="361"/>
                  </a:lnTo>
                  <a:lnTo>
                    <a:pt x="47" y="358"/>
                  </a:lnTo>
                  <a:lnTo>
                    <a:pt x="47" y="357"/>
                  </a:lnTo>
                  <a:lnTo>
                    <a:pt x="47" y="356"/>
                  </a:lnTo>
                  <a:lnTo>
                    <a:pt x="61" y="345"/>
                  </a:lnTo>
                  <a:lnTo>
                    <a:pt x="64" y="346"/>
                  </a:lnTo>
                  <a:lnTo>
                    <a:pt x="65" y="347"/>
                  </a:lnTo>
                  <a:lnTo>
                    <a:pt x="66" y="350"/>
                  </a:lnTo>
                  <a:lnTo>
                    <a:pt x="68" y="351"/>
                  </a:lnTo>
                  <a:lnTo>
                    <a:pt x="68" y="353"/>
                  </a:lnTo>
                  <a:lnTo>
                    <a:pt x="68" y="356"/>
                  </a:lnTo>
                  <a:lnTo>
                    <a:pt x="66" y="358"/>
                  </a:lnTo>
                  <a:lnTo>
                    <a:pt x="66" y="361"/>
                  </a:lnTo>
                  <a:lnTo>
                    <a:pt x="65" y="363"/>
                  </a:lnTo>
                  <a:lnTo>
                    <a:pt x="64" y="366"/>
                  </a:lnTo>
                  <a:close/>
                  <a:moveTo>
                    <a:pt x="40" y="154"/>
                  </a:moveTo>
                  <a:lnTo>
                    <a:pt x="35" y="164"/>
                  </a:lnTo>
                  <a:lnTo>
                    <a:pt x="35" y="165"/>
                  </a:lnTo>
                  <a:lnTo>
                    <a:pt x="34" y="167"/>
                  </a:lnTo>
                  <a:lnTo>
                    <a:pt x="34" y="168"/>
                  </a:lnTo>
                  <a:lnTo>
                    <a:pt x="34" y="169"/>
                  </a:lnTo>
                  <a:lnTo>
                    <a:pt x="34" y="170"/>
                  </a:lnTo>
                  <a:lnTo>
                    <a:pt x="34" y="172"/>
                  </a:lnTo>
                  <a:lnTo>
                    <a:pt x="34" y="173"/>
                  </a:lnTo>
                  <a:lnTo>
                    <a:pt x="34" y="174"/>
                  </a:lnTo>
                  <a:lnTo>
                    <a:pt x="34" y="175"/>
                  </a:lnTo>
                  <a:lnTo>
                    <a:pt x="35" y="176"/>
                  </a:lnTo>
                  <a:lnTo>
                    <a:pt x="37" y="178"/>
                  </a:lnTo>
                  <a:lnTo>
                    <a:pt x="38" y="178"/>
                  </a:lnTo>
                  <a:lnTo>
                    <a:pt x="39" y="178"/>
                  </a:lnTo>
                  <a:lnTo>
                    <a:pt x="42" y="178"/>
                  </a:lnTo>
                  <a:lnTo>
                    <a:pt x="43" y="178"/>
                  </a:lnTo>
                  <a:lnTo>
                    <a:pt x="44" y="178"/>
                  </a:lnTo>
                  <a:lnTo>
                    <a:pt x="45" y="178"/>
                  </a:lnTo>
                  <a:lnTo>
                    <a:pt x="48" y="178"/>
                  </a:lnTo>
                  <a:lnTo>
                    <a:pt x="49" y="178"/>
                  </a:lnTo>
                  <a:lnTo>
                    <a:pt x="58" y="168"/>
                  </a:lnTo>
                  <a:lnTo>
                    <a:pt x="58" y="167"/>
                  </a:lnTo>
                  <a:lnTo>
                    <a:pt x="58" y="165"/>
                  </a:lnTo>
                  <a:lnTo>
                    <a:pt x="47" y="154"/>
                  </a:lnTo>
                  <a:lnTo>
                    <a:pt x="59" y="154"/>
                  </a:lnTo>
                  <a:lnTo>
                    <a:pt x="59" y="155"/>
                  </a:lnTo>
                  <a:lnTo>
                    <a:pt x="59" y="157"/>
                  </a:lnTo>
                  <a:lnTo>
                    <a:pt x="59" y="158"/>
                  </a:lnTo>
                  <a:lnTo>
                    <a:pt x="59" y="159"/>
                  </a:lnTo>
                  <a:lnTo>
                    <a:pt x="59" y="160"/>
                  </a:lnTo>
                  <a:lnTo>
                    <a:pt x="59" y="162"/>
                  </a:lnTo>
                  <a:lnTo>
                    <a:pt x="59" y="163"/>
                  </a:lnTo>
                  <a:lnTo>
                    <a:pt x="59" y="164"/>
                  </a:lnTo>
                  <a:lnTo>
                    <a:pt x="59" y="165"/>
                  </a:lnTo>
                  <a:lnTo>
                    <a:pt x="58" y="165"/>
                  </a:lnTo>
                  <a:lnTo>
                    <a:pt x="59" y="167"/>
                  </a:lnTo>
                  <a:lnTo>
                    <a:pt x="58" y="168"/>
                  </a:lnTo>
                  <a:lnTo>
                    <a:pt x="58" y="169"/>
                  </a:lnTo>
                  <a:lnTo>
                    <a:pt x="58" y="172"/>
                  </a:lnTo>
                  <a:lnTo>
                    <a:pt x="57" y="173"/>
                  </a:lnTo>
                  <a:lnTo>
                    <a:pt x="55" y="175"/>
                  </a:lnTo>
                  <a:lnTo>
                    <a:pt x="55" y="176"/>
                  </a:lnTo>
                  <a:lnTo>
                    <a:pt x="54" y="178"/>
                  </a:lnTo>
                  <a:lnTo>
                    <a:pt x="52" y="179"/>
                  </a:lnTo>
                  <a:lnTo>
                    <a:pt x="50" y="180"/>
                  </a:lnTo>
                  <a:lnTo>
                    <a:pt x="49" y="180"/>
                  </a:lnTo>
                  <a:lnTo>
                    <a:pt x="47" y="181"/>
                  </a:lnTo>
                  <a:lnTo>
                    <a:pt x="44" y="181"/>
                  </a:lnTo>
                  <a:lnTo>
                    <a:pt x="42" y="181"/>
                  </a:lnTo>
                  <a:lnTo>
                    <a:pt x="40" y="181"/>
                  </a:lnTo>
                  <a:lnTo>
                    <a:pt x="38" y="180"/>
                  </a:lnTo>
                  <a:lnTo>
                    <a:pt x="37" y="180"/>
                  </a:lnTo>
                  <a:lnTo>
                    <a:pt x="35" y="179"/>
                  </a:lnTo>
                  <a:lnTo>
                    <a:pt x="34" y="178"/>
                  </a:lnTo>
                  <a:lnTo>
                    <a:pt x="33" y="176"/>
                  </a:lnTo>
                  <a:lnTo>
                    <a:pt x="32" y="174"/>
                  </a:lnTo>
                  <a:lnTo>
                    <a:pt x="32" y="173"/>
                  </a:lnTo>
                  <a:lnTo>
                    <a:pt x="35" y="164"/>
                  </a:lnTo>
                  <a:lnTo>
                    <a:pt x="37" y="163"/>
                  </a:lnTo>
                  <a:lnTo>
                    <a:pt x="37" y="162"/>
                  </a:lnTo>
                  <a:lnTo>
                    <a:pt x="37" y="160"/>
                  </a:lnTo>
                  <a:lnTo>
                    <a:pt x="38" y="159"/>
                  </a:lnTo>
                  <a:lnTo>
                    <a:pt x="39" y="158"/>
                  </a:lnTo>
                  <a:lnTo>
                    <a:pt x="39" y="157"/>
                  </a:lnTo>
                  <a:lnTo>
                    <a:pt x="39" y="155"/>
                  </a:lnTo>
                  <a:lnTo>
                    <a:pt x="40" y="155"/>
                  </a:lnTo>
                  <a:lnTo>
                    <a:pt x="40" y="1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0" name="Freeform 215"/>
            <p:cNvSpPr>
              <a:spLocks/>
            </p:cNvSpPr>
            <p:nvPr/>
          </p:nvSpPr>
          <p:spPr bwMode="auto">
            <a:xfrm>
              <a:off x="2812" y="1330"/>
              <a:ext cx="4" cy="13"/>
            </a:xfrm>
            <a:custGeom>
              <a:avLst/>
              <a:gdLst>
                <a:gd name="T0" fmla="*/ 4 w 8"/>
                <a:gd name="T1" fmla="*/ 0 h 26"/>
                <a:gd name="T2" fmla="*/ 4 w 8"/>
                <a:gd name="T3" fmla="*/ 1 h 26"/>
                <a:gd name="T4" fmla="*/ 4 w 8"/>
                <a:gd name="T5" fmla="*/ 3 h 26"/>
                <a:gd name="T6" fmla="*/ 3 w 8"/>
                <a:gd name="T7" fmla="*/ 4 h 26"/>
                <a:gd name="T8" fmla="*/ 2 w 8"/>
                <a:gd name="T9" fmla="*/ 6 h 26"/>
                <a:gd name="T10" fmla="*/ 2 w 8"/>
                <a:gd name="T11" fmla="*/ 7 h 26"/>
                <a:gd name="T12" fmla="*/ 2 w 8"/>
                <a:gd name="T13" fmla="*/ 8 h 26"/>
                <a:gd name="T14" fmla="*/ 2 w 8"/>
                <a:gd name="T15" fmla="*/ 9 h 26"/>
                <a:gd name="T16" fmla="*/ 1 w 8"/>
                <a:gd name="T17" fmla="*/ 11 h 26"/>
                <a:gd name="T18" fmla="*/ 0 w 8"/>
                <a:gd name="T19" fmla="*/ 12 h 26"/>
                <a:gd name="T20" fmla="*/ 0 w 8"/>
                <a:gd name="T21" fmla="*/ 13 h 26"/>
                <a:gd name="T22" fmla="*/ 1 w 8"/>
                <a:gd name="T23" fmla="*/ 12 h 26"/>
                <a:gd name="T24" fmla="*/ 2 w 8"/>
                <a:gd name="T25" fmla="*/ 11 h 26"/>
                <a:gd name="T26" fmla="*/ 2 w 8"/>
                <a:gd name="T27" fmla="*/ 9 h 26"/>
                <a:gd name="T28" fmla="*/ 3 w 8"/>
                <a:gd name="T29" fmla="*/ 8 h 26"/>
                <a:gd name="T30" fmla="*/ 4 w 8"/>
                <a:gd name="T31" fmla="*/ 6 h 26"/>
                <a:gd name="T32" fmla="*/ 4 w 8"/>
                <a:gd name="T33" fmla="*/ 5 h 26"/>
                <a:gd name="T34" fmla="*/ 4 w 8"/>
                <a:gd name="T35" fmla="*/ 4 h 26"/>
                <a:gd name="T36" fmla="*/ 4 w 8"/>
                <a:gd name="T37" fmla="*/ 3 h 26"/>
                <a:gd name="T38" fmla="*/ 4 w 8"/>
                <a:gd name="T39" fmla="*/ 1 h 26"/>
                <a:gd name="T40" fmla="*/ 4 w 8"/>
                <a:gd name="T41" fmla="*/ 0 h 26"/>
                <a:gd name="T42" fmla="*/ 4 w 8"/>
                <a:gd name="T43" fmla="*/ 0 h 26"/>
                <a:gd name="T44" fmla="*/ 4 w 8"/>
                <a:gd name="T45" fmla="*/ 0 h 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26">
                  <a:moveTo>
                    <a:pt x="7" y="0"/>
                  </a:moveTo>
                  <a:lnTo>
                    <a:pt x="7" y="2"/>
                  </a:lnTo>
                  <a:lnTo>
                    <a:pt x="7" y="5"/>
                  </a:lnTo>
                  <a:lnTo>
                    <a:pt x="5" y="7"/>
                  </a:lnTo>
                  <a:lnTo>
                    <a:pt x="4" y="11"/>
                  </a:lnTo>
                  <a:lnTo>
                    <a:pt x="4" y="13"/>
                  </a:lnTo>
                  <a:lnTo>
                    <a:pt x="3" y="16"/>
                  </a:lnTo>
                  <a:lnTo>
                    <a:pt x="3" y="18"/>
                  </a:lnTo>
                  <a:lnTo>
                    <a:pt x="2" y="21"/>
                  </a:lnTo>
                  <a:lnTo>
                    <a:pt x="0" y="23"/>
                  </a:lnTo>
                  <a:lnTo>
                    <a:pt x="0" y="26"/>
                  </a:lnTo>
                  <a:lnTo>
                    <a:pt x="2" y="23"/>
                  </a:lnTo>
                  <a:lnTo>
                    <a:pt x="3" y="21"/>
                  </a:lnTo>
                  <a:lnTo>
                    <a:pt x="4" y="18"/>
                  </a:lnTo>
                  <a:lnTo>
                    <a:pt x="5" y="16"/>
                  </a:lnTo>
                  <a:lnTo>
                    <a:pt x="7" y="12"/>
                  </a:lnTo>
                  <a:lnTo>
                    <a:pt x="7" y="10"/>
                  </a:lnTo>
                  <a:lnTo>
                    <a:pt x="7" y="7"/>
                  </a:lnTo>
                  <a:lnTo>
                    <a:pt x="7" y="5"/>
                  </a:lnTo>
                  <a:lnTo>
                    <a:pt x="8" y="2"/>
                  </a:lnTo>
                  <a:lnTo>
                    <a:pt x="8" y="0"/>
                  </a:lnTo>
                  <a:lnTo>
                    <a:pt x="7"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1" name="Freeform 216"/>
            <p:cNvSpPr>
              <a:spLocks/>
            </p:cNvSpPr>
            <p:nvPr/>
          </p:nvSpPr>
          <p:spPr bwMode="auto">
            <a:xfrm>
              <a:off x="2827" y="1243"/>
              <a:ext cx="11" cy="51"/>
            </a:xfrm>
            <a:custGeom>
              <a:avLst/>
              <a:gdLst>
                <a:gd name="T0" fmla="*/ 11 w 21"/>
                <a:gd name="T1" fmla="*/ 0 h 104"/>
                <a:gd name="T2" fmla="*/ 3 w 21"/>
                <a:gd name="T3" fmla="*/ 35 h 104"/>
                <a:gd name="T4" fmla="*/ 2 w 21"/>
                <a:gd name="T5" fmla="*/ 36 h 104"/>
                <a:gd name="T6" fmla="*/ 2 w 21"/>
                <a:gd name="T7" fmla="*/ 38 h 104"/>
                <a:gd name="T8" fmla="*/ 2 w 21"/>
                <a:gd name="T9" fmla="*/ 40 h 104"/>
                <a:gd name="T10" fmla="*/ 2 w 21"/>
                <a:gd name="T11" fmla="*/ 42 h 104"/>
                <a:gd name="T12" fmla="*/ 3 w 21"/>
                <a:gd name="T13" fmla="*/ 44 h 104"/>
                <a:gd name="T14" fmla="*/ 3 w 21"/>
                <a:gd name="T15" fmla="*/ 46 h 104"/>
                <a:gd name="T16" fmla="*/ 3 w 21"/>
                <a:gd name="T17" fmla="*/ 47 h 104"/>
                <a:gd name="T18" fmla="*/ 3 w 21"/>
                <a:gd name="T19" fmla="*/ 48 h 104"/>
                <a:gd name="T20" fmla="*/ 2 w 21"/>
                <a:gd name="T21" fmla="*/ 49 h 104"/>
                <a:gd name="T22" fmla="*/ 0 w 21"/>
                <a:gd name="T23" fmla="*/ 49 h 104"/>
                <a:gd name="T24" fmla="*/ 2 w 21"/>
                <a:gd name="T25" fmla="*/ 51 h 104"/>
                <a:gd name="T26" fmla="*/ 3 w 21"/>
                <a:gd name="T27" fmla="*/ 46 h 104"/>
                <a:gd name="T28" fmla="*/ 5 w 21"/>
                <a:gd name="T29" fmla="*/ 41 h 104"/>
                <a:gd name="T30" fmla="*/ 6 w 21"/>
                <a:gd name="T31" fmla="*/ 36 h 104"/>
                <a:gd name="T32" fmla="*/ 8 w 21"/>
                <a:gd name="T33" fmla="*/ 31 h 104"/>
                <a:gd name="T34" fmla="*/ 9 w 21"/>
                <a:gd name="T35" fmla="*/ 26 h 104"/>
                <a:gd name="T36" fmla="*/ 10 w 21"/>
                <a:gd name="T37" fmla="*/ 21 h 104"/>
                <a:gd name="T38" fmla="*/ 10 w 21"/>
                <a:gd name="T39" fmla="*/ 16 h 104"/>
                <a:gd name="T40" fmla="*/ 11 w 21"/>
                <a:gd name="T41" fmla="*/ 10 h 104"/>
                <a:gd name="T42" fmla="*/ 11 w 21"/>
                <a:gd name="T43" fmla="*/ 5 h 104"/>
                <a:gd name="T44" fmla="*/ 11 w 21"/>
                <a:gd name="T45" fmla="*/ 0 h 104"/>
                <a:gd name="T46" fmla="*/ 11 w 21"/>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04">
                  <a:moveTo>
                    <a:pt x="21" y="0"/>
                  </a:moveTo>
                  <a:lnTo>
                    <a:pt x="6" y="71"/>
                  </a:lnTo>
                  <a:lnTo>
                    <a:pt x="4" y="74"/>
                  </a:lnTo>
                  <a:lnTo>
                    <a:pt x="3" y="77"/>
                  </a:lnTo>
                  <a:lnTo>
                    <a:pt x="3" y="82"/>
                  </a:lnTo>
                  <a:lnTo>
                    <a:pt x="4" y="85"/>
                  </a:lnTo>
                  <a:lnTo>
                    <a:pt x="5" y="89"/>
                  </a:lnTo>
                  <a:lnTo>
                    <a:pt x="5" y="93"/>
                  </a:lnTo>
                  <a:lnTo>
                    <a:pt x="5" y="95"/>
                  </a:lnTo>
                  <a:lnTo>
                    <a:pt x="5" y="98"/>
                  </a:lnTo>
                  <a:lnTo>
                    <a:pt x="3" y="99"/>
                  </a:lnTo>
                  <a:lnTo>
                    <a:pt x="0" y="100"/>
                  </a:lnTo>
                  <a:lnTo>
                    <a:pt x="4" y="104"/>
                  </a:lnTo>
                  <a:lnTo>
                    <a:pt x="6" y="94"/>
                  </a:lnTo>
                  <a:lnTo>
                    <a:pt x="10" y="83"/>
                  </a:lnTo>
                  <a:lnTo>
                    <a:pt x="12" y="73"/>
                  </a:lnTo>
                  <a:lnTo>
                    <a:pt x="15" y="63"/>
                  </a:lnTo>
                  <a:lnTo>
                    <a:pt x="17" y="53"/>
                  </a:lnTo>
                  <a:lnTo>
                    <a:pt x="19" y="42"/>
                  </a:lnTo>
                  <a:lnTo>
                    <a:pt x="20" y="32"/>
                  </a:lnTo>
                  <a:lnTo>
                    <a:pt x="21" y="21"/>
                  </a:lnTo>
                  <a:lnTo>
                    <a:pt x="21" y="1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2" name="Freeform 217"/>
            <p:cNvSpPr>
              <a:spLocks/>
            </p:cNvSpPr>
            <p:nvPr/>
          </p:nvSpPr>
          <p:spPr bwMode="auto">
            <a:xfrm>
              <a:off x="2828" y="1294"/>
              <a:ext cx="1" cy="2"/>
            </a:xfrm>
            <a:custGeom>
              <a:avLst/>
              <a:gdLst>
                <a:gd name="T0" fmla="*/ 0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1 w 1"/>
                <a:gd name="T45" fmla="*/ 1 h 3"/>
                <a:gd name="T46" fmla="*/ 0 w 1"/>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0"/>
                  </a:moveTo>
                  <a:lnTo>
                    <a:pt x="1" y="1"/>
                  </a:lnTo>
                  <a:lnTo>
                    <a:pt x="0" y="1"/>
                  </a:lnTo>
                  <a:lnTo>
                    <a:pt x="0" y="2"/>
                  </a:lnTo>
                  <a:lnTo>
                    <a:pt x="0" y="3"/>
                  </a:lnTo>
                  <a:lnTo>
                    <a:pt x="0" y="2"/>
                  </a:lnTo>
                  <a:lnTo>
                    <a:pt x="1" y="2"/>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3" name="Freeform 218"/>
            <p:cNvSpPr>
              <a:spLocks/>
            </p:cNvSpPr>
            <p:nvPr/>
          </p:nvSpPr>
          <p:spPr bwMode="auto">
            <a:xfrm>
              <a:off x="2818" y="1296"/>
              <a:ext cx="10" cy="25"/>
            </a:xfrm>
            <a:custGeom>
              <a:avLst/>
              <a:gdLst>
                <a:gd name="T0" fmla="*/ 8 w 20"/>
                <a:gd name="T1" fmla="*/ 1 h 51"/>
                <a:gd name="T2" fmla="*/ 8 w 20"/>
                <a:gd name="T3" fmla="*/ 0 h 51"/>
                <a:gd name="T4" fmla="*/ 8 w 20"/>
                <a:gd name="T5" fmla="*/ 2 h 51"/>
                <a:gd name="T6" fmla="*/ 7 w 20"/>
                <a:gd name="T7" fmla="*/ 4 h 51"/>
                <a:gd name="T8" fmla="*/ 7 w 20"/>
                <a:gd name="T9" fmla="*/ 6 h 51"/>
                <a:gd name="T10" fmla="*/ 6 w 20"/>
                <a:gd name="T11" fmla="*/ 8 h 51"/>
                <a:gd name="T12" fmla="*/ 6 w 20"/>
                <a:gd name="T13" fmla="*/ 10 h 51"/>
                <a:gd name="T14" fmla="*/ 6 w 20"/>
                <a:gd name="T15" fmla="*/ 12 h 51"/>
                <a:gd name="T16" fmla="*/ 5 w 20"/>
                <a:gd name="T17" fmla="*/ 13 h 51"/>
                <a:gd name="T18" fmla="*/ 4 w 20"/>
                <a:gd name="T19" fmla="*/ 14 h 51"/>
                <a:gd name="T20" fmla="*/ 4 w 20"/>
                <a:gd name="T21" fmla="*/ 14 h 51"/>
                <a:gd name="T22" fmla="*/ 3 w 20"/>
                <a:gd name="T23" fmla="*/ 14 h 51"/>
                <a:gd name="T24" fmla="*/ 4 w 20"/>
                <a:gd name="T25" fmla="*/ 15 h 51"/>
                <a:gd name="T26" fmla="*/ 4 w 20"/>
                <a:gd name="T27" fmla="*/ 16 h 51"/>
                <a:gd name="T28" fmla="*/ 3 w 20"/>
                <a:gd name="T29" fmla="*/ 17 h 51"/>
                <a:gd name="T30" fmla="*/ 3 w 20"/>
                <a:gd name="T31" fmla="*/ 19 h 51"/>
                <a:gd name="T32" fmla="*/ 2 w 20"/>
                <a:gd name="T33" fmla="*/ 20 h 51"/>
                <a:gd name="T34" fmla="*/ 1 w 20"/>
                <a:gd name="T35" fmla="*/ 21 h 51"/>
                <a:gd name="T36" fmla="*/ 1 w 20"/>
                <a:gd name="T37" fmla="*/ 22 h 51"/>
                <a:gd name="T38" fmla="*/ 1 w 20"/>
                <a:gd name="T39" fmla="*/ 23 h 51"/>
                <a:gd name="T40" fmla="*/ 0 w 20"/>
                <a:gd name="T41" fmla="*/ 24 h 51"/>
                <a:gd name="T42" fmla="*/ 1 w 20"/>
                <a:gd name="T43" fmla="*/ 25 h 51"/>
                <a:gd name="T44" fmla="*/ 2 w 20"/>
                <a:gd name="T45" fmla="*/ 23 h 51"/>
                <a:gd name="T46" fmla="*/ 3 w 20"/>
                <a:gd name="T47" fmla="*/ 20 h 51"/>
                <a:gd name="T48" fmla="*/ 4 w 20"/>
                <a:gd name="T49" fmla="*/ 18 h 51"/>
                <a:gd name="T50" fmla="*/ 4 w 20"/>
                <a:gd name="T51" fmla="*/ 15 h 51"/>
                <a:gd name="T52" fmla="*/ 6 w 20"/>
                <a:gd name="T53" fmla="*/ 13 h 51"/>
                <a:gd name="T54" fmla="*/ 6 w 20"/>
                <a:gd name="T55" fmla="*/ 10 h 51"/>
                <a:gd name="T56" fmla="*/ 8 w 20"/>
                <a:gd name="T57" fmla="*/ 7 h 51"/>
                <a:gd name="T58" fmla="*/ 8 w 20"/>
                <a:gd name="T59" fmla="*/ 5 h 51"/>
                <a:gd name="T60" fmla="*/ 9 w 20"/>
                <a:gd name="T61" fmla="*/ 2 h 51"/>
                <a:gd name="T62" fmla="*/ 10 w 20"/>
                <a:gd name="T63" fmla="*/ 0 h 51"/>
                <a:gd name="T64" fmla="*/ 10 w 20"/>
                <a:gd name="T65" fmla="*/ 0 h 51"/>
                <a:gd name="T66" fmla="*/ 9 w 20"/>
                <a:gd name="T67" fmla="*/ 1 h 51"/>
                <a:gd name="T68" fmla="*/ 9 w 20"/>
                <a:gd name="T69" fmla="*/ 1 h 51"/>
                <a:gd name="T70" fmla="*/ 9 w 20"/>
                <a:gd name="T71" fmla="*/ 1 h 51"/>
                <a:gd name="T72" fmla="*/ 9 w 20"/>
                <a:gd name="T73" fmla="*/ 1 h 51"/>
                <a:gd name="T74" fmla="*/ 9 w 20"/>
                <a:gd name="T75" fmla="*/ 1 h 51"/>
                <a:gd name="T76" fmla="*/ 9 w 20"/>
                <a:gd name="T77" fmla="*/ 1 h 51"/>
                <a:gd name="T78" fmla="*/ 9 w 20"/>
                <a:gd name="T79" fmla="*/ 1 h 51"/>
                <a:gd name="T80" fmla="*/ 9 w 20"/>
                <a:gd name="T81" fmla="*/ 1 h 51"/>
                <a:gd name="T82" fmla="*/ 9 w 20"/>
                <a:gd name="T83" fmla="*/ 1 h 51"/>
                <a:gd name="T84" fmla="*/ 9 w 20"/>
                <a:gd name="T85" fmla="*/ 1 h 51"/>
                <a:gd name="T86" fmla="*/ 8 w 20"/>
                <a:gd name="T87" fmla="*/ 1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 h="51">
                  <a:moveTo>
                    <a:pt x="16" y="3"/>
                  </a:moveTo>
                  <a:lnTo>
                    <a:pt x="15" y="0"/>
                  </a:lnTo>
                  <a:lnTo>
                    <a:pt x="15" y="4"/>
                  </a:lnTo>
                  <a:lnTo>
                    <a:pt x="13" y="8"/>
                  </a:lnTo>
                  <a:lnTo>
                    <a:pt x="13" y="12"/>
                  </a:lnTo>
                  <a:lnTo>
                    <a:pt x="12" y="16"/>
                  </a:lnTo>
                  <a:lnTo>
                    <a:pt x="12" y="20"/>
                  </a:lnTo>
                  <a:lnTo>
                    <a:pt x="11" y="24"/>
                  </a:lnTo>
                  <a:lnTo>
                    <a:pt x="10" y="26"/>
                  </a:lnTo>
                  <a:lnTo>
                    <a:pt x="8" y="28"/>
                  </a:lnTo>
                  <a:lnTo>
                    <a:pt x="7" y="29"/>
                  </a:lnTo>
                  <a:lnTo>
                    <a:pt x="6" y="28"/>
                  </a:lnTo>
                  <a:lnTo>
                    <a:pt x="7" y="30"/>
                  </a:lnTo>
                  <a:lnTo>
                    <a:pt x="7" y="33"/>
                  </a:lnTo>
                  <a:lnTo>
                    <a:pt x="6" y="35"/>
                  </a:lnTo>
                  <a:lnTo>
                    <a:pt x="5" y="38"/>
                  </a:lnTo>
                  <a:lnTo>
                    <a:pt x="3" y="40"/>
                  </a:lnTo>
                  <a:lnTo>
                    <a:pt x="2" y="42"/>
                  </a:lnTo>
                  <a:lnTo>
                    <a:pt x="1" y="44"/>
                  </a:lnTo>
                  <a:lnTo>
                    <a:pt x="1" y="46"/>
                  </a:lnTo>
                  <a:lnTo>
                    <a:pt x="0" y="49"/>
                  </a:lnTo>
                  <a:lnTo>
                    <a:pt x="1" y="51"/>
                  </a:lnTo>
                  <a:lnTo>
                    <a:pt x="3" y="46"/>
                  </a:lnTo>
                  <a:lnTo>
                    <a:pt x="5" y="41"/>
                  </a:lnTo>
                  <a:lnTo>
                    <a:pt x="7" y="36"/>
                  </a:lnTo>
                  <a:lnTo>
                    <a:pt x="8" y="31"/>
                  </a:lnTo>
                  <a:lnTo>
                    <a:pt x="11" y="26"/>
                  </a:lnTo>
                  <a:lnTo>
                    <a:pt x="12" y="21"/>
                  </a:lnTo>
                  <a:lnTo>
                    <a:pt x="15" y="15"/>
                  </a:lnTo>
                  <a:lnTo>
                    <a:pt x="16" y="10"/>
                  </a:lnTo>
                  <a:lnTo>
                    <a:pt x="17" y="5"/>
                  </a:lnTo>
                  <a:lnTo>
                    <a:pt x="20" y="0"/>
                  </a:lnTo>
                  <a:lnTo>
                    <a:pt x="18" y="2"/>
                  </a:lnTo>
                  <a:lnTo>
                    <a:pt x="17" y="2"/>
                  </a:lnTo>
                  <a:lnTo>
                    <a:pt x="17" y="3"/>
                  </a:lnTo>
                  <a:lnTo>
                    <a:pt x="1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4" name="Freeform 219"/>
            <p:cNvSpPr>
              <a:spLocks/>
            </p:cNvSpPr>
            <p:nvPr/>
          </p:nvSpPr>
          <p:spPr bwMode="auto">
            <a:xfrm>
              <a:off x="2818" y="1321"/>
              <a:ext cx="2" cy="3"/>
            </a:xfrm>
            <a:custGeom>
              <a:avLst/>
              <a:gdLst>
                <a:gd name="T0" fmla="*/ 2 w 4"/>
                <a:gd name="T1" fmla="*/ 2 h 6"/>
                <a:gd name="T2" fmla="*/ 2 w 4"/>
                <a:gd name="T3" fmla="*/ 2 h 6"/>
                <a:gd name="T4" fmla="*/ 2 w 4"/>
                <a:gd name="T5" fmla="*/ 2 h 6"/>
                <a:gd name="T6" fmla="*/ 2 w 4"/>
                <a:gd name="T7" fmla="*/ 1 h 6"/>
                <a:gd name="T8" fmla="*/ 2 w 4"/>
                <a:gd name="T9" fmla="*/ 1 h 6"/>
                <a:gd name="T10" fmla="*/ 2 w 4"/>
                <a:gd name="T11" fmla="*/ 1 h 6"/>
                <a:gd name="T12" fmla="*/ 2 w 4"/>
                <a:gd name="T13" fmla="*/ 1 h 6"/>
                <a:gd name="T14" fmla="*/ 2 w 4"/>
                <a:gd name="T15" fmla="*/ 1 h 6"/>
                <a:gd name="T16" fmla="*/ 2 w 4"/>
                <a:gd name="T17" fmla="*/ 1 h 6"/>
                <a:gd name="T18" fmla="*/ 2 w 4"/>
                <a:gd name="T19" fmla="*/ 0 h 6"/>
                <a:gd name="T20" fmla="*/ 2 w 4"/>
                <a:gd name="T21" fmla="*/ 0 h 6"/>
                <a:gd name="T22" fmla="*/ 2 w 4"/>
                <a:gd name="T23" fmla="*/ 1 h 6"/>
                <a:gd name="T24" fmla="*/ 2 w 4"/>
                <a:gd name="T25" fmla="*/ 1 h 6"/>
                <a:gd name="T26" fmla="*/ 2 w 4"/>
                <a:gd name="T27" fmla="*/ 2 h 6"/>
                <a:gd name="T28" fmla="*/ 1 w 4"/>
                <a:gd name="T29" fmla="*/ 2 h 6"/>
                <a:gd name="T30" fmla="*/ 1 w 4"/>
                <a:gd name="T31" fmla="*/ 2 h 6"/>
                <a:gd name="T32" fmla="*/ 1 w 4"/>
                <a:gd name="T33" fmla="*/ 2 h 6"/>
                <a:gd name="T34" fmla="*/ 1 w 4"/>
                <a:gd name="T35" fmla="*/ 3 h 6"/>
                <a:gd name="T36" fmla="*/ 1 w 4"/>
                <a:gd name="T37" fmla="*/ 3 h 6"/>
                <a:gd name="T38" fmla="*/ 0 w 4"/>
                <a:gd name="T39" fmla="*/ 3 h 6"/>
                <a:gd name="T40" fmla="*/ 0 w 4"/>
                <a:gd name="T41" fmla="*/ 3 h 6"/>
                <a:gd name="T42" fmla="*/ 1 w 4"/>
                <a:gd name="T43" fmla="*/ 3 h 6"/>
                <a:gd name="T44" fmla="*/ 1 w 4"/>
                <a:gd name="T45" fmla="*/ 3 h 6"/>
                <a:gd name="T46" fmla="*/ 1 w 4"/>
                <a:gd name="T47" fmla="*/ 3 h 6"/>
                <a:gd name="T48" fmla="*/ 1 w 4"/>
                <a:gd name="T49" fmla="*/ 3 h 6"/>
                <a:gd name="T50" fmla="*/ 1 w 4"/>
                <a:gd name="T51" fmla="*/ 3 h 6"/>
                <a:gd name="T52" fmla="*/ 2 w 4"/>
                <a:gd name="T53" fmla="*/ 2 h 6"/>
                <a:gd name="T54" fmla="*/ 2 w 4"/>
                <a:gd name="T55" fmla="*/ 2 h 6"/>
                <a:gd name="T56" fmla="*/ 2 w 4"/>
                <a:gd name="T57" fmla="*/ 2 h 6"/>
                <a:gd name="T58" fmla="*/ 2 w 4"/>
                <a:gd name="T59" fmla="*/ 2 h 6"/>
                <a:gd name="T60" fmla="*/ 2 w 4"/>
                <a:gd name="T61" fmla="*/ 2 h 6"/>
                <a:gd name="T62" fmla="*/ 2 w 4"/>
                <a:gd name="T63" fmla="*/ 2 h 6"/>
                <a:gd name="T64" fmla="*/ 2 w 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6">
                  <a:moveTo>
                    <a:pt x="3" y="3"/>
                  </a:moveTo>
                  <a:lnTo>
                    <a:pt x="4" y="3"/>
                  </a:lnTo>
                  <a:lnTo>
                    <a:pt x="4" y="1"/>
                  </a:lnTo>
                  <a:lnTo>
                    <a:pt x="3" y="1"/>
                  </a:lnTo>
                  <a:lnTo>
                    <a:pt x="3" y="0"/>
                  </a:lnTo>
                  <a:lnTo>
                    <a:pt x="3" y="1"/>
                  </a:lnTo>
                  <a:lnTo>
                    <a:pt x="3" y="3"/>
                  </a:lnTo>
                  <a:lnTo>
                    <a:pt x="2" y="3"/>
                  </a:lnTo>
                  <a:lnTo>
                    <a:pt x="2" y="4"/>
                  </a:lnTo>
                  <a:lnTo>
                    <a:pt x="2" y="5"/>
                  </a:lnTo>
                  <a:lnTo>
                    <a:pt x="0" y="6"/>
                  </a:lnTo>
                  <a:lnTo>
                    <a:pt x="2" y="6"/>
                  </a:lnTo>
                  <a:lnTo>
                    <a:pt x="2" y="5"/>
                  </a:lnTo>
                  <a:lnTo>
                    <a:pt x="3" y="4"/>
                  </a:lnTo>
                  <a:lnTo>
                    <a:pt x="4" y="3"/>
                  </a:lnTo>
                  <a:lnTo>
                    <a:pt x="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5" name="Freeform 220"/>
            <p:cNvSpPr>
              <a:spLocks/>
            </p:cNvSpPr>
            <p:nvPr/>
          </p:nvSpPr>
          <p:spPr bwMode="auto">
            <a:xfrm>
              <a:off x="2816" y="1324"/>
              <a:ext cx="2" cy="6"/>
            </a:xfrm>
            <a:custGeom>
              <a:avLst/>
              <a:gdLst>
                <a:gd name="T0" fmla="*/ 2 w 3"/>
                <a:gd name="T1" fmla="*/ 0 h 13"/>
                <a:gd name="T2" fmla="*/ 2 w 3"/>
                <a:gd name="T3" fmla="*/ 1 h 13"/>
                <a:gd name="T4" fmla="*/ 1 w 3"/>
                <a:gd name="T5" fmla="*/ 1 h 13"/>
                <a:gd name="T6" fmla="*/ 1 w 3"/>
                <a:gd name="T7" fmla="*/ 2 h 13"/>
                <a:gd name="T8" fmla="*/ 1 w 3"/>
                <a:gd name="T9" fmla="*/ 2 h 13"/>
                <a:gd name="T10" fmla="*/ 1 w 3"/>
                <a:gd name="T11" fmla="*/ 3 h 13"/>
                <a:gd name="T12" fmla="*/ 1 w 3"/>
                <a:gd name="T13" fmla="*/ 4 h 13"/>
                <a:gd name="T14" fmla="*/ 0 w 3"/>
                <a:gd name="T15" fmla="*/ 4 h 13"/>
                <a:gd name="T16" fmla="*/ 0 w 3"/>
                <a:gd name="T17" fmla="*/ 5 h 13"/>
                <a:gd name="T18" fmla="*/ 0 w 3"/>
                <a:gd name="T19" fmla="*/ 5 h 13"/>
                <a:gd name="T20" fmla="*/ 0 w 3"/>
                <a:gd name="T21" fmla="*/ 6 h 13"/>
                <a:gd name="T22" fmla="*/ 0 w 3"/>
                <a:gd name="T23" fmla="*/ 5 h 13"/>
                <a:gd name="T24" fmla="*/ 1 w 3"/>
                <a:gd name="T25" fmla="*/ 5 h 13"/>
                <a:gd name="T26" fmla="*/ 1 w 3"/>
                <a:gd name="T27" fmla="*/ 4 h 13"/>
                <a:gd name="T28" fmla="*/ 1 w 3"/>
                <a:gd name="T29" fmla="*/ 4 h 13"/>
                <a:gd name="T30" fmla="*/ 1 w 3"/>
                <a:gd name="T31" fmla="*/ 3 h 13"/>
                <a:gd name="T32" fmla="*/ 1 w 3"/>
                <a:gd name="T33" fmla="*/ 2 h 13"/>
                <a:gd name="T34" fmla="*/ 1 w 3"/>
                <a:gd name="T35" fmla="*/ 2 h 13"/>
                <a:gd name="T36" fmla="*/ 2 w 3"/>
                <a:gd name="T37" fmla="*/ 1 h 13"/>
                <a:gd name="T38" fmla="*/ 2 w 3"/>
                <a:gd name="T39" fmla="*/ 1 h 13"/>
                <a:gd name="T40" fmla="*/ 2 w 3"/>
                <a:gd name="T41" fmla="*/ 0 h 13"/>
                <a:gd name="T42" fmla="*/ 2 w 3"/>
                <a:gd name="T43" fmla="*/ 0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13">
                  <a:moveTo>
                    <a:pt x="3" y="0"/>
                  </a:moveTo>
                  <a:lnTo>
                    <a:pt x="3" y="2"/>
                  </a:lnTo>
                  <a:lnTo>
                    <a:pt x="2" y="3"/>
                  </a:lnTo>
                  <a:lnTo>
                    <a:pt x="2" y="4"/>
                  </a:lnTo>
                  <a:lnTo>
                    <a:pt x="1" y="5"/>
                  </a:lnTo>
                  <a:lnTo>
                    <a:pt x="1" y="6"/>
                  </a:lnTo>
                  <a:lnTo>
                    <a:pt x="1" y="8"/>
                  </a:lnTo>
                  <a:lnTo>
                    <a:pt x="0" y="9"/>
                  </a:lnTo>
                  <a:lnTo>
                    <a:pt x="0" y="10"/>
                  </a:lnTo>
                  <a:lnTo>
                    <a:pt x="0" y="11"/>
                  </a:lnTo>
                  <a:lnTo>
                    <a:pt x="0" y="13"/>
                  </a:lnTo>
                  <a:lnTo>
                    <a:pt x="0" y="11"/>
                  </a:lnTo>
                  <a:lnTo>
                    <a:pt x="1" y="10"/>
                  </a:lnTo>
                  <a:lnTo>
                    <a:pt x="1" y="9"/>
                  </a:lnTo>
                  <a:lnTo>
                    <a:pt x="1" y="8"/>
                  </a:lnTo>
                  <a:lnTo>
                    <a:pt x="2" y="6"/>
                  </a:lnTo>
                  <a:lnTo>
                    <a:pt x="2" y="5"/>
                  </a:lnTo>
                  <a:lnTo>
                    <a:pt x="2" y="4"/>
                  </a:lnTo>
                  <a:lnTo>
                    <a:pt x="3" y="3"/>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6" name="Freeform 221"/>
            <p:cNvSpPr>
              <a:spLocks/>
            </p:cNvSpPr>
            <p:nvPr/>
          </p:nvSpPr>
          <p:spPr bwMode="auto">
            <a:xfrm>
              <a:off x="2607" y="1248"/>
              <a:ext cx="4" cy="254"/>
            </a:xfrm>
            <a:custGeom>
              <a:avLst/>
              <a:gdLst>
                <a:gd name="T0" fmla="*/ 4 w 9"/>
                <a:gd name="T1" fmla="*/ 0 h 509"/>
                <a:gd name="T2" fmla="*/ 3 w 9"/>
                <a:gd name="T3" fmla="*/ 25 h 509"/>
                <a:gd name="T4" fmla="*/ 2 w 9"/>
                <a:gd name="T5" fmla="*/ 51 h 509"/>
                <a:gd name="T6" fmla="*/ 2 w 9"/>
                <a:gd name="T7" fmla="*/ 75 h 509"/>
                <a:gd name="T8" fmla="*/ 1 w 9"/>
                <a:gd name="T9" fmla="*/ 100 h 509"/>
                <a:gd name="T10" fmla="*/ 0 w 9"/>
                <a:gd name="T11" fmla="*/ 125 h 509"/>
                <a:gd name="T12" fmla="*/ 0 w 9"/>
                <a:gd name="T13" fmla="*/ 150 h 509"/>
                <a:gd name="T14" fmla="*/ 0 w 9"/>
                <a:gd name="T15" fmla="*/ 175 h 509"/>
                <a:gd name="T16" fmla="*/ 0 w 9"/>
                <a:gd name="T17" fmla="*/ 201 h 509"/>
                <a:gd name="T18" fmla="*/ 0 w 9"/>
                <a:gd name="T19" fmla="*/ 227 h 509"/>
                <a:gd name="T20" fmla="*/ 0 w 9"/>
                <a:gd name="T21" fmla="*/ 254 h 509"/>
                <a:gd name="T22" fmla="*/ 4 w 9"/>
                <a:gd name="T23" fmla="*/ 0 h 509"/>
                <a:gd name="T24" fmla="*/ 4 w 9"/>
                <a:gd name="T25" fmla="*/ 0 h 5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509">
                  <a:moveTo>
                    <a:pt x="9" y="0"/>
                  </a:moveTo>
                  <a:lnTo>
                    <a:pt x="6" y="51"/>
                  </a:lnTo>
                  <a:lnTo>
                    <a:pt x="5" y="102"/>
                  </a:lnTo>
                  <a:lnTo>
                    <a:pt x="4" y="151"/>
                  </a:lnTo>
                  <a:lnTo>
                    <a:pt x="3" y="201"/>
                  </a:lnTo>
                  <a:lnTo>
                    <a:pt x="1" y="251"/>
                  </a:lnTo>
                  <a:lnTo>
                    <a:pt x="0" y="301"/>
                  </a:lnTo>
                  <a:lnTo>
                    <a:pt x="0" y="351"/>
                  </a:lnTo>
                  <a:lnTo>
                    <a:pt x="0" y="403"/>
                  </a:lnTo>
                  <a:lnTo>
                    <a:pt x="0" y="455"/>
                  </a:lnTo>
                  <a:lnTo>
                    <a:pt x="0" y="50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7" name="Freeform 222"/>
            <p:cNvSpPr>
              <a:spLocks/>
            </p:cNvSpPr>
            <p:nvPr/>
          </p:nvSpPr>
          <p:spPr bwMode="auto">
            <a:xfrm>
              <a:off x="2326" y="1272"/>
              <a:ext cx="10" cy="45"/>
            </a:xfrm>
            <a:custGeom>
              <a:avLst/>
              <a:gdLst>
                <a:gd name="T0" fmla="*/ 10 w 21"/>
                <a:gd name="T1" fmla="*/ 45 h 89"/>
                <a:gd name="T2" fmla="*/ 0 w 21"/>
                <a:gd name="T3" fmla="*/ 0 h 89"/>
                <a:gd name="T4" fmla="*/ 1 w 21"/>
                <a:gd name="T5" fmla="*/ 5 h 89"/>
                <a:gd name="T6" fmla="*/ 1 w 21"/>
                <a:gd name="T7" fmla="*/ 9 h 89"/>
                <a:gd name="T8" fmla="*/ 3 w 21"/>
                <a:gd name="T9" fmla="*/ 14 h 89"/>
                <a:gd name="T10" fmla="*/ 3 w 21"/>
                <a:gd name="T11" fmla="*/ 18 h 89"/>
                <a:gd name="T12" fmla="*/ 4 w 21"/>
                <a:gd name="T13" fmla="*/ 23 h 89"/>
                <a:gd name="T14" fmla="*/ 5 w 21"/>
                <a:gd name="T15" fmla="*/ 28 h 89"/>
                <a:gd name="T16" fmla="*/ 6 w 21"/>
                <a:gd name="T17" fmla="*/ 32 h 89"/>
                <a:gd name="T18" fmla="*/ 7 w 21"/>
                <a:gd name="T19" fmla="*/ 36 h 89"/>
                <a:gd name="T20" fmla="*/ 8 w 21"/>
                <a:gd name="T21" fmla="*/ 41 h 89"/>
                <a:gd name="T22" fmla="*/ 10 w 21"/>
                <a:gd name="T23" fmla="*/ 45 h 89"/>
                <a:gd name="T24" fmla="*/ 10 w 21"/>
                <a:gd name="T25" fmla="*/ 45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89">
                  <a:moveTo>
                    <a:pt x="21" y="89"/>
                  </a:moveTo>
                  <a:lnTo>
                    <a:pt x="0" y="0"/>
                  </a:lnTo>
                  <a:lnTo>
                    <a:pt x="2" y="9"/>
                  </a:lnTo>
                  <a:lnTo>
                    <a:pt x="3" y="18"/>
                  </a:lnTo>
                  <a:lnTo>
                    <a:pt x="6" y="28"/>
                  </a:lnTo>
                  <a:lnTo>
                    <a:pt x="7" y="36"/>
                  </a:lnTo>
                  <a:lnTo>
                    <a:pt x="8" y="45"/>
                  </a:lnTo>
                  <a:lnTo>
                    <a:pt x="11" y="55"/>
                  </a:lnTo>
                  <a:lnTo>
                    <a:pt x="12" y="63"/>
                  </a:lnTo>
                  <a:lnTo>
                    <a:pt x="15" y="72"/>
                  </a:lnTo>
                  <a:lnTo>
                    <a:pt x="17" y="81"/>
                  </a:lnTo>
                  <a:lnTo>
                    <a:pt x="21" y="8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8" name="Freeform 223"/>
            <p:cNvSpPr>
              <a:spLocks/>
            </p:cNvSpPr>
            <p:nvPr/>
          </p:nvSpPr>
          <p:spPr bwMode="auto">
            <a:xfrm>
              <a:off x="2590" y="1298"/>
              <a:ext cx="1" cy="1"/>
            </a:xfrm>
            <a:custGeom>
              <a:avLst/>
              <a:gdLst>
                <a:gd name="T0" fmla="*/ 0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1 h 3"/>
                <a:gd name="T18" fmla="*/ 0 w 1"/>
                <a:gd name="T19" fmla="*/ 1 h 3"/>
                <a:gd name="T20" fmla="*/ 0 w 1"/>
                <a:gd name="T21" fmla="*/ 1 h 3"/>
                <a:gd name="T22" fmla="*/ 1 w 1"/>
                <a:gd name="T23" fmla="*/ 1 h 3"/>
                <a:gd name="T24" fmla="*/ 0 w 1"/>
                <a:gd name="T25" fmla="*/ 0 h 3"/>
                <a:gd name="T26" fmla="*/ 0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0" y="0"/>
                  </a:moveTo>
                  <a:lnTo>
                    <a:pt x="0" y="2"/>
                  </a:lnTo>
                  <a:lnTo>
                    <a:pt x="0" y="3"/>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399" name="Freeform 224"/>
            <p:cNvSpPr>
              <a:spLocks/>
            </p:cNvSpPr>
            <p:nvPr/>
          </p:nvSpPr>
          <p:spPr bwMode="auto">
            <a:xfrm>
              <a:off x="2577" y="1298"/>
              <a:ext cx="13" cy="8"/>
            </a:xfrm>
            <a:custGeom>
              <a:avLst/>
              <a:gdLst>
                <a:gd name="T0" fmla="*/ 8 w 26"/>
                <a:gd name="T1" fmla="*/ 8 h 17"/>
                <a:gd name="T2" fmla="*/ 9 w 26"/>
                <a:gd name="T3" fmla="*/ 8 h 17"/>
                <a:gd name="T4" fmla="*/ 9 w 26"/>
                <a:gd name="T5" fmla="*/ 8 h 17"/>
                <a:gd name="T6" fmla="*/ 10 w 26"/>
                <a:gd name="T7" fmla="*/ 7 h 17"/>
                <a:gd name="T8" fmla="*/ 11 w 26"/>
                <a:gd name="T9" fmla="*/ 7 h 17"/>
                <a:gd name="T10" fmla="*/ 12 w 26"/>
                <a:gd name="T11" fmla="*/ 6 h 17"/>
                <a:gd name="T12" fmla="*/ 12 w 26"/>
                <a:gd name="T13" fmla="*/ 5 h 17"/>
                <a:gd name="T14" fmla="*/ 13 w 26"/>
                <a:gd name="T15" fmla="*/ 4 h 17"/>
                <a:gd name="T16" fmla="*/ 13 w 26"/>
                <a:gd name="T17" fmla="*/ 4 h 17"/>
                <a:gd name="T18" fmla="*/ 13 w 26"/>
                <a:gd name="T19" fmla="*/ 2 h 17"/>
                <a:gd name="T20" fmla="*/ 13 w 26"/>
                <a:gd name="T21" fmla="*/ 2 h 17"/>
                <a:gd name="T22" fmla="*/ 9 w 26"/>
                <a:gd name="T23" fmla="*/ 7 h 17"/>
                <a:gd name="T24" fmla="*/ 8 w 26"/>
                <a:gd name="T25" fmla="*/ 7 h 17"/>
                <a:gd name="T26" fmla="*/ 7 w 26"/>
                <a:gd name="T27" fmla="*/ 7 h 17"/>
                <a:gd name="T28" fmla="*/ 6 w 26"/>
                <a:gd name="T29" fmla="*/ 7 h 17"/>
                <a:gd name="T30" fmla="*/ 6 w 26"/>
                <a:gd name="T31" fmla="*/ 7 h 17"/>
                <a:gd name="T32" fmla="*/ 5 w 26"/>
                <a:gd name="T33" fmla="*/ 7 h 17"/>
                <a:gd name="T34" fmla="*/ 4 w 26"/>
                <a:gd name="T35" fmla="*/ 7 h 17"/>
                <a:gd name="T36" fmla="*/ 3 w 26"/>
                <a:gd name="T37" fmla="*/ 7 h 17"/>
                <a:gd name="T38" fmla="*/ 3 w 26"/>
                <a:gd name="T39" fmla="*/ 7 h 17"/>
                <a:gd name="T40" fmla="*/ 2 w 26"/>
                <a:gd name="T41" fmla="*/ 6 h 17"/>
                <a:gd name="T42" fmla="*/ 1 w 26"/>
                <a:gd name="T43" fmla="*/ 5 h 17"/>
                <a:gd name="T44" fmla="*/ 1 w 26"/>
                <a:gd name="T45" fmla="*/ 5 h 17"/>
                <a:gd name="T46" fmla="*/ 1 w 26"/>
                <a:gd name="T47" fmla="*/ 4 h 17"/>
                <a:gd name="T48" fmla="*/ 1 w 26"/>
                <a:gd name="T49" fmla="*/ 4 h 17"/>
                <a:gd name="T50" fmla="*/ 1 w 26"/>
                <a:gd name="T51" fmla="*/ 3 h 17"/>
                <a:gd name="T52" fmla="*/ 1 w 26"/>
                <a:gd name="T53" fmla="*/ 2 h 17"/>
                <a:gd name="T54" fmla="*/ 1 w 26"/>
                <a:gd name="T55" fmla="*/ 2 h 17"/>
                <a:gd name="T56" fmla="*/ 1 w 26"/>
                <a:gd name="T57" fmla="*/ 1 h 17"/>
                <a:gd name="T58" fmla="*/ 2 w 26"/>
                <a:gd name="T59" fmla="*/ 0 h 17"/>
                <a:gd name="T60" fmla="*/ 2 w 26"/>
                <a:gd name="T61" fmla="*/ 0 h 17"/>
                <a:gd name="T62" fmla="*/ 2 w 26"/>
                <a:gd name="T63" fmla="*/ 0 h 17"/>
                <a:gd name="T64" fmla="*/ 0 w 26"/>
                <a:gd name="T65" fmla="*/ 4 h 17"/>
                <a:gd name="T66" fmla="*/ 0 w 26"/>
                <a:gd name="T67" fmla="*/ 5 h 17"/>
                <a:gd name="T68" fmla="*/ 1 w 26"/>
                <a:gd name="T69" fmla="*/ 6 h 17"/>
                <a:gd name="T70" fmla="*/ 1 w 26"/>
                <a:gd name="T71" fmla="*/ 7 h 17"/>
                <a:gd name="T72" fmla="*/ 2 w 26"/>
                <a:gd name="T73" fmla="*/ 7 h 17"/>
                <a:gd name="T74" fmla="*/ 3 w 26"/>
                <a:gd name="T75" fmla="*/ 8 h 17"/>
                <a:gd name="T76" fmla="*/ 3 w 26"/>
                <a:gd name="T77" fmla="*/ 8 h 17"/>
                <a:gd name="T78" fmla="*/ 4 w 26"/>
                <a:gd name="T79" fmla="*/ 8 h 17"/>
                <a:gd name="T80" fmla="*/ 5 w 26"/>
                <a:gd name="T81" fmla="*/ 8 h 17"/>
                <a:gd name="T82" fmla="*/ 6 w 26"/>
                <a:gd name="T83" fmla="*/ 8 h 17"/>
                <a:gd name="T84" fmla="*/ 8 w 26"/>
                <a:gd name="T85" fmla="*/ 8 h 17"/>
                <a:gd name="T86" fmla="*/ 8 w 26"/>
                <a:gd name="T87" fmla="*/ 8 h 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 h="17">
                  <a:moveTo>
                    <a:pt x="15" y="17"/>
                  </a:moveTo>
                  <a:lnTo>
                    <a:pt x="17" y="16"/>
                  </a:lnTo>
                  <a:lnTo>
                    <a:pt x="18" y="16"/>
                  </a:lnTo>
                  <a:lnTo>
                    <a:pt x="20" y="15"/>
                  </a:lnTo>
                  <a:lnTo>
                    <a:pt x="22" y="14"/>
                  </a:lnTo>
                  <a:lnTo>
                    <a:pt x="23" y="12"/>
                  </a:lnTo>
                  <a:lnTo>
                    <a:pt x="23" y="11"/>
                  </a:lnTo>
                  <a:lnTo>
                    <a:pt x="25" y="9"/>
                  </a:lnTo>
                  <a:lnTo>
                    <a:pt x="26" y="8"/>
                  </a:lnTo>
                  <a:lnTo>
                    <a:pt x="26" y="5"/>
                  </a:lnTo>
                  <a:lnTo>
                    <a:pt x="26" y="4"/>
                  </a:lnTo>
                  <a:lnTo>
                    <a:pt x="17" y="14"/>
                  </a:lnTo>
                  <a:lnTo>
                    <a:pt x="16" y="14"/>
                  </a:lnTo>
                  <a:lnTo>
                    <a:pt x="13" y="14"/>
                  </a:lnTo>
                  <a:lnTo>
                    <a:pt x="12" y="14"/>
                  </a:lnTo>
                  <a:lnTo>
                    <a:pt x="11" y="14"/>
                  </a:lnTo>
                  <a:lnTo>
                    <a:pt x="10" y="14"/>
                  </a:lnTo>
                  <a:lnTo>
                    <a:pt x="7" y="14"/>
                  </a:lnTo>
                  <a:lnTo>
                    <a:pt x="6" y="14"/>
                  </a:lnTo>
                  <a:lnTo>
                    <a:pt x="5" y="14"/>
                  </a:lnTo>
                  <a:lnTo>
                    <a:pt x="3" y="12"/>
                  </a:lnTo>
                  <a:lnTo>
                    <a:pt x="2" y="11"/>
                  </a:lnTo>
                  <a:lnTo>
                    <a:pt x="2" y="10"/>
                  </a:lnTo>
                  <a:lnTo>
                    <a:pt x="2" y="9"/>
                  </a:lnTo>
                  <a:lnTo>
                    <a:pt x="2" y="8"/>
                  </a:lnTo>
                  <a:lnTo>
                    <a:pt x="2" y="6"/>
                  </a:lnTo>
                  <a:lnTo>
                    <a:pt x="2" y="5"/>
                  </a:lnTo>
                  <a:lnTo>
                    <a:pt x="2" y="4"/>
                  </a:lnTo>
                  <a:lnTo>
                    <a:pt x="2" y="3"/>
                  </a:lnTo>
                  <a:lnTo>
                    <a:pt x="3" y="1"/>
                  </a:lnTo>
                  <a:lnTo>
                    <a:pt x="3" y="0"/>
                  </a:lnTo>
                  <a:lnTo>
                    <a:pt x="0" y="9"/>
                  </a:lnTo>
                  <a:lnTo>
                    <a:pt x="0" y="10"/>
                  </a:lnTo>
                  <a:lnTo>
                    <a:pt x="1" y="12"/>
                  </a:lnTo>
                  <a:lnTo>
                    <a:pt x="2" y="14"/>
                  </a:lnTo>
                  <a:lnTo>
                    <a:pt x="3" y="15"/>
                  </a:lnTo>
                  <a:lnTo>
                    <a:pt x="5" y="16"/>
                  </a:lnTo>
                  <a:lnTo>
                    <a:pt x="6" y="16"/>
                  </a:lnTo>
                  <a:lnTo>
                    <a:pt x="8" y="17"/>
                  </a:lnTo>
                  <a:lnTo>
                    <a:pt x="10" y="17"/>
                  </a:lnTo>
                  <a:lnTo>
                    <a:pt x="12" y="17"/>
                  </a:lnTo>
                  <a:lnTo>
                    <a:pt x="1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0" name="Freeform 225"/>
            <p:cNvSpPr>
              <a:spLocks/>
            </p:cNvSpPr>
            <p:nvPr/>
          </p:nvSpPr>
          <p:spPr bwMode="auto">
            <a:xfrm>
              <a:off x="2585" y="1293"/>
              <a:ext cx="6" cy="5"/>
            </a:xfrm>
            <a:custGeom>
              <a:avLst/>
              <a:gdLst>
                <a:gd name="T0" fmla="*/ 0 w 12"/>
                <a:gd name="T1" fmla="*/ 0 h 11"/>
                <a:gd name="T2" fmla="*/ 6 w 12"/>
                <a:gd name="T3" fmla="*/ 5 h 11"/>
                <a:gd name="T4" fmla="*/ 6 w 12"/>
                <a:gd name="T5" fmla="*/ 5 h 11"/>
                <a:gd name="T6" fmla="*/ 6 w 12"/>
                <a:gd name="T7" fmla="*/ 5 h 11"/>
                <a:gd name="T8" fmla="*/ 6 w 12"/>
                <a:gd name="T9" fmla="*/ 4 h 11"/>
                <a:gd name="T10" fmla="*/ 6 w 12"/>
                <a:gd name="T11" fmla="*/ 4 h 11"/>
                <a:gd name="T12" fmla="*/ 6 w 12"/>
                <a:gd name="T13" fmla="*/ 3 h 11"/>
                <a:gd name="T14" fmla="*/ 6 w 12"/>
                <a:gd name="T15" fmla="*/ 2 h 11"/>
                <a:gd name="T16" fmla="*/ 6 w 12"/>
                <a:gd name="T17" fmla="*/ 2 h 11"/>
                <a:gd name="T18" fmla="*/ 6 w 12"/>
                <a:gd name="T19" fmla="*/ 1 h 11"/>
                <a:gd name="T20" fmla="*/ 6 w 12"/>
                <a:gd name="T21" fmla="*/ 0 h 11"/>
                <a:gd name="T22" fmla="*/ 6 w 12"/>
                <a:gd name="T23" fmla="*/ 0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11" y="11"/>
                  </a:lnTo>
                  <a:lnTo>
                    <a:pt x="12" y="11"/>
                  </a:lnTo>
                  <a:lnTo>
                    <a:pt x="12" y="10"/>
                  </a:lnTo>
                  <a:lnTo>
                    <a:pt x="12" y="9"/>
                  </a:lnTo>
                  <a:lnTo>
                    <a:pt x="12" y="8"/>
                  </a:lnTo>
                  <a:lnTo>
                    <a:pt x="12" y="6"/>
                  </a:lnTo>
                  <a:lnTo>
                    <a:pt x="12" y="5"/>
                  </a:lnTo>
                  <a:lnTo>
                    <a:pt x="12" y="4"/>
                  </a:lnTo>
                  <a:lnTo>
                    <a:pt x="12" y="3"/>
                  </a:lnTo>
                  <a:lnTo>
                    <a:pt x="12" y="1"/>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1" name="Freeform 226"/>
            <p:cNvSpPr>
              <a:spLocks/>
            </p:cNvSpPr>
            <p:nvPr/>
          </p:nvSpPr>
          <p:spPr bwMode="auto">
            <a:xfrm>
              <a:off x="2579" y="1293"/>
              <a:ext cx="3" cy="5"/>
            </a:xfrm>
            <a:custGeom>
              <a:avLst/>
              <a:gdLst>
                <a:gd name="T0" fmla="*/ 0 w 5"/>
                <a:gd name="T1" fmla="*/ 5 h 10"/>
                <a:gd name="T2" fmla="*/ 3 w 5"/>
                <a:gd name="T3" fmla="*/ 0 h 10"/>
                <a:gd name="T4" fmla="*/ 3 w 5"/>
                <a:gd name="T5" fmla="*/ 1 h 10"/>
                <a:gd name="T6" fmla="*/ 2 w 5"/>
                <a:gd name="T7" fmla="*/ 1 h 10"/>
                <a:gd name="T8" fmla="*/ 2 w 5"/>
                <a:gd name="T9" fmla="*/ 2 h 10"/>
                <a:gd name="T10" fmla="*/ 2 w 5"/>
                <a:gd name="T11" fmla="*/ 2 h 10"/>
                <a:gd name="T12" fmla="*/ 2 w 5"/>
                <a:gd name="T13" fmla="*/ 3 h 10"/>
                <a:gd name="T14" fmla="*/ 2 w 5"/>
                <a:gd name="T15" fmla="*/ 3 h 10"/>
                <a:gd name="T16" fmla="*/ 1 w 5"/>
                <a:gd name="T17" fmla="*/ 3 h 10"/>
                <a:gd name="T18" fmla="*/ 1 w 5"/>
                <a:gd name="T19" fmla="*/ 4 h 10"/>
                <a:gd name="T20" fmla="*/ 1 w 5"/>
                <a:gd name="T21" fmla="*/ 5 h 10"/>
                <a:gd name="T22" fmla="*/ 0 w 5"/>
                <a:gd name="T23" fmla="*/ 5 h 10"/>
                <a:gd name="T24" fmla="*/ 0 w 5"/>
                <a:gd name="T25" fmla="*/ 5 h 10"/>
                <a:gd name="T26" fmla="*/ 0 w 5"/>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0">
                  <a:moveTo>
                    <a:pt x="0" y="9"/>
                  </a:moveTo>
                  <a:lnTo>
                    <a:pt x="5" y="0"/>
                  </a:lnTo>
                  <a:lnTo>
                    <a:pt x="5" y="1"/>
                  </a:lnTo>
                  <a:lnTo>
                    <a:pt x="4" y="1"/>
                  </a:lnTo>
                  <a:lnTo>
                    <a:pt x="4" y="3"/>
                  </a:lnTo>
                  <a:lnTo>
                    <a:pt x="4" y="4"/>
                  </a:lnTo>
                  <a:lnTo>
                    <a:pt x="3" y="5"/>
                  </a:lnTo>
                  <a:lnTo>
                    <a:pt x="2" y="6"/>
                  </a:lnTo>
                  <a:lnTo>
                    <a:pt x="2" y="8"/>
                  </a:lnTo>
                  <a:lnTo>
                    <a:pt x="2" y="9"/>
                  </a:lnTo>
                  <a:lnTo>
                    <a:pt x="0" y="1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2" name="Freeform 227"/>
            <p:cNvSpPr>
              <a:spLocks/>
            </p:cNvSpPr>
            <p:nvPr/>
          </p:nvSpPr>
          <p:spPr bwMode="auto">
            <a:xfrm>
              <a:off x="2458" y="1355"/>
              <a:ext cx="7" cy="8"/>
            </a:xfrm>
            <a:custGeom>
              <a:avLst/>
              <a:gdLst>
                <a:gd name="T0" fmla="*/ 0 w 12"/>
                <a:gd name="T1" fmla="*/ 8 h 15"/>
                <a:gd name="T2" fmla="*/ 1 w 12"/>
                <a:gd name="T3" fmla="*/ 8 h 15"/>
                <a:gd name="T4" fmla="*/ 1 w 12"/>
                <a:gd name="T5" fmla="*/ 8 h 15"/>
                <a:gd name="T6" fmla="*/ 2 w 12"/>
                <a:gd name="T7" fmla="*/ 8 h 15"/>
                <a:gd name="T8" fmla="*/ 4 w 12"/>
                <a:gd name="T9" fmla="*/ 8 h 15"/>
                <a:gd name="T10" fmla="*/ 4 w 12"/>
                <a:gd name="T11" fmla="*/ 8 h 15"/>
                <a:gd name="T12" fmla="*/ 5 w 12"/>
                <a:gd name="T13" fmla="*/ 7 h 15"/>
                <a:gd name="T14" fmla="*/ 6 w 12"/>
                <a:gd name="T15" fmla="*/ 7 h 15"/>
                <a:gd name="T16" fmla="*/ 6 w 12"/>
                <a:gd name="T17" fmla="*/ 7 h 15"/>
                <a:gd name="T18" fmla="*/ 6 w 12"/>
                <a:gd name="T19" fmla="*/ 7 h 15"/>
                <a:gd name="T20" fmla="*/ 7 w 12"/>
                <a:gd name="T21" fmla="*/ 7 h 15"/>
                <a:gd name="T22" fmla="*/ 1 w 12"/>
                <a:gd name="T23" fmla="*/ 2 h 15"/>
                <a:gd name="T24" fmla="*/ 3 w 12"/>
                <a:gd name="T25" fmla="*/ 0 h 15"/>
                <a:gd name="T26" fmla="*/ 1 w 12"/>
                <a:gd name="T27" fmla="*/ 1 h 15"/>
                <a:gd name="T28" fmla="*/ 1 w 12"/>
                <a:gd name="T29" fmla="*/ 2 h 15"/>
                <a:gd name="T30" fmla="*/ 1 w 12"/>
                <a:gd name="T31" fmla="*/ 2 h 15"/>
                <a:gd name="T32" fmla="*/ 1 w 12"/>
                <a:gd name="T33" fmla="*/ 2 h 15"/>
                <a:gd name="T34" fmla="*/ 2 w 12"/>
                <a:gd name="T35" fmla="*/ 3 h 15"/>
                <a:gd name="T36" fmla="*/ 2 w 12"/>
                <a:gd name="T37" fmla="*/ 4 h 15"/>
                <a:gd name="T38" fmla="*/ 3 w 12"/>
                <a:gd name="T39" fmla="*/ 5 h 15"/>
                <a:gd name="T40" fmla="*/ 2 w 12"/>
                <a:gd name="T41" fmla="*/ 6 h 15"/>
                <a:gd name="T42" fmla="*/ 1 w 12"/>
                <a:gd name="T43" fmla="*/ 7 h 15"/>
                <a:gd name="T44" fmla="*/ 0 w 12"/>
                <a:gd name="T45" fmla="*/ 8 h 15"/>
                <a:gd name="T46" fmla="*/ 0 w 12"/>
                <a:gd name="T47" fmla="*/ 8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5">
                  <a:moveTo>
                    <a:pt x="0" y="15"/>
                  </a:moveTo>
                  <a:lnTo>
                    <a:pt x="1" y="15"/>
                  </a:lnTo>
                  <a:lnTo>
                    <a:pt x="2" y="15"/>
                  </a:lnTo>
                  <a:lnTo>
                    <a:pt x="4" y="15"/>
                  </a:lnTo>
                  <a:lnTo>
                    <a:pt x="6" y="15"/>
                  </a:lnTo>
                  <a:lnTo>
                    <a:pt x="7" y="15"/>
                  </a:lnTo>
                  <a:lnTo>
                    <a:pt x="9" y="14"/>
                  </a:lnTo>
                  <a:lnTo>
                    <a:pt x="10" y="14"/>
                  </a:lnTo>
                  <a:lnTo>
                    <a:pt x="10" y="13"/>
                  </a:lnTo>
                  <a:lnTo>
                    <a:pt x="11" y="13"/>
                  </a:lnTo>
                  <a:lnTo>
                    <a:pt x="12" y="13"/>
                  </a:lnTo>
                  <a:lnTo>
                    <a:pt x="2" y="3"/>
                  </a:lnTo>
                  <a:lnTo>
                    <a:pt x="5" y="0"/>
                  </a:lnTo>
                  <a:lnTo>
                    <a:pt x="2" y="1"/>
                  </a:lnTo>
                  <a:lnTo>
                    <a:pt x="1" y="3"/>
                  </a:lnTo>
                  <a:lnTo>
                    <a:pt x="2" y="4"/>
                  </a:lnTo>
                  <a:lnTo>
                    <a:pt x="4" y="6"/>
                  </a:lnTo>
                  <a:lnTo>
                    <a:pt x="4" y="8"/>
                  </a:lnTo>
                  <a:lnTo>
                    <a:pt x="5" y="9"/>
                  </a:lnTo>
                  <a:lnTo>
                    <a:pt x="4" y="11"/>
                  </a:lnTo>
                  <a:lnTo>
                    <a:pt x="2" y="1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3" name="Freeform 228"/>
            <p:cNvSpPr>
              <a:spLocks/>
            </p:cNvSpPr>
            <p:nvPr/>
          </p:nvSpPr>
          <p:spPr bwMode="auto">
            <a:xfrm>
              <a:off x="2464" y="1361"/>
              <a:ext cx="1" cy="1"/>
            </a:xfrm>
            <a:custGeom>
              <a:avLst/>
              <a:gdLst>
                <a:gd name="T0" fmla="*/ 0 w 1"/>
                <a:gd name="T1" fmla="*/ 0 h 2"/>
                <a:gd name="T2" fmla="*/ 1 w 1"/>
                <a:gd name="T3" fmla="*/ 1 h 2"/>
                <a:gd name="T4" fmla="*/ 1 w 1"/>
                <a:gd name="T5" fmla="*/ 1 h 2"/>
                <a:gd name="T6" fmla="*/ 1 w 1"/>
                <a:gd name="T7" fmla="*/ 1 h 2"/>
                <a:gd name="T8" fmla="*/ 1 w 1"/>
                <a:gd name="T9" fmla="*/ 1 h 2"/>
                <a:gd name="T10" fmla="*/ 1 w 1"/>
                <a:gd name="T11" fmla="*/ 1 h 2"/>
                <a:gd name="T12" fmla="*/ 1 w 1"/>
                <a:gd name="T13" fmla="*/ 0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0" y="0"/>
                  </a:moveTo>
                  <a:lnTo>
                    <a:pt x="1" y="2"/>
                  </a:lnTo>
                  <a:lnTo>
                    <a:pt x="1" y="0"/>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4" name="Freeform 229"/>
            <p:cNvSpPr>
              <a:spLocks/>
            </p:cNvSpPr>
            <p:nvPr/>
          </p:nvSpPr>
          <p:spPr bwMode="auto">
            <a:xfrm>
              <a:off x="2454" y="1304"/>
              <a:ext cx="9" cy="55"/>
            </a:xfrm>
            <a:custGeom>
              <a:avLst/>
              <a:gdLst>
                <a:gd name="T0" fmla="*/ 9 w 18"/>
                <a:gd name="T1" fmla="*/ 50 h 110"/>
                <a:gd name="T2" fmla="*/ 8 w 18"/>
                <a:gd name="T3" fmla="*/ 48 h 110"/>
                <a:gd name="T4" fmla="*/ 7 w 18"/>
                <a:gd name="T5" fmla="*/ 45 h 110"/>
                <a:gd name="T6" fmla="*/ 7 w 18"/>
                <a:gd name="T7" fmla="*/ 43 h 110"/>
                <a:gd name="T8" fmla="*/ 5 w 18"/>
                <a:gd name="T9" fmla="*/ 42 h 110"/>
                <a:gd name="T10" fmla="*/ 2 w 18"/>
                <a:gd name="T11" fmla="*/ 42 h 110"/>
                <a:gd name="T12" fmla="*/ 2 w 18"/>
                <a:gd name="T13" fmla="*/ 39 h 110"/>
                <a:gd name="T14" fmla="*/ 4 w 18"/>
                <a:gd name="T15" fmla="*/ 38 h 110"/>
                <a:gd name="T16" fmla="*/ 7 w 18"/>
                <a:gd name="T17" fmla="*/ 38 h 110"/>
                <a:gd name="T18" fmla="*/ 8 w 18"/>
                <a:gd name="T19" fmla="*/ 39 h 110"/>
                <a:gd name="T20" fmla="*/ 9 w 18"/>
                <a:gd name="T21" fmla="*/ 39 h 110"/>
                <a:gd name="T22" fmla="*/ 8 w 18"/>
                <a:gd name="T23" fmla="*/ 39 h 110"/>
                <a:gd name="T24" fmla="*/ 7 w 18"/>
                <a:gd name="T25" fmla="*/ 39 h 110"/>
                <a:gd name="T26" fmla="*/ 6 w 18"/>
                <a:gd name="T27" fmla="*/ 38 h 110"/>
                <a:gd name="T28" fmla="*/ 5 w 18"/>
                <a:gd name="T29" fmla="*/ 38 h 110"/>
                <a:gd name="T30" fmla="*/ 5 w 18"/>
                <a:gd name="T31" fmla="*/ 37 h 110"/>
                <a:gd name="T32" fmla="*/ 5 w 18"/>
                <a:gd name="T33" fmla="*/ 36 h 110"/>
                <a:gd name="T34" fmla="*/ 5 w 18"/>
                <a:gd name="T35" fmla="*/ 35 h 110"/>
                <a:gd name="T36" fmla="*/ 5 w 18"/>
                <a:gd name="T37" fmla="*/ 34 h 110"/>
                <a:gd name="T38" fmla="*/ 5 w 18"/>
                <a:gd name="T39" fmla="*/ 32 h 110"/>
                <a:gd name="T40" fmla="*/ 6 w 18"/>
                <a:gd name="T41" fmla="*/ 32 h 110"/>
                <a:gd name="T42" fmla="*/ 5 w 18"/>
                <a:gd name="T43" fmla="*/ 25 h 110"/>
                <a:gd name="T44" fmla="*/ 5 w 18"/>
                <a:gd name="T45" fmla="*/ 19 h 110"/>
                <a:gd name="T46" fmla="*/ 5 w 18"/>
                <a:gd name="T47" fmla="*/ 12 h 110"/>
                <a:gd name="T48" fmla="*/ 4 w 18"/>
                <a:gd name="T49" fmla="*/ 6 h 110"/>
                <a:gd name="T50" fmla="*/ 0 w 18"/>
                <a:gd name="T51" fmla="*/ 0 h 110"/>
                <a:gd name="T52" fmla="*/ 0 w 18"/>
                <a:gd name="T53" fmla="*/ 50 h 110"/>
                <a:gd name="T54" fmla="*/ 3 w 18"/>
                <a:gd name="T55" fmla="*/ 48 h 110"/>
                <a:gd name="T56" fmla="*/ 4 w 18"/>
                <a:gd name="T57" fmla="*/ 48 h 110"/>
                <a:gd name="T58" fmla="*/ 5 w 18"/>
                <a:gd name="T59" fmla="*/ 48 h 110"/>
                <a:gd name="T60" fmla="*/ 6 w 18"/>
                <a:gd name="T61" fmla="*/ 49 h 110"/>
                <a:gd name="T62" fmla="*/ 7 w 18"/>
                <a:gd name="T63" fmla="*/ 50 h 110"/>
                <a:gd name="T64" fmla="*/ 8 w 18"/>
                <a:gd name="T65" fmla="*/ 51 h 110"/>
                <a:gd name="T66" fmla="*/ 7 w 18"/>
                <a:gd name="T67" fmla="*/ 50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 h="110">
                  <a:moveTo>
                    <a:pt x="14" y="100"/>
                  </a:moveTo>
                  <a:lnTo>
                    <a:pt x="18" y="99"/>
                  </a:lnTo>
                  <a:lnTo>
                    <a:pt x="16" y="97"/>
                  </a:lnTo>
                  <a:lnTo>
                    <a:pt x="15" y="95"/>
                  </a:lnTo>
                  <a:lnTo>
                    <a:pt x="15" y="92"/>
                  </a:lnTo>
                  <a:lnTo>
                    <a:pt x="14" y="90"/>
                  </a:lnTo>
                  <a:lnTo>
                    <a:pt x="14" y="88"/>
                  </a:lnTo>
                  <a:lnTo>
                    <a:pt x="13" y="85"/>
                  </a:lnTo>
                  <a:lnTo>
                    <a:pt x="11" y="83"/>
                  </a:lnTo>
                  <a:lnTo>
                    <a:pt x="9" y="83"/>
                  </a:lnTo>
                  <a:lnTo>
                    <a:pt x="6" y="83"/>
                  </a:lnTo>
                  <a:lnTo>
                    <a:pt x="3" y="84"/>
                  </a:lnTo>
                  <a:lnTo>
                    <a:pt x="3" y="80"/>
                  </a:lnTo>
                  <a:lnTo>
                    <a:pt x="4" y="78"/>
                  </a:lnTo>
                  <a:lnTo>
                    <a:pt x="6" y="76"/>
                  </a:lnTo>
                  <a:lnTo>
                    <a:pt x="8" y="76"/>
                  </a:lnTo>
                  <a:lnTo>
                    <a:pt x="10" y="76"/>
                  </a:lnTo>
                  <a:lnTo>
                    <a:pt x="13" y="76"/>
                  </a:lnTo>
                  <a:lnTo>
                    <a:pt x="14" y="78"/>
                  </a:lnTo>
                  <a:lnTo>
                    <a:pt x="15" y="78"/>
                  </a:lnTo>
                  <a:lnTo>
                    <a:pt x="16" y="78"/>
                  </a:lnTo>
                  <a:lnTo>
                    <a:pt x="18" y="78"/>
                  </a:lnTo>
                  <a:lnTo>
                    <a:pt x="16" y="78"/>
                  </a:lnTo>
                  <a:lnTo>
                    <a:pt x="15" y="78"/>
                  </a:lnTo>
                  <a:lnTo>
                    <a:pt x="14" y="78"/>
                  </a:lnTo>
                  <a:lnTo>
                    <a:pt x="13" y="78"/>
                  </a:lnTo>
                  <a:lnTo>
                    <a:pt x="11" y="76"/>
                  </a:lnTo>
                  <a:lnTo>
                    <a:pt x="10" y="76"/>
                  </a:lnTo>
                  <a:lnTo>
                    <a:pt x="10" y="75"/>
                  </a:lnTo>
                  <a:lnTo>
                    <a:pt x="9" y="75"/>
                  </a:lnTo>
                  <a:lnTo>
                    <a:pt x="9" y="74"/>
                  </a:lnTo>
                  <a:lnTo>
                    <a:pt x="9" y="73"/>
                  </a:lnTo>
                  <a:lnTo>
                    <a:pt x="9" y="71"/>
                  </a:lnTo>
                  <a:lnTo>
                    <a:pt x="9" y="70"/>
                  </a:lnTo>
                  <a:lnTo>
                    <a:pt x="9" y="69"/>
                  </a:lnTo>
                  <a:lnTo>
                    <a:pt x="9" y="68"/>
                  </a:lnTo>
                  <a:lnTo>
                    <a:pt x="9" y="67"/>
                  </a:lnTo>
                  <a:lnTo>
                    <a:pt x="9" y="65"/>
                  </a:lnTo>
                  <a:lnTo>
                    <a:pt x="9" y="64"/>
                  </a:lnTo>
                  <a:lnTo>
                    <a:pt x="10" y="64"/>
                  </a:lnTo>
                  <a:lnTo>
                    <a:pt x="11" y="63"/>
                  </a:lnTo>
                  <a:lnTo>
                    <a:pt x="10" y="57"/>
                  </a:lnTo>
                  <a:lnTo>
                    <a:pt x="9" y="50"/>
                  </a:lnTo>
                  <a:lnTo>
                    <a:pt x="9" y="44"/>
                  </a:lnTo>
                  <a:lnTo>
                    <a:pt x="10" y="37"/>
                  </a:lnTo>
                  <a:lnTo>
                    <a:pt x="10" y="31"/>
                  </a:lnTo>
                  <a:lnTo>
                    <a:pt x="10" y="23"/>
                  </a:lnTo>
                  <a:lnTo>
                    <a:pt x="10" y="17"/>
                  </a:lnTo>
                  <a:lnTo>
                    <a:pt x="8" y="11"/>
                  </a:lnTo>
                  <a:lnTo>
                    <a:pt x="5" y="5"/>
                  </a:lnTo>
                  <a:lnTo>
                    <a:pt x="0" y="0"/>
                  </a:lnTo>
                  <a:lnTo>
                    <a:pt x="3" y="99"/>
                  </a:lnTo>
                  <a:lnTo>
                    <a:pt x="0" y="99"/>
                  </a:lnTo>
                  <a:lnTo>
                    <a:pt x="0" y="110"/>
                  </a:lnTo>
                  <a:lnTo>
                    <a:pt x="6" y="95"/>
                  </a:lnTo>
                  <a:lnTo>
                    <a:pt x="8" y="95"/>
                  </a:lnTo>
                  <a:lnTo>
                    <a:pt x="9" y="95"/>
                  </a:lnTo>
                  <a:lnTo>
                    <a:pt x="10" y="96"/>
                  </a:lnTo>
                  <a:lnTo>
                    <a:pt x="11" y="97"/>
                  </a:lnTo>
                  <a:lnTo>
                    <a:pt x="13" y="99"/>
                  </a:lnTo>
                  <a:lnTo>
                    <a:pt x="14" y="100"/>
                  </a:lnTo>
                  <a:lnTo>
                    <a:pt x="15" y="101"/>
                  </a:lnTo>
                  <a:lnTo>
                    <a:pt x="14" y="10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5" name="Freeform 230"/>
            <p:cNvSpPr>
              <a:spLocks/>
            </p:cNvSpPr>
            <p:nvPr/>
          </p:nvSpPr>
          <p:spPr bwMode="auto">
            <a:xfrm>
              <a:off x="2494" y="1463"/>
              <a:ext cx="2" cy="2"/>
            </a:xfrm>
            <a:custGeom>
              <a:avLst/>
              <a:gdLst>
                <a:gd name="T0" fmla="*/ 2 w 2"/>
                <a:gd name="T1" fmla="*/ 0 h 3"/>
                <a:gd name="T2" fmla="*/ 2 w 2"/>
                <a:gd name="T3" fmla="*/ 0 h 3"/>
                <a:gd name="T4" fmla="*/ 1 w 2"/>
                <a:gd name="T5" fmla="*/ 0 h 3"/>
                <a:gd name="T6" fmla="*/ 1 w 2"/>
                <a:gd name="T7" fmla="*/ 1 h 3"/>
                <a:gd name="T8" fmla="*/ 1 w 2"/>
                <a:gd name="T9" fmla="*/ 1 h 3"/>
                <a:gd name="T10" fmla="*/ 1 w 2"/>
                <a:gd name="T11" fmla="*/ 1 h 3"/>
                <a:gd name="T12" fmla="*/ 0 w 2"/>
                <a:gd name="T13" fmla="*/ 1 h 3"/>
                <a:gd name="T14" fmla="*/ 0 w 2"/>
                <a:gd name="T15" fmla="*/ 1 h 3"/>
                <a:gd name="T16" fmla="*/ 0 w 2"/>
                <a:gd name="T17" fmla="*/ 1 h 3"/>
                <a:gd name="T18" fmla="*/ 0 w 2"/>
                <a:gd name="T19" fmla="*/ 2 h 3"/>
                <a:gd name="T20" fmla="*/ 0 w 2"/>
                <a:gd name="T21" fmla="*/ 2 h 3"/>
                <a:gd name="T22" fmla="*/ 0 w 2"/>
                <a:gd name="T23" fmla="*/ 2 h 3"/>
                <a:gd name="T24" fmla="*/ 0 w 2"/>
                <a:gd name="T25" fmla="*/ 2 h 3"/>
                <a:gd name="T26" fmla="*/ 0 w 2"/>
                <a:gd name="T27" fmla="*/ 2 h 3"/>
                <a:gd name="T28" fmla="*/ 0 w 2"/>
                <a:gd name="T29" fmla="*/ 2 h 3"/>
                <a:gd name="T30" fmla="*/ 0 w 2"/>
                <a:gd name="T31" fmla="*/ 2 h 3"/>
                <a:gd name="T32" fmla="*/ 0 w 2"/>
                <a:gd name="T33" fmla="*/ 2 h 3"/>
                <a:gd name="T34" fmla="*/ 0 w 2"/>
                <a:gd name="T35" fmla="*/ 2 h 3"/>
                <a:gd name="T36" fmla="*/ 0 w 2"/>
                <a:gd name="T37" fmla="*/ 2 h 3"/>
                <a:gd name="T38" fmla="*/ 0 w 2"/>
                <a:gd name="T39" fmla="*/ 2 h 3"/>
                <a:gd name="T40" fmla="*/ 0 w 2"/>
                <a:gd name="T41" fmla="*/ 2 h 3"/>
                <a:gd name="T42" fmla="*/ 2 w 2"/>
                <a:gd name="T43" fmla="*/ 0 h 3"/>
                <a:gd name="T44" fmla="*/ 2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2" y="0"/>
                  </a:moveTo>
                  <a:lnTo>
                    <a:pt x="2" y="0"/>
                  </a:lnTo>
                  <a:lnTo>
                    <a:pt x="1" y="0"/>
                  </a:lnTo>
                  <a:lnTo>
                    <a:pt x="1" y="1"/>
                  </a:lnTo>
                  <a:lnTo>
                    <a:pt x="0" y="2"/>
                  </a:lnTo>
                  <a:lnTo>
                    <a:pt x="0" y="3"/>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6" name="Freeform 231"/>
            <p:cNvSpPr>
              <a:spLocks/>
            </p:cNvSpPr>
            <p:nvPr/>
          </p:nvSpPr>
          <p:spPr bwMode="auto">
            <a:xfrm>
              <a:off x="2467" y="1318"/>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7" name="Freeform 232"/>
            <p:cNvSpPr>
              <a:spLocks/>
            </p:cNvSpPr>
            <p:nvPr/>
          </p:nvSpPr>
          <p:spPr bwMode="auto">
            <a:xfrm>
              <a:off x="2494" y="1458"/>
              <a:ext cx="3" cy="1"/>
            </a:xfrm>
            <a:custGeom>
              <a:avLst/>
              <a:gdLst>
                <a:gd name="T0" fmla="*/ 3 w 7"/>
                <a:gd name="T1" fmla="*/ 0 h 3"/>
                <a:gd name="T2" fmla="*/ 2 w 7"/>
                <a:gd name="T3" fmla="*/ 0 h 3"/>
                <a:gd name="T4" fmla="*/ 2 w 7"/>
                <a:gd name="T5" fmla="*/ 0 h 3"/>
                <a:gd name="T6" fmla="*/ 2 w 7"/>
                <a:gd name="T7" fmla="*/ 0 h 3"/>
                <a:gd name="T8" fmla="*/ 2 w 7"/>
                <a:gd name="T9" fmla="*/ 0 h 3"/>
                <a:gd name="T10" fmla="*/ 1 w 7"/>
                <a:gd name="T11" fmla="*/ 1 h 3"/>
                <a:gd name="T12" fmla="*/ 1 w 7"/>
                <a:gd name="T13" fmla="*/ 1 h 3"/>
                <a:gd name="T14" fmla="*/ 1 w 7"/>
                <a:gd name="T15" fmla="*/ 1 h 3"/>
                <a:gd name="T16" fmla="*/ 1 w 7"/>
                <a:gd name="T17" fmla="*/ 1 h 3"/>
                <a:gd name="T18" fmla="*/ 0 w 7"/>
                <a:gd name="T19" fmla="*/ 1 h 3"/>
                <a:gd name="T20" fmla="*/ 0 w 7"/>
                <a:gd name="T21" fmla="*/ 1 h 3"/>
                <a:gd name="T22" fmla="*/ 0 w 7"/>
                <a:gd name="T23" fmla="*/ 1 h 3"/>
                <a:gd name="T24" fmla="*/ 0 w 7"/>
                <a:gd name="T25" fmla="*/ 1 h 3"/>
                <a:gd name="T26" fmla="*/ 1 w 7"/>
                <a:gd name="T27" fmla="*/ 1 h 3"/>
                <a:gd name="T28" fmla="*/ 1 w 7"/>
                <a:gd name="T29" fmla="*/ 1 h 3"/>
                <a:gd name="T30" fmla="*/ 1 w 7"/>
                <a:gd name="T31" fmla="*/ 1 h 3"/>
                <a:gd name="T32" fmla="*/ 1 w 7"/>
                <a:gd name="T33" fmla="*/ 1 h 3"/>
                <a:gd name="T34" fmla="*/ 1 w 7"/>
                <a:gd name="T35" fmla="*/ 1 h 3"/>
                <a:gd name="T36" fmla="*/ 1 w 7"/>
                <a:gd name="T37" fmla="*/ 1 h 3"/>
                <a:gd name="T38" fmla="*/ 2 w 7"/>
                <a:gd name="T39" fmla="*/ 1 h 3"/>
                <a:gd name="T40" fmla="*/ 2 w 7"/>
                <a:gd name="T41" fmla="*/ 1 h 3"/>
                <a:gd name="T42" fmla="*/ 3 w 7"/>
                <a:gd name="T43" fmla="*/ 0 h 3"/>
                <a:gd name="T44" fmla="*/ 3 w 7"/>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3">
                  <a:moveTo>
                    <a:pt x="7" y="0"/>
                  </a:moveTo>
                  <a:lnTo>
                    <a:pt x="5" y="0"/>
                  </a:lnTo>
                  <a:lnTo>
                    <a:pt x="4" y="0"/>
                  </a:lnTo>
                  <a:lnTo>
                    <a:pt x="3" y="2"/>
                  </a:lnTo>
                  <a:lnTo>
                    <a:pt x="2" y="2"/>
                  </a:lnTo>
                  <a:lnTo>
                    <a:pt x="0" y="2"/>
                  </a:lnTo>
                  <a:lnTo>
                    <a:pt x="2" y="2"/>
                  </a:lnTo>
                  <a:lnTo>
                    <a:pt x="3" y="2"/>
                  </a:lnTo>
                  <a:lnTo>
                    <a:pt x="3" y="3"/>
                  </a:lnTo>
                  <a:lnTo>
                    <a:pt x="4" y="3"/>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8" name="Freeform 233"/>
            <p:cNvSpPr>
              <a:spLocks noEditPoints="1"/>
            </p:cNvSpPr>
            <p:nvPr/>
          </p:nvSpPr>
          <p:spPr bwMode="auto">
            <a:xfrm>
              <a:off x="2455" y="1312"/>
              <a:ext cx="42" cy="172"/>
            </a:xfrm>
            <a:custGeom>
              <a:avLst/>
              <a:gdLst>
                <a:gd name="T0" fmla="*/ 9 w 83"/>
                <a:gd name="T1" fmla="*/ 98 h 345"/>
                <a:gd name="T2" fmla="*/ 3 w 83"/>
                <a:gd name="T3" fmla="*/ 102 h 345"/>
                <a:gd name="T4" fmla="*/ 10 w 83"/>
                <a:gd name="T5" fmla="*/ 115 h 345"/>
                <a:gd name="T6" fmla="*/ 8 w 83"/>
                <a:gd name="T7" fmla="*/ 124 h 345"/>
                <a:gd name="T8" fmla="*/ 12 w 83"/>
                <a:gd name="T9" fmla="*/ 140 h 345"/>
                <a:gd name="T10" fmla="*/ 14 w 83"/>
                <a:gd name="T11" fmla="*/ 158 h 345"/>
                <a:gd name="T12" fmla="*/ 21 w 83"/>
                <a:gd name="T13" fmla="*/ 164 h 345"/>
                <a:gd name="T14" fmla="*/ 38 w 83"/>
                <a:gd name="T15" fmla="*/ 160 h 345"/>
                <a:gd name="T16" fmla="*/ 32 w 83"/>
                <a:gd name="T17" fmla="*/ 150 h 345"/>
                <a:gd name="T18" fmla="*/ 37 w 83"/>
                <a:gd name="T19" fmla="*/ 145 h 345"/>
                <a:gd name="T20" fmla="*/ 27 w 83"/>
                <a:gd name="T21" fmla="*/ 137 h 345"/>
                <a:gd name="T22" fmla="*/ 32 w 83"/>
                <a:gd name="T23" fmla="*/ 129 h 345"/>
                <a:gd name="T24" fmla="*/ 28 w 83"/>
                <a:gd name="T25" fmla="*/ 129 h 345"/>
                <a:gd name="T26" fmla="*/ 27 w 83"/>
                <a:gd name="T27" fmla="*/ 125 h 345"/>
                <a:gd name="T28" fmla="*/ 36 w 83"/>
                <a:gd name="T29" fmla="*/ 121 h 345"/>
                <a:gd name="T30" fmla="*/ 40 w 83"/>
                <a:gd name="T31" fmla="*/ 118 h 345"/>
                <a:gd name="T32" fmla="*/ 30 w 83"/>
                <a:gd name="T33" fmla="*/ 113 h 345"/>
                <a:gd name="T34" fmla="*/ 29 w 83"/>
                <a:gd name="T35" fmla="*/ 109 h 345"/>
                <a:gd name="T36" fmla="*/ 29 w 83"/>
                <a:gd name="T37" fmla="*/ 92 h 345"/>
                <a:gd name="T38" fmla="*/ 27 w 83"/>
                <a:gd name="T39" fmla="*/ 86 h 345"/>
                <a:gd name="T40" fmla="*/ 27 w 83"/>
                <a:gd name="T41" fmla="*/ 79 h 345"/>
                <a:gd name="T42" fmla="*/ 24 w 83"/>
                <a:gd name="T43" fmla="*/ 80 h 345"/>
                <a:gd name="T44" fmla="*/ 19 w 83"/>
                <a:gd name="T45" fmla="*/ 76 h 345"/>
                <a:gd name="T46" fmla="*/ 29 w 83"/>
                <a:gd name="T47" fmla="*/ 70 h 345"/>
                <a:gd name="T48" fmla="*/ 31 w 83"/>
                <a:gd name="T49" fmla="*/ 86 h 345"/>
                <a:gd name="T50" fmla="*/ 37 w 83"/>
                <a:gd name="T51" fmla="*/ 78 h 345"/>
                <a:gd name="T52" fmla="*/ 31 w 83"/>
                <a:gd name="T53" fmla="*/ 64 h 345"/>
                <a:gd name="T54" fmla="*/ 35 w 83"/>
                <a:gd name="T55" fmla="*/ 50 h 345"/>
                <a:gd name="T56" fmla="*/ 32 w 83"/>
                <a:gd name="T57" fmla="*/ 37 h 345"/>
                <a:gd name="T58" fmla="*/ 33 w 83"/>
                <a:gd name="T59" fmla="*/ 29 h 345"/>
                <a:gd name="T60" fmla="*/ 32 w 83"/>
                <a:gd name="T61" fmla="*/ 21 h 345"/>
                <a:gd name="T62" fmla="*/ 17 w 83"/>
                <a:gd name="T63" fmla="*/ 0 h 345"/>
                <a:gd name="T64" fmla="*/ 17 w 83"/>
                <a:gd name="T65" fmla="*/ 5 h 345"/>
                <a:gd name="T66" fmla="*/ 13 w 83"/>
                <a:gd name="T67" fmla="*/ 34 h 345"/>
                <a:gd name="T68" fmla="*/ 14 w 83"/>
                <a:gd name="T69" fmla="*/ 53 h 345"/>
                <a:gd name="T70" fmla="*/ 11 w 83"/>
                <a:gd name="T71" fmla="*/ 70 h 345"/>
                <a:gd name="T72" fmla="*/ 17 w 83"/>
                <a:gd name="T73" fmla="*/ 81 h 345"/>
                <a:gd name="T74" fmla="*/ 6 w 83"/>
                <a:gd name="T75" fmla="*/ 86 h 345"/>
                <a:gd name="T76" fmla="*/ 4 w 83"/>
                <a:gd name="T77" fmla="*/ 81 h 345"/>
                <a:gd name="T78" fmla="*/ 0 w 83"/>
                <a:gd name="T79" fmla="*/ 88 h 345"/>
                <a:gd name="T80" fmla="*/ 9 w 83"/>
                <a:gd name="T81" fmla="*/ 90 h 345"/>
                <a:gd name="T82" fmla="*/ 30 w 83"/>
                <a:gd name="T83" fmla="*/ 129 h 345"/>
                <a:gd name="T84" fmla="*/ 28 w 83"/>
                <a:gd name="T85" fmla="*/ 156 h 345"/>
                <a:gd name="T86" fmla="*/ 27 w 83"/>
                <a:gd name="T87" fmla="*/ 151 h 345"/>
                <a:gd name="T88" fmla="*/ 25 w 83"/>
                <a:gd name="T89" fmla="*/ 104 h 345"/>
                <a:gd name="T90" fmla="*/ 23 w 83"/>
                <a:gd name="T91" fmla="*/ 106 h 345"/>
                <a:gd name="T92" fmla="*/ 24 w 83"/>
                <a:gd name="T93" fmla="*/ 61 h 345"/>
                <a:gd name="T94" fmla="*/ 25 w 83"/>
                <a:gd name="T95" fmla="*/ 58 h 345"/>
                <a:gd name="T96" fmla="*/ 29 w 83"/>
                <a:gd name="T97" fmla="*/ 61 h 345"/>
                <a:gd name="T98" fmla="*/ 27 w 83"/>
                <a:gd name="T99" fmla="*/ 28 h 345"/>
                <a:gd name="T100" fmla="*/ 26 w 83"/>
                <a:gd name="T101" fmla="*/ 31 h 345"/>
                <a:gd name="T102" fmla="*/ 24 w 83"/>
                <a:gd name="T103" fmla="*/ 38 h 345"/>
                <a:gd name="T104" fmla="*/ 25 w 83"/>
                <a:gd name="T105" fmla="*/ 41 h 345"/>
                <a:gd name="T106" fmla="*/ 25 w 83"/>
                <a:gd name="T107" fmla="*/ 43 h 345"/>
                <a:gd name="T108" fmla="*/ 25 w 83"/>
                <a:gd name="T109" fmla="*/ 39 h 345"/>
                <a:gd name="T110" fmla="*/ 22 w 83"/>
                <a:gd name="T111" fmla="*/ 38 h 345"/>
                <a:gd name="T112" fmla="*/ 26 w 83"/>
                <a:gd name="T113" fmla="*/ 31 h 345"/>
                <a:gd name="T114" fmla="*/ 22 w 83"/>
                <a:gd name="T115" fmla="*/ 22 h 34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45">
                  <a:moveTo>
                    <a:pt x="21" y="173"/>
                  </a:moveTo>
                  <a:lnTo>
                    <a:pt x="36" y="190"/>
                  </a:lnTo>
                  <a:lnTo>
                    <a:pt x="27" y="199"/>
                  </a:lnTo>
                  <a:lnTo>
                    <a:pt x="33" y="205"/>
                  </a:lnTo>
                  <a:lnTo>
                    <a:pt x="27" y="211"/>
                  </a:lnTo>
                  <a:lnTo>
                    <a:pt x="23" y="210"/>
                  </a:lnTo>
                  <a:lnTo>
                    <a:pt x="21" y="209"/>
                  </a:lnTo>
                  <a:lnTo>
                    <a:pt x="18" y="206"/>
                  </a:lnTo>
                  <a:lnTo>
                    <a:pt x="18" y="204"/>
                  </a:lnTo>
                  <a:lnTo>
                    <a:pt x="18" y="201"/>
                  </a:lnTo>
                  <a:lnTo>
                    <a:pt x="18" y="199"/>
                  </a:lnTo>
                  <a:lnTo>
                    <a:pt x="18" y="196"/>
                  </a:lnTo>
                  <a:lnTo>
                    <a:pt x="17" y="194"/>
                  </a:lnTo>
                  <a:lnTo>
                    <a:pt x="17" y="190"/>
                  </a:lnTo>
                  <a:lnTo>
                    <a:pt x="15" y="188"/>
                  </a:lnTo>
                  <a:lnTo>
                    <a:pt x="12" y="205"/>
                  </a:lnTo>
                  <a:lnTo>
                    <a:pt x="6" y="205"/>
                  </a:lnTo>
                  <a:lnTo>
                    <a:pt x="7" y="207"/>
                  </a:lnTo>
                  <a:lnTo>
                    <a:pt x="10" y="210"/>
                  </a:lnTo>
                  <a:lnTo>
                    <a:pt x="12" y="214"/>
                  </a:lnTo>
                  <a:lnTo>
                    <a:pt x="13" y="216"/>
                  </a:lnTo>
                  <a:lnTo>
                    <a:pt x="16" y="219"/>
                  </a:lnTo>
                  <a:lnTo>
                    <a:pt x="17" y="221"/>
                  </a:lnTo>
                  <a:lnTo>
                    <a:pt x="18" y="225"/>
                  </a:lnTo>
                  <a:lnTo>
                    <a:pt x="19" y="227"/>
                  </a:lnTo>
                  <a:lnTo>
                    <a:pt x="19" y="231"/>
                  </a:lnTo>
                  <a:lnTo>
                    <a:pt x="18" y="235"/>
                  </a:lnTo>
                  <a:lnTo>
                    <a:pt x="15" y="232"/>
                  </a:lnTo>
                  <a:lnTo>
                    <a:pt x="11" y="235"/>
                  </a:lnTo>
                  <a:lnTo>
                    <a:pt x="10" y="236"/>
                  </a:lnTo>
                  <a:lnTo>
                    <a:pt x="8" y="238"/>
                  </a:lnTo>
                  <a:lnTo>
                    <a:pt x="10" y="240"/>
                  </a:lnTo>
                  <a:lnTo>
                    <a:pt x="10" y="242"/>
                  </a:lnTo>
                  <a:lnTo>
                    <a:pt x="12" y="243"/>
                  </a:lnTo>
                  <a:lnTo>
                    <a:pt x="13" y="244"/>
                  </a:lnTo>
                  <a:lnTo>
                    <a:pt x="15" y="246"/>
                  </a:lnTo>
                  <a:lnTo>
                    <a:pt x="16" y="247"/>
                  </a:lnTo>
                  <a:lnTo>
                    <a:pt x="16" y="248"/>
                  </a:lnTo>
                  <a:lnTo>
                    <a:pt x="21" y="238"/>
                  </a:lnTo>
                  <a:lnTo>
                    <a:pt x="18" y="237"/>
                  </a:lnTo>
                  <a:lnTo>
                    <a:pt x="21" y="238"/>
                  </a:lnTo>
                  <a:lnTo>
                    <a:pt x="27" y="243"/>
                  </a:lnTo>
                  <a:lnTo>
                    <a:pt x="26" y="251"/>
                  </a:lnTo>
                  <a:lnTo>
                    <a:pt x="24" y="257"/>
                  </a:lnTo>
                  <a:lnTo>
                    <a:pt x="23" y="262"/>
                  </a:lnTo>
                  <a:lnTo>
                    <a:pt x="23" y="267"/>
                  </a:lnTo>
                  <a:lnTo>
                    <a:pt x="22" y="272"/>
                  </a:lnTo>
                  <a:lnTo>
                    <a:pt x="22" y="277"/>
                  </a:lnTo>
                  <a:lnTo>
                    <a:pt x="24" y="280"/>
                  </a:lnTo>
                  <a:lnTo>
                    <a:pt x="27" y="284"/>
                  </a:lnTo>
                  <a:lnTo>
                    <a:pt x="32" y="288"/>
                  </a:lnTo>
                  <a:lnTo>
                    <a:pt x="38" y="291"/>
                  </a:lnTo>
                  <a:lnTo>
                    <a:pt x="33" y="296"/>
                  </a:lnTo>
                  <a:lnTo>
                    <a:pt x="29" y="294"/>
                  </a:lnTo>
                  <a:lnTo>
                    <a:pt x="28" y="296"/>
                  </a:lnTo>
                  <a:lnTo>
                    <a:pt x="27" y="300"/>
                  </a:lnTo>
                  <a:lnTo>
                    <a:pt x="27" y="303"/>
                  </a:lnTo>
                  <a:lnTo>
                    <a:pt x="27" y="306"/>
                  </a:lnTo>
                  <a:lnTo>
                    <a:pt x="27" y="310"/>
                  </a:lnTo>
                  <a:lnTo>
                    <a:pt x="28" y="314"/>
                  </a:lnTo>
                  <a:lnTo>
                    <a:pt x="28" y="317"/>
                  </a:lnTo>
                  <a:lnTo>
                    <a:pt x="29" y="320"/>
                  </a:lnTo>
                  <a:lnTo>
                    <a:pt x="31" y="324"/>
                  </a:lnTo>
                  <a:lnTo>
                    <a:pt x="33" y="326"/>
                  </a:lnTo>
                  <a:lnTo>
                    <a:pt x="38" y="317"/>
                  </a:lnTo>
                  <a:lnTo>
                    <a:pt x="44" y="326"/>
                  </a:lnTo>
                  <a:lnTo>
                    <a:pt x="43" y="326"/>
                  </a:lnTo>
                  <a:lnTo>
                    <a:pt x="43" y="327"/>
                  </a:lnTo>
                  <a:lnTo>
                    <a:pt x="42" y="329"/>
                  </a:lnTo>
                  <a:lnTo>
                    <a:pt x="41" y="330"/>
                  </a:lnTo>
                  <a:lnTo>
                    <a:pt x="50" y="326"/>
                  </a:lnTo>
                  <a:lnTo>
                    <a:pt x="57" y="345"/>
                  </a:lnTo>
                  <a:lnTo>
                    <a:pt x="64" y="345"/>
                  </a:lnTo>
                  <a:lnTo>
                    <a:pt x="69" y="343"/>
                  </a:lnTo>
                  <a:lnTo>
                    <a:pt x="73" y="341"/>
                  </a:lnTo>
                  <a:lnTo>
                    <a:pt x="75" y="337"/>
                  </a:lnTo>
                  <a:lnTo>
                    <a:pt x="75" y="332"/>
                  </a:lnTo>
                  <a:lnTo>
                    <a:pt x="75" y="326"/>
                  </a:lnTo>
                  <a:lnTo>
                    <a:pt x="75" y="321"/>
                  </a:lnTo>
                  <a:lnTo>
                    <a:pt x="75" y="316"/>
                  </a:lnTo>
                  <a:lnTo>
                    <a:pt x="75" y="310"/>
                  </a:lnTo>
                  <a:lnTo>
                    <a:pt x="78" y="306"/>
                  </a:lnTo>
                  <a:lnTo>
                    <a:pt x="75" y="306"/>
                  </a:lnTo>
                  <a:lnTo>
                    <a:pt x="74" y="306"/>
                  </a:lnTo>
                  <a:lnTo>
                    <a:pt x="72" y="306"/>
                  </a:lnTo>
                  <a:lnTo>
                    <a:pt x="70" y="305"/>
                  </a:lnTo>
                  <a:lnTo>
                    <a:pt x="69" y="305"/>
                  </a:lnTo>
                  <a:lnTo>
                    <a:pt x="67" y="304"/>
                  </a:lnTo>
                  <a:lnTo>
                    <a:pt x="65" y="304"/>
                  </a:lnTo>
                  <a:lnTo>
                    <a:pt x="64" y="303"/>
                  </a:lnTo>
                  <a:lnTo>
                    <a:pt x="64" y="301"/>
                  </a:lnTo>
                  <a:lnTo>
                    <a:pt x="63" y="300"/>
                  </a:lnTo>
                  <a:lnTo>
                    <a:pt x="63" y="298"/>
                  </a:lnTo>
                  <a:lnTo>
                    <a:pt x="64" y="296"/>
                  </a:lnTo>
                  <a:lnTo>
                    <a:pt x="65" y="295"/>
                  </a:lnTo>
                  <a:lnTo>
                    <a:pt x="67" y="294"/>
                  </a:lnTo>
                  <a:lnTo>
                    <a:pt x="68" y="294"/>
                  </a:lnTo>
                  <a:lnTo>
                    <a:pt x="69" y="293"/>
                  </a:lnTo>
                  <a:lnTo>
                    <a:pt x="72" y="293"/>
                  </a:lnTo>
                  <a:lnTo>
                    <a:pt x="73" y="293"/>
                  </a:lnTo>
                  <a:lnTo>
                    <a:pt x="74" y="293"/>
                  </a:lnTo>
                  <a:lnTo>
                    <a:pt x="76" y="293"/>
                  </a:lnTo>
                  <a:lnTo>
                    <a:pt x="73" y="291"/>
                  </a:lnTo>
                  <a:lnTo>
                    <a:pt x="69" y="291"/>
                  </a:lnTo>
                  <a:lnTo>
                    <a:pt x="67" y="290"/>
                  </a:lnTo>
                  <a:lnTo>
                    <a:pt x="63" y="290"/>
                  </a:lnTo>
                  <a:lnTo>
                    <a:pt x="60" y="289"/>
                  </a:lnTo>
                  <a:lnTo>
                    <a:pt x="57" y="288"/>
                  </a:lnTo>
                  <a:lnTo>
                    <a:pt x="54" y="287"/>
                  </a:lnTo>
                  <a:lnTo>
                    <a:pt x="52" y="285"/>
                  </a:lnTo>
                  <a:lnTo>
                    <a:pt x="49" y="283"/>
                  </a:lnTo>
                  <a:lnTo>
                    <a:pt x="48" y="279"/>
                  </a:lnTo>
                  <a:lnTo>
                    <a:pt x="49" y="277"/>
                  </a:lnTo>
                  <a:lnTo>
                    <a:pt x="52" y="275"/>
                  </a:lnTo>
                  <a:lnTo>
                    <a:pt x="54" y="274"/>
                  </a:lnTo>
                  <a:lnTo>
                    <a:pt x="58" y="273"/>
                  </a:lnTo>
                  <a:lnTo>
                    <a:pt x="60" y="272"/>
                  </a:lnTo>
                  <a:lnTo>
                    <a:pt x="63" y="270"/>
                  </a:lnTo>
                  <a:lnTo>
                    <a:pt x="65" y="269"/>
                  </a:lnTo>
                  <a:lnTo>
                    <a:pt x="67" y="269"/>
                  </a:lnTo>
                  <a:lnTo>
                    <a:pt x="68" y="268"/>
                  </a:lnTo>
                  <a:lnTo>
                    <a:pt x="68" y="267"/>
                  </a:lnTo>
                  <a:lnTo>
                    <a:pt x="64" y="264"/>
                  </a:lnTo>
                  <a:lnTo>
                    <a:pt x="62" y="263"/>
                  </a:lnTo>
                  <a:lnTo>
                    <a:pt x="62" y="262"/>
                  </a:lnTo>
                  <a:lnTo>
                    <a:pt x="63" y="261"/>
                  </a:lnTo>
                  <a:lnTo>
                    <a:pt x="64" y="259"/>
                  </a:lnTo>
                  <a:lnTo>
                    <a:pt x="67" y="258"/>
                  </a:lnTo>
                  <a:lnTo>
                    <a:pt x="68" y="257"/>
                  </a:lnTo>
                  <a:lnTo>
                    <a:pt x="69" y="256"/>
                  </a:lnTo>
                  <a:lnTo>
                    <a:pt x="69" y="253"/>
                  </a:lnTo>
                  <a:lnTo>
                    <a:pt x="68" y="249"/>
                  </a:lnTo>
                  <a:lnTo>
                    <a:pt x="67" y="251"/>
                  </a:lnTo>
                  <a:lnTo>
                    <a:pt x="64" y="253"/>
                  </a:lnTo>
                  <a:lnTo>
                    <a:pt x="63" y="254"/>
                  </a:lnTo>
                  <a:lnTo>
                    <a:pt x="62" y="257"/>
                  </a:lnTo>
                  <a:lnTo>
                    <a:pt x="59" y="258"/>
                  </a:lnTo>
                  <a:lnTo>
                    <a:pt x="57" y="259"/>
                  </a:lnTo>
                  <a:lnTo>
                    <a:pt x="55" y="259"/>
                  </a:lnTo>
                  <a:lnTo>
                    <a:pt x="53" y="259"/>
                  </a:lnTo>
                  <a:lnTo>
                    <a:pt x="50" y="259"/>
                  </a:lnTo>
                  <a:lnTo>
                    <a:pt x="48" y="258"/>
                  </a:lnTo>
                  <a:lnTo>
                    <a:pt x="48" y="257"/>
                  </a:lnTo>
                  <a:lnTo>
                    <a:pt x="48" y="256"/>
                  </a:lnTo>
                  <a:lnTo>
                    <a:pt x="48" y="254"/>
                  </a:lnTo>
                  <a:lnTo>
                    <a:pt x="49" y="254"/>
                  </a:lnTo>
                  <a:lnTo>
                    <a:pt x="49" y="253"/>
                  </a:lnTo>
                  <a:lnTo>
                    <a:pt x="50" y="252"/>
                  </a:lnTo>
                  <a:lnTo>
                    <a:pt x="52" y="251"/>
                  </a:lnTo>
                  <a:lnTo>
                    <a:pt x="53" y="251"/>
                  </a:lnTo>
                  <a:lnTo>
                    <a:pt x="53" y="249"/>
                  </a:lnTo>
                  <a:lnTo>
                    <a:pt x="52" y="244"/>
                  </a:lnTo>
                  <a:lnTo>
                    <a:pt x="52" y="242"/>
                  </a:lnTo>
                  <a:lnTo>
                    <a:pt x="53" y="240"/>
                  </a:lnTo>
                  <a:lnTo>
                    <a:pt x="55" y="240"/>
                  </a:lnTo>
                  <a:lnTo>
                    <a:pt x="58" y="241"/>
                  </a:lnTo>
                  <a:lnTo>
                    <a:pt x="62" y="241"/>
                  </a:lnTo>
                  <a:lnTo>
                    <a:pt x="65" y="242"/>
                  </a:lnTo>
                  <a:lnTo>
                    <a:pt x="68" y="242"/>
                  </a:lnTo>
                  <a:lnTo>
                    <a:pt x="70" y="242"/>
                  </a:lnTo>
                  <a:lnTo>
                    <a:pt x="72" y="241"/>
                  </a:lnTo>
                  <a:lnTo>
                    <a:pt x="72" y="242"/>
                  </a:lnTo>
                  <a:lnTo>
                    <a:pt x="73" y="243"/>
                  </a:lnTo>
                  <a:lnTo>
                    <a:pt x="74" y="244"/>
                  </a:lnTo>
                  <a:lnTo>
                    <a:pt x="75" y="246"/>
                  </a:lnTo>
                  <a:lnTo>
                    <a:pt x="76" y="246"/>
                  </a:lnTo>
                  <a:lnTo>
                    <a:pt x="78" y="246"/>
                  </a:lnTo>
                  <a:lnTo>
                    <a:pt x="79" y="247"/>
                  </a:lnTo>
                  <a:lnTo>
                    <a:pt x="80" y="247"/>
                  </a:lnTo>
                  <a:lnTo>
                    <a:pt x="83" y="237"/>
                  </a:lnTo>
                  <a:lnTo>
                    <a:pt x="80" y="237"/>
                  </a:lnTo>
                  <a:lnTo>
                    <a:pt x="79" y="237"/>
                  </a:lnTo>
                  <a:lnTo>
                    <a:pt x="76" y="236"/>
                  </a:lnTo>
                  <a:lnTo>
                    <a:pt x="74" y="236"/>
                  </a:lnTo>
                  <a:lnTo>
                    <a:pt x="72" y="233"/>
                  </a:lnTo>
                  <a:lnTo>
                    <a:pt x="69" y="232"/>
                  </a:lnTo>
                  <a:lnTo>
                    <a:pt x="68" y="230"/>
                  </a:lnTo>
                  <a:lnTo>
                    <a:pt x="67" y="227"/>
                  </a:lnTo>
                  <a:lnTo>
                    <a:pt x="67" y="223"/>
                  </a:lnTo>
                  <a:lnTo>
                    <a:pt x="68" y="220"/>
                  </a:lnTo>
                  <a:lnTo>
                    <a:pt x="67" y="221"/>
                  </a:lnTo>
                  <a:lnTo>
                    <a:pt x="64" y="223"/>
                  </a:lnTo>
                  <a:lnTo>
                    <a:pt x="63" y="225"/>
                  </a:lnTo>
                  <a:lnTo>
                    <a:pt x="60" y="226"/>
                  </a:lnTo>
                  <a:lnTo>
                    <a:pt x="58" y="227"/>
                  </a:lnTo>
                  <a:lnTo>
                    <a:pt x="57" y="228"/>
                  </a:lnTo>
                  <a:lnTo>
                    <a:pt x="54" y="228"/>
                  </a:lnTo>
                  <a:lnTo>
                    <a:pt x="52" y="228"/>
                  </a:lnTo>
                  <a:lnTo>
                    <a:pt x="49" y="227"/>
                  </a:lnTo>
                  <a:lnTo>
                    <a:pt x="48" y="226"/>
                  </a:lnTo>
                  <a:lnTo>
                    <a:pt x="49" y="223"/>
                  </a:lnTo>
                  <a:lnTo>
                    <a:pt x="50" y="221"/>
                  </a:lnTo>
                  <a:lnTo>
                    <a:pt x="53" y="220"/>
                  </a:lnTo>
                  <a:lnTo>
                    <a:pt x="54" y="220"/>
                  </a:lnTo>
                  <a:lnTo>
                    <a:pt x="57" y="219"/>
                  </a:lnTo>
                  <a:lnTo>
                    <a:pt x="58" y="219"/>
                  </a:lnTo>
                  <a:lnTo>
                    <a:pt x="59" y="217"/>
                  </a:lnTo>
                  <a:lnTo>
                    <a:pt x="62" y="216"/>
                  </a:lnTo>
                  <a:lnTo>
                    <a:pt x="62" y="214"/>
                  </a:lnTo>
                  <a:lnTo>
                    <a:pt x="63" y="211"/>
                  </a:lnTo>
                  <a:lnTo>
                    <a:pt x="80" y="217"/>
                  </a:lnTo>
                  <a:lnTo>
                    <a:pt x="80" y="207"/>
                  </a:lnTo>
                  <a:lnTo>
                    <a:pt x="59" y="211"/>
                  </a:lnTo>
                  <a:lnTo>
                    <a:pt x="59" y="207"/>
                  </a:lnTo>
                  <a:lnTo>
                    <a:pt x="59" y="202"/>
                  </a:lnTo>
                  <a:lnTo>
                    <a:pt x="59" y="196"/>
                  </a:lnTo>
                  <a:lnTo>
                    <a:pt x="59" y="191"/>
                  </a:lnTo>
                  <a:lnTo>
                    <a:pt x="58" y="185"/>
                  </a:lnTo>
                  <a:lnTo>
                    <a:pt x="57" y="180"/>
                  </a:lnTo>
                  <a:lnTo>
                    <a:pt x="55" y="176"/>
                  </a:lnTo>
                  <a:lnTo>
                    <a:pt x="52" y="174"/>
                  </a:lnTo>
                  <a:lnTo>
                    <a:pt x="48" y="174"/>
                  </a:lnTo>
                  <a:lnTo>
                    <a:pt x="42" y="175"/>
                  </a:lnTo>
                  <a:lnTo>
                    <a:pt x="43" y="174"/>
                  </a:lnTo>
                  <a:lnTo>
                    <a:pt x="44" y="174"/>
                  </a:lnTo>
                  <a:lnTo>
                    <a:pt x="45" y="173"/>
                  </a:lnTo>
                  <a:lnTo>
                    <a:pt x="48" y="172"/>
                  </a:lnTo>
                  <a:lnTo>
                    <a:pt x="49" y="172"/>
                  </a:lnTo>
                  <a:lnTo>
                    <a:pt x="50" y="172"/>
                  </a:lnTo>
                  <a:lnTo>
                    <a:pt x="53" y="172"/>
                  </a:lnTo>
                  <a:lnTo>
                    <a:pt x="54" y="172"/>
                  </a:lnTo>
                  <a:lnTo>
                    <a:pt x="55" y="172"/>
                  </a:lnTo>
                  <a:lnTo>
                    <a:pt x="57" y="173"/>
                  </a:lnTo>
                  <a:lnTo>
                    <a:pt x="55" y="172"/>
                  </a:lnTo>
                  <a:lnTo>
                    <a:pt x="54" y="170"/>
                  </a:lnTo>
                  <a:lnTo>
                    <a:pt x="53" y="169"/>
                  </a:lnTo>
                  <a:lnTo>
                    <a:pt x="52" y="168"/>
                  </a:lnTo>
                  <a:lnTo>
                    <a:pt x="52" y="165"/>
                  </a:lnTo>
                  <a:lnTo>
                    <a:pt x="52" y="164"/>
                  </a:lnTo>
                  <a:lnTo>
                    <a:pt x="52" y="162"/>
                  </a:lnTo>
                  <a:lnTo>
                    <a:pt x="53" y="160"/>
                  </a:lnTo>
                  <a:lnTo>
                    <a:pt x="54" y="159"/>
                  </a:lnTo>
                  <a:lnTo>
                    <a:pt x="57" y="158"/>
                  </a:lnTo>
                  <a:lnTo>
                    <a:pt x="50" y="152"/>
                  </a:lnTo>
                  <a:lnTo>
                    <a:pt x="50" y="153"/>
                  </a:lnTo>
                  <a:lnTo>
                    <a:pt x="50" y="154"/>
                  </a:lnTo>
                  <a:lnTo>
                    <a:pt x="50" y="155"/>
                  </a:lnTo>
                  <a:lnTo>
                    <a:pt x="50" y="157"/>
                  </a:lnTo>
                  <a:lnTo>
                    <a:pt x="50" y="158"/>
                  </a:lnTo>
                  <a:lnTo>
                    <a:pt x="49" y="159"/>
                  </a:lnTo>
                  <a:lnTo>
                    <a:pt x="49" y="160"/>
                  </a:lnTo>
                  <a:lnTo>
                    <a:pt x="48" y="160"/>
                  </a:lnTo>
                  <a:lnTo>
                    <a:pt x="47" y="160"/>
                  </a:lnTo>
                  <a:lnTo>
                    <a:pt x="45" y="160"/>
                  </a:lnTo>
                  <a:lnTo>
                    <a:pt x="43" y="160"/>
                  </a:lnTo>
                  <a:lnTo>
                    <a:pt x="42" y="160"/>
                  </a:lnTo>
                  <a:lnTo>
                    <a:pt x="41" y="160"/>
                  </a:lnTo>
                  <a:lnTo>
                    <a:pt x="39" y="160"/>
                  </a:lnTo>
                  <a:lnTo>
                    <a:pt x="38" y="160"/>
                  </a:lnTo>
                  <a:lnTo>
                    <a:pt x="37" y="160"/>
                  </a:lnTo>
                  <a:lnTo>
                    <a:pt x="37" y="159"/>
                  </a:lnTo>
                  <a:lnTo>
                    <a:pt x="36" y="158"/>
                  </a:lnTo>
                  <a:lnTo>
                    <a:pt x="38" y="154"/>
                  </a:lnTo>
                  <a:lnTo>
                    <a:pt x="38" y="153"/>
                  </a:lnTo>
                  <a:lnTo>
                    <a:pt x="39" y="152"/>
                  </a:lnTo>
                  <a:lnTo>
                    <a:pt x="41" y="150"/>
                  </a:lnTo>
                  <a:lnTo>
                    <a:pt x="42" y="148"/>
                  </a:lnTo>
                  <a:lnTo>
                    <a:pt x="44" y="147"/>
                  </a:lnTo>
                  <a:lnTo>
                    <a:pt x="47" y="144"/>
                  </a:lnTo>
                  <a:lnTo>
                    <a:pt x="48" y="142"/>
                  </a:lnTo>
                  <a:lnTo>
                    <a:pt x="49" y="139"/>
                  </a:lnTo>
                  <a:lnTo>
                    <a:pt x="49" y="136"/>
                  </a:lnTo>
                  <a:lnTo>
                    <a:pt x="48" y="133"/>
                  </a:lnTo>
                  <a:lnTo>
                    <a:pt x="52" y="136"/>
                  </a:lnTo>
                  <a:lnTo>
                    <a:pt x="54" y="138"/>
                  </a:lnTo>
                  <a:lnTo>
                    <a:pt x="58" y="141"/>
                  </a:lnTo>
                  <a:lnTo>
                    <a:pt x="60" y="144"/>
                  </a:lnTo>
                  <a:lnTo>
                    <a:pt x="63" y="148"/>
                  </a:lnTo>
                  <a:lnTo>
                    <a:pt x="64" y="152"/>
                  </a:lnTo>
                  <a:lnTo>
                    <a:pt x="67" y="155"/>
                  </a:lnTo>
                  <a:lnTo>
                    <a:pt x="67" y="159"/>
                  </a:lnTo>
                  <a:lnTo>
                    <a:pt x="68" y="163"/>
                  </a:lnTo>
                  <a:lnTo>
                    <a:pt x="68" y="167"/>
                  </a:lnTo>
                  <a:lnTo>
                    <a:pt x="63" y="167"/>
                  </a:lnTo>
                  <a:lnTo>
                    <a:pt x="63" y="168"/>
                  </a:lnTo>
                  <a:lnTo>
                    <a:pt x="63" y="169"/>
                  </a:lnTo>
                  <a:lnTo>
                    <a:pt x="63" y="170"/>
                  </a:lnTo>
                  <a:lnTo>
                    <a:pt x="62" y="172"/>
                  </a:lnTo>
                  <a:lnTo>
                    <a:pt x="62" y="173"/>
                  </a:lnTo>
                  <a:lnTo>
                    <a:pt x="62" y="174"/>
                  </a:lnTo>
                  <a:lnTo>
                    <a:pt x="63" y="175"/>
                  </a:lnTo>
                  <a:lnTo>
                    <a:pt x="63" y="176"/>
                  </a:lnTo>
                  <a:lnTo>
                    <a:pt x="64" y="176"/>
                  </a:lnTo>
                  <a:lnTo>
                    <a:pt x="65" y="178"/>
                  </a:lnTo>
                  <a:lnTo>
                    <a:pt x="68" y="174"/>
                  </a:lnTo>
                  <a:lnTo>
                    <a:pt x="70" y="172"/>
                  </a:lnTo>
                  <a:lnTo>
                    <a:pt x="72" y="168"/>
                  </a:lnTo>
                  <a:lnTo>
                    <a:pt x="73" y="164"/>
                  </a:lnTo>
                  <a:lnTo>
                    <a:pt x="73" y="160"/>
                  </a:lnTo>
                  <a:lnTo>
                    <a:pt x="74" y="157"/>
                  </a:lnTo>
                  <a:lnTo>
                    <a:pt x="74" y="153"/>
                  </a:lnTo>
                  <a:lnTo>
                    <a:pt x="75" y="149"/>
                  </a:lnTo>
                  <a:lnTo>
                    <a:pt x="76" y="146"/>
                  </a:lnTo>
                  <a:lnTo>
                    <a:pt x="78" y="143"/>
                  </a:lnTo>
                  <a:lnTo>
                    <a:pt x="68" y="143"/>
                  </a:lnTo>
                  <a:lnTo>
                    <a:pt x="69" y="141"/>
                  </a:lnTo>
                  <a:lnTo>
                    <a:pt x="69" y="139"/>
                  </a:lnTo>
                  <a:lnTo>
                    <a:pt x="68" y="137"/>
                  </a:lnTo>
                  <a:lnTo>
                    <a:pt x="67" y="134"/>
                  </a:lnTo>
                  <a:lnTo>
                    <a:pt x="64" y="132"/>
                  </a:lnTo>
                  <a:lnTo>
                    <a:pt x="63" y="131"/>
                  </a:lnTo>
                  <a:lnTo>
                    <a:pt x="62" y="128"/>
                  </a:lnTo>
                  <a:lnTo>
                    <a:pt x="62" y="126"/>
                  </a:lnTo>
                  <a:lnTo>
                    <a:pt x="64" y="123"/>
                  </a:lnTo>
                  <a:lnTo>
                    <a:pt x="68" y="122"/>
                  </a:lnTo>
                  <a:lnTo>
                    <a:pt x="74" y="131"/>
                  </a:lnTo>
                  <a:lnTo>
                    <a:pt x="72" y="118"/>
                  </a:lnTo>
                  <a:lnTo>
                    <a:pt x="74" y="118"/>
                  </a:lnTo>
                  <a:lnTo>
                    <a:pt x="59" y="110"/>
                  </a:lnTo>
                  <a:lnTo>
                    <a:pt x="65" y="103"/>
                  </a:lnTo>
                  <a:lnTo>
                    <a:pt x="68" y="107"/>
                  </a:lnTo>
                  <a:lnTo>
                    <a:pt x="68" y="105"/>
                  </a:lnTo>
                  <a:lnTo>
                    <a:pt x="69" y="103"/>
                  </a:lnTo>
                  <a:lnTo>
                    <a:pt x="69" y="101"/>
                  </a:lnTo>
                  <a:lnTo>
                    <a:pt x="68" y="99"/>
                  </a:lnTo>
                  <a:lnTo>
                    <a:pt x="68" y="97"/>
                  </a:lnTo>
                  <a:lnTo>
                    <a:pt x="68" y="95"/>
                  </a:lnTo>
                  <a:lnTo>
                    <a:pt x="67" y="94"/>
                  </a:lnTo>
                  <a:lnTo>
                    <a:pt x="67" y="91"/>
                  </a:lnTo>
                  <a:lnTo>
                    <a:pt x="65" y="89"/>
                  </a:lnTo>
                  <a:lnTo>
                    <a:pt x="65" y="86"/>
                  </a:lnTo>
                  <a:lnTo>
                    <a:pt x="68" y="86"/>
                  </a:lnTo>
                  <a:lnTo>
                    <a:pt x="59" y="77"/>
                  </a:lnTo>
                  <a:lnTo>
                    <a:pt x="63" y="74"/>
                  </a:lnTo>
                  <a:lnTo>
                    <a:pt x="64" y="74"/>
                  </a:lnTo>
                  <a:lnTo>
                    <a:pt x="65" y="74"/>
                  </a:lnTo>
                  <a:lnTo>
                    <a:pt x="67" y="74"/>
                  </a:lnTo>
                  <a:lnTo>
                    <a:pt x="68" y="75"/>
                  </a:lnTo>
                  <a:lnTo>
                    <a:pt x="69" y="75"/>
                  </a:lnTo>
                  <a:lnTo>
                    <a:pt x="70" y="75"/>
                  </a:lnTo>
                  <a:lnTo>
                    <a:pt x="70" y="76"/>
                  </a:lnTo>
                  <a:lnTo>
                    <a:pt x="72" y="77"/>
                  </a:lnTo>
                  <a:lnTo>
                    <a:pt x="73" y="75"/>
                  </a:lnTo>
                  <a:lnTo>
                    <a:pt x="62" y="64"/>
                  </a:lnTo>
                  <a:lnTo>
                    <a:pt x="59" y="65"/>
                  </a:lnTo>
                  <a:lnTo>
                    <a:pt x="65" y="59"/>
                  </a:lnTo>
                  <a:lnTo>
                    <a:pt x="65" y="56"/>
                  </a:lnTo>
                  <a:lnTo>
                    <a:pt x="64" y="55"/>
                  </a:lnTo>
                  <a:lnTo>
                    <a:pt x="64" y="54"/>
                  </a:lnTo>
                  <a:lnTo>
                    <a:pt x="63" y="54"/>
                  </a:lnTo>
                  <a:lnTo>
                    <a:pt x="62" y="55"/>
                  </a:lnTo>
                  <a:lnTo>
                    <a:pt x="60" y="55"/>
                  </a:lnTo>
                  <a:lnTo>
                    <a:pt x="59" y="55"/>
                  </a:lnTo>
                  <a:lnTo>
                    <a:pt x="58" y="55"/>
                  </a:lnTo>
                  <a:lnTo>
                    <a:pt x="57" y="54"/>
                  </a:lnTo>
                  <a:lnTo>
                    <a:pt x="62" y="47"/>
                  </a:lnTo>
                  <a:lnTo>
                    <a:pt x="64" y="42"/>
                  </a:lnTo>
                  <a:lnTo>
                    <a:pt x="63" y="39"/>
                  </a:lnTo>
                  <a:lnTo>
                    <a:pt x="60" y="38"/>
                  </a:lnTo>
                  <a:lnTo>
                    <a:pt x="57" y="38"/>
                  </a:lnTo>
                  <a:lnTo>
                    <a:pt x="52" y="39"/>
                  </a:lnTo>
                  <a:lnTo>
                    <a:pt x="45" y="39"/>
                  </a:lnTo>
                  <a:lnTo>
                    <a:pt x="41" y="38"/>
                  </a:lnTo>
                  <a:lnTo>
                    <a:pt x="36" y="37"/>
                  </a:lnTo>
                  <a:lnTo>
                    <a:pt x="33" y="33"/>
                  </a:lnTo>
                  <a:lnTo>
                    <a:pt x="42" y="21"/>
                  </a:lnTo>
                  <a:lnTo>
                    <a:pt x="36" y="0"/>
                  </a:lnTo>
                  <a:lnTo>
                    <a:pt x="34" y="0"/>
                  </a:lnTo>
                  <a:lnTo>
                    <a:pt x="33" y="1"/>
                  </a:lnTo>
                  <a:lnTo>
                    <a:pt x="32" y="2"/>
                  </a:lnTo>
                  <a:lnTo>
                    <a:pt x="31" y="2"/>
                  </a:lnTo>
                  <a:lnTo>
                    <a:pt x="29" y="3"/>
                  </a:lnTo>
                  <a:lnTo>
                    <a:pt x="28" y="6"/>
                  </a:lnTo>
                  <a:lnTo>
                    <a:pt x="27" y="7"/>
                  </a:lnTo>
                  <a:lnTo>
                    <a:pt x="26" y="8"/>
                  </a:lnTo>
                  <a:lnTo>
                    <a:pt x="24" y="9"/>
                  </a:lnTo>
                  <a:lnTo>
                    <a:pt x="23" y="12"/>
                  </a:lnTo>
                  <a:lnTo>
                    <a:pt x="28" y="9"/>
                  </a:lnTo>
                  <a:lnTo>
                    <a:pt x="31" y="8"/>
                  </a:lnTo>
                  <a:lnTo>
                    <a:pt x="32" y="9"/>
                  </a:lnTo>
                  <a:lnTo>
                    <a:pt x="33" y="11"/>
                  </a:lnTo>
                  <a:lnTo>
                    <a:pt x="33" y="13"/>
                  </a:lnTo>
                  <a:lnTo>
                    <a:pt x="33" y="16"/>
                  </a:lnTo>
                  <a:lnTo>
                    <a:pt x="33" y="18"/>
                  </a:lnTo>
                  <a:lnTo>
                    <a:pt x="33" y="22"/>
                  </a:lnTo>
                  <a:lnTo>
                    <a:pt x="33" y="23"/>
                  </a:lnTo>
                  <a:lnTo>
                    <a:pt x="33" y="24"/>
                  </a:lnTo>
                  <a:lnTo>
                    <a:pt x="31" y="30"/>
                  </a:lnTo>
                  <a:lnTo>
                    <a:pt x="29" y="38"/>
                  </a:lnTo>
                  <a:lnTo>
                    <a:pt x="27" y="44"/>
                  </a:lnTo>
                  <a:lnTo>
                    <a:pt x="27" y="52"/>
                  </a:lnTo>
                  <a:lnTo>
                    <a:pt x="26" y="60"/>
                  </a:lnTo>
                  <a:lnTo>
                    <a:pt x="26" y="68"/>
                  </a:lnTo>
                  <a:lnTo>
                    <a:pt x="26" y="74"/>
                  </a:lnTo>
                  <a:lnTo>
                    <a:pt x="27" y="81"/>
                  </a:lnTo>
                  <a:lnTo>
                    <a:pt x="28" y="87"/>
                  </a:lnTo>
                  <a:lnTo>
                    <a:pt x="29" y="92"/>
                  </a:lnTo>
                  <a:lnTo>
                    <a:pt x="31" y="96"/>
                  </a:lnTo>
                  <a:lnTo>
                    <a:pt x="32" y="99"/>
                  </a:lnTo>
                  <a:lnTo>
                    <a:pt x="32" y="101"/>
                  </a:lnTo>
                  <a:lnTo>
                    <a:pt x="31" y="102"/>
                  </a:lnTo>
                  <a:lnTo>
                    <a:pt x="29" y="103"/>
                  </a:lnTo>
                  <a:lnTo>
                    <a:pt x="28" y="105"/>
                  </a:lnTo>
                  <a:lnTo>
                    <a:pt x="27" y="105"/>
                  </a:lnTo>
                  <a:lnTo>
                    <a:pt x="27" y="106"/>
                  </a:lnTo>
                  <a:lnTo>
                    <a:pt x="27" y="107"/>
                  </a:lnTo>
                  <a:lnTo>
                    <a:pt x="29" y="110"/>
                  </a:lnTo>
                  <a:lnTo>
                    <a:pt x="31" y="112"/>
                  </a:lnTo>
                  <a:lnTo>
                    <a:pt x="32" y="115"/>
                  </a:lnTo>
                  <a:lnTo>
                    <a:pt x="33" y="118"/>
                  </a:lnTo>
                  <a:lnTo>
                    <a:pt x="32" y="121"/>
                  </a:lnTo>
                  <a:lnTo>
                    <a:pt x="32" y="125"/>
                  </a:lnTo>
                  <a:lnTo>
                    <a:pt x="29" y="128"/>
                  </a:lnTo>
                  <a:lnTo>
                    <a:pt x="28" y="132"/>
                  </a:lnTo>
                  <a:lnTo>
                    <a:pt x="26" y="134"/>
                  </a:lnTo>
                  <a:lnTo>
                    <a:pt x="24" y="138"/>
                  </a:lnTo>
                  <a:lnTo>
                    <a:pt x="22" y="141"/>
                  </a:lnTo>
                  <a:lnTo>
                    <a:pt x="23" y="142"/>
                  </a:lnTo>
                  <a:lnTo>
                    <a:pt x="26" y="143"/>
                  </a:lnTo>
                  <a:lnTo>
                    <a:pt x="27" y="146"/>
                  </a:lnTo>
                  <a:lnTo>
                    <a:pt x="28" y="147"/>
                  </a:lnTo>
                  <a:lnTo>
                    <a:pt x="29" y="148"/>
                  </a:lnTo>
                  <a:lnTo>
                    <a:pt x="31" y="150"/>
                  </a:lnTo>
                  <a:lnTo>
                    <a:pt x="32" y="152"/>
                  </a:lnTo>
                  <a:lnTo>
                    <a:pt x="33" y="154"/>
                  </a:lnTo>
                  <a:lnTo>
                    <a:pt x="33" y="155"/>
                  </a:lnTo>
                  <a:lnTo>
                    <a:pt x="33" y="158"/>
                  </a:lnTo>
                  <a:lnTo>
                    <a:pt x="33" y="159"/>
                  </a:lnTo>
                  <a:lnTo>
                    <a:pt x="33" y="162"/>
                  </a:lnTo>
                  <a:lnTo>
                    <a:pt x="31" y="164"/>
                  </a:lnTo>
                  <a:lnTo>
                    <a:pt x="29" y="167"/>
                  </a:lnTo>
                  <a:lnTo>
                    <a:pt x="27" y="169"/>
                  </a:lnTo>
                  <a:lnTo>
                    <a:pt x="23" y="172"/>
                  </a:lnTo>
                  <a:lnTo>
                    <a:pt x="21" y="173"/>
                  </a:lnTo>
                  <a:lnTo>
                    <a:pt x="18" y="173"/>
                  </a:lnTo>
                  <a:lnTo>
                    <a:pt x="15" y="172"/>
                  </a:lnTo>
                  <a:lnTo>
                    <a:pt x="12" y="169"/>
                  </a:lnTo>
                  <a:lnTo>
                    <a:pt x="12" y="170"/>
                  </a:lnTo>
                  <a:lnTo>
                    <a:pt x="12" y="172"/>
                  </a:lnTo>
                  <a:lnTo>
                    <a:pt x="12" y="173"/>
                  </a:lnTo>
                  <a:lnTo>
                    <a:pt x="12" y="174"/>
                  </a:lnTo>
                  <a:lnTo>
                    <a:pt x="11" y="175"/>
                  </a:lnTo>
                  <a:lnTo>
                    <a:pt x="11" y="176"/>
                  </a:lnTo>
                  <a:lnTo>
                    <a:pt x="10" y="176"/>
                  </a:lnTo>
                  <a:lnTo>
                    <a:pt x="10" y="178"/>
                  </a:lnTo>
                  <a:lnTo>
                    <a:pt x="8" y="178"/>
                  </a:lnTo>
                  <a:lnTo>
                    <a:pt x="3" y="173"/>
                  </a:lnTo>
                  <a:lnTo>
                    <a:pt x="3" y="169"/>
                  </a:lnTo>
                  <a:lnTo>
                    <a:pt x="5" y="165"/>
                  </a:lnTo>
                  <a:lnTo>
                    <a:pt x="6" y="163"/>
                  </a:lnTo>
                  <a:lnTo>
                    <a:pt x="7" y="162"/>
                  </a:lnTo>
                  <a:lnTo>
                    <a:pt x="8" y="162"/>
                  </a:lnTo>
                  <a:lnTo>
                    <a:pt x="11" y="160"/>
                  </a:lnTo>
                  <a:lnTo>
                    <a:pt x="12" y="159"/>
                  </a:lnTo>
                  <a:lnTo>
                    <a:pt x="15" y="158"/>
                  </a:lnTo>
                  <a:lnTo>
                    <a:pt x="16" y="157"/>
                  </a:lnTo>
                  <a:lnTo>
                    <a:pt x="18" y="154"/>
                  </a:lnTo>
                  <a:lnTo>
                    <a:pt x="8" y="158"/>
                  </a:lnTo>
                  <a:lnTo>
                    <a:pt x="6" y="159"/>
                  </a:lnTo>
                  <a:lnTo>
                    <a:pt x="5" y="162"/>
                  </a:lnTo>
                  <a:lnTo>
                    <a:pt x="2" y="165"/>
                  </a:lnTo>
                  <a:lnTo>
                    <a:pt x="1" y="168"/>
                  </a:lnTo>
                  <a:lnTo>
                    <a:pt x="1" y="173"/>
                  </a:lnTo>
                  <a:lnTo>
                    <a:pt x="0" y="176"/>
                  </a:lnTo>
                  <a:lnTo>
                    <a:pt x="0" y="180"/>
                  </a:lnTo>
                  <a:lnTo>
                    <a:pt x="1" y="185"/>
                  </a:lnTo>
                  <a:lnTo>
                    <a:pt x="2" y="189"/>
                  </a:lnTo>
                  <a:lnTo>
                    <a:pt x="3" y="193"/>
                  </a:lnTo>
                  <a:lnTo>
                    <a:pt x="2" y="186"/>
                  </a:lnTo>
                  <a:lnTo>
                    <a:pt x="2" y="183"/>
                  </a:lnTo>
                  <a:lnTo>
                    <a:pt x="3" y="180"/>
                  </a:lnTo>
                  <a:lnTo>
                    <a:pt x="6" y="180"/>
                  </a:lnTo>
                  <a:lnTo>
                    <a:pt x="8" y="180"/>
                  </a:lnTo>
                  <a:lnTo>
                    <a:pt x="12" y="181"/>
                  </a:lnTo>
                  <a:lnTo>
                    <a:pt x="15" y="181"/>
                  </a:lnTo>
                  <a:lnTo>
                    <a:pt x="17" y="180"/>
                  </a:lnTo>
                  <a:lnTo>
                    <a:pt x="19" y="178"/>
                  </a:lnTo>
                  <a:lnTo>
                    <a:pt x="21" y="173"/>
                  </a:lnTo>
                  <a:close/>
                  <a:moveTo>
                    <a:pt x="68" y="330"/>
                  </a:moveTo>
                  <a:lnTo>
                    <a:pt x="68" y="317"/>
                  </a:lnTo>
                  <a:lnTo>
                    <a:pt x="74" y="336"/>
                  </a:lnTo>
                  <a:lnTo>
                    <a:pt x="63" y="330"/>
                  </a:lnTo>
                  <a:lnTo>
                    <a:pt x="68" y="330"/>
                  </a:lnTo>
                  <a:close/>
                  <a:moveTo>
                    <a:pt x="59" y="258"/>
                  </a:moveTo>
                  <a:lnTo>
                    <a:pt x="57" y="270"/>
                  </a:lnTo>
                  <a:lnTo>
                    <a:pt x="53" y="273"/>
                  </a:lnTo>
                  <a:lnTo>
                    <a:pt x="59" y="258"/>
                  </a:lnTo>
                  <a:close/>
                  <a:moveTo>
                    <a:pt x="50" y="296"/>
                  </a:moveTo>
                  <a:lnTo>
                    <a:pt x="59" y="300"/>
                  </a:lnTo>
                  <a:lnTo>
                    <a:pt x="58" y="303"/>
                  </a:lnTo>
                  <a:lnTo>
                    <a:pt x="57" y="304"/>
                  </a:lnTo>
                  <a:lnTo>
                    <a:pt x="57" y="306"/>
                  </a:lnTo>
                  <a:lnTo>
                    <a:pt x="55" y="309"/>
                  </a:lnTo>
                  <a:lnTo>
                    <a:pt x="55" y="313"/>
                  </a:lnTo>
                  <a:lnTo>
                    <a:pt x="54" y="314"/>
                  </a:lnTo>
                  <a:lnTo>
                    <a:pt x="53" y="316"/>
                  </a:lnTo>
                  <a:lnTo>
                    <a:pt x="52" y="319"/>
                  </a:lnTo>
                  <a:lnTo>
                    <a:pt x="50" y="320"/>
                  </a:lnTo>
                  <a:lnTo>
                    <a:pt x="48" y="321"/>
                  </a:lnTo>
                  <a:lnTo>
                    <a:pt x="50" y="319"/>
                  </a:lnTo>
                  <a:lnTo>
                    <a:pt x="52" y="316"/>
                  </a:lnTo>
                  <a:lnTo>
                    <a:pt x="53" y="314"/>
                  </a:lnTo>
                  <a:lnTo>
                    <a:pt x="54" y="311"/>
                  </a:lnTo>
                  <a:lnTo>
                    <a:pt x="54" y="309"/>
                  </a:lnTo>
                  <a:lnTo>
                    <a:pt x="55" y="305"/>
                  </a:lnTo>
                  <a:lnTo>
                    <a:pt x="54" y="303"/>
                  </a:lnTo>
                  <a:lnTo>
                    <a:pt x="54" y="300"/>
                  </a:lnTo>
                  <a:lnTo>
                    <a:pt x="52" y="299"/>
                  </a:lnTo>
                  <a:lnTo>
                    <a:pt x="50" y="296"/>
                  </a:lnTo>
                  <a:close/>
                  <a:moveTo>
                    <a:pt x="44" y="207"/>
                  </a:moveTo>
                  <a:lnTo>
                    <a:pt x="45" y="207"/>
                  </a:lnTo>
                  <a:lnTo>
                    <a:pt x="47" y="207"/>
                  </a:lnTo>
                  <a:lnTo>
                    <a:pt x="48" y="207"/>
                  </a:lnTo>
                  <a:lnTo>
                    <a:pt x="49" y="207"/>
                  </a:lnTo>
                  <a:lnTo>
                    <a:pt x="50" y="209"/>
                  </a:lnTo>
                  <a:lnTo>
                    <a:pt x="52" y="209"/>
                  </a:lnTo>
                  <a:lnTo>
                    <a:pt x="53" y="210"/>
                  </a:lnTo>
                  <a:lnTo>
                    <a:pt x="53" y="211"/>
                  </a:lnTo>
                  <a:lnTo>
                    <a:pt x="52" y="211"/>
                  </a:lnTo>
                  <a:lnTo>
                    <a:pt x="50" y="211"/>
                  </a:lnTo>
                  <a:lnTo>
                    <a:pt x="49" y="211"/>
                  </a:lnTo>
                  <a:lnTo>
                    <a:pt x="48" y="211"/>
                  </a:lnTo>
                  <a:lnTo>
                    <a:pt x="47" y="211"/>
                  </a:lnTo>
                  <a:lnTo>
                    <a:pt x="45" y="212"/>
                  </a:lnTo>
                  <a:lnTo>
                    <a:pt x="44" y="214"/>
                  </a:lnTo>
                  <a:lnTo>
                    <a:pt x="44" y="207"/>
                  </a:lnTo>
                  <a:close/>
                  <a:moveTo>
                    <a:pt x="59" y="122"/>
                  </a:moveTo>
                  <a:lnTo>
                    <a:pt x="48" y="131"/>
                  </a:lnTo>
                  <a:lnTo>
                    <a:pt x="50" y="128"/>
                  </a:lnTo>
                  <a:lnTo>
                    <a:pt x="50" y="126"/>
                  </a:lnTo>
                  <a:lnTo>
                    <a:pt x="49" y="125"/>
                  </a:lnTo>
                  <a:lnTo>
                    <a:pt x="48" y="123"/>
                  </a:lnTo>
                  <a:lnTo>
                    <a:pt x="47" y="122"/>
                  </a:lnTo>
                  <a:lnTo>
                    <a:pt x="45" y="120"/>
                  </a:lnTo>
                  <a:lnTo>
                    <a:pt x="44" y="118"/>
                  </a:lnTo>
                  <a:lnTo>
                    <a:pt x="44" y="116"/>
                  </a:lnTo>
                  <a:lnTo>
                    <a:pt x="47" y="113"/>
                  </a:lnTo>
                  <a:lnTo>
                    <a:pt x="50" y="110"/>
                  </a:lnTo>
                  <a:lnTo>
                    <a:pt x="57" y="116"/>
                  </a:lnTo>
                  <a:lnTo>
                    <a:pt x="55" y="116"/>
                  </a:lnTo>
                  <a:lnTo>
                    <a:pt x="54" y="116"/>
                  </a:lnTo>
                  <a:lnTo>
                    <a:pt x="53" y="116"/>
                  </a:lnTo>
                  <a:lnTo>
                    <a:pt x="52" y="116"/>
                  </a:lnTo>
                  <a:lnTo>
                    <a:pt x="50" y="116"/>
                  </a:lnTo>
                  <a:lnTo>
                    <a:pt x="49" y="116"/>
                  </a:lnTo>
                  <a:lnTo>
                    <a:pt x="49" y="117"/>
                  </a:lnTo>
                  <a:lnTo>
                    <a:pt x="48" y="117"/>
                  </a:lnTo>
                  <a:lnTo>
                    <a:pt x="48" y="118"/>
                  </a:lnTo>
                  <a:lnTo>
                    <a:pt x="48" y="120"/>
                  </a:lnTo>
                  <a:lnTo>
                    <a:pt x="49" y="121"/>
                  </a:lnTo>
                  <a:lnTo>
                    <a:pt x="50" y="122"/>
                  </a:lnTo>
                  <a:lnTo>
                    <a:pt x="52" y="122"/>
                  </a:lnTo>
                  <a:lnTo>
                    <a:pt x="53" y="122"/>
                  </a:lnTo>
                  <a:lnTo>
                    <a:pt x="54" y="122"/>
                  </a:lnTo>
                  <a:lnTo>
                    <a:pt x="55" y="122"/>
                  </a:lnTo>
                  <a:lnTo>
                    <a:pt x="57" y="122"/>
                  </a:lnTo>
                  <a:lnTo>
                    <a:pt x="58" y="122"/>
                  </a:lnTo>
                  <a:lnTo>
                    <a:pt x="59" y="122"/>
                  </a:lnTo>
                  <a:close/>
                  <a:moveTo>
                    <a:pt x="44" y="44"/>
                  </a:moveTo>
                  <a:lnTo>
                    <a:pt x="47" y="47"/>
                  </a:lnTo>
                  <a:lnTo>
                    <a:pt x="49" y="48"/>
                  </a:lnTo>
                  <a:lnTo>
                    <a:pt x="50" y="50"/>
                  </a:lnTo>
                  <a:lnTo>
                    <a:pt x="52" y="52"/>
                  </a:lnTo>
                  <a:lnTo>
                    <a:pt x="53" y="54"/>
                  </a:lnTo>
                  <a:lnTo>
                    <a:pt x="53" y="55"/>
                  </a:lnTo>
                  <a:lnTo>
                    <a:pt x="53" y="56"/>
                  </a:lnTo>
                  <a:lnTo>
                    <a:pt x="53" y="59"/>
                  </a:lnTo>
                  <a:lnTo>
                    <a:pt x="53" y="60"/>
                  </a:lnTo>
                  <a:lnTo>
                    <a:pt x="53" y="61"/>
                  </a:lnTo>
                  <a:lnTo>
                    <a:pt x="53" y="63"/>
                  </a:lnTo>
                  <a:lnTo>
                    <a:pt x="52" y="63"/>
                  </a:lnTo>
                  <a:lnTo>
                    <a:pt x="52" y="64"/>
                  </a:lnTo>
                  <a:lnTo>
                    <a:pt x="50" y="65"/>
                  </a:lnTo>
                  <a:lnTo>
                    <a:pt x="50" y="66"/>
                  </a:lnTo>
                  <a:lnTo>
                    <a:pt x="49" y="69"/>
                  </a:lnTo>
                  <a:lnTo>
                    <a:pt x="49" y="70"/>
                  </a:lnTo>
                  <a:lnTo>
                    <a:pt x="49" y="71"/>
                  </a:lnTo>
                  <a:lnTo>
                    <a:pt x="48" y="73"/>
                  </a:lnTo>
                  <a:lnTo>
                    <a:pt x="48" y="74"/>
                  </a:lnTo>
                  <a:lnTo>
                    <a:pt x="48" y="76"/>
                  </a:lnTo>
                  <a:lnTo>
                    <a:pt x="48" y="77"/>
                  </a:lnTo>
                  <a:lnTo>
                    <a:pt x="49" y="77"/>
                  </a:lnTo>
                  <a:lnTo>
                    <a:pt x="49" y="79"/>
                  </a:lnTo>
                  <a:lnTo>
                    <a:pt x="50" y="79"/>
                  </a:lnTo>
                  <a:lnTo>
                    <a:pt x="50" y="80"/>
                  </a:lnTo>
                  <a:lnTo>
                    <a:pt x="49" y="81"/>
                  </a:lnTo>
                  <a:lnTo>
                    <a:pt x="50" y="81"/>
                  </a:lnTo>
                  <a:lnTo>
                    <a:pt x="50" y="82"/>
                  </a:lnTo>
                  <a:lnTo>
                    <a:pt x="52" y="82"/>
                  </a:lnTo>
                  <a:lnTo>
                    <a:pt x="52" y="84"/>
                  </a:lnTo>
                  <a:lnTo>
                    <a:pt x="53" y="85"/>
                  </a:lnTo>
                  <a:lnTo>
                    <a:pt x="54" y="86"/>
                  </a:lnTo>
                  <a:lnTo>
                    <a:pt x="54" y="87"/>
                  </a:lnTo>
                  <a:lnTo>
                    <a:pt x="55" y="87"/>
                  </a:lnTo>
                  <a:lnTo>
                    <a:pt x="57" y="89"/>
                  </a:lnTo>
                  <a:lnTo>
                    <a:pt x="53" y="89"/>
                  </a:lnTo>
                  <a:lnTo>
                    <a:pt x="52" y="89"/>
                  </a:lnTo>
                  <a:lnTo>
                    <a:pt x="49" y="89"/>
                  </a:lnTo>
                  <a:lnTo>
                    <a:pt x="49" y="87"/>
                  </a:lnTo>
                  <a:lnTo>
                    <a:pt x="48" y="87"/>
                  </a:lnTo>
                  <a:lnTo>
                    <a:pt x="48" y="86"/>
                  </a:lnTo>
                  <a:lnTo>
                    <a:pt x="48" y="85"/>
                  </a:lnTo>
                  <a:lnTo>
                    <a:pt x="49" y="84"/>
                  </a:lnTo>
                  <a:lnTo>
                    <a:pt x="49" y="82"/>
                  </a:lnTo>
                  <a:lnTo>
                    <a:pt x="49" y="81"/>
                  </a:lnTo>
                  <a:lnTo>
                    <a:pt x="49" y="80"/>
                  </a:lnTo>
                  <a:lnTo>
                    <a:pt x="49" y="79"/>
                  </a:lnTo>
                  <a:lnTo>
                    <a:pt x="49" y="77"/>
                  </a:lnTo>
                  <a:lnTo>
                    <a:pt x="48" y="77"/>
                  </a:lnTo>
                  <a:lnTo>
                    <a:pt x="47" y="77"/>
                  </a:lnTo>
                  <a:lnTo>
                    <a:pt x="45" y="77"/>
                  </a:lnTo>
                  <a:lnTo>
                    <a:pt x="44" y="77"/>
                  </a:lnTo>
                  <a:lnTo>
                    <a:pt x="43" y="77"/>
                  </a:lnTo>
                  <a:lnTo>
                    <a:pt x="42" y="77"/>
                  </a:lnTo>
                  <a:lnTo>
                    <a:pt x="42" y="75"/>
                  </a:lnTo>
                  <a:lnTo>
                    <a:pt x="42" y="74"/>
                  </a:lnTo>
                  <a:lnTo>
                    <a:pt x="42" y="71"/>
                  </a:lnTo>
                  <a:lnTo>
                    <a:pt x="43" y="70"/>
                  </a:lnTo>
                  <a:lnTo>
                    <a:pt x="44" y="68"/>
                  </a:lnTo>
                  <a:lnTo>
                    <a:pt x="45" y="66"/>
                  </a:lnTo>
                  <a:lnTo>
                    <a:pt x="47" y="65"/>
                  </a:lnTo>
                  <a:lnTo>
                    <a:pt x="49" y="64"/>
                  </a:lnTo>
                  <a:lnTo>
                    <a:pt x="50" y="64"/>
                  </a:lnTo>
                  <a:lnTo>
                    <a:pt x="52" y="63"/>
                  </a:lnTo>
                  <a:lnTo>
                    <a:pt x="52" y="61"/>
                  </a:lnTo>
                  <a:lnTo>
                    <a:pt x="53" y="61"/>
                  </a:lnTo>
                  <a:lnTo>
                    <a:pt x="44" y="44"/>
                  </a:lnTo>
                  <a:close/>
                  <a:moveTo>
                    <a:pt x="38" y="273"/>
                  </a:moveTo>
                  <a:lnTo>
                    <a:pt x="36" y="273"/>
                  </a:lnTo>
                  <a:lnTo>
                    <a:pt x="36" y="269"/>
                  </a:lnTo>
                  <a:lnTo>
                    <a:pt x="33" y="267"/>
                  </a:lnTo>
                  <a:lnTo>
                    <a:pt x="36" y="264"/>
                  </a:lnTo>
                  <a:lnTo>
                    <a:pt x="36" y="269"/>
                  </a:lnTo>
                  <a:lnTo>
                    <a:pt x="38" y="27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09" name="Freeform 234"/>
            <p:cNvSpPr>
              <a:spLocks/>
            </p:cNvSpPr>
            <p:nvPr/>
          </p:nvSpPr>
          <p:spPr bwMode="auto">
            <a:xfrm>
              <a:off x="2465" y="1382"/>
              <a:ext cx="1" cy="2"/>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2 h 4"/>
                <a:gd name="T14" fmla="*/ 1 w 4"/>
                <a:gd name="T15" fmla="*/ 2 h 4"/>
                <a:gd name="T16" fmla="*/ 1 w 4"/>
                <a:gd name="T17" fmla="*/ 2 h 4"/>
                <a:gd name="T18" fmla="*/ 1 w 4"/>
                <a:gd name="T19" fmla="*/ 2 h 4"/>
                <a:gd name="T20" fmla="*/ 1 w 4"/>
                <a:gd name="T21" fmla="*/ 1 h 4"/>
                <a:gd name="T22" fmla="*/ 1 w 4"/>
                <a:gd name="T23" fmla="*/ 1 h 4"/>
                <a:gd name="T24" fmla="*/ 1 w 4"/>
                <a:gd name="T25" fmla="*/ 1 h 4"/>
                <a:gd name="T26" fmla="*/ 1 w 4"/>
                <a:gd name="T27" fmla="*/ 1 h 4"/>
                <a:gd name="T28" fmla="*/ 1 w 4"/>
                <a:gd name="T29" fmla="*/ 1 h 4"/>
                <a:gd name="T30" fmla="*/ 0 w 4"/>
                <a:gd name="T31" fmla="*/ 1 h 4"/>
                <a:gd name="T32" fmla="*/ 0 w 4"/>
                <a:gd name="T33" fmla="*/ 0 h 4"/>
                <a:gd name="T34" fmla="*/ 0 w 4"/>
                <a:gd name="T35" fmla="*/ 0 h 4"/>
                <a:gd name="T36" fmla="*/ 0 w 4"/>
                <a:gd name="T37" fmla="*/ 0 h 4"/>
                <a:gd name="T38" fmla="*/ 0 w 4"/>
                <a:gd name="T39" fmla="*/ 0 h 4"/>
                <a:gd name="T40" fmla="*/ 0 w 4"/>
                <a:gd name="T41" fmla="*/ 0 h 4"/>
                <a:gd name="T42" fmla="*/ 1 w 4"/>
                <a:gd name="T43" fmla="*/ 2 h 4"/>
                <a:gd name="T44" fmla="*/ 1 w 4"/>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4">
                  <a:moveTo>
                    <a:pt x="3" y="4"/>
                  </a:moveTo>
                  <a:lnTo>
                    <a:pt x="3" y="4"/>
                  </a:lnTo>
                  <a:lnTo>
                    <a:pt x="3" y="3"/>
                  </a:lnTo>
                  <a:lnTo>
                    <a:pt x="4" y="3"/>
                  </a:lnTo>
                  <a:lnTo>
                    <a:pt x="4" y="2"/>
                  </a:lnTo>
                  <a:lnTo>
                    <a:pt x="3" y="2"/>
                  </a:lnTo>
                  <a:lnTo>
                    <a:pt x="1" y="2"/>
                  </a:lnTo>
                  <a:lnTo>
                    <a:pt x="1" y="0"/>
                  </a:lnTo>
                  <a:lnTo>
                    <a:pt x="0"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0" name="Freeform 235"/>
            <p:cNvSpPr>
              <a:spLocks/>
            </p:cNvSpPr>
            <p:nvPr/>
          </p:nvSpPr>
          <p:spPr bwMode="auto">
            <a:xfrm>
              <a:off x="2473" y="1477"/>
              <a:ext cx="3" cy="1"/>
            </a:xfrm>
            <a:custGeom>
              <a:avLst/>
              <a:gdLst>
                <a:gd name="T0" fmla="*/ 3 w 5"/>
                <a:gd name="T1" fmla="*/ 0 h 2"/>
                <a:gd name="T2" fmla="*/ 0 w 5"/>
                <a:gd name="T3" fmla="*/ 1 h 2"/>
                <a:gd name="T4" fmla="*/ 0 w 5"/>
                <a:gd name="T5" fmla="*/ 1 h 2"/>
                <a:gd name="T6" fmla="*/ 1 w 5"/>
                <a:gd name="T7" fmla="*/ 1 h 2"/>
                <a:gd name="T8" fmla="*/ 1 w 5"/>
                <a:gd name="T9" fmla="*/ 1 h 2"/>
                <a:gd name="T10" fmla="*/ 1 w 5"/>
                <a:gd name="T11" fmla="*/ 1 h 2"/>
                <a:gd name="T12" fmla="*/ 1 w 5"/>
                <a:gd name="T13" fmla="*/ 1 h 2"/>
                <a:gd name="T14" fmla="*/ 2 w 5"/>
                <a:gd name="T15" fmla="*/ 1 h 2"/>
                <a:gd name="T16" fmla="*/ 2 w 5"/>
                <a:gd name="T17" fmla="*/ 1 h 2"/>
                <a:gd name="T18" fmla="*/ 2 w 5"/>
                <a:gd name="T19" fmla="*/ 1 h 2"/>
                <a:gd name="T20" fmla="*/ 3 w 5"/>
                <a:gd name="T21" fmla="*/ 1 h 2"/>
                <a:gd name="T22" fmla="*/ 3 w 5"/>
                <a:gd name="T23" fmla="*/ 0 h 2"/>
                <a:gd name="T24" fmla="*/ 3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2">
                  <a:moveTo>
                    <a:pt x="5" y="0"/>
                  </a:moveTo>
                  <a:lnTo>
                    <a:pt x="0" y="2"/>
                  </a:lnTo>
                  <a:lnTo>
                    <a:pt x="1" y="2"/>
                  </a:lnTo>
                  <a:lnTo>
                    <a:pt x="2" y="2"/>
                  </a:lnTo>
                  <a:lnTo>
                    <a:pt x="3" y="1"/>
                  </a:lnTo>
                  <a:lnTo>
                    <a:pt x="5" y="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1" name="Freeform 236"/>
            <p:cNvSpPr>
              <a:spLocks/>
            </p:cNvSpPr>
            <p:nvPr/>
          </p:nvSpPr>
          <p:spPr bwMode="auto">
            <a:xfrm>
              <a:off x="2466" y="1318"/>
              <a:ext cx="1" cy="3"/>
            </a:xfrm>
            <a:custGeom>
              <a:avLst/>
              <a:gdLst>
                <a:gd name="T0" fmla="*/ 1 w 1"/>
                <a:gd name="T1" fmla="*/ 3 h 6"/>
                <a:gd name="T2" fmla="*/ 1 w 1"/>
                <a:gd name="T3" fmla="*/ 0 h 6"/>
                <a:gd name="T4" fmla="*/ 1 w 1"/>
                <a:gd name="T5" fmla="*/ 1 h 6"/>
                <a:gd name="T6" fmla="*/ 0 w 1"/>
                <a:gd name="T7" fmla="*/ 1 h 6"/>
                <a:gd name="T8" fmla="*/ 0 w 1"/>
                <a:gd name="T9" fmla="*/ 1 h 6"/>
                <a:gd name="T10" fmla="*/ 0 w 1"/>
                <a:gd name="T11" fmla="*/ 2 h 6"/>
                <a:gd name="T12" fmla="*/ 0 w 1"/>
                <a:gd name="T13" fmla="*/ 2 h 6"/>
                <a:gd name="T14" fmla="*/ 0 w 1"/>
                <a:gd name="T15" fmla="*/ 2 h 6"/>
                <a:gd name="T16" fmla="*/ 0 w 1"/>
                <a:gd name="T17" fmla="*/ 3 h 6"/>
                <a:gd name="T18" fmla="*/ 0 w 1"/>
                <a:gd name="T19" fmla="*/ 3 h 6"/>
                <a:gd name="T20" fmla="*/ 1 w 1"/>
                <a:gd name="T21" fmla="*/ 3 h 6"/>
                <a:gd name="T22" fmla="*/ 1 w 1"/>
                <a:gd name="T23" fmla="*/ 3 h 6"/>
                <a:gd name="T24" fmla="*/ 1 w 1"/>
                <a:gd name="T25" fmla="*/ 3 h 6"/>
                <a:gd name="T26" fmla="*/ 1 w 1"/>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6">
                  <a:moveTo>
                    <a:pt x="1" y="5"/>
                  </a:moveTo>
                  <a:lnTo>
                    <a:pt x="1" y="0"/>
                  </a:lnTo>
                  <a:lnTo>
                    <a:pt x="1" y="1"/>
                  </a:lnTo>
                  <a:lnTo>
                    <a:pt x="0" y="1"/>
                  </a:lnTo>
                  <a:lnTo>
                    <a:pt x="0" y="2"/>
                  </a:lnTo>
                  <a:lnTo>
                    <a:pt x="0" y="4"/>
                  </a:lnTo>
                  <a:lnTo>
                    <a:pt x="0" y="5"/>
                  </a:lnTo>
                  <a:lnTo>
                    <a:pt x="1" y="6"/>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2" name="Freeform 237"/>
            <p:cNvSpPr>
              <a:spLocks/>
            </p:cNvSpPr>
            <p:nvPr/>
          </p:nvSpPr>
          <p:spPr bwMode="auto">
            <a:xfrm>
              <a:off x="2465" y="1431"/>
              <a:ext cx="1" cy="1"/>
            </a:xfrm>
            <a:custGeom>
              <a:avLst/>
              <a:gdLst>
                <a:gd name="T0" fmla="*/ 0 w 3"/>
                <a:gd name="T1" fmla="*/ 0 h 1"/>
                <a:gd name="T2" fmla="*/ 1 w 3"/>
                <a:gd name="T3" fmla="*/ 1 h 1"/>
                <a:gd name="T4" fmla="*/ 1 w 3"/>
                <a:gd name="T5" fmla="*/ 1 h 1"/>
                <a:gd name="T6" fmla="*/ 0 w 3"/>
                <a:gd name="T7" fmla="*/ 0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3"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3" name="Freeform 238"/>
            <p:cNvSpPr>
              <a:spLocks/>
            </p:cNvSpPr>
            <p:nvPr/>
          </p:nvSpPr>
          <p:spPr bwMode="auto">
            <a:xfrm>
              <a:off x="2463" y="1435"/>
              <a:ext cx="1" cy="1"/>
            </a:xfrm>
            <a:custGeom>
              <a:avLst/>
              <a:gdLst>
                <a:gd name="T0" fmla="*/ 0 w 1"/>
                <a:gd name="T1" fmla="*/ 0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4" name="Freeform 239"/>
            <p:cNvSpPr>
              <a:spLocks/>
            </p:cNvSpPr>
            <p:nvPr/>
          </p:nvSpPr>
          <p:spPr bwMode="auto">
            <a:xfrm>
              <a:off x="2457" y="1411"/>
              <a:ext cx="1" cy="3"/>
            </a:xfrm>
            <a:custGeom>
              <a:avLst/>
              <a:gdLst>
                <a:gd name="T0" fmla="*/ 1 w 3"/>
                <a:gd name="T1" fmla="*/ 3 h 6"/>
                <a:gd name="T2" fmla="*/ 1 w 3"/>
                <a:gd name="T3" fmla="*/ 3 h 6"/>
                <a:gd name="T4" fmla="*/ 1 w 3"/>
                <a:gd name="T5" fmla="*/ 3 h 6"/>
                <a:gd name="T6" fmla="*/ 1 w 3"/>
                <a:gd name="T7" fmla="*/ 2 h 6"/>
                <a:gd name="T8" fmla="*/ 1 w 3"/>
                <a:gd name="T9" fmla="*/ 2 h 6"/>
                <a:gd name="T10" fmla="*/ 1 w 3"/>
                <a:gd name="T11" fmla="*/ 1 h 6"/>
                <a:gd name="T12" fmla="*/ 0 w 3"/>
                <a:gd name="T13" fmla="*/ 1 h 6"/>
                <a:gd name="T14" fmla="*/ 0 w 3"/>
                <a:gd name="T15" fmla="*/ 1 h 6"/>
                <a:gd name="T16" fmla="*/ 0 w 3"/>
                <a:gd name="T17" fmla="*/ 1 h 6"/>
                <a:gd name="T18" fmla="*/ 0 w 3"/>
                <a:gd name="T19" fmla="*/ 0 h 6"/>
                <a:gd name="T20" fmla="*/ 0 w 3"/>
                <a:gd name="T21" fmla="*/ 0 h 6"/>
                <a:gd name="T22" fmla="*/ 0 w 3"/>
                <a:gd name="T23" fmla="*/ 0 h 6"/>
                <a:gd name="T24" fmla="*/ 0 w 3"/>
                <a:gd name="T25" fmla="*/ 1 h 6"/>
                <a:gd name="T26" fmla="*/ 0 w 3"/>
                <a:gd name="T27" fmla="*/ 1 h 6"/>
                <a:gd name="T28" fmla="*/ 0 w 3"/>
                <a:gd name="T29" fmla="*/ 1 h 6"/>
                <a:gd name="T30" fmla="*/ 0 w 3"/>
                <a:gd name="T31" fmla="*/ 2 h 6"/>
                <a:gd name="T32" fmla="*/ 0 w 3"/>
                <a:gd name="T33" fmla="*/ 2 h 6"/>
                <a:gd name="T34" fmla="*/ 1 w 3"/>
                <a:gd name="T35" fmla="*/ 3 h 6"/>
                <a:gd name="T36" fmla="*/ 1 w 3"/>
                <a:gd name="T37" fmla="*/ 3 h 6"/>
                <a:gd name="T38" fmla="*/ 1 w 3"/>
                <a:gd name="T39" fmla="*/ 3 h 6"/>
                <a:gd name="T40" fmla="*/ 1 w 3"/>
                <a:gd name="T41" fmla="*/ 3 h 6"/>
                <a:gd name="T42" fmla="*/ 1 w 3"/>
                <a:gd name="T43" fmla="*/ 3 h 6"/>
                <a:gd name="T44" fmla="*/ 1 w 3"/>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2" y="5"/>
                  </a:moveTo>
                  <a:lnTo>
                    <a:pt x="3" y="5"/>
                  </a:lnTo>
                  <a:lnTo>
                    <a:pt x="2" y="5"/>
                  </a:lnTo>
                  <a:lnTo>
                    <a:pt x="2" y="3"/>
                  </a:lnTo>
                  <a:lnTo>
                    <a:pt x="2" y="2"/>
                  </a:lnTo>
                  <a:lnTo>
                    <a:pt x="0" y="2"/>
                  </a:lnTo>
                  <a:lnTo>
                    <a:pt x="0" y="1"/>
                  </a:lnTo>
                  <a:lnTo>
                    <a:pt x="0" y="0"/>
                  </a:lnTo>
                  <a:lnTo>
                    <a:pt x="0" y="1"/>
                  </a:lnTo>
                  <a:lnTo>
                    <a:pt x="0" y="2"/>
                  </a:lnTo>
                  <a:lnTo>
                    <a:pt x="0" y="3"/>
                  </a:lnTo>
                  <a:lnTo>
                    <a:pt x="2" y="5"/>
                  </a:lnTo>
                  <a:lnTo>
                    <a:pt x="3" y="6"/>
                  </a:lnTo>
                  <a:lnTo>
                    <a:pt x="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5" name="Freeform 240"/>
            <p:cNvSpPr>
              <a:spLocks/>
            </p:cNvSpPr>
            <p:nvPr/>
          </p:nvSpPr>
          <p:spPr bwMode="auto">
            <a:xfrm>
              <a:off x="2462" y="1436"/>
              <a:ext cx="1" cy="1"/>
            </a:xfrm>
            <a:custGeom>
              <a:avLst/>
              <a:gdLst>
                <a:gd name="T0" fmla="*/ 0 w 4"/>
                <a:gd name="T1" fmla="*/ 0 h 3"/>
                <a:gd name="T2" fmla="*/ 1 w 4"/>
                <a:gd name="T3" fmla="*/ 1 h 3"/>
                <a:gd name="T4" fmla="*/ 1 w 4"/>
                <a:gd name="T5" fmla="*/ 0 h 3"/>
                <a:gd name="T6" fmla="*/ 1 w 4"/>
                <a:gd name="T7" fmla="*/ 0 h 3"/>
                <a:gd name="T8" fmla="*/ 1 w 4"/>
                <a:gd name="T9" fmla="*/ 0 h 3"/>
                <a:gd name="T10" fmla="*/ 1 w 4"/>
                <a:gd name="T11" fmla="*/ 0 h 3"/>
                <a:gd name="T12" fmla="*/ 1 w 4"/>
                <a:gd name="T13" fmla="*/ 0 h 3"/>
                <a:gd name="T14" fmla="*/ 1 w 4"/>
                <a:gd name="T15" fmla="*/ 0 h 3"/>
                <a:gd name="T16" fmla="*/ 1 w 4"/>
                <a:gd name="T17" fmla="*/ 0 h 3"/>
                <a:gd name="T18" fmla="*/ 0 w 4"/>
                <a:gd name="T19" fmla="*/ 0 h 3"/>
                <a:gd name="T20" fmla="*/ 0 w 4"/>
                <a:gd name="T21" fmla="*/ 0 h 3"/>
                <a:gd name="T22" fmla="*/ 0 w 4"/>
                <a:gd name="T23" fmla="*/ 0 h 3"/>
                <a:gd name="T24" fmla="*/ 0 w 4"/>
                <a:gd name="T25" fmla="*/ 0 h 3"/>
                <a:gd name="T26" fmla="*/ 0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3">
                  <a:moveTo>
                    <a:pt x="0" y="1"/>
                  </a:moveTo>
                  <a:lnTo>
                    <a:pt x="3" y="3"/>
                  </a:lnTo>
                  <a:lnTo>
                    <a:pt x="4" y="0"/>
                  </a:lnTo>
                  <a:lnTo>
                    <a:pt x="3" y="0"/>
                  </a:lnTo>
                  <a:lnTo>
                    <a:pt x="3" y="1"/>
                  </a:lnTo>
                  <a:lnTo>
                    <a:pt x="1" y="1"/>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6" name="Freeform 241"/>
            <p:cNvSpPr>
              <a:spLocks/>
            </p:cNvSpPr>
            <p:nvPr/>
          </p:nvSpPr>
          <p:spPr bwMode="auto">
            <a:xfrm>
              <a:off x="2481" y="1343"/>
              <a:ext cx="1" cy="1"/>
            </a:xfrm>
            <a:custGeom>
              <a:avLst/>
              <a:gdLst>
                <a:gd name="T0" fmla="*/ 1 w 1"/>
                <a:gd name="T1" fmla="*/ 1 h 2"/>
                <a:gd name="T2" fmla="*/ 1 w 1"/>
                <a:gd name="T3" fmla="*/ 0 h 2"/>
                <a:gd name="T4" fmla="*/ 0 w 1"/>
                <a:gd name="T5" fmla="*/ 0 h 2"/>
                <a:gd name="T6" fmla="*/ 0 w 1"/>
                <a:gd name="T7" fmla="*/ 0 h 2"/>
                <a:gd name="T8" fmla="*/ 0 w 1"/>
                <a:gd name="T9" fmla="*/ 0 h 2"/>
                <a:gd name="T10" fmla="*/ 0 w 1"/>
                <a:gd name="T11" fmla="*/ 1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w 1"/>
                <a:gd name="T27" fmla="*/ 1 h 2"/>
                <a:gd name="T28" fmla="*/ 0 w 1"/>
                <a:gd name="T29" fmla="*/ 1 h 2"/>
                <a:gd name="T30" fmla="*/ 0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2">
                  <a:moveTo>
                    <a:pt x="1" y="2"/>
                  </a:moveTo>
                  <a:lnTo>
                    <a:pt x="1" y="0"/>
                  </a:lnTo>
                  <a:lnTo>
                    <a:pt x="0" y="0"/>
                  </a:lnTo>
                  <a:lnTo>
                    <a:pt x="0" y="2"/>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7" name="Freeform 242"/>
            <p:cNvSpPr>
              <a:spLocks/>
            </p:cNvSpPr>
            <p:nvPr/>
          </p:nvSpPr>
          <p:spPr bwMode="auto">
            <a:xfrm>
              <a:off x="2476" y="1343"/>
              <a:ext cx="5" cy="8"/>
            </a:xfrm>
            <a:custGeom>
              <a:avLst/>
              <a:gdLst>
                <a:gd name="T0" fmla="*/ 0 w 10"/>
                <a:gd name="T1" fmla="*/ 8 h 14"/>
                <a:gd name="T2" fmla="*/ 1 w 10"/>
                <a:gd name="T3" fmla="*/ 8 h 14"/>
                <a:gd name="T4" fmla="*/ 1 w 10"/>
                <a:gd name="T5" fmla="*/ 8 h 14"/>
                <a:gd name="T6" fmla="*/ 1 w 10"/>
                <a:gd name="T7" fmla="*/ 8 h 14"/>
                <a:gd name="T8" fmla="*/ 2 w 10"/>
                <a:gd name="T9" fmla="*/ 8 h 14"/>
                <a:gd name="T10" fmla="*/ 2 w 10"/>
                <a:gd name="T11" fmla="*/ 8 h 14"/>
                <a:gd name="T12" fmla="*/ 3 w 10"/>
                <a:gd name="T13" fmla="*/ 8 h 14"/>
                <a:gd name="T14" fmla="*/ 3 w 10"/>
                <a:gd name="T15" fmla="*/ 8 h 14"/>
                <a:gd name="T16" fmla="*/ 3 w 10"/>
                <a:gd name="T17" fmla="*/ 8 h 14"/>
                <a:gd name="T18" fmla="*/ 3 w 10"/>
                <a:gd name="T19" fmla="*/ 8 h 14"/>
                <a:gd name="T20" fmla="*/ 3 w 10"/>
                <a:gd name="T21" fmla="*/ 8 h 14"/>
                <a:gd name="T22" fmla="*/ 3 w 10"/>
                <a:gd name="T23" fmla="*/ 7 h 14"/>
                <a:gd name="T24" fmla="*/ 3 w 10"/>
                <a:gd name="T25" fmla="*/ 6 h 14"/>
                <a:gd name="T26" fmla="*/ 3 w 10"/>
                <a:gd name="T27" fmla="*/ 6 h 14"/>
                <a:gd name="T28" fmla="*/ 4 w 10"/>
                <a:gd name="T29" fmla="*/ 5 h 14"/>
                <a:gd name="T30" fmla="*/ 4 w 10"/>
                <a:gd name="T31" fmla="*/ 4 h 14"/>
                <a:gd name="T32" fmla="*/ 4 w 10"/>
                <a:gd name="T33" fmla="*/ 3 h 14"/>
                <a:gd name="T34" fmla="*/ 4 w 10"/>
                <a:gd name="T35" fmla="*/ 2 h 14"/>
                <a:gd name="T36" fmla="*/ 4 w 10"/>
                <a:gd name="T37" fmla="*/ 1 h 14"/>
                <a:gd name="T38" fmla="*/ 5 w 10"/>
                <a:gd name="T39" fmla="*/ 1 h 14"/>
                <a:gd name="T40" fmla="*/ 5 w 10"/>
                <a:gd name="T41" fmla="*/ 0 h 14"/>
                <a:gd name="T42" fmla="*/ 4 w 10"/>
                <a:gd name="T43" fmla="*/ 1 h 14"/>
                <a:gd name="T44" fmla="*/ 4 w 10"/>
                <a:gd name="T45" fmla="*/ 1 h 14"/>
                <a:gd name="T46" fmla="*/ 3 w 10"/>
                <a:gd name="T47" fmla="*/ 1 h 14"/>
                <a:gd name="T48" fmla="*/ 2 w 10"/>
                <a:gd name="T49" fmla="*/ 2 h 14"/>
                <a:gd name="T50" fmla="*/ 1 w 10"/>
                <a:gd name="T51" fmla="*/ 3 h 14"/>
                <a:gd name="T52" fmla="*/ 1 w 10"/>
                <a:gd name="T53" fmla="*/ 4 h 14"/>
                <a:gd name="T54" fmla="*/ 0 w 10"/>
                <a:gd name="T55" fmla="*/ 5 h 14"/>
                <a:gd name="T56" fmla="*/ 0 w 10"/>
                <a:gd name="T57" fmla="*/ 6 h 14"/>
                <a:gd name="T58" fmla="*/ 0 w 10"/>
                <a:gd name="T59" fmla="*/ 7 h 14"/>
                <a:gd name="T60" fmla="*/ 0 w 10"/>
                <a:gd name="T61" fmla="*/ 8 h 14"/>
                <a:gd name="T62" fmla="*/ 0 w 10"/>
                <a:gd name="T63" fmla="*/ 8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 h="14">
                  <a:moveTo>
                    <a:pt x="0" y="14"/>
                  </a:moveTo>
                  <a:lnTo>
                    <a:pt x="1" y="14"/>
                  </a:lnTo>
                  <a:lnTo>
                    <a:pt x="2" y="14"/>
                  </a:lnTo>
                  <a:lnTo>
                    <a:pt x="3" y="14"/>
                  </a:lnTo>
                  <a:lnTo>
                    <a:pt x="5" y="14"/>
                  </a:lnTo>
                  <a:lnTo>
                    <a:pt x="6" y="14"/>
                  </a:lnTo>
                  <a:lnTo>
                    <a:pt x="6" y="13"/>
                  </a:lnTo>
                  <a:lnTo>
                    <a:pt x="6" y="11"/>
                  </a:lnTo>
                  <a:lnTo>
                    <a:pt x="6" y="10"/>
                  </a:lnTo>
                  <a:lnTo>
                    <a:pt x="7" y="8"/>
                  </a:lnTo>
                  <a:lnTo>
                    <a:pt x="7" y="7"/>
                  </a:lnTo>
                  <a:lnTo>
                    <a:pt x="7" y="6"/>
                  </a:lnTo>
                  <a:lnTo>
                    <a:pt x="8" y="3"/>
                  </a:lnTo>
                  <a:lnTo>
                    <a:pt x="8" y="2"/>
                  </a:lnTo>
                  <a:lnTo>
                    <a:pt x="10" y="1"/>
                  </a:lnTo>
                  <a:lnTo>
                    <a:pt x="10" y="0"/>
                  </a:lnTo>
                  <a:lnTo>
                    <a:pt x="8" y="1"/>
                  </a:lnTo>
                  <a:lnTo>
                    <a:pt x="7" y="1"/>
                  </a:lnTo>
                  <a:lnTo>
                    <a:pt x="5" y="2"/>
                  </a:lnTo>
                  <a:lnTo>
                    <a:pt x="3" y="3"/>
                  </a:lnTo>
                  <a:lnTo>
                    <a:pt x="2" y="5"/>
                  </a:lnTo>
                  <a:lnTo>
                    <a:pt x="1" y="7"/>
                  </a:lnTo>
                  <a:lnTo>
                    <a:pt x="0" y="8"/>
                  </a:lnTo>
                  <a:lnTo>
                    <a:pt x="0" y="11"/>
                  </a:lnTo>
                  <a:lnTo>
                    <a:pt x="0" y="12"/>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8" name="Freeform 243"/>
            <p:cNvSpPr>
              <a:spLocks/>
            </p:cNvSpPr>
            <p:nvPr/>
          </p:nvSpPr>
          <p:spPr bwMode="auto">
            <a:xfrm>
              <a:off x="2479" y="1350"/>
              <a:ext cx="2" cy="3"/>
            </a:xfrm>
            <a:custGeom>
              <a:avLst/>
              <a:gdLst>
                <a:gd name="T0" fmla="*/ 0 w 2"/>
                <a:gd name="T1" fmla="*/ 0 h 5"/>
                <a:gd name="T2" fmla="*/ 0 w 2"/>
                <a:gd name="T3" fmla="*/ 1 h 5"/>
                <a:gd name="T4" fmla="*/ 1 w 2"/>
                <a:gd name="T5" fmla="*/ 1 h 5"/>
                <a:gd name="T6" fmla="*/ 1 w 2"/>
                <a:gd name="T7" fmla="*/ 2 h 5"/>
                <a:gd name="T8" fmla="*/ 1 w 2"/>
                <a:gd name="T9" fmla="*/ 2 h 5"/>
                <a:gd name="T10" fmla="*/ 1 w 2"/>
                <a:gd name="T11" fmla="*/ 2 h 5"/>
                <a:gd name="T12" fmla="*/ 1 w 2"/>
                <a:gd name="T13" fmla="*/ 2 h 5"/>
                <a:gd name="T14" fmla="*/ 1 w 2"/>
                <a:gd name="T15" fmla="*/ 2 h 5"/>
                <a:gd name="T16" fmla="*/ 1 w 2"/>
                <a:gd name="T17" fmla="*/ 2 h 5"/>
                <a:gd name="T18" fmla="*/ 1 w 2"/>
                <a:gd name="T19" fmla="*/ 2 h 5"/>
                <a:gd name="T20" fmla="*/ 1 w 2"/>
                <a:gd name="T21" fmla="*/ 3 h 5"/>
                <a:gd name="T22" fmla="*/ 2 w 2"/>
                <a:gd name="T23" fmla="*/ 2 h 5"/>
                <a:gd name="T24" fmla="*/ 2 w 2"/>
                <a:gd name="T25" fmla="*/ 2 h 5"/>
                <a:gd name="T26" fmla="*/ 2 w 2"/>
                <a:gd name="T27" fmla="*/ 2 h 5"/>
                <a:gd name="T28" fmla="*/ 2 w 2"/>
                <a:gd name="T29" fmla="*/ 2 h 5"/>
                <a:gd name="T30" fmla="*/ 1 w 2"/>
                <a:gd name="T31" fmla="*/ 2 h 5"/>
                <a:gd name="T32" fmla="*/ 1 w 2"/>
                <a:gd name="T33" fmla="*/ 2 h 5"/>
                <a:gd name="T34" fmla="*/ 1 w 2"/>
                <a:gd name="T35" fmla="*/ 1 h 5"/>
                <a:gd name="T36" fmla="*/ 1 w 2"/>
                <a:gd name="T37" fmla="*/ 1 h 5"/>
                <a:gd name="T38" fmla="*/ 1 w 2"/>
                <a:gd name="T39" fmla="*/ 1 h 5"/>
                <a:gd name="T40" fmla="*/ 0 w 2"/>
                <a:gd name="T41" fmla="*/ 1 h 5"/>
                <a:gd name="T42" fmla="*/ 0 w 2"/>
                <a:gd name="T43" fmla="*/ 1 h 5"/>
                <a:gd name="T44" fmla="*/ 0 w 2"/>
                <a:gd name="T45" fmla="*/ 0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5">
                  <a:moveTo>
                    <a:pt x="0" y="0"/>
                  </a:moveTo>
                  <a:lnTo>
                    <a:pt x="0" y="1"/>
                  </a:lnTo>
                  <a:lnTo>
                    <a:pt x="1" y="1"/>
                  </a:lnTo>
                  <a:lnTo>
                    <a:pt x="1" y="3"/>
                  </a:lnTo>
                  <a:lnTo>
                    <a:pt x="1" y="4"/>
                  </a:lnTo>
                  <a:lnTo>
                    <a:pt x="1" y="5"/>
                  </a:lnTo>
                  <a:lnTo>
                    <a:pt x="2" y="4"/>
                  </a:lnTo>
                  <a:lnTo>
                    <a:pt x="2" y="3"/>
                  </a:lnTo>
                  <a:lnTo>
                    <a:pt x="1" y="3"/>
                  </a:lnTo>
                  <a:lnTo>
                    <a:pt x="1" y="1"/>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19" name="Freeform 244"/>
            <p:cNvSpPr>
              <a:spLocks/>
            </p:cNvSpPr>
            <p:nvPr/>
          </p:nvSpPr>
          <p:spPr bwMode="auto">
            <a:xfrm>
              <a:off x="2477" y="1334"/>
              <a:ext cx="5" cy="9"/>
            </a:xfrm>
            <a:custGeom>
              <a:avLst/>
              <a:gdLst>
                <a:gd name="T0" fmla="*/ 0 w 10"/>
                <a:gd name="T1" fmla="*/ 0 h 17"/>
                <a:gd name="T2" fmla="*/ 5 w 10"/>
                <a:gd name="T3" fmla="*/ 9 h 17"/>
                <a:gd name="T4" fmla="*/ 5 w 10"/>
                <a:gd name="T5" fmla="*/ 8 h 17"/>
                <a:gd name="T6" fmla="*/ 5 w 10"/>
                <a:gd name="T7" fmla="*/ 8 h 17"/>
                <a:gd name="T8" fmla="*/ 5 w 10"/>
                <a:gd name="T9" fmla="*/ 6 h 17"/>
                <a:gd name="T10" fmla="*/ 5 w 10"/>
                <a:gd name="T11" fmla="*/ 6 h 17"/>
                <a:gd name="T12" fmla="*/ 5 w 10"/>
                <a:gd name="T13" fmla="*/ 5 h 17"/>
                <a:gd name="T14" fmla="*/ 5 w 10"/>
                <a:gd name="T15" fmla="*/ 4 h 17"/>
                <a:gd name="T16" fmla="*/ 4 w 10"/>
                <a:gd name="T17" fmla="*/ 3 h 17"/>
                <a:gd name="T18" fmla="*/ 3 w 10"/>
                <a:gd name="T19" fmla="*/ 2 h 17"/>
                <a:gd name="T20" fmla="*/ 2 w 10"/>
                <a:gd name="T21" fmla="*/ 2 h 17"/>
                <a:gd name="T22" fmla="*/ 1 w 10"/>
                <a:gd name="T23" fmla="*/ 0 h 17"/>
                <a:gd name="T24" fmla="*/ 1 w 10"/>
                <a:gd name="T25" fmla="*/ 0 h 17"/>
                <a:gd name="T26" fmla="*/ 0 w 10"/>
                <a:gd name="T27" fmla="*/ 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7">
                  <a:moveTo>
                    <a:pt x="0" y="0"/>
                  </a:moveTo>
                  <a:lnTo>
                    <a:pt x="10" y="17"/>
                  </a:lnTo>
                  <a:lnTo>
                    <a:pt x="10" y="16"/>
                  </a:lnTo>
                  <a:lnTo>
                    <a:pt x="10" y="15"/>
                  </a:lnTo>
                  <a:lnTo>
                    <a:pt x="10" y="12"/>
                  </a:lnTo>
                  <a:lnTo>
                    <a:pt x="10" y="11"/>
                  </a:lnTo>
                  <a:lnTo>
                    <a:pt x="10" y="10"/>
                  </a:lnTo>
                  <a:lnTo>
                    <a:pt x="9" y="8"/>
                  </a:lnTo>
                  <a:lnTo>
                    <a:pt x="7" y="6"/>
                  </a:lnTo>
                  <a:lnTo>
                    <a:pt x="6" y="4"/>
                  </a:lnTo>
                  <a:lnTo>
                    <a:pt x="4" y="3"/>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0" name="Freeform 245"/>
            <p:cNvSpPr>
              <a:spLocks/>
            </p:cNvSpPr>
            <p:nvPr/>
          </p:nvSpPr>
          <p:spPr bwMode="auto">
            <a:xfrm>
              <a:off x="2479" y="1353"/>
              <a:ext cx="5" cy="3"/>
            </a:xfrm>
            <a:custGeom>
              <a:avLst/>
              <a:gdLst>
                <a:gd name="T0" fmla="*/ 5 w 9"/>
                <a:gd name="T1" fmla="*/ 3 h 8"/>
                <a:gd name="T2" fmla="*/ 4 w 9"/>
                <a:gd name="T3" fmla="*/ 2 h 8"/>
                <a:gd name="T4" fmla="*/ 3 w 9"/>
                <a:gd name="T5" fmla="*/ 2 h 8"/>
                <a:gd name="T6" fmla="*/ 3 w 9"/>
                <a:gd name="T7" fmla="*/ 2 h 8"/>
                <a:gd name="T8" fmla="*/ 3 w 9"/>
                <a:gd name="T9" fmla="*/ 2 h 8"/>
                <a:gd name="T10" fmla="*/ 3 w 9"/>
                <a:gd name="T11" fmla="*/ 2 h 8"/>
                <a:gd name="T12" fmla="*/ 2 w 9"/>
                <a:gd name="T13" fmla="*/ 1 h 8"/>
                <a:gd name="T14" fmla="*/ 2 w 9"/>
                <a:gd name="T15" fmla="*/ 0 h 8"/>
                <a:gd name="T16" fmla="*/ 1 w 9"/>
                <a:gd name="T17" fmla="*/ 0 h 8"/>
                <a:gd name="T18" fmla="*/ 1 w 9"/>
                <a:gd name="T19" fmla="*/ 0 h 8"/>
                <a:gd name="T20" fmla="*/ 1 w 9"/>
                <a:gd name="T21" fmla="*/ 0 h 8"/>
                <a:gd name="T22" fmla="*/ 1 w 9"/>
                <a:gd name="T23" fmla="*/ 0 h 8"/>
                <a:gd name="T24" fmla="*/ 1 w 9"/>
                <a:gd name="T25" fmla="*/ 1 h 8"/>
                <a:gd name="T26" fmla="*/ 0 w 9"/>
                <a:gd name="T27" fmla="*/ 2 h 8"/>
                <a:gd name="T28" fmla="*/ 0 w 9"/>
                <a:gd name="T29" fmla="*/ 2 h 8"/>
                <a:gd name="T30" fmla="*/ 0 w 9"/>
                <a:gd name="T31" fmla="*/ 2 h 8"/>
                <a:gd name="T32" fmla="*/ 1 w 9"/>
                <a:gd name="T33" fmla="*/ 2 h 8"/>
                <a:gd name="T34" fmla="*/ 1 w 9"/>
                <a:gd name="T35" fmla="*/ 3 h 8"/>
                <a:gd name="T36" fmla="*/ 2 w 9"/>
                <a:gd name="T37" fmla="*/ 3 h 8"/>
                <a:gd name="T38" fmla="*/ 3 w 9"/>
                <a:gd name="T39" fmla="*/ 3 h 8"/>
                <a:gd name="T40" fmla="*/ 5 w 9"/>
                <a:gd name="T41" fmla="*/ 3 h 8"/>
                <a:gd name="T42" fmla="*/ 5 w 9"/>
                <a:gd name="T43" fmla="*/ 3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8">
                  <a:moveTo>
                    <a:pt x="9" y="8"/>
                  </a:moveTo>
                  <a:lnTo>
                    <a:pt x="7" y="6"/>
                  </a:lnTo>
                  <a:lnTo>
                    <a:pt x="6" y="6"/>
                  </a:lnTo>
                  <a:lnTo>
                    <a:pt x="6" y="5"/>
                  </a:lnTo>
                  <a:lnTo>
                    <a:pt x="5" y="4"/>
                  </a:lnTo>
                  <a:lnTo>
                    <a:pt x="4" y="3"/>
                  </a:lnTo>
                  <a:lnTo>
                    <a:pt x="4" y="1"/>
                  </a:lnTo>
                  <a:lnTo>
                    <a:pt x="2" y="1"/>
                  </a:lnTo>
                  <a:lnTo>
                    <a:pt x="2" y="0"/>
                  </a:lnTo>
                  <a:lnTo>
                    <a:pt x="1" y="0"/>
                  </a:lnTo>
                  <a:lnTo>
                    <a:pt x="1" y="1"/>
                  </a:lnTo>
                  <a:lnTo>
                    <a:pt x="1" y="3"/>
                  </a:lnTo>
                  <a:lnTo>
                    <a:pt x="0" y="4"/>
                  </a:lnTo>
                  <a:lnTo>
                    <a:pt x="0" y="5"/>
                  </a:lnTo>
                  <a:lnTo>
                    <a:pt x="0" y="6"/>
                  </a:lnTo>
                  <a:lnTo>
                    <a:pt x="1" y="6"/>
                  </a:lnTo>
                  <a:lnTo>
                    <a:pt x="1" y="8"/>
                  </a:lnTo>
                  <a:lnTo>
                    <a:pt x="4" y="8"/>
                  </a:lnTo>
                  <a:lnTo>
                    <a:pt x="5" y="8"/>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1" name="Freeform 246"/>
            <p:cNvSpPr>
              <a:spLocks/>
            </p:cNvSpPr>
            <p:nvPr/>
          </p:nvSpPr>
          <p:spPr bwMode="auto">
            <a:xfrm>
              <a:off x="2344" y="1346"/>
              <a:ext cx="10" cy="57"/>
            </a:xfrm>
            <a:custGeom>
              <a:avLst/>
              <a:gdLst>
                <a:gd name="T0" fmla="*/ 6 w 21"/>
                <a:gd name="T1" fmla="*/ 26 h 112"/>
                <a:gd name="T2" fmla="*/ 6 w 21"/>
                <a:gd name="T3" fmla="*/ 26 h 112"/>
                <a:gd name="T4" fmla="*/ 5 w 21"/>
                <a:gd name="T5" fmla="*/ 24 h 112"/>
                <a:gd name="T6" fmla="*/ 5 w 21"/>
                <a:gd name="T7" fmla="*/ 22 h 112"/>
                <a:gd name="T8" fmla="*/ 4 w 21"/>
                <a:gd name="T9" fmla="*/ 19 h 112"/>
                <a:gd name="T10" fmla="*/ 3 w 21"/>
                <a:gd name="T11" fmla="*/ 16 h 112"/>
                <a:gd name="T12" fmla="*/ 3 w 21"/>
                <a:gd name="T13" fmla="*/ 13 h 112"/>
                <a:gd name="T14" fmla="*/ 3 w 21"/>
                <a:gd name="T15" fmla="*/ 9 h 112"/>
                <a:gd name="T16" fmla="*/ 2 w 21"/>
                <a:gd name="T17" fmla="*/ 6 h 112"/>
                <a:gd name="T18" fmla="*/ 1 w 21"/>
                <a:gd name="T19" fmla="*/ 3 h 112"/>
                <a:gd name="T20" fmla="*/ 0 w 21"/>
                <a:gd name="T21" fmla="*/ 0 h 112"/>
                <a:gd name="T22" fmla="*/ 10 w 21"/>
                <a:gd name="T23" fmla="*/ 57 h 112"/>
                <a:gd name="T24" fmla="*/ 9 w 21"/>
                <a:gd name="T25" fmla="*/ 54 h 112"/>
                <a:gd name="T26" fmla="*/ 9 w 21"/>
                <a:gd name="T27" fmla="*/ 51 h 112"/>
                <a:gd name="T28" fmla="*/ 9 w 21"/>
                <a:gd name="T29" fmla="*/ 48 h 112"/>
                <a:gd name="T30" fmla="*/ 8 w 21"/>
                <a:gd name="T31" fmla="*/ 45 h 112"/>
                <a:gd name="T32" fmla="*/ 8 w 21"/>
                <a:gd name="T33" fmla="*/ 41 h 112"/>
                <a:gd name="T34" fmla="*/ 7 w 21"/>
                <a:gd name="T35" fmla="*/ 38 h 112"/>
                <a:gd name="T36" fmla="*/ 7 w 21"/>
                <a:gd name="T37" fmla="*/ 35 h 112"/>
                <a:gd name="T38" fmla="*/ 6 w 21"/>
                <a:gd name="T39" fmla="*/ 33 h 112"/>
                <a:gd name="T40" fmla="*/ 6 w 21"/>
                <a:gd name="T41" fmla="*/ 30 h 112"/>
                <a:gd name="T42" fmla="*/ 7 w 21"/>
                <a:gd name="T43" fmla="*/ 27 h 112"/>
                <a:gd name="T44" fmla="*/ 7 w 21"/>
                <a:gd name="T45" fmla="*/ 27 h 112"/>
                <a:gd name="T46" fmla="*/ 6 w 21"/>
                <a:gd name="T47" fmla="*/ 26 h 1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12">
                  <a:moveTo>
                    <a:pt x="13" y="52"/>
                  </a:moveTo>
                  <a:lnTo>
                    <a:pt x="12" y="51"/>
                  </a:lnTo>
                  <a:lnTo>
                    <a:pt x="11" y="48"/>
                  </a:lnTo>
                  <a:lnTo>
                    <a:pt x="10" y="43"/>
                  </a:lnTo>
                  <a:lnTo>
                    <a:pt x="8" y="37"/>
                  </a:lnTo>
                  <a:lnTo>
                    <a:pt x="7" y="31"/>
                  </a:lnTo>
                  <a:lnTo>
                    <a:pt x="7" y="25"/>
                  </a:lnTo>
                  <a:lnTo>
                    <a:pt x="6" y="17"/>
                  </a:lnTo>
                  <a:lnTo>
                    <a:pt x="5" y="11"/>
                  </a:lnTo>
                  <a:lnTo>
                    <a:pt x="2" y="5"/>
                  </a:lnTo>
                  <a:lnTo>
                    <a:pt x="0" y="0"/>
                  </a:lnTo>
                  <a:lnTo>
                    <a:pt x="21" y="112"/>
                  </a:lnTo>
                  <a:lnTo>
                    <a:pt x="19" y="106"/>
                  </a:lnTo>
                  <a:lnTo>
                    <a:pt x="18" y="100"/>
                  </a:lnTo>
                  <a:lnTo>
                    <a:pt x="18" y="94"/>
                  </a:lnTo>
                  <a:lnTo>
                    <a:pt x="17" y="88"/>
                  </a:lnTo>
                  <a:lnTo>
                    <a:pt x="16" y="81"/>
                  </a:lnTo>
                  <a:lnTo>
                    <a:pt x="15" y="75"/>
                  </a:lnTo>
                  <a:lnTo>
                    <a:pt x="15" y="69"/>
                  </a:lnTo>
                  <a:lnTo>
                    <a:pt x="13" y="64"/>
                  </a:lnTo>
                  <a:lnTo>
                    <a:pt x="13" y="58"/>
                  </a:lnTo>
                  <a:lnTo>
                    <a:pt x="15" y="53"/>
                  </a:lnTo>
                  <a:lnTo>
                    <a:pt x="13" y="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2" name="Freeform 247"/>
            <p:cNvSpPr>
              <a:spLocks/>
            </p:cNvSpPr>
            <p:nvPr/>
          </p:nvSpPr>
          <p:spPr bwMode="auto">
            <a:xfrm>
              <a:off x="2805" y="1360"/>
              <a:ext cx="3" cy="10"/>
            </a:xfrm>
            <a:custGeom>
              <a:avLst/>
              <a:gdLst>
                <a:gd name="T0" fmla="*/ 2 w 8"/>
                <a:gd name="T1" fmla="*/ 10 h 20"/>
                <a:gd name="T2" fmla="*/ 3 w 8"/>
                <a:gd name="T3" fmla="*/ 0 h 20"/>
                <a:gd name="T4" fmla="*/ 3 w 8"/>
                <a:gd name="T5" fmla="*/ 1 h 20"/>
                <a:gd name="T6" fmla="*/ 2 w 8"/>
                <a:gd name="T7" fmla="*/ 2 h 20"/>
                <a:gd name="T8" fmla="*/ 2 w 8"/>
                <a:gd name="T9" fmla="*/ 3 h 20"/>
                <a:gd name="T10" fmla="*/ 1 w 8"/>
                <a:gd name="T11" fmla="*/ 3 h 20"/>
                <a:gd name="T12" fmla="*/ 1 w 8"/>
                <a:gd name="T13" fmla="*/ 4 h 20"/>
                <a:gd name="T14" fmla="*/ 1 w 8"/>
                <a:gd name="T15" fmla="*/ 5 h 20"/>
                <a:gd name="T16" fmla="*/ 0 w 8"/>
                <a:gd name="T17" fmla="*/ 6 h 20"/>
                <a:gd name="T18" fmla="*/ 1 w 8"/>
                <a:gd name="T19" fmla="*/ 7 h 20"/>
                <a:gd name="T20" fmla="*/ 1 w 8"/>
                <a:gd name="T21" fmla="*/ 8 h 20"/>
                <a:gd name="T22" fmla="*/ 2 w 8"/>
                <a:gd name="T23" fmla="*/ 10 h 20"/>
                <a:gd name="T24" fmla="*/ 2 w 8"/>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0">
                  <a:moveTo>
                    <a:pt x="4" y="20"/>
                  </a:moveTo>
                  <a:lnTo>
                    <a:pt x="8" y="0"/>
                  </a:lnTo>
                  <a:lnTo>
                    <a:pt x="7" y="1"/>
                  </a:lnTo>
                  <a:lnTo>
                    <a:pt x="5" y="3"/>
                  </a:lnTo>
                  <a:lnTo>
                    <a:pt x="4" y="5"/>
                  </a:lnTo>
                  <a:lnTo>
                    <a:pt x="3" y="6"/>
                  </a:lnTo>
                  <a:lnTo>
                    <a:pt x="2" y="7"/>
                  </a:lnTo>
                  <a:lnTo>
                    <a:pt x="2" y="10"/>
                  </a:lnTo>
                  <a:lnTo>
                    <a:pt x="0" y="12"/>
                  </a:lnTo>
                  <a:lnTo>
                    <a:pt x="2" y="14"/>
                  </a:lnTo>
                  <a:lnTo>
                    <a:pt x="2" y="16"/>
                  </a:lnTo>
                  <a:lnTo>
                    <a:pt x="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3" name="Freeform 248"/>
            <p:cNvSpPr>
              <a:spLocks/>
            </p:cNvSpPr>
            <p:nvPr/>
          </p:nvSpPr>
          <p:spPr bwMode="auto">
            <a:xfrm>
              <a:off x="2808" y="1355"/>
              <a:ext cx="1" cy="5"/>
            </a:xfrm>
            <a:custGeom>
              <a:avLst/>
              <a:gdLst>
                <a:gd name="T0" fmla="*/ 1 w 1"/>
                <a:gd name="T1" fmla="*/ 0 h 10"/>
                <a:gd name="T2" fmla="*/ 0 w 1"/>
                <a:gd name="T3" fmla="*/ 5 h 10"/>
                <a:gd name="T4" fmla="*/ 0 w 1"/>
                <a:gd name="T5" fmla="*/ 5 h 10"/>
                <a:gd name="T6" fmla="*/ 0 w 1"/>
                <a:gd name="T7" fmla="*/ 4 h 10"/>
                <a:gd name="T8" fmla="*/ 0 w 1"/>
                <a:gd name="T9" fmla="*/ 4 h 10"/>
                <a:gd name="T10" fmla="*/ 1 w 1"/>
                <a:gd name="T11" fmla="*/ 3 h 10"/>
                <a:gd name="T12" fmla="*/ 1 w 1"/>
                <a:gd name="T13" fmla="*/ 3 h 10"/>
                <a:gd name="T14" fmla="*/ 1 w 1"/>
                <a:gd name="T15" fmla="*/ 3 h 10"/>
                <a:gd name="T16" fmla="*/ 1 w 1"/>
                <a:gd name="T17" fmla="*/ 2 h 10"/>
                <a:gd name="T18" fmla="*/ 1 w 1"/>
                <a:gd name="T19" fmla="*/ 2 h 10"/>
                <a:gd name="T20" fmla="*/ 1 w 1"/>
                <a:gd name="T21" fmla="*/ 1 h 10"/>
                <a:gd name="T22" fmla="*/ 1 w 1"/>
                <a:gd name="T23" fmla="*/ 0 h 10"/>
                <a:gd name="T24" fmla="*/ 1 w 1"/>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10">
                  <a:moveTo>
                    <a:pt x="1" y="0"/>
                  </a:moveTo>
                  <a:lnTo>
                    <a:pt x="0" y="10"/>
                  </a:lnTo>
                  <a:lnTo>
                    <a:pt x="0" y="9"/>
                  </a:lnTo>
                  <a:lnTo>
                    <a:pt x="0" y="8"/>
                  </a:lnTo>
                  <a:lnTo>
                    <a:pt x="1" y="6"/>
                  </a:lnTo>
                  <a:lnTo>
                    <a:pt x="1" y="5"/>
                  </a:lnTo>
                  <a:lnTo>
                    <a:pt x="1" y="4"/>
                  </a:lnTo>
                  <a:lnTo>
                    <a:pt x="1" y="3"/>
                  </a:lnTo>
                  <a:lnTo>
                    <a:pt x="1" y="1"/>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4" name="Freeform 249"/>
            <p:cNvSpPr>
              <a:spLocks/>
            </p:cNvSpPr>
            <p:nvPr/>
          </p:nvSpPr>
          <p:spPr bwMode="auto">
            <a:xfrm>
              <a:off x="2478" y="1367"/>
              <a:ext cx="7" cy="10"/>
            </a:xfrm>
            <a:custGeom>
              <a:avLst/>
              <a:gdLst>
                <a:gd name="T0" fmla="*/ 1 w 15"/>
                <a:gd name="T1" fmla="*/ 4 h 21"/>
                <a:gd name="T2" fmla="*/ 2 w 15"/>
                <a:gd name="T3" fmla="*/ 3 h 21"/>
                <a:gd name="T4" fmla="*/ 2 w 15"/>
                <a:gd name="T5" fmla="*/ 3 h 21"/>
                <a:gd name="T6" fmla="*/ 2 w 15"/>
                <a:gd name="T7" fmla="*/ 3 h 21"/>
                <a:gd name="T8" fmla="*/ 3 w 15"/>
                <a:gd name="T9" fmla="*/ 3 h 21"/>
                <a:gd name="T10" fmla="*/ 4 w 15"/>
                <a:gd name="T11" fmla="*/ 3 h 21"/>
                <a:gd name="T12" fmla="*/ 4 w 15"/>
                <a:gd name="T13" fmla="*/ 3 h 21"/>
                <a:gd name="T14" fmla="*/ 4 w 15"/>
                <a:gd name="T15" fmla="*/ 3 h 21"/>
                <a:gd name="T16" fmla="*/ 5 w 15"/>
                <a:gd name="T17" fmla="*/ 3 h 21"/>
                <a:gd name="T18" fmla="*/ 5 w 15"/>
                <a:gd name="T19" fmla="*/ 3 h 21"/>
                <a:gd name="T20" fmla="*/ 6 w 15"/>
                <a:gd name="T21" fmla="*/ 3 h 21"/>
                <a:gd name="T22" fmla="*/ 3 w 15"/>
                <a:gd name="T23" fmla="*/ 0 h 21"/>
                <a:gd name="T24" fmla="*/ 1 w 15"/>
                <a:gd name="T25" fmla="*/ 1 h 21"/>
                <a:gd name="T26" fmla="*/ 0 w 15"/>
                <a:gd name="T27" fmla="*/ 3 h 21"/>
                <a:gd name="T28" fmla="*/ 0 w 15"/>
                <a:gd name="T29" fmla="*/ 4 h 21"/>
                <a:gd name="T30" fmla="*/ 0 w 15"/>
                <a:gd name="T31" fmla="*/ 5 h 21"/>
                <a:gd name="T32" fmla="*/ 1 w 15"/>
                <a:gd name="T33" fmla="*/ 6 h 21"/>
                <a:gd name="T34" fmla="*/ 2 w 15"/>
                <a:gd name="T35" fmla="*/ 6 h 21"/>
                <a:gd name="T36" fmla="*/ 2 w 15"/>
                <a:gd name="T37" fmla="*/ 7 h 21"/>
                <a:gd name="T38" fmla="*/ 3 w 15"/>
                <a:gd name="T39" fmla="*/ 8 h 21"/>
                <a:gd name="T40" fmla="*/ 3 w 15"/>
                <a:gd name="T41" fmla="*/ 9 h 21"/>
                <a:gd name="T42" fmla="*/ 2 w 15"/>
                <a:gd name="T43" fmla="*/ 10 h 21"/>
                <a:gd name="T44" fmla="*/ 7 w 15"/>
                <a:gd name="T45" fmla="*/ 6 h 21"/>
                <a:gd name="T46" fmla="*/ 7 w 15"/>
                <a:gd name="T47" fmla="*/ 6 h 21"/>
                <a:gd name="T48" fmla="*/ 6 w 15"/>
                <a:gd name="T49" fmla="*/ 6 h 21"/>
                <a:gd name="T50" fmla="*/ 5 w 15"/>
                <a:gd name="T51" fmla="*/ 6 h 21"/>
                <a:gd name="T52" fmla="*/ 5 w 15"/>
                <a:gd name="T53" fmla="*/ 6 h 21"/>
                <a:gd name="T54" fmla="*/ 4 w 15"/>
                <a:gd name="T55" fmla="*/ 6 h 21"/>
                <a:gd name="T56" fmla="*/ 4 w 15"/>
                <a:gd name="T57" fmla="*/ 6 h 21"/>
                <a:gd name="T58" fmla="*/ 3 w 15"/>
                <a:gd name="T59" fmla="*/ 6 h 21"/>
                <a:gd name="T60" fmla="*/ 2 w 15"/>
                <a:gd name="T61" fmla="*/ 5 h 21"/>
                <a:gd name="T62" fmla="*/ 2 w 15"/>
                <a:gd name="T63" fmla="*/ 5 h 21"/>
                <a:gd name="T64" fmla="*/ 2 w 15"/>
                <a:gd name="T65" fmla="*/ 4 h 21"/>
                <a:gd name="T66" fmla="*/ 2 w 15"/>
                <a:gd name="T67" fmla="*/ 4 h 21"/>
                <a:gd name="T68" fmla="*/ 1 w 15"/>
                <a:gd name="T69" fmla="*/ 4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5" h="21">
                  <a:moveTo>
                    <a:pt x="3" y="8"/>
                  </a:moveTo>
                  <a:lnTo>
                    <a:pt x="4" y="7"/>
                  </a:lnTo>
                  <a:lnTo>
                    <a:pt x="5" y="7"/>
                  </a:lnTo>
                  <a:lnTo>
                    <a:pt x="5" y="6"/>
                  </a:lnTo>
                  <a:lnTo>
                    <a:pt x="6" y="6"/>
                  </a:lnTo>
                  <a:lnTo>
                    <a:pt x="8" y="6"/>
                  </a:lnTo>
                  <a:lnTo>
                    <a:pt x="9" y="6"/>
                  </a:lnTo>
                  <a:lnTo>
                    <a:pt x="10" y="6"/>
                  </a:lnTo>
                  <a:lnTo>
                    <a:pt x="11" y="6"/>
                  </a:lnTo>
                  <a:lnTo>
                    <a:pt x="13" y="6"/>
                  </a:lnTo>
                  <a:lnTo>
                    <a:pt x="6" y="0"/>
                  </a:lnTo>
                  <a:lnTo>
                    <a:pt x="3" y="3"/>
                  </a:lnTo>
                  <a:lnTo>
                    <a:pt x="0" y="6"/>
                  </a:lnTo>
                  <a:lnTo>
                    <a:pt x="0" y="8"/>
                  </a:lnTo>
                  <a:lnTo>
                    <a:pt x="1" y="10"/>
                  </a:lnTo>
                  <a:lnTo>
                    <a:pt x="3" y="12"/>
                  </a:lnTo>
                  <a:lnTo>
                    <a:pt x="4" y="13"/>
                  </a:lnTo>
                  <a:lnTo>
                    <a:pt x="5" y="15"/>
                  </a:lnTo>
                  <a:lnTo>
                    <a:pt x="6" y="16"/>
                  </a:lnTo>
                  <a:lnTo>
                    <a:pt x="6" y="18"/>
                  </a:lnTo>
                  <a:lnTo>
                    <a:pt x="4" y="21"/>
                  </a:lnTo>
                  <a:lnTo>
                    <a:pt x="15" y="12"/>
                  </a:lnTo>
                  <a:lnTo>
                    <a:pt x="14" y="12"/>
                  </a:lnTo>
                  <a:lnTo>
                    <a:pt x="13" y="12"/>
                  </a:lnTo>
                  <a:lnTo>
                    <a:pt x="11" y="12"/>
                  </a:lnTo>
                  <a:lnTo>
                    <a:pt x="10" y="12"/>
                  </a:lnTo>
                  <a:lnTo>
                    <a:pt x="9" y="12"/>
                  </a:lnTo>
                  <a:lnTo>
                    <a:pt x="8" y="12"/>
                  </a:lnTo>
                  <a:lnTo>
                    <a:pt x="6" y="12"/>
                  </a:lnTo>
                  <a:lnTo>
                    <a:pt x="5" y="11"/>
                  </a:lnTo>
                  <a:lnTo>
                    <a:pt x="4" y="10"/>
                  </a:lnTo>
                  <a:lnTo>
                    <a:pt x="4" y="8"/>
                  </a:lnTo>
                  <a:lnTo>
                    <a:pt x="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5" name="Freeform 250"/>
            <p:cNvSpPr>
              <a:spLocks/>
            </p:cNvSpPr>
            <p:nvPr/>
          </p:nvSpPr>
          <p:spPr bwMode="auto">
            <a:xfrm>
              <a:off x="2460" y="1370"/>
              <a:ext cx="7" cy="4"/>
            </a:xfrm>
            <a:custGeom>
              <a:avLst/>
              <a:gdLst>
                <a:gd name="T0" fmla="*/ 7 w 15"/>
                <a:gd name="T1" fmla="*/ 2 h 9"/>
                <a:gd name="T2" fmla="*/ 0 w 15"/>
                <a:gd name="T3" fmla="*/ 0 h 9"/>
                <a:gd name="T4" fmla="*/ 0 w 15"/>
                <a:gd name="T5" fmla="*/ 0 h 9"/>
                <a:gd name="T6" fmla="*/ 0 w 15"/>
                <a:gd name="T7" fmla="*/ 2 h 9"/>
                <a:gd name="T8" fmla="*/ 0 w 15"/>
                <a:gd name="T9" fmla="*/ 2 h 9"/>
                <a:gd name="T10" fmla="*/ 1 w 15"/>
                <a:gd name="T11" fmla="*/ 3 h 9"/>
                <a:gd name="T12" fmla="*/ 1 w 15"/>
                <a:gd name="T13" fmla="*/ 4 h 9"/>
                <a:gd name="T14" fmla="*/ 2 w 15"/>
                <a:gd name="T15" fmla="*/ 4 h 9"/>
                <a:gd name="T16" fmla="*/ 3 w 15"/>
                <a:gd name="T17" fmla="*/ 4 h 9"/>
                <a:gd name="T18" fmla="*/ 4 w 15"/>
                <a:gd name="T19" fmla="*/ 4 h 9"/>
                <a:gd name="T20" fmla="*/ 6 w 15"/>
                <a:gd name="T21" fmla="*/ 3 h 9"/>
                <a:gd name="T22" fmla="*/ 7 w 15"/>
                <a:gd name="T23" fmla="*/ 3 h 9"/>
                <a:gd name="T24" fmla="*/ 7 w 15"/>
                <a:gd name="T25" fmla="*/ 3 h 9"/>
                <a:gd name="T26" fmla="*/ 7 w 15"/>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9">
                  <a:moveTo>
                    <a:pt x="15" y="5"/>
                  </a:moveTo>
                  <a:lnTo>
                    <a:pt x="0" y="0"/>
                  </a:lnTo>
                  <a:lnTo>
                    <a:pt x="0" y="1"/>
                  </a:lnTo>
                  <a:lnTo>
                    <a:pt x="0" y="4"/>
                  </a:lnTo>
                  <a:lnTo>
                    <a:pt x="0" y="5"/>
                  </a:lnTo>
                  <a:lnTo>
                    <a:pt x="2" y="7"/>
                  </a:lnTo>
                  <a:lnTo>
                    <a:pt x="3" y="9"/>
                  </a:lnTo>
                  <a:lnTo>
                    <a:pt x="5" y="9"/>
                  </a:lnTo>
                  <a:lnTo>
                    <a:pt x="7" y="9"/>
                  </a:lnTo>
                  <a:lnTo>
                    <a:pt x="9" y="9"/>
                  </a:lnTo>
                  <a:lnTo>
                    <a:pt x="13" y="7"/>
                  </a:lnTo>
                  <a:lnTo>
                    <a:pt x="15" y="6"/>
                  </a:lnTo>
                  <a:lnTo>
                    <a:pt x="1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6" name="Freeform 251"/>
            <p:cNvSpPr>
              <a:spLocks/>
            </p:cNvSpPr>
            <p:nvPr/>
          </p:nvSpPr>
          <p:spPr bwMode="auto">
            <a:xfrm>
              <a:off x="2723" y="1370"/>
              <a:ext cx="56" cy="33"/>
            </a:xfrm>
            <a:custGeom>
              <a:avLst/>
              <a:gdLst>
                <a:gd name="T0" fmla="*/ 55 w 113"/>
                <a:gd name="T1" fmla="*/ 27 h 65"/>
                <a:gd name="T2" fmla="*/ 55 w 113"/>
                <a:gd name="T3" fmla="*/ 24 h 65"/>
                <a:gd name="T4" fmla="*/ 56 w 113"/>
                <a:gd name="T5" fmla="*/ 22 h 65"/>
                <a:gd name="T6" fmla="*/ 56 w 113"/>
                <a:gd name="T7" fmla="*/ 21 h 65"/>
                <a:gd name="T8" fmla="*/ 56 w 113"/>
                <a:gd name="T9" fmla="*/ 19 h 65"/>
                <a:gd name="T10" fmla="*/ 55 w 113"/>
                <a:gd name="T11" fmla="*/ 17 h 65"/>
                <a:gd name="T12" fmla="*/ 55 w 113"/>
                <a:gd name="T13" fmla="*/ 15 h 65"/>
                <a:gd name="T14" fmla="*/ 54 w 113"/>
                <a:gd name="T15" fmla="*/ 13 h 65"/>
                <a:gd name="T16" fmla="*/ 54 w 113"/>
                <a:gd name="T17" fmla="*/ 11 h 65"/>
                <a:gd name="T18" fmla="*/ 54 w 113"/>
                <a:gd name="T19" fmla="*/ 9 h 65"/>
                <a:gd name="T20" fmla="*/ 54 w 113"/>
                <a:gd name="T21" fmla="*/ 8 h 65"/>
                <a:gd name="T22" fmla="*/ 50 w 113"/>
                <a:gd name="T23" fmla="*/ 9 h 65"/>
                <a:gd name="T24" fmla="*/ 47 w 113"/>
                <a:gd name="T25" fmla="*/ 10 h 65"/>
                <a:gd name="T26" fmla="*/ 46 w 113"/>
                <a:gd name="T27" fmla="*/ 13 h 65"/>
                <a:gd name="T28" fmla="*/ 44 w 113"/>
                <a:gd name="T29" fmla="*/ 15 h 65"/>
                <a:gd name="T30" fmla="*/ 42 w 113"/>
                <a:gd name="T31" fmla="*/ 18 h 65"/>
                <a:gd name="T32" fmla="*/ 41 w 113"/>
                <a:gd name="T33" fmla="*/ 21 h 65"/>
                <a:gd name="T34" fmla="*/ 39 w 113"/>
                <a:gd name="T35" fmla="*/ 24 h 65"/>
                <a:gd name="T36" fmla="*/ 37 w 113"/>
                <a:gd name="T37" fmla="*/ 26 h 65"/>
                <a:gd name="T38" fmla="*/ 35 w 113"/>
                <a:gd name="T39" fmla="*/ 27 h 65"/>
                <a:gd name="T40" fmla="*/ 33 w 113"/>
                <a:gd name="T41" fmla="*/ 29 h 65"/>
                <a:gd name="T42" fmla="*/ 32 w 113"/>
                <a:gd name="T43" fmla="*/ 28 h 65"/>
                <a:gd name="T44" fmla="*/ 31 w 113"/>
                <a:gd name="T45" fmla="*/ 27 h 65"/>
                <a:gd name="T46" fmla="*/ 31 w 113"/>
                <a:gd name="T47" fmla="*/ 27 h 65"/>
                <a:gd name="T48" fmla="*/ 31 w 113"/>
                <a:gd name="T49" fmla="*/ 26 h 65"/>
                <a:gd name="T50" fmla="*/ 30 w 113"/>
                <a:gd name="T51" fmla="*/ 26 h 65"/>
                <a:gd name="T52" fmla="*/ 30 w 113"/>
                <a:gd name="T53" fmla="*/ 24 h 65"/>
                <a:gd name="T54" fmla="*/ 30 w 113"/>
                <a:gd name="T55" fmla="*/ 24 h 65"/>
                <a:gd name="T56" fmla="*/ 30 w 113"/>
                <a:gd name="T57" fmla="*/ 23 h 65"/>
                <a:gd name="T58" fmla="*/ 31 w 113"/>
                <a:gd name="T59" fmla="*/ 23 h 65"/>
                <a:gd name="T60" fmla="*/ 31 w 113"/>
                <a:gd name="T61" fmla="*/ 22 h 65"/>
                <a:gd name="T62" fmla="*/ 33 w 113"/>
                <a:gd name="T63" fmla="*/ 22 h 65"/>
                <a:gd name="T64" fmla="*/ 33 w 113"/>
                <a:gd name="T65" fmla="*/ 19 h 65"/>
                <a:gd name="T66" fmla="*/ 31 w 113"/>
                <a:gd name="T67" fmla="*/ 16 h 65"/>
                <a:gd name="T68" fmla="*/ 29 w 113"/>
                <a:gd name="T69" fmla="*/ 13 h 65"/>
                <a:gd name="T70" fmla="*/ 26 w 113"/>
                <a:gd name="T71" fmla="*/ 10 h 65"/>
                <a:gd name="T72" fmla="*/ 23 w 113"/>
                <a:gd name="T73" fmla="*/ 8 h 65"/>
                <a:gd name="T74" fmla="*/ 20 w 113"/>
                <a:gd name="T75" fmla="*/ 6 h 65"/>
                <a:gd name="T76" fmla="*/ 16 w 113"/>
                <a:gd name="T77" fmla="*/ 4 h 65"/>
                <a:gd name="T78" fmla="*/ 13 w 113"/>
                <a:gd name="T79" fmla="*/ 3 h 65"/>
                <a:gd name="T80" fmla="*/ 9 w 113"/>
                <a:gd name="T81" fmla="*/ 1 h 65"/>
                <a:gd name="T82" fmla="*/ 5 w 113"/>
                <a:gd name="T83" fmla="*/ 1 h 65"/>
                <a:gd name="T84" fmla="*/ 2 w 113"/>
                <a:gd name="T85" fmla="*/ 0 h 65"/>
                <a:gd name="T86" fmla="*/ 0 w 113"/>
                <a:gd name="T87" fmla="*/ 33 h 65"/>
                <a:gd name="T88" fmla="*/ 5 w 113"/>
                <a:gd name="T89" fmla="*/ 33 h 65"/>
                <a:gd name="T90" fmla="*/ 10 w 113"/>
                <a:gd name="T91" fmla="*/ 33 h 65"/>
                <a:gd name="T92" fmla="*/ 16 w 113"/>
                <a:gd name="T93" fmla="*/ 33 h 65"/>
                <a:gd name="T94" fmla="*/ 22 w 113"/>
                <a:gd name="T95" fmla="*/ 33 h 65"/>
                <a:gd name="T96" fmla="*/ 28 w 113"/>
                <a:gd name="T97" fmla="*/ 32 h 65"/>
                <a:gd name="T98" fmla="*/ 33 w 113"/>
                <a:gd name="T99" fmla="*/ 32 h 65"/>
                <a:gd name="T100" fmla="*/ 39 w 113"/>
                <a:gd name="T101" fmla="*/ 31 h 65"/>
                <a:gd name="T102" fmla="*/ 44 w 113"/>
                <a:gd name="T103" fmla="*/ 30 h 65"/>
                <a:gd name="T104" fmla="*/ 50 w 113"/>
                <a:gd name="T105" fmla="*/ 29 h 65"/>
                <a:gd name="T106" fmla="*/ 55 w 113"/>
                <a:gd name="T107" fmla="*/ 27 h 65"/>
                <a:gd name="T108" fmla="*/ 55 w 113"/>
                <a:gd name="T109" fmla="*/ 27 h 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3" h="65">
                  <a:moveTo>
                    <a:pt x="110" y="53"/>
                  </a:moveTo>
                  <a:lnTo>
                    <a:pt x="111" y="48"/>
                  </a:lnTo>
                  <a:lnTo>
                    <a:pt x="113" y="44"/>
                  </a:lnTo>
                  <a:lnTo>
                    <a:pt x="113" y="41"/>
                  </a:lnTo>
                  <a:lnTo>
                    <a:pt x="113" y="37"/>
                  </a:lnTo>
                  <a:lnTo>
                    <a:pt x="111" y="33"/>
                  </a:lnTo>
                  <a:lnTo>
                    <a:pt x="110" y="30"/>
                  </a:lnTo>
                  <a:lnTo>
                    <a:pt x="109" y="26"/>
                  </a:lnTo>
                  <a:lnTo>
                    <a:pt x="109" y="22"/>
                  </a:lnTo>
                  <a:lnTo>
                    <a:pt x="108" y="18"/>
                  </a:lnTo>
                  <a:lnTo>
                    <a:pt x="108" y="15"/>
                  </a:lnTo>
                  <a:lnTo>
                    <a:pt x="100" y="17"/>
                  </a:lnTo>
                  <a:lnTo>
                    <a:pt x="95" y="20"/>
                  </a:lnTo>
                  <a:lnTo>
                    <a:pt x="92" y="25"/>
                  </a:lnTo>
                  <a:lnTo>
                    <a:pt x="88" y="30"/>
                  </a:lnTo>
                  <a:lnTo>
                    <a:pt x="84" y="36"/>
                  </a:lnTo>
                  <a:lnTo>
                    <a:pt x="82" y="42"/>
                  </a:lnTo>
                  <a:lnTo>
                    <a:pt x="79" y="47"/>
                  </a:lnTo>
                  <a:lnTo>
                    <a:pt x="75" y="52"/>
                  </a:lnTo>
                  <a:lnTo>
                    <a:pt x="71" y="54"/>
                  </a:lnTo>
                  <a:lnTo>
                    <a:pt x="66" y="57"/>
                  </a:lnTo>
                  <a:lnTo>
                    <a:pt x="64" y="56"/>
                  </a:lnTo>
                  <a:lnTo>
                    <a:pt x="63" y="54"/>
                  </a:lnTo>
                  <a:lnTo>
                    <a:pt x="63" y="53"/>
                  </a:lnTo>
                  <a:lnTo>
                    <a:pt x="62" y="52"/>
                  </a:lnTo>
                  <a:lnTo>
                    <a:pt x="61" y="51"/>
                  </a:lnTo>
                  <a:lnTo>
                    <a:pt x="61" y="48"/>
                  </a:lnTo>
                  <a:lnTo>
                    <a:pt x="61" y="47"/>
                  </a:lnTo>
                  <a:lnTo>
                    <a:pt x="61" y="46"/>
                  </a:lnTo>
                  <a:lnTo>
                    <a:pt x="62" y="46"/>
                  </a:lnTo>
                  <a:lnTo>
                    <a:pt x="63" y="44"/>
                  </a:lnTo>
                  <a:lnTo>
                    <a:pt x="66" y="44"/>
                  </a:lnTo>
                  <a:lnTo>
                    <a:pt x="66" y="38"/>
                  </a:lnTo>
                  <a:lnTo>
                    <a:pt x="62" y="31"/>
                  </a:lnTo>
                  <a:lnTo>
                    <a:pt x="58" y="25"/>
                  </a:lnTo>
                  <a:lnTo>
                    <a:pt x="53" y="20"/>
                  </a:lnTo>
                  <a:lnTo>
                    <a:pt x="47" y="15"/>
                  </a:lnTo>
                  <a:lnTo>
                    <a:pt x="41" y="11"/>
                  </a:lnTo>
                  <a:lnTo>
                    <a:pt x="33" y="7"/>
                  </a:lnTo>
                  <a:lnTo>
                    <a:pt x="26" y="5"/>
                  </a:lnTo>
                  <a:lnTo>
                    <a:pt x="18" y="2"/>
                  </a:lnTo>
                  <a:lnTo>
                    <a:pt x="11" y="1"/>
                  </a:lnTo>
                  <a:lnTo>
                    <a:pt x="4" y="0"/>
                  </a:lnTo>
                  <a:lnTo>
                    <a:pt x="0" y="65"/>
                  </a:lnTo>
                  <a:lnTo>
                    <a:pt x="10" y="65"/>
                  </a:lnTo>
                  <a:lnTo>
                    <a:pt x="21" y="65"/>
                  </a:lnTo>
                  <a:lnTo>
                    <a:pt x="32" y="65"/>
                  </a:lnTo>
                  <a:lnTo>
                    <a:pt x="45" y="65"/>
                  </a:lnTo>
                  <a:lnTo>
                    <a:pt x="56" y="64"/>
                  </a:lnTo>
                  <a:lnTo>
                    <a:pt x="67" y="63"/>
                  </a:lnTo>
                  <a:lnTo>
                    <a:pt x="78" y="62"/>
                  </a:lnTo>
                  <a:lnTo>
                    <a:pt x="89" y="59"/>
                  </a:lnTo>
                  <a:lnTo>
                    <a:pt x="100" y="57"/>
                  </a:lnTo>
                  <a:lnTo>
                    <a:pt x="110"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7" name="Freeform 252"/>
            <p:cNvSpPr>
              <a:spLocks/>
            </p:cNvSpPr>
            <p:nvPr/>
          </p:nvSpPr>
          <p:spPr bwMode="auto">
            <a:xfrm>
              <a:off x="2803" y="1372"/>
              <a:ext cx="4" cy="12"/>
            </a:xfrm>
            <a:custGeom>
              <a:avLst/>
              <a:gdLst>
                <a:gd name="T0" fmla="*/ 4 w 6"/>
                <a:gd name="T1" fmla="*/ 0 h 22"/>
                <a:gd name="T2" fmla="*/ 1 w 6"/>
                <a:gd name="T3" fmla="*/ 1 h 22"/>
                <a:gd name="T4" fmla="*/ 0 w 6"/>
                <a:gd name="T5" fmla="*/ 12 h 22"/>
                <a:gd name="T6" fmla="*/ 1 w 6"/>
                <a:gd name="T7" fmla="*/ 12 h 22"/>
                <a:gd name="T8" fmla="*/ 4 w 6"/>
                <a:gd name="T9" fmla="*/ 1 h 22"/>
                <a:gd name="T10" fmla="*/ 4 w 6"/>
                <a:gd name="T11" fmla="*/ 1 h 22"/>
                <a:gd name="T12" fmla="*/ 4 w 6"/>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22">
                  <a:moveTo>
                    <a:pt x="6" y="0"/>
                  </a:moveTo>
                  <a:lnTo>
                    <a:pt x="2" y="1"/>
                  </a:lnTo>
                  <a:lnTo>
                    <a:pt x="0" y="22"/>
                  </a:lnTo>
                  <a:lnTo>
                    <a:pt x="2" y="22"/>
                  </a:lnTo>
                  <a:lnTo>
                    <a:pt x="6" y="1"/>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8" name="Freeform 253"/>
            <p:cNvSpPr>
              <a:spLocks/>
            </p:cNvSpPr>
            <p:nvPr/>
          </p:nvSpPr>
          <p:spPr bwMode="auto">
            <a:xfrm>
              <a:off x="2454" y="1379"/>
              <a:ext cx="3" cy="5"/>
            </a:xfrm>
            <a:custGeom>
              <a:avLst/>
              <a:gdLst>
                <a:gd name="T0" fmla="*/ 2 w 6"/>
                <a:gd name="T1" fmla="*/ 0 h 9"/>
                <a:gd name="T2" fmla="*/ 2 w 6"/>
                <a:gd name="T3" fmla="*/ 1 h 9"/>
                <a:gd name="T4" fmla="*/ 1 w 6"/>
                <a:gd name="T5" fmla="*/ 2 h 9"/>
                <a:gd name="T6" fmla="*/ 0 w 6"/>
                <a:gd name="T7" fmla="*/ 2 h 9"/>
                <a:gd name="T8" fmla="*/ 0 w 6"/>
                <a:gd name="T9" fmla="*/ 3 h 9"/>
                <a:gd name="T10" fmla="*/ 0 w 6"/>
                <a:gd name="T11" fmla="*/ 3 h 9"/>
                <a:gd name="T12" fmla="*/ 0 w 6"/>
                <a:gd name="T13" fmla="*/ 4 h 9"/>
                <a:gd name="T14" fmla="*/ 0 w 6"/>
                <a:gd name="T15" fmla="*/ 4 h 9"/>
                <a:gd name="T16" fmla="*/ 1 w 6"/>
                <a:gd name="T17" fmla="*/ 4 h 9"/>
                <a:gd name="T18" fmla="*/ 2 w 6"/>
                <a:gd name="T19" fmla="*/ 5 h 9"/>
                <a:gd name="T20" fmla="*/ 3 w 6"/>
                <a:gd name="T21" fmla="*/ 5 h 9"/>
                <a:gd name="T22" fmla="*/ 2 w 6"/>
                <a:gd name="T23" fmla="*/ 0 h 9"/>
                <a:gd name="T24" fmla="*/ 2 w 6"/>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9">
                  <a:moveTo>
                    <a:pt x="3" y="0"/>
                  </a:moveTo>
                  <a:lnTo>
                    <a:pt x="3" y="2"/>
                  </a:lnTo>
                  <a:lnTo>
                    <a:pt x="1" y="3"/>
                  </a:lnTo>
                  <a:lnTo>
                    <a:pt x="0" y="4"/>
                  </a:lnTo>
                  <a:lnTo>
                    <a:pt x="0" y="5"/>
                  </a:lnTo>
                  <a:lnTo>
                    <a:pt x="0" y="7"/>
                  </a:lnTo>
                  <a:lnTo>
                    <a:pt x="0" y="8"/>
                  </a:lnTo>
                  <a:lnTo>
                    <a:pt x="1" y="8"/>
                  </a:lnTo>
                  <a:lnTo>
                    <a:pt x="4" y="9"/>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29" name="Freeform 254"/>
            <p:cNvSpPr>
              <a:spLocks/>
            </p:cNvSpPr>
            <p:nvPr/>
          </p:nvSpPr>
          <p:spPr bwMode="auto">
            <a:xfrm>
              <a:off x="2454" y="1376"/>
              <a:ext cx="2" cy="3"/>
            </a:xfrm>
            <a:custGeom>
              <a:avLst/>
              <a:gdLst>
                <a:gd name="T0" fmla="*/ 0 w 4"/>
                <a:gd name="T1" fmla="*/ 0 h 6"/>
                <a:gd name="T2" fmla="*/ 2 w 4"/>
                <a:gd name="T3" fmla="*/ 3 h 6"/>
                <a:gd name="T4" fmla="*/ 2 w 4"/>
                <a:gd name="T5" fmla="*/ 3 h 6"/>
                <a:gd name="T6" fmla="*/ 2 w 4"/>
                <a:gd name="T7" fmla="*/ 3 h 6"/>
                <a:gd name="T8" fmla="*/ 2 w 4"/>
                <a:gd name="T9" fmla="*/ 2 h 6"/>
                <a:gd name="T10" fmla="*/ 2 w 4"/>
                <a:gd name="T11" fmla="*/ 2 h 6"/>
                <a:gd name="T12" fmla="*/ 2 w 4"/>
                <a:gd name="T13" fmla="*/ 2 h 6"/>
                <a:gd name="T14" fmla="*/ 2 w 4"/>
                <a:gd name="T15" fmla="*/ 2 h 6"/>
                <a:gd name="T16" fmla="*/ 2 w 4"/>
                <a:gd name="T17" fmla="*/ 1 h 6"/>
                <a:gd name="T18" fmla="*/ 1 w 4"/>
                <a:gd name="T19" fmla="*/ 1 h 6"/>
                <a:gd name="T20" fmla="*/ 1 w 4"/>
                <a:gd name="T21" fmla="*/ 0 h 6"/>
                <a:gd name="T22" fmla="*/ 0 w 4"/>
                <a:gd name="T23" fmla="*/ 0 h 6"/>
                <a:gd name="T24" fmla="*/ 0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6">
                  <a:moveTo>
                    <a:pt x="0" y="0"/>
                  </a:moveTo>
                  <a:lnTo>
                    <a:pt x="3" y="6"/>
                  </a:lnTo>
                  <a:lnTo>
                    <a:pt x="4" y="5"/>
                  </a:lnTo>
                  <a:lnTo>
                    <a:pt x="4" y="4"/>
                  </a:lnTo>
                  <a:lnTo>
                    <a:pt x="4" y="3"/>
                  </a:lnTo>
                  <a:lnTo>
                    <a:pt x="3" y="3"/>
                  </a:lnTo>
                  <a:lnTo>
                    <a:pt x="3" y="1"/>
                  </a:lnTo>
                  <a:lnTo>
                    <a:pt x="1" y="1"/>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0" name="Freeform 255"/>
            <p:cNvSpPr>
              <a:spLocks noEditPoints="1"/>
            </p:cNvSpPr>
            <p:nvPr/>
          </p:nvSpPr>
          <p:spPr bwMode="auto">
            <a:xfrm>
              <a:off x="2585" y="1388"/>
              <a:ext cx="10" cy="13"/>
            </a:xfrm>
            <a:custGeom>
              <a:avLst/>
              <a:gdLst>
                <a:gd name="T0" fmla="*/ 1 w 21"/>
                <a:gd name="T1" fmla="*/ 12 h 26"/>
                <a:gd name="T2" fmla="*/ 1 w 21"/>
                <a:gd name="T3" fmla="*/ 12 h 26"/>
                <a:gd name="T4" fmla="*/ 2 w 21"/>
                <a:gd name="T5" fmla="*/ 12 h 26"/>
                <a:gd name="T6" fmla="*/ 3 w 21"/>
                <a:gd name="T7" fmla="*/ 13 h 26"/>
                <a:gd name="T8" fmla="*/ 4 w 21"/>
                <a:gd name="T9" fmla="*/ 13 h 26"/>
                <a:gd name="T10" fmla="*/ 5 w 21"/>
                <a:gd name="T11" fmla="*/ 13 h 26"/>
                <a:gd name="T12" fmla="*/ 6 w 21"/>
                <a:gd name="T13" fmla="*/ 13 h 26"/>
                <a:gd name="T14" fmla="*/ 6 w 21"/>
                <a:gd name="T15" fmla="*/ 12 h 26"/>
                <a:gd name="T16" fmla="*/ 7 w 21"/>
                <a:gd name="T17" fmla="*/ 12 h 26"/>
                <a:gd name="T18" fmla="*/ 8 w 21"/>
                <a:gd name="T19" fmla="*/ 11 h 26"/>
                <a:gd name="T20" fmla="*/ 8 w 21"/>
                <a:gd name="T21" fmla="*/ 11 h 26"/>
                <a:gd name="T22" fmla="*/ 9 w 21"/>
                <a:gd name="T23" fmla="*/ 9 h 26"/>
                <a:gd name="T24" fmla="*/ 9 w 21"/>
                <a:gd name="T25" fmla="*/ 8 h 26"/>
                <a:gd name="T26" fmla="*/ 9 w 21"/>
                <a:gd name="T27" fmla="*/ 7 h 26"/>
                <a:gd name="T28" fmla="*/ 10 w 21"/>
                <a:gd name="T29" fmla="*/ 6 h 26"/>
                <a:gd name="T30" fmla="*/ 10 w 21"/>
                <a:gd name="T31" fmla="*/ 4 h 26"/>
                <a:gd name="T32" fmla="*/ 10 w 21"/>
                <a:gd name="T33" fmla="*/ 3 h 26"/>
                <a:gd name="T34" fmla="*/ 9 w 21"/>
                <a:gd name="T35" fmla="*/ 3 h 26"/>
                <a:gd name="T36" fmla="*/ 9 w 21"/>
                <a:gd name="T37" fmla="*/ 1 h 26"/>
                <a:gd name="T38" fmla="*/ 8 w 21"/>
                <a:gd name="T39" fmla="*/ 1 h 26"/>
                <a:gd name="T40" fmla="*/ 7 w 21"/>
                <a:gd name="T41" fmla="*/ 0 h 26"/>
                <a:gd name="T42" fmla="*/ 0 w 21"/>
                <a:gd name="T43" fmla="*/ 6 h 26"/>
                <a:gd name="T44" fmla="*/ 0 w 21"/>
                <a:gd name="T45" fmla="*/ 6 h 26"/>
                <a:gd name="T46" fmla="*/ 0 w 21"/>
                <a:gd name="T47" fmla="*/ 7 h 26"/>
                <a:gd name="T48" fmla="*/ 0 w 21"/>
                <a:gd name="T49" fmla="*/ 8 h 26"/>
                <a:gd name="T50" fmla="*/ 0 w 21"/>
                <a:gd name="T51" fmla="*/ 9 h 26"/>
                <a:gd name="T52" fmla="*/ 0 w 21"/>
                <a:gd name="T53" fmla="*/ 9 h 26"/>
                <a:gd name="T54" fmla="*/ 0 w 21"/>
                <a:gd name="T55" fmla="*/ 11 h 26"/>
                <a:gd name="T56" fmla="*/ 0 w 21"/>
                <a:gd name="T57" fmla="*/ 11 h 26"/>
                <a:gd name="T58" fmla="*/ 0 w 21"/>
                <a:gd name="T59" fmla="*/ 11 h 26"/>
                <a:gd name="T60" fmla="*/ 0 w 21"/>
                <a:gd name="T61" fmla="*/ 12 h 26"/>
                <a:gd name="T62" fmla="*/ 1 w 21"/>
                <a:gd name="T63" fmla="*/ 12 h 26"/>
                <a:gd name="T64" fmla="*/ 1 w 21"/>
                <a:gd name="T65" fmla="*/ 12 h 26"/>
                <a:gd name="T66" fmla="*/ 1 w 21"/>
                <a:gd name="T67" fmla="*/ 12 h 26"/>
                <a:gd name="T68" fmla="*/ 8 w 21"/>
                <a:gd name="T69" fmla="*/ 4 h 26"/>
                <a:gd name="T70" fmla="*/ 6 w 21"/>
                <a:gd name="T71" fmla="*/ 11 h 26"/>
                <a:gd name="T72" fmla="*/ 3 w 21"/>
                <a:gd name="T73" fmla="*/ 8 h 26"/>
                <a:gd name="T74" fmla="*/ 3 w 21"/>
                <a:gd name="T75" fmla="*/ 7 h 26"/>
                <a:gd name="T76" fmla="*/ 4 w 21"/>
                <a:gd name="T77" fmla="*/ 6 h 26"/>
                <a:gd name="T78" fmla="*/ 4 w 21"/>
                <a:gd name="T79" fmla="*/ 6 h 26"/>
                <a:gd name="T80" fmla="*/ 5 w 21"/>
                <a:gd name="T81" fmla="*/ 5 h 26"/>
                <a:gd name="T82" fmla="*/ 5 w 21"/>
                <a:gd name="T83" fmla="*/ 5 h 26"/>
                <a:gd name="T84" fmla="*/ 6 w 21"/>
                <a:gd name="T85" fmla="*/ 4 h 26"/>
                <a:gd name="T86" fmla="*/ 6 w 21"/>
                <a:gd name="T87" fmla="*/ 4 h 26"/>
                <a:gd name="T88" fmla="*/ 7 w 21"/>
                <a:gd name="T89" fmla="*/ 4 h 26"/>
                <a:gd name="T90" fmla="*/ 8 w 21"/>
                <a:gd name="T91" fmla="*/ 4 h 26"/>
                <a:gd name="T92" fmla="*/ 8 w 21"/>
                <a:gd name="T93" fmla="*/ 4 h 26"/>
                <a:gd name="T94" fmla="*/ 8 w 21"/>
                <a:gd name="T95" fmla="*/ 4 h 26"/>
                <a:gd name="T96" fmla="*/ 8 w 21"/>
                <a:gd name="T97" fmla="*/ 4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 h="26">
                  <a:moveTo>
                    <a:pt x="2" y="23"/>
                  </a:moveTo>
                  <a:lnTo>
                    <a:pt x="3" y="24"/>
                  </a:lnTo>
                  <a:lnTo>
                    <a:pt x="5" y="24"/>
                  </a:lnTo>
                  <a:lnTo>
                    <a:pt x="7" y="26"/>
                  </a:lnTo>
                  <a:lnTo>
                    <a:pt x="8" y="26"/>
                  </a:lnTo>
                  <a:lnTo>
                    <a:pt x="10" y="26"/>
                  </a:lnTo>
                  <a:lnTo>
                    <a:pt x="12" y="26"/>
                  </a:lnTo>
                  <a:lnTo>
                    <a:pt x="13" y="24"/>
                  </a:lnTo>
                  <a:lnTo>
                    <a:pt x="14" y="23"/>
                  </a:lnTo>
                  <a:lnTo>
                    <a:pt x="16" y="22"/>
                  </a:lnTo>
                  <a:lnTo>
                    <a:pt x="17" y="21"/>
                  </a:lnTo>
                  <a:lnTo>
                    <a:pt x="18" y="18"/>
                  </a:lnTo>
                  <a:lnTo>
                    <a:pt x="19" y="16"/>
                  </a:lnTo>
                  <a:lnTo>
                    <a:pt x="19" y="13"/>
                  </a:lnTo>
                  <a:lnTo>
                    <a:pt x="21" y="11"/>
                  </a:lnTo>
                  <a:lnTo>
                    <a:pt x="21" y="8"/>
                  </a:lnTo>
                  <a:lnTo>
                    <a:pt x="21" y="6"/>
                  </a:lnTo>
                  <a:lnTo>
                    <a:pt x="19" y="5"/>
                  </a:lnTo>
                  <a:lnTo>
                    <a:pt x="18" y="2"/>
                  </a:lnTo>
                  <a:lnTo>
                    <a:pt x="17" y="1"/>
                  </a:lnTo>
                  <a:lnTo>
                    <a:pt x="14" y="0"/>
                  </a:lnTo>
                  <a:lnTo>
                    <a:pt x="0" y="11"/>
                  </a:lnTo>
                  <a:lnTo>
                    <a:pt x="0" y="12"/>
                  </a:lnTo>
                  <a:lnTo>
                    <a:pt x="0" y="13"/>
                  </a:lnTo>
                  <a:lnTo>
                    <a:pt x="0" y="16"/>
                  </a:lnTo>
                  <a:lnTo>
                    <a:pt x="0" y="17"/>
                  </a:lnTo>
                  <a:lnTo>
                    <a:pt x="0" y="18"/>
                  </a:lnTo>
                  <a:lnTo>
                    <a:pt x="0" y="21"/>
                  </a:lnTo>
                  <a:lnTo>
                    <a:pt x="0" y="22"/>
                  </a:lnTo>
                  <a:lnTo>
                    <a:pt x="1" y="23"/>
                  </a:lnTo>
                  <a:lnTo>
                    <a:pt x="2" y="23"/>
                  </a:lnTo>
                  <a:close/>
                  <a:moveTo>
                    <a:pt x="17" y="8"/>
                  </a:moveTo>
                  <a:lnTo>
                    <a:pt x="12" y="21"/>
                  </a:lnTo>
                  <a:lnTo>
                    <a:pt x="6" y="15"/>
                  </a:lnTo>
                  <a:lnTo>
                    <a:pt x="7" y="13"/>
                  </a:lnTo>
                  <a:lnTo>
                    <a:pt x="8" y="12"/>
                  </a:lnTo>
                  <a:lnTo>
                    <a:pt x="8" y="11"/>
                  </a:lnTo>
                  <a:lnTo>
                    <a:pt x="10" y="10"/>
                  </a:lnTo>
                  <a:lnTo>
                    <a:pt x="11" y="10"/>
                  </a:lnTo>
                  <a:lnTo>
                    <a:pt x="12" y="8"/>
                  </a:lnTo>
                  <a:lnTo>
                    <a:pt x="13" y="8"/>
                  </a:lnTo>
                  <a:lnTo>
                    <a:pt x="14" y="7"/>
                  </a:lnTo>
                  <a:lnTo>
                    <a:pt x="16" y="7"/>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1" name="Freeform 256"/>
            <p:cNvSpPr>
              <a:spLocks/>
            </p:cNvSpPr>
            <p:nvPr/>
          </p:nvSpPr>
          <p:spPr bwMode="auto">
            <a:xfrm>
              <a:off x="2588" y="1392"/>
              <a:ext cx="5" cy="6"/>
            </a:xfrm>
            <a:custGeom>
              <a:avLst/>
              <a:gdLst>
                <a:gd name="T0" fmla="*/ 5 w 11"/>
                <a:gd name="T1" fmla="*/ 0 h 14"/>
                <a:gd name="T2" fmla="*/ 5 w 11"/>
                <a:gd name="T3" fmla="*/ 0 h 14"/>
                <a:gd name="T4" fmla="*/ 4 w 11"/>
                <a:gd name="T5" fmla="*/ 0 h 14"/>
                <a:gd name="T6" fmla="*/ 3 w 11"/>
                <a:gd name="T7" fmla="*/ 0 h 14"/>
                <a:gd name="T8" fmla="*/ 3 w 11"/>
                <a:gd name="T9" fmla="*/ 0 h 14"/>
                <a:gd name="T10" fmla="*/ 2 w 11"/>
                <a:gd name="T11" fmla="*/ 1 h 14"/>
                <a:gd name="T12" fmla="*/ 2 w 11"/>
                <a:gd name="T13" fmla="*/ 1 h 14"/>
                <a:gd name="T14" fmla="*/ 1 w 11"/>
                <a:gd name="T15" fmla="*/ 2 h 14"/>
                <a:gd name="T16" fmla="*/ 1 w 11"/>
                <a:gd name="T17" fmla="*/ 2 h 14"/>
                <a:gd name="T18" fmla="*/ 0 w 11"/>
                <a:gd name="T19" fmla="*/ 3 h 14"/>
                <a:gd name="T20" fmla="*/ 0 w 11"/>
                <a:gd name="T21" fmla="*/ 3 h 14"/>
                <a:gd name="T22" fmla="*/ 3 w 11"/>
                <a:gd name="T23" fmla="*/ 6 h 14"/>
                <a:gd name="T24" fmla="*/ 5 w 11"/>
                <a:gd name="T25" fmla="*/ 0 h 14"/>
                <a:gd name="T26" fmla="*/ 5 w 11"/>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4">
                  <a:moveTo>
                    <a:pt x="11" y="1"/>
                  </a:moveTo>
                  <a:lnTo>
                    <a:pt x="10" y="0"/>
                  </a:lnTo>
                  <a:lnTo>
                    <a:pt x="8" y="0"/>
                  </a:lnTo>
                  <a:lnTo>
                    <a:pt x="7" y="1"/>
                  </a:lnTo>
                  <a:lnTo>
                    <a:pt x="6" y="1"/>
                  </a:lnTo>
                  <a:lnTo>
                    <a:pt x="5" y="3"/>
                  </a:lnTo>
                  <a:lnTo>
                    <a:pt x="4" y="3"/>
                  </a:lnTo>
                  <a:lnTo>
                    <a:pt x="2" y="4"/>
                  </a:lnTo>
                  <a:lnTo>
                    <a:pt x="2" y="5"/>
                  </a:lnTo>
                  <a:lnTo>
                    <a:pt x="1" y="6"/>
                  </a:lnTo>
                  <a:lnTo>
                    <a:pt x="0" y="8"/>
                  </a:lnTo>
                  <a:lnTo>
                    <a:pt x="6" y="14"/>
                  </a:lnTo>
                  <a:lnTo>
                    <a:pt x="1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2" name="Freeform 257"/>
            <p:cNvSpPr>
              <a:spLocks/>
            </p:cNvSpPr>
            <p:nvPr/>
          </p:nvSpPr>
          <p:spPr bwMode="auto">
            <a:xfrm>
              <a:off x="2677" y="1395"/>
              <a:ext cx="4" cy="8"/>
            </a:xfrm>
            <a:custGeom>
              <a:avLst/>
              <a:gdLst>
                <a:gd name="T0" fmla="*/ 4 w 9"/>
                <a:gd name="T1" fmla="*/ 3 h 14"/>
                <a:gd name="T2" fmla="*/ 3 w 9"/>
                <a:gd name="T3" fmla="*/ 5 h 14"/>
                <a:gd name="T4" fmla="*/ 2 w 9"/>
                <a:gd name="T5" fmla="*/ 5 h 14"/>
                <a:gd name="T6" fmla="*/ 2 w 9"/>
                <a:gd name="T7" fmla="*/ 4 h 14"/>
                <a:gd name="T8" fmla="*/ 2 w 9"/>
                <a:gd name="T9" fmla="*/ 3 h 14"/>
                <a:gd name="T10" fmla="*/ 2 w 9"/>
                <a:gd name="T11" fmla="*/ 3 h 14"/>
                <a:gd name="T12" fmla="*/ 1 w 9"/>
                <a:gd name="T13" fmla="*/ 3 h 14"/>
                <a:gd name="T14" fmla="*/ 1 w 9"/>
                <a:gd name="T15" fmla="*/ 2 h 14"/>
                <a:gd name="T16" fmla="*/ 1 w 9"/>
                <a:gd name="T17" fmla="*/ 1 h 14"/>
                <a:gd name="T18" fmla="*/ 1 w 9"/>
                <a:gd name="T19" fmla="*/ 1 h 14"/>
                <a:gd name="T20" fmla="*/ 1 w 9"/>
                <a:gd name="T21" fmla="*/ 1 h 14"/>
                <a:gd name="T22" fmla="*/ 1 w 9"/>
                <a:gd name="T23" fmla="*/ 0 h 14"/>
                <a:gd name="T24" fmla="*/ 0 w 9"/>
                <a:gd name="T25" fmla="*/ 0 h 14"/>
                <a:gd name="T26" fmla="*/ 0 w 9"/>
                <a:gd name="T27" fmla="*/ 8 h 14"/>
                <a:gd name="T28" fmla="*/ 1 w 9"/>
                <a:gd name="T29" fmla="*/ 8 h 14"/>
                <a:gd name="T30" fmla="*/ 4 w 9"/>
                <a:gd name="T31" fmla="*/ 3 h 14"/>
                <a:gd name="T32" fmla="*/ 4 w 9"/>
                <a:gd name="T33" fmla="*/ 3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14">
                  <a:moveTo>
                    <a:pt x="9" y="6"/>
                  </a:moveTo>
                  <a:lnTo>
                    <a:pt x="6" y="8"/>
                  </a:lnTo>
                  <a:lnTo>
                    <a:pt x="5" y="8"/>
                  </a:lnTo>
                  <a:lnTo>
                    <a:pt x="4" y="7"/>
                  </a:lnTo>
                  <a:lnTo>
                    <a:pt x="4" y="6"/>
                  </a:lnTo>
                  <a:lnTo>
                    <a:pt x="3" y="5"/>
                  </a:lnTo>
                  <a:lnTo>
                    <a:pt x="3" y="3"/>
                  </a:lnTo>
                  <a:lnTo>
                    <a:pt x="3" y="2"/>
                  </a:lnTo>
                  <a:lnTo>
                    <a:pt x="3" y="1"/>
                  </a:lnTo>
                  <a:lnTo>
                    <a:pt x="3" y="0"/>
                  </a:lnTo>
                  <a:lnTo>
                    <a:pt x="0" y="0"/>
                  </a:lnTo>
                  <a:lnTo>
                    <a:pt x="0" y="14"/>
                  </a:lnTo>
                  <a:lnTo>
                    <a:pt x="3" y="1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3" name="Freeform 258"/>
            <p:cNvSpPr>
              <a:spLocks/>
            </p:cNvSpPr>
            <p:nvPr/>
          </p:nvSpPr>
          <p:spPr bwMode="auto">
            <a:xfrm>
              <a:off x="2488" y="1400"/>
              <a:ext cx="7" cy="11"/>
            </a:xfrm>
            <a:custGeom>
              <a:avLst/>
              <a:gdLst>
                <a:gd name="T0" fmla="*/ 4 w 14"/>
                <a:gd name="T1" fmla="*/ 0 h 23"/>
                <a:gd name="T2" fmla="*/ 0 w 14"/>
                <a:gd name="T3" fmla="*/ 10 h 23"/>
                <a:gd name="T4" fmla="*/ 1 w 14"/>
                <a:gd name="T5" fmla="*/ 10 h 23"/>
                <a:gd name="T6" fmla="*/ 1 w 14"/>
                <a:gd name="T7" fmla="*/ 10 h 23"/>
                <a:gd name="T8" fmla="*/ 2 w 14"/>
                <a:gd name="T9" fmla="*/ 10 h 23"/>
                <a:gd name="T10" fmla="*/ 2 w 14"/>
                <a:gd name="T11" fmla="*/ 10 h 23"/>
                <a:gd name="T12" fmla="*/ 3 w 14"/>
                <a:gd name="T13" fmla="*/ 10 h 23"/>
                <a:gd name="T14" fmla="*/ 4 w 14"/>
                <a:gd name="T15" fmla="*/ 10 h 23"/>
                <a:gd name="T16" fmla="*/ 4 w 14"/>
                <a:gd name="T17" fmla="*/ 10 h 23"/>
                <a:gd name="T18" fmla="*/ 5 w 14"/>
                <a:gd name="T19" fmla="*/ 11 h 23"/>
                <a:gd name="T20" fmla="*/ 6 w 14"/>
                <a:gd name="T21" fmla="*/ 11 h 23"/>
                <a:gd name="T22" fmla="*/ 7 w 14"/>
                <a:gd name="T23" fmla="*/ 11 h 23"/>
                <a:gd name="T24" fmla="*/ 7 w 14"/>
                <a:gd name="T25" fmla="*/ 10 h 23"/>
                <a:gd name="T26" fmla="*/ 7 w 14"/>
                <a:gd name="T27" fmla="*/ 9 h 23"/>
                <a:gd name="T28" fmla="*/ 7 w 14"/>
                <a:gd name="T29" fmla="*/ 8 h 23"/>
                <a:gd name="T30" fmla="*/ 7 w 14"/>
                <a:gd name="T31" fmla="*/ 7 h 23"/>
                <a:gd name="T32" fmla="*/ 7 w 14"/>
                <a:gd name="T33" fmla="*/ 6 h 23"/>
                <a:gd name="T34" fmla="*/ 7 w 14"/>
                <a:gd name="T35" fmla="*/ 4 h 23"/>
                <a:gd name="T36" fmla="*/ 6 w 14"/>
                <a:gd name="T37" fmla="*/ 3 h 23"/>
                <a:gd name="T38" fmla="*/ 5 w 14"/>
                <a:gd name="T39" fmla="*/ 2 h 23"/>
                <a:gd name="T40" fmla="*/ 5 w 14"/>
                <a:gd name="T41" fmla="*/ 1 h 23"/>
                <a:gd name="T42" fmla="*/ 4 w 14"/>
                <a:gd name="T43" fmla="*/ 1 h 23"/>
                <a:gd name="T44" fmla="*/ 4 w 14"/>
                <a:gd name="T45" fmla="*/ 1 h 23"/>
                <a:gd name="T46" fmla="*/ 4 w 14"/>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23">
                  <a:moveTo>
                    <a:pt x="7" y="0"/>
                  </a:moveTo>
                  <a:lnTo>
                    <a:pt x="0" y="21"/>
                  </a:lnTo>
                  <a:lnTo>
                    <a:pt x="2" y="21"/>
                  </a:lnTo>
                  <a:lnTo>
                    <a:pt x="3" y="21"/>
                  </a:lnTo>
                  <a:lnTo>
                    <a:pt x="4" y="21"/>
                  </a:lnTo>
                  <a:lnTo>
                    <a:pt x="5" y="21"/>
                  </a:lnTo>
                  <a:lnTo>
                    <a:pt x="7" y="21"/>
                  </a:lnTo>
                  <a:lnTo>
                    <a:pt x="8" y="21"/>
                  </a:lnTo>
                  <a:lnTo>
                    <a:pt x="9" y="23"/>
                  </a:lnTo>
                  <a:lnTo>
                    <a:pt x="11" y="23"/>
                  </a:lnTo>
                  <a:lnTo>
                    <a:pt x="13" y="23"/>
                  </a:lnTo>
                  <a:lnTo>
                    <a:pt x="13" y="21"/>
                  </a:lnTo>
                  <a:lnTo>
                    <a:pt x="13" y="19"/>
                  </a:lnTo>
                  <a:lnTo>
                    <a:pt x="14" y="17"/>
                  </a:lnTo>
                  <a:lnTo>
                    <a:pt x="14" y="14"/>
                  </a:lnTo>
                  <a:lnTo>
                    <a:pt x="13" y="12"/>
                  </a:lnTo>
                  <a:lnTo>
                    <a:pt x="13" y="9"/>
                  </a:lnTo>
                  <a:lnTo>
                    <a:pt x="11" y="7"/>
                  </a:lnTo>
                  <a:lnTo>
                    <a:pt x="10" y="4"/>
                  </a:lnTo>
                  <a:lnTo>
                    <a:pt x="9" y="3"/>
                  </a:lnTo>
                  <a:lnTo>
                    <a:pt x="7"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4" name="Freeform 259"/>
            <p:cNvSpPr>
              <a:spLocks/>
            </p:cNvSpPr>
            <p:nvPr/>
          </p:nvSpPr>
          <p:spPr bwMode="auto">
            <a:xfrm>
              <a:off x="2488" y="1411"/>
              <a:ext cx="1" cy="1"/>
            </a:xfrm>
            <a:custGeom>
              <a:avLst/>
              <a:gdLst>
                <a:gd name="T0" fmla="*/ 0 w 1"/>
                <a:gd name="T1" fmla="*/ 1 h 2"/>
                <a:gd name="T2" fmla="*/ 0 w 1"/>
                <a:gd name="T3" fmla="*/ 0 h 2"/>
                <a:gd name="T4" fmla="*/ 0 w 1"/>
                <a:gd name="T5" fmla="*/ 0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2">
                  <a:moveTo>
                    <a:pt x="0" y="2"/>
                  </a:moveTo>
                  <a:lnTo>
                    <a:pt x="0"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5" name="Freeform 260"/>
            <p:cNvSpPr>
              <a:spLocks/>
            </p:cNvSpPr>
            <p:nvPr/>
          </p:nvSpPr>
          <p:spPr bwMode="auto">
            <a:xfrm>
              <a:off x="2674" y="1407"/>
              <a:ext cx="7" cy="3"/>
            </a:xfrm>
            <a:custGeom>
              <a:avLst/>
              <a:gdLst>
                <a:gd name="T0" fmla="*/ 3 w 15"/>
                <a:gd name="T1" fmla="*/ 0 h 6"/>
                <a:gd name="T2" fmla="*/ 0 w 15"/>
                <a:gd name="T3" fmla="*/ 0 h 6"/>
                <a:gd name="T4" fmla="*/ 7 w 15"/>
                <a:gd name="T5" fmla="*/ 3 h 6"/>
                <a:gd name="T6" fmla="*/ 4 w 15"/>
                <a:gd name="T7" fmla="*/ 0 h 6"/>
                <a:gd name="T8" fmla="*/ 4 w 15"/>
                <a:gd name="T9" fmla="*/ 0 h 6"/>
                <a:gd name="T10" fmla="*/ 3 w 1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6">
                  <a:moveTo>
                    <a:pt x="7" y="0"/>
                  </a:moveTo>
                  <a:lnTo>
                    <a:pt x="0" y="0"/>
                  </a:lnTo>
                  <a:lnTo>
                    <a:pt x="15" y="6"/>
                  </a:lnTo>
                  <a:lnTo>
                    <a:pt x="9" y="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6" name="Freeform 261"/>
            <p:cNvSpPr>
              <a:spLocks/>
            </p:cNvSpPr>
            <p:nvPr/>
          </p:nvSpPr>
          <p:spPr bwMode="auto">
            <a:xfrm>
              <a:off x="2674" y="1411"/>
              <a:ext cx="4" cy="7"/>
            </a:xfrm>
            <a:custGeom>
              <a:avLst/>
              <a:gdLst>
                <a:gd name="T0" fmla="*/ 1 w 7"/>
                <a:gd name="T1" fmla="*/ 0 h 12"/>
                <a:gd name="T2" fmla="*/ 0 w 7"/>
                <a:gd name="T3" fmla="*/ 2 h 12"/>
                <a:gd name="T4" fmla="*/ 0 w 7"/>
                <a:gd name="T5" fmla="*/ 3 h 12"/>
                <a:gd name="T6" fmla="*/ 0 w 7"/>
                <a:gd name="T7" fmla="*/ 4 h 12"/>
                <a:gd name="T8" fmla="*/ 0 w 7"/>
                <a:gd name="T9" fmla="*/ 4 h 12"/>
                <a:gd name="T10" fmla="*/ 1 w 7"/>
                <a:gd name="T11" fmla="*/ 4 h 12"/>
                <a:gd name="T12" fmla="*/ 1 w 7"/>
                <a:gd name="T13" fmla="*/ 4 h 12"/>
                <a:gd name="T14" fmla="*/ 2 w 7"/>
                <a:gd name="T15" fmla="*/ 4 h 12"/>
                <a:gd name="T16" fmla="*/ 3 w 7"/>
                <a:gd name="T17" fmla="*/ 4 h 12"/>
                <a:gd name="T18" fmla="*/ 3 w 7"/>
                <a:gd name="T19" fmla="*/ 5 h 12"/>
                <a:gd name="T20" fmla="*/ 3 w 7"/>
                <a:gd name="T21" fmla="*/ 7 h 12"/>
                <a:gd name="T22" fmla="*/ 3 w 7"/>
                <a:gd name="T23" fmla="*/ 6 h 12"/>
                <a:gd name="T24" fmla="*/ 4 w 7"/>
                <a:gd name="T25" fmla="*/ 5 h 12"/>
                <a:gd name="T26" fmla="*/ 4 w 7"/>
                <a:gd name="T27" fmla="*/ 4 h 12"/>
                <a:gd name="T28" fmla="*/ 4 w 7"/>
                <a:gd name="T29" fmla="*/ 4 h 12"/>
                <a:gd name="T30" fmla="*/ 4 w 7"/>
                <a:gd name="T31" fmla="*/ 3 h 12"/>
                <a:gd name="T32" fmla="*/ 4 w 7"/>
                <a:gd name="T33" fmla="*/ 2 h 12"/>
                <a:gd name="T34" fmla="*/ 4 w 7"/>
                <a:gd name="T35" fmla="*/ 1 h 12"/>
                <a:gd name="T36" fmla="*/ 3 w 7"/>
                <a:gd name="T37" fmla="*/ 1 h 12"/>
                <a:gd name="T38" fmla="*/ 2 w 7"/>
                <a:gd name="T39" fmla="*/ 1 h 12"/>
                <a:gd name="T40" fmla="*/ 1 w 7"/>
                <a:gd name="T41" fmla="*/ 0 h 12"/>
                <a:gd name="T42" fmla="*/ 1 w 7"/>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 h="12">
                  <a:moveTo>
                    <a:pt x="2" y="0"/>
                  </a:moveTo>
                  <a:lnTo>
                    <a:pt x="0" y="3"/>
                  </a:lnTo>
                  <a:lnTo>
                    <a:pt x="0" y="5"/>
                  </a:lnTo>
                  <a:lnTo>
                    <a:pt x="0" y="6"/>
                  </a:lnTo>
                  <a:lnTo>
                    <a:pt x="1" y="6"/>
                  </a:lnTo>
                  <a:lnTo>
                    <a:pt x="2" y="6"/>
                  </a:lnTo>
                  <a:lnTo>
                    <a:pt x="4" y="6"/>
                  </a:lnTo>
                  <a:lnTo>
                    <a:pt x="5" y="7"/>
                  </a:lnTo>
                  <a:lnTo>
                    <a:pt x="5" y="8"/>
                  </a:lnTo>
                  <a:lnTo>
                    <a:pt x="6" y="12"/>
                  </a:lnTo>
                  <a:lnTo>
                    <a:pt x="6" y="10"/>
                  </a:lnTo>
                  <a:lnTo>
                    <a:pt x="7" y="8"/>
                  </a:lnTo>
                  <a:lnTo>
                    <a:pt x="7" y="7"/>
                  </a:lnTo>
                  <a:lnTo>
                    <a:pt x="7" y="6"/>
                  </a:lnTo>
                  <a:lnTo>
                    <a:pt x="7" y="5"/>
                  </a:lnTo>
                  <a:lnTo>
                    <a:pt x="7" y="3"/>
                  </a:lnTo>
                  <a:lnTo>
                    <a:pt x="7" y="2"/>
                  </a:lnTo>
                  <a:lnTo>
                    <a:pt x="6" y="1"/>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7" name="Freeform 262"/>
            <p:cNvSpPr>
              <a:spLocks/>
            </p:cNvSpPr>
            <p:nvPr/>
          </p:nvSpPr>
          <p:spPr bwMode="auto">
            <a:xfrm>
              <a:off x="2681" y="1413"/>
              <a:ext cx="7" cy="6"/>
            </a:xfrm>
            <a:custGeom>
              <a:avLst/>
              <a:gdLst>
                <a:gd name="T0" fmla="*/ 4 w 13"/>
                <a:gd name="T1" fmla="*/ 0 h 12"/>
                <a:gd name="T2" fmla="*/ 1 w 13"/>
                <a:gd name="T3" fmla="*/ 2 h 12"/>
                <a:gd name="T4" fmla="*/ 0 w 13"/>
                <a:gd name="T5" fmla="*/ 3 h 12"/>
                <a:gd name="T6" fmla="*/ 0 w 13"/>
                <a:gd name="T7" fmla="*/ 4 h 12"/>
                <a:gd name="T8" fmla="*/ 1 w 13"/>
                <a:gd name="T9" fmla="*/ 4 h 12"/>
                <a:gd name="T10" fmla="*/ 1 w 13"/>
                <a:gd name="T11" fmla="*/ 5 h 12"/>
                <a:gd name="T12" fmla="*/ 2 w 13"/>
                <a:gd name="T13" fmla="*/ 5 h 12"/>
                <a:gd name="T14" fmla="*/ 3 w 13"/>
                <a:gd name="T15" fmla="*/ 6 h 12"/>
                <a:gd name="T16" fmla="*/ 4 w 13"/>
                <a:gd name="T17" fmla="*/ 6 h 12"/>
                <a:gd name="T18" fmla="*/ 5 w 13"/>
                <a:gd name="T19" fmla="*/ 6 h 12"/>
                <a:gd name="T20" fmla="*/ 6 w 13"/>
                <a:gd name="T21" fmla="*/ 6 h 12"/>
                <a:gd name="T22" fmla="*/ 7 w 13"/>
                <a:gd name="T23" fmla="*/ 6 h 12"/>
                <a:gd name="T24" fmla="*/ 2 w 13"/>
                <a:gd name="T25" fmla="*/ 3 h 12"/>
                <a:gd name="T26" fmla="*/ 4 w 13"/>
                <a:gd name="T27" fmla="*/ 0 h 12"/>
                <a:gd name="T28" fmla="*/ 4 w 13"/>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2">
                  <a:moveTo>
                    <a:pt x="7" y="0"/>
                  </a:moveTo>
                  <a:lnTo>
                    <a:pt x="1" y="3"/>
                  </a:lnTo>
                  <a:lnTo>
                    <a:pt x="0" y="5"/>
                  </a:lnTo>
                  <a:lnTo>
                    <a:pt x="0" y="7"/>
                  </a:lnTo>
                  <a:lnTo>
                    <a:pt x="1" y="8"/>
                  </a:lnTo>
                  <a:lnTo>
                    <a:pt x="2" y="9"/>
                  </a:lnTo>
                  <a:lnTo>
                    <a:pt x="3" y="10"/>
                  </a:lnTo>
                  <a:lnTo>
                    <a:pt x="5" y="12"/>
                  </a:lnTo>
                  <a:lnTo>
                    <a:pt x="7" y="12"/>
                  </a:lnTo>
                  <a:lnTo>
                    <a:pt x="10" y="12"/>
                  </a:lnTo>
                  <a:lnTo>
                    <a:pt x="11" y="12"/>
                  </a:lnTo>
                  <a:lnTo>
                    <a:pt x="13" y="12"/>
                  </a:lnTo>
                  <a:lnTo>
                    <a:pt x="3" y="5"/>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8" name="Freeform 263"/>
            <p:cNvSpPr>
              <a:spLocks/>
            </p:cNvSpPr>
            <p:nvPr/>
          </p:nvSpPr>
          <p:spPr bwMode="auto">
            <a:xfrm>
              <a:off x="2478" y="1416"/>
              <a:ext cx="4" cy="3"/>
            </a:xfrm>
            <a:custGeom>
              <a:avLst/>
              <a:gdLst>
                <a:gd name="T0" fmla="*/ 4 w 9"/>
                <a:gd name="T1" fmla="*/ 2 h 7"/>
                <a:gd name="T2" fmla="*/ 4 w 9"/>
                <a:gd name="T3" fmla="*/ 1 h 7"/>
                <a:gd name="T4" fmla="*/ 4 w 9"/>
                <a:gd name="T5" fmla="*/ 1 h 7"/>
                <a:gd name="T6" fmla="*/ 4 w 9"/>
                <a:gd name="T7" fmla="*/ 1 h 7"/>
                <a:gd name="T8" fmla="*/ 3 w 9"/>
                <a:gd name="T9" fmla="*/ 1 h 7"/>
                <a:gd name="T10" fmla="*/ 2 w 9"/>
                <a:gd name="T11" fmla="*/ 0 h 7"/>
                <a:gd name="T12" fmla="*/ 2 w 9"/>
                <a:gd name="T13" fmla="*/ 0 h 7"/>
                <a:gd name="T14" fmla="*/ 2 w 9"/>
                <a:gd name="T15" fmla="*/ 0 h 7"/>
                <a:gd name="T16" fmla="*/ 1 w 9"/>
                <a:gd name="T17" fmla="*/ 0 h 7"/>
                <a:gd name="T18" fmla="*/ 0 w 9"/>
                <a:gd name="T19" fmla="*/ 0 h 7"/>
                <a:gd name="T20" fmla="*/ 0 w 9"/>
                <a:gd name="T21" fmla="*/ 0 h 7"/>
                <a:gd name="T22" fmla="*/ 0 w 9"/>
                <a:gd name="T23" fmla="*/ 3 h 7"/>
                <a:gd name="T24" fmla="*/ 0 w 9"/>
                <a:gd name="T25" fmla="*/ 2 h 7"/>
                <a:gd name="T26" fmla="*/ 0 w 9"/>
                <a:gd name="T27" fmla="*/ 2 h 7"/>
                <a:gd name="T28" fmla="*/ 1 w 9"/>
                <a:gd name="T29" fmla="*/ 2 h 7"/>
                <a:gd name="T30" fmla="*/ 2 w 9"/>
                <a:gd name="T31" fmla="*/ 2 h 7"/>
                <a:gd name="T32" fmla="*/ 2 w 9"/>
                <a:gd name="T33" fmla="*/ 2 h 7"/>
                <a:gd name="T34" fmla="*/ 2 w 9"/>
                <a:gd name="T35" fmla="*/ 2 h 7"/>
                <a:gd name="T36" fmla="*/ 3 w 9"/>
                <a:gd name="T37" fmla="*/ 2 h 7"/>
                <a:gd name="T38" fmla="*/ 4 w 9"/>
                <a:gd name="T39" fmla="*/ 2 h 7"/>
                <a:gd name="T40" fmla="*/ 4 w 9"/>
                <a:gd name="T41" fmla="*/ 2 h 7"/>
                <a:gd name="T42" fmla="*/ 4 w 9"/>
                <a:gd name="T43" fmla="*/ 2 h 7"/>
                <a:gd name="T44" fmla="*/ 4 w 9"/>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7">
                  <a:moveTo>
                    <a:pt x="9" y="4"/>
                  </a:moveTo>
                  <a:lnTo>
                    <a:pt x="9" y="3"/>
                  </a:lnTo>
                  <a:lnTo>
                    <a:pt x="8" y="2"/>
                  </a:lnTo>
                  <a:lnTo>
                    <a:pt x="6" y="2"/>
                  </a:lnTo>
                  <a:lnTo>
                    <a:pt x="5" y="0"/>
                  </a:lnTo>
                  <a:lnTo>
                    <a:pt x="4" y="0"/>
                  </a:lnTo>
                  <a:lnTo>
                    <a:pt x="3" y="0"/>
                  </a:lnTo>
                  <a:lnTo>
                    <a:pt x="1" y="0"/>
                  </a:lnTo>
                  <a:lnTo>
                    <a:pt x="0" y="0"/>
                  </a:lnTo>
                  <a:lnTo>
                    <a:pt x="0" y="7"/>
                  </a:lnTo>
                  <a:lnTo>
                    <a:pt x="1" y="5"/>
                  </a:lnTo>
                  <a:lnTo>
                    <a:pt x="3" y="4"/>
                  </a:lnTo>
                  <a:lnTo>
                    <a:pt x="4" y="4"/>
                  </a:lnTo>
                  <a:lnTo>
                    <a:pt x="5" y="4"/>
                  </a:lnTo>
                  <a:lnTo>
                    <a:pt x="6" y="4"/>
                  </a:lnTo>
                  <a:lnTo>
                    <a:pt x="8"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39" name="Freeform 264"/>
            <p:cNvSpPr>
              <a:spLocks/>
            </p:cNvSpPr>
            <p:nvPr/>
          </p:nvSpPr>
          <p:spPr bwMode="auto">
            <a:xfrm>
              <a:off x="2624" y="1602"/>
              <a:ext cx="1" cy="4"/>
            </a:xfrm>
            <a:custGeom>
              <a:avLst/>
              <a:gdLst>
                <a:gd name="T0" fmla="*/ 1 w 1"/>
                <a:gd name="T1" fmla="*/ 4 h 7"/>
                <a:gd name="T2" fmla="*/ 1 w 1"/>
                <a:gd name="T3" fmla="*/ 3 h 7"/>
                <a:gd name="T4" fmla="*/ 1 w 1"/>
                <a:gd name="T5" fmla="*/ 3 h 7"/>
                <a:gd name="T6" fmla="*/ 1 w 1"/>
                <a:gd name="T7" fmla="*/ 3 h 7"/>
                <a:gd name="T8" fmla="*/ 1 w 1"/>
                <a:gd name="T9" fmla="*/ 3 h 7"/>
                <a:gd name="T10" fmla="*/ 1 w 1"/>
                <a:gd name="T11" fmla="*/ 2 h 7"/>
                <a:gd name="T12" fmla="*/ 1 w 1"/>
                <a:gd name="T13" fmla="*/ 2 h 7"/>
                <a:gd name="T14" fmla="*/ 1 w 1"/>
                <a:gd name="T15" fmla="*/ 1 h 7"/>
                <a:gd name="T16" fmla="*/ 1 w 1"/>
                <a:gd name="T17" fmla="*/ 1 h 7"/>
                <a:gd name="T18" fmla="*/ 1 w 1"/>
                <a:gd name="T19" fmla="*/ 1 h 7"/>
                <a:gd name="T20" fmla="*/ 1 w 1"/>
                <a:gd name="T21" fmla="*/ 0 h 7"/>
                <a:gd name="T22" fmla="*/ 1 w 1"/>
                <a:gd name="T23" fmla="*/ 1 h 7"/>
                <a:gd name="T24" fmla="*/ 1 w 1"/>
                <a:gd name="T25" fmla="*/ 1 h 7"/>
                <a:gd name="T26" fmla="*/ 0 w 1"/>
                <a:gd name="T27" fmla="*/ 1 h 7"/>
                <a:gd name="T28" fmla="*/ 0 w 1"/>
                <a:gd name="T29" fmla="*/ 1 h 7"/>
                <a:gd name="T30" fmla="*/ 0 w 1"/>
                <a:gd name="T31" fmla="*/ 2 h 7"/>
                <a:gd name="T32" fmla="*/ 0 w 1"/>
                <a:gd name="T33" fmla="*/ 3 h 7"/>
                <a:gd name="T34" fmla="*/ 1 w 1"/>
                <a:gd name="T35" fmla="*/ 3 h 7"/>
                <a:gd name="T36" fmla="*/ 1 w 1"/>
                <a:gd name="T37" fmla="*/ 3 h 7"/>
                <a:gd name="T38" fmla="*/ 1 w 1"/>
                <a:gd name="T39" fmla="*/ 3 h 7"/>
                <a:gd name="T40" fmla="*/ 1 w 1"/>
                <a:gd name="T41" fmla="*/ 4 h 7"/>
                <a:gd name="T42" fmla="*/ 1 w 1"/>
                <a:gd name="T43" fmla="*/ 4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7">
                  <a:moveTo>
                    <a:pt x="1" y="7"/>
                  </a:moveTo>
                  <a:lnTo>
                    <a:pt x="1" y="6"/>
                  </a:lnTo>
                  <a:lnTo>
                    <a:pt x="1" y="5"/>
                  </a:lnTo>
                  <a:lnTo>
                    <a:pt x="1" y="4"/>
                  </a:lnTo>
                  <a:lnTo>
                    <a:pt x="1" y="2"/>
                  </a:lnTo>
                  <a:lnTo>
                    <a:pt x="1" y="1"/>
                  </a:lnTo>
                  <a:lnTo>
                    <a:pt x="1" y="0"/>
                  </a:lnTo>
                  <a:lnTo>
                    <a:pt x="1" y="1"/>
                  </a:lnTo>
                  <a:lnTo>
                    <a:pt x="0" y="2"/>
                  </a:lnTo>
                  <a:lnTo>
                    <a:pt x="0" y="4"/>
                  </a:lnTo>
                  <a:lnTo>
                    <a:pt x="0" y="5"/>
                  </a:lnTo>
                  <a:lnTo>
                    <a:pt x="1" y="5"/>
                  </a:lnTo>
                  <a:lnTo>
                    <a:pt x="1" y="6"/>
                  </a:lnTo>
                  <a:lnTo>
                    <a:pt x="1"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0" name="Freeform 265"/>
            <p:cNvSpPr>
              <a:spLocks/>
            </p:cNvSpPr>
            <p:nvPr/>
          </p:nvSpPr>
          <p:spPr bwMode="auto">
            <a:xfrm>
              <a:off x="2540" y="1619"/>
              <a:ext cx="1" cy="2"/>
            </a:xfrm>
            <a:custGeom>
              <a:avLst/>
              <a:gdLst>
                <a:gd name="T0" fmla="*/ 0 w 1"/>
                <a:gd name="T1" fmla="*/ 2 h 4"/>
                <a:gd name="T2" fmla="*/ 0 w 1"/>
                <a:gd name="T3" fmla="*/ 2 h 4"/>
                <a:gd name="T4" fmla="*/ 0 w 1"/>
                <a:gd name="T5" fmla="*/ 2 h 4"/>
                <a:gd name="T6" fmla="*/ 0 w 1"/>
                <a:gd name="T7" fmla="*/ 2 h 4"/>
                <a:gd name="T8" fmla="*/ 0 w 1"/>
                <a:gd name="T9" fmla="*/ 2 h 4"/>
                <a:gd name="T10" fmla="*/ 0 w 1"/>
                <a:gd name="T11" fmla="*/ 1 h 4"/>
                <a:gd name="T12" fmla="*/ 0 w 1"/>
                <a:gd name="T13" fmla="*/ 1 h 4"/>
                <a:gd name="T14" fmla="*/ 0 w 1"/>
                <a:gd name="T15" fmla="*/ 1 h 4"/>
                <a:gd name="T16" fmla="*/ 0 w 1"/>
                <a:gd name="T17" fmla="*/ 1 h 4"/>
                <a:gd name="T18" fmla="*/ 0 w 1"/>
                <a:gd name="T19" fmla="*/ 0 h 4"/>
                <a:gd name="T20" fmla="*/ 0 w 1"/>
                <a:gd name="T21" fmla="*/ 0 h 4"/>
                <a:gd name="T22" fmla="*/ 0 w 1"/>
                <a:gd name="T23" fmla="*/ 0 h 4"/>
                <a:gd name="T24" fmla="*/ 0 w 1"/>
                <a:gd name="T25" fmla="*/ 1 h 4"/>
                <a:gd name="T26" fmla="*/ 0 w 1"/>
                <a:gd name="T27" fmla="*/ 1 h 4"/>
                <a:gd name="T28" fmla="*/ 0 w 1"/>
                <a:gd name="T29" fmla="*/ 1 h 4"/>
                <a:gd name="T30" fmla="*/ 0 w 1"/>
                <a:gd name="T31" fmla="*/ 2 h 4"/>
                <a:gd name="T32" fmla="*/ 0 w 1"/>
                <a:gd name="T33" fmla="*/ 2 h 4"/>
                <a:gd name="T34" fmla="*/ 0 w 1"/>
                <a:gd name="T35" fmla="*/ 2 h 4"/>
                <a:gd name="T36" fmla="*/ 0 w 1"/>
                <a:gd name="T37" fmla="*/ 2 h 4"/>
                <a:gd name="T38" fmla="*/ 0 w 1"/>
                <a:gd name="T39" fmla="*/ 2 h 4"/>
                <a:gd name="T40" fmla="*/ 0 w 1"/>
                <a:gd name="T41" fmla="*/ 2 h 4"/>
                <a:gd name="T42" fmla="*/ 0 w 1"/>
                <a:gd name="T43" fmla="*/ 2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4">
                  <a:moveTo>
                    <a:pt x="0" y="4"/>
                  </a:moveTo>
                  <a:lnTo>
                    <a:pt x="0" y="4"/>
                  </a:lnTo>
                  <a:lnTo>
                    <a:pt x="0" y="3"/>
                  </a:lnTo>
                  <a:lnTo>
                    <a:pt x="0" y="2"/>
                  </a:lnTo>
                  <a:lnTo>
                    <a:pt x="0" y="0"/>
                  </a:lnTo>
                  <a:lnTo>
                    <a:pt x="0" y="2"/>
                  </a:lnTo>
                  <a:lnTo>
                    <a:pt x="0" y="3"/>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1" name="Freeform 266"/>
            <p:cNvSpPr>
              <a:spLocks/>
            </p:cNvSpPr>
            <p:nvPr/>
          </p:nvSpPr>
          <p:spPr bwMode="auto">
            <a:xfrm>
              <a:off x="2546" y="1618"/>
              <a:ext cx="1" cy="1"/>
            </a:xfrm>
            <a:custGeom>
              <a:avLst/>
              <a:gdLst>
                <a:gd name="T0" fmla="*/ 0 w 1"/>
                <a:gd name="T1" fmla="*/ 0 h 1"/>
                <a:gd name="T2" fmla="*/ 1 w 1"/>
                <a:gd name="T3" fmla="*/ 0 h 1"/>
                <a:gd name="T4" fmla="*/ 1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0 h 1"/>
                <a:gd name="T18" fmla="*/ 0 w 1"/>
                <a:gd name="T19" fmla="*/ 0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1" y="0"/>
                  </a:lnTo>
                  <a:lnTo>
                    <a:pt x="0" y="0"/>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2" name="Freeform 267"/>
            <p:cNvSpPr>
              <a:spLocks/>
            </p:cNvSpPr>
            <p:nvPr/>
          </p:nvSpPr>
          <p:spPr bwMode="auto">
            <a:xfrm>
              <a:off x="2615" y="1616"/>
              <a:ext cx="1" cy="2"/>
            </a:xfrm>
            <a:custGeom>
              <a:avLst/>
              <a:gdLst>
                <a:gd name="T0" fmla="*/ 0 w 3"/>
                <a:gd name="T1" fmla="*/ 2 h 4"/>
                <a:gd name="T2" fmla="*/ 0 w 3"/>
                <a:gd name="T3" fmla="*/ 2 h 4"/>
                <a:gd name="T4" fmla="*/ 0 w 3"/>
                <a:gd name="T5" fmla="*/ 2 h 4"/>
                <a:gd name="T6" fmla="*/ 0 w 3"/>
                <a:gd name="T7" fmla="*/ 2 h 4"/>
                <a:gd name="T8" fmla="*/ 0 w 3"/>
                <a:gd name="T9" fmla="*/ 2 h 4"/>
                <a:gd name="T10" fmla="*/ 0 w 3"/>
                <a:gd name="T11" fmla="*/ 2 h 4"/>
                <a:gd name="T12" fmla="*/ 0 w 3"/>
                <a:gd name="T13" fmla="*/ 2 h 4"/>
                <a:gd name="T14" fmla="*/ 1 w 3"/>
                <a:gd name="T15" fmla="*/ 2 h 4"/>
                <a:gd name="T16" fmla="*/ 1 w 3"/>
                <a:gd name="T17" fmla="*/ 1 h 4"/>
                <a:gd name="T18" fmla="*/ 1 w 3"/>
                <a:gd name="T19" fmla="*/ 1 h 4"/>
                <a:gd name="T20" fmla="*/ 1 w 3"/>
                <a:gd name="T21" fmla="*/ 1 h 4"/>
                <a:gd name="T22" fmla="*/ 1 w 3"/>
                <a:gd name="T23" fmla="*/ 0 h 4"/>
                <a:gd name="T24" fmla="*/ 0 w 3"/>
                <a:gd name="T25" fmla="*/ 2 h 4"/>
                <a:gd name="T26" fmla="*/ 0 w 3"/>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4">
                  <a:moveTo>
                    <a:pt x="0" y="4"/>
                  </a:moveTo>
                  <a:lnTo>
                    <a:pt x="0" y="4"/>
                  </a:lnTo>
                  <a:lnTo>
                    <a:pt x="1" y="3"/>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3" name="Freeform 268"/>
            <p:cNvSpPr>
              <a:spLocks/>
            </p:cNvSpPr>
            <p:nvPr/>
          </p:nvSpPr>
          <p:spPr bwMode="auto">
            <a:xfrm>
              <a:off x="2606" y="1593"/>
              <a:ext cx="1" cy="1"/>
            </a:xfrm>
            <a:custGeom>
              <a:avLst/>
              <a:gdLst>
                <a:gd name="T0" fmla="*/ 1 w 2"/>
                <a:gd name="T1" fmla="*/ 0 h 3"/>
                <a:gd name="T2" fmla="*/ 1 w 2"/>
                <a:gd name="T3" fmla="*/ 0 h 3"/>
                <a:gd name="T4" fmla="*/ 1 w 2"/>
                <a:gd name="T5" fmla="*/ 0 h 3"/>
                <a:gd name="T6" fmla="*/ 1 w 2"/>
                <a:gd name="T7" fmla="*/ 0 h 3"/>
                <a:gd name="T8" fmla="*/ 0 w 2"/>
                <a:gd name="T9" fmla="*/ 1 h 3"/>
                <a:gd name="T10" fmla="*/ 0 w 2"/>
                <a:gd name="T11" fmla="*/ 1 h 3"/>
                <a:gd name="T12" fmla="*/ 1 w 2"/>
                <a:gd name="T13" fmla="*/ 1 h 3"/>
                <a:gd name="T14" fmla="*/ 1 w 2"/>
                <a:gd name="T15" fmla="*/ 0 h 3"/>
                <a:gd name="T16" fmla="*/ 1 w 2"/>
                <a:gd name="T17" fmla="*/ 0 h 3"/>
                <a:gd name="T18" fmla="*/ 1 w 2"/>
                <a:gd name="T19" fmla="*/ 0 h 3"/>
                <a:gd name="T20" fmla="*/ 1 w 2"/>
                <a:gd name="T21" fmla="*/ 0 h 3"/>
                <a:gd name="T22" fmla="*/ 1 w 2"/>
                <a:gd name="T23" fmla="*/ 0 h 3"/>
                <a:gd name="T24" fmla="*/ 1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3">
                  <a:moveTo>
                    <a:pt x="1" y="0"/>
                  </a:moveTo>
                  <a:lnTo>
                    <a:pt x="1" y="1"/>
                  </a:lnTo>
                  <a:lnTo>
                    <a:pt x="0" y="3"/>
                  </a:lnTo>
                  <a:lnTo>
                    <a:pt x="1" y="3"/>
                  </a:lnTo>
                  <a:lnTo>
                    <a:pt x="1" y="1"/>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4" name="Freeform 269"/>
            <p:cNvSpPr>
              <a:spLocks/>
            </p:cNvSpPr>
            <p:nvPr/>
          </p:nvSpPr>
          <p:spPr bwMode="auto">
            <a:xfrm>
              <a:off x="2379" y="1779"/>
              <a:ext cx="4" cy="1"/>
            </a:xfrm>
            <a:custGeom>
              <a:avLst/>
              <a:gdLst>
                <a:gd name="T0" fmla="*/ 0 w 10"/>
                <a:gd name="T1" fmla="*/ 0 h 1"/>
                <a:gd name="T2" fmla="*/ 0 w 10"/>
                <a:gd name="T3" fmla="*/ 0 h 1"/>
                <a:gd name="T4" fmla="*/ 1 w 10"/>
                <a:gd name="T5" fmla="*/ 0 h 1"/>
                <a:gd name="T6" fmla="*/ 2 w 10"/>
                <a:gd name="T7" fmla="*/ 0 h 1"/>
                <a:gd name="T8" fmla="*/ 2 w 10"/>
                <a:gd name="T9" fmla="*/ 0 h 1"/>
                <a:gd name="T10" fmla="*/ 2 w 10"/>
                <a:gd name="T11" fmla="*/ 0 h 1"/>
                <a:gd name="T12" fmla="*/ 2 w 10"/>
                <a:gd name="T13" fmla="*/ 0 h 1"/>
                <a:gd name="T14" fmla="*/ 3 w 10"/>
                <a:gd name="T15" fmla="*/ 0 h 1"/>
                <a:gd name="T16" fmla="*/ 3 w 10"/>
                <a:gd name="T17" fmla="*/ 0 h 1"/>
                <a:gd name="T18" fmla="*/ 4 w 10"/>
                <a:gd name="T19" fmla="*/ 0 h 1"/>
                <a:gd name="T20" fmla="*/ 4 w 10"/>
                <a:gd name="T21" fmla="*/ 0 h 1"/>
                <a:gd name="T22" fmla="*/ 4 w 10"/>
                <a:gd name="T23" fmla="*/ 0 h 1"/>
                <a:gd name="T24" fmla="*/ 4 w 10"/>
                <a:gd name="T25" fmla="*/ 0 h 1"/>
                <a:gd name="T26" fmla="*/ 4 w 10"/>
                <a:gd name="T27" fmla="*/ 0 h 1"/>
                <a:gd name="T28" fmla="*/ 4 w 10"/>
                <a:gd name="T29" fmla="*/ 0 h 1"/>
                <a:gd name="T30" fmla="*/ 4 w 10"/>
                <a:gd name="T31" fmla="*/ 0 h 1"/>
                <a:gd name="T32" fmla="*/ 4 w 10"/>
                <a:gd name="T33" fmla="*/ 0 h 1"/>
                <a:gd name="T34" fmla="*/ 4 w 10"/>
                <a:gd name="T35" fmla="*/ 0 h 1"/>
                <a:gd name="T36" fmla="*/ 4 w 10"/>
                <a:gd name="T37" fmla="*/ 0 h 1"/>
                <a:gd name="T38" fmla="*/ 4 w 10"/>
                <a:gd name="T39" fmla="*/ 0 h 1"/>
                <a:gd name="T40" fmla="*/ 4 w 10"/>
                <a:gd name="T41" fmla="*/ 0 h 1"/>
                <a:gd name="T42" fmla="*/ 3 w 10"/>
                <a:gd name="T43" fmla="*/ 0 h 1"/>
                <a:gd name="T44" fmla="*/ 3 w 10"/>
                <a:gd name="T45" fmla="*/ 0 h 1"/>
                <a:gd name="T46" fmla="*/ 2 w 10"/>
                <a:gd name="T47" fmla="*/ 0 h 1"/>
                <a:gd name="T48" fmla="*/ 2 w 10"/>
                <a:gd name="T49" fmla="*/ 0 h 1"/>
                <a:gd name="T50" fmla="*/ 2 w 10"/>
                <a:gd name="T51" fmla="*/ 0 h 1"/>
                <a:gd name="T52" fmla="*/ 2 w 10"/>
                <a:gd name="T53" fmla="*/ 0 h 1"/>
                <a:gd name="T54" fmla="*/ 2 w 10"/>
                <a:gd name="T55" fmla="*/ 0 h 1"/>
                <a:gd name="T56" fmla="*/ 1 w 10"/>
                <a:gd name="T57" fmla="*/ 0 h 1"/>
                <a:gd name="T58" fmla="*/ 0 w 10"/>
                <a:gd name="T59" fmla="*/ 0 h 1"/>
                <a:gd name="T60" fmla="*/ 0 w 10"/>
                <a:gd name="T61" fmla="*/ 0 h 1"/>
                <a:gd name="T62" fmla="*/ 0 w 10"/>
                <a:gd name="T63" fmla="*/ 0 h 1"/>
                <a:gd name="T64" fmla="*/ 0 w 10"/>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 h="1">
                  <a:moveTo>
                    <a:pt x="0" y="0"/>
                  </a:moveTo>
                  <a:lnTo>
                    <a:pt x="1" y="0"/>
                  </a:lnTo>
                  <a:lnTo>
                    <a:pt x="3" y="0"/>
                  </a:lnTo>
                  <a:lnTo>
                    <a:pt x="4" y="0"/>
                  </a:lnTo>
                  <a:lnTo>
                    <a:pt x="5" y="0"/>
                  </a:lnTo>
                  <a:lnTo>
                    <a:pt x="6" y="0"/>
                  </a:lnTo>
                  <a:lnTo>
                    <a:pt x="7" y="0"/>
                  </a:lnTo>
                  <a:lnTo>
                    <a:pt x="9" y="0"/>
                  </a:lnTo>
                  <a:lnTo>
                    <a:pt x="10" y="0"/>
                  </a:lnTo>
                  <a:lnTo>
                    <a:pt x="9" y="0"/>
                  </a:lnTo>
                  <a:lnTo>
                    <a:pt x="7" y="0"/>
                  </a:lnTo>
                  <a:lnTo>
                    <a:pt x="6" y="0"/>
                  </a:lnTo>
                  <a:lnTo>
                    <a:pt x="5" y="0"/>
                  </a:lnTo>
                  <a:lnTo>
                    <a:pt x="4" y="0"/>
                  </a:lnTo>
                  <a:lnTo>
                    <a:pt x="3" y="0"/>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5" name="Freeform 270"/>
            <p:cNvSpPr>
              <a:spLocks/>
            </p:cNvSpPr>
            <p:nvPr/>
          </p:nvSpPr>
          <p:spPr bwMode="auto">
            <a:xfrm>
              <a:off x="2319" y="1775"/>
              <a:ext cx="60" cy="66"/>
            </a:xfrm>
            <a:custGeom>
              <a:avLst/>
              <a:gdLst>
                <a:gd name="T0" fmla="*/ 52 w 120"/>
                <a:gd name="T1" fmla="*/ 0 h 131"/>
                <a:gd name="T2" fmla="*/ 49 w 120"/>
                <a:gd name="T3" fmla="*/ 2 h 131"/>
                <a:gd name="T4" fmla="*/ 46 w 120"/>
                <a:gd name="T5" fmla="*/ 3 h 131"/>
                <a:gd name="T6" fmla="*/ 42 w 120"/>
                <a:gd name="T7" fmla="*/ 5 h 131"/>
                <a:gd name="T8" fmla="*/ 39 w 120"/>
                <a:gd name="T9" fmla="*/ 8 h 131"/>
                <a:gd name="T10" fmla="*/ 37 w 120"/>
                <a:gd name="T11" fmla="*/ 10 h 131"/>
                <a:gd name="T12" fmla="*/ 34 w 120"/>
                <a:gd name="T13" fmla="*/ 11 h 131"/>
                <a:gd name="T14" fmla="*/ 31 w 120"/>
                <a:gd name="T15" fmla="*/ 14 h 131"/>
                <a:gd name="T16" fmla="*/ 28 w 120"/>
                <a:gd name="T17" fmla="*/ 16 h 131"/>
                <a:gd name="T18" fmla="*/ 24 w 120"/>
                <a:gd name="T19" fmla="*/ 18 h 131"/>
                <a:gd name="T20" fmla="*/ 21 w 120"/>
                <a:gd name="T21" fmla="*/ 19 h 131"/>
                <a:gd name="T22" fmla="*/ 22 w 120"/>
                <a:gd name="T23" fmla="*/ 21 h 131"/>
                <a:gd name="T24" fmla="*/ 19 w 120"/>
                <a:gd name="T25" fmla="*/ 23 h 131"/>
                <a:gd name="T26" fmla="*/ 18 w 120"/>
                <a:gd name="T27" fmla="*/ 24 h 131"/>
                <a:gd name="T28" fmla="*/ 16 w 120"/>
                <a:gd name="T29" fmla="*/ 25 h 131"/>
                <a:gd name="T30" fmla="*/ 13 w 120"/>
                <a:gd name="T31" fmla="*/ 27 h 131"/>
                <a:gd name="T32" fmla="*/ 11 w 120"/>
                <a:gd name="T33" fmla="*/ 28 h 131"/>
                <a:gd name="T34" fmla="*/ 10 w 120"/>
                <a:gd name="T35" fmla="*/ 30 h 131"/>
                <a:gd name="T36" fmla="*/ 8 w 120"/>
                <a:gd name="T37" fmla="*/ 32 h 131"/>
                <a:gd name="T38" fmla="*/ 7 w 120"/>
                <a:gd name="T39" fmla="*/ 34 h 131"/>
                <a:gd name="T40" fmla="*/ 6 w 120"/>
                <a:gd name="T41" fmla="*/ 36 h 131"/>
                <a:gd name="T42" fmla="*/ 5 w 120"/>
                <a:gd name="T43" fmla="*/ 37 h 131"/>
                <a:gd name="T44" fmla="*/ 2 w 120"/>
                <a:gd name="T45" fmla="*/ 39 h 131"/>
                <a:gd name="T46" fmla="*/ 1 w 120"/>
                <a:gd name="T47" fmla="*/ 42 h 131"/>
                <a:gd name="T48" fmla="*/ 0 w 120"/>
                <a:gd name="T49" fmla="*/ 45 h 131"/>
                <a:gd name="T50" fmla="*/ 0 w 120"/>
                <a:gd name="T51" fmla="*/ 49 h 131"/>
                <a:gd name="T52" fmla="*/ 0 w 120"/>
                <a:gd name="T53" fmla="*/ 52 h 131"/>
                <a:gd name="T54" fmla="*/ 0 w 120"/>
                <a:gd name="T55" fmla="*/ 56 h 131"/>
                <a:gd name="T56" fmla="*/ 1 w 120"/>
                <a:gd name="T57" fmla="*/ 59 h 131"/>
                <a:gd name="T58" fmla="*/ 2 w 120"/>
                <a:gd name="T59" fmla="*/ 62 h 131"/>
                <a:gd name="T60" fmla="*/ 2 w 120"/>
                <a:gd name="T61" fmla="*/ 64 h 131"/>
                <a:gd name="T62" fmla="*/ 3 w 120"/>
                <a:gd name="T63" fmla="*/ 66 h 131"/>
                <a:gd name="T64" fmla="*/ 3 w 120"/>
                <a:gd name="T65" fmla="*/ 64 h 131"/>
                <a:gd name="T66" fmla="*/ 5 w 120"/>
                <a:gd name="T67" fmla="*/ 63 h 131"/>
                <a:gd name="T68" fmla="*/ 5 w 120"/>
                <a:gd name="T69" fmla="*/ 61 h 131"/>
                <a:gd name="T70" fmla="*/ 6 w 120"/>
                <a:gd name="T71" fmla="*/ 59 h 131"/>
                <a:gd name="T72" fmla="*/ 8 w 120"/>
                <a:gd name="T73" fmla="*/ 57 h 131"/>
                <a:gd name="T74" fmla="*/ 8 w 120"/>
                <a:gd name="T75" fmla="*/ 55 h 131"/>
                <a:gd name="T76" fmla="*/ 9 w 120"/>
                <a:gd name="T77" fmla="*/ 53 h 131"/>
                <a:gd name="T78" fmla="*/ 9 w 120"/>
                <a:gd name="T79" fmla="*/ 51 h 131"/>
                <a:gd name="T80" fmla="*/ 9 w 120"/>
                <a:gd name="T81" fmla="*/ 49 h 131"/>
                <a:gd name="T82" fmla="*/ 9 w 120"/>
                <a:gd name="T83" fmla="*/ 47 h 131"/>
                <a:gd name="T84" fmla="*/ 13 w 120"/>
                <a:gd name="T85" fmla="*/ 41 h 131"/>
                <a:gd name="T86" fmla="*/ 17 w 120"/>
                <a:gd name="T87" fmla="*/ 35 h 131"/>
                <a:gd name="T88" fmla="*/ 21 w 120"/>
                <a:gd name="T89" fmla="*/ 29 h 131"/>
                <a:gd name="T90" fmla="*/ 26 w 120"/>
                <a:gd name="T91" fmla="*/ 24 h 131"/>
                <a:gd name="T92" fmla="*/ 31 w 120"/>
                <a:gd name="T93" fmla="*/ 19 h 131"/>
                <a:gd name="T94" fmla="*/ 36 w 120"/>
                <a:gd name="T95" fmla="*/ 15 h 131"/>
                <a:gd name="T96" fmla="*/ 42 w 120"/>
                <a:gd name="T97" fmla="*/ 11 h 131"/>
                <a:gd name="T98" fmla="*/ 48 w 120"/>
                <a:gd name="T99" fmla="*/ 8 h 131"/>
                <a:gd name="T100" fmla="*/ 54 w 120"/>
                <a:gd name="T101" fmla="*/ 6 h 131"/>
                <a:gd name="T102" fmla="*/ 60 w 120"/>
                <a:gd name="T103" fmla="*/ 5 h 131"/>
                <a:gd name="T104" fmla="*/ 59 w 120"/>
                <a:gd name="T105" fmla="*/ 5 h 131"/>
                <a:gd name="T106" fmla="*/ 58 w 120"/>
                <a:gd name="T107" fmla="*/ 5 h 131"/>
                <a:gd name="T108" fmla="*/ 57 w 120"/>
                <a:gd name="T109" fmla="*/ 5 h 131"/>
                <a:gd name="T110" fmla="*/ 56 w 120"/>
                <a:gd name="T111" fmla="*/ 4 h 131"/>
                <a:gd name="T112" fmla="*/ 55 w 120"/>
                <a:gd name="T113" fmla="*/ 4 h 131"/>
                <a:gd name="T114" fmla="*/ 54 w 120"/>
                <a:gd name="T115" fmla="*/ 3 h 131"/>
                <a:gd name="T116" fmla="*/ 54 w 120"/>
                <a:gd name="T117" fmla="*/ 3 h 131"/>
                <a:gd name="T118" fmla="*/ 52 w 120"/>
                <a:gd name="T119" fmla="*/ 2 h 131"/>
                <a:gd name="T120" fmla="*/ 52 w 120"/>
                <a:gd name="T121" fmla="*/ 2 h 131"/>
                <a:gd name="T122" fmla="*/ 52 w 120"/>
                <a:gd name="T123" fmla="*/ 0 h 131"/>
                <a:gd name="T124" fmla="*/ 52 w 120"/>
                <a:gd name="T125" fmla="*/ 0 h 1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0" h="131">
                  <a:moveTo>
                    <a:pt x="103" y="0"/>
                  </a:moveTo>
                  <a:lnTo>
                    <a:pt x="97" y="3"/>
                  </a:lnTo>
                  <a:lnTo>
                    <a:pt x="91" y="6"/>
                  </a:lnTo>
                  <a:lnTo>
                    <a:pt x="84" y="10"/>
                  </a:lnTo>
                  <a:lnTo>
                    <a:pt x="78" y="15"/>
                  </a:lnTo>
                  <a:lnTo>
                    <a:pt x="73" y="19"/>
                  </a:lnTo>
                  <a:lnTo>
                    <a:pt x="67" y="22"/>
                  </a:lnTo>
                  <a:lnTo>
                    <a:pt x="61" y="27"/>
                  </a:lnTo>
                  <a:lnTo>
                    <a:pt x="55" y="31"/>
                  </a:lnTo>
                  <a:lnTo>
                    <a:pt x="47" y="35"/>
                  </a:lnTo>
                  <a:lnTo>
                    <a:pt x="41" y="38"/>
                  </a:lnTo>
                  <a:lnTo>
                    <a:pt x="43" y="42"/>
                  </a:lnTo>
                  <a:lnTo>
                    <a:pt x="38" y="45"/>
                  </a:lnTo>
                  <a:lnTo>
                    <a:pt x="35" y="47"/>
                  </a:lnTo>
                  <a:lnTo>
                    <a:pt x="31" y="50"/>
                  </a:lnTo>
                  <a:lnTo>
                    <a:pt x="26" y="53"/>
                  </a:lnTo>
                  <a:lnTo>
                    <a:pt x="22" y="56"/>
                  </a:lnTo>
                  <a:lnTo>
                    <a:pt x="19" y="59"/>
                  </a:lnTo>
                  <a:lnTo>
                    <a:pt x="16" y="63"/>
                  </a:lnTo>
                  <a:lnTo>
                    <a:pt x="14" y="67"/>
                  </a:lnTo>
                  <a:lnTo>
                    <a:pt x="11" y="71"/>
                  </a:lnTo>
                  <a:lnTo>
                    <a:pt x="9" y="74"/>
                  </a:lnTo>
                  <a:lnTo>
                    <a:pt x="4" y="78"/>
                  </a:lnTo>
                  <a:lnTo>
                    <a:pt x="1" y="84"/>
                  </a:lnTo>
                  <a:lnTo>
                    <a:pt x="0" y="90"/>
                  </a:lnTo>
                  <a:lnTo>
                    <a:pt x="0" y="97"/>
                  </a:lnTo>
                  <a:lnTo>
                    <a:pt x="0" y="104"/>
                  </a:lnTo>
                  <a:lnTo>
                    <a:pt x="0" y="111"/>
                  </a:lnTo>
                  <a:lnTo>
                    <a:pt x="1" y="118"/>
                  </a:lnTo>
                  <a:lnTo>
                    <a:pt x="3" y="123"/>
                  </a:lnTo>
                  <a:lnTo>
                    <a:pt x="4" y="127"/>
                  </a:lnTo>
                  <a:lnTo>
                    <a:pt x="5" y="131"/>
                  </a:lnTo>
                  <a:lnTo>
                    <a:pt x="6" y="127"/>
                  </a:lnTo>
                  <a:lnTo>
                    <a:pt x="9" y="125"/>
                  </a:lnTo>
                  <a:lnTo>
                    <a:pt x="10" y="121"/>
                  </a:lnTo>
                  <a:lnTo>
                    <a:pt x="12" y="118"/>
                  </a:lnTo>
                  <a:lnTo>
                    <a:pt x="15" y="114"/>
                  </a:lnTo>
                  <a:lnTo>
                    <a:pt x="16" y="110"/>
                  </a:lnTo>
                  <a:lnTo>
                    <a:pt x="17" y="106"/>
                  </a:lnTo>
                  <a:lnTo>
                    <a:pt x="17" y="101"/>
                  </a:lnTo>
                  <a:lnTo>
                    <a:pt x="17" y="98"/>
                  </a:lnTo>
                  <a:lnTo>
                    <a:pt x="17" y="93"/>
                  </a:lnTo>
                  <a:lnTo>
                    <a:pt x="25" y="82"/>
                  </a:lnTo>
                  <a:lnTo>
                    <a:pt x="34" y="69"/>
                  </a:lnTo>
                  <a:lnTo>
                    <a:pt x="42" y="58"/>
                  </a:lnTo>
                  <a:lnTo>
                    <a:pt x="52" y="48"/>
                  </a:lnTo>
                  <a:lnTo>
                    <a:pt x="62" y="38"/>
                  </a:lnTo>
                  <a:lnTo>
                    <a:pt x="72" y="30"/>
                  </a:lnTo>
                  <a:lnTo>
                    <a:pt x="83" y="22"/>
                  </a:lnTo>
                  <a:lnTo>
                    <a:pt x="95" y="16"/>
                  </a:lnTo>
                  <a:lnTo>
                    <a:pt x="108" y="12"/>
                  </a:lnTo>
                  <a:lnTo>
                    <a:pt x="120" y="9"/>
                  </a:lnTo>
                  <a:lnTo>
                    <a:pt x="118" y="9"/>
                  </a:lnTo>
                  <a:lnTo>
                    <a:pt x="115" y="9"/>
                  </a:lnTo>
                  <a:lnTo>
                    <a:pt x="113" y="9"/>
                  </a:lnTo>
                  <a:lnTo>
                    <a:pt x="112" y="7"/>
                  </a:lnTo>
                  <a:lnTo>
                    <a:pt x="109" y="7"/>
                  </a:lnTo>
                  <a:lnTo>
                    <a:pt x="108" y="6"/>
                  </a:lnTo>
                  <a:lnTo>
                    <a:pt x="107" y="5"/>
                  </a:lnTo>
                  <a:lnTo>
                    <a:pt x="104" y="4"/>
                  </a:lnTo>
                  <a:lnTo>
                    <a:pt x="104" y="3"/>
                  </a:lnTo>
                  <a:lnTo>
                    <a:pt x="10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6" name="Freeform 271"/>
            <p:cNvSpPr>
              <a:spLocks noEditPoints="1"/>
            </p:cNvSpPr>
            <p:nvPr/>
          </p:nvSpPr>
          <p:spPr bwMode="auto">
            <a:xfrm>
              <a:off x="2383" y="1429"/>
              <a:ext cx="404" cy="415"/>
            </a:xfrm>
            <a:custGeom>
              <a:avLst/>
              <a:gdLst>
                <a:gd name="T0" fmla="*/ 309 w 807"/>
                <a:gd name="T1" fmla="*/ 398 h 828"/>
                <a:gd name="T2" fmla="*/ 260 w 807"/>
                <a:gd name="T3" fmla="*/ 246 h 828"/>
                <a:gd name="T4" fmla="*/ 262 w 807"/>
                <a:gd name="T5" fmla="*/ 80 h 828"/>
                <a:gd name="T6" fmla="*/ 259 w 807"/>
                <a:gd name="T7" fmla="*/ 58 h 828"/>
                <a:gd name="T8" fmla="*/ 229 w 807"/>
                <a:gd name="T9" fmla="*/ 131 h 828"/>
                <a:gd name="T10" fmla="*/ 226 w 807"/>
                <a:gd name="T11" fmla="*/ 160 h 828"/>
                <a:gd name="T12" fmla="*/ 224 w 807"/>
                <a:gd name="T13" fmla="*/ 163 h 828"/>
                <a:gd name="T14" fmla="*/ 234 w 807"/>
                <a:gd name="T15" fmla="*/ 180 h 828"/>
                <a:gd name="T16" fmla="*/ 237 w 807"/>
                <a:gd name="T17" fmla="*/ 171 h 828"/>
                <a:gd name="T18" fmla="*/ 242 w 807"/>
                <a:gd name="T19" fmla="*/ 166 h 828"/>
                <a:gd name="T20" fmla="*/ 244 w 807"/>
                <a:gd name="T21" fmla="*/ 169 h 828"/>
                <a:gd name="T22" fmla="*/ 245 w 807"/>
                <a:gd name="T23" fmla="*/ 189 h 828"/>
                <a:gd name="T24" fmla="*/ 247 w 807"/>
                <a:gd name="T25" fmla="*/ 182 h 828"/>
                <a:gd name="T26" fmla="*/ 252 w 807"/>
                <a:gd name="T27" fmla="*/ 165 h 828"/>
                <a:gd name="T28" fmla="*/ 247 w 807"/>
                <a:gd name="T29" fmla="*/ 161 h 828"/>
                <a:gd name="T30" fmla="*/ 251 w 807"/>
                <a:gd name="T31" fmla="*/ 158 h 828"/>
                <a:gd name="T32" fmla="*/ 245 w 807"/>
                <a:gd name="T33" fmla="*/ 224 h 828"/>
                <a:gd name="T34" fmla="*/ 242 w 807"/>
                <a:gd name="T35" fmla="*/ 210 h 828"/>
                <a:gd name="T36" fmla="*/ 239 w 807"/>
                <a:gd name="T37" fmla="*/ 186 h 828"/>
                <a:gd name="T38" fmla="*/ 228 w 807"/>
                <a:gd name="T39" fmla="*/ 208 h 828"/>
                <a:gd name="T40" fmla="*/ 210 w 807"/>
                <a:gd name="T41" fmla="*/ 184 h 828"/>
                <a:gd name="T42" fmla="*/ 213 w 807"/>
                <a:gd name="T43" fmla="*/ 168 h 828"/>
                <a:gd name="T44" fmla="*/ 210 w 807"/>
                <a:gd name="T45" fmla="*/ 212 h 828"/>
                <a:gd name="T46" fmla="*/ 208 w 807"/>
                <a:gd name="T47" fmla="*/ 228 h 828"/>
                <a:gd name="T48" fmla="*/ 211 w 807"/>
                <a:gd name="T49" fmla="*/ 232 h 828"/>
                <a:gd name="T50" fmla="*/ 215 w 807"/>
                <a:gd name="T51" fmla="*/ 222 h 828"/>
                <a:gd name="T52" fmla="*/ 230 w 807"/>
                <a:gd name="T53" fmla="*/ 230 h 828"/>
                <a:gd name="T54" fmla="*/ 224 w 807"/>
                <a:gd name="T55" fmla="*/ 235 h 828"/>
                <a:gd name="T56" fmla="*/ 226 w 807"/>
                <a:gd name="T57" fmla="*/ 241 h 828"/>
                <a:gd name="T58" fmla="*/ 237 w 807"/>
                <a:gd name="T59" fmla="*/ 260 h 828"/>
                <a:gd name="T60" fmla="*/ 219 w 807"/>
                <a:gd name="T61" fmla="*/ 268 h 828"/>
                <a:gd name="T62" fmla="*/ 206 w 807"/>
                <a:gd name="T63" fmla="*/ 251 h 828"/>
                <a:gd name="T64" fmla="*/ 189 w 807"/>
                <a:gd name="T65" fmla="*/ 138 h 828"/>
                <a:gd name="T66" fmla="*/ 145 w 807"/>
                <a:gd name="T67" fmla="*/ 75 h 828"/>
                <a:gd name="T68" fmla="*/ 166 w 807"/>
                <a:gd name="T69" fmla="*/ 171 h 828"/>
                <a:gd name="T70" fmla="*/ 170 w 807"/>
                <a:gd name="T71" fmla="*/ 197 h 828"/>
                <a:gd name="T72" fmla="*/ 165 w 807"/>
                <a:gd name="T73" fmla="*/ 196 h 828"/>
                <a:gd name="T74" fmla="*/ 159 w 807"/>
                <a:gd name="T75" fmla="*/ 194 h 828"/>
                <a:gd name="T76" fmla="*/ 158 w 807"/>
                <a:gd name="T77" fmla="*/ 200 h 828"/>
                <a:gd name="T78" fmla="*/ 154 w 807"/>
                <a:gd name="T79" fmla="*/ 249 h 828"/>
                <a:gd name="T80" fmla="*/ 77 w 807"/>
                <a:gd name="T81" fmla="*/ 390 h 828"/>
                <a:gd name="T82" fmla="*/ 11 w 807"/>
                <a:gd name="T83" fmla="*/ 353 h 828"/>
                <a:gd name="T84" fmla="*/ 10 w 807"/>
                <a:gd name="T85" fmla="*/ 356 h 828"/>
                <a:gd name="T86" fmla="*/ 90 w 807"/>
                <a:gd name="T87" fmla="*/ 402 h 828"/>
                <a:gd name="T88" fmla="*/ 96 w 807"/>
                <a:gd name="T89" fmla="*/ 389 h 828"/>
                <a:gd name="T90" fmla="*/ 145 w 807"/>
                <a:gd name="T91" fmla="*/ 312 h 828"/>
                <a:gd name="T92" fmla="*/ 183 w 807"/>
                <a:gd name="T93" fmla="*/ 331 h 828"/>
                <a:gd name="T94" fmla="*/ 250 w 807"/>
                <a:gd name="T95" fmla="*/ 326 h 828"/>
                <a:gd name="T96" fmla="*/ 276 w 807"/>
                <a:gd name="T97" fmla="*/ 323 h 828"/>
                <a:gd name="T98" fmla="*/ 294 w 807"/>
                <a:gd name="T99" fmla="*/ 411 h 828"/>
                <a:gd name="T100" fmla="*/ 370 w 807"/>
                <a:gd name="T101" fmla="*/ 390 h 828"/>
                <a:gd name="T102" fmla="*/ 403 w 807"/>
                <a:gd name="T103" fmla="*/ 375 h 828"/>
                <a:gd name="T104" fmla="*/ 250 w 807"/>
                <a:gd name="T105" fmla="*/ 155 h 828"/>
                <a:gd name="T106" fmla="*/ 256 w 807"/>
                <a:gd name="T107" fmla="*/ 152 h 828"/>
                <a:gd name="T108" fmla="*/ 254 w 807"/>
                <a:gd name="T109" fmla="*/ 156 h 828"/>
                <a:gd name="T110" fmla="*/ 229 w 807"/>
                <a:gd name="T111" fmla="*/ 223 h 828"/>
                <a:gd name="T112" fmla="*/ 224 w 807"/>
                <a:gd name="T113" fmla="*/ 212 h 828"/>
                <a:gd name="T114" fmla="*/ 215 w 807"/>
                <a:gd name="T115" fmla="*/ 219 h 828"/>
                <a:gd name="T116" fmla="*/ 217 w 807"/>
                <a:gd name="T117" fmla="*/ 214 h 828"/>
                <a:gd name="T118" fmla="*/ 229 w 807"/>
                <a:gd name="T119" fmla="*/ 211 h 828"/>
                <a:gd name="T120" fmla="*/ 230 w 807"/>
                <a:gd name="T121" fmla="*/ 223 h 8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7" h="828">
                  <a:moveTo>
                    <a:pt x="805" y="741"/>
                  </a:moveTo>
                  <a:lnTo>
                    <a:pt x="787" y="749"/>
                  </a:lnTo>
                  <a:lnTo>
                    <a:pt x="766" y="754"/>
                  </a:lnTo>
                  <a:lnTo>
                    <a:pt x="745" y="760"/>
                  </a:lnTo>
                  <a:lnTo>
                    <a:pt x="724" y="765"/>
                  </a:lnTo>
                  <a:lnTo>
                    <a:pt x="702" y="770"/>
                  </a:lnTo>
                  <a:lnTo>
                    <a:pt x="680" y="776"/>
                  </a:lnTo>
                  <a:lnTo>
                    <a:pt x="659" y="781"/>
                  </a:lnTo>
                  <a:lnTo>
                    <a:pt x="639" y="788"/>
                  </a:lnTo>
                  <a:lnTo>
                    <a:pt x="618" y="795"/>
                  </a:lnTo>
                  <a:lnTo>
                    <a:pt x="598" y="804"/>
                  </a:lnTo>
                  <a:lnTo>
                    <a:pt x="587" y="780"/>
                  </a:lnTo>
                  <a:lnTo>
                    <a:pt x="583" y="744"/>
                  </a:lnTo>
                  <a:lnTo>
                    <a:pt x="577" y="707"/>
                  </a:lnTo>
                  <a:lnTo>
                    <a:pt x="569" y="671"/>
                  </a:lnTo>
                  <a:lnTo>
                    <a:pt x="560" y="634"/>
                  </a:lnTo>
                  <a:lnTo>
                    <a:pt x="550" y="597"/>
                  </a:lnTo>
                  <a:lnTo>
                    <a:pt x="540" y="561"/>
                  </a:lnTo>
                  <a:lnTo>
                    <a:pt x="530" y="525"/>
                  </a:lnTo>
                  <a:lnTo>
                    <a:pt x="520" y="491"/>
                  </a:lnTo>
                  <a:lnTo>
                    <a:pt x="513" y="456"/>
                  </a:lnTo>
                  <a:lnTo>
                    <a:pt x="507" y="424"/>
                  </a:lnTo>
                  <a:lnTo>
                    <a:pt x="509" y="390"/>
                  </a:lnTo>
                  <a:lnTo>
                    <a:pt x="513" y="357"/>
                  </a:lnTo>
                  <a:lnTo>
                    <a:pt x="515" y="324"/>
                  </a:lnTo>
                  <a:lnTo>
                    <a:pt x="517" y="292"/>
                  </a:lnTo>
                  <a:lnTo>
                    <a:pt x="519" y="258"/>
                  </a:lnTo>
                  <a:lnTo>
                    <a:pt x="520" y="226"/>
                  </a:lnTo>
                  <a:lnTo>
                    <a:pt x="522" y="193"/>
                  </a:lnTo>
                  <a:lnTo>
                    <a:pt x="523" y="159"/>
                  </a:lnTo>
                  <a:lnTo>
                    <a:pt x="523" y="126"/>
                  </a:lnTo>
                  <a:lnTo>
                    <a:pt x="522" y="91"/>
                  </a:lnTo>
                  <a:lnTo>
                    <a:pt x="519" y="94"/>
                  </a:lnTo>
                  <a:lnTo>
                    <a:pt x="518" y="97"/>
                  </a:lnTo>
                  <a:lnTo>
                    <a:pt x="518" y="101"/>
                  </a:lnTo>
                  <a:lnTo>
                    <a:pt x="518" y="104"/>
                  </a:lnTo>
                  <a:lnTo>
                    <a:pt x="518" y="107"/>
                  </a:lnTo>
                  <a:lnTo>
                    <a:pt x="518" y="110"/>
                  </a:lnTo>
                  <a:lnTo>
                    <a:pt x="518" y="112"/>
                  </a:lnTo>
                  <a:lnTo>
                    <a:pt x="517" y="115"/>
                  </a:lnTo>
                  <a:lnTo>
                    <a:pt x="514" y="117"/>
                  </a:lnTo>
                  <a:lnTo>
                    <a:pt x="509" y="118"/>
                  </a:lnTo>
                  <a:lnTo>
                    <a:pt x="503" y="136"/>
                  </a:lnTo>
                  <a:lnTo>
                    <a:pt x="497" y="153"/>
                  </a:lnTo>
                  <a:lnTo>
                    <a:pt x="491" y="172"/>
                  </a:lnTo>
                  <a:lnTo>
                    <a:pt x="484" y="189"/>
                  </a:lnTo>
                  <a:lnTo>
                    <a:pt x="478" y="207"/>
                  </a:lnTo>
                  <a:lnTo>
                    <a:pt x="472" y="226"/>
                  </a:lnTo>
                  <a:lnTo>
                    <a:pt x="465" y="243"/>
                  </a:lnTo>
                  <a:lnTo>
                    <a:pt x="457" y="262"/>
                  </a:lnTo>
                  <a:lnTo>
                    <a:pt x="450" y="279"/>
                  </a:lnTo>
                  <a:lnTo>
                    <a:pt x="441" y="296"/>
                  </a:lnTo>
                  <a:lnTo>
                    <a:pt x="447" y="303"/>
                  </a:lnTo>
                  <a:lnTo>
                    <a:pt x="450" y="304"/>
                  </a:lnTo>
                  <a:lnTo>
                    <a:pt x="452" y="306"/>
                  </a:lnTo>
                  <a:lnTo>
                    <a:pt x="453" y="309"/>
                  </a:lnTo>
                  <a:lnTo>
                    <a:pt x="453" y="311"/>
                  </a:lnTo>
                  <a:lnTo>
                    <a:pt x="453" y="315"/>
                  </a:lnTo>
                  <a:lnTo>
                    <a:pt x="452" y="317"/>
                  </a:lnTo>
                  <a:lnTo>
                    <a:pt x="451" y="320"/>
                  </a:lnTo>
                  <a:lnTo>
                    <a:pt x="450" y="322"/>
                  </a:lnTo>
                  <a:lnTo>
                    <a:pt x="448" y="325"/>
                  </a:lnTo>
                  <a:lnTo>
                    <a:pt x="447" y="326"/>
                  </a:lnTo>
                  <a:lnTo>
                    <a:pt x="448" y="330"/>
                  </a:lnTo>
                  <a:lnTo>
                    <a:pt x="451" y="335"/>
                  </a:lnTo>
                  <a:lnTo>
                    <a:pt x="455" y="340"/>
                  </a:lnTo>
                  <a:lnTo>
                    <a:pt x="458" y="345"/>
                  </a:lnTo>
                  <a:lnTo>
                    <a:pt x="463" y="350"/>
                  </a:lnTo>
                  <a:lnTo>
                    <a:pt x="466" y="355"/>
                  </a:lnTo>
                  <a:lnTo>
                    <a:pt x="468" y="360"/>
                  </a:lnTo>
                  <a:lnTo>
                    <a:pt x="470" y="365"/>
                  </a:lnTo>
                  <a:lnTo>
                    <a:pt x="468" y="369"/>
                  </a:lnTo>
                  <a:lnTo>
                    <a:pt x="465" y="374"/>
                  </a:lnTo>
                  <a:lnTo>
                    <a:pt x="468" y="383"/>
                  </a:lnTo>
                  <a:lnTo>
                    <a:pt x="468" y="376"/>
                  </a:lnTo>
                  <a:lnTo>
                    <a:pt x="470" y="369"/>
                  </a:lnTo>
                  <a:lnTo>
                    <a:pt x="471" y="362"/>
                  </a:lnTo>
                  <a:lnTo>
                    <a:pt x="472" y="355"/>
                  </a:lnTo>
                  <a:lnTo>
                    <a:pt x="473" y="348"/>
                  </a:lnTo>
                  <a:lnTo>
                    <a:pt x="474" y="341"/>
                  </a:lnTo>
                  <a:lnTo>
                    <a:pt x="476" y="335"/>
                  </a:lnTo>
                  <a:lnTo>
                    <a:pt x="477" y="327"/>
                  </a:lnTo>
                  <a:lnTo>
                    <a:pt x="478" y="321"/>
                  </a:lnTo>
                  <a:lnTo>
                    <a:pt x="479" y="314"/>
                  </a:lnTo>
                  <a:lnTo>
                    <a:pt x="481" y="316"/>
                  </a:lnTo>
                  <a:lnTo>
                    <a:pt x="482" y="320"/>
                  </a:lnTo>
                  <a:lnTo>
                    <a:pt x="482" y="322"/>
                  </a:lnTo>
                  <a:lnTo>
                    <a:pt x="483" y="326"/>
                  </a:lnTo>
                  <a:lnTo>
                    <a:pt x="483" y="329"/>
                  </a:lnTo>
                  <a:lnTo>
                    <a:pt x="483" y="332"/>
                  </a:lnTo>
                  <a:lnTo>
                    <a:pt x="483" y="336"/>
                  </a:lnTo>
                  <a:lnTo>
                    <a:pt x="483" y="340"/>
                  </a:lnTo>
                  <a:lnTo>
                    <a:pt x="483" y="343"/>
                  </a:lnTo>
                  <a:lnTo>
                    <a:pt x="483" y="346"/>
                  </a:lnTo>
                  <a:lnTo>
                    <a:pt x="483" y="345"/>
                  </a:lnTo>
                  <a:lnTo>
                    <a:pt x="483" y="343"/>
                  </a:lnTo>
                  <a:lnTo>
                    <a:pt x="484" y="342"/>
                  </a:lnTo>
                  <a:lnTo>
                    <a:pt x="484" y="341"/>
                  </a:lnTo>
                  <a:lnTo>
                    <a:pt x="486" y="339"/>
                  </a:lnTo>
                  <a:lnTo>
                    <a:pt x="487" y="337"/>
                  </a:lnTo>
                  <a:lnTo>
                    <a:pt x="487" y="336"/>
                  </a:lnTo>
                  <a:lnTo>
                    <a:pt x="488" y="335"/>
                  </a:lnTo>
                  <a:lnTo>
                    <a:pt x="488" y="334"/>
                  </a:lnTo>
                  <a:lnTo>
                    <a:pt x="489" y="332"/>
                  </a:lnTo>
                  <a:lnTo>
                    <a:pt x="491" y="339"/>
                  </a:lnTo>
                  <a:lnTo>
                    <a:pt x="492" y="346"/>
                  </a:lnTo>
                  <a:lnTo>
                    <a:pt x="492" y="353"/>
                  </a:lnTo>
                  <a:lnTo>
                    <a:pt x="491" y="361"/>
                  </a:lnTo>
                  <a:lnTo>
                    <a:pt x="491" y="369"/>
                  </a:lnTo>
                  <a:lnTo>
                    <a:pt x="489" y="377"/>
                  </a:lnTo>
                  <a:lnTo>
                    <a:pt x="489" y="383"/>
                  </a:lnTo>
                  <a:lnTo>
                    <a:pt x="488" y="390"/>
                  </a:lnTo>
                  <a:lnTo>
                    <a:pt x="488" y="397"/>
                  </a:lnTo>
                  <a:lnTo>
                    <a:pt x="489" y="403"/>
                  </a:lnTo>
                  <a:lnTo>
                    <a:pt x="489" y="397"/>
                  </a:lnTo>
                  <a:lnTo>
                    <a:pt x="489" y="389"/>
                  </a:lnTo>
                  <a:lnTo>
                    <a:pt x="491" y="383"/>
                  </a:lnTo>
                  <a:lnTo>
                    <a:pt x="492" y="377"/>
                  </a:lnTo>
                  <a:lnTo>
                    <a:pt x="493" y="371"/>
                  </a:lnTo>
                  <a:lnTo>
                    <a:pt x="493" y="363"/>
                  </a:lnTo>
                  <a:lnTo>
                    <a:pt x="494" y="357"/>
                  </a:lnTo>
                  <a:lnTo>
                    <a:pt x="496" y="351"/>
                  </a:lnTo>
                  <a:lnTo>
                    <a:pt x="494" y="345"/>
                  </a:lnTo>
                  <a:lnTo>
                    <a:pt x="494" y="339"/>
                  </a:lnTo>
                  <a:lnTo>
                    <a:pt x="504" y="339"/>
                  </a:lnTo>
                  <a:lnTo>
                    <a:pt x="504" y="336"/>
                  </a:lnTo>
                  <a:lnTo>
                    <a:pt x="504" y="335"/>
                  </a:lnTo>
                  <a:lnTo>
                    <a:pt x="504" y="334"/>
                  </a:lnTo>
                  <a:lnTo>
                    <a:pt x="504" y="331"/>
                  </a:lnTo>
                  <a:lnTo>
                    <a:pt x="504" y="330"/>
                  </a:lnTo>
                  <a:lnTo>
                    <a:pt x="504" y="329"/>
                  </a:lnTo>
                  <a:lnTo>
                    <a:pt x="505" y="327"/>
                  </a:lnTo>
                  <a:lnTo>
                    <a:pt x="505" y="326"/>
                  </a:lnTo>
                  <a:lnTo>
                    <a:pt x="507" y="325"/>
                  </a:lnTo>
                  <a:lnTo>
                    <a:pt x="507" y="324"/>
                  </a:lnTo>
                  <a:lnTo>
                    <a:pt x="498" y="324"/>
                  </a:lnTo>
                  <a:lnTo>
                    <a:pt x="497" y="324"/>
                  </a:lnTo>
                  <a:lnTo>
                    <a:pt x="496" y="324"/>
                  </a:lnTo>
                  <a:lnTo>
                    <a:pt x="494" y="324"/>
                  </a:lnTo>
                  <a:lnTo>
                    <a:pt x="494" y="322"/>
                  </a:lnTo>
                  <a:lnTo>
                    <a:pt x="493" y="322"/>
                  </a:lnTo>
                  <a:lnTo>
                    <a:pt x="492" y="321"/>
                  </a:lnTo>
                  <a:lnTo>
                    <a:pt x="492" y="320"/>
                  </a:lnTo>
                  <a:lnTo>
                    <a:pt x="492" y="319"/>
                  </a:lnTo>
                  <a:lnTo>
                    <a:pt x="492" y="317"/>
                  </a:lnTo>
                  <a:lnTo>
                    <a:pt x="494" y="317"/>
                  </a:lnTo>
                  <a:lnTo>
                    <a:pt x="497" y="317"/>
                  </a:lnTo>
                  <a:lnTo>
                    <a:pt x="499" y="317"/>
                  </a:lnTo>
                  <a:lnTo>
                    <a:pt x="502" y="316"/>
                  </a:lnTo>
                  <a:lnTo>
                    <a:pt x="504" y="316"/>
                  </a:lnTo>
                  <a:lnTo>
                    <a:pt x="507" y="315"/>
                  </a:lnTo>
                  <a:lnTo>
                    <a:pt x="509" y="315"/>
                  </a:lnTo>
                  <a:lnTo>
                    <a:pt x="512" y="315"/>
                  </a:lnTo>
                  <a:lnTo>
                    <a:pt x="513" y="316"/>
                  </a:lnTo>
                  <a:lnTo>
                    <a:pt x="515" y="317"/>
                  </a:lnTo>
                  <a:lnTo>
                    <a:pt x="500" y="460"/>
                  </a:lnTo>
                  <a:lnTo>
                    <a:pt x="496" y="456"/>
                  </a:lnTo>
                  <a:lnTo>
                    <a:pt x="492" y="451"/>
                  </a:lnTo>
                  <a:lnTo>
                    <a:pt x="489" y="446"/>
                  </a:lnTo>
                  <a:lnTo>
                    <a:pt x="488" y="441"/>
                  </a:lnTo>
                  <a:lnTo>
                    <a:pt x="487" y="435"/>
                  </a:lnTo>
                  <a:lnTo>
                    <a:pt x="487" y="429"/>
                  </a:lnTo>
                  <a:lnTo>
                    <a:pt x="487" y="423"/>
                  </a:lnTo>
                  <a:lnTo>
                    <a:pt x="487" y="418"/>
                  </a:lnTo>
                  <a:lnTo>
                    <a:pt x="487" y="413"/>
                  </a:lnTo>
                  <a:lnTo>
                    <a:pt x="486" y="409"/>
                  </a:lnTo>
                  <a:lnTo>
                    <a:pt x="486" y="413"/>
                  </a:lnTo>
                  <a:lnTo>
                    <a:pt x="484" y="415"/>
                  </a:lnTo>
                  <a:lnTo>
                    <a:pt x="483" y="418"/>
                  </a:lnTo>
                  <a:lnTo>
                    <a:pt x="482" y="420"/>
                  </a:lnTo>
                  <a:lnTo>
                    <a:pt x="481" y="423"/>
                  </a:lnTo>
                  <a:lnTo>
                    <a:pt x="479" y="425"/>
                  </a:lnTo>
                  <a:lnTo>
                    <a:pt x="477" y="426"/>
                  </a:lnTo>
                  <a:lnTo>
                    <a:pt x="474" y="428"/>
                  </a:lnTo>
                  <a:lnTo>
                    <a:pt x="473" y="429"/>
                  </a:lnTo>
                  <a:lnTo>
                    <a:pt x="471" y="430"/>
                  </a:lnTo>
                  <a:lnTo>
                    <a:pt x="479" y="362"/>
                  </a:lnTo>
                  <a:lnTo>
                    <a:pt x="478" y="367"/>
                  </a:lnTo>
                  <a:lnTo>
                    <a:pt x="477" y="372"/>
                  </a:lnTo>
                  <a:lnTo>
                    <a:pt x="477" y="377"/>
                  </a:lnTo>
                  <a:lnTo>
                    <a:pt x="476" y="383"/>
                  </a:lnTo>
                  <a:lnTo>
                    <a:pt x="476" y="388"/>
                  </a:lnTo>
                  <a:lnTo>
                    <a:pt x="474" y="393"/>
                  </a:lnTo>
                  <a:lnTo>
                    <a:pt x="473" y="398"/>
                  </a:lnTo>
                  <a:lnTo>
                    <a:pt x="471" y="402"/>
                  </a:lnTo>
                  <a:lnTo>
                    <a:pt x="468" y="405"/>
                  </a:lnTo>
                  <a:lnTo>
                    <a:pt x="465" y="409"/>
                  </a:lnTo>
                  <a:lnTo>
                    <a:pt x="462" y="407"/>
                  </a:lnTo>
                  <a:lnTo>
                    <a:pt x="456" y="415"/>
                  </a:lnTo>
                  <a:lnTo>
                    <a:pt x="447" y="415"/>
                  </a:lnTo>
                  <a:lnTo>
                    <a:pt x="440" y="414"/>
                  </a:lnTo>
                  <a:lnTo>
                    <a:pt x="435" y="409"/>
                  </a:lnTo>
                  <a:lnTo>
                    <a:pt x="431" y="404"/>
                  </a:lnTo>
                  <a:lnTo>
                    <a:pt x="429" y="398"/>
                  </a:lnTo>
                  <a:lnTo>
                    <a:pt x="427" y="390"/>
                  </a:lnTo>
                  <a:lnTo>
                    <a:pt x="426" y="384"/>
                  </a:lnTo>
                  <a:lnTo>
                    <a:pt x="424" y="377"/>
                  </a:lnTo>
                  <a:lnTo>
                    <a:pt x="422" y="372"/>
                  </a:lnTo>
                  <a:lnTo>
                    <a:pt x="420" y="368"/>
                  </a:lnTo>
                  <a:lnTo>
                    <a:pt x="417" y="365"/>
                  </a:lnTo>
                  <a:lnTo>
                    <a:pt x="417" y="361"/>
                  </a:lnTo>
                  <a:lnTo>
                    <a:pt x="417" y="356"/>
                  </a:lnTo>
                  <a:lnTo>
                    <a:pt x="417" y="352"/>
                  </a:lnTo>
                  <a:lnTo>
                    <a:pt x="419" y="348"/>
                  </a:lnTo>
                  <a:lnTo>
                    <a:pt x="420" y="345"/>
                  </a:lnTo>
                  <a:lnTo>
                    <a:pt x="422" y="342"/>
                  </a:lnTo>
                  <a:lnTo>
                    <a:pt x="424" y="339"/>
                  </a:lnTo>
                  <a:lnTo>
                    <a:pt x="425" y="336"/>
                  </a:lnTo>
                  <a:lnTo>
                    <a:pt x="426" y="335"/>
                  </a:lnTo>
                  <a:lnTo>
                    <a:pt x="417" y="326"/>
                  </a:lnTo>
                  <a:lnTo>
                    <a:pt x="415" y="337"/>
                  </a:lnTo>
                  <a:lnTo>
                    <a:pt x="415" y="348"/>
                  </a:lnTo>
                  <a:lnTo>
                    <a:pt x="415" y="360"/>
                  </a:lnTo>
                  <a:lnTo>
                    <a:pt x="415" y="371"/>
                  </a:lnTo>
                  <a:lnTo>
                    <a:pt x="416" y="382"/>
                  </a:lnTo>
                  <a:lnTo>
                    <a:pt x="417" y="393"/>
                  </a:lnTo>
                  <a:lnTo>
                    <a:pt x="417" y="404"/>
                  </a:lnTo>
                  <a:lnTo>
                    <a:pt x="419" y="414"/>
                  </a:lnTo>
                  <a:lnTo>
                    <a:pt x="419" y="423"/>
                  </a:lnTo>
                  <a:lnTo>
                    <a:pt x="417" y="430"/>
                  </a:lnTo>
                  <a:lnTo>
                    <a:pt x="417" y="433"/>
                  </a:lnTo>
                  <a:lnTo>
                    <a:pt x="419" y="436"/>
                  </a:lnTo>
                  <a:lnTo>
                    <a:pt x="420" y="439"/>
                  </a:lnTo>
                  <a:lnTo>
                    <a:pt x="420" y="441"/>
                  </a:lnTo>
                  <a:lnTo>
                    <a:pt x="420" y="444"/>
                  </a:lnTo>
                  <a:lnTo>
                    <a:pt x="420" y="446"/>
                  </a:lnTo>
                  <a:lnTo>
                    <a:pt x="419" y="450"/>
                  </a:lnTo>
                  <a:lnTo>
                    <a:pt x="417" y="452"/>
                  </a:lnTo>
                  <a:lnTo>
                    <a:pt x="415" y="455"/>
                  </a:lnTo>
                  <a:lnTo>
                    <a:pt x="411" y="457"/>
                  </a:lnTo>
                  <a:lnTo>
                    <a:pt x="420" y="454"/>
                  </a:lnTo>
                  <a:lnTo>
                    <a:pt x="426" y="517"/>
                  </a:lnTo>
                  <a:lnTo>
                    <a:pt x="432" y="509"/>
                  </a:lnTo>
                  <a:lnTo>
                    <a:pt x="435" y="501"/>
                  </a:lnTo>
                  <a:lnTo>
                    <a:pt x="434" y="493"/>
                  </a:lnTo>
                  <a:lnTo>
                    <a:pt x="432" y="486"/>
                  </a:lnTo>
                  <a:lnTo>
                    <a:pt x="429" y="478"/>
                  </a:lnTo>
                  <a:lnTo>
                    <a:pt x="425" y="471"/>
                  </a:lnTo>
                  <a:lnTo>
                    <a:pt x="422" y="462"/>
                  </a:lnTo>
                  <a:lnTo>
                    <a:pt x="421" y="455"/>
                  </a:lnTo>
                  <a:lnTo>
                    <a:pt x="422" y="446"/>
                  </a:lnTo>
                  <a:lnTo>
                    <a:pt x="426" y="439"/>
                  </a:lnTo>
                  <a:lnTo>
                    <a:pt x="427" y="440"/>
                  </a:lnTo>
                  <a:lnTo>
                    <a:pt x="427" y="441"/>
                  </a:lnTo>
                  <a:lnTo>
                    <a:pt x="429" y="441"/>
                  </a:lnTo>
                  <a:lnTo>
                    <a:pt x="429" y="442"/>
                  </a:lnTo>
                  <a:lnTo>
                    <a:pt x="430" y="444"/>
                  </a:lnTo>
                  <a:lnTo>
                    <a:pt x="430" y="445"/>
                  </a:lnTo>
                  <a:lnTo>
                    <a:pt x="435" y="446"/>
                  </a:lnTo>
                  <a:lnTo>
                    <a:pt x="441" y="446"/>
                  </a:lnTo>
                  <a:lnTo>
                    <a:pt x="445" y="447"/>
                  </a:lnTo>
                  <a:lnTo>
                    <a:pt x="450" y="450"/>
                  </a:lnTo>
                  <a:lnTo>
                    <a:pt x="453" y="452"/>
                  </a:lnTo>
                  <a:lnTo>
                    <a:pt x="457" y="455"/>
                  </a:lnTo>
                  <a:lnTo>
                    <a:pt x="460" y="459"/>
                  </a:lnTo>
                  <a:lnTo>
                    <a:pt x="463" y="463"/>
                  </a:lnTo>
                  <a:lnTo>
                    <a:pt x="467" y="470"/>
                  </a:lnTo>
                  <a:lnTo>
                    <a:pt x="471" y="477"/>
                  </a:lnTo>
                  <a:lnTo>
                    <a:pt x="468" y="477"/>
                  </a:lnTo>
                  <a:lnTo>
                    <a:pt x="466" y="476"/>
                  </a:lnTo>
                  <a:lnTo>
                    <a:pt x="463" y="475"/>
                  </a:lnTo>
                  <a:lnTo>
                    <a:pt x="460" y="473"/>
                  </a:lnTo>
                  <a:lnTo>
                    <a:pt x="456" y="471"/>
                  </a:lnTo>
                  <a:lnTo>
                    <a:pt x="451" y="470"/>
                  </a:lnTo>
                  <a:lnTo>
                    <a:pt x="447" y="468"/>
                  </a:lnTo>
                  <a:lnTo>
                    <a:pt x="443" y="467"/>
                  </a:lnTo>
                  <a:lnTo>
                    <a:pt x="439" y="466"/>
                  </a:lnTo>
                  <a:lnTo>
                    <a:pt x="435" y="466"/>
                  </a:lnTo>
                  <a:lnTo>
                    <a:pt x="437" y="473"/>
                  </a:lnTo>
                  <a:lnTo>
                    <a:pt x="439" y="478"/>
                  </a:lnTo>
                  <a:lnTo>
                    <a:pt x="441" y="481"/>
                  </a:lnTo>
                  <a:lnTo>
                    <a:pt x="443" y="482"/>
                  </a:lnTo>
                  <a:lnTo>
                    <a:pt x="447" y="482"/>
                  </a:lnTo>
                  <a:lnTo>
                    <a:pt x="448" y="481"/>
                  </a:lnTo>
                  <a:lnTo>
                    <a:pt x="451" y="480"/>
                  </a:lnTo>
                  <a:lnTo>
                    <a:pt x="453" y="480"/>
                  </a:lnTo>
                  <a:lnTo>
                    <a:pt x="455" y="481"/>
                  </a:lnTo>
                  <a:lnTo>
                    <a:pt x="456" y="483"/>
                  </a:lnTo>
                  <a:lnTo>
                    <a:pt x="458" y="487"/>
                  </a:lnTo>
                  <a:lnTo>
                    <a:pt x="461" y="492"/>
                  </a:lnTo>
                  <a:lnTo>
                    <a:pt x="465" y="497"/>
                  </a:lnTo>
                  <a:lnTo>
                    <a:pt x="468" y="502"/>
                  </a:lnTo>
                  <a:lnTo>
                    <a:pt x="471" y="508"/>
                  </a:lnTo>
                  <a:lnTo>
                    <a:pt x="473" y="513"/>
                  </a:lnTo>
                  <a:lnTo>
                    <a:pt x="474" y="519"/>
                  </a:lnTo>
                  <a:lnTo>
                    <a:pt x="474" y="525"/>
                  </a:lnTo>
                  <a:lnTo>
                    <a:pt x="472" y="530"/>
                  </a:lnTo>
                  <a:lnTo>
                    <a:pt x="468" y="536"/>
                  </a:lnTo>
                  <a:lnTo>
                    <a:pt x="463" y="539"/>
                  </a:lnTo>
                  <a:lnTo>
                    <a:pt x="458" y="540"/>
                  </a:lnTo>
                  <a:lnTo>
                    <a:pt x="455" y="540"/>
                  </a:lnTo>
                  <a:lnTo>
                    <a:pt x="450" y="539"/>
                  </a:lnTo>
                  <a:lnTo>
                    <a:pt x="445" y="538"/>
                  </a:lnTo>
                  <a:lnTo>
                    <a:pt x="441" y="536"/>
                  </a:lnTo>
                  <a:lnTo>
                    <a:pt x="437" y="534"/>
                  </a:lnTo>
                  <a:lnTo>
                    <a:pt x="435" y="530"/>
                  </a:lnTo>
                  <a:lnTo>
                    <a:pt x="431" y="527"/>
                  </a:lnTo>
                  <a:lnTo>
                    <a:pt x="430" y="522"/>
                  </a:lnTo>
                  <a:lnTo>
                    <a:pt x="426" y="546"/>
                  </a:lnTo>
                  <a:lnTo>
                    <a:pt x="420" y="534"/>
                  </a:lnTo>
                  <a:lnTo>
                    <a:pt x="419" y="527"/>
                  </a:lnTo>
                  <a:lnTo>
                    <a:pt x="416" y="519"/>
                  </a:lnTo>
                  <a:lnTo>
                    <a:pt x="415" y="513"/>
                  </a:lnTo>
                  <a:lnTo>
                    <a:pt x="413" y="506"/>
                  </a:lnTo>
                  <a:lnTo>
                    <a:pt x="411" y="501"/>
                  </a:lnTo>
                  <a:lnTo>
                    <a:pt x="410" y="494"/>
                  </a:lnTo>
                  <a:lnTo>
                    <a:pt x="409" y="488"/>
                  </a:lnTo>
                  <a:lnTo>
                    <a:pt x="409" y="482"/>
                  </a:lnTo>
                  <a:lnTo>
                    <a:pt x="410" y="476"/>
                  </a:lnTo>
                  <a:lnTo>
                    <a:pt x="411" y="468"/>
                  </a:lnTo>
                  <a:lnTo>
                    <a:pt x="405" y="468"/>
                  </a:lnTo>
                  <a:lnTo>
                    <a:pt x="408" y="418"/>
                  </a:lnTo>
                  <a:lnTo>
                    <a:pt x="403" y="368"/>
                  </a:lnTo>
                  <a:lnTo>
                    <a:pt x="391" y="321"/>
                  </a:lnTo>
                  <a:lnTo>
                    <a:pt x="378" y="275"/>
                  </a:lnTo>
                  <a:lnTo>
                    <a:pt x="360" y="230"/>
                  </a:lnTo>
                  <a:lnTo>
                    <a:pt x="342" y="185"/>
                  </a:lnTo>
                  <a:lnTo>
                    <a:pt x="323" y="141"/>
                  </a:lnTo>
                  <a:lnTo>
                    <a:pt x="307" y="95"/>
                  </a:lnTo>
                  <a:lnTo>
                    <a:pt x="292" y="48"/>
                  </a:lnTo>
                  <a:lnTo>
                    <a:pt x="284" y="0"/>
                  </a:lnTo>
                  <a:lnTo>
                    <a:pt x="282" y="38"/>
                  </a:lnTo>
                  <a:lnTo>
                    <a:pt x="284" y="76"/>
                  </a:lnTo>
                  <a:lnTo>
                    <a:pt x="286" y="113"/>
                  </a:lnTo>
                  <a:lnTo>
                    <a:pt x="289" y="149"/>
                  </a:lnTo>
                  <a:lnTo>
                    <a:pt x="294" y="185"/>
                  </a:lnTo>
                  <a:lnTo>
                    <a:pt x="297" y="220"/>
                  </a:lnTo>
                  <a:lnTo>
                    <a:pt x="303" y="256"/>
                  </a:lnTo>
                  <a:lnTo>
                    <a:pt x="310" y="290"/>
                  </a:lnTo>
                  <a:lnTo>
                    <a:pt x="316" y="326"/>
                  </a:lnTo>
                  <a:lnTo>
                    <a:pt x="322" y="362"/>
                  </a:lnTo>
                  <a:lnTo>
                    <a:pt x="322" y="320"/>
                  </a:lnTo>
                  <a:lnTo>
                    <a:pt x="326" y="327"/>
                  </a:lnTo>
                  <a:lnTo>
                    <a:pt x="328" y="335"/>
                  </a:lnTo>
                  <a:lnTo>
                    <a:pt x="331" y="342"/>
                  </a:lnTo>
                  <a:lnTo>
                    <a:pt x="332" y="350"/>
                  </a:lnTo>
                  <a:lnTo>
                    <a:pt x="333" y="357"/>
                  </a:lnTo>
                  <a:lnTo>
                    <a:pt x="334" y="363"/>
                  </a:lnTo>
                  <a:lnTo>
                    <a:pt x="336" y="371"/>
                  </a:lnTo>
                  <a:lnTo>
                    <a:pt x="337" y="378"/>
                  </a:lnTo>
                  <a:lnTo>
                    <a:pt x="339" y="384"/>
                  </a:lnTo>
                  <a:lnTo>
                    <a:pt x="343" y="392"/>
                  </a:lnTo>
                  <a:lnTo>
                    <a:pt x="342" y="393"/>
                  </a:lnTo>
                  <a:lnTo>
                    <a:pt x="341" y="393"/>
                  </a:lnTo>
                  <a:lnTo>
                    <a:pt x="339" y="394"/>
                  </a:lnTo>
                  <a:lnTo>
                    <a:pt x="339" y="395"/>
                  </a:lnTo>
                  <a:lnTo>
                    <a:pt x="338" y="397"/>
                  </a:lnTo>
                  <a:lnTo>
                    <a:pt x="337" y="397"/>
                  </a:lnTo>
                  <a:lnTo>
                    <a:pt x="336" y="398"/>
                  </a:lnTo>
                  <a:lnTo>
                    <a:pt x="334" y="398"/>
                  </a:lnTo>
                  <a:lnTo>
                    <a:pt x="332" y="398"/>
                  </a:lnTo>
                  <a:lnTo>
                    <a:pt x="331" y="398"/>
                  </a:lnTo>
                  <a:lnTo>
                    <a:pt x="331" y="395"/>
                  </a:lnTo>
                  <a:lnTo>
                    <a:pt x="330" y="393"/>
                  </a:lnTo>
                  <a:lnTo>
                    <a:pt x="330" y="392"/>
                  </a:lnTo>
                  <a:lnTo>
                    <a:pt x="328" y="389"/>
                  </a:lnTo>
                  <a:lnTo>
                    <a:pt x="327" y="387"/>
                  </a:lnTo>
                  <a:lnTo>
                    <a:pt x="327" y="384"/>
                  </a:lnTo>
                  <a:lnTo>
                    <a:pt x="326" y="382"/>
                  </a:lnTo>
                  <a:lnTo>
                    <a:pt x="326" y="381"/>
                  </a:lnTo>
                  <a:lnTo>
                    <a:pt x="326" y="379"/>
                  </a:lnTo>
                  <a:lnTo>
                    <a:pt x="325" y="378"/>
                  </a:lnTo>
                  <a:lnTo>
                    <a:pt x="320" y="388"/>
                  </a:lnTo>
                  <a:lnTo>
                    <a:pt x="318" y="388"/>
                  </a:lnTo>
                  <a:lnTo>
                    <a:pt x="318" y="387"/>
                  </a:lnTo>
                  <a:lnTo>
                    <a:pt x="317" y="386"/>
                  </a:lnTo>
                  <a:lnTo>
                    <a:pt x="316" y="386"/>
                  </a:lnTo>
                  <a:lnTo>
                    <a:pt x="316" y="384"/>
                  </a:lnTo>
                  <a:lnTo>
                    <a:pt x="315" y="384"/>
                  </a:lnTo>
                  <a:lnTo>
                    <a:pt x="315" y="383"/>
                  </a:lnTo>
                  <a:lnTo>
                    <a:pt x="313" y="383"/>
                  </a:lnTo>
                  <a:lnTo>
                    <a:pt x="316" y="390"/>
                  </a:lnTo>
                  <a:lnTo>
                    <a:pt x="316" y="399"/>
                  </a:lnTo>
                  <a:lnTo>
                    <a:pt x="317" y="408"/>
                  </a:lnTo>
                  <a:lnTo>
                    <a:pt x="318" y="415"/>
                  </a:lnTo>
                  <a:lnTo>
                    <a:pt x="318" y="424"/>
                  </a:lnTo>
                  <a:lnTo>
                    <a:pt x="320" y="433"/>
                  </a:lnTo>
                  <a:lnTo>
                    <a:pt x="318" y="440"/>
                  </a:lnTo>
                  <a:lnTo>
                    <a:pt x="318" y="449"/>
                  </a:lnTo>
                  <a:lnTo>
                    <a:pt x="317" y="456"/>
                  </a:lnTo>
                  <a:lnTo>
                    <a:pt x="316" y="462"/>
                  </a:lnTo>
                  <a:lnTo>
                    <a:pt x="313" y="460"/>
                  </a:lnTo>
                  <a:lnTo>
                    <a:pt x="307" y="497"/>
                  </a:lnTo>
                  <a:lnTo>
                    <a:pt x="299" y="531"/>
                  </a:lnTo>
                  <a:lnTo>
                    <a:pt x="287" y="565"/>
                  </a:lnTo>
                  <a:lnTo>
                    <a:pt x="274" y="598"/>
                  </a:lnTo>
                  <a:lnTo>
                    <a:pt x="259" y="629"/>
                  </a:lnTo>
                  <a:lnTo>
                    <a:pt x="243" y="660"/>
                  </a:lnTo>
                  <a:lnTo>
                    <a:pt x="224" y="691"/>
                  </a:lnTo>
                  <a:lnTo>
                    <a:pt x="206" y="722"/>
                  </a:lnTo>
                  <a:lnTo>
                    <a:pt x="187" y="754"/>
                  </a:lnTo>
                  <a:lnTo>
                    <a:pt x="167" y="786"/>
                  </a:lnTo>
                  <a:lnTo>
                    <a:pt x="154" y="779"/>
                  </a:lnTo>
                  <a:lnTo>
                    <a:pt x="140" y="770"/>
                  </a:lnTo>
                  <a:lnTo>
                    <a:pt x="126" y="762"/>
                  </a:lnTo>
                  <a:lnTo>
                    <a:pt x="113" y="752"/>
                  </a:lnTo>
                  <a:lnTo>
                    <a:pt x="99" y="742"/>
                  </a:lnTo>
                  <a:lnTo>
                    <a:pt x="84" y="732"/>
                  </a:lnTo>
                  <a:lnTo>
                    <a:pt x="71" y="724"/>
                  </a:lnTo>
                  <a:lnTo>
                    <a:pt x="56" y="716"/>
                  </a:lnTo>
                  <a:lnTo>
                    <a:pt x="41" y="710"/>
                  </a:lnTo>
                  <a:lnTo>
                    <a:pt x="25" y="706"/>
                  </a:lnTo>
                  <a:lnTo>
                    <a:pt x="22" y="705"/>
                  </a:lnTo>
                  <a:lnTo>
                    <a:pt x="21" y="702"/>
                  </a:lnTo>
                  <a:lnTo>
                    <a:pt x="19" y="702"/>
                  </a:lnTo>
                  <a:lnTo>
                    <a:pt x="16" y="701"/>
                  </a:lnTo>
                  <a:lnTo>
                    <a:pt x="14" y="701"/>
                  </a:lnTo>
                  <a:lnTo>
                    <a:pt x="11" y="700"/>
                  </a:lnTo>
                  <a:lnTo>
                    <a:pt x="9" y="700"/>
                  </a:lnTo>
                  <a:lnTo>
                    <a:pt x="5" y="700"/>
                  </a:lnTo>
                  <a:lnTo>
                    <a:pt x="2" y="700"/>
                  </a:lnTo>
                  <a:lnTo>
                    <a:pt x="0" y="700"/>
                  </a:lnTo>
                  <a:lnTo>
                    <a:pt x="19" y="710"/>
                  </a:lnTo>
                  <a:lnTo>
                    <a:pt x="36" y="720"/>
                  </a:lnTo>
                  <a:lnTo>
                    <a:pt x="53" y="732"/>
                  </a:lnTo>
                  <a:lnTo>
                    <a:pt x="71" y="744"/>
                  </a:lnTo>
                  <a:lnTo>
                    <a:pt x="88" y="757"/>
                  </a:lnTo>
                  <a:lnTo>
                    <a:pt x="105" y="769"/>
                  </a:lnTo>
                  <a:lnTo>
                    <a:pt x="123" y="780"/>
                  </a:lnTo>
                  <a:lnTo>
                    <a:pt x="141" y="790"/>
                  </a:lnTo>
                  <a:lnTo>
                    <a:pt x="160" y="797"/>
                  </a:lnTo>
                  <a:lnTo>
                    <a:pt x="180" y="804"/>
                  </a:lnTo>
                  <a:lnTo>
                    <a:pt x="180" y="802"/>
                  </a:lnTo>
                  <a:lnTo>
                    <a:pt x="180" y="801"/>
                  </a:lnTo>
                  <a:lnTo>
                    <a:pt x="180" y="800"/>
                  </a:lnTo>
                  <a:lnTo>
                    <a:pt x="180" y="799"/>
                  </a:lnTo>
                  <a:lnTo>
                    <a:pt x="178" y="797"/>
                  </a:lnTo>
                  <a:lnTo>
                    <a:pt x="178" y="796"/>
                  </a:lnTo>
                  <a:lnTo>
                    <a:pt x="177" y="795"/>
                  </a:lnTo>
                  <a:lnTo>
                    <a:pt x="177" y="794"/>
                  </a:lnTo>
                  <a:lnTo>
                    <a:pt x="177" y="792"/>
                  </a:lnTo>
                  <a:lnTo>
                    <a:pt x="191" y="776"/>
                  </a:lnTo>
                  <a:lnTo>
                    <a:pt x="203" y="759"/>
                  </a:lnTo>
                  <a:lnTo>
                    <a:pt x="214" y="742"/>
                  </a:lnTo>
                  <a:lnTo>
                    <a:pt x="224" y="724"/>
                  </a:lnTo>
                  <a:lnTo>
                    <a:pt x="234" y="706"/>
                  </a:lnTo>
                  <a:lnTo>
                    <a:pt x="243" y="687"/>
                  </a:lnTo>
                  <a:lnTo>
                    <a:pt x="253" y="669"/>
                  </a:lnTo>
                  <a:lnTo>
                    <a:pt x="261" y="651"/>
                  </a:lnTo>
                  <a:lnTo>
                    <a:pt x="271" y="634"/>
                  </a:lnTo>
                  <a:lnTo>
                    <a:pt x="281" y="617"/>
                  </a:lnTo>
                  <a:lnTo>
                    <a:pt x="289" y="623"/>
                  </a:lnTo>
                  <a:lnTo>
                    <a:pt x="296" y="629"/>
                  </a:lnTo>
                  <a:lnTo>
                    <a:pt x="303" y="637"/>
                  </a:lnTo>
                  <a:lnTo>
                    <a:pt x="310" y="643"/>
                  </a:lnTo>
                  <a:lnTo>
                    <a:pt x="317" y="650"/>
                  </a:lnTo>
                  <a:lnTo>
                    <a:pt x="325" y="656"/>
                  </a:lnTo>
                  <a:lnTo>
                    <a:pt x="333" y="663"/>
                  </a:lnTo>
                  <a:lnTo>
                    <a:pt x="341" y="668"/>
                  </a:lnTo>
                  <a:lnTo>
                    <a:pt x="349" y="671"/>
                  </a:lnTo>
                  <a:lnTo>
                    <a:pt x="358" y="674"/>
                  </a:lnTo>
                  <a:lnTo>
                    <a:pt x="365" y="661"/>
                  </a:lnTo>
                  <a:lnTo>
                    <a:pt x="372" y="650"/>
                  </a:lnTo>
                  <a:lnTo>
                    <a:pt x="379" y="638"/>
                  </a:lnTo>
                  <a:lnTo>
                    <a:pt x="386" y="626"/>
                  </a:lnTo>
                  <a:lnTo>
                    <a:pt x="394" y="613"/>
                  </a:lnTo>
                  <a:lnTo>
                    <a:pt x="403" y="601"/>
                  </a:lnTo>
                  <a:lnTo>
                    <a:pt x="411" y="590"/>
                  </a:lnTo>
                  <a:lnTo>
                    <a:pt x="420" y="578"/>
                  </a:lnTo>
                  <a:lnTo>
                    <a:pt x="430" y="567"/>
                  </a:lnTo>
                  <a:lnTo>
                    <a:pt x="441" y="557"/>
                  </a:lnTo>
                  <a:lnTo>
                    <a:pt x="500" y="650"/>
                  </a:lnTo>
                  <a:lnTo>
                    <a:pt x="505" y="654"/>
                  </a:lnTo>
                  <a:lnTo>
                    <a:pt x="510" y="656"/>
                  </a:lnTo>
                  <a:lnTo>
                    <a:pt x="515" y="658"/>
                  </a:lnTo>
                  <a:lnTo>
                    <a:pt x="522" y="659"/>
                  </a:lnTo>
                  <a:lnTo>
                    <a:pt x="527" y="658"/>
                  </a:lnTo>
                  <a:lnTo>
                    <a:pt x="533" y="656"/>
                  </a:lnTo>
                  <a:lnTo>
                    <a:pt x="538" y="655"/>
                  </a:lnTo>
                  <a:lnTo>
                    <a:pt x="543" y="651"/>
                  </a:lnTo>
                  <a:lnTo>
                    <a:pt x="548" y="648"/>
                  </a:lnTo>
                  <a:lnTo>
                    <a:pt x="551" y="644"/>
                  </a:lnTo>
                  <a:lnTo>
                    <a:pt x="575" y="739"/>
                  </a:lnTo>
                  <a:lnTo>
                    <a:pt x="579" y="748"/>
                  </a:lnTo>
                  <a:lnTo>
                    <a:pt x="580" y="758"/>
                  </a:lnTo>
                  <a:lnTo>
                    <a:pt x="581" y="768"/>
                  </a:lnTo>
                  <a:lnTo>
                    <a:pt x="581" y="776"/>
                  </a:lnTo>
                  <a:lnTo>
                    <a:pt x="580" y="786"/>
                  </a:lnTo>
                  <a:lnTo>
                    <a:pt x="580" y="796"/>
                  </a:lnTo>
                  <a:lnTo>
                    <a:pt x="581" y="805"/>
                  </a:lnTo>
                  <a:lnTo>
                    <a:pt x="583" y="814"/>
                  </a:lnTo>
                  <a:lnTo>
                    <a:pt x="588" y="821"/>
                  </a:lnTo>
                  <a:lnTo>
                    <a:pt x="596" y="828"/>
                  </a:lnTo>
                  <a:lnTo>
                    <a:pt x="612" y="822"/>
                  </a:lnTo>
                  <a:lnTo>
                    <a:pt x="627" y="815"/>
                  </a:lnTo>
                  <a:lnTo>
                    <a:pt x="643" y="810"/>
                  </a:lnTo>
                  <a:lnTo>
                    <a:pt x="659" y="804"/>
                  </a:lnTo>
                  <a:lnTo>
                    <a:pt x="675" y="797"/>
                  </a:lnTo>
                  <a:lnTo>
                    <a:pt x="691" y="792"/>
                  </a:lnTo>
                  <a:lnTo>
                    <a:pt x="707" y="788"/>
                  </a:lnTo>
                  <a:lnTo>
                    <a:pt x="724" y="783"/>
                  </a:lnTo>
                  <a:lnTo>
                    <a:pt x="740" y="778"/>
                  </a:lnTo>
                  <a:lnTo>
                    <a:pt x="757" y="774"/>
                  </a:lnTo>
                  <a:lnTo>
                    <a:pt x="762" y="771"/>
                  </a:lnTo>
                  <a:lnTo>
                    <a:pt x="768" y="769"/>
                  </a:lnTo>
                  <a:lnTo>
                    <a:pt x="774" y="767"/>
                  </a:lnTo>
                  <a:lnTo>
                    <a:pt x="782" y="764"/>
                  </a:lnTo>
                  <a:lnTo>
                    <a:pt x="788" y="762"/>
                  </a:lnTo>
                  <a:lnTo>
                    <a:pt x="794" y="759"/>
                  </a:lnTo>
                  <a:lnTo>
                    <a:pt x="799" y="757"/>
                  </a:lnTo>
                  <a:lnTo>
                    <a:pt x="803" y="752"/>
                  </a:lnTo>
                  <a:lnTo>
                    <a:pt x="805" y="748"/>
                  </a:lnTo>
                  <a:lnTo>
                    <a:pt x="807" y="742"/>
                  </a:lnTo>
                  <a:lnTo>
                    <a:pt x="805" y="741"/>
                  </a:lnTo>
                  <a:close/>
                  <a:moveTo>
                    <a:pt x="498" y="314"/>
                  </a:moveTo>
                  <a:lnTo>
                    <a:pt x="498" y="309"/>
                  </a:lnTo>
                  <a:lnTo>
                    <a:pt x="499" y="309"/>
                  </a:lnTo>
                  <a:lnTo>
                    <a:pt x="500" y="309"/>
                  </a:lnTo>
                  <a:lnTo>
                    <a:pt x="502" y="309"/>
                  </a:lnTo>
                  <a:lnTo>
                    <a:pt x="502" y="310"/>
                  </a:lnTo>
                  <a:lnTo>
                    <a:pt x="503" y="310"/>
                  </a:lnTo>
                  <a:lnTo>
                    <a:pt x="503" y="311"/>
                  </a:lnTo>
                  <a:lnTo>
                    <a:pt x="504" y="311"/>
                  </a:lnTo>
                  <a:lnTo>
                    <a:pt x="509" y="299"/>
                  </a:lnTo>
                  <a:lnTo>
                    <a:pt x="510" y="300"/>
                  </a:lnTo>
                  <a:lnTo>
                    <a:pt x="512" y="301"/>
                  </a:lnTo>
                  <a:lnTo>
                    <a:pt x="512" y="303"/>
                  </a:lnTo>
                  <a:lnTo>
                    <a:pt x="513" y="304"/>
                  </a:lnTo>
                  <a:lnTo>
                    <a:pt x="513" y="305"/>
                  </a:lnTo>
                  <a:lnTo>
                    <a:pt x="513" y="306"/>
                  </a:lnTo>
                  <a:lnTo>
                    <a:pt x="513" y="308"/>
                  </a:lnTo>
                  <a:lnTo>
                    <a:pt x="513" y="309"/>
                  </a:lnTo>
                  <a:lnTo>
                    <a:pt x="512" y="309"/>
                  </a:lnTo>
                  <a:lnTo>
                    <a:pt x="509" y="309"/>
                  </a:lnTo>
                  <a:lnTo>
                    <a:pt x="508" y="310"/>
                  </a:lnTo>
                  <a:lnTo>
                    <a:pt x="507" y="311"/>
                  </a:lnTo>
                  <a:lnTo>
                    <a:pt x="505" y="313"/>
                  </a:lnTo>
                  <a:lnTo>
                    <a:pt x="504" y="314"/>
                  </a:lnTo>
                  <a:lnTo>
                    <a:pt x="503" y="315"/>
                  </a:lnTo>
                  <a:lnTo>
                    <a:pt x="502" y="315"/>
                  </a:lnTo>
                  <a:lnTo>
                    <a:pt x="500" y="315"/>
                  </a:lnTo>
                  <a:lnTo>
                    <a:pt x="498" y="314"/>
                  </a:lnTo>
                  <a:close/>
                  <a:moveTo>
                    <a:pt x="456" y="447"/>
                  </a:moveTo>
                  <a:lnTo>
                    <a:pt x="457" y="445"/>
                  </a:lnTo>
                  <a:lnTo>
                    <a:pt x="458" y="442"/>
                  </a:lnTo>
                  <a:lnTo>
                    <a:pt x="460" y="439"/>
                  </a:lnTo>
                  <a:lnTo>
                    <a:pt x="458" y="436"/>
                  </a:lnTo>
                  <a:lnTo>
                    <a:pt x="458" y="434"/>
                  </a:lnTo>
                  <a:lnTo>
                    <a:pt x="457" y="431"/>
                  </a:lnTo>
                  <a:lnTo>
                    <a:pt x="456" y="429"/>
                  </a:lnTo>
                  <a:lnTo>
                    <a:pt x="453" y="426"/>
                  </a:lnTo>
                  <a:lnTo>
                    <a:pt x="452" y="424"/>
                  </a:lnTo>
                  <a:lnTo>
                    <a:pt x="450" y="421"/>
                  </a:lnTo>
                  <a:lnTo>
                    <a:pt x="448" y="423"/>
                  </a:lnTo>
                  <a:lnTo>
                    <a:pt x="447" y="423"/>
                  </a:lnTo>
                  <a:lnTo>
                    <a:pt x="445" y="424"/>
                  </a:lnTo>
                  <a:lnTo>
                    <a:pt x="443" y="424"/>
                  </a:lnTo>
                  <a:lnTo>
                    <a:pt x="442" y="424"/>
                  </a:lnTo>
                  <a:lnTo>
                    <a:pt x="440" y="425"/>
                  </a:lnTo>
                  <a:lnTo>
                    <a:pt x="439" y="425"/>
                  </a:lnTo>
                  <a:lnTo>
                    <a:pt x="437" y="425"/>
                  </a:lnTo>
                  <a:lnTo>
                    <a:pt x="435" y="426"/>
                  </a:lnTo>
                  <a:lnTo>
                    <a:pt x="434" y="426"/>
                  </a:lnTo>
                  <a:lnTo>
                    <a:pt x="430" y="436"/>
                  </a:lnTo>
                  <a:lnTo>
                    <a:pt x="430" y="435"/>
                  </a:lnTo>
                  <a:lnTo>
                    <a:pt x="430" y="434"/>
                  </a:lnTo>
                  <a:lnTo>
                    <a:pt x="430" y="433"/>
                  </a:lnTo>
                  <a:lnTo>
                    <a:pt x="430" y="431"/>
                  </a:lnTo>
                  <a:lnTo>
                    <a:pt x="430" y="430"/>
                  </a:lnTo>
                  <a:lnTo>
                    <a:pt x="431" y="429"/>
                  </a:lnTo>
                  <a:lnTo>
                    <a:pt x="432" y="428"/>
                  </a:lnTo>
                  <a:lnTo>
                    <a:pt x="434" y="426"/>
                  </a:lnTo>
                  <a:lnTo>
                    <a:pt x="439" y="415"/>
                  </a:lnTo>
                  <a:lnTo>
                    <a:pt x="440" y="416"/>
                  </a:lnTo>
                  <a:lnTo>
                    <a:pt x="442" y="416"/>
                  </a:lnTo>
                  <a:lnTo>
                    <a:pt x="445" y="418"/>
                  </a:lnTo>
                  <a:lnTo>
                    <a:pt x="446" y="419"/>
                  </a:lnTo>
                  <a:lnTo>
                    <a:pt x="448" y="419"/>
                  </a:lnTo>
                  <a:lnTo>
                    <a:pt x="451" y="420"/>
                  </a:lnTo>
                  <a:lnTo>
                    <a:pt x="453" y="420"/>
                  </a:lnTo>
                  <a:lnTo>
                    <a:pt x="455" y="420"/>
                  </a:lnTo>
                  <a:lnTo>
                    <a:pt x="457" y="421"/>
                  </a:lnTo>
                  <a:lnTo>
                    <a:pt x="460" y="421"/>
                  </a:lnTo>
                  <a:lnTo>
                    <a:pt x="458" y="424"/>
                  </a:lnTo>
                  <a:lnTo>
                    <a:pt x="458" y="426"/>
                  </a:lnTo>
                  <a:lnTo>
                    <a:pt x="458" y="429"/>
                  </a:lnTo>
                  <a:lnTo>
                    <a:pt x="460" y="431"/>
                  </a:lnTo>
                  <a:lnTo>
                    <a:pt x="461" y="435"/>
                  </a:lnTo>
                  <a:lnTo>
                    <a:pt x="462" y="437"/>
                  </a:lnTo>
                  <a:lnTo>
                    <a:pt x="462" y="440"/>
                  </a:lnTo>
                  <a:lnTo>
                    <a:pt x="461" y="442"/>
                  </a:lnTo>
                  <a:lnTo>
                    <a:pt x="460" y="445"/>
                  </a:lnTo>
                  <a:lnTo>
                    <a:pt x="456" y="447"/>
                  </a:lnTo>
                  <a:close/>
                  <a:moveTo>
                    <a:pt x="432" y="555"/>
                  </a:moveTo>
                  <a:lnTo>
                    <a:pt x="430" y="546"/>
                  </a:lnTo>
                  <a:lnTo>
                    <a:pt x="435" y="551"/>
                  </a:lnTo>
                  <a:lnTo>
                    <a:pt x="432" y="55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7" name="Freeform 272"/>
            <p:cNvSpPr>
              <a:spLocks/>
            </p:cNvSpPr>
            <p:nvPr/>
          </p:nvSpPr>
          <p:spPr bwMode="auto">
            <a:xfrm>
              <a:off x="2482" y="1441"/>
              <a:ext cx="3" cy="7"/>
            </a:xfrm>
            <a:custGeom>
              <a:avLst/>
              <a:gdLst>
                <a:gd name="T0" fmla="*/ 3 w 6"/>
                <a:gd name="T1" fmla="*/ 0 h 15"/>
                <a:gd name="T2" fmla="*/ 0 w 6"/>
                <a:gd name="T3" fmla="*/ 7 h 15"/>
                <a:gd name="T4" fmla="*/ 2 w 6"/>
                <a:gd name="T5" fmla="*/ 6 h 15"/>
                <a:gd name="T6" fmla="*/ 3 w 6"/>
                <a:gd name="T7" fmla="*/ 0 h 15"/>
                <a:gd name="T8" fmla="*/ 3 w 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5">
                  <a:moveTo>
                    <a:pt x="6" y="0"/>
                  </a:moveTo>
                  <a:lnTo>
                    <a:pt x="0" y="15"/>
                  </a:lnTo>
                  <a:lnTo>
                    <a:pt x="4" y="1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8" name="Freeform 273"/>
            <p:cNvSpPr>
              <a:spLocks/>
            </p:cNvSpPr>
            <p:nvPr/>
          </p:nvSpPr>
          <p:spPr bwMode="auto">
            <a:xfrm>
              <a:off x="2791" y="1469"/>
              <a:ext cx="1" cy="1"/>
            </a:xfrm>
            <a:custGeom>
              <a:avLst/>
              <a:gdLst>
                <a:gd name="T0" fmla="*/ 0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0 w 1"/>
                <a:gd name="T45" fmla="*/ 1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1"/>
                  </a:moveTo>
                  <a:lnTo>
                    <a:pt x="1" y="1"/>
                  </a:lnTo>
                  <a:lnTo>
                    <a:pt x="1"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49" name="Freeform 274"/>
            <p:cNvSpPr>
              <a:spLocks/>
            </p:cNvSpPr>
            <p:nvPr/>
          </p:nvSpPr>
          <p:spPr bwMode="auto">
            <a:xfrm>
              <a:off x="2787" y="1441"/>
              <a:ext cx="10" cy="92"/>
            </a:xfrm>
            <a:custGeom>
              <a:avLst/>
              <a:gdLst>
                <a:gd name="T0" fmla="*/ 1 w 21"/>
                <a:gd name="T1" fmla="*/ 92 h 184"/>
                <a:gd name="T2" fmla="*/ 1 w 21"/>
                <a:gd name="T3" fmla="*/ 83 h 184"/>
                <a:gd name="T4" fmla="*/ 1 w 21"/>
                <a:gd name="T5" fmla="*/ 74 h 184"/>
                <a:gd name="T6" fmla="*/ 3 w 21"/>
                <a:gd name="T7" fmla="*/ 64 h 184"/>
                <a:gd name="T8" fmla="*/ 4 w 21"/>
                <a:gd name="T9" fmla="*/ 55 h 184"/>
                <a:gd name="T10" fmla="*/ 5 w 21"/>
                <a:gd name="T11" fmla="*/ 45 h 184"/>
                <a:gd name="T12" fmla="*/ 6 w 21"/>
                <a:gd name="T13" fmla="*/ 36 h 184"/>
                <a:gd name="T14" fmla="*/ 8 w 21"/>
                <a:gd name="T15" fmla="*/ 27 h 184"/>
                <a:gd name="T16" fmla="*/ 9 w 21"/>
                <a:gd name="T17" fmla="*/ 18 h 184"/>
                <a:gd name="T18" fmla="*/ 9 w 21"/>
                <a:gd name="T19" fmla="*/ 9 h 184"/>
                <a:gd name="T20" fmla="*/ 10 w 21"/>
                <a:gd name="T21" fmla="*/ 0 h 184"/>
                <a:gd name="T22" fmla="*/ 6 w 21"/>
                <a:gd name="T23" fmla="*/ 32 h 184"/>
                <a:gd name="T24" fmla="*/ 6 w 21"/>
                <a:gd name="T25" fmla="*/ 31 h 184"/>
                <a:gd name="T26" fmla="*/ 5 w 21"/>
                <a:gd name="T27" fmla="*/ 31 h 184"/>
                <a:gd name="T28" fmla="*/ 5 w 21"/>
                <a:gd name="T29" fmla="*/ 31 h 184"/>
                <a:gd name="T30" fmla="*/ 5 w 21"/>
                <a:gd name="T31" fmla="*/ 31 h 184"/>
                <a:gd name="T32" fmla="*/ 5 w 21"/>
                <a:gd name="T33" fmla="*/ 31 h 184"/>
                <a:gd name="T34" fmla="*/ 4 w 21"/>
                <a:gd name="T35" fmla="*/ 31 h 184"/>
                <a:gd name="T36" fmla="*/ 4 w 21"/>
                <a:gd name="T37" fmla="*/ 30 h 184"/>
                <a:gd name="T38" fmla="*/ 4 w 21"/>
                <a:gd name="T39" fmla="*/ 30 h 184"/>
                <a:gd name="T40" fmla="*/ 4 w 21"/>
                <a:gd name="T41" fmla="*/ 30 h 184"/>
                <a:gd name="T42" fmla="*/ 4 w 21"/>
                <a:gd name="T43" fmla="*/ 29 h 184"/>
                <a:gd name="T44" fmla="*/ 4 w 21"/>
                <a:gd name="T45" fmla="*/ 34 h 184"/>
                <a:gd name="T46" fmla="*/ 3 w 21"/>
                <a:gd name="T47" fmla="*/ 39 h 184"/>
                <a:gd name="T48" fmla="*/ 3 w 21"/>
                <a:gd name="T49" fmla="*/ 44 h 184"/>
                <a:gd name="T50" fmla="*/ 3 w 21"/>
                <a:gd name="T51" fmla="*/ 48 h 184"/>
                <a:gd name="T52" fmla="*/ 3 w 21"/>
                <a:gd name="T53" fmla="*/ 52 h 184"/>
                <a:gd name="T54" fmla="*/ 3 w 21"/>
                <a:gd name="T55" fmla="*/ 56 h 184"/>
                <a:gd name="T56" fmla="*/ 3 w 21"/>
                <a:gd name="T57" fmla="*/ 60 h 184"/>
                <a:gd name="T58" fmla="*/ 2 w 21"/>
                <a:gd name="T59" fmla="*/ 64 h 184"/>
                <a:gd name="T60" fmla="*/ 2 w 21"/>
                <a:gd name="T61" fmla="*/ 68 h 184"/>
                <a:gd name="T62" fmla="*/ 1 w 21"/>
                <a:gd name="T63" fmla="*/ 73 h 184"/>
                <a:gd name="T64" fmla="*/ 0 w 21"/>
                <a:gd name="T65" fmla="*/ 73 h 184"/>
                <a:gd name="T66" fmla="*/ 1 w 21"/>
                <a:gd name="T67" fmla="*/ 75 h 184"/>
                <a:gd name="T68" fmla="*/ 1 w 21"/>
                <a:gd name="T69" fmla="*/ 77 h 184"/>
                <a:gd name="T70" fmla="*/ 1 w 21"/>
                <a:gd name="T71" fmla="*/ 79 h 184"/>
                <a:gd name="T72" fmla="*/ 1 w 21"/>
                <a:gd name="T73" fmla="*/ 82 h 184"/>
                <a:gd name="T74" fmla="*/ 0 w 21"/>
                <a:gd name="T75" fmla="*/ 84 h 184"/>
                <a:gd name="T76" fmla="*/ 0 w 21"/>
                <a:gd name="T77" fmla="*/ 86 h 184"/>
                <a:gd name="T78" fmla="*/ 0 w 21"/>
                <a:gd name="T79" fmla="*/ 88 h 184"/>
                <a:gd name="T80" fmla="*/ 0 w 21"/>
                <a:gd name="T81" fmla="*/ 90 h 184"/>
                <a:gd name="T82" fmla="*/ 0 w 21"/>
                <a:gd name="T83" fmla="*/ 91 h 184"/>
                <a:gd name="T84" fmla="*/ 1 w 21"/>
                <a:gd name="T85" fmla="*/ 92 h 184"/>
                <a:gd name="T86" fmla="*/ 1 w 21"/>
                <a:gd name="T87" fmla="*/ 92 h 1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 h="184">
                  <a:moveTo>
                    <a:pt x="3" y="184"/>
                  </a:moveTo>
                  <a:lnTo>
                    <a:pt x="3" y="166"/>
                  </a:lnTo>
                  <a:lnTo>
                    <a:pt x="3" y="147"/>
                  </a:lnTo>
                  <a:lnTo>
                    <a:pt x="6" y="128"/>
                  </a:lnTo>
                  <a:lnTo>
                    <a:pt x="8" y="109"/>
                  </a:lnTo>
                  <a:lnTo>
                    <a:pt x="11" y="90"/>
                  </a:lnTo>
                  <a:lnTo>
                    <a:pt x="13" y="72"/>
                  </a:lnTo>
                  <a:lnTo>
                    <a:pt x="16" y="53"/>
                  </a:lnTo>
                  <a:lnTo>
                    <a:pt x="18" y="35"/>
                  </a:lnTo>
                  <a:lnTo>
                    <a:pt x="19" y="17"/>
                  </a:lnTo>
                  <a:lnTo>
                    <a:pt x="21" y="0"/>
                  </a:lnTo>
                  <a:lnTo>
                    <a:pt x="12" y="63"/>
                  </a:lnTo>
                  <a:lnTo>
                    <a:pt x="12" y="62"/>
                  </a:lnTo>
                  <a:lnTo>
                    <a:pt x="11" y="62"/>
                  </a:lnTo>
                  <a:lnTo>
                    <a:pt x="11" y="61"/>
                  </a:lnTo>
                  <a:lnTo>
                    <a:pt x="9" y="61"/>
                  </a:lnTo>
                  <a:lnTo>
                    <a:pt x="9" y="59"/>
                  </a:lnTo>
                  <a:lnTo>
                    <a:pt x="9" y="58"/>
                  </a:lnTo>
                  <a:lnTo>
                    <a:pt x="8" y="68"/>
                  </a:lnTo>
                  <a:lnTo>
                    <a:pt x="7" y="78"/>
                  </a:lnTo>
                  <a:lnTo>
                    <a:pt x="6" y="87"/>
                  </a:lnTo>
                  <a:lnTo>
                    <a:pt x="6" y="95"/>
                  </a:lnTo>
                  <a:lnTo>
                    <a:pt x="6" y="103"/>
                  </a:lnTo>
                  <a:lnTo>
                    <a:pt x="6" y="111"/>
                  </a:lnTo>
                  <a:lnTo>
                    <a:pt x="6" y="120"/>
                  </a:lnTo>
                  <a:lnTo>
                    <a:pt x="4" y="128"/>
                  </a:lnTo>
                  <a:lnTo>
                    <a:pt x="4" y="136"/>
                  </a:lnTo>
                  <a:lnTo>
                    <a:pt x="3" y="146"/>
                  </a:lnTo>
                  <a:lnTo>
                    <a:pt x="0" y="146"/>
                  </a:lnTo>
                  <a:lnTo>
                    <a:pt x="2" y="150"/>
                  </a:lnTo>
                  <a:lnTo>
                    <a:pt x="3" y="153"/>
                  </a:lnTo>
                  <a:lnTo>
                    <a:pt x="3" y="158"/>
                  </a:lnTo>
                  <a:lnTo>
                    <a:pt x="2" y="163"/>
                  </a:lnTo>
                  <a:lnTo>
                    <a:pt x="1" y="167"/>
                  </a:lnTo>
                  <a:lnTo>
                    <a:pt x="1" y="172"/>
                  </a:lnTo>
                  <a:lnTo>
                    <a:pt x="0" y="176"/>
                  </a:lnTo>
                  <a:lnTo>
                    <a:pt x="0" y="179"/>
                  </a:lnTo>
                  <a:lnTo>
                    <a:pt x="1" y="182"/>
                  </a:lnTo>
                  <a:lnTo>
                    <a:pt x="3" y="18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0" name="Freeform 275"/>
            <p:cNvSpPr>
              <a:spLocks/>
            </p:cNvSpPr>
            <p:nvPr/>
          </p:nvSpPr>
          <p:spPr bwMode="auto">
            <a:xfrm>
              <a:off x="2473" y="1447"/>
              <a:ext cx="2" cy="1"/>
            </a:xfrm>
            <a:custGeom>
              <a:avLst/>
              <a:gdLst>
                <a:gd name="T0" fmla="*/ 0 w 4"/>
                <a:gd name="T1" fmla="*/ 1 h 4"/>
                <a:gd name="T2" fmla="*/ 2 w 4"/>
                <a:gd name="T3" fmla="*/ 1 h 4"/>
                <a:gd name="T4" fmla="*/ 1 w 4"/>
                <a:gd name="T5" fmla="*/ 0 h 4"/>
                <a:gd name="T6" fmla="*/ 1 w 4"/>
                <a:gd name="T7" fmla="*/ 1 h 4"/>
                <a:gd name="T8" fmla="*/ 1 w 4"/>
                <a:gd name="T9" fmla="*/ 1 h 4"/>
                <a:gd name="T10" fmla="*/ 0 w 4"/>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2" y="0"/>
                  </a:lnTo>
                  <a:lnTo>
                    <a:pt x="2" y="4"/>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1" name="Freeform 276"/>
            <p:cNvSpPr>
              <a:spLocks/>
            </p:cNvSpPr>
            <p:nvPr/>
          </p:nvSpPr>
          <p:spPr bwMode="auto">
            <a:xfrm>
              <a:off x="2659" y="1445"/>
              <a:ext cx="3" cy="5"/>
            </a:xfrm>
            <a:custGeom>
              <a:avLst/>
              <a:gdLst>
                <a:gd name="T0" fmla="*/ 2 w 6"/>
                <a:gd name="T1" fmla="*/ 5 h 10"/>
                <a:gd name="T2" fmla="*/ 2 w 6"/>
                <a:gd name="T3" fmla="*/ 4 h 10"/>
                <a:gd name="T4" fmla="*/ 2 w 6"/>
                <a:gd name="T5" fmla="*/ 4 h 10"/>
                <a:gd name="T6" fmla="*/ 2 w 6"/>
                <a:gd name="T7" fmla="*/ 3 h 10"/>
                <a:gd name="T8" fmla="*/ 2 w 6"/>
                <a:gd name="T9" fmla="*/ 3 h 10"/>
                <a:gd name="T10" fmla="*/ 2 w 6"/>
                <a:gd name="T11" fmla="*/ 3 h 10"/>
                <a:gd name="T12" fmla="*/ 2 w 6"/>
                <a:gd name="T13" fmla="*/ 2 h 10"/>
                <a:gd name="T14" fmla="*/ 2 w 6"/>
                <a:gd name="T15" fmla="*/ 1 h 10"/>
                <a:gd name="T16" fmla="*/ 2 w 6"/>
                <a:gd name="T17" fmla="*/ 1 h 10"/>
                <a:gd name="T18" fmla="*/ 3 w 6"/>
                <a:gd name="T19" fmla="*/ 1 h 10"/>
                <a:gd name="T20" fmla="*/ 3 w 6"/>
                <a:gd name="T21" fmla="*/ 0 h 10"/>
                <a:gd name="T22" fmla="*/ 0 w 6"/>
                <a:gd name="T23" fmla="*/ 0 h 10"/>
                <a:gd name="T24" fmla="*/ 2 w 6"/>
                <a:gd name="T25" fmla="*/ 5 h 10"/>
                <a:gd name="T26" fmla="*/ 2 w 6"/>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 h="10">
                  <a:moveTo>
                    <a:pt x="3" y="10"/>
                  </a:moveTo>
                  <a:lnTo>
                    <a:pt x="3" y="8"/>
                  </a:lnTo>
                  <a:lnTo>
                    <a:pt x="3" y="7"/>
                  </a:lnTo>
                  <a:lnTo>
                    <a:pt x="3" y="6"/>
                  </a:lnTo>
                  <a:lnTo>
                    <a:pt x="3" y="5"/>
                  </a:lnTo>
                  <a:lnTo>
                    <a:pt x="4" y="3"/>
                  </a:lnTo>
                  <a:lnTo>
                    <a:pt x="4" y="2"/>
                  </a:lnTo>
                  <a:lnTo>
                    <a:pt x="4" y="1"/>
                  </a:lnTo>
                  <a:lnTo>
                    <a:pt x="5" y="1"/>
                  </a:lnTo>
                  <a:lnTo>
                    <a:pt x="6" y="0"/>
                  </a:lnTo>
                  <a:lnTo>
                    <a:pt x="0" y="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2" name="Freeform 277"/>
            <p:cNvSpPr>
              <a:spLocks/>
            </p:cNvSpPr>
            <p:nvPr/>
          </p:nvSpPr>
          <p:spPr bwMode="auto">
            <a:xfrm>
              <a:off x="2479" y="1460"/>
              <a:ext cx="6" cy="13"/>
            </a:xfrm>
            <a:custGeom>
              <a:avLst/>
              <a:gdLst>
                <a:gd name="T0" fmla="*/ 6 w 11"/>
                <a:gd name="T1" fmla="*/ 2 h 25"/>
                <a:gd name="T2" fmla="*/ 1 w 11"/>
                <a:gd name="T3" fmla="*/ 0 h 25"/>
                <a:gd name="T4" fmla="*/ 2 w 11"/>
                <a:gd name="T5" fmla="*/ 2 h 25"/>
                <a:gd name="T6" fmla="*/ 3 w 11"/>
                <a:gd name="T7" fmla="*/ 2 h 25"/>
                <a:gd name="T8" fmla="*/ 3 w 11"/>
                <a:gd name="T9" fmla="*/ 4 h 25"/>
                <a:gd name="T10" fmla="*/ 4 w 11"/>
                <a:gd name="T11" fmla="*/ 5 h 25"/>
                <a:gd name="T12" fmla="*/ 3 w 11"/>
                <a:gd name="T13" fmla="*/ 7 h 25"/>
                <a:gd name="T14" fmla="*/ 3 w 11"/>
                <a:gd name="T15" fmla="*/ 8 h 25"/>
                <a:gd name="T16" fmla="*/ 3 w 11"/>
                <a:gd name="T17" fmla="*/ 9 h 25"/>
                <a:gd name="T18" fmla="*/ 2 w 11"/>
                <a:gd name="T19" fmla="*/ 10 h 25"/>
                <a:gd name="T20" fmla="*/ 1 w 11"/>
                <a:gd name="T21" fmla="*/ 12 h 25"/>
                <a:gd name="T22" fmla="*/ 0 w 11"/>
                <a:gd name="T23" fmla="*/ 13 h 25"/>
                <a:gd name="T24" fmla="*/ 1 w 11"/>
                <a:gd name="T25" fmla="*/ 12 h 25"/>
                <a:gd name="T26" fmla="*/ 2 w 11"/>
                <a:gd name="T27" fmla="*/ 12 h 25"/>
                <a:gd name="T28" fmla="*/ 3 w 11"/>
                <a:gd name="T29" fmla="*/ 10 h 25"/>
                <a:gd name="T30" fmla="*/ 3 w 11"/>
                <a:gd name="T31" fmla="*/ 9 h 25"/>
                <a:gd name="T32" fmla="*/ 4 w 11"/>
                <a:gd name="T33" fmla="*/ 9 h 25"/>
                <a:gd name="T34" fmla="*/ 4 w 11"/>
                <a:gd name="T35" fmla="*/ 7 h 25"/>
                <a:gd name="T36" fmla="*/ 5 w 11"/>
                <a:gd name="T37" fmla="*/ 5 h 25"/>
                <a:gd name="T38" fmla="*/ 5 w 11"/>
                <a:gd name="T39" fmla="*/ 4 h 25"/>
                <a:gd name="T40" fmla="*/ 5 w 11"/>
                <a:gd name="T41" fmla="*/ 4 h 25"/>
                <a:gd name="T42" fmla="*/ 6 w 11"/>
                <a:gd name="T43" fmla="*/ 2 h 25"/>
                <a:gd name="T44" fmla="*/ 6 w 11"/>
                <a:gd name="T45" fmla="*/ 2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 h="25">
                  <a:moveTo>
                    <a:pt x="11" y="4"/>
                  </a:moveTo>
                  <a:lnTo>
                    <a:pt x="2" y="0"/>
                  </a:lnTo>
                  <a:lnTo>
                    <a:pt x="4" y="3"/>
                  </a:lnTo>
                  <a:lnTo>
                    <a:pt x="6" y="4"/>
                  </a:lnTo>
                  <a:lnTo>
                    <a:pt x="6" y="7"/>
                  </a:lnTo>
                  <a:lnTo>
                    <a:pt x="7" y="9"/>
                  </a:lnTo>
                  <a:lnTo>
                    <a:pt x="6" y="13"/>
                  </a:lnTo>
                  <a:lnTo>
                    <a:pt x="6" y="15"/>
                  </a:lnTo>
                  <a:lnTo>
                    <a:pt x="5" y="18"/>
                  </a:lnTo>
                  <a:lnTo>
                    <a:pt x="4" y="20"/>
                  </a:lnTo>
                  <a:lnTo>
                    <a:pt x="2" y="23"/>
                  </a:lnTo>
                  <a:lnTo>
                    <a:pt x="0" y="25"/>
                  </a:lnTo>
                  <a:lnTo>
                    <a:pt x="2" y="24"/>
                  </a:lnTo>
                  <a:lnTo>
                    <a:pt x="4" y="23"/>
                  </a:lnTo>
                  <a:lnTo>
                    <a:pt x="5" y="20"/>
                  </a:lnTo>
                  <a:lnTo>
                    <a:pt x="6" y="18"/>
                  </a:lnTo>
                  <a:lnTo>
                    <a:pt x="7" y="17"/>
                  </a:lnTo>
                  <a:lnTo>
                    <a:pt x="7" y="13"/>
                  </a:lnTo>
                  <a:lnTo>
                    <a:pt x="9" y="10"/>
                  </a:lnTo>
                  <a:lnTo>
                    <a:pt x="9" y="8"/>
                  </a:lnTo>
                  <a:lnTo>
                    <a:pt x="10" y="7"/>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3" name="Freeform 278"/>
            <p:cNvSpPr>
              <a:spLocks/>
            </p:cNvSpPr>
            <p:nvPr/>
          </p:nvSpPr>
          <p:spPr bwMode="auto">
            <a:xfrm>
              <a:off x="2487" y="1471"/>
              <a:ext cx="5" cy="9"/>
            </a:xfrm>
            <a:custGeom>
              <a:avLst/>
              <a:gdLst>
                <a:gd name="T0" fmla="*/ 2 w 11"/>
                <a:gd name="T1" fmla="*/ 0 h 19"/>
                <a:gd name="T2" fmla="*/ 2 w 11"/>
                <a:gd name="T3" fmla="*/ 6 h 19"/>
                <a:gd name="T4" fmla="*/ 0 w 11"/>
                <a:gd name="T5" fmla="*/ 6 h 19"/>
                <a:gd name="T6" fmla="*/ 5 w 11"/>
                <a:gd name="T7" fmla="*/ 9 h 19"/>
                <a:gd name="T8" fmla="*/ 2 w 11"/>
                <a:gd name="T9" fmla="*/ 0 h 19"/>
                <a:gd name="T10" fmla="*/ 2 w 11"/>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9">
                  <a:moveTo>
                    <a:pt x="5" y="0"/>
                  </a:moveTo>
                  <a:lnTo>
                    <a:pt x="5" y="13"/>
                  </a:lnTo>
                  <a:lnTo>
                    <a:pt x="0" y="13"/>
                  </a:lnTo>
                  <a:lnTo>
                    <a:pt x="11" y="1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4" name="Freeform 279"/>
            <p:cNvSpPr>
              <a:spLocks/>
            </p:cNvSpPr>
            <p:nvPr/>
          </p:nvSpPr>
          <p:spPr bwMode="auto">
            <a:xfrm>
              <a:off x="2473" y="1481"/>
              <a:ext cx="5" cy="3"/>
            </a:xfrm>
            <a:custGeom>
              <a:avLst/>
              <a:gdLst>
                <a:gd name="T0" fmla="*/ 1 w 8"/>
                <a:gd name="T1" fmla="*/ 2 h 6"/>
                <a:gd name="T2" fmla="*/ 5 w 8"/>
                <a:gd name="T3" fmla="*/ 1 h 6"/>
                <a:gd name="T4" fmla="*/ 0 w 8"/>
                <a:gd name="T5" fmla="*/ 0 h 6"/>
                <a:gd name="T6" fmla="*/ 1 w 8"/>
                <a:gd name="T7" fmla="*/ 3 h 6"/>
                <a:gd name="T8" fmla="*/ 1 w 8"/>
                <a:gd name="T9" fmla="*/ 3 h 6"/>
                <a:gd name="T10" fmla="*/ 1 w 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2" y="4"/>
                  </a:moveTo>
                  <a:lnTo>
                    <a:pt x="8" y="2"/>
                  </a:lnTo>
                  <a:lnTo>
                    <a:pt x="0" y="0"/>
                  </a:lnTo>
                  <a:lnTo>
                    <a:pt x="2" y="6"/>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5" name="Freeform 280"/>
            <p:cNvSpPr>
              <a:spLocks/>
            </p:cNvSpPr>
            <p:nvPr/>
          </p:nvSpPr>
          <p:spPr bwMode="auto">
            <a:xfrm>
              <a:off x="2484" y="1487"/>
              <a:ext cx="4" cy="3"/>
            </a:xfrm>
            <a:custGeom>
              <a:avLst/>
              <a:gdLst>
                <a:gd name="T0" fmla="*/ 0 w 8"/>
                <a:gd name="T1" fmla="*/ 3 h 5"/>
                <a:gd name="T2" fmla="*/ 1 w 8"/>
                <a:gd name="T3" fmla="*/ 3 h 5"/>
                <a:gd name="T4" fmla="*/ 1 w 8"/>
                <a:gd name="T5" fmla="*/ 3 h 5"/>
                <a:gd name="T6" fmla="*/ 1 w 8"/>
                <a:gd name="T7" fmla="*/ 3 h 5"/>
                <a:gd name="T8" fmla="*/ 2 w 8"/>
                <a:gd name="T9" fmla="*/ 3 h 5"/>
                <a:gd name="T10" fmla="*/ 3 w 8"/>
                <a:gd name="T11" fmla="*/ 3 h 5"/>
                <a:gd name="T12" fmla="*/ 3 w 8"/>
                <a:gd name="T13" fmla="*/ 3 h 5"/>
                <a:gd name="T14" fmla="*/ 3 w 8"/>
                <a:gd name="T15" fmla="*/ 3 h 5"/>
                <a:gd name="T16" fmla="*/ 4 w 8"/>
                <a:gd name="T17" fmla="*/ 2 h 5"/>
                <a:gd name="T18" fmla="*/ 4 w 8"/>
                <a:gd name="T19" fmla="*/ 2 h 5"/>
                <a:gd name="T20" fmla="*/ 4 w 8"/>
                <a:gd name="T21" fmla="*/ 1 h 5"/>
                <a:gd name="T22" fmla="*/ 1 w 8"/>
                <a:gd name="T23" fmla="*/ 0 h 5"/>
                <a:gd name="T24" fmla="*/ 0 w 8"/>
                <a:gd name="T25" fmla="*/ 3 h 5"/>
                <a:gd name="T26" fmla="*/ 0 w 8"/>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5">
                  <a:moveTo>
                    <a:pt x="0" y="5"/>
                  </a:moveTo>
                  <a:lnTo>
                    <a:pt x="1" y="5"/>
                  </a:lnTo>
                  <a:lnTo>
                    <a:pt x="2" y="5"/>
                  </a:lnTo>
                  <a:lnTo>
                    <a:pt x="3" y="5"/>
                  </a:lnTo>
                  <a:lnTo>
                    <a:pt x="5" y="5"/>
                  </a:lnTo>
                  <a:lnTo>
                    <a:pt x="6" y="5"/>
                  </a:lnTo>
                  <a:lnTo>
                    <a:pt x="7" y="4"/>
                  </a:lnTo>
                  <a:lnTo>
                    <a:pt x="8" y="4"/>
                  </a:lnTo>
                  <a:lnTo>
                    <a:pt x="8" y="2"/>
                  </a:lnTo>
                  <a:lnTo>
                    <a:pt x="2"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6" name="Freeform 281"/>
            <p:cNvSpPr>
              <a:spLocks/>
            </p:cNvSpPr>
            <p:nvPr/>
          </p:nvSpPr>
          <p:spPr bwMode="auto">
            <a:xfrm>
              <a:off x="2591" y="1493"/>
              <a:ext cx="3" cy="2"/>
            </a:xfrm>
            <a:custGeom>
              <a:avLst/>
              <a:gdLst>
                <a:gd name="T0" fmla="*/ 0 w 6"/>
                <a:gd name="T1" fmla="*/ 2 h 5"/>
                <a:gd name="T2" fmla="*/ 1 w 6"/>
                <a:gd name="T3" fmla="*/ 2 h 5"/>
                <a:gd name="T4" fmla="*/ 1 w 6"/>
                <a:gd name="T5" fmla="*/ 2 h 5"/>
                <a:gd name="T6" fmla="*/ 1 w 6"/>
                <a:gd name="T7" fmla="*/ 2 h 5"/>
                <a:gd name="T8" fmla="*/ 1 w 6"/>
                <a:gd name="T9" fmla="*/ 2 h 5"/>
                <a:gd name="T10" fmla="*/ 2 w 6"/>
                <a:gd name="T11" fmla="*/ 1 h 5"/>
                <a:gd name="T12" fmla="*/ 2 w 6"/>
                <a:gd name="T13" fmla="*/ 1 h 5"/>
                <a:gd name="T14" fmla="*/ 3 w 6"/>
                <a:gd name="T15" fmla="*/ 0 h 5"/>
                <a:gd name="T16" fmla="*/ 3 w 6"/>
                <a:gd name="T17" fmla="*/ 0 h 5"/>
                <a:gd name="T18" fmla="*/ 3 w 6"/>
                <a:gd name="T19" fmla="*/ 0 h 5"/>
                <a:gd name="T20" fmla="*/ 3 w 6"/>
                <a:gd name="T21" fmla="*/ 0 h 5"/>
                <a:gd name="T22" fmla="*/ 3 w 6"/>
                <a:gd name="T23" fmla="*/ 0 h 5"/>
                <a:gd name="T24" fmla="*/ 3 w 6"/>
                <a:gd name="T25" fmla="*/ 0 h 5"/>
                <a:gd name="T26" fmla="*/ 2 w 6"/>
                <a:gd name="T27" fmla="*/ 0 h 5"/>
                <a:gd name="T28" fmla="*/ 2 w 6"/>
                <a:gd name="T29" fmla="*/ 0 h 5"/>
                <a:gd name="T30" fmla="*/ 1 w 6"/>
                <a:gd name="T31" fmla="*/ 1 h 5"/>
                <a:gd name="T32" fmla="*/ 1 w 6"/>
                <a:gd name="T33" fmla="*/ 1 h 5"/>
                <a:gd name="T34" fmla="*/ 1 w 6"/>
                <a:gd name="T35" fmla="*/ 2 h 5"/>
                <a:gd name="T36" fmla="*/ 1 w 6"/>
                <a:gd name="T37" fmla="*/ 2 h 5"/>
                <a:gd name="T38" fmla="*/ 0 w 6"/>
                <a:gd name="T39" fmla="*/ 2 h 5"/>
                <a:gd name="T40" fmla="*/ 0 w 6"/>
                <a:gd name="T41" fmla="*/ 2 h 5"/>
                <a:gd name="T42" fmla="*/ 0 w 6"/>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5">
                  <a:moveTo>
                    <a:pt x="0" y="5"/>
                  </a:moveTo>
                  <a:lnTo>
                    <a:pt x="1" y="5"/>
                  </a:lnTo>
                  <a:lnTo>
                    <a:pt x="1" y="4"/>
                  </a:lnTo>
                  <a:lnTo>
                    <a:pt x="2" y="4"/>
                  </a:lnTo>
                  <a:lnTo>
                    <a:pt x="4" y="2"/>
                  </a:lnTo>
                  <a:lnTo>
                    <a:pt x="5" y="1"/>
                  </a:lnTo>
                  <a:lnTo>
                    <a:pt x="6" y="1"/>
                  </a:lnTo>
                  <a:lnTo>
                    <a:pt x="6" y="0"/>
                  </a:lnTo>
                  <a:lnTo>
                    <a:pt x="5" y="0"/>
                  </a:lnTo>
                  <a:lnTo>
                    <a:pt x="5" y="1"/>
                  </a:lnTo>
                  <a:lnTo>
                    <a:pt x="4" y="1"/>
                  </a:lnTo>
                  <a:lnTo>
                    <a:pt x="2" y="2"/>
                  </a:lnTo>
                  <a:lnTo>
                    <a:pt x="1" y="4"/>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7" name="Freeform 282"/>
            <p:cNvSpPr>
              <a:spLocks/>
            </p:cNvSpPr>
            <p:nvPr/>
          </p:nvSpPr>
          <p:spPr bwMode="auto">
            <a:xfrm>
              <a:off x="2588" y="1502"/>
              <a:ext cx="1" cy="1"/>
            </a:xfrm>
            <a:custGeom>
              <a:avLst/>
              <a:gdLst>
                <a:gd name="T0" fmla="*/ 0 w 1"/>
                <a:gd name="T1" fmla="*/ 1 h 2"/>
                <a:gd name="T2" fmla="*/ 1 w 1"/>
                <a:gd name="T3" fmla="*/ 1 h 2"/>
                <a:gd name="T4" fmla="*/ 1 w 1"/>
                <a:gd name="T5" fmla="*/ 1 h 2"/>
                <a:gd name="T6" fmla="*/ 1 w 1"/>
                <a:gd name="T7" fmla="*/ 1 h 2"/>
                <a:gd name="T8" fmla="*/ 1 w 1"/>
                <a:gd name="T9" fmla="*/ 1 h 2"/>
                <a:gd name="T10" fmla="*/ 0 w 1"/>
                <a:gd name="T11" fmla="*/ 0 h 2"/>
                <a:gd name="T12" fmla="*/ 0 w 1"/>
                <a:gd name="T13" fmla="*/ 0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0 w 1"/>
                <a:gd name="T37" fmla="*/ 1 h 2"/>
                <a:gd name="T38" fmla="*/ 0 w 1"/>
                <a:gd name="T39" fmla="*/ 1 h 2"/>
                <a:gd name="T40" fmla="*/ 0 w 1"/>
                <a:gd name="T41" fmla="*/ 1 h 2"/>
                <a:gd name="T42" fmla="*/ 0 w 1"/>
                <a:gd name="T43" fmla="*/ 1 h 2"/>
                <a:gd name="T44" fmla="*/ 0 w 1"/>
                <a:gd name="T45" fmla="*/ 1 h 2"/>
                <a:gd name="T46" fmla="*/ 0 w 1"/>
                <a:gd name="T47" fmla="*/ 1 h 2"/>
                <a:gd name="T48" fmla="*/ 0 w 1"/>
                <a:gd name="T49" fmla="*/ 1 h 2"/>
                <a:gd name="T50" fmla="*/ 0 w 1"/>
                <a:gd name="T51" fmla="*/ 1 h 2"/>
                <a:gd name="T52" fmla="*/ 0 w 1"/>
                <a:gd name="T53" fmla="*/ 1 h 2"/>
                <a:gd name="T54" fmla="*/ 1 w 1"/>
                <a:gd name="T55" fmla="*/ 1 h 2"/>
                <a:gd name="T56" fmla="*/ 1 w 1"/>
                <a:gd name="T57" fmla="*/ 1 h 2"/>
                <a:gd name="T58" fmla="*/ 1 w 1"/>
                <a:gd name="T59" fmla="*/ 1 h 2"/>
                <a:gd name="T60" fmla="*/ 1 w 1"/>
                <a:gd name="T61" fmla="*/ 1 h 2"/>
                <a:gd name="T62" fmla="*/ 1 w 1"/>
                <a:gd name="T63" fmla="*/ 1 h 2"/>
                <a:gd name="T64" fmla="*/ 0 w 1"/>
                <a:gd name="T65" fmla="*/ 1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2"/>
                  </a:moveTo>
                  <a:lnTo>
                    <a:pt x="1" y="2"/>
                  </a:lnTo>
                  <a:lnTo>
                    <a:pt x="0" y="0"/>
                  </a:lnTo>
                  <a:lnTo>
                    <a:pt x="0" y="2"/>
                  </a:lnTo>
                  <a:lnTo>
                    <a:pt x="1" y="2"/>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8" name="Freeform 283"/>
            <p:cNvSpPr>
              <a:spLocks/>
            </p:cNvSpPr>
            <p:nvPr/>
          </p:nvSpPr>
          <p:spPr bwMode="auto">
            <a:xfrm>
              <a:off x="2588" y="1495"/>
              <a:ext cx="3" cy="7"/>
            </a:xfrm>
            <a:custGeom>
              <a:avLst/>
              <a:gdLst>
                <a:gd name="T0" fmla="*/ 0 w 6"/>
                <a:gd name="T1" fmla="*/ 6 h 12"/>
                <a:gd name="T2" fmla="*/ 0 w 6"/>
                <a:gd name="T3" fmla="*/ 6 h 12"/>
                <a:gd name="T4" fmla="*/ 1 w 6"/>
                <a:gd name="T5" fmla="*/ 6 h 12"/>
                <a:gd name="T6" fmla="*/ 1 w 6"/>
                <a:gd name="T7" fmla="*/ 5 h 12"/>
                <a:gd name="T8" fmla="*/ 1 w 6"/>
                <a:gd name="T9" fmla="*/ 4 h 12"/>
                <a:gd name="T10" fmla="*/ 1 w 6"/>
                <a:gd name="T11" fmla="*/ 4 h 12"/>
                <a:gd name="T12" fmla="*/ 1 w 6"/>
                <a:gd name="T13" fmla="*/ 3 h 12"/>
                <a:gd name="T14" fmla="*/ 1 w 6"/>
                <a:gd name="T15" fmla="*/ 2 h 12"/>
                <a:gd name="T16" fmla="*/ 2 w 6"/>
                <a:gd name="T17" fmla="*/ 2 h 12"/>
                <a:gd name="T18" fmla="*/ 3 w 6"/>
                <a:gd name="T19" fmla="*/ 1 h 12"/>
                <a:gd name="T20" fmla="*/ 3 w 6"/>
                <a:gd name="T21" fmla="*/ 1 h 12"/>
                <a:gd name="T22" fmla="*/ 3 w 6"/>
                <a:gd name="T23" fmla="*/ 1 h 12"/>
                <a:gd name="T24" fmla="*/ 3 w 6"/>
                <a:gd name="T25" fmla="*/ 1 h 12"/>
                <a:gd name="T26" fmla="*/ 3 w 6"/>
                <a:gd name="T27" fmla="*/ 1 h 12"/>
                <a:gd name="T28" fmla="*/ 3 w 6"/>
                <a:gd name="T29" fmla="*/ 1 h 12"/>
                <a:gd name="T30" fmla="*/ 3 w 6"/>
                <a:gd name="T31" fmla="*/ 1 h 12"/>
                <a:gd name="T32" fmla="*/ 3 w 6"/>
                <a:gd name="T33" fmla="*/ 0 h 12"/>
                <a:gd name="T34" fmla="*/ 3 w 6"/>
                <a:gd name="T35" fmla="*/ 0 h 12"/>
                <a:gd name="T36" fmla="*/ 3 w 6"/>
                <a:gd name="T37" fmla="*/ 0 h 12"/>
                <a:gd name="T38" fmla="*/ 3 w 6"/>
                <a:gd name="T39" fmla="*/ 0 h 12"/>
                <a:gd name="T40" fmla="*/ 3 w 6"/>
                <a:gd name="T41" fmla="*/ 0 h 12"/>
                <a:gd name="T42" fmla="*/ 3 w 6"/>
                <a:gd name="T43" fmla="*/ 1 h 12"/>
                <a:gd name="T44" fmla="*/ 2 w 6"/>
                <a:gd name="T45" fmla="*/ 1 h 12"/>
                <a:gd name="T46" fmla="*/ 1 w 6"/>
                <a:gd name="T47" fmla="*/ 2 h 12"/>
                <a:gd name="T48" fmla="*/ 1 w 6"/>
                <a:gd name="T49" fmla="*/ 2 h 12"/>
                <a:gd name="T50" fmla="*/ 1 w 6"/>
                <a:gd name="T51" fmla="*/ 3 h 12"/>
                <a:gd name="T52" fmla="*/ 0 w 6"/>
                <a:gd name="T53" fmla="*/ 4 h 12"/>
                <a:gd name="T54" fmla="*/ 0 w 6"/>
                <a:gd name="T55" fmla="*/ 4 h 12"/>
                <a:gd name="T56" fmla="*/ 0 w 6"/>
                <a:gd name="T57" fmla="*/ 5 h 12"/>
                <a:gd name="T58" fmla="*/ 0 w 6"/>
                <a:gd name="T59" fmla="*/ 6 h 12"/>
                <a:gd name="T60" fmla="*/ 0 w 6"/>
                <a:gd name="T61" fmla="*/ 7 h 12"/>
                <a:gd name="T62" fmla="*/ 0 w 6"/>
                <a:gd name="T63" fmla="*/ 7 h 12"/>
                <a:gd name="T64" fmla="*/ 0 w 6"/>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 h="12">
                  <a:moveTo>
                    <a:pt x="0" y="11"/>
                  </a:moveTo>
                  <a:lnTo>
                    <a:pt x="0" y="11"/>
                  </a:lnTo>
                  <a:lnTo>
                    <a:pt x="1" y="10"/>
                  </a:lnTo>
                  <a:lnTo>
                    <a:pt x="1" y="9"/>
                  </a:lnTo>
                  <a:lnTo>
                    <a:pt x="1" y="7"/>
                  </a:lnTo>
                  <a:lnTo>
                    <a:pt x="1" y="6"/>
                  </a:lnTo>
                  <a:lnTo>
                    <a:pt x="2" y="5"/>
                  </a:lnTo>
                  <a:lnTo>
                    <a:pt x="2" y="4"/>
                  </a:lnTo>
                  <a:lnTo>
                    <a:pt x="4" y="4"/>
                  </a:lnTo>
                  <a:lnTo>
                    <a:pt x="5" y="2"/>
                  </a:lnTo>
                  <a:lnTo>
                    <a:pt x="6" y="1"/>
                  </a:lnTo>
                  <a:lnTo>
                    <a:pt x="6" y="0"/>
                  </a:lnTo>
                  <a:lnTo>
                    <a:pt x="5" y="1"/>
                  </a:lnTo>
                  <a:lnTo>
                    <a:pt x="4" y="2"/>
                  </a:lnTo>
                  <a:lnTo>
                    <a:pt x="2" y="4"/>
                  </a:lnTo>
                  <a:lnTo>
                    <a:pt x="1" y="4"/>
                  </a:lnTo>
                  <a:lnTo>
                    <a:pt x="1" y="5"/>
                  </a:lnTo>
                  <a:lnTo>
                    <a:pt x="0" y="6"/>
                  </a:lnTo>
                  <a:lnTo>
                    <a:pt x="0" y="7"/>
                  </a:lnTo>
                  <a:lnTo>
                    <a:pt x="0" y="9"/>
                  </a:lnTo>
                  <a:lnTo>
                    <a:pt x="0" y="10"/>
                  </a:lnTo>
                  <a:lnTo>
                    <a:pt x="0" y="12"/>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59" name="Freeform 284"/>
            <p:cNvSpPr>
              <a:spLocks/>
            </p:cNvSpPr>
            <p:nvPr/>
          </p:nvSpPr>
          <p:spPr bwMode="auto">
            <a:xfrm>
              <a:off x="2589" y="1499"/>
              <a:ext cx="12" cy="8"/>
            </a:xfrm>
            <a:custGeom>
              <a:avLst/>
              <a:gdLst>
                <a:gd name="T0" fmla="*/ 12 w 25"/>
                <a:gd name="T1" fmla="*/ 0 h 15"/>
                <a:gd name="T2" fmla="*/ 11 w 25"/>
                <a:gd name="T3" fmla="*/ 2 h 15"/>
                <a:gd name="T4" fmla="*/ 10 w 25"/>
                <a:gd name="T5" fmla="*/ 3 h 15"/>
                <a:gd name="T6" fmla="*/ 10 w 25"/>
                <a:gd name="T7" fmla="*/ 4 h 15"/>
                <a:gd name="T8" fmla="*/ 8 w 25"/>
                <a:gd name="T9" fmla="*/ 4 h 15"/>
                <a:gd name="T10" fmla="*/ 7 w 25"/>
                <a:gd name="T11" fmla="*/ 5 h 15"/>
                <a:gd name="T12" fmla="*/ 6 w 25"/>
                <a:gd name="T13" fmla="*/ 5 h 15"/>
                <a:gd name="T14" fmla="*/ 5 w 25"/>
                <a:gd name="T15" fmla="*/ 5 h 15"/>
                <a:gd name="T16" fmla="*/ 3 w 25"/>
                <a:gd name="T17" fmla="*/ 5 h 15"/>
                <a:gd name="T18" fmla="*/ 2 w 25"/>
                <a:gd name="T19" fmla="*/ 5 h 15"/>
                <a:gd name="T20" fmla="*/ 1 w 25"/>
                <a:gd name="T21" fmla="*/ 4 h 15"/>
                <a:gd name="T22" fmla="*/ 0 w 25"/>
                <a:gd name="T23" fmla="*/ 4 h 15"/>
                <a:gd name="T24" fmla="*/ 0 w 25"/>
                <a:gd name="T25" fmla="*/ 4 h 15"/>
                <a:gd name="T26" fmla="*/ 0 w 25"/>
                <a:gd name="T27" fmla="*/ 4 h 15"/>
                <a:gd name="T28" fmla="*/ 0 w 25"/>
                <a:gd name="T29" fmla="*/ 5 h 15"/>
                <a:gd name="T30" fmla="*/ 0 w 25"/>
                <a:gd name="T31" fmla="*/ 5 h 15"/>
                <a:gd name="T32" fmla="*/ 0 w 25"/>
                <a:gd name="T33" fmla="*/ 5 h 15"/>
                <a:gd name="T34" fmla="*/ 1 w 25"/>
                <a:gd name="T35" fmla="*/ 6 h 15"/>
                <a:gd name="T36" fmla="*/ 1 w 25"/>
                <a:gd name="T37" fmla="*/ 7 h 15"/>
                <a:gd name="T38" fmla="*/ 2 w 25"/>
                <a:gd name="T39" fmla="*/ 7 h 15"/>
                <a:gd name="T40" fmla="*/ 2 w 25"/>
                <a:gd name="T41" fmla="*/ 7 h 15"/>
                <a:gd name="T42" fmla="*/ 2 w 25"/>
                <a:gd name="T43" fmla="*/ 8 h 15"/>
                <a:gd name="T44" fmla="*/ 3 w 25"/>
                <a:gd name="T45" fmla="*/ 7 h 15"/>
                <a:gd name="T46" fmla="*/ 5 w 25"/>
                <a:gd name="T47" fmla="*/ 7 h 15"/>
                <a:gd name="T48" fmla="*/ 6 w 25"/>
                <a:gd name="T49" fmla="*/ 6 h 15"/>
                <a:gd name="T50" fmla="*/ 7 w 25"/>
                <a:gd name="T51" fmla="*/ 6 h 15"/>
                <a:gd name="T52" fmla="*/ 8 w 25"/>
                <a:gd name="T53" fmla="*/ 5 h 15"/>
                <a:gd name="T54" fmla="*/ 10 w 25"/>
                <a:gd name="T55" fmla="*/ 5 h 15"/>
                <a:gd name="T56" fmla="*/ 10 w 25"/>
                <a:gd name="T57" fmla="*/ 4 h 15"/>
                <a:gd name="T58" fmla="*/ 11 w 25"/>
                <a:gd name="T59" fmla="*/ 3 h 15"/>
                <a:gd name="T60" fmla="*/ 12 w 25"/>
                <a:gd name="T61" fmla="*/ 2 h 15"/>
                <a:gd name="T62" fmla="*/ 12 w 25"/>
                <a:gd name="T63" fmla="*/ 0 h 15"/>
                <a:gd name="T64" fmla="*/ 12 w 25"/>
                <a:gd name="T65" fmla="*/ 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5" h="15">
                  <a:moveTo>
                    <a:pt x="25" y="0"/>
                  </a:moveTo>
                  <a:lnTo>
                    <a:pt x="22" y="3"/>
                  </a:lnTo>
                  <a:lnTo>
                    <a:pt x="21" y="5"/>
                  </a:lnTo>
                  <a:lnTo>
                    <a:pt x="20" y="7"/>
                  </a:lnTo>
                  <a:lnTo>
                    <a:pt x="17" y="8"/>
                  </a:lnTo>
                  <a:lnTo>
                    <a:pt x="15" y="9"/>
                  </a:lnTo>
                  <a:lnTo>
                    <a:pt x="12" y="9"/>
                  </a:lnTo>
                  <a:lnTo>
                    <a:pt x="10" y="9"/>
                  </a:lnTo>
                  <a:lnTo>
                    <a:pt x="7" y="9"/>
                  </a:lnTo>
                  <a:lnTo>
                    <a:pt x="5" y="9"/>
                  </a:lnTo>
                  <a:lnTo>
                    <a:pt x="3" y="8"/>
                  </a:lnTo>
                  <a:lnTo>
                    <a:pt x="0" y="7"/>
                  </a:lnTo>
                  <a:lnTo>
                    <a:pt x="0" y="8"/>
                  </a:lnTo>
                  <a:lnTo>
                    <a:pt x="1" y="9"/>
                  </a:lnTo>
                  <a:lnTo>
                    <a:pt x="1" y="10"/>
                  </a:lnTo>
                  <a:lnTo>
                    <a:pt x="3" y="12"/>
                  </a:lnTo>
                  <a:lnTo>
                    <a:pt x="3" y="13"/>
                  </a:lnTo>
                  <a:lnTo>
                    <a:pt x="4" y="13"/>
                  </a:lnTo>
                  <a:lnTo>
                    <a:pt x="4" y="14"/>
                  </a:lnTo>
                  <a:lnTo>
                    <a:pt x="5" y="15"/>
                  </a:lnTo>
                  <a:lnTo>
                    <a:pt x="7" y="14"/>
                  </a:lnTo>
                  <a:lnTo>
                    <a:pt x="10" y="13"/>
                  </a:lnTo>
                  <a:lnTo>
                    <a:pt x="12" y="12"/>
                  </a:lnTo>
                  <a:lnTo>
                    <a:pt x="15" y="12"/>
                  </a:lnTo>
                  <a:lnTo>
                    <a:pt x="17" y="10"/>
                  </a:lnTo>
                  <a:lnTo>
                    <a:pt x="20" y="9"/>
                  </a:lnTo>
                  <a:lnTo>
                    <a:pt x="21" y="7"/>
                  </a:lnTo>
                  <a:lnTo>
                    <a:pt x="22" y="5"/>
                  </a:lnTo>
                  <a:lnTo>
                    <a:pt x="24" y="3"/>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0" name="Freeform 285"/>
            <p:cNvSpPr>
              <a:spLocks/>
            </p:cNvSpPr>
            <p:nvPr/>
          </p:nvSpPr>
          <p:spPr bwMode="auto">
            <a:xfrm>
              <a:off x="2594" y="1490"/>
              <a:ext cx="7" cy="6"/>
            </a:xfrm>
            <a:custGeom>
              <a:avLst/>
              <a:gdLst>
                <a:gd name="T0" fmla="*/ 7 w 14"/>
                <a:gd name="T1" fmla="*/ 6 h 12"/>
                <a:gd name="T2" fmla="*/ 7 w 14"/>
                <a:gd name="T3" fmla="*/ 2 h 12"/>
                <a:gd name="T4" fmla="*/ 7 w 14"/>
                <a:gd name="T5" fmla="*/ 2 h 12"/>
                <a:gd name="T6" fmla="*/ 7 w 14"/>
                <a:gd name="T7" fmla="*/ 2 h 12"/>
                <a:gd name="T8" fmla="*/ 6 w 14"/>
                <a:gd name="T9" fmla="*/ 2 h 12"/>
                <a:gd name="T10" fmla="*/ 5 w 14"/>
                <a:gd name="T11" fmla="*/ 2 h 12"/>
                <a:gd name="T12" fmla="*/ 5 w 14"/>
                <a:gd name="T13" fmla="*/ 2 h 12"/>
                <a:gd name="T14" fmla="*/ 5 w 14"/>
                <a:gd name="T15" fmla="*/ 1 h 12"/>
                <a:gd name="T16" fmla="*/ 4 w 14"/>
                <a:gd name="T17" fmla="*/ 1 h 12"/>
                <a:gd name="T18" fmla="*/ 3 w 14"/>
                <a:gd name="T19" fmla="*/ 1 h 12"/>
                <a:gd name="T20" fmla="*/ 3 w 14"/>
                <a:gd name="T21" fmla="*/ 1 h 12"/>
                <a:gd name="T22" fmla="*/ 3 w 14"/>
                <a:gd name="T23" fmla="*/ 0 h 12"/>
                <a:gd name="T24" fmla="*/ 3 w 14"/>
                <a:gd name="T25" fmla="*/ 1 h 12"/>
                <a:gd name="T26" fmla="*/ 2 w 14"/>
                <a:gd name="T27" fmla="*/ 1 h 12"/>
                <a:gd name="T28" fmla="*/ 2 w 14"/>
                <a:gd name="T29" fmla="*/ 1 h 12"/>
                <a:gd name="T30" fmla="*/ 2 w 14"/>
                <a:gd name="T31" fmla="*/ 1 h 12"/>
                <a:gd name="T32" fmla="*/ 2 w 14"/>
                <a:gd name="T33" fmla="*/ 2 h 12"/>
                <a:gd name="T34" fmla="*/ 2 w 14"/>
                <a:gd name="T35" fmla="*/ 2 h 12"/>
                <a:gd name="T36" fmla="*/ 1 w 14"/>
                <a:gd name="T37" fmla="*/ 3 h 12"/>
                <a:gd name="T38" fmla="*/ 1 w 14"/>
                <a:gd name="T39" fmla="*/ 3 h 12"/>
                <a:gd name="T40" fmla="*/ 0 w 14"/>
                <a:gd name="T41" fmla="*/ 3 h 12"/>
                <a:gd name="T42" fmla="*/ 0 w 14"/>
                <a:gd name="T43" fmla="*/ 3 h 12"/>
                <a:gd name="T44" fmla="*/ 1 w 14"/>
                <a:gd name="T45" fmla="*/ 3 h 12"/>
                <a:gd name="T46" fmla="*/ 2 w 14"/>
                <a:gd name="T47" fmla="*/ 3 h 12"/>
                <a:gd name="T48" fmla="*/ 3 w 14"/>
                <a:gd name="T49" fmla="*/ 3 h 12"/>
                <a:gd name="T50" fmla="*/ 3 w 14"/>
                <a:gd name="T51" fmla="*/ 3 h 12"/>
                <a:gd name="T52" fmla="*/ 4 w 14"/>
                <a:gd name="T53" fmla="*/ 3 h 12"/>
                <a:gd name="T54" fmla="*/ 5 w 14"/>
                <a:gd name="T55" fmla="*/ 4 h 12"/>
                <a:gd name="T56" fmla="*/ 6 w 14"/>
                <a:gd name="T57" fmla="*/ 4 h 12"/>
                <a:gd name="T58" fmla="*/ 6 w 14"/>
                <a:gd name="T59" fmla="*/ 4 h 12"/>
                <a:gd name="T60" fmla="*/ 7 w 14"/>
                <a:gd name="T61" fmla="*/ 6 h 12"/>
                <a:gd name="T62" fmla="*/ 7 w 14"/>
                <a:gd name="T63" fmla="*/ 6 h 12"/>
                <a:gd name="T64" fmla="*/ 7 w 14"/>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 h="12">
                  <a:moveTo>
                    <a:pt x="14" y="12"/>
                  </a:moveTo>
                  <a:lnTo>
                    <a:pt x="14" y="4"/>
                  </a:lnTo>
                  <a:lnTo>
                    <a:pt x="13" y="4"/>
                  </a:lnTo>
                  <a:lnTo>
                    <a:pt x="11" y="4"/>
                  </a:lnTo>
                  <a:lnTo>
                    <a:pt x="10" y="4"/>
                  </a:lnTo>
                  <a:lnTo>
                    <a:pt x="9" y="4"/>
                  </a:lnTo>
                  <a:lnTo>
                    <a:pt x="9" y="2"/>
                  </a:lnTo>
                  <a:lnTo>
                    <a:pt x="8" y="2"/>
                  </a:lnTo>
                  <a:lnTo>
                    <a:pt x="6" y="1"/>
                  </a:lnTo>
                  <a:lnTo>
                    <a:pt x="5" y="0"/>
                  </a:lnTo>
                  <a:lnTo>
                    <a:pt x="5" y="1"/>
                  </a:lnTo>
                  <a:lnTo>
                    <a:pt x="4" y="1"/>
                  </a:lnTo>
                  <a:lnTo>
                    <a:pt x="4" y="2"/>
                  </a:lnTo>
                  <a:lnTo>
                    <a:pt x="3" y="2"/>
                  </a:lnTo>
                  <a:lnTo>
                    <a:pt x="3" y="4"/>
                  </a:lnTo>
                  <a:lnTo>
                    <a:pt x="1" y="5"/>
                  </a:lnTo>
                  <a:lnTo>
                    <a:pt x="0" y="6"/>
                  </a:lnTo>
                  <a:lnTo>
                    <a:pt x="1" y="6"/>
                  </a:lnTo>
                  <a:lnTo>
                    <a:pt x="4" y="6"/>
                  </a:lnTo>
                  <a:lnTo>
                    <a:pt x="5" y="6"/>
                  </a:lnTo>
                  <a:lnTo>
                    <a:pt x="6" y="6"/>
                  </a:lnTo>
                  <a:lnTo>
                    <a:pt x="8" y="6"/>
                  </a:lnTo>
                  <a:lnTo>
                    <a:pt x="9" y="7"/>
                  </a:lnTo>
                  <a:lnTo>
                    <a:pt x="11" y="8"/>
                  </a:lnTo>
                  <a:lnTo>
                    <a:pt x="13" y="11"/>
                  </a:lnTo>
                  <a:lnTo>
                    <a:pt x="1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1" name="Freeform 286"/>
            <p:cNvSpPr>
              <a:spLocks/>
            </p:cNvSpPr>
            <p:nvPr/>
          </p:nvSpPr>
          <p:spPr bwMode="auto">
            <a:xfrm>
              <a:off x="2667" y="1534"/>
              <a:ext cx="19" cy="30"/>
            </a:xfrm>
            <a:custGeom>
              <a:avLst/>
              <a:gdLst>
                <a:gd name="T0" fmla="*/ 11 w 39"/>
                <a:gd name="T1" fmla="*/ 0 h 59"/>
                <a:gd name="T2" fmla="*/ 10 w 39"/>
                <a:gd name="T3" fmla="*/ 13 h 59"/>
                <a:gd name="T4" fmla="*/ 8 w 39"/>
                <a:gd name="T5" fmla="*/ 13 h 59"/>
                <a:gd name="T6" fmla="*/ 7 w 39"/>
                <a:gd name="T7" fmla="*/ 13 h 59"/>
                <a:gd name="T8" fmla="*/ 6 w 39"/>
                <a:gd name="T9" fmla="*/ 14 h 59"/>
                <a:gd name="T10" fmla="*/ 5 w 39"/>
                <a:gd name="T11" fmla="*/ 15 h 59"/>
                <a:gd name="T12" fmla="*/ 5 w 39"/>
                <a:gd name="T13" fmla="*/ 16 h 59"/>
                <a:gd name="T14" fmla="*/ 5 w 39"/>
                <a:gd name="T15" fmla="*/ 18 h 59"/>
                <a:gd name="T16" fmla="*/ 4 w 39"/>
                <a:gd name="T17" fmla="*/ 19 h 59"/>
                <a:gd name="T18" fmla="*/ 4 w 39"/>
                <a:gd name="T19" fmla="*/ 20 h 59"/>
                <a:gd name="T20" fmla="*/ 4 w 39"/>
                <a:gd name="T21" fmla="*/ 22 h 59"/>
                <a:gd name="T22" fmla="*/ 3 w 39"/>
                <a:gd name="T23" fmla="*/ 23 h 59"/>
                <a:gd name="T24" fmla="*/ 1 w 39"/>
                <a:gd name="T25" fmla="*/ 22 h 59"/>
                <a:gd name="T26" fmla="*/ 6 w 39"/>
                <a:gd name="T27" fmla="*/ 26 h 59"/>
                <a:gd name="T28" fmla="*/ 0 w 39"/>
                <a:gd name="T29" fmla="*/ 29 h 59"/>
                <a:gd name="T30" fmla="*/ 0 w 39"/>
                <a:gd name="T31" fmla="*/ 29 h 59"/>
                <a:gd name="T32" fmla="*/ 1 w 39"/>
                <a:gd name="T33" fmla="*/ 29 h 59"/>
                <a:gd name="T34" fmla="*/ 2 w 39"/>
                <a:gd name="T35" fmla="*/ 29 h 59"/>
                <a:gd name="T36" fmla="*/ 2 w 39"/>
                <a:gd name="T37" fmla="*/ 29 h 59"/>
                <a:gd name="T38" fmla="*/ 3 w 39"/>
                <a:gd name="T39" fmla="*/ 29 h 59"/>
                <a:gd name="T40" fmla="*/ 4 w 39"/>
                <a:gd name="T41" fmla="*/ 29 h 59"/>
                <a:gd name="T42" fmla="*/ 4 w 39"/>
                <a:gd name="T43" fmla="*/ 29 h 59"/>
                <a:gd name="T44" fmla="*/ 5 w 39"/>
                <a:gd name="T45" fmla="*/ 29 h 59"/>
                <a:gd name="T46" fmla="*/ 5 w 39"/>
                <a:gd name="T47" fmla="*/ 30 h 59"/>
                <a:gd name="T48" fmla="*/ 6 w 39"/>
                <a:gd name="T49" fmla="*/ 30 h 59"/>
                <a:gd name="T50" fmla="*/ 7 w 39"/>
                <a:gd name="T51" fmla="*/ 27 h 59"/>
                <a:gd name="T52" fmla="*/ 8 w 39"/>
                <a:gd name="T53" fmla="*/ 24 h 59"/>
                <a:gd name="T54" fmla="*/ 10 w 39"/>
                <a:gd name="T55" fmla="*/ 21 h 59"/>
                <a:gd name="T56" fmla="*/ 12 w 39"/>
                <a:gd name="T57" fmla="*/ 19 h 59"/>
                <a:gd name="T58" fmla="*/ 13 w 39"/>
                <a:gd name="T59" fmla="*/ 16 h 59"/>
                <a:gd name="T60" fmla="*/ 15 w 39"/>
                <a:gd name="T61" fmla="*/ 13 h 59"/>
                <a:gd name="T62" fmla="*/ 16 w 39"/>
                <a:gd name="T63" fmla="*/ 10 h 59"/>
                <a:gd name="T64" fmla="*/ 17 w 39"/>
                <a:gd name="T65" fmla="*/ 7 h 59"/>
                <a:gd name="T66" fmla="*/ 18 w 39"/>
                <a:gd name="T67" fmla="*/ 4 h 59"/>
                <a:gd name="T68" fmla="*/ 19 w 39"/>
                <a:gd name="T69" fmla="*/ 1 h 59"/>
                <a:gd name="T70" fmla="*/ 12 w 39"/>
                <a:gd name="T71" fmla="*/ 1 h 59"/>
                <a:gd name="T72" fmla="*/ 12 w 39"/>
                <a:gd name="T73" fmla="*/ 1 h 59"/>
                <a:gd name="T74" fmla="*/ 11 w 39"/>
                <a:gd name="T75" fmla="*/ 0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 h="59">
                  <a:moveTo>
                    <a:pt x="22" y="0"/>
                  </a:moveTo>
                  <a:lnTo>
                    <a:pt x="21" y="26"/>
                  </a:lnTo>
                  <a:lnTo>
                    <a:pt x="17" y="26"/>
                  </a:lnTo>
                  <a:lnTo>
                    <a:pt x="15" y="26"/>
                  </a:lnTo>
                  <a:lnTo>
                    <a:pt x="13" y="28"/>
                  </a:lnTo>
                  <a:lnTo>
                    <a:pt x="11" y="29"/>
                  </a:lnTo>
                  <a:lnTo>
                    <a:pt x="10" y="32"/>
                  </a:lnTo>
                  <a:lnTo>
                    <a:pt x="10" y="36"/>
                  </a:lnTo>
                  <a:lnTo>
                    <a:pt x="9" y="38"/>
                  </a:lnTo>
                  <a:lnTo>
                    <a:pt x="9" y="40"/>
                  </a:lnTo>
                  <a:lnTo>
                    <a:pt x="8" y="43"/>
                  </a:lnTo>
                  <a:lnTo>
                    <a:pt x="6" y="45"/>
                  </a:lnTo>
                  <a:lnTo>
                    <a:pt x="3" y="43"/>
                  </a:lnTo>
                  <a:lnTo>
                    <a:pt x="13" y="52"/>
                  </a:lnTo>
                  <a:lnTo>
                    <a:pt x="0" y="58"/>
                  </a:lnTo>
                  <a:lnTo>
                    <a:pt x="1" y="58"/>
                  </a:lnTo>
                  <a:lnTo>
                    <a:pt x="3" y="58"/>
                  </a:lnTo>
                  <a:lnTo>
                    <a:pt x="4" y="58"/>
                  </a:lnTo>
                  <a:lnTo>
                    <a:pt x="5" y="58"/>
                  </a:lnTo>
                  <a:lnTo>
                    <a:pt x="6" y="58"/>
                  </a:lnTo>
                  <a:lnTo>
                    <a:pt x="8" y="58"/>
                  </a:lnTo>
                  <a:lnTo>
                    <a:pt x="9" y="58"/>
                  </a:lnTo>
                  <a:lnTo>
                    <a:pt x="10" y="58"/>
                  </a:lnTo>
                  <a:lnTo>
                    <a:pt x="11" y="59"/>
                  </a:lnTo>
                  <a:lnTo>
                    <a:pt x="13" y="59"/>
                  </a:lnTo>
                  <a:lnTo>
                    <a:pt x="15" y="53"/>
                  </a:lnTo>
                  <a:lnTo>
                    <a:pt x="17" y="48"/>
                  </a:lnTo>
                  <a:lnTo>
                    <a:pt x="20" y="42"/>
                  </a:lnTo>
                  <a:lnTo>
                    <a:pt x="24" y="37"/>
                  </a:lnTo>
                  <a:lnTo>
                    <a:pt x="26" y="31"/>
                  </a:lnTo>
                  <a:lnTo>
                    <a:pt x="30" y="26"/>
                  </a:lnTo>
                  <a:lnTo>
                    <a:pt x="32" y="19"/>
                  </a:lnTo>
                  <a:lnTo>
                    <a:pt x="35" y="13"/>
                  </a:lnTo>
                  <a:lnTo>
                    <a:pt x="37" y="7"/>
                  </a:lnTo>
                  <a:lnTo>
                    <a:pt x="39" y="1"/>
                  </a:lnTo>
                  <a:lnTo>
                    <a:pt x="24" y="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2" name="Freeform 287"/>
            <p:cNvSpPr>
              <a:spLocks/>
            </p:cNvSpPr>
            <p:nvPr/>
          </p:nvSpPr>
          <p:spPr bwMode="auto">
            <a:xfrm>
              <a:off x="2668" y="1565"/>
              <a:ext cx="4" cy="4"/>
            </a:xfrm>
            <a:custGeom>
              <a:avLst/>
              <a:gdLst>
                <a:gd name="T0" fmla="*/ 0 w 8"/>
                <a:gd name="T1" fmla="*/ 1 h 9"/>
                <a:gd name="T2" fmla="*/ 3 w 8"/>
                <a:gd name="T3" fmla="*/ 4 h 9"/>
                <a:gd name="T4" fmla="*/ 3 w 8"/>
                <a:gd name="T5" fmla="*/ 4 h 9"/>
                <a:gd name="T6" fmla="*/ 3 w 8"/>
                <a:gd name="T7" fmla="*/ 3 h 9"/>
                <a:gd name="T8" fmla="*/ 3 w 8"/>
                <a:gd name="T9" fmla="*/ 3 h 9"/>
                <a:gd name="T10" fmla="*/ 4 w 8"/>
                <a:gd name="T11" fmla="*/ 2 h 9"/>
                <a:gd name="T12" fmla="*/ 4 w 8"/>
                <a:gd name="T13" fmla="*/ 2 h 9"/>
                <a:gd name="T14" fmla="*/ 4 w 8"/>
                <a:gd name="T15" fmla="*/ 2 h 9"/>
                <a:gd name="T16" fmla="*/ 4 w 8"/>
                <a:gd name="T17" fmla="*/ 1 h 9"/>
                <a:gd name="T18" fmla="*/ 4 w 8"/>
                <a:gd name="T19" fmla="*/ 1 h 9"/>
                <a:gd name="T20" fmla="*/ 4 w 8"/>
                <a:gd name="T21" fmla="*/ 1 h 9"/>
                <a:gd name="T22" fmla="*/ 4 w 8"/>
                <a:gd name="T23" fmla="*/ 0 h 9"/>
                <a:gd name="T24" fmla="*/ 4 w 8"/>
                <a:gd name="T25" fmla="*/ 0 h 9"/>
                <a:gd name="T26" fmla="*/ 4 w 8"/>
                <a:gd name="T27" fmla="*/ 1 h 9"/>
                <a:gd name="T28" fmla="*/ 3 w 8"/>
                <a:gd name="T29" fmla="*/ 1 h 9"/>
                <a:gd name="T30" fmla="*/ 3 w 8"/>
                <a:gd name="T31" fmla="*/ 1 h 9"/>
                <a:gd name="T32" fmla="*/ 3 w 8"/>
                <a:gd name="T33" fmla="*/ 1 h 9"/>
                <a:gd name="T34" fmla="*/ 2 w 8"/>
                <a:gd name="T35" fmla="*/ 1 h 9"/>
                <a:gd name="T36" fmla="*/ 1 w 8"/>
                <a:gd name="T37" fmla="*/ 1 h 9"/>
                <a:gd name="T38" fmla="*/ 1 w 8"/>
                <a:gd name="T39" fmla="*/ 1 h 9"/>
                <a:gd name="T40" fmla="*/ 1 w 8"/>
                <a:gd name="T41" fmla="*/ 1 h 9"/>
                <a:gd name="T42" fmla="*/ 0 w 8"/>
                <a:gd name="T43" fmla="*/ 1 h 9"/>
                <a:gd name="T44" fmla="*/ 0 w 8"/>
                <a:gd name="T45" fmla="*/ 1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9">
                  <a:moveTo>
                    <a:pt x="0" y="3"/>
                  </a:moveTo>
                  <a:lnTo>
                    <a:pt x="6" y="9"/>
                  </a:lnTo>
                  <a:lnTo>
                    <a:pt x="6" y="8"/>
                  </a:lnTo>
                  <a:lnTo>
                    <a:pt x="6" y="7"/>
                  </a:lnTo>
                  <a:lnTo>
                    <a:pt x="7" y="5"/>
                  </a:lnTo>
                  <a:lnTo>
                    <a:pt x="7" y="4"/>
                  </a:lnTo>
                  <a:lnTo>
                    <a:pt x="7" y="3"/>
                  </a:lnTo>
                  <a:lnTo>
                    <a:pt x="8" y="2"/>
                  </a:lnTo>
                  <a:lnTo>
                    <a:pt x="8" y="0"/>
                  </a:lnTo>
                  <a:lnTo>
                    <a:pt x="7" y="0"/>
                  </a:lnTo>
                  <a:lnTo>
                    <a:pt x="7" y="2"/>
                  </a:lnTo>
                  <a:lnTo>
                    <a:pt x="6" y="2"/>
                  </a:lnTo>
                  <a:lnTo>
                    <a:pt x="5" y="2"/>
                  </a:lnTo>
                  <a:lnTo>
                    <a:pt x="5" y="3"/>
                  </a:lnTo>
                  <a:lnTo>
                    <a:pt x="3" y="3"/>
                  </a:lnTo>
                  <a:lnTo>
                    <a:pt x="2" y="3"/>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3" name="Freeform 288"/>
            <p:cNvSpPr>
              <a:spLocks/>
            </p:cNvSpPr>
            <p:nvPr/>
          </p:nvSpPr>
          <p:spPr bwMode="auto">
            <a:xfrm>
              <a:off x="2672" y="1564"/>
              <a:ext cx="1" cy="1"/>
            </a:xfrm>
            <a:custGeom>
              <a:avLst/>
              <a:gdLst>
                <a:gd name="T0" fmla="*/ 1 w 2"/>
                <a:gd name="T1" fmla="*/ 1 h 2"/>
                <a:gd name="T2" fmla="*/ 1 w 2"/>
                <a:gd name="T3" fmla="*/ 1 h 2"/>
                <a:gd name="T4" fmla="*/ 1 w 2"/>
                <a:gd name="T5" fmla="*/ 1 h 2"/>
                <a:gd name="T6" fmla="*/ 1 w 2"/>
                <a:gd name="T7" fmla="*/ 1 h 2"/>
                <a:gd name="T8" fmla="*/ 1 w 2"/>
                <a:gd name="T9" fmla="*/ 1 h 2"/>
                <a:gd name="T10" fmla="*/ 1 w 2"/>
                <a:gd name="T11" fmla="*/ 1 h 2"/>
                <a:gd name="T12" fmla="*/ 1 w 2"/>
                <a:gd name="T13" fmla="*/ 1 h 2"/>
                <a:gd name="T14" fmla="*/ 1 w 2"/>
                <a:gd name="T15" fmla="*/ 1 h 2"/>
                <a:gd name="T16" fmla="*/ 1 w 2"/>
                <a:gd name="T17" fmla="*/ 0 h 2"/>
                <a:gd name="T18" fmla="*/ 1 w 2"/>
                <a:gd name="T19" fmla="*/ 0 h 2"/>
                <a:gd name="T20" fmla="*/ 1 w 2"/>
                <a:gd name="T21" fmla="*/ 0 h 2"/>
                <a:gd name="T22" fmla="*/ 0 w 2"/>
                <a:gd name="T23" fmla="*/ 1 h 2"/>
                <a:gd name="T24" fmla="*/ 0 w 2"/>
                <a:gd name="T25" fmla="*/ 1 h 2"/>
                <a:gd name="T26" fmla="*/ 0 w 2"/>
                <a:gd name="T27" fmla="*/ 1 h 2"/>
                <a:gd name="T28" fmla="*/ 0 w 2"/>
                <a:gd name="T29" fmla="*/ 1 h 2"/>
                <a:gd name="T30" fmla="*/ 0 w 2"/>
                <a:gd name="T31" fmla="*/ 1 h 2"/>
                <a:gd name="T32" fmla="*/ 0 w 2"/>
                <a:gd name="T33" fmla="*/ 1 h 2"/>
                <a:gd name="T34" fmla="*/ 0 w 2"/>
                <a:gd name="T35" fmla="*/ 1 h 2"/>
                <a:gd name="T36" fmla="*/ 0 w 2"/>
                <a:gd name="T37" fmla="*/ 1 h 2"/>
                <a:gd name="T38" fmla="*/ 0 w 2"/>
                <a:gd name="T39" fmla="*/ 1 h 2"/>
                <a:gd name="T40" fmla="*/ 0 w 2"/>
                <a:gd name="T41" fmla="*/ 1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2" y="1"/>
                  </a:moveTo>
                  <a:lnTo>
                    <a:pt x="2" y="1"/>
                  </a:lnTo>
                  <a:lnTo>
                    <a:pt x="2" y="0"/>
                  </a:lnTo>
                  <a:lnTo>
                    <a:pt x="0" y="1"/>
                  </a:lnTo>
                  <a:lnTo>
                    <a:pt x="0" y="2"/>
                  </a:lnTo>
                  <a:lnTo>
                    <a:pt x="0" y="1"/>
                  </a:lnTo>
                  <a:lnTo>
                    <a:pt x="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4" name="Freeform 289"/>
            <p:cNvSpPr>
              <a:spLocks/>
            </p:cNvSpPr>
            <p:nvPr/>
          </p:nvSpPr>
          <p:spPr bwMode="auto">
            <a:xfrm>
              <a:off x="2784" y="1536"/>
              <a:ext cx="3" cy="9"/>
            </a:xfrm>
            <a:custGeom>
              <a:avLst/>
              <a:gdLst>
                <a:gd name="T0" fmla="*/ 2 w 5"/>
                <a:gd name="T1" fmla="*/ 0 h 17"/>
                <a:gd name="T2" fmla="*/ 0 w 5"/>
                <a:gd name="T3" fmla="*/ 9 h 17"/>
                <a:gd name="T4" fmla="*/ 3 w 5"/>
                <a:gd name="T5" fmla="*/ 9 h 17"/>
                <a:gd name="T6" fmla="*/ 3 w 5"/>
                <a:gd name="T7" fmla="*/ 0 h 17"/>
                <a:gd name="T8" fmla="*/ 3 w 5"/>
                <a:gd name="T9" fmla="*/ 0 h 17"/>
                <a:gd name="T10" fmla="*/ 2 w 5"/>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3" y="0"/>
                  </a:moveTo>
                  <a:lnTo>
                    <a:pt x="0" y="17"/>
                  </a:lnTo>
                  <a:lnTo>
                    <a:pt x="5" y="17"/>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5" name="Freeform 290"/>
            <p:cNvSpPr>
              <a:spLocks/>
            </p:cNvSpPr>
            <p:nvPr/>
          </p:nvSpPr>
          <p:spPr bwMode="auto">
            <a:xfrm>
              <a:off x="2784" y="1569"/>
              <a:ext cx="2" cy="10"/>
            </a:xfrm>
            <a:custGeom>
              <a:avLst/>
              <a:gdLst>
                <a:gd name="T0" fmla="*/ 2 w 2"/>
                <a:gd name="T1" fmla="*/ 0 h 20"/>
                <a:gd name="T2" fmla="*/ 0 w 2"/>
                <a:gd name="T3" fmla="*/ 0 h 20"/>
                <a:gd name="T4" fmla="*/ 0 w 2"/>
                <a:gd name="T5" fmla="*/ 10 h 20"/>
                <a:gd name="T6" fmla="*/ 2 w 2"/>
                <a:gd name="T7" fmla="*/ 10 h 20"/>
                <a:gd name="T8" fmla="*/ 2 w 2"/>
                <a:gd name="T9" fmla="*/ 0 h 20"/>
                <a:gd name="T10" fmla="*/ 2 w 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0">
                  <a:moveTo>
                    <a:pt x="2" y="0"/>
                  </a:moveTo>
                  <a:lnTo>
                    <a:pt x="0" y="0"/>
                  </a:lnTo>
                  <a:lnTo>
                    <a:pt x="0" y="20"/>
                  </a:lnTo>
                  <a:lnTo>
                    <a:pt x="2" y="2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6" name="Freeform 291"/>
            <p:cNvSpPr>
              <a:spLocks/>
            </p:cNvSpPr>
            <p:nvPr/>
          </p:nvSpPr>
          <p:spPr bwMode="auto">
            <a:xfrm>
              <a:off x="2659" y="1576"/>
              <a:ext cx="5" cy="10"/>
            </a:xfrm>
            <a:custGeom>
              <a:avLst/>
              <a:gdLst>
                <a:gd name="T0" fmla="*/ 0 w 10"/>
                <a:gd name="T1" fmla="*/ 10 h 21"/>
                <a:gd name="T2" fmla="*/ 2 w 10"/>
                <a:gd name="T3" fmla="*/ 9 h 21"/>
                <a:gd name="T4" fmla="*/ 3 w 10"/>
                <a:gd name="T5" fmla="*/ 8 h 21"/>
                <a:gd name="T6" fmla="*/ 3 w 10"/>
                <a:gd name="T7" fmla="*/ 6 h 21"/>
                <a:gd name="T8" fmla="*/ 4 w 10"/>
                <a:gd name="T9" fmla="*/ 5 h 21"/>
                <a:gd name="T10" fmla="*/ 4 w 10"/>
                <a:gd name="T11" fmla="*/ 5 h 21"/>
                <a:gd name="T12" fmla="*/ 5 w 10"/>
                <a:gd name="T13" fmla="*/ 3 h 21"/>
                <a:gd name="T14" fmla="*/ 5 w 10"/>
                <a:gd name="T15" fmla="*/ 2 h 21"/>
                <a:gd name="T16" fmla="*/ 5 w 10"/>
                <a:gd name="T17" fmla="*/ 1 h 21"/>
                <a:gd name="T18" fmla="*/ 5 w 10"/>
                <a:gd name="T19" fmla="*/ 0 h 21"/>
                <a:gd name="T20" fmla="*/ 5 w 10"/>
                <a:gd name="T21" fmla="*/ 0 h 21"/>
                <a:gd name="T22" fmla="*/ 4 w 10"/>
                <a:gd name="T23" fmla="*/ 0 h 21"/>
                <a:gd name="T24" fmla="*/ 3 w 10"/>
                <a:gd name="T25" fmla="*/ 1 h 21"/>
                <a:gd name="T26" fmla="*/ 3 w 10"/>
                <a:gd name="T27" fmla="*/ 1 h 21"/>
                <a:gd name="T28" fmla="*/ 2 w 10"/>
                <a:gd name="T29" fmla="*/ 2 h 21"/>
                <a:gd name="T30" fmla="*/ 2 w 10"/>
                <a:gd name="T31" fmla="*/ 3 h 21"/>
                <a:gd name="T32" fmla="*/ 2 w 10"/>
                <a:gd name="T33" fmla="*/ 3 h 21"/>
                <a:gd name="T34" fmla="*/ 2 w 10"/>
                <a:gd name="T35" fmla="*/ 5 h 21"/>
                <a:gd name="T36" fmla="*/ 1 w 10"/>
                <a:gd name="T37" fmla="*/ 6 h 21"/>
                <a:gd name="T38" fmla="*/ 1 w 10"/>
                <a:gd name="T39" fmla="*/ 8 h 21"/>
                <a:gd name="T40" fmla="*/ 0 w 10"/>
                <a:gd name="T41" fmla="*/ 10 h 21"/>
                <a:gd name="T42" fmla="*/ 0 w 10"/>
                <a:gd name="T43" fmla="*/ 10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21">
                  <a:moveTo>
                    <a:pt x="0" y="21"/>
                  </a:moveTo>
                  <a:lnTo>
                    <a:pt x="3" y="18"/>
                  </a:lnTo>
                  <a:lnTo>
                    <a:pt x="5" y="16"/>
                  </a:lnTo>
                  <a:lnTo>
                    <a:pt x="6" y="13"/>
                  </a:lnTo>
                  <a:lnTo>
                    <a:pt x="8" y="11"/>
                  </a:lnTo>
                  <a:lnTo>
                    <a:pt x="8" y="10"/>
                  </a:lnTo>
                  <a:lnTo>
                    <a:pt x="9" y="7"/>
                  </a:lnTo>
                  <a:lnTo>
                    <a:pt x="9" y="5"/>
                  </a:lnTo>
                  <a:lnTo>
                    <a:pt x="9" y="3"/>
                  </a:lnTo>
                  <a:lnTo>
                    <a:pt x="10" y="1"/>
                  </a:lnTo>
                  <a:lnTo>
                    <a:pt x="10" y="0"/>
                  </a:lnTo>
                  <a:lnTo>
                    <a:pt x="8" y="1"/>
                  </a:lnTo>
                  <a:lnTo>
                    <a:pt x="6" y="2"/>
                  </a:lnTo>
                  <a:lnTo>
                    <a:pt x="5" y="3"/>
                  </a:lnTo>
                  <a:lnTo>
                    <a:pt x="4" y="5"/>
                  </a:lnTo>
                  <a:lnTo>
                    <a:pt x="4" y="6"/>
                  </a:lnTo>
                  <a:lnTo>
                    <a:pt x="3" y="7"/>
                  </a:lnTo>
                  <a:lnTo>
                    <a:pt x="3" y="10"/>
                  </a:lnTo>
                  <a:lnTo>
                    <a:pt x="2" y="12"/>
                  </a:lnTo>
                  <a:lnTo>
                    <a:pt x="2" y="16"/>
                  </a:lnTo>
                  <a:lnTo>
                    <a:pt x="0"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7" name="Freeform 292"/>
            <p:cNvSpPr>
              <a:spLocks/>
            </p:cNvSpPr>
            <p:nvPr/>
          </p:nvSpPr>
          <p:spPr bwMode="auto">
            <a:xfrm>
              <a:off x="2664" y="1573"/>
              <a:ext cx="4" cy="3"/>
            </a:xfrm>
            <a:custGeom>
              <a:avLst/>
              <a:gdLst>
                <a:gd name="T0" fmla="*/ 0 w 8"/>
                <a:gd name="T1" fmla="*/ 3 h 5"/>
                <a:gd name="T2" fmla="*/ 1 w 8"/>
                <a:gd name="T3" fmla="*/ 3 h 5"/>
                <a:gd name="T4" fmla="*/ 1 w 8"/>
                <a:gd name="T5" fmla="*/ 2 h 5"/>
                <a:gd name="T6" fmla="*/ 2 w 8"/>
                <a:gd name="T7" fmla="*/ 2 h 5"/>
                <a:gd name="T8" fmla="*/ 2 w 8"/>
                <a:gd name="T9" fmla="*/ 2 h 5"/>
                <a:gd name="T10" fmla="*/ 2 w 8"/>
                <a:gd name="T11" fmla="*/ 1 h 5"/>
                <a:gd name="T12" fmla="*/ 2 w 8"/>
                <a:gd name="T13" fmla="*/ 1 h 5"/>
                <a:gd name="T14" fmla="*/ 3 w 8"/>
                <a:gd name="T15" fmla="*/ 1 h 5"/>
                <a:gd name="T16" fmla="*/ 3 w 8"/>
                <a:gd name="T17" fmla="*/ 1 h 5"/>
                <a:gd name="T18" fmla="*/ 3 w 8"/>
                <a:gd name="T19" fmla="*/ 0 h 5"/>
                <a:gd name="T20" fmla="*/ 4 w 8"/>
                <a:gd name="T21" fmla="*/ 0 h 5"/>
                <a:gd name="T22" fmla="*/ 3 w 8"/>
                <a:gd name="T23" fmla="*/ 0 h 5"/>
                <a:gd name="T24" fmla="*/ 3 w 8"/>
                <a:gd name="T25" fmla="*/ 1 h 5"/>
                <a:gd name="T26" fmla="*/ 3 w 8"/>
                <a:gd name="T27" fmla="*/ 1 h 5"/>
                <a:gd name="T28" fmla="*/ 2 w 8"/>
                <a:gd name="T29" fmla="*/ 1 h 5"/>
                <a:gd name="T30" fmla="*/ 2 w 8"/>
                <a:gd name="T31" fmla="*/ 1 h 5"/>
                <a:gd name="T32" fmla="*/ 2 w 8"/>
                <a:gd name="T33" fmla="*/ 1 h 5"/>
                <a:gd name="T34" fmla="*/ 1 w 8"/>
                <a:gd name="T35" fmla="*/ 2 h 5"/>
                <a:gd name="T36" fmla="*/ 1 w 8"/>
                <a:gd name="T37" fmla="*/ 2 h 5"/>
                <a:gd name="T38" fmla="*/ 1 w 8"/>
                <a:gd name="T39" fmla="*/ 3 h 5"/>
                <a:gd name="T40" fmla="*/ 0 w 8"/>
                <a:gd name="T41" fmla="*/ 3 h 5"/>
                <a:gd name="T42" fmla="*/ 0 w 8"/>
                <a:gd name="T43" fmla="*/ 3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5">
                  <a:moveTo>
                    <a:pt x="0" y="5"/>
                  </a:moveTo>
                  <a:lnTo>
                    <a:pt x="1" y="5"/>
                  </a:lnTo>
                  <a:lnTo>
                    <a:pt x="1" y="4"/>
                  </a:lnTo>
                  <a:lnTo>
                    <a:pt x="3" y="4"/>
                  </a:lnTo>
                  <a:lnTo>
                    <a:pt x="4" y="2"/>
                  </a:lnTo>
                  <a:lnTo>
                    <a:pt x="5" y="1"/>
                  </a:lnTo>
                  <a:lnTo>
                    <a:pt x="6" y="1"/>
                  </a:lnTo>
                  <a:lnTo>
                    <a:pt x="6" y="0"/>
                  </a:lnTo>
                  <a:lnTo>
                    <a:pt x="8" y="0"/>
                  </a:lnTo>
                  <a:lnTo>
                    <a:pt x="6" y="0"/>
                  </a:lnTo>
                  <a:lnTo>
                    <a:pt x="5" y="1"/>
                  </a:lnTo>
                  <a:lnTo>
                    <a:pt x="4" y="1"/>
                  </a:lnTo>
                  <a:lnTo>
                    <a:pt x="3" y="2"/>
                  </a:lnTo>
                  <a:lnTo>
                    <a:pt x="1" y="4"/>
                  </a:lnTo>
                  <a:lnTo>
                    <a:pt x="1"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8" name="Freeform 293"/>
            <p:cNvSpPr>
              <a:spLocks/>
            </p:cNvSpPr>
            <p:nvPr/>
          </p:nvSpPr>
          <p:spPr bwMode="auto">
            <a:xfrm>
              <a:off x="2633" y="1579"/>
              <a:ext cx="7" cy="8"/>
            </a:xfrm>
            <a:custGeom>
              <a:avLst/>
              <a:gdLst>
                <a:gd name="T0" fmla="*/ 5 w 15"/>
                <a:gd name="T1" fmla="*/ 0 h 16"/>
                <a:gd name="T2" fmla="*/ 3 w 15"/>
                <a:gd name="T3" fmla="*/ 6 h 16"/>
                <a:gd name="T4" fmla="*/ 2 w 15"/>
                <a:gd name="T5" fmla="*/ 6 h 16"/>
                <a:gd name="T6" fmla="*/ 2 w 15"/>
                <a:gd name="T7" fmla="*/ 6 h 16"/>
                <a:gd name="T8" fmla="*/ 2 w 15"/>
                <a:gd name="T9" fmla="*/ 6 h 16"/>
                <a:gd name="T10" fmla="*/ 2 w 15"/>
                <a:gd name="T11" fmla="*/ 5 h 16"/>
                <a:gd name="T12" fmla="*/ 1 w 15"/>
                <a:gd name="T13" fmla="*/ 5 h 16"/>
                <a:gd name="T14" fmla="*/ 1 w 15"/>
                <a:gd name="T15" fmla="*/ 5 h 16"/>
                <a:gd name="T16" fmla="*/ 0 w 15"/>
                <a:gd name="T17" fmla="*/ 5 h 16"/>
                <a:gd name="T18" fmla="*/ 0 w 15"/>
                <a:gd name="T19" fmla="*/ 5 h 16"/>
                <a:gd name="T20" fmla="*/ 0 w 15"/>
                <a:gd name="T21" fmla="*/ 5 h 16"/>
                <a:gd name="T22" fmla="*/ 0 w 15"/>
                <a:gd name="T23" fmla="*/ 5 h 16"/>
                <a:gd name="T24" fmla="*/ 0 w 15"/>
                <a:gd name="T25" fmla="*/ 8 h 16"/>
                <a:gd name="T26" fmla="*/ 1 w 15"/>
                <a:gd name="T27" fmla="*/ 8 h 16"/>
                <a:gd name="T28" fmla="*/ 2 w 15"/>
                <a:gd name="T29" fmla="*/ 8 h 16"/>
                <a:gd name="T30" fmla="*/ 2 w 15"/>
                <a:gd name="T31" fmla="*/ 8 h 16"/>
                <a:gd name="T32" fmla="*/ 3 w 15"/>
                <a:gd name="T33" fmla="*/ 8 h 16"/>
                <a:gd name="T34" fmla="*/ 3 w 15"/>
                <a:gd name="T35" fmla="*/ 7 h 16"/>
                <a:gd name="T36" fmla="*/ 4 w 15"/>
                <a:gd name="T37" fmla="*/ 6 h 16"/>
                <a:gd name="T38" fmla="*/ 5 w 15"/>
                <a:gd name="T39" fmla="*/ 6 h 16"/>
                <a:gd name="T40" fmla="*/ 5 w 15"/>
                <a:gd name="T41" fmla="*/ 5 h 16"/>
                <a:gd name="T42" fmla="*/ 7 w 15"/>
                <a:gd name="T43" fmla="*/ 5 h 16"/>
                <a:gd name="T44" fmla="*/ 7 w 15"/>
                <a:gd name="T45" fmla="*/ 5 h 16"/>
                <a:gd name="T46" fmla="*/ 7 w 15"/>
                <a:gd name="T47" fmla="*/ 5 h 16"/>
                <a:gd name="T48" fmla="*/ 7 w 15"/>
                <a:gd name="T49" fmla="*/ 4 h 16"/>
                <a:gd name="T50" fmla="*/ 7 w 15"/>
                <a:gd name="T51" fmla="*/ 3 h 16"/>
                <a:gd name="T52" fmla="*/ 7 w 15"/>
                <a:gd name="T53" fmla="*/ 3 h 16"/>
                <a:gd name="T54" fmla="*/ 7 w 15"/>
                <a:gd name="T55" fmla="*/ 3 h 16"/>
                <a:gd name="T56" fmla="*/ 7 w 15"/>
                <a:gd name="T57" fmla="*/ 2 h 16"/>
                <a:gd name="T58" fmla="*/ 7 w 15"/>
                <a:gd name="T59" fmla="*/ 1 h 16"/>
                <a:gd name="T60" fmla="*/ 6 w 15"/>
                <a:gd name="T61" fmla="*/ 1 h 16"/>
                <a:gd name="T62" fmla="*/ 6 w 15"/>
                <a:gd name="T63" fmla="*/ 1 h 16"/>
                <a:gd name="T64" fmla="*/ 5 w 15"/>
                <a:gd name="T65" fmla="*/ 0 h 16"/>
                <a:gd name="T66" fmla="*/ 5 w 15"/>
                <a:gd name="T67" fmla="*/ 0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 h="16">
                  <a:moveTo>
                    <a:pt x="11" y="0"/>
                  </a:moveTo>
                  <a:lnTo>
                    <a:pt x="6" y="12"/>
                  </a:lnTo>
                  <a:lnTo>
                    <a:pt x="5" y="12"/>
                  </a:lnTo>
                  <a:lnTo>
                    <a:pt x="5" y="11"/>
                  </a:lnTo>
                  <a:lnTo>
                    <a:pt x="4" y="11"/>
                  </a:lnTo>
                  <a:lnTo>
                    <a:pt x="4" y="10"/>
                  </a:lnTo>
                  <a:lnTo>
                    <a:pt x="2" y="10"/>
                  </a:lnTo>
                  <a:lnTo>
                    <a:pt x="1" y="10"/>
                  </a:lnTo>
                  <a:lnTo>
                    <a:pt x="0" y="10"/>
                  </a:lnTo>
                  <a:lnTo>
                    <a:pt x="0" y="15"/>
                  </a:lnTo>
                  <a:lnTo>
                    <a:pt x="2" y="16"/>
                  </a:lnTo>
                  <a:lnTo>
                    <a:pt x="4" y="16"/>
                  </a:lnTo>
                  <a:lnTo>
                    <a:pt x="5" y="16"/>
                  </a:lnTo>
                  <a:lnTo>
                    <a:pt x="6" y="15"/>
                  </a:lnTo>
                  <a:lnTo>
                    <a:pt x="7" y="14"/>
                  </a:lnTo>
                  <a:lnTo>
                    <a:pt x="9" y="12"/>
                  </a:lnTo>
                  <a:lnTo>
                    <a:pt x="10" y="11"/>
                  </a:lnTo>
                  <a:lnTo>
                    <a:pt x="11" y="10"/>
                  </a:lnTo>
                  <a:lnTo>
                    <a:pt x="14" y="10"/>
                  </a:lnTo>
                  <a:lnTo>
                    <a:pt x="15" y="10"/>
                  </a:lnTo>
                  <a:lnTo>
                    <a:pt x="15" y="9"/>
                  </a:lnTo>
                  <a:lnTo>
                    <a:pt x="15" y="7"/>
                  </a:lnTo>
                  <a:lnTo>
                    <a:pt x="15" y="6"/>
                  </a:lnTo>
                  <a:lnTo>
                    <a:pt x="15" y="5"/>
                  </a:lnTo>
                  <a:lnTo>
                    <a:pt x="14" y="4"/>
                  </a:lnTo>
                  <a:lnTo>
                    <a:pt x="14" y="2"/>
                  </a:lnTo>
                  <a:lnTo>
                    <a:pt x="12"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69" name="Freeform 294"/>
            <p:cNvSpPr>
              <a:spLocks/>
            </p:cNvSpPr>
            <p:nvPr/>
          </p:nvSpPr>
          <p:spPr bwMode="auto">
            <a:xfrm>
              <a:off x="2597" y="1582"/>
              <a:ext cx="5" cy="9"/>
            </a:xfrm>
            <a:custGeom>
              <a:avLst/>
              <a:gdLst>
                <a:gd name="T0" fmla="*/ 4 w 11"/>
                <a:gd name="T1" fmla="*/ 0 h 19"/>
                <a:gd name="T2" fmla="*/ 0 w 11"/>
                <a:gd name="T3" fmla="*/ 9 h 19"/>
                <a:gd name="T4" fmla="*/ 3 w 11"/>
                <a:gd name="T5" fmla="*/ 9 h 19"/>
                <a:gd name="T6" fmla="*/ 4 w 11"/>
                <a:gd name="T7" fmla="*/ 8 h 19"/>
                <a:gd name="T8" fmla="*/ 4 w 11"/>
                <a:gd name="T9" fmla="*/ 7 h 19"/>
                <a:gd name="T10" fmla="*/ 4 w 11"/>
                <a:gd name="T11" fmla="*/ 6 h 19"/>
                <a:gd name="T12" fmla="*/ 5 w 11"/>
                <a:gd name="T13" fmla="*/ 5 h 19"/>
                <a:gd name="T14" fmla="*/ 5 w 11"/>
                <a:gd name="T15" fmla="*/ 4 h 19"/>
                <a:gd name="T16" fmla="*/ 5 w 11"/>
                <a:gd name="T17" fmla="*/ 3 h 19"/>
                <a:gd name="T18" fmla="*/ 5 w 11"/>
                <a:gd name="T19" fmla="*/ 2 h 19"/>
                <a:gd name="T20" fmla="*/ 5 w 11"/>
                <a:gd name="T21" fmla="*/ 1 h 19"/>
                <a:gd name="T22" fmla="*/ 5 w 11"/>
                <a:gd name="T23" fmla="*/ 0 h 19"/>
                <a:gd name="T24" fmla="*/ 4 w 11"/>
                <a:gd name="T25" fmla="*/ 0 h 19"/>
                <a:gd name="T26" fmla="*/ 4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9" y="0"/>
                  </a:moveTo>
                  <a:lnTo>
                    <a:pt x="0" y="19"/>
                  </a:lnTo>
                  <a:lnTo>
                    <a:pt x="6" y="19"/>
                  </a:lnTo>
                  <a:lnTo>
                    <a:pt x="8" y="16"/>
                  </a:lnTo>
                  <a:lnTo>
                    <a:pt x="8" y="15"/>
                  </a:lnTo>
                  <a:lnTo>
                    <a:pt x="9" y="12"/>
                  </a:lnTo>
                  <a:lnTo>
                    <a:pt x="10" y="10"/>
                  </a:lnTo>
                  <a:lnTo>
                    <a:pt x="11" y="9"/>
                  </a:lnTo>
                  <a:lnTo>
                    <a:pt x="11" y="6"/>
                  </a:lnTo>
                  <a:lnTo>
                    <a:pt x="11" y="5"/>
                  </a:lnTo>
                  <a:lnTo>
                    <a:pt x="11" y="3"/>
                  </a:lnTo>
                  <a:lnTo>
                    <a:pt x="10" y="1"/>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0" name="Freeform 295"/>
            <p:cNvSpPr>
              <a:spLocks/>
            </p:cNvSpPr>
            <p:nvPr/>
          </p:nvSpPr>
          <p:spPr bwMode="auto">
            <a:xfrm>
              <a:off x="2598" y="1599"/>
              <a:ext cx="10" cy="13"/>
            </a:xfrm>
            <a:custGeom>
              <a:avLst/>
              <a:gdLst>
                <a:gd name="T0" fmla="*/ 5 w 18"/>
                <a:gd name="T1" fmla="*/ 0 h 26"/>
                <a:gd name="T2" fmla="*/ 4 w 18"/>
                <a:gd name="T3" fmla="*/ 1 h 26"/>
                <a:gd name="T4" fmla="*/ 3 w 18"/>
                <a:gd name="T5" fmla="*/ 2 h 26"/>
                <a:gd name="T6" fmla="*/ 2 w 18"/>
                <a:gd name="T7" fmla="*/ 4 h 26"/>
                <a:gd name="T8" fmla="*/ 1 w 18"/>
                <a:gd name="T9" fmla="*/ 5 h 26"/>
                <a:gd name="T10" fmla="*/ 1 w 18"/>
                <a:gd name="T11" fmla="*/ 6 h 26"/>
                <a:gd name="T12" fmla="*/ 0 w 18"/>
                <a:gd name="T13" fmla="*/ 7 h 26"/>
                <a:gd name="T14" fmla="*/ 0 w 18"/>
                <a:gd name="T15" fmla="*/ 9 h 26"/>
                <a:gd name="T16" fmla="*/ 0 w 18"/>
                <a:gd name="T17" fmla="*/ 11 h 26"/>
                <a:gd name="T18" fmla="*/ 0 w 18"/>
                <a:gd name="T19" fmla="*/ 12 h 26"/>
                <a:gd name="T20" fmla="*/ 1 w 18"/>
                <a:gd name="T21" fmla="*/ 13 h 26"/>
                <a:gd name="T22" fmla="*/ 3 w 18"/>
                <a:gd name="T23" fmla="*/ 12 h 26"/>
                <a:gd name="T24" fmla="*/ 5 w 18"/>
                <a:gd name="T25" fmla="*/ 12 h 26"/>
                <a:gd name="T26" fmla="*/ 6 w 18"/>
                <a:gd name="T27" fmla="*/ 12 h 26"/>
                <a:gd name="T28" fmla="*/ 7 w 18"/>
                <a:gd name="T29" fmla="*/ 11 h 26"/>
                <a:gd name="T30" fmla="*/ 8 w 18"/>
                <a:gd name="T31" fmla="*/ 11 h 26"/>
                <a:gd name="T32" fmla="*/ 9 w 18"/>
                <a:gd name="T33" fmla="*/ 10 h 26"/>
                <a:gd name="T34" fmla="*/ 9 w 18"/>
                <a:gd name="T35" fmla="*/ 9 h 26"/>
                <a:gd name="T36" fmla="*/ 10 w 18"/>
                <a:gd name="T37" fmla="*/ 8 h 26"/>
                <a:gd name="T38" fmla="*/ 10 w 18"/>
                <a:gd name="T39" fmla="*/ 6 h 26"/>
                <a:gd name="T40" fmla="*/ 9 w 18"/>
                <a:gd name="T41" fmla="*/ 4 h 26"/>
                <a:gd name="T42" fmla="*/ 9 w 18"/>
                <a:gd name="T43" fmla="*/ 4 h 26"/>
                <a:gd name="T44" fmla="*/ 9 w 18"/>
                <a:gd name="T45" fmla="*/ 3 h 26"/>
                <a:gd name="T46" fmla="*/ 9 w 18"/>
                <a:gd name="T47" fmla="*/ 2 h 26"/>
                <a:gd name="T48" fmla="*/ 8 w 18"/>
                <a:gd name="T49" fmla="*/ 1 h 26"/>
                <a:gd name="T50" fmla="*/ 8 w 18"/>
                <a:gd name="T51" fmla="*/ 1 h 26"/>
                <a:gd name="T52" fmla="*/ 7 w 18"/>
                <a:gd name="T53" fmla="*/ 1 h 26"/>
                <a:gd name="T54" fmla="*/ 7 w 18"/>
                <a:gd name="T55" fmla="*/ 0 h 26"/>
                <a:gd name="T56" fmla="*/ 6 w 18"/>
                <a:gd name="T57" fmla="*/ 0 h 26"/>
                <a:gd name="T58" fmla="*/ 6 w 18"/>
                <a:gd name="T59" fmla="*/ 0 h 26"/>
                <a:gd name="T60" fmla="*/ 5 w 18"/>
                <a:gd name="T61" fmla="*/ 0 h 26"/>
                <a:gd name="T62" fmla="*/ 5 w 18"/>
                <a:gd name="T63" fmla="*/ 0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 h="26">
                  <a:moveTo>
                    <a:pt x="9" y="0"/>
                  </a:moveTo>
                  <a:lnTo>
                    <a:pt x="7" y="2"/>
                  </a:lnTo>
                  <a:lnTo>
                    <a:pt x="5" y="4"/>
                  </a:lnTo>
                  <a:lnTo>
                    <a:pt x="4" y="7"/>
                  </a:lnTo>
                  <a:lnTo>
                    <a:pt x="2" y="9"/>
                  </a:lnTo>
                  <a:lnTo>
                    <a:pt x="1" y="12"/>
                  </a:lnTo>
                  <a:lnTo>
                    <a:pt x="0" y="14"/>
                  </a:lnTo>
                  <a:lnTo>
                    <a:pt x="0" y="17"/>
                  </a:lnTo>
                  <a:lnTo>
                    <a:pt x="0" y="21"/>
                  </a:lnTo>
                  <a:lnTo>
                    <a:pt x="0" y="23"/>
                  </a:lnTo>
                  <a:lnTo>
                    <a:pt x="2" y="26"/>
                  </a:lnTo>
                  <a:lnTo>
                    <a:pt x="5" y="24"/>
                  </a:lnTo>
                  <a:lnTo>
                    <a:pt x="9" y="23"/>
                  </a:lnTo>
                  <a:lnTo>
                    <a:pt x="11" y="23"/>
                  </a:lnTo>
                  <a:lnTo>
                    <a:pt x="12" y="22"/>
                  </a:lnTo>
                  <a:lnTo>
                    <a:pt x="15" y="21"/>
                  </a:lnTo>
                  <a:lnTo>
                    <a:pt x="16" y="19"/>
                  </a:lnTo>
                  <a:lnTo>
                    <a:pt x="17" y="18"/>
                  </a:lnTo>
                  <a:lnTo>
                    <a:pt x="18" y="16"/>
                  </a:lnTo>
                  <a:lnTo>
                    <a:pt x="18" y="12"/>
                  </a:lnTo>
                  <a:lnTo>
                    <a:pt x="17" y="8"/>
                  </a:lnTo>
                  <a:lnTo>
                    <a:pt x="17" y="7"/>
                  </a:lnTo>
                  <a:lnTo>
                    <a:pt x="16" y="6"/>
                  </a:lnTo>
                  <a:lnTo>
                    <a:pt x="16" y="3"/>
                  </a:lnTo>
                  <a:lnTo>
                    <a:pt x="15" y="2"/>
                  </a:lnTo>
                  <a:lnTo>
                    <a:pt x="13" y="1"/>
                  </a:lnTo>
                  <a:lnTo>
                    <a:pt x="12" y="0"/>
                  </a:lnTo>
                  <a:lnTo>
                    <a:pt x="11" y="0"/>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1" name="Freeform 296"/>
            <p:cNvSpPr>
              <a:spLocks/>
            </p:cNvSpPr>
            <p:nvPr/>
          </p:nvSpPr>
          <p:spPr bwMode="auto">
            <a:xfrm>
              <a:off x="2780" y="1599"/>
              <a:ext cx="2" cy="50"/>
            </a:xfrm>
            <a:custGeom>
              <a:avLst/>
              <a:gdLst>
                <a:gd name="T0" fmla="*/ 2 w 5"/>
                <a:gd name="T1" fmla="*/ 0 h 100"/>
                <a:gd name="T2" fmla="*/ 2 w 5"/>
                <a:gd name="T3" fmla="*/ 5 h 100"/>
                <a:gd name="T4" fmla="*/ 1 w 5"/>
                <a:gd name="T5" fmla="*/ 10 h 100"/>
                <a:gd name="T6" fmla="*/ 0 w 5"/>
                <a:gd name="T7" fmla="*/ 15 h 100"/>
                <a:gd name="T8" fmla="*/ 0 w 5"/>
                <a:gd name="T9" fmla="*/ 20 h 100"/>
                <a:gd name="T10" fmla="*/ 0 w 5"/>
                <a:gd name="T11" fmla="*/ 25 h 100"/>
                <a:gd name="T12" fmla="*/ 0 w 5"/>
                <a:gd name="T13" fmla="*/ 30 h 100"/>
                <a:gd name="T14" fmla="*/ 0 w 5"/>
                <a:gd name="T15" fmla="*/ 35 h 100"/>
                <a:gd name="T16" fmla="*/ 0 w 5"/>
                <a:gd name="T17" fmla="*/ 40 h 100"/>
                <a:gd name="T18" fmla="*/ 0 w 5"/>
                <a:gd name="T19" fmla="*/ 45 h 100"/>
                <a:gd name="T20" fmla="*/ 1 w 5"/>
                <a:gd name="T21" fmla="*/ 50 h 100"/>
                <a:gd name="T22" fmla="*/ 2 w 5"/>
                <a:gd name="T23" fmla="*/ 0 h 100"/>
                <a:gd name="T24" fmla="*/ 2 w 5"/>
                <a:gd name="T25" fmla="*/ 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00">
                  <a:moveTo>
                    <a:pt x="5" y="0"/>
                  </a:moveTo>
                  <a:lnTo>
                    <a:pt x="4" y="9"/>
                  </a:lnTo>
                  <a:lnTo>
                    <a:pt x="2" y="19"/>
                  </a:lnTo>
                  <a:lnTo>
                    <a:pt x="1" y="29"/>
                  </a:lnTo>
                  <a:lnTo>
                    <a:pt x="1" y="39"/>
                  </a:lnTo>
                  <a:lnTo>
                    <a:pt x="0" y="49"/>
                  </a:lnTo>
                  <a:lnTo>
                    <a:pt x="0" y="60"/>
                  </a:lnTo>
                  <a:lnTo>
                    <a:pt x="0" y="70"/>
                  </a:lnTo>
                  <a:lnTo>
                    <a:pt x="0" y="80"/>
                  </a:lnTo>
                  <a:lnTo>
                    <a:pt x="1" y="90"/>
                  </a:lnTo>
                  <a:lnTo>
                    <a:pt x="2" y="100"/>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2" name="Freeform 297"/>
            <p:cNvSpPr>
              <a:spLocks/>
            </p:cNvSpPr>
            <p:nvPr/>
          </p:nvSpPr>
          <p:spPr bwMode="auto">
            <a:xfrm>
              <a:off x="2600" y="1616"/>
              <a:ext cx="11" cy="15"/>
            </a:xfrm>
            <a:custGeom>
              <a:avLst/>
              <a:gdLst>
                <a:gd name="T0" fmla="*/ 8 w 22"/>
                <a:gd name="T1" fmla="*/ 3 h 30"/>
                <a:gd name="T2" fmla="*/ 4 w 22"/>
                <a:gd name="T3" fmla="*/ 2 h 30"/>
                <a:gd name="T4" fmla="*/ 6 w 22"/>
                <a:gd name="T5" fmla="*/ 0 h 30"/>
                <a:gd name="T6" fmla="*/ 1 w 22"/>
                <a:gd name="T7" fmla="*/ 0 h 30"/>
                <a:gd name="T8" fmla="*/ 0 w 22"/>
                <a:gd name="T9" fmla="*/ 2 h 30"/>
                <a:gd name="T10" fmla="*/ 0 w 22"/>
                <a:gd name="T11" fmla="*/ 4 h 30"/>
                <a:gd name="T12" fmla="*/ 1 w 22"/>
                <a:gd name="T13" fmla="*/ 5 h 30"/>
                <a:gd name="T14" fmla="*/ 1 w 22"/>
                <a:gd name="T15" fmla="*/ 6 h 30"/>
                <a:gd name="T16" fmla="*/ 3 w 22"/>
                <a:gd name="T17" fmla="*/ 7 h 30"/>
                <a:gd name="T18" fmla="*/ 3 w 22"/>
                <a:gd name="T19" fmla="*/ 8 h 30"/>
                <a:gd name="T20" fmla="*/ 4 w 22"/>
                <a:gd name="T21" fmla="*/ 8 h 30"/>
                <a:gd name="T22" fmla="*/ 4 w 22"/>
                <a:gd name="T23" fmla="*/ 10 h 30"/>
                <a:gd name="T24" fmla="*/ 4 w 22"/>
                <a:gd name="T25" fmla="*/ 11 h 30"/>
                <a:gd name="T26" fmla="*/ 3 w 22"/>
                <a:gd name="T27" fmla="*/ 13 h 30"/>
                <a:gd name="T28" fmla="*/ 3 w 22"/>
                <a:gd name="T29" fmla="*/ 13 h 30"/>
                <a:gd name="T30" fmla="*/ 4 w 22"/>
                <a:gd name="T31" fmla="*/ 14 h 30"/>
                <a:gd name="T32" fmla="*/ 4 w 22"/>
                <a:gd name="T33" fmla="*/ 15 h 30"/>
                <a:gd name="T34" fmla="*/ 5 w 22"/>
                <a:gd name="T35" fmla="*/ 15 h 30"/>
                <a:gd name="T36" fmla="*/ 6 w 22"/>
                <a:gd name="T37" fmla="*/ 15 h 30"/>
                <a:gd name="T38" fmla="*/ 6 w 22"/>
                <a:gd name="T39" fmla="*/ 15 h 30"/>
                <a:gd name="T40" fmla="*/ 7 w 22"/>
                <a:gd name="T41" fmla="*/ 15 h 30"/>
                <a:gd name="T42" fmla="*/ 8 w 22"/>
                <a:gd name="T43" fmla="*/ 15 h 30"/>
                <a:gd name="T44" fmla="*/ 9 w 22"/>
                <a:gd name="T45" fmla="*/ 15 h 30"/>
                <a:gd name="T46" fmla="*/ 10 w 22"/>
                <a:gd name="T47" fmla="*/ 15 h 30"/>
                <a:gd name="T48" fmla="*/ 11 w 22"/>
                <a:gd name="T49" fmla="*/ 13 h 30"/>
                <a:gd name="T50" fmla="*/ 11 w 22"/>
                <a:gd name="T51" fmla="*/ 12 h 30"/>
                <a:gd name="T52" fmla="*/ 11 w 22"/>
                <a:gd name="T53" fmla="*/ 11 h 30"/>
                <a:gd name="T54" fmla="*/ 11 w 22"/>
                <a:gd name="T55" fmla="*/ 10 h 30"/>
                <a:gd name="T56" fmla="*/ 9 w 22"/>
                <a:gd name="T57" fmla="*/ 9 h 30"/>
                <a:gd name="T58" fmla="*/ 8 w 22"/>
                <a:gd name="T59" fmla="*/ 8 h 30"/>
                <a:gd name="T60" fmla="*/ 7 w 22"/>
                <a:gd name="T61" fmla="*/ 8 h 30"/>
                <a:gd name="T62" fmla="*/ 6 w 22"/>
                <a:gd name="T63" fmla="*/ 7 h 30"/>
                <a:gd name="T64" fmla="*/ 4 w 22"/>
                <a:gd name="T65" fmla="*/ 7 h 30"/>
                <a:gd name="T66" fmla="*/ 4 w 22"/>
                <a:gd name="T67" fmla="*/ 5 h 30"/>
                <a:gd name="T68" fmla="*/ 4 w 22"/>
                <a:gd name="T69" fmla="*/ 5 h 30"/>
                <a:gd name="T70" fmla="*/ 4 w 22"/>
                <a:gd name="T71" fmla="*/ 4 h 30"/>
                <a:gd name="T72" fmla="*/ 5 w 22"/>
                <a:gd name="T73" fmla="*/ 4 h 30"/>
                <a:gd name="T74" fmla="*/ 6 w 22"/>
                <a:gd name="T75" fmla="*/ 4 h 30"/>
                <a:gd name="T76" fmla="*/ 6 w 22"/>
                <a:gd name="T77" fmla="*/ 3 h 30"/>
                <a:gd name="T78" fmla="*/ 6 w 22"/>
                <a:gd name="T79" fmla="*/ 3 h 30"/>
                <a:gd name="T80" fmla="*/ 7 w 22"/>
                <a:gd name="T81" fmla="*/ 3 h 30"/>
                <a:gd name="T82" fmla="*/ 7 w 22"/>
                <a:gd name="T83" fmla="*/ 3 h 30"/>
                <a:gd name="T84" fmla="*/ 7 w 22"/>
                <a:gd name="T85" fmla="*/ 3 h 30"/>
                <a:gd name="T86" fmla="*/ 8 w 22"/>
                <a:gd name="T87" fmla="*/ 3 h 30"/>
                <a:gd name="T88" fmla="*/ 8 w 22"/>
                <a:gd name="T89" fmla="*/ 3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 h="30">
                  <a:moveTo>
                    <a:pt x="16" y="6"/>
                  </a:moveTo>
                  <a:lnTo>
                    <a:pt x="7" y="4"/>
                  </a:lnTo>
                  <a:lnTo>
                    <a:pt x="11" y="0"/>
                  </a:lnTo>
                  <a:lnTo>
                    <a:pt x="1" y="0"/>
                  </a:lnTo>
                  <a:lnTo>
                    <a:pt x="0" y="4"/>
                  </a:lnTo>
                  <a:lnTo>
                    <a:pt x="0" y="8"/>
                  </a:lnTo>
                  <a:lnTo>
                    <a:pt x="1" y="9"/>
                  </a:lnTo>
                  <a:lnTo>
                    <a:pt x="2" y="11"/>
                  </a:lnTo>
                  <a:lnTo>
                    <a:pt x="5" y="13"/>
                  </a:lnTo>
                  <a:lnTo>
                    <a:pt x="6" y="15"/>
                  </a:lnTo>
                  <a:lnTo>
                    <a:pt x="7" y="16"/>
                  </a:lnTo>
                  <a:lnTo>
                    <a:pt x="7" y="19"/>
                  </a:lnTo>
                  <a:lnTo>
                    <a:pt x="7" y="21"/>
                  </a:lnTo>
                  <a:lnTo>
                    <a:pt x="5" y="25"/>
                  </a:lnTo>
                  <a:lnTo>
                    <a:pt x="6" y="26"/>
                  </a:lnTo>
                  <a:lnTo>
                    <a:pt x="7" y="27"/>
                  </a:lnTo>
                  <a:lnTo>
                    <a:pt x="8" y="29"/>
                  </a:lnTo>
                  <a:lnTo>
                    <a:pt x="9" y="29"/>
                  </a:lnTo>
                  <a:lnTo>
                    <a:pt x="11" y="30"/>
                  </a:lnTo>
                  <a:lnTo>
                    <a:pt x="12" y="30"/>
                  </a:lnTo>
                  <a:lnTo>
                    <a:pt x="14" y="30"/>
                  </a:lnTo>
                  <a:lnTo>
                    <a:pt x="16" y="30"/>
                  </a:lnTo>
                  <a:lnTo>
                    <a:pt x="17" y="30"/>
                  </a:lnTo>
                  <a:lnTo>
                    <a:pt x="19" y="30"/>
                  </a:lnTo>
                  <a:lnTo>
                    <a:pt x="22" y="26"/>
                  </a:lnTo>
                  <a:lnTo>
                    <a:pt x="22" y="24"/>
                  </a:lnTo>
                  <a:lnTo>
                    <a:pt x="22" y="21"/>
                  </a:lnTo>
                  <a:lnTo>
                    <a:pt x="21" y="20"/>
                  </a:lnTo>
                  <a:lnTo>
                    <a:pt x="18" y="17"/>
                  </a:lnTo>
                  <a:lnTo>
                    <a:pt x="16" y="16"/>
                  </a:lnTo>
                  <a:lnTo>
                    <a:pt x="13" y="15"/>
                  </a:lnTo>
                  <a:lnTo>
                    <a:pt x="11" y="14"/>
                  </a:lnTo>
                  <a:lnTo>
                    <a:pt x="8" y="13"/>
                  </a:lnTo>
                  <a:lnTo>
                    <a:pt x="7" y="10"/>
                  </a:lnTo>
                  <a:lnTo>
                    <a:pt x="8" y="9"/>
                  </a:lnTo>
                  <a:lnTo>
                    <a:pt x="8" y="8"/>
                  </a:lnTo>
                  <a:lnTo>
                    <a:pt x="9" y="8"/>
                  </a:lnTo>
                  <a:lnTo>
                    <a:pt x="11" y="8"/>
                  </a:lnTo>
                  <a:lnTo>
                    <a:pt x="11" y="6"/>
                  </a:lnTo>
                  <a:lnTo>
                    <a:pt x="12" y="6"/>
                  </a:lnTo>
                  <a:lnTo>
                    <a:pt x="13" y="6"/>
                  </a:lnTo>
                  <a:lnTo>
                    <a:pt x="14"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3" name="Freeform 298"/>
            <p:cNvSpPr>
              <a:spLocks/>
            </p:cNvSpPr>
            <p:nvPr/>
          </p:nvSpPr>
          <p:spPr bwMode="auto">
            <a:xfrm>
              <a:off x="2598" y="1643"/>
              <a:ext cx="2" cy="5"/>
            </a:xfrm>
            <a:custGeom>
              <a:avLst/>
              <a:gdLst>
                <a:gd name="T0" fmla="*/ 0 w 4"/>
                <a:gd name="T1" fmla="*/ 5 h 10"/>
                <a:gd name="T2" fmla="*/ 2 w 4"/>
                <a:gd name="T3" fmla="*/ 0 h 10"/>
                <a:gd name="T4" fmla="*/ 1 w 4"/>
                <a:gd name="T5" fmla="*/ 1 h 10"/>
                <a:gd name="T6" fmla="*/ 1 w 4"/>
                <a:gd name="T7" fmla="*/ 1 h 10"/>
                <a:gd name="T8" fmla="*/ 1 w 4"/>
                <a:gd name="T9" fmla="*/ 2 h 10"/>
                <a:gd name="T10" fmla="*/ 1 w 4"/>
                <a:gd name="T11" fmla="*/ 2 h 10"/>
                <a:gd name="T12" fmla="*/ 0 w 4"/>
                <a:gd name="T13" fmla="*/ 2 h 10"/>
                <a:gd name="T14" fmla="*/ 0 w 4"/>
                <a:gd name="T15" fmla="*/ 3 h 10"/>
                <a:gd name="T16" fmla="*/ 0 w 4"/>
                <a:gd name="T17" fmla="*/ 4 h 10"/>
                <a:gd name="T18" fmla="*/ 0 w 4"/>
                <a:gd name="T19" fmla="*/ 4 h 10"/>
                <a:gd name="T20" fmla="*/ 0 w 4"/>
                <a:gd name="T21" fmla="*/ 5 h 10"/>
                <a:gd name="T22" fmla="*/ 0 w 4"/>
                <a:gd name="T23" fmla="*/ 5 h 10"/>
                <a:gd name="T24" fmla="*/ 0 w 4"/>
                <a:gd name="T25" fmla="*/ 5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0">
                  <a:moveTo>
                    <a:pt x="0" y="10"/>
                  </a:moveTo>
                  <a:lnTo>
                    <a:pt x="4" y="0"/>
                  </a:lnTo>
                  <a:lnTo>
                    <a:pt x="2" y="2"/>
                  </a:lnTo>
                  <a:lnTo>
                    <a:pt x="1" y="3"/>
                  </a:lnTo>
                  <a:lnTo>
                    <a:pt x="0" y="4"/>
                  </a:lnTo>
                  <a:lnTo>
                    <a:pt x="0" y="5"/>
                  </a:lnTo>
                  <a:lnTo>
                    <a:pt x="0" y="7"/>
                  </a:lnTo>
                  <a:lnTo>
                    <a:pt x="0" y="8"/>
                  </a:lnTo>
                  <a:lnTo>
                    <a:pt x="0" y="9"/>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4" name="Freeform 299"/>
            <p:cNvSpPr>
              <a:spLocks/>
            </p:cNvSpPr>
            <p:nvPr/>
          </p:nvSpPr>
          <p:spPr bwMode="auto">
            <a:xfrm>
              <a:off x="2600" y="1637"/>
              <a:ext cx="15" cy="16"/>
            </a:xfrm>
            <a:custGeom>
              <a:avLst/>
              <a:gdLst>
                <a:gd name="T0" fmla="*/ 13 w 28"/>
                <a:gd name="T1" fmla="*/ 3 h 32"/>
                <a:gd name="T2" fmla="*/ 12 w 28"/>
                <a:gd name="T3" fmla="*/ 3 h 32"/>
                <a:gd name="T4" fmla="*/ 11 w 28"/>
                <a:gd name="T5" fmla="*/ 3 h 32"/>
                <a:gd name="T6" fmla="*/ 10 w 28"/>
                <a:gd name="T7" fmla="*/ 3 h 32"/>
                <a:gd name="T8" fmla="*/ 9 w 28"/>
                <a:gd name="T9" fmla="*/ 3 h 32"/>
                <a:gd name="T10" fmla="*/ 8 w 28"/>
                <a:gd name="T11" fmla="*/ 2 h 32"/>
                <a:gd name="T12" fmla="*/ 6 w 28"/>
                <a:gd name="T13" fmla="*/ 2 h 32"/>
                <a:gd name="T14" fmla="*/ 6 w 28"/>
                <a:gd name="T15" fmla="*/ 2 h 32"/>
                <a:gd name="T16" fmla="*/ 4 w 28"/>
                <a:gd name="T17" fmla="*/ 1 h 32"/>
                <a:gd name="T18" fmla="*/ 3 w 28"/>
                <a:gd name="T19" fmla="*/ 1 h 32"/>
                <a:gd name="T20" fmla="*/ 3 w 28"/>
                <a:gd name="T21" fmla="*/ 0 h 32"/>
                <a:gd name="T22" fmla="*/ 0 w 28"/>
                <a:gd name="T23" fmla="*/ 6 h 32"/>
                <a:gd name="T24" fmla="*/ 1 w 28"/>
                <a:gd name="T25" fmla="*/ 6 h 32"/>
                <a:gd name="T26" fmla="*/ 2 w 28"/>
                <a:gd name="T27" fmla="*/ 5 h 32"/>
                <a:gd name="T28" fmla="*/ 3 w 28"/>
                <a:gd name="T29" fmla="*/ 5 h 32"/>
                <a:gd name="T30" fmla="*/ 3 w 28"/>
                <a:gd name="T31" fmla="*/ 5 h 32"/>
                <a:gd name="T32" fmla="*/ 4 w 28"/>
                <a:gd name="T33" fmla="*/ 5 h 32"/>
                <a:gd name="T34" fmla="*/ 5 w 28"/>
                <a:gd name="T35" fmla="*/ 5 h 32"/>
                <a:gd name="T36" fmla="*/ 6 w 28"/>
                <a:gd name="T37" fmla="*/ 5 h 32"/>
                <a:gd name="T38" fmla="*/ 7 w 28"/>
                <a:gd name="T39" fmla="*/ 4 h 32"/>
                <a:gd name="T40" fmla="*/ 8 w 28"/>
                <a:gd name="T41" fmla="*/ 4 h 32"/>
                <a:gd name="T42" fmla="*/ 9 w 28"/>
                <a:gd name="T43" fmla="*/ 3 h 32"/>
                <a:gd name="T44" fmla="*/ 10 w 28"/>
                <a:gd name="T45" fmla="*/ 5 h 32"/>
                <a:gd name="T46" fmla="*/ 10 w 28"/>
                <a:gd name="T47" fmla="*/ 6 h 32"/>
                <a:gd name="T48" fmla="*/ 12 w 28"/>
                <a:gd name="T49" fmla="*/ 7 h 32"/>
                <a:gd name="T50" fmla="*/ 12 w 28"/>
                <a:gd name="T51" fmla="*/ 8 h 32"/>
                <a:gd name="T52" fmla="*/ 13 w 28"/>
                <a:gd name="T53" fmla="*/ 10 h 32"/>
                <a:gd name="T54" fmla="*/ 13 w 28"/>
                <a:gd name="T55" fmla="*/ 11 h 32"/>
                <a:gd name="T56" fmla="*/ 14 w 28"/>
                <a:gd name="T57" fmla="*/ 12 h 32"/>
                <a:gd name="T58" fmla="*/ 13 w 28"/>
                <a:gd name="T59" fmla="*/ 14 h 32"/>
                <a:gd name="T60" fmla="*/ 12 w 28"/>
                <a:gd name="T61" fmla="*/ 15 h 32"/>
                <a:gd name="T62" fmla="*/ 12 w 28"/>
                <a:gd name="T63" fmla="*/ 16 h 32"/>
                <a:gd name="T64" fmla="*/ 14 w 28"/>
                <a:gd name="T65" fmla="*/ 15 h 32"/>
                <a:gd name="T66" fmla="*/ 14 w 28"/>
                <a:gd name="T67" fmla="*/ 14 h 32"/>
                <a:gd name="T68" fmla="*/ 15 w 28"/>
                <a:gd name="T69" fmla="*/ 13 h 32"/>
                <a:gd name="T70" fmla="*/ 15 w 28"/>
                <a:gd name="T71" fmla="*/ 11 h 32"/>
                <a:gd name="T72" fmla="*/ 14 w 28"/>
                <a:gd name="T73" fmla="*/ 10 h 32"/>
                <a:gd name="T74" fmla="*/ 14 w 28"/>
                <a:gd name="T75" fmla="*/ 8 h 32"/>
                <a:gd name="T76" fmla="*/ 13 w 28"/>
                <a:gd name="T77" fmla="*/ 7 h 32"/>
                <a:gd name="T78" fmla="*/ 13 w 28"/>
                <a:gd name="T79" fmla="*/ 6 h 32"/>
                <a:gd name="T80" fmla="*/ 13 w 28"/>
                <a:gd name="T81" fmla="*/ 5 h 32"/>
                <a:gd name="T82" fmla="*/ 14 w 28"/>
                <a:gd name="T83" fmla="*/ 3 h 32"/>
                <a:gd name="T84" fmla="*/ 14 w 28"/>
                <a:gd name="T85" fmla="*/ 3 h 32"/>
                <a:gd name="T86" fmla="*/ 13 w 28"/>
                <a:gd name="T87" fmla="*/ 3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8" h="32">
                  <a:moveTo>
                    <a:pt x="24" y="6"/>
                  </a:moveTo>
                  <a:lnTo>
                    <a:pt x="23" y="6"/>
                  </a:lnTo>
                  <a:lnTo>
                    <a:pt x="21" y="5"/>
                  </a:lnTo>
                  <a:lnTo>
                    <a:pt x="19" y="5"/>
                  </a:lnTo>
                  <a:lnTo>
                    <a:pt x="17" y="5"/>
                  </a:lnTo>
                  <a:lnTo>
                    <a:pt x="14" y="4"/>
                  </a:lnTo>
                  <a:lnTo>
                    <a:pt x="12" y="4"/>
                  </a:lnTo>
                  <a:lnTo>
                    <a:pt x="11" y="3"/>
                  </a:lnTo>
                  <a:lnTo>
                    <a:pt x="8" y="1"/>
                  </a:lnTo>
                  <a:lnTo>
                    <a:pt x="6" y="1"/>
                  </a:lnTo>
                  <a:lnTo>
                    <a:pt x="5" y="0"/>
                  </a:lnTo>
                  <a:lnTo>
                    <a:pt x="0" y="11"/>
                  </a:lnTo>
                  <a:lnTo>
                    <a:pt x="1" y="11"/>
                  </a:lnTo>
                  <a:lnTo>
                    <a:pt x="3" y="10"/>
                  </a:lnTo>
                  <a:lnTo>
                    <a:pt x="5" y="10"/>
                  </a:lnTo>
                  <a:lnTo>
                    <a:pt x="6" y="10"/>
                  </a:lnTo>
                  <a:lnTo>
                    <a:pt x="8" y="9"/>
                  </a:lnTo>
                  <a:lnTo>
                    <a:pt x="9" y="9"/>
                  </a:lnTo>
                  <a:lnTo>
                    <a:pt x="11" y="9"/>
                  </a:lnTo>
                  <a:lnTo>
                    <a:pt x="13" y="8"/>
                  </a:lnTo>
                  <a:lnTo>
                    <a:pt x="14" y="8"/>
                  </a:lnTo>
                  <a:lnTo>
                    <a:pt x="16" y="6"/>
                  </a:lnTo>
                  <a:lnTo>
                    <a:pt x="18" y="9"/>
                  </a:lnTo>
                  <a:lnTo>
                    <a:pt x="19" y="11"/>
                  </a:lnTo>
                  <a:lnTo>
                    <a:pt x="22" y="14"/>
                  </a:lnTo>
                  <a:lnTo>
                    <a:pt x="23" y="16"/>
                  </a:lnTo>
                  <a:lnTo>
                    <a:pt x="24" y="19"/>
                  </a:lnTo>
                  <a:lnTo>
                    <a:pt x="24" y="21"/>
                  </a:lnTo>
                  <a:lnTo>
                    <a:pt x="26" y="24"/>
                  </a:lnTo>
                  <a:lnTo>
                    <a:pt x="24" y="27"/>
                  </a:lnTo>
                  <a:lnTo>
                    <a:pt x="23" y="30"/>
                  </a:lnTo>
                  <a:lnTo>
                    <a:pt x="22" y="32"/>
                  </a:lnTo>
                  <a:lnTo>
                    <a:pt x="26" y="30"/>
                  </a:lnTo>
                  <a:lnTo>
                    <a:pt x="27" y="27"/>
                  </a:lnTo>
                  <a:lnTo>
                    <a:pt x="28" y="25"/>
                  </a:lnTo>
                  <a:lnTo>
                    <a:pt x="28" y="22"/>
                  </a:lnTo>
                  <a:lnTo>
                    <a:pt x="27" y="20"/>
                  </a:lnTo>
                  <a:lnTo>
                    <a:pt x="26" y="16"/>
                  </a:lnTo>
                  <a:lnTo>
                    <a:pt x="24" y="14"/>
                  </a:lnTo>
                  <a:lnTo>
                    <a:pt x="24" y="11"/>
                  </a:lnTo>
                  <a:lnTo>
                    <a:pt x="24" y="9"/>
                  </a:lnTo>
                  <a:lnTo>
                    <a:pt x="26"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5" name="Freeform 300"/>
            <p:cNvSpPr>
              <a:spLocks/>
            </p:cNvSpPr>
            <p:nvPr/>
          </p:nvSpPr>
          <p:spPr bwMode="auto">
            <a:xfrm>
              <a:off x="2779" y="1653"/>
              <a:ext cx="3" cy="51"/>
            </a:xfrm>
            <a:custGeom>
              <a:avLst/>
              <a:gdLst>
                <a:gd name="T0" fmla="*/ 2 w 6"/>
                <a:gd name="T1" fmla="*/ 0 h 102"/>
                <a:gd name="T2" fmla="*/ 1 w 6"/>
                <a:gd name="T3" fmla="*/ 4 h 102"/>
                <a:gd name="T4" fmla="*/ 0 w 6"/>
                <a:gd name="T5" fmla="*/ 8 h 102"/>
                <a:gd name="T6" fmla="*/ 0 w 6"/>
                <a:gd name="T7" fmla="*/ 13 h 102"/>
                <a:gd name="T8" fmla="*/ 0 w 6"/>
                <a:gd name="T9" fmla="*/ 18 h 102"/>
                <a:gd name="T10" fmla="*/ 1 w 6"/>
                <a:gd name="T11" fmla="*/ 23 h 102"/>
                <a:gd name="T12" fmla="*/ 1 w 6"/>
                <a:gd name="T13" fmla="*/ 29 h 102"/>
                <a:gd name="T14" fmla="*/ 2 w 6"/>
                <a:gd name="T15" fmla="*/ 34 h 102"/>
                <a:gd name="T16" fmla="*/ 3 w 6"/>
                <a:gd name="T17" fmla="*/ 40 h 102"/>
                <a:gd name="T18" fmla="*/ 3 w 6"/>
                <a:gd name="T19" fmla="*/ 46 h 102"/>
                <a:gd name="T20" fmla="*/ 3 w 6"/>
                <a:gd name="T21" fmla="*/ 51 h 102"/>
                <a:gd name="T22" fmla="*/ 3 w 6"/>
                <a:gd name="T23" fmla="*/ 46 h 102"/>
                <a:gd name="T24" fmla="*/ 3 w 6"/>
                <a:gd name="T25" fmla="*/ 41 h 102"/>
                <a:gd name="T26" fmla="*/ 3 w 6"/>
                <a:gd name="T27" fmla="*/ 36 h 102"/>
                <a:gd name="T28" fmla="*/ 3 w 6"/>
                <a:gd name="T29" fmla="*/ 31 h 102"/>
                <a:gd name="T30" fmla="*/ 3 w 6"/>
                <a:gd name="T31" fmla="*/ 26 h 102"/>
                <a:gd name="T32" fmla="*/ 3 w 6"/>
                <a:gd name="T33" fmla="*/ 21 h 102"/>
                <a:gd name="T34" fmla="*/ 3 w 6"/>
                <a:gd name="T35" fmla="*/ 16 h 102"/>
                <a:gd name="T36" fmla="*/ 3 w 6"/>
                <a:gd name="T37" fmla="*/ 11 h 102"/>
                <a:gd name="T38" fmla="*/ 3 w 6"/>
                <a:gd name="T39" fmla="*/ 6 h 102"/>
                <a:gd name="T40" fmla="*/ 2 w 6"/>
                <a:gd name="T41" fmla="*/ 0 h 102"/>
                <a:gd name="T42" fmla="*/ 2 w 6"/>
                <a:gd name="T43" fmla="*/ 0 h 1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02">
                  <a:moveTo>
                    <a:pt x="3" y="0"/>
                  </a:moveTo>
                  <a:lnTo>
                    <a:pt x="1" y="8"/>
                  </a:lnTo>
                  <a:lnTo>
                    <a:pt x="0" y="16"/>
                  </a:lnTo>
                  <a:lnTo>
                    <a:pt x="0" y="26"/>
                  </a:lnTo>
                  <a:lnTo>
                    <a:pt x="0" y="36"/>
                  </a:lnTo>
                  <a:lnTo>
                    <a:pt x="1" y="46"/>
                  </a:lnTo>
                  <a:lnTo>
                    <a:pt x="2" y="57"/>
                  </a:lnTo>
                  <a:lnTo>
                    <a:pt x="3" y="68"/>
                  </a:lnTo>
                  <a:lnTo>
                    <a:pt x="5" y="80"/>
                  </a:lnTo>
                  <a:lnTo>
                    <a:pt x="5" y="91"/>
                  </a:lnTo>
                  <a:lnTo>
                    <a:pt x="6" y="102"/>
                  </a:lnTo>
                  <a:lnTo>
                    <a:pt x="6" y="92"/>
                  </a:lnTo>
                  <a:lnTo>
                    <a:pt x="6" y="82"/>
                  </a:lnTo>
                  <a:lnTo>
                    <a:pt x="6" y="72"/>
                  </a:lnTo>
                  <a:lnTo>
                    <a:pt x="6" y="62"/>
                  </a:lnTo>
                  <a:lnTo>
                    <a:pt x="6" y="52"/>
                  </a:lnTo>
                  <a:lnTo>
                    <a:pt x="6" y="42"/>
                  </a:lnTo>
                  <a:lnTo>
                    <a:pt x="6" y="31"/>
                  </a:lnTo>
                  <a:lnTo>
                    <a:pt x="6" y="21"/>
                  </a:lnTo>
                  <a:lnTo>
                    <a:pt x="5" y="1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6" name="Freeform 301"/>
            <p:cNvSpPr>
              <a:spLocks/>
            </p:cNvSpPr>
            <p:nvPr/>
          </p:nvSpPr>
          <p:spPr bwMode="auto">
            <a:xfrm>
              <a:off x="2602" y="1679"/>
              <a:ext cx="13" cy="14"/>
            </a:xfrm>
            <a:custGeom>
              <a:avLst/>
              <a:gdLst>
                <a:gd name="T0" fmla="*/ 13 w 26"/>
                <a:gd name="T1" fmla="*/ 7 h 30"/>
                <a:gd name="T2" fmla="*/ 13 w 26"/>
                <a:gd name="T3" fmla="*/ 6 h 30"/>
                <a:gd name="T4" fmla="*/ 13 w 26"/>
                <a:gd name="T5" fmla="*/ 5 h 30"/>
                <a:gd name="T6" fmla="*/ 12 w 26"/>
                <a:gd name="T7" fmla="*/ 4 h 30"/>
                <a:gd name="T8" fmla="*/ 11 w 26"/>
                <a:gd name="T9" fmla="*/ 3 h 30"/>
                <a:gd name="T10" fmla="*/ 10 w 26"/>
                <a:gd name="T11" fmla="*/ 2 h 30"/>
                <a:gd name="T12" fmla="*/ 9 w 26"/>
                <a:gd name="T13" fmla="*/ 1 h 30"/>
                <a:gd name="T14" fmla="*/ 8 w 26"/>
                <a:gd name="T15" fmla="*/ 0 h 30"/>
                <a:gd name="T16" fmla="*/ 7 w 26"/>
                <a:gd name="T17" fmla="*/ 0 h 30"/>
                <a:gd name="T18" fmla="*/ 6 w 26"/>
                <a:gd name="T19" fmla="*/ 0 h 30"/>
                <a:gd name="T20" fmla="*/ 5 w 26"/>
                <a:gd name="T21" fmla="*/ 0 h 30"/>
                <a:gd name="T22" fmla="*/ 3 w 26"/>
                <a:gd name="T23" fmla="*/ 0 h 30"/>
                <a:gd name="T24" fmla="*/ 2 w 26"/>
                <a:gd name="T25" fmla="*/ 2 h 30"/>
                <a:gd name="T26" fmla="*/ 1 w 26"/>
                <a:gd name="T27" fmla="*/ 4 h 30"/>
                <a:gd name="T28" fmla="*/ 0 w 26"/>
                <a:gd name="T29" fmla="*/ 5 h 30"/>
                <a:gd name="T30" fmla="*/ 0 w 26"/>
                <a:gd name="T31" fmla="*/ 7 h 30"/>
                <a:gd name="T32" fmla="*/ 0 w 26"/>
                <a:gd name="T33" fmla="*/ 8 h 30"/>
                <a:gd name="T34" fmla="*/ 0 w 26"/>
                <a:gd name="T35" fmla="*/ 9 h 30"/>
                <a:gd name="T36" fmla="*/ 1 w 26"/>
                <a:gd name="T37" fmla="*/ 11 h 30"/>
                <a:gd name="T38" fmla="*/ 2 w 26"/>
                <a:gd name="T39" fmla="*/ 13 h 30"/>
                <a:gd name="T40" fmla="*/ 3 w 26"/>
                <a:gd name="T41" fmla="*/ 14 h 30"/>
                <a:gd name="T42" fmla="*/ 5 w 26"/>
                <a:gd name="T43" fmla="*/ 14 h 30"/>
                <a:gd name="T44" fmla="*/ 6 w 26"/>
                <a:gd name="T45" fmla="*/ 14 h 30"/>
                <a:gd name="T46" fmla="*/ 8 w 26"/>
                <a:gd name="T47" fmla="*/ 14 h 30"/>
                <a:gd name="T48" fmla="*/ 10 w 26"/>
                <a:gd name="T49" fmla="*/ 14 h 30"/>
                <a:gd name="T50" fmla="*/ 11 w 26"/>
                <a:gd name="T51" fmla="*/ 14 h 30"/>
                <a:gd name="T52" fmla="*/ 12 w 26"/>
                <a:gd name="T53" fmla="*/ 12 h 30"/>
                <a:gd name="T54" fmla="*/ 13 w 26"/>
                <a:gd name="T55" fmla="*/ 12 h 30"/>
                <a:gd name="T56" fmla="*/ 13 w 26"/>
                <a:gd name="T57" fmla="*/ 10 h 30"/>
                <a:gd name="T58" fmla="*/ 13 w 26"/>
                <a:gd name="T59" fmla="*/ 9 h 30"/>
                <a:gd name="T60" fmla="*/ 13 w 26"/>
                <a:gd name="T61" fmla="*/ 7 h 30"/>
                <a:gd name="T62" fmla="*/ 13 w 26"/>
                <a:gd name="T63" fmla="*/ 7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6" h="30">
                  <a:moveTo>
                    <a:pt x="26" y="15"/>
                  </a:moveTo>
                  <a:lnTo>
                    <a:pt x="26" y="12"/>
                  </a:lnTo>
                  <a:lnTo>
                    <a:pt x="25" y="10"/>
                  </a:lnTo>
                  <a:lnTo>
                    <a:pt x="24" y="8"/>
                  </a:lnTo>
                  <a:lnTo>
                    <a:pt x="22" y="6"/>
                  </a:lnTo>
                  <a:lnTo>
                    <a:pt x="20" y="4"/>
                  </a:lnTo>
                  <a:lnTo>
                    <a:pt x="17" y="3"/>
                  </a:lnTo>
                  <a:lnTo>
                    <a:pt x="16" y="1"/>
                  </a:lnTo>
                  <a:lnTo>
                    <a:pt x="14" y="1"/>
                  </a:lnTo>
                  <a:lnTo>
                    <a:pt x="11" y="0"/>
                  </a:lnTo>
                  <a:lnTo>
                    <a:pt x="9" y="0"/>
                  </a:lnTo>
                  <a:lnTo>
                    <a:pt x="5" y="1"/>
                  </a:lnTo>
                  <a:lnTo>
                    <a:pt x="3" y="4"/>
                  </a:lnTo>
                  <a:lnTo>
                    <a:pt x="1" y="8"/>
                  </a:lnTo>
                  <a:lnTo>
                    <a:pt x="0" y="10"/>
                  </a:lnTo>
                  <a:lnTo>
                    <a:pt x="0" y="14"/>
                  </a:lnTo>
                  <a:lnTo>
                    <a:pt x="0" y="17"/>
                  </a:lnTo>
                  <a:lnTo>
                    <a:pt x="0" y="20"/>
                  </a:lnTo>
                  <a:lnTo>
                    <a:pt x="1" y="24"/>
                  </a:lnTo>
                  <a:lnTo>
                    <a:pt x="3" y="27"/>
                  </a:lnTo>
                  <a:lnTo>
                    <a:pt x="5" y="30"/>
                  </a:lnTo>
                  <a:lnTo>
                    <a:pt x="9" y="30"/>
                  </a:lnTo>
                  <a:lnTo>
                    <a:pt x="12" y="30"/>
                  </a:lnTo>
                  <a:lnTo>
                    <a:pt x="16" y="30"/>
                  </a:lnTo>
                  <a:lnTo>
                    <a:pt x="19" y="30"/>
                  </a:lnTo>
                  <a:lnTo>
                    <a:pt x="21" y="29"/>
                  </a:lnTo>
                  <a:lnTo>
                    <a:pt x="24" y="26"/>
                  </a:lnTo>
                  <a:lnTo>
                    <a:pt x="25" y="25"/>
                  </a:lnTo>
                  <a:lnTo>
                    <a:pt x="26" y="22"/>
                  </a:lnTo>
                  <a:lnTo>
                    <a:pt x="26" y="19"/>
                  </a:lnTo>
                  <a:lnTo>
                    <a:pt x="2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7" name="Freeform 302"/>
            <p:cNvSpPr>
              <a:spLocks/>
            </p:cNvSpPr>
            <p:nvPr/>
          </p:nvSpPr>
          <p:spPr bwMode="auto">
            <a:xfrm>
              <a:off x="2782" y="1707"/>
              <a:ext cx="2" cy="16"/>
            </a:xfrm>
            <a:custGeom>
              <a:avLst/>
              <a:gdLst>
                <a:gd name="T0" fmla="*/ 2 w 4"/>
                <a:gd name="T1" fmla="*/ 16 h 32"/>
                <a:gd name="T2" fmla="*/ 2 w 4"/>
                <a:gd name="T3" fmla="*/ 12 h 32"/>
                <a:gd name="T4" fmla="*/ 0 w 4"/>
                <a:gd name="T5" fmla="*/ 0 h 32"/>
                <a:gd name="T6" fmla="*/ 2 w 4"/>
                <a:gd name="T7" fmla="*/ 16 h 32"/>
                <a:gd name="T8" fmla="*/ 2 w 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2">
                  <a:moveTo>
                    <a:pt x="4" y="32"/>
                  </a:moveTo>
                  <a:lnTo>
                    <a:pt x="4" y="23"/>
                  </a:lnTo>
                  <a:lnTo>
                    <a:pt x="0" y="0"/>
                  </a:lnTo>
                  <a:lnTo>
                    <a:pt x="4"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8" name="Freeform 303"/>
            <p:cNvSpPr>
              <a:spLocks/>
            </p:cNvSpPr>
            <p:nvPr/>
          </p:nvSpPr>
          <p:spPr bwMode="auto">
            <a:xfrm>
              <a:off x="2784" y="1726"/>
              <a:ext cx="5" cy="27"/>
            </a:xfrm>
            <a:custGeom>
              <a:avLst/>
              <a:gdLst>
                <a:gd name="T0" fmla="*/ 5 w 10"/>
                <a:gd name="T1" fmla="*/ 27 h 54"/>
                <a:gd name="T2" fmla="*/ 5 w 10"/>
                <a:gd name="T3" fmla="*/ 25 h 54"/>
                <a:gd name="T4" fmla="*/ 4 w 10"/>
                <a:gd name="T5" fmla="*/ 21 h 54"/>
                <a:gd name="T6" fmla="*/ 4 w 10"/>
                <a:gd name="T7" fmla="*/ 18 h 54"/>
                <a:gd name="T8" fmla="*/ 4 w 10"/>
                <a:gd name="T9" fmla="*/ 15 h 54"/>
                <a:gd name="T10" fmla="*/ 3 w 10"/>
                <a:gd name="T11" fmla="*/ 13 h 54"/>
                <a:gd name="T12" fmla="*/ 2 w 10"/>
                <a:gd name="T13" fmla="*/ 10 h 54"/>
                <a:gd name="T14" fmla="*/ 2 w 10"/>
                <a:gd name="T15" fmla="*/ 7 h 54"/>
                <a:gd name="T16" fmla="*/ 2 w 10"/>
                <a:gd name="T17" fmla="*/ 4 h 54"/>
                <a:gd name="T18" fmla="*/ 2 w 10"/>
                <a:gd name="T19" fmla="*/ 2 h 54"/>
                <a:gd name="T20" fmla="*/ 1 w 10"/>
                <a:gd name="T21" fmla="*/ 0 h 54"/>
                <a:gd name="T22" fmla="*/ 0 w 10"/>
                <a:gd name="T23" fmla="*/ 3 h 54"/>
                <a:gd name="T24" fmla="*/ 0 w 10"/>
                <a:gd name="T25" fmla="*/ 5 h 54"/>
                <a:gd name="T26" fmla="*/ 1 w 10"/>
                <a:gd name="T27" fmla="*/ 8 h 54"/>
                <a:gd name="T28" fmla="*/ 1 w 10"/>
                <a:gd name="T29" fmla="*/ 11 h 54"/>
                <a:gd name="T30" fmla="*/ 2 w 10"/>
                <a:gd name="T31" fmla="*/ 13 h 54"/>
                <a:gd name="T32" fmla="*/ 2 w 10"/>
                <a:gd name="T33" fmla="*/ 17 h 54"/>
                <a:gd name="T34" fmla="*/ 3 w 10"/>
                <a:gd name="T35" fmla="*/ 19 h 54"/>
                <a:gd name="T36" fmla="*/ 4 w 10"/>
                <a:gd name="T37" fmla="*/ 22 h 54"/>
                <a:gd name="T38" fmla="*/ 4 w 10"/>
                <a:gd name="T39" fmla="*/ 25 h 54"/>
                <a:gd name="T40" fmla="*/ 5 w 10"/>
                <a:gd name="T41" fmla="*/ 27 h 54"/>
                <a:gd name="T42" fmla="*/ 5 w 10"/>
                <a:gd name="T43" fmla="*/ 27 h 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54">
                  <a:moveTo>
                    <a:pt x="10" y="54"/>
                  </a:moveTo>
                  <a:lnTo>
                    <a:pt x="9" y="49"/>
                  </a:lnTo>
                  <a:lnTo>
                    <a:pt x="8" y="42"/>
                  </a:lnTo>
                  <a:lnTo>
                    <a:pt x="7" y="36"/>
                  </a:lnTo>
                  <a:lnTo>
                    <a:pt x="7" y="30"/>
                  </a:lnTo>
                  <a:lnTo>
                    <a:pt x="5" y="25"/>
                  </a:lnTo>
                  <a:lnTo>
                    <a:pt x="4" y="19"/>
                  </a:lnTo>
                  <a:lnTo>
                    <a:pt x="4" y="14"/>
                  </a:lnTo>
                  <a:lnTo>
                    <a:pt x="3" y="8"/>
                  </a:lnTo>
                  <a:lnTo>
                    <a:pt x="3" y="4"/>
                  </a:lnTo>
                  <a:lnTo>
                    <a:pt x="2" y="0"/>
                  </a:lnTo>
                  <a:lnTo>
                    <a:pt x="0" y="5"/>
                  </a:lnTo>
                  <a:lnTo>
                    <a:pt x="0" y="10"/>
                  </a:lnTo>
                  <a:lnTo>
                    <a:pt x="2" y="15"/>
                  </a:lnTo>
                  <a:lnTo>
                    <a:pt x="2" y="21"/>
                  </a:lnTo>
                  <a:lnTo>
                    <a:pt x="3" y="26"/>
                  </a:lnTo>
                  <a:lnTo>
                    <a:pt x="4" y="33"/>
                  </a:lnTo>
                  <a:lnTo>
                    <a:pt x="5" y="37"/>
                  </a:lnTo>
                  <a:lnTo>
                    <a:pt x="7" y="44"/>
                  </a:lnTo>
                  <a:lnTo>
                    <a:pt x="8" y="49"/>
                  </a:lnTo>
                  <a:lnTo>
                    <a:pt x="10" y="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79" name="Freeform 304"/>
            <p:cNvSpPr>
              <a:spLocks/>
            </p:cNvSpPr>
            <p:nvPr/>
          </p:nvSpPr>
          <p:spPr bwMode="auto">
            <a:xfrm>
              <a:off x="2592" y="1832"/>
              <a:ext cx="1" cy="5"/>
            </a:xfrm>
            <a:custGeom>
              <a:avLst/>
              <a:gdLst>
                <a:gd name="T0" fmla="*/ 1 w 1"/>
                <a:gd name="T1" fmla="*/ 5 h 11"/>
                <a:gd name="T2" fmla="*/ 1 w 1"/>
                <a:gd name="T3" fmla="*/ 0 h 11"/>
                <a:gd name="T4" fmla="*/ 1 w 1"/>
                <a:gd name="T5" fmla="*/ 0 h 11"/>
                <a:gd name="T6" fmla="*/ 1 w 1"/>
                <a:gd name="T7" fmla="*/ 0 h 11"/>
                <a:gd name="T8" fmla="*/ 0 w 1"/>
                <a:gd name="T9" fmla="*/ 1 h 11"/>
                <a:gd name="T10" fmla="*/ 0 w 1"/>
                <a:gd name="T11" fmla="*/ 2 h 11"/>
                <a:gd name="T12" fmla="*/ 0 w 1"/>
                <a:gd name="T13" fmla="*/ 2 h 11"/>
                <a:gd name="T14" fmla="*/ 0 w 1"/>
                <a:gd name="T15" fmla="*/ 3 h 11"/>
                <a:gd name="T16" fmla="*/ 0 w 1"/>
                <a:gd name="T17" fmla="*/ 3 h 11"/>
                <a:gd name="T18" fmla="*/ 1 w 1"/>
                <a:gd name="T19" fmla="*/ 4 h 11"/>
                <a:gd name="T20" fmla="*/ 1 w 1"/>
                <a:gd name="T21" fmla="*/ 5 h 11"/>
                <a:gd name="T22" fmla="*/ 1 w 1"/>
                <a:gd name="T23" fmla="*/ 5 h 11"/>
                <a:gd name="T24" fmla="*/ 1 w 1"/>
                <a:gd name="T25" fmla="*/ 5 h 11"/>
                <a:gd name="T26" fmla="*/ 1 w 1"/>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1">
                  <a:moveTo>
                    <a:pt x="1" y="10"/>
                  </a:moveTo>
                  <a:lnTo>
                    <a:pt x="1" y="0"/>
                  </a:lnTo>
                  <a:lnTo>
                    <a:pt x="1" y="1"/>
                  </a:lnTo>
                  <a:lnTo>
                    <a:pt x="0" y="2"/>
                  </a:lnTo>
                  <a:lnTo>
                    <a:pt x="0" y="4"/>
                  </a:lnTo>
                  <a:lnTo>
                    <a:pt x="0" y="5"/>
                  </a:lnTo>
                  <a:lnTo>
                    <a:pt x="0" y="6"/>
                  </a:lnTo>
                  <a:lnTo>
                    <a:pt x="0" y="7"/>
                  </a:lnTo>
                  <a:lnTo>
                    <a:pt x="1" y="9"/>
                  </a:lnTo>
                  <a:lnTo>
                    <a:pt x="1" y="10"/>
                  </a:lnTo>
                  <a:lnTo>
                    <a:pt x="1" y="11"/>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0" name="Freeform 305"/>
            <p:cNvSpPr>
              <a:spLocks/>
            </p:cNvSpPr>
            <p:nvPr/>
          </p:nvSpPr>
          <p:spPr bwMode="auto">
            <a:xfrm>
              <a:off x="2597" y="1797"/>
              <a:ext cx="1" cy="6"/>
            </a:xfrm>
            <a:custGeom>
              <a:avLst/>
              <a:gdLst>
                <a:gd name="T0" fmla="*/ 1 w 4"/>
                <a:gd name="T1" fmla="*/ 0 h 12"/>
                <a:gd name="T2" fmla="*/ 1 w 4"/>
                <a:gd name="T3" fmla="*/ 1 h 12"/>
                <a:gd name="T4" fmla="*/ 1 w 4"/>
                <a:gd name="T5" fmla="*/ 1 h 12"/>
                <a:gd name="T6" fmla="*/ 1 w 4"/>
                <a:gd name="T7" fmla="*/ 2 h 12"/>
                <a:gd name="T8" fmla="*/ 1 w 4"/>
                <a:gd name="T9" fmla="*/ 2 h 12"/>
                <a:gd name="T10" fmla="*/ 1 w 4"/>
                <a:gd name="T11" fmla="*/ 3 h 12"/>
                <a:gd name="T12" fmla="*/ 1 w 4"/>
                <a:gd name="T13" fmla="*/ 3 h 12"/>
                <a:gd name="T14" fmla="*/ 1 w 4"/>
                <a:gd name="T15" fmla="*/ 4 h 12"/>
                <a:gd name="T16" fmla="*/ 0 w 4"/>
                <a:gd name="T17" fmla="*/ 4 h 12"/>
                <a:gd name="T18" fmla="*/ 0 w 4"/>
                <a:gd name="T19" fmla="*/ 4 h 12"/>
                <a:gd name="T20" fmla="*/ 0 w 4"/>
                <a:gd name="T21" fmla="*/ 4 h 12"/>
                <a:gd name="T22" fmla="*/ 1 w 4"/>
                <a:gd name="T23" fmla="*/ 6 h 12"/>
                <a:gd name="T24" fmla="*/ 1 w 4"/>
                <a:gd name="T25" fmla="*/ 0 h 12"/>
                <a:gd name="T26" fmla="*/ 1 w 4"/>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2">
                  <a:moveTo>
                    <a:pt x="4" y="0"/>
                  </a:moveTo>
                  <a:lnTo>
                    <a:pt x="4" y="1"/>
                  </a:lnTo>
                  <a:lnTo>
                    <a:pt x="4" y="2"/>
                  </a:lnTo>
                  <a:lnTo>
                    <a:pt x="4" y="3"/>
                  </a:lnTo>
                  <a:lnTo>
                    <a:pt x="4" y="5"/>
                  </a:lnTo>
                  <a:lnTo>
                    <a:pt x="3" y="6"/>
                  </a:lnTo>
                  <a:lnTo>
                    <a:pt x="3" y="7"/>
                  </a:lnTo>
                  <a:lnTo>
                    <a:pt x="1" y="7"/>
                  </a:lnTo>
                  <a:lnTo>
                    <a:pt x="1" y="8"/>
                  </a:lnTo>
                  <a:lnTo>
                    <a:pt x="0" y="8"/>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1" name="Freeform 306"/>
            <p:cNvSpPr>
              <a:spLocks/>
            </p:cNvSpPr>
            <p:nvPr/>
          </p:nvSpPr>
          <p:spPr bwMode="auto">
            <a:xfrm>
              <a:off x="2592" y="1727"/>
              <a:ext cx="11" cy="105"/>
            </a:xfrm>
            <a:custGeom>
              <a:avLst/>
              <a:gdLst>
                <a:gd name="T0" fmla="*/ 4 w 22"/>
                <a:gd name="T1" fmla="*/ 89 h 209"/>
                <a:gd name="T2" fmla="*/ 4 w 22"/>
                <a:gd name="T3" fmla="*/ 86 h 209"/>
                <a:gd name="T4" fmla="*/ 4 w 22"/>
                <a:gd name="T5" fmla="*/ 82 h 209"/>
                <a:gd name="T6" fmla="*/ 4 w 22"/>
                <a:gd name="T7" fmla="*/ 79 h 209"/>
                <a:gd name="T8" fmla="*/ 4 w 22"/>
                <a:gd name="T9" fmla="*/ 76 h 209"/>
                <a:gd name="T10" fmla="*/ 4 w 22"/>
                <a:gd name="T11" fmla="*/ 74 h 209"/>
                <a:gd name="T12" fmla="*/ 4 w 22"/>
                <a:gd name="T13" fmla="*/ 73 h 209"/>
                <a:gd name="T14" fmla="*/ 4 w 22"/>
                <a:gd name="T15" fmla="*/ 72 h 209"/>
                <a:gd name="T16" fmla="*/ 4 w 22"/>
                <a:gd name="T17" fmla="*/ 71 h 209"/>
                <a:gd name="T18" fmla="*/ 4 w 22"/>
                <a:gd name="T19" fmla="*/ 69 h 209"/>
                <a:gd name="T20" fmla="*/ 4 w 22"/>
                <a:gd name="T21" fmla="*/ 68 h 209"/>
                <a:gd name="T22" fmla="*/ 4 w 22"/>
                <a:gd name="T23" fmla="*/ 67 h 209"/>
                <a:gd name="T24" fmla="*/ 4 w 22"/>
                <a:gd name="T25" fmla="*/ 66 h 209"/>
                <a:gd name="T26" fmla="*/ 5 w 22"/>
                <a:gd name="T27" fmla="*/ 66 h 209"/>
                <a:gd name="T28" fmla="*/ 6 w 22"/>
                <a:gd name="T29" fmla="*/ 66 h 209"/>
                <a:gd name="T30" fmla="*/ 5 w 22"/>
                <a:gd name="T31" fmla="*/ 33 h 209"/>
                <a:gd name="T32" fmla="*/ 7 w 22"/>
                <a:gd name="T33" fmla="*/ 26 h 209"/>
                <a:gd name="T34" fmla="*/ 10 w 22"/>
                <a:gd name="T35" fmla="*/ 19 h 209"/>
                <a:gd name="T36" fmla="*/ 11 w 22"/>
                <a:gd name="T37" fmla="*/ 13 h 209"/>
                <a:gd name="T38" fmla="*/ 10 w 22"/>
                <a:gd name="T39" fmla="*/ 6 h 209"/>
                <a:gd name="T40" fmla="*/ 7 w 22"/>
                <a:gd name="T41" fmla="*/ 0 h 209"/>
                <a:gd name="T42" fmla="*/ 5 w 22"/>
                <a:gd name="T43" fmla="*/ 9 h 209"/>
                <a:gd name="T44" fmla="*/ 5 w 22"/>
                <a:gd name="T45" fmla="*/ 18 h 209"/>
                <a:gd name="T46" fmla="*/ 4 w 22"/>
                <a:gd name="T47" fmla="*/ 26 h 209"/>
                <a:gd name="T48" fmla="*/ 3 w 22"/>
                <a:gd name="T49" fmla="*/ 34 h 209"/>
                <a:gd name="T50" fmla="*/ 2 w 22"/>
                <a:gd name="T51" fmla="*/ 40 h 209"/>
                <a:gd name="T52" fmla="*/ 0 w 22"/>
                <a:gd name="T53" fmla="*/ 105 h 209"/>
                <a:gd name="T54" fmla="*/ 2 w 22"/>
                <a:gd name="T55" fmla="*/ 100 h 209"/>
                <a:gd name="T56" fmla="*/ 4 w 22"/>
                <a:gd name="T57" fmla="*/ 95 h 209"/>
                <a:gd name="T58" fmla="*/ 7 w 22"/>
                <a:gd name="T59" fmla="*/ 90 h 209"/>
                <a:gd name="T60" fmla="*/ 7 w 22"/>
                <a:gd name="T61" fmla="*/ 86 h 209"/>
                <a:gd name="T62" fmla="*/ 7 w 22"/>
                <a:gd name="T63" fmla="*/ 82 h 209"/>
                <a:gd name="T64" fmla="*/ 7 w 22"/>
                <a:gd name="T65" fmla="*/ 84 h 209"/>
                <a:gd name="T66" fmla="*/ 7 w 22"/>
                <a:gd name="T67" fmla="*/ 86 h 209"/>
                <a:gd name="T68" fmla="*/ 7 w 22"/>
                <a:gd name="T69" fmla="*/ 87 h 209"/>
                <a:gd name="T70" fmla="*/ 6 w 22"/>
                <a:gd name="T71" fmla="*/ 89 h 209"/>
                <a:gd name="T72" fmla="*/ 5 w 22"/>
                <a:gd name="T73" fmla="*/ 91 h 2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09">
                  <a:moveTo>
                    <a:pt x="9" y="182"/>
                  </a:moveTo>
                  <a:lnTo>
                    <a:pt x="8" y="178"/>
                  </a:lnTo>
                  <a:lnTo>
                    <a:pt x="7" y="175"/>
                  </a:lnTo>
                  <a:lnTo>
                    <a:pt x="7" y="172"/>
                  </a:lnTo>
                  <a:lnTo>
                    <a:pt x="7" y="168"/>
                  </a:lnTo>
                  <a:lnTo>
                    <a:pt x="7" y="164"/>
                  </a:lnTo>
                  <a:lnTo>
                    <a:pt x="7" y="162"/>
                  </a:lnTo>
                  <a:lnTo>
                    <a:pt x="7" y="158"/>
                  </a:lnTo>
                  <a:lnTo>
                    <a:pt x="7" y="154"/>
                  </a:lnTo>
                  <a:lnTo>
                    <a:pt x="8" y="151"/>
                  </a:lnTo>
                  <a:lnTo>
                    <a:pt x="9" y="148"/>
                  </a:lnTo>
                  <a:lnTo>
                    <a:pt x="8" y="147"/>
                  </a:lnTo>
                  <a:lnTo>
                    <a:pt x="7" y="147"/>
                  </a:lnTo>
                  <a:lnTo>
                    <a:pt x="7" y="146"/>
                  </a:lnTo>
                  <a:lnTo>
                    <a:pt x="7" y="145"/>
                  </a:lnTo>
                  <a:lnTo>
                    <a:pt x="7" y="143"/>
                  </a:lnTo>
                  <a:lnTo>
                    <a:pt x="7" y="142"/>
                  </a:lnTo>
                  <a:lnTo>
                    <a:pt x="7" y="141"/>
                  </a:lnTo>
                  <a:lnTo>
                    <a:pt x="7" y="140"/>
                  </a:lnTo>
                  <a:lnTo>
                    <a:pt x="7" y="138"/>
                  </a:lnTo>
                  <a:lnTo>
                    <a:pt x="7" y="137"/>
                  </a:lnTo>
                  <a:lnTo>
                    <a:pt x="7" y="136"/>
                  </a:lnTo>
                  <a:lnTo>
                    <a:pt x="7" y="135"/>
                  </a:lnTo>
                  <a:lnTo>
                    <a:pt x="7" y="133"/>
                  </a:lnTo>
                  <a:lnTo>
                    <a:pt x="8" y="132"/>
                  </a:lnTo>
                  <a:lnTo>
                    <a:pt x="9" y="131"/>
                  </a:lnTo>
                  <a:lnTo>
                    <a:pt x="10" y="131"/>
                  </a:lnTo>
                  <a:lnTo>
                    <a:pt x="12" y="131"/>
                  </a:lnTo>
                  <a:lnTo>
                    <a:pt x="13" y="131"/>
                  </a:lnTo>
                  <a:lnTo>
                    <a:pt x="9" y="65"/>
                  </a:lnTo>
                  <a:lnTo>
                    <a:pt x="12" y="58"/>
                  </a:lnTo>
                  <a:lnTo>
                    <a:pt x="14" y="52"/>
                  </a:lnTo>
                  <a:lnTo>
                    <a:pt x="17" y="46"/>
                  </a:lnTo>
                  <a:lnTo>
                    <a:pt x="19" y="38"/>
                  </a:lnTo>
                  <a:lnTo>
                    <a:pt x="20" y="32"/>
                  </a:lnTo>
                  <a:lnTo>
                    <a:pt x="22" y="25"/>
                  </a:lnTo>
                  <a:lnTo>
                    <a:pt x="22" y="18"/>
                  </a:lnTo>
                  <a:lnTo>
                    <a:pt x="20" y="12"/>
                  </a:lnTo>
                  <a:lnTo>
                    <a:pt x="17" y="6"/>
                  </a:lnTo>
                  <a:lnTo>
                    <a:pt x="13" y="0"/>
                  </a:lnTo>
                  <a:lnTo>
                    <a:pt x="12" y="8"/>
                  </a:lnTo>
                  <a:lnTo>
                    <a:pt x="10" y="18"/>
                  </a:lnTo>
                  <a:lnTo>
                    <a:pt x="10" y="27"/>
                  </a:lnTo>
                  <a:lnTo>
                    <a:pt x="9" y="36"/>
                  </a:lnTo>
                  <a:lnTo>
                    <a:pt x="8" y="43"/>
                  </a:lnTo>
                  <a:lnTo>
                    <a:pt x="8" y="52"/>
                  </a:lnTo>
                  <a:lnTo>
                    <a:pt x="7" y="59"/>
                  </a:lnTo>
                  <a:lnTo>
                    <a:pt x="5" y="67"/>
                  </a:lnTo>
                  <a:lnTo>
                    <a:pt x="4" y="74"/>
                  </a:lnTo>
                  <a:lnTo>
                    <a:pt x="3" y="80"/>
                  </a:lnTo>
                  <a:lnTo>
                    <a:pt x="0" y="80"/>
                  </a:lnTo>
                  <a:lnTo>
                    <a:pt x="0" y="209"/>
                  </a:lnTo>
                  <a:lnTo>
                    <a:pt x="2" y="204"/>
                  </a:lnTo>
                  <a:lnTo>
                    <a:pt x="4" y="199"/>
                  </a:lnTo>
                  <a:lnTo>
                    <a:pt x="5" y="194"/>
                  </a:lnTo>
                  <a:lnTo>
                    <a:pt x="8" y="189"/>
                  </a:lnTo>
                  <a:lnTo>
                    <a:pt x="10" y="185"/>
                  </a:lnTo>
                  <a:lnTo>
                    <a:pt x="13" y="180"/>
                  </a:lnTo>
                  <a:lnTo>
                    <a:pt x="14" y="177"/>
                  </a:lnTo>
                  <a:lnTo>
                    <a:pt x="14" y="172"/>
                  </a:lnTo>
                  <a:lnTo>
                    <a:pt x="14" y="168"/>
                  </a:lnTo>
                  <a:lnTo>
                    <a:pt x="13" y="163"/>
                  </a:lnTo>
                  <a:lnTo>
                    <a:pt x="13" y="166"/>
                  </a:lnTo>
                  <a:lnTo>
                    <a:pt x="13" y="168"/>
                  </a:lnTo>
                  <a:lnTo>
                    <a:pt x="13" y="169"/>
                  </a:lnTo>
                  <a:lnTo>
                    <a:pt x="13" y="171"/>
                  </a:lnTo>
                  <a:lnTo>
                    <a:pt x="13" y="173"/>
                  </a:lnTo>
                  <a:lnTo>
                    <a:pt x="13" y="174"/>
                  </a:lnTo>
                  <a:lnTo>
                    <a:pt x="13" y="175"/>
                  </a:lnTo>
                  <a:lnTo>
                    <a:pt x="12" y="178"/>
                  </a:lnTo>
                  <a:lnTo>
                    <a:pt x="10" y="179"/>
                  </a:lnTo>
                  <a:lnTo>
                    <a:pt x="9" y="1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2" name="Freeform 307"/>
            <p:cNvSpPr>
              <a:spLocks/>
            </p:cNvSpPr>
            <p:nvPr/>
          </p:nvSpPr>
          <p:spPr bwMode="auto">
            <a:xfrm>
              <a:off x="2344" y="1844"/>
              <a:ext cx="3" cy="5"/>
            </a:xfrm>
            <a:custGeom>
              <a:avLst/>
              <a:gdLst>
                <a:gd name="T0" fmla="*/ 0 w 6"/>
                <a:gd name="T1" fmla="*/ 5 h 12"/>
                <a:gd name="T2" fmla="*/ 3 w 6"/>
                <a:gd name="T3" fmla="*/ 0 h 12"/>
                <a:gd name="T4" fmla="*/ 3 w 6"/>
                <a:gd name="T5" fmla="*/ 1 h 12"/>
                <a:gd name="T6" fmla="*/ 3 w 6"/>
                <a:gd name="T7" fmla="*/ 1 h 12"/>
                <a:gd name="T8" fmla="*/ 2 w 6"/>
                <a:gd name="T9" fmla="*/ 2 h 12"/>
                <a:gd name="T10" fmla="*/ 1 w 6"/>
                <a:gd name="T11" fmla="*/ 2 h 12"/>
                <a:gd name="T12" fmla="*/ 1 w 6"/>
                <a:gd name="T13" fmla="*/ 3 h 12"/>
                <a:gd name="T14" fmla="*/ 1 w 6"/>
                <a:gd name="T15" fmla="*/ 3 h 12"/>
                <a:gd name="T16" fmla="*/ 1 w 6"/>
                <a:gd name="T17" fmla="*/ 3 h 12"/>
                <a:gd name="T18" fmla="*/ 1 w 6"/>
                <a:gd name="T19" fmla="*/ 4 h 12"/>
                <a:gd name="T20" fmla="*/ 0 w 6"/>
                <a:gd name="T21" fmla="*/ 4 h 12"/>
                <a:gd name="T22" fmla="*/ 0 w 6"/>
                <a:gd name="T23" fmla="*/ 5 h 12"/>
                <a:gd name="T24" fmla="*/ 0 w 6"/>
                <a:gd name="T25" fmla="*/ 5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2">
                  <a:moveTo>
                    <a:pt x="0" y="12"/>
                  </a:moveTo>
                  <a:lnTo>
                    <a:pt x="6" y="0"/>
                  </a:lnTo>
                  <a:lnTo>
                    <a:pt x="5" y="2"/>
                  </a:lnTo>
                  <a:lnTo>
                    <a:pt x="5" y="3"/>
                  </a:lnTo>
                  <a:lnTo>
                    <a:pt x="3" y="4"/>
                  </a:lnTo>
                  <a:lnTo>
                    <a:pt x="2" y="5"/>
                  </a:lnTo>
                  <a:lnTo>
                    <a:pt x="2" y="7"/>
                  </a:lnTo>
                  <a:lnTo>
                    <a:pt x="1" y="7"/>
                  </a:lnTo>
                  <a:lnTo>
                    <a:pt x="1" y="8"/>
                  </a:lnTo>
                  <a:lnTo>
                    <a:pt x="1" y="9"/>
                  </a:lnTo>
                  <a:lnTo>
                    <a:pt x="0" y="10"/>
                  </a:lnTo>
                  <a:lnTo>
                    <a:pt x="0"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3" name="Freeform 308"/>
            <p:cNvSpPr>
              <a:spLocks/>
            </p:cNvSpPr>
            <p:nvPr/>
          </p:nvSpPr>
          <p:spPr bwMode="auto">
            <a:xfrm>
              <a:off x="2332" y="1787"/>
              <a:ext cx="42" cy="141"/>
            </a:xfrm>
            <a:custGeom>
              <a:avLst/>
              <a:gdLst>
                <a:gd name="T0" fmla="*/ 5 w 83"/>
                <a:gd name="T1" fmla="*/ 59 h 282"/>
                <a:gd name="T2" fmla="*/ 13 w 83"/>
                <a:gd name="T3" fmla="*/ 78 h 282"/>
                <a:gd name="T4" fmla="*/ 19 w 83"/>
                <a:gd name="T5" fmla="*/ 97 h 282"/>
                <a:gd name="T6" fmla="*/ 23 w 83"/>
                <a:gd name="T7" fmla="*/ 116 h 282"/>
                <a:gd name="T8" fmla="*/ 26 w 83"/>
                <a:gd name="T9" fmla="*/ 133 h 282"/>
                <a:gd name="T10" fmla="*/ 24 w 83"/>
                <a:gd name="T11" fmla="*/ 101 h 282"/>
                <a:gd name="T12" fmla="*/ 21 w 83"/>
                <a:gd name="T13" fmla="*/ 93 h 282"/>
                <a:gd name="T14" fmla="*/ 18 w 83"/>
                <a:gd name="T15" fmla="*/ 86 h 282"/>
                <a:gd name="T16" fmla="*/ 15 w 83"/>
                <a:gd name="T17" fmla="*/ 78 h 282"/>
                <a:gd name="T18" fmla="*/ 12 w 83"/>
                <a:gd name="T19" fmla="*/ 70 h 282"/>
                <a:gd name="T20" fmla="*/ 12 w 83"/>
                <a:gd name="T21" fmla="*/ 63 h 282"/>
                <a:gd name="T22" fmla="*/ 9 w 83"/>
                <a:gd name="T23" fmla="*/ 63 h 282"/>
                <a:gd name="T24" fmla="*/ 8 w 83"/>
                <a:gd name="T25" fmla="*/ 59 h 282"/>
                <a:gd name="T26" fmla="*/ 9 w 83"/>
                <a:gd name="T27" fmla="*/ 55 h 282"/>
                <a:gd name="T28" fmla="*/ 11 w 83"/>
                <a:gd name="T29" fmla="*/ 51 h 282"/>
                <a:gd name="T30" fmla="*/ 13 w 83"/>
                <a:gd name="T31" fmla="*/ 46 h 282"/>
                <a:gd name="T32" fmla="*/ 15 w 83"/>
                <a:gd name="T33" fmla="*/ 46 h 282"/>
                <a:gd name="T34" fmla="*/ 17 w 83"/>
                <a:gd name="T35" fmla="*/ 41 h 282"/>
                <a:gd name="T36" fmla="*/ 18 w 83"/>
                <a:gd name="T37" fmla="*/ 37 h 282"/>
                <a:gd name="T38" fmla="*/ 20 w 83"/>
                <a:gd name="T39" fmla="*/ 34 h 282"/>
                <a:gd name="T40" fmla="*/ 23 w 83"/>
                <a:gd name="T41" fmla="*/ 30 h 282"/>
                <a:gd name="T42" fmla="*/ 27 w 83"/>
                <a:gd name="T43" fmla="*/ 27 h 282"/>
                <a:gd name="T44" fmla="*/ 29 w 83"/>
                <a:gd name="T45" fmla="*/ 20 h 282"/>
                <a:gd name="T46" fmla="*/ 33 w 83"/>
                <a:gd name="T47" fmla="*/ 16 h 282"/>
                <a:gd name="T48" fmla="*/ 35 w 83"/>
                <a:gd name="T49" fmla="*/ 11 h 282"/>
                <a:gd name="T50" fmla="*/ 37 w 83"/>
                <a:gd name="T51" fmla="*/ 7 h 282"/>
                <a:gd name="T52" fmla="*/ 40 w 83"/>
                <a:gd name="T53" fmla="*/ 2 h 282"/>
                <a:gd name="T54" fmla="*/ 36 w 83"/>
                <a:gd name="T55" fmla="*/ 3 h 282"/>
                <a:gd name="T56" fmla="*/ 24 w 83"/>
                <a:gd name="T57" fmla="*/ 10 h 282"/>
                <a:gd name="T58" fmla="*/ 14 w 83"/>
                <a:gd name="T59" fmla="*/ 19 h 282"/>
                <a:gd name="T60" fmla="*/ 6 w 83"/>
                <a:gd name="T61" fmla="*/ 30 h 282"/>
                <a:gd name="T62" fmla="*/ 2 w 83"/>
                <a:gd name="T63" fmla="*/ 43 h 282"/>
                <a:gd name="T64" fmla="*/ 0 w 83"/>
                <a:gd name="T65" fmla="*/ 5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3" h="282">
                  <a:moveTo>
                    <a:pt x="0" y="100"/>
                  </a:moveTo>
                  <a:lnTo>
                    <a:pt x="10" y="118"/>
                  </a:lnTo>
                  <a:lnTo>
                    <a:pt x="19" y="137"/>
                  </a:lnTo>
                  <a:lnTo>
                    <a:pt x="26" y="155"/>
                  </a:lnTo>
                  <a:lnTo>
                    <a:pt x="32" y="174"/>
                  </a:lnTo>
                  <a:lnTo>
                    <a:pt x="37" y="194"/>
                  </a:lnTo>
                  <a:lnTo>
                    <a:pt x="42" y="212"/>
                  </a:lnTo>
                  <a:lnTo>
                    <a:pt x="46" y="231"/>
                  </a:lnTo>
                  <a:lnTo>
                    <a:pt x="48" y="248"/>
                  </a:lnTo>
                  <a:lnTo>
                    <a:pt x="51" y="266"/>
                  </a:lnTo>
                  <a:lnTo>
                    <a:pt x="53" y="282"/>
                  </a:lnTo>
                  <a:lnTo>
                    <a:pt x="47" y="202"/>
                  </a:lnTo>
                  <a:lnTo>
                    <a:pt x="45" y="195"/>
                  </a:lnTo>
                  <a:lnTo>
                    <a:pt x="42" y="186"/>
                  </a:lnTo>
                  <a:lnTo>
                    <a:pt x="39" y="179"/>
                  </a:lnTo>
                  <a:lnTo>
                    <a:pt x="35" y="172"/>
                  </a:lnTo>
                  <a:lnTo>
                    <a:pt x="31" y="163"/>
                  </a:lnTo>
                  <a:lnTo>
                    <a:pt x="29" y="155"/>
                  </a:lnTo>
                  <a:lnTo>
                    <a:pt x="25" y="147"/>
                  </a:lnTo>
                  <a:lnTo>
                    <a:pt x="24" y="139"/>
                  </a:lnTo>
                  <a:lnTo>
                    <a:pt x="22" y="132"/>
                  </a:lnTo>
                  <a:lnTo>
                    <a:pt x="24" y="125"/>
                  </a:lnTo>
                  <a:lnTo>
                    <a:pt x="21" y="131"/>
                  </a:lnTo>
                  <a:lnTo>
                    <a:pt x="17" y="126"/>
                  </a:lnTo>
                  <a:lnTo>
                    <a:pt x="16" y="122"/>
                  </a:lnTo>
                  <a:lnTo>
                    <a:pt x="16" y="118"/>
                  </a:lnTo>
                  <a:lnTo>
                    <a:pt x="16" y="113"/>
                  </a:lnTo>
                  <a:lnTo>
                    <a:pt x="17" y="110"/>
                  </a:lnTo>
                  <a:lnTo>
                    <a:pt x="20" y="106"/>
                  </a:lnTo>
                  <a:lnTo>
                    <a:pt x="21" y="101"/>
                  </a:lnTo>
                  <a:lnTo>
                    <a:pt x="24" y="97"/>
                  </a:lnTo>
                  <a:lnTo>
                    <a:pt x="26" y="92"/>
                  </a:lnTo>
                  <a:lnTo>
                    <a:pt x="27" y="89"/>
                  </a:lnTo>
                  <a:lnTo>
                    <a:pt x="30" y="92"/>
                  </a:lnTo>
                  <a:lnTo>
                    <a:pt x="32" y="86"/>
                  </a:lnTo>
                  <a:lnTo>
                    <a:pt x="34" y="81"/>
                  </a:lnTo>
                  <a:lnTo>
                    <a:pt x="35" y="77"/>
                  </a:lnTo>
                  <a:lnTo>
                    <a:pt x="36" y="74"/>
                  </a:lnTo>
                  <a:lnTo>
                    <a:pt x="39" y="70"/>
                  </a:lnTo>
                  <a:lnTo>
                    <a:pt x="40" y="68"/>
                  </a:lnTo>
                  <a:lnTo>
                    <a:pt x="42" y="64"/>
                  </a:lnTo>
                  <a:lnTo>
                    <a:pt x="46" y="60"/>
                  </a:lnTo>
                  <a:lnTo>
                    <a:pt x="48" y="58"/>
                  </a:lnTo>
                  <a:lnTo>
                    <a:pt x="53" y="54"/>
                  </a:lnTo>
                  <a:lnTo>
                    <a:pt x="53" y="44"/>
                  </a:lnTo>
                  <a:lnTo>
                    <a:pt x="57" y="40"/>
                  </a:lnTo>
                  <a:lnTo>
                    <a:pt x="61" y="35"/>
                  </a:lnTo>
                  <a:lnTo>
                    <a:pt x="65" y="32"/>
                  </a:lnTo>
                  <a:lnTo>
                    <a:pt x="67" y="27"/>
                  </a:lnTo>
                  <a:lnTo>
                    <a:pt x="69" y="22"/>
                  </a:lnTo>
                  <a:lnTo>
                    <a:pt x="72" y="17"/>
                  </a:lnTo>
                  <a:lnTo>
                    <a:pt x="74" y="13"/>
                  </a:lnTo>
                  <a:lnTo>
                    <a:pt x="77" y="8"/>
                  </a:lnTo>
                  <a:lnTo>
                    <a:pt x="79" y="3"/>
                  </a:lnTo>
                  <a:lnTo>
                    <a:pt x="83" y="0"/>
                  </a:lnTo>
                  <a:lnTo>
                    <a:pt x="71" y="5"/>
                  </a:lnTo>
                  <a:lnTo>
                    <a:pt x="58" y="11"/>
                  </a:lnTo>
                  <a:lnTo>
                    <a:pt x="47" y="19"/>
                  </a:lnTo>
                  <a:lnTo>
                    <a:pt x="37" y="28"/>
                  </a:lnTo>
                  <a:lnTo>
                    <a:pt x="27" y="38"/>
                  </a:lnTo>
                  <a:lnTo>
                    <a:pt x="20" y="49"/>
                  </a:lnTo>
                  <a:lnTo>
                    <a:pt x="12" y="60"/>
                  </a:lnTo>
                  <a:lnTo>
                    <a:pt x="6" y="74"/>
                  </a:lnTo>
                  <a:lnTo>
                    <a:pt x="3" y="86"/>
                  </a:lnTo>
                  <a:lnTo>
                    <a:pt x="0" y="101"/>
                  </a:lnTo>
                  <a:lnTo>
                    <a:pt x="0" y="10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4" name="Freeform 309"/>
            <p:cNvSpPr>
              <a:spLocks/>
            </p:cNvSpPr>
            <p:nvPr/>
          </p:nvSpPr>
          <p:spPr bwMode="auto">
            <a:xfrm>
              <a:off x="2778" y="1833"/>
              <a:ext cx="1" cy="1"/>
            </a:xfrm>
            <a:custGeom>
              <a:avLst/>
              <a:gdLst>
                <a:gd name="T0" fmla="*/ 1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0 h 3"/>
                <a:gd name="T22" fmla="*/ 1 w 1"/>
                <a:gd name="T23" fmla="*/ 0 h 3"/>
                <a:gd name="T24" fmla="*/ 1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3">
                  <a:moveTo>
                    <a:pt x="1" y="0"/>
                  </a:moveTo>
                  <a:lnTo>
                    <a:pt x="0" y="3"/>
                  </a:lnTo>
                  <a:lnTo>
                    <a:pt x="0" y="2"/>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5" name="Freeform 310"/>
            <p:cNvSpPr>
              <a:spLocks/>
            </p:cNvSpPr>
            <p:nvPr/>
          </p:nvSpPr>
          <p:spPr bwMode="auto">
            <a:xfrm>
              <a:off x="2779" y="1823"/>
              <a:ext cx="15" cy="156"/>
            </a:xfrm>
            <a:custGeom>
              <a:avLst/>
              <a:gdLst>
                <a:gd name="T0" fmla="*/ 2 w 31"/>
                <a:gd name="T1" fmla="*/ 0 h 312"/>
                <a:gd name="T2" fmla="*/ 2 w 31"/>
                <a:gd name="T3" fmla="*/ 2 h 312"/>
                <a:gd name="T4" fmla="*/ 2 w 31"/>
                <a:gd name="T5" fmla="*/ 3 h 312"/>
                <a:gd name="T6" fmla="*/ 2 w 31"/>
                <a:gd name="T7" fmla="*/ 4 h 312"/>
                <a:gd name="T8" fmla="*/ 2 w 31"/>
                <a:gd name="T9" fmla="*/ 5 h 312"/>
                <a:gd name="T10" fmla="*/ 2 w 31"/>
                <a:gd name="T11" fmla="*/ 7 h 312"/>
                <a:gd name="T12" fmla="*/ 1 w 31"/>
                <a:gd name="T13" fmla="*/ 8 h 312"/>
                <a:gd name="T14" fmla="*/ 1 w 31"/>
                <a:gd name="T15" fmla="*/ 8 h 312"/>
                <a:gd name="T16" fmla="*/ 1 w 31"/>
                <a:gd name="T17" fmla="*/ 10 h 312"/>
                <a:gd name="T18" fmla="*/ 1 w 31"/>
                <a:gd name="T19" fmla="*/ 10 h 312"/>
                <a:gd name="T20" fmla="*/ 0 w 31"/>
                <a:gd name="T21" fmla="*/ 11 h 312"/>
                <a:gd name="T22" fmla="*/ 2 w 31"/>
                <a:gd name="T23" fmla="*/ 8 h 312"/>
                <a:gd name="T24" fmla="*/ 2 w 31"/>
                <a:gd name="T25" fmla="*/ 9 h 312"/>
                <a:gd name="T26" fmla="*/ 3 w 31"/>
                <a:gd name="T27" fmla="*/ 10 h 312"/>
                <a:gd name="T28" fmla="*/ 4 w 31"/>
                <a:gd name="T29" fmla="*/ 12 h 312"/>
                <a:gd name="T30" fmla="*/ 4 w 31"/>
                <a:gd name="T31" fmla="*/ 13 h 312"/>
                <a:gd name="T32" fmla="*/ 5 w 31"/>
                <a:gd name="T33" fmla="*/ 15 h 312"/>
                <a:gd name="T34" fmla="*/ 6 w 31"/>
                <a:gd name="T35" fmla="*/ 16 h 312"/>
                <a:gd name="T36" fmla="*/ 6 w 31"/>
                <a:gd name="T37" fmla="*/ 17 h 312"/>
                <a:gd name="T38" fmla="*/ 5 w 31"/>
                <a:gd name="T39" fmla="*/ 18 h 312"/>
                <a:gd name="T40" fmla="*/ 5 w 31"/>
                <a:gd name="T41" fmla="*/ 20 h 312"/>
                <a:gd name="T42" fmla="*/ 4 w 31"/>
                <a:gd name="T43" fmla="*/ 21 h 312"/>
                <a:gd name="T44" fmla="*/ 1 w 31"/>
                <a:gd name="T45" fmla="*/ 16 h 312"/>
                <a:gd name="T46" fmla="*/ 4 w 31"/>
                <a:gd name="T47" fmla="*/ 30 h 312"/>
                <a:gd name="T48" fmla="*/ 7 w 31"/>
                <a:gd name="T49" fmla="*/ 44 h 312"/>
                <a:gd name="T50" fmla="*/ 9 w 31"/>
                <a:gd name="T51" fmla="*/ 57 h 312"/>
                <a:gd name="T52" fmla="*/ 11 w 31"/>
                <a:gd name="T53" fmla="*/ 71 h 312"/>
                <a:gd name="T54" fmla="*/ 12 w 31"/>
                <a:gd name="T55" fmla="*/ 85 h 312"/>
                <a:gd name="T56" fmla="*/ 14 w 31"/>
                <a:gd name="T57" fmla="*/ 99 h 312"/>
                <a:gd name="T58" fmla="*/ 14 w 31"/>
                <a:gd name="T59" fmla="*/ 112 h 312"/>
                <a:gd name="T60" fmla="*/ 15 w 31"/>
                <a:gd name="T61" fmla="*/ 127 h 312"/>
                <a:gd name="T62" fmla="*/ 15 w 31"/>
                <a:gd name="T63" fmla="*/ 141 h 312"/>
                <a:gd name="T64" fmla="*/ 15 w 31"/>
                <a:gd name="T65" fmla="*/ 156 h 312"/>
                <a:gd name="T66" fmla="*/ 15 w 31"/>
                <a:gd name="T67" fmla="*/ 140 h 312"/>
                <a:gd name="T68" fmla="*/ 15 w 31"/>
                <a:gd name="T69" fmla="*/ 123 h 312"/>
                <a:gd name="T70" fmla="*/ 15 w 31"/>
                <a:gd name="T71" fmla="*/ 107 h 312"/>
                <a:gd name="T72" fmla="*/ 15 w 31"/>
                <a:gd name="T73" fmla="*/ 92 h 312"/>
                <a:gd name="T74" fmla="*/ 15 w 31"/>
                <a:gd name="T75" fmla="*/ 76 h 312"/>
                <a:gd name="T76" fmla="*/ 14 w 31"/>
                <a:gd name="T77" fmla="*/ 61 h 312"/>
                <a:gd name="T78" fmla="*/ 12 w 31"/>
                <a:gd name="T79" fmla="*/ 46 h 312"/>
                <a:gd name="T80" fmla="*/ 10 w 31"/>
                <a:gd name="T81" fmla="*/ 31 h 312"/>
                <a:gd name="T82" fmla="*/ 7 w 31"/>
                <a:gd name="T83" fmla="*/ 16 h 312"/>
                <a:gd name="T84" fmla="*/ 2 w 31"/>
                <a:gd name="T85" fmla="*/ 0 h 312"/>
                <a:gd name="T86" fmla="*/ 2 w 31"/>
                <a:gd name="T87" fmla="*/ 0 h 3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 h="312">
                  <a:moveTo>
                    <a:pt x="4" y="0"/>
                  </a:moveTo>
                  <a:lnTo>
                    <a:pt x="4" y="3"/>
                  </a:lnTo>
                  <a:lnTo>
                    <a:pt x="4" y="5"/>
                  </a:lnTo>
                  <a:lnTo>
                    <a:pt x="4" y="8"/>
                  </a:lnTo>
                  <a:lnTo>
                    <a:pt x="4" y="10"/>
                  </a:lnTo>
                  <a:lnTo>
                    <a:pt x="4" y="13"/>
                  </a:lnTo>
                  <a:lnTo>
                    <a:pt x="3" y="15"/>
                  </a:lnTo>
                  <a:lnTo>
                    <a:pt x="3" y="16"/>
                  </a:lnTo>
                  <a:lnTo>
                    <a:pt x="2" y="19"/>
                  </a:lnTo>
                  <a:lnTo>
                    <a:pt x="2" y="20"/>
                  </a:lnTo>
                  <a:lnTo>
                    <a:pt x="0" y="21"/>
                  </a:lnTo>
                  <a:lnTo>
                    <a:pt x="5" y="15"/>
                  </a:lnTo>
                  <a:lnTo>
                    <a:pt x="5" y="18"/>
                  </a:lnTo>
                  <a:lnTo>
                    <a:pt x="7" y="20"/>
                  </a:lnTo>
                  <a:lnTo>
                    <a:pt x="8" y="23"/>
                  </a:lnTo>
                  <a:lnTo>
                    <a:pt x="9" y="25"/>
                  </a:lnTo>
                  <a:lnTo>
                    <a:pt x="10" y="29"/>
                  </a:lnTo>
                  <a:lnTo>
                    <a:pt x="12" y="31"/>
                  </a:lnTo>
                  <a:lnTo>
                    <a:pt x="12" y="34"/>
                  </a:lnTo>
                  <a:lnTo>
                    <a:pt x="10" y="36"/>
                  </a:lnTo>
                  <a:lnTo>
                    <a:pt x="10" y="40"/>
                  </a:lnTo>
                  <a:lnTo>
                    <a:pt x="8" y="42"/>
                  </a:lnTo>
                  <a:lnTo>
                    <a:pt x="2" y="32"/>
                  </a:lnTo>
                  <a:lnTo>
                    <a:pt x="8" y="60"/>
                  </a:lnTo>
                  <a:lnTo>
                    <a:pt x="14" y="87"/>
                  </a:lnTo>
                  <a:lnTo>
                    <a:pt x="18" y="114"/>
                  </a:lnTo>
                  <a:lnTo>
                    <a:pt x="23" y="141"/>
                  </a:lnTo>
                  <a:lnTo>
                    <a:pt x="25" y="169"/>
                  </a:lnTo>
                  <a:lnTo>
                    <a:pt x="28" y="197"/>
                  </a:lnTo>
                  <a:lnTo>
                    <a:pt x="29" y="224"/>
                  </a:lnTo>
                  <a:lnTo>
                    <a:pt x="30" y="253"/>
                  </a:lnTo>
                  <a:lnTo>
                    <a:pt x="31" y="282"/>
                  </a:lnTo>
                  <a:lnTo>
                    <a:pt x="31" y="312"/>
                  </a:lnTo>
                  <a:lnTo>
                    <a:pt x="31" y="279"/>
                  </a:lnTo>
                  <a:lnTo>
                    <a:pt x="31" y="246"/>
                  </a:lnTo>
                  <a:lnTo>
                    <a:pt x="31" y="214"/>
                  </a:lnTo>
                  <a:lnTo>
                    <a:pt x="31" y="183"/>
                  </a:lnTo>
                  <a:lnTo>
                    <a:pt x="30" y="152"/>
                  </a:lnTo>
                  <a:lnTo>
                    <a:pt x="29" y="122"/>
                  </a:lnTo>
                  <a:lnTo>
                    <a:pt x="25" y="91"/>
                  </a:lnTo>
                  <a:lnTo>
                    <a:pt x="20" y="61"/>
                  </a:lnTo>
                  <a:lnTo>
                    <a:pt x="14" y="3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6" name="Freeform 311"/>
            <p:cNvSpPr>
              <a:spLocks/>
            </p:cNvSpPr>
            <p:nvPr/>
          </p:nvSpPr>
          <p:spPr bwMode="auto">
            <a:xfrm>
              <a:off x="2779" y="1818"/>
              <a:ext cx="2" cy="5"/>
            </a:xfrm>
            <a:custGeom>
              <a:avLst/>
              <a:gdLst>
                <a:gd name="T0" fmla="*/ 2 w 2"/>
                <a:gd name="T1" fmla="*/ 5 h 8"/>
                <a:gd name="T2" fmla="*/ 2 w 2"/>
                <a:gd name="T3" fmla="*/ 5 h 8"/>
                <a:gd name="T4" fmla="*/ 2 w 2"/>
                <a:gd name="T5" fmla="*/ 4 h 8"/>
                <a:gd name="T6" fmla="*/ 2 w 2"/>
                <a:gd name="T7" fmla="*/ 4 h 8"/>
                <a:gd name="T8" fmla="*/ 2 w 2"/>
                <a:gd name="T9" fmla="*/ 3 h 8"/>
                <a:gd name="T10" fmla="*/ 2 w 2"/>
                <a:gd name="T11" fmla="*/ 2 h 8"/>
                <a:gd name="T12" fmla="*/ 1 w 2"/>
                <a:gd name="T13" fmla="*/ 2 h 8"/>
                <a:gd name="T14" fmla="*/ 1 w 2"/>
                <a:gd name="T15" fmla="*/ 1 h 8"/>
                <a:gd name="T16" fmla="*/ 1 w 2"/>
                <a:gd name="T17" fmla="*/ 1 h 8"/>
                <a:gd name="T18" fmla="*/ 0 w 2"/>
                <a:gd name="T19" fmla="*/ 1 h 8"/>
                <a:gd name="T20" fmla="*/ 0 w 2"/>
                <a:gd name="T21" fmla="*/ 0 h 8"/>
                <a:gd name="T22" fmla="*/ 0 w 2"/>
                <a:gd name="T23" fmla="*/ 1 h 8"/>
                <a:gd name="T24" fmla="*/ 0 w 2"/>
                <a:gd name="T25" fmla="*/ 1 h 8"/>
                <a:gd name="T26" fmla="*/ 1 w 2"/>
                <a:gd name="T27" fmla="*/ 1 h 8"/>
                <a:gd name="T28" fmla="*/ 1 w 2"/>
                <a:gd name="T29" fmla="*/ 2 h 8"/>
                <a:gd name="T30" fmla="*/ 1 w 2"/>
                <a:gd name="T31" fmla="*/ 3 h 8"/>
                <a:gd name="T32" fmla="*/ 1 w 2"/>
                <a:gd name="T33" fmla="*/ 3 h 8"/>
                <a:gd name="T34" fmla="*/ 2 w 2"/>
                <a:gd name="T35" fmla="*/ 4 h 8"/>
                <a:gd name="T36" fmla="*/ 2 w 2"/>
                <a:gd name="T37" fmla="*/ 4 h 8"/>
                <a:gd name="T38" fmla="*/ 2 w 2"/>
                <a:gd name="T39" fmla="*/ 5 h 8"/>
                <a:gd name="T40" fmla="*/ 2 w 2"/>
                <a:gd name="T41" fmla="*/ 5 h 8"/>
                <a:gd name="T42" fmla="*/ 2 w 2"/>
                <a:gd name="T43" fmla="*/ 5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8">
                  <a:moveTo>
                    <a:pt x="2" y="8"/>
                  </a:moveTo>
                  <a:lnTo>
                    <a:pt x="2" y="8"/>
                  </a:lnTo>
                  <a:lnTo>
                    <a:pt x="2" y="7"/>
                  </a:lnTo>
                  <a:lnTo>
                    <a:pt x="2" y="6"/>
                  </a:lnTo>
                  <a:lnTo>
                    <a:pt x="2" y="5"/>
                  </a:lnTo>
                  <a:lnTo>
                    <a:pt x="2" y="3"/>
                  </a:lnTo>
                  <a:lnTo>
                    <a:pt x="1" y="3"/>
                  </a:lnTo>
                  <a:lnTo>
                    <a:pt x="1" y="2"/>
                  </a:lnTo>
                  <a:lnTo>
                    <a:pt x="1" y="1"/>
                  </a:lnTo>
                  <a:lnTo>
                    <a:pt x="0" y="1"/>
                  </a:lnTo>
                  <a:lnTo>
                    <a:pt x="0" y="0"/>
                  </a:lnTo>
                  <a:lnTo>
                    <a:pt x="0" y="1"/>
                  </a:lnTo>
                  <a:lnTo>
                    <a:pt x="1" y="2"/>
                  </a:lnTo>
                  <a:lnTo>
                    <a:pt x="1" y="3"/>
                  </a:lnTo>
                  <a:lnTo>
                    <a:pt x="1" y="5"/>
                  </a:lnTo>
                  <a:lnTo>
                    <a:pt x="2" y="6"/>
                  </a:lnTo>
                  <a:lnTo>
                    <a:pt x="2" y="7"/>
                  </a:lnTo>
                  <a:lnTo>
                    <a:pt x="2"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7" name="Freeform 312"/>
            <p:cNvSpPr>
              <a:spLocks/>
            </p:cNvSpPr>
            <p:nvPr/>
          </p:nvSpPr>
          <p:spPr bwMode="auto">
            <a:xfrm>
              <a:off x="2310" y="1839"/>
              <a:ext cx="10" cy="20"/>
            </a:xfrm>
            <a:custGeom>
              <a:avLst/>
              <a:gdLst>
                <a:gd name="T0" fmla="*/ 3 w 22"/>
                <a:gd name="T1" fmla="*/ 20 h 40"/>
                <a:gd name="T2" fmla="*/ 10 w 22"/>
                <a:gd name="T3" fmla="*/ 15 h 40"/>
                <a:gd name="T4" fmla="*/ 9 w 22"/>
                <a:gd name="T5" fmla="*/ 13 h 40"/>
                <a:gd name="T6" fmla="*/ 9 w 22"/>
                <a:gd name="T7" fmla="*/ 12 h 40"/>
                <a:gd name="T8" fmla="*/ 8 w 22"/>
                <a:gd name="T9" fmla="*/ 10 h 40"/>
                <a:gd name="T10" fmla="*/ 6 w 22"/>
                <a:gd name="T11" fmla="*/ 9 h 40"/>
                <a:gd name="T12" fmla="*/ 6 w 22"/>
                <a:gd name="T13" fmla="*/ 7 h 40"/>
                <a:gd name="T14" fmla="*/ 5 w 22"/>
                <a:gd name="T15" fmla="*/ 6 h 40"/>
                <a:gd name="T16" fmla="*/ 4 w 22"/>
                <a:gd name="T17" fmla="*/ 4 h 40"/>
                <a:gd name="T18" fmla="*/ 3 w 22"/>
                <a:gd name="T19" fmla="*/ 3 h 40"/>
                <a:gd name="T20" fmla="*/ 2 w 22"/>
                <a:gd name="T21" fmla="*/ 2 h 40"/>
                <a:gd name="T22" fmla="*/ 1 w 22"/>
                <a:gd name="T23" fmla="*/ 0 h 40"/>
                <a:gd name="T24" fmla="*/ 2 w 22"/>
                <a:gd name="T25" fmla="*/ 2 h 40"/>
                <a:gd name="T26" fmla="*/ 2 w 22"/>
                <a:gd name="T27" fmla="*/ 5 h 40"/>
                <a:gd name="T28" fmla="*/ 2 w 22"/>
                <a:gd name="T29" fmla="*/ 7 h 40"/>
                <a:gd name="T30" fmla="*/ 1 w 22"/>
                <a:gd name="T31" fmla="*/ 9 h 40"/>
                <a:gd name="T32" fmla="*/ 1 w 22"/>
                <a:gd name="T33" fmla="*/ 11 h 40"/>
                <a:gd name="T34" fmla="*/ 1 w 22"/>
                <a:gd name="T35" fmla="*/ 13 h 40"/>
                <a:gd name="T36" fmla="*/ 0 w 22"/>
                <a:gd name="T37" fmla="*/ 15 h 40"/>
                <a:gd name="T38" fmla="*/ 1 w 22"/>
                <a:gd name="T39" fmla="*/ 17 h 40"/>
                <a:gd name="T40" fmla="*/ 1 w 22"/>
                <a:gd name="T41" fmla="*/ 18 h 40"/>
                <a:gd name="T42" fmla="*/ 3 w 22"/>
                <a:gd name="T43" fmla="*/ 20 h 40"/>
                <a:gd name="T44" fmla="*/ 3 w 22"/>
                <a:gd name="T45" fmla="*/ 2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40">
                  <a:moveTo>
                    <a:pt x="7" y="40"/>
                  </a:moveTo>
                  <a:lnTo>
                    <a:pt x="22" y="30"/>
                  </a:lnTo>
                  <a:lnTo>
                    <a:pt x="20" y="26"/>
                  </a:lnTo>
                  <a:lnTo>
                    <a:pt x="19" y="24"/>
                  </a:lnTo>
                  <a:lnTo>
                    <a:pt x="17" y="20"/>
                  </a:lnTo>
                  <a:lnTo>
                    <a:pt x="14" y="18"/>
                  </a:lnTo>
                  <a:lnTo>
                    <a:pt x="13" y="14"/>
                  </a:lnTo>
                  <a:lnTo>
                    <a:pt x="10" y="12"/>
                  </a:lnTo>
                  <a:lnTo>
                    <a:pt x="8" y="8"/>
                  </a:lnTo>
                  <a:lnTo>
                    <a:pt x="7" y="5"/>
                  </a:lnTo>
                  <a:lnTo>
                    <a:pt x="4" y="3"/>
                  </a:lnTo>
                  <a:lnTo>
                    <a:pt x="3" y="0"/>
                  </a:lnTo>
                  <a:lnTo>
                    <a:pt x="4" y="4"/>
                  </a:lnTo>
                  <a:lnTo>
                    <a:pt x="4" y="9"/>
                  </a:lnTo>
                  <a:lnTo>
                    <a:pt x="4" y="13"/>
                  </a:lnTo>
                  <a:lnTo>
                    <a:pt x="3" y="18"/>
                  </a:lnTo>
                  <a:lnTo>
                    <a:pt x="2" y="22"/>
                  </a:lnTo>
                  <a:lnTo>
                    <a:pt x="2" y="25"/>
                  </a:lnTo>
                  <a:lnTo>
                    <a:pt x="0" y="29"/>
                  </a:lnTo>
                  <a:lnTo>
                    <a:pt x="2" y="33"/>
                  </a:lnTo>
                  <a:lnTo>
                    <a:pt x="3" y="36"/>
                  </a:lnTo>
                  <a:lnTo>
                    <a:pt x="7" y="4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8" name="Freeform 313"/>
            <p:cNvSpPr>
              <a:spLocks/>
            </p:cNvSpPr>
            <p:nvPr/>
          </p:nvSpPr>
          <p:spPr bwMode="auto">
            <a:xfrm>
              <a:off x="2586" y="1841"/>
              <a:ext cx="7" cy="183"/>
            </a:xfrm>
            <a:custGeom>
              <a:avLst/>
              <a:gdLst>
                <a:gd name="T0" fmla="*/ 5 w 14"/>
                <a:gd name="T1" fmla="*/ 86 h 368"/>
                <a:gd name="T2" fmla="*/ 5 w 14"/>
                <a:gd name="T3" fmla="*/ 85 h 368"/>
                <a:gd name="T4" fmla="*/ 5 w 14"/>
                <a:gd name="T5" fmla="*/ 84 h 368"/>
                <a:gd name="T6" fmla="*/ 5 w 14"/>
                <a:gd name="T7" fmla="*/ 83 h 368"/>
                <a:gd name="T8" fmla="*/ 5 w 14"/>
                <a:gd name="T9" fmla="*/ 82 h 368"/>
                <a:gd name="T10" fmla="*/ 5 w 14"/>
                <a:gd name="T11" fmla="*/ 81 h 368"/>
                <a:gd name="T12" fmla="*/ 5 w 14"/>
                <a:gd name="T13" fmla="*/ 80 h 368"/>
                <a:gd name="T14" fmla="*/ 6 w 14"/>
                <a:gd name="T15" fmla="*/ 80 h 368"/>
                <a:gd name="T16" fmla="*/ 6 w 14"/>
                <a:gd name="T17" fmla="*/ 79 h 368"/>
                <a:gd name="T18" fmla="*/ 6 w 14"/>
                <a:gd name="T19" fmla="*/ 78 h 368"/>
                <a:gd name="T20" fmla="*/ 6 w 14"/>
                <a:gd name="T21" fmla="*/ 77 h 368"/>
                <a:gd name="T22" fmla="*/ 5 w 14"/>
                <a:gd name="T23" fmla="*/ 77 h 368"/>
                <a:gd name="T24" fmla="*/ 5 w 14"/>
                <a:gd name="T25" fmla="*/ 59 h 368"/>
                <a:gd name="T26" fmla="*/ 6 w 14"/>
                <a:gd name="T27" fmla="*/ 59 h 368"/>
                <a:gd name="T28" fmla="*/ 6 w 14"/>
                <a:gd name="T29" fmla="*/ 54 h 368"/>
                <a:gd name="T30" fmla="*/ 6 w 14"/>
                <a:gd name="T31" fmla="*/ 48 h 368"/>
                <a:gd name="T32" fmla="*/ 6 w 14"/>
                <a:gd name="T33" fmla="*/ 43 h 368"/>
                <a:gd name="T34" fmla="*/ 6 w 14"/>
                <a:gd name="T35" fmla="*/ 37 h 368"/>
                <a:gd name="T36" fmla="*/ 6 w 14"/>
                <a:gd name="T37" fmla="*/ 31 h 368"/>
                <a:gd name="T38" fmla="*/ 6 w 14"/>
                <a:gd name="T39" fmla="*/ 25 h 368"/>
                <a:gd name="T40" fmla="*/ 6 w 14"/>
                <a:gd name="T41" fmla="*/ 19 h 368"/>
                <a:gd name="T42" fmla="*/ 6 w 14"/>
                <a:gd name="T43" fmla="*/ 13 h 368"/>
                <a:gd name="T44" fmla="*/ 6 w 14"/>
                <a:gd name="T45" fmla="*/ 7 h 368"/>
                <a:gd name="T46" fmla="*/ 6 w 14"/>
                <a:gd name="T47" fmla="*/ 0 h 368"/>
                <a:gd name="T48" fmla="*/ 5 w 14"/>
                <a:gd name="T49" fmla="*/ 17 h 368"/>
                <a:gd name="T50" fmla="*/ 5 w 14"/>
                <a:gd name="T51" fmla="*/ 34 h 368"/>
                <a:gd name="T52" fmla="*/ 3 w 14"/>
                <a:gd name="T53" fmla="*/ 52 h 368"/>
                <a:gd name="T54" fmla="*/ 3 w 14"/>
                <a:gd name="T55" fmla="*/ 70 h 368"/>
                <a:gd name="T56" fmla="*/ 3 w 14"/>
                <a:gd name="T57" fmla="*/ 90 h 368"/>
                <a:gd name="T58" fmla="*/ 2 w 14"/>
                <a:gd name="T59" fmla="*/ 108 h 368"/>
                <a:gd name="T60" fmla="*/ 2 w 14"/>
                <a:gd name="T61" fmla="*/ 127 h 368"/>
                <a:gd name="T62" fmla="*/ 2 w 14"/>
                <a:gd name="T63" fmla="*/ 146 h 368"/>
                <a:gd name="T64" fmla="*/ 1 w 14"/>
                <a:gd name="T65" fmla="*/ 164 h 368"/>
                <a:gd name="T66" fmla="*/ 0 w 14"/>
                <a:gd name="T67" fmla="*/ 183 h 368"/>
                <a:gd name="T68" fmla="*/ 5 w 14"/>
                <a:gd name="T69" fmla="*/ 109 h 368"/>
                <a:gd name="T70" fmla="*/ 6 w 14"/>
                <a:gd name="T71" fmla="*/ 109 h 368"/>
                <a:gd name="T72" fmla="*/ 6 w 14"/>
                <a:gd name="T73" fmla="*/ 109 h 368"/>
                <a:gd name="T74" fmla="*/ 6 w 14"/>
                <a:gd name="T75" fmla="*/ 110 h 368"/>
                <a:gd name="T76" fmla="*/ 6 w 14"/>
                <a:gd name="T77" fmla="*/ 111 h 368"/>
                <a:gd name="T78" fmla="*/ 6 w 14"/>
                <a:gd name="T79" fmla="*/ 111 h 368"/>
                <a:gd name="T80" fmla="*/ 6 w 14"/>
                <a:gd name="T81" fmla="*/ 111 h 368"/>
                <a:gd name="T82" fmla="*/ 6 w 14"/>
                <a:gd name="T83" fmla="*/ 112 h 368"/>
                <a:gd name="T84" fmla="*/ 6 w 14"/>
                <a:gd name="T85" fmla="*/ 113 h 368"/>
                <a:gd name="T86" fmla="*/ 6 w 14"/>
                <a:gd name="T87" fmla="*/ 113 h 368"/>
                <a:gd name="T88" fmla="*/ 6 w 14"/>
                <a:gd name="T89" fmla="*/ 114 h 368"/>
                <a:gd name="T90" fmla="*/ 6 w 14"/>
                <a:gd name="T91" fmla="*/ 112 h 368"/>
                <a:gd name="T92" fmla="*/ 7 w 14"/>
                <a:gd name="T93" fmla="*/ 109 h 368"/>
                <a:gd name="T94" fmla="*/ 6 w 14"/>
                <a:gd name="T95" fmla="*/ 107 h 368"/>
                <a:gd name="T96" fmla="*/ 6 w 14"/>
                <a:gd name="T97" fmla="*/ 104 h 368"/>
                <a:gd name="T98" fmla="*/ 6 w 14"/>
                <a:gd name="T99" fmla="*/ 101 h 368"/>
                <a:gd name="T100" fmla="*/ 5 w 14"/>
                <a:gd name="T101" fmla="*/ 98 h 368"/>
                <a:gd name="T102" fmla="*/ 5 w 14"/>
                <a:gd name="T103" fmla="*/ 95 h 368"/>
                <a:gd name="T104" fmla="*/ 5 w 14"/>
                <a:gd name="T105" fmla="*/ 92 h 368"/>
                <a:gd name="T106" fmla="*/ 5 w 14"/>
                <a:gd name="T107" fmla="*/ 89 h 368"/>
                <a:gd name="T108" fmla="*/ 5 w 14"/>
                <a:gd name="T109" fmla="*/ 86 h 368"/>
                <a:gd name="T110" fmla="*/ 5 w 14"/>
                <a:gd name="T111" fmla="*/ 86 h 368"/>
                <a:gd name="T112" fmla="*/ 5 w 14"/>
                <a:gd name="T113" fmla="*/ 86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 h="368">
                  <a:moveTo>
                    <a:pt x="9" y="172"/>
                  </a:moveTo>
                  <a:lnTo>
                    <a:pt x="10" y="170"/>
                  </a:lnTo>
                  <a:lnTo>
                    <a:pt x="10" y="168"/>
                  </a:lnTo>
                  <a:lnTo>
                    <a:pt x="10" y="167"/>
                  </a:lnTo>
                  <a:lnTo>
                    <a:pt x="10" y="165"/>
                  </a:lnTo>
                  <a:lnTo>
                    <a:pt x="10" y="163"/>
                  </a:lnTo>
                  <a:lnTo>
                    <a:pt x="10" y="161"/>
                  </a:lnTo>
                  <a:lnTo>
                    <a:pt x="11" y="160"/>
                  </a:lnTo>
                  <a:lnTo>
                    <a:pt x="11" y="159"/>
                  </a:lnTo>
                  <a:lnTo>
                    <a:pt x="11" y="156"/>
                  </a:lnTo>
                  <a:lnTo>
                    <a:pt x="11" y="155"/>
                  </a:lnTo>
                  <a:lnTo>
                    <a:pt x="10" y="155"/>
                  </a:lnTo>
                  <a:lnTo>
                    <a:pt x="10" y="119"/>
                  </a:lnTo>
                  <a:lnTo>
                    <a:pt x="12" y="119"/>
                  </a:lnTo>
                  <a:lnTo>
                    <a:pt x="12" y="108"/>
                  </a:lnTo>
                  <a:lnTo>
                    <a:pt x="12" y="97"/>
                  </a:lnTo>
                  <a:lnTo>
                    <a:pt x="12" y="86"/>
                  </a:lnTo>
                  <a:lnTo>
                    <a:pt x="12" y="74"/>
                  </a:lnTo>
                  <a:lnTo>
                    <a:pt x="12" y="62"/>
                  </a:lnTo>
                  <a:lnTo>
                    <a:pt x="12" y="51"/>
                  </a:lnTo>
                  <a:lnTo>
                    <a:pt x="12" y="39"/>
                  </a:lnTo>
                  <a:lnTo>
                    <a:pt x="12" y="26"/>
                  </a:lnTo>
                  <a:lnTo>
                    <a:pt x="12" y="14"/>
                  </a:lnTo>
                  <a:lnTo>
                    <a:pt x="12" y="0"/>
                  </a:lnTo>
                  <a:lnTo>
                    <a:pt x="10" y="34"/>
                  </a:lnTo>
                  <a:lnTo>
                    <a:pt x="9" y="68"/>
                  </a:lnTo>
                  <a:lnTo>
                    <a:pt x="6" y="105"/>
                  </a:lnTo>
                  <a:lnTo>
                    <a:pt x="6" y="141"/>
                  </a:lnTo>
                  <a:lnTo>
                    <a:pt x="5" y="180"/>
                  </a:lnTo>
                  <a:lnTo>
                    <a:pt x="4" y="217"/>
                  </a:lnTo>
                  <a:lnTo>
                    <a:pt x="4" y="255"/>
                  </a:lnTo>
                  <a:lnTo>
                    <a:pt x="3" y="293"/>
                  </a:lnTo>
                  <a:lnTo>
                    <a:pt x="1" y="330"/>
                  </a:lnTo>
                  <a:lnTo>
                    <a:pt x="0" y="368"/>
                  </a:lnTo>
                  <a:lnTo>
                    <a:pt x="10" y="219"/>
                  </a:lnTo>
                  <a:lnTo>
                    <a:pt x="11" y="220"/>
                  </a:lnTo>
                  <a:lnTo>
                    <a:pt x="12" y="222"/>
                  </a:lnTo>
                  <a:lnTo>
                    <a:pt x="12" y="223"/>
                  </a:lnTo>
                  <a:lnTo>
                    <a:pt x="12" y="224"/>
                  </a:lnTo>
                  <a:lnTo>
                    <a:pt x="12" y="225"/>
                  </a:lnTo>
                  <a:lnTo>
                    <a:pt x="12" y="227"/>
                  </a:lnTo>
                  <a:lnTo>
                    <a:pt x="12" y="228"/>
                  </a:lnTo>
                  <a:lnTo>
                    <a:pt x="12" y="229"/>
                  </a:lnTo>
                  <a:lnTo>
                    <a:pt x="12" y="225"/>
                  </a:lnTo>
                  <a:lnTo>
                    <a:pt x="14" y="220"/>
                  </a:lnTo>
                  <a:lnTo>
                    <a:pt x="12" y="215"/>
                  </a:lnTo>
                  <a:lnTo>
                    <a:pt x="12" y="209"/>
                  </a:lnTo>
                  <a:lnTo>
                    <a:pt x="11" y="204"/>
                  </a:lnTo>
                  <a:lnTo>
                    <a:pt x="10" y="198"/>
                  </a:lnTo>
                  <a:lnTo>
                    <a:pt x="10" y="191"/>
                  </a:lnTo>
                  <a:lnTo>
                    <a:pt x="9" y="184"/>
                  </a:lnTo>
                  <a:lnTo>
                    <a:pt x="9" y="178"/>
                  </a:lnTo>
                  <a:lnTo>
                    <a:pt x="10" y="172"/>
                  </a:lnTo>
                  <a:lnTo>
                    <a:pt x="9" y="17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89" name="Freeform 314"/>
            <p:cNvSpPr>
              <a:spLocks/>
            </p:cNvSpPr>
            <p:nvPr/>
          </p:nvSpPr>
          <p:spPr bwMode="auto">
            <a:xfrm>
              <a:off x="2592" y="1900"/>
              <a:ext cx="1" cy="18"/>
            </a:xfrm>
            <a:custGeom>
              <a:avLst/>
              <a:gdLst>
                <a:gd name="T0" fmla="*/ 1 w 1"/>
                <a:gd name="T1" fmla="*/ 18 h 36"/>
                <a:gd name="T2" fmla="*/ 1 w 1"/>
                <a:gd name="T3" fmla="*/ 0 h 36"/>
                <a:gd name="T4" fmla="*/ 1 w 1"/>
                <a:gd name="T5" fmla="*/ 0 h 36"/>
                <a:gd name="T6" fmla="*/ 1 w 1"/>
                <a:gd name="T7" fmla="*/ 2 h 36"/>
                <a:gd name="T8" fmla="*/ 1 w 1"/>
                <a:gd name="T9" fmla="*/ 4 h 36"/>
                <a:gd name="T10" fmla="*/ 1 w 1"/>
                <a:gd name="T11" fmla="*/ 5 h 36"/>
                <a:gd name="T12" fmla="*/ 1 w 1"/>
                <a:gd name="T13" fmla="*/ 7 h 36"/>
                <a:gd name="T14" fmla="*/ 1 w 1"/>
                <a:gd name="T15" fmla="*/ 9 h 36"/>
                <a:gd name="T16" fmla="*/ 0 w 1"/>
                <a:gd name="T17" fmla="*/ 11 h 36"/>
                <a:gd name="T18" fmla="*/ 0 w 1"/>
                <a:gd name="T19" fmla="*/ 13 h 36"/>
                <a:gd name="T20" fmla="*/ 0 w 1"/>
                <a:gd name="T21" fmla="*/ 14 h 36"/>
                <a:gd name="T22" fmla="*/ 0 w 1"/>
                <a:gd name="T23" fmla="*/ 16 h 36"/>
                <a:gd name="T24" fmla="*/ 0 w 1"/>
                <a:gd name="T25" fmla="*/ 18 h 36"/>
                <a:gd name="T26" fmla="*/ 1 w 1"/>
                <a:gd name="T27" fmla="*/ 18 h 36"/>
                <a:gd name="T28" fmla="*/ 1 w 1"/>
                <a:gd name="T29" fmla="*/ 18 h 36"/>
                <a:gd name="T30" fmla="*/ 1 w 1"/>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 h="36">
                  <a:moveTo>
                    <a:pt x="1" y="35"/>
                  </a:moveTo>
                  <a:lnTo>
                    <a:pt x="1" y="0"/>
                  </a:lnTo>
                  <a:lnTo>
                    <a:pt x="1" y="4"/>
                  </a:lnTo>
                  <a:lnTo>
                    <a:pt x="1" y="7"/>
                  </a:lnTo>
                  <a:lnTo>
                    <a:pt x="1" y="10"/>
                  </a:lnTo>
                  <a:lnTo>
                    <a:pt x="1" y="14"/>
                  </a:lnTo>
                  <a:lnTo>
                    <a:pt x="1" y="17"/>
                  </a:lnTo>
                  <a:lnTo>
                    <a:pt x="0" y="21"/>
                  </a:lnTo>
                  <a:lnTo>
                    <a:pt x="0" y="25"/>
                  </a:lnTo>
                  <a:lnTo>
                    <a:pt x="0" y="28"/>
                  </a:lnTo>
                  <a:lnTo>
                    <a:pt x="0" y="32"/>
                  </a:lnTo>
                  <a:lnTo>
                    <a:pt x="0" y="36"/>
                  </a:lnTo>
                  <a:lnTo>
                    <a:pt x="1" y="36"/>
                  </a:lnTo>
                  <a:lnTo>
                    <a:pt x="1"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0" name="Freeform 315"/>
            <p:cNvSpPr>
              <a:spLocks/>
            </p:cNvSpPr>
            <p:nvPr/>
          </p:nvSpPr>
          <p:spPr bwMode="auto">
            <a:xfrm>
              <a:off x="2590" y="1900"/>
              <a:ext cx="2" cy="18"/>
            </a:xfrm>
            <a:custGeom>
              <a:avLst/>
              <a:gdLst>
                <a:gd name="T0" fmla="*/ 0 w 3"/>
                <a:gd name="T1" fmla="*/ 18 h 36"/>
                <a:gd name="T2" fmla="*/ 1 w 3"/>
                <a:gd name="T3" fmla="*/ 18 h 36"/>
                <a:gd name="T4" fmla="*/ 1 w 3"/>
                <a:gd name="T5" fmla="*/ 16 h 36"/>
                <a:gd name="T6" fmla="*/ 1 w 3"/>
                <a:gd name="T7" fmla="*/ 14 h 36"/>
                <a:gd name="T8" fmla="*/ 1 w 3"/>
                <a:gd name="T9" fmla="*/ 13 h 36"/>
                <a:gd name="T10" fmla="*/ 1 w 3"/>
                <a:gd name="T11" fmla="*/ 11 h 36"/>
                <a:gd name="T12" fmla="*/ 2 w 3"/>
                <a:gd name="T13" fmla="*/ 9 h 36"/>
                <a:gd name="T14" fmla="*/ 2 w 3"/>
                <a:gd name="T15" fmla="*/ 7 h 36"/>
                <a:gd name="T16" fmla="*/ 2 w 3"/>
                <a:gd name="T17" fmla="*/ 5 h 36"/>
                <a:gd name="T18" fmla="*/ 2 w 3"/>
                <a:gd name="T19" fmla="*/ 4 h 36"/>
                <a:gd name="T20" fmla="*/ 2 w 3"/>
                <a:gd name="T21" fmla="*/ 2 h 36"/>
                <a:gd name="T22" fmla="*/ 2 w 3"/>
                <a:gd name="T23" fmla="*/ 0 h 36"/>
                <a:gd name="T24" fmla="*/ 1 w 3"/>
                <a:gd name="T25" fmla="*/ 0 h 36"/>
                <a:gd name="T26" fmla="*/ 1 w 3"/>
                <a:gd name="T27" fmla="*/ 18 h 36"/>
                <a:gd name="T28" fmla="*/ 1 w 3"/>
                <a:gd name="T29" fmla="*/ 18 h 36"/>
                <a:gd name="T30" fmla="*/ 0 w 3"/>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 h="36">
                  <a:moveTo>
                    <a:pt x="0" y="35"/>
                  </a:moveTo>
                  <a:lnTo>
                    <a:pt x="2" y="36"/>
                  </a:lnTo>
                  <a:lnTo>
                    <a:pt x="2" y="32"/>
                  </a:lnTo>
                  <a:lnTo>
                    <a:pt x="2" y="28"/>
                  </a:lnTo>
                  <a:lnTo>
                    <a:pt x="2" y="25"/>
                  </a:lnTo>
                  <a:lnTo>
                    <a:pt x="2" y="21"/>
                  </a:lnTo>
                  <a:lnTo>
                    <a:pt x="3" y="17"/>
                  </a:lnTo>
                  <a:lnTo>
                    <a:pt x="3" y="14"/>
                  </a:lnTo>
                  <a:lnTo>
                    <a:pt x="3" y="10"/>
                  </a:lnTo>
                  <a:lnTo>
                    <a:pt x="3" y="7"/>
                  </a:lnTo>
                  <a:lnTo>
                    <a:pt x="3" y="4"/>
                  </a:lnTo>
                  <a:lnTo>
                    <a:pt x="3" y="0"/>
                  </a:lnTo>
                  <a:lnTo>
                    <a:pt x="1" y="0"/>
                  </a:lnTo>
                  <a:lnTo>
                    <a:pt x="1" y="36"/>
                  </a:lnTo>
                  <a:lnTo>
                    <a:pt x="0"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1" name="Freeform 316"/>
            <p:cNvSpPr>
              <a:spLocks/>
            </p:cNvSpPr>
            <p:nvPr/>
          </p:nvSpPr>
          <p:spPr bwMode="auto">
            <a:xfrm>
              <a:off x="2813" y="1932"/>
              <a:ext cx="84" cy="25"/>
            </a:xfrm>
            <a:custGeom>
              <a:avLst/>
              <a:gdLst>
                <a:gd name="T0" fmla="*/ 0 w 167"/>
                <a:gd name="T1" fmla="*/ 5 h 51"/>
                <a:gd name="T2" fmla="*/ 0 w 167"/>
                <a:gd name="T3" fmla="*/ 5 h 51"/>
                <a:gd name="T4" fmla="*/ 0 w 167"/>
                <a:gd name="T5" fmla="*/ 7 h 51"/>
                <a:gd name="T6" fmla="*/ 1 w 167"/>
                <a:gd name="T7" fmla="*/ 7 h 51"/>
                <a:gd name="T8" fmla="*/ 1 w 167"/>
                <a:gd name="T9" fmla="*/ 8 h 51"/>
                <a:gd name="T10" fmla="*/ 1 w 167"/>
                <a:gd name="T11" fmla="*/ 9 h 51"/>
                <a:gd name="T12" fmla="*/ 1 w 167"/>
                <a:gd name="T13" fmla="*/ 9 h 51"/>
                <a:gd name="T14" fmla="*/ 2 w 167"/>
                <a:gd name="T15" fmla="*/ 10 h 51"/>
                <a:gd name="T16" fmla="*/ 3 w 167"/>
                <a:gd name="T17" fmla="*/ 11 h 51"/>
                <a:gd name="T18" fmla="*/ 3 w 167"/>
                <a:gd name="T19" fmla="*/ 12 h 51"/>
                <a:gd name="T20" fmla="*/ 3 w 167"/>
                <a:gd name="T21" fmla="*/ 12 h 51"/>
                <a:gd name="T22" fmla="*/ 11 w 167"/>
                <a:gd name="T23" fmla="*/ 13 h 51"/>
                <a:gd name="T24" fmla="*/ 19 w 167"/>
                <a:gd name="T25" fmla="*/ 13 h 51"/>
                <a:gd name="T26" fmla="*/ 27 w 167"/>
                <a:gd name="T27" fmla="*/ 15 h 51"/>
                <a:gd name="T28" fmla="*/ 35 w 167"/>
                <a:gd name="T29" fmla="*/ 16 h 51"/>
                <a:gd name="T30" fmla="*/ 44 w 167"/>
                <a:gd name="T31" fmla="*/ 17 h 51"/>
                <a:gd name="T32" fmla="*/ 51 w 167"/>
                <a:gd name="T33" fmla="*/ 19 h 51"/>
                <a:gd name="T34" fmla="*/ 59 w 167"/>
                <a:gd name="T35" fmla="*/ 20 h 51"/>
                <a:gd name="T36" fmla="*/ 66 w 167"/>
                <a:gd name="T37" fmla="*/ 22 h 51"/>
                <a:gd name="T38" fmla="*/ 74 w 167"/>
                <a:gd name="T39" fmla="*/ 24 h 51"/>
                <a:gd name="T40" fmla="*/ 83 w 167"/>
                <a:gd name="T41" fmla="*/ 25 h 51"/>
                <a:gd name="T42" fmla="*/ 84 w 167"/>
                <a:gd name="T43" fmla="*/ 12 h 51"/>
                <a:gd name="T44" fmla="*/ 76 w 167"/>
                <a:gd name="T45" fmla="*/ 10 h 51"/>
                <a:gd name="T46" fmla="*/ 67 w 167"/>
                <a:gd name="T47" fmla="*/ 8 h 51"/>
                <a:gd name="T48" fmla="*/ 58 w 167"/>
                <a:gd name="T49" fmla="*/ 5 h 51"/>
                <a:gd name="T50" fmla="*/ 50 w 167"/>
                <a:gd name="T51" fmla="*/ 4 h 51"/>
                <a:gd name="T52" fmla="*/ 40 w 167"/>
                <a:gd name="T53" fmla="*/ 2 h 51"/>
                <a:gd name="T54" fmla="*/ 32 w 167"/>
                <a:gd name="T55" fmla="*/ 0 h 51"/>
                <a:gd name="T56" fmla="*/ 23 w 167"/>
                <a:gd name="T57" fmla="*/ 0 h 51"/>
                <a:gd name="T58" fmla="*/ 15 w 167"/>
                <a:gd name="T59" fmla="*/ 0 h 51"/>
                <a:gd name="T60" fmla="*/ 8 w 167"/>
                <a:gd name="T61" fmla="*/ 2 h 51"/>
                <a:gd name="T62" fmla="*/ 1 w 167"/>
                <a:gd name="T63" fmla="*/ 5 h 51"/>
                <a:gd name="T64" fmla="*/ 1 w 167"/>
                <a:gd name="T65" fmla="*/ 5 h 51"/>
                <a:gd name="T66" fmla="*/ 0 w 167"/>
                <a:gd name="T67" fmla="*/ 5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51">
                  <a:moveTo>
                    <a:pt x="0" y="10"/>
                  </a:moveTo>
                  <a:lnTo>
                    <a:pt x="0" y="11"/>
                  </a:lnTo>
                  <a:lnTo>
                    <a:pt x="0" y="14"/>
                  </a:lnTo>
                  <a:lnTo>
                    <a:pt x="1" y="15"/>
                  </a:lnTo>
                  <a:lnTo>
                    <a:pt x="1" y="16"/>
                  </a:lnTo>
                  <a:lnTo>
                    <a:pt x="2" y="18"/>
                  </a:lnTo>
                  <a:lnTo>
                    <a:pt x="2" y="19"/>
                  </a:lnTo>
                  <a:lnTo>
                    <a:pt x="4" y="20"/>
                  </a:lnTo>
                  <a:lnTo>
                    <a:pt x="5" y="23"/>
                  </a:lnTo>
                  <a:lnTo>
                    <a:pt x="5" y="24"/>
                  </a:lnTo>
                  <a:lnTo>
                    <a:pt x="6" y="25"/>
                  </a:lnTo>
                  <a:lnTo>
                    <a:pt x="22" y="26"/>
                  </a:lnTo>
                  <a:lnTo>
                    <a:pt x="38" y="27"/>
                  </a:lnTo>
                  <a:lnTo>
                    <a:pt x="54" y="30"/>
                  </a:lnTo>
                  <a:lnTo>
                    <a:pt x="70" y="32"/>
                  </a:lnTo>
                  <a:lnTo>
                    <a:pt x="87" y="35"/>
                  </a:lnTo>
                  <a:lnTo>
                    <a:pt x="101" y="39"/>
                  </a:lnTo>
                  <a:lnTo>
                    <a:pt x="117" y="41"/>
                  </a:lnTo>
                  <a:lnTo>
                    <a:pt x="132" y="45"/>
                  </a:lnTo>
                  <a:lnTo>
                    <a:pt x="148" y="48"/>
                  </a:lnTo>
                  <a:lnTo>
                    <a:pt x="165" y="51"/>
                  </a:lnTo>
                  <a:lnTo>
                    <a:pt x="167" y="25"/>
                  </a:lnTo>
                  <a:lnTo>
                    <a:pt x="151" y="20"/>
                  </a:lnTo>
                  <a:lnTo>
                    <a:pt x="134" y="16"/>
                  </a:lnTo>
                  <a:lnTo>
                    <a:pt x="116" y="11"/>
                  </a:lnTo>
                  <a:lnTo>
                    <a:pt x="99" y="8"/>
                  </a:lnTo>
                  <a:lnTo>
                    <a:pt x="80" y="4"/>
                  </a:lnTo>
                  <a:lnTo>
                    <a:pt x="63" y="1"/>
                  </a:lnTo>
                  <a:lnTo>
                    <a:pt x="46" y="0"/>
                  </a:lnTo>
                  <a:lnTo>
                    <a:pt x="30" y="1"/>
                  </a:lnTo>
                  <a:lnTo>
                    <a:pt x="15" y="5"/>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2" name="Freeform 317"/>
            <p:cNvSpPr>
              <a:spLocks/>
            </p:cNvSpPr>
            <p:nvPr/>
          </p:nvSpPr>
          <p:spPr bwMode="auto">
            <a:xfrm>
              <a:off x="2799" y="2107"/>
              <a:ext cx="1" cy="4"/>
            </a:xfrm>
            <a:custGeom>
              <a:avLst/>
              <a:gdLst>
                <a:gd name="T0" fmla="*/ 0 w 1"/>
                <a:gd name="T1" fmla="*/ 4 h 8"/>
                <a:gd name="T2" fmla="*/ 1 w 1"/>
                <a:gd name="T3" fmla="*/ 0 h 8"/>
                <a:gd name="T4" fmla="*/ 0 w 1"/>
                <a:gd name="T5" fmla="*/ 0 h 8"/>
                <a:gd name="T6" fmla="*/ 1 w 1"/>
                <a:gd name="T7" fmla="*/ 1 h 8"/>
                <a:gd name="T8" fmla="*/ 1 w 1"/>
                <a:gd name="T9" fmla="*/ 1 h 8"/>
                <a:gd name="T10" fmla="*/ 1 w 1"/>
                <a:gd name="T11" fmla="*/ 2 h 8"/>
                <a:gd name="T12" fmla="*/ 1 w 1"/>
                <a:gd name="T13" fmla="*/ 2 h 8"/>
                <a:gd name="T14" fmla="*/ 1 w 1"/>
                <a:gd name="T15" fmla="*/ 2 h 8"/>
                <a:gd name="T16" fmla="*/ 1 w 1"/>
                <a:gd name="T17" fmla="*/ 3 h 8"/>
                <a:gd name="T18" fmla="*/ 1 w 1"/>
                <a:gd name="T19" fmla="*/ 4 h 8"/>
                <a:gd name="T20" fmla="*/ 1 w 1"/>
                <a:gd name="T21" fmla="*/ 4 h 8"/>
                <a:gd name="T22" fmla="*/ 1 w 1"/>
                <a:gd name="T23" fmla="*/ 4 h 8"/>
                <a:gd name="T24" fmla="*/ 1 w 1"/>
                <a:gd name="T25" fmla="*/ 4 h 8"/>
                <a:gd name="T26" fmla="*/ 0 w 1"/>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8">
                  <a:moveTo>
                    <a:pt x="0" y="8"/>
                  </a:moveTo>
                  <a:lnTo>
                    <a:pt x="1" y="0"/>
                  </a:lnTo>
                  <a:lnTo>
                    <a:pt x="0" y="0"/>
                  </a:lnTo>
                  <a:lnTo>
                    <a:pt x="1" y="2"/>
                  </a:lnTo>
                  <a:lnTo>
                    <a:pt x="1" y="3"/>
                  </a:lnTo>
                  <a:lnTo>
                    <a:pt x="1" y="4"/>
                  </a:lnTo>
                  <a:lnTo>
                    <a:pt x="1" y="5"/>
                  </a:lnTo>
                  <a:lnTo>
                    <a:pt x="1" y="7"/>
                  </a:lnTo>
                  <a:lnTo>
                    <a:pt x="1" y="8"/>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3" name="Freeform 318"/>
            <p:cNvSpPr>
              <a:spLocks noEditPoints="1"/>
            </p:cNvSpPr>
            <p:nvPr/>
          </p:nvSpPr>
          <p:spPr bwMode="auto">
            <a:xfrm>
              <a:off x="2786" y="1949"/>
              <a:ext cx="109" cy="408"/>
            </a:xfrm>
            <a:custGeom>
              <a:avLst/>
              <a:gdLst>
                <a:gd name="T0" fmla="*/ 73 w 219"/>
                <a:gd name="T1" fmla="*/ 6 h 816"/>
                <a:gd name="T2" fmla="*/ 30 w 219"/>
                <a:gd name="T3" fmla="*/ 8 h 816"/>
                <a:gd name="T4" fmla="*/ 5 w 219"/>
                <a:gd name="T5" fmla="*/ 66 h 816"/>
                <a:gd name="T6" fmla="*/ 5 w 219"/>
                <a:gd name="T7" fmla="*/ 97 h 816"/>
                <a:gd name="T8" fmla="*/ 9 w 219"/>
                <a:gd name="T9" fmla="*/ 100 h 816"/>
                <a:gd name="T10" fmla="*/ 3 w 219"/>
                <a:gd name="T11" fmla="*/ 111 h 816"/>
                <a:gd name="T12" fmla="*/ 12 w 219"/>
                <a:gd name="T13" fmla="*/ 108 h 816"/>
                <a:gd name="T14" fmla="*/ 13 w 219"/>
                <a:gd name="T15" fmla="*/ 133 h 816"/>
                <a:gd name="T16" fmla="*/ 12 w 219"/>
                <a:gd name="T17" fmla="*/ 132 h 816"/>
                <a:gd name="T18" fmla="*/ 13 w 219"/>
                <a:gd name="T19" fmla="*/ 157 h 816"/>
                <a:gd name="T20" fmla="*/ 15 w 219"/>
                <a:gd name="T21" fmla="*/ 156 h 816"/>
                <a:gd name="T22" fmla="*/ 15 w 219"/>
                <a:gd name="T23" fmla="*/ 307 h 816"/>
                <a:gd name="T24" fmla="*/ 21 w 219"/>
                <a:gd name="T25" fmla="*/ 359 h 816"/>
                <a:gd name="T26" fmla="*/ 16 w 219"/>
                <a:gd name="T27" fmla="*/ 212 h 816"/>
                <a:gd name="T28" fmla="*/ 20 w 219"/>
                <a:gd name="T29" fmla="*/ 163 h 816"/>
                <a:gd name="T30" fmla="*/ 22 w 219"/>
                <a:gd name="T31" fmla="*/ 165 h 816"/>
                <a:gd name="T32" fmla="*/ 41 w 219"/>
                <a:gd name="T33" fmla="*/ 144 h 816"/>
                <a:gd name="T34" fmla="*/ 56 w 219"/>
                <a:gd name="T35" fmla="*/ 137 h 816"/>
                <a:gd name="T36" fmla="*/ 39 w 219"/>
                <a:gd name="T37" fmla="*/ 155 h 816"/>
                <a:gd name="T38" fmla="*/ 40 w 219"/>
                <a:gd name="T39" fmla="*/ 162 h 816"/>
                <a:gd name="T40" fmla="*/ 47 w 219"/>
                <a:gd name="T41" fmla="*/ 153 h 816"/>
                <a:gd name="T42" fmla="*/ 56 w 219"/>
                <a:gd name="T43" fmla="*/ 146 h 816"/>
                <a:gd name="T44" fmla="*/ 56 w 219"/>
                <a:gd name="T45" fmla="*/ 152 h 816"/>
                <a:gd name="T46" fmla="*/ 61 w 219"/>
                <a:gd name="T47" fmla="*/ 150 h 816"/>
                <a:gd name="T48" fmla="*/ 67 w 219"/>
                <a:gd name="T49" fmla="*/ 149 h 816"/>
                <a:gd name="T50" fmla="*/ 69 w 219"/>
                <a:gd name="T51" fmla="*/ 145 h 816"/>
                <a:gd name="T52" fmla="*/ 101 w 219"/>
                <a:gd name="T53" fmla="*/ 91 h 816"/>
                <a:gd name="T54" fmla="*/ 109 w 219"/>
                <a:gd name="T55" fmla="*/ 35 h 816"/>
                <a:gd name="T56" fmla="*/ 26 w 219"/>
                <a:gd name="T57" fmla="*/ 136 h 816"/>
                <a:gd name="T58" fmla="*/ 22 w 219"/>
                <a:gd name="T59" fmla="*/ 147 h 816"/>
                <a:gd name="T60" fmla="*/ 16 w 219"/>
                <a:gd name="T61" fmla="*/ 100 h 816"/>
                <a:gd name="T62" fmla="*/ 17 w 219"/>
                <a:gd name="T63" fmla="*/ 102 h 816"/>
                <a:gd name="T64" fmla="*/ 21 w 219"/>
                <a:gd name="T65" fmla="*/ 89 h 816"/>
                <a:gd name="T66" fmla="*/ 26 w 219"/>
                <a:gd name="T67" fmla="*/ 63 h 816"/>
                <a:gd name="T68" fmla="*/ 30 w 219"/>
                <a:gd name="T69" fmla="*/ 64 h 816"/>
                <a:gd name="T70" fmla="*/ 36 w 219"/>
                <a:gd name="T71" fmla="*/ 58 h 816"/>
                <a:gd name="T72" fmla="*/ 38 w 219"/>
                <a:gd name="T73" fmla="*/ 69 h 816"/>
                <a:gd name="T74" fmla="*/ 37 w 219"/>
                <a:gd name="T75" fmla="*/ 88 h 816"/>
                <a:gd name="T76" fmla="*/ 33 w 219"/>
                <a:gd name="T77" fmla="*/ 124 h 816"/>
                <a:gd name="T78" fmla="*/ 73 w 219"/>
                <a:gd name="T79" fmla="*/ 18 h 816"/>
                <a:gd name="T80" fmla="*/ 55 w 219"/>
                <a:gd name="T81" fmla="*/ 131 h 816"/>
                <a:gd name="T82" fmla="*/ 65 w 219"/>
                <a:gd name="T83" fmla="*/ 93 h 816"/>
                <a:gd name="T84" fmla="*/ 75 w 219"/>
                <a:gd name="T85" fmla="*/ 64 h 816"/>
                <a:gd name="T86" fmla="*/ 66 w 219"/>
                <a:gd name="T87" fmla="*/ 110 h 816"/>
                <a:gd name="T88" fmla="*/ 95 w 219"/>
                <a:gd name="T89" fmla="*/ 88 h 816"/>
                <a:gd name="T90" fmla="*/ 82 w 219"/>
                <a:gd name="T91" fmla="*/ 123 h 816"/>
                <a:gd name="T92" fmla="*/ 75 w 219"/>
                <a:gd name="T93" fmla="*/ 129 h 816"/>
                <a:gd name="T94" fmla="*/ 88 w 219"/>
                <a:gd name="T95" fmla="*/ 86 h 816"/>
                <a:gd name="T96" fmla="*/ 92 w 219"/>
                <a:gd name="T97" fmla="*/ 61 h 816"/>
                <a:gd name="T98" fmla="*/ 92 w 219"/>
                <a:gd name="T99" fmla="*/ 59 h 816"/>
                <a:gd name="T100" fmla="*/ 93 w 219"/>
                <a:gd name="T101" fmla="*/ 62 h 816"/>
                <a:gd name="T102" fmla="*/ 93 w 219"/>
                <a:gd name="T103" fmla="*/ 63 h 816"/>
                <a:gd name="T104" fmla="*/ 96 w 219"/>
                <a:gd name="T105" fmla="*/ 58 h 816"/>
                <a:gd name="T106" fmla="*/ 95 w 219"/>
                <a:gd name="T107" fmla="*/ 61 h 816"/>
                <a:gd name="T108" fmla="*/ 100 w 219"/>
                <a:gd name="T109" fmla="*/ 77 h 816"/>
                <a:gd name="T110" fmla="*/ 95 w 219"/>
                <a:gd name="T111" fmla="*/ 88 h 8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9" h="816">
                  <a:moveTo>
                    <a:pt x="217" y="29"/>
                  </a:moveTo>
                  <a:lnTo>
                    <a:pt x="203" y="26"/>
                  </a:lnTo>
                  <a:lnTo>
                    <a:pt x="188" y="22"/>
                  </a:lnTo>
                  <a:lnTo>
                    <a:pt x="175" y="18"/>
                  </a:lnTo>
                  <a:lnTo>
                    <a:pt x="160" y="16"/>
                  </a:lnTo>
                  <a:lnTo>
                    <a:pt x="146" y="12"/>
                  </a:lnTo>
                  <a:lnTo>
                    <a:pt x="131" y="10"/>
                  </a:lnTo>
                  <a:lnTo>
                    <a:pt x="118" y="7"/>
                  </a:lnTo>
                  <a:lnTo>
                    <a:pt x="103" y="5"/>
                  </a:lnTo>
                  <a:lnTo>
                    <a:pt x="88" y="2"/>
                  </a:lnTo>
                  <a:lnTo>
                    <a:pt x="74" y="0"/>
                  </a:lnTo>
                  <a:lnTo>
                    <a:pt x="60" y="16"/>
                  </a:lnTo>
                  <a:lnTo>
                    <a:pt x="48" y="33"/>
                  </a:lnTo>
                  <a:lnTo>
                    <a:pt x="37" y="52"/>
                  </a:lnTo>
                  <a:lnTo>
                    <a:pt x="29" y="70"/>
                  </a:lnTo>
                  <a:lnTo>
                    <a:pt x="21" y="90"/>
                  </a:lnTo>
                  <a:lnTo>
                    <a:pt x="15" y="111"/>
                  </a:lnTo>
                  <a:lnTo>
                    <a:pt x="10" y="132"/>
                  </a:lnTo>
                  <a:lnTo>
                    <a:pt x="7" y="152"/>
                  </a:lnTo>
                  <a:lnTo>
                    <a:pt x="4" y="173"/>
                  </a:lnTo>
                  <a:lnTo>
                    <a:pt x="3" y="193"/>
                  </a:lnTo>
                  <a:lnTo>
                    <a:pt x="9" y="193"/>
                  </a:lnTo>
                  <a:lnTo>
                    <a:pt x="10" y="194"/>
                  </a:lnTo>
                  <a:lnTo>
                    <a:pt x="11" y="194"/>
                  </a:lnTo>
                  <a:lnTo>
                    <a:pt x="12" y="195"/>
                  </a:lnTo>
                  <a:lnTo>
                    <a:pt x="15" y="196"/>
                  </a:lnTo>
                  <a:lnTo>
                    <a:pt x="16" y="196"/>
                  </a:lnTo>
                  <a:lnTo>
                    <a:pt x="17" y="198"/>
                  </a:lnTo>
                  <a:lnTo>
                    <a:pt x="17" y="199"/>
                  </a:lnTo>
                  <a:lnTo>
                    <a:pt x="19" y="200"/>
                  </a:lnTo>
                  <a:lnTo>
                    <a:pt x="19" y="203"/>
                  </a:lnTo>
                  <a:lnTo>
                    <a:pt x="17" y="205"/>
                  </a:lnTo>
                  <a:lnTo>
                    <a:pt x="0" y="205"/>
                  </a:lnTo>
                  <a:lnTo>
                    <a:pt x="0" y="220"/>
                  </a:lnTo>
                  <a:lnTo>
                    <a:pt x="3" y="221"/>
                  </a:lnTo>
                  <a:lnTo>
                    <a:pt x="6" y="221"/>
                  </a:lnTo>
                  <a:lnTo>
                    <a:pt x="9" y="221"/>
                  </a:lnTo>
                  <a:lnTo>
                    <a:pt x="12" y="220"/>
                  </a:lnTo>
                  <a:lnTo>
                    <a:pt x="15" y="219"/>
                  </a:lnTo>
                  <a:lnTo>
                    <a:pt x="19" y="217"/>
                  </a:lnTo>
                  <a:lnTo>
                    <a:pt x="21" y="215"/>
                  </a:lnTo>
                  <a:lnTo>
                    <a:pt x="24" y="215"/>
                  </a:lnTo>
                  <a:lnTo>
                    <a:pt x="27" y="215"/>
                  </a:lnTo>
                  <a:lnTo>
                    <a:pt x="30" y="216"/>
                  </a:lnTo>
                  <a:lnTo>
                    <a:pt x="27" y="267"/>
                  </a:lnTo>
                  <a:lnTo>
                    <a:pt x="26" y="266"/>
                  </a:lnTo>
                  <a:lnTo>
                    <a:pt x="25" y="266"/>
                  </a:lnTo>
                  <a:lnTo>
                    <a:pt x="25" y="264"/>
                  </a:lnTo>
                  <a:lnTo>
                    <a:pt x="24" y="264"/>
                  </a:lnTo>
                  <a:lnTo>
                    <a:pt x="24" y="263"/>
                  </a:lnTo>
                  <a:lnTo>
                    <a:pt x="27" y="316"/>
                  </a:lnTo>
                  <a:lnTo>
                    <a:pt x="27" y="315"/>
                  </a:lnTo>
                  <a:lnTo>
                    <a:pt x="27" y="314"/>
                  </a:lnTo>
                  <a:lnTo>
                    <a:pt x="27" y="313"/>
                  </a:lnTo>
                  <a:lnTo>
                    <a:pt x="29" y="313"/>
                  </a:lnTo>
                  <a:lnTo>
                    <a:pt x="29" y="311"/>
                  </a:lnTo>
                  <a:lnTo>
                    <a:pt x="30" y="311"/>
                  </a:lnTo>
                  <a:lnTo>
                    <a:pt x="29" y="361"/>
                  </a:lnTo>
                  <a:lnTo>
                    <a:pt x="27" y="412"/>
                  </a:lnTo>
                  <a:lnTo>
                    <a:pt x="27" y="462"/>
                  </a:lnTo>
                  <a:lnTo>
                    <a:pt x="27" y="512"/>
                  </a:lnTo>
                  <a:lnTo>
                    <a:pt x="29" y="562"/>
                  </a:lnTo>
                  <a:lnTo>
                    <a:pt x="31" y="613"/>
                  </a:lnTo>
                  <a:lnTo>
                    <a:pt x="33" y="664"/>
                  </a:lnTo>
                  <a:lnTo>
                    <a:pt x="38" y="715"/>
                  </a:lnTo>
                  <a:lnTo>
                    <a:pt x="45" y="765"/>
                  </a:lnTo>
                  <a:lnTo>
                    <a:pt x="53" y="816"/>
                  </a:lnTo>
                  <a:lnTo>
                    <a:pt x="48" y="767"/>
                  </a:lnTo>
                  <a:lnTo>
                    <a:pt x="43" y="717"/>
                  </a:lnTo>
                  <a:lnTo>
                    <a:pt x="40" y="669"/>
                  </a:lnTo>
                  <a:lnTo>
                    <a:pt x="36" y="619"/>
                  </a:lnTo>
                  <a:lnTo>
                    <a:pt x="35" y="571"/>
                  </a:lnTo>
                  <a:lnTo>
                    <a:pt x="32" y="522"/>
                  </a:lnTo>
                  <a:lnTo>
                    <a:pt x="32" y="473"/>
                  </a:lnTo>
                  <a:lnTo>
                    <a:pt x="33" y="424"/>
                  </a:lnTo>
                  <a:lnTo>
                    <a:pt x="35" y="374"/>
                  </a:lnTo>
                  <a:lnTo>
                    <a:pt x="38" y="326"/>
                  </a:lnTo>
                  <a:lnTo>
                    <a:pt x="40" y="326"/>
                  </a:lnTo>
                  <a:lnTo>
                    <a:pt x="41" y="326"/>
                  </a:lnTo>
                  <a:lnTo>
                    <a:pt x="42" y="326"/>
                  </a:lnTo>
                  <a:lnTo>
                    <a:pt x="43" y="327"/>
                  </a:lnTo>
                  <a:lnTo>
                    <a:pt x="45" y="329"/>
                  </a:lnTo>
                  <a:lnTo>
                    <a:pt x="51" y="323"/>
                  </a:lnTo>
                  <a:lnTo>
                    <a:pt x="57" y="316"/>
                  </a:lnTo>
                  <a:lnTo>
                    <a:pt x="63" y="309"/>
                  </a:lnTo>
                  <a:lnTo>
                    <a:pt x="69" y="303"/>
                  </a:lnTo>
                  <a:lnTo>
                    <a:pt x="76" y="295"/>
                  </a:lnTo>
                  <a:lnTo>
                    <a:pt x="83" y="288"/>
                  </a:lnTo>
                  <a:lnTo>
                    <a:pt x="89" y="282"/>
                  </a:lnTo>
                  <a:lnTo>
                    <a:pt x="95" y="274"/>
                  </a:lnTo>
                  <a:lnTo>
                    <a:pt x="102" y="267"/>
                  </a:lnTo>
                  <a:lnTo>
                    <a:pt x="107" y="261"/>
                  </a:lnTo>
                  <a:lnTo>
                    <a:pt x="116" y="267"/>
                  </a:lnTo>
                  <a:lnTo>
                    <a:pt x="112" y="273"/>
                  </a:lnTo>
                  <a:lnTo>
                    <a:pt x="107" y="279"/>
                  </a:lnTo>
                  <a:lnTo>
                    <a:pt x="102" y="285"/>
                  </a:lnTo>
                  <a:lnTo>
                    <a:pt x="95" y="292"/>
                  </a:lnTo>
                  <a:lnTo>
                    <a:pt x="90" y="298"/>
                  </a:lnTo>
                  <a:lnTo>
                    <a:pt x="84" y="303"/>
                  </a:lnTo>
                  <a:lnTo>
                    <a:pt x="79" y="309"/>
                  </a:lnTo>
                  <a:lnTo>
                    <a:pt x="74" y="315"/>
                  </a:lnTo>
                  <a:lnTo>
                    <a:pt x="71" y="320"/>
                  </a:lnTo>
                  <a:lnTo>
                    <a:pt x="68" y="326"/>
                  </a:lnTo>
                  <a:lnTo>
                    <a:pt x="73" y="326"/>
                  </a:lnTo>
                  <a:lnTo>
                    <a:pt x="77" y="325"/>
                  </a:lnTo>
                  <a:lnTo>
                    <a:pt x="81" y="324"/>
                  </a:lnTo>
                  <a:lnTo>
                    <a:pt x="83" y="321"/>
                  </a:lnTo>
                  <a:lnTo>
                    <a:pt x="84" y="320"/>
                  </a:lnTo>
                  <a:lnTo>
                    <a:pt x="87" y="316"/>
                  </a:lnTo>
                  <a:lnTo>
                    <a:pt x="89" y="314"/>
                  </a:lnTo>
                  <a:lnTo>
                    <a:pt x="92" y="310"/>
                  </a:lnTo>
                  <a:lnTo>
                    <a:pt x="94" y="306"/>
                  </a:lnTo>
                  <a:lnTo>
                    <a:pt x="98" y="303"/>
                  </a:lnTo>
                  <a:lnTo>
                    <a:pt x="102" y="300"/>
                  </a:lnTo>
                  <a:lnTo>
                    <a:pt x="104" y="298"/>
                  </a:lnTo>
                  <a:lnTo>
                    <a:pt x="107" y="295"/>
                  </a:lnTo>
                  <a:lnTo>
                    <a:pt x="110" y="293"/>
                  </a:lnTo>
                  <a:lnTo>
                    <a:pt x="113" y="292"/>
                  </a:lnTo>
                  <a:lnTo>
                    <a:pt x="116" y="289"/>
                  </a:lnTo>
                  <a:lnTo>
                    <a:pt x="119" y="287"/>
                  </a:lnTo>
                  <a:lnTo>
                    <a:pt x="123" y="285"/>
                  </a:lnTo>
                  <a:lnTo>
                    <a:pt x="126" y="284"/>
                  </a:lnTo>
                  <a:lnTo>
                    <a:pt x="131" y="284"/>
                  </a:lnTo>
                  <a:lnTo>
                    <a:pt x="113" y="303"/>
                  </a:lnTo>
                  <a:lnTo>
                    <a:pt x="114" y="301"/>
                  </a:lnTo>
                  <a:lnTo>
                    <a:pt x="116" y="300"/>
                  </a:lnTo>
                  <a:lnTo>
                    <a:pt x="118" y="300"/>
                  </a:lnTo>
                  <a:lnTo>
                    <a:pt x="120" y="299"/>
                  </a:lnTo>
                  <a:lnTo>
                    <a:pt x="121" y="299"/>
                  </a:lnTo>
                  <a:lnTo>
                    <a:pt x="123" y="299"/>
                  </a:lnTo>
                  <a:lnTo>
                    <a:pt x="124" y="299"/>
                  </a:lnTo>
                  <a:lnTo>
                    <a:pt x="125" y="298"/>
                  </a:lnTo>
                  <a:lnTo>
                    <a:pt x="125" y="297"/>
                  </a:lnTo>
                  <a:lnTo>
                    <a:pt x="125" y="294"/>
                  </a:lnTo>
                  <a:lnTo>
                    <a:pt x="134" y="299"/>
                  </a:lnTo>
                  <a:lnTo>
                    <a:pt x="135" y="298"/>
                  </a:lnTo>
                  <a:lnTo>
                    <a:pt x="135" y="297"/>
                  </a:lnTo>
                  <a:lnTo>
                    <a:pt x="136" y="295"/>
                  </a:lnTo>
                  <a:lnTo>
                    <a:pt x="138" y="294"/>
                  </a:lnTo>
                  <a:lnTo>
                    <a:pt x="139" y="293"/>
                  </a:lnTo>
                  <a:lnTo>
                    <a:pt x="139" y="292"/>
                  </a:lnTo>
                  <a:lnTo>
                    <a:pt x="139" y="290"/>
                  </a:lnTo>
                  <a:lnTo>
                    <a:pt x="139" y="289"/>
                  </a:lnTo>
                  <a:lnTo>
                    <a:pt x="138" y="289"/>
                  </a:lnTo>
                  <a:lnTo>
                    <a:pt x="136" y="288"/>
                  </a:lnTo>
                  <a:lnTo>
                    <a:pt x="208" y="216"/>
                  </a:lnTo>
                  <a:lnTo>
                    <a:pt x="204" y="199"/>
                  </a:lnTo>
                  <a:lnTo>
                    <a:pt x="203" y="181"/>
                  </a:lnTo>
                  <a:lnTo>
                    <a:pt x="204" y="163"/>
                  </a:lnTo>
                  <a:lnTo>
                    <a:pt x="207" y="144"/>
                  </a:lnTo>
                  <a:lnTo>
                    <a:pt x="211" y="126"/>
                  </a:lnTo>
                  <a:lnTo>
                    <a:pt x="214" y="107"/>
                  </a:lnTo>
                  <a:lnTo>
                    <a:pt x="218" y="87"/>
                  </a:lnTo>
                  <a:lnTo>
                    <a:pt x="219" y="69"/>
                  </a:lnTo>
                  <a:lnTo>
                    <a:pt x="219" y="49"/>
                  </a:lnTo>
                  <a:lnTo>
                    <a:pt x="217" y="29"/>
                  </a:lnTo>
                  <a:close/>
                  <a:moveTo>
                    <a:pt x="53" y="267"/>
                  </a:moveTo>
                  <a:lnTo>
                    <a:pt x="52" y="271"/>
                  </a:lnTo>
                  <a:lnTo>
                    <a:pt x="52" y="275"/>
                  </a:lnTo>
                  <a:lnTo>
                    <a:pt x="51" y="279"/>
                  </a:lnTo>
                  <a:lnTo>
                    <a:pt x="50" y="283"/>
                  </a:lnTo>
                  <a:lnTo>
                    <a:pt x="47" y="287"/>
                  </a:lnTo>
                  <a:lnTo>
                    <a:pt x="46" y="290"/>
                  </a:lnTo>
                  <a:lnTo>
                    <a:pt x="45" y="294"/>
                  </a:lnTo>
                  <a:lnTo>
                    <a:pt x="42" y="298"/>
                  </a:lnTo>
                  <a:lnTo>
                    <a:pt x="40" y="301"/>
                  </a:lnTo>
                  <a:lnTo>
                    <a:pt x="38" y="305"/>
                  </a:lnTo>
                  <a:lnTo>
                    <a:pt x="32" y="199"/>
                  </a:lnTo>
                  <a:lnTo>
                    <a:pt x="32" y="200"/>
                  </a:lnTo>
                  <a:lnTo>
                    <a:pt x="33" y="201"/>
                  </a:lnTo>
                  <a:lnTo>
                    <a:pt x="33" y="203"/>
                  </a:lnTo>
                  <a:lnTo>
                    <a:pt x="35" y="203"/>
                  </a:lnTo>
                  <a:lnTo>
                    <a:pt x="35" y="204"/>
                  </a:lnTo>
                  <a:lnTo>
                    <a:pt x="36" y="204"/>
                  </a:lnTo>
                  <a:lnTo>
                    <a:pt x="36" y="205"/>
                  </a:lnTo>
                  <a:lnTo>
                    <a:pt x="37" y="199"/>
                  </a:lnTo>
                  <a:lnTo>
                    <a:pt x="40" y="193"/>
                  </a:lnTo>
                  <a:lnTo>
                    <a:pt x="41" y="185"/>
                  </a:lnTo>
                  <a:lnTo>
                    <a:pt x="43" y="177"/>
                  </a:lnTo>
                  <a:lnTo>
                    <a:pt x="45" y="168"/>
                  </a:lnTo>
                  <a:lnTo>
                    <a:pt x="47" y="159"/>
                  </a:lnTo>
                  <a:lnTo>
                    <a:pt x="48" y="151"/>
                  </a:lnTo>
                  <a:lnTo>
                    <a:pt x="51" y="142"/>
                  </a:lnTo>
                  <a:lnTo>
                    <a:pt x="52" y="133"/>
                  </a:lnTo>
                  <a:lnTo>
                    <a:pt x="53" y="125"/>
                  </a:lnTo>
                  <a:lnTo>
                    <a:pt x="57" y="110"/>
                  </a:lnTo>
                  <a:lnTo>
                    <a:pt x="58" y="111"/>
                  </a:lnTo>
                  <a:lnTo>
                    <a:pt x="58" y="113"/>
                  </a:lnTo>
                  <a:lnTo>
                    <a:pt x="60" y="117"/>
                  </a:lnTo>
                  <a:lnTo>
                    <a:pt x="61" y="122"/>
                  </a:lnTo>
                  <a:lnTo>
                    <a:pt x="61" y="127"/>
                  </a:lnTo>
                  <a:lnTo>
                    <a:pt x="62" y="131"/>
                  </a:lnTo>
                  <a:lnTo>
                    <a:pt x="63" y="133"/>
                  </a:lnTo>
                  <a:lnTo>
                    <a:pt x="66" y="133"/>
                  </a:lnTo>
                  <a:lnTo>
                    <a:pt x="68" y="131"/>
                  </a:lnTo>
                  <a:lnTo>
                    <a:pt x="72" y="125"/>
                  </a:lnTo>
                  <a:lnTo>
                    <a:pt x="72" y="116"/>
                  </a:lnTo>
                  <a:lnTo>
                    <a:pt x="72" y="121"/>
                  </a:lnTo>
                  <a:lnTo>
                    <a:pt x="73" y="125"/>
                  </a:lnTo>
                  <a:lnTo>
                    <a:pt x="73" y="128"/>
                  </a:lnTo>
                  <a:lnTo>
                    <a:pt x="74" y="132"/>
                  </a:lnTo>
                  <a:lnTo>
                    <a:pt x="76" y="134"/>
                  </a:lnTo>
                  <a:lnTo>
                    <a:pt x="77" y="138"/>
                  </a:lnTo>
                  <a:lnTo>
                    <a:pt x="77" y="142"/>
                  </a:lnTo>
                  <a:lnTo>
                    <a:pt x="77" y="146"/>
                  </a:lnTo>
                  <a:lnTo>
                    <a:pt x="76" y="149"/>
                  </a:lnTo>
                  <a:lnTo>
                    <a:pt x="74" y="154"/>
                  </a:lnTo>
                  <a:lnTo>
                    <a:pt x="74" y="164"/>
                  </a:lnTo>
                  <a:lnTo>
                    <a:pt x="74" y="175"/>
                  </a:lnTo>
                  <a:lnTo>
                    <a:pt x="74" y="188"/>
                  </a:lnTo>
                  <a:lnTo>
                    <a:pt x="74" y="200"/>
                  </a:lnTo>
                  <a:lnTo>
                    <a:pt x="74" y="212"/>
                  </a:lnTo>
                  <a:lnTo>
                    <a:pt x="73" y="225"/>
                  </a:lnTo>
                  <a:lnTo>
                    <a:pt x="71" y="237"/>
                  </a:lnTo>
                  <a:lnTo>
                    <a:pt x="67" y="248"/>
                  </a:lnTo>
                  <a:lnTo>
                    <a:pt x="61" y="258"/>
                  </a:lnTo>
                  <a:lnTo>
                    <a:pt x="53" y="267"/>
                  </a:lnTo>
                  <a:close/>
                  <a:moveTo>
                    <a:pt x="143" y="36"/>
                  </a:moveTo>
                  <a:lnTo>
                    <a:pt x="146" y="36"/>
                  </a:lnTo>
                  <a:lnTo>
                    <a:pt x="146" y="44"/>
                  </a:lnTo>
                  <a:lnTo>
                    <a:pt x="143" y="44"/>
                  </a:lnTo>
                  <a:lnTo>
                    <a:pt x="143" y="36"/>
                  </a:lnTo>
                  <a:close/>
                  <a:moveTo>
                    <a:pt x="110" y="261"/>
                  </a:moveTo>
                  <a:lnTo>
                    <a:pt x="116" y="250"/>
                  </a:lnTo>
                  <a:lnTo>
                    <a:pt x="120" y="237"/>
                  </a:lnTo>
                  <a:lnTo>
                    <a:pt x="124" y="225"/>
                  </a:lnTo>
                  <a:lnTo>
                    <a:pt x="126" y="212"/>
                  </a:lnTo>
                  <a:lnTo>
                    <a:pt x="129" y="200"/>
                  </a:lnTo>
                  <a:lnTo>
                    <a:pt x="131" y="186"/>
                  </a:lnTo>
                  <a:lnTo>
                    <a:pt x="134" y="174"/>
                  </a:lnTo>
                  <a:lnTo>
                    <a:pt x="139" y="162"/>
                  </a:lnTo>
                  <a:lnTo>
                    <a:pt x="144" y="151"/>
                  </a:lnTo>
                  <a:lnTo>
                    <a:pt x="151" y="139"/>
                  </a:lnTo>
                  <a:lnTo>
                    <a:pt x="149" y="112"/>
                  </a:lnTo>
                  <a:lnTo>
                    <a:pt x="151" y="128"/>
                  </a:lnTo>
                  <a:lnTo>
                    <a:pt x="151" y="143"/>
                  </a:lnTo>
                  <a:lnTo>
                    <a:pt x="150" y="159"/>
                  </a:lnTo>
                  <a:lnTo>
                    <a:pt x="147" y="175"/>
                  </a:lnTo>
                  <a:lnTo>
                    <a:pt x="144" y="190"/>
                  </a:lnTo>
                  <a:lnTo>
                    <a:pt x="138" y="205"/>
                  </a:lnTo>
                  <a:lnTo>
                    <a:pt x="133" y="220"/>
                  </a:lnTo>
                  <a:lnTo>
                    <a:pt x="125" y="235"/>
                  </a:lnTo>
                  <a:lnTo>
                    <a:pt x="118" y="248"/>
                  </a:lnTo>
                  <a:lnTo>
                    <a:pt x="110" y="261"/>
                  </a:lnTo>
                  <a:close/>
                  <a:moveTo>
                    <a:pt x="191" y="175"/>
                  </a:moveTo>
                  <a:lnTo>
                    <a:pt x="183" y="185"/>
                  </a:lnTo>
                  <a:lnTo>
                    <a:pt x="177" y="195"/>
                  </a:lnTo>
                  <a:lnTo>
                    <a:pt x="173" y="207"/>
                  </a:lnTo>
                  <a:lnTo>
                    <a:pt x="170" y="220"/>
                  </a:lnTo>
                  <a:lnTo>
                    <a:pt x="167" y="232"/>
                  </a:lnTo>
                  <a:lnTo>
                    <a:pt x="164" y="245"/>
                  </a:lnTo>
                  <a:lnTo>
                    <a:pt x="159" y="256"/>
                  </a:lnTo>
                  <a:lnTo>
                    <a:pt x="152" y="267"/>
                  </a:lnTo>
                  <a:lnTo>
                    <a:pt x="144" y="275"/>
                  </a:lnTo>
                  <a:lnTo>
                    <a:pt x="131" y="282"/>
                  </a:lnTo>
                  <a:lnTo>
                    <a:pt x="143" y="271"/>
                  </a:lnTo>
                  <a:lnTo>
                    <a:pt x="150" y="258"/>
                  </a:lnTo>
                  <a:lnTo>
                    <a:pt x="156" y="245"/>
                  </a:lnTo>
                  <a:lnTo>
                    <a:pt x="161" y="231"/>
                  </a:lnTo>
                  <a:lnTo>
                    <a:pt x="165" y="216"/>
                  </a:lnTo>
                  <a:lnTo>
                    <a:pt x="167" y="201"/>
                  </a:lnTo>
                  <a:lnTo>
                    <a:pt x="171" y="186"/>
                  </a:lnTo>
                  <a:lnTo>
                    <a:pt x="176" y="172"/>
                  </a:lnTo>
                  <a:lnTo>
                    <a:pt x="182" y="158"/>
                  </a:lnTo>
                  <a:lnTo>
                    <a:pt x="191" y="146"/>
                  </a:lnTo>
                  <a:lnTo>
                    <a:pt x="186" y="122"/>
                  </a:lnTo>
                  <a:lnTo>
                    <a:pt x="185" y="122"/>
                  </a:lnTo>
                  <a:lnTo>
                    <a:pt x="185" y="121"/>
                  </a:lnTo>
                  <a:lnTo>
                    <a:pt x="185" y="120"/>
                  </a:lnTo>
                  <a:lnTo>
                    <a:pt x="185" y="118"/>
                  </a:lnTo>
                  <a:lnTo>
                    <a:pt x="186" y="122"/>
                  </a:lnTo>
                  <a:lnTo>
                    <a:pt x="186" y="123"/>
                  </a:lnTo>
                  <a:lnTo>
                    <a:pt x="187" y="123"/>
                  </a:lnTo>
                  <a:lnTo>
                    <a:pt x="187" y="125"/>
                  </a:lnTo>
                  <a:lnTo>
                    <a:pt x="190" y="121"/>
                  </a:lnTo>
                  <a:lnTo>
                    <a:pt x="190" y="120"/>
                  </a:lnTo>
                  <a:lnTo>
                    <a:pt x="190" y="118"/>
                  </a:lnTo>
                  <a:lnTo>
                    <a:pt x="191" y="117"/>
                  </a:lnTo>
                  <a:lnTo>
                    <a:pt x="191" y="116"/>
                  </a:lnTo>
                  <a:lnTo>
                    <a:pt x="192" y="115"/>
                  </a:lnTo>
                  <a:lnTo>
                    <a:pt x="192" y="113"/>
                  </a:lnTo>
                  <a:lnTo>
                    <a:pt x="193" y="112"/>
                  </a:lnTo>
                  <a:lnTo>
                    <a:pt x="195" y="111"/>
                  </a:lnTo>
                  <a:lnTo>
                    <a:pt x="196" y="110"/>
                  </a:lnTo>
                  <a:lnTo>
                    <a:pt x="190" y="121"/>
                  </a:lnTo>
                  <a:lnTo>
                    <a:pt x="190" y="126"/>
                  </a:lnTo>
                  <a:lnTo>
                    <a:pt x="190" y="132"/>
                  </a:lnTo>
                  <a:lnTo>
                    <a:pt x="192" y="138"/>
                  </a:lnTo>
                  <a:lnTo>
                    <a:pt x="195" y="143"/>
                  </a:lnTo>
                  <a:lnTo>
                    <a:pt x="197" y="149"/>
                  </a:lnTo>
                  <a:lnTo>
                    <a:pt x="200" y="154"/>
                  </a:lnTo>
                  <a:lnTo>
                    <a:pt x="201" y="159"/>
                  </a:lnTo>
                  <a:lnTo>
                    <a:pt x="200" y="165"/>
                  </a:lnTo>
                  <a:lnTo>
                    <a:pt x="197" y="170"/>
                  </a:lnTo>
                  <a:lnTo>
                    <a:pt x="191" y="175"/>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4" name="Freeform 319"/>
            <p:cNvSpPr>
              <a:spLocks/>
            </p:cNvSpPr>
            <p:nvPr/>
          </p:nvSpPr>
          <p:spPr bwMode="auto">
            <a:xfrm>
              <a:off x="2365" y="208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5" name="Freeform 320"/>
            <p:cNvSpPr>
              <a:spLocks/>
            </p:cNvSpPr>
            <p:nvPr/>
          </p:nvSpPr>
          <p:spPr bwMode="auto">
            <a:xfrm>
              <a:off x="2365" y="2109"/>
              <a:ext cx="1" cy="2"/>
            </a:xfrm>
            <a:custGeom>
              <a:avLst/>
              <a:gdLst>
                <a:gd name="T0" fmla="*/ 0 w 1"/>
                <a:gd name="T1" fmla="*/ 0 h 4"/>
                <a:gd name="T2" fmla="*/ 0 w 1"/>
                <a:gd name="T3" fmla="*/ 1 h 4"/>
                <a:gd name="T4" fmla="*/ 0 w 1"/>
                <a:gd name="T5" fmla="*/ 2 h 4"/>
                <a:gd name="T6" fmla="*/ 0 w 1"/>
                <a:gd name="T7" fmla="*/ 2 h 4"/>
                <a:gd name="T8" fmla="*/ 0 w 1"/>
                <a:gd name="T9" fmla="*/ 2 h 4"/>
                <a:gd name="T10" fmla="*/ 0 w 1"/>
                <a:gd name="T11" fmla="*/ 2 h 4"/>
                <a:gd name="T12" fmla="*/ 0 w 1"/>
                <a:gd name="T13" fmla="*/ 2 h 4"/>
                <a:gd name="T14" fmla="*/ 0 w 1"/>
                <a:gd name="T15" fmla="*/ 2 h 4"/>
                <a:gd name="T16" fmla="*/ 0 w 1"/>
                <a:gd name="T17" fmla="*/ 1 h 4"/>
                <a:gd name="T18" fmla="*/ 0 w 1"/>
                <a:gd name="T19" fmla="*/ 1 h 4"/>
                <a:gd name="T20" fmla="*/ 0 w 1"/>
                <a:gd name="T21" fmla="*/ 0 h 4"/>
                <a:gd name="T22" fmla="*/ 0 w 1"/>
                <a:gd name="T23" fmla="*/ 0 h 4"/>
                <a:gd name="T24" fmla="*/ 0 w 1"/>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4">
                  <a:moveTo>
                    <a:pt x="0" y="0"/>
                  </a:moveTo>
                  <a:lnTo>
                    <a:pt x="0" y="1"/>
                  </a:lnTo>
                  <a:lnTo>
                    <a:pt x="0" y="3"/>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6" name="Freeform 321"/>
            <p:cNvSpPr>
              <a:spLocks/>
            </p:cNvSpPr>
            <p:nvPr/>
          </p:nvSpPr>
          <p:spPr bwMode="auto">
            <a:xfrm>
              <a:off x="2368" y="2081"/>
              <a:ext cx="2" cy="4"/>
            </a:xfrm>
            <a:custGeom>
              <a:avLst/>
              <a:gdLst>
                <a:gd name="T0" fmla="*/ 1 w 4"/>
                <a:gd name="T1" fmla="*/ 2 h 8"/>
                <a:gd name="T2" fmla="*/ 0 w 4"/>
                <a:gd name="T3" fmla="*/ 0 h 8"/>
                <a:gd name="T4" fmla="*/ 2 w 4"/>
                <a:gd name="T5" fmla="*/ 4 h 8"/>
                <a:gd name="T6" fmla="*/ 2 w 4"/>
                <a:gd name="T7" fmla="*/ 4 h 8"/>
                <a:gd name="T8" fmla="*/ 2 w 4"/>
                <a:gd name="T9" fmla="*/ 4 h 8"/>
                <a:gd name="T10" fmla="*/ 2 w 4"/>
                <a:gd name="T11" fmla="*/ 4 h 8"/>
                <a:gd name="T12" fmla="*/ 2 w 4"/>
                <a:gd name="T13" fmla="*/ 3 h 8"/>
                <a:gd name="T14" fmla="*/ 2 w 4"/>
                <a:gd name="T15" fmla="*/ 3 h 8"/>
                <a:gd name="T16" fmla="*/ 2 w 4"/>
                <a:gd name="T17" fmla="*/ 3 h 8"/>
                <a:gd name="T18" fmla="*/ 1 w 4"/>
                <a:gd name="T19" fmla="*/ 2 h 8"/>
                <a:gd name="T20" fmla="*/ 1 w 4"/>
                <a:gd name="T21" fmla="*/ 2 h 8"/>
                <a:gd name="T22" fmla="*/ 1 w 4"/>
                <a:gd name="T23" fmla="*/ 2 h 8"/>
                <a:gd name="T24" fmla="*/ 1 w 4"/>
                <a:gd name="T25" fmla="*/ 2 h 8"/>
                <a:gd name="T26" fmla="*/ 1 w 4"/>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8">
                  <a:moveTo>
                    <a:pt x="2" y="3"/>
                  </a:moveTo>
                  <a:lnTo>
                    <a:pt x="0" y="0"/>
                  </a:lnTo>
                  <a:lnTo>
                    <a:pt x="4" y="8"/>
                  </a:lnTo>
                  <a:lnTo>
                    <a:pt x="4" y="7"/>
                  </a:lnTo>
                  <a:lnTo>
                    <a:pt x="4" y="5"/>
                  </a:lnTo>
                  <a:lnTo>
                    <a:pt x="2" y="4"/>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7" name="Freeform 322"/>
            <p:cNvSpPr>
              <a:spLocks noEditPoints="1"/>
            </p:cNvSpPr>
            <p:nvPr/>
          </p:nvSpPr>
          <p:spPr bwMode="auto">
            <a:xfrm>
              <a:off x="2364" y="1957"/>
              <a:ext cx="11" cy="126"/>
            </a:xfrm>
            <a:custGeom>
              <a:avLst/>
              <a:gdLst>
                <a:gd name="T0" fmla="*/ 2 w 21"/>
                <a:gd name="T1" fmla="*/ 94 h 251"/>
                <a:gd name="T2" fmla="*/ 1 w 21"/>
                <a:gd name="T3" fmla="*/ 94 h 251"/>
                <a:gd name="T4" fmla="*/ 1 w 21"/>
                <a:gd name="T5" fmla="*/ 93 h 251"/>
                <a:gd name="T6" fmla="*/ 1 w 21"/>
                <a:gd name="T7" fmla="*/ 93 h 251"/>
                <a:gd name="T8" fmla="*/ 1 w 21"/>
                <a:gd name="T9" fmla="*/ 92 h 251"/>
                <a:gd name="T10" fmla="*/ 1 w 21"/>
                <a:gd name="T11" fmla="*/ 94 h 251"/>
                <a:gd name="T12" fmla="*/ 1 w 21"/>
                <a:gd name="T13" fmla="*/ 100 h 251"/>
                <a:gd name="T14" fmla="*/ 0 w 21"/>
                <a:gd name="T15" fmla="*/ 106 h 251"/>
                <a:gd name="T16" fmla="*/ 1 w 21"/>
                <a:gd name="T17" fmla="*/ 112 h 251"/>
                <a:gd name="T18" fmla="*/ 2 w 21"/>
                <a:gd name="T19" fmla="*/ 118 h 251"/>
                <a:gd name="T20" fmla="*/ 4 w 21"/>
                <a:gd name="T21" fmla="*/ 117 h 251"/>
                <a:gd name="T22" fmla="*/ 6 w 21"/>
                <a:gd name="T23" fmla="*/ 118 h 251"/>
                <a:gd name="T24" fmla="*/ 6 w 21"/>
                <a:gd name="T25" fmla="*/ 120 h 251"/>
                <a:gd name="T26" fmla="*/ 7 w 21"/>
                <a:gd name="T27" fmla="*/ 122 h 251"/>
                <a:gd name="T28" fmla="*/ 9 w 21"/>
                <a:gd name="T29" fmla="*/ 123 h 251"/>
                <a:gd name="T30" fmla="*/ 10 w 21"/>
                <a:gd name="T31" fmla="*/ 125 h 251"/>
                <a:gd name="T32" fmla="*/ 10 w 21"/>
                <a:gd name="T33" fmla="*/ 113 h 251"/>
                <a:gd name="T34" fmla="*/ 9 w 21"/>
                <a:gd name="T35" fmla="*/ 87 h 251"/>
                <a:gd name="T36" fmla="*/ 7 w 21"/>
                <a:gd name="T37" fmla="*/ 62 h 251"/>
                <a:gd name="T38" fmla="*/ 6 w 21"/>
                <a:gd name="T39" fmla="*/ 37 h 251"/>
                <a:gd name="T40" fmla="*/ 2 w 21"/>
                <a:gd name="T41" fmla="*/ 13 h 251"/>
                <a:gd name="T42" fmla="*/ 1 w 21"/>
                <a:gd name="T43" fmla="*/ 10 h 251"/>
                <a:gd name="T44" fmla="*/ 3 w 21"/>
                <a:gd name="T45" fmla="*/ 29 h 251"/>
                <a:gd name="T46" fmla="*/ 4 w 21"/>
                <a:gd name="T47" fmla="*/ 47 h 251"/>
                <a:gd name="T48" fmla="*/ 4 w 21"/>
                <a:gd name="T49" fmla="*/ 66 h 251"/>
                <a:gd name="T50" fmla="*/ 3 w 21"/>
                <a:gd name="T51" fmla="*/ 84 h 251"/>
                <a:gd name="T52" fmla="*/ 2 w 21"/>
                <a:gd name="T53" fmla="*/ 94 h 251"/>
                <a:gd name="T54" fmla="*/ 5 w 21"/>
                <a:gd name="T55" fmla="*/ 107 h 251"/>
                <a:gd name="T56" fmla="*/ 6 w 21"/>
                <a:gd name="T57" fmla="*/ 102 h 251"/>
                <a:gd name="T58" fmla="*/ 5 w 21"/>
                <a:gd name="T59" fmla="*/ 102 h 251"/>
                <a:gd name="T60" fmla="*/ 5 w 21"/>
                <a:gd name="T61" fmla="*/ 104 h 251"/>
                <a:gd name="T62" fmla="*/ 5 w 21"/>
                <a:gd name="T63" fmla="*/ 105 h 251"/>
                <a:gd name="T64" fmla="*/ 5 w 21"/>
                <a:gd name="T65" fmla="*/ 106 h 251"/>
                <a:gd name="T66" fmla="*/ 5 w 21"/>
                <a:gd name="T67" fmla="*/ 107 h 251"/>
                <a:gd name="T68" fmla="*/ 5 w 21"/>
                <a:gd name="T69" fmla="*/ 107 h 2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251">
                  <a:moveTo>
                    <a:pt x="3" y="187"/>
                  </a:moveTo>
                  <a:lnTo>
                    <a:pt x="3" y="188"/>
                  </a:lnTo>
                  <a:lnTo>
                    <a:pt x="3" y="187"/>
                  </a:lnTo>
                  <a:lnTo>
                    <a:pt x="2" y="187"/>
                  </a:lnTo>
                  <a:lnTo>
                    <a:pt x="2" y="186"/>
                  </a:lnTo>
                  <a:lnTo>
                    <a:pt x="1" y="186"/>
                  </a:lnTo>
                  <a:lnTo>
                    <a:pt x="1" y="184"/>
                  </a:lnTo>
                  <a:lnTo>
                    <a:pt x="1" y="188"/>
                  </a:lnTo>
                  <a:lnTo>
                    <a:pt x="1" y="193"/>
                  </a:lnTo>
                  <a:lnTo>
                    <a:pt x="1" y="199"/>
                  </a:lnTo>
                  <a:lnTo>
                    <a:pt x="0" y="204"/>
                  </a:lnTo>
                  <a:lnTo>
                    <a:pt x="0" y="211"/>
                  </a:lnTo>
                  <a:lnTo>
                    <a:pt x="1" y="218"/>
                  </a:lnTo>
                  <a:lnTo>
                    <a:pt x="1" y="224"/>
                  </a:lnTo>
                  <a:lnTo>
                    <a:pt x="2" y="230"/>
                  </a:lnTo>
                  <a:lnTo>
                    <a:pt x="4" y="236"/>
                  </a:lnTo>
                  <a:lnTo>
                    <a:pt x="7" y="241"/>
                  </a:lnTo>
                  <a:lnTo>
                    <a:pt x="7" y="233"/>
                  </a:lnTo>
                  <a:lnTo>
                    <a:pt x="12" y="233"/>
                  </a:lnTo>
                  <a:lnTo>
                    <a:pt x="12" y="235"/>
                  </a:lnTo>
                  <a:lnTo>
                    <a:pt x="12" y="237"/>
                  </a:lnTo>
                  <a:lnTo>
                    <a:pt x="12" y="240"/>
                  </a:lnTo>
                  <a:lnTo>
                    <a:pt x="13" y="241"/>
                  </a:lnTo>
                  <a:lnTo>
                    <a:pt x="14" y="244"/>
                  </a:lnTo>
                  <a:lnTo>
                    <a:pt x="17" y="245"/>
                  </a:lnTo>
                  <a:lnTo>
                    <a:pt x="18" y="246"/>
                  </a:lnTo>
                  <a:lnTo>
                    <a:pt x="19" y="247"/>
                  </a:lnTo>
                  <a:lnTo>
                    <a:pt x="19" y="249"/>
                  </a:lnTo>
                  <a:lnTo>
                    <a:pt x="21" y="251"/>
                  </a:lnTo>
                  <a:lnTo>
                    <a:pt x="19" y="225"/>
                  </a:lnTo>
                  <a:lnTo>
                    <a:pt x="18" y="199"/>
                  </a:lnTo>
                  <a:lnTo>
                    <a:pt x="18" y="174"/>
                  </a:lnTo>
                  <a:lnTo>
                    <a:pt x="16" y="148"/>
                  </a:lnTo>
                  <a:lnTo>
                    <a:pt x="14" y="124"/>
                  </a:lnTo>
                  <a:lnTo>
                    <a:pt x="13" y="99"/>
                  </a:lnTo>
                  <a:lnTo>
                    <a:pt x="11" y="74"/>
                  </a:lnTo>
                  <a:lnTo>
                    <a:pt x="8" y="49"/>
                  </a:lnTo>
                  <a:lnTo>
                    <a:pt x="4" y="25"/>
                  </a:lnTo>
                  <a:lnTo>
                    <a:pt x="1" y="0"/>
                  </a:lnTo>
                  <a:lnTo>
                    <a:pt x="2" y="19"/>
                  </a:lnTo>
                  <a:lnTo>
                    <a:pt x="4" y="38"/>
                  </a:lnTo>
                  <a:lnTo>
                    <a:pt x="6" y="57"/>
                  </a:lnTo>
                  <a:lnTo>
                    <a:pt x="7" y="75"/>
                  </a:lnTo>
                  <a:lnTo>
                    <a:pt x="8" y="94"/>
                  </a:lnTo>
                  <a:lnTo>
                    <a:pt x="9" y="113"/>
                  </a:lnTo>
                  <a:lnTo>
                    <a:pt x="8" y="131"/>
                  </a:lnTo>
                  <a:lnTo>
                    <a:pt x="8" y="150"/>
                  </a:lnTo>
                  <a:lnTo>
                    <a:pt x="6" y="168"/>
                  </a:lnTo>
                  <a:lnTo>
                    <a:pt x="3" y="188"/>
                  </a:lnTo>
                  <a:lnTo>
                    <a:pt x="3" y="187"/>
                  </a:lnTo>
                  <a:close/>
                  <a:moveTo>
                    <a:pt x="9" y="214"/>
                  </a:moveTo>
                  <a:lnTo>
                    <a:pt x="7" y="203"/>
                  </a:lnTo>
                  <a:lnTo>
                    <a:pt x="12" y="203"/>
                  </a:lnTo>
                  <a:lnTo>
                    <a:pt x="11" y="203"/>
                  </a:lnTo>
                  <a:lnTo>
                    <a:pt x="9" y="204"/>
                  </a:lnTo>
                  <a:lnTo>
                    <a:pt x="9" y="205"/>
                  </a:lnTo>
                  <a:lnTo>
                    <a:pt x="9" y="207"/>
                  </a:lnTo>
                  <a:lnTo>
                    <a:pt x="9" y="208"/>
                  </a:lnTo>
                  <a:lnTo>
                    <a:pt x="9" y="209"/>
                  </a:lnTo>
                  <a:lnTo>
                    <a:pt x="9" y="210"/>
                  </a:lnTo>
                  <a:lnTo>
                    <a:pt x="9" y="211"/>
                  </a:lnTo>
                  <a:lnTo>
                    <a:pt x="9" y="213"/>
                  </a:lnTo>
                  <a:lnTo>
                    <a:pt x="9" y="21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8" name="Freeform 323"/>
            <p:cNvSpPr>
              <a:spLocks/>
            </p:cNvSpPr>
            <p:nvPr/>
          </p:nvSpPr>
          <p:spPr bwMode="auto">
            <a:xfrm>
              <a:off x="2372" y="2113"/>
              <a:ext cx="1" cy="1"/>
            </a:xfrm>
            <a:custGeom>
              <a:avLst/>
              <a:gdLst>
                <a:gd name="T0" fmla="*/ 0 w 2"/>
                <a:gd name="T1" fmla="*/ 1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0 h 1"/>
                <a:gd name="T16" fmla="*/ 1 w 2"/>
                <a:gd name="T17" fmla="*/ 0 h 1"/>
                <a:gd name="T18" fmla="*/ 1 w 2"/>
                <a:gd name="T19" fmla="*/ 0 h 1"/>
                <a:gd name="T20" fmla="*/ 1 w 2"/>
                <a:gd name="T21" fmla="*/ 0 h 1"/>
                <a:gd name="T22" fmla="*/ 1 w 2"/>
                <a:gd name="T23" fmla="*/ 0 h 1"/>
                <a:gd name="T24" fmla="*/ 1 w 2"/>
                <a:gd name="T25" fmla="*/ 0 h 1"/>
                <a:gd name="T26" fmla="*/ 1 w 2"/>
                <a:gd name="T27" fmla="*/ 0 h 1"/>
                <a:gd name="T28" fmla="*/ 1 w 2"/>
                <a:gd name="T29" fmla="*/ 0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1 w 2"/>
                <a:gd name="T45" fmla="*/ 1 h 1"/>
                <a:gd name="T46" fmla="*/ 0 w 2"/>
                <a:gd name="T47" fmla="*/ 1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0" y="1"/>
                  </a:moveTo>
                  <a:lnTo>
                    <a:pt x="2" y="1"/>
                  </a:lnTo>
                  <a:lnTo>
                    <a:pt x="2" y="0"/>
                  </a:lnTo>
                  <a:lnTo>
                    <a:pt x="2"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499" name="Freeform 324"/>
            <p:cNvSpPr>
              <a:spLocks/>
            </p:cNvSpPr>
            <p:nvPr/>
          </p:nvSpPr>
          <p:spPr bwMode="auto">
            <a:xfrm>
              <a:off x="2365" y="2103"/>
              <a:ext cx="10" cy="10"/>
            </a:xfrm>
            <a:custGeom>
              <a:avLst/>
              <a:gdLst>
                <a:gd name="T0" fmla="*/ 4 w 21"/>
                <a:gd name="T1" fmla="*/ 10 h 20"/>
                <a:gd name="T2" fmla="*/ 7 w 21"/>
                <a:gd name="T3" fmla="*/ 10 h 20"/>
                <a:gd name="T4" fmla="*/ 7 w 21"/>
                <a:gd name="T5" fmla="*/ 9 h 20"/>
                <a:gd name="T6" fmla="*/ 7 w 21"/>
                <a:gd name="T7" fmla="*/ 9 h 20"/>
                <a:gd name="T8" fmla="*/ 7 w 21"/>
                <a:gd name="T9" fmla="*/ 8 h 20"/>
                <a:gd name="T10" fmla="*/ 7 w 21"/>
                <a:gd name="T11" fmla="*/ 8 h 20"/>
                <a:gd name="T12" fmla="*/ 7 w 21"/>
                <a:gd name="T13" fmla="*/ 7 h 20"/>
                <a:gd name="T14" fmla="*/ 8 w 21"/>
                <a:gd name="T15" fmla="*/ 6 h 20"/>
                <a:gd name="T16" fmla="*/ 8 w 21"/>
                <a:gd name="T17" fmla="*/ 6 h 20"/>
                <a:gd name="T18" fmla="*/ 8 w 21"/>
                <a:gd name="T19" fmla="*/ 6 h 20"/>
                <a:gd name="T20" fmla="*/ 8 w 21"/>
                <a:gd name="T21" fmla="*/ 5 h 20"/>
                <a:gd name="T22" fmla="*/ 8 w 21"/>
                <a:gd name="T23" fmla="*/ 5 h 20"/>
                <a:gd name="T24" fmla="*/ 10 w 21"/>
                <a:gd name="T25" fmla="*/ 6 h 20"/>
                <a:gd name="T26" fmla="*/ 10 w 21"/>
                <a:gd name="T27" fmla="*/ 5 h 20"/>
                <a:gd name="T28" fmla="*/ 10 w 21"/>
                <a:gd name="T29" fmla="*/ 5 h 20"/>
                <a:gd name="T30" fmla="*/ 10 w 21"/>
                <a:gd name="T31" fmla="*/ 5 h 20"/>
                <a:gd name="T32" fmla="*/ 10 w 21"/>
                <a:gd name="T33" fmla="*/ 4 h 20"/>
                <a:gd name="T34" fmla="*/ 10 w 21"/>
                <a:gd name="T35" fmla="*/ 3 h 20"/>
                <a:gd name="T36" fmla="*/ 10 w 21"/>
                <a:gd name="T37" fmla="*/ 3 h 20"/>
                <a:gd name="T38" fmla="*/ 10 w 21"/>
                <a:gd name="T39" fmla="*/ 3 h 20"/>
                <a:gd name="T40" fmla="*/ 10 w 21"/>
                <a:gd name="T41" fmla="*/ 2 h 20"/>
                <a:gd name="T42" fmla="*/ 10 w 21"/>
                <a:gd name="T43" fmla="*/ 1 h 20"/>
                <a:gd name="T44" fmla="*/ 10 w 21"/>
                <a:gd name="T45" fmla="*/ 1 h 20"/>
                <a:gd name="T46" fmla="*/ 10 w 21"/>
                <a:gd name="T47" fmla="*/ 2 h 20"/>
                <a:gd name="T48" fmla="*/ 9 w 21"/>
                <a:gd name="T49" fmla="*/ 2 h 20"/>
                <a:gd name="T50" fmla="*/ 8 w 21"/>
                <a:gd name="T51" fmla="*/ 3 h 20"/>
                <a:gd name="T52" fmla="*/ 8 w 21"/>
                <a:gd name="T53" fmla="*/ 3 h 20"/>
                <a:gd name="T54" fmla="*/ 7 w 21"/>
                <a:gd name="T55" fmla="*/ 3 h 20"/>
                <a:gd name="T56" fmla="*/ 6 w 21"/>
                <a:gd name="T57" fmla="*/ 3 h 20"/>
                <a:gd name="T58" fmla="*/ 6 w 21"/>
                <a:gd name="T59" fmla="*/ 4 h 20"/>
                <a:gd name="T60" fmla="*/ 6 w 21"/>
                <a:gd name="T61" fmla="*/ 4 h 20"/>
                <a:gd name="T62" fmla="*/ 5 w 21"/>
                <a:gd name="T63" fmla="*/ 5 h 20"/>
                <a:gd name="T64" fmla="*/ 5 w 21"/>
                <a:gd name="T65" fmla="*/ 6 h 20"/>
                <a:gd name="T66" fmla="*/ 1 w 21"/>
                <a:gd name="T67" fmla="*/ 0 h 20"/>
                <a:gd name="T68" fmla="*/ 1 w 21"/>
                <a:gd name="T69" fmla="*/ 0 h 20"/>
                <a:gd name="T70" fmla="*/ 1 w 21"/>
                <a:gd name="T71" fmla="*/ 1 h 20"/>
                <a:gd name="T72" fmla="*/ 0 w 21"/>
                <a:gd name="T73" fmla="*/ 1 h 20"/>
                <a:gd name="T74" fmla="*/ 0 w 21"/>
                <a:gd name="T75" fmla="*/ 2 h 20"/>
                <a:gd name="T76" fmla="*/ 0 w 21"/>
                <a:gd name="T77" fmla="*/ 3 h 20"/>
                <a:gd name="T78" fmla="*/ 0 w 21"/>
                <a:gd name="T79" fmla="*/ 3 h 20"/>
                <a:gd name="T80" fmla="*/ 0 w 21"/>
                <a:gd name="T81" fmla="*/ 4 h 20"/>
                <a:gd name="T82" fmla="*/ 0 w 21"/>
                <a:gd name="T83" fmla="*/ 5 h 20"/>
                <a:gd name="T84" fmla="*/ 0 w 21"/>
                <a:gd name="T85" fmla="*/ 5 h 20"/>
                <a:gd name="T86" fmla="*/ 0 w 21"/>
                <a:gd name="T87" fmla="*/ 6 h 20"/>
                <a:gd name="T88" fmla="*/ 1 w 21"/>
                <a:gd name="T89" fmla="*/ 5 h 20"/>
                <a:gd name="T90" fmla="*/ 1 w 21"/>
                <a:gd name="T91" fmla="*/ 5 h 20"/>
                <a:gd name="T92" fmla="*/ 2 w 21"/>
                <a:gd name="T93" fmla="*/ 6 h 20"/>
                <a:gd name="T94" fmla="*/ 3 w 21"/>
                <a:gd name="T95" fmla="*/ 6 h 20"/>
                <a:gd name="T96" fmla="*/ 3 w 21"/>
                <a:gd name="T97" fmla="*/ 6 h 20"/>
                <a:gd name="T98" fmla="*/ 3 w 21"/>
                <a:gd name="T99" fmla="*/ 7 h 20"/>
                <a:gd name="T100" fmla="*/ 4 w 21"/>
                <a:gd name="T101" fmla="*/ 8 h 20"/>
                <a:gd name="T102" fmla="*/ 4 w 21"/>
                <a:gd name="T103" fmla="*/ 8 h 20"/>
                <a:gd name="T104" fmla="*/ 4 w 21"/>
                <a:gd name="T105" fmla="*/ 9 h 20"/>
                <a:gd name="T106" fmla="*/ 4 w 21"/>
                <a:gd name="T107" fmla="*/ 9 h 20"/>
                <a:gd name="T108" fmla="*/ 4 w 21"/>
                <a:gd name="T109" fmla="*/ 10 h 20"/>
                <a:gd name="T110" fmla="*/ 4 w 21"/>
                <a:gd name="T111" fmla="*/ 10 h 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 h="20">
                  <a:moveTo>
                    <a:pt x="8" y="20"/>
                  </a:moveTo>
                  <a:lnTo>
                    <a:pt x="15" y="20"/>
                  </a:lnTo>
                  <a:lnTo>
                    <a:pt x="15" y="18"/>
                  </a:lnTo>
                  <a:lnTo>
                    <a:pt x="15" y="17"/>
                  </a:lnTo>
                  <a:lnTo>
                    <a:pt x="15" y="16"/>
                  </a:lnTo>
                  <a:lnTo>
                    <a:pt x="15" y="15"/>
                  </a:lnTo>
                  <a:lnTo>
                    <a:pt x="15" y="14"/>
                  </a:lnTo>
                  <a:lnTo>
                    <a:pt x="16" y="12"/>
                  </a:lnTo>
                  <a:lnTo>
                    <a:pt x="16" y="11"/>
                  </a:lnTo>
                  <a:lnTo>
                    <a:pt x="17" y="10"/>
                  </a:lnTo>
                  <a:lnTo>
                    <a:pt x="17" y="9"/>
                  </a:lnTo>
                  <a:lnTo>
                    <a:pt x="21" y="11"/>
                  </a:lnTo>
                  <a:lnTo>
                    <a:pt x="21" y="10"/>
                  </a:lnTo>
                  <a:lnTo>
                    <a:pt x="21" y="9"/>
                  </a:lnTo>
                  <a:lnTo>
                    <a:pt x="21" y="7"/>
                  </a:lnTo>
                  <a:lnTo>
                    <a:pt x="21" y="6"/>
                  </a:lnTo>
                  <a:lnTo>
                    <a:pt x="21" y="5"/>
                  </a:lnTo>
                  <a:lnTo>
                    <a:pt x="21" y="4"/>
                  </a:lnTo>
                  <a:lnTo>
                    <a:pt x="21" y="2"/>
                  </a:lnTo>
                  <a:lnTo>
                    <a:pt x="20" y="4"/>
                  </a:lnTo>
                  <a:lnTo>
                    <a:pt x="18" y="4"/>
                  </a:lnTo>
                  <a:lnTo>
                    <a:pt x="17" y="5"/>
                  </a:lnTo>
                  <a:lnTo>
                    <a:pt x="16" y="5"/>
                  </a:lnTo>
                  <a:lnTo>
                    <a:pt x="15" y="5"/>
                  </a:lnTo>
                  <a:lnTo>
                    <a:pt x="13" y="6"/>
                  </a:lnTo>
                  <a:lnTo>
                    <a:pt x="12" y="7"/>
                  </a:lnTo>
                  <a:lnTo>
                    <a:pt x="11" y="10"/>
                  </a:lnTo>
                  <a:lnTo>
                    <a:pt x="11" y="11"/>
                  </a:lnTo>
                  <a:lnTo>
                    <a:pt x="2" y="0"/>
                  </a:lnTo>
                  <a:lnTo>
                    <a:pt x="2" y="1"/>
                  </a:lnTo>
                  <a:lnTo>
                    <a:pt x="1" y="2"/>
                  </a:lnTo>
                  <a:lnTo>
                    <a:pt x="1" y="4"/>
                  </a:lnTo>
                  <a:lnTo>
                    <a:pt x="1" y="5"/>
                  </a:lnTo>
                  <a:lnTo>
                    <a:pt x="1" y="6"/>
                  </a:lnTo>
                  <a:lnTo>
                    <a:pt x="1" y="7"/>
                  </a:lnTo>
                  <a:lnTo>
                    <a:pt x="1" y="9"/>
                  </a:lnTo>
                  <a:lnTo>
                    <a:pt x="0" y="10"/>
                  </a:lnTo>
                  <a:lnTo>
                    <a:pt x="0" y="11"/>
                  </a:lnTo>
                  <a:lnTo>
                    <a:pt x="2" y="9"/>
                  </a:lnTo>
                  <a:lnTo>
                    <a:pt x="3" y="10"/>
                  </a:lnTo>
                  <a:lnTo>
                    <a:pt x="5" y="11"/>
                  </a:lnTo>
                  <a:lnTo>
                    <a:pt x="6" y="11"/>
                  </a:lnTo>
                  <a:lnTo>
                    <a:pt x="7" y="12"/>
                  </a:lnTo>
                  <a:lnTo>
                    <a:pt x="7" y="14"/>
                  </a:lnTo>
                  <a:lnTo>
                    <a:pt x="8" y="15"/>
                  </a:lnTo>
                  <a:lnTo>
                    <a:pt x="8" y="16"/>
                  </a:lnTo>
                  <a:lnTo>
                    <a:pt x="8" y="17"/>
                  </a:lnTo>
                  <a:lnTo>
                    <a:pt x="8" y="18"/>
                  </a:lnTo>
                  <a:lnTo>
                    <a:pt x="8"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0" name="Freeform 325"/>
            <p:cNvSpPr>
              <a:spLocks/>
            </p:cNvSpPr>
            <p:nvPr/>
          </p:nvSpPr>
          <p:spPr bwMode="auto">
            <a:xfrm>
              <a:off x="2375" y="2102"/>
              <a:ext cx="1" cy="3"/>
            </a:xfrm>
            <a:custGeom>
              <a:avLst/>
              <a:gdLst>
                <a:gd name="T0" fmla="*/ 0 w 1"/>
                <a:gd name="T1" fmla="*/ 0 h 6"/>
                <a:gd name="T2" fmla="*/ 0 w 1"/>
                <a:gd name="T3" fmla="*/ 0 h 6"/>
                <a:gd name="T4" fmla="*/ 0 w 1"/>
                <a:gd name="T5" fmla="*/ 0 h 6"/>
                <a:gd name="T6" fmla="*/ 0 w 1"/>
                <a:gd name="T7" fmla="*/ 1 h 6"/>
                <a:gd name="T8" fmla="*/ 0 w 1"/>
                <a:gd name="T9" fmla="*/ 1 h 6"/>
                <a:gd name="T10" fmla="*/ 0 w 1"/>
                <a:gd name="T11" fmla="*/ 2 h 6"/>
                <a:gd name="T12" fmla="*/ 0 w 1"/>
                <a:gd name="T13" fmla="*/ 2 h 6"/>
                <a:gd name="T14" fmla="*/ 0 w 1"/>
                <a:gd name="T15" fmla="*/ 2 h 6"/>
                <a:gd name="T16" fmla="*/ 0 w 1"/>
                <a:gd name="T17" fmla="*/ 2 h 6"/>
                <a:gd name="T18" fmla="*/ 0 w 1"/>
                <a:gd name="T19" fmla="*/ 3 h 6"/>
                <a:gd name="T20" fmla="*/ 0 w 1"/>
                <a:gd name="T21" fmla="*/ 3 h 6"/>
                <a:gd name="T22" fmla="*/ 0 w 1"/>
                <a:gd name="T23" fmla="*/ 3 h 6"/>
                <a:gd name="T24" fmla="*/ 0 w 1"/>
                <a:gd name="T25" fmla="*/ 3 h 6"/>
                <a:gd name="T26" fmla="*/ 0 w 1"/>
                <a:gd name="T27" fmla="*/ 3 h 6"/>
                <a:gd name="T28" fmla="*/ 0 w 1"/>
                <a:gd name="T29" fmla="*/ 3 h 6"/>
                <a:gd name="T30" fmla="*/ 0 w 1"/>
                <a:gd name="T31" fmla="*/ 2 h 6"/>
                <a:gd name="T32" fmla="*/ 0 w 1"/>
                <a:gd name="T33" fmla="*/ 2 h 6"/>
                <a:gd name="T34" fmla="*/ 0 w 1"/>
                <a:gd name="T35" fmla="*/ 2 h 6"/>
                <a:gd name="T36" fmla="*/ 0 w 1"/>
                <a:gd name="T37" fmla="*/ 2 h 6"/>
                <a:gd name="T38" fmla="*/ 0 w 1"/>
                <a:gd name="T39" fmla="*/ 1 h 6"/>
                <a:gd name="T40" fmla="*/ 0 w 1"/>
                <a:gd name="T41" fmla="*/ 1 h 6"/>
                <a:gd name="T42" fmla="*/ 0 w 1"/>
                <a:gd name="T43" fmla="*/ 0 h 6"/>
                <a:gd name="T44" fmla="*/ 0 w 1"/>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6">
                  <a:moveTo>
                    <a:pt x="0" y="0"/>
                  </a:moveTo>
                  <a:lnTo>
                    <a:pt x="0" y="0"/>
                  </a:lnTo>
                  <a:lnTo>
                    <a:pt x="0" y="1"/>
                  </a:lnTo>
                  <a:lnTo>
                    <a:pt x="0" y="3"/>
                  </a:lnTo>
                  <a:lnTo>
                    <a:pt x="0" y="4"/>
                  </a:lnTo>
                  <a:lnTo>
                    <a:pt x="0" y="5"/>
                  </a:lnTo>
                  <a:lnTo>
                    <a:pt x="0" y="6"/>
                  </a:lnTo>
                  <a:lnTo>
                    <a:pt x="0" y="5"/>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1" name="Freeform 326"/>
            <p:cNvSpPr>
              <a:spLocks/>
            </p:cNvSpPr>
            <p:nvPr/>
          </p:nvSpPr>
          <p:spPr bwMode="auto">
            <a:xfrm>
              <a:off x="2374" y="2082"/>
              <a:ext cx="1" cy="1"/>
            </a:xfrm>
            <a:custGeom>
              <a:avLst/>
              <a:gdLst>
                <a:gd name="T0" fmla="*/ 0 w 2"/>
                <a:gd name="T1" fmla="*/ 0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1 w 2"/>
                <a:gd name="T19" fmla="*/ 1 h 1"/>
                <a:gd name="T20" fmla="*/ 1 w 2"/>
                <a:gd name="T21" fmla="*/ 1 h 1"/>
                <a:gd name="T22" fmla="*/ 1 w 2"/>
                <a:gd name="T23" fmla="*/ 1 h 1"/>
                <a:gd name="T24" fmla="*/ 1 w 2"/>
                <a:gd name="T25" fmla="*/ 1 h 1"/>
                <a:gd name="T26" fmla="*/ 1 w 2"/>
                <a:gd name="T27" fmla="*/ 1 h 1"/>
                <a:gd name="T28" fmla="*/ 1 w 2"/>
                <a:gd name="T29" fmla="*/ 1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0 w 2"/>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
                  <a:moveTo>
                    <a:pt x="0" y="0"/>
                  </a:move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2" name="Freeform 327"/>
            <p:cNvSpPr>
              <a:spLocks/>
            </p:cNvSpPr>
            <p:nvPr/>
          </p:nvSpPr>
          <p:spPr bwMode="auto">
            <a:xfrm>
              <a:off x="2370" y="2114"/>
              <a:ext cx="2" cy="12"/>
            </a:xfrm>
            <a:custGeom>
              <a:avLst/>
              <a:gdLst>
                <a:gd name="T0" fmla="*/ 0 w 4"/>
                <a:gd name="T1" fmla="*/ 11 h 23"/>
                <a:gd name="T2" fmla="*/ 0 w 4"/>
                <a:gd name="T3" fmla="*/ 12 h 23"/>
                <a:gd name="T4" fmla="*/ 1 w 4"/>
                <a:gd name="T5" fmla="*/ 12 h 23"/>
                <a:gd name="T6" fmla="*/ 1 w 4"/>
                <a:gd name="T7" fmla="*/ 12 h 23"/>
                <a:gd name="T8" fmla="*/ 1 w 4"/>
                <a:gd name="T9" fmla="*/ 12 h 23"/>
                <a:gd name="T10" fmla="*/ 1 w 4"/>
                <a:gd name="T11" fmla="*/ 12 h 23"/>
                <a:gd name="T12" fmla="*/ 1 w 4"/>
                <a:gd name="T13" fmla="*/ 12 h 23"/>
                <a:gd name="T14" fmla="*/ 1 w 4"/>
                <a:gd name="T15" fmla="*/ 12 h 23"/>
                <a:gd name="T16" fmla="*/ 1 w 4"/>
                <a:gd name="T17" fmla="*/ 12 h 23"/>
                <a:gd name="T18" fmla="*/ 2 w 4"/>
                <a:gd name="T19" fmla="*/ 12 h 23"/>
                <a:gd name="T20" fmla="*/ 2 w 4"/>
                <a:gd name="T21" fmla="*/ 12 h 23"/>
                <a:gd name="T22" fmla="*/ 2 w 4"/>
                <a:gd name="T23" fmla="*/ 11 h 23"/>
                <a:gd name="T24" fmla="*/ 2 w 4"/>
                <a:gd name="T25" fmla="*/ 9 h 23"/>
                <a:gd name="T26" fmla="*/ 2 w 4"/>
                <a:gd name="T27" fmla="*/ 8 h 23"/>
                <a:gd name="T28" fmla="*/ 2 w 4"/>
                <a:gd name="T29" fmla="*/ 8 h 23"/>
                <a:gd name="T30" fmla="*/ 2 w 4"/>
                <a:gd name="T31" fmla="*/ 6 h 23"/>
                <a:gd name="T32" fmla="*/ 2 w 4"/>
                <a:gd name="T33" fmla="*/ 5 h 23"/>
                <a:gd name="T34" fmla="*/ 2 w 4"/>
                <a:gd name="T35" fmla="*/ 4 h 23"/>
                <a:gd name="T36" fmla="*/ 2 w 4"/>
                <a:gd name="T37" fmla="*/ 3 h 23"/>
                <a:gd name="T38" fmla="*/ 2 w 4"/>
                <a:gd name="T39" fmla="*/ 1 h 23"/>
                <a:gd name="T40" fmla="*/ 2 w 4"/>
                <a:gd name="T41" fmla="*/ 0 h 23"/>
                <a:gd name="T42" fmla="*/ 2 w 4"/>
                <a:gd name="T43" fmla="*/ 1 h 23"/>
                <a:gd name="T44" fmla="*/ 2 w 4"/>
                <a:gd name="T45" fmla="*/ 3 h 23"/>
                <a:gd name="T46" fmla="*/ 2 w 4"/>
                <a:gd name="T47" fmla="*/ 4 h 23"/>
                <a:gd name="T48" fmla="*/ 2 w 4"/>
                <a:gd name="T49" fmla="*/ 5 h 23"/>
                <a:gd name="T50" fmla="*/ 2 w 4"/>
                <a:gd name="T51" fmla="*/ 6 h 23"/>
                <a:gd name="T52" fmla="*/ 2 w 4"/>
                <a:gd name="T53" fmla="*/ 8 h 23"/>
                <a:gd name="T54" fmla="*/ 1 w 4"/>
                <a:gd name="T55" fmla="*/ 9 h 23"/>
                <a:gd name="T56" fmla="*/ 1 w 4"/>
                <a:gd name="T57" fmla="*/ 10 h 23"/>
                <a:gd name="T58" fmla="*/ 1 w 4"/>
                <a:gd name="T59" fmla="*/ 11 h 23"/>
                <a:gd name="T60" fmla="*/ 0 w 4"/>
                <a:gd name="T61" fmla="*/ 12 h 23"/>
                <a:gd name="T62" fmla="*/ 0 w 4"/>
                <a:gd name="T63" fmla="*/ 12 h 23"/>
                <a:gd name="T64" fmla="*/ 0 w 4"/>
                <a:gd name="T65" fmla="*/ 11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23">
                  <a:moveTo>
                    <a:pt x="0" y="22"/>
                  </a:moveTo>
                  <a:lnTo>
                    <a:pt x="0" y="23"/>
                  </a:lnTo>
                  <a:lnTo>
                    <a:pt x="1" y="23"/>
                  </a:lnTo>
                  <a:lnTo>
                    <a:pt x="2" y="23"/>
                  </a:lnTo>
                  <a:lnTo>
                    <a:pt x="4" y="23"/>
                  </a:lnTo>
                  <a:lnTo>
                    <a:pt x="4" y="21"/>
                  </a:lnTo>
                  <a:lnTo>
                    <a:pt x="4" y="18"/>
                  </a:lnTo>
                  <a:lnTo>
                    <a:pt x="4" y="16"/>
                  </a:lnTo>
                  <a:lnTo>
                    <a:pt x="4" y="15"/>
                  </a:lnTo>
                  <a:lnTo>
                    <a:pt x="4" y="12"/>
                  </a:lnTo>
                  <a:lnTo>
                    <a:pt x="4" y="10"/>
                  </a:lnTo>
                  <a:lnTo>
                    <a:pt x="4" y="7"/>
                  </a:lnTo>
                  <a:lnTo>
                    <a:pt x="4" y="5"/>
                  </a:lnTo>
                  <a:lnTo>
                    <a:pt x="4" y="2"/>
                  </a:lnTo>
                  <a:lnTo>
                    <a:pt x="4" y="0"/>
                  </a:lnTo>
                  <a:lnTo>
                    <a:pt x="4" y="2"/>
                  </a:lnTo>
                  <a:lnTo>
                    <a:pt x="4" y="5"/>
                  </a:lnTo>
                  <a:lnTo>
                    <a:pt x="4" y="7"/>
                  </a:lnTo>
                  <a:lnTo>
                    <a:pt x="4" y="10"/>
                  </a:lnTo>
                  <a:lnTo>
                    <a:pt x="4" y="12"/>
                  </a:lnTo>
                  <a:lnTo>
                    <a:pt x="4" y="15"/>
                  </a:lnTo>
                  <a:lnTo>
                    <a:pt x="2" y="17"/>
                  </a:lnTo>
                  <a:lnTo>
                    <a:pt x="2" y="20"/>
                  </a:lnTo>
                  <a:lnTo>
                    <a:pt x="1" y="21"/>
                  </a:lnTo>
                  <a:lnTo>
                    <a:pt x="0" y="23"/>
                  </a:lnTo>
                  <a:lnTo>
                    <a:pt x="0"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3" name="Freeform 328"/>
            <p:cNvSpPr>
              <a:spLocks/>
            </p:cNvSpPr>
            <p:nvPr/>
          </p:nvSpPr>
          <p:spPr bwMode="auto">
            <a:xfrm>
              <a:off x="2365" y="2048"/>
              <a:ext cx="1" cy="2"/>
            </a:xfrm>
            <a:custGeom>
              <a:avLst/>
              <a:gdLst>
                <a:gd name="T0" fmla="*/ 0 w 1"/>
                <a:gd name="T1" fmla="*/ 2 h 2"/>
                <a:gd name="T2" fmla="*/ 0 w 1"/>
                <a:gd name="T3" fmla="*/ 2 h 2"/>
                <a:gd name="T4" fmla="*/ 0 w 1"/>
                <a:gd name="T5" fmla="*/ 2 h 2"/>
                <a:gd name="T6" fmla="*/ 0 w 1"/>
                <a:gd name="T7" fmla="*/ 1 h 2"/>
                <a:gd name="T8" fmla="*/ 0 w 1"/>
                <a:gd name="T9" fmla="*/ 1 h 2"/>
                <a:gd name="T10" fmla="*/ 0 w 1"/>
                <a:gd name="T11" fmla="*/ 1 h 2"/>
                <a:gd name="T12" fmla="*/ 0 w 1"/>
                <a:gd name="T13" fmla="*/ 1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2 h 2"/>
                <a:gd name="T38" fmla="*/ 0 w 1"/>
                <a:gd name="T39" fmla="*/ 2 h 2"/>
                <a:gd name="T40" fmla="*/ 0 w 1"/>
                <a:gd name="T41" fmla="*/ 2 h 2"/>
                <a:gd name="T42" fmla="*/ 0 w 1"/>
                <a:gd name="T43" fmla="*/ 2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4" name="Freeform 329"/>
            <p:cNvSpPr>
              <a:spLocks/>
            </p:cNvSpPr>
            <p:nvPr/>
          </p:nvSpPr>
          <p:spPr bwMode="auto">
            <a:xfrm>
              <a:off x="2368" y="2124"/>
              <a:ext cx="2" cy="2"/>
            </a:xfrm>
            <a:custGeom>
              <a:avLst/>
              <a:gdLst>
                <a:gd name="T0" fmla="*/ 2 w 5"/>
                <a:gd name="T1" fmla="*/ 1 h 3"/>
                <a:gd name="T2" fmla="*/ 0 w 5"/>
                <a:gd name="T3" fmla="*/ 0 h 3"/>
                <a:gd name="T4" fmla="*/ 0 w 5"/>
                <a:gd name="T5" fmla="*/ 0 h 3"/>
                <a:gd name="T6" fmla="*/ 0 w 5"/>
                <a:gd name="T7" fmla="*/ 1 h 3"/>
                <a:gd name="T8" fmla="*/ 0 w 5"/>
                <a:gd name="T9" fmla="*/ 1 h 3"/>
                <a:gd name="T10" fmla="*/ 0 w 5"/>
                <a:gd name="T11" fmla="*/ 1 h 3"/>
                <a:gd name="T12" fmla="*/ 0 w 5"/>
                <a:gd name="T13" fmla="*/ 1 h 3"/>
                <a:gd name="T14" fmla="*/ 1 w 5"/>
                <a:gd name="T15" fmla="*/ 1 h 3"/>
                <a:gd name="T16" fmla="*/ 1 w 5"/>
                <a:gd name="T17" fmla="*/ 1 h 3"/>
                <a:gd name="T18" fmla="*/ 2 w 5"/>
                <a:gd name="T19" fmla="*/ 1 h 3"/>
                <a:gd name="T20" fmla="*/ 2 w 5"/>
                <a:gd name="T21" fmla="*/ 2 h 3"/>
                <a:gd name="T22" fmla="*/ 2 w 5"/>
                <a:gd name="T23" fmla="*/ 2 h 3"/>
                <a:gd name="T24" fmla="*/ 2 w 5"/>
                <a:gd name="T25" fmla="*/ 2 h 3"/>
                <a:gd name="T26" fmla="*/ 2 w 5"/>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3">
                  <a:moveTo>
                    <a:pt x="4" y="2"/>
                  </a:moveTo>
                  <a:lnTo>
                    <a:pt x="0" y="0"/>
                  </a:lnTo>
                  <a:lnTo>
                    <a:pt x="0" y="1"/>
                  </a:lnTo>
                  <a:lnTo>
                    <a:pt x="1" y="1"/>
                  </a:lnTo>
                  <a:lnTo>
                    <a:pt x="1" y="2"/>
                  </a:lnTo>
                  <a:lnTo>
                    <a:pt x="2" y="2"/>
                  </a:lnTo>
                  <a:lnTo>
                    <a:pt x="4" y="2"/>
                  </a:lnTo>
                  <a:lnTo>
                    <a:pt x="4" y="3"/>
                  </a:lnTo>
                  <a:lnTo>
                    <a:pt x="5" y="3"/>
                  </a:lnTo>
                  <a:lnTo>
                    <a:pt x="4"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5" name="Freeform 330"/>
            <p:cNvSpPr>
              <a:spLocks/>
            </p:cNvSpPr>
            <p:nvPr/>
          </p:nvSpPr>
          <p:spPr bwMode="auto">
            <a:xfrm>
              <a:off x="2370" y="212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6" name="Freeform 331"/>
            <p:cNvSpPr>
              <a:spLocks noEditPoints="1"/>
            </p:cNvSpPr>
            <p:nvPr/>
          </p:nvSpPr>
          <p:spPr bwMode="auto">
            <a:xfrm>
              <a:off x="2365" y="2083"/>
              <a:ext cx="10" cy="19"/>
            </a:xfrm>
            <a:custGeom>
              <a:avLst/>
              <a:gdLst>
                <a:gd name="T0" fmla="*/ 5 w 21"/>
                <a:gd name="T1" fmla="*/ 2 h 37"/>
                <a:gd name="T2" fmla="*/ 4 w 21"/>
                <a:gd name="T3" fmla="*/ 3 h 37"/>
                <a:gd name="T4" fmla="*/ 3 w 21"/>
                <a:gd name="T5" fmla="*/ 5 h 37"/>
                <a:gd name="T6" fmla="*/ 1 w 21"/>
                <a:gd name="T7" fmla="*/ 5 h 37"/>
                <a:gd name="T8" fmla="*/ 1 w 21"/>
                <a:gd name="T9" fmla="*/ 6 h 37"/>
                <a:gd name="T10" fmla="*/ 0 w 21"/>
                <a:gd name="T11" fmla="*/ 6 h 37"/>
                <a:gd name="T12" fmla="*/ 1 w 21"/>
                <a:gd name="T13" fmla="*/ 6 h 37"/>
                <a:gd name="T14" fmla="*/ 3 w 21"/>
                <a:gd name="T15" fmla="*/ 8 h 37"/>
                <a:gd name="T16" fmla="*/ 5 w 21"/>
                <a:gd name="T17" fmla="*/ 10 h 37"/>
                <a:gd name="T18" fmla="*/ 6 w 21"/>
                <a:gd name="T19" fmla="*/ 13 h 37"/>
                <a:gd name="T20" fmla="*/ 4 w 21"/>
                <a:gd name="T21" fmla="*/ 16 h 37"/>
                <a:gd name="T22" fmla="*/ 5 w 21"/>
                <a:gd name="T23" fmla="*/ 16 h 37"/>
                <a:gd name="T24" fmla="*/ 6 w 21"/>
                <a:gd name="T25" fmla="*/ 16 h 37"/>
                <a:gd name="T26" fmla="*/ 7 w 21"/>
                <a:gd name="T27" fmla="*/ 16 h 37"/>
                <a:gd name="T28" fmla="*/ 8 w 21"/>
                <a:gd name="T29" fmla="*/ 16 h 37"/>
                <a:gd name="T30" fmla="*/ 8 w 21"/>
                <a:gd name="T31" fmla="*/ 18 h 37"/>
                <a:gd name="T32" fmla="*/ 10 w 21"/>
                <a:gd name="T33" fmla="*/ 19 h 37"/>
                <a:gd name="T34" fmla="*/ 10 w 21"/>
                <a:gd name="T35" fmla="*/ 15 h 37"/>
                <a:gd name="T36" fmla="*/ 10 w 21"/>
                <a:gd name="T37" fmla="*/ 11 h 37"/>
                <a:gd name="T38" fmla="*/ 10 w 21"/>
                <a:gd name="T39" fmla="*/ 8 h 37"/>
                <a:gd name="T40" fmla="*/ 10 w 21"/>
                <a:gd name="T41" fmla="*/ 4 h 37"/>
                <a:gd name="T42" fmla="*/ 10 w 21"/>
                <a:gd name="T43" fmla="*/ 0 h 37"/>
                <a:gd name="T44" fmla="*/ 10 w 21"/>
                <a:gd name="T45" fmla="*/ 1 h 37"/>
                <a:gd name="T46" fmla="*/ 9 w 21"/>
                <a:gd name="T47" fmla="*/ 2 h 37"/>
                <a:gd name="T48" fmla="*/ 8 w 21"/>
                <a:gd name="T49" fmla="*/ 2 h 37"/>
                <a:gd name="T50" fmla="*/ 7 w 21"/>
                <a:gd name="T51" fmla="*/ 3 h 37"/>
                <a:gd name="T52" fmla="*/ 5 w 21"/>
                <a:gd name="T53" fmla="*/ 4 h 37"/>
                <a:gd name="T54" fmla="*/ 5 w 21"/>
                <a:gd name="T55" fmla="*/ 3 h 37"/>
                <a:gd name="T56" fmla="*/ 8 w 21"/>
                <a:gd name="T57" fmla="*/ 13 h 37"/>
                <a:gd name="T58" fmla="*/ 8 w 21"/>
                <a:gd name="T59" fmla="*/ 14 h 37"/>
                <a:gd name="T60" fmla="*/ 7 w 21"/>
                <a:gd name="T61" fmla="*/ 13 h 37"/>
                <a:gd name="T62" fmla="*/ 7 w 21"/>
                <a:gd name="T63" fmla="*/ 12 h 37"/>
                <a:gd name="T64" fmla="*/ 7 w 21"/>
                <a:gd name="T65" fmla="*/ 10 h 37"/>
                <a:gd name="T66" fmla="*/ 7 w 21"/>
                <a:gd name="T67" fmla="*/ 8 h 37"/>
                <a:gd name="T68" fmla="*/ 7 w 21"/>
                <a:gd name="T69" fmla="*/ 8 h 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37">
                  <a:moveTo>
                    <a:pt x="11" y="6"/>
                  </a:moveTo>
                  <a:lnTo>
                    <a:pt x="10" y="4"/>
                  </a:lnTo>
                  <a:lnTo>
                    <a:pt x="8" y="5"/>
                  </a:lnTo>
                  <a:lnTo>
                    <a:pt x="8" y="6"/>
                  </a:lnTo>
                  <a:lnTo>
                    <a:pt x="7" y="7"/>
                  </a:lnTo>
                  <a:lnTo>
                    <a:pt x="6" y="9"/>
                  </a:lnTo>
                  <a:lnTo>
                    <a:pt x="5" y="10"/>
                  </a:lnTo>
                  <a:lnTo>
                    <a:pt x="3" y="10"/>
                  </a:lnTo>
                  <a:lnTo>
                    <a:pt x="3" y="11"/>
                  </a:lnTo>
                  <a:lnTo>
                    <a:pt x="2" y="11"/>
                  </a:lnTo>
                  <a:lnTo>
                    <a:pt x="1" y="11"/>
                  </a:lnTo>
                  <a:lnTo>
                    <a:pt x="0" y="11"/>
                  </a:lnTo>
                  <a:lnTo>
                    <a:pt x="1" y="12"/>
                  </a:lnTo>
                  <a:lnTo>
                    <a:pt x="3" y="12"/>
                  </a:lnTo>
                  <a:lnTo>
                    <a:pt x="5" y="14"/>
                  </a:lnTo>
                  <a:lnTo>
                    <a:pt x="7" y="16"/>
                  </a:lnTo>
                  <a:lnTo>
                    <a:pt x="10" y="19"/>
                  </a:lnTo>
                  <a:lnTo>
                    <a:pt x="11" y="20"/>
                  </a:lnTo>
                  <a:lnTo>
                    <a:pt x="12" y="22"/>
                  </a:lnTo>
                  <a:lnTo>
                    <a:pt x="12" y="25"/>
                  </a:lnTo>
                  <a:lnTo>
                    <a:pt x="11" y="29"/>
                  </a:lnTo>
                  <a:lnTo>
                    <a:pt x="8" y="31"/>
                  </a:lnTo>
                  <a:lnTo>
                    <a:pt x="10" y="31"/>
                  </a:lnTo>
                  <a:lnTo>
                    <a:pt x="11" y="31"/>
                  </a:lnTo>
                  <a:lnTo>
                    <a:pt x="12" y="31"/>
                  </a:lnTo>
                  <a:lnTo>
                    <a:pt x="13" y="31"/>
                  </a:lnTo>
                  <a:lnTo>
                    <a:pt x="15" y="32"/>
                  </a:lnTo>
                  <a:lnTo>
                    <a:pt x="16" y="32"/>
                  </a:lnTo>
                  <a:lnTo>
                    <a:pt x="17" y="33"/>
                  </a:lnTo>
                  <a:lnTo>
                    <a:pt x="17" y="35"/>
                  </a:lnTo>
                  <a:lnTo>
                    <a:pt x="15" y="37"/>
                  </a:lnTo>
                  <a:lnTo>
                    <a:pt x="21" y="37"/>
                  </a:lnTo>
                  <a:lnTo>
                    <a:pt x="21" y="33"/>
                  </a:lnTo>
                  <a:lnTo>
                    <a:pt x="20" y="30"/>
                  </a:lnTo>
                  <a:lnTo>
                    <a:pt x="20" y="26"/>
                  </a:lnTo>
                  <a:lnTo>
                    <a:pt x="20" y="22"/>
                  </a:lnTo>
                  <a:lnTo>
                    <a:pt x="20" y="19"/>
                  </a:lnTo>
                  <a:lnTo>
                    <a:pt x="20" y="15"/>
                  </a:lnTo>
                  <a:lnTo>
                    <a:pt x="20" y="11"/>
                  </a:lnTo>
                  <a:lnTo>
                    <a:pt x="20" y="7"/>
                  </a:lnTo>
                  <a:lnTo>
                    <a:pt x="20" y="4"/>
                  </a:lnTo>
                  <a:lnTo>
                    <a:pt x="20" y="0"/>
                  </a:lnTo>
                  <a:lnTo>
                    <a:pt x="20" y="1"/>
                  </a:lnTo>
                  <a:lnTo>
                    <a:pt x="18" y="1"/>
                  </a:lnTo>
                  <a:lnTo>
                    <a:pt x="18" y="3"/>
                  </a:lnTo>
                  <a:lnTo>
                    <a:pt x="17" y="4"/>
                  </a:lnTo>
                  <a:lnTo>
                    <a:pt x="16" y="5"/>
                  </a:lnTo>
                  <a:lnTo>
                    <a:pt x="15" y="5"/>
                  </a:lnTo>
                  <a:lnTo>
                    <a:pt x="12" y="6"/>
                  </a:lnTo>
                  <a:lnTo>
                    <a:pt x="11" y="7"/>
                  </a:lnTo>
                  <a:lnTo>
                    <a:pt x="11" y="6"/>
                  </a:lnTo>
                  <a:close/>
                  <a:moveTo>
                    <a:pt x="15" y="16"/>
                  </a:moveTo>
                  <a:lnTo>
                    <a:pt x="17" y="26"/>
                  </a:lnTo>
                  <a:lnTo>
                    <a:pt x="17" y="27"/>
                  </a:lnTo>
                  <a:lnTo>
                    <a:pt x="16" y="27"/>
                  </a:lnTo>
                  <a:lnTo>
                    <a:pt x="15" y="26"/>
                  </a:lnTo>
                  <a:lnTo>
                    <a:pt x="15" y="25"/>
                  </a:lnTo>
                  <a:lnTo>
                    <a:pt x="15" y="24"/>
                  </a:lnTo>
                  <a:lnTo>
                    <a:pt x="15" y="22"/>
                  </a:lnTo>
                  <a:lnTo>
                    <a:pt x="15" y="20"/>
                  </a:lnTo>
                  <a:lnTo>
                    <a:pt x="15" y="17"/>
                  </a:lnTo>
                  <a:lnTo>
                    <a:pt x="15"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7" name="Freeform 332"/>
            <p:cNvSpPr>
              <a:spLocks noEditPoints="1"/>
            </p:cNvSpPr>
            <p:nvPr/>
          </p:nvSpPr>
          <p:spPr bwMode="auto">
            <a:xfrm>
              <a:off x="2716" y="1964"/>
              <a:ext cx="50" cy="323"/>
            </a:xfrm>
            <a:custGeom>
              <a:avLst/>
              <a:gdLst>
                <a:gd name="T0" fmla="*/ 33 w 102"/>
                <a:gd name="T1" fmla="*/ 197 h 647"/>
                <a:gd name="T2" fmla="*/ 25 w 102"/>
                <a:gd name="T3" fmla="*/ 130 h 647"/>
                <a:gd name="T4" fmla="*/ 16 w 102"/>
                <a:gd name="T5" fmla="*/ 63 h 647"/>
                <a:gd name="T6" fmla="*/ 0 w 102"/>
                <a:gd name="T7" fmla="*/ 0 h 647"/>
                <a:gd name="T8" fmla="*/ 2 w 102"/>
                <a:gd name="T9" fmla="*/ 13 h 647"/>
                <a:gd name="T10" fmla="*/ 4 w 102"/>
                <a:gd name="T11" fmla="*/ 26 h 647"/>
                <a:gd name="T12" fmla="*/ 5 w 102"/>
                <a:gd name="T13" fmla="*/ 35 h 647"/>
                <a:gd name="T14" fmla="*/ 7 w 102"/>
                <a:gd name="T15" fmla="*/ 45 h 647"/>
                <a:gd name="T16" fmla="*/ 10 w 102"/>
                <a:gd name="T17" fmla="*/ 73 h 647"/>
                <a:gd name="T18" fmla="*/ 14 w 102"/>
                <a:gd name="T19" fmla="*/ 101 h 647"/>
                <a:gd name="T20" fmla="*/ 18 w 102"/>
                <a:gd name="T21" fmla="*/ 130 h 647"/>
                <a:gd name="T22" fmla="*/ 18 w 102"/>
                <a:gd name="T23" fmla="*/ 87 h 647"/>
                <a:gd name="T24" fmla="*/ 21 w 102"/>
                <a:gd name="T25" fmla="*/ 106 h 647"/>
                <a:gd name="T26" fmla="*/ 23 w 102"/>
                <a:gd name="T27" fmla="*/ 125 h 647"/>
                <a:gd name="T28" fmla="*/ 21 w 102"/>
                <a:gd name="T29" fmla="*/ 138 h 647"/>
                <a:gd name="T30" fmla="*/ 21 w 102"/>
                <a:gd name="T31" fmla="*/ 137 h 647"/>
                <a:gd name="T32" fmla="*/ 21 w 102"/>
                <a:gd name="T33" fmla="*/ 135 h 647"/>
                <a:gd name="T34" fmla="*/ 21 w 102"/>
                <a:gd name="T35" fmla="*/ 134 h 647"/>
                <a:gd name="T36" fmla="*/ 21 w 102"/>
                <a:gd name="T37" fmla="*/ 143 h 647"/>
                <a:gd name="T38" fmla="*/ 24 w 102"/>
                <a:gd name="T39" fmla="*/ 158 h 647"/>
                <a:gd name="T40" fmla="*/ 25 w 102"/>
                <a:gd name="T41" fmla="*/ 173 h 647"/>
                <a:gd name="T42" fmla="*/ 28 w 102"/>
                <a:gd name="T43" fmla="*/ 189 h 647"/>
                <a:gd name="T44" fmla="*/ 28 w 102"/>
                <a:gd name="T45" fmla="*/ 186 h 647"/>
                <a:gd name="T46" fmla="*/ 28 w 102"/>
                <a:gd name="T47" fmla="*/ 184 h 647"/>
                <a:gd name="T48" fmla="*/ 28 w 102"/>
                <a:gd name="T49" fmla="*/ 182 h 647"/>
                <a:gd name="T50" fmla="*/ 30 w 102"/>
                <a:gd name="T51" fmla="*/ 184 h 647"/>
                <a:gd name="T52" fmla="*/ 30 w 102"/>
                <a:gd name="T53" fmla="*/ 189 h 647"/>
                <a:gd name="T54" fmla="*/ 28 w 102"/>
                <a:gd name="T55" fmla="*/ 194 h 647"/>
                <a:gd name="T56" fmla="*/ 29 w 102"/>
                <a:gd name="T57" fmla="*/ 197 h 647"/>
                <a:gd name="T58" fmla="*/ 29 w 102"/>
                <a:gd name="T59" fmla="*/ 194 h 647"/>
                <a:gd name="T60" fmla="*/ 29 w 102"/>
                <a:gd name="T61" fmla="*/ 192 h 647"/>
                <a:gd name="T62" fmla="*/ 31 w 102"/>
                <a:gd name="T63" fmla="*/ 190 h 647"/>
                <a:gd name="T64" fmla="*/ 35 w 102"/>
                <a:gd name="T65" fmla="*/ 215 h 647"/>
                <a:gd name="T66" fmla="*/ 39 w 102"/>
                <a:gd name="T67" fmla="*/ 242 h 647"/>
                <a:gd name="T68" fmla="*/ 42 w 102"/>
                <a:gd name="T69" fmla="*/ 268 h 647"/>
                <a:gd name="T70" fmla="*/ 44 w 102"/>
                <a:gd name="T71" fmla="*/ 279 h 647"/>
                <a:gd name="T72" fmla="*/ 46 w 102"/>
                <a:gd name="T73" fmla="*/ 294 h 647"/>
                <a:gd name="T74" fmla="*/ 47 w 102"/>
                <a:gd name="T75" fmla="*/ 309 h 647"/>
                <a:gd name="T76" fmla="*/ 50 w 102"/>
                <a:gd name="T77" fmla="*/ 323 h 647"/>
                <a:gd name="T78" fmla="*/ 38 w 102"/>
                <a:gd name="T79" fmla="*/ 218 h 647"/>
                <a:gd name="T80" fmla="*/ 24 w 102"/>
                <a:gd name="T81" fmla="*/ 145 h 647"/>
                <a:gd name="T82" fmla="*/ 25 w 102"/>
                <a:gd name="T83" fmla="*/ 145 h 647"/>
                <a:gd name="T84" fmla="*/ 40 w 102"/>
                <a:gd name="T85" fmla="*/ 226 h 647"/>
                <a:gd name="T86" fmla="*/ 40 w 102"/>
                <a:gd name="T87" fmla="*/ 219 h 647"/>
                <a:gd name="T88" fmla="*/ 40 w 102"/>
                <a:gd name="T89" fmla="*/ 226 h 6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2" h="647">
                  <a:moveTo>
                    <a:pt x="78" y="437"/>
                  </a:moveTo>
                  <a:lnTo>
                    <a:pt x="74" y="437"/>
                  </a:lnTo>
                  <a:lnTo>
                    <a:pt x="67" y="394"/>
                  </a:lnTo>
                  <a:lnTo>
                    <a:pt x="61" y="349"/>
                  </a:lnTo>
                  <a:lnTo>
                    <a:pt x="56" y="305"/>
                  </a:lnTo>
                  <a:lnTo>
                    <a:pt x="51" y="260"/>
                  </a:lnTo>
                  <a:lnTo>
                    <a:pt x="46" y="216"/>
                  </a:lnTo>
                  <a:lnTo>
                    <a:pt x="41" y="171"/>
                  </a:lnTo>
                  <a:lnTo>
                    <a:pt x="33" y="127"/>
                  </a:lnTo>
                  <a:lnTo>
                    <a:pt x="25" y="83"/>
                  </a:lnTo>
                  <a:lnTo>
                    <a:pt x="14" y="41"/>
                  </a:lnTo>
                  <a:lnTo>
                    <a:pt x="0" y="0"/>
                  </a:lnTo>
                  <a:lnTo>
                    <a:pt x="1" y="8"/>
                  </a:lnTo>
                  <a:lnTo>
                    <a:pt x="3" y="16"/>
                  </a:lnTo>
                  <a:lnTo>
                    <a:pt x="5" y="26"/>
                  </a:lnTo>
                  <a:lnTo>
                    <a:pt x="6" y="35"/>
                  </a:lnTo>
                  <a:lnTo>
                    <a:pt x="7" y="44"/>
                  </a:lnTo>
                  <a:lnTo>
                    <a:pt x="9" y="52"/>
                  </a:lnTo>
                  <a:lnTo>
                    <a:pt x="10" y="60"/>
                  </a:lnTo>
                  <a:lnTo>
                    <a:pt x="10" y="66"/>
                  </a:lnTo>
                  <a:lnTo>
                    <a:pt x="10" y="71"/>
                  </a:lnTo>
                  <a:lnTo>
                    <a:pt x="9" y="75"/>
                  </a:lnTo>
                  <a:lnTo>
                    <a:pt x="12" y="72"/>
                  </a:lnTo>
                  <a:lnTo>
                    <a:pt x="14" y="91"/>
                  </a:lnTo>
                  <a:lnTo>
                    <a:pt x="15" y="109"/>
                  </a:lnTo>
                  <a:lnTo>
                    <a:pt x="17" y="128"/>
                  </a:lnTo>
                  <a:lnTo>
                    <a:pt x="20" y="146"/>
                  </a:lnTo>
                  <a:lnTo>
                    <a:pt x="22" y="166"/>
                  </a:lnTo>
                  <a:lnTo>
                    <a:pt x="26" y="185"/>
                  </a:lnTo>
                  <a:lnTo>
                    <a:pt x="29" y="203"/>
                  </a:lnTo>
                  <a:lnTo>
                    <a:pt x="31" y="223"/>
                  </a:lnTo>
                  <a:lnTo>
                    <a:pt x="33" y="242"/>
                  </a:lnTo>
                  <a:lnTo>
                    <a:pt x="36" y="261"/>
                  </a:lnTo>
                  <a:lnTo>
                    <a:pt x="33" y="151"/>
                  </a:lnTo>
                  <a:lnTo>
                    <a:pt x="35" y="162"/>
                  </a:lnTo>
                  <a:lnTo>
                    <a:pt x="37" y="175"/>
                  </a:lnTo>
                  <a:lnTo>
                    <a:pt x="38" y="187"/>
                  </a:lnTo>
                  <a:lnTo>
                    <a:pt x="41" y="199"/>
                  </a:lnTo>
                  <a:lnTo>
                    <a:pt x="42" y="213"/>
                  </a:lnTo>
                  <a:lnTo>
                    <a:pt x="43" y="225"/>
                  </a:lnTo>
                  <a:lnTo>
                    <a:pt x="45" y="238"/>
                  </a:lnTo>
                  <a:lnTo>
                    <a:pt x="46" y="251"/>
                  </a:lnTo>
                  <a:lnTo>
                    <a:pt x="45" y="264"/>
                  </a:lnTo>
                  <a:lnTo>
                    <a:pt x="45" y="276"/>
                  </a:lnTo>
                  <a:lnTo>
                    <a:pt x="43" y="276"/>
                  </a:lnTo>
                  <a:lnTo>
                    <a:pt x="43" y="275"/>
                  </a:lnTo>
                  <a:lnTo>
                    <a:pt x="42" y="275"/>
                  </a:lnTo>
                  <a:lnTo>
                    <a:pt x="42" y="274"/>
                  </a:lnTo>
                  <a:lnTo>
                    <a:pt x="42" y="272"/>
                  </a:lnTo>
                  <a:lnTo>
                    <a:pt x="42" y="271"/>
                  </a:lnTo>
                  <a:lnTo>
                    <a:pt x="42" y="270"/>
                  </a:lnTo>
                  <a:lnTo>
                    <a:pt x="42" y="269"/>
                  </a:lnTo>
                  <a:lnTo>
                    <a:pt x="42" y="268"/>
                  </a:lnTo>
                  <a:lnTo>
                    <a:pt x="38" y="280"/>
                  </a:lnTo>
                  <a:lnTo>
                    <a:pt x="42" y="276"/>
                  </a:lnTo>
                  <a:lnTo>
                    <a:pt x="43" y="286"/>
                  </a:lnTo>
                  <a:lnTo>
                    <a:pt x="46" y="296"/>
                  </a:lnTo>
                  <a:lnTo>
                    <a:pt x="47" y="306"/>
                  </a:lnTo>
                  <a:lnTo>
                    <a:pt x="48" y="316"/>
                  </a:lnTo>
                  <a:lnTo>
                    <a:pt x="50" y="327"/>
                  </a:lnTo>
                  <a:lnTo>
                    <a:pt x="51" y="337"/>
                  </a:lnTo>
                  <a:lnTo>
                    <a:pt x="52" y="347"/>
                  </a:lnTo>
                  <a:lnTo>
                    <a:pt x="55" y="357"/>
                  </a:lnTo>
                  <a:lnTo>
                    <a:pt x="56" y="368"/>
                  </a:lnTo>
                  <a:lnTo>
                    <a:pt x="57" y="378"/>
                  </a:lnTo>
                  <a:lnTo>
                    <a:pt x="57" y="376"/>
                  </a:lnTo>
                  <a:lnTo>
                    <a:pt x="57" y="374"/>
                  </a:lnTo>
                  <a:lnTo>
                    <a:pt x="57" y="373"/>
                  </a:lnTo>
                  <a:lnTo>
                    <a:pt x="57" y="371"/>
                  </a:lnTo>
                  <a:lnTo>
                    <a:pt x="57" y="369"/>
                  </a:lnTo>
                  <a:lnTo>
                    <a:pt x="57" y="368"/>
                  </a:lnTo>
                  <a:lnTo>
                    <a:pt x="57" y="366"/>
                  </a:lnTo>
                  <a:lnTo>
                    <a:pt x="57" y="365"/>
                  </a:lnTo>
                  <a:lnTo>
                    <a:pt x="58" y="364"/>
                  </a:lnTo>
                  <a:lnTo>
                    <a:pt x="60" y="363"/>
                  </a:lnTo>
                  <a:lnTo>
                    <a:pt x="62" y="366"/>
                  </a:lnTo>
                  <a:lnTo>
                    <a:pt x="62" y="369"/>
                  </a:lnTo>
                  <a:lnTo>
                    <a:pt x="62" y="373"/>
                  </a:lnTo>
                  <a:lnTo>
                    <a:pt x="62" y="375"/>
                  </a:lnTo>
                  <a:lnTo>
                    <a:pt x="61" y="379"/>
                  </a:lnTo>
                  <a:lnTo>
                    <a:pt x="61" y="381"/>
                  </a:lnTo>
                  <a:lnTo>
                    <a:pt x="60" y="385"/>
                  </a:lnTo>
                  <a:lnTo>
                    <a:pt x="58" y="388"/>
                  </a:lnTo>
                  <a:lnTo>
                    <a:pt x="58" y="391"/>
                  </a:lnTo>
                  <a:lnTo>
                    <a:pt x="60" y="395"/>
                  </a:lnTo>
                  <a:lnTo>
                    <a:pt x="60" y="394"/>
                  </a:lnTo>
                  <a:lnTo>
                    <a:pt x="60" y="391"/>
                  </a:lnTo>
                  <a:lnTo>
                    <a:pt x="60" y="390"/>
                  </a:lnTo>
                  <a:lnTo>
                    <a:pt x="60" y="389"/>
                  </a:lnTo>
                  <a:lnTo>
                    <a:pt x="60" y="388"/>
                  </a:lnTo>
                  <a:lnTo>
                    <a:pt x="60" y="385"/>
                  </a:lnTo>
                  <a:lnTo>
                    <a:pt x="60" y="384"/>
                  </a:lnTo>
                  <a:lnTo>
                    <a:pt x="61" y="383"/>
                  </a:lnTo>
                  <a:lnTo>
                    <a:pt x="62" y="381"/>
                  </a:lnTo>
                  <a:lnTo>
                    <a:pt x="63" y="380"/>
                  </a:lnTo>
                  <a:lnTo>
                    <a:pt x="66" y="396"/>
                  </a:lnTo>
                  <a:lnTo>
                    <a:pt x="68" y="412"/>
                  </a:lnTo>
                  <a:lnTo>
                    <a:pt x="71" y="431"/>
                  </a:lnTo>
                  <a:lnTo>
                    <a:pt x="73" y="448"/>
                  </a:lnTo>
                  <a:lnTo>
                    <a:pt x="77" y="465"/>
                  </a:lnTo>
                  <a:lnTo>
                    <a:pt x="79" y="484"/>
                  </a:lnTo>
                  <a:lnTo>
                    <a:pt x="82" y="501"/>
                  </a:lnTo>
                  <a:lnTo>
                    <a:pt x="83" y="519"/>
                  </a:lnTo>
                  <a:lnTo>
                    <a:pt x="86" y="536"/>
                  </a:lnTo>
                  <a:lnTo>
                    <a:pt x="87" y="552"/>
                  </a:lnTo>
                  <a:lnTo>
                    <a:pt x="89" y="550"/>
                  </a:lnTo>
                  <a:lnTo>
                    <a:pt x="90" y="559"/>
                  </a:lnTo>
                  <a:lnTo>
                    <a:pt x="92" y="569"/>
                  </a:lnTo>
                  <a:lnTo>
                    <a:pt x="93" y="579"/>
                  </a:lnTo>
                  <a:lnTo>
                    <a:pt x="93" y="588"/>
                  </a:lnTo>
                  <a:lnTo>
                    <a:pt x="94" y="598"/>
                  </a:lnTo>
                  <a:lnTo>
                    <a:pt x="95" y="608"/>
                  </a:lnTo>
                  <a:lnTo>
                    <a:pt x="95" y="618"/>
                  </a:lnTo>
                  <a:lnTo>
                    <a:pt x="98" y="627"/>
                  </a:lnTo>
                  <a:lnTo>
                    <a:pt x="99" y="637"/>
                  </a:lnTo>
                  <a:lnTo>
                    <a:pt x="102" y="647"/>
                  </a:lnTo>
                  <a:lnTo>
                    <a:pt x="78" y="407"/>
                  </a:lnTo>
                  <a:lnTo>
                    <a:pt x="78" y="437"/>
                  </a:lnTo>
                  <a:close/>
                  <a:moveTo>
                    <a:pt x="51" y="291"/>
                  </a:moveTo>
                  <a:lnTo>
                    <a:pt x="48" y="291"/>
                  </a:lnTo>
                  <a:lnTo>
                    <a:pt x="48" y="280"/>
                  </a:lnTo>
                  <a:lnTo>
                    <a:pt x="51" y="280"/>
                  </a:lnTo>
                  <a:lnTo>
                    <a:pt x="51" y="291"/>
                  </a:lnTo>
                  <a:close/>
                  <a:moveTo>
                    <a:pt x="81" y="452"/>
                  </a:moveTo>
                  <a:lnTo>
                    <a:pt x="78" y="452"/>
                  </a:lnTo>
                  <a:lnTo>
                    <a:pt x="78" y="439"/>
                  </a:lnTo>
                  <a:lnTo>
                    <a:pt x="81" y="439"/>
                  </a:lnTo>
                  <a:lnTo>
                    <a:pt x="81" y="4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8" name="Freeform 333"/>
            <p:cNvSpPr>
              <a:spLocks/>
            </p:cNvSpPr>
            <p:nvPr/>
          </p:nvSpPr>
          <p:spPr bwMode="auto">
            <a:xfrm>
              <a:off x="2857" y="1967"/>
              <a:ext cx="2" cy="4"/>
            </a:xfrm>
            <a:custGeom>
              <a:avLst/>
              <a:gdLst>
                <a:gd name="T0" fmla="*/ 2 w 3"/>
                <a:gd name="T1" fmla="*/ 0 h 8"/>
                <a:gd name="T2" fmla="*/ 0 w 3"/>
                <a:gd name="T3" fmla="*/ 0 h 8"/>
                <a:gd name="T4" fmla="*/ 0 w 3"/>
                <a:gd name="T5" fmla="*/ 4 h 8"/>
                <a:gd name="T6" fmla="*/ 2 w 3"/>
                <a:gd name="T7" fmla="*/ 4 h 8"/>
                <a:gd name="T8" fmla="*/ 2 w 3"/>
                <a:gd name="T9" fmla="*/ 0 h 8"/>
                <a:gd name="T10" fmla="*/ 2 w 3"/>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3" y="0"/>
                  </a:moveTo>
                  <a:lnTo>
                    <a:pt x="0" y="0"/>
                  </a:lnTo>
                  <a:lnTo>
                    <a:pt x="0" y="8"/>
                  </a:lnTo>
                  <a:lnTo>
                    <a:pt x="3" y="8"/>
                  </a:lnTo>
                  <a:lnTo>
                    <a:pt x="3"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09" name="Freeform 334"/>
            <p:cNvSpPr>
              <a:spLocks/>
            </p:cNvSpPr>
            <p:nvPr/>
          </p:nvSpPr>
          <p:spPr bwMode="auto">
            <a:xfrm>
              <a:off x="2464" y="2075"/>
              <a:ext cx="2" cy="6"/>
            </a:xfrm>
            <a:custGeom>
              <a:avLst/>
              <a:gdLst>
                <a:gd name="T0" fmla="*/ 2 w 5"/>
                <a:gd name="T1" fmla="*/ 5 h 11"/>
                <a:gd name="T2" fmla="*/ 2 w 5"/>
                <a:gd name="T3" fmla="*/ 5 h 11"/>
                <a:gd name="T4" fmla="*/ 2 w 5"/>
                <a:gd name="T5" fmla="*/ 5 h 11"/>
                <a:gd name="T6" fmla="*/ 2 w 5"/>
                <a:gd name="T7" fmla="*/ 4 h 11"/>
                <a:gd name="T8" fmla="*/ 1 w 5"/>
                <a:gd name="T9" fmla="*/ 3 h 11"/>
                <a:gd name="T10" fmla="*/ 1 w 5"/>
                <a:gd name="T11" fmla="*/ 3 h 11"/>
                <a:gd name="T12" fmla="*/ 1 w 5"/>
                <a:gd name="T13" fmla="*/ 2 h 11"/>
                <a:gd name="T14" fmla="*/ 1 w 5"/>
                <a:gd name="T15" fmla="*/ 1 h 11"/>
                <a:gd name="T16" fmla="*/ 0 w 5"/>
                <a:gd name="T17" fmla="*/ 1 h 11"/>
                <a:gd name="T18" fmla="*/ 0 w 5"/>
                <a:gd name="T19" fmla="*/ 1 h 11"/>
                <a:gd name="T20" fmla="*/ 0 w 5"/>
                <a:gd name="T21" fmla="*/ 0 h 11"/>
                <a:gd name="T22" fmla="*/ 0 w 5"/>
                <a:gd name="T23" fmla="*/ 1 h 11"/>
                <a:gd name="T24" fmla="*/ 0 w 5"/>
                <a:gd name="T25" fmla="*/ 3 h 11"/>
                <a:gd name="T26" fmla="*/ 0 w 5"/>
                <a:gd name="T27" fmla="*/ 4 h 11"/>
                <a:gd name="T28" fmla="*/ 0 w 5"/>
                <a:gd name="T29" fmla="*/ 5 h 11"/>
                <a:gd name="T30" fmla="*/ 0 w 5"/>
                <a:gd name="T31" fmla="*/ 5 h 11"/>
                <a:gd name="T32" fmla="*/ 0 w 5"/>
                <a:gd name="T33" fmla="*/ 5 h 11"/>
                <a:gd name="T34" fmla="*/ 1 w 5"/>
                <a:gd name="T35" fmla="*/ 5 h 11"/>
                <a:gd name="T36" fmla="*/ 1 w 5"/>
                <a:gd name="T37" fmla="*/ 5 h 11"/>
                <a:gd name="T38" fmla="*/ 2 w 5"/>
                <a:gd name="T39" fmla="*/ 5 h 11"/>
                <a:gd name="T40" fmla="*/ 2 w 5"/>
                <a:gd name="T41" fmla="*/ 6 h 11"/>
                <a:gd name="T42" fmla="*/ 2 w 5"/>
                <a:gd name="T43" fmla="*/ 6 h 11"/>
                <a:gd name="T44" fmla="*/ 2 w 5"/>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1">
                  <a:moveTo>
                    <a:pt x="5" y="10"/>
                  </a:moveTo>
                  <a:lnTo>
                    <a:pt x="4" y="10"/>
                  </a:lnTo>
                  <a:lnTo>
                    <a:pt x="4" y="9"/>
                  </a:lnTo>
                  <a:lnTo>
                    <a:pt x="4" y="7"/>
                  </a:lnTo>
                  <a:lnTo>
                    <a:pt x="2" y="6"/>
                  </a:lnTo>
                  <a:lnTo>
                    <a:pt x="2" y="5"/>
                  </a:lnTo>
                  <a:lnTo>
                    <a:pt x="2" y="4"/>
                  </a:lnTo>
                  <a:lnTo>
                    <a:pt x="2" y="2"/>
                  </a:lnTo>
                  <a:lnTo>
                    <a:pt x="1" y="2"/>
                  </a:lnTo>
                  <a:lnTo>
                    <a:pt x="1" y="1"/>
                  </a:lnTo>
                  <a:lnTo>
                    <a:pt x="1" y="0"/>
                  </a:lnTo>
                  <a:lnTo>
                    <a:pt x="0" y="2"/>
                  </a:lnTo>
                  <a:lnTo>
                    <a:pt x="0" y="5"/>
                  </a:lnTo>
                  <a:lnTo>
                    <a:pt x="0" y="7"/>
                  </a:lnTo>
                  <a:lnTo>
                    <a:pt x="0" y="9"/>
                  </a:lnTo>
                  <a:lnTo>
                    <a:pt x="1" y="10"/>
                  </a:lnTo>
                  <a:lnTo>
                    <a:pt x="2" y="10"/>
                  </a:lnTo>
                  <a:lnTo>
                    <a:pt x="4" y="10"/>
                  </a:lnTo>
                  <a:lnTo>
                    <a:pt x="5" y="11"/>
                  </a:lnTo>
                  <a:lnTo>
                    <a:pt x="5"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0" name="Freeform 335"/>
            <p:cNvSpPr>
              <a:spLocks/>
            </p:cNvSpPr>
            <p:nvPr/>
          </p:nvSpPr>
          <p:spPr bwMode="auto">
            <a:xfrm>
              <a:off x="2467" y="2102"/>
              <a:ext cx="1" cy="1"/>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0 h 3"/>
                <a:gd name="T18" fmla="*/ 0 w 1"/>
                <a:gd name="T19" fmla="*/ 0 h 3"/>
                <a:gd name="T20" fmla="*/ 0 w 1"/>
                <a:gd name="T21" fmla="*/ 0 h 3"/>
                <a:gd name="T22" fmla="*/ 0 w 1"/>
                <a:gd name="T23" fmla="*/ 0 h 3"/>
                <a:gd name="T24" fmla="*/ 0 w 1"/>
                <a:gd name="T25" fmla="*/ 0 h 3"/>
                <a:gd name="T26" fmla="*/ 0 w 1"/>
                <a:gd name="T27" fmla="*/ 1 h 3"/>
                <a:gd name="T28" fmla="*/ 0 w 1"/>
                <a:gd name="T29" fmla="*/ 1 h 3"/>
                <a:gd name="T30" fmla="*/ 0 w 1"/>
                <a:gd name="T31" fmla="*/ 1 h 3"/>
                <a:gd name="T32" fmla="*/ 0 w 1"/>
                <a:gd name="T33" fmla="*/ 1 h 3"/>
                <a:gd name="T34" fmla="*/ 0 w 1"/>
                <a:gd name="T35" fmla="*/ 1 h 3"/>
                <a:gd name="T36" fmla="*/ 0 w 1"/>
                <a:gd name="T37" fmla="*/ 1 h 3"/>
                <a:gd name="T38" fmla="*/ 0 w 1"/>
                <a:gd name="T39" fmla="*/ 1 h 3"/>
                <a:gd name="T40" fmla="*/ 0 w 1"/>
                <a:gd name="T41" fmla="*/ 1 h 3"/>
                <a:gd name="T42" fmla="*/ 0 w 1"/>
                <a:gd name="T43" fmla="*/ 1 h 3"/>
                <a:gd name="T44" fmla="*/ 0 w 1"/>
                <a:gd name="T45" fmla="*/ 1 h 3"/>
                <a:gd name="T46" fmla="*/ 0 w 1"/>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2"/>
                  </a:moveTo>
                  <a:lnTo>
                    <a:pt x="0" y="3"/>
                  </a:lnTo>
                  <a:lnTo>
                    <a:pt x="0" y="2"/>
                  </a:lnTo>
                  <a:lnTo>
                    <a:pt x="0" y="0"/>
                  </a:lnTo>
                  <a:lnTo>
                    <a:pt x="0" y="2"/>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1" name="Freeform 336"/>
            <p:cNvSpPr>
              <a:spLocks/>
            </p:cNvSpPr>
            <p:nvPr/>
          </p:nvSpPr>
          <p:spPr bwMode="auto">
            <a:xfrm>
              <a:off x="2459" y="2103"/>
              <a:ext cx="8" cy="80"/>
            </a:xfrm>
            <a:custGeom>
              <a:avLst/>
              <a:gdLst>
                <a:gd name="T0" fmla="*/ 7 w 16"/>
                <a:gd name="T1" fmla="*/ 5 h 159"/>
                <a:gd name="T2" fmla="*/ 6 w 16"/>
                <a:gd name="T3" fmla="*/ 12 h 159"/>
                <a:gd name="T4" fmla="*/ 5 w 16"/>
                <a:gd name="T5" fmla="*/ 20 h 159"/>
                <a:gd name="T6" fmla="*/ 5 w 16"/>
                <a:gd name="T7" fmla="*/ 27 h 159"/>
                <a:gd name="T8" fmla="*/ 3 w 16"/>
                <a:gd name="T9" fmla="*/ 35 h 159"/>
                <a:gd name="T10" fmla="*/ 2 w 16"/>
                <a:gd name="T11" fmla="*/ 43 h 159"/>
                <a:gd name="T12" fmla="*/ 2 w 16"/>
                <a:gd name="T13" fmla="*/ 50 h 159"/>
                <a:gd name="T14" fmla="*/ 1 w 16"/>
                <a:gd name="T15" fmla="*/ 58 h 159"/>
                <a:gd name="T16" fmla="*/ 0 w 16"/>
                <a:gd name="T17" fmla="*/ 66 h 159"/>
                <a:gd name="T18" fmla="*/ 0 w 16"/>
                <a:gd name="T19" fmla="*/ 73 h 159"/>
                <a:gd name="T20" fmla="*/ 1 w 16"/>
                <a:gd name="T21" fmla="*/ 80 h 159"/>
                <a:gd name="T22" fmla="*/ 2 w 16"/>
                <a:gd name="T23" fmla="*/ 72 h 159"/>
                <a:gd name="T24" fmla="*/ 2 w 16"/>
                <a:gd name="T25" fmla="*/ 64 h 159"/>
                <a:gd name="T26" fmla="*/ 2 w 16"/>
                <a:gd name="T27" fmla="*/ 56 h 159"/>
                <a:gd name="T28" fmla="*/ 3 w 16"/>
                <a:gd name="T29" fmla="*/ 48 h 159"/>
                <a:gd name="T30" fmla="*/ 4 w 16"/>
                <a:gd name="T31" fmla="*/ 40 h 159"/>
                <a:gd name="T32" fmla="*/ 5 w 16"/>
                <a:gd name="T33" fmla="*/ 32 h 159"/>
                <a:gd name="T34" fmla="*/ 5 w 16"/>
                <a:gd name="T35" fmla="*/ 24 h 159"/>
                <a:gd name="T36" fmla="*/ 6 w 16"/>
                <a:gd name="T37" fmla="*/ 16 h 159"/>
                <a:gd name="T38" fmla="*/ 7 w 16"/>
                <a:gd name="T39" fmla="*/ 8 h 159"/>
                <a:gd name="T40" fmla="*/ 8 w 16"/>
                <a:gd name="T41" fmla="*/ 0 h 159"/>
                <a:gd name="T42" fmla="*/ 4 w 16"/>
                <a:gd name="T43" fmla="*/ 1 h 159"/>
                <a:gd name="T44" fmla="*/ 7 w 16"/>
                <a:gd name="T45" fmla="*/ 5 h 159"/>
                <a:gd name="T46" fmla="*/ 7 w 16"/>
                <a:gd name="T47" fmla="*/ 5 h 1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159">
                  <a:moveTo>
                    <a:pt x="14" y="9"/>
                  </a:moveTo>
                  <a:lnTo>
                    <a:pt x="12" y="23"/>
                  </a:lnTo>
                  <a:lnTo>
                    <a:pt x="10" y="39"/>
                  </a:lnTo>
                  <a:lnTo>
                    <a:pt x="9" y="54"/>
                  </a:lnTo>
                  <a:lnTo>
                    <a:pt x="6" y="70"/>
                  </a:lnTo>
                  <a:lnTo>
                    <a:pt x="4" y="85"/>
                  </a:lnTo>
                  <a:lnTo>
                    <a:pt x="3" y="100"/>
                  </a:lnTo>
                  <a:lnTo>
                    <a:pt x="1" y="116"/>
                  </a:lnTo>
                  <a:lnTo>
                    <a:pt x="0" y="131"/>
                  </a:lnTo>
                  <a:lnTo>
                    <a:pt x="0" y="145"/>
                  </a:lnTo>
                  <a:lnTo>
                    <a:pt x="1" y="159"/>
                  </a:lnTo>
                  <a:lnTo>
                    <a:pt x="3" y="143"/>
                  </a:lnTo>
                  <a:lnTo>
                    <a:pt x="3" y="127"/>
                  </a:lnTo>
                  <a:lnTo>
                    <a:pt x="4" y="111"/>
                  </a:lnTo>
                  <a:lnTo>
                    <a:pt x="5" y="96"/>
                  </a:lnTo>
                  <a:lnTo>
                    <a:pt x="8" y="80"/>
                  </a:lnTo>
                  <a:lnTo>
                    <a:pt x="9" y="64"/>
                  </a:lnTo>
                  <a:lnTo>
                    <a:pt x="10" y="48"/>
                  </a:lnTo>
                  <a:lnTo>
                    <a:pt x="12" y="32"/>
                  </a:lnTo>
                  <a:lnTo>
                    <a:pt x="14" y="16"/>
                  </a:lnTo>
                  <a:lnTo>
                    <a:pt x="16" y="0"/>
                  </a:lnTo>
                  <a:lnTo>
                    <a:pt x="8" y="2"/>
                  </a:lnTo>
                  <a:lnTo>
                    <a:pt x="14" y="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2" name="Freeform 337"/>
            <p:cNvSpPr>
              <a:spLocks/>
            </p:cNvSpPr>
            <p:nvPr/>
          </p:nvSpPr>
          <p:spPr bwMode="auto">
            <a:xfrm>
              <a:off x="2463" y="1992"/>
              <a:ext cx="11" cy="110"/>
            </a:xfrm>
            <a:custGeom>
              <a:avLst/>
              <a:gdLst>
                <a:gd name="T0" fmla="*/ 9 w 22"/>
                <a:gd name="T1" fmla="*/ 6 h 221"/>
                <a:gd name="T2" fmla="*/ 8 w 22"/>
                <a:gd name="T3" fmla="*/ 16 h 221"/>
                <a:gd name="T4" fmla="*/ 7 w 22"/>
                <a:gd name="T5" fmla="*/ 26 h 221"/>
                <a:gd name="T6" fmla="*/ 6 w 22"/>
                <a:gd name="T7" fmla="*/ 36 h 221"/>
                <a:gd name="T8" fmla="*/ 6 w 22"/>
                <a:gd name="T9" fmla="*/ 47 h 221"/>
                <a:gd name="T10" fmla="*/ 6 w 22"/>
                <a:gd name="T11" fmla="*/ 54 h 221"/>
                <a:gd name="T12" fmla="*/ 6 w 22"/>
                <a:gd name="T13" fmla="*/ 59 h 221"/>
                <a:gd name="T14" fmla="*/ 6 w 22"/>
                <a:gd name="T15" fmla="*/ 63 h 221"/>
                <a:gd name="T16" fmla="*/ 6 w 22"/>
                <a:gd name="T17" fmla="*/ 68 h 221"/>
                <a:gd name="T18" fmla="*/ 6 w 22"/>
                <a:gd name="T19" fmla="*/ 73 h 221"/>
                <a:gd name="T20" fmla="*/ 3 w 22"/>
                <a:gd name="T21" fmla="*/ 73 h 221"/>
                <a:gd name="T22" fmla="*/ 3 w 22"/>
                <a:gd name="T23" fmla="*/ 76 h 221"/>
                <a:gd name="T24" fmla="*/ 4 w 22"/>
                <a:gd name="T25" fmla="*/ 80 h 221"/>
                <a:gd name="T26" fmla="*/ 6 w 22"/>
                <a:gd name="T27" fmla="*/ 83 h 221"/>
                <a:gd name="T28" fmla="*/ 6 w 22"/>
                <a:gd name="T29" fmla="*/ 86 h 221"/>
                <a:gd name="T30" fmla="*/ 4 w 22"/>
                <a:gd name="T31" fmla="*/ 89 h 221"/>
                <a:gd name="T32" fmla="*/ 5 w 22"/>
                <a:gd name="T33" fmla="*/ 89 h 221"/>
                <a:gd name="T34" fmla="*/ 5 w 22"/>
                <a:gd name="T35" fmla="*/ 90 h 221"/>
                <a:gd name="T36" fmla="*/ 5 w 22"/>
                <a:gd name="T37" fmla="*/ 91 h 221"/>
                <a:gd name="T38" fmla="*/ 5 w 22"/>
                <a:gd name="T39" fmla="*/ 92 h 221"/>
                <a:gd name="T40" fmla="*/ 4 w 22"/>
                <a:gd name="T41" fmla="*/ 94 h 221"/>
                <a:gd name="T42" fmla="*/ 4 w 22"/>
                <a:gd name="T43" fmla="*/ 96 h 221"/>
                <a:gd name="T44" fmla="*/ 4 w 22"/>
                <a:gd name="T45" fmla="*/ 98 h 221"/>
                <a:gd name="T46" fmla="*/ 4 w 22"/>
                <a:gd name="T47" fmla="*/ 100 h 221"/>
                <a:gd name="T48" fmla="*/ 2 w 22"/>
                <a:gd name="T49" fmla="*/ 101 h 221"/>
                <a:gd name="T50" fmla="*/ 0 w 22"/>
                <a:gd name="T51" fmla="*/ 101 h 221"/>
                <a:gd name="T52" fmla="*/ 1 w 22"/>
                <a:gd name="T53" fmla="*/ 103 h 221"/>
                <a:gd name="T54" fmla="*/ 2 w 22"/>
                <a:gd name="T55" fmla="*/ 104 h 221"/>
                <a:gd name="T56" fmla="*/ 3 w 22"/>
                <a:gd name="T57" fmla="*/ 106 h 221"/>
                <a:gd name="T58" fmla="*/ 4 w 22"/>
                <a:gd name="T59" fmla="*/ 109 h 221"/>
                <a:gd name="T60" fmla="*/ 4 w 22"/>
                <a:gd name="T61" fmla="*/ 110 h 221"/>
                <a:gd name="T62" fmla="*/ 7 w 22"/>
                <a:gd name="T63" fmla="*/ 89 h 221"/>
                <a:gd name="T64" fmla="*/ 9 w 22"/>
                <a:gd name="T65" fmla="*/ 67 h 221"/>
                <a:gd name="T66" fmla="*/ 10 w 22"/>
                <a:gd name="T67" fmla="*/ 45 h 221"/>
                <a:gd name="T68" fmla="*/ 11 w 22"/>
                <a:gd name="T69" fmla="*/ 23 h 221"/>
                <a:gd name="T70" fmla="*/ 11 w 22"/>
                <a:gd name="T71" fmla="*/ 0 h 221"/>
                <a:gd name="T72" fmla="*/ 10 w 22"/>
                <a:gd name="T73" fmla="*/ 0 h 2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21">
                  <a:moveTo>
                    <a:pt x="19" y="0"/>
                  </a:moveTo>
                  <a:lnTo>
                    <a:pt x="18" y="12"/>
                  </a:lnTo>
                  <a:lnTo>
                    <a:pt x="17" y="22"/>
                  </a:lnTo>
                  <a:lnTo>
                    <a:pt x="16" y="33"/>
                  </a:lnTo>
                  <a:lnTo>
                    <a:pt x="14" y="43"/>
                  </a:lnTo>
                  <a:lnTo>
                    <a:pt x="13" y="53"/>
                  </a:lnTo>
                  <a:lnTo>
                    <a:pt x="12" y="63"/>
                  </a:lnTo>
                  <a:lnTo>
                    <a:pt x="12" y="73"/>
                  </a:lnTo>
                  <a:lnTo>
                    <a:pt x="11" y="84"/>
                  </a:lnTo>
                  <a:lnTo>
                    <a:pt x="11" y="94"/>
                  </a:lnTo>
                  <a:lnTo>
                    <a:pt x="12" y="105"/>
                  </a:lnTo>
                  <a:lnTo>
                    <a:pt x="12" y="109"/>
                  </a:lnTo>
                  <a:lnTo>
                    <a:pt x="12" y="114"/>
                  </a:lnTo>
                  <a:lnTo>
                    <a:pt x="11" y="119"/>
                  </a:lnTo>
                  <a:lnTo>
                    <a:pt x="11" y="122"/>
                  </a:lnTo>
                  <a:lnTo>
                    <a:pt x="12" y="127"/>
                  </a:lnTo>
                  <a:lnTo>
                    <a:pt x="12" y="132"/>
                  </a:lnTo>
                  <a:lnTo>
                    <a:pt x="12" y="137"/>
                  </a:lnTo>
                  <a:lnTo>
                    <a:pt x="12" y="142"/>
                  </a:lnTo>
                  <a:lnTo>
                    <a:pt x="12" y="147"/>
                  </a:lnTo>
                  <a:lnTo>
                    <a:pt x="12" y="152"/>
                  </a:lnTo>
                  <a:lnTo>
                    <a:pt x="6" y="146"/>
                  </a:lnTo>
                  <a:lnTo>
                    <a:pt x="6" y="150"/>
                  </a:lnTo>
                  <a:lnTo>
                    <a:pt x="6" y="152"/>
                  </a:lnTo>
                  <a:lnTo>
                    <a:pt x="7" y="156"/>
                  </a:lnTo>
                  <a:lnTo>
                    <a:pt x="8" y="160"/>
                  </a:lnTo>
                  <a:lnTo>
                    <a:pt x="9" y="162"/>
                  </a:lnTo>
                  <a:lnTo>
                    <a:pt x="11" y="166"/>
                  </a:lnTo>
                  <a:lnTo>
                    <a:pt x="12" y="168"/>
                  </a:lnTo>
                  <a:lnTo>
                    <a:pt x="12" y="172"/>
                  </a:lnTo>
                  <a:lnTo>
                    <a:pt x="11" y="176"/>
                  </a:lnTo>
                  <a:lnTo>
                    <a:pt x="8" y="178"/>
                  </a:lnTo>
                  <a:lnTo>
                    <a:pt x="8" y="179"/>
                  </a:lnTo>
                  <a:lnTo>
                    <a:pt x="9" y="179"/>
                  </a:lnTo>
                  <a:lnTo>
                    <a:pt x="9" y="181"/>
                  </a:lnTo>
                  <a:lnTo>
                    <a:pt x="9" y="182"/>
                  </a:lnTo>
                  <a:lnTo>
                    <a:pt x="9" y="183"/>
                  </a:lnTo>
                  <a:lnTo>
                    <a:pt x="9" y="184"/>
                  </a:lnTo>
                  <a:lnTo>
                    <a:pt x="8" y="187"/>
                  </a:lnTo>
                  <a:lnTo>
                    <a:pt x="8" y="188"/>
                  </a:lnTo>
                  <a:lnTo>
                    <a:pt x="8" y="190"/>
                  </a:lnTo>
                  <a:lnTo>
                    <a:pt x="8" y="192"/>
                  </a:lnTo>
                  <a:lnTo>
                    <a:pt x="8" y="194"/>
                  </a:lnTo>
                  <a:lnTo>
                    <a:pt x="8" y="197"/>
                  </a:lnTo>
                  <a:lnTo>
                    <a:pt x="8" y="199"/>
                  </a:lnTo>
                  <a:lnTo>
                    <a:pt x="7" y="200"/>
                  </a:lnTo>
                  <a:lnTo>
                    <a:pt x="6" y="203"/>
                  </a:lnTo>
                  <a:lnTo>
                    <a:pt x="4" y="203"/>
                  </a:lnTo>
                  <a:lnTo>
                    <a:pt x="2" y="203"/>
                  </a:lnTo>
                  <a:lnTo>
                    <a:pt x="0" y="203"/>
                  </a:lnTo>
                  <a:lnTo>
                    <a:pt x="1" y="204"/>
                  </a:lnTo>
                  <a:lnTo>
                    <a:pt x="2" y="207"/>
                  </a:lnTo>
                  <a:lnTo>
                    <a:pt x="3" y="208"/>
                  </a:lnTo>
                  <a:lnTo>
                    <a:pt x="3" y="209"/>
                  </a:lnTo>
                  <a:lnTo>
                    <a:pt x="4" y="212"/>
                  </a:lnTo>
                  <a:lnTo>
                    <a:pt x="6" y="213"/>
                  </a:lnTo>
                  <a:lnTo>
                    <a:pt x="7" y="215"/>
                  </a:lnTo>
                  <a:lnTo>
                    <a:pt x="7" y="218"/>
                  </a:lnTo>
                  <a:lnTo>
                    <a:pt x="8" y="219"/>
                  </a:lnTo>
                  <a:lnTo>
                    <a:pt x="8" y="221"/>
                  </a:lnTo>
                  <a:lnTo>
                    <a:pt x="11" y="199"/>
                  </a:lnTo>
                  <a:lnTo>
                    <a:pt x="13" y="178"/>
                  </a:lnTo>
                  <a:lnTo>
                    <a:pt x="14" y="156"/>
                  </a:lnTo>
                  <a:lnTo>
                    <a:pt x="17" y="134"/>
                  </a:lnTo>
                  <a:lnTo>
                    <a:pt x="18" y="111"/>
                  </a:lnTo>
                  <a:lnTo>
                    <a:pt x="19" y="90"/>
                  </a:lnTo>
                  <a:lnTo>
                    <a:pt x="21" y="68"/>
                  </a:lnTo>
                  <a:lnTo>
                    <a:pt x="22" y="46"/>
                  </a:lnTo>
                  <a:lnTo>
                    <a:pt x="21" y="24"/>
                  </a:lnTo>
                  <a:lnTo>
                    <a:pt x="21" y="1"/>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3" name="Freeform 338"/>
            <p:cNvSpPr>
              <a:spLocks/>
            </p:cNvSpPr>
            <p:nvPr/>
          </p:nvSpPr>
          <p:spPr bwMode="auto">
            <a:xfrm>
              <a:off x="2466" y="2080"/>
              <a:ext cx="1" cy="1"/>
            </a:xfrm>
            <a:custGeom>
              <a:avLst/>
              <a:gdLst>
                <a:gd name="T0" fmla="*/ 0 w 1"/>
                <a:gd name="T1" fmla="*/ 0 h 2"/>
                <a:gd name="T2" fmla="*/ 0 w 1"/>
                <a:gd name="T3" fmla="*/ 1 h 2"/>
                <a:gd name="T4" fmla="*/ 0 w 1"/>
                <a:gd name="T5" fmla="*/ 1 h 2"/>
                <a:gd name="T6" fmla="*/ 0 w 1"/>
                <a:gd name="T7" fmla="*/ 1 h 2"/>
                <a:gd name="T8" fmla="*/ 0 w 1"/>
                <a:gd name="T9" fmla="*/ 1 h 2"/>
                <a:gd name="T10" fmla="*/ 0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1 h 2"/>
                <a:gd name="T52" fmla="*/ 1 w 1"/>
                <a:gd name="T53" fmla="*/ 1 h 2"/>
                <a:gd name="T54" fmla="*/ 0 w 1"/>
                <a:gd name="T55" fmla="*/ 1 h 2"/>
                <a:gd name="T56" fmla="*/ 0 w 1"/>
                <a:gd name="T57" fmla="*/ 1 h 2"/>
                <a:gd name="T58" fmla="*/ 0 w 1"/>
                <a:gd name="T59" fmla="*/ 1 h 2"/>
                <a:gd name="T60" fmla="*/ 0 w 1"/>
                <a:gd name="T61" fmla="*/ 1 h 2"/>
                <a:gd name="T62" fmla="*/ 0 w 1"/>
                <a:gd name="T63" fmla="*/ 1 h 2"/>
                <a:gd name="T64" fmla="*/ 0 w 1"/>
                <a:gd name="T65" fmla="*/ 0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0"/>
                  </a:moveTo>
                  <a:lnTo>
                    <a:pt x="0" y="1"/>
                  </a:lnTo>
                  <a:lnTo>
                    <a:pt x="1" y="1"/>
                  </a:lnTo>
                  <a:lnTo>
                    <a:pt x="1" y="2"/>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4" name="Freeform 339"/>
            <p:cNvSpPr>
              <a:spLocks/>
            </p:cNvSpPr>
            <p:nvPr/>
          </p:nvSpPr>
          <p:spPr bwMode="auto">
            <a:xfrm>
              <a:off x="2802" y="2004"/>
              <a:ext cx="22" cy="98"/>
            </a:xfrm>
            <a:custGeom>
              <a:avLst/>
              <a:gdLst>
                <a:gd name="T0" fmla="*/ 20 w 45"/>
                <a:gd name="T1" fmla="*/ 8 h 195"/>
                <a:gd name="T2" fmla="*/ 17 w 45"/>
                <a:gd name="T3" fmla="*/ 12 h 195"/>
                <a:gd name="T4" fmla="*/ 15 w 45"/>
                <a:gd name="T5" fmla="*/ 11 h 195"/>
                <a:gd name="T6" fmla="*/ 14 w 45"/>
                <a:gd name="T7" fmla="*/ 6 h 195"/>
                <a:gd name="T8" fmla="*/ 13 w 45"/>
                <a:gd name="T9" fmla="*/ 2 h 195"/>
                <a:gd name="T10" fmla="*/ 12 w 45"/>
                <a:gd name="T11" fmla="*/ 0 h 195"/>
                <a:gd name="T12" fmla="*/ 10 w 45"/>
                <a:gd name="T13" fmla="*/ 12 h 195"/>
                <a:gd name="T14" fmla="*/ 8 w 45"/>
                <a:gd name="T15" fmla="*/ 21 h 195"/>
                <a:gd name="T16" fmla="*/ 6 w 45"/>
                <a:gd name="T17" fmla="*/ 29 h 195"/>
                <a:gd name="T18" fmla="*/ 4 w 45"/>
                <a:gd name="T19" fmla="*/ 38 h 195"/>
                <a:gd name="T20" fmla="*/ 2 w 45"/>
                <a:gd name="T21" fmla="*/ 45 h 195"/>
                <a:gd name="T22" fmla="*/ 2 w 45"/>
                <a:gd name="T23" fmla="*/ 47 h 195"/>
                <a:gd name="T24" fmla="*/ 1 w 45"/>
                <a:gd name="T25" fmla="*/ 47 h 195"/>
                <a:gd name="T26" fmla="*/ 0 w 45"/>
                <a:gd name="T27" fmla="*/ 46 h 195"/>
                <a:gd name="T28" fmla="*/ 0 w 45"/>
                <a:gd name="T29" fmla="*/ 45 h 195"/>
                <a:gd name="T30" fmla="*/ 0 w 45"/>
                <a:gd name="T31" fmla="*/ 45 h 195"/>
                <a:gd name="T32" fmla="*/ 3 w 45"/>
                <a:gd name="T33" fmla="*/ 98 h 195"/>
                <a:gd name="T34" fmla="*/ 5 w 45"/>
                <a:gd name="T35" fmla="*/ 94 h 195"/>
                <a:gd name="T36" fmla="*/ 7 w 45"/>
                <a:gd name="T37" fmla="*/ 90 h 195"/>
                <a:gd name="T38" fmla="*/ 9 w 45"/>
                <a:gd name="T39" fmla="*/ 87 h 195"/>
                <a:gd name="T40" fmla="*/ 10 w 45"/>
                <a:gd name="T41" fmla="*/ 83 h 195"/>
                <a:gd name="T42" fmla="*/ 10 w 45"/>
                <a:gd name="T43" fmla="*/ 79 h 195"/>
                <a:gd name="T44" fmla="*/ 17 w 45"/>
                <a:gd name="T45" fmla="*/ 69 h 195"/>
                <a:gd name="T46" fmla="*/ 20 w 45"/>
                <a:gd name="T47" fmla="*/ 58 h 195"/>
                <a:gd name="T48" fmla="*/ 21 w 45"/>
                <a:gd name="T49" fmla="*/ 45 h 195"/>
                <a:gd name="T50" fmla="*/ 21 w 45"/>
                <a:gd name="T51" fmla="*/ 33 h 195"/>
                <a:gd name="T52" fmla="*/ 21 w 45"/>
                <a:gd name="T53" fmla="*/ 22 h 195"/>
                <a:gd name="T54" fmla="*/ 22 w 45"/>
                <a:gd name="T55" fmla="*/ 18 h 195"/>
                <a:gd name="T56" fmla="*/ 22 w 45"/>
                <a:gd name="T57" fmla="*/ 14 h 195"/>
                <a:gd name="T58" fmla="*/ 21 w 45"/>
                <a:gd name="T59" fmla="*/ 11 h 195"/>
                <a:gd name="T60" fmla="*/ 20 w 45"/>
                <a:gd name="T61" fmla="*/ 8 h 195"/>
                <a:gd name="T62" fmla="*/ 20 w 45"/>
                <a:gd name="T63" fmla="*/ 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5" h="195">
                  <a:moveTo>
                    <a:pt x="40" y="6"/>
                  </a:moveTo>
                  <a:lnTo>
                    <a:pt x="40" y="15"/>
                  </a:lnTo>
                  <a:lnTo>
                    <a:pt x="36" y="21"/>
                  </a:lnTo>
                  <a:lnTo>
                    <a:pt x="34" y="23"/>
                  </a:lnTo>
                  <a:lnTo>
                    <a:pt x="31" y="23"/>
                  </a:lnTo>
                  <a:lnTo>
                    <a:pt x="30" y="21"/>
                  </a:lnTo>
                  <a:lnTo>
                    <a:pt x="29" y="17"/>
                  </a:lnTo>
                  <a:lnTo>
                    <a:pt x="29" y="12"/>
                  </a:lnTo>
                  <a:lnTo>
                    <a:pt x="28" y="7"/>
                  </a:lnTo>
                  <a:lnTo>
                    <a:pt x="26" y="3"/>
                  </a:lnTo>
                  <a:lnTo>
                    <a:pt x="26" y="1"/>
                  </a:lnTo>
                  <a:lnTo>
                    <a:pt x="25" y="0"/>
                  </a:lnTo>
                  <a:lnTo>
                    <a:pt x="21" y="15"/>
                  </a:lnTo>
                  <a:lnTo>
                    <a:pt x="20" y="23"/>
                  </a:lnTo>
                  <a:lnTo>
                    <a:pt x="19" y="32"/>
                  </a:lnTo>
                  <a:lnTo>
                    <a:pt x="16" y="41"/>
                  </a:lnTo>
                  <a:lnTo>
                    <a:pt x="15" y="49"/>
                  </a:lnTo>
                  <a:lnTo>
                    <a:pt x="13" y="58"/>
                  </a:lnTo>
                  <a:lnTo>
                    <a:pt x="11" y="67"/>
                  </a:lnTo>
                  <a:lnTo>
                    <a:pt x="9" y="75"/>
                  </a:lnTo>
                  <a:lnTo>
                    <a:pt x="8" y="83"/>
                  </a:lnTo>
                  <a:lnTo>
                    <a:pt x="5" y="89"/>
                  </a:lnTo>
                  <a:lnTo>
                    <a:pt x="4" y="95"/>
                  </a:lnTo>
                  <a:lnTo>
                    <a:pt x="4" y="94"/>
                  </a:lnTo>
                  <a:lnTo>
                    <a:pt x="3" y="94"/>
                  </a:lnTo>
                  <a:lnTo>
                    <a:pt x="3" y="93"/>
                  </a:lnTo>
                  <a:lnTo>
                    <a:pt x="1" y="93"/>
                  </a:lnTo>
                  <a:lnTo>
                    <a:pt x="1" y="91"/>
                  </a:lnTo>
                  <a:lnTo>
                    <a:pt x="0" y="90"/>
                  </a:lnTo>
                  <a:lnTo>
                    <a:pt x="0" y="89"/>
                  </a:lnTo>
                  <a:lnTo>
                    <a:pt x="6" y="195"/>
                  </a:lnTo>
                  <a:lnTo>
                    <a:pt x="8" y="191"/>
                  </a:lnTo>
                  <a:lnTo>
                    <a:pt x="10" y="188"/>
                  </a:lnTo>
                  <a:lnTo>
                    <a:pt x="13" y="184"/>
                  </a:lnTo>
                  <a:lnTo>
                    <a:pt x="14" y="180"/>
                  </a:lnTo>
                  <a:lnTo>
                    <a:pt x="15" y="177"/>
                  </a:lnTo>
                  <a:lnTo>
                    <a:pt x="18" y="173"/>
                  </a:lnTo>
                  <a:lnTo>
                    <a:pt x="19" y="169"/>
                  </a:lnTo>
                  <a:lnTo>
                    <a:pt x="20" y="165"/>
                  </a:lnTo>
                  <a:lnTo>
                    <a:pt x="20" y="161"/>
                  </a:lnTo>
                  <a:lnTo>
                    <a:pt x="21" y="157"/>
                  </a:lnTo>
                  <a:lnTo>
                    <a:pt x="29" y="148"/>
                  </a:lnTo>
                  <a:lnTo>
                    <a:pt x="35" y="138"/>
                  </a:lnTo>
                  <a:lnTo>
                    <a:pt x="39" y="127"/>
                  </a:lnTo>
                  <a:lnTo>
                    <a:pt x="41" y="115"/>
                  </a:lnTo>
                  <a:lnTo>
                    <a:pt x="42" y="102"/>
                  </a:lnTo>
                  <a:lnTo>
                    <a:pt x="42" y="90"/>
                  </a:lnTo>
                  <a:lnTo>
                    <a:pt x="42" y="78"/>
                  </a:lnTo>
                  <a:lnTo>
                    <a:pt x="42" y="65"/>
                  </a:lnTo>
                  <a:lnTo>
                    <a:pt x="42" y="54"/>
                  </a:lnTo>
                  <a:lnTo>
                    <a:pt x="42" y="44"/>
                  </a:lnTo>
                  <a:lnTo>
                    <a:pt x="44" y="39"/>
                  </a:lnTo>
                  <a:lnTo>
                    <a:pt x="45" y="36"/>
                  </a:lnTo>
                  <a:lnTo>
                    <a:pt x="45" y="32"/>
                  </a:lnTo>
                  <a:lnTo>
                    <a:pt x="45" y="28"/>
                  </a:lnTo>
                  <a:lnTo>
                    <a:pt x="44" y="24"/>
                  </a:lnTo>
                  <a:lnTo>
                    <a:pt x="42" y="22"/>
                  </a:lnTo>
                  <a:lnTo>
                    <a:pt x="41" y="18"/>
                  </a:lnTo>
                  <a:lnTo>
                    <a:pt x="41" y="15"/>
                  </a:lnTo>
                  <a:lnTo>
                    <a:pt x="40" y="11"/>
                  </a:lnTo>
                  <a:lnTo>
                    <a:pt x="4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5" name="Freeform 340"/>
            <p:cNvSpPr>
              <a:spLocks/>
            </p:cNvSpPr>
            <p:nvPr/>
          </p:nvSpPr>
          <p:spPr bwMode="auto">
            <a:xfrm>
              <a:off x="2878" y="2008"/>
              <a:ext cx="1" cy="2"/>
            </a:xfrm>
            <a:custGeom>
              <a:avLst/>
              <a:gdLst>
                <a:gd name="T0" fmla="*/ 0 w 1"/>
                <a:gd name="T1" fmla="*/ 2 h 4"/>
                <a:gd name="T2" fmla="*/ 0 w 1"/>
                <a:gd name="T3" fmla="*/ 0 h 4"/>
                <a:gd name="T4" fmla="*/ 0 w 1"/>
                <a:gd name="T5" fmla="*/ 0 h 4"/>
                <a:gd name="T6" fmla="*/ 0 w 1"/>
                <a:gd name="T7" fmla="*/ 1 h 4"/>
                <a:gd name="T8" fmla="*/ 0 w 1"/>
                <a:gd name="T9" fmla="*/ 1 h 4"/>
                <a:gd name="T10" fmla="*/ 0 w 1"/>
                <a:gd name="T11" fmla="*/ 1 h 4"/>
                <a:gd name="T12" fmla="*/ 0 w 1"/>
                <a:gd name="T13" fmla="*/ 2 h 4"/>
                <a:gd name="T14" fmla="*/ 0 w 1"/>
                <a:gd name="T15" fmla="*/ 2 h 4"/>
                <a:gd name="T16" fmla="*/ 0 w 1"/>
                <a:gd name="T17" fmla="*/ 2 h 4"/>
                <a:gd name="T18" fmla="*/ 0 w 1"/>
                <a:gd name="T19" fmla="*/ 2 h 4"/>
                <a:gd name="T20" fmla="*/ 0 w 1"/>
                <a:gd name="T21" fmla="*/ 2 h 4"/>
                <a:gd name="T22" fmla="*/ 1 w 1"/>
                <a:gd name="T23" fmla="*/ 2 h 4"/>
                <a:gd name="T24" fmla="*/ 1 w 1"/>
                <a:gd name="T25" fmla="*/ 2 h 4"/>
                <a:gd name="T26" fmla="*/ 0 w 1"/>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4">
                  <a:moveTo>
                    <a:pt x="0" y="4"/>
                  </a:moveTo>
                  <a:lnTo>
                    <a:pt x="0" y="0"/>
                  </a:lnTo>
                  <a:lnTo>
                    <a:pt x="0" y="2"/>
                  </a:lnTo>
                  <a:lnTo>
                    <a:pt x="0" y="3"/>
                  </a:lnTo>
                  <a:lnTo>
                    <a:pt x="0" y="4"/>
                  </a:lnTo>
                  <a:lnTo>
                    <a:pt x="1"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6" name="Freeform 341"/>
            <p:cNvSpPr>
              <a:spLocks/>
            </p:cNvSpPr>
            <p:nvPr/>
          </p:nvSpPr>
          <p:spPr bwMode="auto">
            <a:xfrm>
              <a:off x="2851" y="2009"/>
              <a:ext cx="35" cy="81"/>
            </a:xfrm>
            <a:custGeom>
              <a:avLst/>
              <a:gdLst>
                <a:gd name="T0" fmla="*/ 29 w 70"/>
                <a:gd name="T1" fmla="*/ 0 h 162"/>
                <a:gd name="T2" fmla="*/ 28 w 70"/>
                <a:gd name="T3" fmla="*/ 3 h 162"/>
                <a:gd name="T4" fmla="*/ 28 w 70"/>
                <a:gd name="T5" fmla="*/ 3 h 162"/>
                <a:gd name="T6" fmla="*/ 28 w 70"/>
                <a:gd name="T7" fmla="*/ 2 h 162"/>
                <a:gd name="T8" fmla="*/ 28 w 70"/>
                <a:gd name="T9" fmla="*/ 2 h 162"/>
                <a:gd name="T10" fmla="*/ 28 w 70"/>
                <a:gd name="T11" fmla="*/ 2 h 162"/>
                <a:gd name="T12" fmla="*/ 28 w 70"/>
                <a:gd name="T13" fmla="*/ 2 h 162"/>
                <a:gd name="T14" fmla="*/ 28 w 70"/>
                <a:gd name="T15" fmla="*/ 2 h 162"/>
                <a:gd name="T16" fmla="*/ 28 w 70"/>
                <a:gd name="T17" fmla="*/ 2 h 162"/>
                <a:gd name="T18" fmla="*/ 28 w 70"/>
                <a:gd name="T19" fmla="*/ 1 h 162"/>
                <a:gd name="T20" fmla="*/ 28 w 70"/>
                <a:gd name="T21" fmla="*/ 1 h 162"/>
                <a:gd name="T22" fmla="*/ 28 w 70"/>
                <a:gd name="T23" fmla="*/ 1 h 162"/>
                <a:gd name="T24" fmla="*/ 30 w 70"/>
                <a:gd name="T25" fmla="*/ 13 h 162"/>
                <a:gd name="T26" fmla="*/ 26 w 70"/>
                <a:gd name="T27" fmla="*/ 19 h 162"/>
                <a:gd name="T28" fmla="*/ 23 w 70"/>
                <a:gd name="T29" fmla="*/ 26 h 162"/>
                <a:gd name="T30" fmla="*/ 20 w 70"/>
                <a:gd name="T31" fmla="*/ 33 h 162"/>
                <a:gd name="T32" fmla="*/ 18 w 70"/>
                <a:gd name="T33" fmla="*/ 41 h 162"/>
                <a:gd name="T34" fmla="*/ 17 w 70"/>
                <a:gd name="T35" fmla="*/ 48 h 162"/>
                <a:gd name="T36" fmla="*/ 15 w 70"/>
                <a:gd name="T37" fmla="*/ 56 h 162"/>
                <a:gd name="T38" fmla="*/ 13 w 70"/>
                <a:gd name="T39" fmla="*/ 63 h 162"/>
                <a:gd name="T40" fmla="*/ 10 w 70"/>
                <a:gd name="T41" fmla="*/ 69 h 162"/>
                <a:gd name="T42" fmla="*/ 6 w 70"/>
                <a:gd name="T43" fmla="*/ 76 h 162"/>
                <a:gd name="T44" fmla="*/ 0 w 70"/>
                <a:gd name="T45" fmla="*/ 81 h 162"/>
                <a:gd name="T46" fmla="*/ 7 w 70"/>
                <a:gd name="T47" fmla="*/ 78 h 162"/>
                <a:gd name="T48" fmla="*/ 11 w 70"/>
                <a:gd name="T49" fmla="*/ 74 h 162"/>
                <a:gd name="T50" fmla="*/ 14 w 70"/>
                <a:gd name="T51" fmla="*/ 68 h 162"/>
                <a:gd name="T52" fmla="*/ 17 w 70"/>
                <a:gd name="T53" fmla="*/ 63 h 162"/>
                <a:gd name="T54" fmla="*/ 18 w 70"/>
                <a:gd name="T55" fmla="*/ 56 h 162"/>
                <a:gd name="T56" fmla="*/ 20 w 70"/>
                <a:gd name="T57" fmla="*/ 50 h 162"/>
                <a:gd name="T58" fmla="*/ 21 w 70"/>
                <a:gd name="T59" fmla="*/ 44 h 162"/>
                <a:gd name="T60" fmla="*/ 23 w 70"/>
                <a:gd name="T61" fmla="*/ 38 h 162"/>
                <a:gd name="T62" fmla="*/ 26 w 70"/>
                <a:gd name="T63" fmla="*/ 33 h 162"/>
                <a:gd name="T64" fmla="*/ 30 w 70"/>
                <a:gd name="T65" fmla="*/ 28 h 162"/>
                <a:gd name="T66" fmla="*/ 33 w 70"/>
                <a:gd name="T67" fmla="*/ 25 h 162"/>
                <a:gd name="T68" fmla="*/ 35 w 70"/>
                <a:gd name="T69" fmla="*/ 23 h 162"/>
                <a:gd name="T70" fmla="*/ 35 w 70"/>
                <a:gd name="T71" fmla="*/ 20 h 162"/>
                <a:gd name="T72" fmla="*/ 35 w 70"/>
                <a:gd name="T73" fmla="*/ 17 h 162"/>
                <a:gd name="T74" fmla="*/ 33 w 70"/>
                <a:gd name="T75" fmla="*/ 15 h 162"/>
                <a:gd name="T76" fmla="*/ 32 w 70"/>
                <a:gd name="T77" fmla="*/ 12 h 162"/>
                <a:gd name="T78" fmla="*/ 31 w 70"/>
                <a:gd name="T79" fmla="*/ 9 h 162"/>
                <a:gd name="T80" fmla="*/ 30 w 70"/>
                <a:gd name="T81" fmla="*/ 6 h 162"/>
                <a:gd name="T82" fmla="*/ 30 w 70"/>
                <a:gd name="T83" fmla="*/ 3 h 162"/>
                <a:gd name="T84" fmla="*/ 30 w 70"/>
                <a:gd name="T85" fmla="*/ 1 h 162"/>
                <a:gd name="T86" fmla="*/ 30 w 70"/>
                <a:gd name="T87" fmla="*/ 1 h 162"/>
                <a:gd name="T88" fmla="*/ 29 w 70"/>
                <a:gd name="T89" fmla="*/ 0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0" h="162">
                  <a:moveTo>
                    <a:pt x="57" y="0"/>
                  </a:moveTo>
                  <a:lnTo>
                    <a:pt x="56" y="5"/>
                  </a:lnTo>
                  <a:lnTo>
                    <a:pt x="56" y="3"/>
                  </a:lnTo>
                  <a:lnTo>
                    <a:pt x="55" y="3"/>
                  </a:lnTo>
                  <a:lnTo>
                    <a:pt x="55" y="2"/>
                  </a:lnTo>
                  <a:lnTo>
                    <a:pt x="60" y="26"/>
                  </a:lnTo>
                  <a:lnTo>
                    <a:pt x="51" y="38"/>
                  </a:lnTo>
                  <a:lnTo>
                    <a:pt x="45" y="52"/>
                  </a:lnTo>
                  <a:lnTo>
                    <a:pt x="40" y="66"/>
                  </a:lnTo>
                  <a:lnTo>
                    <a:pt x="36" y="81"/>
                  </a:lnTo>
                  <a:lnTo>
                    <a:pt x="34" y="96"/>
                  </a:lnTo>
                  <a:lnTo>
                    <a:pt x="30" y="111"/>
                  </a:lnTo>
                  <a:lnTo>
                    <a:pt x="25" y="125"/>
                  </a:lnTo>
                  <a:lnTo>
                    <a:pt x="19" y="138"/>
                  </a:lnTo>
                  <a:lnTo>
                    <a:pt x="12" y="151"/>
                  </a:lnTo>
                  <a:lnTo>
                    <a:pt x="0" y="162"/>
                  </a:lnTo>
                  <a:lnTo>
                    <a:pt x="13" y="155"/>
                  </a:lnTo>
                  <a:lnTo>
                    <a:pt x="21" y="147"/>
                  </a:lnTo>
                  <a:lnTo>
                    <a:pt x="28" y="136"/>
                  </a:lnTo>
                  <a:lnTo>
                    <a:pt x="33" y="125"/>
                  </a:lnTo>
                  <a:lnTo>
                    <a:pt x="36" y="112"/>
                  </a:lnTo>
                  <a:lnTo>
                    <a:pt x="39" y="100"/>
                  </a:lnTo>
                  <a:lnTo>
                    <a:pt x="42" y="87"/>
                  </a:lnTo>
                  <a:lnTo>
                    <a:pt x="46" y="75"/>
                  </a:lnTo>
                  <a:lnTo>
                    <a:pt x="52" y="65"/>
                  </a:lnTo>
                  <a:lnTo>
                    <a:pt x="60" y="55"/>
                  </a:lnTo>
                  <a:lnTo>
                    <a:pt x="66" y="50"/>
                  </a:lnTo>
                  <a:lnTo>
                    <a:pt x="69" y="45"/>
                  </a:lnTo>
                  <a:lnTo>
                    <a:pt x="70" y="39"/>
                  </a:lnTo>
                  <a:lnTo>
                    <a:pt x="69" y="34"/>
                  </a:lnTo>
                  <a:lnTo>
                    <a:pt x="66" y="29"/>
                  </a:lnTo>
                  <a:lnTo>
                    <a:pt x="64" y="23"/>
                  </a:lnTo>
                  <a:lnTo>
                    <a:pt x="61" y="18"/>
                  </a:lnTo>
                  <a:lnTo>
                    <a:pt x="59" y="12"/>
                  </a:lnTo>
                  <a:lnTo>
                    <a:pt x="59" y="6"/>
                  </a:lnTo>
                  <a:lnTo>
                    <a:pt x="59" y="1"/>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7" name="Freeform 342"/>
            <p:cNvSpPr>
              <a:spLocks/>
            </p:cNvSpPr>
            <p:nvPr/>
          </p:nvSpPr>
          <p:spPr bwMode="auto">
            <a:xfrm>
              <a:off x="2880" y="2004"/>
              <a:ext cx="3" cy="5"/>
            </a:xfrm>
            <a:custGeom>
              <a:avLst/>
              <a:gdLst>
                <a:gd name="T0" fmla="*/ 0 w 8"/>
                <a:gd name="T1" fmla="*/ 5 h 11"/>
                <a:gd name="T2" fmla="*/ 3 w 8"/>
                <a:gd name="T3" fmla="*/ 0 h 11"/>
                <a:gd name="T4" fmla="*/ 3 w 8"/>
                <a:gd name="T5" fmla="*/ 0 h 11"/>
                <a:gd name="T6" fmla="*/ 2 w 8"/>
                <a:gd name="T7" fmla="*/ 1 h 11"/>
                <a:gd name="T8" fmla="*/ 2 w 8"/>
                <a:gd name="T9" fmla="*/ 1 h 11"/>
                <a:gd name="T10" fmla="*/ 2 w 8"/>
                <a:gd name="T11" fmla="*/ 1 h 11"/>
                <a:gd name="T12" fmla="*/ 2 w 8"/>
                <a:gd name="T13" fmla="*/ 2 h 11"/>
                <a:gd name="T14" fmla="*/ 1 w 8"/>
                <a:gd name="T15" fmla="*/ 3 h 11"/>
                <a:gd name="T16" fmla="*/ 1 w 8"/>
                <a:gd name="T17" fmla="*/ 3 h 11"/>
                <a:gd name="T18" fmla="*/ 1 w 8"/>
                <a:gd name="T19" fmla="*/ 4 h 11"/>
                <a:gd name="T20" fmla="*/ 1 w 8"/>
                <a:gd name="T21" fmla="*/ 5 h 11"/>
                <a:gd name="T22" fmla="*/ 1 w 8"/>
                <a:gd name="T23" fmla="*/ 5 h 11"/>
                <a:gd name="T24" fmla="*/ 1 w 8"/>
                <a:gd name="T25" fmla="*/ 5 h 11"/>
                <a:gd name="T26" fmla="*/ 0 w 8"/>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1">
                  <a:moveTo>
                    <a:pt x="0" y="10"/>
                  </a:moveTo>
                  <a:lnTo>
                    <a:pt x="8" y="0"/>
                  </a:lnTo>
                  <a:lnTo>
                    <a:pt x="7" y="1"/>
                  </a:lnTo>
                  <a:lnTo>
                    <a:pt x="5" y="2"/>
                  </a:lnTo>
                  <a:lnTo>
                    <a:pt x="4" y="3"/>
                  </a:lnTo>
                  <a:lnTo>
                    <a:pt x="4" y="5"/>
                  </a:lnTo>
                  <a:lnTo>
                    <a:pt x="3" y="6"/>
                  </a:lnTo>
                  <a:lnTo>
                    <a:pt x="3" y="7"/>
                  </a:lnTo>
                  <a:lnTo>
                    <a:pt x="2" y="8"/>
                  </a:lnTo>
                  <a:lnTo>
                    <a:pt x="2" y="10"/>
                  </a:lnTo>
                  <a:lnTo>
                    <a:pt x="2" y="11"/>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8" name="Freeform 343"/>
            <p:cNvSpPr>
              <a:spLocks/>
            </p:cNvSpPr>
            <p:nvPr/>
          </p:nvSpPr>
          <p:spPr bwMode="auto">
            <a:xfrm>
              <a:off x="2841" y="2004"/>
              <a:ext cx="20" cy="75"/>
            </a:xfrm>
            <a:custGeom>
              <a:avLst/>
              <a:gdLst>
                <a:gd name="T0" fmla="*/ 19 w 41"/>
                <a:gd name="T1" fmla="*/ 0 h 150"/>
                <a:gd name="T2" fmla="*/ 20 w 41"/>
                <a:gd name="T3" fmla="*/ 14 h 150"/>
                <a:gd name="T4" fmla="*/ 17 w 41"/>
                <a:gd name="T5" fmla="*/ 20 h 150"/>
                <a:gd name="T6" fmla="*/ 14 w 41"/>
                <a:gd name="T7" fmla="*/ 26 h 150"/>
                <a:gd name="T8" fmla="*/ 12 w 41"/>
                <a:gd name="T9" fmla="*/ 32 h 150"/>
                <a:gd name="T10" fmla="*/ 10 w 41"/>
                <a:gd name="T11" fmla="*/ 38 h 150"/>
                <a:gd name="T12" fmla="*/ 9 w 41"/>
                <a:gd name="T13" fmla="*/ 45 h 150"/>
                <a:gd name="T14" fmla="*/ 8 w 41"/>
                <a:gd name="T15" fmla="*/ 51 h 150"/>
                <a:gd name="T16" fmla="*/ 7 w 41"/>
                <a:gd name="T17" fmla="*/ 57 h 150"/>
                <a:gd name="T18" fmla="*/ 5 w 41"/>
                <a:gd name="T19" fmla="*/ 63 h 150"/>
                <a:gd name="T20" fmla="*/ 3 w 41"/>
                <a:gd name="T21" fmla="*/ 70 h 150"/>
                <a:gd name="T22" fmla="*/ 0 w 41"/>
                <a:gd name="T23" fmla="*/ 75 h 150"/>
                <a:gd name="T24" fmla="*/ 4 w 41"/>
                <a:gd name="T25" fmla="*/ 69 h 150"/>
                <a:gd name="T26" fmla="*/ 7 w 41"/>
                <a:gd name="T27" fmla="*/ 62 h 150"/>
                <a:gd name="T28" fmla="*/ 11 w 41"/>
                <a:gd name="T29" fmla="*/ 55 h 150"/>
                <a:gd name="T30" fmla="*/ 14 w 41"/>
                <a:gd name="T31" fmla="*/ 47 h 150"/>
                <a:gd name="T32" fmla="*/ 17 w 41"/>
                <a:gd name="T33" fmla="*/ 40 h 150"/>
                <a:gd name="T34" fmla="*/ 18 w 41"/>
                <a:gd name="T35" fmla="*/ 32 h 150"/>
                <a:gd name="T36" fmla="*/ 20 w 41"/>
                <a:gd name="T37" fmla="*/ 24 h 150"/>
                <a:gd name="T38" fmla="*/ 20 w 41"/>
                <a:gd name="T39" fmla="*/ 16 h 150"/>
                <a:gd name="T40" fmla="*/ 20 w 41"/>
                <a:gd name="T41" fmla="*/ 9 h 150"/>
                <a:gd name="T42" fmla="*/ 19 w 41"/>
                <a:gd name="T43" fmla="*/ 1 h 150"/>
                <a:gd name="T44" fmla="*/ 19 w 41"/>
                <a:gd name="T45" fmla="*/ 1 h 150"/>
                <a:gd name="T46" fmla="*/ 19 w 41"/>
                <a:gd name="T47" fmla="*/ 0 h 1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1" h="150">
                  <a:moveTo>
                    <a:pt x="39" y="0"/>
                  </a:moveTo>
                  <a:lnTo>
                    <a:pt x="41" y="28"/>
                  </a:lnTo>
                  <a:lnTo>
                    <a:pt x="34" y="40"/>
                  </a:lnTo>
                  <a:lnTo>
                    <a:pt x="29" y="51"/>
                  </a:lnTo>
                  <a:lnTo>
                    <a:pt x="24" y="63"/>
                  </a:lnTo>
                  <a:lnTo>
                    <a:pt x="21" y="75"/>
                  </a:lnTo>
                  <a:lnTo>
                    <a:pt x="19" y="89"/>
                  </a:lnTo>
                  <a:lnTo>
                    <a:pt x="16" y="101"/>
                  </a:lnTo>
                  <a:lnTo>
                    <a:pt x="14" y="114"/>
                  </a:lnTo>
                  <a:lnTo>
                    <a:pt x="10" y="126"/>
                  </a:lnTo>
                  <a:lnTo>
                    <a:pt x="6" y="139"/>
                  </a:lnTo>
                  <a:lnTo>
                    <a:pt x="0" y="150"/>
                  </a:lnTo>
                  <a:lnTo>
                    <a:pt x="8" y="137"/>
                  </a:lnTo>
                  <a:lnTo>
                    <a:pt x="15" y="124"/>
                  </a:lnTo>
                  <a:lnTo>
                    <a:pt x="23" y="109"/>
                  </a:lnTo>
                  <a:lnTo>
                    <a:pt x="28" y="94"/>
                  </a:lnTo>
                  <a:lnTo>
                    <a:pt x="34" y="79"/>
                  </a:lnTo>
                  <a:lnTo>
                    <a:pt x="37" y="64"/>
                  </a:lnTo>
                  <a:lnTo>
                    <a:pt x="40" y="48"/>
                  </a:lnTo>
                  <a:lnTo>
                    <a:pt x="41" y="32"/>
                  </a:lnTo>
                  <a:lnTo>
                    <a:pt x="41" y="17"/>
                  </a:lnTo>
                  <a:lnTo>
                    <a:pt x="39" y="1"/>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19" name="Freeform 344"/>
            <p:cNvSpPr>
              <a:spLocks/>
            </p:cNvSpPr>
            <p:nvPr/>
          </p:nvSpPr>
          <p:spPr bwMode="auto">
            <a:xfrm>
              <a:off x="2365" y="2019"/>
              <a:ext cx="1" cy="8"/>
            </a:xfrm>
            <a:custGeom>
              <a:avLst/>
              <a:gdLst>
                <a:gd name="T0" fmla="*/ 1 w 2"/>
                <a:gd name="T1" fmla="*/ 0 h 16"/>
                <a:gd name="T2" fmla="*/ 0 w 2"/>
                <a:gd name="T3" fmla="*/ 1 h 16"/>
                <a:gd name="T4" fmla="*/ 0 w 2"/>
                <a:gd name="T5" fmla="*/ 8 h 16"/>
                <a:gd name="T6" fmla="*/ 1 w 2"/>
                <a:gd name="T7" fmla="*/ 8 h 16"/>
                <a:gd name="T8" fmla="*/ 1 w 2"/>
                <a:gd name="T9" fmla="*/ 1 h 16"/>
                <a:gd name="T10" fmla="*/ 1 w 2"/>
                <a:gd name="T11" fmla="*/ 1 h 16"/>
                <a:gd name="T12" fmla="*/ 1 w 2"/>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6">
                  <a:moveTo>
                    <a:pt x="2" y="0"/>
                  </a:moveTo>
                  <a:lnTo>
                    <a:pt x="0" y="1"/>
                  </a:lnTo>
                  <a:lnTo>
                    <a:pt x="0" y="16"/>
                  </a:lnTo>
                  <a:lnTo>
                    <a:pt x="2" y="16"/>
                  </a:lnTo>
                  <a:lnTo>
                    <a:pt x="2"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0" name="Freeform 345"/>
            <p:cNvSpPr>
              <a:spLocks/>
            </p:cNvSpPr>
            <p:nvPr/>
          </p:nvSpPr>
          <p:spPr bwMode="auto">
            <a:xfrm>
              <a:off x="2365" y="2035"/>
              <a:ext cx="1" cy="9"/>
            </a:xfrm>
            <a:custGeom>
              <a:avLst/>
              <a:gdLst>
                <a:gd name="T0" fmla="*/ 0 w 2"/>
                <a:gd name="T1" fmla="*/ 9 h 18"/>
                <a:gd name="T2" fmla="*/ 1 w 2"/>
                <a:gd name="T3" fmla="*/ 9 h 18"/>
                <a:gd name="T4" fmla="*/ 1 w 2"/>
                <a:gd name="T5" fmla="*/ 0 h 18"/>
                <a:gd name="T6" fmla="*/ 0 w 2"/>
                <a:gd name="T7" fmla="*/ 0 h 18"/>
                <a:gd name="T8" fmla="*/ 0 w 2"/>
                <a:gd name="T9" fmla="*/ 9 h 18"/>
                <a:gd name="T10" fmla="*/ 0 w 2"/>
                <a:gd name="T11" fmla="*/ 9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8">
                  <a:moveTo>
                    <a:pt x="0" y="18"/>
                  </a:moveTo>
                  <a:lnTo>
                    <a:pt x="2" y="18"/>
                  </a:lnTo>
                  <a:lnTo>
                    <a:pt x="2" y="0"/>
                  </a:lnTo>
                  <a:lnTo>
                    <a:pt x="0" y="0"/>
                  </a:lnTo>
                  <a:lnTo>
                    <a:pt x="0"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1" name="Freeform 346"/>
            <p:cNvSpPr>
              <a:spLocks/>
            </p:cNvSpPr>
            <p:nvPr/>
          </p:nvSpPr>
          <p:spPr bwMode="auto">
            <a:xfrm>
              <a:off x="2368" y="2059"/>
              <a:ext cx="2" cy="5"/>
            </a:xfrm>
            <a:custGeom>
              <a:avLst/>
              <a:gdLst>
                <a:gd name="T0" fmla="*/ 1 w 5"/>
                <a:gd name="T1" fmla="*/ 5 h 11"/>
                <a:gd name="T2" fmla="*/ 1 w 5"/>
                <a:gd name="T3" fmla="*/ 5 h 11"/>
                <a:gd name="T4" fmla="*/ 1 w 5"/>
                <a:gd name="T5" fmla="*/ 4 h 11"/>
                <a:gd name="T6" fmla="*/ 1 w 5"/>
                <a:gd name="T7" fmla="*/ 3 h 11"/>
                <a:gd name="T8" fmla="*/ 1 w 5"/>
                <a:gd name="T9" fmla="*/ 3 h 11"/>
                <a:gd name="T10" fmla="*/ 1 w 5"/>
                <a:gd name="T11" fmla="*/ 2 h 11"/>
                <a:gd name="T12" fmla="*/ 1 w 5"/>
                <a:gd name="T13" fmla="*/ 2 h 11"/>
                <a:gd name="T14" fmla="*/ 1 w 5"/>
                <a:gd name="T15" fmla="*/ 1 h 11"/>
                <a:gd name="T16" fmla="*/ 1 w 5"/>
                <a:gd name="T17" fmla="*/ 0 h 11"/>
                <a:gd name="T18" fmla="*/ 2 w 5"/>
                <a:gd name="T19" fmla="*/ 0 h 11"/>
                <a:gd name="T20" fmla="*/ 2 w 5"/>
                <a:gd name="T21" fmla="*/ 0 h 11"/>
                <a:gd name="T22" fmla="*/ 0 w 5"/>
                <a:gd name="T23" fmla="*/ 0 h 11"/>
                <a:gd name="T24" fmla="*/ 1 w 5"/>
                <a:gd name="T25" fmla="*/ 5 h 11"/>
                <a:gd name="T26" fmla="*/ 1 w 5"/>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2" y="11"/>
                  </a:moveTo>
                  <a:lnTo>
                    <a:pt x="2" y="10"/>
                  </a:lnTo>
                  <a:lnTo>
                    <a:pt x="2" y="8"/>
                  </a:lnTo>
                  <a:lnTo>
                    <a:pt x="2" y="7"/>
                  </a:lnTo>
                  <a:lnTo>
                    <a:pt x="2" y="6"/>
                  </a:lnTo>
                  <a:lnTo>
                    <a:pt x="2" y="5"/>
                  </a:lnTo>
                  <a:lnTo>
                    <a:pt x="2" y="4"/>
                  </a:lnTo>
                  <a:lnTo>
                    <a:pt x="2" y="2"/>
                  </a:lnTo>
                  <a:lnTo>
                    <a:pt x="2" y="1"/>
                  </a:lnTo>
                  <a:lnTo>
                    <a:pt x="4" y="0"/>
                  </a:lnTo>
                  <a:lnTo>
                    <a:pt x="5" y="0"/>
                  </a:lnTo>
                  <a:lnTo>
                    <a:pt x="0" y="0"/>
                  </a:lnTo>
                  <a:lnTo>
                    <a:pt x="2"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2" name="Freeform 347"/>
            <p:cNvSpPr>
              <a:spLocks/>
            </p:cNvSpPr>
            <p:nvPr/>
          </p:nvSpPr>
          <p:spPr bwMode="auto">
            <a:xfrm>
              <a:off x="2372" y="2091"/>
              <a:ext cx="2" cy="6"/>
            </a:xfrm>
            <a:custGeom>
              <a:avLst/>
              <a:gdLst>
                <a:gd name="T0" fmla="*/ 2 w 2"/>
                <a:gd name="T1" fmla="*/ 5 h 11"/>
                <a:gd name="T2" fmla="*/ 0 w 2"/>
                <a:gd name="T3" fmla="*/ 0 h 11"/>
                <a:gd name="T4" fmla="*/ 0 w 2"/>
                <a:gd name="T5" fmla="*/ 1 h 11"/>
                <a:gd name="T6" fmla="*/ 0 w 2"/>
                <a:gd name="T7" fmla="*/ 2 h 11"/>
                <a:gd name="T8" fmla="*/ 0 w 2"/>
                <a:gd name="T9" fmla="*/ 3 h 11"/>
                <a:gd name="T10" fmla="*/ 0 w 2"/>
                <a:gd name="T11" fmla="*/ 4 h 11"/>
                <a:gd name="T12" fmla="*/ 0 w 2"/>
                <a:gd name="T13" fmla="*/ 5 h 11"/>
                <a:gd name="T14" fmla="*/ 0 w 2"/>
                <a:gd name="T15" fmla="*/ 5 h 11"/>
                <a:gd name="T16" fmla="*/ 1 w 2"/>
                <a:gd name="T17" fmla="*/ 6 h 11"/>
                <a:gd name="T18" fmla="*/ 1 w 2"/>
                <a:gd name="T19" fmla="*/ 6 h 11"/>
                <a:gd name="T20" fmla="*/ 2 w 2"/>
                <a:gd name="T21" fmla="*/ 6 h 11"/>
                <a:gd name="T22" fmla="*/ 2 w 2"/>
                <a:gd name="T23" fmla="*/ 5 h 11"/>
                <a:gd name="T24" fmla="*/ 2 w 2"/>
                <a:gd name="T25" fmla="*/ 5 h 11"/>
                <a:gd name="T26" fmla="*/ 2 w 2"/>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1">
                  <a:moveTo>
                    <a:pt x="2" y="9"/>
                  </a:moveTo>
                  <a:lnTo>
                    <a:pt x="0" y="0"/>
                  </a:lnTo>
                  <a:lnTo>
                    <a:pt x="0" y="1"/>
                  </a:lnTo>
                  <a:lnTo>
                    <a:pt x="0" y="4"/>
                  </a:lnTo>
                  <a:lnTo>
                    <a:pt x="0" y="6"/>
                  </a:lnTo>
                  <a:lnTo>
                    <a:pt x="0" y="8"/>
                  </a:lnTo>
                  <a:lnTo>
                    <a:pt x="0" y="9"/>
                  </a:lnTo>
                  <a:lnTo>
                    <a:pt x="0" y="10"/>
                  </a:lnTo>
                  <a:lnTo>
                    <a:pt x="1" y="11"/>
                  </a:lnTo>
                  <a:lnTo>
                    <a:pt x="2" y="11"/>
                  </a:lnTo>
                  <a:lnTo>
                    <a:pt x="2" y="10"/>
                  </a:lnTo>
                  <a:lnTo>
                    <a:pt x="2" y="9"/>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3" name="Freeform 348"/>
            <p:cNvSpPr>
              <a:spLocks/>
            </p:cNvSpPr>
            <p:nvPr/>
          </p:nvSpPr>
          <p:spPr bwMode="auto">
            <a:xfrm>
              <a:off x="2739" y="2103"/>
              <a:ext cx="2" cy="6"/>
            </a:xfrm>
            <a:custGeom>
              <a:avLst/>
              <a:gdLst>
                <a:gd name="T0" fmla="*/ 0 w 4"/>
                <a:gd name="T1" fmla="*/ 6 h 11"/>
                <a:gd name="T2" fmla="*/ 2 w 4"/>
                <a:gd name="T3" fmla="*/ 6 h 11"/>
                <a:gd name="T4" fmla="*/ 2 w 4"/>
                <a:gd name="T5" fmla="*/ 0 h 11"/>
                <a:gd name="T6" fmla="*/ 1 w 4"/>
                <a:gd name="T7" fmla="*/ 0 h 11"/>
                <a:gd name="T8" fmla="*/ 1 w 4"/>
                <a:gd name="T9" fmla="*/ 6 h 11"/>
                <a:gd name="T10" fmla="*/ 1 w 4"/>
                <a:gd name="T11" fmla="*/ 6 h 11"/>
                <a:gd name="T12" fmla="*/ 0 w 4"/>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11">
                  <a:moveTo>
                    <a:pt x="0" y="11"/>
                  </a:moveTo>
                  <a:lnTo>
                    <a:pt x="4" y="11"/>
                  </a:lnTo>
                  <a:lnTo>
                    <a:pt x="4" y="0"/>
                  </a:lnTo>
                  <a:lnTo>
                    <a:pt x="1" y="0"/>
                  </a:lnTo>
                  <a:lnTo>
                    <a:pt x="1" y="11"/>
                  </a:lnTo>
                  <a:lnTo>
                    <a:pt x="0"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4" name="Freeform 349"/>
            <p:cNvSpPr>
              <a:spLocks/>
            </p:cNvSpPr>
            <p:nvPr/>
          </p:nvSpPr>
          <p:spPr bwMode="auto">
            <a:xfrm>
              <a:off x="2633" y="2290"/>
              <a:ext cx="1" cy="1"/>
            </a:xfrm>
            <a:custGeom>
              <a:avLst/>
              <a:gdLst>
                <a:gd name="T0" fmla="*/ 1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0 w 1"/>
                <a:gd name="T23" fmla="*/ 1 h 3"/>
                <a:gd name="T24" fmla="*/ 1 w 1"/>
                <a:gd name="T25" fmla="*/ 1 h 3"/>
                <a:gd name="T26" fmla="*/ 1 w 1"/>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3"/>
                  </a:moveTo>
                  <a:lnTo>
                    <a:pt x="1" y="3"/>
                  </a:lnTo>
                  <a:lnTo>
                    <a:pt x="1" y="2"/>
                  </a:lnTo>
                  <a:lnTo>
                    <a:pt x="1" y="0"/>
                  </a:lnTo>
                  <a:lnTo>
                    <a:pt x="0" y="2"/>
                  </a:lnTo>
                  <a:lnTo>
                    <a:pt x="1"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5" name="Freeform 350"/>
            <p:cNvSpPr>
              <a:spLocks/>
            </p:cNvSpPr>
            <p:nvPr/>
          </p:nvSpPr>
          <p:spPr bwMode="auto">
            <a:xfrm>
              <a:off x="2605" y="2137"/>
              <a:ext cx="1" cy="2"/>
            </a:xfrm>
            <a:custGeom>
              <a:avLst/>
              <a:gdLst>
                <a:gd name="T0" fmla="*/ 0 w 3"/>
                <a:gd name="T1" fmla="*/ 1 h 3"/>
                <a:gd name="T2" fmla="*/ 1 w 3"/>
                <a:gd name="T3" fmla="*/ 2 h 3"/>
                <a:gd name="T4" fmla="*/ 1 w 3"/>
                <a:gd name="T5" fmla="*/ 2 h 3"/>
                <a:gd name="T6" fmla="*/ 1 w 3"/>
                <a:gd name="T7" fmla="*/ 2 h 3"/>
                <a:gd name="T8" fmla="*/ 1 w 3"/>
                <a:gd name="T9" fmla="*/ 2 h 3"/>
                <a:gd name="T10" fmla="*/ 1 w 3"/>
                <a:gd name="T11" fmla="*/ 2 h 3"/>
                <a:gd name="T12" fmla="*/ 1 w 3"/>
                <a:gd name="T13" fmla="*/ 2 h 3"/>
                <a:gd name="T14" fmla="*/ 1 w 3"/>
                <a:gd name="T15" fmla="*/ 2 h 3"/>
                <a:gd name="T16" fmla="*/ 1 w 3"/>
                <a:gd name="T17" fmla="*/ 2 h 3"/>
                <a:gd name="T18" fmla="*/ 1 w 3"/>
                <a:gd name="T19" fmla="*/ 2 h 3"/>
                <a:gd name="T20" fmla="*/ 1 w 3"/>
                <a:gd name="T21" fmla="*/ 2 h 3"/>
                <a:gd name="T22" fmla="*/ 1 w 3"/>
                <a:gd name="T23" fmla="*/ 2 h 3"/>
                <a:gd name="T24" fmla="*/ 1 w 3"/>
                <a:gd name="T25" fmla="*/ 1 h 3"/>
                <a:gd name="T26" fmla="*/ 1 w 3"/>
                <a:gd name="T27" fmla="*/ 1 h 3"/>
                <a:gd name="T28" fmla="*/ 0 w 3"/>
                <a:gd name="T29" fmla="*/ 1 h 3"/>
                <a:gd name="T30" fmla="*/ 0 w 3"/>
                <a:gd name="T31" fmla="*/ 1 h 3"/>
                <a:gd name="T32" fmla="*/ 0 w 3"/>
                <a:gd name="T33" fmla="*/ 1 h 3"/>
                <a:gd name="T34" fmla="*/ 0 w 3"/>
                <a:gd name="T35" fmla="*/ 1 h 3"/>
                <a:gd name="T36" fmla="*/ 0 w 3"/>
                <a:gd name="T37" fmla="*/ 1 h 3"/>
                <a:gd name="T38" fmla="*/ 0 w 3"/>
                <a:gd name="T39" fmla="*/ 1 h 3"/>
                <a:gd name="T40" fmla="*/ 0 w 3"/>
                <a:gd name="T41" fmla="*/ 0 h 3"/>
                <a:gd name="T42" fmla="*/ 0 w 3"/>
                <a:gd name="T43" fmla="*/ 1 h 3"/>
                <a:gd name="T44" fmla="*/ 1 w 3"/>
                <a:gd name="T45" fmla="*/ 2 h 3"/>
                <a:gd name="T46" fmla="*/ 1 w 3"/>
                <a:gd name="T47" fmla="*/ 2 h 3"/>
                <a:gd name="T48" fmla="*/ 0 w 3"/>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 h="3">
                  <a:moveTo>
                    <a:pt x="1" y="2"/>
                  </a:moveTo>
                  <a:lnTo>
                    <a:pt x="3" y="3"/>
                  </a:lnTo>
                  <a:lnTo>
                    <a:pt x="3" y="2"/>
                  </a:lnTo>
                  <a:lnTo>
                    <a:pt x="1" y="2"/>
                  </a:lnTo>
                  <a:lnTo>
                    <a:pt x="1" y="1"/>
                  </a:lnTo>
                  <a:lnTo>
                    <a:pt x="1" y="0"/>
                  </a:lnTo>
                  <a:lnTo>
                    <a:pt x="0" y="2"/>
                  </a:lnTo>
                  <a:lnTo>
                    <a:pt x="3" y="3"/>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6" name="Freeform 351"/>
            <p:cNvSpPr>
              <a:spLocks/>
            </p:cNvSpPr>
            <p:nvPr/>
          </p:nvSpPr>
          <p:spPr bwMode="auto">
            <a:xfrm>
              <a:off x="2600" y="2123"/>
              <a:ext cx="55" cy="285"/>
            </a:xfrm>
            <a:custGeom>
              <a:avLst/>
              <a:gdLst>
                <a:gd name="T0" fmla="*/ 51 w 112"/>
                <a:gd name="T1" fmla="*/ 241 h 570"/>
                <a:gd name="T2" fmla="*/ 49 w 112"/>
                <a:gd name="T3" fmla="*/ 238 h 570"/>
                <a:gd name="T4" fmla="*/ 47 w 112"/>
                <a:gd name="T5" fmla="*/ 234 h 570"/>
                <a:gd name="T6" fmla="*/ 47 w 112"/>
                <a:gd name="T7" fmla="*/ 221 h 570"/>
                <a:gd name="T8" fmla="*/ 42 w 112"/>
                <a:gd name="T9" fmla="*/ 211 h 570"/>
                <a:gd name="T10" fmla="*/ 43 w 112"/>
                <a:gd name="T11" fmla="*/ 204 h 570"/>
                <a:gd name="T12" fmla="*/ 43 w 112"/>
                <a:gd name="T13" fmla="*/ 204 h 570"/>
                <a:gd name="T14" fmla="*/ 44 w 112"/>
                <a:gd name="T15" fmla="*/ 204 h 570"/>
                <a:gd name="T16" fmla="*/ 42 w 112"/>
                <a:gd name="T17" fmla="*/ 203 h 570"/>
                <a:gd name="T18" fmla="*/ 41 w 112"/>
                <a:gd name="T19" fmla="*/ 205 h 570"/>
                <a:gd name="T20" fmla="*/ 40 w 112"/>
                <a:gd name="T21" fmla="*/ 201 h 570"/>
                <a:gd name="T22" fmla="*/ 41 w 112"/>
                <a:gd name="T23" fmla="*/ 200 h 570"/>
                <a:gd name="T24" fmla="*/ 42 w 112"/>
                <a:gd name="T25" fmla="*/ 199 h 570"/>
                <a:gd name="T26" fmla="*/ 41 w 112"/>
                <a:gd name="T27" fmla="*/ 199 h 570"/>
                <a:gd name="T28" fmla="*/ 39 w 112"/>
                <a:gd name="T29" fmla="*/ 199 h 570"/>
                <a:gd name="T30" fmla="*/ 38 w 112"/>
                <a:gd name="T31" fmla="*/ 197 h 570"/>
                <a:gd name="T32" fmla="*/ 38 w 112"/>
                <a:gd name="T33" fmla="*/ 194 h 570"/>
                <a:gd name="T34" fmla="*/ 39 w 112"/>
                <a:gd name="T35" fmla="*/ 191 h 570"/>
                <a:gd name="T36" fmla="*/ 41 w 112"/>
                <a:gd name="T37" fmla="*/ 191 h 570"/>
                <a:gd name="T38" fmla="*/ 41 w 112"/>
                <a:gd name="T39" fmla="*/ 193 h 570"/>
                <a:gd name="T40" fmla="*/ 43 w 112"/>
                <a:gd name="T41" fmla="*/ 195 h 570"/>
                <a:gd name="T42" fmla="*/ 37 w 112"/>
                <a:gd name="T43" fmla="*/ 188 h 570"/>
                <a:gd name="T44" fmla="*/ 35 w 112"/>
                <a:gd name="T45" fmla="*/ 179 h 570"/>
                <a:gd name="T46" fmla="*/ 33 w 112"/>
                <a:gd name="T47" fmla="*/ 171 h 570"/>
                <a:gd name="T48" fmla="*/ 33 w 112"/>
                <a:gd name="T49" fmla="*/ 170 h 570"/>
                <a:gd name="T50" fmla="*/ 35 w 112"/>
                <a:gd name="T51" fmla="*/ 169 h 570"/>
                <a:gd name="T52" fmla="*/ 33 w 112"/>
                <a:gd name="T53" fmla="*/ 168 h 570"/>
                <a:gd name="T54" fmla="*/ 33 w 112"/>
                <a:gd name="T55" fmla="*/ 169 h 570"/>
                <a:gd name="T56" fmla="*/ 33 w 112"/>
                <a:gd name="T57" fmla="*/ 169 h 570"/>
                <a:gd name="T58" fmla="*/ 33 w 112"/>
                <a:gd name="T59" fmla="*/ 168 h 570"/>
                <a:gd name="T60" fmla="*/ 27 w 112"/>
                <a:gd name="T61" fmla="*/ 129 h 570"/>
                <a:gd name="T62" fmla="*/ 20 w 112"/>
                <a:gd name="T63" fmla="*/ 89 h 570"/>
                <a:gd name="T64" fmla="*/ 14 w 112"/>
                <a:gd name="T65" fmla="*/ 62 h 570"/>
                <a:gd name="T66" fmla="*/ 11 w 112"/>
                <a:gd name="T67" fmla="*/ 47 h 570"/>
                <a:gd name="T68" fmla="*/ 12 w 112"/>
                <a:gd name="T69" fmla="*/ 33 h 570"/>
                <a:gd name="T70" fmla="*/ 12 w 112"/>
                <a:gd name="T71" fmla="*/ 33 h 570"/>
                <a:gd name="T72" fmla="*/ 12 w 112"/>
                <a:gd name="T73" fmla="*/ 33 h 570"/>
                <a:gd name="T74" fmla="*/ 10 w 112"/>
                <a:gd name="T75" fmla="*/ 31 h 570"/>
                <a:gd name="T76" fmla="*/ 8 w 112"/>
                <a:gd name="T77" fmla="*/ 27 h 570"/>
                <a:gd name="T78" fmla="*/ 7 w 112"/>
                <a:gd name="T79" fmla="*/ 22 h 570"/>
                <a:gd name="T80" fmla="*/ 6 w 112"/>
                <a:gd name="T81" fmla="*/ 20 h 570"/>
                <a:gd name="T82" fmla="*/ 5 w 112"/>
                <a:gd name="T83" fmla="*/ 18 h 570"/>
                <a:gd name="T84" fmla="*/ 5 w 112"/>
                <a:gd name="T85" fmla="*/ 16 h 570"/>
                <a:gd name="T86" fmla="*/ 4 w 112"/>
                <a:gd name="T87" fmla="*/ 10 h 570"/>
                <a:gd name="T88" fmla="*/ 2 w 112"/>
                <a:gd name="T89" fmla="*/ 4 h 570"/>
                <a:gd name="T90" fmla="*/ 9 w 112"/>
                <a:gd name="T91" fmla="*/ 41 h 570"/>
                <a:gd name="T92" fmla="*/ 15 w 112"/>
                <a:gd name="T93" fmla="*/ 77 h 570"/>
                <a:gd name="T94" fmla="*/ 20 w 112"/>
                <a:gd name="T95" fmla="*/ 112 h 570"/>
                <a:gd name="T96" fmla="*/ 29 w 112"/>
                <a:gd name="T97" fmla="*/ 159 h 570"/>
                <a:gd name="T98" fmla="*/ 42 w 112"/>
                <a:gd name="T99" fmla="*/ 221 h 570"/>
                <a:gd name="T100" fmla="*/ 55 w 112"/>
                <a:gd name="T101" fmla="*/ 285 h 570"/>
                <a:gd name="T102" fmla="*/ 55 w 112"/>
                <a:gd name="T103" fmla="*/ 269 h 570"/>
                <a:gd name="T104" fmla="*/ 53 w 112"/>
                <a:gd name="T105" fmla="*/ 254 h 5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2" h="570">
                  <a:moveTo>
                    <a:pt x="107" y="493"/>
                  </a:moveTo>
                  <a:lnTo>
                    <a:pt x="107" y="488"/>
                  </a:lnTo>
                  <a:lnTo>
                    <a:pt x="106" y="484"/>
                  </a:lnTo>
                  <a:lnTo>
                    <a:pt x="104" y="481"/>
                  </a:lnTo>
                  <a:lnTo>
                    <a:pt x="103" y="480"/>
                  </a:lnTo>
                  <a:lnTo>
                    <a:pt x="102" y="479"/>
                  </a:lnTo>
                  <a:lnTo>
                    <a:pt x="99" y="478"/>
                  </a:lnTo>
                  <a:lnTo>
                    <a:pt x="99" y="476"/>
                  </a:lnTo>
                  <a:lnTo>
                    <a:pt x="99" y="474"/>
                  </a:lnTo>
                  <a:lnTo>
                    <a:pt x="101" y="472"/>
                  </a:lnTo>
                  <a:lnTo>
                    <a:pt x="104" y="467"/>
                  </a:lnTo>
                  <a:lnTo>
                    <a:pt x="96" y="467"/>
                  </a:lnTo>
                  <a:lnTo>
                    <a:pt x="99" y="459"/>
                  </a:lnTo>
                  <a:lnTo>
                    <a:pt x="99" y="453"/>
                  </a:lnTo>
                  <a:lnTo>
                    <a:pt x="98" y="447"/>
                  </a:lnTo>
                  <a:lnTo>
                    <a:pt x="96" y="442"/>
                  </a:lnTo>
                  <a:lnTo>
                    <a:pt x="93" y="437"/>
                  </a:lnTo>
                  <a:lnTo>
                    <a:pt x="90" y="432"/>
                  </a:lnTo>
                  <a:lnTo>
                    <a:pt x="86" y="426"/>
                  </a:lnTo>
                  <a:lnTo>
                    <a:pt x="85" y="421"/>
                  </a:lnTo>
                  <a:lnTo>
                    <a:pt x="85" y="415"/>
                  </a:lnTo>
                  <a:lnTo>
                    <a:pt x="87" y="407"/>
                  </a:lnTo>
                  <a:lnTo>
                    <a:pt x="88" y="407"/>
                  </a:lnTo>
                  <a:lnTo>
                    <a:pt x="88" y="408"/>
                  </a:lnTo>
                  <a:lnTo>
                    <a:pt x="90" y="408"/>
                  </a:lnTo>
                  <a:lnTo>
                    <a:pt x="88" y="406"/>
                  </a:lnTo>
                  <a:lnTo>
                    <a:pt x="87" y="405"/>
                  </a:lnTo>
                  <a:lnTo>
                    <a:pt x="86" y="406"/>
                  </a:lnTo>
                  <a:lnTo>
                    <a:pt x="86" y="407"/>
                  </a:lnTo>
                  <a:lnTo>
                    <a:pt x="86" y="408"/>
                  </a:lnTo>
                  <a:lnTo>
                    <a:pt x="85" y="408"/>
                  </a:lnTo>
                  <a:lnTo>
                    <a:pt x="83" y="410"/>
                  </a:lnTo>
                  <a:lnTo>
                    <a:pt x="82" y="408"/>
                  </a:lnTo>
                  <a:lnTo>
                    <a:pt x="81" y="407"/>
                  </a:lnTo>
                  <a:lnTo>
                    <a:pt x="81" y="401"/>
                  </a:lnTo>
                  <a:lnTo>
                    <a:pt x="82" y="400"/>
                  </a:lnTo>
                  <a:lnTo>
                    <a:pt x="82" y="399"/>
                  </a:lnTo>
                  <a:lnTo>
                    <a:pt x="83" y="399"/>
                  </a:lnTo>
                  <a:lnTo>
                    <a:pt x="85" y="397"/>
                  </a:lnTo>
                  <a:lnTo>
                    <a:pt x="86" y="397"/>
                  </a:lnTo>
                  <a:lnTo>
                    <a:pt x="87" y="397"/>
                  </a:lnTo>
                  <a:lnTo>
                    <a:pt x="86" y="397"/>
                  </a:lnTo>
                  <a:lnTo>
                    <a:pt x="85" y="397"/>
                  </a:lnTo>
                  <a:lnTo>
                    <a:pt x="83" y="397"/>
                  </a:lnTo>
                  <a:lnTo>
                    <a:pt x="82" y="397"/>
                  </a:lnTo>
                  <a:lnTo>
                    <a:pt x="81" y="397"/>
                  </a:lnTo>
                  <a:lnTo>
                    <a:pt x="80" y="397"/>
                  </a:lnTo>
                  <a:lnTo>
                    <a:pt x="78" y="396"/>
                  </a:lnTo>
                  <a:lnTo>
                    <a:pt x="77" y="395"/>
                  </a:lnTo>
                  <a:lnTo>
                    <a:pt x="77" y="394"/>
                  </a:lnTo>
                  <a:lnTo>
                    <a:pt x="77" y="391"/>
                  </a:lnTo>
                  <a:lnTo>
                    <a:pt x="77" y="390"/>
                  </a:lnTo>
                  <a:lnTo>
                    <a:pt x="77" y="389"/>
                  </a:lnTo>
                  <a:lnTo>
                    <a:pt x="77" y="387"/>
                  </a:lnTo>
                  <a:lnTo>
                    <a:pt x="77" y="385"/>
                  </a:lnTo>
                  <a:lnTo>
                    <a:pt x="77" y="384"/>
                  </a:lnTo>
                  <a:lnTo>
                    <a:pt x="78" y="382"/>
                  </a:lnTo>
                  <a:lnTo>
                    <a:pt x="80" y="381"/>
                  </a:lnTo>
                  <a:lnTo>
                    <a:pt x="81" y="380"/>
                  </a:lnTo>
                  <a:lnTo>
                    <a:pt x="82" y="380"/>
                  </a:lnTo>
                  <a:lnTo>
                    <a:pt x="82" y="381"/>
                  </a:lnTo>
                  <a:lnTo>
                    <a:pt x="83" y="381"/>
                  </a:lnTo>
                  <a:lnTo>
                    <a:pt x="83" y="382"/>
                  </a:lnTo>
                  <a:lnTo>
                    <a:pt x="83" y="384"/>
                  </a:lnTo>
                  <a:lnTo>
                    <a:pt x="83" y="385"/>
                  </a:lnTo>
                  <a:lnTo>
                    <a:pt x="83" y="386"/>
                  </a:lnTo>
                  <a:lnTo>
                    <a:pt x="83" y="387"/>
                  </a:lnTo>
                  <a:lnTo>
                    <a:pt x="83" y="389"/>
                  </a:lnTo>
                  <a:lnTo>
                    <a:pt x="87" y="389"/>
                  </a:lnTo>
                  <a:lnTo>
                    <a:pt x="87" y="380"/>
                  </a:lnTo>
                  <a:lnTo>
                    <a:pt x="83" y="380"/>
                  </a:lnTo>
                  <a:lnTo>
                    <a:pt x="78" y="378"/>
                  </a:lnTo>
                  <a:lnTo>
                    <a:pt x="76" y="375"/>
                  </a:lnTo>
                  <a:lnTo>
                    <a:pt x="73" y="371"/>
                  </a:lnTo>
                  <a:lnTo>
                    <a:pt x="72" y="366"/>
                  </a:lnTo>
                  <a:lnTo>
                    <a:pt x="72" y="363"/>
                  </a:lnTo>
                  <a:lnTo>
                    <a:pt x="72" y="358"/>
                  </a:lnTo>
                  <a:lnTo>
                    <a:pt x="71" y="353"/>
                  </a:lnTo>
                  <a:lnTo>
                    <a:pt x="71" y="348"/>
                  </a:lnTo>
                  <a:lnTo>
                    <a:pt x="70" y="344"/>
                  </a:lnTo>
                  <a:lnTo>
                    <a:pt x="68" y="342"/>
                  </a:lnTo>
                  <a:lnTo>
                    <a:pt x="68" y="340"/>
                  </a:lnTo>
                  <a:lnTo>
                    <a:pt x="68" y="339"/>
                  </a:lnTo>
                  <a:lnTo>
                    <a:pt x="68" y="338"/>
                  </a:lnTo>
                  <a:lnTo>
                    <a:pt x="70" y="338"/>
                  </a:lnTo>
                  <a:lnTo>
                    <a:pt x="70" y="337"/>
                  </a:lnTo>
                  <a:lnTo>
                    <a:pt x="71" y="337"/>
                  </a:lnTo>
                  <a:lnTo>
                    <a:pt x="71" y="335"/>
                  </a:lnTo>
                  <a:lnTo>
                    <a:pt x="72" y="335"/>
                  </a:lnTo>
                  <a:lnTo>
                    <a:pt x="70" y="333"/>
                  </a:lnTo>
                  <a:lnTo>
                    <a:pt x="68" y="335"/>
                  </a:lnTo>
                  <a:lnTo>
                    <a:pt x="68" y="337"/>
                  </a:lnTo>
                  <a:lnTo>
                    <a:pt x="68" y="338"/>
                  </a:lnTo>
                  <a:lnTo>
                    <a:pt x="67" y="337"/>
                  </a:lnTo>
                  <a:lnTo>
                    <a:pt x="68" y="335"/>
                  </a:lnTo>
                  <a:lnTo>
                    <a:pt x="65" y="317"/>
                  </a:lnTo>
                  <a:lnTo>
                    <a:pt x="61" y="297"/>
                  </a:lnTo>
                  <a:lnTo>
                    <a:pt x="57" y="277"/>
                  </a:lnTo>
                  <a:lnTo>
                    <a:pt x="54" y="258"/>
                  </a:lnTo>
                  <a:lnTo>
                    <a:pt x="51" y="238"/>
                  </a:lnTo>
                  <a:lnTo>
                    <a:pt x="47" y="218"/>
                  </a:lnTo>
                  <a:lnTo>
                    <a:pt x="44" y="197"/>
                  </a:lnTo>
                  <a:lnTo>
                    <a:pt x="40" y="178"/>
                  </a:lnTo>
                  <a:lnTo>
                    <a:pt x="36" y="159"/>
                  </a:lnTo>
                  <a:lnTo>
                    <a:pt x="33" y="140"/>
                  </a:lnTo>
                  <a:lnTo>
                    <a:pt x="31" y="131"/>
                  </a:lnTo>
                  <a:lnTo>
                    <a:pt x="29" y="124"/>
                  </a:lnTo>
                  <a:lnTo>
                    <a:pt x="28" y="117"/>
                  </a:lnTo>
                  <a:lnTo>
                    <a:pt x="25" y="108"/>
                  </a:lnTo>
                  <a:lnTo>
                    <a:pt x="24" y="100"/>
                  </a:lnTo>
                  <a:lnTo>
                    <a:pt x="23" y="93"/>
                  </a:lnTo>
                  <a:lnTo>
                    <a:pt x="21" y="87"/>
                  </a:lnTo>
                  <a:lnTo>
                    <a:pt x="21" y="79"/>
                  </a:lnTo>
                  <a:lnTo>
                    <a:pt x="23" y="72"/>
                  </a:lnTo>
                  <a:lnTo>
                    <a:pt x="24" y="66"/>
                  </a:lnTo>
                  <a:lnTo>
                    <a:pt x="23" y="63"/>
                  </a:lnTo>
                  <a:lnTo>
                    <a:pt x="21" y="62"/>
                  </a:lnTo>
                  <a:lnTo>
                    <a:pt x="20" y="60"/>
                  </a:lnTo>
                  <a:lnTo>
                    <a:pt x="19" y="57"/>
                  </a:lnTo>
                  <a:lnTo>
                    <a:pt x="18" y="55"/>
                  </a:lnTo>
                  <a:lnTo>
                    <a:pt x="16" y="53"/>
                  </a:lnTo>
                  <a:lnTo>
                    <a:pt x="15" y="51"/>
                  </a:lnTo>
                  <a:lnTo>
                    <a:pt x="14" y="48"/>
                  </a:lnTo>
                  <a:lnTo>
                    <a:pt x="14" y="46"/>
                  </a:lnTo>
                  <a:lnTo>
                    <a:pt x="14" y="44"/>
                  </a:lnTo>
                  <a:lnTo>
                    <a:pt x="13" y="41"/>
                  </a:lnTo>
                  <a:lnTo>
                    <a:pt x="13" y="40"/>
                  </a:lnTo>
                  <a:lnTo>
                    <a:pt x="13" y="39"/>
                  </a:lnTo>
                  <a:lnTo>
                    <a:pt x="13" y="37"/>
                  </a:lnTo>
                  <a:lnTo>
                    <a:pt x="13" y="36"/>
                  </a:lnTo>
                  <a:lnTo>
                    <a:pt x="11" y="36"/>
                  </a:lnTo>
                  <a:lnTo>
                    <a:pt x="11" y="35"/>
                  </a:lnTo>
                  <a:lnTo>
                    <a:pt x="11" y="34"/>
                  </a:lnTo>
                  <a:lnTo>
                    <a:pt x="13" y="34"/>
                  </a:lnTo>
                  <a:lnTo>
                    <a:pt x="13" y="32"/>
                  </a:lnTo>
                  <a:lnTo>
                    <a:pt x="10" y="31"/>
                  </a:lnTo>
                  <a:lnTo>
                    <a:pt x="11" y="29"/>
                  </a:lnTo>
                  <a:lnTo>
                    <a:pt x="10" y="26"/>
                  </a:lnTo>
                  <a:lnTo>
                    <a:pt x="9" y="23"/>
                  </a:lnTo>
                  <a:lnTo>
                    <a:pt x="9" y="20"/>
                  </a:lnTo>
                  <a:lnTo>
                    <a:pt x="8" y="16"/>
                  </a:lnTo>
                  <a:lnTo>
                    <a:pt x="8" y="14"/>
                  </a:lnTo>
                  <a:lnTo>
                    <a:pt x="7" y="11"/>
                  </a:lnTo>
                  <a:lnTo>
                    <a:pt x="5" y="8"/>
                  </a:lnTo>
                  <a:lnTo>
                    <a:pt x="4" y="5"/>
                  </a:lnTo>
                  <a:lnTo>
                    <a:pt x="3" y="3"/>
                  </a:lnTo>
                  <a:lnTo>
                    <a:pt x="0" y="0"/>
                  </a:lnTo>
                  <a:lnTo>
                    <a:pt x="18" y="81"/>
                  </a:lnTo>
                  <a:lnTo>
                    <a:pt x="23" y="98"/>
                  </a:lnTo>
                  <a:lnTo>
                    <a:pt x="26" y="117"/>
                  </a:lnTo>
                  <a:lnTo>
                    <a:pt x="29" y="135"/>
                  </a:lnTo>
                  <a:lnTo>
                    <a:pt x="31" y="154"/>
                  </a:lnTo>
                  <a:lnTo>
                    <a:pt x="33" y="172"/>
                  </a:lnTo>
                  <a:lnTo>
                    <a:pt x="34" y="190"/>
                  </a:lnTo>
                  <a:lnTo>
                    <a:pt x="36" y="207"/>
                  </a:lnTo>
                  <a:lnTo>
                    <a:pt x="40" y="223"/>
                  </a:lnTo>
                  <a:lnTo>
                    <a:pt x="45" y="239"/>
                  </a:lnTo>
                  <a:lnTo>
                    <a:pt x="51" y="253"/>
                  </a:lnTo>
                  <a:lnTo>
                    <a:pt x="54" y="286"/>
                  </a:lnTo>
                  <a:lnTo>
                    <a:pt x="59" y="318"/>
                  </a:lnTo>
                  <a:lnTo>
                    <a:pt x="64" y="349"/>
                  </a:lnTo>
                  <a:lnTo>
                    <a:pt x="71" y="380"/>
                  </a:lnTo>
                  <a:lnTo>
                    <a:pt x="77" y="411"/>
                  </a:lnTo>
                  <a:lnTo>
                    <a:pt x="85" y="442"/>
                  </a:lnTo>
                  <a:lnTo>
                    <a:pt x="92" y="474"/>
                  </a:lnTo>
                  <a:lnTo>
                    <a:pt x="98" y="505"/>
                  </a:lnTo>
                  <a:lnTo>
                    <a:pt x="106" y="537"/>
                  </a:lnTo>
                  <a:lnTo>
                    <a:pt x="111" y="570"/>
                  </a:lnTo>
                  <a:lnTo>
                    <a:pt x="111" y="562"/>
                  </a:lnTo>
                  <a:lnTo>
                    <a:pt x="112" y="553"/>
                  </a:lnTo>
                  <a:lnTo>
                    <a:pt x="111" y="546"/>
                  </a:lnTo>
                  <a:lnTo>
                    <a:pt x="111" y="538"/>
                  </a:lnTo>
                  <a:lnTo>
                    <a:pt x="109" y="530"/>
                  </a:lnTo>
                  <a:lnTo>
                    <a:pt x="108" y="522"/>
                  </a:lnTo>
                  <a:lnTo>
                    <a:pt x="107" y="515"/>
                  </a:lnTo>
                  <a:lnTo>
                    <a:pt x="107" y="507"/>
                  </a:lnTo>
                  <a:lnTo>
                    <a:pt x="107" y="500"/>
                  </a:lnTo>
                  <a:lnTo>
                    <a:pt x="107" y="49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7" name="Freeform 352"/>
            <p:cNvSpPr>
              <a:spLocks/>
            </p:cNvSpPr>
            <p:nvPr/>
          </p:nvSpPr>
          <p:spPr bwMode="auto">
            <a:xfrm>
              <a:off x="2644" y="2327"/>
              <a:ext cx="2" cy="5"/>
            </a:xfrm>
            <a:custGeom>
              <a:avLst/>
              <a:gdLst>
                <a:gd name="T0" fmla="*/ 0 w 2"/>
                <a:gd name="T1" fmla="*/ 5 h 8"/>
                <a:gd name="T2" fmla="*/ 2 w 2"/>
                <a:gd name="T3" fmla="*/ 5 h 8"/>
                <a:gd name="T4" fmla="*/ 2 w 2"/>
                <a:gd name="T5" fmla="*/ 0 h 8"/>
                <a:gd name="T6" fmla="*/ 0 w 2"/>
                <a:gd name="T7" fmla="*/ 0 h 8"/>
                <a:gd name="T8" fmla="*/ 0 w 2"/>
                <a:gd name="T9" fmla="*/ 1 h 8"/>
                <a:gd name="T10" fmla="*/ 0 w 2"/>
                <a:gd name="T11" fmla="*/ 1 h 8"/>
                <a:gd name="T12" fmla="*/ 0 w 2"/>
                <a:gd name="T13" fmla="*/ 1 h 8"/>
                <a:gd name="T14" fmla="*/ 0 w 2"/>
                <a:gd name="T15" fmla="*/ 2 h 8"/>
                <a:gd name="T16" fmla="*/ 0 w 2"/>
                <a:gd name="T17" fmla="*/ 2 h 8"/>
                <a:gd name="T18" fmla="*/ 0 w 2"/>
                <a:gd name="T19" fmla="*/ 3 h 8"/>
                <a:gd name="T20" fmla="*/ 0 w 2"/>
                <a:gd name="T21" fmla="*/ 4 h 8"/>
                <a:gd name="T22" fmla="*/ 0 w 2"/>
                <a:gd name="T23" fmla="*/ 4 h 8"/>
                <a:gd name="T24" fmla="*/ 0 w 2"/>
                <a:gd name="T25" fmla="*/ 4 h 8"/>
                <a:gd name="T26" fmla="*/ 0 w 2"/>
                <a:gd name="T27" fmla="*/ 5 h 8"/>
                <a:gd name="T28" fmla="*/ 0 w 2"/>
                <a:gd name="T29" fmla="*/ 5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8">
                  <a:moveTo>
                    <a:pt x="0" y="8"/>
                  </a:moveTo>
                  <a:lnTo>
                    <a:pt x="2" y="8"/>
                  </a:lnTo>
                  <a:lnTo>
                    <a:pt x="2" y="0"/>
                  </a:lnTo>
                  <a:lnTo>
                    <a:pt x="0" y="0"/>
                  </a:lnTo>
                  <a:lnTo>
                    <a:pt x="0" y="1"/>
                  </a:lnTo>
                  <a:lnTo>
                    <a:pt x="0" y="2"/>
                  </a:lnTo>
                  <a:lnTo>
                    <a:pt x="0" y="3"/>
                  </a:lnTo>
                  <a:lnTo>
                    <a:pt x="0" y="5"/>
                  </a:lnTo>
                  <a:lnTo>
                    <a:pt x="0" y="6"/>
                  </a:lnTo>
                  <a:lnTo>
                    <a:pt x="0" y="7"/>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8" name="Freeform 353"/>
            <p:cNvSpPr>
              <a:spLocks/>
            </p:cNvSpPr>
            <p:nvPr/>
          </p:nvSpPr>
          <p:spPr bwMode="auto">
            <a:xfrm>
              <a:off x="2605" y="2136"/>
              <a:ext cx="2" cy="3"/>
            </a:xfrm>
            <a:custGeom>
              <a:avLst/>
              <a:gdLst>
                <a:gd name="T0" fmla="*/ 2 w 4"/>
                <a:gd name="T1" fmla="*/ 2 h 5"/>
                <a:gd name="T2" fmla="*/ 1 w 4"/>
                <a:gd name="T3" fmla="*/ 0 h 5"/>
                <a:gd name="T4" fmla="*/ 0 w 4"/>
                <a:gd name="T5" fmla="*/ 1 h 5"/>
                <a:gd name="T6" fmla="*/ 0 w 4"/>
                <a:gd name="T7" fmla="*/ 2 h 5"/>
                <a:gd name="T8" fmla="*/ 0 w 4"/>
                <a:gd name="T9" fmla="*/ 2 h 5"/>
                <a:gd name="T10" fmla="*/ 0 w 4"/>
                <a:gd name="T11" fmla="*/ 2 h 5"/>
                <a:gd name="T12" fmla="*/ 0 w 4"/>
                <a:gd name="T13" fmla="*/ 2 h 5"/>
                <a:gd name="T14" fmla="*/ 0 w 4"/>
                <a:gd name="T15" fmla="*/ 2 h 5"/>
                <a:gd name="T16" fmla="*/ 0 w 4"/>
                <a:gd name="T17" fmla="*/ 2 h 5"/>
                <a:gd name="T18" fmla="*/ 1 w 4"/>
                <a:gd name="T19" fmla="*/ 2 h 5"/>
                <a:gd name="T20" fmla="*/ 1 w 4"/>
                <a:gd name="T21" fmla="*/ 2 h 5"/>
                <a:gd name="T22" fmla="*/ 1 w 4"/>
                <a:gd name="T23" fmla="*/ 3 h 5"/>
                <a:gd name="T24" fmla="*/ 1 w 4"/>
                <a:gd name="T25" fmla="*/ 3 h 5"/>
                <a:gd name="T26" fmla="*/ 1 w 4"/>
                <a:gd name="T27" fmla="*/ 3 h 5"/>
                <a:gd name="T28" fmla="*/ 1 w 4"/>
                <a:gd name="T29" fmla="*/ 2 h 5"/>
                <a:gd name="T30" fmla="*/ 1 w 4"/>
                <a:gd name="T31" fmla="*/ 2 h 5"/>
                <a:gd name="T32" fmla="*/ 1 w 4"/>
                <a:gd name="T33" fmla="*/ 2 h 5"/>
                <a:gd name="T34" fmla="*/ 2 w 4"/>
                <a:gd name="T35" fmla="*/ 2 h 5"/>
                <a:gd name="T36" fmla="*/ 2 w 4"/>
                <a:gd name="T37" fmla="*/ 2 h 5"/>
                <a:gd name="T38" fmla="*/ 2 w 4"/>
                <a:gd name="T39" fmla="*/ 2 h 5"/>
                <a:gd name="T40" fmla="*/ 2 w 4"/>
                <a:gd name="T41" fmla="*/ 2 h 5"/>
                <a:gd name="T42" fmla="*/ 2 w 4"/>
                <a:gd name="T43" fmla="*/ 2 h 5"/>
                <a:gd name="T44" fmla="*/ 2 w 4"/>
                <a:gd name="T45" fmla="*/ 2 h 5"/>
                <a:gd name="T46" fmla="*/ 2 w 4"/>
                <a:gd name="T47" fmla="*/ 2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 h="5">
                  <a:moveTo>
                    <a:pt x="4" y="3"/>
                  </a:moveTo>
                  <a:lnTo>
                    <a:pt x="2" y="0"/>
                  </a:lnTo>
                  <a:lnTo>
                    <a:pt x="0" y="2"/>
                  </a:lnTo>
                  <a:lnTo>
                    <a:pt x="0" y="3"/>
                  </a:lnTo>
                  <a:lnTo>
                    <a:pt x="0" y="4"/>
                  </a:lnTo>
                  <a:lnTo>
                    <a:pt x="2" y="4"/>
                  </a:lnTo>
                  <a:lnTo>
                    <a:pt x="2" y="5"/>
                  </a:lnTo>
                  <a:lnTo>
                    <a:pt x="2" y="4"/>
                  </a:lnTo>
                  <a:lnTo>
                    <a:pt x="3" y="4"/>
                  </a:lnTo>
                  <a:lnTo>
                    <a:pt x="3" y="3"/>
                  </a:lnTo>
                  <a:lnTo>
                    <a:pt x="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29" name="Freeform 354"/>
            <p:cNvSpPr>
              <a:spLocks/>
            </p:cNvSpPr>
            <p:nvPr/>
          </p:nvSpPr>
          <p:spPr bwMode="auto">
            <a:xfrm>
              <a:off x="2606" y="213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0" name="Freeform 355"/>
            <p:cNvSpPr>
              <a:spLocks/>
            </p:cNvSpPr>
            <p:nvPr/>
          </p:nvSpPr>
          <p:spPr bwMode="auto">
            <a:xfrm>
              <a:off x="2606" y="2141"/>
              <a:ext cx="2" cy="4"/>
            </a:xfrm>
            <a:custGeom>
              <a:avLst/>
              <a:gdLst>
                <a:gd name="T0" fmla="*/ 2 w 4"/>
                <a:gd name="T1" fmla="*/ 0 h 9"/>
                <a:gd name="T2" fmla="*/ 1 w 4"/>
                <a:gd name="T3" fmla="*/ 0 h 9"/>
                <a:gd name="T4" fmla="*/ 1 w 4"/>
                <a:gd name="T5" fmla="*/ 0 h 9"/>
                <a:gd name="T6" fmla="*/ 1 w 4"/>
                <a:gd name="T7" fmla="*/ 1 h 9"/>
                <a:gd name="T8" fmla="*/ 1 w 4"/>
                <a:gd name="T9" fmla="*/ 1 h 9"/>
                <a:gd name="T10" fmla="*/ 1 w 4"/>
                <a:gd name="T11" fmla="*/ 2 h 9"/>
                <a:gd name="T12" fmla="*/ 1 w 4"/>
                <a:gd name="T13" fmla="*/ 2 h 9"/>
                <a:gd name="T14" fmla="*/ 1 w 4"/>
                <a:gd name="T15" fmla="*/ 2 h 9"/>
                <a:gd name="T16" fmla="*/ 1 w 4"/>
                <a:gd name="T17" fmla="*/ 3 h 9"/>
                <a:gd name="T18" fmla="*/ 0 w 4"/>
                <a:gd name="T19" fmla="*/ 3 h 9"/>
                <a:gd name="T20" fmla="*/ 0 w 4"/>
                <a:gd name="T21" fmla="*/ 4 h 9"/>
                <a:gd name="T22" fmla="*/ 1 w 4"/>
                <a:gd name="T23" fmla="*/ 4 h 9"/>
                <a:gd name="T24" fmla="*/ 1 w 4"/>
                <a:gd name="T25" fmla="*/ 4 h 9"/>
                <a:gd name="T26" fmla="*/ 1 w 4"/>
                <a:gd name="T27" fmla="*/ 4 h 9"/>
                <a:gd name="T28" fmla="*/ 2 w 4"/>
                <a:gd name="T29" fmla="*/ 3 h 9"/>
                <a:gd name="T30" fmla="*/ 2 w 4"/>
                <a:gd name="T31" fmla="*/ 2 h 9"/>
                <a:gd name="T32" fmla="*/ 2 w 4"/>
                <a:gd name="T33" fmla="*/ 2 h 9"/>
                <a:gd name="T34" fmla="*/ 2 w 4"/>
                <a:gd name="T35" fmla="*/ 2 h 9"/>
                <a:gd name="T36" fmla="*/ 2 w 4"/>
                <a:gd name="T37" fmla="*/ 1 h 9"/>
                <a:gd name="T38" fmla="*/ 2 w 4"/>
                <a:gd name="T39" fmla="*/ 0 h 9"/>
                <a:gd name="T40" fmla="*/ 2 w 4"/>
                <a:gd name="T41" fmla="*/ 0 h 9"/>
                <a:gd name="T42" fmla="*/ 2 w 4"/>
                <a:gd name="T43" fmla="*/ 0 h 9"/>
                <a:gd name="T44" fmla="*/ 2 w 4"/>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9">
                  <a:moveTo>
                    <a:pt x="4" y="0"/>
                  </a:moveTo>
                  <a:lnTo>
                    <a:pt x="2" y="1"/>
                  </a:lnTo>
                  <a:lnTo>
                    <a:pt x="2" y="3"/>
                  </a:lnTo>
                  <a:lnTo>
                    <a:pt x="1" y="3"/>
                  </a:lnTo>
                  <a:lnTo>
                    <a:pt x="1" y="4"/>
                  </a:lnTo>
                  <a:lnTo>
                    <a:pt x="1" y="5"/>
                  </a:lnTo>
                  <a:lnTo>
                    <a:pt x="1" y="6"/>
                  </a:lnTo>
                  <a:lnTo>
                    <a:pt x="0" y="6"/>
                  </a:lnTo>
                  <a:lnTo>
                    <a:pt x="0" y="8"/>
                  </a:lnTo>
                  <a:lnTo>
                    <a:pt x="1" y="9"/>
                  </a:lnTo>
                  <a:lnTo>
                    <a:pt x="2" y="8"/>
                  </a:lnTo>
                  <a:lnTo>
                    <a:pt x="4" y="6"/>
                  </a:lnTo>
                  <a:lnTo>
                    <a:pt x="4" y="5"/>
                  </a:lnTo>
                  <a:lnTo>
                    <a:pt x="4" y="4"/>
                  </a:lnTo>
                  <a:lnTo>
                    <a:pt x="4" y="3"/>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1" name="Freeform 356"/>
            <p:cNvSpPr>
              <a:spLocks/>
            </p:cNvSpPr>
            <p:nvPr/>
          </p:nvSpPr>
          <p:spPr bwMode="auto">
            <a:xfrm>
              <a:off x="2611" y="2155"/>
              <a:ext cx="2" cy="5"/>
            </a:xfrm>
            <a:custGeom>
              <a:avLst/>
              <a:gdLst>
                <a:gd name="T0" fmla="*/ 0 w 4"/>
                <a:gd name="T1" fmla="*/ 0 h 8"/>
                <a:gd name="T2" fmla="*/ 1 w 4"/>
                <a:gd name="T3" fmla="*/ 1 h 8"/>
                <a:gd name="T4" fmla="*/ 1 w 4"/>
                <a:gd name="T5" fmla="*/ 1 h 8"/>
                <a:gd name="T6" fmla="*/ 1 w 4"/>
                <a:gd name="T7" fmla="*/ 1 h 8"/>
                <a:gd name="T8" fmla="*/ 1 w 4"/>
                <a:gd name="T9" fmla="*/ 3 h 8"/>
                <a:gd name="T10" fmla="*/ 1 w 4"/>
                <a:gd name="T11" fmla="*/ 3 h 8"/>
                <a:gd name="T12" fmla="*/ 1 w 4"/>
                <a:gd name="T13" fmla="*/ 3 h 8"/>
                <a:gd name="T14" fmla="*/ 1 w 4"/>
                <a:gd name="T15" fmla="*/ 4 h 8"/>
                <a:gd name="T16" fmla="*/ 2 w 4"/>
                <a:gd name="T17" fmla="*/ 4 h 8"/>
                <a:gd name="T18" fmla="*/ 2 w 4"/>
                <a:gd name="T19" fmla="*/ 4 h 8"/>
                <a:gd name="T20" fmla="*/ 2 w 4"/>
                <a:gd name="T21" fmla="*/ 5 h 8"/>
                <a:gd name="T22" fmla="*/ 2 w 4"/>
                <a:gd name="T23" fmla="*/ 4 h 8"/>
                <a:gd name="T24" fmla="*/ 2 w 4"/>
                <a:gd name="T25" fmla="*/ 4 h 8"/>
                <a:gd name="T26" fmla="*/ 2 w 4"/>
                <a:gd name="T27" fmla="*/ 3 h 8"/>
                <a:gd name="T28" fmla="*/ 2 w 4"/>
                <a:gd name="T29" fmla="*/ 3 h 8"/>
                <a:gd name="T30" fmla="*/ 2 w 4"/>
                <a:gd name="T31" fmla="*/ 3 h 8"/>
                <a:gd name="T32" fmla="*/ 1 w 4"/>
                <a:gd name="T33" fmla="*/ 1 h 8"/>
                <a:gd name="T34" fmla="*/ 1 w 4"/>
                <a:gd name="T35" fmla="*/ 1 h 8"/>
                <a:gd name="T36" fmla="*/ 1 w 4"/>
                <a:gd name="T37" fmla="*/ 1 h 8"/>
                <a:gd name="T38" fmla="*/ 1 w 4"/>
                <a:gd name="T39" fmla="*/ 1 h 8"/>
                <a:gd name="T40" fmla="*/ 0 w 4"/>
                <a:gd name="T41" fmla="*/ 0 h 8"/>
                <a:gd name="T42" fmla="*/ 0 w 4"/>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8">
                  <a:moveTo>
                    <a:pt x="0" y="0"/>
                  </a:moveTo>
                  <a:lnTo>
                    <a:pt x="1" y="1"/>
                  </a:lnTo>
                  <a:lnTo>
                    <a:pt x="1" y="2"/>
                  </a:lnTo>
                  <a:lnTo>
                    <a:pt x="2" y="4"/>
                  </a:lnTo>
                  <a:lnTo>
                    <a:pt x="2" y="5"/>
                  </a:lnTo>
                  <a:lnTo>
                    <a:pt x="2" y="6"/>
                  </a:lnTo>
                  <a:lnTo>
                    <a:pt x="4" y="7"/>
                  </a:lnTo>
                  <a:lnTo>
                    <a:pt x="4" y="8"/>
                  </a:lnTo>
                  <a:lnTo>
                    <a:pt x="4" y="7"/>
                  </a:lnTo>
                  <a:lnTo>
                    <a:pt x="4" y="6"/>
                  </a:lnTo>
                  <a:lnTo>
                    <a:pt x="4" y="5"/>
                  </a:lnTo>
                  <a:lnTo>
                    <a:pt x="4" y="4"/>
                  </a:lnTo>
                  <a:lnTo>
                    <a:pt x="2" y="2"/>
                  </a:lnTo>
                  <a:lnTo>
                    <a:pt x="2"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2" name="Freeform 357"/>
            <p:cNvSpPr>
              <a:spLocks/>
            </p:cNvSpPr>
            <p:nvPr/>
          </p:nvSpPr>
          <p:spPr bwMode="auto">
            <a:xfrm>
              <a:off x="2366" y="2134"/>
              <a:ext cx="5" cy="7"/>
            </a:xfrm>
            <a:custGeom>
              <a:avLst/>
              <a:gdLst>
                <a:gd name="T0" fmla="*/ 3 w 10"/>
                <a:gd name="T1" fmla="*/ 1 h 12"/>
                <a:gd name="T2" fmla="*/ 0 w 10"/>
                <a:gd name="T3" fmla="*/ 7 h 12"/>
                <a:gd name="T4" fmla="*/ 5 w 10"/>
                <a:gd name="T5" fmla="*/ 0 h 12"/>
                <a:gd name="T6" fmla="*/ 5 w 10"/>
                <a:gd name="T7" fmla="*/ 0 h 12"/>
                <a:gd name="T8" fmla="*/ 5 w 10"/>
                <a:gd name="T9" fmla="*/ 0 h 12"/>
                <a:gd name="T10" fmla="*/ 5 w 10"/>
                <a:gd name="T11" fmla="*/ 0 h 12"/>
                <a:gd name="T12" fmla="*/ 5 w 10"/>
                <a:gd name="T13" fmla="*/ 0 h 12"/>
                <a:gd name="T14" fmla="*/ 5 w 10"/>
                <a:gd name="T15" fmla="*/ 0 h 12"/>
                <a:gd name="T16" fmla="*/ 4 w 10"/>
                <a:gd name="T17" fmla="*/ 0 h 12"/>
                <a:gd name="T18" fmla="*/ 4 w 10"/>
                <a:gd name="T19" fmla="*/ 1 h 12"/>
                <a:gd name="T20" fmla="*/ 4 w 10"/>
                <a:gd name="T21" fmla="*/ 1 h 12"/>
                <a:gd name="T22" fmla="*/ 3 w 10"/>
                <a:gd name="T23" fmla="*/ 1 h 12"/>
                <a:gd name="T24" fmla="*/ 3 w 10"/>
                <a:gd name="T25" fmla="*/ 1 h 12"/>
                <a:gd name="T26" fmla="*/ 3 w 10"/>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2">
                  <a:moveTo>
                    <a:pt x="6" y="2"/>
                  </a:moveTo>
                  <a:lnTo>
                    <a:pt x="0" y="12"/>
                  </a:lnTo>
                  <a:lnTo>
                    <a:pt x="10" y="0"/>
                  </a:lnTo>
                  <a:lnTo>
                    <a:pt x="9" y="0"/>
                  </a:lnTo>
                  <a:lnTo>
                    <a:pt x="8" y="0"/>
                  </a:lnTo>
                  <a:lnTo>
                    <a:pt x="8" y="1"/>
                  </a:lnTo>
                  <a:lnTo>
                    <a:pt x="6" y="1"/>
                  </a:lnTo>
                  <a:lnTo>
                    <a:pt x="6"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3" name="Freeform 358"/>
            <p:cNvSpPr>
              <a:spLocks/>
            </p:cNvSpPr>
            <p:nvPr/>
          </p:nvSpPr>
          <p:spPr bwMode="auto">
            <a:xfrm>
              <a:off x="2371" y="2133"/>
              <a:ext cx="4" cy="3"/>
            </a:xfrm>
            <a:custGeom>
              <a:avLst/>
              <a:gdLst>
                <a:gd name="T0" fmla="*/ 4 w 9"/>
                <a:gd name="T1" fmla="*/ 3 h 5"/>
                <a:gd name="T2" fmla="*/ 1 w 9"/>
                <a:gd name="T3" fmla="*/ 0 h 5"/>
                <a:gd name="T4" fmla="*/ 0 w 9"/>
                <a:gd name="T5" fmla="*/ 2 h 5"/>
                <a:gd name="T6" fmla="*/ 0 w 9"/>
                <a:gd name="T7" fmla="*/ 2 h 5"/>
                <a:gd name="T8" fmla="*/ 0 w 9"/>
                <a:gd name="T9" fmla="*/ 2 h 5"/>
                <a:gd name="T10" fmla="*/ 1 w 9"/>
                <a:gd name="T11" fmla="*/ 2 h 5"/>
                <a:gd name="T12" fmla="*/ 2 w 9"/>
                <a:gd name="T13" fmla="*/ 2 h 5"/>
                <a:gd name="T14" fmla="*/ 2 w 9"/>
                <a:gd name="T15" fmla="*/ 2 h 5"/>
                <a:gd name="T16" fmla="*/ 2 w 9"/>
                <a:gd name="T17" fmla="*/ 3 h 5"/>
                <a:gd name="T18" fmla="*/ 3 w 9"/>
                <a:gd name="T19" fmla="*/ 3 h 5"/>
                <a:gd name="T20" fmla="*/ 3 w 9"/>
                <a:gd name="T21" fmla="*/ 3 h 5"/>
                <a:gd name="T22" fmla="*/ 4 w 9"/>
                <a:gd name="T23" fmla="*/ 3 h 5"/>
                <a:gd name="T24" fmla="*/ 4 w 9"/>
                <a:gd name="T25" fmla="*/ 3 h 5"/>
                <a:gd name="T26" fmla="*/ 4 w 9"/>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9" y="5"/>
                  </a:moveTo>
                  <a:lnTo>
                    <a:pt x="3" y="0"/>
                  </a:lnTo>
                  <a:lnTo>
                    <a:pt x="0" y="3"/>
                  </a:lnTo>
                  <a:lnTo>
                    <a:pt x="1" y="3"/>
                  </a:lnTo>
                  <a:lnTo>
                    <a:pt x="3" y="4"/>
                  </a:lnTo>
                  <a:lnTo>
                    <a:pt x="4" y="4"/>
                  </a:lnTo>
                  <a:lnTo>
                    <a:pt x="5" y="5"/>
                  </a:lnTo>
                  <a:lnTo>
                    <a:pt x="6" y="5"/>
                  </a:lnTo>
                  <a:lnTo>
                    <a:pt x="8" y="5"/>
                  </a:lnTo>
                  <a:lnTo>
                    <a:pt x="9"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4" name="Freeform 359"/>
            <p:cNvSpPr>
              <a:spLocks/>
            </p:cNvSpPr>
            <p:nvPr/>
          </p:nvSpPr>
          <p:spPr bwMode="auto">
            <a:xfrm>
              <a:off x="2373" y="2152"/>
              <a:ext cx="1" cy="2"/>
            </a:xfrm>
            <a:custGeom>
              <a:avLst/>
              <a:gdLst>
                <a:gd name="T0" fmla="*/ 1 w 1"/>
                <a:gd name="T1" fmla="*/ 2 h 2"/>
                <a:gd name="T2" fmla="*/ 1 w 1"/>
                <a:gd name="T3" fmla="*/ 2 h 2"/>
                <a:gd name="T4" fmla="*/ 1 w 1"/>
                <a:gd name="T5" fmla="*/ 2 h 2"/>
                <a:gd name="T6" fmla="*/ 1 w 1"/>
                <a:gd name="T7" fmla="*/ 1 h 2"/>
                <a:gd name="T8" fmla="*/ 1 w 1"/>
                <a:gd name="T9" fmla="*/ 1 h 2"/>
                <a:gd name="T10" fmla="*/ 1 w 1"/>
                <a:gd name="T11" fmla="*/ 1 h 2"/>
                <a:gd name="T12" fmla="*/ 1 w 1"/>
                <a:gd name="T13" fmla="*/ 1 h 2"/>
                <a:gd name="T14" fmla="*/ 0 w 1"/>
                <a:gd name="T15" fmla="*/ 1 h 2"/>
                <a:gd name="T16" fmla="*/ 0 w 1"/>
                <a:gd name="T17" fmla="*/ 1 h 2"/>
                <a:gd name="T18" fmla="*/ 0 w 1"/>
                <a:gd name="T19" fmla="*/ 0 h 2"/>
                <a:gd name="T20" fmla="*/ 0 w 1"/>
                <a:gd name="T21" fmla="*/ 0 h 2"/>
                <a:gd name="T22" fmla="*/ 0 w 1"/>
                <a:gd name="T23" fmla="*/ 1 h 2"/>
                <a:gd name="T24" fmla="*/ 1 w 1"/>
                <a:gd name="T25" fmla="*/ 2 h 2"/>
                <a:gd name="T26" fmla="*/ 1 w 1"/>
                <a:gd name="T27" fmla="*/ 2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1" y="2"/>
                  </a:moveTo>
                  <a:lnTo>
                    <a:pt x="1" y="2"/>
                  </a:lnTo>
                  <a:lnTo>
                    <a:pt x="1" y="1"/>
                  </a:lnTo>
                  <a:lnTo>
                    <a:pt x="0" y="1"/>
                  </a:lnTo>
                  <a:lnTo>
                    <a:pt x="0" y="0"/>
                  </a:lnTo>
                  <a:lnTo>
                    <a:pt x="0" y="1"/>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5" name="Freeform 360"/>
            <p:cNvSpPr>
              <a:spLocks/>
            </p:cNvSpPr>
            <p:nvPr/>
          </p:nvSpPr>
          <p:spPr bwMode="auto">
            <a:xfrm>
              <a:off x="2366" y="2146"/>
              <a:ext cx="9" cy="19"/>
            </a:xfrm>
            <a:custGeom>
              <a:avLst/>
              <a:gdLst>
                <a:gd name="T0" fmla="*/ 4 w 19"/>
                <a:gd name="T1" fmla="*/ 7 h 39"/>
                <a:gd name="T2" fmla="*/ 5 w 19"/>
                <a:gd name="T3" fmla="*/ 9 h 39"/>
                <a:gd name="T4" fmla="*/ 5 w 19"/>
                <a:gd name="T5" fmla="*/ 11 h 39"/>
                <a:gd name="T6" fmla="*/ 5 w 19"/>
                <a:gd name="T7" fmla="*/ 13 h 39"/>
                <a:gd name="T8" fmla="*/ 5 w 19"/>
                <a:gd name="T9" fmla="*/ 15 h 39"/>
                <a:gd name="T10" fmla="*/ 6 w 19"/>
                <a:gd name="T11" fmla="*/ 15 h 39"/>
                <a:gd name="T12" fmla="*/ 7 w 19"/>
                <a:gd name="T13" fmla="*/ 15 h 39"/>
                <a:gd name="T14" fmla="*/ 7 w 19"/>
                <a:gd name="T15" fmla="*/ 17 h 39"/>
                <a:gd name="T16" fmla="*/ 7 w 19"/>
                <a:gd name="T17" fmla="*/ 17 h 39"/>
                <a:gd name="T18" fmla="*/ 7 w 19"/>
                <a:gd name="T19" fmla="*/ 18 h 39"/>
                <a:gd name="T20" fmla="*/ 7 w 19"/>
                <a:gd name="T21" fmla="*/ 19 h 39"/>
                <a:gd name="T22" fmla="*/ 8 w 19"/>
                <a:gd name="T23" fmla="*/ 18 h 39"/>
                <a:gd name="T24" fmla="*/ 7 w 19"/>
                <a:gd name="T25" fmla="*/ 15 h 39"/>
                <a:gd name="T26" fmla="*/ 7 w 19"/>
                <a:gd name="T27" fmla="*/ 12 h 39"/>
                <a:gd name="T28" fmla="*/ 7 w 19"/>
                <a:gd name="T29" fmla="*/ 9 h 39"/>
                <a:gd name="T30" fmla="*/ 9 w 19"/>
                <a:gd name="T31" fmla="*/ 6 h 39"/>
                <a:gd name="T32" fmla="*/ 7 w 19"/>
                <a:gd name="T33" fmla="*/ 6 h 39"/>
                <a:gd name="T34" fmla="*/ 7 w 19"/>
                <a:gd name="T35" fmla="*/ 7 h 39"/>
                <a:gd name="T36" fmla="*/ 7 w 19"/>
                <a:gd name="T37" fmla="*/ 7 h 39"/>
                <a:gd name="T38" fmla="*/ 7 w 19"/>
                <a:gd name="T39" fmla="*/ 7 h 39"/>
                <a:gd name="T40" fmla="*/ 7 w 19"/>
                <a:gd name="T41" fmla="*/ 7 h 39"/>
                <a:gd name="T42" fmla="*/ 7 w 19"/>
                <a:gd name="T43" fmla="*/ 7 h 39"/>
                <a:gd name="T44" fmla="*/ 7 w 19"/>
                <a:gd name="T45" fmla="*/ 6 h 39"/>
                <a:gd name="T46" fmla="*/ 5 w 19"/>
                <a:gd name="T47" fmla="*/ 5 h 39"/>
                <a:gd name="T48" fmla="*/ 4 w 19"/>
                <a:gd name="T49" fmla="*/ 4 h 39"/>
                <a:gd name="T50" fmla="*/ 2 w 19"/>
                <a:gd name="T51" fmla="*/ 4 h 39"/>
                <a:gd name="T52" fmla="*/ 1 w 19"/>
                <a:gd name="T53" fmla="*/ 3 h 39"/>
                <a:gd name="T54" fmla="*/ 2 w 19"/>
                <a:gd name="T55" fmla="*/ 0 h 39"/>
                <a:gd name="T56" fmla="*/ 0 w 19"/>
                <a:gd name="T57" fmla="*/ 13 h 39"/>
                <a:gd name="T58" fmla="*/ 2 w 19"/>
                <a:gd name="T59" fmla="*/ 13 h 39"/>
                <a:gd name="T60" fmla="*/ 2 w 19"/>
                <a:gd name="T61" fmla="*/ 11 h 39"/>
                <a:gd name="T62" fmla="*/ 1 w 19"/>
                <a:gd name="T63" fmla="*/ 9 h 39"/>
                <a:gd name="T64" fmla="*/ 2 w 19"/>
                <a:gd name="T65" fmla="*/ 8 h 39"/>
                <a:gd name="T66" fmla="*/ 2 w 19"/>
                <a:gd name="T67" fmla="*/ 7 h 39"/>
                <a:gd name="T68" fmla="*/ 3 w 19"/>
                <a:gd name="T69" fmla="*/ 6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 h="39">
                  <a:moveTo>
                    <a:pt x="6" y="13"/>
                  </a:moveTo>
                  <a:lnTo>
                    <a:pt x="9" y="14"/>
                  </a:lnTo>
                  <a:lnTo>
                    <a:pt x="10" y="15"/>
                  </a:lnTo>
                  <a:lnTo>
                    <a:pt x="11" y="18"/>
                  </a:lnTo>
                  <a:lnTo>
                    <a:pt x="11" y="20"/>
                  </a:lnTo>
                  <a:lnTo>
                    <a:pt x="11" y="23"/>
                  </a:lnTo>
                  <a:lnTo>
                    <a:pt x="11" y="25"/>
                  </a:lnTo>
                  <a:lnTo>
                    <a:pt x="11" y="27"/>
                  </a:lnTo>
                  <a:lnTo>
                    <a:pt x="10" y="30"/>
                  </a:lnTo>
                  <a:lnTo>
                    <a:pt x="10" y="31"/>
                  </a:lnTo>
                  <a:lnTo>
                    <a:pt x="9" y="34"/>
                  </a:lnTo>
                  <a:lnTo>
                    <a:pt x="13" y="30"/>
                  </a:lnTo>
                  <a:lnTo>
                    <a:pt x="14" y="31"/>
                  </a:lnTo>
                  <a:lnTo>
                    <a:pt x="15" y="32"/>
                  </a:lnTo>
                  <a:lnTo>
                    <a:pt x="15" y="34"/>
                  </a:lnTo>
                  <a:lnTo>
                    <a:pt x="15" y="35"/>
                  </a:lnTo>
                  <a:lnTo>
                    <a:pt x="15" y="36"/>
                  </a:lnTo>
                  <a:lnTo>
                    <a:pt x="15" y="37"/>
                  </a:lnTo>
                  <a:lnTo>
                    <a:pt x="15" y="39"/>
                  </a:lnTo>
                  <a:lnTo>
                    <a:pt x="16" y="39"/>
                  </a:lnTo>
                  <a:lnTo>
                    <a:pt x="16" y="37"/>
                  </a:lnTo>
                  <a:lnTo>
                    <a:pt x="16" y="35"/>
                  </a:lnTo>
                  <a:lnTo>
                    <a:pt x="15" y="31"/>
                  </a:lnTo>
                  <a:lnTo>
                    <a:pt x="15" y="29"/>
                  </a:lnTo>
                  <a:lnTo>
                    <a:pt x="14" y="25"/>
                  </a:lnTo>
                  <a:lnTo>
                    <a:pt x="14" y="21"/>
                  </a:lnTo>
                  <a:lnTo>
                    <a:pt x="14" y="18"/>
                  </a:lnTo>
                  <a:lnTo>
                    <a:pt x="15" y="15"/>
                  </a:lnTo>
                  <a:lnTo>
                    <a:pt x="19" y="13"/>
                  </a:lnTo>
                  <a:lnTo>
                    <a:pt x="16" y="10"/>
                  </a:lnTo>
                  <a:lnTo>
                    <a:pt x="14" y="13"/>
                  </a:lnTo>
                  <a:lnTo>
                    <a:pt x="14" y="14"/>
                  </a:lnTo>
                  <a:lnTo>
                    <a:pt x="15" y="14"/>
                  </a:lnTo>
                  <a:lnTo>
                    <a:pt x="15" y="15"/>
                  </a:lnTo>
                  <a:lnTo>
                    <a:pt x="14" y="14"/>
                  </a:lnTo>
                  <a:lnTo>
                    <a:pt x="14" y="13"/>
                  </a:lnTo>
                  <a:lnTo>
                    <a:pt x="13" y="11"/>
                  </a:lnTo>
                  <a:lnTo>
                    <a:pt x="11" y="10"/>
                  </a:lnTo>
                  <a:lnTo>
                    <a:pt x="9" y="9"/>
                  </a:lnTo>
                  <a:lnTo>
                    <a:pt x="8" y="9"/>
                  </a:lnTo>
                  <a:lnTo>
                    <a:pt x="5" y="9"/>
                  </a:lnTo>
                  <a:lnTo>
                    <a:pt x="4" y="9"/>
                  </a:lnTo>
                  <a:lnTo>
                    <a:pt x="3" y="9"/>
                  </a:lnTo>
                  <a:lnTo>
                    <a:pt x="3" y="6"/>
                  </a:lnTo>
                  <a:lnTo>
                    <a:pt x="3" y="4"/>
                  </a:lnTo>
                  <a:lnTo>
                    <a:pt x="4" y="0"/>
                  </a:lnTo>
                  <a:lnTo>
                    <a:pt x="0" y="0"/>
                  </a:lnTo>
                  <a:lnTo>
                    <a:pt x="0" y="27"/>
                  </a:lnTo>
                  <a:lnTo>
                    <a:pt x="4" y="27"/>
                  </a:lnTo>
                  <a:lnTo>
                    <a:pt x="4" y="26"/>
                  </a:lnTo>
                  <a:lnTo>
                    <a:pt x="4" y="24"/>
                  </a:lnTo>
                  <a:lnTo>
                    <a:pt x="4" y="23"/>
                  </a:lnTo>
                  <a:lnTo>
                    <a:pt x="3" y="21"/>
                  </a:lnTo>
                  <a:lnTo>
                    <a:pt x="3" y="19"/>
                  </a:lnTo>
                  <a:lnTo>
                    <a:pt x="3" y="18"/>
                  </a:lnTo>
                  <a:lnTo>
                    <a:pt x="4" y="16"/>
                  </a:lnTo>
                  <a:lnTo>
                    <a:pt x="4" y="15"/>
                  </a:lnTo>
                  <a:lnTo>
                    <a:pt x="5" y="14"/>
                  </a:lnTo>
                  <a:lnTo>
                    <a:pt x="6"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6" name="Freeform 361"/>
            <p:cNvSpPr>
              <a:spLocks/>
            </p:cNvSpPr>
            <p:nvPr/>
          </p:nvSpPr>
          <p:spPr bwMode="auto">
            <a:xfrm>
              <a:off x="2370" y="2162"/>
              <a:ext cx="1" cy="1"/>
            </a:xfrm>
            <a:custGeom>
              <a:avLst/>
              <a:gdLst>
                <a:gd name="T0" fmla="*/ 1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1 w 1"/>
                <a:gd name="T17" fmla="*/ 1 h 3"/>
                <a:gd name="T18" fmla="*/ 1 w 1"/>
                <a:gd name="T19" fmla="*/ 1 h 3"/>
                <a:gd name="T20" fmla="*/ 1 w 1"/>
                <a:gd name="T21" fmla="*/ 1 h 3"/>
                <a:gd name="T22" fmla="*/ 1 w 1"/>
                <a:gd name="T23" fmla="*/ 1 h 3"/>
                <a:gd name="T24" fmla="*/ 1 w 1"/>
                <a:gd name="T25" fmla="*/ 1 h 3"/>
                <a:gd name="T26" fmla="*/ 1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0"/>
                  </a:moveTo>
                  <a:lnTo>
                    <a:pt x="1" y="2"/>
                  </a:lnTo>
                  <a:lnTo>
                    <a:pt x="0" y="3"/>
                  </a:lnTo>
                  <a:lnTo>
                    <a:pt x="1" y="3"/>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7" name="Freeform 362"/>
            <p:cNvSpPr>
              <a:spLocks/>
            </p:cNvSpPr>
            <p:nvPr/>
          </p:nvSpPr>
          <p:spPr bwMode="auto">
            <a:xfrm>
              <a:off x="2561" y="2227"/>
              <a:ext cx="2" cy="1"/>
            </a:xfrm>
            <a:custGeom>
              <a:avLst/>
              <a:gdLst>
                <a:gd name="T0" fmla="*/ 2 w 2"/>
                <a:gd name="T1" fmla="*/ 1 h 3"/>
                <a:gd name="T2" fmla="*/ 2 w 2"/>
                <a:gd name="T3" fmla="*/ 1 h 3"/>
                <a:gd name="T4" fmla="*/ 2 w 2"/>
                <a:gd name="T5" fmla="*/ 1 h 3"/>
                <a:gd name="T6" fmla="*/ 1 w 2"/>
                <a:gd name="T7" fmla="*/ 0 h 3"/>
                <a:gd name="T8" fmla="*/ 1 w 2"/>
                <a:gd name="T9" fmla="*/ 0 h 3"/>
                <a:gd name="T10" fmla="*/ 1 w 2"/>
                <a:gd name="T11" fmla="*/ 0 h 3"/>
                <a:gd name="T12" fmla="*/ 1 w 2"/>
                <a:gd name="T13" fmla="*/ 0 h 3"/>
                <a:gd name="T14" fmla="*/ 1 w 2"/>
                <a:gd name="T15" fmla="*/ 0 h 3"/>
                <a:gd name="T16" fmla="*/ 1 w 2"/>
                <a:gd name="T17" fmla="*/ 0 h 3"/>
                <a:gd name="T18" fmla="*/ 1 w 2"/>
                <a:gd name="T19" fmla="*/ 0 h 3"/>
                <a:gd name="T20" fmla="*/ 1 w 2"/>
                <a:gd name="T21" fmla="*/ 0 h 3"/>
                <a:gd name="T22" fmla="*/ 0 w 2"/>
                <a:gd name="T23" fmla="*/ 0 h 3"/>
                <a:gd name="T24" fmla="*/ 2 w 2"/>
                <a:gd name="T25" fmla="*/ 1 h 3"/>
                <a:gd name="T26" fmla="*/ 2 w 2"/>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3">
                  <a:moveTo>
                    <a:pt x="2" y="3"/>
                  </a:moveTo>
                  <a:lnTo>
                    <a:pt x="2" y="3"/>
                  </a:lnTo>
                  <a:lnTo>
                    <a:pt x="1" y="1"/>
                  </a:lnTo>
                  <a:lnTo>
                    <a:pt x="1" y="0"/>
                  </a:lnTo>
                  <a:lnTo>
                    <a:pt x="0" y="1"/>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8" name="Freeform 363"/>
            <p:cNvSpPr>
              <a:spLocks/>
            </p:cNvSpPr>
            <p:nvPr/>
          </p:nvSpPr>
          <p:spPr bwMode="auto">
            <a:xfrm>
              <a:off x="2551" y="2280"/>
              <a:ext cx="1" cy="3"/>
            </a:xfrm>
            <a:custGeom>
              <a:avLst/>
              <a:gdLst>
                <a:gd name="T0" fmla="*/ 0 w 3"/>
                <a:gd name="T1" fmla="*/ 0 h 7"/>
                <a:gd name="T2" fmla="*/ 0 w 3"/>
                <a:gd name="T3" fmla="*/ 1 h 7"/>
                <a:gd name="T4" fmla="*/ 0 w 3"/>
                <a:gd name="T5" fmla="*/ 1 h 7"/>
                <a:gd name="T6" fmla="*/ 0 w 3"/>
                <a:gd name="T7" fmla="*/ 1 h 7"/>
                <a:gd name="T8" fmla="*/ 1 w 3"/>
                <a:gd name="T9" fmla="*/ 1 h 7"/>
                <a:gd name="T10" fmla="*/ 1 w 3"/>
                <a:gd name="T11" fmla="*/ 2 h 7"/>
                <a:gd name="T12" fmla="*/ 1 w 3"/>
                <a:gd name="T13" fmla="*/ 2 h 7"/>
                <a:gd name="T14" fmla="*/ 1 w 3"/>
                <a:gd name="T15" fmla="*/ 2 h 7"/>
                <a:gd name="T16" fmla="*/ 1 w 3"/>
                <a:gd name="T17" fmla="*/ 2 h 7"/>
                <a:gd name="T18" fmla="*/ 1 w 3"/>
                <a:gd name="T19" fmla="*/ 3 h 7"/>
                <a:gd name="T20" fmla="*/ 1 w 3"/>
                <a:gd name="T21" fmla="*/ 3 h 7"/>
                <a:gd name="T22" fmla="*/ 1 w 3"/>
                <a:gd name="T23" fmla="*/ 2 h 7"/>
                <a:gd name="T24" fmla="*/ 1 w 3"/>
                <a:gd name="T25" fmla="*/ 2 h 7"/>
                <a:gd name="T26" fmla="*/ 1 w 3"/>
                <a:gd name="T27" fmla="*/ 2 h 7"/>
                <a:gd name="T28" fmla="*/ 1 w 3"/>
                <a:gd name="T29" fmla="*/ 2 h 7"/>
                <a:gd name="T30" fmla="*/ 1 w 3"/>
                <a:gd name="T31" fmla="*/ 2 h 7"/>
                <a:gd name="T32" fmla="*/ 1 w 3"/>
                <a:gd name="T33" fmla="*/ 1 h 7"/>
                <a:gd name="T34" fmla="*/ 1 w 3"/>
                <a:gd name="T35" fmla="*/ 1 h 7"/>
                <a:gd name="T36" fmla="*/ 1 w 3"/>
                <a:gd name="T37" fmla="*/ 1 h 7"/>
                <a:gd name="T38" fmla="*/ 0 w 3"/>
                <a:gd name="T39" fmla="*/ 1 h 7"/>
                <a:gd name="T40" fmla="*/ 0 w 3"/>
                <a:gd name="T41" fmla="*/ 0 h 7"/>
                <a:gd name="T42" fmla="*/ 0 w 3"/>
                <a:gd name="T43" fmla="*/ 0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7">
                  <a:moveTo>
                    <a:pt x="0" y="0"/>
                  </a:moveTo>
                  <a:lnTo>
                    <a:pt x="0" y="2"/>
                  </a:lnTo>
                  <a:lnTo>
                    <a:pt x="0" y="3"/>
                  </a:lnTo>
                  <a:lnTo>
                    <a:pt x="2" y="3"/>
                  </a:lnTo>
                  <a:lnTo>
                    <a:pt x="2" y="4"/>
                  </a:lnTo>
                  <a:lnTo>
                    <a:pt x="2" y="5"/>
                  </a:lnTo>
                  <a:lnTo>
                    <a:pt x="3" y="7"/>
                  </a:lnTo>
                  <a:lnTo>
                    <a:pt x="3" y="5"/>
                  </a:lnTo>
                  <a:lnTo>
                    <a:pt x="3" y="4"/>
                  </a:lnTo>
                  <a:lnTo>
                    <a:pt x="2" y="3"/>
                  </a:lnTo>
                  <a:lnTo>
                    <a:pt x="2" y="2"/>
                  </a:lnTo>
                  <a:lnTo>
                    <a:pt x="0" y="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39" name="Freeform 364"/>
            <p:cNvSpPr>
              <a:spLocks/>
            </p:cNvSpPr>
            <p:nvPr/>
          </p:nvSpPr>
          <p:spPr bwMode="auto">
            <a:xfrm>
              <a:off x="2532" y="2152"/>
              <a:ext cx="41" cy="221"/>
            </a:xfrm>
            <a:custGeom>
              <a:avLst/>
              <a:gdLst>
                <a:gd name="T0" fmla="*/ 36 w 83"/>
                <a:gd name="T1" fmla="*/ 37 h 441"/>
                <a:gd name="T2" fmla="*/ 34 w 83"/>
                <a:gd name="T3" fmla="*/ 38 h 441"/>
                <a:gd name="T4" fmla="*/ 30 w 83"/>
                <a:gd name="T5" fmla="*/ 58 h 441"/>
                <a:gd name="T6" fmla="*/ 23 w 83"/>
                <a:gd name="T7" fmla="*/ 89 h 441"/>
                <a:gd name="T8" fmla="*/ 22 w 83"/>
                <a:gd name="T9" fmla="*/ 95 h 441"/>
                <a:gd name="T10" fmla="*/ 19 w 83"/>
                <a:gd name="T11" fmla="*/ 101 h 441"/>
                <a:gd name="T12" fmla="*/ 17 w 83"/>
                <a:gd name="T13" fmla="*/ 98 h 441"/>
                <a:gd name="T14" fmla="*/ 17 w 83"/>
                <a:gd name="T15" fmla="*/ 97 h 441"/>
                <a:gd name="T16" fmla="*/ 16 w 83"/>
                <a:gd name="T17" fmla="*/ 99 h 441"/>
                <a:gd name="T18" fmla="*/ 17 w 83"/>
                <a:gd name="T19" fmla="*/ 106 h 441"/>
                <a:gd name="T20" fmla="*/ 18 w 83"/>
                <a:gd name="T21" fmla="*/ 114 h 441"/>
                <a:gd name="T22" fmla="*/ 16 w 83"/>
                <a:gd name="T23" fmla="*/ 123 h 441"/>
                <a:gd name="T24" fmla="*/ 14 w 83"/>
                <a:gd name="T25" fmla="*/ 127 h 441"/>
                <a:gd name="T26" fmla="*/ 13 w 83"/>
                <a:gd name="T27" fmla="*/ 131 h 441"/>
                <a:gd name="T28" fmla="*/ 8 w 83"/>
                <a:gd name="T29" fmla="*/ 150 h 441"/>
                <a:gd name="T30" fmla="*/ 5 w 83"/>
                <a:gd name="T31" fmla="*/ 165 h 441"/>
                <a:gd name="T32" fmla="*/ 5 w 83"/>
                <a:gd name="T33" fmla="*/ 173 h 441"/>
                <a:gd name="T34" fmla="*/ 6 w 83"/>
                <a:gd name="T35" fmla="*/ 170 h 441"/>
                <a:gd name="T36" fmla="*/ 7 w 83"/>
                <a:gd name="T37" fmla="*/ 168 h 441"/>
                <a:gd name="T38" fmla="*/ 5 w 83"/>
                <a:gd name="T39" fmla="*/ 191 h 441"/>
                <a:gd name="T40" fmla="*/ 1 w 83"/>
                <a:gd name="T41" fmla="*/ 212 h 441"/>
                <a:gd name="T42" fmla="*/ 3 w 83"/>
                <a:gd name="T43" fmla="*/ 209 h 441"/>
                <a:gd name="T44" fmla="*/ 8 w 83"/>
                <a:gd name="T45" fmla="*/ 185 h 441"/>
                <a:gd name="T46" fmla="*/ 12 w 83"/>
                <a:gd name="T47" fmla="*/ 160 h 441"/>
                <a:gd name="T48" fmla="*/ 17 w 83"/>
                <a:gd name="T49" fmla="*/ 151 h 441"/>
                <a:gd name="T50" fmla="*/ 15 w 83"/>
                <a:gd name="T51" fmla="*/ 142 h 441"/>
                <a:gd name="T52" fmla="*/ 16 w 83"/>
                <a:gd name="T53" fmla="*/ 137 h 441"/>
                <a:gd name="T54" fmla="*/ 17 w 83"/>
                <a:gd name="T55" fmla="*/ 132 h 441"/>
                <a:gd name="T56" fmla="*/ 18 w 83"/>
                <a:gd name="T57" fmla="*/ 128 h 441"/>
                <a:gd name="T58" fmla="*/ 19 w 83"/>
                <a:gd name="T59" fmla="*/ 127 h 441"/>
                <a:gd name="T60" fmla="*/ 19 w 83"/>
                <a:gd name="T61" fmla="*/ 127 h 441"/>
                <a:gd name="T62" fmla="*/ 19 w 83"/>
                <a:gd name="T63" fmla="*/ 126 h 441"/>
                <a:gd name="T64" fmla="*/ 20 w 83"/>
                <a:gd name="T65" fmla="*/ 119 h 441"/>
                <a:gd name="T66" fmla="*/ 23 w 83"/>
                <a:gd name="T67" fmla="*/ 116 h 441"/>
                <a:gd name="T68" fmla="*/ 23 w 83"/>
                <a:gd name="T69" fmla="*/ 106 h 441"/>
                <a:gd name="T70" fmla="*/ 26 w 83"/>
                <a:gd name="T71" fmla="*/ 88 h 441"/>
                <a:gd name="T72" fmla="*/ 32 w 83"/>
                <a:gd name="T73" fmla="*/ 74 h 441"/>
                <a:gd name="T74" fmla="*/ 30 w 83"/>
                <a:gd name="T75" fmla="*/ 75 h 441"/>
                <a:gd name="T76" fmla="*/ 30 w 83"/>
                <a:gd name="T77" fmla="*/ 75 h 441"/>
                <a:gd name="T78" fmla="*/ 31 w 83"/>
                <a:gd name="T79" fmla="*/ 76 h 441"/>
                <a:gd name="T80" fmla="*/ 30 w 83"/>
                <a:gd name="T81" fmla="*/ 72 h 441"/>
                <a:gd name="T82" fmla="*/ 31 w 83"/>
                <a:gd name="T83" fmla="*/ 68 h 441"/>
                <a:gd name="T84" fmla="*/ 32 w 83"/>
                <a:gd name="T85" fmla="*/ 64 h 441"/>
                <a:gd name="T86" fmla="*/ 33 w 83"/>
                <a:gd name="T87" fmla="*/ 66 h 441"/>
                <a:gd name="T88" fmla="*/ 34 w 83"/>
                <a:gd name="T89" fmla="*/ 66 h 441"/>
                <a:gd name="T90" fmla="*/ 33 w 83"/>
                <a:gd name="T91" fmla="*/ 61 h 441"/>
                <a:gd name="T92" fmla="*/ 33 w 83"/>
                <a:gd name="T93" fmla="*/ 51 h 441"/>
                <a:gd name="T94" fmla="*/ 37 w 83"/>
                <a:gd name="T95" fmla="*/ 41 h 441"/>
                <a:gd name="T96" fmla="*/ 39 w 83"/>
                <a:gd name="T97" fmla="*/ 24 h 441"/>
                <a:gd name="T98" fmla="*/ 41 w 83"/>
                <a:gd name="T99" fmla="*/ 7 h 441"/>
                <a:gd name="T100" fmla="*/ 39 w 83"/>
                <a:gd name="T101" fmla="*/ 7 h 441"/>
                <a:gd name="T102" fmla="*/ 36 w 83"/>
                <a:gd name="T103" fmla="*/ 22 h 441"/>
                <a:gd name="T104" fmla="*/ 37 w 83"/>
                <a:gd name="T105" fmla="*/ 35 h 4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441">
                  <a:moveTo>
                    <a:pt x="74" y="70"/>
                  </a:moveTo>
                  <a:lnTo>
                    <a:pt x="73" y="71"/>
                  </a:lnTo>
                  <a:lnTo>
                    <a:pt x="72" y="71"/>
                  </a:lnTo>
                  <a:lnTo>
                    <a:pt x="72" y="73"/>
                  </a:lnTo>
                  <a:lnTo>
                    <a:pt x="71" y="74"/>
                  </a:lnTo>
                  <a:lnTo>
                    <a:pt x="69" y="75"/>
                  </a:lnTo>
                  <a:lnTo>
                    <a:pt x="68" y="76"/>
                  </a:lnTo>
                  <a:lnTo>
                    <a:pt x="67" y="76"/>
                  </a:lnTo>
                  <a:lnTo>
                    <a:pt x="66" y="76"/>
                  </a:lnTo>
                  <a:lnTo>
                    <a:pt x="64" y="76"/>
                  </a:lnTo>
                  <a:lnTo>
                    <a:pt x="60" y="115"/>
                  </a:lnTo>
                  <a:lnTo>
                    <a:pt x="56" y="112"/>
                  </a:lnTo>
                  <a:lnTo>
                    <a:pt x="41" y="174"/>
                  </a:lnTo>
                  <a:lnTo>
                    <a:pt x="43" y="175"/>
                  </a:lnTo>
                  <a:lnTo>
                    <a:pt x="46" y="178"/>
                  </a:lnTo>
                  <a:lnTo>
                    <a:pt x="47" y="180"/>
                  </a:lnTo>
                  <a:lnTo>
                    <a:pt x="47" y="184"/>
                  </a:lnTo>
                  <a:lnTo>
                    <a:pt x="46" y="186"/>
                  </a:lnTo>
                  <a:lnTo>
                    <a:pt x="45" y="190"/>
                  </a:lnTo>
                  <a:lnTo>
                    <a:pt x="43" y="193"/>
                  </a:lnTo>
                  <a:lnTo>
                    <a:pt x="42" y="196"/>
                  </a:lnTo>
                  <a:lnTo>
                    <a:pt x="40" y="199"/>
                  </a:lnTo>
                  <a:lnTo>
                    <a:pt x="38" y="201"/>
                  </a:lnTo>
                  <a:lnTo>
                    <a:pt x="35" y="199"/>
                  </a:lnTo>
                  <a:lnTo>
                    <a:pt x="35" y="198"/>
                  </a:lnTo>
                  <a:lnTo>
                    <a:pt x="35" y="196"/>
                  </a:lnTo>
                  <a:lnTo>
                    <a:pt x="35" y="195"/>
                  </a:lnTo>
                  <a:lnTo>
                    <a:pt x="35" y="194"/>
                  </a:lnTo>
                  <a:lnTo>
                    <a:pt x="35" y="193"/>
                  </a:lnTo>
                  <a:lnTo>
                    <a:pt x="32" y="198"/>
                  </a:lnTo>
                  <a:lnTo>
                    <a:pt x="32" y="201"/>
                  </a:lnTo>
                  <a:lnTo>
                    <a:pt x="32" y="205"/>
                  </a:lnTo>
                  <a:lnTo>
                    <a:pt x="34" y="209"/>
                  </a:lnTo>
                  <a:lnTo>
                    <a:pt x="35" y="212"/>
                  </a:lnTo>
                  <a:lnTo>
                    <a:pt x="36" y="216"/>
                  </a:lnTo>
                  <a:lnTo>
                    <a:pt x="37" y="220"/>
                  </a:lnTo>
                  <a:lnTo>
                    <a:pt x="37" y="224"/>
                  </a:lnTo>
                  <a:lnTo>
                    <a:pt x="37" y="228"/>
                  </a:lnTo>
                  <a:lnTo>
                    <a:pt x="35" y="233"/>
                  </a:lnTo>
                  <a:lnTo>
                    <a:pt x="35" y="237"/>
                  </a:lnTo>
                  <a:lnTo>
                    <a:pt x="34" y="241"/>
                  </a:lnTo>
                  <a:lnTo>
                    <a:pt x="32" y="245"/>
                  </a:lnTo>
                  <a:lnTo>
                    <a:pt x="31" y="247"/>
                  </a:lnTo>
                  <a:lnTo>
                    <a:pt x="30" y="249"/>
                  </a:lnTo>
                  <a:lnTo>
                    <a:pt x="29" y="252"/>
                  </a:lnTo>
                  <a:lnTo>
                    <a:pt x="29" y="254"/>
                  </a:lnTo>
                  <a:lnTo>
                    <a:pt x="27" y="257"/>
                  </a:lnTo>
                  <a:lnTo>
                    <a:pt x="29" y="259"/>
                  </a:lnTo>
                  <a:lnTo>
                    <a:pt x="30" y="263"/>
                  </a:lnTo>
                  <a:lnTo>
                    <a:pt x="26" y="261"/>
                  </a:lnTo>
                  <a:lnTo>
                    <a:pt x="24" y="272"/>
                  </a:lnTo>
                  <a:lnTo>
                    <a:pt x="21" y="282"/>
                  </a:lnTo>
                  <a:lnTo>
                    <a:pt x="19" y="290"/>
                  </a:lnTo>
                  <a:lnTo>
                    <a:pt x="17" y="299"/>
                  </a:lnTo>
                  <a:lnTo>
                    <a:pt x="15" y="306"/>
                  </a:lnTo>
                  <a:lnTo>
                    <a:pt x="14" y="315"/>
                  </a:lnTo>
                  <a:lnTo>
                    <a:pt x="12" y="322"/>
                  </a:lnTo>
                  <a:lnTo>
                    <a:pt x="11" y="330"/>
                  </a:lnTo>
                  <a:lnTo>
                    <a:pt x="10" y="339"/>
                  </a:lnTo>
                  <a:lnTo>
                    <a:pt x="10" y="348"/>
                  </a:lnTo>
                  <a:lnTo>
                    <a:pt x="10" y="347"/>
                  </a:lnTo>
                  <a:lnTo>
                    <a:pt x="10" y="345"/>
                  </a:lnTo>
                  <a:lnTo>
                    <a:pt x="11" y="343"/>
                  </a:lnTo>
                  <a:lnTo>
                    <a:pt x="11" y="342"/>
                  </a:lnTo>
                  <a:lnTo>
                    <a:pt x="11" y="341"/>
                  </a:lnTo>
                  <a:lnTo>
                    <a:pt x="12" y="340"/>
                  </a:lnTo>
                  <a:lnTo>
                    <a:pt x="12" y="339"/>
                  </a:lnTo>
                  <a:lnTo>
                    <a:pt x="14" y="337"/>
                  </a:lnTo>
                  <a:lnTo>
                    <a:pt x="14" y="336"/>
                  </a:lnTo>
                  <a:lnTo>
                    <a:pt x="15" y="335"/>
                  </a:lnTo>
                  <a:lnTo>
                    <a:pt x="14" y="346"/>
                  </a:lnTo>
                  <a:lnTo>
                    <a:pt x="14" y="357"/>
                  </a:lnTo>
                  <a:lnTo>
                    <a:pt x="11" y="369"/>
                  </a:lnTo>
                  <a:lnTo>
                    <a:pt x="10" y="381"/>
                  </a:lnTo>
                  <a:lnTo>
                    <a:pt x="9" y="392"/>
                  </a:lnTo>
                  <a:lnTo>
                    <a:pt x="6" y="403"/>
                  </a:lnTo>
                  <a:lnTo>
                    <a:pt x="5" y="414"/>
                  </a:lnTo>
                  <a:lnTo>
                    <a:pt x="3" y="424"/>
                  </a:lnTo>
                  <a:lnTo>
                    <a:pt x="1" y="433"/>
                  </a:lnTo>
                  <a:lnTo>
                    <a:pt x="0" y="441"/>
                  </a:lnTo>
                  <a:lnTo>
                    <a:pt x="4" y="429"/>
                  </a:lnTo>
                  <a:lnTo>
                    <a:pt x="7" y="418"/>
                  </a:lnTo>
                  <a:lnTo>
                    <a:pt x="11" y="405"/>
                  </a:lnTo>
                  <a:lnTo>
                    <a:pt x="14" y="394"/>
                  </a:lnTo>
                  <a:lnTo>
                    <a:pt x="15" y="382"/>
                  </a:lnTo>
                  <a:lnTo>
                    <a:pt x="17" y="369"/>
                  </a:lnTo>
                  <a:lnTo>
                    <a:pt x="19" y="357"/>
                  </a:lnTo>
                  <a:lnTo>
                    <a:pt x="20" y="345"/>
                  </a:lnTo>
                  <a:lnTo>
                    <a:pt x="22" y="332"/>
                  </a:lnTo>
                  <a:lnTo>
                    <a:pt x="24" y="320"/>
                  </a:lnTo>
                  <a:lnTo>
                    <a:pt x="31" y="316"/>
                  </a:lnTo>
                  <a:lnTo>
                    <a:pt x="35" y="313"/>
                  </a:lnTo>
                  <a:lnTo>
                    <a:pt x="35" y="308"/>
                  </a:lnTo>
                  <a:lnTo>
                    <a:pt x="35" y="301"/>
                  </a:lnTo>
                  <a:lnTo>
                    <a:pt x="32" y="296"/>
                  </a:lnTo>
                  <a:lnTo>
                    <a:pt x="30" y="292"/>
                  </a:lnTo>
                  <a:lnTo>
                    <a:pt x="29" y="287"/>
                  </a:lnTo>
                  <a:lnTo>
                    <a:pt x="30" y="283"/>
                  </a:lnTo>
                  <a:lnTo>
                    <a:pt x="32" y="279"/>
                  </a:lnTo>
                  <a:lnTo>
                    <a:pt x="38" y="278"/>
                  </a:lnTo>
                  <a:lnTo>
                    <a:pt x="32" y="275"/>
                  </a:lnTo>
                  <a:lnTo>
                    <a:pt x="32" y="273"/>
                  </a:lnTo>
                  <a:lnTo>
                    <a:pt x="34" y="271"/>
                  </a:lnTo>
                  <a:lnTo>
                    <a:pt x="34" y="269"/>
                  </a:lnTo>
                  <a:lnTo>
                    <a:pt x="34" y="267"/>
                  </a:lnTo>
                  <a:lnTo>
                    <a:pt x="35" y="264"/>
                  </a:lnTo>
                  <a:lnTo>
                    <a:pt x="35" y="262"/>
                  </a:lnTo>
                  <a:lnTo>
                    <a:pt x="36" y="261"/>
                  </a:lnTo>
                  <a:lnTo>
                    <a:pt x="36" y="258"/>
                  </a:lnTo>
                  <a:lnTo>
                    <a:pt x="37" y="256"/>
                  </a:lnTo>
                  <a:lnTo>
                    <a:pt x="38" y="254"/>
                  </a:lnTo>
                  <a:lnTo>
                    <a:pt x="38" y="252"/>
                  </a:lnTo>
                  <a:lnTo>
                    <a:pt x="38" y="248"/>
                  </a:lnTo>
                  <a:lnTo>
                    <a:pt x="38" y="246"/>
                  </a:lnTo>
                  <a:lnTo>
                    <a:pt x="40" y="242"/>
                  </a:lnTo>
                  <a:lnTo>
                    <a:pt x="41" y="238"/>
                  </a:lnTo>
                  <a:lnTo>
                    <a:pt x="41" y="236"/>
                  </a:lnTo>
                  <a:lnTo>
                    <a:pt x="42" y="233"/>
                  </a:lnTo>
                  <a:lnTo>
                    <a:pt x="45" y="232"/>
                  </a:lnTo>
                  <a:lnTo>
                    <a:pt x="46" y="231"/>
                  </a:lnTo>
                  <a:lnTo>
                    <a:pt x="47" y="231"/>
                  </a:lnTo>
                  <a:lnTo>
                    <a:pt x="41" y="228"/>
                  </a:lnTo>
                  <a:lnTo>
                    <a:pt x="43" y="221"/>
                  </a:lnTo>
                  <a:lnTo>
                    <a:pt x="46" y="212"/>
                  </a:lnTo>
                  <a:lnTo>
                    <a:pt x="48" y="202"/>
                  </a:lnTo>
                  <a:lnTo>
                    <a:pt x="50" y="194"/>
                  </a:lnTo>
                  <a:lnTo>
                    <a:pt x="51" y="184"/>
                  </a:lnTo>
                  <a:lnTo>
                    <a:pt x="52" y="175"/>
                  </a:lnTo>
                  <a:lnTo>
                    <a:pt x="53" y="167"/>
                  </a:lnTo>
                  <a:lnTo>
                    <a:pt x="56" y="159"/>
                  </a:lnTo>
                  <a:lnTo>
                    <a:pt x="60" y="153"/>
                  </a:lnTo>
                  <a:lnTo>
                    <a:pt x="64" y="148"/>
                  </a:lnTo>
                  <a:lnTo>
                    <a:pt x="63" y="146"/>
                  </a:lnTo>
                  <a:lnTo>
                    <a:pt x="61" y="148"/>
                  </a:lnTo>
                  <a:lnTo>
                    <a:pt x="61" y="149"/>
                  </a:lnTo>
                  <a:lnTo>
                    <a:pt x="62" y="151"/>
                  </a:lnTo>
                  <a:lnTo>
                    <a:pt x="60" y="149"/>
                  </a:lnTo>
                  <a:lnTo>
                    <a:pt x="61" y="148"/>
                  </a:lnTo>
                  <a:lnTo>
                    <a:pt x="60" y="146"/>
                  </a:lnTo>
                  <a:lnTo>
                    <a:pt x="60" y="144"/>
                  </a:lnTo>
                  <a:lnTo>
                    <a:pt x="60" y="142"/>
                  </a:lnTo>
                  <a:lnTo>
                    <a:pt x="60" y="139"/>
                  </a:lnTo>
                  <a:lnTo>
                    <a:pt x="61" y="137"/>
                  </a:lnTo>
                  <a:lnTo>
                    <a:pt x="62" y="136"/>
                  </a:lnTo>
                  <a:lnTo>
                    <a:pt x="63" y="133"/>
                  </a:lnTo>
                  <a:lnTo>
                    <a:pt x="63" y="131"/>
                  </a:lnTo>
                  <a:lnTo>
                    <a:pt x="64" y="130"/>
                  </a:lnTo>
                  <a:lnTo>
                    <a:pt x="64" y="127"/>
                  </a:lnTo>
                  <a:lnTo>
                    <a:pt x="66" y="127"/>
                  </a:lnTo>
                  <a:lnTo>
                    <a:pt x="66" y="128"/>
                  </a:lnTo>
                  <a:lnTo>
                    <a:pt x="67" y="130"/>
                  </a:lnTo>
                  <a:lnTo>
                    <a:pt x="67" y="131"/>
                  </a:lnTo>
                  <a:lnTo>
                    <a:pt x="68" y="132"/>
                  </a:lnTo>
                  <a:lnTo>
                    <a:pt x="68" y="133"/>
                  </a:lnTo>
                  <a:lnTo>
                    <a:pt x="68" y="132"/>
                  </a:lnTo>
                  <a:lnTo>
                    <a:pt x="68" y="130"/>
                  </a:lnTo>
                  <a:lnTo>
                    <a:pt x="66" y="126"/>
                  </a:lnTo>
                  <a:lnTo>
                    <a:pt x="66" y="122"/>
                  </a:lnTo>
                  <a:lnTo>
                    <a:pt x="64" y="117"/>
                  </a:lnTo>
                  <a:lnTo>
                    <a:pt x="64" y="112"/>
                  </a:lnTo>
                  <a:lnTo>
                    <a:pt x="66" y="107"/>
                  </a:lnTo>
                  <a:lnTo>
                    <a:pt x="67" y="101"/>
                  </a:lnTo>
                  <a:lnTo>
                    <a:pt x="68" y="96"/>
                  </a:lnTo>
                  <a:lnTo>
                    <a:pt x="71" y="91"/>
                  </a:lnTo>
                  <a:lnTo>
                    <a:pt x="72" y="86"/>
                  </a:lnTo>
                  <a:lnTo>
                    <a:pt x="74" y="82"/>
                  </a:lnTo>
                  <a:lnTo>
                    <a:pt x="76" y="74"/>
                  </a:lnTo>
                  <a:lnTo>
                    <a:pt x="77" y="66"/>
                  </a:lnTo>
                  <a:lnTo>
                    <a:pt x="78" y="58"/>
                  </a:lnTo>
                  <a:lnTo>
                    <a:pt x="79" y="48"/>
                  </a:lnTo>
                  <a:lnTo>
                    <a:pt x="79" y="39"/>
                  </a:lnTo>
                  <a:lnTo>
                    <a:pt x="81" y="31"/>
                  </a:lnTo>
                  <a:lnTo>
                    <a:pt x="81" y="22"/>
                  </a:lnTo>
                  <a:lnTo>
                    <a:pt x="82" y="14"/>
                  </a:lnTo>
                  <a:lnTo>
                    <a:pt x="82" y="7"/>
                  </a:lnTo>
                  <a:lnTo>
                    <a:pt x="83" y="0"/>
                  </a:lnTo>
                  <a:lnTo>
                    <a:pt x="82" y="7"/>
                  </a:lnTo>
                  <a:lnTo>
                    <a:pt x="79" y="14"/>
                  </a:lnTo>
                  <a:lnTo>
                    <a:pt x="77" y="22"/>
                  </a:lnTo>
                  <a:lnTo>
                    <a:pt x="76" y="29"/>
                  </a:lnTo>
                  <a:lnTo>
                    <a:pt x="73" y="37"/>
                  </a:lnTo>
                  <a:lnTo>
                    <a:pt x="72" y="44"/>
                  </a:lnTo>
                  <a:lnTo>
                    <a:pt x="71" y="52"/>
                  </a:lnTo>
                  <a:lnTo>
                    <a:pt x="71" y="58"/>
                  </a:lnTo>
                  <a:lnTo>
                    <a:pt x="72" y="64"/>
                  </a:lnTo>
                  <a:lnTo>
                    <a:pt x="74" y="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0" name="Freeform 365"/>
            <p:cNvSpPr>
              <a:spLocks/>
            </p:cNvSpPr>
            <p:nvPr/>
          </p:nvSpPr>
          <p:spPr bwMode="auto">
            <a:xfrm>
              <a:off x="2549" y="2246"/>
              <a:ext cx="2" cy="3"/>
            </a:xfrm>
            <a:custGeom>
              <a:avLst/>
              <a:gdLst>
                <a:gd name="T0" fmla="*/ 0 w 3"/>
                <a:gd name="T1" fmla="*/ 2 h 7"/>
                <a:gd name="T2" fmla="*/ 0 w 3"/>
                <a:gd name="T3" fmla="*/ 2 h 7"/>
                <a:gd name="T4" fmla="*/ 0 w 3"/>
                <a:gd name="T5" fmla="*/ 2 h 7"/>
                <a:gd name="T6" fmla="*/ 1 w 3"/>
                <a:gd name="T7" fmla="*/ 2 h 7"/>
                <a:gd name="T8" fmla="*/ 1 w 3"/>
                <a:gd name="T9" fmla="*/ 2 h 7"/>
                <a:gd name="T10" fmla="*/ 1 w 3"/>
                <a:gd name="T11" fmla="*/ 1 h 7"/>
                <a:gd name="T12" fmla="*/ 1 w 3"/>
                <a:gd name="T13" fmla="*/ 1 h 7"/>
                <a:gd name="T14" fmla="*/ 1 w 3"/>
                <a:gd name="T15" fmla="*/ 1 h 7"/>
                <a:gd name="T16" fmla="*/ 1 w 3"/>
                <a:gd name="T17" fmla="*/ 1 h 7"/>
                <a:gd name="T18" fmla="*/ 2 w 3"/>
                <a:gd name="T19" fmla="*/ 0 h 7"/>
                <a:gd name="T20" fmla="*/ 2 w 3"/>
                <a:gd name="T21" fmla="*/ 0 h 7"/>
                <a:gd name="T22" fmla="*/ 1 w 3"/>
                <a:gd name="T23" fmla="*/ 0 h 7"/>
                <a:gd name="T24" fmla="*/ 1 w 3"/>
                <a:gd name="T25" fmla="*/ 1 h 7"/>
                <a:gd name="T26" fmla="*/ 1 w 3"/>
                <a:gd name="T27" fmla="*/ 1 h 7"/>
                <a:gd name="T28" fmla="*/ 1 w 3"/>
                <a:gd name="T29" fmla="*/ 1 h 7"/>
                <a:gd name="T30" fmla="*/ 0 w 3"/>
                <a:gd name="T31" fmla="*/ 1 h 7"/>
                <a:gd name="T32" fmla="*/ 0 w 3"/>
                <a:gd name="T33" fmla="*/ 1 h 7"/>
                <a:gd name="T34" fmla="*/ 0 w 3"/>
                <a:gd name="T35" fmla="*/ 2 h 7"/>
                <a:gd name="T36" fmla="*/ 0 w 3"/>
                <a:gd name="T37" fmla="*/ 2 h 7"/>
                <a:gd name="T38" fmla="*/ 0 w 3"/>
                <a:gd name="T39" fmla="*/ 2 h 7"/>
                <a:gd name="T40" fmla="*/ 0 w 3"/>
                <a:gd name="T41" fmla="*/ 3 h 7"/>
                <a:gd name="T42" fmla="*/ 0 w 3"/>
                <a:gd name="T43" fmla="*/ 3 h 7"/>
                <a:gd name="T44" fmla="*/ 0 w 3"/>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5"/>
                  </a:moveTo>
                  <a:lnTo>
                    <a:pt x="0" y="5"/>
                  </a:lnTo>
                  <a:lnTo>
                    <a:pt x="1" y="4"/>
                  </a:lnTo>
                  <a:lnTo>
                    <a:pt x="1" y="3"/>
                  </a:lnTo>
                  <a:lnTo>
                    <a:pt x="2" y="3"/>
                  </a:lnTo>
                  <a:lnTo>
                    <a:pt x="2" y="2"/>
                  </a:lnTo>
                  <a:lnTo>
                    <a:pt x="3" y="0"/>
                  </a:lnTo>
                  <a:lnTo>
                    <a:pt x="2" y="0"/>
                  </a:lnTo>
                  <a:lnTo>
                    <a:pt x="2" y="2"/>
                  </a:lnTo>
                  <a:lnTo>
                    <a:pt x="1" y="2"/>
                  </a:lnTo>
                  <a:lnTo>
                    <a:pt x="0" y="3"/>
                  </a:lnTo>
                  <a:lnTo>
                    <a:pt x="0" y="4"/>
                  </a:lnTo>
                  <a:lnTo>
                    <a:pt x="0" y="5"/>
                  </a:lnTo>
                  <a:lnTo>
                    <a:pt x="0" y="7"/>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1" name="Freeform 366"/>
            <p:cNvSpPr>
              <a:spLocks/>
            </p:cNvSpPr>
            <p:nvPr/>
          </p:nvSpPr>
          <p:spPr bwMode="auto">
            <a:xfrm>
              <a:off x="2536" y="2327"/>
              <a:ext cx="1" cy="9"/>
            </a:xfrm>
            <a:custGeom>
              <a:avLst/>
              <a:gdLst>
                <a:gd name="T0" fmla="*/ 0 w 1"/>
                <a:gd name="T1" fmla="*/ 9 h 19"/>
                <a:gd name="T2" fmla="*/ 0 w 1"/>
                <a:gd name="T3" fmla="*/ 8 h 19"/>
                <a:gd name="T4" fmla="*/ 0 w 1"/>
                <a:gd name="T5" fmla="*/ 7 h 19"/>
                <a:gd name="T6" fmla="*/ 0 w 1"/>
                <a:gd name="T7" fmla="*/ 6 h 19"/>
                <a:gd name="T8" fmla="*/ 0 w 1"/>
                <a:gd name="T9" fmla="*/ 5 h 19"/>
                <a:gd name="T10" fmla="*/ 0 w 1"/>
                <a:gd name="T11" fmla="*/ 4 h 19"/>
                <a:gd name="T12" fmla="*/ 0 w 1"/>
                <a:gd name="T13" fmla="*/ 3 h 19"/>
                <a:gd name="T14" fmla="*/ 0 w 1"/>
                <a:gd name="T15" fmla="*/ 2 h 19"/>
                <a:gd name="T16" fmla="*/ 0 w 1"/>
                <a:gd name="T17" fmla="*/ 2 h 19"/>
                <a:gd name="T18" fmla="*/ 1 w 1"/>
                <a:gd name="T19" fmla="*/ 1 h 19"/>
                <a:gd name="T20" fmla="*/ 1 w 1"/>
                <a:gd name="T21" fmla="*/ 0 h 19"/>
                <a:gd name="T22" fmla="*/ 0 w 1"/>
                <a:gd name="T23" fmla="*/ 1 h 19"/>
                <a:gd name="T24" fmla="*/ 0 w 1"/>
                <a:gd name="T25" fmla="*/ 2 h 19"/>
                <a:gd name="T26" fmla="*/ 0 w 1"/>
                <a:gd name="T27" fmla="*/ 2 h 19"/>
                <a:gd name="T28" fmla="*/ 0 w 1"/>
                <a:gd name="T29" fmla="*/ 4 h 19"/>
                <a:gd name="T30" fmla="*/ 0 w 1"/>
                <a:gd name="T31" fmla="*/ 4 h 19"/>
                <a:gd name="T32" fmla="*/ 0 w 1"/>
                <a:gd name="T33" fmla="*/ 6 h 19"/>
                <a:gd name="T34" fmla="*/ 0 w 1"/>
                <a:gd name="T35" fmla="*/ 6 h 19"/>
                <a:gd name="T36" fmla="*/ 0 w 1"/>
                <a:gd name="T37" fmla="*/ 7 h 19"/>
                <a:gd name="T38" fmla="*/ 0 w 1"/>
                <a:gd name="T39" fmla="*/ 8 h 19"/>
                <a:gd name="T40" fmla="*/ 0 w 1"/>
                <a:gd name="T41" fmla="*/ 9 h 19"/>
                <a:gd name="T42" fmla="*/ 0 w 1"/>
                <a:gd name="T43" fmla="*/ 9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9">
                  <a:moveTo>
                    <a:pt x="0" y="19"/>
                  </a:moveTo>
                  <a:lnTo>
                    <a:pt x="0" y="17"/>
                  </a:lnTo>
                  <a:lnTo>
                    <a:pt x="0" y="15"/>
                  </a:lnTo>
                  <a:lnTo>
                    <a:pt x="0" y="13"/>
                  </a:lnTo>
                  <a:lnTo>
                    <a:pt x="0" y="10"/>
                  </a:lnTo>
                  <a:lnTo>
                    <a:pt x="0" y="9"/>
                  </a:lnTo>
                  <a:lnTo>
                    <a:pt x="0" y="7"/>
                  </a:lnTo>
                  <a:lnTo>
                    <a:pt x="0" y="5"/>
                  </a:lnTo>
                  <a:lnTo>
                    <a:pt x="0" y="4"/>
                  </a:lnTo>
                  <a:lnTo>
                    <a:pt x="1" y="2"/>
                  </a:lnTo>
                  <a:lnTo>
                    <a:pt x="1" y="0"/>
                  </a:lnTo>
                  <a:lnTo>
                    <a:pt x="0" y="2"/>
                  </a:lnTo>
                  <a:lnTo>
                    <a:pt x="0" y="4"/>
                  </a:lnTo>
                  <a:lnTo>
                    <a:pt x="0" y="5"/>
                  </a:lnTo>
                  <a:lnTo>
                    <a:pt x="0" y="8"/>
                  </a:lnTo>
                  <a:lnTo>
                    <a:pt x="0" y="9"/>
                  </a:lnTo>
                  <a:lnTo>
                    <a:pt x="0" y="12"/>
                  </a:lnTo>
                  <a:lnTo>
                    <a:pt x="0" y="13"/>
                  </a:lnTo>
                  <a:lnTo>
                    <a:pt x="0" y="15"/>
                  </a:lnTo>
                  <a:lnTo>
                    <a:pt x="0" y="17"/>
                  </a:lnTo>
                  <a:lnTo>
                    <a:pt x="0"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2" name="Freeform 367"/>
            <p:cNvSpPr>
              <a:spLocks/>
            </p:cNvSpPr>
            <p:nvPr/>
          </p:nvSpPr>
          <p:spPr bwMode="auto">
            <a:xfrm>
              <a:off x="2576" y="2155"/>
              <a:ext cx="3" cy="9"/>
            </a:xfrm>
            <a:custGeom>
              <a:avLst/>
              <a:gdLst>
                <a:gd name="T0" fmla="*/ 0 w 5"/>
                <a:gd name="T1" fmla="*/ 9 h 17"/>
                <a:gd name="T2" fmla="*/ 2 w 5"/>
                <a:gd name="T3" fmla="*/ 9 h 17"/>
                <a:gd name="T4" fmla="*/ 3 w 5"/>
                <a:gd name="T5" fmla="*/ 0 h 17"/>
                <a:gd name="T6" fmla="*/ 2 w 5"/>
                <a:gd name="T7" fmla="*/ 0 h 17"/>
                <a:gd name="T8" fmla="*/ 0 w 5"/>
                <a:gd name="T9" fmla="*/ 9 h 17"/>
                <a:gd name="T10" fmla="*/ 0 w 5"/>
                <a:gd name="T11" fmla="*/ 9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17"/>
                  </a:moveTo>
                  <a:lnTo>
                    <a:pt x="3" y="17"/>
                  </a:lnTo>
                  <a:lnTo>
                    <a:pt x="5" y="0"/>
                  </a:lnTo>
                  <a:lnTo>
                    <a:pt x="3" y="0"/>
                  </a:lnTo>
                  <a:lnTo>
                    <a:pt x="0"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3" name="Freeform 368"/>
            <p:cNvSpPr>
              <a:spLocks/>
            </p:cNvSpPr>
            <p:nvPr/>
          </p:nvSpPr>
          <p:spPr bwMode="auto">
            <a:xfrm>
              <a:off x="2368" y="2167"/>
              <a:ext cx="1" cy="19"/>
            </a:xfrm>
            <a:custGeom>
              <a:avLst/>
              <a:gdLst>
                <a:gd name="T0" fmla="*/ 1 w 2"/>
                <a:gd name="T1" fmla="*/ 0 h 39"/>
                <a:gd name="T2" fmla="*/ 0 w 2"/>
                <a:gd name="T3" fmla="*/ 0 h 39"/>
                <a:gd name="T4" fmla="*/ 0 w 2"/>
                <a:gd name="T5" fmla="*/ 19 h 39"/>
                <a:gd name="T6" fmla="*/ 1 w 2"/>
                <a:gd name="T7" fmla="*/ 19 h 39"/>
                <a:gd name="T8" fmla="*/ 1 w 2"/>
                <a:gd name="T9" fmla="*/ 0 h 39"/>
                <a:gd name="T10" fmla="*/ 1 w 2"/>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9">
                  <a:moveTo>
                    <a:pt x="2" y="0"/>
                  </a:moveTo>
                  <a:lnTo>
                    <a:pt x="0" y="0"/>
                  </a:lnTo>
                  <a:lnTo>
                    <a:pt x="0" y="39"/>
                  </a:lnTo>
                  <a:lnTo>
                    <a:pt x="2" y="39"/>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4" name="Freeform 369"/>
            <p:cNvSpPr>
              <a:spLocks/>
            </p:cNvSpPr>
            <p:nvPr/>
          </p:nvSpPr>
          <p:spPr bwMode="auto">
            <a:xfrm>
              <a:off x="2616" y="2174"/>
              <a:ext cx="3" cy="5"/>
            </a:xfrm>
            <a:custGeom>
              <a:avLst/>
              <a:gdLst>
                <a:gd name="T0" fmla="*/ 2 w 6"/>
                <a:gd name="T1" fmla="*/ 0 h 10"/>
                <a:gd name="T2" fmla="*/ 0 w 6"/>
                <a:gd name="T3" fmla="*/ 1 h 10"/>
                <a:gd name="T4" fmla="*/ 2 w 6"/>
                <a:gd name="T5" fmla="*/ 5 h 10"/>
                <a:gd name="T6" fmla="*/ 3 w 6"/>
                <a:gd name="T7" fmla="*/ 5 h 10"/>
                <a:gd name="T8" fmla="*/ 2 w 6"/>
                <a:gd name="T9" fmla="*/ 0 h 10"/>
                <a:gd name="T10" fmla="*/ 2 w 6"/>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3" y="0"/>
                  </a:moveTo>
                  <a:lnTo>
                    <a:pt x="0" y="1"/>
                  </a:lnTo>
                  <a:lnTo>
                    <a:pt x="3" y="10"/>
                  </a:lnTo>
                  <a:lnTo>
                    <a:pt x="6" y="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5" name="Freeform 370"/>
            <p:cNvSpPr>
              <a:spLocks/>
            </p:cNvSpPr>
            <p:nvPr/>
          </p:nvSpPr>
          <p:spPr bwMode="auto">
            <a:xfrm>
              <a:off x="2755" y="2183"/>
              <a:ext cx="1" cy="6"/>
            </a:xfrm>
            <a:custGeom>
              <a:avLst/>
              <a:gdLst>
                <a:gd name="T0" fmla="*/ 0 w 3"/>
                <a:gd name="T1" fmla="*/ 6 h 13"/>
                <a:gd name="T2" fmla="*/ 1 w 3"/>
                <a:gd name="T3" fmla="*/ 6 h 13"/>
                <a:gd name="T4" fmla="*/ 1 w 3"/>
                <a:gd name="T5" fmla="*/ 0 h 13"/>
                <a:gd name="T6" fmla="*/ 0 w 3"/>
                <a:gd name="T7" fmla="*/ 0 h 13"/>
                <a:gd name="T8" fmla="*/ 0 w 3"/>
                <a:gd name="T9" fmla="*/ 6 h 13"/>
                <a:gd name="T10" fmla="*/ 0 w 3"/>
                <a:gd name="T11" fmla="*/ 6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0" y="13"/>
                  </a:moveTo>
                  <a:lnTo>
                    <a:pt x="3" y="13"/>
                  </a:lnTo>
                  <a:lnTo>
                    <a:pt x="3" y="0"/>
                  </a:lnTo>
                  <a:lnTo>
                    <a:pt x="0" y="0"/>
                  </a:lnTo>
                  <a:lnTo>
                    <a:pt x="0"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6" name="Freeform 371"/>
            <p:cNvSpPr>
              <a:spLocks/>
            </p:cNvSpPr>
            <p:nvPr/>
          </p:nvSpPr>
          <p:spPr bwMode="auto">
            <a:xfrm>
              <a:off x="2369" y="2194"/>
              <a:ext cx="1" cy="11"/>
            </a:xfrm>
            <a:custGeom>
              <a:avLst/>
              <a:gdLst>
                <a:gd name="T0" fmla="*/ 1 w 3"/>
                <a:gd name="T1" fmla="*/ 1 h 24"/>
                <a:gd name="T2" fmla="*/ 0 w 3"/>
                <a:gd name="T3" fmla="*/ 0 h 24"/>
                <a:gd name="T4" fmla="*/ 0 w 3"/>
                <a:gd name="T5" fmla="*/ 1 h 24"/>
                <a:gd name="T6" fmla="*/ 0 w 3"/>
                <a:gd name="T7" fmla="*/ 2 h 24"/>
                <a:gd name="T8" fmla="*/ 0 w 3"/>
                <a:gd name="T9" fmla="*/ 3 h 24"/>
                <a:gd name="T10" fmla="*/ 0 w 3"/>
                <a:gd name="T11" fmla="*/ 4 h 24"/>
                <a:gd name="T12" fmla="*/ 0 w 3"/>
                <a:gd name="T13" fmla="*/ 6 h 24"/>
                <a:gd name="T14" fmla="*/ 0 w 3"/>
                <a:gd name="T15" fmla="*/ 6 h 24"/>
                <a:gd name="T16" fmla="*/ 1 w 3"/>
                <a:gd name="T17" fmla="*/ 8 h 24"/>
                <a:gd name="T18" fmla="*/ 1 w 3"/>
                <a:gd name="T19" fmla="*/ 9 h 24"/>
                <a:gd name="T20" fmla="*/ 1 w 3"/>
                <a:gd name="T21" fmla="*/ 10 h 24"/>
                <a:gd name="T22" fmla="*/ 1 w 3"/>
                <a:gd name="T23" fmla="*/ 11 h 24"/>
                <a:gd name="T24" fmla="*/ 1 w 3"/>
                <a:gd name="T25" fmla="*/ 10 h 24"/>
                <a:gd name="T26" fmla="*/ 1 w 3"/>
                <a:gd name="T27" fmla="*/ 9 h 24"/>
                <a:gd name="T28" fmla="*/ 1 w 3"/>
                <a:gd name="T29" fmla="*/ 8 h 24"/>
                <a:gd name="T30" fmla="*/ 1 w 3"/>
                <a:gd name="T31" fmla="*/ 7 h 24"/>
                <a:gd name="T32" fmla="*/ 1 w 3"/>
                <a:gd name="T33" fmla="*/ 6 h 24"/>
                <a:gd name="T34" fmla="*/ 1 w 3"/>
                <a:gd name="T35" fmla="*/ 6 h 24"/>
                <a:gd name="T36" fmla="*/ 1 w 3"/>
                <a:gd name="T37" fmla="*/ 4 h 24"/>
                <a:gd name="T38" fmla="*/ 1 w 3"/>
                <a:gd name="T39" fmla="*/ 3 h 24"/>
                <a:gd name="T40" fmla="*/ 1 w 3"/>
                <a:gd name="T41" fmla="*/ 2 h 24"/>
                <a:gd name="T42" fmla="*/ 1 w 3"/>
                <a:gd name="T43" fmla="*/ 1 h 24"/>
                <a:gd name="T44" fmla="*/ 1 w 3"/>
                <a:gd name="T45" fmla="*/ 1 h 24"/>
                <a:gd name="T46" fmla="*/ 1 w 3"/>
                <a:gd name="T47" fmla="*/ 1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24">
                  <a:moveTo>
                    <a:pt x="2" y="2"/>
                  </a:moveTo>
                  <a:lnTo>
                    <a:pt x="0" y="0"/>
                  </a:lnTo>
                  <a:lnTo>
                    <a:pt x="0" y="2"/>
                  </a:lnTo>
                  <a:lnTo>
                    <a:pt x="0" y="4"/>
                  </a:lnTo>
                  <a:lnTo>
                    <a:pt x="0" y="7"/>
                  </a:lnTo>
                  <a:lnTo>
                    <a:pt x="0" y="9"/>
                  </a:lnTo>
                  <a:lnTo>
                    <a:pt x="0" y="12"/>
                  </a:lnTo>
                  <a:lnTo>
                    <a:pt x="0" y="14"/>
                  </a:lnTo>
                  <a:lnTo>
                    <a:pt x="2" y="17"/>
                  </a:lnTo>
                  <a:lnTo>
                    <a:pt x="2" y="19"/>
                  </a:lnTo>
                  <a:lnTo>
                    <a:pt x="2" y="22"/>
                  </a:lnTo>
                  <a:lnTo>
                    <a:pt x="3" y="24"/>
                  </a:lnTo>
                  <a:lnTo>
                    <a:pt x="3" y="22"/>
                  </a:lnTo>
                  <a:lnTo>
                    <a:pt x="3" y="19"/>
                  </a:lnTo>
                  <a:lnTo>
                    <a:pt x="3" y="18"/>
                  </a:lnTo>
                  <a:lnTo>
                    <a:pt x="3" y="15"/>
                  </a:lnTo>
                  <a:lnTo>
                    <a:pt x="3" y="13"/>
                  </a:lnTo>
                  <a:lnTo>
                    <a:pt x="3" y="12"/>
                  </a:lnTo>
                  <a:lnTo>
                    <a:pt x="3" y="9"/>
                  </a:lnTo>
                  <a:lnTo>
                    <a:pt x="3" y="7"/>
                  </a:lnTo>
                  <a:lnTo>
                    <a:pt x="3" y="4"/>
                  </a:lnTo>
                  <a:lnTo>
                    <a:pt x="3" y="3"/>
                  </a:lnTo>
                  <a:lnTo>
                    <a:pt x="2"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7" name="Freeform 372"/>
            <p:cNvSpPr>
              <a:spLocks/>
            </p:cNvSpPr>
            <p:nvPr/>
          </p:nvSpPr>
          <p:spPr bwMode="auto">
            <a:xfrm>
              <a:off x="2370" y="2191"/>
              <a:ext cx="2" cy="4"/>
            </a:xfrm>
            <a:custGeom>
              <a:avLst/>
              <a:gdLst>
                <a:gd name="T0" fmla="*/ 0 w 4"/>
                <a:gd name="T1" fmla="*/ 2 h 9"/>
                <a:gd name="T2" fmla="*/ 0 w 4"/>
                <a:gd name="T3" fmla="*/ 2 h 9"/>
                <a:gd name="T4" fmla="*/ 1 w 4"/>
                <a:gd name="T5" fmla="*/ 2 h 9"/>
                <a:gd name="T6" fmla="*/ 1 w 4"/>
                <a:gd name="T7" fmla="*/ 2 h 9"/>
                <a:gd name="T8" fmla="*/ 1 w 4"/>
                <a:gd name="T9" fmla="*/ 2 h 9"/>
                <a:gd name="T10" fmla="*/ 1 w 4"/>
                <a:gd name="T11" fmla="*/ 2 h 9"/>
                <a:gd name="T12" fmla="*/ 1 w 4"/>
                <a:gd name="T13" fmla="*/ 2 h 9"/>
                <a:gd name="T14" fmla="*/ 1 w 4"/>
                <a:gd name="T15" fmla="*/ 2 h 9"/>
                <a:gd name="T16" fmla="*/ 2 w 4"/>
                <a:gd name="T17" fmla="*/ 2 h 9"/>
                <a:gd name="T18" fmla="*/ 2 w 4"/>
                <a:gd name="T19" fmla="*/ 2 h 9"/>
                <a:gd name="T20" fmla="*/ 2 w 4"/>
                <a:gd name="T21" fmla="*/ 2 h 9"/>
                <a:gd name="T22" fmla="*/ 0 w 4"/>
                <a:gd name="T23" fmla="*/ 0 h 9"/>
                <a:gd name="T24" fmla="*/ 0 w 4"/>
                <a:gd name="T25" fmla="*/ 0 h 9"/>
                <a:gd name="T26" fmla="*/ 0 w 4"/>
                <a:gd name="T27" fmla="*/ 1 h 9"/>
                <a:gd name="T28" fmla="*/ 0 w 4"/>
                <a:gd name="T29" fmla="*/ 1 h 9"/>
                <a:gd name="T30" fmla="*/ 0 w 4"/>
                <a:gd name="T31" fmla="*/ 2 h 9"/>
                <a:gd name="T32" fmla="*/ 0 w 4"/>
                <a:gd name="T33" fmla="*/ 2 h 9"/>
                <a:gd name="T34" fmla="*/ 0 w 4"/>
                <a:gd name="T35" fmla="*/ 2 h 9"/>
                <a:gd name="T36" fmla="*/ 0 w 4"/>
                <a:gd name="T37" fmla="*/ 3 h 9"/>
                <a:gd name="T38" fmla="*/ 0 w 4"/>
                <a:gd name="T39" fmla="*/ 3 h 9"/>
                <a:gd name="T40" fmla="*/ 0 w 4"/>
                <a:gd name="T41" fmla="*/ 4 h 9"/>
                <a:gd name="T42" fmla="*/ 0 w 4"/>
                <a:gd name="T43" fmla="*/ 4 h 9"/>
                <a:gd name="T44" fmla="*/ 0 w 4"/>
                <a:gd name="T45" fmla="*/ 4 h 9"/>
                <a:gd name="T46" fmla="*/ 0 w 4"/>
                <a:gd name="T47" fmla="*/ 2 h 9"/>
                <a:gd name="T48" fmla="*/ 0 w 4"/>
                <a:gd name="T49" fmla="*/ 2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 h="9">
                  <a:moveTo>
                    <a:pt x="0" y="4"/>
                  </a:moveTo>
                  <a:lnTo>
                    <a:pt x="0" y="4"/>
                  </a:lnTo>
                  <a:lnTo>
                    <a:pt x="1" y="4"/>
                  </a:lnTo>
                  <a:lnTo>
                    <a:pt x="2" y="4"/>
                  </a:lnTo>
                  <a:lnTo>
                    <a:pt x="4" y="4"/>
                  </a:lnTo>
                  <a:lnTo>
                    <a:pt x="0" y="0"/>
                  </a:lnTo>
                  <a:lnTo>
                    <a:pt x="0" y="2"/>
                  </a:lnTo>
                  <a:lnTo>
                    <a:pt x="0" y="3"/>
                  </a:lnTo>
                  <a:lnTo>
                    <a:pt x="0" y="4"/>
                  </a:lnTo>
                  <a:lnTo>
                    <a:pt x="0" y="5"/>
                  </a:lnTo>
                  <a:lnTo>
                    <a:pt x="0" y="6"/>
                  </a:lnTo>
                  <a:lnTo>
                    <a:pt x="0" y="8"/>
                  </a:lnTo>
                  <a:lnTo>
                    <a:pt x="0" y="9"/>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8" name="Freeform 373"/>
            <p:cNvSpPr>
              <a:spLocks/>
            </p:cNvSpPr>
            <p:nvPr/>
          </p:nvSpPr>
          <p:spPr bwMode="auto">
            <a:xfrm>
              <a:off x="2370" y="2205"/>
              <a:ext cx="4" cy="38"/>
            </a:xfrm>
            <a:custGeom>
              <a:avLst/>
              <a:gdLst>
                <a:gd name="T0" fmla="*/ 3 w 7"/>
                <a:gd name="T1" fmla="*/ 6 h 74"/>
                <a:gd name="T2" fmla="*/ 3 w 7"/>
                <a:gd name="T3" fmla="*/ 6 h 74"/>
                <a:gd name="T4" fmla="*/ 3 w 7"/>
                <a:gd name="T5" fmla="*/ 6 h 74"/>
                <a:gd name="T6" fmla="*/ 2 w 7"/>
                <a:gd name="T7" fmla="*/ 5 h 74"/>
                <a:gd name="T8" fmla="*/ 2 w 7"/>
                <a:gd name="T9" fmla="*/ 5 h 74"/>
                <a:gd name="T10" fmla="*/ 1 w 7"/>
                <a:gd name="T11" fmla="*/ 4 h 74"/>
                <a:gd name="T12" fmla="*/ 1 w 7"/>
                <a:gd name="T13" fmla="*/ 3 h 74"/>
                <a:gd name="T14" fmla="*/ 1 w 7"/>
                <a:gd name="T15" fmla="*/ 3 h 74"/>
                <a:gd name="T16" fmla="*/ 1 w 7"/>
                <a:gd name="T17" fmla="*/ 2 h 74"/>
                <a:gd name="T18" fmla="*/ 0 w 7"/>
                <a:gd name="T19" fmla="*/ 1 h 74"/>
                <a:gd name="T20" fmla="*/ 0 w 7"/>
                <a:gd name="T21" fmla="*/ 0 h 74"/>
                <a:gd name="T22" fmla="*/ 0 w 7"/>
                <a:gd name="T23" fmla="*/ 4 h 74"/>
                <a:gd name="T24" fmla="*/ 0 w 7"/>
                <a:gd name="T25" fmla="*/ 8 h 74"/>
                <a:gd name="T26" fmla="*/ 1 w 7"/>
                <a:gd name="T27" fmla="*/ 11 h 74"/>
                <a:gd name="T28" fmla="*/ 1 w 7"/>
                <a:gd name="T29" fmla="*/ 15 h 74"/>
                <a:gd name="T30" fmla="*/ 1 w 7"/>
                <a:gd name="T31" fmla="*/ 18 h 74"/>
                <a:gd name="T32" fmla="*/ 1 w 7"/>
                <a:gd name="T33" fmla="*/ 22 h 74"/>
                <a:gd name="T34" fmla="*/ 1 w 7"/>
                <a:gd name="T35" fmla="*/ 26 h 74"/>
                <a:gd name="T36" fmla="*/ 1 w 7"/>
                <a:gd name="T37" fmla="*/ 30 h 74"/>
                <a:gd name="T38" fmla="*/ 2 w 7"/>
                <a:gd name="T39" fmla="*/ 34 h 74"/>
                <a:gd name="T40" fmla="*/ 2 w 7"/>
                <a:gd name="T41" fmla="*/ 38 h 74"/>
                <a:gd name="T42" fmla="*/ 2 w 7"/>
                <a:gd name="T43" fmla="*/ 35 h 74"/>
                <a:gd name="T44" fmla="*/ 3 w 7"/>
                <a:gd name="T45" fmla="*/ 32 h 74"/>
                <a:gd name="T46" fmla="*/ 3 w 7"/>
                <a:gd name="T47" fmla="*/ 29 h 74"/>
                <a:gd name="T48" fmla="*/ 3 w 7"/>
                <a:gd name="T49" fmla="*/ 25 h 74"/>
                <a:gd name="T50" fmla="*/ 3 w 7"/>
                <a:gd name="T51" fmla="*/ 22 h 74"/>
                <a:gd name="T52" fmla="*/ 3 w 7"/>
                <a:gd name="T53" fmla="*/ 19 h 74"/>
                <a:gd name="T54" fmla="*/ 4 w 7"/>
                <a:gd name="T55" fmla="*/ 16 h 74"/>
                <a:gd name="T56" fmla="*/ 4 w 7"/>
                <a:gd name="T57" fmla="*/ 13 h 74"/>
                <a:gd name="T58" fmla="*/ 3 w 7"/>
                <a:gd name="T59" fmla="*/ 10 h 74"/>
                <a:gd name="T60" fmla="*/ 3 w 7"/>
                <a:gd name="T61" fmla="*/ 6 h 74"/>
                <a:gd name="T62" fmla="*/ 3 w 7"/>
                <a:gd name="T63" fmla="*/ 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 h="74">
                  <a:moveTo>
                    <a:pt x="6" y="12"/>
                  </a:moveTo>
                  <a:lnTo>
                    <a:pt x="5" y="11"/>
                  </a:lnTo>
                  <a:lnTo>
                    <a:pt x="4" y="10"/>
                  </a:lnTo>
                  <a:lnTo>
                    <a:pt x="4" y="9"/>
                  </a:lnTo>
                  <a:lnTo>
                    <a:pt x="2" y="7"/>
                  </a:lnTo>
                  <a:lnTo>
                    <a:pt x="2" y="6"/>
                  </a:lnTo>
                  <a:lnTo>
                    <a:pt x="1" y="5"/>
                  </a:lnTo>
                  <a:lnTo>
                    <a:pt x="1" y="4"/>
                  </a:lnTo>
                  <a:lnTo>
                    <a:pt x="0" y="1"/>
                  </a:lnTo>
                  <a:lnTo>
                    <a:pt x="0" y="0"/>
                  </a:lnTo>
                  <a:lnTo>
                    <a:pt x="0" y="7"/>
                  </a:lnTo>
                  <a:lnTo>
                    <a:pt x="0" y="15"/>
                  </a:lnTo>
                  <a:lnTo>
                    <a:pt x="1" y="22"/>
                  </a:lnTo>
                  <a:lnTo>
                    <a:pt x="1" y="30"/>
                  </a:lnTo>
                  <a:lnTo>
                    <a:pt x="1" y="36"/>
                  </a:lnTo>
                  <a:lnTo>
                    <a:pt x="2" y="43"/>
                  </a:lnTo>
                  <a:lnTo>
                    <a:pt x="2" y="51"/>
                  </a:lnTo>
                  <a:lnTo>
                    <a:pt x="2" y="59"/>
                  </a:lnTo>
                  <a:lnTo>
                    <a:pt x="4" y="67"/>
                  </a:lnTo>
                  <a:lnTo>
                    <a:pt x="4" y="74"/>
                  </a:lnTo>
                  <a:lnTo>
                    <a:pt x="4" y="68"/>
                  </a:lnTo>
                  <a:lnTo>
                    <a:pt x="5" y="62"/>
                  </a:lnTo>
                  <a:lnTo>
                    <a:pt x="5" y="56"/>
                  </a:lnTo>
                  <a:lnTo>
                    <a:pt x="6" y="48"/>
                  </a:lnTo>
                  <a:lnTo>
                    <a:pt x="6" y="42"/>
                  </a:lnTo>
                  <a:lnTo>
                    <a:pt x="6" y="37"/>
                  </a:lnTo>
                  <a:lnTo>
                    <a:pt x="7" y="31"/>
                  </a:lnTo>
                  <a:lnTo>
                    <a:pt x="7" y="25"/>
                  </a:lnTo>
                  <a:lnTo>
                    <a:pt x="6" y="19"/>
                  </a:lnTo>
                  <a:lnTo>
                    <a:pt x="6"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49" name="Freeform 374"/>
            <p:cNvSpPr>
              <a:spLocks/>
            </p:cNvSpPr>
            <p:nvPr/>
          </p:nvSpPr>
          <p:spPr bwMode="auto">
            <a:xfrm>
              <a:off x="2369" y="2188"/>
              <a:ext cx="1" cy="3"/>
            </a:xfrm>
            <a:custGeom>
              <a:avLst/>
              <a:gdLst>
                <a:gd name="T0" fmla="*/ 0 w 3"/>
                <a:gd name="T1" fmla="*/ 2 h 6"/>
                <a:gd name="T2" fmla="*/ 1 w 3"/>
                <a:gd name="T3" fmla="*/ 3 h 6"/>
                <a:gd name="T4" fmla="*/ 1 w 3"/>
                <a:gd name="T5" fmla="*/ 3 h 6"/>
                <a:gd name="T6" fmla="*/ 1 w 3"/>
                <a:gd name="T7" fmla="*/ 3 h 6"/>
                <a:gd name="T8" fmla="*/ 1 w 3"/>
                <a:gd name="T9" fmla="*/ 2 h 6"/>
                <a:gd name="T10" fmla="*/ 1 w 3"/>
                <a:gd name="T11" fmla="*/ 2 h 6"/>
                <a:gd name="T12" fmla="*/ 1 w 3"/>
                <a:gd name="T13" fmla="*/ 2 h 6"/>
                <a:gd name="T14" fmla="*/ 1 w 3"/>
                <a:gd name="T15" fmla="*/ 2 h 6"/>
                <a:gd name="T16" fmla="*/ 1 w 3"/>
                <a:gd name="T17" fmla="*/ 1 h 6"/>
                <a:gd name="T18" fmla="*/ 1 w 3"/>
                <a:gd name="T19" fmla="*/ 1 h 6"/>
                <a:gd name="T20" fmla="*/ 1 w 3"/>
                <a:gd name="T21" fmla="*/ 0 h 6"/>
                <a:gd name="T22" fmla="*/ 1 w 3"/>
                <a:gd name="T23" fmla="*/ 0 h 6"/>
                <a:gd name="T24" fmla="*/ 0 w 3"/>
                <a:gd name="T25" fmla="*/ 2 h 6"/>
                <a:gd name="T26" fmla="*/ 0 w 3"/>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6">
                  <a:moveTo>
                    <a:pt x="0" y="4"/>
                  </a:moveTo>
                  <a:lnTo>
                    <a:pt x="3" y="6"/>
                  </a:lnTo>
                  <a:lnTo>
                    <a:pt x="3" y="5"/>
                  </a:lnTo>
                  <a:lnTo>
                    <a:pt x="3" y="4"/>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0" name="Freeform 375"/>
            <p:cNvSpPr>
              <a:spLocks/>
            </p:cNvSpPr>
            <p:nvPr/>
          </p:nvSpPr>
          <p:spPr bwMode="auto">
            <a:xfrm>
              <a:off x="2372" y="2243"/>
              <a:ext cx="1" cy="21"/>
            </a:xfrm>
            <a:custGeom>
              <a:avLst/>
              <a:gdLst>
                <a:gd name="T0" fmla="*/ 1 w 2"/>
                <a:gd name="T1" fmla="*/ 21 h 42"/>
                <a:gd name="T2" fmla="*/ 1 w 2"/>
                <a:gd name="T3" fmla="*/ 19 h 42"/>
                <a:gd name="T4" fmla="*/ 1 w 2"/>
                <a:gd name="T5" fmla="*/ 17 h 42"/>
                <a:gd name="T6" fmla="*/ 1 w 2"/>
                <a:gd name="T7" fmla="*/ 15 h 42"/>
                <a:gd name="T8" fmla="*/ 1 w 2"/>
                <a:gd name="T9" fmla="*/ 13 h 42"/>
                <a:gd name="T10" fmla="*/ 1 w 2"/>
                <a:gd name="T11" fmla="*/ 10 h 42"/>
                <a:gd name="T12" fmla="*/ 1 w 2"/>
                <a:gd name="T13" fmla="*/ 8 h 42"/>
                <a:gd name="T14" fmla="*/ 1 w 2"/>
                <a:gd name="T15" fmla="*/ 7 h 42"/>
                <a:gd name="T16" fmla="*/ 1 w 2"/>
                <a:gd name="T17" fmla="*/ 5 h 42"/>
                <a:gd name="T18" fmla="*/ 1 w 2"/>
                <a:gd name="T19" fmla="*/ 2 h 42"/>
                <a:gd name="T20" fmla="*/ 1 w 2"/>
                <a:gd name="T21" fmla="*/ 0 h 42"/>
                <a:gd name="T22" fmla="*/ 1 w 2"/>
                <a:gd name="T23" fmla="*/ 2 h 42"/>
                <a:gd name="T24" fmla="*/ 1 w 2"/>
                <a:gd name="T25" fmla="*/ 4 h 42"/>
                <a:gd name="T26" fmla="*/ 0 w 2"/>
                <a:gd name="T27" fmla="*/ 7 h 42"/>
                <a:gd name="T28" fmla="*/ 0 w 2"/>
                <a:gd name="T29" fmla="*/ 8 h 42"/>
                <a:gd name="T30" fmla="*/ 0 w 2"/>
                <a:gd name="T31" fmla="*/ 10 h 42"/>
                <a:gd name="T32" fmla="*/ 0 w 2"/>
                <a:gd name="T33" fmla="*/ 13 h 42"/>
                <a:gd name="T34" fmla="*/ 0 w 2"/>
                <a:gd name="T35" fmla="*/ 15 h 42"/>
                <a:gd name="T36" fmla="*/ 0 w 2"/>
                <a:gd name="T37" fmla="*/ 17 h 42"/>
                <a:gd name="T38" fmla="*/ 1 w 2"/>
                <a:gd name="T39" fmla="*/ 19 h 42"/>
                <a:gd name="T40" fmla="*/ 1 w 2"/>
                <a:gd name="T41" fmla="*/ 21 h 42"/>
                <a:gd name="T42" fmla="*/ 1 w 2"/>
                <a:gd name="T43" fmla="*/ 21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42">
                  <a:moveTo>
                    <a:pt x="2" y="42"/>
                  </a:moveTo>
                  <a:lnTo>
                    <a:pt x="2" y="37"/>
                  </a:lnTo>
                  <a:lnTo>
                    <a:pt x="2" y="34"/>
                  </a:lnTo>
                  <a:lnTo>
                    <a:pt x="2" y="29"/>
                  </a:lnTo>
                  <a:lnTo>
                    <a:pt x="2" y="25"/>
                  </a:lnTo>
                  <a:lnTo>
                    <a:pt x="2" y="20"/>
                  </a:lnTo>
                  <a:lnTo>
                    <a:pt x="2" y="16"/>
                  </a:lnTo>
                  <a:lnTo>
                    <a:pt x="2" y="13"/>
                  </a:lnTo>
                  <a:lnTo>
                    <a:pt x="2" y="9"/>
                  </a:lnTo>
                  <a:lnTo>
                    <a:pt x="2" y="4"/>
                  </a:lnTo>
                  <a:lnTo>
                    <a:pt x="2" y="0"/>
                  </a:lnTo>
                  <a:lnTo>
                    <a:pt x="2" y="4"/>
                  </a:lnTo>
                  <a:lnTo>
                    <a:pt x="2" y="8"/>
                  </a:lnTo>
                  <a:lnTo>
                    <a:pt x="0" y="13"/>
                  </a:lnTo>
                  <a:lnTo>
                    <a:pt x="0" y="16"/>
                  </a:lnTo>
                  <a:lnTo>
                    <a:pt x="0" y="20"/>
                  </a:lnTo>
                  <a:lnTo>
                    <a:pt x="0" y="25"/>
                  </a:lnTo>
                  <a:lnTo>
                    <a:pt x="0" y="29"/>
                  </a:lnTo>
                  <a:lnTo>
                    <a:pt x="0" y="34"/>
                  </a:lnTo>
                  <a:lnTo>
                    <a:pt x="2" y="37"/>
                  </a:lnTo>
                  <a:lnTo>
                    <a:pt x="2"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1" name="Freeform 376"/>
            <p:cNvSpPr>
              <a:spLocks/>
            </p:cNvSpPr>
            <p:nvPr/>
          </p:nvSpPr>
          <p:spPr bwMode="auto">
            <a:xfrm>
              <a:off x="2372" y="2193"/>
              <a:ext cx="2" cy="1"/>
            </a:xfrm>
            <a:custGeom>
              <a:avLst/>
              <a:gdLst>
                <a:gd name="T0" fmla="*/ 0 w 2"/>
                <a:gd name="T1" fmla="*/ 0 h 2"/>
                <a:gd name="T2" fmla="*/ 2 w 2"/>
                <a:gd name="T3" fmla="*/ 1 h 2"/>
                <a:gd name="T4" fmla="*/ 2 w 2"/>
                <a:gd name="T5" fmla="*/ 1 h 2"/>
                <a:gd name="T6" fmla="*/ 2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0 h 2"/>
                <a:gd name="T20" fmla="*/ 0 w 2"/>
                <a:gd name="T21" fmla="*/ 0 h 2"/>
                <a:gd name="T22" fmla="*/ 0 w 2"/>
                <a:gd name="T23" fmla="*/ 0 h 2"/>
                <a:gd name="T24" fmla="*/ 0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0" y="0"/>
                  </a:moveTo>
                  <a:lnTo>
                    <a:pt x="2"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2" name="Freeform 377"/>
            <p:cNvSpPr>
              <a:spLocks/>
            </p:cNvSpPr>
            <p:nvPr/>
          </p:nvSpPr>
          <p:spPr bwMode="auto">
            <a:xfrm>
              <a:off x="2455" y="2194"/>
              <a:ext cx="3" cy="16"/>
            </a:xfrm>
            <a:custGeom>
              <a:avLst/>
              <a:gdLst>
                <a:gd name="T0" fmla="*/ 2 w 6"/>
                <a:gd name="T1" fmla="*/ 16 h 33"/>
                <a:gd name="T2" fmla="*/ 3 w 6"/>
                <a:gd name="T3" fmla="*/ 0 h 33"/>
                <a:gd name="T4" fmla="*/ 0 w 6"/>
                <a:gd name="T5" fmla="*/ 14 h 33"/>
                <a:gd name="T6" fmla="*/ 2 w 6"/>
                <a:gd name="T7" fmla="*/ 16 h 33"/>
                <a:gd name="T8" fmla="*/ 2 w 6"/>
                <a:gd name="T9" fmla="*/ 16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3">
                  <a:moveTo>
                    <a:pt x="3" y="33"/>
                  </a:moveTo>
                  <a:lnTo>
                    <a:pt x="6" y="0"/>
                  </a:lnTo>
                  <a:lnTo>
                    <a:pt x="0" y="28"/>
                  </a:lnTo>
                  <a:lnTo>
                    <a:pt x="3" y="3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3" name="Freeform 378"/>
            <p:cNvSpPr>
              <a:spLocks/>
            </p:cNvSpPr>
            <p:nvPr/>
          </p:nvSpPr>
          <p:spPr bwMode="auto">
            <a:xfrm>
              <a:off x="2457" y="2213"/>
              <a:ext cx="1" cy="7"/>
            </a:xfrm>
            <a:custGeom>
              <a:avLst/>
              <a:gdLst>
                <a:gd name="T0" fmla="*/ 0 w 3"/>
                <a:gd name="T1" fmla="*/ 7 h 15"/>
                <a:gd name="T2" fmla="*/ 1 w 3"/>
                <a:gd name="T3" fmla="*/ 7 h 15"/>
                <a:gd name="T4" fmla="*/ 1 w 3"/>
                <a:gd name="T5" fmla="*/ 0 h 15"/>
                <a:gd name="T6" fmla="*/ 0 w 3"/>
                <a:gd name="T7" fmla="*/ 0 h 15"/>
                <a:gd name="T8" fmla="*/ 0 w 3"/>
                <a:gd name="T9" fmla="*/ 7 h 15"/>
                <a:gd name="T10" fmla="*/ 0 w 3"/>
                <a:gd name="T11" fmla="*/ 7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
                  <a:moveTo>
                    <a:pt x="0" y="15"/>
                  </a:moveTo>
                  <a:lnTo>
                    <a:pt x="3" y="15"/>
                  </a:lnTo>
                  <a:lnTo>
                    <a:pt x="3" y="0"/>
                  </a:lnTo>
                  <a:lnTo>
                    <a:pt x="0" y="0"/>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4" name="Freeform 379"/>
            <p:cNvSpPr>
              <a:spLocks/>
            </p:cNvSpPr>
            <p:nvPr/>
          </p:nvSpPr>
          <p:spPr bwMode="auto">
            <a:xfrm>
              <a:off x="2365" y="2265"/>
              <a:ext cx="1" cy="10"/>
            </a:xfrm>
            <a:custGeom>
              <a:avLst/>
              <a:gdLst>
                <a:gd name="T0" fmla="*/ 1 w 2"/>
                <a:gd name="T1" fmla="*/ 0 h 21"/>
                <a:gd name="T2" fmla="*/ 0 w 2"/>
                <a:gd name="T3" fmla="*/ 0 h 21"/>
                <a:gd name="T4" fmla="*/ 0 w 2"/>
                <a:gd name="T5" fmla="*/ 10 h 21"/>
                <a:gd name="T6" fmla="*/ 1 w 2"/>
                <a:gd name="T7" fmla="*/ 10 h 21"/>
                <a:gd name="T8" fmla="*/ 1 w 2"/>
                <a:gd name="T9" fmla="*/ 0 h 21"/>
                <a:gd name="T10" fmla="*/ 1 w 2"/>
                <a:gd name="T11" fmla="*/ 0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1">
                  <a:moveTo>
                    <a:pt x="2" y="0"/>
                  </a:moveTo>
                  <a:lnTo>
                    <a:pt x="0" y="0"/>
                  </a:lnTo>
                  <a:lnTo>
                    <a:pt x="0" y="21"/>
                  </a:lnTo>
                  <a:lnTo>
                    <a:pt x="2" y="2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5" name="Freeform 380"/>
            <p:cNvSpPr>
              <a:spLocks/>
            </p:cNvSpPr>
            <p:nvPr/>
          </p:nvSpPr>
          <p:spPr bwMode="auto">
            <a:xfrm>
              <a:off x="2366" y="2286"/>
              <a:ext cx="2" cy="9"/>
            </a:xfrm>
            <a:custGeom>
              <a:avLst/>
              <a:gdLst>
                <a:gd name="T0" fmla="*/ 2 w 4"/>
                <a:gd name="T1" fmla="*/ 0 h 17"/>
                <a:gd name="T2" fmla="*/ 0 w 4"/>
                <a:gd name="T3" fmla="*/ 0 h 17"/>
                <a:gd name="T4" fmla="*/ 0 w 4"/>
                <a:gd name="T5" fmla="*/ 9 h 17"/>
                <a:gd name="T6" fmla="*/ 2 w 4"/>
                <a:gd name="T7" fmla="*/ 9 h 17"/>
                <a:gd name="T8" fmla="*/ 2 w 4"/>
                <a:gd name="T9" fmla="*/ 0 h 17"/>
                <a:gd name="T10" fmla="*/ 2 w 4"/>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7">
                  <a:moveTo>
                    <a:pt x="4" y="0"/>
                  </a:moveTo>
                  <a:lnTo>
                    <a:pt x="0" y="0"/>
                  </a:lnTo>
                  <a:lnTo>
                    <a:pt x="0" y="17"/>
                  </a:lnTo>
                  <a:lnTo>
                    <a:pt x="4" y="17"/>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6" name="Freeform 381"/>
            <p:cNvSpPr>
              <a:spLocks/>
            </p:cNvSpPr>
            <p:nvPr/>
          </p:nvSpPr>
          <p:spPr bwMode="auto">
            <a:xfrm>
              <a:off x="2768" y="2290"/>
              <a:ext cx="3" cy="16"/>
            </a:xfrm>
            <a:custGeom>
              <a:avLst/>
              <a:gdLst>
                <a:gd name="T0" fmla="*/ 2 w 6"/>
                <a:gd name="T1" fmla="*/ 0 h 33"/>
                <a:gd name="T2" fmla="*/ 0 w 6"/>
                <a:gd name="T3" fmla="*/ 0 h 33"/>
                <a:gd name="T4" fmla="*/ 2 w 6"/>
                <a:gd name="T5" fmla="*/ 16 h 33"/>
                <a:gd name="T6" fmla="*/ 3 w 6"/>
                <a:gd name="T7" fmla="*/ 16 h 33"/>
                <a:gd name="T8" fmla="*/ 2 w 6"/>
                <a:gd name="T9" fmla="*/ 0 h 33"/>
                <a:gd name="T10" fmla="*/ 2 w 6"/>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3">
                  <a:moveTo>
                    <a:pt x="4" y="0"/>
                  </a:moveTo>
                  <a:lnTo>
                    <a:pt x="0" y="0"/>
                  </a:lnTo>
                  <a:lnTo>
                    <a:pt x="4" y="33"/>
                  </a:lnTo>
                  <a:lnTo>
                    <a:pt x="6" y="33"/>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7" name="Freeform 382"/>
            <p:cNvSpPr>
              <a:spLocks/>
            </p:cNvSpPr>
            <p:nvPr/>
          </p:nvSpPr>
          <p:spPr bwMode="auto">
            <a:xfrm>
              <a:off x="2771" y="2314"/>
              <a:ext cx="1" cy="9"/>
            </a:xfrm>
            <a:custGeom>
              <a:avLst/>
              <a:gdLst>
                <a:gd name="T0" fmla="*/ 1 w 3"/>
                <a:gd name="T1" fmla="*/ 0 h 19"/>
                <a:gd name="T2" fmla="*/ 0 w 3"/>
                <a:gd name="T3" fmla="*/ 0 h 19"/>
                <a:gd name="T4" fmla="*/ 0 w 3"/>
                <a:gd name="T5" fmla="*/ 9 h 19"/>
                <a:gd name="T6" fmla="*/ 1 w 3"/>
                <a:gd name="T7" fmla="*/ 9 h 19"/>
                <a:gd name="T8" fmla="*/ 1 w 3"/>
                <a:gd name="T9" fmla="*/ 0 h 19"/>
                <a:gd name="T10" fmla="*/ 1 w 3"/>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9">
                  <a:moveTo>
                    <a:pt x="3" y="0"/>
                  </a:moveTo>
                  <a:lnTo>
                    <a:pt x="0" y="0"/>
                  </a:lnTo>
                  <a:lnTo>
                    <a:pt x="0" y="19"/>
                  </a:lnTo>
                  <a:lnTo>
                    <a:pt x="3" y="1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8" name="Freeform 383"/>
            <p:cNvSpPr>
              <a:spLocks/>
            </p:cNvSpPr>
            <p:nvPr/>
          </p:nvSpPr>
          <p:spPr bwMode="auto">
            <a:xfrm>
              <a:off x="2772" y="2329"/>
              <a:ext cx="2" cy="6"/>
            </a:xfrm>
            <a:custGeom>
              <a:avLst/>
              <a:gdLst>
                <a:gd name="T0" fmla="*/ 2 w 3"/>
                <a:gd name="T1" fmla="*/ 0 h 13"/>
                <a:gd name="T2" fmla="*/ 0 w 3"/>
                <a:gd name="T3" fmla="*/ 0 h 13"/>
                <a:gd name="T4" fmla="*/ 0 w 3"/>
                <a:gd name="T5" fmla="*/ 6 h 13"/>
                <a:gd name="T6" fmla="*/ 2 w 3"/>
                <a:gd name="T7" fmla="*/ 6 h 13"/>
                <a:gd name="T8" fmla="*/ 2 w 3"/>
                <a:gd name="T9" fmla="*/ 0 h 13"/>
                <a:gd name="T10" fmla="*/ 2 w 3"/>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3" y="0"/>
                  </a:moveTo>
                  <a:lnTo>
                    <a:pt x="0" y="0"/>
                  </a:lnTo>
                  <a:lnTo>
                    <a:pt x="0" y="13"/>
                  </a:lnTo>
                  <a:lnTo>
                    <a:pt x="3" y="1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59" name="Freeform 384"/>
            <p:cNvSpPr>
              <a:spLocks/>
            </p:cNvSpPr>
            <p:nvPr/>
          </p:nvSpPr>
          <p:spPr bwMode="auto">
            <a:xfrm>
              <a:off x="2774" y="2338"/>
              <a:ext cx="1" cy="5"/>
            </a:xfrm>
            <a:custGeom>
              <a:avLst/>
              <a:gdLst>
                <a:gd name="T0" fmla="*/ 0 w 3"/>
                <a:gd name="T1" fmla="*/ 5 h 11"/>
                <a:gd name="T2" fmla="*/ 1 w 3"/>
                <a:gd name="T3" fmla="*/ 5 h 11"/>
                <a:gd name="T4" fmla="*/ 1 w 3"/>
                <a:gd name="T5" fmla="*/ 0 h 11"/>
                <a:gd name="T6" fmla="*/ 0 w 3"/>
                <a:gd name="T7" fmla="*/ 0 h 11"/>
                <a:gd name="T8" fmla="*/ 0 w 3"/>
                <a:gd name="T9" fmla="*/ 5 h 11"/>
                <a:gd name="T10" fmla="*/ 0 w 3"/>
                <a:gd name="T11" fmla="*/ 5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1">
                  <a:moveTo>
                    <a:pt x="0" y="11"/>
                  </a:moveTo>
                  <a:lnTo>
                    <a:pt x="3" y="11"/>
                  </a:lnTo>
                  <a:lnTo>
                    <a:pt x="3" y="0"/>
                  </a:lnTo>
                  <a:lnTo>
                    <a:pt x="0" y="0"/>
                  </a:lnTo>
                  <a:lnTo>
                    <a:pt x="0"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0" name="Freeform 385"/>
            <p:cNvSpPr>
              <a:spLocks/>
            </p:cNvSpPr>
            <p:nvPr/>
          </p:nvSpPr>
          <p:spPr bwMode="auto">
            <a:xfrm>
              <a:off x="2532" y="2342"/>
              <a:ext cx="2" cy="8"/>
            </a:xfrm>
            <a:custGeom>
              <a:avLst/>
              <a:gdLst>
                <a:gd name="T0" fmla="*/ 1 w 5"/>
                <a:gd name="T1" fmla="*/ 0 h 15"/>
                <a:gd name="T2" fmla="*/ 0 w 5"/>
                <a:gd name="T3" fmla="*/ 8 h 15"/>
                <a:gd name="T4" fmla="*/ 1 w 5"/>
                <a:gd name="T5" fmla="*/ 8 h 15"/>
                <a:gd name="T6" fmla="*/ 2 w 5"/>
                <a:gd name="T7" fmla="*/ 0 h 15"/>
                <a:gd name="T8" fmla="*/ 1 w 5"/>
                <a:gd name="T9" fmla="*/ 0 h 15"/>
                <a:gd name="T10" fmla="*/ 1 w 5"/>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5">
                  <a:moveTo>
                    <a:pt x="3" y="0"/>
                  </a:moveTo>
                  <a:lnTo>
                    <a:pt x="0" y="15"/>
                  </a:lnTo>
                  <a:lnTo>
                    <a:pt x="3" y="15"/>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1" name="Freeform 386"/>
            <p:cNvSpPr>
              <a:spLocks/>
            </p:cNvSpPr>
            <p:nvPr/>
          </p:nvSpPr>
          <p:spPr bwMode="auto">
            <a:xfrm>
              <a:off x="2385" y="2348"/>
              <a:ext cx="7" cy="13"/>
            </a:xfrm>
            <a:custGeom>
              <a:avLst/>
              <a:gdLst>
                <a:gd name="T0" fmla="*/ 0 w 12"/>
                <a:gd name="T1" fmla="*/ 12 h 24"/>
                <a:gd name="T2" fmla="*/ 2 w 12"/>
                <a:gd name="T3" fmla="*/ 13 h 24"/>
                <a:gd name="T4" fmla="*/ 7 w 12"/>
                <a:gd name="T5" fmla="*/ 0 h 24"/>
                <a:gd name="T6" fmla="*/ 6 w 12"/>
                <a:gd name="T7" fmla="*/ 0 h 24"/>
                <a:gd name="T8" fmla="*/ 0 w 12"/>
                <a:gd name="T9" fmla="*/ 12 h 24"/>
                <a:gd name="T10" fmla="*/ 0 w 12"/>
                <a:gd name="T11" fmla="*/ 12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24">
                  <a:moveTo>
                    <a:pt x="0" y="23"/>
                  </a:moveTo>
                  <a:lnTo>
                    <a:pt x="3" y="24"/>
                  </a:lnTo>
                  <a:lnTo>
                    <a:pt x="12" y="0"/>
                  </a:lnTo>
                  <a:lnTo>
                    <a:pt x="10" y="0"/>
                  </a:lnTo>
                  <a:lnTo>
                    <a:pt x="0" y="2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2" name="Freeform 387"/>
            <p:cNvSpPr>
              <a:spLocks/>
            </p:cNvSpPr>
            <p:nvPr/>
          </p:nvSpPr>
          <p:spPr bwMode="auto">
            <a:xfrm>
              <a:off x="2420" y="2361"/>
              <a:ext cx="18" cy="167"/>
            </a:xfrm>
            <a:custGeom>
              <a:avLst/>
              <a:gdLst>
                <a:gd name="T0" fmla="*/ 10 w 36"/>
                <a:gd name="T1" fmla="*/ 70 h 332"/>
                <a:gd name="T2" fmla="*/ 9 w 36"/>
                <a:gd name="T3" fmla="*/ 69 h 332"/>
                <a:gd name="T4" fmla="*/ 9 w 36"/>
                <a:gd name="T5" fmla="*/ 85 h 332"/>
                <a:gd name="T6" fmla="*/ 8 w 36"/>
                <a:gd name="T7" fmla="*/ 84 h 332"/>
                <a:gd name="T8" fmla="*/ 8 w 36"/>
                <a:gd name="T9" fmla="*/ 85 h 332"/>
                <a:gd name="T10" fmla="*/ 8 w 36"/>
                <a:gd name="T11" fmla="*/ 86 h 332"/>
                <a:gd name="T12" fmla="*/ 9 w 36"/>
                <a:gd name="T13" fmla="*/ 87 h 332"/>
                <a:gd name="T14" fmla="*/ 9 w 36"/>
                <a:gd name="T15" fmla="*/ 89 h 332"/>
                <a:gd name="T16" fmla="*/ 9 w 36"/>
                <a:gd name="T17" fmla="*/ 90 h 332"/>
                <a:gd name="T18" fmla="*/ 9 w 36"/>
                <a:gd name="T19" fmla="*/ 92 h 332"/>
                <a:gd name="T20" fmla="*/ 8 w 36"/>
                <a:gd name="T21" fmla="*/ 93 h 332"/>
                <a:gd name="T22" fmla="*/ 8 w 36"/>
                <a:gd name="T23" fmla="*/ 94 h 332"/>
                <a:gd name="T24" fmla="*/ 7 w 36"/>
                <a:gd name="T25" fmla="*/ 95 h 332"/>
                <a:gd name="T26" fmla="*/ 6 w 36"/>
                <a:gd name="T27" fmla="*/ 96 h 332"/>
                <a:gd name="T28" fmla="*/ 8 w 36"/>
                <a:gd name="T29" fmla="*/ 98 h 332"/>
                <a:gd name="T30" fmla="*/ 8 w 36"/>
                <a:gd name="T31" fmla="*/ 101 h 332"/>
                <a:gd name="T32" fmla="*/ 9 w 36"/>
                <a:gd name="T33" fmla="*/ 105 h 332"/>
                <a:gd name="T34" fmla="*/ 9 w 36"/>
                <a:gd name="T35" fmla="*/ 107 h 332"/>
                <a:gd name="T36" fmla="*/ 8 w 36"/>
                <a:gd name="T37" fmla="*/ 110 h 332"/>
                <a:gd name="T38" fmla="*/ 8 w 36"/>
                <a:gd name="T39" fmla="*/ 113 h 332"/>
                <a:gd name="T40" fmla="*/ 7 w 36"/>
                <a:gd name="T41" fmla="*/ 116 h 332"/>
                <a:gd name="T42" fmla="*/ 6 w 36"/>
                <a:gd name="T43" fmla="*/ 119 h 332"/>
                <a:gd name="T44" fmla="*/ 6 w 36"/>
                <a:gd name="T45" fmla="*/ 121 h 332"/>
                <a:gd name="T46" fmla="*/ 6 w 36"/>
                <a:gd name="T47" fmla="*/ 124 h 332"/>
                <a:gd name="T48" fmla="*/ 6 w 36"/>
                <a:gd name="T49" fmla="*/ 124 h 332"/>
                <a:gd name="T50" fmla="*/ 6 w 36"/>
                <a:gd name="T51" fmla="*/ 124 h 332"/>
                <a:gd name="T52" fmla="*/ 5 w 36"/>
                <a:gd name="T53" fmla="*/ 123 h 332"/>
                <a:gd name="T54" fmla="*/ 5 w 36"/>
                <a:gd name="T55" fmla="*/ 123 h 332"/>
                <a:gd name="T56" fmla="*/ 5 w 36"/>
                <a:gd name="T57" fmla="*/ 123 h 332"/>
                <a:gd name="T58" fmla="*/ 5 w 36"/>
                <a:gd name="T59" fmla="*/ 123 h 332"/>
                <a:gd name="T60" fmla="*/ 5 w 36"/>
                <a:gd name="T61" fmla="*/ 123 h 332"/>
                <a:gd name="T62" fmla="*/ 5 w 36"/>
                <a:gd name="T63" fmla="*/ 123 h 332"/>
                <a:gd name="T64" fmla="*/ 5 w 36"/>
                <a:gd name="T65" fmla="*/ 122 h 332"/>
                <a:gd name="T66" fmla="*/ 5 w 36"/>
                <a:gd name="T67" fmla="*/ 122 h 332"/>
                <a:gd name="T68" fmla="*/ 5 w 36"/>
                <a:gd name="T69" fmla="*/ 127 h 332"/>
                <a:gd name="T70" fmla="*/ 5 w 36"/>
                <a:gd name="T71" fmla="*/ 132 h 332"/>
                <a:gd name="T72" fmla="*/ 5 w 36"/>
                <a:gd name="T73" fmla="*/ 137 h 332"/>
                <a:gd name="T74" fmla="*/ 4 w 36"/>
                <a:gd name="T75" fmla="*/ 141 h 332"/>
                <a:gd name="T76" fmla="*/ 3 w 36"/>
                <a:gd name="T77" fmla="*/ 146 h 332"/>
                <a:gd name="T78" fmla="*/ 2 w 36"/>
                <a:gd name="T79" fmla="*/ 151 h 332"/>
                <a:gd name="T80" fmla="*/ 2 w 36"/>
                <a:gd name="T81" fmla="*/ 155 h 332"/>
                <a:gd name="T82" fmla="*/ 1 w 36"/>
                <a:gd name="T83" fmla="*/ 160 h 332"/>
                <a:gd name="T84" fmla="*/ 0 w 36"/>
                <a:gd name="T85" fmla="*/ 163 h 332"/>
                <a:gd name="T86" fmla="*/ 0 w 36"/>
                <a:gd name="T87" fmla="*/ 167 h 332"/>
                <a:gd name="T88" fmla="*/ 3 w 36"/>
                <a:gd name="T89" fmla="*/ 150 h 332"/>
                <a:gd name="T90" fmla="*/ 5 w 36"/>
                <a:gd name="T91" fmla="*/ 134 h 332"/>
                <a:gd name="T92" fmla="*/ 8 w 36"/>
                <a:gd name="T93" fmla="*/ 117 h 332"/>
                <a:gd name="T94" fmla="*/ 11 w 36"/>
                <a:gd name="T95" fmla="*/ 100 h 332"/>
                <a:gd name="T96" fmla="*/ 13 w 36"/>
                <a:gd name="T97" fmla="*/ 83 h 332"/>
                <a:gd name="T98" fmla="*/ 15 w 36"/>
                <a:gd name="T99" fmla="*/ 66 h 332"/>
                <a:gd name="T100" fmla="*/ 17 w 36"/>
                <a:gd name="T101" fmla="*/ 50 h 332"/>
                <a:gd name="T102" fmla="*/ 18 w 36"/>
                <a:gd name="T103" fmla="*/ 33 h 332"/>
                <a:gd name="T104" fmla="*/ 18 w 36"/>
                <a:gd name="T105" fmla="*/ 16 h 332"/>
                <a:gd name="T106" fmla="*/ 18 w 36"/>
                <a:gd name="T107" fmla="*/ 0 h 332"/>
                <a:gd name="T108" fmla="*/ 10 w 36"/>
                <a:gd name="T109" fmla="*/ 70 h 332"/>
                <a:gd name="T110" fmla="*/ 10 w 36"/>
                <a:gd name="T111" fmla="*/ 70 h 3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6" h="332">
                  <a:moveTo>
                    <a:pt x="20" y="139"/>
                  </a:moveTo>
                  <a:lnTo>
                    <a:pt x="17" y="137"/>
                  </a:lnTo>
                  <a:lnTo>
                    <a:pt x="17" y="169"/>
                  </a:lnTo>
                  <a:lnTo>
                    <a:pt x="15" y="167"/>
                  </a:lnTo>
                  <a:lnTo>
                    <a:pt x="16" y="169"/>
                  </a:lnTo>
                  <a:lnTo>
                    <a:pt x="16" y="170"/>
                  </a:lnTo>
                  <a:lnTo>
                    <a:pt x="17" y="173"/>
                  </a:lnTo>
                  <a:lnTo>
                    <a:pt x="17" y="177"/>
                  </a:lnTo>
                  <a:lnTo>
                    <a:pt x="17" y="179"/>
                  </a:lnTo>
                  <a:lnTo>
                    <a:pt x="17" y="182"/>
                  </a:lnTo>
                  <a:lnTo>
                    <a:pt x="16" y="184"/>
                  </a:lnTo>
                  <a:lnTo>
                    <a:pt x="15" y="186"/>
                  </a:lnTo>
                  <a:lnTo>
                    <a:pt x="14" y="189"/>
                  </a:lnTo>
                  <a:lnTo>
                    <a:pt x="11" y="190"/>
                  </a:lnTo>
                  <a:lnTo>
                    <a:pt x="15" y="195"/>
                  </a:lnTo>
                  <a:lnTo>
                    <a:pt x="16" y="201"/>
                  </a:lnTo>
                  <a:lnTo>
                    <a:pt x="17" y="208"/>
                  </a:lnTo>
                  <a:lnTo>
                    <a:pt x="17" y="212"/>
                  </a:lnTo>
                  <a:lnTo>
                    <a:pt x="16" y="219"/>
                  </a:lnTo>
                  <a:lnTo>
                    <a:pt x="15" y="225"/>
                  </a:lnTo>
                  <a:lnTo>
                    <a:pt x="14" y="231"/>
                  </a:lnTo>
                  <a:lnTo>
                    <a:pt x="12" y="236"/>
                  </a:lnTo>
                  <a:lnTo>
                    <a:pt x="11" y="241"/>
                  </a:lnTo>
                  <a:lnTo>
                    <a:pt x="11" y="246"/>
                  </a:lnTo>
                  <a:lnTo>
                    <a:pt x="10" y="245"/>
                  </a:lnTo>
                  <a:lnTo>
                    <a:pt x="9" y="245"/>
                  </a:lnTo>
                  <a:lnTo>
                    <a:pt x="9" y="243"/>
                  </a:lnTo>
                  <a:lnTo>
                    <a:pt x="10" y="252"/>
                  </a:lnTo>
                  <a:lnTo>
                    <a:pt x="10" y="262"/>
                  </a:lnTo>
                  <a:lnTo>
                    <a:pt x="9" y="272"/>
                  </a:lnTo>
                  <a:lnTo>
                    <a:pt x="7" y="281"/>
                  </a:lnTo>
                  <a:lnTo>
                    <a:pt x="6" y="290"/>
                  </a:lnTo>
                  <a:lnTo>
                    <a:pt x="4" y="300"/>
                  </a:lnTo>
                  <a:lnTo>
                    <a:pt x="3" y="309"/>
                  </a:lnTo>
                  <a:lnTo>
                    <a:pt x="1" y="318"/>
                  </a:lnTo>
                  <a:lnTo>
                    <a:pt x="0" y="325"/>
                  </a:lnTo>
                  <a:lnTo>
                    <a:pt x="0" y="332"/>
                  </a:lnTo>
                  <a:lnTo>
                    <a:pt x="5" y="299"/>
                  </a:lnTo>
                  <a:lnTo>
                    <a:pt x="10" y="266"/>
                  </a:lnTo>
                  <a:lnTo>
                    <a:pt x="16" y="232"/>
                  </a:lnTo>
                  <a:lnTo>
                    <a:pt x="21" y="199"/>
                  </a:lnTo>
                  <a:lnTo>
                    <a:pt x="26" y="165"/>
                  </a:lnTo>
                  <a:lnTo>
                    <a:pt x="30" y="132"/>
                  </a:lnTo>
                  <a:lnTo>
                    <a:pt x="33" y="99"/>
                  </a:lnTo>
                  <a:lnTo>
                    <a:pt x="35" y="65"/>
                  </a:lnTo>
                  <a:lnTo>
                    <a:pt x="36" y="32"/>
                  </a:lnTo>
                  <a:lnTo>
                    <a:pt x="35" y="0"/>
                  </a:lnTo>
                  <a:lnTo>
                    <a:pt x="20" y="13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3" name="Freeform 388"/>
            <p:cNvSpPr>
              <a:spLocks/>
            </p:cNvSpPr>
            <p:nvPr/>
          </p:nvSpPr>
          <p:spPr bwMode="auto">
            <a:xfrm>
              <a:off x="2424" y="2482"/>
              <a:ext cx="1" cy="1"/>
            </a:xfrm>
            <a:custGeom>
              <a:avLst/>
              <a:gdLst>
                <a:gd name="T0" fmla="*/ 0 w 1"/>
                <a:gd name="T1" fmla="*/ 1 h 2"/>
                <a:gd name="T2" fmla="*/ 0 w 1"/>
                <a:gd name="T3" fmla="*/ 1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1 h 2"/>
                <a:gd name="T38" fmla="*/ 0 w 1"/>
                <a:gd name="T39" fmla="*/ 1 h 2"/>
                <a:gd name="T40" fmla="*/ 0 w 1"/>
                <a:gd name="T41" fmla="*/ 1 h 2"/>
                <a:gd name="T42" fmla="*/ 0 w 1"/>
                <a:gd name="T43" fmla="*/ 1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4" name="Freeform 389"/>
            <p:cNvSpPr>
              <a:spLocks/>
            </p:cNvSpPr>
            <p:nvPr/>
          </p:nvSpPr>
          <p:spPr bwMode="auto">
            <a:xfrm>
              <a:off x="2369" y="2393"/>
              <a:ext cx="3" cy="5"/>
            </a:xfrm>
            <a:custGeom>
              <a:avLst/>
              <a:gdLst>
                <a:gd name="T0" fmla="*/ 3 w 5"/>
                <a:gd name="T1" fmla="*/ 0 h 11"/>
                <a:gd name="T2" fmla="*/ 0 w 5"/>
                <a:gd name="T3" fmla="*/ 5 h 11"/>
                <a:gd name="T4" fmla="*/ 0 w 5"/>
                <a:gd name="T5" fmla="*/ 5 h 11"/>
                <a:gd name="T6" fmla="*/ 1 w 5"/>
                <a:gd name="T7" fmla="*/ 5 h 11"/>
                <a:gd name="T8" fmla="*/ 1 w 5"/>
                <a:gd name="T9" fmla="*/ 4 h 11"/>
                <a:gd name="T10" fmla="*/ 1 w 5"/>
                <a:gd name="T11" fmla="*/ 4 h 11"/>
                <a:gd name="T12" fmla="*/ 2 w 5"/>
                <a:gd name="T13" fmla="*/ 3 h 11"/>
                <a:gd name="T14" fmla="*/ 2 w 5"/>
                <a:gd name="T15" fmla="*/ 3 h 11"/>
                <a:gd name="T16" fmla="*/ 2 w 5"/>
                <a:gd name="T17" fmla="*/ 2 h 11"/>
                <a:gd name="T18" fmla="*/ 2 w 5"/>
                <a:gd name="T19" fmla="*/ 2 h 11"/>
                <a:gd name="T20" fmla="*/ 2 w 5"/>
                <a:gd name="T21" fmla="*/ 1 h 11"/>
                <a:gd name="T22" fmla="*/ 3 w 5"/>
                <a:gd name="T23" fmla="*/ 0 h 11"/>
                <a:gd name="T24" fmla="*/ 3 w 5"/>
                <a:gd name="T25" fmla="*/ 0 h 11"/>
                <a:gd name="T26" fmla="*/ 3 w 5"/>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5" y="0"/>
                  </a:moveTo>
                  <a:lnTo>
                    <a:pt x="0" y="11"/>
                  </a:lnTo>
                  <a:lnTo>
                    <a:pt x="0" y="10"/>
                  </a:lnTo>
                  <a:lnTo>
                    <a:pt x="2" y="10"/>
                  </a:lnTo>
                  <a:lnTo>
                    <a:pt x="2" y="8"/>
                  </a:lnTo>
                  <a:lnTo>
                    <a:pt x="3" y="7"/>
                  </a:lnTo>
                  <a:lnTo>
                    <a:pt x="3" y="6"/>
                  </a:lnTo>
                  <a:lnTo>
                    <a:pt x="3" y="5"/>
                  </a:lnTo>
                  <a:lnTo>
                    <a:pt x="4" y="4"/>
                  </a:lnTo>
                  <a:lnTo>
                    <a:pt x="4" y="2"/>
                  </a:lnTo>
                  <a:lnTo>
                    <a:pt x="5"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5" name="Freeform 390"/>
            <p:cNvSpPr>
              <a:spLocks/>
            </p:cNvSpPr>
            <p:nvPr/>
          </p:nvSpPr>
          <p:spPr bwMode="auto">
            <a:xfrm>
              <a:off x="2372" y="2363"/>
              <a:ext cx="15" cy="35"/>
            </a:xfrm>
            <a:custGeom>
              <a:avLst/>
              <a:gdLst>
                <a:gd name="T0" fmla="*/ 0 w 31"/>
                <a:gd name="T1" fmla="*/ 30 h 71"/>
                <a:gd name="T2" fmla="*/ 2 w 31"/>
                <a:gd name="T3" fmla="*/ 27 h 71"/>
                <a:gd name="T4" fmla="*/ 4 w 31"/>
                <a:gd name="T5" fmla="*/ 28 h 71"/>
                <a:gd name="T6" fmla="*/ 4 w 31"/>
                <a:gd name="T7" fmla="*/ 28 h 71"/>
                <a:gd name="T8" fmla="*/ 4 w 31"/>
                <a:gd name="T9" fmla="*/ 30 h 71"/>
                <a:gd name="T10" fmla="*/ 3 w 31"/>
                <a:gd name="T11" fmla="*/ 30 h 71"/>
                <a:gd name="T12" fmla="*/ 3 w 31"/>
                <a:gd name="T13" fmla="*/ 31 h 71"/>
                <a:gd name="T14" fmla="*/ 3 w 31"/>
                <a:gd name="T15" fmla="*/ 32 h 71"/>
                <a:gd name="T16" fmla="*/ 2 w 31"/>
                <a:gd name="T17" fmla="*/ 32 h 71"/>
                <a:gd name="T18" fmla="*/ 2 w 31"/>
                <a:gd name="T19" fmla="*/ 33 h 71"/>
                <a:gd name="T20" fmla="*/ 2 w 31"/>
                <a:gd name="T21" fmla="*/ 34 h 71"/>
                <a:gd name="T22" fmla="*/ 2 w 31"/>
                <a:gd name="T23" fmla="*/ 35 h 71"/>
                <a:gd name="T24" fmla="*/ 2 w 31"/>
                <a:gd name="T25" fmla="*/ 35 h 71"/>
                <a:gd name="T26" fmla="*/ 15 w 31"/>
                <a:gd name="T27" fmla="*/ 0 h 71"/>
                <a:gd name="T28" fmla="*/ 11 w 31"/>
                <a:gd name="T29" fmla="*/ 0 h 71"/>
                <a:gd name="T30" fmla="*/ 10 w 31"/>
                <a:gd name="T31" fmla="*/ 3 h 71"/>
                <a:gd name="T32" fmla="*/ 9 w 31"/>
                <a:gd name="T33" fmla="*/ 6 h 71"/>
                <a:gd name="T34" fmla="*/ 8 w 31"/>
                <a:gd name="T35" fmla="*/ 9 h 71"/>
                <a:gd name="T36" fmla="*/ 7 w 31"/>
                <a:gd name="T37" fmla="*/ 12 h 71"/>
                <a:gd name="T38" fmla="*/ 6 w 31"/>
                <a:gd name="T39" fmla="*/ 16 h 71"/>
                <a:gd name="T40" fmla="*/ 4 w 31"/>
                <a:gd name="T41" fmla="*/ 19 h 71"/>
                <a:gd name="T42" fmla="*/ 3 w 31"/>
                <a:gd name="T43" fmla="*/ 22 h 71"/>
                <a:gd name="T44" fmla="*/ 2 w 31"/>
                <a:gd name="T45" fmla="*/ 25 h 71"/>
                <a:gd name="T46" fmla="*/ 1 w 31"/>
                <a:gd name="T47" fmla="*/ 28 h 71"/>
                <a:gd name="T48" fmla="*/ 0 w 31"/>
                <a:gd name="T49" fmla="*/ 30 h 71"/>
                <a:gd name="T50" fmla="*/ 0 w 31"/>
                <a:gd name="T51" fmla="*/ 30 h 71"/>
                <a:gd name="T52" fmla="*/ 0 w 31"/>
                <a:gd name="T53" fmla="*/ 30 h 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1" h="71">
                  <a:moveTo>
                    <a:pt x="0" y="60"/>
                  </a:moveTo>
                  <a:lnTo>
                    <a:pt x="4" y="54"/>
                  </a:lnTo>
                  <a:lnTo>
                    <a:pt x="8" y="56"/>
                  </a:lnTo>
                  <a:lnTo>
                    <a:pt x="8" y="57"/>
                  </a:lnTo>
                  <a:lnTo>
                    <a:pt x="8" y="60"/>
                  </a:lnTo>
                  <a:lnTo>
                    <a:pt x="7" y="61"/>
                  </a:lnTo>
                  <a:lnTo>
                    <a:pt x="7" y="62"/>
                  </a:lnTo>
                  <a:lnTo>
                    <a:pt x="7" y="64"/>
                  </a:lnTo>
                  <a:lnTo>
                    <a:pt x="5" y="65"/>
                  </a:lnTo>
                  <a:lnTo>
                    <a:pt x="5" y="66"/>
                  </a:lnTo>
                  <a:lnTo>
                    <a:pt x="5" y="68"/>
                  </a:lnTo>
                  <a:lnTo>
                    <a:pt x="4" y="70"/>
                  </a:lnTo>
                  <a:lnTo>
                    <a:pt x="4" y="71"/>
                  </a:lnTo>
                  <a:lnTo>
                    <a:pt x="31" y="0"/>
                  </a:lnTo>
                  <a:lnTo>
                    <a:pt x="23" y="0"/>
                  </a:lnTo>
                  <a:lnTo>
                    <a:pt x="20" y="7"/>
                  </a:lnTo>
                  <a:lnTo>
                    <a:pt x="19" y="13"/>
                  </a:lnTo>
                  <a:lnTo>
                    <a:pt x="17" y="19"/>
                  </a:lnTo>
                  <a:lnTo>
                    <a:pt x="14" y="25"/>
                  </a:lnTo>
                  <a:lnTo>
                    <a:pt x="12" y="33"/>
                  </a:lnTo>
                  <a:lnTo>
                    <a:pt x="9" y="39"/>
                  </a:lnTo>
                  <a:lnTo>
                    <a:pt x="7" y="45"/>
                  </a:lnTo>
                  <a:lnTo>
                    <a:pt x="4" y="51"/>
                  </a:lnTo>
                  <a:lnTo>
                    <a:pt x="3" y="56"/>
                  </a:lnTo>
                  <a:lnTo>
                    <a:pt x="0" y="61"/>
                  </a:lnTo>
                  <a:lnTo>
                    <a:pt x="0"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6" name="Freeform 391"/>
            <p:cNvSpPr>
              <a:spLocks/>
            </p:cNvSpPr>
            <p:nvPr/>
          </p:nvSpPr>
          <p:spPr bwMode="auto">
            <a:xfrm>
              <a:off x="2786" y="2436"/>
              <a:ext cx="15" cy="118"/>
            </a:xfrm>
            <a:custGeom>
              <a:avLst/>
              <a:gdLst>
                <a:gd name="T0" fmla="*/ 0 w 31"/>
                <a:gd name="T1" fmla="*/ 0 h 238"/>
                <a:gd name="T2" fmla="*/ 15 w 31"/>
                <a:gd name="T3" fmla="*/ 118 h 238"/>
                <a:gd name="T4" fmla="*/ 15 w 31"/>
                <a:gd name="T5" fmla="*/ 106 h 238"/>
                <a:gd name="T6" fmla="*/ 15 w 31"/>
                <a:gd name="T7" fmla="*/ 93 h 238"/>
                <a:gd name="T8" fmla="*/ 15 w 31"/>
                <a:gd name="T9" fmla="*/ 81 h 238"/>
                <a:gd name="T10" fmla="*/ 13 w 31"/>
                <a:gd name="T11" fmla="*/ 69 h 238"/>
                <a:gd name="T12" fmla="*/ 12 w 31"/>
                <a:gd name="T13" fmla="*/ 58 h 238"/>
                <a:gd name="T14" fmla="*/ 10 w 31"/>
                <a:gd name="T15" fmla="*/ 46 h 238"/>
                <a:gd name="T16" fmla="*/ 8 w 31"/>
                <a:gd name="T17" fmla="*/ 34 h 238"/>
                <a:gd name="T18" fmla="*/ 5 w 31"/>
                <a:gd name="T19" fmla="*/ 23 h 238"/>
                <a:gd name="T20" fmla="*/ 2 w 31"/>
                <a:gd name="T21" fmla="*/ 11 h 238"/>
                <a:gd name="T22" fmla="*/ 0 w 31"/>
                <a:gd name="T23" fmla="*/ 0 h 238"/>
                <a:gd name="T24" fmla="*/ 0 w 31"/>
                <a:gd name="T25" fmla="*/ 0 h 2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8">
                  <a:moveTo>
                    <a:pt x="0" y="0"/>
                  </a:moveTo>
                  <a:lnTo>
                    <a:pt x="30" y="238"/>
                  </a:lnTo>
                  <a:lnTo>
                    <a:pt x="31" y="213"/>
                  </a:lnTo>
                  <a:lnTo>
                    <a:pt x="31" y="188"/>
                  </a:lnTo>
                  <a:lnTo>
                    <a:pt x="30" y="163"/>
                  </a:lnTo>
                  <a:lnTo>
                    <a:pt x="27" y="140"/>
                  </a:lnTo>
                  <a:lnTo>
                    <a:pt x="25" y="116"/>
                  </a:lnTo>
                  <a:lnTo>
                    <a:pt x="21" y="93"/>
                  </a:lnTo>
                  <a:lnTo>
                    <a:pt x="16" y="69"/>
                  </a:lnTo>
                  <a:lnTo>
                    <a:pt x="11" y="46"/>
                  </a:lnTo>
                  <a:lnTo>
                    <a:pt x="5" y="2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7" name="Freeform 392"/>
            <p:cNvSpPr>
              <a:spLocks/>
            </p:cNvSpPr>
            <p:nvPr/>
          </p:nvSpPr>
          <p:spPr bwMode="auto">
            <a:xfrm>
              <a:off x="2409" y="2534"/>
              <a:ext cx="9" cy="61"/>
            </a:xfrm>
            <a:custGeom>
              <a:avLst/>
              <a:gdLst>
                <a:gd name="T0" fmla="*/ 0 w 17"/>
                <a:gd name="T1" fmla="*/ 61 h 121"/>
                <a:gd name="T2" fmla="*/ 1 w 17"/>
                <a:gd name="T3" fmla="*/ 57 h 121"/>
                <a:gd name="T4" fmla="*/ 2 w 17"/>
                <a:gd name="T5" fmla="*/ 53 h 121"/>
                <a:gd name="T6" fmla="*/ 3 w 17"/>
                <a:gd name="T7" fmla="*/ 50 h 121"/>
                <a:gd name="T8" fmla="*/ 3 w 17"/>
                <a:gd name="T9" fmla="*/ 46 h 121"/>
                <a:gd name="T10" fmla="*/ 4 w 17"/>
                <a:gd name="T11" fmla="*/ 42 h 121"/>
                <a:gd name="T12" fmla="*/ 5 w 17"/>
                <a:gd name="T13" fmla="*/ 39 h 121"/>
                <a:gd name="T14" fmla="*/ 5 w 17"/>
                <a:gd name="T15" fmla="*/ 35 h 121"/>
                <a:gd name="T16" fmla="*/ 6 w 17"/>
                <a:gd name="T17" fmla="*/ 31 h 121"/>
                <a:gd name="T18" fmla="*/ 6 w 17"/>
                <a:gd name="T19" fmla="*/ 27 h 121"/>
                <a:gd name="T20" fmla="*/ 7 w 17"/>
                <a:gd name="T21" fmla="*/ 24 h 121"/>
                <a:gd name="T22" fmla="*/ 6 w 17"/>
                <a:gd name="T23" fmla="*/ 24 h 121"/>
                <a:gd name="T24" fmla="*/ 6 w 17"/>
                <a:gd name="T25" fmla="*/ 17 h 121"/>
                <a:gd name="T26" fmla="*/ 8 w 17"/>
                <a:gd name="T27" fmla="*/ 17 h 121"/>
                <a:gd name="T28" fmla="*/ 8 w 17"/>
                <a:gd name="T29" fmla="*/ 17 h 121"/>
                <a:gd name="T30" fmla="*/ 8 w 17"/>
                <a:gd name="T31" fmla="*/ 16 h 121"/>
                <a:gd name="T32" fmla="*/ 8 w 17"/>
                <a:gd name="T33" fmla="*/ 14 h 121"/>
                <a:gd name="T34" fmla="*/ 8 w 17"/>
                <a:gd name="T35" fmla="*/ 13 h 121"/>
                <a:gd name="T36" fmla="*/ 8 w 17"/>
                <a:gd name="T37" fmla="*/ 11 h 121"/>
                <a:gd name="T38" fmla="*/ 8 w 17"/>
                <a:gd name="T39" fmla="*/ 9 h 121"/>
                <a:gd name="T40" fmla="*/ 8 w 17"/>
                <a:gd name="T41" fmla="*/ 7 h 121"/>
                <a:gd name="T42" fmla="*/ 9 w 17"/>
                <a:gd name="T43" fmla="*/ 5 h 121"/>
                <a:gd name="T44" fmla="*/ 9 w 17"/>
                <a:gd name="T45" fmla="*/ 3 h 121"/>
                <a:gd name="T46" fmla="*/ 9 w 17"/>
                <a:gd name="T47" fmla="*/ 2 h 121"/>
                <a:gd name="T48" fmla="*/ 9 w 17"/>
                <a:gd name="T49" fmla="*/ 0 h 121"/>
                <a:gd name="T50" fmla="*/ 8 w 17"/>
                <a:gd name="T51" fmla="*/ 6 h 121"/>
                <a:gd name="T52" fmla="*/ 6 w 17"/>
                <a:gd name="T53" fmla="*/ 12 h 121"/>
                <a:gd name="T54" fmla="*/ 5 w 17"/>
                <a:gd name="T55" fmla="*/ 17 h 121"/>
                <a:gd name="T56" fmla="*/ 4 w 17"/>
                <a:gd name="T57" fmla="*/ 24 h 121"/>
                <a:gd name="T58" fmla="*/ 3 w 17"/>
                <a:gd name="T59" fmla="*/ 30 h 121"/>
                <a:gd name="T60" fmla="*/ 2 w 17"/>
                <a:gd name="T61" fmla="*/ 36 h 121"/>
                <a:gd name="T62" fmla="*/ 1 w 17"/>
                <a:gd name="T63" fmla="*/ 42 h 121"/>
                <a:gd name="T64" fmla="*/ 1 w 17"/>
                <a:gd name="T65" fmla="*/ 48 h 121"/>
                <a:gd name="T66" fmla="*/ 0 w 17"/>
                <a:gd name="T67" fmla="*/ 55 h 121"/>
                <a:gd name="T68" fmla="*/ 0 w 17"/>
                <a:gd name="T69" fmla="*/ 61 h 121"/>
                <a:gd name="T70" fmla="*/ 0 w 17"/>
                <a:gd name="T71" fmla="*/ 61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 h="121">
                  <a:moveTo>
                    <a:pt x="0" y="121"/>
                  </a:moveTo>
                  <a:lnTo>
                    <a:pt x="1" y="114"/>
                  </a:lnTo>
                  <a:lnTo>
                    <a:pt x="4" y="106"/>
                  </a:lnTo>
                  <a:lnTo>
                    <a:pt x="5" y="99"/>
                  </a:lnTo>
                  <a:lnTo>
                    <a:pt x="6" y="91"/>
                  </a:lnTo>
                  <a:lnTo>
                    <a:pt x="7" y="84"/>
                  </a:lnTo>
                  <a:lnTo>
                    <a:pt x="9" y="77"/>
                  </a:lnTo>
                  <a:lnTo>
                    <a:pt x="10" y="69"/>
                  </a:lnTo>
                  <a:lnTo>
                    <a:pt x="11" y="62"/>
                  </a:lnTo>
                  <a:lnTo>
                    <a:pt x="12" y="54"/>
                  </a:lnTo>
                  <a:lnTo>
                    <a:pt x="14" y="47"/>
                  </a:lnTo>
                  <a:lnTo>
                    <a:pt x="11" y="47"/>
                  </a:lnTo>
                  <a:lnTo>
                    <a:pt x="11" y="34"/>
                  </a:lnTo>
                  <a:lnTo>
                    <a:pt x="15" y="34"/>
                  </a:lnTo>
                  <a:lnTo>
                    <a:pt x="15" y="31"/>
                  </a:lnTo>
                  <a:lnTo>
                    <a:pt x="15" y="28"/>
                  </a:lnTo>
                  <a:lnTo>
                    <a:pt x="16" y="25"/>
                  </a:lnTo>
                  <a:lnTo>
                    <a:pt x="16" y="21"/>
                  </a:lnTo>
                  <a:lnTo>
                    <a:pt x="16" y="17"/>
                  </a:lnTo>
                  <a:lnTo>
                    <a:pt x="16" y="13"/>
                  </a:lnTo>
                  <a:lnTo>
                    <a:pt x="17" y="10"/>
                  </a:lnTo>
                  <a:lnTo>
                    <a:pt x="17" y="6"/>
                  </a:lnTo>
                  <a:lnTo>
                    <a:pt x="17" y="4"/>
                  </a:lnTo>
                  <a:lnTo>
                    <a:pt x="17" y="0"/>
                  </a:lnTo>
                  <a:lnTo>
                    <a:pt x="15" y="11"/>
                  </a:lnTo>
                  <a:lnTo>
                    <a:pt x="11" y="23"/>
                  </a:lnTo>
                  <a:lnTo>
                    <a:pt x="10" y="34"/>
                  </a:lnTo>
                  <a:lnTo>
                    <a:pt x="7" y="47"/>
                  </a:lnTo>
                  <a:lnTo>
                    <a:pt x="5" y="59"/>
                  </a:lnTo>
                  <a:lnTo>
                    <a:pt x="4" y="72"/>
                  </a:lnTo>
                  <a:lnTo>
                    <a:pt x="2" y="84"/>
                  </a:lnTo>
                  <a:lnTo>
                    <a:pt x="1" y="96"/>
                  </a:lnTo>
                  <a:lnTo>
                    <a:pt x="0" y="109"/>
                  </a:lnTo>
                  <a:lnTo>
                    <a:pt x="0" y="1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8" name="Freeform 393"/>
            <p:cNvSpPr>
              <a:spLocks/>
            </p:cNvSpPr>
            <p:nvPr/>
          </p:nvSpPr>
          <p:spPr bwMode="auto">
            <a:xfrm>
              <a:off x="2416" y="2551"/>
              <a:ext cx="1" cy="6"/>
            </a:xfrm>
            <a:custGeom>
              <a:avLst/>
              <a:gdLst>
                <a:gd name="T0" fmla="*/ 1 w 1"/>
                <a:gd name="T1" fmla="*/ 6 h 13"/>
                <a:gd name="T2" fmla="*/ 1 w 1"/>
                <a:gd name="T3" fmla="*/ 0 h 13"/>
                <a:gd name="T4" fmla="*/ 1 w 1"/>
                <a:gd name="T5" fmla="*/ 1 h 13"/>
                <a:gd name="T6" fmla="*/ 1 w 1"/>
                <a:gd name="T7" fmla="*/ 1 h 13"/>
                <a:gd name="T8" fmla="*/ 1 w 1"/>
                <a:gd name="T9" fmla="*/ 2 h 13"/>
                <a:gd name="T10" fmla="*/ 0 w 1"/>
                <a:gd name="T11" fmla="*/ 2 h 13"/>
                <a:gd name="T12" fmla="*/ 0 w 1"/>
                <a:gd name="T13" fmla="*/ 3 h 13"/>
                <a:gd name="T14" fmla="*/ 0 w 1"/>
                <a:gd name="T15" fmla="*/ 4 h 13"/>
                <a:gd name="T16" fmla="*/ 0 w 1"/>
                <a:gd name="T17" fmla="*/ 4 h 13"/>
                <a:gd name="T18" fmla="*/ 0 w 1"/>
                <a:gd name="T19" fmla="*/ 5 h 13"/>
                <a:gd name="T20" fmla="*/ 0 w 1"/>
                <a:gd name="T21" fmla="*/ 6 h 13"/>
                <a:gd name="T22" fmla="*/ 0 w 1"/>
                <a:gd name="T23" fmla="*/ 6 h 13"/>
                <a:gd name="T24" fmla="*/ 1 w 1"/>
                <a:gd name="T25" fmla="*/ 6 h 13"/>
                <a:gd name="T26" fmla="*/ 1 w 1"/>
                <a:gd name="T27" fmla="*/ 6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3">
                  <a:moveTo>
                    <a:pt x="1" y="13"/>
                  </a:moveTo>
                  <a:lnTo>
                    <a:pt x="1" y="0"/>
                  </a:lnTo>
                  <a:lnTo>
                    <a:pt x="1" y="2"/>
                  </a:lnTo>
                  <a:lnTo>
                    <a:pt x="1" y="3"/>
                  </a:lnTo>
                  <a:lnTo>
                    <a:pt x="1" y="4"/>
                  </a:lnTo>
                  <a:lnTo>
                    <a:pt x="0" y="5"/>
                  </a:lnTo>
                  <a:lnTo>
                    <a:pt x="0" y="7"/>
                  </a:lnTo>
                  <a:lnTo>
                    <a:pt x="0" y="8"/>
                  </a:lnTo>
                  <a:lnTo>
                    <a:pt x="0" y="9"/>
                  </a:lnTo>
                  <a:lnTo>
                    <a:pt x="0" y="10"/>
                  </a:lnTo>
                  <a:lnTo>
                    <a:pt x="0" y="12"/>
                  </a:lnTo>
                  <a:lnTo>
                    <a:pt x="0" y="13"/>
                  </a:lnTo>
                  <a:lnTo>
                    <a:pt x="1"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69" name="Freeform 394"/>
            <p:cNvSpPr>
              <a:spLocks/>
            </p:cNvSpPr>
            <p:nvPr/>
          </p:nvSpPr>
          <p:spPr bwMode="auto">
            <a:xfrm>
              <a:off x="2415" y="2551"/>
              <a:ext cx="2" cy="6"/>
            </a:xfrm>
            <a:custGeom>
              <a:avLst/>
              <a:gdLst>
                <a:gd name="T0" fmla="*/ 0 w 4"/>
                <a:gd name="T1" fmla="*/ 0 h 13"/>
                <a:gd name="T2" fmla="*/ 0 w 4"/>
                <a:gd name="T3" fmla="*/ 6 h 13"/>
                <a:gd name="T4" fmla="*/ 2 w 4"/>
                <a:gd name="T5" fmla="*/ 6 h 13"/>
                <a:gd name="T6" fmla="*/ 2 w 4"/>
                <a:gd name="T7" fmla="*/ 6 h 13"/>
                <a:gd name="T8" fmla="*/ 2 w 4"/>
                <a:gd name="T9" fmla="*/ 5 h 13"/>
                <a:gd name="T10" fmla="*/ 2 w 4"/>
                <a:gd name="T11" fmla="*/ 4 h 13"/>
                <a:gd name="T12" fmla="*/ 2 w 4"/>
                <a:gd name="T13" fmla="*/ 4 h 13"/>
                <a:gd name="T14" fmla="*/ 2 w 4"/>
                <a:gd name="T15" fmla="*/ 3 h 13"/>
                <a:gd name="T16" fmla="*/ 2 w 4"/>
                <a:gd name="T17" fmla="*/ 2 h 13"/>
                <a:gd name="T18" fmla="*/ 2 w 4"/>
                <a:gd name="T19" fmla="*/ 2 h 13"/>
                <a:gd name="T20" fmla="*/ 2 w 4"/>
                <a:gd name="T21" fmla="*/ 1 h 13"/>
                <a:gd name="T22" fmla="*/ 2 w 4"/>
                <a:gd name="T23" fmla="*/ 1 h 13"/>
                <a:gd name="T24" fmla="*/ 2 w 4"/>
                <a:gd name="T25" fmla="*/ 0 h 13"/>
                <a:gd name="T26" fmla="*/ 2 w 4"/>
                <a:gd name="T27" fmla="*/ 0 h 13"/>
                <a:gd name="T28" fmla="*/ 0 w 4"/>
                <a:gd name="T29" fmla="*/ 0 h 13"/>
                <a:gd name="T30" fmla="*/ 0 w 4"/>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 h="13">
                  <a:moveTo>
                    <a:pt x="0" y="0"/>
                  </a:moveTo>
                  <a:lnTo>
                    <a:pt x="0" y="13"/>
                  </a:lnTo>
                  <a:lnTo>
                    <a:pt x="3" y="13"/>
                  </a:lnTo>
                  <a:lnTo>
                    <a:pt x="3" y="12"/>
                  </a:lnTo>
                  <a:lnTo>
                    <a:pt x="3" y="10"/>
                  </a:lnTo>
                  <a:lnTo>
                    <a:pt x="3" y="9"/>
                  </a:lnTo>
                  <a:lnTo>
                    <a:pt x="3" y="8"/>
                  </a:lnTo>
                  <a:lnTo>
                    <a:pt x="3" y="7"/>
                  </a:lnTo>
                  <a:lnTo>
                    <a:pt x="3" y="5"/>
                  </a:lnTo>
                  <a:lnTo>
                    <a:pt x="4" y="4"/>
                  </a:lnTo>
                  <a:lnTo>
                    <a:pt x="4" y="3"/>
                  </a:lnTo>
                  <a:lnTo>
                    <a:pt x="4" y="2"/>
                  </a:lnTo>
                  <a:lnTo>
                    <a:pt x="4" y="0"/>
                  </a:lnTo>
                  <a:lnTo>
                    <a:pt x="0"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0" name="Freeform 395"/>
            <p:cNvSpPr>
              <a:spLocks/>
            </p:cNvSpPr>
            <p:nvPr/>
          </p:nvSpPr>
          <p:spPr bwMode="auto">
            <a:xfrm>
              <a:off x="2811" y="2661"/>
              <a:ext cx="25" cy="226"/>
            </a:xfrm>
            <a:custGeom>
              <a:avLst/>
              <a:gdLst>
                <a:gd name="T0" fmla="*/ 25 w 51"/>
                <a:gd name="T1" fmla="*/ 226 h 451"/>
                <a:gd name="T2" fmla="*/ 23 w 51"/>
                <a:gd name="T3" fmla="*/ 203 h 451"/>
                <a:gd name="T4" fmla="*/ 20 w 51"/>
                <a:gd name="T5" fmla="*/ 180 h 451"/>
                <a:gd name="T6" fmla="*/ 18 w 51"/>
                <a:gd name="T7" fmla="*/ 157 h 451"/>
                <a:gd name="T8" fmla="*/ 15 w 51"/>
                <a:gd name="T9" fmla="*/ 135 h 451"/>
                <a:gd name="T10" fmla="*/ 12 w 51"/>
                <a:gd name="T11" fmla="*/ 113 h 451"/>
                <a:gd name="T12" fmla="*/ 10 w 51"/>
                <a:gd name="T13" fmla="*/ 90 h 451"/>
                <a:gd name="T14" fmla="*/ 7 w 51"/>
                <a:gd name="T15" fmla="*/ 67 h 451"/>
                <a:gd name="T16" fmla="*/ 5 w 51"/>
                <a:gd name="T17" fmla="*/ 45 h 451"/>
                <a:gd name="T18" fmla="*/ 2 w 51"/>
                <a:gd name="T19" fmla="*/ 23 h 451"/>
                <a:gd name="T20" fmla="*/ 0 w 51"/>
                <a:gd name="T21" fmla="*/ 0 h 451"/>
                <a:gd name="T22" fmla="*/ 1 w 51"/>
                <a:gd name="T23" fmla="*/ 22 h 451"/>
                <a:gd name="T24" fmla="*/ 2 w 51"/>
                <a:gd name="T25" fmla="*/ 45 h 451"/>
                <a:gd name="T26" fmla="*/ 4 w 51"/>
                <a:gd name="T27" fmla="*/ 68 h 451"/>
                <a:gd name="T28" fmla="*/ 6 w 51"/>
                <a:gd name="T29" fmla="*/ 91 h 451"/>
                <a:gd name="T30" fmla="*/ 8 w 51"/>
                <a:gd name="T31" fmla="*/ 114 h 451"/>
                <a:gd name="T32" fmla="*/ 11 w 51"/>
                <a:gd name="T33" fmla="*/ 137 h 451"/>
                <a:gd name="T34" fmla="*/ 15 w 51"/>
                <a:gd name="T35" fmla="*/ 159 h 451"/>
                <a:gd name="T36" fmla="*/ 18 w 51"/>
                <a:gd name="T37" fmla="*/ 182 h 451"/>
                <a:gd name="T38" fmla="*/ 21 w 51"/>
                <a:gd name="T39" fmla="*/ 204 h 451"/>
                <a:gd name="T40" fmla="*/ 25 w 51"/>
                <a:gd name="T41" fmla="*/ 226 h 451"/>
                <a:gd name="T42" fmla="*/ 25 w 51"/>
                <a:gd name="T43" fmla="*/ 226 h 45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1" h="451">
                  <a:moveTo>
                    <a:pt x="51" y="451"/>
                  </a:moveTo>
                  <a:lnTo>
                    <a:pt x="46" y="405"/>
                  </a:lnTo>
                  <a:lnTo>
                    <a:pt x="41" y="360"/>
                  </a:lnTo>
                  <a:lnTo>
                    <a:pt x="36" y="314"/>
                  </a:lnTo>
                  <a:lnTo>
                    <a:pt x="31" y="269"/>
                  </a:lnTo>
                  <a:lnTo>
                    <a:pt x="25" y="225"/>
                  </a:lnTo>
                  <a:lnTo>
                    <a:pt x="20" y="180"/>
                  </a:lnTo>
                  <a:lnTo>
                    <a:pt x="15" y="134"/>
                  </a:lnTo>
                  <a:lnTo>
                    <a:pt x="10" y="90"/>
                  </a:lnTo>
                  <a:lnTo>
                    <a:pt x="5" y="45"/>
                  </a:lnTo>
                  <a:lnTo>
                    <a:pt x="0" y="0"/>
                  </a:lnTo>
                  <a:lnTo>
                    <a:pt x="2" y="44"/>
                  </a:lnTo>
                  <a:lnTo>
                    <a:pt x="5" y="90"/>
                  </a:lnTo>
                  <a:lnTo>
                    <a:pt x="9" y="136"/>
                  </a:lnTo>
                  <a:lnTo>
                    <a:pt x="12" y="181"/>
                  </a:lnTo>
                  <a:lnTo>
                    <a:pt x="17" y="227"/>
                  </a:lnTo>
                  <a:lnTo>
                    <a:pt x="23" y="273"/>
                  </a:lnTo>
                  <a:lnTo>
                    <a:pt x="30" y="318"/>
                  </a:lnTo>
                  <a:lnTo>
                    <a:pt x="36" y="363"/>
                  </a:lnTo>
                  <a:lnTo>
                    <a:pt x="43" y="407"/>
                  </a:lnTo>
                  <a:lnTo>
                    <a:pt x="51" y="45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1" name="Freeform 396"/>
            <p:cNvSpPr>
              <a:spLocks/>
            </p:cNvSpPr>
            <p:nvPr/>
          </p:nvSpPr>
          <p:spPr bwMode="auto">
            <a:xfrm>
              <a:off x="2802" y="2559"/>
              <a:ext cx="8" cy="95"/>
            </a:xfrm>
            <a:custGeom>
              <a:avLst/>
              <a:gdLst>
                <a:gd name="T0" fmla="*/ 6 w 18"/>
                <a:gd name="T1" fmla="*/ 95 h 191"/>
                <a:gd name="T2" fmla="*/ 8 w 18"/>
                <a:gd name="T3" fmla="*/ 95 h 191"/>
                <a:gd name="T4" fmla="*/ 7 w 18"/>
                <a:gd name="T5" fmla="*/ 86 h 191"/>
                <a:gd name="T6" fmla="*/ 6 w 18"/>
                <a:gd name="T7" fmla="*/ 77 h 191"/>
                <a:gd name="T8" fmla="*/ 6 w 18"/>
                <a:gd name="T9" fmla="*/ 67 h 191"/>
                <a:gd name="T10" fmla="*/ 4 w 18"/>
                <a:gd name="T11" fmla="*/ 57 h 191"/>
                <a:gd name="T12" fmla="*/ 4 w 18"/>
                <a:gd name="T13" fmla="*/ 48 h 191"/>
                <a:gd name="T14" fmla="*/ 3 w 18"/>
                <a:gd name="T15" fmla="*/ 38 h 191"/>
                <a:gd name="T16" fmla="*/ 2 w 18"/>
                <a:gd name="T17" fmla="*/ 29 h 191"/>
                <a:gd name="T18" fmla="*/ 2 w 18"/>
                <a:gd name="T19" fmla="*/ 19 h 191"/>
                <a:gd name="T20" fmla="*/ 0 w 18"/>
                <a:gd name="T21" fmla="*/ 10 h 191"/>
                <a:gd name="T22" fmla="*/ 0 w 18"/>
                <a:gd name="T23" fmla="*/ 0 h 191"/>
                <a:gd name="T24" fmla="*/ 6 w 18"/>
                <a:gd name="T25" fmla="*/ 95 h 191"/>
                <a:gd name="T26" fmla="*/ 6 w 18"/>
                <a:gd name="T27" fmla="*/ 95 h 1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191">
                  <a:moveTo>
                    <a:pt x="13" y="191"/>
                  </a:moveTo>
                  <a:lnTo>
                    <a:pt x="18" y="191"/>
                  </a:lnTo>
                  <a:lnTo>
                    <a:pt x="16" y="172"/>
                  </a:lnTo>
                  <a:lnTo>
                    <a:pt x="14" y="154"/>
                  </a:lnTo>
                  <a:lnTo>
                    <a:pt x="13" y="135"/>
                  </a:lnTo>
                  <a:lnTo>
                    <a:pt x="10" y="115"/>
                  </a:lnTo>
                  <a:lnTo>
                    <a:pt x="9" y="97"/>
                  </a:lnTo>
                  <a:lnTo>
                    <a:pt x="6" y="77"/>
                  </a:lnTo>
                  <a:lnTo>
                    <a:pt x="5" y="58"/>
                  </a:lnTo>
                  <a:lnTo>
                    <a:pt x="4" y="39"/>
                  </a:lnTo>
                  <a:lnTo>
                    <a:pt x="1" y="20"/>
                  </a:lnTo>
                  <a:lnTo>
                    <a:pt x="0" y="0"/>
                  </a:lnTo>
                  <a:lnTo>
                    <a:pt x="13" y="1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2" name="Freeform 397"/>
            <p:cNvSpPr>
              <a:spLocks/>
            </p:cNvSpPr>
            <p:nvPr/>
          </p:nvSpPr>
          <p:spPr bwMode="auto">
            <a:xfrm>
              <a:off x="2810" y="2654"/>
              <a:ext cx="1" cy="7"/>
            </a:xfrm>
            <a:custGeom>
              <a:avLst/>
              <a:gdLst>
                <a:gd name="T0" fmla="*/ 0 w 1"/>
                <a:gd name="T1" fmla="*/ 0 h 15"/>
                <a:gd name="T2" fmla="*/ 0 w 1"/>
                <a:gd name="T3" fmla="*/ 0 h 15"/>
                <a:gd name="T4" fmla="*/ 0 w 1"/>
                <a:gd name="T5" fmla="*/ 1 h 15"/>
                <a:gd name="T6" fmla="*/ 0 w 1"/>
                <a:gd name="T7" fmla="*/ 2 h 15"/>
                <a:gd name="T8" fmla="*/ 1 w 1"/>
                <a:gd name="T9" fmla="*/ 3 h 15"/>
                <a:gd name="T10" fmla="*/ 1 w 1"/>
                <a:gd name="T11" fmla="*/ 3 h 15"/>
                <a:gd name="T12" fmla="*/ 1 w 1"/>
                <a:gd name="T13" fmla="*/ 4 h 15"/>
                <a:gd name="T14" fmla="*/ 1 w 1"/>
                <a:gd name="T15" fmla="*/ 5 h 15"/>
                <a:gd name="T16" fmla="*/ 1 w 1"/>
                <a:gd name="T17" fmla="*/ 5 h 15"/>
                <a:gd name="T18" fmla="*/ 1 w 1"/>
                <a:gd name="T19" fmla="*/ 6 h 15"/>
                <a:gd name="T20" fmla="*/ 1 w 1"/>
                <a:gd name="T21" fmla="*/ 7 h 15"/>
                <a:gd name="T22" fmla="*/ 1 w 1"/>
                <a:gd name="T23" fmla="*/ 6 h 15"/>
                <a:gd name="T24" fmla="*/ 1 w 1"/>
                <a:gd name="T25" fmla="*/ 5 h 15"/>
                <a:gd name="T26" fmla="*/ 1 w 1"/>
                <a:gd name="T27" fmla="*/ 5 h 15"/>
                <a:gd name="T28" fmla="*/ 1 w 1"/>
                <a:gd name="T29" fmla="*/ 4 h 15"/>
                <a:gd name="T30" fmla="*/ 1 w 1"/>
                <a:gd name="T31" fmla="*/ 3 h 15"/>
                <a:gd name="T32" fmla="*/ 1 w 1"/>
                <a:gd name="T33" fmla="*/ 3 h 15"/>
                <a:gd name="T34" fmla="*/ 1 w 1"/>
                <a:gd name="T35" fmla="*/ 2 h 15"/>
                <a:gd name="T36" fmla="*/ 1 w 1"/>
                <a:gd name="T37" fmla="*/ 1 h 15"/>
                <a:gd name="T38" fmla="*/ 1 w 1"/>
                <a:gd name="T39" fmla="*/ 0 h 15"/>
                <a:gd name="T40" fmla="*/ 1 w 1"/>
                <a:gd name="T41" fmla="*/ 0 h 15"/>
                <a:gd name="T42" fmla="*/ 0 w 1"/>
                <a:gd name="T43" fmla="*/ 0 h 15"/>
                <a:gd name="T44" fmla="*/ 0 w 1"/>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5">
                  <a:moveTo>
                    <a:pt x="0" y="0"/>
                  </a:moveTo>
                  <a:lnTo>
                    <a:pt x="0" y="1"/>
                  </a:lnTo>
                  <a:lnTo>
                    <a:pt x="0" y="2"/>
                  </a:lnTo>
                  <a:lnTo>
                    <a:pt x="0" y="4"/>
                  </a:lnTo>
                  <a:lnTo>
                    <a:pt x="1" y="6"/>
                  </a:lnTo>
                  <a:lnTo>
                    <a:pt x="1" y="7"/>
                  </a:lnTo>
                  <a:lnTo>
                    <a:pt x="1" y="8"/>
                  </a:lnTo>
                  <a:lnTo>
                    <a:pt x="1" y="10"/>
                  </a:lnTo>
                  <a:lnTo>
                    <a:pt x="1" y="11"/>
                  </a:lnTo>
                  <a:lnTo>
                    <a:pt x="1" y="13"/>
                  </a:lnTo>
                  <a:lnTo>
                    <a:pt x="1" y="15"/>
                  </a:lnTo>
                  <a:lnTo>
                    <a:pt x="1" y="13"/>
                  </a:lnTo>
                  <a:lnTo>
                    <a:pt x="1" y="11"/>
                  </a:lnTo>
                  <a:lnTo>
                    <a:pt x="1" y="10"/>
                  </a:lnTo>
                  <a:lnTo>
                    <a:pt x="1" y="8"/>
                  </a:lnTo>
                  <a:lnTo>
                    <a:pt x="1" y="7"/>
                  </a:lnTo>
                  <a:lnTo>
                    <a:pt x="1" y="6"/>
                  </a:lnTo>
                  <a:lnTo>
                    <a:pt x="1" y="4"/>
                  </a:lnTo>
                  <a:lnTo>
                    <a:pt x="1"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3" name="Freeform 398"/>
            <p:cNvSpPr>
              <a:spLocks/>
            </p:cNvSpPr>
            <p:nvPr/>
          </p:nvSpPr>
          <p:spPr bwMode="auto">
            <a:xfrm>
              <a:off x="2510" y="2583"/>
              <a:ext cx="1" cy="7"/>
            </a:xfrm>
            <a:custGeom>
              <a:avLst/>
              <a:gdLst>
                <a:gd name="T0" fmla="*/ 0 w 2"/>
                <a:gd name="T1" fmla="*/ 7 h 13"/>
                <a:gd name="T2" fmla="*/ 1 w 2"/>
                <a:gd name="T3" fmla="*/ 0 h 13"/>
                <a:gd name="T4" fmla="*/ 1 w 2"/>
                <a:gd name="T5" fmla="*/ 1 h 13"/>
                <a:gd name="T6" fmla="*/ 1 w 2"/>
                <a:gd name="T7" fmla="*/ 1 h 13"/>
                <a:gd name="T8" fmla="*/ 1 w 2"/>
                <a:gd name="T9" fmla="*/ 2 h 13"/>
                <a:gd name="T10" fmla="*/ 1 w 2"/>
                <a:gd name="T11" fmla="*/ 3 h 13"/>
                <a:gd name="T12" fmla="*/ 1 w 2"/>
                <a:gd name="T13" fmla="*/ 3 h 13"/>
                <a:gd name="T14" fmla="*/ 1 w 2"/>
                <a:gd name="T15" fmla="*/ 4 h 13"/>
                <a:gd name="T16" fmla="*/ 1 w 2"/>
                <a:gd name="T17" fmla="*/ 5 h 13"/>
                <a:gd name="T18" fmla="*/ 1 w 2"/>
                <a:gd name="T19" fmla="*/ 6 h 13"/>
                <a:gd name="T20" fmla="*/ 0 w 2"/>
                <a:gd name="T21" fmla="*/ 6 h 13"/>
                <a:gd name="T22" fmla="*/ 0 w 2"/>
                <a:gd name="T23" fmla="*/ 7 h 13"/>
                <a:gd name="T24" fmla="*/ 1 w 2"/>
                <a:gd name="T25" fmla="*/ 7 h 13"/>
                <a:gd name="T26" fmla="*/ 1 w 2"/>
                <a:gd name="T27" fmla="*/ 7 h 13"/>
                <a:gd name="T28" fmla="*/ 0 w 2"/>
                <a:gd name="T29" fmla="*/ 7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3">
                  <a:moveTo>
                    <a:pt x="0" y="13"/>
                  </a:moveTo>
                  <a:lnTo>
                    <a:pt x="2" y="0"/>
                  </a:lnTo>
                  <a:lnTo>
                    <a:pt x="2" y="1"/>
                  </a:lnTo>
                  <a:lnTo>
                    <a:pt x="2" y="2"/>
                  </a:lnTo>
                  <a:lnTo>
                    <a:pt x="1" y="4"/>
                  </a:lnTo>
                  <a:lnTo>
                    <a:pt x="1" y="5"/>
                  </a:lnTo>
                  <a:lnTo>
                    <a:pt x="1" y="6"/>
                  </a:lnTo>
                  <a:lnTo>
                    <a:pt x="1" y="7"/>
                  </a:lnTo>
                  <a:lnTo>
                    <a:pt x="1" y="10"/>
                  </a:lnTo>
                  <a:lnTo>
                    <a:pt x="1" y="11"/>
                  </a:lnTo>
                  <a:lnTo>
                    <a:pt x="0" y="12"/>
                  </a:lnTo>
                  <a:lnTo>
                    <a:pt x="0" y="13"/>
                  </a:lnTo>
                  <a:lnTo>
                    <a:pt x="1" y="13"/>
                  </a:lnTo>
                  <a:lnTo>
                    <a:pt x="0"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4" name="Freeform 399"/>
            <p:cNvSpPr>
              <a:spLocks/>
            </p:cNvSpPr>
            <p:nvPr/>
          </p:nvSpPr>
          <p:spPr bwMode="auto">
            <a:xfrm>
              <a:off x="2509" y="2577"/>
              <a:ext cx="3" cy="13"/>
            </a:xfrm>
            <a:custGeom>
              <a:avLst/>
              <a:gdLst>
                <a:gd name="T0" fmla="*/ 1 w 5"/>
                <a:gd name="T1" fmla="*/ 0 h 27"/>
                <a:gd name="T2" fmla="*/ 0 w 5"/>
                <a:gd name="T3" fmla="*/ 13 h 27"/>
                <a:gd name="T4" fmla="*/ 1 w 5"/>
                <a:gd name="T5" fmla="*/ 13 h 27"/>
                <a:gd name="T6" fmla="*/ 1 w 5"/>
                <a:gd name="T7" fmla="*/ 13 h 27"/>
                <a:gd name="T8" fmla="*/ 2 w 5"/>
                <a:gd name="T9" fmla="*/ 12 h 27"/>
                <a:gd name="T10" fmla="*/ 2 w 5"/>
                <a:gd name="T11" fmla="*/ 12 h 27"/>
                <a:gd name="T12" fmla="*/ 2 w 5"/>
                <a:gd name="T13" fmla="*/ 10 h 27"/>
                <a:gd name="T14" fmla="*/ 2 w 5"/>
                <a:gd name="T15" fmla="*/ 10 h 27"/>
                <a:gd name="T16" fmla="*/ 2 w 5"/>
                <a:gd name="T17" fmla="*/ 9 h 27"/>
                <a:gd name="T18" fmla="*/ 2 w 5"/>
                <a:gd name="T19" fmla="*/ 9 h 27"/>
                <a:gd name="T20" fmla="*/ 2 w 5"/>
                <a:gd name="T21" fmla="*/ 8 h 27"/>
                <a:gd name="T22" fmla="*/ 2 w 5"/>
                <a:gd name="T23" fmla="*/ 7 h 27"/>
                <a:gd name="T24" fmla="*/ 2 w 5"/>
                <a:gd name="T25" fmla="*/ 7 h 27"/>
                <a:gd name="T26" fmla="*/ 3 w 5"/>
                <a:gd name="T27" fmla="*/ 0 h 27"/>
                <a:gd name="T28" fmla="*/ 2 w 5"/>
                <a:gd name="T29" fmla="*/ 0 h 27"/>
                <a:gd name="T30" fmla="*/ 2 w 5"/>
                <a:gd name="T31" fmla="*/ 0 h 27"/>
                <a:gd name="T32" fmla="*/ 1 w 5"/>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 h="27">
                  <a:moveTo>
                    <a:pt x="2" y="0"/>
                  </a:moveTo>
                  <a:lnTo>
                    <a:pt x="0" y="27"/>
                  </a:lnTo>
                  <a:lnTo>
                    <a:pt x="2" y="27"/>
                  </a:lnTo>
                  <a:lnTo>
                    <a:pt x="2" y="26"/>
                  </a:lnTo>
                  <a:lnTo>
                    <a:pt x="3" y="25"/>
                  </a:lnTo>
                  <a:lnTo>
                    <a:pt x="3" y="24"/>
                  </a:lnTo>
                  <a:lnTo>
                    <a:pt x="3" y="21"/>
                  </a:lnTo>
                  <a:lnTo>
                    <a:pt x="3" y="20"/>
                  </a:lnTo>
                  <a:lnTo>
                    <a:pt x="3" y="19"/>
                  </a:lnTo>
                  <a:lnTo>
                    <a:pt x="3" y="18"/>
                  </a:lnTo>
                  <a:lnTo>
                    <a:pt x="4" y="16"/>
                  </a:lnTo>
                  <a:lnTo>
                    <a:pt x="4" y="15"/>
                  </a:lnTo>
                  <a:lnTo>
                    <a:pt x="4" y="14"/>
                  </a:lnTo>
                  <a:lnTo>
                    <a:pt x="5" y="0"/>
                  </a:lnTo>
                  <a:lnTo>
                    <a:pt x="3" y="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5" name="Freeform 400"/>
            <p:cNvSpPr>
              <a:spLocks/>
            </p:cNvSpPr>
            <p:nvPr/>
          </p:nvSpPr>
          <p:spPr bwMode="auto">
            <a:xfrm>
              <a:off x="2393" y="2598"/>
              <a:ext cx="16" cy="125"/>
            </a:xfrm>
            <a:custGeom>
              <a:avLst/>
              <a:gdLst>
                <a:gd name="T0" fmla="*/ 0 w 33"/>
                <a:gd name="T1" fmla="*/ 125 h 250"/>
                <a:gd name="T2" fmla="*/ 1 w 33"/>
                <a:gd name="T3" fmla="*/ 125 h 250"/>
                <a:gd name="T4" fmla="*/ 16 w 33"/>
                <a:gd name="T5" fmla="*/ 0 h 250"/>
                <a:gd name="T6" fmla="*/ 14 w 33"/>
                <a:gd name="T7" fmla="*/ 0 h 250"/>
                <a:gd name="T8" fmla="*/ 0 w 33"/>
                <a:gd name="T9" fmla="*/ 125 h 250"/>
                <a:gd name="T10" fmla="*/ 0 w 33"/>
                <a:gd name="T11" fmla="*/ 125 h 25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50">
                  <a:moveTo>
                    <a:pt x="0" y="249"/>
                  </a:moveTo>
                  <a:lnTo>
                    <a:pt x="3" y="250"/>
                  </a:lnTo>
                  <a:lnTo>
                    <a:pt x="33" y="0"/>
                  </a:lnTo>
                  <a:lnTo>
                    <a:pt x="29" y="0"/>
                  </a:lnTo>
                  <a:lnTo>
                    <a:pt x="0" y="2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6" name="Freeform 401"/>
            <p:cNvSpPr>
              <a:spLocks/>
            </p:cNvSpPr>
            <p:nvPr/>
          </p:nvSpPr>
          <p:spPr bwMode="auto">
            <a:xfrm>
              <a:off x="2507" y="2608"/>
              <a:ext cx="1" cy="3"/>
            </a:xfrm>
            <a:custGeom>
              <a:avLst/>
              <a:gdLst>
                <a:gd name="T0" fmla="*/ 0 w 2"/>
                <a:gd name="T1" fmla="*/ 3 h 5"/>
                <a:gd name="T2" fmla="*/ 1 w 2"/>
                <a:gd name="T3" fmla="*/ 0 h 5"/>
                <a:gd name="T4" fmla="*/ 1 w 2"/>
                <a:gd name="T5" fmla="*/ 0 h 5"/>
                <a:gd name="T6" fmla="*/ 1 w 2"/>
                <a:gd name="T7" fmla="*/ 0 h 5"/>
                <a:gd name="T8" fmla="*/ 1 w 2"/>
                <a:gd name="T9" fmla="*/ 1 h 5"/>
                <a:gd name="T10" fmla="*/ 1 w 2"/>
                <a:gd name="T11" fmla="*/ 1 h 5"/>
                <a:gd name="T12" fmla="*/ 1 w 2"/>
                <a:gd name="T13" fmla="*/ 2 h 5"/>
                <a:gd name="T14" fmla="*/ 1 w 2"/>
                <a:gd name="T15" fmla="*/ 2 h 5"/>
                <a:gd name="T16" fmla="*/ 0 w 2"/>
                <a:gd name="T17" fmla="*/ 2 h 5"/>
                <a:gd name="T18" fmla="*/ 0 w 2"/>
                <a:gd name="T19" fmla="*/ 2 h 5"/>
                <a:gd name="T20" fmla="*/ 0 w 2"/>
                <a:gd name="T21" fmla="*/ 2 h 5"/>
                <a:gd name="T22" fmla="*/ 0 w 2"/>
                <a:gd name="T23" fmla="*/ 3 h 5"/>
                <a:gd name="T24" fmla="*/ 1 w 2"/>
                <a:gd name="T25" fmla="*/ 3 h 5"/>
                <a:gd name="T26" fmla="*/ 1 w 2"/>
                <a:gd name="T27" fmla="*/ 3 h 5"/>
                <a:gd name="T28" fmla="*/ 0 w 2"/>
                <a:gd name="T29" fmla="*/ 3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5">
                  <a:moveTo>
                    <a:pt x="0" y="5"/>
                  </a:moveTo>
                  <a:lnTo>
                    <a:pt x="2" y="0"/>
                  </a:lnTo>
                  <a:lnTo>
                    <a:pt x="2" y="2"/>
                  </a:lnTo>
                  <a:lnTo>
                    <a:pt x="2" y="3"/>
                  </a:lnTo>
                  <a:lnTo>
                    <a:pt x="0" y="4"/>
                  </a:lnTo>
                  <a:lnTo>
                    <a:pt x="0" y="5"/>
                  </a:lnTo>
                  <a:lnTo>
                    <a:pt x="2" y="5"/>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7" name="Freeform 402"/>
            <p:cNvSpPr>
              <a:spLocks/>
            </p:cNvSpPr>
            <p:nvPr/>
          </p:nvSpPr>
          <p:spPr bwMode="auto">
            <a:xfrm>
              <a:off x="2506" y="2603"/>
              <a:ext cx="1" cy="8"/>
            </a:xfrm>
            <a:custGeom>
              <a:avLst/>
              <a:gdLst>
                <a:gd name="T0" fmla="*/ 0 w 3"/>
                <a:gd name="T1" fmla="*/ 0 h 16"/>
                <a:gd name="T2" fmla="*/ 0 w 3"/>
                <a:gd name="T3" fmla="*/ 8 h 16"/>
                <a:gd name="T4" fmla="*/ 0 w 3"/>
                <a:gd name="T5" fmla="*/ 8 h 16"/>
                <a:gd name="T6" fmla="*/ 0 w 3"/>
                <a:gd name="T7" fmla="*/ 8 h 16"/>
                <a:gd name="T8" fmla="*/ 0 w 3"/>
                <a:gd name="T9" fmla="*/ 8 h 16"/>
                <a:gd name="T10" fmla="*/ 0 w 3"/>
                <a:gd name="T11" fmla="*/ 8 h 16"/>
                <a:gd name="T12" fmla="*/ 1 w 3"/>
                <a:gd name="T13" fmla="*/ 7 h 16"/>
                <a:gd name="T14" fmla="*/ 1 w 3"/>
                <a:gd name="T15" fmla="*/ 7 h 16"/>
                <a:gd name="T16" fmla="*/ 1 w 3"/>
                <a:gd name="T17" fmla="*/ 7 h 16"/>
                <a:gd name="T18" fmla="*/ 1 w 3"/>
                <a:gd name="T19" fmla="*/ 7 h 16"/>
                <a:gd name="T20" fmla="*/ 1 w 3"/>
                <a:gd name="T21" fmla="*/ 6 h 16"/>
                <a:gd name="T22" fmla="*/ 1 w 3"/>
                <a:gd name="T23" fmla="*/ 6 h 16"/>
                <a:gd name="T24" fmla="*/ 1 w 3"/>
                <a:gd name="T25" fmla="*/ 6 h 16"/>
                <a:gd name="T26" fmla="*/ 1 w 3"/>
                <a:gd name="T27" fmla="*/ 1 h 16"/>
                <a:gd name="T28" fmla="*/ 0 w 3"/>
                <a:gd name="T29" fmla="*/ 1 h 16"/>
                <a:gd name="T30" fmla="*/ 0 w 3"/>
                <a:gd name="T31" fmla="*/ 1 h 16"/>
                <a:gd name="T32" fmla="*/ 0 w 3"/>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 h="16">
                  <a:moveTo>
                    <a:pt x="0" y="0"/>
                  </a:moveTo>
                  <a:lnTo>
                    <a:pt x="0" y="16"/>
                  </a:lnTo>
                  <a:lnTo>
                    <a:pt x="1" y="16"/>
                  </a:lnTo>
                  <a:lnTo>
                    <a:pt x="1" y="15"/>
                  </a:lnTo>
                  <a:lnTo>
                    <a:pt x="3" y="14"/>
                  </a:lnTo>
                  <a:lnTo>
                    <a:pt x="3" y="13"/>
                  </a:lnTo>
                  <a:lnTo>
                    <a:pt x="3" y="11"/>
                  </a:lnTo>
                  <a:lnTo>
                    <a:pt x="3"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8" name="Freeform 403"/>
            <p:cNvSpPr>
              <a:spLocks/>
            </p:cNvSpPr>
            <p:nvPr/>
          </p:nvSpPr>
          <p:spPr bwMode="auto">
            <a:xfrm>
              <a:off x="2388" y="2743"/>
              <a:ext cx="4" cy="33"/>
            </a:xfrm>
            <a:custGeom>
              <a:avLst/>
              <a:gdLst>
                <a:gd name="T0" fmla="*/ 3 w 6"/>
                <a:gd name="T1" fmla="*/ 33 h 65"/>
                <a:gd name="T2" fmla="*/ 4 w 6"/>
                <a:gd name="T3" fmla="*/ 0 h 65"/>
                <a:gd name="T4" fmla="*/ 3 w 6"/>
                <a:gd name="T5" fmla="*/ 0 h 65"/>
                <a:gd name="T6" fmla="*/ 0 w 6"/>
                <a:gd name="T7" fmla="*/ 33 h 65"/>
                <a:gd name="T8" fmla="*/ 3 w 6"/>
                <a:gd name="T9" fmla="*/ 33 h 65"/>
                <a:gd name="T10" fmla="*/ 3 w 6"/>
                <a:gd name="T11" fmla="*/ 33 h 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65">
                  <a:moveTo>
                    <a:pt x="4" y="65"/>
                  </a:moveTo>
                  <a:lnTo>
                    <a:pt x="6" y="0"/>
                  </a:lnTo>
                  <a:lnTo>
                    <a:pt x="4" y="0"/>
                  </a:lnTo>
                  <a:lnTo>
                    <a:pt x="0" y="65"/>
                  </a:lnTo>
                  <a:lnTo>
                    <a:pt x="4" y="6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79" name="Freeform 404"/>
            <p:cNvSpPr>
              <a:spLocks/>
            </p:cNvSpPr>
            <p:nvPr/>
          </p:nvSpPr>
          <p:spPr bwMode="auto">
            <a:xfrm>
              <a:off x="2387" y="2781"/>
              <a:ext cx="1" cy="14"/>
            </a:xfrm>
            <a:custGeom>
              <a:avLst/>
              <a:gdLst>
                <a:gd name="T0" fmla="*/ 0 w 3"/>
                <a:gd name="T1" fmla="*/ 14 h 27"/>
                <a:gd name="T2" fmla="*/ 1 w 3"/>
                <a:gd name="T3" fmla="*/ 14 h 27"/>
                <a:gd name="T4" fmla="*/ 1 w 3"/>
                <a:gd name="T5" fmla="*/ 0 h 27"/>
                <a:gd name="T6" fmla="*/ 0 w 3"/>
                <a:gd name="T7" fmla="*/ 0 h 27"/>
                <a:gd name="T8" fmla="*/ 0 w 3"/>
                <a:gd name="T9" fmla="*/ 14 h 27"/>
                <a:gd name="T10" fmla="*/ 0 w 3"/>
                <a:gd name="T11" fmla="*/ 14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0" y="27"/>
                  </a:moveTo>
                  <a:lnTo>
                    <a:pt x="3" y="27"/>
                  </a:lnTo>
                  <a:lnTo>
                    <a:pt x="3" y="0"/>
                  </a:lnTo>
                  <a:lnTo>
                    <a:pt x="0" y="0"/>
                  </a:lnTo>
                  <a:lnTo>
                    <a:pt x="0"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0" name="Freeform 405"/>
            <p:cNvSpPr>
              <a:spLocks/>
            </p:cNvSpPr>
            <p:nvPr/>
          </p:nvSpPr>
          <p:spPr bwMode="auto">
            <a:xfrm>
              <a:off x="2385" y="2799"/>
              <a:ext cx="2" cy="11"/>
            </a:xfrm>
            <a:custGeom>
              <a:avLst/>
              <a:gdLst>
                <a:gd name="T0" fmla="*/ 2 w 3"/>
                <a:gd name="T1" fmla="*/ 10 h 22"/>
                <a:gd name="T2" fmla="*/ 2 w 3"/>
                <a:gd name="T3" fmla="*/ 0 h 22"/>
                <a:gd name="T4" fmla="*/ 0 w 3"/>
                <a:gd name="T5" fmla="*/ 0 h 22"/>
                <a:gd name="T6" fmla="*/ 0 w 3"/>
                <a:gd name="T7" fmla="*/ 11 h 22"/>
                <a:gd name="T8" fmla="*/ 2 w 3"/>
                <a:gd name="T9" fmla="*/ 11 h 22"/>
                <a:gd name="T10" fmla="*/ 2 w 3"/>
                <a:gd name="T11" fmla="*/ 11 h 22"/>
                <a:gd name="T12" fmla="*/ 2 w 3"/>
                <a:gd name="T13" fmla="*/ 1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2">
                  <a:moveTo>
                    <a:pt x="3" y="20"/>
                  </a:moveTo>
                  <a:lnTo>
                    <a:pt x="3" y="0"/>
                  </a:lnTo>
                  <a:lnTo>
                    <a:pt x="0" y="0"/>
                  </a:lnTo>
                  <a:lnTo>
                    <a:pt x="0" y="22"/>
                  </a:lnTo>
                  <a:lnTo>
                    <a:pt x="3" y="22"/>
                  </a:lnTo>
                  <a:lnTo>
                    <a:pt x="3"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1" name="Freeform 406"/>
            <p:cNvSpPr>
              <a:spLocks/>
            </p:cNvSpPr>
            <p:nvPr/>
          </p:nvSpPr>
          <p:spPr bwMode="auto">
            <a:xfrm>
              <a:off x="2846" y="2960"/>
              <a:ext cx="30" cy="20"/>
            </a:xfrm>
            <a:custGeom>
              <a:avLst/>
              <a:gdLst>
                <a:gd name="T0" fmla="*/ 30 w 60"/>
                <a:gd name="T1" fmla="*/ 19 h 41"/>
                <a:gd name="T2" fmla="*/ 27 w 60"/>
                <a:gd name="T3" fmla="*/ 17 h 41"/>
                <a:gd name="T4" fmla="*/ 25 w 60"/>
                <a:gd name="T5" fmla="*/ 14 h 41"/>
                <a:gd name="T6" fmla="*/ 22 w 60"/>
                <a:gd name="T7" fmla="*/ 11 h 41"/>
                <a:gd name="T8" fmla="*/ 19 w 60"/>
                <a:gd name="T9" fmla="*/ 8 h 41"/>
                <a:gd name="T10" fmla="*/ 16 w 60"/>
                <a:gd name="T11" fmla="*/ 5 h 41"/>
                <a:gd name="T12" fmla="*/ 13 w 60"/>
                <a:gd name="T13" fmla="*/ 2 h 41"/>
                <a:gd name="T14" fmla="*/ 10 w 60"/>
                <a:gd name="T15" fmla="*/ 0 h 41"/>
                <a:gd name="T16" fmla="*/ 7 w 60"/>
                <a:gd name="T17" fmla="*/ 0 h 41"/>
                <a:gd name="T18" fmla="*/ 4 w 60"/>
                <a:gd name="T19" fmla="*/ 0 h 41"/>
                <a:gd name="T20" fmla="*/ 0 w 60"/>
                <a:gd name="T21" fmla="*/ 2 h 41"/>
                <a:gd name="T22" fmla="*/ 3 w 60"/>
                <a:gd name="T23" fmla="*/ 4 h 41"/>
                <a:gd name="T24" fmla="*/ 6 w 60"/>
                <a:gd name="T25" fmla="*/ 7 h 41"/>
                <a:gd name="T26" fmla="*/ 9 w 60"/>
                <a:gd name="T27" fmla="*/ 9 h 41"/>
                <a:gd name="T28" fmla="*/ 12 w 60"/>
                <a:gd name="T29" fmla="*/ 12 h 41"/>
                <a:gd name="T30" fmla="*/ 15 w 60"/>
                <a:gd name="T31" fmla="*/ 15 h 41"/>
                <a:gd name="T32" fmla="*/ 18 w 60"/>
                <a:gd name="T33" fmla="*/ 17 h 41"/>
                <a:gd name="T34" fmla="*/ 20 w 60"/>
                <a:gd name="T35" fmla="*/ 19 h 41"/>
                <a:gd name="T36" fmla="*/ 23 w 60"/>
                <a:gd name="T37" fmla="*/ 20 h 41"/>
                <a:gd name="T38" fmla="*/ 27 w 60"/>
                <a:gd name="T39" fmla="*/ 20 h 41"/>
                <a:gd name="T40" fmla="*/ 30 w 60"/>
                <a:gd name="T41" fmla="*/ 19 h 41"/>
                <a:gd name="T42" fmla="*/ 30 w 60"/>
                <a:gd name="T43" fmla="*/ 19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41">
                  <a:moveTo>
                    <a:pt x="60" y="38"/>
                  </a:moveTo>
                  <a:lnTo>
                    <a:pt x="54" y="34"/>
                  </a:lnTo>
                  <a:lnTo>
                    <a:pt x="49" y="29"/>
                  </a:lnTo>
                  <a:lnTo>
                    <a:pt x="44" y="22"/>
                  </a:lnTo>
                  <a:lnTo>
                    <a:pt x="38" y="16"/>
                  </a:lnTo>
                  <a:lnTo>
                    <a:pt x="31" y="10"/>
                  </a:lnTo>
                  <a:lnTo>
                    <a:pt x="26" y="5"/>
                  </a:lnTo>
                  <a:lnTo>
                    <a:pt x="20" y="1"/>
                  </a:lnTo>
                  <a:lnTo>
                    <a:pt x="14" y="0"/>
                  </a:lnTo>
                  <a:lnTo>
                    <a:pt x="7" y="1"/>
                  </a:lnTo>
                  <a:lnTo>
                    <a:pt x="0" y="5"/>
                  </a:lnTo>
                  <a:lnTo>
                    <a:pt x="5" y="9"/>
                  </a:lnTo>
                  <a:lnTo>
                    <a:pt x="12" y="14"/>
                  </a:lnTo>
                  <a:lnTo>
                    <a:pt x="17" y="19"/>
                  </a:lnTo>
                  <a:lnTo>
                    <a:pt x="23" y="25"/>
                  </a:lnTo>
                  <a:lnTo>
                    <a:pt x="29" y="30"/>
                  </a:lnTo>
                  <a:lnTo>
                    <a:pt x="35" y="35"/>
                  </a:lnTo>
                  <a:lnTo>
                    <a:pt x="40" y="38"/>
                  </a:lnTo>
                  <a:lnTo>
                    <a:pt x="46" y="41"/>
                  </a:lnTo>
                  <a:lnTo>
                    <a:pt x="54" y="41"/>
                  </a:lnTo>
                  <a:lnTo>
                    <a:pt x="60" y="3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2" name="Freeform 407"/>
            <p:cNvSpPr>
              <a:spLocks/>
            </p:cNvSpPr>
            <p:nvPr/>
          </p:nvSpPr>
          <p:spPr bwMode="auto">
            <a:xfrm>
              <a:off x="2331" y="2961"/>
              <a:ext cx="30" cy="28"/>
            </a:xfrm>
            <a:custGeom>
              <a:avLst/>
              <a:gdLst>
                <a:gd name="T0" fmla="*/ 10 w 59"/>
                <a:gd name="T1" fmla="*/ 21 h 57"/>
                <a:gd name="T2" fmla="*/ 30 w 59"/>
                <a:gd name="T3" fmla="*/ 2 h 57"/>
                <a:gd name="T4" fmla="*/ 25 w 59"/>
                <a:gd name="T5" fmla="*/ 0 h 57"/>
                <a:gd name="T6" fmla="*/ 21 w 59"/>
                <a:gd name="T7" fmla="*/ 1 h 57"/>
                <a:gd name="T8" fmla="*/ 17 w 59"/>
                <a:gd name="T9" fmla="*/ 2 h 57"/>
                <a:gd name="T10" fmla="*/ 14 w 59"/>
                <a:gd name="T11" fmla="*/ 5 h 57"/>
                <a:gd name="T12" fmla="*/ 12 w 59"/>
                <a:gd name="T13" fmla="*/ 9 h 57"/>
                <a:gd name="T14" fmla="*/ 10 w 59"/>
                <a:gd name="T15" fmla="*/ 14 h 57"/>
                <a:gd name="T16" fmla="*/ 8 w 59"/>
                <a:gd name="T17" fmla="*/ 18 h 57"/>
                <a:gd name="T18" fmla="*/ 6 w 59"/>
                <a:gd name="T19" fmla="*/ 22 h 57"/>
                <a:gd name="T20" fmla="*/ 3 w 59"/>
                <a:gd name="T21" fmla="*/ 26 h 57"/>
                <a:gd name="T22" fmla="*/ 0 w 59"/>
                <a:gd name="T23" fmla="*/ 28 h 57"/>
                <a:gd name="T24" fmla="*/ 12 w 59"/>
                <a:gd name="T25" fmla="*/ 23 h 57"/>
                <a:gd name="T26" fmla="*/ 10 w 59"/>
                <a:gd name="T27" fmla="*/ 21 h 57"/>
                <a:gd name="T28" fmla="*/ 10 w 59"/>
                <a:gd name="T29" fmla="*/ 21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57">
                  <a:moveTo>
                    <a:pt x="19" y="42"/>
                  </a:moveTo>
                  <a:lnTo>
                    <a:pt x="59" y="4"/>
                  </a:lnTo>
                  <a:lnTo>
                    <a:pt x="49" y="0"/>
                  </a:lnTo>
                  <a:lnTo>
                    <a:pt x="41" y="2"/>
                  </a:lnTo>
                  <a:lnTo>
                    <a:pt x="33" y="5"/>
                  </a:lnTo>
                  <a:lnTo>
                    <a:pt x="28" y="11"/>
                  </a:lnTo>
                  <a:lnTo>
                    <a:pt x="23" y="19"/>
                  </a:lnTo>
                  <a:lnTo>
                    <a:pt x="19" y="28"/>
                  </a:lnTo>
                  <a:lnTo>
                    <a:pt x="16" y="37"/>
                  </a:lnTo>
                  <a:lnTo>
                    <a:pt x="11" y="45"/>
                  </a:lnTo>
                  <a:lnTo>
                    <a:pt x="6" y="52"/>
                  </a:lnTo>
                  <a:lnTo>
                    <a:pt x="0" y="57"/>
                  </a:lnTo>
                  <a:lnTo>
                    <a:pt x="23" y="46"/>
                  </a:lnTo>
                  <a:lnTo>
                    <a:pt x="19"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3" name="Freeform 408"/>
            <p:cNvSpPr>
              <a:spLocks/>
            </p:cNvSpPr>
            <p:nvPr/>
          </p:nvSpPr>
          <p:spPr bwMode="auto">
            <a:xfrm>
              <a:off x="2356" y="2966"/>
              <a:ext cx="49" cy="47"/>
            </a:xfrm>
            <a:custGeom>
              <a:avLst/>
              <a:gdLst>
                <a:gd name="T0" fmla="*/ 11 w 99"/>
                <a:gd name="T1" fmla="*/ 13 h 95"/>
                <a:gd name="T2" fmla="*/ 12 w 99"/>
                <a:gd name="T3" fmla="*/ 14 h 95"/>
                <a:gd name="T4" fmla="*/ 12 w 99"/>
                <a:gd name="T5" fmla="*/ 15 h 95"/>
                <a:gd name="T6" fmla="*/ 12 w 99"/>
                <a:gd name="T7" fmla="*/ 16 h 95"/>
                <a:gd name="T8" fmla="*/ 12 w 99"/>
                <a:gd name="T9" fmla="*/ 17 h 95"/>
                <a:gd name="T10" fmla="*/ 11 w 99"/>
                <a:gd name="T11" fmla="*/ 19 h 95"/>
                <a:gd name="T12" fmla="*/ 10 w 99"/>
                <a:gd name="T13" fmla="*/ 22 h 95"/>
                <a:gd name="T14" fmla="*/ 8 w 99"/>
                <a:gd name="T15" fmla="*/ 24 h 95"/>
                <a:gd name="T16" fmla="*/ 6 w 99"/>
                <a:gd name="T17" fmla="*/ 26 h 95"/>
                <a:gd name="T18" fmla="*/ 4 w 99"/>
                <a:gd name="T19" fmla="*/ 27 h 95"/>
                <a:gd name="T20" fmla="*/ 3 w 99"/>
                <a:gd name="T21" fmla="*/ 27 h 95"/>
                <a:gd name="T22" fmla="*/ 5 w 99"/>
                <a:gd name="T23" fmla="*/ 29 h 95"/>
                <a:gd name="T24" fmla="*/ 7 w 99"/>
                <a:gd name="T25" fmla="*/ 30 h 95"/>
                <a:gd name="T26" fmla="*/ 10 w 99"/>
                <a:gd name="T27" fmla="*/ 30 h 95"/>
                <a:gd name="T28" fmla="*/ 12 w 99"/>
                <a:gd name="T29" fmla="*/ 31 h 95"/>
                <a:gd name="T30" fmla="*/ 12 w 99"/>
                <a:gd name="T31" fmla="*/ 33 h 95"/>
                <a:gd name="T32" fmla="*/ 9 w 99"/>
                <a:gd name="T33" fmla="*/ 35 h 95"/>
                <a:gd name="T34" fmla="*/ 7 w 99"/>
                <a:gd name="T35" fmla="*/ 37 h 95"/>
                <a:gd name="T36" fmla="*/ 4 w 99"/>
                <a:gd name="T37" fmla="*/ 39 h 95"/>
                <a:gd name="T38" fmla="*/ 1 w 99"/>
                <a:gd name="T39" fmla="*/ 41 h 95"/>
                <a:gd name="T40" fmla="*/ 5 w 99"/>
                <a:gd name="T41" fmla="*/ 47 h 95"/>
                <a:gd name="T42" fmla="*/ 7 w 99"/>
                <a:gd name="T43" fmla="*/ 39 h 95"/>
                <a:gd name="T44" fmla="*/ 7 w 99"/>
                <a:gd name="T45" fmla="*/ 39 h 95"/>
                <a:gd name="T46" fmla="*/ 7 w 99"/>
                <a:gd name="T47" fmla="*/ 41 h 95"/>
                <a:gd name="T48" fmla="*/ 7 w 99"/>
                <a:gd name="T49" fmla="*/ 41 h 95"/>
                <a:gd name="T50" fmla="*/ 7 w 99"/>
                <a:gd name="T51" fmla="*/ 43 h 95"/>
                <a:gd name="T52" fmla="*/ 9 w 99"/>
                <a:gd name="T53" fmla="*/ 37 h 95"/>
                <a:gd name="T54" fmla="*/ 15 w 99"/>
                <a:gd name="T55" fmla="*/ 31 h 95"/>
                <a:gd name="T56" fmla="*/ 15 w 99"/>
                <a:gd name="T57" fmla="*/ 31 h 95"/>
                <a:gd name="T58" fmla="*/ 17 w 99"/>
                <a:gd name="T59" fmla="*/ 31 h 95"/>
                <a:gd name="T60" fmla="*/ 17 w 99"/>
                <a:gd name="T61" fmla="*/ 31 h 95"/>
                <a:gd name="T62" fmla="*/ 17 w 99"/>
                <a:gd name="T63" fmla="*/ 32 h 95"/>
                <a:gd name="T64" fmla="*/ 18 w 99"/>
                <a:gd name="T65" fmla="*/ 33 h 95"/>
                <a:gd name="T66" fmla="*/ 22 w 99"/>
                <a:gd name="T67" fmla="*/ 25 h 95"/>
                <a:gd name="T68" fmla="*/ 28 w 99"/>
                <a:gd name="T69" fmla="*/ 21 h 95"/>
                <a:gd name="T70" fmla="*/ 35 w 99"/>
                <a:gd name="T71" fmla="*/ 17 h 95"/>
                <a:gd name="T72" fmla="*/ 43 w 99"/>
                <a:gd name="T73" fmla="*/ 14 h 95"/>
                <a:gd name="T74" fmla="*/ 49 w 99"/>
                <a:gd name="T75" fmla="*/ 10 h 95"/>
                <a:gd name="T76" fmla="*/ 44 w 99"/>
                <a:gd name="T77" fmla="*/ 3 h 95"/>
                <a:gd name="T78" fmla="*/ 36 w 99"/>
                <a:gd name="T79" fmla="*/ 0 h 95"/>
                <a:gd name="T80" fmla="*/ 28 w 99"/>
                <a:gd name="T81" fmla="*/ 1 h 95"/>
                <a:gd name="T82" fmla="*/ 20 w 99"/>
                <a:gd name="T83" fmla="*/ 5 h 95"/>
                <a:gd name="T84" fmla="*/ 13 w 99"/>
                <a:gd name="T85" fmla="*/ 10 h 95"/>
                <a:gd name="T86" fmla="*/ 10 w 99"/>
                <a:gd name="T87" fmla="*/ 13 h 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5">
                  <a:moveTo>
                    <a:pt x="21" y="27"/>
                  </a:moveTo>
                  <a:lnTo>
                    <a:pt x="22" y="27"/>
                  </a:lnTo>
                  <a:lnTo>
                    <a:pt x="22" y="29"/>
                  </a:lnTo>
                  <a:lnTo>
                    <a:pt x="24" y="29"/>
                  </a:lnTo>
                  <a:lnTo>
                    <a:pt x="24" y="30"/>
                  </a:lnTo>
                  <a:lnTo>
                    <a:pt x="25" y="31"/>
                  </a:lnTo>
                  <a:lnTo>
                    <a:pt x="25" y="32"/>
                  </a:lnTo>
                  <a:lnTo>
                    <a:pt x="25" y="34"/>
                  </a:lnTo>
                  <a:lnTo>
                    <a:pt x="25" y="35"/>
                  </a:lnTo>
                  <a:lnTo>
                    <a:pt x="25" y="36"/>
                  </a:lnTo>
                  <a:lnTo>
                    <a:pt x="22" y="39"/>
                  </a:lnTo>
                  <a:lnTo>
                    <a:pt x="21" y="41"/>
                  </a:lnTo>
                  <a:lnTo>
                    <a:pt x="20" y="44"/>
                  </a:lnTo>
                  <a:lnTo>
                    <a:pt x="18" y="46"/>
                  </a:lnTo>
                  <a:lnTo>
                    <a:pt x="16" y="48"/>
                  </a:lnTo>
                  <a:lnTo>
                    <a:pt x="15" y="51"/>
                  </a:lnTo>
                  <a:lnTo>
                    <a:pt x="13" y="53"/>
                  </a:lnTo>
                  <a:lnTo>
                    <a:pt x="10" y="53"/>
                  </a:lnTo>
                  <a:lnTo>
                    <a:pt x="8" y="55"/>
                  </a:lnTo>
                  <a:lnTo>
                    <a:pt x="4" y="53"/>
                  </a:lnTo>
                  <a:lnTo>
                    <a:pt x="6" y="55"/>
                  </a:lnTo>
                  <a:lnTo>
                    <a:pt x="9" y="57"/>
                  </a:lnTo>
                  <a:lnTo>
                    <a:pt x="11" y="58"/>
                  </a:lnTo>
                  <a:lnTo>
                    <a:pt x="13" y="60"/>
                  </a:lnTo>
                  <a:lnTo>
                    <a:pt x="15" y="60"/>
                  </a:lnTo>
                  <a:lnTo>
                    <a:pt x="18" y="61"/>
                  </a:lnTo>
                  <a:lnTo>
                    <a:pt x="20" y="61"/>
                  </a:lnTo>
                  <a:lnTo>
                    <a:pt x="22" y="62"/>
                  </a:lnTo>
                  <a:lnTo>
                    <a:pt x="25" y="62"/>
                  </a:lnTo>
                  <a:lnTo>
                    <a:pt x="27" y="62"/>
                  </a:lnTo>
                  <a:lnTo>
                    <a:pt x="25" y="66"/>
                  </a:lnTo>
                  <a:lnTo>
                    <a:pt x="21" y="68"/>
                  </a:lnTo>
                  <a:lnTo>
                    <a:pt x="19" y="71"/>
                  </a:lnTo>
                  <a:lnTo>
                    <a:pt x="16" y="72"/>
                  </a:lnTo>
                  <a:lnTo>
                    <a:pt x="14" y="74"/>
                  </a:lnTo>
                  <a:lnTo>
                    <a:pt x="11" y="76"/>
                  </a:lnTo>
                  <a:lnTo>
                    <a:pt x="9" y="78"/>
                  </a:lnTo>
                  <a:lnTo>
                    <a:pt x="6" y="81"/>
                  </a:lnTo>
                  <a:lnTo>
                    <a:pt x="3" y="83"/>
                  </a:lnTo>
                  <a:lnTo>
                    <a:pt x="0" y="87"/>
                  </a:lnTo>
                  <a:lnTo>
                    <a:pt x="10" y="95"/>
                  </a:lnTo>
                  <a:lnTo>
                    <a:pt x="13" y="77"/>
                  </a:lnTo>
                  <a:lnTo>
                    <a:pt x="14" y="78"/>
                  </a:lnTo>
                  <a:lnTo>
                    <a:pt x="15" y="79"/>
                  </a:lnTo>
                  <a:lnTo>
                    <a:pt x="15" y="81"/>
                  </a:lnTo>
                  <a:lnTo>
                    <a:pt x="15" y="82"/>
                  </a:lnTo>
                  <a:lnTo>
                    <a:pt x="15" y="83"/>
                  </a:lnTo>
                  <a:lnTo>
                    <a:pt x="15" y="84"/>
                  </a:lnTo>
                  <a:lnTo>
                    <a:pt x="15" y="86"/>
                  </a:lnTo>
                  <a:lnTo>
                    <a:pt x="15" y="87"/>
                  </a:lnTo>
                  <a:lnTo>
                    <a:pt x="19" y="74"/>
                  </a:lnTo>
                  <a:lnTo>
                    <a:pt x="30" y="77"/>
                  </a:lnTo>
                  <a:lnTo>
                    <a:pt x="30" y="62"/>
                  </a:lnTo>
                  <a:lnTo>
                    <a:pt x="31" y="62"/>
                  </a:lnTo>
                  <a:lnTo>
                    <a:pt x="32" y="62"/>
                  </a:lnTo>
                  <a:lnTo>
                    <a:pt x="34" y="63"/>
                  </a:lnTo>
                  <a:lnTo>
                    <a:pt x="35" y="63"/>
                  </a:lnTo>
                  <a:lnTo>
                    <a:pt x="35" y="65"/>
                  </a:lnTo>
                  <a:lnTo>
                    <a:pt x="36" y="66"/>
                  </a:lnTo>
                  <a:lnTo>
                    <a:pt x="39" y="58"/>
                  </a:lnTo>
                  <a:lnTo>
                    <a:pt x="44" y="51"/>
                  </a:lnTo>
                  <a:lnTo>
                    <a:pt x="49" y="46"/>
                  </a:lnTo>
                  <a:lnTo>
                    <a:pt x="56" y="42"/>
                  </a:lnTo>
                  <a:lnTo>
                    <a:pt x="62" y="39"/>
                  </a:lnTo>
                  <a:lnTo>
                    <a:pt x="70" y="35"/>
                  </a:lnTo>
                  <a:lnTo>
                    <a:pt x="78" y="32"/>
                  </a:lnTo>
                  <a:lnTo>
                    <a:pt x="86" y="29"/>
                  </a:lnTo>
                  <a:lnTo>
                    <a:pt x="93" y="25"/>
                  </a:lnTo>
                  <a:lnTo>
                    <a:pt x="99" y="21"/>
                  </a:lnTo>
                  <a:lnTo>
                    <a:pt x="96" y="13"/>
                  </a:lnTo>
                  <a:lnTo>
                    <a:pt x="88" y="6"/>
                  </a:lnTo>
                  <a:lnTo>
                    <a:pt x="81" y="3"/>
                  </a:lnTo>
                  <a:lnTo>
                    <a:pt x="73" y="0"/>
                  </a:lnTo>
                  <a:lnTo>
                    <a:pt x="65" y="0"/>
                  </a:lnTo>
                  <a:lnTo>
                    <a:pt x="56" y="3"/>
                  </a:lnTo>
                  <a:lnTo>
                    <a:pt x="49" y="5"/>
                  </a:lnTo>
                  <a:lnTo>
                    <a:pt x="41" y="10"/>
                  </a:lnTo>
                  <a:lnTo>
                    <a:pt x="34" y="15"/>
                  </a:lnTo>
                  <a:lnTo>
                    <a:pt x="26" y="21"/>
                  </a:lnTo>
                  <a:lnTo>
                    <a:pt x="21"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4" name="Freeform 409"/>
            <p:cNvSpPr>
              <a:spLocks/>
            </p:cNvSpPr>
            <p:nvPr/>
          </p:nvSpPr>
          <p:spPr bwMode="auto">
            <a:xfrm>
              <a:off x="2800" y="2966"/>
              <a:ext cx="46" cy="34"/>
            </a:xfrm>
            <a:custGeom>
              <a:avLst/>
              <a:gdLst>
                <a:gd name="T0" fmla="*/ 0 w 91"/>
                <a:gd name="T1" fmla="*/ 2 h 67"/>
                <a:gd name="T2" fmla="*/ 3 w 91"/>
                <a:gd name="T3" fmla="*/ 7 h 67"/>
                <a:gd name="T4" fmla="*/ 7 w 91"/>
                <a:gd name="T5" fmla="*/ 10 h 67"/>
                <a:gd name="T6" fmla="*/ 11 w 91"/>
                <a:gd name="T7" fmla="*/ 13 h 67"/>
                <a:gd name="T8" fmla="*/ 15 w 91"/>
                <a:gd name="T9" fmla="*/ 17 h 67"/>
                <a:gd name="T10" fmla="*/ 20 w 91"/>
                <a:gd name="T11" fmla="*/ 20 h 67"/>
                <a:gd name="T12" fmla="*/ 24 w 91"/>
                <a:gd name="T13" fmla="*/ 23 h 67"/>
                <a:gd name="T14" fmla="*/ 29 w 91"/>
                <a:gd name="T15" fmla="*/ 26 h 67"/>
                <a:gd name="T16" fmla="*/ 33 w 91"/>
                <a:gd name="T17" fmla="*/ 29 h 67"/>
                <a:gd name="T18" fmla="*/ 37 w 91"/>
                <a:gd name="T19" fmla="*/ 31 h 67"/>
                <a:gd name="T20" fmla="*/ 42 w 91"/>
                <a:gd name="T21" fmla="*/ 34 h 67"/>
                <a:gd name="T22" fmla="*/ 42 w 91"/>
                <a:gd name="T23" fmla="*/ 31 h 67"/>
                <a:gd name="T24" fmla="*/ 42 w 91"/>
                <a:gd name="T25" fmla="*/ 30 h 67"/>
                <a:gd name="T26" fmla="*/ 42 w 91"/>
                <a:gd name="T27" fmla="*/ 30 h 67"/>
                <a:gd name="T28" fmla="*/ 43 w 91"/>
                <a:gd name="T29" fmla="*/ 30 h 67"/>
                <a:gd name="T30" fmla="*/ 43 w 91"/>
                <a:gd name="T31" fmla="*/ 30 h 67"/>
                <a:gd name="T32" fmla="*/ 43 w 91"/>
                <a:gd name="T33" fmla="*/ 30 h 67"/>
                <a:gd name="T34" fmla="*/ 44 w 91"/>
                <a:gd name="T35" fmla="*/ 30 h 67"/>
                <a:gd name="T36" fmla="*/ 45 w 91"/>
                <a:gd name="T37" fmla="*/ 30 h 67"/>
                <a:gd name="T38" fmla="*/ 45 w 91"/>
                <a:gd name="T39" fmla="*/ 30 h 67"/>
                <a:gd name="T40" fmla="*/ 45 w 91"/>
                <a:gd name="T41" fmla="*/ 30 h 67"/>
                <a:gd name="T42" fmla="*/ 46 w 91"/>
                <a:gd name="T43" fmla="*/ 30 h 67"/>
                <a:gd name="T44" fmla="*/ 46 w 91"/>
                <a:gd name="T45" fmla="*/ 26 h 67"/>
                <a:gd name="T46" fmla="*/ 45 w 91"/>
                <a:gd name="T47" fmla="*/ 26 h 67"/>
                <a:gd name="T48" fmla="*/ 45 w 91"/>
                <a:gd name="T49" fmla="*/ 26 h 67"/>
                <a:gd name="T50" fmla="*/ 45 w 91"/>
                <a:gd name="T51" fmla="*/ 26 h 67"/>
                <a:gd name="T52" fmla="*/ 44 w 91"/>
                <a:gd name="T53" fmla="*/ 26 h 67"/>
                <a:gd name="T54" fmla="*/ 43 w 91"/>
                <a:gd name="T55" fmla="*/ 26 h 67"/>
                <a:gd name="T56" fmla="*/ 43 w 91"/>
                <a:gd name="T57" fmla="*/ 27 h 67"/>
                <a:gd name="T58" fmla="*/ 43 w 91"/>
                <a:gd name="T59" fmla="*/ 27 h 67"/>
                <a:gd name="T60" fmla="*/ 42 w 91"/>
                <a:gd name="T61" fmla="*/ 27 h 67"/>
                <a:gd name="T62" fmla="*/ 42 w 91"/>
                <a:gd name="T63" fmla="*/ 28 h 67"/>
                <a:gd name="T64" fmla="*/ 42 w 91"/>
                <a:gd name="T65" fmla="*/ 28 h 67"/>
                <a:gd name="T66" fmla="*/ 38 w 91"/>
                <a:gd name="T67" fmla="*/ 25 h 67"/>
                <a:gd name="T68" fmla="*/ 34 w 91"/>
                <a:gd name="T69" fmla="*/ 21 h 67"/>
                <a:gd name="T70" fmla="*/ 31 w 91"/>
                <a:gd name="T71" fmla="*/ 17 h 67"/>
                <a:gd name="T72" fmla="*/ 28 w 91"/>
                <a:gd name="T73" fmla="*/ 12 h 67"/>
                <a:gd name="T74" fmla="*/ 24 w 91"/>
                <a:gd name="T75" fmla="*/ 8 h 67"/>
                <a:gd name="T76" fmla="*/ 21 w 91"/>
                <a:gd name="T77" fmla="*/ 5 h 67"/>
                <a:gd name="T78" fmla="*/ 16 w 91"/>
                <a:gd name="T79" fmla="*/ 2 h 67"/>
                <a:gd name="T80" fmla="*/ 12 w 91"/>
                <a:gd name="T81" fmla="*/ 0 h 67"/>
                <a:gd name="T82" fmla="*/ 6 w 91"/>
                <a:gd name="T83" fmla="*/ 1 h 67"/>
                <a:gd name="T84" fmla="*/ 0 w 91"/>
                <a:gd name="T85" fmla="*/ 3 h 67"/>
                <a:gd name="T86" fmla="*/ 0 w 91"/>
                <a:gd name="T87" fmla="*/ 3 h 67"/>
                <a:gd name="T88" fmla="*/ 0 w 91"/>
                <a:gd name="T89" fmla="*/ 2 h 6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67">
                  <a:moveTo>
                    <a:pt x="0" y="4"/>
                  </a:moveTo>
                  <a:lnTo>
                    <a:pt x="6" y="13"/>
                  </a:lnTo>
                  <a:lnTo>
                    <a:pt x="13" y="20"/>
                  </a:lnTo>
                  <a:lnTo>
                    <a:pt x="22" y="26"/>
                  </a:lnTo>
                  <a:lnTo>
                    <a:pt x="30" y="34"/>
                  </a:lnTo>
                  <a:lnTo>
                    <a:pt x="39" y="40"/>
                  </a:lnTo>
                  <a:lnTo>
                    <a:pt x="48" y="46"/>
                  </a:lnTo>
                  <a:lnTo>
                    <a:pt x="57" y="52"/>
                  </a:lnTo>
                  <a:lnTo>
                    <a:pt x="65" y="57"/>
                  </a:lnTo>
                  <a:lnTo>
                    <a:pt x="74" y="62"/>
                  </a:lnTo>
                  <a:lnTo>
                    <a:pt x="83" y="67"/>
                  </a:lnTo>
                  <a:lnTo>
                    <a:pt x="83" y="61"/>
                  </a:lnTo>
                  <a:lnTo>
                    <a:pt x="84" y="60"/>
                  </a:lnTo>
                  <a:lnTo>
                    <a:pt x="85" y="59"/>
                  </a:lnTo>
                  <a:lnTo>
                    <a:pt x="86" y="59"/>
                  </a:lnTo>
                  <a:lnTo>
                    <a:pt x="88" y="59"/>
                  </a:lnTo>
                  <a:lnTo>
                    <a:pt x="89" y="59"/>
                  </a:lnTo>
                  <a:lnTo>
                    <a:pt x="90" y="59"/>
                  </a:lnTo>
                  <a:lnTo>
                    <a:pt x="91" y="59"/>
                  </a:lnTo>
                  <a:lnTo>
                    <a:pt x="91" y="52"/>
                  </a:lnTo>
                  <a:lnTo>
                    <a:pt x="90" y="52"/>
                  </a:lnTo>
                  <a:lnTo>
                    <a:pt x="89" y="52"/>
                  </a:lnTo>
                  <a:lnTo>
                    <a:pt x="88" y="52"/>
                  </a:lnTo>
                  <a:lnTo>
                    <a:pt x="86" y="52"/>
                  </a:lnTo>
                  <a:lnTo>
                    <a:pt x="86" y="54"/>
                  </a:lnTo>
                  <a:lnTo>
                    <a:pt x="85" y="54"/>
                  </a:lnTo>
                  <a:lnTo>
                    <a:pt x="84" y="54"/>
                  </a:lnTo>
                  <a:lnTo>
                    <a:pt x="84" y="55"/>
                  </a:lnTo>
                  <a:lnTo>
                    <a:pt x="83" y="56"/>
                  </a:lnTo>
                  <a:lnTo>
                    <a:pt x="75" y="49"/>
                  </a:lnTo>
                  <a:lnTo>
                    <a:pt x="68" y="41"/>
                  </a:lnTo>
                  <a:lnTo>
                    <a:pt x="62" y="33"/>
                  </a:lnTo>
                  <a:lnTo>
                    <a:pt x="56" y="24"/>
                  </a:lnTo>
                  <a:lnTo>
                    <a:pt x="48" y="15"/>
                  </a:lnTo>
                  <a:lnTo>
                    <a:pt x="41" y="9"/>
                  </a:lnTo>
                  <a:lnTo>
                    <a:pt x="32" y="3"/>
                  </a:lnTo>
                  <a:lnTo>
                    <a:pt x="23" y="0"/>
                  </a:lnTo>
                  <a:lnTo>
                    <a:pt x="12" y="2"/>
                  </a:lnTo>
                  <a:lnTo>
                    <a:pt x="0" y="5"/>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5" name="Freeform 410"/>
            <p:cNvSpPr>
              <a:spLocks/>
            </p:cNvSpPr>
            <p:nvPr/>
          </p:nvSpPr>
          <p:spPr bwMode="auto">
            <a:xfrm>
              <a:off x="2299" y="3003"/>
              <a:ext cx="30" cy="25"/>
            </a:xfrm>
            <a:custGeom>
              <a:avLst/>
              <a:gdLst>
                <a:gd name="T0" fmla="*/ 30 w 61"/>
                <a:gd name="T1" fmla="*/ 18 h 51"/>
                <a:gd name="T2" fmla="*/ 30 w 61"/>
                <a:gd name="T3" fmla="*/ 16 h 51"/>
                <a:gd name="T4" fmla="*/ 30 w 61"/>
                <a:gd name="T5" fmla="*/ 14 h 51"/>
                <a:gd name="T6" fmla="*/ 28 w 61"/>
                <a:gd name="T7" fmla="*/ 13 h 51"/>
                <a:gd name="T8" fmla="*/ 26 w 61"/>
                <a:gd name="T9" fmla="*/ 12 h 51"/>
                <a:gd name="T10" fmla="*/ 24 w 61"/>
                <a:gd name="T11" fmla="*/ 10 h 51"/>
                <a:gd name="T12" fmla="*/ 22 w 61"/>
                <a:gd name="T13" fmla="*/ 9 h 51"/>
                <a:gd name="T14" fmla="*/ 20 w 61"/>
                <a:gd name="T15" fmla="*/ 7 h 51"/>
                <a:gd name="T16" fmla="*/ 19 w 61"/>
                <a:gd name="T17" fmla="*/ 6 h 51"/>
                <a:gd name="T18" fmla="*/ 19 w 61"/>
                <a:gd name="T19" fmla="*/ 3 h 51"/>
                <a:gd name="T20" fmla="*/ 20 w 61"/>
                <a:gd name="T21" fmla="*/ 0 h 51"/>
                <a:gd name="T22" fmla="*/ 4 w 61"/>
                <a:gd name="T23" fmla="*/ 16 h 51"/>
                <a:gd name="T24" fmla="*/ 4 w 61"/>
                <a:gd name="T25" fmla="*/ 17 h 51"/>
                <a:gd name="T26" fmla="*/ 4 w 61"/>
                <a:gd name="T27" fmla="*/ 19 h 51"/>
                <a:gd name="T28" fmla="*/ 3 w 61"/>
                <a:gd name="T29" fmla="*/ 19 h 51"/>
                <a:gd name="T30" fmla="*/ 3 w 61"/>
                <a:gd name="T31" fmla="*/ 20 h 51"/>
                <a:gd name="T32" fmla="*/ 2 w 61"/>
                <a:gd name="T33" fmla="*/ 21 h 51"/>
                <a:gd name="T34" fmla="*/ 2 w 61"/>
                <a:gd name="T35" fmla="*/ 22 h 51"/>
                <a:gd name="T36" fmla="*/ 2 w 61"/>
                <a:gd name="T37" fmla="*/ 23 h 51"/>
                <a:gd name="T38" fmla="*/ 1 w 61"/>
                <a:gd name="T39" fmla="*/ 23 h 51"/>
                <a:gd name="T40" fmla="*/ 0 w 61"/>
                <a:gd name="T41" fmla="*/ 25 h 51"/>
                <a:gd name="T42" fmla="*/ 0 w 61"/>
                <a:gd name="T43" fmla="*/ 25 h 51"/>
                <a:gd name="T44" fmla="*/ 2 w 61"/>
                <a:gd name="T45" fmla="*/ 23 h 51"/>
                <a:gd name="T46" fmla="*/ 5 w 61"/>
                <a:gd name="T47" fmla="*/ 21 h 51"/>
                <a:gd name="T48" fmla="*/ 8 w 61"/>
                <a:gd name="T49" fmla="*/ 20 h 51"/>
                <a:gd name="T50" fmla="*/ 10 w 61"/>
                <a:gd name="T51" fmla="*/ 19 h 51"/>
                <a:gd name="T52" fmla="*/ 13 w 61"/>
                <a:gd name="T53" fmla="*/ 19 h 51"/>
                <a:gd name="T54" fmla="*/ 17 w 61"/>
                <a:gd name="T55" fmla="*/ 18 h 51"/>
                <a:gd name="T56" fmla="*/ 20 w 61"/>
                <a:gd name="T57" fmla="*/ 18 h 51"/>
                <a:gd name="T58" fmla="*/ 23 w 61"/>
                <a:gd name="T59" fmla="*/ 18 h 51"/>
                <a:gd name="T60" fmla="*/ 26 w 61"/>
                <a:gd name="T61" fmla="*/ 18 h 51"/>
                <a:gd name="T62" fmla="*/ 30 w 61"/>
                <a:gd name="T63" fmla="*/ 18 h 51"/>
                <a:gd name="T64" fmla="*/ 30 w 61"/>
                <a:gd name="T65" fmla="*/ 18 h 51"/>
                <a:gd name="T66" fmla="*/ 30 w 61"/>
                <a:gd name="T67" fmla="*/ 18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51">
                  <a:moveTo>
                    <a:pt x="60" y="36"/>
                  </a:moveTo>
                  <a:lnTo>
                    <a:pt x="61" y="33"/>
                  </a:lnTo>
                  <a:lnTo>
                    <a:pt x="60" y="29"/>
                  </a:lnTo>
                  <a:lnTo>
                    <a:pt x="57" y="26"/>
                  </a:lnTo>
                  <a:lnTo>
                    <a:pt x="53" y="24"/>
                  </a:lnTo>
                  <a:lnTo>
                    <a:pt x="49" y="21"/>
                  </a:lnTo>
                  <a:lnTo>
                    <a:pt x="45" y="18"/>
                  </a:lnTo>
                  <a:lnTo>
                    <a:pt x="41" y="15"/>
                  </a:lnTo>
                  <a:lnTo>
                    <a:pt x="39" y="12"/>
                  </a:lnTo>
                  <a:lnTo>
                    <a:pt x="39" y="7"/>
                  </a:lnTo>
                  <a:lnTo>
                    <a:pt x="40" y="0"/>
                  </a:lnTo>
                  <a:lnTo>
                    <a:pt x="8" y="33"/>
                  </a:lnTo>
                  <a:lnTo>
                    <a:pt x="8" y="35"/>
                  </a:lnTo>
                  <a:lnTo>
                    <a:pt x="8" y="38"/>
                  </a:lnTo>
                  <a:lnTo>
                    <a:pt x="6" y="39"/>
                  </a:lnTo>
                  <a:lnTo>
                    <a:pt x="6" y="41"/>
                  </a:lnTo>
                  <a:lnTo>
                    <a:pt x="5" y="43"/>
                  </a:lnTo>
                  <a:lnTo>
                    <a:pt x="5" y="45"/>
                  </a:lnTo>
                  <a:lnTo>
                    <a:pt x="4" y="46"/>
                  </a:lnTo>
                  <a:lnTo>
                    <a:pt x="3" y="47"/>
                  </a:lnTo>
                  <a:lnTo>
                    <a:pt x="1" y="50"/>
                  </a:lnTo>
                  <a:lnTo>
                    <a:pt x="0" y="51"/>
                  </a:lnTo>
                  <a:lnTo>
                    <a:pt x="5" y="46"/>
                  </a:lnTo>
                  <a:lnTo>
                    <a:pt x="11" y="43"/>
                  </a:lnTo>
                  <a:lnTo>
                    <a:pt x="16" y="40"/>
                  </a:lnTo>
                  <a:lnTo>
                    <a:pt x="21" y="39"/>
                  </a:lnTo>
                  <a:lnTo>
                    <a:pt x="27" y="38"/>
                  </a:lnTo>
                  <a:lnTo>
                    <a:pt x="34" y="36"/>
                  </a:lnTo>
                  <a:lnTo>
                    <a:pt x="40" y="36"/>
                  </a:lnTo>
                  <a:lnTo>
                    <a:pt x="47" y="36"/>
                  </a:lnTo>
                  <a:lnTo>
                    <a:pt x="53" y="36"/>
                  </a:lnTo>
                  <a:lnTo>
                    <a:pt x="61" y="36"/>
                  </a:lnTo>
                  <a:lnTo>
                    <a:pt x="60"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6" name="Freeform 411"/>
            <p:cNvSpPr>
              <a:spLocks/>
            </p:cNvSpPr>
            <p:nvPr/>
          </p:nvSpPr>
          <p:spPr bwMode="auto">
            <a:xfrm>
              <a:off x="2297" y="3028"/>
              <a:ext cx="2" cy="1"/>
            </a:xfrm>
            <a:custGeom>
              <a:avLst/>
              <a:gdLst>
                <a:gd name="T0" fmla="*/ 0 w 2"/>
                <a:gd name="T1" fmla="*/ 1 h 3"/>
                <a:gd name="T2" fmla="*/ 1 w 2"/>
                <a:gd name="T3" fmla="*/ 1 h 3"/>
                <a:gd name="T4" fmla="*/ 1 w 2"/>
                <a:gd name="T5" fmla="*/ 1 h 3"/>
                <a:gd name="T6" fmla="*/ 1 w 2"/>
                <a:gd name="T7" fmla="*/ 0 h 3"/>
                <a:gd name="T8" fmla="*/ 1 w 2"/>
                <a:gd name="T9" fmla="*/ 0 h 3"/>
                <a:gd name="T10" fmla="*/ 1 w 2"/>
                <a:gd name="T11" fmla="*/ 0 h 3"/>
                <a:gd name="T12" fmla="*/ 2 w 2"/>
                <a:gd name="T13" fmla="*/ 0 h 3"/>
                <a:gd name="T14" fmla="*/ 2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 name="T30" fmla="*/ 1 w 2"/>
                <a:gd name="T31" fmla="*/ 0 h 3"/>
                <a:gd name="T32" fmla="*/ 1 w 2"/>
                <a:gd name="T33" fmla="*/ 0 h 3"/>
                <a:gd name="T34" fmla="*/ 1 w 2"/>
                <a:gd name="T35" fmla="*/ 0 h 3"/>
                <a:gd name="T36" fmla="*/ 1 w 2"/>
                <a:gd name="T37" fmla="*/ 1 h 3"/>
                <a:gd name="T38" fmla="*/ 1 w 2"/>
                <a:gd name="T39" fmla="*/ 1 h 3"/>
                <a:gd name="T40" fmla="*/ 0 w 2"/>
                <a:gd name="T41" fmla="*/ 1 h 3"/>
                <a:gd name="T42" fmla="*/ 0 w 2"/>
                <a:gd name="T43" fmla="*/ 1 h 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3">
                  <a:moveTo>
                    <a:pt x="0" y="3"/>
                  </a:moveTo>
                  <a:lnTo>
                    <a:pt x="1" y="3"/>
                  </a:lnTo>
                  <a:lnTo>
                    <a:pt x="1" y="1"/>
                  </a:lnTo>
                  <a:lnTo>
                    <a:pt x="2" y="1"/>
                  </a:lnTo>
                  <a:lnTo>
                    <a:pt x="2" y="0"/>
                  </a:lnTo>
                  <a:lnTo>
                    <a:pt x="2" y="1"/>
                  </a:lnTo>
                  <a:lnTo>
                    <a:pt x="1" y="1"/>
                  </a:lnTo>
                  <a:lnTo>
                    <a:pt x="1" y="3"/>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7" name="Freeform 412"/>
            <p:cNvSpPr>
              <a:spLocks/>
            </p:cNvSpPr>
            <p:nvPr/>
          </p:nvSpPr>
          <p:spPr bwMode="auto">
            <a:xfrm>
              <a:off x="2290" y="3029"/>
              <a:ext cx="7" cy="18"/>
            </a:xfrm>
            <a:custGeom>
              <a:avLst/>
              <a:gdLst>
                <a:gd name="T0" fmla="*/ 2 w 15"/>
                <a:gd name="T1" fmla="*/ 18 h 36"/>
                <a:gd name="T2" fmla="*/ 5 w 15"/>
                <a:gd name="T3" fmla="*/ 18 h 36"/>
                <a:gd name="T4" fmla="*/ 5 w 15"/>
                <a:gd name="T5" fmla="*/ 17 h 36"/>
                <a:gd name="T6" fmla="*/ 6 w 15"/>
                <a:gd name="T7" fmla="*/ 16 h 36"/>
                <a:gd name="T8" fmla="*/ 6 w 15"/>
                <a:gd name="T9" fmla="*/ 16 h 36"/>
                <a:gd name="T10" fmla="*/ 6 w 15"/>
                <a:gd name="T11" fmla="*/ 14 h 36"/>
                <a:gd name="T12" fmla="*/ 6 w 15"/>
                <a:gd name="T13" fmla="*/ 13 h 36"/>
                <a:gd name="T14" fmla="*/ 6 w 15"/>
                <a:gd name="T15" fmla="*/ 11 h 36"/>
                <a:gd name="T16" fmla="*/ 6 w 15"/>
                <a:gd name="T17" fmla="*/ 9 h 36"/>
                <a:gd name="T18" fmla="*/ 6 w 15"/>
                <a:gd name="T19" fmla="*/ 8 h 36"/>
                <a:gd name="T20" fmla="*/ 5 w 15"/>
                <a:gd name="T21" fmla="*/ 6 h 36"/>
                <a:gd name="T22" fmla="*/ 5 w 15"/>
                <a:gd name="T23" fmla="*/ 4 h 36"/>
                <a:gd name="T24" fmla="*/ 5 w 15"/>
                <a:gd name="T25" fmla="*/ 4 h 36"/>
                <a:gd name="T26" fmla="*/ 5 w 15"/>
                <a:gd name="T27" fmla="*/ 3 h 36"/>
                <a:gd name="T28" fmla="*/ 5 w 15"/>
                <a:gd name="T29" fmla="*/ 3 h 36"/>
                <a:gd name="T30" fmla="*/ 6 w 15"/>
                <a:gd name="T31" fmla="*/ 3 h 36"/>
                <a:gd name="T32" fmla="*/ 6 w 15"/>
                <a:gd name="T33" fmla="*/ 2 h 36"/>
                <a:gd name="T34" fmla="*/ 6 w 15"/>
                <a:gd name="T35" fmla="*/ 2 h 36"/>
                <a:gd name="T36" fmla="*/ 6 w 15"/>
                <a:gd name="T37" fmla="*/ 1 h 36"/>
                <a:gd name="T38" fmla="*/ 7 w 15"/>
                <a:gd name="T39" fmla="*/ 1 h 36"/>
                <a:gd name="T40" fmla="*/ 7 w 15"/>
                <a:gd name="T41" fmla="*/ 1 h 36"/>
                <a:gd name="T42" fmla="*/ 7 w 15"/>
                <a:gd name="T43" fmla="*/ 0 h 36"/>
                <a:gd name="T44" fmla="*/ 6 w 15"/>
                <a:gd name="T45" fmla="*/ 2 h 36"/>
                <a:gd name="T46" fmla="*/ 5 w 15"/>
                <a:gd name="T47" fmla="*/ 3 h 36"/>
                <a:gd name="T48" fmla="*/ 3 w 15"/>
                <a:gd name="T49" fmla="*/ 4 h 36"/>
                <a:gd name="T50" fmla="*/ 2 w 15"/>
                <a:gd name="T51" fmla="*/ 6 h 36"/>
                <a:gd name="T52" fmla="*/ 0 w 15"/>
                <a:gd name="T53" fmla="*/ 7 h 36"/>
                <a:gd name="T54" fmla="*/ 0 w 15"/>
                <a:gd name="T55" fmla="*/ 9 h 36"/>
                <a:gd name="T56" fmla="*/ 0 w 15"/>
                <a:gd name="T57" fmla="*/ 11 h 36"/>
                <a:gd name="T58" fmla="*/ 0 w 15"/>
                <a:gd name="T59" fmla="*/ 13 h 36"/>
                <a:gd name="T60" fmla="*/ 0 w 15"/>
                <a:gd name="T61" fmla="*/ 16 h 36"/>
                <a:gd name="T62" fmla="*/ 2 w 15"/>
                <a:gd name="T63" fmla="*/ 18 h 36"/>
                <a:gd name="T64" fmla="*/ 2 w 15"/>
                <a:gd name="T65" fmla="*/ 18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 h="36">
                  <a:moveTo>
                    <a:pt x="4" y="36"/>
                  </a:moveTo>
                  <a:lnTo>
                    <a:pt x="10" y="36"/>
                  </a:lnTo>
                  <a:lnTo>
                    <a:pt x="11" y="34"/>
                  </a:lnTo>
                  <a:lnTo>
                    <a:pt x="12" y="32"/>
                  </a:lnTo>
                  <a:lnTo>
                    <a:pt x="13" y="31"/>
                  </a:lnTo>
                  <a:lnTo>
                    <a:pt x="13" y="28"/>
                  </a:lnTo>
                  <a:lnTo>
                    <a:pt x="13" y="26"/>
                  </a:lnTo>
                  <a:lnTo>
                    <a:pt x="13" y="22"/>
                  </a:lnTo>
                  <a:lnTo>
                    <a:pt x="12" y="18"/>
                  </a:lnTo>
                  <a:lnTo>
                    <a:pt x="12" y="16"/>
                  </a:lnTo>
                  <a:lnTo>
                    <a:pt x="11" y="12"/>
                  </a:lnTo>
                  <a:lnTo>
                    <a:pt x="10" y="8"/>
                  </a:lnTo>
                  <a:lnTo>
                    <a:pt x="10" y="7"/>
                  </a:lnTo>
                  <a:lnTo>
                    <a:pt x="11" y="6"/>
                  </a:lnTo>
                  <a:lnTo>
                    <a:pt x="12" y="5"/>
                  </a:lnTo>
                  <a:lnTo>
                    <a:pt x="12" y="3"/>
                  </a:lnTo>
                  <a:lnTo>
                    <a:pt x="13" y="3"/>
                  </a:lnTo>
                  <a:lnTo>
                    <a:pt x="13" y="2"/>
                  </a:lnTo>
                  <a:lnTo>
                    <a:pt x="15" y="1"/>
                  </a:lnTo>
                  <a:lnTo>
                    <a:pt x="15" y="0"/>
                  </a:lnTo>
                  <a:lnTo>
                    <a:pt x="12" y="3"/>
                  </a:lnTo>
                  <a:lnTo>
                    <a:pt x="10" y="6"/>
                  </a:lnTo>
                  <a:lnTo>
                    <a:pt x="6" y="8"/>
                  </a:lnTo>
                  <a:lnTo>
                    <a:pt x="4" y="11"/>
                  </a:lnTo>
                  <a:lnTo>
                    <a:pt x="1" y="14"/>
                  </a:lnTo>
                  <a:lnTo>
                    <a:pt x="0" y="18"/>
                  </a:lnTo>
                  <a:lnTo>
                    <a:pt x="0" y="21"/>
                  </a:lnTo>
                  <a:lnTo>
                    <a:pt x="0" y="26"/>
                  </a:lnTo>
                  <a:lnTo>
                    <a:pt x="1" y="31"/>
                  </a:lnTo>
                  <a:lnTo>
                    <a:pt x="4"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8" name="Freeform 413"/>
            <p:cNvSpPr>
              <a:spLocks/>
            </p:cNvSpPr>
            <p:nvPr/>
          </p:nvSpPr>
          <p:spPr bwMode="auto">
            <a:xfrm>
              <a:off x="2794" y="3010"/>
              <a:ext cx="109" cy="40"/>
            </a:xfrm>
            <a:custGeom>
              <a:avLst/>
              <a:gdLst>
                <a:gd name="T0" fmla="*/ 85 w 218"/>
                <a:gd name="T1" fmla="*/ 28 h 81"/>
                <a:gd name="T2" fmla="*/ 67 w 218"/>
                <a:gd name="T3" fmla="*/ 23 h 81"/>
                <a:gd name="T4" fmla="*/ 48 w 218"/>
                <a:gd name="T5" fmla="*/ 17 h 81"/>
                <a:gd name="T6" fmla="*/ 28 w 218"/>
                <a:gd name="T7" fmla="*/ 10 h 81"/>
                <a:gd name="T8" fmla="*/ 10 w 218"/>
                <a:gd name="T9" fmla="*/ 4 h 81"/>
                <a:gd name="T10" fmla="*/ 2 w 218"/>
                <a:gd name="T11" fmla="*/ 2 h 81"/>
                <a:gd name="T12" fmla="*/ 5 w 218"/>
                <a:gd name="T13" fmla="*/ 5 h 81"/>
                <a:gd name="T14" fmla="*/ 7 w 218"/>
                <a:gd name="T15" fmla="*/ 9 h 81"/>
                <a:gd name="T16" fmla="*/ 8 w 218"/>
                <a:gd name="T17" fmla="*/ 13 h 81"/>
                <a:gd name="T18" fmla="*/ 9 w 218"/>
                <a:gd name="T19" fmla="*/ 17 h 81"/>
                <a:gd name="T20" fmla="*/ 14 w 218"/>
                <a:gd name="T21" fmla="*/ 20 h 81"/>
                <a:gd name="T22" fmla="*/ 22 w 218"/>
                <a:gd name="T23" fmla="*/ 23 h 81"/>
                <a:gd name="T24" fmla="*/ 30 w 218"/>
                <a:gd name="T25" fmla="*/ 27 h 81"/>
                <a:gd name="T26" fmla="*/ 39 w 218"/>
                <a:gd name="T27" fmla="*/ 30 h 81"/>
                <a:gd name="T28" fmla="*/ 47 w 218"/>
                <a:gd name="T29" fmla="*/ 32 h 81"/>
                <a:gd name="T30" fmla="*/ 52 w 218"/>
                <a:gd name="T31" fmla="*/ 33 h 81"/>
                <a:gd name="T32" fmla="*/ 52 w 218"/>
                <a:gd name="T33" fmla="*/ 35 h 81"/>
                <a:gd name="T34" fmla="*/ 52 w 218"/>
                <a:gd name="T35" fmla="*/ 36 h 81"/>
                <a:gd name="T36" fmla="*/ 52 w 218"/>
                <a:gd name="T37" fmla="*/ 37 h 81"/>
                <a:gd name="T38" fmla="*/ 54 w 218"/>
                <a:gd name="T39" fmla="*/ 37 h 81"/>
                <a:gd name="T40" fmla="*/ 56 w 218"/>
                <a:gd name="T41" fmla="*/ 36 h 81"/>
                <a:gd name="T42" fmla="*/ 56 w 218"/>
                <a:gd name="T43" fmla="*/ 36 h 81"/>
                <a:gd name="T44" fmla="*/ 56 w 218"/>
                <a:gd name="T45" fmla="*/ 35 h 81"/>
                <a:gd name="T46" fmla="*/ 56 w 218"/>
                <a:gd name="T47" fmla="*/ 35 h 81"/>
                <a:gd name="T48" fmla="*/ 57 w 218"/>
                <a:gd name="T49" fmla="*/ 34 h 81"/>
                <a:gd name="T50" fmla="*/ 60 w 218"/>
                <a:gd name="T51" fmla="*/ 36 h 81"/>
                <a:gd name="T52" fmla="*/ 64 w 218"/>
                <a:gd name="T53" fmla="*/ 38 h 81"/>
                <a:gd name="T54" fmla="*/ 70 w 218"/>
                <a:gd name="T55" fmla="*/ 39 h 81"/>
                <a:gd name="T56" fmla="*/ 75 w 218"/>
                <a:gd name="T57" fmla="*/ 40 h 81"/>
                <a:gd name="T58" fmla="*/ 81 w 218"/>
                <a:gd name="T59" fmla="*/ 40 h 81"/>
                <a:gd name="T60" fmla="*/ 70 w 218"/>
                <a:gd name="T61" fmla="*/ 31 h 81"/>
                <a:gd name="T62" fmla="*/ 75 w 218"/>
                <a:gd name="T63" fmla="*/ 29 h 81"/>
                <a:gd name="T64" fmla="*/ 80 w 218"/>
                <a:gd name="T65" fmla="*/ 30 h 81"/>
                <a:gd name="T66" fmla="*/ 85 w 218"/>
                <a:gd name="T67" fmla="*/ 32 h 81"/>
                <a:gd name="T68" fmla="*/ 89 w 218"/>
                <a:gd name="T69" fmla="*/ 33 h 81"/>
                <a:gd name="T70" fmla="*/ 93 w 218"/>
                <a:gd name="T71" fmla="*/ 30 h 81"/>
                <a:gd name="T72" fmla="*/ 98 w 218"/>
                <a:gd name="T73" fmla="*/ 33 h 81"/>
                <a:gd name="T74" fmla="*/ 101 w 218"/>
                <a:gd name="T75" fmla="*/ 33 h 81"/>
                <a:gd name="T76" fmla="*/ 105 w 218"/>
                <a:gd name="T77" fmla="*/ 32 h 81"/>
                <a:gd name="T78" fmla="*/ 108 w 218"/>
                <a:gd name="T79" fmla="*/ 31 h 81"/>
                <a:gd name="T80" fmla="*/ 109 w 218"/>
                <a:gd name="T81" fmla="*/ 28 h 81"/>
                <a:gd name="T82" fmla="*/ 108 w 218"/>
                <a:gd name="T83" fmla="*/ 25 h 81"/>
                <a:gd name="T84" fmla="*/ 105 w 218"/>
                <a:gd name="T85" fmla="*/ 25 h 81"/>
                <a:gd name="T86" fmla="*/ 102 w 218"/>
                <a:gd name="T87" fmla="*/ 26 h 81"/>
                <a:gd name="T88" fmla="*/ 99 w 218"/>
                <a:gd name="T89" fmla="*/ 28 h 81"/>
                <a:gd name="T90" fmla="*/ 96 w 218"/>
                <a:gd name="T91" fmla="*/ 30 h 81"/>
                <a:gd name="T92" fmla="*/ 95 w 218"/>
                <a:gd name="T93" fmla="*/ 30 h 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8" h="81">
                  <a:moveTo>
                    <a:pt x="189" y="60"/>
                  </a:moveTo>
                  <a:lnTo>
                    <a:pt x="170" y="56"/>
                  </a:lnTo>
                  <a:lnTo>
                    <a:pt x="152" y="51"/>
                  </a:lnTo>
                  <a:lnTo>
                    <a:pt x="133" y="46"/>
                  </a:lnTo>
                  <a:lnTo>
                    <a:pt x="114" y="41"/>
                  </a:lnTo>
                  <a:lnTo>
                    <a:pt x="95" y="35"/>
                  </a:lnTo>
                  <a:lnTo>
                    <a:pt x="76" y="29"/>
                  </a:lnTo>
                  <a:lnTo>
                    <a:pt x="56" y="21"/>
                  </a:lnTo>
                  <a:lnTo>
                    <a:pt x="38" y="15"/>
                  </a:lnTo>
                  <a:lnTo>
                    <a:pt x="19" y="8"/>
                  </a:lnTo>
                  <a:lnTo>
                    <a:pt x="0" y="0"/>
                  </a:lnTo>
                  <a:lnTo>
                    <a:pt x="3" y="4"/>
                  </a:lnTo>
                  <a:lnTo>
                    <a:pt x="7" y="8"/>
                  </a:lnTo>
                  <a:lnTo>
                    <a:pt x="9" y="11"/>
                  </a:lnTo>
                  <a:lnTo>
                    <a:pt x="12" y="15"/>
                  </a:lnTo>
                  <a:lnTo>
                    <a:pt x="13" y="19"/>
                  </a:lnTo>
                  <a:lnTo>
                    <a:pt x="15" y="23"/>
                  </a:lnTo>
                  <a:lnTo>
                    <a:pt x="16" y="26"/>
                  </a:lnTo>
                  <a:lnTo>
                    <a:pt x="18" y="31"/>
                  </a:lnTo>
                  <a:lnTo>
                    <a:pt x="18" y="35"/>
                  </a:lnTo>
                  <a:lnTo>
                    <a:pt x="19" y="39"/>
                  </a:lnTo>
                  <a:lnTo>
                    <a:pt x="28" y="41"/>
                  </a:lnTo>
                  <a:lnTo>
                    <a:pt x="35" y="45"/>
                  </a:lnTo>
                  <a:lnTo>
                    <a:pt x="44" y="47"/>
                  </a:lnTo>
                  <a:lnTo>
                    <a:pt x="52" y="51"/>
                  </a:lnTo>
                  <a:lnTo>
                    <a:pt x="60" y="55"/>
                  </a:lnTo>
                  <a:lnTo>
                    <a:pt x="69" y="57"/>
                  </a:lnTo>
                  <a:lnTo>
                    <a:pt x="77" y="61"/>
                  </a:lnTo>
                  <a:lnTo>
                    <a:pt x="86" y="63"/>
                  </a:lnTo>
                  <a:lnTo>
                    <a:pt x="93" y="65"/>
                  </a:lnTo>
                  <a:lnTo>
                    <a:pt x="102" y="66"/>
                  </a:lnTo>
                  <a:lnTo>
                    <a:pt x="103" y="67"/>
                  </a:lnTo>
                  <a:lnTo>
                    <a:pt x="103" y="68"/>
                  </a:lnTo>
                  <a:lnTo>
                    <a:pt x="103" y="70"/>
                  </a:lnTo>
                  <a:lnTo>
                    <a:pt x="103" y="71"/>
                  </a:lnTo>
                  <a:lnTo>
                    <a:pt x="104" y="72"/>
                  </a:lnTo>
                  <a:lnTo>
                    <a:pt x="104" y="73"/>
                  </a:lnTo>
                  <a:lnTo>
                    <a:pt x="104" y="75"/>
                  </a:lnTo>
                  <a:lnTo>
                    <a:pt x="106" y="76"/>
                  </a:lnTo>
                  <a:lnTo>
                    <a:pt x="108" y="75"/>
                  </a:lnTo>
                  <a:lnTo>
                    <a:pt x="111" y="75"/>
                  </a:lnTo>
                  <a:lnTo>
                    <a:pt x="111" y="73"/>
                  </a:lnTo>
                  <a:lnTo>
                    <a:pt x="111" y="72"/>
                  </a:lnTo>
                  <a:lnTo>
                    <a:pt x="111" y="71"/>
                  </a:lnTo>
                  <a:lnTo>
                    <a:pt x="112" y="71"/>
                  </a:lnTo>
                  <a:lnTo>
                    <a:pt x="112" y="70"/>
                  </a:lnTo>
                  <a:lnTo>
                    <a:pt x="113" y="70"/>
                  </a:lnTo>
                  <a:lnTo>
                    <a:pt x="113" y="68"/>
                  </a:lnTo>
                  <a:lnTo>
                    <a:pt x="114" y="68"/>
                  </a:lnTo>
                  <a:lnTo>
                    <a:pt x="119" y="72"/>
                  </a:lnTo>
                  <a:lnTo>
                    <a:pt x="123" y="75"/>
                  </a:lnTo>
                  <a:lnTo>
                    <a:pt x="128" y="77"/>
                  </a:lnTo>
                  <a:lnTo>
                    <a:pt x="134" y="78"/>
                  </a:lnTo>
                  <a:lnTo>
                    <a:pt x="139" y="79"/>
                  </a:lnTo>
                  <a:lnTo>
                    <a:pt x="144" y="81"/>
                  </a:lnTo>
                  <a:lnTo>
                    <a:pt x="150" y="81"/>
                  </a:lnTo>
                  <a:lnTo>
                    <a:pt x="155" y="81"/>
                  </a:lnTo>
                  <a:lnTo>
                    <a:pt x="161" y="81"/>
                  </a:lnTo>
                  <a:lnTo>
                    <a:pt x="168" y="81"/>
                  </a:lnTo>
                  <a:lnTo>
                    <a:pt x="140" y="62"/>
                  </a:lnTo>
                  <a:lnTo>
                    <a:pt x="145" y="60"/>
                  </a:lnTo>
                  <a:lnTo>
                    <a:pt x="150" y="58"/>
                  </a:lnTo>
                  <a:lnTo>
                    <a:pt x="155" y="58"/>
                  </a:lnTo>
                  <a:lnTo>
                    <a:pt x="160" y="61"/>
                  </a:lnTo>
                  <a:lnTo>
                    <a:pt x="164" y="62"/>
                  </a:lnTo>
                  <a:lnTo>
                    <a:pt x="169" y="65"/>
                  </a:lnTo>
                  <a:lnTo>
                    <a:pt x="173" y="66"/>
                  </a:lnTo>
                  <a:lnTo>
                    <a:pt x="178" y="66"/>
                  </a:lnTo>
                  <a:lnTo>
                    <a:pt x="181" y="63"/>
                  </a:lnTo>
                  <a:lnTo>
                    <a:pt x="185" y="60"/>
                  </a:lnTo>
                  <a:lnTo>
                    <a:pt x="194" y="68"/>
                  </a:lnTo>
                  <a:lnTo>
                    <a:pt x="196" y="67"/>
                  </a:lnTo>
                  <a:lnTo>
                    <a:pt x="199" y="66"/>
                  </a:lnTo>
                  <a:lnTo>
                    <a:pt x="202" y="66"/>
                  </a:lnTo>
                  <a:lnTo>
                    <a:pt x="206" y="65"/>
                  </a:lnTo>
                  <a:lnTo>
                    <a:pt x="210" y="65"/>
                  </a:lnTo>
                  <a:lnTo>
                    <a:pt x="212" y="63"/>
                  </a:lnTo>
                  <a:lnTo>
                    <a:pt x="215" y="62"/>
                  </a:lnTo>
                  <a:lnTo>
                    <a:pt x="217" y="61"/>
                  </a:lnTo>
                  <a:lnTo>
                    <a:pt x="218" y="57"/>
                  </a:lnTo>
                  <a:lnTo>
                    <a:pt x="218" y="53"/>
                  </a:lnTo>
                  <a:lnTo>
                    <a:pt x="215" y="51"/>
                  </a:lnTo>
                  <a:lnTo>
                    <a:pt x="212" y="51"/>
                  </a:lnTo>
                  <a:lnTo>
                    <a:pt x="209" y="51"/>
                  </a:lnTo>
                  <a:lnTo>
                    <a:pt x="206" y="52"/>
                  </a:lnTo>
                  <a:lnTo>
                    <a:pt x="204" y="53"/>
                  </a:lnTo>
                  <a:lnTo>
                    <a:pt x="201" y="56"/>
                  </a:lnTo>
                  <a:lnTo>
                    <a:pt x="197" y="57"/>
                  </a:lnTo>
                  <a:lnTo>
                    <a:pt x="195" y="58"/>
                  </a:lnTo>
                  <a:lnTo>
                    <a:pt x="192" y="60"/>
                  </a:lnTo>
                  <a:lnTo>
                    <a:pt x="189"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89" name="Freeform 414"/>
            <p:cNvSpPr>
              <a:spLocks/>
            </p:cNvSpPr>
            <p:nvPr/>
          </p:nvSpPr>
          <p:spPr bwMode="auto">
            <a:xfrm>
              <a:off x="2343" y="3023"/>
              <a:ext cx="3" cy="2"/>
            </a:xfrm>
            <a:custGeom>
              <a:avLst/>
              <a:gdLst>
                <a:gd name="T0" fmla="*/ 2 w 8"/>
                <a:gd name="T1" fmla="*/ 0 h 4"/>
                <a:gd name="T2" fmla="*/ 2 w 8"/>
                <a:gd name="T3" fmla="*/ 1 h 4"/>
                <a:gd name="T4" fmla="*/ 2 w 8"/>
                <a:gd name="T5" fmla="*/ 1 h 4"/>
                <a:gd name="T6" fmla="*/ 2 w 8"/>
                <a:gd name="T7" fmla="*/ 1 h 4"/>
                <a:gd name="T8" fmla="*/ 2 w 8"/>
                <a:gd name="T9" fmla="*/ 1 h 4"/>
                <a:gd name="T10" fmla="*/ 2 w 8"/>
                <a:gd name="T11" fmla="*/ 2 h 4"/>
                <a:gd name="T12" fmla="*/ 1 w 8"/>
                <a:gd name="T13" fmla="*/ 2 h 4"/>
                <a:gd name="T14" fmla="*/ 1 w 8"/>
                <a:gd name="T15" fmla="*/ 2 h 4"/>
                <a:gd name="T16" fmla="*/ 0 w 8"/>
                <a:gd name="T17" fmla="*/ 2 h 4"/>
                <a:gd name="T18" fmla="*/ 0 w 8"/>
                <a:gd name="T19" fmla="*/ 2 h 4"/>
                <a:gd name="T20" fmla="*/ 0 w 8"/>
                <a:gd name="T21" fmla="*/ 2 h 4"/>
                <a:gd name="T22" fmla="*/ 0 w 8"/>
                <a:gd name="T23" fmla="*/ 2 h 4"/>
                <a:gd name="T24" fmla="*/ 0 w 8"/>
                <a:gd name="T25" fmla="*/ 2 h 4"/>
                <a:gd name="T26" fmla="*/ 1 w 8"/>
                <a:gd name="T27" fmla="*/ 2 h 4"/>
                <a:gd name="T28" fmla="*/ 1 w 8"/>
                <a:gd name="T29" fmla="*/ 2 h 4"/>
                <a:gd name="T30" fmla="*/ 2 w 8"/>
                <a:gd name="T31" fmla="*/ 2 h 4"/>
                <a:gd name="T32" fmla="*/ 2 w 8"/>
                <a:gd name="T33" fmla="*/ 2 h 4"/>
                <a:gd name="T34" fmla="*/ 2 w 8"/>
                <a:gd name="T35" fmla="*/ 1 h 4"/>
                <a:gd name="T36" fmla="*/ 2 w 8"/>
                <a:gd name="T37" fmla="*/ 1 h 4"/>
                <a:gd name="T38" fmla="*/ 2 w 8"/>
                <a:gd name="T39" fmla="*/ 1 h 4"/>
                <a:gd name="T40" fmla="*/ 3 w 8"/>
                <a:gd name="T41" fmla="*/ 1 h 4"/>
                <a:gd name="T42" fmla="*/ 3 w 8"/>
                <a:gd name="T43" fmla="*/ 1 h 4"/>
                <a:gd name="T44" fmla="*/ 2 w 8"/>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4">
                  <a:moveTo>
                    <a:pt x="6" y="0"/>
                  </a:moveTo>
                  <a:lnTo>
                    <a:pt x="6" y="2"/>
                  </a:lnTo>
                  <a:lnTo>
                    <a:pt x="5" y="2"/>
                  </a:lnTo>
                  <a:lnTo>
                    <a:pt x="4" y="2"/>
                  </a:lnTo>
                  <a:lnTo>
                    <a:pt x="4" y="3"/>
                  </a:lnTo>
                  <a:lnTo>
                    <a:pt x="3" y="3"/>
                  </a:lnTo>
                  <a:lnTo>
                    <a:pt x="1" y="3"/>
                  </a:lnTo>
                  <a:lnTo>
                    <a:pt x="0" y="4"/>
                  </a:lnTo>
                  <a:lnTo>
                    <a:pt x="1" y="4"/>
                  </a:lnTo>
                  <a:lnTo>
                    <a:pt x="3" y="3"/>
                  </a:lnTo>
                  <a:lnTo>
                    <a:pt x="4" y="3"/>
                  </a:lnTo>
                  <a:lnTo>
                    <a:pt x="5" y="2"/>
                  </a:lnTo>
                  <a:lnTo>
                    <a:pt x="6" y="2"/>
                  </a:lnTo>
                  <a:lnTo>
                    <a:pt x="8"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0" name="Freeform 415"/>
            <p:cNvSpPr>
              <a:spLocks/>
            </p:cNvSpPr>
            <p:nvPr/>
          </p:nvSpPr>
          <p:spPr bwMode="auto">
            <a:xfrm>
              <a:off x="2333" y="3016"/>
              <a:ext cx="33" cy="8"/>
            </a:xfrm>
            <a:custGeom>
              <a:avLst/>
              <a:gdLst>
                <a:gd name="T0" fmla="*/ 12 w 65"/>
                <a:gd name="T1" fmla="*/ 7 h 15"/>
                <a:gd name="T2" fmla="*/ 15 w 65"/>
                <a:gd name="T3" fmla="*/ 7 h 15"/>
                <a:gd name="T4" fmla="*/ 17 w 65"/>
                <a:gd name="T5" fmla="*/ 6 h 15"/>
                <a:gd name="T6" fmla="*/ 19 w 65"/>
                <a:gd name="T7" fmla="*/ 6 h 15"/>
                <a:gd name="T8" fmla="*/ 22 w 65"/>
                <a:gd name="T9" fmla="*/ 6 h 15"/>
                <a:gd name="T10" fmla="*/ 24 w 65"/>
                <a:gd name="T11" fmla="*/ 6 h 15"/>
                <a:gd name="T12" fmla="*/ 25 w 65"/>
                <a:gd name="T13" fmla="*/ 6 h 15"/>
                <a:gd name="T14" fmla="*/ 28 w 65"/>
                <a:gd name="T15" fmla="*/ 5 h 15"/>
                <a:gd name="T16" fmla="*/ 30 w 65"/>
                <a:gd name="T17" fmla="*/ 4 h 15"/>
                <a:gd name="T18" fmla="*/ 31 w 65"/>
                <a:gd name="T19" fmla="*/ 3 h 15"/>
                <a:gd name="T20" fmla="*/ 33 w 65"/>
                <a:gd name="T21" fmla="*/ 1 h 15"/>
                <a:gd name="T22" fmla="*/ 30 w 65"/>
                <a:gd name="T23" fmla="*/ 1 h 15"/>
                <a:gd name="T24" fmla="*/ 27 w 65"/>
                <a:gd name="T25" fmla="*/ 1 h 15"/>
                <a:gd name="T26" fmla="*/ 23 w 65"/>
                <a:gd name="T27" fmla="*/ 2 h 15"/>
                <a:gd name="T28" fmla="*/ 19 w 65"/>
                <a:gd name="T29" fmla="*/ 3 h 15"/>
                <a:gd name="T30" fmla="*/ 16 w 65"/>
                <a:gd name="T31" fmla="*/ 3 h 15"/>
                <a:gd name="T32" fmla="*/ 12 w 65"/>
                <a:gd name="T33" fmla="*/ 4 h 15"/>
                <a:gd name="T34" fmla="*/ 9 w 65"/>
                <a:gd name="T35" fmla="*/ 4 h 15"/>
                <a:gd name="T36" fmla="*/ 6 w 65"/>
                <a:gd name="T37" fmla="*/ 3 h 15"/>
                <a:gd name="T38" fmla="*/ 3 w 65"/>
                <a:gd name="T39" fmla="*/ 2 h 15"/>
                <a:gd name="T40" fmla="*/ 0 w 65"/>
                <a:gd name="T41" fmla="*/ 0 h 15"/>
                <a:gd name="T42" fmla="*/ 1 w 65"/>
                <a:gd name="T43" fmla="*/ 2 h 15"/>
                <a:gd name="T44" fmla="*/ 2 w 65"/>
                <a:gd name="T45" fmla="*/ 4 h 15"/>
                <a:gd name="T46" fmla="*/ 3 w 65"/>
                <a:gd name="T47" fmla="*/ 4 h 15"/>
                <a:gd name="T48" fmla="*/ 4 w 65"/>
                <a:gd name="T49" fmla="*/ 4 h 15"/>
                <a:gd name="T50" fmla="*/ 6 w 65"/>
                <a:gd name="T51" fmla="*/ 4 h 15"/>
                <a:gd name="T52" fmla="*/ 8 w 65"/>
                <a:gd name="T53" fmla="*/ 4 h 15"/>
                <a:gd name="T54" fmla="*/ 10 w 65"/>
                <a:gd name="T55" fmla="*/ 4 h 15"/>
                <a:gd name="T56" fmla="*/ 12 w 65"/>
                <a:gd name="T57" fmla="*/ 4 h 15"/>
                <a:gd name="T58" fmla="*/ 14 w 65"/>
                <a:gd name="T59" fmla="*/ 4 h 15"/>
                <a:gd name="T60" fmla="*/ 15 w 65"/>
                <a:gd name="T61" fmla="*/ 6 h 15"/>
                <a:gd name="T62" fmla="*/ 15 w 65"/>
                <a:gd name="T63" fmla="*/ 6 h 15"/>
                <a:gd name="T64" fmla="*/ 14 w 65"/>
                <a:gd name="T65" fmla="*/ 6 h 15"/>
                <a:gd name="T66" fmla="*/ 14 w 65"/>
                <a:gd name="T67" fmla="*/ 6 h 15"/>
                <a:gd name="T68" fmla="*/ 14 w 65"/>
                <a:gd name="T69" fmla="*/ 6 h 15"/>
                <a:gd name="T70" fmla="*/ 14 w 65"/>
                <a:gd name="T71" fmla="*/ 6 h 15"/>
                <a:gd name="T72" fmla="*/ 14 w 65"/>
                <a:gd name="T73" fmla="*/ 7 h 15"/>
                <a:gd name="T74" fmla="*/ 14 w 65"/>
                <a:gd name="T75" fmla="*/ 7 h 15"/>
                <a:gd name="T76" fmla="*/ 13 w 65"/>
                <a:gd name="T77" fmla="*/ 7 h 15"/>
                <a:gd name="T78" fmla="*/ 13 w 65"/>
                <a:gd name="T79" fmla="*/ 7 h 15"/>
                <a:gd name="T80" fmla="*/ 13 w 65"/>
                <a:gd name="T81" fmla="*/ 8 h 15"/>
                <a:gd name="T82" fmla="*/ 13 w 65"/>
                <a:gd name="T83" fmla="*/ 8 h 15"/>
                <a:gd name="T84" fmla="*/ 12 w 65"/>
                <a:gd name="T85" fmla="*/ 7 h 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15">
                  <a:moveTo>
                    <a:pt x="24" y="13"/>
                  </a:moveTo>
                  <a:lnTo>
                    <a:pt x="29" y="13"/>
                  </a:lnTo>
                  <a:lnTo>
                    <a:pt x="34" y="12"/>
                  </a:lnTo>
                  <a:lnTo>
                    <a:pt x="38" y="12"/>
                  </a:lnTo>
                  <a:lnTo>
                    <a:pt x="43" y="12"/>
                  </a:lnTo>
                  <a:lnTo>
                    <a:pt x="47" y="11"/>
                  </a:lnTo>
                  <a:lnTo>
                    <a:pt x="50" y="11"/>
                  </a:lnTo>
                  <a:lnTo>
                    <a:pt x="55" y="10"/>
                  </a:lnTo>
                  <a:lnTo>
                    <a:pt x="59" y="8"/>
                  </a:lnTo>
                  <a:lnTo>
                    <a:pt x="62" y="6"/>
                  </a:lnTo>
                  <a:lnTo>
                    <a:pt x="65" y="2"/>
                  </a:lnTo>
                  <a:lnTo>
                    <a:pt x="59" y="1"/>
                  </a:lnTo>
                  <a:lnTo>
                    <a:pt x="53" y="2"/>
                  </a:lnTo>
                  <a:lnTo>
                    <a:pt x="45" y="3"/>
                  </a:lnTo>
                  <a:lnTo>
                    <a:pt x="38" y="5"/>
                  </a:lnTo>
                  <a:lnTo>
                    <a:pt x="32" y="6"/>
                  </a:lnTo>
                  <a:lnTo>
                    <a:pt x="24" y="7"/>
                  </a:lnTo>
                  <a:lnTo>
                    <a:pt x="17" y="7"/>
                  </a:lnTo>
                  <a:lnTo>
                    <a:pt x="11" y="6"/>
                  </a:lnTo>
                  <a:lnTo>
                    <a:pt x="5" y="3"/>
                  </a:lnTo>
                  <a:lnTo>
                    <a:pt x="0" y="0"/>
                  </a:lnTo>
                  <a:lnTo>
                    <a:pt x="1" y="3"/>
                  </a:lnTo>
                  <a:lnTo>
                    <a:pt x="3" y="7"/>
                  </a:lnTo>
                  <a:lnTo>
                    <a:pt x="6" y="8"/>
                  </a:lnTo>
                  <a:lnTo>
                    <a:pt x="8" y="8"/>
                  </a:lnTo>
                  <a:lnTo>
                    <a:pt x="12" y="8"/>
                  </a:lnTo>
                  <a:lnTo>
                    <a:pt x="16" y="8"/>
                  </a:lnTo>
                  <a:lnTo>
                    <a:pt x="19" y="8"/>
                  </a:lnTo>
                  <a:lnTo>
                    <a:pt x="23" y="8"/>
                  </a:lnTo>
                  <a:lnTo>
                    <a:pt x="27" y="8"/>
                  </a:lnTo>
                  <a:lnTo>
                    <a:pt x="29" y="11"/>
                  </a:lnTo>
                  <a:lnTo>
                    <a:pt x="28" y="12"/>
                  </a:lnTo>
                  <a:lnTo>
                    <a:pt x="27" y="12"/>
                  </a:lnTo>
                  <a:lnTo>
                    <a:pt x="27" y="13"/>
                  </a:lnTo>
                  <a:lnTo>
                    <a:pt x="26" y="13"/>
                  </a:lnTo>
                  <a:lnTo>
                    <a:pt x="26" y="15"/>
                  </a:lnTo>
                  <a:lnTo>
                    <a:pt x="24"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1" name="Freeform 416"/>
            <p:cNvSpPr>
              <a:spLocks/>
            </p:cNvSpPr>
            <p:nvPr/>
          </p:nvSpPr>
          <p:spPr bwMode="auto">
            <a:xfrm>
              <a:off x="2320" y="3031"/>
              <a:ext cx="68" cy="21"/>
            </a:xfrm>
            <a:custGeom>
              <a:avLst/>
              <a:gdLst>
                <a:gd name="T0" fmla="*/ 56 w 136"/>
                <a:gd name="T1" fmla="*/ 6 h 41"/>
                <a:gd name="T2" fmla="*/ 56 w 136"/>
                <a:gd name="T3" fmla="*/ 5 h 41"/>
                <a:gd name="T4" fmla="*/ 55 w 136"/>
                <a:gd name="T5" fmla="*/ 7 h 41"/>
                <a:gd name="T6" fmla="*/ 54 w 136"/>
                <a:gd name="T7" fmla="*/ 8 h 41"/>
                <a:gd name="T8" fmla="*/ 52 w 136"/>
                <a:gd name="T9" fmla="*/ 9 h 41"/>
                <a:gd name="T10" fmla="*/ 50 w 136"/>
                <a:gd name="T11" fmla="*/ 9 h 41"/>
                <a:gd name="T12" fmla="*/ 48 w 136"/>
                <a:gd name="T13" fmla="*/ 9 h 41"/>
                <a:gd name="T14" fmla="*/ 46 w 136"/>
                <a:gd name="T15" fmla="*/ 9 h 41"/>
                <a:gd name="T16" fmla="*/ 44 w 136"/>
                <a:gd name="T17" fmla="*/ 9 h 41"/>
                <a:gd name="T18" fmla="*/ 42 w 136"/>
                <a:gd name="T19" fmla="*/ 10 h 41"/>
                <a:gd name="T20" fmla="*/ 41 w 136"/>
                <a:gd name="T21" fmla="*/ 10 h 41"/>
                <a:gd name="T22" fmla="*/ 40 w 136"/>
                <a:gd name="T23" fmla="*/ 12 h 41"/>
                <a:gd name="T24" fmla="*/ 37 w 136"/>
                <a:gd name="T25" fmla="*/ 9 h 41"/>
                <a:gd name="T26" fmla="*/ 33 w 136"/>
                <a:gd name="T27" fmla="*/ 11 h 41"/>
                <a:gd name="T28" fmla="*/ 30 w 136"/>
                <a:gd name="T29" fmla="*/ 13 h 41"/>
                <a:gd name="T30" fmla="*/ 25 w 136"/>
                <a:gd name="T31" fmla="*/ 13 h 41"/>
                <a:gd name="T32" fmla="*/ 22 w 136"/>
                <a:gd name="T33" fmla="*/ 14 h 41"/>
                <a:gd name="T34" fmla="*/ 17 w 136"/>
                <a:gd name="T35" fmla="*/ 14 h 41"/>
                <a:gd name="T36" fmla="*/ 14 w 136"/>
                <a:gd name="T37" fmla="*/ 15 h 41"/>
                <a:gd name="T38" fmla="*/ 10 w 136"/>
                <a:gd name="T39" fmla="*/ 15 h 41"/>
                <a:gd name="T40" fmla="*/ 6 w 136"/>
                <a:gd name="T41" fmla="*/ 17 h 41"/>
                <a:gd name="T42" fmla="*/ 3 w 136"/>
                <a:gd name="T43" fmla="*/ 18 h 41"/>
                <a:gd name="T44" fmla="*/ 0 w 136"/>
                <a:gd name="T45" fmla="*/ 21 h 41"/>
                <a:gd name="T46" fmla="*/ 45 w 136"/>
                <a:gd name="T47" fmla="*/ 15 h 41"/>
                <a:gd name="T48" fmla="*/ 47 w 136"/>
                <a:gd name="T49" fmla="*/ 15 h 41"/>
                <a:gd name="T50" fmla="*/ 50 w 136"/>
                <a:gd name="T51" fmla="*/ 13 h 41"/>
                <a:gd name="T52" fmla="*/ 53 w 136"/>
                <a:gd name="T53" fmla="*/ 12 h 41"/>
                <a:gd name="T54" fmla="*/ 56 w 136"/>
                <a:gd name="T55" fmla="*/ 11 h 41"/>
                <a:gd name="T56" fmla="*/ 58 w 136"/>
                <a:gd name="T57" fmla="*/ 9 h 41"/>
                <a:gd name="T58" fmla="*/ 61 w 136"/>
                <a:gd name="T59" fmla="*/ 8 h 41"/>
                <a:gd name="T60" fmla="*/ 63 w 136"/>
                <a:gd name="T61" fmla="*/ 7 h 41"/>
                <a:gd name="T62" fmla="*/ 65 w 136"/>
                <a:gd name="T63" fmla="*/ 7 h 41"/>
                <a:gd name="T64" fmla="*/ 67 w 136"/>
                <a:gd name="T65" fmla="*/ 7 h 41"/>
                <a:gd name="T66" fmla="*/ 68 w 136"/>
                <a:gd name="T67" fmla="*/ 8 h 41"/>
                <a:gd name="T68" fmla="*/ 65 w 136"/>
                <a:gd name="T69" fmla="*/ 0 h 41"/>
                <a:gd name="T70" fmla="*/ 56 w 136"/>
                <a:gd name="T71" fmla="*/ 6 h 41"/>
                <a:gd name="T72" fmla="*/ 56 w 136"/>
                <a:gd name="T73" fmla="*/ 6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6" h="41">
                  <a:moveTo>
                    <a:pt x="112" y="11"/>
                  </a:moveTo>
                  <a:lnTo>
                    <a:pt x="112" y="9"/>
                  </a:lnTo>
                  <a:lnTo>
                    <a:pt x="110" y="14"/>
                  </a:lnTo>
                  <a:lnTo>
                    <a:pt x="107" y="16"/>
                  </a:lnTo>
                  <a:lnTo>
                    <a:pt x="104" y="18"/>
                  </a:lnTo>
                  <a:lnTo>
                    <a:pt x="100" y="18"/>
                  </a:lnTo>
                  <a:lnTo>
                    <a:pt x="96" y="18"/>
                  </a:lnTo>
                  <a:lnTo>
                    <a:pt x="91" y="18"/>
                  </a:lnTo>
                  <a:lnTo>
                    <a:pt x="88" y="18"/>
                  </a:lnTo>
                  <a:lnTo>
                    <a:pt x="84" y="19"/>
                  </a:lnTo>
                  <a:lnTo>
                    <a:pt x="81" y="20"/>
                  </a:lnTo>
                  <a:lnTo>
                    <a:pt x="80" y="24"/>
                  </a:lnTo>
                  <a:lnTo>
                    <a:pt x="74" y="18"/>
                  </a:lnTo>
                  <a:lnTo>
                    <a:pt x="66" y="21"/>
                  </a:lnTo>
                  <a:lnTo>
                    <a:pt x="59" y="25"/>
                  </a:lnTo>
                  <a:lnTo>
                    <a:pt x="50" y="26"/>
                  </a:lnTo>
                  <a:lnTo>
                    <a:pt x="43" y="28"/>
                  </a:lnTo>
                  <a:lnTo>
                    <a:pt x="34" y="28"/>
                  </a:lnTo>
                  <a:lnTo>
                    <a:pt x="27" y="29"/>
                  </a:lnTo>
                  <a:lnTo>
                    <a:pt x="19" y="30"/>
                  </a:lnTo>
                  <a:lnTo>
                    <a:pt x="12" y="33"/>
                  </a:lnTo>
                  <a:lnTo>
                    <a:pt x="6" y="36"/>
                  </a:lnTo>
                  <a:lnTo>
                    <a:pt x="0" y="41"/>
                  </a:lnTo>
                  <a:lnTo>
                    <a:pt x="89" y="30"/>
                  </a:lnTo>
                  <a:lnTo>
                    <a:pt x="94" y="29"/>
                  </a:lnTo>
                  <a:lnTo>
                    <a:pt x="100" y="26"/>
                  </a:lnTo>
                  <a:lnTo>
                    <a:pt x="106" y="24"/>
                  </a:lnTo>
                  <a:lnTo>
                    <a:pt x="111" y="21"/>
                  </a:lnTo>
                  <a:lnTo>
                    <a:pt x="116" y="18"/>
                  </a:lnTo>
                  <a:lnTo>
                    <a:pt x="121" y="15"/>
                  </a:lnTo>
                  <a:lnTo>
                    <a:pt x="126" y="13"/>
                  </a:lnTo>
                  <a:lnTo>
                    <a:pt x="130" y="13"/>
                  </a:lnTo>
                  <a:lnTo>
                    <a:pt x="133" y="13"/>
                  </a:lnTo>
                  <a:lnTo>
                    <a:pt x="136" y="15"/>
                  </a:lnTo>
                  <a:lnTo>
                    <a:pt x="130" y="0"/>
                  </a:lnTo>
                  <a:lnTo>
                    <a:pt x="112"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2" name="Freeform 417"/>
            <p:cNvSpPr>
              <a:spLocks/>
            </p:cNvSpPr>
            <p:nvPr/>
          </p:nvSpPr>
          <p:spPr bwMode="auto">
            <a:xfrm>
              <a:off x="2799" y="3039"/>
              <a:ext cx="37" cy="13"/>
            </a:xfrm>
            <a:custGeom>
              <a:avLst/>
              <a:gdLst>
                <a:gd name="T0" fmla="*/ 13 w 75"/>
                <a:gd name="T1" fmla="*/ 9 h 27"/>
                <a:gd name="T2" fmla="*/ 2 w 75"/>
                <a:gd name="T3" fmla="*/ 0 h 27"/>
                <a:gd name="T4" fmla="*/ 0 w 75"/>
                <a:gd name="T5" fmla="*/ 2 h 27"/>
                <a:gd name="T6" fmla="*/ 3 w 75"/>
                <a:gd name="T7" fmla="*/ 4 h 27"/>
                <a:gd name="T8" fmla="*/ 7 w 75"/>
                <a:gd name="T9" fmla="*/ 6 h 27"/>
                <a:gd name="T10" fmla="*/ 11 w 75"/>
                <a:gd name="T11" fmla="*/ 8 h 27"/>
                <a:gd name="T12" fmla="*/ 15 w 75"/>
                <a:gd name="T13" fmla="*/ 10 h 27"/>
                <a:gd name="T14" fmla="*/ 20 w 75"/>
                <a:gd name="T15" fmla="*/ 11 h 27"/>
                <a:gd name="T16" fmla="*/ 24 w 75"/>
                <a:gd name="T17" fmla="*/ 12 h 27"/>
                <a:gd name="T18" fmla="*/ 28 w 75"/>
                <a:gd name="T19" fmla="*/ 13 h 27"/>
                <a:gd name="T20" fmla="*/ 31 w 75"/>
                <a:gd name="T21" fmla="*/ 13 h 27"/>
                <a:gd name="T22" fmla="*/ 35 w 75"/>
                <a:gd name="T23" fmla="*/ 13 h 27"/>
                <a:gd name="T24" fmla="*/ 37 w 75"/>
                <a:gd name="T25" fmla="*/ 13 h 27"/>
                <a:gd name="T26" fmla="*/ 35 w 75"/>
                <a:gd name="T27" fmla="*/ 12 h 27"/>
                <a:gd name="T28" fmla="*/ 31 w 75"/>
                <a:gd name="T29" fmla="*/ 12 h 27"/>
                <a:gd name="T30" fmla="*/ 29 w 75"/>
                <a:gd name="T31" fmla="*/ 10 h 27"/>
                <a:gd name="T32" fmla="*/ 27 w 75"/>
                <a:gd name="T33" fmla="*/ 9 h 27"/>
                <a:gd name="T34" fmla="*/ 24 w 75"/>
                <a:gd name="T35" fmla="*/ 8 h 27"/>
                <a:gd name="T36" fmla="*/ 22 w 75"/>
                <a:gd name="T37" fmla="*/ 7 h 27"/>
                <a:gd name="T38" fmla="*/ 19 w 75"/>
                <a:gd name="T39" fmla="*/ 7 h 27"/>
                <a:gd name="T40" fmla="*/ 17 w 75"/>
                <a:gd name="T41" fmla="*/ 7 h 27"/>
                <a:gd name="T42" fmla="*/ 15 w 75"/>
                <a:gd name="T43" fmla="*/ 7 h 27"/>
                <a:gd name="T44" fmla="*/ 13 w 75"/>
                <a:gd name="T45" fmla="*/ 9 h 27"/>
                <a:gd name="T46" fmla="*/ 13 w 75"/>
                <a:gd name="T47" fmla="*/ 9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5" h="27">
                  <a:moveTo>
                    <a:pt x="26" y="18"/>
                  </a:moveTo>
                  <a:lnTo>
                    <a:pt x="5" y="0"/>
                  </a:lnTo>
                  <a:lnTo>
                    <a:pt x="0" y="5"/>
                  </a:lnTo>
                  <a:lnTo>
                    <a:pt x="6" y="9"/>
                  </a:lnTo>
                  <a:lnTo>
                    <a:pt x="14" y="13"/>
                  </a:lnTo>
                  <a:lnTo>
                    <a:pt x="23" y="16"/>
                  </a:lnTo>
                  <a:lnTo>
                    <a:pt x="31" y="20"/>
                  </a:lnTo>
                  <a:lnTo>
                    <a:pt x="40" y="22"/>
                  </a:lnTo>
                  <a:lnTo>
                    <a:pt x="49" y="25"/>
                  </a:lnTo>
                  <a:lnTo>
                    <a:pt x="57" y="26"/>
                  </a:lnTo>
                  <a:lnTo>
                    <a:pt x="63" y="27"/>
                  </a:lnTo>
                  <a:lnTo>
                    <a:pt x="70" y="27"/>
                  </a:lnTo>
                  <a:lnTo>
                    <a:pt x="75" y="26"/>
                  </a:lnTo>
                  <a:lnTo>
                    <a:pt x="70" y="25"/>
                  </a:lnTo>
                  <a:lnTo>
                    <a:pt x="63" y="24"/>
                  </a:lnTo>
                  <a:lnTo>
                    <a:pt x="59" y="21"/>
                  </a:lnTo>
                  <a:lnTo>
                    <a:pt x="54" y="19"/>
                  </a:lnTo>
                  <a:lnTo>
                    <a:pt x="49" y="16"/>
                  </a:lnTo>
                  <a:lnTo>
                    <a:pt x="44" y="15"/>
                  </a:lnTo>
                  <a:lnTo>
                    <a:pt x="39" y="14"/>
                  </a:lnTo>
                  <a:lnTo>
                    <a:pt x="34" y="14"/>
                  </a:lnTo>
                  <a:lnTo>
                    <a:pt x="30" y="15"/>
                  </a:lnTo>
                  <a:lnTo>
                    <a:pt x="26"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3" name="Freeform 418"/>
            <p:cNvSpPr>
              <a:spLocks/>
            </p:cNvSpPr>
            <p:nvPr/>
          </p:nvSpPr>
          <p:spPr bwMode="auto">
            <a:xfrm>
              <a:off x="2363" y="3048"/>
              <a:ext cx="5" cy="4"/>
            </a:xfrm>
            <a:custGeom>
              <a:avLst/>
              <a:gdLst>
                <a:gd name="T0" fmla="*/ 5 w 10"/>
                <a:gd name="T1" fmla="*/ 4 h 6"/>
                <a:gd name="T2" fmla="*/ 5 w 10"/>
                <a:gd name="T3" fmla="*/ 0 h 6"/>
                <a:gd name="T4" fmla="*/ 0 w 10"/>
                <a:gd name="T5" fmla="*/ 4 h 6"/>
                <a:gd name="T6" fmla="*/ 5 w 10"/>
                <a:gd name="T7" fmla="*/ 4 h 6"/>
                <a:gd name="T8" fmla="*/ 5 w 10"/>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6"/>
                  </a:moveTo>
                  <a:lnTo>
                    <a:pt x="10" y="0"/>
                  </a:lnTo>
                  <a:lnTo>
                    <a:pt x="0" y="6"/>
                  </a:lnTo>
                  <a:lnTo>
                    <a:pt x="10"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2594" name="Freeform 419"/>
            <p:cNvSpPr>
              <a:spLocks/>
            </p:cNvSpPr>
            <p:nvPr/>
          </p:nvSpPr>
          <p:spPr bwMode="auto">
            <a:xfrm>
              <a:off x="2304" y="3050"/>
              <a:ext cx="6" cy="6"/>
            </a:xfrm>
            <a:custGeom>
              <a:avLst/>
              <a:gdLst>
                <a:gd name="T0" fmla="*/ 0 w 12"/>
                <a:gd name="T1" fmla="*/ 0 h 11"/>
                <a:gd name="T2" fmla="*/ 0 w 12"/>
                <a:gd name="T3" fmla="*/ 6 h 11"/>
                <a:gd name="T4" fmla="*/ 6 w 12"/>
                <a:gd name="T5" fmla="*/ 3 h 11"/>
                <a:gd name="T6" fmla="*/ 6 w 12"/>
                <a:gd name="T7" fmla="*/ 2 h 11"/>
                <a:gd name="T8" fmla="*/ 6 w 12"/>
                <a:gd name="T9" fmla="*/ 1 h 11"/>
                <a:gd name="T10" fmla="*/ 5 w 12"/>
                <a:gd name="T11" fmla="*/ 1 h 11"/>
                <a:gd name="T12" fmla="*/ 5 w 12"/>
                <a:gd name="T13" fmla="*/ 0 h 11"/>
                <a:gd name="T14" fmla="*/ 4 w 12"/>
                <a:gd name="T15" fmla="*/ 1 h 11"/>
                <a:gd name="T16" fmla="*/ 3 w 12"/>
                <a:gd name="T17" fmla="*/ 1 h 11"/>
                <a:gd name="T18" fmla="*/ 2 w 12"/>
                <a:gd name="T19" fmla="*/ 1 h 11"/>
                <a:gd name="T20" fmla="*/ 2 w 12"/>
                <a:gd name="T21" fmla="*/ 1 h 11"/>
                <a:gd name="T22" fmla="*/ 1 w 12"/>
                <a:gd name="T23" fmla="*/ 1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0" y="11"/>
                  </a:lnTo>
                  <a:lnTo>
                    <a:pt x="12" y="6"/>
                  </a:lnTo>
                  <a:lnTo>
                    <a:pt x="11" y="3"/>
                  </a:lnTo>
                  <a:lnTo>
                    <a:pt x="11" y="1"/>
                  </a:lnTo>
                  <a:lnTo>
                    <a:pt x="10" y="1"/>
                  </a:lnTo>
                  <a:lnTo>
                    <a:pt x="9" y="0"/>
                  </a:lnTo>
                  <a:lnTo>
                    <a:pt x="8" y="1"/>
                  </a:lnTo>
                  <a:lnTo>
                    <a:pt x="5" y="1"/>
                  </a:lnTo>
                  <a:lnTo>
                    <a:pt x="4" y="1"/>
                  </a:lnTo>
                  <a:lnTo>
                    <a:pt x="3"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2500" name="Text Box 420"/>
          <p:cNvSpPr txBox="1">
            <a:spLocks noChangeArrowheads="1"/>
          </p:cNvSpPr>
          <p:nvPr/>
        </p:nvSpPr>
        <p:spPr bwMode="auto">
          <a:xfrm>
            <a:off x="647700" y="4281488"/>
            <a:ext cx="8001000" cy="1846659"/>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"Now there were seven brothers among us."</a:t>
            </a: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2800" b="1" i="0" u="none" strike="noStrike" kern="1200" cap="none" spc="0" normalizeH="0" baseline="0" noProof="0" dirty="0">
              <a:ln>
                <a:noFill/>
              </a:ln>
              <a:solidFill>
                <a:srgbClr val="FFFFFF"/>
              </a:solidFill>
              <a:effectLst/>
              <a:uLnTx/>
              <a:uFillTx/>
              <a:latin typeface="Arial"/>
              <a:ea typeface="ＭＳ Ｐゴシック" charset="0"/>
              <a:cs typeface="Arial"/>
            </a:endParaRPr>
          </a:p>
        </p:txBody>
      </p:sp>
      <p:sp>
        <p:nvSpPr>
          <p:cNvPr id="942501" name="Text Box 421"/>
          <p:cNvSpPr txBox="1">
            <a:spLocks noChangeArrowheads="1"/>
          </p:cNvSpPr>
          <p:nvPr/>
        </p:nvSpPr>
        <p:spPr bwMode="auto">
          <a:xfrm>
            <a:off x="4648200" y="6248400"/>
            <a:ext cx="4419600" cy="523220"/>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a:ea typeface="ＭＳ Ｐゴシック" charset="0"/>
                <a:cs typeface="Arial"/>
              </a:rPr>
              <a:t>Matthew 22:25 (NIV)</a:t>
            </a: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Tree>
    <p:extLst>
      <p:ext uri="{BB962C8B-B14F-4D97-AF65-F5344CB8AC3E}">
        <p14:creationId xmlns:p14="http://schemas.microsoft.com/office/powerpoint/2010/main" val="1993794304"/>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2"/>
          <p:cNvSpPr>
            <a:spLocks noChangeArrowheads="1"/>
          </p:cNvSpPr>
          <p:nvPr/>
        </p:nvSpPr>
        <p:spPr bwMode="auto">
          <a:xfrm>
            <a:off x="-38100" y="9525"/>
            <a:ext cx="9144000" cy="6858000"/>
          </a:xfrm>
          <a:prstGeom prst="rect">
            <a:avLst/>
          </a:prstGeom>
          <a:gradFill rotWithShape="0">
            <a:gsLst>
              <a:gs pos="0">
                <a:srgbClr val="00FF00"/>
              </a:gs>
              <a:gs pos="100000">
                <a:srgbClr val="008000"/>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3314" name="Picture 3" descr="M:\IMAGES\CELEBHOL\CELEBRTN\MARRIAGE\CCMPR003.WMF"/>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905000" y="546100"/>
            <a:ext cx="1016000" cy="3644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3315" name="Group 4"/>
          <p:cNvGrpSpPr>
            <a:grpSpLocks/>
          </p:cNvGrpSpPr>
          <p:nvPr/>
        </p:nvGrpSpPr>
        <p:grpSpPr bwMode="auto">
          <a:xfrm>
            <a:off x="533400" y="533400"/>
            <a:ext cx="1249363" cy="3808413"/>
            <a:chOff x="1830" y="1009"/>
            <a:chExt cx="787" cy="2399"/>
          </a:xfrm>
        </p:grpSpPr>
        <p:sp>
          <p:nvSpPr>
            <p:cNvPr id="13619" name="Freeform 5"/>
            <p:cNvSpPr>
              <a:spLocks/>
            </p:cNvSpPr>
            <p:nvPr/>
          </p:nvSpPr>
          <p:spPr bwMode="auto">
            <a:xfrm>
              <a:off x="2184" y="1012"/>
              <a:ext cx="2" cy="2"/>
            </a:xfrm>
            <a:custGeom>
              <a:avLst/>
              <a:gdLst>
                <a:gd name="T0" fmla="*/ 2 w 3"/>
                <a:gd name="T1" fmla="*/ 0 h 2"/>
                <a:gd name="T2" fmla="*/ 2 w 3"/>
                <a:gd name="T3" fmla="*/ 0 h 2"/>
                <a:gd name="T4" fmla="*/ 2 w 3"/>
                <a:gd name="T5" fmla="*/ 0 h 2"/>
                <a:gd name="T6" fmla="*/ 2 w 3"/>
                <a:gd name="T7" fmla="*/ 0 h 2"/>
                <a:gd name="T8" fmla="*/ 1 w 3"/>
                <a:gd name="T9" fmla="*/ 0 h 2"/>
                <a:gd name="T10" fmla="*/ 1 w 3"/>
                <a:gd name="T11" fmla="*/ 0 h 2"/>
                <a:gd name="T12" fmla="*/ 1 w 3"/>
                <a:gd name="T13" fmla="*/ 0 h 2"/>
                <a:gd name="T14" fmla="*/ 1 w 3"/>
                <a:gd name="T15" fmla="*/ 1 h 2"/>
                <a:gd name="T16" fmla="*/ 1 w 3"/>
                <a:gd name="T17" fmla="*/ 1 h 2"/>
                <a:gd name="T18" fmla="*/ 0 w 3"/>
                <a:gd name="T19" fmla="*/ 1 h 2"/>
                <a:gd name="T20" fmla="*/ 0 w 3"/>
                <a:gd name="T21" fmla="*/ 1 h 2"/>
                <a:gd name="T22" fmla="*/ 0 w 3"/>
                <a:gd name="T23" fmla="*/ 1 h 2"/>
                <a:gd name="T24" fmla="*/ 1 w 3"/>
                <a:gd name="T25" fmla="*/ 2 h 2"/>
                <a:gd name="T26" fmla="*/ 2 w 3"/>
                <a:gd name="T27" fmla="*/ 0 h 2"/>
                <a:gd name="T28" fmla="*/ 2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0"/>
                  </a:lnTo>
                  <a:lnTo>
                    <a:pt x="2" y="0"/>
                  </a:lnTo>
                  <a:lnTo>
                    <a:pt x="2" y="1"/>
                  </a:lnTo>
                  <a:lnTo>
                    <a:pt x="0" y="1"/>
                  </a:lnTo>
                  <a:lnTo>
                    <a:pt x="2" y="2"/>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0" name="Freeform 6"/>
            <p:cNvSpPr>
              <a:spLocks/>
            </p:cNvSpPr>
            <p:nvPr/>
          </p:nvSpPr>
          <p:spPr bwMode="auto">
            <a:xfrm>
              <a:off x="2186" y="1012"/>
              <a:ext cx="1"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1 w 2"/>
                <a:gd name="T25" fmla="*/ 0 h 1"/>
                <a:gd name="T26" fmla="*/ 1 w 2"/>
                <a:gd name="T27" fmla="*/ 0 h 1"/>
                <a:gd name="T28" fmla="*/ 0 w 2"/>
                <a:gd name="T29" fmla="*/ 0 h 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
                  <a:moveTo>
                    <a:pt x="0" y="0"/>
                  </a:moveTo>
                  <a:lnTo>
                    <a:pt x="2" y="0"/>
                  </a:lnTo>
                  <a:lnTo>
                    <a:pt x="0"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1" name="Freeform 7"/>
            <p:cNvSpPr>
              <a:spLocks noEditPoints="1"/>
            </p:cNvSpPr>
            <p:nvPr/>
          </p:nvSpPr>
          <p:spPr bwMode="auto">
            <a:xfrm>
              <a:off x="1830" y="1009"/>
              <a:ext cx="770" cy="2342"/>
            </a:xfrm>
            <a:custGeom>
              <a:avLst/>
              <a:gdLst>
                <a:gd name="T0" fmla="*/ 768 w 1539"/>
                <a:gd name="T1" fmla="*/ 902 h 4682"/>
                <a:gd name="T2" fmla="*/ 613 w 1539"/>
                <a:gd name="T3" fmla="*/ 1007 h 4682"/>
                <a:gd name="T4" fmla="*/ 610 w 1539"/>
                <a:gd name="T5" fmla="*/ 597 h 4682"/>
                <a:gd name="T6" fmla="*/ 738 w 1539"/>
                <a:gd name="T7" fmla="*/ 586 h 4682"/>
                <a:gd name="T8" fmla="*/ 468 w 1539"/>
                <a:gd name="T9" fmla="*/ 278 h 4682"/>
                <a:gd name="T10" fmla="*/ 400 w 1539"/>
                <a:gd name="T11" fmla="*/ 15 h 4682"/>
                <a:gd name="T12" fmla="*/ 253 w 1539"/>
                <a:gd name="T13" fmla="*/ 57 h 4682"/>
                <a:gd name="T14" fmla="*/ 100 w 1539"/>
                <a:gd name="T15" fmla="*/ 409 h 4682"/>
                <a:gd name="T16" fmla="*/ 27 w 1539"/>
                <a:gd name="T17" fmla="*/ 909 h 4682"/>
                <a:gd name="T18" fmla="*/ 195 w 1539"/>
                <a:gd name="T19" fmla="*/ 2209 h 4682"/>
                <a:gd name="T20" fmla="*/ 194 w 1539"/>
                <a:gd name="T21" fmla="*/ 2335 h 4682"/>
                <a:gd name="T22" fmla="*/ 340 w 1539"/>
                <a:gd name="T23" fmla="*/ 2070 h 4682"/>
                <a:gd name="T24" fmla="*/ 624 w 1539"/>
                <a:gd name="T25" fmla="*/ 1345 h 4682"/>
                <a:gd name="T26" fmla="*/ 615 w 1539"/>
                <a:gd name="T27" fmla="*/ 1171 h 4682"/>
                <a:gd name="T28" fmla="*/ 474 w 1539"/>
                <a:gd name="T29" fmla="*/ 444 h 4682"/>
                <a:gd name="T30" fmla="*/ 466 w 1539"/>
                <a:gd name="T31" fmla="*/ 457 h 4682"/>
                <a:gd name="T32" fmla="*/ 448 w 1539"/>
                <a:gd name="T33" fmla="*/ 453 h 4682"/>
                <a:gd name="T34" fmla="*/ 434 w 1539"/>
                <a:gd name="T35" fmla="*/ 450 h 4682"/>
                <a:gd name="T36" fmla="*/ 471 w 1539"/>
                <a:gd name="T37" fmla="*/ 574 h 4682"/>
                <a:gd name="T38" fmla="*/ 496 w 1539"/>
                <a:gd name="T39" fmla="*/ 321 h 4682"/>
                <a:gd name="T40" fmla="*/ 459 w 1539"/>
                <a:gd name="T41" fmla="*/ 475 h 4682"/>
                <a:gd name="T42" fmla="*/ 434 w 1539"/>
                <a:gd name="T43" fmla="*/ 53 h 4682"/>
                <a:gd name="T44" fmla="*/ 428 w 1539"/>
                <a:gd name="T45" fmla="*/ 37 h 4682"/>
                <a:gd name="T46" fmla="*/ 443 w 1539"/>
                <a:gd name="T47" fmla="*/ 83 h 4682"/>
                <a:gd name="T48" fmla="*/ 404 w 1539"/>
                <a:gd name="T49" fmla="*/ 29 h 4682"/>
                <a:gd name="T50" fmla="*/ 264 w 1539"/>
                <a:gd name="T51" fmla="*/ 205 h 4682"/>
                <a:gd name="T52" fmla="*/ 330 w 1539"/>
                <a:gd name="T53" fmla="*/ 110 h 4682"/>
                <a:gd name="T54" fmla="*/ 387 w 1539"/>
                <a:gd name="T55" fmla="*/ 73 h 4682"/>
                <a:gd name="T56" fmla="*/ 413 w 1539"/>
                <a:gd name="T57" fmla="*/ 66 h 4682"/>
                <a:gd name="T58" fmla="*/ 442 w 1539"/>
                <a:gd name="T59" fmla="*/ 181 h 4682"/>
                <a:gd name="T60" fmla="*/ 458 w 1539"/>
                <a:gd name="T61" fmla="*/ 189 h 4682"/>
                <a:gd name="T62" fmla="*/ 449 w 1539"/>
                <a:gd name="T63" fmla="*/ 163 h 4682"/>
                <a:gd name="T64" fmla="*/ 453 w 1539"/>
                <a:gd name="T65" fmla="*/ 278 h 4682"/>
                <a:gd name="T66" fmla="*/ 440 w 1539"/>
                <a:gd name="T67" fmla="*/ 276 h 4682"/>
                <a:gd name="T68" fmla="*/ 349 w 1539"/>
                <a:gd name="T69" fmla="*/ 341 h 4682"/>
                <a:gd name="T70" fmla="*/ 334 w 1539"/>
                <a:gd name="T71" fmla="*/ 355 h 4682"/>
                <a:gd name="T72" fmla="*/ 325 w 1539"/>
                <a:gd name="T73" fmla="*/ 413 h 4682"/>
                <a:gd name="T74" fmla="*/ 385 w 1539"/>
                <a:gd name="T75" fmla="*/ 575 h 4682"/>
                <a:gd name="T76" fmla="*/ 312 w 1539"/>
                <a:gd name="T77" fmla="*/ 481 h 4682"/>
                <a:gd name="T78" fmla="*/ 324 w 1539"/>
                <a:gd name="T79" fmla="*/ 774 h 4682"/>
                <a:gd name="T80" fmla="*/ 168 w 1539"/>
                <a:gd name="T81" fmla="*/ 2313 h 4682"/>
                <a:gd name="T82" fmla="*/ 256 w 1539"/>
                <a:gd name="T83" fmla="*/ 2303 h 4682"/>
                <a:gd name="T84" fmla="*/ 83 w 1539"/>
                <a:gd name="T85" fmla="*/ 940 h 4682"/>
                <a:gd name="T86" fmla="*/ 105 w 1539"/>
                <a:gd name="T87" fmla="*/ 429 h 4682"/>
                <a:gd name="T88" fmla="*/ 242 w 1539"/>
                <a:gd name="T89" fmla="*/ 559 h 4682"/>
                <a:gd name="T90" fmla="*/ 224 w 1539"/>
                <a:gd name="T91" fmla="*/ 1209 h 4682"/>
                <a:gd name="T92" fmla="*/ 356 w 1539"/>
                <a:gd name="T93" fmla="*/ 1246 h 4682"/>
                <a:gd name="T94" fmla="*/ 342 w 1539"/>
                <a:gd name="T95" fmla="*/ 876 h 4682"/>
                <a:gd name="T96" fmla="*/ 433 w 1539"/>
                <a:gd name="T97" fmla="*/ 765 h 4682"/>
                <a:gd name="T98" fmla="*/ 547 w 1539"/>
                <a:gd name="T99" fmla="*/ 537 h 4682"/>
                <a:gd name="T100" fmla="*/ 491 w 1539"/>
                <a:gd name="T101" fmla="*/ 573 h 4682"/>
                <a:gd name="T102" fmla="*/ 492 w 1539"/>
                <a:gd name="T103" fmla="*/ 535 h 4682"/>
                <a:gd name="T104" fmla="*/ 596 w 1539"/>
                <a:gd name="T105" fmla="*/ 699 h 4682"/>
                <a:gd name="T106" fmla="*/ 535 w 1539"/>
                <a:gd name="T107" fmla="*/ 999 h 4682"/>
                <a:gd name="T108" fmla="*/ 566 w 1539"/>
                <a:gd name="T109" fmla="*/ 1283 h 4682"/>
                <a:gd name="T110" fmla="*/ 547 w 1539"/>
                <a:gd name="T111" fmla="*/ 544 h 4682"/>
                <a:gd name="T112" fmla="*/ 547 w 1539"/>
                <a:gd name="T113" fmla="*/ 545 h 4682"/>
                <a:gd name="T114" fmla="*/ 577 w 1539"/>
                <a:gd name="T115" fmla="*/ 985 h 4682"/>
                <a:gd name="T116" fmla="*/ 599 w 1539"/>
                <a:gd name="T117" fmla="*/ 1317 h 4682"/>
                <a:gd name="T118" fmla="*/ 693 w 1539"/>
                <a:gd name="T119" fmla="*/ 1226 h 4682"/>
                <a:gd name="T120" fmla="*/ 658 w 1539"/>
                <a:gd name="T121" fmla="*/ 1314 h 4682"/>
                <a:gd name="T122" fmla="*/ 621 w 1539"/>
                <a:gd name="T123" fmla="*/ 1275 h 4682"/>
                <a:gd name="T124" fmla="*/ 613 w 1539"/>
                <a:gd name="T125" fmla="*/ 1312 h 46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539" h="4682">
                  <a:moveTo>
                    <a:pt x="1274" y="2702"/>
                  </a:moveTo>
                  <a:lnTo>
                    <a:pt x="1280" y="2698"/>
                  </a:lnTo>
                  <a:lnTo>
                    <a:pt x="1286" y="2694"/>
                  </a:lnTo>
                  <a:lnTo>
                    <a:pt x="1293" y="2689"/>
                  </a:lnTo>
                  <a:lnTo>
                    <a:pt x="1300" y="2686"/>
                  </a:lnTo>
                  <a:lnTo>
                    <a:pt x="1307" y="2682"/>
                  </a:lnTo>
                  <a:lnTo>
                    <a:pt x="1315" y="2679"/>
                  </a:lnTo>
                  <a:lnTo>
                    <a:pt x="1322" y="2676"/>
                  </a:lnTo>
                  <a:lnTo>
                    <a:pt x="1329" y="2674"/>
                  </a:lnTo>
                  <a:lnTo>
                    <a:pt x="1336" y="2671"/>
                  </a:lnTo>
                  <a:lnTo>
                    <a:pt x="1343" y="2668"/>
                  </a:lnTo>
                  <a:lnTo>
                    <a:pt x="1368" y="2659"/>
                  </a:lnTo>
                  <a:lnTo>
                    <a:pt x="1383" y="2645"/>
                  </a:lnTo>
                  <a:lnTo>
                    <a:pt x="1393" y="2628"/>
                  </a:lnTo>
                  <a:lnTo>
                    <a:pt x="1398" y="2606"/>
                  </a:lnTo>
                  <a:lnTo>
                    <a:pt x="1398" y="2582"/>
                  </a:lnTo>
                  <a:lnTo>
                    <a:pt x="1396" y="2557"/>
                  </a:lnTo>
                  <a:lnTo>
                    <a:pt x="1395" y="2532"/>
                  </a:lnTo>
                  <a:lnTo>
                    <a:pt x="1393" y="2506"/>
                  </a:lnTo>
                  <a:lnTo>
                    <a:pt x="1393" y="2482"/>
                  </a:lnTo>
                  <a:lnTo>
                    <a:pt x="1399" y="2459"/>
                  </a:lnTo>
                  <a:lnTo>
                    <a:pt x="1405" y="2447"/>
                  </a:lnTo>
                  <a:lnTo>
                    <a:pt x="1395" y="2444"/>
                  </a:lnTo>
                  <a:lnTo>
                    <a:pt x="1395" y="2439"/>
                  </a:lnTo>
                  <a:lnTo>
                    <a:pt x="1396" y="2434"/>
                  </a:lnTo>
                  <a:lnTo>
                    <a:pt x="1398" y="2430"/>
                  </a:lnTo>
                  <a:lnTo>
                    <a:pt x="1399" y="2426"/>
                  </a:lnTo>
                  <a:lnTo>
                    <a:pt x="1402" y="2421"/>
                  </a:lnTo>
                  <a:lnTo>
                    <a:pt x="1403" y="2417"/>
                  </a:lnTo>
                  <a:lnTo>
                    <a:pt x="1406" y="2413"/>
                  </a:lnTo>
                  <a:lnTo>
                    <a:pt x="1408" y="2408"/>
                  </a:lnTo>
                  <a:lnTo>
                    <a:pt x="1411" y="2404"/>
                  </a:lnTo>
                  <a:lnTo>
                    <a:pt x="1412" y="2400"/>
                  </a:lnTo>
                  <a:lnTo>
                    <a:pt x="1419" y="2407"/>
                  </a:lnTo>
                  <a:lnTo>
                    <a:pt x="1421" y="2403"/>
                  </a:lnTo>
                  <a:lnTo>
                    <a:pt x="1423" y="2397"/>
                  </a:lnTo>
                  <a:lnTo>
                    <a:pt x="1426" y="2393"/>
                  </a:lnTo>
                  <a:lnTo>
                    <a:pt x="1429" y="2388"/>
                  </a:lnTo>
                  <a:lnTo>
                    <a:pt x="1432" y="2386"/>
                  </a:lnTo>
                  <a:lnTo>
                    <a:pt x="1435" y="2381"/>
                  </a:lnTo>
                  <a:lnTo>
                    <a:pt x="1439" y="2377"/>
                  </a:lnTo>
                  <a:lnTo>
                    <a:pt x="1443" y="2374"/>
                  </a:lnTo>
                  <a:lnTo>
                    <a:pt x="1448" y="2371"/>
                  </a:lnTo>
                  <a:lnTo>
                    <a:pt x="1454" y="2368"/>
                  </a:lnTo>
                  <a:lnTo>
                    <a:pt x="1471" y="2294"/>
                  </a:lnTo>
                  <a:lnTo>
                    <a:pt x="1486" y="2216"/>
                  </a:lnTo>
                  <a:lnTo>
                    <a:pt x="1501" y="2138"/>
                  </a:lnTo>
                  <a:lnTo>
                    <a:pt x="1512" y="2056"/>
                  </a:lnTo>
                  <a:lnTo>
                    <a:pt x="1522" y="1973"/>
                  </a:lnTo>
                  <a:lnTo>
                    <a:pt x="1529" y="1890"/>
                  </a:lnTo>
                  <a:lnTo>
                    <a:pt x="1535" y="1804"/>
                  </a:lnTo>
                  <a:lnTo>
                    <a:pt x="1538" y="1718"/>
                  </a:lnTo>
                  <a:lnTo>
                    <a:pt x="1539" y="1632"/>
                  </a:lnTo>
                  <a:lnTo>
                    <a:pt x="1538" y="1544"/>
                  </a:lnTo>
                  <a:lnTo>
                    <a:pt x="1512" y="1560"/>
                  </a:lnTo>
                  <a:lnTo>
                    <a:pt x="1512" y="1575"/>
                  </a:lnTo>
                  <a:lnTo>
                    <a:pt x="1511" y="1587"/>
                  </a:lnTo>
                  <a:lnTo>
                    <a:pt x="1511" y="1600"/>
                  </a:lnTo>
                  <a:lnTo>
                    <a:pt x="1511" y="1615"/>
                  </a:lnTo>
                  <a:lnTo>
                    <a:pt x="1509" y="1628"/>
                  </a:lnTo>
                  <a:lnTo>
                    <a:pt x="1509" y="1642"/>
                  </a:lnTo>
                  <a:lnTo>
                    <a:pt x="1508" y="1655"/>
                  </a:lnTo>
                  <a:lnTo>
                    <a:pt x="1508" y="1668"/>
                  </a:lnTo>
                  <a:lnTo>
                    <a:pt x="1507" y="1682"/>
                  </a:lnTo>
                  <a:lnTo>
                    <a:pt x="1505" y="1695"/>
                  </a:lnTo>
                  <a:lnTo>
                    <a:pt x="1504" y="1761"/>
                  </a:lnTo>
                  <a:lnTo>
                    <a:pt x="1501" y="1827"/>
                  </a:lnTo>
                  <a:lnTo>
                    <a:pt x="1496" y="1894"/>
                  </a:lnTo>
                  <a:lnTo>
                    <a:pt x="1489" y="1960"/>
                  </a:lnTo>
                  <a:lnTo>
                    <a:pt x="1482" y="2026"/>
                  </a:lnTo>
                  <a:lnTo>
                    <a:pt x="1474" y="2092"/>
                  </a:lnTo>
                  <a:lnTo>
                    <a:pt x="1462" y="2156"/>
                  </a:lnTo>
                  <a:lnTo>
                    <a:pt x="1452" y="2222"/>
                  </a:lnTo>
                  <a:lnTo>
                    <a:pt x="1441" y="2287"/>
                  </a:lnTo>
                  <a:lnTo>
                    <a:pt x="1429" y="2351"/>
                  </a:lnTo>
                  <a:lnTo>
                    <a:pt x="1411" y="2343"/>
                  </a:lnTo>
                  <a:lnTo>
                    <a:pt x="1391" y="2337"/>
                  </a:lnTo>
                  <a:lnTo>
                    <a:pt x="1370" y="2333"/>
                  </a:lnTo>
                  <a:lnTo>
                    <a:pt x="1350" y="2328"/>
                  </a:lnTo>
                  <a:lnTo>
                    <a:pt x="1329" y="2325"/>
                  </a:lnTo>
                  <a:lnTo>
                    <a:pt x="1307" y="2322"/>
                  </a:lnTo>
                  <a:lnTo>
                    <a:pt x="1287" y="2320"/>
                  </a:lnTo>
                  <a:lnTo>
                    <a:pt x="1267" y="2317"/>
                  </a:lnTo>
                  <a:lnTo>
                    <a:pt x="1249" y="2314"/>
                  </a:lnTo>
                  <a:lnTo>
                    <a:pt x="1230" y="2310"/>
                  </a:lnTo>
                  <a:lnTo>
                    <a:pt x="1233" y="2251"/>
                  </a:lnTo>
                  <a:lnTo>
                    <a:pt x="1236" y="2192"/>
                  </a:lnTo>
                  <a:lnTo>
                    <a:pt x="1239" y="2132"/>
                  </a:lnTo>
                  <a:lnTo>
                    <a:pt x="1243" y="2073"/>
                  </a:lnTo>
                  <a:lnTo>
                    <a:pt x="1246" y="2013"/>
                  </a:lnTo>
                  <a:lnTo>
                    <a:pt x="1249" y="1954"/>
                  </a:lnTo>
                  <a:lnTo>
                    <a:pt x="1252" y="1894"/>
                  </a:lnTo>
                  <a:lnTo>
                    <a:pt x="1253" y="1835"/>
                  </a:lnTo>
                  <a:lnTo>
                    <a:pt x="1254" y="1777"/>
                  </a:lnTo>
                  <a:lnTo>
                    <a:pt x="1254" y="1716"/>
                  </a:lnTo>
                  <a:lnTo>
                    <a:pt x="1233" y="1729"/>
                  </a:lnTo>
                  <a:lnTo>
                    <a:pt x="1233" y="1777"/>
                  </a:lnTo>
                  <a:lnTo>
                    <a:pt x="1233" y="1824"/>
                  </a:lnTo>
                  <a:lnTo>
                    <a:pt x="1233" y="1871"/>
                  </a:lnTo>
                  <a:lnTo>
                    <a:pt x="1230" y="1918"/>
                  </a:lnTo>
                  <a:lnTo>
                    <a:pt x="1229" y="1966"/>
                  </a:lnTo>
                  <a:lnTo>
                    <a:pt x="1226" y="2013"/>
                  </a:lnTo>
                  <a:lnTo>
                    <a:pt x="1223" y="2060"/>
                  </a:lnTo>
                  <a:lnTo>
                    <a:pt x="1219" y="2108"/>
                  </a:lnTo>
                  <a:lnTo>
                    <a:pt x="1214" y="2155"/>
                  </a:lnTo>
                  <a:lnTo>
                    <a:pt x="1210" y="2204"/>
                  </a:lnTo>
                  <a:lnTo>
                    <a:pt x="1213" y="2159"/>
                  </a:lnTo>
                  <a:lnTo>
                    <a:pt x="1211" y="2115"/>
                  </a:lnTo>
                  <a:lnTo>
                    <a:pt x="1207" y="2069"/>
                  </a:lnTo>
                  <a:lnTo>
                    <a:pt x="1203" y="2022"/>
                  </a:lnTo>
                  <a:lnTo>
                    <a:pt x="1197" y="1976"/>
                  </a:lnTo>
                  <a:lnTo>
                    <a:pt x="1191" y="1928"/>
                  </a:lnTo>
                  <a:lnTo>
                    <a:pt x="1187" y="1881"/>
                  </a:lnTo>
                  <a:lnTo>
                    <a:pt x="1187" y="1834"/>
                  </a:lnTo>
                  <a:lnTo>
                    <a:pt x="1189" y="1787"/>
                  </a:lnTo>
                  <a:lnTo>
                    <a:pt x="1196" y="1739"/>
                  </a:lnTo>
                  <a:lnTo>
                    <a:pt x="1199" y="1739"/>
                  </a:lnTo>
                  <a:lnTo>
                    <a:pt x="1223" y="1575"/>
                  </a:lnTo>
                  <a:lnTo>
                    <a:pt x="1224" y="1590"/>
                  </a:lnTo>
                  <a:lnTo>
                    <a:pt x="1226" y="1606"/>
                  </a:lnTo>
                  <a:lnTo>
                    <a:pt x="1227" y="1622"/>
                  </a:lnTo>
                  <a:lnTo>
                    <a:pt x="1229" y="1636"/>
                  </a:lnTo>
                  <a:lnTo>
                    <a:pt x="1229" y="1652"/>
                  </a:lnTo>
                  <a:lnTo>
                    <a:pt x="1230" y="1668"/>
                  </a:lnTo>
                  <a:lnTo>
                    <a:pt x="1232" y="1683"/>
                  </a:lnTo>
                  <a:lnTo>
                    <a:pt x="1232" y="1699"/>
                  </a:lnTo>
                  <a:lnTo>
                    <a:pt x="1232" y="1714"/>
                  </a:lnTo>
                  <a:lnTo>
                    <a:pt x="1233" y="1729"/>
                  </a:lnTo>
                  <a:lnTo>
                    <a:pt x="1254" y="1716"/>
                  </a:lnTo>
                  <a:lnTo>
                    <a:pt x="1254" y="1679"/>
                  </a:lnTo>
                  <a:lnTo>
                    <a:pt x="1253" y="1640"/>
                  </a:lnTo>
                  <a:lnTo>
                    <a:pt x="1252" y="1603"/>
                  </a:lnTo>
                  <a:lnTo>
                    <a:pt x="1250" y="1566"/>
                  </a:lnTo>
                  <a:lnTo>
                    <a:pt x="1249" y="1527"/>
                  </a:lnTo>
                  <a:lnTo>
                    <a:pt x="1246" y="1490"/>
                  </a:lnTo>
                  <a:lnTo>
                    <a:pt x="1242" y="1453"/>
                  </a:lnTo>
                  <a:lnTo>
                    <a:pt x="1237" y="1416"/>
                  </a:lnTo>
                  <a:lnTo>
                    <a:pt x="1233" y="1378"/>
                  </a:lnTo>
                  <a:lnTo>
                    <a:pt x="1227" y="1341"/>
                  </a:lnTo>
                  <a:lnTo>
                    <a:pt x="1226" y="1332"/>
                  </a:lnTo>
                  <a:lnTo>
                    <a:pt x="1226" y="1322"/>
                  </a:lnTo>
                  <a:lnTo>
                    <a:pt x="1224" y="1312"/>
                  </a:lnTo>
                  <a:lnTo>
                    <a:pt x="1223" y="1304"/>
                  </a:lnTo>
                  <a:lnTo>
                    <a:pt x="1222" y="1294"/>
                  </a:lnTo>
                  <a:lnTo>
                    <a:pt x="1220" y="1284"/>
                  </a:lnTo>
                  <a:lnTo>
                    <a:pt x="1220" y="1274"/>
                  </a:lnTo>
                  <a:lnTo>
                    <a:pt x="1220" y="1264"/>
                  </a:lnTo>
                  <a:lnTo>
                    <a:pt x="1220" y="1254"/>
                  </a:lnTo>
                  <a:lnTo>
                    <a:pt x="1223" y="1244"/>
                  </a:lnTo>
                  <a:lnTo>
                    <a:pt x="1220" y="1231"/>
                  </a:lnTo>
                  <a:lnTo>
                    <a:pt x="1220" y="1218"/>
                  </a:lnTo>
                  <a:lnTo>
                    <a:pt x="1220" y="1205"/>
                  </a:lnTo>
                  <a:lnTo>
                    <a:pt x="1220" y="1193"/>
                  </a:lnTo>
                  <a:lnTo>
                    <a:pt x="1222" y="1181"/>
                  </a:lnTo>
                  <a:lnTo>
                    <a:pt x="1224" y="1169"/>
                  </a:lnTo>
                  <a:lnTo>
                    <a:pt x="1226" y="1156"/>
                  </a:lnTo>
                  <a:lnTo>
                    <a:pt x="1229" y="1145"/>
                  </a:lnTo>
                  <a:lnTo>
                    <a:pt x="1232" y="1132"/>
                  </a:lnTo>
                  <a:lnTo>
                    <a:pt x="1233" y="1117"/>
                  </a:lnTo>
                  <a:lnTo>
                    <a:pt x="1239" y="1082"/>
                  </a:lnTo>
                  <a:lnTo>
                    <a:pt x="1246" y="1047"/>
                  </a:lnTo>
                  <a:lnTo>
                    <a:pt x="1253" y="1013"/>
                  </a:lnTo>
                  <a:lnTo>
                    <a:pt x="1263" y="978"/>
                  </a:lnTo>
                  <a:lnTo>
                    <a:pt x="1273" y="946"/>
                  </a:lnTo>
                  <a:lnTo>
                    <a:pt x="1286" y="913"/>
                  </a:lnTo>
                  <a:lnTo>
                    <a:pt x="1300" y="881"/>
                  </a:lnTo>
                  <a:lnTo>
                    <a:pt x="1317" y="850"/>
                  </a:lnTo>
                  <a:lnTo>
                    <a:pt x="1336" y="819"/>
                  </a:lnTo>
                  <a:lnTo>
                    <a:pt x="1358" y="791"/>
                  </a:lnTo>
                  <a:lnTo>
                    <a:pt x="1359" y="792"/>
                  </a:lnTo>
                  <a:lnTo>
                    <a:pt x="1362" y="794"/>
                  </a:lnTo>
                  <a:lnTo>
                    <a:pt x="1363" y="794"/>
                  </a:lnTo>
                  <a:lnTo>
                    <a:pt x="1366" y="794"/>
                  </a:lnTo>
                  <a:lnTo>
                    <a:pt x="1369" y="794"/>
                  </a:lnTo>
                  <a:lnTo>
                    <a:pt x="1370" y="794"/>
                  </a:lnTo>
                  <a:lnTo>
                    <a:pt x="1373" y="794"/>
                  </a:lnTo>
                  <a:lnTo>
                    <a:pt x="1376" y="794"/>
                  </a:lnTo>
                  <a:lnTo>
                    <a:pt x="1379" y="794"/>
                  </a:lnTo>
                  <a:lnTo>
                    <a:pt x="1382" y="794"/>
                  </a:lnTo>
                  <a:lnTo>
                    <a:pt x="1382" y="784"/>
                  </a:lnTo>
                  <a:lnTo>
                    <a:pt x="1388" y="786"/>
                  </a:lnTo>
                  <a:lnTo>
                    <a:pt x="1393" y="789"/>
                  </a:lnTo>
                  <a:lnTo>
                    <a:pt x="1398" y="794"/>
                  </a:lnTo>
                  <a:lnTo>
                    <a:pt x="1401" y="799"/>
                  </a:lnTo>
                  <a:lnTo>
                    <a:pt x="1402" y="807"/>
                  </a:lnTo>
                  <a:lnTo>
                    <a:pt x="1403" y="812"/>
                  </a:lnTo>
                  <a:lnTo>
                    <a:pt x="1405" y="819"/>
                  </a:lnTo>
                  <a:lnTo>
                    <a:pt x="1408" y="825"/>
                  </a:lnTo>
                  <a:lnTo>
                    <a:pt x="1409" y="832"/>
                  </a:lnTo>
                  <a:lnTo>
                    <a:pt x="1412" y="838"/>
                  </a:lnTo>
                  <a:lnTo>
                    <a:pt x="1412" y="847"/>
                  </a:lnTo>
                  <a:lnTo>
                    <a:pt x="1412" y="855"/>
                  </a:lnTo>
                  <a:lnTo>
                    <a:pt x="1412" y="865"/>
                  </a:lnTo>
                  <a:lnTo>
                    <a:pt x="1412" y="874"/>
                  </a:lnTo>
                  <a:lnTo>
                    <a:pt x="1412" y="884"/>
                  </a:lnTo>
                  <a:lnTo>
                    <a:pt x="1412" y="893"/>
                  </a:lnTo>
                  <a:lnTo>
                    <a:pt x="1413" y="900"/>
                  </a:lnTo>
                  <a:lnTo>
                    <a:pt x="1416" y="908"/>
                  </a:lnTo>
                  <a:lnTo>
                    <a:pt x="1422" y="915"/>
                  </a:lnTo>
                  <a:lnTo>
                    <a:pt x="1429" y="921"/>
                  </a:lnTo>
                  <a:lnTo>
                    <a:pt x="1441" y="983"/>
                  </a:lnTo>
                  <a:lnTo>
                    <a:pt x="1454" y="1046"/>
                  </a:lnTo>
                  <a:lnTo>
                    <a:pt x="1465" y="1109"/>
                  </a:lnTo>
                  <a:lnTo>
                    <a:pt x="1475" y="1172"/>
                  </a:lnTo>
                  <a:lnTo>
                    <a:pt x="1485" y="1236"/>
                  </a:lnTo>
                  <a:lnTo>
                    <a:pt x="1495" y="1301"/>
                  </a:lnTo>
                  <a:lnTo>
                    <a:pt x="1502" y="1365"/>
                  </a:lnTo>
                  <a:lnTo>
                    <a:pt x="1508" y="1430"/>
                  </a:lnTo>
                  <a:lnTo>
                    <a:pt x="1511" y="1496"/>
                  </a:lnTo>
                  <a:lnTo>
                    <a:pt x="1512" y="1560"/>
                  </a:lnTo>
                  <a:lnTo>
                    <a:pt x="1538" y="1544"/>
                  </a:lnTo>
                  <a:lnTo>
                    <a:pt x="1538" y="1519"/>
                  </a:lnTo>
                  <a:lnTo>
                    <a:pt x="1537" y="1493"/>
                  </a:lnTo>
                  <a:lnTo>
                    <a:pt x="1535" y="1467"/>
                  </a:lnTo>
                  <a:lnTo>
                    <a:pt x="1534" y="1441"/>
                  </a:lnTo>
                  <a:lnTo>
                    <a:pt x="1532" y="1416"/>
                  </a:lnTo>
                  <a:lnTo>
                    <a:pt x="1531" y="1391"/>
                  </a:lnTo>
                  <a:lnTo>
                    <a:pt x="1529" y="1365"/>
                  </a:lnTo>
                  <a:lnTo>
                    <a:pt x="1527" y="1340"/>
                  </a:lnTo>
                  <a:lnTo>
                    <a:pt x="1525" y="1314"/>
                  </a:lnTo>
                  <a:lnTo>
                    <a:pt x="1522" y="1289"/>
                  </a:lnTo>
                  <a:lnTo>
                    <a:pt x="1511" y="1236"/>
                  </a:lnTo>
                  <a:lnTo>
                    <a:pt x="1504" y="1183"/>
                  </a:lnTo>
                  <a:lnTo>
                    <a:pt x="1496" y="1128"/>
                  </a:lnTo>
                  <a:lnTo>
                    <a:pt x="1491" y="1073"/>
                  </a:lnTo>
                  <a:lnTo>
                    <a:pt x="1485" y="1019"/>
                  </a:lnTo>
                  <a:lnTo>
                    <a:pt x="1475" y="966"/>
                  </a:lnTo>
                  <a:lnTo>
                    <a:pt x="1464" y="914"/>
                  </a:lnTo>
                  <a:lnTo>
                    <a:pt x="1446" y="865"/>
                  </a:lnTo>
                  <a:lnTo>
                    <a:pt x="1422" y="819"/>
                  </a:lnTo>
                  <a:lnTo>
                    <a:pt x="1392" y="776"/>
                  </a:lnTo>
                  <a:lnTo>
                    <a:pt x="1380" y="775"/>
                  </a:lnTo>
                  <a:lnTo>
                    <a:pt x="1369" y="772"/>
                  </a:lnTo>
                  <a:lnTo>
                    <a:pt x="1359" y="768"/>
                  </a:lnTo>
                  <a:lnTo>
                    <a:pt x="1349" y="764"/>
                  </a:lnTo>
                  <a:lnTo>
                    <a:pt x="1338" y="759"/>
                  </a:lnTo>
                  <a:lnTo>
                    <a:pt x="1327" y="755"/>
                  </a:lnTo>
                  <a:lnTo>
                    <a:pt x="1317" y="749"/>
                  </a:lnTo>
                  <a:lnTo>
                    <a:pt x="1309" y="744"/>
                  </a:lnTo>
                  <a:lnTo>
                    <a:pt x="1299" y="738"/>
                  </a:lnTo>
                  <a:lnTo>
                    <a:pt x="1289" y="732"/>
                  </a:lnTo>
                  <a:lnTo>
                    <a:pt x="1259" y="722"/>
                  </a:lnTo>
                  <a:lnTo>
                    <a:pt x="1229" y="711"/>
                  </a:lnTo>
                  <a:lnTo>
                    <a:pt x="1199" y="701"/>
                  </a:lnTo>
                  <a:lnTo>
                    <a:pt x="1169" y="690"/>
                  </a:lnTo>
                  <a:lnTo>
                    <a:pt x="1138" y="680"/>
                  </a:lnTo>
                  <a:lnTo>
                    <a:pt x="1108" y="670"/>
                  </a:lnTo>
                  <a:lnTo>
                    <a:pt x="1080" y="659"/>
                  </a:lnTo>
                  <a:lnTo>
                    <a:pt x="1050" y="648"/>
                  </a:lnTo>
                  <a:lnTo>
                    <a:pt x="1021" y="636"/>
                  </a:lnTo>
                  <a:lnTo>
                    <a:pt x="992" y="625"/>
                  </a:lnTo>
                  <a:lnTo>
                    <a:pt x="981" y="606"/>
                  </a:lnTo>
                  <a:lnTo>
                    <a:pt x="967" y="589"/>
                  </a:lnTo>
                  <a:lnTo>
                    <a:pt x="951" y="572"/>
                  </a:lnTo>
                  <a:lnTo>
                    <a:pt x="935" y="556"/>
                  </a:lnTo>
                  <a:lnTo>
                    <a:pt x="921" y="540"/>
                  </a:lnTo>
                  <a:lnTo>
                    <a:pt x="908" y="523"/>
                  </a:lnTo>
                  <a:lnTo>
                    <a:pt x="898" y="506"/>
                  </a:lnTo>
                  <a:lnTo>
                    <a:pt x="894" y="487"/>
                  </a:lnTo>
                  <a:lnTo>
                    <a:pt x="894" y="466"/>
                  </a:lnTo>
                  <a:lnTo>
                    <a:pt x="901" y="443"/>
                  </a:lnTo>
                  <a:lnTo>
                    <a:pt x="928" y="430"/>
                  </a:lnTo>
                  <a:lnTo>
                    <a:pt x="937" y="417"/>
                  </a:lnTo>
                  <a:lnTo>
                    <a:pt x="942" y="402"/>
                  </a:lnTo>
                  <a:lnTo>
                    <a:pt x="947" y="388"/>
                  </a:lnTo>
                  <a:lnTo>
                    <a:pt x="949" y="372"/>
                  </a:lnTo>
                  <a:lnTo>
                    <a:pt x="951" y="357"/>
                  </a:lnTo>
                  <a:lnTo>
                    <a:pt x="951" y="341"/>
                  </a:lnTo>
                  <a:lnTo>
                    <a:pt x="948" y="325"/>
                  </a:lnTo>
                  <a:lnTo>
                    <a:pt x="945" y="309"/>
                  </a:lnTo>
                  <a:lnTo>
                    <a:pt x="941" y="295"/>
                  </a:lnTo>
                  <a:lnTo>
                    <a:pt x="935" y="281"/>
                  </a:lnTo>
                  <a:lnTo>
                    <a:pt x="932" y="281"/>
                  </a:lnTo>
                  <a:lnTo>
                    <a:pt x="929" y="281"/>
                  </a:lnTo>
                  <a:lnTo>
                    <a:pt x="925" y="281"/>
                  </a:lnTo>
                  <a:lnTo>
                    <a:pt x="922" y="281"/>
                  </a:lnTo>
                  <a:lnTo>
                    <a:pt x="919" y="281"/>
                  </a:lnTo>
                  <a:lnTo>
                    <a:pt x="916" y="281"/>
                  </a:lnTo>
                  <a:lnTo>
                    <a:pt x="914" y="281"/>
                  </a:lnTo>
                  <a:lnTo>
                    <a:pt x="911" y="281"/>
                  </a:lnTo>
                  <a:lnTo>
                    <a:pt x="908" y="279"/>
                  </a:lnTo>
                  <a:lnTo>
                    <a:pt x="906" y="278"/>
                  </a:lnTo>
                  <a:lnTo>
                    <a:pt x="908" y="264"/>
                  </a:lnTo>
                  <a:lnTo>
                    <a:pt x="909" y="249"/>
                  </a:lnTo>
                  <a:lnTo>
                    <a:pt x="909" y="233"/>
                  </a:lnTo>
                  <a:lnTo>
                    <a:pt x="911" y="218"/>
                  </a:lnTo>
                  <a:lnTo>
                    <a:pt x="911" y="202"/>
                  </a:lnTo>
                  <a:lnTo>
                    <a:pt x="911" y="185"/>
                  </a:lnTo>
                  <a:lnTo>
                    <a:pt x="909" y="170"/>
                  </a:lnTo>
                  <a:lnTo>
                    <a:pt x="909" y="155"/>
                  </a:lnTo>
                  <a:lnTo>
                    <a:pt x="908" y="142"/>
                  </a:lnTo>
                  <a:lnTo>
                    <a:pt x="906" y="130"/>
                  </a:lnTo>
                  <a:lnTo>
                    <a:pt x="899" y="119"/>
                  </a:lnTo>
                  <a:lnTo>
                    <a:pt x="891" y="106"/>
                  </a:lnTo>
                  <a:lnTo>
                    <a:pt x="884" y="92"/>
                  </a:lnTo>
                  <a:lnTo>
                    <a:pt x="875" y="77"/>
                  </a:lnTo>
                  <a:lnTo>
                    <a:pt x="866" y="61"/>
                  </a:lnTo>
                  <a:lnTo>
                    <a:pt x="855" y="49"/>
                  </a:lnTo>
                  <a:lnTo>
                    <a:pt x="845" y="37"/>
                  </a:lnTo>
                  <a:lnTo>
                    <a:pt x="832" y="27"/>
                  </a:lnTo>
                  <a:lnTo>
                    <a:pt x="816" y="21"/>
                  </a:lnTo>
                  <a:lnTo>
                    <a:pt x="800" y="20"/>
                  </a:lnTo>
                  <a:lnTo>
                    <a:pt x="815" y="27"/>
                  </a:lnTo>
                  <a:lnTo>
                    <a:pt x="808" y="30"/>
                  </a:lnTo>
                  <a:lnTo>
                    <a:pt x="802" y="31"/>
                  </a:lnTo>
                  <a:lnTo>
                    <a:pt x="799" y="30"/>
                  </a:lnTo>
                  <a:lnTo>
                    <a:pt x="796" y="29"/>
                  </a:lnTo>
                  <a:lnTo>
                    <a:pt x="795" y="26"/>
                  </a:lnTo>
                  <a:lnTo>
                    <a:pt x="793" y="21"/>
                  </a:lnTo>
                  <a:lnTo>
                    <a:pt x="793" y="18"/>
                  </a:lnTo>
                  <a:lnTo>
                    <a:pt x="790" y="16"/>
                  </a:lnTo>
                  <a:lnTo>
                    <a:pt x="788" y="13"/>
                  </a:lnTo>
                  <a:lnTo>
                    <a:pt x="783" y="13"/>
                  </a:lnTo>
                  <a:lnTo>
                    <a:pt x="775" y="13"/>
                  </a:lnTo>
                  <a:lnTo>
                    <a:pt x="766" y="13"/>
                  </a:lnTo>
                  <a:lnTo>
                    <a:pt x="759" y="11"/>
                  </a:lnTo>
                  <a:lnTo>
                    <a:pt x="752" y="8"/>
                  </a:lnTo>
                  <a:lnTo>
                    <a:pt x="745" y="6"/>
                  </a:lnTo>
                  <a:lnTo>
                    <a:pt x="739" y="4"/>
                  </a:lnTo>
                  <a:lnTo>
                    <a:pt x="732" y="3"/>
                  </a:lnTo>
                  <a:lnTo>
                    <a:pt x="726" y="3"/>
                  </a:lnTo>
                  <a:lnTo>
                    <a:pt x="720" y="6"/>
                  </a:lnTo>
                  <a:lnTo>
                    <a:pt x="715" y="10"/>
                  </a:lnTo>
                  <a:lnTo>
                    <a:pt x="710" y="6"/>
                  </a:lnTo>
                  <a:lnTo>
                    <a:pt x="709" y="8"/>
                  </a:lnTo>
                  <a:lnTo>
                    <a:pt x="707" y="7"/>
                  </a:lnTo>
                  <a:lnTo>
                    <a:pt x="703" y="8"/>
                  </a:lnTo>
                  <a:lnTo>
                    <a:pt x="699" y="8"/>
                  </a:lnTo>
                  <a:lnTo>
                    <a:pt x="694" y="10"/>
                  </a:lnTo>
                  <a:lnTo>
                    <a:pt x="690" y="10"/>
                  </a:lnTo>
                  <a:lnTo>
                    <a:pt x="687" y="10"/>
                  </a:lnTo>
                  <a:lnTo>
                    <a:pt x="684" y="10"/>
                  </a:lnTo>
                  <a:lnTo>
                    <a:pt x="682" y="8"/>
                  </a:lnTo>
                  <a:lnTo>
                    <a:pt x="680" y="6"/>
                  </a:lnTo>
                  <a:lnTo>
                    <a:pt x="680" y="4"/>
                  </a:lnTo>
                  <a:lnTo>
                    <a:pt x="680" y="0"/>
                  </a:lnTo>
                  <a:lnTo>
                    <a:pt x="636" y="10"/>
                  </a:lnTo>
                  <a:lnTo>
                    <a:pt x="620" y="11"/>
                  </a:lnTo>
                  <a:lnTo>
                    <a:pt x="606" y="16"/>
                  </a:lnTo>
                  <a:lnTo>
                    <a:pt x="593" y="23"/>
                  </a:lnTo>
                  <a:lnTo>
                    <a:pt x="580" y="31"/>
                  </a:lnTo>
                  <a:lnTo>
                    <a:pt x="568" y="40"/>
                  </a:lnTo>
                  <a:lnTo>
                    <a:pt x="558" y="50"/>
                  </a:lnTo>
                  <a:lnTo>
                    <a:pt x="547" y="60"/>
                  </a:lnTo>
                  <a:lnTo>
                    <a:pt x="536" y="69"/>
                  </a:lnTo>
                  <a:lnTo>
                    <a:pt x="524" y="76"/>
                  </a:lnTo>
                  <a:lnTo>
                    <a:pt x="511" y="82"/>
                  </a:lnTo>
                  <a:lnTo>
                    <a:pt x="514" y="84"/>
                  </a:lnTo>
                  <a:lnTo>
                    <a:pt x="515" y="89"/>
                  </a:lnTo>
                  <a:lnTo>
                    <a:pt x="515" y="92"/>
                  </a:lnTo>
                  <a:lnTo>
                    <a:pt x="514" y="94"/>
                  </a:lnTo>
                  <a:lnTo>
                    <a:pt x="513" y="97"/>
                  </a:lnTo>
                  <a:lnTo>
                    <a:pt x="510" y="100"/>
                  </a:lnTo>
                  <a:lnTo>
                    <a:pt x="508" y="103"/>
                  </a:lnTo>
                  <a:lnTo>
                    <a:pt x="505" y="106"/>
                  </a:lnTo>
                  <a:lnTo>
                    <a:pt x="505" y="109"/>
                  </a:lnTo>
                  <a:lnTo>
                    <a:pt x="505" y="113"/>
                  </a:lnTo>
                  <a:lnTo>
                    <a:pt x="504" y="135"/>
                  </a:lnTo>
                  <a:lnTo>
                    <a:pt x="503" y="157"/>
                  </a:lnTo>
                  <a:lnTo>
                    <a:pt x="501" y="180"/>
                  </a:lnTo>
                  <a:lnTo>
                    <a:pt x="501" y="205"/>
                  </a:lnTo>
                  <a:lnTo>
                    <a:pt x="501" y="229"/>
                  </a:lnTo>
                  <a:lnTo>
                    <a:pt x="501" y="252"/>
                  </a:lnTo>
                  <a:lnTo>
                    <a:pt x="501" y="276"/>
                  </a:lnTo>
                  <a:lnTo>
                    <a:pt x="503" y="301"/>
                  </a:lnTo>
                  <a:lnTo>
                    <a:pt x="504" y="325"/>
                  </a:lnTo>
                  <a:lnTo>
                    <a:pt x="505" y="349"/>
                  </a:lnTo>
                  <a:lnTo>
                    <a:pt x="505" y="354"/>
                  </a:lnTo>
                  <a:lnTo>
                    <a:pt x="505" y="357"/>
                  </a:lnTo>
                  <a:lnTo>
                    <a:pt x="508" y="360"/>
                  </a:lnTo>
                  <a:lnTo>
                    <a:pt x="510" y="362"/>
                  </a:lnTo>
                  <a:lnTo>
                    <a:pt x="513" y="365"/>
                  </a:lnTo>
                  <a:lnTo>
                    <a:pt x="514" y="367"/>
                  </a:lnTo>
                  <a:lnTo>
                    <a:pt x="514" y="370"/>
                  </a:lnTo>
                  <a:lnTo>
                    <a:pt x="514" y="371"/>
                  </a:lnTo>
                  <a:lnTo>
                    <a:pt x="513" y="374"/>
                  </a:lnTo>
                  <a:lnTo>
                    <a:pt x="508" y="378"/>
                  </a:lnTo>
                  <a:lnTo>
                    <a:pt x="511" y="387"/>
                  </a:lnTo>
                  <a:lnTo>
                    <a:pt x="514" y="398"/>
                  </a:lnTo>
                  <a:lnTo>
                    <a:pt x="517" y="408"/>
                  </a:lnTo>
                  <a:lnTo>
                    <a:pt x="521" y="418"/>
                  </a:lnTo>
                  <a:lnTo>
                    <a:pt x="524" y="428"/>
                  </a:lnTo>
                  <a:lnTo>
                    <a:pt x="528" y="438"/>
                  </a:lnTo>
                  <a:lnTo>
                    <a:pt x="533" y="448"/>
                  </a:lnTo>
                  <a:lnTo>
                    <a:pt x="540" y="456"/>
                  </a:lnTo>
                  <a:lnTo>
                    <a:pt x="547" y="463"/>
                  </a:lnTo>
                  <a:lnTo>
                    <a:pt x="557" y="467"/>
                  </a:lnTo>
                  <a:lnTo>
                    <a:pt x="558" y="483"/>
                  </a:lnTo>
                  <a:lnTo>
                    <a:pt x="561" y="500"/>
                  </a:lnTo>
                  <a:lnTo>
                    <a:pt x="566" y="516"/>
                  </a:lnTo>
                  <a:lnTo>
                    <a:pt x="570" y="530"/>
                  </a:lnTo>
                  <a:lnTo>
                    <a:pt x="576" y="546"/>
                  </a:lnTo>
                  <a:lnTo>
                    <a:pt x="583" y="560"/>
                  </a:lnTo>
                  <a:lnTo>
                    <a:pt x="590" y="574"/>
                  </a:lnTo>
                  <a:lnTo>
                    <a:pt x="599" y="587"/>
                  </a:lnTo>
                  <a:lnTo>
                    <a:pt x="609" y="602"/>
                  </a:lnTo>
                  <a:lnTo>
                    <a:pt x="619" y="615"/>
                  </a:lnTo>
                  <a:lnTo>
                    <a:pt x="583" y="645"/>
                  </a:lnTo>
                  <a:lnTo>
                    <a:pt x="544" y="668"/>
                  </a:lnTo>
                  <a:lnTo>
                    <a:pt x="503" y="685"/>
                  </a:lnTo>
                  <a:lnTo>
                    <a:pt x="458" y="701"/>
                  </a:lnTo>
                  <a:lnTo>
                    <a:pt x="414" y="713"/>
                  </a:lnTo>
                  <a:lnTo>
                    <a:pt x="369" y="726"/>
                  </a:lnTo>
                  <a:lnTo>
                    <a:pt x="326" y="741"/>
                  </a:lnTo>
                  <a:lnTo>
                    <a:pt x="283" y="758"/>
                  </a:lnTo>
                  <a:lnTo>
                    <a:pt x="243" y="779"/>
                  </a:lnTo>
                  <a:lnTo>
                    <a:pt x="206" y="808"/>
                  </a:lnTo>
                  <a:lnTo>
                    <a:pt x="200" y="818"/>
                  </a:lnTo>
                  <a:lnTo>
                    <a:pt x="196" y="828"/>
                  </a:lnTo>
                  <a:lnTo>
                    <a:pt x="192" y="840"/>
                  </a:lnTo>
                  <a:lnTo>
                    <a:pt x="190" y="851"/>
                  </a:lnTo>
                  <a:lnTo>
                    <a:pt x="189" y="862"/>
                  </a:lnTo>
                  <a:lnTo>
                    <a:pt x="189" y="874"/>
                  </a:lnTo>
                  <a:lnTo>
                    <a:pt x="189" y="887"/>
                  </a:lnTo>
                  <a:lnTo>
                    <a:pt x="190" y="898"/>
                  </a:lnTo>
                  <a:lnTo>
                    <a:pt x="193" y="910"/>
                  </a:lnTo>
                  <a:lnTo>
                    <a:pt x="196" y="921"/>
                  </a:lnTo>
                  <a:lnTo>
                    <a:pt x="188" y="944"/>
                  </a:lnTo>
                  <a:lnTo>
                    <a:pt x="180" y="968"/>
                  </a:lnTo>
                  <a:lnTo>
                    <a:pt x="173" y="991"/>
                  </a:lnTo>
                  <a:lnTo>
                    <a:pt x="167" y="1016"/>
                  </a:lnTo>
                  <a:lnTo>
                    <a:pt x="162" y="1040"/>
                  </a:lnTo>
                  <a:lnTo>
                    <a:pt x="157" y="1064"/>
                  </a:lnTo>
                  <a:lnTo>
                    <a:pt x="153" y="1089"/>
                  </a:lnTo>
                  <a:lnTo>
                    <a:pt x="149" y="1113"/>
                  </a:lnTo>
                  <a:lnTo>
                    <a:pt x="146" y="1139"/>
                  </a:lnTo>
                  <a:lnTo>
                    <a:pt x="145" y="1165"/>
                  </a:lnTo>
                  <a:lnTo>
                    <a:pt x="142" y="1172"/>
                  </a:lnTo>
                  <a:lnTo>
                    <a:pt x="139" y="1179"/>
                  </a:lnTo>
                  <a:lnTo>
                    <a:pt x="137" y="1186"/>
                  </a:lnTo>
                  <a:lnTo>
                    <a:pt x="136" y="1193"/>
                  </a:lnTo>
                  <a:lnTo>
                    <a:pt x="135" y="1201"/>
                  </a:lnTo>
                  <a:lnTo>
                    <a:pt x="135" y="1206"/>
                  </a:lnTo>
                  <a:lnTo>
                    <a:pt x="133" y="1213"/>
                  </a:lnTo>
                  <a:lnTo>
                    <a:pt x="132" y="1219"/>
                  </a:lnTo>
                  <a:lnTo>
                    <a:pt x="132" y="1226"/>
                  </a:lnTo>
                  <a:lnTo>
                    <a:pt x="130" y="1234"/>
                  </a:lnTo>
                  <a:lnTo>
                    <a:pt x="120" y="1268"/>
                  </a:lnTo>
                  <a:lnTo>
                    <a:pt x="109" y="1305"/>
                  </a:lnTo>
                  <a:lnTo>
                    <a:pt x="99" y="1344"/>
                  </a:lnTo>
                  <a:lnTo>
                    <a:pt x="89" y="1385"/>
                  </a:lnTo>
                  <a:lnTo>
                    <a:pt x="79" y="1427"/>
                  </a:lnTo>
                  <a:lnTo>
                    <a:pt x="67" y="1470"/>
                  </a:lnTo>
                  <a:lnTo>
                    <a:pt x="54" y="1513"/>
                  </a:lnTo>
                  <a:lnTo>
                    <a:pt x="40" y="1554"/>
                  </a:lnTo>
                  <a:lnTo>
                    <a:pt x="24" y="1595"/>
                  </a:lnTo>
                  <a:lnTo>
                    <a:pt x="7" y="1633"/>
                  </a:lnTo>
                  <a:lnTo>
                    <a:pt x="1" y="1650"/>
                  </a:lnTo>
                  <a:lnTo>
                    <a:pt x="0" y="1666"/>
                  </a:lnTo>
                  <a:lnTo>
                    <a:pt x="1" y="1682"/>
                  </a:lnTo>
                  <a:lnTo>
                    <a:pt x="6" y="1696"/>
                  </a:lnTo>
                  <a:lnTo>
                    <a:pt x="11" y="1709"/>
                  </a:lnTo>
                  <a:lnTo>
                    <a:pt x="19" y="1724"/>
                  </a:lnTo>
                  <a:lnTo>
                    <a:pt x="26" y="1736"/>
                  </a:lnTo>
                  <a:lnTo>
                    <a:pt x="33" y="1749"/>
                  </a:lnTo>
                  <a:lnTo>
                    <a:pt x="41" y="1762"/>
                  </a:lnTo>
                  <a:lnTo>
                    <a:pt x="47" y="1777"/>
                  </a:lnTo>
                  <a:lnTo>
                    <a:pt x="50" y="1797"/>
                  </a:lnTo>
                  <a:lnTo>
                    <a:pt x="54" y="1818"/>
                  </a:lnTo>
                  <a:lnTo>
                    <a:pt x="59" y="1840"/>
                  </a:lnTo>
                  <a:lnTo>
                    <a:pt x="66" y="1861"/>
                  </a:lnTo>
                  <a:lnTo>
                    <a:pt x="73" y="1883"/>
                  </a:lnTo>
                  <a:lnTo>
                    <a:pt x="82" y="1904"/>
                  </a:lnTo>
                  <a:lnTo>
                    <a:pt x="89" y="1926"/>
                  </a:lnTo>
                  <a:lnTo>
                    <a:pt x="97" y="1947"/>
                  </a:lnTo>
                  <a:lnTo>
                    <a:pt x="106" y="1969"/>
                  </a:lnTo>
                  <a:lnTo>
                    <a:pt x="113" y="1990"/>
                  </a:lnTo>
                  <a:lnTo>
                    <a:pt x="117" y="2024"/>
                  </a:lnTo>
                  <a:lnTo>
                    <a:pt x="123" y="2060"/>
                  </a:lnTo>
                  <a:lnTo>
                    <a:pt x="130" y="2095"/>
                  </a:lnTo>
                  <a:lnTo>
                    <a:pt x="140" y="2130"/>
                  </a:lnTo>
                  <a:lnTo>
                    <a:pt x="150" y="2165"/>
                  </a:lnTo>
                  <a:lnTo>
                    <a:pt x="160" y="2198"/>
                  </a:lnTo>
                  <a:lnTo>
                    <a:pt x="172" y="2232"/>
                  </a:lnTo>
                  <a:lnTo>
                    <a:pt x="183" y="2265"/>
                  </a:lnTo>
                  <a:lnTo>
                    <a:pt x="195" y="2298"/>
                  </a:lnTo>
                  <a:lnTo>
                    <a:pt x="206" y="2331"/>
                  </a:lnTo>
                  <a:lnTo>
                    <a:pt x="216" y="2423"/>
                  </a:lnTo>
                  <a:lnTo>
                    <a:pt x="228" y="2514"/>
                  </a:lnTo>
                  <a:lnTo>
                    <a:pt x="238" y="2606"/>
                  </a:lnTo>
                  <a:lnTo>
                    <a:pt x="246" y="2698"/>
                  </a:lnTo>
                  <a:lnTo>
                    <a:pt x="255" y="2790"/>
                  </a:lnTo>
                  <a:lnTo>
                    <a:pt x="263" y="2881"/>
                  </a:lnTo>
                  <a:lnTo>
                    <a:pt x="269" y="2974"/>
                  </a:lnTo>
                  <a:lnTo>
                    <a:pt x="275" y="3069"/>
                  </a:lnTo>
                  <a:lnTo>
                    <a:pt x="279" y="3164"/>
                  </a:lnTo>
                  <a:lnTo>
                    <a:pt x="282" y="3260"/>
                  </a:lnTo>
                  <a:lnTo>
                    <a:pt x="283" y="3284"/>
                  </a:lnTo>
                  <a:lnTo>
                    <a:pt x="285" y="3308"/>
                  </a:lnTo>
                  <a:lnTo>
                    <a:pt x="285" y="3334"/>
                  </a:lnTo>
                  <a:lnTo>
                    <a:pt x="286" y="3358"/>
                  </a:lnTo>
                  <a:lnTo>
                    <a:pt x="288" y="3384"/>
                  </a:lnTo>
                  <a:lnTo>
                    <a:pt x="289" y="3409"/>
                  </a:lnTo>
                  <a:lnTo>
                    <a:pt x="292" y="3432"/>
                  </a:lnTo>
                  <a:lnTo>
                    <a:pt x="298" y="3456"/>
                  </a:lnTo>
                  <a:lnTo>
                    <a:pt x="304" y="3479"/>
                  </a:lnTo>
                  <a:lnTo>
                    <a:pt x="312" y="3500"/>
                  </a:lnTo>
                  <a:lnTo>
                    <a:pt x="306" y="3596"/>
                  </a:lnTo>
                  <a:lnTo>
                    <a:pt x="308" y="3689"/>
                  </a:lnTo>
                  <a:lnTo>
                    <a:pt x="312" y="3783"/>
                  </a:lnTo>
                  <a:lnTo>
                    <a:pt x="322" y="3874"/>
                  </a:lnTo>
                  <a:lnTo>
                    <a:pt x="334" y="3965"/>
                  </a:lnTo>
                  <a:lnTo>
                    <a:pt x="345" y="4055"/>
                  </a:lnTo>
                  <a:lnTo>
                    <a:pt x="358" y="4145"/>
                  </a:lnTo>
                  <a:lnTo>
                    <a:pt x="368" y="4234"/>
                  </a:lnTo>
                  <a:lnTo>
                    <a:pt x="375" y="4323"/>
                  </a:lnTo>
                  <a:lnTo>
                    <a:pt x="378" y="4412"/>
                  </a:lnTo>
                  <a:lnTo>
                    <a:pt x="382" y="4413"/>
                  </a:lnTo>
                  <a:lnTo>
                    <a:pt x="387" y="4414"/>
                  </a:lnTo>
                  <a:lnTo>
                    <a:pt x="389" y="4417"/>
                  </a:lnTo>
                  <a:lnTo>
                    <a:pt x="394" y="4420"/>
                  </a:lnTo>
                  <a:lnTo>
                    <a:pt x="398" y="4423"/>
                  </a:lnTo>
                  <a:lnTo>
                    <a:pt x="401" y="4426"/>
                  </a:lnTo>
                  <a:lnTo>
                    <a:pt x="402" y="4430"/>
                  </a:lnTo>
                  <a:lnTo>
                    <a:pt x="404" y="4433"/>
                  </a:lnTo>
                  <a:lnTo>
                    <a:pt x="404" y="4437"/>
                  </a:lnTo>
                  <a:lnTo>
                    <a:pt x="402" y="4442"/>
                  </a:lnTo>
                  <a:lnTo>
                    <a:pt x="395" y="4447"/>
                  </a:lnTo>
                  <a:lnTo>
                    <a:pt x="388" y="4455"/>
                  </a:lnTo>
                  <a:lnTo>
                    <a:pt x="382" y="4460"/>
                  </a:lnTo>
                  <a:lnTo>
                    <a:pt x="377" y="4467"/>
                  </a:lnTo>
                  <a:lnTo>
                    <a:pt x="371" y="4473"/>
                  </a:lnTo>
                  <a:lnTo>
                    <a:pt x="365" y="4480"/>
                  </a:lnTo>
                  <a:lnTo>
                    <a:pt x="361" y="4488"/>
                  </a:lnTo>
                  <a:lnTo>
                    <a:pt x="355" y="4495"/>
                  </a:lnTo>
                  <a:lnTo>
                    <a:pt x="349" y="4502"/>
                  </a:lnTo>
                  <a:lnTo>
                    <a:pt x="344" y="4510"/>
                  </a:lnTo>
                  <a:lnTo>
                    <a:pt x="344" y="4513"/>
                  </a:lnTo>
                  <a:lnTo>
                    <a:pt x="342" y="4516"/>
                  </a:lnTo>
                  <a:lnTo>
                    <a:pt x="339" y="4518"/>
                  </a:lnTo>
                  <a:lnTo>
                    <a:pt x="338" y="4518"/>
                  </a:lnTo>
                  <a:lnTo>
                    <a:pt x="335" y="4519"/>
                  </a:lnTo>
                  <a:lnTo>
                    <a:pt x="334" y="4519"/>
                  </a:lnTo>
                  <a:lnTo>
                    <a:pt x="332" y="4520"/>
                  </a:lnTo>
                  <a:lnTo>
                    <a:pt x="332" y="4522"/>
                  </a:lnTo>
                  <a:lnTo>
                    <a:pt x="334" y="4525"/>
                  </a:lnTo>
                  <a:lnTo>
                    <a:pt x="336" y="4528"/>
                  </a:lnTo>
                  <a:lnTo>
                    <a:pt x="326" y="4536"/>
                  </a:lnTo>
                  <a:lnTo>
                    <a:pt x="316" y="4546"/>
                  </a:lnTo>
                  <a:lnTo>
                    <a:pt x="308" y="4556"/>
                  </a:lnTo>
                  <a:lnTo>
                    <a:pt x="299" y="4566"/>
                  </a:lnTo>
                  <a:lnTo>
                    <a:pt x="291" y="4578"/>
                  </a:lnTo>
                  <a:lnTo>
                    <a:pt x="283" y="4591"/>
                  </a:lnTo>
                  <a:lnTo>
                    <a:pt x="278" y="4604"/>
                  </a:lnTo>
                  <a:lnTo>
                    <a:pt x="273" y="4616"/>
                  </a:lnTo>
                  <a:lnTo>
                    <a:pt x="271" y="4631"/>
                  </a:lnTo>
                  <a:lnTo>
                    <a:pt x="271" y="4645"/>
                  </a:lnTo>
                  <a:lnTo>
                    <a:pt x="272" y="4652"/>
                  </a:lnTo>
                  <a:lnTo>
                    <a:pt x="276" y="4659"/>
                  </a:lnTo>
                  <a:lnTo>
                    <a:pt x="281" y="4664"/>
                  </a:lnTo>
                  <a:lnTo>
                    <a:pt x="285" y="4668"/>
                  </a:lnTo>
                  <a:lnTo>
                    <a:pt x="291" y="4672"/>
                  </a:lnTo>
                  <a:lnTo>
                    <a:pt x="296" y="4674"/>
                  </a:lnTo>
                  <a:lnTo>
                    <a:pt x="302" y="4677"/>
                  </a:lnTo>
                  <a:lnTo>
                    <a:pt x="309" y="4678"/>
                  </a:lnTo>
                  <a:lnTo>
                    <a:pt x="315" y="4680"/>
                  </a:lnTo>
                  <a:lnTo>
                    <a:pt x="322" y="4682"/>
                  </a:lnTo>
                  <a:lnTo>
                    <a:pt x="338" y="4680"/>
                  </a:lnTo>
                  <a:lnTo>
                    <a:pt x="355" y="4675"/>
                  </a:lnTo>
                  <a:lnTo>
                    <a:pt x="371" y="4672"/>
                  </a:lnTo>
                  <a:lnTo>
                    <a:pt x="388" y="4669"/>
                  </a:lnTo>
                  <a:lnTo>
                    <a:pt x="405" y="4667"/>
                  </a:lnTo>
                  <a:lnTo>
                    <a:pt x="421" y="4664"/>
                  </a:lnTo>
                  <a:lnTo>
                    <a:pt x="437" y="4661"/>
                  </a:lnTo>
                  <a:lnTo>
                    <a:pt x="452" y="4658"/>
                  </a:lnTo>
                  <a:lnTo>
                    <a:pt x="468" y="4655"/>
                  </a:lnTo>
                  <a:lnTo>
                    <a:pt x="484" y="4652"/>
                  </a:lnTo>
                  <a:lnTo>
                    <a:pt x="497" y="4649"/>
                  </a:lnTo>
                  <a:lnTo>
                    <a:pt x="508" y="4644"/>
                  </a:lnTo>
                  <a:lnTo>
                    <a:pt x="518" y="4638"/>
                  </a:lnTo>
                  <a:lnTo>
                    <a:pt x="527" y="4629"/>
                  </a:lnTo>
                  <a:lnTo>
                    <a:pt x="534" y="4619"/>
                  </a:lnTo>
                  <a:lnTo>
                    <a:pt x="540" y="4609"/>
                  </a:lnTo>
                  <a:lnTo>
                    <a:pt x="546" y="4599"/>
                  </a:lnTo>
                  <a:lnTo>
                    <a:pt x="551" y="4588"/>
                  </a:lnTo>
                  <a:lnTo>
                    <a:pt x="557" y="4576"/>
                  </a:lnTo>
                  <a:lnTo>
                    <a:pt x="563" y="4566"/>
                  </a:lnTo>
                  <a:lnTo>
                    <a:pt x="564" y="4568"/>
                  </a:lnTo>
                  <a:lnTo>
                    <a:pt x="566" y="4569"/>
                  </a:lnTo>
                  <a:lnTo>
                    <a:pt x="567" y="4569"/>
                  </a:lnTo>
                  <a:lnTo>
                    <a:pt x="568" y="4571"/>
                  </a:lnTo>
                  <a:lnTo>
                    <a:pt x="568" y="4572"/>
                  </a:lnTo>
                  <a:lnTo>
                    <a:pt x="570" y="4572"/>
                  </a:lnTo>
                  <a:lnTo>
                    <a:pt x="570" y="4573"/>
                  </a:lnTo>
                  <a:lnTo>
                    <a:pt x="570" y="4575"/>
                  </a:lnTo>
                  <a:lnTo>
                    <a:pt x="570" y="4576"/>
                  </a:lnTo>
                  <a:lnTo>
                    <a:pt x="576" y="4575"/>
                  </a:lnTo>
                  <a:lnTo>
                    <a:pt x="581" y="4573"/>
                  </a:lnTo>
                  <a:lnTo>
                    <a:pt x="586" y="4571"/>
                  </a:lnTo>
                  <a:lnTo>
                    <a:pt x="591" y="4569"/>
                  </a:lnTo>
                  <a:lnTo>
                    <a:pt x="597" y="4566"/>
                  </a:lnTo>
                  <a:lnTo>
                    <a:pt x="603" y="4563"/>
                  </a:lnTo>
                  <a:lnTo>
                    <a:pt x="609" y="4559"/>
                  </a:lnTo>
                  <a:lnTo>
                    <a:pt x="614" y="4556"/>
                  </a:lnTo>
                  <a:lnTo>
                    <a:pt x="620" y="4553"/>
                  </a:lnTo>
                  <a:lnTo>
                    <a:pt x="626" y="4549"/>
                  </a:lnTo>
                  <a:lnTo>
                    <a:pt x="631" y="4533"/>
                  </a:lnTo>
                  <a:lnTo>
                    <a:pt x="634" y="4519"/>
                  </a:lnTo>
                  <a:lnTo>
                    <a:pt x="637" y="4505"/>
                  </a:lnTo>
                  <a:lnTo>
                    <a:pt x="640" y="4492"/>
                  </a:lnTo>
                  <a:lnTo>
                    <a:pt x="643" y="4477"/>
                  </a:lnTo>
                  <a:lnTo>
                    <a:pt x="644" y="4463"/>
                  </a:lnTo>
                  <a:lnTo>
                    <a:pt x="649" y="4450"/>
                  </a:lnTo>
                  <a:lnTo>
                    <a:pt x="653" y="4436"/>
                  </a:lnTo>
                  <a:lnTo>
                    <a:pt x="659" y="4420"/>
                  </a:lnTo>
                  <a:lnTo>
                    <a:pt x="666" y="4404"/>
                  </a:lnTo>
                  <a:lnTo>
                    <a:pt x="673" y="4350"/>
                  </a:lnTo>
                  <a:lnTo>
                    <a:pt x="677" y="4296"/>
                  </a:lnTo>
                  <a:lnTo>
                    <a:pt x="680" y="4242"/>
                  </a:lnTo>
                  <a:lnTo>
                    <a:pt x="680" y="4191"/>
                  </a:lnTo>
                  <a:lnTo>
                    <a:pt x="680" y="4138"/>
                  </a:lnTo>
                  <a:lnTo>
                    <a:pt x="679" y="4085"/>
                  </a:lnTo>
                  <a:lnTo>
                    <a:pt x="676" y="4030"/>
                  </a:lnTo>
                  <a:lnTo>
                    <a:pt x="676" y="3976"/>
                  </a:lnTo>
                  <a:lnTo>
                    <a:pt x="676" y="3919"/>
                  </a:lnTo>
                  <a:lnTo>
                    <a:pt x="677" y="3861"/>
                  </a:lnTo>
                  <a:lnTo>
                    <a:pt x="670" y="3834"/>
                  </a:lnTo>
                  <a:lnTo>
                    <a:pt x="666" y="3807"/>
                  </a:lnTo>
                  <a:lnTo>
                    <a:pt x="663" y="3778"/>
                  </a:lnTo>
                  <a:lnTo>
                    <a:pt x="662" y="3748"/>
                  </a:lnTo>
                  <a:lnTo>
                    <a:pt x="662" y="3720"/>
                  </a:lnTo>
                  <a:lnTo>
                    <a:pt x="663" y="3689"/>
                  </a:lnTo>
                  <a:lnTo>
                    <a:pt x="663" y="3661"/>
                  </a:lnTo>
                  <a:lnTo>
                    <a:pt x="662" y="3634"/>
                  </a:lnTo>
                  <a:lnTo>
                    <a:pt x="660" y="3606"/>
                  </a:lnTo>
                  <a:lnTo>
                    <a:pt x="656" y="3582"/>
                  </a:lnTo>
                  <a:lnTo>
                    <a:pt x="646" y="3543"/>
                  </a:lnTo>
                  <a:lnTo>
                    <a:pt x="640" y="3507"/>
                  </a:lnTo>
                  <a:lnTo>
                    <a:pt x="640" y="3472"/>
                  </a:lnTo>
                  <a:lnTo>
                    <a:pt x="641" y="3436"/>
                  </a:lnTo>
                  <a:lnTo>
                    <a:pt x="646" y="3400"/>
                  </a:lnTo>
                  <a:lnTo>
                    <a:pt x="650" y="3364"/>
                  </a:lnTo>
                  <a:lnTo>
                    <a:pt x="653" y="3327"/>
                  </a:lnTo>
                  <a:lnTo>
                    <a:pt x="653" y="3290"/>
                  </a:lnTo>
                  <a:lnTo>
                    <a:pt x="650" y="3250"/>
                  </a:lnTo>
                  <a:lnTo>
                    <a:pt x="643" y="3208"/>
                  </a:lnTo>
                  <a:lnTo>
                    <a:pt x="644" y="3161"/>
                  </a:lnTo>
                  <a:lnTo>
                    <a:pt x="649" y="3116"/>
                  </a:lnTo>
                  <a:lnTo>
                    <a:pt x="654" y="3072"/>
                  </a:lnTo>
                  <a:lnTo>
                    <a:pt x="660" y="3029"/>
                  </a:lnTo>
                  <a:lnTo>
                    <a:pt x="667" y="2987"/>
                  </a:lnTo>
                  <a:lnTo>
                    <a:pt x="673" y="2944"/>
                  </a:lnTo>
                  <a:lnTo>
                    <a:pt x="679" y="2901"/>
                  </a:lnTo>
                  <a:lnTo>
                    <a:pt x="683" y="2857"/>
                  </a:lnTo>
                  <a:lnTo>
                    <a:pt x="686" y="2811"/>
                  </a:lnTo>
                  <a:lnTo>
                    <a:pt x="687" y="2764"/>
                  </a:lnTo>
                  <a:lnTo>
                    <a:pt x="687" y="2748"/>
                  </a:lnTo>
                  <a:lnTo>
                    <a:pt x="687" y="2734"/>
                  </a:lnTo>
                  <a:lnTo>
                    <a:pt x="687" y="2719"/>
                  </a:lnTo>
                  <a:lnTo>
                    <a:pt x="686" y="2705"/>
                  </a:lnTo>
                  <a:lnTo>
                    <a:pt x="686" y="2691"/>
                  </a:lnTo>
                  <a:lnTo>
                    <a:pt x="686" y="2676"/>
                  </a:lnTo>
                  <a:lnTo>
                    <a:pt x="687" y="2664"/>
                  </a:lnTo>
                  <a:lnTo>
                    <a:pt x="690" y="2651"/>
                  </a:lnTo>
                  <a:lnTo>
                    <a:pt x="694" y="2638"/>
                  </a:lnTo>
                  <a:lnTo>
                    <a:pt x="700" y="2626"/>
                  </a:lnTo>
                  <a:lnTo>
                    <a:pt x="1210" y="2692"/>
                  </a:lnTo>
                  <a:lnTo>
                    <a:pt x="1217" y="2691"/>
                  </a:lnTo>
                  <a:lnTo>
                    <a:pt x="1226" y="2689"/>
                  </a:lnTo>
                  <a:lnTo>
                    <a:pt x="1233" y="2688"/>
                  </a:lnTo>
                  <a:lnTo>
                    <a:pt x="1240" y="2688"/>
                  </a:lnTo>
                  <a:lnTo>
                    <a:pt x="1247" y="2689"/>
                  </a:lnTo>
                  <a:lnTo>
                    <a:pt x="1254" y="2691"/>
                  </a:lnTo>
                  <a:lnTo>
                    <a:pt x="1260" y="2692"/>
                  </a:lnTo>
                  <a:lnTo>
                    <a:pt x="1266" y="2695"/>
                  </a:lnTo>
                  <a:lnTo>
                    <a:pt x="1270" y="2698"/>
                  </a:lnTo>
                  <a:lnTo>
                    <a:pt x="1274" y="2702"/>
                  </a:lnTo>
                  <a:close/>
                  <a:moveTo>
                    <a:pt x="1240" y="2317"/>
                  </a:moveTo>
                  <a:lnTo>
                    <a:pt x="1254" y="2317"/>
                  </a:lnTo>
                  <a:lnTo>
                    <a:pt x="1254" y="2321"/>
                  </a:lnTo>
                  <a:lnTo>
                    <a:pt x="1240" y="2321"/>
                  </a:lnTo>
                  <a:lnTo>
                    <a:pt x="1240" y="2317"/>
                  </a:lnTo>
                  <a:close/>
                  <a:moveTo>
                    <a:pt x="1240" y="2327"/>
                  </a:moveTo>
                  <a:lnTo>
                    <a:pt x="1412" y="2361"/>
                  </a:lnTo>
                  <a:lnTo>
                    <a:pt x="1413" y="2367"/>
                  </a:lnTo>
                  <a:lnTo>
                    <a:pt x="1413" y="2370"/>
                  </a:lnTo>
                  <a:lnTo>
                    <a:pt x="1412" y="2371"/>
                  </a:lnTo>
                  <a:lnTo>
                    <a:pt x="1411" y="2373"/>
                  </a:lnTo>
                  <a:lnTo>
                    <a:pt x="1409" y="2373"/>
                  </a:lnTo>
                  <a:lnTo>
                    <a:pt x="1406" y="2373"/>
                  </a:lnTo>
                  <a:lnTo>
                    <a:pt x="1403" y="2373"/>
                  </a:lnTo>
                  <a:lnTo>
                    <a:pt x="1402" y="2374"/>
                  </a:lnTo>
                  <a:lnTo>
                    <a:pt x="1401" y="2376"/>
                  </a:lnTo>
                  <a:lnTo>
                    <a:pt x="1399" y="2378"/>
                  </a:lnTo>
                  <a:lnTo>
                    <a:pt x="1389" y="2374"/>
                  </a:lnTo>
                  <a:lnTo>
                    <a:pt x="1379" y="2371"/>
                  </a:lnTo>
                  <a:lnTo>
                    <a:pt x="1369" y="2368"/>
                  </a:lnTo>
                  <a:lnTo>
                    <a:pt x="1358" y="2367"/>
                  </a:lnTo>
                  <a:lnTo>
                    <a:pt x="1346" y="2364"/>
                  </a:lnTo>
                  <a:lnTo>
                    <a:pt x="1335" y="2363"/>
                  </a:lnTo>
                  <a:lnTo>
                    <a:pt x="1323" y="2361"/>
                  </a:lnTo>
                  <a:lnTo>
                    <a:pt x="1312" y="2360"/>
                  </a:lnTo>
                  <a:lnTo>
                    <a:pt x="1302" y="2357"/>
                  </a:lnTo>
                  <a:lnTo>
                    <a:pt x="1292" y="2355"/>
                  </a:lnTo>
                  <a:lnTo>
                    <a:pt x="1286" y="2355"/>
                  </a:lnTo>
                  <a:lnTo>
                    <a:pt x="1279" y="2354"/>
                  </a:lnTo>
                  <a:lnTo>
                    <a:pt x="1273" y="2351"/>
                  </a:lnTo>
                  <a:lnTo>
                    <a:pt x="1266" y="2350"/>
                  </a:lnTo>
                  <a:lnTo>
                    <a:pt x="1259" y="2348"/>
                  </a:lnTo>
                  <a:lnTo>
                    <a:pt x="1253" y="2348"/>
                  </a:lnTo>
                  <a:lnTo>
                    <a:pt x="1246" y="2348"/>
                  </a:lnTo>
                  <a:lnTo>
                    <a:pt x="1242" y="2350"/>
                  </a:lnTo>
                  <a:lnTo>
                    <a:pt x="1236" y="2353"/>
                  </a:lnTo>
                  <a:lnTo>
                    <a:pt x="1233" y="2358"/>
                  </a:lnTo>
                  <a:lnTo>
                    <a:pt x="1233" y="2357"/>
                  </a:lnTo>
                  <a:lnTo>
                    <a:pt x="1233" y="2354"/>
                  </a:lnTo>
                  <a:lnTo>
                    <a:pt x="1232" y="2351"/>
                  </a:lnTo>
                  <a:lnTo>
                    <a:pt x="1230" y="2345"/>
                  </a:lnTo>
                  <a:lnTo>
                    <a:pt x="1230" y="2341"/>
                  </a:lnTo>
                  <a:lnTo>
                    <a:pt x="1230" y="2337"/>
                  </a:lnTo>
                  <a:lnTo>
                    <a:pt x="1230" y="2333"/>
                  </a:lnTo>
                  <a:lnTo>
                    <a:pt x="1232" y="2330"/>
                  </a:lnTo>
                  <a:lnTo>
                    <a:pt x="1236" y="2327"/>
                  </a:lnTo>
                  <a:lnTo>
                    <a:pt x="1240" y="2327"/>
                  </a:lnTo>
                  <a:close/>
                  <a:moveTo>
                    <a:pt x="1223" y="2376"/>
                  </a:moveTo>
                  <a:lnTo>
                    <a:pt x="1216" y="2390"/>
                  </a:lnTo>
                  <a:lnTo>
                    <a:pt x="1210" y="2304"/>
                  </a:lnTo>
                  <a:lnTo>
                    <a:pt x="1216" y="2311"/>
                  </a:lnTo>
                  <a:lnTo>
                    <a:pt x="1220" y="2318"/>
                  </a:lnTo>
                  <a:lnTo>
                    <a:pt x="1220" y="2325"/>
                  </a:lnTo>
                  <a:lnTo>
                    <a:pt x="1220" y="2331"/>
                  </a:lnTo>
                  <a:lnTo>
                    <a:pt x="1219" y="2338"/>
                  </a:lnTo>
                  <a:lnTo>
                    <a:pt x="1217" y="2344"/>
                  </a:lnTo>
                  <a:lnTo>
                    <a:pt x="1216" y="2351"/>
                  </a:lnTo>
                  <a:lnTo>
                    <a:pt x="1216" y="2358"/>
                  </a:lnTo>
                  <a:lnTo>
                    <a:pt x="1219" y="2367"/>
                  </a:lnTo>
                  <a:lnTo>
                    <a:pt x="1223" y="2376"/>
                  </a:lnTo>
                  <a:close/>
                  <a:moveTo>
                    <a:pt x="1210" y="1550"/>
                  </a:moveTo>
                  <a:lnTo>
                    <a:pt x="1206" y="1550"/>
                  </a:lnTo>
                  <a:lnTo>
                    <a:pt x="1206" y="1519"/>
                  </a:lnTo>
                  <a:lnTo>
                    <a:pt x="1210" y="1519"/>
                  </a:lnTo>
                  <a:lnTo>
                    <a:pt x="1210" y="1550"/>
                  </a:lnTo>
                  <a:close/>
                  <a:moveTo>
                    <a:pt x="1004" y="649"/>
                  </a:moveTo>
                  <a:lnTo>
                    <a:pt x="1004" y="672"/>
                  </a:lnTo>
                  <a:lnTo>
                    <a:pt x="1004" y="695"/>
                  </a:lnTo>
                  <a:lnTo>
                    <a:pt x="1004" y="718"/>
                  </a:lnTo>
                  <a:lnTo>
                    <a:pt x="1002" y="741"/>
                  </a:lnTo>
                  <a:lnTo>
                    <a:pt x="1001" y="765"/>
                  </a:lnTo>
                  <a:lnTo>
                    <a:pt x="998" y="789"/>
                  </a:lnTo>
                  <a:lnTo>
                    <a:pt x="995" y="812"/>
                  </a:lnTo>
                  <a:lnTo>
                    <a:pt x="992" y="837"/>
                  </a:lnTo>
                  <a:lnTo>
                    <a:pt x="990" y="860"/>
                  </a:lnTo>
                  <a:lnTo>
                    <a:pt x="987" y="882"/>
                  </a:lnTo>
                  <a:lnTo>
                    <a:pt x="981" y="880"/>
                  </a:lnTo>
                  <a:lnTo>
                    <a:pt x="975" y="878"/>
                  </a:lnTo>
                  <a:lnTo>
                    <a:pt x="971" y="877"/>
                  </a:lnTo>
                  <a:lnTo>
                    <a:pt x="967" y="877"/>
                  </a:lnTo>
                  <a:lnTo>
                    <a:pt x="964" y="878"/>
                  </a:lnTo>
                  <a:lnTo>
                    <a:pt x="961" y="880"/>
                  </a:lnTo>
                  <a:lnTo>
                    <a:pt x="957" y="881"/>
                  </a:lnTo>
                  <a:lnTo>
                    <a:pt x="954" y="882"/>
                  </a:lnTo>
                  <a:lnTo>
                    <a:pt x="949" y="885"/>
                  </a:lnTo>
                  <a:lnTo>
                    <a:pt x="945" y="887"/>
                  </a:lnTo>
                  <a:lnTo>
                    <a:pt x="948" y="887"/>
                  </a:lnTo>
                  <a:lnTo>
                    <a:pt x="952" y="888"/>
                  </a:lnTo>
                  <a:lnTo>
                    <a:pt x="955" y="890"/>
                  </a:lnTo>
                  <a:lnTo>
                    <a:pt x="958" y="893"/>
                  </a:lnTo>
                  <a:lnTo>
                    <a:pt x="961" y="894"/>
                  </a:lnTo>
                  <a:lnTo>
                    <a:pt x="964" y="895"/>
                  </a:lnTo>
                  <a:lnTo>
                    <a:pt x="968" y="897"/>
                  </a:lnTo>
                  <a:lnTo>
                    <a:pt x="971" y="898"/>
                  </a:lnTo>
                  <a:lnTo>
                    <a:pt x="975" y="898"/>
                  </a:lnTo>
                  <a:lnTo>
                    <a:pt x="979" y="897"/>
                  </a:lnTo>
                  <a:lnTo>
                    <a:pt x="981" y="900"/>
                  </a:lnTo>
                  <a:lnTo>
                    <a:pt x="982" y="904"/>
                  </a:lnTo>
                  <a:lnTo>
                    <a:pt x="982" y="907"/>
                  </a:lnTo>
                  <a:lnTo>
                    <a:pt x="982" y="911"/>
                  </a:lnTo>
                  <a:lnTo>
                    <a:pt x="981" y="914"/>
                  </a:lnTo>
                  <a:lnTo>
                    <a:pt x="979" y="917"/>
                  </a:lnTo>
                  <a:lnTo>
                    <a:pt x="978" y="921"/>
                  </a:lnTo>
                  <a:lnTo>
                    <a:pt x="977" y="924"/>
                  </a:lnTo>
                  <a:lnTo>
                    <a:pt x="975" y="928"/>
                  </a:lnTo>
                  <a:lnTo>
                    <a:pt x="975" y="931"/>
                  </a:lnTo>
                  <a:lnTo>
                    <a:pt x="972" y="931"/>
                  </a:lnTo>
                  <a:lnTo>
                    <a:pt x="968" y="931"/>
                  </a:lnTo>
                  <a:lnTo>
                    <a:pt x="965" y="930"/>
                  </a:lnTo>
                  <a:lnTo>
                    <a:pt x="961" y="928"/>
                  </a:lnTo>
                  <a:lnTo>
                    <a:pt x="958" y="925"/>
                  </a:lnTo>
                  <a:lnTo>
                    <a:pt x="955" y="924"/>
                  </a:lnTo>
                  <a:lnTo>
                    <a:pt x="952" y="924"/>
                  </a:lnTo>
                  <a:lnTo>
                    <a:pt x="949" y="925"/>
                  </a:lnTo>
                  <a:lnTo>
                    <a:pt x="948" y="928"/>
                  </a:lnTo>
                  <a:lnTo>
                    <a:pt x="948" y="934"/>
                  </a:lnTo>
                  <a:lnTo>
                    <a:pt x="944" y="933"/>
                  </a:lnTo>
                  <a:lnTo>
                    <a:pt x="942" y="930"/>
                  </a:lnTo>
                  <a:lnTo>
                    <a:pt x="941" y="927"/>
                  </a:lnTo>
                  <a:lnTo>
                    <a:pt x="941" y="923"/>
                  </a:lnTo>
                  <a:lnTo>
                    <a:pt x="941" y="918"/>
                  </a:lnTo>
                  <a:lnTo>
                    <a:pt x="941" y="914"/>
                  </a:lnTo>
                  <a:lnTo>
                    <a:pt x="941" y="910"/>
                  </a:lnTo>
                  <a:lnTo>
                    <a:pt x="939" y="908"/>
                  </a:lnTo>
                  <a:lnTo>
                    <a:pt x="937" y="908"/>
                  </a:lnTo>
                  <a:lnTo>
                    <a:pt x="931" y="911"/>
                  </a:lnTo>
                  <a:lnTo>
                    <a:pt x="931" y="913"/>
                  </a:lnTo>
                  <a:lnTo>
                    <a:pt x="931" y="914"/>
                  </a:lnTo>
                  <a:lnTo>
                    <a:pt x="931" y="915"/>
                  </a:lnTo>
                  <a:lnTo>
                    <a:pt x="931" y="917"/>
                  </a:lnTo>
                  <a:lnTo>
                    <a:pt x="931" y="915"/>
                  </a:lnTo>
                  <a:lnTo>
                    <a:pt x="931" y="914"/>
                  </a:lnTo>
                  <a:lnTo>
                    <a:pt x="931" y="911"/>
                  </a:lnTo>
                  <a:lnTo>
                    <a:pt x="931" y="910"/>
                  </a:lnTo>
                  <a:lnTo>
                    <a:pt x="929" y="908"/>
                  </a:lnTo>
                  <a:lnTo>
                    <a:pt x="929" y="907"/>
                  </a:lnTo>
                  <a:lnTo>
                    <a:pt x="928" y="907"/>
                  </a:lnTo>
                  <a:lnTo>
                    <a:pt x="926" y="908"/>
                  </a:lnTo>
                  <a:lnTo>
                    <a:pt x="925" y="910"/>
                  </a:lnTo>
                  <a:lnTo>
                    <a:pt x="924" y="910"/>
                  </a:lnTo>
                  <a:lnTo>
                    <a:pt x="922" y="911"/>
                  </a:lnTo>
                  <a:lnTo>
                    <a:pt x="922" y="913"/>
                  </a:lnTo>
                  <a:lnTo>
                    <a:pt x="921" y="914"/>
                  </a:lnTo>
                  <a:lnTo>
                    <a:pt x="921" y="915"/>
                  </a:lnTo>
                  <a:lnTo>
                    <a:pt x="919" y="917"/>
                  </a:lnTo>
                  <a:lnTo>
                    <a:pt x="919" y="918"/>
                  </a:lnTo>
                  <a:lnTo>
                    <a:pt x="921" y="921"/>
                  </a:lnTo>
                  <a:lnTo>
                    <a:pt x="914" y="914"/>
                  </a:lnTo>
                  <a:lnTo>
                    <a:pt x="914" y="915"/>
                  </a:lnTo>
                  <a:lnTo>
                    <a:pt x="912" y="915"/>
                  </a:lnTo>
                  <a:lnTo>
                    <a:pt x="912" y="917"/>
                  </a:lnTo>
                  <a:lnTo>
                    <a:pt x="911" y="917"/>
                  </a:lnTo>
                  <a:lnTo>
                    <a:pt x="909" y="917"/>
                  </a:lnTo>
                  <a:lnTo>
                    <a:pt x="908" y="917"/>
                  </a:lnTo>
                  <a:lnTo>
                    <a:pt x="906" y="917"/>
                  </a:lnTo>
                  <a:lnTo>
                    <a:pt x="905" y="917"/>
                  </a:lnTo>
                  <a:lnTo>
                    <a:pt x="904" y="917"/>
                  </a:lnTo>
                  <a:lnTo>
                    <a:pt x="905" y="917"/>
                  </a:lnTo>
                  <a:lnTo>
                    <a:pt x="906" y="917"/>
                  </a:lnTo>
                  <a:lnTo>
                    <a:pt x="908" y="915"/>
                  </a:lnTo>
                  <a:lnTo>
                    <a:pt x="909" y="915"/>
                  </a:lnTo>
                  <a:lnTo>
                    <a:pt x="909" y="914"/>
                  </a:lnTo>
                  <a:lnTo>
                    <a:pt x="911" y="913"/>
                  </a:lnTo>
                  <a:lnTo>
                    <a:pt x="912" y="913"/>
                  </a:lnTo>
                  <a:lnTo>
                    <a:pt x="912" y="911"/>
                  </a:lnTo>
                  <a:lnTo>
                    <a:pt x="914" y="911"/>
                  </a:lnTo>
                  <a:lnTo>
                    <a:pt x="894" y="907"/>
                  </a:lnTo>
                  <a:lnTo>
                    <a:pt x="895" y="905"/>
                  </a:lnTo>
                  <a:lnTo>
                    <a:pt x="895" y="903"/>
                  </a:lnTo>
                  <a:lnTo>
                    <a:pt x="896" y="901"/>
                  </a:lnTo>
                  <a:lnTo>
                    <a:pt x="896" y="900"/>
                  </a:lnTo>
                  <a:lnTo>
                    <a:pt x="896" y="897"/>
                  </a:lnTo>
                  <a:lnTo>
                    <a:pt x="896" y="895"/>
                  </a:lnTo>
                  <a:lnTo>
                    <a:pt x="896" y="893"/>
                  </a:lnTo>
                  <a:lnTo>
                    <a:pt x="896" y="891"/>
                  </a:lnTo>
                  <a:lnTo>
                    <a:pt x="896" y="888"/>
                  </a:lnTo>
                  <a:lnTo>
                    <a:pt x="896" y="887"/>
                  </a:lnTo>
                  <a:lnTo>
                    <a:pt x="901" y="888"/>
                  </a:lnTo>
                  <a:lnTo>
                    <a:pt x="904" y="890"/>
                  </a:lnTo>
                  <a:lnTo>
                    <a:pt x="908" y="890"/>
                  </a:lnTo>
                  <a:lnTo>
                    <a:pt x="911" y="890"/>
                  </a:lnTo>
                  <a:lnTo>
                    <a:pt x="914" y="890"/>
                  </a:lnTo>
                  <a:lnTo>
                    <a:pt x="918" y="890"/>
                  </a:lnTo>
                  <a:lnTo>
                    <a:pt x="921" y="888"/>
                  </a:lnTo>
                  <a:lnTo>
                    <a:pt x="924" y="888"/>
                  </a:lnTo>
                  <a:lnTo>
                    <a:pt x="928" y="887"/>
                  </a:lnTo>
                  <a:lnTo>
                    <a:pt x="931" y="887"/>
                  </a:lnTo>
                  <a:lnTo>
                    <a:pt x="931" y="880"/>
                  </a:lnTo>
                  <a:lnTo>
                    <a:pt x="934" y="881"/>
                  </a:lnTo>
                  <a:lnTo>
                    <a:pt x="937" y="882"/>
                  </a:lnTo>
                  <a:lnTo>
                    <a:pt x="939" y="882"/>
                  </a:lnTo>
                  <a:lnTo>
                    <a:pt x="942" y="882"/>
                  </a:lnTo>
                  <a:lnTo>
                    <a:pt x="947" y="882"/>
                  </a:lnTo>
                  <a:lnTo>
                    <a:pt x="949" y="881"/>
                  </a:lnTo>
                  <a:lnTo>
                    <a:pt x="951" y="880"/>
                  </a:lnTo>
                  <a:lnTo>
                    <a:pt x="954" y="878"/>
                  </a:lnTo>
                  <a:lnTo>
                    <a:pt x="957" y="875"/>
                  </a:lnTo>
                  <a:lnTo>
                    <a:pt x="958" y="872"/>
                  </a:lnTo>
                  <a:lnTo>
                    <a:pt x="957" y="870"/>
                  </a:lnTo>
                  <a:lnTo>
                    <a:pt x="954" y="867"/>
                  </a:lnTo>
                  <a:lnTo>
                    <a:pt x="951" y="865"/>
                  </a:lnTo>
                  <a:lnTo>
                    <a:pt x="948" y="865"/>
                  </a:lnTo>
                  <a:lnTo>
                    <a:pt x="945" y="865"/>
                  </a:lnTo>
                  <a:lnTo>
                    <a:pt x="941" y="865"/>
                  </a:lnTo>
                  <a:lnTo>
                    <a:pt x="938" y="865"/>
                  </a:lnTo>
                  <a:lnTo>
                    <a:pt x="934" y="865"/>
                  </a:lnTo>
                  <a:lnTo>
                    <a:pt x="931" y="865"/>
                  </a:lnTo>
                  <a:lnTo>
                    <a:pt x="928" y="865"/>
                  </a:lnTo>
                  <a:lnTo>
                    <a:pt x="922" y="868"/>
                  </a:lnTo>
                  <a:lnTo>
                    <a:pt x="916" y="871"/>
                  </a:lnTo>
                  <a:lnTo>
                    <a:pt x="911" y="872"/>
                  </a:lnTo>
                  <a:lnTo>
                    <a:pt x="905" y="874"/>
                  </a:lnTo>
                  <a:lnTo>
                    <a:pt x="898" y="875"/>
                  </a:lnTo>
                  <a:lnTo>
                    <a:pt x="892" y="875"/>
                  </a:lnTo>
                  <a:lnTo>
                    <a:pt x="886" y="878"/>
                  </a:lnTo>
                  <a:lnTo>
                    <a:pt x="881" y="881"/>
                  </a:lnTo>
                  <a:lnTo>
                    <a:pt x="876" y="884"/>
                  </a:lnTo>
                  <a:lnTo>
                    <a:pt x="872" y="890"/>
                  </a:lnTo>
                  <a:lnTo>
                    <a:pt x="868" y="900"/>
                  </a:lnTo>
                  <a:lnTo>
                    <a:pt x="869" y="908"/>
                  </a:lnTo>
                  <a:lnTo>
                    <a:pt x="872" y="914"/>
                  </a:lnTo>
                  <a:lnTo>
                    <a:pt x="878" y="918"/>
                  </a:lnTo>
                  <a:lnTo>
                    <a:pt x="885" y="923"/>
                  </a:lnTo>
                  <a:lnTo>
                    <a:pt x="892" y="925"/>
                  </a:lnTo>
                  <a:lnTo>
                    <a:pt x="899" y="928"/>
                  </a:lnTo>
                  <a:lnTo>
                    <a:pt x="904" y="934"/>
                  </a:lnTo>
                  <a:lnTo>
                    <a:pt x="905" y="940"/>
                  </a:lnTo>
                  <a:lnTo>
                    <a:pt x="904" y="948"/>
                  </a:lnTo>
                  <a:lnTo>
                    <a:pt x="906" y="957"/>
                  </a:lnTo>
                  <a:lnTo>
                    <a:pt x="906" y="964"/>
                  </a:lnTo>
                  <a:lnTo>
                    <a:pt x="904" y="973"/>
                  </a:lnTo>
                  <a:lnTo>
                    <a:pt x="901" y="980"/>
                  </a:lnTo>
                  <a:lnTo>
                    <a:pt x="898" y="987"/>
                  </a:lnTo>
                  <a:lnTo>
                    <a:pt x="895" y="996"/>
                  </a:lnTo>
                  <a:lnTo>
                    <a:pt x="892" y="1003"/>
                  </a:lnTo>
                  <a:lnTo>
                    <a:pt x="892" y="1010"/>
                  </a:lnTo>
                  <a:lnTo>
                    <a:pt x="895" y="1019"/>
                  </a:lnTo>
                  <a:lnTo>
                    <a:pt x="901" y="1027"/>
                  </a:lnTo>
                  <a:lnTo>
                    <a:pt x="904" y="1019"/>
                  </a:lnTo>
                  <a:lnTo>
                    <a:pt x="909" y="1010"/>
                  </a:lnTo>
                  <a:lnTo>
                    <a:pt x="915" y="1003"/>
                  </a:lnTo>
                  <a:lnTo>
                    <a:pt x="921" y="994"/>
                  </a:lnTo>
                  <a:lnTo>
                    <a:pt x="928" y="987"/>
                  </a:lnTo>
                  <a:lnTo>
                    <a:pt x="935" y="980"/>
                  </a:lnTo>
                  <a:lnTo>
                    <a:pt x="941" y="971"/>
                  </a:lnTo>
                  <a:lnTo>
                    <a:pt x="947" y="964"/>
                  </a:lnTo>
                  <a:lnTo>
                    <a:pt x="951" y="956"/>
                  </a:lnTo>
                  <a:lnTo>
                    <a:pt x="955" y="946"/>
                  </a:lnTo>
                  <a:lnTo>
                    <a:pt x="979" y="946"/>
                  </a:lnTo>
                  <a:lnTo>
                    <a:pt x="965" y="1052"/>
                  </a:lnTo>
                  <a:lnTo>
                    <a:pt x="964" y="1052"/>
                  </a:lnTo>
                  <a:lnTo>
                    <a:pt x="962" y="1052"/>
                  </a:lnTo>
                  <a:lnTo>
                    <a:pt x="961" y="1052"/>
                  </a:lnTo>
                  <a:lnTo>
                    <a:pt x="959" y="1053"/>
                  </a:lnTo>
                  <a:lnTo>
                    <a:pt x="958" y="1054"/>
                  </a:lnTo>
                  <a:lnTo>
                    <a:pt x="961" y="1064"/>
                  </a:lnTo>
                  <a:lnTo>
                    <a:pt x="959" y="1074"/>
                  </a:lnTo>
                  <a:lnTo>
                    <a:pt x="957" y="1083"/>
                  </a:lnTo>
                  <a:lnTo>
                    <a:pt x="951" y="1092"/>
                  </a:lnTo>
                  <a:lnTo>
                    <a:pt x="945" y="1100"/>
                  </a:lnTo>
                  <a:lnTo>
                    <a:pt x="939" y="1109"/>
                  </a:lnTo>
                  <a:lnTo>
                    <a:pt x="935" y="1117"/>
                  </a:lnTo>
                  <a:lnTo>
                    <a:pt x="934" y="1126"/>
                  </a:lnTo>
                  <a:lnTo>
                    <a:pt x="935" y="1136"/>
                  </a:lnTo>
                  <a:lnTo>
                    <a:pt x="941" y="1148"/>
                  </a:lnTo>
                  <a:lnTo>
                    <a:pt x="924" y="1202"/>
                  </a:lnTo>
                  <a:lnTo>
                    <a:pt x="911" y="1258"/>
                  </a:lnTo>
                  <a:lnTo>
                    <a:pt x="899" y="1315"/>
                  </a:lnTo>
                  <a:lnTo>
                    <a:pt x="886" y="1373"/>
                  </a:lnTo>
                  <a:lnTo>
                    <a:pt x="873" y="1428"/>
                  </a:lnTo>
                  <a:lnTo>
                    <a:pt x="855" y="1483"/>
                  </a:lnTo>
                  <a:lnTo>
                    <a:pt x="833" y="1534"/>
                  </a:lnTo>
                  <a:lnTo>
                    <a:pt x="803" y="1582"/>
                  </a:lnTo>
                  <a:lnTo>
                    <a:pt x="765" y="1625"/>
                  </a:lnTo>
                  <a:lnTo>
                    <a:pt x="717" y="1663"/>
                  </a:lnTo>
                  <a:lnTo>
                    <a:pt x="706" y="1669"/>
                  </a:lnTo>
                  <a:lnTo>
                    <a:pt x="694" y="1676"/>
                  </a:lnTo>
                  <a:lnTo>
                    <a:pt x="683" y="1682"/>
                  </a:lnTo>
                  <a:lnTo>
                    <a:pt x="672" y="1689"/>
                  </a:lnTo>
                  <a:lnTo>
                    <a:pt x="660" y="1696"/>
                  </a:lnTo>
                  <a:lnTo>
                    <a:pt x="649" y="1704"/>
                  </a:lnTo>
                  <a:lnTo>
                    <a:pt x="639" y="1712"/>
                  </a:lnTo>
                  <a:lnTo>
                    <a:pt x="629" y="1719"/>
                  </a:lnTo>
                  <a:lnTo>
                    <a:pt x="619" y="1728"/>
                  </a:lnTo>
                  <a:lnTo>
                    <a:pt x="611" y="1736"/>
                  </a:lnTo>
                  <a:lnTo>
                    <a:pt x="627" y="1693"/>
                  </a:lnTo>
                  <a:lnTo>
                    <a:pt x="641" y="1650"/>
                  </a:lnTo>
                  <a:lnTo>
                    <a:pt x="654" y="1608"/>
                  </a:lnTo>
                  <a:lnTo>
                    <a:pt x="667" y="1563"/>
                  </a:lnTo>
                  <a:lnTo>
                    <a:pt x="680" y="1520"/>
                  </a:lnTo>
                  <a:lnTo>
                    <a:pt x="693" y="1477"/>
                  </a:lnTo>
                  <a:lnTo>
                    <a:pt x="705" y="1434"/>
                  </a:lnTo>
                  <a:lnTo>
                    <a:pt x="717" y="1391"/>
                  </a:lnTo>
                  <a:lnTo>
                    <a:pt x="732" y="1348"/>
                  </a:lnTo>
                  <a:lnTo>
                    <a:pt x="746" y="1307"/>
                  </a:lnTo>
                  <a:lnTo>
                    <a:pt x="749" y="1309"/>
                  </a:lnTo>
                  <a:lnTo>
                    <a:pt x="765" y="1238"/>
                  </a:lnTo>
                  <a:lnTo>
                    <a:pt x="783" y="1166"/>
                  </a:lnTo>
                  <a:lnTo>
                    <a:pt x="802" y="1096"/>
                  </a:lnTo>
                  <a:lnTo>
                    <a:pt x="821" y="1024"/>
                  </a:lnTo>
                  <a:lnTo>
                    <a:pt x="839" y="954"/>
                  </a:lnTo>
                  <a:lnTo>
                    <a:pt x="858" y="882"/>
                  </a:lnTo>
                  <a:lnTo>
                    <a:pt x="875" y="812"/>
                  </a:lnTo>
                  <a:lnTo>
                    <a:pt x="892" y="742"/>
                  </a:lnTo>
                  <a:lnTo>
                    <a:pt x="906" y="672"/>
                  </a:lnTo>
                  <a:lnTo>
                    <a:pt x="921" y="602"/>
                  </a:lnTo>
                  <a:lnTo>
                    <a:pt x="918" y="553"/>
                  </a:lnTo>
                  <a:lnTo>
                    <a:pt x="925" y="563"/>
                  </a:lnTo>
                  <a:lnTo>
                    <a:pt x="932" y="573"/>
                  </a:lnTo>
                  <a:lnTo>
                    <a:pt x="939" y="583"/>
                  </a:lnTo>
                  <a:lnTo>
                    <a:pt x="947" y="594"/>
                  </a:lnTo>
                  <a:lnTo>
                    <a:pt x="954" y="605"/>
                  </a:lnTo>
                  <a:lnTo>
                    <a:pt x="962" y="615"/>
                  </a:lnTo>
                  <a:lnTo>
                    <a:pt x="972" y="625"/>
                  </a:lnTo>
                  <a:lnTo>
                    <a:pt x="981" y="633"/>
                  </a:lnTo>
                  <a:lnTo>
                    <a:pt x="992" y="642"/>
                  </a:lnTo>
                  <a:lnTo>
                    <a:pt x="1004" y="649"/>
                  </a:lnTo>
                  <a:close/>
                  <a:moveTo>
                    <a:pt x="911" y="934"/>
                  </a:moveTo>
                  <a:lnTo>
                    <a:pt x="914" y="934"/>
                  </a:lnTo>
                  <a:lnTo>
                    <a:pt x="915" y="934"/>
                  </a:lnTo>
                  <a:lnTo>
                    <a:pt x="918" y="936"/>
                  </a:lnTo>
                  <a:lnTo>
                    <a:pt x="919" y="936"/>
                  </a:lnTo>
                  <a:lnTo>
                    <a:pt x="922" y="937"/>
                  </a:lnTo>
                  <a:lnTo>
                    <a:pt x="925" y="937"/>
                  </a:lnTo>
                  <a:lnTo>
                    <a:pt x="926" y="938"/>
                  </a:lnTo>
                  <a:lnTo>
                    <a:pt x="929" y="938"/>
                  </a:lnTo>
                  <a:lnTo>
                    <a:pt x="932" y="938"/>
                  </a:lnTo>
                  <a:lnTo>
                    <a:pt x="935" y="938"/>
                  </a:lnTo>
                  <a:lnTo>
                    <a:pt x="937" y="944"/>
                  </a:lnTo>
                  <a:lnTo>
                    <a:pt x="938" y="948"/>
                  </a:lnTo>
                  <a:lnTo>
                    <a:pt x="937" y="953"/>
                  </a:lnTo>
                  <a:lnTo>
                    <a:pt x="934" y="958"/>
                  </a:lnTo>
                  <a:lnTo>
                    <a:pt x="931" y="961"/>
                  </a:lnTo>
                  <a:lnTo>
                    <a:pt x="928" y="966"/>
                  </a:lnTo>
                  <a:lnTo>
                    <a:pt x="924" y="970"/>
                  </a:lnTo>
                  <a:lnTo>
                    <a:pt x="919" y="974"/>
                  </a:lnTo>
                  <a:lnTo>
                    <a:pt x="915" y="978"/>
                  </a:lnTo>
                  <a:lnTo>
                    <a:pt x="911" y="983"/>
                  </a:lnTo>
                  <a:lnTo>
                    <a:pt x="909" y="986"/>
                  </a:lnTo>
                  <a:lnTo>
                    <a:pt x="909" y="987"/>
                  </a:lnTo>
                  <a:lnTo>
                    <a:pt x="908" y="990"/>
                  </a:lnTo>
                  <a:lnTo>
                    <a:pt x="906" y="993"/>
                  </a:lnTo>
                  <a:lnTo>
                    <a:pt x="906" y="996"/>
                  </a:lnTo>
                  <a:lnTo>
                    <a:pt x="905" y="999"/>
                  </a:lnTo>
                  <a:lnTo>
                    <a:pt x="905" y="1001"/>
                  </a:lnTo>
                  <a:lnTo>
                    <a:pt x="904" y="1004"/>
                  </a:lnTo>
                  <a:lnTo>
                    <a:pt x="904" y="1007"/>
                  </a:lnTo>
                  <a:lnTo>
                    <a:pt x="904" y="1010"/>
                  </a:lnTo>
                  <a:lnTo>
                    <a:pt x="902" y="1007"/>
                  </a:lnTo>
                  <a:lnTo>
                    <a:pt x="902" y="1003"/>
                  </a:lnTo>
                  <a:lnTo>
                    <a:pt x="902" y="1000"/>
                  </a:lnTo>
                  <a:lnTo>
                    <a:pt x="904" y="997"/>
                  </a:lnTo>
                  <a:lnTo>
                    <a:pt x="904" y="994"/>
                  </a:lnTo>
                  <a:lnTo>
                    <a:pt x="905" y="991"/>
                  </a:lnTo>
                  <a:lnTo>
                    <a:pt x="906" y="990"/>
                  </a:lnTo>
                  <a:lnTo>
                    <a:pt x="908" y="987"/>
                  </a:lnTo>
                  <a:lnTo>
                    <a:pt x="909" y="984"/>
                  </a:lnTo>
                  <a:lnTo>
                    <a:pt x="911" y="983"/>
                  </a:lnTo>
                  <a:lnTo>
                    <a:pt x="914" y="977"/>
                  </a:lnTo>
                  <a:lnTo>
                    <a:pt x="915" y="973"/>
                  </a:lnTo>
                  <a:lnTo>
                    <a:pt x="916" y="968"/>
                  </a:lnTo>
                  <a:lnTo>
                    <a:pt x="918" y="964"/>
                  </a:lnTo>
                  <a:lnTo>
                    <a:pt x="919" y="960"/>
                  </a:lnTo>
                  <a:lnTo>
                    <a:pt x="919" y="954"/>
                  </a:lnTo>
                  <a:lnTo>
                    <a:pt x="918" y="950"/>
                  </a:lnTo>
                  <a:lnTo>
                    <a:pt x="916" y="944"/>
                  </a:lnTo>
                  <a:lnTo>
                    <a:pt x="915" y="940"/>
                  </a:lnTo>
                  <a:lnTo>
                    <a:pt x="911" y="934"/>
                  </a:lnTo>
                  <a:close/>
                  <a:moveTo>
                    <a:pt x="631" y="1782"/>
                  </a:moveTo>
                  <a:lnTo>
                    <a:pt x="629" y="1784"/>
                  </a:lnTo>
                  <a:lnTo>
                    <a:pt x="619" y="1764"/>
                  </a:lnTo>
                  <a:lnTo>
                    <a:pt x="621" y="1762"/>
                  </a:lnTo>
                  <a:lnTo>
                    <a:pt x="631" y="1782"/>
                  </a:lnTo>
                  <a:close/>
                  <a:moveTo>
                    <a:pt x="859" y="64"/>
                  </a:moveTo>
                  <a:lnTo>
                    <a:pt x="859" y="64"/>
                  </a:lnTo>
                  <a:lnTo>
                    <a:pt x="859" y="66"/>
                  </a:lnTo>
                  <a:lnTo>
                    <a:pt x="859" y="67"/>
                  </a:lnTo>
                  <a:lnTo>
                    <a:pt x="859" y="69"/>
                  </a:lnTo>
                  <a:lnTo>
                    <a:pt x="859" y="70"/>
                  </a:lnTo>
                  <a:lnTo>
                    <a:pt x="858" y="70"/>
                  </a:lnTo>
                  <a:lnTo>
                    <a:pt x="858" y="72"/>
                  </a:lnTo>
                  <a:lnTo>
                    <a:pt x="859" y="74"/>
                  </a:lnTo>
                  <a:lnTo>
                    <a:pt x="861" y="77"/>
                  </a:lnTo>
                  <a:lnTo>
                    <a:pt x="862" y="80"/>
                  </a:lnTo>
                  <a:lnTo>
                    <a:pt x="863" y="82"/>
                  </a:lnTo>
                  <a:lnTo>
                    <a:pt x="865" y="83"/>
                  </a:lnTo>
                  <a:lnTo>
                    <a:pt x="866" y="84"/>
                  </a:lnTo>
                  <a:lnTo>
                    <a:pt x="868" y="87"/>
                  </a:lnTo>
                  <a:lnTo>
                    <a:pt x="871" y="89"/>
                  </a:lnTo>
                  <a:lnTo>
                    <a:pt x="872" y="92"/>
                  </a:lnTo>
                  <a:lnTo>
                    <a:pt x="876" y="96"/>
                  </a:lnTo>
                  <a:lnTo>
                    <a:pt x="876" y="97"/>
                  </a:lnTo>
                  <a:lnTo>
                    <a:pt x="876" y="99"/>
                  </a:lnTo>
                  <a:lnTo>
                    <a:pt x="876" y="100"/>
                  </a:lnTo>
                  <a:lnTo>
                    <a:pt x="876" y="102"/>
                  </a:lnTo>
                  <a:lnTo>
                    <a:pt x="876" y="103"/>
                  </a:lnTo>
                  <a:lnTo>
                    <a:pt x="878" y="104"/>
                  </a:lnTo>
                  <a:lnTo>
                    <a:pt x="878" y="106"/>
                  </a:lnTo>
                  <a:lnTo>
                    <a:pt x="879" y="106"/>
                  </a:lnTo>
                  <a:lnTo>
                    <a:pt x="878" y="106"/>
                  </a:lnTo>
                  <a:lnTo>
                    <a:pt x="876" y="106"/>
                  </a:lnTo>
                  <a:lnTo>
                    <a:pt x="875" y="106"/>
                  </a:lnTo>
                  <a:lnTo>
                    <a:pt x="873" y="106"/>
                  </a:lnTo>
                  <a:lnTo>
                    <a:pt x="872" y="106"/>
                  </a:lnTo>
                  <a:lnTo>
                    <a:pt x="871" y="106"/>
                  </a:lnTo>
                  <a:lnTo>
                    <a:pt x="869" y="106"/>
                  </a:lnTo>
                  <a:lnTo>
                    <a:pt x="868" y="106"/>
                  </a:lnTo>
                  <a:lnTo>
                    <a:pt x="866" y="107"/>
                  </a:lnTo>
                  <a:lnTo>
                    <a:pt x="866" y="109"/>
                  </a:lnTo>
                  <a:lnTo>
                    <a:pt x="866" y="112"/>
                  </a:lnTo>
                  <a:lnTo>
                    <a:pt x="868" y="114"/>
                  </a:lnTo>
                  <a:lnTo>
                    <a:pt x="869" y="116"/>
                  </a:lnTo>
                  <a:lnTo>
                    <a:pt x="872" y="116"/>
                  </a:lnTo>
                  <a:lnTo>
                    <a:pt x="873" y="116"/>
                  </a:lnTo>
                  <a:lnTo>
                    <a:pt x="876" y="116"/>
                  </a:lnTo>
                  <a:lnTo>
                    <a:pt x="879" y="116"/>
                  </a:lnTo>
                  <a:lnTo>
                    <a:pt x="882" y="117"/>
                  </a:lnTo>
                  <a:lnTo>
                    <a:pt x="885" y="117"/>
                  </a:lnTo>
                  <a:lnTo>
                    <a:pt x="886" y="120"/>
                  </a:lnTo>
                  <a:lnTo>
                    <a:pt x="896" y="147"/>
                  </a:lnTo>
                  <a:lnTo>
                    <a:pt x="876" y="147"/>
                  </a:lnTo>
                  <a:lnTo>
                    <a:pt x="876" y="140"/>
                  </a:lnTo>
                  <a:lnTo>
                    <a:pt x="873" y="135"/>
                  </a:lnTo>
                  <a:lnTo>
                    <a:pt x="871" y="129"/>
                  </a:lnTo>
                  <a:lnTo>
                    <a:pt x="866" y="125"/>
                  </a:lnTo>
                  <a:lnTo>
                    <a:pt x="861" y="120"/>
                  </a:lnTo>
                  <a:lnTo>
                    <a:pt x="855" y="116"/>
                  </a:lnTo>
                  <a:lnTo>
                    <a:pt x="849" y="112"/>
                  </a:lnTo>
                  <a:lnTo>
                    <a:pt x="843" y="107"/>
                  </a:lnTo>
                  <a:lnTo>
                    <a:pt x="839" y="102"/>
                  </a:lnTo>
                  <a:lnTo>
                    <a:pt x="835" y="96"/>
                  </a:lnTo>
                  <a:lnTo>
                    <a:pt x="836" y="92"/>
                  </a:lnTo>
                  <a:lnTo>
                    <a:pt x="838" y="90"/>
                  </a:lnTo>
                  <a:lnTo>
                    <a:pt x="841" y="89"/>
                  </a:lnTo>
                  <a:lnTo>
                    <a:pt x="843" y="89"/>
                  </a:lnTo>
                  <a:lnTo>
                    <a:pt x="846" y="87"/>
                  </a:lnTo>
                  <a:lnTo>
                    <a:pt x="848" y="87"/>
                  </a:lnTo>
                  <a:lnTo>
                    <a:pt x="849" y="86"/>
                  </a:lnTo>
                  <a:lnTo>
                    <a:pt x="848" y="84"/>
                  </a:lnTo>
                  <a:lnTo>
                    <a:pt x="846" y="83"/>
                  </a:lnTo>
                  <a:lnTo>
                    <a:pt x="842" y="79"/>
                  </a:lnTo>
                  <a:lnTo>
                    <a:pt x="835" y="64"/>
                  </a:lnTo>
                  <a:lnTo>
                    <a:pt x="836" y="66"/>
                  </a:lnTo>
                  <a:lnTo>
                    <a:pt x="838" y="67"/>
                  </a:lnTo>
                  <a:lnTo>
                    <a:pt x="841" y="70"/>
                  </a:lnTo>
                  <a:lnTo>
                    <a:pt x="842" y="72"/>
                  </a:lnTo>
                  <a:lnTo>
                    <a:pt x="843" y="73"/>
                  </a:lnTo>
                  <a:lnTo>
                    <a:pt x="846" y="74"/>
                  </a:lnTo>
                  <a:lnTo>
                    <a:pt x="848" y="74"/>
                  </a:lnTo>
                  <a:lnTo>
                    <a:pt x="851" y="76"/>
                  </a:lnTo>
                  <a:lnTo>
                    <a:pt x="852" y="76"/>
                  </a:lnTo>
                  <a:lnTo>
                    <a:pt x="855" y="74"/>
                  </a:lnTo>
                  <a:lnTo>
                    <a:pt x="856" y="74"/>
                  </a:lnTo>
                  <a:lnTo>
                    <a:pt x="856" y="73"/>
                  </a:lnTo>
                  <a:lnTo>
                    <a:pt x="858" y="73"/>
                  </a:lnTo>
                  <a:lnTo>
                    <a:pt x="858" y="72"/>
                  </a:lnTo>
                  <a:lnTo>
                    <a:pt x="858" y="70"/>
                  </a:lnTo>
                  <a:lnTo>
                    <a:pt x="856" y="70"/>
                  </a:lnTo>
                  <a:lnTo>
                    <a:pt x="856" y="69"/>
                  </a:lnTo>
                  <a:lnTo>
                    <a:pt x="856" y="67"/>
                  </a:lnTo>
                  <a:lnTo>
                    <a:pt x="855" y="67"/>
                  </a:lnTo>
                  <a:lnTo>
                    <a:pt x="855" y="66"/>
                  </a:lnTo>
                  <a:lnTo>
                    <a:pt x="853" y="64"/>
                  </a:lnTo>
                  <a:lnTo>
                    <a:pt x="852" y="63"/>
                  </a:lnTo>
                  <a:lnTo>
                    <a:pt x="852" y="61"/>
                  </a:lnTo>
                  <a:lnTo>
                    <a:pt x="859" y="64"/>
                  </a:lnTo>
                  <a:close/>
                  <a:moveTo>
                    <a:pt x="878" y="195"/>
                  </a:moveTo>
                  <a:lnTo>
                    <a:pt x="879" y="206"/>
                  </a:lnTo>
                  <a:lnTo>
                    <a:pt x="878" y="205"/>
                  </a:lnTo>
                  <a:lnTo>
                    <a:pt x="876" y="203"/>
                  </a:lnTo>
                  <a:lnTo>
                    <a:pt x="876" y="202"/>
                  </a:lnTo>
                  <a:lnTo>
                    <a:pt x="876" y="200"/>
                  </a:lnTo>
                  <a:lnTo>
                    <a:pt x="875" y="199"/>
                  </a:lnTo>
                  <a:lnTo>
                    <a:pt x="876" y="199"/>
                  </a:lnTo>
                  <a:lnTo>
                    <a:pt x="876" y="198"/>
                  </a:lnTo>
                  <a:lnTo>
                    <a:pt x="876" y="196"/>
                  </a:lnTo>
                  <a:lnTo>
                    <a:pt x="878" y="195"/>
                  </a:lnTo>
                  <a:lnTo>
                    <a:pt x="876" y="175"/>
                  </a:lnTo>
                  <a:lnTo>
                    <a:pt x="889" y="189"/>
                  </a:lnTo>
                  <a:lnTo>
                    <a:pt x="888" y="189"/>
                  </a:lnTo>
                  <a:lnTo>
                    <a:pt x="886" y="190"/>
                  </a:lnTo>
                  <a:lnTo>
                    <a:pt x="885" y="190"/>
                  </a:lnTo>
                  <a:lnTo>
                    <a:pt x="884" y="190"/>
                  </a:lnTo>
                  <a:lnTo>
                    <a:pt x="882" y="192"/>
                  </a:lnTo>
                  <a:lnTo>
                    <a:pt x="881" y="192"/>
                  </a:lnTo>
                  <a:lnTo>
                    <a:pt x="881" y="193"/>
                  </a:lnTo>
                  <a:lnTo>
                    <a:pt x="879" y="193"/>
                  </a:lnTo>
                  <a:lnTo>
                    <a:pt x="878" y="195"/>
                  </a:lnTo>
                  <a:close/>
                  <a:moveTo>
                    <a:pt x="889" y="246"/>
                  </a:moveTo>
                  <a:lnTo>
                    <a:pt x="884" y="246"/>
                  </a:lnTo>
                  <a:lnTo>
                    <a:pt x="886" y="243"/>
                  </a:lnTo>
                  <a:lnTo>
                    <a:pt x="889" y="246"/>
                  </a:lnTo>
                  <a:close/>
                  <a:moveTo>
                    <a:pt x="884" y="168"/>
                  </a:moveTo>
                  <a:lnTo>
                    <a:pt x="885" y="166"/>
                  </a:lnTo>
                  <a:lnTo>
                    <a:pt x="885" y="165"/>
                  </a:lnTo>
                  <a:lnTo>
                    <a:pt x="886" y="165"/>
                  </a:lnTo>
                  <a:lnTo>
                    <a:pt x="888" y="163"/>
                  </a:lnTo>
                  <a:lnTo>
                    <a:pt x="888" y="162"/>
                  </a:lnTo>
                  <a:lnTo>
                    <a:pt x="889" y="160"/>
                  </a:lnTo>
                  <a:lnTo>
                    <a:pt x="891" y="159"/>
                  </a:lnTo>
                  <a:lnTo>
                    <a:pt x="891" y="157"/>
                  </a:lnTo>
                  <a:lnTo>
                    <a:pt x="892" y="157"/>
                  </a:lnTo>
                  <a:lnTo>
                    <a:pt x="894" y="157"/>
                  </a:lnTo>
                  <a:lnTo>
                    <a:pt x="894" y="168"/>
                  </a:lnTo>
                  <a:lnTo>
                    <a:pt x="884" y="168"/>
                  </a:lnTo>
                  <a:close/>
                  <a:moveTo>
                    <a:pt x="849" y="51"/>
                  </a:moveTo>
                  <a:lnTo>
                    <a:pt x="845" y="50"/>
                  </a:lnTo>
                  <a:lnTo>
                    <a:pt x="841" y="49"/>
                  </a:lnTo>
                  <a:lnTo>
                    <a:pt x="836" y="47"/>
                  </a:lnTo>
                  <a:lnTo>
                    <a:pt x="832" y="46"/>
                  </a:lnTo>
                  <a:lnTo>
                    <a:pt x="828" y="44"/>
                  </a:lnTo>
                  <a:lnTo>
                    <a:pt x="825" y="41"/>
                  </a:lnTo>
                  <a:lnTo>
                    <a:pt x="822" y="40"/>
                  </a:lnTo>
                  <a:lnTo>
                    <a:pt x="819" y="37"/>
                  </a:lnTo>
                  <a:lnTo>
                    <a:pt x="816" y="34"/>
                  </a:lnTo>
                  <a:lnTo>
                    <a:pt x="815" y="30"/>
                  </a:lnTo>
                  <a:lnTo>
                    <a:pt x="849" y="51"/>
                  </a:lnTo>
                  <a:close/>
                  <a:moveTo>
                    <a:pt x="808" y="57"/>
                  </a:moveTo>
                  <a:lnTo>
                    <a:pt x="818" y="61"/>
                  </a:lnTo>
                  <a:lnTo>
                    <a:pt x="819" y="61"/>
                  </a:lnTo>
                  <a:lnTo>
                    <a:pt x="818" y="61"/>
                  </a:lnTo>
                  <a:lnTo>
                    <a:pt x="816" y="61"/>
                  </a:lnTo>
                  <a:lnTo>
                    <a:pt x="815" y="61"/>
                  </a:lnTo>
                  <a:lnTo>
                    <a:pt x="813" y="61"/>
                  </a:lnTo>
                  <a:lnTo>
                    <a:pt x="812" y="61"/>
                  </a:lnTo>
                  <a:lnTo>
                    <a:pt x="810" y="61"/>
                  </a:lnTo>
                  <a:lnTo>
                    <a:pt x="809" y="61"/>
                  </a:lnTo>
                  <a:lnTo>
                    <a:pt x="809" y="63"/>
                  </a:lnTo>
                  <a:lnTo>
                    <a:pt x="808" y="63"/>
                  </a:lnTo>
                  <a:lnTo>
                    <a:pt x="808" y="64"/>
                  </a:lnTo>
                  <a:lnTo>
                    <a:pt x="808" y="57"/>
                  </a:lnTo>
                  <a:close/>
                  <a:moveTo>
                    <a:pt x="525" y="367"/>
                  </a:moveTo>
                  <a:lnTo>
                    <a:pt x="525" y="381"/>
                  </a:lnTo>
                  <a:lnTo>
                    <a:pt x="518" y="361"/>
                  </a:lnTo>
                  <a:lnTo>
                    <a:pt x="520" y="361"/>
                  </a:lnTo>
                  <a:lnTo>
                    <a:pt x="521" y="361"/>
                  </a:lnTo>
                  <a:lnTo>
                    <a:pt x="523" y="361"/>
                  </a:lnTo>
                  <a:lnTo>
                    <a:pt x="524" y="362"/>
                  </a:lnTo>
                  <a:lnTo>
                    <a:pt x="525" y="364"/>
                  </a:lnTo>
                  <a:lnTo>
                    <a:pt x="525" y="365"/>
                  </a:lnTo>
                  <a:lnTo>
                    <a:pt x="525" y="367"/>
                  </a:lnTo>
                  <a:close/>
                  <a:moveTo>
                    <a:pt x="570" y="501"/>
                  </a:moveTo>
                  <a:lnTo>
                    <a:pt x="571" y="503"/>
                  </a:lnTo>
                  <a:lnTo>
                    <a:pt x="573" y="504"/>
                  </a:lnTo>
                  <a:lnTo>
                    <a:pt x="573" y="507"/>
                  </a:lnTo>
                  <a:lnTo>
                    <a:pt x="573" y="510"/>
                  </a:lnTo>
                  <a:lnTo>
                    <a:pt x="573" y="511"/>
                  </a:lnTo>
                  <a:lnTo>
                    <a:pt x="573" y="514"/>
                  </a:lnTo>
                  <a:lnTo>
                    <a:pt x="574" y="516"/>
                  </a:lnTo>
                  <a:lnTo>
                    <a:pt x="576" y="517"/>
                  </a:lnTo>
                  <a:lnTo>
                    <a:pt x="577" y="519"/>
                  </a:lnTo>
                  <a:lnTo>
                    <a:pt x="580" y="519"/>
                  </a:lnTo>
                  <a:lnTo>
                    <a:pt x="581" y="511"/>
                  </a:lnTo>
                  <a:lnTo>
                    <a:pt x="581" y="506"/>
                  </a:lnTo>
                  <a:lnTo>
                    <a:pt x="580" y="500"/>
                  </a:lnTo>
                  <a:lnTo>
                    <a:pt x="578" y="494"/>
                  </a:lnTo>
                  <a:lnTo>
                    <a:pt x="576" y="488"/>
                  </a:lnTo>
                  <a:lnTo>
                    <a:pt x="573" y="483"/>
                  </a:lnTo>
                  <a:lnTo>
                    <a:pt x="568" y="477"/>
                  </a:lnTo>
                  <a:lnTo>
                    <a:pt x="566" y="471"/>
                  </a:lnTo>
                  <a:lnTo>
                    <a:pt x="563" y="466"/>
                  </a:lnTo>
                  <a:lnTo>
                    <a:pt x="560" y="460"/>
                  </a:lnTo>
                  <a:lnTo>
                    <a:pt x="554" y="460"/>
                  </a:lnTo>
                  <a:lnTo>
                    <a:pt x="551" y="460"/>
                  </a:lnTo>
                  <a:lnTo>
                    <a:pt x="547" y="457"/>
                  </a:lnTo>
                  <a:lnTo>
                    <a:pt x="544" y="454"/>
                  </a:lnTo>
                  <a:lnTo>
                    <a:pt x="543" y="450"/>
                  </a:lnTo>
                  <a:lnTo>
                    <a:pt x="540" y="445"/>
                  </a:lnTo>
                  <a:lnTo>
                    <a:pt x="538" y="441"/>
                  </a:lnTo>
                  <a:lnTo>
                    <a:pt x="536" y="437"/>
                  </a:lnTo>
                  <a:lnTo>
                    <a:pt x="533" y="433"/>
                  </a:lnTo>
                  <a:lnTo>
                    <a:pt x="528" y="430"/>
                  </a:lnTo>
                  <a:lnTo>
                    <a:pt x="525" y="408"/>
                  </a:lnTo>
                  <a:lnTo>
                    <a:pt x="527" y="408"/>
                  </a:lnTo>
                  <a:lnTo>
                    <a:pt x="528" y="410"/>
                  </a:lnTo>
                  <a:lnTo>
                    <a:pt x="531" y="411"/>
                  </a:lnTo>
                  <a:lnTo>
                    <a:pt x="533" y="413"/>
                  </a:lnTo>
                  <a:lnTo>
                    <a:pt x="534" y="414"/>
                  </a:lnTo>
                  <a:lnTo>
                    <a:pt x="536" y="415"/>
                  </a:lnTo>
                  <a:lnTo>
                    <a:pt x="537" y="415"/>
                  </a:lnTo>
                  <a:lnTo>
                    <a:pt x="540" y="415"/>
                  </a:lnTo>
                  <a:lnTo>
                    <a:pt x="541" y="414"/>
                  </a:lnTo>
                  <a:lnTo>
                    <a:pt x="543" y="413"/>
                  </a:lnTo>
                  <a:lnTo>
                    <a:pt x="540" y="401"/>
                  </a:lnTo>
                  <a:lnTo>
                    <a:pt x="538" y="388"/>
                  </a:lnTo>
                  <a:lnTo>
                    <a:pt x="536" y="377"/>
                  </a:lnTo>
                  <a:lnTo>
                    <a:pt x="534" y="365"/>
                  </a:lnTo>
                  <a:lnTo>
                    <a:pt x="533" y="354"/>
                  </a:lnTo>
                  <a:lnTo>
                    <a:pt x="530" y="342"/>
                  </a:lnTo>
                  <a:lnTo>
                    <a:pt x="528" y="329"/>
                  </a:lnTo>
                  <a:lnTo>
                    <a:pt x="525" y="318"/>
                  </a:lnTo>
                  <a:lnTo>
                    <a:pt x="524" y="305"/>
                  </a:lnTo>
                  <a:lnTo>
                    <a:pt x="523" y="292"/>
                  </a:lnTo>
                  <a:lnTo>
                    <a:pt x="523" y="282"/>
                  </a:lnTo>
                  <a:lnTo>
                    <a:pt x="523" y="272"/>
                  </a:lnTo>
                  <a:lnTo>
                    <a:pt x="523" y="262"/>
                  </a:lnTo>
                  <a:lnTo>
                    <a:pt x="523" y="252"/>
                  </a:lnTo>
                  <a:lnTo>
                    <a:pt x="523" y="242"/>
                  </a:lnTo>
                  <a:lnTo>
                    <a:pt x="523" y="231"/>
                  </a:lnTo>
                  <a:lnTo>
                    <a:pt x="523" y="221"/>
                  </a:lnTo>
                  <a:lnTo>
                    <a:pt x="523" y="209"/>
                  </a:lnTo>
                  <a:lnTo>
                    <a:pt x="523" y="199"/>
                  </a:lnTo>
                  <a:lnTo>
                    <a:pt x="523" y="189"/>
                  </a:lnTo>
                  <a:lnTo>
                    <a:pt x="524" y="188"/>
                  </a:lnTo>
                  <a:lnTo>
                    <a:pt x="525" y="188"/>
                  </a:lnTo>
                  <a:lnTo>
                    <a:pt x="527" y="189"/>
                  </a:lnTo>
                  <a:lnTo>
                    <a:pt x="530" y="189"/>
                  </a:lnTo>
                  <a:lnTo>
                    <a:pt x="533" y="190"/>
                  </a:lnTo>
                  <a:lnTo>
                    <a:pt x="534" y="192"/>
                  </a:lnTo>
                  <a:lnTo>
                    <a:pt x="537" y="192"/>
                  </a:lnTo>
                  <a:lnTo>
                    <a:pt x="538" y="190"/>
                  </a:lnTo>
                  <a:lnTo>
                    <a:pt x="541" y="189"/>
                  </a:lnTo>
                  <a:lnTo>
                    <a:pt x="543" y="185"/>
                  </a:lnTo>
                  <a:lnTo>
                    <a:pt x="550" y="195"/>
                  </a:lnTo>
                  <a:lnTo>
                    <a:pt x="558" y="202"/>
                  </a:lnTo>
                  <a:lnTo>
                    <a:pt x="567" y="205"/>
                  </a:lnTo>
                  <a:lnTo>
                    <a:pt x="578" y="206"/>
                  </a:lnTo>
                  <a:lnTo>
                    <a:pt x="589" y="208"/>
                  </a:lnTo>
                  <a:lnTo>
                    <a:pt x="600" y="208"/>
                  </a:lnTo>
                  <a:lnTo>
                    <a:pt x="611" y="209"/>
                  </a:lnTo>
                  <a:lnTo>
                    <a:pt x="623" y="213"/>
                  </a:lnTo>
                  <a:lnTo>
                    <a:pt x="633" y="219"/>
                  </a:lnTo>
                  <a:lnTo>
                    <a:pt x="643" y="229"/>
                  </a:lnTo>
                  <a:lnTo>
                    <a:pt x="649" y="223"/>
                  </a:lnTo>
                  <a:lnTo>
                    <a:pt x="654" y="221"/>
                  </a:lnTo>
                  <a:lnTo>
                    <a:pt x="660" y="219"/>
                  </a:lnTo>
                  <a:lnTo>
                    <a:pt x="666" y="219"/>
                  </a:lnTo>
                  <a:lnTo>
                    <a:pt x="673" y="219"/>
                  </a:lnTo>
                  <a:lnTo>
                    <a:pt x="679" y="219"/>
                  </a:lnTo>
                  <a:lnTo>
                    <a:pt x="684" y="221"/>
                  </a:lnTo>
                  <a:lnTo>
                    <a:pt x="692" y="221"/>
                  </a:lnTo>
                  <a:lnTo>
                    <a:pt x="699" y="219"/>
                  </a:lnTo>
                  <a:lnTo>
                    <a:pt x="707" y="216"/>
                  </a:lnTo>
                  <a:lnTo>
                    <a:pt x="717" y="215"/>
                  </a:lnTo>
                  <a:lnTo>
                    <a:pt x="727" y="212"/>
                  </a:lnTo>
                  <a:lnTo>
                    <a:pt x="737" y="206"/>
                  </a:lnTo>
                  <a:lnTo>
                    <a:pt x="746" y="199"/>
                  </a:lnTo>
                  <a:lnTo>
                    <a:pt x="755" y="192"/>
                  </a:lnTo>
                  <a:lnTo>
                    <a:pt x="763" y="185"/>
                  </a:lnTo>
                  <a:lnTo>
                    <a:pt x="772" y="179"/>
                  </a:lnTo>
                  <a:lnTo>
                    <a:pt x="782" y="175"/>
                  </a:lnTo>
                  <a:lnTo>
                    <a:pt x="790" y="173"/>
                  </a:lnTo>
                  <a:lnTo>
                    <a:pt x="800" y="175"/>
                  </a:lnTo>
                  <a:lnTo>
                    <a:pt x="815" y="155"/>
                  </a:lnTo>
                  <a:lnTo>
                    <a:pt x="803" y="152"/>
                  </a:lnTo>
                  <a:lnTo>
                    <a:pt x="795" y="152"/>
                  </a:lnTo>
                  <a:lnTo>
                    <a:pt x="786" y="153"/>
                  </a:lnTo>
                  <a:lnTo>
                    <a:pt x="779" y="155"/>
                  </a:lnTo>
                  <a:lnTo>
                    <a:pt x="772" y="159"/>
                  </a:lnTo>
                  <a:lnTo>
                    <a:pt x="765" y="163"/>
                  </a:lnTo>
                  <a:lnTo>
                    <a:pt x="759" y="168"/>
                  </a:lnTo>
                  <a:lnTo>
                    <a:pt x="752" y="172"/>
                  </a:lnTo>
                  <a:lnTo>
                    <a:pt x="743" y="178"/>
                  </a:lnTo>
                  <a:lnTo>
                    <a:pt x="735" y="182"/>
                  </a:lnTo>
                  <a:lnTo>
                    <a:pt x="732" y="172"/>
                  </a:lnTo>
                  <a:lnTo>
                    <a:pt x="737" y="172"/>
                  </a:lnTo>
                  <a:lnTo>
                    <a:pt x="743" y="170"/>
                  </a:lnTo>
                  <a:lnTo>
                    <a:pt x="747" y="169"/>
                  </a:lnTo>
                  <a:lnTo>
                    <a:pt x="752" y="166"/>
                  </a:lnTo>
                  <a:lnTo>
                    <a:pt x="755" y="162"/>
                  </a:lnTo>
                  <a:lnTo>
                    <a:pt x="759" y="159"/>
                  </a:lnTo>
                  <a:lnTo>
                    <a:pt x="762" y="155"/>
                  </a:lnTo>
                  <a:lnTo>
                    <a:pt x="766" y="152"/>
                  </a:lnTo>
                  <a:lnTo>
                    <a:pt x="770" y="149"/>
                  </a:lnTo>
                  <a:lnTo>
                    <a:pt x="776" y="147"/>
                  </a:lnTo>
                  <a:lnTo>
                    <a:pt x="776" y="146"/>
                  </a:lnTo>
                  <a:lnTo>
                    <a:pt x="775" y="146"/>
                  </a:lnTo>
                  <a:lnTo>
                    <a:pt x="773" y="146"/>
                  </a:lnTo>
                  <a:lnTo>
                    <a:pt x="773" y="145"/>
                  </a:lnTo>
                  <a:lnTo>
                    <a:pt x="772" y="145"/>
                  </a:lnTo>
                  <a:lnTo>
                    <a:pt x="770" y="143"/>
                  </a:lnTo>
                  <a:lnTo>
                    <a:pt x="769" y="142"/>
                  </a:lnTo>
                  <a:lnTo>
                    <a:pt x="769" y="140"/>
                  </a:lnTo>
                  <a:lnTo>
                    <a:pt x="768" y="140"/>
                  </a:lnTo>
                  <a:lnTo>
                    <a:pt x="766" y="139"/>
                  </a:lnTo>
                  <a:lnTo>
                    <a:pt x="765" y="139"/>
                  </a:lnTo>
                  <a:lnTo>
                    <a:pt x="765" y="140"/>
                  </a:lnTo>
                  <a:lnTo>
                    <a:pt x="763" y="140"/>
                  </a:lnTo>
                  <a:lnTo>
                    <a:pt x="766" y="137"/>
                  </a:lnTo>
                  <a:lnTo>
                    <a:pt x="766" y="139"/>
                  </a:lnTo>
                  <a:lnTo>
                    <a:pt x="768" y="139"/>
                  </a:lnTo>
                  <a:lnTo>
                    <a:pt x="768" y="140"/>
                  </a:lnTo>
                  <a:lnTo>
                    <a:pt x="769" y="140"/>
                  </a:lnTo>
                  <a:lnTo>
                    <a:pt x="770" y="142"/>
                  </a:lnTo>
                  <a:lnTo>
                    <a:pt x="772" y="143"/>
                  </a:lnTo>
                  <a:lnTo>
                    <a:pt x="773" y="145"/>
                  </a:lnTo>
                  <a:lnTo>
                    <a:pt x="775" y="146"/>
                  </a:lnTo>
                  <a:lnTo>
                    <a:pt x="780" y="147"/>
                  </a:lnTo>
                  <a:lnTo>
                    <a:pt x="785" y="147"/>
                  </a:lnTo>
                  <a:lnTo>
                    <a:pt x="789" y="146"/>
                  </a:lnTo>
                  <a:lnTo>
                    <a:pt x="795" y="143"/>
                  </a:lnTo>
                  <a:lnTo>
                    <a:pt x="799" y="140"/>
                  </a:lnTo>
                  <a:lnTo>
                    <a:pt x="805" y="136"/>
                  </a:lnTo>
                  <a:lnTo>
                    <a:pt x="809" y="133"/>
                  </a:lnTo>
                  <a:lnTo>
                    <a:pt x="815" y="130"/>
                  </a:lnTo>
                  <a:lnTo>
                    <a:pt x="819" y="127"/>
                  </a:lnTo>
                  <a:lnTo>
                    <a:pt x="825" y="126"/>
                  </a:lnTo>
                  <a:lnTo>
                    <a:pt x="823" y="129"/>
                  </a:lnTo>
                  <a:lnTo>
                    <a:pt x="825" y="132"/>
                  </a:lnTo>
                  <a:lnTo>
                    <a:pt x="826" y="133"/>
                  </a:lnTo>
                  <a:lnTo>
                    <a:pt x="828" y="136"/>
                  </a:lnTo>
                  <a:lnTo>
                    <a:pt x="829" y="139"/>
                  </a:lnTo>
                  <a:lnTo>
                    <a:pt x="829" y="142"/>
                  </a:lnTo>
                  <a:lnTo>
                    <a:pt x="829" y="145"/>
                  </a:lnTo>
                  <a:lnTo>
                    <a:pt x="828" y="146"/>
                  </a:lnTo>
                  <a:lnTo>
                    <a:pt x="823" y="149"/>
                  </a:lnTo>
                  <a:lnTo>
                    <a:pt x="818" y="150"/>
                  </a:lnTo>
                  <a:lnTo>
                    <a:pt x="821" y="155"/>
                  </a:lnTo>
                  <a:lnTo>
                    <a:pt x="823" y="159"/>
                  </a:lnTo>
                  <a:lnTo>
                    <a:pt x="825" y="165"/>
                  </a:lnTo>
                  <a:lnTo>
                    <a:pt x="826" y="170"/>
                  </a:lnTo>
                  <a:lnTo>
                    <a:pt x="828" y="176"/>
                  </a:lnTo>
                  <a:lnTo>
                    <a:pt x="829" y="182"/>
                  </a:lnTo>
                  <a:lnTo>
                    <a:pt x="829" y="189"/>
                  </a:lnTo>
                  <a:lnTo>
                    <a:pt x="831" y="195"/>
                  </a:lnTo>
                  <a:lnTo>
                    <a:pt x="831" y="200"/>
                  </a:lnTo>
                  <a:lnTo>
                    <a:pt x="832" y="206"/>
                  </a:lnTo>
                  <a:lnTo>
                    <a:pt x="831" y="213"/>
                  </a:lnTo>
                  <a:lnTo>
                    <a:pt x="829" y="221"/>
                  </a:lnTo>
                  <a:lnTo>
                    <a:pt x="829" y="226"/>
                  </a:lnTo>
                  <a:lnTo>
                    <a:pt x="831" y="232"/>
                  </a:lnTo>
                  <a:lnTo>
                    <a:pt x="832" y="236"/>
                  </a:lnTo>
                  <a:lnTo>
                    <a:pt x="833" y="241"/>
                  </a:lnTo>
                  <a:lnTo>
                    <a:pt x="833" y="246"/>
                  </a:lnTo>
                  <a:lnTo>
                    <a:pt x="835" y="251"/>
                  </a:lnTo>
                  <a:lnTo>
                    <a:pt x="833" y="256"/>
                  </a:lnTo>
                  <a:lnTo>
                    <a:pt x="832" y="264"/>
                  </a:lnTo>
                  <a:lnTo>
                    <a:pt x="836" y="265"/>
                  </a:lnTo>
                  <a:lnTo>
                    <a:pt x="841" y="266"/>
                  </a:lnTo>
                  <a:lnTo>
                    <a:pt x="845" y="268"/>
                  </a:lnTo>
                  <a:lnTo>
                    <a:pt x="849" y="271"/>
                  </a:lnTo>
                  <a:lnTo>
                    <a:pt x="852" y="274"/>
                  </a:lnTo>
                  <a:lnTo>
                    <a:pt x="856" y="275"/>
                  </a:lnTo>
                  <a:lnTo>
                    <a:pt x="859" y="279"/>
                  </a:lnTo>
                  <a:lnTo>
                    <a:pt x="862" y="282"/>
                  </a:lnTo>
                  <a:lnTo>
                    <a:pt x="866" y="285"/>
                  </a:lnTo>
                  <a:lnTo>
                    <a:pt x="869" y="288"/>
                  </a:lnTo>
                  <a:lnTo>
                    <a:pt x="869" y="294"/>
                  </a:lnTo>
                  <a:lnTo>
                    <a:pt x="869" y="299"/>
                  </a:lnTo>
                  <a:lnTo>
                    <a:pt x="869" y="306"/>
                  </a:lnTo>
                  <a:lnTo>
                    <a:pt x="869" y="314"/>
                  </a:lnTo>
                  <a:lnTo>
                    <a:pt x="871" y="321"/>
                  </a:lnTo>
                  <a:lnTo>
                    <a:pt x="872" y="329"/>
                  </a:lnTo>
                  <a:lnTo>
                    <a:pt x="875" y="337"/>
                  </a:lnTo>
                  <a:lnTo>
                    <a:pt x="878" y="344"/>
                  </a:lnTo>
                  <a:lnTo>
                    <a:pt x="882" y="351"/>
                  </a:lnTo>
                  <a:lnTo>
                    <a:pt x="886" y="357"/>
                  </a:lnTo>
                  <a:lnTo>
                    <a:pt x="885" y="358"/>
                  </a:lnTo>
                  <a:lnTo>
                    <a:pt x="884" y="361"/>
                  </a:lnTo>
                  <a:lnTo>
                    <a:pt x="884" y="362"/>
                  </a:lnTo>
                  <a:lnTo>
                    <a:pt x="882" y="364"/>
                  </a:lnTo>
                  <a:lnTo>
                    <a:pt x="882" y="367"/>
                  </a:lnTo>
                  <a:lnTo>
                    <a:pt x="882" y="370"/>
                  </a:lnTo>
                  <a:lnTo>
                    <a:pt x="884" y="371"/>
                  </a:lnTo>
                  <a:lnTo>
                    <a:pt x="884" y="374"/>
                  </a:lnTo>
                  <a:lnTo>
                    <a:pt x="884" y="375"/>
                  </a:lnTo>
                  <a:lnTo>
                    <a:pt x="884" y="378"/>
                  </a:lnTo>
                  <a:lnTo>
                    <a:pt x="885" y="380"/>
                  </a:lnTo>
                  <a:lnTo>
                    <a:pt x="886" y="380"/>
                  </a:lnTo>
                  <a:lnTo>
                    <a:pt x="886" y="381"/>
                  </a:lnTo>
                  <a:lnTo>
                    <a:pt x="888" y="382"/>
                  </a:lnTo>
                  <a:lnTo>
                    <a:pt x="889" y="384"/>
                  </a:lnTo>
                  <a:lnTo>
                    <a:pt x="891" y="384"/>
                  </a:lnTo>
                  <a:lnTo>
                    <a:pt x="892" y="384"/>
                  </a:lnTo>
                  <a:lnTo>
                    <a:pt x="894" y="384"/>
                  </a:lnTo>
                  <a:lnTo>
                    <a:pt x="895" y="380"/>
                  </a:lnTo>
                  <a:lnTo>
                    <a:pt x="896" y="377"/>
                  </a:lnTo>
                  <a:lnTo>
                    <a:pt x="896" y="372"/>
                  </a:lnTo>
                  <a:lnTo>
                    <a:pt x="896" y="370"/>
                  </a:lnTo>
                  <a:lnTo>
                    <a:pt x="895" y="365"/>
                  </a:lnTo>
                  <a:lnTo>
                    <a:pt x="895" y="362"/>
                  </a:lnTo>
                  <a:lnTo>
                    <a:pt x="894" y="358"/>
                  </a:lnTo>
                  <a:lnTo>
                    <a:pt x="892" y="355"/>
                  </a:lnTo>
                  <a:lnTo>
                    <a:pt x="891" y="352"/>
                  </a:lnTo>
                  <a:lnTo>
                    <a:pt x="889" y="349"/>
                  </a:lnTo>
                  <a:lnTo>
                    <a:pt x="891" y="349"/>
                  </a:lnTo>
                  <a:lnTo>
                    <a:pt x="891" y="348"/>
                  </a:lnTo>
                  <a:lnTo>
                    <a:pt x="892" y="348"/>
                  </a:lnTo>
                  <a:lnTo>
                    <a:pt x="892" y="347"/>
                  </a:lnTo>
                  <a:lnTo>
                    <a:pt x="894" y="345"/>
                  </a:lnTo>
                  <a:lnTo>
                    <a:pt x="894" y="344"/>
                  </a:lnTo>
                  <a:lnTo>
                    <a:pt x="894" y="342"/>
                  </a:lnTo>
                  <a:lnTo>
                    <a:pt x="894" y="341"/>
                  </a:lnTo>
                  <a:lnTo>
                    <a:pt x="894" y="339"/>
                  </a:lnTo>
                  <a:lnTo>
                    <a:pt x="904" y="339"/>
                  </a:lnTo>
                  <a:lnTo>
                    <a:pt x="899" y="345"/>
                  </a:lnTo>
                  <a:lnTo>
                    <a:pt x="898" y="351"/>
                  </a:lnTo>
                  <a:lnTo>
                    <a:pt x="898" y="357"/>
                  </a:lnTo>
                  <a:lnTo>
                    <a:pt x="899" y="362"/>
                  </a:lnTo>
                  <a:lnTo>
                    <a:pt x="901" y="367"/>
                  </a:lnTo>
                  <a:lnTo>
                    <a:pt x="904" y="372"/>
                  </a:lnTo>
                  <a:lnTo>
                    <a:pt x="905" y="378"/>
                  </a:lnTo>
                  <a:lnTo>
                    <a:pt x="906" y="384"/>
                  </a:lnTo>
                  <a:lnTo>
                    <a:pt x="906" y="390"/>
                  </a:lnTo>
                  <a:lnTo>
                    <a:pt x="904" y="395"/>
                  </a:lnTo>
                  <a:lnTo>
                    <a:pt x="909" y="390"/>
                  </a:lnTo>
                  <a:lnTo>
                    <a:pt x="914" y="384"/>
                  </a:lnTo>
                  <a:lnTo>
                    <a:pt x="916" y="377"/>
                  </a:lnTo>
                  <a:lnTo>
                    <a:pt x="919" y="371"/>
                  </a:lnTo>
                  <a:lnTo>
                    <a:pt x="921" y="364"/>
                  </a:lnTo>
                  <a:lnTo>
                    <a:pt x="921" y="357"/>
                  </a:lnTo>
                  <a:lnTo>
                    <a:pt x="921" y="349"/>
                  </a:lnTo>
                  <a:lnTo>
                    <a:pt x="921" y="342"/>
                  </a:lnTo>
                  <a:lnTo>
                    <a:pt x="921" y="335"/>
                  </a:lnTo>
                  <a:lnTo>
                    <a:pt x="921" y="329"/>
                  </a:lnTo>
                  <a:lnTo>
                    <a:pt x="921" y="322"/>
                  </a:lnTo>
                  <a:lnTo>
                    <a:pt x="924" y="321"/>
                  </a:lnTo>
                  <a:lnTo>
                    <a:pt x="925" y="321"/>
                  </a:lnTo>
                  <a:lnTo>
                    <a:pt x="926" y="322"/>
                  </a:lnTo>
                  <a:lnTo>
                    <a:pt x="928" y="322"/>
                  </a:lnTo>
                  <a:lnTo>
                    <a:pt x="928" y="325"/>
                  </a:lnTo>
                  <a:lnTo>
                    <a:pt x="929" y="327"/>
                  </a:lnTo>
                  <a:lnTo>
                    <a:pt x="929" y="328"/>
                  </a:lnTo>
                  <a:lnTo>
                    <a:pt x="929" y="329"/>
                  </a:lnTo>
                  <a:lnTo>
                    <a:pt x="929" y="331"/>
                  </a:lnTo>
                  <a:lnTo>
                    <a:pt x="931" y="332"/>
                  </a:lnTo>
                  <a:lnTo>
                    <a:pt x="931" y="334"/>
                  </a:lnTo>
                  <a:lnTo>
                    <a:pt x="931" y="335"/>
                  </a:lnTo>
                  <a:lnTo>
                    <a:pt x="931" y="337"/>
                  </a:lnTo>
                  <a:lnTo>
                    <a:pt x="932" y="338"/>
                  </a:lnTo>
                  <a:lnTo>
                    <a:pt x="934" y="338"/>
                  </a:lnTo>
                  <a:lnTo>
                    <a:pt x="934" y="339"/>
                  </a:lnTo>
                  <a:lnTo>
                    <a:pt x="935" y="339"/>
                  </a:lnTo>
                  <a:lnTo>
                    <a:pt x="937" y="335"/>
                  </a:lnTo>
                  <a:lnTo>
                    <a:pt x="938" y="331"/>
                  </a:lnTo>
                  <a:lnTo>
                    <a:pt x="938" y="328"/>
                  </a:lnTo>
                  <a:lnTo>
                    <a:pt x="938" y="324"/>
                  </a:lnTo>
                  <a:lnTo>
                    <a:pt x="937" y="319"/>
                  </a:lnTo>
                  <a:lnTo>
                    <a:pt x="935" y="315"/>
                  </a:lnTo>
                  <a:lnTo>
                    <a:pt x="934" y="312"/>
                  </a:lnTo>
                  <a:lnTo>
                    <a:pt x="932" y="308"/>
                  </a:lnTo>
                  <a:lnTo>
                    <a:pt x="929" y="305"/>
                  </a:lnTo>
                  <a:lnTo>
                    <a:pt x="928" y="302"/>
                  </a:lnTo>
                  <a:lnTo>
                    <a:pt x="926" y="301"/>
                  </a:lnTo>
                  <a:lnTo>
                    <a:pt x="926" y="299"/>
                  </a:lnTo>
                  <a:lnTo>
                    <a:pt x="925" y="299"/>
                  </a:lnTo>
                  <a:lnTo>
                    <a:pt x="924" y="299"/>
                  </a:lnTo>
                  <a:lnTo>
                    <a:pt x="922" y="298"/>
                  </a:lnTo>
                  <a:lnTo>
                    <a:pt x="921" y="298"/>
                  </a:lnTo>
                  <a:lnTo>
                    <a:pt x="919" y="298"/>
                  </a:lnTo>
                  <a:lnTo>
                    <a:pt x="918" y="298"/>
                  </a:lnTo>
                  <a:lnTo>
                    <a:pt x="896" y="332"/>
                  </a:lnTo>
                  <a:lnTo>
                    <a:pt x="896" y="329"/>
                  </a:lnTo>
                  <a:lnTo>
                    <a:pt x="898" y="325"/>
                  </a:lnTo>
                  <a:lnTo>
                    <a:pt x="899" y="321"/>
                  </a:lnTo>
                  <a:lnTo>
                    <a:pt x="901" y="317"/>
                  </a:lnTo>
                  <a:lnTo>
                    <a:pt x="902" y="312"/>
                  </a:lnTo>
                  <a:lnTo>
                    <a:pt x="905" y="308"/>
                  </a:lnTo>
                  <a:lnTo>
                    <a:pt x="908" y="302"/>
                  </a:lnTo>
                  <a:lnTo>
                    <a:pt x="911" y="299"/>
                  </a:lnTo>
                  <a:lnTo>
                    <a:pt x="915" y="295"/>
                  </a:lnTo>
                  <a:lnTo>
                    <a:pt x="918" y="292"/>
                  </a:lnTo>
                  <a:lnTo>
                    <a:pt x="926" y="296"/>
                  </a:lnTo>
                  <a:lnTo>
                    <a:pt x="932" y="302"/>
                  </a:lnTo>
                  <a:lnTo>
                    <a:pt x="937" y="309"/>
                  </a:lnTo>
                  <a:lnTo>
                    <a:pt x="939" y="318"/>
                  </a:lnTo>
                  <a:lnTo>
                    <a:pt x="941" y="328"/>
                  </a:lnTo>
                  <a:lnTo>
                    <a:pt x="941" y="338"/>
                  </a:lnTo>
                  <a:lnTo>
                    <a:pt x="941" y="349"/>
                  </a:lnTo>
                  <a:lnTo>
                    <a:pt x="941" y="360"/>
                  </a:lnTo>
                  <a:lnTo>
                    <a:pt x="941" y="370"/>
                  </a:lnTo>
                  <a:lnTo>
                    <a:pt x="941" y="378"/>
                  </a:lnTo>
                  <a:lnTo>
                    <a:pt x="938" y="384"/>
                  </a:lnTo>
                  <a:lnTo>
                    <a:pt x="937" y="390"/>
                  </a:lnTo>
                  <a:lnTo>
                    <a:pt x="935" y="394"/>
                  </a:lnTo>
                  <a:lnTo>
                    <a:pt x="934" y="400"/>
                  </a:lnTo>
                  <a:lnTo>
                    <a:pt x="931" y="404"/>
                  </a:lnTo>
                  <a:lnTo>
                    <a:pt x="929" y="410"/>
                  </a:lnTo>
                  <a:lnTo>
                    <a:pt x="926" y="414"/>
                  </a:lnTo>
                  <a:lnTo>
                    <a:pt x="924" y="418"/>
                  </a:lnTo>
                  <a:lnTo>
                    <a:pt x="919" y="421"/>
                  </a:lnTo>
                  <a:lnTo>
                    <a:pt x="914" y="425"/>
                  </a:lnTo>
                  <a:lnTo>
                    <a:pt x="916" y="423"/>
                  </a:lnTo>
                  <a:lnTo>
                    <a:pt x="918" y="420"/>
                  </a:lnTo>
                  <a:lnTo>
                    <a:pt x="918" y="418"/>
                  </a:lnTo>
                  <a:lnTo>
                    <a:pt x="916" y="417"/>
                  </a:lnTo>
                  <a:lnTo>
                    <a:pt x="915" y="415"/>
                  </a:lnTo>
                  <a:lnTo>
                    <a:pt x="912" y="413"/>
                  </a:lnTo>
                  <a:lnTo>
                    <a:pt x="911" y="411"/>
                  </a:lnTo>
                  <a:lnTo>
                    <a:pt x="909" y="410"/>
                  </a:lnTo>
                  <a:lnTo>
                    <a:pt x="906" y="408"/>
                  </a:lnTo>
                  <a:lnTo>
                    <a:pt x="906" y="405"/>
                  </a:lnTo>
                  <a:lnTo>
                    <a:pt x="901" y="405"/>
                  </a:lnTo>
                  <a:lnTo>
                    <a:pt x="898" y="420"/>
                  </a:lnTo>
                  <a:lnTo>
                    <a:pt x="895" y="434"/>
                  </a:lnTo>
                  <a:lnTo>
                    <a:pt x="894" y="451"/>
                  </a:lnTo>
                  <a:lnTo>
                    <a:pt x="892" y="467"/>
                  </a:lnTo>
                  <a:lnTo>
                    <a:pt x="892" y="484"/>
                  </a:lnTo>
                  <a:lnTo>
                    <a:pt x="892" y="500"/>
                  </a:lnTo>
                  <a:lnTo>
                    <a:pt x="894" y="516"/>
                  </a:lnTo>
                  <a:lnTo>
                    <a:pt x="895" y="529"/>
                  </a:lnTo>
                  <a:lnTo>
                    <a:pt x="899" y="541"/>
                  </a:lnTo>
                  <a:lnTo>
                    <a:pt x="904" y="550"/>
                  </a:lnTo>
                  <a:lnTo>
                    <a:pt x="905" y="553"/>
                  </a:lnTo>
                  <a:lnTo>
                    <a:pt x="905" y="556"/>
                  </a:lnTo>
                  <a:lnTo>
                    <a:pt x="904" y="559"/>
                  </a:lnTo>
                  <a:lnTo>
                    <a:pt x="902" y="562"/>
                  </a:lnTo>
                  <a:lnTo>
                    <a:pt x="901" y="564"/>
                  </a:lnTo>
                  <a:lnTo>
                    <a:pt x="899" y="566"/>
                  </a:lnTo>
                  <a:lnTo>
                    <a:pt x="898" y="569"/>
                  </a:lnTo>
                  <a:lnTo>
                    <a:pt x="898" y="572"/>
                  </a:lnTo>
                  <a:lnTo>
                    <a:pt x="898" y="574"/>
                  </a:lnTo>
                  <a:lnTo>
                    <a:pt x="901" y="577"/>
                  </a:lnTo>
                  <a:lnTo>
                    <a:pt x="911" y="570"/>
                  </a:lnTo>
                  <a:lnTo>
                    <a:pt x="911" y="580"/>
                  </a:lnTo>
                  <a:lnTo>
                    <a:pt x="909" y="592"/>
                  </a:lnTo>
                  <a:lnTo>
                    <a:pt x="905" y="602"/>
                  </a:lnTo>
                  <a:lnTo>
                    <a:pt x="899" y="612"/>
                  </a:lnTo>
                  <a:lnTo>
                    <a:pt x="892" y="622"/>
                  </a:lnTo>
                  <a:lnTo>
                    <a:pt x="884" y="632"/>
                  </a:lnTo>
                  <a:lnTo>
                    <a:pt x="875" y="640"/>
                  </a:lnTo>
                  <a:lnTo>
                    <a:pt x="865" y="650"/>
                  </a:lnTo>
                  <a:lnTo>
                    <a:pt x="856" y="660"/>
                  </a:lnTo>
                  <a:lnTo>
                    <a:pt x="849" y="670"/>
                  </a:lnTo>
                  <a:lnTo>
                    <a:pt x="842" y="639"/>
                  </a:lnTo>
                  <a:lnTo>
                    <a:pt x="832" y="688"/>
                  </a:lnTo>
                  <a:lnTo>
                    <a:pt x="825" y="680"/>
                  </a:lnTo>
                  <a:lnTo>
                    <a:pt x="819" y="678"/>
                  </a:lnTo>
                  <a:lnTo>
                    <a:pt x="813" y="676"/>
                  </a:lnTo>
                  <a:lnTo>
                    <a:pt x="806" y="678"/>
                  </a:lnTo>
                  <a:lnTo>
                    <a:pt x="800" y="680"/>
                  </a:lnTo>
                  <a:lnTo>
                    <a:pt x="795" y="683"/>
                  </a:lnTo>
                  <a:lnTo>
                    <a:pt x="788" y="688"/>
                  </a:lnTo>
                  <a:lnTo>
                    <a:pt x="782" y="692"/>
                  </a:lnTo>
                  <a:lnTo>
                    <a:pt x="775" y="695"/>
                  </a:lnTo>
                  <a:lnTo>
                    <a:pt x="769" y="698"/>
                  </a:lnTo>
                  <a:lnTo>
                    <a:pt x="783" y="688"/>
                  </a:lnTo>
                  <a:lnTo>
                    <a:pt x="798" y="676"/>
                  </a:lnTo>
                  <a:lnTo>
                    <a:pt x="810" y="665"/>
                  </a:lnTo>
                  <a:lnTo>
                    <a:pt x="825" y="653"/>
                  </a:lnTo>
                  <a:lnTo>
                    <a:pt x="838" y="642"/>
                  </a:lnTo>
                  <a:lnTo>
                    <a:pt x="851" y="629"/>
                  </a:lnTo>
                  <a:lnTo>
                    <a:pt x="863" y="616"/>
                  </a:lnTo>
                  <a:lnTo>
                    <a:pt x="876" y="603"/>
                  </a:lnTo>
                  <a:lnTo>
                    <a:pt x="889" y="590"/>
                  </a:lnTo>
                  <a:lnTo>
                    <a:pt x="901" y="577"/>
                  </a:lnTo>
                  <a:lnTo>
                    <a:pt x="859" y="607"/>
                  </a:lnTo>
                  <a:lnTo>
                    <a:pt x="852" y="594"/>
                  </a:lnTo>
                  <a:lnTo>
                    <a:pt x="856" y="592"/>
                  </a:lnTo>
                  <a:lnTo>
                    <a:pt x="861" y="589"/>
                  </a:lnTo>
                  <a:lnTo>
                    <a:pt x="865" y="584"/>
                  </a:lnTo>
                  <a:lnTo>
                    <a:pt x="868" y="579"/>
                  </a:lnTo>
                  <a:lnTo>
                    <a:pt x="872" y="573"/>
                  </a:lnTo>
                  <a:lnTo>
                    <a:pt x="875" y="566"/>
                  </a:lnTo>
                  <a:lnTo>
                    <a:pt x="876" y="559"/>
                  </a:lnTo>
                  <a:lnTo>
                    <a:pt x="879" y="552"/>
                  </a:lnTo>
                  <a:lnTo>
                    <a:pt x="882" y="546"/>
                  </a:lnTo>
                  <a:lnTo>
                    <a:pt x="884" y="539"/>
                  </a:lnTo>
                  <a:lnTo>
                    <a:pt x="884" y="534"/>
                  </a:lnTo>
                  <a:lnTo>
                    <a:pt x="884" y="531"/>
                  </a:lnTo>
                  <a:lnTo>
                    <a:pt x="884" y="527"/>
                  </a:lnTo>
                  <a:lnTo>
                    <a:pt x="884" y="523"/>
                  </a:lnTo>
                  <a:lnTo>
                    <a:pt x="884" y="520"/>
                  </a:lnTo>
                  <a:lnTo>
                    <a:pt x="884" y="516"/>
                  </a:lnTo>
                  <a:lnTo>
                    <a:pt x="884" y="511"/>
                  </a:lnTo>
                  <a:lnTo>
                    <a:pt x="882" y="509"/>
                  </a:lnTo>
                  <a:lnTo>
                    <a:pt x="881" y="504"/>
                  </a:lnTo>
                  <a:lnTo>
                    <a:pt x="879" y="501"/>
                  </a:lnTo>
                  <a:lnTo>
                    <a:pt x="875" y="521"/>
                  </a:lnTo>
                  <a:lnTo>
                    <a:pt x="868" y="541"/>
                  </a:lnTo>
                  <a:lnTo>
                    <a:pt x="859" y="563"/>
                  </a:lnTo>
                  <a:lnTo>
                    <a:pt x="848" y="582"/>
                  </a:lnTo>
                  <a:lnTo>
                    <a:pt x="833" y="600"/>
                  </a:lnTo>
                  <a:lnTo>
                    <a:pt x="818" y="617"/>
                  </a:lnTo>
                  <a:lnTo>
                    <a:pt x="802" y="633"/>
                  </a:lnTo>
                  <a:lnTo>
                    <a:pt x="783" y="648"/>
                  </a:lnTo>
                  <a:lnTo>
                    <a:pt x="765" y="658"/>
                  </a:lnTo>
                  <a:lnTo>
                    <a:pt x="746" y="666"/>
                  </a:lnTo>
                  <a:lnTo>
                    <a:pt x="736" y="665"/>
                  </a:lnTo>
                  <a:lnTo>
                    <a:pt x="726" y="666"/>
                  </a:lnTo>
                  <a:lnTo>
                    <a:pt x="717" y="666"/>
                  </a:lnTo>
                  <a:lnTo>
                    <a:pt x="707" y="666"/>
                  </a:lnTo>
                  <a:lnTo>
                    <a:pt x="699" y="668"/>
                  </a:lnTo>
                  <a:lnTo>
                    <a:pt x="690" y="666"/>
                  </a:lnTo>
                  <a:lnTo>
                    <a:pt x="682" y="665"/>
                  </a:lnTo>
                  <a:lnTo>
                    <a:pt x="674" y="662"/>
                  </a:lnTo>
                  <a:lnTo>
                    <a:pt x="667" y="656"/>
                  </a:lnTo>
                  <a:lnTo>
                    <a:pt x="660" y="649"/>
                  </a:lnTo>
                  <a:lnTo>
                    <a:pt x="659" y="646"/>
                  </a:lnTo>
                  <a:lnTo>
                    <a:pt x="657" y="646"/>
                  </a:lnTo>
                  <a:lnTo>
                    <a:pt x="654" y="646"/>
                  </a:lnTo>
                  <a:lnTo>
                    <a:pt x="653" y="646"/>
                  </a:lnTo>
                  <a:lnTo>
                    <a:pt x="652" y="648"/>
                  </a:lnTo>
                  <a:lnTo>
                    <a:pt x="650" y="649"/>
                  </a:lnTo>
                  <a:lnTo>
                    <a:pt x="649" y="650"/>
                  </a:lnTo>
                  <a:lnTo>
                    <a:pt x="646" y="652"/>
                  </a:lnTo>
                  <a:lnTo>
                    <a:pt x="644" y="652"/>
                  </a:lnTo>
                  <a:lnTo>
                    <a:pt x="643" y="653"/>
                  </a:lnTo>
                  <a:lnTo>
                    <a:pt x="649" y="656"/>
                  </a:lnTo>
                  <a:lnTo>
                    <a:pt x="653" y="659"/>
                  </a:lnTo>
                  <a:lnTo>
                    <a:pt x="659" y="662"/>
                  </a:lnTo>
                  <a:lnTo>
                    <a:pt x="666" y="666"/>
                  </a:lnTo>
                  <a:lnTo>
                    <a:pt x="672" y="669"/>
                  </a:lnTo>
                  <a:lnTo>
                    <a:pt x="677" y="673"/>
                  </a:lnTo>
                  <a:lnTo>
                    <a:pt x="684" y="676"/>
                  </a:lnTo>
                  <a:lnTo>
                    <a:pt x="690" y="679"/>
                  </a:lnTo>
                  <a:lnTo>
                    <a:pt x="697" y="682"/>
                  </a:lnTo>
                  <a:lnTo>
                    <a:pt x="705" y="683"/>
                  </a:lnTo>
                  <a:lnTo>
                    <a:pt x="703" y="686"/>
                  </a:lnTo>
                  <a:lnTo>
                    <a:pt x="702" y="690"/>
                  </a:lnTo>
                  <a:lnTo>
                    <a:pt x="703" y="695"/>
                  </a:lnTo>
                  <a:lnTo>
                    <a:pt x="705" y="699"/>
                  </a:lnTo>
                  <a:lnTo>
                    <a:pt x="706" y="702"/>
                  </a:lnTo>
                  <a:lnTo>
                    <a:pt x="709" y="705"/>
                  </a:lnTo>
                  <a:lnTo>
                    <a:pt x="713" y="708"/>
                  </a:lnTo>
                  <a:lnTo>
                    <a:pt x="716" y="709"/>
                  </a:lnTo>
                  <a:lnTo>
                    <a:pt x="720" y="711"/>
                  </a:lnTo>
                  <a:lnTo>
                    <a:pt x="725" y="711"/>
                  </a:lnTo>
                  <a:lnTo>
                    <a:pt x="759" y="693"/>
                  </a:lnTo>
                  <a:lnTo>
                    <a:pt x="727" y="719"/>
                  </a:lnTo>
                  <a:lnTo>
                    <a:pt x="730" y="722"/>
                  </a:lnTo>
                  <a:lnTo>
                    <a:pt x="729" y="725"/>
                  </a:lnTo>
                  <a:lnTo>
                    <a:pt x="727" y="725"/>
                  </a:lnTo>
                  <a:lnTo>
                    <a:pt x="726" y="723"/>
                  </a:lnTo>
                  <a:lnTo>
                    <a:pt x="723" y="722"/>
                  </a:lnTo>
                  <a:lnTo>
                    <a:pt x="722" y="721"/>
                  </a:lnTo>
                  <a:lnTo>
                    <a:pt x="719" y="719"/>
                  </a:lnTo>
                  <a:lnTo>
                    <a:pt x="716" y="718"/>
                  </a:lnTo>
                  <a:lnTo>
                    <a:pt x="713" y="716"/>
                  </a:lnTo>
                  <a:lnTo>
                    <a:pt x="710" y="716"/>
                  </a:lnTo>
                  <a:lnTo>
                    <a:pt x="707" y="718"/>
                  </a:lnTo>
                  <a:lnTo>
                    <a:pt x="705" y="722"/>
                  </a:lnTo>
                  <a:lnTo>
                    <a:pt x="702" y="718"/>
                  </a:lnTo>
                  <a:lnTo>
                    <a:pt x="699" y="712"/>
                  </a:lnTo>
                  <a:lnTo>
                    <a:pt x="696" y="706"/>
                  </a:lnTo>
                  <a:lnTo>
                    <a:pt x="692" y="702"/>
                  </a:lnTo>
                  <a:lnTo>
                    <a:pt x="689" y="696"/>
                  </a:lnTo>
                  <a:lnTo>
                    <a:pt x="686" y="692"/>
                  </a:lnTo>
                  <a:lnTo>
                    <a:pt x="682" y="688"/>
                  </a:lnTo>
                  <a:lnTo>
                    <a:pt x="677" y="685"/>
                  </a:lnTo>
                  <a:lnTo>
                    <a:pt x="674" y="683"/>
                  </a:lnTo>
                  <a:lnTo>
                    <a:pt x="670" y="683"/>
                  </a:lnTo>
                  <a:lnTo>
                    <a:pt x="672" y="688"/>
                  </a:lnTo>
                  <a:lnTo>
                    <a:pt x="673" y="690"/>
                  </a:lnTo>
                  <a:lnTo>
                    <a:pt x="676" y="695"/>
                  </a:lnTo>
                  <a:lnTo>
                    <a:pt x="679" y="698"/>
                  </a:lnTo>
                  <a:lnTo>
                    <a:pt x="682" y="701"/>
                  </a:lnTo>
                  <a:lnTo>
                    <a:pt x="684" y="705"/>
                  </a:lnTo>
                  <a:lnTo>
                    <a:pt x="687" y="708"/>
                  </a:lnTo>
                  <a:lnTo>
                    <a:pt x="690" y="711"/>
                  </a:lnTo>
                  <a:lnTo>
                    <a:pt x="692" y="715"/>
                  </a:lnTo>
                  <a:lnTo>
                    <a:pt x="694" y="718"/>
                  </a:lnTo>
                  <a:lnTo>
                    <a:pt x="689" y="715"/>
                  </a:lnTo>
                  <a:lnTo>
                    <a:pt x="683" y="713"/>
                  </a:lnTo>
                  <a:lnTo>
                    <a:pt x="679" y="711"/>
                  </a:lnTo>
                  <a:lnTo>
                    <a:pt x="673" y="711"/>
                  </a:lnTo>
                  <a:lnTo>
                    <a:pt x="667" y="709"/>
                  </a:lnTo>
                  <a:lnTo>
                    <a:pt x="662" y="708"/>
                  </a:lnTo>
                  <a:lnTo>
                    <a:pt x="656" y="708"/>
                  </a:lnTo>
                  <a:lnTo>
                    <a:pt x="650" y="706"/>
                  </a:lnTo>
                  <a:lnTo>
                    <a:pt x="644" y="706"/>
                  </a:lnTo>
                  <a:lnTo>
                    <a:pt x="639" y="705"/>
                  </a:lnTo>
                  <a:lnTo>
                    <a:pt x="637" y="695"/>
                  </a:lnTo>
                  <a:lnTo>
                    <a:pt x="637" y="683"/>
                  </a:lnTo>
                  <a:lnTo>
                    <a:pt x="636" y="673"/>
                  </a:lnTo>
                  <a:lnTo>
                    <a:pt x="634" y="662"/>
                  </a:lnTo>
                  <a:lnTo>
                    <a:pt x="633" y="652"/>
                  </a:lnTo>
                  <a:lnTo>
                    <a:pt x="633" y="642"/>
                  </a:lnTo>
                  <a:lnTo>
                    <a:pt x="631" y="632"/>
                  </a:lnTo>
                  <a:lnTo>
                    <a:pt x="630" y="623"/>
                  </a:lnTo>
                  <a:lnTo>
                    <a:pt x="630" y="615"/>
                  </a:lnTo>
                  <a:lnTo>
                    <a:pt x="629" y="607"/>
                  </a:lnTo>
                  <a:lnTo>
                    <a:pt x="623" y="597"/>
                  </a:lnTo>
                  <a:lnTo>
                    <a:pt x="617" y="587"/>
                  </a:lnTo>
                  <a:lnTo>
                    <a:pt x="609" y="577"/>
                  </a:lnTo>
                  <a:lnTo>
                    <a:pt x="601" y="567"/>
                  </a:lnTo>
                  <a:lnTo>
                    <a:pt x="593" y="559"/>
                  </a:lnTo>
                  <a:lnTo>
                    <a:pt x="586" y="547"/>
                  </a:lnTo>
                  <a:lnTo>
                    <a:pt x="578" y="537"/>
                  </a:lnTo>
                  <a:lnTo>
                    <a:pt x="573" y="526"/>
                  </a:lnTo>
                  <a:lnTo>
                    <a:pt x="570" y="514"/>
                  </a:lnTo>
                  <a:lnTo>
                    <a:pt x="570" y="501"/>
                  </a:lnTo>
                  <a:close/>
                  <a:moveTo>
                    <a:pt x="646" y="797"/>
                  </a:moveTo>
                  <a:lnTo>
                    <a:pt x="646" y="804"/>
                  </a:lnTo>
                  <a:lnTo>
                    <a:pt x="639" y="786"/>
                  </a:lnTo>
                  <a:lnTo>
                    <a:pt x="646" y="797"/>
                  </a:lnTo>
                  <a:close/>
                  <a:moveTo>
                    <a:pt x="621" y="639"/>
                  </a:moveTo>
                  <a:lnTo>
                    <a:pt x="626" y="690"/>
                  </a:lnTo>
                  <a:lnTo>
                    <a:pt x="621" y="690"/>
                  </a:lnTo>
                  <a:lnTo>
                    <a:pt x="619" y="639"/>
                  </a:lnTo>
                  <a:lnTo>
                    <a:pt x="621" y="639"/>
                  </a:lnTo>
                  <a:close/>
                  <a:moveTo>
                    <a:pt x="619" y="784"/>
                  </a:moveTo>
                  <a:lnTo>
                    <a:pt x="620" y="788"/>
                  </a:lnTo>
                  <a:lnTo>
                    <a:pt x="623" y="794"/>
                  </a:lnTo>
                  <a:lnTo>
                    <a:pt x="624" y="798"/>
                  </a:lnTo>
                  <a:lnTo>
                    <a:pt x="627" y="802"/>
                  </a:lnTo>
                  <a:lnTo>
                    <a:pt x="630" y="807"/>
                  </a:lnTo>
                  <a:lnTo>
                    <a:pt x="633" y="811"/>
                  </a:lnTo>
                  <a:lnTo>
                    <a:pt x="636" y="815"/>
                  </a:lnTo>
                  <a:lnTo>
                    <a:pt x="640" y="819"/>
                  </a:lnTo>
                  <a:lnTo>
                    <a:pt x="644" y="822"/>
                  </a:lnTo>
                  <a:lnTo>
                    <a:pt x="649" y="825"/>
                  </a:lnTo>
                  <a:lnTo>
                    <a:pt x="722" y="762"/>
                  </a:lnTo>
                  <a:lnTo>
                    <a:pt x="732" y="769"/>
                  </a:lnTo>
                  <a:lnTo>
                    <a:pt x="743" y="775"/>
                  </a:lnTo>
                  <a:lnTo>
                    <a:pt x="753" y="781"/>
                  </a:lnTo>
                  <a:lnTo>
                    <a:pt x="765" y="786"/>
                  </a:lnTo>
                  <a:lnTo>
                    <a:pt x="775" y="792"/>
                  </a:lnTo>
                  <a:lnTo>
                    <a:pt x="786" y="797"/>
                  </a:lnTo>
                  <a:lnTo>
                    <a:pt x="798" y="802"/>
                  </a:lnTo>
                  <a:lnTo>
                    <a:pt x="809" y="807"/>
                  </a:lnTo>
                  <a:lnTo>
                    <a:pt x="821" y="809"/>
                  </a:lnTo>
                  <a:lnTo>
                    <a:pt x="832" y="814"/>
                  </a:lnTo>
                  <a:lnTo>
                    <a:pt x="839" y="804"/>
                  </a:lnTo>
                  <a:lnTo>
                    <a:pt x="843" y="791"/>
                  </a:lnTo>
                  <a:lnTo>
                    <a:pt x="845" y="776"/>
                  </a:lnTo>
                  <a:lnTo>
                    <a:pt x="845" y="762"/>
                  </a:lnTo>
                  <a:lnTo>
                    <a:pt x="845" y="748"/>
                  </a:lnTo>
                  <a:lnTo>
                    <a:pt x="845" y="733"/>
                  </a:lnTo>
                  <a:lnTo>
                    <a:pt x="846" y="721"/>
                  </a:lnTo>
                  <a:lnTo>
                    <a:pt x="851" y="709"/>
                  </a:lnTo>
                  <a:lnTo>
                    <a:pt x="859" y="701"/>
                  </a:lnTo>
                  <a:lnTo>
                    <a:pt x="872" y="693"/>
                  </a:lnTo>
                  <a:lnTo>
                    <a:pt x="869" y="705"/>
                  </a:lnTo>
                  <a:lnTo>
                    <a:pt x="866" y="716"/>
                  </a:lnTo>
                  <a:lnTo>
                    <a:pt x="862" y="728"/>
                  </a:lnTo>
                  <a:lnTo>
                    <a:pt x="858" y="739"/>
                  </a:lnTo>
                  <a:lnTo>
                    <a:pt x="855" y="749"/>
                  </a:lnTo>
                  <a:lnTo>
                    <a:pt x="851" y="759"/>
                  </a:lnTo>
                  <a:lnTo>
                    <a:pt x="848" y="771"/>
                  </a:lnTo>
                  <a:lnTo>
                    <a:pt x="846" y="781"/>
                  </a:lnTo>
                  <a:lnTo>
                    <a:pt x="846" y="792"/>
                  </a:lnTo>
                  <a:lnTo>
                    <a:pt x="849" y="802"/>
                  </a:lnTo>
                  <a:lnTo>
                    <a:pt x="852" y="801"/>
                  </a:lnTo>
                  <a:lnTo>
                    <a:pt x="849" y="804"/>
                  </a:lnTo>
                  <a:lnTo>
                    <a:pt x="849" y="802"/>
                  </a:lnTo>
                  <a:lnTo>
                    <a:pt x="842" y="808"/>
                  </a:lnTo>
                  <a:lnTo>
                    <a:pt x="852" y="814"/>
                  </a:lnTo>
                  <a:lnTo>
                    <a:pt x="841" y="870"/>
                  </a:lnTo>
                  <a:lnTo>
                    <a:pt x="829" y="927"/>
                  </a:lnTo>
                  <a:lnTo>
                    <a:pt x="816" y="983"/>
                  </a:lnTo>
                  <a:lnTo>
                    <a:pt x="802" y="1039"/>
                  </a:lnTo>
                  <a:lnTo>
                    <a:pt x="786" y="1095"/>
                  </a:lnTo>
                  <a:lnTo>
                    <a:pt x="770" y="1150"/>
                  </a:lnTo>
                  <a:lnTo>
                    <a:pt x="753" y="1205"/>
                  </a:lnTo>
                  <a:lnTo>
                    <a:pt x="736" y="1261"/>
                  </a:lnTo>
                  <a:lnTo>
                    <a:pt x="719" y="1314"/>
                  </a:lnTo>
                  <a:lnTo>
                    <a:pt x="700" y="1368"/>
                  </a:lnTo>
                  <a:lnTo>
                    <a:pt x="702" y="1374"/>
                  </a:lnTo>
                  <a:lnTo>
                    <a:pt x="702" y="1380"/>
                  </a:lnTo>
                  <a:lnTo>
                    <a:pt x="700" y="1384"/>
                  </a:lnTo>
                  <a:lnTo>
                    <a:pt x="697" y="1390"/>
                  </a:lnTo>
                  <a:lnTo>
                    <a:pt x="696" y="1394"/>
                  </a:lnTo>
                  <a:lnTo>
                    <a:pt x="692" y="1397"/>
                  </a:lnTo>
                  <a:lnTo>
                    <a:pt x="689" y="1401"/>
                  </a:lnTo>
                  <a:lnTo>
                    <a:pt x="686" y="1405"/>
                  </a:lnTo>
                  <a:lnTo>
                    <a:pt x="684" y="1410"/>
                  </a:lnTo>
                  <a:lnTo>
                    <a:pt x="683" y="1416"/>
                  </a:lnTo>
                  <a:lnTo>
                    <a:pt x="677" y="1410"/>
                  </a:lnTo>
                  <a:lnTo>
                    <a:pt x="677" y="1403"/>
                  </a:lnTo>
                  <a:lnTo>
                    <a:pt x="682" y="1395"/>
                  </a:lnTo>
                  <a:lnTo>
                    <a:pt x="687" y="1387"/>
                  </a:lnTo>
                  <a:lnTo>
                    <a:pt x="693" y="1378"/>
                  </a:lnTo>
                  <a:lnTo>
                    <a:pt x="699" y="1370"/>
                  </a:lnTo>
                  <a:lnTo>
                    <a:pt x="700" y="1362"/>
                  </a:lnTo>
                  <a:lnTo>
                    <a:pt x="699" y="1357"/>
                  </a:lnTo>
                  <a:lnTo>
                    <a:pt x="689" y="1352"/>
                  </a:lnTo>
                  <a:lnTo>
                    <a:pt x="673" y="1351"/>
                  </a:lnTo>
                  <a:lnTo>
                    <a:pt x="643" y="1145"/>
                  </a:lnTo>
                  <a:lnTo>
                    <a:pt x="644" y="1145"/>
                  </a:lnTo>
                  <a:lnTo>
                    <a:pt x="646" y="1145"/>
                  </a:lnTo>
                  <a:lnTo>
                    <a:pt x="647" y="1145"/>
                  </a:lnTo>
                  <a:lnTo>
                    <a:pt x="649" y="1143"/>
                  </a:lnTo>
                  <a:lnTo>
                    <a:pt x="650" y="1143"/>
                  </a:lnTo>
                  <a:lnTo>
                    <a:pt x="652" y="1142"/>
                  </a:lnTo>
                  <a:lnTo>
                    <a:pt x="653" y="1140"/>
                  </a:lnTo>
                  <a:lnTo>
                    <a:pt x="653" y="1138"/>
                  </a:lnTo>
                  <a:lnTo>
                    <a:pt x="652" y="1136"/>
                  </a:lnTo>
                  <a:lnTo>
                    <a:pt x="650" y="1135"/>
                  </a:lnTo>
                  <a:lnTo>
                    <a:pt x="649" y="1135"/>
                  </a:lnTo>
                  <a:lnTo>
                    <a:pt x="647" y="1135"/>
                  </a:lnTo>
                  <a:lnTo>
                    <a:pt x="646" y="1135"/>
                  </a:lnTo>
                  <a:lnTo>
                    <a:pt x="644" y="1135"/>
                  </a:lnTo>
                  <a:lnTo>
                    <a:pt x="643" y="1135"/>
                  </a:lnTo>
                  <a:lnTo>
                    <a:pt x="640" y="1103"/>
                  </a:lnTo>
                  <a:lnTo>
                    <a:pt x="637" y="1074"/>
                  </a:lnTo>
                  <a:lnTo>
                    <a:pt x="633" y="1044"/>
                  </a:lnTo>
                  <a:lnTo>
                    <a:pt x="630" y="1017"/>
                  </a:lnTo>
                  <a:lnTo>
                    <a:pt x="626" y="989"/>
                  </a:lnTo>
                  <a:lnTo>
                    <a:pt x="623" y="961"/>
                  </a:lnTo>
                  <a:lnTo>
                    <a:pt x="621" y="933"/>
                  </a:lnTo>
                  <a:lnTo>
                    <a:pt x="620" y="905"/>
                  </a:lnTo>
                  <a:lnTo>
                    <a:pt x="620" y="877"/>
                  </a:lnTo>
                  <a:lnTo>
                    <a:pt x="621" y="848"/>
                  </a:lnTo>
                  <a:lnTo>
                    <a:pt x="620" y="841"/>
                  </a:lnTo>
                  <a:lnTo>
                    <a:pt x="620" y="834"/>
                  </a:lnTo>
                  <a:lnTo>
                    <a:pt x="619" y="827"/>
                  </a:lnTo>
                  <a:lnTo>
                    <a:pt x="617" y="819"/>
                  </a:lnTo>
                  <a:lnTo>
                    <a:pt x="616" y="814"/>
                  </a:lnTo>
                  <a:lnTo>
                    <a:pt x="614" y="808"/>
                  </a:lnTo>
                  <a:lnTo>
                    <a:pt x="614" y="801"/>
                  </a:lnTo>
                  <a:lnTo>
                    <a:pt x="614" y="795"/>
                  </a:lnTo>
                  <a:lnTo>
                    <a:pt x="616" y="789"/>
                  </a:lnTo>
                  <a:lnTo>
                    <a:pt x="619" y="784"/>
                  </a:lnTo>
                  <a:close/>
                  <a:moveTo>
                    <a:pt x="601" y="649"/>
                  </a:moveTo>
                  <a:lnTo>
                    <a:pt x="594" y="713"/>
                  </a:lnTo>
                  <a:lnTo>
                    <a:pt x="589" y="774"/>
                  </a:lnTo>
                  <a:lnTo>
                    <a:pt x="587" y="831"/>
                  </a:lnTo>
                  <a:lnTo>
                    <a:pt x="587" y="885"/>
                  </a:lnTo>
                  <a:lnTo>
                    <a:pt x="590" y="940"/>
                  </a:lnTo>
                  <a:lnTo>
                    <a:pt x="594" y="993"/>
                  </a:lnTo>
                  <a:lnTo>
                    <a:pt x="600" y="1046"/>
                  </a:lnTo>
                  <a:lnTo>
                    <a:pt x="606" y="1100"/>
                  </a:lnTo>
                  <a:lnTo>
                    <a:pt x="613" y="1158"/>
                  </a:lnTo>
                  <a:lnTo>
                    <a:pt x="621" y="1216"/>
                  </a:lnTo>
                  <a:lnTo>
                    <a:pt x="629" y="1216"/>
                  </a:lnTo>
                  <a:lnTo>
                    <a:pt x="627" y="1228"/>
                  </a:lnTo>
                  <a:lnTo>
                    <a:pt x="627" y="1239"/>
                  </a:lnTo>
                  <a:lnTo>
                    <a:pt x="629" y="1249"/>
                  </a:lnTo>
                  <a:lnTo>
                    <a:pt x="630" y="1261"/>
                  </a:lnTo>
                  <a:lnTo>
                    <a:pt x="631" y="1271"/>
                  </a:lnTo>
                  <a:lnTo>
                    <a:pt x="633" y="1281"/>
                  </a:lnTo>
                  <a:lnTo>
                    <a:pt x="636" y="1291"/>
                  </a:lnTo>
                  <a:lnTo>
                    <a:pt x="639" y="1301"/>
                  </a:lnTo>
                  <a:lnTo>
                    <a:pt x="643" y="1312"/>
                  </a:lnTo>
                  <a:lnTo>
                    <a:pt x="646" y="1324"/>
                  </a:lnTo>
                  <a:lnTo>
                    <a:pt x="646" y="1340"/>
                  </a:lnTo>
                  <a:lnTo>
                    <a:pt x="646" y="1355"/>
                  </a:lnTo>
                  <a:lnTo>
                    <a:pt x="649" y="1370"/>
                  </a:lnTo>
                  <a:lnTo>
                    <a:pt x="650" y="1385"/>
                  </a:lnTo>
                  <a:lnTo>
                    <a:pt x="653" y="1400"/>
                  </a:lnTo>
                  <a:lnTo>
                    <a:pt x="657" y="1414"/>
                  </a:lnTo>
                  <a:lnTo>
                    <a:pt x="660" y="1430"/>
                  </a:lnTo>
                  <a:lnTo>
                    <a:pt x="664" y="1446"/>
                  </a:lnTo>
                  <a:lnTo>
                    <a:pt x="667" y="1463"/>
                  </a:lnTo>
                  <a:lnTo>
                    <a:pt x="670" y="1481"/>
                  </a:lnTo>
                  <a:lnTo>
                    <a:pt x="663" y="1503"/>
                  </a:lnTo>
                  <a:lnTo>
                    <a:pt x="656" y="1526"/>
                  </a:lnTo>
                  <a:lnTo>
                    <a:pt x="647" y="1547"/>
                  </a:lnTo>
                  <a:lnTo>
                    <a:pt x="639" y="1569"/>
                  </a:lnTo>
                  <a:lnTo>
                    <a:pt x="631" y="1592"/>
                  </a:lnTo>
                  <a:lnTo>
                    <a:pt x="623" y="1613"/>
                  </a:lnTo>
                  <a:lnTo>
                    <a:pt x="616" y="1635"/>
                  </a:lnTo>
                  <a:lnTo>
                    <a:pt x="610" y="1658"/>
                  </a:lnTo>
                  <a:lnTo>
                    <a:pt x="604" y="1679"/>
                  </a:lnTo>
                  <a:lnTo>
                    <a:pt x="601" y="1702"/>
                  </a:lnTo>
                  <a:lnTo>
                    <a:pt x="594" y="1698"/>
                  </a:lnTo>
                  <a:lnTo>
                    <a:pt x="571" y="1619"/>
                  </a:lnTo>
                  <a:lnTo>
                    <a:pt x="553" y="1540"/>
                  </a:lnTo>
                  <a:lnTo>
                    <a:pt x="537" y="1461"/>
                  </a:lnTo>
                  <a:lnTo>
                    <a:pt x="525" y="1381"/>
                  </a:lnTo>
                  <a:lnTo>
                    <a:pt x="515" y="1302"/>
                  </a:lnTo>
                  <a:lnTo>
                    <a:pt x="508" y="1222"/>
                  </a:lnTo>
                  <a:lnTo>
                    <a:pt x="504" y="1142"/>
                  </a:lnTo>
                  <a:lnTo>
                    <a:pt x="501" y="1060"/>
                  </a:lnTo>
                  <a:lnTo>
                    <a:pt x="498" y="977"/>
                  </a:lnTo>
                  <a:lnTo>
                    <a:pt x="498" y="894"/>
                  </a:lnTo>
                  <a:lnTo>
                    <a:pt x="507" y="868"/>
                  </a:lnTo>
                  <a:lnTo>
                    <a:pt x="513" y="841"/>
                  </a:lnTo>
                  <a:lnTo>
                    <a:pt x="517" y="814"/>
                  </a:lnTo>
                  <a:lnTo>
                    <a:pt x="521" y="785"/>
                  </a:lnTo>
                  <a:lnTo>
                    <a:pt x="527" y="758"/>
                  </a:lnTo>
                  <a:lnTo>
                    <a:pt x="534" y="731"/>
                  </a:lnTo>
                  <a:lnTo>
                    <a:pt x="543" y="706"/>
                  </a:lnTo>
                  <a:lnTo>
                    <a:pt x="557" y="683"/>
                  </a:lnTo>
                  <a:lnTo>
                    <a:pt x="576" y="665"/>
                  </a:lnTo>
                  <a:lnTo>
                    <a:pt x="601" y="649"/>
                  </a:lnTo>
                  <a:close/>
                  <a:moveTo>
                    <a:pt x="351" y="4638"/>
                  </a:moveTo>
                  <a:lnTo>
                    <a:pt x="316" y="4648"/>
                  </a:lnTo>
                  <a:lnTo>
                    <a:pt x="329" y="4655"/>
                  </a:lnTo>
                  <a:lnTo>
                    <a:pt x="316" y="4662"/>
                  </a:lnTo>
                  <a:lnTo>
                    <a:pt x="334" y="4669"/>
                  </a:lnTo>
                  <a:lnTo>
                    <a:pt x="302" y="4672"/>
                  </a:lnTo>
                  <a:lnTo>
                    <a:pt x="302" y="4648"/>
                  </a:lnTo>
                  <a:lnTo>
                    <a:pt x="312" y="4648"/>
                  </a:lnTo>
                  <a:lnTo>
                    <a:pt x="309" y="4647"/>
                  </a:lnTo>
                  <a:lnTo>
                    <a:pt x="309" y="4644"/>
                  </a:lnTo>
                  <a:lnTo>
                    <a:pt x="309" y="4641"/>
                  </a:lnTo>
                  <a:lnTo>
                    <a:pt x="309" y="4638"/>
                  </a:lnTo>
                  <a:lnTo>
                    <a:pt x="312" y="4637"/>
                  </a:lnTo>
                  <a:lnTo>
                    <a:pt x="314" y="4632"/>
                  </a:lnTo>
                  <a:lnTo>
                    <a:pt x="316" y="4629"/>
                  </a:lnTo>
                  <a:lnTo>
                    <a:pt x="318" y="4626"/>
                  </a:lnTo>
                  <a:lnTo>
                    <a:pt x="321" y="4624"/>
                  </a:lnTo>
                  <a:lnTo>
                    <a:pt x="322" y="4621"/>
                  </a:lnTo>
                  <a:lnTo>
                    <a:pt x="326" y="4622"/>
                  </a:lnTo>
                  <a:lnTo>
                    <a:pt x="331" y="4624"/>
                  </a:lnTo>
                  <a:lnTo>
                    <a:pt x="335" y="4624"/>
                  </a:lnTo>
                  <a:lnTo>
                    <a:pt x="338" y="4624"/>
                  </a:lnTo>
                  <a:lnTo>
                    <a:pt x="342" y="4624"/>
                  </a:lnTo>
                  <a:lnTo>
                    <a:pt x="345" y="4624"/>
                  </a:lnTo>
                  <a:lnTo>
                    <a:pt x="348" y="4625"/>
                  </a:lnTo>
                  <a:lnTo>
                    <a:pt x="349" y="4628"/>
                  </a:lnTo>
                  <a:lnTo>
                    <a:pt x="351" y="4632"/>
                  </a:lnTo>
                  <a:lnTo>
                    <a:pt x="351" y="4638"/>
                  </a:lnTo>
                  <a:close/>
                  <a:moveTo>
                    <a:pt x="501" y="4614"/>
                  </a:moveTo>
                  <a:lnTo>
                    <a:pt x="488" y="4615"/>
                  </a:lnTo>
                  <a:lnTo>
                    <a:pt x="474" y="4618"/>
                  </a:lnTo>
                  <a:lnTo>
                    <a:pt x="461" y="4619"/>
                  </a:lnTo>
                  <a:lnTo>
                    <a:pt x="445" y="4622"/>
                  </a:lnTo>
                  <a:lnTo>
                    <a:pt x="431" y="4625"/>
                  </a:lnTo>
                  <a:lnTo>
                    <a:pt x="415" y="4629"/>
                  </a:lnTo>
                  <a:lnTo>
                    <a:pt x="401" y="4632"/>
                  </a:lnTo>
                  <a:lnTo>
                    <a:pt x="385" y="4635"/>
                  </a:lnTo>
                  <a:lnTo>
                    <a:pt x="371" y="4639"/>
                  </a:lnTo>
                  <a:lnTo>
                    <a:pt x="356" y="4642"/>
                  </a:lnTo>
                  <a:lnTo>
                    <a:pt x="356" y="4638"/>
                  </a:lnTo>
                  <a:lnTo>
                    <a:pt x="356" y="4634"/>
                  </a:lnTo>
                  <a:lnTo>
                    <a:pt x="359" y="4632"/>
                  </a:lnTo>
                  <a:lnTo>
                    <a:pt x="362" y="4631"/>
                  </a:lnTo>
                  <a:lnTo>
                    <a:pt x="367" y="4629"/>
                  </a:lnTo>
                  <a:lnTo>
                    <a:pt x="369" y="4629"/>
                  </a:lnTo>
                  <a:lnTo>
                    <a:pt x="374" y="4629"/>
                  </a:lnTo>
                  <a:lnTo>
                    <a:pt x="378" y="4628"/>
                  </a:lnTo>
                  <a:lnTo>
                    <a:pt x="382" y="4626"/>
                  </a:lnTo>
                  <a:lnTo>
                    <a:pt x="385" y="4625"/>
                  </a:lnTo>
                  <a:lnTo>
                    <a:pt x="398" y="4616"/>
                  </a:lnTo>
                  <a:lnTo>
                    <a:pt x="409" y="4609"/>
                  </a:lnTo>
                  <a:lnTo>
                    <a:pt x="422" y="4605"/>
                  </a:lnTo>
                  <a:lnTo>
                    <a:pt x="434" y="4601"/>
                  </a:lnTo>
                  <a:lnTo>
                    <a:pt x="447" y="4598"/>
                  </a:lnTo>
                  <a:lnTo>
                    <a:pt x="458" y="4595"/>
                  </a:lnTo>
                  <a:lnTo>
                    <a:pt x="471" y="4592"/>
                  </a:lnTo>
                  <a:lnTo>
                    <a:pt x="484" y="4591"/>
                  </a:lnTo>
                  <a:lnTo>
                    <a:pt x="497" y="4588"/>
                  </a:lnTo>
                  <a:lnTo>
                    <a:pt x="513" y="4585"/>
                  </a:lnTo>
                  <a:lnTo>
                    <a:pt x="510" y="4582"/>
                  </a:lnTo>
                  <a:lnTo>
                    <a:pt x="511" y="4579"/>
                  </a:lnTo>
                  <a:lnTo>
                    <a:pt x="515" y="4584"/>
                  </a:lnTo>
                  <a:lnTo>
                    <a:pt x="525" y="4573"/>
                  </a:lnTo>
                  <a:lnTo>
                    <a:pt x="524" y="4578"/>
                  </a:lnTo>
                  <a:lnTo>
                    <a:pt x="523" y="4582"/>
                  </a:lnTo>
                  <a:lnTo>
                    <a:pt x="521" y="4586"/>
                  </a:lnTo>
                  <a:lnTo>
                    <a:pt x="518" y="4591"/>
                  </a:lnTo>
                  <a:lnTo>
                    <a:pt x="517" y="4595"/>
                  </a:lnTo>
                  <a:lnTo>
                    <a:pt x="514" y="4599"/>
                  </a:lnTo>
                  <a:lnTo>
                    <a:pt x="511" y="4604"/>
                  </a:lnTo>
                  <a:lnTo>
                    <a:pt x="508" y="4608"/>
                  </a:lnTo>
                  <a:lnTo>
                    <a:pt x="504" y="4611"/>
                  </a:lnTo>
                  <a:lnTo>
                    <a:pt x="501" y="4614"/>
                  </a:lnTo>
                  <a:close/>
                  <a:moveTo>
                    <a:pt x="447" y="2417"/>
                  </a:moveTo>
                  <a:lnTo>
                    <a:pt x="438" y="2423"/>
                  </a:lnTo>
                  <a:lnTo>
                    <a:pt x="428" y="2430"/>
                  </a:lnTo>
                  <a:lnTo>
                    <a:pt x="420" y="2436"/>
                  </a:lnTo>
                  <a:lnTo>
                    <a:pt x="408" y="2441"/>
                  </a:lnTo>
                  <a:lnTo>
                    <a:pt x="398" y="2446"/>
                  </a:lnTo>
                  <a:lnTo>
                    <a:pt x="387" y="2449"/>
                  </a:lnTo>
                  <a:lnTo>
                    <a:pt x="377" y="2451"/>
                  </a:lnTo>
                  <a:lnTo>
                    <a:pt x="364" y="2451"/>
                  </a:lnTo>
                  <a:lnTo>
                    <a:pt x="352" y="2450"/>
                  </a:lnTo>
                  <a:lnTo>
                    <a:pt x="339" y="2447"/>
                  </a:lnTo>
                  <a:lnTo>
                    <a:pt x="344" y="2444"/>
                  </a:lnTo>
                  <a:lnTo>
                    <a:pt x="311" y="2426"/>
                  </a:lnTo>
                  <a:lnTo>
                    <a:pt x="282" y="2401"/>
                  </a:lnTo>
                  <a:lnTo>
                    <a:pt x="259" y="2374"/>
                  </a:lnTo>
                  <a:lnTo>
                    <a:pt x="240" y="2343"/>
                  </a:lnTo>
                  <a:lnTo>
                    <a:pt x="223" y="2308"/>
                  </a:lnTo>
                  <a:lnTo>
                    <a:pt x="210" y="2272"/>
                  </a:lnTo>
                  <a:lnTo>
                    <a:pt x="199" y="2235"/>
                  </a:lnTo>
                  <a:lnTo>
                    <a:pt x="188" y="2198"/>
                  </a:lnTo>
                  <a:lnTo>
                    <a:pt x="177" y="2161"/>
                  </a:lnTo>
                  <a:lnTo>
                    <a:pt x="167" y="2125"/>
                  </a:lnTo>
                  <a:lnTo>
                    <a:pt x="167" y="2110"/>
                  </a:lnTo>
                  <a:lnTo>
                    <a:pt x="167" y="2098"/>
                  </a:lnTo>
                  <a:lnTo>
                    <a:pt x="165" y="2083"/>
                  </a:lnTo>
                  <a:lnTo>
                    <a:pt x="160" y="2069"/>
                  </a:lnTo>
                  <a:lnTo>
                    <a:pt x="157" y="2056"/>
                  </a:lnTo>
                  <a:lnTo>
                    <a:pt x="153" y="2042"/>
                  </a:lnTo>
                  <a:lnTo>
                    <a:pt x="149" y="2029"/>
                  </a:lnTo>
                  <a:lnTo>
                    <a:pt x="147" y="2016"/>
                  </a:lnTo>
                  <a:lnTo>
                    <a:pt x="146" y="2003"/>
                  </a:lnTo>
                  <a:lnTo>
                    <a:pt x="147" y="1990"/>
                  </a:lnTo>
                  <a:lnTo>
                    <a:pt x="152" y="1974"/>
                  </a:lnTo>
                  <a:lnTo>
                    <a:pt x="157" y="1960"/>
                  </a:lnTo>
                  <a:lnTo>
                    <a:pt x="163" y="1946"/>
                  </a:lnTo>
                  <a:lnTo>
                    <a:pt x="169" y="1931"/>
                  </a:lnTo>
                  <a:lnTo>
                    <a:pt x="175" y="1917"/>
                  </a:lnTo>
                  <a:lnTo>
                    <a:pt x="182" y="1903"/>
                  </a:lnTo>
                  <a:lnTo>
                    <a:pt x="188" y="1888"/>
                  </a:lnTo>
                  <a:lnTo>
                    <a:pt x="195" y="1874"/>
                  </a:lnTo>
                  <a:lnTo>
                    <a:pt x="202" y="1860"/>
                  </a:lnTo>
                  <a:lnTo>
                    <a:pt x="209" y="1845"/>
                  </a:lnTo>
                  <a:lnTo>
                    <a:pt x="196" y="1851"/>
                  </a:lnTo>
                  <a:lnTo>
                    <a:pt x="185" y="1858"/>
                  </a:lnTo>
                  <a:lnTo>
                    <a:pt x="175" y="1868"/>
                  </a:lnTo>
                  <a:lnTo>
                    <a:pt x="165" y="1880"/>
                  </a:lnTo>
                  <a:lnTo>
                    <a:pt x="156" y="1893"/>
                  </a:lnTo>
                  <a:lnTo>
                    <a:pt x="149" y="1906"/>
                  </a:lnTo>
                  <a:lnTo>
                    <a:pt x="142" y="1920"/>
                  </a:lnTo>
                  <a:lnTo>
                    <a:pt x="136" y="1934"/>
                  </a:lnTo>
                  <a:lnTo>
                    <a:pt x="132" y="1949"/>
                  </a:lnTo>
                  <a:lnTo>
                    <a:pt x="127" y="1963"/>
                  </a:lnTo>
                  <a:lnTo>
                    <a:pt x="117" y="1940"/>
                  </a:lnTo>
                  <a:lnTo>
                    <a:pt x="109" y="1917"/>
                  </a:lnTo>
                  <a:lnTo>
                    <a:pt x="102" y="1896"/>
                  </a:lnTo>
                  <a:lnTo>
                    <a:pt x="94" y="1873"/>
                  </a:lnTo>
                  <a:lnTo>
                    <a:pt x="89" y="1851"/>
                  </a:lnTo>
                  <a:lnTo>
                    <a:pt x="83" y="1828"/>
                  </a:lnTo>
                  <a:lnTo>
                    <a:pt x="77" y="1805"/>
                  </a:lnTo>
                  <a:lnTo>
                    <a:pt x="71" y="1782"/>
                  </a:lnTo>
                  <a:lnTo>
                    <a:pt x="64" y="1759"/>
                  </a:lnTo>
                  <a:lnTo>
                    <a:pt x="59" y="1736"/>
                  </a:lnTo>
                  <a:lnTo>
                    <a:pt x="51" y="1731"/>
                  </a:lnTo>
                  <a:lnTo>
                    <a:pt x="46" y="1724"/>
                  </a:lnTo>
                  <a:lnTo>
                    <a:pt x="41" y="1716"/>
                  </a:lnTo>
                  <a:lnTo>
                    <a:pt x="40" y="1708"/>
                  </a:lnTo>
                  <a:lnTo>
                    <a:pt x="39" y="1699"/>
                  </a:lnTo>
                  <a:lnTo>
                    <a:pt x="37" y="1689"/>
                  </a:lnTo>
                  <a:lnTo>
                    <a:pt x="37" y="1681"/>
                  </a:lnTo>
                  <a:lnTo>
                    <a:pt x="37" y="1671"/>
                  </a:lnTo>
                  <a:lnTo>
                    <a:pt x="36" y="1662"/>
                  </a:lnTo>
                  <a:lnTo>
                    <a:pt x="34" y="1653"/>
                  </a:lnTo>
                  <a:lnTo>
                    <a:pt x="36" y="1640"/>
                  </a:lnTo>
                  <a:lnTo>
                    <a:pt x="39" y="1628"/>
                  </a:lnTo>
                  <a:lnTo>
                    <a:pt x="43" y="1615"/>
                  </a:lnTo>
                  <a:lnTo>
                    <a:pt x="47" y="1603"/>
                  </a:lnTo>
                  <a:lnTo>
                    <a:pt x="53" y="1592"/>
                  </a:lnTo>
                  <a:lnTo>
                    <a:pt x="59" y="1580"/>
                  </a:lnTo>
                  <a:lnTo>
                    <a:pt x="64" y="1569"/>
                  </a:lnTo>
                  <a:lnTo>
                    <a:pt x="69" y="1557"/>
                  </a:lnTo>
                  <a:lnTo>
                    <a:pt x="74" y="1547"/>
                  </a:lnTo>
                  <a:lnTo>
                    <a:pt x="79" y="1536"/>
                  </a:lnTo>
                  <a:lnTo>
                    <a:pt x="99" y="1474"/>
                  </a:lnTo>
                  <a:lnTo>
                    <a:pt x="114" y="1413"/>
                  </a:lnTo>
                  <a:lnTo>
                    <a:pt x="129" y="1351"/>
                  </a:lnTo>
                  <a:lnTo>
                    <a:pt x="142" y="1289"/>
                  </a:lnTo>
                  <a:lnTo>
                    <a:pt x="153" y="1228"/>
                  </a:lnTo>
                  <a:lnTo>
                    <a:pt x="165" y="1165"/>
                  </a:lnTo>
                  <a:lnTo>
                    <a:pt x="175" y="1103"/>
                  </a:lnTo>
                  <a:lnTo>
                    <a:pt x="188" y="1040"/>
                  </a:lnTo>
                  <a:lnTo>
                    <a:pt x="200" y="978"/>
                  </a:lnTo>
                  <a:lnTo>
                    <a:pt x="216" y="917"/>
                  </a:lnTo>
                  <a:lnTo>
                    <a:pt x="213" y="904"/>
                  </a:lnTo>
                  <a:lnTo>
                    <a:pt x="210" y="893"/>
                  </a:lnTo>
                  <a:lnTo>
                    <a:pt x="209" y="881"/>
                  </a:lnTo>
                  <a:lnTo>
                    <a:pt x="209" y="870"/>
                  </a:lnTo>
                  <a:lnTo>
                    <a:pt x="210" y="858"/>
                  </a:lnTo>
                  <a:lnTo>
                    <a:pt x="213" y="847"/>
                  </a:lnTo>
                  <a:lnTo>
                    <a:pt x="216" y="835"/>
                  </a:lnTo>
                  <a:lnTo>
                    <a:pt x="222" y="825"/>
                  </a:lnTo>
                  <a:lnTo>
                    <a:pt x="228" y="817"/>
                  </a:lnTo>
                  <a:lnTo>
                    <a:pt x="236" y="808"/>
                  </a:lnTo>
                  <a:lnTo>
                    <a:pt x="235" y="824"/>
                  </a:lnTo>
                  <a:lnTo>
                    <a:pt x="233" y="840"/>
                  </a:lnTo>
                  <a:lnTo>
                    <a:pt x="233" y="855"/>
                  </a:lnTo>
                  <a:lnTo>
                    <a:pt x="233" y="872"/>
                  </a:lnTo>
                  <a:lnTo>
                    <a:pt x="233" y="888"/>
                  </a:lnTo>
                  <a:lnTo>
                    <a:pt x="235" y="904"/>
                  </a:lnTo>
                  <a:lnTo>
                    <a:pt x="238" y="920"/>
                  </a:lnTo>
                  <a:lnTo>
                    <a:pt x="240" y="936"/>
                  </a:lnTo>
                  <a:lnTo>
                    <a:pt x="246" y="950"/>
                  </a:lnTo>
                  <a:lnTo>
                    <a:pt x="253" y="963"/>
                  </a:lnTo>
                  <a:lnTo>
                    <a:pt x="258" y="950"/>
                  </a:lnTo>
                  <a:lnTo>
                    <a:pt x="261" y="936"/>
                  </a:lnTo>
                  <a:lnTo>
                    <a:pt x="261" y="920"/>
                  </a:lnTo>
                  <a:lnTo>
                    <a:pt x="261" y="904"/>
                  </a:lnTo>
                  <a:lnTo>
                    <a:pt x="259" y="888"/>
                  </a:lnTo>
                  <a:lnTo>
                    <a:pt x="258" y="872"/>
                  </a:lnTo>
                  <a:lnTo>
                    <a:pt x="256" y="855"/>
                  </a:lnTo>
                  <a:lnTo>
                    <a:pt x="256" y="840"/>
                  </a:lnTo>
                  <a:lnTo>
                    <a:pt x="258" y="824"/>
                  </a:lnTo>
                  <a:lnTo>
                    <a:pt x="261" y="808"/>
                  </a:lnTo>
                  <a:lnTo>
                    <a:pt x="251" y="797"/>
                  </a:lnTo>
                  <a:lnTo>
                    <a:pt x="261" y="797"/>
                  </a:lnTo>
                  <a:lnTo>
                    <a:pt x="271" y="795"/>
                  </a:lnTo>
                  <a:lnTo>
                    <a:pt x="281" y="791"/>
                  </a:lnTo>
                  <a:lnTo>
                    <a:pt x="291" y="788"/>
                  </a:lnTo>
                  <a:lnTo>
                    <a:pt x="301" y="782"/>
                  </a:lnTo>
                  <a:lnTo>
                    <a:pt x="311" y="778"/>
                  </a:lnTo>
                  <a:lnTo>
                    <a:pt x="321" y="774"/>
                  </a:lnTo>
                  <a:lnTo>
                    <a:pt x="331" y="769"/>
                  </a:lnTo>
                  <a:lnTo>
                    <a:pt x="342" y="766"/>
                  </a:lnTo>
                  <a:lnTo>
                    <a:pt x="354" y="766"/>
                  </a:lnTo>
                  <a:lnTo>
                    <a:pt x="525" y="698"/>
                  </a:lnTo>
                  <a:lnTo>
                    <a:pt x="521" y="711"/>
                  </a:lnTo>
                  <a:lnTo>
                    <a:pt x="517" y="725"/>
                  </a:lnTo>
                  <a:lnTo>
                    <a:pt x="513" y="739"/>
                  </a:lnTo>
                  <a:lnTo>
                    <a:pt x="510" y="754"/>
                  </a:lnTo>
                  <a:lnTo>
                    <a:pt x="505" y="768"/>
                  </a:lnTo>
                  <a:lnTo>
                    <a:pt x="503" y="782"/>
                  </a:lnTo>
                  <a:lnTo>
                    <a:pt x="498" y="798"/>
                  </a:lnTo>
                  <a:lnTo>
                    <a:pt x="495" y="812"/>
                  </a:lnTo>
                  <a:lnTo>
                    <a:pt x="491" y="827"/>
                  </a:lnTo>
                  <a:lnTo>
                    <a:pt x="488" y="842"/>
                  </a:lnTo>
                  <a:lnTo>
                    <a:pt x="484" y="910"/>
                  </a:lnTo>
                  <a:lnTo>
                    <a:pt x="481" y="978"/>
                  </a:lnTo>
                  <a:lnTo>
                    <a:pt x="481" y="1047"/>
                  </a:lnTo>
                  <a:lnTo>
                    <a:pt x="483" y="1117"/>
                  </a:lnTo>
                  <a:lnTo>
                    <a:pt x="485" y="1188"/>
                  </a:lnTo>
                  <a:lnTo>
                    <a:pt x="490" y="1256"/>
                  </a:lnTo>
                  <a:lnTo>
                    <a:pt x="497" y="1325"/>
                  </a:lnTo>
                  <a:lnTo>
                    <a:pt x="505" y="1394"/>
                  </a:lnTo>
                  <a:lnTo>
                    <a:pt x="515" y="1460"/>
                  </a:lnTo>
                  <a:lnTo>
                    <a:pt x="528" y="1526"/>
                  </a:lnTo>
                  <a:lnTo>
                    <a:pt x="536" y="1526"/>
                  </a:lnTo>
                  <a:lnTo>
                    <a:pt x="540" y="1550"/>
                  </a:lnTo>
                  <a:lnTo>
                    <a:pt x="544" y="1575"/>
                  </a:lnTo>
                  <a:lnTo>
                    <a:pt x="550" y="1599"/>
                  </a:lnTo>
                  <a:lnTo>
                    <a:pt x="554" y="1623"/>
                  </a:lnTo>
                  <a:lnTo>
                    <a:pt x="560" y="1646"/>
                  </a:lnTo>
                  <a:lnTo>
                    <a:pt x="566" y="1671"/>
                  </a:lnTo>
                  <a:lnTo>
                    <a:pt x="570" y="1695"/>
                  </a:lnTo>
                  <a:lnTo>
                    <a:pt x="574" y="1718"/>
                  </a:lnTo>
                  <a:lnTo>
                    <a:pt x="578" y="1742"/>
                  </a:lnTo>
                  <a:lnTo>
                    <a:pt x="580" y="1767"/>
                  </a:lnTo>
                  <a:lnTo>
                    <a:pt x="597" y="1811"/>
                  </a:lnTo>
                  <a:lnTo>
                    <a:pt x="573" y="1827"/>
                  </a:lnTo>
                  <a:lnTo>
                    <a:pt x="548" y="1844"/>
                  </a:lnTo>
                  <a:lnTo>
                    <a:pt x="524" y="1861"/>
                  </a:lnTo>
                  <a:lnTo>
                    <a:pt x="501" y="1878"/>
                  </a:lnTo>
                  <a:lnTo>
                    <a:pt x="477" y="1897"/>
                  </a:lnTo>
                  <a:lnTo>
                    <a:pt x="454" y="1914"/>
                  </a:lnTo>
                  <a:lnTo>
                    <a:pt x="431" y="1933"/>
                  </a:lnTo>
                  <a:lnTo>
                    <a:pt x="407" y="1951"/>
                  </a:lnTo>
                  <a:lnTo>
                    <a:pt x="384" y="1969"/>
                  </a:lnTo>
                  <a:lnTo>
                    <a:pt x="361" y="1987"/>
                  </a:lnTo>
                  <a:lnTo>
                    <a:pt x="364" y="1990"/>
                  </a:lnTo>
                  <a:lnTo>
                    <a:pt x="387" y="1974"/>
                  </a:lnTo>
                  <a:lnTo>
                    <a:pt x="411" y="1959"/>
                  </a:lnTo>
                  <a:lnTo>
                    <a:pt x="435" y="1944"/>
                  </a:lnTo>
                  <a:lnTo>
                    <a:pt x="460" y="1928"/>
                  </a:lnTo>
                  <a:lnTo>
                    <a:pt x="484" y="1911"/>
                  </a:lnTo>
                  <a:lnTo>
                    <a:pt x="508" y="1896"/>
                  </a:lnTo>
                  <a:lnTo>
                    <a:pt x="533" y="1878"/>
                  </a:lnTo>
                  <a:lnTo>
                    <a:pt x="556" y="1861"/>
                  </a:lnTo>
                  <a:lnTo>
                    <a:pt x="578" y="1844"/>
                  </a:lnTo>
                  <a:lnTo>
                    <a:pt x="601" y="1825"/>
                  </a:lnTo>
                  <a:lnTo>
                    <a:pt x="611" y="2073"/>
                  </a:lnTo>
                  <a:lnTo>
                    <a:pt x="600" y="2109"/>
                  </a:lnTo>
                  <a:lnTo>
                    <a:pt x="587" y="2146"/>
                  </a:lnTo>
                  <a:lnTo>
                    <a:pt x="574" y="2182"/>
                  </a:lnTo>
                  <a:lnTo>
                    <a:pt x="560" y="2218"/>
                  </a:lnTo>
                  <a:lnTo>
                    <a:pt x="544" y="2254"/>
                  </a:lnTo>
                  <a:lnTo>
                    <a:pt x="527" y="2288"/>
                  </a:lnTo>
                  <a:lnTo>
                    <a:pt x="510" y="2322"/>
                  </a:lnTo>
                  <a:lnTo>
                    <a:pt x="490" y="2355"/>
                  </a:lnTo>
                  <a:lnTo>
                    <a:pt x="470" y="2387"/>
                  </a:lnTo>
                  <a:lnTo>
                    <a:pt x="447" y="2417"/>
                  </a:lnTo>
                  <a:close/>
                  <a:moveTo>
                    <a:pt x="609" y="1764"/>
                  </a:moveTo>
                  <a:lnTo>
                    <a:pt x="601" y="1746"/>
                  </a:lnTo>
                  <a:lnTo>
                    <a:pt x="603" y="1746"/>
                  </a:lnTo>
                  <a:lnTo>
                    <a:pt x="604" y="1746"/>
                  </a:lnTo>
                  <a:lnTo>
                    <a:pt x="606" y="1746"/>
                  </a:lnTo>
                  <a:lnTo>
                    <a:pt x="607" y="1746"/>
                  </a:lnTo>
                  <a:lnTo>
                    <a:pt x="609" y="1746"/>
                  </a:lnTo>
                  <a:lnTo>
                    <a:pt x="610" y="1748"/>
                  </a:lnTo>
                  <a:lnTo>
                    <a:pt x="611" y="1748"/>
                  </a:lnTo>
                  <a:lnTo>
                    <a:pt x="611" y="1749"/>
                  </a:lnTo>
                  <a:lnTo>
                    <a:pt x="614" y="1746"/>
                  </a:lnTo>
                  <a:lnTo>
                    <a:pt x="609" y="1764"/>
                  </a:lnTo>
                  <a:close/>
                  <a:moveTo>
                    <a:pt x="1113" y="2557"/>
                  </a:moveTo>
                  <a:lnTo>
                    <a:pt x="1103" y="2560"/>
                  </a:lnTo>
                  <a:lnTo>
                    <a:pt x="1094" y="2563"/>
                  </a:lnTo>
                  <a:lnTo>
                    <a:pt x="1084" y="2565"/>
                  </a:lnTo>
                  <a:lnTo>
                    <a:pt x="1075" y="2566"/>
                  </a:lnTo>
                  <a:lnTo>
                    <a:pt x="1067" y="2568"/>
                  </a:lnTo>
                  <a:lnTo>
                    <a:pt x="1057" y="2568"/>
                  </a:lnTo>
                  <a:lnTo>
                    <a:pt x="1048" y="2569"/>
                  </a:lnTo>
                  <a:lnTo>
                    <a:pt x="1040" y="2569"/>
                  </a:lnTo>
                  <a:lnTo>
                    <a:pt x="1030" y="2570"/>
                  </a:lnTo>
                  <a:lnTo>
                    <a:pt x="1021" y="2572"/>
                  </a:lnTo>
                  <a:lnTo>
                    <a:pt x="997" y="2576"/>
                  </a:lnTo>
                  <a:lnTo>
                    <a:pt x="969" y="2579"/>
                  </a:lnTo>
                  <a:lnTo>
                    <a:pt x="939" y="2582"/>
                  </a:lnTo>
                  <a:lnTo>
                    <a:pt x="908" y="2582"/>
                  </a:lnTo>
                  <a:lnTo>
                    <a:pt x="878" y="2582"/>
                  </a:lnTo>
                  <a:lnTo>
                    <a:pt x="846" y="2579"/>
                  </a:lnTo>
                  <a:lnTo>
                    <a:pt x="819" y="2573"/>
                  </a:lnTo>
                  <a:lnTo>
                    <a:pt x="793" y="2565"/>
                  </a:lnTo>
                  <a:lnTo>
                    <a:pt x="772" y="2553"/>
                  </a:lnTo>
                  <a:lnTo>
                    <a:pt x="756" y="2537"/>
                  </a:lnTo>
                  <a:lnTo>
                    <a:pt x="752" y="2536"/>
                  </a:lnTo>
                  <a:lnTo>
                    <a:pt x="747" y="2533"/>
                  </a:lnTo>
                  <a:lnTo>
                    <a:pt x="743" y="2530"/>
                  </a:lnTo>
                  <a:lnTo>
                    <a:pt x="739" y="2526"/>
                  </a:lnTo>
                  <a:lnTo>
                    <a:pt x="735" y="2522"/>
                  </a:lnTo>
                  <a:lnTo>
                    <a:pt x="732" y="2516"/>
                  </a:lnTo>
                  <a:lnTo>
                    <a:pt x="727" y="2512"/>
                  </a:lnTo>
                  <a:lnTo>
                    <a:pt x="723" y="2507"/>
                  </a:lnTo>
                  <a:lnTo>
                    <a:pt x="720" y="2504"/>
                  </a:lnTo>
                  <a:lnTo>
                    <a:pt x="717" y="2503"/>
                  </a:lnTo>
                  <a:lnTo>
                    <a:pt x="722" y="2499"/>
                  </a:lnTo>
                  <a:lnTo>
                    <a:pt x="717" y="2494"/>
                  </a:lnTo>
                  <a:lnTo>
                    <a:pt x="712" y="2490"/>
                  </a:lnTo>
                  <a:lnTo>
                    <a:pt x="707" y="2486"/>
                  </a:lnTo>
                  <a:lnTo>
                    <a:pt x="703" y="2480"/>
                  </a:lnTo>
                  <a:lnTo>
                    <a:pt x="699" y="2474"/>
                  </a:lnTo>
                  <a:lnTo>
                    <a:pt x="696" y="2469"/>
                  </a:lnTo>
                  <a:lnTo>
                    <a:pt x="693" y="2463"/>
                  </a:lnTo>
                  <a:lnTo>
                    <a:pt x="692" y="2457"/>
                  </a:lnTo>
                  <a:lnTo>
                    <a:pt x="690" y="2450"/>
                  </a:lnTo>
                  <a:lnTo>
                    <a:pt x="690" y="2444"/>
                  </a:lnTo>
                  <a:lnTo>
                    <a:pt x="684" y="2439"/>
                  </a:lnTo>
                  <a:lnTo>
                    <a:pt x="680" y="2433"/>
                  </a:lnTo>
                  <a:lnTo>
                    <a:pt x="677" y="2427"/>
                  </a:lnTo>
                  <a:lnTo>
                    <a:pt x="674" y="2421"/>
                  </a:lnTo>
                  <a:lnTo>
                    <a:pt x="673" y="2416"/>
                  </a:lnTo>
                  <a:lnTo>
                    <a:pt x="673" y="2408"/>
                  </a:lnTo>
                  <a:lnTo>
                    <a:pt x="672" y="2403"/>
                  </a:lnTo>
                  <a:lnTo>
                    <a:pt x="670" y="2396"/>
                  </a:lnTo>
                  <a:lnTo>
                    <a:pt x="669" y="2388"/>
                  </a:lnTo>
                  <a:lnTo>
                    <a:pt x="666" y="2383"/>
                  </a:lnTo>
                  <a:lnTo>
                    <a:pt x="654" y="2330"/>
                  </a:lnTo>
                  <a:lnTo>
                    <a:pt x="646" y="2274"/>
                  </a:lnTo>
                  <a:lnTo>
                    <a:pt x="640" y="2215"/>
                  </a:lnTo>
                  <a:lnTo>
                    <a:pt x="636" y="2153"/>
                  </a:lnTo>
                  <a:lnTo>
                    <a:pt x="633" y="2092"/>
                  </a:lnTo>
                  <a:lnTo>
                    <a:pt x="630" y="2030"/>
                  </a:lnTo>
                  <a:lnTo>
                    <a:pt x="627" y="1969"/>
                  </a:lnTo>
                  <a:lnTo>
                    <a:pt x="626" y="1907"/>
                  </a:lnTo>
                  <a:lnTo>
                    <a:pt x="623" y="1848"/>
                  </a:lnTo>
                  <a:lnTo>
                    <a:pt x="619" y="1791"/>
                  </a:lnTo>
                  <a:lnTo>
                    <a:pt x="620" y="1795"/>
                  </a:lnTo>
                  <a:lnTo>
                    <a:pt x="623" y="1798"/>
                  </a:lnTo>
                  <a:lnTo>
                    <a:pt x="627" y="1801"/>
                  </a:lnTo>
                  <a:lnTo>
                    <a:pt x="631" y="1801"/>
                  </a:lnTo>
                  <a:lnTo>
                    <a:pt x="636" y="1802"/>
                  </a:lnTo>
                  <a:lnTo>
                    <a:pt x="640" y="1801"/>
                  </a:lnTo>
                  <a:lnTo>
                    <a:pt x="644" y="1801"/>
                  </a:lnTo>
                  <a:lnTo>
                    <a:pt x="649" y="1800"/>
                  </a:lnTo>
                  <a:lnTo>
                    <a:pt x="653" y="1800"/>
                  </a:lnTo>
                  <a:lnTo>
                    <a:pt x="656" y="1798"/>
                  </a:lnTo>
                  <a:lnTo>
                    <a:pt x="659" y="1794"/>
                  </a:lnTo>
                  <a:lnTo>
                    <a:pt x="663" y="1791"/>
                  </a:lnTo>
                  <a:lnTo>
                    <a:pt x="666" y="1788"/>
                  </a:lnTo>
                  <a:lnTo>
                    <a:pt x="670" y="1787"/>
                  </a:lnTo>
                  <a:lnTo>
                    <a:pt x="674" y="1784"/>
                  </a:lnTo>
                  <a:lnTo>
                    <a:pt x="677" y="1781"/>
                  </a:lnTo>
                  <a:lnTo>
                    <a:pt x="682" y="1778"/>
                  </a:lnTo>
                  <a:lnTo>
                    <a:pt x="684" y="1775"/>
                  </a:lnTo>
                  <a:lnTo>
                    <a:pt x="686" y="1771"/>
                  </a:lnTo>
                  <a:lnTo>
                    <a:pt x="687" y="1767"/>
                  </a:lnTo>
                  <a:lnTo>
                    <a:pt x="686" y="1761"/>
                  </a:lnTo>
                  <a:lnTo>
                    <a:pt x="686" y="1757"/>
                  </a:lnTo>
                  <a:lnTo>
                    <a:pt x="684" y="1752"/>
                  </a:lnTo>
                  <a:lnTo>
                    <a:pt x="683" y="1746"/>
                  </a:lnTo>
                  <a:lnTo>
                    <a:pt x="680" y="1742"/>
                  </a:lnTo>
                  <a:lnTo>
                    <a:pt x="679" y="1738"/>
                  </a:lnTo>
                  <a:lnTo>
                    <a:pt x="674" y="1734"/>
                  </a:lnTo>
                  <a:lnTo>
                    <a:pt x="672" y="1731"/>
                  </a:lnTo>
                  <a:lnTo>
                    <a:pt x="667" y="1726"/>
                  </a:lnTo>
                  <a:lnTo>
                    <a:pt x="663" y="1722"/>
                  </a:lnTo>
                  <a:lnTo>
                    <a:pt x="662" y="1724"/>
                  </a:lnTo>
                  <a:lnTo>
                    <a:pt x="659" y="1725"/>
                  </a:lnTo>
                  <a:lnTo>
                    <a:pt x="656" y="1725"/>
                  </a:lnTo>
                  <a:lnTo>
                    <a:pt x="653" y="1726"/>
                  </a:lnTo>
                  <a:lnTo>
                    <a:pt x="650" y="1726"/>
                  </a:lnTo>
                  <a:lnTo>
                    <a:pt x="647" y="1726"/>
                  </a:lnTo>
                  <a:lnTo>
                    <a:pt x="644" y="1728"/>
                  </a:lnTo>
                  <a:lnTo>
                    <a:pt x="641" y="1728"/>
                  </a:lnTo>
                  <a:lnTo>
                    <a:pt x="639" y="1729"/>
                  </a:lnTo>
                  <a:lnTo>
                    <a:pt x="636" y="1729"/>
                  </a:lnTo>
                  <a:lnTo>
                    <a:pt x="637" y="1726"/>
                  </a:lnTo>
                  <a:lnTo>
                    <a:pt x="639" y="1724"/>
                  </a:lnTo>
                  <a:lnTo>
                    <a:pt x="641" y="1722"/>
                  </a:lnTo>
                  <a:lnTo>
                    <a:pt x="644" y="1722"/>
                  </a:lnTo>
                  <a:lnTo>
                    <a:pt x="647" y="1722"/>
                  </a:lnTo>
                  <a:lnTo>
                    <a:pt x="650" y="1722"/>
                  </a:lnTo>
                  <a:lnTo>
                    <a:pt x="654" y="1722"/>
                  </a:lnTo>
                  <a:lnTo>
                    <a:pt x="657" y="1722"/>
                  </a:lnTo>
                  <a:lnTo>
                    <a:pt x="660" y="1722"/>
                  </a:lnTo>
                  <a:lnTo>
                    <a:pt x="663" y="1722"/>
                  </a:lnTo>
                  <a:lnTo>
                    <a:pt x="684" y="1715"/>
                  </a:lnTo>
                  <a:lnTo>
                    <a:pt x="706" y="1706"/>
                  </a:lnTo>
                  <a:lnTo>
                    <a:pt x="726" y="1695"/>
                  </a:lnTo>
                  <a:lnTo>
                    <a:pt x="746" y="1683"/>
                  </a:lnTo>
                  <a:lnTo>
                    <a:pt x="765" y="1669"/>
                  </a:lnTo>
                  <a:lnTo>
                    <a:pt x="782" y="1653"/>
                  </a:lnTo>
                  <a:lnTo>
                    <a:pt x="798" y="1638"/>
                  </a:lnTo>
                  <a:lnTo>
                    <a:pt x="813" y="1620"/>
                  </a:lnTo>
                  <a:lnTo>
                    <a:pt x="826" y="1603"/>
                  </a:lnTo>
                  <a:lnTo>
                    <a:pt x="838" y="1585"/>
                  </a:lnTo>
                  <a:lnTo>
                    <a:pt x="846" y="1572"/>
                  </a:lnTo>
                  <a:lnTo>
                    <a:pt x="853" y="1557"/>
                  </a:lnTo>
                  <a:lnTo>
                    <a:pt x="859" y="1544"/>
                  </a:lnTo>
                  <a:lnTo>
                    <a:pt x="865" y="1530"/>
                  </a:lnTo>
                  <a:lnTo>
                    <a:pt x="869" y="1516"/>
                  </a:lnTo>
                  <a:lnTo>
                    <a:pt x="872" y="1501"/>
                  </a:lnTo>
                  <a:lnTo>
                    <a:pt x="878" y="1487"/>
                  </a:lnTo>
                  <a:lnTo>
                    <a:pt x="882" y="1471"/>
                  </a:lnTo>
                  <a:lnTo>
                    <a:pt x="889" y="1458"/>
                  </a:lnTo>
                  <a:lnTo>
                    <a:pt x="896" y="1444"/>
                  </a:lnTo>
                  <a:lnTo>
                    <a:pt x="894" y="1440"/>
                  </a:lnTo>
                  <a:lnTo>
                    <a:pt x="955" y="1165"/>
                  </a:lnTo>
                  <a:lnTo>
                    <a:pt x="1151" y="1165"/>
                  </a:lnTo>
                  <a:lnTo>
                    <a:pt x="1151" y="1163"/>
                  </a:lnTo>
                  <a:lnTo>
                    <a:pt x="1153" y="1163"/>
                  </a:lnTo>
                  <a:lnTo>
                    <a:pt x="1154" y="1162"/>
                  </a:lnTo>
                  <a:lnTo>
                    <a:pt x="1154" y="1160"/>
                  </a:lnTo>
                  <a:lnTo>
                    <a:pt x="1156" y="1160"/>
                  </a:lnTo>
                  <a:lnTo>
                    <a:pt x="1157" y="1159"/>
                  </a:lnTo>
                  <a:lnTo>
                    <a:pt x="1157" y="1158"/>
                  </a:lnTo>
                  <a:lnTo>
                    <a:pt x="1158" y="1158"/>
                  </a:lnTo>
                  <a:lnTo>
                    <a:pt x="1158" y="1156"/>
                  </a:lnTo>
                  <a:lnTo>
                    <a:pt x="1158" y="1155"/>
                  </a:lnTo>
                  <a:lnTo>
                    <a:pt x="1156" y="1153"/>
                  </a:lnTo>
                  <a:lnTo>
                    <a:pt x="1154" y="1152"/>
                  </a:lnTo>
                  <a:lnTo>
                    <a:pt x="1151" y="1152"/>
                  </a:lnTo>
                  <a:lnTo>
                    <a:pt x="1148" y="1150"/>
                  </a:lnTo>
                  <a:lnTo>
                    <a:pt x="1146" y="1150"/>
                  </a:lnTo>
                  <a:lnTo>
                    <a:pt x="1143" y="1150"/>
                  </a:lnTo>
                  <a:lnTo>
                    <a:pt x="1138" y="1152"/>
                  </a:lnTo>
                  <a:lnTo>
                    <a:pt x="1136" y="1152"/>
                  </a:lnTo>
                  <a:lnTo>
                    <a:pt x="1133" y="1152"/>
                  </a:lnTo>
                  <a:lnTo>
                    <a:pt x="1130" y="1152"/>
                  </a:lnTo>
                  <a:lnTo>
                    <a:pt x="1137" y="1145"/>
                  </a:lnTo>
                  <a:lnTo>
                    <a:pt x="1141" y="1139"/>
                  </a:lnTo>
                  <a:lnTo>
                    <a:pt x="1144" y="1132"/>
                  </a:lnTo>
                  <a:lnTo>
                    <a:pt x="1147" y="1125"/>
                  </a:lnTo>
                  <a:lnTo>
                    <a:pt x="1147" y="1116"/>
                  </a:lnTo>
                  <a:lnTo>
                    <a:pt x="1147" y="1109"/>
                  </a:lnTo>
                  <a:lnTo>
                    <a:pt x="1147" y="1100"/>
                  </a:lnTo>
                  <a:lnTo>
                    <a:pt x="1146" y="1093"/>
                  </a:lnTo>
                  <a:lnTo>
                    <a:pt x="1146" y="1085"/>
                  </a:lnTo>
                  <a:lnTo>
                    <a:pt x="1144" y="1076"/>
                  </a:lnTo>
                  <a:lnTo>
                    <a:pt x="1141" y="1069"/>
                  </a:lnTo>
                  <a:lnTo>
                    <a:pt x="1138" y="1063"/>
                  </a:lnTo>
                  <a:lnTo>
                    <a:pt x="1134" y="1060"/>
                  </a:lnTo>
                  <a:lnTo>
                    <a:pt x="1128" y="1059"/>
                  </a:lnTo>
                  <a:lnTo>
                    <a:pt x="1124" y="1059"/>
                  </a:lnTo>
                  <a:lnTo>
                    <a:pt x="1117" y="1060"/>
                  </a:lnTo>
                  <a:lnTo>
                    <a:pt x="1111" y="1062"/>
                  </a:lnTo>
                  <a:lnTo>
                    <a:pt x="1106" y="1064"/>
                  </a:lnTo>
                  <a:lnTo>
                    <a:pt x="1100" y="1067"/>
                  </a:lnTo>
                  <a:lnTo>
                    <a:pt x="1095" y="1069"/>
                  </a:lnTo>
                  <a:lnTo>
                    <a:pt x="1094" y="1070"/>
                  </a:lnTo>
                  <a:lnTo>
                    <a:pt x="1093" y="1073"/>
                  </a:lnTo>
                  <a:lnTo>
                    <a:pt x="1091" y="1074"/>
                  </a:lnTo>
                  <a:lnTo>
                    <a:pt x="1088" y="1076"/>
                  </a:lnTo>
                  <a:lnTo>
                    <a:pt x="1087" y="1076"/>
                  </a:lnTo>
                  <a:lnTo>
                    <a:pt x="1085" y="1077"/>
                  </a:lnTo>
                  <a:lnTo>
                    <a:pt x="1083" y="1077"/>
                  </a:lnTo>
                  <a:lnTo>
                    <a:pt x="1080" y="1079"/>
                  </a:lnTo>
                  <a:lnTo>
                    <a:pt x="1078" y="1079"/>
                  </a:lnTo>
                  <a:lnTo>
                    <a:pt x="1075" y="1079"/>
                  </a:lnTo>
                  <a:lnTo>
                    <a:pt x="1075" y="1074"/>
                  </a:lnTo>
                  <a:lnTo>
                    <a:pt x="1074" y="1072"/>
                  </a:lnTo>
                  <a:lnTo>
                    <a:pt x="1074" y="1067"/>
                  </a:lnTo>
                  <a:lnTo>
                    <a:pt x="1071" y="1064"/>
                  </a:lnTo>
                  <a:lnTo>
                    <a:pt x="1070" y="1062"/>
                  </a:lnTo>
                  <a:lnTo>
                    <a:pt x="1065" y="1060"/>
                  </a:lnTo>
                  <a:lnTo>
                    <a:pt x="1063" y="1059"/>
                  </a:lnTo>
                  <a:lnTo>
                    <a:pt x="1060" y="1059"/>
                  </a:lnTo>
                  <a:lnTo>
                    <a:pt x="1055" y="1059"/>
                  </a:lnTo>
                  <a:lnTo>
                    <a:pt x="1051" y="1062"/>
                  </a:lnTo>
                  <a:lnTo>
                    <a:pt x="1014" y="1086"/>
                  </a:lnTo>
                  <a:lnTo>
                    <a:pt x="1007" y="1072"/>
                  </a:lnTo>
                  <a:lnTo>
                    <a:pt x="1008" y="1079"/>
                  </a:lnTo>
                  <a:lnTo>
                    <a:pt x="1008" y="1085"/>
                  </a:lnTo>
                  <a:lnTo>
                    <a:pt x="1005" y="1090"/>
                  </a:lnTo>
                  <a:lnTo>
                    <a:pt x="1001" y="1095"/>
                  </a:lnTo>
                  <a:lnTo>
                    <a:pt x="997" y="1097"/>
                  </a:lnTo>
                  <a:lnTo>
                    <a:pt x="990" y="1100"/>
                  </a:lnTo>
                  <a:lnTo>
                    <a:pt x="984" y="1105"/>
                  </a:lnTo>
                  <a:lnTo>
                    <a:pt x="978" y="1107"/>
                  </a:lnTo>
                  <a:lnTo>
                    <a:pt x="974" y="1112"/>
                  </a:lnTo>
                  <a:lnTo>
                    <a:pt x="969" y="1117"/>
                  </a:lnTo>
                  <a:lnTo>
                    <a:pt x="979" y="1120"/>
                  </a:lnTo>
                  <a:lnTo>
                    <a:pt x="978" y="1122"/>
                  </a:lnTo>
                  <a:lnTo>
                    <a:pt x="977" y="1123"/>
                  </a:lnTo>
                  <a:lnTo>
                    <a:pt x="977" y="1126"/>
                  </a:lnTo>
                  <a:lnTo>
                    <a:pt x="977" y="1128"/>
                  </a:lnTo>
                  <a:lnTo>
                    <a:pt x="975" y="1129"/>
                  </a:lnTo>
                  <a:lnTo>
                    <a:pt x="975" y="1132"/>
                  </a:lnTo>
                  <a:lnTo>
                    <a:pt x="974" y="1133"/>
                  </a:lnTo>
                  <a:lnTo>
                    <a:pt x="972" y="1135"/>
                  </a:lnTo>
                  <a:lnTo>
                    <a:pt x="971" y="1136"/>
                  </a:lnTo>
                  <a:lnTo>
                    <a:pt x="969" y="1138"/>
                  </a:lnTo>
                  <a:lnTo>
                    <a:pt x="971" y="1139"/>
                  </a:lnTo>
                  <a:lnTo>
                    <a:pt x="971" y="1140"/>
                  </a:lnTo>
                  <a:lnTo>
                    <a:pt x="972" y="1140"/>
                  </a:lnTo>
                  <a:lnTo>
                    <a:pt x="974" y="1142"/>
                  </a:lnTo>
                  <a:lnTo>
                    <a:pt x="975" y="1143"/>
                  </a:lnTo>
                  <a:lnTo>
                    <a:pt x="977" y="1143"/>
                  </a:lnTo>
                  <a:lnTo>
                    <a:pt x="978" y="1145"/>
                  </a:lnTo>
                  <a:lnTo>
                    <a:pt x="979" y="1145"/>
                  </a:lnTo>
                  <a:lnTo>
                    <a:pt x="981" y="1145"/>
                  </a:lnTo>
                  <a:lnTo>
                    <a:pt x="982" y="1145"/>
                  </a:lnTo>
                  <a:lnTo>
                    <a:pt x="982" y="1130"/>
                  </a:lnTo>
                  <a:lnTo>
                    <a:pt x="987" y="1119"/>
                  </a:lnTo>
                  <a:lnTo>
                    <a:pt x="994" y="1112"/>
                  </a:lnTo>
                  <a:lnTo>
                    <a:pt x="1004" y="1106"/>
                  </a:lnTo>
                  <a:lnTo>
                    <a:pt x="1014" y="1102"/>
                  </a:lnTo>
                  <a:lnTo>
                    <a:pt x="1024" y="1097"/>
                  </a:lnTo>
                  <a:lnTo>
                    <a:pt x="1035" y="1093"/>
                  </a:lnTo>
                  <a:lnTo>
                    <a:pt x="1045" y="1087"/>
                  </a:lnTo>
                  <a:lnTo>
                    <a:pt x="1054" y="1082"/>
                  </a:lnTo>
                  <a:lnTo>
                    <a:pt x="1061" y="1072"/>
                  </a:lnTo>
                  <a:lnTo>
                    <a:pt x="1067" y="1079"/>
                  </a:lnTo>
                  <a:lnTo>
                    <a:pt x="1071" y="1087"/>
                  </a:lnTo>
                  <a:lnTo>
                    <a:pt x="1075" y="1095"/>
                  </a:lnTo>
                  <a:lnTo>
                    <a:pt x="1080" y="1103"/>
                  </a:lnTo>
                  <a:lnTo>
                    <a:pt x="1083" y="1112"/>
                  </a:lnTo>
                  <a:lnTo>
                    <a:pt x="1084" y="1120"/>
                  </a:lnTo>
                  <a:lnTo>
                    <a:pt x="1083" y="1129"/>
                  </a:lnTo>
                  <a:lnTo>
                    <a:pt x="1080" y="1138"/>
                  </a:lnTo>
                  <a:lnTo>
                    <a:pt x="1074" y="1145"/>
                  </a:lnTo>
                  <a:lnTo>
                    <a:pt x="1065" y="1152"/>
                  </a:lnTo>
                  <a:lnTo>
                    <a:pt x="1021" y="1148"/>
                  </a:lnTo>
                  <a:lnTo>
                    <a:pt x="1025" y="1143"/>
                  </a:lnTo>
                  <a:lnTo>
                    <a:pt x="1028" y="1140"/>
                  </a:lnTo>
                  <a:lnTo>
                    <a:pt x="1034" y="1139"/>
                  </a:lnTo>
                  <a:lnTo>
                    <a:pt x="1038" y="1136"/>
                  </a:lnTo>
                  <a:lnTo>
                    <a:pt x="1042" y="1133"/>
                  </a:lnTo>
                  <a:lnTo>
                    <a:pt x="1047" y="1130"/>
                  </a:lnTo>
                  <a:lnTo>
                    <a:pt x="1051" y="1128"/>
                  </a:lnTo>
                  <a:lnTo>
                    <a:pt x="1054" y="1123"/>
                  </a:lnTo>
                  <a:lnTo>
                    <a:pt x="1057" y="1119"/>
                  </a:lnTo>
                  <a:lnTo>
                    <a:pt x="1058" y="1113"/>
                  </a:lnTo>
                  <a:lnTo>
                    <a:pt x="1044" y="1113"/>
                  </a:lnTo>
                  <a:lnTo>
                    <a:pt x="1037" y="1119"/>
                  </a:lnTo>
                  <a:lnTo>
                    <a:pt x="1028" y="1126"/>
                  </a:lnTo>
                  <a:lnTo>
                    <a:pt x="1020" y="1133"/>
                  </a:lnTo>
                  <a:lnTo>
                    <a:pt x="1011" y="1139"/>
                  </a:lnTo>
                  <a:lnTo>
                    <a:pt x="1001" y="1145"/>
                  </a:lnTo>
                  <a:lnTo>
                    <a:pt x="991" y="1149"/>
                  </a:lnTo>
                  <a:lnTo>
                    <a:pt x="982" y="1152"/>
                  </a:lnTo>
                  <a:lnTo>
                    <a:pt x="972" y="1152"/>
                  </a:lnTo>
                  <a:lnTo>
                    <a:pt x="962" y="1150"/>
                  </a:lnTo>
                  <a:lnTo>
                    <a:pt x="952" y="1145"/>
                  </a:lnTo>
                  <a:lnTo>
                    <a:pt x="951" y="1135"/>
                  </a:lnTo>
                  <a:lnTo>
                    <a:pt x="951" y="1126"/>
                  </a:lnTo>
                  <a:lnTo>
                    <a:pt x="954" y="1117"/>
                  </a:lnTo>
                  <a:lnTo>
                    <a:pt x="957" y="1109"/>
                  </a:lnTo>
                  <a:lnTo>
                    <a:pt x="962" y="1100"/>
                  </a:lnTo>
                  <a:lnTo>
                    <a:pt x="967" y="1092"/>
                  </a:lnTo>
                  <a:lnTo>
                    <a:pt x="972" y="1085"/>
                  </a:lnTo>
                  <a:lnTo>
                    <a:pt x="978" y="1077"/>
                  </a:lnTo>
                  <a:lnTo>
                    <a:pt x="984" y="1069"/>
                  </a:lnTo>
                  <a:lnTo>
                    <a:pt x="990" y="1062"/>
                  </a:lnTo>
                  <a:lnTo>
                    <a:pt x="1004" y="1076"/>
                  </a:lnTo>
                  <a:lnTo>
                    <a:pt x="1004" y="1073"/>
                  </a:lnTo>
                  <a:lnTo>
                    <a:pt x="1005" y="1070"/>
                  </a:lnTo>
                  <a:lnTo>
                    <a:pt x="1005" y="1067"/>
                  </a:lnTo>
                  <a:lnTo>
                    <a:pt x="1004" y="1064"/>
                  </a:lnTo>
                  <a:lnTo>
                    <a:pt x="1004" y="1062"/>
                  </a:lnTo>
                  <a:lnTo>
                    <a:pt x="1002" y="1059"/>
                  </a:lnTo>
                  <a:lnTo>
                    <a:pt x="1001" y="1056"/>
                  </a:lnTo>
                  <a:lnTo>
                    <a:pt x="998" y="1053"/>
                  </a:lnTo>
                  <a:lnTo>
                    <a:pt x="995" y="1050"/>
                  </a:lnTo>
                  <a:lnTo>
                    <a:pt x="992" y="1049"/>
                  </a:lnTo>
                  <a:lnTo>
                    <a:pt x="991" y="1050"/>
                  </a:lnTo>
                  <a:lnTo>
                    <a:pt x="990" y="1050"/>
                  </a:lnTo>
                  <a:lnTo>
                    <a:pt x="987" y="1052"/>
                  </a:lnTo>
                  <a:lnTo>
                    <a:pt x="985" y="1052"/>
                  </a:lnTo>
                  <a:lnTo>
                    <a:pt x="982" y="1053"/>
                  </a:lnTo>
                  <a:lnTo>
                    <a:pt x="981" y="1053"/>
                  </a:lnTo>
                  <a:lnTo>
                    <a:pt x="979" y="1054"/>
                  </a:lnTo>
                  <a:lnTo>
                    <a:pt x="978" y="1056"/>
                  </a:lnTo>
                  <a:lnTo>
                    <a:pt x="978" y="1059"/>
                  </a:lnTo>
                  <a:lnTo>
                    <a:pt x="979" y="1062"/>
                  </a:lnTo>
                  <a:lnTo>
                    <a:pt x="975" y="1062"/>
                  </a:lnTo>
                  <a:lnTo>
                    <a:pt x="984" y="1023"/>
                  </a:lnTo>
                  <a:lnTo>
                    <a:pt x="992" y="984"/>
                  </a:lnTo>
                  <a:lnTo>
                    <a:pt x="1001" y="946"/>
                  </a:lnTo>
                  <a:lnTo>
                    <a:pt x="1007" y="905"/>
                  </a:lnTo>
                  <a:lnTo>
                    <a:pt x="1012" y="865"/>
                  </a:lnTo>
                  <a:lnTo>
                    <a:pt x="1018" y="825"/>
                  </a:lnTo>
                  <a:lnTo>
                    <a:pt x="1021" y="784"/>
                  </a:lnTo>
                  <a:lnTo>
                    <a:pt x="1024" y="744"/>
                  </a:lnTo>
                  <a:lnTo>
                    <a:pt x="1024" y="703"/>
                  </a:lnTo>
                  <a:lnTo>
                    <a:pt x="1024" y="663"/>
                  </a:lnTo>
                  <a:lnTo>
                    <a:pt x="1014" y="656"/>
                  </a:lnTo>
                  <a:lnTo>
                    <a:pt x="1047" y="668"/>
                  </a:lnTo>
                  <a:lnTo>
                    <a:pt x="1080" y="680"/>
                  </a:lnTo>
                  <a:lnTo>
                    <a:pt x="1113" y="693"/>
                  </a:lnTo>
                  <a:lnTo>
                    <a:pt x="1146" y="706"/>
                  </a:lnTo>
                  <a:lnTo>
                    <a:pt x="1177" y="719"/>
                  </a:lnTo>
                  <a:lnTo>
                    <a:pt x="1210" y="733"/>
                  </a:lnTo>
                  <a:lnTo>
                    <a:pt x="1243" y="746"/>
                  </a:lnTo>
                  <a:lnTo>
                    <a:pt x="1274" y="761"/>
                  </a:lnTo>
                  <a:lnTo>
                    <a:pt x="1307" y="774"/>
                  </a:lnTo>
                  <a:lnTo>
                    <a:pt x="1340" y="786"/>
                  </a:lnTo>
                  <a:lnTo>
                    <a:pt x="1343" y="784"/>
                  </a:lnTo>
                  <a:lnTo>
                    <a:pt x="1286" y="875"/>
                  </a:lnTo>
                  <a:lnTo>
                    <a:pt x="1246" y="973"/>
                  </a:lnTo>
                  <a:lnTo>
                    <a:pt x="1219" y="1074"/>
                  </a:lnTo>
                  <a:lnTo>
                    <a:pt x="1203" y="1181"/>
                  </a:lnTo>
                  <a:lnTo>
                    <a:pt x="1194" y="1289"/>
                  </a:lnTo>
                  <a:lnTo>
                    <a:pt x="1191" y="1398"/>
                  </a:lnTo>
                  <a:lnTo>
                    <a:pt x="1190" y="1509"/>
                  </a:lnTo>
                  <a:lnTo>
                    <a:pt x="1187" y="1619"/>
                  </a:lnTo>
                  <a:lnTo>
                    <a:pt x="1181" y="1726"/>
                  </a:lnTo>
                  <a:lnTo>
                    <a:pt x="1169" y="1832"/>
                  </a:lnTo>
                  <a:lnTo>
                    <a:pt x="1169" y="1840"/>
                  </a:lnTo>
                  <a:lnTo>
                    <a:pt x="1167" y="1848"/>
                  </a:lnTo>
                  <a:lnTo>
                    <a:pt x="1166" y="1857"/>
                  </a:lnTo>
                  <a:lnTo>
                    <a:pt x="1164" y="1867"/>
                  </a:lnTo>
                  <a:lnTo>
                    <a:pt x="1163" y="1875"/>
                  </a:lnTo>
                  <a:lnTo>
                    <a:pt x="1161" y="1884"/>
                  </a:lnTo>
                  <a:lnTo>
                    <a:pt x="1161" y="1891"/>
                  </a:lnTo>
                  <a:lnTo>
                    <a:pt x="1163" y="1898"/>
                  </a:lnTo>
                  <a:lnTo>
                    <a:pt x="1166" y="1904"/>
                  </a:lnTo>
                  <a:lnTo>
                    <a:pt x="1171" y="1908"/>
                  </a:lnTo>
                  <a:lnTo>
                    <a:pt x="1173" y="1913"/>
                  </a:lnTo>
                  <a:lnTo>
                    <a:pt x="1173" y="1918"/>
                  </a:lnTo>
                  <a:lnTo>
                    <a:pt x="1174" y="1923"/>
                  </a:lnTo>
                  <a:lnTo>
                    <a:pt x="1174" y="1928"/>
                  </a:lnTo>
                  <a:lnTo>
                    <a:pt x="1176" y="1933"/>
                  </a:lnTo>
                  <a:lnTo>
                    <a:pt x="1176" y="1938"/>
                  </a:lnTo>
                  <a:lnTo>
                    <a:pt x="1176" y="1943"/>
                  </a:lnTo>
                  <a:lnTo>
                    <a:pt x="1176" y="1949"/>
                  </a:lnTo>
                  <a:lnTo>
                    <a:pt x="1176" y="1954"/>
                  </a:lnTo>
                  <a:lnTo>
                    <a:pt x="1176" y="1960"/>
                  </a:lnTo>
                  <a:lnTo>
                    <a:pt x="1153" y="1959"/>
                  </a:lnTo>
                  <a:lnTo>
                    <a:pt x="1128" y="1959"/>
                  </a:lnTo>
                  <a:lnTo>
                    <a:pt x="1104" y="1957"/>
                  </a:lnTo>
                  <a:lnTo>
                    <a:pt x="1080" y="1956"/>
                  </a:lnTo>
                  <a:lnTo>
                    <a:pt x="1054" y="1954"/>
                  </a:lnTo>
                  <a:lnTo>
                    <a:pt x="1028" y="1953"/>
                  </a:lnTo>
                  <a:lnTo>
                    <a:pt x="1004" y="1953"/>
                  </a:lnTo>
                  <a:lnTo>
                    <a:pt x="978" y="1953"/>
                  </a:lnTo>
                  <a:lnTo>
                    <a:pt x="952" y="1953"/>
                  </a:lnTo>
                  <a:lnTo>
                    <a:pt x="928" y="1956"/>
                  </a:lnTo>
                  <a:lnTo>
                    <a:pt x="925" y="1959"/>
                  </a:lnTo>
                  <a:lnTo>
                    <a:pt x="924" y="1961"/>
                  </a:lnTo>
                  <a:lnTo>
                    <a:pt x="921" y="1964"/>
                  </a:lnTo>
                  <a:lnTo>
                    <a:pt x="919" y="1969"/>
                  </a:lnTo>
                  <a:lnTo>
                    <a:pt x="918" y="1971"/>
                  </a:lnTo>
                  <a:lnTo>
                    <a:pt x="918" y="1976"/>
                  </a:lnTo>
                  <a:lnTo>
                    <a:pt x="916" y="1979"/>
                  </a:lnTo>
                  <a:lnTo>
                    <a:pt x="916" y="1983"/>
                  </a:lnTo>
                  <a:lnTo>
                    <a:pt x="916" y="1986"/>
                  </a:lnTo>
                  <a:lnTo>
                    <a:pt x="918" y="1990"/>
                  </a:lnTo>
                  <a:lnTo>
                    <a:pt x="928" y="2000"/>
                  </a:lnTo>
                  <a:lnTo>
                    <a:pt x="952" y="2002"/>
                  </a:lnTo>
                  <a:lnTo>
                    <a:pt x="975" y="2002"/>
                  </a:lnTo>
                  <a:lnTo>
                    <a:pt x="1000" y="2000"/>
                  </a:lnTo>
                  <a:lnTo>
                    <a:pt x="1022" y="2000"/>
                  </a:lnTo>
                  <a:lnTo>
                    <a:pt x="1045" y="1999"/>
                  </a:lnTo>
                  <a:lnTo>
                    <a:pt x="1070" y="1997"/>
                  </a:lnTo>
                  <a:lnTo>
                    <a:pt x="1093" y="1997"/>
                  </a:lnTo>
                  <a:lnTo>
                    <a:pt x="1117" y="2000"/>
                  </a:lnTo>
                  <a:lnTo>
                    <a:pt x="1140" y="2004"/>
                  </a:lnTo>
                  <a:lnTo>
                    <a:pt x="1164" y="2012"/>
                  </a:lnTo>
                  <a:lnTo>
                    <a:pt x="1167" y="2009"/>
                  </a:lnTo>
                  <a:lnTo>
                    <a:pt x="1170" y="2009"/>
                  </a:lnTo>
                  <a:lnTo>
                    <a:pt x="1173" y="2007"/>
                  </a:lnTo>
                  <a:lnTo>
                    <a:pt x="1174" y="2009"/>
                  </a:lnTo>
                  <a:lnTo>
                    <a:pt x="1176" y="2010"/>
                  </a:lnTo>
                  <a:lnTo>
                    <a:pt x="1177" y="2012"/>
                  </a:lnTo>
                  <a:lnTo>
                    <a:pt x="1179" y="2013"/>
                  </a:lnTo>
                  <a:lnTo>
                    <a:pt x="1181" y="2014"/>
                  </a:lnTo>
                  <a:lnTo>
                    <a:pt x="1177" y="2034"/>
                  </a:lnTo>
                  <a:lnTo>
                    <a:pt x="1176" y="2056"/>
                  </a:lnTo>
                  <a:lnTo>
                    <a:pt x="1174" y="2079"/>
                  </a:lnTo>
                  <a:lnTo>
                    <a:pt x="1174" y="2102"/>
                  </a:lnTo>
                  <a:lnTo>
                    <a:pt x="1176" y="2125"/>
                  </a:lnTo>
                  <a:lnTo>
                    <a:pt x="1177" y="2148"/>
                  </a:lnTo>
                  <a:lnTo>
                    <a:pt x="1177" y="2171"/>
                  </a:lnTo>
                  <a:lnTo>
                    <a:pt x="1179" y="2194"/>
                  </a:lnTo>
                  <a:lnTo>
                    <a:pt x="1179" y="2215"/>
                  </a:lnTo>
                  <a:lnTo>
                    <a:pt x="1179" y="2235"/>
                  </a:lnTo>
                  <a:lnTo>
                    <a:pt x="1179" y="2255"/>
                  </a:lnTo>
                  <a:lnTo>
                    <a:pt x="1179" y="2274"/>
                  </a:lnTo>
                  <a:lnTo>
                    <a:pt x="1179" y="2294"/>
                  </a:lnTo>
                  <a:lnTo>
                    <a:pt x="1179" y="2314"/>
                  </a:lnTo>
                  <a:lnTo>
                    <a:pt x="1180" y="2335"/>
                  </a:lnTo>
                  <a:lnTo>
                    <a:pt x="1181" y="2355"/>
                  </a:lnTo>
                  <a:lnTo>
                    <a:pt x="1183" y="2376"/>
                  </a:lnTo>
                  <a:lnTo>
                    <a:pt x="1186" y="2397"/>
                  </a:lnTo>
                  <a:lnTo>
                    <a:pt x="1189" y="2417"/>
                  </a:lnTo>
                  <a:lnTo>
                    <a:pt x="1193" y="2437"/>
                  </a:lnTo>
                  <a:lnTo>
                    <a:pt x="1190" y="2449"/>
                  </a:lnTo>
                  <a:lnTo>
                    <a:pt x="1187" y="2460"/>
                  </a:lnTo>
                  <a:lnTo>
                    <a:pt x="1183" y="2472"/>
                  </a:lnTo>
                  <a:lnTo>
                    <a:pt x="1179" y="2483"/>
                  </a:lnTo>
                  <a:lnTo>
                    <a:pt x="1174" y="2494"/>
                  </a:lnTo>
                  <a:lnTo>
                    <a:pt x="1170" y="2504"/>
                  </a:lnTo>
                  <a:lnTo>
                    <a:pt x="1167" y="2516"/>
                  </a:lnTo>
                  <a:lnTo>
                    <a:pt x="1167" y="2527"/>
                  </a:lnTo>
                  <a:lnTo>
                    <a:pt x="1167" y="2539"/>
                  </a:lnTo>
                  <a:lnTo>
                    <a:pt x="1171" y="2550"/>
                  </a:lnTo>
                  <a:lnTo>
                    <a:pt x="1163" y="2547"/>
                  </a:lnTo>
                  <a:lnTo>
                    <a:pt x="1156" y="2547"/>
                  </a:lnTo>
                  <a:lnTo>
                    <a:pt x="1150" y="2549"/>
                  </a:lnTo>
                  <a:lnTo>
                    <a:pt x="1146" y="2553"/>
                  </a:lnTo>
                  <a:lnTo>
                    <a:pt x="1140" y="2557"/>
                  </a:lnTo>
                  <a:lnTo>
                    <a:pt x="1136" y="2562"/>
                  </a:lnTo>
                  <a:lnTo>
                    <a:pt x="1131" y="2565"/>
                  </a:lnTo>
                  <a:lnTo>
                    <a:pt x="1126" y="2566"/>
                  </a:lnTo>
                  <a:lnTo>
                    <a:pt x="1120" y="2563"/>
                  </a:lnTo>
                  <a:lnTo>
                    <a:pt x="1113" y="2557"/>
                  </a:lnTo>
                  <a:close/>
                  <a:moveTo>
                    <a:pt x="639" y="1739"/>
                  </a:moveTo>
                  <a:lnTo>
                    <a:pt x="643" y="1732"/>
                  </a:lnTo>
                  <a:lnTo>
                    <a:pt x="649" y="1729"/>
                  </a:lnTo>
                  <a:lnTo>
                    <a:pt x="654" y="1728"/>
                  </a:lnTo>
                  <a:lnTo>
                    <a:pt x="660" y="1731"/>
                  </a:lnTo>
                  <a:lnTo>
                    <a:pt x="666" y="1735"/>
                  </a:lnTo>
                  <a:lnTo>
                    <a:pt x="672" y="1742"/>
                  </a:lnTo>
                  <a:lnTo>
                    <a:pt x="674" y="1749"/>
                  </a:lnTo>
                  <a:lnTo>
                    <a:pt x="676" y="1757"/>
                  </a:lnTo>
                  <a:lnTo>
                    <a:pt x="674" y="1765"/>
                  </a:lnTo>
                  <a:lnTo>
                    <a:pt x="670" y="1774"/>
                  </a:lnTo>
                  <a:lnTo>
                    <a:pt x="669" y="1777"/>
                  </a:lnTo>
                  <a:lnTo>
                    <a:pt x="666" y="1778"/>
                  </a:lnTo>
                  <a:lnTo>
                    <a:pt x="664" y="1779"/>
                  </a:lnTo>
                  <a:lnTo>
                    <a:pt x="662" y="1781"/>
                  </a:lnTo>
                  <a:lnTo>
                    <a:pt x="659" y="1782"/>
                  </a:lnTo>
                  <a:lnTo>
                    <a:pt x="656" y="1784"/>
                  </a:lnTo>
                  <a:lnTo>
                    <a:pt x="653" y="1784"/>
                  </a:lnTo>
                  <a:lnTo>
                    <a:pt x="649" y="1784"/>
                  </a:lnTo>
                  <a:lnTo>
                    <a:pt x="646" y="1784"/>
                  </a:lnTo>
                  <a:lnTo>
                    <a:pt x="643" y="1784"/>
                  </a:lnTo>
                  <a:lnTo>
                    <a:pt x="643" y="1791"/>
                  </a:lnTo>
                  <a:lnTo>
                    <a:pt x="641" y="1789"/>
                  </a:lnTo>
                  <a:lnTo>
                    <a:pt x="640" y="1787"/>
                  </a:lnTo>
                  <a:lnTo>
                    <a:pt x="639" y="1782"/>
                  </a:lnTo>
                  <a:lnTo>
                    <a:pt x="636" y="1777"/>
                  </a:lnTo>
                  <a:lnTo>
                    <a:pt x="634" y="1771"/>
                  </a:lnTo>
                  <a:lnTo>
                    <a:pt x="633" y="1764"/>
                  </a:lnTo>
                  <a:lnTo>
                    <a:pt x="631" y="1758"/>
                  </a:lnTo>
                  <a:lnTo>
                    <a:pt x="633" y="1751"/>
                  </a:lnTo>
                  <a:lnTo>
                    <a:pt x="634" y="1745"/>
                  </a:lnTo>
                  <a:lnTo>
                    <a:pt x="639" y="1739"/>
                  </a:lnTo>
                  <a:close/>
                  <a:moveTo>
                    <a:pt x="1093" y="1089"/>
                  </a:moveTo>
                  <a:lnTo>
                    <a:pt x="1093" y="1089"/>
                  </a:lnTo>
                  <a:lnTo>
                    <a:pt x="1094" y="1087"/>
                  </a:lnTo>
                  <a:lnTo>
                    <a:pt x="1097" y="1085"/>
                  </a:lnTo>
                  <a:lnTo>
                    <a:pt x="1101" y="1082"/>
                  </a:lnTo>
                  <a:lnTo>
                    <a:pt x="1107" y="1077"/>
                  </a:lnTo>
                  <a:lnTo>
                    <a:pt x="1111" y="1074"/>
                  </a:lnTo>
                  <a:lnTo>
                    <a:pt x="1117" y="1073"/>
                  </a:lnTo>
                  <a:lnTo>
                    <a:pt x="1121" y="1073"/>
                  </a:lnTo>
                  <a:lnTo>
                    <a:pt x="1127" y="1076"/>
                  </a:lnTo>
                  <a:lnTo>
                    <a:pt x="1131" y="1080"/>
                  </a:lnTo>
                  <a:lnTo>
                    <a:pt x="1134" y="1089"/>
                  </a:lnTo>
                  <a:lnTo>
                    <a:pt x="1134" y="1096"/>
                  </a:lnTo>
                  <a:lnTo>
                    <a:pt x="1134" y="1103"/>
                  </a:lnTo>
                  <a:lnTo>
                    <a:pt x="1133" y="1109"/>
                  </a:lnTo>
                  <a:lnTo>
                    <a:pt x="1131" y="1116"/>
                  </a:lnTo>
                  <a:lnTo>
                    <a:pt x="1128" y="1122"/>
                  </a:lnTo>
                  <a:lnTo>
                    <a:pt x="1126" y="1128"/>
                  </a:lnTo>
                  <a:lnTo>
                    <a:pt x="1121" y="1133"/>
                  </a:lnTo>
                  <a:lnTo>
                    <a:pt x="1117" y="1138"/>
                  </a:lnTo>
                  <a:lnTo>
                    <a:pt x="1113" y="1143"/>
                  </a:lnTo>
                  <a:lnTo>
                    <a:pt x="1107" y="1148"/>
                  </a:lnTo>
                  <a:lnTo>
                    <a:pt x="1104" y="1148"/>
                  </a:lnTo>
                  <a:lnTo>
                    <a:pt x="1103" y="1148"/>
                  </a:lnTo>
                  <a:lnTo>
                    <a:pt x="1100" y="1148"/>
                  </a:lnTo>
                  <a:lnTo>
                    <a:pt x="1098" y="1146"/>
                  </a:lnTo>
                  <a:lnTo>
                    <a:pt x="1095" y="1145"/>
                  </a:lnTo>
                  <a:lnTo>
                    <a:pt x="1094" y="1145"/>
                  </a:lnTo>
                  <a:lnTo>
                    <a:pt x="1093" y="1145"/>
                  </a:lnTo>
                  <a:lnTo>
                    <a:pt x="1091" y="1146"/>
                  </a:lnTo>
                  <a:lnTo>
                    <a:pt x="1090" y="1148"/>
                  </a:lnTo>
                  <a:lnTo>
                    <a:pt x="1090" y="1152"/>
                  </a:lnTo>
                  <a:lnTo>
                    <a:pt x="1078" y="1152"/>
                  </a:lnTo>
                  <a:lnTo>
                    <a:pt x="1085" y="1148"/>
                  </a:lnTo>
                  <a:lnTo>
                    <a:pt x="1091" y="1143"/>
                  </a:lnTo>
                  <a:lnTo>
                    <a:pt x="1094" y="1136"/>
                  </a:lnTo>
                  <a:lnTo>
                    <a:pt x="1097" y="1130"/>
                  </a:lnTo>
                  <a:lnTo>
                    <a:pt x="1097" y="1123"/>
                  </a:lnTo>
                  <a:lnTo>
                    <a:pt x="1097" y="1116"/>
                  </a:lnTo>
                  <a:lnTo>
                    <a:pt x="1095" y="1109"/>
                  </a:lnTo>
                  <a:lnTo>
                    <a:pt x="1095" y="1102"/>
                  </a:lnTo>
                  <a:lnTo>
                    <a:pt x="1094" y="1095"/>
                  </a:lnTo>
                  <a:lnTo>
                    <a:pt x="1093" y="1089"/>
                  </a:lnTo>
                  <a:close/>
                  <a:moveTo>
                    <a:pt x="1179" y="1994"/>
                  </a:moveTo>
                  <a:lnTo>
                    <a:pt x="1176" y="1997"/>
                  </a:lnTo>
                  <a:lnTo>
                    <a:pt x="1154" y="1992"/>
                  </a:lnTo>
                  <a:lnTo>
                    <a:pt x="1130" y="1989"/>
                  </a:lnTo>
                  <a:lnTo>
                    <a:pt x="1106" y="1987"/>
                  </a:lnTo>
                  <a:lnTo>
                    <a:pt x="1080" y="1986"/>
                  </a:lnTo>
                  <a:lnTo>
                    <a:pt x="1053" y="1986"/>
                  </a:lnTo>
                  <a:lnTo>
                    <a:pt x="1027" y="1986"/>
                  </a:lnTo>
                  <a:lnTo>
                    <a:pt x="1000" y="1987"/>
                  </a:lnTo>
                  <a:lnTo>
                    <a:pt x="974" y="1986"/>
                  </a:lnTo>
                  <a:lnTo>
                    <a:pt x="951" y="1986"/>
                  </a:lnTo>
                  <a:lnTo>
                    <a:pt x="928" y="1983"/>
                  </a:lnTo>
                  <a:lnTo>
                    <a:pt x="954" y="1981"/>
                  </a:lnTo>
                  <a:lnTo>
                    <a:pt x="979" y="1980"/>
                  </a:lnTo>
                  <a:lnTo>
                    <a:pt x="1005" y="1980"/>
                  </a:lnTo>
                  <a:lnTo>
                    <a:pt x="1031" y="1980"/>
                  </a:lnTo>
                  <a:lnTo>
                    <a:pt x="1057" y="1981"/>
                  </a:lnTo>
                  <a:lnTo>
                    <a:pt x="1081" y="1983"/>
                  </a:lnTo>
                  <a:lnTo>
                    <a:pt x="1106" y="1984"/>
                  </a:lnTo>
                  <a:lnTo>
                    <a:pt x="1130" y="1987"/>
                  </a:lnTo>
                  <a:lnTo>
                    <a:pt x="1154" y="1990"/>
                  </a:lnTo>
                  <a:lnTo>
                    <a:pt x="1179" y="1994"/>
                  </a:lnTo>
                  <a:close/>
                  <a:moveTo>
                    <a:pt x="931" y="1970"/>
                  </a:moveTo>
                  <a:lnTo>
                    <a:pt x="945" y="1963"/>
                  </a:lnTo>
                  <a:lnTo>
                    <a:pt x="1117" y="1966"/>
                  </a:lnTo>
                  <a:lnTo>
                    <a:pt x="1097" y="1967"/>
                  </a:lnTo>
                  <a:lnTo>
                    <a:pt x="1078" y="1969"/>
                  </a:lnTo>
                  <a:lnTo>
                    <a:pt x="1060" y="1970"/>
                  </a:lnTo>
                  <a:lnTo>
                    <a:pt x="1041" y="1970"/>
                  </a:lnTo>
                  <a:lnTo>
                    <a:pt x="1021" y="1970"/>
                  </a:lnTo>
                  <a:lnTo>
                    <a:pt x="1002" y="1970"/>
                  </a:lnTo>
                  <a:lnTo>
                    <a:pt x="985" y="1970"/>
                  </a:lnTo>
                  <a:lnTo>
                    <a:pt x="967" y="1970"/>
                  </a:lnTo>
                  <a:lnTo>
                    <a:pt x="948" y="1970"/>
                  </a:lnTo>
                  <a:lnTo>
                    <a:pt x="931" y="1970"/>
                  </a:lnTo>
                  <a:close/>
                  <a:moveTo>
                    <a:pt x="1157" y="1971"/>
                  </a:moveTo>
                  <a:lnTo>
                    <a:pt x="1134" y="1970"/>
                  </a:lnTo>
                  <a:lnTo>
                    <a:pt x="1137" y="1969"/>
                  </a:lnTo>
                  <a:lnTo>
                    <a:pt x="1138" y="1969"/>
                  </a:lnTo>
                  <a:lnTo>
                    <a:pt x="1141" y="1969"/>
                  </a:lnTo>
                  <a:lnTo>
                    <a:pt x="1143" y="1969"/>
                  </a:lnTo>
                  <a:lnTo>
                    <a:pt x="1146" y="1969"/>
                  </a:lnTo>
                  <a:lnTo>
                    <a:pt x="1148" y="1969"/>
                  </a:lnTo>
                  <a:lnTo>
                    <a:pt x="1150" y="1970"/>
                  </a:lnTo>
                  <a:lnTo>
                    <a:pt x="1153" y="1970"/>
                  </a:lnTo>
                  <a:lnTo>
                    <a:pt x="1154" y="1970"/>
                  </a:lnTo>
                  <a:lnTo>
                    <a:pt x="1157" y="1971"/>
                  </a:lnTo>
                  <a:lnTo>
                    <a:pt x="1179" y="1973"/>
                  </a:lnTo>
                  <a:lnTo>
                    <a:pt x="1177" y="1974"/>
                  </a:lnTo>
                  <a:lnTo>
                    <a:pt x="1174" y="1974"/>
                  </a:lnTo>
                  <a:lnTo>
                    <a:pt x="1173" y="1974"/>
                  </a:lnTo>
                  <a:lnTo>
                    <a:pt x="1170" y="1974"/>
                  </a:lnTo>
                  <a:lnTo>
                    <a:pt x="1169" y="1974"/>
                  </a:lnTo>
                  <a:lnTo>
                    <a:pt x="1166" y="1974"/>
                  </a:lnTo>
                  <a:lnTo>
                    <a:pt x="1164" y="1973"/>
                  </a:lnTo>
                  <a:lnTo>
                    <a:pt x="1161" y="1973"/>
                  </a:lnTo>
                  <a:lnTo>
                    <a:pt x="1158" y="1971"/>
                  </a:lnTo>
                  <a:lnTo>
                    <a:pt x="1157" y="1971"/>
                  </a:lnTo>
                  <a:close/>
                  <a:moveTo>
                    <a:pt x="1189" y="2633"/>
                  </a:moveTo>
                  <a:lnTo>
                    <a:pt x="1189" y="2636"/>
                  </a:lnTo>
                  <a:lnTo>
                    <a:pt x="1187" y="2639"/>
                  </a:lnTo>
                  <a:lnTo>
                    <a:pt x="1186" y="2642"/>
                  </a:lnTo>
                  <a:lnTo>
                    <a:pt x="1184" y="2645"/>
                  </a:lnTo>
                  <a:lnTo>
                    <a:pt x="1181" y="2646"/>
                  </a:lnTo>
                  <a:lnTo>
                    <a:pt x="1179" y="2648"/>
                  </a:lnTo>
                  <a:lnTo>
                    <a:pt x="1176" y="2649"/>
                  </a:lnTo>
                  <a:lnTo>
                    <a:pt x="1173" y="2651"/>
                  </a:lnTo>
                  <a:lnTo>
                    <a:pt x="1171" y="2652"/>
                  </a:lnTo>
                  <a:lnTo>
                    <a:pt x="1169" y="2653"/>
                  </a:lnTo>
                  <a:lnTo>
                    <a:pt x="1176" y="2648"/>
                  </a:lnTo>
                  <a:lnTo>
                    <a:pt x="1173" y="2643"/>
                  </a:lnTo>
                  <a:lnTo>
                    <a:pt x="1171" y="2641"/>
                  </a:lnTo>
                  <a:lnTo>
                    <a:pt x="1171" y="2636"/>
                  </a:lnTo>
                  <a:lnTo>
                    <a:pt x="1171" y="2631"/>
                  </a:lnTo>
                  <a:lnTo>
                    <a:pt x="1173" y="2626"/>
                  </a:lnTo>
                  <a:lnTo>
                    <a:pt x="1174" y="2622"/>
                  </a:lnTo>
                  <a:lnTo>
                    <a:pt x="1176" y="2616"/>
                  </a:lnTo>
                  <a:lnTo>
                    <a:pt x="1177" y="2612"/>
                  </a:lnTo>
                  <a:lnTo>
                    <a:pt x="1179" y="2606"/>
                  </a:lnTo>
                  <a:lnTo>
                    <a:pt x="1179" y="2602"/>
                  </a:lnTo>
                  <a:lnTo>
                    <a:pt x="1184" y="2600"/>
                  </a:lnTo>
                  <a:lnTo>
                    <a:pt x="1189" y="2602"/>
                  </a:lnTo>
                  <a:lnTo>
                    <a:pt x="1191" y="2605"/>
                  </a:lnTo>
                  <a:lnTo>
                    <a:pt x="1193" y="2608"/>
                  </a:lnTo>
                  <a:lnTo>
                    <a:pt x="1193" y="2612"/>
                  </a:lnTo>
                  <a:lnTo>
                    <a:pt x="1191" y="2616"/>
                  </a:lnTo>
                  <a:lnTo>
                    <a:pt x="1191" y="2622"/>
                  </a:lnTo>
                  <a:lnTo>
                    <a:pt x="1190" y="2626"/>
                  </a:lnTo>
                  <a:lnTo>
                    <a:pt x="1189" y="2631"/>
                  </a:lnTo>
                  <a:lnTo>
                    <a:pt x="1189" y="2633"/>
                  </a:lnTo>
                  <a:close/>
                  <a:moveTo>
                    <a:pt x="1193" y="2641"/>
                  </a:moveTo>
                  <a:lnTo>
                    <a:pt x="1194" y="2636"/>
                  </a:lnTo>
                  <a:lnTo>
                    <a:pt x="1197" y="2633"/>
                  </a:lnTo>
                  <a:lnTo>
                    <a:pt x="1199" y="2631"/>
                  </a:lnTo>
                  <a:lnTo>
                    <a:pt x="1201" y="2626"/>
                  </a:lnTo>
                  <a:lnTo>
                    <a:pt x="1203" y="2623"/>
                  </a:lnTo>
                  <a:lnTo>
                    <a:pt x="1204" y="2619"/>
                  </a:lnTo>
                  <a:lnTo>
                    <a:pt x="1204" y="2616"/>
                  </a:lnTo>
                  <a:lnTo>
                    <a:pt x="1204" y="2613"/>
                  </a:lnTo>
                  <a:lnTo>
                    <a:pt x="1204" y="2609"/>
                  </a:lnTo>
                  <a:lnTo>
                    <a:pt x="1203" y="2606"/>
                  </a:lnTo>
                  <a:lnTo>
                    <a:pt x="1194" y="2603"/>
                  </a:lnTo>
                  <a:lnTo>
                    <a:pt x="1187" y="2598"/>
                  </a:lnTo>
                  <a:lnTo>
                    <a:pt x="1184" y="2590"/>
                  </a:lnTo>
                  <a:lnTo>
                    <a:pt x="1181" y="2580"/>
                  </a:lnTo>
                  <a:lnTo>
                    <a:pt x="1181" y="2570"/>
                  </a:lnTo>
                  <a:lnTo>
                    <a:pt x="1181" y="2559"/>
                  </a:lnTo>
                  <a:lnTo>
                    <a:pt x="1181" y="2547"/>
                  </a:lnTo>
                  <a:lnTo>
                    <a:pt x="1181" y="2537"/>
                  </a:lnTo>
                  <a:lnTo>
                    <a:pt x="1181" y="2527"/>
                  </a:lnTo>
                  <a:lnTo>
                    <a:pt x="1179" y="2520"/>
                  </a:lnTo>
                  <a:lnTo>
                    <a:pt x="1186" y="2520"/>
                  </a:lnTo>
                  <a:lnTo>
                    <a:pt x="1191" y="2503"/>
                  </a:lnTo>
                  <a:lnTo>
                    <a:pt x="1197" y="2486"/>
                  </a:lnTo>
                  <a:lnTo>
                    <a:pt x="1201" y="2469"/>
                  </a:lnTo>
                  <a:lnTo>
                    <a:pt x="1206" y="2450"/>
                  </a:lnTo>
                  <a:lnTo>
                    <a:pt x="1210" y="2433"/>
                  </a:lnTo>
                  <a:lnTo>
                    <a:pt x="1216" y="2416"/>
                  </a:lnTo>
                  <a:lnTo>
                    <a:pt x="1223" y="2400"/>
                  </a:lnTo>
                  <a:lnTo>
                    <a:pt x="1233" y="2386"/>
                  </a:lnTo>
                  <a:lnTo>
                    <a:pt x="1246" y="2374"/>
                  </a:lnTo>
                  <a:lnTo>
                    <a:pt x="1262" y="2365"/>
                  </a:lnTo>
                  <a:lnTo>
                    <a:pt x="1247" y="2358"/>
                  </a:lnTo>
                  <a:lnTo>
                    <a:pt x="1262" y="2363"/>
                  </a:lnTo>
                  <a:lnTo>
                    <a:pt x="1276" y="2365"/>
                  </a:lnTo>
                  <a:lnTo>
                    <a:pt x="1290" y="2368"/>
                  </a:lnTo>
                  <a:lnTo>
                    <a:pt x="1306" y="2370"/>
                  </a:lnTo>
                  <a:lnTo>
                    <a:pt x="1322" y="2371"/>
                  </a:lnTo>
                  <a:lnTo>
                    <a:pt x="1336" y="2374"/>
                  </a:lnTo>
                  <a:lnTo>
                    <a:pt x="1350" y="2377"/>
                  </a:lnTo>
                  <a:lnTo>
                    <a:pt x="1365" y="2380"/>
                  </a:lnTo>
                  <a:lnTo>
                    <a:pt x="1379" y="2386"/>
                  </a:lnTo>
                  <a:lnTo>
                    <a:pt x="1392" y="2393"/>
                  </a:lnTo>
                  <a:lnTo>
                    <a:pt x="1391" y="2397"/>
                  </a:lnTo>
                  <a:lnTo>
                    <a:pt x="1389" y="2401"/>
                  </a:lnTo>
                  <a:lnTo>
                    <a:pt x="1389" y="2406"/>
                  </a:lnTo>
                  <a:lnTo>
                    <a:pt x="1388" y="2410"/>
                  </a:lnTo>
                  <a:lnTo>
                    <a:pt x="1388" y="2416"/>
                  </a:lnTo>
                  <a:lnTo>
                    <a:pt x="1388" y="2420"/>
                  </a:lnTo>
                  <a:lnTo>
                    <a:pt x="1388" y="2424"/>
                  </a:lnTo>
                  <a:lnTo>
                    <a:pt x="1388" y="2429"/>
                  </a:lnTo>
                  <a:lnTo>
                    <a:pt x="1386" y="2431"/>
                  </a:lnTo>
                  <a:lnTo>
                    <a:pt x="1385" y="2434"/>
                  </a:lnTo>
                  <a:lnTo>
                    <a:pt x="1385" y="2451"/>
                  </a:lnTo>
                  <a:lnTo>
                    <a:pt x="1385" y="2470"/>
                  </a:lnTo>
                  <a:lnTo>
                    <a:pt x="1385" y="2490"/>
                  </a:lnTo>
                  <a:lnTo>
                    <a:pt x="1385" y="2509"/>
                  </a:lnTo>
                  <a:lnTo>
                    <a:pt x="1385" y="2529"/>
                  </a:lnTo>
                  <a:lnTo>
                    <a:pt x="1385" y="2547"/>
                  </a:lnTo>
                  <a:lnTo>
                    <a:pt x="1385" y="2566"/>
                  </a:lnTo>
                  <a:lnTo>
                    <a:pt x="1385" y="2585"/>
                  </a:lnTo>
                  <a:lnTo>
                    <a:pt x="1383" y="2602"/>
                  </a:lnTo>
                  <a:lnTo>
                    <a:pt x="1382" y="2619"/>
                  </a:lnTo>
                  <a:lnTo>
                    <a:pt x="1373" y="2626"/>
                  </a:lnTo>
                  <a:lnTo>
                    <a:pt x="1366" y="2632"/>
                  </a:lnTo>
                  <a:lnTo>
                    <a:pt x="1359" y="2638"/>
                  </a:lnTo>
                  <a:lnTo>
                    <a:pt x="1353" y="2643"/>
                  </a:lnTo>
                  <a:lnTo>
                    <a:pt x="1346" y="2648"/>
                  </a:lnTo>
                  <a:lnTo>
                    <a:pt x="1340" y="2653"/>
                  </a:lnTo>
                  <a:lnTo>
                    <a:pt x="1333" y="2656"/>
                  </a:lnTo>
                  <a:lnTo>
                    <a:pt x="1325" y="2661"/>
                  </a:lnTo>
                  <a:lnTo>
                    <a:pt x="1316" y="2665"/>
                  </a:lnTo>
                  <a:lnTo>
                    <a:pt x="1306" y="2668"/>
                  </a:lnTo>
                  <a:lnTo>
                    <a:pt x="1310" y="2661"/>
                  </a:lnTo>
                  <a:lnTo>
                    <a:pt x="1316" y="2655"/>
                  </a:lnTo>
                  <a:lnTo>
                    <a:pt x="1322" y="2649"/>
                  </a:lnTo>
                  <a:lnTo>
                    <a:pt x="1326" y="2643"/>
                  </a:lnTo>
                  <a:lnTo>
                    <a:pt x="1332" y="2638"/>
                  </a:lnTo>
                  <a:lnTo>
                    <a:pt x="1338" y="2633"/>
                  </a:lnTo>
                  <a:lnTo>
                    <a:pt x="1342" y="2628"/>
                  </a:lnTo>
                  <a:lnTo>
                    <a:pt x="1348" y="2623"/>
                  </a:lnTo>
                  <a:lnTo>
                    <a:pt x="1355" y="2618"/>
                  </a:lnTo>
                  <a:lnTo>
                    <a:pt x="1360" y="2613"/>
                  </a:lnTo>
                  <a:lnTo>
                    <a:pt x="1360" y="2603"/>
                  </a:lnTo>
                  <a:lnTo>
                    <a:pt x="1362" y="2595"/>
                  </a:lnTo>
                  <a:lnTo>
                    <a:pt x="1363" y="2585"/>
                  </a:lnTo>
                  <a:lnTo>
                    <a:pt x="1365" y="2576"/>
                  </a:lnTo>
                  <a:lnTo>
                    <a:pt x="1368" y="2568"/>
                  </a:lnTo>
                  <a:lnTo>
                    <a:pt x="1369" y="2559"/>
                  </a:lnTo>
                  <a:lnTo>
                    <a:pt x="1370" y="2550"/>
                  </a:lnTo>
                  <a:lnTo>
                    <a:pt x="1372" y="2542"/>
                  </a:lnTo>
                  <a:lnTo>
                    <a:pt x="1370" y="2532"/>
                  </a:lnTo>
                  <a:lnTo>
                    <a:pt x="1368" y="2523"/>
                  </a:lnTo>
                  <a:lnTo>
                    <a:pt x="1363" y="2535"/>
                  </a:lnTo>
                  <a:lnTo>
                    <a:pt x="1360" y="2547"/>
                  </a:lnTo>
                  <a:lnTo>
                    <a:pt x="1358" y="2560"/>
                  </a:lnTo>
                  <a:lnTo>
                    <a:pt x="1356" y="2573"/>
                  </a:lnTo>
                  <a:lnTo>
                    <a:pt x="1353" y="2586"/>
                  </a:lnTo>
                  <a:lnTo>
                    <a:pt x="1350" y="2599"/>
                  </a:lnTo>
                  <a:lnTo>
                    <a:pt x="1345" y="2609"/>
                  </a:lnTo>
                  <a:lnTo>
                    <a:pt x="1338" y="2619"/>
                  </a:lnTo>
                  <a:lnTo>
                    <a:pt x="1327" y="2628"/>
                  </a:lnTo>
                  <a:lnTo>
                    <a:pt x="1313" y="2633"/>
                  </a:lnTo>
                  <a:lnTo>
                    <a:pt x="1313" y="2631"/>
                  </a:lnTo>
                  <a:lnTo>
                    <a:pt x="1315" y="2626"/>
                  </a:lnTo>
                  <a:lnTo>
                    <a:pt x="1317" y="2622"/>
                  </a:lnTo>
                  <a:lnTo>
                    <a:pt x="1322" y="2616"/>
                  </a:lnTo>
                  <a:lnTo>
                    <a:pt x="1325" y="2610"/>
                  </a:lnTo>
                  <a:lnTo>
                    <a:pt x="1327" y="2603"/>
                  </a:lnTo>
                  <a:lnTo>
                    <a:pt x="1330" y="2596"/>
                  </a:lnTo>
                  <a:lnTo>
                    <a:pt x="1332" y="2590"/>
                  </a:lnTo>
                  <a:lnTo>
                    <a:pt x="1332" y="2585"/>
                  </a:lnTo>
                  <a:lnTo>
                    <a:pt x="1330" y="2579"/>
                  </a:lnTo>
                  <a:lnTo>
                    <a:pt x="1320" y="2592"/>
                  </a:lnTo>
                  <a:lnTo>
                    <a:pt x="1312" y="2605"/>
                  </a:lnTo>
                  <a:lnTo>
                    <a:pt x="1303" y="2621"/>
                  </a:lnTo>
                  <a:lnTo>
                    <a:pt x="1295" y="2635"/>
                  </a:lnTo>
                  <a:lnTo>
                    <a:pt x="1286" y="2648"/>
                  </a:lnTo>
                  <a:lnTo>
                    <a:pt x="1274" y="2659"/>
                  </a:lnTo>
                  <a:lnTo>
                    <a:pt x="1263" y="2666"/>
                  </a:lnTo>
                  <a:lnTo>
                    <a:pt x="1247" y="2669"/>
                  </a:lnTo>
                  <a:lnTo>
                    <a:pt x="1230" y="2668"/>
                  </a:lnTo>
                  <a:lnTo>
                    <a:pt x="1210" y="2661"/>
                  </a:lnTo>
                  <a:lnTo>
                    <a:pt x="1213" y="2659"/>
                  </a:lnTo>
                  <a:lnTo>
                    <a:pt x="1216" y="2658"/>
                  </a:lnTo>
                  <a:lnTo>
                    <a:pt x="1216" y="2655"/>
                  </a:lnTo>
                  <a:lnTo>
                    <a:pt x="1217" y="2653"/>
                  </a:lnTo>
                  <a:lnTo>
                    <a:pt x="1217" y="2651"/>
                  </a:lnTo>
                  <a:lnTo>
                    <a:pt x="1217" y="2648"/>
                  </a:lnTo>
                  <a:lnTo>
                    <a:pt x="1217" y="2646"/>
                  </a:lnTo>
                  <a:lnTo>
                    <a:pt x="1217" y="2642"/>
                  </a:lnTo>
                  <a:lnTo>
                    <a:pt x="1219" y="2639"/>
                  </a:lnTo>
                  <a:lnTo>
                    <a:pt x="1220" y="2636"/>
                  </a:lnTo>
                  <a:lnTo>
                    <a:pt x="1254" y="2633"/>
                  </a:lnTo>
                  <a:lnTo>
                    <a:pt x="1257" y="2625"/>
                  </a:lnTo>
                  <a:lnTo>
                    <a:pt x="1260" y="2618"/>
                  </a:lnTo>
                  <a:lnTo>
                    <a:pt x="1263" y="2609"/>
                  </a:lnTo>
                  <a:lnTo>
                    <a:pt x="1266" y="2600"/>
                  </a:lnTo>
                  <a:lnTo>
                    <a:pt x="1269" y="2592"/>
                  </a:lnTo>
                  <a:lnTo>
                    <a:pt x="1270" y="2582"/>
                  </a:lnTo>
                  <a:lnTo>
                    <a:pt x="1272" y="2575"/>
                  </a:lnTo>
                  <a:lnTo>
                    <a:pt x="1272" y="2566"/>
                  </a:lnTo>
                  <a:lnTo>
                    <a:pt x="1272" y="2557"/>
                  </a:lnTo>
                  <a:lnTo>
                    <a:pt x="1272" y="2550"/>
                  </a:lnTo>
                  <a:lnTo>
                    <a:pt x="1269" y="2553"/>
                  </a:lnTo>
                  <a:lnTo>
                    <a:pt x="1266" y="2555"/>
                  </a:lnTo>
                  <a:lnTo>
                    <a:pt x="1263" y="2556"/>
                  </a:lnTo>
                  <a:lnTo>
                    <a:pt x="1260" y="2557"/>
                  </a:lnTo>
                  <a:lnTo>
                    <a:pt x="1256" y="2557"/>
                  </a:lnTo>
                  <a:lnTo>
                    <a:pt x="1253" y="2557"/>
                  </a:lnTo>
                  <a:lnTo>
                    <a:pt x="1249" y="2557"/>
                  </a:lnTo>
                  <a:lnTo>
                    <a:pt x="1246" y="2557"/>
                  </a:lnTo>
                  <a:lnTo>
                    <a:pt x="1243" y="2556"/>
                  </a:lnTo>
                  <a:lnTo>
                    <a:pt x="1240" y="2555"/>
                  </a:lnTo>
                  <a:lnTo>
                    <a:pt x="1240" y="2552"/>
                  </a:lnTo>
                  <a:lnTo>
                    <a:pt x="1242" y="2549"/>
                  </a:lnTo>
                  <a:lnTo>
                    <a:pt x="1243" y="2545"/>
                  </a:lnTo>
                  <a:lnTo>
                    <a:pt x="1244" y="2542"/>
                  </a:lnTo>
                  <a:lnTo>
                    <a:pt x="1246" y="2539"/>
                  </a:lnTo>
                  <a:lnTo>
                    <a:pt x="1247" y="2535"/>
                  </a:lnTo>
                  <a:lnTo>
                    <a:pt x="1247" y="2532"/>
                  </a:lnTo>
                  <a:lnTo>
                    <a:pt x="1246" y="2529"/>
                  </a:lnTo>
                  <a:lnTo>
                    <a:pt x="1244" y="2526"/>
                  </a:lnTo>
                  <a:lnTo>
                    <a:pt x="1240" y="2523"/>
                  </a:lnTo>
                  <a:lnTo>
                    <a:pt x="1234" y="2533"/>
                  </a:lnTo>
                  <a:lnTo>
                    <a:pt x="1230" y="2543"/>
                  </a:lnTo>
                  <a:lnTo>
                    <a:pt x="1227" y="2556"/>
                  </a:lnTo>
                  <a:lnTo>
                    <a:pt x="1224" y="2569"/>
                  </a:lnTo>
                  <a:lnTo>
                    <a:pt x="1223" y="2583"/>
                  </a:lnTo>
                  <a:lnTo>
                    <a:pt x="1220" y="2596"/>
                  </a:lnTo>
                  <a:lnTo>
                    <a:pt x="1216" y="2609"/>
                  </a:lnTo>
                  <a:lnTo>
                    <a:pt x="1210" y="2621"/>
                  </a:lnTo>
                  <a:lnTo>
                    <a:pt x="1203" y="2632"/>
                  </a:lnTo>
                  <a:lnTo>
                    <a:pt x="1193" y="2641"/>
                  </a:lnTo>
                  <a:close/>
                  <a:moveTo>
                    <a:pt x="1223" y="2623"/>
                  </a:moveTo>
                  <a:lnTo>
                    <a:pt x="1237" y="2562"/>
                  </a:lnTo>
                  <a:lnTo>
                    <a:pt x="1239" y="2563"/>
                  </a:lnTo>
                  <a:lnTo>
                    <a:pt x="1240" y="2563"/>
                  </a:lnTo>
                  <a:lnTo>
                    <a:pt x="1243" y="2565"/>
                  </a:lnTo>
                  <a:lnTo>
                    <a:pt x="1244" y="2565"/>
                  </a:lnTo>
                  <a:lnTo>
                    <a:pt x="1246" y="2566"/>
                  </a:lnTo>
                  <a:lnTo>
                    <a:pt x="1249" y="2566"/>
                  </a:lnTo>
                  <a:lnTo>
                    <a:pt x="1250" y="2568"/>
                  </a:lnTo>
                  <a:lnTo>
                    <a:pt x="1253" y="2568"/>
                  </a:lnTo>
                  <a:lnTo>
                    <a:pt x="1254" y="2568"/>
                  </a:lnTo>
                  <a:lnTo>
                    <a:pt x="1257" y="2568"/>
                  </a:lnTo>
                  <a:lnTo>
                    <a:pt x="1256" y="2572"/>
                  </a:lnTo>
                  <a:lnTo>
                    <a:pt x="1254" y="2578"/>
                  </a:lnTo>
                  <a:lnTo>
                    <a:pt x="1254" y="2583"/>
                  </a:lnTo>
                  <a:lnTo>
                    <a:pt x="1253" y="2588"/>
                  </a:lnTo>
                  <a:lnTo>
                    <a:pt x="1253" y="2593"/>
                  </a:lnTo>
                  <a:lnTo>
                    <a:pt x="1253" y="2599"/>
                  </a:lnTo>
                  <a:lnTo>
                    <a:pt x="1253" y="2605"/>
                  </a:lnTo>
                  <a:lnTo>
                    <a:pt x="1253" y="2609"/>
                  </a:lnTo>
                  <a:lnTo>
                    <a:pt x="1252" y="2615"/>
                  </a:lnTo>
                  <a:lnTo>
                    <a:pt x="1250" y="2619"/>
                  </a:lnTo>
                  <a:lnTo>
                    <a:pt x="1247" y="2618"/>
                  </a:lnTo>
                  <a:lnTo>
                    <a:pt x="1244" y="2616"/>
                  </a:lnTo>
                  <a:lnTo>
                    <a:pt x="1243" y="2616"/>
                  </a:lnTo>
                  <a:lnTo>
                    <a:pt x="1239" y="2616"/>
                  </a:lnTo>
                  <a:lnTo>
                    <a:pt x="1236" y="2616"/>
                  </a:lnTo>
                  <a:lnTo>
                    <a:pt x="1233" y="2618"/>
                  </a:lnTo>
                  <a:lnTo>
                    <a:pt x="1230" y="2619"/>
                  </a:lnTo>
                  <a:lnTo>
                    <a:pt x="1227" y="2621"/>
                  </a:lnTo>
                  <a:lnTo>
                    <a:pt x="1226" y="2622"/>
                  </a:lnTo>
                  <a:lnTo>
                    <a:pt x="1223" y="26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2" name="Freeform 8"/>
            <p:cNvSpPr>
              <a:spLocks/>
            </p:cNvSpPr>
            <p:nvPr/>
          </p:nvSpPr>
          <p:spPr bwMode="auto">
            <a:xfrm>
              <a:off x="2183" y="1011"/>
              <a:ext cx="3" cy="2"/>
            </a:xfrm>
            <a:custGeom>
              <a:avLst/>
              <a:gdLst>
                <a:gd name="T0" fmla="*/ 1 w 4"/>
                <a:gd name="T1" fmla="*/ 0 h 4"/>
                <a:gd name="T2" fmla="*/ 0 w 4"/>
                <a:gd name="T3" fmla="*/ 2 h 4"/>
                <a:gd name="T4" fmla="*/ 1 w 4"/>
                <a:gd name="T5" fmla="*/ 2 h 4"/>
                <a:gd name="T6" fmla="*/ 1 w 4"/>
                <a:gd name="T7" fmla="*/ 2 h 4"/>
                <a:gd name="T8" fmla="*/ 1 w 4"/>
                <a:gd name="T9" fmla="*/ 2 h 4"/>
                <a:gd name="T10" fmla="*/ 2 w 4"/>
                <a:gd name="T11" fmla="*/ 2 h 4"/>
                <a:gd name="T12" fmla="*/ 2 w 4"/>
                <a:gd name="T13" fmla="*/ 2 h 4"/>
                <a:gd name="T14" fmla="*/ 2 w 4"/>
                <a:gd name="T15" fmla="*/ 2 h 4"/>
                <a:gd name="T16" fmla="*/ 2 w 4"/>
                <a:gd name="T17" fmla="*/ 2 h 4"/>
                <a:gd name="T18" fmla="*/ 2 w 4"/>
                <a:gd name="T19" fmla="*/ 2 h 4"/>
                <a:gd name="T20" fmla="*/ 3 w 4"/>
                <a:gd name="T21" fmla="*/ 2 h 4"/>
                <a:gd name="T22" fmla="*/ 3 w 4"/>
                <a:gd name="T23" fmla="*/ 2 h 4"/>
                <a:gd name="T24" fmla="*/ 3 w 4"/>
                <a:gd name="T25" fmla="*/ 2 h 4"/>
                <a:gd name="T26" fmla="*/ 1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4">
                  <a:moveTo>
                    <a:pt x="1" y="0"/>
                  </a:moveTo>
                  <a:lnTo>
                    <a:pt x="0" y="3"/>
                  </a:lnTo>
                  <a:lnTo>
                    <a:pt x="1" y="4"/>
                  </a:lnTo>
                  <a:lnTo>
                    <a:pt x="3" y="4"/>
                  </a:lnTo>
                  <a:lnTo>
                    <a:pt x="3" y="3"/>
                  </a:lnTo>
                  <a:lnTo>
                    <a:pt x="4" y="3"/>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3" name="Freeform 9"/>
            <p:cNvSpPr>
              <a:spLocks noEditPoints="1"/>
            </p:cNvSpPr>
            <p:nvPr/>
          </p:nvSpPr>
          <p:spPr bwMode="auto">
            <a:xfrm>
              <a:off x="2181" y="2323"/>
              <a:ext cx="436" cy="1085"/>
            </a:xfrm>
            <a:custGeom>
              <a:avLst/>
              <a:gdLst>
                <a:gd name="T0" fmla="*/ 371 w 874"/>
                <a:gd name="T1" fmla="*/ 709 h 2171"/>
                <a:gd name="T2" fmla="*/ 344 w 874"/>
                <a:gd name="T3" fmla="*/ 488 h 2171"/>
                <a:gd name="T4" fmla="*/ 340 w 874"/>
                <a:gd name="T5" fmla="*/ 468 h 2171"/>
                <a:gd name="T6" fmla="*/ 310 w 874"/>
                <a:gd name="T7" fmla="*/ 376 h 2171"/>
                <a:gd name="T8" fmla="*/ 284 w 874"/>
                <a:gd name="T9" fmla="*/ 293 h 2171"/>
                <a:gd name="T10" fmla="*/ 276 w 874"/>
                <a:gd name="T11" fmla="*/ 234 h 2171"/>
                <a:gd name="T12" fmla="*/ 270 w 874"/>
                <a:gd name="T13" fmla="*/ 142 h 2171"/>
                <a:gd name="T14" fmla="*/ 262 w 874"/>
                <a:gd name="T15" fmla="*/ 72 h 2171"/>
                <a:gd name="T16" fmla="*/ 0 w 874"/>
                <a:gd name="T17" fmla="*/ 0 h 2171"/>
                <a:gd name="T18" fmla="*/ 52 w 874"/>
                <a:gd name="T19" fmla="*/ 144 h 2171"/>
                <a:gd name="T20" fmla="*/ 91 w 874"/>
                <a:gd name="T21" fmla="*/ 250 h 2171"/>
                <a:gd name="T22" fmla="*/ 113 w 874"/>
                <a:gd name="T23" fmla="*/ 338 h 2171"/>
                <a:gd name="T24" fmla="*/ 138 w 874"/>
                <a:gd name="T25" fmla="*/ 464 h 2171"/>
                <a:gd name="T26" fmla="*/ 148 w 874"/>
                <a:gd name="T27" fmla="*/ 531 h 2171"/>
                <a:gd name="T28" fmla="*/ 165 w 874"/>
                <a:gd name="T29" fmla="*/ 609 h 2171"/>
                <a:gd name="T30" fmla="*/ 241 w 874"/>
                <a:gd name="T31" fmla="*/ 853 h 2171"/>
                <a:gd name="T32" fmla="*/ 265 w 874"/>
                <a:gd name="T33" fmla="*/ 926 h 2171"/>
                <a:gd name="T34" fmla="*/ 273 w 874"/>
                <a:gd name="T35" fmla="*/ 939 h 2171"/>
                <a:gd name="T36" fmla="*/ 270 w 874"/>
                <a:gd name="T37" fmla="*/ 941 h 2171"/>
                <a:gd name="T38" fmla="*/ 274 w 874"/>
                <a:gd name="T39" fmla="*/ 946 h 2171"/>
                <a:gd name="T40" fmla="*/ 286 w 874"/>
                <a:gd name="T41" fmla="*/ 967 h 2171"/>
                <a:gd name="T42" fmla="*/ 304 w 874"/>
                <a:gd name="T43" fmla="*/ 1023 h 2171"/>
                <a:gd name="T44" fmla="*/ 306 w 874"/>
                <a:gd name="T45" fmla="*/ 1042 h 2171"/>
                <a:gd name="T46" fmla="*/ 327 w 874"/>
                <a:gd name="T47" fmla="*/ 1063 h 2171"/>
                <a:gd name="T48" fmla="*/ 404 w 874"/>
                <a:gd name="T49" fmla="*/ 1084 h 2171"/>
                <a:gd name="T50" fmla="*/ 430 w 874"/>
                <a:gd name="T51" fmla="*/ 1067 h 2171"/>
                <a:gd name="T52" fmla="*/ 425 w 874"/>
                <a:gd name="T53" fmla="*/ 1014 h 2171"/>
                <a:gd name="T54" fmla="*/ 385 w 874"/>
                <a:gd name="T55" fmla="*/ 932 h 2171"/>
                <a:gd name="T56" fmla="*/ 392 w 874"/>
                <a:gd name="T57" fmla="*/ 928 h 2171"/>
                <a:gd name="T58" fmla="*/ 344 w 874"/>
                <a:gd name="T59" fmla="*/ 1004 h 2171"/>
                <a:gd name="T60" fmla="*/ 347 w 874"/>
                <a:gd name="T61" fmla="*/ 1005 h 2171"/>
                <a:gd name="T62" fmla="*/ 357 w 874"/>
                <a:gd name="T63" fmla="*/ 999 h 2171"/>
                <a:gd name="T64" fmla="*/ 366 w 874"/>
                <a:gd name="T65" fmla="*/ 1011 h 2171"/>
                <a:gd name="T66" fmla="*/ 352 w 874"/>
                <a:gd name="T67" fmla="*/ 1009 h 2171"/>
                <a:gd name="T68" fmla="*/ 343 w 874"/>
                <a:gd name="T69" fmla="*/ 1004 h 2171"/>
                <a:gd name="T70" fmla="*/ 343 w 874"/>
                <a:gd name="T71" fmla="*/ 1004 h 2171"/>
                <a:gd name="T72" fmla="*/ 340 w 874"/>
                <a:gd name="T73" fmla="*/ 1004 h 2171"/>
                <a:gd name="T74" fmla="*/ 334 w 874"/>
                <a:gd name="T75" fmla="*/ 997 h 2171"/>
                <a:gd name="T76" fmla="*/ 343 w 874"/>
                <a:gd name="T77" fmla="*/ 1001 h 2171"/>
                <a:gd name="T78" fmla="*/ 330 w 874"/>
                <a:gd name="T79" fmla="*/ 1061 h 2171"/>
                <a:gd name="T80" fmla="*/ 350 w 874"/>
                <a:gd name="T81" fmla="*/ 1067 h 2171"/>
                <a:gd name="T82" fmla="*/ 336 w 874"/>
                <a:gd name="T83" fmla="*/ 1061 h 2171"/>
                <a:gd name="T84" fmla="*/ 357 w 874"/>
                <a:gd name="T85" fmla="*/ 1069 h 2171"/>
                <a:gd name="T86" fmla="*/ 357 w 874"/>
                <a:gd name="T87" fmla="*/ 1069 h 2171"/>
                <a:gd name="T88" fmla="*/ 407 w 874"/>
                <a:gd name="T89" fmla="*/ 1064 h 2171"/>
                <a:gd name="T90" fmla="*/ 390 w 874"/>
                <a:gd name="T91" fmla="*/ 1049 h 2171"/>
                <a:gd name="T92" fmla="*/ 390 w 874"/>
                <a:gd name="T93" fmla="*/ 1053 h 2171"/>
                <a:gd name="T94" fmla="*/ 397 w 874"/>
                <a:gd name="T95" fmla="*/ 1051 h 2171"/>
                <a:gd name="T96" fmla="*/ 402 w 874"/>
                <a:gd name="T97" fmla="*/ 1056 h 2171"/>
                <a:gd name="T98" fmla="*/ 399 w 874"/>
                <a:gd name="T99" fmla="*/ 1064 h 2171"/>
                <a:gd name="T100" fmla="*/ 359 w 874"/>
                <a:gd name="T101" fmla="*/ 1056 h 2171"/>
                <a:gd name="T102" fmla="*/ 314 w 874"/>
                <a:gd name="T103" fmla="*/ 1029 h 2171"/>
                <a:gd name="T104" fmla="*/ 311 w 874"/>
                <a:gd name="T105" fmla="*/ 996 h 2171"/>
                <a:gd name="T106" fmla="*/ 316 w 874"/>
                <a:gd name="T107" fmla="*/ 1004 h 2171"/>
                <a:gd name="T108" fmla="*/ 326 w 874"/>
                <a:gd name="T109" fmla="*/ 1021 h 2171"/>
                <a:gd name="T110" fmla="*/ 330 w 874"/>
                <a:gd name="T111" fmla="*/ 1028 h 2171"/>
                <a:gd name="T112" fmla="*/ 342 w 874"/>
                <a:gd name="T113" fmla="*/ 1030 h 2171"/>
                <a:gd name="T114" fmla="*/ 341 w 874"/>
                <a:gd name="T115" fmla="*/ 1033 h 2171"/>
                <a:gd name="T116" fmla="*/ 347 w 874"/>
                <a:gd name="T117" fmla="*/ 1037 h 2171"/>
                <a:gd name="T118" fmla="*/ 355 w 874"/>
                <a:gd name="T119" fmla="*/ 1039 h 2171"/>
                <a:gd name="T120" fmla="*/ 374 w 874"/>
                <a:gd name="T121" fmla="*/ 1049 h 21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74" h="2171">
                  <a:moveTo>
                    <a:pt x="791" y="1854"/>
                  </a:moveTo>
                  <a:lnTo>
                    <a:pt x="785" y="1847"/>
                  </a:lnTo>
                  <a:lnTo>
                    <a:pt x="779" y="1758"/>
                  </a:lnTo>
                  <a:lnTo>
                    <a:pt x="772" y="1671"/>
                  </a:lnTo>
                  <a:lnTo>
                    <a:pt x="764" y="1586"/>
                  </a:lnTo>
                  <a:lnTo>
                    <a:pt x="754" y="1502"/>
                  </a:lnTo>
                  <a:lnTo>
                    <a:pt x="743" y="1419"/>
                  </a:lnTo>
                  <a:lnTo>
                    <a:pt x="733" y="1334"/>
                  </a:lnTo>
                  <a:lnTo>
                    <a:pt x="722" y="1251"/>
                  </a:lnTo>
                  <a:lnTo>
                    <a:pt x="712" y="1165"/>
                  </a:lnTo>
                  <a:lnTo>
                    <a:pt x="702" y="1079"/>
                  </a:lnTo>
                  <a:lnTo>
                    <a:pt x="692" y="990"/>
                  </a:lnTo>
                  <a:lnTo>
                    <a:pt x="691" y="985"/>
                  </a:lnTo>
                  <a:lnTo>
                    <a:pt x="689" y="977"/>
                  </a:lnTo>
                  <a:lnTo>
                    <a:pt x="689" y="970"/>
                  </a:lnTo>
                  <a:lnTo>
                    <a:pt x="689" y="963"/>
                  </a:lnTo>
                  <a:lnTo>
                    <a:pt x="689" y="957"/>
                  </a:lnTo>
                  <a:lnTo>
                    <a:pt x="688" y="952"/>
                  </a:lnTo>
                  <a:lnTo>
                    <a:pt x="688" y="946"/>
                  </a:lnTo>
                  <a:lnTo>
                    <a:pt x="685" y="940"/>
                  </a:lnTo>
                  <a:lnTo>
                    <a:pt x="682" y="936"/>
                  </a:lnTo>
                  <a:lnTo>
                    <a:pt x="678" y="933"/>
                  </a:lnTo>
                  <a:lnTo>
                    <a:pt x="673" y="900"/>
                  </a:lnTo>
                  <a:lnTo>
                    <a:pt x="666" y="870"/>
                  </a:lnTo>
                  <a:lnTo>
                    <a:pt x="658" y="840"/>
                  </a:lnTo>
                  <a:lnTo>
                    <a:pt x="646" y="810"/>
                  </a:lnTo>
                  <a:lnTo>
                    <a:pt x="635" y="781"/>
                  </a:lnTo>
                  <a:lnTo>
                    <a:pt x="622" y="752"/>
                  </a:lnTo>
                  <a:lnTo>
                    <a:pt x="609" y="724"/>
                  </a:lnTo>
                  <a:lnTo>
                    <a:pt x="596" y="697"/>
                  </a:lnTo>
                  <a:lnTo>
                    <a:pt x="583" y="668"/>
                  </a:lnTo>
                  <a:lnTo>
                    <a:pt x="572" y="641"/>
                  </a:lnTo>
                  <a:lnTo>
                    <a:pt x="570" y="622"/>
                  </a:lnTo>
                  <a:lnTo>
                    <a:pt x="569" y="603"/>
                  </a:lnTo>
                  <a:lnTo>
                    <a:pt x="569" y="586"/>
                  </a:lnTo>
                  <a:lnTo>
                    <a:pt x="567" y="568"/>
                  </a:lnTo>
                  <a:lnTo>
                    <a:pt x="567" y="550"/>
                  </a:lnTo>
                  <a:lnTo>
                    <a:pt x="566" y="533"/>
                  </a:lnTo>
                  <a:lnTo>
                    <a:pt x="564" y="516"/>
                  </a:lnTo>
                  <a:lnTo>
                    <a:pt x="562" y="500"/>
                  </a:lnTo>
                  <a:lnTo>
                    <a:pt x="559" y="485"/>
                  </a:lnTo>
                  <a:lnTo>
                    <a:pt x="554" y="469"/>
                  </a:lnTo>
                  <a:lnTo>
                    <a:pt x="553" y="447"/>
                  </a:lnTo>
                  <a:lnTo>
                    <a:pt x="553" y="423"/>
                  </a:lnTo>
                  <a:lnTo>
                    <a:pt x="552" y="397"/>
                  </a:lnTo>
                  <a:lnTo>
                    <a:pt x="550" y="370"/>
                  </a:lnTo>
                  <a:lnTo>
                    <a:pt x="547" y="343"/>
                  </a:lnTo>
                  <a:lnTo>
                    <a:pt x="544" y="314"/>
                  </a:lnTo>
                  <a:lnTo>
                    <a:pt x="542" y="285"/>
                  </a:lnTo>
                  <a:lnTo>
                    <a:pt x="539" y="257"/>
                  </a:lnTo>
                  <a:lnTo>
                    <a:pt x="534" y="230"/>
                  </a:lnTo>
                  <a:lnTo>
                    <a:pt x="530" y="204"/>
                  </a:lnTo>
                  <a:lnTo>
                    <a:pt x="529" y="189"/>
                  </a:lnTo>
                  <a:lnTo>
                    <a:pt x="527" y="174"/>
                  </a:lnTo>
                  <a:lnTo>
                    <a:pt x="527" y="159"/>
                  </a:lnTo>
                  <a:lnTo>
                    <a:pt x="526" y="145"/>
                  </a:lnTo>
                  <a:lnTo>
                    <a:pt x="524" y="131"/>
                  </a:lnTo>
                  <a:lnTo>
                    <a:pt x="523" y="116"/>
                  </a:lnTo>
                  <a:lnTo>
                    <a:pt x="522" y="102"/>
                  </a:lnTo>
                  <a:lnTo>
                    <a:pt x="519" y="89"/>
                  </a:lnTo>
                  <a:lnTo>
                    <a:pt x="514" y="78"/>
                  </a:lnTo>
                  <a:lnTo>
                    <a:pt x="510" y="66"/>
                  </a:lnTo>
                  <a:lnTo>
                    <a:pt x="0" y="0"/>
                  </a:lnTo>
                  <a:lnTo>
                    <a:pt x="16" y="40"/>
                  </a:lnTo>
                  <a:lnTo>
                    <a:pt x="32" y="82"/>
                  </a:lnTo>
                  <a:lnTo>
                    <a:pt x="47" y="123"/>
                  </a:lnTo>
                  <a:lnTo>
                    <a:pt x="62" y="165"/>
                  </a:lnTo>
                  <a:lnTo>
                    <a:pt x="76" y="207"/>
                  </a:lnTo>
                  <a:lnTo>
                    <a:pt x="90" y="248"/>
                  </a:lnTo>
                  <a:lnTo>
                    <a:pt x="105" y="288"/>
                  </a:lnTo>
                  <a:lnTo>
                    <a:pt x="121" y="330"/>
                  </a:lnTo>
                  <a:lnTo>
                    <a:pt x="138" y="370"/>
                  </a:lnTo>
                  <a:lnTo>
                    <a:pt x="155" y="410"/>
                  </a:lnTo>
                  <a:lnTo>
                    <a:pt x="163" y="432"/>
                  </a:lnTo>
                  <a:lnTo>
                    <a:pt x="169" y="454"/>
                  </a:lnTo>
                  <a:lnTo>
                    <a:pt x="176" y="477"/>
                  </a:lnTo>
                  <a:lnTo>
                    <a:pt x="182" y="500"/>
                  </a:lnTo>
                  <a:lnTo>
                    <a:pt x="189" y="525"/>
                  </a:lnTo>
                  <a:lnTo>
                    <a:pt x="195" y="548"/>
                  </a:lnTo>
                  <a:lnTo>
                    <a:pt x="202" y="572"/>
                  </a:lnTo>
                  <a:lnTo>
                    <a:pt x="209" y="595"/>
                  </a:lnTo>
                  <a:lnTo>
                    <a:pt x="218" y="618"/>
                  </a:lnTo>
                  <a:lnTo>
                    <a:pt x="228" y="641"/>
                  </a:lnTo>
                  <a:lnTo>
                    <a:pt x="226" y="677"/>
                  </a:lnTo>
                  <a:lnTo>
                    <a:pt x="229" y="712"/>
                  </a:lnTo>
                  <a:lnTo>
                    <a:pt x="232" y="748"/>
                  </a:lnTo>
                  <a:lnTo>
                    <a:pt x="239" y="785"/>
                  </a:lnTo>
                  <a:lnTo>
                    <a:pt x="247" y="821"/>
                  </a:lnTo>
                  <a:lnTo>
                    <a:pt x="255" y="857"/>
                  </a:lnTo>
                  <a:lnTo>
                    <a:pt x="265" y="893"/>
                  </a:lnTo>
                  <a:lnTo>
                    <a:pt x="277" y="929"/>
                  </a:lnTo>
                  <a:lnTo>
                    <a:pt x="288" y="963"/>
                  </a:lnTo>
                  <a:lnTo>
                    <a:pt x="300" y="998"/>
                  </a:lnTo>
                  <a:lnTo>
                    <a:pt x="290" y="1012"/>
                  </a:lnTo>
                  <a:lnTo>
                    <a:pt x="292" y="1023"/>
                  </a:lnTo>
                  <a:lnTo>
                    <a:pt x="294" y="1036"/>
                  </a:lnTo>
                  <a:lnTo>
                    <a:pt x="297" y="1051"/>
                  </a:lnTo>
                  <a:lnTo>
                    <a:pt x="297" y="1063"/>
                  </a:lnTo>
                  <a:lnTo>
                    <a:pt x="298" y="1078"/>
                  </a:lnTo>
                  <a:lnTo>
                    <a:pt x="300" y="1092"/>
                  </a:lnTo>
                  <a:lnTo>
                    <a:pt x="300" y="1108"/>
                  </a:lnTo>
                  <a:lnTo>
                    <a:pt x="301" y="1122"/>
                  </a:lnTo>
                  <a:lnTo>
                    <a:pt x="304" y="1135"/>
                  </a:lnTo>
                  <a:lnTo>
                    <a:pt x="307" y="1149"/>
                  </a:lnTo>
                  <a:lnTo>
                    <a:pt x="330" y="1218"/>
                  </a:lnTo>
                  <a:lnTo>
                    <a:pt x="353" y="1288"/>
                  </a:lnTo>
                  <a:lnTo>
                    <a:pt x="375" y="1360"/>
                  </a:lnTo>
                  <a:lnTo>
                    <a:pt x="397" y="1430"/>
                  </a:lnTo>
                  <a:lnTo>
                    <a:pt x="418" y="1502"/>
                  </a:lnTo>
                  <a:lnTo>
                    <a:pt x="440" y="1572"/>
                  </a:lnTo>
                  <a:lnTo>
                    <a:pt x="461" y="1641"/>
                  </a:lnTo>
                  <a:lnTo>
                    <a:pt x="483" y="1707"/>
                  </a:lnTo>
                  <a:lnTo>
                    <a:pt x="504" y="1771"/>
                  </a:lnTo>
                  <a:lnTo>
                    <a:pt x="527" y="1833"/>
                  </a:lnTo>
                  <a:lnTo>
                    <a:pt x="523" y="1833"/>
                  </a:lnTo>
                  <a:lnTo>
                    <a:pt x="526" y="1837"/>
                  </a:lnTo>
                  <a:lnTo>
                    <a:pt x="527" y="1843"/>
                  </a:lnTo>
                  <a:lnTo>
                    <a:pt x="530" y="1849"/>
                  </a:lnTo>
                  <a:lnTo>
                    <a:pt x="532" y="1853"/>
                  </a:lnTo>
                  <a:lnTo>
                    <a:pt x="533" y="1859"/>
                  </a:lnTo>
                  <a:lnTo>
                    <a:pt x="536" y="1864"/>
                  </a:lnTo>
                  <a:lnTo>
                    <a:pt x="537" y="1869"/>
                  </a:lnTo>
                  <a:lnTo>
                    <a:pt x="540" y="1873"/>
                  </a:lnTo>
                  <a:lnTo>
                    <a:pt x="543" y="1876"/>
                  </a:lnTo>
                  <a:lnTo>
                    <a:pt x="547" y="1879"/>
                  </a:lnTo>
                  <a:lnTo>
                    <a:pt x="546" y="1880"/>
                  </a:lnTo>
                  <a:lnTo>
                    <a:pt x="544" y="1880"/>
                  </a:lnTo>
                  <a:lnTo>
                    <a:pt x="544" y="1882"/>
                  </a:lnTo>
                  <a:lnTo>
                    <a:pt x="543" y="1882"/>
                  </a:lnTo>
                  <a:lnTo>
                    <a:pt x="542" y="1882"/>
                  </a:lnTo>
                  <a:lnTo>
                    <a:pt x="540" y="1882"/>
                  </a:lnTo>
                  <a:lnTo>
                    <a:pt x="540" y="1886"/>
                  </a:lnTo>
                  <a:lnTo>
                    <a:pt x="542" y="1889"/>
                  </a:lnTo>
                  <a:lnTo>
                    <a:pt x="544" y="1890"/>
                  </a:lnTo>
                  <a:lnTo>
                    <a:pt x="547" y="1890"/>
                  </a:lnTo>
                  <a:lnTo>
                    <a:pt x="550" y="1892"/>
                  </a:lnTo>
                  <a:lnTo>
                    <a:pt x="553" y="1892"/>
                  </a:lnTo>
                  <a:lnTo>
                    <a:pt x="557" y="1892"/>
                  </a:lnTo>
                  <a:lnTo>
                    <a:pt x="560" y="1893"/>
                  </a:lnTo>
                  <a:lnTo>
                    <a:pt x="563" y="1894"/>
                  </a:lnTo>
                  <a:lnTo>
                    <a:pt x="564" y="1899"/>
                  </a:lnTo>
                  <a:lnTo>
                    <a:pt x="569" y="1917"/>
                  </a:lnTo>
                  <a:lnTo>
                    <a:pt x="574" y="1935"/>
                  </a:lnTo>
                  <a:lnTo>
                    <a:pt x="580" y="1950"/>
                  </a:lnTo>
                  <a:lnTo>
                    <a:pt x="587" y="1965"/>
                  </a:lnTo>
                  <a:lnTo>
                    <a:pt x="595" y="1979"/>
                  </a:lnTo>
                  <a:lnTo>
                    <a:pt x="600" y="1993"/>
                  </a:lnTo>
                  <a:lnTo>
                    <a:pt x="606" y="2009"/>
                  </a:lnTo>
                  <a:lnTo>
                    <a:pt x="609" y="2026"/>
                  </a:lnTo>
                  <a:lnTo>
                    <a:pt x="609" y="2046"/>
                  </a:lnTo>
                  <a:lnTo>
                    <a:pt x="606" y="2068"/>
                  </a:lnTo>
                  <a:lnTo>
                    <a:pt x="612" y="2069"/>
                  </a:lnTo>
                  <a:lnTo>
                    <a:pt x="615" y="2072"/>
                  </a:lnTo>
                  <a:lnTo>
                    <a:pt x="616" y="2075"/>
                  </a:lnTo>
                  <a:lnTo>
                    <a:pt x="616" y="2078"/>
                  </a:lnTo>
                  <a:lnTo>
                    <a:pt x="615" y="2082"/>
                  </a:lnTo>
                  <a:lnTo>
                    <a:pt x="613" y="2085"/>
                  </a:lnTo>
                  <a:lnTo>
                    <a:pt x="612" y="2089"/>
                  </a:lnTo>
                  <a:lnTo>
                    <a:pt x="612" y="2094"/>
                  </a:lnTo>
                  <a:lnTo>
                    <a:pt x="613" y="2098"/>
                  </a:lnTo>
                  <a:lnTo>
                    <a:pt x="616" y="2102"/>
                  </a:lnTo>
                  <a:lnTo>
                    <a:pt x="613" y="2102"/>
                  </a:lnTo>
                  <a:lnTo>
                    <a:pt x="633" y="2115"/>
                  </a:lnTo>
                  <a:lnTo>
                    <a:pt x="655" y="2127"/>
                  </a:lnTo>
                  <a:lnTo>
                    <a:pt x="676" y="2137"/>
                  </a:lnTo>
                  <a:lnTo>
                    <a:pt x="699" y="2145"/>
                  </a:lnTo>
                  <a:lnTo>
                    <a:pt x="721" y="2151"/>
                  </a:lnTo>
                  <a:lnTo>
                    <a:pt x="742" y="2157"/>
                  </a:lnTo>
                  <a:lnTo>
                    <a:pt x="765" y="2161"/>
                  </a:lnTo>
                  <a:lnTo>
                    <a:pt x="788" y="2165"/>
                  </a:lnTo>
                  <a:lnTo>
                    <a:pt x="809" y="2168"/>
                  </a:lnTo>
                  <a:lnTo>
                    <a:pt x="832" y="2171"/>
                  </a:lnTo>
                  <a:lnTo>
                    <a:pt x="837" y="2165"/>
                  </a:lnTo>
                  <a:lnTo>
                    <a:pt x="842" y="2160"/>
                  </a:lnTo>
                  <a:lnTo>
                    <a:pt x="847" y="2152"/>
                  </a:lnTo>
                  <a:lnTo>
                    <a:pt x="851" y="2147"/>
                  </a:lnTo>
                  <a:lnTo>
                    <a:pt x="857" y="2139"/>
                  </a:lnTo>
                  <a:lnTo>
                    <a:pt x="861" y="2134"/>
                  </a:lnTo>
                  <a:lnTo>
                    <a:pt x="865" y="2127"/>
                  </a:lnTo>
                  <a:lnTo>
                    <a:pt x="868" y="2119"/>
                  </a:lnTo>
                  <a:lnTo>
                    <a:pt x="871" y="2112"/>
                  </a:lnTo>
                  <a:lnTo>
                    <a:pt x="874" y="2105"/>
                  </a:lnTo>
                  <a:lnTo>
                    <a:pt x="868" y="2079"/>
                  </a:lnTo>
                  <a:lnTo>
                    <a:pt x="859" y="2054"/>
                  </a:lnTo>
                  <a:lnTo>
                    <a:pt x="851" y="2028"/>
                  </a:lnTo>
                  <a:lnTo>
                    <a:pt x="839" y="2003"/>
                  </a:lnTo>
                  <a:lnTo>
                    <a:pt x="828" y="1979"/>
                  </a:lnTo>
                  <a:lnTo>
                    <a:pt x="817" y="1955"/>
                  </a:lnTo>
                  <a:lnTo>
                    <a:pt x="805" y="1932"/>
                  </a:lnTo>
                  <a:lnTo>
                    <a:pt x="792" y="1909"/>
                  </a:lnTo>
                  <a:lnTo>
                    <a:pt x="781" y="1886"/>
                  </a:lnTo>
                  <a:lnTo>
                    <a:pt x="771" y="1864"/>
                  </a:lnTo>
                  <a:lnTo>
                    <a:pt x="772" y="1862"/>
                  </a:lnTo>
                  <a:lnTo>
                    <a:pt x="775" y="1859"/>
                  </a:lnTo>
                  <a:lnTo>
                    <a:pt x="776" y="1859"/>
                  </a:lnTo>
                  <a:lnTo>
                    <a:pt x="779" y="1857"/>
                  </a:lnTo>
                  <a:lnTo>
                    <a:pt x="781" y="1857"/>
                  </a:lnTo>
                  <a:lnTo>
                    <a:pt x="782" y="1857"/>
                  </a:lnTo>
                  <a:lnTo>
                    <a:pt x="785" y="1857"/>
                  </a:lnTo>
                  <a:lnTo>
                    <a:pt x="786" y="1856"/>
                  </a:lnTo>
                  <a:lnTo>
                    <a:pt x="788" y="1856"/>
                  </a:lnTo>
                  <a:lnTo>
                    <a:pt x="791" y="1854"/>
                  </a:lnTo>
                  <a:close/>
                  <a:moveTo>
                    <a:pt x="688" y="2009"/>
                  </a:moveTo>
                  <a:lnTo>
                    <a:pt x="689" y="2009"/>
                  </a:lnTo>
                  <a:lnTo>
                    <a:pt x="691" y="2009"/>
                  </a:lnTo>
                  <a:lnTo>
                    <a:pt x="692" y="2009"/>
                  </a:lnTo>
                  <a:lnTo>
                    <a:pt x="693" y="2011"/>
                  </a:lnTo>
                  <a:lnTo>
                    <a:pt x="695" y="2011"/>
                  </a:lnTo>
                  <a:lnTo>
                    <a:pt x="696" y="2012"/>
                  </a:lnTo>
                  <a:lnTo>
                    <a:pt x="699" y="2012"/>
                  </a:lnTo>
                  <a:lnTo>
                    <a:pt x="702" y="1992"/>
                  </a:lnTo>
                  <a:lnTo>
                    <a:pt x="706" y="1993"/>
                  </a:lnTo>
                  <a:lnTo>
                    <a:pt x="711" y="1996"/>
                  </a:lnTo>
                  <a:lnTo>
                    <a:pt x="715" y="1998"/>
                  </a:lnTo>
                  <a:lnTo>
                    <a:pt x="719" y="1999"/>
                  </a:lnTo>
                  <a:lnTo>
                    <a:pt x="722" y="2002"/>
                  </a:lnTo>
                  <a:lnTo>
                    <a:pt x="726" y="2005"/>
                  </a:lnTo>
                  <a:lnTo>
                    <a:pt x="729" y="2008"/>
                  </a:lnTo>
                  <a:lnTo>
                    <a:pt x="731" y="2012"/>
                  </a:lnTo>
                  <a:lnTo>
                    <a:pt x="732" y="2016"/>
                  </a:lnTo>
                  <a:lnTo>
                    <a:pt x="733" y="2022"/>
                  </a:lnTo>
                  <a:lnTo>
                    <a:pt x="729" y="2025"/>
                  </a:lnTo>
                  <a:lnTo>
                    <a:pt x="725" y="2025"/>
                  </a:lnTo>
                  <a:lnTo>
                    <a:pt x="721" y="2025"/>
                  </a:lnTo>
                  <a:lnTo>
                    <a:pt x="718" y="2025"/>
                  </a:lnTo>
                  <a:lnTo>
                    <a:pt x="713" y="2023"/>
                  </a:lnTo>
                  <a:lnTo>
                    <a:pt x="711" y="2021"/>
                  </a:lnTo>
                  <a:lnTo>
                    <a:pt x="706" y="2019"/>
                  </a:lnTo>
                  <a:lnTo>
                    <a:pt x="703" y="2016"/>
                  </a:lnTo>
                  <a:lnTo>
                    <a:pt x="701" y="2013"/>
                  </a:lnTo>
                  <a:lnTo>
                    <a:pt x="696" y="2012"/>
                  </a:lnTo>
                  <a:lnTo>
                    <a:pt x="688" y="2012"/>
                  </a:lnTo>
                  <a:lnTo>
                    <a:pt x="688" y="2009"/>
                  </a:lnTo>
                  <a:lnTo>
                    <a:pt x="686" y="2009"/>
                  </a:lnTo>
                  <a:lnTo>
                    <a:pt x="685" y="2009"/>
                  </a:lnTo>
                  <a:lnTo>
                    <a:pt x="683" y="2009"/>
                  </a:lnTo>
                  <a:lnTo>
                    <a:pt x="682" y="2009"/>
                  </a:lnTo>
                  <a:lnTo>
                    <a:pt x="680" y="2011"/>
                  </a:lnTo>
                  <a:lnTo>
                    <a:pt x="679" y="2011"/>
                  </a:lnTo>
                  <a:lnTo>
                    <a:pt x="678" y="2012"/>
                  </a:lnTo>
                  <a:lnTo>
                    <a:pt x="660" y="1992"/>
                  </a:lnTo>
                  <a:lnTo>
                    <a:pt x="665" y="1993"/>
                  </a:lnTo>
                  <a:lnTo>
                    <a:pt x="669" y="1995"/>
                  </a:lnTo>
                  <a:lnTo>
                    <a:pt x="673" y="1995"/>
                  </a:lnTo>
                  <a:lnTo>
                    <a:pt x="678" y="1995"/>
                  </a:lnTo>
                  <a:lnTo>
                    <a:pt x="682" y="1995"/>
                  </a:lnTo>
                  <a:lnTo>
                    <a:pt x="685" y="1995"/>
                  </a:lnTo>
                  <a:lnTo>
                    <a:pt x="686" y="1996"/>
                  </a:lnTo>
                  <a:lnTo>
                    <a:pt x="688" y="1999"/>
                  </a:lnTo>
                  <a:lnTo>
                    <a:pt x="688" y="2003"/>
                  </a:lnTo>
                  <a:lnTo>
                    <a:pt x="688" y="2009"/>
                  </a:lnTo>
                  <a:close/>
                  <a:moveTo>
                    <a:pt x="660" y="2125"/>
                  </a:moveTo>
                  <a:lnTo>
                    <a:pt x="648" y="2119"/>
                  </a:lnTo>
                  <a:lnTo>
                    <a:pt x="649" y="2115"/>
                  </a:lnTo>
                  <a:lnTo>
                    <a:pt x="662" y="2122"/>
                  </a:lnTo>
                  <a:lnTo>
                    <a:pt x="660" y="2125"/>
                  </a:lnTo>
                  <a:close/>
                  <a:moveTo>
                    <a:pt x="716" y="2139"/>
                  </a:moveTo>
                  <a:lnTo>
                    <a:pt x="709" y="2137"/>
                  </a:lnTo>
                  <a:lnTo>
                    <a:pt x="706" y="2135"/>
                  </a:lnTo>
                  <a:lnTo>
                    <a:pt x="702" y="2134"/>
                  </a:lnTo>
                  <a:lnTo>
                    <a:pt x="698" y="2132"/>
                  </a:lnTo>
                  <a:lnTo>
                    <a:pt x="693" y="2131"/>
                  </a:lnTo>
                  <a:lnTo>
                    <a:pt x="689" y="2129"/>
                  </a:lnTo>
                  <a:lnTo>
                    <a:pt x="685" y="2128"/>
                  </a:lnTo>
                  <a:lnTo>
                    <a:pt x="680" y="2125"/>
                  </a:lnTo>
                  <a:lnTo>
                    <a:pt x="676" y="2124"/>
                  </a:lnTo>
                  <a:lnTo>
                    <a:pt x="673" y="2122"/>
                  </a:lnTo>
                  <a:lnTo>
                    <a:pt x="670" y="2119"/>
                  </a:lnTo>
                  <a:lnTo>
                    <a:pt x="709" y="2137"/>
                  </a:lnTo>
                  <a:lnTo>
                    <a:pt x="711" y="2137"/>
                  </a:lnTo>
                  <a:lnTo>
                    <a:pt x="712" y="2137"/>
                  </a:lnTo>
                  <a:lnTo>
                    <a:pt x="713" y="2138"/>
                  </a:lnTo>
                  <a:lnTo>
                    <a:pt x="715" y="2138"/>
                  </a:lnTo>
                  <a:lnTo>
                    <a:pt x="716" y="2139"/>
                  </a:lnTo>
                  <a:close/>
                  <a:moveTo>
                    <a:pt x="778" y="2154"/>
                  </a:moveTo>
                  <a:lnTo>
                    <a:pt x="729" y="2142"/>
                  </a:lnTo>
                  <a:lnTo>
                    <a:pt x="791" y="2154"/>
                  </a:lnTo>
                  <a:lnTo>
                    <a:pt x="778" y="2154"/>
                  </a:lnTo>
                  <a:close/>
                  <a:moveTo>
                    <a:pt x="815" y="2129"/>
                  </a:moveTo>
                  <a:lnTo>
                    <a:pt x="822" y="2129"/>
                  </a:lnTo>
                  <a:lnTo>
                    <a:pt x="812" y="2137"/>
                  </a:lnTo>
                  <a:lnTo>
                    <a:pt x="815" y="2129"/>
                  </a:lnTo>
                  <a:close/>
                  <a:moveTo>
                    <a:pt x="781" y="2098"/>
                  </a:moveTo>
                  <a:lnTo>
                    <a:pt x="781" y="2099"/>
                  </a:lnTo>
                  <a:lnTo>
                    <a:pt x="781" y="2101"/>
                  </a:lnTo>
                  <a:lnTo>
                    <a:pt x="781" y="2102"/>
                  </a:lnTo>
                  <a:lnTo>
                    <a:pt x="781" y="2104"/>
                  </a:lnTo>
                  <a:lnTo>
                    <a:pt x="782" y="2105"/>
                  </a:lnTo>
                  <a:lnTo>
                    <a:pt x="782" y="2107"/>
                  </a:lnTo>
                  <a:lnTo>
                    <a:pt x="784" y="2108"/>
                  </a:lnTo>
                  <a:lnTo>
                    <a:pt x="785" y="2108"/>
                  </a:lnTo>
                  <a:lnTo>
                    <a:pt x="786" y="2107"/>
                  </a:lnTo>
                  <a:lnTo>
                    <a:pt x="789" y="2107"/>
                  </a:lnTo>
                  <a:lnTo>
                    <a:pt x="791" y="2105"/>
                  </a:lnTo>
                  <a:lnTo>
                    <a:pt x="792" y="2104"/>
                  </a:lnTo>
                  <a:lnTo>
                    <a:pt x="795" y="2102"/>
                  </a:lnTo>
                  <a:lnTo>
                    <a:pt x="796" y="2102"/>
                  </a:lnTo>
                  <a:lnTo>
                    <a:pt x="799" y="2102"/>
                  </a:lnTo>
                  <a:lnTo>
                    <a:pt x="801" y="2102"/>
                  </a:lnTo>
                  <a:lnTo>
                    <a:pt x="804" y="2105"/>
                  </a:lnTo>
                  <a:lnTo>
                    <a:pt x="805" y="2108"/>
                  </a:lnTo>
                  <a:lnTo>
                    <a:pt x="805" y="2111"/>
                  </a:lnTo>
                  <a:lnTo>
                    <a:pt x="805" y="2112"/>
                  </a:lnTo>
                  <a:lnTo>
                    <a:pt x="805" y="2115"/>
                  </a:lnTo>
                  <a:lnTo>
                    <a:pt x="805" y="2118"/>
                  </a:lnTo>
                  <a:lnTo>
                    <a:pt x="805" y="2121"/>
                  </a:lnTo>
                  <a:lnTo>
                    <a:pt x="804" y="2122"/>
                  </a:lnTo>
                  <a:lnTo>
                    <a:pt x="804" y="2124"/>
                  </a:lnTo>
                  <a:lnTo>
                    <a:pt x="802" y="2127"/>
                  </a:lnTo>
                  <a:lnTo>
                    <a:pt x="799" y="2128"/>
                  </a:lnTo>
                  <a:lnTo>
                    <a:pt x="798" y="2129"/>
                  </a:lnTo>
                  <a:lnTo>
                    <a:pt x="778" y="2125"/>
                  </a:lnTo>
                  <a:lnTo>
                    <a:pt x="778" y="2122"/>
                  </a:lnTo>
                  <a:lnTo>
                    <a:pt x="764" y="2122"/>
                  </a:lnTo>
                  <a:lnTo>
                    <a:pt x="749" y="2121"/>
                  </a:lnTo>
                  <a:lnTo>
                    <a:pt x="733" y="2117"/>
                  </a:lnTo>
                  <a:lnTo>
                    <a:pt x="719" y="2112"/>
                  </a:lnTo>
                  <a:lnTo>
                    <a:pt x="703" y="2107"/>
                  </a:lnTo>
                  <a:lnTo>
                    <a:pt x="688" y="2099"/>
                  </a:lnTo>
                  <a:lnTo>
                    <a:pt x="673" y="2092"/>
                  </a:lnTo>
                  <a:lnTo>
                    <a:pt x="658" y="2085"/>
                  </a:lnTo>
                  <a:lnTo>
                    <a:pt x="643" y="2076"/>
                  </a:lnTo>
                  <a:lnTo>
                    <a:pt x="630" y="2068"/>
                  </a:lnTo>
                  <a:lnTo>
                    <a:pt x="630" y="2059"/>
                  </a:lnTo>
                  <a:lnTo>
                    <a:pt x="630" y="2051"/>
                  </a:lnTo>
                  <a:lnTo>
                    <a:pt x="630" y="2042"/>
                  </a:lnTo>
                  <a:lnTo>
                    <a:pt x="629" y="2032"/>
                  </a:lnTo>
                  <a:lnTo>
                    <a:pt x="629" y="2022"/>
                  </a:lnTo>
                  <a:lnTo>
                    <a:pt x="627" y="2012"/>
                  </a:lnTo>
                  <a:lnTo>
                    <a:pt x="625" y="2002"/>
                  </a:lnTo>
                  <a:lnTo>
                    <a:pt x="623" y="1993"/>
                  </a:lnTo>
                  <a:lnTo>
                    <a:pt x="622" y="1983"/>
                  </a:lnTo>
                  <a:lnTo>
                    <a:pt x="619" y="1975"/>
                  </a:lnTo>
                  <a:lnTo>
                    <a:pt x="623" y="1980"/>
                  </a:lnTo>
                  <a:lnTo>
                    <a:pt x="626" y="1988"/>
                  </a:lnTo>
                  <a:lnTo>
                    <a:pt x="629" y="1993"/>
                  </a:lnTo>
                  <a:lnTo>
                    <a:pt x="630" y="2000"/>
                  </a:lnTo>
                  <a:lnTo>
                    <a:pt x="633" y="2009"/>
                  </a:lnTo>
                  <a:lnTo>
                    <a:pt x="635" y="2015"/>
                  </a:lnTo>
                  <a:lnTo>
                    <a:pt x="638" y="2022"/>
                  </a:lnTo>
                  <a:lnTo>
                    <a:pt x="642" y="2029"/>
                  </a:lnTo>
                  <a:lnTo>
                    <a:pt x="646" y="2035"/>
                  </a:lnTo>
                  <a:lnTo>
                    <a:pt x="653" y="2039"/>
                  </a:lnTo>
                  <a:lnTo>
                    <a:pt x="653" y="2042"/>
                  </a:lnTo>
                  <a:lnTo>
                    <a:pt x="653" y="2043"/>
                  </a:lnTo>
                  <a:lnTo>
                    <a:pt x="655" y="2046"/>
                  </a:lnTo>
                  <a:lnTo>
                    <a:pt x="655" y="2048"/>
                  </a:lnTo>
                  <a:lnTo>
                    <a:pt x="656" y="2051"/>
                  </a:lnTo>
                  <a:lnTo>
                    <a:pt x="658" y="2052"/>
                  </a:lnTo>
                  <a:lnTo>
                    <a:pt x="660" y="2055"/>
                  </a:lnTo>
                  <a:lnTo>
                    <a:pt x="662" y="2056"/>
                  </a:lnTo>
                  <a:lnTo>
                    <a:pt x="665" y="2056"/>
                  </a:lnTo>
                  <a:lnTo>
                    <a:pt x="662" y="2055"/>
                  </a:lnTo>
                  <a:lnTo>
                    <a:pt x="665" y="2051"/>
                  </a:lnTo>
                  <a:lnTo>
                    <a:pt x="668" y="2054"/>
                  </a:lnTo>
                  <a:lnTo>
                    <a:pt x="665" y="2056"/>
                  </a:lnTo>
                  <a:lnTo>
                    <a:pt x="685" y="2061"/>
                  </a:lnTo>
                  <a:lnTo>
                    <a:pt x="685" y="2062"/>
                  </a:lnTo>
                  <a:lnTo>
                    <a:pt x="685" y="2064"/>
                  </a:lnTo>
                  <a:lnTo>
                    <a:pt x="683" y="2065"/>
                  </a:lnTo>
                  <a:lnTo>
                    <a:pt x="683" y="2066"/>
                  </a:lnTo>
                  <a:lnTo>
                    <a:pt x="682" y="2066"/>
                  </a:lnTo>
                  <a:lnTo>
                    <a:pt x="682" y="2068"/>
                  </a:lnTo>
                  <a:lnTo>
                    <a:pt x="685" y="2071"/>
                  </a:lnTo>
                  <a:lnTo>
                    <a:pt x="686" y="2072"/>
                  </a:lnTo>
                  <a:lnTo>
                    <a:pt x="689" y="2074"/>
                  </a:lnTo>
                  <a:lnTo>
                    <a:pt x="692" y="2074"/>
                  </a:lnTo>
                  <a:lnTo>
                    <a:pt x="695" y="2075"/>
                  </a:lnTo>
                  <a:lnTo>
                    <a:pt x="696" y="2075"/>
                  </a:lnTo>
                  <a:lnTo>
                    <a:pt x="699" y="2075"/>
                  </a:lnTo>
                  <a:lnTo>
                    <a:pt x="702" y="2076"/>
                  </a:lnTo>
                  <a:lnTo>
                    <a:pt x="705" y="2078"/>
                  </a:lnTo>
                  <a:lnTo>
                    <a:pt x="706" y="2079"/>
                  </a:lnTo>
                  <a:lnTo>
                    <a:pt x="711" y="2075"/>
                  </a:lnTo>
                  <a:lnTo>
                    <a:pt x="712" y="2078"/>
                  </a:lnTo>
                  <a:lnTo>
                    <a:pt x="709" y="2081"/>
                  </a:lnTo>
                  <a:lnTo>
                    <a:pt x="713" y="2084"/>
                  </a:lnTo>
                  <a:lnTo>
                    <a:pt x="719" y="2086"/>
                  </a:lnTo>
                  <a:lnTo>
                    <a:pt x="726" y="2091"/>
                  </a:lnTo>
                  <a:lnTo>
                    <a:pt x="733" y="2094"/>
                  </a:lnTo>
                  <a:lnTo>
                    <a:pt x="741" y="2095"/>
                  </a:lnTo>
                  <a:lnTo>
                    <a:pt x="749" y="2098"/>
                  </a:lnTo>
                  <a:lnTo>
                    <a:pt x="756" y="2099"/>
                  </a:lnTo>
                  <a:lnTo>
                    <a:pt x="765" y="2099"/>
                  </a:lnTo>
                  <a:lnTo>
                    <a:pt x="774" y="2099"/>
                  </a:lnTo>
                  <a:lnTo>
                    <a:pt x="781" y="20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4" name="Freeform 10"/>
            <p:cNvSpPr>
              <a:spLocks/>
            </p:cNvSpPr>
            <p:nvPr/>
          </p:nvSpPr>
          <p:spPr bwMode="auto">
            <a:xfrm>
              <a:off x="2238" y="1024"/>
              <a:ext cx="17" cy="11"/>
            </a:xfrm>
            <a:custGeom>
              <a:avLst/>
              <a:gdLst>
                <a:gd name="T0" fmla="*/ 17 w 34"/>
                <a:gd name="T1" fmla="*/ 10 h 21"/>
                <a:gd name="T2" fmla="*/ 0 w 34"/>
                <a:gd name="T3" fmla="*/ 0 h 21"/>
                <a:gd name="T4" fmla="*/ 1 w 34"/>
                <a:gd name="T5" fmla="*/ 2 h 21"/>
                <a:gd name="T6" fmla="*/ 2 w 34"/>
                <a:gd name="T7" fmla="*/ 4 h 21"/>
                <a:gd name="T8" fmla="*/ 4 w 34"/>
                <a:gd name="T9" fmla="*/ 5 h 21"/>
                <a:gd name="T10" fmla="*/ 5 w 34"/>
                <a:gd name="T11" fmla="*/ 6 h 21"/>
                <a:gd name="T12" fmla="*/ 7 w 34"/>
                <a:gd name="T13" fmla="*/ 7 h 21"/>
                <a:gd name="T14" fmla="*/ 9 w 34"/>
                <a:gd name="T15" fmla="*/ 8 h 21"/>
                <a:gd name="T16" fmla="*/ 11 w 34"/>
                <a:gd name="T17" fmla="*/ 9 h 21"/>
                <a:gd name="T18" fmla="*/ 13 w 34"/>
                <a:gd name="T19" fmla="*/ 10 h 21"/>
                <a:gd name="T20" fmla="*/ 15 w 34"/>
                <a:gd name="T21" fmla="*/ 10 h 21"/>
                <a:gd name="T22" fmla="*/ 17 w 34"/>
                <a:gd name="T23" fmla="*/ 11 h 21"/>
                <a:gd name="T24" fmla="*/ 17 w 34"/>
                <a:gd name="T25" fmla="*/ 11 h 21"/>
                <a:gd name="T26" fmla="*/ 17 w 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4" y="20"/>
                  </a:moveTo>
                  <a:lnTo>
                    <a:pt x="0" y="0"/>
                  </a:lnTo>
                  <a:lnTo>
                    <a:pt x="1" y="4"/>
                  </a:lnTo>
                  <a:lnTo>
                    <a:pt x="4" y="7"/>
                  </a:lnTo>
                  <a:lnTo>
                    <a:pt x="7" y="10"/>
                  </a:lnTo>
                  <a:lnTo>
                    <a:pt x="10" y="11"/>
                  </a:lnTo>
                  <a:lnTo>
                    <a:pt x="13" y="14"/>
                  </a:lnTo>
                  <a:lnTo>
                    <a:pt x="17" y="16"/>
                  </a:lnTo>
                  <a:lnTo>
                    <a:pt x="21" y="17"/>
                  </a:lnTo>
                  <a:lnTo>
                    <a:pt x="26" y="19"/>
                  </a:lnTo>
                  <a:lnTo>
                    <a:pt x="30" y="20"/>
                  </a:lnTo>
                  <a:lnTo>
                    <a:pt x="34" y="21"/>
                  </a:lnTo>
                  <a:lnTo>
                    <a:pt x="3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5" name="Freeform 11"/>
            <p:cNvSpPr>
              <a:spLocks/>
            </p:cNvSpPr>
            <p:nvPr/>
          </p:nvSpPr>
          <p:spPr bwMode="auto">
            <a:xfrm>
              <a:off x="2234" y="1038"/>
              <a:ext cx="5" cy="4"/>
            </a:xfrm>
            <a:custGeom>
              <a:avLst/>
              <a:gdLst>
                <a:gd name="T0" fmla="*/ 4 w 10"/>
                <a:gd name="T1" fmla="*/ 2 h 7"/>
                <a:gd name="T2" fmla="*/ 0 w 10"/>
                <a:gd name="T3" fmla="*/ 0 h 7"/>
                <a:gd name="T4" fmla="*/ 0 w 10"/>
                <a:gd name="T5" fmla="*/ 4 h 7"/>
                <a:gd name="T6" fmla="*/ 0 w 10"/>
                <a:gd name="T7" fmla="*/ 3 h 7"/>
                <a:gd name="T8" fmla="*/ 1 w 10"/>
                <a:gd name="T9" fmla="*/ 3 h 7"/>
                <a:gd name="T10" fmla="*/ 1 w 10"/>
                <a:gd name="T11" fmla="*/ 2 h 7"/>
                <a:gd name="T12" fmla="*/ 1 w 10"/>
                <a:gd name="T13" fmla="*/ 2 h 7"/>
                <a:gd name="T14" fmla="*/ 2 w 10"/>
                <a:gd name="T15" fmla="*/ 2 h 7"/>
                <a:gd name="T16" fmla="*/ 3 w 10"/>
                <a:gd name="T17" fmla="*/ 2 h 7"/>
                <a:gd name="T18" fmla="*/ 4 w 10"/>
                <a:gd name="T19" fmla="*/ 2 h 7"/>
                <a:gd name="T20" fmla="*/ 4 w 10"/>
                <a:gd name="T21" fmla="*/ 2 h 7"/>
                <a:gd name="T22" fmla="*/ 4 w 10"/>
                <a:gd name="T23" fmla="*/ 2 h 7"/>
                <a:gd name="T24" fmla="*/ 5 w 10"/>
                <a:gd name="T25" fmla="*/ 2 h 7"/>
                <a:gd name="T26" fmla="*/ 5 w 10"/>
                <a:gd name="T27" fmla="*/ 2 h 7"/>
                <a:gd name="T28" fmla="*/ 4 w 10"/>
                <a:gd name="T29" fmla="*/ 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7">
                  <a:moveTo>
                    <a:pt x="8" y="3"/>
                  </a:moveTo>
                  <a:lnTo>
                    <a:pt x="0" y="0"/>
                  </a:lnTo>
                  <a:lnTo>
                    <a:pt x="0" y="7"/>
                  </a:lnTo>
                  <a:lnTo>
                    <a:pt x="0" y="6"/>
                  </a:lnTo>
                  <a:lnTo>
                    <a:pt x="1" y="6"/>
                  </a:lnTo>
                  <a:lnTo>
                    <a:pt x="1" y="4"/>
                  </a:lnTo>
                  <a:lnTo>
                    <a:pt x="2" y="4"/>
                  </a:lnTo>
                  <a:lnTo>
                    <a:pt x="4" y="4"/>
                  </a:lnTo>
                  <a:lnTo>
                    <a:pt x="5" y="4"/>
                  </a:lnTo>
                  <a:lnTo>
                    <a:pt x="7" y="4"/>
                  </a:lnTo>
                  <a:lnTo>
                    <a:pt x="8" y="4"/>
                  </a:lnTo>
                  <a:lnTo>
                    <a:pt x="10" y="4"/>
                  </a:lnTo>
                  <a:lnTo>
                    <a:pt x="8"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6" name="Freeform 12"/>
            <p:cNvSpPr>
              <a:spLocks/>
            </p:cNvSpPr>
            <p:nvPr/>
          </p:nvSpPr>
          <p:spPr bwMode="auto">
            <a:xfrm>
              <a:off x="2239" y="1040"/>
              <a:ext cx="1" cy="1"/>
            </a:xfrm>
            <a:custGeom>
              <a:avLst/>
              <a:gdLst>
                <a:gd name="T0" fmla="*/ 0 w 3"/>
                <a:gd name="T1" fmla="*/ 0 h 1"/>
                <a:gd name="T2" fmla="*/ 1 w 3"/>
                <a:gd name="T3" fmla="*/ 1 h 1"/>
                <a:gd name="T4" fmla="*/ 1 w 3"/>
                <a:gd name="T5" fmla="*/ 1 h 1"/>
                <a:gd name="T6" fmla="*/ 1 w 3"/>
                <a:gd name="T7" fmla="*/ 1 h 1"/>
                <a:gd name="T8" fmla="*/ 1 w 3"/>
                <a:gd name="T9" fmla="*/ 1 h 1"/>
                <a:gd name="T10" fmla="*/ 1 w 3"/>
                <a:gd name="T11" fmla="*/ 1 h 1"/>
                <a:gd name="T12" fmla="*/ 1 w 3"/>
                <a:gd name="T13" fmla="*/ 1 h 1"/>
                <a:gd name="T14" fmla="*/ 1 w 3"/>
                <a:gd name="T15" fmla="*/ 1 h 1"/>
                <a:gd name="T16" fmla="*/ 1 w 3"/>
                <a:gd name="T17" fmla="*/ 1 h 1"/>
                <a:gd name="T18" fmla="*/ 1 w 3"/>
                <a:gd name="T19" fmla="*/ 1 h 1"/>
                <a:gd name="T20" fmla="*/ 1 w 3"/>
                <a:gd name="T21" fmla="*/ 1 h 1"/>
                <a:gd name="T22" fmla="*/ 1 w 3"/>
                <a:gd name="T23" fmla="*/ 1 h 1"/>
                <a:gd name="T24" fmla="*/ 1 w 3"/>
                <a:gd name="T25" fmla="*/ 1 h 1"/>
                <a:gd name="T26" fmla="*/ 0 w 3"/>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1">
                  <a:moveTo>
                    <a:pt x="0" y="0"/>
                  </a:moveTo>
                  <a:lnTo>
                    <a:pt x="2" y="1"/>
                  </a:lnTo>
                  <a:lnTo>
                    <a:pt x="3" y="1"/>
                  </a:ln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7" name="Freeform 13"/>
            <p:cNvSpPr>
              <a:spLocks/>
            </p:cNvSpPr>
            <p:nvPr/>
          </p:nvSpPr>
          <p:spPr bwMode="auto">
            <a:xfrm>
              <a:off x="2248" y="1042"/>
              <a:ext cx="31" cy="41"/>
            </a:xfrm>
            <a:custGeom>
              <a:avLst/>
              <a:gdLst>
                <a:gd name="T0" fmla="*/ 9 w 61"/>
                <a:gd name="T1" fmla="*/ 6 h 83"/>
                <a:gd name="T2" fmla="*/ 7 w 61"/>
                <a:gd name="T3" fmla="*/ 5 h 83"/>
                <a:gd name="T4" fmla="*/ 4 w 61"/>
                <a:gd name="T5" fmla="*/ 4 h 83"/>
                <a:gd name="T6" fmla="*/ 3 w 61"/>
                <a:gd name="T7" fmla="*/ 3 h 83"/>
                <a:gd name="T8" fmla="*/ 1 w 61"/>
                <a:gd name="T9" fmla="*/ 1 h 83"/>
                <a:gd name="T10" fmla="*/ 4 w 61"/>
                <a:gd name="T11" fmla="*/ 7 h 83"/>
                <a:gd name="T12" fmla="*/ 7 w 61"/>
                <a:gd name="T13" fmla="*/ 10 h 83"/>
                <a:gd name="T14" fmla="*/ 7 w 61"/>
                <a:gd name="T15" fmla="*/ 11 h 83"/>
                <a:gd name="T16" fmla="*/ 4 w 61"/>
                <a:gd name="T17" fmla="*/ 12 h 83"/>
                <a:gd name="T18" fmla="*/ 2 w 61"/>
                <a:gd name="T19" fmla="*/ 13 h 83"/>
                <a:gd name="T20" fmla="*/ 0 w 61"/>
                <a:gd name="T21" fmla="*/ 16 h 83"/>
                <a:gd name="T22" fmla="*/ 4 w 61"/>
                <a:gd name="T23" fmla="*/ 21 h 83"/>
                <a:gd name="T24" fmla="*/ 10 w 61"/>
                <a:gd name="T25" fmla="*/ 26 h 83"/>
                <a:gd name="T26" fmla="*/ 16 w 61"/>
                <a:gd name="T27" fmla="*/ 30 h 83"/>
                <a:gd name="T28" fmla="*/ 19 w 61"/>
                <a:gd name="T29" fmla="*/ 35 h 83"/>
                <a:gd name="T30" fmla="*/ 21 w 61"/>
                <a:gd name="T31" fmla="*/ 41 h 83"/>
                <a:gd name="T32" fmla="*/ 26 w 61"/>
                <a:gd name="T33" fmla="*/ 28 h 83"/>
                <a:gd name="T34" fmla="*/ 24 w 61"/>
                <a:gd name="T35" fmla="*/ 26 h 83"/>
                <a:gd name="T36" fmla="*/ 21 w 61"/>
                <a:gd name="T37" fmla="*/ 26 h 83"/>
                <a:gd name="T38" fmla="*/ 19 w 61"/>
                <a:gd name="T39" fmla="*/ 26 h 83"/>
                <a:gd name="T40" fmla="*/ 17 w 61"/>
                <a:gd name="T41" fmla="*/ 25 h 83"/>
                <a:gd name="T42" fmla="*/ 16 w 61"/>
                <a:gd name="T43" fmla="*/ 22 h 83"/>
                <a:gd name="T44" fmla="*/ 17 w 61"/>
                <a:gd name="T45" fmla="*/ 21 h 83"/>
                <a:gd name="T46" fmla="*/ 18 w 61"/>
                <a:gd name="T47" fmla="*/ 21 h 83"/>
                <a:gd name="T48" fmla="*/ 19 w 61"/>
                <a:gd name="T49" fmla="*/ 21 h 83"/>
                <a:gd name="T50" fmla="*/ 21 w 61"/>
                <a:gd name="T51" fmla="*/ 21 h 83"/>
                <a:gd name="T52" fmla="*/ 22 w 61"/>
                <a:gd name="T53" fmla="*/ 21 h 83"/>
                <a:gd name="T54" fmla="*/ 22 w 61"/>
                <a:gd name="T55" fmla="*/ 20 h 83"/>
                <a:gd name="T56" fmla="*/ 21 w 61"/>
                <a:gd name="T57" fmla="*/ 19 h 83"/>
                <a:gd name="T58" fmla="*/ 21 w 61"/>
                <a:gd name="T59" fmla="*/ 18 h 83"/>
                <a:gd name="T60" fmla="*/ 21 w 61"/>
                <a:gd name="T61" fmla="*/ 16 h 83"/>
                <a:gd name="T62" fmla="*/ 21 w 61"/>
                <a:gd name="T63" fmla="*/ 16 h 83"/>
                <a:gd name="T64" fmla="*/ 18 w 61"/>
                <a:gd name="T65" fmla="*/ 12 h 83"/>
                <a:gd name="T66" fmla="*/ 16 w 61"/>
                <a:gd name="T67" fmla="*/ 10 h 83"/>
                <a:gd name="T68" fmla="*/ 14 w 61"/>
                <a:gd name="T69" fmla="*/ 9 h 83"/>
                <a:gd name="T70" fmla="*/ 13 w 61"/>
                <a:gd name="T71" fmla="*/ 6 h 83"/>
                <a:gd name="T72" fmla="*/ 12 w 61"/>
                <a:gd name="T73" fmla="*/ 4 h 83"/>
                <a:gd name="T74" fmla="*/ 12 w 61"/>
                <a:gd name="T75" fmla="*/ 4 h 83"/>
                <a:gd name="T76" fmla="*/ 11 w 61"/>
                <a:gd name="T77" fmla="*/ 4 h 83"/>
                <a:gd name="T78" fmla="*/ 11 w 61"/>
                <a:gd name="T79" fmla="*/ 4 h 83"/>
                <a:gd name="T80" fmla="*/ 11 w 61"/>
                <a:gd name="T81" fmla="*/ 5 h 83"/>
                <a:gd name="T82" fmla="*/ 10 w 61"/>
                <a:gd name="T83" fmla="*/ 5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1" h="83">
                  <a:moveTo>
                    <a:pt x="20" y="10"/>
                  </a:moveTo>
                  <a:lnTo>
                    <a:pt x="17" y="12"/>
                  </a:lnTo>
                  <a:lnTo>
                    <a:pt x="16" y="12"/>
                  </a:lnTo>
                  <a:lnTo>
                    <a:pt x="13" y="10"/>
                  </a:lnTo>
                  <a:lnTo>
                    <a:pt x="11" y="10"/>
                  </a:lnTo>
                  <a:lnTo>
                    <a:pt x="8" y="9"/>
                  </a:lnTo>
                  <a:lnTo>
                    <a:pt x="7" y="8"/>
                  </a:lnTo>
                  <a:lnTo>
                    <a:pt x="6" y="6"/>
                  </a:lnTo>
                  <a:lnTo>
                    <a:pt x="3" y="3"/>
                  </a:lnTo>
                  <a:lnTo>
                    <a:pt x="1" y="2"/>
                  </a:lnTo>
                  <a:lnTo>
                    <a:pt x="0" y="0"/>
                  </a:lnTo>
                  <a:lnTo>
                    <a:pt x="7" y="15"/>
                  </a:lnTo>
                  <a:lnTo>
                    <a:pt x="11" y="19"/>
                  </a:lnTo>
                  <a:lnTo>
                    <a:pt x="13" y="20"/>
                  </a:lnTo>
                  <a:lnTo>
                    <a:pt x="14" y="22"/>
                  </a:lnTo>
                  <a:lnTo>
                    <a:pt x="13" y="23"/>
                  </a:lnTo>
                  <a:lnTo>
                    <a:pt x="11" y="23"/>
                  </a:lnTo>
                  <a:lnTo>
                    <a:pt x="8" y="25"/>
                  </a:lnTo>
                  <a:lnTo>
                    <a:pt x="6" y="25"/>
                  </a:lnTo>
                  <a:lnTo>
                    <a:pt x="3" y="26"/>
                  </a:lnTo>
                  <a:lnTo>
                    <a:pt x="1" y="28"/>
                  </a:lnTo>
                  <a:lnTo>
                    <a:pt x="0" y="32"/>
                  </a:lnTo>
                  <a:lnTo>
                    <a:pt x="4" y="38"/>
                  </a:lnTo>
                  <a:lnTo>
                    <a:pt x="8" y="43"/>
                  </a:lnTo>
                  <a:lnTo>
                    <a:pt x="14" y="48"/>
                  </a:lnTo>
                  <a:lnTo>
                    <a:pt x="20" y="52"/>
                  </a:lnTo>
                  <a:lnTo>
                    <a:pt x="26" y="56"/>
                  </a:lnTo>
                  <a:lnTo>
                    <a:pt x="31" y="61"/>
                  </a:lnTo>
                  <a:lnTo>
                    <a:pt x="36" y="65"/>
                  </a:lnTo>
                  <a:lnTo>
                    <a:pt x="38" y="71"/>
                  </a:lnTo>
                  <a:lnTo>
                    <a:pt x="41" y="76"/>
                  </a:lnTo>
                  <a:lnTo>
                    <a:pt x="41" y="83"/>
                  </a:lnTo>
                  <a:lnTo>
                    <a:pt x="61" y="83"/>
                  </a:lnTo>
                  <a:lnTo>
                    <a:pt x="51" y="56"/>
                  </a:lnTo>
                  <a:lnTo>
                    <a:pt x="50" y="53"/>
                  </a:lnTo>
                  <a:lnTo>
                    <a:pt x="47" y="53"/>
                  </a:lnTo>
                  <a:lnTo>
                    <a:pt x="44" y="52"/>
                  </a:lnTo>
                  <a:lnTo>
                    <a:pt x="41" y="52"/>
                  </a:lnTo>
                  <a:lnTo>
                    <a:pt x="38" y="52"/>
                  </a:lnTo>
                  <a:lnTo>
                    <a:pt x="37" y="52"/>
                  </a:lnTo>
                  <a:lnTo>
                    <a:pt x="34" y="52"/>
                  </a:lnTo>
                  <a:lnTo>
                    <a:pt x="33" y="50"/>
                  </a:lnTo>
                  <a:lnTo>
                    <a:pt x="31" y="48"/>
                  </a:lnTo>
                  <a:lnTo>
                    <a:pt x="31" y="45"/>
                  </a:lnTo>
                  <a:lnTo>
                    <a:pt x="31" y="43"/>
                  </a:lnTo>
                  <a:lnTo>
                    <a:pt x="33" y="42"/>
                  </a:lnTo>
                  <a:lnTo>
                    <a:pt x="34" y="42"/>
                  </a:lnTo>
                  <a:lnTo>
                    <a:pt x="36" y="42"/>
                  </a:lnTo>
                  <a:lnTo>
                    <a:pt x="37" y="42"/>
                  </a:lnTo>
                  <a:lnTo>
                    <a:pt x="38" y="42"/>
                  </a:lnTo>
                  <a:lnTo>
                    <a:pt x="40" y="42"/>
                  </a:lnTo>
                  <a:lnTo>
                    <a:pt x="41" y="42"/>
                  </a:lnTo>
                  <a:lnTo>
                    <a:pt x="43" y="42"/>
                  </a:lnTo>
                  <a:lnTo>
                    <a:pt x="44" y="42"/>
                  </a:lnTo>
                  <a:lnTo>
                    <a:pt x="43" y="42"/>
                  </a:lnTo>
                  <a:lnTo>
                    <a:pt x="43" y="40"/>
                  </a:lnTo>
                  <a:lnTo>
                    <a:pt x="41" y="39"/>
                  </a:lnTo>
                  <a:lnTo>
                    <a:pt x="41" y="38"/>
                  </a:lnTo>
                  <a:lnTo>
                    <a:pt x="41" y="36"/>
                  </a:lnTo>
                  <a:lnTo>
                    <a:pt x="41" y="35"/>
                  </a:lnTo>
                  <a:lnTo>
                    <a:pt x="41" y="33"/>
                  </a:lnTo>
                  <a:lnTo>
                    <a:pt x="41" y="32"/>
                  </a:lnTo>
                  <a:lnTo>
                    <a:pt x="37" y="28"/>
                  </a:lnTo>
                  <a:lnTo>
                    <a:pt x="36" y="25"/>
                  </a:lnTo>
                  <a:lnTo>
                    <a:pt x="33" y="23"/>
                  </a:lnTo>
                  <a:lnTo>
                    <a:pt x="31" y="20"/>
                  </a:lnTo>
                  <a:lnTo>
                    <a:pt x="30" y="19"/>
                  </a:lnTo>
                  <a:lnTo>
                    <a:pt x="28" y="18"/>
                  </a:lnTo>
                  <a:lnTo>
                    <a:pt x="27" y="16"/>
                  </a:lnTo>
                  <a:lnTo>
                    <a:pt x="26" y="13"/>
                  </a:lnTo>
                  <a:lnTo>
                    <a:pt x="24" y="10"/>
                  </a:lnTo>
                  <a:lnTo>
                    <a:pt x="23" y="8"/>
                  </a:lnTo>
                  <a:lnTo>
                    <a:pt x="23" y="9"/>
                  </a:lnTo>
                  <a:lnTo>
                    <a:pt x="21" y="9"/>
                  </a:lnTo>
                  <a:lnTo>
                    <a:pt x="21" y="10"/>
                  </a:lnTo>
                  <a:lnTo>
                    <a:pt x="2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8" name="Freeform 14"/>
            <p:cNvSpPr>
              <a:spLocks/>
            </p:cNvSpPr>
            <p:nvPr/>
          </p:nvSpPr>
          <p:spPr bwMode="auto">
            <a:xfrm>
              <a:off x="2257" y="1040"/>
              <a:ext cx="3" cy="5"/>
            </a:xfrm>
            <a:custGeom>
              <a:avLst/>
              <a:gdLst>
                <a:gd name="T0" fmla="*/ 3 w 7"/>
                <a:gd name="T1" fmla="*/ 1 h 11"/>
                <a:gd name="T2" fmla="*/ 0 w 7"/>
                <a:gd name="T3" fmla="*/ 0 h 11"/>
                <a:gd name="T4" fmla="*/ 0 w 7"/>
                <a:gd name="T5" fmla="*/ 1 h 11"/>
                <a:gd name="T6" fmla="*/ 0 w 7"/>
                <a:gd name="T7" fmla="*/ 1 h 11"/>
                <a:gd name="T8" fmla="*/ 0 w 7"/>
                <a:gd name="T9" fmla="*/ 1 h 11"/>
                <a:gd name="T10" fmla="*/ 1 w 7"/>
                <a:gd name="T11" fmla="*/ 2 h 11"/>
                <a:gd name="T12" fmla="*/ 1 w 7"/>
                <a:gd name="T13" fmla="*/ 3 h 11"/>
                <a:gd name="T14" fmla="*/ 2 w 7"/>
                <a:gd name="T15" fmla="*/ 3 h 11"/>
                <a:gd name="T16" fmla="*/ 2 w 7"/>
                <a:gd name="T17" fmla="*/ 4 h 11"/>
                <a:gd name="T18" fmla="*/ 2 w 7"/>
                <a:gd name="T19" fmla="*/ 4 h 11"/>
                <a:gd name="T20" fmla="*/ 3 w 7"/>
                <a:gd name="T21" fmla="*/ 4 h 11"/>
                <a:gd name="T22" fmla="*/ 3 w 7"/>
                <a:gd name="T23" fmla="*/ 5 h 11"/>
                <a:gd name="T24" fmla="*/ 3 w 7"/>
                <a:gd name="T25" fmla="*/ 4 h 11"/>
                <a:gd name="T26" fmla="*/ 3 w 7"/>
                <a:gd name="T27" fmla="*/ 4 h 11"/>
                <a:gd name="T28" fmla="*/ 3 w 7"/>
                <a:gd name="T29" fmla="*/ 4 h 11"/>
                <a:gd name="T30" fmla="*/ 3 w 7"/>
                <a:gd name="T31" fmla="*/ 4 h 11"/>
                <a:gd name="T32" fmla="*/ 3 w 7"/>
                <a:gd name="T33" fmla="*/ 4 h 11"/>
                <a:gd name="T34" fmla="*/ 3 w 7"/>
                <a:gd name="T35" fmla="*/ 3 h 11"/>
                <a:gd name="T36" fmla="*/ 3 w 7"/>
                <a:gd name="T37" fmla="*/ 3 h 11"/>
                <a:gd name="T38" fmla="*/ 3 w 7"/>
                <a:gd name="T39" fmla="*/ 2 h 11"/>
                <a:gd name="T40" fmla="*/ 3 w 7"/>
                <a:gd name="T41" fmla="*/ 1 h 11"/>
                <a:gd name="T42" fmla="*/ 3 w 7"/>
                <a:gd name="T43" fmla="*/ 1 h 11"/>
                <a:gd name="T44" fmla="*/ 3 w 7"/>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11">
                  <a:moveTo>
                    <a:pt x="7" y="3"/>
                  </a:moveTo>
                  <a:lnTo>
                    <a:pt x="0" y="0"/>
                  </a:lnTo>
                  <a:lnTo>
                    <a:pt x="0" y="2"/>
                  </a:lnTo>
                  <a:lnTo>
                    <a:pt x="1" y="3"/>
                  </a:lnTo>
                  <a:lnTo>
                    <a:pt x="3" y="5"/>
                  </a:lnTo>
                  <a:lnTo>
                    <a:pt x="3" y="6"/>
                  </a:lnTo>
                  <a:lnTo>
                    <a:pt x="4" y="6"/>
                  </a:lnTo>
                  <a:lnTo>
                    <a:pt x="4" y="8"/>
                  </a:lnTo>
                  <a:lnTo>
                    <a:pt x="4" y="9"/>
                  </a:lnTo>
                  <a:lnTo>
                    <a:pt x="6" y="9"/>
                  </a:lnTo>
                  <a:lnTo>
                    <a:pt x="6" y="11"/>
                  </a:lnTo>
                  <a:lnTo>
                    <a:pt x="6" y="9"/>
                  </a:lnTo>
                  <a:lnTo>
                    <a:pt x="7" y="9"/>
                  </a:lnTo>
                  <a:lnTo>
                    <a:pt x="7" y="8"/>
                  </a:lnTo>
                  <a:lnTo>
                    <a:pt x="7" y="6"/>
                  </a:lnTo>
                  <a:lnTo>
                    <a:pt x="7" y="5"/>
                  </a:lnTo>
                  <a:lnTo>
                    <a:pt x="7"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29" name="Freeform 15"/>
            <p:cNvSpPr>
              <a:spLocks noEditPoints="1"/>
            </p:cNvSpPr>
            <p:nvPr/>
          </p:nvSpPr>
          <p:spPr bwMode="auto">
            <a:xfrm>
              <a:off x="2092" y="1072"/>
              <a:ext cx="209" cy="300"/>
            </a:xfrm>
            <a:custGeom>
              <a:avLst/>
              <a:gdLst>
                <a:gd name="T0" fmla="*/ 78 w 418"/>
                <a:gd name="T1" fmla="*/ 286 h 599"/>
                <a:gd name="T2" fmla="*/ 95 w 418"/>
                <a:gd name="T3" fmla="*/ 295 h 599"/>
                <a:gd name="T4" fmla="*/ 97 w 418"/>
                <a:gd name="T5" fmla="*/ 292 h 599"/>
                <a:gd name="T6" fmla="*/ 63 w 418"/>
                <a:gd name="T7" fmla="*/ 265 h 599"/>
                <a:gd name="T8" fmla="*/ 92 w 418"/>
                <a:gd name="T9" fmla="*/ 270 h 599"/>
                <a:gd name="T10" fmla="*/ 181 w 418"/>
                <a:gd name="T11" fmla="*/ 193 h 599"/>
                <a:gd name="T12" fmla="*/ 165 w 418"/>
                <a:gd name="T13" fmla="*/ 234 h 599"/>
                <a:gd name="T14" fmla="*/ 185 w 418"/>
                <a:gd name="T15" fmla="*/ 179 h 599"/>
                <a:gd name="T16" fmla="*/ 198 w 418"/>
                <a:gd name="T17" fmla="*/ 148 h 599"/>
                <a:gd name="T18" fmla="*/ 205 w 418"/>
                <a:gd name="T19" fmla="*/ 88 h 599"/>
                <a:gd name="T20" fmla="*/ 200 w 418"/>
                <a:gd name="T21" fmla="*/ 86 h 599"/>
                <a:gd name="T22" fmla="*/ 206 w 418"/>
                <a:gd name="T23" fmla="*/ 107 h 599"/>
                <a:gd name="T24" fmla="*/ 201 w 418"/>
                <a:gd name="T25" fmla="*/ 98 h 599"/>
                <a:gd name="T26" fmla="*/ 191 w 418"/>
                <a:gd name="T27" fmla="*/ 123 h 599"/>
                <a:gd name="T28" fmla="*/ 183 w 418"/>
                <a:gd name="T29" fmla="*/ 112 h 599"/>
                <a:gd name="T30" fmla="*/ 182 w 418"/>
                <a:gd name="T31" fmla="*/ 127 h 599"/>
                <a:gd name="T32" fmla="*/ 175 w 418"/>
                <a:gd name="T33" fmla="*/ 102 h 599"/>
                <a:gd name="T34" fmla="*/ 155 w 418"/>
                <a:gd name="T35" fmla="*/ 65 h 599"/>
                <a:gd name="T36" fmla="*/ 150 w 418"/>
                <a:gd name="T37" fmla="*/ 17 h 599"/>
                <a:gd name="T38" fmla="*/ 138 w 418"/>
                <a:gd name="T39" fmla="*/ 7 h 599"/>
                <a:gd name="T40" fmla="*/ 122 w 418"/>
                <a:gd name="T41" fmla="*/ 13 h 599"/>
                <a:gd name="T42" fmla="*/ 136 w 418"/>
                <a:gd name="T43" fmla="*/ 13 h 599"/>
                <a:gd name="T44" fmla="*/ 78 w 418"/>
                <a:gd name="T45" fmla="*/ 47 h 599"/>
                <a:gd name="T46" fmla="*/ 9 w 418"/>
                <a:gd name="T47" fmla="*/ 32 h 599"/>
                <a:gd name="T48" fmla="*/ 0 w 418"/>
                <a:gd name="T49" fmla="*/ 73 h 599"/>
                <a:gd name="T50" fmla="*/ 6 w 418"/>
                <a:gd name="T51" fmla="*/ 144 h 599"/>
                <a:gd name="T52" fmla="*/ 20 w 418"/>
                <a:gd name="T53" fmla="*/ 170 h 599"/>
                <a:gd name="T54" fmla="*/ 25 w 418"/>
                <a:gd name="T55" fmla="*/ 189 h 599"/>
                <a:gd name="T56" fmla="*/ 55 w 418"/>
                <a:gd name="T57" fmla="*/ 263 h 599"/>
                <a:gd name="T58" fmla="*/ 72 w 418"/>
                <a:gd name="T59" fmla="*/ 275 h 599"/>
                <a:gd name="T60" fmla="*/ 66 w 418"/>
                <a:gd name="T61" fmla="*/ 270 h 599"/>
                <a:gd name="T62" fmla="*/ 67 w 418"/>
                <a:gd name="T63" fmla="*/ 273 h 599"/>
                <a:gd name="T64" fmla="*/ 165 w 418"/>
                <a:gd name="T65" fmla="*/ 195 h 599"/>
                <a:gd name="T66" fmla="*/ 166 w 418"/>
                <a:gd name="T67" fmla="*/ 176 h 599"/>
                <a:gd name="T68" fmla="*/ 98 w 418"/>
                <a:gd name="T69" fmla="*/ 236 h 599"/>
                <a:gd name="T70" fmla="*/ 110 w 418"/>
                <a:gd name="T71" fmla="*/ 227 h 599"/>
                <a:gd name="T72" fmla="*/ 99 w 418"/>
                <a:gd name="T73" fmla="*/ 123 h 599"/>
                <a:gd name="T74" fmla="*/ 129 w 418"/>
                <a:gd name="T75" fmla="*/ 112 h 599"/>
                <a:gd name="T76" fmla="*/ 142 w 418"/>
                <a:gd name="T77" fmla="*/ 126 h 599"/>
                <a:gd name="T78" fmla="*/ 111 w 418"/>
                <a:gd name="T79" fmla="*/ 128 h 599"/>
                <a:gd name="T80" fmla="*/ 110 w 418"/>
                <a:gd name="T81" fmla="*/ 139 h 599"/>
                <a:gd name="T82" fmla="*/ 105 w 418"/>
                <a:gd name="T83" fmla="*/ 159 h 599"/>
                <a:gd name="T84" fmla="*/ 105 w 418"/>
                <a:gd name="T85" fmla="*/ 159 h 599"/>
                <a:gd name="T86" fmla="*/ 101 w 418"/>
                <a:gd name="T87" fmla="*/ 163 h 599"/>
                <a:gd name="T88" fmla="*/ 112 w 418"/>
                <a:gd name="T89" fmla="*/ 171 h 599"/>
                <a:gd name="T90" fmla="*/ 113 w 418"/>
                <a:gd name="T91" fmla="*/ 204 h 599"/>
                <a:gd name="T92" fmla="*/ 101 w 418"/>
                <a:gd name="T93" fmla="*/ 189 h 599"/>
                <a:gd name="T94" fmla="*/ 101 w 418"/>
                <a:gd name="T95" fmla="*/ 179 h 599"/>
                <a:gd name="T96" fmla="*/ 89 w 418"/>
                <a:gd name="T97" fmla="*/ 161 h 599"/>
                <a:gd name="T98" fmla="*/ 89 w 418"/>
                <a:gd name="T99" fmla="*/ 131 h 599"/>
                <a:gd name="T100" fmla="*/ 85 w 418"/>
                <a:gd name="T101" fmla="*/ 202 h 599"/>
                <a:gd name="T102" fmla="*/ 110 w 418"/>
                <a:gd name="T103" fmla="*/ 210 h 599"/>
                <a:gd name="T104" fmla="*/ 107 w 418"/>
                <a:gd name="T105" fmla="*/ 211 h 599"/>
                <a:gd name="T106" fmla="*/ 112 w 418"/>
                <a:gd name="T107" fmla="*/ 217 h 599"/>
                <a:gd name="T108" fmla="*/ 93 w 418"/>
                <a:gd name="T109" fmla="*/ 209 h 599"/>
                <a:gd name="T110" fmla="*/ 14 w 418"/>
                <a:gd name="T111" fmla="*/ 156 h 599"/>
                <a:gd name="T112" fmla="*/ 32 w 418"/>
                <a:gd name="T113" fmla="*/ 123 h 599"/>
                <a:gd name="T114" fmla="*/ 29 w 418"/>
                <a:gd name="T115" fmla="*/ 116 h 599"/>
                <a:gd name="T116" fmla="*/ 66 w 418"/>
                <a:gd name="T117" fmla="*/ 126 h 599"/>
                <a:gd name="T118" fmla="*/ 59 w 418"/>
                <a:gd name="T119" fmla="*/ 128 h 599"/>
                <a:gd name="T120" fmla="*/ 60 w 418"/>
                <a:gd name="T121" fmla="*/ 141 h 599"/>
                <a:gd name="T122" fmla="*/ 27 w 418"/>
                <a:gd name="T123" fmla="*/ 133 h 5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99">
                  <a:moveTo>
                    <a:pt x="116" y="579"/>
                  </a:moveTo>
                  <a:lnTo>
                    <a:pt x="121" y="580"/>
                  </a:lnTo>
                  <a:lnTo>
                    <a:pt x="127" y="580"/>
                  </a:lnTo>
                  <a:lnTo>
                    <a:pt x="133" y="582"/>
                  </a:lnTo>
                  <a:lnTo>
                    <a:pt x="139" y="582"/>
                  </a:lnTo>
                  <a:lnTo>
                    <a:pt x="144" y="583"/>
                  </a:lnTo>
                  <a:lnTo>
                    <a:pt x="150" y="585"/>
                  </a:lnTo>
                  <a:lnTo>
                    <a:pt x="156" y="585"/>
                  </a:lnTo>
                  <a:lnTo>
                    <a:pt x="160" y="587"/>
                  </a:lnTo>
                  <a:lnTo>
                    <a:pt x="166" y="589"/>
                  </a:lnTo>
                  <a:lnTo>
                    <a:pt x="171" y="592"/>
                  </a:lnTo>
                  <a:lnTo>
                    <a:pt x="169" y="589"/>
                  </a:lnTo>
                  <a:lnTo>
                    <a:pt x="167" y="585"/>
                  </a:lnTo>
                  <a:lnTo>
                    <a:pt x="164" y="582"/>
                  </a:lnTo>
                  <a:lnTo>
                    <a:pt x="161" y="579"/>
                  </a:lnTo>
                  <a:lnTo>
                    <a:pt x="159" y="575"/>
                  </a:lnTo>
                  <a:lnTo>
                    <a:pt x="156" y="572"/>
                  </a:lnTo>
                  <a:lnTo>
                    <a:pt x="153" y="569"/>
                  </a:lnTo>
                  <a:lnTo>
                    <a:pt x="150" y="564"/>
                  </a:lnTo>
                  <a:lnTo>
                    <a:pt x="149" y="562"/>
                  </a:lnTo>
                  <a:lnTo>
                    <a:pt x="147" y="557"/>
                  </a:lnTo>
                  <a:lnTo>
                    <a:pt x="151" y="557"/>
                  </a:lnTo>
                  <a:lnTo>
                    <a:pt x="154" y="559"/>
                  </a:lnTo>
                  <a:lnTo>
                    <a:pt x="159" y="562"/>
                  </a:lnTo>
                  <a:lnTo>
                    <a:pt x="163" y="566"/>
                  </a:lnTo>
                  <a:lnTo>
                    <a:pt x="166" y="570"/>
                  </a:lnTo>
                  <a:lnTo>
                    <a:pt x="169" y="576"/>
                  </a:lnTo>
                  <a:lnTo>
                    <a:pt x="173" y="580"/>
                  </a:lnTo>
                  <a:lnTo>
                    <a:pt x="176" y="586"/>
                  </a:lnTo>
                  <a:lnTo>
                    <a:pt x="179" y="592"/>
                  </a:lnTo>
                  <a:lnTo>
                    <a:pt x="182" y="596"/>
                  </a:lnTo>
                  <a:lnTo>
                    <a:pt x="184" y="592"/>
                  </a:lnTo>
                  <a:lnTo>
                    <a:pt x="187" y="590"/>
                  </a:lnTo>
                  <a:lnTo>
                    <a:pt x="190" y="590"/>
                  </a:lnTo>
                  <a:lnTo>
                    <a:pt x="193" y="592"/>
                  </a:lnTo>
                  <a:lnTo>
                    <a:pt x="196" y="593"/>
                  </a:lnTo>
                  <a:lnTo>
                    <a:pt x="199" y="595"/>
                  </a:lnTo>
                  <a:lnTo>
                    <a:pt x="200" y="596"/>
                  </a:lnTo>
                  <a:lnTo>
                    <a:pt x="203" y="597"/>
                  </a:lnTo>
                  <a:lnTo>
                    <a:pt x="204" y="599"/>
                  </a:lnTo>
                  <a:lnTo>
                    <a:pt x="206" y="599"/>
                  </a:lnTo>
                  <a:lnTo>
                    <a:pt x="207" y="596"/>
                  </a:lnTo>
                  <a:lnTo>
                    <a:pt x="204" y="593"/>
                  </a:lnTo>
                  <a:lnTo>
                    <a:pt x="202" y="596"/>
                  </a:lnTo>
                  <a:lnTo>
                    <a:pt x="204" y="593"/>
                  </a:lnTo>
                  <a:lnTo>
                    <a:pt x="236" y="567"/>
                  </a:lnTo>
                  <a:lnTo>
                    <a:pt x="202" y="585"/>
                  </a:lnTo>
                  <a:lnTo>
                    <a:pt x="197" y="585"/>
                  </a:lnTo>
                  <a:lnTo>
                    <a:pt x="193" y="583"/>
                  </a:lnTo>
                  <a:lnTo>
                    <a:pt x="190" y="582"/>
                  </a:lnTo>
                  <a:lnTo>
                    <a:pt x="186" y="579"/>
                  </a:lnTo>
                  <a:lnTo>
                    <a:pt x="183" y="576"/>
                  </a:lnTo>
                  <a:lnTo>
                    <a:pt x="182" y="573"/>
                  </a:lnTo>
                  <a:lnTo>
                    <a:pt x="180" y="569"/>
                  </a:lnTo>
                  <a:lnTo>
                    <a:pt x="179" y="564"/>
                  </a:lnTo>
                  <a:lnTo>
                    <a:pt x="180" y="560"/>
                  </a:lnTo>
                  <a:lnTo>
                    <a:pt x="182" y="557"/>
                  </a:lnTo>
                  <a:lnTo>
                    <a:pt x="174" y="556"/>
                  </a:lnTo>
                  <a:lnTo>
                    <a:pt x="167" y="553"/>
                  </a:lnTo>
                  <a:lnTo>
                    <a:pt x="161" y="550"/>
                  </a:lnTo>
                  <a:lnTo>
                    <a:pt x="154" y="547"/>
                  </a:lnTo>
                  <a:lnTo>
                    <a:pt x="149" y="543"/>
                  </a:lnTo>
                  <a:lnTo>
                    <a:pt x="143" y="540"/>
                  </a:lnTo>
                  <a:lnTo>
                    <a:pt x="136" y="536"/>
                  </a:lnTo>
                  <a:lnTo>
                    <a:pt x="130" y="533"/>
                  </a:lnTo>
                  <a:lnTo>
                    <a:pt x="126" y="530"/>
                  </a:lnTo>
                  <a:lnTo>
                    <a:pt x="120" y="527"/>
                  </a:lnTo>
                  <a:lnTo>
                    <a:pt x="121" y="526"/>
                  </a:lnTo>
                  <a:lnTo>
                    <a:pt x="123" y="526"/>
                  </a:lnTo>
                  <a:lnTo>
                    <a:pt x="126" y="524"/>
                  </a:lnTo>
                  <a:lnTo>
                    <a:pt x="127" y="523"/>
                  </a:lnTo>
                  <a:lnTo>
                    <a:pt x="129" y="522"/>
                  </a:lnTo>
                  <a:lnTo>
                    <a:pt x="130" y="520"/>
                  </a:lnTo>
                  <a:lnTo>
                    <a:pt x="131" y="520"/>
                  </a:lnTo>
                  <a:lnTo>
                    <a:pt x="134" y="520"/>
                  </a:lnTo>
                  <a:lnTo>
                    <a:pt x="136" y="520"/>
                  </a:lnTo>
                  <a:lnTo>
                    <a:pt x="137" y="523"/>
                  </a:lnTo>
                  <a:lnTo>
                    <a:pt x="144" y="530"/>
                  </a:lnTo>
                  <a:lnTo>
                    <a:pt x="151" y="536"/>
                  </a:lnTo>
                  <a:lnTo>
                    <a:pt x="159" y="539"/>
                  </a:lnTo>
                  <a:lnTo>
                    <a:pt x="167" y="540"/>
                  </a:lnTo>
                  <a:lnTo>
                    <a:pt x="176" y="542"/>
                  </a:lnTo>
                  <a:lnTo>
                    <a:pt x="184" y="540"/>
                  </a:lnTo>
                  <a:lnTo>
                    <a:pt x="194" y="540"/>
                  </a:lnTo>
                  <a:lnTo>
                    <a:pt x="203" y="540"/>
                  </a:lnTo>
                  <a:lnTo>
                    <a:pt x="213" y="539"/>
                  </a:lnTo>
                  <a:lnTo>
                    <a:pt x="223" y="540"/>
                  </a:lnTo>
                  <a:lnTo>
                    <a:pt x="242" y="532"/>
                  </a:lnTo>
                  <a:lnTo>
                    <a:pt x="260" y="522"/>
                  </a:lnTo>
                  <a:lnTo>
                    <a:pt x="279" y="507"/>
                  </a:lnTo>
                  <a:lnTo>
                    <a:pt x="295" y="491"/>
                  </a:lnTo>
                  <a:lnTo>
                    <a:pt x="310" y="474"/>
                  </a:lnTo>
                  <a:lnTo>
                    <a:pt x="325" y="456"/>
                  </a:lnTo>
                  <a:lnTo>
                    <a:pt x="336" y="437"/>
                  </a:lnTo>
                  <a:lnTo>
                    <a:pt x="345" y="415"/>
                  </a:lnTo>
                  <a:lnTo>
                    <a:pt x="352" y="395"/>
                  </a:lnTo>
                  <a:lnTo>
                    <a:pt x="356" y="375"/>
                  </a:lnTo>
                  <a:lnTo>
                    <a:pt x="358" y="378"/>
                  </a:lnTo>
                  <a:lnTo>
                    <a:pt x="359" y="383"/>
                  </a:lnTo>
                  <a:lnTo>
                    <a:pt x="361" y="385"/>
                  </a:lnTo>
                  <a:lnTo>
                    <a:pt x="361" y="390"/>
                  </a:lnTo>
                  <a:lnTo>
                    <a:pt x="361" y="394"/>
                  </a:lnTo>
                  <a:lnTo>
                    <a:pt x="361" y="397"/>
                  </a:lnTo>
                  <a:lnTo>
                    <a:pt x="361" y="401"/>
                  </a:lnTo>
                  <a:lnTo>
                    <a:pt x="361" y="405"/>
                  </a:lnTo>
                  <a:lnTo>
                    <a:pt x="361" y="408"/>
                  </a:lnTo>
                  <a:lnTo>
                    <a:pt x="361" y="413"/>
                  </a:lnTo>
                  <a:lnTo>
                    <a:pt x="359" y="420"/>
                  </a:lnTo>
                  <a:lnTo>
                    <a:pt x="356" y="426"/>
                  </a:lnTo>
                  <a:lnTo>
                    <a:pt x="353" y="433"/>
                  </a:lnTo>
                  <a:lnTo>
                    <a:pt x="352" y="440"/>
                  </a:lnTo>
                  <a:lnTo>
                    <a:pt x="349" y="447"/>
                  </a:lnTo>
                  <a:lnTo>
                    <a:pt x="345" y="453"/>
                  </a:lnTo>
                  <a:lnTo>
                    <a:pt x="342" y="458"/>
                  </a:lnTo>
                  <a:lnTo>
                    <a:pt x="338" y="463"/>
                  </a:lnTo>
                  <a:lnTo>
                    <a:pt x="333" y="466"/>
                  </a:lnTo>
                  <a:lnTo>
                    <a:pt x="329" y="468"/>
                  </a:lnTo>
                  <a:lnTo>
                    <a:pt x="336" y="481"/>
                  </a:lnTo>
                  <a:lnTo>
                    <a:pt x="378" y="451"/>
                  </a:lnTo>
                  <a:lnTo>
                    <a:pt x="375" y="448"/>
                  </a:lnTo>
                  <a:lnTo>
                    <a:pt x="375" y="446"/>
                  </a:lnTo>
                  <a:lnTo>
                    <a:pt x="375" y="443"/>
                  </a:lnTo>
                  <a:lnTo>
                    <a:pt x="376" y="440"/>
                  </a:lnTo>
                  <a:lnTo>
                    <a:pt x="378" y="438"/>
                  </a:lnTo>
                  <a:lnTo>
                    <a:pt x="379" y="436"/>
                  </a:lnTo>
                  <a:lnTo>
                    <a:pt x="381" y="433"/>
                  </a:lnTo>
                  <a:lnTo>
                    <a:pt x="382" y="430"/>
                  </a:lnTo>
                  <a:lnTo>
                    <a:pt x="382" y="427"/>
                  </a:lnTo>
                  <a:lnTo>
                    <a:pt x="381" y="424"/>
                  </a:lnTo>
                  <a:lnTo>
                    <a:pt x="376" y="415"/>
                  </a:lnTo>
                  <a:lnTo>
                    <a:pt x="372" y="403"/>
                  </a:lnTo>
                  <a:lnTo>
                    <a:pt x="371" y="390"/>
                  </a:lnTo>
                  <a:lnTo>
                    <a:pt x="369" y="374"/>
                  </a:lnTo>
                  <a:lnTo>
                    <a:pt x="369" y="358"/>
                  </a:lnTo>
                  <a:lnTo>
                    <a:pt x="369" y="341"/>
                  </a:lnTo>
                  <a:lnTo>
                    <a:pt x="371" y="325"/>
                  </a:lnTo>
                  <a:lnTo>
                    <a:pt x="372" y="308"/>
                  </a:lnTo>
                  <a:lnTo>
                    <a:pt x="375" y="294"/>
                  </a:lnTo>
                  <a:lnTo>
                    <a:pt x="378" y="279"/>
                  </a:lnTo>
                  <a:lnTo>
                    <a:pt x="383" y="279"/>
                  </a:lnTo>
                  <a:lnTo>
                    <a:pt x="383" y="282"/>
                  </a:lnTo>
                  <a:lnTo>
                    <a:pt x="386" y="284"/>
                  </a:lnTo>
                  <a:lnTo>
                    <a:pt x="388" y="285"/>
                  </a:lnTo>
                  <a:lnTo>
                    <a:pt x="389" y="287"/>
                  </a:lnTo>
                  <a:lnTo>
                    <a:pt x="392" y="289"/>
                  </a:lnTo>
                  <a:lnTo>
                    <a:pt x="393" y="291"/>
                  </a:lnTo>
                  <a:lnTo>
                    <a:pt x="395" y="292"/>
                  </a:lnTo>
                  <a:lnTo>
                    <a:pt x="395" y="294"/>
                  </a:lnTo>
                  <a:lnTo>
                    <a:pt x="393" y="297"/>
                  </a:lnTo>
                  <a:lnTo>
                    <a:pt x="391" y="299"/>
                  </a:lnTo>
                  <a:lnTo>
                    <a:pt x="396" y="295"/>
                  </a:lnTo>
                  <a:lnTo>
                    <a:pt x="401" y="292"/>
                  </a:lnTo>
                  <a:lnTo>
                    <a:pt x="403" y="288"/>
                  </a:lnTo>
                  <a:lnTo>
                    <a:pt x="406" y="284"/>
                  </a:lnTo>
                  <a:lnTo>
                    <a:pt x="408" y="278"/>
                  </a:lnTo>
                  <a:lnTo>
                    <a:pt x="411" y="274"/>
                  </a:lnTo>
                  <a:lnTo>
                    <a:pt x="412" y="268"/>
                  </a:lnTo>
                  <a:lnTo>
                    <a:pt x="414" y="264"/>
                  </a:lnTo>
                  <a:lnTo>
                    <a:pt x="415" y="258"/>
                  </a:lnTo>
                  <a:lnTo>
                    <a:pt x="418" y="252"/>
                  </a:lnTo>
                  <a:lnTo>
                    <a:pt x="418" y="244"/>
                  </a:lnTo>
                  <a:lnTo>
                    <a:pt x="418" y="234"/>
                  </a:lnTo>
                  <a:lnTo>
                    <a:pt x="418" y="223"/>
                  </a:lnTo>
                  <a:lnTo>
                    <a:pt x="418" y="212"/>
                  </a:lnTo>
                  <a:lnTo>
                    <a:pt x="418" y="202"/>
                  </a:lnTo>
                  <a:lnTo>
                    <a:pt x="416" y="192"/>
                  </a:lnTo>
                  <a:lnTo>
                    <a:pt x="414" y="183"/>
                  </a:lnTo>
                  <a:lnTo>
                    <a:pt x="409" y="176"/>
                  </a:lnTo>
                  <a:lnTo>
                    <a:pt x="403" y="170"/>
                  </a:lnTo>
                  <a:lnTo>
                    <a:pt x="395" y="166"/>
                  </a:lnTo>
                  <a:lnTo>
                    <a:pt x="392" y="169"/>
                  </a:lnTo>
                  <a:lnTo>
                    <a:pt x="388" y="173"/>
                  </a:lnTo>
                  <a:lnTo>
                    <a:pt x="385" y="176"/>
                  </a:lnTo>
                  <a:lnTo>
                    <a:pt x="382" y="182"/>
                  </a:lnTo>
                  <a:lnTo>
                    <a:pt x="379" y="186"/>
                  </a:lnTo>
                  <a:lnTo>
                    <a:pt x="378" y="191"/>
                  </a:lnTo>
                  <a:lnTo>
                    <a:pt x="376" y="195"/>
                  </a:lnTo>
                  <a:lnTo>
                    <a:pt x="375" y="199"/>
                  </a:lnTo>
                  <a:lnTo>
                    <a:pt x="373" y="203"/>
                  </a:lnTo>
                  <a:lnTo>
                    <a:pt x="373" y="206"/>
                  </a:lnTo>
                  <a:lnTo>
                    <a:pt x="395" y="172"/>
                  </a:lnTo>
                  <a:lnTo>
                    <a:pt x="396" y="172"/>
                  </a:lnTo>
                  <a:lnTo>
                    <a:pt x="398" y="172"/>
                  </a:lnTo>
                  <a:lnTo>
                    <a:pt x="399" y="172"/>
                  </a:lnTo>
                  <a:lnTo>
                    <a:pt x="401" y="173"/>
                  </a:lnTo>
                  <a:lnTo>
                    <a:pt x="402" y="173"/>
                  </a:lnTo>
                  <a:lnTo>
                    <a:pt x="403" y="173"/>
                  </a:lnTo>
                  <a:lnTo>
                    <a:pt x="403" y="175"/>
                  </a:lnTo>
                  <a:lnTo>
                    <a:pt x="405" y="176"/>
                  </a:lnTo>
                  <a:lnTo>
                    <a:pt x="406" y="179"/>
                  </a:lnTo>
                  <a:lnTo>
                    <a:pt x="409" y="182"/>
                  </a:lnTo>
                  <a:lnTo>
                    <a:pt x="411" y="186"/>
                  </a:lnTo>
                  <a:lnTo>
                    <a:pt x="412" y="189"/>
                  </a:lnTo>
                  <a:lnTo>
                    <a:pt x="414" y="193"/>
                  </a:lnTo>
                  <a:lnTo>
                    <a:pt x="415" y="198"/>
                  </a:lnTo>
                  <a:lnTo>
                    <a:pt x="415" y="202"/>
                  </a:lnTo>
                  <a:lnTo>
                    <a:pt x="415" y="205"/>
                  </a:lnTo>
                  <a:lnTo>
                    <a:pt x="414" y="209"/>
                  </a:lnTo>
                  <a:lnTo>
                    <a:pt x="412" y="213"/>
                  </a:lnTo>
                  <a:lnTo>
                    <a:pt x="411" y="213"/>
                  </a:lnTo>
                  <a:lnTo>
                    <a:pt x="411" y="212"/>
                  </a:lnTo>
                  <a:lnTo>
                    <a:pt x="409" y="212"/>
                  </a:lnTo>
                  <a:lnTo>
                    <a:pt x="408" y="211"/>
                  </a:lnTo>
                  <a:lnTo>
                    <a:pt x="408" y="209"/>
                  </a:lnTo>
                  <a:lnTo>
                    <a:pt x="408" y="208"/>
                  </a:lnTo>
                  <a:lnTo>
                    <a:pt x="408" y="206"/>
                  </a:lnTo>
                  <a:lnTo>
                    <a:pt x="406" y="205"/>
                  </a:lnTo>
                  <a:lnTo>
                    <a:pt x="406" y="203"/>
                  </a:lnTo>
                  <a:lnTo>
                    <a:pt x="406" y="202"/>
                  </a:lnTo>
                  <a:lnTo>
                    <a:pt x="406" y="201"/>
                  </a:lnTo>
                  <a:lnTo>
                    <a:pt x="405" y="199"/>
                  </a:lnTo>
                  <a:lnTo>
                    <a:pt x="405" y="196"/>
                  </a:lnTo>
                  <a:lnTo>
                    <a:pt x="403" y="196"/>
                  </a:lnTo>
                  <a:lnTo>
                    <a:pt x="402" y="195"/>
                  </a:lnTo>
                  <a:lnTo>
                    <a:pt x="401" y="195"/>
                  </a:lnTo>
                  <a:lnTo>
                    <a:pt x="398" y="196"/>
                  </a:lnTo>
                  <a:lnTo>
                    <a:pt x="398" y="203"/>
                  </a:lnTo>
                  <a:lnTo>
                    <a:pt x="398" y="209"/>
                  </a:lnTo>
                  <a:lnTo>
                    <a:pt x="398" y="216"/>
                  </a:lnTo>
                  <a:lnTo>
                    <a:pt x="398" y="223"/>
                  </a:lnTo>
                  <a:lnTo>
                    <a:pt x="398" y="231"/>
                  </a:lnTo>
                  <a:lnTo>
                    <a:pt x="398" y="238"/>
                  </a:lnTo>
                  <a:lnTo>
                    <a:pt x="396" y="245"/>
                  </a:lnTo>
                  <a:lnTo>
                    <a:pt x="393" y="251"/>
                  </a:lnTo>
                  <a:lnTo>
                    <a:pt x="391" y="258"/>
                  </a:lnTo>
                  <a:lnTo>
                    <a:pt x="386" y="264"/>
                  </a:lnTo>
                  <a:lnTo>
                    <a:pt x="381" y="269"/>
                  </a:lnTo>
                  <a:lnTo>
                    <a:pt x="383" y="264"/>
                  </a:lnTo>
                  <a:lnTo>
                    <a:pt x="383" y="258"/>
                  </a:lnTo>
                  <a:lnTo>
                    <a:pt x="382" y="252"/>
                  </a:lnTo>
                  <a:lnTo>
                    <a:pt x="381" y="246"/>
                  </a:lnTo>
                  <a:lnTo>
                    <a:pt x="378" y="241"/>
                  </a:lnTo>
                  <a:lnTo>
                    <a:pt x="376" y="236"/>
                  </a:lnTo>
                  <a:lnTo>
                    <a:pt x="375" y="231"/>
                  </a:lnTo>
                  <a:lnTo>
                    <a:pt x="375" y="225"/>
                  </a:lnTo>
                  <a:lnTo>
                    <a:pt x="376" y="219"/>
                  </a:lnTo>
                  <a:lnTo>
                    <a:pt x="381" y="213"/>
                  </a:lnTo>
                  <a:lnTo>
                    <a:pt x="371" y="213"/>
                  </a:lnTo>
                  <a:lnTo>
                    <a:pt x="371" y="215"/>
                  </a:lnTo>
                  <a:lnTo>
                    <a:pt x="371" y="216"/>
                  </a:lnTo>
                  <a:lnTo>
                    <a:pt x="371" y="218"/>
                  </a:lnTo>
                  <a:lnTo>
                    <a:pt x="371" y="219"/>
                  </a:lnTo>
                  <a:lnTo>
                    <a:pt x="369" y="221"/>
                  </a:lnTo>
                  <a:lnTo>
                    <a:pt x="369" y="222"/>
                  </a:lnTo>
                  <a:lnTo>
                    <a:pt x="368" y="222"/>
                  </a:lnTo>
                  <a:lnTo>
                    <a:pt x="368" y="223"/>
                  </a:lnTo>
                  <a:lnTo>
                    <a:pt x="366" y="223"/>
                  </a:lnTo>
                  <a:lnTo>
                    <a:pt x="368" y="226"/>
                  </a:lnTo>
                  <a:lnTo>
                    <a:pt x="369" y="229"/>
                  </a:lnTo>
                  <a:lnTo>
                    <a:pt x="371" y="232"/>
                  </a:lnTo>
                  <a:lnTo>
                    <a:pt x="372" y="236"/>
                  </a:lnTo>
                  <a:lnTo>
                    <a:pt x="372" y="239"/>
                  </a:lnTo>
                  <a:lnTo>
                    <a:pt x="373" y="244"/>
                  </a:lnTo>
                  <a:lnTo>
                    <a:pt x="373" y="246"/>
                  </a:lnTo>
                  <a:lnTo>
                    <a:pt x="373" y="251"/>
                  </a:lnTo>
                  <a:lnTo>
                    <a:pt x="372" y="254"/>
                  </a:lnTo>
                  <a:lnTo>
                    <a:pt x="371" y="258"/>
                  </a:lnTo>
                  <a:lnTo>
                    <a:pt x="369" y="258"/>
                  </a:lnTo>
                  <a:lnTo>
                    <a:pt x="368" y="258"/>
                  </a:lnTo>
                  <a:lnTo>
                    <a:pt x="366" y="258"/>
                  </a:lnTo>
                  <a:lnTo>
                    <a:pt x="365" y="256"/>
                  </a:lnTo>
                  <a:lnTo>
                    <a:pt x="363" y="255"/>
                  </a:lnTo>
                  <a:lnTo>
                    <a:pt x="363" y="254"/>
                  </a:lnTo>
                  <a:lnTo>
                    <a:pt x="362" y="254"/>
                  </a:lnTo>
                  <a:lnTo>
                    <a:pt x="361" y="252"/>
                  </a:lnTo>
                  <a:lnTo>
                    <a:pt x="361" y="249"/>
                  </a:lnTo>
                  <a:lnTo>
                    <a:pt x="361" y="248"/>
                  </a:lnTo>
                  <a:lnTo>
                    <a:pt x="361" y="245"/>
                  </a:lnTo>
                  <a:lnTo>
                    <a:pt x="359" y="244"/>
                  </a:lnTo>
                  <a:lnTo>
                    <a:pt x="359" y="241"/>
                  </a:lnTo>
                  <a:lnTo>
                    <a:pt x="359" y="238"/>
                  </a:lnTo>
                  <a:lnTo>
                    <a:pt x="361" y="236"/>
                  </a:lnTo>
                  <a:lnTo>
                    <a:pt x="361" y="235"/>
                  </a:lnTo>
                  <a:lnTo>
                    <a:pt x="362" y="232"/>
                  </a:lnTo>
                  <a:lnTo>
                    <a:pt x="363" y="231"/>
                  </a:lnTo>
                  <a:lnTo>
                    <a:pt x="359" y="225"/>
                  </a:lnTo>
                  <a:lnTo>
                    <a:pt x="355" y="218"/>
                  </a:lnTo>
                  <a:lnTo>
                    <a:pt x="352" y="211"/>
                  </a:lnTo>
                  <a:lnTo>
                    <a:pt x="349" y="203"/>
                  </a:lnTo>
                  <a:lnTo>
                    <a:pt x="348" y="195"/>
                  </a:lnTo>
                  <a:lnTo>
                    <a:pt x="346" y="188"/>
                  </a:lnTo>
                  <a:lnTo>
                    <a:pt x="346" y="180"/>
                  </a:lnTo>
                  <a:lnTo>
                    <a:pt x="346" y="173"/>
                  </a:lnTo>
                  <a:lnTo>
                    <a:pt x="346" y="168"/>
                  </a:lnTo>
                  <a:lnTo>
                    <a:pt x="346" y="162"/>
                  </a:lnTo>
                  <a:lnTo>
                    <a:pt x="343" y="159"/>
                  </a:lnTo>
                  <a:lnTo>
                    <a:pt x="339" y="156"/>
                  </a:lnTo>
                  <a:lnTo>
                    <a:pt x="336" y="153"/>
                  </a:lnTo>
                  <a:lnTo>
                    <a:pt x="333" y="149"/>
                  </a:lnTo>
                  <a:lnTo>
                    <a:pt x="329" y="148"/>
                  </a:lnTo>
                  <a:lnTo>
                    <a:pt x="326" y="145"/>
                  </a:lnTo>
                  <a:lnTo>
                    <a:pt x="322" y="142"/>
                  </a:lnTo>
                  <a:lnTo>
                    <a:pt x="318" y="140"/>
                  </a:lnTo>
                  <a:lnTo>
                    <a:pt x="313" y="139"/>
                  </a:lnTo>
                  <a:lnTo>
                    <a:pt x="309" y="138"/>
                  </a:lnTo>
                  <a:lnTo>
                    <a:pt x="310" y="130"/>
                  </a:lnTo>
                  <a:lnTo>
                    <a:pt x="312" y="125"/>
                  </a:lnTo>
                  <a:lnTo>
                    <a:pt x="310" y="120"/>
                  </a:lnTo>
                  <a:lnTo>
                    <a:pt x="310" y="115"/>
                  </a:lnTo>
                  <a:lnTo>
                    <a:pt x="309" y="110"/>
                  </a:lnTo>
                  <a:lnTo>
                    <a:pt x="308" y="106"/>
                  </a:lnTo>
                  <a:lnTo>
                    <a:pt x="306" y="100"/>
                  </a:lnTo>
                  <a:lnTo>
                    <a:pt x="306" y="95"/>
                  </a:lnTo>
                  <a:lnTo>
                    <a:pt x="308" y="87"/>
                  </a:lnTo>
                  <a:lnTo>
                    <a:pt x="309" y="80"/>
                  </a:lnTo>
                  <a:lnTo>
                    <a:pt x="308" y="74"/>
                  </a:lnTo>
                  <a:lnTo>
                    <a:pt x="308" y="69"/>
                  </a:lnTo>
                  <a:lnTo>
                    <a:pt x="306" y="63"/>
                  </a:lnTo>
                  <a:lnTo>
                    <a:pt x="306" y="56"/>
                  </a:lnTo>
                  <a:lnTo>
                    <a:pt x="305" y="50"/>
                  </a:lnTo>
                  <a:lnTo>
                    <a:pt x="303" y="44"/>
                  </a:lnTo>
                  <a:lnTo>
                    <a:pt x="302" y="39"/>
                  </a:lnTo>
                  <a:lnTo>
                    <a:pt x="300" y="33"/>
                  </a:lnTo>
                  <a:lnTo>
                    <a:pt x="298" y="29"/>
                  </a:lnTo>
                  <a:lnTo>
                    <a:pt x="295" y="24"/>
                  </a:lnTo>
                  <a:lnTo>
                    <a:pt x="300" y="23"/>
                  </a:lnTo>
                  <a:lnTo>
                    <a:pt x="305" y="20"/>
                  </a:lnTo>
                  <a:lnTo>
                    <a:pt x="306" y="19"/>
                  </a:lnTo>
                  <a:lnTo>
                    <a:pt x="306" y="16"/>
                  </a:lnTo>
                  <a:lnTo>
                    <a:pt x="306" y="13"/>
                  </a:lnTo>
                  <a:lnTo>
                    <a:pt x="305" y="10"/>
                  </a:lnTo>
                  <a:lnTo>
                    <a:pt x="303" y="7"/>
                  </a:lnTo>
                  <a:lnTo>
                    <a:pt x="302" y="6"/>
                  </a:lnTo>
                  <a:lnTo>
                    <a:pt x="300" y="3"/>
                  </a:lnTo>
                  <a:lnTo>
                    <a:pt x="302" y="0"/>
                  </a:lnTo>
                  <a:lnTo>
                    <a:pt x="296" y="1"/>
                  </a:lnTo>
                  <a:lnTo>
                    <a:pt x="292" y="4"/>
                  </a:lnTo>
                  <a:lnTo>
                    <a:pt x="286" y="7"/>
                  </a:lnTo>
                  <a:lnTo>
                    <a:pt x="282" y="10"/>
                  </a:lnTo>
                  <a:lnTo>
                    <a:pt x="276" y="14"/>
                  </a:lnTo>
                  <a:lnTo>
                    <a:pt x="272" y="17"/>
                  </a:lnTo>
                  <a:lnTo>
                    <a:pt x="266" y="20"/>
                  </a:lnTo>
                  <a:lnTo>
                    <a:pt x="262" y="21"/>
                  </a:lnTo>
                  <a:lnTo>
                    <a:pt x="257" y="21"/>
                  </a:lnTo>
                  <a:lnTo>
                    <a:pt x="252" y="20"/>
                  </a:lnTo>
                  <a:lnTo>
                    <a:pt x="253" y="20"/>
                  </a:lnTo>
                  <a:lnTo>
                    <a:pt x="253" y="21"/>
                  </a:lnTo>
                  <a:lnTo>
                    <a:pt x="247" y="23"/>
                  </a:lnTo>
                  <a:lnTo>
                    <a:pt x="243" y="26"/>
                  </a:lnTo>
                  <a:lnTo>
                    <a:pt x="239" y="29"/>
                  </a:lnTo>
                  <a:lnTo>
                    <a:pt x="236" y="33"/>
                  </a:lnTo>
                  <a:lnTo>
                    <a:pt x="232" y="36"/>
                  </a:lnTo>
                  <a:lnTo>
                    <a:pt x="229" y="40"/>
                  </a:lnTo>
                  <a:lnTo>
                    <a:pt x="224" y="43"/>
                  </a:lnTo>
                  <a:lnTo>
                    <a:pt x="220" y="44"/>
                  </a:lnTo>
                  <a:lnTo>
                    <a:pt x="214" y="46"/>
                  </a:lnTo>
                  <a:lnTo>
                    <a:pt x="209" y="46"/>
                  </a:lnTo>
                  <a:lnTo>
                    <a:pt x="212" y="56"/>
                  </a:lnTo>
                  <a:lnTo>
                    <a:pt x="220" y="52"/>
                  </a:lnTo>
                  <a:lnTo>
                    <a:pt x="229" y="46"/>
                  </a:lnTo>
                  <a:lnTo>
                    <a:pt x="236" y="42"/>
                  </a:lnTo>
                  <a:lnTo>
                    <a:pt x="242" y="37"/>
                  </a:lnTo>
                  <a:lnTo>
                    <a:pt x="249" y="33"/>
                  </a:lnTo>
                  <a:lnTo>
                    <a:pt x="256" y="29"/>
                  </a:lnTo>
                  <a:lnTo>
                    <a:pt x="263" y="27"/>
                  </a:lnTo>
                  <a:lnTo>
                    <a:pt x="272" y="26"/>
                  </a:lnTo>
                  <a:lnTo>
                    <a:pt x="280" y="26"/>
                  </a:lnTo>
                  <a:lnTo>
                    <a:pt x="292" y="29"/>
                  </a:lnTo>
                  <a:lnTo>
                    <a:pt x="277" y="49"/>
                  </a:lnTo>
                  <a:lnTo>
                    <a:pt x="267" y="47"/>
                  </a:lnTo>
                  <a:lnTo>
                    <a:pt x="259" y="49"/>
                  </a:lnTo>
                  <a:lnTo>
                    <a:pt x="249" y="53"/>
                  </a:lnTo>
                  <a:lnTo>
                    <a:pt x="240" y="59"/>
                  </a:lnTo>
                  <a:lnTo>
                    <a:pt x="232" y="66"/>
                  </a:lnTo>
                  <a:lnTo>
                    <a:pt x="223" y="73"/>
                  </a:lnTo>
                  <a:lnTo>
                    <a:pt x="214" y="80"/>
                  </a:lnTo>
                  <a:lnTo>
                    <a:pt x="204" y="86"/>
                  </a:lnTo>
                  <a:lnTo>
                    <a:pt x="194" y="89"/>
                  </a:lnTo>
                  <a:lnTo>
                    <a:pt x="184" y="90"/>
                  </a:lnTo>
                  <a:lnTo>
                    <a:pt x="176" y="93"/>
                  </a:lnTo>
                  <a:lnTo>
                    <a:pt x="169" y="95"/>
                  </a:lnTo>
                  <a:lnTo>
                    <a:pt x="161" y="95"/>
                  </a:lnTo>
                  <a:lnTo>
                    <a:pt x="156" y="93"/>
                  </a:lnTo>
                  <a:lnTo>
                    <a:pt x="150" y="93"/>
                  </a:lnTo>
                  <a:lnTo>
                    <a:pt x="143" y="93"/>
                  </a:lnTo>
                  <a:lnTo>
                    <a:pt x="137" y="93"/>
                  </a:lnTo>
                  <a:lnTo>
                    <a:pt x="131" y="95"/>
                  </a:lnTo>
                  <a:lnTo>
                    <a:pt x="126" y="97"/>
                  </a:lnTo>
                  <a:lnTo>
                    <a:pt x="120" y="103"/>
                  </a:lnTo>
                  <a:lnTo>
                    <a:pt x="110" y="93"/>
                  </a:lnTo>
                  <a:lnTo>
                    <a:pt x="100" y="87"/>
                  </a:lnTo>
                  <a:lnTo>
                    <a:pt x="88" y="83"/>
                  </a:lnTo>
                  <a:lnTo>
                    <a:pt x="77" y="82"/>
                  </a:lnTo>
                  <a:lnTo>
                    <a:pt x="66" y="82"/>
                  </a:lnTo>
                  <a:lnTo>
                    <a:pt x="55" y="80"/>
                  </a:lnTo>
                  <a:lnTo>
                    <a:pt x="44" y="79"/>
                  </a:lnTo>
                  <a:lnTo>
                    <a:pt x="35" y="76"/>
                  </a:lnTo>
                  <a:lnTo>
                    <a:pt x="27" y="69"/>
                  </a:lnTo>
                  <a:lnTo>
                    <a:pt x="20" y="59"/>
                  </a:lnTo>
                  <a:lnTo>
                    <a:pt x="18" y="63"/>
                  </a:lnTo>
                  <a:lnTo>
                    <a:pt x="15" y="64"/>
                  </a:lnTo>
                  <a:lnTo>
                    <a:pt x="14" y="66"/>
                  </a:lnTo>
                  <a:lnTo>
                    <a:pt x="11" y="66"/>
                  </a:lnTo>
                  <a:lnTo>
                    <a:pt x="10" y="64"/>
                  </a:lnTo>
                  <a:lnTo>
                    <a:pt x="7" y="63"/>
                  </a:lnTo>
                  <a:lnTo>
                    <a:pt x="4" y="63"/>
                  </a:lnTo>
                  <a:lnTo>
                    <a:pt x="2" y="62"/>
                  </a:lnTo>
                  <a:lnTo>
                    <a:pt x="1" y="62"/>
                  </a:lnTo>
                  <a:lnTo>
                    <a:pt x="0" y="63"/>
                  </a:lnTo>
                  <a:lnTo>
                    <a:pt x="0" y="73"/>
                  </a:lnTo>
                  <a:lnTo>
                    <a:pt x="0" y="83"/>
                  </a:lnTo>
                  <a:lnTo>
                    <a:pt x="0" y="95"/>
                  </a:lnTo>
                  <a:lnTo>
                    <a:pt x="0" y="105"/>
                  </a:lnTo>
                  <a:lnTo>
                    <a:pt x="0" y="116"/>
                  </a:lnTo>
                  <a:lnTo>
                    <a:pt x="0" y="126"/>
                  </a:lnTo>
                  <a:lnTo>
                    <a:pt x="0" y="136"/>
                  </a:lnTo>
                  <a:lnTo>
                    <a:pt x="0" y="146"/>
                  </a:lnTo>
                  <a:lnTo>
                    <a:pt x="0" y="156"/>
                  </a:lnTo>
                  <a:lnTo>
                    <a:pt x="0" y="166"/>
                  </a:lnTo>
                  <a:lnTo>
                    <a:pt x="1" y="179"/>
                  </a:lnTo>
                  <a:lnTo>
                    <a:pt x="2" y="192"/>
                  </a:lnTo>
                  <a:lnTo>
                    <a:pt x="5" y="203"/>
                  </a:lnTo>
                  <a:lnTo>
                    <a:pt x="7" y="216"/>
                  </a:lnTo>
                  <a:lnTo>
                    <a:pt x="10" y="228"/>
                  </a:lnTo>
                  <a:lnTo>
                    <a:pt x="11" y="239"/>
                  </a:lnTo>
                  <a:lnTo>
                    <a:pt x="13" y="251"/>
                  </a:lnTo>
                  <a:lnTo>
                    <a:pt x="15" y="262"/>
                  </a:lnTo>
                  <a:lnTo>
                    <a:pt x="17" y="275"/>
                  </a:lnTo>
                  <a:lnTo>
                    <a:pt x="20" y="287"/>
                  </a:lnTo>
                  <a:lnTo>
                    <a:pt x="18" y="288"/>
                  </a:lnTo>
                  <a:lnTo>
                    <a:pt x="15" y="289"/>
                  </a:lnTo>
                  <a:lnTo>
                    <a:pt x="14" y="289"/>
                  </a:lnTo>
                  <a:lnTo>
                    <a:pt x="13" y="289"/>
                  </a:lnTo>
                  <a:lnTo>
                    <a:pt x="11" y="288"/>
                  </a:lnTo>
                  <a:lnTo>
                    <a:pt x="10" y="287"/>
                  </a:lnTo>
                  <a:lnTo>
                    <a:pt x="7" y="285"/>
                  </a:lnTo>
                  <a:lnTo>
                    <a:pt x="5" y="284"/>
                  </a:lnTo>
                  <a:lnTo>
                    <a:pt x="4" y="282"/>
                  </a:lnTo>
                  <a:lnTo>
                    <a:pt x="2" y="282"/>
                  </a:lnTo>
                  <a:lnTo>
                    <a:pt x="5" y="304"/>
                  </a:lnTo>
                  <a:lnTo>
                    <a:pt x="10" y="307"/>
                  </a:lnTo>
                  <a:lnTo>
                    <a:pt x="13" y="311"/>
                  </a:lnTo>
                  <a:lnTo>
                    <a:pt x="15" y="315"/>
                  </a:lnTo>
                  <a:lnTo>
                    <a:pt x="17" y="319"/>
                  </a:lnTo>
                  <a:lnTo>
                    <a:pt x="20" y="324"/>
                  </a:lnTo>
                  <a:lnTo>
                    <a:pt x="21" y="328"/>
                  </a:lnTo>
                  <a:lnTo>
                    <a:pt x="24" y="331"/>
                  </a:lnTo>
                  <a:lnTo>
                    <a:pt x="28" y="334"/>
                  </a:lnTo>
                  <a:lnTo>
                    <a:pt x="31" y="334"/>
                  </a:lnTo>
                  <a:lnTo>
                    <a:pt x="37" y="334"/>
                  </a:lnTo>
                  <a:lnTo>
                    <a:pt x="40" y="340"/>
                  </a:lnTo>
                  <a:lnTo>
                    <a:pt x="43" y="345"/>
                  </a:lnTo>
                  <a:lnTo>
                    <a:pt x="45" y="351"/>
                  </a:lnTo>
                  <a:lnTo>
                    <a:pt x="50" y="357"/>
                  </a:lnTo>
                  <a:lnTo>
                    <a:pt x="53" y="362"/>
                  </a:lnTo>
                  <a:lnTo>
                    <a:pt x="55" y="368"/>
                  </a:lnTo>
                  <a:lnTo>
                    <a:pt x="57" y="374"/>
                  </a:lnTo>
                  <a:lnTo>
                    <a:pt x="58" y="380"/>
                  </a:lnTo>
                  <a:lnTo>
                    <a:pt x="58" y="385"/>
                  </a:lnTo>
                  <a:lnTo>
                    <a:pt x="57" y="393"/>
                  </a:lnTo>
                  <a:lnTo>
                    <a:pt x="54" y="393"/>
                  </a:lnTo>
                  <a:lnTo>
                    <a:pt x="53" y="391"/>
                  </a:lnTo>
                  <a:lnTo>
                    <a:pt x="51" y="390"/>
                  </a:lnTo>
                  <a:lnTo>
                    <a:pt x="50" y="388"/>
                  </a:lnTo>
                  <a:lnTo>
                    <a:pt x="50" y="385"/>
                  </a:lnTo>
                  <a:lnTo>
                    <a:pt x="50" y="384"/>
                  </a:lnTo>
                  <a:lnTo>
                    <a:pt x="50" y="381"/>
                  </a:lnTo>
                  <a:lnTo>
                    <a:pt x="50" y="378"/>
                  </a:lnTo>
                  <a:lnTo>
                    <a:pt x="48" y="377"/>
                  </a:lnTo>
                  <a:lnTo>
                    <a:pt x="47" y="375"/>
                  </a:lnTo>
                  <a:lnTo>
                    <a:pt x="47" y="388"/>
                  </a:lnTo>
                  <a:lnTo>
                    <a:pt x="50" y="400"/>
                  </a:lnTo>
                  <a:lnTo>
                    <a:pt x="55" y="411"/>
                  </a:lnTo>
                  <a:lnTo>
                    <a:pt x="63" y="421"/>
                  </a:lnTo>
                  <a:lnTo>
                    <a:pt x="70" y="433"/>
                  </a:lnTo>
                  <a:lnTo>
                    <a:pt x="78" y="441"/>
                  </a:lnTo>
                  <a:lnTo>
                    <a:pt x="86" y="451"/>
                  </a:lnTo>
                  <a:lnTo>
                    <a:pt x="94" y="461"/>
                  </a:lnTo>
                  <a:lnTo>
                    <a:pt x="100" y="471"/>
                  </a:lnTo>
                  <a:lnTo>
                    <a:pt x="106" y="481"/>
                  </a:lnTo>
                  <a:lnTo>
                    <a:pt x="107" y="489"/>
                  </a:lnTo>
                  <a:lnTo>
                    <a:pt x="107" y="497"/>
                  </a:lnTo>
                  <a:lnTo>
                    <a:pt x="108" y="506"/>
                  </a:lnTo>
                  <a:lnTo>
                    <a:pt x="110" y="516"/>
                  </a:lnTo>
                  <a:lnTo>
                    <a:pt x="110" y="526"/>
                  </a:lnTo>
                  <a:lnTo>
                    <a:pt x="111" y="536"/>
                  </a:lnTo>
                  <a:lnTo>
                    <a:pt x="113" y="547"/>
                  </a:lnTo>
                  <a:lnTo>
                    <a:pt x="114" y="557"/>
                  </a:lnTo>
                  <a:lnTo>
                    <a:pt x="114" y="569"/>
                  </a:lnTo>
                  <a:lnTo>
                    <a:pt x="116" y="579"/>
                  </a:lnTo>
                  <a:close/>
                  <a:moveTo>
                    <a:pt x="140" y="550"/>
                  </a:moveTo>
                  <a:lnTo>
                    <a:pt x="147" y="550"/>
                  </a:lnTo>
                  <a:lnTo>
                    <a:pt x="146" y="552"/>
                  </a:lnTo>
                  <a:lnTo>
                    <a:pt x="144" y="552"/>
                  </a:lnTo>
                  <a:lnTo>
                    <a:pt x="143" y="552"/>
                  </a:lnTo>
                  <a:lnTo>
                    <a:pt x="143" y="550"/>
                  </a:lnTo>
                  <a:lnTo>
                    <a:pt x="141" y="550"/>
                  </a:lnTo>
                  <a:lnTo>
                    <a:pt x="140" y="550"/>
                  </a:lnTo>
                  <a:lnTo>
                    <a:pt x="139" y="550"/>
                  </a:lnTo>
                  <a:lnTo>
                    <a:pt x="139" y="549"/>
                  </a:lnTo>
                  <a:lnTo>
                    <a:pt x="137" y="549"/>
                  </a:lnTo>
                  <a:lnTo>
                    <a:pt x="136" y="547"/>
                  </a:lnTo>
                  <a:lnTo>
                    <a:pt x="134" y="546"/>
                  </a:lnTo>
                  <a:lnTo>
                    <a:pt x="134" y="544"/>
                  </a:lnTo>
                  <a:lnTo>
                    <a:pt x="133" y="543"/>
                  </a:lnTo>
                  <a:lnTo>
                    <a:pt x="131" y="542"/>
                  </a:lnTo>
                  <a:lnTo>
                    <a:pt x="131" y="540"/>
                  </a:lnTo>
                  <a:lnTo>
                    <a:pt x="131" y="539"/>
                  </a:lnTo>
                  <a:lnTo>
                    <a:pt x="130" y="537"/>
                  </a:lnTo>
                  <a:lnTo>
                    <a:pt x="130" y="536"/>
                  </a:lnTo>
                  <a:lnTo>
                    <a:pt x="130" y="534"/>
                  </a:lnTo>
                  <a:lnTo>
                    <a:pt x="130" y="533"/>
                  </a:lnTo>
                  <a:lnTo>
                    <a:pt x="131" y="534"/>
                  </a:lnTo>
                  <a:lnTo>
                    <a:pt x="133" y="536"/>
                  </a:lnTo>
                  <a:lnTo>
                    <a:pt x="133" y="537"/>
                  </a:lnTo>
                  <a:lnTo>
                    <a:pt x="133" y="539"/>
                  </a:lnTo>
                  <a:lnTo>
                    <a:pt x="133" y="540"/>
                  </a:lnTo>
                  <a:lnTo>
                    <a:pt x="133" y="542"/>
                  </a:lnTo>
                  <a:lnTo>
                    <a:pt x="134" y="543"/>
                  </a:lnTo>
                  <a:lnTo>
                    <a:pt x="134" y="544"/>
                  </a:lnTo>
                  <a:lnTo>
                    <a:pt x="134" y="546"/>
                  </a:lnTo>
                  <a:lnTo>
                    <a:pt x="136" y="546"/>
                  </a:lnTo>
                  <a:lnTo>
                    <a:pt x="136" y="547"/>
                  </a:lnTo>
                  <a:lnTo>
                    <a:pt x="137" y="547"/>
                  </a:lnTo>
                  <a:lnTo>
                    <a:pt x="139" y="549"/>
                  </a:lnTo>
                  <a:lnTo>
                    <a:pt x="140" y="550"/>
                  </a:lnTo>
                  <a:close/>
                  <a:moveTo>
                    <a:pt x="332" y="351"/>
                  </a:moveTo>
                  <a:lnTo>
                    <a:pt x="333" y="360"/>
                  </a:lnTo>
                  <a:lnTo>
                    <a:pt x="333" y="367"/>
                  </a:lnTo>
                  <a:lnTo>
                    <a:pt x="333" y="375"/>
                  </a:lnTo>
                  <a:lnTo>
                    <a:pt x="330" y="383"/>
                  </a:lnTo>
                  <a:lnTo>
                    <a:pt x="329" y="390"/>
                  </a:lnTo>
                  <a:lnTo>
                    <a:pt x="326" y="397"/>
                  </a:lnTo>
                  <a:lnTo>
                    <a:pt x="322" y="403"/>
                  </a:lnTo>
                  <a:lnTo>
                    <a:pt x="319" y="410"/>
                  </a:lnTo>
                  <a:lnTo>
                    <a:pt x="316" y="414"/>
                  </a:lnTo>
                  <a:lnTo>
                    <a:pt x="315" y="420"/>
                  </a:lnTo>
                  <a:lnTo>
                    <a:pt x="315" y="410"/>
                  </a:lnTo>
                  <a:lnTo>
                    <a:pt x="315" y="401"/>
                  </a:lnTo>
                  <a:lnTo>
                    <a:pt x="315" y="394"/>
                  </a:lnTo>
                  <a:lnTo>
                    <a:pt x="318" y="387"/>
                  </a:lnTo>
                  <a:lnTo>
                    <a:pt x="319" y="381"/>
                  </a:lnTo>
                  <a:lnTo>
                    <a:pt x="322" y="374"/>
                  </a:lnTo>
                  <a:lnTo>
                    <a:pt x="323" y="368"/>
                  </a:lnTo>
                  <a:lnTo>
                    <a:pt x="326" y="362"/>
                  </a:lnTo>
                  <a:lnTo>
                    <a:pt x="329" y="357"/>
                  </a:lnTo>
                  <a:lnTo>
                    <a:pt x="332" y="351"/>
                  </a:lnTo>
                  <a:close/>
                  <a:moveTo>
                    <a:pt x="126" y="516"/>
                  </a:moveTo>
                  <a:lnTo>
                    <a:pt x="108" y="496"/>
                  </a:lnTo>
                  <a:lnTo>
                    <a:pt x="111" y="493"/>
                  </a:lnTo>
                  <a:lnTo>
                    <a:pt x="129" y="514"/>
                  </a:lnTo>
                  <a:lnTo>
                    <a:pt x="126" y="516"/>
                  </a:lnTo>
                  <a:close/>
                  <a:moveTo>
                    <a:pt x="206" y="486"/>
                  </a:moveTo>
                  <a:lnTo>
                    <a:pt x="164" y="481"/>
                  </a:lnTo>
                  <a:lnTo>
                    <a:pt x="167" y="479"/>
                  </a:lnTo>
                  <a:lnTo>
                    <a:pt x="154" y="468"/>
                  </a:lnTo>
                  <a:lnTo>
                    <a:pt x="160" y="470"/>
                  </a:lnTo>
                  <a:lnTo>
                    <a:pt x="166" y="470"/>
                  </a:lnTo>
                  <a:lnTo>
                    <a:pt x="173" y="471"/>
                  </a:lnTo>
                  <a:lnTo>
                    <a:pt x="180" y="471"/>
                  </a:lnTo>
                  <a:lnTo>
                    <a:pt x="189" y="473"/>
                  </a:lnTo>
                  <a:lnTo>
                    <a:pt x="196" y="471"/>
                  </a:lnTo>
                  <a:lnTo>
                    <a:pt x="203" y="471"/>
                  </a:lnTo>
                  <a:lnTo>
                    <a:pt x="210" y="468"/>
                  </a:lnTo>
                  <a:lnTo>
                    <a:pt x="217" y="466"/>
                  </a:lnTo>
                  <a:lnTo>
                    <a:pt x="223" y="461"/>
                  </a:lnTo>
                  <a:lnTo>
                    <a:pt x="222" y="464"/>
                  </a:lnTo>
                  <a:lnTo>
                    <a:pt x="220" y="467"/>
                  </a:lnTo>
                  <a:lnTo>
                    <a:pt x="219" y="468"/>
                  </a:lnTo>
                  <a:lnTo>
                    <a:pt x="219" y="471"/>
                  </a:lnTo>
                  <a:lnTo>
                    <a:pt x="219" y="474"/>
                  </a:lnTo>
                  <a:lnTo>
                    <a:pt x="219" y="477"/>
                  </a:lnTo>
                  <a:lnTo>
                    <a:pt x="217" y="480"/>
                  </a:lnTo>
                  <a:lnTo>
                    <a:pt x="214" y="481"/>
                  </a:lnTo>
                  <a:lnTo>
                    <a:pt x="212" y="484"/>
                  </a:lnTo>
                  <a:lnTo>
                    <a:pt x="206" y="486"/>
                  </a:lnTo>
                  <a:close/>
                  <a:moveTo>
                    <a:pt x="219" y="454"/>
                  </a:moveTo>
                  <a:lnTo>
                    <a:pt x="194" y="461"/>
                  </a:lnTo>
                  <a:lnTo>
                    <a:pt x="229" y="437"/>
                  </a:lnTo>
                  <a:lnTo>
                    <a:pt x="219" y="454"/>
                  </a:lnTo>
                  <a:close/>
                  <a:moveTo>
                    <a:pt x="177" y="262"/>
                  </a:moveTo>
                  <a:lnTo>
                    <a:pt x="189" y="255"/>
                  </a:lnTo>
                  <a:lnTo>
                    <a:pt x="184" y="252"/>
                  </a:lnTo>
                  <a:lnTo>
                    <a:pt x="186" y="249"/>
                  </a:lnTo>
                  <a:lnTo>
                    <a:pt x="187" y="249"/>
                  </a:lnTo>
                  <a:lnTo>
                    <a:pt x="190" y="248"/>
                  </a:lnTo>
                  <a:lnTo>
                    <a:pt x="193" y="249"/>
                  </a:lnTo>
                  <a:lnTo>
                    <a:pt x="194" y="249"/>
                  </a:lnTo>
                  <a:lnTo>
                    <a:pt x="196" y="249"/>
                  </a:lnTo>
                  <a:lnTo>
                    <a:pt x="197" y="249"/>
                  </a:lnTo>
                  <a:lnTo>
                    <a:pt x="197" y="248"/>
                  </a:lnTo>
                  <a:lnTo>
                    <a:pt x="197" y="245"/>
                  </a:lnTo>
                  <a:lnTo>
                    <a:pt x="194" y="241"/>
                  </a:lnTo>
                  <a:lnTo>
                    <a:pt x="189" y="241"/>
                  </a:lnTo>
                  <a:lnTo>
                    <a:pt x="197" y="234"/>
                  </a:lnTo>
                  <a:lnTo>
                    <a:pt x="206" y="228"/>
                  </a:lnTo>
                  <a:lnTo>
                    <a:pt x="217" y="221"/>
                  </a:lnTo>
                  <a:lnTo>
                    <a:pt x="227" y="216"/>
                  </a:lnTo>
                  <a:lnTo>
                    <a:pt x="239" y="212"/>
                  </a:lnTo>
                  <a:lnTo>
                    <a:pt x="252" y="209"/>
                  </a:lnTo>
                  <a:lnTo>
                    <a:pt x="263" y="208"/>
                  </a:lnTo>
                  <a:lnTo>
                    <a:pt x="275" y="209"/>
                  </a:lnTo>
                  <a:lnTo>
                    <a:pt x="286" y="212"/>
                  </a:lnTo>
                  <a:lnTo>
                    <a:pt x="298" y="218"/>
                  </a:lnTo>
                  <a:lnTo>
                    <a:pt x="289" y="221"/>
                  </a:lnTo>
                  <a:lnTo>
                    <a:pt x="282" y="223"/>
                  </a:lnTo>
                  <a:lnTo>
                    <a:pt x="273" y="223"/>
                  </a:lnTo>
                  <a:lnTo>
                    <a:pt x="266" y="223"/>
                  </a:lnTo>
                  <a:lnTo>
                    <a:pt x="257" y="223"/>
                  </a:lnTo>
                  <a:lnTo>
                    <a:pt x="249" y="223"/>
                  </a:lnTo>
                  <a:lnTo>
                    <a:pt x="242" y="225"/>
                  </a:lnTo>
                  <a:lnTo>
                    <a:pt x="233" y="226"/>
                  </a:lnTo>
                  <a:lnTo>
                    <a:pt x="226" y="229"/>
                  </a:lnTo>
                  <a:lnTo>
                    <a:pt x="219" y="235"/>
                  </a:lnTo>
                  <a:lnTo>
                    <a:pt x="226" y="234"/>
                  </a:lnTo>
                  <a:lnTo>
                    <a:pt x="233" y="234"/>
                  </a:lnTo>
                  <a:lnTo>
                    <a:pt x="240" y="234"/>
                  </a:lnTo>
                  <a:lnTo>
                    <a:pt x="247" y="235"/>
                  </a:lnTo>
                  <a:lnTo>
                    <a:pt x="255" y="235"/>
                  </a:lnTo>
                  <a:lnTo>
                    <a:pt x="263" y="236"/>
                  </a:lnTo>
                  <a:lnTo>
                    <a:pt x="270" y="238"/>
                  </a:lnTo>
                  <a:lnTo>
                    <a:pt x="277" y="241"/>
                  </a:lnTo>
                  <a:lnTo>
                    <a:pt x="285" y="242"/>
                  </a:lnTo>
                  <a:lnTo>
                    <a:pt x="292" y="245"/>
                  </a:lnTo>
                  <a:lnTo>
                    <a:pt x="287" y="246"/>
                  </a:lnTo>
                  <a:lnTo>
                    <a:pt x="283" y="251"/>
                  </a:lnTo>
                  <a:lnTo>
                    <a:pt x="279" y="254"/>
                  </a:lnTo>
                  <a:lnTo>
                    <a:pt x="275" y="258"/>
                  </a:lnTo>
                  <a:lnTo>
                    <a:pt x="270" y="261"/>
                  </a:lnTo>
                  <a:lnTo>
                    <a:pt x="265" y="264"/>
                  </a:lnTo>
                  <a:lnTo>
                    <a:pt x="260" y="265"/>
                  </a:lnTo>
                  <a:lnTo>
                    <a:pt x="255" y="266"/>
                  </a:lnTo>
                  <a:lnTo>
                    <a:pt x="249" y="265"/>
                  </a:lnTo>
                  <a:lnTo>
                    <a:pt x="243" y="262"/>
                  </a:lnTo>
                  <a:lnTo>
                    <a:pt x="236" y="248"/>
                  </a:lnTo>
                  <a:lnTo>
                    <a:pt x="234" y="249"/>
                  </a:lnTo>
                  <a:lnTo>
                    <a:pt x="232" y="249"/>
                  </a:lnTo>
                  <a:lnTo>
                    <a:pt x="230" y="251"/>
                  </a:lnTo>
                  <a:lnTo>
                    <a:pt x="229" y="251"/>
                  </a:lnTo>
                  <a:lnTo>
                    <a:pt x="227" y="252"/>
                  </a:lnTo>
                  <a:lnTo>
                    <a:pt x="224" y="252"/>
                  </a:lnTo>
                  <a:lnTo>
                    <a:pt x="223" y="254"/>
                  </a:lnTo>
                  <a:lnTo>
                    <a:pt x="222" y="255"/>
                  </a:lnTo>
                  <a:lnTo>
                    <a:pt x="220" y="256"/>
                  </a:lnTo>
                  <a:lnTo>
                    <a:pt x="219" y="258"/>
                  </a:lnTo>
                  <a:lnTo>
                    <a:pt x="220" y="261"/>
                  </a:lnTo>
                  <a:lnTo>
                    <a:pt x="222" y="262"/>
                  </a:lnTo>
                  <a:lnTo>
                    <a:pt x="223" y="264"/>
                  </a:lnTo>
                  <a:lnTo>
                    <a:pt x="226" y="266"/>
                  </a:lnTo>
                  <a:lnTo>
                    <a:pt x="229" y="268"/>
                  </a:lnTo>
                  <a:lnTo>
                    <a:pt x="230" y="268"/>
                  </a:lnTo>
                  <a:lnTo>
                    <a:pt x="234" y="269"/>
                  </a:lnTo>
                  <a:lnTo>
                    <a:pt x="237" y="269"/>
                  </a:lnTo>
                  <a:lnTo>
                    <a:pt x="240" y="269"/>
                  </a:lnTo>
                  <a:lnTo>
                    <a:pt x="243" y="269"/>
                  </a:lnTo>
                  <a:lnTo>
                    <a:pt x="242" y="272"/>
                  </a:lnTo>
                  <a:lnTo>
                    <a:pt x="237" y="274"/>
                  </a:lnTo>
                  <a:lnTo>
                    <a:pt x="232" y="275"/>
                  </a:lnTo>
                  <a:lnTo>
                    <a:pt x="226" y="276"/>
                  </a:lnTo>
                  <a:lnTo>
                    <a:pt x="220" y="278"/>
                  </a:lnTo>
                  <a:lnTo>
                    <a:pt x="214" y="279"/>
                  </a:lnTo>
                  <a:lnTo>
                    <a:pt x="212" y="282"/>
                  </a:lnTo>
                  <a:lnTo>
                    <a:pt x="210" y="287"/>
                  </a:lnTo>
                  <a:lnTo>
                    <a:pt x="214" y="292"/>
                  </a:lnTo>
                  <a:lnTo>
                    <a:pt x="223" y="299"/>
                  </a:lnTo>
                  <a:lnTo>
                    <a:pt x="220" y="299"/>
                  </a:lnTo>
                  <a:lnTo>
                    <a:pt x="217" y="299"/>
                  </a:lnTo>
                  <a:lnTo>
                    <a:pt x="214" y="301"/>
                  </a:lnTo>
                  <a:lnTo>
                    <a:pt x="213" y="302"/>
                  </a:lnTo>
                  <a:lnTo>
                    <a:pt x="212" y="304"/>
                  </a:lnTo>
                  <a:lnTo>
                    <a:pt x="210" y="307"/>
                  </a:lnTo>
                  <a:lnTo>
                    <a:pt x="209" y="309"/>
                  </a:lnTo>
                  <a:lnTo>
                    <a:pt x="209" y="311"/>
                  </a:lnTo>
                  <a:lnTo>
                    <a:pt x="209" y="314"/>
                  </a:lnTo>
                  <a:lnTo>
                    <a:pt x="209" y="317"/>
                  </a:lnTo>
                  <a:lnTo>
                    <a:pt x="210" y="318"/>
                  </a:lnTo>
                  <a:lnTo>
                    <a:pt x="210" y="319"/>
                  </a:lnTo>
                  <a:lnTo>
                    <a:pt x="212" y="319"/>
                  </a:lnTo>
                  <a:lnTo>
                    <a:pt x="212" y="321"/>
                  </a:lnTo>
                  <a:lnTo>
                    <a:pt x="209" y="324"/>
                  </a:lnTo>
                  <a:lnTo>
                    <a:pt x="209" y="322"/>
                  </a:lnTo>
                  <a:lnTo>
                    <a:pt x="209" y="321"/>
                  </a:lnTo>
                  <a:lnTo>
                    <a:pt x="209" y="319"/>
                  </a:lnTo>
                  <a:lnTo>
                    <a:pt x="209" y="318"/>
                  </a:lnTo>
                  <a:lnTo>
                    <a:pt x="209" y="317"/>
                  </a:lnTo>
                  <a:lnTo>
                    <a:pt x="207" y="317"/>
                  </a:lnTo>
                  <a:lnTo>
                    <a:pt x="206" y="317"/>
                  </a:lnTo>
                  <a:lnTo>
                    <a:pt x="204" y="318"/>
                  </a:lnTo>
                  <a:lnTo>
                    <a:pt x="203" y="319"/>
                  </a:lnTo>
                  <a:lnTo>
                    <a:pt x="202" y="321"/>
                  </a:lnTo>
                  <a:lnTo>
                    <a:pt x="202" y="322"/>
                  </a:lnTo>
                  <a:lnTo>
                    <a:pt x="202" y="325"/>
                  </a:lnTo>
                  <a:lnTo>
                    <a:pt x="202" y="327"/>
                  </a:lnTo>
                  <a:lnTo>
                    <a:pt x="202" y="328"/>
                  </a:lnTo>
                  <a:lnTo>
                    <a:pt x="202" y="330"/>
                  </a:lnTo>
                  <a:lnTo>
                    <a:pt x="202" y="332"/>
                  </a:lnTo>
                  <a:lnTo>
                    <a:pt x="202" y="334"/>
                  </a:lnTo>
                  <a:lnTo>
                    <a:pt x="203" y="337"/>
                  </a:lnTo>
                  <a:lnTo>
                    <a:pt x="204" y="337"/>
                  </a:lnTo>
                  <a:lnTo>
                    <a:pt x="206" y="338"/>
                  </a:lnTo>
                  <a:lnTo>
                    <a:pt x="209" y="337"/>
                  </a:lnTo>
                  <a:lnTo>
                    <a:pt x="210" y="337"/>
                  </a:lnTo>
                  <a:lnTo>
                    <a:pt x="212" y="335"/>
                  </a:lnTo>
                  <a:lnTo>
                    <a:pt x="213" y="334"/>
                  </a:lnTo>
                  <a:lnTo>
                    <a:pt x="213" y="332"/>
                  </a:lnTo>
                  <a:lnTo>
                    <a:pt x="214" y="331"/>
                  </a:lnTo>
                  <a:lnTo>
                    <a:pt x="216" y="331"/>
                  </a:lnTo>
                  <a:lnTo>
                    <a:pt x="220" y="337"/>
                  </a:lnTo>
                  <a:lnTo>
                    <a:pt x="224" y="342"/>
                  </a:lnTo>
                  <a:lnTo>
                    <a:pt x="227" y="348"/>
                  </a:lnTo>
                  <a:lnTo>
                    <a:pt x="230" y="352"/>
                  </a:lnTo>
                  <a:lnTo>
                    <a:pt x="233" y="358"/>
                  </a:lnTo>
                  <a:lnTo>
                    <a:pt x="234" y="362"/>
                  </a:lnTo>
                  <a:lnTo>
                    <a:pt x="237" y="367"/>
                  </a:lnTo>
                  <a:lnTo>
                    <a:pt x="240" y="372"/>
                  </a:lnTo>
                  <a:lnTo>
                    <a:pt x="243" y="378"/>
                  </a:lnTo>
                  <a:lnTo>
                    <a:pt x="246" y="385"/>
                  </a:lnTo>
                  <a:lnTo>
                    <a:pt x="243" y="388"/>
                  </a:lnTo>
                  <a:lnTo>
                    <a:pt x="242" y="391"/>
                  </a:lnTo>
                  <a:lnTo>
                    <a:pt x="240" y="394"/>
                  </a:lnTo>
                  <a:lnTo>
                    <a:pt x="239" y="397"/>
                  </a:lnTo>
                  <a:lnTo>
                    <a:pt x="236" y="400"/>
                  </a:lnTo>
                  <a:lnTo>
                    <a:pt x="234" y="403"/>
                  </a:lnTo>
                  <a:lnTo>
                    <a:pt x="232" y="405"/>
                  </a:lnTo>
                  <a:lnTo>
                    <a:pt x="230" y="407"/>
                  </a:lnTo>
                  <a:lnTo>
                    <a:pt x="226" y="407"/>
                  </a:lnTo>
                  <a:lnTo>
                    <a:pt x="223" y="407"/>
                  </a:lnTo>
                  <a:lnTo>
                    <a:pt x="189" y="395"/>
                  </a:lnTo>
                  <a:lnTo>
                    <a:pt x="190" y="394"/>
                  </a:lnTo>
                  <a:lnTo>
                    <a:pt x="190" y="393"/>
                  </a:lnTo>
                  <a:lnTo>
                    <a:pt x="192" y="393"/>
                  </a:lnTo>
                  <a:lnTo>
                    <a:pt x="193" y="391"/>
                  </a:lnTo>
                  <a:lnTo>
                    <a:pt x="194" y="391"/>
                  </a:lnTo>
                  <a:lnTo>
                    <a:pt x="196" y="390"/>
                  </a:lnTo>
                  <a:lnTo>
                    <a:pt x="197" y="390"/>
                  </a:lnTo>
                  <a:lnTo>
                    <a:pt x="199" y="388"/>
                  </a:lnTo>
                  <a:lnTo>
                    <a:pt x="200" y="387"/>
                  </a:lnTo>
                  <a:lnTo>
                    <a:pt x="202" y="385"/>
                  </a:lnTo>
                  <a:lnTo>
                    <a:pt x="184" y="385"/>
                  </a:lnTo>
                  <a:lnTo>
                    <a:pt x="189" y="383"/>
                  </a:lnTo>
                  <a:lnTo>
                    <a:pt x="193" y="381"/>
                  </a:lnTo>
                  <a:lnTo>
                    <a:pt x="197" y="380"/>
                  </a:lnTo>
                  <a:lnTo>
                    <a:pt x="202" y="377"/>
                  </a:lnTo>
                  <a:lnTo>
                    <a:pt x="204" y="375"/>
                  </a:lnTo>
                  <a:lnTo>
                    <a:pt x="209" y="374"/>
                  </a:lnTo>
                  <a:lnTo>
                    <a:pt x="213" y="371"/>
                  </a:lnTo>
                  <a:lnTo>
                    <a:pt x="216" y="370"/>
                  </a:lnTo>
                  <a:lnTo>
                    <a:pt x="220" y="367"/>
                  </a:lnTo>
                  <a:lnTo>
                    <a:pt x="226" y="365"/>
                  </a:lnTo>
                  <a:lnTo>
                    <a:pt x="224" y="361"/>
                  </a:lnTo>
                  <a:lnTo>
                    <a:pt x="223" y="358"/>
                  </a:lnTo>
                  <a:lnTo>
                    <a:pt x="223" y="355"/>
                  </a:lnTo>
                  <a:lnTo>
                    <a:pt x="222" y="352"/>
                  </a:lnTo>
                  <a:lnTo>
                    <a:pt x="220" y="350"/>
                  </a:lnTo>
                  <a:lnTo>
                    <a:pt x="219" y="348"/>
                  </a:lnTo>
                  <a:lnTo>
                    <a:pt x="216" y="345"/>
                  </a:lnTo>
                  <a:lnTo>
                    <a:pt x="214" y="342"/>
                  </a:lnTo>
                  <a:lnTo>
                    <a:pt x="213" y="341"/>
                  </a:lnTo>
                  <a:lnTo>
                    <a:pt x="212" y="338"/>
                  </a:lnTo>
                  <a:lnTo>
                    <a:pt x="202" y="358"/>
                  </a:lnTo>
                  <a:lnTo>
                    <a:pt x="212" y="365"/>
                  </a:lnTo>
                  <a:lnTo>
                    <a:pt x="209" y="364"/>
                  </a:lnTo>
                  <a:lnTo>
                    <a:pt x="206" y="364"/>
                  </a:lnTo>
                  <a:lnTo>
                    <a:pt x="204" y="364"/>
                  </a:lnTo>
                  <a:lnTo>
                    <a:pt x="202" y="364"/>
                  </a:lnTo>
                  <a:lnTo>
                    <a:pt x="199" y="364"/>
                  </a:lnTo>
                  <a:lnTo>
                    <a:pt x="196" y="364"/>
                  </a:lnTo>
                  <a:lnTo>
                    <a:pt x="194" y="364"/>
                  </a:lnTo>
                  <a:lnTo>
                    <a:pt x="194" y="365"/>
                  </a:lnTo>
                  <a:lnTo>
                    <a:pt x="193" y="367"/>
                  </a:lnTo>
                  <a:lnTo>
                    <a:pt x="194" y="368"/>
                  </a:lnTo>
                  <a:lnTo>
                    <a:pt x="186" y="362"/>
                  </a:lnTo>
                  <a:lnTo>
                    <a:pt x="182" y="357"/>
                  </a:lnTo>
                  <a:lnTo>
                    <a:pt x="177" y="348"/>
                  </a:lnTo>
                  <a:lnTo>
                    <a:pt x="176" y="340"/>
                  </a:lnTo>
                  <a:lnTo>
                    <a:pt x="176" y="331"/>
                  </a:lnTo>
                  <a:lnTo>
                    <a:pt x="177" y="321"/>
                  </a:lnTo>
                  <a:lnTo>
                    <a:pt x="177" y="311"/>
                  </a:lnTo>
                  <a:lnTo>
                    <a:pt x="179" y="302"/>
                  </a:lnTo>
                  <a:lnTo>
                    <a:pt x="179" y="294"/>
                  </a:lnTo>
                  <a:lnTo>
                    <a:pt x="177" y="287"/>
                  </a:lnTo>
                  <a:lnTo>
                    <a:pt x="174" y="287"/>
                  </a:lnTo>
                  <a:lnTo>
                    <a:pt x="173" y="284"/>
                  </a:lnTo>
                  <a:lnTo>
                    <a:pt x="174" y="281"/>
                  </a:lnTo>
                  <a:lnTo>
                    <a:pt x="176" y="278"/>
                  </a:lnTo>
                  <a:lnTo>
                    <a:pt x="177" y="276"/>
                  </a:lnTo>
                  <a:lnTo>
                    <a:pt x="179" y="274"/>
                  </a:lnTo>
                  <a:lnTo>
                    <a:pt x="180" y="271"/>
                  </a:lnTo>
                  <a:lnTo>
                    <a:pt x="180" y="269"/>
                  </a:lnTo>
                  <a:lnTo>
                    <a:pt x="180" y="266"/>
                  </a:lnTo>
                  <a:lnTo>
                    <a:pt x="180" y="265"/>
                  </a:lnTo>
                  <a:lnTo>
                    <a:pt x="177" y="262"/>
                  </a:lnTo>
                  <a:close/>
                  <a:moveTo>
                    <a:pt x="177" y="403"/>
                  </a:moveTo>
                  <a:lnTo>
                    <a:pt x="177" y="403"/>
                  </a:lnTo>
                  <a:lnTo>
                    <a:pt x="177" y="404"/>
                  </a:lnTo>
                  <a:lnTo>
                    <a:pt x="177" y="405"/>
                  </a:lnTo>
                  <a:lnTo>
                    <a:pt x="177" y="407"/>
                  </a:lnTo>
                  <a:lnTo>
                    <a:pt x="176" y="407"/>
                  </a:lnTo>
                  <a:lnTo>
                    <a:pt x="176" y="408"/>
                  </a:lnTo>
                  <a:lnTo>
                    <a:pt x="174" y="410"/>
                  </a:lnTo>
                  <a:lnTo>
                    <a:pt x="167" y="410"/>
                  </a:lnTo>
                  <a:lnTo>
                    <a:pt x="167" y="408"/>
                  </a:lnTo>
                  <a:lnTo>
                    <a:pt x="167" y="407"/>
                  </a:lnTo>
                  <a:lnTo>
                    <a:pt x="167" y="405"/>
                  </a:lnTo>
                  <a:lnTo>
                    <a:pt x="169" y="404"/>
                  </a:lnTo>
                  <a:lnTo>
                    <a:pt x="170" y="404"/>
                  </a:lnTo>
                  <a:lnTo>
                    <a:pt x="171" y="403"/>
                  </a:lnTo>
                  <a:lnTo>
                    <a:pt x="173" y="403"/>
                  </a:lnTo>
                  <a:lnTo>
                    <a:pt x="174" y="403"/>
                  </a:lnTo>
                  <a:lnTo>
                    <a:pt x="176" y="403"/>
                  </a:lnTo>
                  <a:lnTo>
                    <a:pt x="177" y="403"/>
                  </a:lnTo>
                  <a:close/>
                  <a:moveTo>
                    <a:pt x="194" y="417"/>
                  </a:moveTo>
                  <a:lnTo>
                    <a:pt x="219" y="420"/>
                  </a:lnTo>
                  <a:lnTo>
                    <a:pt x="220" y="420"/>
                  </a:lnTo>
                  <a:lnTo>
                    <a:pt x="222" y="420"/>
                  </a:lnTo>
                  <a:lnTo>
                    <a:pt x="223" y="420"/>
                  </a:lnTo>
                  <a:lnTo>
                    <a:pt x="224" y="420"/>
                  </a:lnTo>
                  <a:lnTo>
                    <a:pt x="226" y="420"/>
                  </a:lnTo>
                  <a:lnTo>
                    <a:pt x="224" y="420"/>
                  </a:lnTo>
                  <a:lnTo>
                    <a:pt x="223" y="420"/>
                  </a:lnTo>
                  <a:lnTo>
                    <a:pt x="220" y="420"/>
                  </a:lnTo>
                  <a:lnTo>
                    <a:pt x="219" y="420"/>
                  </a:lnTo>
                  <a:lnTo>
                    <a:pt x="217" y="420"/>
                  </a:lnTo>
                  <a:lnTo>
                    <a:pt x="216" y="421"/>
                  </a:lnTo>
                  <a:lnTo>
                    <a:pt x="214" y="421"/>
                  </a:lnTo>
                  <a:lnTo>
                    <a:pt x="213" y="421"/>
                  </a:lnTo>
                  <a:lnTo>
                    <a:pt x="212" y="423"/>
                  </a:lnTo>
                  <a:lnTo>
                    <a:pt x="212" y="424"/>
                  </a:lnTo>
                  <a:lnTo>
                    <a:pt x="216" y="427"/>
                  </a:lnTo>
                  <a:lnTo>
                    <a:pt x="220" y="427"/>
                  </a:lnTo>
                  <a:lnTo>
                    <a:pt x="224" y="427"/>
                  </a:lnTo>
                  <a:lnTo>
                    <a:pt x="229" y="427"/>
                  </a:lnTo>
                  <a:lnTo>
                    <a:pt x="233" y="426"/>
                  </a:lnTo>
                  <a:lnTo>
                    <a:pt x="237" y="424"/>
                  </a:lnTo>
                  <a:lnTo>
                    <a:pt x="242" y="423"/>
                  </a:lnTo>
                  <a:lnTo>
                    <a:pt x="246" y="423"/>
                  </a:lnTo>
                  <a:lnTo>
                    <a:pt x="249" y="423"/>
                  </a:lnTo>
                  <a:lnTo>
                    <a:pt x="253" y="424"/>
                  </a:lnTo>
                  <a:lnTo>
                    <a:pt x="239" y="430"/>
                  </a:lnTo>
                  <a:lnTo>
                    <a:pt x="224" y="434"/>
                  </a:lnTo>
                  <a:lnTo>
                    <a:pt x="210" y="437"/>
                  </a:lnTo>
                  <a:lnTo>
                    <a:pt x="194" y="438"/>
                  </a:lnTo>
                  <a:lnTo>
                    <a:pt x="180" y="438"/>
                  </a:lnTo>
                  <a:lnTo>
                    <a:pt x="166" y="438"/>
                  </a:lnTo>
                  <a:lnTo>
                    <a:pt x="151" y="437"/>
                  </a:lnTo>
                  <a:lnTo>
                    <a:pt x="137" y="434"/>
                  </a:lnTo>
                  <a:lnTo>
                    <a:pt x="123" y="430"/>
                  </a:lnTo>
                  <a:lnTo>
                    <a:pt x="108" y="424"/>
                  </a:lnTo>
                  <a:lnTo>
                    <a:pt x="117" y="424"/>
                  </a:lnTo>
                  <a:lnTo>
                    <a:pt x="126" y="424"/>
                  </a:lnTo>
                  <a:lnTo>
                    <a:pt x="133" y="424"/>
                  </a:lnTo>
                  <a:lnTo>
                    <a:pt x="141" y="423"/>
                  </a:lnTo>
                  <a:lnTo>
                    <a:pt x="151" y="423"/>
                  </a:lnTo>
                  <a:lnTo>
                    <a:pt x="160" y="421"/>
                  </a:lnTo>
                  <a:lnTo>
                    <a:pt x="169" y="420"/>
                  </a:lnTo>
                  <a:lnTo>
                    <a:pt x="177" y="418"/>
                  </a:lnTo>
                  <a:lnTo>
                    <a:pt x="186" y="418"/>
                  </a:lnTo>
                  <a:lnTo>
                    <a:pt x="194" y="417"/>
                  </a:lnTo>
                  <a:close/>
                  <a:moveTo>
                    <a:pt x="154" y="383"/>
                  </a:moveTo>
                  <a:lnTo>
                    <a:pt x="154" y="385"/>
                  </a:lnTo>
                  <a:lnTo>
                    <a:pt x="130" y="378"/>
                  </a:lnTo>
                  <a:lnTo>
                    <a:pt x="130" y="375"/>
                  </a:lnTo>
                  <a:lnTo>
                    <a:pt x="154" y="383"/>
                  </a:lnTo>
                  <a:close/>
                  <a:moveTo>
                    <a:pt x="27" y="321"/>
                  </a:moveTo>
                  <a:lnTo>
                    <a:pt x="23" y="307"/>
                  </a:lnTo>
                  <a:lnTo>
                    <a:pt x="24" y="308"/>
                  </a:lnTo>
                  <a:lnTo>
                    <a:pt x="25" y="309"/>
                  </a:lnTo>
                  <a:lnTo>
                    <a:pt x="27" y="309"/>
                  </a:lnTo>
                  <a:lnTo>
                    <a:pt x="28" y="311"/>
                  </a:lnTo>
                  <a:lnTo>
                    <a:pt x="28" y="312"/>
                  </a:lnTo>
                  <a:lnTo>
                    <a:pt x="30" y="312"/>
                  </a:lnTo>
                  <a:lnTo>
                    <a:pt x="30" y="314"/>
                  </a:lnTo>
                  <a:lnTo>
                    <a:pt x="30" y="315"/>
                  </a:lnTo>
                  <a:lnTo>
                    <a:pt x="30" y="317"/>
                  </a:lnTo>
                  <a:lnTo>
                    <a:pt x="27" y="321"/>
                  </a:lnTo>
                  <a:close/>
                  <a:moveTo>
                    <a:pt x="51" y="262"/>
                  </a:moveTo>
                  <a:lnTo>
                    <a:pt x="50" y="259"/>
                  </a:lnTo>
                  <a:lnTo>
                    <a:pt x="50" y="256"/>
                  </a:lnTo>
                  <a:lnTo>
                    <a:pt x="51" y="255"/>
                  </a:lnTo>
                  <a:lnTo>
                    <a:pt x="53" y="252"/>
                  </a:lnTo>
                  <a:lnTo>
                    <a:pt x="54" y="251"/>
                  </a:lnTo>
                  <a:lnTo>
                    <a:pt x="57" y="249"/>
                  </a:lnTo>
                  <a:lnTo>
                    <a:pt x="61" y="248"/>
                  </a:lnTo>
                  <a:lnTo>
                    <a:pt x="64" y="246"/>
                  </a:lnTo>
                  <a:lnTo>
                    <a:pt x="67" y="245"/>
                  </a:lnTo>
                  <a:lnTo>
                    <a:pt x="71" y="245"/>
                  </a:lnTo>
                  <a:lnTo>
                    <a:pt x="73" y="245"/>
                  </a:lnTo>
                  <a:lnTo>
                    <a:pt x="74" y="245"/>
                  </a:lnTo>
                  <a:lnTo>
                    <a:pt x="76" y="245"/>
                  </a:lnTo>
                  <a:lnTo>
                    <a:pt x="77" y="245"/>
                  </a:lnTo>
                  <a:lnTo>
                    <a:pt x="78" y="245"/>
                  </a:lnTo>
                  <a:lnTo>
                    <a:pt x="80" y="245"/>
                  </a:lnTo>
                  <a:lnTo>
                    <a:pt x="81" y="245"/>
                  </a:lnTo>
                  <a:lnTo>
                    <a:pt x="83" y="244"/>
                  </a:lnTo>
                  <a:lnTo>
                    <a:pt x="84" y="242"/>
                  </a:lnTo>
                  <a:lnTo>
                    <a:pt x="86" y="241"/>
                  </a:lnTo>
                  <a:lnTo>
                    <a:pt x="80" y="238"/>
                  </a:lnTo>
                  <a:lnTo>
                    <a:pt x="74" y="236"/>
                  </a:lnTo>
                  <a:lnTo>
                    <a:pt x="70" y="235"/>
                  </a:lnTo>
                  <a:lnTo>
                    <a:pt x="64" y="234"/>
                  </a:lnTo>
                  <a:lnTo>
                    <a:pt x="58" y="232"/>
                  </a:lnTo>
                  <a:lnTo>
                    <a:pt x="53" y="231"/>
                  </a:lnTo>
                  <a:lnTo>
                    <a:pt x="47" y="231"/>
                  </a:lnTo>
                  <a:lnTo>
                    <a:pt x="41" y="232"/>
                  </a:lnTo>
                  <a:lnTo>
                    <a:pt x="35" y="232"/>
                  </a:lnTo>
                  <a:lnTo>
                    <a:pt x="30" y="235"/>
                  </a:lnTo>
                  <a:lnTo>
                    <a:pt x="37" y="218"/>
                  </a:lnTo>
                  <a:lnTo>
                    <a:pt x="48" y="219"/>
                  </a:lnTo>
                  <a:lnTo>
                    <a:pt x="60" y="222"/>
                  </a:lnTo>
                  <a:lnTo>
                    <a:pt x="71" y="223"/>
                  </a:lnTo>
                  <a:lnTo>
                    <a:pt x="84" y="225"/>
                  </a:lnTo>
                  <a:lnTo>
                    <a:pt x="96" y="228"/>
                  </a:lnTo>
                  <a:lnTo>
                    <a:pt x="107" y="232"/>
                  </a:lnTo>
                  <a:lnTo>
                    <a:pt x="117" y="235"/>
                  </a:lnTo>
                  <a:lnTo>
                    <a:pt x="124" y="241"/>
                  </a:lnTo>
                  <a:lnTo>
                    <a:pt x="130" y="246"/>
                  </a:lnTo>
                  <a:lnTo>
                    <a:pt x="133" y="255"/>
                  </a:lnTo>
                  <a:lnTo>
                    <a:pt x="131" y="251"/>
                  </a:lnTo>
                  <a:lnTo>
                    <a:pt x="130" y="248"/>
                  </a:lnTo>
                  <a:lnTo>
                    <a:pt x="127" y="245"/>
                  </a:lnTo>
                  <a:lnTo>
                    <a:pt x="124" y="244"/>
                  </a:lnTo>
                  <a:lnTo>
                    <a:pt x="121" y="242"/>
                  </a:lnTo>
                  <a:lnTo>
                    <a:pt x="117" y="242"/>
                  </a:lnTo>
                  <a:lnTo>
                    <a:pt x="114" y="241"/>
                  </a:lnTo>
                  <a:lnTo>
                    <a:pt x="110" y="241"/>
                  </a:lnTo>
                  <a:lnTo>
                    <a:pt x="106" y="241"/>
                  </a:lnTo>
                  <a:lnTo>
                    <a:pt x="103" y="241"/>
                  </a:lnTo>
                  <a:lnTo>
                    <a:pt x="98" y="245"/>
                  </a:lnTo>
                  <a:lnTo>
                    <a:pt x="101" y="246"/>
                  </a:lnTo>
                  <a:lnTo>
                    <a:pt x="104" y="246"/>
                  </a:lnTo>
                  <a:lnTo>
                    <a:pt x="107" y="248"/>
                  </a:lnTo>
                  <a:lnTo>
                    <a:pt x="110" y="249"/>
                  </a:lnTo>
                  <a:lnTo>
                    <a:pt x="113" y="251"/>
                  </a:lnTo>
                  <a:lnTo>
                    <a:pt x="114" y="252"/>
                  </a:lnTo>
                  <a:lnTo>
                    <a:pt x="117" y="255"/>
                  </a:lnTo>
                  <a:lnTo>
                    <a:pt x="118" y="256"/>
                  </a:lnTo>
                  <a:lnTo>
                    <a:pt x="120" y="259"/>
                  </a:lnTo>
                  <a:lnTo>
                    <a:pt x="123" y="262"/>
                  </a:lnTo>
                  <a:lnTo>
                    <a:pt x="116" y="269"/>
                  </a:lnTo>
                  <a:lnTo>
                    <a:pt x="117" y="271"/>
                  </a:lnTo>
                  <a:lnTo>
                    <a:pt x="118" y="272"/>
                  </a:lnTo>
                  <a:lnTo>
                    <a:pt x="120" y="272"/>
                  </a:lnTo>
                  <a:lnTo>
                    <a:pt x="121" y="272"/>
                  </a:lnTo>
                  <a:lnTo>
                    <a:pt x="123" y="272"/>
                  </a:lnTo>
                  <a:lnTo>
                    <a:pt x="124" y="272"/>
                  </a:lnTo>
                  <a:lnTo>
                    <a:pt x="126" y="272"/>
                  </a:lnTo>
                  <a:lnTo>
                    <a:pt x="124" y="276"/>
                  </a:lnTo>
                  <a:lnTo>
                    <a:pt x="123" y="279"/>
                  </a:lnTo>
                  <a:lnTo>
                    <a:pt x="120" y="282"/>
                  </a:lnTo>
                  <a:lnTo>
                    <a:pt x="117" y="284"/>
                  </a:lnTo>
                  <a:lnTo>
                    <a:pt x="113" y="285"/>
                  </a:lnTo>
                  <a:lnTo>
                    <a:pt x="110" y="285"/>
                  </a:lnTo>
                  <a:lnTo>
                    <a:pt x="106" y="287"/>
                  </a:lnTo>
                  <a:lnTo>
                    <a:pt x="103" y="287"/>
                  </a:lnTo>
                  <a:lnTo>
                    <a:pt x="98" y="288"/>
                  </a:lnTo>
                  <a:lnTo>
                    <a:pt x="96" y="289"/>
                  </a:lnTo>
                  <a:lnTo>
                    <a:pt x="98" y="279"/>
                  </a:lnTo>
                  <a:lnTo>
                    <a:pt x="94" y="278"/>
                  </a:lnTo>
                  <a:lnTo>
                    <a:pt x="88" y="276"/>
                  </a:lnTo>
                  <a:lnTo>
                    <a:pt x="83" y="276"/>
                  </a:lnTo>
                  <a:lnTo>
                    <a:pt x="78" y="275"/>
                  </a:lnTo>
                  <a:lnTo>
                    <a:pt x="73" y="275"/>
                  </a:lnTo>
                  <a:lnTo>
                    <a:pt x="68" y="274"/>
                  </a:lnTo>
                  <a:lnTo>
                    <a:pt x="63" y="272"/>
                  </a:lnTo>
                  <a:lnTo>
                    <a:pt x="58" y="269"/>
                  </a:lnTo>
                  <a:lnTo>
                    <a:pt x="54" y="266"/>
                  </a:lnTo>
                  <a:lnTo>
                    <a:pt x="51" y="262"/>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0" name="Freeform 16"/>
            <p:cNvSpPr>
              <a:spLocks/>
            </p:cNvSpPr>
            <p:nvPr/>
          </p:nvSpPr>
          <p:spPr bwMode="auto">
            <a:xfrm>
              <a:off x="2193" y="1369"/>
              <a:ext cx="1" cy="2"/>
            </a:xfrm>
            <a:custGeom>
              <a:avLst/>
              <a:gdLst>
                <a:gd name="T0" fmla="*/ 0 w 2"/>
                <a:gd name="T1" fmla="*/ 2 h 3"/>
                <a:gd name="T2" fmla="*/ 1 w 2"/>
                <a:gd name="T3" fmla="*/ 0 h 3"/>
                <a:gd name="T4" fmla="*/ 1 w 2"/>
                <a:gd name="T5" fmla="*/ 0 h 3"/>
                <a:gd name="T6" fmla="*/ 0 w 2"/>
                <a:gd name="T7" fmla="*/ 2 h 3"/>
                <a:gd name="T8" fmla="*/ 0 w 2"/>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3">
                  <a:moveTo>
                    <a:pt x="0" y="3"/>
                  </a:moveTo>
                  <a:lnTo>
                    <a:pt x="2"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1" name="Freeform 17"/>
            <p:cNvSpPr>
              <a:spLocks/>
            </p:cNvSpPr>
            <p:nvPr/>
          </p:nvSpPr>
          <p:spPr bwMode="auto">
            <a:xfrm>
              <a:off x="2215" y="1295"/>
              <a:ext cx="71" cy="63"/>
            </a:xfrm>
            <a:custGeom>
              <a:avLst/>
              <a:gdLst>
                <a:gd name="T0" fmla="*/ 0 w 142"/>
                <a:gd name="T1" fmla="*/ 62 h 128"/>
                <a:gd name="T2" fmla="*/ 3 w 142"/>
                <a:gd name="T3" fmla="*/ 62 h 128"/>
                <a:gd name="T4" fmla="*/ 7 w 142"/>
                <a:gd name="T5" fmla="*/ 60 h 128"/>
                <a:gd name="T6" fmla="*/ 10 w 142"/>
                <a:gd name="T7" fmla="*/ 58 h 128"/>
                <a:gd name="T8" fmla="*/ 13 w 142"/>
                <a:gd name="T9" fmla="*/ 56 h 128"/>
                <a:gd name="T10" fmla="*/ 16 w 142"/>
                <a:gd name="T11" fmla="*/ 54 h 128"/>
                <a:gd name="T12" fmla="*/ 19 w 142"/>
                <a:gd name="T13" fmla="*/ 53 h 128"/>
                <a:gd name="T14" fmla="*/ 22 w 142"/>
                <a:gd name="T15" fmla="*/ 52 h 128"/>
                <a:gd name="T16" fmla="*/ 25 w 142"/>
                <a:gd name="T17" fmla="*/ 53 h 128"/>
                <a:gd name="T18" fmla="*/ 28 w 142"/>
                <a:gd name="T19" fmla="*/ 54 h 128"/>
                <a:gd name="T20" fmla="*/ 32 w 142"/>
                <a:gd name="T21" fmla="*/ 58 h 128"/>
                <a:gd name="T22" fmla="*/ 37 w 142"/>
                <a:gd name="T23" fmla="*/ 34 h 128"/>
                <a:gd name="T24" fmla="*/ 40 w 142"/>
                <a:gd name="T25" fmla="*/ 49 h 128"/>
                <a:gd name="T26" fmla="*/ 44 w 142"/>
                <a:gd name="T27" fmla="*/ 44 h 128"/>
                <a:gd name="T28" fmla="*/ 48 w 142"/>
                <a:gd name="T29" fmla="*/ 39 h 128"/>
                <a:gd name="T30" fmla="*/ 53 w 142"/>
                <a:gd name="T31" fmla="*/ 34 h 128"/>
                <a:gd name="T32" fmla="*/ 58 w 142"/>
                <a:gd name="T33" fmla="*/ 31 h 128"/>
                <a:gd name="T34" fmla="*/ 62 w 142"/>
                <a:gd name="T35" fmla="*/ 26 h 128"/>
                <a:gd name="T36" fmla="*/ 65 w 142"/>
                <a:gd name="T37" fmla="*/ 21 h 128"/>
                <a:gd name="T38" fmla="*/ 68 w 142"/>
                <a:gd name="T39" fmla="*/ 16 h 128"/>
                <a:gd name="T40" fmla="*/ 70 w 142"/>
                <a:gd name="T41" fmla="*/ 11 h 128"/>
                <a:gd name="T42" fmla="*/ 71 w 142"/>
                <a:gd name="T43" fmla="*/ 5 h 128"/>
                <a:gd name="T44" fmla="*/ 71 w 142"/>
                <a:gd name="T45" fmla="*/ 0 h 128"/>
                <a:gd name="T46" fmla="*/ 66 w 142"/>
                <a:gd name="T47" fmla="*/ 3 h 128"/>
                <a:gd name="T48" fmla="*/ 60 w 142"/>
                <a:gd name="T49" fmla="*/ 10 h 128"/>
                <a:gd name="T50" fmla="*/ 54 w 142"/>
                <a:gd name="T51" fmla="*/ 16 h 128"/>
                <a:gd name="T52" fmla="*/ 47 w 142"/>
                <a:gd name="T53" fmla="*/ 23 h 128"/>
                <a:gd name="T54" fmla="*/ 41 w 142"/>
                <a:gd name="T55" fmla="*/ 29 h 128"/>
                <a:gd name="T56" fmla="*/ 35 w 142"/>
                <a:gd name="T57" fmla="*/ 35 h 128"/>
                <a:gd name="T58" fmla="*/ 28 w 142"/>
                <a:gd name="T59" fmla="*/ 41 h 128"/>
                <a:gd name="T60" fmla="*/ 21 w 142"/>
                <a:gd name="T61" fmla="*/ 47 h 128"/>
                <a:gd name="T62" fmla="*/ 15 w 142"/>
                <a:gd name="T63" fmla="*/ 52 h 128"/>
                <a:gd name="T64" fmla="*/ 7 w 142"/>
                <a:gd name="T65" fmla="*/ 58 h 128"/>
                <a:gd name="T66" fmla="*/ 0 w 142"/>
                <a:gd name="T67" fmla="*/ 63 h 128"/>
                <a:gd name="T68" fmla="*/ 0 w 142"/>
                <a:gd name="T69" fmla="*/ 63 h 128"/>
                <a:gd name="T70" fmla="*/ 0 w 142"/>
                <a:gd name="T71" fmla="*/ 62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28">
                  <a:moveTo>
                    <a:pt x="0" y="126"/>
                  </a:moveTo>
                  <a:lnTo>
                    <a:pt x="6" y="125"/>
                  </a:lnTo>
                  <a:lnTo>
                    <a:pt x="13" y="122"/>
                  </a:lnTo>
                  <a:lnTo>
                    <a:pt x="19" y="118"/>
                  </a:lnTo>
                  <a:lnTo>
                    <a:pt x="26" y="113"/>
                  </a:lnTo>
                  <a:lnTo>
                    <a:pt x="31" y="110"/>
                  </a:lnTo>
                  <a:lnTo>
                    <a:pt x="37" y="108"/>
                  </a:lnTo>
                  <a:lnTo>
                    <a:pt x="44" y="106"/>
                  </a:lnTo>
                  <a:lnTo>
                    <a:pt x="50" y="108"/>
                  </a:lnTo>
                  <a:lnTo>
                    <a:pt x="56" y="110"/>
                  </a:lnTo>
                  <a:lnTo>
                    <a:pt x="63" y="118"/>
                  </a:lnTo>
                  <a:lnTo>
                    <a:pt x="73" y="69"/>
                  </a:lnTo>
                  <a:lnTo>
                    <a:pt x="80" y="100"/>
                  </a:lnTo>
                  <a:lnTo>
                    <a:pt x="87" y="90"/>
                  </a:lnTo>
                  <a:lnTo>
                    <a:pt x="96" y="80"/>
                  </a:lnTo>
                  <a:lnTo>
                    <a:pt x="106" y="70"/>
                  </a:lnTo>
                  <a:lnTo>
                    <a:pt x="115" y="62"/>
                  </a:lnTo>
                  <a:lnTo>
                    <a:pt x="123" y="52"/>
                  </a:lnTo>
                  <a:lnTo>
                    <a:pt x="130" y="42"/>
                  </a:lnTo>
                  <a:lnTo>
                    <a:pt x="136" y="32"/>
                  </a:lnTo>
                  <a:lnTo>
                    <a:pt x="140" y="22"/>
                  </a:lnTo>
                  <a:lnTo>
                    <a:pt x="142" y="10"/>
                  </a:lnTo>
                  <a:lnTo>
                    <a:pt x="142" y="0"/>
                  </a:lnTo>
                  <a:lnTo>
                    <a:pt x="132" y="7"/>
                  </a:lnTo>
                  <a:lnTo>
                    <a:pt x="120" y="20"/>
                  </a:lnTo>
                  <a:lnTo>
                    <a:pt x="107" y="33"/>
                  </a:lnTo>
                  <a:lnTo>
                    <a:pt x="94" y="46"/>
                  </a:lnTo>
                  <a:lnTo>
                    <a:pt x="82" y="59"/>
                  </a:lnTo>
                  <a:lnTo>
                    <a:pt x="69" y="72"/>
                  </a:lnTo>
                  <a:lnTo>
                    <a:pt x="56" y="83"/>
                  </a:lnTo>
                  <a:lnTo>
                    <a:pt x="41" y="95"/>
                  </a:lnTo>
                  <a:lnTo>
                    <a:pt x="29" y="106"/>
                  </a:lnTo>
                  <a:lnTo>
                    <a:pt x="14" y="118"/>
                  </a:lnTo>
                  <a:lnTo>
                    <a:pt x="0" y="128"/>
                  </a:lnTo>
                  <a:lnTo>
                    <a:pt x="0" y="12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2" name="Freeform 18"/>
            <p:cNvSpPr>
              <a:spLocks/>
            </p:cNvSpPr>
            <p:nvPr/>
          </p:nvSpPr>
          <p:spPr bwMode="auto">
            <a:xfrm>
              <a:off x="2214" y="1079"/>
              <a:ext cx="4" cy="4"/>
            </a:xfrm>
            <a:custGeom>
              <a:avLst/>
              <a:gdLst>
                <a:gd name="T0" fmla="*/ 0 w 7"/>
                <a:gd name="T1" fmla="*/ 0 h 7"/>
                <a:gd name="T2" fmla="*/ 1 w 7"/>
                <a:gd name="T3" fmla="*/ 1 h 7"/>
                <a:gd name="T4" fmla="*/ 1 w 7"/>
                <a:gd name="T5" fmla="*/ 2 h 7"/>
                <a:gd name="T6" fmla="*/ 1 w 7"/>
                <a:gd name="T7" fmla="*/ 2 h 7"/>
                <a:gd name="T8" fmla="*/ 1 w 7"/>
                <a:gd name="T9" fmla="*/ 2 h 7"/>
                <a:gd name="T10" fmla="*/ 2 w 7"/>
                <a:gd name="T11" fmla="*/ 3 h 7"/>
                <a:gd name="T12" fmla="*/ 2 w 7"/>
                <a:gd name="T13" fmla="*/ 3 h 7"/>
                <a:gd name="T14" fmla="*/ 3 w 7"/>
                <a:gd name="T15" fmla="*/ 3 h 7"/>
                <a:gd name="T16" fmla="*/ 3 w 7"/>
                <a:gd name="T17" fmla="*/ 4 h 7"/>
                <a:gd name="T18" fmla="*/ 4 w 7"/>
                <a:gd name="T19" fmla="*/ 4 h 7"/>
                <a:gd name="T20" fmla="*/ 4 w 7"/>
                <a:gd name="T21" fmla="*/ 4 h 7"/>
                <a:gd name="T22" fmla="*/ 4 w 7"/>
                <a:gd name="T23" fmla="*/ 4 h 7"/>
                <a:gd name="T24" fmla="*/ 3 w 7"/>
                <a:gd name="T25" fmla="*/ 3 h 7"/>
                <a:gd name="T26" fmla="*/ 3 w 7"/>
                <a:gd name="T27" fmla="*/ 3 h 7"/>
                <a:gd name="T28" fmla="*/ 2 w 7"/>
                <a:gd name="T29" fmla="*/ 2 h 7"/>
                <a:gd name="T30" fmla="*/ 2 w 7"/>
                <a:gd name="T31" fmla="*/ 2 h 7"/>
                <a:gd name="T32" fmla="*/ 1 w 7"/>
                <a:gd name="T33" fmla="*/ 2 h 7"/>
                <a:gd name="T34" fmla="*/ 1 w 7"/>
                <a:gd name="T35" fmla="*/ 2 h 7"/>
                <a:gd name="T36" fmla="*/ 1 w 7"/>
                <a:gd name="T37" fmla="*/ 1 h 7"/>
                <a:gd name="T38" fmla="*/ 1 w 7"/>
                <a:gd name="T39" fmla="*/ 1 h 7"/>
                <a:gd name="T40" fmla="*/ 0 w 7"/>
                <a:gd name="T41" fmla="*/ 1 h 7"/>
                <a:gd name="T42" fmla="*/ 0 w 7"/>
                <a:gd name="T43" fmla="*/ 1 h 7"/>
                <a:gd name="T44" fmla="*/ 0 w 7"/>
                <a:gd name="T45" fmla="*/ 0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7">
                  <a:moveTo>
                    <a:pt x="0" y="0"/>
                  </a:moveTo>
                  <a:lnTo>
                    <a:pt x="1" y="1"/>
                  </a:lnTo>
                  <a:lnTo>
                    <a:pt x="1" y="3"/>
                  </a:lnTo>
                  <a:lnTo>
                    <a:pt x="2" y="4"/>
                  </a:lnTo>
                  <a:lnTo>
                    <a:pt x="4" y="6"/>
                  </a:lnTo>
                  <a:lnTo>
                    <a:pt x="5" y="6"/>
                  </a:lnTo>
                  <a:lnTo>
                    <a:pt x="5" y="7"/>
                  </a:lnTo>
                  <a:lnTo>
                    <a:pt x="7" y="7"/>
                  </a:lnTo>
                  <a:lnTo>
                    <a:pt x="5" y="6"/>
                  </a:lnTo>
                  <a:lnTo>
                    <a:pt x="4" y="4"/>
                  </a:lnTo>
                  <a:lnTo>
                    <a:pt x="2" y="3"/>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3" name="Freeform 19"/>
            <p:cNvSpPr>
              <a:spLocks/>
            </p:cNvSpPr>
            <p:nvPr/>
          </p:nvSpPr>
          <p:spPr bwMode="auto">
            <a:xfrm>
              <a:off x="2212" y="1078"/>
              <a:ext cx="2" cy="2"/>
            </a:xfrm>
            <a:custGeom>
              <a:avLst/>
              <a:gdLst>
                <a:gd name="T0" fmla="*/ 0 w 5"/>
                <a:gd name="T1" fmla="*/ 2 h 3"/>
                <a:gd name="T2" fmla="*/ 0 w 5"/>
                <a:gd name="T3" fmla="*/ 2 h 3"/>
                <a:gd name="T4" fmla="*/ 1 w 5"/>
                <a:gd name="T5" fmla="*/ 2 h 3"/>
                <a:gd name="T6" fmla="*/ 1 w 5"/>
                <a:gd name="T7" fmla="*/ 2 h 3"/>
                <a:gd name="T8" fmla="*/ 1 w 5"/>
                <a:gd name="T9" fmla="*/ 1 h 3"/>
                <a:gd name="T10" fmla="*/ 1 w 5"/>
                <a:gd name="T11" fmla="*/ 1 h 3"/>
                <a:gd name="T12" fmla="*/ 1 w 5"/>
                <a:gd name="T13" fmla="*/ 1 h 3"/>
                <a:gd name="T14" fmla="*/ 1 w 5"/>
                <a:gd name="T15" fmla="*/ 1 h 3"/>
                <a:gd name="T16" fmla="*/ 2 w 5"/>
                <a:gd name="T17" fmla="*/ 2 h 3"/>
                <a:gd name="T18" fmla="*/ 2 w 5"/>
                <a:gd name="T19" fmla="*/ 2 h 3"/>
                <a:gd name="T20" fmla="*/ 2 w 5"/>
                <a:gd name="T21" fmla="*/ 2 h 3"/>
                <a:gd name="T22" fmla="*/ 2 w 5"/>
                <a:gd name="T23" fmla="*/ 2 h 3"/>
                <a:gd name="T24" fmla="*/ 2 w 5"/>
                <a:gd name="T25" fmla="*/ 1 h 3"/>
                <a:gd name="T26" fmla="*/ 2 w 5"/>
                <a:gd name="T27" fmla="*/ 1 h 3"/>
                <a:gd name="T28" fmla="*/ 2 w 5"/>
                <a:gd name="T29" fmla="*/ 1 h 3"/>
                <a:gd name="T30" fmla="*/ 2 w 5"/>
                <a:gd name="T31" fmla="*/ 1 h 3"/>
                <a:gd name="T32" fmla="*/ 1 w 5"/>
                <a:gd name="T33" fmla="*/ 1 h 3"/>
                <a:gd name="T34" fmla="*/ 1 w 5"/>
                <a:gd name="T35" fmla="*/ 0 h 3"/>
                <a:gd name="T36" fmla="*/ 1 w 5"/>
                <a:gd name="T37" fmla="*/ 0 h 3"/>
                <a:gd name="T38" fmla="*/ 1 w 5"/>
                <a:gd name="T39" fmla="*/ 0 h 3"/>
                <a:gd name="T40" fmla="*/ 1 w 5"/>
                <a:gd name="T41" fmla="*/ 0 h 3"/>
                <a:gd name="T42" fmla="*/ 0 w 5"/>
                <a:gd name="T43" fmla="*/ 2 h 3"/>
                <a:gd name="T44" fmla="*/ 0 w 5"/>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3">
                  <a:moveTo>
                    <a:pt x="0" y="3"/>
                  </a:moveTo>
                  <a:lnTo>
                    <a:pt x="0" y="3"/>
                  </a:lnTo>
                  <a:lnTo>
                    <a:pt x="2" y="3"/>
                  </a:lnTo>
                  <a:lnTo>
                    <a:pt x="2" y="2"/>
                  </a:lnTo>
                  <a:lnTo>
                    <a:pt x="3" y="2"/>
                  </a:lnTo>
                  <a:lnTo>
                    <a:pt x="5" y="3"/>
                  </a:lnTo>
                  <a:lnTo>
                    <a:pt x="5" y="2"/>
                  </a:lnTo>
                  <a:lnTo>
                    <a:pt x="3" y="2"/>
                  </a:lnTo>
                  <a:lnTo>
                    <a:pt x="3"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4" name="Freeform 20"/>
            <p:cNvSpPr>
              <a:spLocks/>
            </p:cNvSpPr>
            <p:nvPr/>
          </p:nvSpPr>
          <p:spPr bwMode="auto">
            <a:xfrm>
              <a:off x="2272" y="1088"/>
              <a:ext cx="5" cy="5"/>
            </a:xfrm>
            <a:custGeom>
              <a:avLst/>
              <a:gdLst>
                <a:gd name="T0" fmla="*/ 5 w 10"/>
                <a:gd name="T1" fmla="*/ 0 h 11"/>
                <a:gd name="T2" fmla="*/ 4 w 10"/>
                <a:gd name="T3" fmla="*/ 0 h 11"/>
                <a:gd name="T4" fmla="*/ 4 w 10"/>
                <a:gd name="T5" fmla="*/ 0 h 11"/>
                <a:gd name="T6" fmla="*/ 4 w 10"/>
                <a:gd name="T7" fmla="*/ 1 h 11"/>
                <a:gd name="T8" fmla="*/ 3 w 10"/>
                <a:gd name="T9" fmla="*/ 1 h 11"/>
                <a:gd name="T10" fmla="*/ 2 w 10"/>
                <a:gd name="T11" fmla="*/ 2 h 11"/>
                <a:gd name="T12" fmla="*/ 2 w 10"/>
                <a:gd name="T13" fmla="*/ 3 h 11"/>
                <a:gd name="T14" fmla="*/ 1 w 10"/>
                <a:gd name="T15" fmla="*/ 4 h 11"/>
                <a:gd name="T16" fmla="*/ 1 w 10"/>
                <a:gd name="T17" fmla="*/ 4 h 11"/>
                <a:gd name="T18" fmla="*/ 1 w 10"/>
                <a:gd name="T19" fmla="*/ 4 h 11"/>
                <a:gd name="T20" fmla="*/ 0 w 10"/>
                <a:gd name="T21" fmla="*/ 5 h 11"/>
                <a:gd name="T22" fmla="*/ 5 w 10"/>
                <a:gd name="T23" fmla="*/ 5 h 11"/>
                <a:gd name="T24" fmla="*/ 5 w 10"/>
                <a:gd name="T25" fmla="*/ 0 h 11"/>
                <a:gd name="T26" fmla="*/ 5 w 10"/>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1">
                  <a:moveTo>
                    <a:pt x="10" y="0"/>
                  </a:moveTo>
                  <a:lnTo>
                    <a:pt x="8" y="0"/>
                  </a:lnTo>
                  <a:lnTo>
                    <a:pt x="7" y="0"/>
                  </a:lnTo>
                  <a:lnTo>
                    <a:pt x="7" y="2"/>
                  </a:lnTo>
                  <a:lnTo>
                    <a:pt x="5" y="3"/>
                  </a:lnTo>
                  <a:lnTo>
                    <a:pt x="4" y="5"/>
                  </a:lnTo>
                  <a:lnTo>
                    <a:pt x="4" y="6"/>
                  </a:lnTo>
                  <a:lnTo>
                    <a:pt x="2" y="8"/>
                  </a:lnTo>
                  <a:lnTo>
                    <a:pt x="1" y="8"/>
                  </a:lnTo>
                  <a:lnTo>
                    <a:pt x="1" y="9"/>
                  </a:lnTo>
                  <a:lnTo>
                    <a:pt x="0" y="11"/>
                  </a:lnTo>
                  <a:lnTo>
                    <a:pt x="10" y="11"/>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5" name="Freeform 21"/>
            <p:cNvSpPr>
              <a:spLocks/>
            </p:cNvSpPr>
            <p:nvPr/>
          </p:nvSpPr>
          <p:spPr bwMode="auto">
            <a:xfrm>
              <a:off x="2268" y="1107"/>
              <a:ext cx="2" cy="6"/>
            </a:xfrm>
            <a:custGeom>
              <a:avLst/>
              <a:gdLst>
                <a:gd name="T0" fmla="*/ 2 w 4"/>
                <a:gd name="T1" fmla="*/ 6 h 11"/>
                <a:gd name="T2" fmla="*/ 2 w 4"/>
                <a:gd name="T3" fmla="*/ 0 h 11"/>
                <a:gd name="T4" fmla="*/ 2 w 4"/>
                <a:gd name="T5" fmla="*/ 0 h 11"/>
                <a:gd name="T6" fmla="*/ 1 w 4"/>
                <a:gd name="T7" fmla="*/ 1 h 11"/>
                <a:gd name="T8" fmla="*/ 1 w 4"/>
                <a:gd name="T9" fmla="*/ 2 h 11"/>
                <a:gd name="T10" fmla="*/ 1 w 4"/>
                <a:gd name="T11" fmla="*/ 2 h 11"/>
                <a:gd name="T12" fmla="*/ 0 w 4"/>
                <a:gd name="T13" fmla="*/ 2 h 11"/>
                <a:gd name="T14" fmla="*/ 1 w 4"/>
                <a:gd name="T15" fmla="*/ 3 h 11"/>
                <a:gd name="T16" fmla="*/ 1 w 4"/>
                <a:gd name="T17" fmla="*/ 4 h 11"/>
                <a:gd name="T18" fmla="*/ 1 w 4"/>
                <a:gd name="T19" fmla="*/ 4 h 11"/>
                <a:gd name="T20" fmla="*/ 2 w 4"/>
                <a:gd name="T21" fmla="*/ 5 h 11"/>
                <a:gd name="T22" fmla="*/ 2 w 4"/>
                <a:gd name="T23" fmla="*/ 6 h 11"/>
                <a:gd name="T24" fmla="*/ 2 w 4"/>
                <a:gd name="T25" fmla="*/ 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1">
                  <a:moveTo>
                    <a:pt x="4" y="11"/>
                  </a:moveTo>
                  <a:lnTo>
                    <a:pt x="3" y="0"/>
                  </a:lnTo>
                  <a:lnTo>
                    <a:pt x="1" y="1"/>
                  </a:lnTo>
                  <a:lnTo>
                    <a:pt x="1" y="3"/>
                  </a:lnTo>
                  <a:lnTo>
                    <a:pt x="1" y="4"/>
                  </a:lnTo>
                  <a:lnTo>
                    <a:pt x="0" y="4"/>
                  </a:lnTo>
                  <a:lnTo>
                    <a:pt x="1" y="5"/>
                  </a:lnTo>
                  <a:lnTo>
                    <a:pt x="1" y="7"/>
                  </a:lnTo>
                  <a:lnTo>
                    <a:pt x="1" y="8"/>
                  </a:lnTo>
                  <a:lnTo>
                    <a:pt x="3" y="10"/>
                  </a:lnTo>
                  <a:lnTo>
                    <a:pt x="4"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6" name="Freeform 22"/>
            <p:cNvSpPr>
              <a:spLocks/>
            </p:cNvSpPr>
            <p:nvPr/>
          </p:nvSpPr>
          <p:spPr bwMode="auto">
            <a:xfrm>
              <a:off x="2268" y="1097"/>
              <a:ext cx="7" cy="10"/>
            </a:xfrm>
            <a:custGeom>
              <a:avLst/>
              <a:gdLst>
                <a:gd name="T0" fmla="*/ 0 w 14"/>
                <a:gd name="T1" fmla="*/ 0 h 20"/>
                <a:gd name="T2" fmla="*/ 2 w 14"/>
                <a:gd name="T3" fmla="*/ 10 h 20"/>
                <a:gd name="T4" fmla="*/ 2 w 14"/>
                <a:gd name="T5" fmla="*/ 9 h 20"/>
                <a:gd name="T6" fmla="*/ 3 w 14"/>
                <a:gd name="T7" fmla="*/ 9 h 20"/>
                <a:gd name="T8" fmla="*/ 3 w 14"/>
                <a:gd name="T9" fmla="*/ 9 h 20"/>
                <a:gd name="T10" fmla="*/ 4 w 14"/>
                <a:gd name="T11" fmla="*/ 9 h 20"/>
                <a:gd name="T12" fmla="*/ 5 w 14"/>
                <a:gd name="T13" fmla="*/ 8 h 20"/>
                <a:gd name="T14" fmla="*/ 5 w 14"/>
                <a:gd name="T15" fmla="*/ 8 h 20"/>
                <a:gd name="T16" fmla="*/ 6 w 14"/>
                <a:gd name="T17" fmla="*/ 8 h 20"/>
                <a:gd name="T18" fmla="*/ 7 w 14"/>
                <a:gd name="T19" fmla="*/ 7 h 20"/>
                <a:gd name="T20" fmla="*/ 7 w 14"/>
                <a:gd name="T21" fmla="*/ 7 h 20"/>
                <a:gd name="T22" fmla="*/ 7 w 14"/>
                <a:gd name="T23" fmla="*/ 7 h 20"/>
                <a:gd name="T24" fmla="*/ 1 w 14"/>
                <a:gd name="T25" fmla="*/ 0 h 20"/>
                <a:gd name="T26" fmla="*/ 1 w 14"/>
                <a:gd name="T27" fmla="*/ 0 h 20"/>
                <a:gd name="T28" fmla="*/ 0 w 14"/>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20">
                  <a:moveTo>
                    <a:pt x="0" y="0"/>
                  </a:moveTo>
                  <a:lnTo>
                    <a:pt x="3" y="20"/>
                  </a:lnTo>
                  <a:lnTo>
                    <a:pt x="4" y="18"/>
                  </a:lnTo>
                  <a:lnTo>
                    <a:pt x="6" y="18"/>
                  </a:lnTo>
                  <a:lnTo>
                    <a:pt x="6" y="17"/>
                  </a:lnTo>
                  <a:lnTo>
                    <a:pt x="7" y="17"/>
                  </a:lnTo>
                  <a:lnTo>
                    <a:pt x="9" y="15"/>
                  </a:lnTo>
                  <a:lnTo>
                    <a:pt x="10" y="15"/>
                  </a:lnTo>
                  <a:lnTo>
                    <a:pt x="11" y="15"/>
                  </a:lnTo>
                  <a:lnTo>
                    <a:pt x="13" y="14"/>
                  </a:lnTo>
                  <a:lnTo>
                    <a:pt x="14" y="14"/>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7" name="Freeform 23"/>
            <p:cNvSpPr>
              <a:spLocks/>
            </p:cNvSpPr>
            <p:nvPr/>
          </p:nvSpPr>
          <p:spPr bwMode="auto">
            <a:xfrm>
              <a:off x="2196" y="1231"/>
              <a:ext cx="2" cy="3"/>
            </a:xfrm>
            <a:custGeom>
              <a:avLst/>
              <a:gdLst>
                <a:gd name="T0" fmla="*/ 0 w 3"/>
                <a:gd name="T1" fmla="*/ 3 h 7"/>
                <a:gd name="T2" fmla="*/ 2 w 3"/>
                <a:gd name="T3" fmla="*/ 2 h 7"/>
                <a:gd name="T4" fmla="*/ 2 w 3"/>
                <a:gd name="T5" fmla="*/ 2 h 7"/>
                <a:gd name="T6" fmla="*/ 2 w 3"/>
                <a:gd name="T7" fmla="*/ 1 h 7"/>
                <a:gd name="T8" fmla="*/ 1 w 3"/>
                <a:gd name="T9" fmla="*/ 1 h 7"/>
                <a:gd name="T10" fmla="*/ 1 w 3"/>
                <a:gd name="T11" fmla="*/ 1 h 7"/>
                <a:gd name="T12" fmla="*/ 1 w 3"/>
                <a:gd name="T13" fmla="*/ 0 h 7"/>
                <a:gd name="T14" fmla="*/ 1 w 3"/>
                <a:gd name="T15" fmla="*/ 0 h 7"/>
                <a:gd name="T16" fmla="*/ 1 w 3"/>
                <a:gd name="T17" fmla="*/ 0 h 7"/>
                <a:gd name="T18" fmla="*/ 0 w 3"/>
                <a:gd name="T19" fmla="*/ 0 h 7"/>
                <a:gd name="T20" fmla="*/ 0 w 3"/>
                <a:gd name="T21" fmla="*/ 0 h 7"/>
                <a:gd name="T22" fmla="*/ 0 w 3"/>
                <a:gd name="T23" fmla="*/ 0 h 7"/>
                <a:gd name="T24" fmla="*/ 0 w 3"/>
                <a:gd name="T25" fmla="*/ 0 h 7"/>
                <a:gd name="T26" fmla="*/ 0 w 3"/>
                <a:gd name="T27" fmla="*/ 0 h 7"/>
                <a:gd name="T28" fmla="*/ 0 w 3"/>
                <a:gd name="T29" fmla="*/ 1 h 7"/>
                <a:gd name="T30" fmla="*/ 0 w 3"/>
                <a:gd name="T31" fmla="*/ 2 h 7"/>
                <a:gd name="T32" fmla="*/ 0 w 3"/>
                <a:gd name="T33" fmla="*/ 2 h 7"/>
                <a:gd name="T34" fmla="*/ 0 w 3"/>
                <a:gd name="T35" fmla="*/ 2 h 7"/>
                <a:gd name="T36" fmla="*/ 0 w 3"/>
                <a:gd name="T37" fmla="*/ 2 h 7"/>
                <a:gd name="T38" fmla="*/ 0 w 3"/>
                <a:gd name="T39" fmla="*/ 2 h 7"/>
                <a:gd name="T40" fmla="*/ 0 w 3"/>
                <a:gd name="T41" fmla="*/ 3 h 7"/>
                <a:gd name="T42" fmla="*/ 0 w 3"/>
                <a:gd name="T43" fmla="*/ 3 h 7"/>
                <a:gd name="T44" fmla="*/ 0 w 3"/>
                <a:gd name="T45" fmla="*/ 3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7"/>
                  </a:moveTo>
                  <a:lnTo>
                    <a:pt x="3" y="4"/>
                  </a:lnTo>
                  <a:lnTo>
                    <a:pt x="3" y="2"/>
                  </a:lnTo>
                  <a:lnTo>
                    <a:pt x="1" y="2"/>
                  </a:lnTo>
                  <a:lnTo>
                    <a:pt x="1" y="1"/>
                  </a:lnTo>
                  <a:lnTo>
                    <a:pt x="0" y="0"/>
                  </a:lnTo>
                  <a:lnTo>
                    <a:pt x="0" y="1"/>
                  </a:lnTo>
                  <a:lnTo>
                    <a:pt x="0"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8" name="Freeform 24"/>
            <p:cNvSpPr>
              <a:spLocks noEditPoints="1"/>
            </p:cNvSpPr>
            <p:nvPr/>
          </p:nvSpPr>
          <p:spPr bwMode="auto">
            <a:xfrm>
              <a:off x="2178" y="1176"/>
              <a:ext cx="63" cy="100"/>
            </a:xfrm>
            <a:custGeom>
              <a:avLst/>
              <a:gdLst>
                <a:gd name="T0" fmla="*/ 3 w 125"/>
                <a:gd name="T1" fmla="*/ 47 h 199"/>
                <a:gd name="T2" fmla="*/ 2 w 125"/>
                <a:gd name="T3" fmla="*/ 66 h 199"/>
                <a:gd name="T4" fmla="*/ 11 w 125"/>
                <a:gd name="T5" fmla="*/ 80 h 199"/>
                <a:gd name="T6" fmla="*/ 12 w 125"/>
                <a:gd name="T7" fmla="*/ 78 h 199"/>
                <a:gd name="T8" fmla="*/ 17 w 125"/>
                <a:gd name="T9" fmla="*/ 78 h 199"/>
                <a:gd name="T10" fmla="*/ 20 w 125"/>
                <a:gd name="T11" fmla="*/ 65 h 199"/>
                <a:gd name="T12" fmla="*/ 23 w 125"/>
                <a:gd name="T13" fmla="*/ 70 h 199"/>
                <a:gd name="T14" fmla="*/ 25 w 125"/>
                <a:gd name="T15" fmla="*/ 75 h 199"/>
                <a:gd name="T16" fmla="*/ 22 w 125"/>
                <a:gd name="T17" fmla="*/ 81 h 199"/>
                <a:gd name="T18" fmla="*/ 15 w 125"/>
                <a:gd name="T19" fmla="*/ 85 h 199"/>
                <a:gd name="T20" fmla="*/ 6 w 125"/>
                <a:gd name="T21" fmla="*/ 89 h 199"/>
                <a:gd name="T22" fmla="*/ 12 w 125"/>
                <a:gd name="T23" fmla="*/ 91 h 199"/>
                <a:gd name="T24" fmla="*/ 10 w 125"/>
                <a:gd name="T25" fmla="*/ 93 h 199"/>
                <a:gd name="T26" fmla="*/ 25 w 125"/>
                <a:gd name="T27" fmla="*/ 100 h 199"/>
                <a:gd name="T28" fmla="*/ 31 w 125"/>
                <a:gd name="T29" fmla="*/ 98 h 199"/>
                <a:gd name="T30" fmla="*/ 35 w 125"/>
                <a:gd name="T31" fmla="*/ 92 h 199"/>
                <a:gd name="T32" fmla="*/ 34 w 125"/>
                <a:gd name="T33" fmla="*/ 82 h 199"/>
                <a:gd name="T34" fmla="*/ 29 w 125"/>
                <a:gd name="T35" fmla="*/ 72 h 199"/>
                <a:gd name="T36" fmla="*/ 22 w 125"/>
                <a:gd name="T37" fmla="*/ 62 h 199"/>
                <a:gd name="T38" fmla="*/ 20 w 125"/>
                <a:gd name="T39" fmla="*/ 64 h 199"/>
                <a:gd name="T40" fmla="*/ 16 w 125"/>
                <a:gd name="T41" fmla="*/ 65 h 199"/>
                <a:gd name="T42" fmla="*/ 15 w 125"/>
                <a:gd name="T43" fmla="*/ 61 h 199"/>
                <a:gd name="T44" fmla="*/ 15 w 125"/>
                <a:gd name="T45" fmla="*/ 57 h 199"/>
                <a:gd name="T46" fmla="*/ 17 w 125"/>
                <a:gd name="T47" fmla="*/ 55 h 199"/>
                <a:gd name="T48" fmla="*/ 17 w 125"/>
                <a:gd name="T49" fmla="*/ 55 h 199"/>
                <a:gd name="T50" fmla="*/ 17 w 125"/>
                <a:gd name="T51" fmla="*/ 55 h 199"/>
                <a:gd name="T52" fmla="*/ 18 w 125"/>
                <a:gd name="T53" fmla="*/ 52 h 199"/>
                <a:gd name="T54" fmla="*/ 20 w 125"/>
                <a:gd name="T55" fmla="*/ 47 h 199"/>
                <a:gd name="T56" fmla="*/ 25 w 125"/>
                <a:gd name="T57" fmla="*/ 46 h 199"/>
                <a:gd name="T58" fmla="*/ 21 w 125"/>
                <a:gd name="T59" fmla="*/ 36 h 199"/>
                <a:gd name="T60" fmla="*/ 32 w 125"/>
                <a:gd name="T61" fmla="*/ 33 h 199"/>
                <a:gd name="T62" fmla="*/ 32 w 125"/>
                <a:gd name="T63" fmla="*/ 31 h 199"/>
                <a:gd name="T64" fmla="*/ 27 w 125"/>
                <a:gd name="T65" fmla="*/ 29 h 199"/>
                <a:gd name="T66" fmla="*/ 23 w 125"/>
                <a:gd name="T67" fmla="*/ 25 h 199"/>
                <a:gd name="T68" fmla="*/ 26 w 125"/>
                <a:gd name="T69" fmla="*/ 22 h 199"/>
                <a:gd name="T70" fmla="*/ 30 w 125"/>
                <a:gd name="T71" fmla="*/ 21 h 199"/>
                <a:gd name="T72" fmla="*/ 38 w 125"/>
                <a:gd name="T73" fmla="*/ 29 h 199"/>
                <a:gd name="T74" fmla="*/ 49 w 125"/>
                <a:gd name="T75" fmla="*/ 27 h 199"/>
                <a:gd name="T76" fmla="*/ 57 w 125"/>
                <a:gd name="T77" fmla="*/ 19 h 199"/>
                <a:gd name="T78" fmla="*/ 49 w 125"/>
                <a:gd name="T79" fmla="*/ 15 h 199"/>
                <a:gd name="T80" fmla="*/ 34 w 125"/>
                <a:gd name="T81" fmla="*/ 13 h 199"/>
                <a:gd name="T82" fmla="*/ 27 w 125"/>
                <a:gd name="T83" fmla="*/ 11 h 199"/>
                <a:gd name="T84" fmla="*/ 42 w 125"/>
                <a:gd name="T85" fmla="*/ 8 h 199"/>
                <a:gd name="T86" fmla="*/ 58 w 125"/>
                <a:gd name="T87" fmla="*/ 7 h 199"/>
                <a:gd name="T88" fmla="*/ 45 w 125"/>
                <a:gd name="T89" fmla="*/ 0 h 199"/>
                <a:gd name="T90" fmla="*/ 22 w 125"/>
                <a:gd name="T91" fmla="*/ 7 h 199"/>
                <a:gd name="T92" fmla="*/ 11 w 125"/>
                <a:gd name="T93" fmla="*/ 17 h 199"/>
                <a:gd name="T94" fmla="*/ 12 w 125"/>
                <a:gd name="T95" fmla="*/ 21 h 199"/>
                <a:gd name="T96" fmla="*/ 7 w 125"/>
                <a:gd name="T97" fmla="*/ 21 h 199"/>
                <a:gd name="T98" fmla="*/ 2 w 125"/>
                <a:gd name="T99" fmla="*/ 27 h 199"/>
                <a:gd name="T100" fmla="*/ 4 w 125"/>
                <a:gd name="T101" fmla="*/ 32 h 199"/>
                <a:gd name="T102" fmla="*/ 1 w 125"/>
                <a:gd name="T103" fmla="*/ 37 h 199"/>
                <a:gd name="T104" fmla="*/ 1 w 125"/>
                <a:gd name="T105" fmla="*/ 40 h 199"/>
                <a:gd name="T106" fmla="*/ 20 w 125"/>
                <a:gd name="T107" fmla="*/ 15 h 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5" h="199">
                  <a:moveTo>
                    <a:pt x="1" y="79"/>
                  </a:moveTo>
                  <a:lnTo>
                    <a:pt x="4" y="79"/>
                  </a:lnTo>
                  <a:lnTo>
                    <a:pt x="6" y="86"/>
                  </a:lnTo>
                  <a:lnTo>
                    <a:pt x="6" y="94"/>
                  </a:lnTo>
                  <a:lnTo>
                    <a:pt x="4" y="103"/>
                  </a:lnTo>
                  <a:lnTo>
                    <a:pt x="4" y="113"/>
                  </a:lnTo>
                  <a:lnTo>
                    <a:pt x="3" y="123"/>
                  </a:lnTo>
                  <a:lnTo>
                    <a:pt x="3" y="132"/>
                  </a:lnTo>
                  <a:lnTo>
                    <a:pt x="4" y="140"/>
                  </a:lnTo>
                  <a:lnTo>
                    <a:pt x="9" y="149"/>
                  </a:lnTo>
                  <a:lnTo>
                    <a:pt x="13" y="154"/>
                  </a:lnTo>
                  <a:lnTo>
                    <a:pt x="21" y="160"/>
                  </a:lnTo>
                  <a:lnTo>
                    <a:pt x="20" y="159"/>
                  </a:lnTo>
                  <a:lnTo>
                    <a:pt x="21" y="157"/>
                  </a:lnTo>
                  <a:lnTo>
                    <a:pt x="21" y="156"/>
                  </a:lnTo>
                  <a:lnTo>
                    <a:pt x="23" y="156"/>
                  </a:lnTo>
                  <a:lnTo>
                    <a:pt x="26" y="156"/>
                  </a:lnTo>
                  <a:lnTo>
                    <a:pt x="29" y="156"/>
                  </a:lnTo>
                  <a:lnTo>
                    <a:pt x="31" y="156"/>
                  </a:lnTo>
                  <a:lnTo>
                    <a:pt x="33" y="156"/>
                  </a:lnTo>
                  <a:lnTo>
                    <a:pt x="36" y="156"/>
                  </a:lnTo>
                  <a:lnTo>
                    <a:pt x="39" y="157"/>
                  </a:lnTo>
                  <a:lnTo>
                    <a:pt x="29" y="150"/>
                  </a:lnTo>
                  <a:lnTo>
                    <a:pt x="39" y="130"/>
                  </a:lnTo>
                  <a:lnTo>
                    <a:pt x="40" y="133"/>
                  </a:lnTo>
                  <a:lnTo>
                    <a:pt x="41" y="134"/>
                  </a:lnTo>
                  <a:lnTo>
                    <a:pt x="43" y="137"/>
                  </a:lnTo>
                  <a:lnTo>
                    <a:pt x="46" y="140"/>
                  </a:lnTo>
                  <a:lnTo>
                    <a:pt x="47" y="142"/>
                  </a:lnTo>
                  <a:lnTo>
                    <a:pt x="49" y="144"/>
                  </a:lnTo>
                  <a:lnTo>
                    <a:pt x="50" y="147"/>
                  </a:lnTo>
                  <a:lnTo>
                    <a:pt x="50" y="150"/>
                  </a:lnTo>
                  <a:lnTo>
                    <a:pt x="51" y="153"/>
                  </a:lnTo>
                  <a:lnTo>
                    <a:pt x="53" y="157"/>
                  </a:lnTo>
                  <a:lnTo>
                    <a:pt x="47" y="159"/>
                  </a:lnTo>
                  <a:lnTo>
                    <a:pt x="43" y="162"/>
                  </a:lnTo>
                  <a:lnTo>
                    <a:pt x="40" y="163"/>
                  </a:lnTo>
                  <a:lnTo>
                    <a:pt x="36" y="166"/>
                  </a:lnTo>
                  <a:lnTo>
                    <a:pt x="31" y="167"/>
                  </a:lnTo>
                  <a:lnTo>
                    <a:pt x="29" y="169"/>
                  </a:lnTo>
                  <a:lnTo>
                    <a:pt x="24" y="172"/>
                  </a:lnTo>
                  <a:lnTo>
                    <a:pt x="20" y="173"/>
                  </a:lnTo>
                  <a:lnTo>
                    <a:pt x="16" y="175"/>
                  </a:lnTo>
                  <a:lnTo>
                    <a:pt x="11" y="177"/>
                  </a:lnTo>
                  <a:lnTo>
                    <a:pt x="29" y="177"/>
                  </a:lnTo>
                  <a:lnTo>
                    <a:pt x="27" y="179"/>
                  </a:lnTo>
                  <a:lnTo>
                    <a:pt x="26" y="180"/>
                  </a:lnTo>
                  <a:lnTo>
                    <a:pt x="24" y="182"/>
                  </a:lnTo>
                  <a:lnTo>
                    <a:pt x="23" y="182"/>
                  </a:lnTo>
                  <a:lnTo>
                    <a:pt x="21" y="183"/>
                  </a:lnTo>
                  <a:lnTo>
                    <a:pt x="20" y="183"/>
                  </a:lnTo>
                  <a:lnTo>
                    <a:pt x="19" y="185"/>
                  </a:lnTo>
                  <a:lnTo>
                    <a:pt x="17" y="185"/>
                  </a:lnTo>
                  <a:lnTo>
                    <a:pt x="17" y="186"/>
                  </a:lnTo>
                  <a:lnTo>
                    <a:pt x="16" y="187"/>
                  </a:lnTo>
                  <a:lnTo>
                    <a:pt x="50" y="199"/>
                  </a:lnTo>
                  <a:lnTo>
                    <a:pt x="53" y="199"/>
                  </a:lnTo>
                  <a:lnTo>
                    <a:pt x="57" y="199"/>
                  </a:lnTo>
                  <a:lnTo>
                    <a:pt x="59" y="197"/>
                  </a:lnTo>
                  <a:lnTo>
                    <a:pt x="61" y="195"/>
                  </a:lnTo>
                  <a:lnTo>
                    <a:pt x="63" y="192"/>
                  </a:lnTo>
                  <a:lnTo>
                    <a:pt x="66" y="189"/>
                  </a:lnTo>
                  <a:lnTo>
                    <a:pt x="67" y="186"/>
                  </a:lnTo>
                  <a:lnTo>
                    <a:pt x="69" y="183"/>
                  </a:lnTo>
                  <a:lnTo>
                    <a:pt x="70" y="180"/>
                  </a:lnTo>
                  <a:lnTo>
                    <a:pt x="73" y="177"/>
                  </a:lnTo>
                  <a:lnTo>
                    <a:pt x="70" y="170"/>
                  </a:lnTo>
                  <a:lnTo>
                    <a:pt x="67" y="164"/>
                  </a:lnTo>
                  <a:lnTo>
                    <a:pt x="64" y="159"/>
                  </a:lnTo>
                  <a:lnTo>
                    <a:pt x="61" y="154"/>
                  </a:lnTo>
                  <a:lnTo>
                    <a:pt x="60" y="150"/>
                  </a:lnTo>
                  <a:lnTo>
                    <a:pt x="57" y="144"/>
                  </a:lnTo>
                  <a:lnTo>
                    <a:pt x="54" y="140"/>
                  </a:lnTo>
                  <a:lnTo>
                    <a:pt x="51" y="134"/>
                  </a:lnTo>
                  <a:lnTo>
                    <a:pt x="47" y="129"/>
                  </a:lnTo>
                  <a:lnTo>
                    <a:pt x="43" y="123"/>
                  </a:lnTo>
                  <a:lnTo>
                    <a:pt x="41" y="123"/>
                  </a:lnTo>
                  <a:lnTo>
                    <a:pt x="40" y="124"/>
                  </a:lnTo>
                  <a:lnTo>
                    <a:pt x="40" y="126"/>
                  </a:lnTo>
                  <a:lnTo>
                    <a:pt x="39" y="127"/>
                  </a:lnTo>
                  <a:lnTo>
                    <a:pt x="37" y="129"/>
                  </a:lnTo>
                  <a:lnTo>
                    <a:pt x="36" y="129"/>
                  </a:lnTo>
                  <a:lnTo>
                    <a:pt x="33" y="130"/>
                  </a:lnTo>
                  <a:lnTo>
                    <a:pt x="31" y="129"/>
                  </a:lnTo>
                  <a:lnTo>
                    <a:pt x="30" y="129"/>
                  </a:lnTo>
                  <a:lnTo>
                    <a:pt x="29" y="126"/>
                  </a:lnTo>
                  <a:lnTo>
                    <a:pt x="29" y="124"/>
                  </a:lnTo>
                  <a:lnTo>
                    <a:pt x="29" y="122"/>
                  </a:lnTo>
                  <a:lnTo>
                    <a:pt x="29" y="120"/>
                  </a:lnTo>
                  <a:lnTo>
                    <a:pt x="29" y="119"/>
                  </a:lnTo>
                  <a:lnTo>
                    <a:pt x="29" y="117"/>
                  </a:lnTo>
                  <a:lnTo>
                    <a:pt x="29" y="114"/>
                  </a:lnTo>
                  <a:lnTo>
                    <a:pt x="29" y="113"/>
                  </a:lnTo>
                  <a:lnTo>
                    <a:pt x="30" y="111"/>
                  </a:lnTo>
                  <a:lnTo>
                    <a:pt x="31" y="110"/>
                  </a:lnTo>
                  <a:lnTo>
                    <a:pt x="33" y="109"/>
                  </a:lnTo>
                  <a:lnTo>
                    <a:pt x="34" y="109"/>
                  </a:lnTo>
                  <a:lnTo>
                    <a:pt x="36" y="109"/>
                  </a:lnTo>
                  <a:lnTo>
                    <a:pt x="36" y="106"/>
                  </a:lnTo>
                  <a:lnTo>
                    <a:pt x="36" y="103"/>
                  </a:lnTo>
                  <a:lnTo>
                    <a:pt x="36" y="101"/>
                  </a:lnTo>
                  <a:lnTo>
                    <a:pt x="37" y="99"/>
                  </a:lnTo>
                  <a:lnTo>
                    <a:pt x="39" y="96"/>
                  </a:lnTo>
                  <a:lnTo>
                    <a:pt x="40" y="94"/>
                  </a:lnTo>
                  <a:lnTo>
                    <a:pt x="41" y="93"/>
                  </a:lnTo>
                  <a:lnTo>
                    <a:pt x="44" y="91"/>
                  </a:lnTo>
                  <a:lnTo>
                    <a:pt x="47" y="91"/>
                  </a:lnTo>
                  <a:lnTo>
                    <a:pt x="50" y="91"/>
                  </a:lnTo>
                  <a:lnTo>
                    <a:pt x="41" y="84"/>
                  </a:lnTo>
                  <a:lnTo>
                    <a:pt x="37" y="79"/>
                  </a:lnTo>
                  <a:lnTo>
                    <a:pt x="39" y="74"/>
                  </a:lnTo>
                  <a:lnTo>
                    <a:pt x="41" y="71"/>
                  </a:lnTo>
                  <a:lnTo>
                    <a:pt x="47" y="70"/>
                  </a:lnTo>
                  <a:lnTo>
                    <a:pt x="53" y="68"/>
                  </a:lnTo>
                  <a:lnTo>
                    <a:pt x="59" y="67"/>
                  </a:lnTo>
                  <a:lnTo>
                    <a:pt x="64" y="66"/>
                  </a:lnTo>
                  <a:lnTo>
                    <a:pt x="69" y="64"/>
                  </a:lnTo>
                  <a:lnTo>
                    <a:pt x="70" y="61"/>
                  </a:lnTo>
                  <a:lnTo>
                    <a:pt x="67" y="61"/>
                  </a:lnTo>
                  <a:lnTo>
                    <a:pt x="64" y="61"/>
                  </a:lnTo>
                  <a:lnTo>
                    <a:pt x="61" y="61"/>
                  </a:lnTo>
                  <a:lnTo>
                    <a:pt x="57" y="60"/>
                  </a:lnTo>
                  <a:lnTo>
                    <a:pt x="56" y="60"/>
                  </a:lnTo>
                  <a:lnTo>
                    <a:pt x="53" y="58"/>
                  </a:lnTo>
                  <a:lnTo>
                    <a:pt x="50" y="56"/>
                  </a:lnTo>
                  <a:lnTo>
                    <a:pt x="49" y="54"/>
                  </a:lnTo>
                  <a:lnTo>
                    <a:pt x="47" y="53"/>
                  </a:lnTo>
                  <a:lnTo>
                    <a:pt x="46" y="50"/>
                  </a:lnTo>
                  <a:lnTo>
                    <a:pt x="47" y="48"/>
                  </a:lnTo>
                  <a:lnTo>
                    <a:pt x="49" y="47"/>
                  </a:lnTo>
                  <a:lnTo>
                    <a:pt x="50" y="46"/>
                  </a:lnTo>
                  <a:lnTo>
                    <a:pt x="51" y="44"/>
                  </a:lnTo>
                  <a:lnTo>
                    <a:pt x="54" y="44"/>
                  </a:lnTo>
                  <a:lnTo>
                    <a:pt x="56" y="43"/>
                  </a:lnTo>
                  <a:lnTo>
                    <a:pt x="57" y="43"/>
                  </a:lnTo>
                  <a:lnTo>
                    <a:pt x="59" y="41"/>
                  </a:lnTo>
                  <a:lnTo>
                    <a:pt x="61" y="41"/>
                  </a:lnTo>
                  <a:lnTo>
                    <a:pt x="63" y="40"/>
                  </a:lnTo>
                  <a:lnTo>
                    <a:pt x="70" y="54"/>
                  </a:lnTo>
                  <a:lnTo>
                    <a:pt x="76" y="57"/>
                  </a:lnTo>
                  <a:lnTo>
                    <a:pt x="82" y="58"/>
                  </a:lnTo>
                  <a:lnTo>
                    <a:pt x="87" y="57"/>
                  </a:lnTo>
                  <a:lnTo>
                    <a:pt x="92" y="56"/>
                  </a:lnTo>
                  <a:lnTo>
                    <a:pt x="97" y="53"/>
                  </a:lnTo>
                  <a:lnTo>
                    <a:pt x="102" y="50"/>
                  </a:lnTo>
                  <a:lnTo>
                    <a:pt x="106" y="46"/>
                  </a:lnTo>
                  <a:lnTo>
                    <a:pt x="110" y="43"/>
                  </a:lnTo>
                  <a:lnTo>
                    <a:pt x="114" y="38"/>
                  </a:lnTo>
                  <a:lnTo>
                    <a:pt x="119" y="37"/>
                  </a:lnTo>
                  <a:lnTo>
                    <a:pt x="112" y="34"/>
                  </a:lnTo>
                  <a:lnTo>
                    <a:pt x="104" y="33"/>
                  </a:lnTo>
                  <a:lnTo>
                    <a:pt x="97" y="30"/>
                  </a:lnTo>
                  <a:lnTo>
                    <a:pt x="90" y="28"/>
                  </a:lnTo>
                  <a:lnTo>
                    <a:pt x="82" y="27"/>
                  </a:lnTo>
                  <a:lnTo>
                    <a:pt x="74" y="27"/>
                  </a:lnTo>
                  <a:lnTo>
                    <a:pt x="67" y="26"/>
                  </a:lnTo>
                  <a:lnTo>
                    <a:pt x="60" y="26"/>
                  </a:lnTo>
                  <a:lnTo>
                    <a:pt x="53" y="26"/>
                  </a:lnTo>
                  <a:lnTo>
                    <a:pt x="46" y="27"/>
                  </a:lnTo>
                  <a:lnTo>
                    <a:pt x="53" y="21"/>
                  </a:lnTo>
                  <a:lnTo>
                    <a:pt x="60" y="18"/>
                  </a:lnTo>
                  <a:lnTo>
                    <a:pt x="69" y="17"/>
                  </a:lnTo>
                  <a:lnTo>
                    <a:pt x="76" y="15"/>
                  </a:lnTo>
                  <a:lnTo>
                    <a:pt x="84" y="15"/>
                  </a:lnTo>
                  <a:lnTo>
                    <a:pt x="93" y="15"/>
                  </a:lnTo>
                  <a:lnTo>
                    <a:pt x="100" y="15"/>
                  </a:lnTo>
                  <a:lnTo>
                    <a:pt x="109" y="15"/>
                  </a:lnTo>
                  <a:lnTo>
                    <a:pt x="116" y="13"/>
                  </a:lnTo>
                  <a:lnTo>
                    <a:pt x="125" y="10"/>
                  </a:lnTo>
                  <a:lnTo>
                    <a:pt x="113" y="4"/>
                  </a:lnTo>
                  <a:lnTo>
                    <a:pt x="102" y="1"/>
                  </a:lnTo>
                  <a:lnTo>
                    <a:pt x="90" y="0"/>
                  </a:lnTo>
                  <a:lnTo>
                    <a:pt x="79" y="1"/>
                  </a:lnTo>
                  <a:lnTo>
                    <a:pt x="66" y="4"/>
                  </a:lnTo>
                  <a:lnTo>
                    <a:pt x="54" y="8"/>
                  </a:lnTo>
                  <a:lnTo>
                    <a:pt x="44" y="13"/>
                  </a:lnTo>
                  <a:lnTo>
                    <a:pt x="33" y="20"/>
                  </a:lnTo>
                  <a:lnTo>
                    <a:pt x="24" y="26"/>
                  </a:lnTo>
                  <a:lnTo>
                    <a:pt x="16" y="33"/>
                  </a:lnTo>
                  <a:lnTo>
                    <a:pt x="21" y="33"/>
                  </a:lnTo>
                  <a:lnTo>
                    <a:pt x="24" y="37"/>
                  </a:lnTo>
                  <a:lnTo>
                    <a:pt x="24" y="40"/>
                  </a:lnTo>
                  <a:lnTo>
                    <a:pt x="24" y="41"/>
                  </a:lnTo>
                  <a:lnTo>
                    <a:pt x="23" y="41"/>
                  </a:lnTo>
                  <a:lnTo>
                    <a:pt x="21" y="41"/>
                  </a:lnTo>
                  <a:lnTo>
                    <a:pt x="20" y="41"/>
                  </a:lnTo>
                  <a:lnTo>
                    <a:pt x="17" y="40"/>
                  </a:lnTo>
                  <a:lnTo>
                    <a:pt x="14" y="41"/>
                  </a:lnTo>
                  <a:lnTo>
                    <a:pt x="13" y="41"/>
                  </a:lnTo>
                  <a:lnTo>
                    <a:pt x="11" y="44"/>
                  </a:lnTo>
                  <a:lnTo>
                    <a:pt x="16" y="47"/>
                  </a:lnTo>
                  <a:lnTo>
                    <a:pt x="4" y="54"/>
                  </a:lnTo>
                  <a:lnTo>
                    <a:pt x="7" y="57"/>
                  </a:lnTo>
                  <a:lnTo>
                    <a:pt x="7" y="58"/>
                  </a:lnTo>
                  <a:lnTo>
                    <a:pt x="7" y="61"/>
                  </a:lnTo>
                  <a:lnTo>
                    <a:pt x="7" y="63"/>
                  </a:lnTo>
                  <a:lnTo>
                    <a:pt x="6" y="66"/>
                  </a:lnTo>
                  <a:lnTo>
                    <a:pt x="4" y="68"/>
                  </a:lnTo>
                  <a:lnTo>
                    <a:pt x="3" y="70"/>
                  </a:lnTo>
                  <a:lnTo>
                    <a:pt x="1" y="73"/>
                  </a:lnTo>
                  <a:lnTo>
                    <a:pt x="0" y="76"/>
                  </a:lnTo>
                  <a:lnTo>
                    <a:pt x="1" y="79"/>
                  </a:lnTo>
                  <a:close/>
                  <a:moveTo>
                    <a:pt x="39" y="30"/>
                  </a:moveTo>
                  <a:lnTo>
                    <a:pt x="46" y="30"/>
                  </a:lnTo>
                  <a:lnTo>
                    <a:pt x="33" y="37"/>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39" name="Freeform 25"/>
            <p:cNvSpPr>
              <a:spLocks noEditPoints="1"/>
            </p:cNvSpPr>
            <p:nvPr/>
          </p:nvSpPr>
          <p:spPr bwMode="auto">
            <a:xfrm>
              <a:off x="2107" y="1181"/>
              <a:ext cx="51" cy="36"/>
            </a:xfrm>
            <a:custGeom>
              <a:avLst/>
              <a:gdLst>
                <a:gd name="T0" fmla="*/ 47 w 103"/>
                <a:gd name="T1" fmla="*/ 27 h 71"/>
                <a:gd name="T2" fmla="*/ 45 w 103"/>
                <a:gd name="T3" fmla="*/ 27 h 71"/>
                <a:gd name="T4" fmla="*/ 43 w 103"/>
                <a:gd name="T5" fmla="*/ 27 h 71"/>
                <a:gd name="T6" fmla="*/ 46 w 103"/>
                <a:gd name="T7" fmla="*/ 22 h 71"/>
                <a:gd name="T8" fmla="*/ 43 w 103"/>
                <a:gd name="T9" fmla="*/ 19 h 71"/>
                <a:gd name="T10" fmla="*/ 40 w 103"/>
                <a:gd name="T11" fmla="*/ 16 h 71"/>
                <a:gd name="T12" fmla="*/ 35 w 103"/>
                <a:gd name="T13" fmla="*/ 14 h 71"/>
                <a:gd name="T14" fmla="*/ 38 w 103"/>
                <a:gd name="T15" fmla="*/ 12 h 71"/>
                <a:gd name="T16" fmla="*/ 43 w 103"/>
                <a:gd name="T17" fmla="*/ 12 h 71"/>
                <a:gd name="T18" fmla="*/ 48 w 103"/>
                <a:gd name="T19" fmla="*/ 14 h 71"/>
                <a:gd name="T20" fmla="*/ 51 w 103"/>
                <a:gd name="T21" fmla="*/ 19 h 71"/>
                <a:gd name="T22" fmla="*/ 43 w 103"/>
                <a:gd name="T23" fmla="*/ 9 h 71"/>
                <a:gd name="T24" fmla="*/ 27 w 103"/>
                <a:gd name="T25" fmla="*/ 4 h 71"/>
                <a:gd name="T26" fmla="*/ 9 w 103"/>
                <a:gd name="T27" fmla="*/ 1 h 71"/>
                <a:gd name="T28" fmla="*/ 2 w 103"/>
                <a:gd name="T29" fmla="*/ 7 h 71"/>
                <a:gd name="T30" fmla="*/ 11 w 103"/>
                <a:gd name="T31" fmla="*/ 7 h 71"/>
                <a:gd name="T32" fmla="*/ 20 w 103"/>
                <a:gd name="T33" fmla="*/ 9 h 71"/>
                <a:gd name="T34" fmla="*/ 28 w 103"/>
                <a:gd name="T35" fmla="*/ 12 h 71"/>
                <a:gd name="T36" fmla="*/ 25 w 103"/>
                <a:gd name="T37" fmla="*/ 14 h 71"/>
                <a:gd name="T38" fmla="*/ 23 w 103"/>
                <a:gd name="T39" fmla="*/ 14 h 71"/>
                <a:gd name="T40" fmla="*/ 21 w 103"/>
                <a:gd name="T41" fmla="*/ 14 h 71"/>
                <a:gd name="T42" fmla="*/ 17 w 103"/>
                <a:gd name="T43" fmla="*/ 14 h 71"/>
                <a:gd name="T44" fmla="*/ 12 w 103"/>
                <a:gd name="T45" fmla="*/ 17 h 71"/>
                <a:gd name="T46" fmla="*/ 10 w 103"/>
                <a:gd name="T47" fmla="*/ 19 h 71"/>
                <a:gd name="T48" fmla="*/ 12 w 103"/>
                <a:gd name="T49" fmla="*/ 24 h 71"/>
                <a:gd name="T50" fmla="*/ 19 w 103"/>
                <a:gd name="T51" fmla="*/ 28 h 71"/>
                <a:gd name="T52" fmla="*/ 26 w 103"/>
                <a:gd name="T53" fmla="*/ 29 h 71"/>
                <a:gd name="T54" fmla="*/ 34 w 103"/>
                <a:gd name="T55" fmla="*/ 31 h 71"/>
                <a:gd name="T56" fmla="*/ 36 w 103"/>
                <a:gd name="T57" fmla="*/ 35 h 71"/>
                <a:gd name="T58" fmla="*/ 41 w 103"/>
                <a:gd name="T59" fmla="*/ 34 h 71"/>
                <a:gd name="T60" fmla="*/ 46 w 103"/>
                <a:gd name="T61" fmla="*/ 31 h 71"/>
                <a:gd name="T62" fmla="*/ 48 w 103"/>
                <a:gd name="T63" fmla="*/ 27 h 71"/>
                <a:gd name="T64" fmla="*/ 42 w 103"/>
                <a:gd name="T65" fmla="*/ 22 h 71"/>
                <a:gd name="T66" fmla="*/ 36 w 103"/>
                <a:gd name="T67" fmla="*/ 21 h 71"/>
                <a:gd name="T68" fmla="*/ 13 w 103"/>
                <a:gd name="T69" fmla="*/ 22 h 71"/>
                <a:gd name="T70" fmla="*/ 15 w 103"/>
                <a:gd name="T71" fmla="*/ 22 h 71"/>
                <a:gd name="T72" fmla="*/ 18 w 103"/>
                <a:gd name="T73" fmla="*/ 21 h 71"/>
                <a:gd name="T74" fmla="*/ 20 w 103"/>
                <a:gd name="T75" fmla="*/ 20 h 71"/>
                <a:gd name="T76" fmla="*/ 20 w 103"/>
                <a:gd name="T77" fmla="*/ 22 h 71"/>
                <a:gd name="T78" fmla="*/ 22 w 103"/>
                <a:gd name="T79" fmla="*/ 24 h 71"/>
                <a:gd name="T80" fmla="*/ 24 w 103"/>
                <a:gd name="T81" fmla="*/ 26 h 71"/>
                <a:gd name="T82" fmla="*/ 13 w 103"/>
                <a:gd name="T83" fmla="*/ 22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3" h="71">
                  <a:moveTo>
                    <a:pt x="96" y="54"/>
                  </a:moveTo>
                  <a:lnTo>
                    <a:pt x="94" y="54"/>
                  </a:lnTo>
                  <a:lnTo>
                    <a:pt x="93" y="54"/>
                  </a:lnTo>
                  <a:lnTo>
                    <a:pt x="91" y="54"/>
                  </a:lnTo>
                  <a:lnTo>
                    <a:pt x="90" y="54"/>
                  </a:lnTo>
                  <a:lnTo>
                    <a:pt x="88" y="54"/>
                  </a:lnTo>
                  <a:lnTo>
                    <a:pt x="87" y="53"/>
                  </a:lnTo>
                  <a:lnTo>
                    <a:pt x="86" y="51"/>
                  </a:lnTo>
                  <a:lnTo>
                    <a:pt x="93" y="44"/>
                  </a:lnTo>
                  <a:lnTo>
                    <a:pt x="90" y="41"/>
                  </a:lnTo>
                  <a:lnTo>
                    <a:pt x="88" y="38"/>
                  </a:lnTo>
                  <a:lnTo>
                    <a:pt x="87" y="37"/>
                  </a:lnTo>
                  <a:lnTo>
                    <a:pt x="84" y="34"/>
                  </a:lnTo>
                  <a:lnTo>
                    <a:pt x="83" y="33"/>
                  </a:lnTo>
                  <a:lnTo>
                    <a:pt x="80" y="31"/>
                  </a:lnTo>
                  <a:lnTo>
                    <a:pt x="77" y="30"/>
                  </a:lnTo>
                  <a:lnTo>
                    <a:pt x="74" y="28"/>
                  </a:lnTo>
                  <a:lnTo>
                    <a:pt x="71" y="28"/>
                  </a:lnTo>
                  <a:lnTo>
                    <a:pt x="68" y="27"/>
                  </a:lnTo>
                  <a:lnTo>
                    <a:pt x="73" y="23"/>
                  </a:lnTo>
                  <a:lnTo>
                    <a:pt x="76" y="23"/>
                  </a:lnTo>
                  <a:lnTo>
                    <a:pt x="80" y="23"/>
                  </a:lnTo>
                  <a:lnTo>
                    <a:pt x="84" y="23"/>
                  </a:lnTo>
                  <a:lnTo>
                    <a:pt x="87" y="24"/>
                  </a:lnTo>
                  <a:lnTo>
                    <a:pt x="91" y="24"/>
                  </a:lnTo>
                  <a:lnTo>
                    <a:pt x="94" y="26"/>
                  </a:lnTo>
                  <a:lnTo>
                    <a:pt x="97" y="27"/>
                  </a:lnTo>
                  <a:lnTo>
                    <a:pt x="100" y="30"/>
                  </a:lnTo>
                  <a:lnTo>
                    <a:pt x="101" y="33"/>
                  </a:lnTo>
                  <a:lnTo>
                    <a:pt x="103" y="37"/>
                  </a:lnTo>
                  <a:lnTo>
                    <a:pt x="100" y="28"/>
                  </a:lnTo>
                  <a:lnTo>
                    <a:pt x="94" y="23"/>
                  </a:lnTo>
                  <a:lnTo>
                    <a:pt x="87" y="17"/>
                  </a:lnTo>
                  <a:lnTo>
                    <a:pt x="77" y="14"/>
                  </a:lnTo>
                  <a:lnTo>
                    <a:pt x="66" y="10"/>
                  </a:lnTo>
                  <a:lnTo>
                    <a:pt x="54" y="7"/>
                  </a:lnTo>
                  <a:lnTo>
                    <a:pt x="41" y="5"/>
                  </a:lnTo>
                  <a:lnTo>
                    <a:pt x="30" y="4"/>
                  </a:lnTo>
                  <a:lnTo>
                    <a:pt x="18" y="1"/>
                  </a:lnTo>
                  <a:lnTo>
                    <a:pt x="7" y="0"/>
                  </a:lnTo>
                  <a:lnTo>
                    <a:pt x="0" y="17"/>
                  </a:lnTo>
                  <a:lnTo>
                    <a:pt x="5" y="14"/>
                  </a:lnTo>
                  <a:lnTo>
                    <a:pt x="11" y="14"/>
                  </a:lnTo>
                  <a:lnTo>
                    <a:pt x="17" y="13"/>
                  </a:lnTo>
                  <a:lnTo>
                    <a:pt x="23" y="13"/>
                  </a:lnTo>
                  <a:lnTo>
                    <a:pt x="28" y="14"/>
                  </a:lnTo>
                  <a:lnTo>
                    <a:pt x="34" y="16"/>
                  </a:lnTo>
                  <a:lnTo>
                    <a:pt x="40" y="17"/>
                  </a:lnTo>
                  <a:lnTo>
                    <a:pt x="44" y="18"/>
                  </a:lnTo>
                  <a:lnTo>
                    <a:pt x="50" y="20"/>
                  </a:lnTo>
                  <a:lnTo>
                    <a:pt x="56" y="23"/>
                  </a:lnTo>
                  <a:lnTo>
                    <a:pt x="54" y="24"/>
                  </a:lnTo>
                  <a:lnTo>
                    <a:pt x="53" y="26"/>
                  </a:lnTo>
                  <a:lnTo>
                    <a:pt x="51" y="27"/>
                  </a:lnTo>
                  <a:lnTo>
                    <a:pt x="50" y="27"/>
                  </a:lnTo>
                  <a:lnTo>
                    <a:pt x="48" y="27"/>
                  </a:lnTo>
                  <a:lnTo>
                    <a:pt x="47" y="27"/>
                  </a:lnTo>
                  <a:lnTo>
                    <a:pt x="46" y="27"/>
                  </a:lnTo>
                  <a:lnTo>
                    <a:pt x="44" y="27"/>
                  </a:lnTo>
                  <a:lnTo>
                    <a:pt x="43" y="27"/>
                  </a:lnTo>
                  <a:lnTo>
                    <a:pt x="41" y="27"/>
                  </a:lnTo>
                  <a:lnTo>
                    <a:pt x="37" y="27"/>
                  </a:lnTo>
                  <a:lnTo>
                    <a:pt x="34" y="28"/>
                  </a:lnTo>
                  <a:lnTo>
                    <a:pt x="31" y="30"/>
                  </a:lnTo>
                  <a:lnTo>
                    <a:pt x="27" y="31"/>
                  </a:lnTo>
                  <a:lnTo>
                    <a:pt x="24" y="33"/>
                  </a:lnTo>
                  <a:lnTo>
                    <a:pt x="23" y="34"/>
                  </a:lnTo>
                  <a:lnTo>
                    <a:pt x="21" y="37"/>
                  </a:lnTo>
                  <a:lnTo>
                    <a:pt x="20" y="38"/>
                  </a:lnTo>
                  <a:lnTo>
                    <a:pt x="20" y="41"/>
                  </a:lnTo>
                  <a:lnTo>
                    <a:pt x="21" y="44"/>
                  </a:lnTo>
                  <a:lnTo>
                    <a:pt x="24" y="48"/>
                  </a:lnTo>
                  <a:lnTo>
                    <a:pt x="28" y="51"/>
                  </a:lnTo>
                  <a:lnTo>
                    <a:pt x="33" y="54"/>
                  </a:lnTo>
                  <a:lnTo>
                    <a:pt x="38" y="56"/>
                  </a:lnTo>
                  <a:lnTo>
                    <a:pt x="43" y="57"/>
                  </a:lnTo>
                  <a:lnTo>
                    <a:pt x="48" y="57"/>
                  </a:lnTo>
                  <a:lnTo>
                    <a:pt x="53" y="58"/>
                  </a:lnTo>
                  <a:lnTo>
                    <a:pt x="58" y="58"/>
                  </a:lnTo>
                  <a:lnTo>
                    <a:pt x="64" y="60"/>
                  </a:lnTo>
                  <a:lnTo>
                    <a:pt x="68" y="61"/>
                  </a:lnTo>
                  <a:lnTo>
                    <a:pt x="66" y="71"/>
                  </a:lnTo>
                  <a:lnTo>
                    <a:pt x="68" y="70"/>
                  </a:lnTo>
                  <a:lnTo>
                    <a:pt x="73" y="69"/>
                  </a:lnTo>
                  <a:lnTo>
                    <a:pt x="76" y="69"/>
                  </a:lnTo>
                  <a:lnTo>
                    <a:pt x="80" y="67"/>
                  </a:lnTo>
                  <a:lnTo>
                    <a:pt x="83" y="67"/>
                  </a:lnTo>
                  <a:lnTo>
                    <a:pt x="87" y="66"/>
                  </a:lnTo>
                  <a:lnTo>
                    <a:pt x="90" y="64"/>
                  </a:lnTo>
                  <a:lnTo>
                    <a:pt x="93" y="61"/>
                  </a:lnTo>
                  <a:lnTo>
                    <a:pt x="94" y="58"/>
                  </a:lnTo>
                  <a:lnTo>
                    <a:pt x="96" y="54"/>
                  </a:lnTo>
                  <a:close/>
                  <a:moveTo>
                    <a:pt x="73" y="41"/>
                  </a:moveTo>
                  <a:lnTo>
                    <a:pt x="84" y="44"/>
                  </a:lnTo>
                  <a:lnTo>
                    <a:pt x="83" y="47"/>
                  </a:lnTo>
                  <a:lnTo>
                    <a:pt x="73" y="44"/>
                  </a:lnTo>
                  <a:lnTo>
                    <a:pt x="73" y="41"/>
                  </a:lnTo>
                  <a:close/>
                  <a:moveTo>
                    <a:pt x="27" y="44"/>
                  </a:moveTo>
                  <a:lnTo>
                    <a:pt x="28" y="44"/>
                  </a:lnTo>
                  <a:lnTo>
                    <a:pt x="30" y="43"/>
                  </a:lnTo>
                  <a:lnTo>
                    <a:pt x="31" y="43"/>
                  </a:lnTo>
                  <a:lnTo>
                    <a:pt x="33" y="43"/>
                  </a:lnTo>
                  <a:lnTo>
                    <a:pt x="34" y="41"/>
                  </a:lnTo>
                  <a:lnTo>
                    <a:pt x="36" y="41"/>
                  </a:lnTo>
                  <a:lnTo>
                    <a:pt x="37" y="40"/>
                  </a:lnTo>
                  <a:lnTo>
                    <a:pt x="38" y="40"/>
                  </a:lnTo>
                  <a:lnTo>
                    <a:pt x="40" y="40"/>
                  </a:lnTo>
                  <a:lnTo>
                    <a:pt x="41" y="40"/>
                  </a:lnTo>
                  <a:lnTo>
                    <a:pt x="40" y="43"/>
                  </a:lnTo>
                  <a:lnTo>
                    <a:pt x="40" y="44"/>
                  </a:lnTo>
                  <a:lnTo>
                    <a:pt x="41" y="47"/>
                  </a:lnTo>
                  <a:lnTo>
                    <a:pt x="41" y="48"/>
                  </a:lnTo>
                  <a:lnTo>
                    <a:pt x="44" y="48"/>
                  </a:lnTo>
                  <a:lnTo>
                    <a:pt x="46" y="50"/>
                  </a:lnTo>
                  <a:lnTo>
                    <a:pt x="47" y="51"/>
                  </a:lnTo>
                  <a:lnTo>
                    <a:pt x="48" y="51"/>
                  </a:lnTo>
                  <a:lnTo>
                    <a:pt x="50" y="53"/>
                  </a:lnTo>
                  <a:lnTo>
                    <a:pt x="51" y="54"/>
                  </a:lnTo>
                  <a:lnTo>
                    <a:pt x="2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0" name="Freeform 26"/>
            <p:cNvSpPr>
              <a:spLocks/>
            </p:cNvSpPr>
            <p:nvPr/>
          </p:nvSpPr>
          <p:spPr bwMode="auto">
            <a:xfrm>
              <a:off x="2090" y="1190"/>
              <a:ext cx="3" cy="10"/>
            </a:xfrm>
            <a:custGeom>
              <a:avLst/>
              <a:gdLst>
                <a:gd name="T0" fmla="*/ 3 w 7"/>
                <a:gd name="T1" fmla="*/ 2 h 20"/>
                <a:gd name="T2" fmla="*/ 3 w 7"/>
                <a:gd name="T3" fmla="*/ 2 h 20"/>
                <a:gd name="T4" fmla="*/ 3 w 7"/>
                <a:gd name="T5" fmla="*/ 2 h 20"/>
                <a:gd name="T6" fmla="*/ 3 w 7"/>
                <a:gd name="T7" fmla="*/ 2 h 20"/>
                <a:gd name="T8" fmla="*/ 3 w 7"/>
                <a:gd name="T9" fmla="*/ 1 h 20"/>
                <a:gd name="T10" fmla="*/ 3 w 7"/>
                <a:gd name="T11" fmla="*/ 1 h 20"/>
                <a:gd name="T12" fmla="*/ 2 w 7"/>
                <a:gd name="T13" fmla="*/ 0 h 20"/>
                <a:gd name="T14" fmla="*/ 1 w 7"/>
                <a:gd name="T15" fmla="*/ 0 h 20"/>
                <a:gd name="T16" fmla="*/ 1 w 7"/>
                <a:gd name="T17" fmla="*/ 0 h 20"/>
                <a:gd name="T18" fmla="*/ 1 w 7"/>
                <a:gd name="T19" fmla="*/ 0 h 20"/>
                <a:gd name="T20" fmla="*/ 0 w 7"/>
                <a:gd name="T21" fmla="*/ 0 h 20"/>
                <a:gd name="T22" fmla="*/ 3 w 7"/>
                <a:gd name="T23" fmla="*/ 10 h 20"/>
                <a:gd name="T24" fmla="*/ 3 w 7"/>
                <a:gd name="T25" fmla="*/ 3 h 20"/>
                <a:gd name="T26" fmla="*/ 3 w 7"/>
                <a:gd name="T27" fmla="*/ 3 h 20"/>
                <a:gd name="T28" fmla="*/ 3 w 7"/>
                <a:gd name="T29" fmla="*/ 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20">
                  <a:moveTo>
                    <a:pt x="7" y="4"/>
                  </a:moveTo>
                  <a:lnTo>
                    <a:pt x="7" y="4"/>
                  </a:lnTo>
                  <a:lnTo>
                    <a:pt x="7" y="3"/>
                  </a:lnTo>
                  <a:lnTo>
                    <a:pt x="6" y="1"/>
                  </a:lnTo>
                  <a:lnTo>
                    <a:pt x="5" y="0"/>
                  </a:lnTo>
                  <a:lnTo>
                    <a:pt x="3" y="0"/>
                  </a:lnTo>
                  <a:lnTo>
                    <a:pt x="2" y="0"/>
                  </a:lnTo>
                  <a:lnTo>
                    <a:pt x="0" y="0"/>
                  </a:lnTo>
                  <a:lnTo>
                    <a:pt x="7" y="20"/>
                  </a:lnTo>
                  <a:lnTo>
                    <a:pt x="7" y="6"/>
                  </a:lnTo>
                  <a:lnTo>
                    <a:pt x="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1" name="Freeform 27"/>
            <p:cNvSpPr>
              <a:spLocks/>
            </p:cNvSpPr>
            <p:nvPr/>
          </p:nvSpPr>
          <p:spPr bwMode="auto">
            <a:xfrm>
              <a:off x="2120" y="1201"/>
              <a:ext cx="13" cy="8"/>
            </a:xfrm>
            <a:custGeom>
              <a:avLst/>
              <a:gdLst>
                <a:gd name="T0" fmla="*/ 8 w 24"/>
                <a:gd name="T1" fmla="*/ 0 h 14"/>
                <a:gd name="T2" fmla="*/ 7 w 24"/>
                <a:gd name="T3" fmla="*/ 0 h 14"/>
                <a:gd name="T4" fmla="*/ 6 w 24"/>
                <a:gd name="T5" fmla="*/ 0 h 14"/>
                <a:gd name="T6" fmla="*/ 5 w 24"/>
                <a:gd name="T7" fmla="*/ 0 h 14"/>
                <a:gd name="T8" fmla="*/ 5 w 24"/>
                <a:gd name="T9" fmla="*/ 1 h 14"/>
                <a:gd name="T10" fmla="*/ 4 w 24"/>
                <a:gd name="T11" fmla="*/ 1 h 14"/>
                <a:gd name="T12" fmla="*/ 3 w 24"/>
                <a:gd name="T13" fmla="*/ 2 h 14"/>
                <a:gd name="T14" fmla="*/ 2 w 24"/>
                <a:gd name="T15" fmla="*/ 2 h 14"/>
                <a:gd name="T16" fmla="*/ 2 w 24"/>
                <a:gd name="T17" fmla="*/ 2 h 14"/>
                <a:gd name="T18" fmla="*/ 1 w 24"/>
                <a:gd name="T19" fmla="*/ 2 h 14"/>
                <a:gd name="T20" fmla="*/ 0 w 24"/>
                <a:gd name="T21" fmla="*/ 2 h 14"/>
                <a:gd name="T22" fmla="*/ 13 w 24"/>
                <a:gd name="T23" fmla="*/ 8 h 14"/>
                <a:gd name="T24" fmla="*/ 12 w 24"/>
                <a:gd name="T25" fmla="*/ 7 h 14"/>
                <a:gd name="T26" fmla="*/ 11 w 24"/>
                <a:gd name="T27" fmla="*/ 6 h 14"/>
                <a:gd name="T28" fmla="*/ 11 w 24"/>
                <a:gd name="T29" fmla="*/ 6 h 14"/>
                <a:gd name="T30" fmla="*/ 10 w 24"/>
                <a:gd name="T31" fmla="*/ 6 h 14"/>
                <a:gd name="T32" fmla="*/ 9 w 24"/>
                <a:gd name="T33" fmla="*/ 5 h 14"/>
                <a:gd name="T34" fmla="*/ 8 w 24"/>
                <a:gd name="T35" fmla="*/ 5 h 14"/>
                <a:gd name="T36" fmla="*/ 8 w 24"/>
                <a:gd name="T37" fmla="*/ 4 h 14"/>
                <a:gd name="T38" fmla="*/ 7 w 24"/>
                <a:gd name="T39" fmla="*/ 2 h 14"/>
                <a:gd name="T40" fmla="*/ 7 w 24"/>
                <a:gd name="T41" fmla="*/ 2 h 14"/>
                <a:gd name="T42" fmla="*/ 8 w 24"/>
                <a:gd name="T43" fmla="*/ 0 h 14"/>
                <a:gd name="T44" fmla="*/ 8 w 24"/>
                <a:gd name="T45" fmla="*/ 0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14">
                  <a:moveTo>
                    <a:pt x="14" y="0"/>
                  </a:moveTo>
                  <a:lnTo>
                    <a:pt x="13" y="0"/>
                  </a:lnTo>
                  <a:lnTo>
                    <a:pt x="11" y="0"/>
                  </a:lnTo>
                  <a:lnTo>
                    <a:pt x="10" y="0"/>
                  </a:lnTo>
                  <a:lnTo>
                    <a:pt x="9" y="1"/>
                  </a:lnTo>
                  <a:lnTo>
                    <a:pt x="7" y="1"/>
                  </a:lnTo>
                  <a:lnTo>
                    <a:pt x="6" y="3"/>
                  </a:lnTo>
                  <a:lnTo>
                    <a:pt x="4" y="3"/>
                  </a:lnTo>
                  <a:lnTo>
                    <a:pt x="3" y="3"/>
                  </a:lnTo>
                  <a:lnTo>
                    <a:pt x="1" y="4"/>
                  </a:lnTo>
                  <a:lnTo>
                    <a:pt x="0" y="4"/>
                  </a:lnTo>
                  <a:lnTo>
                    <a:pt x="24" y="14"/>
                  </a:lnTo>
                  <a:lnTo>
                    <a:pt x="23" y="13"/>
                  </a:lnTo>
                  <a:lnTo>
                    <a:pt x="21" y="11"/>
                  </a:lnTo>
                  <a:lnTo>
                    <a:pt x="20" y="11"/>
                  </a:lnTo>
                  <a:lnTo>
                    <a:pt x="19" y="10"/>
                  </a:lnTo>
                  <a:lnTo>
                    <a:pt x="17" y="8"/>
                  </a:lnTo>
                  <a:lnTo>
                    <a:pt x="14" y="8"/>
                  </a:lnTo>
                  <a:lnTo>
                    <a:pt x="14" y="7"/>
                  </a:lnTo>
                  <a:lnTo>
                    <a:pt x="13" y="4"/>
                  </a:lnTo>
                  <a:lnTo>
                    <a:pt x="13" y="3"/>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2" name="Freeform 28"/>
            <p:cNvSpPr>
              <a:spLocks/>
            </p:cNvSpPr>
            <p:nvPr/>
          </p:nvSpPr>
          <p:spPr bwMode="auto">
            <a:xfrm>
              <a:off x="2143" y="1202"/>
              <a:ext cx="6" cy="3"/>
            </a:xfrm>
            <a:custGeom>
              <a:avLst/>
              <a:gdLst>
                <a:gd name="T0" fmla="*/ 6 w 11"/>
                <a:gd name="T1" fmla="*/ 1 h 6"/>
                <a:gd name="T2" fmla="*/ 0 w 11"/>
                <a:gd name="T3" fmla="*/ 0 h 6"/>
                <a:gd name="T4" fmla="*/ 0 w 11"/>
                <a:gd name="T5" fmla="*/ 2 h 6"/>
                <a:gd name="T6" fmla="*/ 5 w 11"/>
                <a:gd name="T7" fmla="*/ 3 h 6"/>
                <a:gd name="T8" fmla="*/ 6 w 11"/>
                <a:gd name="T9" fmla="*/ 2 h 6"/>
                <a:gd name="T10" fmla="*/ 6 w 11"/>
                <a:gd name="T11" fmla="*/ 2 h 6"/>
                <a:gd name="T12" fmla="*/ 6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1" y="2"/>
                  </a:moveTo>
                  <a:lnTo>
                    <a:pt x="0" y="0"/>
                  </a:lnTo>
                  <a:lnTo>
                    <a:pt x="0" y="3"/>
                  </a:lnTo>
                  <a:lnTo>
                    <a:pt x="10" y="6"/>
                  </a:lnTo>
                  <a:lnTo>
                    <a:pt x="11" y="3"/>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3" name="Freeform 29"/>
            <p:cNvSpPr>
              <a:spLocks/>
            </p:cNvSpPr>
            <p:nvPr/>
          </p:nvSpPr>
          <p:spPr bwMode="auto">
            <a:xfrm>
              <a:off x="2103" y="1226"/>
              <a:ext cx="4" cy="7"/>
            </a:xfrm>
            <a:custGeom>
              <a:avLst/>
              <a:gdLst>
                <a:gd name="T0" fmla="*/ 0 w 7"/>
                <a:gd name="T1" fmla="*/ 0 h 14"/>
                <a:gd name="T2" fmla="*/ 2 w 7"/>
                <a:gd name="T3" fmla="*/ 7 h 14"/>
                <a:gd name="T4" fmla="*/ 4 w 7"/>
                <a:gd name="T5" fmla="*/ 5 h 14"/>
                <a:gd name="T6" fmla="*/ 4 w 7"/>
                <a:gd name="T7" fmla="*/ 4 h 14"/>
                <a:gd name="T8" fmla="*/ 4 w 7"/>
                <a:gd name="T9" fmla="*/ 4 h 14"/>
                <a:gd name="T10" fmla="*/ 4 w 7"/>
                <a:gd name="T11" fmla="*/ 3 h 14"/>
                <a:gd name="T12" fmla="*/ 3 w 7"/>
                <a:gd name="T13" fmla="*/ 3 h 14"/>
                <a:gd name="T14" fmla="*/ 3 w 7"/>
                <a:gd name="T15" fmla="*/ 2 h 14"/>
                <a:gd name="T16" fmla="*/ 2 w 7"/>
                <a:gd name="T17" fmla="*/ 1 h 14"/>
                <a:gd name="T18" fmla="*/ 1 w 7"/>
                <a:gd name="T19" fmla="*/ 1 h 14"/>
                <a:gd name="T20" fmla="*/ 1 w 7"/>
                <a:gd name="T21" fmla="*/ 1 h 14"/>
                <a:gd name="T22" fmla="*/ 1 w 7"/>
                <a:gd name="T23" fmla="*/ 1 h 14"/>
                <a:gd name="T24" fmla="*/ 0 w 7"/>
                <a:gd name="T25" fmla="*/ 0 h 14"/>
                <a:gd name="T26" fmla="*/ 0 w 7"/>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14">
                  <a:moveTo>
                    <a:pt x="0" y="0"/>
                  </a:moveTo>
                  <a:lnTo>
                    <a:pt x="4" y="14"/>
                  </a:lnTo>
                  <a:lnTo>
                    <a:pt x="7" y="10"/>
                  </a:lnTo>
                  <a:lnTo>
                    <a:pt x="7" y="8"/>
                  </a:lnTo>
                  <a:lnTo>
                    <a:pt x="7" y="7"/>
                  </a:lnTo>
                  <a:lnTo>
                    <a:pt x="7" y="5"/>
                  </a:lnTo>
                  <a:lnTo>
                    <a:pt x="5" y="5"/>
                  </a:lnTo>
                  <a:lnTo>
                    <a:pt x="5" y="4"/>
                  </a:lnTo>
                  <a:lnTo>
                    <a:pt x="4" y="2"/>
                  </a:lnTo>
                  <a:lnTo>
                    <a:pt x="2" y="2"/>
                  </a:lnTo>
                  <a:lnTo>
                    <a:pt x="1"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4" name="Freeform 30"/>
            <p:cNvSpPr>
              <a:spLocks/>
            </p:cNvSpPr>
            <p:nvPr/>
          </p:nvSpPr>
          <p:spPr bwMode="auto">
            <a:xfrm>
              <a:off x="2249" y="1248"/>
              <a:ext cx="10" cy="34"/>
            </a:xfrm>
            <a:custGeom>
              <a:avLst/>
              <a:gdLst>
                <a:gd name="T0" fmla="*/ 9 w 18"/>
                <a:gd name="T1" fmla="*/ 0 h 69"/>
                <a:gd name="T2" fmla="*/ 8 w 18"/>
                <a:gd name="T3" fmla="*/ 3 h 69"/>
                <a:gd name="T4" fmla="*/ 6 w 18"/>
                <a:gd name="T5" fmla="*/ 5 h 69"/>
                <a:gd name="T6" fmla="*/ 4 w 18"/>
                <a:gd name="T7" fmla="*/ 8 h 69"/>
                <a:gd name="T8" fmla="*/ 4 w 18"/>
                <a:gd name="T9" fmla="*/ 11 h 69"/>
                <a:gd name="T10" fmla="*/ 2 w 18"/>
                <a:gd name="T11" fmla="*/ 15 h 69"/>
                <a:gd name="T12" fmla="*/ 2 w 18"/>
                <a:gd name="T13" fmla="*/ 18 h 69"/>
                <a:gd name="T14" fmla="*/ 0 w 18"/>
                <a:gd name="T15" fmla="*/ 21 h 69"/>
                <a:gd name="T16" fmla="*/ 0 w 18"/>
                <a:gd name="T17" fmla="*/ 25 h 69"/>
                <a:gd name="T18" fmla="*/ 0 w 18"/>
                <a:gd name="T19" fmla="*/ 29 h 69"/>
                <a:gd name="T20" fmla="*/ 0 w 18"/>
                <a:gd name="T21" fmla="*/ 34 h 69"/>
                <a:gd name="T22" fmla="*/ 1 w 18"/>
                <a:gd name="T23" fmla="*/ 31 h 69"/>
                <a:gd name="T24" fmla="*/ 2 w 18"/>
                <a:gd name="T25" fmla="*/ 29 h 69"/>
                <a:gd name="T26" fmla="*/ 4 w 18"/>
                <a:gd name="T27" fmla="*/ 26 h 69"/>
                <a:gd name="T28" fmla="*/ 6 w 18"/>
                <a:gd name="T29" fmla="*/ 23 h 69"/>
                <a:gd name="T30" fmla="*/ 8 w 18"/>
                <a:gd name="T31" fmla="*/ 19 h 69"/>
                <a:gd name="T32" fmla="*/ 8 w 18"/>
                <a:gd name="T33" fmla="*/ 16 h 69"/>
                <a:gd name="T34" fmla="*/ 10 w 18"/>
                <a:gd name="T35" fmla="*/ 12 h 69"/>
                <a:gd name="T36" fmla="*/ 10 w 18"/>
                <a:gd name="T37" fmla="*/ 8 h 69"/>
                <a:gd name="T38" fmla="*/ 10 w 18"/>
                <a:gd name="T39" fmla="*/ 4 h 69"/>
                <a:gd name="T40" fmla="*/ 9 w 18"/>
                <a:gd name="T41" fmla="*/ 0 h 69"/>
                <a:gd name="T42" fmla="*/ 9 w 18"/>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69">
                  <a:moveTo>
                    <a:pt x="17" y="0"/>
                  </a:moveTo>
                  <a:lnTo>
                    <a:pt x="14" y="6"/>
                  </a:lnTo>
                  <a:lnTo>
                    <a:pt x="11" y="11"/>
                  </a:lnTo>
                  <a:lnTo>
                    <a:pt x="8" y="17"/>
                  </a:lnTo>
                  <a:lnTo>
                    <a:pt x="7" y="23"/>
                  </a:lnTo>
                  <a:lnTo>
                    <a:pt x="4" y="30"/>
                  </a:lnTo>
                  <a:lnTo>
                    <a:pt x="3" y="36"/>
                  </a:lnTo>
                  <a:lnTo>
                    <a:pt x="0" y="43"/>
                  </a:lnTo>
                  <a:lnTo>
                    <a:pt x="0" y="50"/>
                  </a:lnTo>
                  <a:lnTo>
                    <a:pt x="0" y="59"/>
                  </a:lnTo>
                  <a:lnTo>
                    <a:pt x="0" y="69"/>
                  </a:lnTo>
                  <a:lnTo>
                    <a:pt x="1" y="63"/>
                  </a:lnTo>
                  <a:lnTo>
                    <a:pt x="4" y="59"/>
                  </a:lnTo>
                  <a:lnTo>
                    <a:pt x="7" y="52"/>
                  </a:lnTo>
                  <a:lnTo>
                    <a:pt x="11" y="46"/>
                  </a:lnTo>
                  <a:lnTo>
                    <a:pt x="14" y="39"/>
                  </a:lnTo>
                  <a:lnTo>
                    <a:pt x="15" y="32"/>
                  </a:lnTo>
                  <a:lnTo>
                    <a:pt x="18" y="24"/>
                  </a:lnTo>
                  <a:lnTo>
                    <a:pt x="18" y="16"/>
                  </a:lnTo>
                  <a:lnTo>
                    <a:pt x="18"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5" name="Freeform 31"/>
            <p:cNvSpPr>
              <a:spLocks/>
            </p:cNvSpPr>
            <p:nvPr/>
          </p:nvSpPr>
          <p:spPr bwMode="auto">
            <a:xfrm>
              <a:off x="2157" y="1260"/>
              <a:ext cx="12" cy="5"/>
            </a:xfrm>
            <a:custGeom>
              <a:avLst/>
              <a:gdLst>
                <a:gd name="T0" fmla="*/ 0 w 24"/>
                <a:gd name="T1" fmla="*/ 2 h 10"/>
                <a:gd name="T2" fmla="*/ 12 w 24"/>
                <a:gd name="T3" fmla="*/ 5 h 10"/>
                <a:gd name="T4" fmla="*/ 12 w 24"/>
                <a:gd name="T5" fmla="*/ 4 h 10"/>
                <a:gd name="T6" fmla="*/ 0 w 24"/>
                <a:gd name="T7" fmla="*/ 0 h 10"/>
                <a:gd name="T8" fmla="*/ 0 w 24"/>
                <a:gd name="T9" fmla="*/ 2 h 10"/>
                <a:gd name="T10" fmla="*/ 0 w 24"/>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10">
                  <a:moveTo>
                    <a:pt x="0" y="3"/>
                  </a:moveTo>
                  <a:lnTo>
                    <a:pt x="24" y="10"/>
                  </a:lnTo>
                  <a:lnTo>
                    <a:pt x="24" y="8"/>
                  </a:lnTo>
                  <a:lnTo>
                    <a:pt x="0"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6" name="Freeform 32"/>
            <p:cNvSpPr>
              <a:spLocks/>
            </p:cNvSpPr>
            <p:nvPr/>
          </p:nvSpPr>
          <p:spPr bwMode="auto">
            <a:xfrm>
              <a:off x="2176" y="1274"/>
              <a:ext cx="5" cy="3"/>
            </a:xfrm>
            <a:custGeom>
              <a:avLst/>
              <a:gdLst>
                <a:gd name="T0" fmla="*/ 5 w 10"/>
                <a:gd name="T1" fmla="*/ 0 h 7"/>
                <a:gd name="T2" fmla="*/ 5 w 10"/>
                <a:gd name="T3" fmla="*/ 0 h 7"/>
                <a:gd name="T4" fmla="*/ 4 w 10"/>
                <a:gd name="T5" fmla="*/ 0 h 7"/>
                <a:gd name="T6" fmla="*/ 3 w 10"/>
                <a:gd name="T7" fmla="*/ 0 h 7"/>
                <a:gd name="T8" fmla="*/ 2 w 10"/>
                <a:gd name="T9" fmla="*/ 0 h 7"/>
                <a:gd name="T10" fmla="*/ 2 w 10"/>
                <a:gd name="T11" fmla="*/ 0 h 7"/>
                <a:gd name="T12" fmla="*/ 1 w 10"/>
                <a:gd name="T13" fmla="*/ 0 h 7"/>
                <a:gd name="T14" fmla="*/ 0 w 10"/>
                <a:gd name="T15" fmla="*/ 1 h 7"/>
                <a:gd name="T16" fmla="*/ 0 w 10"/>
                <a:gd name="T17" fmla="*/ 2 h 7"/>
                <a:gd name="T18" fmla="*/ 0 w 10"/>
                <a:gd name="T19" fmla="*/ 2 h 7"/>
                <a:gd name="T20" fmla="*/ 0 w 10"/>
                <a:gd name="T21" fmla="*/ 3 h 7"/>
                <a:gd name="T22" fmla="*/ 4 w 10"/>
                <a:gd name="T23" fmla="*/ 3 h 7"/>
                <a:gd name="T24" fmla="*/ 4 w 10"/>
                <a:gd name="T25" fmla="*/ 3 h 7"/>
                <a:gd name="T26" fmla="*/ 5 w 10"/>
                <a:gd name="T27" fmla="*/ 2 h 7"/>
                <a:gd name="T28" fmla="*/ 5 w 10"/>
                <a:gd name="T29" fmla="*/ 2 h 7"/>
                <a:gd name="T30" fmla="*/ 5 w 10"/>
                <a:gd name="T31" fmla="*/ 2 h 7"/>
                <a:gd name="T32" fmla="*/ 5 w 10"/>
                <a:gd name="T33" fmla="*/ 2 h 7"/>
                <a:gd name="T34" fmla="*/ 5 w 10"/>
                <a:gd name="T35" fmla="*/ 1 h 7"/>
                <a:gd name="T36" fmla="*/ 5 w 10"/>
                <a:gd name="T37" fmla="*/ 1 h 7"/>
                <a:gd name="T38" fmla="*/ 5 w 10"/>
                <a:gd name="T39" fmla="*/ 0 h 7"/>
                <a:gd name="T40" fmla="*/ 5 w 10"/>
                <a:gd name="T41" fmla="*/ 0 h 7"/>
                <a:gd name="T42" fmla="*/ 5 w 10"/>
                <a:gd name="T43" fmla="*/ 0 h 7"/>
                <a:gd name="T44" fmla="*/ 5 w 10"/>
                <a:gd name="T45" fmla="*/ 0 h 7"/>
                <a:gd name="T46" fmla="*/ 5 w 10"/>
                <a:gd name="T47" fmla="*/ 0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7">
                  <a:moveTo>
                    <a:pt x="9" y="0"/>
                  </a:moveTo>
                  <a:lnTo>
                    <a:pt x="9" y="0"/>
                  </a:lnTo>
                  <a:lnTo>
                    <a:pt x="7" y="0"/>
                  </a:lnTo>
                  <a:lnTo>
                    <a:pt x="6" y="0"/>
                  </a:lnTo>
                  <a:lnTo>
                    <a:pt x="4" y="0"/>
                  </a:lnTo>
                  <a:lnTo>
                    <a:pt x="3" y="1"/>
                  </a:lnTo>
                  <a:lnTo>
                    <a:pt x="2" y="1"/>
                  </a:lnTo>
                  <a:lnTo>
                    <a:pt x="0" y="2"/>
                  </a:lnTo>
                  <a:lnTo>
                    <a:pt x="0" y="4"/>
                  </a:lnTo>
                  <a:lnTo>
                    <a:pt x="0" y="5"/>
                  </a:lnTo>
                  <a:lnTo>
                    <a:pt x="0" y="7"/>
                  </a:lnTo>
                  <a:lnTo>
                    <a:pt x="7" y="7"/>
                  </a:lnTo>
                  <a:lnTo>
                    <a:pt x="9" y="5"/>
                  </a:lnTo>
                  <a:lnTo>
                    <a:pt x="9" y="4"/>
                  </a:lnTo>
                  <a:lnTo>
                    <a:pt x="10" y="4"/>
                  </a:lnTo>
                  <a:lnTo>
                    <a:pt x="10" y="2"/>
                  </a:lnTo>
                  <a:lnTo>
                    <a:pt x="10" y="1"/>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7" name="Freeform 33"/>
            <p:cNvSpPr>
              <a:spLocks/>
            </p:cNvSpPr>
            <p:nvPr/>
          </p:nvSpPr>
          <p:spPr bwMode="auto">
            <a:xfrm>
              <a:off x="2202" y="1282"/>
              <a:ext cx="3" cy="1"/>
            </a:xfrm>
            <a:custGeom>
              <a:avLst/>
              <a:gdLst>
                <a:gd name="T0" fmla="*/ 0 w 6"/>
                <a:gd name="T1" fmla="*/ 0 h 1"/>
                <a:gd name="T2" fmla="*/ 2 w 6"/>
                <a:gd name="T3" fmla="*/ 0 h 1"/>
                <a:gd name="T4" fmla="*/ 2 w 6"/>
                <a:gd name="T5" fmla="*/ 0 h 1"/>
                <a:gd name="T6" fmla="*/ 2 w 6"/>
                <a:gd name="T7" fmla="*/ 0 h 1"/>
                <a:gd name="T8" fmla="*/ 3 w 6"/>
                <a:gd name="T9" fmla="*/ 0 h 1"/>
                <a:gd name="T10" fmla="*/ 3 w 6"/>
                <a:gd name="T11" fmla="*/ 0 h 1"/>
                <a:gd name="T12" fmla="*/ 2 w 6"/>
                <a:gd name="T13" fmla="*/ 0 h 1"/>
                <a:gd name="T14" fmla="*/ 2 w 6"/>
                <a:gd name="T15" fmla="*/ 0 h 1"/>
                <a:gd name="T16" fmla="*/ 2 w 6"/>
                <a:gd name="T17" fmla="*/ 0 h 1"/>
                <a:gd name="T18" fmla="*/ 1 w 6"/>
                <a:gd name="T19" fmla="*/ 0 h 1"/>
                <a:gd name="T20" fmla="*/ 0 w 6"/>
                <a:gd name="T21" fmla="*/ 0 h 1"/>
                <a:gd name="T22" fmla="*/ 0 w 6"/>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1">
                  <a:moveTo>
                    <a:pt x="0" y="0"/>
                  </a:moveTo>
                  <a:lnTo>
                    <a:pt x="3" y="0"/>
                  </a:lnTo>
                  <a:lnTo>
                    <a:pt x="4" y="0"/>
                  </a:lnTo>
                  <a:lnTo>
                    <a:pt x="6" y="0"/>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8" name="Freeform 34"/>
            <p:cNvSpPr>
              <a:spLocks noEditPoints="1"/>
            </p:cNvSpPr>
            <p:nvPr/>
          </p:nvSpPr>
          <p:spPr bwMode="auto">
            <a:xfrm>
              <a:off x="2146" y="1281"/>
              <a:ext cx="73" cy="11"/>
            </a:xfrm>
            <a:custGeom>
              <a:avLst/>
              <a:gdLst>
                <a:gd name="T0" fmla="*/ 71 w 145"/>
                <a:gd name="T1" fmla="*/ 3 h 21"/>
                <a:gd name="T2" fmla="*/ 67 w 145"/>
                <a:gd name="T3" fmla="*/ 3 h 21"/>
                <a:gd name="T4" fmla="*/ 63 w 145"/>
                <a:gd name="T5" fmla="*/ 5 h 21"/>
                <a:gd name="T6" fmla="*/ 58 w 145"/>
                <a:gd name="T7" fmla="*/ 5 h 21"/>
                <a:gd name="T8" fmla="*/ 54 w 145"/>
                <a:gd name="T9" fmla="*/ 5 h 21"/>
                <a:gd name="T10" fmla="*/ 52 w 145"/>
                <a:gd name="T11" fmla="*/ 3 h 21"/>
                <a:gd name="T12" fmla="*/ 53 w 145"/>
                <a:gd name="T13" fmla="*/ 2 h 21"/>
                <a:gd name="T14" fmla="*/ 53 w 145"/>
                <a:gd name="T15" fmla="*/ 2 h 21"/>
                <a:gd name="T16" fmla="*/ 55 w 145"/>
                <a:gd name="T17" fmla="*/ 2 h 21"/>
                <a:gd name="T18" fmla="*/ 56 w 145"/>
                <a:gd name="T19" fmla="*/ 2 h 21"/>
                <a:gd name="T20" fmla="*/ 56 w 145"/>
                <a:gd name="T21" fmla="*/ 2 h 21"/>
                <a:gd name="T22" fmla="*/ 56 w 145"/>
                <a:gd name="T23" fmla="*/ 2 h 21"/>
                <a:gd name="T24" fmla="*/ 56 w 145"/>
                <a:gd name="T25" fmla="*/ 2 h 21"/>
                <a:gd name="T26" fmla="*/ 56 w 145"/>
                <a:gd name="T27" fmla="*/ 2 h 21"/>
                <a:gd name="T28" fmla="*/ 56 w 145"/>
                <a:gd name="T29" fmla="*/ 2 h 21"/>
                <a:gd name="T30" fmla="*/ 43 w 145"/>
                <a:gd name="T31" fmla="*/ 0 h 21"/>
                <a:gd name="T32" fmla="*/ 35 w 145"/>
                <a:gd name="T33" fmla="*/ 1 h 21"/>
                <a:gd name="T34" fmla="*/ 26 w 145"/>
                <a:gd name="T35" fmla="*/ 2 h 21"/>
                <a:gd name="T36" fmla="*/ 17 w 145"/>
                <a:gd name="T37" fmla="*/ 3 h 21"/>
                <a:gd name="T38" fmla="*/ 9 w 145"/>
                <a:gd name="T39" fmla="*/ 4 h 21"/>
                <a:gd name="T40" fmla="*/ 0 w 145"/>
                <a:gd name="T41" fmla="*/ 4 h 21"/>
                <a:gd name="T42" fmla="*/ 15 w 145"/>
                <a:gd name="T43" fmla="*/ 9 h 21"/>
                <a:gd name="T44" fmla="*/ 29 w 145"/>
                <a:gd name="T45" fmla="*/ 11 h 21"/>
                <a:gd name="T46" fmla="*/ 43 w 145"/>
                <a:gd name="T47" fmla="*/ 11 h 21"/>
                <a:gd name="T48" fmla="*/ 58 w 145"/>
                <a:gd name="T49" fmla="*/ 9 h 21"/>
                <a:gd name="T50" fmla="*/ 73 w 145"/>
                <a:gd name="T51" fmla="*/ 4 h 21"/>
                <a:gd name="T52" fmla="*/ 73 w 145"/>
                <a:gd name="T53" fmla="*/ 4 h 21"/>
                <a:gd name="T54" fmla="*/ 23 w 145"/>
                <a:gd name="T55" fmla="*/ 7 h 21"/>
                <a:gd name="T56" fmla="*/ 23 w 145"/>
                <a:gd name="T57" fmla="*/ 7 h 21"/>
                <a:gd name="T58" fmla="*/ 21 w 145"/>
                <a:gd name="T59" fmla="*/ 6 h 21"/>
                <a:gd name="T60" fmla="*/ 18 w 145"/>
                <a:gd name="T61" fmla="*/ 5 h 21"/>
                <a:gd name="T62" fmla="*/ 17 w 145"/>
                <a:gd name="T63" fmla="*/ 4 h 21"/>
                <a:gd name="T64" fmla="*/ 23 w 145"/>
                <a:gd name="T65" fmla="*/ 7 h 21"/>
                <a:gd name="T66" fmla="*/ 23 w 145"/>
                <a:gd name="T67" fmla="*/ 7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5" h="21">
                  <a:moveTo>
                    <a:pt x="145" y="7"/>
                  </a:moveTo>
                  <a:lnTo>
                    <a:pt x="141" y="6"/>
                  </a:lnTo>
                  <a:lnTo>
                    <a:pt x="138" y="6"/>
                  </a:lnTo>
                  <a:lnTo>
                    <a:pt x="134" y="6"/>
                  </a:lnTo>
                  <a:lnTo>
                    <a:pt x="129" y="7"/>
                  </a:lnTo>
                  <a:lnTo>
                    <a:pt x="125" y="9"/>
                  </a:lnTo>
                  <a:lnTo>
                    <a:pt x="121" y="10"/>
                  </a:lnTo>
                  <a:lnTo>
                    <a:pt x="116" y="10"/>
                  </a:lnTo>
                  <a:lnTo>
                    <a:pt x="112" y="10"/>
                  </a:lnTo>
                  <a:lnTo>
                    <a:pt x="108" y="10"/>
                  </a:lnTo>
                  <a:lnTo>
                    <a:pt x="104" y="7"/>
                  </a:lnTo>
                  <a:lnTo>
                    <a:pt x="104" y="6"/>
                  </a:lnTo>
                  <a:lnTo>
                    <a:pt x="105" y="4"/>
                  </a:lnTo>
                  <a:lnTo>
                    <a:pt x="106" y="4"/>
                  </a:lnTo>
                  <a:lnTo>
                    <a:pt x="108" y="4"/>
                  </a:lnTo>
                  <a:lnTo>
                    <a:pt x="109" y="3"/>
                  </a:lnTo>
                  <a:lnTo>
                    <a:pt x="111" y="3"/>
                  </a:lnTo>
                  <a:lnTo>
                    <a:pt x="112" y="3"/>
                  </a:lnTo>
                  <a:lnTo>
                    <a:pt x="111" y="3"/>
                  </a:lnTo>
                  <a:lnTo>
                    <a:pt x="86" y="0"/>
                  </a:lnTo>
                  <a:lnTo>
                    <a:pt x="78" y="1"/>
                  </a:lnTo>
                  <a:lnTo>
                    <a:pt x="69" y="1"/>
                  </a:lnTo>
                  <a:lnTo>
                    <a:pt x="61" y="3"/>
                  </a:lnTo>
                  <a:lnTo>
                    <a:pt x="52" y="4"/>
                  </a:lnTo>
                  <a:lnTo>
                    <a:pt x="43" y="6"/>
                  </a:lnTo>
                  <a:lnTo>
                    <a:pt x="33" y="6"/>
                  </a:lnTo>
                  <a:lnTo>
                    <a:pt x="25" y="7"/>
                  </a:lnTo>
                  <a:lnTo>
                    <a:pt x="18" y="7"/>
                  </a:lnTo>
                  <a:lnTo>
                    <a:pt x="9" y="7"/>
                  </a:lnTo>
                  <a:lnTo>
                    <a:pt x="0" y="7"/>
                  </a:lnTo>
                  <a:lnTo>
                    <a:pt x="15" y="13"/>
                  </a:lnTo>
                  <a:lnTo>
                    <a:pt x="29" y="17"/>
                  </a:lnTo>
                  <a:lnTo>
                    <a:pt x="43" y="20"/>
                  </a:lnTo>
                  <a:lnTo>
                    <a:pt x="58" y="21"/>
                  </a:lnTo>
                  <a:lnTo>
                    <a:pt x="72" y="21"/>
                  </a:lnTo>
                  <a:lnTo>
                    <a:pt x="86" y="21"/>
                  </a:lnTo>
                  <a:lnTo>
                    <a:pt x="102" y="20"/>
                  </a:lnTo>
                  <a:lnTo>
                    <a:pt x="116" y="17"/>
                  </a:lnTo>
                  <a:lnTo>
                    <a:pt x="131" y="13"/>
                  </a:lnTo>
                  <a:lnTo>
                    <a:pt x="145" y="7"/>
                  </a:lnTo>
                  <a:close/>
                  <a:moveTo>
                    <a:pt x="46" y="13"/>
                  </a:moveTo>
                  <a:lnTo>
                    <a:pt x="46" y="13"/>
                  </a:lnTo>
                  <a:lnTo>
                    <a:pt x="45" y="13"/>
                  </a:lnTo>
                  <a:lnTo>
                    <a:pt x="42" y="13"/>
                  </a:lnTo>
                  <a:lnTo>
                    <a:pt x="41" y="11"/>
                  </a:lnTo>
                  <a:lnTo>
                    <a:pt x="38" y="10"/>
                  </a:lnTo>
                  <a:lnTo>
                    <a:pt x="35" y="10"/>
                  </a:lnTo>
                  <a:lnTo>
                    <a:pt x="33" y="9"/>
                  </a:lnTo>
                  <a:lnTo>
                    <a:pt x="33" y="7"/>
                  </a:lnTo>
                  <a:lnTo>
                    <a:pt x="35" y="7"/>
                  </a:lnTo>
                  <a:lnTo>
                    <a:pt x="4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49" name="Freeform 35"/>
            <p:cNvSpPr>
              <a:spLocks/>
            </p:cNvSpPr>
            <p:nvPr/>
          </p:nvSpPr>
          <p:spPr bwMode="auto">
            <a:xfrm>
              <a:off x="2163" y="1285"/>
              <a:ext cx="6" cy="2"/>
            </a:xfrm>
            <a:custGeom>
              <a:avLst/>
              <a:gdLst>
                <a:gd name="T0" fmla="*/ 6 w 13"/>
                <a:gd name="T1" fmla="*/ 2 h 6"/>
                <a:gd name="T2" fmla="*/ 1 w 13"/>
                <a:gd name="T3" fmla="*/ 0 h 6"/>
                <a:gd name="T4" fmla="*/ 0 w 13"/>
                <a:gd name="T5" fmla="*/ 0 h 6"/>
                <a:gd name="T6" fmla="*/ 0 w 13"/>
                <a:gd name="T7" fmla="*/ 1 h 6"/>
                <a:gd name="T8" fmla="*/ 1 w 13"/>
                <a:gd name="T9" fmla="*/ 1 h 6"/>
                <a:gd name="T10" fmla="*/ 2 w 13"/>
                <a:gd name="T11" fmla="*/ 1 h 6"/>
                <a:gd name="T12" fmla="*/ 4 w 13"/>
                <a:gd name="T13" fmla="*/ 1 h 6"/>
                <a:gd name="T14" fmla="*/ 4 w 13"/>
                <a:gd name="T15" fmla="*/ 2 h 6"/>
                <a:gd name="T16" fmla="*/ 6 w 13"/>
                <a:gd name="T17" fmla="*/ 2 h 6"/>
                <a:gd name="T18" fmla="*/ 6 w 13"/>
                <a:gd name="T19" fmla="*/ 2 h 6"/>
                <a:gd name="T20" fmla="*/ 6 w 13"/>
                <a:gd name="T21" fmla="*/ 2 h 6"/>
                <a:gd name="T22" fmla="*/ 6 w 13"/>
                <a:gd name="T23" fmla="*/ 2 h 6"/>
                <a:gd name="T24" fmla="*/ 6 w 1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6">
                  <a:moveTo>
                    <a:pt x="13" y="6"/>
                  </a:moveTo>
                  <a:lnTo>
                    <a:pt x="2" y="0"/>
                  </a:lnTo>
                  <a:lnTo>
                    <a:pt x="0" y="0"/>
                  </a:lnTo>
                  <a:lnTo>
                    <a:pt x="0" y="2"/>
                  </a:lnTo>
                  <a:lnTo>
                    <a:pt x="2" y="3"/>
                  </a:lnTo>
                  <a:lnTo>
                    <a:pt x="5" y="3"/>
                  </a:lnTo>
                  <a:lnTo>
                    <a:pt x="8" y="4"/>
                  </a:lnTo>
                  <a:lnTo>
                    <a:pt x="9" y="6"/>
                  </a:lnTo>
                  <a:lnTo>
                    <a:pt x="12" y="6"/>
                  </a:lnTo>
                  <a:lnTo>
                    <a:pt x="1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0" name="Freeform 36"/>
            <p:cNvSpPr>
              <a:spLocks/>
            </p:cNvSpPr>
            <p:nvPr/>
          </p:nvSpPr>
          <p:spPr bwMode="auto">
            <a:xfrm>
              <a:off x="2295" y="1465"/>
              <a:ext cx="1" cy="3"/>
            </a:xfrm>
            <a:custGeom>
              <a:avLst/>
              <a:gdLst>
                <a:gd name="T0" fmla="*/ 0 w 2"/>
                <a:gd name="T1" fmla="*/ 0 h 6"/>
                <a:gd name="T2" fmla="*/ 1 w 2"/>
                <a:gd name="T3" fmla="*/ 2 h 6"/>
                <a:gd name="T4" fmla="*/ 1 w 2"/>
                <a:gd name="T5" fmla="*/ 2 h 6"/>
                <a:gd name="T6" fmla="*/ 1 w 2"/>
                <a:gd name="T7" fmla="*/ 3 h 6"/>
                <a:gd name="T8" fmla="*/ 1 w 2"/>
                <a:gd name="T9" fmla="*/ 3 h 6"/>
                <a:gd name="T10" fmla="*/ 1 w 2"/>
                <a:gd name="T11" fmla="*/ 3 h 6"/>
                <a:gd name="T12" fmla="*/ 1 w 2"/>
                <a:gd name="T13" fmla="*/ 2 h 6"/>
                <a:gd name="T14" fmla="*/ 1 w 2"/>
                <a:gd name="T15" fmla="*/ 2 h 6"/>
                <a:gd name="T16" fmla="*/ 1 w 2"/>
                <a:gd name="T17" fmla="*/ 2 h 6"/>
                <a:gd name="T18" fmla="*/ 1 w 2"/>
                <a:gd name="T19" fmla="*/ 1 h 6"/>
                <a:gd name="T20" fmla="*/ 1 w 2"/>
                <a:gd name="T21" fmla="*/ 0 h 6"/>
                <a:gd name="T22" fmla="*/ 1 w 2"/>
                <a:gd name="T23" fmla="*/ 0 h 6"/>
                <a:gd name="T24" fmla="*/ 0 w 2"/>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6">
                  <a:moveTo>
                    <a:pt x="0" y="0"/>
                  </a:moveTo>
                  <a:lnTo>
                    <a:pt x="2" y="3"/>
                  </a:lnTo>
                  <a:lnTo>
                    <a:pt x="2" y="4"/>
                  </a:lnTo>
                  <a:lnTo>
                    <a:pt x="2" y="6"/>
                  </a:lnTo>
                  <a:lnTo>
                    <a:pt x="2" y="4"/>
                  </a:lnTo>
                  <a:lnTo>
                    <a:pt x="2" y="3"/>
                  </a:lnTo>
                  <a:lnTo>
                    <a:pt x="2" y="2"/>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1" name="Freeform 37"/>
            <p:cNvSpPr>
              <a:spLocks/>
            </p:cNvSpPr>
            <p:nvPr/>
          </p:nvSpPr>
          <p:spPr bwMode="auto">
            <a:xfrm>
              <a:off x="2136" y="1286"/>
              <a:ext cx="196" cy="592"/>
            </a:xfrm>
            <a:custGeom>
              <a:avLst/>
              <a:gdLst>
                <a:gd name="T0" fmla="*/ 47 w 393"/>
                <a:gd name="T1" fmla="*/ 441 h 1183"/>
                <a:gd name="T2" fmla="*/ 15 w 393"/>
                <a:gd name="T3" fmla="*/ 549 h 1183"/>
                <a:gd name="T4" fmla="*/ 14 w 393"/>
                <a:gd name="T5" fmla="*/ 580 h 1183"/>
                <a:gd name="T6" fmla="*/ 41 w 393"/>
                <a:gd name="T7" fmla="*/ 562 h 1183"/>
                <a:gd name="T8" fmla="*/ 111 w 393"/>
                <a:gd name="T9" fmla="*/ 491 h 1183"/>
                <a:gd name="T10" fmla="*/ 150 w 393"/>
                <a:gd name="T11" fmla="*/ 353 h 1183"/>
                <a:gd name="T12" fmla="*/ 162 w 393"/>
                <a:gd name="T13" fmla="*/ 282 h 1183"/>
                <a:gd name="T14" fmla="*/ 174 w 393"/>
                <a:gd name="T15" fmla="*/ 261 h 1183"/>
                <a:gd name="T16" fmla="*/ 174 w 393"/>
                <a:gd name="T17" fmla="*/ 250 h 1183"/>
                <a:gd name="T18" fmla="*/ 176 w 393"/>
                <a:gd name="T19" fmla="*/ 250 h 1183"/>
                <a:gd name="T20" fmla="*/ 170 w 393"/>
                <a:gd name="T21" fmla="*/ 202 h 1183"/>
                <a:gd name="T22" fmla="*/ 155 w 393"/>
                <a:gd name="T23" fmla="*/ 221 h 1183"/>
                <a:gd name="T24" fmla="*/ 142 w 393"/>
                <a:gd name="T25" fmla="*/ 233 h 1183"/>
                <a:gd name="T26" fmla="*/ 145 w 393"/>
                <a:gd name="T27" fmla="*/ 214 h 1183"/>
                <a:gd name="T28" fmla="*/ 147 w 393"/>
                <a:gd name="T29" fmla="*/ 194 h 1183"/>
                <a:gd name="T30" fmla="*/ 133 w 393"/>
                <a:gd name="T31" fmla="*/ 183 h 1183"/>
                <a:gd name="T32" fmla="*/ 132 w 393"/>
                <a:gd name="T33" fmla="*/ 166 h 1183"/>
                <a:gd name="T34" fmla="*/ 147 w 393"/>
                <a:gd name="T35" fmla="*/ 161 h 1183"/>
                <a:gd name="T36" fmla="*/ 160 w 393"/>
                <a:gd name="T37" fmla="*/ 156 h 1183"/>
                <a:gd name="T38" fmla="*/ 168 w 393"/>
                <a:gd name="T39" fmla="*/ 156 h 1183"/>
                <a:gd name="T40" fmla="*/ 173 w 393"/>
                <a:gd name="T41" fmla="*/ 161 h 1183"/>
                <a:gd name="T42" fmla="*/ 165 w 393"/>
                <a:gd name="T43" fmla="*/ 165 h 1183"/>
                <a:gd name="T44" fmla="*/ 160 w 393"/>
                <a:gd name="T45" fmla="*/ 167 h 1183"/>
                <a:gd name="T46" fmla="*/ 151 w 393"/>
                <a:gd name="T47" fmla="*/ 169 h 1183"/>
                <a:gd name="T48" fmla="*/ 142 w 393"/>
                <a:gd name="T49" fmla="*/ 167 h 1183"/>
                <a:gd name="T50" fmla="*/ 142 w 393"/>
                <a:gd name="T51" fmla="*/ 172 h 1183"/>
                <a:gd name="T52" fmla="*/ 141 w 393"/>
                <a:gd name="T53" fmla="*/ 177 h 1183"/>
                <a:gd name="T54" fmla="*/ 149 w 393"/>
                <a:gd name="T55" fmla="*/ 181 h 1183"/>
                <a:gd name="T56" fmla="*/ 147 w 393"/>
                <a:gd name="T57" fmla="*/ 182 h 1183"/>
                <a:gd name="T58" fmla="*/ 148 w 393"/>
                <a:gd name="T59" fmla="*/ 182 h 1183"/>
                <a:gd name="T60" fmla="*/ 151 w 393"/>
                <a:gd name="T61" fmla="*/ 181 h 1183"/>
                <a:gd name="T62" fmla="*/ 155 w 393"/>
                <a:gd name="T63" fmla="*/ 181 h 1183"/>
                <a:gd name="T64" fmla="*/ 157 w 393"/>
                <a:gd name="T65" fmla="*/ 179 h 1183"/>
                <a:gd name="T66" fmla="*/ 159 w 393"/>
                <a:gd name="T67" fmla="*/ 177 h 1183"/>
                <a:gd name="T68" fmla="*/ 160 w 393"/>
                <a:gd name="T69" fmla="*/ 179 h 1183"/>
                <a:gd name="T70" fmla="*/ 160 w 393"/>
                <a:gd name="T71" fmla="*/ 179 h 1183"/>
                <a:gd name="T72" fmla="*/ 160 w 393"/>
                <a:gd name="T73" fmla="*/ 179 h 1183"/>
                <a:gd name="T74" fmla="*/ 165 w 393"/>
                <a:gd name="T75" fmla="*/ 179 h 1183"/>
                <a:gd name="T76" fmla="*/ 165 w 393"/>
                <a:gd name="T77" fmla="*/ 189 h 1183"/>
                <a:gd name="T78" fmla="*/ 170 w 393"/>
                <a:gd name="T79" fmla="*/ 186 h 1183"/>
                <a:gd name="T80" fmla="*/ 178 w 393"/>
                <a:gd name="T81" fmla="*/ 189 h 1183"/>
                <a:gd name="T82" fmla="*/ 183 w 393"/>
                <a:gd name="T83" fmla="*/ 184 h 1183"/>
                <a:gd name="T84" fmla="*/ 185 w 393"/>
                <a:gd name="T85" fmla="*/ 176 h 1183"/>
                <a:gd name="T86" fmla="*/ 178 w 393"/>
                <a:gd name="T87" fmla="*/ 172 h 1183"/>
                <a:gd name="T88" fmla="*/ 170 w 393"/>
                <a:gd name="T89" fmla="*/ 168 h 1183"/>
                <a:gd name="T90" fmla="*/ 173 w 393"/>
                <a:gd name="T91" fmla="*/ 164 h 1183"/>
                <a:gd name="T92" fmla="*/ 182 w 393"/>
                <a:gd name="T93" fmla="*/ 163 h 1183"/>
                <a:gd name="T94" fmla="*/ 192 w 393"/>
                <a:gd name="T95" fmla="*/ 130 h 1183"/>
                <a:gd name="T96" fmla="*/ 196 w 393"/>
                <a:gd name="T97" fmla="*/ 71 h 1183"/>
                <a:gd name="T98" fmla="*/ 180 w 393"/>
                <a:gd name="T99" fmla="*/ 36 h 1183"/>
                <a:gd name="T100" fmla="*/ 160 w 393"/>
                <a:gd name="T101" fmla="*/ 10 h 1183"/>
                <a:gd name="T102" fmla="*/ 140 w 393"/>
                <a:gd name="T103" fmla="*/ 95 h 1183"/>
                <a:gd name="T104" fmla="*/ 95 w 393"/>
                <a:gd name="T105" fmla="*/ 272 h 11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3" h="1183">
                  <a:moveTo>
                    <a:pt x="138" y="756"/>
                  </a:moveTo>
                  <a:lnTo>
                    <a:pt x="135" y="754"/>
                  </a:lnTo>
                  <a:lnTo>
                    <a:pt x="121" y="795"/>
                  </a:lnTo>
                  <a:lnTo>
                    <a:pt x="106" y="838"/>
                  </a:lnTo>
                  <a:lnTo>
                    <a:pt x="94" y="881"/>
                  </a:lnTo>
                  <a:lnTo>
                    <a:pt x="82" y="924"/>
                  </a:lnTo>
                  <a:lnTo>
                    <a:pt x="69" y="967"/>
                  </a:lnTo>
                  <a:lnTo>
                    <a:pt x="56" y="1010"/>
                  </a:lnTo>
                  <a:lnTo>
                    <a:pt x="43" y="1055"/>
                  </a:lnTo>
                  <a:lnTo>
                    <a:pt x="30" y="1097"/>
                  </a:lnTo>
                  <a:lnTo>
                    <a:pt x="16" y="1140"/>
                  </a:lnTo>
                  <a:lnTo>
                    <a:pt x="0" y="1183"/>
                  </a:lnTo>
                  <a:lnTo>
                    <a:pt x="8" y="1175"/>
                  </a:lnTo>
                  <a:lnTo>
                    <a:pt x="18" y="1166"/>
                  </a:lnTo>
                  <a:lnTo>
                    <a:pt x="28" y="1159"/>
                  </a:lnTo>
                  <a:lnTo>
                    <a:pt x="38" y="1151"/>
                  </a:lnTo>
                  <a:lnTo>
                    <a:pt x="49" y="1143"/>
                  </a:lnTo>
                  <a:lnTo>
                    <a:pt x="61" y="1136"/>
                  </a:lnTo>
                  <a:lnTo>
                    <a:pt x="72" y="1129"/>
                  </a:lnTo>
                  <a:lnTo>
                    <a:pt x="83" y="1123"/>
                  </a:lnTo>
                  <a:lnTo>
                    <a:pt x="95" y="1116"/>
                  </a:lnTo>
                  <a:lnTo>
                    <a:pt x="106" y="1110"/>
                  </a:lnTo>
                  <a:lnTo>
                    <a:pt x="154" y="1072"/>
                  </a:lnTo>
                  <a:lnTo>
                    <a:pt x="192" y="1029"/>
                  </a:lnTo>
                  <a:lnTo>
                    <a:pt x="222" y="981"/>
                  </a:lnTo>
                  <a:lnTo>
                    <a:pt x="244" y="930"/>
                  </a:lnTo>
                  <a:lnTo>
                    <a:pt x="262" y="875"/>
                  </a:lnTo>
                  <a:lnTo>
                    <a:pt x="275" y="820"/>
                  </a:lnTo>
                  <a:lnTo>
                    <a:pt x="288" y="762"/>
                  </a:lnTo>
                  <a:lnTo>
                    <a:pt x="300" y="705"/>
                  </a:lnTo>
                  <a:lnTo>
                    <a:pt x="313" y="649"/>
                  </a:lnTo>
                  <a:lnTo>
                    <a:pt x="330" y="595"/>
                  </a:lnTo>
                  <a:lnTo>
                    <a:pt x="324" y="583"/>
                  </a:lnTo>
                  <a:lnTo>
                    <a:pt x="323" y="573"/>
                  </a:lnTo>
                  <a:lnTo>
                    <a:pt x="324" y="564"/>
                  </a:lnTo>
                  <a:lnTo>
                    <a:pt x="328" y="556"/>
                  </a:lnTo>
                  <a:lnTo>
                    <a:pt x="334" y="547"/>
                  </a:lnTo>
                  <a:lnTo>
                    <a:pt x="340" y="539"/>
                  </a:lnTo>
                  <a:lnTo>
                    <a:pt x="346" y="530"/>
                  </a:lnTo>
                  <a:lnTo>
                    <a:pt x="348" y="521"/>
                  </a:lnTo>
                  <a:lnTo>
                    <a:pt x="350" y="511"/>
                  </a:lnTo>
                  <a:lnTo>
                    <a:pt x="347" y="501"/>
                  </a:lnTo>
                  <a:lnTo>
                    <a:pt x="348" y="500"/>
                  </a:lnTo>
                  <a:lnTo>
                    <a:pt x="350" y="499"/>
                  </a:lnTo>
                  <a:lnTo>
                    <a:pt x="351" y="499"/>
                  </a:lnTo>
                  <a:lnTo>
                    <a:pt x="353" y="499"/>
                  </a:lnTo>
                  <a:lnTo>
                    <a:pt x="354" y="499"/>
                  </a:lnTo>
                  <a:lnTo>
                    <a:pt x="368" y="393"/>
                  </a:lnTo>
                  <a:lnTo>
                    <a:pt x="344" y="393"/>
                  </a:lnTo>
                  <a:lnTo>
                    <a:pt x="340" y="403"/>
                  </a:lnTo>
                  <a:lnTo>
                    <a:pt x="336" y="411"/>
                  </a:lnTo>
                  <a:lnTo>
                    <a:pt x="330" y="418"/>
                  </a:lnTo>
                  <a:lnTo>
                    <a:pt x="324" y="427"/>
                  </a:lnTo>
                  <a:lnTo>
                    <a:pt x="317" y="434"/>
                  </a:lnTo>
                  <a:lnTo>
                    <a:pt x="310" y="441"/>
                  </a:lnTo>
                  <a:lnTo>
                    <a:pt x="304" y="450"/>
                  </a:lnTo>
                  <a:lnTo>
                    <a:pt x="298" y="457"/>
                  </a:lnTo>
                  <a:lnTo>
                    <a:pt x="293" y="466"/>
                  </a:lnTo>
                  <a:lnTo>
                    <a:pt x="290" y="474"/>
                  </a:lnTo>
                  <a:lnTo>
                    <a:pt x="284" y="466"/>
                  </a:lnTo>
                  <a:lnTo>
                    <a:pt x="281" y="457"/>
                  </a:lnTo>
                  <a:lnTo>
                    <a:pt x="281" y="450"/>
                  </a:lnTo>
                  <a:lnTo>
                    <a:pt x="284" y="443"/>
                  </a:lnTo>
                  <a:lnTo>
                    <a:pt x="287" y="434"/>
                  </a:lnTo>
                  <a:lnTo>
                    <a:pt x="290" y="427"/>
                  </a:lnTo>
                  <a:lnTo>
                    <a:pt x="293" y="420"/>
                  </a:lnTo>
                  <a:lnTo>
                    <a:pt x="295" y="411"/>
                  </a:lnTo>
                  <a:lnTo>
                    <a:pt x="295" y="404"/>
                  </a:lnTo>
                  <a:lnTo>
                    <a:pt x="293" y="395"/>
                  </a:lnTo>
                  <a:lnTo>
                    <a:pt x="294" y="387"/>
                  </a:lnTo>
                  <a:lnTo>
                    <a:pt x="293" y="381"/>
                  </a:lnTo>
                  <a:lnTo>
                    <a:pt x="288" y="375"/>
                  </a:lnTo>
                  <a:lnTo>
                    <a:pt x="281" y="372"/>
                  </a:lnTo>
                  <a:lnTo>
                    <a:pt x="274" y="370"/>
                  </a:lnTo>
                  <a:lnTo>
                    <a:pt x="267" y="365"/>
                  </a:lnTo>
                  <a:lnTo>
                    <a:pt x="261" y="361"/>
                  </a:lnTo>
                  <a:lnTo>
                    <a:pt x="258" y="355"/>
                  </a:lnTo>
                  <a:lnTo>
                    <a:pt x="257" y="347"/>
                  </a:lnTo>
                  <a:lnTo>
                    <a:pt x="261" y="337"/>
                  </a:lnTo>
                  <a:lnTo>
                    <a:pt x="265" y="331"/>
                  </a:lnTo>
                  <a:lnTo>
                    <a:pt x="270" y="328"/>
                  </a:lnTo>
                  <a:lnTo>
                    <a:pt x="275" y="325"/>
                  </a:lnTo>
                  <a:lnTo>
                    <a:pt x="281" y="322"/>
                  </a:lnTo>
                  <a:lnTo>
                    <a:pt x="287" y="322"/>
                  </a:lnTo>
                  <a:lnTo>
                    <a:pt x="294" y="321"/>
                  </a:lnTo>
                  <a:lnTo>
                    <a:pt x="300" y="319"/>
                  </a:lnTo>
                  <a:lnTo>
                    <a:pt x="305" y="318"/>
                  </a:lnTo>
                  <a:lnTo>
                    <a:pt x="311" y="315"/>
                  </a:lnTo>
                  <a:lnTo>
                    <a:pt x="317" y="312"/>
                  </a:lnTo>
                  <a:lnTo>
                    <a:pt x="320" y="312"/>
                  </a:lnTo>
                  <a:lnTo>
                    <a:pt x="323" y="312"/>
                  </a:lnTo>
                  <a:lnTo>
                    <a:pt x="327" y="312"/>
                  </a:lnTo>
                  <a:lnTo>
                    <a:pt x="330" y="312"/>
                  </a:lnTo>
                  <a:lnTo>
                    <a:pt x="334" y="312"/>
                  </a:lnTo>
                  <a:lnTo>
                    <a:pt x="337" y="312"/>
                  </a:lnTo>
                  <a:lnTo>
                    <a:pt x="340" y="312"/>
                  </a:lnTo>
                  <a:lnTo>
                    <a:pt x="343" y="314"/>
                  </a:lnTo>
                  <a:lnTo>
                    <a:pt x="346" y="317"/>
                  </a:lnTo>
                  <a:lnTo>
                    <a:pt x="347" y="319"/>
                  </a:lnTo>
                  <a:lnTo>
                    <a:pt x="346" y="322"/>
                  </a:lnTo>
                  <a:lnTo>
                    <a:pt x="343" y="325"/>
                  </a:lnTo>
                  <a:lnTo>
                    <a:pt x="340" y="327"/>
                  </a:lnTo>
                  <a:lnTo>
                    <a:pt x="338" y="328"/>
                  </a:lnTo>
                  <a:lnTo>
                    <a:pt x="336" y="329"/>
                  </a:lnTo>
                  <a:lnTo>
                    <a:pt x="331" y="329"/>
                  </a:lnTo>
                  <a:lnTo>
                    <a:pt x="328" y="329"/>
                  </a:lnTo>
                  <a:lnTo>
                    <a:pt x="326" y="329"/>
                  </a:lnTo>
                  <a:lnTo>
                    <a:pt x="323" y="328"/>
                  </a:lnTo>
                  <a:lnTo>
                    <a:pt x="320" y="327"/>
                  </a:lnTo>
                  <a:lnTo>
                    <a:pt x="320" y="334"/>
                  </a:lnTo>
                  <a:lnTo>
                    <a:pt x="317" y="334"/>
                  </a:lnTo>
                  <a:lnTo>
                    <a:pt x="313" y="335"/>
                  </a:lnTo>
                  <a:lnTo>
                    <a:pt x="310" y="335"/>
                  </a:lnTo>
                  <a:lnTo>
                    <a:pt x="307" y="337"/>
                  </a:lnTo>
                  <a:lnTo>
                    <a:pt x="303" y="337"/>
                  </a:lnTo>
                  <a:lnTo>
                    <a:pt x="300" y="337"/>
                  </a:lnTo>
                  <a:lnTo>
                    <a:pt x="297" y="337"/>
                  </a:lnTo>
                  <a:lnTo>
                    <a:pt x="293" y="337"/>
                  </a:lnTo>
                  <a:lnTo>
                    <a:pt x="290" y="335"/>
                  </a:lnTo>
                  <a:lnTo>
                    <a:pt x="285" y="334"/>
                  </a:lnTo>
                  <a:lnTo>
                    <a:pt x="285" y="335"/>
                  </a:lnTo>
                  <a:lnTo>
                    <a:pt x="285" y="338"/>
                  </a:lnTo>
                  <a:lnTo>
                    <a:pt x="285" y="340"/>
                  </a:lnTo>
                  <a:lnTo>
                    <a:pt x="285" y="342"/>
                  </a:lnTo>
                  <a:lnTo>
                    <a:pt x="285" y="344"/>
                  </a:lnTo>
                  <a:lnTo>
                    <a:pt x="285" y="347"/>
                  </a:lnTo>
                  <a:lnTo>
                    <a:pt x="285" y="348"/>
                  </a:lnTo>
                  <a:lnTo>
                    <a:pt x="284" y="350"/>
                  </a:lnTo>
                  <a:lnTo>
                    <a:pt x="284" y="352"/>
                  </a:lnTo>
                  <a:lnTo>
                    <a:pt x="283" y="354"/>
                  </a:lnTo>
                  <a:lnTo>
                    <a:pt x="303" y="358"/>
                  </a:lnTo>
                  <a:lnTo>
                    <a:pt x="301" y="358"/>
                  </a:lnTo>
                  <a:lnTo>
                    <a:pt x="301" y="360"/>
                  </a:lnTo>
                  <a:lnTo>
                    <a:pt x="300" y="360"/>
                  </a:lnTo>
                  <a:lnTo>
                    <a:pt x="298" y="361"/>
                  </a:lnTo>
                  <a:lnTo>
                    <a:pt x="298" y="362"/>
                  </a:lnTo>
                  <a:lnTo>
                    <a:pt x="297" y="362"/>
                  </a:lnTo>
                  <a:lnTo>
                    <a:pt x="295" y="364"/>
                  </a:lnTo>
                  <a:lnTo>
                    <a:pt x="294" y="364"/>
                  </a:lnTo>
                  <a:lnTo>
                    <a:pt x="293" y="364"/>
                  </a:lnTo>
                  <a:lnTo>
                    <a:pt x="294" y="364"/>
                  </a:lnTo>
                  <a:lnTo>
                    <a:pt x="295" y="364"/>
                  </a:lnTo>
                  <a:lnTo>
                    <a:pt x="297" y="364"/>
                  </a:lnTo>
                  <a:lnTo>
                    <a:pt x="298" y="364"/>
                  </a:lnTo>
                  <a:lnTo>
                    <a:pt x="300" y="364"/>
                  </a:lnTo>
                  <a:lnTo>
                    <a:pt x="301" y="364"/>
                  </a:lnTo>
                  <a:lnTo>
                    <a:pt x="301" y="362"/>
                  </a:lnTo>
                  <a:lnTo>
                    <a:pt x="303" y="362"/>
                  </a:lnTo>
                  <a:lnTo>
                    <a:pt x="303" y="361"/>
                  </a:lnTo>
                  <a:lnTo>
                    <a:pt x="310" y="368"/>
                  </a:lnTo>
                  <a:lnTo>
                    <a:pt x="308" y="365"/>
                  </a:lnTo>
                  <a:lnTo>
                    <a:pt x="308" y="364"/>
                  </a:lnTo>
                  <a:lnTo>
                    <a:pt x="310" y="362"/>
                  </a:lnTo>
                  <a:lnTo>
                    <a:pt x="310" y="361"/>
                  </a:lnTo>
                  <a:lnTo>
                    <a:pt x="311" y="360"/>
                  </a:lnTo>
                  <a:lnTo>
                    <a:pt x="311" y="358"/>
                  </a:lnTo>
                  <a:lnTo>
                    <a:pt x="313" y="357"/>
                  </a:lnTo>
                  <a:lnTo>
                    <a:pt x="314" y="357"/>
                  </a:lnTo>
                  <a:lnTo>
                    <a:pt x="315" y="355"/>
                  </a:lnTo>
                  <a:lnTo>
                    <a:pt x="317" y="354"/>
                  </a:lnTo>
                  <a:lnTo>
                    <a:pt x="318" y="354"/>
                  </a:lnTo>
                  <a:lnTo>
                    <a:pt x="318" y="355"/>
                  </a:lnTo>
                  <a:lnTo>
                    <a:pt x="320" y="357"/>
                  </a:lnTo>
                  <a:lnTo>
                    <a:pt x="320" y="358"/>
                  </a:lnTo>
                  <a:lnTo>
                    <a:pt x="326" y="355"/>
                  </a:lnTo>
                  <a:lnTo>
                    <a:pt x="328" y="355"/>
                  </a:lnTo>
                  <a:lnTo>
                    <a:pt x="330" y="357"/>
                  </a:lnTo>
                  <a:lnTo>
                    <a:pt x="330" y="361"/>
                  </a:lnTo>
                  <a:lnTo>
                    <a:pt x="330" y="365"/>
                  </a:lnTo>
                  <a:lnTo>
                    <a:pt x="330" y="370"/>
                  </a:lnTo>
                  <a:lnTo>
                    <a:pt x="330" y="374"/>
                  </a:lnTo>
                  <a:lnTo>
                    <a:pt x="331" y="377"/>
                  </a:lnTo>
                  <a:lnTo>
                    <a:pt x="333" y="380"/>
                  </a:lnTo>
                  <a:lnTo>
                    <a:pt x="337" y="381"/>
                  </a:lnTo>
                  <a:lnTo>
                    <a:pt x="337" y="375"/>
                  </a:lnTo>
                  <a:lnTo>
                    <a:pt x="338" y="372"/>
                  </a:lnTo>
                  <a:lnTo>
                    <a:pt x="341" y="371"/>
                  </a:lnTo>
                  <a:lnTo>
                    <a:pt x="344" y="371"/>
                  </a:lnTo>
                  <a:lnTo>
                    <a:pt x="347" y="372"/>
                  </a:lnTo>
                  <a:lnTo>
                    <a:pt x="350" y="375"/>
                  </a:lnTo>
                  <a:lnTo>
                    <a:pt x="354" y="377"/>
                  </a:lnTo>
                  <a:lnTo>
                    <a:pt x="357" y="378"/>
                  </a:lnTo>
                  <a:lnTo>
                    <a:pt x="361" y="378"/>
                  </a:lnTo>
                  <a:lnTo>
                    <a:pt x="364" y="378"/>
                  </a:lnTo>
                  <a:lnTo>
                    <a:pt x="364" y="374"/>
                  </a:lnTo>
                  <a:lnTo>
                    <a:pt x="366" y="371"/>
                  </a:lnTo>
                  <a:lnTo>
                    <a:pt x="367" y="368"/>
                  </a:lnTo>
                  <a:lnTo>
                    <a:pt x="368" y="364"/>
                  </a:lnTo>
                  <a:lnTo>
                    <a:pt x="370" y="361"/>
                  </a:lnTo>
                  <a:lnTo>
                    <a:pt x="371" y="357"/>
                  </a:lnTo>
                  <a:lnTo>
                    <a:pt x="371" y="354"/>
                  </a:lnTo>
                  <a:lnTo>
                    <a:pt x="371" y="351"/>
                  </a:lnTo>
                  <a:lnTo>
                    <a:pt x="370" y="347"/>
                  </a:lnTo>
                  <a:lnTo>
                    <a:pt x="368" y="344"/>
                  </a:lnTo>
                  <a:lnTo>
                    <a:pt x="364" y="345"/>
                  </a:lnTo>
                  <a:lnTo>
                    <a:pt x="360" y="345"/>
                  </a:lnTo>
                  <a:lnTo>
                    <a:pt x="357" y="344"/>
                  </a:lnTo>
                  <a:lnTo>
                    <a:pt x="353" y="342"/>
                  </a:lnTo>
                  <a:lnTo>
                    <a:pt x="350" y="341"/>
                  </a:lnTo>
                  <a:lnTo>
                    <a:pt x="347" y="340"/>
                  </a:lnTo>
                  <a:lnTo>
                    <a:pt x="344" y="337"/>
                  </a:lnTo>
                  <a:lnTo>
                    <a:pt x="341" y="335"/>
                  </a:lnTo>
                  <a:lnTo>
                    <a:pt x="337" y="334"/>
                  </a:lnTo>
                  <a:lnTo>
                    <a:pt x="334" y="334"/>
                  </a:lnTo>
                  <a:lnTo>
                    <a:pt x="338" y="332"/>
                  </a:lnTo>
                  <a:lnTo>
                    <a:pt x="343" y="329"/>
                  </a:lnTo>
                  <a:lnTo>
                    <a:pt x="346" y="328"/>
                  </a:lnTo>
                  <a:lnTo>
                    <a:pt x="350" y="327"/>
                  </a:lnTo>
                  <a:lnTo>
                    <a:pt x="353" y="325"/>
                  </a:lnTo>
                  <a:lnTo>
                    <a:pt x="356" y="324"/>
                  </a:lnTo>
                  <a:lnTo>
                    <a:pt x="360" y="324"/>
                  </a:lnTo>
                  <a:lnTo>
                    <a:pt x="364" y="325"/>
                  </a:lnTo>
                  <a:lnTo>
                    <a:pt x="370" y="327"/>
                  </a:lnTo>
                  <a:lnTo>
                    <a:pt x="376" y="329"/>
                  </a:lnTo>
                  <a:lnTo>
                    <a:pt x="379" y="307"/>
                  </a:lnTo>
                  <a:lnTo>
                    <a:pt x="381" y="284"/>
                  </a:lnTo>
                  <a:lnTo>
                    <a:pt x="384" y="259"/>
                  </a:lnTo>
                  <a:lnTo>
                    <a:pt x="387" y="236"/>
                  </a:lnTo>
                  <a:lnTo>
                    <a:pt x="390" y="212"/>
                  </a:lnTo>
                  <a:lnTo>
                    <a:pt x="391" y="188"/>
                  </a:lnTo>
                  <a:lnTo>
                    <a:pt x="393" y="165"/>
                  </a:lnTo>
                  <a:lnTo>
                    <a:pt x="393" y="142"/>
                  </a:lnTo>
                  <a:lnTo>
                    <a:pt x="393" y="119"/>
                  </a:lnTo>
                  <a:lnTo>
                    <a:pt x="393" y="96"/>
                  </a:lnTo>
                  <a:lnTo>
                    <a:pt x="381" y="89"/>
                  </a:lnTo>
                  <a:lnTo>
                    <a:pt x="370" y="80"/>
                  </a:lnTo>
                  <a:lnTo>
                    <a:pt x="361" y="72"/>
                  </a:lnTo>
                  <a:lnTo>
                    <a:pt x="351" y="62"/>
                  </a:lnTo>
                  <a:lnTo>
                    <a:pt x="343" y="52"/>
                  </a:lnTo>
                  <a:lnTo>
                    <a:pt x="336" y="41"/>
                  </a:lnTo>
                  <a:lnTo>
                    <a:pt x="328" y="30"/>
                  </a:lnTo>
                  <a:lnTo>
                    <a:pt x="321" y="20"/>
                  </a:lnTo>
                  <a:lnTo>
                    <a:pt x="314" y="10"/>
                  </a:lnTo>
                  <a:lnTo>
                    <a:pt x="307" y="0"/>
                  </a:lnTo>
                  <a:lnTo>
                    <a:pt x="310" y="49"/>
                  </a:lnTo>
                  <a:lnTo>
                    <a:pt x="295" y="119"/>
                  </a:lnTo>
                  <a:lnTo>
                    <a:pt x="281" y="189"/>
                  </a:lnTo>
                  <a:lnTo>
                    <a:pt x="264" y="259"/>
                  </a:lnTo>
                  <a:lnTo>
                    <a:pt x="247" y="329"/>
                  </a:lnTo>
                  <a:lnTo>
                    <a:pt x="228" y="401"/>
                  </a:lnTo>
                  <a:lnTo>
                    <a:pt x="210" y="471"/>
                  </a:lnTo>
                  <a:lnTo>
                    <a:pt x="191" y="543"/>
                  </a:lnTo>
                  <a:lnTo>
                    <a:pt x="172" y="613"/>
                  </a:lnTo>
                  <a:lnTo>
                    <a:pt x="154" y="685"/>
                  </a:lnTo>
                  <a:lnTo>
                    <a:pt x="138" y="75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2" name="Freeform 38"/>
            <p:cNvSpPr>
              <a:spLocks/>
            </p:cNvSpPr>
            <p:nvPr/>
          </p:nvSpPr>
          <p:spPr bwMode="auto">
            <a:xfrm>
              <a:off x="2189" y="1291"/>
              <a:ext cx="17" cy="12"/>
            </a:xfrm>
            <a:custGeom>
              <a:avLst/>
              <a:gdLst>
                <a:gd name="T0" fmla="*/ 12 w 35"/>
                <a:gd name="T1" fmla="*/ 9 h 24"/>
                <a:gd name="T2" fmla="*/ 17 w 35"/>
                <a:gd name="T3" fmla="*/ 0 h 24"/>
                <a:gd name="T4" fmla="*/ 0 w 35"/>
                <a:gd name="T5" fmla="*/ 12 h 24"/>
                <a:gd name="T6" fmla="*/ 12 w 35"/>
                <a:gd name="T7" fmla="*/ 9 h 24"/>
                <a:gd name="T8" fmla="*/ 12 w 35"/>
                <a:gd name="T9" fmla="*/ 9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4">
                  <a:moveTo>
                    <a:pt x="25" y="17"/>
                  </a:moveTo>
                  <a:lnTo>
                    <a:pt x="35" y="0"/>
                  </a:lnTo>
                  <a:lnTo>
                    <a:pt x="0" y="24"/>
                  </a:lnTo>
                  <a:lnTo>
                    <a:pt x="2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3" name="Freeform 39"/>
            <p:cNvSpPr>
              <a:spLocks/>
            </p:cNvSpPr>
            <p:nvPr/>
          </p:nvSpPr>
          <p:spPr bwMode="auto">
            <a:xfrm>
              <a:off x="2169" y="1303"/>
              <a:ext cx="35" cy="12"/>
            </a:xfrm>
            <a:custGeom>
              <a:avLst/>
              <a:gdLst>
                <a:gd name="T0" fmla="*/ 0 w 69"/>
                <a:gd name="T1" fmla="*/ 3 h 25"/>
                <a:gd name="T2" fmla="*/ 7 w 69"/>
                <a:gd name="T3" fmla="*/ 9 h 25"/>
                <a:gd name="T4" fmla="*/ 5 w 69"/>
                <a:gd name="T5" fmla="*/ 10 h 25"/>
                <a:gd name="T6" fmla="*/ 26 w 69"/>
                <a:gd name="T7" fmla="*/ 12 h 25"/>
                <a:gd name="T8" fmla="*/ 29 w 69"/>
                <a:gd name="T9" fmla="*/ 11 h 25"/>
                <a:gd name="T10" fmla="*/ 30 w 69"/>
                <a:gd name="T11" fmla="*/ 10 h 25"/>
                <a:gd name="T12" fmla="*/ 32 w 69"/>
                <a:gd name="T13" fmla="*/ 9 h 25"/>
                <a:gd name="T14" fmla="*/ 33 w 69"/>
                <a:gd name="T15" fmla="*/ 8 h 25"/>
                <a:gd name="T16" fmla="*/ 33 w 69"/>
                <a:gd name="T17" fmla="*/ 6 h 25"/>
                <a:gd name="T18" fmla="*/ 33 w 69"/>
                <a:gd name="T19" fmla="*/ 5 h 25"/>
                <a:gd name="T20" fmla="*/ 33 w 69"/>
                <a:gd name="T21" fmla="*/ 3 h 25"/>
                <a:gd name="T22" fmla="*/ 33 w 69"/>
                <a:gd name="T23" fmla="*/ 3 h 25"/>
                <a:gd name="T24" fmla="*/ 34 w 69"/>
                <a:gd name="T25" fmla="*/ 1 h 25"/>
                <a:gd name="T26" fmla="*/ 35 w 69"/>
                <a:gd name="T27" fmla="*/ 0 h 25"/>
                <a:gd name="T28" fmla="*/ 32 w 69"/>
                <a:gd name="T29" fmla="*/ 2 h 25"/>
                <a:gd name="T30" fmla="*/ 28 w 69"/>
                <a:gd name="T31" fmla="*/ 3 h 25"/>
                <a:gd name="T32" fmla="*/ 25 w 69"/>
                <a:gd name="T33" fmla="*/ 5 h 25"/>
                <a:gd name="T34" fmla="*/ 21 w 69"/>
                <a:gd name="T35" fmla="*/ 5 h 25"/>
                <a:gd name="T36" fmla="*/ 18 w 69"/>
                <a:gd name="T37" fmla="*/ 6 h 25"/>
                <a:gd name="T38" fmla="*/ 13 w 69"/>
                <a:gd name="T39" fmla="*/ 5 h 25"/>
                <a:gd name="T40" fmla="*/ 10 w 69"/>
                <a:gd name="T41" fmla="*/ 5 h 25"/>
                <a:gd name="T42" fmla="*/ 6 w 69"/>
                <a:gd name="T43" fmla="*/ 4 h 25"/>
                <a:gd name="T44" fmla="*/ 3 w 69"/>
                <a:gd name="T45" fmla="*/ 4 h 25"/>
                <a:gd name="T46" fmla="*/ 0 w 69"/>
                <a:gd name="T47" fmla="*/ 3 h 25"/>
                <a:gd name="T48" fmla="*/ 0 w 69"/>
                <a:gd name="T49" fmla="*/ 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25">
                  <a:moveTo>
                    <a:pt x="0" y="7"/>
                  </a:moveTo>
                  <a:lnTo>
                    <a:pt x="13" y="18"/>
                  </a:lnTo>
                  <a:lnTo>
                    <a:pt x="10" y="20"/>
                  </a:lnTo>
                  <a:lnTo>
                    <a:pt x="52" y="25"/>
                  </a:lnTo>
                  <a:lnTo>
                    <a:pt x="58" y="23"/>
                  </a:lnTo>
                  <a:lnTo>
                    <a:pt x="60" y="20"/>
                  </a:lnTo>
                  <a:lnTo>
                    <a:pt x="63" y="19"/>
                  </a:lnTo>
                  <a:lnTo>
                    <a:pt x="65" y="16"/>
                  </a:lnTo>
                  <a:lnTo>
                    <a:pt x="65" y="13"/>
                  </a:lnTo>
                  <a:lnTo>
                    <a:pt x="65" y="10"/>
                  </a:lnTo>
                  <a:lnTo>
                    <a:pt x="65" y="7"/>
                  </a:lnTo>
                  <a:lnTo>
                    <a:pt x="66" y="6"/>
                  </a:lnTo>
                  <a:lnTo>
                    <a:pt x="68" y="3"/>
                  </a:lnTo>
                  <a:lnTo>
                    <a:pt x="69" y="0"/>
                  </a:lnTo>
                  <a:lnTo>
                    <a:pt x="63" y="5"/>
                  </a:lnTo>
                  <a:lnTo>
                    <a:pt x="56" y="7"/>
                  </a:lnTo>
                  <a:lnTo>
                    <a:pt x="49" y="10"/>
                  </a:lnTo>
                  <a:lnTo>
                    <a:pt x="42" y="10"/>
                  </a:lnTo>
                  <a:lnTo>
                    <a:pt x="35" y="12"/>
                  </a:lnTo>
                  <a:lnTo>
                    <a:pt x="26" y="10"/>
                  </a:lnTo>
                  <a:lnTo>
                    <a:pt x="19" y="10"/>
                  </a:lnTo>
                  <a:lnTo>
                    <a:pt x="12" y="9"/>
                  </a:lnTo>
                  <a:lnTo>
                    <a:pt x="6"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4" name="Freeform 40"/>
            <p:cNvSpPr>
              <a:spLocks/>
            </p:cNvSpPr>
            <p:nvPr/>
          </p:nvSpPr>
          <p:spPr bwMode="auto">
            <a:xfrm>
              <a:off x="2146" y="1319"/>
              <a:ext cx="10" cy="11"/>
            </a:xfrm>
            <a:custGeom>
              <a:avLst/>
              <a:gdLst>
                <a:gd name="T0" fmla="*/ 0 w 21"/>
                <a:gd name="T1" fmla="*/ 1 h 23"/>
                <a:gd name="T2" fmla="*/ 9 w 21"/>
                <a:gd name="T3" fmla="*/ 11 h 23"/>
                <a:gd name="T4" fmla="*/ 10 w 21"/>
                <a:gd name="T5" fmla="*/ 10 h 23"/>
                <a:gd name="T6" fmla="*/ 1 w 21"/>
                <a:gd name="T7" fmla="*/ 0 h 23"/>
                <a:gd name="T8" fmla="*/ 0 w 21"/>
                <a:gd name="T9" fmla="*/ 1 h 23"/>
                <a:gd name="T10" fmla="*/ 0 w 21"/>
                <a:gd name="T11" fmla="*/ 1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23">
                  <a:moveTo>
                    <a:pt x="0" y="3"/>
                  </a:moveTo>
                  <a:lnTo>
                    <a:pt x="18" y="23"/>
                  </a:lnTo>
                  <a:lnTo>
                    <a:pt x="21" y="21"/>
                  </a:lnTo>
                  <a:lnTo>
                    <a:pt x="3"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5" name="Freeform 41"/>
            <p:cNvSpPr>
              <a:spLocks/>
            </p:cNvSpPr>
            <p:nvPr/>
          </p:nvSpPr>
          <p:spPr bwMode="auto">
            <a:xfrm>
              <a:off x="2140" y="1329"/>
              <a:ext cx="3" cy="26"/>
            </a:xfrm>
            <a:custGeom>
              <a:avLst/>
              <a:gdLst>
                <a:gd name="T0" fmla="*/ 2 w 7"/>
                <a:gd name="T1" fmla="*/ 26 h 51"/>
                <a:gd name="T2" fmla="*/ 1 w 7"/>
                <a:gd name="T3" fmla="*/ 0 h 51"/>
                <a:gd name="T4" fmla="*/ 0 w 7"/>
                <a:gd name="T5" fmla="*/ 0 h 51"/>
                <a:gd name="T6" fmla="*/ 1 w 7"/>
                <a:gd name="T7" fmla="*/ 26 h 51"/>
                <a:gd name="T8" fmla="*/ 3 w 7"/>
                <a:gd name="T9" fmla="*/ 26 h 51"/>
                <a:gd name="T10" fmla="*/ 3 w 7"/>
                <a:gd name="T11" fmla="*/ 26 h 51"/>
                <a:gd name="T12" fmla="*/ 2 w 7"/>
                <a:gd name="T13" fmla="*/ 26 h 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1">
                  <a:moveTo>
                    <a:pt x="5" y="51"/>
                  </a:moveTo>
                  <a:lnTo>
                    <a:pt x="2" y="0"/>
                  </a:lnTo>
                  <a:lnTo>
                    <a:pt x="0" y="0"/>
                  </a:lnTo>
                  <a:lnTo>
                    <a:pt x="2" y="51"/>
                  </a:lnTo>
                  <a:lnTo>
                    <a:pt x="7" y="51"/>
                  </a:lnTo>
                  <a:lnTo>
                    <a:pt x="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6" name="Freeform 42"/>
            <p:cNvSpPr>
              <a:spLocks/>
            </p:cNvSpPr>
            <p:nvPr/>
          </p:nvSpPr>
          <p:spPr bwMode="auto">
            <a:xfrm>
              <a:off x="2080" y="1334"/>
              <a:ext cx="86" cy="527"/>
            </a:xfrm>
            <a:custGeom>
              <a:avLst/>
              <a:gdLst>
                <a:gd name="T0" fmla="*/ 52 w 172"/>
                <a:gd name="T1" fmla="*/ 527 h 1053"/>
                <a:gd name="T2" fmla="*/ 56 w 172"/>
                <a:gd name="T3" fmla="*/ 505 h 1053"/>
                <a:gd name="T4" fmla="*/ 63 w 172"/>
                <a:gd name="T5" fmla="*/ 482 h 1053"/>
                <a:gd name="T6" fmla="*/ 71 w 172"/>
                <a:gd name="T7" fmla="*/ 460 h 1053"/>
                <a:gd name="T8" fmla="*/ 79 w 172"/>
                <a:gd name="T9" fmla="*/ 439 h 1053"/>
                <a:gd name="T10" fmla="*/ 86 w 172"/>
                <a:gd name="T11" fmla="*/ 416 h 1053"/>
                <a:gd name="T12" fmla="*/ 83 w 172"/>
                <a:gd name="T13" fmla="*/ 399 h 1053"/>
                <a:gd name="T14" fmla="*/ 80 w 172"/>
                <a:gd name="T15" fmla="*/ 383 h 1053"/>
                <a:gd name="T16" fmla="*/ 76 w 172"/>
                <a:gd name="T17" fmla="*/ 368 h 1053"/>
                <a:gd name="T18" fmla="*/ 74 w 172"/>
                <a:gd name="T19" fmla="*/ 353 h 1053"/>
                <a:gd name="T20" fmla="*/ 74 w 172"/>
                <a:gd name="T21" fmla="*/ 338 h 1053"/>
                <a:gd name="T22" fmla="*/ 71 w 172"/>
                <a:gd name="T23" fmla="*/ 326 h 1053"/>
                <a:gd name="T24" fmla="*/ 68 w 172"/>
                <a:gd name="T25" fmla="*/ 316 h 1053"/>
                <a:gd name="T26" fmla="*/ 66 w 172"/>
                <a:gd name="T27" fmla="*/ 306 h 1053"/>
                <a:gd name="T28" fmla="*/ 65 w 172"/>
                <a:gd name="T29" fmla="*/ 295 h 1053"/>
                <a:gd name="T30" fmla="*/ 66 w 172"/>
                <a:gd name="T31" fmla="*/ 284 h 1053"/>
                <a:gd name="T32" fmla="*/ 58 w 172"/>
                <a:gd name="T33" fmla="*/ 255 h 1053"/>
                <a:gd name="T34" fmla="*/ 51 w 172"/>
                <a:gd name="T35" fmla="*/ 199 h 1053"/>
                <a:gd name="T36" fmla="*/ 46 w 172"/>
                <a:gd name="T37" fmla="*/ 146 h 1053"/>
                <a:gd name="T38" fmla="*/ 45 w 172"/>
                <a:gd name="T39" fmla="*/ 91 h 1053"/>
                <a:gd name="T40" fmla="*/ 48 w 172"/>
                <a:gd name="T41" fmla="*/ 32 h 1053"/>
                <a:gd name="T42" fmla="*/ 39 w 172"/>
                <a:gd name="T43" fmla="*/ 8 h 1053"/>
                <a:gd name="T44" fmla="*/ 23 w 172"/>
                <a:gd name="T45" fmla="*/ 29 h 1053"/>
                <a:gd name="T46" fmla="*/ 15 w 172"/>
                <a:gd name="T47" fmla="*/ 55 h 1053"/>
                <a:gd name="T48" fmla="*/ 10 w 172"/>
                <a:gd name="T49" fmla="*/ 83 h 1053"/>
                <a:gd name="T50" fmla="*/ 5 w 172"/>
                <a:gd name="T51" fmla="*/ 110 h 1053"/>
                <a:gd name="T52" fmla="*/ 0 w 172"/>
                <a:gd name="T53" fmla="*/ 164 h 1053"/>
                <a:gd name="T54" fmla="*/ 3 w 172"/>
                <a:gd name="T55" fmla="*/ 247 h 1053"/>
                <a:gd name="T56" fmla="*/ 9 w 172"/>
                <a:gd name="T57" fmla="*/ 327 h 1053"/>
                <a:gd name="T58" fmla="*/ 20 w 172"/>
                <a:gd name="T59" fmla="*/ 406 h 1053"/>
                <a:gd name="T60" fmla="*/ 37 w 172"/>
                <a:gd name="T61" fmla="*/ 485 h 1053"/>
                <a:gd name="T62" fmla="*/ 48 w 172"/>
                <a:gd name="T63" fmla="*/ 525 h 10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72" h="1053">
                  <a:moveTo>
                    <a:pt x="96" y="1049"/>
                  </a:moveTo>
                  <a:lnTo>
                    <a:pt x="103" y="1053"/>
                  </a:lnTo>
                  <a:lnTo>
                    <a:pt x="106" y="1030"/>
                  </a:lnTo>
                  <a:lnTo>
                    <a:pt x="112" y="1009"/>
                  </a:lnTo>
                  <a:lnTo>
                    <a:pt x="118" y="986"/>
                  </a:lnTo>
                  <a:lnTo>
                    <a:pt x="125" y="964"/>
                  </a:lnTo>
                  <a:lnTo>
                    <a:pt x="133" y="943"/>
                  </a:lnTo>
                  <a:lnTo>
                    <a:pt x="141" y="920"/>
                  </a:lnTo>
                  <a:lnTo>
                    <a:pt x="149" y="898"/>
                  </a:lnTo>
                  <a:lnTo>
                    <a:pt x="158" y="877"/>
                  </a:lnTo>
                  <a:lnTo>
                    <a:pt x="165" y="854"/>
                  </a:lnTo>
                  <a:lnTo>
                    <a:pt x="172" y="832"/>
                  </a:lnTo>
                  <a:lnTo>
                    <a:pt x="169" y="814"/>
                  </a:lnTo>
                  <a:lnTo>
                    <a:pt x="166" y="797"/>
                  </a:lnTo>
                  <a:lnTo>
                    <a:pt x="162" y="781"/>
                  </a:lnTo>
                  <a:lnTo>
                    <a:pt x="159" y="765"/>
                  </a:lnTo>
                  <a:lnTo>
                    <a:pt x="155" y="751"/>
                  </a:lnTo>
                  <a:lnTo>
                    <a:pt x="152" y="736"/>
                  </a:lnTo>
                  <a:lnTo>
                    <a:pt x="151" y="721"/>
                  </a:lnTo>
                  <a:lnTo>
                    <a:pt x="148" y="706"/>
                  </a:lnTo>
                  <a:lnTo>
                    <a:pt x="148" y="691"/>
                  </a:lnTo>
                  <a:lnTo>
                    <a:pt x="148" y="675"/>
                  </a:lnTo>
                  <a:lnTo>
                    <a:pt x="145" y="663"/>
                  </a:lnTo>
                  <a:lnTo>
                    <a:pt x="141" y="652"/>
                  </a:lnTo>
                  <a:lnTo>
                    <a:pt x="138" y="642"/>
                  </a:lnTo>
                  <a:lnTo>
                    <a:pt x="135" y="632"/>
                  </a:lnTo>
                  <a:lnTo>
                    <a:pt x="133" y="622"/>
                  </a:lnTo>
                  <a:lnTo>
                    <a:pt x="132" y="612"/>
                  </a:lnTo>
                  <a:lnTo>
                    <a:pt x="131" y="600"/>
                  </a:lnTo>
                  <a:lnTo>
                    <a:pt x="129" y="590"/>
                  </a:lnTo>
                  <a:lnTo>
                    <a:pt x="129" y="579"/>
                  </a:lnTo>
                  <a:lnTo>
                    <a:pt x="131" y="567"/>
                  </a:lnTo>
                  <a:lnTo>
                    <a:pt x="123" y="567"/>
                  </a:lnTo>
                  <a:lnTo>
                    <a:pt x="115" y="509"/>
                  </a:lnTo>
                  <a:lnTo>
                    <a:pt x="108" y="451"/>
                  </a:lnTo>
                  <a:lnTo>
                    <a:pt x="102" y="397"/>
                  </a:lnTo>
                  <a:lnTo>
                    <a:pt x="96" y="344"/>
                  </a:lnTo>
                  <a:lnTo>
                    <a:pt x="92" y="291"/>
                  </a:lnTo>
                  <a:lnTo>
                    <a:pt x="89" y="236"/>
                  </a:lnTo>
                  <a:lnTo>
                    <a:pt x="89" y="182"/>
                  </a:lnTo>
                  <a:lnTo>
                    <a:pt x="91" y="125"/>
                  </a:lnTo>
                  <a:lnTo>
                    <a:pt x="96" y="64"/>
                  </a:lnTo>
                  <a:lnTo>
                    <a:pt x="103" y="0"/>
                  </a:lnTo>
                  <a:lnTo>
                    <a:pt x="78" y="16"/>
                  </a:lnTo>
                  <a:lnTo>
                    <a:pt x="59" y="34"/>
                  </a:lnTo>
                  <a:lnTo>
                    <a:pt x="45" y="57"/>
                  </a:lnTo>
                  <a:lnTo>
                    <a:pt x="36" y="82"/>
                  </a:lnTo>
                  <a:lnTo>
                    <a:pt x="29" y="109"/>
                  </a:lnTo>
                  <a:lnTo>
                    <a:pt x="23" y="136"/>
                  </a:lnTo>
                  <a:lnTo>
                    <a:pt x="19" y="165"/>
                  </a:lnTo>
                  <a:lnTo>
                    <a:pt x="15" y="192"/>
                  </a:lnTo>
                  <a:lnTo>
                    <a:pt x="9" y="219"/>
                  </a:lnTo>
                  <a:lnTo>
                    <a:pt x="0" y="245"/>
                  </a:lnTo>
                  <a:lnTo>
                    <a:pt x="0" y="328"/>
                  </a:lnTo>
                  <a:lnTo>
                    <a:pt x="3" y="411"/>
                  </a:lnTo>
                  <a:lnTo>
                    <a:pt x="6" y="493"/>
                  </a:lnTo>
                  <a:lnTo>
                    <a:pt x="10" y="573"/>
                  </a:lnTo>
                  <a:lnTo>
                    <a:pt x="17" y="653"/>
                  </a:lnTo>
                  <a:lnTo>
                    <a:pt x="27" y="732"/>
                  </a:lnTo>
                  <a:lnTo>
                    <a:pt x="39" y="812"/>
                  </a:lnTo>
                  <a:lnTo>
                    <a:pt x="55" y="891"/>
                  </a:lnTo>
                  <a:lnTo>
                    <a:pt x="73" y="970"/>
                  </a:lnTo>
                  <a:lnTo>
                    <a:pt x="96" y="10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7" name="Freeform 43"/>
            <p:cNvSpPr>
              <a:spLocks noEditPoints="1"/>
            </p:cNvSpPr>
            <p:nvPr/>
          </p:nvSpPr>
          <p:spPr bwMode="auto">
            <a:xfrm>
              <a:off x="2140" y="1338"/>
              <a:ext cx="362" cy="962"/>
            </a:xfrm>
            <a:custGeom>
              <a:avLst/>
              <a:gdLst>
                <a:gd name="T0" fmla="*/ 280 w 724"/>
                <a:gd name="T1" fmla="*/ 818 h 1926"/>
                <a:gd name="T2" fmla="*/ 279 w 724"/>
                <a:gd name="T3" fmla="*/ 734 h 1926"/>
                <a:gd name="T4" fmla="*/ 279 w 724"/>
                <a:gd name="T5" fmla="*/ 676 h 1926"/>
                <a:gd name="T6" fmla="*/ 261 w 724"/>
                <a:gd name="T7" fmla="*/ 673 h 1926"/>
                <a:gd name="T8" fmla="*/ 167 w 724"/>
                <a:gd name="T9" fmla="*/ 672 h 1926"/>
                <a:gd name="T10" fmla="*/ 150 w 724"/>
                <a:gd name="T11" fmla="*/ 656 h 1926"/>
                <a:gd name="T12" fmla="*/ 205 w 724"/>
                <a:gd name="T13" fmla="*/ 648 h 1926"/>
                <a:gd name="T14" fmla="*/ 279 w 724"/>
                <a:gd name="T15" fmla="*/ 646 h 1926"/>
                <a:gd name="T16" fmla="*/ 276 w 724"/>
                <a:gd name="T17" fmla="*/ 625 h 1926"/>
                <a:gd name="T18" fmla="*/ 274 w 724"/>
                <a:gd name="T19" fmla="*/ 595 h 1926"/>
                <a:gd name="T20" fmla="*/ 292 w 724"/>
                <a:gd name="T21" fmla="*/ 262 h 1926"/>
                <a:gd name="T22" fmla="*/ 312 w 724"/>
                <a:gd name="T23" fmla="*/ 45 h 1926"/>
                <a:gd name="T24" fmla="*/ 203 w 724"/>
                <a:gd name="T25" fmla="*/ 3 h 1926"/>
                <a:gd name="T26" fmla="*/ 187 w 724"/>
                <a:gd name="T27" fmla="*/ 164 h 1926"/>
                <a:gd name="T28" fmla="*/ 182 w 724"/>
                <a:gd name="T29" fmla="*/ 198 h 1926"/>
                <a:gd name="T30" fmla="*/ 191 w 724"/>
                <a:gd name="T31" fmla="*/ 200 h 1926"/>
                <a:gd name="T32" fmla="*/ 186 w 724"/>
                <a:gd name="T33" fmla="*/ 203 h 1926"/>
                <a:gd name="T34" fmla="*/ 166 w 724"/>
                <a:gd name="T35" fmla="*/ 235 h 1926"/>
                <a:gd name="T36" fmla="*/ 196 w 724"/>
                <a:gd name="T37" fmla="*/ 241 h 1926"/>
                <a:gd name="T38" fmla="*/ 216 w 724"/>
                <a:gd name="T39" fmla="*/ 236 h 1926"/>
                <a:gd name="T40" fmla="*/ 223 w 724"/>
                <a:gd name="T41" fmla="*/ 248 h 1926"/>
                <a:gd name="T42" fmla="*/ 226 w 724"/>
                <a:gd name="T43" fmla="*/ 215 h 1926"/>
                <a:gd name="T44" fmla="*/ 193 w 724"/>
                <a:gd name="T45" fmla="*/ 225 h 1926"/>
                <a:gd name="T46" fmla="*/ 179 w 724"/>
                <a:gd name="T47" fmla="*/ 243 h 1926"/>
                <a:gd name="T48" fmla="*/ 177 w 724"/>
                <a:gd name="T49" fmla="*/ 239 h 1926"/>
                <a:gd name="T50" fmla="*/ 180 w 724"/>
                <a:gd name="T51" fmla="*/ 232 h 1926"/>
                <a:gd name="T52" fmla="*/ 193 w 724"/>
                <a:gd name="T53" fmla="*/ 217 h 1926"/>
                <a:gd name="T54" fmla="*/ 222 w 724"/>
                <a:gd name="T55" fmla="*/ 201 h 1926"/>
                <a:gd name="T56" fmla="*/ 230 w 724"/>
                <a:gd name="T57" fmla="*/ 211 h 1926"/>
                <a:gd name="T58" fmla="*/ 238 w 724"/>
                <a:gd name="T59" fmla="*/ 207 h 1926"/>
                <a:gd name="T60" fmla="*/ 258 w 724"/>
                <a:gd name="T61" fmla="*/ 202 h 1926"/>
                <a:gd name="T62" fmla="*/ 264 w 724"/>
                <a:gd name="T63" fmla="*/ 230 h 1926"/>
                <a:gd name="T64" fmla="*/ 260 w 724"/>
                <a:gd name="T65" fmla="*/ 248 h 1926"/>
                <a:gd name="T66" fmla="*/ 270 w 724"/>
                <a:gd name="T67" fmla="*/ 250 h 1926"/>
                <a:gd name="T68" fmla="*/ 266 w 724"/>
                <a:gd name="T69" fmla="*/ 253 h 1926"/>
                <a:gd name="T70" fmla="*/ 127 w 724"/>
                <a:gd name="T71" fmla="*/ 422 h 1926"/>
                <a:gd name="T72" fmla="*/ 97 w 724"/>
                <a:gd name="T73" fmla="*/ 481 h 1926"/>
                <a:gd name="T74" fmla="*/ 22 w 724"/>
                <a:gd name="T75" fmla="*/ 532 h 1926"/>
                <a:gd name="T76" fmla="*/ 34 w 724"/>
                <a:gd name="T77" fmla="*/ 550 h 1926"/>
                <a:gd name="T78" fmla="*/ 26 w 724"/>
                <a:gd name="T79" fmla="*/ 565 h 1926"/>
                <a:gd name="T80" fmla="*/ 11 w 724"/>
                <a:gd name="T81" fmla="*/ 572 h 1926"/>
                <a:gd name="T82" fmla="*/ 4 w 724"/>
                <a:gd name="T83" fmla="*/ 625 h 1926"/>
                <a:gd name="T84" fmla="*/ 24 w 724"/>
                <a:gd name="T85" fmla="*/ 863 h 1926"/>
                <a:gd name="T86" fmla="*/ 31 w 724"/>
                <a:gd name="T87" fmla="*/ 888 h 1926"/>
                <a:gd name="T88" fmla="*/ 42 w 724"/>
                <a:gd name="T89" fmla="*/ 911 h 1926"/>
                <a:gd name="T90" fmla="*/ 54 w 724"/>
                <a:gd name="T91" fmla="*/ 927 h 1926"/>
                <a:gd name="T92" fmla="*/ 77 w 724"/>
                <a:gd name="T93" fmla="*/ 948 h 1926"/>
                <a:gd name="T94" fmla="*/ 189 w 724"/>
                <a:gd name="T95" fmla="*/ 959 h 1926"/>
                <a:gd name="T96" fmla="*/ 233 w 724"/>
                <a:gd name="T97" fmla="*/ 954 h 1926"/>
                <a:gd name="T98" fmla="*/ 261 w 724"/>
                <a:gd name="T99" fmla="*/ 950 h 1926"/>
                <a:gd name="T100" fmla="*/ 274 w 724"/>
                <a:gd name="T101" fmla="*/ 929 h 1926"/>
                <a:gd name="T102" fmla="*/ 287 w 724"/>
                <a:gd name="T103" fmla="*/ 890 h 1926"/>
                <a:gd name="T104" fmla="*/ 194 w 724"/>
                <a:gd name="T105" fmla="*/ 282 h 1926"/>
                <a:gd name="T106" fmla="*/ 186 w 724"/>
                <a:gd name="T107" fmla="*/ 281 h 1926"/>
                <a:gd name="T108" fmla="*/ 193 w 724"/>
                <a:gd name="T109" fmla="*/ 282 h 1926"/>
                <a:gd name="T110" fmla="*/ 170 w 724"/>
                <a:gd name="T111" fmla="*/ 280 h 19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24" h="1926">
                  <a:moveTo>
                    <a:pt x="574" y="1781"/>
                  </a:moveTo>
                  <a:lnTo>
                    <a:pt x="570" y="1761"/>
                  </a:lnTo>
                  <a:lnTo>
                    <a:pt x="567" y="1741"/>
                  </a:lnTo>
                  <a:lnTo>
                    <a:pt x="564" y="1720"/>
                  </a:lnTo>
                  <a:lnTo>
                    <a:pt x="562" y="1699"/>
                  </a:lnTo>
                  <a:lnTo>
                    <a:pt x="561" y="1679"/>
                  </a:lnTo>
                  <a:lnTo>
                    <a:pt x="560" y="1658"/>
                  </a:lnTo>
                  <a:lnTo>
                    <a:pt x="560" y="1638"/>
                  </a:lnTo>
                  <a:lnTo>
                    <a:pt x="560" y="1618"/>
                  </a:lnTo>
                  <a:lnTo>
                    <a:pt x="560" y="1599"/>
                  </a:lnTo>
                  <a:lnTo>
                    <a:pt x="560" y="1579"/>
                  </a:lnTo>
                  <a:lnTo>
                    <a:pt x="560" y="1559"/>
                  </a:lnTo>
                  <a:lnTo>
                    <a:pt x="560" y="1538"/>
                  </a:lnTo>
                  <a:lnTo>
                    <a:pt x="558" y="1515"/>
                  </a:lnTo>
                  <a:lnTo>
                    <a:pt x="558" y="1492"/>
                  </a:lnTo>
                  <a:lnTo>
                    <a:pt x="557" y="1469"/>
                  </a:lnTo>
                  <a:lnTo>
                    <a:pt x="555" y="1446"/>
                  </a:lnTo>
                  <a:lnTo>
                    <a:pt x="555" y="1423"/>
                  </a:lnTo>
                  <a:lnTo>
                    <a:pt x="557" y="1400"/>
                  </a:lnTo>
                  <a:lnTo>
                    <a:pt x="558" y="1378"/>
                  </a:lnTo>
                  <a:lnTo>
                    <a:pt x="562" y="1358"/>
                  </a:lnTo>
                  <a:lnTo>
                    <a:pt x="560" y="1357"/>
                  </a:lnTo>
                  <a:lnTo>
                    <a:pt x="558" y="1356"/>
                  </a:lnTo>
                  <a:lnTo>
                    <a:pt x="557" y="1354"/>
                  </a:lnTo>
                  <a:lnTo>
                    <a:pt x="555" y="1353"/>
                  </a:lnTo>
                  <a:lnTo>
                    <a:pt x="554" y="1351"/>
                  </a:lnTo>
                  <a:lnTo>
                    <a:pt x="551" y="1353"/>
                  </a:lnTo>
                  <a:lnTo>
                    <a:pt x="548" y="1353"/>
                  </a:lnTo>
                  <a:lnTo>
                    <a:pt x="545" y="1356"/>
                  </a:lnTo>
                  <a:lnTo>
                    <a:pt x="521" y="1348"/>
                  </a:lnTo>
                  <a:lnTo>
                    <a:pt x="498" y="1344"/>
                  </a:lnTo>
                  <a:lnTo>
                    <a:pt x="474" y="1341"/>
                  </a:lnTo>
                  <a:lnTo>
                    <a:pt x="451" y="1341"/>
                  </a:lnTo>
                  <a:lnTo>
                    <a:pt x="426" y="1343"/>
                  </a:lnTo>
                  <a:lnTo>
                    <a:pt x="403" y="1344"/>
                  </a:lnTo>
                  <a:lnTo>
                    <a:pt x="381" y="1344"/>
                  </a:lnTo>
                  <a:lnTo>
                    <a:pt x="356" y="1346"/>
                  </a:lnTo>
                  <a:lnTo>
                    <a:pt x="333" y="1346"/>
                  </a:lnTo>
                  <a:lnTo>
                    <a:pt x="309" y="1344"/>
                  </a:lnTo>
                  <a:lnTo>
                    <a:pt x="299" y="1334"/>
                  </a:lnTo>
                  <a:lnTo>
                    <a:pt x="297" y="1330"/>
                  </a:lnTo>
                  <a:lnTo>
                    <a:pt x="297" y="1327"/>
                  </a:lnTo>
                  <a:lnTo>
                    <a:pt x="297" y="1323"/>
                  </a:lnTo>
                  <a:lnTo>
                    <a:pt x="299" y="1320"/>
                  </a:lnTo>
                  <a:lnTo>
                    <a:pt x="299" y="1315"/>
                  </a:lnTo>
                  <a:lnTo>
                    <a:pt x="300" y="1313"/>
                  </a:lnTo>
                  <a:lnTo>
                    <a:pt x="302" y="1308"/>
                  </a:lnTo>
                  <a:lnTo>
                    <a:pt x="305" y="1305"/>
                  </a:lnTo>
                  <a:lnTo>
                    <a:pt x="306" y="1303"/>
                  </a:lnTo>
                  <a:lnTo>
                    <a:pt x="309" y="1300"/>
                  </a:lnTo>
                  <a:lnTo>
                    <a:pt x="333" y="1297"/>
                  </a:lnTo>
                  <a:lnTo>
                    <a:pt x="359" y="1297"/>
                  </a:lnTo>
                  <a:lnTo>
                    <a:pt x="385" y="1297"/>
                  </a:lnTo>
                  <a:lnTo>
                    <a:pt x="409" y="1297"/>
                  </a:lnTo>
                  <a:lnTo>
                    <a:pt x="435" y="1298"/>
                  </a:lnTo>
                  <a:lnTo>
                    <a:pt x="461" y="1300"/>
                  </a:lnTo>
                  <a:lnTo>
                    <a:pt x="485" y="1301"/>
                  </a:lnTo>
                  <a:lnTo>
                    <a:pt x="509" y="1303"/>
                  </a:lnTo>
                  <a:lnTo>
                    <a:pt x="534" y="1303"/>
                  </a:lnTo>
                  <a:lnTo>
                    <a:pt x="557" y="1304"/>
                  </a:lnTo>
                  <a:lnTo>
                    <a:pt x="557" y="1298"/>
                  </a:lnTo>
                  <a:lnTo>
                    <a:pt x="557" y="1293"/>
                  </a:lnTo>
                  <a:lnTo>
                    <a:pt x="557" y="1287"/>
                  </a:lnTo>
                  <a:lnTo>
                    <a:pt x="557" y="1282"/>
                  </a:lnTo>
                  <a:lnTo>
                    <a:pt x="557" y="1277"/>
                  </a:lnTo>
                  <a:lnTo>
                    <a:pt x="555" y="1272"/>
                  </a:lnTo>
                  <a:lnTo>
                    <a:pt x="555" y="1267"/>
                  </a:lnTo>
                  <a:lnTo>
                    <a:pt x="554" y="1262"/>
                  </a:lnTo>
                  <a:lnTo>
                    <a:pt x="554" y="1257"/>
                  </a:lnTo>
                  <a:lnTo>
                    <a:pt x="552" y="1252"/>
                  </a:lnTo>
                  <a:lnTo>
                    <a:pt x="547" y="1248"/>
                  </a:lnTo>
                  <a:lnTo>
                    <a:pt x="544" y="1242"/>
                  </a:lnTo>
                  <a:lnTo>
                    <a:pt x="542" y="1235"/>
                  </a:lnTo>
                  <a:lnTo>
                    <a:pt x="542" y="1228"/>
                  </a:lnTo>
                  <a:lnTo>
                    <a:pt x="544" y="1219"/>
                  </a:lnTo>
                  <a:lnTo>
                    <a:pt x="545" y="1211"/>
                  </a:lnTo>
                  <a:lnTo>
                    <a:pt x="547" y="1201"/>
                  </a:lnTo>
                  <a:lnTo>
                    <a:pt x="548" y="1192"/>
                  </a:lnTo>
                  <a:lnTo>
                    <a:pt x="550" y="1184"/>
                  </a:lnTo>
                  <a:lnTo>
                    <a:pt x="550" y="1176"/>
                  </a:lnTo>
                  <a:lnTo>
                    <a:pt x="562" y="1070"/>
                  </a:lnTo>
                  <a:lnTo>
                    <a:pt x="568" y="963"/>
                  </a:lnTo>
                  <a:lnTo>
                    <a:pt x="571" y="853"/>
                  </a:lnTo>
                  <a:lnTo>
                    <a:pt x="572" y="742"/>
                  </a:lnTo>
                  <a:lnTo>
                    <a:pt x="575" y="633"/>
                  </a:lnTo>
                  <a:lnTo>
                    <a:pt x="584" y="525"/>
                  </a:lnTo>
                  <a:lnTo>
                    <a:pt x="600" y="418"/>
                  </a:lnTo>
                  <a:lnTo>
                    <a:pt x="627" y="317"/>
                  </a:lnTo>
                  <a:lnTo>
                    <a:pt x="667" y="219"/>
                  </a:lnTo>
                  <a:lnTo>
                    <a:pt x="724" y="128"/>
                  </a:lnTo>
                  <a:lnTo>
                    <a:pt x="721" y="130"/>
                  </a:lnTo>
                  <a:lnTo>
                    <a:pt x="688" y="118"/>
                  </a:lnTo>
                  <a:lnTo>
                    <a:pt x="655" y="105"/>
                  </a:lnTo>
                  <a:lnTo>
                    <a:pt x="624" y="90"/>
                  </a:lnTo>
                  <a:lnTo>
                    <a:pt x="591" y="77"/>
                  </a:lnTo>
                  <a:lnTo>
                    <a:pt x="558" y="63"/>
                  </a:lnTo>
                  <a:lnTo>
                    <a:pt x="527" y="50"/>
                  </a:lnTo>
                  <a:lnTo>
                    <a:pt x="494" y="37"/>
                  </a:lnTo>
                  <a:lnTo>
                    <a:pt x="461" y="24"/>
                  </a:lnTo>
                  <a:lnTo>
                    <a:pt x="428" y="12"/>
                  </a:lnTo>
                  <a:lnTo>
                    <a:pt x="395" y="0"/>
                  </a:lnTo>
                  <a:lnTo>
                    <a:pt x="405" y="7"/>
                  </a:lnTo>
                  <a:lnTo>
                    <a:pt x="405" y="47"/>
                  </a:lnTo>
                  <a:lnTo>
                    <a:pt x="405" y="88"/>
                  </a:lnTo>
                  <a:lnTo>
                    <a:pt x="402" y="128"/>
                  </a:lnTo>
                  <a:lnTo>
                    <a:pt x="399" y="169"/>
                  </a:lnTo>
                  <a:lnTo>
                    <a:pt x="393" y="209"/>
                  </a:lnTo>
                  <a:lnTo>
                    <a:pt x="388" y="249"/>
                  </a:lnTo>
                  <a:lnTo>
                    <a:pt x="382" y="290"/>
                  </a:lnTo>
                  <a:lnTo>
                    <a:pt x="373" y="328"/>
                  </a:lnTo>
                  <a:lnTo>
                    <a:pt x="365" y="367"/>
                  </a:lnTo>
                  <a:lnTo>
                    <a:pt x="356" y="406"/>
                  </a:lnTo>
                  <a:lnTo>
                    <a:pt x="360" y="406"/>
                  </a:lnTo>
                  <a:lnTo>
                    <a:pt x="359" y="403"/>
                  </a:lnTo>
                  <a:lnTo>
                    <a:pt x="359" y="400"/>
                  </a:lnTo>
                  <a:lnTo>
                    <a:pt x="360" y="398"/>
                  </a:lnTo>
                  <a:lnTo>
                    <a:pt x="362" y="397"/>
                  </a:lnTo>
                  <a:lnTo>
                    <a:pt x="363" y="397"/>
                  </a:lnTo>
                  <a:lnTo>
                    <a:pt x="366" y="396"/>
                  </a:lnTo>
                  <a:lnTo>
                    <a:pt x="368" y="396"/>
                  </a:lnTo>
                  <a:lnTo>
                    <a:pt x="371" y="394"/>
                  </a:lnTo>
                  <a:lnTo>
                    <a:pt x="372" y="394"/>
                  </a:lnTo>
                  <a:lnTo>
                    <a:pt x="373" y="393"/>
                  </a:lnTo>
                  <a:lnTo>
                    <a:pt x="376" y="394"/>
                  </a:lnTo>
                  <a:lnTo>
                    <a:pt x="379" y="397"/>
                  </a:lnTo>
                  <a:lnTo>
                    <a:pt x="382" y="400"/>
                  </a:lnTo>
                  <a:lnTo>
                    <a:pt x="383" y="403"/>
                  </a:lnTo>
                  <a:lnTo>
                    <a:pt x="385" y="406"/>
                  </a:lnTo>
                  <a:lnTo>
                    <a:pt x="385" y="408"/>
                  </a:lnTo>
                  <a:lnTo>
                    <a:pt x="386" y="411"/>
                  </a:lnTo>
                  <a:lnTo>
                    <a:pt x="386" y="414"/>
                  </a:lnTo>
                  <a:lnTo>
                    <a:pt x="385" y="417"/>
                  </a:lnTo>
                  <a:lnTo>
                    <a:pt x="385" y="420"/>
                  </a:lnTo>
                  <a:lnTo>
                    <a:pt x="371" y="406"/>
                  </a:lnTo>
                  <a:lnTo>
                    <a:pt x="365" y="413"/>
                  </a:lnTo>
                  <a:lnTo>
                    <a:pt x="359" y="421"/>
                  </a:lnTo>
                  <a:lnTo>
                    <a:pt x="353" y="429"/>
                  </a:lnTo>
                  <a:lnTo>
                    <a:pt x="348" y="436"/>
                  </a:lnTo>
                  <a:lnTo>
                    <a:pt x="343" y="444"/>
                  </a:lnTo>
                  <a:lnTo>
                    <a:pt x="338" y="453"/>
                  </a:lnTo>
                  <a:lnTo>
                    <a:pt x="335" y="461"/>
                  </a:lnTo>
                  <a:lnTo>
                    <a:pt x="332" y="470"/>
                  </a:lnTo>
                  <a:lnTo>
                    <a:pt x="332" y="479"/>
                  </a:lnTo>
                  <a:lnTo>
                    <a:pt x="333" y="489"/>
                  </a:lnTo>
                  <a:lnTo>
                    <a:pt x="343" y="494"/>
                  </a:lnTo>
                  <a:lnTo>
                    <a:pt x="353" y="496"/>
                  </a:lnTo>
                  <a:lnTo>
                    <a:pt x="363" y="496"/>
                  </a:lnTo>
                  <a:lnTo>
                    <a:pt x="372" y="493"/>
                  </a:lnTo>
                  <a:lnTo>
                    <a:pt x="382" y="489"/>
                  </a:lnTo>
                  <a:lnTo>
                    <a:pt x="392" y="483"/>
                  </a:lnTo>
                  <a:lnTo>
                    <a:pt x="401" y="477"/>
                  </a:lnTo>
                  <a:lnTo>
                    <a:pt x="409" y="470"/>
                  </a:lnTo>
                  <a:lnTo>
                    <a:pt x="418" y="463"/>
                  </a:lnTo>
                  <a:lnTo>
                    <a:pt x="425" y="457"/>
                  </a:lnTo>
                  <a:lnTo>
                    <a:pt x="439" y="457"/>
                  </a:lnTo>
                  <a:lnTo>
                    <a:pt x="438" y="463"/>
                  </a:lnTo>
                  <a:lnTo>
                    <a:pt x="435" y="467"/>
                  </a:lnTo>
                  <a:lnTo>
                    <a:pt x="432" y="472"/>
                  </a:lnTo>
                  <a:lnTo>
                    <a:pt x="428" y="474"/>
                  </a:lnTo>
                  <a:lnTo>
                    <a:pt x="423" y="477"/>
                  </a:lnTo>
                  <a:lnTo>
                    <a:pt x="419" y="480"/>
                  </a:lnTo>
                  <a:lnTo>
                    <a:pt x="415" y="483"/>
                  </a:lnTo>
                  <a:lnTo>
                    <a:pt x="409" y="484"/>
                  </a:lnTo>
                  <a:lnTo>
                    <a:pt x="406" y="487"/>
                  </a:lnTo>
                  <a:lnTo>
                    <a:pt x="402" y="492"/>
                  </a:lnTo>
                  <a:lnTo>
                    <a:pt x="446" y="496"/>
                  </a:lnTo>
                  <a:lnTo>
                    <a:pt x="455" y="489"/>
                  </a:lnTo>
                  <a:lnTo>
                    <a:pt x="461" y="482"/>
                  </a:lnTo>
                  <a:lnTo>
                    <a:pt x="464" y="473"/>
                  </a:lnTo>
                  <a:lnTo>
                    <a:pt x="465" y="464"/>
                  </a:lnTo>
                  <a:lnTo>
                    <a:pt x="464" y="456"/>
                  </a:lnTo>
                  <a:lnTo>
                    <a:pt x="461" y="447"/>
                  </a:lnTo>
                  <a:lnTo>
                    <a:pt x="456" y="439"/>
                  </a:lnTo>
                  <a:lnTo>
                    <a:pt x="452" y="431"/>
                  </a:lnTo>
                  <a:lnTo>
                    <a:pt x="448" y="423"/>
                  </a:lnTo>
                  <a:lnTo>
                    <a:pt x="442" y="416"/>
                  </a:lnTo>
                  <a:lnTo>
                    <a:pt x="435" y="426"/>
                  </a:lnTo>
                  <a:lnTo>
                    <a:pt x="426" y="431"/>
                  </a:lnTo>
                  <a:lnTo>
                    <a:pt x="416" y="437"/>
                  </a:lnTo>
                  <a:lnTo>
                    <a:pt x="405" y="441"/>
                  </a:lnTo>
                  <a:lnTo>
                    <a:pt x="395" y="446"/>
                  </a:lnTo>
                  <a:lnTo>
                    <a:pt x="385" y="450"/>
                  </a:lnTo>
                  <a:lnTo>
                    <a:pt x="375" y="456"/>
                  </a:lnTo>
                  <a:lnTo>
                    <a:pt x="368" y="463"/>
                  </a:lnTo>
                  <a:lnTo>
                    <a:pt x="363" y="474"/>
                  </a:lnTo>
                  <a:lnTo>
                    <a:pt x="363" y="489"/>
                  </a:lnTo>
                  <a:lnTo>
                    <a:pt x="362" y="489"/>
                  </a:lnTo>
                  <a:lnTo>
                    <a:pt x="360" y="489"/>
                  </a:lnTo>
                  <a:lnTo>
                    <a:pt x="359" y="489"/>
                  </a:lnTo>
                  <a:lnTo>
                    <a:pt x="358" y="487"/>
                  </a:lnTo>
                  <a:lnTo>
                    <a:pt x="356" y="487"/>
                  </a:lnTo>
                  <a:lnTo>
                    <a:pt x="355" y="486"/>
                  </a:lnTo>
                  <a:lnTo>
                    <a:pt x="353" y="484"/>
                  </a:lnTo>
                  <a:lnTo>
                    <a:pt x="352" y="484"/>
                  </a:lnTo>
                  <a:lnTo>
                    <a:pt x="352" y="483"/>
                  </a:lnTo>
                  <a:lnTo>
                    <a:pt x="350" y="482"/>
                  </a:lnTo>
                  <a:lnTo>
                    <a:pt x="352" y="480"/>
                  </a:lnTo>
                  <a:lnTo>
                    <a:pt x="353" y="479"/>
                  </a:lnTo>
                  <a:lnTo>
                    <a:pt x="355" y="477"/>
                  </a:lnTo>
                  <a:lnTo>
                    <a:pt x="356" y="476"/>
                  </a:lnTo>
                  <a:lnTo>
                    <a:pt x="356" y="473"/>
                  </a:lnTo>
                  <a:lnTo>
                    <a:pt x="358" y="472"/>
                  </a:lnTo>
                  <a:lnTo>
                    <a:pt x="358" y="470"/>
                  </a:lnTo>
                  <a:lnTo>
                    <a:pt x="359" y="467"/>
                  </a:lnTo>
                  <a:lnTo>
                    <a:pt x="359" y="466"/>
                  </a:lnTo>
                  <a:lnTo>
                    <a:pt x="360" y="464"/>
                  </a:lnTo>
                  <a:lnTo>
                    <a:pt x="350" y="461"/>
                  </a:lnTo>
                  <a:lnTo>
                    <a:pt x="355" y="456"/>
                  </a:lnTo>
                  <a:lnTo>
                    <a:pt x="359" y="451"/>
                  </a:lnTo>
                  <a:lnTo>
                    <a:pt x="365" y="449"/>
                  </a:lnTo>
                  <a:lnTo>
                    <a:pt x="371" y="444"/>
                  </a:lnTo>
                  <a:lnTo>
                    <a:pt x="378" y="441"/>
                  </a:lnTo>
                  <a:lnTo>
                    <a:pt x="382" y="439"/>
                  </a:lnTo>
                  <a:lnTo>
                    <a:pt x="386" y="434"/>
                  </a:lnTo>
                  <a:lnTo>
                    <a:pt x="389" y="429"/>
                  </a:lnTo>
                  <a:lnTo>
                    <a:pt x="389" y="423"/>
                  </a:lnTo>
                  <a:lnTo>
                    <a:pt x="388" y="416"/>
                  </a:lnTo>
                  <a:lnTo>
                    <a:pt x="395" y="430"/>
                  </a:lnTo>
                  <a:lnTo>
                    <a:pt x="432" y="406"/>
                  </a:lnTo>
                  <a:lnTo>
                    <a:pt x="436" y="403"/>
                  </a:lnTo>
                  <a:lnTo>
                    <a:pt x="441" y="403"/>
                  </a:lnTo>
                  <a:lnTo>
                    <a:pt x="444" y="403"/>
                  </a:lnTo>
                  <a:lnTo>
                    <a:pt x="446" y="404"/>
                  </a:lnTo>
                  <a:lnTo>
                    <a:pt x="451" y="406"/>
                  </a:lnTo>
                  <a:lnTo>
                    <a:pt x="452" y="408"/>
                  </a:lnTo>
                  <a:lnTo>
                    <a:pt x="455" y="411"/>
                  </a:lnTo>
                  <a:lnTo>
                    <a:pt x="455" y="416"/>
                  </a:lnTo>
                  <a:lnTo>
                    <a:pt x="456" y="418"/>
                  </a:lnTo>
                  <a:lnTo>
                    <a:pt x="456" y="423"/>
                  </a:lnTo>
                  <a:lnTo>
                    <a:pt x="459" y="423"/>
                  </a:lnTo>
                  <a:lnTo>
                    <a:pt x="461" y="423"/>
                  </a:lnTo>
                  <a:lnTo>
                    <a:pt x="464" y="421"/>
                  </a:lnTo>
                  <a:lnTo>
                    <a:pt x="466" y="421"/>
                  </a:lnTo>
                  <a:lnTo>
                    <a:pt x="468" y="420"/>
                  </a:lnTo>
                  <a:lnTo>
                    <a:pt x="469" y="420"/>
                  </a:lnTo>
                  <a:lnTo>
                    <a:pt x="472" y="418"/>
                  </a:lnTo>
                  <a:lnTo>
                    <a:pt x="474" y="417"/>
                  </a:lnTo>
                  <a:lnTo>
                    <a:pt x="475" y="414"/>
                  </a:lnTo>
                  <a:lnTo>
                    <a:pt x="476" y="413"/>
                  </a:lnTo>
                  <a:lnTo>
                    <a:pt x="481" y="411"/>
                  </a:lnTo>
                  <a:lnTo>
                    <a:pt x="487" y="408"/>
                  </a:lnTo>
                  <a:lnTo>
                    <a:pt x="492" y="406"/>
                  </a:lnTo>
                  <a:lnTo>
                    <a:pt x="498" y="404"/>
                  </a:lnTo>
                  <a:lnTo>
                    <a:pt x="505" y="403"/>
                  </a:lnTo>
                  <a:lnTo>
                    <a:pt x="509" y="403"/>
                  </a:lnTo>
                  <a:lnTo>
                    <a:pt x="515" y="404"/>
                  </a:lnTo>
                  <a:lnTo>
                    <a:pt x="519" y="407"/>
                  </a:lnTo>
                  <a:lnTo>
                    <a:pt x="522" y="413"/>
                  </a:lnTo>
                  <a:lnTo>
                    <a:pt x="525" y="420"/>
                  </a:lnTo>
                  <a:lnTo>
                    <a:pt x="527" y="429"/>
                  </a:lnTo>
                  <a:lnTo>
                    <a:pt x="527" y="437"/>
                  </a:lnTo>
                  <a:lnTo>
                    <a:pt x="528" y="444"/>
                  </a:lnTo>
                  <a:lnTo>
                    <a:pt x="528" y="453"/>
                  </a:lnTo>
                  <a:lnTo>
                    <a:pt x="528" y="460"/>
                  </a:lnTo>
                  <a:lnTo>
                    <a:pt x="528" y="469"/>
                  </a:lnTo>
                  <a:lnTo>
                    <a:pt x="525" y="476"/>
                  </a:lnTo>
                  <a:lnTo>
                    <a:pt x="522" y="483"/>
                  </a:lnTo>
                  <a:lnTo>
                    <a:pt x="518" y="489"/>
                  </a:lnTo>
                  <a:lnTo>
                    <a:pt x="511" y="496"/>
                  </a:lnTo>
                  <a:lnTo>
                    <a:pt x="514" y="496"/>
                  </a:lnTo>
                  <a:lnTo>
                    <a:pt x="517" y="496"/>
                  </a:lnTo>
                  <a:lnTo>
                    <a:pt x="519" y="496"/>
                  </a:lnTo>
                  <a:lnTo>
                    <a:pt x="524" y="494"/>
                  </a:lnTo>
                  <a:lnTo>
                    <a:pt x="527" y="494"/>
                  </a:lnTo>
                  <a:lnTo>
                    <a:pt x="529" y="494"/>
                  </a:lnTo>
                  <a:lnTo>
                    <a:pt x="532" y="496"/>
                  </a:lnTo>
                  <a:lnTo>
                    <a:pt x="535" y="496"/>
                  </a:lnTo>
                  <a:lnTo>
                    <a:pt x="537" y="497"/>
                  </a:lnTo>
                  <a:lnTo>
                    <a:pt x="539" y="499"/>
                  </a:lnTo>
                  <a:lnTo>
                    <a:pt x="539" y="500"/>
                  </a:lnTo>
                  <a:lnTo>
                    <a:pt x="539" y="502"/>
                  </a:lnTo>
                  <a:lnTo>
                    <a:pt x="538" y="502"/>
                  </a:lnTo>
                  <a:lnTo>
                    <a:pt x="538" y="503"/>
                  </a:lnTo>
                  <a:lnTo>
                    <a:pt x="537" y="504"/>
                  </a:lnTo>
                  <a:lnTo>
                    <a:pt x="535" y="504"/>
                  </a:lnTo>
                  <a:lnTo>
                    <a:pt x="535" y="506"/>
                  </a:lnTo>
                  <a:lnTo>
                    <a:pt x="534" y="507"/>
                  </a:lnTo>
                  <a:lnTo>
                    <a:pt x="532" y="507"/>
                  </a:lnTo>
                  <a:lnTo>
                    <a:pt x="532" y="509"/>
                  </a:lnTo>
                  <a:lnTo>
                    <a:pt x="336" y="509"/>
                  </a:lnTo>
                  <a:lnTo>
                    <a:pt x="275" y="784"/>
                  </a:lnTo>
                  <a:lnTo>
                    <a:pt x="277" y="788"/>
                  </a:lnTo>
                  <a:lnTo>
                    <a:pt x="270" y="802"/>
                  </a:lnTo>
                  <a:lnTo>
                    <a:pt x="263" y="817"/>
                  </a:lnTo>
                  <a:lnTo>
                    <a:pt x="259" y="831"/>
                  </a:lnTo>
                  <a:lnTo>
                    <a:pt x="253" y="845"/>
                  </a:lnTo>
                  <a:lnTo>
                    <a:pt x="250" y="860"/>
                  </a:lnTo>
                  <a:lnTo>
                    <a:pt x="246" y="874"/>
                  </a:lnTo>
                  <a:lnTo>
                    <a:pt x="240" y="888"/>
                  </a:lnTo>
                  <a:lnTo>
                    <a:pt x="234" y="901"/>
                  </a:lnTo>
                  <a:lnTo>
                    <a:pt x="227" y="916"/>
                  </a:lnTo>
                  <a:lnTo>
                    <a:pt x="219" y="929"/>
                  </a:lnTo>
                  <a:lnTo>
                    <a:pt x="207" y="947"/>
                  </a:lnTo>
                  <a:lnTo>
                    <a:pt x="194" y="964"/>
                  </a:lnTo>
                  <a:lnTo>
                    <a:pt x="179" y="982"/>
                  </a:lnTo>
                  <a:lnTo>
                    <a:pt x="163" y="997"/>
                  </a:lnTo>
                  <a:lnTo>
                    <a:pt x="146" y="1013"/>
                  </a:lnTo>
                  <a:lnTo>
                    <a:pt x="127" y="1027"/>
                  </a:lnTo>
                  <a:lnTo>
                    <a:pt x="107" y="1039"/>
                  </a:lnTo>
                  <a:lnTo>
                    <a:pt x="87" y="1050"/>
                  </a:lnTo>
                  <a:lnTo>
                    <a:pt x="65" y="1059"/>
                  </a:lnTo>
                  <a:lnTo>
                    <a:pt x="44" y="1066"/>
                  </a:lnTo>
                  <a:lnTo>
                    <a:pt x="48" y="1070"/>
                  </a:lnTo>
                  <a:lnTo>
                    <a:pt x="53" y="1075"/>
                  </a:lnTo>
                  <a:lnTo>
                    <a:pt x="55" y="1078"/>
                  </a:lnTo>
                  <a:lnTo>
                    <a:pt x="60" y="1082"/>
                  </a:lnTo>
                  <a:lnTo>
                    <a:pt x="61" y="1086"/>
                  </a:lnTo>
                  <a:lnTo>
                    <a:pt x="64" y="1090"/>
                  </a:lnTo>
                  <a:lnTo>
                    <a:pt x="65" y="1096"/>
                  </a:lnTo>
                  <a:lnTo>
                    <a:pt x="67" y="1101"/>
                  </a:lnTo>
                  <a:lnTo>
                    <a:pt x="67" y="1105"/>
                  </a:lnTo>
                  <a:lnTo>
                    <a:pt x="68" y="1111"/>
                  </a:lnTo>
                  <a:lnTo>
                    <a:pt x="67" y="1115"/>
                  </a:lnTo>
                  <a:lnTo>
                    <a:pt x="65" y="1119"/>
                  </a:lnTo>
                  <a:lnTo>
                    <a:pt x="63" y="1122"/>
                  </a:lnTo>
                  <a:lnTo>
                    <a:pt x="58" y="1125"/>
                  </a:lnTo>
                  <a:lnTo>
                    <a:pt x="55" y="1128"/>
                  </a:lnTo>
                  <a:lnTo>
                    <a:pt x="51" y="1131"/>
                  </a:lnTo>
                  <a:lnTo>
                    <a:pt x="47" y="1132"/>
                  </a:lnTo>
                  <a:lnTo>
                    <a:pt x="44" y="1135"/>
                  </a:lnTo>
                  <a:lnTo>
                    <a:pt x="40" y="1138"/>
                  </a:lnTo>
                  <a:lnTo>
                    <a:pt x="37" y="1142"/>
                  </a:lnTo>
                  <a:lnTo>
                    <a:pt x="34" y="1144"/>
                  </a:lnTo>
                  <a:lnTo>
                    <a:pt x="30" y="1144"/>
                  </a:lnTo>
                  <a:lnTo>
                    <a:pt x="25" y="1145"/>
                  </a:lnTo>
                  <a:lnTo>
                    <a:pt x="21" y="1145"/>
                  </a:lnTo>
                  <a:lnTo>
                    <a:pt x="17" y="1146"/>
                  </a:lnTo>
                  <a:lnTo>
                    <a:pt x="12" y="1145"/>
                  </a:lnTo>
                  <a:lnTo>
                    <a:pt x="8" y="1145"/>
                  </a:lnTo>
                  <a:lnTo>
                    <a:pt x="4" y="1142"/>
                  </a:lnTo>
                  <a:lnTo>
                    <a:pt x="1" y="1139"/>
                  </a:lnTo>
                  <a:lnTo>
                    <a:pt x="0" y="1135"/>
                  </a:lnTo>
                  <a:lnTo>
                    <a:pt x="4" y="1192"/>
                  </a:lnTo>
                  <a:lnTo>
                    <a:pt x="7" y="1251"/>
                  </a:lnTo>
                  <a:lnTo>
                    <a:pt x="8" y="1313"/>
                  </a:lnTo>
                  <a:lnTo>
                    <a:pt x="11" y="1374"/>
                  </a:lnTo>
                  <a:lnTo>
                    <a:pt x="14" y="1436"/>
                  </a:lnTo>
                  <a:lnTo>
                    <a:pt x="17" y="1497"/>
                  </a:lnTo>
                  <a:lnTo>
                    <a:pt x="21" y="1559"/>
                  </a:lnTo>
                  <a:lnTo>
                    <a:pt x="27" y="1618"/>
                  </a:lnTo>
                  <a:lnTo>
                    <a:pt x="35" y="1674"/>
                  </a:lnTo>
                  <a:lnTo>
                    <a:pt x="47" y="1727"/>
                  </a:lnTo>
                  <a:lnTo>
                    <a:pt x="50" y="1732"/>
                  </a:lnTo>
                  <a:lnTo>
                    <a:pt x="51" y="1740"/>
                  </a:lnTo>
                  <a:lnTo>
                    <a:pt x="53" y="1747"/>
                  </a:lnTo>
                  <a:lnTo>
                    <a:pt x="54" y="1752"/>
                  </a:lnTo>
                  <a:lnTo>
                    <a:pt x="54" y="1760"/>
                  </a:lnTo>
                  <a:lnTo>
                    <a:pt x="55" y="1765"/>
                  </a:lnTo>
                  <a:lnTo>
                    <a:pt x="58" y="1771"/>
                  </a:lnTo>
                  <a:lnTo>
                    <a:pt x="61" y="1777"/>
                  </a:lnTo>
                  <a:lnTo>
                    <a:pt x="65" y="1783"/>
                  </a:lnTo>
                  <a:lnTo>
                    <a:pt x="71" y="1788"/>
                  </a:lnTo>
                  <a:lnTo>
                    <a:pt x="71" y="1794"/>
                  </a:lnTo>
                  <a:lnTo>
                    <a:pt x="73" y="1801"/>
                  </a:lnTo>
                  <a:lnTo>
                    <a:pt x="74" y="1807"/>
                  </a:lnTo>
                  <a:lnTo>
                    <a:pt x="77" y="1813"/>
                  </a:lnTo>
                  <a:lnTo>
                    <a:pt x="80" y="1818"/>
                  </a:lnTo>
                  <a:lnTo>
                    <a:pt x="84" y="1824"/>
                  </a:lnTo>
                  <a:lnTo>
                    <a:pt x="88" y="1830"/>
                  </a:lnTo>
                  <a:lnTo>
                    <a:pt x="93" y="1834"/>
                  </a:lnTo>
                  <a:lnTo>
                    <a:pt x="98" y="1838"/>
                  </a:lnTo>
                  <a:lnTo>
                    <a:pt x="103" y="1843"/>
                  </a:lnTo>
                  <a:lnTo>
                    <a:pt x="98" y="1847"/>
                  </a:lnTo>
                  <a:lnTo>
                    <a:pt x="101" y="1848"/>
                  </a:lnTo>
                  <a:lnTo>
                    <a:pt x="104" y="1851"/>
                  </a:lnTo>
                  <a:lnTo>
                    <a:pt x="108" y="1856"/>
                  </a:lnTo>
                  <a:lnTo>
                    <a:pt x="113" y="1860"/>
                  </a:lnTo>
                  <a:lnTo>
                    <a:pt x="116" y="1866"/>
                  </a:lnTo>
                  <a:lnTo>
                    <a:pt x="120" y="1870"/>
                  </a:lnTo>
                  <a:lnTo>
                    <a:pt x="124" y="1874"/>
                  </a:lnTo>
                  <a:lnTo>
                    <a:pt x="128" y="1877"/>
                  </a:lnTo>
                  <a:lnTo>
                    <a:pt x="133" y="1880"/>
                  </a:lnTo>
                  <a:lnTo>
                    <a:pt x="137" y="1881"/>
                  </a:lnTo>
                  <a:lnTo>
                    <a:pt x="153" y="1897"/>
                  </a:lnTo>
                  <a:lnTo>
                    <a:pt x="174" y="1909"/>
                  </a:lnTo>
                  <a:lnTo>
                    <a:pt x="200" y="1917"/>
                  </a:lnTo>
                  <a:lnTo>
                    <a:pt x="227" y="1923"/>
                  </a:lnTo>
                  <a:lnTo>
                    <a:pt x="259" y="1926"/>
                  </a:lnTo>
                  <a:lnTo>
                    <a:pt x="289" y="1926"/>
                  </a:lnTo>
                  <a:lnTo>
                    <a:pt x="320" y="1926"/>
                  </a:lnTo>
                  <a:lnTo>
                    <a:pt x="350" y="1923"/>
                  </a:lnTo>
                  <a:lnTo>
                    <a:pt x="378" y="1920"/>
                  </a:lnTo>
                  <a:lnTo>
                    <a:pt x="402" y="1916"/>
                  </a:lnTo>
                  <a:lnTo>
                    <a:pt x="411" y="1914"/>
                  </a:lnTo>
                  <a:lnTo>
                    <a:pt x="421" y="1913"/>
                  </a:lnTo>
                  <a:lnTo>
                    <a:pt x="429" y="1913"/>
                  </a:lnTo>
                  <a:lnTo>
                    <a:pt x="438" y="1912"/>
                  </a:lnTo>
                  <a:lnTo>
                    <a:pt x="448" y="1912"/>
                  </a:lnTo>
                  <a:lnTo>
                    <a:pt x="456" y="1910"/>
                  </a:lnTo>
                  <a:lnTo>
                    <a:pt x="465" y="1909"/>
                  </a:lnTo>
                  <a:lnTo>
                    <a:pt x="475" y="1907"/>
                  </a:lnTo>
                  <a:lnTo>
                    <a:pt x="484" y="1904"/>
                  </a:lnTo>
                  <a:lnTo>
                    <a:pt x="494" y="1901"/>
                  </a:lnTo>
                  <a:lnTo>
                    <a:pt x="501" y="1907"/>
                  </a:lnTo>
                  <a:lnTo>
                    <a:pt x="507" y="1910"/>
                  </a:lnTo>
                  <a:lnTo>
                    <a:pt x="512" y="1909"/>
                  </a:lnTo>
                  <a:lnTo>
                    <a:pt x="517" y="1906"/>
                  </a:lnTo>
                  <a:lnTo>
                    <a:pt x="521" y="1901"/>
                  </a:lnTo>
                  <a:lnTo>
                    <a:pt x="527" y="1897"/>
                  </a:lnTo>
                  <a:lnTo>
                    <a:pt x="531" y="1893"/>
                  </a:lnTo>
                  <a:lnTo>
                    <a:pt x="537" y="1891"/>
                  </a:lnTo>
                  <a:lnTo>
                    <a:pt x="544" y="1891"/>
                  </a:lnTo>
                  <a:lnTo>
                    <a:pt x="552" y="1894"/>
                  </a:lnTo>
                  <a:lnTo>
                    <a:pt x="548" y="1883"/>
                  </a:lnTo>
                  <a:lnTo>
                    <a:pt x="548" y="1871"/>
                  </a:lnTo>
                  <a:lnTo>
                    <a:pt x="548" y="1860"/>
                  </a:lnTo>
                  <a:lnTo>
                    <a:pt x="551" y="1848"/>
                  </a:lnTo>
                  <a:lnTo>
                    <a:pt x="555" y="1838"/>
                  </a:lnTo>
                  <a:lnTo>
                    <a:pt x="560" y="1827"/>
                  </a:lnTo>
                  <a:lnTo>
                    <a:pt x="564" y="1816"/>
                  </a:lnTo>
                  <a:lnTo>
                    <a:pt x="568" y="1804"/>
                  </a:lnTo>
                  <a:lnTo>
                    <a:pt x="571" y="1793"/>
                  </a:lnTo>
                  <a:lnTo>
                    <a:pt x="574" y="1781"/>
                  </a:lnTo>
                  <a:close/>
                  <a:moveTo>
                    <a:pt x="385" y="565"/>
                  </a:moveTo>
                  <a:lnTo>
                    <a:pt x="391" y="565"/>
                  </a:lnTo>
                  <a:lnTo>
                    <a:pt x="389" y="565"/>
                  </a:lnTo>
                  <a:lnTo>
                    <a:pt x="388" y="565"/>
                  </a:lnTo>
                  <a:lnTo>
                    <a:pt x="386" y="565"/>
                  </a:lnTo>
                  <a:lnTo>
                    <a:pt x="385" y="565"/>
                  </a:lnTo>
                  <a:lnTo>
                    <a:pt x="371" y="565"/>
                  </a:lnTo>
                  <a:lnTo>
                    <a:pt x="372" y="563"/>
                  </a:lnTo>
                  <a:lnTo>
                    <a:pt x="373" y="563"/>
                  </a:lnTo>
                  <a:lnTo>
                    <a:pt x="375" y="563"/>
                  </a:lnTo>
                  <a:lnTo>
                    <a:pt x="376" y="563"/>
                  </a:lnTo>
                  <a:lnTo>
                    <a:pt x="378" y="563"/>
                  </a:lnTo>
                  <a:lnTo>
                    <a:pt x="381" y="563"/>
                  </a:lnTo>
                  <a:lnTo>
                    <a:pt x="382" y="563"/>
                  </a:lnTo>
                  <a:lnTo>
                    <a:pt x="383" y="565"/>
                  </a:lnTo>
                  <a:lnTo>
                    <a:pt x="385" y="565"/>
                  </a:lnTo>
                  <a:close/>
                  <a:moveTo>
                    <a:pt x="339" y="560"/>
                  </a:moveTo>
                  <a:lnTo>
                    <a:pt x="360" y="560"/>
                  </a:lnTo>
                  <a:lnTo>
                    <a:pt x="360" y="565"/>
                  </a:lnTo>
                  <a:lnTo>
                    <a:pt x="339" y="565"/>
                  </a:lnTo>
                  <a:lnTo>
                    <a:pt x="339" y="56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8" name="Freeform 44"/>
            <p:cNvSpPr>
              <a:spLocks/>
            </p:cNvSpPr>
            <p:nvPr/>
          </p:nvSpPr>
          <p:spPr bwMode="auto">
            <a:xfrm>
              <a:off x="2148" y="1871"/>
              <a:ext cx="14" cy="3"/>
            </a:xfrm>
            <a:custGeom>
              <a:avLst/>
              <a:gdLst>
                <a:gd name="T0" fmla="*/ 0 w 29"/>
                <a:gd name="T1" fmla="*/ 3 h 7"/>
                <a:gd name="T2" fmla="*/ 2 w 29"/>
                <a:gd name="T3" fmla="*/ 3 h 7"/>
                <a:gd name="T4" fmla="*/ 3 w 29"/>
                <a:gd name="T5" fmla="*/ 3 h 7"/>
                <a:gd name="T6" fmla="*/ 5 w 29"/>
                <a:gd name="T7" fmla="*/ 3 h 7"/>
                <a:gd name="T8" fmla="*/ 6 w 29"/>
                <a:gd name="T9" fmla="*/ 2 h 7"/>
                <a:gd name="T10" fmla="*/ 8 w 29"/>
                <a:gd name="T11" fmla="*/ 2 h 7"/>
                <a:gd name="T12" fmla="*/ 9 w 29"/>
                <a:gd name="T13" fmla="*/ 2 h 7"/>
                <a:gd name="T14" fmla="*/ 11 w 29"/>
                <a:gd name="T15" fmla="*/ 1 h 7"/>
                <a:gd name="T16" fmla="*/ 12 w 29"/>
                <a:gd name="T17" fmla="*/ 1 h 7"/>
                <a:gd name="T18" fmla="*/ 14 w 29"/>
                <a:gd name="T19" fmla="*/ 1 h 7"/>
                <a:gd name="T20" fmla="*/ 14 w 29"/>
                <a:gd name="T21" fmla="*/ 0 h 7"/>
                <a:gd name="T22" fmla="*/ 14 w 29"/>
                <a:gd name="T23" fmla="*/ 0 h 7"/>
                <a:gd name="T24" fmla="*/ 14 w 29"/>
                <a:gd name="T25" fmla="*/ 0 h 7"/>
                <a:gd name="T26" fmla="*/ 14 w 29"/>
                <a:gd name="T27" fmla="*/ 0 h 7"/>
                <a:gd name="T28" fmla="*/ 14 w 29"/>
                <a:gd name="T29" fmla="*/ 0 h 7"/>
                <a:gd name="T30" fmla="*/ 14 w 29"/>
                <a:gd name="T31" fmla="*/ 0 h 7"/>
                <a:gd name="T32" fmla="*/ 14 w 29"/>
                <a:gd name="T33" fmla="*/ 0 h 7"/>
                <a:gd name="T34" fmla="*/ 14 w 29"/>
                <a:gd name="T35" fmla="*/ 0 h 7"/>
                <a:gd name="T36" fmla="*/ 14 w 29"/>
                <a:gd name="T37" fmla="*/ 0 h 7"/>
                <a:gd name="T38" fmla="*/ 14 w 29"/>
                <a:gd name="T39" fmla="*/ 0 h 7"/>
                <a:gd name="T40" fmla="*/ 14 w 29"/>
                <a:gd name="T41" fmla="*/ 0 h 7"/>
                <a:gd name="T42" fmla="*/ 13 w 29"/>
                <a:gd name="T43" fmla="*/ 0 h 7"/>
                <a:gd name="T44" fmla="*/ 11 w 29"/>
                <a:gd name="T45" fmla="*/ 0 h 7"/>
                <a:gd name="T46" fmla="*/ 10 w 29"/>
                <a:gd name="T47" fmla="*/ 0 h 7"/>
                <a:gd name="T48" fmla="*/ 8 w 29"/>
                <a:gd name="T49" fmla="*/ 0 h 7"/>
                <a:gd name="T50" fmla="*/ 6 w 29"/>
                <a:gd name="T51" fmla="*/ 0 h 7"/>
                <a:gd name="T52" fmla="*/ 5 w 29"/>
                <a:gd name="T53" fmla="*/ 0 h 7"/>
                <a:gd name="T54" fmla="*/ 3 w 29"/>
                <a:gd name="T55" fmla="*/ 0 h 7"/>
                <a:gd name="T56" fmla="*/ 2 w 29"/>
                <a:gd name="T57" fmla="*/ 1 h 7"/>
                <a:gd name="T58" fmla="*/ 1 w 29"/>
                <a:gd name="T59" fmla="*/ 2 h 7"/>
                <a:gd name="T60" fmla="*/ 1 w 29"/>
                <a:gd name="T61" fmla="*/ 3 h 7"/>
                <a:gd name="T62" fmla="*/ 1 w 29"/>
                <a:gd name="T63" fmla="*/ 3 h 7"/>
                <a:gd name="T64" fmla="*/ 0 w 29"/>
                <a:gd name="T65" fmla="*/ 3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9" h="7">
                  <a:moveTo>
                    <a:pt x="0" y="7"/>
                  </a:moveTo>
                  <a:lnTo>
                    <a:pt x="5" y="7"/>
                  </a:lnTo>
                  <a:lnTo>
                    <a:pt x="7" y="6"/>
                  </a:lnTo>
                  <a:lnTo>
                    <a:pt x="10" y="6"/>
                  </a:lnTo>
                  <a:lnTo>
                    <a:pt x="13" y="4"/>
                  </a:lnTo>
                  <a:lnTo>
                    <a:pt x="16" y="4"/>
                  </a:lnTo>
                  <a:lnTo>
                    <a:pt x="19" y="4"/>
                  </a:lnTo>
                  <a:lnTo>
                    <a:pt x="22" y="3"/>
                  </a:lnTo>
                  <a:lnTo>
                    <a:pt x="25" y="3"/>
                  </a:lnTo>
                  <a:lnTo>
                    <a:pt x="28" y="2"/>
                  </a:lnTo>
                  <a:lnTo>
                    <a:pt x="29" y="0"/>
                  </a:lnTo>
                  <a:lnTo>
                    <a:pt x="26" y="0"/>
                  </a:lnTo>
                  <a:lnTo>
                    <a:pt x="23" y="0"/>
                  </a:lnTo>
                  <a:lnTo>
                    <a:pt x="20" y="0"/>
                  </a:lnTo>
                  <a:lnTo>
                    <a:pt x="16" y="0"/>
                  </a:lnTo>
                  <a:lnTo>
                    <a:pt x="13" y="0"/>
                  </a:lnTo>
                  <a:lnTo>
                    <a:pt x="10" y="0"/>
                  </a:lnTo>
                  <a:lnTo>
                    <a:pt x="7" y="0"/>
                  </a:lnTo>
                  <a:lnTo>
                    <a:pt x="5" y="2"/>
                  </a:lnTo>
                  <a:lnTo>
                    <a:pt x="3" y="4"/>
                  </a:lnTo>
                  <a:lnTo>
                    <a:pt x="2" y="7"/>
                  </a:lnTo>
                  <a:lnTo>
                    <a:pt x="0"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59" name="Freeform 45"/>
            <p:cNvSpPr>
              <a:spLocks/>
            </p:cNvSpPr>
            <p:nvPr/>
          </p:nvSpPr>
          <p:spPr bwMode="auto">
            <a:xfrm>
              <a:off x="2162" y="1347"/>
              <a:ext cx="4" cy="1"/>
            </a:xfrm>
            <a:custGeom>
              <a:avLst/>
              <a:gdLst>
                <a:gd name="T0" fmla="*/ 4 w 7"/>
                <a:gd name="T1" fmla="*/ 0 h 3"/>
                <a:gd name="T2" fmla="*/ 0 w 7"/>
                <a:gd name="T3" fmla="*/ 0 h 3"/>
                <a:gd name="T4" fmla="*/ 1 w 7"/>
                <a:gd name="T5" fmla="*/ 0 h 3"/>
                <a:gd name="T6" fmla="*/ 2 w 7"/>
                <a:gd name="T7" fmla="*/ 0 h 3"/>
                <a:gd name="T8" fmla="*/ 2 w 7"/>
                <a:gd name="T9" fmla="*/ 1 h 3"/>
                <a:gd name="T10" fmla="*/ 2 w 7"/>
                <a:gd name="T11" fmla="*/ 1 h 3"/>
                <a:gd name="T12" fmla="*/ 2 w 7"/>
                <a:gd name="T13" fmla="*/ 1 h 3"/>
                <a:gd name="T14" fmla="*/ 3 w 7"/>
                <a:gd name="T15" fmla="*/ 1 h 3"/>
                <a:gd name="T16" fmla="*/ 3 w 7"/>
                <a:gd name="T17" fmla="*/ 1 h 3"/>
                <a:gd name="T18" fmla="*/ 3 w 7"/>
                <a:gd name="T19" fmla="*/ 1 h 3"/>
                <a:gd name="T20" fmla="*/ 4 w 7"/>
                <a:gd name="T21" fmla="*/ 0 h 3"/>
                <a:gd name="T22" fmla="*/ 4 w 7"/>
                <a:gd name="T23" fmla="*/ 0 h 3"/>
                <a:gd name="T24" fmla="*/ 4 w 7"/>
                <a:gd name="T25" fmla="*/ 0 h 3"/>
                <a:gd name="T26" fmla="*/ 4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3">
                  <a:moveTo>
                    <a:pt x="7" y="0"/>
                  </a:moveTo>
                  <a:lnTo>
                    <a:pt x="0" y="1"/>
                  </a:lnTo>
                  <a:lnTo>
                    <a:pt x="1" y="1"/>
                  </a:lnTo>
                  <a:lnTo>
                    <a:pt x="3" y="1"/>
                  </a:lnTo>
                  <a:lnTo>
                    <a:pt x="3" y="3"/>
                  </a:lnTo>
                  <a:lnTo>
                    <a:pt x="4" y="3"/>
                  </a:lnTo>
                  <a:lnTo>
                    <a:pt x="6" y="3"/>
                  </a:lnTo>
                  <a:lnTo>
                    <a:pt x="7" y="1"/>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0" name="Freeform 46"/>
            <p:cNvSpPr>
              <a:spLocks/>
            </p:cNvSpPr>
            <p:nvPr/>
          </p:nvSpPr>
          <p:spPr bwMode="auto">
            <a:xfrm>
              <a:off x="2159" y="1345"/>
              <a:ext cx="3" cy="3"/>
            </a:xfrm>
            <a:custGeom>
              <a:avLst/>
              <a:gdLst>
                <a:gd name="T0" fmla="*/ 3 w 6"/>
                <a:gd name="T1" fmla="*/ 3 h 6"/>
                <a:gd name="T2" fmla="*/ 3 w 6"/>
                <a:gd name="T3" fmla="*/ 3 h 6"/>
                <a:gd name="T4" fmla="*/ 3 w 6"/>
                <a:gd name="T5" fmla="*/ 3 h 6"/>
                <a:gd name="T6" fmla="*/ 3 w 6"/>
                <a:gd name="T7" fmla="*/ 3 h 6"/>
                <a:gd name="T8" fmla="*/ 3 w 6"/>
                <a:gd name="T9" fmla="*/ 3 h 6"/>
                <a:gd name="T10" fmla="*/ 3 w 6"/>
                <a:gd name="T11" fmla="*/ 3 h 6"/>
                <a:gd name="T12" fmla="*/ 2 w 6"/>
                <a:gd name="T13" fmla="*/ 2 h 6"/>
                <a:gd name="T14" fmla="*/ 2 w 6"/>
                <a:gd name="T15" fmla="*/ 2 h 6"/>
                <a:gd name="T16" fmla="*/ 1 w 6"/>
                <a:gd name="T17" fmla="*/ 2 h 6"/>
                <a:gd name="T18" fmla="*/ 1 w 6"/>
                <a:gd name="T19" fmla="*/ 1 h 6"/>
                <a:gd name="T20" fmla="*/ 0 w 6"/>
                <a:gd name="T21" fmla="*/ 1 h 6"/>
                <a:gd name="T22" fmla="*/ 0 w 6"/>
                <a:gd name="T23" fmla="*/ 0 h 6"/>
                <a:gd name="T24" fmla="*/ 0 w 6"/>
                <a:gd name="T25" fmla="*/ 1 h 6"/>
                <a:gd name="T26" fmla="*/ 0 w 6"/>
                <a:gd name="T27" fmla="*/ 1 h 6"/>
                <a:gd name="T28" fmla="*/ 1 w 6"/>
                <a:gd name="T29" fmla="*/ 2 h 6"/>
                <a:gd name="T30" fmla="*/ 1 w 6"/>
                <a:gd name="T31" fmla="*/ 2 h 6"/>
                <a:gd name="T32" fmla="*/ 1 w 6"/>
                <a:gd name="T33" fmla="*/ 2 h 6"/>
                <a:gd name="T34" fmla="*/ 2 w 6"/>
                <a:gd name="T35" fmla="*/ 3 h 6"/>
                <a:gd name="T36" fmla="*/ 2 w 6"/>
                <a:gd name="T37" fmla="*/ 3 h 6"/>
                <a:gd name="T38" fmla="*/ 3 w 6"/>
                <a:gd name="T39" fmla="*/ 3 h 6"/>
                <a:gd name="T40" fmla="*/ 3 w 6"/>
                <a:gd name="T41" fmla="*/ 3 h 6"/>
                <a:gd name="T42" fmla="*/ 3 w 6"/>
                <a:gd name="T43" fmla="*/ 3 h 6"/>
                <a:gd name="T44" fmla="*/ 3 w 6"/>
                <a:gd name="T45" fmla="*/ 3 h 6"/>
                <a:gd name="T46" fmla="*/ 3 w 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 h="6">
                  <a:moveTo>
                    <a:pt x="6" y="5"/>
                  </a:moveTo>
                  <a:lnTo>
                    <a:pt x="6" y="6"/>
                  </a:lnTo>
                  <a:lnTo>
                    <a:pt x="5" y="5"/>
                  </a:lnTo>
                  <a:lnTo>
                    <a:pt x="3" y="3"/>
                  </a:lnTo>
                  <a:lnTo>
                    <a:pt x="2" y="3"/>
                  </a:lnTo>
                  <a:lnTo>
                    <a:pt x="2" y="2"/>
                  </a:lnTo>
                  <a:lnTo>
                    <a:pt x="0" y="2"/>
                  </a:lnTo>
                  <a:lnTo>
                    <a:pt x="0" y="0"/>
                  </a:lnTo>
                  <a:lnTo>
                    <a:pt x="0" y="2"/>
                  </a:lnTo>
                  <a:lnTo>
                    <a:pt x="2" y="3"/>
                  </a:lnTo>
                  <a:lnTo>
                    <a:pt x="3" y="5"/>
                  </a:lnTo>
                  <a:lnTo>
                    <a:pt x="5" y="5"/>
                  </a:lnTo>
                  <a:lnTo>
                    <a:pt x="5" y="6"/>
                  </a:lnTo>
                  <a:lnTo>
                    <a:pt x="6" y="6"/>
                  </a:lnTo>
                  <a:lnTo>
                    <a:pt x="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1" name="Freeform 47"/>
            <p:cNvSpPr>
              <a:spLocks/>
            </p:cNvSpPr>
            <p:nvPr/>
          </p:nvSpPr>
          <p:spPr bwMode="auto">
            <a:xfrm>
              <a:off x="2157" y="1339"/>
              <a:ext cx="2" cy="6"/>
            </a:xfrm>
            <a:custGeom>
              <a:avLst/>
              <a:gdLst>
                <a:gd name="T0" fmla="*/ 2 w 4"/>
                <a:gd name="T1" fmla="*/ 6 h 11"/>
                <a:gd name="T2" fmla="*/ 2 w 4"/>
                <a:gd name="T3" fmla="*/ 5 h 11"/>
                <a:gd name="T4" fmla="*/ 2 w 4"/>
                <a:gd name="T5" fmla="*/ 5 h 11"/>
                <a:gd name="T6" fmla="*/ 2 w 4"/>
                <a:gd name="T7" fmla="*/ 5 h 11"/>
                <a:gd name="T8" fmla="*/ 2 w 4"/>
                <a:gd name="T9" fmla="*/ 4 h 11"/>
                <a:gd name="T10" fmla="*/ 2 w 4"/>
                <a:gd name="T11" fmla="*/ 3 h 11"/>
                <a:gd name="T12" fmla="*/ 2 w 4"/>
                <a:gd name="T13" fmla="*/ 2 h 11"/>
                <a:gd name="T14" fmla="*/ 2 w 4"/>
                <a:gd name="T15" fmla="*/ 2 h 11"/>
                <a:gd name="T16" fmla="*/ 1 w 4"/>
                <a:gd name="T17" fmla="*/ 1 h 11"/>
                <a:gd name="T18" fmla="*/ 1 w 4"/>
                <a:gd name="T19" fmla="*/ 1 h 11"/>
                <a:gd name="T20" fmla="*/ 0 w 4"/>
                <a:gd name="T21" fmla="*/ 0 h 11"/>
                <a:gd name="T22" fmla="*/ 0 w 4"/>
                <a:gd name="T23" fmla="*/ 1 h 11"/>
                <a:gd name="T24" fmla="*/ 0 w 4"/>
                <a:gd name="T25" fmla="*/ 2 h 11"/>
                <a:gd name="T26" fmla="*/ 0 w 4"/>
                <a:gd name="T27" fmla="*/ 2 h 11"/>
                <a:gd name="T28" fmla="*/ 0 w 4"/>
                <a:gd name="T29" fmla="*/ 2 h 11"/>
                <a:gd name="T30" fmla="*/ 1 w 4"/>
                <a:gd name="T31" fmla="*/ 3 h 11"/>
                <a:gd name="T32" fmla="*/ 1 w 4"/>
                <a:gd name="T33" fmla="*/ 4 h 11"/>
                <a:gd name="T34" fmla="*/ 1 w 4"/>
                <a:gd name="T35" fmla="*/ 5 h 11"/>
                <a:gd name="T36" fmla="*/ 2 w 4"/>
                <a:gd name="T37" fmla="*/ 5 h 11"/>
                <a:gd name="T38" fmla="*/ 2 w 4"/>
                <a:gd name="T39" fmla="*/ 5 h 11"/>
                <a:gd name="T40" fmla="*/ 2 w 4"/>
                <a:gd name="T41" fmla="*/ 6 h 11"/>
                <a:gd name="T42" fmla="*/ 2 w 4"/>
                <a:gd name="T43" fmla="*/ 6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11">
                  <a:moveTo>
                    <a:pt x="4" y="11"/>
                  </a:moveTo>
                  <a:lnTo>
                    <a:pt x="4" y="10"/>
                  </a:lnTo>
                  <a:lnTo>
                    <a:pt x="3" y="9"/>
                  </a:lnTo>
                  <a:lnTo>
                    <a:pt x="3" y="7"/>
                  </a:lnTo>
                  <a:lnTo>
                    <a:pt x="3" y="6"/>
                  </a:lnTo>
                  <a:lnTo>
                    <a:pt x="3" y="4"/>
                  </a:lnTo>
                  <a:lnTo>
                    <a:pt x="3" y="3"/>
                  </a:lnTo>
                  <a:lnTo>
                    <a:pt x="1" y="1"/>
                  </a:lnTo>
                  <a:lnTo>
                    <a:pt x="0" y="0"/>
                  </a:lnTo>
                  <a:lnTo>
                    <a:pt x="0" y="1"/>
                  </a:lnTo>
                  <a:lnTo>
                    <a:pt x="0" y="3"/>
                  </a:lnTo>
                  <a:lnTo>
                    <a:pt x="0" y="4"/>
                  </a:lnTo>
                  <a:lnTo>
                    <a:pt x="1" y="6"/>
                  </a:lnTo>
                  <a:lnTo>
                    <a:pt x="1" y="7"/>
                  </a:lnTo>
                  <a:lnTo>
                    <a:pt x="1" y="9"/>
                  </a:lnTo>
                  <a:lnTo>
                    <a:pt x="3" y="10"/>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2" name="Freeform 48"/>
            <p:cNvSpPr>
              <a:spLocks noEditPoints="1"/>
            </p:cNvSpPr>
            <p:nvPr/>
          </p:nvSpPr>
          <p:spPr bwMode="auto">
            <a:xfrm>
              <a:off x="2138" y="1356"/>
              <a:ext cx="129" cy="361"/>
            </a:xfrm>
            <a:custGeom>
              <a:avLst/>
              <a:gdLst>
                <a:gd name="T0" fmla="*/ 15 w 258"/>
                <a:gd name="T1" fmla="*/ 221 h 723"/>
                <a:gd name="T2" fmla="*/ 18 w 258"/>
                <a:gd name="T3" fmla="*/ 221 h 723"/>
                <a:gd name="T4" fmla="*/ 19 w 258"/>
                <a:gd name="T5" fmla="*/ 224 h 723"/>
                <a:gd name="T6" fmla="*/ 17 w 258"/>
                <a:gd name="T7" fmla="*/ 226 h 723"/>
                <a:gd name="T8" fmla="*/ 15 w 258"/>
                <a:gd name="T9" fmla="*/ 226 h 723"/>
                <a:gd name="T10" fmla="*/ 43 w 258"/>
                <a:gd name="T11" fmla="*/ 332 h 723"/>
                <a:gd name="T12" fmla="*/ 37 w 258"/>
                <a:gd name="T13" fmla="*/ 347 h 723"/>
                <a:gd name="T14" fmla="*/ 35 w 258"/>
                <a:gd name="T15" fmla="*/ 361 h 723"/>
                <a:gd name="T16" fmla="*/ 39 w 258"/>
                <a:gd name="T17" fmla="*/ 352 h 723"/>
                <a:gd name="T18" fmla="*/ 44 w 258"/>
                <a:gd name="T19" fmla="*/ 343 h 723"/>
                <a:gd name="T20" fmla="*/ 61 w 258"/>
                <a:gd name="T21" fmla="*/ 284 h 723"/>
                <a:gd name="T22" fmla="*/ 94 w 258"/>
                <a:gd name="T23" fmla="*/ 173 h 723"/>
                <a:gd name="T24" fmla="*/ 119 w 258"/>
                <a:gd name="T25" fmla="*/ 60 h 723"/>
                <a:gd name="T26" fmla="*/ 116 w 258"/>
                <a:gd name="T27" fmla="*/ 44 h 723"/>
                <a:gd name="T28" fmla="*/ 122 w 258"/>
                <a:gd name="T29" fmla="*/ 23 h 723"/>
                <a:gd name="T30" fmla="*/ 129 w 258"/>
                <a:gd name="T31" fmla="*/ 0 h 723"/>
                <a:gd name="T32" fmla="*/ 116 w 258"/>
                <a:gd name="T33" fmla="*/ 20 h 723"/>
                <a:gd name="T34" fmla="*/ 115 w 258"/>
                <a:gd name="T35" fmla="*/ 49 h 723"/>
                <a:gd name="T36" fmla="*/ 98 w 258"/>
                <a:gd name="T37" fmla="*/ 57 h 723"/>
                <a:gd name="T38" fmla="*/ 76 w 258"/>
                <a:gd name="T39" fmla="*/ 46 h 723"/>
                <a:gd name="T40" fmla="*/ 54 w 258"/>
                <a:gd name="T41" fmla="*/ 34 h 723"/>
                <a:gd name="T42" fmla="*/ 11 w 258"/>
                <a:gd name="T43" fmla="*/ 61 h 723"/>
                <a:gd name="T44" fmla="*/ 5 w 258"/>
                <a:gd name="T45" fmla="*/ 52 h 723"/>
                <a:gd name="T46" fmla="*/ 1 w 258"/>
                <a:gd name="T47" fmla="*/ 48 h 723"/>
                <a:gd name="T48" fmla="*/ 1 w 258"/>
                <a:gd name="T49" fmla="*/ 60 h 723"/>
                <a:gd name="T50" fmla="*/ 3 w 258"/>
                <a:gd name="T51" fmla="*/ 74 h 723"/>
                <a:gd name="T52" fmla="*/ 4 w 258"/>
                <a:gd name="T53" fmla="*/ 120 h 723"/>
                <a:gd name="T54" fmla="*/ 10 w 258"/>
                <a:gd name="T55" fmla="*/ 175 h 723"/>
                <a:gd name="T56" fmla="*/ 15 w 258"/>
                <a:gd name="T57" fmla="*/ 221 h 723"/>
                <a:gd name="T58" fmla="*/ 80 w 258"/>
                <a:gd name="T59" fmla="*/ 84 h 723"/>
                <a:gd name="T60" fmla="*/ 78 w 258"/>
                <a:gd name="T61" fmla="*/ 88 h 723"/>
                <a:gd name="T62" fmla="*/ 78 w 258"/>
                <a:gd name="T63" fmla="*/ 88 h 723"/>
                <a:gd name="T64" fmla="*/ 75 w 258"/>
                <a:gd name="T65" fmla="*/ 124 h 723"/>
                <a:gd name="T66" fmla="*/ 73 w 258"/>
                <a:gd name="T67" fmla="*/ 124 h 723"/>
                <a:gd name="T68" fmla="*/ 68 w 258"/>
                <a:gd name="T69" fmla="*/ 200 h 723"/>
                <a:gd name="T70" fmla="*/ 71 w 258"/>
                <a:gd name="T71" fmla="*/ 152 h 723"/>
                <a:gd name="T72" fmla="*/ 55 w 258"/>
                <a:gd name="T73" fmla="*/ 127 h 723"/>
                <a:gd name="T74" fmla="*/ 51 w 258"/>
                <a:gd name="T75" fmla="*/ 133 h 723"/>
                <a:gd name="T76" fmla="*/ 46 w 258"/>
                <a:gd name="T77" fmla="*/ 135 h 723"/>
                <a:gd name="T78" fmla="*/ 43 w 258"/>
                <a:gd name="T79" fmla="*/ 134 h 723"/>
                <a:gd name="T80" fmla="*/ 41 w 258"/>
                <a:gd name="T81" fmla="*/ 132 h 723"/>
                <a:gd name="T82" fmla="*/ 40 w 258"/>
                <a:gd name="T83" fmla="*/ 125 h 723"/>
                <a:gd name="T84" fmla="*/ 48 w 258"/>
                <a:gd name="T85" fmla="*/ 124 h 723"/>
                <a:gd name="T86" fmla="*/ 54 w 258"/>
                <a:gd name="T87" fmla="*/ 124 h 723"/>
                <a:gd name="T88" fmla="*/ 49 w 258"/>
                <a:gd name="T89" fmla="*/ 228 h 723"/>
                <a:gd name="T90" fmla="*/ 48 w 258"/>
                <a:gd name="T91" fmla="*/ 233 h 723"/>
                <a:gd name="T92" fmla="*/ 45 w 258"/>
                <a:gd name="T93" fmla="*/ 237 h 723"/>
                <a:gd name="T94" fmla="*/ 38 w 258"/>
                <a:gd name="T95" fmla="*/ 226 h 723"/>
                <a:gd name="T96" fmla="*/ 35 w 258"/>
                <a:gd name="T97" fmla="*/ 78 h 723"/>
                <a:gd name="T98" fmla="*/ 29 w 258"/>
                <a:gd name="T99" fmla="*/ 129 h 723"/>
                <a:gd name="T100" fmla="*/ 25 w 258"/>
                <a:gd name="T101" fmla="*/ 179 h 723"/>
                <a:gd name="T102" fmla="*/ 28 w 258"/>
                <a:gd name="T103" fmla="*/ 133 h 723"/>
                <a:gd name="T104" fmla="*/ 33 w 258"/>
                <a:gd name="T105" fmla="*/ 81 h 723"/>
                <a:gd name="T106" fmla="*/ 35 w 258"/>
                <a:gd name="T107" fmla="*/ 55 h 723"/>
                <a:gd name="T108" fmla="*/ 23 w 258"/>
                <a:gd name="T109" fmla="*/ 208 h 7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8" h="723">
                  <a:moveTo>
                    <a:pt x="29" y="442"/>
                  </a:moveTo>
                  <a:lnTo>
                    <a:pt x="29" y="442"/>
                  </a:lnTo>
                  <a:lnTo>
                    <a:pt x="30" y="442"/>
                  </a:lnTo>
                  <a:lnTo>
                    <a:pt x="32" y="442"/>
                  </a:lnTo>
                  <a:lnTo>
                    <a:pt x="33" y="442"/>
                  </a:lnTo>
                  <a:lnTo>
                    <a:pt x="35" y="442"/>
                  </a:lnTo>
                  <a:lnTo>
                    <a:pt x="36" y="442"/>
                  </a:lnTo>
                  <a:lnTo>
                    <a:pt x="38" y="443"/>
                  </a:lnTo>
                  <a:lnTo>
                    <a:pt x="39" y="445"/>
                  </a:lnTo>
                  <a:lnTo>
                    <a:pt x="39" y="447"/>
                  </a:lnTo>
                  <a:lnTo>
                    <a:pt x="38" y="449"/>
                  </a:lnTo>
                  <a:lnTo>
                    <a:pt x="36" y="450"/>
                  </a:lnTo>
                  <a:lnTo>
                    <a:pt x="35" y="450"/>
                  </a:lnTo>
                  <a:lnTo>
                    <a:pt x="33" y="452"/>
                  </a:lnTo>
                  <a:lnTo>
                    <a:pt x="32" y="452"/>
                  </a:lnTo>
                  <a:lnTo>
                    <a:pt x="30" y="452"/>
                  </a:lnTo>
                  <a:lnTo>
                    <a:pt x="29" y="452"/>
                  </a:lnTo>
                  <a:lnTo>
                    <a:pt x="59" y="658"/>
                  </a:lnTo>
                  <a:lnTo>
                    <a:pt x="75" y="659"/>
                  </a:lnTo>
                  <a:lnTo>
                    <a:pt x="85" y="664"/>
                  </a:lnTo>
                  <a:lnTo>
                    <a:pt x="86" y="669"/>
                  </a:lnTo>
                  <a:lnTo>
                    <a:pt x="85" y="677"/>
                  </a:lnTo>
                  <a:lnTo>
                    <a:pt x="79" y="685"/>
                  </a:lnTo>
                  <a:lnTo>
                    <a:pt x="73" y="694"/>
                  </a:lnTo>
                  <a:lnTo>
                    <a:pt x="68" y="702"/>
                  </a:lnTo>
                  <a:lnTo>
                    <a:pt x="63" y="710"/>
                  </a:lnTo>
                  <a:lnTo>
                    <a:pt x="63" y="717"/>
                  </a:lnTo>
                  <a:lnTo>
                    <a:pt x="69" y="723"/>
                  </a:lnTo>
                  <a:lnTo>
                    <a:pt x="70" y="717"/>
                  </a:lnTo>
                  <a:lnTo>
                    <a:pt x="72" y="712"/>
                  </a:lnTo>
                  <a:lnTo>
                    <a:pt x="75" y="708"/>
                  </a:lnTo>
                  <a:lnTo>
                    <a:pt x="78" y="704"/>
                  </a:lnTo>
                  <a:lnTo>
                    <a:pt x="82" y="701"/>
                  </a:lnTo>
                  <a:lnTo>
                    <a:pt x="83" y="697"/>
                  </a:lnTo>
                  <a:lnTo>
                    <a:pt x="86" y="691"/>
                  </a:lnTo>
                  <a:lnTo>
                    <a:pt x="88" y="687"/>
                  </a:lnTo>
                  <a:lnTo>
                    <a:pt x="88" y="681"/>
                  </a:lnTo>
                  <a:lnTo>
                    <a:pt x="86" y="675"/>
                  </a:lnTo>
                  <a:lnTo>
                    <a:pt x="105" y="621"/>
                  </a:lnTo>
                  <a:lnTo>
                    <a:pt x="122" y="568"/>
                  </a:lnTo>
                  <a:lnTo>
                    <a:pt x="139" y="512"/>
                  </a:lnTo>
                  <a:lnTo>
                    <a:pt x="156" y="457"/>
                  </a:lnTo>
                  <a:lnTo>
                    <a:pt x="172" y="402"/>
                  </a:lnTo>
                  <a:lnTo>
                    <a:pt x="188" y="346"/>
                  </a:lnTo>
                  <a:lnTo>
                    <a:pt x="202" y="290"/>
                  </a:lnTo>
                  <a:lnTo>
                    <a:pt x="215" y="234"/>
                  </a:lnTo>
                  <a:lnTo>
                    <a:pt x="227" y="177"/>
                  </a:lnTo>
                  <a:lnTo>
                    <a:pt x="238" y="121"/>
                  </a:lnTo>
                  <a:lnTo>
                    <a:pt x="228" y="115"/>
                  </a:lnTo>
                  <a:lnTo>
                    <a:pt x="235" y="109"/>
                  </a:lnTo>
                  <a:lnTo>
                    <a:pt x="232" y="99"/>
                  </a:lnTo>
                  <a:lnTo>
                    <a:pt x="232" y="88"/>
                  </a:lnTo>
                  <a:lnTo>
                    <a:pt x="234" y="78"/>
                  </a:lnTo>
                  <a:lnTo>
                    <a:pt x="237" y="66"/>
                  </a:lnTo>
                  <a:lnTo>
                    <a:pt x="241" y="56"/>
                  </a:lnTo>
                  <a:lnTo>
                    <a:pt x="244" y="46"/>
                  </a:lnTo>
                  <a:lnTo>
                    <a:pt x="248" y="35"/>
                  </a:lnTo>
                  <a:lnTo>
                    <a:pt x="252" y="23"/>
                  </a:lnTo>
                  <a:lnTo>
                    <a:pt x="255" y="12"/>
                  </a:lnTo>
                  <a:lnTo>
                    <a:pt x="258" y="0"/>
                  </a:lnTo>
                  <a:lnTo>
                    <a:pt x="245" y="8"/>
                  </a:lnTo>
                  <a:lnTo>
                    <a:pt x="237" y="16"/>
                  </a:lnTo>
                  <a:lnTo>
                    <a:pt x="232" y="28"/>
                  </a:lnTo>
                  <a:lnTo>
                    <a:pt x="231" y="40"/>
                  </a:lnTo>
                  <a:lnTo>
                    <a:pt x="231" y="55"/>
                  </a:lnTo>
                  <a:lnTo>
                    <a:pt x="231" y="69"/>
                  </a:lnTo>
                  <a:lnTo>
                    <a:pt x="231" y="83"/>
                  </a:lnTo>
                  <a:lnTo>
                    <a:pt x="229" y="98"/>
                  </a:lnTo>
                  <a:lnTo>
                    <a:pt x="225" y="111"/>
                  </a:lnTo>
                  <a:lnTo>
                    <a:pt x="218" y="121"/>
                  </a:lnTo>
                  <a:lnTo>
                    <a:pt x="207" y="116"/>
                  </a:lnTo>
                  <a:lnTo>
                    <a:pt x="195" y="114"/>
                  </a:lnTo>
                  <a:lnTo>
                    <a:pt x="184" y="109"/>
                  </a:lnTo>
                  <a:lnTo>
                    <a:pt x="172" y="104"/>
                  </a:lnTo>
                  <a:lnTo>
                    <a:pt x="161" y="99"/>
                  </a:lnTo>
                  <a:lnTo>
                    <a:pt x="151" y="93"/>
                  </a:lnTo>
                  <a:lnTo>
                    <a:pt x="139" y="88"/>
                  </a:lnTo>
                  <a:lnTo>
                    <a:pt x="129" y="82"/>
                  </a:lnTo>
                  <a:lnTo>
                    <a:pt x="118" y="76"/>
                  </a:lnTo>
                  <a:lnTo>
                    <a:pt x="108" y="69"/>
                  </a:lnTo>
                  <a:lnTo>
                    <a:pt x="35" y="132"/>
                  </a:lnTo>
                  <a:lnTo>
                    <a:pt x="30" y="129"/>
                  </a:lnTo>
                  <a:lnTo>
                    <a:pt x="26" y="126"/>
                  </a:lnTo>
                  <a:lnTo>
                    <a:pt x="22" y="122"/>
                  </a:lnTo>
                  <a:lnTo>
                    <a:pt x="19" y="118"/>
                  </a:lnTo>
                  <a:lnTo>
                    <a:pt x="16" y="114"/>
                  </a:lnTo>
                  <a:lnTo>
                    <a:pt x="13" y="109"/>
                  </a:lnTo>
                  <a:lnTo>
                    <a:pt x="10" y="105"/>
                  </a:lnTo>
                  <a:lnTo>
                    <a:pt x="9" y="101"/>
                  </a:lnTo>
                  <a:lnTo>
                    <a:pt x="6" y="95"/>
                  </a:lnTo>
                  <a:lnTo>
                    <a:pt x="5" y="91"/>
                  </a:lnTo>
                  <a:lnTo>
                    <a:pt x="2" y="96"/>
                  </a:lnTo>
                  <a:lnTo>
                    <a:pt x="0" y="102"/>
                  </a:lnTo>
                  <a:lnTo>
                    <a:pt x="0" y="108"/>
                  </a:lnTo>
                  <a:lnTo>
                    <a:pt x="0" y="115"/>
                  </a:lnTo>
                  <a:lnTo>
                    <a:pt x="2" y="121"/>
                  </a:lnTo>
                  <a:lnTo>
                    <a:pt x="3" y="126"/>
                  </a:lnTo>
                  <a:lnTo>
                    <a:pt x="5" y="134"/>
                  </a:lnTo>
                  <a:lnTo>
                    <a:pt x="6" y="141"/>
                  </a:lnTo>
                  <a:lnTo>
                    <a:pt x="6" y="148"/>
                  </a:lnTo>
                  <a:lnTo>
                    <a:pt x="7" y="155"/>
                  </a:lnTo>
                  <a:lnTo>
                    <a:pt x="6" y="184"/>
                  </a:lnTo>
                  <a:lnTo>
                    <a:pt x="6" y="212"/>
                  </a:lnTo>
                  <a:lnTo>
                    <a:pt x="7" y="240"/>
                  </a:lnTo>
                  <a:lnTo>
                    <a:pt x="9" y="268"/>
                  </a:lnTo>
                  <a:lnTo>
                    <a:pt x="12" y="296"/>
                  </a:lnTo>
                  <a:lnTo>
                    <a:pt x="16" y="324"/>
                  </a:lnTo>
                  <a:lnTo>
                    <a:pt x="19" y="351"/>
                  </a:lnTo>
                  <a:lnTo>
                    <a:pt x="23" y="381"/>
                  </a:lnTo>
                  <a:lnTo>
                    <a:pt x="26" y="410"/>
                  </a:lnTo>
                  <a:lnTo>
                    <a:pt x="29" y="442"/>
                  </a:lnTo>
                  <a:close/>
                  <a:moveTo>
                    <a:pt x="159" y="159"/>
                  </a:moveTo>
                  <a:lnTo>
                    <a:pt x="162" y="135"/>
                  </a:lnTo>
                  <a:lnTo>
                    <a:pt x="159" y="169"/>
                  </a:lnTo>
                  <a:lnTo>
                    <a:pt x="159" y="159"/>
                  </a:lnTo>
                  <a:close/>
                  <a:moveTo>
                    <a:pt x="155" y="177"/>
                  </a:moveTo>
                  <a:lnTo>
                    <a:pt x="159" y="177"/>
                  </a:lnTo>
                  <a:lnTo>
                    <a:pt x="152" y="235"/>
                  </a:lnTo>
                  <a:lnTo>
                    <a:pt x="149" y="235"/>
                  </a:lnTo>
                  <a:lnTo>
                    <a:pt x="155" y="177"/>
                  </a:lnTo>
                  <a:close/>
                  <a:moveTo>
                    <a:pt x="145" y="248"/>
                  </a:moveTo>
                  <a:lnTo>
                    <a:pt x="149" y="248"/>
                  </a:lnTo>
                  <a:lnTo>
                    <a:pt x="145" y="297"/>
                  </a:lnTo>
                  <a:lnTo>
                    <a:pt x="142" y="297"/>
                  </a:lnTo>
                  <a:lnTo>
                    <a:pt x="145" y="248"/>
                  </a:lnTo>
                  <a:close/>
                  <a:moveTo>
                    <a:pt x="142" y="304"/>
                  </a:moveTo>
                  <a:lnTo>
                    <a:pt x="145" y="304"/>
                  </a:lnTo>
                  <a:lnTo>
                    <a:pt x="135" y="400"/>
                  </a:lnTo>
                  <a:lnTo>
                    <a:pt x="132" y="400"/>
                  </a:lnTo>
                  <a:lnTo>
                    <a:pt x="142" y="304"/>
                  </a:lnTo>
                  <a:close/>
                  <a:moveTo>
                    <a:pt x="108" y="248"/>
                  </a:moveTo>
                  <a:lnTo>
                    <a:pt x="109" y="251"/>
                  </a:lnTo>
                  <a:lnTo>
                    <a:pt x="109" y="253"/>
                  </a:lnTo>
                  <a:lnTo>
                    <a:pt x="109" y="255"/>
                  </a:lnTo>
                  <a:lnTo>
                    <a:pt x="108" y="258"/>
                  </a:lnTo>
                  <a:lnTo>
                    <a:pt x="106" y="261"/>
                  </a:lnTo>
                  <a:lnTo>
                    <a:pt x="105" y="264"/>
                  </a:lnTo>
                  <a:lnTo>
                    <a:pt x="102" y="267"/>
                  </a:lnTo>
                  <a:lnTo>
                    <a:pt x="99" y="268"/>
                  </a:lnTo>
                  <a:lnTo>
                    <a:pt x="96" y="270"/>
                  </a:lnTo>
                  <a:lnTo>
                    <a:pt x="93" y="270"/>
                  </a:lnTo>
                  <a:lnTo>
                    <a:pt x="92" y="270"/>
                  </a:lnTo>
                  <a:lnTo>
                    <a:pt x="91" y="270"/>
                  </a:lnTo>
                  <a:lnTo>
                    <a:pt x="89" y="270"/>
                  </a:lnTo>
                  <a:lnTo>
                    <a:pt x="88" y="268"/>
                  </a:lnTo>
                  <a:lnTo>
                    <a:pt x="86" y="268"/>
                  </a:lnTo>
                  <a:lnTo>
                    <a:pt x="85" y="267"/>
                  </a:lnTo>
                  <a:lnTo>
                    <a:pt x="83" y="265"/>
                  </a:lnTo>
                  <a:lnTo>
                    <a:pt x="82" y="264"/>
                  </a:lnTo>
                  <a:lnTo>
                    <a:pt x="80" y="263"/>
                  </a:lnTo>
                  <a:lnTo>
                    <a:pt x="79" y="257"/>
                  </a:lnTo>
                  <a:lnTo>
                    <a:pt x="79" y="253"/>
                  </a:lnTo>
                  <a:lnTo>
                    <a:pt x="80" y="251"/>
                  </a:lnTo>
                  <a:lnTo>
                    <a:pt x="83" y="248"/>
                  </a:lnTo>
                  <a:lnTo>
                    <a:pt x="88" y="248"/>
                  </a:lnTo>
                  <a:lnTo>
                    <a:pt x="92" y="248"/>
                  </a:lnTo>
                  <a:lnTo>
                    <a:pt x="96" y="248"/>
                  </a:lnTo>
                  <a:lnTo>
                    <a:pt x="101" y="248"/>
                  </a:lnTo>
                  <a:lnTo>
                    <a:pt x="105" y="248"/>
                  </a:lnTo>
                  <a:lnTo>
                    <a:pt x="108" y="248"/>
                  </a:lnTo>
                  <a:close/>
                  <a:moveTo>
                    <a:pt x="76" y="452"/>
                  </a:moveTo>
                  <a:lnTo>
                    <a:pt x="98" y="455"/>
                  </a:lnTo>
                  <a:lnTo>
                    <a:pt x="98" y="457"/>
                  </a:lnTo>
                  <a:lnTo>
                    <a:pt x="98" y="460"/>
                  </a:lnTo>
                  <a:lnTo>
                    <a:pt x="96" y="463"/>
                  </a:lnTo>
                  <a:lnTo>
                    <a:pt x="96" y="465"/>
                  </a:lnTo>
                  <a:lnTo>
                    <a:pt x="96" y="467"/>
                  </a:lnTo>
                  <a:lnTo>
                    <a:pt x="95" y="470"/>
                  </a:lnTo>
                  <a:lnTo>
                    <a:pt x="93" y="472"/>
                  </a:lnTo>
                  <a:lnTo>
                    <a:pt x="91" y="475"/>
                  </a:lnTo>
                  <a:lnTo>
                    <a:pt x="89" y="475"/>
                  </a:lnTo>
                  <a:lnTo>
                    <a:pt x="86" y="476"/>
                  </a:lnTo>
                  <a:lnTo>
                    <a:pt x="73" y="472"/>
                  </a:lnTo>
                  <a:lnTo>
                    <a:pt x="76" y="452"/>
                  </a:lnTo>
                  <a:close/>
                  <a:moveTo>
                    <a:pt x="69" y="111"/>
                  </a:moveTo>
                  <a:lnTo>
                    <a:pt x="69" y="134"/>
                  </a:lnTo>
                  <a:lnTo>
                    <a:pt x="69" y="157"/>
                  </a:lnTo>
                  <a:lnTo>
                    <a:pt x="66" y="182"/>
                  </a:lnTo>
                  <a:lnTo>
                    <a:pt x="65" y="207"/>
                  </a:lnTo>
                  <a:lnTo>
                    <a:pt x="60" y="232"/>
                  </a:lnTo>
                  <a:lnTo>
                    <a:pt x="58" y="258"/>
                  </a:lnTo>
                  <a:lnTo>
                    <a:pt x="55" y="284"/>
                  </a:lnTo>
                  <a:lnTo>
                    <a:pt x="52" y="308"/>
                  </a:lnTo>
                  <a:lnTo>
                    <a:pt x="50" y="334"/>
                  </a:lnTo>
                  <a:lnTo>
                    <a:pt x="49" y="359"/>
                  </a:lnTo>
                  <a:lnTo>
                    <a:pt x="49" y="337"/>
                  </a:lnTo>
                  <a:lnTo>
                    <a:pt x="49" y="316"/>
                  </a:lnTo>
                  <a:lnTo>
                    <a:pt x="52" y="291"/>
                  </a:lnTo>
                  <a:lnTo>
                    <a:pt x="55" y="267"/>
                  </a:lnTo>
                  <a:lnTo>
                    <a:pt x="58" y="241"/>
                  </a:lnTo>
                  <a:lnTo>
                    <a:pt x="60" y="215"/>
                  </a:lnTo>
                  <a:lnTo>
                    <a:pt x="63" y="189"/>
                  </a:lnTo>
                  <a:lnTo>
                    <a:pt x="66" y="162"/>
                  </a:lnTo>
                  <a:lnTo>
                    <a:pt x="68" y="136"/>
                  </a:lnTo>
                  <a:lnTo>
                    <a:pt x="69" y="111"/>
                  </a:lnTo>
                  <a:close/>
                  <a:moveTo>
                    <a:pt x="46" y="390"/>
                  </a:moveTo>
                  <a:lnTo>
                    <a:pt x="49" y="390"/>
                  </a:lnTo>
                  <a:lnTo>
                    <a:pt x="49" y="417"/>
                  </a:lnTo>
                  <a:lnTo>
                    <a:pt x="46" y="417"/>
                  </a:lnTo>
                  <a:lnTo>
                    <a:pt x="46" y="39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3" name="Freeform 49"/>
            <p:cNvSpPr>
              <a:spLocks noEditPoints="1"/>
            </p:cNvSpPr>
            <p:nvPr/>
          </p:nvSpPr>
          <p:spPr bwMode="auto">
            <a:xfrm>
              <a:off x="1848" y="1358"/>
              <a:ext cx="288" cy="877"/>
            </a:xfrm>
            <a:custGeom>
              <a:avLst/>
              <a:gdLst>
                <a:gd name="T0" fmla="*/ 270 w 577"/>
                <a:gd name="T1" fmla="*/ 510 h 1753"/>
                <a:gd name="T2" fmla="*/ 224 w 577"/>
                <a:gd name="T3" fmla="*/ 210 h 1753"/>
                <a:gd name="T4" fmla="*/ 160 w 577"/>
                <a:gd name="T5" fmla="*/ 34 h 1753"/>
                <a:gd name="T6" fmla="*/ 112 w 577"/>
                <a:gd name="T7" fmla="*/ 87 h 1753"/>
                <a:gd name="T8" fmla="*/ 100 w 577"/>
                <a:gd name="T9" fmla="*/ 63 h 1753"/>
                <a:gd name="T10" fmla="*/ 65 w 577"/>
                <a:gd name="T11" fmla="*/ 234 h 1753"/>
                <a:gd name="T12" fmla="*/ 1 w 577"/>
                <a:gd name="T13" fmla="*/ 471 h 1753"/>
                <a:gd name="T14" fmla="*/ 24 w 577"/>
                <a:gd name="T15" fmla="*/ 565 h 1753"/>
                <a:gd name="T16" fmla="*/ 81 w 577"/>
                <a:gd name="T17" fmla="*/ 577 h 1753"/>
                <a:gd name="T18" fmla="*/ 59 w 577"/>
                <a:gd name="T19" fmla="*/ 672 h 1753"/>
                <a:gd name="T20" fmla="*/ 138 w 577"/>
                <a:gd name="T21" fmla="*/ 864 h 1753"/>
                <a:gd name="T22" fmla="*/ 238 w 577"/>
                <a:gd name="T23" fmla="*/ 812 h 1753"/>
                <a:gd name="T24" fmla="*/ 200 w 577"/>
                <a:gd name="T25" fmla="*/ 623 h 1753"/>
                <a:gd name="T26" fmla="*/ 165 w 577"/>
                <a:gd name="T27" fmla="*/ 511 h 1753"/>
                <a:gd name="T28" fmla="*/ 167 w 577"/>
                <a:gd name="T29" fmla="*/ 487 h 1753"/>
                <a:gd name="T30" fmla="*/ 167 w 577"/>
                <a:gd name="T31" fmla="*/ 461 h 1753"/>
                <a:gd name="T32" fmla="*/ 180 w 577"/>
                <a:gd name="T33" fmla="*/ 383 h 1753"/>
                <a:gd name="T34" fmla="*/ 170 w 577"/>
                <a:gd name="T35" fmla="*/ 370 h 1753"/>
                <a:gd name="T36" fmla="*/ 182 w 577"/>
                <a:gd name="T37" fmla="*/ 328 h 1753"/>
                <a:gd name="T38" fmla="*/ 241 w 577"/>
                <a:gd name="T39" fmla="*/ 436 h 1753"/>
                <a:gd name="T40" fmla="*/ 258 w 577"/>
                <a:gd name="T41" fmla="*/ 477 h 1753"/>
                <a:gd name="T42" fmla="*/ 256 w 577"/>
                <a:gd name="T43" fmla="*/ 487 h 1753"/>
                <a:gd name="T44" fmla="*/ 258 w 577"/>
                <a:gd name="T45" fmla="*/ 487 h 1753"/>
                <a:gd name="T46" fmla="*/ 256 w 577"/>
                <a:gd name="T47" fmla="*/ 484 h 1753"/>
                <a:gd name="T48" fmla="*/ 228 w 577"/>
                <a:gd name="T49" fmla="*/ 424 h 1753"/>
                <a:gd name="T50" fmla="*/ 189 w 577"/>
                <a:gd name="T51" fmla="*/ 358 h 1753"/>
                <a:gd name="T52" fmla="*/ 201 w 577"/>
                <a:gd name="T53" fmla="*/ 401 h 1753"/>
                <a:gd name="T54" fmla="*/ 179 w 577"/>
                <a:gd name="T55" fmla="*/ 332 h 1753"/>
                <a:gd name="T56" fmla="*/ 170 w 577"/>
                <a:gd name="T57" fmla="*/ 322 h 1753"/>
                <a:gd name="T58" fmla="*/ 170 w 577"/>
                <a:gd name="T59" fmla="*/ 316 h 1753"/>
                <a:gd name="T60" fmla="*/ 169 w 577"/>
                <a:gd name="T61" fmla="*/ 315 h 1753"/>
                <a:gd name="T62" fmla="*/ 164 w 577"/>
                <a:gd name="T63" fmla="*/ 297 h 1753"/>
                <a:gd name="T64" fmla="*/ 21 w 577"/>
                <a:gd name="T65" fmla="*/ 540 h 1753"/>
                <a:gd name="T66" fmla="*/ 31 w 577"/>
                <a:gd name="T67" fmla="*/ 585 h 1753"/>
                <a:gd name="T68" fmla="*/ 41 w 577"/>
                <a:gd name="T69" fmla="*/ 597 h 1753"/>
                <a:gd name="T70" fmla="*/ 103 w 577"/>
                <a:gd name="T71" fmla="*/ 736 h 1753"/>
                <a:gd name="T72" fmla="*/ 105 w 577"/>
                <a:gd name="T73" fmla="*/ 732 h 1753"/>
                <a:gd name="T74" fmla="*/ 99 w 577"/>
                <a:gd name="T75" fmla="*/ 696 h 1753"/>
                <a:gd name="T76" fmla="*/ 98 w 577"/>
                <a:gd name="T77" fmla="*/ 675 h 1753"/>
                <a:gd name="T78" fmla="*/ 98 w 577"/>
                <a:gd name="T79" fmla="*/ 668 h 1753"/>
                <a:gd name="T80" fmla="*/ 98 w 577"/>
                <a:gd name="T81" fmla="*/ 671 h 1753"/>
                <a:gd name="T82" fmla="*/ 101 w 577"/>
                <a:gd name="T83" fmla="*/ 668 h 1753"/>
                <a:gd name="T84" fmla="*/ 94 w 577"/>
                <a:gd name="T85" fmla="*/ 569 h 1753"/>
                <a:gd name="T86" fmla="*/ 116 w 577"/>
                <a:gd name="T87" fmla="*/ 487 h 1753"/>
                <a:gd name="T88" fmla="*/ 128 w 577"/>
                <a:gd name="T89" fmla="*/ 468 h 1753"/>
                <a:gd name="T90" fmla="*/ 137 w 577"/>
                <a:gd name="T91" fmla="*/ 471 h 1753"/>
                <a:gd name="T92" fmla="*/ 130 w 577"/>
                <a:gd name="T93" fmla="*/ 454 h 1753"/>
                <a:gd name="T94" fmla="*/ 34 w 577"/>
                <a:gd name="T95" fmla="*/ 452 h 1753"/>
                <a:gd name="T96" fmla="*/ 73 w 577"/>
                <a:gd name="T97" fmla="*/ 428 h 1753"/>
                <a:gd name="T98" fmla="*/ 99 w 577"/>
                <a:gd name="T99" fmla="*/ 427 h 1753"/>
                <a:gd name="T100" fmla="*/ 141 w 577"/>
                <a:gd name="T101" fmla="*/ 445 h 1753"/>
                <a:gd name="T102" fmla="*/ 129 w 577"/>
                <a:gd name="T103" fmla="*/ 386 h 1753"/>
                <a:gd name="T104" fmla="*/ 154 w 577"/>
                <a:gd name="T105" fmla="*/ 355 h 1753"/>
                <a:gd name="T106" fmla="*/ 144 w 577"/>
                <a:gd name="T107" fmla="*/ 520 h 1753"/>
                <a:gd name="T108" fmla="*/ 116 w 577"/>
                <a:gd name="T109" fmla="*/ 549 h 1753"/>
                <a:gd name="T110" fmla="*/ 103 w 577"/>
                <a:gd name="T111" fmla="*/ 562 h 1753"/>
                <a:gd name="T112" fmla="*/ 106 w 577"/>
                <a:gd name="T113" fmla="*/ 686 h 1753"/>
                <a:gd name="T114" fmla="*/ 107 w 577"/>
                <a:gd name="T115" fmla="*/ 730 h 1753"/>
                <a:gd name="T116" fmla="*/ 108 w 577"/>
                <a:gd name="T117" fmla="*/ 741 h 1753"/>
                <a:gd name="T118" fmla="*/ 110 w 577"/>
                <a:gd name="T119" fmla="*/ 758 h 1753"/>
                <a:gd name="T120" fmla="*/ 115 w 577"/>
                <a:gd name="T121" fmla="*/ 569 h 1753"/>
                <a:gd name="T122" fmla="*/ 142 w 577"/>
                <a:gd name="T123" fmla="*/ 577 h 1753"/>
                <a:gd name="T124" fmla="*/ 184 w 577"/>
                <a:gd name="T125" fmla="*/ 638 h 17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77" h="1753">
                  <a:moveTo>
                    <a:pt x="330" y="1292"/>
                  </a:moveTo>
                  <a:lnTo>
                    <a:pt x="327" y="1289"/>
                  </a:lnTo>
                  <a:lnTo>
                    <a:pt x="350" y="1271"/>
                  </a:lnTo>
                  <a:lnTo>
                    <a:pt x="373" y="1253"/>
                  </a:lnTo>
                  <a:lnTo>
                    <a:pt x="397" y="1235"/>
                  </a:lnTo>
                  <a:lnTo>
                    <a:pt x="420" y="1216"/>
                  </a:lnTo>
                  <a:lnTo>
                    <a:pt x="443" y="1199"/>
                  </a:lnTo>
                  <a:lnTo>
                    <a:pt x="467" y="1180"/>
                  </a:lnTo>
                  <a:lnTo>
                    <a:pt x="490" y="1163"/>
                  </a:lnTo>
                  <a:lnTo>
                    <a:pt x="514" y="1146"/>
                  </a:lnTo>
                  <a:lnTo>
                    <a:pt x="539" y="1129"/>
                  </a:lnTo>
                  <a:lnTo>
                    <a:pt x="563" y="1113"/>
                  </a:lnTo>
                  <a:lnTo>
                    <a:pt x="546" y="1069"/>
                  </a:lnTo>
                  <a:lnTo>
                    <a:pt x="544" y="1044"/>
                  </a:lnTo>
                  <a:lnTo>
                    <a:pt x="540" y="1020"/>
                  </a:lnTo>
                  <a:lnTo>
                    <a:pt x="536" y="997"/>
                  </a:lnTo>
                  <a:lnTo>
                    <a:pt x="532" y="973"/>
                  </a:lnTo>
                  <a:lnTo>
                    <a:pt x="526" y="948"/>
                  </a:lnTo>
                  <a:lnTo>
                    <a:pt x="520" y="925"/>
                  </a:lnTo>
                  <a:lnTo>
                    <a:pt x="516" y="901"/>
                  </a:lnTo>
                  <a:lnTo>
                    <a:pt x="510" y="877"/>
                  </a:lnTo>
                  <a:lnTo>
                    <a:pt x="506" y="852"/>
                  </a:lnTo>
                  <a:lnTo>
                    <a:pt x="502" y="828"/>
                  </a:lnTo>
                  <a:lnTo>
                    <a:pt x="494" y="828"/>
                  </a:lnTo>
                  <a:lnTo>
                    <a:pt x="481" y="762"/>
                  </a:lnTo>
                  <a:lnTo>
                    <a:pt x="471" y="696"/>
                  </a:lnTo>
                  <a:lnTo>
                    <a:pt x="463" y="627"/>
                  </a:lnTo>
                  <a:lnTo>
                    <a:pt x="456" y="558"/>
                  </a:lnTo>
                  <a:lnTo>
                    <a:pt x="451" y="490"/>
                  </a:lnTo>
                  <a:lnTo>
                    <a:pt x="449" y="419"/>
                  </a:lnTo>
                  <a:lnTo>
                    <a:pt x="447" y="349"/>
                  </a:lnTo>
                  <a:lnTo>
                    <a:pt x="447" y="280"/>
                  </a:lnTo>
                  <a:lnTo>
                    <a:pt x="450" y="212"/>
                  </a:lnTo>
                  <a:lnTo>
                    <a:pt x="454" y="144"/>
                  </a:lnTo>
                  <a:lnTo>
                    <a:pt x="457" y="129"/>
                  </a:lnTo>
                  <a:lnTo>
                    <a:pt x="461" y="114"/>
                  </a:lnTo>
                  <a:lnTo>
                    <a:pt x="464" y="100"/>
                  </a:lnTo>
                  <a:lnTo>
                    <a:pt x="469" y="84"/>
                  </a:lnTo>
                  <a:lnTo>
                    <a:pt x="471" y="70"/>
                  </a:lnTo>
                  <a:lnTo>
                    <a:pt x="476" y="56"/>
                  </a:lnTo>
                  <a:lnTo>
                    <a:pt x="479" y="41"/>
                  </a:lnTo>
                  <a:lnTo>
                    <a:pt x="483" y="27"/>
                  </a:lnTo>
                  <a:lnTo>
                    <a:pt x="487" y="13"/>
                  </a:lnTo>
                  <a:lnTo>
                    <a:pt x="491" y="0"/>
                  </a:lnTo>
                  <a:lnTo>
                    <a:pt x="320" y="68"/>
                  </a:lnTo>
                  <a:lnTo>
                    <a:pt x="308" y="68"/>
                  </a:lnTo>
                  <a:lnTo>
                    <a:pt x="297" y="71"/>
                  </a:lnTo>
                  <a:lnTo>
                    <a:pt x="287" y="76"/>
                  </a:lnTo>
                  <a:lnTo>
                    <a:pt x="277" y="80"/>
                  </a:lnTo>
                  <a:lnTo>
                    <a:pt x="267" y="84"/>
                  </a:lnTo>
                  <a:lnTo>
                    <a:pt x="257" y="90"/>
                  </a:lnTo>
                  <a:lnTo>
                    <a:pt x="247" y="93"/>
                  </a:lnTo>
                  <a:lnTo>
                    <a:pt x="237" y="97"/>
                  </a:lnTo>
                  <a:lnTo>
                    <a:pt x="227" y="99"/>
                  </a:lnTo>
                  <a:lnTo>
                    <a:pt x="217" y="99"/>
                  </a:lnTo>
                  <a:lnTo>
                    <a:pt x="227" y="110"/>
                  </a:lnTo>
                  <a:lnTo>
                    <a:pt x="224" y="126"/>
                  </a:lnTo>
                  <a:lnTo>
                    <a:pt x="222" y="142"/>
                  </a:lnTo>
                  <a:lnTo>
                    <a:pt x="222" y="157"/>
                  </a:lnTo>
                  <a:lnTo>
                    <a:pt x="224" y="174"/>
                  </a:lnTo>
                  <a:lnTo>
                    <a:pt x="225" y="190"/>
                  </a:lnTo>
                  <a:lnTo>
                    <a:pt x="227" y="206"/>
                  </a:lnTo>
                  <a:lnTo>
                    <a:pt x="227" y="222"/>
                  </a:lnTo>
                  <a:lnTo>
                    <a:pt x="227" y="238"/>
                  </a:lnTo>
                  <a:lnTo>
                    <a:pt x="224" y="252"/>
                  </a:lnTo>
                  <a:lnTo>
                    <a:pt x="219" y="265"/>
                  </a:lnTo>
                  <a:lnTo>
                    <a:pt x="212" y="252"/>
                  </a:lnTo>
                  <a:lnTo>
                    <a:pt x="206" y="238"/>
                  </a:lnTo>
                  <a:lnTo>
                    <a:pt x="204" y="222"/>
                  </a:lnTo>
                  <a:lnTo>
                    <a:pt x="201" y="206"/>
                  </a:lnTo>
                  <a:lnTo>
                    <a:pt x="199" y="190"/>
                  </a:lnTo>
                  <a:lnTo>
                    <a:pt x="199" y="174"/>
                  </a:lnTo>
                  <a:lnTo>
                    <a:pt x="199" y="157"/>
                  </a:lnTo>
                  <a:lnTo>
                    <a:pt x="199" y="142"/>
                  </a:lnTo>
                  <a:lnTo>
                    <a:pt x="201" y="126"/>
                  </a:lnTo>
                  <a:lnTo>
                    <a:pt x="202" y="110"/>
                  </a:lnTo>
                  <a:lnTo>
                    <a:pt x="194" y="119"/>
                  </a:lnTo>
                  <a:lnTo>
                    <a:pt x="188" y="127"/>
                  </a:lnTo>
                  <a:lnTo>
                    <a:pt x="182" y="137"/>
                  </a:lnTo>
                  <a:lnTo>
                    <a:pt x="179" y="149"/>
                  </a:lnTo>
                  <a:lnTo>
                    <a:pt x="176" y="160"/>
                  </a:lnTo>
                  <a:lnTo>
                    <a:pt x="175" y="172"/>
                  </a:lnTo>
                  <a:lnTo>
                    <a:pt x="175" y="183"/>
                  </a:lnTo>
                  <a:lnTo>
                    <a:pt x="176" y="195"/>
                  </a:lnTo>
                  <a:lnTo>
                    <a:pt x="179" y="206"/>
                  </a:lnTo>
                  <a:lnTo>
                    <a:pt x="182" y="219"/>
                  </a:lnTo>
                  <a:lnTo>
                    <a:pt x="166" y="280"/>
                  </a:lnTo>
                  <a:lnTo>
                    <a:pt x="154" y="342"/>
                  </a:lnTo>
                  <a:lnTo>
                    <a:pt x="141" y="405"/>
                  </a:lnTo>
                  <a:lnTo>
                    <a:pt x="131" y="467"/>
                  </a:lnTo>
                  <a:lnTo>
                    <a:pt x="119" y="530"/>
                  </a:lnTo>
                  <a:lnTo>
                    <a:pt x="108" y="591"/>
                  </a:lnTo>
                  <a:lnTo>
                    <a:pt x="95" y="653"/>
                  </a:lnTo>
                  <a:lnTo>
                    <a:pt x="80" y="715"/>
                  </a:lnTo>
                  <a:lnTo>
                    <a:pt x="65" y="776"/>
                  </a:lnTo>
                  <a:lnTo>
                    <a:pt x="45" y="838"/>
                  </a:lnTo>
                  <a:lnTo>
                    <a:pt x="40" y="849"/>
                  </a:lnTo>
                  <a:lnTo>
                    <a:pt x="35" y="859"/>
                  </a:lnTo>
                  <a:lnTo>
                    <a:pt x="30" y="871"/>
                  </a:lnTo>
                  <a:lnTo>
                    <a:pt x="25" y="882"/>
                  </a:lnTo>
                  <a:lnTo>
                    <a:pt x="19" y="894"/>
                  </a:lnTo>
                  <a:lnTo>
                    <a:pt x="13" y="905"/>
                  </a:lnTo>
                  <a:lnTo>
                    <a:pt x="9" y="917"/>
                  </a:lnTo>
                  <a:lnTo>
                    <a:pt x="5" y="930"/>
                  </a:lnTo>
                  <a:lnTo>
                    <a:pt x="2" y="942"/>
                  </a:lnTo>
                  <a:lnTo>
                    <a:pt x="0" y="955"/>
                  </a:lnTo>
                  <a:lnTo>
                    <a:pt x="2" y="964"/>
                  </a:lnTo>
                  <a:lnTo>
                    <a:pt x="3" y="973"/>
                  </a:lnTo>
                  <a:lnTo>
                    <a:pt x="3" y="983"/>
                  </a:lnTo>
                  <a:lnTo>
                    <a:pt x="3" y="991"/>
                  </a:lnTo>
                  <a:lnTo>
                    <a:pt x="5" y="1001"/>
                  </a:lnTo>
                  <a:lnTo>
                    <a:pt x="6" y="1010"/>
                  </a:lnTo>
                  <a:lnTo>
                    <a:pt x="7" y="1018"/>
                  </a:lnTo>
                  <a:lnTo>
                    <a:pt x="12" y="1026"/>
                  </a:lnTo>
                  <a:lnTo>
                    <a:pt x="17" y="1033"/>
                  </a:lnTo>
                  <a:lnTo>
                    <a:pt x="25" y="1038"/>
                  </a:lnTo>
                  <a:lnTo>
                    <a:pt x="30" y="1061"/>
                  </a:lnTo>
                  <a:lnTo>
                    <a:pt x="37" y="1084"/>
                  </a:lnTo>
                  <a:lnTo>
                    <a:pt x="43" y="1107"/>
                  </a:lnTo>
                  <a:lnTo>
                    <a:pt x="49" y="1130"/>
                  </a:lnTo>
                  <a:lnTo>
                    <a:pt x="55" y="1153"/>
                  </a:lnTo>
                  <a:lnTo>
                    <a:pt x="60" y="1175"/>
                  </a:lnTo>
                  <a:lnTo>
                    <a:pt x="68" y="1198"/>
                  </a:lnTo>
                  <a:lnTo>
                    <a:pt x="75" y="1219"/>
                  </a:lnTo>
                  <a:lnTo>
                    <a:pt x="83" y="1242"/>
                  </a:lnTo>
                  <a:lnTo>
                    <a:pt x="93" y="1265"/>
                  </a:lnTo>
                  <a:lnTo>
                    <a:pt x="98" y="1251"/>
                  </a:lnTo>
                  <a:lnTo>
                    <a:pt x="102" y="1236"/>
                  </a:lnTo>
                  <a:lnTo>
                    <a:pt x="108" y="1222"/>
                  </a:lnTo>
                  <a:lnTo>
                    <a:pt x="115" y="1208"/>
                  </a:lnTo>
                  <a:lnTo>
                    <a:pt x="122" y="1195"/>
                  </a:lnTo>
                  <a:lnTo>
                    <a:pt x="131" y="1182"/>
                  </a:lnTo>
                  <a:lnTo>
                    <a:pt x="141" y="1170"/>
                  </a:lnTo>
                  <a:lnTo>
                    <a:pt x="151" y="1160"/>
                  </a:lnTo>
                  <a:lnTo>
                    <a:pt x="162" y="1153"/>
                  </a:lnTo>
                  <a:lnTo>
                    <a:pt x="175" y="1147"/>
                  </a:lnTo>
                  <a:lnTo>
                    <a:pt x="168" y="1162"/>
                  </a:lnTo>
                  <a:lnTo>
                    <a:pt x="161" y="1176"/>
                  </a:lnTo>
                  <a:lnTo>
                    <a:pt x="154" y="1190"/>
                  </a:lnTo>
                  <a:lnTo>
                    <a:pt x="148" y="1205"/>
                  </a:lnTo>
                  <a:lnTo>
                    <a:pt x="141" y="1219"/>
                  </a:lnTo>
                  <a:lnTo>
                    <a:pt x="135" y="1233"/>
                  </a:lnTo>
                  <a:lnTo>
                    <a:pt x="129" y="1248"/>
                  </a:lnTo>
                  <a:lnTo>
                    <a:pt x="123" y="1262"/>
                  </a:lnTo>
                  <a:lnTo>
                    <a:pt x="118" y="1276"/>
                  </a:lnTo>
                  <a:lnTo>
                    <a:pt x="113" y="1292"/>
                  </a:lnTo>
                  <a:lnTo>
                    <a:pt x="112" y="1305"/>
                  </a:lnTo>
                  <a:lnTo>
                    <a:pt x="113" y="1318"/>
                  </a:lnTo>
                  <a:lnTo>
                    <a:pt x="115" y="1331"/>
                  </a:lnTo>
                  <a:lnTo>
                    <a:pt x="119" y="1344"/>
                  </a:lnTo>
                  <a:lnTo>
                    <a:pt x="123" y="1358"/>
                  </a:lnTo>
                  <a:lnTo>
                    <a:pt x="126" y="1371"/>
                  </a:lnTo>
                  <a:lnTo>
                    <a:pt x="131" y="1385"/>
                  </a:lnTo>
                  <a:lnTo>
                    <a:pt x="133" y="1400"/>
                  </a:lnTo>
                  <a:lnTo>
                    <a:pt x="133" y="1412"/>
                  </a:lnTo>
                  <a:lnTo>
                    <a:pt x="133" y="1427"/>
                  </a:lnTo>
                  <a:lnTo>
                    <a:pt x="143" y="1463"/>
                  </a:lnTo>
                  <a:lnTo>
                    <a:pt x="154" y="1500"/>
                  </a:lnTo>
                  <a:lnTo>
                    <a:pt x="165" y="1537"/>
                  </a:lnTo>
                  <a:lnTo>
                    <a:pt x="176" y="1574"/>
                  </a:lnTo>
                  <a:lnTo>
                    <a:pt x="189" y="1610"/>
                  </a:lnTo>
                  <a:lnTo>
                    <a:pt x="206" y="1645"/>
                  </a:lnTo>
                  <a:lnTo>
                    <a:pt x="225" y="1676"/>
                  </a:lnTo>
                  <a:lnTo>
                    <a:pt x="248" y="1703"/>
                  </a:lnTo>
                  <a:lnTo>
                    <a:pt x="277" y="1728"/>
                  </a:lnTo>
                  <a:lnTo>
                    <a:pt x="310" y="1746"/>
                  </a:lnTo>
                  <a:lnTo>
                    <a:pt x="305" y="1749"/>
                  </a:lnTo>
                  <a:lnTo>
                    <a:pt x="318" y="1752"/>
                  </a:lnTo>
                  <a:lnTo>
                    <a:pt x="330" y="1753"/>
                  </a:lnTo>
                  <a:lnTo>
                    <a:pt x="343" y="1753"/>
                  </a:lnTo>
                  <a:lnTo>
                    <a:pt x="354" y="1751"/>
                  </a:lnTo>
                  <a:lnTo>
                    <a:pt x="364" y="1748"/>
                  </a:lnTo>
                  <a:lnTo>
                    <a:pt x="374" y="1743"/>
                  </a:lnTo>
                  <a:lnTo>
                    <a:pt x="386" y="1738"/>
                  </a:lnTo>
                  <a:lnTo>
                    <a:pt x="394" y="1732"/>
                  </a:lnTo>
                  <a:lnTo>
                    <a:pt x="404" y="1725"/>
                  </a:lnTo>
                  <a:lnTo>
                    <a:pt x="413" y="1719"/>
                  </a:lnTo>
                  <a:lnTo>
                    <a:pt x="436" y="1689"/>
                  </a:lnTo>
                  <a:lnTo>
                    <a:pt x="456" y="1657"/>
                  </a:lnTo>
                  <a:lnTo>
                    <a:pt x="476" y="1624"/>
                  </a:lnTo>
                  <a:lnTo>
                    <a:pt x="493" y="1590"/>
                  </a:lnTo>
                  <a:lnTo>
                    <a:pt x="510" y="1556"/>
                  </a:lnTo>
                  <a:lnTo>
                    <a:pt x="526" y="1520"/>
                  </a:lnTo>
                  <a:lnTo>
                    <a:pt x="540" y="1484"/>
                  </a:lnTo>
                  <a:lnTo>
                    <a:pt x="553" y="1448"/>
                  </a:lnTo>
                  <a:lnTo>
                    <a:pt x="566" y="1411"/>
                  </a:lnTo>
                  <a:lnTo>
                    <a:pt x="577" y="1375"/>
                  </a:lnTo>
                  <a:lnTo>
                    <a:pt x="567" y="1127"/>
                  </a:lnTo>
                  <a:lnTo>
                    <a:pt x="544" y="1146"/>
                  </a:lnTo>
                  <a:lnTo>
                    <a:pt x="522" y="1163"/>
                  </a:lnTo>
                  <a:lnTo>
                    <a:pt x="499" y="1180"/>
                  </a:lnTo>
                  <a:lnTo>
                    <a:pt x="474" y="1198"/>
                  </a:lnTo>
                  <a:lnTo>
                    <a:pt x="450" y="1213"/>
                  </a:lnTo>
                  <a:lnTo>
                    <a:pt x="426" y="1230"/>
                  </a:lnTo>
                  <a:lnTo>
                    <a:pt x="401" y="1246"/>
                  </a:lnTo>
                  <a:lnTo>
                    <a:pt x="377" y="1261"/>
                  </a:lnTo>
                  <a:lnTo>
                    <a:pt x="353" y="1276"/>
                  </a:lnTo>
                  <a:lnTo>
                    <a:pt x="330" y="1292"/>
                  </a:lnTo>
                  <a:close/>
                  <a:moveTo>
                    <a:pt x="337" y="1073"/>
                  </a:moveTo>
                  <a:lnTo>
                    <a:pt x="334" y="1073"/>
                  </a:lnTo>
                  <a:lnTo>
                    <a:pt x="333" y="1066"/>
                  </a:lnTo>
                  <a:lnTo>
                    <a:pt x="331" y="1059"/>
                  </a:lnTo>
                  <a:lnTo>
                    <a:pt x="330" y="1053"/>
                  </a:lnTo>
                  <a:lnTo>
                    <a:pt x="330" y="1046"/>
                  </a:lnTo>
                  <a:lnTo>
                    <a:pt x="330" y="1040"/>
                  </a:lnTo>
                  <a:lnTo>
                    <a:pt x="330" y="1033"/>
                  </a:lnTo>
                  <a:lnTo>
                    <a:pt x="330" y="1027"/>
                  </a:lnTo>
                  <a:lnTo>
                    <a:pt x="331" y="1021"/>
                  </a:lnTo>
                  <a:lnTo>
                    <a:pt x="333" y="1016"/>
                  </a:lnTo>
                  <a:lnTo>
                    <a:pt x="334" y="1010"/>
                  </a:lnTo>
                  <a:lnTo>
                    <a:pt x="333" y="1007"/>
                  </a:lnTo>
                  <a:lnTo>
                    <a:pt x="331" y="1006"/>
                  </a:lnTo>
                  <a:lnTo>
                    <a:pt x="330" y="1003"/>
                  </a:lnTo>
                  <a:lnTo>
                    <a:pt x="330" y="1001"/>
                  </a:lnTo>
                  <a:lnTo>
                    <a:pt x="328" y="998"/>
                  </a:lnTo>
                  <a:lnTo>
                    <a:pt x="328" y="995"/>
                  </a:lnTo>
                  <a:lnTo>
                    <a:pt x="328" y="994"/>
                  </a:lnTo>
                  <a:lnTo>
                    <a:pt x="327" y="991"/>
                  </a:lnTo>
                  <a:lnTo>
                    <a:pt x="327" y="988"/>
                  </a:lnTo>
                  <a:lnTo>
                    <a:pt x="327" y="987"/>
                  </a:lnTo>
                  <a:lnTo>
                    <a:pt x="330" y="990"/>
                  </a:lnTo>
                  <a:lnTo>
                    <a:pt x="330" y="970"/>
                  </a:lnTo>
                  <a:lnTo>
                    <a:pt x="334" y="973"/>
                  </a:lnTo>
                  <a:lnTo>
                    <a:pt x="334" y="967"/>
                  </a:lnTo>
                  <a:lnTo>
                    <a:pt x="333" y="960"/>
                  </a:lnTo>
                  <a:lnTo>
                    <a:pt x="333" y="955"/>
                  </a:lnTo>
                  <a:lnTo>
                    <a:pt x="331" y="950"/>
                  </a:lnTo>
                  <a:lnTo>
                    <a:pt x="331" y="944"/>
                  </a:lnTo>
                  <a:lnTo>
                    <a:pt x="331" y="940"/>
                  </a:lnTo>
                  <a:lnTo>
                    <a:pt x="331" y="934"/>
                  </a:lnTo>
                  <a:lnTo>
                    <a:pt x="331" y="928"/>
                  </a:lnTo>
                  <a:lnTo>
                    <a:pt x="333" y="924"/>
                  </a:lnTo>
                  <a:lnTo>
                    <a:pt x="334" y="918"/>
                  </a:lnTo>
                  <a:lnTo>
                    <a:pt x="334" y="920"/>
                  </a:lnTo>
                  <a:lnTo>
                    <a:pt x="334" y="921"/>
                  </a:lnTo>
                  <a:lnTo>
                    <a:pt x="334" y="922"/>
                  </a:lnTo>
                  <a:lnTo>
                    <a:pt x="335" y="922"/>
                  </a:lnTo>
                  <a:lnTo>
                    <a:pt x="337" y="924"/>
                  </a:lnTo>
                  <a:lnTo>
                    <a:pt x="340" y="904"/>
                  </a:lnTo>
                  <a:lnTo>
                    <a:pt x="337" y="1073"/>
                  </a:lnTo>
                  <a:close/>
                  <a:moveTo>
                    <a:pt x="337" y="729"/>
                  </a:moveTo>
                  <a:lnTo>
                    <a:pt x="344" y="725"/>
                  </a:lnTo>
                  <a:lnTo>
                    <a:pt x="347" y="735"/>
                  </a:lnTo>
                  <a:lnTo>
                    <a:pt x="351" y="745"/>
                  </a:lnTo>
                  <a:lnTo>
                    <a:pt x="355" y="755"/>
                  </a:lnTo>
                  <a:lnTo>
                    <a:pt x="360" y="765"/>
                  </a:lnTo>
                  <a:lnTo>
                    <a:pt x="364" y="775"/>
                  </a:lnTo>
                  <a:lnTo>
                    <a:pt x="368" y="783"/>
                  </a:lnTo>
                  <a:lnTo>
                    <a:pt x="373" y="793"/>
                  </a:lnTo>
                  <a:lnTo>
                    <a:pt x="377" y="802"/>
                  </a:lnTo>
                  <a:lnTo>
                    <a:pt x="383" y="812"/>
                  </a:lnTo>
                  <a:lnTo>
                    <a:pt x="388" y="821"/>
                  </a:lnTo>
                  <a:lnTo>
                    <a:pt x="381" y="812"/>
                  </a:lnTo>
                  <a:lnTo>
                    <a:pt x="375" y="805"/>
                  </a:lnTo>
                  <a:lnTo>
                    <a:pt x="370" y="795"/>
                  </a:lnTo>
                  <a:lnTo>
                    <a:pt x="364" y="786"/>
                  </a:lnTo>
                  <a:lnTo>
                    <a:pt x="358" y="778"/>
                  </a:lnTo>
                  <a:lnTo>
                    <a:pt x="353" y="768"/>
                  </a:lnTo>
                  <a:lnTo>
                    <a:pt x="348" y="758"/>
                  </a:lnTo>
                  <a:lnTo>
                    <a:pt x="344" y="749"/>
                  </a:lnTo>
                  <a:lnTo>
                    <a:pt x="340" y="739"/>
                  </a:lnTo>
                  <a:lnTo>
                    <a:pt x="337" y="729"/>
                  </a:lnTo>
                  <a:close/>
                  <a:moveTo>
                    <a:pt x="337" y="700"/>
                  </a:moveTo>
                  <a:lnTo>
                    <a:pt x="340" y="700"/>
                  </a:lnTo>
                  <a:lnTo>
                    <a:pt x="344" y="718"/>
                  </a:lnTo>
                  <a:lnTo>
                    <a:pt x="340" y="718"/>
                  </a:lnTo>
                  <a:lnTo>
                    <a:pt x="337" y="700"/>
                  </a:lnTo>
                  <a:close/>
                  <a:moveTo>
                    <a:pt x="322" y="553"/>
                  </a:moveTo>
                  <a:lnTo>
                    <a:pt x="331" y="579"/>
                  </a:lnTo>
                  <a:lnTo>
                    <a:pt x="343" y="604"/>
                  </a:lnTo>
                  <a:lnTo>
                    <a:pt x="353" y="630"/>
                  </a:lnTo>
                  <a:lnTo>
                    <a:pt x="365" y="656"/>
                  </a:lnTo>
                  <a:lnTo>
                    <a:pt x="377" y="680"/>
                  </a:lnTo>
                  <a:lnTo>
                    <a:pt x="390" y="705"/>
                  </a:lnTo>
                  <a:lnTo>
                    <a:pt x="403" y="729"/>
                  </a:lnTo>
                  <a:lnTo>
                    <a:pt x="416" y="753"/>
                  </a:lnTo>
                  <a:lnTo>
                    <a:pt x="428" y="776"/>
                  </a:lnTo>
                  <a:lnTo>
                    <a:pt x="440" y="798"/>
                  </a:lnTo>
                  <a:lnTo>
                    <a:pt x="446" y="803"/>
                  </a:lnTo>
                  <a:lnTo>
                    <a:pt x="451" y="811"/>
                  </a:lnTo>
                  <a:lnTo>
                    <a:pt x="456" y="819"/>
                  </a:lnTo>
                  <a:lnTo>
                    <a:pt x="460" y="828"/>
                  </a:lnTo>
                  <a:lnTo>
                    <a:pt x="464" y="836"/>
                  </a:lnTo>
                  <a:lnTo>
                    <a:pt x="469" y="845"/>
                  </a:lnTo>
                  <a:lnTo>
                    <a:pt x="473" y="854"/>
                  </a:lnTo>
                  <a:lnTo>
                    <a:pt x="477" y="862"/>
                  </a:lnTo>
                  <a:lnTo>
                    <a:pt x="483" y="871"/>
                  </a:lnTo>
                  <a:lnTo>
                    <a:pt x="489" y="879"/>
                  </a:lnTo>
                  <a:lnTo>
                    <a:pt x="490" y="887"/>
                  </a:lnTo>
                  <a:lnTo>
                    <a:pt x="491" y="892"/>
                  </a:lnTo>
                  <a:lnTo>
                    <a:pt x="494" y="898"/>
                  </a:lnTo>
                  <a:lnTo>
                    <a:pt x="497" y="904"/>
                  </a:lnTo>
                  <a:lnTo>
                    <a:pt x="502" y="910"/>
                  </a:lnTo>
                  <a:lnTo>
                    <a:pt x="504" y="915"/>
                  </a:lnTo>
                  <a:lnTo>
                    <a:pt x="507" y="921"/>
                  </a:lnTo>
                  <a:lnTo>
                    <a:pt x="509" y="928"/>
                  </a:lnTo>
                  <a:lnTo>
                    <a:pt x="510" y="937"/>
                  </a:lnTo>
                  <a:lnTo>
                    <a:pt x="509" y="945"/>
                  </a:lnTo>
                  <a:lnTo>
                    <a:pt x="512" y="947"/>
                  </a:lnTo>
                  <a:lnTo>
                    <a:pt x="514" y="948"/>
                  </a:lnTo>
                  <a:lnTo>
                    <a:pt x="514" y="951"/>
                  </a:lnTo>
                  <a:lnTo>
                    <a:pt x="516" y="954"/>
                  </a:lnTo>
                  <a:lnTo>
                    <a:pt x="516" y="955"/>
                  </a:lnTo>
                  <a:lnTo>
                    <a:pt x="514" y="958"/>
                  </a:lnTo>
                  <a:lnTo>
                    <a:pt x="514" y="961"/>
                  </a:lnTo>
                  <a:lnTo>
                    <a:pt x="513" y="964"/>
                  </a:lnTo>
                  <a:lnTo>
                    <a:pt x="513" y="965"/>
                  </a:lnTo>
                  <a:lnTo>
                    <a:pt x="512" y="968"/>
                  </a:lnTo>
                  <a:lnTo>
                    <a:pt x="513" y="970"/>
                  </a:lnTo>
                  <a:lnTo>
                    <a:pt x="513" y="971"/>
                  </a:lnTo>
                  <a:lnTo>
                    <a:pt x="513" y="973"/>
                  </a:lnTo>
                  <a:lnTo>
                    <a:pt x="514" y="973"/>
                  </a:lnTo>
                  <a:lnTo>
                    <a:pt x="516" y="973"/>
                  </a:lnTo>
                  <a:lnTo>
                    <a:pt x="517" y="973"/>
                  </a:lnTo>
                  <a:lnTo>
                    <a:pt x="519" y="973"/>
                  </a:lnTo>
                  <a:lnTo>
                    <a:pt x="517" y="973"/>
                  </a:lnTo>
                  <a:lnTo>
                    <a:pt x="517" y="974"/>
                  </a:lnTo>
                  <a:lnTo>
                    <a:pt x="516" y="974"/>
                  </a:lnTo>
                  <a:lnTo>
                    <a:pt x="514" y="974"/>
                  </a:lnTo>
                  <a:lnTo>
                    <a:pt x="514" y="973"/>
                  </a:lnTo>
                  <a:lnTo>
                    <a:pt x="513" y="973"/>
                  </a:lnTo>
                  <a:lnTo>
                    <a:pt x="513" y="971"/>
                  </a:lnTo>
                  <a:lnTo>
                    <a:pt x="512" y="971"/>
                  </a:lnTo>
                  <a:lnTo>
                    <a:pt x="512" y="970"/>
                  </a:lnTo>
                  <a:lnTo>
                    <a:pt x="512" y="968"/>
                  </a:lnTo>
                  <a:lnTo>
                    <a:pt x="512" y="965"/>
                  </a:lnTo>
                  <a:lnTo>
                    <a:pt x="512" y="963"/>
                  </a:lnTo>
                  <a:lnTo>
                    <a:pt x="510" y="958"/>
                  </a:lnTo>
                  <a:lnTo>
                    <a:pt x="510" y="955"/>
                  </a:lnTo>
                  <a:lnTo>
                    <a:pt x="510" y="952"/>
                  </a:lnTo>
                  <a:lnTo>
                    <a:pt x="509" y="948"/>
                  </a:lnTo>
                  <a:lnTo>
                    <a:pt x="509" y="945"/>
                  </a:lnTo>
                  <a:lnTo>
                    <a:pt x="507" y="942"/>
                  </a:lnTo>
                  <a:lnTo>
                    <a:pt x="507" y="940"/>
                  </a:lnTo>
                  <a:lnTo>
                    <a:pt x="506" y="938"/>
                  </a:lnTo>
                  <a:lnTo>
                    <a:pt x="493" y="915"/>
                  </a:lnTo>
                  <a:lnTo>
                    <a:pt x="480" y="892"/>
                  </a:lnTo>
                  <a:lnTo>
                    <a:pt x="469" y="869"/>
                  </a:lnTo>
                  <a:lnTo>
                    <a:pt x="456" y="848"/>
                  </a:lnTo>
                  <a:lnTo>
                    <a:pt x="443" y="825"/>
                  </a:lnTo>
                  <a:lnTo>
                    <a:pt x="431" y="802"/>
                  </a:lnTo>
                  <a:lnTo>
                    <a:pt x="420" y="779"/>
                  </a:lnTo>
                  <a:lnTo>
                    <a:pt x="407" y="758"/>
                  </a:lnTo>
                  <a:lnTo>
                    <a:pt x="397" y="735"/>
                  </a:lnTo>
                  <a:lnTo>
                    <a:pt x="386" y="712"/>
                  </a:lnTo>
                  <a:lnTo>
                    <a:pt x="384" y="712"/>
                  </a:lnTo>
                  <a:lnTo>
                    <a:pt x="383" y="712"/>
                  </a:lnTo>
                  <a:lnTo>
                    <a:pt x="381" y="712"/>
                  </a:lnTo>
                  <a:lnTo>
                    <a:pt x="380" y="712"/>
                  </a:lnTo>
                  <a:lnTo>
                    <a:pt x="380" y="713"/>
                  </a:lnTo>
                  <a:lnTo>
                    <a:pt x="378" y="715"/>
                  </a:lnTo>
                  <a:lnTo>
                    <a:pt x="384" y="730"/>
                  </a:lnTo>
                  <a:lnTo>
                    <a:pt x="390" y="746"/>
                  </a:lnTo>
                  <a:lnTo>
                    <a:pt x="398" y="762"/>
                  </a:lnTo>
                  <a:lnTo>
                    <a:pt x="406" y="778"/>
                  </a:lnTo>
                  <a:lnTo>
                    <a:pt x="414" y="795"/>
                  </a:lnTo>
                  <a:lnTo>
                    <a:pt x="421" y="811"/>
                  </a:lnTo>
                  <a:lnTo>
                    <a:pt x="430" y="828"/>
                  </a:lnTo>
                  <a:lnTo>
                    <a:pt x="437" y="844"/>
                  </a:lnTo>
                  <a:lnTo>
                    <a:pt x="444" y="861"/>
                  </a:lnTo>
                  <a:lnTo>
                    <a:pt x="450" y="879"/>
                  </a:lnTo>
                  <a:lnTo>
                    <a:pt x="437" y="861"/>
                  </a:lnTo>
                  <a:lnTo>
                    <a:pt x="424" y="841"/>
                  </a:lnTo>
                  <a:lnTo>
                    <a:pt x="414" y="822"/>
                  </a:lnTo>
                  <a:lnTo>
                    <a:pt x="403" y="802"/>
                  </a:lnTo>
                  <a:lnTo>
                    <a:pt x="394" y="782"/>
                  </a:lnTo>
                  <a:lnTo>
                    <a:pt x="386" y="760"/>
                  </a:lnTo>
                  <a:lnTo>
                    <a:pt x="377" y="740"/>
                  </a:lnTo>
                  <a:lnTo>
                    <a:pt x="368" y="719"/>
                  </a:lnTo>
                  <a:lnTo>
                    <a:pt x="361" y="699"/>
                  </a:lnTo>
                  <a:lnTo>
                    <a:pt x="354" y="677"/>
                  </a:lnTo>
                  <a:lnTo>
                    <a:pt x="357" y="677"/>
                  </a:lnTo>
                  <a:lnTo>
                    <a:pt x="354" y="666"/>
                  </a:lnTo>
                  <a:lnTo>
                    <a:pt x="355" y="666"/>
                  </a:lnTo>
                  <a:lnTo>
                    <a:pt x="357" y="666"/>
                  </a:lnTo>
                  <a:lnTo>
                    <a:pt x="358" y="664"/>
                  </a:lnTo>
                  <a:lnTo>
                    <a:pt x="360" y="664"/>
                  </a:lnTo>
                  <a:lnTo>
                    <a:pt x="360" y="663"/>
                  </a:lnTo>
                  <a:lnTo>
                    <a:pt x="361" y="663"/>
                  </a:lnTo>
                  <a:lnTo>
                    <a:pt x="354" y="656"/>
                  </a:lnTo>
                  <a:lnTo>
                    <a:pt x="351" y="660"/>
                  </a:lnTo>
                  <a:lnTo>
                    <a:pt x="350" y="659"/>
                  </a:lnTo>
                  <a:lnTo>
                    <a:pt x="350" y="657"/>
                  </a:lnTo>
                  <a:lnTo>
                    <a:pt x="348" y="654"/>
                  </a:lnTo>
                  <a:lnTo>
                    <a:pt x="345" y="653"/>
                  </a:lnTo>
                  <a:lnTo>
                    <a:pt x="344" y="652"/>
                  </a:lnTo>
                  <a:lnTo>
                    <a:pt x="343" y="650"/>
                  </a:lnTo>
                  <a:lnTo>
                    <a:pt x="341" y="649"/>
                  </a:lnTo>
                  <a:lnTo>
                    <a:pt x="340" y="647"/>
                  </a:lnTo>
                  <a:lnTo>
                    <a:pt x="340" y="644"/>
                  </a:lnTo>
                  <a:lnTo>
                    <a:pt x="340" y="643"/>
                  </a:lnTo>
                  <a:lnTo>
                    <a:pt x="344" y="646"/>
                  </a:lnTo>
                  <a:lnTo>
                    <a:pt x="345" y="646"/>
                  </a:lnTo>
                  <a:lnTo>
                    <a:pt x="345" y="644"/>
                  </a:lnTo>
                  <a:lnTo>
                    <a:pt x="347" y="643"/>
                  </a:lnTo>
                  <a:lnTo>
                    <a:pt x="347" y="642"/>
                  </a:lnTo>
                  <a:lnTo>
                    <a:pt x="347" y="640"/>
                  </a:lnTo>
                  <a:lnTo>
                    <a:pt x="347" y="639"/>
                  </a:lnTo>
                  <a:lnTo>
                    <a:pt x="347" y="637"/>
                  </a:lnTo>
                  <a:lnTo>
                    <a:pt x="347" y="636"/>
                  </a:lnTo>
                  <a:lnTo>
                    <a:pt x="345" y="634"/>
                  </a:lnTo>
                  <a:lnTo>
                    <a:pt x="344" y="633"/>
                  </a:lnTo>
                  <a:lnTo>
                    <a:pt x="343" y="633"/>
                  </a:lnTo>
                  <a:lnTo>
                    <a:pt x="341" y="632"/>
                  </a:lnTo>
                  <a:lnTo>
                    <a:pt x="340" y="632"/>
                  </a:lnTo>
                  <a:lnTo>
                    <a:pt x="340" y="630"/>
                  </a:lnTo>
                  <a:lnTo>
                    <a:pt x="338" y="630"/>
                  </a:lnTo>
                  <a:lnTo>
                    <a:pt x="338" y="632"/>
                  </a:lnTo>
                  <a:lnTo>
                    <a:pt x="338" y="630"/>
                  </a:lnTo>
                  <a:lnTo>
                    <a:pt x="340" y="629"/>
                  </a:lnTo>
                  <a:lnTo>
                    <a:pt x="340" y="627"/>
                  </a:lnTo>
                  <a:lnTo>
                    <a:pt x="340" y="626"/>
                  </a:lnTo>
                  <a:lnTo>
                    <a:pt x="340" y="624"/>
                  </a:lnTo>
                  <a:lnTo>
                    <a:pt x="340" y="623"/>
                  </a:lnTo>
                  <a:lnTo>
                    <a:pt x="340" y="622"/>
                  </a:lnTo>
                  <a:lnTo>
                    <a:pt x="340" y="619"/>
                  </a:lnTo>
                  <a:lnTo>
                    <a:pt x="337" y="613"/>
                  </a:lnTo>
                  <a:lnTo>
                    <a:pt x="334" y="606"/>
                  </a:lnTo>
                  <a:lnTo>
                    <a:pt x="331" y="600"/>
                  </a:lnTo>
                  <a:lnTo>
                    <a:pt x="328" y="594"/>
                  </a:lnTo>
                  <a:lnTo>
                    <a:pt x="325" y="587"/>
                  </a:lnTo>
                  <a:lnTo>
                    <a:pt x="324" y="581"/>
                  </a:lnTo>
                  <a:lnTo>
                    <a:pt x="322" y="574"/>
                  </a:lnTo>
                  <a:lnTo>
                    <a:pt x="321" y="567"/>
                  </a:lnTo>
                  <a:lnTo>
                    <a:pt x="321" y="560"/>
                  </a:lnTo>
                  <a:lnTo>
                    <a:pt x="322" y="553"/>
                  </a:lnTo>
                  <a:close/>
                  <a:moveTo>
                    <a:pt x="62" y="1169"/>
                  </a:moveTo>
                  <a:lnTo>
                    <a:pt x="59" y="1156"/>
                  </a:lnTo>
                  <a:lnTo>
                    <a:pt x="56" y="1142"/>
                  </a:lnTo>
                  <a:lnTo>
                    <a:pt x="52" y="1126"/>
                  </a:lnTo>
                  <a:lnTo>
                    <a:pt x="49" y="1112"/>
                  </a:lnTo>
                  <a:lnTo>
                    <a:pt x="46" y="1096"/>
                  </a:lnTo>
                  <a:lnTo>
                    <a:pt x="43" y="1080"/>
                  </a:lnTo>
                  <a:lnTo>
                    <a:pt x="40" y="1064"/>
                  </a:lnTo>
                  <a:lnTo>
                    <a:pt x="39" y="1047"/>
                  </a:lnTo>
                  <a:lnTo>
                    <a:pt x="37" y="1033"/>
                  </a:lnTo>
                  <a:lnTo>
                    <a:pt x="37" y="1017"/>
                  </a:lnTo>
                  <a:lnTo>
                    <a:pt x="39" y="1030"/>
                  </a:lnTo>
                  <a:lnTo>
                    <a:pt x="42" y="1043"/>
                  </a:lnTo>
                  <a:lnTo>
                    <a:pt x="46" y="1056"/>
                  </a:lnTo>
                  <a:lnTo>
                    <a:pt x="49" y="1070"/>
                  </a:lnTo>
                  <a:lnTo>
                    <a:pt x="53" y="1086"/>
                  </a:lnTo>
                  <a:lnTo>
                    <a:pt x="56" y="1102"/>
                  </a:lnTo>
                  <a:lnTo>
                    <a:pt x="59" y="1117"/>
                  </a:lnTo>
                  <a:lnTo>
                    <a:pt x="62" y="1133"/>
                  </a:lnTo>
                  <a:lnTo>
                    <a:pt x="62" y="1150"/>
                  </a:lnTo>
                  <a:lnTo>
                    <a:pt x="62" y="1169"/>
                  </a:lnTo>
                  <a:close/>
                  <a:moveTo>
                    <a:pt x="82" y="1193"/>
                  </a:moveTo>
                  <a:lnTo>
                    <a:pt x="86" y="1193"/>
                  </a:lnTo>
                  <a:lnTo>
                    <a:pt x="82" y="1182"/>
                  </a:lnTo>
                  <a:lnTo>
                    <a:pt x="85" y="1182"/>
                  </a:lnTo>
                  <a:lnTo>
                    <a:pt x="88" y="1183"/>
                  </a:lnTo>
                  <a:lnTo>
                    <a:pt x="89" y="1185"/>
                  </a:lnTo>
                  <a:lnTo>
                    <a:pt x="89" y="1187"/>
                  </a:lnTo>
                  <a:lnTo>
                    <a:pt x="89" y="1190"/>
                  </a:lnTo>
                  <a:lnTo>
                    <a:pt x="88" y="1192"/>
                  </a:lnTo>
                  <a:lnTo>
                    <a:pt x="88" y="1195"/>
                  </a:lnTo>
                  <a:lnTo>
                    <a:pt x="88" y="1196"/>
                  </a:lnTo>
                  <a:lnTo>
                    <a:pt x="88" y="1198"/>
                  </a:lnTo>
                  <a:lnTo>
                    <a:pt x="89" y="1199"/>
                  </a:lnTo>
                  <a:lnTo>
                    <a:pt x="82" y="1193"/>
                  </a:lnTo>
                  <a:close/>
                  <a:moveTo>
                    <a:pt x="89" y="1176"/>
                  </a:moveTo>
                  <a:lnTo>
                    <a:pt x="82" y="1176"/>
                  </a:lnTo>
                  <a:lnTo>
                    <a:pt x="79" y="1176"/>
                  </a:lnTo>
                  <a:lnTo>
                    <a:pt x="79" y="1169"/>
                  </a:lnTo>
                  <a:lnTo>
                    <a:pt x="82" y="1169"/>
                  </a:lnTo>
                  <a:lnTo>
                    <a:pt x="82" y="1172"/>
                  </a:lnTo>
                  <a:lnTo>
                    <a:pt x="89" y="1172"/>
                  </a:lnTo>
                  <a:lnTo>
                    <a:pt x="89" y="1176"/>
                  </a:lnTo>
                  <a:close/>
                  <a:moveTo>
                    <a:pt x="219" y="1520"/>
                  </a:moveTo>
                  <a:lnTo>
                    <a:pt x="214" y="1520"/>
                  </a:lnTo>
                  <a:lnTo>
                    <a:pt x="206" y="1471"/>
                  </a:lnTo>
                  <a:lnTo>
                    <a:pt x="209" y="1474"/>
                  </a:lnTo>
                  <a:lnTo>
                    <a:pt x="215" y="1470"/>
                  </a:lnTo>
                  <a:lnTo>
                    <a:pt x="215" y="1468"/>
                  </a:lnTo>
                  <a:lnTo>
                    <a:pt x="215" y="1467"/>
                  </a:lnTo>
                  <a:lnTo>
                    <a:pt x="215" y="1465"/>
                  </a:lnTo>
                  <a:lnTo>
                    <a:pt x="214" y="1464"/>
                  </a:lnTo>
                  <a:lnTo>
                    <a:pt x="212" y="1464"/>
                  </a:lnTo>
                  <a:lnTo>
                    <a:pt x="211" y="1464"/>
                  </a:lnTo>
                  <a:lnTo>
                    <a:pt x="209" y="1464"/>
                  </a:lnTo>
                  <a:lnTo>
                    <a:pt x="208" y="1464"/>
                  </a:lnTo>
                  <a:lnTo>
                    <a:pt x="206" y="1464"/>
                  </a:lnTo>
                  <a:lnTo>
                    <a:pt x="205" y="1464"/>
                  </a:lnTo>
                  <a:lnTo>
                    <a:pt x="204" y="1464"/>
                  </a:lnTo>
                  <a:lnTo>
                    <a:pt x="202" y="1464"/>
                  </a:lnTo>
                  <a:lnTo>
                    <a:pt x="202" y="1454"/>
                  </a:lnTo>
                  <a:lnTo>
                    <a:pt x="202" y="1445"/>
                  </a:lnTo>
                  <a:lnTo>
                    <a:pt x="202" y="1435"/>
                  </a:lnTo>
                  <a:lnTo>
                    <a:pt x="202" y="1427"/>
                  </a:lnTo>
                  <a:lnTo>
                    <a:pt x="201" y="1417"/>
                  </a:lnTo>
                  <a:lnTo>
                    <a:pt x="199" y="1408"/>
                  </a:lnTo>
                  <a:lnTo>
                    <a:pt x="199" y="1400"/>
                  </a:lnTo>
                  <a:lnTo>
                    <a:pt x="198" y="1391"/>
                  </a:lnTo>
                  <a:lnTo>
                    <a:pt x="196" y="1382"/>
                  </a:lnTo>
                  <a:lnTo>
                    <a:pt x="196" y="1375"/>
                  </a:lnTo>
                  <a:lnTo>
                    <a:pt x="201" y="1374"/>
                  </a:lnTo>
                  <a:lnTo>
                    <a:pt x="202" y="1371"/>
                  </a:lnTo>
                  <a:lnTo>
                    <a:pt x="202" y="1368"/>
                  </a:lnTo>
                  <a:lnTo>
                    <a:pt x="202" y="1365"/>
                  </a:lnTo>
                  <a:lnTo>
                    <a:pt x="202" y="1362"/>
                  </a:lnTo>
                  <a:lnTo>
                    <a:pt x="201" y="1359"/>
                  </a:lnTo>
                  <a:lnTo>
                    <a:pt x="199" y="1358"/>
                  </a:lnTo>
                  <a:lnTo>
                    <a:pt x="198" y="1355"/>
                  </a:lnTo>
                  <a:lnTo>
                    <a:pt x="198" y="1352"/>
                  </a:lnTo>
                  <a:lnTo>
                    <a:pt x="199" y="1351"/>
                  </a:lnTo>
                  <a:lnTo>
                    <a:pt x="198" y="1351"/>
                  </a:lnTo>
                  <a:lnTo>
                    <a:pt x="196" y="1349"/>
                  </a:lnTo>
                  <a:lnTo>
                    <a:pt x="196" y="1348"/>
                  </a:lnTo>
                  <a:lnTo>
                    <a:pt x="195" y="1347"/>
                  </a:lnTo>
                  <a:lnTo>
                    <a:pt x="195" y="1345"/>
                  </a:lnTo>
                  <a:lnTo>
                    <a:pt x="195" y="1344"/>
                  </a:lnTo>
                  <a:lnTo>
                    <a:pt x="195" y="1342"/>
                  </a:lnTo>
                  <a:lnTo>
                    <a:pt x="196" y="1341"/>
                  </a:lnTo>
                  <a:lnTo>
                    <a:pt x="196" y="1339"/>
                  </a:lnTo>
                  <a:lnTo>
                    <a:pt x="196" y="1338"/>
                  </a:lnTo>
                  <a:lnTo>
                    <a:pt x="196" y="1336"/>
                  </a:lnTo>
                  <a:lnTo>
                    <a:pt x="196" y="1338"/>
                  </a:lnTo>
                  <a:lnTo>
                    <a:pt x="196" y="1339"/>
                  </a:lnTo>
                  <a:lnTo>
                    <a:pt x="196" y="1341"/>
                  </a:lnTo>
                  <a:lnTo>
                    <a:pt x="198" y="1342"/>
                  </a:lnTo>
                  <a:lnTo>
                    <a:pt x="199" y="1344"/>
                  </a:lnTo>
                  <a:lnTo>
                    <a:pt x="201" y="1344"/>
                  </a:lnTo>
                  <a:lnTo>
                    <a:pt x="201" y="1342"/>
                  </a:lnTo>
                  <a:lnTo>
                    <a:pt x="202" y="1342"/>
                  </a:lnTo>
                  <a:lnTo>
                    <a:pt x="202" y="1341"/>
                  </a:lnTo>
                  <a:lnTo>
                    <a:pt x="202" y="1339"/>
                  </a:lnTo>
                  <a:lnTo>
                    <a:pt x="202" y="1338"/>
                  </a:lnTo>
                  <a:lnTo>
                    <a:pt x="202" y="1336"/>
                  </a:lnTo>
                  <a:lnTo>
                    <a:pt x="202" y="1335"/>
                  </a:lnTo>
                  <a:lnTo>
                    <a:pt x="202" y="1334"/>
                  </a:lnTo>
                  <a:lnTo>
                    <a:pt x="199" y="1331"/>
                  </a:lnTo>
                  <a:lnTo>
                    <a:pt x="196" y="1315"/>
                  </a:lnTo>
                  <a:lnTo>
                    <a:pt x="195" y="1298"/>
                  </a:lnTo>
                  <a:lnTo>
                    <a:pt x="194" y="1279"/>
                  </a:lnTo>
                  <a:lnTo>
                    <a:pt x="192" y="1259"/>
                  </a:lnTo>
                  <a:lnTo>
                    <a:pt x="191" y="1240"/>
                  </a:lnTo>
                  <a:lnTo>
                    <a:pt x="189" y="1219"/>
                  </a:lnTo>
                  <a:lnTo>
                    <a:pt x="189" y="1199"/>
                  </a:lnTo>
                  <a:lnTo>
                    <a:pt x="189" y="1179"/>
                  </a:lnTo>
                  <a:lnTo>
                    <a:pt x="189" y="1160"/>
                  </a:lnTo>
                  <a:lnTo>
                    <a:pt x="189" y="1142"/>
                  </a:lnTo>
                  <a:lnTo>
                    <a:pt x="179" y="1152"/>
                  </a:lnTo>
                  <a:lnTo>
                    <a:pt x="189" y="1137"/>
                  </a:lnTo>
                  <a:lnTo>
                    <a:pt x="198" y="1123"/>
                  </a:lnTo>
                  <a:lnTo>
                    <a:pt x="206" y="1109"/>
                  </a:lnTo>
                  <a:lnTo>
                    <a:pt x="215" y="1094"/>
                  </a:lnTo>
                  <a:lnTo>
                    <a:pt x="224" y="1080"/>
                  </a:lnTo>
                  <a:lnTo>
                    <a:pt x="232" y="1066"/>
                  </a:lnTo>
                  <a:lnTo>
                    <a:pt x="242" y="1051"/>
                  </a:lnTo>
                  <a:lnTo>
                    <a:pt x="254" y="1038"/>
                  </a:lnTo>
                  <a:lnTo>
                    <a:pt x="267" y="1026"/>
                  </a:lnTo>
                  <a:lnTo>
                    <a:pt x="282" y="1014"/>
                  </a:lnTo>
                  <a:lnTo>
                    <a:pt x="277" y="1006"/>
                  </a:lnTo>
                  <a:lnTo>
                    <a:pt x="270" y="998"/>
                  </a:lnTo>
                  <a:lnTo>
                    <a:pt x="259" y="993"/>
                  </a:lnTo>
                  <a:lnTo>
                    <a:pt x="249" y="985"/>
                  </a:lnTo>
                  <a:lnTo>
                    <a:pt x="241" y="980"/>
                  </a:lnTo>
                  <a:lnTo>
                    <a:pt x="232" y="974"/>
                  </a:lnTo>
                  <a:lnTo>
                    <a:pt x="225" y="967"/>
                  </a:lnTo>
                  <a:lnTo>
                    <a:pt x="222" y="960"/>
                  </a:lnTo>
                  <a:lnTo>
                    <a:pt x="222" y="951"/>
                  </a:lnTo>
                  <a:lnTo>
                    <a:pt x="227" y="941"/>
                  </a:lnTo>
                  <a:lnTo>
                    <a:pt x="228" y="937"/>
                  </a:lnTo>
                  <a:lnTo>
                    <a:pt x="231" y="935"/>
                  </a:lnTo>
                  <a:lnTo>
                    <a:pt x="234" y="934"/>
                  </a:lnTo>
                  <a:lnTo>
                    <a:pt x="237" y="934"/>
                  </a:lnTo>
                  <a:lnTo>
                    <a:pt x="239" y="934"/>
                  </a:lnTo>
                  <a:lnTo>
                    <a:pt x="242" y="934"/>
                  </a:lnTo>
                  <a:lnTo>
                    <a:pt x="247" y="935"/>
                  </a:lnTo>
                  <a:lnTo>
                    <a:pt x="249" y="935"/>
                  </a:lnTo>
                  <a:lnTo>
                    <a:pt x="254" y="935"/>
                  </a:lnTo>
                  <a:lnTo>
                    <a:pt x="258" y="935"/>
                  </a:lnTo>
                  <a:lnTo>
                    <a:pt x="257" y="935"/>
                  </a:lnTo>
                  <a:lnTo>
                    <a:pt x="255" y="937"/>
                  </a:lnTo>
                  <a:lnTo>
                    <a:pt x="255" y="938"/>
                  </a:lnTo>
                  <a:lnTo>
                    <a:pt x="254" y="940"/>
                  </a:lnTo>
                  <a:lnTo>
                    <a:pt x="254" y="941"/>
                  </a:lnTo>
                  <a:lnTo>
                    <a:pt x="254" y="942"/>
                  </a:lnTo>
                  <a:lnTo>
                    <a:pt x="254" y="944"/>
                  </a:lnTo>
                  <a:lnTo>
                    <a:pt x="254" y="945"/>
                  </a:lnTo>
                  <a:lnTo>
                    <a:pt x="255" y="942"/>
                  </a:lnTo>
                  <a:lnTo>
                    <a:pt x="258" y="941"/>
                  </a:lnTo>
                  <a:lnTo>
                    <a:pt x="262" y="941"/>
                  </a:lnTo>
                  <a:lnTo>
                    <a:pt x="267" y="942"/>
                  </a:lnTo>
                  <a:lnTo>
                    <a:pt x="271" y="942"/>
                  </a:lnTo>
                  <a:lnTo>
                    <a:pt x="275" y="942"/>
                  </a:lnTo>
                  <a:lnTo>
                    <a:pt x="278" y="942"/>
                  </a:lnTo>
                  <a:lnTo>
                    <a:pt x="281" y="940"/>
                  </a:lnTo>
                  <a:lnTo>
                    <a:pt x="282" y="935"/>
                  </a:lnTo>
                  <a:lnTo>
                    <a:pt x="282" y="928"/>
                  </a:lnTo>
                  <a:lnTo>
                    <a:pt x="282" y="925"/>
                  </a:lnTo>
                  <a:lnTo>
                    <a:pt x="282" y="922"/>
                  </a:lnTo>
                  <a:lnTo>
                    <a:pt x="282" y="921"/>
                  </a:lnTo>
                  <a:lnTo>
                    <a:pt x="281" y="918"/>
                  </a:lnTo>
                  <a:lnTo>
                    <a:pt x="281" y="917"/>
                  </a:lnTo>
                  <a:lnTo>
                    <a:pt x="280" y="914"/>
                  </a:lnTo>
                  <a:lnTo>
                    <a:pt x="277" y="912"/>
                  </a:lnTo>
                  <a:lnTo>
                    <a:pt x="275" y="912"/>
                  </a:lnTo>
                  <a:lnTo>
                    <a:pt x="274" y="911"/>
                  </a:lnTo>
                  <a:lnTo>
                    <a:pt x="271" y="911"/>
                  </a:lnTo>
                  <a:lnTo>
                    <a:pt x="261" y="908"/>
                  </a:lnTo>
                  <a:lnTo>
                    <a:pt x="249" y="907"/>
                  </a:lnTo>
                  <a:lnTo>
                    <a:pt x="237" y="907"/>
                  </a:lnTo>
                  <a:lnTo>
                    <a:pt x="224" y="908"/>
                  </a:lnTo>
                  <a:lnTo>
                    <a:pt x="211" y="908"/>
                  </a:lnTo>
                  <a:lnTo>
                    <a:pt x="199" y="908"/>
                  </a:lnTo>
                  <a:lnTo>
                    <a:pt x="188" y="905"/>
                  </a:lnTo>
                  <a:lnTo>
                    <a:pt x="179" y="901"/>
                  </a:lnTo>
                  <a:lnTo>
                    <a:pt x="172" y="892"/>
                  </a:lnTo>
                  <a:lnTo>
                    <a:pt x="168" y="879"/>
                  </a:lnTo>
                  <a:lnTo>
                    <a:pt x="151" y="879"/>
                  </a:lnTo>
                  <a:lnTo>
                    <a:pt x="133" y="882"/>
                  </a:lnTo>
                  <a:lnTo>
                    <a:pt x="116" y="885"/>
                  </a:lnTo>
                  <a:lnTo>
                    <a:pt x="99" y="889"/>
                  </a:lnTo>
                  <a:lnTo>
                    <a:pt x="83" y="897"/>
                  </a:lnTo>
                  <a:lnTo>
                    <a:pt x="69" y="904"/>
                  </a:lnTo>
                  <a:lnTo>
                    <a:pt x="55" y="914"/>
                  </a:lnTo>
                  <a:lnTo>
                    <a:pt x="43" y="924"/>
                  </a:lnTo>
                  <a:lnTo>
                    <a:pt x="33" y="937"/>
                  </a:lnTo>
                  <a:lnTo>
                    <a:pt x="25" y="952"/>
                  </a:lnTo>
                  <a:lnTo>
                    <a:pt x="30" y="937"/>
                  </a:lnTo>
                  <a:lnTo>
                    <a:pt x="39" y="921"/>
                  </a:lnTo>
                  <a:lnTo>
                    <a:pt x="48" y="908"/>
                  </a:lnTo>
                  <a:lnTo>
                    <a:pt x="59" y="897"/>
                  </a:lnTo>
                  <a:lnTo>
                    <a:pt x="72" y="887"/>
                  </a:lnTo>
                  <a:lnTo>
                    <a:pt x="86" y="877"/>
                  </a:lnTo>
                  <a:lnTo>
                    <a:pt x="101" y="869"/>
                  </a:lnTo>
                  <a:lnTo>
                    <a:pt x="115" y="864"/>
                  </a:lnTo>
                  <a:lnTo>
                    <a:pt x="131" y="858"/>
                  </a:lnTo>
                  <a:lnTo>
                    <a:pt x="145" y="855"/>
                  </a:lnTo>
                  <a:lnTo>
                    <a:pt x="146" y="855"/>
                  </a:lnTo>
                  <a:lnTo>
                    <a:pt x="148" y="855"/>
                  </a:lnTo>
                  <a:lnTo>
                    <a:pt x="151" y="855"/>
                  </a:lnTo>
                  <a:lnTo>
                    <a:pt x="152" y="856"/>
                  </a:lnTo>
                  <a:lnTo>
                    <a:pt x="155" y="858"/>
                  </a:lnTo>
                  <a:lnTo>
                    <a:pt x="156" y="858"/>
                  </a:lnTo>
                  <a:lnTo>
                    <a:pt x="158" y="858"/>
                  </a:lnTo>
                  <a:lnTo>
                    <a:pt x="161" y="858"/>
                  </a:lnTo>
                  <a:lnTo>
                    <a:pt x="161" y="855"/>
                  </a:lnTo>
                  <a:lnTo>
                    <a:pt x="162" y="852"/>
                  </a:lnTo>
                  <a:lnTo>
                    <a:pt x="158" y="849"/>
                  </a:lnTo>
                  <a:lnTo>
                    <a:pt x="165" y="846"/>
                  </a:lnTo>
                  <a:lnTo>
                    <a:pt x="172" y="846"/>
                  </a:lnTo>
                  <a:lnTo>
                    <a:pt x="181" y="848"/>
                  </a:lnTo>
                  <a:lnTo>
                    <a:pt x="189" y="851"/>
                  </a:lnTo>
                  <a:lnTo>
                    <a:pt x="199" y="854"/>
                  </a:lnTo>
                  <a:lnTo>
                    <a:pt x="209" y="856"/>
                  </a:lnTo>
                  <a:lnTo>
                    <a:pt x="219" y="859"/>
                  </a:lnTo>
                  <a:lnTo>
                    <a:pt x="229" y="862"/>
                  </a:lnTo>
                  <a:lnTo>
                    <a:pt x="239" y="862"/>
                  </a:lnTo>
                  <a:lnTo>
                    <a:pt x="251" y="862"/>
                  </a:lnTo>
                  <a:lnTo>
                    <a:pt x="249" y="868"/>
                  </a:lnTo>
                  <a:lnTo>
                    <a:pt x="251" y="872"/>
                  </a:lnTo>
                  <a:lnTo>
                    <a:pt x="254" y="875"/>
                  </a:lnTo>
                  <a:lnTo>
                    <a:pt x="258" y="877"/>
                  </a:lnTo>
                  <a:lnTo>
                    <a:pt x="262" y="878"/>
                  </a:lnTo>
                  <a:lnTo>
                    <a:pt x="268" y="878"/>
                  </a:lnTo>
                  <a:lnTo>
                    <a:pt x="272" y="879"/>
                  </a:lnTo>
                  <a:lnTo>
                    <a:pt x="277" y="882"/>
                  </a:lnTo>
                  <a:lnTo>
                    <a:pt x="280" y="885"/>
                  </a:lnTo>
                  <a:lnTo>
                    <a:pt x="282" y="889"/>
                  </a:lnTo>
                  <a:lnTo>
                    <a:pt x="285" y="885"/>
                  </a:lnTo>
                  <a:lnTo>
                    <a:pt x="288" y="882"/>
                  </a:lnTo>
                  <a:lnTo>
                    <a:pt x="288" y="878"/>
                  </a:lnTo>
                  <a:lnTo>
                    <a:pt x="288" y="874"/>
                  </a:lnTo>
                  <a:lnTo>
                    <a:pt x="288" y="869"/>
                  </a:lnTo>
                  <a:lnTo>
                    <a:pt x="287" y="865"/>
                  </a:lnTo>
                  <a:lnTo>
                    <a:pt x="285" y="861"/>
                  </a:lnTo>
                  <a:lnTo>
                    <a:pt x="284" y="856"/>
                  </a:lnTo>
                  <a:lnTo>
                    <a:pt x="282" y="854"/>
                  </a:lnTo>
                  <a:lnTo>
                    <a:pt x="282" y="849"/>
                  </a:lnTo>
                  <a:lnTo>
                    <a:pt x="278" y="845"/>
                  </a:lnTo>
                  <a:lnTo>
                    <a:pt x="268" y="855"/>
                  </a:lnTo>
                  <a:lnTo>
                    <a:pt x="261" y="825"/>
                  </a:lnTo>
                  <a:lnTo>
                    <a:pt x="258" y="796"/>
                  </a:lnTo>
                  <a:lnTo>
                    <a:pt x="259" y="771"/>
                  </a:lnTo>
                  <a:lnTo>
                    <a:pt x="262" y="746"/>
                  </a:lnTo>
                  <a:lnTo>
                    <a:pt x="267" y="722"/>
                  </a:lnTo>
                  <a:lnTo>
                    <a:pt x="271" y="697"/>
                  </a:lnTo>
                  <a:lnTo>
                    <a:pt x="274" y="673"/>
                  </a:lnTo>
                  <a:lnTo>
                    <a:pt x="275" y="647"/>
                  </a:lnTo>
                  <a:lnTo>
                    <a:pt x="274" y="619"/>
                  </a:lnTo>
                  <a:lnTo>
                    <a:pt x="268" y="587"/>
                  </a:lnTo>
                  <a:lnTo>
                    <a:pt x="219" y="282"/>
                  </a:lnTo>
                  <a:lnTo>
                    <a:pt x="234" y="299"/>
                  </a:lnTo>
                  <a:lnTo>
                    <a:pt x="248" y="366"/>
                  </a:lnTo>
                  <a:lnTo>
                    <a:pt x="264" y="434"/>
                  </a:lnTo>
                  <a:lnTo>
                    <a:pt x="277" y="503"/>
                  </a:lnTo>
                  <a:lnTo>
                    <a:pt x="290" y="571"/>
                  </a:lnTo>
                  <a:lnTo>
                    <a:pt x="301" y="642"/>
                  </a:lnTo>
                  <a:lnTo>
                    <a:pt x="308" y="710"/>
                  </a:lnTo>
                  <a:lnTo>
                    <a:pt x="314" y="781"/>
                  </a:lnTo>
                  <a:lnTo>
                    <a:pt x="315" y="848"/>
                  </a:lnTo>
                  <a:lnTo>
                    <a:pt x="311" y="917"/>
                  </a:lnTo>
                  <a:lnTo>
                    <a:pt x="302" y="983"/>
                  </a:lnTo>
                  <a:lnTo>
                    <a:pt x="300" y="987"/>
                  </a:lnTo>
                  <a:lnTo>
                    <a:pt x="297" y="991"/>
                  </a:lnTo>
                  <a:lnTo>
                    <a:pt x="295" y="997"/>
                  </a:lnTo>
                  <a:lnTo>
                    <a:pt x="295" y="1003"/>
                  </a:lnTo>
                  <a:lnTo>
                    <a:pt x="295" y="1010"/>
                  </a:lnTo>
                  <a:lnTo>
                    <a:pt x="295" y="1016"/>
                  </a:lnTo>
                  <a:lnTo>
                    <a:pt x="295" y="1023"/>
                  </a:lnTo>
                  <a:lnTo>
                    <a:pt x="295" y="1028"/>
                  </a:lnTo>
                  <a:lnTo>
                    <a:pt x="295" y="1036"/>
                  </a:lnTo>
                  <a:lnTo>
                    <a:pt x="295" y="1041"/>
                  </a:lnTo>
                  <a:lnTo>
                    <a:pt x="288" y="1040"/>
                  </a:lnTo>
                  <a:lnTo>
                    <a:pt x="281" y="1041"/>
                  </a:lnTo>
                  <a:lnTo>
                    <a:pt x="275" y="1044"/>
                  </a:lnTo>
                  <a:lnTo>
                    <a:pt x="271" y="1048"/>
                  </a:lnTo>
                  <a:lnTo>
                    <a:pt x="267" y="1053"/>
                  </a:lnTo>
                  <a:lnTo>
                    <a:pt x="262" y="1059"/>
                  </a:lnTo>
                  <a:lnTo>
                    <a:pt x="259" y="1064"/>
                  </a:lnTo>
                  <a:lnTo>
                    <a:pt x="257" y="1070"/>
                  </a:lnTo>
                  <a:lnTo>
                    <a:pt x="254" y="1074"/>
                  </a:lnTo>
                  <a:lnTo>
                    <a:pt x="251" y="1079"/>
                  </a:lnTo>
                  <a:lnTo>
                    <a:pt x="248" y="1076"/>
                  </a:lnTo>
                  <a:lnTo>
                    <a:pt x="248" y="1081"/>
                  </a:lnTo>
                  <a:lnTo>
                    <a:pt x="245" y="1087"/>
                  </a:lnTo>
                  <a:lnTo>
                    <a:pt x="242" y="1091"/>
                  </a:lnTo>
                  <a:lnTo>
                    <a:pt x="238" y="1094"/>
                  </a:lnTo>
                  <a:lnTo>
                    <a:pt x="232" y="1097"/>
                  </a:lnTo>
                  <a:lnTo>
                    <a:pt x="227" y="1102"/>
                  </a:lnTo>
                  <a:lnTo>
                    <a:pt x="222" y="1104"/>
                  </a:lnTo>
                  <a:lnTo>
                    <a:pt x="218" y="1109"/>
                  </a:lnTo>
                  <a:lnTo>
                    <a:pt x="215" y="1113"/>
                  </a:lnTo>
                  <a:lnTo>
                    <a:pt x="214" y="1120"/>
                  </a:lnTo>
                  <a:lnTo>
                    <a:pt x="209" y="1117"/>
                  </a:lnTo>
                  <a:lnTo>
                    <a:pt x="208" y="1119"/>
                  </a:lnTo>
                  <a:lnTo>
                    <a:pt x="206" y="1119"/>
                  </a:lnTo>
                  <a:lnTo>
                    <a:pt x="206" y="1120"/>
                  </a:lnTo>
                  <a:lnTo>
                    <a:pt x="206" y="1122"/>
                  </a:lnTo>
                  <a:lnTo>
                    <a:pt x="206" y="1123"/>
                  </a:lnTo>
                  <a:lnTo>
                    <a:pt x="206" y="1124"/>
                  </a:lnTo>
                  <a:lnTo>
                    <a:pt x="199" y="1149"/>
                  </a:lnTo>
                  <a:lnTo>
                    <a:pt x="196" y="1172"/>
                  </a:lnTo>
                  <a:lnTo>
                    <a:pt x="196" y="1193"/>
                  </a:lnTo>
                  <a:lnTo>
                    <a:pt x="198" y="1215"/>
                  </a:lnTo>
                  <a:lnTo>
                    <a:pt x="201" y="1236"/>
                  </a:lnTo>
                  <a:lnTo>
                    <a:pt x="204" y="1256"/>
                  </a:lnTo>
                  <a:lnTo>
                    <a:pt x="208" y="1278"/>
                  </a:lnTo>
                  <a:lnTo>
                    <a:pt x="212" y="1299"/>
                  </a:lnTo>
                  <a:lnTo>
                    <a:pt x="215" y="1321"/>
                  </a:lnTo>
                  <a:lnTo>
                    <a:pt x="217" y="1344"/>
                  </a:lnTo>
                  <a:lnTo>
                    <a:pt x="215" y="1351"/>
                  </a:lnTo>
                  <a:lnTo>
                    <a:pt x="214" y="1357"/>
                  </a:lnTo>
                  <a:lnTo>
                    <a:pt x="214" y="1364"/>
                  </a:lnTo>
                  <a:lnTo>
                    <a:pt x="212" y="1372"/>
                  </a:lnTo>
                  <a:lnTo>
                    <a:pt x="212" y="1379"/>
                  </a:lnTo>
                  <a:lnTo>
                    <a:pt x="212" y="1387"/>
                  </a:lnTo>
                  <a:lnTo>
                    <a:pt x="214" y="1394"/>
                  </a:lnTo>
                  <a:lnTo>
                    <a:pt x="214" y="1400"/>
                  </a:lnTo>
                  <a:lnTo>
                    <a:pt x="214" y="1407"/>
                  </a:lnTo>
                  <a:lnTo>
                    <a:pt x="214" y="1412"/>
                  </a:lnTo>
                  <a:lnTo>
                    <a:pt x="214" y="1417"/>
                  </a:lnTo>
                  <a:lnTo>
                    <a:pt x="214" y="1421"/>
                  </a:lnTo>
                  <a:lnTo>
                    <a:pt x="214" y="1427"/>
                  </a:lnTo>
                  <a:lnTo>
                    <a:pt x="214" y="1431"/>
                  </a:lnTo>
                  <a:lnTo>
                    <a:pt x="214" y="1437"/>
                  </a:lnTo>
                  <a:lnTo>
                    <a:pt x="214" y="1443"/>
                  </a:lnTo>
                  <a:lnTo>
                    <a:pt x="214" y="1448"/>
                  </a:lnTo>
                  <a:lnTo>
                    <a:pt x="214" y="1454"/>
                  </a:lnTo>
                  <a:lnTo>
                    <a:pt x="214" y="1460"/>
                  </a:lnTo>
                  <a:lnTo>
                    <a:pt x="215" y="1465"/>
                  </a:lnTo>
                  <a:lnTo>
                    <a:pt x="215" y="1467"/>
                  </a:lnTo>
                  <a:lnTo>
                    <a:pt x="217" y="1467"/>
                  </a:lnTo>
                  <a:lnTo>
                    <a:pt x="217" y="1468"/>
                  </a:lnTo>
                  <a:lnTo>
                    <a:pt x="215" y="1470"/>
                  </a:lnTo>
                  <a:lnTo>
                    <a:pt x="215" y="1474"/>
                  </a:lnTo>
                  <a:lnTo>
                    <a:pt x="215" y="1478"/>
                  </a:lnTo>
                  <a:lnTo>
                    <a:pt x="217" y="1481"/>
                  </a:lnTo>
                  <a:lnTo>
                    <a:pt x="217" y="1486"/>
                  </a:lnTo>
                  <a:lnTo>
                    <a:pt x="218" y="1490"/>
                  </a:lnTo>
                  <a:lnTo>
                    <a:pt x="218" y="1493"/>
                  </a:lnTo>
                  <a:lnTo>
                    <a:pt x="219" y="1497"/>
                  </a:lnTo>
                  <a:lnTo>
                    <a:pt x="221" y="1500"/>
                  </a:lnTo>
                  <a:lnTo>
                    <a:pt x="222" y="1503"/>
                  </a:lnTo>
                  <a:lnTo>
                    <a:pt x="224" y="1506"/>
                  </a:lnTo>
                  <a:lnTo>
                    <a:pt x="222" y="1507"/>
                  </a:lnTo>
                  <a:lnTo>
                    <a:pt x="221" y="1508"/>
                  </a:lnTo>
                  <a:lnTo>
                    <a:pt x="221" y="1510"/>
                  </a:lnTo>
                  <a:lnTo>
                    <a:pt x="221" y="1511"/>
                  </a:lnTo>
                  <a:lnTo>
                    <a:pt x="221" y="1513"/>
                  </a:lnTo>
                  <a:lnTo>
                    <a:pt x="221" y="1514"/>
                  </a:lnTo>
                  <a:lnTo>
                    <a:pt x="221" y="1516"/>
                  </a:lnTo>
                  <a:lnTo>
                    <a:pt x="221" y="1517"/>
                  </a:lnTo>
                  <a:lnTo>
                    <a:pt x="219" y="1520"/>
                  </a:lnTo>
                  <a:close/>
                  <a:moveTo>
                    <a:pt x="322" y="1193"/>
                  </a:moveTo>
                  <a:lnTo>
                    <a:pt x="311" y="1192"/>
                  </a:lnTo>
                  <a:lnTo>
                    <a:pt x="300" y="1189"/>
                  </a:lnTo>
                  <a:lnTo>
                    <a:pt x="290" y="1185"/>
                  </a:lnTo>
                  <a:lnTo>
                    <a:pt x="280" y="1180"/>
                  </a:lnTo>
                  <a:lnTo>
                    <a:pt x="271" y="1175"/>
                  </a:lnTo>
                  <a:lnTo>
                    <a:pt x="262" y="1167"/>
                  </a:lnTo>
                  <a:lnTo>
                    <a:pt x="254" y="1160"/>
                  </a:lnTo>
                  <a:lnTo>
                    <a:pt x="245" y="1153"/>
                  </a:lnTo>
                  <a:lnTo>
                    <a:pt x="238" y="1146"/>
                  </a:lnTo>
                  <a:lnTo>
                    <a:pt x="231" y="1137"/>
                  </a:lnTo>
                  <a:lnTo>
                    <a:pt x="229" y="1134"/>
                  </a:lnTo>
                  <a:lnTo>
                    <a:pt x="229" y="1132"/>
                  </a:lnTo>
                  <a:lnTo>
                    <a:pt x="229" y="1129"/>
                  </a:lnTo>
                  <a:lnTo>
                    <a:pt x="231" y="1126"/>
                  </a:lnTo>
                  <a:lnTo>
                    <a:pt x="231" y="1122"/>
                  </a:lnTo>
                  <a:lnTo>
                    <a:pt x="232" y="1119"/>
                  </a:lnTo>
                  <a:lnTo>
                    <a:pt x="235" y="1116"/>
                  </a:lnTo>
                  <a:lnTo>
                    <a:pt x="237" y="1113"/>
                  </a:lnTo>
                  <a:lnTo>
                    <a:pt x="238" y="1110"/>
                  </a:lnTo>
                  <a:lnTo>
                    <a:pt x="241" y="1107"/>
                  </a:lnTo>
                  <a:lnTo>
                    <a:pt x="251" y="1113"/>
                  </a:lnTo>
                  <a:lnTo>
                    <a:pt x="259" y="1122"/>
                  </a:lnTo>
                  <a:lnTo>
                    <a:pt x="268" y="1132"/>
                  </a:lnTo>
                  <a:lnTo>
                    <a:pt x="277" y="1143"/>
                  </a:lnTo>
                  <a:lnTo>
                    <a:pt x="285" y="1153"/>
                  </a:lnTo>
                  <a:lnTo>
                    <a:pt x="294" y="1165"/>
                  </a:lnTo>
                  <a:lnTo>
                    <a:pt x="304" y="1173"/>
                  </a:lnTo>
                  <a:lnTo>
                    <a:pt x="314" y="1180"/>
                  </a:lnTo>
                  <a:lnTo>
                    <a:pt x="324" y="1185"/>
                  </a:lnTo>
                  <a:lnTo>
                    <a:pt x="337" y="1186"/>
                  </a:lnTo>
                  <a:lnTo>
                    <a:pt x="322" y="1186"/>
                  </a:lnTo>
                  <a:lnTo>
                    <a:pt x="322" y="1193"/>
                  </a:lnTo>
                  <a:close/>
                  <a:moveTo>
                    <a:pt x="364" y="1279"/>
                  </a:moveTo>
                  <a:lnTo>
                    <a:pt x="363" y="1278"/>
                  </a:lnTo>
                  <a:lnTo>
                    <a:pt x="347" y="1289"/>
                  </a:lnTo>
                  <a:lnTo>
                    <a:pt x="361" y="1275"/>
                  </a:lnTo>
                  <a:lnTo>
                    <a:pt x="363" y="1278"/>
                  </a:lnTo>
                  <a:lnTo>
                    <a:pt x="368" y="1275"/>
                  </a:lnTo>
                  <a:lnTo>
                    <a:pt x="364" y="1279"/>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4" name="Freeform 50"/>
            <p:cNvSpPr>
              <a:spLocks/>
            </p:cNvSpPr>
            <p:nvPr/>
          </p:nvSpPr>
          <p:spPr bwMode="auto">
            <a:xfrm>
              <a:off x="2441" y="1405"/>
              <a:ext cx="146" cy="467"/>
            </a:xfrm>
            <a:custGeom>
              <a:avLst/>
              <a:gdLst>
                <a:gd name="T0" fmla="*/ 101 w 292"/>
                <a:gd name="T1" fmla="*/ 66 h 932"/>
                <a:gd name="T2" fmla="*/ 97 w 292"/>
                <a:gd name="T3" fmla="*/ 58 h 932"/>
                <a:gd name="T4" fmla="*/ 96 w 292"/>
                <a:gd name="T5" fmla="*/ 50 h 932"/>
                <a:gd name="T6" fmla="*/ 96 w 292"/>
                <a:gd name="T7" fmla="*/ 41 h 932"/>
                <a:gd name="T8" fmla="*/ 96 w 292"/>
                <a:gd name="T9" fmla="*/ 32 h 932"/>
                <a:gd name="T10" fmla="*/ 95 w 292"/>
                <a:gd name="T11" fmla="*/ 24 h 932"/>
                <a:gd name="T12" fmla="*/ 93 w 292"/>
                <a:gd name="T13" fmla="*/ 18 h 932"/>
                <a:gd name="T14" fmla="*/ 91 w 292"/>
                <a:gd name="T15" fmla="*/ 12 h 932"/>
                <a:gd name="T16" fmla="*/ 89 w 292"/>
                <a:gd name="T17" fmla="*/ 5 h 932"/>
                <a:gd name="T18" fmla="*/ 84 w 292"/>
                <a:gd name="T19" fmla="*/ 1 h 932"/>
                <a:gd name="T20" fmla="*/ 81 w 292"/>
                <a:gd name="T21" fmla="*/ 5 h 932"/>
                <a:gd name="T22" fmla="*/ 78 w 292"/>
                <a:gd name="T23" fmla="*/ 5 h 932"/>
                <a:gd name="T24" fmla="*/ 75 w 292"/>
                <a:gd name="T25" fmla="*/ 5 h 932"/>
                <a:gd name="T26" fmla="*/ 73 w 292"/>
                <a:gd name="T27" fmla="*/ 5 h 932"/>
                <a:gd name="T28" fmla="*/ 71 w 292"/>
                <a:gd name="T29" fmla="*/ 5 h 932"/>
                <a:gd name="T30" fmla="*/ 69 w 292"/>
                <a:gd name="T31" fmla="*/ 4 h 932"/>
                <a:gd name="T32" fmla="*/ 49 w 292"/>
                <a:gd name="T33" fmla="*/ 33 h 932"/>
                <a:gd name="T34" fmla="*/ 33 w 292"/>
                <a:gd name="T35" fmla="*/ 65 h 932"/>
                <a:gd name="T36" fmla="*/ 22 w 292"/>
                <a:gd name="T37" fmla="*/ 97 h 932"/>
                <a:gd name="T38" fmla="*/ 13 w 292"/>
                <a:gd name="T39" fmla="*/ 132 h 932"/>
                <a:gd name="T40" fmla="*/ 7 w 292"/>
                <a:gd name="T41" fmla="*/ 167 h 932"/>
                <a:gd name="T42" fmla="*/ 5 w 292"/>
                <a:gd name="T43" fmla="*/ 181 h 932"/>
                <a:gd name="T44" fmla="*/ 2 w 292"/>
                <a:gd name="T45" fmla="*/ 193 h 932"/>
                <a:gd name="T46" fmla="*/ 0 w 292"/>
                <a:gd name="T47" fmla="*/ 205 h 932"/>
                <a:gd name="T48" fmla="*/ 0 w 292"/>
                <a:gd name="T49" fmla="*/ 217 h 932"/>
                <a:gd name="T50" fmla="*/ 2 w 292"/>
                <a:gd name="T51" fmla="*/ 230 h 932"/>
                <a:gd name="T52" fmla="*/ 0 w 292"/>
                <a:gd name="T53" fmla="*/ 241 h 932"/>
                <a:gd name="T54" fmla="*/ 0 w 292"/>
                <a:gd name="T55" fmla="*/ 251 h 932"/>
                <a:gd name="T56" fmla="*/ 2 w 292"/>
                <a:gd name="T57" fmla="*/ 261 h 932"/>
                <a:gd name="T58" fmla="*/ 3 w 292"/>
                <a:gd name="T59" fmla="*/ 270 h 932"/>
                <a:gd name="T60" fmla="*/ 4 w 292"/>
                <a:gd name="T61" fmla="*/ 279 h 932"/>
                <a:gd name="T62" fmla="*/ 9 w 292"/>
                <a:gd name="T63" fmla="*/ 317 h 932"/>
                <a:gd name="T64" fmla="*/ 13 w 292"/>
                <a:gd name="T65" fmla="*/ 354 h 932"/>
                <a:gd name="T66" fmla="*/ 15 w 292"/>
                <a:gd name="T67" fmla="*/ 392 h 932"/>
                <a:gd name="T68" fmla="*/ 17 w 292"/>
                <a:gd name="T69" fmla="*/ 429 h 932"/>
                <a:gd name="T70" fmla="*/ 17 w 292"/>
                <a:gd name="T71" fmla="*/ 467 h 932"/>
                <a:gd name="T72" fmla="*/ 146 w 292"/>
                <a:gd name="T73" fmla="*/ 357 h 932"/>
                <a:gd name="T74" fmla="*/ 141 w 292"/>
                <a:gd name="T75" fmla="*/ 291 h 932"/>
                <a:gd name="T76" fmla="*/ 133 w 292"/>
                <a:gd name="T77" fmla="*/ 226 h 932"/>
                <a:gd name="T78" fmla="*/ 123 w 292"/>
                <a:gd name="T79" fmla="*/ 163 h 932"/>
                <a:gd name="T80" fmla="*/ 111 w 292"/>
                <a:gd name="T81" fmla="*/ 100 h 932"/>
                <a:gd name="T82" fmla="*/ 105 w 292"/>
                <a:gd name="T83" fmla="*/ 69 h 9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2" h="932">
                  <a:moveTo>
                    <a:pt x="209" y="137"/>
                  </a:moveTo>
                  <a:lnTo>
                    <a:pt x="202" y="131"/>
                  </a:lnTo>
                  <a:lnTo>
                    <a:pt x="196" y="124"/>
                  </a:lnTo>
                  <a:lnTo>
                    <a:pt x="193" y="116"/>
                  </a:lnTo>
                  <a:lnTo>
                    <a:pt x="192" y="109"/>
                  </a:lnTo>
                  <a:lnTo>
                    <a:pt x="192" y="100"/>
                  </a:lnTo>
                  <a:lnTo>
                    <a:pt x="192" y="90"/>
                  </a:lnTo>
                  <a:lnTo>
                    <a:pt x="192" y="81"/>
                  </a:lnTo>
                  <a:lnTo>
                    <a:pt x="192" y="71"/>
                  </a:lnTo>
                  <a:lnTo>
                    <a:pt x="192" y="63"/>
                  </a:lnTo>
                  <a:lnTo>
                    <a:pt x="192" y="54"/>
                  </a:lnTo>
                  <a:lnTo>
                    <a:pt x="189" y="48"/>
                  </a:lnTo>
                  <a:lnTo>
                    <a:pt x="188" y="41"/>
                  </a:lnTo>
                  <a:lnTo>
                    <a:pt x="185" y="35"/>
                  </a:lnTo>
                  <a:lnTo>
                    <a:pt x="183" y="28"/>
                  </a:lnTo>
                  <a:lnTo>
                    <a:pt x="182" y="23"/>
                  </a:lnTo>
                  <a:lnTo>
                    <a:pt x="181" y="15"/>
                  </a:lnTo>
                  <a:lnTo>
                    <a:pt x="178" y="10"/>
                  </a:lnTo>
                  <a:lnTo>
                    <a:pt x="173" y="5"/>
                  </a:lnTo>
                  <a:lnTo>
                    <a:pt x="168" y="2"/>
                  </a:lnTo>
                  <a:lnTo>
                    <a:pt x="162" y="0"/>
                  </a:lnTo>
                  <a:lnTo>
                    <a:pt x="162" y="10"/>
                  </a:lnTo>
                  <a:lnTo>
                    <a:pt x="159" y="10"/>
                  </a:lnTo>
                  <a:lnTo>
                    <a:pt x="156" y="10"/>
                  </a:lnTo>
                  <a:lnTo>
                    <a:pt x="153" y="10"/>
                  </a:lnTo>
                  <a:lnTo>
                    <a:pt x="150" y="10"/>
                  </a:lnTo>
                  <a:lnTo>
                    <a:pt x="149" y="10"/>
                  </a:lnTo>
                  <a:lnTo>
                    <a:pt x="146" y="10"/>
                  </a:lnTo>
                  <a:lnTo>
                    <a:pt x="143" y="10"/>
                  </a:lnTo>
                  <a:lnTo>
                    <a:pt x="142" y="10"/>
                  </a:lnTo>
                  <a:lnTo>
                    <a:pt x="139" y="8"/>
                  </a:lnTo>
                  <a:lnTo>
                    <a:pt x="138" y="7"/>
                  </a:lnTo>
                  <a:lnTo>
                    <a:pt x="116" y="35"/>
                  </a:lnTo>
                  <a:lnTo>
                    <a:pt x="97" y="66"/>
                  </a:lnTo>
                  <a:lnTo>
                    <a:pt x="80" y="97"/>
                  </a:lnTo>
                  <a:lnTo>
                    <a:pt x="66" y="129"/>
                  </a:lnTo>
                  <a:lnTo>
                    <a:pt x="53" y="162"/>
                  </a:lnTo>
                  <a:lnTo>
                    <a:pt x="43" y="194"/>
                  </a:lnTo>
                  <a:lnTo>
                    <a:pt x="33" y="229"/>
                  </a:lnTo>
                  <a:lnTo>
                    <a:pt x="26" y="263"/>
                  </a:lnTo>
                  <a:lnTo>
                    <a:pt x="19" y="298"/>
                  </a:lnTo>
                  <a:lnTo>
                    <a:pt x="13" y="333"/>
                  </a:lnTo>
                  <a:lnTo>
                    <a:pt x="12" y="348"/>
                  </a:lnTo>
                  <a:lnTo>
                    <a:pt x="9" y="361"/>
                  </a:lnTo>
                  <a:lnTo>
                    <a:pt x="6" y="372"/>
                  </a:lnTo>
                  <a:lnTo>
                    <a:pt x="4" y="385"/>
                  </a:lnTo>
                  <a:lnTo>
                    <a:pt x="2" y="397"/>
                  </a:lnTo>
                  <a:lnTo>
                    <a:pt x="0" y="409"/>
                  </a:lnTo>
                  <a:lnTo>
                    <a:pt x="0" y="421"/>
                  </a:lnTo>
                  <a:lnTo>
                    <a:pt x="0" y="434"/>
                  </a:lnTo>
                  <a:lnTo>
                    <a:pt x="0" y="447"/>
                  </a:lnTo>
                  <a:lnTo>
                    <a:pt x="3" y="460"/>
                  </a:lnTo>
                  <a:lnTo>
                    <a:pt x="0" y="470"/>
                  </a:lnTo>
                  <a:lnTo>
                    <a:pt x="0" y="480"/>
                  </a:lnTo>
                  <a:lnTo>
                    <a:pt x="0" y="490"/>
                  </a:lnTo>
                  <a:lnTo>
                    <a:pt x="0" y="500"/>
                  </a:lnTo>
                  <a:lnTo>
                    <a:pt x="2" y="510"/>
                  </a:lnTo>
                  <a:lnTo>
                    <a:pt x="3" y="520"/>
                  </a:lnTo>
                  <a:lnTo>
                    <a:pt x="4" y="528"/>
                  </a:lnTo>
                  <a:lnTo>
                    <a:pt x="6" y="538"/>
                  </a:lnTo>
                  <a:lnTo>
                    <a:pt x="6" y="548"/>
                  </a:lnTo>
                  <a:lnTo>
                    <a:pt x="7" y="557"/>
                  </a:lnTo>
                  <a:lnTo>
                    <a:pt x="13" y="594"/>
                  </a:lnTo>
                  <a:lnTo>
                    <a:pt x="17" y="632"/>
                  </a:lnTo>
                  <a:lnTo>
                    <a:pt x="22" y="669"/>
                  </a:lnTo>
                  <a:lnTo>
                    <a:pt x="26" y="706"/>
                  </a:lnTo>
                  <a:lnTo>
                    <a:pt x="29" y="743"/>
                  </a:lnTo>
                  <a:lnTo>
                    <a:pt x="30" y="782"/>
                  </a:lnTo>
                  <a:lnTo>
                    <a:pt x="32" y="819"/>
                  </a:lnTo>
                  <a:lnTo>
                    <a:pt x="33" y="856"/>
                  </a:lnTo>
                  <a:lnTo>
                    <a:pt x="34" y="895"/>
                  </a:lnTo>
                  <a:lnTo>
                    <a:pt x="34" y="932"/>
                  </a:lnTo>
                  <a:lnTo>
                    <a:pt x="292" y="776"/>
                  </a:lnTo>
                  <a:lnTo>
                    <a:pt x="291" y="712"/>
                  </a:lnTo>
                  <a:lnTo>
                    <a:pt x="288" y="646"/>
                  </a:lnTo>
                  <a:lnTo>
                    <a:pt x="282" y="581"/>
                  </a:lnTo>
                  <a:lnTo>
                    <a:pt x="275" y="517"/>
                  </a:lnTo>
                  <a:lnTo>
                    <a:pt x="265" y="452"/>
                  </a:lnTo>
                  <a:lnTo>
                    <a:pt x="255" y="388"/>
                  </a:lnTo>
                  <a:lnTo>
                    <a:pt x="245" y="325"/>
                  </a:lnTo>
                  <a:lnTo>
                    <a:pt x="234" y="262"/>
                  </a:lnTo>
                  <a:lnTo>
                    <a:pt x="221" y="199"/>
                  </a:lnTo>
                  <a:lnTo>
                    <a:pt x="209" y="137"/>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5" name="Freeform 51"/>
            <p:cNvSpPr>
              <a:spLocks/>
            </p:cNvSpPr>
            <p:nvPr/>
          </p:nvSpPr>
          <p:spPr bwMode="auto">
            <a:xfrm>
              <a:off x="2446" y="1790"/>
              <a:ext cx="141" cy="395"/>
            </a:xfrm>
            <a:custGeom>
              <a:avLst/>
              <a:gdLst>
                <a:gd name="T0" fmla="*/ 0 w 282"/>
                <a:gd name="T1" fmla="*/ 375 h 791"/>
                <a:gd name="T2" fmla="*/ 10 w 282"/>
                <a:gd name="T3" fmla="*/ 377 h 791"/>
                <a:gd name="T4" fmla="*/ 19 w 282"/>
                <a:gd name="T5" fmla="*/ 378 h 791"/>
                <a:gd name="T6" fmla="*/ 29 w 282"/>
                <a:gd name="T7" fmla="*/ 380 h 791"/>
                <a:gd name="T8" fmla="*/ 39 w 282"/>
                <a:gd name="T9" fmla="*/ 381 h 791"/>
                <a:gd name="T10" fmla="*/ 50 w 282"/>
                <a:gd name="T11" fmla="*/ 382 h 791"/>
                <a:gd name="T12" fmla="*/ 60 w 282"/>
                <a:gd name="T13" fmla="*/ 384 h 791"/>
                <a:gd name="T14" fmla="*/ 70 w 282"/>
                <a:gd name="T15" fmla="*/ 386 h 791"/>
                <a:gd name="T16" fmla="*/ 81 w 282"/>
                <a:gd name="T17" fmla="*/ 388 h 791"/>
                <a:gd name="T18" fmla="*/ 91 w 282"/>
                <a:gd name="T19" fmla="*/ 391 h 791"/>
                <a:gd name="T20" fmla="*/ 100 w 282"/>
                <a:gd name="T21" fmla="*/ 395 h 791"/>
                <a:gd name="T22" fmla="*/ 106 w 282"/>
                <a:gd name="T23" fmla="*/ 363 h 791"/>
                <a:gd name="T24" fmla="*/ 111 w 282"/>
                <a:gd name="T25" fmla="*/ 331 h 791"/>
                <a:gd name="T26" fmla="*/ 116 w 282"/>
                <a:gd name="T27" fmla="*/ 298 h 791"/>
                <a:gd name="T28" fmla="*/ 122 w 282"/>
                <a:gd name="T29" fmla="*/ 266 h 791"/>
                <a:gd name="T30" fmla="*/ 126 w 282"/>
                <a:gd name="T31" fmla="*/ 233 h 791"/>
                <a:gd name="T32" fmla="*/ 130 w 282"/>
                <a:gd name="T33" fmla="*/ 200 h 791"/>
                <a:gd name="T34" fmla="*/ 133 w 282"/>
                <a:gd name="T35" fmla="*/ 167 h 791"/>
                <a:gd name="T36" fmla="*/ 136 w 282"/>
                <a:gd name="T37" fmla="*/ 133 h 791"/>
                <a:gd name="T38" fmla="*/ 137 w 282"/>
                <a:gd name="T39" fmla="*/ 100 h 791"/>
                <a:gd name="T40" fmla="*/ 138 w 282"/>
                <a:gd name="T41" fmla="*/ 67 h 791"/>
                <a:gd name="T42" fmla="*/ 139 w 282"/>
                <a:gd name="T43" fmla="*/ 61 h 791"/>
                <a:gd name="T44" fmla="*/ 139 w 282"/>
                <a:gd name="T45" fmla="*/ 54 h 791"/>
                <a:gd name="T46" fmla="*/ 139 w 282"/>
                <a:gd name="T47" fmla="*/ 47 h 791"/>
                <a:gd name="T48" fmla="*/ 140 w 282"/>
                <a:gd name="T49" fmla="*/ 41 h 791"/>
                <a:gd name="T50" fmla="*/ 140 w 282"/>
                <a:gd name="T51" fmla="*/ 34 h 791"/>
                <a:gd name="T52" fmla="*/ 141 w 282"/>
                <a:gd name="T53" fmla="*/ 27 h 791"/>
                <a:gd name="T54" fmla="*/ 141 w 282"/>
                <a:gd name="T55" fmla="*/ 20 h 791"/>
                <a:gd name="T56" fmla="*/ 141 w 282"/>
                <a:gd name="T57" fmla="*/ 13 h 791"/>
                <a:gd name="T58" fmla="*/ 141 w 282"/>
                <a:gd name="T59" fmla="*/ 7 h 791"/>
                <a:gd name="T60" fmla="*/ 141 w 282"/>
                <a:gd name="T61" fmla="*/ 0 h 791"/>
                <a:gd name="T62" fmla="*/ 12 w 282"/>
                <a:gd name="T63" fmla="*/ 78 h 791"/>
                <a:gd name="T64" fmla="*/ 12 w 282"/>
                <a:gd name="T65" fmla="*/ 108 h 791"/>
                <a:gd name="T66" fmla="*/ 12 w 282"/>
                <a:gd name="T67" fmla="*/ 137 h 791"/>
                <a:gd name="T68" fmla="*/ 11 w 282"/>
                <a:gd name="T69" fmla="*/ 167 h 791"/>
                <a:gd name="T70" fmla="*/ 10 w 282"/>
                <a:gd name="T71" fmla="*/ 197 h 791"/>
                <a:gd name="T72" fmla="*/ 8 w 282"/>
                <a:gd name="T73" fmla="*/ 226 h 791"/>
                <a:gd name="T74" fmla="*/ 7 w 282"/>
                <a:gd name="T75" fmla="*/ 256 h 791"/>
                <a:gd name="T76" fmla="*/ 5 w 282"/>
                <a:gd name="T77" fmla="*/ 286 h 791"/>
                <a:gd name="T78" fmla="*/ 3 w 282"/>
                <a:gd name="T79" fmla="*/ 316 h 791"/>
                <a:gd name="T80" fmla="*/ 2 w 282"/>
                <a:gd name="T81" fmla="*/ 345 h 791"/>
                <a:gd name="T82" fmla="*/ 0 w 282"/>
                <a:gd name="T83" fmla="*/ 375 h 791"/>
                <a:gd name="T84" fmla="*/ 0 w 282"/>
                <a:gd name="T85" fmla="*/ 375 h 7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2" h="791">
                  <a:moveTo>
                    <a:pt x="0" y="750"/>
                  </a:moveTo>
                  <a:lnTo>
                    <a:pt x="19" y="754"/>
                  </a:lnTo>
                  <a:lnTo>
                    <a:pt x="37" y="757"/>
                  </a:lnTo>
                  <a:lnTo>
                    <a:pt x="57" y="760"/>
                  </a:lnTo>
                  <a:lnTo>
                    <a:pt x="77" y="762"/>
                  </a:lnTo>
                  <a:lnTo>
                    <a:pt x="99" y="765"/>
                  </a:lnTo>
                  <a:lnTo>
                    <a:pt x="120" y="768"/>
                  </a:lnTo>
                  <a:lnTo>
                    <a:pt x="140" y="773"/>
                  </a:lnTo>
                  <a:lnTo>
                    <a:pt x="161" y="777"/>
                  </a:lnTo>
                  <a:lnTo>
                    <a:pt x="181" y="783"/>
                  </a:lnTo>
                  <a:lnTo>
                    <a:pt x="199" y="791"/>
                  </a:lnTo>
                  <a:lnTo>
                    <a:pt x="211" y="727"/>
                  </a:lnTo>
                  <a:lnTo>
                    <a:pt x="222" y="662"/>
                  </a:lnTo>
                  <a:lnTo>
                    <a:pt x="232" y="596"/>
                  </a:lnTo>
                  <a:lnTo>
                    <a:pt x="244" y="532"/>
                  </a:lnTo>
                  <a:lnTo>
                    <a:pt x="252" y="466"/>
                  </a:lnTo>
                  <a:lnTo>
                    <a:pt x="259" y="400"/>
                  </a:lnTo>
                  <a:lnTo>
                    <a:pt x="266" y="334"/>
                  </a:lnTo>
                  <a:lnTo>
                    <a:pt x="271" y="267"/>
                  </a:lnTo>
                  <a:lnTo>
                    <a:pt x="274" y="201"/>
                  </a:lnTo>
                  <a:lnTo>
                    <a:pt x="275" y="135"/>
                  </a:lnTo>
                  <a:lnTo>
                    <a:pt x="277" y="122"/>
                  </a:lnTo>
                  <a:lnTo>
                    <a:pt x="278" y="108"/>
                  </a:lnTo>
                  <a:lnTo>
                    <a:pt x="278" y="95"/>
                  </a:lnTo>
                  <a:lnTo>
                    <a:pt x="279" y="82"/>
                  </a:lnTo>
                  <a:lnTo>
                    <a:pt x="279" y="68"/>
                  </a:lnTo>
                  <a:lnTo>
                    <a:pt x="281" y="55"/>
                  </a:lnTo>
                  <a:lnTo>
                    <a:pt x="281" y="40"/>
                  </a:lnTo>
                  <a:lnTo>
                    <a:pt x="281" y="27"/>
                  </a:lnTo>
                  <a:lnTo>
                    <a:pt x="282" y="15"/>
                  </a:lnTo>
                  <a:lnTo>
                    <a:pt x="282" y="0"/>
                  </a:lnTo>
                  <a:lnTo>
                    <a:pt x="24" y="156"/>
                  </a:lnTo>
                  <a:lnTo>
                    <a:pt x="24" y="217"/>
                  </a:lnTo>
                  <a:lnTo>
                    <a:pt x="23" y="275"/>
                  </a:lnTo>
                  <a:lnTo>
                    <a:pt x="22" y="334"/>
                  </a:lnTo>
                  <a:lnTo>
                    <a:pt x="19" y="394"/>
                  </a:lnTo>
                  <a:lnTo>
                    <a:pt x="16" y="453"/>
                  </a:lnTo>
                  <a:lnTo>
                    <a:pt x="13" y="513"/>
                  </a:lnTo>
                  <a:lnTo>
                    <a:pt x="9" y="572"/>
                  </a:lnTo>
                  <a:lnTo>
                    <a:pt x="6" y="632"/>
                  </a:lnTo>
                  <a:lnTo>
                    <a:pt x="3" y="691"/>
                  </a:lnTo>
                  <a:lnTo>
                    <a:pt x="0" y="75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6" name="Freeform 52"/>
            <p:cNvSpPr>
              <a:spLocks/>
            </p:cNvSpPr>
            <p:nvPr/>
          </p:nvSpPr>
          <p:spPr bwMode="auto">
            <a:xfrm>
              <a:off x="2150" y="1403"/>
              <a:ext cx="3" cy="8"/>
            </a:xfrm>
            <a:custGeom>
              <a:avLst/>
              <a:gdLst>
                <a:gd name="T0" fmla="*/ 3 w 7"/>
                <a:gd name="T1" fmla="*/ 8 h 18"/>
                <a:gd name="T2" fmla="*/ 3 w 7"/>
                <a:gd name="T3" fmla="*/ 5 h 18"/>
                <a:gd name="T4" fmla="*/ 0 w 7"/>
                <a:gd name="T5" fmla="*/ 0 h 18"/>
                <a:gd name="T6" fmla="*/ 3 w 7"/>
                <a:gd name="T7" fmla="*/ 8 h 18"/>
                <a:gd name="T8" fmla="*/ 3 w 7"/>
                <a:gd name="T9" fmla="*/ 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8">
                  <a:moveTo>
                    <a:pt x="7" y="18"/>
                  </a:moveTo>
                  <a:lnTo>
                    <a:pt x="7" y="11"/>
                  </a:lnTo>
                  <a:lnTo>
                    <a:pt x="0" y="0"/>
                  </a:lnTo>
                  <a:lnTo>
                    <a:pt x="7"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7" name="Freeform 53"/>
            <p:cNvSpPr>
              <a:spLocks/>
            </p:cNvSpPr>
            <p:nvPr/>
          </p:nvSpPr>
          <p:spPr bwMode="auto">
            <a:xfrm>
              <a:off x="2162" y="1411"/>
              <a:ext cx="10" cy="124"/>
            </a:xfrm>
            <a:custGeom>
              <a:avLst/>
              <a:gdLst>
                <a:gd name="T0" fmla="*/ 10 w 20"/>
                <a:gd name="T1" fmla="*/ 0 h 248"/>
                <a:gd name="T2" fmla="*/ 10 w 20"/>
                <a:gd name="T3" fmla="*/ 13 h 248"/>
                <a:gd name="T4" fmla="*/ 9 w 20"/>
                <a:gd name="T5" fmla="*/ 26 h 248"/>
                <a:gd name="T6" fmla="*/ 7 w 20"/>
                <a:gd name="T7" fmla="*/ 39 h 248"/>
                <a:gd name="T8" fmla="*/ 6 w 20"/>
                <a:gd name="T9" fmla="*/ 52 h 248"/>
                <a:gd name="T10" fmla="*/ 5 w 20"/>
                <a:gd name="T11" fmla="*/ 65 h 248"/>
                <a:gd name="T12" fmla="*/ 3 w 20"/>
                <a:gd name="T13" fmla="*/ 78 h 248"/>
                <a:gd name="T14" fmla="*/ 2 w 20"/>
                <a:gd name="T15" fmla="*/ 90 h 248"/>
                <a:gd name="T16" fmla="*/ 0 w 20"/>
                <a:gd name="T17" fmla="*/ 103 h 248"/>
                <a:gd name="T18" fmla="*/ 0 w 20"/>
                <a:gd name="T19" fmla="*/ 113 h 248"/>
                <a:gd name="T20" fmla="*/ 0 w 20"/>
                <a:gd name="T21" fmla="*/ 124 h 248"/>
                <a:gd name="T22" fmla="*/ 1 w 20"/>
                <a:gd name="T23" fmla="*/ 112 h 248"/>
                <a:gd name="T24" fmla="*/ 2 w 20"/>
                <a:gd name="T25" fmla="*/ 99 h 248"/>
                <a:gd name="T26" fmla="*/ 3 w 20"/>
                <a:gd name="T27" fmla="*/ 87 h 248"/>
                <a:gd name="T28" fmla="*/ 5 w 20"/>
                <a:gd name="T29" fmla="*/ 74 h 248"/>
                <a:gd name="T30" fmla="*/ 6 w 20"/>
                <a:gd name="T31" fmla="*/ 61 h 248"/>
                <a:gd name="T32" fmla="*/ 8 w 20"/>
                <a:gd name="T33" fmla="*/ 48 h 248"/>
                <a:gd name="T34" fmla="*/ 9 w 20"/>
                <a:gd name="T35" fmla="*/ 36 h 248"/>
                <a:gd name="T36" fmla="*/ 10 w 20"/>
                <a:gd name="T37" fmla="*/ 23 h 248"/>
                <a:gd name="T38" fmla="*/ 10 w 20"/>
                <a:gd name="T39" fmla="*/ 12 h 248"/>
                <a:gd name="T40" fmla="*/ 10 w 20"/>
                <a:gd name="T41" fmla="*/ 0 h 248"/>
                <a:gd name="T42" fmla="*/ 10 w 20"/>
                <a:gd name="T43" fmla="*/ 0 h 248"/>
                <a:gd name="T44" fmla="*/ 10 w 20"/>
                <a:gd name="T45" fmla="*/ 0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248">
                  <a:moveTo>
                    <a:pt x="19" y="0"/>
                  </a:moveTo>
                  <a:lnTo>
                    <a:pt x="19" y="25"/>
                  </a:lnTo>
                  <a:lnTo>
                    <a:pt x="17" y="51"/>
                  </a:lnTo>
                  <a:lnTo>
                    <a:pt x="14" y="78"/>
                  </a:lnTo>
                  <a:lnTo>
                    <a:pt x="11" y="104"/>
                  </a:lnTo>
                  <a:lnTo>
                    <a:pt x="9" y="130"/>
                  </a:lnTo>
                  <a:lnTo>
                    <a:pt x="6" y="156"/>
                  </a:lnTo>
                  <a:lnTo>
                    <a:pt x="3" y="180"/>
                  </a:lnTo>
                  <a:lnTo>
                    <a:pt x="0" y="205"/>
                  </a:lnTo>
                  <a:lnTo>
                    <a:pt x="0" y="226"/>
                  </a:lnTo>
                  <a:lnTo>
                    <a:pt x="0" y="248"/>
                  </a:lnTo>
                  <a:lnTo>
                    <a:pt x="1" y="223"/>
                  </a:lnTo>
                  <a:lnTo>
                    <a:pt x="3" y="197"/>
                  </a:lnTo>
                  <a:lnTo>
                    <a:pt x="6" y="173"/>
                  </a:lnTo>
                  <a:lnTo>
                    <a:pt x="9" y="147"/>
                  </a:lnTo>
                  <a:lnTo>
                    <a:pt x="11" y="121"/>
                  </a:lnTo>
                  <a:lnTo>
                    <a:pt x="16" y="96"/>
                  </a:lnTo>
                  <a:lnTo>
                    <a:pt x="17" y="71"/>
                  </a:lnTo>
                  <a:lnTo>
                    <a:pt x="20" y="46"/>
                  </a:lnTo>
                  <a:lnTo>
                    <a:pt x="20" y="23"/>
                  </a:lnTo>
                  <a:lnTo>
                    <a:pt x="20" y="0"/>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8" name="Freeform 54"/>
            <p:cNvSpPr>
              <a:spLocks/>
            </p:cNvSpPr>
            <p:nvPr/>
          </p:nvSpPr>
          <p:spPr bwMode="auto">
            <a:xfrm>
              <a:off x="2217" y="1424"/>
              <a:ext cx="2" cy="17"/>
            </a:xfrm>
            <a:custGeom>
              <a:avLst/>
              <a:gdLst>
                <a:gd name="T0" fmla="*/ 0 w 3"/>
                <a:gd name="T1" fmla="*/ 12 h 34"/>
                <a:gd name="T2" fmla="*/ 0 w 3"/>
                <a:gd name="T3" fmla="*/ 17 h 34"/>
                <a:gd name="T4" fmla="*/ 2 w 3"/>
                <a:gd name="T5" fmla="*/ 0 h 34"/>
                <a:gd name="T6" fmla="*/ 0 w 3"/>
                <a:gd name="T7" fmla="*/ 12 h 34"/>
                <a:gd name="T8" fmla="*/ 0 w 3"/>
                <a:gd name="T9" fmla="*/ 1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4">
                  <a:moveTo>
                    <a:pt x="0" y="24"/>
                  </a:moveTo>
                  <a:lnTo>
                    <a:pt x="0" y="34"/>
                  </a:lnTo>
                  <a:lnTo>
                    <a:pt x="3" y="0"/>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69" name="Freeform 55"/>
            <p:cNvSpPr>
              <a:spLocks/>
            </p:cNvSpPr>
            <p:nvPr/>
          </p:nvSpPr>
          <p:spPr bwMode="auto">
            <a:xfrm>
              <a:off x="2212" y="1444"/>
              <a:ext cx="5" cy="30"/>
            </a:xfrm>
            <a:custGeom>
              <a:avLst/>
              <a:gdLst>
                <a:gd name="T0" fmla="*/ 5 w 10"/>
                <a:gd name="T1" fmla="*/ 0 h 60"/>
                <a:gd name="T2" fmla="*/ 3 w 10"/>
                <a:gd name="T3" fmla="*/ 1 h 60"/>
                <a:gd name="T4" fmla="*/ 0 w 10"/>
                <a:gd name="T5" fmla="*/ 30 h 60"/>
                <a:gd name="T6" fmla="*/ 2 w 10"/>
                <a:gd name="T7" fmla="*/ 30 h 60"/>
                <a:gd name="T8" fmla="*/ 5 w 10"/>
                <a:gd name="T9" fmla="*/ 1 h 60"/>
                <a:gd name="T10" fmla="*/ 5 w 10"/>
                <a:gd name="T11" fmla="*/ 1 h 60"/>
                <a:gd name="T12" fmla="*/ 5 w 1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60">
                  <a:moveTo>
                    <a:pt x="10" y="0"/>
                  </a:moveTo>
                  <a:lnTo>
                    <a:pt x="6" y="2"/>
                  </a:lnTo>
                  <a:lnTo>
                    <a:pt x="0" y="60"/>
                  </a:lnTo>
                  <a:lnTo>
                    <a:pt x="3" y="60"/>
                  </a:lnTo>
                  <a:lnTo>
                    <a:pt x="10" y="2"/>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0" name="Freeform 56"/>
            <p:cNvSpPr>
              <a:spLocks/>
            </p:cNvSpPr>
            <p:nvPr/>
          </p:nvSpPr>
          <p:spPr bwMode="auto">
            <a:xfrm>
              <a:off x="2282" y="1501"/>
              <a:ext cx="4" cy="14"/>
            </a:xfrm>
            <a:custGeom>
              <a:avLst/>
              <a:gdLst>
                <a:gd name="T0" fmla="*/ 1 w 9"/>
                <a:gd name="T1" fmla="*/ 14 h 27"/>
                <a:gd name="T2" fmla="*/ 1 w 9"/>
                <a:gd name="T3" fmla="*/ 12 h 27"/>
                <a:gd name="T4" fmla="*/ 1 w 9"/>
                <a:gd name="T5" fmla="*/ 11 h 27"/>
                <a:gd name="T6" fmla="*/ 1 w 9"/>
                <a:gd name="T7" fmla="*/ 9 h 27"/>
                <a:gd name="T8" fmla="*/ 1 w 9"/>
                <a:gd name="T9" fmla="*/ 8 h 27"/>
                <a:gd name="T10" fmla="*/ 2 w 9"/>
                <a:gd name="T11" fmla="*/ 7 h 27"/>
                <a:gd name="T12" fmla="*/ 2 w 9"/>
                <a:gd name="T13" fmla="*/ 5 h 27"/>
                <a:gd name="T14" fmla="*/ 3 w 9"/>
                <a:gd name="T15" fmla="*/ 4 h 27"/>
                <a:gd name="T16" fmla="*/ 3 w 9"/>
                <a:gd name="T17" fmla="*/ 2 h 27"/>
                <a:gd name="T18" fmla="*/ 3 w 9"/>
                <a:gd name="T19" fmla="*/ 2 h 27"/>
                <a:gd name="T20" fmla="*/ 4 w 9"/>
                <a:gd name="T21" fmla="*/ 0 h 27"/>
                <a:gd name="T22" fmla="*/ 3 w 9"/>
                <a:gd name="T23" fmla="*/ 1 h 27"/>
                <a:gd name="T24" fmla="*/ 3 w 9"/>
                <a:gd name="T25" fmla="*/ 2 h 27"/>
                <a:gd name="T26" fmla="*/ 2 w 9"/>
                <a:gd name="T27" fmla="*/ 4 h 27"/>
                <a:gd name="T28" fmla="*/ 1 w 9"/>
                <a:gd name="T29" fmla="*/ 4 h 27"/>
                <a:gd name="T30" fmla="*/ 1 w 9"/>
                <a:gd name="T31" fmla="*/ 6 h 27"/>
                <a:gd name="T32" fmla="*/ 1 w 9"/>
                <a:gd name="T33" fmla="*/ 7 h 27"/>
                <a:gd name="T34" fmla="*/ 0 w 9"/>
                <a:gd name="T35" fmla="*/ 9 h 27"/>
                <a:gd name="T36" fmla="*/ 0 w 9"/>
                <a:gd name="T37" fmla="*/ 10 h 27"/>
                <a:gd name="T38" fmla="*/ 0 w 9"/>
                <a:gd name="T39" fmla="*/ 12 h 27"/>
                <a:gd name="T40" fmla="*/ 1 w 9"/>
                <a:gd name="T41" fmla="*/ 14 h 27"/>
                <a:gd name="T42" fmla="*/ 1 w 9"/>
                <a:gd name="T43" fmla="*/ 14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7">
                  <a:moveTo>
                    <a:pt x="2" y="27"/>
                  </a:moveTo>
                  <a:lnTo>
                    <a:pt x="2" y="24"/>
                  </a:lnTo>
                  <a:lnTo>
                    <a:pt x="2" y="21"/>
                  </a:lnTo>
                  <a:lnTo>
                    <a:pt x="3" y="18"/>
                  </a:lnTo>
                  <a:lnTo>
                    <a:pt x="3" y="16"/>
                  </a:lnTo>
                  <a:lnTo>
                    <a:pt x="4" y="13"/>
                  </a:lnTo>
                  <a:lnTo>
                    <a:pt x="4" y="10"/>
                  </a:lnTo>
                  <a:lnTo>
                    <a:pt x="6" y="7"/>
                  </a:lnTo>
                  <a:lnTo>
                    <a:pt x="7" y="4"/>
                  </a:lnTo>
                  <a:lnTo>
                    <a:pt x="7" y="3"/>
                  </a:lnTo>
                  <a:lnTo>
                    <a:pt x="9" y="0"/>
                  </a:lnTo>
                  <a:lnTo>
                    <a:pt x="7" y="1"/>
                  </a:lnTo>
                  <a:lnTo>
                    <a:pt x="6" y="4"/>
                  </a:lnTo>
                  <a:lnTo>
                    <a:pt x="4" y="7"/>
                  </a:lnTo>
                  <a:lnTo>
                    <a:pt x="3" y="8"/>
                  </a:lnTo>
                  <a:lnTo>
                    <a:pt x="2" y="11"/>
                  </a:lnTo>
                  <a:lnTo>
                    <a:pt x="2" y="14"/>
                  </a:lnTo>
                  <a:lnTo>
                    <a:pt x="0" y="17"/>
                  </a:lnTo>
                  <a:lnTo>
                    <a:pt x="0" y="20"/>
                  </a:lnTo>
                  <a:lnTo>
                    <a:pt x="0" y="24"/>
                  </a:lnTo>
                  <a:lnTo>
                    <a:pt x="2"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1" name="Freeform 57"/>
            <p:cNvSpPr>
              <a:spLocks/>
            </p:cNvSpPr>
            <p:nvPr/>
          </p:nvSpPr>
          <p:spPr bwMode="auto">
            <a:xfrm>
              <a:off x="2286" y="1477"/>
              <a:ext cx="13" cy="24"/>
            </a:xfrm>
            <a:custGeom>
              <a:avLst/>
              <a:gdLst>
                <a:gd name="T0" fmla="*/ 12 w 27"/>
                <a:gd name="T1" fmla="*/ 2 h 49"/>
                <a:gd name="T2" fmla="*/ 10 w 27"/>
                <a:gd name="T3" fmla="*/ 2 h 49"/>
                <a:gd name="T4" fmla="*/ 9 w 27"/>
                <a:gd name="T5" fmla="*/ 2 h 49"/>
                <a:gd name="T6" fmla="*/ 7 w 27"/>
                <a:gd name="T7" fmla="*/ 2 h 49"/>
                <a:gd name="T8" fmla="*/ 7 w 27"/>
                <a:gd name="T9" fmla="*/ 1 h 49"/>
                <a:gd name="T10" fmla="*/ 5 w 27"/>
                <a:gd name="T11" fmla="*/ 1 h 49"/>
                <a:gd name="T12" fmla="*/ 4 w 27"/>
                <a:gd name="T13" fmla="*/ 1 h 49"/>
                <a:gd name="T14" fmla="*/ 3 w 27"/>
                <a:gd name="T15" fmla="*/ 1 h 49"/>
                <a:gd name="T16" fmla="*/ 2 w 27"/>
                <a:gd name="T17" fmla="*/ 0 h 49"/>
                <a:gd name="T18" fmla="*/ 1 w 27"/>
                <a:gd name="T19" fmla="*/ 0 h 49"/>
                <a:gd name="T20" fmla="*/ 0 w 27"/>
                <a:gd name="T21" fmla="*/ 0 h 49"/>
                <a:gd name="T22" fmla="*/ 2 w 27"/>
                <a:gd name="T23" fmla="*/ 3 h 49"/>
                <a:gd name="T24" fmla="*/ 2 w 27"/>
                <a:gd name="T25" fmla="*/ 5 h 49"/>
                <a:gd name="T26" fmla="*/ 3 w 27"/>
                <a:gd name="T27" fmla="*/ 8 h 49"/>
                <a:gd name="T28" fmla="*/ 4 w 27"/>
                <a:gd name="T29" fmla="*/ 10 h 49"/>
                <a:gd name="T30" fmla="*/ 4 w 27"/>
                <a:gd name="T31" fmla="*/ 13 h 49"/>
                <a:gd name="T32" fmla="*/ 3 w 27"/>
                <a:gd name="T33" fmla="*/ 15 h 49"/>
                <a:gd name="T34" fmla="*/ 2 w 27"/>
                <a:gd name="T35" fmla="*/ 17 h 49"/>
                <a:gd name="T36" fmla="*/ 2 w 27"/>
                <a:gd name="T37" fmla="*/ 19 h 49"/>
                <a:gd name="T38" fmla="*/ 1 w 27"/>
                <a:gd name="T39" fmla="*/ 21 h 49"/>
                <a:gd name="T40" fmla="*/ 0 w 27"/>
                <a:gd name="T41" fmla="*/ 24 h 49"/>
                <a:gd name="T42" fmla="*/ 2 w 27"/>
                <a:gd name="T43" fmla="*/ 22 h 49"/>
                <a:gd name="T44" fmla="*/ 4 w 27"/>
                <a:gd name="T45" fmla="*/ 20 h 49"/>
                <a:gd name="T46" fmla="*/ 6 w 27"/>
                <a:gd name="T47" fmla="*/ 18 h 49"/>
                <a:gd name="T48" fmla="*/ 8 w 27"/>
                <a:gd name="T49" fmla="*/ 16 h 49"/>
                <a:gd name="T50" fmla="*/ 10 w 27"/>
                <a:gd name="T51" fmla="*/ 13 h 49"/>
                <a:gd name="T52" fmla="*/ 11 w 27"/>
                <a:gd name="T53" fmla="*/ 12 h 49"/>
                <a:gd name="T54" fmla="*/ 13 w 27"/>
                <a:gd name="T55" fmla="*/ 9 h 49"/>
                <a:gd name="T56" fmla="*/ 13 w 27"/>
                <a:gd name="T57" fmla="*/ 7 h 49"/>
                <a:gd name="T58" fmla="*/ 13 w 27"/>
                <a:gd name="T59" fmla="*/ 5 h 49"/>
                <a:gd name="T60" fmla="*/ 12 w 27"/>
                <a:gd name="T61" fmla="*/ 2 h 49"/>
                <a:gd name="T62" fmla="*/ 12 w 27"/>
                <a:gd name="T63" fmla="*/ 2 h 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7" h="49">
                  <a:moveTo>
                    <a:pt x="24" y="4"/>
                  </a:moveTo>
                  <a:lnTo>
                    <a:pt x="21" y="4"/>
                  </a:lnTo>
                  <a:lnTo>
                    <a:pt x="18" y="4"/>
                  </a:lnTo>
                  <a:lnTo>
                    <a:pt x="15" y="4"/>
                  </a:lnTo>
                  <a:lnTo>
                    <a:pt x="14" y="3"/>
                  </a:lnTo>
                  <a:lnTo>
                    <a:pt x="11" y="3"/>
                  </a:lnTo>
                  <a:lnTo>
                    <a:pt x="8" y="2"/>
                  </a:lnTo>
                  <a:lnTo>
                    <a:pt x="7" y="2"/>
                  </a:lnTo>
                  <a:lnTo>
                    <a:pt x="4" y="0"/>
                  </a:lnTo>
                  <a:lnTo>
                    <a:pt x="3" y="0"/>
                  </a:lnTo>
                  <a:lnTo>
                    <a:pt x="0" y="0"/>
                  </a:lnTo>
                  <a:lnTo>
                    <a:pt x="4" y="6"/>
                  </a:lnTo>
                  <a:lnTo>
                    <a:pt x="5" y="10"/>
                  </a:lnTo>
                  <a:lnTo>
                    <a:pt x="7" y="16"/>
                  </a:lnTo>
                  <a:lnTo>
                    <a:pt x="8" y="20"/>
                  </a:lnTo>
                  <a:lnTo>
                    <a:pt x="8" y="26"/>
                  </a:lnTo>
                  <a:lnTo>
                    <a:pt x="7" y="30"/>
                  </a:lnTo>
                  <a:lnTo>
                    <a:pt x="5" y="34"/>
                  </a:lnTo>
                  <a:lnTo>
                    <a:pt x="4" y="39"/>
                  </a:lnTo>
                  <a:lnTo>
                    <a:pt x="3" y="43"/>
                  </a:lnTo>
                  <a:lnTo>
                    <a:pt x="0" y="49"/>
                  </a:lnTo>
                  <a:lnTo>
                    <a:pt x="4" y="44"/>
                  </a:lnTo>
                  <a:lnTo>
                    <a:pt x="8" y="40"/>
                  </a:lnTo>
                  <a:lnTo>
                    <a:pt x="13" y="36"/>
                  </a:lnTo>
                  <a:lnTo>
                    <a:pt x="17" y="32"/>
                  </a:lnTo>
                  <a:lnTo>
                    <a:pt x="20" y="27"/>
                  </a:lnTo>
                  <a:lnTo>
                    <a:pt x="23" y="24"/>
                  </a:lnTo>
                  <a:lnTo>
                    <a:pt x="26" y="19"/>
                  </a:lnTo>
                  <a:lnTo>
                    <a:pt x="27" y="14"/>
                  </a:lnTo>
                  <a:lnTo>
                    <a:pt x="26" y="10"/>
                  </a:lnTo>
                  <a:lnTo>
                    <a:pt x="24"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2" name="Freeform 58"/>
            <p:cNvSpPr>
              <a:spLocks/>
            </p:cNvSpPr>
            <p:nvPr/>
          </p:nvSpPr>
          <p:spPr bwMode="auto">
            <a:xfrm>
              <a:off x="2177" y="1480"/>
              <a:ext cx="15" cy="11"/>
            </a:xfrm>
            <a:custGeom>
              <a:avLst/>
              <a:gdLst>
                <a:gd name="T0" fmla="*/ 7 w 30"/>
                <a:gd name="T1" fmla="*/ 11 h 22"/>
                <a:gd name="T2" fmla="*/ 9 w 30"/>
                <a:gd name="T3" fmla="*/ 11 h 22"/>
                <a:gd name="T4" fmla="*/ 10 w 30"/>
                <a:gd name="T5" fmla="*/ 10 h 22"/>
                <a:gd name="T6" fmla="*/ 12 w 30"/>
                <a:gd name="T7" fmla="*/ 10 h 22"/>
                <a:gd name="T8" fmla="*/ 13 w 30"/>
                <a:gd name="T9" fmla="*/ 8 h 22"/>
                <a:gd name="T10" fmla="*/ 14 w 30"/>
                <a:gd name="T11" fmla="*/ 7 h 22"/>
                <a:gd name="T12" fmla="*/ 15 w 30"/>
                <a:gd name="T13" fmla="*/ 5 h 22"/>
                <a:gd name="T14" fmla="*/ 15 w 30"/>
                <a:gd name="T15" fmla="*/ 4 h 22"/>
                <a:gd name="T16" fmla="*/ 15 w 30"/>
                <a:gd name="T17" fmla="*/ 3 h 22"/>
                <a:gd name="T18" fmla="*/ 15 w 30"/>
                <a:gd name="T19" fmla="*/ 2 h 22"/>
                <a:gd name="T20" fmla="*/ 15 w 30"/>
                <a:gd name="T21" fmla="*/ 0 h 22"/>
                <a:gd name="T22" fmla="*/ 13 w 30"/>
                <a:gd name="T23" fmla="*/ 0 h 22"/>
                <a:gd name="T24" fmla="*/ 11 w 30"/>
                <a:gd name="T25" fmla="*/ 0 h 22"/>
                <a:gd name="T26" fmla="*/ 9 w 30"/>
                <a:gd name="T27" fmla="*/ 0 h 22"/>
                <a:gd name="T28" fmla="*/ 7 w 30"/>
                <a:gd name="T29" fmla="*/ 0 h 22"/>
                <a:gd name="T30" fmla="*/ 5 w 30"/>
                <a:gd name="T31" fmla="*/ 0 h 22"/>
                <a:gd name="T32" fmla="*/ 2 w 30"/>
                <a:gd name="T33" fmla="*/ 0 h 22"/>
                <a:gd name="T34" fmla="*/ 1 w 30"/>
                <a:gd name="T35" fmla="*/ 2 h 22"/>
                <a:gd name="T36" fmla="*/ 0 w 30"/>
                <a:gd name="T37" fmla="*/ 3 h 22"/>
                <a:gd name="T38" fmla="*/ 0 w 30"/>
                <a:gd name="T39" fmla="*/ 5 h 22"/>
                <a:gd name="T40" fmla="*/ 1 w 30"/>
                <a:gd name="T41" fmla="*/ 8 h 22"/>
                <a:gd name="T42" fmla="*/ 2 w 30"/>
                <a:gd name="T43" fmla="*/ 8 h 22"/>
                <a:gd name="T44" fmla="*/ 2 w 30"/>
                <a:gd name="T45" fmla="*/ 8 h 22"/>
                <a:gd name="T46" fmla="*/ 2 w 30"/>
                <a:gd name="T47" fmla="*/ 9 h 22"/>
                <a:gd name="T48" fmla="*/ 3 w 30"/>
                <a:gd name="T49" fmla="*/ 10 h 22"/>
                <a:gd name="T50" fmla="*/ 4 w 30"/>
                <a:gd name="T51" fmla="*/ 10 h 22"/>
                <a:gd name="T52" fmla="*/ 5 w 30"/>
                <a:gd name="T53" fmla="*/ 10 h 22"/>
                <a:gd name="T54" fmla="*/ 5 w 30"/>
                <a:gd name="T55" fmla="*/ 11 h 22"/>
                <a:gd name="T56" fmla="*/ 6 w 30"/>
                <a:gd name="T57" fmla="*/ 11 h 22"/>
                <a:gd name="T58" fmla="*/ 7 w 30"/>
                <a:gd name="T59" fmla="*/ 11 h 22"/>
                <a:gd name="T60" fmla="*/ 7 w 30"/>
                <a:gd name="T61" fmla="*/ 11 h 22"/>
                <a:gd name="T62" fmla="*/ 7 w 30"/>
                <a:gd name="T63" fmla="*/ 11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0" h="22">
                  <a:moveTo>
                    <a:pt x="14" y="22"/>
                  </a:moveTo>
                  <a:lnTo>
                    <a:pt x="17" y="22"/>
                  </a:lnTo>
                  <a:lnTo>
                    <a:pt x="20" y="20"/>
                  </a:lnTo>
                  <a:lnTo>
                    <a:pt x="23" y="19"/>
                  </a:lnTo>
                  <a:lnTo>
                    <a:pt x="26" y="16"/>
                  </a:lnTo>
                  <a:lnTo>
                    <a:pt x="27" y="13"/>
                  </a:lnTo>
                  <a:lnTo>
                    <a:pt x="29" y="10"/>
                  </a:lnTo>
                  <a:lnTo>
                    <a:pt x="30" y="7"/>
                  </a:lnTo>
                  <a:lnTo>
                    <a:pt x="30" y="5"/>
                  </a:lnTo>
                  <a:lnTo>
                    <a:pt x="30" y="3"/>
                  </a:lnTo>
                  <a:lnTo>
                    <a:pt x="29" y="0"/>
                  </a:lnTo>
                  <a:lnTo>
                    <a:pt x="26" y="0"/>
                  </a:lnTo>
                  <a:lnTo>
                    <a:pt x="22" y="0"/>
                  </a:lnTo>
                  <a:lnTo>
                    <a:pt x="17" y="0"/>
                  </a:lnTo>
                  <a:lnTo>
                    <a:pt x="13" y="0"/>
                  </a:lnTo>
                  <a:lnTo>
                    <a:pt x="9" y="0"/>
                  </a:lnTo>
                  <a:lnTo>
                    <a:pt x="4" y="0"/>
                  </a:lnTo>
                  <a:lnTo>
                    <a:pt x="1" y="3"/>
                  </a:lnTo>
                  <a:lnTo>
                    <a:pt x="0" y="5"/>
                  </a:lnTo>
                  <a:lnTo>
                    <a:pt x="0" y="9"/>
                  </a:lnTo>
                  <a:lnTo>
                    <a:pt x="1" y="15"/>
                  </a:lnTo>
                  <a:lnTo>
                    <a:pt x="3" y="16"/>
                  </a:lnTo>
                  <a:lnTo>
                    <a:pt x="4" y="17"/>
                  </a:lnTo>
                  <a:lnTo>
                    <a:pt x="6" y="19"/>
                  </a:lnTo>
                  <a:lnTo>
                    <a:pt x="7" y="20"/>
                  </a:lnTo>
                  <a:lnTo>
                    <a:pt x="9" y="20"/>
                  </a:lnTo>
                  <a:lnTo>
                    <a:pt x="10" y="22"/>
                  </a:lnTo>
                  <a:lnTo>
                    <a:pt x="12" y="22"/>
                  </a:lnTo>
                  <a:lnTo>
                    <a:pt x="13" y="22"/>
                  </a:lnTo>
                  <a:lnTo>
                    <a:pt x="1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3" name="Freeform 59"/>
            <p:cNvSpPr>
              <a:spLocks/>
            </p:cNvSpPr>
            <p:nvPr/>
          </p:nvSpPr>
          <p:spPr bwMode="auto">
            <a:xfrm>
              <a:off x="2209" y="1480"/>
              <a:ext cx="3" cy="24"/>
            </a:xfrm>
            <a:custGeom>
              <a:avLst/>
              <a:gdLst>
                <a:gd name="T0" fmla="*/ 3 w 7"/>
                <a:gd name="T1" fmla="*/ 0 h 49"/>
                <a:gd name="T2" fmla="*/ 1 w 7"/>
                <a:gd name="T3" fmla="*/ 0 h 49"/>
                <a:gd name="T4" fmla="*/ 0 w 7"/>
                <a:gd name="T5" fmla="*/ 24 h 49"/>
                <a:gd name="T6" fmla="*/ 1 w 7"/>
                <a:gd name="T7" fmla="*/ 24 h 49"/>
                <a:gd name="T8" fmla="*/ 3 w 7"/>
                <a:gd name="T9" fmla="*/ 0 h 49"/>
                <a:gd name="T10" fmla="*/ 3 w 7"/>
                <a:gd name="T11" fmla="*/ 0 h 4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9">
                  <a:moveTo>
                    <a:pt x="7" y="0"/>
                  </a:moveTo>
                  <a:lnTo>
                    <a:pt x="3" y="0"/>
                  </a:lnTo>
                  <a:lnTo>
                    <a:pt x="0" y="49"/>
                  </a:lnTo>
                  <a:lnTo>
                    <a:pt x="3" y="4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4" name="Freeform 60"/>
            <p:cNvSpPr>
              <a:spLocks/>
            </p:cNvSpPr>
            <p:nvPr/>
          </p:nvSpPr>
          <p:spPr bwMode="auto">
            <a:xfrm>
              <a:off x="1954" y="2091"/>
              <a:ext cx="2" cy="2"/>
            </a:xfrm>
            <a:custGeom>
              <a:avLst/>
              <a:gdLst>
                <a:gd name="T0" fmla="*/ 0 w 3"/>
                <a:gd name="T1" fmla="*/ 0 h 5"/>
                <a:gd name="T2" fmla="*/ 1 w 3"/>
                <a:gd name="T3" fmla="*/ 0 h 5"/>
                <a:gd name="T4" fmla="*/ 1 w 3"/>
                <a:gd name="T5" fmla="*/ 1 h 5"/>
                <a:gd name="T6" fmla="*/ 1 w 3"/>
                <a:gd name="T7" fmla="*/ 1 h 5"/>
                <a:gd name="T8" fmla="*/ 1 w 3"/>
                <a:gd name="T9" fmla="*/ 1 h 5"/>
                <a:gd name="T10" fmla="*/ 1 w 3"/>
                <a:gd name="T11" fmla="*/ 1 h 5"/>
                <a:gd name="T12" fmla="*/ 1 w 3"/>
                <a:gd name="T13" fmla="*/ 1 h 5"/>
                <a:gd name="T14" fmla="*/ 1 w 3"/>
                <a:gd name="T15" fmla="*/ 1 h 5"/>
                <a:gd name="T16" fmla="*/ 1 w 3"/>
                <a:gd name="T17" fmla="*/ 1 h 5"/>
                <a:gd name="T18" fmla="*/ 1 w 3"/>
                <a:gd name="T19" fmla="*/ 1 h 5"/>
                <a:gd name="T20" fmla="*/ 1 w 3"/>
                <a:gd name="T21" fmla="*/ 2 h 5"/>
                <a:gd name="T22" fmla="*/ 2 w 3"/>
                <a:gd name="T23" fmla="*/ 1 h 5"/>
                <a:gd name="T24" fmla="*/ 2 w 3"/>
                <a:gd name="T25" fmla="*/ 1 h 5"/>
                <a:gd name="T26" fmla="*/ 2 w 3"/>
                <a:gd name="T27" fmla="*/ 1 h 5"/>
                <a:gd name="T28" fmla="*/ 2 w 3"/>
                <a:gd name="T29" fmla="*/ 1 h 5"/>
                <a:gd name="T30" fmla="*/ 1 w 3"/>
                <a:gd name="T31" fmla="*/ 1 h 5"/>
                <a:gd name="T32" fmla="*/ 1 w 3"/>
                <a:gd name="T33" fmla="*/ 1 h 5"/>
                <a:gd name="T34" fmla="*/ 1 w 3"/>
                <a:gd name="T35" fmla="*/ 1 h 5"/>
                <a:gd name="T36" fmla="*/ 1 w 3"/>
                <a:gd name="T37" fmla="*/ 0 h 5"/>
                <a:gd name="T38" fmla="*/ 1 w 3"/>
                <a:gd name="T39" fmla="*/ 0 h 5"/>
                <a:gd name="T40" fmla="*/ 1 w 3"/>
                <a:gd name="T41" fmla="*/ 0 h 5"/>
                <a:gd name="T42" fmla="*/ 1 w 3"/>
                <a:gd name="T43" fmla="*/ 0 h 5"/>
                <a:gd name="T44" fmla="*/ 1 w 3"/>
                <a:gd name="T45" fmla="*/ 0 h 5"/>
                <a:gd name="T46" fmla="*/ 0 w 3"/>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5">
                  <a:moveTo>
                    <a:pt x="0" y="0"/>
                  </a:moveTo>
                  <a:lnTo>
                    <a:pt x="1" y="0"/>
                  </a:lnTo>
                  <a:lnTo>
                    <a:pt x="1" y="2"/>
                  </a:lnTo>
                  <a:lnTo>
                    <a:pt x="1" y="3"/>
                  </a:lnTo>
                  <a:lnTo>
                    <a:pt x="1" y="5"/>
                  </a:lnTo>
                  <a:lnTo>
                    <a:pt x="3" y="3"/>
                  </a:lnTo>
                  <a:lnTo>
                    <a:pt x="3" y="2"/>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5" name="Freeform 61"/>
            <p:cNvSpPr>
              <a:spLocks noEditPoints="1"/>
            </p:cNvSpPr>
            <p:nvPr/>
          </p:nvSpPr>
          <p:spPr bwMode="auto">
            <a:xfrm>
              <a:off x="1872" y="1616"/>
              <a:ext cx="145" cy="592"/>
            </a:xfrm>
            <a:custGeom>
              <a:avLst/>
              <a:gdLst>
                <a:gd name="T0" fmla="*/ 88 w 290"/>
                <a:gd name="T1" fmla="*/ 477 h 1183"/>
                <a:gd name="T2" fmla="*/ 91 w 290"/>
                <a:gd name="T3" fmla="*/ 421 h 1183"/>
                <a:gd name="T4" fmla="*/ 92 w 290"/>
                <a:gd name="T5" fmla="*/ 419 h 1183"/>
                <a:gd name="T6" fmla="*/ 97 w 290"/>
                <a:gd name="T7" fmla="*/ 414 h 1183"/>
                <a:gd name="T8" fmla="*/ 110 w 290"/>
                <a:gd name="T9" fmla="*/ 403 h 1183"/>
                <a:gd name="T10" fmla="*/ 117 w 290"/>
                <a:gd name="T11" fmla="*/ 391 h 1183"/>
                <a:gd name="T12" fmla="*/ 132 w 290"/>
                <a:gd name="T13" fmla="*/ 379 h 1183"/>
                <a:gd name="T14" fmla="*/ 135 w 290"/>
                <a:gd name="T15" fmla="*/ 364 h 1183"/>
                <a:gd name="T16" fmla="*/ 143 w 290"/>
                <a:gd name="T17" fmla="*/ 318 h 1183"/>
                <a:gd name="T18" fmla="*/ 126 w 290"/>
                <a:gd name="T19" fmla="*/ 111 h 1183"/>
                <a:gd name="T20" fmla="*/ 125 w 290"/>
                <a:gd name="T21" fmla="*/ 169 h 1183"/>
                <a:gd name="T22" fmla="*/ 117 w 290"/>
                <a:gd name="T23" fmla="*/ 245 h 1183"/>
                <a:gd name="T24" fmla="*/ 129 w 290"/>
                <a:gd name="T25" fmla="*/ 286 h 1183"/>
                <a:gd name="T26" fmla="*/ 132 w 290"/>
                <a:gd name="T27" fmla="*/ 298 h 1183"/>
                <a:gd name="T28" fmla="*/ 124 w 290"/>
                <a:gd name="T29" fmla="*/ 299 h 1183"/>
                <a:gd name="T30" fmla="*/ 112 w 290"/>
                <a:gd name="T31" fmla="*/ 293 h 1183"/>
                <a:gd name="T32" fmla="*/ 87 w 290"/>
                <a:gd name="T33" fmla="*/ 286 h 1183"/>
                <a:gd name="T34" fmla="*/ 69 w 290"/>
                <a:gd name="T35" fmla="*/ 285 h 1183"/>
                <a:gd name="T36" fmla="*/ 64 w 290"/>
                <a:gd name="T37" fmla="*/ 287 h 1183"/>
                <a:gd name="T38" fmla="*/ 45 w 290"/>
                <a:gd name="T39" fmla="*/ 291 h 1183"/>
                <a:gd name="T40" fmla="*/ 7 w 290"/>
                <a:gd name="T41" fmla="*/ 320 h 1183"/>
                <a:gd name="T42" fmla="*/ 22 w 290"/>
                <a:gd name="T43" fmla="*/ 311 h 1183"/>
                <a:gd name="T44" fmla="*/ 72 w 290"/>
                <a:gd name="T45" fmla="*/ 299 h 1183"/>
                <a:gd name="T46" fmla="*/ 100 w 290"/>
                <a:gd name="T47" fmla="*/ 313 h 1183"/>
                <a:gd name="T48" fmla="*/ 125 w 290"/>
                <a:gd name="T49" fmla="*/ 315 h 1183"/>
                <a:gd name="T50" fmla="*/ 129 w 290"/>
                <a:gd name="T51" fmla="*/ 320 h 1183"/>
                <a:gd name="T52" fmla="*/ 125 w 290"/>
                <a:gd name="T53" fmla="*/ 330 h 1183"/>
                <a:gd name="T54" fmla="*/ 115 w 290"/>
                <a:gd name="T55" fmla="*/ 332 h 1183"/>
                <a:gd name="T56" fmla="*/ 115 w 290"/>
                <a:gd name="T57" fmla="*/ 328 h 1183"/>
                <a:gd name="T58" fmla="*/ 112 w 290"/>
                <a:gd name="T59" fmla="*/ 327 h 1183"/>
                <a:gd name="T60" fmla="*/ 103 w 290"/>
                <a:gd name="T61" fmla="*/ 327 h 1183"/>
                <a:gd name="T62" fmla="*/ 104 w 290"/>
                <a:gd name="T63" fmla="*/ 346 h 1183"/>
                <a:gd name="T64" fmla="*/ 129 w 290"/>
                <a:gd name="T65" fmla="*/ 366 h 1183"/>
                <a:gd name="T66" fmla="*/ 95 w 290"/>
                <a:gd name="T67" fmla="*/ 406 h 1183"/>
                <a:gd name="T68" fmla="*/ 82 w 290"/>
                <a:gd name="T69" fmla="*/ 439 h 1183"/>
                <a:gd name="T70" fmla="*/ 85 w 290"/>
                <a:gd name="T71" fmla="*/ 499 h 1183"/>
                <a:gd name="T72" fmla="*/ 89 w 290"/>
                <a:gd name="T73" fmla="*/ 527 h 1183"/>
                <a:gd name="T74" fmla="*/ 88 w 290"/>
                <a:gd name="T75" fmla="*/ 530 h 1183"/>
                <a:gd name="T76" fmla="*/ 87 w 290"/>
                <a:gd name="T77" fmla="*/ 530 h 1183"/>
                <a:gd name="T78" fmla="*/ 86 w 290"/>
                <a:gd name="T79" fmla="*/ 529 h 1183"/>
                <a:gd name="T80" fmla="*/ 86 w 290"/>
                <a:gd name="T81" fmla="*/ 533 h 1183"/>
                <a:gd name="T82" fmla="*/ 87 w 290"/>
                <a:gd name="T83" fmla="*/ 537 h 1183"/>
                <a:gd name="T84" fmla="*/ 89 w 290"/>
                <a:gd name="T85" fmla="*/ 545 h 1183"/>
                <a:gd name="T86" fmla="*/ 87 w 290"/>
                <a:gd name="T87" fmla="*/ 563 h 1183"/>
                <a:gd name="T88" fmla="*/ 89 w 290"/>
                <a:gd name="T89" fmla="*/ 591 h 1183"/>
                <a:gd name="T90" fmla="*/ 93 w 290"/>
                <a:gd name="T91" fmla="*/ 591 h 1183"/>
                <a:gd name="T92" fmla="*/ 95 w 290"/>
                <a:gd name="T93" fmla="*/ 586 h 1183"/>
                <a:gd name="T94" fmla="*/ 95 w 290"/>
                <a:gd name="T95" fmla="*/ 570 h 1183"/>
                <a:gd name="T96" fmla="*/ 94 w 290"/>
                <a:gd name="T97" fmla="*/ 553 h 1183"/>
                <a:gd name="T98" fmla="*/ 96 w 290"/>
                <a:gd name="T99" fmla="*/ 531 h 1183"/>
                <a:gd name="T100" fmla="*/ 127 w 290"/>
                <a:gd name="T101" fmla="*/ 263 h 1183"/>
                <a:gd name="T102" fmla="*/ 130 w 290"/>
                <a:gd name="T103" fmla="*/ 280 h 1183"/>
                <a:gd name="T104" fmla="*/ 135 w 290"/>
                <a:gd name="T105" fmla="*/ 269 h 1183"/>
                <a:gd name="T106" fmla="*/ 112 w 290"/>
                <a:gd name="T107" fmla="*/ 308 h 1183"/>
                <a:gd name="T108" fmla="*/ 120 w 290"/>
                <a:gd name="T109" fmla="*/ 349 h 1183"/>
                <a:gd name="T110" fmla="*/ 117 w 290"/>
                <a:gd name="T111" fmla="*/ 351 h 1183"/>
                <a:gd name="T112" fmla="*/ 115 w 290"/>
                <a:gd name="T113" fmla="*/ 349 h 1183"/>
                <a:gd name="T114" fmla="*/ 115 w 290"/>
                <a:gd name="T115" fmla="*/ 346 h 1183"/>
                <a:gd name="T116" fmla="*/ 106 w 290"/>
                <a:gd name="T117" fmla="*/ 337 h 1183"/>
                <a:gd name="T118" fmla="*/ 121 w 290"/>
                <a:gd name="T119" fmla="*/ 335 h 1183"/>
                <a:gd name="T120" fmla="*/ 91 w 290"/>
                <a:gd name="T121" fmla="*/ 578 h 1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0" h="1183">
                  <a:moveTo>
                    <a:pt x="192" y="1060"/>
                  </a:moveTo>
                  <a:lnTo>
                    <a:pt x="190" y="1039"/>
                  </a:lnTo>
                  <a:lnTo>
                    <a:pt x="187" y="1017"/>
                  </a:lnTo>
                  <a:lnTo>
                    <a:pt x="183" y="996"/>
                  </a:lnTo>
                  <a:lnTo>
                    <a:pt x="179" y="974"/>
                  </a:lnTo>
                  <a:lnTo>
                    <a:pt x="176" y="954"/>
                  </a:lnTo>
                  <a:lnTo>
                    <a:pt x="173" y="933"/>
                  </a:lnTo>
                  <a:lnTo>
                    <a:pt x="171" y="911"/>
                  </a:lnTo>
                  <a:lnTo>
                    <a:pt x="171" y="890"/>
                  </a:lnTo>
                  <a:lnTo>
                    <a:pt x="174" y="867"/>
                  </a:lnTo>
                  <a:lnTo>
                    <a:pt x="181" y="842"/>
                  </a:lnTo>
                  <a:lnTo>
                    <a:pt x="181" y="841"/>
                  </a:lnTo>
                  <a:lnTo>
                    <a:pt x="181" y="840"/>
                  </a:lnTo>
                  <a:lnTo>
                    <a:pt x="181" y="838"/>
                  </a:lnTo>
                  <a:lnTo>
                    <a:pt x="181" y="837"/>
                  </a:lnTo>
                  <a:lnTo>
                    <a:pt x="183" y="837"/>
                  </a:lnTo>
                  <a:lnTo>
                    <a:pt x="184" y="835"/>
                  </a:lnTo>
                  <a:lnTo>
                    <a:pt x="189" y="838"/>
                  </a:lnTo>
                  <a:lnTo>
                    <a:pt x="190" y="831"/>
                  </a:lnTo>
                  <a:lnTo>
                    <a:pt x="193" y="827"/>
                  </a:lnTo>
                  <a:lnTo>
                    <a:pt x="197" y="822"/>
                  </a:lnTo>
                  <a:lnTo>
                    <a:pt x="202" y="820"/>
                  </a:lnTo>
                  <a:lnTo>
                    <a:pt x="207" y="815"/>
                  </a:lnTo>
                  <a:lnTo>
                    <a:pt x="213" y="812"/>
                  </a:lnTo>
                  <a:lnTo>
                    <a:pt x="217" y="809"/>
                  </a:lnTo>
                  <a:lnTo>
                    <a:pt x="220" y="805"/>
                  </a:lnTo>
                  <a:lnTo>
                    <a:pt x="223" y="799"/>
                  </a:lnTo>
                  <a:lnTo>
                    <a:pt x="223" y="794"/>
                  </a:lnTo>
                  <a:lnTo>
                    <a:pt x="226" y="797"/>
                  </a:lnTo>
                  <a:lnTo>
                    <a:pt x="229" y="792"/>
                  </a:lnTo>
                  <a:lnTo>
                    <a:pt x="232" y="788"/>
                  </a:lnTo>
                  <a:lnTo>
                    <a:pt x="234" y="782"/>
                  </a:lnTo>
                  <a:lnTo>
                    <a:pt x="237" y="777"/>
                  </a:lnTo>
                  <a:lnTo>
                    <a:pt x="242" y="771"/>
                  </a:lnTo>
                  <a:lnTo>
                    <a:pt x="246" y="766"/>
                  </a:lnTo>
                  <a:lnTo>
                    <a:pt x="250" y="762"/>
                  </a:lnTo>
                  <a:lnTo>
                    <a:pt x="256" y="759"/>
                  </a:lnTo>
                  <a:lnTo>
                    <a:pt x="263" y="758"/>
                  </a:lnTo>
                  <a:lnTo>
                    <a:pt x="270" y="759"/>
                  </a:lnTo>
                  <a:lnTo>
                    <a:pt x="270" y="754"/>
                  </a:lnTo>
                  <a:lnTo>
                    <a:pt x="270" y="746"/>
                  </a:lnTo>
                  <a:lnTo>
                    <a:pt x="270" y="741"/>
                  </a:lnTo>
                  <a:lnTo>
                    <a:pt x="270" y="734"/>
                  </a:lnTo>
                  <a:lnTo>
                    <a:pt x="270" y="728"/>
                  </a:lnTo>
                  <a:lnTo>
                    <a:pt x="270" y="721"/>
                  </a:lnTo>
                  <a:lnTo>
                    <a:pt x="270" y="715"/>
                  </a:lnTo>
                  <a:lnTo>
                    <a:pt x="272" y="709"/>
                  </a:lnTo>
                  <a:lnTo>
                    <a:pt x="275" y="705"/>
                  </a:lnTo>
                  <a:lnTo>
                    <a:pt x="277" y="701"/>
                  </a:lnTo>
                  <a:lnTo>
                    <a:pt x="286" y="635"/>
                  </a:lnTo>
                  <a:lnTo>
                    <a:pt x="290" y="566"/>
                  </a:lnTo>
                  <a:lnTo>
                    <a:pt x="289" y="499"/>
                  </a:lnTo>
                  <a:lnTo>
                    <a:pt x="283" y="428"/>
                  </a:lnTo>
                  <a:lnTo>
                    <a:pt x="276" y="360"/>
                  </a:lnTo>
                  <a:lnTo>
                    <a:pt x="265" y="289"/>
                  </a:lnTo>
                  <a:lnTo>
                    <a:pt x="252" y="221"/>
                  </a:lnTo>
                  <a:lnTo>
                    <a:pt x="239" y="152"/>
                  </a:lnTo>
                  <a:lnTo>
                    <a:pt x="223" y="84"/>
                  </a:lnTo>
                  <a:lnTo>
                    <a:pt x="209" y="17"/>
                  </a:lnTo>
                  <a:lnTo>
                    <a:pt x="194" y="0"/>
                  </a:lnTo>
                  <a:lnTo>
                    <a:pt x="243" y="305"/>
                  </a:lnTo>
                  <a:lnTo>
                    <a:pt x="249" y="337"/>
                  </a:lnTo>
                  <a:lnTo>
                    <a:pt x="250" y="365"/>
                  </a:lnTo>
                  <a:lnTo>
                    <a:pt x="249" y="391"/>
                  </a:lnTo>
                  <a:lnTo>
                    <a:pt x="246" y="415"/>
                  </a:lnTo>
                  <a:lnTo>
                    <a:pt x="242" y="440"/>
                  </a:lnTo>
                  <a:lnTo>
                    <a:pt x="237" y="464"/>
                  </a:lnTo>
                  <a:lnTo>
                    <a:pt x="234" y="489"/>
                  </a:lnTo>
                  <a:lnTo>
                    <a:pt x="233" y="514"/>
                  </a:lnTo>
                  <a:lnTo>
                    <a:pt x="236" y="543"/>
                  </a:lnTo>
                  <a:lnTo>
                    <a:pt x="243" y="573"/>
                  </a:lnTo>
                  <a:lnTo>
                    <a:pt x="253" y="563"/>
                  </a:lnTo>
                  <a:lnTo>
                    <a:pt x="257" y="567"/>
                  </a:lnTo>
                  <a:lnTo>
                    <a:pt x="257" y="572"/>
                  </a:lnTo>
                  <a:lnTo>
                    <a:pt x="259" y="576"/>
                  </a:lnTo>
                  <a:lnTo>
                    <a:pt x="260" y="579"/>
                  </a:lnTo>
                  <a:lnTo>
                    <a:pt x="262" y="583"/>
                  </a:lnTo>
                  <a:lnTo>
                    <a:pt x="263" y="587"/>
                  </a:lnTo>
                  <a:lnTo>
                    <a:pt x="263" y="592"/>
                  </a:lnTo>
                  <a:lnTo>
                    <a:pt x="263" y="596"/>
                  </a:lnTo>
                  <a:lnTo>
                    <a:pt x="263" y="600"/>
                  </a:lnTo>
                  <a:lnTo>
                    <a:pt x="260" y="603"/>
                  </a:lnTo>
                  <a:lnTo>
                    <a:pt x="257" y="607"/>
                  </a:lnTo>
                  <a:lnTo>
                    <a:pt x="255" y="603"/>
                  </a:lnTo>
                  <a:lnTo>
                    <a:pt x="252" y="600"/>
                  </a:lnTo>
                  <a:lnTo>
                    <a:pt x="247" y="597"/>
                  </a:lnTo>
                  <a:lnTo>
                    <a:pt x="243" y="596"/>
                  </a:lnTo>
                  <a:lnTo>
                    <a:pt x="237" y="596"/>
                  </a:lnTo>
                  <a:lnTo>
                    <a:pt x="233" y="595"/>
                  </a:lnTo>
                  <a:lnTo>
                    <a:pt x="229" y="593"/>
                  </a:lnTo>
                  <a:lnTo>
                    <a:pt x="226" y="590"/>
                  </a:lnTo>
                  <a:lnTo>
                    <a:pt x="224" y="586"/>
                  </a:lnTo>
                  <a:lnTo>
                    <a:pt x="226" y="580"/>
                  </a:lnTo>
                  <a:lnTo>
                    <a:pt x="214" y="580"/>
                  </a:lnTo>
                  <a:lnTo>
                    <a:pt x="204" y="580"/>
                  </a:lnTo>
                  <a:lnTo>
                    <a:pt x="194" y="577"/>
                  </a:lnTo>
                  <a:lnTo>
                    <a:pt x="184" y="574"/>
                  </a:lnTo>
                  <a:lnTo>
                    <a:pt x="174" y="572"/>
                  </a:lnTo>
                  <a:lnTo>
                    <a:pt x="164" y="569"/>
                  </a:lnTo>
                  <a:lnTo>
                    <a:pt x="156" y="566"/>
                  </a:lnTo>
                  <a:lnTo>
                    <a:pt x="147" y="564"/>
                  </a:lnTo>
                  <a:lnTo>
                    <a:pt x="140" y="564"/>
                  </a:lnTo>
                  <a:lnTo>
                    <a:pt x="133" y="567"/>
                  </a:lnTo>
                  <a:lnTo>
                    <a:pt x="137" y="570"/>
                  </a:lnTo>
                  <a:lnTo>
                    <a:pt x="136" y="573"/>
                  </a:lnTo>
                  <a:lnTo>
                    <a:pt x="136" y="576"/>
                  </a:lnTo>
                  <a:lnTo>
                    <a:pt x="133" y="576"/>
                  </a:lnTo>
                  <a:lnTo>
                    <a:pt x="131" y="576"/>
                  </a:lnTo>
                  <a:lnTo>
                    <a:pt x="130" y="576"/>
                  </a:lnTo>
                  <a:lnTo>
                    <a:pt x="127" y="574"/>
                  </a:lnTo>
                  <a:lnTo>
                    <a:pt x="126" y="573"/>
                  </a:lnTo>
                  <a:lnTo>
                    <a:pt x="123" y="573"/>
                  </a:lnTo>
                  <a:lnTo>
                    <a:pt x="121" y="573"/>
                  </a:lnTo>
                  <a:lnTo>
                    <a:pt x="120" y="573"/>
                  </a:lnTo>
                  <a:lnTo>
                    <a:pt x="106" y="576"/>
                  </a:lnTo>
                  <a:lnTo>
                    <a:pt x="90" y="582"/>
                  </a:lnTo>
                  <a:lnTo>
                    <a:pt x="76" y="587"/>
                  </a:lnTo>
                  <a:lnTo>
                    <a:pt x="61" y="595"/>
                  </a:lnTo>
                  <a:lnTo>
                    <a:pt x="47" y="605"/>
                  </a:lnTo>
                  <a:lnTo>
                    <a:pt x="34" y="615"/>
                  </a:lnTo>
                  <a:lnTo>
                    <a:pt x="23" y="626"/>
                  </a:lnTo>
                  <a:lnTo>
                    <a:pt x="14" y="639"/>
                  </a:lnTo>
                  <a:lnTo>
                    <a:pt x="5" y="655"/>
                  </a:lnTo>
                  <a:lnTo>
                    <a:pt x="0" y="670"/>
                  </a:lnTo>
                  <a:lnTo>
                    <a:pt x="8" y="655"/>
                  </a:lnTo>
                  <a:lnTo>
                    <a:pt x="18" y="642"/>
                  </a:lnTo>
                  <a:lnTo>
                    <a:pt x="30" y="632"/>
                  </a:lnTo>
                  <a:lnTo>
                    <a:pt x="44" y="622"/>
                  </a:lnTo>
                  <a:lnTo>
                    <a:pt x="58" y="615"/>
                  </a:lnTo>
                  <a:lnTo>
                    <a:pt x="74" y="607"/>
                  </a:lnTo>
                  <a:lnTo>
                    <a:pt x="91" y="603"/>
                  </a:lnTo>
                  <a:lnTo>
                    <a:pt x="108" y="600"/>
                  </a:lnTo>
                  <a:lnTo>
                    <a:pt x="126" y="597"/>
                  </a:lnTo>
                  <a:lnTo>
                    <a:pt x="143" y="597"/>
                  </a:lnTo>
                  <a:lnTo>
                    <a:pt x="147" y="610"/>
                  </a:lnTo>
                  <a:lnTo>
                    <a:pt x="154" y="619"/>
                  </a:lnTo>
                  <a:lnTo>
                    <a:pt x="163" y="623"/>
                  </a:lnTo>
                  <a:lnTo>
                    <a:pt x="174" y="626"/>
                  </a:lnTo>
                  <a:lnTo>
                    <a:pt x="186" y="626"/>
                  </a:lnTo>
                  <a:lnTo>
                    <a:pt x="199" y="626"/>
                  </a:lnTo>
                  <a:lnTo>
                    <a:pt x="212" y="625"/>
                  </a:lnTo>
                  <a:lnTo>
                    <a:pt x="224" y="625"/>
                  </a:lnTo>
                  <a:lnTo>
                    <a:pt x="236" y="626"/>
                  </a:lnTo>
                  <a:lnTo>
                    <a:pt x="246" y="629"/>
                  </a:lnTo>
                  <a:lnTo>
                    <a:pt x="249" y="629"/>
                  </a:lnTo>
                  <a:lnTo>
                    <a:pt x="250" y="630"/>
                  </a:lnTo>
                  <a:lnTo>
                    <a:pt x="252" y="630"/>
                  </a:lnTo>
                  <a:lnTo>
                    <a:pt x="255" y="632"/>
                  </a:lnTo>
                  <a:lnTo>
                    <a:pt x="256" y="635"/>
                  </a:lnTo>
                  <a:lnTo>
                    <a:pt x="256" y="636"/>
                  </a:lnTo>
                  <a:lnTo>
                    <a:pt x="257" y="639"/>
                  </a:lnTo>
                  <a:lnTo>
                    <a:pt x="257" y="640"/>
                  </a:lnTo>
                  <a:lnTo>
                    <a:pt x="257" y="643"/>
                  </a:lnTo>
                  <a:lnTo>
                    <a:pt x="257" y="646"/>
                  </a:lnTo>
                  <a:lnTo>
                    <a:pt x="257" y="653"/>
                  </a:lnTo>
                  <a:lnTo>
                    <a:pt x="256" y="658"/>
                  </a:lnTo>
                  <a:lnTo>
                    <a:pt x="253" y="660"/>
                  </a:lnTo>
                  <a:lnTo>
                    <a:pt x="250" y="660"/>
                  </a:lnTo>
                  <a:lnTo>
                    <a:pt x="246" y="660"/>
                  </a:lnTo>
                  <a:lnTo>
                    <a:pt x="242" y="660"/>
                  </a:lnTo>
                  <a:lnTo>
                    <a:pt x="237" y="659"/>
                  </a:lnTo>
                  <a:lnTo>
                    <a:pt x="233" y="659"/>
                  </a:lnTo>
                  <a:lnTo>
                    <a:pt x="230" y="660"/>
                  </a:lnTo>
                  <a:lnTo>
                    <a:pt x="229" y="663"/>
                  </a:lnTo>
                  <a:lnTo>
                    <a:pt x="229" y="662"/>
                  </a:lnTo>
                  <a:lnTo>
                    <a:pt x="229" y="660"/>
                  </a:lnTo>
                  <a:lnTo>
                    <a:pt x="229" y="659"/>
                  </a:lnTo>
                  <a:lnTo>
                    <a:pt x="229" y="658"/>
                  </a:lnTo>
                  <a:lnTo>
                    <a:pt x="230" y="656"/>
                  </a:lnTo>
                  <a:lnTo>
                    <a:pt x="230" y="655"/>
                  </a:lnTo>
                  <a:lnTo>
                    <a:pt x="232" y="653"/>
                  </a:lnTo>
                  <a:lnTo>
                    <a:pt x="233" y="653"/>
                  </a:lnTo>
                  <a:lnTo>
                    <a:pt x="229" y="653"/>
                  </a:lnTo>
                  <a:lnTo>
                    <a:pt x="224" y="653"/>
                  </a:lnTo>
                  <a:lnTo>
                    <a:pt x="222" y="653"/>
                  </a:lnTo>
                  <a:lnTo>
                    <a:pt x="217" y="652"/>
                  </a:lnTo>
                  <a:lnTo>
                    <a:pt x="214" y="652"/>
                  </a:lnTo>
                  <a:lnTo>
                    <a:pt x="212" y="652"/>
                  </a:lnTo>
                  <a:lnTo>
                    <a:pt x="209" y="652"/>
                  </a:lnTo>
                  <a:lnTo>
                    <a:pt x="206" y="653"/>
                  </a:lnTo>
                  <a:lnTo>
                    <a:pt x="203" y="655"/>
                  </a:lnTo>
                  <a:lnTo>
                    <a:pt x="202" y="659"/>
                  </a:lnTo>
                  <a:lnTo>
                    <a:pt x="197" y="669"/>
                  </a:lnTo>
                  <a:lnTo>
                    <a:pt x="197" y="678"/>
                  </a:lnTo>
                  <a:lnTo>
                    <a:pt x="200" y="685"/>
                  </a:lnTo>
                  <a:lnTo>
                    <a:pt x="207" y="692"/>
                  </a:lnTo>
                  <a:lnTo>
                    <a:pt x="216" y="698"/>
                  </a:lnTo>
                  <a:lnTo>
                    <a:pt x="224" y="703"/>
                  </a:lnTo>
                  <a:lnTo>
                    <a:pt x="234" y="711"/>
                  </a:lnTo>
                  <a:lnTo>
                    <a:pt x="245" y="716"/>
                  </a:lnTo>
                  <a:lnTo>
                    <a:pt x="252" y="724"/>
                  </a:lnTo>
                  <a:lnTo>
                    <a:pt x="257" y="732"/>
                  </a:lnTo>
                  <a:lnTo>
                    <a:pt x="242" y="744"/>
                  </a:lnTo>
                  <a:lnTo>
                    <a:pt x="229" y="756"/>
                  </a:lnTo>
                  <a:lnTo>
                    <a:pt x="217" y="769"/>
                  </a:lnTo>
                  <a:lnTo>
                    <a:pt x="207" y="784"/>
                  </a:lnTo>
                  <a:lnTo>
                    <a:pt x="199" y="798"/>
                  </a:lnTo>
                  <a:lnTo>
                    <a:pt x="190" y="812"/>
                  </a:lnTo>
                  <a:lnTo>
                    <a:pt x="181" y="827"/>
                  </a:lnTo>
                  <a:lnTo>
                    <a:pt x="173" y="841"/>
                  </a:lnTo>
                  <a:lnTo>
                    <a:pt x="164" y="855"/>
                  </a:lnTo>
                  <a:lnTo>
                    <a:pt x="154" y="870"/>
                  </a:lnTo>
                  <a:lnTo>
                    <a:pt x="164" y="860"/>
                  </a:lnTo>
                  <a:lnTo>
                    <a:pt x="164" y="878"/>
                  </a:lnTo>
                  <a:lnTo>
                    <a:pt x="164" y="897"/>
                  </a:lnTo>
                  <a:lnTo>
                    <a:pt x="164" y="917"/>
                  </a:lnTo>
                  <a:lnTo>
                    <a:pt x="164" y="937"/>
                  </a:lnTo>
                  <a:lnTo>
                    <a:pt x="166" y="958"/>
                  </a:lnTo>
                  <a:lnTo>
                    <a:pt x="167" y="977"/>
                  </a:lnTo>
                  <a:lnTo>
                    <a:pt x="169" y="997"/>
                  </a:lnTo>
                  <a:lnTo>
                    <a:pt x="170" y="1016"/>
                  </a:lnTo>
                  <a:lnTo>
                    <a:pt x="171" y="1033"/>
                  </a:lnTo>
                  <a:lnTo>
                    <a:pt x="174" y="1049"/>
                  </a:lnTo>
                  <a:lnTo>
                    <a:pt x="177" y="1052"/>
                  </a:lnTo>
                  <a:lnTo>
                    <a:pt x="177" y="1053"/>
                  </a:lnTo>
                  <a:lnTo>
                    <a:pt x="177" y="1054"/>
                  </a:lnTo>
                  <a:lnTo>
                    <a:pt x="177" y="1056"/>
                  </a:lnTo>
                  <a:lnTo>
                    <a:pt x="177" y="1057"/>
                  </a:lnTo>
                  <a:lnTo>
                    <a:pt x="177" y="1059"/>
                  </a:lnTo>
                  <a:lnTo>
                    <a:pt x="177" y="1060"/>
                  </a:lnTo>
                  <a:lnTo>
                    <a:pt x="176" y="1060"/>
                  </a:lnTo>
                  <a:lnTo>
                    <a:pt x="176" y="1062"/>
                  </a:lnTo>
                  <a:lnTo>
                    <a:pt x="174" y="1062"/>
                  </a:lnTo>
                  <a:lnTo>
                    <a:pt x="173" y="1060"/>
                  </a:lnTo>
                  <a:lnTo>
                    <a:pt x="171" y="1059"/>
                  </a:lnTo>
                  <a:lnTo>
                    <a:pt x="171" y="1057"/>
                  </a:lnTo>
                  <a:lnTo>
                    <a:pt x="171" y="1059"/>
                  </a:lnTo>
                  <a:lnTo>
                    <a:pt x="170" y="1060"/>
                  </a:lnTo>
                  <a:lnTo>
                    <a:pt x="170" y="1062"/>
                  </a:lnTo>
                  <a:lnTo>
                    <a:pt x="170" y="1063"/>
                  </a:lnTo>
                  <a:lnTo>
                    <a:pt x="170" y="1065"/>
                  </a:lnTo>
                  <a:lnTo>
                    <a:pt x="171" y="1066"/>
                  </a:lnTo>
                  <a:lnTo>
                    <a:pt x="171" y="1067"/>
                  </a:lnTo>
                  <a:lnTo>
                    <a:pt x="173" y="1069"/>
                  </a:lnTo>
                  <a:lnTo>
                    <a:pt x="174" y="1069"/>
                  </a:lnTo>
                  <a:lnTo>
                    <a:pt x="173" y="1070"/>
                  </a:lnTo>
                  <a:lnTo>
                    <a:pt x="173" y="1073"/>
                  </a:lnTo>
                  <a:lnTo>
                    <a:pt x="174" y="1076"/>
                  </a:lnTo>
                  <a:lnTo>
                    <a:pt x="176" y="1077"/>
                  </a:lnTo>
                  <a:lnTo>
                    <a:pt x="177" y="1080"/>
                  </a:lnTo>
                  <a:lnTo>
                    <a:pt x="177" y="1083"/>
                  </a:lnTo>
                  <a:lnTo>
                    <a:pt x="177" y="1086"/>
                  </a:lnTo>
                  <a:lnTo>
                    <a:pt x="177" y="1089"/>
                  </a:lnTo>
                  <a:lnTo>
                    <a:pt x="176" y="1092"/>
                  </a:lnTo>
                  <a:lnTo>
                    <a:pt x="171" y="1093"/>
                  </a:lnTo>
                  <a:lnTo>
                    <a:pt x="171" y="1100"/>
                  </a:lnTo>
                  <a:lnTo>
                    <a:pt x="173" y="1109"/>
                  </a:lnTo>
                  <a:lnTo>
                    <a:pt x="174" y="1118"/>
                  </a:lnTo>
                  <a:lnTo>
                    <a:pt x="174" y="1126"/>
                  </a:lnTo>
                  <a:lnTo>
                    <a:pt x="176" y="1135"/>
                  </a:lnTo>
                  <a:lnTo>
                    <a:pt x="177" y="1145"/>
                  </a:lnTo>
                  <a:lnTo>
                    <a:pt x="177" y="1153"/>
                  </a:lnTo>
                  <a:lnTo>
                    <a:pt x="177" y="1163"/>
                  </a:lnTo>
                  <a:lnTo>
                    <a:pt x="177" y="1172"/>
                  </a:lnTo>
                  <a:lnTo>
                    <a:pt x="177" y="1182"/>
                  </a:lnTo>
                  <a:lnTo>
                    <a:pt x="179" y="1182"/>
                  </a:lnTo>
                  <a:lnTo>
                    <a:pt x="180" y="1182"/>
                  </a:lnTo>
                  <a:lnTo>
                    <a:pt x="181" y="1182"/>
                  </a:lnTo>
                  <a:lnTo>
                    <a:pt x="183" y="1182"/>
                  </a:lnTo>
                  <a:lnTo>
                    <a:pt x="184" y="1182"/>
                  </a:lnTo>
                  <a:lnTo>
                    <a:pt x="186" y="1182"/>
                  </a:lnTo>
                  <a:lnTo>
                    <a:pt x="187" y="1182"/>
                  </a:lnTo>
                  <a:lnTo>
                    <a:pt x="189" y="1182"/>
                  </a:lnTo>
                  <a:lnTo>
                    <a:pt x="190" y="1183"/>
                  </a:lnTo>
                  <a:lnTo>
                    <a:pt x="189" y="1178"/>
                  </a:lnTo>
                  <a:lnTo>
                    <a:pt x="189" y="1172"/>
                  </a:lnTo>
                  <a:lnTo>
                    <a:pt x="189" y="1166"/>
                  </a:lnTo>
                  <a:lnTo>
                    <a:pt x="189" y="1161"/>
                  </a:lnTo>
                  <a:lnTo>
                    <a:pt x="189" y="1155"/>
                  </a:lnTo>
                  <a:lnTo>
                    <a:pt x="189" y="1149"/>
                  </a:lnTo>
                  <a:lnTo>
                    <a:pt x="189" y="1145"/>
                  </a:lnTo>
                  <a:lnTo>
                    <a:pt x="189" y="1139"/>
                  </a:lnTo>
                  <a:lnTo>
                    <a:pt x="189" y="1135"/>
                  </a:lnTo>
                  <a:lnTo>
                    <a:pt x="189" y="1130"/>
                  </a:lnTo>
                  <a:lnTo>
                    <a:pt x="189" y="1125"/>
                  </a:lnTo>
                  <a:lnTo>
                    <a:pt x="189" y="1118"/>
                  </a:lnTo>
                  <a:lnTo>
                    <a:pt x="189" y="1112"/>
                  </a:lnTo>
                  <a:lnTo>
                    <a:pt x="187" y="1105"/>
                  </a:lnTo>
                  <a:lnTo>
                    <a:pt x="187" y="1097"/>
                  </a:lnTo>
                  <a:lnTo>
                    <a:pt x="187" y="1090"/>
                  </a:lnTo>
                  <a:lnTo>
                    <a:pt x="189" y="1082"/>
                  </a:lnTo>
                  <a:lnTo>
                    <a:pt x="189" y="1075"/>
                  </a:lnTo>
                  <a:lnTo>
                    <a:pt x="190" y="1069"/>
                  </a:lnTo>
                  <a:lnTo>
                    <a:pt x="192" y="1062"/>
                  </a:lnTo>
                  <a:lnTo>
                    <a:pt x="192" y="1060"/>
                  </a:lnTo>
                  <a:close/>
                  <a:moveTo>
                    <a:pt x="253" y="526"/>
                  </a:moveTo>
                  <a:lnTo>
                    <a:pt x="263" y="464"/>
                  </a:lnTo>
                  <a:lnTo>
                    <a:pt x="270" y="526"/>
                  </a:lnTo>
                  <a:lnTo>
                    <a:pt x="253" y="526"/>
                  </a:lnTo>
                  <a:close/>
                  <a:moveTo>
                    <a:pt x="263" y="573"/>
                  </a:moveTo>
                  <a:lnTo>
                    <a:pt x="262" y="569"/>
                  </a:lnTo>
                  <a:lnTo>
                    <a:pt x="260" y="564"/>
                  </a:lnTo>
                  <a:lnTo>
                    <a:pt x="259" y="560"/>
                  </a:lnTo>
                  <a:lnTo>
                    <a:pt x="257" y="554"/>
                  </a:lnTo>
                  <a:lnTo>
                    <a:pt x="257" y="550"/>
                  </a:lnTo>
                  <a:lnTo>
                    <a:pt x="259" y="546"/>
                  </a:lnTo>
                  <a:lnTo>
                    <a:pt x="260" y="542"/>
                  </a:lnTo>
                  <a:lnTo>
                    <a:pt x="265" y="539"/>
                  </a:lnTo>
                  <a:lnTo>
                    <a:pt x="269" y="537"/>
                  </a:lnTo>
                  <a:lnTo>
                    <a:pt x="275" y="536"/>
                  </a:lnTo>
                  <a:lnTo>
                    <a:pt x="263" y="573"/>
                  </a:lnTo>
                  <a:close/>
                  <a:moveTo>
                    <a:pt x="233" y="619"/>
                  </a:moveTo>
                  <a:lnTo>
                    <a:pt x="223" y="615"/>
                  </a:lnTo>
                  <a:lnTo>
                    <a:pt x="240" y="619"/>
                  </a:lnTo>
                  <a:lnTo>
                    <a:pt x="233" y="619"/>
                  </a:lnTo>
                  <a:close/>
                  <a:moveTo>
                    <a:pt x="246" y="705"/>
                  </a:moveTo>
                  <a:lnTo>
                    <a:pt x="240" y="698"/>
                  </a:lnTo>
                  <a:lnTo>
                    <a:pt x="239" y="699"/>
                  </a:lnTo>
                  <a:lnTo>
                    <a:pt x="237" y="701"/>
                  </a:lnTo>
                  <a:lnTo>
                    <a:pt x="236" y="701"/>
                  </a:lnTo>
                  <a:lnTo>
                    <a:pt x="234" y="701"/>
                  </a:lnTo>
                  <a:lnTo>
                    <a:pt x="233" y="701"/>
                  </a:lnTo>
                  <a:lnTo>
                    <a:pt x="232" y="701"/>
                  </a:lnTo>
                  <a:lnTo>
                    <a:pt x="230" y="701"/>
                  </a:lnTo>
                  <a:lnTo>
                    <a:pt x="229" y="701"/>
                  </a:lnTo>
                  <a:lnTo>
                    <a:pt x="229" y="699"/>
                  </a:lnTo>
                  <a:lnTo>
                    <a:pt x="229" y="698"/>
                  </a:lnTo>
                  <a:lnTo>
                    <a:pt x="229" y="696"/>
                  </a:lnTo>
                  <a:lnTo>
                    <a:pt x="229" y="695"/>
                  </a:lnTo>
                  <a:lnTo>
                    <a:pt x="230" y="693"/>
                  </a:lnTo>
                  <a:lnTo>
                    <a:pt x="230" y="692"/>
                  </a:lnTo>
                  <a:lnTo>
                    <a:pt x="232" y="691"/>
                  </a:lnTo>
                  <a:lnTo>
                    <a:pt x="233" y="691"/>
                  </a:lnTo>
                  <a:lnTo>
                    <a:pt x="212" y="688"/>
                  </a:lnTo>
                  <a:lnTo>
                    <a:pt x="209" y="682"/>
                  </a:lnTo>
                  <a:lnTo>
                    <a:pt x="209" y="678"/>
                  </a:lnTo>
                  <a:lnTo>
                    <a:pt x="212" y="673"/>
                  </a:lnTo>
                  <a:lnTo>
                    <a:pt x="214" y="672"/>
                  </a:lnTo>
                  <a:lnTo>
                    <a:pt x="220" y="670"/>
                  </a:lnTo>
                  <a:lnTo>
                    <a:pt x="224" y="670"/>
                  </a:lnTo>
                  <a:lnTo>
                    <a:pt x="230" y="670"/>
                  </a:lnTo>
                  <a:lnTo>
                    <a:pt x="236" y="670"/>
                  </a:lnTo>
                  <a:lnTo>
                    <a:pt x="242" y="670"/>
                  </a:lnTo>
                  <a:lnTo>
                    <a:pt x="246" y="670"/>
                  </a:lnTo>
                  <a:lnTo>
                    <a:pt x="246" y="705"/>
                  </a:lnTo>
                  <a:close/>
                  <a:moveTo>
                    <a:pt x="184" y="1172"/>
                  </a:moveTo>
                  <a:lnTo>
                    <a:pt x="181" y="1155"/>
                  </a:lnTo>
                  <a:lnTo>
                    <a:pt x="184" y="1155"/>
                  </a:lnTo>
                  <a:lnTo>
                    <a:pt x="189" y="1172"/>
                  </a:lnTo>
                  <a:lnTo>
                    <a:pt x="184" y="11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6" name="Freeform 62"/>
            <p:cNvSpPr>
              <a:spLocks/>
            </p:cNvSpPr>
            <p:nvPr/>
          </p:nvSpPr>
          <p:spPr bwMode="auto">
            <a:xfrm>
              <a:off x="1945" y="2027"/>
              <a:ext cx="1" cy="1"/>
            </a:xfrm>
            <a:custGeom>
              <a:avLst/>
              <a:gdLst>
                <a:gd name="T0" fmla="*/ 0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1 w 1"/>
                <a:gd name="T23" fmla="*/ 0 h 3"/>
                <a:gd name="T24" fmla="*/ 1 w 1"/>
                <a:gd name="T25" fmla="*/ 0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0 w 1"/>
                <a:gd name="T45" fmla="*/ 1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3">
                  <a:moveTo>
                    <a:pt x="0" y="3"/>
                  </a:moveTo>
                  <a:lnTo>
                    <a:pt x="1" y="3"/>
                  </a:lnTo>
                  <a:lnTo>
                    <a:pt x="1" y="2"/>
                  </a:lnTo>
                  <a:lnTo>
                    <a:pt x="1" y="0"/>
                  </a:lnTo>
                  <a:lnTo>
                    <a:pt x="1" y="2"/>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7" name="Freeform 63"/>
            <p:cNvSpPr>
              <a:spLocks/>
            </p:cNvSpPr>
            <p:nvPr/>
          </p:nvSpPr>
          <p:spPr bwMode="auto">
            <a:xfrm>
              <a:off x="1951" y="2093"/>
              <a:ext cx="8" cy="25"/>
            </a:xfrm>
            <a:custGeom>
              <a:avLst/>
              <a:gdLst>
                <a:gd name="T0" fmla="*/ 1 w 18"/>
                <a:gd name="T1" fmla="*/ 2 h 50"/>
                <a:gd name="T2" fmla="*/ 0 w 18"/>
                <a:gd name="T3" fmla="*/ 1 h 50"/>
                <a:gd name="T4" fmla="*/ 4 w 18"/>
                <a:gd name="T5" fmla="*/ 25 h 50"/>
                <a:gd name="T6" fmla="*/ 6 w 18"/>
                <a:gd name="T7" fmla="*/ 25 h 50"/>
                <a:gd name="T8" fmla="*/ 7 w 18"/>
                <a:gd name="T9" fmla="*/ 24 h 50"/>
                <a:gd name="T10" fmla="*/ 7 w 18"/>
                <a:gd name="T11" fmla="*/ 23 h 50"/>
                <a:gd name="T12" fmla="*/ 7 w 18"/>
                <a:gd name="T13" fmla="*/ 22 h 50"/>
                <a:gd name="T14" fmla="*/ 7 w 18"/>
                <a:gd name="T15" fmla="*/ 22 h 50"/>
                <a:gd name="T16" fmla="*/ 7 w 18"/>
                <a:gd name="T17" fmla="*/ 21 h 50"/>
                <a:gd name="T18" fmla="*/ 7 w 18"/>
                <a:gd name="T19" fmla="*/ 20 h 50"/>
                <a:gd name="T20" fmla="*/ 7 w 18"/>
                <a:gd name="T21" fmla="*/ 19 h 50"/>
                <a:gd name="T22" fmla="*/ 7 w 18"/>
                <a:gd name="T23" fmla="*/ 19 h 50"/>
                <a:gd name="T24" fmla="*/ 7 w 18"/>
                <a:gd name="T25" fmla="*/ 19 h 50"/>
                <a:gd name="T26" fmla="*/ 8 w 18"/>
                <a:gd name="T27" fmla="*/ 18 h 50"/>
                <a:gd name="T28" fmla="*/ 7 w 18"/>
                <a:gd name="T29" fmla="*/ 17 h 50"/>
                <a:gd name="T30" fmla="*/ 7 w 18"/>
                <a:gd name="T31" fmla="*/ 15 h 50"/>
                <a:gd name="T32" fmla="*/ 6 w 18"/>
                <a:gd name="T33" fmla="*/ 14 h 50"/>
                <a:gd name="T34" fmla="*/ 5 w 18"/>
                <a:gd name="T35" fmla="*/ 12 h 50"/>
                <a:gd name="T36" fmla="*/ 5 w 18"/>
                <a:gd name="T37" fmla="*/ 10 h 50"/>
                <a:gd name="T38" fmla="*/ 5 w 18"/>
                <a:gd name="T39" fmla="*/ 8 h 50"/>
                <a:gd name="T40" fmla="*/ 5 w 18"/>
                <a:gd name="T41" fmla="*/ 6 h 50"/>
                <a:gd name="T42" fmla="*/ 4 w 18"/>
                <a:gd name="T43" fmla="*/ 4 h 50"/>
                <a:gd name="T44" fmla="*/ 4 w 18"/>
                <a:gd name="T45" fmla="*/ 2 h 50"/>
                <a:gd name="T46" fmla="*/ 4 w 18"/>
                <a:gd name="T47" fmla="*/ 0 h 50"/>
                <a:gd name="T48" fmla="*/ 1 w 18"/>
                <a:gd name="T49" fmla="*/ 2 h 50"/>
                <a:gd name="T50" fmla="*/ 1 w 18"/>
                <a:gd name="T51" fmla="*/ 2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50">
                  <a:moveTo>
                    <a:pt x="3" y="4"/>
                  </a:moveTo>
                  <a:lnTo>
                    <a:pt x="0" y="1"/>
                  </a:lnTo>
                  <a:lnTo>
                    <a:pt x="8" y="50"/>
                  </a:lnTo>
                  <a:lnTo>
                    <a:pt x="13" y="50"/>
                  </a:lnTo>
                  <a:lnTo>
                    <a:pt x="15" y="47"/>
                  </a:lnTo>
                  <a:lnTo>
                    <a:pt x="15" y="46"/>
                  </a:lnTo>
                  <a:lnTo>
                    <a:pt x="15" y="44"/>
                  </a:lnTo>
                  <a:lnTo>
                    <a:pt x="15" y="43"/>
                  </a:lnTo>
                  <a:lnTo>
                    <a:pt x="15" y="41"/>
                  </a:lnTo>
                  <a:lnTo>
                    <a:pt x="15" y="40"/>
                  </a:lnTo>
                  <a:lnTo>
                    <a:pt x="15" y="38"/>
                  </a:lnTo>
                  <a:lnTo>
                    <a:pt x="16" y="37"/>
                  </a:lnTo>
                  <a:lnTo>
                    <a:pt x="18" y="36"/>
                  </a:lnTo>
                  <a:lnTo>
                    <a:pt x="16" y="33"/>
                  </a:lnTo>
                  <a:lnTo>
                    <a:pt x="15" y="30"/>
                  </a:lnTo>
                  <a:lnTo>
                    <a:pt x="13" y="27"/>
                  </a:lnTo>
                  <a:lnTo>
                    <a:pt x="12" y="23"/>
                  </a:lnTo>
                  <a:lnTo>
                    <a:pt x="12" y="20"/>
                  </a:lnTo>
                  <a:lnTo>
                    <a:pt x="11" y="16"/>
                  </a:lnTo>
                  <a:lnTo>
                    <a:pt x="11" y="11"/>
                  </a:lnTo>
                  <a:lnTo>
                    <a:pt x="9" y="8"/>
                  </a:lnTo>
                  <a:lnTo>
                    <a:pt x="9" y="4"/>
                  </a:lnTo>
                  <a:lnTo>
                    <a:pt x="9"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8" name="Freeform 64"/>
            <p:cNvSpPr>
              <a:spLocks/>
            </p:cNvSpPr>
            <p:nvPr/>
          </p:nvSpPr>
          <p:spPr bwMode="auto">
            <a:xfrm>
              <a:off x="2204" y="1508"/>
              <a:ext cx="6" cy="48"/>
            </a:xfrm>
            <a:custGeom>
              <a:avLst/>
              <a:gdLst>
                <a:gd name="T0" fmla="*/ 6 w 13"/>
                <a:gd name="T1" fmla="*/ 0 h 96"/>
                <a:gd name="T2" fmla="*/ 5 w 13"/>
                <a:gd name="T3" fmla="*/ 0 h 96"/>
                <a:gd name="T4" fmla="*/ 0 w 13"/>
                <a:gd name="T5" fmla="*/ 48 h 96"/>
                <a:gd name="T6" fmla="*/ 1 w 13"/>
                <a:gd name="T7" fmla="*/ 48 h 96"/>
                <a:gd name="T8" fmla="*/ 6 w 13"/>
                <a:gd name="T9" fmla="*/ 0 h 96"/>
                <a:gd name="T10" fmla="*/ 6 w 13"/>
                <a:gd name="T11" fmla="*/ 0 h 9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96">
                  <a:moveTo>
                    <a:pt x="13" y="0"/>
                  </a:moveTo>
                  <a:lnTo>
                    <a:pt x="10" y="0"/>
                  </a:lnTo>
                  <a:lnTo>
                    <a:pt x="0" y="96"/>
                  </a:lnTo>
                  <a:lnTo>
                    <a:pt x="3" y="96"/>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79" name="Freeform 65"/>
            <p:cNvSpPr>
              <a:spLocks/>
            </p:cNvSpPr>
            <p:nvPr/>
          </p:nvSpPr>
          <p:spPr bwMode="auto">
            <a:xfrm>
              <a:off x="2377" y="1554"/>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0" name="Freeform 66"/>
            <p:cNvSpPr>
              <a:spLocks/>
            </p:cNvSpPr>
            <p:nvPr/>
          </p:nvSpPr>
          <p:spPr bwMode="auto">
            <a:xfrm>
              <a:off x="2369" y="1546"/>
              <a:ext cx="29" cy="39"/>
            </a:xfrm>
            <a:custGeom>
              <a:avLst/>
              <a:gdLst>
                <a:gd name="T0" fmla="*/ 0 w 57"/>
                <a:gd name="T1" fmla="*/ 39 h 79"/>
                <a:gd name="T2" fmla="*/ 7 w 57"/>
                <a:gd name="T3" fmla="*/ 39 h 79"/>
                <a:gd name="T4" fmla="*/ 7 w 57"/>
                <a:gd name="T5" fmla="*/ 37 h 79"/>
                <a:gd name="T6" fmla="*/ 7 w 57"/>
                <a:gd name="T7" fmla="*/ 36 h 79"/>
                <a:gd name="T8" fmla="*/ 8 w 57"/>
                <a:gd name="T9" fmla="*/ 36 h 79"/>
                <a:gd name="T10" fmla="*/ 9 w 57"/>
                <a:gd name="T11" fmla="*/ 36 h 79"/>
                <a:gd name="T12" fmla="*/ 9 w 57"/>
                <a:gd name="T13" fmla="*/ 36 h 79"/>
                <a:gd name="T14" fmla="*/ 11 w 57"/>
                <a:gd name="T15" fmla="*/ 36 h 79"/>
                <a:gd name="T16" fmla="*/ 12 w 57"/>
                <a:gd name="T17" fmla="*/ 37 h 79"/>
                <a:gd name="T18" fmla="*/ 13 w 57"/>
                <a:gd name="T19" fmla="*/ 37 h 79"/>
                <a:gd name="T20" fmla="*/ 14 w 57"/>
                <a:gd name="T21" fmla="*/ 37 h 79"/>
                <a:gd name="T22" fmla="*/ 15 w 57"/>
                <a:gd name="T23" fmla="*/ 37 h 79"/>
                <a:gd name="T24" fmla="*/ 18 w 57"/>
                <a:gd name="T25" fmla="*/ 35 h 79"/>
                <a:gd name="T26" fmla="*/ 20 w 57"/>
                <a:gd name="T27" fmla="*/ 32 h 79"/>
                <a:gd name="T28" fmla="*/ 22 w 57"/>
                <a:gd name="T29" fmla="*/ 30 h 79"/>
                <a:gd name="T30" fmla="*/ 25 w 57"/>
                <a:gd name="T31" fmla="*/ 27 h 79"/>
                <a:gd name="T32" fmla="*/ 26 w 57"/>
                <a:gd name="T33" fmla="*/ 24 h 79"/>
                <a:gd name="T34" fmla="*/ 27 w 57"/>
                <a:gd name="T35" fmla="*/ 21 h 79"/>
                <a:gd name="T36" fmla="*/ 28 w 57"/>
                <a:gd name="T37" fmla="*/ 18 h 79"/>
                <a:gd name="T38" fmla="*/ 29 w 57"/>
                <a:gd name="T39" fmla="*/ 15 h 79"/>
                <a:gd name="T40" fmla="*/ 29 w 57"/>
                <a:gd name="T41" fmla="*/ 11 h 79"/>
                <a:gd name="T42" fmla="*/ 29 w 57"/>
                <a:gd name="T43" fmla="*/ 8 h 79"/>
                <a:gd name="T44" fmla="*/ 27 w 57"/>
                <a:gd name="T45" fmla="*/ 3 h 79"/>
                <a:gd name="T46" fmla="*/ 25 w 57"/>
                <a:gd name="T47" fmla="*/ 1 h 79"/>
                <a:gd name="T48" fmla="*/ 22 w 57"/>
                <a:gd name="T49" fmla="*/ 0 h 79"/>
                <a:gd name="T50" fmla="*/ 20 w 57"/>
                <a:gd name="T51" fmla="*/ 0 h 79"/>
                <a:gd name="T52" fmla="*/ 17 w 57"/>
                <a:gd name="T53" fmla="*/ 0 h 79"/>
                <a:gd name="T54" fmla="*/ 15 w 57"/>
                <a:gd name="T55" fmla="*/ 2 h 79"/>
                <a:gd name="T56" fmla="*/ 12 w 57"/>
                <a:gd name="T57" fmla="*/ 4 h 79"/>
                <a:gd name="T58" fmla="*/ 10 w 57"/>
                <a:gd name="T59" fmla="*/ 6 h 79"/>
                <a:gd name="T60" fmla="*/ 9 w 57"/>
                <a:gd name="T61" fmla="*/ 7 h 79"/>
                <a:gd name="T62" fmla="*/ 8 w 57"/>
                <a:gd name="T63" fmla="*/ 8 h 79"/>
                <a:gd name="T64" fmla="*/ 9 w 57"/>
                <a:gd name="T65" fmla="*/ 11 h 79"/>
                <a:gd name="T66" fmla="*/ 9 w 57"/>
                <a:gd name="T67" fmla="*/ 14 h 79"/>
                <a:gd name="T68" fmla="*/ 9 w 57"/>
                <a:gd name="T69" fmla="*/ 18 h 79"/>
                <a:gd name="T70" fmla="*/ 10 w 57"/>
                <a:gd name="T71" fmla="*/ 21 h 79"/>
                <a:gd name="T72" fmla="*/ 10 w 57"/>
                <a:gd name="T73" fmla="*/ 25 h 79"/>
                <a:gd name="T74" fmla="*/ 10 w 57"/>
                <a:gd name="T75" fmla="*/ 28 h 79"/>
                <a:gd name="T76" fmla="*/ 9 w 57"/>
                <a:gd name="T77" fmla="*/ 31 h 79"/>
                <a:gd name="T78" fmla="*/ 7 w 57"/>
                <a:gd name="T79" fmla="*/ 35 h 79"/>
                <a:gd name="T80" fmla="*/ 4 w 57"/>
                <a:gd name="T81" fmla="*/ 37 h 79"/>
                <a:gd name="T82" fmla="*/ 1 w 57"/>
                <a:gd name="T83" fmla="*/ 39 h 79"/>
                <a:gd name="T84" fmla="*/ 1 w 57"/>
                <a:gd name="T85" fmla="*/ 39 h 79"/>
                <a:gd name="T86" fmla="*/ 0 w 57"/>
                <a:gd name="T87" fmla="*/ 39 h 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 h="79">
                  <a:moveTo>
                    <a:pt x="0" y="79"/>
                  </a:moveTo>
                  <a:lnTo>
                    <a:pt x="13" y="79"/>
                  </a:lnTo>
                  <a:lnTo>
                    <a:pt x="13" y="75"/>
                  </a:lnTo>
                  <a:lnTo>
                    <a:pt x="14" y="73"/>
                  </a:lnTo>
                  <a:lnTo>
                    <a:pt x="16" y="72"/>
                  </a:lnTo>
                  <a:lnTo>
                    <a:pt x="17" y="72"/>
                  </a:lnTo>
                  <a:lnTo>
                    <a:pt x="18" y="72"/>
                  </a:lnTo>
                  <a:lnTo>
                    <a:pt x="21" y="73"/>
                  </a:lnTo>
                  <a:lnTo>
                    <a:pt x="23" y="75"/>
                  </a:lnTo>
                  <a:lnTo>
                    <a:pt x="26" y="75"/>
                  </a:lnTo>
                  <a:lnTo>
                    <a:pt x="27" y="75"/>
                  </a:lnTo>
                  <a:lnTo>
                    <a:pt x="30" y="75"/>
                  </a:lnTo>
                  <a:lnTo>
                    <a:pt x="36" y="70"/>
                  </a:lnTo>
                  <a:lnTo>
                    <a:pt x="40" y="65"/>
                  </a:lnTo>
                  <a:lnTo>
                    <a:pt x="44" y="60"/>
                  </a:lnTo>
                  <a:lnTo>
                    <a:pt x="49" y="55"/>
                  </a:lnTo>
                  <a:lnTo>
                    <a:pt x="51" y="49"/>
                  </a:lnTo>
                  <a:lnTo>
                    <a:pt x="54" y="43"/>
                  </a:lnTo>
                  <a:lnTo>
                    <a:pt x="56" y="36"/>
                  </a:lnTo>
                  <a:lnTo>
                    <a:pt x="57" y="30"/>
                  </a:lnTo>
                  <a:lnTo>
                    <a:pt x="57" y="23"/>
                  </a:lnTo>
                  <a:lnTo>
                    <a:pt x="57" y="16"/>
                  </a:lnTo>
                  <a:lnTo>
                    <a:pt x="54" y="7"/>
                  </a:lnTo>
                  <a:lnTo>
                    <a:pt x="50" y="3"/>
                  </a:lnTo>
                  <a:lnTo>
                    <a:pt x="44" y="0"/>
                  </a:lnTo>
                  <a:lnTo>
                    <a:pt x="40" y="0"/>
                  </a:lnTo>
                  <a:lnTo>
                    <a:pt x="34" y="1"/>
                  </a:lnTo>
                  <a:lnTo>
                    <a:pt x="30" y="4"/>
                  </a:lnTo>
                  <a:lnTo>
                    <a:pt x="24" y="9"/>
                  </a:lnTo>
                  <a:lnTo>
                    <a:pt x="20" y="12"/>
                  </a:lnTo>
                  <a:lnTo>
                    <a:pt x="17" y="14"/>
                  </a:lnTo>
                  <a:lnTo>
                    <a:pt x="16" y="16"/>
                  </a:lnTo>
                  <a:lnTo>
                    <a:pt x="17" y="22"/>
                  </a:lnTo>
                  <a:lnTo>
                    <a:pt x="18" y="29"/>
                  </a:lnTo>
                  <a:lnTo>
                    <a:pt x="18" y="36"/>
                  </a:lnTo>
                  <a:lnTo>
                    <a:pt x="20" y="43"/>
                  </a:lnTo>
                  <a:lnTo>
                    <a:pt x="20" y="50"/>
                  </a:lnTo>
                  <a:lnTo>
                    <a:pt x="20" y="57"/>
                  </a:lnTo>
                  <a:lnTo>
                    <a:pt x="17" y="63"/>
                  </a:lnTo>
                  <a:lnTo>
                    <a:pt x="14" y="70"/>
                  </a:lnTo>
                  <a:lnTo>
                    <a:pt x="8" y="75"/>
                  </a:lnTo>
                  <a:lnTo>
                    <a:pt x="1" y="79"/>
                  </a:lnTo>
                  <a:lnTo>
                    <a:pt x="0" y="7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1" name="Freeform 67"/>
            <p:cNvSpPr>
              <a:spLocks/>
            </p:cNvSpPr>
            <p:nvPr/>
          </p:nvSpPr>
          <p:spPr bwMode="auto">
            <a:xfrm>
              <a:off x="2161" y="1551"/>
              <a:ext cx="1" cy="14"/>
            </a:xfrm>
            <a:custGeom>
              <a:avLst/>
              <a:gdLst>
                <a:gd name="T0" fmla="*/ 1 w 3"/>
                <a:gd name="T1" fmla="*/ 0 h 27"/>
                <a:gd name="T2" fmla="*/ 0 w 3"/>
                <a:gd name="T3" fmla="*/ 0 h 27"/>
                <a:gd name="T4" fmla="*/ 0 w 3"/>
                <a:gd name="T5" fmla="*/ 14 h 27"/>
                <a:gd name="T6" fmla="*/ 1 w 3"/>
                <a:gd name="T7" fmla="*/ 14 h 27"/>
                <a:gd name="T8" fmla="*/ 1 w 3"/>
                <a:gd name="T9" fmla="*/ 0 h 27"/>
                <a:gd name="T10" fmla="*/ 1 w 3"/>
                <a:gd name="T11" fmla="*/ 0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3" y="0"/>
                  </a:moveTo>
                  <a:lnTo>
                    <a:pt x="0" y="0"/>
                  </a:lnTo>
                  <a:lnTo>
                    <a:pt x="0" y="27"/>
                  </a:lnTo>
                  <a:lnTo>
                    <a:pt x="3" y="27"/>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2" name="Freeform 68"/>
            <p:cNvSpPr>
              <a:spLocks/>
            </p:cNvSpPr>
            <p:nvPr/>
          </p:nvSpPr>
          <p:spPr bwMode="auto">
            <a:xfrm>
              <a:off x="2174" y="1582"/>
              <a:ext cx="12" cy="12"/>
            </a:xfrm>
            <a:custGeom>
              <a:avLst/>
              <a:gdLst>
                <a:gd name="T0" fmla="*/ 11 w 25"/>
                <a:gd name="T1" fmla="*/ 2 h 24"/>
                <a:gd name="T2" fmla="*/ 1 w 25"/>
                <a:gd name="T3" fmla="*/ 0 h 24"/>
                <a:gd name="T4" fmla="*/ 0 w 25"/>
                <a:gd name="T5" fmla="*/ 10 h 24"/>
                <a:gd name="T6" fmla="*/ 6 w 25"/>
                <a:gd name="T7" fmla="*/ 12 h 24"/>
                <a:gd name="T8" fmla="*/ 8 w 25"/>
                <a:gd name="T9" fmla="*/ 12 h 24"/>
                <a:gd name="T10" fmla="*/ 9 w 25"/>
                <a:gd name="T11" fmla="*/ 12 h 24"/>
                <a:gd name="T12" fmla="*/ 10 w 25"/>
                <a:gd name="T13" fmla="*/ 10 h 24"/>
                <a:gd name="T14" fmla="*/ 11 w 25"/>
                <a:gd name="T15" fmla="*/ 9 h 24"/>
                <a:gd name="T16" fmla="*/ 11 w 25"/>
                <a:gd name="T17" fmla="*/ 8 h 24"/>
                <a:gd name="T18" fmla="*/ 11 w 25"/>
                <a:gd name="T19" fmla="*/ 7 h 24"/>
                <a:gd name="T20" fmla="*/ 11 w 25"/>
                <a:gd name="T21" fmla="*/ 6 h 24"/>
                <a:gd name="T22" fmla="*/ 12 w 25"/>
                <a:gd name="T23" fmla="*/ 4 h 24"/>
                <a:gd name="T24" fmla="*/ 12 w 25"/>
                <a:gd name="T25" fmla="*/ 3 h 24"/>
                <a:gd name="T26" fmla="*/ 12 w 25"/>
                <a:gd name="T27" fmla="*/ 2 h 24"/>
                <a:gd name="T28" fmla="*/ 12 w 25"/>
                <a:gd name="T29" fmla="*/ 2 h 24"/>
                <a:gd name="T30" fmla="*/ 11 w 25"/>
                <a:gd name="T31" fmla="*/ 2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4">
                  <a:moveTo>
                    <a:pt x="23" y="3"/>
                  </a:moveTo>
                  <a:lnTo>
                    <a:pt x="3" y="0"/>
                  </a:lnTo>
                  <a:lnTo>
                    <a:pt x="0" y="20"/>
                  </a:lnTo>
                  <a:lnTo>
                    <a:pt x="13" y="24"/>
                  </a:lnTo>
                  <a:lnTo>
                    <a:pt x="16" y="23"/>
                  </a:lnTo>
                  <a:lnTo>
                    <a:pt x="18" y="23"/>
                  </a:lnTo>
                  <a:lnTo>
                    <a:pt x="20" y="20"/>
                  </a:lnTo>
                  <a:lnTo>
                    <a:pt x="22" y="18"/>
                  </a:lnTo>
                  <a:lnTo>
                    <a:pt x="23" y="15"/>
                  </a:lnTo>
                  <a:lnTo>
                    <a:pt x="23" y="13"/>
                  </a:lnTo>
                  <a:lnTo>
                    <a:pt x="23" y="11"/>
                  </a:lnTo>
                  <a:lnTo>
                    <a:pt x="25" y="8"/>
                  </a:lnTo>
                  <a:lnTo>
                    <a:pt x="25" y="5"/>
                  </a:lnTo>
                  <a:lnTo>
                    <a:pt x="25" y="3"/>
                  </a:lnTo>
                  <a:lnTo>
                    <a:pt x="2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3" name="Freeform 69"/>
            <p:cNvSpPr>
              <a:spLocks/>
            </p:cNvSpPr>
            <p:nvPr/>
          </p:nvSpPr>
          <p:spPr bwMode="auto">
            <a:xfrm>
              <a:off x="2332" y="1620"/>
              <a:ext cx="3" cy="1"/>
            </a:xfrm>
            <a:custGeom>
              <a:avLst/>
              <a:gdLst>
                <a:gd name="T0" fmla="*/ 3 w 6"/>
                <a:gd name="T1" fmla="*/ 0 h 1"/>
                <a:gd name="T2" fmla="*/ 0 w 6"/>
                <a:gd name="T3" fmla="*/ 0 h 1"/>
                <a:gd name="T4" fmla="*/ 0 w 6"/>
                <a:gd name="T5" fmla="*/ 0 h 1"/>
                <a:gd name="T6" fmla="*/ 1 w 6"/>
                <a:gd name="T7" fmla="*/ 0 h 1"/>
                <a:gd name="T8" fmla="*/ 1 w 6"/>
                <a:gd name="T9" fmla="*/ 0 h 1"/>
                <a:gd name="T10" fmla="*/ 2 w 6"/>
                <a:gd name="T11" fmla="*/ 0 h 1"/>
                <a:gd name="T12" fmla="*/ 2 w 6"/>
                <a:gd name="T13" fmla="*/ 0 h 1"/>
                <a:gd name="T14" fmla="*/ 2 w 6"/>
                <a:gd name="T15" fmla="*/ 0 h 1"/>
                <a:gd name="T16" fmla="*/ 2 w 6"/>
                <a:gd name="T17" fmla="*/ 0 h 1"/>
                <a:gd name="T18" fmla="*/ 2 w 6"/>
                <a:gd name="T19" fmla="*/ 0 h 1"/>
                <a:gd name="T20" fmla="*/ 3 w 6"/>
                <a:gd name="T21" fmla="*/ 0 h 1"/>
                <a:gd name="T22" fmla="*/ 3 w 6"/>
                <a:gd name="T23" fmla="*/ 0 h 1"/>
                <a:gd name="T24" fmla="*/ 3 w 6"/>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
                  <a:moveTo>
                    <a:pt x="6" y="0"/>
                  </a:moveTo>
                  <a:lnTo>
                    <a:pt x="0" y="0"/>
                  </a:lnTo>
                  <a:lnTo>
                    <a:pt x="1" y="0"/>
                  </a:lnTo>
                  <a:lnTo>
                    <a:pt x="3" y="0"/>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4" name="Freeform 70"/>
            <p:cNvSpPr>
              <a:spLocks/>
            </p:cNvSpPr>
            <p:nvPr/>
          </p:nvSpPr>
          <p:spPr bwMode="auto">
            <a:xfrm>
              <a:off x="2325" y="1619"/>
              <a:ext cx="7" cy="1"/>
            </a:xfrm>
            <a:custGeom>
              <a:avLst/>
              <a:gdLst>
                <a:gd name="T0" fmla="*/ 0 w 14"/>
                <a:gd name="T1" fmla="*/ 1 h 2"/>
                <a:gd name="T2" fmla="*/ 7 w 14"/>
                <a:gd name="T3" fmla="*/ 1 h 2"/>
                <a:gd name="T4" fmla="*/ 6 w 14"/>
                <a:gd name="T5" fmla="*/ 1 h 2"/>
                <a:gd name="T6" fmla="*/ 6 w 14"/>
                <a:gd name="T7" fmla="*/ 0 h 2"/>
                <a:gd name="T8" fmla="*/ 5 w 14"/>
                <a:gd name="T9" fmla="*/ 0 h 2"/>
                <a:gd name="T10" fmla="*/ 4 w 14"/>
                <a:gd name="T11" fmla="*/ 0 h 2"/>
                <a:gd name="T12" fmla="*/ 3 w 14"/>
                <a:gd name="T13" fmla="*/ 0 h 2"/>
                <a:gd name="T14" fmla="*/ 2 w 14"/>
                <a:gd name="T15" fmla="*/ 0 h 2"/>
                <a:gd name="T16" fmla="*/ 1 w 14"/>
                <a:gd name="T17" fmla="*/ 0 h 2"/>
                <a:gd name="T18" fmla="*/ 1 w 14"/>
                <a:gd name="T19" fmla="*/ 0 h 2"/>
                <a:gd name="T20" fmla="*/ 1 w 14"/>
                <a:gd name="T21" fmla="*/ 0 h 2"/>
                <a:gd name="T22" fmla="*/ 0 w 14"/>
                <a:gd name="T23" fmla="*/ 1 h 2"/>
                <a:gd name="T24" fmla="*/ 0 w 1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
                  <a:moveTo>
                    <a:pt x="0" y="2"/>
                  </a:moveTo>
                  <a:lnTo>
                    <a:pt x="14" y="2"/>
                  </a:lnTo>
                  <a:lnTo>
                    <a:pt x="12" y="2"/>
                  </a:lnTo>
                  <a:lnTo>
                    <a:pt x="11" y="0"/>
                  </a:lnTo>
                  <a:lnTo>
                    <a:pt x="10" y="0"/>
                  </a:lnTo>
                  <a:lnTo>
                    <a:pt x="7" y="0"/>
                  </a:lnTo>
                  <a:lnTo>
                    <a:pt x="5" y="0"/>
                  </a:lnTo>
                  <a:lnTo>
                    <a:pt x="4" y="0"/>
                  </a:lnTo>
                  <a:lnTo>
                    <a:pt x="2" y="0"/>
                  </a:lnTo>
                  <a:lnTo>
                    <a:pt x="1"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5" name="Freeform 71"/>
            <p:cNvSpPr>
              <a:spLocks/>
            </p:cNvSpPr>
            <p:nvPr/>
          </p:nvSpPr>
          <p:spPr bwMode="auto">
            <a:xfrm>
              <a:off x="2309" y="1618"/>
              <a:ext cx="11" cy="2"/>
            </a:xfrm>
            <a:custGeom>
              <a:avLst/>
              <a:gdLst>
                <a:gd name="T0" fmla="*/ 11 w 21"/>
                <a:gd name="T1" fmla="*/ 0 h 5"/>
                <a:gd name="T2" fmla="*/ 0 w 21"/>
                <a:gd name="T3" fmla="*/ 0 h 5"/>
                <a:gd name="T4" fmla="*/ 0 w 21"/>
                <a:gd name="T5" fmla="*/ 2 h 5"/>
                <a:gd name="T6" fmla="*/ 11 w 21"/>
                <a:gd name="T7" fmla="*/ 2 h 5"/>
                <a:gd name="T8" fmla="*/ 11 w 21"/>
                <a:gd name="T9" fmla="*/ 0 h 5"/>
                <a:gd name="T10" fmla="*/ 11 w 21"/>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5">
                  <a:moveTo>
                    <a:pt x="21" y="0"/>
                  </a:moveTo>
                  <a:lnTo>
                    <a:pt x="0" y="0"/>
                  </a:lnTo>
                  <a:lnTo>
                    <a:pt x="0" y="5"/>
                  </a:lnTo>
                  <a:lnTo>
                    <a:pt x="21" y="5"/>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6" name="Freeform 72"/>
            <p:cNvSpPr>
              <a:spLocks/>
            </p:cNvSpPr>
            <p:nvPr/>
          </p:nvSpPr>
          <p:spPr bwMode="auto">
            <a:xfrm>
              <a:off x="2104" y="1845"/>
              <a:ext cx="3" cy="1"/>
            </a:xfrm>
            <a:custGeom>
              <a:avLst/>
              <a:gdLst>
                <a:gd name="T0" fmla="*/ 3 w 6"/>
                <a:gd name="T1" fmla="*/ 0 h 1"/>
                <a:gd name="T2" fmla="*/ 2 w 6"/>
                <a:gd name="T3" fmla="*/ 0 h 1"/>
                <a:gd name="T4" fmla="*/ 2 w 6"/>
                <a:gd name="T5" fmla="*/ 0 h 1"/>
                <a:gd name="T6" fmla="*/ 2 w 6"/>
                <a:gd name="T7" fmla="*/ 0 h 1"/>
                <a:gd name="T8" fmla="*/ 2 w 6"/>
                <a:gd name="T9" fmla="*/ 0 h 1"/>
                <a:gd name="T10" fmla="*/ 2 w 6"/>
                <a:gd name="T11" fmla="*/ 0 h 1"/>
                <a:gd name="T12" fmla="*/ 1 w 6"/>
                <a:gd name="T13" fmla="*/ 0 h 1"/>
                <a:gd name="T14" fmla="*/ 1 w 6"/>
                <a:gd name="T15" fmla="*/ 0 h 1"/>
                <a:gd name="T16" fmla="*/ 1 w 6"/>
                <a:gd name="T17" fmla="*/ 0 h 1"/>
                <a:gd name="T18" fmla="*/ 1 w 6"/>
                <a:gd name="T19" fmla="*/ 0 h 1"/>
                <a:gd name="T20" fmla="*/ 0 w 6"/>
                <a:gd name="T21" fmla="*/ 0 h 1"/>
                <a:gd name="T22" fmla="*/ 1 w 6"/>
                <a:gd name="T23" fmla="*/ 0 h 1"/>
                <a:gd name="T24" fmla="*/ 1 w 6"/>
                <a:gd name="T25" fmla="*/ 0 h 1"/>
                <a:gd name="T26" fmla="*/ 1 w 6"/>
                <a:gd name="T27" fmla="*/ 1 h 1"/>
                <a:gd name="T28" fmla="*/ 1 w 6"/>
                <a:gd name="T29" fmla="*/ 1 h 1"/>
                <a:gd name="T30" fmla="*/ 2 w 6"/>
                <a:gd name="T31" fmla="*/ 1 h 1"/>
                <a:gd name="T32" fmla="*/ 2 w 6"/>
                <a:gd name="T33" fmla="*/ 1 h 1"/>
                <a:gd name="T34" fmla="*/ 2 w 6"/>
                <a:gd name="T35" fmla="*/ 1 h 1"/>
                <a:gd name="T36" fmla="*/ 2 w 6"/>
                <a:gd name="T37" fmla="*/ 1 h 1"/>
                <a:gd name="T38" fmla="*/ 2 w 6"/>
                <a:gd name="T39" fmla="*/ 0 h 1"/>
                <a:gd name="T40" fmla="*/ 3 w 6"/>
                <a:gd name="T41" fmla="*/ 0 h 1"/>
                <a:gd name="T42" fmla="*/ 3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6" y="0"/>
                  </a:moveTo>
                  <a:lnTo>
                    <a:pt x="4" y="0"/>
                  </a:lnTo>
                  <a:lnTo>
                    <a:pt x="3" y="0"/>
                  </a:lnTo>
                  <a:lnTo>
                    <a:pt x="1" y="0"/>
                  </a:lnTo>
                  <a:lnTo>
                    <a:pt x="0" y="0"/>
                  </a:lnTo>
                  <a:lnTo>
                    <a:pt x="1" y="0"/>
                  </a:lnTo>
                  <a:lnTo>
                    <a:pt x="1" y="1"/>
                  </a:lnTo>
                  <a:lnTo>
                    <a:pt x="3" y="1"/>
                  </a:lnTo>
                  <a:lnTo>
                    <a:pt x="4" y="1"/>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7" name="Freeform 73"/>
            <p:cNvSpPr>
              <a:spLocks/>
            </p:cNvSpPr>
            <p:nvPr/>
          </p:nvSpPr>
          <p:spPr bwMode="auto">
            <a:xfrm>
              <a:off x="2008" y="1635"/>
              <a:ext cx="97" cy="208"/>
            </a:xfrm>
            <a:custGeom>
              <a:avLst/>
              <a:gdLst>
                <a:gd name="T0" fmla="*/ 9 w 195"/>
                <a:gd name="T1" fmla="*/ 39 h 415"/>
                <a:gd name="T2" fmla="*/ 10 w 195"/>
                <a:gd name="T3" fmla="*/ 40 h 415"/>
                <a:gd name="T4" fmla="*/ 11 w 195"/>
                <a:gd name="T5" fmla="*/ 40 h 415"/>
                <a:gd name="T6" fmla="*/ 13 w 195"/>
                <a:gd name="T7" fmla="*/ 42 h 415"/>
                <a:gd name="T8" fmla="*/ 13 w 195"/>
                <a:gd name="T9" fmla="*/ 44 h 415"/>
                <a:gd name="T10" fmla="*/ 13 w 195"/>
                <a:gd name="T11" fmla="*/ 45 h 415"/>
                <a:gd name="T12" fmla="*/ 11 w 195"/>
                <a:gd name="T13" fmla="*/ 47 h 415"/>
                <a:gd name="T14" fmla="*/ 9 w 195"/>
                <a:gd name="T15" fmla="*/ 47 h 415"/>
                <a:gd name="T16" fmla="*/ 11 w 195"/>
                <a:gd name="T17" fmla="*/ 50 h 415"/>
                <a:gd name="T18" fmla="*/ 14 w 195"/>
                <a:gd name="T19" fmla="*/ 52 h 415"/>
                <a:gd name="T20" fmla="*/ 16 w 195"/>
                <a:gd name="T21" fmla="*/ 52 h 415"/>
                <a:gd name="T22" fmla="*/ 19 w 195"/>
                <a:gd name="T23" fmla="*/ 56 h 415"/>
                <a:gd name="T24" fmla="*/ 18 w 195"/>
                <a:gd name="T25" fmla="*/ 57 h 415"/>
                <a:gd name="T26" fmla="*/ 17 w 195"/>
                <a:gd name="T27" fmla="*/ 57 h 415"/>
                <a:gd name="T28" fmla="*/ 18 w 195"/>
                <a:gd name="T29" fmla="*/ 62 h 415"/>
                <a:gd name="T30" fmla="*/ 23 w 195"/>
                <a:gd name="T31" fmla="*/ 83 h 415"/>
                <a:gd name="T32" fmla="*/ 36 w 195"/>
                <a:gd name="T33" fmla="*/ 115 h 415"/>
                <a:gd name="T34" fmla="*/ 51 w 195"/>
                <a:gd name="T35" fmla="*/ 144 h 415"/>
                <a:gd name="T36" fmla="*/ 61 w 195"/>
                <a:gd name="T37" fmla="*/ 154 h 415"/>
                <a:gd name="T38" fmla="*/ 50 w 195"/>
                <a:gd name="T39" fmla="*/ 129 h 415"/>
                <a:gd name="T40" fmla="*/ 38 w 195"/>
                <a:gd name="T41" fmla="*/ 105 h 415"/>
                <a:gd name="T42" fmla="*/ 28 w 195"/>
                <a:gd name="T43" fmla="*/ 81 h 415"/>
                <a:gd name="T44" fmla="*/ 29 w 195"/>
                <a:gd name="T45" fmla="*/ 80 h 415"/>
                <a:gd name="T46" fmla="*/ 30 w 195"/>
                <a:gd name="T47" fmla="*/ 80 h 415"/>
                <a:gd name="T48" fmla="*/ 31 w 195"/>
                <a:gd name="T49" fmla="*/ 80 h 415"/>
                <a:gd name="T50" fmla="*/ 43 w 195"/>
                <a:gd name="T51" fmla="*/ 103 h 415"/>
                <a:gd name="T52" fmla="*/ 61 w 195"/>
                <a:gd name="T53" fmla="*/ 136 h 415"/>
                <a:gd name="T54" fmla="*/ 79 w 195"/>
                <a:gd name="T55" fmla="*/ 170 h 415"/>
                <a:gd name="T56" fmla="*/ 93 w 195"/>
                <a:gd name="T57" fmla="*/ 194 h 415"/>
                <a:gd name="T58" fmla="*/ 94 w 195"/>
                <a:gd name="T59" fmla="*/ 198 h 415"/>
                <a:gd name="T60" fmla="*/ 94 w 195"/>
                <a:gd name="T61" fmla="*/ 203 h 415"/>
                <a:gd name="T62" fmla="*/ 95 w 195"/>
                <a:gd name="T63" fmla="*/ 208 h 415"/>
                <a:gd name="T64" fmla="*/ 96 w 195"/>
                <a:gd name="T65" fmla="*/ 204 h 415"/>
                <a:gd name="T66" fmla="*/ 97 w 195"/>
                <a:gd name="T67" fmla="*/ 201 h 415"/>
                <a:gd name="T68" fmla="*/ 95 w 195"/>
                <a:gd name="T69" fmla="*/ 197 h 415"/>
                <a:gd name="T70" fmla="*/ 94 w 195"/>
                <a:gd name="T71" fmla="*/ 188 h 415"/>
                <a:gd name="T72" fmla="*/ 90 w 195"/>
                <a:gd name="T73" fmla="*/ 179 h 415"/>
                <a:gd name="T74" fmla="*/ 85 w 195"/>
                <a:gd name="T75" fmla="*/ 170 h 415"/>
                <a:gd name="T76" fmla="*/ 81 w 195"/>
                <a:gd name="T77" fmla="*/ 159 h 415"/>
                <a:gd name="T78" fmla="*/ 74 w 195"/>
                <a:gd name="T79" fmla="*/ 146 h 415"/>
                <a:gd name="T80" fmla="*/ 67 w 195"/>
                <a:gd name="T81" fmla="*/ 133 h 415"/>
                <a:gd name="T82" fmla="*/ 59 w 195"/>
                <a:gd name="T83" fmla="*/ 123 h 415"/>
                <a:gd name="T84" fmla="*/ 41 w 195"/>
                <a:gd name="T85" fmla="*/ 88 h 415"/>
                <a:gd name="T86" fmla="*/ 22 w 195"/>
                <a:gd name="T87" fmla="*/ 52 h 415"/>
                <a:gd name="T88" fmla="*/ 5 w 195"/>
                <a:gd name="T89" fmla="*/ 13 h 415"/>
                <a:gd name="T90" fmla="*/ 0 w 195"/>
                <a:gd name="T91" fmla="*/ 7 h 415"/>
                <a:gd name="T92" fmla="*/ 2 w 195"/>
                <a:gd name="T93" fmla="*/ 17 h 415"/>
                <a:gd name="T94" fmla="*/ 6 w 195"/>
                <a:gd name="T95" fmla="*/ 27 h 415"/>
                <a:gd name="T96" fmla="*/ 9 w 195"/>
                <a:gd name="T97" fmla="*/ 35 h 415"/>
                <a:gd name="T98" fmla="*/ 9 w 195"/>
                <a:gd name="T99" fmla="*/ 37 h 415"/>
                <a:gd name="T100" fmla="*/ 9 w 195"/>
                <a:gd name="T101" fmla="*/ 38 h 415"/>
                <a:gd name="T102" fmla="*/ 8 w 195"/>
                <a:gd name="T103" fmla="*/ 39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5" h="415">
                  <a:moveTo>
                    <a:pt x="17" y="77"/>
                  </a:moveTo>
                  <a:lnTo>
                    <a:pt x="17" y="77"/>
                  </a:lnTo>
                  <a:lnTo>
                    <a:pt x="19" y="77"/>
                  </a:lnTo>
                  <a:lnTo>
                    <a:pt x="19" y="79"/>
                  </a:lnTo>
                  <a:lnTo>
                    <a:pt x="20" y="79"/>
                  </a:lnTo>
                  <a:lnTo>
                    <a:pt x="22" y="80"/>
                  </a:lnTo>
                  <a:lnTo>
                    <a:pt x="23" y="80"/>
                  </a:lnTo>
                  <a:lnTo>
                    <a:pt x="24" y="81"/>
                  </a:lnTo>
                  <a:lnTo>
                    <a:pt x="26" y="83"/>
                  </a:lnTo>
                  <a:lnTo>
                    <a:pt x="26" y="84"/>
                  </a:lnTo>
                  <a:lnTo>
                    <a:pt x="26" y="86"/>
                  </a:lnTo>
                  <a:lnTo>
                    <a:pt x="26" y="87"/>
                  </a:lnTo>
                  <a:lnTo>
                    <a:pt x="26" y="89"/>
                  </a:lnTo>
                  <a:lnTo>
                    <a:pt x="26" y="90"/>
                  </a:lnTo>
                  <a:lnTo>
                    <a:pt x="24" y="91"/>
                  </a:lnTo>
                  <a:lnTo>
                    <a:pt x="24" y="93"/>
                  </a:lnTo>
                  <a:lnTo>
                    <a:pt x="23" y="93"/>
                  </a:lnTo>
                  <a:lnTo>
                    <a:pt x="19" y="90"/>
                  </a:lnTo>
                  <a:lnTo>
                    <a:pt x="19" y="91"/>
                  </a:lnTo>
                  <a:lnTo>
                    <a:pt x="19" y="94"/>
                  </a:lnTo>
                  <a:lnTo>
                    <a:pt x="20" y="96"/>
                  </a:lnTo>
                  <a:lnTo>
                    <a:pt x="22" y="97"/>
                  </a:lnTo>
                  <a:lnTo>
                    <a:pt x="23" y="99"/>
                  </a:lnTo>
                  <a:lnTo>
                    <a:pt x="24" y="100"/>
                  </a:lnTo>
                  <a:lnTo>
                    <a:pt x="27" y="101"/>
                  </a:lnTo>
                  <a:lnTo>
                    <a:pt x="29" y="104"/>
                  </a:lnTo>
                  <a:lnTo>
                    <a:pt x="29" y="106"/>
                  </a:lnTo>
                  <a:lnTo>
                    <a:pt x="30" y="107"/>
                  </a:lnTo>
                  <a:lnTo>
                    <a:pt x="33" y="103"/>
                  </a:lnTo>
                  <a:lnTo>
                    <a:pt x="40" y="110"/>
                  </a:lnTo>
                  <a:lnTo>
                    <a:pt x="39" y="110"/>
                  </a:lnTo>
                  <a:lnTo>
                    <a:pt x="39" y="111"/>
                  </a:lnTo>
                  <a:lnTo>
                    <a:pt x="37" y="111"/>
                  </a:lnTo>
                  <a:lnTo>
                    <a:pt x="36" y="113"/>
                  </a:lnTo>
                  <a:lnTo>
                    <a:pt x="34" y="113"/>
                  </a:lnTo>
                  <a:lnTo>
                    <a:pt x="33" y="113"/>
                  </a:lnTo>
                  <a:lnTo>
                    <a:pt x="36" y="124"/>
                  </a:lnTo>
                  <a:lnTo>
                    <a:pt x="33" y="124"/>
                  </a:lnTo>
                  <a:lnTo>
                    <a:pt x="40" y="146"/>
                  </a:lnTo>
                  <a:lnTo>
                    <a:pt x="47" y="166"/>
                  </a:lnTo>
                  <a:lnTo>
                    <a:pt x="56" y="187"/>
                  </a:lnTo>
                  <a:lnTo>
                    <a:pt x="65" y="207"/>
                  </a:lnTo>
                  <a:lnTo>
                    <a:pt x="73" y="229"/>
                  </a:lnTo>
                  <a:lnTo>
                    <a:pt x="82" y="249"/>
                  </a:lnTo>
                  <a:lnTo>
                    <a:pt x="93" y="269"/>
                  </a:lnTo>
                  <a:lnTo>
                    <a:pt x="103" y="288"/>
                  </a:lnTo>
                  <a:lnTo>
                    <a:pt x="116" y="308"/>
                  </a:lnTo>
                  <a:lnTo>
                    <a:pt x="129" y="326"/>
                  </a:lnTo>
                  <a:lnTo>
                    <a:pt x="123" y="308"/>
                  </a:lnTo>
                  <a:lnTo>
                    <a:pt x="116" y="291"/>
                  </a:lnTo>
                  <a:lnTo>
                    <a:pt x="109" y="275"/>
                  </a:lnTo>
                  <a:lnTo>
                    <a:pt x="100" y="258"/>
                  </a:lnTo>
                  <a:lnTo>
                    <a:pt x="93" y="242"/>
                  </a:lnTo>
                  <a:lnTo>
                    <a:pt x="85" y="225"/>
                  </a:lnTo>
                  <a:lnTo>
                    <a:pt x="77" y="209"/>
                  </a:lnTo>
                  <a:lnTo>
                    <a:pt x="69" y="193"/>
                  </a:lnTo>
                  <a:lnTo>
                    <a:pt x="63" y="177"/>
                  </a:lnTo>
                  <a:lnTo>
                    <a:pt x="57" y="162"/>
                  </a:lnTo>
                  <a:lnTo>
                    <a:pt x="59" y="160"/>
                  </a:lnTo>
                  <a:lnTo>
                    <a:pt x="59" y="159"/>
                  </a:lnTo>
                  <a:lnTo>
                    <a:pt x="60" y="159"/>
                  </a:lnTo>
                  <a:lnTo>
                    <a:pt x="62" y="159"/>
                  </a:lnTo>
                  <a:lnTo>
                    <a:pt x="63" y="159"/>
                  </a:lnTo>
                  <a:lnTo>
                    <a:pt x="65" y="159"/>
                  </a:lnTo>
                  <a:lnTo>
                    <a:pt x="76" y="182"/>
                  </a:lnTo>
                  <a:lnTo>
                    <a:pt x="86" y="205"/>
                  </a:lnTo>
                  <a:lnTo>
                    <a:pt x="99" y="226"/>
                  </a:lnTo>
                  <a:lnTo>
                    <a:pt x="110" y="249"/>
                  </a:lnTo>
                  <a:lnTo>
                    <a:pt x="122" y="272"/>
                  </a:lnTo>
                  <a:lnTo>
                    <a:pt x="135" y="295"/>
                  </a:lnTo>
                  <a:lnTo>
                    <a:pt x="148" y="316"/>
                  </a:lnTo>
                  <a:lnTo>
                    <a:pt x="159" y="339"/>
                  </a:lnTo>
                  <a:lnTo>
                    <a:pt x="172" y="362"/>
                  </a:lnTo>
                  <a:lnTo>
                    <a:pt x="185" y="385"/>
                  </a:lnTo>
                  <a:lnTo>
                    <a:pt x="186" y="387"/>
                  </a:lnTo>
                  <a:lnTo>
                    <a:pt x="186" y="389"/>
                  </a:lnTo>
                  <a:lnTo>
                    <a:pt x="188" y="392"/>
                  </a:lnTo>
                  <a:lnTo>
                    <a:pt x="188" y="395"/>
                  </a:lnTo>
                  <a:lnTo>
                    <a:pt x="189" y="399"/>
                  </a:lnTo>
                  <a:lnTo>
                    <a:pt x="189" y="402"/>
                  </a:lnTo>
                  <a:lnTo>
                    <a:pt x="189" y="405"/>
                  </a:lnTo>
                  <a:lnTo>
                    <a:pt x="191" y="410"/>
                  </a:lnTo>
                  <a:lnTo>
                    <a:pt x="191" y="412"/>
                  </a:lnTo>
                  <a:lnTo>
                    <a:pt x="191" y="415"/>
                  </a:lnTo>
                  <a:lnTo>
                    <a:pt x="192" y="412"/>
                  </a:lnTo>
                  <a:lnTo>
                    <a:pt x="192" y="411"/>
                  </a:lnTo>
                  <a:lnTo>
                    <a:pt x="193" y="408"/>
                  </a:lnTo>
                  <a:lnTo>
                    <a:pt x="193" y="405"/>
                  </a:lnTo>
                  <a:lnTo>
                    <a:pt x="195" y="402"/>
                  </a:lnTo>
                  <a:lnTo>
                    <a:pt x="195" y="401"/>
                  </a:lnTo>
                  <a:lnTo>
                    <a:pt x="193" y="398"/>
                  </a:lnTo>
                  <a:lnTo>
                    <a:pt x="193" y="395"/>
                  </a:lnTo>
                  <a:lnTo>
                    <a:pt x="191" y="394"/>
                  </a:lnTo>
                  <a:lnTo>
                    <a:pt x="188" y="392"/>
                  </a:lnTo>
                  <a:lnTo>
                    <a:pt x="189" y="384"/>
                  </a:lnTo>
                  <a:lnTo>
                    <a:pt x="188" y="375"/>
                  </a:lnTo>
                  <a:lnTo>
                    <a:pt x="186" y="368"/>
                  </a:lnTo>
                  <a:lnTo>
                    <a:pt x="183" y="362"/>
                  </a:lnTo>
                  <a:lnTo>
                    <a:pt x="181" y="357"/>
                  </a:lnTo>
                  <a:lnTo>
                    <a:pt x="176" y="351"/>
                  </a:lnTo>
                  <a:lnTo>
                    <a:pt x="173" y="345"/>
                  </a:lnTo>
                  <a:lnTo>
                    <a:pt x="170" y="339"/>
                  </a:lnTo>
                  <a:lnTo>
                    <a:pt x="169" y="334"/>
                  </a:lnTo>
                  <a:lnTo>
                    <a:pt x="168" y="326"/>
                  </a:lnTo>
                  <a:lnTo>
                    <a:pt x="162" y="318"/>
                  </a:lnTo>
                  <a:lnTo>
                    <a:pt x="156" y="309"/>
                  </a:lnTo>
                  <a:lnTo>
                    <a:pt x="152" y="301"/>
                  </a:lnTo>
                  <a:lnTo>
                    <a:pt x="148" y="292"/>
                  </a:lnTo>
                  <a:lnTo>
                    <a:pt x="143" y="283"/>
                  </a:lnTo>
                  <a:lnTo>
                    <a:pt x="139" y="275"/>
                  </a:lnTo>
                  <a:lnTo>
                    <a:pt x="135" y="266"/>
                  </a:lnTo>
                  <a:lnTo>
                    <a:pt x="130" y="258"/>
                  </a:lnTo>
                  <a:lnTo>
                    <a:pt x="125" y="250"/>
                  </a:lnTo>
                  <a:lnTo>
                    <a:pt x="119" y="245"/>
                  </a:lnTo>
                  <a:lnTo>
                    <a:pt x="107" y="223"/>
                  </a:lnTo>
                  <a:lnTo>
                    <a:pt x="95" y="200"/>
                  </a:lnTo>
                  <a:lnTo>
                    <a:pt x="82" y="176"/>
                  </a:lnTo>
                  <a:lnTo>
                    <a:pt x="69" y="152"/>
                  </a:lnTo>
                  <a:lnTo>
                    <a:pt x="56" y="127"/>
                  </a:lnTo>
                  <a:lnTo>
                    <a:pt x="44" y="103"/>
                  </a:lnTo>
                  <a:lnTo>
                    <a:pt x="32" y="77"/>
                  </a:lnTo>
                  <a:lnTo>
                    <a:pt x="22" y="51"/>
                  </a:lnTo>
                  <a:lnTo>
                    <a:pt x="10" y="26"/>
                  </a:lnTo>
                  <a:lnTo>
                    <a:pt x="1" y="0"/>
                  </a:lnTo>
                  <a:lnTo>
                    <a:pt x="0" y="7"/>
                  </a:lnTo>
                  <a:lnTo>
                    <a:pt x="0" y="14"/>
                  </a:lnTo>
                  <a:lnTo>
                    <a:pt x="1" y="21"/>
                  </a:lnTo>
                  <a:lnTo>
                    <a:pt x="3" y="28"/>
                  </a:lnTo>
                  <a:lnTo>
                    <a:pt x="4" y="34"/>
                  </a:lnTo>
                  <a:lnTo>
                    <a:pt x="7" y="41"/>
                  </a:lnTo>
                  <a:lnTo>
                    <a:pt x="10" y="47"/>
                  </a:lnTo>
                  <a:lnTo>
                    <a:pt x="13" y="53"/>
                  </a:lnTo>
                  <a:lnTo>
                    <a:pt x="16" y="60"/>
                  </a:lnTo>
                  <a:lnTo>
                    <a:pt x="19" y="66"/>
                  </a:lnTo>
                  <a:lnTo>
                    <a:pt x="19" y="69"/>
                  </a:lnTo>
                  <a:lnTo>
                    <a:pt x="19" y="70"/>
                  </a:lnTo>
                  <a:lnTo>
                    <a:pt x="19" y="71"/>
                  </a:lnTo>
                  <a:lnTo>
                    <a:pt x="19" y="73"/>
                  </a:lnTo>
                  <a:lnTo>
                    <a:pt x="19" y="74"/>
                  </a:lnTo>
                  <a:lnTo>
                    <a:pt x="19" y="76"/>
                  </a:lnTo>
                  <a:lnTo>
                    <a:pt x="17"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8" name="Freeform 74"/>
            <p:cNvSpPr>
              <a:spLocks/>
            </p:cNvSpPr>
            <p:nvPr/>
          </p:nvSpPr>
          <p:spPr bwMode="auto">
            <a:xfrm>
              <a:off x="2103" y="1843"/>
              <a:ext cx="1" cy="2"/>
            </a:xfrm>
            <a:custGeom>
              <a:avLst/>
              <a:gdLst>
                <a:gd name="T0" fmla="*/ 1 w 1"/>
                <a:gd name="T1" fmla="*/ 1 h 5"/>
                <a:gd name="T2" fmla="*/ 1 w 1"/>
                <a:gd name="T3" fmla="*/ 2 h 5"/>
                <a:gd name="T4" fmla="*/ 1 w 1"/>
                <a:gd name="T5" fmla="*/ 1 h 5"/>
                <a:gd name="T6" fmla="*/ 1 w 1"/>
                <a:gd name="T7" fmla="*/ 1 h 5"/>
                <a:gd name="T8" fmla="*/ 1 w 1"/>
                <a:gd name="T9" fmla="*/ 1 h 5"/>
                <a:gd name="T10" fmla="*/ 1 w 1"/>
                <a:gd name="T11" fmla="*/ 1 h 5"/>
                <a:gd name="T12" fmla="*/ 1 w 1"/>
                <a:gd name="T13" fmla="*/ 1 h 5"/>
                <a:gd name="T14" fmla="*/ 1 w 1"/>
                <a:gd name="T15" fmla="*/ 1 h 5"/>
                <a:gd name="T16" fmla="*/ 0 w 1"/>
                <a:gd name="T17" fmla="*/ 0 h 5"/>
                <a:gd name="T18" fmla="*/ 0 w 1"/>
                <a:gd name="T19" fmla="*/ 0 h 5"/>
                <a:gd name="T20" fmla="*/ 0 w 1"/>
                <a:gd name="T21" fmla="*/ 0 h 5"/>
                <a:gd name="T22" fmla="*/ 0 w 1"/>
                <a:gd name="T23" fmla="*/ 0 h 5"/>
                <a:gd name="T24" fmla="*/ 0 w 1"/>
                <a:gd name="T25" fmla="*/ 1 h 5"/>
                <a:gd name="T26" fmla="*/ 0 w 1"/>
                <a:gd name="T27" fmla="*/ 1 h 5"/>
                <a:gd name="T28" fmla="*/ 0 w 1"/>
                <a:gd name="T29" fmla="*/ 1 h 5"/>
                <a:gd name="T30" fmla="*/ 0 w 1"/>
                <a:gd name="T31" fmla="*/ 1 h 5"/>
                <a:gd name="T32" fmla="*/ 0 w 1"/>
                <a:gd name="T33" fmla="*/ 1 h 5"/>
                <a:gd name="T34" fmla="*/ 1 w 1"/>
                <a:gd name="T35" fmla="*/ 1 h 5"/>
                <a:gd name="T36" fmla="*/ 1 w 1"/>
                <a:gd name="T37" fmla="*/ 2 h 5"/>
                <a:gd name="T38" fmla="*/ 1 w 1"/>
                <a:gd name="T39" fmla="*/ 2 h 5"/>
                <a:gd name="T40" fmla="*/ 1 w 1"/>
                <a:gd name="T41" fmla="*/ 2 h 5"/>
                <a:gd name="T42" fmla="*/ 1 w 1"/>
                <a:gd name="T43" fmla="*/ 2 h 5"/>
                <a:gd name="T44" fmla="*/ 1 w 1"/>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5">
                  <a:moveTo>
                    <a:pt x="1" y="3"/>
                  </a:moveTo>
                  <a:lnTo>
                    <a:pt x="1" y="5"/>
                  </a:lnTo>
                  <a:lnTo>
                    <a:pt x="1" y="3"/>
                  </a:lnTo>
                  <a:lnTo>
                    <a:pt x="1" y="2"/>
                  </a:lnTo>
                  <a:lnTo>
                    <a:pt x="0" y="0"/>
                  </a:lnTo>
                  <a:lnTo>
                    <a:pt x="0" y="2"/>
                  </a:lnTo>
                  <a:lnTo>
                    <a:pt x="0" y="3"/>
                  </a:lnTo>
                  <a:lnTo>
                    <a:pt x="1" y="3"/>
                  </a:lnTo>
                  <a:lnTo>
                    <a:pt x="1" y="5"/>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89" name="Freeform 75"/>
            <p:cNvSpPr>
              <a:spLocks/>
            </p:cNvSpPr>
            <p:nvPr/>
          </p:nvSpPr>
          <p:spPr bwMode="auto">
            <a:xfrm>
              <a:off x="2016" y="1709"/>
              <a:ext cx="3" cy="8"/>
            </a:xfrm>
            <a:custGeom>
              <a:avLst/>
              <a:gdLst>
                <a:gd name="T0" fmla="*/ 1 w 7"/>
                <a:gd name="T1" fmla="*/ 0 h 18"/>
                <a:gd name="T2" fmla="*/ 0 w 7"/>
                <a:gd name="T3" fmla="*/ 0 h 18"/>
                <a:gd name="T4" fmla="*/ 1 w 7"/>
                <a:gd name="T5" fmla="*/ 8 h 18"/>
                <a:gd name="T6" fmla="*/ 3 w 7"/>
                <a:gd name="T7" fmla="*/ 8 h 18"/>
                <a:gd name="T8" fmla="*/ 1 w 7"/>
                <a:gd name="T9" fmla="*/ 0 h 18"/>
                <a:gd name="T10" fmla="*/ 1 w 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3" y="0"/>
                  </a:moveTo>
                  <a:lnTo>
                    <a:pt x="0" y="0"/>
                  </a:lnTo>
                  <a:lnTo>
                    <a:pt x="3" y="18"/>
                  </a:lnTo>
                  <a:lnTo>
                    <a:pt x="7" y="18"/>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0" name="Freeform 76"/>
            <p:cNvSpPr>
              <a:spLocks/>
            </p:cNvSpPr>
            <p:nvPr/>
          </p:nvSpPr>
          <p:spPr bwMode="auto">
            <a:xfrm>
              <a:off x="2016" y="1721"/>
              <a:ext cx="26" cy="48"/>
            </a:xfrm>
            <a:custGeom>
              <a:avLst/>
              <a:gdLst>
                <a:gd name="T0" fmla="*/ 0 w 51"/>
                <a:gd name="T1" fmla="*/ 2 h 96"/>
                <a:gd name="T2" fmla="*/ 2 w 51"/>
                <a:gd name="T3" fmla="*/ 7 h 96"/>
                <a:gd name="T4" fmla="*/ 4 w 51"/>
                <a:gd name="T5" fmla="*/ 12 h 96"/>
                <a:gd name="T6" fmla="*/ 6 w 51"/>
                <a:gd name="T7" fmla="*/ 17 h 96"/>
                <a:gd name="T8" fmla="*/ 8 w 51"/>
                <a:gd name="T9" fmla="*/ 22 h 96"/>
                <a:gd name="T10" fmla="*/ 11 w 51"/>
                <a:gd name="T11" fmla="*/ 27 h 96"/>
                <a:gd name="T12" fmla="*/ 14 w 51"/>
                <a:gd name="T13" fmla="*/ 31 h 96"/>
                <a:gd name="T14" fmla="*/ 17 w 51"/>
                <a:gd name="T15" fmla="*/ 35 h 96"/>
                <a:gd name="T16" fmla="*/ 19 w 51"/>
                <a:gd name="T17" fmla="*/ 40 h 96"/>
                <a:gd name="T18" fmla="*/ 22 w 51"/>
                <a:gd name="T19" fmla="*/ 44 h 96"/>
                <a:gd name="T20" fmla="*/ 26 w 51"/>
                <a:gd name="T21" fmla="*/ 48 h 96"/>
                <a:gd name="T22" fmla="*/ 23 w 51"/>
                <a:gd name="T23" fmla="*/ 44 h 96"/>
                <a:gd name="T24" fmla="*/ 20 w 51"/>
                <a:gd name="T25" fmla="*/ 39 h 96"/>
                <a:gd name="T26" fmla="*/ 18 w 51"/>
                <a:gd name="T27" fmla="*/ 34 h 96"/>
                <a:gd name="T28" fmla="*/ 16 w 51"/>
                <a:gd name="T29" fmla="*/ 29 h 96"/>
                <a:gd name="T30" fmla="*/ 14 w 51"/>
                <a:gd name="T31" fmla="*/ 25 h 96"/>
                <a:gd name="T32" fmla="*/ 12 w 51"/>
                <a:gd name="T33" fmla="*/ 20 h 96"/>
                <a:gd name="T34" fmla="*/ 9 w 51"/>
                <a:gd name="T35" fmla="*/ 15 h 96"/>
                <a:gd name="T36" fmla="*/ 7 w 51"/>
                <a:gd name="T37" fmla="*/ 10 h 96"/>
                <a:gd name="T38" fmla="*/ 5 w 51"/>
                <a:gd name="T39" fmla="*/ 5 h 96"/>
                <a:gd name="T40" fmla="*/ 4 w 51"/>
                <a:gd name="T41" fmla="*/ 0 h 96"/>
                <a:gd name="T42" fmla="*/ 0 w 51"/>
                <a:gd name="T43" fmla="*/ 2 h 96"/>
                <a:gd name="T44" fmla="*/ 0 w 51"/>
                <a:gd name="T45" fmla="*/ 2 h 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1" h="96">
                  <a:moveTo>
                    <a:pt x="0" y="4"/>
                  </a:moveTo>
                  <a:lnTo>
                    <a:pt x="3" y="14"/>
                  </a:lnTo>
                  <a:lnTo>
                    <a:pt x="7" y="24"/>
                  </a:lnTo>
                  <a:lnTo>
                    <a:pt x="11" y="33"/>
                  </a:lnTo>
                  <a:lnTo>
                    <a:pt x="16" y="43"/>
                  </a:lnTo>
                  <a:lnTo>
                    <a:pt x="21" y="53"/>
                  </a:lnTo>
                  <a:lnTo>
                    <a:pt x="27" y="61"/>
                  </a:lnTo>
                  <a:lnTo>
                    <a:pt x="33" y="70"/>
                  </a:lnTo>
                  <a:lnTo>
                    <a:pt x="38" y="80"/>
                  </a:lnTo>
                  <a:lnTo>
                    <a:pt x="44" y="87"/>
                  </a:lnTo>
                  <a:lnTo>
                    <a:pt x="51" y="96"/>
                  </a:lnTo>
                  <a:lnTo>
                    <a:pt x="46" y="87"/>
                  </a:lnTo>
                  <a:lnTo>
                    <a:pt x="40" y="77"/>
                  </a:lnTo>
                  <a:lnTo>
                    <a:pt x="36" y="68"/>
                  </a:lnTo>
                  <a:lnTo>
                    <a:pt x="31" y="58"/>
                  </a:lnTo>
                  <a:lnTo>
                    <a:pt x="27" y="50"/>
                  </a:lnTo>
                  <a:lnTo>
                    <a:pt x="23" y="40"/>
                  </a:lnTo>
                  <a:lnTo>
                    <a:pt x="18" y="30"/>
                  </a:lnTo>
                  <a:lnTo>
                    <a:pt x="14" y="20"/>
                  </a:lnTo>
                  <a:lnTo>
                    <a:pt x="10" y="10"/>
                  </a:lnTo>
                  <a:lnTo>
                    <a:pt x="7"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1" name="Freeform 77"/>
            <p:cNvSpPr>
              <a:spLocks/>
            </p:cNvSpPr>
            <p:nvPr/>
          </p:nvSpPr>
          <p:spPr bwMode="auto">
            <a:xfrm>
              <a:off x="1987" y="1732"/>
              <a:ext cx="8" cy="30"/>
            </a:xfrm>
            <a:custGeom>
              <a:avLst/>
              <a:gdLst>
                <a:gd name="T0" fmla="*/ 4 w 17"/>
                <a:gd name="T1" fmla="*/ 0 h 62"/>
                <a:gd name="T2" fmla="*/ 0 w 17"/>
                <a:gd name="T3" fmla="*/ 30 h 62"/>
                <a:gd name="T4" fmla="*/ 8 w 17"/>
                <a:gd name="T5" fmla="*/ 30 h 62"/>
                <a:gd name="T6" fmla="*/ 5 w 17"/>
                <a:gd name="T7" fmla="*/ 0 h 62"/>
                <a:gd name="T8" fmla="*/ 5 w 17"/>
                <a:gd name="T9" fmla="*/ 0 h 62"/>
                <a:gd name="T10" fmla="*/ 4 w 17"/>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62">
                  <a:moveTo>
                    <a:pt x="9" y="0"/>
                  </a:moveTo>
                  <a:lnTo>
                    <a:pt x="0" y="62"/>
                  </a:lnTo>
                  <a:lnTo>
                    <a:pt x="17" y="62"/>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2" name="Freeform 78"/>
            <p:cNvSpPr>
              <a:spLocks/>
            </p:cNvSpPr>
            <p:nvPr/>
          </p:nvSpPr>
          <p:spPr bwMode="auto">
            <a:xfrm>
              <a:off x="1989" y="1767"/>
              <a:ext cx="8" cy="19"/>
            </a:xfrm>
            <a:custGeom>
              <a:avLst/>
              <a:gdLst>
                <a:gd name="T0" fmla="*/ 2 w 18"/>
                <a:gd name="T1" fmla="*/ 19 h 37"/>
                <a:gd name="T2" fmla="*/ 8 w 18"/>
                <a:gd name="T3" fmla="*/ 0 h 37"/>
                <a:gd name="T4" fmla="*/ 5 w 18"/>
                <a:gd name="T5" fmla="*/ 1 h 37"/>
                <a:gd name="T6" fmla="*/ 4 w 18"/>
                <a:gd name="T7" fmla="*/ 2 h 37"/>
                <a:gd name="T8" fmla="*/ 1 w 18"/>
                <a:gd name="T9" fmla="*/ 3 h 37"/>
                <a:gd name="T10" fmla="*/ 1 w 18"/>
                <a:gd name="T11" fmla="*/ 5 h 37"/>
                <a:gd name="T12" fmla="*/ 0 w 18"/>
                <a:gd name="T13" fmla="*/ 7 h 37"/>
                <a:gd name="T14" fmla="*/ 0 w 18"/>
                <a:gd name="T15" fmla="*/ 9 h 37"/>
                <a:gd name="T16" fmla="*/ 1 w 18"/>
                <a:gd name="T17" fmla="*/ 12 h 37"/>
                <a:gd name="T18" fmla="*/ 1 w 18"/>
                <a:gd name="T19" fmla="*/ 14 h 37"/>
                <a:gd name="T20" fmla="*/ 2 w 18"/>
                <a:gd name="T21" fmla="*/ 17 h 37"/>
                <a:gd name="T22" fmla="*/ 3 w 18"/>
                <a:gd name="T23" fmla="*/ 19 h 37"/>
                <a:gd name="T24" fmla="*/ 3 w 18"/>
                <a:gd name="T25" fmla="*/ 19 h 37"/>
                <a:gd name="T26" fmla="*/ 2 w 18"/>
                <a:gd name="T27" fmla="*/ 19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37">
                  <a:moveTo>
                    <a:pt x="5" y="37"/>
                  </a:moveTo>
                  <a:lnTo>
                    <a:pt x="18" y="0"/>
                  </a:lnTo>
                  <a:lnTo>
                    <a:pt x="12" y="1"/>
                  </a:lnTo>
                  <a:lnTo>
                    <a:pt x="8" y="3"/>
                  </a:lnTo>
                  <a:lnTo>
                    <a:pt x="3" y="6"/>
                  </a:lnTo>
                  <a:lnTo>
                    <a:pt x="2" y="10"/>
                  </a:lnTo>
                  <a:lnTo>
                    <a:pt x="0" y="14"/>
                  </a:lnTo>
                  <a:lnTo>
                    <a:pt x="0" y="18"/>
                  </a:lnTo>
                  <a:lnTo>
                    <a:pt x="2" y="24"/>
                  </a:lnTo>
                  <a:lnTo>
                    <a:pt x="3" y="28"/>
                  </a:lnTo>
                  <a:lnTo>
                    <a:pt x="5" y="33"/>
                  </a:lnTo>
                  <a:lnTo>
                    <a:pt x="6" y="37"/>
                  </a:lnTo>
                  <a:lnTo>
                    <a:pt x="5"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3" name="Freeform 79"/>
            <p:cNvSpPr>
              <a:spLocks/>
            </p:cNvSpPr>
            <p:nvPr/>
          </p:nvSpPr>
          <p:spPr bwMode="auto">
            <a:xfrm>
              <a:off x="2433" y="1769"/>
              <a:ext cx="3" cy="16"/>
            </a:xfrm>
            <a:custGeom>
              <a:avLst/>
              <a:gdLst>
                <a:gd name="T0" fmla="*/ 0 w 4"/>
                <a:gd name="T1" fmla="*/ 15 h 31"/>
                <a:gd name="T2" fmla="*/ 3 w 4"/>
                <a:gd name="T3" fmla="*/ 16 h 31"/>
                <a:gd name="T4" fmla="*/ 3 w 4"/>
                <a:gd name="T5" fmla="*/ 0 h 31"/>
                <a:gd name="T6" fmla="*/ 0 w 4"/>
                <a:gd name="T7" fmla="*/ 0 h 31"/>
                <a:gd name="T8" fmla="*/ 0 w 4"/>
                <a:gd name="T9" fmla="*/ 16 h 31"/>
                <a:gd name="T10" fmla="*/ 0 w 4"/>
                <a:gd name="T11" fmla="*/ 16 h 31"/>
                <a:gd name="T12" fmla="*/ 0 w 4"/>
                <a:gd name="T13" fmla="*/ 15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31">
                  <a:moveTo>
                    <a:pt x="0" y="30"/>
                  </a:moveTo>
                  <a:lnTo>
                    <a:pt x="4" y="31"/>
                  </a:lnTo>
                  <a:lnTo>
                    <a:pt x="4" y="0"/>
                  </a:lnTo>
                  <a:lnTo>
                    <a:pt x="0" y="0"/>
                  </a:lnTo>
                  <a:lnTo>
                    <a:pt x="0" y="31"/>
                  </a:lnTo>
                  <a:lnTo>
                    <a:pt x="0" y="3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4" name="Freeform 80"/>
            <p:cNvSpPr>
              <a:spLocks/>
            </p:cNvSpPr>
            <p:nvPr/>
          </p:nvSpPr>
          <p:spPr bwMode="auto">
            <a:xfrm>
              <a:off x="1972" y="1807"/>
              <a:ext cx="8" cy="2"/>
            </a:xfrm>
            <a:custGeom>
              <a:avLst/>
              <a:gdLst>
                <a:gd name="T0" fmla="*/ 4 w 17"/>
                <a:gd name="T1" fmla="*/ 2 h 4"/>
                <a:gd name="T2" fmla="*/ 8 w 17"/>
                <a:gd name="T3" fmla="*/ 2 h 4"/>
                <a:gd name="T4" fmla="*/ 0 w 17"/>
                <a:gd name="T5" fmla="*/ 0 h 4"/>
                <a:gd name="T6" fmla="*/ 5 w 17"/>
                <a:gd name="T7" fmla="*/ 2 h 4"/>
                <a:gd name="T8" fmla="*/ 5 w 17"/>
                <a:gd name="T9" fmla="*/ 2 h 4"/>
                <a:gd name="T10" fmla="*/ 4 w 1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4">
                  <a:moveTo>
                    <a:pt x="9" y="4"/>
                  </a:moveTo>
                  <a:lnTo>
                    <a:pt x="17" y="4"/>
                  </a:lnTo>
                  <a:lnTo>
                    <a:pt x="0" y="0"/>
                  </a:lnTo>
                  <a:lnTo>
                    <a:pt x="10"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5" name="Freeform 81"/>
            <p:cNvSpPr>
              <a:spLocks/>
            </p:cNvSpPr>
            <p:nvPr/>
          </p:nvSpPr>
          <p:spPr bwMode="auto">
            <a:xfrm>
              <a:off x="2011" y="1810"/>
              <a:ext cx="6" cy="85"/>
            </a:xfrm>
            <a:custGeom>
              <a:avLst/>
              <a:gdLst>
                <a:gd name="T0" fmla="*/ 3 w 13"/>
                <a:gd name="T1" fmla="*/ 7 h 169"/>
                <a:gd name="T2" fmla="*/ 3 w 13"/>
                <a:gd name="T3" fmla="*/ 10 h 169"/>
                <a:gd name="T4" fmla="*/ 2 w 13"/>
                <a:gd name="T5" fmla="*/ 12 h 169"/>
                <a:gd name="T6" fmla="*/ 2 w 13"/>
                <a:gd name="T7" fmla="*/ 15 h 169"/>
                <a:gd name="T8" fmla="*/ 2 w 13"/>
                <a:gd name="T9" fmla="*/ 18 h 169"/>
                <a:gd name="T10" fmla="*/ 2 w 13"/>
                <a:gd name="T11" fmla="*/ 20 h 169"/>
                <a:gd name="T12" fmla="*/ 2 w 13"/>
                <a:gd name="T13" fmla="*/ 23 h 169"/>
                <a:gd name="T14" fmla="*/ 3 w 13"/>
                <a:gd name="T15" fmla="*/ 26 h 169"/>
                <a:gd name="T16" fmla="*/ 3 w 13"/>
                <a:gd name="T17" fmla="*/ 28 h 169"/>
                <a:gd name="T18" fmla="*/ 3 w 13"/>
                <a:gd name="T19" fmla="*/ 32 h 169"/>
                <a:gd name="T20" fmla="*/ 3 w 13"/>
                <a:gd name="T21" fmla="*/ 35 h 169"/>
                <a:gd name="T22" fmla="*/ 1 w 13"/>
                <a:gd name="T23" fmla="*/ 33 h 169"/>
                <a:gd name="T24" fmla="*/ 1 w 13"/>
                <a:gd name="T25" fmla="*/ 43 h 169"/>
                <a:gd name="T26" fmla="*/ 0 w 13"/>
                <a:gd name="T27" fmla="*/ 42 h 169"/>
                <a:gd name="T28" fmla="*/ 0 w 13"/>
                <a:gd name="T29" fmla="*/ 42 h 169"/>
                <a:gd name="T30" fmla="*/ 0 w 13"/>
                <a:gd name="T31" fmla="*/ 44 h 169"/>
                <a:gd name="T32" fmla="*/ 0 w 13"/>
                <a:gd name="T33" fmla="*/ 45 h 169"/>
                <a:gd name="T34" fmla="*/ 0 w 13"/>
                <a:gd name="T35" fmla="*/ 46 h 169"/>
                <a:gd name="T36" fmla="*/ 0 w 13"/>
                <a:gd name="T37" fmla="*/ 47 h 169"/>
                <a:gd name="T38" fmla="*/ 1 w 13"/>
                <a:gd name="T39" fmla="*/ 49 h 169"/>
                <a:gd name="T40" fmla="*/ 1 w 13"/>
                <a:gd name="T41" fmla="*/ 50 h 169"/>
                <a:gd name="T42" fmla="*/ 2 w 13"/>
                <a:gd name="T43" fmla="*/ 51 h 169"/>
                <a:gd name="T44" fmla="*/ 3 w 13"/>
                <a:gd name="T45" fmla="*/ 52 h 169"/>
                <a:gd name="T46" fmla="*/ 3 w 13"/>
                <a:gd name="T47" fmla="*/ 53 h 169"/>
                <a:gd name="T48" fmla="*/ 3 w 13"/>
                <a:gd name="T49" fmla="*/ 56 h 169"/>
                <a:gd name="T50" fmla="*/ 2 w 13"/>
                <a:gd name="T51" fmla="*/ 59 h 169"/>
                <a:gd name="T52" fmla="*/ 1 w 13"/>
                <a:gd name="T53" fmla="*/ 62 h 169"/>
                <a:gd name="T54" fmla="*/ 1 w 13"/>
                <a:gd name="T55" fmla="*/ 65 h 169"/>
                <a:gd name="T56" fmla="*/ 1 w 13"/>
                <a:gd name="T57" fmla="*/ 68 h 169"/>
                <a:gd name="T58" fmla="*/ 1 w 13"/>
                <a:gd name="T59" fmla="*/ 71 h 169"/>
                <a:gd name="T60" fmla="*/ 1 w 13"/>
                <a:gd name="T61" fmla="*/ 75 h 169"/>
                <a:gd name="T62" fmla="*/ 2 w 13"/>
                <a:gd name="T63" fmla="*/ 78 h 169"/>
                <a:gd name="T64" fmla="*/ 3 w 13"/>
                <a:gd name="T65" fmla="*/ 81 h 169"/>
                <a:gd name="T66" fmla="*/ 3 w 13"/>
                <a:gd name="T67" fmla="*/ 85 h 169"/>
                <a:gd name="T68" fmla="*/ 5 w 13"/>
                <a:gd name="T69" fmla="*/ 85 h 169"/>
                <a:gd name="T70" fmla="*/ 6 w 13"/>
                <a:gd name="T71" fmla="*/ 0 h 169"/>
                <a:gd name="T72" fmla="*/ 5 w 13"/>
                <a:gd name="T73" fmla="*/ 10 h 169"/>
                <a:gd name="T74" fmla="*/ 5 w 13"/>
                <a:gd name="T75" fmla="*/ 10 h 169"/>
                <a:gd name="T76" fmla="*/ 4 w 13"/>
                <a:gd name="T77" fmla="*/ 9 h 169"/>
                <a:gd name="T78" fmla="*/ 4 w 13"/>
                <a:gd name="T79" fmla="*/ 9 h 169"/>
                <a:gd name="T80" fmla="*/ 3 w 13"/>
                <a:gd name="T81" fmla="*/ 9 h 169"/>
                <a:gd name="T82" fmla="*/ 3 w 13"/>
                <a:gd name="T83" fmla="*/ 9 h 169"/>
                <a:gd name="T84" fmla="*/ 3 w 13"/>
                <a:gd name="T85" fmla="*/ 9 h 169"/>
                <a:gd name="T86" fmla="*/ 3 w 13"/>
                <a:gd name="T87" fmla="*/ 8 h 169"/>
                <a:gd name="T88" fmla="*/ 3 w 13"/>
                <a:gd name="T89" fmla="*/ 8 h 169"/>
                <a:gd name="T90" fmla="*/ 3 w 13"/>
                <a:gd name="T91" fmla="*/ 7 h 169"/>
                <a:gd name="T92" fmla="*/ 3 w 13"/>
                <a:gd name="T93" fmla="*/ 7 h 169"/>
                <a:gd name="T94" fmla="*/ 3 w 13"/>
                <a:gd name="T95" fmla="*/ 7 h 1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 h="169">
                  <a:moveTo>
                    <a:pt x="7" y="14"/>
                  </a:moveTo>
                  <a:lnTo>
                    <a:pt x="6" y="20"/>
                  </a:lnTo>
                  <a:lnTo>
                    <a:pt x="4" y="24"/>
                  </a:lnTo>
                  <a:lnTo>
                    <a:pt x="4" y="30"/>
                  </a:lnTo>
                  <a:lnTo>
                    <a:pt x="4" y="36"/>
                  </a:lnTo>
                  <a:lnTo>
                    <a:pt x="4" y="40"/>
                  </a:lnTo>
                  <a:lnTo>
                    <a:pt x="4" y="46"/>
                  </a:lnTo>
                  <a:lnTo>
                    <a:pt x="6" y="51"/>
                  </a:lnTo>
                  <a:lnTo>
                    <a:pt x="6" y="56"/>
                  </a:lnTo>
                  <a:lnTo>
                    <a:pt x="7" y="63"/>
                  </a:lnTo>
                  <a:lnTo>
                    <a:pt x="7" y="69"/>
                  </a:lnTo>
                  <a:lnTo>
                    <a:pt x="3" y="66"/>
                  </a:lnTo>
                  <a:lnTo>
                    <a:pt x="3" y="86"/>
                  </a:lnTo>
                  <a:lnTo>
                    <a:pt x="0" y="83"/>
                  </a:lnTo>
                  <a:lnTo>
                    <a:pt x="0" y="84"/>
                  </a:lnTo>
                  <a:lnTo>
                    <a:pt x="0" y="87"/>
                  </a:lnTo>
                  <a:lnTo>
                    <a:pt x="1" y="90"/>
                  </a:lnTo>
                  <a:lnTo>
                    <a:pt x="1" y="91"/>
                  </a:lnTo>
                  <a:lnTo>
                    <a:pt x="1" y="94"/>
                  </a:lnTo>
                  <a:lnTo>
                    <a:pt x="3" y="97"/>
                  </a:lnTo>
                  <a:lnTo>
                    <a:pt x="3" y="99"/>
                  </a:lnTo>
                  <a:lnTo>
                    <a:pt x="4" y="102"/>
                  </a:lnTo>
                  <a:lnTo>
                    <a:pt x="6" y="103"/>
                  </a:lnTo>
                  <a:lnTo>
                    <a:pt x="7" y="106"/>
                  </a:lnTo>
                  <a:lnTo>
                    <a:pt x="6" y="112"/>
                  </a:lnTo>
                  <a:lnTo>
                    <a:pt x="4" y="117"/>
                  </a:lnTo>
                  <a:lnTo>
                    <a:pt x="3" y="123"/>
                  </a:lnTo>
                  <a:lnTo>
                    <a:pt x="3" y="129"/>
                  </a:lnTo>
                  <a:lnTo>
                    <a:pt x="3" y="136"/>
                  </a:lnTo>
                  <a:lnTo>
                    <a:pt x="3" y="142"/>
                  </a:lnTo>
                  <a:lnTo>
                    <a:pt x="3" y="149"/>
                  </a:lnTo>
                  <a:lnTo>
                    <a:pt x="4" y="155"/>
                  </a:lnTo>
                  <a:lnTo>
                    <a:pt x="6" y="162"/>
                  </a:lnTo>
                  <a:lnTo>
                    <a:pt x="7" y="169"/>
                  </a:lnTo>
                  <a:lnTo>
                    <a:pt x="10" y="169"/>
                  </a:lnTo>
                  <a:lnTo>
                    <a:pt x="13" y="0"/>
                  </a:lnTo>
                  <a:lnTo>
                    <a:pt x="10" y="20"/>
                  </a:lnTo>
                  <a:lnTo>
                    <a:pt x="8" y="18"/>
                  </a:lnTo>
                  <a:lnTo>
                    <a:pt x="7" y="18"/>
                  </a:lnTo>
                  <a:lnTo>
                    <a:pt x="7" y="17"/>
                  </a:lnTo>
                  <a:lnTo>
                    <a:pt x="7" y="16"/>
                  </a:lnTo>
                  <a:lnTo>
                    <a:pt x="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6" name="Freeform 82"/>
            <p:cNvSpPr>
              <a:spLocks/>
            </p:cNvSpPr>
            <p:nvPr/>
          </p:nvSpPr>
          <p:spPr bwMode="auto">
            <a:xfrm>
              <a:off x="1964" y="1835"/>
              <a:ext cx="19" cy="17"/>
            </a:xfrm>
            <a:custGeom>
              <a:avLst/>
              <a:gdLst>
                <a:gd name="T0" fmla="*/ 1 w 37"/>
                <a:gd name="T1" fmla="*/ 9 h 35"/>
                <a:gd name="T2" fmla="*/ 12 w 37"/>
                <a:gd name="T3" fmla="*/ 10 h 35"/>
                <a:gd name="T4" fmla="*/ 12 w 37"/>
                <a:gd name="T5" fmla="*/ 10 h 35"/>
                <a:gd name="T6" fmla="*/ 11 w 37"/>
                <a:gd name="T7" fmla="*/ 11 h 35"/>
                <a:gd name="T8" fmla="*/ 11 w 37"/>
                <a:gd name="T9" fmla="*/ 11 h 35"/>
                <a:gd name="T10" fmla="*/ 11 w 37"/>
                <a:gd name="T11" fmla="*/ 11 h 35"/>
                <a:gd name="T12" fmla="*/ 10 w 37"/>
                <a:gd name="T13" fmla="*/ 12 h 35"/>
                <a:gd name="T14" fmla="*/ 10 w 37"/>
                <a:gd name="T15" fmla="*/ 13 h 35"/>
                <a:gd name="T16" fmla="*/ 10 w 37"/>
                <a:gd name="T17" fmla="*/ 14 h 35"/>
                <a:gd name="T18" fmla="*/ 10 w 37"/>
                <a:gd name="T19" fmla="*/ 14 h 35"/>
                <a:gd name="T20" fmla="*/ 10 w 37"/>
                <a:gd name="T21" fmla="*/ 14 h 35"/>
                <a:gd name="T22" fmla="*/ 10 w 37"/>
                <a:gd name="T23" fmla="*/ 15 h 35"/>
                <a:gd name="T24" fmla="*/ 11 w 37"/>
                <a:gd name="T25" fmla="*/ 15 h 35"/>
                <a:gd name="T26" fmla="*/ 12 w 37"/>
                <a:gd name="T27" fmla="*/ 15 h 35"/>
                <a:gd name="T28" fmla="*/ 12 w 37"/>
                <a:gd name="T29" fmla="*/ 15 h 35"/>
                <a:gd name="T30" fmla="*/ 12 w 37"/>
                <a:gd name="T31" fmla="*/ 15 h 35"/>
                <a:gd name="T32" fmla="*/ 13 w 37"/>
                <a:gd name="T33" fmla="*/ 15 h 35"/>
                <a:gd name="T34" fmla="*/ 14 w 37"/>
                <a:gd name="T35" fmla="*/ 15 h 35"/>
                <a:gd name="T36" fmla="*/ 14 w 37"/>
                <a:gd name="T37" fmla="*/ 15 h 35"/>
                <a:gd name="T38" fmla="*/ 15 w 37"/>
                <a:gd name="T39" fmla="*/ 14 h 35"/>
                <a:gd name="T40" fmla="*/ 15 w 37"/>
                <a:gd name="T41" fmla="*/ 14 h 35"/>
                <a:gd name="T42" fmla="*/ 16 w 37"/>
                <a:gd name="T43" fmla="*/ 14 h 35"/>
                <a:gd name="T44" fmla="*/ 19 w 37"/>
                <a:gd name="T45" fmla="*/ 17 h 35"/>
                <a:gd name="T46" fmla="*/ 19 w 37"/>
                <a:gd name="T47" fmla="*/ 0 h 35"/>
                <a:gd name="T48" fmla="*/ 17 w 37"/>
                <a:gd name="T49" fmla="*/ 0 h 35"/>
                <a:gd name="T50" fmla="*/ 14 w 37"/>
                <a:gd name="T51" fmla="*/ 0 h 35"/>
                <a:gd name="T52" fmla="*/ 11 w 37"/>
                <a:gd name="T53" fmla="*/ 0 h 35"/>
                <a:gd name="T54" fmla="*/ 8 w 37"/>
                <a:gd name="T55" fmla="*/ 0 h 35"/>
                <a:gd name="T56" fmla="*/ 6 w 37"/>
                <a:gd name="T57" fmla="*/ 0 h 35"/>
                <a:gd name="T58" fmla="*/ 3 w 37"/>
                <a:gd name="T59" fmla="*/ 1 h 35"/>
                <a:gd name="T60" fmla="*/ 2 w 37"/>
                <a:gd name="T61" fmla="*/ 1 h 35"/>
                <a:gd name="T62" fmla="*/ 0 w 37"/>
                <a:gd name="T63" fmla="*/ 4 h 35"/>
                <a:gd name="T64" fmla="*/ 0 w 37"/>
                <a:gd name="T65" fmla="*/ 6 h 35"/>
                <a:gd name="T66" fmla="*/ 2 w 37"/>
                <a:gd name="T67" fmla="*/ 9 h 35"/>
                <a:gd name="T68" fmla="*/ 2 w 37"/>
                <a:gd name="T69" fmla="*/ 9 h 35"/>
                <a:gd name="T70" fmla="*/ 1 w 37"/>
                <a:gd name="T71" fmla="*/ 9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7" h="35">
                  <a:moveTo>
                    <a:pt x="1" y="18"/>
                  </a:moveTo>
                  <a:lnTo>
                    <a:pt x="24" y="21"/>
                  </a:lnTo>
                  <a:lnTo>
                    <a:pt x="23" y="21"/>
                  </a:lnTo>
                  <a:lnTo>
                    <a:pt x="21" y="22"/>
                  </a:lnTo>
                  <a:lnTo>
                    <a:pt x="21" y="23"/>
                  </a:lnTo>
                  <a:lnTo>
                    <a:pt x="20" y="25"/>
                  </a:lnTo>
                  <a:lnTo>
                    <a:pt x="20" y="26"/>
                  </a:lnTo>
                  <a:lnTo>
                    <a:pt x="20" y="28"/>
                  </a:lnTo>
                  <a:lnTo>
                    <a:pt x="20" y="29"/>
                  </a:lnTo>
                  <a:lnTo>
                    <a:pt x="20" y="31"/>
                  </a:lnTo>
                  <a:lnTo>
                    <a:pt x="21" y="31"/>
                  </a:lnTo>
                  <a:lnTo>
                    <a:pt x="23" y="31"/>
                  </a:lnTo>
                  <a:lnTo>
                    <a:pt x="24" y="31"/>
                  </a:lnTo>
                  <a:lnTo>
                    <a:pt x="25" y="31"/>
                  </a:lnTo>
                  <a:lnTo>
                    <a:pt x="27" y="31"/>
                  </a:lnTo>
                  <a:lnTo>
                    <a:pt x="28" y="31"/>
                  </a:lnTo>
                  <a:lnTo>
                    <a:pt x="30" y="29"/>
                  </a:lnTo>
                  <a:lnTo>
                    <a:pt x="31" y="28"/>
                  </a:lnTo>
                  <a:lnTo>
                    <a:pt x="37" y="35"/>
                  </a:lnTo>
                  <a:lnTo>
                    <a:pt x="37" y="0"/>
                  </a:lnTo>
                  <a:lnTo>
                    <a:pt x="33" y="0"/>
                  </a:lnTo>
                  <a:lnTo>
                    <a:pt x="27" y="0"/>
                  </a:lnTo>
                  <a:lnTo>
                    <a:pt x="21" y="0"/>
                  </a:lnTo>
                  <a:lnTo>
                    <a:pt x="15" y="0"/>
                  </a:lnTo>
                  <a:lnTo>
                    <a:pt x="11" y="0"/>
                  </a:lnTo>
                  <a:lnTo>
                    <a:pt x="5" y="2"/>
                  </a:lnTo>
                  <a:lnTo>
                    <a:pt x="3" y="3"/>
                  </a:lnTo>
                  <a:lnTo>
                    <a:pt x="0" y="8"/>
                  </a:lnTo>
                  <a:lnTo>
                    <a:pt x="0" y="12"/>
                  </a:lnTo>
                  <a:lnTo>
                    <a:pt x="3" y="18"/>
                  </a:lnTo>
                  <a:lnTo>
                    <a:pt x="1"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7" name="Freeform 83"/>
            <p:cNvSpPr>
              <a:spLocks/>
            </p:cNvSpPr>
            <p:nvPr/>
          </p:nvSpPr>
          <p:spPr bwMode="auto">
            <a:xfrm>
              <a:off x="1866" y="1867"/>
              <a:ext cx="12" cy="76"/>
            </a:xfrm>
            <a:custGeom>
              <a:avLst/>
              <a:gdLst>
                <a:gd name="T0" fmla="*/ 12 w 25"/>
                <a:gd name="T1" fmla="*/ 76 h 152"/>
                <a:gd name="T2" fmla="*/ 12 w 25"/>
                <a:gd name="T3" fmla="*/ 67 h 152"/>
                <a:gd name="T4" fmla="*/ 12 w 25"/>
                <a:gd name="T5" fmla="*/ 58 h 152"/>
                <a:gd name="T6" fmla="*/ 11 w 25"/>
                <a:gd name="T7" fmla="*/ 50 h 152"/>
                <a:gd name="T8" fmla="*/ 9 w 25"/>
                <a:gd name="T9" fmla="*/ 43 h 152"/>
                <a:gd name="T10" fmla="*/ 8 w 25"/>
                <a:gd name="T11" fmla="*/ 35 h 152"/>
                <a:gd name="T12" fmla="*/ 6 w 25"/>
                <a:gd name="T13" fmla="*/ 27 h 152"/>
                <a:gd name="T14" fmla="*/ 4 w 25"/>
                <a:gd name="T15" fmla="*/ 20 h 152"/>
                <a:gd name="T16" fmla="*/ 2 w 25"/>
                <a:gd name="T17" fmla="*/ 13 h 152"/>
                <a:gd name="T18" fmla="*/ 1 w 25"/>
                <a:gd name="T19" fmla="*/ 7 h 152"/>
                <a:gd name="T20" fmla="*/ 0 w 25"/>
                <a:gd name="T21" fmla="*/ 0 h 152"/>
                <a:gd name="T22" fmla="*/ 0 w 25"/>
                <a:gd name="T23" fmla="*/ 8 h 152"/>
                <a:gd name="T24" fmla="*/ 1 w 25"/>
                <a:gd name="T25" fmla="*/ 15 h 152"/>
                <a:gd name="T26" fmla="*/ 1 w 25"/>
                <a:gd name="T27" fmla="*/ 24 h 152"/>
                <a:gd name="T28" fmla="*/ 3 w 25"/>
                <a:gd name="T29" fmla="*/ 32 h 152"/>
                <a:gd name="T30" fmla="*/ 4 w 25"/>
                <a:gd name="T31" fmla="*/ 40 h 152"/>
                <a:gd name="T32" fmla="*/ 6 w 25"/>
                <a:gd name="T33" fmla="*/ 48 h 152"/>
                <a:gd name="T34" fmla="*/ 7 w 25"/>
                <a:gd name="T35" fmla="*/ 55 h 152"/>
                <a:gd name="T36" fmla="*/ 9 w 25"/>
                <a:gd name="T37" fmla="*/ 63 h 152"/>
                <a:gd name="T38" fmla="*/ 11 w 25"/>
                <a:gd name="T39" fmla="*/ 70 h 152"/>
                <a:gd name="T40" fmla="*/ 12 w 25"/>
                <a:gd name="T41" fmla="*/ 76 h 152"/>
                <a:gd name="T42" fmla="*/ 12 w 25"/>
                <a:gd name="T43" fmla="*/ 76 h 1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152">
                  <a:moveTo>
                    <a:pt x="25" y="152"/>
                  </a:moveTo>
                  <a:lnTo>
                    <a:pt x="25" y="133"/>
                  </a:lnTo>
                  <a:lnTo>
                    <a:pt x="25" y="116"/>
                  </a:lnTo>
                  <a:lnTo>
                    <a:pt x="22" y="100"/>
                  </a:lnTo>
                  <a:lnTo>
                    <a:pt x="19" y="85"/>
                  </a:lnTo>
                  <a:lnTo>
                    <a:pt x="16" y="69"/>
                  </a:lnTo>
                  <a:lnTo>
                    <a:pt x="12" y="53"/>
                  </a:lnTo>
                  <a:lnTo>
                    <a:pt x="9" y="39"/>
                  </a:lnTo>
                  <a:lnTo>
                    <a:pt x="5" y="26"/>
                  </a:lnTo>
                  <a:lnTo>
                    <a:pt x="2" y="13"/>
                  </a:lnTo>
                  <a:lnTo>
                    <a:pt x="0" y="0"/>
                  </a:lnTo>
                  <a:lnTo>
                    <a:pt x="0" y="16"/>
                  </a:lnTo>
                  <a:lnTo>
                    <a:pt x="2" y="30"/>
                  </a:lnTo>
                  <a:lnTo>
                    <a:pt x="3" y="47"/>
                  </a:lnTo>
                  <a:lnTo>
                    <a:pt x="6" y="63"/>
                  </a:lnTo>
                  <a:lnTo>
                    <a:pt x="9" y="79"/>
                  </a:lnTo>
                  <a:lnTo>
                    <a:pt x="12" y="95"/>
                  </a:lnTo>
                  <a:lnTo>
                    <a:pt x="15" y="109"/>
                  </a:lnTo>
                  <a:lnTo>
                    <a:pt x="19" y="125"/>
                  </a:lnTo>
                  <a:lnTo>
                    <a:pt x="22" y="139"/>
                  </a:lnTo>
                  <a:lnTo>
                    <a:pt x="25" y="1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8" name="Freeform 84"/>
            <p:cNvSpPr>
              <a:spLocks/>
            </p:cNvSpPr>
            <p:nvPr/>
          </p:nvSpPr>
          <p:spPr bwMode="auto">
            <a:xfrm>
              <a:off x="2146" y="1873"/>
              <a:ext cx="22" cy="32"/>
            </a:xfrm>
            <a:custGeom>
              <a:avLst/>
              <a:gdLst>
                <a:gd name="T0" fmla="*/ 6 w 45"/>
                <a:gd name="T1" fmla="*/ 28 h 63"/>
                <a:gd name="T2" fmla="*/ 7 w 45"/>
                <a:gd name="T3" fmla="*/ 28 h 63"/>
                <a:gd name="T4" fmla="*/ 9 w 45"/>
                <a:gd name="T5" fmla="*/ 28 h 63"/>
                <a:gd name="T6" fmla="*/ 11 w 45"/>
                <a:gd name="T7" fmla="*/ 28 h 63"/>
                <a:gd name="T8" fmla="*/ 12 w 45"/>
                <a:gd name="T9" fmla="*/ 28 h 63"/>
                <a:gd name="T10" fmla="*/ 14 w 45"/>
                <a:gd name="T11" fmla="*/ 27 h 63"/>
                <a:gd name="T12" fmla="*/ 15 w 45"/>
                <a:gd name="T13" fmla="*/ 27 h 63"/>
                <a:gd name="T14" fmla="*/ 16 w 45"/>
                <a:gd name="T15" fmla="*/ 26 h 63"/>
                <a:gd name="T16" fmla="*/ 17 w 45"/>
                <a:gd name="T17" fmla="*/ 25 h 63"/>
                <a:gd name="T18" fmla="*/ 19 w 45"/>
                <a:gd name="T19" fmla="*/ 25 h 63"/>
                <a:gd name="T20" fmla="*/ 19 w 45"/>
                <a:gd name="T21" fmla="*/ 23 h 63"/>
                <a:gd name="T22" fmla="*/ 21 w 45"/>
                <a:gd name="T23" fmla="*/ 19 h 63"/>
                <a:gd name="T24" fmla="*/ 22 w 45"/>
                <a:gd name="T25" fmla="*/ 15 h 63"/>
                <a:gd name="T26" fmla="*/ 21 w 45"/>
                <a:gd name="T27" fmla="*/ 11 h 63"/>
                <a:gd name="T28" fmla="*/ 20 w 45"/>
                <a:gd name="T29" fmla="*/ 7 h 63"/>
                <a:gd name="T30" fmla="*/ 17 w 45"/>
                <a:gd name="T31" fmla="*/ 4 h 63"/>
                <a:gd name="T32" fmla="*/ 14 w 45"/>
                <a:gd name="T33" fmla="*/ 2 h 63"/>
                <a:gd name="T34" fmla="*/ 11 w 45"/>
                <a:gd name="T35" fmla="*/ 0 h 63"/>
                <a:gd name="T36" fmla="*/ 9 w 45"/>
                <a:gd name="T37" fmla="*/ 1 h 63"/>
                <a:gd name="T38" fmla="*/ 6 w 45"/>
                <a:gd name="T39" fmla="*/ 2 h 63"/>
                <a:gd name="T40" fmla="*/ 4 w 45"/>
                <a:gd name="T41" fmla="*/ 6 h 63"/>
                <a:gd name="T42" fmla="*/ 1 w 45"/>
                <a:gd name="T43" fmla="*/ 9 h 63"/>
                <a:gd name="T44" fmla="*/ 1 w 45"/>
                <a:gd name="T45" fmla="*/ 12 h 63"/>
                <a:gd name="T46" fmla="*/ 0 w 45"/>
                <a:gd name="T47" fmla="*/ 15 h 63"/>
                <a:gd name="T48" fmla="*/ 1 w 45"/>
                <a:gd name="T49" fmla="*/ 18 h 63"/>
                <a:gd name="T50" fmla="*/ 1 w 45"/>
                <a:gd name="T51" fmla="*/ 22 h 63"/>
                <a:gd name="T52" fmla="*/ 2 w 45"/>
                <a:gd name="T53" fmla="*/ 25 h 63"/>
                <a:gd name="T54" fmla="*/ 4 w 45"/>
                <a:gd name="T55" fmla="*/ 27 h 63"/>
                <a:gd name="T56" fmla="*/ 4 w 45"/>
                <a:gd name="T57" fmla="*/ 30 h 63"/>
                <a:gd name="T58" fmla="*/ 5 w 45"/>
                <a:gd name="T59" fmla="*/ 31 h 63"/>
                <a:gd name="T60" fmla="*/ 6 w 45"/>
                <a:gd name="T61" fmla="*/ 32 h 63"/>
                <a:gd name="T62" fmla="*/ 6 w 45"/>
                <a:gd name="T63" fmla="*/ 28 h 63"/>
                <a:gd name="T64" fmla="*/ 6 w 45"/>
                <a:gd name="T65" fmla="*/ 28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63">
                  <a:moveTo>
                    <a:pt x="12" y="56"/>
                  </a:moveTo>
                  <a:lnTo>
                    <a:pt x="15" y="56"/>
                  </a:lnTo>
                  <a:lnTo>
                    <a:pt x="18" y="56"/>
                  </a:lnTo>
                  <a:lnTo>
                    <a:pt x="22" y="56"/>
                  </a:lnTo>
                  <a:lnTo>
                    <a:pt x="25" y="56"/>
                  </a:lnTo>
                  <a:lnTo>
                    <a:pt x="28" y="54"/>
                  </a:lnTo>
                  <a:lnTo>
                    <a:pt x="31" y="53"/>
                  </a:lnTo>
                  <a:lnTo>
                    <a:pt x="33" y="51"/>
                  </a:lnTo>
                  <a:lnTo>
                    <a:pt x="35" y="50"/>
                  </a:lnTo>
                  <a:lnTo>
                    <a:pt x="38" y="49"/>
                  </a:lnTo>
                  <a:lnTo>
                    <a:pt x="39" y="46"/>
                  </a:lnTo>
                  <a:lnTo>
                    <a:pt x="43" y="37"/>
                  </a:lnTo>
                  <a:lnTo>
                    <a:pt x="45" y="29"/>
                  </a:lnTo>
                  <a:lnTo>
                    <a:pt x="43" y="21"/>
                  </a:lnTo>
                  <a:lnTo>
                    <a:pt x="41" y="14"/>
                  </a:lnTo>
                  <a:lnTo>
                    <a:pt x="35" y="7"/>
                  </a:lnTo>
                  <a:lnTo>
                    <a:pt x="29" y="3"/>
                  </a:lnTo>
                  <a:lnTo>
                    <a:pt x="23" y="0"/>
                  </a:lnTo>
                  <a:lnTo>
                    <a:pt x="18" y="1"/>
                  </a:lnTo>
                  <a:lnTo>
                    <a:pt x="12" y="4"/>
                  </a:lnTo>
                  <a:lnTo>
                    <a:pt x="8" y="11"/>
                  </a:lnTo>
                  <a:lnTo>
                    <a:pt x="3" y="17"/>
                  </a:lnTo>
                  <a:lnTo>
                    <a:pt x="2" y="23"/>
                  </a:lnTo>
                  <a:lnTo>
                    <a:pt x="0" y="30"/>
                  </a:lnTo>
                  <a:lnTo>
                    <a:pt x="2" y="36"/>
                  </a:lnTo>
                  <a:lnTo>
                    <a:pt x="3" y="43"/>
                  </a:lnTo>
                  <a:lnTo>
                    <a:pt x="5" y="49"/>
                  </a:lnTo>
                  <a:lnTo>
                    <a:pt x="8" y="54"/>
                  </a:lnTo>
                  <a:lnTo>
                    <a:pt x="9" y="59"/>
                  </a:lnTo>
                  <a:lnTo>
                    <a:pt x="10" y="61"/>
                  </a:lnTo>
                  <a:lnTo>
                    <a:pt x="12" y="63"/>
                  </a:lnTo>
                  <a:lnTo>
                    <a:pt x="12"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99" name="Freeform 85"/>
            <p:cNvSpPr>
              <a:spLocks/>
            </p:cNvSpPr>
            <p:nvPr/>
          </p:nvSpPr>
          <p:spPr bwMode="auto">
            <a:xfrm>
              <a:off x="2131" y="1883"/>
              <a:ext cx="7" cy="8"/>
            </a:xfrm>
            <a:custGeom>
              <a:avLst/>
              <a:gdLst>
                <a:gd name="T0" fmla="*/ 0 w 13"/>
                <a:gd name="T1" fmla="*/ 0 h 18"/>
                <a:gd name="T2" fmla="*/ 4 w 13"/>
                <a:gd name="T3" fmla="*/ 8 h 18"/>
                <a:gd name="T4" fmla="*/ 7 w 13"/>
                <a:gd name="T5" fmla="*/ 0 h 18"/>
                <a:gd name="T6" fmla="*/ 5 w 13"/>
                <a:gd name="T7" fmla="*/ 1 h 18"/>
                <a:gd name="T8" fmla="*/ 5 w 13"/>
                <a:gd name="T9" fmla="*/ 1 h 18"/>
                <a:gd name="T10" fmla="*/ 5 w 13"/>
                <a:gd name="T11" fmla="*/ 1 h 18"/>
                <a:gd name="T12" fmla="*/ 4 w 13"/>
                <a:gd name="T13" fmla="*/ 0 h 18"/>
                <a:gd name="T14" fmla="*/ 4 w 13"/>
                <a:gd name="T15" fmla="*/ 0 h 18"/>
                <a:gd name="T16" fmla="*/ 3 w 13"/>
                <a:gd name="T17" fmla="*/ 0 h 18"/>
                <a:gd name="T18" fmla="*/ 3 w 13"/>
                <a:gd name="T19" fmla="*/ 0 h 18"/>
                <a:gd name="T20" fmla="*/ 2 w 13"/>
                <a:gd name="T21" fmla="*/ 0 h 18"/>
                <a:gd name="T22" fmla="*/ 1 w 13"/>
                <a:gd name="T23" fmla="*/ 0 h 18"/>
                <a:gd name="T24" fmla="*/ 1 w 13"/>
                <a:gd name="T25" fmla="*/ 0 h 18"/>
                <a:gd name="T26" fmla="*/ 0 w 13"/>
                <a:gd name="T27" fmla="*/ 0 h 18"/>
                <a:gd name="T28" fmla="*/ 0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8">
                  <a:moveTo>
                    <a:pt x="0" y="0"/>
                  </a:moveTo>
                  <a:lnTo>
                    <a:pt x="8" y="18"/>
                  </a:lnTo>
                  <a:lnTo>
                    <a:pt x="13" y="0"/>
                  </a:lnTo>
                  <a:lnTo>
                    <a:pt x="10" y="3"/>
                  </a:lnTo>
                  <a:lnTo>
                    <a:pt x="10" y="2"/>
                  </a:lnTo>
                  <a:lnTo>
                    <a:pt x="9" y="2"/>
                  </a:lnTo>
                  <a:lnTo>
                    <a:pt x="8" y="0"/>
                  </a:lnTo>
                  <a:lnTo>
                    <a:pt x="6" y="0"/>
                  </a:lnTo>
                  <a:lnTo>
                    <a:pt x="5" y="0"/>
                  </a:lnTo>
                  <a:lnTo>
                    <a:pt x="3" y="0"/>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0" name="Freeform 86"/>
            <p:cNvSpPr>
              <a:spLocks/>
            </p:cNvSpPr>
            <p:nvPr/>
          </p:nvSpPr>
          <p:spPr bwMode="auto">
            <a:xfrm>
              <a:off x="2139" y="1891"/>
              <a:ext cx="7" cy="10"/>
            </a:xfrm>
            <a:custGeom>
              <a:avLst/>
              <a:gdLst>
                <a:gd name="T0" fmla="*/ 0 w 14"/>
                <a:gd name="T1" fmla="*/ 1 h 22"/>
                <a:gd name="T2" fmla="*/ 6 w 14"/>
                <a:gd name="T3" fmla="*/ 10 h 22"/>
                <a:gd name="T4" fmla="*/ 7 w 14"/>
                <a:gd name="T5" fmla="*/ 9 h 22"/>
                <a:gd name="T6" fmla="*/ 2 w 14"/>
                <a:gd name="T7" fmla="*/ 0 h 22"/>
                <a:gd name="T8" fmla="*/ 1 w 14"/>
                <a:gd name="T9" fmla="*/ 1 h 22"/>
                <a:gd name="T10" fmla="*/ 1 w 14"/>
                <a:gd name="T11" fmla="*/ 1 h 22"/>
                <a:gd name="T12" fmla="*/ 0 w 14"/>
                <a:gd name="T13" fmla="*/ 1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22">
                  <a:moveTo>
                    <a:pt x="0" y="2"/>
                  </a:moveTo>
                  <a:lnTo>
                    <a:pt x="12" y="22"/>
                  </a:lnTo>
                  <a:lnTo>
                    <a:pt x="14" y="20"/>
                  </a:lnTo>
                  <a:lnTo>
                    <a:pt x="4" y="0"/>
                  </a:lnTo>
                  <a:lnTo>
                    <a:pt x="2" y="2"/>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1" name="Freeform 87"/>
            <p:cNvSpPr>
              <a:spLocks noEditPoints="1"/>
            </p:cNvSpPr>
            <p:nvPr/>
          </p:nvSpPr>
          <p:spPr bwMode="auto">
            <a:xfrm>
              <a:off x="1962" y="1912"/>
              <a:ext cx="54" cy="43"/>
            </a:xfrm>
            <a:custGeom>
              <a:avLst/>
              <a:gdLst>
                <a:gd name="T0" fmla="*/ 6 w 108"/>
                <a:gd name="T1" fmla="*/ 0 h 86"/>
                <a:gd name="T2" fmla="*/ 5 w 108"/>
                <a:gd name="T3" fmla="*/ 2 h 86"/>
                <a:gd name="T4" fmla="*/ 4 w 108"/>
                <a:gd name="T5" fmla="*/ 3 h 86"/>
                <a:gd name="T6" fmla="*/ 3 w 108"/>
                <a:gd name="T7" fmla="*/ 5 h 86"/>
                <a:gd name="T8" fmla="*/ 2 w 108"/>
                <a:gd name="T9" fmla="*/ 6 h 86"/>
                <a:gd name="T10" fmla="*/ 1 w 108"/>
                <a:gd name="T11" fmla="*/ 8 h 86"/>
                <a:gd name="T12" fmla="*/ 1 w 108"/>
                <a:gd name="T13" fmla="*/ 10 h 86"/>
                <a:gd name="T14" fmla="*/ 0 w 108"/>
                <a:gd name="T15" fmla="*/ 11 h 86"/>
                <a:gd name="T16" fmla="*/ 0 w 108"/>
                <a:gd name="T17" fmla="*/ 13 h 86"/>
                <a:gd name="T18" fmla="*/ 0 w 108"/>
                <a:gd name="T19" fmla="*/ 14 h 86"/>
                <a:gd name="T20" fmla="*/ 1 w 108"/>
                <a:gd name="T21" fmla="*/ 15 h 86"/>
                <a:gd name="T22" fmla="*/ 5 w 108"/>
                <a:gd name="T23" fmla="*/ 20 h 86"/>
                <a:gd name="T24" fmla="*/ 8 w 108"/>
                <a:gd name="T25" fmla="*/ 23 h 86"/>
                <a:gd name="T26" fmla="*/ 13 w 108"/>
                <a:gd name="T27" fmla="*/ 27 h 86"/>
                <a:gd name="T28" fmla="*/ 17 w 108"/>
                <a:gd name="T29" fmla="*/ 30 h 86"/>
                <a:gd name="T30" fmla="*/ 21 w 108"/>
                <a:gd name="T31" fmla="*/ 34 h 86"/>
                <a:gd name="T32" fmla="*/ 26 w 108"/>
                <a:gd name="T33" fmla="*/ 37 h 86"/>
                <a:gd name="T34" fmla="*/ 31 w 108"/>
                <a:gd name="T35" fmla="*/ 39 h 86"/>
                <a:gd name="T36" fmla="*/ 36 w 108"/>
                <a:gd name="T37" fmla="*/ 41 h 86"/>
                <a:gd name="T38" fmla="*/ 41 w 108"/>
                <a:gd name="T39" fmla="*/ 43 h 86"/>
                <a:gd name="T40" fmla="*/ 47 w 108"/>
                <a:gd name="T41" fmla="*/ 43 h 86"/>
                <a:gd name="T42" fmla="*/ 47 w 108"/>
                <a:gd name="T43" fmla="*/ 40 h 86"/>
                <a:gd name="T44" fmla="*/ 54 w 108"/>
                <a:gd name="T45" fmla="*/ 40 h 86"/>
                <a:gd name="T46" fmla="*/ 48 w 108"/>
                <a:gd name="T47" fmla="*/ 39 h 86"/>
                <a:gd name="T48" fmla="*/ 43 w 108"/>
                <a:gd name="T49" fmla="*/ 37 h 86"/>
                <a:gd name="T50" fmla="*/ 38 w 108"/>
                <a:gd name="T51" fmla="*/ 33 h 86"/>
                <a:gd name="T52" fmla="*/ 33 w 108"/>
                <a:gd name="T53" fmla="*/ 29 h 86"/>
                <a:gd name="T54" fmla="*/ 28 w 108"/>
                <a:gd name="T55" fmla="*/ 23 h 86"/>
                <a:gd name="T56" fmla="*/ 24 w 108"/>
                <a:gd name="T57" fmla="*/ 18 h 86"/>
                <a:gd name="T58" fmla="*/ 20 w 108"/>
                <a:gd name="T59" fmla="*/ 13 h 86"/>
                <a:gd name="T60" fmla="*/ 15 w 108"/>
                <a:gd name="T61" fmla="*/ 8 h 86"/>
                <a:gd name="T62" fmla="*/ 11 w 108"/>
                <a:gd name="T63" fmla="*/ 3 h 86"/>
                <a:gd name="T64" fmla="*/ 6 w 108"/>
                <a:gd name="T65" fmla="*/ 0 h 86"/>
                <a:gd name="T66" fmla="*/ 6 w 108"/>
                <a:gd name="T67" fmla="*/ 0 h 86"/>
                <a:gd name="T68" fmla="*/ 6 w 108"/>
                <a:gd name="T69" fmla="*/ 0 h 86"/>
                <a:gd name="T70" fmla="*/ 8 w 108"/>
                <a:gd name="T71" fmla="*/ 15 h 86"/>
                <a:gd name="T72" fmla="*/ 23 w 108"/>
                <a:gd name="T73" fmla="*/ 33 h 86"/>
                <a:gd name="T74" fmla="*/ 23 w 108"/>
                <a:gd name="T75" fmla="*/ 33 h 86"/>
                <a:gd name="T76" fmla="*/ 23 w 108"/>
                <a:gd name="T77" fmla="*/ 33 h 86"/>
                <a:gd name="T78" fmla="*/ 21 w 108"/>
                <a:gd name="T79" fmla="*/ 31 h 86"/>
                <a:gd name="T80" fmla="*/ 18 w 108"/>
                <a:gd name="T81" fmla="*/ 30 h 86"/>
                <a:gd name="T82" fmla="*/ 16 w 108"/>
                <a:gd name="T83" fmla="*/ 28 h 86"/>
                <a:gd name="T84" fmla="*/ 13 w 108"/>
                <a:gd name="T85" fmla="*/ 26 h 86"/>
                <a:gd name="T86" fmla="*/ 11 w 108"/>
                <a:gd name="T87" fmla="*/ 24 h 86"/>
                <a:gd name="T88" fmla="*/ 9 w 108"/>
                <a:gd name="T89" fmla="*/ 21 h 86"/>
                <a:gd name="T90" fmla="*/ 8 w 108"/>
                <a:gd name="T91" fmla="*/ 18 h 86"/>
                <a:gd name="T92" fmla="*/ 8 w 108"/>
                <a:gd name="T93" fmla="*/ 15 h 86"/>
                <a:gd name="T94" fmla="*/ 8 w 108"/>
                <a:gd name="T95" fmla="*/ 15 h 86"/>
                <a:gd name="T96" fmla="*/ 8 w 108"/>
                <a:gd name="T97" fmla="*/ 15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8" h="86">
                  <a:moveTo>
                    <a:pt x="12" y="0"/>
                  </a:moveTo>
                  <a:lnTo>
                    <a:pt x="9" y="3"/>
                  </a:lnTo>
                  <a:lnTo>
                    <a:pt x="8" y="6"/>
                  </a:lnTo>
                  <a:lnTo>
                    <a:pt x="6" y="9"/>
                  </a:lnTo>
                  <a:lnTo>
                    <a:pt x="3" y="12"/>
                  </a:lnTo>
                  <a:lnTo>
                    <a:pt x="2" y="15"/>
                  </a:lnTo>
                  <a:lnTo>
                    <a:pt x="2" y="19"/>
                  </a:lnTo>
                  <a:lnTo>
                    <a:pt x="0" y="22"/>
                  </a:lnTo>
                  <a:lnTo>
                    <a:pt x="0" y="25"/>
                  </a:lnTo>
                  <a:lnTo>
                    <a:pt x="0" y="27"/>
                  </a:lnTo>
                  <a:lnTo>
                    <a:pt x="2" y="30"/>
                  </a:lnTo>
                  <a:lnTo>
                    <a:pt x="9" y="39"/>
                  </a:lnTo>
                  <a:lnTo>
                    <a:pt x="16" y="46"/>
                  </a:lnTo>
                  <a:lnTo>
                    <a:pt x="25" y="53"/>
                  </a:lnTo>
                  <a:lnTo>
                    <a:pt x="33" y="60"/>
                  </a:lnTo>
                  <a:lnTo>
                    <a:pt x="42" y="68"/>
                  </a:lnTo>
                  <a:lnTo>
                    <a:pt x="51" y="73"/>
                  </a:lnTo>
                  <a:lnTo>
                    <a:pt x="61" y="78"/>
                  </a:lnTo>
                  <a:lnTo>
                    <a:pt x="71" y="82"/>
                  </a:lnTo>
                  <a:lnTo>
                    <a:pt x="82" y="85"/>
                  </a:lnTo>
                  <a:lnTo>
                    <a:pt x="93" y="86"/>
                  </a:lnTo>
                  <a:lnTo>
                    <a:pt x="93" y="79"/>
                  </a:lnTo>
                  <a:lnTo>
                    <a:pt x="108" y="79"/>
                  </a:lnTo>
                  <a:lnTo>
                    <a:pt x="95" y="78"/>
                  </a:lnTo>
                  <a:lnTo>
                    <a:pt x="85" y="73"/>
                  </a:lnTo>
                  <a:lnTo>
                    <a:pt x="75" y="66"/>
                  </a:lnTo>
                  <a:lnTo>
                    <a:pt x="65" y="58"/>
                  </a:lnTo>
                  <a:lnTo>
                    <a:pt x="56" y="46"/>
                  </a:lnTo>
                  <a:lnTo>
                    <a:pt x="48" y="36"/>
                  </a:lnTo>
                  <a:lnTo>
                    <a:pt x="39" y="25"/>
                  </a:lnTo>
                  <a:lnTo>
                    <a:pt x="30" y="15"/>
                  </a:lnTo>
                  <a:lnTo>
                    <a:pt x="22" y="6"/>
                  </a:lnTo>
                  <a:lnTo>
                    <a:pt x="12" y="0"/>
                  </a:lnTo>
                  <a:close/>
                  <a:moveTo>
                    <a:pt x="15" y="30"/>
                  </a:moveTo>
                  <a:lnTo>
                    <a:pt x="46" y="65"/>
                  </a:lnTo>
                  <a:lnTo>
                    <a:pt x="45" y="65"/>
                  </a:lnTo>
                  <a:lnTo>
                    <a:pt x="42" y="62"/>
                  </a:lnTo>
                  <a:lnTo>
                    <a:pt x="36" y="59"/>
                  </a:lnTo>
                  <a:lnTo>
                    <a:pt x="32" y="56"/>
                  </a:lnTo>
                  <a:lnTo>
                    <a:pt x="26" y="52"/>
                  </a:lnTo>
                  <a:lnTo>
                    <a:pt x="22" y="48"/>
                  </a:lnTo>
                  <a:lnTo>
                    <a:pt x="18" y="42"/>
                  </a:lnTo>
                  <a:lnTo>
                    <a:pt x="15" y="36"/>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2" name="Freeform 88"/>
            <p:cNvSpPr>
              <a:spLocks/>
            </p:cNvSpPr>
            <p:nvPr/>
          </p:nvSpPr>
          <p:spPr bwMode="auto">
            <a:xfrm>
              <a:off x="1969" y="1927"/>
              <a:ext cx="16" cy="17"/>
            </a:xfrm>
            <a:custGeom>
              <a:avLst/>
              <a:gdLst>
                <a:gd name="T0" fmla="*/ 0 w 31"/>
                <a:gd name="T1" fmla="*/ 0 h 35"/>
                <a:gd name="T2" fmla="*/ 0 w 31"/>
                <a:gd name="T3" fmla="*/ 3 h 35"/>
                <a:gd name="T4" fmla="*/ 2 w 31"/>
                <a:gd name="T5" fmla="*/ 6 h 35"/>
                <a:gd name="T6" fmla="*/ 4 w 31"/>
                <a:gd name="T7" fmla="*/ 9 h 35"/>
                <a:gd name="T8" fmla="*/ 6 w 31"/>
                <a:gd name="T9" fmla="*/ 11 h 35"/>
                <a:gd name="T10" fmla="*/ 9 w 31"/>
                <a:gd name="T11" fmla="*/ 13 h 35"/>
                <a:gd name="T12" fmla="*/ 11 w 31"/>
                <a:gd name="T13" fmla="*/ 14 h 35"/>
                <a:gd name="T14" fmla="*/ 14 w 31"/>
                <a:gd name="T15" fmla="*/ 16 h 35"/>
                <a:gd name="T16" fmla="*/ 15 w 31"/>
                <a:gd name="T17" fmla="*/ 17 h 35"/>
                <a:gd name="T18" fmla="*/ 16 w 31"/>
                <a:gd name="T19" fmla="*/ 17 h 35"/>
                <a:gd name="T20" fmla="*/ 16 w 31"/>
                <a:gd name="T21" fmla="*/ 17 h 35"/>
                <a:gd name="T22" fmla="*/ 0 w 31"/>
                <a:gd name="T23" fmla="*/ 0 h 35"/>
                <a:gd name="T24" fmla="*/ 0 w 31"/>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35">
                  <a:moveTo>
                    <a:pt x="0" y="0"/>
                  </a:moveTo>
                  <a:lnTo>
                    <a:pt x="0" y="6"/>
                  </a:lnTo>
                  <a:lnTo>
                    <a:pt x="3" y="12"/>
                  </a:lnTo>
                  <a:lnTo>
                    <a:pt x="7" y="18"/>
                  </a:lnTo>
                  <a:lnTo>
                    <a:pt x="11" y="22"/>
                  </a:lnTo>
                  <a:lnTo>
                    <a:pt x="17" y="26"/>
                  </a:lnTo>
                  <a:lnTo>
                    <a:pt x="21" y="29"/>
                  </a:lnTo>
                  <a:lnTo>
                    <a:pt x="27" y="32"/>
                  </a:lnTo>
                  <a:lnTo>
                    <a:pt x="30" y="35"/>
                  </a:lnTo>
                  <a:lnTo>
                    <a:pt x="31" y="35"/>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3" name="Freeform 89"/>
            <p:cNvSpPr>
              <a:spLocks/>
            </p:cNvSpPr>
            <p:nvPr/>
          </p:nvSpPr>
          <p:spPr bwMode="auto">
            <a:xfrm>
              <a:off x="1887" y="1943"/>
              <a:ext cx="5" cy="4"/>
            </a:xfrm>
            <a:custGeom>
              <a:avLst/>
              <a:gdLst>
                <a:gd name="T0" fmla="*/ 2 w 10"/>
                <a:gd name="T1" fmla="*/ 0 h 7"/>
                <a:gd name="T2" fmla="*/ 0 w 10"/>
                <a:gd name="T3" fmla="*/ 0 h 7"/>
                <a:gd name="T4" fmla="*/ 0 w 10"/>
                <a:gd name="T5" fmla="*/ 4 h 7"/>
                <a:gd name="T6" fmla="*/ 2 w 10"/>
                <a:gd name="T7" fmla="*/ 4 h 7"/>
                <a:gd name="T8" fmla="*/ 5 w 10"/>
                <a:gd name="T9" fmla="*/ 4 h 7"/>
                <a:gd name="T10" fmla="*/ 5 w 10"/>
                <a:gd name="T11" fmla="*/ 2 h 7"/>
                <a:gd name="T12" fmla="*/ 2 w 10"/>
                <a:gd name="T13" fmla="*/ 2 h 7"/>
                <a:gd name="T14" fmla="*/ 2 w 10"/>
                <a:gd name="T15" fmla="*/ 0 h 7"/>
                <a:gd name="T16" fmla="*/ 2 w 10"/>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7">
                  <a:moveTo>
                    <a:pt x="3" y="0"/>
                  </a:moveTo>
                  <a:lnTo>
                    <a:pt x="0" y="0"/>
                  </a:lnTo>
                  <a:lnTo>
                    <a:pt x="0" y="7"/>
                  </a:lnTo>
                  <a:lnTo>
                    <a:pt x="3" y="7"/>
                  </a:lnTo>
                  <a:lnTo>
                    <a:pt x="10" y="7"/>
                  </a:lnTo>
                  <a:lnTo>
                    <a:pt x="10" y="3"/>
                  </a:lnTo>
                  <a:lnTo>
                    <a:pt x="3" y="3"/>
                  </a:lnTo>
                  <a:lnTo>
                    <a:pt x="3" y="0"/>
                  </a:lnTo>
                  <a:close/>
                </a:path>
              </a:pathLst>
            </a:custGeom>
            <a:solidFill>
              <a:srgbClr val="008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4" name="Freeform 90"/>
            <p:cNvSpPr>
              <a:spLocks/>
            </p:cNvSpPr>
            <p:nvPr/>
          </p:nvSpPr>
          <p:spPr bwMode="auto">
            <a:xfrm>
              <a:off x="1888" y="1949"/>
              <a:ext cx="4" cy="9"/>
            </a:xfrm>
            <a:custGeom>
              <a:avLst/>
              <a:gdLst>
                <a:gd name="T0" fmla="*/ 0 w 7"/>
                <a:gd name="T1" fmla="*/ 0 h 17"/>
                <a:gd name="T2" fmla="*/ 2 w 7"/>
                <a:gd name="T3" fmla="*/ 6 h 17"/>
                <a:gd name="T4" fmla="*/ 0 w 7"/>
                <a:gd name="T5" fmla="*/ 6 h 17"/>
                <a:gd name="T6" fmla="*/ 4 w 7"/>
                <a:gd name="T7" fmla="*/ 9 h 17"/>
                <a:gd name="T8" fmla="*/ 3 w 7"/>
                <a:gd name="T9" fmla="*/ 8 h 17"/>
                <a:gd name="T10" fmla="*/ 3 w 7"/>
                <a:gd name="T11" fmla="*/ 7 h 17"/>
                <a:gd name="T12" fmla="*/ 3 w 7"/>
                <a:gd name="T13" fmla="*/ 7 h 17"/>
                <a:gd name="T14" fmla="*/ 3 w 7"/>
                <a:gd name="T15" fmla="*/ 5 h 17"/>
                <a:gd name="T16" fmla="*/ 4 w 7"/>
                <a:gd name="T17" fmla="*/ 4 h 17"/>
                <a:gd name="T18" fmla="*/ 4 w 7"/>
                <a:gd name="T19" fmla="*/ 3 h 17"/>
                <a:gd name="T20" fmla="*/ 4 w 7"/>
                <a:gd name="T21" fmla="*/ 2 h 17"/>
                <a:gd name="T22" fmla="*/ 3 w 7"/>
                <a:gd name="T23" fmla="*/ 1 h 17"/>
                <a:gd name="T24" fmla="*/ 2 w 7"/>
                <a:gd name="T25" fmla="*/ 0 h 17"/>
                <a:gd name="T26" fmla="*/ 0 w 7"/>
                <a:gd name="T27" fmla="*/ 0 h 17"/>
                <a:gd name="T28" fmla="*/ 0 w 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17">
                  <a:moveTo>
                    <a:pt x="0" y="0"/>
                  </a:moveTo>
                  <a:lnTo>
                    <a:pt x="4" y="11"/>
                  </a:lnTo>
                  <a:lnTo>
                    <a:pt x="0" y="11"/>
                  </a:lnTo>
                  <a:lnTo>
                    <a:pt x="7" y="17"/>
                  </a:lnTo>
                  <a:lnTo>
                    <a:pt x="6" y="16"/>
                  </a:lnTo>
                  <a:lnTo>
                    <a:pt x="6" y="14"/>
                  </a:lnTo>
                  <a:lnTo>
                    <a:pt x="6" y="13"/>
                  </a:lnTo>
                  <a:lnTo>
                    <a:pt x="6" y="10"/>
                  </a:lnTo>
                  <a:lnTo>
                    <a:pt x="7" y="8"/>
                  </a:lnTo>
                  <a:lnTo>
                    <a:pt x="7" y="5"/>
                  </a:lnTo>
                  <a:lnTo>
                    <a:pt x="7" y="3"/>
                  </a:lnTo>
                  <a:lnTo>
                    <a:pt x="6" y="1"/>
                  </a:lnTo>
                  <a:lnTo>
                    <a:pt x="3"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5" name="Freeform 91"/>
            <p:cNvSpPr>
              <a:spLocks/>
            </p:cNvSpPr>
            <p:nvPr/>
          </p:nvSpPr>
          <p:spPr bwMode="auto">
            <a:xfrm>
              <a:off x="2296" y="1991"/>
              <a:ext cx="93" cy="4"/>
            </a:xfrm>
            <a:custGeom>
              <a:avLst/>
              <a:gdLst>
                <a:gd name="T0" fmla="*/ 93 w 186"/>
                <a:gd name="T1" fmla="*/ 2 h 7"/>
                <a:gd name="T2" fmla="*/ 7 w 186"/>
                <a:gd name="T3" fmla="*/ 0 h 7"/>
                <a:gd name="T4" fmla="*/ 0 w 186"/>
                <a:gd name="T5" fmla="*/ 4 h 7"/>
                <a:gd name="T6" fmla="*/ 9 w 186"/>
                <a:gd name="T7" fmla="*/ 4 h 7"/>
                <a:gd name="T8" fmla="*/ 18 w 186"/>
                <a:gd name="T9" fmla="*/ 4 h 7"/>
                <a:gd name="T10" fmla="*/ 27 w 186"/>
                <a:gd name="T11" fmla="*/ 4 h 7"/>
                <a:gd name="T12" fmla="*/ 36 w 186"/>
                <a:gd name="T13" fmla="*/ 4 h 7"/>
                <a:gd name="T14" fmla="*/ 45 w 186"/>
                <a:gd name="T15" fmla="*/ 4 h 7"/>
                <a:gd name="T16" fmla="*/ 55 w 186"/>
                <a:gd name="T17" fmla="*/ 4 h 7"/>
                <a:gd name="T18" fmla="*/ 65 w 186"/>
                <a:gd name="T19" fmla="*/ 4 h 7"/>
                <a:gd name="T20" fmla="*/ 74 w 186"/>
                <a:gd name="T21" fmla="*/ 3 h 7"/>
                <a:gd name="T22" fmla="*/ 83 w 186"/>
                <a:gd name="T23" fmla="*/ 2 h 7"/>
                <a:gd name="T24" fmla="*/ 93 w 186"/>
                <a:gd name="T25" fmla="*/ 2 h 7"/>
                <a:gd name="T26" fmla="*/ 93 w 186"/>
                <a:gd name="T27" fmla="*/ 2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6" h="7">
                  <a:moveTo>
                    <a:pt x="186" y="3"/>
                  </a:moveTo>
                  <a:lnTo>
                    <a:pt x="14" y="0"/>
                  </a:lnTo>
                  <a:lnTo>
                    <a:pt x="0" y="7"/>
                  </a:lnTo>
                  <a:lnTo>
                    <a:pt x="17" y="7"/>
                  </a:lnTo>
                  <a:lnTo>
                    <a:pt x="36" y="7"/>
                  </a:lnTo>
                  <a:lnTo>
                    <a:pt x="54" y="7"/>
                  </a:lnTo>
                  <a:lnTo>
                    <a:pt x="71" y="7"/>
                  </a:lnTo>
                  <a:lnTo>
                    <a:pt x="90" y="7"/>
                  </a:lnTo>
                  <a:lnTo>
                    <a:pt x="110" y="7"/>
                  </a:lnTo>
                  <a:lnTo>
                    <a:pt x="129" y="7"/>
                  </a:lnTo>
                  <a:lnTo>
                    <a:pt x="147" y="6"/>
                  </a:lnTo>
                  <a:lnTo>
                    <a:pt x="166" y="4"/>
                  </a:lnTo>
                  <a:lnTo>
                    <a:pt x="18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6" name="Freeform 92"/>
            <p:cNvSpPr>
              <a:spLocks/>
            </p:cNvSpPr>
            <p:nvPr/>
          </p:nvSpPr>
          <p:spPr bwMode="auto">
            <a:xfrm>
              <a:off x="2397" y="1994"/>
              <a:ext cx="12" cy="1"/>
            </a:xfrm>
            <a:custGeom>
              <a:avLst/>
              <a:gdLst>
                <a:gd name="T0" fmla="*/ 0 w 24"/>
                <a:gd name="T1" fmla="*/ 1 h 2"/>
                <a:gd name="T2" fmla="*/ 12 w 24"/>
                <a:gd name="T3" fmla="*/ 1 h 2"/>
                <a:gd name="T4" fmla="*/ 11 w 24"/>
                <a:gd name="T5" fmla="*/ 1 h 2"/>
                <a:gd name="T6" fmla="*/ 10 w 24"/>
                <a:gd name="T7" fmla="*/ 1 h 2"/>
                <a:gd name="T8" fmla="*/ 9 w 24"/>
                <a:gd name="T9" fmla="*/ 1 h 2"/>
                <a:gd name="T10" fmla="*/ 8 w 24"/>
                <a:gd name="T11" fmla="*/ 0 h 2"/>
                <a:gd name="T12" fmla="*/ 7 w 24"/>
                <a:gd name="T13" fmla="*/ 0 h 2"/>
                <a:gd name="T14" fmla="*/ 5 w 24"/>
                <a:gd name="T15" fmla="*/ 0 h 2"/>
                <a:gd name="T16" fmla="*/ 4 w 24"/>
                <a:gd name="T17" fmla="*/ 0 h 2"/>
                <a:gd name="T18" fmla="*/ 3 w 24"/>
                <a:gd name="T19" fmla="*/ 0 h 2"/>
                <a:gd name="T20" fmla="*/ 2 w 24"/>
                <a:gd name="T21" fmla="*/ 0 h 2"/>
                <a:gd name="T22" fmla="*/ 1 w 24"/>
                <a:gd name="T23" fmla="*/ 1 h 2"/>
                <a:gd name="T24" fmla="*/ 1 w 24"/>
                <a:gd name="T25" fmla="*/ 1 h 2"/>
                <a:gd name="T26" fmla="*/ 0 w 24"/>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2">
                  <a:moveTo>
                    <a:pt x="0" y="1"/>
                  </a:moveTo>
                  <a:lnTo>
                    <a:pt x="24" y="2"/>
                  </a:lnTo>
                  <a:lnTo>
                    <a:pt x="21" y="1"/>
                  </a:lnTo>
                  <a:lnTo>
                    <a:pt x="20" y="1"/>
                  </a:lnTo>
                  <a:lnTo>
                    <a:pt x="17" y="1"/>
                  </a:lnTo>
                  <a:lnTo>
                    <a:pt x="15" y="0"/>
                  </a:lnTo>
                  <a:lnTo>
                    <a:pt x="13" y="0"/>
                  </a:lnTo>
                  <a:lnTo>
                    <a:pt x="10" y="0"/>
                  </a:lnTo>
                  <a:lnTo>
                    <a:pt x="8" y="0"/>
                  </a:lnTo>
                  <a:lnTo>
                    <a:pt x="5" y="0"/>
                  </a:lnTo>
                  <a:lnTo>
                    <a:pt x="4"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7" name="Freeform 93"/>
            <p:cNvSpPr>
              <a:spLocks/>
            </p:cNvSpPr>
            <p:nvPr/>
          </p:nvSpPr>
          <p:spPr bwMode="auto">
            <a:xfrm>
              <a:off x="2408" y="1995"/>
              <a:ext cx="12" cy="2"/>
            </a:xfrm>
            <a:custGeom>
              <a:avLst/>
              <a:gdLst>
                <a:gd name="T0" fmla="*/ 0 w 23"/>
                <a:gd name="T1" fmla="*/ 0 h 3"/>
                <a:gd name="T2" fmla="*/ 1 w 23"/>
                <a:gd name="T3" fmla="*/ 0 h 3"/>
                <a:gd name="T4" fmla="*/ 3 w 23"/>
                <a:gd name="T5" fmla="*/ 1 h 3"/>
                <a:gd name="T6" fmla="*/ 4 w 23"/>
                <a:gd name="T7" fmla="*/ 1 h 3"/>
                <a:gd name="T8" fmla="*/ 5 w 23"/>
                <a:gd name="T9" fmla="*/ 2 h 3"/>
                <a:gd name="T10" fmla="*/ 7 w 23"/>
                <a:gd name="T11" fmla="*/ 2 h 3"/>
                <a:gd name="T12" fmla="*/ 7 w 23"/>
                <a:gd name="T13" fmla="*/ 2 h 3"/>
                <a:gd name="T14" fmla="*/ 9 w 23"/>
                <a:gd name="T15" fmla="*/ 2 h 3"/>
                <a:gd name="T16" fmla="*/ 9 w 23"/>
                <a:gd name="T17" fmla="*/ 2 h 3"/>
                <a:gd name="T18" fmla="*/ 11 w 23"/>
                <a:gd name="T19" fmla="*/ 2 h 3"/>
                <a:gd name="T20" fmla="*/ 12 w 23"/>
                <a:gd name="T21" fmla="*/ 1 h 3"/>
                <a:gd name="T22" fmla="*/ 1 w 23"/>
                <a:gd name="T23" fmla="*/ 0 h 3"/>
                <a:gd name="T24" fmla="*/ 1 w 23"/>
                <a:gd name="T25" fmla="*/ 0 h 3"/>
                <a:gd name="T26" fmla="*/ 0 w 23"/>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3">
                  <a:moveTo>
                    <a:pt x="0" y="0"/>
                  </a:moveTo>
                  <a:lnTo>
                    <a:pt x="2" y="0"/>
                  </a:lnTo>
                  <a:lnTo>
                    <a:pt x="5" y="2"/>
                  </a:lnTo>
                  <a:lnTo>
                    <a:pt x="8" y="2"/>
                  </a:lnTo>
                  <a:lnTo>
                    <a:pt x="10" y="3"/>
                  </a:lnTo>
                  <a:lnTo>
                    <a:pt x="13" y="3"/>
                  </a:lnTo>
                  <a:lnTo>
                    <a:pt x="14" y="3"/>
                  </a:lnTo>
                  <a:lnTo>
                    <a:pt x="17" y="3"/>
                  </a:lnTo>
                  <a:lnTo>
                    <a:pt x="18" y="3"/>
                  </a:lnTo>
                  <a:lnTo>
                    <a:pt x="21" y="3"/>
                  </a:lnTo>
                  <a:lnTo>
                    <a:pt x="23" y="2"/>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8" name="Freeform 94"/>
            <p:cNvSpPr>
              <a:spLocks/>
            </p:cNvSpPr>
            <p:nvPr/>
          </p:nvSpPr>
          <p:spPr bwMode="auto">
            <a:xfrm>
              <a:off x="2029" y="1996"/>
              <a:ext cx="3" cy="2"/>
            </a:xfrm>
            <a:custGeom>
              <a:avLst/>
              <a:gdLst>
                <a:gd name="T0" fmla="*/ 1 w 5"/>
                <a:gd name="T1" fmla="*/ 2 h 4"/>
                <a:gd name="T2" fmla="*/ 3 w 5"/>
                <a:gd name="T3" fmla="*/ 0 h 4"/>
                <a:gd name="T4" fmla="*/ 0 w 5"/>
                <a:gd name="T5" fmla="*/ 2 h 4"/>
                <a:gd name="T6" fmla="*/ 1 w 5"/>
                <a:gd name="T7" fmla="*/ 2 h 4"/>
                <a:gd name="T8" fmla="*/ 1 w 5"/>
                <a:gd name="T9" fmla="*/ 2 h 4"/>
                <a:gd name="T10" fmla="*/ 1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3"/>
                  </a:moveTo>
                  <a:lnTo>
                    <a:pt x="5" y="0"/>
                  </a:lnTo>
                  <a:lnTo>
                    <a:pt x="0" y="3"/>
                  </a:lnTo>
                  <a:lnTo>
                    <a:pt x="1" y="4"/>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09" name="Freeform 95"/>
            <p:cNvSpPr>
              <a:spLocks/>
            </p:cNvSpPr>
            <p:nvPr/>
          </p:nvSpPr>
          <p:spPr bwMode="auto">
            <a:xfrm>
              <a:off x="2294" y="2000"/>
              <a:ext cx="126" cy="8"/>
            </a:xfrm>
            <a:custGeom>
              <a:avLst/>
              <a:gdLst>
                <a:gd name="T0" fmla="*/ 124 w 251"/>
                <a:gd name="T1" fmla="*/ 8 h 17"/>
                <a:gd name="T2" fmla="*/ 126 w 251"/>
                <a:gd name="T3" fmla="*/ 7 h 17"/>
                <a:gd name="T4" fmla="*/ 113 w 251"/>
                <a:gd name="T5" fmla="*/ 5 h 17"/>
                <a:gd name="T6" fmla="*/ 101 w 251"/>
                <a:gd name="T7" fmla="*/ 3 h 17"/>
                <a:gd name="T8" fmla="*/ 89 w 251"/>
                <a:gd name="T9" fmla="*/ 2 h 17"/>
                <a:gd name="T10" fmla="*/ 77 w 251"/>
                <a:gd name="T11" fmla="*/ 1 h 17"/>
                <a:gd name="T12" fmla="*/ 65 w 251"/>
                <a:gd name="T13" fmla="*/ 0 h 17"/>
                <a:gd name="T14" fmla="*/ 52 w 251"/>
                <a:gd name="T15" fmla="*/ 0 h 17"/>
                <a:gd name="T16" fmla="*/ 39 w 251"/>
                <a:gd name="T17" fmla="*/ 0 h 17"/>
                <a:gd name="T18" fmla="*/ 26 w 251"/>
                <a:gd name="T19" fmla="*/ 0 h 17"/>
                <a:gd name="T20" fmla="*/ 13 w 251"/>
                <a:gd name="T21" fmla="*/ 0 h 17"/>
                <a:gd name="T22" fmla="*/ 0 w 251"/>
                <a:gd name="T23" fmla="*/ 1 h 17"/>
                <a:gd name="T24" fmla="*/ 12 w 251"/>
                <a:gd name="T25" fmla="*/ 3 h 17"/>
                <a:gd name="T26" fmla="*/ 23 w 251"/>
                <a:gd name="T27" fmla="*/ 3 h 17"/>
                <a:gd name="T28" fmla="*/ 36 w 251"/>
                <a:gd name="T29" fmla="*/ 3 h 17"/>
                <a:gd name="T30" fmla="*/ 50 w 251"/>
                <a:gd name="T31" fmla="*/ 3 h 17"/>
                <a:gd name="T32" fmla="*/ 63 w 251"/>
                <a:gd name="T33" fmla="*/ 3 h 17"/>
                <a:gd name="T34" fmla="*/ 76 w 251"/>
                <a:gd name="T35" fmla="*/ 3 h 17"/>
                <a:gd name="T36" fmla="*/ 89 w 251"/>
                <a:gd name="T37" fmla="*/ 3 h 17"/>
                <a:gd name="T38" fmla="*/ 101 w 251"/>
                <a:gd name="T39" fmla="*/ 4 h 17"/>
                <a:gd name="T40" fmla="*/ 113 w 251"/>
                <a:gd name="T41" fmla="*/ 6 h 17"/>
                <a:gd name="T42" fmla="*/ 124 w 251"/>
                <a:gd name="T43" fmla="*/ 8 h 17"/>
                <a:gd name="T44" fmla="*/ 124 w 251"/>
                <a:gd name="T45" fmla="*/ 8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1" h="17">
                  <a:moveTo>
                    <a:pt x="248" y="17"/>
                  </a:moveTo>
                  <a:lnTo>
                    <a:pt x="251" y="14"/>
                  </a:lnTo>
                  <a:lnTo>
                    <a:pt x="226" y="10"/>
                  </a:lnTo>
                  <a:lnTo>
                    <a:pt x="202" y="7"/>
                  </a:lnTo>
                  <a:lnTo>
                    <a:pt x="178" y="4"/>
                  </a:lnTo>
                  <a:lnTo>
                    <a:pt x="153" y="3"/>
                  </a:lnTo>
                  <a:lnTo>
                    <a:pt x="129" y="1"/>
                  </a:lnTo>
                  <a:lnTo>
                    <a:pt x="103" y="0"/>
                  </a:lnTo>
                  <a:lnTo>
                    <a:pt x="77" y="0"/>
                  </a:lnTo>
                  <a:lnTo>
                    <a:pt x="51" y="0"/>
                  </a:lnTo>
                  <a:lnTo>
                    <a:pt x="26" y="1"/>
                  </a:lnTo>
                  <a:lnTo>
                    <a:pt x="0" y="3"/>
                  </a:lnTo>
                  <a:lnTo>
                    <a:pt x="23" y="6"/>
                  </a:lnTo>
                  <a:lnTo>
                    <a:pt x="46" y="6"/>
                  </a:lnTo>
                  <a:lnTo>
                    <a:pt x="72" y="7"/>
                  </a:lnTo>
                  <a:lnTo>
                    <a:pt x="99" y="6"/>
                  </a:lnTo>
                  <a:lnTo>
                    <a:pt x="125" y="6"/>
                  </a:lnTo>
                  <a:lnTo>
                    <a:pt x="152" y="6"/>
                  </a:lnTo>
                  <a:lnTo>
                    <a:pt x="178" y="7"/>
                  </a:lnTo>
                  <a:lnTo>
                    <a:pt x="202" y="9"/>
                  </a:lnTo>
                  <a:lnTo>
                    <a:pt x="226" y="12"/>
                  </a:lnTo>
                  <a:lnTo>
                    <a:pt x="248"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0" name="Freeform 96"/>
            <p:cNvSpPr>
              <a:spLocks/>
            </p:cNvSpPr>
            <p:nvPr/>
          </p:nvSpPr>
          <p:spPr bwMode="auto">
            <a:xfrm>
              <a:off x="1951" y="2077"/>
              <a:ext cx="3" cy="8"/>
            </a:xfrm>
            <a:custGeom>
              <a:avLst/>
              <a:gdLst>
                <a:gd name="T0" fmla="*/ 0 w 8"/>
                <a:gd name="T1" fmla="*/ 0 h 17"/>
                <a:gd name="T2" fmla="*/ 1 w 8"/>
                <a:gd name="T3" fmla="*/ 8 h 17"/>
                <a:gd name="T4" fmla="*/ 3 w 8"/>
                <a:gd name="T5" fmla="*/ 8 h 17"/>
                <a:gd name="T6" fmla="*/ 1 w 8"/>
                <a:gd name="T7" fmla="*/ 0 h 17"/>
                <a:gd name="T8" fmla="*/ 0 w 8"/>
                <a:gd name="T9" fmla="*/ 0 h 17"/>
                <a:gd name="T10" fmla="*/ 0 w 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7">
                  <a:moveTo>
                    <a:pt x="0" y="0"/>
                  </a:moveTo>
                  <a:lnTo>
                    <a:pt x="3" y="17"/>
                  </a:lnTo>
                  <a:lnTo>
                    <a:pt x="8" y="17"/>
                  </a:lnTo>
                  <a:lnTo>
                    <a:pt x="3"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1" name="Freeform 97"/>
            <p:cNvSpPr>
              <a:spLocks/>
            </p:cNvSpPr>
            <p:nvPr/>
          </p:nvSpPr>
          <p:spPr bwMode="auto">
            <a:xfrm>
              <a:off x="2451" y="2167"/>
              <a:ext cx="7" cy="3"/>
            </a:xfrm>
            <a:custGeom>
              <a:avLst/>
              <a:gdLst>
                <a:gd name="T0" fmla="*/ 7 w 14"/>
                <a:gd name="T1" fmla="*/ 0 h 6"/>
                <a:gd name="T2" fmla="*/ 0 w 14"/>
                <a:gd name="T3" fmla="*/ 1 h 6"/>
                <a:gd name="T4" fmla="*/ 0 w 14"/>
                <a:gd name="T5" fmla="*/ 3 h 6"/>
                <a:gd name="T6" fmla="*/ 7 w 14"/>
                <a:gd name="T7" fmla="*/ 3 h 6"/>
                <a:gd name="T8" fmla="*/ 7 w 14"/>
                <a:gd name="T9" fmla="*/ 1 h 6"/>
                <a:gd name="T10" fmla="*/ 7 w 14"/>
                <a:gd name="T11" fmla="*/ 1 h 6"/>
                <a:gd name="T12" fmla="*/ 7 w 14"/>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14" y="0"/>
                  </a:moveTo>
                  <a:lnTo>
                    <a:pt x="0" y="2"/>
                  </a:lnTo>
                  <a:lnTo>
                    <a:pt x="0" y="6"/>
                  </a:lnTo>
                  <a:lnTo>
                    <a:pt x="14" y="6"/>
                  </a:lnTo>
                  <a:lnTo>
                    <a:pt x="14" y="2"/>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2" name="Freeform 98"/>
            <p:cNvSpPr>
              <a:spLocks/>
            </p:cNvSpPr>
            <p:nvPr/>
          </p:nvSpPr>
          <p:spPr bwMode="auto">
            <a:xfrm>
              <a:off x="2446" y="2173"/>
              <a:ext cx="91" cy="26"/>
            </a:xfrm>
            <a:custGeom>
              <a:avLst/>
              <a:gdLst>
                <a:gd name="T0" fmla="*/ 31 w 183"/>
                <a:gd name="T1" fmla="*/ 14 h 51"/>
                <a:gd name="T2" fmla="*/ 36 w 183"/>
                <a:gd name="T3" fmla="*/ 15 h 51"/>
                <a:gd name="T4" fmla="*/ 41 w 183"/>
                <a:gd name="T5" fmla="*/ 17 h 51"/>
                <a:gd name="T6" fmla="*/ 46 w 183"/>
                <a:gd name="T7" fmla="*/ 17 h 51"/>
                <a:gd name="T8" fmla="*/ 52 w 183"/>
                <a:gd name="T9" fmla="*/ 18 h 51"/>
                <a:gd name="T10" fmla="*/ 58 w 183"/>
                <a:gd name="T11" fmla="*/ 19 h 51"/>
                <a:gd name="T12" fmla="*/ 64 w 183"/>
                <a:gd name="T13" fmla="*/ 20 h 51"/>
                <a:gd name="T14" fmla="*/ 69 w 183"/>
                <a:gd name="T15" fmla="*/ 21 h 51"/>
                <a:gd name="T16" fmla="*/ 74 w 183"/>
                <a:gd name="T17" fmla="*/ 22 h 51"/>
                <a:gd name="T18" fmla="*/ 79 w 183"/>
                <a:gd name="T19" fmla="*/ 24 h 51"/>
                <a:gd name="T20" fmla="*/ 84 w 183"/>
                <a:gd name="T21" fmla="*/ 26 h 51"/>
                <a:gd name="T22" fmla="*/ 85 w 183"/>
                <a:gd name="T23" fmla="*/ 25 h 51"/>
                <a:gd name="T24" fmla="*/ 86 w 183"/>
                <a:gd name="T25" fmla="*/ 24 h 51"/>
                <a:gd name="T26" fmla="*/ 86 w 183"/>
                <a:gd name="T27" fmla="*/ 23 h 51"/>
                <a:gd name="T28" fmla="*/ 88 w 183"/>
                <a:gd name="T29" fmla="*/ 23 h 51"/>
                <a:gd name="T30" fmla="*/ 89 w 183"/>
                <a:gd name="T31" fmla="*/ 23 h 51"/>
                <a:gd name="T32" fmla="*/ 90 w 183"/>
                <a:gd name="T33" fmla="*/ 23 h 51"/>
                <a:gd name="T34" fmla="*/ 91 w 183"/>
                <a:gd name="T35" fmla="*/ 22 h 51"/>
                <a:gd name="T36" fmla="*/ 91 w 183"/>
                <a:gd name="T37" fmla="*/ 22 h 51"/>
                <a:gd name="T38" fmla="*/ 91 w 183"/>
                <a:gd name="T39" fmla="*/ 20 h 51"/>
                <a:gd name="T40" fmla="*/ 91 w 183"/>
                <a:gd name="T41" fmla="*/ 17 h 51"/>
                <a:gd name="T42" fmla="*/ 5 w 183"/>
                <a:gd name="T43" fmla="*/ 0 h 51"/>
                <a:gd name="T44" fmla="*/ 3 w 183"/>
                <a:gd name="T45" fmla="*/ 0 h 51"/>
                <a:gd name="T46" fmla="*/ 1 w 183"/>
                <a:gd name="T47" fmla="*/ 2 h 51"/>
                <a:gd name="T48" fmla="*/ 0 w 183"/>
                <a:gd name="T49" fmla="*/ 3 h 51"/>
                <a:gd name="T50" fmla="*/ 0 w 183"/>
                <a:gd name="T51" fmla="*/ 5 h 51"/>
                <a:gd name="T52" fmla="*/ 0 w 183"/>
                <a:gd name="T53" fmla="*/ 7 h 51"/>
                <a:gd name="T54" fmla="*/ 0 w 183"/>
                <a:gd name="T55" fmla="*/ 9 h 51"/>
                <a:gd name="T56" fmla="*/ 1 w 183"/>
                <a:gd name="T57" fmla="*/ 12 h 51"/>
                <a:gd name="T58" fmla="*/ 1 w 183"/>
                <a:gd name="T59" fmla="*/ 14 h 51"/>
                <a:gd name="T60" fmla="*/ 1 w 183"/>
                <a:gd name="T61" fmla="*/ 15 h 51"/>
                <a:gd name="T62" fmla="*/ 1 w 183"/>
                <a:gd name="T63" fmla="*/ 16 h 51"/>
                <a:gd name="T64" fmla="*/ 3 w 183"/>
                <a:gd name="T65" fmla="*/ 13 h 51"/>
                <a:gd name="T66" fmla="*/ 6 w 183"/>
                <a:gd name="T67" fmla="*/ 12 h 51"/>
                <a:gd name="T68" fmla="*/ 8 w 183"/>
                <a:gd name="T69" fmla="*/ 11 h 51"/>
                <a:gd name="T70" fmla="*/ 11 w 183"/>
                <a:gd name="T71" fmla="*/ 11 h 51"/>
                <a:gd name="T72" fmla="*/ 14 w 183"/>
                <a:gd name="T73" fmla="*/ 11 h 51"/>
                <a:gd name="T74" fmla="*/ 18 w 183"/>
                <a:gd name="T75" fmla="*/ 12 h 51"/>
                <a:gd name="T76" fmla="*/ 21 w 183"/>
                <a:gd name="T77" fmla="*/ 12 h 51"/>
                <a:gd name="T78" fmla="*/ 24 w 183"/>
                <a:gd name="T79" fmla="*/ 14 h 51"/>
                <a:gd name="T80" fmla="*/ 28 w 183"/>
                <a:gd name="T81" fmla="*/ 14 h 51"/>
                <a:gd name="T82" fmla="*/ 31 w 183"/>
                <a:gd name="T83" fmla="*/ 14 h 51"/>
                <a:gd name="T84" fmla="*/ 31 w 183"/>
                <a:gd name="T85" fmla="*/ 14 h 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83" h="51">
                  <a:moveTo>
                    <a:pt x="62" y="28"/>
                  </a:moveTo>
                  <a:lnTo>
                    <a:pt x="72" y="30"/>
                  </a:lnTo>
                  <a:lnTo>
                    <a:pt x="82" y="33"/>
                  </a:lnTo>
                  <a:lnTo>
                    <a:pt x="93" y="34"/>
                  </a:lnTo>
                  <a:lnTo>
                    <a:pt x="105" y="36"/>
                  </a:lnTo>
                  <a:lnTo>
                    <a:pt x="116" y="37"/>
                  </a:lnTo>
                  <a:lnTo>
                    <a:pt x="128" y="40"/>
                  </a:lnTo>
                  <a:lnTo>
                    <a:pt x="139" y="41"/>
                  </a:lnTo>
                  <a:lnTo>
                    <a:pt x="149" y="44"/>
                  </a:lnTo>
                  <a:lnTo>
                    <a:pt x="159" y="47"/>
                  </a:lnTo>
                  <a:lnTo>
                    <a:pt x="169" y="51"/>
                  </a:lnTo>
                  <a:lnTo>
                    <a:pt x="171" y="49"/>
                  </a:lnTo>
                  <a:lnTo>
                    <a:pt x="172" y="47"/>
                  </a:lnTo>
                  <a:lnTo>
                    <a:pt x="173" y="46"/>
                  </a:lnTo>
                  <a:lnTo>
                    <a:pt x="176" y="46"/>
                  </a:lnTo>
                  <a:lnTo>
                    <a:pt x="179" y="46"/>
                  </a:lnTo>
                  <a:lnTo>
                    <a:pt x="181" y="46"/>
                  </a:lnTo>
                  <a:lnTo>
                    <a:pt x="182" y="44"/>
                  </a:lnTo>
                  <a:lnTo>
                    <a:pt x="183" y="43"/>
                  </a:lnTo>
                  <a:lnTo>
                    <a:pt x="183" y="40"/>
                  </a:lnTo>
                  <a:lnTo>
                    <a:pt x="182" y="34"/>
                  </a:lnTo>
                  <a:lnTo>
                    <a:pt x="10" y="0"/>
                  </a:lnTo>
                  <a:lnTo>
                    <a:pt x="6" y="0"/>
                  </a:lnTo>
                  <a:lnTo>
                    <a:pt x="2" y="3"/>
                  </a:lnTo>
                  <a:lnTo>
                    <a:pt x="0" y="6"/>
                  </a:lnTo>
                  <a:lnTo>
                    <a:pt x="0" y="10"/>
                  </a:lnTo>
                  <a:lnTo>
                    <a:pt x="0" y="14"/>
                  </a:lnTo>
                  <a:lnTo>
                    <a:pt x="0" y="18"/>
                  </a:lnTo>
                  <a:lnTo>
                    <a:pt x="2" y="24"/>
                  </a:lnTo>
                  <a:lnTo>
                    <a:pt x="3" y="27"/>
                  </a:lnTo>
                  <a:lnTo>
                    <a:pt x="3" y="30"/>
                  </a:lnTo>
                  <a:lnTo>
                    <a:pt x="3" y="31"/>
                  </a:lnTo>
                  <a:lnTo>
                    <a:pt x="6" y="26"/>
                  </a:lnTo>
                  <a:lnTo>
                    <a:pt x="12" y="23"/>
                  </a:lnTo>
                  <a:lnTo>
                    <a:pt x="16" y="21"/>
                  </a:lnTo>
                  <a:lnTo>
                    <a:pt x="23" y="21"/>
                  </a:lnTo>
                  <a:lnTo>
                    <a:pt x="29" y="21"/>
                  </a:lnTo>
                  <a:lnTo>
                    <a:pt x="36" y="23"/>
                  </a:lnTo>
                  <a:lnTo>
                    <a:pt x="43" y="24"/>
                  </a:lnTo>
                  <a:lnTo>
                    <a:pt x="49" y="27"/>
                  </a:lnTo>
                  <a:lnTo>
                    <a:pt x="56" y="28"/>
                  </a:lnTo>
                  <a:lnTo>
                    <a:pt x="62"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3" name="Freeform 99"/>
            <p:cNvSpPr>
              <a:spLocks/>
            </p:cNvSpPr>
            <p:nvPr/>
          </p:nvSpPr>
          <p:spPr bwMode="auto">
            <a:xfrm>
              <a:off x="2420" y="2189"/>
              <a:ext cx="106" cy="155"/>
            </a:xfrm>
            <a:custGeom>
              <a:avLst/>
              <a:gdLst>
                <a:gd name="T0" fmla="*/ 33 w 213"/>
                <a:gd name="T1" fmla="*/ 99 h 311"/>
                <a:gd name="T2" fmla="*/ 38 w 213"/>
                <a:gd name="T3" fmla="*/ 99 h 311"/>
                <a:gd name="T4" fmla="*/ 43 w 213"/>
                <a:gd name="T5" fmla="*/ 98 h 311"/>
                <a:gd name="T6" fmla="*/ 46 w 213"/>
                <a:gd name="T7" fmla="*/ 99 h 311"/>
                <a:gd name="T8" fmla="*/ 45 w 213"/>
                <a:gd name="T9" fmla="*/ 112 h 311"/>
                <a:gd name="T10" fmla="*/ 42 w 213"/>
                <a:gd name="T11" fmla="*/ 125 h 311"/>
                <a:gd name="T12" fmla="*/ 37 w 213"/>
                <a:gd name="T13" fmla="*/ 137 h 311"/>
                <a:gd name="T14" fmla="*/ 19 w 213"/>
                <a:gd name="T15" fmla="*/ 142 h 311"/>
                <a:gd name="T16" fmla="*/ 19 w 213"/>
                <a:gd name="T17" fmla="*/ 146 h 311"/>
                <a:gd name="T18" fmla="*/ 18 w 213"/>
                <a:gd name="T19" fmla="*/ 150 h 311"/>
                <a:gd name="T20" fmla="*/ 25 w 213"/>
                <a:gd name="T21" fmla="*/ 155 h 311"/>
                <a:gd name="T22" fmla="*/ 47 w 213"/>
                <a:gd name="T23" fmla="*/ 150 h 311"/>
                <a:gd name="T24" fmla="*/ 62 w 213"/>
                <a:gd name="T25" fmla="*/ 131 h 311"/>
                <a:gd name="T26" fmla="*/ 75 w 213"/>
                <a:gd name="T27" fmla="*/ 110 h 311"/>
                <a:gd name="T28" fmla="*/ 75 w 213"/>
                <a:gd name="T29" fmla="*/ 119 h 311"/>
                <a:gd name="T30" fmla="*/ 71 w 213"/>
                <a:gd name="T31" fmla="*/ 129 h 311"/>
                <a:gd name="T32" fmla="*/ 67 w 213"/>
                <a:gd name="T33" fmla="*/ 136 h 311"/>
                <a:gd name="T34" fmla="*/ 79 w 213"/>
                <a:gd name="T35" fmla="*/ 130 h 311"/>
                <a:gd name="T36" fmla="*/ 87 w 213"/>
                <a:gd name="T37" fmla="*/ 114 h 311"/>
                <a:gd name="T38" fmla="*/ 90 w 213"/>
                <a:gd name="T39" fmla="*/ 94 h 311"/>
                <a:gd name="T40" fmla="*/ 95 w 213"/>
                <a:gd name="T41" fmla="*/ 87 h 311"/>
                <a:gd name="T42" fmla="*/ 95 w 213"/>
                <a:gd name="T43" fmla="*/ 100 h 311"/>
                <a:gd name="T44" fmla="*/ 92 w 213"/>
                <a:gd name="T45" fmla="*/ 113 h 311"/>
                <a:gd name="T46" fmla="*/ 90 w 213"/>
                <a:gd name="T47" fmla="*/ 127 h 311"/>
                <a:gd name="T48" fmla="*/ 81 w 213"/>
                <a:gd name="T49" fmla="*/ 135 h 311"/>
                <a:gd name="T50" fmla="*/ 73 w 213"/>
                <a:gd name="T51" fmla="*/ 142 h 311"/>
                <a:gd name="T52" fmla="*/ 65 w 213"/>
                <a:gd name="T53" fmla="*/ 151 h 311"/>
                <a:gd name="T54" fmla="*/ 73 w 213"/>
                <a:gd name="T55" fmla="*/ 151 h 311"/>
                <a:gd name="T56" fmla="*/ 83 w 213"/>
                <a:gd name="T57" fmla="*/ 145 h 311"/>
                <a:gd name="T58" fmla="*/ 93 w 213"/>
                <a:gd name="T59" fmla="*/ 137 h 311"/>
                <a:gd name="T60" fmla="*/ 102 w 213"/>
                <a:gd name="T61" fmla="*/ 122 h 311"/>
                <a:gd name="T62" fmla="*/ 103 w 213"/>
                <a:gd name="T63" fmla="*/ 94 h 311"/>
                <a:gd name="T64" fmla="*/ 103 w 213"/>
                <a:gd name="T65" fmla="*/ 66 h 311"/>
                <a:gd name="T66" fmla="*/ 103 w 213"/>
                <a:gd name="T67" fmla="*/ 38 h 311"/>
                <a:gd name="T68" fmla="*/ 104 w 213"/>
                <a:gd name="T69" fmla="*/ 33 h 311"/>
                <a:gd name="T70" fmla="*/ 104 w 213"/>
                <a:gd name="T71" fmla="*/ 26 h 311"/>
                <a:gd name="T72" fmla="*/ 106 w 213"/>
                <a:gd name="T73" fmla="*/ 19 h 311"/>
                <a:gd name="T74" fmla="*/ 93 w 213"/>
                <a:gd name="T75" fmla="*/ 11 h 311"/>
                <a:gd name="T76" fmla="*/ 71 w 213"/>
                <a:gd name="T77" fmla="*/ 6 h 311"/>
                <a:gd name="T78" fmla="*/ 48 w 213"/>
                <a:gd name="T79" fmla="*/ 3 h 311"/>
                <a:gd name="T80" fmla="*/ 41 w 213"/>
                <a:gd name="T81" fmla="*/ 3 h 311"/>
                <a:gd name="T82" fmla="*/ 22 w 213"/>
                <a:gd name="T83" fmla="*/ 21 h 311"/>
                <a:gd name="T84" fmla="*/ 13 w 213"/>
                <a:gd name="T85" fmla="*/ 46 h 311"/>
                <a:gd name="T86" fmla="*/ 6 w 213"/>
                <a:gd name="T87" fmla="*/ 72 h 311"/>
                <a:gd name="T88" fmla="*/ 1 w 213"/>
                <a:gd name="T89" fmla="*/ 84 h 311"/>
                <a:gd name="T90" fmla="*/ 1 w 213"/>
                <a:gd name="T91" fmla="*/ 100 h 311"/>
                <a:gd name="T92" fmla="*/ 2 w 213"/>
                <a:gd name="T93" fmla="*/ 116 h 311"/>
                <a:gd name="T94" fmla="*/ 12 w 213"/>
                <a:gd name="T95" fmla="*/ 124 h 311"/>
                <a:gd name="T96" fmla="*/ 12 w 213"/>
                <a:gd name="T97" fmla="*/ 129 h 311"/>
                <a:gd name="T98" fmla="*/ 11 w 213"/>
                <a:gd name="T99" fmla="*/ 134 h 311"/>
                <a:gd name="T100" fmla="*/ 7 w 213"/>
                <a:gd name="T101" fmla="*/ 140 h 311"/>
                <a:gd name="T102" fmla="*/ 15 w 213"/>
                <a:gd name="T103" fmla="*/ 131 h 311"/>
                <a:gd name="T104" fmla="*/ 22 w 213"/>
                <a:gd name="T105" fmla="*/ 112 h 311"/>
                <a:gd name="T106" fmla="*/ 25 w 213"/>
                <a:gd name="T107" fmla="*/ 92 h 311"/>
                <a:gd name="T108" fmla="*/ 32 w 213"/>
                <a:gd name="T109" fmla="*/ 84 h 311"/>
                <a:gd name="T110" fmla="*/ 34 w 213"/>
                <a:gd name="T111" fmla="*/ 88 h 311"/>
                <a:gd name="T112" fmla="*/ 32 w 213"/>
                <a:gd name="T113" fmla="*/ 93 h 311"/>
                <a:gd name="T114" fmla="*/ 30 w 213"/>
                <a:gd name="T115" fmla="*/ 98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3" h="311">
                  <a:moveTo>
                    <a:pt x="61" y="197"/>
                  </a:moveTo>
                  <a:lnTo>
                    <a:pt x="64" y="198"/>
                  </a:lnTo>
                  <a:lnTo>
                    <a:pt x="67" y="199"/>
                  </a:lnTo>
                  <a:lnTo>
                    <a:pt x="70" y="199"/>
                  </a:lnTo>
                  <a:lnTo>
                    <a:pt x="74" y="199"/>
                  </a:lnTo>
                  <a:lnTo>
                    <a:pt x="77" y="199"/>
                  </a:lnTo>
                  <a:lnTo>
                    <a:pt x="81" y="199"/>
                  </a:lnTo>
                  <a:lnTo>
                    <a:pt x="84" y="198"/>
                  </a:lnTo>
                  <a:lnTo>
                    <a:pt x="87" y="197"/>
                  </a:lnTo>
                  <a:lnTo>
                    <a:pt x="90" y="195"/>
                  </a:lnTo>
                  <a:lnTo>
                    <a:pt x="93" y="192"/>
                  </a:lnTo>
                  <a:lnTo>
                    <a:pt x="93" y="199"/>
                  </a:lnTo>
                  <a:lnTo>
                    <a:pt x="93" y="208"/>
                  </a:lnTo>
                  <a:lnTo>
                    <a:pt x="93" y="217"/>
                  </a:lnTo>
                  <a:lnTo>
                    <a:pt x="91" y="224"/>
                  </a:lnTo>
                  <a:lnTo>
                    <a:pt x="90" y="234"/>
                  </a:lnTo>
                  <a:lnTo>
                    <a:pt x="87" y="242"/>
                  </a:lnTo>
                  <a:lnTo>
                    <a:pt x="84" y="251"/>
                  </a:lnTo>
                  <a:lnTo>
                    <a:pt x="81" y="260"/>
                  </a:lnTo>
                  <a:lnTo>
                    <a:pt x="78" y="267"/>
                  </a:lnTo>
                  <a:lnTo>
                    <a:pt x="75" y="275"/>
                  </a:lnTo>
                  <a:lnTo>
                    <a:pt x="41" y="278"/>
                  </a:lnTo>
                  <a:lnTo>
                    <a:pt x="40" y="281"/>
                  </a:lnTo>
                  <a:lnTo>
                    <a:pt x="38" y="284"/>
                  </a:lnTo>
                  <a:lnTo>
                    <a:pt x="38" y="288"/>
                  </a:lnTo>
                  <a:lnTo>
                    <a:pt x="38" y="290"/>
                  </a:lnTo>
                  <a:lnTo>
                    <a:pt x="38" y="293"/>
                  </a:lnTo>
                  <a:lnTo>
                    <a:pt x="38" y="295"/>
                  </a:lnTo>
                  <a:lnTo>
                    <a:pt x="37" y="297"/>
                  </a:lnTo>
                  <a:lnTo>
                    <a:pt x="37" y="300"/>
                  </a:lnTo>
                  <a:lnTo>
                    <a:pt x="34" y="301"/>
                  </a:lnTo>
                  <a:lnTo>
                    <a:pt x="31" y="303"/>
                  </a:lnTo>
                  <a:lnTo>
                    <a:pt x="51" y="310"/>
                  </a:lnTo>
                  <a:lnTo>
                    <a:pt x="68" y="311"/>
                  </a:lnTo>
                  <a:lnTo>
                    <a:pt x="84" y="308"/>
                  </a:lnTo>
                  <a:lnTo>
                    <a:pt x="95" y="301"/>
                  </a:lnTo>
                  <a:lnTo>
                    <a:pt x="107" y="290"/>
                  </a:lnTo>
                  <a:lnTo>
                    <a:pt x="116" y="277"/>
                  </a:lnTo>
                  <a:lnTo>
                    <a:pt x="124" y="263"/>
                  </a:lnTo>
                  <a:lnTo>
                    <a:pt x="133" y="247"/>
                  </a:lnTo>
                  <a:lnTo>
                    <a:pt x="141" y="234"/>
                  </a:lnTo>
                  <a:lnTo>
                    <a:pt x="151" y="221"/>
                  </a:lnTo>
                  <a:lnTo>
                    <a:pt x="153" y="227"/>
                  </a:lnTo>
                  <a:lnTo>
                    <a:pt x="153" y="232"/>
                  </a:lnTo>
                  <a:lnTo>
                    <a:pt x="151" y="238"/>
                  </a:lnTo>
                  <a:lnTo>
                    <a:pt x="148" y="245"/>
                  </a:lnTo>
                  <a:lnTo>
                    <a:pt x="146" y="252"/>
                  </a:lnTo>
                  <a:lnTo>
                    <a:pt x="143" y="258"/>
                  </a:lnTo>
                  <a:lnTo>
                    <a:pt x="138" y="264"/>
                  </a:lnTo>
                  <a:lnTo>
                    <a:pt x="136" y="268"/>
                  </a:lnTo>
                  <a:lnTo>
                    <a:pt x="134" y="273"/>
                  </a:lnTo>
                  <a:lnTo>
                    <a:pt x="134" y="275"/>
                  </a:lnTo>
                  <a:lnTo>
                    <a:pt x="148" y="270"/>
                  </a:lnTo>
                  <a:lnTo>
                    <a:pt x="159" y="261"/>
                  </a:lnTo>
                  <a:lnTo>
                    <a:pt x="166" y="251"/>
                  </a:lnTo>
                  <a:lnTo>
                    <a:pt x="171" y="241"/>
                  </a:lnTo>
                  <a:lnTo>
                    <a:pt x="174" y="228"/>
                  </a:lnTo>
                  <a:lnTo>
                    <a:pt x="177" y="215"/>
                  </a:lnTo>
                  <a:lnTo>
                    <a:pt x="179" y="202"/>
                  </a:lnTo>
                  <a:lnTo>
                    <a:pt x="181" y="189"/>
                  </a:lnTo>
                  <a:lnTo>
                    <a:pt x="184" y="177"/>
                  </a:lnTo>
                  <a:lnTo>
                    <a:pt x="189" y="165"/>
                  </a:lnTo>
                  <a:lnTo>
                    <a:pt x="191" y="174"/>
                  </a:lnTo>
                  <a:lnTo>
                    <a:pt x="193" y="184"/>
                  </a:lnTo>
                  <a:lnTo>
                    <a:pt x="191" y="192"/>
                  </a:lnTo>
                  <a:lnTo>
                    <a:pt x="190" y="201"/>
                  </a:lnTo>
                  <a:lnTo>
                    <a:pt x="189" y="210"/>
                  </a:lnTo>
                  <a:lnTo>
                    <a:pt x="186" y="218"/>
                  </a:lnTo>
                  <a:lnTo>
                    <a:pt x="184" y="227"/>
                  </a:lnTo>
                  <a:lnTo>
                    <a:pt x="183" y="237"/>
                  </a:lnTo>
                  <a:lnTo>
                    <a:pt x="181" y="245"/>
                  </a:lnTo>
                  <a:lnTo>
                    <a:pt x="181" y="255"/>
                  </a:lnTo>
                  <a:lnTo>
                    <a:pt x="176" y="260"/>
                  </a:lnTo>
                  <a:lnTo>
                    <a:pt x="169" y="265"/>
                  </a:lnTo>
                  <a:lnTo>
                    <a:pt x="163" y="270"/>
                  </a:lnTo>
                  <a:lnTo>
                    <a:pt x="159" y="275"/>
                  </a:lnTo>
                  <a:lnTo>
                    <a:pt x="153" y="280"/>
                  </a:lnTo>
                  <a:lnTo>
                    <a:pt x="147" y="285"/>
                  </a:lnTo>
                  <a:lnTo>
                    <a:pt x="143" y="291"/>
                  </a:lnTo>
                  <a:lnTo>
                    <a:pt x="137" y="297"/>
                  </a:lnTo>
                  <a:lnTo>
                    <a:pt x="131" y="303"/>
                  </a:lnTo>
                  <a:lnTo>
                    <a:pt x="127" y="310"/>
                  </a:lnTo>
                  <a:lnTo>
                    <a:pt x="137" y="307"/>
                  </a:lnTo>
                  <a:lnTo>
                    <a:pt x="146" y="303"/>
                  </a:lnTo>
                  <a:lnTo>
                    <a:pt x="154" y="298"/>
                  </a:lnTo>
                  <a:lnTo>
                    <a:pt x="161" y="295"/>
                  </a:lnTo>
                  <a:lnTo>
                    <a:pt x="167" y="290"/>
                  </a:lnTo>
                  <a:lnTo>
                    <a:pt x="174" y="285"/>
                  </a:lnTo>
                  <a:lnTo>
                    <a:pt x="180" y="280"/>
                  </a:lnTo>
                  <a:lnTo>
                    <a:pt x="187" y="274"/>
                  </a:lnTo>
                  <a:lnTo>
                    <a:pt x="194" y="268"/>
                  </a:lnTo>
                  <a:lnTo>
                    <a:pt x="203" y="261"/>
                  </a:lnTo>
                  <a:lnTo>
                    <a:pt x="204" y="244"/>
                  </a:lnTo>
                  <a:lnTo>
                    <a:pt x="206" y="227"/>
                  </a:lnTo>
                  <a:lnTo>
                    <a:pt x="206" y="208"/>
                  </a:lnTo>
                  <a:lnTo>
                    <a:pt x="206" y="189"/>
                  </a:lnTo>
                  <a:lnTo>
                    <a:pt x="206" y="171"/>
                  </a:lnTo>
                  <a:lnTo>
                    <a:pt x="206" y="151"/>
                  </a:lnTo>
                  <a:lnTo>
                    <a:pt x="206" y="132"/>
                  </a:lnTo>
                  <a:lnTo>
                    <a:pt x="206" y="112"/>
                  </a:lnTo>
                  <a:lnTo>
                    <a:pt x="206" y="93"/>
                  </a:lnTo>
                  <a:lnTo>
                    <a:pt x="206" y="76"/>
                  </a:lnTo>
                  <a:lnTo>
                    <a:pt x="207" y="73"/>
                  </a:lnTo>
                  <a:lnTo>
                    <a:pt x="209" y="71"/>
                  </a:lnTo>
                  <a:lnTo>
                    <a:pt x="209" y="66"/>
                  </a:lnTo>
                  <a:lnTo>
                    <a:pt x="209" y="62"/>
                  </a:lnTo>
                  <a:lnTo>
                    <a:pt x="209" y="58"/>
                  </a:lnTo>
                  <a:lnTo>
                    <a:pt x="209" y="52"/>
                  </a:lnTo>
                  <a:lnTo>
                    <a:pt x="210" y="48"/>
                  </a:lnTo>
                  <a:lnTo>
                    <a:pt x="210" y="43"/>
                  </a:lnTo>
                  <a:lnTo>
                    <a:pt x="212" y="39"/>
                  </a:lnTo>
                  <a:lnTo>
                    <a:pt x="213" y="35"/>
                  </a:lnTo>
                  <a:lnTo>
                    <a:pt x="200" y="28"/>
                  </a:lnTo>
                  <a:lnTo>
                    <a:pt x="186" y="22"/>
                  </a:lnTo>
                  <a:lnTo>
                    <a:pt x="171" y="19"/>
                  </a:lnTo>
                  <a:lnTo>
                    <a:pt x="157" y="16"/>
                  </a:lnTo>
                  <a:lnTo>
                    <a:pt x="143" y="13"/>
                  </a:lnTo>
                  <a:lnTo>
                    <a:pt x="127" y="12"/>
                  </a:lnTo>
                  <a:lnTo>
                    <a:pt x="111" y="10"/>
                  </a:lnTo>
                  <a:lnTo>
                    <a:pt x="97" y="7"/>
                  </a:lnTo>
                  <a:lnTo>
                    <a:pt x="83" y="5"/>
                  </a:lnTo>
                  <a:lnTo>
                    <a:pt x="68" y="0"/>
                  </a:lnTo>
                  <a:lnTo>
                    <a:pt x="83" y="7"/>
                  </a:lnTo>
                  <a:lnTo>
                    <a:pt x="67" y="16"/>
                  </a:lnTo>
                  <a:lnTo>
                    <a:pt x="54" y="28"/>
                  </a:lnTo>
                  <a:lnTo>
                    <a:pt x="44" y="42"/>
                  </a:lnTo>
                  <a:lnTo>
                    <a:pt x="37" y="58"/>
                  </a:lnTo>
                  <a:lnTo>
                    <a:pt x="31" y="75"/>
                  </a:lnTo>
                  <a:lnTo>
                    <a:pt x="27" y="92"/>
                  </a:lnTo>
                  <a:lnTo>
                    <a:pt x="22" y="111"/>
                  </a:lnTo>
                  <a:lnTo>
                    <a:pt x="18" y="128"/>
                  </a:lnTo>
                  <a:lnTo>
                    <a:pt x="12" y="145"/>
                  </a:lnTo>
                  <a:lnTo>
                    <a:pt x="7" y="162"/>
                  </a:lnTo>
                  <a:lnTo>
                    <a:pt x="0" y="162"/>
                  </a:lnTo>
                  <a:lnTo>
                    <a:pt x="2" y="169"/>
                  </a:lnTo>
                  <a:lnTo>
                    <a:pt x="2" y="179"/>
                  </a:lnTo>
                  <a:lnTo>
                    <a:pt x="2" y="189"/>
                  </a:lnTo>
                  <a:lnTo>
                    <a:pt x="2" y="201"/>
                  </a:lnTo>
                  <a:lnTo>
                    <a:pt x="2" y="212"/>
                  </a:lnTo>
                  <a:lnTo>
                    <a:pt x="2" y="222"/>
                  </a:lnTo>
                  <a:lnTo>
                    <a:pt x="5" y="232"/>
                  </a:lnTo>
                  <a:lnTo>
                    <a:pt x="8" y="240"/>
                  </a:lnTo>
                  <a:lnTo>
                    <a:pt x="15" y="245"/>
                  </a:lnTo>
                  <a:lnTo>
                    <a:pt x="24" y="248"/>
                  </a:lnTo>
                  <a:lnTo>
                    <a:pt x="25" y="251"/>
                  </a:lnTo>
                  <a:lnTo>
                    <a:pt x="25" y="255"/>
                  </a:lnTo>
                  <a:lnTo>
                    <a:pt x="25" y="258"/>
                  </a:lnTo>
                  <a:lnTo>
                    <a:pt x="25" y="263"/>
                  </a:lnTo>
                  <a:lnTo>
                    <a:pt x="24" y="265"/>
                  </a:lnTo>
                  <a:lnTo>
                    <a:pt x="22" y="268"/>
                  </a:lnTo>
                  <a:lnTo>
                    <a:pt x="20" y="273"/>
                  </a:lnTo>
                  <a:lnTo>
                    <a:pt x="18" y="275"/>
                  </a:lnTo>
                  <a:lnTo>
                    <a:pt x="15" y="280"/>
                  </a:lnTo>
                  <a:lnTo>
                    <a:pt x="14" y="283"/>
                  </a:lnTo>
                  <a:lnTo>
                    <a:pt x="24" y="274"/>
                  </a:lnTo>
                  <a:lnTo>
                    <a:pt x="31" y="263"/>
                  </a:lnTo>
                  <a:lnTo>
                    <a:pt x="37" y="251"/>
                  </a:lnTo>
                  <a:lnTo>
                    <a:pt x="41" y="238"/>
                  </a:lnTo>
                  <a:lnTo>
                    <a:pt x="44" y="225"/>
                  </a:lnTo>
                  <a:lnTo>
                    <a:pt x="45" y="211"/>
                  </a:lnTo>
                  <a:lnTo>
                    <a:pt x="48" y="198"/>
                  </a:lnTo>
                  <a:lnTo>
                    <a:pt x="51" y="185"/>
                  </a:lnTo>
                  <a:lnTo>
                    <a:pt x="55" y="175"/>
                  </a:lnTo>
                  <a:lnTo>
                    <a:pt x="61" y="165"/>
                  </a:lnTo>
                  <a:lnTo>
                    <a:pt x="65" y="168"/>
                  </a:lnTo>
                  <a:lnTo>
                    <a:pt x="67" y="171"/>
                  </a:lnTo>
                  <a:lnTo>
                    <a:pt x="68" y="174"/>
                  </a:lnTo>
                  <a:lnTo>
                    <a:pt x="68" y="177"/>
                  </a:lnTo>
                  <a:lnTo>
                    <a:pt x="67" y="181"/>
                  </a:lnTo>
                  <a:lnTo>
                    <a:pt x="65" y="184"/>
                  </a:lnTo>
                  <a:lnTo>
                    <a:pt x="64" y="187"/>
                  </a:lnTo>
                  <a:lnTo>
                    <a:pt x="63" y="191"/>
                  </a:lnTo>
                  <a:lnTo>
                    <a:pt x="61" y="194"/>
                  </a:lnTo>
                  <a:lnTo>
                    <a:pt x="61" y="197"/>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4" name="Freeform 100"/>
            <p:cNvSpPr>
              <a:spLocks/>
            </p:cNvSpPr>
            <p:nvPr/>
          </p:nvSpPr>
          <p:spPr bwMode="auto">
            <a:xfrm>
              <a:off x="2442" y="2290"/>
              <a:ext cx="17" cy="31"/>
            </a:xfrm>
            <a:custGeom>
              <a:avLst/>
              <a:gdLst>
                <a:gd name="T0" fmla="*/ 17 w 34"/>
                <a:gd name="T1" fmla="*/ 3 h 61"/>
                <a:gd name="T2" fmla="*/ 16 w 34"/>
                <a:gd name="T3" fmla="*/ 3 h 61"/>
                <a:gd name="T4" fmla="*/ 15 w 34"/>
                <a:gd name="T5" fmla="*/ 3 h 61"/>
                <a:gd name="T6" fmla="*/ 14 w 34"/>
                <a:gd name="T7" fmla="*/ 3 h 61"/>
                <a:gd name="T8" fmla="*/ 13 w 34"/>
                <a:gd name="T9" fmla="*/ 2 h 61"/>
                <a:gd name="T10" fmla="*/ 12 w 34"/>
                <a:gd name="T11" fmla="*/ 2 h 61"/>
                <a:gd name="T12" fmla="*/ 11 w 34"/>
                <a:gd name="T13" fmla="*/ 2 h 61"/>
                <a:gd name="T14" fmla="*/ 10 w 34"/>
                <a:gd name="T15" fmla="*/ 2 h 61"/>
                <a:gd name="T16" fmla="*/ 9 w 34"/>
                <a:gd name="T17" fmla="*/ 1 h 61"/>
                <a:gd name="T18" fmla="*/ 8 w 34"/>
                <a:gd name="T19" fmla="*/ 1 h 61"/>
                <a:gd name="T20" fmla="*/ 7 w 34"/>
                <a:gd name="T21" fmla="*/ 0 h 61"/>
                <a:gd name="T22" fmla="*/ 0 w 34"/>
                <a:gd name="T23" fmla="*/ 31 h 61"/>
                <a:gd name="T24" fmla="*/ 2 w 34"/>
                <a:gd name="T25" fmla="*/ 30 h 61"/>
                <a:gd name="T26" fmla="*/ 2 w 34"/>
                <a:gd name="T27" fmla="*/ 30 h 61"/>
                <a:gd name="T28" fmla="*/ 4 w 34"/>
                <a:gd name="T29" fmla="*/ 29 h 61"/>
                <a:gd name="T30" fmla="*/ 5 w 34"/>
                <a:gd name="T31" fmla="*/ 28 h 61"/>
                <a:gd name="T32" fmla="*/ 7 w 34"/>
                <a:gd name="T33" fmla="*/ 27 h 61"/>
                <a:gd name="T34" fmla="*/ 8 w 34"/>
                <a:gd name="T35" fmla="*/ 27 h 61"/>
                <a:gd name="T36" fmla="*/ 10 w 34"/>
                <a:gd name="T37" fmla="*/ 27 h 61"/>
                <a:gd name="T38" fmla="*/ 11 w 34"/>
                <a:gd name="T39" fmla="*/ 27 h 61"/>
                <a:gd name="T40" fmla="*/ 12 w 34"/>
                <a:gd name="T41" fmla="*/ 28 h 61"/>
                <a:gd name="T42" fmla="*/ 14 w 34"/>
                <a:gd name="T43" fmla="*/ 29 h 61"/>
                <a:gd name="T44" fmla="*/ 15 w 34"/>
                <a:gd name="T45" fmla="*/ 27 h 61"/>
                <a:gd name="T46" fmla="*/ 15 w 34"/>
                <a:gd name="T47" fmla="*/ 24 h 61"/>
                <a:gd name="T48" fmla="*/ 15 w 34"/>
                <a:gd name="T49" fmla="*/ 22 h 61"/>
                <a:gd name="T50" fmla="*/ 15 w 34"/>
                <a:gd name="T51" fmla="*/ 19 h 61"/>
                <a:gd name="T52" fmla="*/ 15 w 34"/>
                <a:gd name="T53" fmla="*/ 16 h 61"/>
                <a:gd name="T54" fmla="*/ 15 w 34"/>
                <a:gd name="T55" fmla="*/ 13 h 61"/>
                <a:gd name="T56" fmla="*/ 16 w 34"/>
                <a:gd name="T57" fmla="*/ 11 h 61"/>
                <a:gd name="T58" fmla="*/ 16 w 34"/>
                <a:gd name="T59" fmla="*/ 8 h 61"/>
                <a:gd name="T60" fmla="*/ 17 w 34"/>
                <a:gd name="T61" fmla="*/ 5 h 61"/>
                <a:gd name="T62" fmla="*/ 17 w 34"/>
                <a:gd name="T63" fmla="*/ 3 h 61"/>
                <a:gd name="T64" fmla="*/ 17 w 34"/>
                <a:gd name="T65" fmla="*/ 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4" h="61">
                  <a:moveTo>
                    <a:pt x="34" y="6"/>
                  </a:moveTo>
                  <a:lnTo>
                    <a:pt x="31" y="6"/>
                  </a:lnTo>
                  <a:lnTo>
                    <a:pt x="30" y="6"/>
                  </a:lnTo>
                  <a:lnTo>
                    <a:pt x="27" y="6"/>
                  </a:lnTo>
                  <a:lnTo>
                    <a:pt x="26" y="4"/>
                  </a:lnTo>
                  <a:lnTo>
                    <a:pt x="23" y="4"/>
                  </a:lnTo>
                  <a:lnTo>
                    <a:pt x="21" y="3"/>
                  </a:lnTo>
                  <a:lnTo>
                    <a:pt x="20" y="3"/>
                  </a:lnTo>
                  <a:lnTo>
                    <a:pt x="17" y="1"/>
                  </a:lnTo>
                  <a:lnTo>
                    <a:pt x="16" y="1"/>
                  </a:lnTo>
                  <a:lnTo>
                    <a:pt x="14" y="0"/>
                  </a:lnTo>
                  <a:lnTo>
                    <a:pt x="0" y="61"/>
                  </a:lnTo>
                  <a:lnTo>
                    <a:pt x="3" y="60"/>
                  </a:lnTo>
                  <a:lnTo>
                    <a:pt x="4" y="59"/>
                  </a:lnTo>
                  <a:lnTo>
                    <a:pt x="7" y="57"/>
                  </a:lnTo>
                  <a:lnTo>
                    <a:pt x="10" y="56"/>
                  </a:lnTo>
                  <a:lnTo>
                    <a:pt x="13" y="54"/>
                  </a:lnTo>
                  <a:lnTo>
                    <a:pt x="16" y="54"/>
                  </a:lnTo>
                  <a:lnTo>
                    <a:pt x="20" y="54"/>
                  </a:lnTo>
                  <a:lnTo>
                    <a:pt x="21" y="54"/>
                  </a:lnTo>
                  <a:lnTo>
                    <a:pt x="24" y="56"/>
                  </a:lnTo>
                  <a:lnTo>
                    <a:pt x="27" y="57"/>
                  </a:lnTo>
                  <a:lnTo>
                    <a:pt x="29" y="53"/>
                  </a:lnTo>
                  <a:lnTo>
                    <a:pt x="30" y="47"/>
                  </a:lnTo>
                  <a:lnTo>
                    <a:pt x="30" y="43"/>
                  </a:lnTo>
                  <a:lnTo>
                    <a:pt x="30" y="37"/>
                  </a:lnTo>
                  <a:lnTo>
                    <a:pt x="30" y="31"/>
                  </a:lnTo>
                  <a:lnTo>
                    <a:pt x="30" y="26"/>
                  </a:lnTo>
                  <a:lnTo>
                    <a:pt x="31" y="21"/>
                  </a:lnTo>
                  <a:lnTo>
                    <a:pt x="31" y="16"/>
                  </a:lnTo>
                  <a:lnTo>
                    <a:pt x="33" y="1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5" name="Freeform 101"/>
            <p:cNvSpPr>
              <a:spLocks/>
            </p:cNvSpPr>
            <p:nvPr/>
          </p:nvSpPr>
          <p:spPr bwMode="auto">
            <a:xfrm>
              <a:off x="2415" y="2310"/>
              <a:ext cx="12" cy="26"/>
            </a:xfrm>
            <a:custGeom>
              <a:avLst/>
              <a:gdLst>
                <a:gd name="T0" fmla="*/ 4 w 24"/>
                <a:gd name="T1" fmla="*/ 1 h 53"/>
                <a:gd name="T2" fmla="*/ 5 w 24"/>
                <a:gd name="T3" fmla="*/ 3 h 53"/>
                <a:gd name="T4" fmla="*/ 4 w 24"/>
                <a:gd name="T5" fmla="*/ 6 h 53"/>
                <a:gd name="T6" fmla="*/ 4 w 24"/>
                <a:gd name="T7" fmla="*/ 8 h 53"/>
                <a:gd name="T8" fmla="*/ 3 w 24"/>
                <a:gd name="T9" fmla="*/ 11 h 53"/>
                <a:gd name="T10" fmla="*/ 2 w 24"/>
                <a:gd name="T11" fmla="*/ 13 h 53"/>
                <a:gd name="T12" fmla="*/ 1 w 24"/>
                <a:gd name="T13" fmla="*/ 15 h 53"/>
                <a:gd name="T14" fmla="*/ 1 w 24"/>
                <a:gd name="T15" fmla="*/ 18 h 53"/>
                <a:gd name="T16" fmla="*/ 1 w 24"/>
                <a:gd name="T17" fmla="*/ 20 h 53"/>
                <a:gd name="T18" fmla="*/ 2 w 24"/>
                <a:gd name="T19" fmla="*/ 21 h 53"/>
                <a:gd name="T20" fmla="*/ 4 w 24"/>
                <a:gd name="T21" fmla="*/ 24 h 53"/>
                <a:gd name="T22" fmla="*/ 0 w 24"/>
                <a:gd name="T23" fmla="*/ 26 h 53"/>
                <a:gd name="T24" fmla="*/ 1 w 24"/>
                <a:gd name="T25" fmla="*/ 26 h 53"/>
                <a:gd name="T26" fmla="*/ 2 w 24"/>
                <a:gd name="T27" fmla="*/ 25 h 53"/>
                <a:gd name="T28" fmla="*/ 4 w 24"/>
                <a:gd name="T29" fmla="*/ 24 h 53"/>
                <a:gd name="T30" fmla="*/ 5 w 24"/>
                <a:gd name="T31" fmla="*/ 24 h 53"/>
                <a:gd name="T32" fmla="*/ 6 w 24"/>
                <a:gd name="T33" fmla="*/ 23 h 53"/>
                <a:gd name="T34" fmla="*/ 8 w 24"/>
                <a:gd name="T35" fmla="*/ 22 h 53"/>
                <a:gd name="T36" fmla="*/ 9 w 24"/>
                <a:gd name="T37" fmla="*/ 21 h 53"/>
                <a:gd name="T38" fmla="*/ 9 w 24"/>
                <a:gd name="T39" fmla="*/ 19 h 53"/>
                <a:gd name="T40" fmla="*/ 10 w 24"/>
                <a:gd name="T41" fmla="*/ 18 h 53"/>
                <a:gd name="T42" fmla="*/ 10 w 24"/>
                <a:gd name="T43" fmla="*/ 16 h 53"/>
                <a:gd name="T44" fmla="*/ 10 w 24"/>
                <a:gd name="T45" fmla="*/ 15 h 53"/>
                <a:gd name="T46" fmla="*/ 11 w 24"/>
                <a:gd name="T47" fmla="*/ 13 h 53"/>
                <a:gd name="T48" fmla="*/ 11 w 24"/>
                <a:gd name="T49" fmla="*/ 11 h 53"/>
                <a:gd name="T50" fmla="*/ 11 w 24"/>
                <a:gd name="T51" fmla="*/ 8 h 53"/>
                <a:gd name="T52" fmla="*/ 12 w 24"/>
                <a:gd name="T53" fmla="*/ 6 h 53"/>
                <a:gd name="T54" fmla="*/ 12 w 24"/>
                <a:gd name="T55" fmla="*/ 4 h 53"/>
                <a:gd name="T56" fmla="*/ 11 w 24"/>
                <a:gd name="T57" fmla="*/ 2 h 53"/>
                <a:gd name="T58" fmla="*/ 10 w 24"/>
                <a:gd name="T59" fmla="*/ 1 h 53"/>
                <a:gd name="T60" fmla="*/ 8 w 24"/>
                <a:gd name="T61" fmla="*/ 0 h 53"/>
                <a:gd name="T62" fmla="*/ 5 w 24"/>
                <a:gd name="T63" fmla="*/ 1 h 53"/>
                <a:gd name="T64" fmla="*/ 5 w 24"/>
                <a:gd name="T65" fmla="*/ 1 h 53"/>
                <a:gd name="T66" fmla="*/ 4 w 24"/>
                <a:gd name="T67" fmla="*/ 1 h 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4" h="53">
                  <a:moveTo>
                    <a:pt x="8" y="2"/>
                  </a:moveTo>
                  <a:lnTo>
                    <a:pt x="10" y="6"/>
                  </a:lnTo>
                  <a:lnTo>
                    <a:pt x="8" y="12"/>
                  </a:lnTo>
                  <a:lnTo>
                    <a:pt x="7" y="16"/>
                  </a:lnTo>
                  <a:lnTo>
                    <a:pt x="5" y="22"/>
                  </a:lnTo>
                  <a:lnTo>
                    <a:pt x="4" y="26"/>
                  </a:lnTo>
                  <a:lnTo>
                    <a:pt x="2" y="31"/>
                  </a:lnTo>
                  <a:lnTo>
                    <a:pt x="2" y="36"/>
                  </a:lnTo>
                  <a:lnTo>
                    <a:pt x="2" y="41"/>
                  </a:lnTo>
                  <a:lnTo>
                    <a:pt x="4" y="43"/>
                  </a:lnTo>
                  <a:lnTo>
                    <a:pt x="7" y="48"/>
                  </a:lnTo>
                  <a:lnTo>
                    <a:pt x="0" y="53"/>
                  </a:lnTo>
                  <a:lnTo>
                    <a:pt x="2" y="52"/>
                  </a:lnTo>
                  <a:lnTo>
                    <a:pt x="4" y="51"/>
                  </a:lnTo>
                  <a:lnTo>
                    <a:pt x="7" y="49"/>
                  </a:lnTo>
                  <a:lnTo>
                    <a:pt x="10" y="48"/>
                  </a:lnTo>
                  <a:lnTo>
                    <a:pt x="12" y="46"/>
                  </a:lnTo>
                  <a:lnTo>
                    <a:pt x="15" y="45"/>
                  </a:lnTo>
                  <a:lnTo>
                    <a:pt x="17" y="42"/>
                  </a:lnTo>
                  <a:lnTo>
                    <a:pt x="18" y="39"/>
                  </a:lnTo>
                  <a:lnTo>
                    <a:pt x="20" y="36"/>
                  </a:lnTo>
                  <a:lnTo>
                    <a:pt x="20" y="33"/>
                  </a:lnTo>
                  <a:lnTo>
                    <a:pt x="20" y="31"/>
                  </a:lnTo>
                  <a:lnTo>
                    <a:pt x="21" y="26"/>
                  </a:lnTo>
                  <a:lnTo>
                    <a:pt x="22" y="22"/>
                  </a:lnTo>
                  <a:lnTo>
                    <a:pt x="22" y="16"/>
                  </a:lnTo>
                  <a:lnTo>
                    <a:pt x="24" y="12"/>
                  </a:lnTo>
                  <a:lnTo>
                    <a:pt x="24" y="8"/>
                  </a:lnTo>
                  <a:lnTo>
                    <a:pt x="22" y="5"/>
                  </a:lnTo>
                  <a:lnTo>
                    <a:pt x="20" y="2"/>
                  </a:lnTo>
                  <a:lnTo>
                    <a:pt x="15" y="0"/>
                  </a:lnTo>
                  <a:lnTo>
                    <a:pt x="10" y="2"/>
                  </a:lnTo>
                  <a:lnTo>
                    <a:pt x="8"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6" name="Freeform 102"/>
            <p:cNvSpPr>
              <a:spLocks/>
            </p:cNvSpPr>
            <p:nvPr/>
          </p:nvSpPr>
          <p:spPr bwMode="auto">
            <a:xfrm>
              <a:off x="2087" y="3301"/>
              <a:ext cx="1" cy="1"/>
            </a:xfrm>
            <a:custGeom>
              <a:avLst/>
              <a:gdLst>
                <a:gd name="T0" fmla="*/ 1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1 h 1"/>
                <a:gd name="T22" fmla="*/ 0 w 2"/>
                <a:gd name="T23" fmla="*/ 1 h 1"/>
                <a:gd name="T24" fmla="*/ 1 w 2"/>
                <a:gd name="T25" fmla="*/ 0 h 1"/>
                <a:gd name="T26" fmla="*/ 1 w 2"/>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
                  <a:moveTo>
                    <a:pt x="2" y="0"/>
                  </a:moveTo>
                  <a:lnTo>
                    <a:pt x="2" y="0"/>
                  </a:lnTo>
                  <a:lnTo>
                    <a:pt x="1" y="0"/>
                  </a:lnTo>
                  <a:lnTo>
                    <a:pt x="0" y="0"/>
                  </a:lnTo>
                  <a:lnTo>
                    <a:pt x="0"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7" name="Freeform 103"/>
            <p:cNvSpPr>
              <a:spLocks/>
            </p:cNvSpPr>
            <p:nvPr/>
          </p:nvSpPr>
          <p:spPr bwMode="auto">
            <a:xfrm>
              <a:off x="2009" y="3296"/>
              <a:ext cx="84" cy="35"/>
            </a:xfrm>
            <a:custGeom>
              <a:avLst/>
              <a:gdLst>
                <a:gd name="T0" fmla="*/ 78 w 169"/>
                <a:gd name="T1" fmla="*/ 6 h 69"/>
                <a:gd name="T2" fmla="*/ 78 w 169"/>
                <a:gd name="T3" fmla="*/ 6 h 69"/>
                <a:gd name="T4" fmla="*/ 70 w 169"/>
                <a:gd name="T5" fmla="*/ 8 h 69"/>
                <a:gd name="T6" fmla="*/ 64 w 169"/>
                <a:gd name="T7" fmla="*/ 9 h 69"/>
                <a:gd name="T8" fmla="*/ 57 w 169"/>
                <a:gd name="T9" fmla="*/ 10 h 69"/>
                <a:gd name="T10" fmla="*/ 51 w 169"/>
                <a:gd name="T11" fmla="*/ 11 h 69"/>
                <a:gd name="T12" fmla="*/ 45 w 169"/>
                <a:gd name="T13" fmla="*/ 13 h 69"/>
                <a:gd name="T14" fmla="*/ 39 w 169"/>
                <a:gd name="T15" fmla="*/ 14 h 69"/>
                <a:gd name="T16" fmla="*/ 33 w 169"/>
                <a:gd name="T17" fmla="*/ 16 h 69"/>
                <a:gd name="T18" fmla="*/ 26 w 169"/>
                <a:gd name="T19" fmla="*/ 18 h 69"/>
                <a:gd name="T20" fmla="*/ 21 w 169"/>
                <a:gd name="T21" fmla="*/ 22 h 69"/>
                <a:gd name="T22" fmla="*/ 14 w 169"/>
                <a:gd name="T23" fmla="*/ 26 h 69"/>
                <a:gd name="T24" fmla="*/ 13 w 169"/>
                <a:gd name="T25" fmla="*/ 27 h 69"/>
                <a:gd name="T26" fmla="*/ 11 w 169"/>
                <a:gd name="T27" fmla="*/ 28 h 69"/>
                <a:gd name="T28" fmla="*/ 9 w 169"/>
                <a:gd name="T29" fmla="*/ 28 h 69"/>
                <a:gd name="T30" fmla="*/ 6 w 169"/>
                <a:gd name="T31" fmla="*/ 28 h 69"/>
                <a:gd name="T32" fmla="*/ 5 w 169"/>
                <a:gd name="T33" fmla="*/ 28 h 69"/>
                <a:gd name="T34" fmla="*/ 3 w 169"/>
                <a:gd name="T35" fmla="*/ 29 h 69"/>
                <a:gd name="T36" fmla="*/ 1 w 169"/>
                <a:gd name="T37" fmla="*/ 30 h 69"/>
                <a:gd name="T38" fmla="*/ 0 w 169"/>
                <a:gd name="T39" fmla="*/ 31 h 69"/>
                <a:gd name="T40" fmla="*/ 0 w 169"/>
                <a:gd name="T41" fmla="*/ 33 h 69"/>
                <a:gd name="T42" fmla="*/ 0 w 169"/>
                <a:gd name="T43" fmla="*/ 35 h 69"/>
                <a:gd name="T44" fmla="*/ 7 w 169"/>
                <a:gd name="T45" fmla="*/ 33 h 69"/>
                <a:gd name="T46" fmla="*/ 14 w 169"/>
                <a:gd name="T47" fmla="*/ 31 h 69"/>
                <a:gd name="T48" fmla="*/ 22 w 169"/>
                <a:gd name="T49" fmla="*/ 30 h 69"/>
                <a:gd name="T50" fmla="*/ 29 w 169"/>
                <a:gd name="T51" fmla="*/ 28 h 69"/>
                <a:gd name="T52" fmla="*/ 37 w 169"/>
                <a:gd name="T53" fmla="*/ 26 h 69"/>
                <a:gd name="T54" fmla="*/ 44 w 169"/>
                <a:gd name="T55" fmla="*/ 25 h 69"/>
                <a:gd name="T56" fmla="*/ 52 w 169"/>
                <a:gd name="T57" fmla="*/ 23 h 69"/>
                <a:gd name="T58" fmla="*/ 59 w 169"/>
                <a:gd name="T59" fmla="*/ 23 h 69"/>
                <a:gd name="T60" fmla="*/ 66 w 169"/>
                <a:gd name="T61" fmla="*/ 21 h 69"/>
                <a:gd name="T62" fmla="*/ 72 w 169"/>
                <a:gd name="T63" fmla="*/ 21 h 69"/>
                <a:gd name="T64" fmla="*/ 74 w 169"/>
                <a:gd name="T65" fmla="*/ 19 h 69"/>
                <a:gd name="T66" fmla="*/ 76 w 169"/>
                <a:gd name="T67" fmla="*/ 18 h 69"/>
                <a:gd name="T68" fmla="*/ 77 w 169"/>
                <a:gd name="T69" fmla="*/ 16 h 69"/>
                <a:gd name="T70" fmla="*/ 79 w 169"/>
                <a:gd name="T71" fmla="*/ 13 h 69"/>
                <a:gd name="T72" fmla="*/ 80 w 169"/>
                <a:gd name="T73" fmla="*/ 11 h 69"/>
                <a:gd name="T74" fmla="*/ 81 w 169"/>
                <a:gd name="T75" fmla="*/ 9 h 69"/>
                <a:gd name="T76" fmla="*/ 82 w 169"/>
                <a:gd name="T77" fmla="*/ 7 h 69"/>
                <a:gd name="T78" fmla="*/ 83 w 169"/>
                <a:gd name="T79" fmla="*/ 5 h 69"/>
                <a:gd name="T80" fmla="*/ 84 w 169"/>
                <a:gd name="T81" fmla="*/ 3 h 69"/>
                <a:gd name="T82" fmla="*/ 84 w 169"/>
                <a:gd name="T83" fmla="*/ 0 h 69"/>
                <a:gd name="T84" fmla="*/ 79 w 169"/>
                <a:gd name="T85" fmla="*/ 6 h 69"/>
                <a:gd name="T86" fmla="*/ 78 w 169"/>
                <a:gd name="T87" fmla="*/ 6 h 69"/>
                <a:gd name="T88" fmla="*/ 78 w 169"/>
                <a:gd name="T89" fmla="*/ 6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69" h="69">
                  <a:moveTo>
                    <a:pt x="157" y="12"/>
                  </a:moveTo>
                  <a:lnTo>
                    <a:pt x="157" y="12"/>
                  </a:lnTo>
                  <a:lnTo>
                    <a:pt x="141" y="15"/>
                  </a:lnTo>
                  <a:lnTo>
                    <a:pt x="128" y="18"/>
                  </a:lnTo>
                  <a:lnTo>
                    <a:pt x="115" y="19"/>
                  </a:lnTo>
                  <a:lnTo>
                    <a:pt x="102" y="22"/>
                  </a:lnTo>
                  <a:lnTo>
                    <a:pt x="91" y="25"/>
                  </a:lnTo>
                  <a:lnTo>
                    <a:pt x="78" y="28"/>
                  </a:lnTo>
                  <a:lnTo>
                    <a:pt x="66" y="32"/>
                  </a:lnTo>
                  <a:lnTo>
                    <a:pt x="53" y="36"/>
                  </a:lnTo>
                  <a:lnTo>
                    <a:pt x="42" y="43"/>
                  </a:lnTo>
                  <a:lnTo>
                    <a:pt x="29" y="52"/>
                  </a:lnTo>
                  <a:lnTo>
                    <a:pt x="26" y="53"/>
                  </a:lnTo>
                  <a:lnTo>
                    <a:pt x="22" y="55"/>
                  </a:lnTo>
                  <a:lnTo>
                    <a:pt x="18" y="56"/>
                  </a:lnTo>
                  <a:lnTo>
                    <a:pt x="13" y="56"/>
                  </a:lnTo>
                  <a:lnTo>
                    <a:pt x="11" y="56"/>
                  </a:lnTo>
                  <a:lnTo>
                    <a:pt x="6" y="58"/>
                  </a:lnTo>
                  <a:lnTo>
                    <a:pt x="3" y="59"/>
                  </a:lnTo>
                  <a:lnTo>
                    <a:pt x="0" y="61"/>
                  </a:lnTo>
                  <a:lnTo>
                    <a:pt x="0" y="65"/>
                  </a:lnTo>
                  <a:lnTo>
                    <a:pt x="0" y="69"/>
                  </a:lnTo>
                  <a:lnTo>
                    <a:pt x="15" y="66"/>
                  </a:lnTo>
                  <a:lnTo>
                    <a:pt x="29" y="62"/>
                  </a:lnTo>
                  <a:lnTo>
                    <a:pt x="45" y="59"/>
                  </a:lnTo>
                  <a:lnTo>
                    <a:pt x="59" y="56"/>
                  </a:lnTo>
                  <a:lnTo>
                    <a:pt x="75" y="52"/>
                  </a:lnTo>
                  <a:lnTo>
                    <a:pt x="89" y="49"/>
                  </a:lnTo>
                  <a:lnTo>
                    <a:pt x="105" y="46"/>
                  </a:lnTo>
                  <a:lnTo>
                    <a:pt x="118" y="45"/>
                  </a:lnTo>
                  <a:lnTo>
                    <a:pt x="132" y="42"/>
                  </a:lnTo>
                  <a:lnTo>
                    <a:pt x="145" y="41"/>
                  </a:lnTo>
                  <a:lnTo>
                    <a:pt x="148" y="38"/>
                  </a:lnTo>
                  <a:lnTo>
                    <a:pt x="152" y="35"/>
                  </a:lnTo>
                  <a:lnTo>
                    <a:pt x="155" y="31"/>
                  </a:lnTo>
                  <a:lnTo>
                    <a:pt x="158" y="26"/>
                  </a:lnTo>
                  <a:lnTo>
                    <a:pt x="161" y="22"/>
                  </a:lnTo>
                  <a:lnTo>
                    <a:pt x="162" y="18"/>
                  </a:lnTo>
                  <a:lnTo>
                    <a:pt x="165" y="13"/>
                  </a:lnTo>
                  <a:lnTo>
                    <a:pt x="167" y="9"/>
                  </a:lnTo>
                  <a:lnTo>
                    <a:pt x="168" y="5"/>
                  </a:lnTo>
                  <a:lnTo>
                    <a:pt x="169" y="0"/>
                  </a:lnTo>
                  <a:lnTo>
                    <a:pt x="159" y="11"/>
                  </a:lnTo>
                  <a:lnTo>
                    <a:pt x="157"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8" name="Freeform 104"/>
            <p:cNvSpPr>
              <a:spLocks/>
            </p:cNvSpPr>
            <p:nvPr/>
          </p:nvSpPr>
          <p:spPr bwMode="auto">
            <a:xfrm>
              <a:off x="2085" y="3298"/>
              <a:ext cx="3" cy="4"/>
            </a:xfrm>
            <a:custGeom>
              <a:avLst/>
              <a:gdLst>
                <a:gd name="T0" fmla="*/ 0 w 5"/>
                <a:gd name="T1" fmla="*/ 0 h 7"/>
                <a:gd name="T2" fmla="*/ 0 w 5"/>
                <a:gd name="T3" fmla="*/ 2 h 7"/>
                <a:gd name="T4" fmla="*/ 2 w 5"/>
                <a:gd name="T5" fmla="*/ 4 h 7"/>
                <a:gd name="T6" fmla="*/ 2 w 5"/>
                <a:gd name="T7" fmla="*/ 3 h 7"/>
                <a:gd name="T8" fmla="*/ 2 w 5"/>
                <a:gd name="T9" fmla="*/ 3 h 7"/>
                <a:gd name="T10" fmla="*/ 2 w 5"/>
                <a:gd name="T11" fmla="*/ 3 h 7"/>
                <a:gd name="T12" fmla="*/ 2 w 5"/>
                <a:gd name="T13" fmla="*/ 3 h 7"/>
                <a:gd name="T14" fmla="*/ 2 w 5"/>
                <a:gd name="T15" fmla="*/ 3 h 7"/>
                <a:gd name="T16" fmla="*/ 2 w 5"/>
                <a:gd name="T17" fmla="*/ 3 h 7"/>
                <a:gd name="T18" fmla="*/ 2 w 5"/>
                <a:gd name="T19" fmla="*/ 3 h 7"/>
                <a:gd name="T20" fmla="*/ 2 w 5"/>
                <a:gd name="T21" fmla="*/ 3 h 7"/>
                <a:gd name="T22" fmla="*/ 3 w 5"/>
                <a:gd name="T23" fmla="*/ 3 h 7"/>
                <a:gd name="T24" fmla="*/ 3 w 5"/>
                <a:gd name="T25" fmla="*/ 3 h 7"/>
                <a:gd name="T26" fmla="*/ 1 w 5"/>
                <a:gd name="T27" fmla="*/ 1 h 7"/>
                <a:gd name="T28" fmla="*/ 1 w 5"/>
                <a:gd name="T29" fmla="*/ 1 h 7"/>
                <a:gd name="T30" fmla="*/ 0 w 5"/>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 h="7">
                  <a:moveTo>
                    <a:pt x="0" y="0"/>
                  </a:moveTo>
                  <a:lnTo>
                    <a:pt x="0" y="4"/>
                  </a:lnTo>
                  <a:lnTo>
                    <a:pt x="3" y="7"/>
                  </a:lnTo>
                  <a:lnTo>
                    <a:pt x="3" y="6"/>
                  </a:lnTo>
                  <a:lnTo>
                    <a:pt x="4" y="6"/>
                  </a:lnTo>
                  <a:lnTo>
                    <a:pt x="5" y="6"/>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19" name="Freeform 105"/>
            <p:cNvSpPr>
              <a:spLocks/>
            </p:cNvSpPr>
            <p:nvPr/>
          </p:nvSpPr>
          <p:spPr bwMode="auto">
            <a:xfrm>
              <a:off x="2490" y="3310"/>
              <a:ext cx="93" cy="77"/>
            </a:xfrm>
            <a:custGeom>
              <a:avLst/>
              <a:gdLst>
                <a:gd name="T0" fmla="*/ 44 w 186"/>
                <a:gd name="T1" fmla="*/ 52 h 154"/>
                <a:gd name="T2" fmla="*/ 43 w 186"/>
                <a:gd name="T3" fmla="*/ 52 h 154"/>
                <a:gd name="T4" fmla="*/ 40 w 186"/>
                <a:gd name="T5" fmla="*/ 50 h 154"/>
                <a:gd name="T6" fmla="*/ 38 w 186"/>
                <a:gd name="T7" fmla="*/ 50 h 154"/>
                <a:gd name="T8" fmla="*/ 35 w 186"/>
                <a:gd name="T9" fmla="*/ 50 h 154"/>
                <a:gd name="T10" fmla="*/ 33 w 186"/>
                <a:gd name="T11" fmla="*/ 48 h 154"/>
                <a:gd name="T12" fmla="*/ 32 w 186"/>
                <a:gd name="T13" fmla="*/ 46 h 154"/>
                <a:gd name="T14" fmla="*/ 32 w 186"/>
                <a:gd name="T15" fmla="*/ 45 h 154"/>
                <a:gd name="T16" fmla="*/ 33 w 186"/>
                <a:gd name="T17" fmla="*/ 45 h 154"/>
                <a:gd name="T18" fmla="*/ 33 w 186"/>
                <a:gd name="T19" fmla="*/ 44 h 154"/>
                <a:gd name="T20" fmla="*/ 33 w 186"/>
                <a:gd name="T21" fmla="*/ 43 h 154"/>
                <a:gd name="T22" fmla="*/ 23 w 186"/>
                <a:gd name="T23" fmla="*/ 41 h 154"/>
                <a:gd name="T24" fmla="*/ 21 w 186"/>
                <a:gd name="T25" fmla="*/ 40 h 154"/>
                <a:gd name="T26" fmla="*/ 19 w 186"/>
                <a:gd name="T27" fmla="*/ 38 h 154"/>
                <a:gd name="T28" fmla="*/ 18 w 186"/>
                <a:gd name="T29" fmla="*/ 36 h 154"/>
                <a:gd name="T30" fmla="*/ 17 w 186"/>
                <a:gd name="T31" fmla="*/ 34 h 154"/>
                <a:gd name="T32" fmla="*/ 17 w 186"/>
                <a:gd name="T33" fmla="*/ 32 h 154"/>
                <a:gd name="T34" fmla="*/ 12 w 186"/>
                <a:gd name="T35" fmla="*/ 27 h 154"/>
                <a:gd name="T36" fmla="*/ 8 w 186"/>
                <a:gd name="T37" fmla="*/ 20 h 154"/>
                <a:gd name="T38" fmla="*/ 6 w 186"/>
                <a:gd name="T39" fmla="*/ 13 h 154"/>
                <a:gd name="T40" fmla="*/ 4 w 186"/>
                <a:gd name="T41" fmla="*/ 7 h 154"/>
                <a:gd name="T42" fmla="*/ 0 w 186"/>
                <a:gd name="T43" fmla="*/ 0 h 154"/>
                <a:gd name="T44" fmla="*/ 2 w 186"/>
                <a:gd name="T45" fmla="*/ 9 h 154"/>
                <a:gd name="T46" fmla="*/ 4 w 186"/>
                <a:gd name="T47" fmla="*/ 19 h 154"/>
                <a:gd name="T48" fmla="*/ 5 w 186"/>
                <a:gd name="T49" fmla="*/ 29 h 154"/>
                <a:gd name="T50" fmla="*/ 6 w 186"/>
                <a:gd name="T51" fmla="*/ 38 h 154"/>
                <a:gd name="T52" fmla="*/ 6 w 186"/>
                <a:gd name="T53" fmla="*/ 47 h 154"/>
                <a:gd name="T54" fmla="*/ 20 w 186"/>
                <a:gd name="T55" fmla="*/ 55 h 154"/>
                <a:gd name="T56" fmla="*/ 35 w 186"/>
                <a:gd name="T57" fmla="*/ 62 h 154"/>
                <a:gd name="T58" fmla="*/ 50 w 186"/>
                <a:gd name="T59" fmla="*/ 69 h 154"/>
                <a:gd name="T60" fmla="*/ 65 w 186"/>
                <a:gd name="T61" fmla="*/ 73 h 154"/>
                <a:gd name="T62" fmla="*/ 80 w 186"/>
                <a:gd name="T63" fmla="*/ 74 h 154"/>
                <a:gd name="T64" fmla="*/ 90 w 186"/>
                <a:gd name="T65" fmla="*/ 77 h 154"/>
                <a:gd name="T66" fmla="*/ 92 w 186"/>
                <a:gd name="T67" fmla="*/ 76 h 154"/>
                <a:gd name="T68" fmla="*/ 93 w 186"/>
                <a:gd name="T69" fmla="*/ 74 h 154"/>
                <a:gd name="T70" fmla="*/ 93 w 186"/>
                <a:gd name="T71" fmla="*/ 72 h 154"/>
                <a:gd name="T72" fmla="*/ 93 w 186"/>
                <a:gd name="T73" fmla="*/ 69 h 154"/>
                <a:gd name="T74" fmla="*/ 93 w 186"/>
                <a:gd name="T75" fmla="*/ 67 h 154"/>
                <a:gd name="T76" fmla="*/ 91 w 186"/>
                <a:gd name="T77" fmla="*/ 64 h 154"/>
                <a:gd name="T78" fmla="*/ 89 w 186"/>
                <a:gd name="T79" fmla="*/ 64 h 154"/>
                <a:gd name="T80" fmla="*/ 87 w 186"/>
                <a:gd name="T81" fmla="*/ 65 h 154"/>
                <a:gd name="T82" fmla="*/ 85 w 186"/>
                <a:gd name="T83" fmla="*/ 66 h 154"/>
                <a:gd name="T84" fmla="*/ 83 w 186"/>
                <a:gd name="T85" fmla="*/ 67 h 154"/>
                <a:gd name="T86" fmla="*/ 82 w 186"/>
                <a:gd name="T87" fmla="*/ 66 h 154"/>
                <a:gd name="T88" fmla="*/ 82 w 186"/>
                <a:gd name="T89" fmla="*/ 65 h 154"/>
                <a:gd name="T90" fmla="*/ 81 w 186"/>
                <a:gd name="T91" fmla="*/ 64 h 154"/>
                <a:gd name="T92" fmla="*/ 81 w 186"/>
                <a:gd name="T93" fmla="*/ 63 h 154"/>
                <a:gd name="T94" fmla="*/ 81 w 186"/>
                <a:gd name="T95" fmla="*/ 62 h 154"/>
                <a:gd name="T96" fmla="*/ 73 w 186"/>
                <a:gd name="T97" fmla="*/ 62 h 154"/>
                <a:gd name="T98" fmla="*/ 65 w 186"/>
                <a:gd name="T99" fmla="*/ 62 h 154"/>
                <a:gd name="T100" fmla="*/ 57 w 186"/>
                <a:gd name="T101" fmla="*/ 60 h 154"/>
                <a:gd name="T102" fmla="*/ 50 w 186"/>
                <a:gd name="T103" fmla="*/ 56 h 154"/>
                <a:gd name="T104" fmla="*/ 45 w 186"/>
                <a:gd name="T105" fmla="*/ 53 h 154"/>
                <a:gd name="T106" fmla="*/ 45 w 186"/>
                <a:gd name="T107" fmla="*/ 52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6" h="154">
                  <a:moveTo>
                    <a:pt x="90" y="104"/>
                  </a:moveTo>
                  <a:lnTo>
                    <a:pt x="87" y="104"/>
                  </a:lnTo>
                  <a:lnTo>
                    <a:pt x="86" y="103"/>
                  </a:lnTo>
                  <a:lnTo>
                    <a:pt x="83" y="101"/>
                  </a:lnTo>
                  <a:lnTo>
                    <a:pt x="80" y="100"/>
                  </a:lnTo>
                  <a:lnTo>
                    <a:pt x="77" y="100"/>
                  </a:lnTo>
                  <a:lnTo>
                    <a:pt x="76" y="100"/>
                  </a:lnTo>
                  <a:lnTo>
                    <a:pt x="73" y="99"/>
                  </a:lnTo>
                  <a:lnTo>
                    <a:pt x="70" y="99"/>
                  </a:lnTo>
                  <a:lnTo>
                    <a:pt x="67" y="97"/>
                  </a:lnTo>
                  <a:lnTo>
                    <a:pt x="66" y="96"/>
                  </a:lnTo>
                  <a:lnTo>
                    <a:pt x="63" y="93"/>
                  </a:lnTo>
                  <a:lnTo>
                    <a:pt x="63" y="91"/>
                  </a:lnTo>
                  <a:lnTo>
                    <a:pt x="64" y="91"/>
                  </a:lnTo>
                  <a:lnTo>
                    <a:pt x="64" y="90"/>
                  </a:lnTo>
                  <a:lnTo>
                    <a:pt x="66" y="89"/>
                  </a:lnTo>
                  <a:lnTo>
                    <a:pt x="66" y="87"/>
                  </a:lnTo>
                  <a:lnTo>
                    <a:pt x="66" y="86"/>
                  </a:lnTo>
                  <a:lnTo>
                    <a:pt x="46" y="81"/>
                  </a:lnTo>
                  <a:lnTo>
                    <a:pt x="43" y="81"/>
                  </a:lnTo>
                  <a:lnTo>
                    <a:pt x="41" y="80"/>
                  </a:lnTo>
                  <a:lnTo>
                    <a:pt x="39" y="77"/>
                  </a:lnTo>
                  <a:lnTo>
                    <a:pt x="37" y="76"/>
                  </a:lnTo>
                  <a:lnTo>
                    <a:pt x="36" y="73"/>
                  </a:lnTo>
                  <a:lnTo>
                    <a:pt x="36" y="71"/>
                  </a:lnTo>
                  <a:lnTo>
                    <a:pt x="34" y="68"/>
                  </a:lnTo>
                  <a:lnTo>
                    <a:pt x="34" y="67"/>
                  </a:lnTo>
                  <a:lnTo>
                    <a:pt x="34" y="64"/>
                  </a:lnTo>
                  <a:lnTo>
                    <a:pt x="27" y="60"/>
                  </a:lnTo>
                  <a:lnTo>
                    <a:pt x="23" y="54"/>
                  </a:lnTo>
                  <a:lnTo>
                    <a:pt x="19" y="47"/>
                  </a:lnTo>
                  <a:lnTo>
                    <a:pt x="16" y="40"/>
                  </a:lnTo>
                  <a:lnTo>
                    <a:pt x="14" y="34"/>
                  </a:lnTo>
                  <a:lnTo>
                    <a:pt x="11" y="25"/>
                  </a:lnTo>
                  <a:lnTo>
                    <a:pt x="10" y="18"/>
                  </a:lnTo>
                  <a:lnTo>
                    <a:pt x="7" y="13"/>
                  </a:lnTo>
                  <a:lnTo>
                    <a:pt x="4" y="5"/>
                  </a:lnTo>
                  <a:lnTo>
                    <a:pt x="0" y="0"/>
                  </a:lnTo>
                  <a:lnTo>
                    <a:pt x="3" y="8"/>
                  </a:lnTo>
                  <a:lnTo>
                    <a:pt x="4" y="18"/>
                  </a:lnTo>
                  <a:lnTo>
                    <a:pt x="6" y="27"/>
                  </a:lnTo>
                  <a:lnTo>
                    <a:pt x="8" y="37"/>
                  </a:lnTo>
                  <a:lnTo>
                    <a:pt x="10" y="47"/>
                  </a:lnTo>
                  <a:lnTo>
                    <a:pt x="10" y="57"/>
                  </a:lnTo>
                  <a:lnTo>
                    <a:pt x="11" y="67"/>
                  </a:lnTo>
                  <a:lnTo>
                    <a:pt x="11" y="76"/>
                  </a:lnTo>
                  <a:lnTo>
                    <a:pt x="11" y="84"/>
                  </a:lnTo>
                  <a:lnTo>
                    <a:pt x="11" y="93"/>
                  </a:lnTo>
                  <a:lnTo>
                    <a:pt x="24" y="101"/>
                  </a:lnTo>
                  <a:lnTo>
                    <a:pt x="39" y="110"/>
                  </a:lnTo>
                  <a:lnTo>
                    <a:pt x="54" y="117"/>
                  </a:lnTo>
                  <a:lnTo>
                    <a:pt x="69" y="124"/>
                  </a:lnTo>
                  <a:lnTo>
                    <a:pt x="84" y="132"/>
                  </a:lnTo>
                  <a:lnTo>
                    <a:pt x="100" y="137"/>
                  </a:lnTo>
                  <a:lnTo>
                    <a:pt x="114" y="142"/>
                  </a:lnTo>
                  <a:lnTo>
                    <a:pt x="130" y="146"/>
                  </a:lnTo>
                  <a:lnTo>
                    <a:pt x="145" y="147"/>
                  </a:lnTo>
                  <a:lnTo>
                    <a:pt x="159" y="147"/>
                  </a:lnTo>
                  <a:lnTo>
                    <a:pt x="159" y="150"/>
                  </a:lnTo>
                  <a:lnTo>
                    <a:pt x="179" y="154"/>
                  </a:lnTo>
                  <a:lnTo>
                    <a:pt x="180" y="153"/>
                  </a:lnTo>
                  <a:lnTo>
                    <a:pt x="183" y="152"/>
                  </a:lnTo>
                  <a:lnTo>
                    <a:pt x="185" y="149"/>
                  </a:lnTo>
                  <a:lnTo>
                    <a:pt x="185" y="147"/>
                  </a:lnTo>
                  <a:lnTo>
                    <a:pt x="186" y="146"/>
                  </a:lnTo>
                  <a:lnTo>
                    <a:pt x="186" y="143"/>
                  </a:lnTo>
                  <a:lnTo>
                    <a:pt x="186" y="140"/>
                  </a:lnTo>
                  <a:lnTo>
                    <a:pt x="186" y="137"/>
                  </a:lnTo>
                  <a:lnTo>
                    <a:pt x="186" y="136"/>
                  </a:lnTo>
                  <a:lnTo>
                    <a:pt x="186" y="133"/>
                  </a:lnTo>
                  <a:lnTo>
                    <a:pt x="185" y="130"/>
                  </a:lnTo>
                  <a:lnTo>
                    <a:pt x="182" y="127"/>
                  </a:lnTo>
                  <a:lnTo>
                    <a:pt x="180" y="127"/>
                  </a:lnTo>
                  <a:lnTo>
                    <a:pt x="177" y="127"/>
                  </a:lnTo>
                  <a:lnTo>
                    <a:pt x="176" y="127"/>
                  </a:lnTo>
                  <a:lnTo>
                    <a:pt x="173" y="129"/>
                  </a:lnTo>
                  <a:lnTo>
                    <a:pt x="172" y="130"/>
                  </a:lnTo>
                  <a:lnTo>
                    <a:pt x="170" y="132"/>
                  </a:lnTo>
                  <a:lnTo>
                    <a:pt x="167" y="132"/>
                  </a:lnTo>
                  <a:lnTo>
                    <a:pt x="166" y="133"/>
                  </a:lnTo>
                  <a:lnTo>
                    <a:pt x="165" y="133"/>
                  </a:lnTo>
                  <a:lnTo>
                    <a:pt x="163" y="132"/>
                  </a:lnTo>
                  <a:lnTo>
                    <a:pt x="163" y="130"/>
                  </a:lnTo>
                  <a:lnTo>
                    <a:pt x="162" y="129"/>
                  </a:lnTo>
                  <a:lnTo>
                    <a:pt x="162" y="127"/>
                  </a:lnTo>
                  <a:lnTo>
                    <a:pt x="162" y="126"/>
                  </a:lnTo>
                  <a:lnTo>
                    <a:pt x="162" y="124"/>
                  </a:lnTo>
                  <a:lnTo>
                    <a:pt x="162" y="123"/>
                  </a:lnTo>
                  <a:lnTo>
                    <a:pt x="155" y="124"/>
                  </a:lnTo>
                  <a:lnTo>
                    <a:pt x="146" y="124"/>
                  </a:lnTo>
                  <a:lnTo>
                    <a:pt x="137" y="124"/>
                  </a:lnTo>
                  <a:lnTo>
                    <a:pt x="130" y="123"/>
                  </a:lnTo>
                  <a:lnTo>
                    <a:pt x="122" y="120"/>
                  </a:lnTo>
                  <a:lnTo>
                    <a:pt x="114" y="119"/>
                  </a:lnTo>
                  <a:lnTo>
                    <a:pt x="107" y="116"/>
                  </a:lnTo>
                  <a:lnTo>
                    <a:pt x="100" y="111"/>
                  </a:lnTo>
                  <a:lnTo>
                    <a:pt x="94" y="109"/>
                  </a:lnTo>
                  <a:lnTo>
                    <a:pt x="90" y="106"/>
                  </a:lnTo>
                  <a:lnTo>
                    <a:pt x="90" y="10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0" name="Freeform 106"/>
            <p:cNvSpPr>
              <a:spLocks/>
            </p:cNvSpPr>
            <p:nvPr/>
          </p:nvSpPr>
          <p:spPr bwMode="auto">
            <a:xfrm>
              <a:off x="2511" y="3348"/>
              <a:ext cx="3" cy="3"/>
            </a:xfrm>
            <a:custGeom>
              <a:avLst/>
              <a:gdLst>
                <a:gd name="T0" fmla="*/ 2 w 6"/>
                <a:gd name="T1" fmla="*/ 0 h 5"/>
                <a:gd name="T2" fmla="*/ 0 w 6"/>
                <a:gd name="T3" fmla="*/ 2 h 5"/>
                <a:gd name="T4" fmla="*/ 2 w 6"/>
                <a:gd name="T5" fmla="*/ 3 h 5"/>
                <a:gd name="T6" fmla="*/ 3 w 6"/>
                <a:gd name="T7" fmla="*/ 2 h 5"/>
                <a:gd name="T8" fmla="*/ 2 w 6"/>
                <a:gd name="T9" fmla="*/ 0 h 5"/>
                <a:gd name="T10" fmla="*/ 2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3" y="0"/>
                  </a:moveTo>
                  <a:lnTo>
                    <a:pt x="0" y="4"/>
                  </a:lnTo>
                  <a:lnTo>
                    <a:pt x="3" y="5"/>
                  </a:lnTo>
                  <a:lnTo>
                    <a:pt x="6" y="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1" name="Freeform 107"/>
            <p:cNvSpPr>
              <a:spLocks/>
            </p:cNvSpPr>
            <p:nvPr/>
          </p:nvSpPr>
          <p:spPr bwMode="auto">
            <a:xfrm>
              <a:off x="2534" y="3362"/>
              <a:ext cx="1" cy="1"/>
            </a:xfrm>
            <a:custGeom>
              <a:avLst/>
              <a:gdLst>
                <a:gd name="T0" fmla="*/ 1 w 3"/>
                <a:gd name="T1" fmla="*/ 0 h 2"/>
                <a:gd name="T2" fmla="*/ 1 w 3"/>
                <a:gd name="T3" fmla="*/ 1 h 2"/>
                <a:gd name="T4" fmla="*/ 1 w 3"/>
                <a:gd name="T5" fmla="*/ 1 h 2"/>
                <a:gd name="T6" fmla="*/ 1 w 3"/>
                <a:gd name="T7" fmla="*/ 0 h 2"/>
                <a:gd name="T8" fmla="*/ 1 w 3"/>
                <a:gd name="T9" fmla="*/ 0 h 2"/>
                <a:gd name="T10" fmla="*/ 1 w 3"/>
                <a:gd name="T11" fmla="*/ 0 h 2"/>
                <a:gd name="T12" fmla="*/ 1 w 3"/>
                <a:gd name="T13" fmla="*/ 0 h 2"/>
                <a:gd name="T14" fmla="*/ 1 w 3"/>
                <a:gd name="T15" fmla="*/ 0 h 2"/>
                <a:gd name="T16" fmla="*/ 1 w 3"/>
                <a:gd name="T17" fmla="*/ 0 h 2"/>
                <a:gd name="T18" fmla="*/ 0 w 3"/>
                <a:gd name="T19" fmla="*/ 0 h 2"/>
                <a:gd name="T20" fmla="*/ 0 w 3"/>
                <a:gd name="T21" fmla="*/ 0 h 2"/>
                <a:gd name="T22" fmla="*/ 0 w 3"/>
                <a:gd name="T23" fmla="*/ 0 h 2"/>
                <a:gd name="T24" fmla="*/ 1 w 3"/>
                <a:gd name="T25" fmla="*/ 1 h 2"/>
                <a:gd name="T26" fmla="*/ 1 w 3"/>
                <a:gd name="T27" fmla="*/ 1 h 2"/>
                <a:gd name="T28" fmla="*/ 1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2"/>
                  </a:lnTo>
                  <a:lnTo>
                    <a:pt x="2" y="0"/>
                  </a:lnTo>
                  <a:lnTo>
                    <a:pt x="0" y="0"/>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2" name="Freeform 108"/>
            <p:cNvSpPr>
              <a:spLocks/>
            </p:cNvSpPr>
            <p:nvPr/>
          </p:nvSpPr>
          <p:spPr bwMode="auto">
            <a:xfrm>
              <a:off x="2534" y="3360"/>
              <a:ext cx="2" cy="3"/>
            </a:xfrm>
            <a:custGeom>
              <a:avLst/>
              <a:gdLst>
                <a:gd name="T0" fmla="*/ 2 w 6"/>
                <a:gd name="T1" fmla="*/ 2 h 6"/>
                <a:gd name="T2" fmla="*/ 2 w 6"/>
                <a:gd name="T3" fmla="*/ 0 h 6"/>
                <a:gd name="T4" fmla="*/ 0 w 6"/>
                <a:gd name="T5" fmla="*/ 2 h 6"/>
                <a:gd name="T6" fmla="*/ 0 w 6"/>
                <a:gd name="T7" fmla="*/ 2 h 6"/>
                <a:gd name="T8" fmla="*/ 1 w 6"/>
                <a:gd name="T9" fmla="*/ 2 h 6"/>
                <a:gd name="T10" fmla="*/ 1 w 6"/>
                <a:gd name="T11" fmla="*/ 2 h 6"/>
                <a:gd name="T12" fmla="*/ 1 w 6"/>
                <a:gd name="T13" fmla="*/ 2 h 6"/>
                <a:gd name="T14" fmla="*/ 1 w 6"/>
                <a:gd name="T15" fmla="*/ 2 h 6"/>
                <a:gd name="T16" fmla="*/ 1 w 6"/>
                <a:gd name="T17" fmla="*/ 2 h 6"/>
                <a:gd name="T18" fmla="*/ 1 w 6"/>
                <a:gd name="T19" fmla="*/ 2 h 6"/>
                <a:gd name="T20" fmla="*/ 1 w 6"/>
                <a:gd name="T21" fmla="*/ 3 h 6"/>
                <a:gd name="T22" fmla="*/ 1 w 6"/>
                <a:gd name="T23" fmla="*/ 3 h 6"/>
                <a:gd name="T24" fmla="*/ 1 w 6"/>
                <a:gd name="T25" fmla="*/ 3 h 6"/>
                <a:gd name="T26" fmla="*/ 2 w 6"/>
                <a:gd name="T27" fmla="*/ 2 h 6"/>
                <a:gd name="T28" fmla="*/ 2 w 6"/>
                <a:gd name="T29" fmla="*/ 2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 h="6">
                  <a:moveTo>
                    <a:pt x="6" y="3"/>
                  </a:moveTo>
                  <a:lnTo>
                    <a:pt x="5" y="0"/>
                  </a:lnTo>
                  <a:lnTo>
                    <a:pt x="0" y="4"/>
                  </a:lnTo>
                  <a:lnTo>
                    <a:pt x="2" y="4"/>
                  </a:lnTo>
                  <a:lnTo>
                    <a:pt x="3" y="6"/>
                  </a:lnTo>
                  <a:lnTo>
                    <a:pt x="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3" name="Freeform 109"/>
            <p:cNvSpPr>
              <a:spLocks/>
            </p:cNvSpPr>
            <p:nvPr/>
          </p:nvSpPr>
          <p:spPr bwMode="auto">
            <a:xfrm>
              <a:off x="2524" y="3327"/>
              <a:ext cx="5" cy="1"/>
            </a:xfrm>
            <a:custGeom>
              <a:avLst/>
              <a:gdLst>
                <a:gd name="T0" fmla="*/ 0 w 8"/>
                <a:gd name="T1" fmla="*/ 1 h 3"/>
                <a:gd name="T2" fmla="*/ 5 w 8"/>
                <a:gd name="T3" fmla="*/ 1 h 3"/>
                <a:gd name="T4" fmla="*/ 5 w 8"/>
                <a:gd name="T5" fmla="*/ 1 h 3"/>
                <a:gd name="T6" fmla="*/ 4 w 8"/>
                <a:gd name="T7" fmla="*/ 1 h 3"/>
                <a:gd name="T8" fmla="*/ 4 w 8"/>
                <a:gd name="T9" fmla="*/ 1 h 3"/>
                <a:gd name="T10" fmla="*/ 3 w 8"/>
                <a:gd name="T11" fmla="*/ 1 h 3"/>
                <a:gd name="T12" fmla="*/ 3 w 8"/>
                <a:gd name="T13" fmla="*/ 0 h 3"/>
                <a:gd name="T14" fmla="*/ 3 w 8"/>
                <a:gd name="T15" fmla="*/ 0 h 3"/>
                <a:gd name="T16" fmla="*/ 2 w 8"/>
                <a:gd name="T17" fmla="*/ 0 h 3"/>
                <a:gd name="T18" fmla="*/ 1 w 8"/>
                <a:gd name="T19" fmla="*/ 0 h 3"/>
                <a:gd name="T20" fmla="*/ 1 w 8"/>
                <a:gd name="T21" fmla="*/ 0 h 3"/>
                <a:gd name="T22" fmla="*/ 0 w 8"/>
                <a:gd name="T23" fmla="*/ 0 h 3"/>
                <a:gd name="T24" fmla="*/ 0 w 8"/>
                <a:gd name="T25" fmla="*/ 0 h 3"/>
                <a:gd name="T26" fmla="*/ 0 w 8"/>
                <a:gd name="T27" fmla="*/ 0 h 3"/>
                <a:gd name="T28" fmla="*/ 0 w 8"/>
                <a:gd name="T29" fmla="*/ 0 h 3"/>
                <a:gd name="T30" fmla="*/ 0 w 8"/>
                <a:gd name="T31" fmla="*/ 0 h 3"/>
                <a:gd name="T32" fmla="*/ 0 w 8"/>
                <a:gd name="T33" fmla="*/ 0 h 3"/>
                <a:gd name="T34" fmla="*/ 0 w 8"/>
                <a:gd name="T35" fmla="*/ 0 h 3"/>
                <a:gd name="T36" fmla="*/ 0 w 8"/>
                <a:gd name="T37" fmla="*/ 0 h 3"/>
                <a:gd name="T38" fmla="*/ 0 w 8"/>
                <a:gd name="T39" fmla="*/ 0 h 3"/>
                <a:gd name="T40" fmla="*/ 0 w 8"/>
                <a:gd name="T41" fmla="*/ 0 h 3"/>
                <a:gd name="T42" fmla="*/ 0 w 8"/>
                <a:gd name="T43" fmla="*/ 0 h 3"/>
                <a:gd name="T44" fmla="*/ 0 w 8"/>
                <a:gd name="T45" fmla="*/ 1 h 3"/>
                <a:gd name="T46" fmla="*/ 0 w 8"/>
                <a:gd name="T47" fmla="*/ 1 h 3"/>
                <a:gd name="T48" fmla="*/ 0 w 8"/>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 h="3">
                  <a:moveTo>
                    <a:pt x="0" y="2"/>
                  </a:moveTo>
                  <a:lnTo>
                    <a:pt x="8" y="3"/>
                  </a:lnTo>
                  <a:lnTo>
                    <a:pt x="7" y="2"/>
                  </a:lnTo>
                  <a:lnTo>
                    <a:pt x="5" y="2"/>
                  </a:lnTo>
                  <a:lnTo>
                    <a:pt x="4" y="0"/>
                  </a:lnTo>
                  <a:lnTo>
                    <a:pt x="3" y="0"/>
                  </a:lnTo>
                  <a:lnTo>
                    <a:pt x="1" y="0"/>
                  </a:lnTo>
                  <a:lnTo>
                    <a:pt x="0" y="0"/>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4" name="Freeform 110"/>
            <p:cNvSpPr>
              <a:spLocks/>
            </p:cNvSpPr>
            <p:nvPr/>
          </p:nvSpPr>
          <p:spPr bwMode="auto">
            <a:xfrm>
              <a:off x="2511" y="3318"/>
              <a:ext cx="13" cy="10"/>
            </a:xfrm>
            <a:custGeom>
              <a:avLst/>
              <a:gdLst>
                <a:gd name="T0" fmla="*/ 13 w 28"/>
                <a:gd name="T1" fmla="*/ 8 h 20"/>
                <a:gd name="T2" fmla="*/ 13 w 28"/>
                <a:gd name="T3" fmla="*/ 6 h 20"/>
                <a:gd name="T4" fmla="*/ 13 w 28"/>
                <a:gd name="T5" fmla="*/ 4 h 20"/>
                <a:gd name="T6" fmla="*/ 12 w 28"/>
                <a:gd name="T7" fmla="*/ 2 h 20"/>
                <a:gd name="T8" fmla="*/ 12 w 28"/>
                <a:gd name="T9" fmla="*/ 2 h 20"/>
                <a:gd name="T10" fmla="*/ 10 w 28"/>
                <a:gd name="T11" fmla="*/ 2 h 20"/>
                <a:gd name="T12" fmla="*/ 8 w 28"/>
                <a:gd name="T13" fmla="*/ 2 h 20"/>
                <a:gd name="T14" fmla="*/ 6 w 28"/>
                <a:gd name="T15" fmla="*/ 2 h 20"/>
                <a:gd name="T16" fmla="*/ 4 w 28"/>
                <a:gd name="T17" fmla="*/ 2 h 20"/>
                <a:gd name="T18" fmla="*/ 2 w 28"/>
                <a:gd name="T19" fmla="*/ 1 h 20"/>
                <a:gd name="T20" fmla="*/ 0 w 28"/>
                <a:gd name="T21" fmla="*/ 0 h 20"/>
                <a:gd name="T22" fmla="*/ 8 w 28"/>
                <a:gd name="T23" fmla="*/ 10 h 20"/>
                <a:gd name="T24" fmla="*/ 9 w 28"/>
                <a:gd name="T25" fmla="*/ 10 h 20"/>
                <a:gd name="T26" fmla="*/ 9 w 28"/>
                <a:gd name="T27" fmla="*/ 10 h 20"/>
                <a:gd name="T28" fmla="*/ 9 w 28"/>
                <a:gd name="T29" fmla="*/ 10 h 20"/>
                <a:gd name="T30" fmla="*/ 10 w 28"/>
                <a:gd name="T31" fmla="*/ 9 h 20"/>
                <a:gd name="T32" fmla="*/ 11 w 28"/>
                <a:gd name="T33" fmla="*/ 9 h 20"/>
                <a:gd name="T34" fmla="*/ 11 w 28"/>
                <a:gd name="T35" fmla="*/ 9 h 20"/>
                <a:gd name="T36" fmla="*/ 12 w 28"/>
                <a:gd name="T37" fmla="*/ 9 h 20"/>
                <a:gd name="T38" fmla="*/ 12 w 28"/>
                <a:gd name="T39" fmla="*/ 9 h 20"/>
                <a:gd name="T40" fmla="*/ 12 w 28"/>
                <a:gd name="T41" fmla="*/ 9 h 20"/>
                <a:gd name="T42" fmla="*/ 13 w 28"/>
                <a:gd name="T43" fmla="*/ 9 h 20"/>
                <a:gd name="T44" fmla="*/ 13 w 28"/>
                <a:gd name="T45" fmla="*/ 9 h 20"/>
                <a:gd name="T46" fmla="*/ 13 w 28"/>
                <a:gd name="T47" fmla="*/ 8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8" h="20">
                  <a:moveTo>
                    <a:pt x="28" y="16"/>
                  </a:moveTo>
                  <a:lnTo>
                    <a:pt x="28" y="11"/>
                  </a:lnTo>
                  <a:lnTo>
                    <a:pt x="28" y="7"/>
                  </a:lnTo>
                  <a:lnTo>
                    <a:pt x="26" y="4"/>
                  </a:lnTo>
                  <a:lnTo>
                    <a:pt x="25" y="3"/>
                  </a:lnTo>
                  <a:lnTo>
                    <a:pt x="22" y="3"/>
                  </a:lnTo>
                  <a:lnTo>
                    <a:pt x="18" y="3"/>
                  </a:lnTo>
                  <a:lnTo>
                    <a:pt x="13" y="3"/>
                  </a:lnTo>
                  <a:lnTo>
                    <a:pt x="9" y="3"/>
                  </a:lnTo>
                  <a:lnTo>
                    <a:pt x="5" y="1"/>
                  </a:lnTo>
                  <a:lnTo>
                    <a:pt x="0" y="0"/>
                  </a:lnTo>
                  <a:lnTo>
                    <a:pt x="18" y="20"/>
                  </a:lnTo>
                  <a:lnTo>
                    <a:pt x="19" y="19"/>
                  </a:lnTo>
                  <a:lnTo>
                    <a:pt x="20" y="19"/>
                  </a:lnTo>
                  <a:lnTo>
                    <a:pt x="22" y="17"/>
                  </a:lnTo>
                  <a:lnTo>
                    <a:pt x="23" y="17"/>
                  </a:lnTo>
                  <a:lnTo>
                    <a:pt x="25" y="17"/>
                  </a:lnTo>
                  <a:lnTo>
                    <a:pt x="26" y="17"/>
                  </a:lnTo>
                  <a:lnTo>
                    <a:pt x="28" y="17"/>
                  </a:lnTo>
                  <a:lnTo>
                    <a:pt x="28"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5" name="Freeform 111"/>
            <p:cNvSpPr>
              <a:spLocks noEditPoints="1"/>
            </p:cNvSpPr>
            <p:nvPr/>
          </p:nvSpPr>
          <p:spPr bwMode="auto">
            <a:xfrm>
              <a:off x="2529" y="3318"/>
              <a:ext cx="18" cy="17"/>
            </a:xfrm>
            <a:custGeom>
              <a:avLst/>
              <a:gdLst>
                <a:gd name="T0" fmla="*/ 18 w 37"/>
                <a:gd name="T1" fmla="*/ 15 h 33"/>
                <a:gd name="T2" fmla="*/ 18 w 37"/>
                <a:gd name="T3" fmla="*/ 12 h 33"/>
                <a:gd name="T4" fmla="*/ 17 w 37"/>
                <a:gd name="T5" fmla="*/ 10 h 33"/>
                <a:gd name="T6" fmla="*/ 16 w 37"/>
                <a:gd name="T7" fmla="*/ 8 h 33"/>
                <a:gd name="T8" fmla="*/ 15 w 37"/>
                <a:gd name="T9" fmla="*/ 7 h 33"/>
                <a:gd name="T10" fmla="*/ 13 w 37"/>
                <a:gd name="T11" fmla="*/ 5 h 33"/>
                <a:gd name="T12" fmla="*/ 11 w 37"/>
                <a:gd name="T13" fmla="*/ 4 h 33"/>
                <a:gd name="T14" fmla="*/ 9 w 37"/>
                <a:gd name="T15" fmla="*/ 3 h 33"/>
                <a:gd name="T16" fmla="*/ 7 w 37"/>
                <a:gd name="T17" fmla="*/ 2 h 33"/>
                <a:gd name="T18" fmla="*/ 5 w 37"/>
                <a:gd name="T19" fmla="*/ 1 h 33"/>
                <a:gd name="T20" fmla="*/ 3 w 37"/>
                <a:gd name="T21" fmla="*/ 0 h 33"/>
                <a:gd name="T22" fmla="*/ 1 w 37"/>
                <a:gd name="T23" fmla="*/ 10 h 33"/>
                <a:gd name="T24" fmla="*/ 0 w 37"/>
                <a:gd name="T25" fmla="*/ 10 h 33"/>
                <a:gd name="T26" fmla="*/ 2 w 37"/>
                <a:gd name="T27" fmla="*/ 11 h 33"/>
                <a:gd name="T28" fmla="*/ 3 w 37"/>
                <a:gd name="T29" fmla="*/ 12 h 33"/>
                <a:gd name="T30" fmla="*/ 5 w 37"/>
                <a:gd name="T31" fmla="*/ 14 h 33"/>
                <a:gd name="T32" fmla="*/ 7 w 37"/>
                <a:gd name="T33" fmla="*/ 15 h 33"/>
                <a:gd name="T34" fmla="*/ 8 w 37"/>
                <a:gd name="T35" fmla="*/ 16 h 33"/>
                <a:gd name="T36" fmla="*/ 11 w 37"/>
                <a:gd name="T37" fmla="*/ 17 h 33"/>
                <a:gd name="T38" fmla="*/ 12 w 37"/>
                <a:gd name="T39" fmla="*/ 17 h 33"/>
                <a:gd name="T40" fmla="*/ 14 w 37"/>
                <a:gd name="T41" fmla="*/ 17 h 33"/>
                <a:gd name="T42" fmla="*/ 16 w 37"/>
                <a:gd name="T43" fmla="*/ 17 h 33"/>
                <a:gd name="T44" fmla="*/ 18 w 37"/>
                <a:gd name="T45" fmla="*/ 15 h 33"/>
                <a:gd name="T46" fmla="*/ 18 w 37"/>
                <a:gd name="T47" fmla="*/ 15 h 33"/>
                <a:gd name="T48" fmla="*/ 18 w 37"/>
                <a:gd name="T49" fmla="*/ 15 h 33"/>
                <a:gd name="T50" fmla="*/ 15 w 37"/>
                <a:gd name="T51" fmla="*/ 12 h 33"/>
                <a:gd name="T52" fmla="*/ 15 w 37"/>
                <a:gd name="T53" fmla="*/ 14 h 33"/>
                <a:gd name="T54" fmla="*/ 10 w 37"/>
                <a:gd name="T55" fmla="*/ 7 h 33"/>
                <a:gd name="T56" fmla="*/ 15 w 37"/>
                <a:gd name="T57" fmla="*/ 12 h 33"/>
                <a:gd name="T58" fmla="*/ 15 w 37"/>
                <a:gd name="T59" fmla="*/ 12 h 33"/>
                <a:gd name="T60" fmla="*/ 15 w 37"/>
                <a:gd name="T61" fmla="*/ 12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7" h="33">
                  <a:moveTo>
                    <a:pt x="37" y="30"/>
                  </a:moveTo>
                  <a:lnTo>
                    <a:pt x="36" y="24"/>
                  </a:lnTo>
                  <a:lnTo>
                    <a:pt x="35" y="20"/>
                  </a:lnTo>
                  <a:lnTo>
                    <a:pt x="33" y="16"/>
                  </a:lnTo>
                  <a:lnTo>
                    <a:pt x="30" y="13"/>
                  </a:lnTo>
                  <a:lnTo>
                    <a:pt x="26" y="10"/>
                  </a:lnTo>
                  <a:lnTo>
                    <a:pt x="23" y="7"/>
                  </a:lnTo>
                  <a:lnTo>
                    <a:pt x="19" y="6"/>
                  </a:lnTo>
                  <a:lnTo>
                    <a:pt x="15" y="4"/>
                  </a:lnTo>
                  <a:lnTo>
                    <a:pt x="10" y="1"/>
                  </a:lnTo>
                  <a:lnTo>
                    <a:pt x="6" y="0"/>
                  </a:lnTo>
                  <a:lnTo>
                    <a:pt x="3" y="20"/>
                  </a:lnTo>
                  <a:lnTo>
                    <a:pt x="0" y="20"/>
                  </a:lnTo>
                  <a:lnTo>
                    <a:pt x="5" y="21"/>
                  </a:lnTo>
                  <a:lnTo>
                    <a:pt x="7" y="24"/>
                  </a:lnTo>
                  <a:lnTo>
                    <a:pt x="10" y="27"/>
                  </a:lnTo>
                  <a:lnTo>
                    <a:pt x="15" y="29"/>
                  </a:lnTo>
                  <a:lnTo>
                    <a:pt x="17" y="31"/>
                  </a:lnTo>
                  <a:lnTo>
                    <a:pt x="22" y="33"/>
                  </a:lnTo>
                  <a:lnTo>
                    <a:pt x="25" y="33"/>
                  </a:lnTo>
                  <a:lnTo>
                    <a:pt x="29" y="33"/>
                  </a:lnTo>
                  <a:lnTo>
                    <a:pt x="33" y="33"/>
                  </a:lnTo>
                  <a:lnTo>
                    <a:pt x="37" y="30"/>
                  </a:lnTo>
                  <a:close/>
                  <a:moveTo>
                    <a:pt x="30" y="24"/>
                  </a:moveTo>
                  <a:lnTo>
                    <a:pt x="30" y="27"/>
                  </a:lnTo>
                  <a:lnTo>
                    <a:pt x="20" y="13"/>
                  </a:lnTo>
                  <a:lnTo>
                    <a:pt x="30" y="2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6" name="Freeform 112"/>
            <p:cNvSpPr>
              <a:spLocks/>
            </p:cNvSpPr>
            <p:nvPr/>
          </p:nvSpPr>
          <p:spPr bwMode="auto">
            <a:xfrm>
              <a:off x="1982" y="3320"/>
              <a:ext cx="24" cy="26"/>
            </a:xfrm>
            <a:custGeom>
              <a:avLst/>
              <a:gdLst>
                <a:gd name="T0" fmla="*/ 9 w 49"/>
                <a:gd name="T1" fmla="*/ 0 h 51"/>
                <a:gd name="T2" fmla="*/ 9 w 49"/>
                <a:gd name="T3" fmla="*/ 2 h 51"/>
                <a:gd name="T4" fmla="*/ 8 w 49"/>
                <a:gd name="T5" fmla="*/ 3 h 51"/>
                <a:gd name="T6" fmla="*/ 7 w 49"/>
                <a:gd name="T7" fmla="*/ 4 h 51"/>
                <a:gd name="T8" fmla="*/ 6 w 49"/>
                <a:gd name="T9" fmla="*/ 6 h 51"/>
                <a:gd name="T10" fmla="*/ 5 w 49"/>
                <a:gd name="T11" fmla="*/ 8 h 51"/>
                <a:gd name="T12" fmla="*/ 3 w 49"/>
                <a:gd name="T13" fmla="*/ 9 h 51"/>
                <a:gd name="T14" fmla="*/ 3 w 49"/>
                <a:gd name="T15" fmla="*/ 10 h 51"/>
                <a:gd name="T16" fmla="*/ 3 w 49"/>
                <a:gd name="T17" fmla="*/ 12 h 51"/>
                <a:gd name="T18" fmla="*/ 3 w 49"/>
                <a:gd name="T19" fmla="*/ 13 h 51"/>
                <a:gd name="T20" fmla="*/ 5 w 49"/>
                <a:gd name="T21" fmla="*/ 14 h 51"/>
                <a:gd name="T22" fmla="*/ 0 w 49"/>
                <a:gd name="T23" fmla="*/ 14 h 51"/>
                <a:gd name="T24" fmla="*/ 0 w 49"/>
                <a:gd name="T25" fmla="*/ 26 h 51"/>
                <a:gd name="T26" fmla="*/ 16 w 49"/>
                <a:gd name="T27" fmla="*/ 24 h 51"/>
                <a:gd name="T28" fmla="*/ 7 w 49"/>
                <a:gd name="T29" fmla="*/ 21 h 51"/>
                <a:gd name="T30" fmla="*/ 13 w 49"/>
                <a:gd name="T31" fmla="*/ 17 h 51"/>
                <a:gd name="T32" fmla="*/ 7 w 49"/>
                <a:gd name="T33" fmla="*/ 14 h 51"/>
                <a:gd name="T34" fmla="*/ 24 w 49"/>
                <a:gd name="T35" fmla="*/ 9 h 51"/>
                <a:gd name="T36" fmla="*/ 24 w 49"/>
                <a:gd name="T37" fmla="*/ 6 h 51"/>
                <a:gd name="T38" fmla="*/ 23 w 49"/>
                <a:gd name="T39" fmla="*/ 4 h 51"/>
                <a:gd name="T40" fmla="*/ 23 w 49"/>
                <a:gd name="T41" fmla="*/ 2 h 51"/>
                <a:gd name="T42" fmla="*/ 21 w 49"/>
                <a:gd name="T43" fmla="*/ 2 h 51"/>
                <a:gd name="T44" fmla="*/ 20 w 49"/>
                <a:gd name="T45" fmla="*/ 2 h 51"/>
                <a:gd name="T46" fmla="*/ 18 w 49"/>
                <a:gd name="T47" fmla="*/ 2 h 51"/>
                <a:gd name="T48" fmla="*/ 16 w 49"/>
                <a:gd name="T49" fmla="*/ 2 h 51"/>
                <a:gd name="T50" fmla="*/ 14 w 49"/>
                <a:gd name="T51" fmla="*/ 2 h 51"/>
                <a:gd name="T52" fmla="*/ 12 w 49"/>
                <a:gd name="T53" fmla="*/ 1 h 51"/>
                <a:gd name="T54" fmla="*/ 10 w 49"/>
                <a:gd name="T55" fmla="*/ 0 h 51"/>
                <a:gd name="T56" fmla="*/ 10 w 49"/>
                <a:gd name="T57" fmla="*/ 0 h 51"/>
                <a:gd name="T58" fmla="*/ 9 w 49"/>
                <a:gd name="T59" fmla="*/ 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51">
                  <a:moveTo>
                    <a:pt x="19" y="0"/>
                  </a:moveTo>
                  <a:lnTo>
                    <a:pt x="19" y="3"/>
                  </a:lnTo>
                  <a:lnTo>
                    <a:pt x="16" y="5"/>
                  </a:lnTo>
                  <a:lnTo>
                    <a:pt x="14" y="8"/>
                  </a:lnTo>
                  <a:lnTo>
                    <a:pt x="12" y="11"/>
                  </a:lnTo>
                  <a:lnTo>
                    <a:pt x="10" y="16"/>
                  </a:lnTo>
                  <a:lnTo>
                    <a:pt x="7" y="17"/>
                  </a:lnTo>
                  <a:lnTo>
                    <a:pt x="7" y="20"/>
                  </a:lnTo>
                  <a:lnTo>
                    <a:pt x="7" y="23"/>
                  </a:lnTo>
                  <a:lnTo>
                    <a:pt x="7" y="26"/>
                  </a:lnTo>
                  <a:lnTo>
                    <a:pt x="10" y="27"/>
                  </a:lnTo>
                  <a:lnTo>
                    <a:pt x="0" y="27"/>
                  </a:lnTo>
                  <a:lnTo>
                    <a:pt x="0" y="51"/>
                  </a:lnTo>
                  <a:lnTo>
                    <a:pt x="32" y="48"/>
                  </a:lnTo>
                  <a:lnTo>
                    <a:pt x="14" y="41"/>
                  </a:lnTo>
                  <a:lnTo>
                    <a:pt x="27" y="34"/>
                  </a:lnTo>
                  <a:lnTo>
                    <a:pt x="14" y="27"/>
                  </a:lnTo>
                  <a:lnTo>
                    <a:pt x="49" y="17"/>
                  </a:lnTo>
                  <a:lnTo>
                    <a:pt x="49" y="11"/>
                  </a:lnTo>
                  <a:lnTo>
                    <a:pt x="47" y="7"/>
                  </a:lnTo>
                  <a:lnTo>
                    <a:pt x="46" y="4"/>
                  </a:lnTo>
                  <a:lnTo>
                    <a:pt x="43" y="3"/>
                  </a:lnTo>
                  <a:lnTo>
                    <a:pt x="40" y="3"/>
                  </a:lnTo>
                  <a:lnTo>
                    <a:pt x="36" y="3"/>
                  </a:lnTo>
                  <a:lnTo>
                    <a:pt x="33" y="3"/>
                  </a:lnTo>
                  <a:lnTo>
                    <a:pt x="29" y="3"/>
                  </a:lnTo>
                  <a:lnTo>
                    <a:pt x="24" y="1"/>
                  </a:lnTo>
                  <a:lnTo>
                    <a:pt x="20" y="0"/>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7" name="Freeform 113"/>
            <p:cNvSpPr>
              <a:spLocks/>
            </p:cNvSpPr>
            <p:nvPr/>
          </p:nvSpPr>
          <p:spPr bwMode="auto">
            <a:xfrm>
              <a:off x="2539" y="3325"/>
              <a:ext cx="5" cy="7"/>
            </a:xfrm>
            <a:custGeom>
              <a:avLst/>
              <a:gdLst>
                <a:gd name="T0" fmla="*/ 5 w 10"/>
                <a:gd name="T1" fmla="*/ 5 h 14"/>
                <a:gd name="T2" fmla="*/ 0 w 10"/>
                <a:gd name="T3" fmla="*/ 0 h 14"/>
                <a:gd name="T4" fmla="*/ 5 w 10"/>
                <a:gd name="T5" fmla="*/ 7 h 14"/>
                <a:gd name="T6" fmla="*/ 5 w 10"/>
                <a:gd name="T7" fmla="*/ 6 h 14"/>
                <a:gd name="T8" fmla="*/ 5 w 10"/>
                <a:gd name="T9" fmla="*/ 6 h 14"/>
                <a:gd name="T10" fmla="*/ 5 w 10"/>
                <a:gd name="T11" fmla="*/ 5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4">
                  <a:moveTo>
                    <a:pt x="9" y="10"/>
                  </a:moveTo>
                  <a:lnTo>
                    <a:pt x="0" y="0"/>
                  </a:lnTo>
                  <a:lnTo>
                    <a:pt x="10" y="14"/>
                  </a:lnTo>
                  <a:lnTo>
                    <a:pt x="10" y="11"/>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8" name="Freeform 114"/>
            <p:cNvSpPr>
              <a:spLocks/>
            </p:cNvSpPr>
            <p:nvPr/>
          </p:nvSpPr>
          <p:spPr bwMode="auto">
            <a:xfrm>
              <a:off x="2504" y="3380"/>
              <a:ext cx="7" cy="5"/>
            </a:xfrm>
            <a:custGeom>
              <a:avLst/>
              <a:gdLst>
                <a:gd name="T0" fmla="*/ 0 w 14"/>
                <a:gd name="T1" fmla="*/ 2 h 10"/>
                <a:gd name="T2" fmla="*/ 6 w 14"/>
                <a:gd name="T3" fmla="*/ 5 h 10"/>
                <a:gd name="T4" fmla="*/ 7 w 14"/>
                <a:gd name="T5" fmla="*/ 4 h 10"/>
                <a:gd name="T6" fmla="*/ 1 w 14"/>
                <a:gd name="T7" fmla="*/ 0 h 10"/>
                <a:gd name="T8" fmla="*/ 0 w 14"/>
                <a:gd name="T9" fmla="*/ 2 h 10"/>
                <a:gd name="T10" fmla="*/ 0 w 14"/>
                <a:gd name="T11" fmla="*/ 2 h 10"/>
                <a:gd name="T12" fmla="*/ 0 w 14"/>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0" y="3"/>
                  </a:moveTo>
                  <a:lnTo>
                    <a:pt x="12" y="10"/>
                  </a:lnTo>
                  <a:lnTo>
                    <a:pt x="14" y="7"/>
                  </a:lnTo>
                  <a:lnTo>
                    <a:pt x="1" y="0"/>
                  </a:lnTo>
                  <a:lnTo>
                    <a:pt x="0" y="4"/>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29" name="Freeform 115"/>
            <p:cNvSpPr>
              <a:spLocks/>
            </p:cNvSpPr>
            <p:nvPr/>
          </p:nvSpPr>
          <p:spPr bwMode="auto">
            <a:xfrm>
              <a:off x="2516" y="3382"/>
              <a:ext cx="19" cy="9"/>
            </a:xfrm>
            <a:custGeom>
              <a:avLst/>
              <a:gdLst>
                <a:gd name="T0" fmla="*/ 19 w 39"/>
                <a:gd name="T1" fmla="*/ 8 h 18"/>
                <a:gd name="T2" fmla="*/ 0 w 39"/>
                <a:gd name="T3" fmla="*/ 0 h 18"/>
                <a:gd name="T4" fmla="*/ 1 w 39"/>
                <a:gd name="T5" fmla="*/ 2 h 18"/>
                <a:gd name="T6" fmla="*/ 3 w 39"/>
                <a:gd name="T7" fmla="*/ 3 h 18"/>
                <a:gd name="T8" fmla="*/ 5 w 39"/>
                <a:gd name="T9" fmla="*/ 3 h 18"/>
                <a:gd name="T10" fmla="*/ 7 w 39"/>
                <a:gd name="T11" fmla="*/ 5 h 18"/>
                <a:gd name="T12" fmla="*/ 9 w 39"/>
                <a:gd name="T13" fmla="*/ 5 h 18"/>
                <a:gd name="T14" fmla="*/ 11 w 39"/>
                <a:gd name="T15" fmla="*/ 6 h 18"/>
                <a:gd name="T16" fmla="*/ 14 w 39"/>
                <a:gd name="T17" fmla="*/ 7 h 18"/>
                <a:gd name="T18" fmla="*/ 16 w 39"/>
                <a:gd name="T19" fmla="*/ 8 h 18"/>
                <a:gd name="T20" fmla="*/ 18 w 39"/>
                <a:gd name="T21" fmla="*/ 8 h 18"/>
                <a:gd name="T22" fmla="*/ 19 w 39"/>
                <a:gd name="T23" fmla="*/ 9 h 18"/>
                <a:gd name="T24" fmla="*/ 19 w 39"/>
                <a:gd name="T25" fmla="*/ 9 h 18"/>
                <a:gd name="T26" fmla="*/ 19 w 39"/>
                <a:gd name="T27" fmla="*/ 8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18">
                  <a:moveTo>
                    <a:pt x="39" y="16"/>
                  </a:moveTo>
                  <a:lnTo>
                    <a:pt x="0" y="0"/>
                  </a:lnTo>
                  <a:lnTo>
                    <a:pt x="3" y="3"/>
                  </a:lnTo>
                  <a:lnTo>
                    <a:pt x="6" y="5"/>
                  </a:lnTo>
                  <a:lnTo>
                    <a:pt x="10" y="6"/>
                  </a:lnTo>
                  <a:lnTo>
                    <a:pt x="15" y="9"/>
                  </a:lnTo>
                  <a:lnTo>
                    <a:pt x="19" y="10"/>
                  </a:lnTo>
                  <a:lnTo>
                    <a:pt x="23" y="12"/>
                  </a:lnTo>
                  <a:lnTo>
                    <a:pt x="28" y="13"/>
                  </a:lnTo>
                  <a:lnTo>
                    <a:pt x="32" y="15"/>
                  </a:lnTo>
                  <a:lnTo>
                    <a:pt x="36" y="16"/>
                  </a:lnTo>
                  <a:lnTo>
                    <a:pt x="39" y="18"/>
                  </a:lnTo>
                  <a:lnTo>
                    <a:pt x="39"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30" name="Freeform 116"/>
            <p:cNvSpPr>
              <a:spLocks/>
            </p:cNvSpPr>
            <p:nvPr/>
          </p:nvSpPr>
          <p:spPr bwMode="auto">
            <a:xfrm>
              <a:off x="2535" y="3391"/>
              <a:ext cx="4" cy="1"/>
            </a:xfrm>
            <a:custGeom>
              <a:avLst/>
              <a:gdLst>
                <a:gd name="T0" fmla="*/ 4 w 7"/>
                <a:gd name="T1" fmla="*/ 1 h 2"/>
                <a:gd name="T2" fmla="*/ 4 w 7"/>
                <a:gd name="T3" fmla="*/ 1 h 2"/>
                <a:gd name="T4" fmla="*/ 4 w 7"/>
                <a:gd name="T5" fmla="*/ 1 h 2"/>
                <a:gd name="T6" fmla="*/ 4 w 7"/>
                <a:gd name="T7" fmla="*/ 1 h 2"/>
                <a:gd name="T8" fmla="*/ 3 w 7"/>
                <a:gd name="T9" fmla="*/ 1 h 2"/>
                <a:gd name="T10" fmla="*/ 3 w 7"/>
                <a:gd name="T11" fmla="*/ 1 h 2"/>
                <a:gd name="T12" fmla="*/ 2 w 7"/>
                <a:gd name="T13" fmla="*/ 1 h 2"/>
                <a:gd name="T14" fmla="*/ 2 w 7"/>
                <a:gd name="T15" fmla="*/ 1 h 2"/>
                <a:gd name="T16" fmla="*/ 2 w 7"/>
                <a:gd name="T17" fmla="*/ 0 h 2"/>
                <a:gd name="T18" fmla="*/ 1 w 7"/>
                <a:gd name="T19" fmla="*/ 0 h 2"/>
                <a:gd name="T20" fmla="*/ 0 w 7"/>
                <a:gd name="T21" fmla="*/ 0 h 2"/>
                <a:gd name="T22" fmla="*/ 4 w 7"/>
                <a:gd name="T23" fmla="*/ 1 h 2"/>
                <a:gd name="T24" fmla="*/ 4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 h="2">
                  <a:moveTo>
                    <a:pt x="7" y="2"/>
                  </a:moveTo>
                  <a:lnTo>
                    <a:pt x="7" y="2"/>
                  </a:lnTo>
                  <a:lnTo>
                    <a:pt x="6" y="1"/>
                  </a:lnTo>
                  <a:lnTo>
                    <a:pt x="4" y="1"/>
                  </a:lnTo>
                  <a:lnTo>
                    <a:pt x="3" y="0"/>
                  </a:lnTo>
                  <a:lnTo>
                    <a:pt x="2" y="0"/>
                  </a:lnTo>
                  <a:lnTo>
                    <a:pt x="0" y="0"/>
                  </a:lnTo>
                  <a:lnTo>
                    <a:pt x="7"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31" name="Freeform 117"/>
            <p:cNvSpPr>
              <a:spLocks/>
            </p:cNvSpPr>
            <p:nvPr/>
          </p:nvSpPr>
          <p:spPr bwMode="auto">
            <a:xfrm>
              <a:off x="2587" y="3387"/>
              <a:ext cx="5" cy="4"/>
            </a:xfrm>
            <a:custGeom>
              <a:avLst/>
              <a:gdLst>
                <a:gd name="T0" fmla="*/ 2 w 10"/>
                <a:gd name="T1" fmla="*/ 0 h 9"/>
                <a:gd name="T2" fmla="*/ 0 w 10"/>
                <a:gd name="T3" fmla="*/ 4 h 9"/>
                <a:gd name="T4" fmla="*/ 5 w 10"/>
                <a:gd name="T5" fmla="*/ 0 h 9"/>
                <a:gd name="T6" fmla="*/ 2 w 10"/>
                <a:gd name="T7" fmla="*/ 0 h 9"/>
                <a:gd name="T8" fmla="*/ 2 w 10"/>
                <a:gd name="T9" fmla="*/ 0 h 9"/>
                <a:gd name="T10" fmla="*/ 2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3" y="0"/>
                  </a:moveTo>
                  <a:lnTo>
                    <a:pt x="0" y="9"/>
                  </a:lnTo>
                  <a:lnTo>
                    <a:pt x="10" y="1"/>
                  </a:lnTo>
                  <a:lnTo>
                    <a:pt x="3" y="1"/>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732" name="Freeform 118"/>
            <p:cNvSpPr>
              <a:spLocks/>
            </p:cNvSpPr>
            <p:nvPr/>
          </p:nvSpPr>
          <p:spPr bwMode="auto">
            <a:xfrm>
              <a:off x="2545" y="3394"/>
              <a:ext cx="31" cy="5"/>
            </a:xfrm>
            <a:custGeom>
              <a:avLst/>
              <a:gdLst>
                <a:gd name="T0" fmla="*/ 25 w 62"/>
                <a:gd name="T1" fmla="*/ 5 h 12"/>
                <a:gd name="T2" fmla="*/ 31 w 62"/>
                <a:gd name="T3" fmla="*/ 5 h 12"/>
                <a:gd name="T4" fmla="*/ 0 w 62"/>
                <a:gd name="T5" fmla="*/ 0 h 12"/>
                <a:gd name="T6" fmla="*/ 25 w 62"/>
                <a:gd name="T7" fmla="*/ 5 h 12"/>
                <a:gd name="T8" fmla="*/ 25 w 62"/>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2">
                  <a:moveTo>
                    <a:pt x="49" y="12"/>
                  </a:moveTo>
                  <a:lnTo>
                    <a:pt x="62" y="12"/>
                  </a:lnTo>
                  <a:lnTo>
                    <a:pt x="0" y="0"/>
                  </a:lnTo>
                  <a:lnTo>
                    <a:pt x="49"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3223" name="Rectangle 119"/>
          <p:cNvSpPr>
            <a:spLocks noChangeArrowheads="1"/>
          </p:cNvSpPr>
          <p:nvPr/>
        </p:nvSpPr>
        <p:spPr bwMode="auto">
          <a:xfrm>
            <a:off x="533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3317" name="Picture 121" descr="M:\IMAGES\CELEBHOL\CELEBRTN\MARRIAGE\CCMPG008.WMF"/>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160838" y="457200"/>
            <a:ext cx="1096962" cy="3549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318" name="Picture 122" descr="M:\IMAGES\CELEBHOL\CELEBRTN\MARRIAGE\CCMPG011.WMF"/>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566025" y="609600"/>
            <a:ext cx="1147763"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319" name="Picture 123" descr="M:\IMAGES\CELEBHOL\CELEBRTN\MARRIAGE\CCMPR005.WMF"/>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6483350" y="609600"/>
            <a:ext cx="984250" cy="350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3320" name="Group 124"/>
          <p:cNvGrpSpPr>
            <a:grpSpLocks/>
          </p:cNvGrpSpPr>
          <p:nvPr/>
        </p:nvGrpSpPr>
        <p:grpSpPr bwMode="auto">
          <a:xfrm>
            <a:off x="4967288" y="465138"/>
            <a:ext cx="1433512" cy="3497262"/>
            <a:chOff x="2021" y="866"/>
            <a:chExt cx="903" cy="2203"/>
          </a:xfrm>
        </p:grpSpPr>
        <p:sp>
          <p:nvSpPr>
            <p:cNvPr id="13323" name="Freeform 125"/>
            <p:cNvSpPr>
              <a:spLocks/>
            </p:cNvSpPr>
            <p:nvPr/>
          </p:nvSpPr>
          <p:spPr bwMode="auto">
            <a:xfrm>
              <a:off x="2272" y="1131"/>
              <a:ext cx="3" cy="2"/>
            </a:xfrm>
            <a:custGeom>
              <a:avLst/>
              <a:gdLst>
                <a:gd name="T0" fmla="*/ 3 w 5"/>
                <a:gd name="T1" fmla="*/ 2 h 3"/>
                <a:gd name="T2" fmla="*/ 1 w 5"/>
                <a:gd name="T3" fmla="*/ 0 h 3"/>
                <a:gd name="T4" fmla="*/ 0 w 5"/>
                <a:gd name="T5" fmla="*/ 2 h 3"/>
                <a:gd name="T6" fmla="*/ 3 w 5"/>
                <a:gd name="T7" fmla="*/ 2 h 3"/>
                <a:gd name="T8" fmla="*/ 3 w 5"/>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lnTo>
                    <a:pt x="2" y="0"/>
                  </a:lnTo>
                  <a:lnTo>
                    <a:pt x="0" y="3"/>
                  </a:lnTo>
                  <a:lnTo>
                    <a:pt x="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24" name="Freeform 126"/>
            <p:cNvSpPr>
              <a:spLocks/>
            </p:cNvSpPr>
            <p:nvPr/>
          </p:nvSpPr>
          <p:spPr bwMode="auto">
            <a:xfrm>
              <a:off x="2195" y="1191"/>
              <a:ext cx="6" cy="4"/>
            </a:xfrm>
            <a:custGeom>
              <a:avLst/>
              <a:gdLst>
                <a:gd name="T0" fmla="*/ 3 w 13"/>
                <a:gd name="T1" fmla="*/ 0 h 7"/>
                <a:gd name="T2" fmla="*/ 0 w 13"/>
                <a:gd name="T3" fmla="*/ 4 h 7"/>
                <a:gd name="T4" fmla="*/ 6 w 13"/>
                <a:gd name="T5" fmla="*/ 0 h 7"/>
                <a:gd name="T6" fmla="*/ 3 w 13"/>
                <a:gd name="T7" fmla="*/ 0 h 7"/>
                <a:gd name="T8" fmla="*/ 3 w 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7">
                  <a:moveTo>
                    <a:pt x="6" y="0"/>
                  </a:moveTo>
                  <a:lnTo>
                    <a:pt x="0" y="7"/>
                  </a:lnTo>
                  <a:lnTo>
                    <a:pt x="13"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25" name="Freeform 127"/>
            <p:cNvSpPr>
              <a:spLocks/>
            </p:cNvSpPr>
            <p:nvPr/>
          </p:nvSpPr>
          <p:spPr bwMode="auto">
            <a:xfrm>
              <a:off x="2021" y="1996"/>
              <a:ext cx="8" cy="7"/>
            </a:xfrm>
            <a:custGeom>
              <a:avLst/>
              <a:gdLst>
                <a:gd name="T0" fmla="*/ 0 w 16"/>
                <a:gd name="T1" fmla="*/ 7 h 14"/>
                <a:gd name="T2" fmla="*/ 8 w 16"/>
                <a:gd name="T3" fmla="*/ 2 h 14"/>
                <a:gd name="T4" fmla="*/ 7 w 16"/>
                <a:gd name="T5" fmla="*/ 0 h 14"/>
                <a:gd name="T6" fmla="*/ 0 w 16"/>
                <a:gd name="T7" fmla="*/ 7 h 14"/>
                <a:gd name="T8" fmla="*/ 0 w 16"/>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14">
                  <a:moveTo>
                    <a:pt x="0" y="14"/>
                  </a:moveTo>
                  <a:lnTo>
                    <a:pt x="16" y="3"/>
                  </a:lnTo>
                  <a:lnTo>
                    <a:pt x="14" y="0"/>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26" name="Freeform 128"/>
            <p:cNvSpPr>
              <a:spLocks/>
            </p:cNvSpPr>
            <p:nvPr/>
          </p:nvSpPr>
          <p:spPr bwMode="auto">
            <a:xfrm>
              <a:off x="2372" y="3060"/>
              <a:ext cx="2" cy="1"/>
            </a:xfrm>
            <a:custGeom>
              <a:avLst/>
              <a:gdLst>
                <a:gd name="T0" fmla="*/ 2 w 2"/>
                <a:gd name="T1" fmla="*/ 0 h 2"/>
                <a:gd name="T2" fmla="*/ 2 w 2"/>
                <a:gd name="T3" fmla="*/ 0 h 2"/>
                <a:gd name="T4" fmla="*/ 2 w 2"/>
                <a:gd name="T5" fmla="*/ 0 h 2"/>
                <a:gd name="T6" fmla="*/ 1 w 2"/>
                <a:gd name="T7" fmla="*/ 0 h 2"/>
                <a:gd name="T8" fmla="*/ 1 w 2"/>
                <a:gd name="T9" fmla="*/ 0 h 2"/>
                <a:gd name="T10" fmla="*/ 1 w 2"/>
                <a:gd name="T11" fmla="*/ 1 h 2"/>
                <a:gd name="T12" fmla="*/ 1 w 2"/>
                <a:gd name="T13" fmla="*/ 1 h 2"/>
                <a:gd name="T14" fmla="*/ 1 w 2"/>
                <a:gd name="T15" fmla="*/ 1 h 2"/>
                <a:gd name="T16" fmla="*/ 0 w 2"/>
                <a:gd name="T17" fmla="*/ 1 h 2"/>
                <a:gd name="T18" fmla="*/ 0 w 2"/>
                <a:gd name="T19" fmla="*/ 1 h 2"/>
                <a:gd name="T20" fmla="*/ 0 w 2"/>
                <a:gd name="T21" fmla="*/ 1 h 2"/>
                <a:gd name="T22" fmla="*/ 0 w 2"/>
                <a:gd name="T23" fmla="*/ 1 h 2"/>
                <a:gd name="T24" fmla="*/ 0 w 2"/>
                <a:gd name="T25" fmla="*/ 1 h 2"/>
                <a:gd name="T26" fmla="*/ 1 w 2"/>
                <a:gd name="T27" fmla="*/ 1 h 2"/>
                <a:gd name="T28" fmla="*/ 1 w 2"/>
                <a:gd name="T29" fmla="*/ 1 h 2"/>
                <a:gd name="T30" fmla="*/ 1 w 2"/>
                <a:gd name="T31" fmla="*/ 1 h 2"/>
                <a:gd name="T32" fmla="*/ 1 w 2"/>
                <a:gd name="T33" fmla="*/ 1 h 2"/>
                <a:gd name="T34" fmla="*/ 1 w 2"/>
                <a:gd name="T35" fmla="*/ 0 h 2"/>
                <a:gd name="T36" fmla="*/ 2 w 2"/>
                <a:gd name="T37" fmla="*/ 0 h 2"/>
                <a:gd name="T38" fmla="*/ 2 w 2"/>
                <a:gd name="T39" fmla="*/ 0 h 2"/>
                <a:gd name="T40" fmla="*/ 2 w 2"/>
                <a:gd name="T41" fmla="*/ 0 h 2"/>
                <a:gd name="T42" fmla="*/ 2 w 2"/>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2">
                  <a:moveTo>
                    <a:pt x="2" y="0"/>
                  </a:moveTo>
                  <a:lnTo>
                    <a:pt x="2" y="0"/>
                  </a:lnTo>
                  <a:lnTo>
                    <a:pt x="1" y="0"/>
                  </a:lnTo>
                  <a:lnTo>
                    <a:pt x="1" y="2"/>
                  </a:lnTo>
                  <a:lnTo>
                    <a:pt x="0" y="2"/>
                  </a:lnTo>
                  <a:lnTo>
                    <a:pt x="1" y="2"/>
                  </a:lnTo>
                  <a:lnTo>
                    <a:pt x="1" y="0"/>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27" name="Freeform 129"/>
            <p:cNvSpPr>
              <a:spLocks/>
            </p:cNvSpPr>
            <p:nvPr/>
          </p:nvSpPr>
          <p:spPr bwMode="auto">
            <a:xfrm>
              <a:off x="2422" y="3031"/>
              <a:ext cx="1" cy="1"/>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 name="T40" fmla="*/ 1 w 1"/>
                <a:gd name="T41" fmla="*/ 1 h 1"/>
                <a:gd name="T42" fmla="*/ 1 w 1"/>
                <a:gd name="T43" fmla="*/ 1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1" y="1"/>
                  </a:moveTo>
                  <a:lnTo>
                    <a:pt x="1" y="1"/>
                  </a:lnTo>
                  <a:lnTo>
                    <a:pt x="1" y="0"/>
                  </a:lnTo>
                  <a:lnTo>
                    <a:pt x="1" y="1"/>
                  </a:lnTo>
                  <a:lnTo>
                    <a:pt x="0" y="1"/>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28" name="Freeform 130"/>
            <p:cNvSpPr>
              <a:spLocks noEditPoints="1"/>
            </p:cNvSpPr>
            <p:nvPr/>
          </p:nvSpPr>
          <p:spPr bwMode="auto">
            <a:xfrm>
              <a:off x="2201" y="866"/>
              <a:ext cx="723" cy="2203"/>
            </a:xfrm>
            <a:custGeom>
              <a:avLst/>
              <a:gdLst>
                <a:gd name="T0" fmla="*/ 704 w 1444"/>
                <a:gd name="T1" fmla="*/ 645 h 4406"/>
                <a:gd name="T2" fmla="*/ 369 w 1444"/>
                <a:gd name="T3" fmla="*/ 333 h 4406"/>
                <a:gd name="T4" fmla="*/ 260 w 1444"/>
                <a:gd name="T5" fmla="*/ 161 h 4406"/>
                <a:gd name="T6" fmla="*/ 300 w 1444"/>
                <a:gd name="T7" fmla="*/ 90 h 4406"/>
                <a:gd name="T8" fmla="*/ 435 w 1444"/>
                <a:gd name="T9" fmla="*/ 88 h 4406"/>
                <a:gd name="T10" fmla="*/ 450 w 1444"/>
                <a:gd name="T11" fmla="*/ 160 h 4406"/>
                <a:gd name="T12" fmla="*/ 444 w 1444"/>
                <a:gd name="T13" fmla="*/ 221 h 4406"/>
                <a:gd name="T14" fmla="*/ 256 w 1444"/>
                <a:gd name="T15" fmla="*/ 137 h 4406"/>
                <a:gd name="T16" fmla="*/ 135 w 1444"/>
                <a:gd name="T17" fmla="*/ 716 h 4406"/>
                <a:gd name="T18" fmla="*/ 101 w 1444"/>
                <a:gd name="T19" fmla="*/ 993 h 4406"/>
                <a:gd name="T20" fmla="*/ 128 w 1444"/>
                <a:gd name="T21" fmla="*/ 2203 h 4406"/>
                <a:gd name="T22" fmla="*/ 309 w 1444"/>
                <a:gd name="T23" fmla="*/ 1711 h 4406"/>
                <a:gd name="T24" fmla="*/ 645 w 1444"/>
                <a:gd name="T25" fmla="*/ 2194 h 4406"/>
                <a:gd name="T26" fmla="*/ 358 w 1444"/>
                <a:gd name="T27" fmla="*/ 58 h 4406"/>
                <a:gd name="T28" fmla="*/ 374 w 1444"/>
                <a:gd name="T29" fmla="*/ 56 h 4406"/>
                <a:gd name="T30" fmla="*/ 382 w 1444"/>
                <a:gd name="T31" fmla="*/ 64 h 4406"/>
                <a:gd name="T32" fmla="*/ 353 w 1444"/>
                <a:gd name="T33" fmla="*/ 22 h 4406"/>
                <a:gd name="T34" fmla="*/ 286 w 1444"/>
                <a:gd name="T35" fmla="*/ 65 h 4406"/>
                <a:gd name="T36" fmla="*/ 672 w 1444"/>
                <a:gd name="T37" fmla="*/ 2115 h 4406"/>
                <a:gd name="T38" fmla="*/ 626 w 1444"/>
                <a:gd name="T39" fmla="*/ 1930 h 4406"/>
                <a:gd name="T40" fmla="*/ 598 w 1444"/>
                <a:gd name="T41" fmla="*/ 1243 h 4406"/>
                <a:gd name="T42" fmla="*/ 696 w 1444"/>
                <a:gd name="T43" fmla="*/ 1079 h 4406"/>
                <a:gd name="T44" fmla="*/ 612 w 1444"/>
                <a:gd name="T45" fmla="*/ 476 h 4406"/>
                <a:gd name="T46" fmla="*/ 592 w 1444"/>
                <a:gd name="T47" fmla="*/ 607 h 4406"/>
                <a:gd name="T48" fmla="*/ 554 w 1444"/>
                <a:gd name="T49" fmla="*/ 526 h 4406"/>
                <a:gd name="T50" fmla="*/ 486 w 1444"/>
                <a:gd name="T51" fmla="*/ 611 h 4406"/>
                <a:gd name="T52" fmla="*/ 491 w 1444"/>
                <a:gd name="T53" fmla="*/ 580 h 4406"/>
                <a:gd name="T54" fmla="*/ 462 w 1444"/>
                <a:gd name="T55" fmla="*/ 567 h 4406"/>
                <a:gd name="T56" fmla="*/ 456 w 1444"/>
                <a:gd name="T57" fmla="*/ 716 h 4406"/>
                <a:gd name="T58" fmla="*/ 472 w 1444"/>
                <a:gd name="T59" fmla="*/ 698 h 4406"/>
                <a:gd name="T60" fmla="*/ 417 w 1444"/>
                <a:gd name="T61" fmla="*/ 303 h 4406"/>
                <a:gd name="T62" fmla="*/ 401 w 1444"/>
                <a:gd name="T63" fmla="*/ 698 h 4406"/>
                <a:gd name="T64" fmla="*/ 341 w 1444"/>
                <a:gd name="T65" fmla="*/ 353 h 4406"/>
                <a:gd name="T66" fmla="*/ 309 w 1444"/>
                <a:gd name="T67" fmla="*/ 353 h 4406"/>
                <a:gd name="T68" fmla="*/ 260 w 1444"/>
                <a:gd name="T69" fmla="*/ 341 h 4406"/>
                <a:gd name="T70" fmla="*/ 261 w 1444"/>
                <a:gd name="T71" fmla="*/ 562 h 4406"/>
                <a:gd name="T72" fmla="*/ 134 w 1444"/>
                <a:gd name="T73" fmla="*/ 958 h 4406"/>
                <a:gd name="T74" fmla="*/ 167 w 1444"/>
                <a:gd name="T75" fmla="*/ 1221 h 4406"/>
                <a:gd name="T76" fmla="*/ 174 w 1444"/>
                <a:gd name="T77" fmla="*/ 1217 h 4406"/>
                <a:gd name="T78" fmla="*/ 171 w 1444"/>
                <a:gd name="T79" fmla="*/ 1249 h 4406"/>
                <a:gd name="T80" fmla="*/ 164 w 1444"/>
                <a:gd name="T81" fmla="*/ 1399 h 4406"/>
                <a:gd name="T82" fmla="*/ 169 w 1444"/>
                <a:gd name="T83" fmla="*/ 1327 h 4406"/>
                <a:gd name="T84" fmla="*/ 141 w 1444"/>
                <a:gd name="T85" fmla="*/ 2118 h 4406"/>
                <a:gd name="T86" fmla="*/ 126 w 1444"/>
                <a:gd name="T87" fmla="*/ 2150 h 4406"/>
                <a:gd name="T88" fmla="*/ 171 w 1444"/>
                <a:gd name="T89" fmla="*/ 2131 h 4406"/>
                <a:gd name="T90" fmla="*/ 216 w 1444"/>
                <a:gd name="T91" fmla="*/ 1675 h 4406"/>
                <a:gd name="T92" fmla="*/ 258 w 1444"/>
                <a:gd name="T93" fmla="*/ 1303 h 4406"/>
                <a:gd name="T94" fmla="*/ 268 w 1444"/>
                <a:gd name="T95" fmla="*/ 1189 h 4406"/>
                <a:gd name="T96" fmla="*/ 349 w 1444"/>
                <a:gd name="T97" fmla="*/ 1414 h 4406"/>
                <a:gd name="T98" fmla="*/ 349 w 1444"/>
                <a:gd name="T99" fmla="*/ 1380 h 4406"/>
                <a:gd name="T100" fmla="*/ 391 w 1444"/>
                <a:gd name="T101" fmla="*/ 1052 h 4406"/>
                <a:gd name="T102" fmla="*/ 394 w 1444"/>
                <a:gd name="T103" fmla="*/ 959 h 4406"/>
                <a:gd name="T104" fmla="*/ 412 w 1444"/>
                <a:gd name="T105" fmla="*/ 1292 h 4406"/>
                <a:gd name="T106" fmla="*/ 444 w 1444"/>
                <a:gd name="T107" fmla="*/ 1461 h 4406"/>
                <a:gd name="T108" fmla="*/ 543 w 1444"/>
                <a:gd name="T109" fmla="*/ 1282 h 4406"/>
                <a:gd name="T110" fmla="*/ 545 w 1444"/>
                <a:gd name="T111" fmla="*/ 955 h 4406"/>
                <a:gd name="T112" fmla="*/ 118 w 1444"/>
                <a:gd name="T113" fmla="*/ 958 h 4406"/>
                <a:gd name="T114" fmla="*/ 339 w 1444"/>
                <a:gd name="T115" fmla="*/ 755 h 4406"/>
                <a:gd name="T116" fmla="*/ 400 w 1444"/>
                <a:gd name="T117" fmla="*/ 797 h 4406"/>
                <a:gd name="T118" fmla="*/ 433 w 1444"/>
                <a:gd name="T119" fmla="*/ 794 h 4406"/>
                <a:gd name="T120" fmla="*/ 415 w 1444"/>
                <a:gd name="T121" fmla="*/ 751 h 4406"/>
                <a:gd name="T122" fmla="*/ 414 w 1444"/>
                <a:gd name="T123" fmla="*/ 822 h 4406"/>
                <a:gd name="T124" fmla="*/ 615 w 1444"/>
                <a:gd name="T125" fmla="*/ 2180 h 4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4" h="4406">
                  <a:moveTo>
                    <a:pt x="1444" y="4360"/>
                  </a:moveTo>
                  <a:lnTo>
                    <a:pt x="1439" y="4343"/>
                  </a:lnTo>
                  <a:lnTo>
                    <a:pt x="1434" y="4327"/>
                  </a:lnTo>
                  <a:lnTo>
                    <a:pt x="1428" y="4311"/>
                  </a:lnTo>
                  <a:lnTo>
                    <a:pt x="1421" y="4296"/>
                  </a:lnTo>
                  <a:lnTo>
                    <a:pt x="1413" y="4281"/>
                  </a:lnTo>
                  <a:lnTo>
                    <a:pt x="1403" y="4267"/>
                  </a:lnTo>
                  <a:lnTo>
                    <a:pt x="1392" y="4254"/>
                  </a:lnTo>
                  <a:lnTo>
                    <a:pt x="1381" y="4240"/>
                  </a:lnTo>
                  <a:lnTo>
                    <a:pt x="1368" y="4228"/>
                  </a:lnTo>
                  <a:lnTo>
                    <a:pt x="1353" y="4217"/>
                  </a:lnTo>
                  <a:lnTo>
                    <a:pt x="1337" y="4208"/>
                  </a:lnTo>
                  <a:lnTo>
                    <a:pt x="1327" y="4198"/>
                  </a:lnTo>
                  <a:lnTo>
                    <a:pt x="1323" y="4188"/>
                  </a:lnTo>
                  <a:lnTo>
                    <a:pt x="1323" y="4177"/>
                  </a:lnTo>
                  <a:lnTo>
                    <a:pt x="1325" y="4166"/>
                  </a:lnTo>
                  <a:lnTo>
                    <a:pt x="1330" y="4153"/>
                  </a:lnTo>
                  <a:lnTo>
                    <a:pt x="1335" y="4141"/>
                  </a:lnTo>
                  <a:lnTo>
                    <a:pt x="1340" y="4129"/>
                  </a:lnTo>
                  <a:lnTo>
                    <a:pt x="1341" y="4115"/>
                  </a:lnTo>
                  <a:lnTo>
                    <a:pt x="1340" y="4102"/>
                  </a:lnTo>
                  <a:lnTo>
                    <a:pt x="1340" y="4038"/>
                  </a:lnTo>
                  <a:lnTo>
                    <a:pt x="1338" y="3977"/>
                  </a:lnTo>
                  <a:lnTo>
                    <a:pt x="1335" y="3915"/>
                  </a:lnTo>
                  <a:lnTo>
                    <a:pt x="1332" y="3854"/>
                  </a:lnTo>
                  <a:lnTo>
                    <a:pt x="1328" y="3794"/>
                  </a:lnTo>
                  <a:lnTo>
                    <a:pt x="1324" y="3734"/>
                  </a:lnTo>
                  <a:lnTo>
                    <a:pt x="1322" y="3674"/>
                  </a:lnTo>
                  <a:lnTo>
                    <a:pt x="1319" y="3612"/>
                  </a:lnTo>
                  <a:lnTo>
                    <a:pt x="1317" y="3550"/>
                  </a:lnTo>
                  <a:lnTo>
                    <a:pt x="1317" y="3487"/>
                  </a:lnTo>
                  <a:lnTo>
                    <a:pt x="1313" y="3437"/>
                  </a:lnTo>
                  <a:lnTo>
                    <a:pt x="1307" y="3388"/>
                  </a:lnTo>
                  <a:lnTo>
                    <a:pt x="1298" y="3341"/>
                  </a:lnTo>
                  <a:lnTo>
                    <a:pt x="1289" y="3293"/>
                  </a:lnTo>
                  <a:lnTo>
                    <a:pt x="1281" y="3246"/>
                  </a:lnTo>
                  <a:lnTo>
                    <a:pt x="1270" y="3199"/>
                  </a:lnTo>
                  <a:lnTo>
                    <a:pt x="1260" y="3152"/>
                  </a:lnTo>
                  <a:lnTo>
                    <a:pt x="1250" y="3105"/>
                  </a:lnTo>
                  <a:lnTo>
                    <a:pt x="1241" y="3058"/>
                  </a:lnTo>
                  <a:lnTo>
                    <a:pt x="1234" y="3009"/>
                  </a:lnTo>
                  <a:lnTo>
                    <a:pt x="1237" y="3001"/>
                  </a:lnTo>
                  <a:lnTo>
                    <a:pt x="1241" y="2993"/>
                  </a:lnTo>
                  <a:lnTo>
                    <a:pt x="1245" y="2985"/>
                  </a:lnTo>
                  <a:lnTo>
                    <a:pt x="1247" y="2976"/>
                  </a:lnTo>
                  <a:lnTo>
                    <a:pt x="1250" y="2966"/>
                  </a:lnTo>
                  <a:lnTo>
                    <a:pt x="1251" y="2957"/>
                  </a:lnTo>
                  <a:lnTo>
                    <a:pt x="1252" y="2949"/>
                  </a:lnTo>
                  <a:lnTo>
                    <a:pt x="1254" y="2939"/>
                  </a:lnTo>
                  <a:lnTo>
                    <a:pt x="1254" y="2929"/>
                  </a:lnTo>
                  <a:lnTo>
                    <a:pt x="1255" y="2920"/>
                  </a:lnTo>
                  <a:lnTo>
                    <a:pt x="1270" y="2874"/>
                  </a:lnTo>
                  <a:lnTo>
                    <a:pt x="1283" y="2829"/>
                  </a:lnTo>
                  <a:lnTo>
                    <a:pt x="1296" y="2784"/>
                  </a:lnTo>
                  <a:lnTo>
                    <a:pt x="1306" y="2738"/>
                  </a:lnTo>
                  <a:lnTo>
                    <a:pt x="1315" y="2694"/>
                  </a:lnTo>
                  <a:lnTo>
                    <a:pt x="1322" y="2648"/>
                  </a:lnTo>
                  <a:lnTo>
                    <a:pt x="1327" y="2601"/>
                  </a:lnTo>
                  <a:lnTo>
                    <a:pt x="1329" y="2553"/>
                  </a:lnTo>
                  <a:lnTo>
                    <a:pt x="1328" y="2505"/>
                  </a:lnTo>
                  <a:lnTo>
                    <a:pt x="1323" y="2454"/>
                  </a:lnTo>
                  <a:lnTo>
                    <a:pt x="1348" y="2437"/>
                  </a:lnTo>
                  <a:lnTo>
                    <a:pt x="1365" y="2418"/>
                  </a:lnTo>
                  <a:lnTo>
                    <a:pt x="1377" y="2396"/>
                  </a:lnTo>
                  <a:lnTo>
                    <a:pt x="1385" y="2371"/>
                  </a:lnTo>
                  <a:lnTo>
                    <a:pt x="1389" y="2345"/>
                  </a:lnTo>
                  <a:lnTo>
                    <a:pt x="1390" y="2319"/>
                  </a:lnTo>
                  <a:lnTo>
                    <a:pt x="1391" y="2292"/>
                  </a:lnTo>
                  <a:lnTo>
                    <a:pt x="1392" y="2266"/>
                  </a:lnTo>
                  <a:lnTo>
                    <a:pt x="1395" y="2240"/>
                  </a:lnTo>
                  <a:lnTo>
                    <a:pt x="1400" y="2216"/>
                  </a:lnTo>
                  <a:lnTo>
                    <a:pt x="1396" y="2209"/>
                  </a:lnTo>
                  <a:lnTo>
                    <a:pt x="1395" y="2202"/>
                  </a:lnTo>
                  <a:lnTo>
                    <a:pt x="1394" y="2194"/>
                  </a:lnTo>
                  <a:lnTo>
                    <a:pt x="1395" y="2187"/>
                  </a:lnTo>
                  <a:lnTo>
                    <a:pt x="1397" y="2180"/>
                  </a:lnTo>
                  <a:lnTo>
                    <a:pt x="1398" y="2173"/>
                  </a:lnTo>
                  <a:lnTo>
                    <a:pt x="1401" y="2167"/>
                  </a:lnTo>
                  <a:lnTo>
                    <a:pt x="1403" y="2159"/>
                  </a:lnTo>
                  <a:lnTo>
                    <a:pt x="1405" y="2152"/>
                  </a:lnTo>
                  <a:lnTo>
                    <a:pt x="1406" y="2145"/>
                  </a:lnTo>
                  <a:lnTo>
                    <a:pt x="1410" y="2145"/>
                  </a:lnTo>
                  <a:lnTo>
                    <a:pt x="1412" y="2143"/>
                  </a:lnTo>
                  <a:lnTo>
                    <a:pt x="1415" y="2142"/>
                  </a:lnTo>
                  <a:lnTo>
                    <a:pt x="1417" y="2140"/>
                  </a:lnTo>
                  <a:lnTo>
                    <a:pt x="1420" y="2136"/>
                  </a:lnTo>
                  <a:lnTo>
                    <a:pt x="1422" y="2132"/>
                  </a:lnTo>
                  <a:lnTo>
                    <a:pt x="1423" y="2130"/>
                  </a:lnTo>
                  <a:lnTo>
                    <a:pt x="1426" y="2126"/>
                  </a:lnTo>
                  <a:lnTo>
                    <a:pt x="1426" y="2122"/>
                  </a:lnTo>
                  <a:lnTo>
                    <a:pt x="1427" y="2119"/>
                  </a:lnTo>
                  <a:lnTo>
                    <a:pt x="1429" y="2052"/>
                  </a:lnTo>
                  <a:lnTo>
                    <a:pt x="1431" y="1985"/>
                  </a:lnTo>
                  <a:lnTo>
                    <a:pt x="1432" y="1918"/>
                  </a:lnTo>
                  <a:lnTo>
                    <a:pt x="1433" y="1853"/>
                  </a:lnTo>
                  <a:lnTo>
                    <a:pt x="1432" y="1787"/>
                  </a:lnTo>
                  <a:lnTo>
                    <a:pt x="1431" y="1723"/>
                  </a:lnTo>
                  <a:lnTo>
                    <a:pt x="1429" y="1660"/>
                  </a:lnTo>
                  <a:lnTo>
                    <a:pt x="1426" y="1599"/>
                  </a:lnTo>
                  <a:lnTo>
                    <a:pt x="1422" y="1541"/>
                  </a:lnTo>
                  <a:lnTo>
                    <a:pt x="1418" y="1485"/>
                  </a:lnTo>
                  <a:lnTo>
                    <a:pt x="1416" y="1482"/>
                  </a:lnTo>
                  <a:lnTo>
                    <a:pt x="1415" y="1479"/>
                  </a:lnTo>
                  <a:lnTo>
                    <a:pt x="1415" y="1477"/>
                  </a:lnTo>
                  <a:lnTo>
                    <a:pt x="1416" y="1473"/>
                  </a:lnTo>
                  <a:lnTo>
                    <a:pt x="1417" y="1470"/>
                  </a:lnTo>
                  <a:lnTo>
                    <a:pt x="1417" y="1467"/>
                  </a:lnTo>
                  <a:lnTo>
                    <a:pt x="1418" y="1464"/>
                  </a:lnTo>
                  <a:lnTo>
                    <a:pt x="1417" y="1461"/>
                  </a:lnTo>
                  <a:lnTo>
                    <a:pt x="1416" y="1458"/>
                  </a:lnTo>
                  <a:lnTo>
                    <a:pt x="1412" y="1456"/>
                  </a:lnTo>
                  <a:lnTo>
                    <a:pt x="1418" y="1451"/>
                  </a:lnTo>
                  <a:lnTo>
                    <a:pt x="1417" y="1410"/>
                  </a:lnTo>
                  <a:lnTo>
                    <a:pt x="1415" y="1369"/>
                  </a:lnTo>
                  <a:lnTo>
                    <a:pt x="1411" y="1329"/>
                  </a:lnTo>
                  <a:lnTo>
                    <a:pt x="1406" y="1290"/>
                  </a:lnTo>
                  <a:lnTo>
                    <a:pt x="1400" y="1249"/>
                  </a:lnTo>
                  <a:lnTo>
                    <a:pt x="1395" y="1209"/>
                  </a:lnTo>
                  <a:lnTo>
                    <a:pt x="1390" y="1169"/>
                  </a:lnTo>
                  <a:lnTo>
                    <a:pt x="1385" y="1128"/>
                  </a:lnTo>
                  <a:lnTo>
                    <a:pt x="1381" y="1086"/>
                  </a:lnTo>
                  <a:lnTo>
                    <a:pt x="1379" y="1044"/>
                  </a:lnTo>
                  <a:lnTo>
                    <a:pt x="1369" y="1013"/>
                  </a:lnTo>
                  <a:lnTo>
                    <a:pt x="1363" y="981"/>
                  </a:lnTo>
                  <a:lnTo>
                    <a:pt x="1359" y="946"/>
                  </a:lnTo>
                  <a:lnTo>
                    <a:pt x="1356" y="911"/>
                  </a:lnTo>
                  <a:lnTo>
                    <a:pt x="1355" y="875"/>
                  </a:lnTo>
                  <a:lnTo>
                    <a:pt x="1354" y="841"/>
                  </a:lnTo>
                  <a:lnTo>
                    <a:pt x="1351" y="806"/>
                  </a:lnTo>
                  <a:lnTo>
                    <a:pt x="1346" y="772"/>
                  </a:lnTo>
                  <a:lnTo>
                    <a:pt x="1338" y="739"/>
                  </a:lnTo>
                  <a:lnTo>
                    <a:pt x="1325" y="708"/>
                  </a:lnTo>
                  <a:lnTo>
                    <a:pt x="1324" y="700"/>
                  </a:lnTo>
                  <a:lnTo>
                    <a:pt x="1320" y="694"/>
                  </a:lnTo>
                  <a:lnTo>
                    <a:pt x="1315" y="689"/>
                  </a:lnTo>
                  <a:lnTo>
                    <a:pt x="1309" y="685"/>
                  </a:lnTo>
                  <a:lnTo>
                    <a:pt x="1302" y="684"/>
                  </a:lnTo>
                  <a:lnTo>
                    <a:pt x="1294" y="681"/>
                  </a:lnTo>
                  <a:lnTo>
                    <a:pt x="1287" y="681"/>
                  </a:lnTo>
                  <a:lnTo>
                    <a:pt x="1280" y="681"/>
                  </a:lnTo>
                  <a:lnTo>
                    <a:pt x="1272" y="681"/>
                  </a:lnTo>
                  <a:lnTo>
                    <a:pt x="1266" y="681"/>
                  </a:lnTo>
                  <a:lnTo>
                    <a:pt x="1229" y="668"/>
                  </a:lnTo>
                  <a:lnTo>
                    <a:pt x="1192" y="654"/>
                  </a:lnTo>
                  <a:lnTo>
                    <a:pt x="1154" y="642"/>
                  </a:lnTo>
                  <a:lnTo>
                    <a:pt x="1117" y="629"/>
                  </a:lnTo>
                  <a:lnTo>
                    <a:pt x="1080" y="616"/>
                  </a:lnTo>
                  <a:lnTo>
                    <a:pt x="1043" y="602"/>
                  </a:lnTo>
                  <a:lnTo>
                    <a:pt x="1006" y="589"/>
                  </a:lnTo>
                  <a:lnTo>
                    <a:pt x="969" y="574"/>
                  </a:lnTo>
                  <a:lnTo>
                    <a:pt x="933" y="556"/>
                  </a:lnTo>
                  <a:lnTo>
                    <a:pt x="898" y="539"/>
                  </a:lnTo>
                  <a:lnTo>
                    <a:pt x="894" y="534"/>
                  </a:lnTo>
                  <a:lnTo>
                    <a:pt x="892" y="529"/>
                  </a:lnTo>
                  <a:lnTo>
                    <a:pt x="891" y="524"/>
                  </a:lnTo>
                  <a:lnTo>
                    <a:pt x="888" y="518"/>
                  </a:lnTo>
                  <a:lnTo>
                    <a:pt x="887" y="513"/>
                  </a:lnTo>
                  <a:lnTo>
                    <a:pt x="886" y="507"/>
                  </a:lnTo>
                  <a:lnTo>
                    <a:pt x="886" y="501"/>
                  </a:lnTo>
                  <a:lnTo>
                    <a:pt x="886" y="496"/>
                  </a:lnTo>
                  <a:lnTo>
                    <a:pt x="884" y="490"/>
                  </a:lnTo>
                  <a:lnTo>
                    <a:pt x="884" y="483"/>
                  </a:lnTo>
                  <a:lnTo>
                    <a:pt x="879" y="504"/>
                  </a:lnTo>
                  <a:lnTo>
                    <a:pt x="872" y="524"/>
                  </a:lnTo>
                  <a:lnTo>
                    <a:pt x="862" y="543"/>
                  </a:lnTo>
                  <a:lnTo>
                    <a:pt x="850" y="560"/>
                  </a:lnTo>
                  <a:lnTo>
                    <a:pt x="836" y="577"/>
                  </a:lnTo>
                  <a:lnTo>
                    <a:pt x="821" y="595"/>
                  </a:lnTo>
                  <a:lnTo>
                    <a:pt x="806" y="611"/>
                  </a:lnTo>
                  <a:lnTo>
                    <a:pt x="790" y="627"/>
                  </a:lnTo>
                  <a:lnTo>
                    <a:pt x="775" y="642"/>
                  </a:lnTo>
                  <a:lnTo>
                    <a:pt x="760" y="658"/>
                  </a:lnTo>
                  <a:lnTo>
                    <a:pt x="762" y="658"/>
                  </a:lnTo>
                  <a:lnTo>
                    <a:pt x="762" y="659"/>
                  </a:lnTo>
                  <a:lnTo>
                    <a:pt x="763" y="659"/>
                  </a:lnTo>
                  <a:lnTo>
                    <a:pt x="763" y="660"/>
                  </a:lnTo>
                  <a:lnTo>
                    <a:pt x="764" y="661"/>
                  </a:lnTo>
                  <a:lnTo>
                    <a:pt x="764" y="663"/>
                  </a:lnTo>
                  <a:lnTo>
                    <a:pt x="764" y="664"/>
                  </a:lnTo>
                  <a:lnTo>
                    <a:pt x="764" y="665"/>
                  </a:lnTo>
                  <a:lnTo>
                    <a:pt x="764" y="666"/>
                  </a:lnTo>
                  <a:lnTo>
                    <a:pt x="749" y="673"/>
                  </a:lnTo>
                  <a:lnTo>
                    <a:pt x="753" y="675"/>
                  </a:lnTo>
                  <a:lnTo>
                    <a:pt x="757" y="678"/>
                  </a:lnTo>
                  <a:lnTo>
                    <a:pt x="759" y="680"/>
                  </a:lnTo>
                  <a:lnTo>
                    <a:pt x="763" y="683"/>
                  </a:lnTo>
                  <a:lnTo>
                    <a:pt x="767" y="685"/>
                  </a:lnTo>
                  <a:lnTo>
                    <a:pt x="768" y="687"/>
                  </a:lnTo>
                  <a:lnTo>
                    <a:pt x="770" y="690"/>
                  </a:lnTo>
                  <a:lnTo>
                    <a:pt x="770" y="695"/>
                  </a:lnTo>
                  <a:lnTo>
                    <a:pt x="770" y="699"/>
                  </a:lnTo>
                  <a:lnTo>
                    <a:pt x="769" y="705"/>
                  </a:lnTo>
                  <a:lnTo>
                    <a:pt x="768" y="706"/>
                  </a:lnTo>
                  <a:lnTo>
                    <a:pt x="765" y="706"/>
                  </a:lnTo>
                  <a:lnTo>
                    <a:pt x="764" y="707"/>
                  </a:lnTo>
                  <a:lnTo>
                    <a:pt x="762" y="708"/>
                  </a:lnTo>
                  <a:lnTo>
                    <a:pt x="759" y="710"/>
                  </a:lnTo>
                  <a:lnTo>
                    <a:pt x="755" y="711"/>
                  </a:lnTo>
                  <a:lnTo>
                    <a:pt x="753" y="711"/>
                  </a:lnTo>
                  <a:lnTo>
                    <a:pt x="750" y="711"/>
                  </a:lnTo>
                  <a:lnTo>
                    <a:pt x="748" y="710"/>
                  </a:lnTo>
                  <a:lnTo>
                    <a:pt x="746" y="708"/>
                  </a:lnTo>
                  <a:lnTo>
                    <a:pt x="744" y="705"/>
                  </a:lnTo>
                  <a:lnTo>
                    <a:pt x="743" y="702"/>
                  </a:lnTo>
                  <a:lnTo>
                    <a:pt x="743" y="699"/>
                  </a:lnTo>
                  <a:lnTo>
                    <a:pt x="743" y="696"/>
                  </a:lnTo>
                  <a:lnTo>
                    <a:pt x="743" y="692"/>
                  </a:lnTo>
                  <a:lnTo>
                    <a:pt x="743" y="689"/>
                  </a:lnTo>
                  <a:lnTo>
                    <a:pt x="743" y="685"/>
                  </a:lnTo>
                  <a:lnTo>
                    <a:pt x="743" y="681"/>
                  </a:lnTo>
                  <a:lnTo>
                    <a:pt x="743" y="679"/>
                  </a:lnTo>
                  <a:lnTo>
                    <a:pt x="743" y="675"/>
                  </a:lnTo>
                  <a:lnTo>
                    <a:pt x="739" y="673"/>
                  </a:lnTo>
                  <a:lnTo>
                    <a:pt x="736" y="671"/>
                  </a:lnTo>
                  <a:lnTo>
                    <a:pt x="733" y="670"/>
                  </a:lnTo>
                  <a:lnTo>
                    <a:pt x="729" y="668"/>
                  </a:lnTo>
                  <a:lnTo>
                    <a:pt x="726" y="666"/>
                  </a:lnTo>
                  <a:lnTo>
                    <a:pt x="723" y="665"/>
                  </a:lnTo>
                  <a:lnTo>
                    <a:pt x="720" y="663"/>
                  </a:lnTo>
                  <a:lnTo>
                    <a:pt x="716" y="661"/>
                  </a:lnTo>
                  <a:lnTo>
                    <a:pt x="713" y="659"/>
                  </a:lnTo>
                  <a:lnTo>
                    <a:pt x="710" y="658"/>
                  </a:lnTo>
                  <a:lnTo>
                    <a:pt x="713" y="654"/>
                  </a:lnTo>
                  <a:lnTo>
                    <a:pt x="717" y="653"/>
                  </a:lnTo>
                  <a:lnTo>
                    <a:pt x="720" y="653"/>
                  </a:lnTo>
                  <a:lnTo>
                    <a:pt x="722" y="654"/>
                  </a:lnTo>
                  <a:lnTo>
                    <a:pt x="724" y="657"/>
                  </a:lnTo>
                  <a:lnTo>
                    <a:pt x="727" y="659"/>
                  </a:lnTo>
                  <a:lnTo>
                    <a:pt x="729" y="661"/>
                  </a:lnTo>
                  <a:lnTo>
                    <a:pt x="732" y="664"/>
                  </a:lnTo>
                  <a:lnTo>
                    <a:pt x="736" y="666"/>
                  </a:lnTo>
                  <a:lnTo>
                    <a:pt x="739" y="666"/>
                  </a:lnTo>
                  <a:lnTo>
                    <a:pt x="741" y="661"/>
                  </a:lnTo>
                  <a:lnTo>
                    <a:pt x="739" y="658"/>
                  </a:lnTo>
                  <a:lnTo>
                    <a:pt x="738" y="654"/>
                  </a:lnTo>
                  <a:lnTo>
                    <a:pt x="736" y="649"/>
                  </a:lnTo>
                  <a:lnTo>
                    <a:pt x="733" y="645"/>
                  </a:lnTo>
                  <a:lnTo>
                    <a:pt x="729" y="642"/>
                  </a:lnTo>
                  <a:lnTo>
                    <a:pt x="726" y="637"/>
                  </a:lnTo>
                  <a:lnTo>
                    <a:pt x="722" y="633"/>
                  </a:lnTo>
                  <a:lnTo>
                    <a:pt x="718" y="628"/>
                  </a:lnTo>
                  <a:lnTo>
                    <a:pt x="716" y="624"/>
                  </a:lnTo>
                  <a:lnTo>
                    <a:pt x="737" y="626"/>
                  </a:lnTo>
                  <a:lnTo>
                    <a:pt x="757" y="622"/>
                  </a:lnTo>
                  <a:lnTo>
                    <a:pt x="774" y="616"/>
                  </a:lnTo>
                  <a:lnTo>
                    <a:pt x="790" y="606"/>
                  </a:lnTo>
                  <a:lnTo>
                    <a:pt x="805" y="595"/>
                  </a:lnTo>
                  <a:lnTo>
                    <a:pt x="817" y="581"/>
                  </a:lnTo>
                  <a:lnTo>
                    <a:pt x="830" y="566"/>
                  </a:lnTo>
                  <a:lnTo>
                    <a:pt x="842" y="550"/>
                  </a:lnTo>
                  <a:lnTo>
                    <a:pt x="853" y="534"/>
                  </a:lnTo>
                  <a:lnTo>
                    <a:pt x="864" y="518"/>
                  </a:lnTo>
                  <a:lnTo>
                    <a:pt x="867" y="512"/>
                  </a:lnTo>
                  <a:lnTo>
                    <a:pt x="868" y="506"/>
                  </a:lnTo>
                  <a:lnTo>
                    <a:pt x="869" y="499"/>
                  </a:lnTo>
                  <a:lnTo>
                    <a:pt x="869" y="493"/>
                  </a:lnTo>
                  <a:lnTo>
                    <a:pt x="871" y="487"/>
                  </a:lnTo>
                  <a:lnTo>
                    <a:pt x="871" y="481"/>
                  </a:lnTo>
                  <a:lnTo>
                    <a:pt x="871" y="473"/>
                  </a:lnTo>
                  <a:lnTo>
                    <a:pt x="869" y="467"/>
                  </a:lnTo>
                  <a:lnTo>
                    <a:pt x="869" y="462"/>
                  </a:lnTo>
                  <a:lnTo>
                    <a:pt x="868" y="456"/>
                  </a:lnTo>
                  <a:lnTo>
                    <a:pt x="866" y="467"/>
                  </a:lnTo>
                  <a:lnTo>
                    <a:pt x="862" y="478"/>
                  </a:lnTo>
                  <a:lnTo>
                    <a:pt x="857" y="490"/>
                  </a:lnTo>
                  <a:lnTo>
                    <a:pt x="852" y="501"/>
                  </a:lnTo>
                  <a:lnTo>
                    <a:pt x="846" y="511"/>
                  </a:lnTo>
                  <a:lnTo>
                    <a:pt x="840" y="520"/>
                  </a:lnTo>
                  <a:lnTo>
                    <a:pt x="832" y="530"/>
                  </a:lnTo>
                  <a:lnTo>
                    <a:pt x="825" y="540"/>
                  </a:lnTo>
                  <a:lnTo>
                    <a:pt x="819" y="550"/>
                  </a:lnTo>
                  <a:lnTo>
                    <a:pt x="811" y="560"/>
                  </a:lnTo>
                  <a:lnTo>
                    <a:pt x="811" y="561"/>
                  </a:lnTo>
                  <a:lnTo>
                    <a:pt x="811" y="563"/>
                  </a:lnTo>
                  <a:lnTo>
                    <a:pt x="811" y="564"/>
                  </a:lnTo>
                  <a:lnTo>
                    <a:pt x="812" y="564"/>
                  </a:lnTo>
                  <a:lnTo>
                    <a:pt x="814" y="565"/>
                  </a:lnTo>
                  <a:lnTo>
                    <a:pt x="812" y="564"/>
                  </a:lnTo>
                  <a:lnTo>
                    <a:pt x="824" y="551"/>
                  </a:lnTo>
                  <a:lnTo>
                    <a:pt x="826" y="554"/>
                  </a:lnTo>
                  <a:lnTo>
                    <a:pt x="819" y="563"/>
                  </a:lnTo>
                  <a:lnTo>
                    <a:pt x="811" y="571"/>
                  </a:lnTo>
                  <a:lnTo>
                    <a:pt x="803" y="580"/>
                  </a:lnTo>
                  <a:lnTo>
                    <a:pt x="794" y="587"/>
                  </a:lnTo>
                  <a:lnTo>
                    <a:pt x="784" y="595"/>
                  </a:lnTo>
                  <a:lnTo>
                    <a:pt x="774" y="601"/>
                  </a:lnTo>
                  <a:lnTo>
                    <a:pt x="764" y="605"/>
                  </a:lnTo>
                  <a:lnTo>
                    <a:pt x="753" y="608"/>
                  </a:lnTo>
                  <a:lnTo>
                    <a:pt x="742" y="610"/>
                  </a:lnTo>
                  <a:lnTo>
                    <a:pt x="731" y="610"/>
                  </a:lnTo>
                  <a:lnTo>
                    <a:pt x="717" y="610"/>
                  </a:lnTo>
                  <a:lnTo>
                    <a:pt x="703" y="607"/>
                  </a:lnTo>
                  <a:lnTo>
                    <a:pt x="690" y="603"/>
                  </a:lnTo>
                  <a:lnTo>
                    <a:pt x="679" y="596"/>
                  </a:lnTo>
                  <a:lnTo>
                    <a:pt x="666" y="587"/>
                  </a:lnTo>
                  <a:lnTo>
                    <a:pt x="655" y="579"/>
                  </a:lnTo>
                  <a:lnTo>
                    <a:pt x="644" y="567"/>
                  </a:lnTo>
                  <a:lnTo>
                    <a:pt x="633" y="558"/>
                  </a:lnTo>
                  <a:lnTo>
                    <a:pt x="623" y="548"/>
                  </a:lnTo>
                  <a:lnTo>
                    <a:pt x="612" y="539"/>
                  </a:lnTo>
                  <a:lnTo>
                    <a:pt x="601" y="524"/>
                  </a:lnTo>
                  <a:lnTo>
                    <a:pt x="591" y="508"/>
                  </a:lnTo>
                  <a:lnTo>
                    <a:pt x="584" y="491"/>
                  </a:lnTo>
                  <a:lnTo>
                    <a:pt x="578" y="473"/>
                  </a:lnTo>
                  <a:lnTo>
                    <a:pt x="573" y="455"/>
                  </a:lnTo>
                  <a:lnTo>
                    <a:pt x="570" y="438"/>
                  </a:lnTo>
                  <a:lnTo>
                    <a:pt x="566" y="420"/>
                  </a:lnTo>
                  <a:lnTo>
                    <a:pt x="561" y="403"/>
                  </a:lnTo>
                  <a:lnTo>
                    <a:pt x="556" y="388"/>
                  </a:lnTo>
                  <a:lnTo>
                    <a:pt x="550" y="376"/>
                  </a:lnTo>
                  <a:lnTo>
                    <a:pt x="550" y="399"/>
                  </a:lnTo>
                  <a:lnTo>
                    <a:pt x="544" y="386"/>
                  </a:lnTo>
                  <a:lnTo>
                    <a:pt x="539" y="375"/>
                  </a:lnTo>
                  <a:lnTo>
                    <a:pt x="534" y="363"/>
                  </a:lnTo>
                  <a:lnTo>
                    <a:pt x="529" y="353"/>
                  </a:lnTo>
                  <a:lnTo>
                    <a:pt x="524" y="345"/>
                  </a:lnTo>
                  <a:lnTo>
                    <a:pt x="519" y="335"/>
                  </a:lnTo>
                  <a:lnTo>
                    <a:pt x="515" y="325"/>
                  </a:lnTo>
                  <a:lnTo>
                    <a:pt x="513" y="314"/>
                  </a:lnTo>
                  <a:lnTo>
                    <a:pt x="509" y="302"/>
                  </a:lnTo>
                  <a:lnTo>
                    <a:pt x="508" y="287"/>
                  </a:lnTo>
                  <a:lnTo>
                    <a:pt x="514" y="281"/>
                  </a:lnTo>
                  <a:lnTo>
                    <a:pt x="514" y="284"/>
                  </a:lnTo>
                  <a:lnTo>
                    <a:pt x="516" y="288"/>
                  </a:lnTo>
                  <a:lnTo>
                    <a:pt x="519" y="292"/>
                  </a:lnTo>
                  <a:lnTo>
                    <a:pt x="521" y="294"/>
                  </a:lnTo>
                  <a:lnTo>
                    <a:pt x="525" y="298"/>
                  </a:lnTo>
                  <a:lnTo>
                    <a:pt x="527" y="300"/>
                  </a:lnTo>
                  <a:lnTo>
                    <a:pt x="529" y="304"/>
                  </a:lnTo>
                  <a:lnTo>
                    <a:pt x="530" y="308"/>
                  </a:lnTo>
                  <a:lnTo>
                    <a:pt x="530" y="313"/>
                  </a:lnTo>
                  <a:lnTo>
                    <a:pt x="529" y="319"/>
                  </a:lnTo>
                  <a:lnTo>
                    <a:pt x="523" y="308"/>
                  </a:lnTo>
                  <a:lnTo>
                    <a:pt x="521" y="309"/>
                  </a:lnTo>
                  <a:lnTo>
                    <a:pt x="520" y="310"/>
                  </a:lnTo>
                  <a:lnTo>
                    <a:pt x="520" y="311"/>
                  </a:lnTo>
                  <a:lnTo>
                    <a:pt x="520" y="313"/>
                  </a:lnTo>
                  <a:lnTo>
                    <a:pt x="520" y="314"/>
                  </a:lnTo>
                  <a:lnTo>
                    <a:pt x="520" y="316"/>
                  </a:lnTo>
                  <a:lnTo>
                    <a:pt x="520" y="318"/>
                  </a:lnTo>
                  <a:lnTo>
                    <a:pt x="520" y="319"/>
                  </a:lnTo>
                  <a:lnTo>
                    <a:pt x="520" y="321"/>
                  </a:lnTo>
                  <a:lnTo>
                    <a:pt x="520" y="323"/>
                  </a:lnTo>
                  <a:lnTo>
                    <a:pt x="524" y="321"/>
                  </a:lnTo>
                  <a:lnTo>
                    <a:pt x="526" y="321"/>
                  </a:lnTo>
                  <a:lnTo>
                    <a:pt x="529" y="324"/>
                  </a:lnTo>
                  <a:lnTo>
                    <a:pt x="530" y="326"/>
                  </a:lnTo>
                  <a:lnTo>
                    <a:pt x="530" y="330"/>
                  </a:lnTo>
                  <a:lnTo>
                    <a:pt x="531" y="332"/>
                  </a:lnTo>
                  <a:lnTo>
                    <a:pt x="531" y="336"/>
                  </a:lnTo>
                  <a:lnTo>
                    <a:pt x="532" y="339"/>
                  </a:lnTo>
                  <a:lnTo>
                    <a:pt x="532" y="341"/>
                  </a:lnTo>
                  <a:lnTo>
                    <a:pt x="535" y="342"/>
                  </a:lnTo>
                  <a:lnTo>
                    <a:pt x="537" y="342"/>
                  </a:lnTo>
                  <a:lnTo>
                    <a:pt x="536" y="342"/>
                  </a:lnTo>
                  <a:lnTo>
                    <a:pt x="535" y="342"/>
                  </a:lnTo>
                  <a:lnTo>
                    <a:pt x="532" y="345"/>
                  </a:lnTo>
                  <a:lnTo>
                    <a:pt x="532" y="347"/>
                  </a:lnTo>
                  <a:lnTo>
                    <a:pt x="532" y="350"/>
                  </a:lnTo>
                  <a:lnTo>
                    <a:pt x="532" y="352"/>
                  </a:lnTo>
                  <a:lnTo>
                    <a:pt x="534" y="355"/>
                  </a:lnTo>
                  <a:lnTo>
                    <a:pt x="535" y="357"/>
                  </a:lnTo>
                  <a:lnTo>
                    <a:pt x="537" y="360"/>
                  </a:lnTo>
                  <a:lnTo>
                    <a:pt x="539" y="362"/>
                  </a:lnTo>
                  <a:lnTo>
                    <a:pt x="540" y="365"/>
                  </a:lnTo>
                  <a:lnTo>
                    <a:pt x="541" y="367"/>
                  </a:lnTo>
                  <a:lnTo>
                    <a:pt x="544" y="367"/>
                  </a:lnTo>
                  <a:lnTo>
                    <a:pt x="546" y="325"/>
                  </a:lnTo>
                  <a:lnTo>
                    <a:pt x="546" y="328"/>
                  </a:lnTo>
                  <a:lnTo>
                    <a:pt x="546" y="331"/>
                  </a:lnTo>
                  <a:lnTo>
                    <a:pt x="546" y="334"/>
                  </a:lnTo>
                  <a:lnTo>
                    <a:pt x="546" y="337"/>
                  </a:lnTo>
                  <a:lnTo>
                    <a:pt x="546" y="340"/>
                  </a:lnTo>
                  <a:lnTo>
                    <a:pt x="546" y="344"/>
                  </a:lnTo>
                  <a:lnTo>
                    <a:pt x="546" y="346"/>
                  </a:lnTo>
                  <a:lnTo>
                    <a:pt x="547" y="349"/>
                  </a:lnTo>
                  <a:lnTo>
                    <a:pt x="550" y="351"/>
                  </a:lnTo>
                  <a:lnTo>
                    <a:pt x="552" y="352"/>
                  </a:lnTo>
                  <a:lnTo>
                    <a:pt x="555" y="344"/>
                  </a:lnTo>
                  <a:lnTo>
                    <a:pt x="556" y="336"/>
                  </a:lnTo>
                  <a:lnTo>
                    <a:pt x="556" y="328"/>
                  </a:lnTo>
                  <a:lnTo>
                    <a:pt x="555" y="319"/>
                  </a:lnTo>
                  <a:lnTo>
                    <a:pt x="553" y="310"/>
                  </a:lnTo>
                  <a:lnTo>
                    <a:pt x="553" y="302"/>
                  </a:lnTo>
                  <a:lnTo>
                    <a:pt x="552" y="294"/>
                  </a:lnTo>
                  <a:lnTo>
                    <a:pt x="553" y="287"/>
                  </a:lnTo>
                  <a:lnTo>
                    <a:pt x="555" y="279"/>
                  </a:lnTo>
                  <a:lnTo>
                    <a:pt x="558" y="274"/>
                  </a:lnTo>
                  <a:lnTo>
                    <a:pt x="557" y="269"/>
                  </a:lnTo>
                  <a:lnTo>
                    <a:pt x="556" y="264"/>
                  </a:lnTo>
                  <a:lnTo>
                    <a:pt x="556" y="261"/>
                  </a:lnTo>
                  <a:lnTo>
                    <a:pt x="555" y="256"/>
                  </a:lnTo>
                  <a:lnTo>
                    <a:pt x="555" y="251"/>
                  </a:lnTo>
                  <a:lnTo>
                    <a:pt x="553" y="246"/>
                  </a:lnTo>
                  <a:lnTo>
                    <a:pt x="553" y="241"/>
                  </a:lnTo>
                  <a:lnTo>
                    <a:pt x="553" y="235"/>
                  </a:lnTo>
                  <a:lnTo>
                    <a:pt x="552" y="230"/>
                  </a:lnTo>
                  <a:lnTo>
                    <a:pt x="552" y="224"/>
                  </a:lnTo>
                  <a:lnTo>
                    <a:pt x="552" y="219"/>
                  </a:lnTo>
                  <a:lnTo>
                    <a:pt x="552" y="214"/>
                  </a:lnTo>
                  <a:lnTo>
                    <a:pt x="551" y="209"/>
                  </a:lnTo>
                  <a:lnTo>
                    <a:pt x="550" y="204"/>
                  </a:lnTo>
                  <a:lnTo>
                    <a:pt x="550" y="199"/>
                  </a:lnTo>
                  <a:lnTo>
                    <a:pt x="550" y="194"/>
                  </a:lnTo>
                  <a:lnTo>
                    <a:pt x="550" y="189"/>
                  </a:lnTo>
                  <a:lnTo>
                    <a:pt x="551" y="185"/>
                  </a:lnTo>
                  <a:lnTo>
                    <a:pt x="553" y="182"/>
                  </a:lnTo>
                  <a:lnTo>
                    <a:pt x="558" y="179"/>
                  </a:lnTo>
                  <a:lnTo>
                    <a:pt x="556" y="164"/>
                  </a:lnTo>
                  <a:lnTo>
                    <a:pt x="558" y="169"/>
                  </a:lnTo>
                  <a:lnTo>
                    <a:pt x="561" y="175"/>
                  </a:lnTo>
                  <a:lnTo>
                    <a:pt x="565" y="182"/>
                  </a:lnTo>
                  <a:lnTo>
                    <a:pt x="568" y="189"/>
                  </a:lnTo>
                  <a:lnTo>
                    <a:pt x="573" y="196"/>
                  </a:lnTo>
                  <a:lnTo>
                    <a:pt x="580" y="203"/>
                  </a:lnTo>
                  <a:lnTo>
                    <a:pt x="584" y="209"/>
                  </a:lnTo>
                  <a:lnTo>
                    <a:pt x="592" y="215"/>
                  </a:lnTo>
                  <a:lnTo>
                    <a:pt x="598" y="219"/>
                  </a:lnTo>
                  <a:lnTo>
                    <a:pt x="606" y="221"/>
                  </a:lnTo>
                  <a:lnTo>
                    <a:pt x="612" y="215"/>
                  </a:lnTo>
                  <a:lnTo>
                    <a:pt x="604" y="212"/>
                  </a:lnTo>
                  <a:lnTo>
                    <a:pt x="598" y="210"/>
                  </a:lnTo>
                  <a:lnTo>
                    <a:pt x="594" y="206"/>
                  </a:lnTo>
                  <a:lnTo>
                    <a:pt x="592" y="201"/>
                  </a:lnTo>
                  <a:lnTo>
                    <a:pt x="591" y="196"/>
                  </a:lnTo>
                  <a:lnTo>
                    <a:pt x="589" y="190"/>
                  </a:lnTo>
                  <a:lnTo>
                    <a:pt x="589" y="184"/>
                  </a:lnTo>
                  <a:lnTo>
                    <a:pt x="588" y="179"/>
                  </a:lnTo>
                  <a:lnTo>
                    <a:pt x="587" y="173"/>
                  </a:lnTo>
                  <a:lnTo>
                    <a:pt x="586" y="168"/>
                  </a:lnTo>
                  <a:lnTo>
                    <a:pt x="591" y="147"/>
                  </a:lnTo>
                  <a:lnTo>
                    <a:pt x="591" y="149"/>
                  </a:lnTo>
                  <a:lnTo>
                    <a:pt x="592" y="152"/>
                  </a:lnTo>
                  <a:lnTo>
                    <a:pt x="593" y="156"/>
                  </a:lnTo>
                  <a:lnTo>
                    <a:pt x="594" y="159"/>
                  </a:lnTo>
                  <a:lnTo>
                    <a:pt x="597" y="163"/>
                  </a:lnTo>
                  <a:lnTo>
                    <a:pt x="598" y="167"/>
                  </a:lnTo>
                  <a:lnTo>
                    <a:pt x="599" y="170"/>
                  </a:lnTo>
                  <a:lnTo>
                    <a:pt x="601" y="174"/>
                  </a:lnTo>
                  <a:lnTo>
                    <a:pt x="599" y="179"/>
                  </a:lnTo>
                  <a:lnTo>
                    <a:pt x="597" y="183"/>
                  </a:lnTo>
                  <a:lnTo>
                    <a:pt x="604" y="186"/>
                  </a:lnTo>
                  <a:lnTo>
                    <a:pt x="610" y="190"/>
                  </a:lnTo>
                  <a:lnTo>
                    <a:pt x="618" y="193"/>
                  </a:lnTo>
                  <a:lnTo>
                    <a:pt x="624" y="195"/>
                  </a:lnTo>
                  <a:lnTo>
                    <a:pt x="630" y="198"/>
                  </a:lnTo>
                  <a:lnTo>
                    <a:pt x="638" y="199"/>
                  </a:lnTo>
                  <a:lnTo>
                    <a:pt x="644" y="201"/>
                  </a:lnTo>
                  <a:lnTo>
                    <a:pt x="650" y="203"/>
                  </a:lnTo>
                  <a:lnTo>
                    <a:pt x="658" y="205"/>
                  </a:lnTo>
                  <a:lnTo>
                    <a:pt x="665" y="209"/>
                  </a:lnTo>
                  <a:lnTo>
                    <a:pt x="663" y="205"/>
                  </a:lnTo>
                  <a:lnTo>
                    <a:pt x="660" y="201"/>
                  </a:lnTo>
                  <a:lnTo>
                    <a:pt x="658" y="199"/>
                  </a:lnTo>
                  <a:lnTo>
                    <a:pt x="655" y="196"/>
                  </a:lnTo>
                  <a:lnTo>
                    <a:pt x="653" y="194"/>
                  </a:lnTo>
                  <a:lnTo>
                    <a:pt x="650" y="190"/>
                  </a:lnTo>
                  <a:lnTo>
                    <a:pt x="646" y="188"/>
                  </a:lnTo>
                  <a:lnTo>
                    <a:pt x="644" y="184"/>
                  </a:lnTo>
                  <a:lnTo>
                    <a:pt x="641" y="179"/>
                  </a:lnTo>
                  <a:lnTo>
                    <a:pt x="639" y="174"/>
                  </a:lnTo>
                  <a:lnTo>
                    <a:pt x="648" y="179"/>
                  </a:lnTo>
                  <a:lnTo>
                    <a:pt x="656" y="182"/>
                  </a:lnTo>
                  <a:lnTo>
                    <a:pt x="665" y="183"/>
                  </a:lnTo>
                  <a:lnTo>
                    <a:pt x="674" y="183"/>
                  </a:lnTo>
                  <a:lnTo>
                    <a:pt x="682" y="183"/>
                  </a:lnTo>
                  <a:lnTo>
                    <a:pt x="691" y="182"/>
                  </a:lnTo>
                  <a:lnTo>
                    <a:pt x="700" y="182"/>
                  </a:lnTo>
                  <a:lnTo>
                    <a:pt x="707" y="183"/>
                  </a:lnTo>
                  <a:lnTo>
                    <a:pt x="715" y="186"/>
                  </a:lnTo>
                  <a:lnTo>
                    <a:pt x="722" y="191"/>
                  </a:lnTo>
                  <a:lnTo>
                    <a:pt x="724" y="183"/>
                  </a:lnTo>
                  <a:lnTo>
                    <a:pt x="728" y="188"/>
                  </a:lnTo>
                  <a:lnTo>
                    <a:pt x="733" y="191"/>
                  </a:lnTo>
                  <a:lnTo>
                    <a:pt x="738" y="194"/>
                  </a:lnTo>
                  <a:lnTo>
                    <a:pt x="743" y="195"/>
                  </a:lnTo>
                  <a:lnTo>
                    <a:pt x="749" y="196"/>
                  </a:lnTo>
                  <a:lnTo>
                    <a:pt x="754" y="198"/>
                  </a:lnTo>
                  <a:lnTo>
                    <a:pt x="760" y="198"/>
                  </a:lnTo>
                  <a:lnTo>
                    <a:pt x="765" y="199"/>
                  </a:lnTo>
                  <a:lnTo>
                    <a:pt x="770" y="201"/>
                  </a:lnTo>
                  <a:lnTo>
                    <a:pt x="775" y="204"/>
                  </a:lnTo>
                  <a:lnTo>
                    <a:pt x="769" y="204"/>
                  </a:lnTo>
                  <a:lnTo>
                    <a:pt x="764" y="204"/>
                  </a:lnTo>
                  <a:lnTo>
                    <a:pt x="758" y="203"/>
                  </a:lnTo>
                  <a:lnTo>
                    <a:pt x="753" y="201"/>
                  </a:lnTo>
                  <a:lnTo>
                    <a:pt x="748" y="200"/>
                  </a:lnTo>
                  <a:lnTo>
                    <a:pt x="743" y="199"/>
                  </a:lnTo>
                  <a:lnTo>
                    <a:pt x="738" y="196"/>
                  </a:lnTo>
                  <a:lnTo>
                    <a:pt x="733" y="194"/>
                  </a:lnTo>
                  <a:lnTo>
                    <a:pt x="729" y="191"/>
                  </a:lnTo>
                  <a:lnTo>
                    <a:pt x="724" y="189"/>
                  </a:lnTo>
                  <a:lnTo>
                    <a:pt x="724" y="193"/>
                  </a:lnTo>
                  <a:lnTo>
                    <a:pt x="726" y="195"/>
                  </a:lnTo>
                  <a:lnTo>
                    <a:pt x="727" y="198"/>
                  </a:lnTo>
                  <a:lnTo>
                    <a:pt x="731" y="200"/>
                  </a:lnTo>
                  <a:lnTo>
                    <a:pt x="734" y="201"/>
                  </a:lnTo>
                  <a:lnTo>
                    <a:pt x="738" y="203"/>
                  </a:lnTo>
                  <a:lnTo>
                    <a:pt x="742" y="204"/>
                  </a:lnTo>
                  <a:lnTo>
                    <a:pt x="746" y="205"/>
                  </a:lnTo>
                  <a:lnTo>
                    <a:pt x="749" y="206"/>
                  </a:lnTo>
                  <a:lnTo>
                    <a:pt x="752" y="209"/>
                  </a:lnTo>
                  <a:lnTo>
                    <a:pt x="758" y="210"/>
                  </a:lnTo>
                  <a:lnTo>
                    <a:pt x="764" y="211"/>
                  </a:lnTo>
                  <a:lnTo>
                    <a:pt x="770" y="211"/>
                  </a:lnTo>
                  <a:lnTo>
                    <a:pt x="777" y="211"/>
                  </a:lnTo>
                  <a:lnTo>
                    <a:pt x="783" y="211"/>
                  </a:lnTo>
                  <a:lnTo>
                    <a:pt x="789" y="210"/>
                  </a:lnTo>
                  <a:lnTo>
                    <a:pt x="794" y="209"/>
                  </a:lnTo>
                  <a:lnTo>
                    <a:pt x="799" y="206"/>
                  </a:lnTo>
                  <a:lnTo>
                    <a:pt x="804" y="204"/>
                  </a:lnTo>
                  <a:lnTo>
                    <a:pt x="809" y="200"/>
                  </a:lnTo>
                  <a:lnTo>
                    <a:pt x="788" y="200"/>
                  </a:lnTo>
                  <a:lnTo>
                    <a:pt x="794" y="200"/>
                  </a:lnTo>
                  <a:lnTo>
                    <a:pt x="801" y="199"/>
                  </a:lnTo>
                  <a:lnTo>
                    <a:pt x="809" y="198"/>
                  </a:lnTo>
                  <a:lnTo>
                    <a:pt x="816" y="196"/>
                  </a:lnTo>
                  <a:lnTo>
                    <a:pt x="824" y="194"/>
                  </a:lnTo>
                  <a:lnTo>
                    <a:pt x="831" y="191"/>
                  </a:lnTo>
                  <a:lnTo>
                    <a:pt x="838" y="189"/>
                  </a:lnTo>
                  <a:lnTo>
                    <a:pt x="846" y="186"/>
                  </a:lnTo>
                  <a:lnTo>
                    <a:pt x="852" y="185"/>
                  </a:lnTo>
                  <a:lnTo>
                    <a:pt x="858" y="183"/>
                  </a:lnTo>
                  <a:lnTo>
                    <a:pt x="855" y="180"/>
                  </a:lnTo>
                  <a:lnTo>
                    <a:pt x="851" y="179"/>
                  </a:lnTo>
                  <a:lnTo>
                    <a:pt x="847" y="179"/>
                  </a:lnTo>
                  <a:lnTo>
                    <a:pt x="843" y="180"/>
                  </a:lnTo>
                  <a:lnTo>
                    <a:pt x="840" y="180"/>
                  </a:lnTo>
                  <a:lnTo>
                    <a:pt x="835" y="182"/>
                  </a:lnTo>
                  <a:lnTo>
                    <a:pt x="830" y="183"/>
                  </a:lnTo>
                  <a:lnTo>
                    <a:pt x="826" y="184"/>
                  </a:lnTo>
                  <a:lnTo>
                    <a:pt x="821" y="185"/>
                  </a:lnTo>
                  <a:lnTo>
                    <a:pt x="817" y="185"/>
                  </a:lnTo>
                  <a:lnTo>
                    <a:pt x="821" y="183"/>
                  </a:lnTo>
                  <a:lnTo>
                    <a:pt x="825" y="182"/>
                  </a:lnTo>
                  <a:lnTo>
                    <a:pt x="830" y="180"/>
                  </a:lnTo>
                  <a:lnTo>
                    <a:pt x="835" y="179"/>
                  </a:lnTo>
                  <a:lnTo>
                    <a:pt x="840" y="178"/>
                  </a:lnTo>
                  <a:lnTo>
                    <a:pt x="845" y="177"/>
                  </a:lnTo>
                  <a:lnTo>
                    <a:pt x="851" y="177"/>
                  </a:lnTo>
                  <a:lnTo>
                    <a:pt x="856" y="177"/>
                  </a:lnTo>
                  <a:lnTo>
                    <a:pt x="860" y="177"/>
                  </a:lnTo>
                  <a:lnTo>
                    <a:pt x="864" y="177"/>
                  </a:lnTo>
                  <a:lnTo>
                    <a:pt x="862" y="174"/>
                  </a:lnTo>
                  <a:lnTo>
                    <a:pt x="863" y="174"/>
                  </a:lnTo>
                  <a:lnTo>
                    <a:pt x="864" y="174"/>
                  </a:lnTo>
                  <a:lnTo>
                    <a:pt x="866" y="174"/>
                  </a:lnTo>
                  <a:lnTo>
                    <a:pt x="867" y="174"/>
                  </a:lnTo>
                  <a:lnTo>
                    <a:pt x="868" y="173"/>
                  </a:lnTo>
                  <a:lnTo>
                    <a:pt x="869" y="172"/>
                  </a:lnTo>
                  <a:lnTo>
                    <a:pt x="871" y="172"/>
                  </a:lnTo>
                  <a:lnTo>
                    <a:pt x="871" y="170"/>
                  </a:lnTo>
                  <a:lnTo>
                    <a:pt x="869" y="173"/>
                  </a:lnTo>
                  <a:lnTo>
                    <a:pt x="869" y="175"/>
                  </a:lnTo>
                  <a:lnTo>
                    <a:pt x="868" y="178"/>
                  </a:lnTo>
                  <a:lnTo>
                    <a:pt x="868" y="180"/>
                  </a:lnTo>
                  <a:lnTo>
                    <a:pt x="868" y="182"/>
                  </a:lnTo>
                  <a:lnTo>
                    <a:pt x="868" y="184"/>
                  </a:lnTo>
                  <a:lnTo>
                    <a:pt x="869" y="185"/>
                  </a:lnTo>
                  <a:lnTo>
                    <a:pt x="869" y="188"/>
                  </a:lnTo>
                  <a:lnTo>
                    <a:pt x="871" y="189"/>
                  </a:lnTo>
                  <a:lnTo>
                    <a:pt x="871" y="190"/>
                  </a:lnTo>
                  <a:lnTo>
                    <a:pt x="872" y="191"/>
                  </a:lnTo>
                  <a:lnTo>
                    <a:pt x="873" y="193"/>
                  </a:lnTo>
                  <a:lnTo>
                    <a:pt x="874" y="194"/>
                  </a:lnTo>
                  <a:lnTo>
                    <a:pt x="876" y="195"/>
                  </a:lnTo>
                  <a:lnTo>
                    <a:pt x="877" y="196"/>
                  </a:lnTo>
                  <a:lnTo>
                    <a:pt x="878" y="198"/>
                  </a:lnTo>
                  <a:lnTo>
                    <a:pt x="878" y="199"/>
                  </a:lnTo>
                  <a:lnTo>
                    <a:pt x="881" y="200"/>
                  </a:lnTo>
                  <a:lnTo>
                    <a:pt x="884" y="203"/>
                  </a:lnTo>
                  <a:lnTo>
                    <a:pt x="887" y="205"/>
                  </a:lnTo>
                  <a:lnTo>
                    <a:pt x="889" y="206"/>
                  </a:lnTo>
                  <a:lnTo>
                    <a:pt x="892" y="209"/>
                  </a:lnTo>
                  <a:lnTo>
                    <a:pt x="894" y="210"/>
                  </a:lnTo>
                  <a:lnTo>
                    <a:pt x="897" y="212"/>
                  </a:lnTo>
                  <a:lnTo>
                    <a:pt x="898" y="215"/>
                  </a:lnTo>
                  <a:lnTo>
                    <a:pt x="899" y="217"/>
                  </a:lnTo>
                  <a:lnTo>
                    <a:pt x="900" y="221"/>
                  </a:lnTo>
                  <a:lnTo>
                    <a:pt x="898" y="220"/>
                  </a:lnTo>
                  <a:lnTo>
                    <a:pt x="895" y="217"/>
                  </a:lnTo>
                  <a:lnTo>
                    <a:pt x="893" y="216"/>
                  </a:lnTo>
                  <a:lnTo>
                    <a:pt x="891" y="214"/>
                  </a:lnTo>
                  <a:lnTo>
                    <a:pt x="888" y="211"/>
                  </a:lnTo>
                  <a:lnTo>
                    <a:pt x="887" y="209"/>
                  </a:lnTo>
                  <a:lnTo>
                    <a:pt x="884" y="206"/>
                  </a:lnTo>
                  <a:lnTo>
                    <a:pt x="882" y="204"/>
                  </a:lnTo>
                  <a:lnTo>
                    <a:pt x="881" y="201"/>
                  </a:lnTo>
                  <a:lnTo>
                    <a:pt x="878" y="199"/>
                  </a:lnTo>
                  <a:lnTo>
                    <a:pt x="878" y="198"/>
                  </a:lnTo>
                  <a:lnTo>
                    <a:pt x="877" y="198"/>
                  </a:lnTo>
                  <a:lnTo>
                    <a:pt x="876" y="196"/>
                  </a:lnTo>
                  <a:lnTo>
                    <a:pt x="876" y="195"/>
                  </a:lnTo>
                  <a:lnTo>
                    <a:pt x="874" y="195"/>
                  </a:lnTo>
                  <a:lnTo>
                    <a:pt x="873" y="194"/>
                  </a:lnTo>
                  <a:lnTo>
                    <a:pt x="872" y="193"/>
                  </a:lnTo>
                  <a:lnTo>
                    <a:pt x="872" y="191"/>
                  </a:lnTo>
                  <a:lnTo>
                    <a:pt x="871" y="190"/>
                  </a:lnTo>
                  <a:lnTo>
                    <a:pt x="869" y="189"/>
                  </a:lnTo>
                  <a:lnTo>
                    <a:pt x="867" y="188"/>
                  </a:lnTo>
                  <a:lnTo>
                    <a:pt x="864" y="186"/>
                  </a:lnTo>
                  <a:lnTo>
                    <a:pt x="862" y="185"/>
                  </a:lnTo>
                  <a:lnTo>
                    <a:pt x="860" y="185"/>
                  </a:lnTo>
                  <a:lnTo>
                    <a:pt x="856" y="185"/>
                  </a:lnTo>
                  <a:lnTo>
                    <a:pt x="853" y="185"/>
                  </a:lnTo>
                  <a:lnTo>
                    <a:pt x="850" y="186"/>
                  </a:lnTo>
                  <a:lnTo>
                    <a:pt x="847" y="189"/>
                  </a:lnTo>
                  <a:lnTo>
                    <a:pt x="843" y="191"/>
                  </a:lnTo>
                  <a:lnTo>
                    <a:pt x="841" y="194"/>
                  </a:lnTo>
                  <a:lnTo>
                    <a:pt x="845" y="196"/>
                  </a:lnTo>
                  <a:lnTo>
                    <a:pt x="847" y="196"/>
                  </a:lnTo>
                  <a:lnTo>
                    <a:pt x="851" y="198"/>
                  </a:lnTo>
                  <a:lnTo>
                    <a:pt x="855" y="196"/>
                  </a:lnTo>
                  <a:lnTo>
                    <a:pt x="858" y="196"/>
                  </a:lnTo>
                  <a:lnTo>
                    <a:pt x="861" y="196"/>
                  </a:lnTo>
                  <a:lnTo>
                    <a:pt x="863" y="198"/>
                  </a:lnTo>
                  <a:lnTo>
                    <a:pt x="866" y="199"/>
                  </a:lnTo>
                  <a:lnTo>
                    <a:pt x="867" y="201"/>
                  </a:lnTo>
                  <a:lnTo>
                    <a:pt x="868" y="206"/>
                  </a:lnTo>
                  <a:lnTo>
                    <a:pt x="864" y="208"/>
                  </a:lnTo>
                  <a:lnTo>
                    <a:pt x="861" y="208"/>
                  </a:lnTo>
                  <a:lnTo>
                    <a:pt x="858" y="206"/>
                  </a:lnTo>
                  <a:lnTo>
                    <a:pt x="855" y="205"/>
                  </a:lnTo>
                  <a:lnTo>
                    <a:pt x="851" y="204"/>
                  </a:lnTo>
                  <a:lnTo>
                    <a:pt x="848" y="204"/>
                  </a:lnTo>
                  <a:lnTo>
                    <a:pt x="846" y="204"/>
                  </a:lnTo>
                  <a:lnTo>
                    <a:pt x="843" y="205"/>
                  </a:lnTo>
                  <a:lnTo>
                    <a:pt x="842" y="208"/>
                  </a:lnTo>
                  <a:lnTo>
                    <a:pt x="841" y="212"/>
                  </a:lnTo>
                  <a:lnTo>
                    <a:pt x="858" y="233"/>
                  </a:lnTo>
                  <a:lnTo>
                    <a:pt x="847" y="238"/>
                  </a:lnTo>
                  <a:lnTo>
                    <a:pt x="852" y="248"/>
                  </a:lnTo>
                  <a:lnTo>
                    <a:pt x="857" y="258"/>
                  </a:lnTo>
                  <a:lnTo>
                    <a:pt x="861" y="268"/>
                  </a:lnTo>
                  <a:lnTo>
                    <a:pt x="863" y="279"/>
                  </a:lnTo>
                  <a:lnTo>
                    <a:pt x="866" y="290"/>
                  </a:lnTo>
                  <a:lnTo>
                    <a:pt x="867" y="302"/>
                  </a:lnTo>
                  <a:lnTo>
                    <a:pt x="868" y="313"/>
                  </a:lnTo>
                  <a:lnTo>
                    <a:pt x="869" y="325"/>
                  </a:lnTo>
                  <a:lnTo>
                    <a:pt x="871" y="336"/>
                  </a:lnTo>
                  <a:lnTo>
                    <a:pt x="873" y="349"/>
                  </a:lnTo>
                  <a:lnTo>
                    <a:pt x="876" y="350"/>
                  </a:lnTo>
                  <a:lnTo>
                    <a:pt x="877" y="350"/>
                  </a:lnTo>
                  <a:lnTo>
                    <a:pt x="879" y="349"/>
                  </a:lnTo>
                  <a:lnTo>
                    <a:pt x="881" y="349"/>
                  </a:lnTo>
                  <a:lnTo>
                    <a:pt x="882" y="347"/>
                  </a:lnTo>
                  <a:lnTo>
                    <a:pt x="883" y="346"/>
                  </a:lnTo>
                  <a:lnTo>
                    <a:pt x="883" y="345"/>
                  </a:lnTo>
                  <a:lnTo>
                    <a:pt x="884" y="342"/>
                  </a:lnTo>
                  <a:lnTo>
                    <a:pt x="886" y="341"/>
                  </a:lnTo>
                  <a:lnTo>
                    <a:pt x="886" y="340"/>
                  </a:lnTo>
                  <a:lnTo>
                    <a:pt x="888" y="308"/>
                  </a:lnTo>
                  <a:lnTo>
                    <a:pt x="889" y="309"/>
                  </a:lnTo>
                  <a:lnTo>
                    <a:pt x="889" y="310"/>
                  </a:lnTo>
                  <a:lnTo>
                    <a:pt x="891" y="311"/>
                  </a:lnTo>
                  <a:lnTo>
                    <a:pt x="891" y="314"/>
                  </a:lnTo>
                  <a:lnTo>
                    <a:pt x="891" y="315"/>
                  </a:lnTo>
                  <a:lnTo>
                    <a:pt x="891" y="316"/>
                  </a:lnTo>
                  <a:lnTo>
                    <a:pt x="892" y="319"/>
                  </a:lnTo>
                  <a:lnTo>
                    <a:pt x="892" y="320"/>
                  </a:lnTo>
                  <a:lnTo>
                    <a:pt x="893" y="321"/>
                  </a:lnTo>
                  <a:lnTo>
                    <a:pt x="894" y="323"/>
                  </a:lnTo>
                  <a:lnTo>
                    <a:pt x="895" y="323"/>
                  </a:lnTo>
                  <a:lnTo>
                    <a:pt x="897" y="321"/>
                  </a:lnTo>
                  <a:lnTo>
                    <a:pt x="898" y="321"/>
                  </a:lnTo>
                  <a:lnTo>
                    <a:pt x="899" y="320"/>
                  </a:lnTo>
                  <a:lnTo>
                    <a:pt x="900" y="319"/>
                  </a:lnTo>
                  <a:lnTo>
                    <a:pt x="902" y="318"/>
                  </a:lnTo>
                  <a:lnTo>
                    <a:pt x="903" y="316"/>
                  </a:lnTo>
                  <a:lnTo>
                    <a:pt x="904" y="315"/>
                  </a:lnTo>
                  <a:lnTo>
                    <a:pt x="905" y="314"/>
                  </a:lnTo>
                  <a:lnTo>
                    <a:pt x="907" y="313"/>
                  </a:lnTo>
                  <a:lnTo>
                    <a:pt x="907" y="304"/>
                  </a:lnTo>
                  <a:lnTo>
                    <a:pt x="913" y="310"/>
                  </a:lnTo>
                  <a:lnTo>
                    <a:pt x="915" y="308"/>
                  </a:lnTo>
                  <a:lnTo>
                    <a:pt x="917" y="304"/>
                  </a:lnTo>
                  <a:lnTo>
                    <a:pt x="918" y="302"/>
                  </a:lnTo>
                  <a:lnTo>
                    <a:pt x="919" y="298"/>
                  </a:lnTo>
                  <a:lnTo>
                    <a:pt x="920" y="294"/>
                  </a:lnTo>
                  <a:lnTo>
                    <a:pt x="921" y="292"/>
                  </a:lnTo>
                  <a:lnTo>
                    <a:pt x="921" y="288"/>
                  </a:lnTo>
                  <a:lnTo>
                    <a:pt x="923" y="285"/>
                  </a:lnTo>
                  <a:lnTo>
                    <a:pt x="923" y="282"/>
                  </a:lnTo>
                  <a:lnTo>
                    <a:pt x="924" y="278"/>
                  </a:lnTo>
                  <a:lnTo>
                    <a:pt x="921" y="274"/>
                  </a:lnTo>
                  <a:lnTo>
                    <a:pt x="919" y="272"/>
                  </a:lnTo>
                  <a:lnTo>
                    <a:pt x="917" y="272"/>
                  </a:lnTo>
                  <a:lnTo>
                    <a:pt x="914" y="273"/>
                  </a:lnTo>
                  <a:lnTo>
                    <a:pt x="912" y="274"/>
                  </a:lnTo>
                  <a:lnTo>
                    <a:pt x="909" y="277"/>
                  </a:lnTo>
                  <a:lnTo>
                    <a:pt x="907" y="279"/>
                  </a:lnTo>
                  <a:lnTo>
                    <a:pt x="904" y="282"/>
                  </a:lnTo>
                  <a:lnTo>
                    <a:pt x="903" y="284"/>
                  </a:lnTo>
                  <a:lnTo>
                    <a:pt x="900" y="287"/>
                  </a:lnTo>
                  <a:lnTo>
                    <a:pt x="900" y="289"/>
                  </a:lnTo>
                  <a:lnTo>
                    <a:pt x="894" y="289"/>
                  </a:lnTo>
                  <a:lnTo>
                    <a:pt x="894" y="276"/>
                  </a:lnTo>
                  <a:lnTo>
                    <a:pt x="893" y="276"/>
                  </a:lnTo>
                  <a:lnTo>
                    <a:pt x="893" y="274"/>
                  </a:lnTo>
                  <a:lnTo>
                    <a:pt x="892" y="274"/>
                  </a:lnTo>
                  <a:lnTo>
                    <a:pt x="894" y="274"/>
                  </a:lnTo>
                  <a:lnTo>
                    <a:pt x="894" y="276"/>
                  </a:lnTo>
                  <a:lnTo>
                    <a:pt x="897" y="274"/>
                  </a:lnTo>
                  <a:lnTo>
                    <a:pt x="898" y="273"/>
                  </a:lnTo>
                  <a:lnTo>
                    <a:pt x="900" y="271"/>
                  </a:lnTo>
                  <a:lnTo>
                    <a:pt x="903" y="268"/>
                  </a:lnTo>
                  <a:lnTo>
                    <a:pt x="905" y="266"/>
                  </a:lnTo>
                  <a:lnTo>
                    <a:pt x="909" y="263"/>
                  </a:lnTo>
                  <a:lnTo>
                    <a:pt x="912" y="261"/>
                  </a:lnTo>
                  <a:lnTo>
                    <a:pt x="914" y="259"/>
                  </a:lnTo>
                  <a:lnTo>
                    <a:pt x="918" y="259"/>
                  </a:lnTo>
                  <a:lnTo>
                    <a:pt x="921" y="259"/>
                  </a:lnTo>
                  <a:lnTo>
                    <a:pt x="921" y="261"/>
                  </a:lnTo>
                  <a:lnTo>
                    <a:pt x="921" y="263"/>
                  </a:lnTo>
                  <a:lnTo>
                    <a:pt x="923" y="264"/>
                  </a:lnTo>
                  <a:lnTo>
                    <a:pt x="923" y="267"/>
                  </a:lnTo>
                  <a:lnTo>
                    <a:pt x="923" y="268"/>
                  </a:lnTo>
                  <a:lnTo>
                    <a:pt x="923" y="271"/>
                  </a:lnTo>
                  <a:lnTo>
                    <a:pt x="923" y="272"/>
                  </a:lnTo>
                  <a:lnTo>
                    <a:pt x="923" y="274"/>
                  </a:lnTo>
                  <a:lnTo>
                    <a:pt x="924" y="276"/>
                  </a:lnTo>
                  <a:lnTo>
                    <a:pt x="924" y="278"/>
                  </a:lnTo>
                  <a:lnTo>
                    <a:pt x="925" y="294"/>
                  </a:lnTo>
                  <a:lnTo>
                    <a:pt x="925" y="309"/>
                  </a:lnTo>
                  <a:lnTo>
                    <a:pt x="924" y="324"/>
                  </a:lnTo>
                  <a:lnTo>
                    <a:pt x="921" y="340"/>
                  </a:lnTo>
                  <a:lnTo>
                    <a:pt x="919" y="355"/>
                  </a:lnTo>
                  <a:lnTo>
                    <a:pt x="914" y="368"/>
                  </a:lnTo>
                  <a:lnTo>
                    <a:pt x="908" y="382"/>
                  </a:lnTo>
                  <a:lnTo>
                    <a:pt x="900" y="394"/>
                  </a:lnTo>
                  <a:lnTo>
                    <a:pt x="891" y="407"/>
                  </a:lnTo>
                  <a:lnTo>
                    <a:pt x="879" y="417"/>
                  </a:lnTo>
                  <a:lnTo>
                    <a:pt x="881" y="420"/>
                  </a:lnTo>
                  <a:lnTo>
                    <a:pt x="882" y="424"/>
                  </a:lnTo>
                  <a:lnTo>
                    <a:pt x="882" y="426"/>
                  </a:lnTo>
                  <a:lnTo>
                    <a:pt x="883" y="430"/>
                  </a:lnTo>
                  <a:lnTo>
                    <a:pt x="883" y="434"/>
                  </a:lnTo>
                  <a:lnTo>
                    <a:pt x="884" y="438"/>
                  </a:lnTo>
                  <a:lnTo>
                    <a:pt x="884" y="440"/>
                  </a:lnTo>
                  <a:lnTo>
                    <a:pt x="886" y="444"/>
                  </a:lnTo>
                  <a:lnTo>
                    <a:pt x="886" y="447"/>
                  </a:lnTo>
                  <a:lnTo>
                    <a:pt x="886" y="450"/>
                  </a:lnTo>
                  <a:lnTo>
                    <a:pt x="886" y="447"/>
                  </a:lnTo>
                  <a:lnTo>
                    <a:pt x="886" y="444"/>
                  </a:lnTo>
                  <a:lnTo>
                    <a:pt x="886" y="441"/>
                  </a:lnTo>
                  <a:lnTo>
                    <a:pt x="886" y="438"/>
                  </a:lnTo>
                  <a:lnTo>
                    <a:pt x="886" y="435"/>
                  </a:lnTo>
                  <a:lnTo>
                    <a:pt x="886" y="431"/>
                  </a:lnTo>
                  <a:lnTo>
                    <a:pt x="886" y="429"/>
                  </a:lnTo>
                  <a:lnTo>
                    <a:pt x="886" y="426"/>
                  </a:lnTo>
                  <a:lnTo>
                    <a:pt x="886" y="423"/>
                  </a:lnTo>
                  <a:lnTo>
                    <a:pt x="886" y="420"/>
                  </a:lnTo>
                  <a:lnTo>
                    <a:pt x="898" y="408"/>
                  </a:lnTo>
                  <a:lnTo>
                    <a:pt x="908" y="394"/>
                  </a:lnTo>
                  <a:lnTo>
                    <a:pt x="915" y="379"/>
                  </a:lnTo>
                  <a:lnTo>
                    <a:pt x="921" y="363"/>
                  </a:lnTo>
                  <a:lnTo>
                    <a:pt x="926" y="347"/>
                  </a:lnTo>
                  <a:lnTo>
                    <a:pt x="929" y="330"/>
                  </a:lnTo>
                  <a:lnTo>
                    <a:pt x="930" y="311"/>
                  </a:lnTo>
                  <a:lnTo>
                    <a:pt x="930" y="294"/>
                  </a:lnTo>
                  <a:lnTo>
                    <a:pt x="930" y="277"/>
                  </a:lnTo>
                  <a:lnTo>
                    <a:pt x="930" y="259"/>
                  </a:lnTo>
                  <a:lnTo>
                    <a:pt x="920" y="256"/>
                  </a:lnTo>
                  <a:lnTo>
                    <a:pt x="914" y="251"/>
                  </a:lnTo>
                  <a:lnTo>
                    <a:pt x="910" y="243"/>
                  </a:lnTo>
                  <a:lnTo>
                    <a:pt x="909" y="236"/>
                  </a:lnTo>
                  <a:lnTo>
                    <a:pt x="909" y="226"/>
                  </a:lnTo>
                  <a:lnTo>
                    <a:pt x="912" y="217"/>
                  </a:lnTo>
                  <a:lnTo>
                    <a:pt x="913" y="208"/>
                  </a:lnTo>
                  <a:lnTo>
                    <a:pt x="915" y="198"/>
                  </a:lnTo>
                  <a:lnTo>
                    <a:pt x="915" y="188"/>
                  </a:lnTo>
                  <a:lnTo>
                    <a:pt x="915" y="179"/>
                  </a:lnTo>
                  <a:lnTo>
                    <a:pt x="914" y="172"/>
                  </a:lnTo>
                  <a:lnTo>
                    <a:pt x="913" y="164"/>
                  </a:lnTo>
                  <a:lnTo>
                    <a:pt x="910" y="158"/>
                  </a:lnTo>
                  <a:lnTo>
                    <a:pt x="908" y="152"/>
                  </a:lnTo>
                  <a:lnTo>
                    <a:pt x="904" y="146"/>
                  </a:lnTo>
                  <a:lnTo>
                    <a:pt x="902" y="139"/>
                  </a:lnTo>
                  <a:lnTo>
                    <a:pt x="900" y="133"/>
                  </a:lnTo>
                  <a:lnTo>
                    <a:pt x="899" y="127"/>
                  </a:lnTo>
                  <a:lnTo>
                    <a:pt x="899" y="121"/>
                  </a:lnTo>
                  <a:lnTo>
                    <a:pt x="900" y="115"/>
                  </a:lnTo>
                  <a:lnTo>
                    <a:pt x="895" y="109"/>
                  </a:lnTo>
                  <a:lnTo>
                    <a:pt x="889" y="101"/>
                  </a:lnTo>
                  <a:lnTo>
                    <a:pt x="884" y="94"/>
                  </a:lnTo>
                  <a:lnTo>
                    <a:pt x="881" y="86"/>
                  </a:lnTo>
                  <a:lnTo>
                    <a:pt x="876" y="80"/>
                  </a:lnTo>
                  <a:lnTo>
                    <a:pt x="871" y="73"/>
                  </a:lnTo>
                  <a:lnTo>
                    <a:pt x="866" y="65"/>
                  </a:lnTo>
                  <a:lnTo>
                    <a:pt x="861" y="59"/>
                  </a:lnTo>
                  <a:lnTo>
                    <a:pt x="856" y="54"/>
                  </a:lnTo>
                  <a:lnTo>
                    <a:pt x="850" y="49"/>
                  </a:lnTo>
                  <a:lnTo>
                    <a:pt x="781" y="11"/>
                  </a:lnTo>
                  <a:lnTo>
                    <a:pt x="768" y="7"/>
                  </a:lnTo>
                  <a:lnTo>
                    <a:pt x="754" y="5"/>
                  </a:lnTo>
                  <a:lnTo>
                    <a:pt x="741" y="2"/>
                  </a:lnTo>
                  <a:lnTo>
                    <a:pt x="727" y="1"/>
                  </a:lnTo>
                  <a:lnTo>
                    <a:pt x="713" y="0"/>
                  </a:lnTo>
                  <a:lnTo>
                    <a:pt x="700" y="0"/>
                  </a:lnTo>
                  <a:lnTo>
                    <a:pt x="685" y="2"/>
                  </a:lnTo>
                  <a:lnTo>
                    <a:pt x="671" y="5"/>
                  </a:lnTo>
                  <a:lnTo>
                    <a:pt x="659" y="10"/>
                  </a:lnTo>
                  <a:lnTo>
                    <a:pt x="645" y="16"/>
                  </a:lnTo>
                  <a:lnTo>
                    <a:pt x="628" y="15"/>
                  </a:lnTo>
                  <a:lnTo>
                    <a:pt x="612" y="17"/>
                  </a:lnTo>
                  <a:lnTo>
                    <a:pt x="598" y="23"/>
                  </a:lnTo>
                  <a:lnTo>
                    <a:pt x="586" y="32"/>
                  </a:lnTo>
                  <a:lnTo>
                    <a:pt x="573" y="43"/>
                  </a:lnTo>
                  <a:lnTo>
                    <a:pt x="562" y="55"/>
                  </a:lnTo>
                  <a:lnTo>
                    <a:pt x="552" y="68"/>
                  </a:lnTo>
                  <a:lnTo>
                    <a:pt x="541" y="80"/>
                  </a:lnTo>
                  <a:lnTo>
                    <a:pt x="529" y="91"/>
                  </a:lnTo>
                  <a:lnTo>
                    <a:pt x="516" y="100"/>
                  </a:lnTo>
                  <a:lnTo>
                    <a:pt x="514" y="105"/>
                  </a:lnTo>
                  <a:lnTo>
                    <a:pt x="513" y="110"/>
                  </a:lnTo>
                  <a:lnTo>
                    <a:pt x="511" y="115"/>
                  </a:lnTo>
                  <a:lnTo>
                    <a:pt x="510" y="120"/>
                  </a:lnTo>
                  <a:lnTo>
                    <a:pt x="510" y="126"/>
                  </a:lnTo>
                  <a:lnTo>
                    <a:pt x="509" y="131"/>
                  </a:lnTo>
                  <a:lnTo>
                    <a:pt x="508" y="136"/>
                  </a:lnTo>
                  <a:lnTo>
                    <a:pt x="505" y="141"/>
                  </a:lnTo>
                  <a:lnTo>
                    <a:pt x="503" y="146"/>
                  </a:lnTo>
                  <a:lnTo>
                    <a:pt x="499" y="149"/>
                  </a:lnTo>
                  <a:lnTo>
                    <a:pt x="500" y="149"/>
                  </a:lnTo>
                  <a:lnTo>
                    <a:pt x="501" y="149"/>
                  </a:lnTo>
                  <a:lnTo>
                    <a:pt x="503" y="149"/>
                  </a:lnTo>
                  <a:lnTo>
                    <a:pt x="504" y="149"/>
                  </a:lnTo>
                  <a:lnTo>
                    <a:pt x="505" y="151"/>
                  </a:lnTo>
                  <a:lnTo>
                    <a:pt x="506" y="151"/>
                  </a:lnTo>
                  <a:lnTo>
                    <a:pt x="508" y="152"/>
                  </a:lnTo>
                  <a:lnTo>
                    <a:pt x="508" y="153"/>
                  </a:lnTo>
                  <a:lnTo>
                    <a:pt x="504" y="157"/>
                  </a:lnTo>
                  <a:lnTo>
                    <a:pt x="503" y="159"/>
                  </a:lnTo>
                  <a:lnTo>
                    <a:pt x="501" y="161"/>
                  </a:lnTo>
                  <a:lnTo>
                    <a:pt x="501" y="162"/>
                  </a:lnTo>
                  <a:lnTo>
                    <a:pt x="501" y="163"/>
                  </a:lnTo>
                  <a:lnTo>
                    <a:pt x="501" y="164"/>
                  </a:lnTo>
                  <a:lnTo>
                    <a:pt x="503" y="165"/>
                  </a:lnTo>
                  <a:lnTo>
                    <a:pt x="504" y="167"/>
                  </a:lnTo>
                  <a:lnTo>
                    <a:pt x="504" y="170"/>
                  </a:lnTo>
                  <a:lnTo>
                    <a:pt x="505" y="174"/>
                  </a:lnTo>
                  <a:lnTo>
                    <a:pt x="501" y="174"/>
                  </a:lnTo>
                  <a:lnTo>
                    <a:pt x="504" y="184"/>
                  </a:lnTo>
                  <a:lnTo>
                    <a:pt x="505" y="194"/>
                  </a:lnTo>
                  <a:lnTo>
                    <a:pt x="506" y="204"/>
                  </a:lnTo>
                  <a:lnTo>
                    <a:pt x="509" y="214"/>
                  </a:lnTo>
                  <a:lnTo>
                    <a:pt x="510" y="225"/>
                  </a:lnTo>
                  <a:lnTo>
                    <a:pt x="511" y="235"/>
                  </a:lnTo>
                  <a:lnTo>
                    <a:pt x="514" y="245"/>
                  </a:lnTo>
                  <a:lnTo>
                    <a:pt x="515" y="253"/>
                  </a:lnTo>
                  <a:lnTo>
                    <a:pt x="518" y="263"/>
                  </a:lnTo>
                  <a:lnTo>
                    <a:pt x="520" y="272"/>
                  </a:lnTo>
                  <a:lnTo>
                    <a:pt x="519" y="273"/>
                  </a:lnTo>
                  <a:lnTo>
                    <a:pt x="518" y="274"/>
                  </a:lnTo>
                  <a:lnTo>
                    <a:pt x="516" y="274"/>
                  </a:lnTo>
                  <a:lnTo>
                    <a:pt x="515" y="274"/>
                  </a:lnTo>
                  <a:lnTo>
                    <a:pt x="514" y="274"/>
                  </a:lnTo>
                  <a:lnTo>
                    <a:pt x="513" y="274"/>
                  </a:lnTo>
                  <a:lnTo>
                    <a:pt x="511" y="274"/>
                  </a:lnTo>
                  <a:lnTo>
                    <a:pt x="510" y="274"/>
                  </a:lnTo>
                  <a:lnTo>
                    <a:pt x="509" y="274"/>
                  </a:lnTo>
                  <a:lnTo>
                    <a:pt x="508" y="274"/>
                  </a:lnTo>
                  <a:lnTo>
                    <a:pt x="504" y="295"/>
                  </a:lnTo>
                  <a:lnTo>
                    <a:pt x="505" y="316"/>
                  </a:lnTo>
                  <a:lnTo>
                    <a:pt x="511" y="336"/>
                  </a:lnTo>
                  <a:lnTo>
                    <a:pt x="520" y="356"/>
                  </a:lnTo>
                  <a:lnTo>
                    <a:pt x="530" y="376"/>
                  </a:lnTo>
                  <a:lnTo>
                    <a:pt x="541" y="394"/>
                  </a:lnTo>
                  <a:lnTo>
                    <a:pt x="552" y="414"/>
                  </a:lnTo>
                  <a:lnTo>
                    <a:pt x="562" y="434"/>
                  </a:lnTo>
                  <a:lnTo>
                    <a:pt x="568" y="455"/>
                  </a:lnTo>
                  <a:lnTo>
                    <a:pt x="571" y="476"/>
                  </a:lnTo>
                  <a:lnTo>
                    <a:pt x="575" y="490"/>
                  </a:lnTo>
                  <a:lnTo>
                    <a:pt x="581" y="502"/>
                  </a:lnTo>
                  <a:lnTo>
                    <a:pt x="588" y="513"/>
                  </a:lnTo>
                  <a:lnTo>
                    <a:pt x="596" y="524"/>
                  </a:lnTo>
                  <a:lnTo>
                    <a:pt x="602" y="535"/>
                  </a:lnTo>
                  <a:lnTo>
                    <a:pt x="607" y="546"/>
                  </a:lnTo>
                  <a:lnTo>
                    <a:pt x="609" y="558"/>
                  </a:lnTo>
                  <a:lnTo>
                    <a:pt x="608" y="569"/>
                  </a:lnTo>
                  <a:lnTo>
                    <a:pt x="602" y="581"/>
                  </a:lnTo>
                  <a:lnTo>
                    <a:pt x="591" y="595"/>
                  </a:lnTo>
                  <a:lnTo>
                    <a:pt x="567" y="598"/>
                  </a:lnTo>
                  <a:lnTo>
                    <a:pt x="545" y="606"/>
                  </a:lnTo>
                  <a:lnTo>
                    <a:pt x="523" y="614"/>
                  </a:lnTo>
                  <a:lnTo>
                    <a:pt x="500" y="624"/>
                  </a:lnTo>
                  <a:lnTo>
                    <a:pt x="478" y="634"/>
                  </a:lnTo>
                  <a:lnTo>
                    <a:pt x="457" y="645"/>
                  </a:lnTo>
                  <a:lnTo>
                    <a:pt x="435" y="654"/>
                  </a:lnTo>
                  <a:lnTo>
                    <a:pt x="411" y="663"/>
                  </a:lnTo>
                  <a:lnTo>
                    <a:pt x="387" y="669"/>
                  </a:lnTo>
                  <a:lnTo>
                    <a:pt x="363" y="673"/>
                  </a:lnTo>
                  <a:lnTo>
                    <a:pt x="365" y="675"/>
                  </a:lnTo>
                  <a:lnTo>
                    <a:pt x="238" y="720"/>
                  </a:lnTo>
                  <a:lnTo>
                    <a:pt x="238" y="721"/>
                  </a:lnTo>
                  <a:lnTo>
                    <a:pt x="238" y="722"/>
                  </a:lnTo>
                  <a:lnTo>
                    <a:pt x="238" y="723"/>
                  </a:lnTo>
                  <a:lnTo>
                    <a:pt x="239" y="725"/>
                  </a:lnTo>
                  <a:lnTo>
                    <a:pt x="240" y="726"/>
                  </a:lnTo>
                  <a:lnTo>
                    <a:pt x="241" y="726"/>
                  </a:lnTo>
                  <a:lnTo>
                    <a:pt x="243" y="727"/>
                  </a:lnTo>
                  <a:lnTo>
                    <a:pt x="244" y="728"/>
                  </a:lnTo>
                  <a:lnTo>
                    <a:pt x="204" y="732"/>
                  </a:lnTo>
                  <a:lnTo>
                    <a:pt x="192" y="747"/>
                  </a:lnTo>
                  <a:lnTo>
                    <a:pt x="182" y="764"/>
                  </a:lnTo>
                  <a:lnTo>
                    <a:pt x="173" y="783"/>
                  </a:lnTo>
                  <a:lnTo>
                    <a:pt x="168" y="803"/>
                  </a:lnTo>
                  <a:lnTo>
                    <a:pt x="164" y="822"/>
                  </a:lnTo>
                  <a:lnTo>
                    <a:pt x="163" y="843"/>
                  </a:lnTo>
                  <a:lnTo>
                    <a:pt x="163" y="864"/>
                  </a:lnTo>
                  <a:lnTo>
                    <a:pt x="164" y="885"/>
                  </a:lnTo>
                  <a:lnTo>
                    <a:pt x="166" y="905"/>
                  </a:lnTo>
                  <a:lnTo>
                    <a:pt x="169" y="925"/>
                  </a:lnTo>
                  <a:lnTo>
                    <a:pt x="158" y="941"/>
                  </a:lnTo>
                  <a:lnTo>
                    <a:pt x="150" y="958"/>
                  </a:lnTo>
                  <a:lnTo>
                    <a:pt x="142" y="976"/>
                  </a:lnTo>
                  <a:lnTo>
                    <a:pt x="135" y="995"/>
                  </a:lnTo>
                  <a:lnTo>
                    <a:pt x="130" y="1015"/>
                  </a:lnTo>
                  <a:lnTo>
                    <a:pt x="126" y="1035"/>
                  </a:lnTo>
                  <a:lnTo>
                    <a:pt x="124" y="1055"/>
                  </a:lnTo>
                  <a:lnTo>
                    <a:pt x="122" y="1075"/>
                  </a:lnTo>
                  <a:lnTo>
                    <a:pt x="121" y="1094"/>
                  </a:lnTo>
                  <a:lnTo>
                    <a:pt x="121" y="1114"/>
                  </a:lnTo>
                  <a:lnTo>
                    <a:pt x="83" y="1188"/>
                  </a:lnTo>
                  <a:lnTo>
                    <a:pt x="80" y="1201"/>
                  </a:lnTo>
                  <a:lnTo>
                    <a:pt x="78" y="1213"/>
                  </a:lnTo>
                  <a:lnTo>
                    <a:pt x="74" y="1224"/>
                  </a:lnTo>
                  <a:lnTo>
                    <a:pt x="69" y="1234"/>
                  </a:lnTo>
                  <a:lnTo>
                    <a:pt x="65" y="1244"/>
                  </a:lnTo>
                  <a:lnTo>
                    <a:pt x="62" y="1255"/>
                  </a:lnTo>
                  <a:lnTo>
                    <a:pt x="58" y="1266"/>
                  </a:lnTo>
                  <a:lnTo>
                    <a:pt x="55" y="1278"/>
                  </a:lnTo>
                  <a:lnTo>
                    <a:pt x="54" y="1291"/>
                  </a:lnTo>
                  <a:lnTo>
                    <a:pt x="55" y="1305"/>
                  </a:lnTo>
                  <a:lnTo>
                    <a:pt x="47" y="1317"/>
                  </a:lnTo>
                  <a:lnTo>
                    <a:pt x="39" y="1328"/>
                  </a:lnTo>
                  <a:lnTo>
                    <a:pt x="33" y="1341"/>
                  </a:lnTo>
                  <a:lnTo>
                    <a:pt x="26" y="1353"/>
                  </a:lnTo>
                  <a:lnTo>
                    <a:pt x="19" y="1365"/>
                  </a:lnTo>
                  <a:lnTo>
                    <a:pt x="15" y="1378"/>
                  </a:lnTo>
                  <a:lnTo>
                    <a:pt x="10" y="1391"/>
                  </a:lnTo>
                  <a:lnTo>
                    <a:pt x="6" y="1405"/>
                  </a:lnTo>
                  <a:lnTo>
                    <a:pt x="2" y="1419"/>
                  </a:lnTo>
                  <a:lnTo>
                    <a:pt x="0" y="1432"/>
                  </a:lnTo>
                  <a:lnTo>
                    <a:pt x="0" y="1440"/>
                  </a:lnTo>
                  <a:lnTo>
                    <a:pt x="0" y="1447"/>
                  </a:lnTo>
                  <a:lnTo>
                    <a:pt x="2" y="1454"/>
                  </a:lnTo>
                  <a:lnTo>
                    <a:pt x="5" y="1462"/>
                  </a:lnTo>
                  <a:lnTo>
                    <a:pt x="8" y="1468"/>
                  </a:lnTo>
                  <a:lnTo>
                    <a:pt x="11" y="1475"/>
                  </a:lnTo>
                  <a:lnTo>
                    <a:pt x="13" y="1482"/>
                  </a:lnTo>
                  <a:lnTo>
                    <a:pt x="16" y="1489"/>
                  </a:lnTo>
                  <a:lnTo>
                    <a:pt x="18" y="1495"/>
                  </a:lnTo>
                  <a:lnTo>
                    <a:pt x="18" y="1503"/>
                  </a:lnTo>
                  <a:lnTo>
                    <a:pt x="276" y="1478"/>
                  </a:lnTo>
                  <a:lnTo>
                    <a:pt x="276" y="1477"/>
                  </a:lnTo>
                  <a:lnTo>
                    <a:pt x="273" y="1470"/>
                  </a:lnTo>
                  <a:lnTo>
                    <a:pt x="273" y="1464"/>
                  </a:lnTo>
                  <a:lnTo>
                    <a:pt x="273" y="1458"/>
                  </a:lnTo>
                  <a:lnTo>
                    <a:pt x="273" y="1452"/>
                  </a:lnTo>
                  <a:lnTo>
                    <a:pt x="273" y="1447"/>
                  </a:lnTo>
                  <a:lnTo>
                    <a:pt x="273" y="1441"/>
                  </a:lnTo>
                  <a:lnTo>
                    <a:pt x="272" y="1436"/>
                  </a:lnTo>
                  <a:lnTo>
                    <a:pt x="270" y="1431"/>
                  </a:lnTo>
                  <a:lnTo>
                    <a:pt x="266" y="1426"/>
                  </a:lnTo>
                  <a:lnTo>
                    <a:pt x="261" y="1421"/>
                  </a:lnTo>
                  <a:lnTo>
                    <a:pt x="266" y="1406"/>
                  </a:lnTo>
                  <a:lnTo>
                    <a:pt x="272" y="1393"/>
                  </a:lnTo>
                  <a:lnTo>
                    <a:pt x="280" y="1379"/>
                  </a:lnTo>
                  <a:lnTo>
                    <a:pt x="287" y="1365"/>
                  </a:lnTo>
                  <a:lnTo>
                    <a:pt x="295" y="1352"/>
                  </a:lnTo>
                  <a:lnTo>
                    <a:pt x="303" y="1338"/>
                  </a:lnTo>
                  <a:lnTo>
                    <a:pt x="311" y="1323"/>
                  </a:lnTo>
                  <a:lnTo>
                    <a:pt x="318" y="1308"/>
                  </a:lnTo>
                  <a:lnTo>
                    <a:pt x="324" y="1294"/>
                  </a:lnTo>
                  <a:lnTo>
                    <a:pt x="329" y="1278"/>
                  </a:lnTo>
                  <a:lnTo>
                    <a:pt x="333" y="1301"/>
                  </a:lnTo>
                  <a:lnTo>
                    <a:pt x="337" y="1325"/>
                  </a:lnTo>
                  <a:lnTo>
                    <a:pt x="338" y="1347"/>
                  </a:lnTo>
                  <a:lnTo>
                    <a:pt x="339" y="1370"/>
                  </a:lnTo>
                  <a:lnTo>
                    <a:pt x="340" y="1393"/>
                  </a:lnTo>
                  <a:lnTo>
                    <a:pt x="340" y="1415"/>
                  </a:lnTo>
                  <a:lnTo>
                    <a:pt x="342" y="1437"/>
                  </a:lnTo>
                  <a:lnTo>
                    <a:pt x="343" y="1458"/>
                  </a:lnTo>
                  <a:lnTo>
                    <a:pt x="345" y="1479"/>
                  </a:lnTo>
                  <a:lnTo>
                    <a:pt x="348" y="1500"/>
                  </a:lnTo>
                  <a:lnTo>
                    <a:pt x="344" y="1509"/>
                  </a:lnTo>
                  <a:lnTo>
                    <a:pt x="342" y="1517"/>
                  </a:lnTo>
                  <a:lnTo>
                    <a:pt x="342" y="1526"/>
                  </a:lnTo>
                  <a:lnTo>
                    <a:pt x="342" y="1535"/>
                  </a:lnTo>
                  <a:lnTo>
                    <a:pt x="342" y="1543"/>
                  </a:lnTo>
                  <a:lnTo>
                    <a:pt x="343" y="1551"/>
                  </a:lnTo>
                  <a:lnTo>
                    <a:pt x="344" y="1560"/>
                  </a:lnTo>
                  <a:lnTo>
                    <a:pt x="345" y="1567"/>
                  </a:lnTo>
                  <a:lnTo>
                    <a:pt x="345" y="1574"/>
                  </a:lnTo>
                  <a:lnTo>
                    <a:pt x="344" y="1581"/>
                  </a:lnTo>
                  <a:lnTo>
                    <a:pt x="344" y="1584"/>
                  </a:lnTo>
                  <a:lnTo>
                    <a:pt x="344" y="1590"/>
                  </a:lnTo>
                  <a:lnTo>
                    <a:pt x="344" y="1597"/>
                  </a:lnTo>
                  <a:lnTo>
                    <a:pt x="344" y="1604"/>
                  </a:lnTo>
                  <a:lnTo>
                    <a:pt x="344" y="1611"/>
                  </a:lnTo>
                  <a:lnTo>
                    <a:pt x="343" y="1619"/>
                  </a:lnTo>
                  <a:lnTo>
                    <a:pt x="343" y="1626"/>
                  </a:lnTo>
                  <a:lnTo>
                    <a:pt x="340" y="1634"/>
                  </a:lnTo>
                  <a:lnTo>
                    <a:pt x="338" y="1640"/>
                  </a:lnTo>
                  <a:lnTo>
                    <a:pt x="335" y="1646"/>
                  </a:lnTo>
                  <a:lnTo>
                    <a:pt x="342" y="1652"/>
                  </a:lnTo>
                  <a:lnTo>
                    <a:pt x="338" y="1656"/>
                  </a:lnTo>
                  <a:lnTo>
                    <a:pt x="337" y="1661"/>
                  </a:lnTo>
                  <a:lnTo>
                    <a:pt x="335" y="1665"/>
                  </a:lnTo>
                  <a:lnTo>
                    <a:pt x="337" y="1670"/>
                  </a:lnTo>
                  <a:lnTo>
                    <a:pt x="337" y="1675"/>
                  </a:lnTo>
                  <a:lnTo>
                    <a:pt x="338" y="1680"/>
                  </a:lnTo>
                  <a:lnTo>
                    <a:pt x="339" y="1684"/>
                  </a:lnTo>
                  <a:lnTo>
                    <a:pt x="339" y="1688"/>
                  </a:lnTo>
                  <a:lnTo>
                    <a:pt x="338" y="1693"/>
                  </a:lnTo>
                  <a:lnTo>
                    <a:pt x="335" y="1697"/>
                  </a:lnTo>
                  <a:lnTo>
                    <a:pt x="330" y="1678"/>
                  </a:lnTo>
                  <a:lnTo>
                    <a:pt x="324" y="1660"/>
                  </a:lnTo>
                  <a:lnTo>
                    <a:pt x="317" y="1641"/>
                  </a:lnTo>
                  <a:lnTo>
                    <a:pt x="309" y="1623"/>
                  </a:lnTo>
                  <a:lnTo>
                    <a:pt x="302" y="1604"/>
                  </a:lnTo>
                  <a:lnTo>
                    <a:pt x="295" y="1586"/>
                  </a:lnTo>
                  <a:lnTo>
                    <a:pt x="288" y="1566"/>
                  </a:lnTo>
                  <a:lnTo>
                    <a:pt x="285" y="1547"/>
                  </a:lnTo>
                  <a:lnTo>
                    <a:pt x="282" y="1526"/>
                  </a:lnTo>
                  <a:lnTo>
                    <a:pt x="282" y="1506"/>
                  </a:lnTo>
                  <a:lnTo>
                    <a:pt x="278" y="1504"/>
                  </a:lnTo>
                  <a:lnTo>
                    <a:pt x="276" y="1501"/>
                  </a:lnTo>
                  <a:lnTo>
                    <a:pt x="273" y="1499"/>
                  </a:lnTo>
                  <a:lnTo>
                    <a:pt x="273" y="1496"/>
                  </a:lnTo>
                  <a:lnTo>
                    <a:pt x="273" y="1494"/>
                  </a:lnTo>
                  <a:lnTo>
                    <a:pt x="273" y="1490"/>
                  </a:lnTo>
                  <a:lnTo>
                    <a:pt x="275" y="1488"/>
                  </a:lnTo>
                  <a:lnTo>
                    <a:pt x="275" y="1484"/>
                  </a:lnTo>
                  <a:lnTo>
                    <a:pt x="276" y="1480"/>
                  </a:lnTo>
                  <a:lnTo>
                    <a:pt x="276" y="1478"/>
                  </a:lnTo>
                  <a:lnTo>
                    <a:pt x="18" y="1503"/>
                  </a:lnTo>
                  <a:lnTo>
                    <a:pt x="18" y="1504"/>
                  </a:lnTo>
                  <a:lnTo>
                    <a:pt x="18" y="1505"/>
                  </a:lnTo>
                  <a:lnTo>
                    <a:pt x="18" y="1506"/>
                  </a:lnTo>
                  <a:lnTo>
                    <a:pt x="18" y="1508"/>
                  </a:lnTo>
                  <a:lnTo>
                    <a:pt x="18" y="1509"/>
                  </a:lnTo>
                  <a:lnTo>
                    <a:pt x="18" y="1510"/>
                  </a:lnTo>
                  <a:lnTo>
                    <a:pt x="18" y="1511"/>
                  </a:lnTo>
                  <a:lnTo>
                    <a:pt x="18" y="1513"/>
                  </a:lnTo>
                  <a:lnTo>
                    <a:pt x="17" y="1514"/>
                  </a:lnTo>
                  <a:lnTo>
                    <a:pt x="17" y="1515"/>
                  </a:lnTo>
                  <a:lnTo>
                    <a:pt x="26" y="1543"/>
                  </a:lnTo>
                  <a:lnTo>
                    <a:pt x="36" y="1573"/>
                  </a:lnTo>
                  <a:lnTo>
                    <a:pt x="44" y="1602"/>
                  </a:lnTo>
                  <a:lnTo>
                    <a:pt x="53" y="1629"/>
                  </a:lnTo>
                  <a:lnTo>
                    <a:pt x="62" y="1657"/>
                  </a:lnTo>
                  <a:lnTo>
                    <a:pt x="70" y="1684"/>
                  </a:lnTo>
                  <a:lnTo>
                    <a:pt x="80" y="1712"/>
                  </a:lnTo>
                  <a:lnTo>
                    <a:pt x="89" y="1740"/>
                  </a:lnTo>
                  <a:lnTo>
                    <a:pt x="99" y="1767"/>
                  </a:lnTo>
                  <a:lnTo>
                    <a:pt x="110" y="1795"/>
                  </a:lnTo>
                  <a:lnTo>
                    <a:pt x="115" y="1802"/>
                  </a:lnTo>
                  <a:lnTo>
                    <a:pt x="117" y="1811"/>
                  </a:lnTo>
                  <a:lnTo>
                    <a:pt x="121" y="1819"/>
                  </a:lnTo>
                  <a:lnTo>
                    <a:pt x="124" y="1828"/>
                  </a:lnTo>
                  <a:lnTo>
                    <a:pt x="126" y="1837"/>
                  </a:lnTo>
                  <a:lnTo>
                    <a:pt x="129" y="1845"/>
                  </a:lnTo>
                  <a:lnTo>
                    <a:pt x="132" y="1853"/>
                  </a:lnTo>
                  <a:lnTo>
                    <a:pt x="136" y="1859"/>
                  </a:lnTo>
                  <a:lnTo>
                    <a:pt x="141" y="1865"/>
                  </a:lnTo>
                  <a:lnTo>
                    <a:pt x="148" y="1869"/>
                  </a:lnTo>
                  <a:lnTo>
                    <a:pt x="148" y="1886"/>
                  </a:lnTo>
                  <a:lnTo>
                    <a:pt x="155" y="1896"/>
                  </a:lnTo>
                  <a:lnTo>
                    <a:pt x="161" y="1906"/>
                  </a:lnTo>
                  <a:lnTo>
                    <a:pt x="164" y="1917"/>
                  </a:lnTo>
                  <a:lnTo>
                    <a:pt x="168" y="1928"/>
                  </a:lnTo>
                  <a:lnTo>
                    <a:pt x="172" y="1938"/>
                  </a:lnTo>
                  <a:lnTo>
                    <a:pt x="176" y="1949"/>
                  </a:lnTo>
                  <a:lnTo>
                    <a:pt x="179" y="1960"/>
                  </a:lnTo>
                  <a:lnTo>
                    <a:pt x="184" y="1970"/>
                  </a:lnTo>
                  <a:lnTo>
                    <a:pt x="190" y="1979"/>
                  </a:lnTo>
                  <a:lnTo>
                    <a:pt x="199" y="1988"/>
                  </a:lnTo>
                  <a:lnTo>
                    <a:pt x="202" y="1985"/>
                  </a:lnTo>
                  <a:lnTo>
                    <a:pt x="202" y="2000"/>
                  </a:lnTo>
                  <a:lnTo>
                    <a:pt x="209" y="2001"/>
                  </a:lnTo>
                  <a:lnTo>
                    <a:pt x="216" y="2000"/>
                  </a:lnTo>
                  <a:lnTo>
                    <a:pt x="224" y="1997"/>
                  </a:lnTo>
                  <a:lnTo>
                    <a:pt x="230" y="1994"/>
                  </a:lnTo>
                  <a:lnTo>
                    <a:pt x="236" y="1989"/>
                  </a:lnTo>
                  <a:lnTo>
                    <a:pt x="241" y="1984"/>
                  </a:lnTo>
                  <a:lnTo>
                    <a:pt x="246" y="1979"/>
                  </a:lnTo>
                  <a:lnTo>
                    <a:pt x="251" y="1974"/>
                  </a:lnTo>
                  <a:lnTo>
                    <a:pt x="255" y="1969"/>
                  </a:lnTo>
                  <a:lnTo>
                    <a:pt x="259" y="1967"/>
                  </a:lnTo>
                  <a:lnTo>
                    <a:pt x="264" y="1973"/>
                  </a:lnTo>
                  <a:lnTo>
                    <a:pt x="256" y="1999"/>
                  </a:lnTo>
                  <a:lnTo>
                    <a:pt x="250" y="2026"/>
                  </a:lnTo>
                  <a:lnTo>
                    <a:pt x="243" y="2052"/>
                  </a:lnTo>
                  <a:lnTo>
                    <a:pt x="236" y="2078"/>
                  </a:lnTo>
                  <a:lnTo>
                    <a:pt x="230" y="2105"/>
                  </a:lnTo>
                  <a:lnTo>
                    <a:pt x="224" y="2131"/>
                  </a:lnTo>
                  <a:lnTo>
                    <a:pt x="218" y="2158"/>
                  </a:lnTo>
                  <a:lnTo>
                    <a:pt x="212" y="2185"/>
                  </a:lnTo>
                  <a:lnTo>
                    <a:pt x="207" y="2213"/>
                  </a:lnTo>
                  <a:lnTo>
                    <a:pt x="202" y="2240"/>
                  </a:lnTo>
                  <a:lnTo>
                    <a:pt x="203" y="2312"/>
                  </a:lnTo>
                  <a:lnTo>
                    <a:pt x="204" y="2383"/>
                  </a:lnTo>
                  <a:lnTo>
                    <a:pt x="207" y="2454"/>
                  </a:lnTo>
                  <a:lnTo>
                    <a:pt x="210" y="2524"/>
                  </a:lnTo>
                  <a:lnTo>
                    <a:pt x="215" y="2595"/>
                  </a:lnTo>
                  <a:lnTo>
                    <a:pt x="223" y="2664"/>
                  </a:lnTo>
                  <a:lnTo>
                    <a:pt x="231" y="2733"/>
                  </a:lnTo>
                  <a:lnTo>
                    <a:pt x="244" y="2801"/>
                  </a:lnTo>
                  <a:lnTo>
                    <a:pt x="260" y="2869"/>
                  </a:lnTo>
                  <a:lnTo>
                    <a:pt x="278" y="2938"/>
                  </a:lnTo>
                  <a:lnTo>
                    <a:pt x="282" y="2949"/>
                  </a:lnTo>
                  <a:lnTo>
                    <a:pt x="285" y="2960"/>
                  </a:lnTo>
                  <a:lnTo>
                    <a:pt x="287" y="2971"/>
                  </a:lnTo>
                  <a:lnTo>
                    <a:pt x="290" y="2983"/>
                  </a:lnTo>
                  <a:lnTo>
                    <a:pt x="293" y="2994"/>
                  </a:lnTo>
                  <a:lnTo>
                    <a:pt x="297" y="3006"/>
                  </a:lnTo>
                  <a:lnTo>
                    <a:pt x="302" y="3015"/>
                  </a:lnTo>
                  <a:lnTo>
                    <a:pt x="308" y="3024"/>
                  </a:lnTo>
                  <a:lnTo>
                    <a:pt x="317" y="3030"/>
                  </a:lnTo>
                  <a:lnTo>
                    <a:pt x="327" y="3035"/>
                  </a:lnTo>
                  <a:lnTo>
                    <a:pt x="324" y="3044"/>
                  </a:lnTo>
                  <a:lnTo>
                    <a:pt x="321" y="3053"/>
                  </a:lnTo>
                  <a:lnTo>
                    <a:pt x="318" y="3061"/>
                  </a:lnTo>
                  <a:lnTo>
                    <a:pt x="316" y="3071"/>
                  </a:lnTo>
                  <a:lnTo>
                    <a:pt x="314" y="3081"/>
                  </a:lnTo>
                  <a:lnTo>
                    <a:pt x="312" y="3091"/>
                  </a:lnTo>
                  <a:lnTo>
                    <a:pt x="312" y="3101"/>
                  </a:lnTo>
                  <a:lnTo>
                    <a:pt x="312" y="3111"/>
                  </a:lnTo>
                  <a:lnTo>
                    <a:pt x="312" y="3122"/>
                  </a:lnTo>
                  <a:lnTo>
                    <a:pt x="314" y="3133"/>
                  </a:lnTo>
                  <a:lnTo>
                    <a:pt x="291" y="3227"/>
                  </a:lnTo>
                  <a:lnTo>
                    <a:pt x="275" y="3323"/>
                  </a:lnTo>
                  <a:lnTo>
                    <a:pt x="264" y="3421"/>
                  </a:lnTo>
                  <a:lnTo>
                    <a:pt x="256" y="3520"/>
                  </a:lnTo>
                  <a:lnTo>
                    <a:pt x="252" y="3620"/>
                  </a:lnTo>
                  <a:lnTo>
                    <a:pt x="250" y="3721"/>
                  </a:lnTo>
                  <a:lnTo>
                    <a:pt x="249" y="3822"/>
                  </a:lnTo>
                  <a:lnTo>
                    <a:pt x="246" y="3922"/>
                  </a:lnTo>
                  <a:lnTo>
                    <a:pt x="241" y="4024"/>
                  </a:lnTo>
                  <a:lnTo>
                    <a:pt x="234" y="4125"/>
                  </a:lnTo>
                  <a:lnTo>
                    <a:pt x="236" y="4126"/>
                  </a:lnTo>
                  <a:lnTo>
                    <a:pt x="238" y="4127"/>
                  </a:lnTo>
                  <a:lnTo>
                    <a:pt x="239" y="4129"/>
                  </a:lnTo>
                  <a:lnTo>
                    <a:pt x="239" y="4130"/>
                  </a:lnTo>
                  <a:lnTo>
                    <a:pt x="239" y="4132"/>
                  </a:lnTo>
                  <a:lnTo>
                    <a:pt x="238" y="4134"/>
                  </a:lnTo>
                  <a:lnTo>
                    <a:pt x="236" y="4135"/>
                  </a:lnTo>
                  <a:lnTo>
                    <a:pt x="235" y="4136"/>
                  </a:lnTo>
                  <a:lnTo>
                    <a:pt x="235" y="4137"/>
                  </a:lnTo>
                  <a:lnTo>
                    <a:pt x="234" y="4140"/>
                  </a:lnTo>
                  <a:lnTo>
                    <a:pt x="235" y="4144"/>
                  </a:lnTo>
                  <a:lnTo>
                    <a:pt x="235" y="4149"/>
                  </a:lnTo>
                  <a:lnTo>
                    <a:pt x="236" y="4153"/>
                  </a:lnTo>
                  <a:lnTo>
                    <a:pt x="238" y="4158"/>
                  </a:lnTo>
                  <a:lnTo>
                    <a:pt x="240" y="4163"/>
                  </a:lnTo>
                  <a:lnTo>
                    <a:pt x="243" y="4168"/>
                  </a:lnTo>
                  <a:lnTo>
                    <a:pt x="246" y="4172"/>
                  </a:lnTo>
                  <a:lnTo>
                    <a:pt x="250" y="4175"/>
                  </a:lnTo>
                  <a:lnTo>
                    <a:pt x="256" y="4176"/>
                  </a:lnTo>
                  <a:lnTo>
                    <a:pt x="264" y="4176"/>
                  </a:lnTo>
                  <a:lnTo>
                    <a:pt x="257" y="4194"/>
                  </a:lnTo>
                  <a:lnTo>
                    <a:pt x="250" y="4213"/>
                  </a:lnTo>
                  <a:lnTo>
                    <a:pt x="240" y="4231"/>
                  </a:lnTo>
                  <a:lnTo>
                    <a:pt x="230" y="4249"/>
                  </a:lnTo>
                  <a:lnTo>
                    <a:pt x="219" y="4266"/>
                  </a:lnTo>
                  <a:lnTo>
                    <a:pt x="208" y="4283"/>
                  </a:lnTo>
                  <a:lnTo>
                    <a:pt x="197" y="4301"/>
                  </a:lnTo>
                  <a:lnTo>
                    <a:pt x="187" y="4318"/>
                  </a:lnTo>
                  <a:lnTo>
                    <a:pt x="178" y="4335"/>
                  </a:lnTo>
                  <a:lnTo>
                    <a:pt x="169" y="4354"/>
                  </a:lnTo>
                  <a:lnTo>
                    <a:pt x="166" y="4350"/>
                  </a:lnTo>
                  <a:lnTo>
                    <a:pt x="166" y="4375"/>
                  </a:lnTo>
                  <a:lnTo>
                    <a:pt x="169" y="4382"/>
                  </a:lnTo>
                  <a:lnTo>
                    <a:pt x="176" y="4388"/>
                  </a:lnTo>
                  <a:lnTo>
                    <a:pt x="182" y="4392"/>
                  </a:lnTo>
                  <a:lnTo>
                    <a:pt x="190" y="4395"/>
                  </a:lnTo>
                  <a:lnTo>
                    <a:pt x="199" y="4397"/>
                  </a:lnTo>
                  <a:lnTo>
                    <a:pt x="209" y="4397"/>
                  </a:lnTo>
                  <a:lnTo>
                    <a:pt x="218" y="4398"/>
                  </a:lnTo>
                  <a:lnTo>
                    <a:pt x="228" y="4398"/>
                  </a:lnTo>
                  <a:lnTo>
                    <a:pt x="236" y="4400"/>
                  </a:lnTo>
                  <a:lnTo>
                    <a:pt x="244" y="4401"/>
                  </a:lnTo>
                  <a:lnTo>
                    <a:pt x="243" y="4401"/>
                  </a:lnTo>
                  <a:lnTo>
                    <a:pt x="243" y="4402"/>
                  </a:lnTo>
                  <a:lnTo>
                    <a:pt x="241" y="4402"/>
                  </a:lnTo>
                  <a:lnTo>
                    <a:pt x="240" y="4403"/>
                  </a:lnTo>
                  <a:lnTo>
                    <a:pt x="239" y="4403"/>
                  </a:lnTo>
                  <a:lnTo>
                    <a:pt x="239" y="4405"/>
                  </a:lnTo>
                  <a:lnTo>
                    <a:pt x="238" y="4405"/>
                  </a:lnTo>
                  <a:lnTo>
                    <a:pt x="246" y="4406"/>
                  </a:lnTo>
                  <a:lnTo>
                    <a:pt x="255" y="4406"/>
                  </a:lnTo>
                  <a:lnTo>
                    <a:pt x="264" y="4405"/>
                  </a:lnTo>
                  <a:lnTo>
                    <a:pt x="271" y="4403"/>
                  </a:lnTo>
                  <a:lnTo>
                    <a:pt x="280" y="4401"/>
                  </a:lnTo>
                  <a:lnTo>
                    <a:pt x="287" y="4398"/>
                  </a:lnTo>
                  <a:lnTo>
                    <a:pt x="296" y="4397"/>
                  </a:lnTo>
                  <a:lnTo>
                    <a:pt x="303" y="4396"/>
                  </a:lnTo>
                  <a:lnTo>
                    <a:pt x="312" y="4395"/>
                  </a:lnTo>
                  <a:lnTo>
                    <a:pt x="321" y="4395"/>
                  </a:lnTo>
                  <a:lnTo>
                    <a:pt x="324" y="4395"/>
                  </a:lnTo>
                  <a:lnTo>
                    <a:pt x="328" y="4395"/>
                  </a:lnTo>
                  <a:lnTo>
                    <a:pt x="330" y="4392"/>
                  </a:lnTo>
                  <a:lnTo>
                    <a:pt x="332" y="4391"/>
                  </a:lnTo>
                  <a:lnTo>
                    <a:pt x="334" y="4388"/>
                  </a:lnTo>
                  <a:lnTo>
                    <a:pt x="335" y="4386"/>
                  </a:lnTo>
                  <a:lnTo>
                    <a:pt x="338" y="4384"/>
                  </a:lnTo>
                  <a:lnTo>
                    <a:pt x="340" y="4384"/>
                  </a:lnTo>
                  <a:lnTo>
                    <a:pt x="344" y="4384"/>
                  </a:lnTo>
                  <a:lnTo>
                    <a:pt x="348" y="4386"/>
                  </a:lnTo>
                  <a:lnTo>
                    <a:pt x="347" y="4386"/>
                  </a:lnTo>
                  <a:lnTo>
                    <a:pt x="347" y="4387"/>
                  </a:lnTo>
                  <a:lnTo>
                    <a:pt x="345" y="4387"/>
                  </a:lnTo>
                  <a:lnTo>
                    <a:pt x="344" y="4388"/>
                  </a:lnTo>
                  <a:lnTo>
                    <a:pt x="353" y="4385"/>
                  </a:lnTo>
                  <a:lnTo>
                    <a:pt x="361" y="4380"/>
                  </a:lnTo>
                  <a:lnTo>
                    <a:pt x="370" y="4375"/>
                  </a:lnTo>
                  <a:lnTo>
                    <a:pt x="379" y="4369"/>
                  </a:lnTo>
                  <a:lnTo>
                    <a:pt x="386" y="4364"/>
                  </a:lnTo>
                  <a:lnTo>
                    <a:pt x="395" y="4358"/>
                  </a:lnTo>
                  <a:lnTo>
                    <a:pt x="404" y="4351"/>
                  </a:lnTo>
                  <a:lnTo>
                    <a:pt x="412" y="4346"/>
                  </a:lnTo>
                  <a:lnTo>
                    <a:pt x="421" y="4343"/>
                  </a:lnTo>
                  <a:lnTo>
                    <a:pt x="431" y="4339"/>
                  </a:lnTo>
                  <a:lnTo>
                    <a:pt x="425" y="4335"/>
                  </a:lnTo>
                  <a:lnTo>
                    <a:pt x="426" y="4332"/>
                  </a:lnTo>
                  <a:lnTo>
                    <a:pt x="426" y="4329"/>
                  </a:lnTo>
                  <a:lnTo>
                    <a:pt x="427" y="4328"/>
                  </a:lnTo>
                  <a:lnTo>
                    <a:pt x="428" y="4327"/>
                  </a:lnTo>
                  <a:lnTo>
                    <a:pt x="430" y="4325"/>
                  </a:lnTo>
                  <a:lnTo>
                    <a:pt x="432" y="4324"/>
                  </a:lnTo>
                  <a:lnTo>
                    <a:pt x="433" y="4324"/>
                  </a:lnTo>
                  <a:lnTo>
                    <a:pt x="436" y="4323"/>
                  </a:lnTo>
                  <a:lnTo>
                    <a:pt x="438" y="4322"/>
                  </a:lnTo>
                  <a:lnTo>
                    <a:pt x="442" y="4320"/>
                  </a:lnTo>
                  <a:lnTo>
                    <a:pt x="443" y="4320"/>
                  </a:lnTo>
                  <a:lnTo>
                    <a:pt x="443" y="4322"/>
                  </a:lnTo>
                  <a:lnTo>
                    <a:pt x="444" y="4322"/>
                  </a:lnTo>
                  <a:lnTo>
                    <a:pt x="444" y="4323"/>
                  </a:lnTo>
                  <a:lnTo>
                    <a:pt x="457" y="4297"/>
                  </a:lnTo>
                  <a:lnTo>
                    <a:pt x="467" y="4271"/>
                  </a:lnTo>
                  <a:lnTo>
                    <a:pt x="477" y="4244"/>
                  </a:lnTo>
                  <a:lnTo>
                    <a:pt x="485" y="4218"/>
                  </a:lnTo>
                  <a:lnTo>
                    <a:pt x="493" y="4191"/>
                  </a:lnTo>
                  <a:lnTo>
                    <a:pt x="500" y="4163"/>
                  </a:lnTo>
                  <a:lnTo>
                    <a:pt x="508" y="4136"/>
                  </a:lnTo>
                  <a:lnTo>
                    <a:pt x="514" y="4108"/>
                  </a:lnTo>
                  <a:lnTo>
                    <a:pt x="520" y="4080"/>
                  </a:lnTo>
                  <a:lnTo>
                    <a:pt x="526" y="4053"/>
                  </a:lnTo>
                  <a:lnTo>
                    <a:pt x="523" y="4051"/>
                  </a:lnTo>
                  <a:lnTo>
                    <a:pt x="526" y="4030"/>
                  </a:lnTo>
                  <a:lnTo>
                    <a:pt x="530" y="4010"/>
                  </a:lnTo>
                  <a:lnTo>
                    <a:pt x="534" y="3989"/>
                  </a:lnTo>
                  <a:lnTo>
                    <a:pt x="536" y="3968"/>
                  </a:lnTo>
                  <a:lnTo>
                    <a:pt x="539" y="3948"/>
                  </a:lnTo>
                  <a:lnTo>
                    <a:pt x="542" y="3927"/>
                  </a:lnTo>
                  <a:lnTo>
                    <a:pt x="545" y="3906"/>
                  </a:lnTo>
                  <a:lnTo>
                    <a:pt x="547" y="3886"/>
                  </a:lnTo>
                  <a:lnTo>
                    <a:pt x="551" y="3865"/>
                  </a:lnTo>
                  <a:lnTo>
                    <a:pt x="556" y="3845"/>
                  </a:lnTo>
                  <a:lnTo>
                    <a:pt x="562" y="3829"/>
                  </a:lnTo>
                  <a:lnTo>
                    <a:pt x="567" y="3812"/>
                  </a:lnTo>
                  <a:lnTo>
                    <a:pt x="572" y="3795"/>
                  </a:lnTo>
                  <a:lnTo>
                    <a:pt x="576" y="3776"/>
                  </a:lnTo>
                  <a:lnTo>
                    <a:pt x="578" y="3758"/>
                  </a:lnTo>
                  <a:lnTo>
                    <a:pt x="581" y="3740"/>
                  </a:lnTo>
                  <a:lnTo>
                    <a:pt x="583" y="3722"/>
                  </a:lnTo>
                  <a:lnTo>
                    <a:pt x="584" y="3703"/>
                  </a:lnTo>
                  <a:lnTo>
                    <a:pt x="586" y="3685"/>
                  </a:lnTo>
                  <a:lnTo>
                    <a:pt x="588" y="3667"/>
                  </a:lnTo>
                  <a:lnTo>
                    <a:pt x="589" y="3649"/>
                  </a:lnTo>
                  <a:lnTo>
                    <a:pt x="592" y="3631"/>
                  </a:lnTo>
                  <a:lnTo>
                    <a:pt x="594" y="3613"/>
                  </a:lnTo>
                  <a:lnTo>
                    <a:pt x="596" y="3596"/>
                  </a:lnTo>
                  <a:lnTo>
                    <a:pt x="598" y="3578"/>
                  </a:lnTo>
                  <a:lnTo>
                    <a:pt x="601" y="3560"/>
                  </a:lnTo>
                  <a:lnTo>
                    <a:pt x="603" y="3542"/>
                  </a:lnTo>
                  <a:lnTo>
                    <a:pt x="606" y="3525"/>
                  </a:lnTo>
                  <a:lnTo>
                    <a:pt x="608" y="3507"/>
                  </a:lnTo>
                  <a:lnTo>
                    <a:pt x="610" y="3489"/>
                  </a:lnTo>
                  <a:lnTo>
                    <a:pt x="609" y="3489"/>
                  </a:lnTo>
                  <a:lnTo>
                    <a:pt x="609" y="3474"/>
                  </a:lnTo>
                  <a:lnTo>
                    <a:pt x="612" y="3474"/>
                  </a:lnTo>
                  <a:lnTo>
                    <a:pt x="612" y="3484"/>
                  </a:lnTo>
                  <a:lnTo>
                    <a:pt x="612" y="3481"/>
                  </a:lnTo>
                  <a:lnTo>
                    <a:pt x="613" y="3477"/>
                  </a:lnTo>
                  <a:lnTo>
                    <a:pt x="613" y="3473"/>
                  </a:lnTo>
                  <a:lnTo>
                    <a:pt x="614" y="3469"/>
                  </a:lnTo>
                  <a:lnTo>
                    <a:pt x="614" y="3466"/>
                  </a:lnTo>
                  <a:lnTo>
                    <a:pt x="614" y="3462"/>
                  </a:lnTo>
                  <a:lnTo>
                    <a:pt x="615" y="3458"/>
                  </a:lnTo>
                  <a:lnTo>
                    <a:pt x="615" y="3456"/>
                  </a:lnTo>
                  <a:lnTo>
                    <a:pt x="617" y="3452"/>
                  </a:lnTo>
                  <a:lnTo>
                    <a:pt x="617" y="3448"/>
                  </a:lnTo>
                  <a:lnTo>
                    <a:pt x="615" y="3448"/>
                  </a:lnTo>
                  <a:lnTo>
                    <a:pt x="618" y="3421"/>
                  </a:lnTo>
                  <a:lnTo>
                    <a:pt x="620" y="3421"/>
                  </a:lnTo>
                  <a:lnTo>
                    <a:pt x="619" y="3435"/>
                  </a:lnTo>
                  <a:lnTo>
                    <a:pt x="624" y="3401"/>
                  </a:lnTo>
                  <a:lnTo>
                    <a:pt x="629" y="3369"/>
                  </a:lnTo>
                  <a:lnTo>
                    <a:pt x="634" y="3337"/>
                  </a:lnTo>
                  <a:lnTo>
                    <a:pt x="639" y="3305"/>
                  </a:lnTo>
                  <a:lnTo>
                    <a:pt x="644" y="3272"/>
                  </a:lnTo>
                  <a:lnTo>
                    <a:pt x="649" y="3239"/>
                  </a:lnTo>
                  <a:lnTo>
                    <a:pt x="654" y="3207"/>
                  </a:lnTo>
                  <a:lnTo>
                    <a:pt x="658" y="3175"/>
                  </a:lnTo>
                  <a:lnTo>
                    <a:pt x="661" y="3142"/>
                  </a:lnTo>
                  <a:lnTo>
                    <a:pt x="665" y="3109"/>
                  </a:lnTo>
                  <a:lnTo>
                    <a:pt x="674" y="3105"/>
                  </a:lnTo>
                  <a:lnTo>
                    <a:pt x="682" y="3102"/>
                  </a:lnTo>
                  <a:lnTo>
                    <a:pt x="692" y="3101"/>
                  </a:lnTo>
                  <a:lnTo>
                    <a:pt x="702" y="3101"/>
                  </a:lnTo>
                  <a:lnTo>
                    <a:pt x="713" y="3101"/>
                  </a:lnTo>
                  <a:lnTo>
                    <a:pt x="723" y="3101"/>
                  </a:lnTo>
                  <a:lnTo>
                    <a:pt x="733" y="3100"/>
                  </a:lnTo>
                  <a:lnTo>
                    <a:pt x="743" y="3098"/>
                  </a:lnTo>
                  <a:lnTo>
                    <a:pt x="750" y="3095"/>
                  </a:lnTo>
                  <a:lnTo>
                    <a:pt x="758" y="3088"/>
                  </a:lnTo>
                  <a:lnTo>
                    <a:pt x="763" y="3046"/>
                  </a:lnTo>
                  <a:lnTo>
                    <a:pt x="767" y="3004"/>
                  </a:lnTo>
                  <a:lnTo>
                    <a:pt x="769" y="2964"/>
                  </a:lnTo>
                  <a:lnTo>
                    <a:pt x="770" y="2923"/>
                  </a:lnTo>
                  <a:lnTo>
                    <a:pt x="772" y="2883"/>
                  </a:lnTo>
                  <a:lnTo>
                    <a:pt x="772" y="2842"/>
                  </a:lnTo>
                  <a:lnTo>
                    <a:pt x="773" y="2801"/>
                  </a:lnTo>
                  <a:lnTo>
                    <a:pt x="774" y="2761"/>
                  </a:lnTo>
                  <a:lnTo>
                    <a:pt x="775" y="2720"/>
                  </a:lnTo>
                  <a:lnTo>
                    <a:pt x="779" y="2679"/>
                  </a:lnTo>
                  <a:lnTo>
                    <a:pt x="780" y="2715"/>
                  </a:lnTo>
                  <a:lnTo>
                    <a:pt x="781" y="2752"/>
                  </a:lnTo>
                  <a:lnTo>
                    <a:pt x="784" y="2789"/>
                  </a:lnTo>
                  <a:lnTo>
                    <a:pt x="786" y="2829"/>
                  </a:lnTo>
                  <a:lnTo>
                    <a:pt x="788" y="2868"/>
                  </a:lnTo>
                  <a:lnTo>
                    <a:pt x="789" y="2908"/>
                  </a:lnTo>
                  <a:lnTo>
                    <a:pt x="790" y="2947"/>
                  </a:lnTo>
                  <a:lnTo>
                    <a:pt x="791" y="2986"/>
                  </a:lnTo>
                  <a:lnTo>
                    <a:pt x="791" y="3024"/>
                  </a:lnTo>
                  <a:lnTo>
                    <a:pt x="790" y="3062"/>
                  </a:lnTo>
                  <a:lnTo>
                    <a:pt x="790" y="3080"/>
                  </a:lnTo>
                  <a:lnTo>
                    <a:pt x="796" y="3091"/>
                  </a:lnTo>
                  <a:lnTo>
                    <a:pt x="805" y="3100"/>
                  </a:lnTo>
                  <a:lnTo>
                    <a:pt x="816" y="3103"/>
                  </a:lnTo>
                  <a:lnTo>
                    <a:pt x="831" y="3105"/>
                  </a:lnTo>
                  <a:lnTo>
                    <a:pt x="846" y="3105"/>
                  </a:lnTo>
                  <a:lnTo>
                    <a:pt x="862" y="3103"/>
                  </a:lnTo>
                  <a:lnTo>
                    <a:pt x="878" y="3102"/>
                  </a:lnTo>
                  <a:lnTo>
                    <a:pt x="893" y="3102"/>
                  </a:lnTo>
                  <a:lnTo>
                    <a:pt x="907" y="3103"/>
                  </a:lnTo>
                  <a:lnTo>
                    <a:pt x="912" y="3109"/>
                  </a:lnTo>
                  <a:lnTo>
                    <a:pt x="917" y="3117"/>
                  </a:lnTo>
                  <a:lnTo>
                    <a:pt x="919" y="3124"/>
                  </a:lnTo>
                  <a:lnTo>
                    <a:pt x="923" y="3132"/>
                  </a:lnTo>
                  <a:lnTo>
                    <a:pt x="925" y="3139"/>
                  </a:lnTo>
                  <a:lnTo>
                    <a:pt x="928" y="3147"/>
                  </a:lnTo>
                  <a:lnTo>
                    <a:pt x="929" y="3155"/>
                  </a:lnTo>
                  <a:lnTo>
                    <a:pt x="933" y="3163"/>
                  </a:lnTo>
                  <a:lnTo>
                    <a:pt x="935" y="3170"/>
                  </a:lnTo>
                  <a:lnTo>
                    <a:pt x="939" y="3177"/>
                  </a:lnTo>
                  <a:lnTo>
                    <a:pt x="947" y="3231"/>
                  </a:lnTo>
                  <a:lnTo>
                    <a:pt x="954" y="3285"/>
                  </a:lnTo>
                  <a:lnTo>
                    <a:pt x="959" y="3340"/>
                  </a:lnTo>
                  <a:lnTo>
                    <a:pt x="962" y="3394"/>
                  </a:lnTo>
                  <a:lnTo>
                    <a:pt x="966" y="3450"/>
                  </a:lnTo>
                  <a:lnTo>
                    <a:pt x="971" y="3504"/>
                  </a:lnTo>
                  <a:lnTo>
                    <a:pt x="977" y="3558"/>
                  </a:lnTo>
                  <a:lnTo>
                    <a:pt x="985" y="3612"/>
                  </a:lnTo>
                  <a:lnTo>
                    <a:pt x="996" y="3665"/>
                  </a:lnTo>
                  <a:lnTo>
                    <a:pt x="1011" y="3716"/>
                  </a:lnTo>
                  <a:lnTo>
                    <a:pt x="1021" y="3769"/>
                  </a:lnTo>
                  <a:lnTo>
                    <a:pt x="1028" y="3824"/>
                  </a:lnTo>
                  <a:lnTo>
                    <a:pt x="1035" y="3880"/>
                  </a:lnTo>
                  <a:lnTo>
                    <a:pt x="1042" y="3937"/>
                  </a:lnTo>
                  <a:lnTo>
                    <a:pt x="1049" y="3994"/>
                  </a:lnTo>
                  <a:lnTo>
                    <a:pt x="1055" y="4052"/>
                  </a:lnTo>
                  <a:lnTo>
                    <a:pt x="1064" y="4109"/>
                  </a:lnTo>
                  <a:lnTo>
                    <a:pt x="1073" y="4166"/>
                  </a:lnTo>
                  <a:lnTo>
                    <a:pt x="1083" y="4222"/>
                  </a:lnTo>
                  <a:lnTo>
                    <a:pt x="1096" y="4276"/>
                  </a:lnTo>
                  <a:lnTo>
                    <a:pt x="1100" y="4281"/>
                  </a:lnTo>
                  <a:lnTo>
                    <a:pt x="1105" y="4287"/>
                  </a:lnTo>
                  <a:lnTo>
                    <a:pt x="1110" y="4293"/>
                  </a:lnTo>
                  <a:lnTo>
                    <a:pt x="1116" y="4298"/>
                  </a:lnTo>
                  <a:lnTo>
                    <a:pt x="1122" y="4303"/>
                  </a:lnTo>
                  <a:lnTo>
                    <a:pt x="1128" y="4307"/>
                  </a:lnTo>
                  <a:lnTo>
                    <a:pt x="1135" y="4309"/>
                  </a:lnTo>
                  <a:lnTo>
                    <a:pt x="1142" y="4312"/>
                  </a:lnTo>
                  <a:lnTo>
                    <a:pt x="1148" y="4312"/>
                  </a:lnTo>
                  <a:lnTo>
                    <a:pt x="1156" y="4312"/>
                  </a:lnTo>
                  <a:lnTo>
                    <a:pt x="1154" y="4309"/>
                  </a:lnTo>
                  <a:lnTo>
                    <a:pt x="1153" y="4306"/>
                  </a:lnTo>
                  <a:lnTo>
                    <a:pt x="1152" y="4303"/>
                  </a:lnTo>
                  <a:lnTo>
                    <a:pt x="1151" y="4299"/>
                  </a:lnTo>
                  <a:lnTo>
                    <a:pt x="1151" y="4296"/>
                  </a:lnTo>
                  <a:lnTo>
                    <a:pt x="1149" y="4292"/>
                  </a:lnTo>
                  <a:lnTo>
                    <a:pt x="1149" y="4290"/>
                  </a:lnTo>
                  <a:lnTo>
                    <a:pt x="1151" y="4286"/>
                  </a:lnTo>
                  <a:lnTo>
                    <a:pt x="1152" y="4282"/>
                  </a:lnTo>
                  <a:lnTo>
                    <a:pt x="1153" y="4280"/>
                  </a:lnTo>
                  <a:lnTo>
                    <a:pt x="1159" y="4286"/>
                  </a:lnTo>
                  <a:lnTo>
                    <a:pt x="1163" y="4292"/>
                  </a:lnTo>
                  <a:lnTo>
                    <a:pt x="1167" y="4299"/>
                  </a:lnTo>
                  <a:lnTo>
                    <a:pt x="1168" y="4307"/>
                  </a:lnTo>
                  <a:lnTo>
                    <a:pt x="1171" y="4316"/>
                  </a:lnTo>
                  <a:lnTo>
                    <a:pt x="1173" y="4324"/>
                  </a:lnTo>
                  <a:lnTo>
                    <a:pt x="1175" y="4333"/>
                  </a:lnTo>
                  <a:lnTo>
                    <a:pt x="1178" y="4340"/>
                  </a:lnTo>
                  <a:lnTo>
                    <a:pt x="1183" y="4348"/>
                  </a:lnTo>
                  <a:lnTo>
                    <a:pt x="1189" y="4354"/>
                  </a:lnTo>
                  <a:lnTo>
                    <a:pt x="1213" y="4363"/>
                  </a:lnTo>
                  <a:lnTo>
                    <a:pt x="1237" y="4372"/>
                  </a:lnTo>
                  <a:lnTo>
                    <a:pt x="1262" y="4381"/>
                  </a:lnTo>
                  <a:lnTo>
                    <a:pt x="1288" y="4388"/>
                  </a:lnTo>
                  <a:lnTo>
                    <a:pt x="1315" y="4395"/>
                  </a:lnTo>
                  <a:lnTo>
                    <a:pt x="1341" y="4398"/>
                  </a:lnTo>
                  <a:lnTo>
                    <a:pt x="1368" y="4400"/>
                  </a:lnTo>
                  <a:lnTo>
                    <a:pt x="1394" y="4398"/>
                  </a:lnTo>
                  <a:lnTo>
                    <a:pt x="1418" y="4392"/>
                  </a:lnTo>
                  <a:lnTo>
                    <a:pt x="1442" y="4384"/>
                  </a:lnTo>
                  <a:lnTo>
                    <a:pt x="1442" y="4381"/>
                  </a:lnTo>
                  <a:lnTo>
                    <a:pt x="1442" y="4380"/>
                  </a:lnTo>
                  <a:lnTo>
                    <a:pt x="1441" y="4377"/>
                  </a:lnTo>
                  <a:lnTo>
                    <a:pt x="1441" y="4375"/>
                  </a:lnTo>
                  <a:lnTo>
                    <a:pt x="1439" y="4374"/>
                  </a:lnTo>
                  <a:lnTo>
                    <a:pt x="1439" y="4372"/>
                  </a:lnTo>
                  <a:lnTo>
                    <a:pt x="1438" y="4370"/>
                  </a:lnTo>
                  <a:lnTo>
                    <a:pt x="1437" y="4369"/>
                  </a:lnTo>
                  <a:lnTo>
                    <a:pt x="1437" y="4366"/>
                  </a:lnTo>
                  <a:lnTo>
                    <a:pt x="1436" y="4365"/>
                  </a:lnTo>
                  <a:lnTo>
                    <a:pt x="1437" y="4365"/>
                  </a:lnTo>
                  <a:lnTo>
                    <a:pt x="1437" y="4364"/>
                  </a:lnTo>
                  <a:lnTo>
                    <a:pt x="1438" y="4363"/>
                  </a:lnTo>
                  <a:lnTo>
                    <a:pt x="1439" y="4361"/>
                  </a:lnTo>
                  <a:lnTo>
                    <a:pt x="1441" y="4361"/>
                  </a:lnTo>
                  <a:lnTo>
                    <a:pt x="1441" y="4360"/>
                  </a:lnTo>
                  <a:lnTo>
                    <a:pt x="1442" y="4360"/>
                  </a:lnTo>
                  <a:lnTo>
                    <a:pt x="1443" y="4360"/>
                  </a:lnTo>
                  <a:lnTo>
                    <a:pt x="1444" y="4360"/>
                  </a:lnTo>
                  <a:close/>
                  <a:moveTo>
                    <a:pt x="556" y="159"/>
                  </a:moveTo>
                  <a:lnTo>
                    <a:pt x="552" y="159"/>
                  </a:lnTo>
                  <a:lnTo>
                    <a:pt x="552" y="158"/>
                  </a:lnTo>
                  <a:lnTo>
                    <a:pt x="552" y="157"/>
                  </a:lnTo>
                  <a:lnTo>
                    <a:pt x="553" y="154"/>
                  </a:lnTo>
                  <a:lnTo>
                    <a:pt x="553" y="153"/>
                  </a:lnTo>
                  <a:lnTo>
                    <a:pt x="553" y="152"/>
                  </a:lnTo>
                  <a:lnTo>
                    <a:pt x="553" y="149"/>
                  </a:lnTo>
                  <a:lnTo>
                    <a:pt x="552" y="149"/>
                  </a:lnTo>
                  <a:lnTo>
                    <a:pt x="552" y="148"/>
                  </a:lnTo>
                  <a:lnTo>
                    <a:pt x="551" y="148"/>
                  </a:lnTo>
                  <a:lnTo>
                    <a:pt x="551" y="147"/>
                  </a:lnTo>
                  <a:lnTo>
                    <a:pt x="551" y="146"/>
                  </a:lnTo>
                  <a:lnTo>
                    <a:pt x="550" y="146"/>
                  </a:lnTo>
                  <a:lnTo>
                    <a:pt x="550" y="144"/>
                  </a:lnTo>
                  <a:lnTo>
                    <a:pt x="551" y="146"/>
                  </a:lnTo>
                  <a:lnTo>
                    <a:pt x="552" y="146"/>
                  </a:lnTo>
                  <a:lnTo>
                    <a:pt x="552" y="147"/>
                  </a:lnTo>
                  <a:lnTo>
                    <a:pt x="553" y="148"/>
                  </a:lnTo>
                  <a:lnTo>
                    <a:pt x="553" y="149"/>
                  </a:lnTo>
                  <a:lnTo>
                    <a:pt x="553" y="151"/>
                  </a:lnTo>
                  <a:lnTo>
                    <a:pt x="555" y="152"/>
                  </a:lnTo>
                  <a:lnTo>
                    <a:pt x="556" y="153"/>
                  </a:lnTo>
                  <a:lnTo>
                    <a:pt x="556" y="154"/>
                  </a:lnTo>
                  <a:lnTo>
                    <a:pt x="556" y="156"/>
                  </a:lnTo>
                  <a:lnTo>
                    <a:pt x="556" y="157"/>
                  </a:lnTo>
                  <a:lnTo>
                    <a:pt x="556" y="158"/>
                  </a:lnTo>
                  <a:lnTo>
                    <a:pt x="556" y="159"/>
                  </a:lnTo>
                  <a:close/>
                  <a:moveTo>
                    <a:pt x="558" y="138"/>
                  </a:moveTo>
                  <a:lnTo>
                    <a:pt x="557" y="137"/>
                  </a:lnTo>
                  <a:lnTo>
                    <a:pt x="556" y="136"/>
                  </a:lnTo>
                  <a:lnTo>
                    <a:pt x="553" y="136"/>
                  </a:lnTo>
                  <a:lnTo>
                    <a:pt x="551" y="135"/>
                  </a:lnTo>
                  <a:lnTo>
                    <a:pt x="549" y="133"/>
                  </a:lnTo>
                  <a:lnTo>
                    <a:pt x="547" y="133"/>
                  </a:lnTo>
                  <a:lnTo>
                    <a:pt x="546" y="132"/>
                  </a:lnTo>
                  <a:lnTo>
                    <a:pt x="546" y="130"/>
                  </a:lnTo>
                  <a:lnTo>
                    <a:pt x="547" y="128"/>
                  </a:lnTo>
                  <a:lnTo>
                    <a:pt x="550" y="126"/>
                  </a:lnTo>
                  <a:lnTo>
                    <a:pt x="551" y="127"/>
                  </a:lnTo>
                  <a:lnTo>
                    <a:pt x="552" y="128"/>
                  </a:lnTo>
                  <a:lnTo>
                    <a:pt x="552" y="130"/>
                  </a:lnTo>
                  <a:lnTo>
                    <a:pt x="553" y="131"/>
                  </a:lnTo>
                  <a:lnTo>
                    <a:pt x="555" y="131"/>
                  </a:lnTo>
                  <a:lnTo>
                    <a:pt x="555" y="132"/>
                  </a:lnTo>
                  <a:lnTo>
                    <a:pt x="556" y="132"/>
                  </a:lnTo>
                  <a:lnTo>
                    <a:pt x="557" y="132"/>
                  </a:lnTo>
                  <a:lnTo>
                    <a:pt x="558" y="132"/>
                  </a:lnTo>
                  <a:lnTo>
                    <a:pt x="558" y="138"/>
                  </a:lnTo>
                  <a:close/>
                  <a:moveTo>
                    <a:pt x="597" y="135"/>
                  </a:moveTo>
                  <a:lnTo>
                    <a:pt x="594" y="135"/>
                  </a:lnTo>
                  <a:lnTo>
                    <a:pt x="601" y="123"/>
                  </a:lnTo>
                  <a:lnTo>
                    <a:pt x="597" y="135"/>
                  </a:lnTo>
                  <a:close/>
                  <a:moveTo>
                    <a:pt x="675" y="144"/>
                  </a:moveTo>
                  <a:lnTo>
                    <a:pt x="656" y="130"/>
                  </a:lnTo>
                  <a:lnTo>
                    <a:pt x="675" y="141"/>
                  </a:lnTo>
                  <a:lnTo>
                    <a:pt x="675" y="144"/>
                  </a:lnTo>
                  <a:close/>
                  <a:moveTo>
                    <a:pt x="671" y="64"/>
                  </a:moveTo>
                  <a:lnTo>
                    <a:pt x="656" y="64"/>
                  </a:lnTo>
                  <a:lnTo>
                    <a:pt x="656" y="60"/>
                  </a:lnTo>
                  <a:lnTo>
                    <a:pt x="671" y="60"/>
                  </a:lnTo>
                  <a:lnTo>
                    <a:pt x="671" y="64"/>
                  </a:lnTo>
                  <a:close/>
                  <a:moveTo>
                    <a:pt x="716" y="115"/>
                  </a:moveTo>
                  <a:lnTo>
                    <a:pt x="720" y="117"/>
                  </a:lnTo>
                  <a:lnTo>
                    <a:pt x="686" y="111"/>
                  </a:lnTo>
                  <a:lnTo>
                    <a:pt x="716" y="115"/>
                  </a:lnTo>
                  <a:close/>
                  <a:moveTo>
                    <a:pt x="690" y="96"/>
                  </a:moveTo>
                  <a:lnTo>
                    <a:pt x="690" y="94"/>
                  </a:lnTo>
                  <a:lnTo>
                    <a:pt x="717" y="100"/>
                  </a:lnTo>
                  <a:lnTo>
                    <a:pt x="716" y="102"/>
                  </a:lnTo>
                  <a:lnTo>
                    <a:pt x="690" y="96"/>
                  </a:lnTo>
                  <a:close/>
                  <a:moveTo>
                    <a:pt x="705" y="120"/>
                  </a:moveTo>
                  <a:lnTo>
                    <a:pt x="705" y="123"/>
                  </a:lnTo>
                  <a:lnTo>
                    <a:pt x="677" y="120"/>
                  </a:lnTo>
                  <a:lnTo>
                    <a:pt x="677" y="117"/>
                  </a:lnTo>
                  <a:lnTo>
                    <a:pt x="705" y="120"/>
                  </a:lnTo>
                  <a:close/>
                  <a:moveTo>
                    <a:pt x="720" y="162"/>
                  </a:moveTo>
                  <a:lnTo>
                    <a:pt x="705" y="162"/>
                  </a:lnTo>
                  <a:lnTo>
                    <a:pt x="705" y="159"/>
                  </a:lnTo>
                  <a:lnTo>
                    <a:pt x="720" y="159"/>
                  </a:lnTo>
                  <a:lnTo>
                    <a:pt x="720" y="162"/>
                  </a:lnTo>
                  <a:close/>
                  <a:moveTo>
                    <a:pt x="695" y="153"/>
                  </a:moveTo>
                  <a:lnTo>
                    <a:pt x="692" y="149"/>
                  </a:lnTo>
                  <a:lnTo>
                    <a:pt x="694" y="148"/>
                  </a:lnTo>
                  <a:lnTo>
                    <a:pt x="696" y="149"/>
                  </a:lnTo>
                  <a:lnTo>
                    <a:pt x="697" y="149"/>
                  </a:lnTo>
                  <a:lnTo>
                    <a:pt x="700" y="151"/>
                  </a:lnTo>
                  <a:lnTo>
                    <a:pt x="703" y="152"/>
                  </a:lnTo>
                  <a:lnTo>
                    <a:pt x="706" y="152"/>
                  </a:lnTo>
                  <a:lnTo>
                    <a:pt x="708" y="153"/>
                  </a:lnTo>
                  <a:lnTo>
                    <a:pt x="711" y="152"/>
                  </a:lnTo>
                  <a:lnTo>
                    <a:pt x="713" y="151"/>
                  </a:lnTo>
                  <a:lnTo>
                    <a:pt x="716" y="147"/>
                  </a:lnTo>
                  <a:lnTo>
                    <a:pt x="715" y="146"/>
                  </a:lnTo>
                  <a:lnTo>
                    <a:pt x="713" y="144"/>
                  </a:lnTo>
                  <a:lnTo>
                    <a:pt x="712" y="144"/>
                  </a:lnTo>
                  <a:lnTo>
                    <a:pt x="711" y="143"/>
                  </a:lnTo>
                  <a:lnTo>
                    <a:pt x="710" y="143"/>
                  </a:lnTo>
                  <a:lnTo>
                    <a:pt x="707" y="143"/>
                  </a:lnTo>
                  <a:lnTo>
                    <a:pt x="706" y="144"/>
                  </a:lnTo>
                  <a:lnTo>
                    <a:pt x="703" y="144"/>
                  </a:lnTo>
                  <a:lnTo>
                    <a:pt x="702" y="144"/>
                  </a:lnTo>
                  <a:lnTo>
                    <a:pt x="701" y="144"/>
                  </a:lnTo>
                  <a:lnTo>
                    <a:pt x="702" y="143"/>
                  </a:lnTo>
                  <a:lnTo>
                    <a:pt x="705" y="141"/>
                  </a:lnTo>
                  <a:lnTo>
                    <a:pt x="707" y="139"/>
                  </a:lnTo>
                  <a:lnTo>
                    <a:pt x="711" y="139"/>
                  </a:lnTo>
                  <a:lnTo>
                    <a:pt x="715" y="138"/>
                  </a:lnTo>
                  <a:lnTo>
                    <a:pt x="717" y="138"/>
                  </a:lnTo>
                  <a:lnTo>
                    <a:pt x="721" y="138"/>
                  </a:lnTo>
                  <a:lnTo>
                    <a:pt x="723" y="139"/>
                  </a:lnTo>
                  <a:lnTo>
                    <a:pt x="726" y="142"/>
                  </a:lnTo>
                  <a:lnTo>
                    <a:pt x="728" y="144"/>
                  </a:lnTo>
                  <a:lnTo>
                    <a:pt x="728" y="148"/>
                  </a:lnTo>
                  <a:lnTo>
                    <a:pt x="727" y="151"/>
                  </a:lnTo>
                  <a:lnTo>
                    <a:pt x="724" y="153"/>
                  </a:lnTo>
                  <a:lnTo>
                    <a:pt x="722" y="153"/>
                  </a:lnTo>
                  <a:lnTo>
                    <a:pt x="718" y="154"/>
                  </a:lnTo>
                  <a:lnTo>
                    <a:pt x="713" y="153"/>
                  </a:lnTo>
                  <a:lnTo>
                    <a:pt x="708" y="153"/>
                  </a:lnTo>
                  <a:lnTo>
                    <a:pt x="705" y="153"/>
                  </a:lnTo>
                  <a:lnTo>
                    <a:pt x="700" y="153"/>
                  </a:lnTo>
                  <a:lnTo>
                    <a:pt x="695" y="153"/>
                  </a:lnTo>
                  <a:close/>
                  <a:moveTo>
                    <a:pt x="722" y="170"/>
                  </a:moveTo>
                  <a:lnTo>
                    <a:pt x="728" y="170"/>
                  </a:lnTo>
                  <a:lnTo>
                    <a:pt x="728" y="172"/>
                  </a:lnTo>
                  <a:lnTo>
                    <a:pt x="728" y="173"/>
                  </a:lnTo>
                  <a:lnTo>
                    <a:pt x="728" y="174"/>
                  </a:lnTo>
                  <a:lnTo>
                    <a:pt x="729" y="175"/>
                  </a:lnTo>
                  <a:lnTo>
                    <a:pt x="731" y="177"/>
                  </a:lnTo>
                  <a:lnTo>
                    <a:pt x="732" y="177"/>
                  </a:lnTo>
                  <a:lnTo>
                    <a:pt x="733" y="178"/>
                  </a:lnTo>
                  <a:lnTo>
                    <a:pt x="734" y="179"/>
                  </a:lnTo>
                  <a:lnTo>
                    <a:pt x="722" y="170"/>
                  </a:lnTo>
                  <a:close/>
                  <a:moveTo>
                    <a:pt x="731" y="85"/>
                  </a:moveTo>
                  <a:lnTo>
                    <a:pt x="749" y="85"/>
                  </a:lnTo>
                  <a:lnTo>
                    <a:pt x="749" y="90"/>
                  </a:lnTo>
                  <a:lnTo>
                    <a:pt x="731" y="85"/>
                  </a:lnTo>
                  <a:close/>
                  <a:moveTo>
                    <a:pt x="746" y="111"/>
                  </a:moveTo>
                  <a:lnTo>
                    <a:pt x="748" y="111"/>
                  </a:lnTo>
                  <a:lnTo>
                    <a:pt x="750" y="110"/>
                  </a:lnTo>
                  <a:lnTo>
                    <a:pt x="753" y="110"/>
                  </a:lnTo>
                  <a:lnTo>
                    <a:pt x="755" y="111"/>
                  </a:lnTo>
                  <a:lnTo>
                    <a:pt x="758" y="111"/>
                  </a:lnTo>
                  <a:lnTo>
                    <a:pt x="759" y="111"/>
                  </a:lnTo>
                  <a:lnTo>
                    <a:pt x="762" y="112"/>
                  </a:lnTo>
                  <a:lnTo>
                    <a:pt x="764" y="114"/>
                  </a:lnTo>
                  <a:lnTo>
                    <a:pt x="765" y="114"/>
                  </a:lnTo>
                  <a:lnTo>
                    <a:pt x="768" y="115"/>
                  </a:lnTo>
                  <a:lnTo>
                    <a:pt x="779" y="115"/>
                  </a:lnTo>
                  <a:lnTo>
                    <a:pt x="775" y="117"/>
                  </a:lnTo>
                  <a:lnTo>
                    <a:pt x="774" y="117"/>
                  </a:lnTo>
                  <a:lnTo>
                    <a:pt x="773" y="116"/>
                  </a:lnTo>
                  <a:lnTo>
                    <a:pt x="772" y="116"/>
                  </a:lnTo>
                  <a:lnTo>
                    <a:pt x="770" y="116"/>
                  </a:lnTo>
                  <a:lnTo>
                    <a:pt x="769" y="115"/>
                  </a:lnTo>
                  <a:lnTo>
                    <a:pt x="768" y="115"/>
                  </a:lnTo>
                  <a:lnTo>
                    <a:pt x="746" y="115"/>
                  </a:lnTo>
                  <a:lnTo>
                    <a:pt x="746" y="111"/>
                  </a:lnTo>
                  <a:close/>
                  <a:moveTo>
                    <a:pt x="788" y="185"/>
                  </a:moveTo>
                  <a:lnTo>
                    <a:pt x="786" y="185"/>
                  </a:lnTo>
                  <a:lnTo>
                    <a:pt x="785" y="186"/>
                  </a:lnTo>
                  <a:lnTo>
                    <a:pt x="784" y="186"/>
                  </a:lnTo>
                  <a:lnTo>
                    <a:pt x="783" y="186"/>
                  </a:lnTo>
                  <a:lnTo>
                    <a:pt x="781" y="185"/>
                  </a:lnTo>
                  <a:lnTo>
                    <a:pt x="788" y="185"/>
                  </a:lnTo>
                  <a:lnTo>
                    <a:pt x="788" y="184"/>
                  </a:lnTo>
                  <a:lnTo>
                    <a:pt x="789" y="184"/>
                  </a:lnTo>
                  <a:lnTo>
                    <a:pt x="790" y="183"/>
                  </a:lnTo>
                  <a:lnTo>
                    <a:pt x="791" y="183"/>
                  </a:lnTo>
                  <a:lnTo>
                    <a:pt x="793" y="183"/>
                  </a:lnTo>
                  <a:lnTo>
                    <a:pt x="794" y="183"/>
                  </a:lnTo>
                  <a:lnTo>
                    <a:pt x="795" y="184"/>
                  </a:lnTo>
                  <a:lnTo>
                    <a:pt x="796" y="185"/>
                  </a:lnTo>
                  <a:lnTo>
                    <a:pt x="788" y="185"/>
                  </a:lnTo>
                  <a:close/>
                  <a:moveTo>
                    <a:pt x="903" y="185"/>
                  </a:moveTo>
                  <a:lnTo>
                    <a:pt x="892" y="179"/>
                  </a:lnTo>
                  <a:lnTo>
                    <a:pt x="903" y="179"/>
                  </a:lnTo>
                  <a:lnTo>
                    <a:pt x="903" y="185"/>
                  </a:lnTo>
                  <a:close/>
                  <a:moveTo>
                    <a:pt x="775" y="28"/>
                  </a:moveTo>
                  <a:lnTo>
                    <a:pt x="790" y="32"/>
                  </a:lnTo>
                  <a:lnTo>
                    <a:pt x="804" y="38"/>
                  </a:lnTo>
                  <a:lnTo>
                    <a:pt x="817" y="45"/>
                  </a:lnTo>
                  <a:lnTo>
                    <a:pt x="831" y="53"/>
                  </a:lnTo>
                  <a:lnTo>
                    <a:pt x="843" y="63"/>
                  </a:lnTo>
                  <a:lnTo>
                    <a:pt x="855" y="73"/>
                  </a:lnTo>
                  <a:lnTo>
                    <a:pt x="864" y="85"/>
                  </a:lnTo>
                  <a:lnTo>
                    <a:pt x="873" y="97"/>
                  </a:lnTo>
                  <a:lnTo>
                    <a:pt x="881" y="110"/>
                  </a:lnTo>
                  <a:lnTo>
                    <a:pt x="886" y="123"/>
                  </a:lnTo>
                  <a:lnTo>
                    <a:pt x="873" y="123"/>
                  </a:lnTo>
                  <a:lnTo>
                    <a:pt x="903" y="168"/>
                  </a:lnTo>
                  <a:lnTo>
                    <a:pt x="900" y="164"/>
                  </a:lnTo>
                  <a:lnTo>
                    <a:pt x="898" y="162"/>
                  </a:lnTo>
                  <a:lnTo>
                    <a:pt x="895" y="161"/>
                  </a:lnTo>
                  <a:lnTo>
                    <a:pt x="893" y="158"/>
                  </a:lnTo>
                  <a:lnTo>
                    <a:pt x="889" y="157"/>
                  </a:lnTo>
                  <a:lnTo>
                    <a:pt x="887" y="156"/>
                  </a:lnTo>
                  <a:lnTo>
                    <a:pt x="883" y="154"/>
                  </a:lnTo>
                  <a:lnTo>
                    <a:pt x="879" y="154"/>
                  </a:lnTo>
                  <a:lnTo>
                    <a:pt x="877" y="153"/>
                  </a:lnTo>
                  <a:lnTo>
                    <a:pt x="873" y="153"/>
                  </a:lnTo>
                  <a:lnTo>
                    <a:pt x="871" y="156"/>
                  </a:lnTo>
                  <a:lnTo>
                    <a:pt x="869" y="157"/>
                  </a:lnTo>
                  <a:lnTo>
                    <a:pt x="869" y="158"/>
                  </a:lnTo>
                  <a:lnTo>
                    <a:pt x="871" y="159"/>
                  </a:lnTo>
                  <a:lnTo>
                    <a:pt x="873" y="161"/>
                  </a:lnTo>
                  <a:lnTo>
                    <a:pt x="874" y="161"/>
                  </a:lnTo>
                  <a:lnTo>
                    <a:pt x="877" y="162"/>
                  </a:lnTo>
                  <a:lnTo>
                    <a:pt x="878" y="163"/>
                  </a:lnTo>
                  <a:lnTo>
                    <a:pt x="879" y="165"/>
                  </a:lnTo>
                  <a:lnTo>
                    <a:pt x="879" y="168"/>
                  </a:lnTo>
                  <a:lnTo>
                    <a:pt x="858" y="168"/>
                  </a:lnTo>
                  <a:lnTo>
                    <a:pt x="850" y="153"/>
                  </a:lnTo>
                  <a:lnTo>
                    <a:pt x="852" y="152"/>
                  </a:lnTo>
                  <a:lnTo>
                    <a:pt x="855" y="152"/>
                  </a:lnTo>
                  <a:lnTo>
                    <a:pt x="857" y="151"/>
                  </a:lnTo>
                  <a:lnTo>
                    <a:pt x="860" y="149"/>
                  </a:lnTo>
                  <a:lnTo>
                    <a:pt x="862" y="148"/>
                  </a:lnTo>
                  <a:lnTo>
                    <a:pt x="864" y="148"/>
                  </a:lnTo>
                  <a:lnTo>
                    <a:pt x="866" y="147"/>
                  </a:lnTo>
                  <a:lnTo>
                    <a:pt x="868" y="146"/>
                  </a:lnTo>
                  <a:lnTo>
                    <a:pt x="871" y="144"/>
                  </a:lnTo>
                  <a:lnTo>
                    <a:pt x="873" y="144"/>
                  </a:lnTo>
                  <a:lnTo>
                    <a:pt x="871" y="141"/>
                  </a:lnTo>
                  <a:lnTo>
                    <a:pt x="867" y="139"/>
                  </a:lnTo>
                  <a:lnTo>
                    <a:pt x="864" y="138"/>
                  </a:lnTo>
                  <a:lnTo>
                    <a:pt x="862" y="138"/>
                  </a:lnTo>
                  <a:lnTo>
                    <a:pt x="860" y="138"/>
                  </a:lnTo>
                  <a:lnTo>
                    <a:pt x="857" y="138"/>
                  </a:lnTo>
                  <a:lnTo>
                    <a:pt x="855" y="137"/>
                  </a:lnTo>
                  <a:lnTo>
                    <a:pt x="852" y="136"/>
                  </a:lnTo>
                  <a:lnTo>
                    <a:pt x="850" y="133"/>
                  </a:lnTo>
                  <a:lnTo>
                    <a:pt x="847" y="130"/>
                  </a:lnTo>
                  <a:lnTo>
                    <a:pt x="848" y="130"/>
                  </a:lnTo>
                  <a:lnTo>
                    <a:pt x="850" y="130"/>
                  </a:lnTo>
                  <a:lnTo>
                    <a:pt x="852" y="128"/>
                  </a:lnTo>
                  <a:lnTo>
                    <a:pt x="853" y="128"/>
                  </a:lnTo>
                  <a:lnTo>
                    <a:pt x="856" y="128"/>
                  </a:lnTo>
                  <a:lnTo>
                    <a:pt x="857" y="127"/>
                  </a:lnTo>
                  <a:lnTo>
                    <a:pt x="858" y="126"/>
                  </a:lnTo>
                  <a:lnTo>
                    <a:pt x="861" y="126"/>
                  </a:lnTo>
                  <a:lnTo>
                    <a:pt x="862" y="125"/>
                  </a:lnTo>
                  <a:lnTo>
                    <a:pt x="864" y="123"/>
                  </a:lnTo>
                  <a:lnTo>
                    <a:pt x="856" y="121"/>
                  </a:lnTo>
                  <a:lnTo>
                    <a:pt x="847" y="120"/>
                  </a:lnTo>
                  <a:lnTo>
                    <a:pt x="838" y="120"/>
                  </a:lnTo>
                  <a:lnTo>
                    <a:pt x="830" y="120"/>
                  </a:lnTo>
                  <a:lnTo>
                    <a:pt x="821" y="120"/>
                  </a:lnTo>
                  <a:lnTo>
                    <a:pt x="811" y="121"/>
                  </a:lnTo>
                  <a:lnTo>
                    <a:pt x="803" y="122"/>
                  </a:lnTo>
                  <a:lnTo>
                    <a:pt x="793" y="123"/>
                  </a:lnTo>
                  <a:lnTo>
                    <a:pt x="784" y="123"/>
                  </a:lnTo>
                  <a:lnTo>
                    <a:pt x="774" y="125"/>
                  </a:lnTo>
                  <a:lnTo>
                    <a:pt x="773" y="126"/>
                  </a:lnTo>
                  <a:lnTo>
                    <a:pt x="770" y="126"/>
                  </a:lnTo>
                  <a:lnTo>
                    <a:pt x="768" y="126"/>
                  </a:lnTo>
                  <a:lnTo>
                    <a:pt x="767" y="127"/>
                  </a:lnTo>
                  <a:lnTo>
                    <a:pt x="765" y="127"/>
                  </a:lnTo>
                  <a:lnTo>
                    <a:pt x="764" y="127"/>
                  </a:lnTo>
                  <a:lnTo>
                    <a:pt x="763" y="127"/>
                  </a:lnTo>
                  <a:lnTo>
                    <a:pt x="762" y="127"/>
                  </a:lnTo>
                  <a:lnTo>
                    <a:pt x="760" y="126"/>
                  </a:lnTo>
                  <a:lnTo>
                    <a:pt x="762" y="126"/>
                  </a:lnTo>
                  <a:lnTo>
                    <a:pt x="763" y="126"/>
                  </a:lnTo>
                  <a:lnTo>
                    <a:pt x="764" y="126"/>
                  </a:lnTo>
                  <a:lnTo>
                    <a:pt x="765" y="126"/>
                  </a:lnTo>
                  <a:lnTo>
                    <a:pt x="768" y="126"/>
                  </a:lnTo>
                  <a:lnTo>
                    <a:pt x="769" y="126"/>
                  </a:lnTo>
                  <a:lnTo>
                    <a:pt x="770" y="125"/>
                  </a:lnTo>
                  <a:lnTo>
                    <a:pt x="772" y="125"/>
                  </a:lnTo>
                  <a:lnTo>
                    <a:pt x="773" y="125"/>
                  </a:lnTo>
                  <a:lnTo>
                    <a:pt x="774" y="125"/>
                  </a:lnTo>
                  <a:lnTo>
                    <a:pt x="778" y="123"/>
                  </a:lnTo>
                  <a:lnTo>
                    <a:pt x="781" y="122"/>
                  </a:lnTo>
                  <a:lnTo>
                    <a:pt x="785" y="122"/>
                  </a:lnTo>
                  <a:lnTo>
                    <a:pt x="789" y="121"/>
                  </a:lnTo>
                  <a:lnTo>
                    <a:pt x="793" y="120"/>
                  </a:lnTo>
                  <a:lnTo>
                    <a:pt x="796" y="118"/>
                  </a:lnTo>
                  <a:lnTo>
                    <a:pt x="800" y="118"/>
                  </a:lnTo>
                  <a:lnTo>
                    <a:pt x="804" y="117"/>
                  </a:lnTo>
                  <a:lnTo>
                    <a:pt x="807" y="117"/>
                  </a:lnTo>
                  <a:lnTo>
                    <a:pt x="811" y="117"/>
                  </a:lnTo>
                  <a:lnTo>
                    <a:pt x="809" y="116"/>
                  </a:lnTo>
                  <a:lnTo>
                    <a:pt x="805" y="115"/>
                  </a:lnTo>
                  <a:lnTo>
                    <a:pt x="801" y="112"/>
                  </a:lnTo>
                  <a:lnTo>
                    <a:pt x="798" y="111"/>
                  </a:lnTo>
                  <a:lnTo>
                    <a:pt x="793" y="110"/>
                  </a:lnTo>
                  <a:lnTo>
                    <a:pt x="788" y="109"/>
                  </a:lnTo>
                  <a:lnTo>
                    <a:pt x="783" y="107"/>
                  </a:lnTo>
                  <a:lnTo>
                    <a:pt x="778" y="106"/>
                  </a:lnTo>
                  <a:lnTo>
                    <a:pt x="774" y="106"/>
                  </a:lnTo>
                  <a:lnTo>
                    <a:pt x="769" y="105"/>
                  </a:lnTo>
                  <a:lnTo>
                    <a:pt x="775" y="104"/>
                  </a:lnTo>
                  <a:lnTo>
                    <a:pt x="781" y="102"/>
                  </a:lnTo>
                  <a:lnTo>
                    <a:pt x="790" y="102"/>
                  </a:lnTo>
                  <a:lnTo>
                    <a:pt x="799" y="102"/>
                  </a:lnTo>
                  <a:lnTo>
                    <a:pt x="809" y="102"/>
                  </a:lnTo>
                  <a:lnTo>
                    <a:pt x="819" y="102"/>
                  </a:lnTo>
                  <a:lnTo>
                    <a:pt x="829" y="102"/>
                  </a:lnTo>
                  <a:lnTo>
                    <a:pt x="838" y="102"/>
                  </a:lnTo>
                  <a:lnTo>
                    <a:pt x="847" y="104"/>
                  </a:lnTo>
                  <a:lnTo>
                    <a:pt x="856" y="105"/>
                  </a:lnTo>
                  <a:lnTo>
                    <a:pt x="855" y="101"/>
                  </a:lnTo>
                  <a:lnTo>
                    <a:pt x="852" y="99"/>
                  </a:lnTo>
                  <a:lnTo>
                    <a:pt x="850" y="96"/>
                  </a:lnTo>
                  <a:lnTo>
                    <a:pt x="846" y="95"/>
                  </a:lnTo>
                  <a:lnTo>
                    <a:pt x="842" y="94"/>
                  </a:lnTo>
                  <a:lnTo>
                    <a:pt x="838" y="94"/>
                  </a:lnTo>
                  <a:lnTo>
                    <a:pt x="835" y="92"/>
                  </a:lnTo>
                  <a:lnTo>
                    <a:pt x="830" y="92"/>
                  </a:lnTo>
                  <a:lnTo>
                    <a:pt x="827" y="91"/>
                  </a:lnTo>
                  <a:lnTo>
                    <a:pt x="824" y="90"/>
                  </a:lnTo>
                  <a:lnTo>
                    <a:pt x="827" y="89"/>
                  </a:lnTo>
                  <a:lnTo>
                    <a:pt x="831" y="86"/>
                  </a:lnTo>
                  <a:lnTo>
                    <a:pt x="831" y="85"/>
                  </a:lnTo>
                  <a:lnTo>
                    <a:pt x="831" y="83"/>
                  </a:lnTo>
                  <a:lnTo>
                    <a:pt x="831" y="80"/>
                  </a:lnTo>
                  <a:lnTo>
                    <a:pt x="830" y="78"/>
                  </a:lnTo>
                  <a:lnTo>
                    <a:pt x="829" y="75"/>
                  </a:lnTo>
                  <a:lnTo>
                    <a:pt x="829" y="73"/>
                  </a:lnTo>
                  <a:lnTo>
                    <a:pt x="830" y="71"/>
                  </a:lnTo>
                  <a:lnTo>
                    <a:pt x="832" y="70"/>
                  </a:lnTo>
                  <a:lnTo>
                    <a:pt x="826" y="70"/>
                  </a:lnTo>
                  <a:lnTo>
                    <a:pt x="820" y="69"/>
                  </a:lnTo>
                  <a:lnTo>
                    <a:pt x="814" y="68"/>
                  </a:lnTo>
                  <a:lnTo>
                    <a:pt x="806" y="67"/>
                  </a:lnTo>
                  <a:lnTo>
                    <a:pt x="800" y="64"/>
                  </a:lnTo>
                  <a:lnTo>
                    <a:pt x="794" y="62"/>
                  </a:lnTo>
                  <a:lnTo>
                    <a:pt x="788" y="60"/>
                  </a:lnTo>
                  <a:lnTo>
                    <a:pt x="783" y="58"/>
                  </a:lnTo>
                  <a:lnTo>
                    <a:pt x="778" y="57"/>
                  </a:lnTo>
                  <a:lnTo>
                    <a:pt x="775" y="55"/>
                  </a:lnTo>
                  <a:lnTo>
                    <a:pt x="826" y="64"/>
                  </a:lnTo>
                  <a:lnTo>
                    <a:pt x="822" y="58"/>
                  </a:lnTo>
                  <a:lnTo>
                    <a:pt x="819" y="53"/>
                  </a:lnTo>
                  <a:lnTo>
                    <a:pt x="815" y="49"/>
                  </a:lnTo>
                  <a:lnTo>
                    <a:pt x="810" y="45"/>
                  </a:lnTo>
                  <a:lnTo>
                    <a:pt x="804" y="42"/>
                  </a:lnTo>
                  <a:lnTo>
                    <a:pt x="799" y="39"/>
                  </a:lnTo>
                  <a:lnTo>
                    <a:pt x="793" y="36"/>
                  </a:lnTo>
                  <a:lnTo>
                    <a:pt x="786" y="33"/>
                  </a:lnTo>
                  <a:lnTo>
                    <a:pt x="781" y="31"/>
                  </a:lnTo>
                  <a:lnTo>
                    <a:pt x="775" y="28"/>
                  </a:lnTo>
                  <a:close/>
                  <a:moveTo>
                    <a:pt x="754" y="90"/>
                  </a:moveTo>
                  <a:lnTo>
                    <a:pt x="754" y="85"/>
                  </a:lnTo>
                  <a:lnTo>
                    <a:pt x="758" y="85"/>
                  </a:lnTo>
                  <a:lnTo>
                    <a:pt x="760" y="86"/>
                  </a:lnTo>
                  <a:lnTo>
                    <a:pt x="764" y="86"/>
                  </a:lnTo>
                  <a:lnTo>
                    <a:pt x="767" y="86"/>
                  </a:lnTo>
                  <a:lnTo>
                    <a:pt x="770" y="88"/>
                  </a:lnTo>
                  <a:lnTo>
                    <a:pt x="774" y="88"/>
                  </a:lnTo>
                  <a:lnTo>
                    <a:pt x="777" y="88"/>
                  </a:lnTo>
                  <a:lnTo>
                    <a:pt x="780" y="88"/>
                  </a:lnTo>
                  <a:lnTo>
                    <a:pt x="784" y="88"/>
                  </a:lnTo>
                  <a:lnTo>
                    <a:pt x="788" y="88"/>
                  </a:lnTo>
                  <a:lnTo>
                    <a:pt x="788" y="94"/>
                  </a:lnTo>
                  <a:lnTo>
                    <a:pt x="754" y="90"/>
                  </a:lnTo>
                  <a:close/>
                  <a:moveTo>
                    <a:pt x="803" y="79"/>
                  </a:moveTo>
                  <a:lnTo>
                    <a:pt x="803" y="75"/>
                  </a:lnTo>
                  <a:lnTo>
                    <a:pt x="824" y="79"/>
                  </a:lnTo>
                  <a:lnTo>
                    <a:pt x="824" y="81"/>
                  </a:lnTo>
                  <a:lnTo>
                    <a:pt x="803" y="79"/>
                  </a:lnTo>
                  <a:close/>
                  <a:moveTo>
                    <a:pt x="720" y="52"/>
                  </a:moveTo>
                  <a:lnTo>
                    <a:pt x="722" y="55"/>
                  </a:lnTo>
                  <a:lnTo>
                    <a:pt x="677" y="60"/>
                  </a:lnTo>
                  <a:lnTo>
                    <a:pt x="682" y="58"/>
                  </a:lnTo>
                  <a:lnTo>
                    <a:pt x="689" y="55"/>
                  </a:lnTo>
                  <a:lnTo>
                    <a:pt x="695" y="52"/>
                  </a:lnTo>
                  <a:lnTo>
                    <a:pt x="701" y="47"/>
                  </a:lnTo>
                  <a:lnTo>
                    <a:pt x="706" y="43"/>
                  </a:lnTo>
                  <a:lnTo>
                    <a:pt x="712" y="41"/>
                  </a:lnTo>
                  <a:lnTo>
                    <a:pt x="718" y="39"/>
                  </a:lnTo>
                  <a:lnTo>
                    <a:pt x="723" y="39"/>
                  </a:lnTo>
                  <a:lnTo>
                    <a:pt x="729" y="43"/>
                  </a:lnTo>
                  <a:lnTo>
                    <a:pt x="734" y="49"/>
                  </a:lnTo>
                  <a:lnTo>
                    <a:pt x="767" y="52"/>
                  </a:lnTo>
                  <a:lnTo>
                    <a:pt x="720" y="52"/>
                  </a:lnTo>
                  <a:close/>
                  <a:moveTo>
                    <a:pt x="707" y="16"/>
                  </a:moveTo>
                  <a:lnTo>
                    <a:pt x="711" y="12"/>
                  </a:lnTo>
                  <a:lnTo>
                    <a:pt x="717" y="11"/>
                  </a:lnTo>
                  <a:lnTo>
                    <a:pt x="723" y="11"/>
                  </a:lnTo>
                  <a:lnTo>
                    <a:pt x="729" y="11"/>
                  </a:lnTo>
                  <a:lnTo>
                    <a:pt x="736" y="12"/>
                  </a:lnTo>
                  <a:lnTo>
                    <a:pt x="741" y="15"/>
                  </a:lnTo>
                  <a:lnTo>
                    <a:pt x="744" y="17"/>
                  </a:lnTo>
                  <a:lnTo>
                    <a:pt x="747" y="21"/>
                  </a:lnTo>
                  <a:lnTo>
                    <a:pt x="747" y="24"/>
                  </a:lnTo>
                  <a:lnTo>
                    <a:pt x="746" y="28"/>
                  </a:lnTo>
                  <a:lnTo>
                    <a:pt x="758" y="34"/>
                  </a:lnTo>
                  <a:lnTo>
                    <a:pt x="755" y="34"/>
                  </a:lnTo>
                  <a:lnTo>
                    <a:pt x="753" y="33"/>
                  </a:lnTo>
                  <a:lnTo>
                    <a:pt x="749" y="34"/>
                  </a:lnTo>
                  <a:lnTo>
                    <a:pt x="746" y="34"/>
                  </a:lnTo>
                  <a:lnTo>
                    <a:pt x="742" y="34"/>
                  </a:lnTo>
                  <a:lnTo>
                    <a:pt x="738" y="34"/>
                  </a:lnTo>
                  <a:lnTo>
                    <a:pt x="733" y="34"/>
                  </a:lnTo>
                  <a:lnTo>
                    <a:pt x="729" y="33"/>
                  </a:lnTo>
                  <a:lnTo>
                    <a:pt x="726" y="31"/>
                  </a:lnTo>
                  <a:lnTo>
                    <a:pt x="722" y="28"/>
                  </a:lnTo>
                  <a:lnTo>
                    <a:pt x="669" y="37"/>
                  </a:lnTo>
                  <a:lnTo>
                    <a:pt x="675" y="33"/>
                  </a:lnTo>
                  <a:lnTo>
                    <a:pt x="681" y="31"/>
                  </a:lnTo>
                  <a:lnTo>
                    <a:pt x="689" y="28"/>
                  </a:lnTo>
                  <a:lnTo>
                    <a:pt x="696" y="27"/>
                  </a:lnTo>
                  <a:lnTo>
                    <a:pt x="703" y="26"/>
                  </a:lnTo>
                  <a:lnTo>
                    <a:pt x="712" y="26"/>
                  </a:lnTo>
                  <a:lnTo>
                    <a:pt x="720" y="26"/>
                  </a:lnTo>
                  <a:lnTo>
                    <a:pt x="726" y="26"/>
                  </a:lnTo>
                  <a:lnTo>
                    <a:pt x="733" y="27"/>
                  </a:lnTo>
                  <a:lnTo>
                    <a:pt x="739" y="28"/>
                  </a:lnTo>
                  <a:lnTo>
                    <a:pt x="738" y="24"/>
                  </a:lnTo>
                  <a:lnTo>
                    <a:pt x="736" y="22"/>
                  </a:lnTo>
                  <a:lnTo>
                    <a:pt x="733" y="20"/>
                  </a:lnTo>
                  <a:lnTo>
                    <a:pt x="729" y="18"/>
                  </a:lnTo>
                  <a:lnTo>
                    <a:pt x="727" y="17"/>
                  </a:lnTo>
                  <a:lnTo>
                    <a:pt x="723" y="17"/>
                  </a:lnTo>
                  <a:lnTo>
                    <a:pt x="718" y="16"/>
                  </a:lnTo>
                  <a:lnTo>
                    <a:pt x="715" y="16"/>
                  </a:lnTo>
                  <a:lnTo>
                    <a:pt x="711" y="16"/>
                  </a:lnTo>
                  <a:lnTo>
                    <a:pt x="707" y="16"/>
                  </a:lnTo>
                  <a:close/>
                  <a:moveTo>
                    <a:pt x="663" y="41"/>
                  </a:moveTo>
                  <a:lnTo>
                    <a:pt x="650" y="45"/>
                  </a:lnTo>
                  <a:lnTo>
                    <a:pt x="648" y="45"/>
                  </a:lnTo>
                  <a:lnTo>
                    <a:pt x="663" y="41"/>
                  </a:lnTo>
                  <a:close/>
                  <a:moveTo>
                    <a:pt x="634" y="81"/>
                  </a:moveTo>
                  <a:lnTo>
                    <a:pt x="660" y="88"/>
                  </a:lnTo>
                  <a:lnTo>
                    <a:pt x="660" y="90"/>
                  </a:lnTo>
                  <a:lnTo>
                    <a:pt x="633" y="85"/>
                  </a:lnTo>
                  <a:lnTo>
                    <a:pt x="634" y="81"/>
                  </a:lnTo>
                  <a:close/>
                  <a:moveTo>
                    <a:pt x="627" y="105"/>
                  </a:moveTo>
                  <a:lnTo>
                    <a:pt x="612" y="96"/>
                  </a:lnTo>
                  <a:lnTo>
                    <a:pt x="624" y="96"/>
                  </a:lnTo>
                  <a:lnTo>
                    <a:pt x="627" y="105"/>
                  </a:lnTo>
                  <a:close/>
                  <a:moveTo>
                    <a:pt x="576" y="60"/>
                  </a:moveTo>
                  <a:lnTo>
                    <a:pt x="597" y="41"/>
                  </a:lnTo>
                  <a:lnTo>
                    <a:pt x="597" y="43"/>
                  </a:lnTo>
                  <a:lnTo>
                    <a:pt x="597" y="47"/>
                  </a:lnTo>
                  <a:lnTo>
                    <a:pt x="596" y="49"/>
                  </a:lnTo>
                  <a:lnTo>
                    <a:pt x="596" y="53"/>
                  </a:lnTo>
                  <a:lnTo>
                    <a:pt x="596" y="55"/>
                  </a:lnTo>
                  <a:lnTo>
                    <a:pt x="596" y="58"/>
                  </a:lnTo>
                  <a:lnTo>
                    <a:pt x="596" y="62"/>
                  </a:lnTo>
                  <a:lnTo>
                    <a:pt x="597" y="64"/>
                  </a:lnTo>
                  <a:lnTo>
                    <a:pt x="598" y="67"/>
                  </a:lnTo>
                  <a:lnTo>
                    <a:pt x="601" y="70"/>
                  </a:lnTo>
                  <a:lnTo>
                    <a:pt x="603" y="69"/>
                  </a:lnTo>
                  <a:lnTo>
                    <a:pt x="606" y="68"/>
                  </a:lnTo>
                  <a:lnTo>
                    <a:pt x="608" y="68"/>
                  </a:lnTo>
                  <a:lnTo>
                    <a:pt x="609" y="68"/>
                  </a:lnTo>
                  <a:lnTo>
                    <a:pt x="610" y="69"/>
                  </a:lnTo>
                  <a:lnTo>
                    <a:pt x="612" y="69"/>
                  </a:lnTo>
                  <a:lnTo>
                    <a:pt x="613" y="70"/>
                  </a:lnTo>
                  <a:lnTo>
                    <a:pt x="614" y="71"/>
                  </a:lnTo>
                  <a:lnTo>
                    <a:pt x="617" y="74"/>
                  </a:lnTo>
                  <a:lnTo>
                    <a:pt x="618" y="75"/>
                  </a:lnTo>
                  <a:lnTo>
                    <a:pt x="597" y="102"/>
                  </a:lnTo>
                  <a:lnTo>
                    <a:pt x="598" y="104"/>
                  </a:lnTo>
                  <a:lnTo>
                    <a:pt x="599" y="105"/>
                  </a:lnTo>
                  <a:lnTo>
                    <a:pt x="601" y="105"/>
                  </a:lnTo>
                  <a:lnTo>
                    <a:pt x="602" y="105"/>
                  </a:lnTo>
                  <a:lnTo>
                    <a:pt x="604" y="105"/>
                  </a:lnTo>
                  <a:lnTo>
                    <a:pt x="606" y="105"/>
                  </a:lnTo>
                  <a:lnTo>
                    <a:pt x="607" y="105"/>
                  </a:lnTo>
                  <a:lnTo>
                    <a:pt x="608" y="105"/>
                  </a:lnTo>
                  <a:lnTo>
                    <a:pt x="610" y="105"/>
                  </a:lnTo>
                  <a:lnTo>
                    <a:pt x="612" y="105"/>
                  </a:lnTo>
                  <a:lnTo>
                    <a:pt x="607" y="106"/>
                  </a:lnTo>
                  <a:lnTo>
                    <a:pt x="602" y="106"/>
                  </a:lnTo>
                  <a:lnTo>
                    <a:pt x="596" y="107"/>
                  </a:lnTo>
                  <a:lnTo>
                    <a:pt x="591" y="109"/>
                  </a:lnTo>
                  <a:lnTo>
                    <a:pt x="586" y="111"/>
                  </a:lnTo>
                  <a:lnTo>
                    <a:pt x="582" y="112"/>
                  </a:lnTo>
                  <a:lnTo>
                    <a:pt x="577" y="116"/>
                  </a:lnTo>
                  <a:lnTo>
                    <a:pt x="575" y="120"/>
                  </a:lnTo>
                  <a:lnTo>
                    <a:pt x="572" y="123"/>
                  </a:lnTo>
                  <a:lnTo>
                    <a:pt x="571" y="130"/>
                  </a:lnTo>
                  <a:lnTo>
                    <a:pt x="570" y="125"/>
                  </a:lnTo>
                  <a:lnTo>
                    <a:pt x="571" y="121"/>
                  </a:lnTo>
                  <a:lnTo>
                    <a:pt x="571" y="117"/>
                  </a:lnTo>
                  <a:lnTo>
                    <a:pt x="572" y="114"/>
                  </a:lnTo>
                  <a:lnTo>
                    <a:pt x="573" y="110"/>
                  </a:lnTo>
                  <a:lnTo>
                    <a:pt x="575" y="106"/>
                  </a:lnTo>
                  <a:lnTo>
                    <a:pt x="576" y="102"/>
                  </a:lnTo>
                  <a:lnTo>
                    <a:pt x="577" y="99"/>
                  </a:lnTo>
                  <a:lnTo>
                    <a:pt x="577" y="95"/>
                  </a:lnTo>
                  <a:lnTo>
                    <a:pt x="576" y="90"/>
                  </a:lnTo>
                  <a:lnTo>
                    <a:pt x="575" y="88"/>
                  </a:lnTo>
                  <a:lnTo>
                    <a:pt x="572" y="88"/>
                  </a:lnTo>
                  <a:lnTo>
                    <a:pt x="571" y="88"/>
                  </a:lnTo>
                  <a:lnTo>
                    <a:pt x="570" y="88"/>
                  </a:lnTo>
                  <a:lnTo>
                    <a:pt x="567" y="89"/>
                  </a:lnTo>
                  <a:lnTo>
                    <a:pt x="566" y="90"/>
                  </a:lnTo>
                  <a:lnTo>
                    <a:pt x="563" y="91"/>
                  </a:lnTo>
                  <a:lnTo>
                    <a:pt x="562" y="92"/>
                  </a:lnTo>
                  <a:lnTo>
                    <a:pt x="560" y="92"/>
                  </a:lnTo>
                  <a:lnTo>
                    <a:pt x="558" y="94"/>
                  </a:lnTo>
                  <a:lnTo>
                    <a:pt x="560" y="96"/>
                  </a:lnTo>
                  <a:lnTo>
                    <a:pt x="561" y="100"/>
                  </a:lnTo>
                  <a:lnTo>
                    <a:pt x="561" y="102"/>
                  </a:lnTo>
                  <a:lnTo>
                    <a:pt x="562" y="104"/>
                  </a:lnTo>
                  <a:lnTo>
                    <a:pt x="562" y="106"/>
                  </a:lnTo>
                  <a:lnTo>
                    <a:pt x="562" y="109"/>
                  </a:lnTo>
                  <a:lnTo>
                    <a:pt x="562" y="111"/>
                  </a:lnTo>
                  <a:lnTo>
                    <a:pt x="562" y="114"/>
                  </a:lnTo>
                  <a:lnTo>
                    <a:pt x="561" y="116"/>
                  </a:lnTo>
                  <a:lnTo>
                    <a:pt x="561" y="120"/>
                  </a:lnTo>
                  <a:lnTo>
                    <a:pt x="558" y="100"/>
                  </a:lnTo>
                  <a:lnTo>
                    <a:pt x="550" y="100"/>
                  </a:lnTo>
                  <a:lnTo>
                    <a:pt x="588" y="60"/>
                  </a:lnTo>
                  <a:lnTo>
                    <a:pt x="576" y="60"/>
                  </a:lnTo>
                  <a:close/>
                  <a:moveTo>
                    <a:pt x="558" y="75"/>
                  </a:moveTo>
                  <a:lnTo>
                    <a:pt x="561" y="78"/>
                  </a:lnTo>
                  <a:lnTo>
                    <a:pt x="549" y="95"/>
                  </a:lnTo>
                  <a:lnTo>
                    <a:pt x="546" y="94"/>
                  </a:lnTo>
                  <a:lnTo>
                    <a:pt x="558" y="75"/>
                  </a:lnTo>
                  <a:close/>
                  <a:moveTo>
                    <a:pt x="541" y="102"/>
                  </a:moveTo>
                  <a:lnTo>
                    <a:pt x="552" y="117"/>
                  </a:lnTo>
                  <a:lnTo>
                    <a:pt x="526" y="102"/>
                  </a:lnTo>
                  <a:lnTo>
                    <a:pt x="541" y="102"/>
                  </a:lnTo>
                  <a:close/>
                  <a:moveTo>
                    <a:pt x="523" y="111"/>
                  </a:moveTo>
                  <a:lnTo>
                    <a:pt x="531" y="123"/>
                  </a:lnTo>
                  <a:lnTo>
                    <a:pt x="523" y="123"/>
                  </a:lnTo>
                  <a:lnTo>
                    <a:pt x="523" y="111"/>
                  </a:lnTo>
                  <a:close/>
                  <a:moveTo>
                    <a:pt x="544" y="156"/>
                  </a:moveTo>
                  <a:lnTo>
                    <a:pt x="544" y="159"/>
                  </a:lnTo>
                  <a:lnTo>
                    <a:pt x="541" y="158"/>
                  </a:lnTo>
                  <a:lnTo>
                    <a:pt x="539" y="158"/>
                  </a:lnTo>
                  <a:lnTo>
                    <a:pt x="536" y="158"/>
                  </a:lnTo>
                  <a:lnTo>
                    <a:pt x="532" y="159"/>
                  </a:lnTo>
                  <a:lnTo>
                    <a:pt x="530" y="159"/>
                  </a:lnTo>
                  <a:lnTo>
                    <a:pt x="526" y="159"/>
                  </a:lnTo>
                  <a:lnTo>
                    <a:pt x="523" y="158"/>
                  </a:lnTo>
                  <a:lnTo>
                    <a:pt x="520" y="157"/>
                  </a:lnTo>
                  <a:lnTo>
                    <a:pt x="518" y="156"/>
                  </a:lnTo>
                  <a:lnTo>
                    <a:pt x="516" y="153"/>
                  </a:lnTo>
                  <a:lnTo>
                    <a:pt x="544" y="156"/>
                  </a:lnTo>
                  <a:close/>
                  <a:moveTo>
                    <a:pt x="514" y="170"/>
                  </a:moveTo>
                  <a:lnTo>
                    <a:pt x="529" y="170"/>
                  </a:lnTo>
                  <a:lnTo>
                    <a:pt x="531" y="174"/>
                  </a:lnTo>
                  <a:lnTo>
                    <a:pt x="514" y="170"/>
                  </a:lnTo>
                  <a:close/>
                  <a:moveTo>
                    <a:pt x="249" y="812"/>
                  </a:moveTo>
                  <a:lnTo>
                    <a:pt x="270" y="901"/>
                  </a:lnTo>
                  <a:lnTo>
                    <a:pt x="266" y="893"/>
                  </a:lnTo>
                  <a:lnTo>
                    <a:pt x="264" y="884"/>
                  </a:lnTo>
                  <a:lnTo>
                    <a:pt x="261" y="875"/>
                  </a:lnTo>
                  <a:lnTo>
                    <a:pt x="260" y="867"/>
                  </a:lnTo>
                  <a:lnTo>
                    <a:pt x="257" y="857"/>
                  </a:lnTo>
                  <a:lnTo>
                    <a:pt x="256" y="848"/>
                  </a:lnTo>
                  <a:lnTo>
                    <a:pt x="255" y="840"/>
                  </a:lnTo>
                  <a:lnTo>
                    <a:pt x="252" y="830"/>
                  </a:lnTo>
                  <a:lnTo>
                    <a:pt x="251" y="821"/>
                  </a:lnTo>
                  <a:lnTo>
                    <a:pt x="249" y="812"/>
                  </a:lnTo>
                  <a:close/>
                  <a:moveTo>
                    <a:pt x="285" y="961"/>
                  </a:moveTo>
                  <a:lnTo>
                    <a:pt x="287" y="966"/>
                  </a:lnTo>
                  <a:lnTo>
                    <a:pt x="290" y="972"/>
                  </a:lnTo>
                  <a:lnTo>
                    <a:pt x="291" y="978"/>
                  </a:lnTo>
                  <a:lnTo>
                    <a:pt x="292" y="986"/>
                  </a:lnTo>
                  <a:lnTo>
                    <a:pt x="292" y="992"/>
                  </a:lnTo>
                  <a:lnTo>
                    <a:pt x="293" y="998"/>
                  </a:lnTo>
                  <a:lnTo>
                    <a:pt x="295" y="1004"/>
                  </a:lnTo>
                  <a:lnTo>
                    <a:pt x="296" y="1009"/>
                  </a:lnTo>
                  <a:lnTo>
                    <a:pt x="297" y="1012"/>
                  </a:lnTo>
                  <a:lnTo>
                    <a:pt x="300" y="1014"/>
                  </a:lnTo>
                  <a:lnTo>
                    <a:pt x="298" y="1019"/>
                  </a:lnTo>
                  <a:lnTo>
                    <a:pt x="298" y="1025"/>
                  </a:lnTo>
                  <a:lnTo>
                    <a:pt x="300" y="1030"/>
                  </a:lnTo>
                  <a:lnTo>
                    <a:pt x="300" y="1036"/>
                  </a:lnTo>
                  <a:lnTo>
                    <a:pt x="301" y="1042"/>
                  </a:lnTo>
                  <a:lnTo>
                    <a:pt x="302" y="1049"/>
                  </a:lnTo>
                  <a:lnTo>
                    <a:pt x="303" y="1055"/>
                  </a:lnTo>
                  <a:lnTo>
                    <a:pt x="303" y="1061"/>
                  </a:lnTo>
                  <a:lnTo>
                    <a:pt x="304" y="1067"/>
                  </a:lnTo>
                  <a:lnTo>
                    <a:pt x="306" y="1073"/>
                  </a:lnTo>
                  <a:lnTo>
                    <a:pt x="285" y="961"/>
                  </a:lnTo>
                  <a:close/>
                  <a:moveTo>
                    <a:pt x="1349" y="4226"/>
                  </a:moveTo>
                  <a:lnTo>
                    <a:pt x="1343" y="4229"/>
                  </a:lnTo>
                  <a:lnTo>
                    <a:pt x="1335" y="4229"/>
                  </a:lnTo>
                  <a:lnTo>
                    <a:pt x="1329" y="4226"/>
                  </a:lnTo>
                  <a:lnTo>
                    <a:pt x="1324" y="4223"/>
                  </a:lnTo>
                  <a:lnTo>
                    <a:pt x="1318" y="4218"/>
                  </a:lnTo>
                  <a:lnTo>
                    <a:pt x="1312" y="4213"/>
                  </a:lnTo>
                  <a:lnTo>
                    <a:pt x="1306" y="4207"/>
                  </a:lnTo>
                  <a:lnTo>
                    <a:pt x="1301" y="4202"/>
                  </a:lnTo>
                  <a:lnTo>
                    <a:pt x="1294" y="4197"/>
                  </a:lnTo>
                  <a:lnTo>
                    <a:pt x="1289" y="4193"/>
                  </a:lnTo>
                  <a:lnTo>
                    <a:pt x="1296" y="4189"/>
                  </a:lnTo>
                  <a:lnTo>
                    <a:pt x="1303" y="4188"/>
                  </a:lnTo>
                  <a:lnTo>
                    <a:pt x="1309" y="4189"/>
                  </a:lnTo>
                  <a:lnTo>
                    <a:pt x="1315" y="4193"/>
                  </a:lnTo>
                  <a:lnTo>
                    <a:pt x="1320" y="4198"/>
                  </a:lnTo>
                  <a:lnTo>
                    <a:pt x="1327" y="4204"/>
                  </a:lnTo>
                  <a:lnTo>
                    <a:pt x="1333" y="4210"/>
                  </a:lnTo>
                  <a:lnTo>
                    <a:pt x="1338" y="4217"/>
                  </a:lnTo>
                  <a:lnTo>
                    <a:pt x="1343" y="4222"/>
                  </a:lnTo>
                  <a:lnTo>
                    <a:pt x="1349" y="4226"/>
                  </a:lnTo>
                  <a:close/>
                  <a:moveTo>
                    <a:pt x="1281" y="4256"/>
                  </a:moveTo>
                  <a:lnTo>
                    <a:pt x="1282" y="4255"/>
                  </a:lnTo>
                  <a:lnTo>
                    <a:pt x="1282" y="4254"/>
                  </a:lnTo>
                  <a:lnTo>
                    <a:pt x="1283" y="4254"/>
                  </a:lnTo>
                  <a:lnTo>
                    <a:pt x="1284" y="4254"/>
                  </a:lnTo>
                  <a:lnTo>
                    <a:pt x="1284" y="4252"/>
                  </a:lnTo>
                  <a:lnTo>
                    <a:pt x="1286" y="4252"/>
                  </a:lnTo>
                  <a:lnTo>
                    <a:pt x="1287" y="4252"/>
                  </a:lnTo>
                  <a:lnTo>
                    <a:pt x="1288" y="4252"/>
                  </a:lnTo>
                  <a:lnTo>
                    <a:pt x="1289" y="4252"/>
                  </a:lnTo>
                  <a:lnTo>
                    <a:pt x="1289" y="4259"/>
                  </a:lnTo>
                  <a:lnTo>
                    <a:pt x="1288" y="4259"/>
                  </a:lnTo>
                  <a:lnTo>
                    <a:pt x="1287" y="4259"/>
                  </a:lnTo>
                  <a:lnTo>
                    <a:pt x="1286" y="4259"/>
                  </a:lnTo>
                  <a:lnTo>
                    <a:pt x="1284" y="4259"/>
                  </a:lnTo>
                  <a:lnTo>
                    <a:pt x="1283" y="4259"/>
                  </a:lnTo>
                  <a:lnTo>
                    <a:pt x="1282" y="4260"/>
                  </a:lnTo>
                  <a:lnTo>
                    <a:pt x="1281" y="4261"/>
                  </a:lnTo>
                  <a:lnTo>
                    <a:pt x="1281" y="4267"/>
                  </a:lnTo>
                  <a:lnTo>
                    <a:pt x="1272" y="4262"/>
                  </a:lnTo>
                  <a:lnTo>
                    <a:pt x="1263" y="4257"/>
                  </a:lnTo>
                  <a:lnTo>
                    <a:pt x="1255" y="4252"/>
                  </a:lnTo>
                  <a:lnTo>
                    <a:pt x="1246" y="4246"/>
                  </a:lnTo>
                  <a:lnTo>
                    <a:pt x="1237" y="4240"/>
                  </a:lnTo>
                  <a:lnTo>
                    <a:pt x="1228" y="4234"/>
                  </a:lnTo>
                  <a:lnTo>
                    <a:pt x="1220" y="4226"/>
                  </a:lnTo>
                  <a:lnTo>
                    <a:pt x="1211" y="4220"/>
                  </a:lnTo>
                  <a:lnTo>
                    <a:pt x="1204" y="4213"/>
                  </a:lnTo>
                  <a:lnTo>
                    <a:pt x="1198" y="4205"/>
                  </a:lnTo>
                  <a:lnTo>
                    <a:pt x="1210" y="4202"/>
                  </a:lnTo>
                  <a:lnTo>
                    <a:pt x="1221" y="4200"/>
                  </a:lnTo>
                  <a:lnTo>
                    <a:pt x="1230" y="4203"/>
                  </a:lnTo>
                  <a:lnTo>
                    <a:pt x="1239" y="4209"/>
                  </a:lnTo>
                  <a:lnTo>
                    <a:pt x="1246" y="4215"/>
                  </a:lnTo>
                  <a:lnTo>
                    <a:pt x="1254" y="4224"/>
                  </a:lnTo>
                  <a:lnTo>
                    <a:pt x="1260" y="4233"/>
                  </a:lnTo>
                  <a:lnTo>
                    <a:pt x="1266" y="4241"/>
                  </a:lnTo>
                  <a:lnTo>
                    <a:pt x="1273" y="4249"/>
                  </a:lnTo>
                  <a:lnTo>
                    <a:pt x="1281" y="4256"/>
                  </a:lnTo>
                  <a:close/>
                  <a:moveTo>
                    <a:pt x="1270" y="4042"/>
                  </a:moveTo>
                  <a:lnTo>
                    <a:pt x="1262" y="3998"/>
                  </a:lnTo>
                  <a:lnTo>
                    <a:pt x="1255" y="3954"/>
                  </a:lnTo>
                  <a:lnTo>
                    <a:pt x="1249" y="3909"/>
                  </a:lnTo>
                  <a:lnTo>
                    <a:pt x="1242" y="3864"/>
                  </a:lnTo>
                  <a:lnTo>
                    <a:pt x="1236" y="3818"/>
                  </a:lnTo>
                  <a:lnTo>
                    <a:pt x="1231" y="3772"/>
                  </a:lnTo>
                  <a:lnTo>
                    <a:pt x="1228" y="3727"/>
                  </a:lnTo>
                  <a:lnTo>
                    <a:pt x="1224" y="3681"/>
                  </a:lnTo>
                  <a:lnTo>
                    <a:pt x="1221" y="3635"/>
                  </a:lnTo>
                  <a:lnTo>
                    <a:pt x="1219" y="3591"/>
                  </a:lnTo>
                  <a:lnTo>
                    <a:pt x="1219" y="3589"/>
                  </a:lnTo>
                  <a:lnTo>
                    <a:pt x="1219" y="3587"/>
                  </a:lnTo>
                  <a:lnTo>
                    <a:pt x="1219" y="3586"/>
                  </a:lnTo>
                  <a:lnTo>
                    <a:pt x="1219" y="3584"/>
                  </a:lnTo>
                  <a:lnTo>
                    <a:pt x="1219" y="3583"/>
                  </a:lnTo>
                  <a:lnTo>
                    <a:pt x="1219" y="3582"/>
                  </a:lnTo>
                  <a:lnTo>
                    <a:pt x="1218" y="3580"/>
                  </a:lnTo>
                  <a:lnTo>
                    <a:pt x="1218" y="3578"/>
                  </a:lnTo>
                  <a:lnTo>
                    <a:pt x="1218" y="3577"/>
                  </a:lnTo>
                  <a:lnTo>
                    <a:pt x="1218" y="3576"/>
                  </a:lnTo>
                  <a:lnTo>
                    <a:pt x="1213" y="3576"/>
                  </a:lnTo>
                  <a:lnTo>
                    <a:pt x="1200" y="3385"/>
                  </a:lnTo>
                  <a:lnTo>
                    <a:pt x="1201" y="3405"/>
                  </a:lnTo>
                  <a:lnTo>
                    <a:pt x="1204" y="3424"/>
                  </a:lnTo>
                  <a:lnTo>
                    <a:pt x="1205" y="3443"/>
                  </a:lnTo>
                  <a:lnTo>
                    <a:pt x="1206" y="3462"/>
                  </a:lnTo>
                  <a:lnTo>
                    <a:pt x="1209" y="3482"/>
                  </a:lnTo>
                  <a:lnTo>
                    <a:pt x="1210" y="3500"/>
                  </a:lnTo>
                  <a:lnTo>
                    <a:pt x="1213" y="3520"/>
                  </a:lnTo>
                  <a:lnTo>
                    <a:pt x="1214" y="3539"/>
                  </a:lnTo>
                  <a:lnTo>
                    <a:pt x="1216" y="3557"/>
                  </a:lnTo>
                  <a:lnTo>
                    <a:pt x="1218" y="3576"/>
                  </a:lnTo>
                  <a:lnTo>
                    <a:pt x="1219" y="3576"/>
                  </a:lnTo>
                  <a:lnTo>
                    <a:pt x="1219" y="3577"/>
                  </a:lnTo>
                  <a:lnTo>
                    <a:pt x="1219" y="3578"/>
                  </a:lnTo>
                  <a:lnTo>
                    <a:pt x="1219" y="3580"/>
                  </a:lnTo>
                  <a:lnTo>
                    <a:pt x="1219" y="3582"/>
                  </a:lnTo>
                  <a:lnTo>
                    <a:pt x="1219" y="3583"/>
                  </a:lnTo>
                  <a:lnTo>
                    <a:pt x="1219" y="3584"/>
                  </a:lnTo>
                  <a:lnTo>
                    <a:pt x="1219" y="3586"/>
                  </a:lnTo>
                  <a:lnTo>
                    <a:pt x="1219" y="3587"/>
                  </a:lnTo>
                  <a:lnTo>
                    <a:pt x="1219" y="3589"/>
                  </a:lnTo>
                  <a:lnTo>
                    <a:pt x="1219" y="3591"/>
                  </a:lnTo>
                  <a:lnTo>
                    <a:pt x="1224" y="3636"/>
                  </a:lnTo>
                  <a:lnTo>
                    <a:pt x="1229" y="3681"/>
                  </a:lnTo>
                  <a:lnTo>
                    <a:pt x="1234" y="3725"/>
                  </a:lnTo>
                  <a:lnTo>
                    <a:pt x="1239" y="3771"/>
                  </a:lnTo>
                  <a:lnTo>
                    <a:pt x="1244" y="3816"/>
                  </a:lnTo>
                  <a:lnTo>
                    <a:pt x="1250" y="3860"/>
                  </a:lnTo>
                  <a:lnTo>
                    <a:pt x="1255" y="3905"/>
                  </a:lnTo>
                  <a:lnTo>
                    <a:pt x="1260" y="3951"/>
                  </a:lnTo>
                  <a:lnTo>
                    <a:pt x="1265" y="3996"/>
                  </a:lnTo>
                  <a:lnTo>
                    <a:pt x="1270" y="4042"/>
                  </a:lnTo>
                  <a:close/>
                  <a:moveTo>
                    <a:pt x="1376" y="2382"/>
                  </a:moveTo>
                  <a:lnTo>
                    <a:pt x="1304" y="2454"/>
                  </a:lnTo>
                  <a:lnTo>
                    <a:pt x="1306" y="2455"/>
                  </a:lnTo>
                  <a:lnTo>
                    <a:pt x="1307" y="2455"/>
                  </a:lnTo>
                  <a:lnTo>
                    <a:pt x="1307" y="2456"/>
                  </a:lnTo>
                  <a:lnTo>
                    <a:pt x="1307" y="2458"/>
                  </a:lnTo>
                  <a:lnTo>
                    <a:pt x="1307" y="2459"/>
                  </a:lnTo>
                  <a:lnTo>
                    <a:pt x="1306" y="2460"/>
                  </a:lnTo>
                  <a:lnTo>
                    <a:pt x="1304" y="2461"/>
                  </a:lnTo>
                  <a:lnTo>
                    <a:pt x="1303" y="2463"/>
                  </a:lnTo>
                  <a:lnTo>
                    <a:pt x="1303" y="2464"/>
                  </a:lnTo>
                  <a:lnTo>
                    <a:pt x="1302" y="2465"/>
                  </a:lnTo>
                  <a:lnTo>
                    <a:pt x="1293" y="2460"/>
                  </a:lnTo>
                  <a:lnTo>
                    <a:pt x="1293" y="2463"/>
                  </a:lnTo>
                  <a:lnTo>
                    <a:pt x="1293" y="2464"/>
                  </a:lnTo>
                  <a:lnTo>
                    <a:pt x="1292" y="2465"/>
                  </a:lnTo>
                  <a:lnTo>
                    <a:pt x="1291" y="2465"/>
                  </a:lnTo>
                  <a:lnTo>
                    <a:pt x="1289" y="2465"/>
                  </a:lnTo>
                  <a:lnTo>
                    <a:pt x="1288" y="2465"/>
                  </a:lnTo>
                  <a:lnTo>
                    <a:pt x="1286" y="2466"/>
                  </a:lnTo>
                  <a:lnTo>
                    <a:pt x="1284" y="2466"/>
                  </a:lnTo>
                  <a:lnTo>
                    <a:pt x="1282" y="2467"/>
                  </a:lnTo>
                  <a:lnTo>
                    <a:pt x="1281" y="2469"/>
                  </a:lnTo>
                  <a:lnTo>
                    <a:pt x="1299" y="2450"/>
                  </a:lnTo>
                  <a:lnTo>
                    <a:pt x="1294" y="2450"/>
                  </a:lnTo>
                  <a:lnTo>
                    <a:pt x="1291" y="2451"/>
                  </a:lnTo>
                  <a:lnTo>
                    <a:pt x="1287" y="2453"/>
                  </a:lnTo>
                  <a:lnTo>
                    <a:pt x="1284" y="2455"/>
                  </a:lnTo>
                  <a:lnTo>
                    <a:pt x="1281" y="2458"/>
                  </a:lnTo>
                  <a:lnTo>
                    <a:pt x="1278" y="2459"/>
                  </a:lnTo>
                  <a:lnTo>
                    <a:pt x="1275" y="2461"/>
                  </a:lnTo>
                  <a:lnTo>
                    <a:pt x="1272" y="2464"/>
                  </a:lnTo>
                  <a:lnTo>
                    <a:pt x="1270" y="2466"/>
                  </a:lnTo>
                  <a:lnTo>
                    <a:pt x="1266" y="2469"/>
                  </a:lnTo>
                  <a:lnTo>
                    <a:pt x="1262" y="2472"/>
                  </a:lnTo>
                  <a:lnTo>
                    <a:pt x="1260" y="2476"/>
                  </a:lnTo>
                  <a:lnTo>
                    <a:pt x="1257" y="2480"/>
                  </a:lnTo>
                  <a:lnTo>
                    <a:pt x="1255" y="2482"/>
                  </a:lnTo>
                  <a:lnTo>
                    <a:pt x="1252" y="2486"/>
                  </a:lnTo>
                  <a:lnTo>
                    <a:pt x="1251" y="2487"/>
                  </a:lnTo>
                  <a:lnTo>
                    <a:pt x="1249" y="2490"/>
                  </a:lnTo>
                  <a:lnTo>
                    <a:pt x="1245" y="2491"/>
                  </a:lnTo>
                  <a:lnTo>
                    <a:pt x="1241" y="2492"/>
                  </a:lnTo>
                  <a:lnTo>
                    <a:pt x="1236" y="2492"/>
                  </a:lnTo>
                  <a:lnTo>
                    <a:pt x="1239" y="2486"/>
                  </a:lnTo>
                  <a:lnTo>
                    <a:pt x="1242" y="2481"/>
                  </a:lnTo>
                  <a:lnTo>
                    <a:pt x="1247" y="2475"/>
                  </a:lnTo>
                  <a:lnTo>
                    <a:pt x="1252" y="2469"/>
                  </a:lnTo>
                  <a:lnTo>
                    <a:pt x="1258" y="2464"/>
                  </a:lnTo>
                  <a:lnTo>
                    <a:pt x="1263" y="2458"/>
                  </a:lnTo>
                  <a:lnTo>
                    <a:pt x="1270" y="2451"/>
                  </a:lnTo>
                  <a:lnTo>
                    <a:pt x="1275" y="2445"/>
                  </a:lnTo>
                  <a:lnTo>
                    <a:pt x="1280" y="2439"/>
                  </a:lnTo>
                  <a:lnTo>
                    <a:pt x="1284" y="2433"/>
                  </a:lnTo>
                  <a:lnTo>
                    <a:pt x="1275" y="2427"/>
                  </a:lnTo>
                  <a:lnTo>
                    <a:pt x="1270" y="2433"/>
                  </a:lnTo>
                  <a:lnTo>
                    <a:pt x="1263" y="2440"/>
                  </a:lnTo>
                  <a:lnTo>
                    <a:pt x="1257" y="2448"/>
                  </a:lnTo>
                  <a:lnTo>
                    <a:pt x="1251" y="2454"/>
                  </a:lnTo>
                  <a:lnTo>
                    <a:pt x="1244" y="2461"/>
                  </a:lnTo>
                  <a:lnTo>
                    <a:pt x="1237" y="2469"/>
                  </a:lnTo>
                  <a:lnTo>
                    <a:pt x="1231" y="2475"/>
                  </a:lnTo>
                  <a:lnTo>
                    <a:pt x="1225" y="2482"/>
                  </a:lnTo>
                  <a:lnTo>
                    <a:pt x="1219" y="2489"/>
                  </a:lnTo>
                  <a:lnTo>
                    <a:pt x="1213" y="2495"/>
                  </a:lnTo>
                  <a:lnTo>
                    <a:pt x="1211" y="2493"/>
                  </a:lnTo>
                  <a:lnTo>
                    <a:pt x="1210" y="2492"/>
                  </a:lnTo>
                  <a:lnTo>
                    <a:pt x="1209" y="2492"/>
                  </a:lnTo>
                  <a:lnTo>
                    <a:pt x="1208" y="2492"/>
                  </a:lnTo>
                  <a:lnTo>
                    <a:pt x="1206" y="2492"/>
                  </a:lnTo>
                  <a:lnTo>
                    <a:pt x="1203" y="2540"/>
                  </a:lnTo>
                  <a:lnTo>
                    <a:pt x="1201" y="2590"/>
                  </a:lnTo>
                  <a:lnTo>
                    <a:pt x="1200" y="2639"/>
                  </a:lnTo>
                  <a:lnTo>
                    <a:pt x="1200" y="2688"/>
                  </a:lnTo>
                  <a:lnTo>
                    <a:pt x="1203" y="2737"/>
                  </a:lnTo>
                  <a:lnTo>
                    <a:pt x="1204" y="2785"/>
                  </a:lnTo>
                  <a:lnTo>
                    <a:pt x="1208" y="2835"/>
                  </a:lnTo>
                  <a:lnTo>
                    <a:pt x="1211" y="2883"/>
                  </a:lnTo>
                  <a:lnTo>
                    <a:pt x="1216" y="2933"/>
                  </a:lnTo>
                  <a:lnTo>
                    <a:pt x="1221" y="2982"/>
                  </a:lnTo>
                  <a:lnTo>
                    <a:pt x="1213" y="2931"/>
                  </a:lnTo>
                  <a:lnTo>
                    <a:pt x="1206" y="2881"/>
                  </a:lnTo>
                  <a:lnTo>
                    <a:pt x="1201" y="2830"/>
                  </a:lnTo>
                  <a:lnTo>
                    <a:pt x="1199" y="2779"/>
                  </a:lnTo>
                  <a:lnTo>
                    <a:pt x="1197" y="2728"/>
                  </a:lnTo>
                  <a:lnTo>
                    <a:pt x="1195" y="2678"/>
                  </a:lnTo>
                  <a:lnTo>
                    <a:pt x="1195" y="2628"/>
                  </a:lnTo>
                  <a:lnTo>
                    <a:pt x="1195" y="2578"/>
                  </a:lnTo>
                  <a:lnTo>
                    <a:pt x="1197" y="2527"/>
                  </a:lnTo>
                  <a:lnTo>
                    <a:pt x="1198" y="2477"/>
                  </a:lnTo>
                  <a:lnTo>
                    <a:pt x="1197" y="2477"/>
                  </a:lnTo>
                  <a:lnTo>
                    <a:pt x="1197" y="2479"/>
                  </a:lnTo>
                  <a:lnTo>
                    <a:pt x="1195" y="2479"/>
                  </a:lnTo>
                  <a:lnTo>
                    <a:pt x="1195" y="2480"/>
                  </a:lnTo>
                  <a:lnTo>
                    <a:pt x="1195" y="2481"/>
                  </a:lnTo>
                  <a:lnTo>
                    <a:pt x="1195" y="2482"/>
                  </a:lnTo>
                  <a:lnTo>
                    <a:pt x="1195" y="2490"/>
                  </a:lnTo>
                  <a:lnTo>
                    <a:pt x="1195" y="2489"/>
                  </a:lnTo>
                  <a:lnTo>
                    <a:pt x="1195" y="2487"/>
                  </a:lnTo>
                  <a:lnTo>
                    <a:pt x="1195" y="2486"/>
                  </a:lnTo>
                  <a:lnTo>
                    <a:pt x="1195" y="2485"/>
                  </a:lnTo>
                  <a:lnTo>
                    <a:pt x="1195" y="2484"/>
                  </a:lnTo>
                  <a:lnTo>
                    <a:pt x="1194" y="2482"/>
                  </a:lnTo>
                  <a:lnTo>
                    <a:pt x="1195" y="2482"/>
                  </a:lnTo>
                  <a:lnTo>
                    <a:pt x="1192" y="2429"/>
                  </a:lnTo>
                  <a:lnTo>
                    <a:pt x="1192" y="2428"/>
                  </a:lnTo>
                  <a:lnTo>
                    <a:pt x="1192" y="2427"/>
                  </a:lnTo>
                  <a:lnTo>
                    <a:pt x="1192" y="2429"/>
                  </a:lnTo>
                  <a:lnTo>
                    <a:pt x="1192" y="2430"/>
                  </a:lnTo>
                  <a:lnTo>
                    <a:pt x="1193" y="2430"/>
                  </a:lnTo>
                  <a:lnTo>
                    <a:pt x="1193" y="2432"/>
                  </a:lnTo>
                  <a:lnTo>
                    <a:pt x="1194" y="2432"/>
                  </a:lnTo>
                  <a:lnTo>
                    <a:pt x="1195" y="2433"/>
                  </a:lnTo>
                  <a:lnTo>
                    <a:pt x="1198" y="2382"/>
                  </a:lnTo>
                  <a:lnTo>
                    <a:pt x="1195" y="2381"/>
                  </a:lnTo>
                  <a:lnTo>
                    <a:pt x="1192" y="2381"/>
                  </a:lnTo>
                  <a:lnTo>
                    <a:pt x="1189" y="2381"/>
                  </a:lnTo>
                  <a:lnTo>
                    <a:pt x="1187" y="2383"/>
                  </a:lnTo>
                  <a:lnTo>
                    <a:pt x="1183" y="2385"/>
                  </a:lnTo>
                  <a:lnTo>
                    <a:pt x="1180" y="2386"/>
                  </a:lnTo>
                  <a:lnTo>
                    <a:pt x="1177" y="2387"/>
                  </a:lnTo>
                  <a:lnTo>
                    <a:pt x="1174" y="2387"/>
                  </a:lnTo>
                  <a:lnTo>
                    <a:pt x="1171" y="2387"/>
                  </a:lnTo>
                  <a:lnTo>
                    <a:pt x="1168" y="2386"/>
                  </a:lnTo>
                  <a:lnTo>
                    <a:pt x="1168" y="2371"/>
                  </a:lnTo>
                  <a:lnTo>
                    <a:pt x="1185" y="2371"/>
                  </a:lnTo>
                  <a:lnTo>
                    <a:pt x="1187" y="2369"/>
                  </a:lnTo>
                  <a:lnTo>
                    <a:pt x="1187" y="2366"/>
                  </a:lnTo>
                  <a:lnTo>
                    <a:pt x="1185" y="2365"/>
                  </a:lnTo>
                  <a:lnTo>
                    <a:pt x="1185" y="2364"/>
                  </a:lnTo>
                  <a:lnTo>
                    <a:pt x="1184" y="2362"/>
                  </a:lnTo>
                  <a:lnTo>
                    <a:pt x="1183" y="2362"/>
                  </a:lnTo>
                  <a:lnTo>
                    <a:pt x="1180" y="2361"/>
                  </a:lnTo>
                  <a:lnTo>
                    <a:pt x="1179" y="2360"/>
                  </a:lnTo>
                  <a:lnTo>
                    <a:pt x="1178" y="2360"/>
                  </a:lnTo>
                  <a:lnTo>
                    <a:pt x="1177" y="2359"/>
                  </a:lnTo>
                  <a:lnTo>
                    <a:pt x="1171" y="2359"/>
                  </a:lnTo>
                  <a:lnTo>
                    <a:pt x="1172" y="2339"/>
                  </a:lnTo>
                  <a:lnTo>
                    <a:pt x="1175" y="2318"/>
                  </a:lnTo>
                  <a:lnTo>
                    <a:pt x="1178" y="2298"/>
                  </a:lnTo>
                  <a:lnTo>
                    <a:pt x="1183" y="2277"/>
                  </a:lnTo>
                  <a:lnTo>
                    <a:pt x="1189" y="2256"/>
                  </a:lnTo>
                  <a:lnTo>
                    <a:pt x="1197" y="2236"/>
                  </a:lnTo>
                  <a:lnTo>
                    <a:pt x="1205" y="2218"/>
                  </a:lnTo>
                  <a:lnTo>
                    <a:pt x="1216" y="2199"/>
                  </a:lnTo>
                  <a:lnTo>
                    <a:pt x="1228" y="2182"/>
                  </a:lnTo>
                  <a:lnTo>
                    <a:pt x="1242" y="2166"/>
                  </a:lnTo>
                  <a:lnTo>
                    <a:pt x="1256" y="2168"/>
                  </a:lnTo>
                  <a:lnTo>
                    <a:pt x="1271" y="2171"/>
                  </a:lnTo>
                  <a:lnTo>
                    <a:pt x="1286" y="2173"/>
                  </a:lnTo>
                  <a:lnTo>
                    <a:pt x="1299" y="2176"/>
                  </a:lnTo>
                  <a:lnTo>
                    <a:pt x="1314" y="2178"/>
                  </a:lnTo>
                  <a:lnTo>
                    <a:pt x="1328" y="2182"/>
                  </a:lnTo>
                  <a:lnTo>
                    <a:pt x="1343" y="2184"/>
                  </a:lnTo>
                  <a:lnTo>
                    <a:pt x="1356" y="2188"/>
                  </a:lnTo>
                  <a:lnTo>
                    <a:pt x="1371" y="2192"/>
                  </a:lnTo>
                  <a:lnTo>
                    <a:pt x="1385" y="2195"/>
                  </a:lnTo>
                  <a:lnTo>
                    <a:pt x="1387" y="2215"/>
                  </a:lnTo>
                  <a:lnTo>
                    <a:pt x="1387" y="2235"/>
                  </a:lnTo>
                  <a:lnTo>
                    <a:pt x="1386" y="2253"/>
                  </a:lnTo>
                  <a:lnTo>
                    <a:pt x="1382" y="2273"/>
                  </a:lnTo>
                  <a:lnTo>
                    <a:pt x="1379" y="2292"/>
                  </a:lnTo>
                  <a:lnTo>
                    <a:pt x="1375" y="2310"/>
                  </a:lnTo>
                  <a:lnTo>
                    <a:pt x="1372" y="2329"/>
                  </a:lnTo>
                  <a:lnTo>
                    <a:pt x="1371" y="2347"/>
                  </a:lnTo>
                  <a:lnTo>
                    <a:pt x="1372" y="2365"/>
                  </a:lnTo>
                  <a:lnTo>
                    <a:pt x="1376" y="2382"/>
                  </a:lnTo>
                  <a:close/>
                  <a:moveTo>
                    <a:pt x="1391" y="2157"/>
                  </a:moveTo>
                  <a:lnTo>
                    <a:pt x="1389" y="2183"/>
                  </a:lnTo>
                  <a:lnTo>
                    <a:pt x="1372" y="2180"/>
                  </a:lnTo>
                  <a:lnTo>
                    <a:pt x="1356" y="2177"/>
                  </a:lnTo>
                  <a:lnTo>
                    <a:pt x="1341" y="2173"/>
                  </a:lnTo>
                  <a:lnTo>
                    <a:pt x="1325" y="2171"/>
                  </a:lnTo>
                  <a:lnTo>
                    <a:pt x="1311" y="2167"/>
                  </a:lnTo>
                  <a:lnTo>
                    <a:pt x="1294" y="2164"/>
                  </a:lnTo>
                  <a:lnTo>
                    <a:pt x="1278" y="2162"/>
                  </a:lnTo>
                  <a:lnTo>
                    <a:pt x="1262" y="2159"/>
                  </a:lnTo>
                  <a:lnTo>
                    <a:pt x="1246" y="2158"/>
                  </a:lnTo>
                  <a:lnTo>
                    <a:pt x="1230" y="2157"/>
                  </a:lnTo>
                  <a:lnTo>
                    <a:pt x="1229" y="2156"/>
                  </a:lnTo>
                  <a:lnTo>
                    <a:pt x="1229" y="2155"/>
                  </a:lnTo>
                  <a:lnTo>
                    <a:pt x="1228" y="2152"/>
                  </a:lnTo>
                  <a:lnTo>
                    <a:pt x="1226" y="2151"/>
                  </a:lnTo>
                  <a:lnTo>
                    <a:pt x="1226" y="2150"/>
                  </a:lnTo>
                  <a:lnTo>
                    <a:pt x="1225" y="2148"/>
                  </a:lnTo>
                  <a:lnTo>
                    <a:pt x="1225" y="2147"/>
                  </a:lnTo>
                  <a:lnTo>
                    <a:pt x="1224" y="2146"/>
                  </a:lnTo>
                  <a:lnTo>
                    <a:pt x="1224" y="2143"/>
                  </a:lnTo>
                  <a:lnTo>
                    <a:pt x="1225" y="2142"/>
                  </a:lnTo>
                  <a:lnTo>
                    <a:pt x="1239" y="2137"/>
                  </a:lnTo>
                  <a:lnTo>
                    <a:pt x="1254" y="2133"/>
                  </a:lnTo>
                  <a:lnTo>
                    <a:pt x="1270" y="2132"/>
                  </a:lnTo>
                  <a:lnTo>
                    <a:pt x="1287" y="2133"/>
                  </a:lnTo>
                  <a:lnTo>
                    <a:pt x="1304" y="2136"/>
                  </a:lnTo>
                  <a:lnTo>
                    <a:pt x="1323" y="2140"/>
                  </a:lnTo>
                  <a:lnTo>
                    <a:pt x="1340" y="2143"/>
                  </a:lnTo>
                  <a:lnTo>
                    <a:pt x="1358" y="2148"/>
                  </a:lnTo>
                  <a:lnTo>
                    <a:pt x="1375" y="2152"/>
                  </a:lnTo>
                  <a:lnTo>
                    <a:pt x="1391" y="2157"/>
                  </a:lnTo>
                  <a:close/>
                  <a:moveTo>
                    <a:pt x="1240" y="887"/>
                  </a:moveTo>
                  <a:lnTo>
                    <a:pt x="1241" y="888"/>
                  </a:lnTo>
                  <a:lnTo>
                    <a:pt x="1242" y="887"/>
                  </a:lnTo>
                  <a:lnTo>
                    <a:pt x="1244" y="885"/>
                  </a:lnTo>
                  <a:lnTo>
                    <a:pt x="1245" y="883"/>
                  </a:lnTo>
                  <a:lnTo>
                    <a:pt x="1246" y="879"/>
                  </a:lnTo>
                  <a:lnTo>
                    <a:pt x="1246" y="875"/>
                  </a:lnTo>
                  <a:lnTo>
                    <a:pt x="1247" y="871"/>
                  </a:lnTo>
                  <a:lnTo>
                    <a:pt x="1247" y="867"/>
                  </a:lnTo>
                  <a:lnTo>
                    <a:pt x="1249" y="863"/>
                  </a:lnTo>
                  <a:lnTo>
                    <a:pt x="1249" y="859"/>
                  </a:lnTo>
                  <a:lnTo>
                    <a:pt x="1251" y="862"/>
                  </a:lnTo>
                  <a:lnTo>
                    <a:pt x="1251" y="861"/>
                  </a:lnTo>
                  <a:lnTo>
                    <a:pt x="1252" y="861"/>
                  </a:lnTo>
                  <a:lnTo>
                    <a:pt x="1254" y="859"/>
                  </a:lnTo>
                  <a:lnTo>
                    <a:pt x="1254" y="858"/>
                  </a:lnTo>
                  <a:lnTo>
                    <a:pt x="1254" y="857"/>
                  </a:lnTo>
                  <a:lnTo>
                    <a:pt x="1255" y="857"/>
                  </a:lnTo>
                  <a:lnTo>
                    <a:pt x="1251" y="853"/>
                  </a:lnTo>
                  <a:lnTo>
                    <a:pt x="1254" y="852"/>
                  </a:lnTo>
                  <a:lnTo>
                    <a:pt x="1256" y="851"/>
                  </a:lnTo>
                  <a:lnTo>
                    <a:pt x="1256" y="848"/>
                  </a:lnTo>
                  <a:lnTo>
                    <a:pt x="1256" y="846"/>
                  </a:lnTo>
                  <a:lnTo>
                    <a:pt x="1256" y="842"/>
                  </a:lnTo>
                  <a:lnTo>
                    <a:pt x="1255" y="838"/>
                  </a:lnTo>
                  <a:lnTo>
                    <a:pt x="1254" y="835"/>
                  </a:lnTo>
                  <a:lnTo>
                    <a:pt x="1254" y="830"/>
                  </a:lnTo>
                  <a:lnTo>
                    <a:pt x="1255" y="827"/>
                  </a:lnTo>
                  <a:lnTo>
                    <a:pt x="1257" y="824"/>
                  </a:lnTo>
                  <a:lnTo>
                    <a:pt x="1272" y="753"/>
                  </a:lnTo>
                  <a:lnTo>
                    <a:pt x="1272" y="764"/>
                  </a:lnTo>
                  <a:lnTo>
                    <a:pt x="1272" y="774"/>
                  </a:lnTo>
                  <a:lnTo>
                    <a:pt x="1271" y="785"/>
                  </a:lnTo>
                  <a:lnTo>
                    <a:pt x="1270" y="795"/>
                  </a:lnTo>
                  <a:lnTo>
                    <a:pt x="1268" y="806"/>
                  </a:lnTo>
                  <a:lnTo>
                    <a:pt x="1266" y="816"/>
                  </a:lnTo>
                  <a:lnTo>
                    <a:pt x="1263" y="826"/>
                  </a:lnTo>
                  <a:lnTo>
                    <a:pt x="1261" y="836"/>
                  </a:lnTo>
                  <a:lnTo>
                    <a:pt x="1257" y="847"/>
                  </a:lnTo>
                  <a:lnTo>
                    <a:pt x="1255" y="857"/>
                  </a:lnTo>
                  <a:lnTo>
                    <a:pt x="1255" y="858"/>
                  </a:lnTo>
                  <a:lnTo>
                    <a:pt x="1254" y="858"/>
                  </a:lnTo>
                  <a:lnTo>
                    <a:pt x="1254" y="859"/>
                  </a:lnTo>
                  <a:lnTo>
                    <a:pt x="1251" y="864"/>
                  </a:lnTo>
                  <a:lnTo>
                    <a:pt x="1250" y="869"/>
                  </a:lnTo>
                  <a:lnTo>
                    <a:pt x="1249" y="874"/>
                  </a:lnTo>
                  <a:lnTo>
                    <a:pt x="1246" y="880"/>
                  </a:lnTo>
                  <a:lnTo>
                    <a:pt x="1245" y="885"/>
                  </a:lnTo>
                  <a:lnTo>
                    <a:pt x="1242" y="890"/>
                  </a:lnTo>
                  <a:lnTo>
                    <a:pt x="1241" y="895"/>
                  </a:lnTo>
                  <a:lnTo>
                    <a:pt x="1239" y="900"/>
                  </a:lnTo>
                  <a:lnTo>
                    <a:pt x="1237" y="905"/>
                  </a:lnTo>
                  <a:lnTo>
                    <a:pt x="1235" y="910"/>
                  </a:lnTo>
                  <a:lnTo>
                    <a:pt x="1235" y="911"/>
                  </a:lnTo>
                  <a:lnTo>
                    <a:pt x="1236" y="911"/>
                  </a:lnTo>
                  <a:lnTo>
                    <a:pt x="1236" y="913"/>
                  </a:lnTo>
                  <a:lnTo>
                    <a:pt x="1235" y="914"/>
                  </a:lnTo>
                  <a:lnTo>
                    <a:pt x="1234" y="915"/>
                  </a:lnTo>
                  <a:lnTo>
                    <a:pt x="1234" y="916"/>
                  </a:lnTo>
                  <a:lnTo>
                    <a:pt x="1232" y="916"/>
                  </a:lnTo>
                  <a:lnTo>
                    <a:pt x="1232" y="918"/>
                  </a:lnTo>
                  <a:lnTo>
                    <a:pt x="1232" y="919"/>
                  </a:lnTo>
                  <a:lnTo>
                    <a:pt x="1231" y="920"/>
                  </a:lnTo>
                  <a:lnTo>
                    <a:pt x="1231" y="921"/>
                  </a:lnTo>
                  <a:lnTo>
                    <a:pt x="1231" y="922"/>
                  </a:lnTo>
                  <a:lnTo>
                    <a:pt x="1230" y="924"/>
                  </a:lnTo>
                  <a:lnTo>
                    <a:pt x="1230" y="925"/>
                  </a:lnTo>
                  <a:lnTo>
                    <a:pt x="1230" y="926"/>
                  </a:lnTo>
                  <a:lnTo>
                    <a:pt x="1229" y="927"/>
                  </a:lnTo>
                  <a:lnTo>
                    <a:pt x="1229" y="929"/>
                  </a:lnTo>
                  <a:lnTo>
                    <a:pt x="1229" y="931"/>
                  </a:lnTo>
                  <a:lnTo>
                    <a:pt x="1228" y="934"/>
                  </a:lnTo>
                  <a:lnTo>
                    <a:pt x="1228" y="936"/>
                  </a:lnTo>
                  <a:lnTo>
                    <a:pt x="1228" y="939"/>
                  </a:lnTo>
                  <a:lnTo>
                    <a:pt x="1228" y="941"/>
                  </a:lnTo>
                  <a:lnTo>
                    <a:pt x="1226" y="945"/>
                  </a:lnTo>
                  <a:lnTo>
                    <a:pt x="1225" y="947"/>
                  </a:lnTo>
                  <a:lnTo>
                    <a:pt x="1224" y="950"/>
                  </a:lnTo>
                  <a:lnTo>
                    <a:pt x="1223" y="952"/>
                  </a:lnTo>
                  <a:lnTo>
                    <a:pt x="1221" y="955"/>
                  </a:lnTo>
                  <a:lnTo>
                    <a:pt x="1221" y="952"/>
                  </a:lnTo>
                  <a:lnTo>
                    <a:pt x="1223" y="950"/>
                  </a:lnTo>
                  <a:lnTo>
                    <a:pt x="1224" y="947"/>
                  </a:lnTo>
                  <a:lnTo>
                    <a:pt x="1224" y="945"/>
                  </a:lnTo>
                  <a:lnTo>
                    <a:pt x="1225" y="942"/>
                  </a:lnTo>
                  <a:lnTo>
                    <a:pt x="1225" y="940"/>
                  </a:lnTo>
                  <a:lnTo>
                    <a:pt x="1226" y="936"/>
                  </a:lnTo>
                  <a:lnTo>
                    <a:pt x="1228" y="934"/>
                  </a:lnTo>
                  <a:lnTo>
                    <a:pt x="1228" y="931"/>
                  </a:lnTo>
                  <a:lnTo>
                    <a:pt x="1229" y="929"/>
                  </a:lnTo>
                  <a:lnTo>
                    <a:pt x="1229" y="927"/>
                  </a:lnTo>
                  <a:lnTo>
                    <a:pt x="1229" y="926"/>
                  </a:lnTo>
                  <a:lnTo>
                    <a:pt x="1229" y="925"/>
                  </a:lnTo>
                  <a:lnTo>
                    <a:pt x="1230" y="924"/>
                  </a:lnTo>
                  <a:lnTo>
                    <a:pt x="1230" y="922"/>
                  </a:lnTo>
                  <a:lnTo>
                    <a:pt x="1230" y="921"/>
                  </a:lnTo>
                  <a:lnTo>
                    <a:pt x="1231" y="920"/>
                  </a:lnTo>
                  <a:lnTo>
                    <a:pt x="1231" y="919"/>
                  </a:lnTo>
                  <a:lnTo>
                    <a:pt x="1232" y="918"/>
                  </a:lnTo>
                  <a:lnTo>
                    <a:pt x="1232" y="916"/>
                  </a:lnTo>
                  <a:lnTo>
                    <a:pt x="1234" y="915"/>
                  </a:lnTo>
                  <a:lnTo>
                    <a:pt x="1234" y="914"/>
                  </a:lnTo>
                  <a:lnTo>
                    <a:pt x="1234" y="913"/>
                  </a:lnTo>
                  <a:lnTo>
                    <a:pt x="1235" y="913"/>
                  </a:lnTo>
                  <a:lnTo>
                    <a:pt x="1235" y="911"/>
                  </a:lnTo>
                  <a:lnTo>
                    <a:pt x="1235" y="910"/>
                  </a:lnTo>
                  <a:lnTo>
                    <a:pt x="1234" y="908"/>
                  </a:lnTo>
                  <a:lnTo>
                    <a:pt x="1235" y="905"/>
                  </a:lnTo>
                  <a:lnTo>
                    <a:pt x="1235" y="903"/>
                  </a:lnTo>
                  <a:lnTo>
                    <a:pt x="1236" y="901"/>
                  </a:lnTo>
                  <a:lnTo>
                    <a:pt x="1237" y="899"/>
                  </a:lnTo>
                  <a:lnTo>
                    <a:pt x="1239" y="897"/>
                  </a:lnTo>
                  <a:lnTo>
                    <a:pt x="1240" y="894"/>
                  </a:lnTo>
                  <a:lnTo>
                    <a:pt x="1241" y="892"/>
                  </a:lnTo>
                  <a:lnTo>
                    <a:pt x="1241" y="889"/>
                  </a:lnTo>
                  <a:lnTo>
                    <a:pt x="1240" y="887"/>
                  </a:lnTo>
                  <a:close/>
                  <a:moveTo>
                    <a:pt x="1215" y="978"/>
                  </a:moveTo>
                  <a:lnTo>
                    <a:pt x="1215" y="979"/>
                  </a:lnTo>
                  <a:lnTo>
                    <a:pt x="1215" y="981"/>
                  </a:lnTo>
                  <a:lnTo>
                    <a:pt x="1215" y="982"/>
                  </a:lnTo>
                  <a:lnTo>
                    <a:pt x="1215" y="983"/>
                  </a:lnTo>
                  <a:lnTo>
                    <a:pt x="1215" y="984"/>
                  </a:lnTo>
                  <a:lnTo>
                    <a:pt x="1214" y="986"/>
                  </a:lnTo>
                  <a:lnTo>
                    <a:pt x="1214" y="987"/>
                  </a:lnTo>
                  <a:lnTo>
                    <a:pt x="1214" y="988"/>
                  </a:lnTo>
                  <a:lnTo>
                    <a:pt x="1210" y="1008"/>
                  </a:lnTo>
                  <a:lnTo>
                    <a:pt x="1208" y="1004"/>
                  </a:lnTo>
                  <a:lnTo>
                    <a:pt x="1208" y="1002"/>
                  </a:lnTo>
                  <a:lnTo>
                    <a:pt x="1206" y="1000"/>
                  </a:lnTo>
                  <a:lnTo>
                    <a:pt x="1208" y="998"/>
                  </a:lnTo>
                  <a:lnTo>
                    <a:pt x="1208" y="995"/>
                  </a:lnTo>
                  <a:lnTo>
                    <a:pt x="1209" y="994"/>
                  </a:lnTo>
                  <a:lnTo>
                    <a:pt x="1210" y="993"/>
                  </a:lnTo>
                  <a:lnTo>
                    <a:pt x="1211" y="991"/>
                  </a:lnTo>
                  <a:lnTo>
                    <a:pt x="1213" y="989"/>
                  </a:lnTo>
                  <a:lnTo>
                    <a:pt x="1214" y="988"/>
                  </a:lnTo>
                  <a:lnTo>
                    <a:pt x="1215" y="978"/>
                  </a:lnTo>
                  <a:close/>
                  <a:moveTo>
                    <a:pt x="1206" y="1014"/>
                  </a:moveTo>
                  <a:lnTo>
                    <a:pt x="1210" y="1014"/>
                  </a:lnTo>
                  <a:lnTo>
                    <a:pt x="1206" y="1035"/>
                  </a:lnTo>
                  <a:lnTo>
                    <a:pt x="1204" y="1035"/>
                  </a:lnTo>
                  <a:lnTo>
                    <a:pt x="1206" y="1014"/>
                  </a:lnTo>
                  <a:close/>
                  <a:moveTo>
                    <a:pt x="1174" y="1296"/>
                  </a:moveTo>
                  <a:lnTo>
                    <a:pt x="1175" y="1286"/>
                  </a:lnTo>
                  <a:lnTo>
                    <a:pt x="1175" y="1278"/>
                  </a:lnTo>
                  <a:lnTo>
                    <a:pt x="1177" y="1270"/>
                  </a:lnTo>
                  <a:lnTo>
                    <a:pt x="1177" y="1261"/>
                  </a:lnTo>
                  <a:lnTo>
                    <a:pt x="1177" y="1253"/>
                  </a:lnTo>
                  <a:lnTo>
                    <a:pt x="1177" y="1245"/>
                  </a:lnTo>
                  <a:lnTo>
                    <a:pt x="1177" y="1237"/>
                  </a:lnTo>
                  <a:lnTo>
                    <a:pt x="1178" y="1228"/>
                  </a:lnTo>
                  <a:lnTo>
                    <a:pt x="1179" y="1218"/>
                  </a:lnTo>
                  <a:lnTo>
                    <a:pt x="1180" y="1208"/>
                  </a:lnTo>
                  <a:lnTo>
                    <a:pt x="1180" y="1207"/>
                  </a:lnTo>
                  <a:lnTo>
                    <a:pt x="1180" y="1208"/>
                  </a:lnTo>
                  <a:lnTo>
                    <a:pt x="1180" y="1209"/>
                  </a:lnTo>
                  <a:lnTo>
                    <a:pt x="1180" y="1211"/>
                  </a:lnTo>
                  <a:lnTo>
                    <a:pt x="1182" y="1211"/>
                  </a:lnTo>
                  <a:lnTo>
                    <a:pt x="1182" y="1212"/>
                  </a:lnTo>
                  <a:lnTo>
                    <a:pt x="1183" y="1212"/>
                  </a:lnTo>
                  <a:lnTo>
                    <a:pt x="1183" y="1213"/>
                  </a:lnTo>
                  <a:lnTo>
                    <a:pt x="1192" y="1150"/>
                  </a:lnTo>
                  <a:lnTo>
                    <a:pt x="1190" y="1167"/>
                  </a:lnTo>
                  <a:lnTo>
                    <a:pt x="1189" y="1185"/>
                  </a:lnTo>
                  <a:lnTo>
                    <a:pt x="1187" y="1203"/>
                  </a:lnTo>
                  <a:lnTo>
                    <a:pt x="1184" y="1222"/>
                  </a:lnTo>
                  <a:lnTo>
                    <a:pt x="1182" y="1240"/>
                  </a:lnTo>
                  <a:lnTo>
                    <a:pt x="1179" y="1259"/>
                  </a:lnTo>
                  <a:lnTo>
                    <a:pt x="1177" y="1278"/>
                  </a:lnTo>
                  <a:lnTo>
                    <a:pt x="1174" y="1297"/>
                  </a:lnTo>
                  <a:lnTo>
                    <a:pt x="1174" y="1316"/>
                  </a:lnTo>
                  <a:lnTo>
                    <a:pt x="1174" y="1334"/>
                  </a:lnTo>
                  <a:lnTo>
                    <a:pt x="1172" y="1332"/>
                  </a:lnTo>
                  <a:lnTo>
                    <a:pt x="1171" y="1329"/>
                  </a:lnTo>
                  <a:lnTo>
                    <a:pt x="1171" y="1326"/>
                  </a:lnTo>
                  <a:lnTo>
                    <a:pt x="1172" y="1322"/>
                  </a:lnTo>
                  <a:lnTo>
                    <a:pt x="1172" y="1317"/>
                  </a:lnTo>
                  <a:lnTo>
                    <a:pt x="1173" y="1313"/>
                  </a:lnTo>
                  <a:lnTo>
                    <a:pt x="1174" y="1308"/>
                  </a:lnTo>
                  <a:lnTo>
                    <a:pt x="1174" y="1303"/>
                  </a:lnTo>
                  <a:lnTo>
                    <a:pt x="1173" y="1300"/>
                  </a:lnTo>
                  <a:lnTo>
                    <a:pt x="1171" y="1296"/>
                  </a:lnTo>
                  <a:lnTo>
                    <a:pt x="1174" y="1296"/>
                  </a:lnTo>
                  <a:close/>
                  <a:moveTo>
                    <a:pt x="1174" y="1774"/>
                  </a:moveTo>
                  <a:lnTo>
                    <a:pt x="1172" y="1769"/>
                  </a:lnTo>
                  <a:lnTo>
                    <a:pt x="1171" y="1764"/>
                  </a:lnTo>
                  <a:lnTo>
                    <a:pt x="1169" y="1757"/>
                  </a:lnTo>
                  <a:lnTo>
                    <a:pt x="1168" y="1753"/>
                  </a:lnTo>
                  <a:lnTo>
                    <a:pt x="1167" y="1746"/>
                  </a:lnTo>
                  <a:lnTo>
                    <a:pt x="1166" y="1741"/>
                  </a:lnTo>
                  <a:lnTo>
                    <a:pt x="1166" y="1735"/>
                  </a:lnTo>
                  <a:lnTo>
                    <a:pt x="1164" y="1730"/>
                  </a:lnTo>
                  <a:lnTo>
                    <a:pt x="1164" y="1725"/>
                  </a:lnTo>
                  <a:lnTo>
                    <a:pt x="1166" y="1720"/>
                  </a:lnTo>
                  <a:lnTo>
                    <a:pt x="1167" y="1724"/>
                  </a:lnTo>
                  <a:lnTo>
                    <a:pt x="1167" y="1728"/>
                  </a:lnTo>
                  <a:lnTo>
                    <a:pt x="1168" y="1734"/>
                  </a:lnTo>
                  <a:lnTo>
                    <a:pt x="1168" y="1739"/>
                  </a:lnTo>
                  <a:lnTo>
                    <a:pt x="1169" y="1745"/>
                  </a:lnTo>
                  <a:lnTo>
                    <a:pt x="1171" y="1750"/>
                  </a:lnTo>
                  <a:lnTo>
                    <a:pt x="1171" y="1756"/>
                  </a:lnTo>
                  <a:lnTo>
                    <a:pt x="1172" y="1762"/>
                  </a:lnTo>
                  <a:lnTo>
                    <a:pt x="1173" y="1769"/>
                  </a:lnTo>
                  <a:lnTo>
                    <a:pt x="1174" y="1774"/>
                  </a:lnTo>
                  <a:close/>
                  <a:moveTo>
                    <a:pt x="1171" y="1341"/>
                  </a:moveTo>
                  <a:lnTo>
                    <a:pt x="1171" y="1358"/>
                  </a:lnTo>
                  <a:lnTo>
                    <a:pt x="1166" y="1358"/>
                  </a:lnTo>
                  <a:lnTo>
                    <a:pt x="1171" y="1341"/>
                  </a:lnTo>
                  <a:close/>
                  <a:moveTo>
                    <a:pt x="1166" y="1406"/>
                  </a:moveTo>
                  <a:lnTo>
                    <a:pt x="1168" y="1406"/>
                  </a:lnTo>
                  <a:lnTo>
                    <a:pt x="1168" y="1426"/>
                  </a:lnTo>
                  <a:lnTo>
                    <a:pt x="1166" y="1426"/>
                  </a:lnTo>
                  <a:lnTo>
                    <a:pt x="1166" y="1406"/>
                  </a:lnTo>
                  <a:close/>
                  <a:moveTo>
                    <a:pt x="1166" y="1714"/>
                  </a:moveTo>
                  <a:lnTo>
                    <a:pt x="1162" y="1682"/>
                  </a:lnTo>
                  <a:lnTo>
                    <a:pt x="1166" y="1705"/>
                  </a:lnTo>
                  <a:lnTo>
                    <a:pt x="1166" y="1714"/>
                  </a:lnTo>
                  <a:close/>
                  <a:moveTo>
                    <a:pt x="1162" y="1676"/>
                  </a:moveTo>
                  <a:lnTo>
                    <a:pt x="1161" y="1665"/>
                  </a:lnTo>
                  <a:lnTo>
                    <a:pt x="1161" y="1654"/>
                  </a:lnTo>
                  <a:lnTo>
                    <a:pt x="1159" y="1642"/>
                  </a:lnTo>
                  <a:lnTo>
                    <a:pt x="1158" y="1631"/>
                  </a:lnTo>
                  <a:lnTo>
                    <a:pt x="1157" y="1620"/>
                  </a:lnTo>
                  <a:lnTo>
                    <a:pt x="1156" y="1610"/>
                  </a:lnTo>
                  <a:lnTo>
                    <a:pt x="1156" y="1600"/>
                  </a:lnTo>
                  <a:lnTo>
                    <a:pt x="1156" y="1590"/>
                  </a:lnTo>
                  <a:lnTo>
                    <a:pt x="1157" y="1582"/>
                  </a:lnTo>
                  <a:lnTo>
                    <a:pt x="1159" y="1574"/>
                  </a:lnTo>
                  <a:lnTo>
                    <a:pt x="1161" y="1586"/>
                  </a:lnTo>
                  <a:lnTo>
                    <a:pt x="1162" y="1595"/>
                  </a:lnTo>
                  <a:lnTo>
                    <a:pt x="1162" y="1605"/>
                  </a:lnTo>
                  <a:lnTo>
                    <a:pt x="1162" y="1616"/>
                  </a:lnTo>
                  <a:lnTo>
                    <a:pt x="1162" y="1626"/>
                  </a:lnTo>
                  <a:lnTo>
                    <a:pt x="1162" y="1636"/>
                  </a:lnTo>
                  <a:lnTo>
                    <a:pt x="1162" y="1646"/>
                  </a:lnTo>
                  <a:lnTo>
                    <a:pt x="1162" y="1656"/>
                  </a:lnTo>
                  <a:lnTo>
                    <a:pt x="1162" y="1666"/>
                  </a:lnTo>
                  <a:lnTo>
                    <a:pt x="1162" y="1676"/>
                  </a:lnTo>
                  <a:close/>
                  <a:moveTo>
                    <a:pt x="1162" y="1466"/>
                  </a:moveTo>
                  <a:lnTo>
                    <a:pt x="1159" y="1566"/>
                  </a:lnTo>
                  <a:lnTo>
                    <a:pt x="1158" y="1556"/>
                  </a:lnTo>
                  <a:lnTo>
                    <a:pt x="1157" y="1546"/>
                  </a:lnTo>
                  <a:lnTo>
                    <a:pt x="1157" y="1536"/>
                  </a:lnTo>
                  <a:lnTo>
                    <a:pt x="1157" y="1526"/>
                  </a:lnTo>
                  <a:lnTo>
                    <a:pt x="1157" y="1515"/>
                  </a:lnTo>
                  <a:lnTo>
                    <a:pt x="1158" y="1505"/>
                  </a:lnTo>
                  <a:lnTo>
                    <a:pt x="1158" y="1495"/>
                  </a:lnTo>
                  <a:lnTo>
                    <a:pt x="1159" y="1485"/>
                  </a:lnTo>
                  <a:lnTo>
                    <a:pt x="1161" y="1475"/>
                  </a:lnTo>
                  <a:lnTo>
                    <a:pt x="1162" y="1466"/>
                  </a:lnTo>
                  <a:close/>
                  <a:moveTo>
                    <a:pt x="1047" y="1008"/>
                  </a:moveTo>
                  <a:lnTo>
                    <a:pt x="1054" y="1009"/>
                  </a:lnTo>
                  <a:lnTo>
                    <a:pt x="1061" y="1010"/>
                  </a:lnTo>
                  <a:lnTo>
                    <a:pt x="1069" y="1013"/>
                  </a:lnTo>
                  <a:lnTo>
                    <a:pt x="1076" y="1015"/>
                  </a:lnTo>
                  <a:lnTo>
                    <a:pt x="1084" y="1019"/>
                  </a:lnTo>
                  <a:lnTo>
                    <a:pt x="1090" y="1023"/>
                  </a:lnTo>
                  <a:lnTo>
                    <a:pt x="1096" y="1028"/>
                  </a:lnTo>
                  <a:lnTo>
                    <a:pt x="1101" y="1033"/>
                  </a:lnTo>
                  <a:lnTo>
                    <a:pt x="1105" y="1039"/>
                  </a:lnTo>
                  <a:lnTo>
                    <a:pt x="1109" y="1046"/>
                  </a:lnTo>
                  <a:lnTo>
                    <a:pt x="1109" y="1052"/>
                  </a:lnTo>
                  <a:lnTo>
                    <a:pt x="1106" y="1052"/>
                  </a:lnTo>
                  <a:lnTo>
                    <a:pt x="1105" y="1054"/>
                  </a:lnTo>
                  <a:lnTo>
                    <a:pt x="1104" y="1054"/>
                  </a:lnTo>
                  <a:lnTo>
                    <a:pt x="1104" y="1055"/>
                  </a:lnTo>
                  <a:lnTo>
                    <a:pt x="1104" y="1056"/>
                  </a:lnTo>
                  <a:lnTo>
                    <a:pt x="1104" y="1059"/>
                  </a:lnTo>
                  <a:lnTo>
                    <a:pt x="1105" y="1060"/>
                  </a:lnTo>
                  <a:lnTo>
                    <a:pt x="1106" y="1061"/>
                  </a:lnTo>
                  <a:lnTo>
                    <a:pt x="1106" y="1062"/>
                  </a:lnTo>
                  <a:lnTo>
                    <a:pt x="1107" y="1064"/>
                  </a:lnTo>
                  <a:lnTo>
                    <a:pt x="1109" y="1065"/>
                  </a:lnTo>
                  <a:lnTo>
                    <a:pt x="1114" y="1062"/>
                  </a:lnTo>
                  <a:lnTo>
                    <a:pt x="1118" y="1060"/>
                  </a:lnTo>
                  <a:lnTo>
                    <a:pt x="1122" y="1055"/>
                  </a:lnTo>
                  <a:lnTo>
                    <a:pt x="1125" y="1050"/>
                  </a:lnTo>
                  <a:lnTo>
                    <a:pt x="1127" y="1044"/>
                  </a:lnTo>
                  <a:lnTo>
                    <a:pt x="1131" y="1038"/>
                  </a:lnTo>
                  <a:lnTo>
                    <a:pt x="1135" y="1033"/>
                  </a:lnTo>
                  <a:lnTo>
                    <a:pt x="1138" y="1028"/>
                  </a:lnTo>
                  <a:lnTo>
                    <a:pt x="1143" y="1025"/>
                  </a:lnTo>
                  <a:lnTo>
                    <a:pt x="1151" y="1023"/>
                  </a:lnTo>
                  <a:lnTo>
                    <a:pt x="1151" y="1026"/>
                  </a:lnTo>
                  <a:lnTo>
                    <a:pt x="1152" y="1030"/>
                  </a:lnTo>
                  <a:lnTo>
                    <a:pt x="1152" y="1034"/>
                  </a:lnTo>
                  <a:lnTo>
                    <a:pt x="1153" y="1038"/>
                  </a:lnTo>
                  <a:lnTo>
                    <a:pt x="1154" y="1041"/>
                  </a:lnTo>
                  <a:lnTo>
                    <a:pt x="1156" y="1045"/>
                  </a:lnTo>
                  <a:lnTo>
                    <a:pt x="1156" y="1049"/>
                  </a:lnTo>
                  <a:lnTo>
                    <a:pt x="1156" y="1052"/>
                  </a:lnTo>
                  <a:lnTo>
                    <a:pt x="1154" y="1056"/>
                  </a:lnTo>
                  <a:lnTo>
                    <a:pt x="1153" y="1061"/>
                  </a:lnTo>
                  <a:lnTo>
                    <a:pt x="1143" y="1065"/>
                  </a:lnTo>
                  <a:lnTo>
                    <a:pt x="1132" y="1067"/>
                  </a:lnTo>
                  <a:lnTo>
                    <a:pt x="1121" y="1070"/>
                  </a:lnTo>
                  <a:lnTo>
                    <a:pt x="1110" y="1071"/>
                  </a:lnTo>
                  <a:lnTo>
                    <a:pt x="1099" y="1072"/>
                  </a:lnTo>
                  <a:lnTo>
                    <a:pt x="1088" y="1073"/>
                  </a:lnTo>
                  <a:lnTo>
                    <a:pt x="1075" y="1073"/>
                  </a:lnTo>
                  <a:lnTo>
                    <a:pt x="1064" y="1073"/>
                  </a:lnTo>
                  <a:lnTo>
                    <a:pt x="1053" y="1073"/>
                  </a:lnTo>
                  <a:lnTo>
                    <a:pt x="1043" y="1073"/>
                  </a:lnTo>
                  <a:lnTo>
                    <a:pt x="1047" y="1008"/>
                  </a:lnTo>
                  <a:close/>
                  <a:moveTo>
                    <a:pt x="903" y="563"/>
                  </a:moveTo>
                  <a:lnTo>
                    <a:pt x="910" y="569"/>
                  </a:lnTo>
                  <a:lnTo>
                    <a:pt x="919" y="574"/>
                  </a:lnTo>
                  <a:lnTo>
                    <a:pt x="929" y="579"/>
                  </a:lnTo>
                  <a:lnTo>
                    <a:pt x="939" y="582"/>
                  </a:lnTo>
                  <a:lnTo>
                    <a:pt x="949" y="586"/>
                  </a:lnTo>
                  <a:lnTo>
                    <a:pt x="960" y="590"/>
                  </a:lnTo>
                  <a:lnTo>
                    <a:pt x="970" y="595"/>
                  </a:lnTo>
                  <a:lnTo>
                    <a:pt x="978" y="600"/>
                  </a:lnTo>
                  <a:lnTo>
                    <a:pt x="986" y="606"/>
                  </a:lnTo>
                  <a:lnTo>
                    <a:pt x="992" y="613"/>
                  </a:lnTo>
                  <a:lnTo>
                    <a:pt x="1001" y="655"/>
                  </a:lnTo>
                  <a:lnTo>
                    <a:pt x="1007" y="696"/>
                  </a:lnTo>
                  <a:lnTo>
                    <a:pt x="1012" y="734"/>
                  </a:lnTo>
                  <a:lnTo>
                    <a:pt x="1016" y="773"/>
                  </a:lnTo>
                  <a:lnTo>
                    <a:pt x="1018" y="811"/>
                  </a:lnTo>
                  <a:lnTo>
                    <a:pt x="1019" y="850"/>
                  </a:lnTo>
                  <a:lnTo>
                    <a:pt x="1021" y="888"/>
                  </a:lnTo>
                  <a:lnTo>
                    <a:pt x="1022" y="929"/>
                  </a:lnTo>
                  <a:lnTo>
                    <a:pt x="1023" y="971"/>
                  </a:lnTo>
                  <a:lnTo>
                    <a:pt x="1026" y="1014"/>
                  </a:lnTo>
                  <a:lnTo>
                    <a:pt x="1023" y="1046"/>
                  </a:lnTo>
                  <a:lnTo>
                    <a:pt x="1019" y="1078"/>
                  </a:lnTo>
                  <a:lnTo>
                    <a:pt x="1014" y="1109"/>
                  </a:lnTo>
                  <a:lnTo>
                    <a:pt x="1009" y="1141"/>
                  </a:lnTo>
                  <a:lnTo>
                    <a:pt x="1004" y="1174"/>
                  </a:lnTo>
                  <a:lnTo>
                    <a:pt x="1000" y="1205"/>
                  </a:lnTo>
                  <a:lnTo>
                    <a:pt x="993" y="1234"/>
                  </a:lnTo>
                  <a:lnTo>
                    <a:pt x="987" y="1264"/>
                  </a:lnTo>
                  <a:lnTo>
                    <a:pt x="981" y="1294"/>
                  </a:lnTo>
                  <a:lnTo>
                    <a:pt x="975" y="1322"/>
                  </a:lnTo>
                  <a:lnTo>
                    <a:pt x="974" y="1321"/>
                  </a:lnTo>
                  <a:lnTo>
                    <a:pt x="972" y="1317"/>
                  </a:lnTo>
                  <a:lnTo>
                    <a:pt x="972" y="1315"/>
                  </a:lnTo>
                  <a:lnTo>
                    <a:pt x="971" y="1310"/>
                  </a:lnTo>
                  <a:lnTo>
                    <a:pt x="971" y="1306"/>
                  </a:lnTo>
                  <a:lnTo>
                    <a:pt x="971" y="1301"/>
                  </a:lnTo>
                  <a:lnTo>
                    <a:pt x="971" y="1296"/>
                  </a:lnTo>
                  <a:lnTo>
                    <a:pt x="971" y="1291"/>
                  </a:lnTo>
                  <a:lnTo>
                    <a:pt x="970" y="1287"/>
                  </a:lnTo>
                  <a:lnTo>
                    <a:pt x="969" y="1284"/>
                  </a:lnTo>
                  <a:lnTo>
                    <a:pt x="972" y="1287"/>
                  </a:lnTo>
                  <a:lnTo>
                    <a:pt x="971" y="1282"/>
                  </a:lnTo>
                  <a:lnTo>
                    <a:pt x="971" y="1279"/>
                  </a:lnTo>
                  <a:lnTo>
                    <a:pt x="972" y="1276"/>
                  </a:lnTo>
                  <a:lnTo>
                    <a:pt x="972" y="1274"/>
                  </a:lnTo>
                  <a:lnTo>
                    <a:pt x="974" y="1271"/>
                  </a:lnTo>
                  <a:lnTo>
                    <a:pt x="974" y="1269"/>
                  </a:lnTo>
                  <a:lnTo>
                    <a:pt x="975" y="1268"/>
                  </a:lnTo>
                  <a:lnTo>
                    <a:pt x="975" y="1265"/>
                  </a:lnTo>
                  <a:lnTo>
                    <a:pt x="975" y="1263"/>
                  </a:lnTo>
                  <a:lnTo>
                    <a:pt x="975" y="1260"/>
                  </a:lnTo>
                  <a:lnTo>
                    <a:pt x="972" y="1260"/>
                  </a:lnTo>
                  <a:lnTo>
                    <a:pt x="976" y="1258"/>
                  </a:lnTo>
                  <a:lnTo>
                    <a:pt x="977" y="1255"/>
                  </a:lnTo>
                  <a:lnTo>
                    <a:pt x="977" y="1252"/>
                  </a:lnTo>
                  <a:lnTo>
                    <a:pt x="977" y="1248"/>
                  </a:lnTo>
                  <a:lnTo>
                    <a:pt x="977" y="1244"/>
                  </a:lnTo>
                  <a:lnTo>
                    <a:pt x="976" y="1239"/>
                  </a:lnTo>
                  <a:lnTo>
                    <a:pt x="976" y="1235"/>
                  </a:lnTo>
                  <a:lnTo>
                    <a:pt x="977" y="1232"/>
                  </a:lnTo>
                  <a:lnTo>
                    <a:pt x="980" y="1228"/>
                  </a:lnTo>
                  <a:lnTo>
                    <a:pt x="983" y="1224"/>
                  </a:lnTo>
                  <a:lnTo>
                    <a:pt x="972" y="1222"/>
                  </a:lnTo>
                  <a:lnTo>
                    <a:pt x="971" y="1222"/>
                  </a:lnTo>
                  <a:lnTo>
                    <a:pt x="970" y="1222"/>
                  </a:lnTo>
                  <a:lnTo>
                    <a:pt x="969" y="1222"/>
                  </a:lnTo>
                  <a:lnTo>
                    <a:pt x="967" y="1221"/>
                  </a:lnTo>
                  <a:lnTo>
                    <a:pt x="969" y="1221"/>
                  </a:lnTo>
                  <a:lnTo>
                    <a:pt x="969" y="1222"/>
                  </a:lnTo>
                  <a:lnTo>
                    <a:pt x="970" y="1222"/>
                  </a:lnTo>
                  <a:lnTo>
                    <a:pt x="972" y="1222"/>
                  </a:lnTo>
                  <a:lnTo>
                    <a:pt x="975" y="1222"/>
                  </a:lnTo>
                  <a:lnTo>
                    <a:pt x="976" y="1222"/>
                  </a:lnTo>
                  <a:lnTo>
                    <a:pt x="977" y="1222"/>
                  </a:lnTo>
                  <a:lnTo>
                    <a:pt x="978" y="1222"/>
                  </a:lnTo>
                  <a:lnTo>
                    <a:pt x="981" y="1221"/>
                  </a:lnTo>
                  <a:lnTo>
                    <a:pt x="982" y="1221"/>
                  </a:lnTo>
                  <a:lnTo>
                    <a:pt x="982" y="1219"/>
                  </a:lnTo>
                  <a:lnTo>
                    <a:pt x="983" y="1218"/>
                  </a:lnTo>
                  <a:lnTo>
                    <a:pt x="983" y="1217"/>
                  </a:lnTo>
                  <a:lnTo>
                    <a:pt x="983" y="1216"/>
                  </a:lnTo>
                  <a:lnTo>
                    <a:pt x="975" y="1213"/>
                  </a:lnTo>
                  <a:lnTo>
                    <a:pt x="974" y="1213"/>
                  </a:lnTo>
                  <a:lnTo>
                    <a:pt x="972" y="1213"/>
                  </a:lnTo>
                  <a:lnTo>
                    <a:pt x="971" y="1213"/>
                  </a:lnTo>
                  <a:lnTo>
                    <a:pt x="970" y="1213"/>
                  </a:lnTo>
                  <a:lnTo>
                    <a:pt x="969" y="1212"/>
                  </a:lnTo>
                  <a:lnTo>
                    <a:pt x="967" y="1212"/>
                  </a:lnTo>
                  <a:lnTo>
                    <a:pt x="967" y="1211"/>
                  </a:lnTo>
                  <a:lnTo>
                    <a:pt x="966" y="1211"/>
                  </a:lnTo>
                  <a:lnTo>
                    <a:pt x="966" y="1209"/>
                  </a:lnTo>
                  <a:lnTo>
                    <a:pt x="975" y="1213"/>
                  </a:lnTo>
                  <a:lnTo>
                    <a:pt x="977" y="1212"/>
                  </a:lnTo>
                  <a:lnTo>
                    <a:pt x="978" y="1209"/>
                  </a:lnTo>
                  <a:lnTo>
                    <a:pt x="980" y="1208"/>
                  </a:lnTo>
                  <a:lnTo>
                    <a:pt x="980" y="1206"/>
                  </a:lnTo>
                  <a:lnTo>
                    <a:pt x="980" y="1205"/>
                  </a:lnTo>
                  <a:lnTo>
                    <a:pt x="980" y="1202"/>
                  </a:lnTo>
                  <a:lnTo>
                    <a:pt x="978" y="1201"/>
                  </a:lnTo>
                  <a:lnTo>
                    <a:pt x="978" y="1198"/>
                  </a:lnTo>
                  <a:lnTo>
                    <a:pt x="977" y="1197"/>
                  </a:lnTo>
                  <a:lnTo>
                    <a:pt x="976" y="1196"/>
                  </a:lnTo>
                  <a:lnTo>
                    <a:pt x="975" y="1195"/>
                  </a:lnTo>
                  <a:lnTo>
                    <a:pt x="976" y="1195"/>
                  </a:lnTo>
                  <a:lnTo>
                    <a:pt x="976" y="1196"/>
                  </a:lnTo>
                  <a:lnTo>
                    <a:pt x="977" y="1196"/>
                  </a:lnTo>
                  <a:lnTo>
                    <a:pt x="977" y="1197"/>
                  </a:lnTo>
                  <a:lnTo>
                    <a:pt x="978" y="1197"/>
                  </a:lnTo>
                  <a:lnTo>
                    <a:pt x="978" y="1198"/>
                  </a:lnTo>
                  <a:lnTo>
                    <a:pt x="980" y="1198"/>
                  </a:lnTo>
                  <a:lnTo>
                    <a:pt x="981" y="1198"/>
                  </a:lnTo>
                  <a:lnTo>
                    <a:pt x="987" y="1192"/>
                  </a:lnTo>
                  <a:lnTo>
                    <a:pt x="985" y="1191"/>
                  </a:lnTo>
                  <a:lnTo>
                    <a:pt x="983" y="1190"/>
                  </a:lnTo>
                  <a:lnTo>
                    <a:pt x="982" y="1187"/>
                  </a:lnTo>
                  <a:lnTo>
                    <a:pt x="982" y="1185"/>
                  </a:lnTo>
                  <a:lnTo>
                    <a:pt x="982" y="1183"/>
                  </a:lnTo>
                  <a:lnTo>
                    <a:pt x="982" y="1181"/>
                  </a:lnTo>
                  <a:lnTo>
                    <a:pt x="982" y="1179"/>
                  </a:lnTo>
                  <a:lnTo>
                    <a:pt x="981" y="1177"/>
                  </a:lnTo>
                  <a:lnTo>
                    <a:pt x="980" y="1175"/>
                  </a:lnTo>
                  <a:lnTo>
                    <a:pt x="977" y="1175"/>
                  </a:lnTo>
                  <a:lnTo>
                    <a:pt x="976" y="1175"/>
                  </a:lnTo>
                  <a:lnTo>
                    <a:pt x="975" y="1175"/>
                  </a:lnTo>
                  <a:lnTo>
                    <a:pt x="974" y="1175"/>
                  </a:lnTo>
                  <a:lnTo>
                    <a:pt x="972" y="1175"/>
                  </a:lnTo>
                  <a:lnTo>
                    <a:pt x="972" y="1174"/>
                  </a:lnTo>
                  <a:lnTo>
                    <a:pt x="974" y="1174"/>
                  </a:lnTo>
                  <a:lnTo>
                    <a:pt x="975" y="1174"/>
                  </a:lnTo>
                  <a:lnTo>
                    <a:pt x="976" y="1174"/>
                  </a:lnTo>
                  <a:lnTo>
                    <a:pt x="977" y="1175"/>
                  </a:lnTo>
                  <a:lnTo>
                    <a:pt x="977" y="1174"/>
                  </a:lnTo>
                  <a:lnTo>
                    <a:pt x="978" y="1174"/>
                  </a:lnTo>
                  <a:lnTo>
                    <a:pt x="980" y="1172"/>
                  </a:lnTo>
                  <a:lnTo>
                    <a:pt x="981" y="1171"/>
                  </a:lnTo>
                  <a:lnTo>
                    <a:pt x="981" y="1170"/>
                  </a:lnTo>
                  <a:lnTo>
                    <a:pt x="982" y="1169"/>
                  </a:lnTo>
                  <a:lnTo>
                    <a:pt x="982" y="1167"/>
                  </a:lnTo>
                  <a:lnTo>
                    <a:pt x="983" y="1166"/>
                  </a:lnTo>
                  <a:lnTo>
                    <a:pt x="983" y="1164"/>
                  </a:lnTo>
                  <a:lnTo>
                    <a:pt x="983" y="1162"/>
                  </a:lnTo>
                  <a:lnTo>
                    <a:pt x="980" y="1160"/>
                  </a:lnTo>
                  <a:lnTo>
                    <a:pt x="977" y="1159"/>
                  </a:lnTo>
                  <a:lnTo>
                    <a:pt x="975" y="1156"/>
                  </a:lnTo>
                  <a:lnTo>
                    <a:pt x="975" y="1155"/>
                  </a:lnTo>
                  <a:lnTo>
                    <a:pt x="974" y="1153"/>
                  </a:lnTo>
                  <a:lnTo>
                    <a:pt x="974" y="1150"/>
                  </a:lnTo>
                  <a:lnTo>
                    <a:pt x="974" y="1148"/>
                  </a:lnTo>
                  <a:lnTo>
                    <a:pt x="974" y="1145"/>
                  </a:lnTo>
                  <a:lnTo>
                    <a:pt x="972" y="1143"/>
                  </a:lnTo>
                  <a:lnTo>
                    <a:pt x="972" y="1139"/>
                  </a:lnTo>
                  <a:lnTo>
                    <a:pt x="974" y="1139"/>
                  </a:lnTo>
                  <a:lnTo>
                    <a:pt x="975" y="1138"/>
                  </a:lnTo>
                  <a:lnTo>
                    <a:pt x="976" y="1138"/>
                  </a:lnTo>
                  <a:lnTo>
                    <a:pt x="976" y="1136"/>
                  </a:lnTo>
                  <a:lnTo>
                    <a:pt x="977" y="1135"/>
                  </a:lnTo>
                  <a:lnTo>
                    <a:pt x="978" y="1135"/>
                  </a:lnTo>
                  <a:lnTo>
                    <a:pt x="978" y="1134"/>
                  </a:lnTo>
                  <a:lnTo>
                    <a:pt x="980" y="1133"/>
                  </a:lnTo>
                  <a:lnTo>
                    <a:pt x="981" y="1133"/>
                  </a:lnTo>
                  <a:lnTo>
                    <a:pt x="978" y="1130"/>
                  </a:lnTo>
                  <a:lnTo>
                    <a:pt x="977" y="1130"/>
                  </a:lnTo>
                  <a:lnTo>
                    <a:pt x="976" y="1129"/>
                  </a:lnTo>
                  <a:lnTo>
                    <a:pt x="975" y="1130"/>
                  </a:lnTo>
                  <a:lnTo>
                    <a:pt x="974" y="1130"/>
                  </a:lnTo>
                  <a:lnTo>
                    <a:pt x="971" y="1132"/>
                  </a:lnTo>
                  <a:lnTo>
                    <a:pt x="970" y="1132"/>
                  </a:lnTo>
                  <a:lnTo>
                    <a:pt x="969" y="1130"/>
                  </a:lnTo>
                  <a:lnTo>
                    <a:pt x="967" y="1129"/>
                  </a:lnTo>
                  <a:lnTo>
                    <a:pt x="966" y="1127"/>
                  </a:lnTo>
                  <a:lnTo>
                    <a:pt x="975" y="1127"/>
                  </a:lnTo>
                  <a:lnTo>
                    <a:pt x="974" y="1125"/>
                  </a:lnTo>
                  <a:lnTo>
                    <a:pt x="972" y="1123"/>
                  </a:lnTo>
                  <a:lnTo>
                    <a:pt x="972" y="1122"/>
                  </a:lnTo>
                  <a:lnTo>
                    <a:pt x="971" y="1119"/>
                  </a:lnTo>
                  <a:lnTo>
                    <a:pt x="971" y="1117"/>
                  </a:lnTo>
                  <a:lnTo>
                    <a:pt x="970" y="1114"/>
                  </a:lnTo>
                  <a:lnTo>
                    <a:pt x="969" y="1112"/>
                  </a:lnTo>
                  <a:lnTo>
                    <a:pt x="967" y="1109"/>
                  </a:lnTo>
                  <a:lnTo>
                    <a:pt x="965" y="1107"/>
                  </a:lnTo>
                  <a:lnTo>
                    <a:pt x="962" y="1106"/>
                  </a:lnTo>
                  <a:lnTo>
                    <a:pt x="954" y="1118"/>
                  </a:lnTo>
                  <a:lnTo>
                    <a:pt x="957" y="1120"/>
                  </a:lnTo>
                  <a:lnTo>
                    <a:pt x="960" y="1118"/>
                  </a:lnTo>
                  <a:lnTo>
                    <a:pt x="960" y="1123"/>
                  </a:lnTo>
                  <a:lnTo>
                    <a:pt x="960" y="1127"/>
                  </a:lnTo>
                  <a:lnTo>
                    <a:pt x="960" y="1129"/>
                  </a:lnTo>
                  <a:lnTo>
                    <a:pt x="959" y="1129"/>
                  </a:lnTo>
                  <a:lnTo>
                    <a:pt x="957" y="1130"/>
                  </a:lnTo>
                  <a:lnTo>
                    <a:pt x="956" y="1130"/>
                  </a:lnTo>
                  <a:lnTo>
                    <a:pt x="954" y="1130"/>
                  </a:lnTo>
                  <a:lnTo>
                    <a:pt x="950" y="1130"/>
                  </a:lnTo>
                  <a:lnTo>
                    <a:pt x="946" y="1133"/>
                  </a:lnTo>
                  <a:lnTo>
                    <a:pt x="943" y="1135"/>
                  </a:lnTo>
                  <a:lnTo>
                    <a:pt x="945" y="1148"/>
                  </a:lnTo>
                  <a:lnTo>
                    <a:pt x="943" y="1148"/>
                  </a:lnTo>
                  <a:lnTo>
                    <a:pt x="943" y="1165"/>
                  </a:lnTo>
                  <a:lnTo>
                    <a:pt x="940" y="1164"/>
                  </a:lnTo>
                  <a:lnTo>
                    <a:pt x="939" y="1164"/>
                  </a:lnTo>
                  <a:lnTo>
                    <a:pt x="938" y="1162"/>
                  </a:lnTo>
                  <a:lnTo>
                    <a:pt x="936" y="1161"/>
                  </a:lnTo>
                  <a:lnTo>
                    <a:pt x="935" y="1160"/>
                  </a:lnTo>
                  <a:lnTo>
                    <a:pt x="934" y="1158"/>
                  </a:lnTo>
                  <a:lnTo>
                    <a:pt x="933" y="1156"/>
                  </a:lnTo>
                  <a:lnTo>
                    <a:pt x="933" y="1154"/>
                  </a:lnTo>
                  <a:lnTo>
                    <a:pt x="933" y="1153"/>
                  </a:lnTo>
                  <a:lnTo>
                    <a:pt x="933" y="1150"/>
                  </a:lnTo>
                  <a:lnTo>
                    <a:pt x="939" y="1150"/>
                  </a:lnTo>
                  <a:lnTo>
                    <a:pt x="938" y="1148"/>
                  </a:lnTo>
                  <a:lnTo>
                    <a:pt x="936" y="1145"/>
                  </a:lnTo>
                  <a:lnTo>
                    <a:pt x="936" y="1143"/>
                  </a:lnTo>
                  <a:lnTo>
                    <a:pt x="936" y="1139"/>
                  </a:lnTo>
                  <a:lnTo>
                    <a:pt x="938" y="1136"/>
                  </a:lnTo>
                  <a:lnTo>
                    <a:pt x="940" y="1134"/>
                  </a:lnTo>
                  <a:lnTo>
                    <a:pt x="943" y="1132"/>
                  </a:lnTo>
                  <a:lnTo>
                    <a:pt x="945" y="1130"/>
                  </a:lnTo>
                  <a:lnTo>
                    <a:pt x="949" y="1129"/>
                  </a:lnTo>
                  <a:lnTo>
                    <a:pt x="954" y="1129"/>
                  </a:lnTo>
                  <a:lnTo>
                    <a:pt x="957" y="1127"/>
                  </a:lnTo>
                  <a:lnTo>
                    <a:pt x="955" y="1125"/>
                  </a:lnTo>
                  <a:lnTo>
                    <a:pt x="954" y="1123"/>
                  </a:lnTo>
                  <a:lnTo>
                    <a:pt x="951" y="1123"/>
                  </a:lnTo>
                  <a:lnTo>
                    <a:pt x="949" y="1122"/>
                  </a:lnTo>
                  <a:lnTo>
                    <a:pt x="946" y="1122"/>
                  </a:lnTo>
                  <a:lnTo>
                    <a:pt x="944" y="1122"/>
                  </a:lnTo>
                  <a:lnTo>
                    <a:pt x="943" y="1123"/>
                  </a:lnTo>
                  <a:lnTo>
                    <a:pt x="941" y="1124"/>
                  </a:lnTo>
                  <a:lnTo>
                    <a:pt x="941" y="1125"/>
                  </a:lnTo>
                  <a:lnTo>
                    <a:pt x="943" y="1127"/>
                  </a:lnTo>
                  <a:lnTo>
                    <a:pt x="938" y="1125"/>
                  </a:lnTo>
                  <a:lnTo>
                    <a:pt x="935" y="1123"/>
                  </a:lnTo>
                  <a:lnTo>
                    <a:pt x="934" y="1122"/>
                  </a:lnTo>
                  <a:lnTo>
                    <a:pt x="934" y="1119"/>
                  </a:lnTo>
                  <a:lnTo>
                    <a:pt x="934" y="1117"/>
                  </a:lnTo>
                  <a:lnTo>
                    <a:pt x="934" y="1114"/>
                  </a:lnTo>
                  <a:lnTo>
                    <a:pt x="934" y="1112"/>
                  </a:lnTo>
                  <a:lnTo>
                    <a:pt x="934" y="1108"/>
                  </a:lnTo>
                  <a:lnTo>
                    <a:pt x="933" y="1106"/>
                  </a:lnTo>
                  <a:lnTo>
                    <a:pt x="930" y="1103"/>
                  </a:lnTo>
                  <a:lnTo>
                    <a:pt x="925" y="1106"/>
                  </a:lnTo>
                  <a:lnTo>
                    <a:pt x="923" y="1108"/>
                  </a:lnTo>
                  <a:lnTo>
                    <a:pt x="921" y="1112"/>
                  </a:lnTo>
                  <a:lnTo>
                    <a:pt x="921" y="1115"/>
                  </a:lnTo>
                  <a:lnTo>
                    <a:pt x="923" y="1119"/>
                  </a:lnTo>
                  <a:lnTo>
                    <a:pt x="923" y="1123"/>
                  </a:lnTo>
                  <a:lnTo>
                    <a:pt x="924" y="1127"/>
                  </a:lnTo>
                  <a:lnTo>
                    <a:pt x="925" y="1130"/>
                  </a:lnTo>
                  <a:lnTo>
                    <a:pt x="925" y="1135"/>
                  </a:lnTo>
                  <a:lnTo>
                    <a:pt x="924" y="1139"/>
                  </a:lnTo>
                  <a:lnTo>
                    <a:pt x="924" y="1138"/>
                  </a:lnTo>
                  <a:lnTo>
                    <a:pt x="924" y="1136"/>
                  </a:lnTo>
                  <a:lnTo>
                    <a:pt x="924" y="1135"/>
                  </a:lnTo>
                  <a:lnTo>
                    <a:pt x="923" y="1134"/>
                  </a:lnTo>
                  <a:lnTo>
                    <a:pt x="921" y="1133"/>
                  </a:lnTo>
                  <a:lnTo>
                    <a:pt x="919" y="1133"/>
                  </a:lnTo>
                  <a:lnTo>
                    <a:pt x="917" y="1133"/>
                  </a:lnTo>
                  <a:lnTo>
                    <a:pt x="917" y="1134"/>
                  </a:lnTo>
                  <a:lnTo>
                    <a:pt x="917" y="1135"/>
                  </a:lnTo>
                  <a:lnTo>
                    <a:pt x="917" y="1136"/>
                  </a:lnTo>
                  <a:lnTo>
                    <a:pt x="917" y="1139"/>
                  </a:lnTo>
                  <a:lnTo>
                    <a:pt x="917" y="1140"/>
                  </a:lnTo>
                  <a:lnTo>
                    <a:pt x="917" y="1141"/>
                  </a:lnTo>
                  <a:lnTo>
                    <a:pt x="917" y="1143"/>
                  </a:lnTo>
                  <a:lnTo>
                    <a:pt x="915" y="1144"/>
                  </a:lnTo>
                  <a:lnTo>
                    <a:pt x="920" y="1148"/>
                  </a:lnTo>
                  <a:lnTo>
                    <a:pt x="923" y="1153"/>
                  </a:lnTo>
                  <a:lnTo>
                    <a:pt x="924" y="1158"/>
                  </a:lnTo>
                  <a:lnTo>
                    <a:pt x="924" y="1162"/>
                  </a:lnTo>
                  <a:lnTo>
                    <a:pt x="924" y="1169"/>
                  </a:lnTo>
                  <a:lnTo>
                    <a:pt x="923" y="1174"/>
                  </a:lnTo>
                  <a:lnTo>
                    <a:pt x="921" y="1179"/>
                  </a:lnTo>
                  <a:lnTo>
                    <a:pt x="920" y="1183"/>
                  </a:lnTo>
                  <a:lnTo>
                    <a:pt x="920" y="1188"/>
                  </a:lnTo>
                  <a:lnTo>
                    <a:pt x="921" y="1192"/>
                  </a:lnTo>
                  <a:lnTo>
                    <a:pt x="918" y="1192"/>
                  </a:lnTo>
                  <a:lnTo>
                    <a:pt x="918" y="1207"/>
                  </a:lnTo>
                  <a:lnTo>
                    <a:pt x="915" y="1207"/>
                  </a:lnTo>
                  <a:lnTo>
                    <a:pt x="914" y="1212"/>
                  </a:lnTo>
                  <a:lnTo>
                    <a:pt x="914" y="1217"/>
                  </a:lnTo>
                  <a:lnTo>
                    <a:pt x="915" y="1222"/>
                  </a:lnTo>
                  <a:lnTo>
                    <a:pt x="915" y="1227"/>
                  </a:lnTo>
                  <a:lnTo>
                    <a:pt x="917" y="1232"/>
                  </a:lnTo>
                  <a:lnTo>
                    <a:pt x="917" y="1237"/>
                  </a:lnTo>
                  <a:lnTo>
                    <a:pt x="918" y="1242"/>
                  </a:lnTo>
                  <a:lnTo>
                    <a:pt x="918" y="1245"/>
                  </a:lnTo>
                  <a:lnTo>
                    <a:pt x="917" y="1250"/>
                  </a:lnTo>
                  <a:lnTo>
                    <a:pt x="915" y="1254"/>
                  </a:lnTo>
                  <a:lnTo>
                    <a:pt x="909" y="1260"/>
                  </a:lnTo>
                  <a:lnTo>
                    <a:pt x="918" y="1269"/>
                  </a:lnTo>
                  <a:lnTo>
                    <a:pt x="917" y="1268"/>
                  </a:lnTo>
                  <a:lnTo>
                    <a:pt x="915" y="1266"/>
                  </a:lnTo>
                  <a:lnTo>
                    <a:pt x="914" y="1266"/>
                  </a:lnTo>
                  <a:lnTo>
                    <a:pt x="913" y="1268"/>
                  </a:lnTo>
                  <a:lnTo>
                    <a:pt x="913" y="1269"/>
                  </a:lnTo>
                  <a:lnTo>
                    <a:pt x="912" y="1270"/>
                  </a:lnTo>
                  <a:lnTo>
                    <a:pt x="912" y="1273"/>
                  </a:lnTo>
                  <a:lnTo>
                    <a:pt x="910" y="1274"/>
                  </a:lnTo>
                  <a:lnTo>
                    <a:pt x="908" y="1275"/>
                  </a:lnTo>
                  <a:lnTo>
                    <a:pt x="907" y="1275"/>
                  </a:lnTo>
                  <a:lnTo>
                    <a:pt x="913" y="1281"/>
                  </a:lnTo>
                  <a:lnTo>
                    <a:pt x="910" y="1282"/>
                  </a:lnTo>
                  <a:lnTo>
                    <a:pt x="908" y="1284"/>
                  </a:lnTo>
                  <a:lnTo>
                    <a:pt x="908" y="1285"/>
                  </a:lnTo>
                  <a:lnTo>
                    <a:pt x="907" y="1287"/>
                  </a:lnTo>
                  <a:lnTo>
                    <a:pt x="907" y="1289"/>
                  </a:lnTo>
                  <a:lnTo>
                    <a:pt x="908" y="1291"/>
                  </a:lnTo>
                  <a:lnTo>
                    <a:pt x="909" y="1292"/>
                  </a:lnTo>
                  <a:lnTo>
                    <a:pt x="910" y="1294"/>
                  </a:lnTo>
                  <a:lnTo>
                    <a:pt x="912" y="1295"/>
                  </a:lnTo>
                  <a:lnTo>
                    <a:pt x="913" y="1296"/>
                  </a:lnTo>
                  <a:lnTo>
                    <a:pt x="909" y="1296"/>
                  </a:lnTo>
                  <a:lnTo>
                    <a:pt x="908" y="1303"/>
                  </a:lnTo>
                  <a:lnTo>
                    <a:pt x="907" y="1311"/>
                  </a:lnTo>
                  <a:lnTo>
                    <a:pt x="907" y="1317"/>
                  </a:lnTo>
                  <a:lnTo>
                    <a:pt x="905" y="1325"/>
                  </a:lnTo>
                  <a:lnTo>
                    <a:pt x="904" y="1332"/>
                  </a:lnTo>
                  <a:lnTo>
                    <a:pt x="904" y="1338"/>
                  </a:lnTo>
                  <a:lnTo>
                    <a:pt x="904" y="1346"/>
                  </a:lnTo>
                  <a:lnTo>
                    <a:pt x="904" y="1353"/>
                  </a:lnTo>
                  <a:lnTo>
                    <a:pt x="905" y="1359"/>
                  </a:lnTo>
                  <a:lnTo>
                    <a:pt x="907" y="1367"/>
                  </a:lnTo>
                  <a:lnTo>
                    <a:pt x="900" y="1373"/>
                  </a:lnTo>
                  <a:lnTo>
                    <a:pt x="903" y="1373"/>
                  </a:lnTo>
                  <a:lnTo>
                    <a:pt x="904" y="1374"/>
                  </a:lnTo>
                  <a:lnTo>
                    <a:pt x="905" y="1375"/>
                  </a:lnTo>
                  <a:lnTo>
                    <a:pt x="907" y="1376"/>
                  </a:lnTo>
                  <a:lnTo>
                    <a:pt x="907" y="1378"/>
                  </a:lnTo>
                  <a:lnTo>
                    <a:pt x="907" y="1380"/>
                  </a:lnTo>
                  <a:lnTo>
                    <a:pt x="907" y="1381"/>
                  </a:lnTo>
                  <a:lnTo>
                    <a:pt x="907" y="1384"/>
                  </a:lnTo>
                  <a:lnTo>
                    <a:pt x="907" y="1386"/>
                  </a:lnTo>
                  <a:lnTo>
                    <a:pt x="907" y="1388"/>
                  </a:lnTo>
                  <a:lnTo>
                    <a:pt x="908" y="1388"/>
                  </a:lnTo>
                  <a:lnTo>
                    <a:pt x="909" y="1388"/>
                  </a:lnTo>
                  <a:lnTo>
                    <a:pt x="910" y="1388"/>
                  </a:lnTo>
                  <a:lnTo>
                    <a:pt x="912" y="1388"/>
                  </a:lnTo>
                  <a:lnTo>
                    <a:pt x="913" y="1388"/>
                  </a:lnTo>
                  <a:lnTo>
                    <a:pt x="909" y="1391"/>
                  </a:lnTo>
                  <a:lnTo>
                    <a:pt x="908" y="1390"/>
                  </a:lnTo>
                  <a:lnTo>
                    <a:pt x="908" y="1389"/>
                  </a:lnTo>
                  <a:lnTo>
                    <a:pt x="907" y="1389"/>
                  </a:lnTo>
                  <a:lnTo>
                    <a:pt x="907" y="1388"/>
                  </a:lnTo>
                  <a:lnTo>
                    <a:pt x="905" y="1389"/>
                  </a:lnTo>
                  <a:lnTo>
                    <a:pt x="903" y="1391"/>
                  </a:lnTo>
                  <a:lnTo>
                    <a:pt x="903" y="1394"/>
                  </a:lnTo>
                  <a:lnTo>
                    <a:pt x="902" y="1396"/>
                  </a:lnTo>
                  <a:lnTo>
                    <a:pt x="902" y="1400"/>
                  </a:lnTo>
                  <a:lnTo>
                    <a:pt x="900" y="1404"/>
                  </a:lnTo>
                  <a:lnTo>
                    <a:pt x="900" y="1406"/>
                  </a:lnTo>
                  <a:lnTo>
                    <a:pt x="899" y="1410"/>
                  </a:lnTo>
                  <a:lnTo>
                    <a:pt x="899" y="1412"/>
                  </a:lnTo>
                  <a:lnTo>
                    <a:pt x="898" y="1415"/>
                  </a:lnTo>
                  <a:lnTo>
                    <a:pt x="898" y="1417"/>
                  </a:lnTo>
                  <a:lnTo>
                    <a:pt x="913" y="1417"/>
                  </a:lnTo>
                  <a:lnTo>
                    <a:pt x="914" y="1422"/>
                  </a:lnTo>
                  <a:lnTo>
                    <a:pt x="913" y="1426"/>
                  </a:lnTo>
                  <a:lnTo>
                    <a:pt x="910" y="1431"/>
                  </a:lnTo>
                  <a:lnTo>
                    <a:pt x="908" y="1435"/>
                  </a:lnTo>
                  <a:lnTo>
                    <a:pt x="905" y="1438"/>
                  </a:lnTo>
                  <a:lnTo>
                    <a:pt x="903" y="1442"/>
                  </a:lnTo>
                  <a:lnTo>
                    <a:pt x="902" y="1446"/>
                  </a:lnTo>
                  <a:lnTo>
                    <a:pt x="903" y="1449"/>
                  </a:lnTo>
                  <a:lnTo>
                    <a:pt x="905" y="1451"/>
                  </a:lnTo>
                  <a:lnTo>
                    <a:pt x="913" y="1453"/>
                  </a:lnTo>
                  <a:lnTo>
                    <a:pt x="909" y="1458"/>
                  </a:lnTo>
                  <a:lnTo>
                    <a:pt x="907" y="1464"/>
                  </a:lnTo>
                  <a:lnTo>
                    <a:pt x="904" y="1469"/>
                  </a:lnTo>
                  <a:lnTo>
                    <a:pt x="902" y="1475"/>
                  </a:lnTo>
                  <a:lnTo>
                    <a:pt x="900" y="1480"/>
                  </a:lnTo>
                  <a:lnTo>
                    <a:pt x="898" y="1485"/>
                  </a:lnTo>
                  <a:lnTo>
                    <a:pt x="897" y="1490"/>
                  </a:lnTo>
                  <a:lnTo>
                    <a:pt x="894" y="1495"/>
                  </a:lnTo>
                  <a:lnTo>
                    <a:pt x="892" y="1500"/>
                  </a:lnTo>
                  <a:lnTo>
                    <a:pt x="888" y="1504"/>
                  </a:lnTo>
                  <a:lnTo>
                    <a:pt x="893" y="1417"/>
                  </a:lnTo>
                  <a:lnTo>
                    <a:pt x="898" y="1329"/>
                  </a:lnTo>
                  <a:lnTo>
                    <a:pt x="902" y="1239"/>
                  </a:lnTo>
                  <a:lnTo>
                    <a:pt x="905" y="1148"/>
                  </a:lnTo>
                  <a:lnTo>
                    <a:pt x="908" y="1055"/>
                  </a:lnTo>
                  <a:lnTo>
                    <a:pt x="909" y="961"/>
                  </a:lnTo>
                  <a:lnTo>
                    <a:pt x="909" y="866"/>
                  </a:lnTo>
                  <a:lnTo>
                    <a:pt x="909" y="769"/>
                  </a:lnTo>
                  <a:lnTo>
                    <a:pt x="908" y="673"/>
                  </a:lnTo>
                  <a:lnTo>
                    <a:pt x="907" y="575"/>
                  </a:lnTo>
                  <a:lnTo>
                    <a:pt x="905" y="574"/>
                  </a:lnTo>
                  <a:lnTo>
                    <a:pt x="904" y="572"/>
                  </a:lnTo>
                  <a:lnTo>
                    <a:pt x="903" y="571"/>
                  </a:lnTo>
                  <a:lnTo>
                    <a:pt x="902" y="570"/>
                  </a:lnTo>
                  <a:lnTo>
                    <a:pt x="900" y="569"/>
                  </a:lnTo>
                  <a:lnTo>
                    <a:pt x="900" y="567"/>
                  </a:lnTo>
                  <a:lnTo>
                    <a:pt x="900" y="566"/>
                  </a:lnTo>
                  <a:lnTo>
                    <a:pt x="900" y="565"/>
                  </a:lnTo>
                  <a:lnTo>
                    <a:pt x="902" y="564"/>
                  </a:lnTo>
                  <a:lnTo>
                    <a:pt x="903" y="563"/>
                  </a:lnTo>
                  <a:close/>
                  <a:moveTo>
                    <a:pt x="943" y="1396"/>
                  </a:moveTo>
                  <a:lnTo>
                    <a:pt x="943" y="1396"/>
                  </a:lnTo>
                  <a:lnTo>
                    <a:pt x="941" y="1396"/>
                  </a:lnTo>
                  <a:lnTo>
                    <a:pt x="941" y="1397"/>
                  </a:lnTo>
                  <a:lnTo>
                    <a:pt x="941" y="1399"/>
                  </a:lnTo>
                  <a:lnTo>
                    <a:pt x="940" y="1400"/>
                  </a:lnTo>
                  <a:lnTo>
                    <a:pt x="940" y="1401"/>
                  </a:lnTo>
                  <a:lnTo>
                    <a:pt x="940" y="1402"/>
                  </a:lnTo>
                  <a:lnTo>
                    <a:pt x="939" y="1404"/>
                  </a:lnTo>
                  <a:lnTo>
                    <a:pt x="939" y="1405"/>
                  </a:lnTo>
                  <a:lnTo>
                    <a:pt x="939" y="1406"/>
                  </a:lnTo>
                  <a:lnTo>
                    <a:pt x="933" y="1400"/>
                  </a:lnTo>
                  <a:lnTo>
                    <a:pt x="934" y="1400"/>
                  </a:lnTo>
                  <a:lnTo>
                    <a:pt x="935" y="1400"/>
                  </a:lnTo>
                  <a:lnTo>
                    <a:pt x="936" y="1400"/>
                  </a:lnTo>
                  <a:lnTo>
                    <a:pt x="938" y="1400"/>
                  </a:lnTo>
                  <a:lnTo>
                    <a:pt x="938" y="1399"/>
                  </a:lnTo>
                  <a:lnTo>
                    <a:pt x="939" y="1399"/>
                  </a:lnTo>
                  <a:lnTo>
                    <a:pt x="940" y="1399"/>
                  </a:lnTo>
                  <a:lnTo>
                    <a:pt x="940" y="1397"/>
                  </a:lnTo>
                  <a:lnTo>
                    <a:pt x="941" y="1397"/>
                  </a:lnTo>
                  <a:lnTo>
                    <a:pt x="941" y="1396"/>
                  </a:lnTo>
                  <a:lnTo>
                    <a:pt x="943" y="1395"/>
                  </a:lnTo>
                  <a:lnTo>
                    <a:pt x="941" y="1395"/>
                  </a:lnTo>
                  <a:lnTo>
                    <a:pt x="940" y="1394"/>
                  </a:lnTo>
                  <a:lnTo>
                    <a:pt x="939" y="1394"/>
                  </a:lnTo>
                  <a:lnTo>
                    <a:pt x="938" y="1394"/>
                  </a:lnTo>
                  <a:lnTo>
                    <a:pt x="936" y="1394"/>
                  </a:lnTo>
                  <a:lnTo>
                    <a:pt x="935" y="1394"/>
                  </a:lnTo>
                  <a:lnTo>
                    <a:pt x="934" y="1394"/>
                  </a:lnTo>
                  <a:lnTo>
                    <a:pt x="933" y="1394"/>
                  </a:lnTo>
                  <a:lnTo>
                    <a:pt x="931" y="1394"/>
                  </a:lnTo>
                  <a:lnTo>
                    <a:pt x="930" y="1394"/>
                  </a:lnTo>
                  <a:lnTo>
                    <a:pt x="943" y="1388"/>
                  </a:lnTo>
                  <a:lnTo>
                    <a:pt x="933" y="1379"/>
                  </a:lnTo>
                  <a:lnTo>
                    <a:pt x="936" y="1381"/>
                  </a:lnTo>
                  <a:lnTo>
                    <a:pt x="938" y="1379"/>
                  </a:lnTo>
                  <a:lnTo>
                    <a:pt x="939" y="1376"/>
                  </a:lnTo>
                  <a:lnTo>
                    <a:pt x="939" y="1374"/>
                  </a:lnTo>
                  <a:lnTo>
                    <a:pt x="940" y="1372"/>
                  </a:lnTo>
                  <a:lnTo>
                    <a:pt x="940" y="1368"/>
                  </a:lnTo>
                  <a:lnTo>
                    <a:pt x="941" y="1365"/>
                  </a:lnTo>
                  <a:lnTo>
                    <a:pt x="943" y="1364"/>
                  </a:lnTo>
                  <a:lnTo>
                    <a:pt x="945" y="1362"/>
                  </a:lnTo>
                  <a:lnTo>
                    <a:pt x="947" y="1362"/>
                  </a:lnTo>
                  <a:lnTo>
                    <a:pt x="951" y="1362"/>
                  </a:lnTo>
                  <a:lnTo>
                    <a:pt x="954" y="1337"/>
                  </a:lnTo>
                  <a:lnTo>
                    <a:pt x="969" y="1337"/>
                  </a:lnTo>
                  <a:lnTo>
                    <a:pt x="967" y="1343"/>
                  </a:lnTo>
                  <a:lnTo>
                    <a:pt x="965" y="1349"/>
                  </a:lnTo>
                  <a:lnTo>
                    <a:pt x="962" y="1355"/>
                  </a:lnTo>
                  <a:lnTo>
                    <a:pt x="960" y="1362"/>
                  </a:lnTo>
                  <a:lnTo>
                    <a:pt x="956" y="1367"/>
                  </a:lnTo>
                  <a:lnTo>
                    <a:pt x="954" y="1373"/>
                  </a:lnTo>
                  <a:lnTo>
                    <a:pt x="950" y="1378"/>
                  </a:lnTo>
                  <a:lnTo>
                    <a:pt x="947" y="1384"/>
                  </a:lnTo>
                  <a:lnTo>
                    <a:pt x="945" y="1389"/>
                  </a:lnTo>
                  <a:lnTo>
                    <a:pt x="943" y="1395"/>
                  </a:lnTo>
                  <a:lnTo>
                    <a:pt x="943" y="1396"/>
                  </a:lnTo>
                  <a:close/>
                  <a:moveTo>
                    <a:pt x="933" y="1415"/>
                  </a:moveTo>
                  <a:lnTo>
                    <a:pt x="931" y="1415"/>
                  </a:lnTo>
                  <a:lnTo>
                    <a:pt x="931" y="1416"/>
                  </a:lnTo>
                  <a:lnTo>
                    <a:pt x="930" y="1416"/>
                  </a:lnTo>
                  <a:lnTo>
                    <a:pt x="929" y="1417"/>
                  </a:lnTo>
                  <a:lnTo>
                    <a:pt x="928" y="1419"/>
                  </a:lnTo>
                  <a:lnTo>
                    <a:pt x="926" y="1419"/>
                  </a:lnTo>
                  <a:lnTo>
                    <a:pt x="926" y="1420"/>
                  </a:lnTo>
                  <a:lnTo>
                    <a:pt x="925" y="1420"/>
                  </a:lnTo>
                  <a:lnTo>
                    <a:pt x="925" y="1421"/>
                  </a:lnTo>
                  <a:lnTo>
                    <a:pt x="924" y="1423"/>
                  </a:lnTo>
                  <a:lnTo>
                    <a:pt x="924" y="1425"/>
                  </a:lnTo>
                  <a:lnTo>
                    <a:pt x="924" y="1427"/>
                  </a:lnTo>
                  <a:lnTo>
                    <a:pt x="923" y="1430"/>
                  </a:lnTo>
                  <a:lnTo>
                    <a:pt x="923" y="1431"/>
                  </a:lnTo>
                  <a:lnTo>
                    <a:pt x="921" y="1433"/>
                  </a:lnTo>
                  <a:lnTo>
                    <a:pt x="920" y="1436"/>
                  </a:lnTo>
                  <a:lnTo>
                    <a:pt x="918" y="1438"/>
                  </a:lnTo>
                  <a:lnTo>
                    <a:pt x="915" y="1441"/>
                  </a:lnTo>
                  <a:lnTo>
                    <a:pt x="917" y="1436"/>
                  </a:lnTo>
                  <a:lnTo>
                    <a:pt x="917" y="1432"/>
                  </a:lnTo>
                  <a:lnTo>
                    <a:pt x="918" y="1430"/>
                  </a:lnTo>
                  <a:lnTo>
                    <a:pt x="918" y="1427"/>
                  </a:lnTo>
                  <a:lnTo>
                    <a:pt x="919" y="1426"/>
                  </a:lnTo>
                  <a:lnTo>
                    <a:pt x="919" y="1425"/>
                  </a:lnTo>
                  <a:lnTo>
                    <a:pt x="920" y="1423"/>
                  </a:lnTo>
                  <a:lnTo>
                    <a:pt x="921" y="1422"/>
                  </a:lnTo>
                  <a:lnTo>
                    <a:pt x="923" y="1421"/>
                  </a:lnTo>
                  <a:lnTo>
                    <a:pt x="925" y="1420"/>
                  </a:lnTo>
                  <a:lnTo>
                    <a:pt x="926" y="1420"/>
                  </a:lnTo>
                  <a:lnTo>
                    <a:pt x="926" y="1419"/>
                  </a:lnTo>
                  <a:lnTo>
                    <a:pt x="928" y="1417"/>
                  </a:lnTo>
                  <a:lnTo>
                    <a:pt x="929" y="1416"/>
                  </a:lnTo>
                  <a:lnTo>
                    <a:pt x="930" y="1416"/>
                  </a:lnTo>
                  <a:lnTo>
                    <a:pt x="931" y="1415"/>
                  </a:lnTo>
                  <a:lnTo>
                    <a:pt x="933" y="1415"/>
                  </a:lnTo>
                  <a:close/>
                  <a:moveTo>
                    <a:pt x="873" y="542"/>
                  </a:moveTo>
                  <a:lnTo>
                    <a:pt x="883" y="545"/>
                  </a:lnTo>
                  <a:lnTo>
                    <a:pt x="881" y="550"/>
                  </a:lnTo>
                  <a:lnTo>
                    <a:pt x="879" y="555"/>
                  </a:lnTo>
                  <a:lnTo>
                    <a:pt x="877" y="560"/>
                  </a:lnTo>
                  <a:lnTo>
                    <a:pt x="874" y="566"/>
                  </a:lnTo>
                  <a:lnTo>
                    <a:pt x="872" y="571"/>
                  </a:lnTo>
                  <a:lnTo>
                    <a:pt x="868" y="576"/>
                  </a:lnTo>
                  <a:lnTo>
                    <a:pt x="866" y="581"/>
                  </a:lnTo>
                  <a:lnTo>
                    <a:pt x="861" y="586"/>
                  </a:lnTo>
                  <a:lnTo>
                    <a:pt x="856" y="590"/>
                  </a:lnTo>
                  <a:lnTo>
                    <a:pt x="850" y="592"/>
                  </a:lnTo>
                  <a:lnTo>
                    <a:pt x="841" y="592"/>
                  </a:lnTo>
                  <a:lnTo>
                    <a:pt x="845" y="587"/>
                  </a:lnTo>
                  <a:lnTo>
                    <a:pt x="848" y="582"/>
                  </a:lnTo>
                  <a:lnTo>
                    <a:pt x="852" y="577"/>
                  </a:lnTo>
                  <a:lnTo>
                    <a:pt x="856" y="572"/>
                  </a:lnTo>
                  <a:lnTo>
                    <a:pt x="858" y="567"/>
                  </a:lnTo>
                  <a:lnTo>
                    <a:pt x="862" y="563"/>
                  </a:lnTo>
                  <a:lnTo>
                    <a:pt x="866" y="559"/>
                  </a:lnTo>
                  <a:lnTo>
                    <a:pt x="869" y="554"/>
                  </a:lnTo>
                  <a:lnTo>
                    <a:pt x="874" y="549"/>
                  </a:lnTo>
                  <a:lnTo>
                    <a:pt x="879" y="545"/>
                  </a:lnTo>
                  <a:lnTo>
                    <a:pt x="873" y="542"/>
                  </a:lnTo>
                  <a:close/>
                  <a:moveTo>
                    <a:pt x="888" y="556"/>
                  </a:moveTo>
                  <a:lnTo>
                    <a:pt x="891" y="569"/>
                  </a:lnTo>
                  <a:lnTo>
                    <a:pt x="893" y="582"/>
                  </a:lnTo>
                  <a:lnTo>
                    <a:pt x="894" y="595"/>
                  </a:lnTo>
                  <a:lnTo>
                    <a:pt x="894" y="607"/>
                  </a:lnTo>
                  <a:lnTo>
                    <a:pt x="894" y="619"/>
                  </a:lnTo>
                  <a:lnTo>
                    <a:pt x="894" y="633"/>
                  </a:lnTo>
                  <a:lnTo>
                    <a:pt x="894" y="645"/>
                  </a:lnTo>
                  <a:lnTo>
                    <a:pt x="895" y="658"/>
                  </a:lnTo>
                  <a:lnTo>
                    <a:pt x="895" y="670"/>
                  </a:lnTo>
                  <a:lnTo>
                    <a:pt x="898" y="684"/>
                  </a:lnTo>
                  <a:lnTo>
                    <a:pt x="893" y="679"/>
                  </a:lnTo>
                  <a:lnTo>
                    <a:pt x="887" y="673"/>
                  </a:lnTo>
                  <a:lnTo>
                    <a:pt x="882" y="668"/>
                  </a:lnTo>
                  <a:lnTo>
                    <a:pt x="877" y="664"/>
                  </a:lnTo>
                  <a:lnTo>
                    <a:pt x="872" y="659"/>
                  </a:lnTo>
                  <a:lnTo>
                    <a:pt x="867" y="655"/>
                  </a:lnTo>
                  <a:lnTo>
                    <a:pt x="862" y="652"/>
                  </a:lnTo>
                  <a:lnTo>
                    <a:pt x="856" y="649"/>
                  </a:lnTo>
                  <a:lnTo>
                    <a:pt x="850" y="645"/>
                  </a:lnTo>
                  <a:lnTo>
                    <a:pt x="843" y="643"/>
                  </a:lnTo>
                  <a:lnTo>
                    <a:pt x="841" y="633"/>
                  </a:lnTo>
                  <a:lnTo>
                    <a:pt x="842" y="626"/>
                  </a:lnTo>
                  <a:lnTo>
                    <a:pt x="846" y="617"/>
                  </a:lnTo>
                  <a:lnTo>
                    <a:pt x="853" y="610"/>
                  </a:lnTo>
                  <a:lnTo>
                    <a:pt x="861" y="601"/>
                  </a:lnTo>
                  <a:lnTo>
                    <a:pt x="869" y="593"/>
                  </a:lnTo>
                  <a:lnTo>
                    <a:pt x="877" y="585"/>
                  </a:lnTo>
                  <a:lnTo>
                    <a:pt x="883" y="576"/>
                  </a:lnTo>
                  <a:lnTo>
                    <a:pt x="887" y="566"/>
                  </a:lnTo>
                  <a:lnTo>
                    <a:pt x="888" y="556"/>
                  </a:lnTo>
                  <a:close/>
                  <a:moveTo>
                    <a:pt x="769" y="675"/>
                  </a:moveTo>
                  <a:lnTo>
                    <a:pt x="832" y="605"/>
                  </a:lnTo>
                  <a:lnTo>
                    <a:pt x="834" y="608"/>
                  </a:lnTo>
                  <a:lnTo>
                    <a:pt x="834" y="612"/>
                  </a:lnTo>
                  <a:lnTo>
                    <a:pt x="832" y="616"/>
                  </a:lnTo>
                  <a:lnTo>
                    <a:pt x="831" y="618"/>
                  </a:lnTo>
                  <a:lnTo>
                    <a:pt x="829" y="621"/>
                  </a:lnTo>
                  <a:lnTo>
                    <a:pt x="825" y="623"/>
                  </a:lnTo>
                  <a:lnTo>
                    <a:pt x="822" y="626"/>
                  </a:lnTo>
                  <a:lnTo>
                    <a:pt x="819" y="627"/>
                  </a:lnTo>
                  <a:lnTo>
                    <a:pt x="816" y="629"/>
                  </a:lnTo>
                  <a:lnTo>
                    <a:pt x="814" y="631"/>
                  </a:lnTo>
                  <a:lnTo>
                    <a:pt x="815" y="633"/>
                  </a:lnTo>
                  <a:lnTo>
                    <a:pt x="817" y="633"/>
                  </a:lnTo>
                  <a:lnTo>
                    <a:pt x="819" y="634"/>
                  </a:lnTo>
                  <a:lnTo>
                    <a:pt x="821" y="634"/>
                  </a:lnTo>
                  <a:lnTo>
                    <a:pt x="822" y="633"/>
                  </a:lnTo>
                  <a:lnTo>
                    <a:pt x="825" y="632"/>
                  </a:lnTo>
                  <a:lnTo>
                    <a:pt x="826" y="631"/>
                  </a:lnTo>
                  <a:lnTo>
                    <a:pt x="829" y="629"/>
                  </a:lnTo>
                  <a:lnTo>
                    <a:pt x="830" y="628"/>
                  </a:lnTo>
                  <a:lnTo>
                    <a:pt x="832" y="628"/>
                  </a:lnTo>
                  <a:lnTo>
                    <a:pt x="832" y="637"/>
                  </a:lnTo>
                  <a:lnTo>
                    <a:pt x="829" y="643"/>
                  </a:lnTo>
                  <a:lnTo>
                    <a:pt x="825" y="647"/>
                  </a:lnTo>
                  <a:lnTo>
                    <a:pt x="819" y="650"/>
                  </a:lnTo>
                  <a:lnTo>
                    <a:pt x="812" y="653"/>
                  </a:lnTo>
                  <a:lnTo>
                    <a:pt x="805" y="655"/>
                  </a:lnTo>
                  <a:lnTo>
                    <a:pt x="798" y="658"/>
                  </a:lnTo>
                  <a:lnTo>
                    <a:pt x="790" y="660"/>
                  </a:lnTo>
                  <a:lnTo>
                    <a:pt x="784" y="664"/>
                  </a:lnTo>
                  <a:lnTo>
                    <a:pt x="779" y="669"/>
                  </a:lnTo>
                  <a:lnTo>
                    <a:pt x="788" y="669"/>
                  </a:lnTo>
                  <a:lnTo>
                    <a:pt x="798" y="666"/>
                  </a:lnTo>
                  <a:lnTo>
                    <a:pt x="806" y="664"/>
                  </a:lnTo>
                  <a:lnTo>
                    <a:pt x="815" y="660"/>
                  </a:lnTo>
                  <a:lnTo>
                    <a:pt x="824" y="658"/>
                  </a:lnTo>
                  <a:lnTo>
                    <a:pt x="832" y="655"/>
                  </a:lnTo>
                  <a:lnTo>
                    <a:pt x="841" y="654"/>
                  </a:lnTo>
                  <a:lnTo>
                    <a:pt x="851" y="655"/>
                  </a:lnTo>
                  <a:lnTo>
                    <a:pt x="860" y="660"/>
                  </a:lnTo>
                  <a:lnTo>
                    <a:pt x="868" y="669"/>
                  </a:lnTo>
                  <a:lnTo>
                    <a:pt x="892" y="694"/>
                  </a:lnTo>
                  <a:lnTo>
                    <a:pt x="886" y="697"/>
                  </a:lnTo>
                  <a:lnTo>
                    <a:pt x="879" y="702"/>
                  </a:lnTo>
                  <a:lnTo>
                    <a:pt x="873" y="711"/>
                  </a:lnTo>
                  <a:lnTo>
                    <a:pt x="867" y="720"/>
                  </a:lnTo>
                  <a:lnTo>
                    <a:pt x="860" y="728"/>
                  </a:lnTo>
                  <a:lnTo>
                    <a:pt x="851" y="736"/>
                  </a:lnTo>
                  <a:lnTo>
                    <a:pt x="842" y="742"/>
                  </a:lnTo>
                  <a:lnTo>
                    <a:pt x="831" y="744"/>
                  </a:lnTo>
                  <a:lnTo>
                    <a:pt x="821" y="744"/>
                  </a:lnTo>
                  <a:lnTo>
                    <a:pt x="809" y="738"/>
                  </a:lnTo>
                  <a:lnTo>
                    <a:pt x="799" y="733"/>
                  </a:lnTo>
                  <a:lnTo>
                    <a:pt x="793" y="728"/>
                  </a:lnTo>
                  <a:lnTo>
                    <a:pt x="789" y="721"/>
                  </a:lnTo>
                  <a:lnTo>
                    <a:pt x="786" y="713"/>
                  </a:lnTo>
                  <a:lnTo>
                    <a:pt x="785" y="705"/>
                  </a:lnTo>
                  <a:lnTo>
                    <a:pt x="785" y="696"/>
                  </a:lnTo>
                  <a:lnTo>
                    <a:pt x="784" y="689"/>
                  </a:lnTo>
                  <a:lnTo>
                    <a:pt x="781" y="683"/>
                  </a:lnTo>
                  <a:lnTo>
                    <a:pt x="777" y="678"/>
                  </a:lnTo>
                  <a:lnTo>
                    <a:pt x="769" y="675"/>
                  </a:lnTo>
                  <a:close/>
                  <a:moveTo>
                    <a:pt x="773" y="717"/>
                  </a:moveTo>
                  <a:lnTo>
                    <a:pt x="778" y="722"/>
                  </a:lnTo>
                  <a:lnTo>
                    <a:pt x="783" y="728"/>
                  </a:lnTo>
                  <a:lnTo>
                    <a:pt x="788" y="734"/>
                  </a:lnTo>
                  <a:lnTo>
                    <a:pt x="794" y="742"/>
                  </a:lnTo>
                  <a:lnTo>
                    <a:pt x="800" y="748"/>
                  </a:lnTo>
                  <a:lnTo>
                    <a:pt x="806" y="754"/>
                  </a:lnTo>
                  <a:lnTo>
                    <a:pt x="814" y="759"/>
                  </a:lnTo>
                  <a:lnTo>
                    <a:pt x="821" y="763"/>
                  </a:lnTo>
                  <a:lnTo>
                    <a:pt x="830" y="764"/>
                  </a:lnTo>
                  <a:lnTo>
                    <a:pt x="838" y="764"/>
                  </a:lnTo>
                  <a:lnTo>
                    <a:pt x="843" y="758"/>
                  </a:lnTo>
                  <a:lnTo>
                    <a:pt x="841" y="756"/>
                  </a:lnTo>
                  <a:lnTo>
                    <a:pt x="841" y="752"/>
                  </a:lnTo>
                  <a:lnTo>
                    <a:pt x="842" y="751"/>
                  </a:lnTo>
                  <a:lnTo>
                    <a:pt x="846" y="749"/>
                  </a:lnTo>
                  <a:lnTo>
                    <a:pt x="850" y="749"/>
                  </a:lnTo>
                  <a:lnTo>
                    <a:pt x="853" y="749"/>
                  </a:lnTo>
                  <a:lnTo>
                    <a:pt x="857" y="749"/>
                  </a:lnTo>
                  <a:lnTo>
                    <a:pt x="860" y="748"/>
                  </a:lnTo>
                  <a:lnTo>
                    <a:pt x="862" y="747"/>
                  </a:lnTo>
                  <a:lnTo>
                    <a:pt x="863" y="743"/>
                  </a:lnTo>
                  <a:lnTo>
                    <a:pt x="862" y="738"/>
                  </a:lnTo>
                  <a:lnTo>
                    <a:pt x="868" y="728"/>
                  </a:lnTo>
                  <a:lnTo>
                    <a:pt x="868" y="730"/>
                  </a:lnTo>
                  <a:lnTo>
                    <a:pt x="868" y="731"/>
                  </a:lnTo>
                  <a:lnTo>
                    <a:pt x="868" y="732"/>
                  </a:lnTo>
                  <a:lnTo>
                    <a:pt x="868" y="733"/>
                  </a:lnTo>
                  <a:lnTo>
                    <a:pt x="869" y="733"/>
                  </a:lnTo>
                  <a:lnTo>
                    <a:pt x="871" y="734"/>
                  </a:lnTo>
                  <a:lnTo>
                    <a:pt x="898" y="699"/>
                  </a:lnTo>
                  <a:lnTo>
                    <a:pt x="898" y="748"/>
                  </a:lnTo>
                  <a:lnTo>
                    <a:pt x="898" y="795"/>
                  </a:lnTo>
                  <a:lnTo>
                    <a:pt x="897" y="842"/>
                  </a:lnTo>
                  <a:lnTo>
                    <a:pt x="897" y="887"/>
                  </a:lnTo>
                  <a:lnTo>
                    <a:pt x="895" y="932"/>
                  </a:lnTo>
                  <a:lnTo>
                    <a:pt x="894" y="977"/>
                  </a:lnTo>
                  <a:lnTo>
                    <a:pt x="893" y="1021"/>
                  </a:lnTo>
                  <a:lnTo>
                    <a:pt x="891" y="1067"/>
                  </a:lnTo>
                  <a:lnTo>
                    <a:pt x="889" y="1114"/>
                  </a:lnTo>
                  <a:lnTo>
                    <a:pt x="888" y="1162"/>
                  </a:lnTo>
                  <a:lnTo>
                    <a:pt x="877" y="1191"/>
                  </a:lnTo>
                  <a:lnTo>
                    <a:pt x="866" y="1221"/>
                  </a:lnTo>
                  <a:lnTo>
                    <a:pt x="856" y="1250"/>
                  </a:lnTo>
                  <a:lnTo>
                    <a:pt x="846" y="1280"/>
                  </a:lnTo>
                  <a:lnTo>
                    <a:pt x="836" y="1310"/>
                  </a:lnTo>
                  <a:lnTo>
                    <a:pt x="825" y="1339"/>
                  </a:lnTo>
                  <a:lnTo>
                    <a:pt x="812" y="1368"/>
                  </a:lnTo>
                  <a:lnTo>
                    <a:pt x="800" y="1396"/>
                  </a:lnTo>
                  <a:lnTo>
                    <a:pt x="785" y="1423"/>
                  </a:lnTo>
                  <a:lnTo>
                    <a:pt x="769" y="1451"/>
                  </a:lnTo>
                  <a:lnTo>
                    <a:pt x="720" y="1302"/>
                  </a:lnTo>
                  <a:lnTo>
                    <a:pt x="720" y="756"/>
                  </a:lnTo>
                  <a:lnTo>
                    <a:pt x="726" y="753"/>
                  </a:lnTo>
                  <a:lnTo>
                    <a:pt x="732" y="748"/>
                  </a:lnTo>
                  <a:lnTo>
                    <a:pt x="737" y="744"/>
                  </a:lnTo>
                  <a:lnTo>
                    <a:pt x="741" y="739"/>
                  </a:lnTo>
                  <a:lnTo>
                    <a:pt x="744" y="734"/>
                  </a:lnTo>
                  <a:lnTo>
                    <a:pt x="749" y="730"/>
                  </a:lnTo>
                  <a:lnTo>
                    <a:pt x="753" y="725"/>
                  </a:lnTo>
                  <a:lnTo>
                    <a:pt x="759" y="721"/>
                  </a:lnTo>
                  <a:lnTo>
                    <a:pt x="765" y="718"/>
                  </a:lnTo>
                  <a:lnTo>
                    <a:pt x="773" y="717"/>
                  </a:lnTo>
                  <a:close/>
                  <a:moveTo>
                    <a:pt x="817" y="1530"/>
                  </a:moveTo>
                  <a:lnTo>
                    <a:pt x="815" y="1530"/>
                  </a:lnTo>
                  <a:lnTo>
                    <a:pt x="814" y="1530"/>
                  </a:lnTo>
                  <a:lnTo>
                    <a:pt x="812" y="1530"/>
                  </a:lnTo>
                  <a:lnTo>
                    <a:pt x="810" y="1530"/>
                  </a:lnTo>
                  <a:lnTo>
                    <a:pt x="809" y="1530"/>
                  </a:lnTo>
                  <a:lnTo>
                    <a:pt x="807" y="1529"/>
                  </a:lnTo>
                  <a:lnTo>
                    <a:pt x="806" y="1529"/>
                  </a:lnTo>
                  <a:lnTo>
                    <a:pt x="805" y="1527"/>
                  </a:lnTo>
                  <a:lnTo>
                    <a:pt x="804" y="1526"/>
                  </a:lnTo>
                  <a:lnTo>
                    <a:pt x="803" y="1525"/>
                  </a:lnTo>
                  <a:lnTo>
                    <a:pt x="805" y="1521"/>
                  </a:lnTo>
                  <a:lnTo>
                    <a:pt x="805" y="1519"/>
                  </a:lnTo>
                  <a:lnTo>
                    <a:pt x="805" y="1516"/>
                  </a:lnTo>
                  <a:lnTo>
                    <a:pt x="804" y="1515"/>
                  </a:lnTo>
                  <a:lnTo>
                    <a:pt x="803" y="1513"/>
                  </a:lnTo>
                  <a:lnTo>
                    <a:pt x="800" y="1511"/>
                  </a:lnTo>
                  <a:lnTo>
                    <a:pt x="799" y="1509"/>
                  </a:lnTo>
                  <a:lnTo>
                    <a:pt x="798" y="1508"/>
                  </a:lnTo>
                  <a:lnTo>
                    <a:pt x="798" y="1504"/>
                  </a:lnTo>
                  <a:lnTo>
                    <a:pt x="799" y="1500"/>
                  </a:lnTo>
                  <a:lnTo>
                    <a:pt x="809" y="1500"/>
                  </a:lnTo>
                  <a:lnTo>
                    <a:pt x="805" y="1504"/>
                  </a:lnTo>
                  <a:lnTo>
                    <a:pt x="814" y="1506"/>
                  </a:lnTo>
                  <a:lnTo>
                    <a:pt x="812" y="1506"/>
                  </a:lnTo>
                  <a:lnTo>
                    <a:pt x="811" y="1506"/>
                  </a:lnTo>
                  <a:lnTo>
                    <a:pt x="810" y="1506"/>
                  </a:lnTo>
                  <a:lnTo>
                    <a:pt x="809" y="1506"/>
                  </a:lnTo>
                  <a:lnTo>
                    <a:pt x="809" y="1508"/>
                  </a:lnTo>
                  <a:lnTo>
                    <a:pt x="807" y="1508"/>
                  </a:lnTo>
                  <a:lnTo>
                    <a:pt x="806" y="1508"/>
                  </a:lnTo>
                  <a:lnTo>
                    <a:pt x="806" y="1509"/>
                  </a:lnTo>
                  <a:lnTo>
                    <a:pt x="805" y="1510"/>
                  </a:lnTo>
                  <a:lnTo>
                    <a:pt x="806" y="1513"/>
                  </a:lnTo>
                  <a:lnTo>
                    <a:pt x="809" y="1514"/>
                  </a:lnTo>
                  <a:lnTo>
                    <a:pt x="811" y="1515"/>
                  </a:lnTo>
                  <a:lnTo>
                    <a:pt x="814" y="1516"/>
                  </a:lnTo>
                  <a:lnTo>
                    <a:pt x="816" y="1517"/>
                  </a:lnTo>
                  <a:lnTo>
                    <a:pt x="819" y="1520"/>
                  </a:lnTo>
                  <a:lnTo>
                    <a:pt x="820" y="1521"/>
                  </a:lnTo>
                  <a:lnTo>
                    <a:pt x="820" y="1524"/>
                  </a:lnTo>
                  <a:lnTo>
                    <a:pt x="820" y="1526"/>
                  </a:lnTo>
                  <a:lnTo>
                    <a:pt x="817" y="1530"/>
                  </a:lnTo>
                  <a:close/>
                  <a:moveTo>
                    <a:pt x="796" y="1492"/>
                  </a:moveTo>
                  <a:lnTo>
                    <a:pt x="794" y="1489"/>
                  </a:lnTo>
                  <a:lnTo>
                    <a:pt x="794" y="1487"/>
                  </a:lnTo>
                  <a:lnTo>
                    <a:pt x="794" y="1483"/>
                  </a:lnTo>
                  <a:lnTo>
                    <a:pt x="794" y="1480"/>
                  </a:lnTo>
                  <a:lnTo>
                    <a:pt x="795" y="1478"/>
                  </a:lnTo>
                  <a:lnTo>
                    <a:pt x="796" y="1475"/>
                  </a:lnTo>
                  <a:lnTo>
                    <a:pt x="798" y="1473"/>
                  </a:lnTo>
                  <a:lnTo>
                    <a:pt x="799" y="1470"/>
                  </a:lnTo>
                  <a:lnTo>
                    <a:pt x="801" y="1468"/>
                  </a:lnTo>
                  <a:lnTo>
                    <a:pt x="803" y="1466"/>
                  </a:lnTo>
                  <a:lnTo>
                    <a:pt x="804" y="1466"/>
                  </a:lnTo>
                  <a:lnTo>
                    <a:pt x="805" y="1466"/>
                  </a:lnTo>
                  <a:lnTo>
                    <a:pt x="806" y="1466"/>
                  </a:lnTo>
                  <a:lnTo>
                    <a:pt x="807" y="1467"/>
                  </a:lnTo>
                  <a:lnTo>
                    <a:pt x="809" y="1468"/>
                  </a:lnTo>
                  <a:lnTo>
                    <a:pt x="810" y="1469"/>
                  </a:lnTo>
                  <a:lnTo>
                    <a:pt x="810" y="1472"/>
                  </a:lnTo>
                  <a:lnTo>
                    <a:pt x="811" y="1473"/>
                  </a:lnTo>
                  <a:lnTo>
                    <a:pt x="811" y="1474"/>
                  </a:lnTo>
                  <a:lnTo>
                    <a:pt x="812" y="1478"/>
                  </a:lnTo>
                  <a:lnTo>
                    <a:pt x="812" y="1482"/>
                  </a:lnTo>
                  <a:lnTo>
                    <a:pt x="811" y="1484"/>
                  </a:lnTo>
                  <a:lnTo>
                    <a:pt x="810" y="1485"/>
                  </a:lnTo>
                  <a:lnTo>
                    <a:pt x="809" y="1487"/>
                  </a:lnTo>
                  <a:lnTo>
                    <a:pt x="806" y="1488"/>
                  </a:lnTo>
                  <a:lnTo>
                    <a:pt x="805" y="1489"/>
                  </a:lnTo>
                  <a:lnTo>
                    <a:pt x="803" y="1489"/>
                  </a:lnTo>
                  <a:lnTo>
                    <a:pt x="799" y="1490"/>
                  </a:lnTo>
                  <a:lnTo>
                    <a:pt x="796" y="1492"/>
                  </a:lnTo>
                  <a:close/>
                  <a:moveTo>
                    <a:pt x="790" y="1451"/>
                  </a:moveTo>
                  <a:lnTo>
                    <a:pt x="799" y="1432"/>
                  </a:lnTo>
                  <a:lnTo>
                    <a:pt x="800" y="1433"/>
                  </a:lnTo>
                  <a:lnTo>
                    <a:pt x="801" y="1435"/>
                  </a:lnTo>
                  <a:lnTo>
                    <a:pt x="801" y="1437"/>
                  </a:lnTo>
                  <a:lnTo>
                    <a:pt x="801" y="1438"/>
                  </a:lnTo>
                  <a:lnTo>
                    <a:pt x="801" y="1441"/>
                  </a:lnTo>
                  <a:lnTo>
                    <a:pt x="800" y="1442"/>
                  </a:lnTo>
                  <a:lnTo>
                    <a:pt x="799" y="1444"/>
                  </a:lnTo>
                  <a:lnTo>
                    <a:pt x="798" y="1447"/>
                  </a:lnTo>
                  <a:lnTo>
                    <a:pt x="798" y="1448"/>
                  </a:lnTo>
                  <a:lnTo>
                    <a:pt x="796" y="1451"/>
                  </a:lnTo>
                  <a:lnTo>
                    <a:pt x="790" y="1451"/>
                  </a:lnTo>
                  <a:close/>
                  <a:moveTo>
                    <a:pt x="731" y="684"/>
                  </a:moveTo>
                  <a:lnTo>
                    <a:pt x="663" y="696"/>
                  </a:lnTo>
                  <a:lnTo>
                    <a:pt x="663" y="702"/>
                  </a:lnTo>
                  <a:lnTo>
                    <a:pt x="669" y="704"/>
                  </a:lnTo>
                  <a:lnTo>
                    <a:pt x="676" y="705"/>
                  </a:lnTo>
                  <a:lnTo>
                    <a:pt x="682" y="705"/>
                  </a:lnTo>
                  <a:lnTo>
                    <a:pt x="690" y="705"/>
                  </a:lnTo>
                  <a:lnTo>
                    <a:pt x="697" y="706"/>
                  </a:lnTo>
                  <a:lnTo>
                    <a:pt x="705" y="705"/>
                  </a:lnTo>
                  <a:lnTo>
                    <a:pt x="712" y="705"/>
                  </a:lnTo>
                  <a:lnTo>
                    <a:pt x="718" y="704"/>
                  </a:lnTo>
                  <a:lnTo>
                    <a:pt x="724" y="701"/>
                  </a:lnTo>
                  <a:lnTo>
                    <a:pt x="731" y="699"/>
                  </a:lnTo>
                  <a:lnTo>
                    <a:pt x="729" y="701"/>
                  </a:lnTo>
                  <a:lnTo>
                    <a:pt x="729" y="704"/>
                  </a:lnTo>
                  <a:lnTo>
                    <a:pt x="731" y="706"/>
                  </a:lnTo>
                  <a:lnTo>
                    <a:pt x="732" y="708"/>
                  </a:lnTo>
                  <a:lnTo>
                    <a:pt x="733" y="711"/>
                  </a:lnTo>
                  <a:lnTo>
                    <a:pt x="734" y="712"/>
                  </a:lnTo>
                  <a:lnTo>
                    <a:pt x="737" y="713"/>
                  </a:lnTo>
                  <a:lnTo>
                    <a:pt x="739" y="715"/>
                  </a:lnTo>
                  <a:lnTo>
                    <a:pt x="741" y="716"/>
                  </a:lnTo>
                  <a:lnTo>
                    <a:pt x="743" y="717"/>
                  </a:lnTo>
                  <a:lnTo>
                    <a:pt x="732" y="723"/>
                  </a:lnTo>
                  <a:lnTo>
                    <a:pt x="722" y="731"/>
                  </a:lnTo>
                  <a:lnTo>
                    <a:pt x="712" y="739"/>
                  </a:lnTo>
                  <a:lnTo>
                    <a:pt x="702" y="747"/>
                  </a:lnTo>
                  <a:lnTo>
                    <a:pt x="694" y="753"/>
                  </a:lnTo>
                  <a:lnTo>
                    <a:pt x="685" y="757"/>
                  </a:lnTo>
                  <a:lnTo>
                    <a:pt x="675" y="758"/>
                  </a:lnTo>
                  <a:lnTo>
                    <a:pt x="665" y="754"/>
                  </a:lnTo>
                  <a:lnTo>
                    <a:pt x="655" y="747"/>
                  </a:lnTo>
                  <a:lnTo>
                    <a:pt x="645" y="732"/>
                  </a:lnTo>
                  <a:lnTo>
                    <a:pt x="644" y="738"/>
                  </a:lnTo>
                  <a:lnTo>
                    <a:pt x="646" y="744"/>
                  </a:lnTo>
                  <a:lnTo>
                    <a:pt x="649" y="748"/>
                  </a:lnTo>
                  <a:lnTo>
                    <a:pt x="654" y="753"/>
                  </a:lnTo>
                  <a:lnTo>
                    <a:pt x="660" y="756"/>
                  </a:lnTo>
                  <a:lnTo>
                    <a:pt x="665" y="759"/>
                  </a:lnTo>
                  <a:lnTo>
                    <a:pt x="671" y="763"/>
                  </a:lnTo>
                  <a:lnTo>
                    <a:pt x="676" y="767"/>
                  </a:lnTo>
                  <a:lnTo>
                    <a:pt x="681" y="772"/>
                  </a:lnTo>
                  <a:lnTo>
                    <a:pt x="684" y="777"/>
                  </a:lnTo>
                  <a:lnTo>
                    <a:pt x="710" y="758"/>
                  </a:lnTo>
                  <a:lnTo>
                    <a:pt x="710" y="1284"/>
                  </a:lnTo>
                  <a:lnTo>
                    <a:pt x="689" y="1229"/>
                  </a:lnTo>
                  <a:lnTo>
                    <a:pt x="671" y="1174"/>
                  </a:lnTo>
                  <a:lnTo>
                    <a:pt x="658" y="1118"/>
                  </a:lnTo>
                  <a:lnTo>
                    <a:pt x="646" y="1061"/>
                  </a:lnTo>
                  <a:lnTo>
                    <a:pt x="639" y="1005"/>
                  </a:lnTo>
                  <a:lnTo>
                    <a:pt x="633" y="948"/>
                  </a:lnTo>
                  <a:lnTo>
                    <a:pt x="628" y="893"/>
                  </a:lnTo>
                  <a:lnTo>
                    <a:pt x="625" y="836"/>
                  </a:lnTo>
                  <a:lnTo>
                    <a:pt x="623" y="779"/>
                  </a:lnTo>
                  <a:lnTo>
                    <a:pt x="620" y="723"/>
                  </a:lnTo>
                  <a:lnTo>
                    <a:pt x="622" y="725"/>
                  </a:lnTo>
                  <a:lnTo>
                    <a:pt x="623" y="725"/>
                  </a:lnTo>
                  <a:lnTo>
                    <a:pt x="623" y="726"/>
                  </a:lnTo>
                  <a:lnTo>
                    <a:pt x="624" y="726"/>
                  </a:lnTo>
                  <a:lnTo>
                    <a:pt x="625" y="726"/>
                  </a:lnTo>
                  <a:lnTo>
                    <a:pt x="627" y="726"/>
                  </a:lnTo>
                  <a:lnTo>
                    <a:pt x="633" y="720"/>
                  </a:lnTo>
                  <a:lnTo>
                    <a:pt x="627" y="713"/>
                  </a:lnTo>
                  <a:lnTo>
                    <a:pt x="630" y="706"/>
                  </a:lnTo>
                  <a:lnTo>
                    <a:pt x="635" y="699"/>
                  </a:lnTo>
                  <a:lnTo>
                    <a:pt x="640" y="692"/>
                  </a:lnTo>
                  <a:lnTo>
                    <a:pt x="646" y="686"/>
                  </a:lnTo>
                  <a:lnTo>
                    <a:pt x="654" y="681"/>
                  </a:lnTo>
                  <a:lnTo>
                    <a:pt x="660" y="675"/>
                  </a:lnTo>
                  <a:lnTo>
                    <a:pt x="667" y="671"/>
                  </a:lnTo>
                  <a:lnTo>
                    <a:pt x="675" y="666"/>
                  </a:lnTo>
                  <a:lnTo>
                    <a:pt x="682" y="663"/>
                  </a:lnTo>
                  <a:lnTo>
                    <a:pt x="690" y="660"/>
                  </a:lnTo>
                  <a:lnTo>
                    <a:pt x="694" y="661"/>
                  </a:lnTo>
                  <a:lnTo>
                    <a:pt x="698" y="664"/>
                  </a:lnTo>
                  <a:lnTo>
                    <a:pt x="703" y="666"/>
                  </a:lnTo>
                  <a:lnTo>
                    <a:pt x="708" y="669"/>
                  </a:lnTo>
                  <a:lnTo>
                    <a:pt x="713" y="671"/>
                  </a:lnTo>
                  <a:lnTo>
                    <a:pt x="717" y="675"/>
                  </a:lnTo>
                  <a:lnTo>
                    <a:pt x="722" y="678"/>
                  </a:lnTo>
                  <a:lnTo>
                    <a:pt x="726" y="680"/>
                  </a:lnTo>
                  <a:lnTo>
                    <a:pt x="728" y="683"/>
                  </a:lnTo>
                  <a:lnTo>
                    <a:pt x="731" y="684"/>
                  </a:lnTo>
                  <a:close/>
                  <a:moveTo>
                    <a:pt x="618" y="705"/>
                  </a:moveTo>
                  <a:lnTo>
                    <a:pt x="612" y="634"/>
                  </a:lnTo>
                  <a:lnTo>
                    <a:pt x="614" y="640"/>
                  </a:lnTo>
                  <a:lnTo>
                    <a:pt x="617" y="645"/>
                  </a:lnTo>
                  <a:lnTo>
                    <a:pt x="619" y="649"/>
                  </a:lnTo>
                  <a:lnTo>
                    <a:pt x="622" y="653"/>
                  </a:lnTo>
                  <a:lnTo>
                    <a:pt x="624" y="657"/>
                  </a:lnTo>
                  <a:lnTo>
                    <a:pt x="628" y="659"/>
                  </a:lnTo>
                  <a:lnTo>
                    <a:pt x="632" y="661"/>
                  </a:lnTo>
                  <a:lnTo>
                    <a:pt x="635" y="665"/>
                  </a:lnTo>
                  <a:lnTo>
                    <a:pt x="640" y="669"/>
                  </a:lnTo>
                  <a:lnTo>
                    <a:pt x="645" y="673"/>
                  </a:lnTo>
                  <a:lnTo>
                    <a:pt x="643" y="675"/>
                  </a:lnTo>
                  <a:lnTo>
                    <a:pt x="641" y="678"/>
                  </a:lnTo>
                  <a:lnTo>
                    <a:pt x="639" y="679"/>
                  </a:lnTo>
                  <a:lnTo>
                    <a:pt x="638" y="680"/>
                  </a:lnTo>
                  <a:lnTo>
                    <a:pt x="635" y="680"/>
                  </a:lnTo>
                  <a:lnTo>
                    <a:pt x="634" y="681"/>
                  </a:lnTo>
                  <a:lnTo>
                    <a:pt x="632" y="681"/>
                  </a:lnTo>
                  <a:lnTo>
                    <a:pt x="629" y="681"/>
                  </a:lnTo>
                  <a:lnTo>
                    <a:pt x="627" y="681"/>
                  </a:lnTo>
                  <a:lnTo>
                    <a:pt x="624" y="681"/>
                  </a:lnTo>
                  <a:lnTo>
                    <a:pt x="628" y="683"/>
                  </a:lnTo>
                  <a:lnTo>
                    <a:pt x="629" y="685"/>
                  </a:lnTo>
                  <a:lnTo>
                    <a:pt x="630" y="687"/>
                  </a:lnTo>
                  <a:lnTo>
                    <a:pt x="629" y="690"/>
                  </a:lnTo>
                  <a:lnTo>
                    <a:pt x="628" y="692"/>
                  </a:lnTo>
                  <a:lnTo>
                    <a:pt x="625" y="695"/>
                  </a:lnTo>
                  <a:lnTo>
                    <a:pt x="623" y="697"/>
                  </a:lnTo>
                  <a:lnTo>
                    <a:pt x="620" y="700"/>
                  </a:lnTo>
                  <a:lnTo>
                    <a:pt x="619" y="702"/>
                  </a:lnTo>
                  <a:lnTo>
                    <a:pt x="618" y="705"/>
                  </a:lnTo>
                  <a:close/>
                  <a:moveTo>
                    <a:pt x="713" y="634"/>
                  </a:moveTo>
                  <a:lnTo>
                    <a:pt x="695" y="619"/>
                  </a:lnTo>
                  <a:lnTo>
                    <a:pt x="697" y="621"/>
                  </a:lnTo>
                  <a:lnTo>
                    <a:pt x="700" y="622"/>
                  </a:lnTo>
                  <a:lnTo>
                    <a:pt x="702" y="623"/>
                  </a:lnTo>
                  <a:lnTo>
                    <a:pt x="703" y="624"/>
                  </a:lnTo>
                  <a:lnTo>
                    <a:pt x="705" y="626"/>
                  </a:lnTo>
                  <a:lnTo>
                    <a:pt x="706" y="627"/>
                  </a:lnTo>
                  <a:lnTo>
                    <a:pt x="708" y="628"/>
                  </a:lnTo>
                  <a:lnTo>
                    <a:pt x="710" y="631"/>
                  </a:lnTo>
                  <a:lnTo>
                    <a:pt x="711" y="632"/>
                  </a:lnTo>
                  <a:lnTo>
                    <a:pt x="713" y="634"/>
                  </a:lnTo>
                  <a:close/>
                  <a:moveTo>
                    <a:pt x="713" y="645"/>
                  </a:moveTo>
                  <a:lnTo>
                    <a:pt x="710" y="647"/>
                  </a:lnTo>
                  <a:lnTo>
                    <a:pt x="706" y="647"/>
                  </a:lnTo>
                  <a:lnTo>
                    <a:pt x="701" y="648"/>
                  </a:lnTo>
                  <a:lnTo>
                    <a:pt x="697" y="649"/>
                  </a:lnTo>
                  <a:lnTo>
                    <a:pt x="694" y="650"/>
                  </a:lnTo>
                  <a:lnTo>
                    <a:pt x="690" y="652"/>
                  </a:lnTo>
                  <a:lnTo>
                    <a:pt x="686" y="652"/>
                  </a:lnTo>
                  <a:lnTo>
                    <a:pt x="682" y="652"/>
                  </a:lnTo>
                  <a:lnTo>
                    <a:pt x="679" y="652"/>
                  </a:lnTo>
                  <a:lnTo>
                    <a:pt x="675" y="652"/>
                  </a:lnTo>
                  <a:lnTo>
                    <a:pt x="680" y="652"/>
                  </a:lnTo>
                  <a:lnTo>
                    <a:pt x="624" y="565"/>
                  </a:lnTo>
                  <a:lnTo>
                    <a:pt x="713" y="645"/>
                  </a:lnTo>
                  <a:close/>
                  <a:moveTo>
                    <a:pt x="615" y="575"/>
                  </a:moveTo>
                  <a:lnTo>
                    <a:pt x="617" y="585"/>
                  </a:lnTo>
                  <a:lnTo>
                    <a:pt x="619" y="592"/>
                  </a:lnTo>
                  <a:lnTo>
                    <a:pt x="623" y="600"/>
                  </a:lnTo>
                  <a:lnTo>
                    <a:pt x="628" y="607"/>
                  </a:lnTo>
                  <a:lnTo>
                    <a:pt x="634" y="614"/>
                  </a:lnTo>
                  <a:lnTo>
                    <a:pt x="640" y="621"/>
                  </a:lnTo>
                  <a:lnTo>
                    <a:pt x="646" y="628"/>
                  </a:lnTo>
                  <a:lnTo>
                    <a:pt x="653" y="634"/>
                  </a:lnTo>
                  <a:lnTo>
                    <a:pt x="659" y="643"/>
                  </a:lnTo>
                  <a:lnTo>
                    <a:pt x="665" y="652"/>
                  </a:lnTo>
                  <a:lnTo>
                    <a:pt x="656" y="666"/>
                  </a:lnTo>
                  <a:lnTo>
                    <a:pt x="649" y="663"/>
                  </a:lnTo>
                  <a:lnTo>
                    <a:pt x="643" y="658"/>
                  </a:lnTo>
                  <a:lnTo>
                    <a:pt x="638" y="653"/>
                  </a:lnTo>
                  <a:lnTo>
                    <a:pt x="632" y="648"/>
                  </a:lnTo>
                  <a:lnTo>
                    <a:pt x="628" y="642"/>
                  </a:lnTo>
                  <a:lnTo>
                    <a:pt x="623" y="636"/>
                  </a:lnTo>
                  <a:lnTo>
                    <a:pt x="619" y="628"/>
                  </a:lnTo>
                  <a:lnTo>
                    <a:pt x="615" y="622"/>
                  </a:lnTo>
                  <a:lnTo>
                    <a:pt x="613" y="614"/>
                  </a:lnTo>
                  <a:lnTo>
                    <a:pt x="609" y="607"/>
                  </a:lnTo>
                  <a:lnTo>
                    <a:pt x="615" y="575"/>
                  </a:lnTo>
                  <a:close/>
                  <a:moveTo>
                    <a:pt x="505" y="660"/>
                  </a:moveTo>
                  <a:lnTo>
                    <a:pt x="508" y="649"/>
                  </a:lnTo>
                  <a:lnTo>
                    <a:pt x="513" y="640"/>
                  </a:lnTo>
                  <a:lnTo>
                    <a:pt x="519" y="633"/>
                  </a:lnTo>
                  <a:lnTo>
                    <a:pt x="527" y="628"/>
                  </a:lnTo>
                  <a:lnTo>
                    <a:pt x="537" y="624"/>
                  </a:lnTo>
                  <a:lnTo>
                    <a:pt x="549" y="621"/>
                  </a:lnTo>
                  <a:lnTo>
                    <a:pt x="560" y="618"/>
                  </a:lnTo>
                  <a:lnTo>
                    <a:pt x="570" y="614"/>
                  </a:lnTo>
                  <a:lnTo>
                    <a:pt x="580" y="611"/>
                  </a:lnTo>
                  <a:lnTo>
                    <a:pt x="588" y="605"/>
                  </a:lnTo>
                  <a:lnTo>
                    <a:pt x="591" y="608"/>
                  </a:lnTo>
                  <a:lnTo>
                    <a:pt x="593" y="612"/>
                  </a:lnTo>
                  <a:lnTo>
                    <a:pt x="596" y="614"/>
                  </a:lnTo>
                  <a:lnTo>
                    <a:pt x="598" y="617"/>
                  </a:lnTo>
                  <a:lnTo>
                    <a:pt x="599" y="619"/>
                  </a:lnTo>
                  <a:lnTo>
                    <a:pt x="599" y="622"/>
                  </a:lnTo>
                  <a:lnTo>
                    <a:pt x="601" y="626"/>
                  </a:lnTo>
                  <a:lnTo>
                    <a:pt x="599" y="629"/>
                  </a:lnTo>
                  <a:lnTo>
                    <a:pt x="598" y="633"/>
                  </a:lnTo>
                  <a:lnTo>
                    <a:pt x="597" y="639"/>
                  </a:lnTo>
                  <a:lnTo>
                    <a:pt x="588" y="631"/>
                  </a:lnTo>
                  <a:lnTo>
                    <a:pt x="587" y="632"/>
                  </a:lnTo>
                  <a:lnTo>
                    <a:pt x="586" y="633"/>
                  </a:lnTo>
                  <a:lnTo>
                    <a:pt x="584" y="634"/>
                  </a:lnTo>
                  <a:lnTo>
                    <a:pt x="584" y="636"/>
                  </a:lnTo>
                  <a:lnTo>
                    <a:pt x="583" y="636"/>
                  </a:lnTo>
                  <a:lnTo>
                    <a:pt x="582" y="637"/>
                  </a:lnTo>
                  <a:lnTo>
                    <a:pt x="581" y="637"/>
                  </a:lnTo>
                  <a:lnTo>
                    <a:pt x="580" y="637"/>
                  </a:lnTo>
                  <a:lnTo>
                    <a:pt x="586" y="619"/>
                  </a:lnTo>
                  <a:lnTo>
                    <a:pt x="582" y="618"/>
                  </a:lnTo>
                  <a:lnTo>
                    <a:pt x="580" y="618"/>
                  </a:lnTo>
                  <a:lnTo>
                    <a:pt x="577" y="621"/>
                  </a:lnTo>
                  <a:lnTo>
                    <a:pt x="575" y="623"/>
                  </a:lnTo>
                  <a:lnTo>
                    <a:pt x="573" y="627"/>
                  </a:lnTo>
                  <a:lnTo>
                    <a:pt x="571" y="629"/>
                  </a:lnTo>
                  <a:lnTo>
                    <a:pt x="570" y="632"/>
                  </a:lnTo>
                  <a:lnTo>
                    <a:pt x="568" y="632"/>
                  </a:lnTo>
                  <a:lnTo>
                    <a:pt x="566" y="631"/>
                  </a:lnTo>
                  <a:lnTo>
                    <a:pt x="565" y="628"/>
                  </a:lnTo>
                  <a:lnTo>
                    <a:pt x="552" y="649"/>
                  </a:lnTo>
                  <a:lnTo>
                    <a:pt x="552" y="647"/>
                  </a:lnTo>
                  <a:lnTo>
                    <a:pt x="552" y="645"/>
                  </a:lnTo>
                  <a:lnTo>
                    <a:pt x="552" y="643"/>
                  </a:lnTo>
                  <a:lnTo>
                    <a:pt x="553" y="640"/>
                  </a:lnTo>
                  <a:lnTo>
                    <a:pt x="555" y="639"/>
                  </a:lnTo>
                  <a:lnTo>
                    <a:pt x="555" y="638"/>
                  </a:lnTo>
                  <a:lnTo>
                    <a:pt x="556" y="636"/>
                  </a:lnTo>
                  <a:lnTo>
                    <a:pt x="555" y="634"/>
                  </a:lnTo>
                  <a:lnTo>
                    <a:pt x="555" y="632"/>
                  </a:lnTo>
                  <a:lnTo>
                    <a:pt x="552" y="631"/>
                  </a:lnTo>
                  <a:lnTo>
                    <a:pt x="545" y="637"/>
                  </a:lnTo>
                  <a:lnTo>
                    <a:pt x="537" y="644"/>
                  </a:lnTo>
                  <a:lnTo>
                    <a:pt x="532" y="653"/>
                  </a:lnTo>
                  <a:lnTo>
                    <a:pt x="527" y="661"/>
                  </a:lnTo>
                  <a:lnTo>
                    <a:pt x="524" y="670"/>
                  </a:lnTo>
                  <a:lnTo>
                    <a:pt x="520" y="681"/>
                  </a:lnTo>
                  <a:lnTo>
                    <a:pt x="519" y="691"/>
                  </a:lnTo>
                  <a:lnTo>
                    <a:pt x="519" y="702"/>
                  </a:lnTo>
                  <a:lnTo>
                    <a:pt x="520" y="713"/>
                  </a:lnTo>
                  <a:lnTo>
                    <a:pt x="523" y="726"/>
                  </a:lnTo>
                  <a:lnTo>
                    <a:pt x="524" y="730"/>
                  </a:lnTo>
                  <a:lnTo>
                    <a:pt x="526" y="731"/>
                  </a:lnTo>
                  <a:lnTo>
                    <a:pt x="529" y="732"/>
                  </a:lnTo>
                  <a:lnTo>
                    <a:pt x="530" y="732"/>
                  </a:lnTo>
                  <a:lnTo>
                    <a:pt x="532" y="731"/>
                  </a:lnTo>
                  <a:lnTo>
                    <a:pt x="535" y="730"/>
                  </a:lnTo>
                  <a:lnTo>
                    <a:pt x="537" y="728"/>
                  </a:lnTo>
                  <a:lnTo>
                    <a:pt x="540" y="727"/>
                  </a:lnTo>
                  <a:lnTo>
                    <a:pt x="542" y="727"/>
                  </a:lnTo>
                  <a:lnTo>
                    <a:pt x="544" y="728"/>
                  </a:lnTo>
                  <a:lnTo>
                    <a:pt x="544" y="732"/>
                  </a:lnTo>
                  <a:lnTo>
                    <a:pt x="546" y="732"/>
                  </a:lnTo>
                  <a:lnTo>
                    <a:pt x="547" y="732"/>
                  </a:lnTo>
                  <a:lnTo>
                    <a:pt x="550" y="732"/>
                  </a:lnTo>
                  <a:lnTo>
                    <a:pt x="551" y="730"/>
                  </a:lnTo>
                  <a:lnTo>
                    <a:pt x="553" y="728"/>
                  </a:lnTo>
                  <a:lnTo>
                    <a:pt x="555" y="727"/>
                  </a:lnTo>
                  <a:lnTo>
                    <a:pt x="557" y="726"/>
                  </a:lnTo>
                  <a:lnTo>
                    <a:pt x="558" y="725"/>
                  </a:lnTo>
                  <a:lnTo>
                    <a:pt x="561" y="723"/>
                  </a:lnTo>
                  <a:lnTo>
                    <a:pt x="565" y="723"/>
                  </a:lnTo>
                  <a:lnTo>
                    <a:pt x="562" y="725"/>
                  </a:lnTo>
                  <a:lnTo>
                    <a:pt x="562" y="727"/>
                  </a:lnTo>
                  <a:lnTo>
                    <a:pt x="562" y="728"/>
                  </a:lnTo>
                  <a:lnTo>
                    <a:pt x="562" y="730"/>
                  </a:lnTo>
                  <a:lnTo>
                    <a:pt x="562" y="732"/>
                  </a:lnTo>
                  <a:lnTo>
                    <a:pt x="563" y="733"/>
                  </a:lnTo>
                  <a:lnTo>
                    <a:pt x="565" y="736"/>
                  </a:lnTo>
                  <a:lnTo>
                    <a:pt x="565" y="737"/>
                  </a:lnTo>
                  <a:lnTo>
                    <a:pt x="565" y="739"/>
                  </a:lnTo>
                  <a:lnTo>
                    <a:pt x="565" y="741"/>
                  </a:lnTo>
                  <a:lnTo>
                    <a:pt x="566" y="741"/>
                  </a:lnTo>
                  <a:lnTo>
                    <a:pt x="567" y="741"/>
                  </a:lnTo>
                  <a:lnTo>
                    <a:pt x="568" y="739"/>
                  </a:lnTo>
                  <a:lnTo>
                    <a:pt x="570" y="739"/>
                  </a:lnTo>
                  <a:lnTo>
                    <a:pt x="570" y="738"/>
                  </a:lnTo>
                  <a:lnTo>
                    <a:pt x="571" y="737"/>
                  </a:lnTo>
                  <a:lnTo>
                    <a:pt x="571" y="736"/>
                  </a:lnTo>
                  <a:lnTo>
                    <a:pt x="571" y="734"/>
                  </a:lnTo>
                  <a:lnTo>
                    <a:pt x="571" y="723"/>
                  </a:lnTo>
                  <a:lnTo>
                    <a:pt x="573" y="726"/>
                  </a:lnTo>
                  <a:lnTo>
                    <a:pt x="576" y="723"/>
                  </a:lnTo>
                  <a:lnTo>
                    <a:pt x="580" y="721"/>
                  </a:lnTo>
                  <a:lnTo>
                    <a:pt x="583" y="717"/>
                  </a:lnTo>
                  <a:lnTo>
                    <a:pt x="588" y="713"/>
                  </a:lnTo>
                  <a:lnTo>
                    <a:pt x="592" y="708"/>
                  </a:lnTo>
                  <a:lnTo>
                    <a:pt x="596" y="704"/>
                  </a:lnTo>
                  <a:lnTo>
                    <a:pt x="598" y="699"/>
                  </a:lnTo>
                  <a:lnTo>
                    <a:pt x="601" y="692"/>
                  </a:lnTo>
                  <a:lnTo>
                    <a:pt x="603" y="687"/>
                  </a:lnTo>
                  <a:lnTo>
                    <a:pt x="603" y="681"/>
                  </a:lnTo>
                  <a:lnTo>
                    <a:pt x="603" y="680"/>
                  </a:lnTo>
                  <a:lnTo>
                    <a:pt x="603" y="679"/>
                  </a:lnTo>
                  <a:lnTo>
                    <a:pt x="603" y="678"/>
                  </a:lnTo>
                  <a:lnTo>
                    <a:pt x="603" y="676"/>
                  </a:lnTo>
                  <a:lnTo>
                    <a:pt x="603" y="675"/>
                  </a:lnTo>
                  <a:lnTo>
                    <a:pt x="603" y="674"/>
                  </a:lnTo>
                  <a:lnTo>
                    <a:pt x="603" y="673"/>
                  </a:lnTo>
                  <a:lnTo>
                    <a:pt x="603" y="674"/>
                  </a:lnTo>
                  <a:lnTo>
                    <a:pt x="603" y="675"/>
                  </a:lnTo>
                  <a:lnTo>
                    <a:pt x="603" y="676"/>
                  </a:lnTo>
                  <a:lnTo>
                    <a:pt x="603" y="678"/>
                  </a:lnTo>
                  <a:lnTo>
                    <a:pt x="603" y="679"/>
                  </a:lnTo>
                  <a:lnTo>
                    <a:pt x="603" y="680"/>
                  </a:lnTo>
                  <a:lnTo>
                    <a:pt x="603" y="681"/>
                  </a:lnTo>
                  <a:lnTo>
                    <a:pt x="609" y="767"/>
                  </a:lnTo>
                  <a:lnTo>
                    <a:pt x="614" y="851"/>
                  </a:lnTo>
                  <a:lnTo>
                    <a:pt x="619" y="935"/>
                  </a:lnTo>
                  <a:lnTo>
                    <a:pt x="624" y="1019"/>
                  </a:lnTo>
                  <a:lnTo>
                    <a:pt x="629" y="1103"/>
                  </a:lnTo>
                  <a:lnTo>
                    <a:pt x="633" y="1187"/>
                  </a:lnTo>
                  <a:lnTo>
                    <a:pt x="638" y="1271"/>
                  </a:lnTo>
                  <a:lnTo>
                    <a:pt x="643" y="1355"/>
                  </a:lnTo>
                  <a:lnTo>
                    <a:pt x="648" y="1441"/>
                  </a:lnTo>
                  <a:lnTo>
                    <a:pt x="654" y="1527"/>
                  </a:lnTo>
                  <a:lnTo>
                    <a:pt x="644" y="1511"/>
                  </a:lnTo>
                  <a:lnTo>
                    <a:pt x="633" y="1494"/>
                  </a:lnTo>
                  <a:lnTo>
                    <a:pt x="623" y="1477"/>
                  </a:lnTo>
                  <a:lnTo>
                    <a:pt x="612" y="1459"/>
                  </a:lnTo>
                  <a:lnTo>
                    <a:pt x="602" y="1441"/>
                  </a:lnTo>
                  <a:lnTo>
                    <a:pt x="592" y="1422"/>
                  </a:lnTo>
                  <a:lnTo>
                    <a:pt x="583" y="1402"/>
                  </a:lnTo>
                  <a:lnTo>
                    <a:pt x="576" y="1383"/>
                  </a:lnTo>
                  <a:lnTo>
                    <a:pt x="570" y="1362"/>
                  </a:lnTo>
                  <a:lnTo>
                    <a:pt x="565" y="1341"/>
                  </a:lnTo>
                  <a:lnTo>
                    <a:pt x="558" y="1322"/>
                  </a:lnTo>
                  <a:lnTo>
                    <a:pt x="552" y="1302"/>
                  </a:lnTo>
                  <a:lnTo>
                    <a:pt x="545" y="1282"/>
                  </a:lnTo>
                  <a:lnTo>
                    <a:pt x="539" y="1263"/>
                  </a:lnTo>
                  <a:lnTo>
                    <a:pt x="534" y="1242"/>
                  </a:lnTo>
                  <a:lnTo>
                    <a:pt x="529" y="1222"/>
                  </a:lnTo>
                  <a:lnTo>
                    <a:pt x="524" y="1202"/>
                  </a:lnTo>
                  <a:lnTo>
                    <a:pt x="520" y="1182"/>
                  </a:lnTo>
                  <a:lnTo>
                    <a:pt x="518" y="1162"/>
                  </a:lnTo>
                  <a:lnTo>
                    <a:pt x="516" y="1144"/>
                  </a:lnTo>
                  <a:lnTo>
                    <a:pt x="511" y="1124"/>
                  </a:lnTo>
                  <a:lnTo>
                    <a:pt x="513" y="1123"/>
                  </a:lnTo>
                  <a:lnTo>
                    <a:pt x="514" y="1124"/>
                  </a:lnTo>
                  <a:lnTo>
                    <a:pt x="515" y="1124"/>
                  </a:lnTo>
                  <a:lnTo>
                    <a:pt x="516" y="1124"/>
                  </a:lnTo>
                  <a:lnTo>
                    <a:pt x="519" y="1124"/>
                  </a:lnTo>
                  <a:lnTo>
                    <a:pt x="520" y="1124"/>
                  </a:lnTo>
                  <a:lnTo>
                    <a:pt x="521" y="1123"/>
                  </a:lnTo>
                  <a:lnTo>
                    <a:pt x="523" y="1120"/>
                  </a:lnTo>
                  <a:lnTo>
                    <a:pt x="523" y="1118"/>
                  </a:lnTo>
                  <a:lnTo>
                    <a:pt x="523" y="1115"/>
                  </a:lnTo>
                  <a:lnTo>
                    <a:pt x="523" y="1113"/>
                  </a:lnTo>
                  <a:lnTo>
                    <a:pt x="523" y="1112"/>
                  </a:lnTo>
                  <a:lnTo>
                    <a:pt x="523" y="1109"/>
                  </a:lnTo>
                  <a:lnTo>
                    <a:pt x="521" y="1108"/>
                  </a:lnTo>
                  <a:lnTo>
                    <a:pt x="520" y="1107"/>
                  </a:lnTo>
                  <a:lnTo>
                    <a:pt x="519" y="1106"/>
                  </a:lnTo>
                  <a:lnTo>
                    <a:pt x="518" y="1104"/>
                  </a:lnTo>
                  <a:lnTo>
                    <a:pt x="515" y="1103"/>
                  </a:lnTo>
                  <a:lnTo>
                    <a:pt x="514" y="1103"/>
                  </a:lnTo>
                  <a:lnTo>
                    <a:pt x="513" y="1104"/>
                  </a:lnTo>
                  <a:lnTo>
                    <a:pt x="511" y="1104"/>
                  </a:lnTo>
                  <a:lnTo>
                    <a:pt x="511" y="1106"/>
                  </a:lnTo>
                  <a:lnTo>
                    <a:pt x="510" y="1107"/>
                  </a:lnTo>
                  <a:lnTo>
                    <a:pt x="510" y="1108"/>
                  </a:lnTo>
                  <a:lnTo>
                    <a:pt x="510" y="1109"/>
                  </a:lnTo>
                  <a:lnTo>
                    <a:pt x="511" y="1111"/>
                  </a:lnTo>
                  <a:lnTo>
                    <a:pt x="511" y="1112"/>
                  </a:lnTo>
                  <a:lnTo>
                    <a:pt x="511" y="1113"/>
                  </a:lnTo>
                  <a:lnTo>
                    <a:pt x="511" y="1114"/>
                  </a:lnTo>
                  <a:lnTo>
                    <a:pt x="505" y="1068"/>
                  </a:lnTo>
                  <a:lnTo>
                    <a:pt x="500" y="1023"/>
                  </a:lnTo>
                  <a:lnTo>
                    <a:pt x="497" y="978"/>
                  </a:lnTo>
                  <a:lnTo>
                    <a:pt x="495" y="932"/>
                  </a:lnTo>
                  <a:lnTo>
                    <a:pt x="495" y="888"/>
                  </a:lnTo>
                  <a:lnTo>
                    <a:pt x="495" y="842"/>
                  </a:lnTo>
                  <a:lnTo>
                    <a:pt x="497" y="798"/>
                  </a:lnTo>
                  <a:lnTo>
                    <a:pt x="499" y="752"/>
                  </a:lnTo>
                  <a:lnTo>
                    <a:pt x="501" y="706"/>
                  </a:lnTo>
                  <a:lnTo>
                    <a:pt x="505" y="660"/>
                  </a:lnTo>
                  <a:close/>
                  <a:moveTo>
                    <a:pt x="223" y="1985"/>
                  </a:moveTo>
                  <a:lnTo>
                    <a:pt x="219" y="1981"/>
                  </a:lnTo>
                  <a:lnTo>
                    <a:pt x="218" y="1978"/>
                  </a:lnTo>
                  <a:lnTo>
                    <a:pt x="216" y="1974"/>
                  </a:lnTo>
                  <a:lnTo>
                    <a:pt x="218" y="1970"/>
                  </a:lnTo>
                  <a:lnTo>
                    <a:pt x="218" y="1967"/>
                  </a:lnTo>
                  <a:lnTo>
                    <a:pt x="219" y="1963"/>
                  </a:lnTo>
                  <a:lnTo>
                    <a:pt x="220" y="1958"/>
                  </a:lnTo>
                  <a:lnTo>
                    <a:pt x="220" y="1954"/>
                  </a:lnTo>
                  <a:lnTo>
                    <a:pt x="220" y="1949"/>
                  </a:lnTo>
                  <a:lnTo>
                    <a:pt x="219" y="1945"/>
                  </a:lnTo>
                  <a:lnTo>
                    <a:pt x="220" y="1948"/>
                  </a:lnTo>
                  <a:lnTo>
                    <a:pt x="223" y="1950"/>
                  </a:lnTo>
                  <a:lnTo>
                    <a:pt x="224" y="1953"/>
                  </a:lnTo>
                  <a:lnTo>
                    <a:pt x="226" y="1957"/>
                  </a:lnTo>
                  <a:lnTo>
                    <a:pt x="229" y="1959"/>
                  </a:lnTo>
                  <a:lnTo>
                    <a:pt x="230" y="1963"/>
                  </a:lnTo>
                  <a:lnTo>
                    <a:pt x="233" y="1965"/>
                  </a:lnTo>
                  <a:lnTo>
                    <a:pt x="235" y="1969"/>
                  </a:lnTo>
                  <a:lnTo>
                    <a:pt x="236" y="1971"/>
                  </a:lnTo>
                  <a:lnTo>
                    <a:pt x="238" y="1975"/>
                  </a:lnTo>
                  <a:lnTo>
                    <a:pt x="223" y="1985"/>
                  </a:lnTo>
                  <a:close/>
                  <a:moveTo>
                    <a:pt x="314" y="1886"/>
                  </a:moveTo>
                  <a:lnTo>
                    <a:pt x="314" y="1896"/>
                  </a:lnTo>
                  <a:lnTo>
                    <a:pt x="309" y="1900"/>
                  </a:lnTo>
                  <a:lnTo>
                    <a:pt x="307" y="1902"/>
                  </a:lnTo>
                  <a:lnTo>
                    <a:pt x="303" y="1906"/>
                  </a:lnTo>
                  <a:lnTo>
                    <a:pt x="301" y="1910"/>
                  </a:lnTo>
                  <a:lnTo>
                    <a:pt x="300" y="1912"/>
                  </a:lnTo>
                  <a:lnTo>
                    <a:pt x="297" y="1916"/>
                  </a:lnTo>
                  <a:lnTo>
                    <a:pt x="296" y="1919"/>
                  </a:lnTo>
                  <a:lnTo>
                    <a:pt x="295" y="1923"/>
                  </a:lnTo>
                  <a:lnTo>
                    <a:pt x="293" y="1928"/>
                  </a:lnTo>
                  <a:lnTo>
                    <a:pt x="291" y="1934"/>
                  </a:lnTo>
                  <a:lnTo>
                    <a:pt x="288" y="1931"/>
                  </a:lnTo>
                  <a:lnTo>
                    <a:pt x="287" y="1934"/>
                  </a:lnTo>
                  <a:lnTo>
                    <a:pt x="285" y="1939"/>
                  </a:lnTo>
                  <a:lnTo>
                    <a:pt x="282" y="1943"/>
                  </a:lnTo>
                  <a:lnTo>
                    <a:pt x="281" y="1948"/>
                  </a:lnTo>
                  <a:lnTo>
                    <a:pt x="278" y="1952"/>
                  </a:lnTo>
                  <a:lnTo>
                    <a:pt x="277" y="1955"/>
                  </a:lnTo>
                  <a:lnTo>
                    <a:pt x="277" y="1960"/>
                  </a:lnTo>
                  <a:lnTo>
                    <a:pt x="277" y="1964"/>
                  </a:lnTo>
                  <a:lnTo>
                    <a:pt x="278" y="1968"/>
                  </a:lnTo>
                  <a:lnTo>
                    <a:pt x="282" y="1973"/>
                  </a:lnTo>
                  <a:lnTo>
                    <a:pt x="285" y="1967"/>
                  </a:lnTo>
                  <a:lnTo>
                    <a:pt x="285" y="1965"/>
                  </a:lnTo>
                  <a:lnTo>
                    <a:pt x="286" y="1964"/>
                  </a:lnTo>
                  <a:lnTo>
                    <a:pt x="286" y="1963"/>
                  </a:lnTo>
                  <a:lnTo>
                    <a:pt x="286" y="1962"/>
                  </a:lnTo>
                  <a:lnTo>
                    <a:pt x="287" y="1962"/>
                  </a:lnTo>
                  <a:lnTo>
                    <a:pt x="287" y="1960"/>
                  </a:lnTo>
                  <a:lnTo>
                    <a:pt x="288" y="1959"/>
                  </a:lnTo>
                  <a:lnTo>
                    <a:pt x="290" y="1958"/>
                  </a:lnTo>
                  <a:lnTo>
                    <a:pt x="290" y="1957"/>
                  </a:lnTo>
                  <a:lnTo>
                    <a:pt x="291" y="1955"/>
                  </a:lnTo>
                  <a:lnTo>
                    <a:pt x="285" y="1967"/>
                  </a:lnTo>
                  <a:lnTo>
                    <a:pt x="283" y="1974"/>
                  </a:lnTo>
                  <a:lnTo>
                    <a:pt x="285" y="1981"/>
                  </a:lnTo>
                  <a:lnTo>
                    <a:pt x="286" y="1989"/>
                  </a:lnTo>
                  <a:lnTo>
                    <a:pt x="290" y="1997"/>
                  </a:lnTo>
                  <a:lnTo>
                    <a:pt x="292" y="2005"/>
                  </a:lnTo>
                  <a:lnTo>
                    <a:pt x="296" y="2014"/>
                  </a:lnTo>
                  <a:lnTo>
                    <a:pt x="300" y="2021"/>
                  </a:lnTo>
                  <a:lnTo>
                    <a:pt x="303" y="2028"/>
                  </a:lnTo>
                  <a:lnTo>
                    <a:pt x="306" y="2037"/>
                  </a:lnTo>
                  <a:lnTo>
                    <a:pt x="308" y="2044"/>
                  </a:lnTo>
                  <a:lnTo>
                    <a:pt x="314" y="2124"/>
                  </a:lnTo>
                  <a:lnTo>
                    <a:pt x="312" y="2108"/>
                  </a:lnTo>
                  <a:lnTo>
                    <a:pt x="309" y="2090"/>
                  </a:lnTo>
                  <a:lnTo>
                    <a:pt x="307" y="2073"/>
                  </a:lnTo>
                  <a:lnTo>
                    <a:pt x="303" y="2054"/>
                  </a:lnTo>
                  <a:lnTo>
                    <a:pt x="298" y="2036"/>
                  </a:lnTo>
                  <a:lnTo>
                    <a:pt x="293" y="2016"/>
                  </a:lnTo>
                  <a:lnTo>
                    <a:pt x="287" y="1997"/>
                  </a:lnTo>
                  <a:lnTo>
                    <a:pt x="280" y="1979"/>
                  </a:lnTo>
                  <a:lnTo>
                    <a:pt x="271" y="1960"/>
                  </a:lnTo>
                  <a:lnTo>
                    <a:pt x="261" y="1943"/>
                  </a:lnTo>
                  <a:lnTo>
                    <a:pt x="264" y="1928"/>
                  </a:lnTo>
                  <a:lnTo>
                    <a:pt x="267" y="1916"/>
                  </a:lnTo>
                  <a:lnTo>
                    <a:pt x="273" y="1902"/>
                  </a:lnTo>
                  <a:lnTo>
                    <a:pt x="281" y="1891"/>
                  </a:lnTo>
                  <a:lnTo>
                    <a:pt x="288" y="1880"/>
                  </a:lnTo>
                  <a:lnTo>
                    <a:pt x="298" y="1870"/>
                  </a:lnTo>
                  <a:lnTo>
                    <a:pt x="308" y="1861"/>
                  </a:lnTo>
                  <a:lnTo>
                    <a:pt x="319" y="1853"/>
                  </a:lnTo>
                  <a:lnTo>
                    <a:pt x="332" y="1847"/>
                  </a:lnTo>
                  <a:lnTo>
                    <a:pt x="344" y="1842"/>
                  </a:lnTo>
                  <a:lnTo>
                    <a:pt x="340" y="1845"/>
                  </a:lnTo>
                  <a:lnTo>
                    <a:pt x="338" y="1850"/>
                  </a:lnTo>
                  <a:lnTo>
                    <a:pt x="335" y="1855"/>
                  </a:lnTo>
                  <a:lnTo>
                    <a:pt x="333" y="1859"/>
                  </a:lnTo>
                  <a:lnTo>
                    <a:pt x="330" y="1864"/>
                  </a:lnTo>
                  <a:lnTo>
                    <a:pt x="328" y="1869"/>
                  </a:lnTo>
                  <a:lnTo>
                    <a:pt x="326" y="1874"/>
                  </a:lnTo>
                  <a:lnTo>
                    <a:pt x="322" y="1877"/>
                  </a:lnTo>
                  <a:lnTo>
                    <a:pt x="318" y="1882"/>
                  </a:lnTo>
                  <a:lnTo>
                    <a:pt x="314" y="1886"/>
                  </a:lnTo>
                  <a:close/>
                  <a:moveTo>
                    <a:pt x="327" y="2323"/>
                  </a:moveTo>
                  <a:lnTo>
                    <a:pt x="327" y="2308"/>
                  </a:lnTo>
                  <a:lnTo>
                    <a:pt x="329" y="2308"/>
                  </a:lnTo>
                  <a:lnTo>
                    <a:pt x="329" y="2323"/>
                  </a:lnTo>
                  <a:lnTo>
                    <a:pt x="327" y="2323"/>
                  </a:lnTo>
                  <a:close/>
                  <a:moveTo>
                    <a:pt x="329" y="2338"/>
                  </a:moveTo>
                  <a:lnTo>
                    <a:pt x="329" y="2356"/>
                  </a:lnTo>
                  <a:lnTo>
                    <a:pt x="327" y="2356"/>
                  </a:lnTo>
                  <a:lnTo>
                    <a:pt x="327" y="2338"/>
                  </a:lnTo>
                  <a:lnTo>
                    <a:pt x="329" y="2338"/>
                  </a:lnTo>
                  <a:close/>
                  <a:moveTo>
                    <a:pt x="327" y="2486"/>
                  </a:moveTo>
                  <a:lnTo>
                    <a:pt x="327" y="2486"/>
                  </a:lnTo>
                  <a:lnTo>
                    <a:pt x="327" y="2485"/>
                  </a:lnTo>
                  <a:lnTo>
                    <a:pt x="328" y="2484"/>
                  </a:lnTo>
                  <a:lnTo>
                    <a:pt x="328" y="2482"/>
                  </a:lnTo>
                  <a:lnTo>
                    <a:pt x="328" y="2481"/>
                  </a:lnTo>
                  <a:lnTo>
                    <a:pt x="328" y="2480"/>
                  </a:lnTo>
                  <a:lnTo>
                    <a:pt x="328" y="2479"/>
                  </a:lnTo>
                  <a:lnTo>
                    <a:pt x="328" y="2477"/>
                  </a:lnTo>
                  <a:lnTo>
                    <a:pt x="329" y="2476"/>
                  </a:lnTo>
                  <a:lnTo>
                    <a:pt x="329" y="2475"/>
                  </a:lnTo>
                  <a:lnTo>
                    <a:pt x="338" y="2486"/>
                  </a:lnTo>
                  <a:lnTo>
                    <a:pt x="338" y="2485"/>
                  </a:lnTo>
                  <a:lnTo>
                    <a:pt x="339" y="2482"/>
                  </a:lnTo>
                  <a:lnTo>
                    <a:pt x="340" y="2481"/>
                  </a:lnTo>
                  <a:lnTo>
                    <a:pt x="342" y="2480"/>
                  </a:lnTo>
                  <a:lnTo>
                    <a:pt x="343" y="2480"/>
                  </a:lnTo>
                  <a:lnTo>
                    <a:pt x="344" y="2480"/>
                  </a:lnTo>
                  <a:lnTo>
                    <a:pt x="345" y="2479"/>
                  </a:lnTo>
                  <a:lnTo>
                    <a:pt x="347" y="2479"/>
                  </a:lnTo>
                  <a:lnTo>
                    <a:pt x="348" y="2477"/>
                  </a:lnTo>
                  <a:lnTo>
                    <a:pt x="348" y="2476"/>
                  </a:lnTo>
                  <a:lnTo>
                    <a:pt x="348" y="2475"/>
                  </a:lnTo>
                  <a:lnTo>
                    <a:pt x="348" y="2474"/>
                  </a:lnTo>
                  <a:lnTo>
                    <a:pt x="348" y="2472"/>
                  </a:lnTo>
                  <a:lnTo>
                    <a:pt x="348" y="2471"/>
                  </a:lnTo>
                  <a:lnTo>
                    <a:pt x="342" y="2471"/>
                  </a:lnTo>
                  <a:lnTo>
                    <a:pt x="344" y="2469"/>
                  </a:lnTo>
                  <a:lnTo>
                    <a:pt x="344" y="2467"/>
                  </a:lnTo>
                  <a:lnTo>
                    <a:pt x="343" y="2466"/>
                  </a:lnTo>
                  <a:lnTo>
                    <a:pt x="342" y="2466"/>
                  </a:lnTo>
                  <a:lnTo>
                    <a:pt x="340" y="2465"/>
                  </a:lnTo>
                  <a:lnTo>
                    <a:pt x="339" y="2465"/>
                  </a:lnTo>
                  <a:lnTo>
                    <a:pt x="338" y="2465"/>
                  </a:lnTo>
                  <a:lnTo>
                    <a:pt x="337" y="2465"/>
                  </a:lnTo>
                  <a:lnTo>
                    <a:pt x="335" y="2465"/>
                  </a:lnTo>
                  <a:lnTo>
                    <a:pt x="338" y="2463"/>
                  </a:lnTo>
                  <a:lnTo>
                    <a:pt x="339" y="2459"/>
                  </a:lnTo>
                  <a:lnTo>
                    <a:pt x="339" y="2456"/>
                  </a:lnTo>
                  <a:lnTo>
                    <a:pt x="338" y="2454"/>
                  </a:lnTo>
                  <a:lnTo>
                    <a:pt x="337" y="2453"/>
                  </a:lnTo>
                  <a:lnTo>
                    <a:pt x="334" y="2450"/>
                  </a:lnTo>
                  <a:lnTo>
                    <a:pt x="332" y="2448"/>
                  </a:lnTo>
                  <a:lnTo>
                    <a:pt x="330" y="2446"/>
                  </a:lnTo>
                  <a:lnTo>
                    <a:pt x="328" y="2446"/>
                  </a:lnTo>
                  <a:lnTo>
                    <a:pt x="327" y="2445"/>
                  </a:lnTo>
                  <a:lnTo>
                    <a:pt x="328" y="2445"/>
                  </a:lnTo>
                  <a:lnTo>
                    <a:pt x="329" y="2445"/>
                  </a:lnTo>
                  <a:lnTo>
                    <a:pt x="330" y="2445"/>
                  </a:lnTo>
                  <a:lnTo>
                    <a:pt x="330" y="2444"/>
                  </a:lnTo>
                  <a:lnTo>
                    <a:pt x="332" y="2444"/>
                  </a:lnTo>
                  <a:lnTo>
                    <a:pt x="333" y="2443"/>
                  </a:lnTo>
                  <a:lnTo>
                    <a:pt x="334" y="2441"/>
                  </a:lnTo>
                  <a:lnTo>
                    <a:pt x="335" y="2440"/>
                  </a:lnTo>
                  <a:lnTo>
                    <a:pt x="335" y="2439"/>
                  </a:lnTo>
                  <a:lnTo>
                    <a:pt x="337" y="2438"/>
                  </a:lnTo>
                  <a:lnTo>
                    <a:pt x="333" y="2430"/>
                  </a:lnTo>
                  <a:lnTo>
                    <a:pt x="335" y="2433"/>
                  </a:lnTo>
                  <a:lnTo>
                    <a:pt x="335" y="2434"/>
                  </a:lnTo>
                  <a:lnTo>
                    <a:pt x="337" y="2435"/>
                  </a:lnTo>
                  <a:lnTo>
                    <a:pt x="337" y="2437"/>
                  </a:lnTo>
                  <a:lnTo>
                    <a:pt x="337" y="2438"/>
                  </a:lnTo>
                  <a:lnTo>
                    <a:pt x="338" y="2441"/>
                  </a:lnTo>
                  <a:lnTo>
                    <a:pt x="339" y="2440"/>
                  </a:lnTo>
                  <a:lnTo>
                    <a:pt x="342" y="2439"/>
                  </a:lnTo>
                  <a:lnTo>
                    <a:pt x="343" y="2439"/>
                  </a:lnTo>
                  <a:lnTo>
                    <a:pt x="344" y="2438"/>
                  </a:lnTo>
                  <a:lnTo>
                    <a:pt x="345" y="2437"/>
                  </a:lnTo>
                  <a:lnTo>
                    <a:pt x="345" y="2435"/>
                  </a:lnTo>
                  <a:lnTo>
                    <a:pt x="347" y="2435"/>
                  </a:lnTo>
                  <a:lnTo>
                    <a:pt x="347" y="2434"/>
                  </a:lnTo>
                  <a:lnTo>
                    <a:pt x="345" y="2432"/>
                  </a:lnTo>
                  <a:lnTo>
                    <a:pt x="345" y="2430"/>
                  </a:lnTo>
                  <a:lnTo>
                    <a:pt x="344" y="2429"/>
                  </a:lnTo>
                  <a:lnTo>
                    <a:pt x="343" y="2428"/>
                  </a:lnTo>
                  <a:lnTo>
                    <a:pt x="340" y="2427"/>
                  </a:lnTo>
                  <a:lnTo>
                    <a:pt x="339" y="2424"/>
                  </a:lnTo>
                  <a:lnTo>
                    <a:pt x="338" y="2423"/>
                  </a:lnTo>
                  <a:lnTo>
                    <a:pt x="338" y="2420"/>
                  </a:lnTo>
                  <a:lnTo>
                    <a:pt x="338" y="2418"/>
                  </a:lnTo>
                  <a:lnTo>
                    <a:pt x="338" y="2416"/>
                  </a:lnTo>
                  <a:lnTo>
                    <a:pt x="333" y="2416"/>
                  </a:lnTo>
                  <a:lnTo>
                    <a:pt x="333" y="2424"/>
                  </a:lnTo>
                  <a:lnTo>
                    <a:pt x="330" y="2419"/>
                  </a:lnTo>
                  <a:lnTo>
                    <a:pt x="328" y="2413"/>
                  </a:lnTo>
                  <a:lnTo>
                    <a:pt x="327" y="2407"/>
                  </a:lnTo>
                  <a:lnTo>
                    <a:pt x="327" y="2401"/>
                  </a:lnTo>
                  <a:lnTo>
                    <a:pt x="326" y="2394"/>
                  </a:lnTo>
                  <a:lnTo>
                    <a:pt x="326" y="2387"/>
                  </a:lnTo>
                  <a:lnTo>
                    <a:pt x="327" y="2382"/>
                  </a:lnTo>
                  <a:lnTo>
                    <a:pt x="327" y="2376"/>
                  </a:lnTo>
                  <a:lnTo>
                    <a:pt x="327" y="2371"/>
                  </a:lnTo>
                  <a:lnTo>
                    <a:pt x="327" y="2367"/>
                  </a:lnTo>
                  <a:lnTo>
                    <a:pt x="327" y="2366"/>
                  </a:lnTo>
                  <a:lnTo>
                    <a:pt x="327" y="2365"/>
                  </a:lnTo>
                  <a:lnTo>
                    <a:pt x="327" y="2366"/>
                  </a:lnTo>
                  <a:lnTo>
                    <a:pt x="327" y="2367"/>
                  </a:lnTo>
                  <a:lnTo>
                    <a:pt x="327" y="2369"/>
                  </a:lnTo>
                  <a:lnTo>
                    <a:pt x="328" y="2369"/>
                  </a:lnTo>
                  <a:lnTo>
                    <a:pt x="328" y="2370"/>
                  </a:lnTo>
                  <a:lnTo>
                    <a:pt x="329" y="2370"/>
                  </a:lnTo>
                  <a:lnTo>
                    <a:pt x="329" y="2371"/>
                  </a:lnTo>
                  <a:lnTo>
                    <a:pt x="332" y="2351"/>
                  </a:lnTo>
                  <a:lnTo>
                    <a:pt x="334" y="2333"/>
                  </a:lnTo>
                  <a:lnTo>
                    <a:pt x="334" y="2314"/>
                  </a:lnTo>
                  <a:lnTo>
                    <a:pt x="335" y="2296"/>
                  </a:lnTo>
                  <a:lnTo>
                    <a:pt x="334" y="2277"/>
                  </a:lnTo>
                  <a:lnTo>
                    <a:pt x="333" y="2258"/>
                  </a:lnTo>
                  <a:lnTo>
                    <a:pt x="332" y="2240"/>
                  </a:lnTo>
                  <a:lnTo>
                    <a:pt x="330" y="2221"/>
                  </a:lnTo>
                  <a:lnTo>
                    <a:pt x="328" y="2202"/>
                  </a:lnTo>
                  <a:lnTo>
                    <a:pt x="327" y="2183"/>
                  </a:lnTo>
                  <a:lnTo>
                    <a:pt x="330" y="2208"/>
                  </a:lnTo>
                  <a:lnTo>
                    <a:pt x="334" y="2232"/>
                  </a:lnTo>
                  <a:lnTo>
                    <a:pt x="337" y="2257"/>
                  </a:lnTo>
                  <a:lnTo>
                    <a:pt x="339" y="2282"/>
                  </a:lnTo>
                  <a:lnTo>
                    <a:pt x="340" y="2307"/>
                  </a:lnTo>
                  <a:lnTo>
                    <a:pt x="342" y="2331"/>
                  </a:lnTo>
                  <a:lnTo>
                    <a:pt x="344" y="2357"/>
                  </a:lnTo>
                  <a:lnTo>
                    <a:pt x="344" y="2382"/>
                  </a:lnTo>
                  <a:lnTo>
                    <a:pt x="345" y="2408"/>
                  </a:lnTo>
                  <a:lnTo>
                    <a:pt x="347" y="2434"/>
                  </a:lnTo>
                  <a:lnTo>
                    <a:pt x="347" y="2438"/>
                  </a:lnTo>
                  <a:lnTo>
                    <a:pt x="347" y="2441"/>
                  </a:lnTo>
                  <a:lnTo>
                    <a:pt x="347" y="2445"/>
                  </a:lnTo>
                  <a:lnTo>
                    <a:pt x="347" y="2449"/>
                  </a:lnTo>
                  <a:lnTo>
                    <a:pt x="347" y="2453"/>
                  </a:lnTo>
                  <a:lnTo>
                    <a:pt x="347" y="2456"/>
                  </a:lnTo>
                  <a:lnTo>
                    <a:pt x="347" y="2460"/>
                  </a:lnTo>
                  <a:lnTo>
                    <a:pt x="347" y="2464"/>
                  </a:lnTo>
                  <a:lnTo>
                    <a:pt x="348" y="2467"/>
                  </a:lnTo>
                  <a:lnTo>
                    <a:pt x="348" y="2471"/>
                  </a:lnTo>
                  <a:lnTo>
                    <a:pt x="348" y="2472"/>
                  </a:lnTo>
                  <a:lnTo>
                    <a:pt x="348" y="2474"/>
                  </a:lnTo>
                  <a:lnTo>
                    <a:pt x="348" y="2475"/>
                  </a:lnTo>
                  <a:lnTo>
                    <a:pt x="348" y="2476"/>
                  </a:lnTo>
                  <a:lnTo>
                    <a:pt x="348" y="2477"/>
                  </a:lnTo>
                  <a:lnTo>
                    <a:pt x="348" y="2479"/>
                  </a:lnTo>
                  <a:lnTo>
                    <a:pt x="348" y="2480"/>
                  </a:lnTo>
                  <a:lnTo>
                    <a:pt x="348" y="2481"/>
                  </a:lnTo>
                  <a:lnTo>
                    <a:pt x="348" y="2482"/>
                  </a:lnTo>
                  <a:lnTo>
                    <a:pt x="348" y="2484"/>
                  </a:lnTo>
                  <a:lnTo>
                    <a:pt x="348" y="2485"/>
                  </a:lnTo>
                  <a:lnTo>
                    <a:pt x="348" y="2486"/>
                  </a:lnTo>
                  <a:lnTo>
                    <a:pt x="344" y="2484"/>
                  </a:lnTo>
                  <a:lnTo>
                    <a:pt x="344" y="2485"/>
                  </a:lnTo>
                  <a:lnTo>
                    <a:pt x="343" y="2486"/>
                  </a:lnTo>
                  <a:lnTo>
                    <a:pt x="343" y="2487"/>
                  </a:lnTo>
                  <a:lnTo>
                    <a:pt x="342" y="2489"/>
                  </a:lnTo>
                  <a:lnTo>
                    <a:pt x="342" y="2490"/>
                  </a:lnTo>
                  <a:lnTo>
                    <a:pt x="342" y="2491"/>
                  </a:lnTo>
                  <a:lnTo>
                    <a:pt x="342" y="2492"/>
                  </a:lnTo>
                  <a:lnTo>
                    <a:pt x="342" y="2493"/>
                  </a:lnTo>
                  <a:lnTo>
                    <a:pt x="342" y="2495"/>
                  </a:lnTo>
                  <a:lnTo>
                    <a:pt x="342" y="2496"/>
                  </a:lnTo>
                  <a:lnTo>
                    <a:pt x="342" y="2498"/>
                  </a:lnTo>
                  <a:lnTo>
                    <a:pt x="342" y="2501"/>
                  </a:lnTo>
                  <a:lnTo>
                    <a:pt x="342" y="2503"/>
                  </a:lnTo>
                  <a:lnTo>
                    <a:pt x="342" y="2506"/>
                  </a:lnTo>
                  <a:lnTo>
                    <a:pt x="342" y="2508"/>
                  </a:lnTo>
                  <a:lnTo>
                    <a:pt x="342" y="2511"/>
                  </a:lnTo>
                  <a:lnTo>
                    <a:pt x="342" y="2512"/>
                  </a:lnTo>
                  <a:lnTo>
                    <a:pt x="342" y="2514"/>
                  </a:lnTo>
                  <a:lnTo>
                    <a:pt x="342" y="2517"/>
                  </a:lnTo>
                  <a:lnTo>
                    <a:pt x="342" y="2519"/>
                  </a:lnTo>
                  <a:lnTo>
                    <a:pt x="340" y="2519"/>
                  </a:lnTo>
                  <a:lnTo>
                    <a:pt x="339" y="2519"/>
                  </a:lnTo>
                  <a:lnTo>
                    <a:pt x="338" y="2519"/>
                  </a:lnTo>
                  <a:lnTo>
                    <a:pt x="337" y="2519"/>
                  </a:lnTo>
                  <a:lnTo>
                    <a:pt x="337" y="2518"/>
                  </a:lnTo>
                  <a:lnTo>
                    <a:pt x="335" y="2518"/>
                  </a:lnTo>
                  <a:lnTo>
                    <a:pt x="334" y="2518"/>
                  </a:lnTo>
                  <a:lnTo>
                    <a:pt x="334" y="2517"/>
                  </a:lnTo>
                  <a:lnTo>
                    <a:pt x="333" y="2517"/>
                  </a:lnTo>
                  <a:lnTo>
                    <a:pt x="333" y="2516"/>
                  </a:lnTo>
                  <a:lnTo>
                    <a:pt x="338" y="2519"/>
                  </a:lnTo>
                  <a:lnTo>
                    <a:pt x="339" y="2517"/>
                  </a:lnTo>
                  <a:lnTo>
                    <a:pt x="340" y="2516"/>
                  </a:lnTo>
                  <a:lnTo>
                    <a:pt x="340" y="2513"/>
                  </a:lnTo>
                  <a:lnTo>
                    <a:pt x="342" y="2511"/>
                  </a:lnTo>
                  <a:lnTo>
                    <a:pt x="342" y="2508"/>
                  </a:lnTo>
                  <a:lnTo>
                    <a:pt x="342" y="2506"/>
                  </a:lnTo>
                  <a:lnTo>
                    <a:pt x="342" y="2503"/>
                  </a:lnTo>
                  <a:lnTo>
                    <a:pt x="342" y="2501"/>
                  </a:lnTo>
                  <a:lnTo>
                    <a:pt x="342" y="2498"/>
                  </a:lnTo>
                  <a:lnTo>
                    <a:pt x="342" y="2496"/>
                  </a:lnTo>
                  <a:lnTo>
                    <a:pt x="342" y="2495"/>
                  </a:lnTo>
                  <a:lnTo>
                    <a:pt x="335" y="2495"/>
                  </a:lnTo>
                  <a:lnTo>
                    <a:pt x="335" y="2493"/>
                  </a:lnTo>
                  <a:lnTo>
                    <a:pt x="335" y="2492"/>
                  </a:lnTo>
                  <a:lnTo>
                    <a:pt x="335" y="2491"/>
                  </a:lnTo>
                  <a:lnTo>
                    <a:pt x="335" y="2490"/>
                  </a:lnTo>
                  <a:lnTo>
                    <a:pt x="334" y="2489"/>
                  </a:lnTo>
                  <a:lnTo>
                    <a:pt x="334" y="2487"/>
                  </a:lnTo>
                  <a:lnTo>
                    <a:pt x="333" y="2486"/>
                  </a:lnTo>
                  <a:lnTo>
                    <a:pt x="332" y="2486"/>
                  </a:lnTo>
                  <a:lnTo>
                    <a:pt x="330" y="2485"/>
                  </a:lnTo>
                  <a:lnTo>
                    <a:pt x="329" y="2484"/>
                  </a:lnTo>
                  <a:lnTo>
                    <a:pt x="327" y="2486"/>
                  </a:lnTo>
                  <a:lnTo>
                    <a:pt x="327" y="2487"/>
                  </a:lnTo>
                  <a:lnTo>
                    <a:pt x="327" y="2489"/>
                  </a:lnTo>
                  <a:lnTo>
                    <a:pt x="327" y="2490"/>
                  </a:lnTo>
                  <a:lnTo>
                    <a:pt x="327" y="2489"/>
                  </a:lnTo>
                  <a:lnTo>
                    <a:pt x="327" y="2487"/>
                  </a:lnTo>
                  <a:lnTo>
                    <a:pt x="327" y="2486"/>
                  </a:lnTo>
                  <a:close/>
                  <a:moveTo>
                    <a:pt x="371" y="2989"/>
                  </a:moveTo>
                  <a:lnTo>
                    <a:pt x="368" y="2988"/>
                  </a:lnTo>
                  <a:lnTo>
                    <a:pt x="378" y="2965"/>
                  </a:lnTo>
                  <a:lnTo>
                    <a:pt x="380" y="2965"/>
                  </a:lnTo>
                  <a:lnTo>
                    <a:pt x="371" y="2989"/>
                  </a:lnTo>
                  <a:close/>
                  <a:moveTo>
                    <a:pt x="383" y="3722"/>
                  </a:moveTo>
                  <a:lnTo>
                    <a:pt x="380" y="3748"/>
                  </a:lnTo>
                  <a:lnTo>
                    <a:pt x="380" y="3739"/>
                  </a:lnTo>
                  <a:lnTo>
                    <a:pt x="383" y="3722"/>
                  </a:lnTo>
                  <a:close/>
                  <a:moveTo>
                    <a:pt x="380" y="3754"/>
                  </a:moveTo>
                  <a:lnTo>
                    <a:pt x="378" y="3819"/>
                  </a:lnTo>
                  <a:lnTo>
                    <a:pt x="374" y="3819"/>
                  </a:lnTo>
                  <a:lnTo>
                    <a:pt x="378" y="3754"/>
                  </a:lnTo>
                  <a:lnTo>
                    <a:pt x="380" y="3754"/>
                  </a:lnTo>
                  <a:close/>
                  <a:moveTo>
                    <a:pt x="374" y="3831"/>
                  </a:moveTo>
                  <a:lnTo>
                    <a:pt x="374" y="3858"/>
                  </a:lnTo>
                  <a:lnTo>
                    <a:pt x="371" y="3858"/>
                  </a:lnTo>
                  <a:lnTo>
                    <a:pt x="371" y="3831"/>
                  </a:lnTo>
                  <a:lnTo>
                    <a:pt x="374" y="3831"/>
                  </a:lnTo>
                  <a:close/>
                  <a:moveTo>
                    <a:pt x="371" y="2994"/>
                  </a:moveTo>
                  <a:lnTo>
                    <a:pt x="344" y="3065"/>
                  </a:lnTo>
                  <a:lnTo>
                    <a:pt x="344" y="3064"/>
                  </a:lnTo>
                  <a:lnTo>
                    <a:pt x="345" y="3062"/>
                  </a:lnTo>
                  <a:lnTo>
                    <a:pt x="345" y="3060"/>
                  </a:lnTo>
                  <a:lnTo>
                    <a:pt x="345" y="3059"/>
                  </a:lnTo>
                  <a:lnTo>
                    <a:pt x="347" y="3058"/>
                  </a:lnTo>
                  <a:lnTo>
                    <a:pt x="347" y="3056"/>
                  </a:lnTo>
                  <a:lnTo>
                    <a:pt x="347" y="3055"/>
                  </a:lnTo>
                  <a:lnTo>
                    <a:pt x="348" y="3054"/>
                  </a:lnTo>
                  <a:lnTo>
                    <a:pt x="348" y="3051"/>
                  </a:lnTo>
                  <a:lnTo>
                    <a:pt x="348" y="3050"/>
                  </a:lnTo>
                  <a:lnTo>
                    <a:pt x="344" y="3048"/>
                  </a:lnTo>
                  <a:lnTo>
                    <a:pt x="340" y="3055"/>
                  </a:lnTo>
                  <a:lnTo>
                    <a:pt x="339" y="3056"/>
                  </a:lnTo>
                  <a:lnTo>
                    <a:pt x="339" y="3058"/>
                  </a:lnTo>
                  <a:lnTo>
                    <a:pt x="338" y="3059"/>
                  </a:lnTo>
                  <a:lnTo>
                    <a:pt x="338" y="3060"/>
                  </a:lnTo>
                  <a:lnTo>
                    <a:pt x="338" y="3061"/>
                  </a:lnTo>
                  <a:lnTo>
                    <a:pt x="337" y="3062"/>
                  </a:lnTo>
                  <a:lnTo>
                    <a:pt x="337" y="3064"/>
                  </a:lnTo>
                  <a:lnTo>
                    <a:pt x="335" y="3064"/>
                  </a:lnTo>
                  <a:lnTo>
                    <a:pt x="335" y="3065"/>
                  </a:lnTo>
                  <a:lnTo>
                    <a:pt x="340" y="3055"/>
                  </a:lnTo>
                  <a:lnTo>
                    <a:pt x="343" y="3050"/>
                  </a:lnTo>
                  <a:lnTo>
                    <a:pt x="344" y="3045"/>
                  </a:lnTo>
                  <a:lnTo>
                    <a:pt x="347" y="3039"/>
                  </a:lnTo>
                  <a:lnTo>
                    <a:pt x="349" y="3033"/>
                  </a:lnTo>
                  <a:lnTo>
                    <a:pt x="352" y="3027"/>
                  </a:lnTo>
                  <a:lnTo>
                    <a:pt x="354" y="3019"/>
                  </a:lnTo>
                  <a:lnTo>
                    <a:pt x="357" y="3013"/>
                  </a:lnTo>
                  <a:lnTo>
                    <a:pt x="359" y="3007"/>
                  </a:lnTo>
                  <a:lnTo>
                    <a:pt x="360" y="3001"/>
                  </a:lnTo>
                  <a:lnTo>
                    <a:pt x="363" y="2994"/>
                  </a:lnTo>
                  <a:lnTo>
                    <a:pt x="371" y="2994"/>
                  </a:lnTo>
                  <a:close/>
                  <a:moveTo>
                    <a:pt x="371" y="3866"/>
                  </a:moveTo>
                  <a:lnTo>
                    <a:pt x="371" y="3888"/>
                  </a:lnTo>
                  <a:lnTo>
                    <a:pt x="368" y="3888"/>
                  </a:lnTo>
                  <a:lnTo>
                    <a:pt x="368" y="3866"/>
                  </a:lnTo>
                  <a:lnTo>
                    <a:pt x="371" y="3866"/>
                  </a:lnTo>
                  <a:close/>
                  <a:moveTo>
                    <a:pt x="329" y="2840"/>
                  </a:moveTo>
                  <a:lnTo>
                    <a:pt x="333" y="2840"/>
                  </a:lnTo>
                  <a:lnTo>
                    <a:pt x="333" y="2857"/>
                  </a:lnTo>
                  <a:lnTo>
                    <a:pt x="329" y="2857"/>
                  </a:lnTo>
                  <a:lnTo>
                    <a:pt x="329" y="2840"/>
                  </a:lnTo>
                  <a:close/>
                  <a:moveTo>
                    <a:pt x="327" y="2819"/>
                  </a:moveTo>
                  <a:lnTo>
                    <a:pt x="327" y="2798"/>
                  </a:lnTo>
                  <a:lnTo>
                    <a:pt x="329" y="2798"/>
                  </a:lnTo>
                  <a:lnTo>
                    <a:pt x="329" y="2819"/>
                  </a:lnTo>
                  <a:lnTo>
                    <a:pt x="327" y="2819"/>
                  </a:lnTo>
                  <a:close/>
                  <a:moveTo>
                    <a:pt x="329" y="2587"/>
                  </a:moveTo>
                  <a:lnTo>
                    <a:pt x="329" y="2560"/>
                  </a:lnTo>
                  <a:lnTo>
                    <a:pt x="333" y="2560"/>
                  </a:lnTo>
                  <a:lnTo>
                    <a:pt x="332" y="2564"/>
                  </a:lnTo>
                  <a:lnTo>
                    <a:pt x="332" y="2566"/>
                  </a:lnTo>
                  <a:lnTo>
                    <a:pt x="332" y="2569"/>
                  </a:lnTo>
                  <a:lnTo>
                    <a:pt x="333" y="2569"/>
                  </a:lnTo>
                  <a:lnTo>
                    <a:pt x="334" y="2569"/>
                  </a:lnTo>
                  <a:lnTo>
                    <a:pt x="337" y="2569"/>
                  </a:lnTo>
                  <a:lnTo>
                    <a:pt x="338" y="2569"/>
                  </a:lnTo>
                  <a:lnTo>
                    <a:pt x="340" y="2570"/>
                  </a:lnTo>
                  <a:lnTo>
                    <a:pt x="342" y="2571"/>
                  </a:lnTo>
                  <a:lnTo>
                    <a:pt x="343" y="2573"/>
                  </a:lnTo>
                  <a:lnTo>
                    <a:pt x="345" y="2570"/>
                  </a:lnTo>
                  <a:lnTo>
                    <a:pt x="348" y="2573"/>
                  </a:lnTo>
                  <a:lnTo>
                    <a:pt x="344" y="2575"/>
                  </a:lnTo>
                  <a:lnTo>
                    <a:pt x="343" y="2578"/>
                  </a:lnTo>
                  <a:lnTo>
                    <a:pt x="343" y="2581"/>
                  </a:lnTo>
                  <a:lnTo>
                    <a:pt x="343" y="2585"/>
                  </a:lnTo>
                  <a:lnTo>
                    <a:pt x="344" y="2589"/>
                  </a:lnTo>
                  <a:lnTo>
                    <a:pt x="344" y="2591"/>
                  </a:lnTo>
                  <a:lnTo>
                    <a:pt x="345" y="2595"/>
                  </a:lnTo>
                  <a:lnTo>
                    <a:pt x="345" y="2597"/>
                  </a:lnTo>
                  <a:lnTo>
                    <a:pt x="345" y="2599"/>
                  </a:lnTo>
                  <a:lnTo>
                    <a:pt x="344" y="2599"/>
                  </a:lnTo>
                  <a:lnTo>
                    <a:pt x="344" y="2597"/>
                  </a:lnTo>
                  <a:lnTo>
                    <a:pt x="344" y="2596"/>
                  </a:lnTo>
                  <a:lnTo>
                    <a:pt x="344" y="2595"/>
                  </a:lnTo>
                  <a:lnTo>
                    <a:pt x="344" y="2594"/>
                  </a:lnTo>
                  <a:lnTo>
                    <a:pt x="344" y="2592"/>
                  </a:lnTo>
                  <a:lnTo>
                    <a:pt x="343" y="2591"/>
                  </a:lnTo>
                  <a:lnTo>
                    <a:pt x="342" y="2590"/>
                  </a:lnTo>
                  <a:lnTo>
                    <a:pt x="338" y="2594"/>
                  </a:lnTo>
                  <a:lnTo>
                    <a:pt x="338" y="2595"/>
                  </a:lnTo>
                  <a:lnTo>
                    <a:pt x="337" y="2595"/>
                  </a:lnTo>
                  <a:lnTo>
                    <a:pt x="338" y="2594"/>
                  </a:lnTo>
                  <a:lnTo>
                    <a:pt x="339" y="2591"/>
                  </a:lnTo>
                  <a:lnTo>
                    <a:pt x="339" y="2590"/>
                  </a:lnTo>
                  <a:lnTo>
                    <a:pt x="340" y="2587"/>
                  </a:lnTo>
                  <a:lnTo>
                    <a:pt x="340" y="2585"/>
                  </a:lnTo>
                  <a:lnTo>
                    <a:pt x="340" y="2583"/>
                  </a:lnTo>
                  <a:lnTo>
                    <a:pt x="340" y="2580"/>
                  </a:lnTo>
                  <a:lnTo>
                    <a:pt x="340" y="2578"/>
                  </a:lnTo>
                  <a:lnTo>
                    <a:pt x="339" y="2575"/>
                  </a:lnTo>
                  <a:lnTo>
                    <a:pt x="338" y="2574"/>
                  </a:lnTo>
                  <a:lnTo>
                    <a:pt x="335" y="2573"/>
                  </a:lnTo>
                  <a:lnTo>
                    <a:pt x="334" y="2574"/>
                  </a:lnTo>
                  <a:lnTo>
                    <a:pt x="333" y="2575"/>
                  </a:lnTo>
                  <a:lnTo>
                    <a:pt x="333" y="2576"/>
                  </a:lnTo>
                  <a:lnTo>
                    <a:pt x="332" y="2578"/>
                  </a:lnTo>
                  <a:lnTo>
                    <a:pt x="332" y="2579"/>
                  </a:lnTo>
                  <a:lnTo>
                    <a:pt x="332" y="2581"/>
                  </a:lnTo>
                  <a:lnTo>
                    <a:pt x="333" y="2583"/>
                  </a:lnTo>
                  <a:lnTo>
                    <a:pt x="333" y="2584"/>
                  </a:lnTo>
                  <a:lnTo>
                    <a:pt x="333" y="2586"/>
                  </a:lnTo>
                  <a:lnTo>
                    <a:pt x="333" y="2587"/>
                  </a:lnTo>
                  <a:lnTo>
                    <a:pt x="329" y="2587"/>
                  </a:lnTo>
                  <a:close/>
                  <a:moveTo>
                    <a:pt x="329" y="2549"/>
                  </a:moveTo>
                  <a:lnTo>
                    <a:pt x="335" y="2539"/>
                  </a:lnTo>
                  <a:lnTo>
                    <a:pt x="335" y="2538"/>
                  </a:lnTo>
                  <a:lnTo>
                    <a:pt x="337" y="2538"/>
                  </a:lnTo>
                  <a:lnTo>
                    <a:pt x="337" y="2537"/>
                  </a:lnTo>
                  <a:lnTo>
                    <a:pt x="338" y="2537"/>
                  </a:lnTo>
                  <a:lnTo>
                    <a:pt x="339" y="2537"/>
                  </a:lnTo>
                  <a:lnTo>
                    <a:pt x="342" y="2534"/>
                  </a:lnTo>
                  <a:lnTo>
                    <a:pt x="348" y="2539"/>
                  </a:lnTo>
                  <a:lnTo>
                    <a:pt x="347" y="2539"/>
                  </a:lnTo>
                  <a:lnTo>
                    <a:pt x="345" y="2539"/>
                  </a:lnTo>
                  <a:lnTo>
                    <a:pt x="344" y="2539"/>
                  </a:lnTo>
                  <a:lnTo>
                    <a:pt x="343" y="2538"/>
                  </a:lnTo>
                  <a:lnTo>
                    <a:pt x="342" y="2538"/>
                  </a:lnTo>
                  <a:lnTo>
                    <a:pt x="340" y="2537"/>
                  </a:lnTo>
                  <a:lnTo>
                    <a:pt x="339" y="2537"/>
                  </a:lnTo>
                  <a:lnTo>
                    <a:pt x="329" y="2549"/>
                  </a:lnTo>
                  <a:close/>
                  <a:moveTo>
                    <a:pt x="333" y="2602"/>
                  </a:moveTo>
                  <a:lnTo>
                    <a:pt x="335" y="2602"/>
                  </a:lnTo>
                  <a:lnTo>
                    <a:pt x="335" y="2641"/>
                  </a:lnTo>
                  <a:lnTo>
                    <a:pt x="333" y="2641"/>
                  </a:lnTo>
                  <a:lnTo>
                    <a:pt x="333" y="2602"/>
                  </a:lnTo>
                  <a:close/>
                  <a:moveTo>
                    <a:pt x="335" y="2655"/>
                  </a:moveTo>
                  <a:lnTo>
                    <a:pt x="338" y="2658"/>
                  </a:lnTo>
                  <a:lnTo>
                    <a:pt x="338" y="2657"/>
                  </a:lnTo>
                  <a:lnTo>
                    <a:pt x="338" y="2655"/>
                  </a:lnTo>
                  <a:lnTo>
                    <a:pt x="338" y="2654"/>
                  </a:lnTo>
                  <a:lnTo>
                    <a:pt x="338" y="2653"/>
                  </a:lnTo>
                  <a:lnTo>
                    <a:pt x="338" y="2652"/>
                  </a:lnTo>
                  <a:lnTo>
                    <a:pt x="338" y="2651"/>
                  </a:lnTo>
                  <a:lnTo>
                    <a:pt x="338" y="2649"/>
                  </a:lnTo>
                  <a:lnTo>
                    <a:pt x="335" y="2647"/>
                  </a:lnTo>
                  <a:lnTo>
                    <a:pt x="338" y="2643"/>
                  </a:lnTo>
                  <a:lnTo>
                    <a:pt x="338" y="2644"/>
                  </a:lnTo>
                  <a:lnTo>
                    <a:pt x="338" y="2646"/>
                  </a:lnTo>
                  <a:lnTo>
                    <a:pt x="338" y="2647"/>
                  </a:lnTo>
                  <a:lnTo>
                    <a:pt x="338" y="2648"/>
                  </a:lnTo>
                  <a:lnTo>
                    <a:pt x="338" y="2649"/>
                  </a:lnTo>
                  <a:lnTo>
                    <a:pt x="342" y="2653"/>
                  </a:lnTo>
                  <a:lnTo>
                    <a:pt x="343" y="2653"/>
                  </a:lnTo>
                  <a:lnTo>
                    <a:pt x="343" y="2654"/>
                  </a:lnTo>
                  <a:lnTo>
                    <a:pt x="344" y="2655"/>
                  </a:lnTo>
                  <a:lnTo>
                    <a:pt x="342" y="2653"/>
                  </a:lnTo>
                  <a:lnTo>
                    <a:pt x="340" y="2653"/>
                  </a:lnTo>
                  <a:lnTo>
                    <a:pt x="339" y="2653"/>
                  </a:lnTo>
                  <a:lnTo>
                    <a:pt x="338" y="2653"/>
                  </a:lnTo>
                  <a:lnTo>
                    <a:pt x="338" y="2658"/>
                  </a:lnTo>
                  <a:lnTo>
                    <a:pt x="338" y="2659"/>
                  </a:lnTo>
                  <a:lnTo>
                    <a:pt x="338" y="2662"/>
                  </a:lnTo>
                  <a:lnTo>
                    <a:pt x="338" y="2664"/>
                  </a:lnTo>
                  <a:lnTo>
                    <a:pt x="338" y="2667"/>
                  </a:lnTo>
                  <a:lnTo>
                    <a:pt x="338" y="2668"/>
                  </a:lnTo>
                  <a:lnTo>
                    <a:pt x="338" y="2670"/>
                  </a:lnTo>
                  <a:lnTo>
                    <a:pt x="338" y="2673"/>
                  </a:lnTo>
                  <a:lnTo>
                    <a:pt x="338" y="2674"/>
                  </a:lnTo>
                  <a:lnTo>
                    <a:pt x="338" y="2677"/>
                  </a:lnTo>
                  <a:lnTo>
                    <a:pt x="338" y="2679"/>
                  </a:lnTo>
                  <a:lnTo>
                    <a:pt x="338" y="2680"/>
                  </a:lnTo>
                  <a:lnTo>
                    <a:pt x="339" y="2683"/>
                  </a:lnTo>
                  <a:lnTo>
                    <a:pt x="339" y="2684"/>
                  </a:lnTo>
                  <a:lnTo>
                    <a:pt x="340" y="2685"/>
                  </a:lnTo>
                  <a:lnTo>
                    <a:pt x="340" y="2686"/>
                  </a:lnTo>
                  <a:lnTo>
                    <a:pt x="342" y="2688"/>
                  </a:lnTo>
                  <a:lnTo>
                    <a:pt x="342" y="2689"/>
                  </a:lnTo>
                  <a:lnTo>
                    <a:pt x="343" y="2690"/>
                  </a:lnTo>
                  <a:lnTo>
                    <a:pt x="344" y="2691"/>
                  </a:lnTo>
                  <a:lnTo>
                    <a:pt x="344" y="2698"/>
                  </a:lnTo>
                  <a:lnTo>
                    <a:pt x="345" y="2704"/>
                  </a:lnTo>
                  <a:lnTo>
                    <a:pt x="345" y="2710"/>
                  </a:lnTo>
                  <a:lnTo>
                    <a:pt x="344" y="2716"/>
                  </a:lnTo>
                  <a:lnTo>
                    <a:pt x="344" y="2721"/>
                  </a:lnTo>
                  <a:lnTo>
                    <a:pt x="344" y="2727"/>
                  </a:lnTo>
                  <a:lnTo>
                    <a:pt x="343" y="2735"/>
                  </a:lnTo>
                  <a:lnTo>
                    <a:pt x="343" y="2741"/>
                  </a:lnTo>
                  <a:lnTo>
                    <a:pt x="342" y="2747"/>
                  </a:lnTo>
                  <a:lnTo>
                    <a:pt x="342" y="2753"/>
                  </a:lnTo>
                  <a:lnTo>
                    <a:pt x="342" y="2757"/>
                  </a:lnTo>
                  <a:lnTo>
                    <a:pt x="342" y="2762"/>
                  </a:lnTo>
                  <a:lnTo>
                    <a:pt x="342" y="2766"/>
                  </a:lnTo>
                  <a:lnTo>
                    <a:pt x="342" y="2769"/>
                  </a:lnTo>
                  <a:lnTo>
                    <a:pt x="342" y="2773"/>
                  </a:lnTo>
                  <a:lnTo>
                    <a:pt x="342" y="2778"/>
                  </a:lnTo>
                  <a:lnTo>
                    <a:pt x="342" y="2782"/>
                  </a:lnTo>
                  <a:lnTo>
                    <a:pt x="342" y="2787"/>
                  </a:lnTo>
                  <a:lnTo>
                    <a:pt x="342" y="2790"/>
                  </a:lnTo>
                  <a:lnTo>
                    <a:pt x="342" y="2795"/>
                  </a:lnTo>
                  <a:lnTo>
                    <a:pt x="342" y="2790"/>
                  </a:lnTo>
                  <a:lnTo>
                    <a:pt x="340" y="2787"/>
                  </a:lnTo>
                  <a:lnTo>
                    <a:pt x="340" y="2782"/>
                  </a:lnTo>
                  <a:lnTo>
                    <a:pt x="340" y="2778"/>
                  </a:lnTo>
                  <a:lnTo>
                    <a:pt x="340" y="2773"/>
                  </a:lnTo>
                  <a:lnTo>
                    <a:pt x="340" y="2769"/>
                  </a:lnTo>
                  <a:lnTo>
                    <a:pt x="340" y="2766"/>
                  </a:lnTo>
                  <a:lnTo>
                    <a:pt x="342" y="2761"/>
                  </a:lnTo>
                  <a:lnTo>
                    <a:pt x="342" y="2757"/>
                  </a:lnTo>
                  <a:lnTo>
                    <a:pt x="342" y="2753"/>
                  </a:lnTo>
                  <a:lnTo>
                    <a:pt x="342" y="2746"/>
                  </a:lnTo>
                  <a:lnTo>
                    <a:pt x="340" y="2738"/>
                  </a:lnTo>
                  <a:lnTo>
                    <a:pt x="340" y="2730"/>
                  </a:lnTo>
                  <a:lnTo>
                    <a:pt x="340" y="2722"/>
                  </a:lnTo>
                  <a:lnTo>
                    <a:pt x="339" y="2715"/>
                  </a:lnTo>
                  <a:lnTo>
                    <a:pt x="339" y="2709"/>
                  </a:lnTo>
                  <a:lnTo>
                    <a:pt x="339" y="2701"/>
                  </a:lnTo>
                  <a:lnTo>
                    <a:pt x="338" y="2694"/>
                  </a:lnTo>
                  <a:lnTo>
                    <a:pt x="338" y="2686"/>
                  </a:lnTo>
                  <a:lnTo>
                    <a:pt x="338" y="2679"/>
                  </a:lnTo>
                  <a:lnTo>
                    <a:pt x="337" y="2677"/>
                  </a:lnTo>
                  <a:lnTo>
                    <a:pt x="337" y="2674"/>
                  </a:lnTo>
                  <a:lnTo>
                    <a:pt x="337" y="2672"/>
                  </a:lnTo>
                  <a:lnTo>
                    <a:pt x="335" y="2669"/>
                  </a:lnTo>
                  <a:lnTo>
                    <a:pt x="335" y="2667"/>
                  </a:lnTo>
                  <a:lnTo>
                    <a:pt x="335" y="2664"/>
                  </a:lnTo>
                  <a:lnTo>
                    <a:pt x="335" y="2662"/>
                  </a:lnTo>
                  <a:lnTo>
                    <a:pt x="335" y="2659"/>
                  </a:lnTo>
                  <a:lnTo>
                    <a:pt x="335" y="2657"/>
                  </a:lnTo>
                  <a:lnTo>
                    <a:pt x="335" y="2655"/>
                  </a:lnTo>
                  <a:close/>
                  <a:moveTo>
                    <a:pt x="318" y="4193"/>
                  </a:moveTo>
                  <a:lnTo>
                    <a:pt x="278" y="4231"/>
                  </a:lnTo>
                  <a:lnTo>
                    <a:pt x="282" y="4235"/>
                  </a:lnTo>
                  <a:lnTo>
                    <a:pt x="259" y="4246"/>
                  </a:lnTo>
                  <a:lnTo>
                    <a:pt x="265" y="4241"/>
                  </a:lnTo>
                  <a:lnTo>
                    <a:pt x="270" y="4234"/>
                  </a:lnTo>
                  <a:lnTo>
                    <a:pt x="275" y="4226"/>
                  </a:lnTo>
                  <a:lnTo>
                    <a:pt x="278" y="4217"/>
                  </a:lnTo>
                  <a:lnTo>
                    <a:pt x="282" y="4208"/>
                  </a:lnTo>
                  <a:lnTo>
                    <a:pt x="287" y="4200"/>
                  </a:lnTo>
                  <a:lnTo>
                    <a:pt x="292" y="4194"/>
                  </a:lnTo>
                  <a:lnTo>
                    <a:pt x="300" y="4191"/>
                  </a:lnTo>
                  <a:lnTo>
                    <a:pt x="308" y="4189"/>
                  </a:lnTo>
                  <a:lnTo>
                    <a:pt x="318" y="4193"/>
                  </a:lnTo>
                  <a:close/>
                  <a:moveTo>
                    <a:pt x="264" y="4301"/>
                  </a:moveTo>
                  <a:lnTo>
                    <a:pt x="269" y="4304"/>
                  </a:lnTo>
                  <a:lnTo>
                    <a:pt x="275" y="4307"/>
                  </a:lnTo>
                  <a:lnTo>
                    <a:pt x="281" y="4308"/>
                  </a:lnTo>
                  <a:lnTo>
                    <a:pt x="288" y="4308"/>
                  </a:lnTo>
                  <a:lnTo>
                    <a:pt x="296" y="4307"/>
                  </a:lnTo>
                  <a:lnTo>
                    <a:pt x="302" y="4306"/>
                  </a:lnTo>
                  <a:lnTo>
                    <a:pt x="309" y="4304"/>
                  </a:lnTo>
                  <a:lnTo>
                    <a:pt x="317" y="4303"/>
                  </a:lnTo>
                  <a:lnTo>
                    <a:pt x="323" y="4302"/>
                  </a:lnTo>
                  <a:lnTo>
                    <a:pt x="329" y="4303"/>
                  </a:lnTo>
                  <a:lnTo>
                    <a:pt x="326" y="4307"/>
                  </a:lnTo>
                  <a:lnTo>
                    <a:pt x="323" y="4309"/>
                  </a:lnTo>
                  <a:lnTo>
                    <a:pt x="319" y="4311"/>
                  </a:lnTo>
                  <a:lnTo>
                    <a:pt x="314" y="4312"/>
                  </a:lnTo>
                  <a:lnTo>
                    <a:pt x="311" y="4312"/>
                  </a:lnTo>
                  <a:lnTo>
                    <a:pt x="307" y="4313"/>
                  </a:lnTo>
                  <a:lnTo>
                    <a:pt x="302" y="4313"/>
                  </a:lnTo>
                  <a:lnTo>
                    <a:pt x="298" y="4313"/>
                  </a:lnTo>
                  <a:lnTo>
                    <a:pt x="293" y="4314"/>
                  </a:lnTo>
                  <a:lnTo>
                    <a:pt x="290" y="4316"/>
                  </a:lnTo>
                  <a:lnTo>
                    <a:pt x="288" y="4316"/>
                  </a:lnTo>
                  <a:lnTo>
                    <a:pt x="287" y="4316"/>
                  </a:lnTo>
                  <a:lnTo>
                    <a:pt x="286" y="4317"/>
                  </a:lnTo>
                  <a:lnTo>
                    <a:pt x="285" y="4317"/>
                  </a:lnTo>
                  <a:lnTo>
                    <a:pt x="283" y="4318"/>
                  </a:lnTo>
                  <a:lnTo>
                    <a:pt x="282" y="4318"/>
                  </a:lnTo>
                  <a:lnTo>
                    <a:pt x="283" y="4317"/>
                  </a:lnTo>
                  <a:lnTo>
                    <a:pt x="285" y="4317"/>
                  </a:lnTo>
                  <a:lnTo>
                    <a:pt x="286" y="4317"/>
                  </a:lnTo>
                  <a:lnTo>
                    <a:pt x="286" y="4316"/>
                  </a:lnTo>
                  <a:lnTo>
                    <a:pt x="287" y="4316"/>
                  </a:lnTo>
                  <a:lnTo>
                    <a:pt x="288" y="4316"/>
                  </a:lnTo>
                  <a:lnTo>
                    <a:pt x="290" y="4316"/>
                  </a:lnTo>
                  <a:lnTo>
                    <a:pt x="290" y="4314"/>
                  </a:lnTo>
                  <a:lnTo>
                    <a:pt x="291" y="4314"/>
                  </a:lnTo>
                  <a:lnTo>
                    <a:pt x="291" y="4313"/>
                  </a:lnTo>
                  <a:lnTo>
                    <a:pt x="292" y="4313"/>
                  </a:lnTo>
                  <a:lnTo>
                    <a:pt x="293" y="4312"/>
                  </a:lnTo>
                  <a:lnTo>
                    <a:pt x="291" y="4309"/>
                  </a:lnTo>
                  <a:lnTo>
                    <a:pt x="287" y="4309"/>
                  </a:lnTo>
                  <a:lnTo>
                    <a:pt x="283" y="4309"/>
                  </a:lnTo>
                  <a:lnTo>
                    <a:pt x="280" y="4309"/>
                  </a:lnTo>
                  <a:lnTo>
                    <a:pt x="276" y="4309"/>
                  </a:lnTo>
                  <a:lnTo>
                    <a:pt x="272" y="4309"/>
                  </a:lnTo>
                  <a:lnTo>
                    <a:pt x="270" y="4309"/>
                  </a:lnTo>
                  <a:lnTo>
                    <a:pt x="267" y="4308"/>
                  </a:lnTo>
                  <a:lnTo>
                    <a:pt x="265" y="4304"/>
                  </a:lnTo>
                  <a:lnTo>
                    <a:pt x="264" y="4301"/>
                  </a:lnTo>
                  <a:close/>
                  <a:moveTo>
                    <a:pt x="187" y="4363"/>
                  </a:moveTo>
                  <a:lnTo>
                    <a:pt x="181" y="4363"/>
                  </a:lnTo>
                  <a:lnTo>
                    <a:pt x="178" y="4358"/>
                  </a:lnTo>
                  <a:lnTo>
                    <a:pt x="177" y="4353"/>
                  </a:lnTo>
                  <a:lnTo>
                    <a:pt x="177" y="4348"/>
                  </a:lnTo>
                  <a:lnTo>
                    <a:pt x="177" y="4345"/>
                  </a:lnTo>
                  <a:lnTo>
                    <a:pt x="178" y="4341"/>
                  </a:lnTo>
                  <a:lnTo>
                    <a:pt x="181" y="4338"/>
                  </a:lnTo>
                  <a:lnTo>
                    <a:pt x="183" y="4335"/>
                  </a:lnTo>
                  <a:lnTo>
                    <a:pt x="187" y="4333"/>
                  </a:lnTo>
                  <a:lnTo>
                    <a:pt x="189" y="4330"/>
                  </a:lnTo>
                  <a:lnTo>
                    <a:pt x="192" y="4327"/>
                  </a:lnTo>
                  <a:lnTo>
                    <a:pt x="193" y="4327"/>
                  </a:lnTo>
                  <a:lnTo>
                    <a:pt x="193" y="4325"/>
                  </a:lnTo>
                  <a:lnTo>
                    <a:pt x="194" y="4325"/>
                  </a:lnTo>
                  <a:lnTo>
                    <a:pt x="194" y="4324"/>
                  </a:lnTo>
                  <a:lnTo>
                    <a:pt x="195" y="4323"/>
                  </a:lnTo>
                  <a:lnTo>
                    <a:pt x="197" y="4320"/>
                  </a:lnTo>
                  <a:lnTo>
                    <a:pt x="198" y="4319"/>
                  </a:lnTo>
                  <a:lnTo>
                    <a:pt x="199" y="4318"/>
                  </a:lnTo>
                  <a:lnTo>
                    <a:pt x="199" y="4316"/>
                  </a:lnTo>
                  <a:lnTo>
                    <a:pt x="200" y="4314"/>
                  </a:lnTo>
                  <a:lnTo>
                    <a:pt x="200" y="4312"/>
                  </a:lnTo>
                  <a:lnTo>
                    <a:pt x="202" y="4311"/>
                  </a:lnTo>
                  <a:lnTo>
                    <a:pt x="202" y="4308"/>
                  </a:lnTo>
                  <a:lnTo>
                    <a:pt x="202" y="4306"/>
                  </a:lnTo>
                  <a:lnTo>
                    <a:pt x="234" y="4273"/>
                  </a:lnTo>
                  <a:lnTo>
                    <a:pt x="233" y="4280"/>
                  </a:lnTo>
                  <a:lnTo>
                    <a:pt x="233" y="4285"/>
                  </a:lnTo>
                  <a:lnTo>
                    <a:pt x="235" y="4288"/>
                  </a:lnTo>
                  <a:lnTo>
                    <a:pt x="239" y="4291"/>
                  </a:lnTo>
                  <a:lnTo>
                    <a:pt x="243" y="4294"/>
                  </a:lnTo>
                  <a:lnTo>
                    <a:pt x="247" y="4297"/>
                  </a:lnTo>
                  <a:lnTo>
                    <a:pt x="251" y="4299"/>
                  </a:lnTo>
                  <a:lnTo>
                    <a:pt x="254" y="4302"/>
                  </a:lnTo>
                  <a:lnTo>
                    <a:pt x="255" y="4306"/>
                  </a:lnTo>
                  <a:lnTo>
                    <a:pt x="255" y="4309"/>
                  </a:lnTo>
                  <a:lnTo>
                    <a:pt x="247" y="4309"/>
                  </a:lnTo>
                  <a:lnTo>
                    <a:pt x="241" y="4309"/>
                  </a:lnTo>
                  <a:lnTo>
                    <a:pt x="234" y="4309"/>
                  </a:lnTo>
                  <a:lnTo>
                    <a:pt x="228" y="4309"/>
                  </a:lnTo>
                  <a:lnTo>
                    <a:pt x="221" y="4311"/>
                  </a:lnTo>
                  <a:lnTo>
                    <a:pt x="215" y="4312"/>
                  </a:lnTo>
                  <a:lnTo>
                    <a:pt x="210" y="4313"/>
                  </a:lnTo>
                  <a:lnTo>
                    <a:pt x="205" y="4316"/>
                  </a:lnTo>
                  <a:lnTo>
                    <a:pt x="199" y="4319"/>
                  </a:lnTo>
                  <a:lnTo>
                    <a:pt x="194" y="4324"/>
                  </a:lnTo>
                  <a:lnTo>
                    <a:pt x="194" y="4325"/>
                  </a:lnTo>
                  <a:lnTo>
                    <a:pt x="193" y="4325"/>
                  </a:lnTo>
                  <a:lnTo>
                    <a:pt x="193" y="4327"/>
                  </a:lnTo>
                  <a:lnTo>
                    <a:pt x="192" y="4327"/>
                  </a:lnTo>
                  <a:lnTo>
                    <a:pt x="192" y="4328"/>
                  </a:lnTo>
                  <a:lnTo>
                    <a:pt x="190" y="4329"/>
                  </a:lnTo>
                  <a:lnTo>
                    <a:pt x="190" y="4330"/>
                  </a:lnTo>
                  <a:lnTo>
                    <a:pt x="189" y="4330"/>
                  </a:lnTo>
                  <a:lnTo>
                    <a:pt x="189" y="4332"/>
                  </a:lnTo>
                  <a:lnTo>
                    <a:pt x="188" y="4333"/>
                  </a:lnTo>
                  <a:lnTo>
                    <a:pt x="187" y="4334"/>
                  </a:lnTo>
                  <a:lnTo>
                    <a:pt x="187" y="4335"/>
                  </a:lnTo>
                  <a:lnTo>
                    <a:pt x="188" y="4339"/>
                  </a:lnTo>
                  <a:lnTo>
                    <a:pt x="189" y="4343"/>
                  </a:lnTo>
                  <a:lnTo>
                    <a:pt x="189" y="4345"/>
                  </a:lnTo>
                  <a:lnTo>
                    <a:pt x="190" y="4349"/>
                  </a:lnTo>
                  <a:lnTo>
                    <a:pt x="190" y="4353"/>
                  </a:lnTo>
                  <a:lnTo>
                    <a:pt x="190" y="4355"/>
                  </a:lnTo>
                  <a:lnTo>
                    <a:pt x="190" y="4358"/>
                  </a:lnTo>
                  <a:lnTo>
                    <a:pt x="189" y="4359"/>
                  </a:lnTo>
                  <a:lnTo>
                    <a:pt x="188" y="4361"/>
                  </a:lnTo>
                  <a:lnTo>
                    <a:pt x="187" y="4363"/>
                  </a:lnTo>
                  <a:close/>
                  <a:moveTo>
                    <a:pt x="204" y="4380"/>
                  </a:moveTo>
                  <a:lnTo>
                    <a:pt x="204" y="4369"/>
                  </a:lnTo>
                  <a:lnTo>
                    <a:pt x="205" y="4370"/>
                  </a:lnTo>
                  <a:lnTo>
                    <a:pt x="207" y="4370"/>
                  </a:lnTo>
                  <a:lnTo>
                    <a:pt x="208" y="4370"/>
                  </a:lnTo>
                  <a:lnTo>
                    <a:pt x="209" y="4370"/>
                  </a:lnTo>
                  <a:lnTo>
                    <a:pt x="212" y="4370"/>
                  </a:lnTo>
                  <a:lnTo>
                    <a:pt x="213" y="4369"/>
                  </a:lnTo>
                  <a:lnTo>
                    <a:pt x="214" y="4370"/>
                  </a:lnTo>
                  <a:lnTo>
                    <a:pt x="215" y="4370"/>
                  </a:lnTo>
                  <a:lnTo>
                    <a:pt x="215" y="4372"/>
                  </a:lnTo>
                  <a:lnTo>
                    <a:pt x="216" y="4375"/>
                  </a:lnTo>
                  <a:lnTo>
                    <a:pt x="204" y="4380"/>
                  </a:lnTo>
                  <a:close/>
                  <a:moveTo>
                    <a:pt x="333" y="4371"/>
                  </a:moveTo>
                  <a:lnTo>
                    <a:pt x="323" y="4371"/>
                  </a:lnTo>
                  <a:lnTo>
                    <a:pt x="333" y="4365"/>
                  </a:lnTo>
                  <a:lnTo>
                    <a:pt x="333" y="4371"/>
                  </a:lnTo>
                  <a:close/>
                  <a:moveTo>
                    <a:pt x="327" y="4360"/>
                  </a:moveTo>
                  <a:lnTo>
                    <a:pt x="238" y="4371"/>
                  </a:lnTo>
                  <a:lnTo>
                    <a:pt x="244" y="4366"/>
                  </a:lnTo>
                  <a:lnTo>
                    <a:pt x="250" y="4363"/>
                  </a:lnTo>
                  <a:lnTo>
                    <a:pt x="257" y="4360"/>
                  </a:lnTo>
                  <a:lnTo>
                    <a:pt x="265" y="4359"/>
                  </a:lnTo>
                  <a:lnTo>
                    <a:pt x="272" y="4358"/>
                  </a:lnTo>
                  <a:lnTo>
                    <a:pt x="281" y="4358"/>
                  </a:lnTo>
                  <a:lnTo>
                    <a:pt x="288" y="4356"/>
                  </a:lnTo>
                  <a:lnTo>
                    <a:pt x="297" y="4355"/>
                  </a:lnTo>
                  <a:lnTo>
                    <a:pt x="304" y="4351"/>
                  </a:lnTo>
                  <a:lnTo>
                    <a:pt x="312" y="4348"/>
                  </a:lnTo>
                  <a:lnTo>
                    <a:pt x="318" y="4354"/>
                  </a:lnTo>
                  <a:lnTo>
                    <a:pt x="319" y="4350"/>
                  </a:lnTo>
                  <a:lnTo>
                    <a:pt x="322" y="4349"/>
                  </a:lnTo>
                  <a:lnTo>
                    <a:pt x="326" y="4348"/>
                  </a:lnTo>
                  <a:lnTo>
                    <a:pt x="329" y="4348"/>
                  </a:lnTo>
                  <a:lnTo>
                    <a:pt x="334" y="4348"/>
                  </a:lnTo>
                  <a:lnTo>
                    <a:pt x="338" y="4348"/>
                  </a:lnTo>
                  <a:lnTo>
                    <a:pt x="342" y="4348"/>
                  </a:lnTo>
                  <a:lnTo>
                    <a:pt x="345" y="4346"/>
                  </a:lnTo>
                  <a:lnTo>
                    <a:pt x="348" y="4344"/>
                  </a:lnTo>
                  <a:lnTo>
                    <a:pt x="350" y="4339"/>
                  </a:lnTo>
                  <a:lnTo>
                    <a:pt x="350" y="4341"/>
                  </a:lnTo>
                  <a:lnTo>
                    <a:pt x="368" y="4330"/>
                  </a:lnTo>
                  <a:lnTo>
                    <a:pt x="374" y="4345"/>
                  </a:lnTo>
                  <a:lnTo>
                    <a:pt x="371" y="4343"/>
                  </a:lnTo>
                  <a:lnTo>
                    <a:pt x="368" y="4343"/>
                  </a:lnTo>
                  <a:lnTo>
                    <a:pt x="364" y="4343"/>
                  </a:lnTo>
                  <a:lnTo>
                    <a:pt x="359" y="4345"/>
                  </a:lnTo>
                  <a:lnTo>
                    <a:pt x="354" y="4348"/>
                  </a:lnTo>
                  <a:lnTo>
                    <a:pt x="349" y="4351"/>
                  </a:lnTo>
                  <a:lnTo>
                    <a:pt x="344" y="4354"/>
                  </a:lnTo>
                  <a:lnTo>
                    <a:pt x="338" y="4356"/>
                  </a:lnTo>
                  <a:lnTo>
                    <a:pt x="332" y="4359"/>
                  </a:lnTo>
                  <a:lnTo>
                    <a:pt x="327" y="4360"/>
                  </a:lnTo>
                  <a:close/>
                  <a:moveTo>
                    <a:pt x="380" y="4341"/>
                  </a:moveTo>
                  <a:lnTo>
                    <a:pt x="378" y="4333"/>
                  </a:lnTo>
                  <a:lnTo>
                    <a:pt x="386" y="4330"/>
                  </a:lnTo>
                  <a:lnTo>
                    <a:pt x="380" y="4341"/>
                  </a:lnTo>
                  <a:close/>
                  <a:moveTo>
                    <a:pt x="344" y="4265"/>
                  </a:moveTo>
                  <a:lnTo>
                    <a:pt x="344" y="4265"/>
                  </a:lnTo>
                  <a:lnTo>
                    <a:pt x="343" y="4264"/>
                  </a:lnTo>
                  <a:lnTo>
                    <a:pt x="343" y="4262"/>
                  </a:lnTo>
                  <a:lnTo>
                    <a:pt x="342" y="4262"/>
                  </a:lnTo>
                  <a:lnTo>
                    <a:pt x="340" y="4261"/>
                  </a:lnTo>
                  <a:lnTo>
                    <a:pt x="339" y="4261"/>
                  </a:lnTo>
                  <a:lnTo>
                    <a:pt x="338" y="4261"/>
                  </a:lnTo>
                  <a:lnTo>
                    <a:pt x="338" y="4276"/>
                  </a:lnTo>
                  <a:lnTo>
                    <a:pt x="327" y="4273"/>
                  </a:lnTo>
                  <a:lnTo>
                    <a:pt x="323" y="4286"/>
                  </a:lnTo>
                  <a:lnTo>
                    <a:pt x="323" y="4285"/>
                  </a:lnTo>
                  <a:lnTo>
                    <a:pt x="323" y="4283"/>
                  </a:lnTo>
                  <a:lnTo>
                    <a:pt x="323" y="4282"/>
                  </a:lnTo>
                  <a:lnTo>
                    <a:pt x="323" y="4281"/>
                  </a:lnTo>
                  <a:lnTo>
                    <a:pt x="323" y="4280"/>
                  </a:lnTo>
                  <a:lnTo>
                    <a:pt x="323" y="4278"/>
                  </a:lnTo>
                  <a:lnTo>
                    <a:pt x="322" y="4277"/>
                  </a:lnTo>
                  <a:lnTo>
                    <a:pt x="321" y="4276"/>
                  </a:lnTo>
                  <a:lnTo>
                    <a:pt x="318" y="4294"/>
                  </a:lnTo>
                  <a:lnTo>
                    <a:pt x="308" y="4286"/>
                  </a:lnTo>
                  <a:lnTo>
                    <a:pt x="311" y="4282"/>
                  </a:lnTo>
                  <a:lnTo>
                    <a:pt x="314" y="4280"/>
                  </a:lnTo>
                  <a:lnTo>
                    <a:pt x="317" y="4277"/>
                  </a:lnTo>
                  <a:lnTo>
                    <a:pt x="319" y="4275"/>
                  </a:lnTo>
                  <a:lnTo>
                    <a:pt x="322" y="4273"/>
                  </a:lnTo>
                  <a:lnTo>
                    <a:pt x="324" y="4271"/>
                  </a:lnTo>
                  <a:lnTo>
                    <a:pt x="327" y="4270"/>
                  </a:lnTo>
                  <a:lnTo>
                    <a:pt x="329" y="4267"/>
                  </a:lnTo>
                  <a:lnTo>
                    <a:pt x="333" y="4265"/>
                  </a:lnTo>
                  <a:lnTo>
                    <a:pt x="335" y="4261"/>
                  </a:lnTo>
                  <a:lnTo>
                    <a:pt x="333" y="4261"/>
                  </a:lnTo>
                  <a:lnTo>
                    <a:pt x="330" y="4261"/>
                  </a:lnTo>
                  <a:lnTo>
                    <a:pt x="328" y="4260"/>
                  </a:lnTo>
                  <a:lnTo>
                    <a:pt x="326" y="4260"/>
                  </a:lnTo>
                  <a:lnTo>
                    <a:pt x="323" y="4259"/>
                  </a:lnTo>
                  <a:lnTo>
                    <a:pt x="321" y="4259"/>
                  </a:lnTo>
                  <a:lnTo>
                    <a:pt x="319" y="4257"/>
                  </a:lnTo>
                  <a:lnTo>
                    <a:pt x="317" y="4256"/>
                  </a:lnTo>
                  <a:lnTo>
                    <a:pt x="314" y="4254"/>
                  </a:lnTo>
                  <a:lnTo>
                    <a:pt x="312" y="4252"/>
                  </a:lnTo>
                  <a:lnTo>
                    <a:pt x="316" y="4254"/>
                  </a:lnTo>
                  <a:lnTo>
                    <a:pt x="318" y="4252"/>
                  </a:lnTo>
                  <a:lnTo>
                    <a:pt x="321" y="4252"/>
                  </a:lnTo>
                  <a:lnTo>
                    <a:pt x="323" y="4250"/>
                  </a:lnTo>
                  <a:lnTo>
                    <a:pt x="324" y="4247"/>
                  </a:lnTo>
                  <a:lnTo>
                    <a:pt x="326" y="4245"/>
                  </a:lnTo>
                  <a:lnTo>
                    <a:pt x="328" y="4243"/>
                  </a:lnTo>
                  <a:lnTo>
                    <a:pt x="329" y="4240"/>
                  </a:lnTo>
                  <a:lnTo>
                    <a:pt x="330" y="4238"/>
                  </a:lnTo>
                  <a:lnTo>
                    <a:pt x="333" y="4235"/>
                  </a:lnTo>
                  <a:lnTo>
                    <a:pt x="333" y="4234"/>
                  </a:lnTo>
                  <a:lnTo>
                    <a:pt x="333" y="4233"/>
                  </a:lnTo>
                  <a:lnTo>
                    <a:pt x="333" y="4231"/>
                  </a:lnTo>
                  <a:lnTo>
                    <a:pt x="333" y="4230"/>
                  </a:lnTo>
                  <a:lnTo>
                    <a:pt x="332" y="4229"/>
                  </a:lnTo>
                  <a:lnTo>
                    <a:pt x="332" y="4228"/>
                  </a:lnTo>
                  <a:lnTo>
                    <a:pt x="330" y="4228"/>
                  </a:lnTo>
                  <a:lnTo>
                    <a:pt x="330" y="4226"/>
                  </a:lnTo>
                  <a:lnTo>
                    <a:pt x="329" y="4226"/>
                  </a:lnTo>
                  <a:lnTo>
                    <a:pt x="334" y="4220"/>
                  </a:lnTo>
                  <a:lnTo>
                    <a:pt x="342" y="4214"/>
                  </a:lnTo>
                  <a:lnTo>
                    <a:pt x="349" y="4209"/>
                  </a:lnTo>
                  <a:lnTo>
                    <a:pt x="357" y="4204"/>
                  </a:lnTo>
                  <a:lnTo>
                    <a:pt x="364" y="4202"/>
                  </a:lnTo>
                  <a:lnTo>
                    <a:pt x="373" y="4199"/>
                  </a:lnTo>
                  <a:lnTo>
                    <a:pt x="381" y="4199"/>
                  </a:lnTo>
                  <a:lnTo>
                    <a:pt x="389" y="4202"/>
                  </a:lnTo>
                  <a:lnTo>
                    <a:pt x="396" y="4205"/>
                  </a:lnTo>
                  <a:lnTo>
                    <a:pt x="404" y="4212"/>
                  </a:lnTo>
                  <a:lnTo>
                    <a:pt x="407" y="4220"/>
                  </a:lnTo>
                  <a:lnTo>
                    <a:pt x="401" y="4224"/>
                  </a:lnTo>
                  <a:lnTo>
                    <a:pt x="394" y="4228"/>
                  </a:lnTo>
                  <a:lnTo>
                    <a:pt x="386" y="4231"/>
                  </a:lnTo>
                  <a:lnTo>
                    <a:pt x="378" y="4234"/>
                  </a:lnTo>
                  <a:lnTo>
                    <a:pt x="370" y="4238"/>
                  </a:lnTo>
                  <a:lnTo>
                    <a:pt x="364" y="4241"/>
                  </a:lnTo>
                  <a:lnTo>
                    <a:pt x="357" y="4245"/>
                  </a:lnTo>
                  <a:lnTo>
                    <a:pt x="352" y="4250"/>
                  </a:lnTo>
                  <a:lnTo>
                    <a:pt x="347" y="4257"/>
                  </a:lnTo>
                  <a:lnTo>
                    <a:pt x="344" y="4265"/>
                  </a:lnTo>
                  <a:close/>
                  <a:moveTo>
                    <a:pt x="386" y="3713"/>
                  </a:moveTo>
                  <a:lnTo>
                    <a:pt x="383" y="3712"/>
                  </a:lnTo>
                  <a:lnTo>
                    <a:pt x="412" y="3463"/>
                  </a:lnTo>
                  <a:lnTo>
                    <a:pt x="416" y="3463"/>
                  </a:lnTo>
                  <a:lnTo>
                    <a:pt x="386" y="3713"/>
                  </a:lnTo>
                  <a:close/>
                  <a:moveTo>
                    <a:pt x="431" y="3383"/>
                  </a:moveTo>
                  <a:lnTo>
                    <a:pt x="430" y="3383"/>
                  </a:lnTo>
                  <a:lnTo>
                    <a:pt x="428" y="3390"/>
                  </a:lnTo>
                  <a:lnTo>
                    <a:pt x="427" y="3398"/>
                  </a:lnTo>
                  <a:lnTo>
                    <a:pt x="426" y="3405"/>
                  </a:lnTo>
                  <a:lnTo>
                    <a:pt x="425" y="3413"/>
                  </a:lnTo>
                  <a:lnTo>
                    <a:pt x="423" y="3420"/>
                  </a:lnTo>
                  <a:lnTo>
                    <a:pt x="422" y="3427"/>
                  </a:lnTo>
                  <a:lnTo>
                    <a:pt x="421" y="3435"/>
                  </a:lnTo>
                  <a:lnTo>
                    <a:pt x="420" y="3442"/>
                  </a:lnTo>
                  <a:lnTo>
                    <a:pt x="417" y="3450"/>
                  </a:lnTo>
                  <a:lnTo>
                    <a:pt x="416" y="3457"/>
                  </a:lnTo>
                  <a:lnTo>
                    <a:pt x="416" y="3445"/>
                  </a:lnTo>
                  <a:lnTo>
                    <a:pt x="417" y="3432"/>
                  </a:lnTo>
                  <a:lnTo>
                    <a:pt x="418" y="3420"/>
                  </a:lnTo>
                  <a:lnTo>
                    <a:pt x="420" y="3408"/>
                  </a:lnTo>
                  <a:lnTo>
                    <a:pt x="421" y="3395"/>
                  </a:lnTo>
                  <a:lnTo>
                    <a:pt x="423" y="3383"/>
                  </a:lnTo>
                  <a:lnTo>
                    <a:pt x="426" y="3370"/>
                  </a:lnTo>
                  <a:lnTo>
                    <a:pt x="427" y="3359"/>
                  </a:lnTo>
                  <a:lnTo>
                    <a:pt x="431" y="3347"/>
                  </a:lnTo>
                  <a:lnTo>
                    <a:pt x="433" y="3336"/>
                  </a:lnTo>
                  <a:lnTo>
                    <a:pt x="433" y="3340"/>
                  </a:lnTo>
                  <a:lnTo>
                    <a:pt x="433" y="3342"/>
                  </a:lnTo>
                  <a:lnTo>
                    <a:pt x="433" y="3346"/>
                  </a:lnTo>
                  <a:lnTo>
                    <a:pt x="432" y="3349"/>
                  </a:lnTo>
                  <a:lnTo>
                    <a:pt x="432" y="3353"/>
                  </a:lnTo>
                  <a:lnTo>
                    <a:pt x="432" y="3357"/>
                  </a:lnTo>
                  <a:lnTo>
                    <a:pt x="432" y="3361"/>
                  </a:lnTo>
                  <a:lnTo>
                    <a:pt x="431" y="3364"/>
                  </a:lnTo>
                  <a:lnTo>
                    <a:pt x="431" y="3367"/>
                  </a:lnTo>
                  <a:lnTo>
                    <a:pt x="431" y="3370"/>
                  </a:lnTo>
                  <a:lnTo>
                    <a:pt x="431" y="3383"/>
                  </a:lnTo>
                  <a:close/>
                  <a:moveTo>
                    <a:pt x="437" y="3323"/>
                  </a:moveTo>
                  <a:lnTo>
                    <a:pt x="437" y="3316"/>
                  </a:lnTo>
                  <a:lnTo>
                    <a:pt x="438" y="3309"/>
                  </a:lnTo>
                  <a:lnTo>
                    <a:pt x="440" y="3300"/>
                  </a:lnTo>
                  <a:lnTo>
                    <a:pt x="441" y="3291"/>
                  </a:lnTo>
                  <a:lnTo>
                    <a:pt x="443" y="3281"/>
                  </a:lnTo>
                  <a:lnTo>
                    <a:pt x="444" y="3272"/>
                  </a:lnTo>
                  <a:lnTo>
                    <a:pt x="446" y="3263"/>
                  </a:lnTo>
                  <a:lnTo>
                    <a:pt x="447" y="3253"/>
                  </a:lnTo>
                  <a:lnTo>
                    <a:pt x="447" y="3243"/>
                  </a:lnTo>
                  <a:lnTo>
                    <a:pt x="446" y="3234"/>
                  </a:lnTo>
                  <a:lnTo>
                    <a:pt x="446" y="3233"/>
                  </a:lnTo>
                  <a:lnTo>
                    <a:pt x="446" y="3232"/>
                  </a:lnTo>
                  <a:lnTo>
                    <a:pt x="446" y="3233"/>
                  </a:lnTo>
                  <a:lnTo>
                    <a:pt x="446" y="3234"/>
                  </a:lnTo>
                  <a:lnTo>
                    <a:pt x="446" y="3236"/>
                  </a:lnTo>
                  <a:lnTo>
                    <a:pt x="447" y="3236"/>
                  </a:lnTo>
                  <a:lnTo>
                    <a:pt x="448" y="3237"/>
                  </a:lnTo>
                  <a:lnTo>
                    <a:pt x="448" y="3232"/>
                  </a:lnTo>
                  <a:lnTo>
                    <a:pt x="449" y="3227"/>
                  </a:lnTo>
                  <a:lnTo>
                    <a:pt x="451" y="3222"/>
                  </a:lnTo>
                  <a:lnTo>
                    <a:pt x="452" y="3216"/>
                  </a:lnTo>
                  <a:lnTo>
                    <a:pt x="453" y="3210"/>
                  </a:lnTo>
                  <a:lnTo>
                    <a:pt x="454" y="3203"/>
                  </a:lnTo>
                  <a:lnTo>
                    <a:pt x="454" y="3199"/>
                  </a:lnTo>
                  <a:lnTo>
                    <a:pt x="453" y="3192"/>
                  </a:lnTo>
                  <a:lnTo>
                    <a:pt x="452" y="3186"/>
                  </a:lnTo>
                  <a:lnTo>
                    <a:pt x="448" y="3181"/>
                  </a:lnTo>
                  <a:lnTo>
                    <a:pt x="451" y="3180"/>
                  </a:lnTo>
                  <a:lnTo>
                    <a:pt x="452" y="3177"/>
                  </a:lnTo>
                  <a:lnTo>
                    <a:pt x="453" y="3175"/>
                  </a:lnTo>
                  <a:lnTo>
                    <a:pt x="454" y="3173"/>
                  </a:lnTo>
                  <a:lnTo>
                    <a:pt x="454" y="3170"/>
                  </a:lnTo>
                  <a:lnTo>
                    <a:pt x="454" y="3168"/>
                  </a:lnTo>
                  <a:lnTo>
                    <a:pt x="454" y="3164"/>
                  </a:lnTo>
                  <a:lnTo>
                    <a:pt x="453" y="3161"/>
                  </a:lnTo>
                  <a:lnTo>
                    <a:pt x="453" y="3160"/>
                  </a:lnTo>
                  <a:lnTo>
                    <a:pt x="452" y="3158"/>
                  </a:lnTo>
                  <a:lnTo>
                    <a:pt x="454" y="3160"/>
                  </a:lnTo>
                  <a:lnTo>
                    <a:pt x="454" y="3128"/>
                  </a:lnTo>
                  <a:lnTo>
                    <a:pt x="457" y="3130"/>
                  </a:lnTo>
                  <a:lnTo>
                    <a:pt x="472" y="2991"/>
                  </a:lnTo>
                  <a:lnTo>
                    <a:pt x="473" y="3023"/>
                  </a:lnTo>
                  <a:lnTo>
                    <a:pt x="472" y="3056"/>
                  </a:lnTo>
                  <a:lnTo>
                    <a:pt x="470" y="3090"/>
                  </a:lnTo>
                  <a:lnTo>
                    <a:pt x="467" y="3123"/>
                  </a:lnTo>
                  <a:lnTo>
                    <a:pt x="463" y="3156"/>
                  </a:lnTo>
                  <a:lnTo>
                    <a:pt x="458" y="3190"/>
                  </a:lnTo>
                  <a:lnTo>
                    <a:pt x="453" y="3223"/>
                  </a:lnTo>
                  <a:lnTo>
                    <a:pt x="447" y="3257"/>
                  </a:lnTo>
                  <a:lnTo>
                    <a:pt x="442" y="3290"/>
                  </a:lnTo>
                  <a:lnTo>
                    <a:pt x="437" y="3323"/>
                  </a:lnTo>
                  <a:close/>
                  <a:moveTo>
                    <a:pt x="514" y="2709"/>
                  </a:moveTo>
                  <a:lnTo>
                    <a:pt x="511" y="2709"/>
                  </a:lnTo>
                  <a:lnTo>
                    <a:pt x="511" y="2694"/>
                  </a:lnTo>
                  <a:lnTo>
                    <a:pt x="514" y="2694"/>
                  </a:lnTo>
                  <a:lnTo>
                    <a:pt x="514" y="2709"/>
                  </a:lnTo>
                  <a:close/>
                  <a:moveTo>
                    <a:pt x="511" y="2688"/>
                  </a:moveTo>
                  <a:lnTo>
                    <a:pt x="508" y="2683"/>
                  </a:lnTo>
                  <a:lnTo>
                    <a:pt x="505" y="2679"/>
                  </a:lnTo>
                  <a:lnTo>
                    <a:pt x="508" y="2683"/>
                  </a:lnTo>
                  <a:lnTo>
                    <a:pt x="514" y="2655"/>
                  </a:lnTo>
                  <a:lnTo>
                    <a:pt x="511" y="2688"/>
                  </a:lnTo>
                  <a:close/>
                  <a:moveTo>
                    <a:pt x="531" y="2475"/>
                  </a:moveTo>
                  <a:lnTo>
                    <a:pt x="531" y="2475"/>
                  </a:lnTo>
                  <a:lnTo>
                    <a:pt x="529" y="2491"/>
                  </a:lnTo>
                  <a:lnTo>
                    <a:pt x="527" y="2507"/>
                  </a:lnTo>
                  <a:lnTo>
                    <a:pt x="525" y="2523"/>
                  </a:lnTo>
                  <a:lnTo>
                    <a:pt x="524" y="2539"/>
                  </a:lnTo>
                  <a:lnTo>
                    <a:pt x="523" y="2555"/>
                  </a:lnTo>
                  <a:lnTo>
                    <a:pt x="520" y="2571"/>
                  </a:lnTo>
                  <a:lnTo>
                    <a:pt x="519" y="2586"/>
                  </a:lnTo>
                  <a:lnTo>
                    <a:pt x="518" y="2602"/>
                  </a:lnTo>
                  <a:lnTo>
                    <a:pt x="518" y="2618"/>
                  </a:lnTo>
                  <a:lnTo>
                    <a:pt x="516" y="2634"/>
                  </a:lnTo>
                  <a:lnTo>
                    <a:pt x="515" y="2620"/>
                  </a:lnTo>
                  <a:lnTo>
                    <a:pt x="515" y="2606"/>
                  </a:lnTo>
                  <a:lnTo>
                    <a:pt x="516" y="2591"/>
                  </a:lnTo>
                  <a:lnTo>
                    <a:pt x="518" y="2575"/>
                  </a:lnTo>
                  <a:lnTo>
                    <a:pt x="519" y="2560"/>
                  </a:lnTo>
                  <a:lnTo>
                    <a:pt x="521" y="2545"/>
                  </a:lnTo>
                  <a:lnTo>
                    <a:pt x="524" y="2529"/>
                  </a:lnTo>
                  <a:lnTo>
                    <a:pt x="525" y="2514"/>
                  </a:lnTo>
                  <a:lnTo>
                    <a:pt x="527" y="2498"/>
                  </a:lnTo>
                  <a:lnTo>
                    <a:pt x="529" y="2484"/>
                  </a:lnTo>
                  <a:lnTo>
                    <a:pt x="523" y="2477"/>
                  </a:lnTo>
                  <a:lnTo>
                    <a:pt x="531" y="2475"/>
                  </a:lnTo>
                  <a:lnTo>
                    <a:pt x="531" y="2474"/>
                  </a:lnTo>
                  <a:lnTo>
                    <a:pt x="531" y="2472"/>
                  </a:lnTo>
                  <a:lnTo>
                    <a:pt x="531" y="2470"/>
                  </a:lnTo>
                  <a:lnTo>
                    <a:pt x="530" y="2469"/>
                  </a:lnTo>
                  <a:lnTo>
                    <a:pt x="530" y="2466"/>
                  </a:lnTo>
                  <a:lnTo>
                    <a:pt x="529" y="2464"/>
                  </a:lnTo>
                  <a:lnTo>
                    <a:pt x="527" y="2463"/>
                  </a:lnTo>
                  <a:lnTo>
                    <a:pt x="526" y="2460"/>
                  </a:lnTo>
                  <a:lnTo>
                    <a:pt x="526" y="2459"/>
                  </a:lnTo>
                  <a:lnTo>
                    <a:pt x="525" y="2458"/>
                  </a:lnTo>
                  <a:lnTo>
                    <a:pt x="524" y="2455"/>
                  </a:lnTo>
                  <a:lnTo>
                    <a:pt x="523" y="2454"/>
                  </a:lnTo>
                  <a:lnTo>
                    <a:pt x="525" y="2454"/>
                  </a:lnTo>
                  <a:lnTo>
                    <a:pt x="527" y="2454"/>
                  </a:lnTo>
                  <a:lnTo>
                    <a:pt x="529" y="2454"/>
                  </a:lnTo>
                  <a:lnTo>
                    <a:pt x="530" y="2451"/>
                  </a:lnTo>
                  <a:lnTo>
                    <a:pt x="531" y="2450"/>
                  </a:lnTo>
                  <a:lnTo>
                    <a:pt x="531" y="2448"/>
                  </a:lnTo>
                  <a:lnTo>
                    <a:pt x="531" y="2445"/>
                  </a:lnTo>
                  <a:lnTo>
                    <a:pt x="531" y="2443"/>
                  </a:lnTo>
                  <a:lnTo>
                    <a:pt x="531" y="2441"/>
                  </a:lnTo>
                  <a:lnTo>
                    <a:pt x="531" y="2439"/>
                  </a:lnTo>
                  <a:lnTo>
                    <a:pt x="531" y="2438"/>
                  </a:lnTo>
                  <a:lnTo>
                    <a:pt x="532" y="2435"/>
                  </a:lnTo>
                  <a:lnTo>
                    <a:pt x="532" y="2434"/>
                  </a:lnTo>
                  <a:lnTo>
                    <a:pt x="532" y="2433"/>
                  </a:lnTo>
                  <a:lnTo>
                    <a:pt x="532" y="2432"/>
                  </a:lnTo>
                  <a:lnTo>
                    <a:pt x="532" y="2430"/>
                  </a:lnTo>
                  <a:lnTo>
                    <a:pt x="531" y="2430"/>
                  </a:lnTo>
                  <a:lnTo>
                    <a:pt x="531" y="2429"/>
                  </a:lnTo>
                  <a:lnTo>
                    <a:pt x="531" y="2430"/>
                  </a:lnTo>
                  <a:lnTo>
                    <a:pt x="531" y="2429"/>
                  </a:lnTo>
                  <a:lnTo>
                    <a:pt x="530" y="2429"/>
                  </a:lnTo>
                  <a:lnTo>
                    <a:pt x="529" y="2428"/>
                  </a:lnTo>
                  <a:lnTo>
                    <a:pt x="527" y="2428"/>
                  </a:lnTo>
                  <a:lnTo>
                    <a:pt x="526" y="2428"/>
                  </a:lnTo>
                  <a:lnTo>
                    <a:pt x="525" y="2427"/>
                  </a:lnTo>
                  <a:lnTo>
                    <a:pt x="525" y="2425"/>
                  </a:lnTo>
                  <a:lnTo>
                    <a:pt x="525" y="2423"/>
                  </a:lnTo>
                  <a:lnTo>
                    <a:pt x="525" y="2420"/>
                  </a:lnTo>
                  <a:lnTo>
                    <a:pt x="526" y="2418"/>
                  </a:lnTo>
                  <a:lnTo>
                    <a:pt x="526" y="2419"/>
                  </a:lnTo>
                  <a:lnTo>
                    <a:pt x="526" y="2420"/>
                  </a:lnTo>
                  <a:lnTo>
                    <a:pt x="527" y="2420"/>
                  </a:lnTo>
                  <a:lnTo>
                    <a:pt x="527" y="2422"/>
                  </a:lnTo>
                  <a:lnTo>
                    <a:pt x="527" y="2423"/>
                  </a:lnTo>
                  <a:lnTo>
                    <a:pt x="527" y="2424"/>
                  </a:lnTo>
                  <a:lnTo>
                    <a:pt x="529" y="2425"/>
                  </a:lnTo>
                  <a:lnTo>
                    <a:pt x="529" y="2427"/>
                  </a:lnTo>
                  <a:lnTo>
                    <a:pt x="529" y="2428"/>
                  </a:lnTo>
                  <a:lnTo>
                    <a:pt x="530" y="2429"/>
                  </a:lnTo>
                  <a:lnTo>
                    <a:pt x="531" y="2429"/>
                  </a:lnTo>
                  <a:lnTo>
                    <a:pt x="534" y="2427"/>
                  </a:lnTo>
                  <a:lnTo>
                    <a:pt x="535" y="2423"/>
                  </a:lnTo>
                  <a:lnTo>
                    <a:pt x="535" y="2419"/>
                  </a:lnTo>
                  <a:lnTo>
                    <a:pt x="534" y="2417"/>
                  </a:lnTo>
                  <a:lnTo>
                    <a:pt x="532" y="2413"/>
                  </a:lnTo>
                  <a:lnTo>
                    <a:pt x="531" y="2411"/>
                  </a:lnTo>
                  <a:lnTo>
                    <a:pt x="530" y="2407"/>
                  </a:lnTo>
                  <a:lnTo>
                    <a:pt x="529" y="2403"/>
                  </a:lnTo>
                  <a:lnTo>
                    <a:pt x="529" y="2401"/>
                  </a:lnTo>
                  <a:lnTo>
                    <a:pt x="529" y="2397"/>
                  </a:lnTo>
                  <a:lnTo>
                    <a:pt x="535" y="2403"/>
                  </a:lnTo>
                  <a:lnTo>
                    <a:pt x="535" y="2398"/>
                  </a:lnTo>
                  <a:lnTo>
                    <a:pt x="535" y="2393"/>
                  </a:lnTo>
                  <a:lnTo>
                    <a:pt x="535" y="2388"/>
                  </a:lnTo>
                  <a:lnTo>
                    <a:pt x="535" y="2383"/>
                  </a:lnTo>
                  <a:lnTo>
                    <a:pt x="535" y="2378"/>
                  </a:lnTo>
                  <a:lnTo>
                    <a:pt x="534" y="2373"/>
                  </a:lnTo>
                  <a:lnTo>
                    <a:pt x="534" y="2370"/>
                  </a:lnTo>
                  <a:lnTo>
                    <a:pt x="535" y="2365"/>
                  </a:lnTo>
                  <a:lnTo>
                    <a:pt x="535" y="2360"/>
                  </a:lnTo>
                  <a:lnTo>
                    <a:pt x="535" y="2356"/>
                  </a:lnTo>
                  <a:lnTo>
                    <a:pt x="534" y="2345"/>
                  </a:lnTo>
                  <a:lnTo>
                    <a:pt x="534" y="2335"/>
                  </a:lnTo>
                  <a:lnTo>
                    <a:pt x="535" y="2324"/>
                  </a:lnTo>
                  <a:lnTo>
                    <a:pt x="535" y="2314"/>
                  </a:lnTo>
                  <a:lnTo>
                    <a:pt x="536" y="2304"/>
                  </a:lnTo>
                  <a:lnTo>
                    <a:pt x="537" y="2294"/>
                  </a:lnTo>
                  <a:lnTo>
                    <a:pt x="539" y="2284"/>
                  </a:lnTo>
                  <a:lnTo>
                    <a:pt x="540" y="2273"/>
                  </a:lnTo>
                  <a:lnTo>
                    <a:pt x="541" y="2263"/>
                  </a:lnTo>
                  <a:lnTo>
                    <a:pt x="544" y="2252"/>
                  </a:lnTo>
                  <a:lnTo>
                    <a:pt x="544" y="2275"/>
                  </a:lnTo>
                  <a:lnTo>
                    <a:pt x="545" y="2297"/>
                  </a:lnTo>
                  <a:lnTo>
                    <a:pt x="544" y="2319"/>
                  </a:lnTo>
                  <a:lnTo>
                    <a:pt x="542" y="2341"/>
                  </a:lnTo>
                  <a:lnTo>
                    <a:pt x="541" y="2362"/>
                  </a:lnTo>
                  <a:lnTo>
                    <a:pt x="540" y="2385"/>
                  </a:lnTo>
                  <a:lnTo>
                    <a:pt x="537" y="2407"/>
                  </a:lnTo>
                  <a:lnTo>
                    <a:pt x="536" y="2429"/>
                  </a:lnTo>
                  <a:lnTo>
                    <a:pt x="534" y="2450"/>
                  </a:lnTo>
                  <a:lnTo>
                    <a:pt x="531" y="2472"/>
                  </a:lnTo>
                  <a:lnTo>
                    <a:pt x="531" y="2474"/>
                  </a:lnTo>
                  <a:lnTo>
                    <a:pt x="531" y="2475"/>
                  </a:lnTo>
                  <a:close/>
                  <a:moveTo>
                    <a:pt x="734" y="2655"/>
                  </a:moveTo>
                  <a:lnTo>
                    <a:pt x="732" y="2659"/>
                  </a:lnTo>
                  <a:lnTo>
                    <a:pt x="729" y="2664"/>
                  </a:lnTo>
                  <a:lnTo>
                    <a:pt x="728" y="2669"/>
                  </a:lnTo>
                  <a:lnTo>
                    <a:pt x="727" y="2674"/>
                  </a:lnTo>
                  <a:lnTo>
                    <a:pt x="726" y="2680"/>
                  </a:lnTo>
                  <a:lnTo>
                    <a:pt x="724" y="2685"/>
                  </a:lnTo>
                  <a:lnTo>
                    <a:pt x="724" y="2690"/>
                  </a:lnTo>
                  <a:lnTo>
                    <a:pt x="726" y="2695"/>
                  </a:lnTo>
                  <a:lnTo>
                    <a:pt x="726" y="2699"/>
                  </a:lnTo>
                  <a:lnTo>
                    <a:pt x="728" y="2703"/>
                  </a:lnTo>
                  <a:lnTo>
                    <a:pt x="728" y="2705"/>
                  </a:lnTo>
                  <a:lnTo>
                    <a:pt x="728" y="2706"/>
                  </a:lnTo>
                  <a:lnTo>
                    <a:pt x="728" y="2705"/>
                  </a:lnTo>
                  <a:lnTo>
                    <a:pt x="727" y="2704"/>
                  </a:lnTo>
                  <a:lnTo>
                    <a:pt x="727" y="2703"/>
                  </a:lnTo>
                  <a:lnTo>
                    <a:pt x="726" y="2701"/>
                  </a:lnTo>
                  <a:lnTo>
                    <a:pt x="726" y="2700"/>
                  </a:lnTo>
                  <a:lnTo>
                    <a:pt x="724" y="2700"/>
                  </a:lnTo>
                  <a:lnTo>
                    <a:pt x="724" y="2703"/>
                  </a:lnTo>
                  <a:lnTo>
                    <a:pt x="723" y="2704"/>
                  </a:lnTo>
                  <a:lnTo>
                    <a:pt x="723" y="2706"/>
                  </a:lnTo>
                  <a:lnTo>
                    <a:pt x="722" y="2709"/>
                  </a:lnTo>
                  <a:lnTo>
                    <a:pt x="721" y="2710"/>
                  </a:lnTo>
                  <a:lnTo>
                    <a:pt x="720" y="2712"/>
                  </a:lnTo>
                  <a:lnTo>
                    <a:pt x="720" y="2715"/>
                  </a:lnTo>
                  <a:lnTo>
                    <a:pt x="720" y="2717"/>
                  </a:lnTo>
                  <a:lnTo>
                    <a:pt x="720" y="2719"/>
                  </a:lnTo>
                  <a:lnTo>
                    <a:pt x="721" y="2721"/>
                  </a:lnTo>
                  <a:lnTo>
                    <a:pt x="723" y="2719"/>
                  </a:lnTo>
                  <a:lnTo>
                    <a:pt x="724" y="2721"/>
                  </a:lnTo>
                  <a:lnTo>
                    <a:pt x="720" y="2726"/>
                  </a:lnTo>
                  <a:lnTo>
                    <a:pt x="716" y="2732"/>
                  </a:lnTo>
                  <a:lnTo>
                    <a:pt x="713" y="2740"/>
                  </a:lnTo>
                  <a:lnTo>
                    <a:pt x="712" y="2748"/>
                  </a:lnTo>
                  <a:lnTo>
                    <a:pt x="711" y="2757"/>
                  </a:lnTo>
                  <a:lnTo>
                    <a:pt x="710" y="2767"/>
                  </a:lnTo>
                  <a:lnTo>
                    <a:pt x="708" y="2775"/>
                  </a:lnTo>
                  <a:lnTo>
                    <a:pt x="706" y="2785"/>
                  </a:lnTo>
                  <a:lnTo>
                    <a:pt x="703" y="2794"/>
                  </a:lnTo>
                  <a:lnTo>
                    <a:pt x="701" y="2801"/>
                  </a:lnTo>
                  <a:lnTo>
                    <a:pt x="707" y="2804"/>
                  </a:lnTo>
                  <a:lnTo>
                    <a:pt x="706" y="2804"/>
                  </a:lnTo>
                  <a:lnTo>
                    <a:pt x="705" y="2805"/>
                  </a:lnTo>
                  <a:lnTo>
                    <a:pt x="702" y="2806"/>
                  </a:lnTo>
                  <a:lnTo>
                    <a:pt x="701" y="2809"/>
                  </a:lnTo>
                  <a:lnTo>
                    <a:pt x="701" y="2811"/>
                  </a:lnTo>
                  <a:lnTo>
                    <a:pt x="700" y="2815"/>
                  </a:lnTo>
                  <a:lnTo>
                    <a:pt x="698" y="2819"/>
                  </a:lnTo>
                  <a:lnTo>
                    <a:pt x="698" y="2821"/>
                  </a:lnTo>
                  <a:lnTo>
                    <a:pt x="698" y="2825"/>
                  </a:lnTo>
                  <a:lnTo>
                    <a:pt x="698" y="2827"/>
                  </a:lnTo>
                  <a:lnTo>
                    <a:pt x="698" y="2829"/>
                  </a:lnTo>
                  <a:lnTo>
                    <a:pt x="700" y="2829"/>
                  </a:lnTo>
                  <a:lnTo>
                    <a:pt x="700" y="2830"/>
                  </a:lnTo>
                  <a:lnTo>
                    <a:pt x="701" y="2831"/>
                  </a:lnTo>
                  <a:lnTo>
                    <a:pt x="701" y="2832"/>
                  </a:lnTo>
                  <a:lnTo>
                    <a:pt x="701" y="2834"/>
                  </a:lnTo>
                  <a:lnTo>
                    <a:pt x="700" y="2832"/>
                  </a:lnTo>
                  <a:lnTo>
                    <a:pt x="700" y="2831"/>
                  </a:lnTo>
                  <a:lnTo>
                    <a:pt x="700" y="2830"/>
                  </a:lnTo>
                  <a:lnTo>
                    <a:pt x="698" y="2830"/>
                  </a:lnTo>
                  <a:lnTo>
                    <a:pt x="698" y="2829"/>
                  </a:lnTo>
                  <a:lnTo>
                    <a:pt x="698" y="2827"/>
                  </a:lnTo>
                  <a:lnTo>
                    <a:pt x="697" y="2829"/>
                  </a:lnTo>
                  <a:lnTo>
                    <a:pt x="696" y="2831"/>
                  </a:lnTo>
                  <a:lnTo>
                    <a:pt x="696" y="2834"/>
                  </a:lnTo>
                  <a:lnTo>
                    <a:pt x="695" y="2835"/>
                  </a:lnTo>
                  <a:lnTo>
                    <a:pt x="695" y="2837"/>
                  </a:lnTo>
                  <a:lnTo>
                    <a:pt x="694" y="2840"/>
                  </a:lnTo>
                  <a:lnTo>
                    <a:pt x="694" y="2842"/>
                  </a:lnTo>
                  <a:lnTo>
                    <a:pt x="694" y="2844"/>
                  </a:lnTo>
                  <a:lnTo>
                    <a:pt x="692" y="2846"/>
                  </a:lnTo>
                  <a:lnTo>
                    <a:pt x="692" y="2848"/>
                  </a:lnTo>
                  <a:lnTo>
                    <a:pt x="698" y="2851"/>
                  </a:lnTo>
                  <a:lnTo>
                    <a:pt x="692" y="2852"/>
                  </a:lnTo>
                  <a:lnTo>
                    <a:pt x="690" y="2856"/>
                  </a:lnTo>
                  <a:lnTo>
                    <a:pt x="689" y="2860"/>
                  </a:lnTo>
                  <a:lnTo>
                    <a:pt x="690" y="2865"/>
                  </a:lnTo>
                  <a:lnTo>
                    <a:pt x="692" y="2869"/>
                  </a:lnTo>
                  <a:lnTo>
                    <a:pt x="695" y="2874"/>
                  </a:lnTo>
                  <a:lnTo>
                    <a:pt x="695" y="2881"/>
                  </a:lnTo>
                  <a:lnTo>
                    <a:pt x="695" y="2886"/>
                  </a:lnTo>
                  <a:lnTo>
                    <a:pt x="691" y="2889"/>
                  </a:lnTo>
                  <a:lnTo>
                    <a:pt x="684" y="2893"/>
                  </a:lnTo>
                  <a:lnTo>
                    <a:pt x="682" y="2905"/>
                  </a:lnTo>
                  <a:lnTo>
                    <a:pt x="680" y="2918"/>
                  </a:lnTo>
                  <a:lnTo>
                    <a:pt x="679" y="2930"/>
                  </a:lnTo>
                  <a:lnTo>
                    <a:pt x="677" y="2942"/>
                  </a:lnTo>
                  <a:lnTo>
                    <a:pt x="675" y="2955"/>
                  </a:lnTo>
                  <a:lnTo>
                    <a:pt x="674" y="2967"/>
                  </a:lnTo>
                  <a:lnTo>
                    <a:pt x="671" y="2978"/>
                  </a:lnTo>
                  <a:lnTo>
                    <a:pt x="667" y="2991"/>
                  </a:lnTo>
                  <a:lnTo>
                    <a:pt x="664" y="3002"/>
                  </a:lnTo>
                  <a:lnTo>
                    <a:pt x="660" y="3014"/>
                  </a:lnTo>
                  <a:lnTo>
                    <a:pt x="661" y="3006"/>
                  </a:lnTo>
                  <a:lnTo>
                    <a:pt x="663" y="2997"/>
                  </a:lnTo>
                  <a:lnTo>
                    <a:pt x="665" y="2987"/>
                  </a:lnTo>
                  <a:lnTo>
                    <a:pt x="666" y="2976"/>
                  </a:lnTo>
                  <a:lnTo>
                    <a:pt x="669" y="2965"/>
                  </a:lnTo>
                  <a:lnTo>
                    <a:pt x="670" y="2954"/>
                  </a:lnTo>
                  <a:lnTo>
                    <a:pt x="671" y="2942"/>
                  </a:lnTo>
                  <a:lnTo>
                    <a:pt x="674" y="2930"/>
                  </a:lnTo>
                  <a:lnTo>
                    <a:pt x="674" y="2919"/>
                  </a:lnTo>
                  <a:lnTo>
                    <a:pt x="675" y="2908"/>
                  </a:lnTo>
                  <a:lnTo>
                    <a:pt x="674" y="2909"/>
                  </a:lnTo>
                  <a:lnTo>
                    <a:pt x="674" y="2910"/>
                  </a:lnTo>
                  <a:lnTo>
                    <a:pt x="672" y="2912"/>
                  </a:lnTo>
                  <a:lnTo>
                    <a:pt x="672" y="2913"/>
                  </a:lnTo>
                  <a:lnTo>
                    <a:pt x="671" y="2914"/>
                  </a:lnTo>
                  <a:lnTo>
                    <a:pt x="671" y="2915"/>
                  </a:lnTo>
                  <a:lnTo>
                    <a:pt x="671" y="2916"/>
                  </a:lnTo>
                  <a:lnTo>
                    <a:pt x="670" y="2918"/>
                  </a:lnTo>
                  <a:lnTo>
                    <a:pt x="670" y="2920"/>
                  </a:lnTo>
                  <a:lnTo>
                    <a:pt x="670" y="2921"/>
                  </a:lnTo>
                  <a:lnTo>
                    <a:pt x="670" y="2923"/>
                  </a:lnTo>
                  <a:lnTo>
                    <a:pt x="669" y="2925"/>
                  </a:lnTo>
                  <a:lnTo>
                    <a:pt x="669" y="2926"/>
                  </a:lnTo>
                  <a:lnTo>
                    <a:pt x="669" y="2928"/>
                  </a:lnTo>
                  <a:lnTo>
                    <a:pt x="669" y="2930"/>
                  </a:lnTo>
                  <a:lnTo>
                    <a:pt x="669" y="2931"/>
                  </a:lnTo>
                  <a:lnTo>
                    <a:pt x="669" y="2934"/>
                  </a:lnTo>
                  <a:lnTo>
                    <a:pt x="669" y="2936"/>
                  </a:lnTo>
                  <a:lnTo>
                    <a:pt x="669" y="2938"/>
                  </a:lnTo>
                  <a:lnTo>
                    <a:pt x="669" y="2940"/>
                  </a:lnTo>
                  <a:lnTo>
                    <a:pt x="669" y="2938"/>
                  </a:lnTo>
                  <a:lnTo>
                    <a:pt x="669" y="2936"/>
                  </a:lnTo>
                  <a:lnTo>
                    <a:pt x="669" y="2934"/>
                  </a:lnTo>
                  <a:lnTo>
                    <a:pt x="669" y="2933"/>
                  </a:lnTo>
                  <a:lnTo>
                    <a:pt x="669" y="2930"/>
                  </a:lnTo>
                  <a:lnTo>
                    <a:pt x="669" y="2929"/>
                  </a:lnTo>
                  <a:lnTo>
                    <a:pt x="669" y="2926"/>
                  </a:lnTo>
                  <a:lnTo>
                    <a:pt x="669" y="2925"/>
                  </a:lnTo>
                  <a:lnTo>
                    <a:pt x="669" y="2923"/>
                  </a:lnTo>
                  <a:lnTo>
                    <a:pt x="670" y="2921"/>
                  </a:lnTo>
                  <a:lnTo>
                    <a:pt x="670" y="2912"/>
                  </a:lnTo>
                  <a:lnTo>
                    <a:pt x="671" y="2903"/>
                  </a:lnTo>
                  <a:lnTo>
                    <a:pt x="672" y="2895"/>
                  </a:lnTo>
                  <a:lnTo>
                    <a:pt x="674" y="2888"/>
                  </a:lnTo>
                  <a:lnTo>
                    <a:pt x="675" y="2879"/>
                  </a:lnTo>
                  <a:lnTo>
                    <a:pt x="677" y="2872"/>
                  </a:lnTo>
                  <a:lnTo>
                    <a:pt x="679" y="2863"/>
                  </a:lnTo>
                  <a:lnTo>
                    <a:pt x="681" y="2855"/>
                  </a:lnTo>
                  <a:lnTo>
                    <a:pt x="684" y="2845"/>
                  </a:lnTo>
                  <a:lnTo>
                    <a:pt x="686" y="2834"/>
                  </a:lnTo>
                  <a:lnTo>
                    <a:pt x="690" y="2836"/>
                  </a:lnTo>
                  <a:lnTo>
                    <a:pt x="689" y="2832"/>
                  </a:lnTo>
                  <a:lnTo>
                    <a:pt x="687" y="2830"/>
                  </a:lnTo>
                  <a:lnTo>
                    <a:pt x="689" y="2827"/>
                  </a:lnTo>
                  <a:lnTo>
                    <a:pt x="689" y="2825"/>
                  </a:lnTo>
                  <a:lnTo>
                    <a:pt x="690" y="2822"/>
                  </a:lnTo>
                  <a:lnTo>
                    <a:pt x="691" y="2820"/>
                  </a:lnTo>
                  <a:lnTo>
                    <a:pt x="692" y="2818"/>
                  </a:lnTo>
                  <a:lnTo>
                    <a:pt x="694" y="2814"/>
                  </a:lnTo>
                  <a:lnTo>
                    <a:pt x="695" y="2810"/>
                  </a:lnTo>
                  <a:lnTo>
                    <a:pt x="695" y="2806"/>
                  </a:lnTo>
                  <a:lnTo>
                    <a:pt x="697" y="2801"/>
                  </a:lnTo>
                  <a:lnTo>
                    <a:pt x="697" y="2797"/>
                  </a:lnTo>
                  <a:lnTo>
                    <a:pt x="697" y="2793"/>
                  </a:lnTo>
                  <a:lnTo>
                    <a:pt x="696" y="2789"/>
                  </a:lnTo>
                  <a:lnTo>
                    <a:pt x="695" y="2785"/>
                  </a:lnTo>
                  <a:lnTo>
                    <a:pt x="694" y="2782"/>
                  </a:lnTo>
                  <a:lnTo>
                    <a:pt x="692" y="2778"/>
                  </a:lnTo>
                  <a:lnTo>
                    <a:pt x="692" y="2774"/>
                  </a:lnTo>
                  <a:lnTo>
                    <a:pt x="692" y="2771"/>
                  </a:lnTo>
                  <a:lnTo>
                    <a:pt x="695" y="2766"/>
                  </a:lnTo>
                  <a:lnTo>
                    <a:pt x="695" y="2764"/>
                  </a:lnTo>
                  <a:lnTo>
                    <a:pt x="695" y="2763"/>
                  </a:lnTo>
                  <a:lnTo>
                    <a:pt x="695" y="2762"/>
                  </a:lnTo>
                  <a:lnTo>
                    <a:pt x="696" y="2761"/>
                  </a:lnTo>
                  <a:lnTo>
                    <a:pt x="697" y="2761"/>
                  </a:lnTo>
                  <a:lnTo>
                    <a:pt x="697" y="2759"/>
                  </a:lnTo>
                  <a:lnTo>
                    <a:pt x="698" y="2759"/>
                  </a:lnTo>
                  <a:lnTo>
                    <a:pt x="697" y="2761"/>
                  </a:lnTo>
                  <a:lnTo>
                    <a:pt x="697" y="2762"/>
                  </a:lnTo>
                  <a:lnTo>
                    <a:pt x="696" y="2762"/>
                  </a:lnTo>
                  <a:lnTo>
                    <a:pt x="696" y="2763"/>
                  </a:lnTo>
                  <a:lnTo>
                    <a:pt x="695" y="2764"/>
                  </a:lnTo>
                  <a:lnTo>
                    <a:pt x="695" y="2766"/>
                  </a:lnTo>
                  <a:lnTo>
                    <a:pt x="695" y="2767"/>
                  </a:lnTo>
                  <a:lnTo>
                    <a:pt x="695" y="2768"/>
                  </a:lnTo>
                  <a:lnTo>
                    <a:pt x="695" y="2769"/>
                  </a:lnTo>
                  <a:lnTo>
                    <a:pt x="695" y="2771"/>
                  </a:lnTo>
                  <a:lnTo>
                    <a:pt x="695" y="2772"/>
                  </a:lnTo>
                  <a:lnTo>
                    <a:pt x="698" y="2774"/>
                  </a:lnTo>
                  <a:lnTo>
                    <a:pt x="700" y="2772"/>
                  </a:lnTo>
                  <a:lnTo>
                    <a:pt x="702" y="2769"/>
                  </a:lnTo>
                  <a:lnTo>
                    <a:pt x="703" y="2766"/>
                  </a:lnTo>
                  <a:lnTo>
                    <a:pt x="705" y="2763"/>
                  </a:lnTo>
                  <a:lnTo>
                    <a:pt x="706" y="2759"/>
                  </a:lnTo>
                  <a:lnTo>
                    <a:pt x="707" y="2757"/>
                  </a:lnTo>
                  <a:lnTo>
                    <a:pt x="707" y="2753"/>
                  </a:lnTo>
                  <a:lnTo>
                    <a:pt x="706" y="2751"/>
                  </a:lnTo>
                  <a:lnTo>
                    <a:pt x="703" y="2748"/>
                  </a:lnTo>
                  <a:lnTo>
                    <a:pt x="701" y="2747"/>
                  </a:lnTo>
                  <a:lnTo>
                    <a:pt x="716" y="2685"/>
                  </a:lnTo>
                  <a:lnTo>
                    <a:pt x="720" y="2688"/>
                  </a:lnTo>
                  <a:lnTo>
                    <a:pt x="724" y="2649"/>
                  </a:lnTo>
                  <a:lnTo>
                    <a:pt x="726" y="2649"/>
                  </a:lnTo>
                  <a:lnTo>
                    <a:pt x="727" y="2649"/>
                  </a:lnTo>
                  <a:lnTo>
                    <a:pt x="728" y="2649"/>
                  </a:lnTo>
                  <a:lnTo>
                    <a:pt x="729" y="2648"/>
                  </a:lnTo>
                  <a:lnTo>
                    <a:pt x="731" y="2647"/>
                  </a:lnTo>
                  <a:lnTo>
                    <a:pt x="732" y="2646"/>
                  </a:lnTo>
                  <a:lnTo>
                    <a:pt x="732" y="2644"/>
                  </a:lnTo>
                  <a:lnTo>
                    <a:pt x="733" y="2644"/>
                  </a:lnTo>
                  <a:lnTo>
                    <a:pt x="734" y="2643"/>
                  </a:lnTo>
                  <a:lnTo>
                    <a:pt x="732" y="2637"/>
                  </a:lnTo>
                  <a:lnTo>
                    <a:pt x="731" y="2631"/>
                  </a:lnTo>
                  <a:lnTo>
                    <a:pt x="731" y="2625"/>
                  </a:lnTo>
                  <a:lnTo>
                    <a:pt x="732" y="2617"/>
                  </a:lnTo>
                  <a:lnTo>
                    <a:pt x="733" y="2610"/>
                  </a:lnTo>
                  <a:lnTo>
                    <a:pt x="736" y="2602"/>
                  </a:lnTo>
                  <a:lnTo>
                    <a:pt x="737" y="2595"/>
                  </a:lnTo>
                  <a:lnTo>
                    <a:pt x="739" y="2587"/>
                  </a:lnTo>
                  <a:lnTo>
                    <a:pt x="742" y="2580"/>
                  </a:lnTo>
                  <a:lnTo>
                    <a:pt x="743" y="2573"/>
                  </a:lnTo>
                  <a:lnTo>
                    <a:pt x="742" y="2580"/>
                  </a:lnTo>
                  <a:lnTo>
                    <a:pt x="742" y="2587"/>
                  </a:lnTo>
                  <a:lnTo>
                    <a:pt x="741" y="2595"/>
                  </a:lnTo>
                  <a:lnTo>
                    <a:pt x="741" y="2604"/>
                  </a:lnTo>
                  <a:lnTo>
                    <a:pt x="739" y="2612"/>
                  </a:lnTo>
                  <a:lnTo>
                    <a:pt x="739" y="2621"/>
                  </a:lnTo>
                  <a:lnTo>
                    <a:pt x="738" y="2631"/>
                  </a:lnTo>
                  <a:lnTo>
                    <a:pt x="737" y="2639"/>
                  </a:lnTo>
                  <a:lnTo>
                    <a:pt x="736" y="2647"/>
                  </a:lnTo>
                  <a:lnTo>
                    <a:pt x="734" y="2655"/>
                  </a:lnTo>
                  <a:close/>
                  <a:moveTo>
                    <a:pt x="660" y="2967"/>
                  </a:moveTo>
                  <a:lnTo>
                    <a:pt x="663" y="2952"/>
                  </a:lnTo>
                  <a:lnTo>
                    <a:pt x="665" y="2952"/>
                  </a:lnTo>
                  <a:lnTo>
                    <a:pt x="663" y="2967"/>
                  </a:lnTo>
                  <a:lnTo>
                    <a:pt x="660" y="2967"/>
                  </a:lnTo>
                  <a:close/>
                  <a:moveTo>
                    <a:pt x="752" y="2596"/>
                  </a:moveTo>
                  <a:lnTo>
                    <a:pt x="749" y="2596"/>
                  </a:lnTo>
                  <a:lnTo>
                    <a:pt x="752" y="2579"/>
                  </a:lnTo>
                  <a:lnTo>
                    <a:pt x="754" y="2579"/>
                  </a:lnTo>
                  <a:lnTo>
                    <a:pt x="752" y="2596"/>
                  </a:lnTo>
                  <a:close/>
                  <a:moveTo>
                    <a:pt x="781" y="2178"/>
                  </a:moveTo>
                  <a:lnTo>
                    <a:pt x="781" y="2177"/>
                  </a:lnTo>
                  <a:lnTo>
                    <a:pt x="781" y="2176"/>
                  </a:lnTo>
                  <a:lnTo>
                    <a:pt x="781" y="2174"/>
                  </a:lnTo>
                  <a:lnTo>
                    <a:pt x="781" y="2173"/>
                  </a:lnTo>
                  <a:lnTo>
                    <a:pt x="781" y="2172"/>
                  </a:lnTo>
                  <a:lnTo>
                    <a:pt x="781" y="2171"/>
                  </a:lnTo>
                  <a:lnTo>
                    <a:pt x="780" y="2169"/>
                  </a:lnTo>
                  <a:lnTo>
                    <a:pt x="779" y="2168"/>
                  </a:lnTo>
                  <a:lnTo>
                    <a:pt x="769" y="2317"/>
                  </a:lnTo>
                  <a:lnTo>
                    <a:pt x="770" y="2279"/>
                  </a:lnTo>
                  <a:lnTo>
                    <a:pt x="772" y="2242"/>
                  </a:lnTo>
                  <a:lnTo>
                    <a:pt x="773" y="2204"/>
                  </a:lnTo>
                  <a:lnTo>
                    <a:pt x="773" y="2166"/>
                  </a:lnTo>
                  <a:lnTo>
                    <a:pt x="774" y="2129"/>
                  </a:lnTo>
                  <a:lnTo>
                    <a:pt x="775" y="2090"/>
                  </a:lnTo>
                  <a:lnTo>
                    <a:pt x="775" y="2054"/>
                  </a:lnTo>
                  <a:lnTo>
                    <a:pt x="778" y="2017"/>
                  </a:lnTo>
                  <a:lnTo>
                    <a:pt x="779" y="1983"/>
                  </a:lnTo>
                  <a:lnTo>
                    <a:pt x="781" y="1949"/>
                  </a:lnTo>
                  <a:lnTo>
                    <a:pt x="781" y="1963"/>
                  </a:lnTo>
                  <a:lnTo>
                    <a:pt x="781" y="1975"/>
                  </a:lnTo>
                  <a:lnTo>
                    <a:pt x="781" y="1988"/>
                  </a:lnTo>
                  <a:lnTo>
                    <a:pt x="781" y="2000"/>
                  </a:lnTo>
                  <a:lnTo>
                    <a:pt x="781" y="2011"/>
                  </a:lnTo>
                  <a:lnTo>
                    <a:pt x="781" y="2023"/>
                  </a:lnTo>
                  <a:lnTo>
                    <a:pt x="781" y="2035"/>
                  </a:lnTo>
                  <a:lnTo>
                    <a:pt x="781" y="2046"/>
                  </a:lnTo>
                  <a:lnTo>
                    <a:pt x="781" y="2057"/>
                  </a:lnTo>
                  <a:lnTo>
                    <a:pt x="781" y="2068"/>
                  </a:lnTo>
                  <a:lnTo>
                    <a:pt x="781" y="2104"/>
                  </a:lnTo>
                  <a:lnTo>
                    <a:pt x="780" y="2104"/>
                  </a:lnTo>
                  <a:lnTo>
                    <a:pt x="780" y="2105"/>
                  </a:lnTo>
                  <a:lnTo>
                    <a:pt x="780" y="2108"/>
                  </a:lnTo>
                  <a:lnTo>
                    <a:pt x="780" y="2109"/>
                  </a:lnTo>
                  <a:lnTo>
                    <a:pt x="779" y="2110"/>
                  </a:lnTo>
                  <a:lnTo>
                    <a:pt x="779" y="2112"/>
                  </a:lnTo>
                  <a:lnTo>
                    <a:pt x="779" y="2114"/>
                  </a:lnTo>
                  <a:lnTo>
                    <a:pt x="779" y="2116"/>
                  </a:lnTo>
                  <a:lnTo>
                    <a:pt x="779" y="2117"/>
                  </a:lnTo>
                  <a:lnTo>
                    <a:pt x="779" y="2119"/>
                  </a:lnTo>
                  <a:lnTo>
                    <a:pt x="779" y="2121"/>
                  </a:lnTo>
                  <a:lnTo>
                    <a:pt x="778" y="2127"/>
                  </a:lnTo>
                  <a:lnTo>
                    <a:pt x="778" y="2133"/>
                  </a:lnTo>
                  <a:lnTo>
                    <a:pt x="779" y="2140"/>
                  </a:lnTo>
                  <a:lnTo>
                    <a:pt x="779" y="2147"/>
                  </a:lnTo>
                  <a:lnTo>
                    <a:pt x="780" y="2153"/>
                  </a:lnTo>
                  <a:lnTo>
                    <a:pt x="781" y="2158"/>
                  </a:lnTo>
                  <a:lnTo>
                    <a:pt x="781" y="2164"/>
                  </a:lnTo>
                  <a:lnTo>
                    <a:pt x="783" y="2169"/>
                  </a:lnTo>
                  <a:lnTo>
                    <a:pt x="781" y="2174"/>
                  </a:lnTo>
                  <a:lnTo>
                    <a:pt x="781" y="2178"/>
                  </a:lnTo>
                  <a:close/>
                  <a:moveTo>
                    <a:pt x="781" y="1932"/>
                  </a:moveTo>
                  <a:lnTo>
                    <a:pt x="781" y="1943"/>
                  </a:lnTo>
                  <a:lnTo>
                    <a:pt x="781" y="1942"/>
                  </a:lnTo>
                  <a:lnTo>
                    <a:pt x="781" y="1941"/>
                  </a:lnTo>
                  <a:lnTo>
                    <a:pt x="780" y="1939"/>
                  </a:lnTo>
                  <a:lnTo>
                    <a:pt x="780" y="1938"/>
                  </a:lnTo>
                  <a:lnTo>
                    <a:pt x="780" y="1937"/>
                  </a:lnTo>
                  <a:lnTo>
                    <a:pt x="780" y="1936"/>
                  </a:lnTo>
                  <a:lnTo>
                    <a:pt x="780" y="1934"/>
                  </a:lnTo>
                  <a:lnTo>
                    <a:pt x="781" y="1933"/>
                  </a:lnTo>
                  <a:lnTo>
                    <a:pt x="781" y="1932"/>
                  </a:lnTo>
                  <a:lnTo>
                    <a:pt x="781" y="1803"/>
                  </a:lnTo>
                  <a:lnTo>
                    <a:pt x="784" y="1803"/>
                  </a:lnTo>
                  <a:lnTo>
                    <a:pt x="785" y="1797"/>
                  </a:lnTo>
                  <a:lnTo>
                    <a:pt x="786" y="1790"/>
                  </a:lnTo>
                  <a:lnTo>
                    <a:pt x="788" y="1782"/>
                  </a:lnTo>
                  <a:lnTo>
                    <a:pt x="789" y="1775"/>
                  </a:lnTo>
                  <a:lnTo>
                    <a:pt x="789" y="1766"/>
                  </a:lnTo>
                  <a:lnTo>
                    <a:pt x="790" y="1759"/>
                  </a:lnTo>
                  <a:lnTo>
                    <a:pt x="791" y="1750"/>
                  </a:lnTo>
                  <a:lnTo>
                    <a:pt x="791" y="1741"/>
                  </a:lnTo>
                  <a:lnTo>
                    <a:pt x="793" y="1731"/>
                  </a:lnTo>
                  <a:lnTo>
                    <a:pt x="794" y="1723"/>
                  </a:lnTo>
                  <a:lnTo>
                    <a:pt x="798" y="1729"/>
                  </a:lnTo>
                  <a:lnTo>
                    <a:pt x="801" y="1735"/>
                  </a:lnTo>
                  <a:lnTo>
                    <a:pt x="803" y="1741"/>
                  </a:lnTo>
                  <a:lnTo>
                    <a:pt x="803" y="1748"/>
                  </a:lnTo>
                  <a:lnTo>
                    <a:pt x="801" y="1755"/>
                  </a:lnTo>
                  <a:lnTo>
                    <a:pt x="800" y="1761"/>
                  </a:lnTo>
                  <a:lnTo>
                    <a:pt x="798" y="1769"/>
                  </a:lnTo>
                  <a:lnTo>
                    <a:pt x="795" y="1775"/>
                  </a:lnTo>
                  <a:lnTo>
                    <a:pt x="793" y="1781"/>
                  </a:lnTo>
                  <a:lnTo>
                    <a:pt x="790" y="1788"/>
                  </a:lnTo>
                  <a:lnTo>
                    <a:pt x="794" y="1854"/>
                  </a:lnTo>
                  <a:lnTo>
                    <a:pt x="793" y="1854"/>
                  </a:lnTo>
                  <a:lnTo>
                    <a:pt x="791" y="1854"/>
                  </a:lnTo>
                  <a:lnTo>
                    <a:pt x="790" y="1854"/>
                  </a:lnTo>
                  <a:lnTo>
                    <a:pt x="789" y="1855"/>
                  </a:lnTo>
                  <a:lnTo>
                    <a:pt x="788" y="1856"/>
                  </a:lnTo>
                  <a:lnTo>
                    <a:pt x="788" y="1858"/>
                  </a:lnTo>
                  <a:lnTo>
                    <a:pt x="788" y="1859"/>
                  </a:lnTo>
                  <a:lnTo>
                    <a:pt x="788" y="1860"/>
                  </a:lnTo>
                  <a:lnTo>
                    <a:pt x="788" y="1861"/>
                  </a:lnTo>
                  <a:lnTo>
                    <a:pt x="788" y="1863"/>
                  </a:lnTo>
                  <a:lnTo>
                    <a:pt x="788" y="1864"/>
                  </a:lnTo>
                  <a:lnTo>
                    <a:pt x="788" y="1865"/>
                  </a:lnTo>
                  <a:lnTo>
                    <a:pt x="788" y="1866"/>
                  </a:lnTo>
                  <a:lnTo>
                    <a:pt x="788" y="1868"/>
                  </a:lnTo>
                  <a:lnTo>
                    <a:pt x="788" y="1869"/>
                  </a:lnTo>
                  <a:lnTo>
                    <a:pt x="788" y="1870"/>
                  </a:lnTo>
                  <a:lnTo>
                    <a:pt x="789" y="1870"/>
                  </a:lnTo>
                  <a:lnTo>
                    <a:pt x="790" y="1871"/>
                  </a:lnTo>
                  <a:lnTo>
                    <a:pt x="791" y="1871"/>
                  </a:lnTo>
                  <a:lnTo>
                    <a:pt x="791" y="1870"/>
                  </a:lnTo>
                  <a:lnTo>
                    <a:pt x="793" y="1870"/>
                  </a:lnTo>
                  <a:lnTo>
                    <a:pt x="793" y="1869"/>
                  </a:lnTo>
                  <a:lnTo>
                    <a:pt x="794" y="1868"/>
                  </a:lnTo>
                  <a:lnTo>
                    <a:pt x="794" y="1866"/>
                  </a:lnTo>
                  <a:lnTo>
                    <a:pt x="794" y="1865"/>
                  </a:lnTo>
                  <a:lnTo>
                    <a:pt x="794" y="1864"/>
                  </a:lnTo>
                  <a:lnTo>
                    <a:pt x="794" y="1863"/>
                  </a:lnTo>
                  <a:lnTo>
                    <a:pt x="794" y="1875"/>
                  </a:lnTo>
                  <a:lnTo>
                    <a:pt x="790" y="1871"/>
                  </a:lnTo>
                  <a:lnTo>
                    <a:pt x="789" y="1874"/>
                  </a:lnTo>
                  <a:lnTo>
                    <a:pt x="788" y="1877"/>
                  </a:lnTo>
                  <a:lnTo>
                    <a:pt x="788" y="1881"/>
                  </a:lnTo>
                  <a:lnTo>
                    <a:pt x="788" y="1885"/>
                  </a:lnTo>
                  <a:lnTo>
                    <a:pt x="788" y="1887"/>
                  </a:lnTo>
                  <a:lnTo>
                    <a:pt x="788" y="1891"/>
                  </a:lnTo>
                  <a:lnTo>
                    <a:pt x="788" y="1895"/>
                  </a:lnTo>
                  <a:lnTo>
                    <a:pt x="788" y="1898"/>
                  </a:lnTo>
                  <a:lnTo>
                    <a:pt x="789" y="1901"/>
                  </a:lnTo>
                  <a:lnTo>
                    <a:pt x="790" y="1905"/>
                  </a:lnTo>
                  <a:lnTo>
                    <a:pt x="791" y="1902"/>
                  </a:lnTo>
                  <a:lnTo>
                    <a:pt x="793" y="1901"/>
                  </a:lnTo>
                  <a:lnTo>
                    <a:pt x="794" y="1898"/>
                  </a:lnTo>
                  <a:lnTo>
                    <a:pt x="794" y="1897"/>
                  </a:lnTo>
                  <a:lnTo>
                    <a:pt x="794" y="1896"/>
                  </a:lnTo>
                  <a:lnTo>
                    <a:pt x="794" y="1894"/>
                  </a:lnTo>
                  <a:lnTo>
                    <a:pt x="794" y="1892"/>
                  </a:lnTo>
                  <a:lnTo>
                    <a:pt x="794" y="1891"/>
                  </a:lnTo>
                  <a:lnTo>
                    <a:pt x="794" y="1889"/>
                  </a:lnTo>
                  <a:lnTo>
                    <a:pt x="794" y="1886"/>
                  </a:lnTo>
                  <a:lnTo>
                    <a:pt x="795" y="1891"/>
                  </a:lnTo>
                  <a:lnTo>
                    <a:pt x="795" y="1895"/>
                  </a:lnTo>
                  <a:lnTo>
                    <a:pt x="795" y="1900"/>
                  </a:lnTo>
                  <a:lnTo>
                    <a:pt x="794" y="1903"/>
                  </a:lnTo>
                  <a:lnTo>
                    <a:pt x="791" y="1908"/>
                  </a:lnTo>
                  <a:lnTo>
                    <a:pt x="789" y="1912"/>
                  </a:lnTo>
                  <a:lnTo>
                    <a:pt x="786" y="1917"/>
                  </a:lnTo>
                  <a:lnTo>
                    <a:pt x="785" y="1922"/>
                  </a:lnTo>
                  <a:lnTo>
                    <a:pt x="783" y="1927"/>
                  </a:lnTo>
                  <a:lnTo>
                    <a:pt x="781" y="1932"/>
                  </a:lnTo>
                  <a:close/>
                  <a:moveTo>
                    <a:pt x="907" y="3083"/>
                  </a:moveTo>
                  <a:lnTo>
                    <a:pt x="902" y="3050"/>
                  </a:lnTo>
                  <a:lnTo>
                    <a:pt x="894" y="3018"/>
                  </a:lnTo>
                  <a:lnTo>
                    <a:pt x="888" y="2987"/>
                  </a:lnTo>
                  <a:lnTo>
                    <a:pt x="881" y="2955"/>
                  </a:lnTo>
                  <a:lnTo>
                    <a:pt x="873" y="2924"/>
                  </a:lnTo>
                  <a:lnTo>
                    <a:pt x="867" y="2893"/>
                  </a:lnTo>
                  <a:lnTo>
                    <a:pt x="860" y="2862"/>
                  </a:lnTo>
                  <a:lnTo>
                    <a:pt x="855" y="2831"/>
                  </a:lnTo>
                  <a:lnTo>
                    <a:pt x="850" y="2799"/>
                  </a:lnTo>
                  <a:lnTo>
                    <a:pt x="847" y="2766"/>
                  </a:lnTo>
                  <a:lnTo>
                    <a:pt x="841" y="2752"/>
                  </a:lnTo>
                  <a:lnTo>
                    <a:pt x="836" y="2736"/>
                  </a:lnTo>
                  <a:lnTo>
                    <a:pt x="832" y="2720"/>
                  </a:lnTo>
                  <a:lnTo>
                    <a:pt x="830" y="2703"/>
                  </a:lnTo>
                  <a:lnTo>
                    <a:pt x="829" y="2685"/>
                  </a:lnTo>
                  <a:lnTo>
                    <a:pt x="827" y="2667"/>
                  </a:lnTo>
                  <a:lnTo>
                    <a:pt x="825" y="2648"/>
                  </a:lnTo>
                  <a:lnTo>
                    <a:pt x="822" y="2630"/>
                  </a:lnTo>
                  <a:lnTo>
                    <a:pt x="819" y="2611"/>
                  </a:lnTo>
                  <a:lnTo>
                    <a:pt x="814" y="2594"/>
                  </a:lnTo>
                  <a:lnTo>
                    <a:pt x="796" y="2513"/>
                  </a:lnTo>
                  <a:lnTo>
                    <a:pt x="799" y="2516"/>
                  </a:lnTo>
                  <a:lnTo>
                    <a:pt x="800" y="2518"/>
                  </a:lnTo>
                  <a:lnTo>
                    <a:pt x="801" y="2521"/>
                  </a:lnTo>
                  <a:lnTo>
                    <a:pt x="803" y="2524"/>
                  </a:lnTo>
                  <a:lnTo>
                    <a:pt x="804" y="2527"/>
                  </a:lnTo>
                  <a:lnTo>
                    <a:pt x="804" y="2529"/>
                  </a:lnTo>
                  <a:lnTo>
                    <a:pt x="805" y="2533"/>
                  </a:lnTo>
                  <a:lnTo>
                    <a:pt x="805" y="2536"/>
                  </a:lnTo>
                  <a:lnTo>
                    <a:pt x="806" y="2539"/>
                  </a:lnTo>
                  <a:lnTo>
                    <a:pt x="807" y="2542"/>
                  </a:lnTo>
                  <a:lnTo>
                    <a:pt x="809" y="2540"/>
                  </a:lnTo>
                  <a:lnTo>
                    <a:pt x="811" y="2543"/>
                  </a:lnTo>
                  <a:lnTo>
                    <a:pt x="810" y="2543"/>
                  </a:lnTo>
                  <a:lnTo>
                    <a:pt x="810" y="2544"/>
                  </a:lnTo>
                  <a:lnTo>
                    <a:pt x="809" y="2544"/>
                  </a:lnTo>
                  <a:lnTo>
                    <a:pt x="809" y="2545"/>
                  </a:lnTo>
                  <a:lnTo>
                    <a:pt x="809" y="2547"/>
                  </a:lnTo>
                  <a:lnTo>
                    <a:pt x="807" y="2547"/>
                  </a:lnTo>
                  <a:lnTo>
                    <a:pt x="807" y="2548"/>
                  </a:lnTo>
                  <a:lnTo>
                    <a:pt x="807" y="2549"/>
                  </a:lnTo>
                  <a:lnTo>
                    <a:pt x="809" y="2549"/>
                  </a:lnTo>
                  <a:lnTo>
                    <a:pt x="809" y="2550"/>
                  </a:lnTo>
                  <a:lnTo>
                    <a:pt x="809" y="2552"/>
                  </a:lnTo>
                  <a:lnTo>
                    <a:pt x="809" y="2553"/>
                  </a:lnTo>
                  <a:lnTo>
                    <a:pt x="809" y="2554"/>
                  </a:lnTo>
                  <a:lnTo>
                    <a:pt x="810" y="2557"/>
                  </a:lnTo>
                  <a:lnTo>
                    <a:pt x="810" y="2555"/>
                  </a:lnTo>
                  <a:lnTo>
                    <a:pt x="811" y="2555"/>
                  </a:lnTo>
                  <a:lnTo>
                    <a:pt x="811" y="2554"/>
                  </a:lnTo>
                  <a:lnTo>
                    <a:pt x="811" y="2553"/>
                  </a:lnTo>
                  <a:lnTo>
                    <a:pt x="811" y="2552"/>
                  </a:lnTo>
                  <a:lnTo>
                    <a:pt x="812" y="2552"/>
                  </a:lnTo>
                  <a:lnTo>
                    <a:pt x="812" y="2550"/>
                  </a:lnTo>
                  <a:lnTo>
                    <a:pt x="814" y="2549"/>
                  </a:lnTo>
                  <a:lnTo>
                    <a:pt x="814" y="2550"/>
                  </a:lnTo>
                  <a:lnTo>
                    <a:pt x="814" y="2552"/>
                  </a:lnTo>
                  <a:lnTo>
                    <a:pt x="814" y="2553"/>
                  </a:lnTo>
                  <a:lnTo>
                    <a:pt x="814" y="2554"/>
                  </a:lnTo>
                  <a:lnTo>
                    <a:pt x="814" y="2555"/>
                  </a:lnTo>
                  <a:lnTo>
                    <a:pt x="812" y="2557"/>
                  </a:lnTo>
                  <a:lnTo>
                    <a:pt x="811" y="2558"/>
                  </a:lnTo>
                  <a:lnTo>
                    <a:pt x="810" y="2557"/>
                  </a:lnTo>
                  <a:lnTo>
                    <a:pt x="810" y="2559"/>
                  </a:lnTo>
                  <a:lnTo>
                    <a:pt x="810" y="2561"/>
                  </a:lnTo>
                  <a:lnTo>
                    <a:pt x="811" y="2564"/>
                  </a:lnTo>
                  <a:lnTo>
                    <a:pt x="812" y="2566"/>
                  </a:lnTo>
                  <a:lnTo>
                    <a:pt x="814" y="2568"/>
                  </a:lnTo>
                  <a:lnTo>
                    <a:pt x="815" y="2570"/>
                  </a:lnTo>
                  <a:lnTo>
                    <a:pt x="816" y="2573"/>
                  </a:lnTo>
                  <a:lnTo>
                    <a:pt x="817" y="2575"/>
                  </a:lnTo>
                  <a:lnTo>
                    <a:pt x="819" y="2576"/>
                  </a:lnTo>
                  <a:lnTo>
                    <a:pt x="820" y="2579"/>
                  </a:lnTo>
                  <a:lnTo>
                    <a:pt x="821" y="2580"/>
                  </a:lnTo>
                  <a:lnTo>
                    <a:pt x="822" y="2580"/>
                  </a:lnTo>
                  <a:lnTo>
                    <a:pt x="822" y="2581"/>
                  </a:lnTo>
                  <a:lnTo>
                    <a:pt x="824" y="2583"/>
                  </a:lnTo>
                  <a:lnTo>
                    <a:pt x="824" y="2584"/>
                  </a:lnTo>
                  <a:lnTo>
                    <a:pt x="824" y="2585"/>
                  </a:lnTo>
                  <a:lnTo>
                    <a:pt x="824" y="2586"/>
                  </a:lnTo>
                  <a:lnTo>
                    <a:pt x="824" y="2587"/>
                  </a:lnTo>
                  <a:lnTo>
                    <a:pt x="824" y="2586"/>
                  </a:lnTo>
                  <a:lnTo>
                    <a:pt x="822" y="2585"/>
                  </a:lnTo>
                  <a:lnTo>
                    <a:pt x="822" y="2584"/>
                  </a:lnTo>
                  <a:lnTo>
                    <a:pt x="822" y="2583"/>
                  </a:lnTo>
                  <a:lnTo>
                    <a:pt x="821" y="2581"/>
                  </a:lnTo>
                  <a:lnTo>
                    <a:pt x="821" y="2580"/>
                  </a:lnTo>
                  <a:lnTo>
                    <a:pt x="820" y="2579"/>
                  </a:lnTo>
                  <a:lnTo>
                    <a:pt x="819" y="2585"/>
                  </a:lnTo>
                  <a:lnTo>
                    <a:pt x="817" y="2592"/>
                  </a:lnTo>
                  <a:lnTo>
                    <a:pt x="817" y="2600"/>
                  </a:lnTo>
                  <a:lnTo>
                    <a:pt x="819" y="2606"/>
                  </a:lnTo>
                  <a:lnTo>
                    <a:pt x="820" y="2613"/>
                  </a:lnTo>
                  <a:lnTo>
                    <a:pt x="821" y="2621"/>
                  </a:lnTo>
                  <a:lnTo>
                    <a:pt x="824" y="2630"/>
                  </a:lnTo>
                  <a:lnTo>
                    <a:pt x="825" y="2637"/>
                  </a:lnTo>
                  <a:lnTo>
                    <a:pt x="827" y="2644"/>
                  </a:lnTo>
                  <a:lnTo>
                    <a:pt x="829" y="2653"/>
                  </a:lnTo>
                  <a:lnTo>
                    <a:pt x="832" y="2672"/>
                  </a:lnTo>
                  <a:lnTo>
                    <a:pt x="836" y="2691"/>
                  </a:lnTo>
                  <a:lnTo>
                    <a:pt x="840" y="2710"/>
                  </a:lnTo>
                  <a:lnTo>
                    <a:pt x="843" y="2731"/>
                  </a:lnTo>
                  <a:lnTo>
                    <a:pt x="847" y="2751"/>
                  </a:lnTo>
                  <a:lnTo>
                    <a:pt x="850" y="2771"/>
                  </a:lnTo>
                  <a:lnTo>
                    <a:pt x="853" y="2790"/>
                  </a:lnTo>
                  <a:lnTo>
                    <a:pt x="857" y="2810"/>
                  </a:lnTo>
                  <a:lnTo>
                    <a:pt x="861" y="2830"/>
                  </a:lnTo>
                  <a:lnTo>
                    <a:pt x="864" y="2848"/>
                  </a:lnTo>
                  <a:lnTo>
                    <a:pt x="866" y="2846"/>
                  </a:lnTo>
                  <a:lnTo>
                    <a:pt x="868" y="2848"/>
                  </a:lnTo>
                  <a:lnTo>
                    <a:pt x="867" y="2848"/>
                  </a:lnTo>
                  <a:lnTo>
                    <a:pt x="867" y="2850"/>
                  </a:lnTo>
                  <a:lnTo>
                    <a:pt x="866" y="2850"/>
                  </a:lnTo>
                  <a:lnTo>
                    <a:pt x="866" y="2851"/>
                  </a:lnTo>
                  <a:lnTo>
                    <a:pt x="864" y="2851"/>
                  </a:lnTo>
                  <a:lnTo>
                    <a:pt x="864" y="2852"/>
                  </a:lnTo>
                  <a:lnTo>
                    <a:pt x="864" y="2853"/>
                  </a:lnTo>
                  <a:lnTo>
                    <a:pt x="864" y="2855"/>
                  </a:lnTo>
                  <a:lnTo>
                    <a:pt x="866" y="2857"/>
                  </a:lnTo>
                  <a:lnTo>
                    <a:pt x="867" y="2861"/>
                  </a:lnTo>
                  <a:lnTo>
                    <a:pt x="867" y="2866"/>
                  </a:lnTo>
                  <a:lnTo>
                    <a:pt x="868" y="2871"/>
                  </a:lnTo>
                  <a:lnTo>
                    <a:pt x="868" y="2876"/>
                  </a:lnTo>
                  <a:lnTo>
                    <a:pt x="868" y="2879"/>
                  </a:lnTo>
                  <a:lnTo>
                    <a:pt x="869" y="2884"/>
                  </a:lnTo>
                  <a:lnTo>
                    <a:pt x="872" y="2888"/>
                  </a:lnTo>
                  <a:lnTo>
                    <a:pt x="874" y="2891"/>
                  </a:lnTo>
                  <a:lnTo>
                    <a:pt x="879" y="2893"/>
                  </a:lnTo>
                  <a:lnTo>
                    <a:pt x="883" y="2893"/>
                  </a:lnTo>
                  <a:lnTo>
                    <a:pt x="883" y="2902"/>
                  </a:lnTo>
                  <a:lnTo>
                    <a:pt x="879" y="2902"/>
                  </a:lnTo>
                  <a:lnTo>
                    <a:pt x="879" y="2900"/>
                  </a:lnTo>
                  <a:lnTo>
                    <a:pt x="879" y="2899"/>
                  </a:lnTo>
                  <a:lnTo>
                    <a:pt x="879" y="2898"/>
                  </a:lnTo>
                  <a:lnTo>
                    <a:pt x="879" y="2897"/>
                  </a:lnTo>
                  <a:lnTo>
                    <a:pt x="879" y="2895"/>
                  </a:lnTo>
                  <a:lnTo>
                    <a:pt x="879" y="2894"/>
                  </a:lnTo>
                  <a:lnTo>
                    <a:pt x="878" y="2894"/>
                  </a:lnTo>
                  <a:lnTo>
                    <a:pt x="878" y="2893"/>
                  </a:lnTo>
                  <a:lnTo>
                    <a:pt x="877" y="2893"/>
                  </a:lnTo>
                  <a:lnTo>
                    <a:pt x="876" y="2894"/>
                  </a:lnTo>
                  <a:lnTo>
                    <a:pt x="874" y="2895"/>
                  </a:lnTo>
                  <a:lnTo>
                    <a:pt x="873" y="2897"/>
                  </a:lnTo>
                  <a:lnTo>
                    <a:pt x="873" y="2898"/>
                  </a:lnTo>
                  <a:lnTo>
                    <a:pt x="873" y="2900"/>
                  </a:lnTo>
                  <a:lnTo>
                    <a:pt x="873" y="2902"/>
                  </a:lnTo>
                  <a:lnTo>
                    <a:pt x="873" y="2903"/>
                  </a:lnTo>
                  <a:lnTo>
                    <a:pt x="873" y="2904"/>
                  </a:lnTo>
                  <a:lnTo>
                    <a:pt x="873" y="2907"/>
                  </a:lnTo>
                  <a:lnTo>
                    <a:pt x="873" y="2908"/>
                  </a:lnTo>
                  <a:lnTo>
                    <a:pt x="874" y="2909"/>
                  </a:lnTo>
                  <a:lnTo>
                    <a:pt x="876" y="2910"/>
                  </a:lnTo>
                  <a:lnTo>
                    <a:pt x="877" y="2910"/>
                  </a:lnTo>
                  <a:lnTo>
                    <a:pt x="878" y="2910"/>
                  </a:lnTo>
                  <a:lnTo>
                    <a:pt x="879" y="2910"/>
                  </a:lnTo>
                  <a:lnTo>
                    <a:pt x="881" y="2910"/>
                  </a:lnTo>
                  <a:lnTo>
                    <a:pt x="882" y="2910"/>
                  </a:lnTo>
                  <a:lnTo>
                    <a:pt x="883" y="2910"/>
                  </a:lnTo>
                  <a:lnTo>
                    <a:pt x="882" y="2910"/>
                  </a:lnTo>
                  <a:lnTo>
                    <a:pt x="881" y="2910"/>
                  </a:lnTo>
                  <a:lnTo>
                    <a:pt x="879" y="2912"/>
                  </a:lnTo>
                  <a:lnTo>
                    <a:pt x="878" y="2912"/>
                  </a:lnTo>
                  <a:lnTo>
                    <a:pt x="878" y="2913"/>
                  </a:lnTo>
                  <a:lnTo>
                    <a:pt x="877" y="2914"/>
                  </a:lnTo>
                  <a:lnTo>
                    <a:pt x="877" y="2920"/>
                  </a:lnTo>
                  <a:lnTo>
                    <a:pt x="878" y="2921"/>
                  </a:lnTo>
                  <a:lnTo>
                    <a:pt x="879" y="2923"/>
                  </a:lnTo>
                  <a:lnTo>
                    <a:pt x="881" y="2921"/>
                  </a:lnTo>
                  <a:lnTo>
                    <a:pt x="882" y="2921"/>
                  </a:lnTo>
                  <a:lnTo>
                    <a:pt x="882" y="2920"/>
                  </a:lnTo>
                  <a:lnTo>
                    <a:pt x="882" y="2919"/>
                  </a:lnTo>
                  <a:lnTo>
                    <a:pt x="883" y="2918"/>
                  </a:lnTo>
                  <a:lnTo>
                    <a:pt x="884" y="2919"/>
                  </a:lnTo>
                  <a:lnTo>
                    <a:pt x="886" y="2921"/>
                  </a:lnTo>
                  <a:lnTo>
                    <a:pt x="886" y="2923"/>
                  </a:lnTo>
                  <a:lnTo>
                    <a:pt x="888" y="2923"/>
                  </a:lnTo>
                  <a:lnTo>
                    <a:pt x="888" y="2931"/>
                  </a:lnTo>
                  <a:lnTo>
                    <a:pt x="886" y="2931"/>
                  </a:lnTo>
                  <a:lnTo>
                    <a:pt x="886" y="2930"/>
                  </a:lnTo>
                  <a:lnTo>
                    <a:pt x="886" y="2929"/>
                  </a:lnTo>
                  <a:lnTo>
                    <a:pt x="886" y="2928"/>
                  </a:lnTo>
                  <a:lnTo>
                    <a:pt x="886" y="2926"/>
                  </a:lnTo>
                  <a:lnTo>
                    <a:pt x="886" y="2925"/>
                  </a:lnTo>
                  <a:lnTo>
                    <a:pt x="886" y="2924"/>
                  </a:lnTo>
                  <a:lnTo>
                    <a:pt x="886" y="2923"/>
                  </a:lnTo>
                  <a:lnTo>
                    <a:pt x="886" y="2921"/>
                  </a:lnTo>
                  <a:lnTo>
                    <a:pt x="884" y="2921"/>
                  </a:lnTo>
                  <a:lnTo>
                    <a:pt x="884" y="2920"/>
                  </a:lnTo>
                  <a:lnTo>
                    <a:pt x="883" y="2920"/>
                  </a:lnTo>
                  <a:lnTo>
                    <a:pt x="881" y="2928"/>
                  </a:lnTo>
                  <a:lnTo>
                    <a:pt x="881" y="2934"/>
                  </a:lnTo>
                  <a:lnTo>
                    <a:pt x="882" y="2939"/>
                  </a:lnTo>
                  <a:lnTo>
                    <a:pt x="886" y="2945"/>
                  </a:lnTo>
                  <a:lnTo>
                    <a:pt x="889" y="2950"/>
                  </a:lnTo>
                  <a:lnTo>
                    <a:pt x="892" y="2955"/>
                  </a:lnTo>
                  <a:lnTo>
                    <a:pt x="894" y="2960"/>
                  </a:lnTo>
                  <a:lnTo>
                    <a:pt x="895" y="2966"/>
                  </a:lnTo>
                  <a:lnTo>
                    <a:pt x="895" y="2972"/>
                  </a:lnTo>
                  <a:lnTo>
                    <a:pt x="892" y="2980"/>
                  </a:lnTo>
                  <a:lnTo>
                    <a:pt x="900" y="2980"/>
                  </a:lnTo>
                  <a:lnTo>
                    <a:pt x="897" y="2985"/>
                  </a:lnTo>
                  <a:lnTo>
                    <a:pt x="895" y="2987"/>
                  </a:lnTo>
                  <a:lnTo>
                    <a:pt x="895" y="2989"/>
                  </a:lnTo>
                  <a:lnTo>
                    <a:pt x="895" y="2991"/>
                  </a:lnTo>
                  <a:lnTo>
                    <a:pt x="898" y="2992"/>
                  </a:lnTo>
                  <a:lnTo>
                    <a:pt x="899" y="2993"/>
                  </a:lnTo>
                  <a:lnTo>
                    <a:pt x="900" y="2994"/>
                  </a:lnTo>
                  <a:lnTo>
                    <a:pt x="902" y="2997"/>
                  </a:lnTo>
                  <a:lnTo>
                    <a:pt x="903" y="3001"/>
                  </a:lnTo>
                  <a:lnTo>
                    <a:pt x="903" y="3006"/>
                  </a:lnTo>
                  <a:lnTo>
                    <a:pt x="903" y="3013"/>
                  </a:lnTo>
                  <a:lnTo>
                    <a:pt x="903" y="3020"/>
                  </a:lnTo>
                  <a:lnTo>
                    <a:pt x="903" y="3028"/>
                  </a:lnTo>
                  <a:lnTo>
                    <a:pt x="904" y="3035"/>
                  </a:lnTo>
                  <a:lnTo>
                    <a:pt x="905" y="3043"/>
                  </a:lnTo>
                  <a:lnTo>
                    <a:pt x="907" y="3051"/>
                  </a:lnTo>
                  <a:lnTo>
                    <a:pt x="907" y="3059"/>
                  </a:lnTo>
                  <a:lnTo>
                    <a:pt x="908" y="3066"/>
                  </a:lnTo>
                  <a:lnTo>
                    <a:pt x="907" y="3075"/>
                  </a:lnTo>
                  <a:lnTo>
                    <a:pt x="907" y="3083"/>
                  </a:lnTo>
                  <a:close/>
                  <a:moveTo>
                    <a:pt x="829" y="2617"/>
                  </a:moveTo>
                  <a:lnTo>
                    <a:pt x="832" y="2616"/>
                  </a:lnTo>
                  <a:lnTo>
                    <a:pt x="835" y="2625"/>
                  </a:lnTo>
                  <a:lnTo>
                    <a:pt x="832" y="2626"/>
                  </a:lnTo>
                  <a:lnTo>
                    <a:pt x="829" y="2617"/>
                  </a:lnTo>
                  <a:close/>
                  <a:moveTo>
                    <a:pt x="1117" y="2745"/>
                  </a:moveTo>
                  <a:lnTo>
                    <a:pt x="1115" y="2747"/>
                  </a:lnTo>
                  <a:lnTo>
                    <a:pt x="1114" y="2731"/>
                  </a:lnTo>
                  <a:lnTo>
                    <a:pt x="1111" y="2714"/>
                  </a:lnTo>
                  <a:lnTo>
                    <a:pt x="1110" y="2696"/>
                  </a:lnTo>
                  <a:lnTo>
                    <a:pt x="1107" y="2679"/>
                  </a:lnTo>
                  <a:lnTo>
                    <a:pt x="1105" y="2660"/>
                  </a:lnTo>
                  <a:lnTo>
                    <a:pt x="1101" y="2643"/>
                  </a:lnTo>
                  <a:lnTo>
                    <a:pt x="1099" y="2626"/>
                  </a:lnTo>
                  <a:lnTo>
                    <a:pt x="1096" y="2607"/>
                  </a:lnTo>
                  <a:lnTo>
                    <a:pt x="1094" y="2591"/>
                  </a:lnTo>
                  <a:lnTo>
                    <a:pt x="1091" y="2575"/>
                  </a:lnTo>
                  <a:lnTo>
                    <a:pt x="1090" y="2576"/>
                  </a:lnTo>
                  <a:lnTo>
                    <a:pt x="1089" y="2578"/>
                  </a:lnTo>
                  <a:lnTo>
                    <a:pt x="1088" y="2579"/>
                  </a:lnTo>
                  <a:lnTo>
                    <a:pt x="1088" y="2580"/>
                  </a:lnTo>
                  <a:lnTo>
                    <a:pt x="1088" y="2583"/>
                  </a:lnTo>
                  <a:lnTo>
                    <a:pt x="1088" y="2584"/>
                  </a:lnTo>
                  <a:lnTo>
                    <a:pt x="1088" y="2585"/>
                  </a:lnTo>
                  <a:lnTo>
                    <a:pt x="1088" y="2586"/>
                  </a:lnTo>
                  <a:lnTo>
                    <a:pt x="1088" y="2589"/>
                  </a:lnTo>
                  <a:lnTo>
                    <a:pt x="1088" y="2590"/>
                  </a:lnTo>
                  <a:lnTo>
                    <a:pt x="1086" y="2586"/>
                  </a:lnTo>
                  <a:lnTo>
                    <a:pt x="1086" y="2583"/>
                  </a:lnTo>
                  <a:lnTo>
                    <a:pt x="1088" y="2580"/>
                  </a:lnTo>
                  <a:lnTo>
                    <a:pt x="1089" y="2576"/>
                  </a:lnTo>
                  <a:lnTo>
                    <a:pt x="1089" y="2574"/>
                  </a:lnTo>
                  <a:lnTo>
                    <a:pt x="1090" y="2570"/>
                  </a:lnTo>
                  <a:lnTo>
                    <a:pt x="1090" y="2568"/>
                  </a:lnTo>
                  <a:lnTo>
                    <a:pt x="1090" y="2564"/>
                  </a:lnTo>
                  <a:lnTo>
                    <a:pt x="1090" y="2561"/>
                  </a:lnTo>
                  <a:lnTo>
                    <a:pt x="1088" y="2558"/>
                  </a:lnTo>
                  <a:lnTo>
                    <a:pt x="1086" y="2559"/>
                  </a:lnTo>
                  <a:lnTo>
                    <a:pt x="1085" y="2560"/>
                  </a:lnTo>
                  <a:lnTo>
                    <a:pt x="1085" y="2561"/>
                  </a:lnTo>
                  <a:lnTo>
                    <a:pt x="1085" y="2563"/>
                  </a:lnTo>
                  <a:lnTo>
                    <a:pt x="1085" y="2564"/>
                  </a:lnTo>
                  <a:lnTo>
                    <a:pt x="1085" y="2566"/>
                  </a:lnTo>
                  <a:lnTo>
                    <a:pt x="1085" y="2568"/>
                  </a:lnTo>
                  <a:lnTo>
                    <a:pt x="1085" y="2569"/>
                  </a:lnTo>
                  <a:lnTo>
                    <a:pt x="1085" y="2571"/>
                  </a:lnTo>
                  <a:lnTo>
                    <a:pt x="1085" y="2573"/>
                  </a:lnTo>
                  <a:lnTo>
                    <a:pt x="1084" y="2563"/>
                  </a:lnTo>
                  <a:lnTo>
                    <a:pt x="1083" y="2552"/>
                  </a:lnTo>
                  <a:lnTo>
                    <a:pt x="1080" y="2542"/>
                  </a:lnTo>
                  <a:lnTo>
                    <a:pt x="1079" y="2532"/>
                  </a:lnTo>
                  <a:lnTo>
                    <a:pt x="1078" y="2522"/>
                  </a:lnTo>
                  <a:lnTo>
                    <a:pt x="1076" y="2511"/>
                  </a:lnTo>
                  <a:lnTo>
                    <a:pt x="1075" y="2501"/>
                  </a:lnTo>
                  <a:lnTo>
                    <a:pt x="1074" y="2491"/>
                  </a:lnTo>
                  <a:lnTo>
                    <a:pt x="1071" y="2481"/>
                  </a:lnTo>
                  <a:lnTo>
                    <a:pt x="1070" y="2471"/>
                  </a:lnTo>
                  <a:lnTo>
                    <a:pt x="1066" y="2475"/>
                  </a:lnTo>
                  <a:lnTo>
                    <a:pt x="1070" y="2463"/>
                  </a:lnTo>
                  <a:lnTo>
                    <a:pt x="1070" y="2464"/>
                  </a:lnTo>
                  <a:lnTo>
                    <a:pt x="1070" y="2465"/>
                  </a:lnTo>
                  <a:lnTo>
                    <a:pt x="1070" y="2466"/>
                  </a:lnTo>
                  <a:lnTo>
                    <a:pt x="1070" y="2467"/>
                  </a:lnTo>
                  <a:lnTo>
                    <a:pt x="1070" y="2469"/>
                  </a:lnTo>
                  <a:lnTo>
                    <a:pt x="1070" y="2470"/>
                  </a:lnTo>
                  <a:lnTo>
                    <a:pt x="1071" y="2470"/>
                  </a:lnTo>
                  <a:lnTo>
                    <a:pt x="1071" y="2471"/>
                  </a:lnTo>
                  <a:lnTo>
                    <a:pt x="1073" y="2471"/>
                  </a:lnTo>
                  <a:lnTo>
                    <a:pt x="1073" y="2459"/>
                  </a:lnTo>
                  <a:lnTo>
                    <a:pt x="1074" y="2446"/>
                  </a:lnTo>
                  <a:lnTo>
                    <a:pt x="1073" y="2433"/>
                  </a:lnTo>
                  <a:lnTo>
                    <a:pt x="1071" y="2420"/>
                  </a:lnTo>
                  <a:lnTo>
                    <a:pt x="1070" y="2408"/>
                  </a:lnTo>
                  <a:lnTo>
                    <a:pt x="1069" y="2394"/>
                  </a:lnTo>
                  <a:lnTo>
                    <a:pt x="1066" y="2382"/>
                  </a:lnTo>
                  <a:lnTo>
                    <a:pt x="1065" y="2370"/>
                  </a:lnTo>
                  <a:lnTo>
                    <a:pt x="1063" y="2357"/>
                  </a:lnTo>
                  <a:lnTo>
                    <a:pt x="1061" y="2346"/>
                  </a:lnTo>
                  <a:lnTo>
                    <a:pt x="1064" y="2456"/>
                  </a:lnTo>
                  <a:lnTo>
                    <a:pt x="1061" y="2437"/>
                  </a:lnTo>
                  <a:lnTo>
                    <a:pt x="1059" y="2418"/>
                  </a:lnTo>
                  <a:lnTo>
                    <a:pt x="1057" y="2398"/>
                  </a:lnTo>
                  <a:lnTo>
                    <a:pt x="1054" y="2380"/>
                  </a:lnTo>
                  <a:lnTo>
                    <a:pt x="1050" y="2361"/>
                  </a:lnTo>
                  <a:lnTo>
                    <a:pt x="1048" y="2341"/>
                  </a:lnTo>
                  <a:lnTo>
                    <a:pt x="1045" y="2323"/>
                  </a:lnTo>
                  <a:lnTo>
                    <a:pt x="1043" y="2304"/>
                  </a:lnTo>
                  <a:lnTo>
                    <a:pt x="1042" y="2286"/>
                  </a:lnTo>
                  <a:lnTo>
                    <a:pt x="1040" y="2267"/>
                  </a:lnTo>
                  <a:lnTo>
                    <a:pt x="1037" y="2270"/>
                  </a:lnTo>
                  <a:lnTo>
                    <a:pt x="1038" y="2266"/>
                  </a:lnTo>
                  <a:lnTo>
                    <a:pt x="1038" y="2261"/>
                  </a:lnTo>
                  <a:lnTo>
                    <a:pt x="1038" y="2255"/>
                  </a:lnTo>
                  <a:lnTo>
                    <a:pt x="1037" y="2247"/>
                  </a:lnTo>
                  <a:lnTo>
                    <a:pt x="1035" y="2239"/>
                  </a:lnTo>
                  <a:lnTo>
                    <a:pt x="1034" y="2230"/>
                  </a:lnTo>
                  <a:lnTo>
                    <a:pt x="1033" y="2221"/>
                  </a:lnTo>
                  <a:lnTo>
                    <a:pt x="1031" y="2211"/>
                  </a:lnTo>
                  <a:lnTo>
                    <a:pt x="1029" y="2203"/>
                  </a:lnTo>
                  <a:lnTo>
                    <a:pt x="1028" y="2195"/>
                  </a:lnTo>
                  <a:lnTo>
                    <a:pt x="1042" y="2236"/>
                  </a:lnTo>
                  <a:lnTo>
                    <a:pt x="1053" y="2278"/>
                  </a:lnTo>
                  <a:lnTo>
                    <a:pt x="1061" y="2322"/>
                  </a:lnTo>
                  <a:lnTo>
                    <a:pt x="1069" y="2366"/>
                  </a:lnTo>
                  <a:lnTo>
                    <a:pt x="1074" y="2411"/>
                  </a:lnTo>
                  <a:lnTo>
                    <a:pt x="1079" y="2455"/>
                  </a:lnTo>
                  <a:lnTo>
                    <a:pt x="1084" y="2500"/>
                  </a:lnTo>
                  <a:lnTo>
                    <a:pt x="1089" y="2544"/>
                  </a:lnTo>
                  <a:lnTo>
                    <a:pt x="1095" y="2589"/>
                  </a:lnTo>
                  <a:lnTo>
                    <a:pt x="1102" y="2632"/>
                  </a:lnTo>
                  <a:lnTo>
                    <a:pt x="1106" y="2632"/>
                  </a:lnTo>
                  <a:lnTo>
                    <a:pt x="1106" y="2602"/>
                  </a:lnTo>
                  <a:lnTo>
                    <a:pt x="1130" y="2842"/>
                  </a:lnTo>
                  <a:lnTo>
                    <a:pt x="1127" y="2832"/>
                  </a:lnTo>
                  <a:lnTo>
                    <a:pt x="1126" y="2822"/>
                  </a:lnTo>
                  <a:lnTo>
                    <a:pt x="1123" y="2813"/>
                  </a:lnTo>
                  <a:lnTo>
                    <a:pt x="1123" y="2803"/>
                  </a:lnTo>
                  <a:lnTo>
                    <a:pt x="1122" y="2793"/>
                  </a:lnTo>
                  <a:lnTo>
                    <a:pt x="1121" y="2783"/>
                  </a:lnTo>
                  <a:lnTo>
                    <a:pt x="1121" y="2774"/>
                  </a:lnTo>
                  <a:lnTo>
                    <a:pt x="1120" y="2764"/>
                  </a:lnTo>
                  <a:lnTo>
                    <a:pt x="1118" y="2754"/>
                  </a:lnTo>
                  <a:lnTo>
                    <a:pt x="1117" y="2745"/>
                  </a:lnTo>
                  <a:close/>
                  <a:moveTo>
                    <a:pt x="1132" y="2848"/>
                  </a:moveTo>
                  <a:lnTo>
                    <a:pt x="1136" y="2848"/>
                  </a:lnTo>
                  <a:lnTo>
                    <a:pt x="1138" y="2881"/>
                  </a:lnTo>
                  <a:lnTo>
                    <a:pt x="1136" y="2881"/>
                  </a:lnTo>
                  <a:lnTo>
                    <a:pt x="1132" y="2848"/>
                  </a:lnTo>
                  <a:close/>
                  <a:moveTo>
                    <a:pt x="1138" y="2895"/>
                  </a:moveTo>
                  <a:lnTo>
                    <a:pt x="1141" y="2895"/>
                  </a:lnTo>
                  <a:lnTo>
                    <a:pt x="1141" y="2914"/>
                  </a:lnTo>
                  <a:lnTo>
                    <a:pt x="1138" y="2914"/>
                  </a:lnTo>
                  <a:lnTo>
                    <a:pt x="1138" y="2895"/>
                  </a:lnTo>
                  <a:close/>
                  <a:moveTo>
                    <a:pt x="1141" y="2925"/>
                  </a:moveTo>
                  <a:lnTo>
                    <a:pt x="1144" y="2925"/>
                  </a:lnTo>
                  <a:lnTo>
                    <a:pt x="1144" y="2938"/>
                  </a:lnTo>
                  <a:lnTo>
                    <a:pt x="1141" y="2938"/>
                  </a:lnTo>
                  <a:lnTo>
                    <a:pt x="1141" y="2925"/>
                  </a:lnTo>
                  <a:close/>
                  <a:moveTo>
                    <a:pt x="1147" y="2955"/>
                  </a:moveTo>
                  <a:lnTo>
                    <a:pt x="1144" y="2955"/>
                  </a:lnTo>
                  <a:lnTo>
                    <a:pt x="1144" y="2944"/>
                  </a:lnTo>
                  <a:lnTo>
                    <a:pt x="1147" y="2944"/>
                  </a:lnTo>
                  <a:lnTo>
                    <a:pt x="1147" y="2955"/>
                  </a:lnTo>
                  <a:close/>
                  <a:moveTo>
                    <a:pt x="1121" y="1901"/>
                  </a:moveTo>
                  <a:lnTo>
                    <a:pt x="1104" y="1905"/>
                  </a:lnTo>
                  <a:lnTo>
                    <a:pt x="1088" y="1910"/>
                  </a:lnTo>
                  <a:lnTo>
                    <a:pt x="1071" y="1915"/>
                  </a:lnTo>
                  <a:lnTo>
                    <a:pt x="1055" y="1919"/>
                  </a:lnTo>
                  <a:lnTo>
                    <a:pt x="1039" y="1924"/>
                  </a:lnTo>
                  <a:lnTo>
                    <a:pt x="1023" y="1931"/>
                  </a:lnTo>
                  <a:lnTo>
                    <a:pt x="1007" y="1937"/>
                  </a:lnTo>
                  <a:lnTo>
                    <a:pt x="991" y="1942"/>
                  </a:lnTo>
                  <a:lnTo>
                    <a:pt x="976" y="1949"/>
                  </a:lnTo>
                  <a:lnTo>
                    <a:pt x="960" y="1955"/>
                  </a:lnTo>
                  <a:lnTo>
                    <a:pt x="952" y="1948"/>
                  </a:lnTo>
                  <a:lnTo>
                    <a:pt x="947" y="1941"/>
                  </a:lnTo>
                  <a:lnTo>
                    <a:pt x="945" y="1932"/>
                  </a:lnTo>
                  <a:lnTo>
                    <a:pt x="944" y="1923"/>
                  </a:lnTo>
                  <a:lnTo>
                    <a:pt x="944" y="1913"/>
                  </a:lnTo>
                  <a:lnTo>
                    <a:pt x="945" y="1903"/>
                  </a:lnTo>
                  <a:lnTo>
                    <a:pt x="945" y="1895"/>
                  </a:lnTo>
                  <a:lnTo>
                    <a:pt x="944" y="1885"/>
                  </a:lnTo>
                  <a:lnTo>
                    <a:pt x="943" y="1875"/>
                  </a:lnTo>
                  <a:lnTo>
                    <a:pt x="939" y="1866"/>
                  </a:lnTo>
                  <a:lnTo>
                    <a:pt x="915" y="1771"/>
                  </a:lnTo>
                  <a:lnTo>
                    <a:pt x="912" y="1775"/>
                  </a:lnTo>
                  <a:lnTo>
                    <a:pt x="907" y="1778"/>
                  </a:lnTo>
                  <a:lnTo>
                    <a:pt x="902" y="1782"/>
                  </a:lnTo>
                  <a:lnTo>
                    <a:pt x="897" y="1783"/>
                  </a:lnTo>
                  <a:lnTo>
                    <a:pt x="891" y="1785"/>
                  </a:lnTo>
                  <a:lnTo>
                    <a:pt x="886" y="1786"/>
                  </a:lnTo>
                  <a:lnTo>
                    <a:pt x="879" y="1785"/>
                  </a:lnTo>
                  <a:lnTo>
                    <a:pt x="874" y="1783"/>
                  </a:lnTo>
                  <a:lnTo>
                    <a:pt x="869" y="1781"/>
                  </a:lnTo>
                  <a:lnTo>
                    <a:pt x="864" y="1777"/>
                  </a:lnTo>
                  <a:lnTo>
                    <a:pt x="805" y="1684"/>
                  </a:lnTo>
                  <a:lnTo>
                    <a:pt x="794" y="1694"/>
                  </a:lnTo>
                  <a:lnTo>
                    <a:pt x="784" y="1705"/>
                  </a:lnTo>
                  <a:lnTo>
                    <a:pt x="775" y="1717"/>
                  </a:lnTo>
                  <a:lnTo>
                    <a:pt x="767" y="1728"/>
                  </a:lnTo>
                  <a:lnTo>
                    <a:pt x="758" y="1740"/>
                  </a:lnTo>
                  <a:lnTo>
                    <a:pt x="750" y="1753"/>
                  </a:lnTo>
                  <a:lnTo>
                    <a:pt x="743" y="1765"/>
                  </a:lnTo>
                  <a:lnTo>
                    <a:pt x="736" y="1777"/>
                  </a:lnTo>
                  <a:lnTo>
                    <a:pt x="729" y="1788"/>
                  </a:lnTo>
                  <a:lnTo>
                    <a:pt x="722" y="1801"/>
                  </a:lnTo>
                  <a:lnTo>
                    <a:pt x="713" y="1798"/>
                  </a:lnTo>
                  <a:lnTo>
                    <a:pt x="705" y="1795"/>
                  </a:lnTo>
                  <a:lnTo>
                    <a:pt x="697" y="1790"/>
                  </a:lnTo>
                  <a:lnTo>
                    <a:pt x="689" y="1783"/>
                  </a:lnTo>
                  <a:lnTo>
                    <a:pt x="681" y="1777"/>
                  </a:lnTo>
                  <a:lnTo>
                    <a:pt x="674" y="1770"/>
                  </a:lnTo>
                  <a:lnTo>
                    <a:pt x="667" y="1764"/>
                  </a:lnTo>
                  <a:lnTo>
                    <a:pt x="660" y="1756"/>
                  </a:lnTo>
                  <a:lnTo>
                    <a:pt x="653" y="1750"/>
                  </a:lnTo>
                  <a:lnTo>
                    <a:pt x="645" y="1744"/>
                  </a:lnTo>
                  <a:lnTo>
                    <a:pt x="635" y="1761"/>
                  </a:lnTo>
                  <a:lnTo>
                    <a:pt x="625" y="1778"/>
                  </a:lnTo>
                  <a:lnTo>
                    <a:pt x="617" y="1796"/>
                  </a:lnTo>
                  <a:lnTo>
                    <a:pt x="607" y="1814"/>
                  </a:lnTo>
                  <a:lnTo>
                    <a:pt x="598" y="1833"/>
                  </a:lnTo>
                  <a:lnTo>
                    <a:pt x="588" y="1851"/>
                  </a:lnTo>
                  <a:lnTo>
                    <a:pt x="578" y="1869"/>
                  </a:lnTo>
                  <a:lnTo>
                    <a:pt x="567" y="1886"/>
                  </a:lnTo>
                  <a:lnTo>
                    <a:pt x="555" y="1903"/>
                  </a:lnTo>
                  <a:lnTo>
                    <a:pt x="541" y="1919"/>
                  </a:lnTo>
                  <a:lnTo>
                    <a:pt x="541" y="1921"/>
                  </a:lnTo>
                  <a:lnTo>
                    <a:pt x="541" y="1922"/>
                  </a:lnTo>
                  <a:lnTo>
                    <a:pt x="542" y="1923"/>
                  </a:lnTo>
                  <a:lnTo>
                    <a:pt x="542" y="1924"/>
                  </a:lnTo>
                  <a:lnTo>
                    <a:pt x="544" y="1926"/>
                  </a:lnTo>
                  <a:lnTo>
                    <a:pt x="544" y="1927"/>
                  </a:lnTo>
                  <a:lnTo>
                    <a:pt x="544" y="1928"/>
                  </a:lnTo>
                  <a:lnTo>
                    <a:pt x="544" y="1929"/>
                  </a:lnTo>
                  <a:lnTo>
                    <a:pt x="544" y="1931"/>
                  </a:lnTo>
                  <a:lnTo>
                    <a:pt x="524" y="1924"/>
                  </a:lnTo>
                  <a:lnTo>
                    <a:pt x="505" y="1917"/>
                  </a:lnTo>
                  <a:lnTo>
                    <a:pt x="487" y="1907"/>
                  </a:lnTo>
                  <a:lnTo>
                    <a:pt x="469" y="1896"/>
                  </a:lnTo>
                  <a:lnTo>
                    <a:pt x="452" y="1884"/>
                  </a:lnTo>
                  <a:lnTo>
                    <a:pt x="435" y="1871"/>
                  </a:lnTo>
                  <a:lnTo>
                    <a:pt x="417" y="1859"/>
                  </a:lnTo>
                  <a:lnTo>
                    <a:pt x="400" y="1847"/>
                  </a:lnTo>
                  <a:lnTo>
                    <a:pt x="383" y="1837"/>
                  </a:lnTo>
                  <a:lnTo>
                    <a:pt x="364" y="1827"/>
                  </a:lnTo>
                  <a:lnTo>
                    <a:pt x="363" y="1827"/>
                  </a:lnTo>
                  <a:lnTo>
                    <a:pt x="361" y="1827"/>
                  </a:lnTo>
                  <a:lnTo>
                    <a:pt x="360" y="1827"/>
                  </a:lnTo>
                  <a:lnTo>
                    <a:pt x="359" y="1827"/>
                  </a:lnTo>
                  <a:lnTo>
                    <a:pt x="358" y="1827"/>
                  </a:lnTo>
                  <a:lnTo>
                    <a:pt x="357" y="1827"/>
                  </a:lnTo>
                  <a:lnTo>
                    <a:pt x="355" y="1827"/>
                  </a:lnTo>
                  <a:lnTo>
                    <a:pt x="343" y="1830"/>
                  </a:lnTo>
                  <a:lnTo>
                    <a:pt x="330" y="1834"/>
                  </a:lnTo>
                  <a:lnTo>
                    <a:pt x="318" y="1840"/>
                  </a:lnTo>
                  <a:lnTo>
                    <a:pt x="307" y="1848"/>
                  </a:lnTo>
                  <a:lnTo>
                    <a:pt x="297" y="1856"/>
                  </a:lnTo>
                  <a:lnTo>
                    <a:pt x="287" y="1866"/>
                  </a:lnTo>
                  <a:lnTo>
                    <a:pt x="277" y="1876"/>
                  </a:lnTo>
                  <a:lnTo>
                    <a:pt x="269" y="1887"/>
                  </a:lnTo>
                  <a:lnTo>
                    <a:pt x="260" y="1900"/>
                  </a:lnTo>
                  <a:lnTo>
                    <a:pt x="252" y="1911"/>
                  </a:lnTo>
                  <a:lnTo>
                    <a:pt x="252" y="1916"/>
                  </a:lnTo>
                  <a:lnTo>
                    <a:pt x="252" y="1919"/>
                  </a:lnTo>
                  <a:lnTo>
                    <a:pt x="252" y="1924"/>
                  </a:lnTo>
                  <a:lnTo>
                    <a:pt x="251" y="1928"/>
                  </a:lnTo>
                  <a:lnTo>
                    <a:pt x="250" y="1932"/>
                  </a:lnTo>
                  <a:lnTo>
                    <a:pt x="247" y="1936"/>
                  </a:lnTo>
                  <a:lnTo>
                    <a:pt x="245" y="1939"/>
                  </a:lnTo>
                  <a:lnTo>
                    <a:pt x="244" y="1943"/>
                  </a:lnTo>
                  <a:lnTo>
                    <a:pt x="241" y="1945"/>
                  </a:lnTo>
                  <a:lnTo>
                    <a:pt x="240" y="1949"/>
                  </a:lnTo>
                  <a:lnTo>
                    <a:pt x="239" y="1945"/>
                  </a:lnTo>
                  <a:lnTo>
                    <a:pt x="238" y="1941"/>
                  </a:lnTo>
                  <a:lnTo>
                    <a:pt x="236" y="1936"/>
                  </a:lnTo>
                  <a:lnTo>
                    <a:pt x="235" y="1929"/>
                  </a:lnTo>
                  <a:lnTo>
                    <a:pt x="235" y="1922"/>
                  </a:lnTo>
                  <a:lnTo>
                    <a:pt x="235" y="1915"/>
                  </a:lnTo>
                  <a:lnTo>
                    <a:pt x="235" y="1908"/>
                  </a:lnTo>
                  <a:lnTo>
                    <a:pt x="236" y="1902"/>
                  </a:lnTo>
                  <a:lnTo>
                    <a:pt x="239" y="1896"/>
                  </a:lnTo>
                  <a:lnTo>
                    <a:pt x="244" y="1892"/>
                  </a:lnTo>
                  <a:lnTo>
                    <a:pt x="246" y="1889"/>
                  </a:lnTo>
                  <a:lnTo>
                    <a:pt x="249" y="1885"/>
                  </a:lnTo>
                  <a:lnTo>
                    <a:pt x="251" y="1881"/>
                  </a:lnTo>
                  <a:lnTo>
                    <a:pt x="254" y="1877"/>
                  </a:lnTo>
                  <a:lnTo>
                    <a:pt x="257" y="1874"/>
                  </a:lnTo>
                  <a:lnTo>
                    <a:pt x="261" y="1871"/>
                  </a:lnTo>
                  <a:lnTo>
                    <a:pt x="266" y="1868"/>
                  </a:lnTo>
                  <a:lnTo>
                    <a:pt x="270" y="1865"/>
                  </a:lnTo>
                  <a:lnTo>
                    <a:pt x="273" y="1863"/>
                  </a:lnTo>
                  <a:lnTo>
                    <a:pt x="278" y="1860"/>
                  </a:lnTo>
                  <a:lnTo>
                    <a:pt x="276" y="1856"/>
                  </a:lnTo>
                  <a:lnTo>
                    <a:pt x="282" y="1853"/>
                  </a:lnTo>
                  <a:lnTo>
                    <a:pt x="290" y="1849"/>
                  </a:lnTo>
                  <a:lnTo>
                    <a:pt x="296" y="1845"/>
                  </a:lnTo>
                  <a:lnTo>
                    <a:pt x="302" y="1840"/>
                  </a:lnTo>
                  <a:lnTo>
                    <a:pt x="308" y="1837"/>
                  </a:lnTo>
                  <a:lnTo>
                    <a:pt x="313" y="1833"/>
                  </a:lnTo>
                  <a:lnTo>
                    <a:pt x="319" y="1828"/>
                  </a:lnTo>
                  <a:lnTo>
                    <a:pt x="326" y="1824"/>
                  </a:lnTo>
                  <a:lnTo>
                    <a:pt x="332" y="1821"/>
                  </a:lnTo>
                  <a:lnTo>
                    <a:pt x="338" y="1818"/>
                  </a:lnTo>
                  <a:lnTo>
                    <a:pt x="339" y="1821"/>
                  </a:lnTo>
                  <a:lnTo>
                    <a:pt x="339" y="1822"/>
                  </a:lnTo>
                  <a:lnTo>
                    <a:pt x="342" y="1823"/>
                  </a:lnTo>
                  <a:lnTo>
                    <a:pt x="343" y="1824"/>
                  </a:lnTo>
                  <a:lnTo>
                    <a:pt x="344" y="1825"/>
                  </a:lnTo>
                  <a:lnTo>
                    <a:pt x="347" y="1825"/>
                  </a:lnTo>
                  <a:lnTo>
                    <a:pt x="348" y="1827"/>
                  </a:lnTo>
                  <a:lnTo>
                    <a:pt x="350" y="1827"/>
                  </a:lnTo>
                  <a:lnTo>
                    <a:pt x="353" y="1827"/>
                  </a:lnTo>
                  <a:lnTo>
                    <a:pt x="355" y="1827"/>
                  </a:lnTo>
                  <a:lnTo>
                    <a:pt x="357" y="1827"/>
                  </a:lnTo>
                  <a:lnTo>
                    <a:pt x="358" y="1827"/>
                  </a:lnTo>
                  <a:lnTo>
                    <a:pt x="359" y="1827"/>
                  </a:lnTo>
                  <a:lnTo>
                    <a:pt x="360" y="1827"/>
                  </a:lnTo>
                  <a:lnTo>
                    <a:pt x="361" y="1827"/>
                  </a:lnTo>
                  <a:lnTo>
                    <a:pt x="363" y="1827"/>
                  </a:lnTo>
                  <a:lnTo>
                    <a:pt x="364" y="1827"/>
                  </a:lnTo>
                  <a:lnTo>
                    <a:pt x="366" y="1827"/>
                  </a:lnTo>
                  <a:lnTo>
                    <a:pt x="369" y="1827"/>
                  </a:lnTo>
                  <a:lnTo>
                    <a:pt x="373" y="1827"/>
                  </a:lnTo>
                  <a:lnTo>
                    <a:pt x="375" y="1827"/>
                  </a:lnTo>
                  <a:lnTo>
                    <a:pt x="378" y="1828"/>
                  </a:lnTo>
                  <a:lnTo>
                    <a:pt x="380" y="1828"/>
                  </a:lnTo>
                  <a:lnTo>
                    <a:pt x="383" y="1829"/>
                  </a:lnTo>
                  <a:lnTo>
                    <a:pt x="385" y="1829"/>
                  </a:lnTo>
                  <a:lnTo>
                    <a:pt x="386" y="1832"/>
                  </a:lnTo>
                  <a:lnTo>
                    <a:pt x="389" y="1833"/>
                  </a:lnTo>
                  <a:lnTo>
                    <a:pt x="405" y="1837"/>
                  </a:lnTo>
                  <a:lnTo>
                    <a:pt x="420" y="1843"/>
                  </a:lnTo>
                  <a:lnTo>
                    <a:pt x="435" y="1851"/>
                  </a:lnTo>
                  <a:lnTo>
                    <a:pt x="448" y="1859"/>
                  </a:lnTo>
                  <a:lnTo>
                    <a:pt x="463" y="1869"/>
                  </a:lnTo>
                  <a:lnTo>
                    <a:pt x="477" y="1879"/>
                  </a:lnTo>
                  <a:lnTo>
                    <a:pt x="490" y="1889"/>
                  </a:lnTo>
                  <a:lnTo>
                    <a:pt x="504" y="1897"/>
                  </a:lnTo>
                  <a:lnTo>
                    <a:pt x="518" y="1906"/>
                  </a:lnTo>
                  <a:lnTo>
                    <a:pt x="531" y="1913"/>
                  </a:lnTo>
                  <a:lnTo>
                    <a:pt x="551" y="1881"/>
                  </a:lnTo>
                  <a:lnTo>
                    <a:pt x="570" y="1849"/>
                  </a:lnTo>
                  <a:lnTo>
                    <a:pt x="588" y="1818"/>
                  </a:lnTo>
                  <a:lnTo>
                    <a:pt x="607" y="1787"/>
                  </a:lnTo>
                  <a:lnTo>
                    <a:pt x="623" y="1756"/>
                  </a:lnTo>
                  <a:lnTo>
                    <a:pt x="638" y="1725"/>
                  </a:lnTo>
                  <a:lnTo>
                    <a:pt x="651" y="1692"/>
                  </a:lnTo>
                  <a:lnTo>
                    <a:pt x="663" y="1658"/>
                  </a:lnTo>
                  <a:lnTo>
                    <a:pt x="671" y="1624"/>
                  </a:lnTo>
                  <a:lnTo>
                    <a:pt x="677" y="1587"/>
                  </a:lnTo>
                  <a:lnTo>
                    <a:pt x="680" y="1589"/>
                  </a:lnTo>
                  <a:lnTo>
                    <a:pt x="681" y="1583"/>
                  </a:lnTo>
                  <a:lnTo>
                    <a:pt x="682" y="1576"/>
                  </a:lnTo>
                  <a:lnTo>
                    <a:pt x="682" y="1567"/>
                  </a:lnTo>
                  <a:lnTo>
                    <a:pt x="684" y="1560"/>
                  </a:lnTo>
                  <a:lnTo>
                    <a:pt x="682" y="1551"/>
                  </a:lnTo>
                  <a:lnTo>
                    <a:pt x="682" y="1542"/>
                  </a:lnTo>
                  <a:lnTo>
                    <a:pt x="681" y="1535"/>
                  </a:lnTo>
                  <a:lnTo>
                    <a:pt x="680" y="1526"/>
                  </a:lnTo>
                  <a:lnTo>
                    <a:pt x="680" y="1517"/>
                  </a:lnTo>
                  <a:lnTo>
                    <a:pt x="677" y="1510"/>
                  </a:lnTo>
                  <a:lnTo>
                    <a:pt x="677" y="1509"/>
                  </a:lnTo>
                  <a:lnTo>
                    <a:pt x="677" y="1508"/>
                  </a:lnTo>
                  <a:lnTo>
                    <a:pt x="677" y="1506"/>
                  </a:lnTo>
                  <a:lnTo>
                    <a:pt x="677" y="1508"/>
                  </a:lnTo>
                  <a:lnTo>
                    <a:pt x="677" y="1509"/>
                  </a:lnTo>
                  <a:lnTo>
                    <a:pt x="677" y="1510"/>
                  </a:lnTo>
                  <a:lnTo>
                    <a:pt x="679" y="1510"/>
                  </a:lnTo>
                  <a:lnTo>
                    <a:pt x="679" y="1511"/>
                  </a:lnTo>
                  <a:lnTo>
                    <a:pt x="680" y="1511"/>
                  </a:lnTo>
                  <a:lnTo>
                    <a:pt x="680" y="1513"/>
                  </a:lnTo>
                  <a:lnTo>
                    <a:pt x="681" y="1513"/>
                  </a:lnTo>
                  <a:lnTo>
                    <a:pt x="682" y="1514"/>
                  </a:lnTo>
                  <a:lnTo>
                    <a:pt x="682" y="1515"/>
                  </a:lnTo>
                  <a:lnTo>
                    <a:pt x="684" y="1515"/>
                  </a:lnTo>
                  <a:lnTo>
                    <a:pt x="689" y="1505"/>
                  </a:lnTo>
                  <a:lnTo>
                    <a:pt x="689" y="1504"/>
                  </a:lnTo>
                  <a:lnTo>
                    <a:pt x="690" y="1504"/>
                  </a:lnTo>
                  <a:lnTo>
                    <a:pt x="689" y="1505"/>
                  </a:lnTo>
                  <a:lnTo>
                    <a:pt x="690" y="1506"/>
                  </a:lnTo>
                  <a:lnTo>
                    <a:pt x="690" y="1508"/>
                  </a:lnTo>
                  <a:lnTo>
                    <a:pt x="690" y="1509"/>
                  </a:lnTo>
                  <a:lnTo>
                    <a:pt x="691" y="1511"/>
                  </a:lnTo>
                  <a:lnTo>
                    <a:pt x="691" y="1514"/>
                  </a:lnTo>
                  <a:lnTo>
                    <a:pt x="692" y="1516"/>
                  </a:lnTo>
                  <a:lnTo>
                    <a:pt x="694" y="1519"/>
                  </a:lnTo>
                  <a:lnTo>
                    <a:pt x="694" y="1520"/>
                  </a:lnTo>
                  <a:lnTo>
                    <a:pt x="695" y="1522"/>
                  </a:lnTo>
                  <a:lnTo>
                    <a:pt x="695" y="1525"/>
                  </a:lnTo>
                  <a:lnTo>
                    <a:pt x="696" y="1525"/>
                  </a:lnTo>
                  <a:lnTo>
                    <a:pt x="698" y="1525"/>
                  </a:lnTo>
                  <a:lnTo>
                    <a:pt x="700" y="1525"/>
                  </a:lnTo>
                  <a:lnTo>
                    <a:pt x="701" y="1524"/>
                  </a:lnTo>
                  <a:lnTo>
                    <a:pt x="702" y="1524"/>
                  </a:lnTo>
                  <a:lnTo>
                    <a:pt x="703" y="1522"/>
                  </a:lnTo>
                  <a:lnTo>
                    <a:pt x="703" y="1521"/>
                  </a:lnTo>
                  <a:lnTo>
                    <a:pt x="705" y="1520"/>
                  </a:lnTo>
                  <a:lnTo>
                    <a:pt x="706" y="1520"/>
                  </a:lnTo>
                  <a:lnTo>
                    <a:pt x="707" y="1519"/>
                  </a:lnTo>
                  <a:lnTo>
                    <a:pt x="703" y="1511"/>
                  </a:lnTo>
                  <a:lnTo>
                    <a:pt x="701" y="1505"/>
                  </a:lnTo>
                  <a:lnTo>
                    <a:pt x="700" y="1498"/>
                  </a:lnTo>
                  <a:lnTo>
                    <a:pt x="698" y="1490"/>
                  </a:lnTo>
                  <a:lnTo>
                    <a:pt x="697" y="1484"/>
                  </a:lnTo>
                  <a:lnTo>
                    <a:pt x="696" y="1477"/>
                  </a:lnTo>
                  <a:lnTo>
                    <a:pt x="695" y="1469"/>
                  </a:lnTo>
                  <a:lnTo>
                    <a:pt x="692" y="1462"/>
                  </a:lnTo>
                  <a:lnTo>
                    <a:pt x="690" y="1454"/>
                  </a:lnTo>
                  <a:lnTo>
                    <a:pt x="686" y="1447"/>
                  </a:lnTo>
                  <a:lnTo>
                    <a:pt x="686" y="1489"/>
                  </a:lnTo>
                  <a:lnTo>
                    <a:pt x="680" y="1453"/>
                  </a:lnTo>
                  <a:lnTo>
                    <a:pt x="674" y="1417"/>
                  </a:lnTo>
                  <a:lnTo>
                    <a:pt x="667" y="1383"/>
                  </a:lnTo>
                  <a:lnTo>
                    <a:pt x="661" y="1347"/>
                  </a:lnTo>
                  <a:lnTo>
                    <a:pt x="658" y="1312"/>
                  </a:lnTo>
                  <a:lnTo>
                    <a:pt x="653" y="1276"/>
                  </a:lnTo>
                  <a:lnTo>
                    <a:pt x="650" y="1240"/>
                  </a:lnTo>
                  <a:lnTo>
                    <a:pt x="648" y="1203"/>
                  </a:lnTo>
                  <a:lnTo>
                    <a:pt x="646" y="1165"/>
                  </a:lnTo>
                  <a:lnTo>
                    <a:pt x="648" y="1127"/>
                  </a:lnTo>
                  <a:lnTo>
                    <a:pt x="656" y="1175"/>
                  </a:lnTo>
                  <a:lnTo>
                    <a:pt x="671" y="1222"/>
                  </a:lnTo>
                  <a:lnTo>
                    <a:pt x="687" y="1268"/>
                  </a:lnTo>
                  <a:lnTo>
                    <a:pt x="706" y="1312"/>
                  </a:lnTo>
                  <a:lnTo>
                    <a:pt x="724" y="1357"/>
                  </a:lnTo>
                  <a:lnTo>
                    <a:pt x="742" y="1402"/>
                  </a:lnTo>
                  <a:lnTo>
                    <a:pt x="755" y="1448"/>
                  </a:lnTo>
                  <a:lnTo>
                    <a:pt x="767" y="1495"/>
                  </a:lnTo>
                  <a:lnTo>
                    <a:pt x="772" y="1545"/>
                  </a:lnTo>
                  <a:lnTo>
                    <a:pt x="769" y="1595"/>
                  </a:lnTo>
                  <a:lnTo>
                    <a:pt x="775" y="1595"/>
                  </a:lnTo>
                  <a:lnTo>
                    <a:pt x="774" y="1603"/>
                  </a:lnTo>
                  <a:lnTo>
                    <a:pt x="773" y="1609"/>
                  </a:lnTo>
                  <a:lnTo>
                    <a:pt x="773" y="1615"/>
                  </a:lnTo>
                  <a:lnTo>
                    <a:pt x="774" y="1621"/>
                  </a:lnTo>
                  <a:lnTo>
                    <a:pt x="775" y="1628"/>
                  </a:lnTo>
                  <a:lnTo>
                    <a:pt x="777" y="1634"/>
                  </a:lnTo>
                  <a:lnTo>
                    <a:pt x="779" y="1640"/>
                  </a:lnTo>
                  <a:lnTo>
                    <a:pt x="780" y="1646"/>
                  </a:lnTo>
                  <a:lnTo>
                    <a:pt x="783" y="1654"/>
                  </a:lnTo>
                  <a:lnTo>
                    <a:pt x="784" y="1661"/>
                  </a:lnTo>
                  <a:lnTo>
                    <a:pt x="790" y="1673"/>
                  </a:lnTo>
                  <a:lnTo>
                    <a:pt x="794" y="1649"/>
                  </a:lnTo>
                  <a:lnTo>
                    <a:pt x="795" y="1654"/>
                  </a:lnTo>
                  <a:lnTo>
                    <a:pt x="799" y="1657"/>
                  </a:lnTo>
                  <a:lnTo>
                    <a:pt x="801" y="1661"/>
                  </a:lnTo>
                  <a:lnTo>
                    <a:pt x="805" y="1663"/>
                  </a:lnTo>
                  <a:lnTo>
                    <a:pt x="809" y="1665"/>
                  </a:lnTo>
                  <a:lnTo>
                    <a:pt x="814" y="1666"/>
                  </a:lnTo>
                  <a:lnTo>
                    <a:pt x="819" y="1667"/>
                  </a:lnTo>
                  <a:lnTo>
                    <a:pt x="822" y="1667"/>
                  </a:lnTo>
                  <a:lnTo>
                    <a:pt x="827" y="1666"/>
                  </a:lnTo>
                  <a:lnTo>
                    <a:pt x="832" y="1663"/>
                  </a:lnTo>
                  <a:lnTo>
                    <a:pt x="836" y="1657"/>
                  </a:lnTo>
                  <a:lnTo>
                    <a:pt x="838" y="1652"/>
                  </a:lnTo>
                  <a:lnTo>
                    <a:pt x="838" y="1646"/>
                  </a:lnTo>
                  <a:lnTo>
                    <a:pt x="837" y="1640"/>
                  </a:lnTo>
                  <a:lnTo>
                    <a:pt x="835" y="1635"/>
                  </a:lnTo>
                  <a:lnTo>
                    <a:pt x="832" y="1629"/>
                  </a:lnTo>
                  <a:lnTo>
                    <a:pt x="829" y="1624"/>
                  </a:lnTo>
                  <a:lnTo>
                    <a:pt x="825" y="1619"/>
                  </a:lnTo>
                  <a:lnTo>
                    <a:pt x="822" y="1614"/>
                  </a:lnTo>
                  <a:lnTo>
                    <a:pt x="820" y="1610"/>
                  </a:lnTo>
                  <a:lnTo>
                    <a:pt x="819" y="1608"/>
                  </a:lnTo>
                  <a:lnTo>
                    <a:pt x="817" y="1607"/>
                  </a:lnTo>
                  <a:lnTo>
                    <a:pt x="815" y="1607"/>
                  </a:lnTo>
                  <a:lnTo>
                    <a:pt x="812" y="1608"/>
                  </a:lnTo>
                  <a:lnTo>
                    <a:pt x="811" y="1609"/>
                  </a:lnTo>
                  <a:lnTo>
                    <a:pt x="807" y="1609"/>
                  </a:lnTo>
                  <a:lnTo>
                    <a:pt x="805" y="1608"/>
                  </a:lnTo>
                  <a:lnTo>
                    <a:pt x="803" y="1605"/>
                  </a:lnTo>
                  <a:lnTo>
                    <a:pt x="801" y="1600"/>
                  </a:lnTo>
                  <a:lnTo>
                    <a:pt x="799" y="1593"/>
                  </a:lnTo>
                  <a:lnTo>
                    <a:pt x="803" y="1593"/>
                  </a:lnTo>
                  <a:lnTo>
                    <a:pt x="807" y="1594"/>
                  </a:lnTo>
                  <a:lnTo>
                    <a:pt x="811" y="1595"/>
                  </a:lnTo>
                  <a:lnTo>
                    <a:pt x="815" y="1597"/>
                  </a:lnTo>
                  <a:lnTo>
                    <a:pt x="820" y="1598"/>
                  </a:lnTo>
                  <a:lnTo>
                    <a:pt x="824" y="1600"/>
                  </a:lnTo>
                  <a:lnTo>
                    <a:pt x="827" y="1602"/>
                  </a:lnTo>
                  <a:lnTo>
                    <a:pt x="830" y="1603"/>
                  </a:lnTo>
                  <a:lnTo>
                    <a:pt x="832" y="1604"/>
                  </a:lnTo>
                  <a:lnTo>
                    <a:pt x="835" y="1604"/>
                  </a:lnTo>
                  <a:lnTo>
                    <a:pt x="831" y="1597"/>
                  </a:lnTo>
                  <a:lnTo>
                    <a:pt x="827" y="1590"/>
                  </a:lnTo>
                  <a:lnTo>
                    <a:pt x="824" y="1586"/>
                  </a:lnTo>
                  <a:lnTo>
                    <a:pt x="821" y="1582"/>
                  </a:lnTo>
                  <a:lnTo>
                    <a:pt x="817" y="1579"/>
                  </a:lnTo>
                  <a:lnTo>
                    <a:pt x="814" y="1577"/>
                  </a:lnTo>
                  <a:lnTo>
                    <a:pt x="809" y="1574"/>
                  </a:lnTo>
                  <a:lnTo>
                    <a:pt x="805" y="1573"/>
                  </a:lnTo>
                  <a:lnTo>
                    <a:pt x="799" y="1573"/>
                  </a:lnTo>
                  <a:lnTo>
                    <a:pt x="794" y="1572"/>
                  </a:lnTo>
                  <a:lnTo>
                    <a:pt x="794" y="1571"/>
                  </a:lnTo>
                  <a:lnTo>
                    <a:pt x="793" y="1569"/>
                  </a:lnTo>
                  <a:lnTo>
                    <a:pt x="793" y="1568"/>
                  </a:lnTo>
                  <a:lnTo>
                    <a:pt x="791" y="1568"/>
                  </a:lnTo>
                  <a:lnTo>
                    <a:pt x="791" y="1567"/>
                  </a:lnTo>
                  <a:lnTo>
                    <a:pt x="790" y="1566"/>
                  </a:lnTo>
                  <a:lnTo>
                    <a:pt x="786" y="1573"/>
                  </a:lnTo>
                  <a:lnTo>
                    <a:pt x="785" y="1582"/>
                  </a:lnTo>
                  <a:lnTo>
                    <a:pt x="786" y="1589"/>
                  </a:lnTo>
                  <a:lnTo>
                    <a:pt x="789" y="1598"/>
                  </a:lnTo>
                  <a:lnTo>
                    <a:pt x="793" y="1605"/>
                  </a:lnTo>
                  <a:lnTo>
                    <a:pt x="796" y="1613"/>
                  </a:lnTo>
                  <a:lnTo>
                    <a:pt x="798" y="1620"/>
                  </a:lnTo>
                  <a:lnTo>
                    <a:pt x="799" y="1628"/>
                  </a:lnTo>
                  <a:lnTo>
                    <a:pt x="796" y="1636"/>
                  </a:lnTo>
                  <a:lnTo>
                    <a:pt x="790" y="1644"/>
                  </a:lnTo>
                  <a:lnTo>
                    <a:pt x="784" y="1581"/>
                  </a:lnTo>
                  <a:lnTo>
                    <a:pt x="775" y="1584"/>
                  </a:lnTo>
                  <a:lnTo>
                    <a:pt x="779" y="1582"/>
                  </a:lnTo>
                  <a:lnTo>
                    <a:pt x="781" y="1579"/>
                  </a:lnTo>
                  <a:lnTo>
                    <a:pt x="783" y="1577"/>
                  </a:lnTo>
                  <a:lnTo>
                    <a:pt x="784" y="1573"/>
                  </a:lnTo>
                  <a:lnTo>
                    <a:pt x="784" y="1571"/>
                  </a:lnTo>
                  <a:lnTo>
                    <a:pt x="784" y="1568"/>
                  </a:lnTo>
                  <a:lnTo>
                    <a:pt x="784" y="1566"/>
                  </a:lnTo>
                  <a:lnTo>
                    <a:pt x="783" y="1563"/>
                  </a:lnTo>
                  <a:lnTo>
                    <a:pt x="781" y="1560"/>
                  </a:lnTo>
                  <a:lnTo>
                    <a:pt x="781" y="1557"/>
                  </a:lnTo>
                  <a:lnTo>
                    <a:pt x="783" y="1550"/>
                  </a:lnTo>
                  <a:lnTo>
                    <a:pt x="783" y="1541"/>
                  </a:lnTo>
                  <a:lnTo>
                    <a:pt x="781" y="1531"/>
                  </a:lnTo>
                  <a:lnTo>
                    <a:pt x="781" y="1520"/>
                  </a:lnTo>
                  <a:lnTo>
                    <a:pt x="780" y="1509"/>
                  </a:lnTo>
                  <a:lnTo>
                    <a:pt x="779" y="1498"/>
                  </a:lnTo>
                  <a:lnTo>
                    <a:pt x="779" y="1487"/>
                  </a:lnTo>
                  <a:lnTo>
                    <a:pt x="779" y="1475"/>
                  </a:lnTo>
                  <a:lnTo>
                    <a:pt x="779" y="1464"/>
                  </a:lnTo>
                  <a:lnTo>
                    <a:pt x="781" y="1453"/>
                  </a:lnTo>
                  <a:lnTo>
                    <a:pt x="790" y="1462"/>
                  </a:lnTo>
                  <a:lnTo>
                    <a:pt x="789" y="1463"/>
                  </a:lnTo>
                  <a:lnTo>
                    <a:pt x="788" y="1466"/>
                  </a:lnTo>
                  <a:lnTo>
                    <a:pt x="786" y="1469"/>
                  </a:lnTo>
                  <a:lnTo>
                    <a:pt x="784" y="1472"/>
                  </a:lnTo>
                  <a:lnTo>
                    <a:pt x="783" y="1475"/>
                  </a:lnTo>
                  <a:lnTo>
                    <a:pt x="781" y="1479"/>
                  </a:lnTo>
                  <a:lnTo>
                    <a:pt x="781" y="1483"/>
                  </a:lnTo>
                  <a:lnTo>
                    <a:pt x="781" y="1488"/>
                  </a:lnTo>
                  <a:lnTo>
                    <a:pt x="781" y="1492"/>
                  </a:lnTo>
                  <a:lnTo>
                    <a:pt x="784" y="1495"/>
                  </a:lnTo>
                  <a:lnTo>
                    <a:pt x="786" y="1499"/>
                  </a:lnTo>
                  <a:lnTo>
                    <a:pt x="788" y="1504"/>
                  </a:lnTo>
                  <a:lnTo>
                    <a:pt x="790" y="1511"/>
                  </a:lnTo>
                  <a:lnTo>
                    <a:pt x="791" y="1517"/>
                  </a:lnTo>
                  <a:lnTo>
                    <a:pt x="793" y="1525"/>
                  </a:lnTo>
                  <a:lnTo>
                    <a:pt x="795" y="1531"/>
                  </a:lnTo>
                  <a:lnTo>
                    <a:pt x="799" y="1536"/>
                  </a:lnTo>
                  <a:lnTo>
                    <a:pt x="804" y="1541"/>
                  </a:lnTo>
                  <a:lnTo>
                    <a:pt x="811" y="1542"/>
                  </a:lnTo>
                  <a:lnTo>
                    <a:pt x="820" y="1542"/>
                  </a:lnTo>
                  <a:lnTo>
                    <a:pt x="826" y="1534"/>
                  </a:lnTo>
                  <a:lnTo>
                    <a:pt x="829" y="1536"/>
                  </a:lnTo>
                  <a:lnTo>
                    <a:pt x="832" y="1532"/>
                  </a:lnTo>
                  <a:lnTo>
                    <a:pt x="835" y="1529"/>
                  </a:lnTo>
                  <a:lnTo>
                    <a:pt x="837" y="1525"/>
                  </a:lnTo>
                  <a:lnTo>
                    <a:pt x="838" y="1520"/>
                  </a:lnTo>
                  <a:lnTo>
                    <a:pt x="840" y="1515"/>
                  </a:lnTo>
                  <a:lnTo>
                    <a:pt x="840" y="1510"/>
                  </a:lnTo>
                  <a:lnTo>
                    <a:pt x="841" y="1504"/>
                  </a:lnTo>
                  <a:lnTo>
                    <a:pt x="841" y="1499"/>
                  </a:lnTo>
                  <a:lnTo>
                    <a:pt x="842" y="1494"/>
                  </a:lnTo>
                  <a:lnTo>
                    <a:pt x="843" y="1489"/>
                  </a:lnTo>
                  <a:lnTo>
                    <a:pt x="835" y="1557"/>
                  </a:lnTo>
                  <a:lnTo>
                    <a:pt x="837" y="1556"/>
                  </a:lnTo>
                  <a:lnTo>
                    <a:pt x="838" y="1555"/>
                  </a:lnTo>
                  <a:lnTo>
                    <a:pt x="841" y="1553"/>
                  </a:lnTo>
                  <a:lnTo>
                    <a:pt x="843" y="1552"/>
                  </a:lnTo>
                  <a:lnTo>
                    <a:pt x="845" y="1550"/>
                  </a:lnTo>
                  <a:lnTo>
                    <a:pt x="846" y="1547"/>
                  </a:lnTo>
                  <a:lnTo>
                    <a:pt x="847" y="1545"/>
                  </a:lnTo>
                  <a:lnTo>
                    <a:pt x="848" y="1542"/>
                  </a:lnTo>
                  <a:lnTo>
                    <a:pt x="850" y="1540"/>
                  </a:lnTo>
                  <a:lnTo>
                    <a:pt x="850" y="1536"/>
                  </a:lnTo>
                  <a:lnTo>
                    <a:pt x="851" y="1540"/>
                  </a:lnTo>
                  <a:lnTo>
                    <a:pt x="851" y="1545"/>
                  </a:lnTo>
                  <a:lnTo>
                    <a:pt x="851" y="1550"/>
                  </a:lnTo>
                  <a:lnTo>
                    <a:pt x="851" y="1556"/>
                  </a:lnTo>
                  <a:lnTo>
                    <a:pt x="851" y="1562"/>
                  </a:lnTo>
                  <a:lnTo>
                    <a:pt x="852" y="1568"/>
                  </a:lnTo>
                  <a:lnTo>
                    <a:pt x="853" y="1573"/>
                  </a:lnTo>
                  <a:lnTo>
                    <a:pt x="856" y="1578"/>
                  </a:lnTo>
                  <a:lnTo>
                    <a:pt x="860" y="1583"/>
                  </a:lnTo>
                  <a:lnTo>
                    <a:pt x="864" y="1587"/>
                  </a:lnTo>
                  <a:lnTo>
                    <a:pt x="879" y="1444"/>
                  </a:lnTo>
                  <a:lnTo>
                    <a:pt x="877" y="1443"/>
                  </a:lnTo>
                  <a:lnTo>
                    <a:pt x="876" y="1442"/>
                  </a:lnTo>
                  <a:lnTo>
                    <a:pt x="873" y="1442"/>
                  </a:lnTo>
                  <a:lnTo>
                    <a:pt x="871" y="1442"/>
                  </a:lnTo>
                  <a:lnTo>
                    <a:pt x="868" y="1443"/>
                  </a:lnTo>
                  <a:lnTo>
                    <a:pt x="866" y="1443"/>
                  </a:lnTo>
                  <a:lnTo>
                    <a:pt x="863" y="1444"/>
                  </a:lnTo>
                  <a:lnTo>
                    <a:pt x="861" y="1444"/>
                  </a:lnTo>
                  <a:lnTo>
                    <a:pt x="858" y="1444"/>
                  </a:lnTo>
                  <a:lnTo>
                    <a:pt x="856" y="1444"/>
                  </a:lnTo>
                  <a:lnTo>
                    <a:pt x="856" y="1446"/>
                  </a:lnTo>
                  <a:lnTo>
                    <a:pt x="856" y="1447"/>
                  </a:lnTo>
                  <a:lnTo>
                    <a:pt x="856" y="1448"/>
                  </a:lnTo>
                  <a:lnTo>
                    <a:pt x="857" y="1449"/>
                  </a:lnTo>
                  <a:lnTo>
                    <a:pt x="858" y="1449"/>
                  </a:lnTo>
                  <a:lnTo>
                    <a:pt x="858" y="1451"/>
                  </a:lnTo>
                  <a:lnTo>
                    <a:pt x="860" y="1451"/>
                  </a:lnTo>
                  <a:lnTo>
                    <a:pt x="861" y="1451"/>
                  </a:lnTo>
                  <a:lnTo>
                    <a:pt x="862" y="1451"/>
                  </a:lnTo>
                  <a:lnTo>
                    <a:pt x="871" y="1451"/>
                  </a:lnTo>
                  <a:lnTo>
                    <a:pt x="871" y="1452"/>
                  </a:lnTo>
                  <a:lnTo>
                    <a:pt x="869" y="1453"/>
                  </a:lnTo>
                  <a:lnTo>
                    <a:pt x="869" y="1454"/>
                  </a:lnTo>
                  <a:lnTo>
                    <a:pt x="868" y="1456"/>
                  </a:lnTo>
                  <a:lnTo>
                    <a:pt x="868" y="1457"/>
                  </a:lnTo>
                  <a:lnTo>
                    <a:pt x="868" y="1458"/>
                  </a:lnTo>
                  <a:lnTo>
                    <a:pt x="868" y="1461"/>
                  </a:lnTo>
                  <a:lnTo>
                    <a:pt x="868" y="1462"/>
                  </a:lnTo>
                  <a:lnTo>
                    <a:pt x="868" y="1463"/>
                  </a:lnTo>
                  <a:lnTo>
                    <a:pt x="868" y="1466"/>
                  </a:lnTo>
                  <a:lnTo>
                    <a:pt x="858" y="1466"/>
                  </a:lnTo>
                  <a:lnTo>
                    <a:pt x="858" y="1472"/>
                  </a:lnTo>
                  <a:lnTo>
                    <a:pt x="860" y="1478"/>
                  </a:lnTo>
                  <a:lnTo>
                    <a:pt x="858" y="1484"/>
                  </a:lnTo>
                  <a:lnTo>
                    <a:pt x="857" y="1490"/>
                  </a:lnTo>
                  <a:lnTo>
                    <a:pt x="857" y="1498"/>
                  </a:lnTo>
                  <a:lnTo>
                    <a:pt x="856" y="1504"/>
                  </a:lnTo>
                  <a:lnTo>
                    <a:pt x="855" y="1510"/>
                  </a:lnTo>
                  <a:lnTo>
                    <a:pt x="853" y="1517"/>
                  </a:lnTo>
                  <a:lnTo>
                    <a:pt x="853" y="1524"/>
                  </a:lnTo>
                  <a:lnTo>
                    <a:pt x="853" y="1530"/>
                  </a:lnTo>
                  <a:lnTo>
                    <a:pt x="852" y="1524"/>
                  </a:lnTo>
                  <a:lnTo>
                    <a:pt x="852" y="1517"/>
                  </a:lnTo>
                  <a:lnTo>
                    <a:pt x="853" y="1510"/>
                  </a:lnTo>
                  <a:lnTo>
                    <a:pt x="853" y="1504"/>
                  </a:lnTo>
                  <a:lnTo>
                    <a:pt x="855" y="1496"/>
                  </a:lnTo>
                  <a:lnTo>
                    <a:pt x="855" y="1488"/>
                  </a:lnTo>
                  <a:lnTo>
                    <a:pt x="856" y="1480"/>
                  </a:lnTo>
                  <a:lnTo>
                    <a:pt x="856" y="1473"/>
                  </a:lnTo>
                  <a:lnTo>
                    <a:pt x="855" y="1466"/>
                  </a:lnTo>
                  <a:lnTo>
                    <a:pt x="853" y="1459"/>
                  </a:lnTo>
                  <a:lnTo>
                    <a:pt x="852" y="1461"/>
                  </a:lnTo>
                  <a:lnTo>
                    <a:pt x="852" y="1462"/>
                  </a:lnTo>
                  <a:lnTo>
                    <a:pt x="851" y="1463"/>
                  </a:lnTo>
                  <a:lnTo>
                    <a:pt x="851" y="1464"/>
                  </a:lnTo>
                  <a:lnTo>
                    <a:pt x="850" y="1466"/>
                  </a:lnTo>
                  <a:lnTo>
                    <a:pt x="848" y="1468"/>
                  </a:lnTo>
                  <a:lnTo>
                    <a:pt x="848" y="1469"/>
                  </a:lnTo>
                  <a:lnTo>
                    <a:pt x="847" y="1470"/>
                  </a:lnTo>
                  <a:lnTo>
                    <a:pt x="847" y="1472"/>
                  </a:lnTo>
                  <a:lnTo>
                    <a:pt x="847" y="1473"/>
                  </a:lnTo>
                  <a:lnTo>
                    <a:pt x="847" y="1474"/>
                  </a:lnTo>
                  <a:lnTo>
                    <a:pt x="847" y="1475"/>
                  </a:lnTo>
                  <a:lnTo>
                    <a:pt x="847" y="1477"/>
                  </a:lnTo>
                  <a:lnTo>
                    <a:pt x="847" y="1478"/>
                  </a:lnTo>
                  <a:lnTo>
                    <a:pt x="847" y="1479"/>
                  </a:lnTo>
                  <a:lnTo>
                    <a:pt x="847" y="1480"/>
                  </a:lnTo>
                  <a:lnTo>
                    <a:pt x="847" y="1479"/>
                  </a:lnTo>
                  <a:lnTo>
                    <a:pt x="847" y="1478"/>
                  </a:lnTo>
                  <a:lnTo>
                    <a:pt x="846" y="1478"/>
                  </a:lnTo>
                  <a:lnTo>
                    <a:pt x="846" y="1477"/>
                  </a:lnTo>
                  <a:lnTo>
                    <a:pt x="846" y="1475"/>
                  </a:lnTo>
                  <a:lnTo>
                    <a:pt x="847" y="1474"/>
                  </a:lnTo>
                  <a:lnTo>
                    <a:pt x="847" y="1473"/>
                  </a:lnTo>
                  <a:lnTo>
                    <a:pt x="847" y="1470"/>
                  </a:lnTo>
                  <a:lnTo>
                    <a:pt x="847" y="1467"/>
                  </a:lnTo>
                  <a:lnTo>
                    <a:pt x="847" y="1463"/>
                  </a:lnTo>
                  <a:lnTo>
                    <a:pt x="847" y="1459"/>
                  </a:lnTo>
                  <a:lnTo>
                    <a:pt x="847" y="1456"/>
                  </a:lnTo>
                  <a:lnTo>
                    <a:pt x="847" y="1453"/>
                  </a:lnTo>
                  <a:lnTo>
                    <a:pt x="846" y="1449"/>
                  </a:lnTo>
                  <a:lnTo>
                    <a:pt x="846" y="1447"/>
                  </a:lnTo>
                  <a:lnTo>
                    <a:pt x="845" y="1443"/>
                  </a:lnTo>
                  <a:lnTo>
                    <a:pt x="843" y="1441"/>
                  </a:lnTo>
                  <a:lnTo>
                    <a:pt x="842" y="1448"/>
                  </a:lnTo>
                  <a:lnTo>
                    <a:pt x="841" y="1454"/>
                  </a:lnTo>
                  <a:lnTo>
                    <a:pt x="840" y="1462"/>
                  </a:lnTo>
                  <a:lnTo>
                    <a:pt x="838" y="1468"/>
                  </a:lnTo>
                  <a:lnTo>
                    <a:pt x="837" y="1475"/>
                  </a:lnTo>
                  <a:lnTo>
                    <a:pt x="836" y="1482"/>
                  </a:lnTo>
                  <a:lnTo>
                    <a:pt x="835" y="1489"/>
                  </a:lnTo>
                  <a:lnTo>
                    <a:pt x="834" y="1496"/>
                  </a:lnTo>
                  <a:lnTo>
                    <a:pt x="832" y="1503"/>
                  </a:lnTo>
                  <a:lnTo>
                    <a:pt x="832" y="1510"/>
                  </a:lnTo>
                  <a:lnTo>
                    <a:pt x="829" y="1501"/>
                  </a:lnTo>
                  <a:lnTo>
                    <a:pt x="829" y="1503"/>
                  </a:lnTo>
                  <a:lnTo>
                    <a:pt x="827" y="1503"/>
                  </a:lnTo>
                  <a:lnTo>
                    <a:pt x="826" y="1504"/>
                  </a:lnTo>
                  <a:lnTo>
                    <a:pt x="829" y="1500"/>
                  </a:lnTo>
                  <a:lnTo>
                    <a:pt x="829" y="1501"/>
                  </a:lnTo>
                  <a:lnTo>
                    <a:pt x="832" y="1496"/>
                  </a:lnTo>
                  <a:lnTo>
                    <a:pt x="834" y="1492"/>
                  </a:lnTo>
                  <a:lnTo>
                    <a:pt x="832" y="1487"/>
                  </a:lnTo>
                  <a:lnTo>
                    <a:pt x="830" y="1482"/>
                  </a:lnTo>
                  <a:lnTo>
                    <a:pt x="827" y="1477"/>
                  </a:lnTo>
                  <a:lnTo>
                    <a:pt x="822" y="1472"/>
                  </a:lnTo>
                  <a:lnTo>
                    <a:pt x="819" y="1467"/>
                  </a:lnTo>
                  <a:lnTo>
                    <a:pt x="815" y="1462"/>
                  </a:lnTo>
                  <a:lnTo>
                    <a:pt x="812" y="1457"/>
                  </a:lnTo>
                  <a:lnTo>
                    <a:pt x="811" y="1453"/>
                  </a:lnTo>
                  <a:lnTo>
                    <a:pt x="810" y="1454"/>
                  </a:lnTo>
                  <a:lnTo>
                    <a:pt x="810" y="1456"/>
                  </a:lnTo>
                  <a:lnTo>
                    <a:pt x="809" y="1456"/>
                  </a:lnTo>
                  <a:lnTo>
                    <a:pt x="810" y="1454"/>
                  </a:lnTo>
                  <a:lnTo>
                    <a:pt x="811" y="1453"/>
                  </a:lnTo>
                  <a:lnTo>
                    <a:pt x="812" y="1452"/>
                  </a:lnTo>
                  <a:lnTo>
                    <a:pt x="814" y="1449"/>
                  </a:lnTo>
                  <a:lnTo>
                    <a:pt x="815" y="1447"/>
                  </a:lnTo>
                  <a:lnTo>
                    <a:pt x="816" y="1444"/>
                  </a:lnTo>
                  <a:lnTo>
                    <a:pt x="817" y="1442"/>
                  </a:lnTo>
                  <a:lnTo>
                    <a:pt x="817" y="1438"/>
                  </a:lnTo>
                  <a:lnTo>
                    <a:pt x="817" y="1436"/>
                  </a:lnTo>
                  <a:lnTo>
                    <a:pt x="816" y="1433"/>
                  </a:lnTo>
                  <a:lnTo>
                    <a:pt x="814" y="1431"/>
                  </a:lnTo>
                  <a:lnTo>
                    <a:pt x="811" y="1430"/>
                  </a:lnTo>
                  <a:lnTo>
                    <a:pt x="805" y="1423"/>
                  </a:lnTo>
                  <a:lnTo>
                    <a:pt x="814" y="1406"/>
                  </a:lnTo>
                  <a:lnTo>
                    <a:pt x="821" y="1389"/>
                  </a:lnTo>
                  <a:lnTo>
                    <a:pt x="829" y="1370"/>
                  </a:lnTo>
                  <a:lnTo>
                    <a:pt x="836" y="1353"/>
                  </a:lnTo>
                  <a:lnTo>
                    <a:pt x="842" y="1334"/>
                  </a:lnTo>
                  <a:lnTo>
                    <a:pt x="848" y="1316"/>
                  </a:lnTo>
                  <a:lnTo>
                    <a:pt x="855" y="1299"/>
                  </a:lnTo>
                  <a:lnTo>
                    <a:pt x="861" y="1280"/>
                  </a:lnTo>
                  <a:lnTo>
                    <a:pt x="867" y="1263"/>
                  </a:lnTo>
                  <a:lnTo>
                    <a:pt x="873" y="1245"/>
                  </a:lnTo>
                  <a:lnTo>
                    <a:pt x="878" y="1244"/>
                  </a:lnTo>
                  <a:lnTo>
                    <a:pt x="881" y="1242"/>
                  </a:lnTo>
                  <a:lnTo>
                    <a:pt x="882" y="1239"/>
                  </a:lnTo>
                  <a:lnTo>
                    <a:pt x="882" y="1237"/>
                  </a:lnTo>
                  <a:lnTo>
                    <a:pt x="882" y="1234"/>
                  </a:lnTo>
                  <a:lnTo>
                    <a:pt x="882" y="1231"/>
                  </a:lnTo>
                  <a:lnTo>
                    <a:pt x="882" y="1228"/>
                  </a:lnTo>
                  <a:lnTo>
                    <a:pt x="882" y="1224"/>
                  </a:lnTo>
                  <a:lnTo>
                    <a:pt x="883" y="1221"/>
                  </a:lnTo>
                  <a:lnTo>
                    <a:pt x="886" y="1218"/>
                  </a:lnTo>
                  <a:lnTo>
                    <a:pt x="887" y="1253"/>
                  </a:lnTo>
                  <a:lnTo>
                    <a:pt x="887" y="1286"/>
                  </a:lnTo>
                  <a:lnTo>
                    <a:pt x="886" y="1320"/>
                  </a:lnTo>
                  <a:lnTo>
                    <a:pt x="884" y="1353"/>
                  </a:lnTo>
                  <a:lnTo>
                    <a:pt x="883" y="1385"/>
                  </a:lnTo>
                  <a:lnTo>
                    <a:pt x="881" y="1419"/>
                  </a:lnTo>
                  <a:lnTo>
                    <a:pt x="879" y="1451"/>
                  </a:lnTo>
                  <a:lnTo>
                    <a:pt x="877" y="1484"/>
                  </a:lnTo>
                  <a:lnTo>
                    <a:pt x="873" y="1517"/>
                  </a:lnTo>
                  <a:lnTo>
                    <a:pt x="871" y="1551"/>
                  </a:lnTo>
                  <a:lnTo>
                    <a:pt x="877" y="1583"/>
                  </a:lnTo>
                  <a:lnTo>
                    <a:pt x="884" y="1618"/>
                  </a:lnTo>
                  <a:lnTo>
                    <a:pt x="894" y="1652"/>
                  </a:lnTo>
                  <a:lnTo>
                    <a:pt x="904" y="1688"/>
                  </a:lnTo>
                  <a:lnTo>
                    <a:pt x="914" y="1724"/>
                  </a:lnTo>
                  <a:lnTo>
                    <a:pt x="924" y="1761"/>
                  </a:lnTo>
                  <a:lnTo>
                    <a:pt x="933" y="1798"/>
                  </a:lnTo>
                  <a:lnTo>
                    <a:pt x="941" y="1834"/>
                  </a:lnTo>
                  <a:lnTo>
                    <a:pt x="947" y="1871"/>
                  </a:lnTo>
                  <a:lnTo>
                    <a:pt x="951" y="1907"/>
                  </a:lnTo>
                  <a:lnTo>
                    <a:pt x="962" y="1931"/>
                  </a:lnTo>
                  <a:lnTo>
                    <a:pt x="982" y="1922"/>
                  </a:lnTo>
                  <a:lnTo>
                    <a:pt x="1003" y="1915"/>
                  </a:lnTo>
                  <a:lnTo>
                    <a:pt x="1023" y="1908"/>
                  </a:lnTo>
                  <a:lnTo>
                    <a:pt x="1044" y="1903"/>
                  </a:lnTo>
                  <a:lnTo>
                    <a:pt x="1066" y="1897"/>
                  </a:lnTo>
                  <a:lnTo>
                    <a:pt x="1088" y="1892"/>
                  </a:lnTo>
                  <a:lnTo>
                    <a:pt x="1109" y="1887"/>
                  </a:lnTo>
                  <a:lnTo>
                    <a:pt x="1130" y="1881"/>
                  </a:lnTo>
                  <a:lnTo>
                    <a:pt x="1151" y="1876"/>
                  </a:lnTo>
                  <a:lnTo>
                    <a:pt x="1171" y="1869"/>
                  </a:lnTo>
                  <a:lnTo>
                    <a:pt x="1169" y="1875"/>
                  </a:lnTo>
                  <a:lnTo>
                    <a:pt x="1167" y="1879"/>
                  </a:lnTo>
                  <a:lnTo>
                    <a:pt x="1163" y="1884"/>
                  </a:lnTo>
                  <a:lnTo>
                    <a:pt x="1158" y="1886"/>
                  </a:lnTo>
                  <a:lnTo>
                    <a:pt x="1152" y="1889"/>
                  </a:lnTo>
                  <a:lnTo>
                    <a:pt x="1146" y="1891"/>
                  </a:lnTo>
                  <a:lnTo>
                    <a:pt x="1138" y="1894"/>
                  </a:lnTo>
                  <a:lnTo>
                    <a:pt x="1132" y="1896"/>
                  </a:lnTo>
                  <a:lnTo>
                    <a:pt x="1126" y="1898"/>
                  </a:lnTo>
                  <a:lnTo>
                    <a:pt x="1121" y="1901"/>
                  </a:lnTo>
                  <a:close/>
                  <a:moveTo>
                    <a:pt x="809" y="1625"/>
                  </a:moveTo>
                  <a:lnTo>
                    <a:pt x="811" y="1625"/>
                  </a:lnTo>
                  <a:lnTo>
                    <a:pt x="814" y="1626"/>
                  </a:lnTo>
                  <a:lnTo>
                    <a:pt x="816" y="1626"/>
                  </a:lnTo>
                  <a:lnTo>
                    <a:pt x="817" y="1628"/>
                  </a:lnTo>
                  <a:lnTo>
                    <a:pt x="820" y="1629"/>
                  </a:lnTo>
                  <a:lnTo>
                    <a:pt x="822" y="1631"/>
                  </a:lnTo>
                  <a:lnTo>
                    <a:pt x="824" y="1633"/>
                  </a:lnTo>
                  <a:lnTo>
                    <a:pt x="825" y="1635"/>
                  </a:lnTo>
                  <a:lnTo>
                    <a:pt x="826" y="1637"/>
                  </a:lnTo>
                  <a:lnTo>
                    <a:pt x="826" y="1640"/>
                  </a:lnTo>
                  <a:lnTo>
                    <a:pt x="826" y="1644"/>
                  </a:lnTo>
                  <a:lnTo>
                    <a:pt x="826" y="1647"/>
                  </a:lnTo>
                  <a:lnTo>
                    <a:pt x="825" y="1650"/>
                  </a:lnTo>
                  <a:lnTo>
                    <a:pt x="824" y="1651"/>
                  </a:lnTo>
                  <a:lnTo>
                    <a:pt x="821" y="1654"/>
                  </a:lnTo>
                  <a:lnTo>
                    <a:pt x="819" y="1655"/>
                  </a:lnTo>
                  <a:lnTo>
                    <a:pt x="816" y="1655"/>
                  </a:lnTo>
                  <a:lnTo>
                    <a:pt x="812" y="1655"/>
                  </a:lnTo>
                  <a:lnTo>
                    <a:pt x="809" y="1655"/>
                  </a:lnTo>
                  <a:lnTo>
                    <a:pt x="805" y="1655"/>
                  </a:lnTo>
                  <a:lnTo>
                    <a:pt x="803" y="1652"/>
                  </a:lnTo>
                  <a:lnTo>
                    <a:pt x="801" y="1649"/>
                  </a:lnTo>
                  <a:lnTo>
                    <a:pt x="800" y="1645"/>
                  </a:lnTo>
                  <a:lnTo>
                    <a:pt x="800" y="1642"/>
                  </a:lnTo>
                  <a:lnTo>
                    <a:pt x="800" y="1639"/>
                  </a:lnTo>
                  <a:lnTo>
                    <a:pt x="800" y="1635"/>
                  </a:lnTo>
                  <a:lnTo>
                    <a:pt x="801" y="1633"/>
                  </a:lnTo>
                  <a:lnTo>
                    <a:pt x="803" y="1629"/>
                  </a:lnTo>
                  <a:lnTo>
                    <a:pt x="805" y="1626"/>
                  </a:lnTo>
                  <a:lnTo>
                    <a:pt x="809" y="1625"/>
                  </a:lnTo>
                  <a:close/>
                  <a:moveTo>
                    <a:pt x="1156" y="1945"/>
                  </a:moveTo>
                  <a:lnTo>
                    <a:pt x="1162" y="1955"/>
                  </a:lnTo>
                  <a:lnTo>
                    <a:pt x="1164" y="1953"/>
                  </a:lnTo>
                  <a:lnTo>
                    <a:pt x="1164" y="1949"/>
                  </a:lnTo>
                  <a:lnTo>
                    <a:pt x="1166" y="1947"/>
                  </a:lnTo>
                  <a:lnTo>
                    <a:pt x="1166" y="1944"/>
                  </a:lnTo>
                  <a:lnTo>
                    <a:pt x="1164" y="1942"/>
                  </a:lnTo>
                  <a:lnTo>
                    <a:pt x="1163" y="1938"/>
                  </a:lnTo>
                  <a:lnTo>
                    <a:pt x="1162" y="1936"/>
                  </a:lnTo>
                  <a:lnTo>
                    <a:pt x="1161" y="1933"/>
                  </a:lnTo>
                  <a:lnTo>
                    <a:pt x="1159" y="1931"/>
                  </a:lnTo>
                  <a:lnTo>
                    <a:pt x="1159" y="1928"/>
                  </a:lnTo>
                  <a:lnTo>
                    <a:pt x="1154" y="1934"/>
                  </a:lnTo>
                  <a:lnTo>
                    <a:pt x="1154" y="1936"/>
                  </a:lnTo>
                  <a:lnTo>
                    <a:pt x="1153" y="1936"/>
                  </a:lnTo>
                  <a:lnTo>
                    <a:pt x="1153" y="1937"/>
                  </a:lnTo>
                  <a:lnTo>
                    <a:pt x="1154" y="1934"/>
                  </a:lnTo>
                  <a:lnTo>
                    <a:pt x="1156" y="1933"/>
                  </a:lnTo>
                  <a:lnTo>
                    <a:pt x="1156" y="1932"/>
                  </a:lnTo>
                  <a:lnTo>
                    <a:pt x="1157" y="1929"/>
                  </a:lnTo>
                  <a:lnTo>
                    <a:pt x="1157" y="1928"/>
                  </a:lnTo>
                  <a:lnTo>
                    <a:pt x="1158" y="1926"/>
                  </a:lnTo>
                  <a:lnTo>
                    <a:pt x="1158" y="1923"/>
                  </a:lnTo>
                  <a:lnTo>
                    <a:pt x="1158" y="1921"/>
                  </a:lnTo>
                  <a:lnTo>
                    <a:pt x="1158" y="1918"/>
                  </a:lnTo>
                  <a:lnTo>
                    <a:pt x="1158" y="1916"/>
                  </a:lnTo>
                  <a:lnTo>
                    <a:pt x="1158" y="1913"/>
                  </a:lnTo>
                  <a:lnTo>
                    <a:pt x="1158" y="1912"/>
                  </a:lnTo>
                  <a:lnTo>
                    <a:pt x="1158" y="1911"/>
                  </a:lnTo>
                  <a:lnTo>
                    <a:pt x="1157" y="1910"/>
                  </a:lnTo>
                  <a:lnTo>
                    <a:pt x="1157" y="1908"/>
                  </a:lnTo>
                  <a:lnTo>
                    <a:pt x="1157" y="1907"/>
                  </a:lnTo>
                  <a:lnTo>
                    <a:pt x="1156" y="1906"/>
                  </a:lnTo>
                  <a:lnTo>
                    <a:pt x="1156" y="1905"/>
                  </a:lnTo>
                  <a:lnTo>
                    <a:pt x="1156" y="1906"/>
                  </a:lnTo>
                  <a:lnTo>
                    <a:pt x="1157" y="1906"/>
                  </a:lnTo>
                  <a:lnTo>
                    <a:pt x="1157" y="1907"/>
                  </a:lnTo>
                  <a:lnTo>
                    <a:pt x="1157" y="1908"/>
                  </a:lnTo>
                  <a:lnTo>
                    <a:pt x="1158" y="1908"/>
                  </a:lnTo>
                  <a:lnTo>
                    <a:pt x="1158" y="1910"/>
                  </a:lnTo>
                  <a:lnTo>
                    <a:pt x="1158" y="1911"/>
                  </a:lnTo>
                  <a:lnTo>
                    <a:pt x="1158" y="1912"/>
                  </a:lnTo>
                  <a:lnTo>
                    <a:pt x="1158" y="1913"/>
                  </a:lnTo>
                  <a:lnTo>
                    <a:pt x="1168" y="1944"/>
                  </a:lnTo>
                  <a:lnTo>
                    <a:pt x="1174" y="1974"/>
                  </a:lnTo>
                  <a:lnTo>
                    <a:pt x="1179" y="2004"/>
                  </a:lnTo>
                  <a:lnTo>
                    <a:pt x="1183" y="2035"/>
                  </a:lnTo>
                  <a:lnTo>
                    <a:pt x="1184" y="2065"/>
                  </a:lnTo>
                  <a:lnTo>
                    <a:pt x="1185" y="2096"/>
                  </a:lnTo>
                  <a:lnTo>
                    <a:pt x="1185" y="2127"/>
                  </a:lnTo>
                  <a:lnTo>
                    <a:pt x="1185" y="2159"/>
                  </a:lnTo>
                  <a:lnTo>
                    <a:pt x="1185" y="2192"/>
                  </a:lnTo>
                  <a:lnTo>
                    <a:pt x="1185" y="2225"/>
                  </a:lnTo>
                  <a:lnTo>
                    <a:pt x="1185" y="2195"/>
                  </a:lnTo>
                  <a:lnTo>
                    <a:pt x="1184" y="2166"/>
                  </a:lnTo>
                  <a:lnTo>
                    <a:pt x="1183" y="2137"/>
                  </a:lnTo>
                  <a:lnTo>
                    <a:pt x="1182" y="2110"/>
                  </a:lnTo>
                  <a:lnTo>
                    <a:pt x="1179" y="2082"/>
                  </a:lnTo>
                  <a:lnTo>
                    <a:pt x="1177" y="2054"/>
                  </a:lnTo>
                  <a:lnTo>
                    <a:pt x="1172" y="2027"/>
                  </a:lnTo>
                  <a:lnTo>
                    <a:pt x="1168" y="2000"/>
                  </a:lnTo>
                  <a:lnTo>
                    <a:pt x="1162" y="1973"/>
                  </a:lnTo>
                  <a:lnTo>
                    <a:pt x="1156" y="1945"/>
                  </a:lnTo>
                  <a:close/>
                  <a:moveTo>
                    <a:pt x="1168" y="3139"/>
                  </a:moveTo>
                  <a:lnTo>
                    <a:pt x="1173" y="3161"/>
                  </a:lnTo>
                  <a:lnTo>
                    <a:pt x="1179" y="3185"/>
                  </a:lnTo>
                  <a:lnTo>
                    <a:pt x="1184" y="3208"/>
                  </a:lnTo>
                  <a:lnTo>
                    <a:pt x="1189" y="3232"/>
                  </a:lnTo>
                  <a:lnTo>
                    <a:pt x="1193" y="3255"/>
                  </a:lnTo>
                  <a:lnTo>
                    <a:pt x="1195" y="3279"/>
                  </a:lnTo>
                  <a:lnTo>
                    <a:pt x="1198" y="3302"/>
                  </a:lnTo>
                  <a:lnTo>
                    <a:pt x="1199" y="3327"/>
                  </a:lnTo>
                  <a:lnTo>
                    <a:pt x="1199" y="3352"/>
                  </a:lnTo>
                  <a:lnTo>
                    <a:pt x="1198" y="3377"/>
                  </a:lnTo>
                  <a:lnTo>
                    <a:pt x="1168" y="3139"/>
                  </a:lnTo>
                  <a:close/>
                  <a:moveTo>
                    <a:pt x="1195" y="4350"/>
                  </a:moveTo>
                  <a:lnTo>
                    <a:pt x="1200" y="4345"/>
                  </a:lnTo>
                  <a:lnTo>
                    <a:pt x="1221" y="4363"/>
                  </a:lnTo>
                  <a:lnTo>
                    <a:pt x="1225" y="4360"/>
                  </a:lnTo>
                  <a:lnTo>
                    <a:pt x="1229" y="4359"/>
                  </a:lnTo>
                  <a:lnTo>
                    <a:pt x="1234" y="4359"/>
                  </a:lnTo>
                  <a:lnTo>
                    <a:pt x="1239" y="4360"/>
                  </a:lnTo>
                  <a:lnTo>
                    <a:pt x="1244" y="4361"/>
                  </a:lnTo>
                  <a:lnTo>
                    <a:pt x="1249" y="4364"/>
                  </a:lnTo>
                  <a:lnTo>
                    <a:pt x="1254" y="4366"/>
                  </a:lnTo>
                  <a:lnTo>
                    <a:pt x="1258" y="4369"/>
                  </a:lnTo>
                  <a:lnTo>
                    <a:pt x="1265" y="4370"/>
                  </a:lnTo>
                  <a:lnTo>
                    <a:pt x="1270" y="4371"/>
                  </a:lnTo>
                  <a:lnTo>
                    <a:pt x="1265" y="4372"/>
                  </a:lnTo>
                  <a:lnTo>
                    <a:pt x="1258" y="4372"/>
                  </a:lnTo>
                  <a:lnTo>
                    <a:pt x="1252" y="4371"/>
                  </a:lnTo>
                  <a:lnTo>
                    <a:pt x="1244" y="4370"/>
                  </a:lnTo>
                  <a:lnTo>
                    <a:pt x="1235" y="4367"/>
                  </a:lnTo>
                  <a:lnTo>
                    <a:pt x="1226" y="4365"/>
                  </a:lnTo>
                  <a:lnTo>
                    <a:pt x="1218" y="4361"/>
                  </a:lnTo>
                  <a:lnTo>
                    <a:pt x="1209" y="4358"/>
                  </a:lnTo>
                  <a:lnTo>
                    <a:pt x="1201" y="4354"/>
                  </a:lnTo>
                  <a:lnTo>
                    <a:pt x="1195" y="4350"/>
                  </a:lnTo>
                  <a:close/>
                  <a:moveTo>
                    <a:pt x="1379" y="4356"/>
                  </a:moveTo>
                  <a:lnTo>
                    <a:pt x="1370" y="4348"/>
                  </a:lnTo>
                  <a:lnTo>
                    <a:pt x="1366" y="4351"/>
                  </a:lnTo>
                  <a:lnTo>
                    <a:pt x="1363" y="4354"/>
                  </a:lnTo>
                  <a:lnTo>
                    <a:pt x="1358" y="4354"/>
                  </a:lnTo>
                  <a:lnTo>
                    <a:pt x="1354" y="4353"/>
                  </a:lnTo>
                  <a:lnTo>
                    <a:pt x="1349" y="4350"/>
                  </a:lnTo>
                  <a:lnTo>
                    <a:pt x="1345" y="4349"/>
                  </a:lnTo>
                  <a:lnTo>
                    <a:pt x="1340" y="4346"/>
                  </a:lnTo>
                  <a:lnTo>
                    <a:pt x="1335" y="4346"/>
                  </a:lnTo>
                  <a:lnTo>
                    <a:pt x="1330" y="4348"/>
                  </a:lnTo>
                  <a:lnTo>
                    <a:pt x="1325" y="4350"/>
                  </a:lnTo>
                  <a:lnTo>
                    <a:pt x="1353" y="4369"/>
                  </a:lnTo>
                  <a:lnTo>
                    <a:pt x="1346" y="4369"/>
                  </a:lnTo>
                  <a:lnTo>
                    <a:pt x="1340" y="4369"/>
                  </a:lnTo>
                  <a:lnTo>
                    <a:pt x="1335" y="4369"/>
                  </a:lnTo>
                  <a:lnTo>
                    <a:pt x="1329" y="4369"/>
                  </a:lnTo>
                  <a:lnTo>
                    <a:pt x="1324" y="4367"/>
                  </a:lnTo>
                  <a:lnTo>
                    <a:pt x="1319" y="4366"/>
                  </a:lnTo>
                  <a:lnTo>
                    <a:pt x="1313" y="4365"/>
                  </a:lnTo>
                  <a:lnTo>
                    <a:pt x="1308" y="4363"/>
                  </a:lnTo>
                  <a:lnTo>
                    <a:pt x="1304" y="4360"/>
                  </a:lnTo>
                  <a:lnTo>
                    <a:pt x="1299" y="4356"/>
                  </a:lnTo>
                  <a:lnTo>
                    <a:pt x="1298" y="4356"/>
                  </a:lnTo>
                  <a:lnTo>
                    <a:pt x="1298" y="4358"/>
                  </a:lnTo>
                  <a:lnTo>
                    <a:pt x="1297" y="4358"/>
                  </a:lnTo>
                  <a:lnTo>
                    <a:pt x="1297" y="4359"/>
                  </a:lnTo>
                  <a:lnTo>
                    <a:pt x="1296" y="4359"/>
                  </a:lnTo>
                  <a:lnTo>
                    <a:pt x="1296" y="4360"/>
                  </a:lnTo>
                  <a:lnTo>
                    <a:pt x="1296" y="4361"/>
                  </a:lnTo>
                  <a:lnTo>
                    <a:pt x="1296" y="4363"/>
                  </a:lnTo>
                  <a:lnTo>
                    <a:pt x="1293" y="4363"/>
                  </a:lnTo>
                  <a:lnTo>
                    <a:pt x="1291" y="4364"/>
                  </a:lnTo>
                  <a:lnTo>
                    <a:pt x="1289" y="4363"/>
                  </a:lnTo>
                  <a:lnTo>
                    <a:pt x="1289" y="4361"/>
                  </a:lnTo>
                  <a:lnTo>
                    <a:pt x="1289" y="4360"/>
                  </a:lnTo>
                  <a:lnTo>
                    <a:pt x="1288" y="4359"/>
                  </a:lnTo>
                  <a:lnTo>
                    <a:pt x="1288" y="4358"/>
                  </a:lnTo>
                  <a:lnTo>
                    <a:pt x="1288" y="4356"/>
                  </a:lnTo>
                  <a:lnTo>
                    <a:pt x="1288" y="4355"/>
                  </a:lnTo>
                  <a:lnTo>
                    <a:pt x="1287" y="4354"/>
                  </a:lnTo>
                  <a:lnTo>
                    <a:pt x="1278" y="4353"/>
                  </a:lnTo>
                  <a:lnTo>
                    <a:pt x="1271" y="4351"/>
                  </a:lnTo>
                  <a:lnTo>
                    <a:pt x="1262" y="4349"/>
                  </a:lnTo>
                  <a:lnTo>
                    <a:pt x="1254" y="4345"/>
                  </a:lnTo>
                  <a:lnTo>
                    <a:pt x="1245" y="4343"/>
                  </a:lnTo>
                  <a:lnTo>
                    <a:pt x="1237" y="4339"/>
                  </a:lnTo>
                  <a:lnTo>
                    <a:pt x="1229" y="4335"/>
                  </a:lnTo>
                  <a:lnTo>
                    <a:pt x="1220" y="4333"/>
                  </a:lnTo>
                  <a:lnTo>
                    <a:pt x="1213" y="4329"/>
                  </a:lnTo>
                  <a:lnTo>
                    <a:pt x="1204" y="4327"/>
                  </a:lnTo>
                  <a:lnTo>
                    <a:pt x="1203" y="4323"/>
                  </a:lnTo>
                  <a:lnTo>
                    <a:pt x="1203" y="4319"/>
                  </a:lnTo>
                  <a:lnTo>
                    <a:pt x="1201" y="4314"/>
                  </a:lnTo>
                  <a:lnTo>
                    <a:pt x="1200" y="4311"/>
                  </a:lnTo>
                  <a:lnTo>
                    <a:pt x="1198" y="4307"/>
                  </a:lnTo>
                  <a:lnTo>
                    <a:pt x="1197" y="4303"/>
                  </a:lnTo>
                  <a:lnTo>
                    <a:pt x="1194" y="4299"/>
                  </a:lnTo>
                  <a:lnTo>
                    <a:pt x="1192" y="4296"/>
                  </a:lnTo>
                  <a:lnTo>
                    <a:pt x="1188" y="4292"/>
                  </a:lnTo>
                  <a:lnTo>
                    <a:pt x="1185" y="4288"/>
                  </a:lnTo>
                  <a:lnTo>
                    <a:pt x="1204" y="4296"/>
                  </a:lnTo>
                  <a:lnTo>
                    <a:pt x="1223" y="4303"/>
                  </a:lnTo>
                  <a:lnTo>
                    <a:pt x="1241" y="4309"/>
                  </a:lnTo>
                  <a:lnTo>
                    <a:pt x="1261" y="4317"/>
                  </a:lnTo>
                  <a:lnTo>
                    <a:pt x="1280" y="4323"/>
                  </a:lnTo>
                  <a:lnTo>
                    <a:pt x="1299" y="4329"/>
                  </a:lnTo>
                  <a:lnTo>
                    <a:pt x="1318" y="4334"/>
                  </a:lnTo>
                  <a:lnTo>
                    <a:pt x="1337" y="4339"/>
                  </a:lnTo>
                  <a:lnTo>
                    <a:pt x="1355" y="4344"/>
                  </a:lnTo>
                  <a:lnTo>
                    <a:pt x="1374" y="4348"/>
                  </a:lnTo>
                  <a:lnTo>
                    <a:pt x="1377" y="4348"/>
                  </a:lnTo>
                  <a:lnTo>
                    <a:pt x="1380" y="4346"/>
                  </a:lnTo>
                  <a:lnTo>
                    <a:pt x="1382" y="4345"/>
                  </a:lnTo>
                  <a:lnTo>
                    <a:pt x="1386" y="4344"/>
                  </a:lnTo>
                  <a:lnTo>
                    <a:pt x="1389" y="4341"/>
                  </a:lnTo>
                  <a:lnTo>
                    <a:pt x="1391" y="4340"/>
                  </a:lnTo>
                  <a:lnTo>
                    <a:pt x="1394" y="4339"/>
                  </a:lnTo>
                  <a:lnTo>
                    <a:pt x="1397" y="4339"/>
                  </a:lnTo>
                  <a:lnTo>
                    <a:pt x="1400" y="4339"/>
                  </a:lnTo>
                  <a:lnTo>
                    <a:pt x="1403" y="4341"/>
                  </a:lnTo>
                  <a:lnTo>
                    <a:pt x="1403" y="4345"/>
                  </a:lnTo>
                  <a:lnTo>
                    <a:pt x="1402" y="4349"/>
                  </a:lnTo>
                  <a:lnTo>
                    <a:pt x="1400" y="4350"/>
                  </a:lnTo>
                  <a:lnTo>
                    <a:pt x="1397" y="4351"/>
                  </a:lnTo>
                  <a:lnTo>
                    <a:pt x="1395" y="4353"/>
                  </a:lnTo>
                  <a:lnTo>
                    <a:pt x="1391" y="4353"/>
                  </a:lnTo>
                  <a:lnTo>
                    <a:pt x="1387" y="4354"/>
                  </a:lnTo>
                  <a:lnTo>
                    <a:pt x="1384" y="4354"/>
                  </a:lnTo>
                  <a:lnTo>
                    <a:pt x="1381" y="4355"/>
                  </a:lnTo>
                  <a:lnTo>
                    <a:pt x="1379" y="43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29" name="Freeform 131"/>
            <p:cNvSpPr>
              <a:spLocks/>
            </p:cNvSpPr>
            <p:nvPr/>
          </p:nvSpPr>
          <p:spPr bwMode="auto">
            <a:xfrm>
              <a:off x="2422" y="3027"/>
              <a:ext cx="2" cy="4"/>
            </a:xfrm>
            <a:custGeom>
              <a:avLst/>
              <a:gdLst>
                <a:gd name="T0" fmla="*/ 1 w 4"/>
                <a:gd name="T1" fmla="*/ 0 h 6"/>
                <a:gd name="T2" fmla="*/ 1 w 4"/>
                <a:gd name="T3" fmla="*/ 1 h 6"/>
                <a:gd name="T4" fmla="*/ 1 w 4"/>
                <a:gd name="T5" fmla="*/ 1 h 6"/>
                <a:gd name="T6" fmla="*/ 1 w 4"/>
                <a:gd name="T7" fmla="*/ 1 h 6"/>
                <a:gd name="T8" fmla="*/ 1 w 4"/>
                <a:gd name="T9" fmla="*/ 1 h 6"/>
                <a:gd name="T10" fmla="*/ 1 w 4"/>
                <a:gd name="T11" fmla="*/ 3 h 6"/>
                <a:gd name="T12" fmla="*/ 1 w 4"/>
                <a:gd name="T13" fmla="*/ 3 h 6"/>
                <a:gd name="T14" fmla="*/ 1 w 4"/>
                <a:gd name="T15" fmla="*/ 3 h 6"/>
                <a:gd name="T16" fmla="*/ 1 w 4"/>
                <a:gd name="T17" fmla="*/ 3 h 6"/>
                <a:gd name="T18" fmla="*/ 1 w 4"/>
                <a:gd name="T19" fmla="*/ 3 h 6"/>
                <a:gd name="T20" fmla="*/ 0 w 4"/>
                <a:gd name="T21" fmla="*/ 4 h 6"/>
                <a:gd name="T22" fmla="*/ 1 w 4"/>
                <a:gd name="T23" fmla="*/ 4 h 6"/>
                <a:gd name="T24" fmla="*/ 1 w 4"/>
                <a:gd name="T25" fmla="*/ 3 h 6"/>
                <a:gd name="T26" fmla="*/ 1 w 4"/>
                <a:gd name="T27" fmla="*/ 3 h 6"/>
                <a:gd name="T28" fmla="*/ 1 w 4"/>
                <a:gd name="T29" fmla="*/ 3 h 6"/>
                <a:gd name="T30" fmla="*/ 1 w 4"/>
                <a:gd name="T31" fmla="*/ 3 h 6"/>
                <a:gd name="T32" fmla="*/ 1 w 4"/>
                <a:gd name="T33" fmla="*/ 1 h 6"/>
                <a:gd name="T34" fmla="*/ 1 w 4"/>
                <a:gd name="T35" fmla="*/ 1 h 6"/>
                <a:gd name="T36" fmla="*/ 2 w 4"/>
                <a:gd name="T37" fmla="*/ 1 h 6"/>
                <a:gd name="T38" fmla="*/ 2 w 4"/>
                <a:gd name="T39" fmla="*/ 1 h 6"/>
                <a:gd name="T40" fmla="*/ 1 w 4"/>
                <a:gd name="T41" fmla="*/ 0 h 6"/>
                <a:gd name="T42" fmla="*/ 1 w 4"/>
                <a:gd name="T43" fmla="*/ 0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6">
                  <a:moveTo>
                    <a:pt x="2" y="0"/>
                  </a:moveTo>
                  <a:lnTo>
                    <a:pt x="2" y="1"/>
                  </a:lnTo>
                  <a:lnTo>
                    <a:pt x="2" y="2"/>
                  </a:lnTo>
                  <a:lnTo>
                    <a:pt x="1" y="4"/>
                  </a:lnTo>
                  <a:lnTo>
                    <a:pt x="1" y="5"/>
                  </a:lnTo>
                  <a:lnTo>
                    <a:pt x="0" y="6"/>
                  </a:lnTo>
                  <a:lnTo>
                    <a:pt x="1" y="6"/>
                  </a:lnTo>
                  <a:lnTo>
                    <a:pt x="1" y="5"/>
                  </a:lnTo>
                  <a:lnTo>
                    <a:pt x="2" y="4"/>
                  </a:lnTo>
                  <a:lnTo>
                    <a:pt x="2" y="2"/>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0" name="Freeform 132"/>
            <p:cNvSpPr>
              <a:spLocks/>
            </p:cNvSpPr>
            <p:nvPr/>
          </p:nvSpPr>
          <p:spPr bwMode="auto">
            <a:xfrm>
              <a:off x="2536" y="871"/>
              <a:ext cx="44" cy="13"/>
            </a:xfrm>
            <a:custGeom>
              <a:avLst/>
              <a:gdLst>
                <a:gd name="T0" fmla="*/ 0 w 89"/>
                <a:gd name="T1" fmla="*/ 13 h 26"/>
                <a:gd name="T2" fmla="*/ 26 w 89"/>
                <a:gd name="T3" fmla="*/ 9 h 26"/>
                <a:gd name="T4" fmla="*/ 28 w 89"/>
                <a:gd name="T5" fmla="*/ 10 h 26"/>
                <a:gd name="T6" fmla="*/ 30 w 89"/>
                <a:gd name="T7" fmla="*/ 11 h 26"/>
                <a:gd name="T8" fmla="*/ 32 w 89"/>
                <a:gd name="T9" fmla="*/ 12 h 26"/>
                <a:gd name="T10" fmla="*/ 34 w 89"/>
                <a:gd name="T11" fmla="*/ 12 h 26"/>
                <a:gd name="T12" fmla="*/ 36 w 89"/>
                <a:gd name="T13" fmla="*/ 12 h 26"/>
                <a:gd name="T14" fmla="*/ 38 w 89"/>
                <a:gd name="T15" fmla="*/ 12 h 26"/>
                <a:gd name="T16" fmla="*/ 40 w 89"/>
                <a:gd name="T17" fmla="*/ 12 h 26"/>
                <a:gd name="T18" fmla="*/ 42 w 89"/>
                <a:gd name="T19" fmla="*/ 11 h 26"/>
                <a:gd name="T20" fmla="*/ 43 w 89"/>
                <a:gd name="T21" fmla="*/ 12 h 26"/>
                <a:gd name="T22" fmla="*/ 44 w 89"/>
                <a:gd name="T23" fmla="*/ 12 h 26"/>
                <a:gd name="T24" fmla="*/ 38 w 89"/>
                <a:gd name="T25" fmla="*/ 9 h 26"/>
                <a:gd name="T26" fmla="*/ 39 w 89"/>
                <a:gd name="T27" fmla="*/ 7 h 26"/>
                <a:gd name="T28" fmla="*/ 39 w 89"/>
                <a:gd name="T29" fmla="*/ 5 h 26"/>
                <a:gd name="T30" fmla="*/ 37 w 89"/>
                <a:gd name="T31" fmla="*/ 3 h 26"/>
                <a:gd name="T32" fmla="*/ 36 w 89"/>
                <a:gd name="T33" fmla="*/ 2 h 26"/>
                <a:gd name="T34" fmla="*/ 33 w 89"/>
                <a:gd name="T35" fmla="*/ 1 h 26"/>
                <a:gd name="T36" fmla="*/ 30 w 89"/>
                <a:gd name="T37" fmla="*/ 0 h 26"/>
                <a:gd name="T38" fmla="*/ 27 w 89"/>
                <a:gd name="T39" fmla="*/ 0 h 26"/>
                <a:gd name="T40" fmla="*/ 24 w 89"/>
                <a:gd name="T41" fmla="*/ 0 h 26"/>
                <a:gd name="T42" fmla="*/ 21 w 89"/>
                <a:gd name="T43" fmla="*/ 1 h 26"/>
                <a:gd name="T44" fmla="*/ 19 w 89"/>
                <a:gd name="T45" fmla="*/ 3 h 26"/>
                <a:gd name="T46" fmla="*/ 21 w 89"/>
                <a:gd name="T47" fmla="*/ 3 h 26"/>
                <a:gd name="T48" fmla="*/ 23 w 89"/>
                <a:gd name="T49" fmla="*/ 3 h 26"/>
                <a:gd name="T50" fmla="*/ 24 w 89"/>
                <a:gd name="T51" fmla="*/ 3 h 26"/>
                <a:gd name="T52" fmla="*/ 27 w 89"/>
                <a:gd name="T53" fmla="*/ 3 h 26"/>
                <a:gd name="T54" fmla="*/ 29 w 89"/>
                <a:gd name="T55" fmla="*/ 3 h 26"/>
                <a:gd name="T56" fmla="*/ 30 w 89"/>
                <a:gd name="T57" fmla="*/ 4 h 26"/>
                <a:gd name="T58" fmla="*/ 32 w 89"/>
                <a:gd name="T59" fmla="*/ 5 h 26"/>
                <a:gd name="T60" fmla="*/ 33 w 89"/>
                <a:gd name="T61" fmla="*/ 6 h 26"/>
                <a:gd name="T62" fmla="*/ 34 w 89"/>
                <a:gd name="T63" fmla="*/ 7 h 26"/>
                <a:gd name="T64" fmla="*/ 35 w 89"/>
                <a:gd name="T65" fmla="*/ 9 h 26"/>
                <a:gd name="T66" fmla="*/ 32 w 89"/>
                <a:gd name="T67" fmla="*/ 8 h 26"/>
                <a:gd name="T68" fmla="*/ 28 w 89"/>
                <a:gd name="T69" fmla="*/ 8 h 26"/>
                <a:gd name="T70" fmla="*/ 25 w 89"/>
                <a:gd name="T71" fmla="*/ 8 h 26"/>
                <a:gd name="T72" fmla="*/ 21 w 89"/>
                <a:gd name="T73" fmla="*/ 8 h 26"/>
                <a:gd name="T74" fmla="*/ 17 w 89"/>
                <a:gd name="T75" fmla="*/ 8 h 26"/>
                <a:gd name="T76" fmla="*/ 13 w 89"/>
                <a:gd name="T77" fmla="*/ 8 h 26"/>
                <a:gd name="T78" fmla="*/ 10 w 89"/>
                <a:gd name="T79" fmla="*/ 9 h 26"/>
                <a:gd name="T80" fmla="*/ 6 w 89"/>
                <a:gd name="T81" fmla="*/ 10 h 26"/>
                <a:gd name="T82" fmla="*/ 3 w 89"/>
                <a:gd name="T83" fmla="*/ 11 h 26"/>
                <a:gd name="T84" fmla="*/ 0 w 89"/>
                <a:gd name="T85" fmla="*/ 13 h 26"/>
                <a:gd name="T86" fmla="*/ 0 w 89"/>
                <a:gd name="T87" fmla="*/ 13 h 26"/>
                <a:gd name="T88" fmla="*/ 0 w 89"/>
                <a:gd name="T89" fmla="*/ 1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9" h="26">
                  <a:moveTo>
                    <a:pt x="0" y="25"/>
                  </a:moveTo>
                  <a:lnTo>
                    <a:pt x="53" y="17"/>
                  </a:lnTo>
                  <a:lnTo>
                    <a:pt x="57" y="20"/>
                  </a:lnTo>
                  <a:lnTo>
                    <a:pt x="60" y="22"/>
                  </a:lnTo>
                  <a:lnTo>
                    <a:pt x="64" y="23"/>
                  </a:lnTo>
                  <a:lnTo>
                    <a:pt x="69" y="23"/>
                  </a:lnTo>
                  <a:lnTo>
                    <a:pt x="73" y="23"/>
                  </a:lnTo>
                  <a:lnTo>
                    <a:pt x="77" y="23"/>
                  </a:lnTo>
                  <a:lnTo>
                    <a:pt x="80" y="23"/>
                  </a:lnTo>
                  <a:lnTo>
                    <a:pt x="84" y="22"/>
                  </a:lnTo>
                  <a:lnTo>
                    <a:pt x="86" y="23"/>
                  </a:lnTo>
                  <a:lnTo>
                    <a:pt x="89" y="23"/>
                  </a:lnTo>
                  <a:lnTo>
                    <a:pt x="77" y="17"/>
                  </a:lnTo>
                  <a:lnTo>
                    <a:pt x="78" y="13"/>
                  </a:lnTo>
                  <a:lnTo>
                    <a:pt x="78" y="10"/>
                  </a:lnTo>
                  <a:lnTo>
                    <a:pt x="75" y="6"/>
                  </a:lnTo>
                  <a:lnTo>
                    <a:pt x="72" y="4"/>
                  </a:lnTo>
                  <a:lnTo>
                    <a:pt x="67" y="1"/>
                  </a:lnTo>
                  <a:lnTo>
                    <a:pt x="60" y="0"/>
                  </a:lnTo>
                  <a:lnTo>
                    <a:pt x="54" y="0"/>
                  </a:lnTo>
                  <a:lnTo>
                    <a:pt x="48" y="0"/>
                  </a:lnTo>
                  <a:lnTo>
                    <a:pt x="42" y="1"/>
                  </a:lnTo>
                  <a:lnTo>
                    <a:pt x="38" y="5"/>
                  </a:lnTo>
                  <a:lnTo>
                    <a:pt x="42" y="5"/>
                  </a:lnTo>
                  <a:lnTo>
                    <a:pt x="46" y="5"/>
                  </a:lnTo>
                  <a:lnTo>
                    <a:pt x="49" y="5"/>
                  </a:lnTo>
                  <a:lnTo>
                    <a:pt x="54" y="6"/>
                  </a:lnTo>
                  <a:lnTo>
                    <a:pt x="58" y="6"/>
                  </a:lnTo>
                  <a:lnTo>
                    <a:pt x="60" y="7"/>
                  </a:lnTo>
                  <a:lnTo>
                    <a:pt x="64" y="9"/>
                  </a:lnTo>
                  <a:lnTo>
                    <a:pt x="67" y="11"/>
                  </a:lnTo>
                  <a:lnTo>
                    <a:pt x="69" y="13"/>
                  </a:lnTo>
                  <a:lnTo>
                    <a:pt x="70" y="17"/>
                  </a:lnTo>
                  <a:lnTo>
                    <a:pt x="64" y="16"/>
                  </a:lnTo>
                  <a:lnTo>
                    <a:pt x="57" y="15"/>
                  </a:lnTo>
                  <a:lnTo>
                    <a:pt x="51" y="15"/>
                  </a:lnTo>
                  <a:lnTo>
                    <a:pt x="43" y="15"/>
                  </a:lnTo>
                  <a:lnTo>
                    <a:pt x="34" y="15"/>
                  </a:lnTo>
                  <a:lnTo>
                    <a:pt x="27" y="16"/>
                  </a:lnTo>
                  <a:lnTo>
                    <a:pt x="20" y="17"/>
                  </a:lnTo>
                  <a:lnTo>
                    <a:pt x="12" y="20"/>
                  </a:lnTo>
                  <a:lnTo>
                    <a:pt x="6" y="22"/>
                  </a:lnTo>
                  <a:lnTo>
                    <a:pt x="0" y="26"/>
                  </a:lnTo>
                  <a:lnTo>
                    <a:pt x="0" y="2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1" name="Freeform 133"/>
            <p:cNvSpPr>
              <a:spLocks/>
            </p:cNvSpPr>
            <p:nvPr/>
          </p:nvSpPr>
          <p:spPr bwMode="auto">
            <a:xfrm>
              <a:off x="2582" y="928"/>
              <a:ext cx="7" cy="2"/>
            </a:xfrm>
            <a:custGeom>
              <a:avLst/>
              <a:gdLst>
                <a:gd name="T0" fmla="*/ 7 w 14"/>
                <a:gd name="T1" fmla="*/ 0 h 2"/>
                <a:gd name="T2" fmla="*/ 7 w 14"/>
                <a:gd name="T3" fmla="*/ 0 h 2"/>
                <a:gd name="T4" fmla="*/ 6 w 14"/>
                <a:gd name="T5" fmla="*/ 0 h 2"/>
                <a:gd name="T6" fmla="*/ 5 w 14"/>
                <a:gd name="T7" fmla="*/ 0 h 2"/>
                <a:gd name="T8" fmla="*/ 5 w 14"/>
                <a:gd name="T9" fmla="*/ 1 h 2"/>
                <a:gd name="T10" fmla="*/ 4 w 14"/>
                <a:gd name="T11" fmla="*/ 1 h 2"/>
                <a:gd name="T12" fmla="*/ 3 w 14"/>
                <a:gd name="T13" fmla="*/ 1 h 2"/>
                <a:gd name="T14" fmla="*/ 2 w 14"/>
                <a:gd name="T15" fmla="*/ 1 h 2"/>
                <a:gd name="T16" fmla="*/ 2 w 14"/>
                <a:gd name="T17" fmla="*/ 1 h 2"/>
                <a:gd name="T18" fmla="*/ 1 w 14"/>
                <a:gd name="T19" fmla="*/ 1 h 2"/>
                <a:gd name="T20" fmla="*/ 0 w 14"/>
                <a:gd name="T21" fmla="*/ 1 h 2"/>
                <a:gd name="T22" fmla="*/ 0 w 14"/>
                <a:gd name="T23" fmla="*/ 1 h 2"/>
                <a:gd name="T24" fmla="*/ 1 w 14"/>
                <a:gd name="T25" fmla="*/ 2 h 2"/>
                <a:gd name="T26" fmla="*/ 2 w 14"/>
                <a:gd name="T27" fmla="*/ 2 h 2"/>
                <a:gd name="T28" fmla="*/ 2 w 14"/>
                <a:gd name="T29" fmla="*/ 2 h 2"/>
                <a:gd name="T30" fmla="*/ 3 w 14"/>
                <a:gd name="T31" fmla="*/ 2 h 2"/>
                <a:gd name="T32" fmla="*/ 4 w 14"/>
                <a:gd name="T33" fmla="*/ 2 h 2"/>
                <a:gd name="T34" fmla="*/ 4 w 14"/>
                <a:gd name="T35" fmla="*/ 1 h 2"/>
                <a:gd name="T36" fmla="*/ 5 w 14"/>
                <a:gd name="T37" fmla="*/ 1 h 2"/>
                <a:gd name="T38" fmla="*/ 7 w 14"/>
                <a:gd name="T39" fmla="*/ 1 h 2"/>
                <a:gd name="T40" fmla="*/ 7 w 14"/>
                <a:gd name="T41" fmla="*/ 0 h 2"/>
                <a:gd name="T42" fmla="*/ 7 w 14"/>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 h="2">
                  <a:moveTo>
                    <a:pt x="14" y="0"/>
                  </a:moveTo>
                  <a:lnTo>
                    <a:pt x="13" y="0"/>
                  </a:lnTo>
                  <a:lnTo>
                    <a:pt x="12" y="0"/>
                  </a:lnTo>
                  <a:lnTo>
                    <a:pt x="10" y="0"/>
                  </a:lnTo>
                  <a:lnTo>
                    <a:pt x="9" y="1"/>
                  </a:lnTo>
                  <a:lnTo>
                    <a:pt x="8" y="1"/>
                  </a:lnTo>
                  <a:lnTo>
                    <a:pt x="5" y="1"/>
                  </a:lnTo>
                  <a:lnTo>
                    <a:pt x="4" y="1"/>
                  </a:lnTo>
                  <a:lnTo>
                    <a:pt x="3" y="1"/>
                  </a:lnTo>
                  <a:lnTo>
                    <a:pt x="2" y="1"/>
                  </a:lnTo>
                  <a:lnTo>
                    <a:pt x="0" y="1"/>
                  </a:lnTo>
                  <a:lnTo>
                    <a:pt x="2" y="2"/>
                  </a:lnTo>
                  <a:lnTo>
                    <a:pt x="3" y="2"/>
                  </a:lnTo>
                  <a:lnTo>
                    <a:pt x="4" y="2"/>
                  </a:lnTo>
                  <a:lnTo>
                    <a:pt x="5" y="2"/>
                  </a:lnTo>
                  <a:lnTo>
                    <a:pt x="7" y="2"/>
                  </a:lnTo>
                  <a:lnTo>
                    <a:pt x="8" y="1"/>
                  </a:lnTo>
                  <a:lnTo>
                    <a:pt x="10" y="1"/>
                  </a:lnTo>
                  <a:lnTo>
                    <a:pt x="13" y="1"/>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2" name="Freeform 134"/>
            <p:cNvSpPr>
              <a:spLocks/>
            </p:cNvSpPr>
            <p:nvPr/>
          </p:nvSpPr>
          <p:spPr bwMode="auto">
            <a:xfrm>
              <a:off x="2586" y="880"/>
              <a:ext cx="67" cy="70"/>
            </a:xfrm>
            <a:custGeom>
              <a:avLst/>
              <a:gdLst>
                <a:gd name="T0" fmla="*/ 30 w 134"/>
                <a:gd name="T1" fmla="*/ 23 h 140"/>
                <a:gd name="T2" fmla="*/ 31 w 134"/>
                <a:gd name="T3" fmla="*/ 26 h 140"/>
                <a:gd name="T4" fmla="*/ 31 w 134"/>
                <a:gd name="T5" fmla="*/ 29 h 140"/>
                <a:gd name="T6" fmla="*/ 29 w 134"/>
                <a:gd name="T7" fmla="*/ 32 h 140"/>
                <a:gd name="T8" fmla="*/ 35 w 134"/>
                <a:gd name="T9" fmla="*/ 33 h 140"/>
                <a:gd name="T10" fmla="*/ 41 w 134"/>
                <a:gd name="T11" fmla="*/ 34 h 140"/>
                <a:gd name="T12" fmla="*/ 44 w 134"/>
                <a:gd name="T13" fmla="*/ 39 h 140"/>
                <a:gd name="T14" fmla="*/ 30 w 134"/>
                <a:gd name="T15" fmla="*/ 37 h 140"/>
                <a:gd name="T16" fmla="*/ 15 w 134"/>
                <a:gd name="T17" fmla="*/ 37 h 140"/>
                <a:gd name="T18" fmla="*/ 3 w 134"/>
                <a:gd name="T19" fmla="*/ 38 h 140"/>
                <a:gd name="T20" fmla="*/ 5 w 134"/>
                <a:gd name="T21" fmla="*/ 39 h 140"/>
                <a:gd name="T22" fmla="*/ 12 w 134"/>
                <a:gd name="T23" fmla="*/ 41 h 140"/>
                <a:gd name="T24" fmla="*/ 18 w 134"/>
                <a:gd name="T25" fmla="*/ 44 h 140"/>
                <a:gd name="T26" fmla="*/ 19 w 134"/>
                <a:gd name="T27" fmla="*/ 45 h 140"/>
                <a:gd name="T28" fmla="*/ 14 w 134"/>
                <a:gd name="T29" fmla="*/ 45 h 140"/>
                <a:gd name="T30" fmla="*/ 8 w 134"/>
                <a:gd name="T31" fmla="*/ 47 h 140"/>
                <a:gd name="T32" fmla="*/ 3 w 134"/>
                <a:gd name="T33" fmla="*/ 49 h 140"/>
                <a:gd name="T34" fmla="*/ 17 w 134"/>
                <a:gd name="T35" fmla="*/ 47 h 140"/>
                <a:gd name="T36" fmla="*/ 31 w 134"/>
                <a:gd name="T37" fmla="*/ 46 h 140"/>
                <a:gd name="T38" fmla="*/ 44 w 134"/>
                <a:gd name="T39" fmla="*/ 47 h 140"/>
                <a:gd name="T40" fmla="*/ 46 w 134"/>
                <a:gd name="T41" fmla="*/ 49 h 140"/>
                <a:gd name="T42" fmla="*/ 44 w 134"/>
                <a:gd name="T43" fmla="*/ 50 h 140"/>
                <a:gd name="T44" fmla="*/ 41 w 134"/>
                <a:gd name="T45" fmla="*/ 51 h 140"/>
                <a:gd name="T46" fmla="*/ 41 w 134"/>
                <a:gd name="T47" fmla="*/ 53 h 140"/>
                <a:gd name="T48" fmla="*/ 44 w 134"/>
                <a:gd name="T49" fmla="*/ 55 h 140"/>
                <a:gd name="T50" fmla="*/ 48 w 134"/>
                <a:gd name="T51" fmla="*/ 55 h 140"/>
                <a:gd name="T52" fmla="*/ 52 w 134"/>
                <a:gd name="T53" fmla="*/ 58 h 140"/>
                <a:gd name="T54" fmla="*/ 49 w 134"/>
                <a:gd name="T55" fmla="*/ 60 h 140"/>
                <a:gd name="T56" fmla="*/ 46 w 134"/>
                <a:gd name="T57" fmla="*/ 61 h 140"/>
                <a:gd name="T58" fmla="*/ 42 w 134"/>
                <a:gd name="T59" fmla="*/ 62 h 140"/>
                <a:gd name="T60" fmla="*/ 55 w 134"/>
                <a:gd name="T61" fmla="*/ 70 h 140"/>
                <a:gd name="T62" fmla="*/ 54 w 134"/>
                <a:gd name="T63" fmla="*/ 67 h 140"/>
                <a:gd name="T64" fmla="*/ 51 w 134"/>
                <a:gd name="T65" fmla="*/ 66 h 140"/>
                <a:gd name="T66" fmla="*/ 51 w 134"/>
                <a:gd name="T67" fmla="*/ 64 h 140"/>
                <a:gd name="T68" fmla="*/ 55 w 134"/>
                <a:gd name="T69" fmla="*/ 63 h 140"/>
                <a:gd name="T70" fmla="*/ 60 w 134"/>
                <a:gd name="T71" fmla="*/ 65 h 140"/>
                <a:gd name="T72" fmla="*/ 65 w 134"/>
                <a:gd name="T73" fmla="*/ 67 h 140"/>
                <a:gd name="T74" fmla="*/ 52 w 134"/>
                <a:gd name="T75" fmla="*/ 48 h 140"/>
                <a:gd name="T76" fmla="*/ 52 w 134"/>
                <a:gd name="T77" fmla="*/ 35 h 140"/>
                <a:gd name="T78" fmla="*/ 37 w 134"/>
                <a:gd name="T79" fmla="*/ 18 h 140"/>
                <a:gd name="T80" fmla="*/ 18 w 134"/>
                <a:gd name="T81" fmla="*/ 5 h 140"/>
                <a:gd name="T82" fmla="*/ 6 w 134"/>
                <a:gd name="T83" fmla="*/ 2 h 140"/>
                <a:gd name="T84" fmla="*/ 15 w 134"/>
                <a:gd name="T85" fmla="*/ 6 h 140"/>
                <a:gd name="T86" fmla="*/ 23 w 134"/>
                <a:gd name="T87" fmla="*/ 11 h 140"/>
                <a:gd name="T88" fmla="*/ 29 w 134"/>
                <a:gd name="T89" fmla="*/ 18 h 140"/>
                <a:gd name="T90" fmla="*/ 7 w 134"/>
                <a:gd name="T91" fmla="*/ 15 h 140"/>
                <a:gd name="T92" fmla="*/ 16 w 134"/>
                <a:gd name="T93" fmla="*/ 18 h 140"/>
                <a:gd name="T94" fmla="*/ 26 w 134"/>
                <a:gd name="T95" fmla="*/ 21 h 140"/>
                <a:gd name="T96" fmla="*/ 32 w 134"/>
                <a:gd name="T97" fmla="*/ 21 h 1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34" h="140">
                  <a:moveTo>
                    <a:pt x="63" y="41"/>
                  </a:moveTo>
                  <a:lnTo>
                    <a:pt x="61" y="43"/>
                  </a:lnTo>
                  <a:lnTo>
                    <a:pt x="60" y="45"/>
                  </a:lnTo>
                  <a:lnTo>
                    <a:pt x="60" y="47"/>
                  </a:lnTo>
                  <a:lnTo>
                    <a:pt x="61" y="50"/>
                  </a:lnTo>
                  <a:lnTo>
                    <a:pt x="62" y="52"/>
                  </a:lnTo>
                  <a:lnTo>
                    <a:pt x="62" y="55"/>
                  </a:lnTo>
                  <a:lnTo>
                    <a:pt x="62" y="57"/>
                  </a:lnTo>
                  <a:lnTo>
                    <a:pt x="62" y="58"/>
                  </a:lnTo>
                  <a:lnTo>
                    <a:pt x="58" y="61"/>
                  </a:lnTo>
                  <a:lnTo>
                    <a:pt x="55" y="62"/>
                  </a:lnTo>
                  <a:lnTo>
                    <a:pt x="58" y="63"/>
                  </a:lnTo>
                  <a:lnTo>
                    <a:pt x="61" y="64"/>
                  </a:lnTo>
                  <a:lnTo>
                    <a:pt x="66" y="64"/>
                  </a:lnTo>
                  <a:lnTo>
                    <a:pt x="69" y="66"/>
                  </a:lnTo>
                  <a:lnTo>
                    <a:pt x="73" y="66"/>
                  </a:lnTo>
                  <a:lnTo>
                    <a:pt x="77" y="67"/>
                  </a:lnTo>
                  <a:lnTo>
                    <a:pt x="81" y="68"/>
                  </a:lnTo>
                  <a:lnTo>
                    <a:pt x="83" y="71"/>
                  </a:lnTo>
                  <a:lnTo>
                    <a:pt x="86" y="73"/>
                  </a:lnTo>
                  <a:lnTo>
                    <a:pt x="87" y="77"/>
                  </a:lnTo>
                  <a:lnTo>
                    <a:pt x="78" y="76"/>
                  </a:lnTo>
                  <a:lnTo>
                    <a:pt x="69" y="74"/>
                  </a:lnTo>
                  <a:lnTo>
                    <a:pt x="60" y="74"/>
                  </a:lnTo>
                  <a:lnTo>
                    <a:pt x="50" y="74"/>
                  </a:lnTo>
                  <a:lnTo>
                    <a:pt x="40" y="74"/>
                  </a:lnTo>
                  <a:lnTo>
                    <a:pt x="30" y="74"/>
                  </a:lnTo>
                  <a:lnTo>
                    <a:pt x="21" y="74"/>
                  </a:lnTo>
                  <a:lnTo>
                    <a:pt x="12" y="74"/>
                  </a:lnTo>
                  <a:lnTo>
                    <a:pt x="6" y="76"/>
                  </a:lnTo>
                  <a:lnTo>
                    <a:pt x="0" y="77"/>
                  </a:lnTo>
                  <a:lnTo>
                    <a:pt x="5" y="78"/>
                  </a:lnTo>
                  <a:lnTo>
                    <a:pt x="9" y="78"/>
                  </a:lnTo>
                  <a:lnTo>
                    <a:pt x="14" y="79"/>
                  </a:lnTo>
                  <a:lnTo>
                    <a:pt x="19" y="81"/>
                  </a:lnTo>
                  <a:lnTo>
                    <a:pt x="24" y="82"/>
                  </a:lnTo>
                  <a:lnTo>
                    <a:pt x="29" y="83"/>
                  </a:lnTo>
                  <a:lnTo>
                    <a:pt x="32" y="84"/>
                  </a:lnTo>
                  <a:lnTo>
                    <a:pt x="36" y="87"/>
                  </a:lnTo>
                  <a:lnTo>
                    <a:pt x="40" y="88"/>
                  </a:lnTo>
                  <a:lnTo>
                    <a:pt x="42" y="89"/>
                  </a:lnTo>
                  <a:lnTo>
                    <a:pt x="38" y="89"/>
                  </a:lnTo>
                  <a:lnTo>
                    <a:pt x="35" y="89"/>
                  </a:lnTo>
                  <a:lnTo>
                    <a:pt x="31" y="90"/>
                  </a:lnTo>
                  <a:lnTo>
                    <a:pt x="27" y="90"/>
                  </a:lnTo>
                  <a:lnTo>
                    <a:pt x="24" y="92"/>
                  </a:lnTo>
                  <a:lnTo>
                    <a:pt x="20" y="93"/>
                  </a:lnTo>
                  <a:lnTo>
                    <a:pt x="16" y="94"/>
                  </a:lnTo>
                  <a:lnTo>
                    <a:pt x="12" y="94"/>
                  </a:lnTo>
                  <a:lnTo>
                    <a:pt x="9" y="95"/>
                  </a:lnTo>
                  <a:lnTo>
                    <a:pt x="5" y="97"/>
                  </a:lnTo>
                  <a:lnTo>
                    <a:pt x="15" y="95"/>
                  </a:lnTo>
                  <a:lnTo>
                    <a:pt x="24" y="95"/>
                  </a:lnTo>
                  <a:lnTo>
                    <a:pt x="34" y="94"/>
                  </a:lnTo>
                  <a:lnTo>
                    <a:pt x="42" y="93"/>
                  </a:lnTo>
                  <a:lnTo>
                    <a:pt x="52" y="92"/>
                  </a:lnTo>
                  <a:lnTo>
                    <a:pt x="61" y="92"/>
                  </a:lnTo>
                  <a:lnTo>
                    <a:pt x="69" y="92"/>
                  </a:lnTo>
                  <a:lnTo>
                    <a:pt x="78" y="92"/>
                  </a:lnTo>
                  <a:lnTo>
                    <a:pt x="87" y="93"/>
                  </a:lnTo>
                  <a:lnTo>
                    <a:pt x="95" y="95"/>
                  </a:lnTo>
                  <a:lnTo>
                    <a:pt x="93" y="97"/>
                  </a:lnTo>
                  <a:lnTo>
                    <a:pt x="92" y="98"/>
                  </a:lnTo>
                  <a:lnTo>
                    <a:pt x="89" y="98"/>
                  </a:lnTo>
                  <a:lnTo>
                    <a:pt x="88" y="99"/>
                  </a:lnTo>
                  <a:lnTo>
                    <a:pt x="87" y="100"/>
                  </a:lnTo>
                  <a:lnTo>
                    <a:pt x="84" y="100"/>
                  </a:lnTo>
                  <a:lnTo>
                    <a:pt x="83" y="100"/>
                  </a:lnTo>
                  <a:lnTo>
                    <a:pt x="81" y="102"/>
                  </a:lnTo>
                  <a:lnTo>
                    <a:pt x="79" y="102"/>
                  </a:lnTo>
                  <a:lnTo>
                    <a:pt x="78" y="102"/>
                  </a:lnTo>
                  <a:lnTo>
                    <a:pt x="81" y="105"/>
                  </a:lnTo>
                  <a:lnTo>
                    <a:pt x="83" y="108"/>
                  </a:lnTo>
                  <a:lnTo>
                    <a:pt x="86" y="109"/>
                  </a:lnTo>
                  <a:lnTo>
                    <a:pt x="88" y="110"/>
                  </a:lnTo>
                  <a:lnTo>
                    <a:pt x="91" y="110"/>
                  </a:lnTo>
                  <a:lnTo>
                    <a:pt x="93" y="110"/>
                  </a:lnTo>
                  <a:lnTo>
                    <a:pt x="95" y="110"/>
                  </a:lnTo>
                  <a:lnTo>
                    <a:pt x="98" y="111"/>
                  </a:lnTo>
                  <a:lnTo>
                    <a:pt x="102" y="113"/>
                  </a:lnTo>
                  <a:lnTo>
                    <a:pt x="104" y="116"/>
                  </a:lnTo>
                  <a:lnTo>
                    <a:pt x="102" y="116"/>
                  </a:lnTo>
                  <a:lnTo>
                    <a:pt x="99" y="118"/>
                  </a:lnTo>
                  <a:lnTo>
                    <a:pt x="97" y="119"/>
                  </a:lnTo>
                  <a:lnTo>
                    <a:pt x="95" y="120"/>
                  </a:lnTo>
                  <a:lnTo>
                    <a:pt x="93" y="120"/>
                  </a:lnTo>
                  <a:lnTo>
                    <a:pt x="91" y="121"/>
                  </a:lnTo>
                  <a:lnTo>
                    <a:pt x="88" y="123"/>
                  </a:lnTo>
                  <a:lnTo>
                    <a:pt x="86" y="124"/>
                  </a:lnTo>
                  <a:lnTo>
                    <a:pt x="83" y="124"/>
                  </a:lnTo>
                  <a:lnTo>
                    <a:pt x="81" y="125"/>
                  </a:lnTo>
                  <a:lnTo>
                    <a:pt x="89" y="140"/>
                  </a:lnTo>
                  <a:lnTo>
                    <a:pt x="110" y="140"/>
                  </a:lnTo>
                  <a:lnTo>
                    <a:pt x="110" y="137"/>
                  </a:lnTo>
                  <a:lnTo>
                    <a:pt x="109" y="135"/>
                  </a:lnTo>
                  <a:lnTo>
                    <a:pt x="108" y="134"/>
                  </a:lnTo>
                  <a:lnTo>
                    <a:pt x="105" y="133"/>
                  </a:lnTo>
                  <a:lnTo>
                    <a:pt x="104" y="133"/>
                  </a:lnTo>
                  <a:lnTo>
                    <a:pt x="102" y="131"/>
                  </a:lnTo>
                  <a:lnTo>
                    <a:pt x="100" y="130"/>
                  </a:lnTo>
                  <a:lnTo>
                    <a:pt x="100" y="129"/>
                  </a:lnTo>
                  <a:lnTo>
                    <a:pt x="102" y="128"/>
                  </a:lnTo>
                  <a:lnTo>
                    <a:pt x="104" y="125"/>
                  </a:lnTo>
                  <a:lnTo>
                    <a:pt x="108" y="125"/>
                  </a:lnTo>
                  <a:lnTo>
                    <a:pt x="110" y="126"/>
                  </a:lnTo>
                  <a:lnTo>
                    <a:pt x="114" y="126"/>
                  </a:lnTo>
                  <a:lnTo>
                    <a:pt x="118" y="128"/>
                  </a:lnTo>
                  <a:lnTo>
                    <a:pt x="120" y="129"/>
                  </a:lnTo>
                  <a:lnTo>
                    <a:pt x="124" y="130"/>
                  </a:lnTo>
                  <a:lnTo>
                    <a:pt x="126" y="133"/>
                  </a:lnTo>
                  <a:lnTo>
                    <a:pt x="129" y="134"/>
                  </a:lnTo>
                  <a:lnTo>
                    <a:pt x="131" y="136"/>
                  </a:lnTo>
                  <a:lnTo>
                    <a:pt x="134" y="140"/>
                  </a:lnTo>
                  <a:lnTo>
                    <a:pt x="104" y="95"/>
                  </a:lnTo>
                  <a:lnTo>
                    <a:pt x="117" y="95"/>
                  </a:lnTo>
                  <a:lnTo>
                    <a:pt x="112" y="82"/>
                  </a:lnTo>
                  <a:lnTo>
                    <a:pt x="104" y="69"/>
                  </a:lnTo>
                  <a:lnTo>
                    <a:pt x="95" y="57"/>
                  </a:lnTo>
                  <a:lnTo>
                    <a:pt x="86" y="45"/>
                  </a:lnTo>
                  <a:lnTo>
                    <a:pt x="74" y="35"/>
                  </a:lnTo>
                  <a:lnTo>
                    <a:pt x="62" y="25"/>
                  </a:lnTo>
                  <a:lnTo>
                    <a:pt x="48" y="17"/>
                  </a:lnTo>
                  <a:lnTo>
                    <a:pt x="35" y="10"/>
                  </a:lnTo>
                  <a:lnTo>
                    <a:pt x="21" y="4"/>
                  </a:lnTo>
                  <a:lnTo>
                    <a:pt x="6" y="0"/>
                  </a:lnTo>
                  <a:lnTo>
                    <a:pt x="12" y="3"/>
                  </a:lnTo>
                  <a:lnTo>
                    <a:pt x="17" y="5"/>
                  </a:lnTo>
                  <a:lnTo>
                    <a:pt x="24" y="8"/>
                  </a:lnTo>
                  <a:lnTo>
                    <a:pt x="30" y="11"/>
                  </a:lnTo>
                  <a:lnTo>
                    <a:pt x="35" y="14"/>
                  </a:lnTo>
                  <a:lnTo>
                    <a:pt x="41" y="17"/>
                  </a:lnTo>
                  <a:lnTo>
                    <a:pt x="46" y="21"/>
                  </a:lnTo>
                  <a:lnTo>
                    <a:pt x="50" y="25"/>
                  </a:lnTo>
                  <a:lnTo>
                    <a:pt x="53" y="30"/>
                  </a:lnTo>
                  <a:lnTo>
                    <a:pt x="57" y="36"/>
                  </a:lnTo>
                  <a:lnTo>
                    <a:pt x="6" y="27"/>
                  </a:lnTo>
                  <a:lnTo>
                    <a:pt x="9" y="29"/>
                  </a:lnTo>
                  <a:lnTo>
                    <a:pt x="14" y="30"/>
                  </a:lnTo>
                  <a:lnTo>
                    <a:pt x="19" y="32"/>
                  </a:lnTo>
                  <a:lnTo>
                    <a:pt x="25" y="34"/>
                  </a:lnTo>
                  <a:lnTo>
                    <a:pt x="31" y="36"/>
                  </a:lnTo>
                  <a:lnTo>
                    <a:pt x="37" y="39"/>
                  </a:lnTo>
                  <a:lnTo>
                    <a:pt x="45" y="40"/>
                  </a:lnTo>
                  <a:lnTo>
                    <a:pt x="51" y="41"/>
                  </a:lnTo>
                  <a:lnTo>
                    <a:pt x="57" y="42"/>
                  </a:lnTo>
                  <a:lnTo>
                    <a:pt x="63" y="42"/>
                  </a:lnTo>
                  <a:lnTo>
                    <a:pt x="63" y="4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3" name="Freeform 135"/>
            <p:cNvSpPr>
              <a:spLocks/>
            </p:cNvSpPr>
            <p:nvPr/>
          </p:nvSpPr>
          <p:spPr bwMode="auto">
            <a:xfrm>
              <a:off x="2476" y="886"/>
              <a:ext cx="34" cy="45"/>
            </a:xfrm>
            <a:custGeom>
              <a:avLst/>
              <a:gdLst>
                <a:gd name="T0" fmla="*/ 6 w 68"/>
                <a:gd name="T1" fmla="*/ 40 h 89"/>
                <a:gd name="T2" fmla="*/ 6 w 68"/>
                <a:gd name="T3" fmla="*/ 37 h 89"/>
                <a:gd name="T4" fmla="*/ 6 w 68"/>
                <a:gd name="T5" fmla="*/ 34 h 89"/>
                <a:gd name="T6" fmla="*/ 6 w 68"/>
                <a:gd name="T7" fmla="*/ 32 h 89"/>
                <a:gd name="T8" fmla="*/ 6 w 68"/>
                <a:gd name="T9" fmla="*/ 30 h 89"/>
                <a:gd name="T10" fmla="*/ 4 w 68"/>
                <a:gd name="T11" fmla="*/ 27 h 89"/>
                <a:gd name="T12" fmla="*/ 6 w 68"/>
                <a:gd name="T13" fmla="*/ 26 h 89"/>
                <a:gd name="T14" fmla="*/ 8 w 68"/>
                <a:gd name="T15" fmla="*/ 25 h 89"/>
                <a:gd name="T16" fmla="*/ 10 w 68"/>
                <a:gd name="T17" fmla="*/ 24 h 89"/>
                <a:gd name="T18" fmla="*/ 11 w 68"/>
                <a:gd name="T19" fmla="*/ 24 h 89"/>
                <a:gd name="T20" fmla="*/ 13 w 68"/>
                <a:gd name="T21" fmla="*/ 25 h 89"/>
                <a:gd name="T22" fmla="*/ 14 w 68"/>
                <a:gd name="T23" fmla="*/ 29 h 89"/>
                <a:gd name="T24" fmla="*/ 13 w 68"/>
                <a:gd name="T25" fmla="*/ 33 h 89"/>
                <a:gd name="T26" fmla="*/ 11 w 68"/>
                <a:gd name="T27" fmla="*/ 37 h 89"/>
                <a:gd name="T28" fmla="*/ 11 w 68"/>
                <a:gd name="T29" fmla="*/ 40 h 89"/>
                <a:gd name="T30" fmla="*/ 11 w 68"/>
                <a:gd name="T31" fmla="*/ 45 h 89"/>
                <a:gd name="T32" fmla="*/ 13 w 68"/>
                <a:gd name="T33" fmla="*/ 40 h 89"/>
                <a:gd name="T34" fmla="*/ 16 w 68"/>
                <a:gd name="T35" fmla="*/ 36 h 89"/>
                <a:gd name="T36" fmla="*/ 21 w 68"/>
                <a:gd name="T37" fmla="*/ 34 h 89"/>
                <a:gd name="T38" fmla="*/ 26 w 68"/>
                <a:gd name="T39" fmla="*/ 33 h 89"/>
                <a:gd name="T40" fmla="*/ 31 w 68"/>
                <a:gd name="T41" fmla="*/ 32 h 89"/>
                <a:gd name="T42" fmla="*/ 29 w 68"/>
                <a:gd name="T43" fmla="*/ 32 h 89"/>
                <a:gd name="T44" fmla="*/ 28 w 68"/>
                <a:gd name="T45" fmla="*/ 32 h 89"/>
                <a:gd name="T46" fmla="*/ 26 w 68"/>
                <a:gd name="T47" fmla="*/ 32 h 89"/>
                <a:gd name="T48" fmla="*/ 25 w 68"/>
                <a:gd name="T49" fmla="*/ 32 h 89"/>
                <a:gd name="T50" fmla="*/ 24 w 68"/>
                <a:gd name="T51" fmla="*/ 31 h 89"/>
                <a:gd name="T52" fmla="*/ 34 w 68"/>
                <a:gd name="T53" fmla="*/ 17 h 89"/>
                <a:gd name="T54" fmla="*/ 32 w 68"/>
                <a:gd name="T55" fmla="*/ 15 h 89"/>
                <a:gd name="T56" fmla="*/ 30 w 68"/>
                <a:gd name="T57" fmla="*/ 14 h 89"/>
                <a:gd name="T58" fmla="*/ 29 w 68"/>
                <a:gd name="T59" fmla="*/ 14 h 89"/>
                <a:gd name="T60" fmla="*/ 27 w 68"/>
                <a:gd name="T61" fmla="*/ 14 h 89"/>
                <a:gd name="T62" fmla="*/ 24 w 68"/>
                <a:gd name="T63" fmla="*/ 13 h 89"/>
                <a:gd name="T64" fmla="*/ 23 w 68"/>
                <a:gd name="T65" fmla="*/ 11 h 89"/>
                <a:gd name="T66" fmla="*/ 23 w 68"/>
                <a:gd name="T67" fmla="*/ 7 h 89"/>
                <a:gd name="T68" fmla="*/ 23 w 68"/>
                <a:gd name="T69" fmla="*/ 4 h 89"/>
                <a:gd name="T70" fmla="*/ 24 w 68"/>
                <a:gd name="T71" fmla="*/ 1 h 89"/>
                <a:gd name="T72" fmla="*/ 13 w 68"/>
                <a:gd name="T73" fmla="*/ 10 h 89"/>
                <a:gd name="T74" fmla="*/ 0 w 68"/>
                <a:gd name="T75" fmla="*/ 30 h 89"/>
                <a:gd name="T76" fmla="*/ 4 w 68"/>
                <a:gd name="T77" fmla="*/ 30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8" h="89">
                  <a:moveTo>
                    <a:pt x="8" y="58"/>
                  </a:moveTo>
                  <a:lnTo>
                    <a:pt x="11" y="79"/>
                  </a:lnTo>
                  <a:lnTo>
                    <a:pt x="11" y="75"/>
                  </a:lnTo>
                  <a:lnTo>
                    <a:pt x="12" y="73"/>
                  </a:lnTo>
                  <a:lnTo>
                    <a:pt x="12" y="70"/>
                  </a:lnTo>
                  <a:lnTo>
                    <a:pt x="12" y="68"/>
                  </a:lnTo>
                  <a:lnTo>
                    <a:pt x="12" y="65"/>
                  </a:lnTo>
                  <a:lnTo>
                    <a:pt x="12" y="63"/>
                  </a:lnTo>
                  <a:lnTo>
                    <a:pt x="11" y="61"/>
                  </a:lnTo>
                  <a:lnTo>
                    <a:pt x="11" y="59"/>
                  </a:lnTo>
                  <a:lnTo>
                    <a:pt x="10" y="55"/>
                  </a:lnTo>
                  <a:lnTo>
                    <a:pt x="8" y="53"/>
                  </a:lnTo>
                  <a:lnTo>
                    <a:pt x="10" y="51"/>
                  </a:lnTo>
                  <a:lnTo>
                    <a:pt x="12" y="51"/>
                  </a:lnTo>
                  <a:lnTo>
                    <a:pt x="13" y="50"/>
                  </a:lnTo>
                  <a:lnTo>
                    <a:pt x="16" y="49"/>
                  </a:lnTo>
                  <a:lnTo>
                    <a:pt x="17" y="48"/>
                  </a:lnTo>
                  <a:lnTo>
                    <a:pt x="20" y="47"/>
                  </a:lnTo>
                  <a:lnTo>
                    <a:pt x="21" y="47"/>
                  </a:lnTo>
                  <a:lnTo>
                    <a:pt x="22" y="47"/>
                  </a:lnTo>
                  <a:lnTo>
                    <a:pt x="25" y="47"/>
                  </a:lnTo>
                  <a:lnTo>
                    <a:pt x="26" y="49"/>
                  </a:lnTo>
                  <a:lnTo>
                    <a:pt x="27" y="54"/>
                  </a:lnTo>
                  <a:lnTo>
                    <a:pt x="27" y="58"/>
                  </a:lnTo>
                  <a:lnTo>
                    <a:pt x="26" y="61"/>
                  </a:lnTo>
                  <a:lnTo>
                    <a:pt x="25" y="65"/>
                  </a:lnTo>
                  <a:lnTo>
                    <a:pt x="23" y="69"/>
                  </a:lnTo>
                  <a:lnTo>
                    <a:pt x="22" y="73"/>
                  </a:lnTo>
                  <a:lnTo>
                    <a:pt x="21" y="76"/>
                  </a:lnTo>
                  <a:lnTo>
                    <a:pt x="21" y="80"/>
                  </a:lnTo>
                  <a:lnTo>
                    <a:pt x="20" y="84"/>
                  </a:lnTo>
                  <a:lnTo>
                    <a:pt x="21" y="89"/>
                  </a:lnTo>
                  <a:lnTo>
                    <a:pt x="22" y="82"/>
                  </a:lnTo>
                  <a:lnTo>
                    <a:pt x="25" y="79"/>
                  </a:lnTo>
                  <a:lnTo>
                    <a:pt x="27" y="75"/>
                  </a:lnTo>
                  <a:lnTo>
                    <a:pt x="32" y="71"/>
                  </a:lnTo>
                  <a:lnTo>
                    <a:pt x="36" y="70"/>
                  </a:lnTo>
                  <a:lnTo>
                    <a:pt x="41" y="68"/>
                  </a:lnTo>
                  <a:lnTo>
                    <a:pt x="46" y="66"/>
                  </a:lnTo>
                  <a:lnTo>
                    <a:pt x="52" y="65"/>
                  </a:lnTo>
                  <a:lnTo>
                    <a:pt x="57" y="65"/>
                  </a:lnTo>
                  <a:lnTo>
                    <a:pt x="62" y="64"/>
                  </a:lnTo>
                  <a:lnTo>
                    <a:pt x="60" y="64"/>
                  </a:lnTo>
                  <a:lnTo>
                    <a:pt x="58" y="64"/>
                  </a:lnTo>
                  <a:lnTo>
                    <a:pt x="57" y="64"/>
                  </a:lnTo>
                  <a:lnTo>
                    <a:pt x="56" y="64"/>
                  </a:lnTo>
                  <a:lnTo>
                    <a:pt x="54" y="64"/>
                  </a:lnTo>
                  <a:lnTo>
                    <a:pt x="52" y="64"/>
                  </a:lnTo>
                  <a:lnTo>
                    <a:pt x="51" y="64"/>
                  </a:lnTo>
                  <a:lnTo>
                    <a:pt x="49" y="64"/>
                  </a:lnTo>
                  <a:lnTo>
                    <a:pt x="48" y="63"/>
                  </a:lnTo>
                  <a:lnTo>
                    <a:pt x="47" y="61"/>
                  </a:lnTo>
                  <a:lnTo>
                    <a:pt x="68" y="34"/>
                  </a:lnTo>
                  <a:lnTo>
                    <a:pt x="67" y="33"/>
                  </a:lnTo>
                  <a:lnTo>
                    <a:pt x="64" y="30"/>
                  </a:lnTo>
                  <a:lnTo>
                    <a:pt x="63" y="29"/>
                  </a:lnTo>
                  <a:lnTo>
                    <a:pt x="62" y="28"/>
                  </a:lnTo>
                  <a:lnTo>
                    <a:pt x="60" y="28"/>
                  </a:lnTo>
                  <a:lnTo>
                    <a:pt x="59" y="27"/>
                  </a:lnTo>
                  <a:lnTo>
                    <a:pt x="58" y="27"/>
                  </a:lnTo>
                  <a:lnTo>
                    <a:pt x="56" y="27"/>
                  </a:lnTo>
                  <a:lnTo>
                    <a:pt x="53" y="28"/>
                  </a:lnTo>
                  <a:lnTo>
                    <a:pt x="51" y="29"/>
                  </a:lnTo>
                  <a:lnTo>
                    <a:pt x="48" y="26"/>
                  </a:lnTo>
                  <a:lnTo>
                    <a:pt x="47" y="23"/>
                  </a:lnTo>
                  <a:lnTo>
                    <a:pt x="46" y="21"/>
                  </a:lnTo>
                  <a:lnTo>
                    <a:pt x="46" y="17"/>
                  </a:lnTo>
                  <a:lnTo>
                    <a:pt x="46" y="14"/>
                  </a:lnTo>
                  <a:lnTo>
                    <a:pt x="46" y="12"/>
                  </a:lnTo>
                  <a:lnTo>
                    <a:pt x="46" y="8"/>
                  </a:lnTo>
                  <a:lnTo>
                    <a:pt x="47" y="6"/>
                  </a:lnTo>
                  <a:lnTo>
                    <a:pt x="47" y="2"/>
                  </a:lnTo>
                  <a:lnTo>
                    <a:pt x="47" y="0"/>
                  </a:lnTo>
                  <a:lnTo>
                    <a:pt x="26" y="19"/>
                  </a:lnTo>
                  <a:lnTo>
                    <a:pt x="38" y="19"/>
                  </a:lnTo>
                  <a:lnTo>
                    <a:pt x="0" y="59"/>
                  </a:lnTo>
                  <a:lnTo>
                    <a:pt x="8" y="59"/>
                  </a:lnTo>
                  <a:lnTo>
                    <a:pt x="8" y="5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4" name="Freeform 136"/>
            <p:cNvSpPr>
              <a:spLocks/>
            </p:cNvSpPr>
            <p:nvPr/>
          </p:nvSpPr>
          <p:spPr bwMode="auto">
            <a:xfrm>
              <a:off x="2540" y="886"/>
              <a:ext cx="45" cy="10"/>
            </a:xfrm>
            <a:custGeom>
              <a:avLst/>
              <a:gdLst>
                <a:gd name="T0" fmla="*/ 0 w 90"/>
                <a:gd name="T1" fmla="*/ 10 h 21"/>
                <a:gd name="T2" fmla="*/ 23 w 90"/>
                <a:gd name="T3" fmla="*/ 8 h 21"/>
                <a:gd name="T4" fmla="*/ 22 w 90"/>
                <a:gd name="T5" fmla="*/ 6 h 21"/>
                <a:gd name="T6" fmla="*/ 45 w 90"/>
                <a:gd name="T7" fmla="*/ 6 h 21"/>
                <a:gd name="T8" fmla="*/ 29 w 90"/>
                <a:gd name="T9" fmla="*/ 5 h 21"/>
                <a:gd name="T10" fmla="*/ 26 w 90"/>
                <a:gd name="T11" fmla="*/ 2 h 21"/>
                <a:gd name="T12" fmla="*/ 23 w 90"/>
                <a:gd name="T13" fmla="*/ 0 h 21"/>
                <a:gd name="T14" fmla="*/ 21 w 90"/>
                <a:gd name="T15" fmla="*/ 0 h 21"/>
                <a:gd name="T16" fmla="*/ 18 w 90"/>
                <a:gd name="T17" fmla="*/ 1 h 21"/>
                <a:gd name="T18" fmla="*/ 15 w 90"/>
                <a:gd name="T19" fmla="*/ 2 h 21"/>
                <a:gd name="T20" fmla="*/ 12 w 90"/>
                <a:gd name="T21" fmla="*/ 4 h 21"/>
                <a:gd name="T22" fmla="*/ 9 w 90"/>
                <a:gd name="T23" fmla="*/ 6 h 21"/>
                <a:gd name="T24" fmla="*/ 6 w 90"/>
                <a:gd name="T25" fmla="*/ 8 h 21"/>
                <a:gd name="T26" fmla="*/ 3 w 90"/>
                <a:gd name="T27" fmla="*/ 9 h 21"/>
                <a:gd name="T28" fmla="*/ 0 w 90"/>
                <a:gd name="T29" fmla="*/ 10 h 21"/>
                <a:gd name="T30" fmla="*/ 0 w 90"/>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21">
                  <a:moveTo>
                    <a:pt x="0" y="21"/>
                  </a:moveTo>
                  <a:lnTo>
                    <a:pt x="45" y="16"/>
                  </a:lnTo>
                  <a:lnTo>
                    <a:pt x="43" y="13"/>
                  </a:lnTo>
                  <a:lnTo>
                    <a:pt x="90" y="13"/>
                  </a:lnTo>
                  <a:lnTo>
                    <a:pt x="57" y="10"/>
                  </a:lnTo>
                  <a:lnTo>
                    <a:pt x="52" y="4"/>
                  </a:lnTo>
                  <a:lnTo>
                    <a:pt x="46" y="0"/>
                  </a:lnTo>
                  <a:lnTo>
                    <a:pt x="41" y="0"/>
                  </a:lnTo>
                  <a:lnTo>
                    <a:pt x="35" y="2"/>
                  </a:lnTo>
                  <a:lnTo>
                    <a:pt x="29" y="4"/>
                  </a:lnTo>
                  <a:lnTo>
                    <a:pt x="24" y="8"/>
                  </a:lnTo>
                  <a:lnTo>
                    <a:pt x="18" y="13"/>
                  </a:lnTo>
                  <a:lnTo>
                    <a:pt x="12" y="16"/>
                  </a:lnTo>
                  <a:lnTo>
                    <a:pt x="5" y="19"/>
                  </a:lnTo>
                  <a:lnTo>
                    <a:pt x="0" y="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5" name="Freeform 137"/>
            <p:cNvSpPr>
              <a:spLocks/>
            </p:cNvSpPr>
            <p:nvPr/>
          </p:nvSpPr>
          <p:spPr bwMode="auto">
            <a:xfrm>
              <a:off x="2530" y="896"/>
              <a:ext cx="7" cy="2"/>
            </a:xfrm>
            <a:custGeom>
              <a:avLst/>
              <a:gdLst>
                <a:gd name="T0" fmla="*/ 0 w 15"/>
                <a:gd name="T1" fmla="*/ 2 h 4"/>
                <a:gd name="T2" fmla="*/ 7 w 15"/>
                <a:gd name="T3" fmla="*/ 2 h 4"/>
                <a:gd name="T4" fmla="*/ 7 w 15"/>
                <a:gd name="T5" fmla="*/ 0 h 4"/>
                <a:gd name="T6" fmla="*/ 0 w 15"/>
                <a:gd name="T7" fmla="*/ 0 h 4"/>
                <a:gd name="T8" fmla="*/ 0 w 15"/>
                <a:gd name="T9" fmla="*/ 2 h 4"/>
                <a:gd name="T10" fmla="*/ 0 w 1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4">
                  <a:moveTo>
                    <a:pt x="0" y="4"/>
                  </a:moveTo>
                  <a:lnTo>
                    <a:pt x="15" y="4"/>
                  </a:lnTo>
                  <a:lnTo>
                    <a:pt x="15" y="0"/>
                  </a:lnTo>
                  <a:lnTo>
                    <a:pt x="0"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6" name="Freeform 138"/>
            <p:cNvSpPr>
              <a:spLocks/>
            </p:cNvSpPr>
            <p:nvPr/>
          </p:nvSpPr>
          <p:spPr bwMode="auto">
            <a:xfrm>
              <a:off x="2475" y="904"/>
              <a:ext cx="7" cy="9"/>
            </a:xfrm>
            <a:custGeom>
              <a:avLst/>
              <a:gdLst>
                <a:gd name="T0" fmla="*/ 7 w 15"/>
                <a:gd name="T1" fmla="*/ 1 h 20"/>
                <a:gd name="T2" fmla="*/ 6 w 15"/>
                <a:gd name="T3" fmla="*/ 0 h 20"/>
                <a:gd name="T4" fmla="*/ 0 w 15"/>
                <a:gd name="T5" fmla="*/ 9 h 20"/>
                <a:gd name="T6" fmla="*/ 1 w 15"/>
                <a:gd name="T7" fmla="*/ 9 h 20"/>
                <a:gd name="T8" fmla="*/ 7 w 15"/>
                <a:gd name="T9" fmla="*/ 1 h 20"/>
                <a:gd name="T10" fmla="*/ 7 w 15"/>
                <a:gd name="T11" fmla="*/ 1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15" y="3"/>
                  </a:moveTo>
                  <a:lnTo>
                    <a:pt x="12" y="0"/>
                  </a:lnTo>
                  <a:lnTo>
                    <a:pt x="0" y="19"/>
                  </a:lnTo>
                  <a:lnTo>
                    <a:pt x="3" y="20"/>
                  </a:lnTo>
                  <a:lnTo>
                    <a:pt x="1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7" name="Freeform 139"/>
            <p:cNvSpPr>
              <a:spLocks/>
            </p:cNvSpPr>
            <p:nvPr/>
          </p:nvSpPr>
          <p:spPr bwMode="auto">
            <a:xfrm>
              <a:off x="2603" y="904"/>
              <a:ext cx="10" cy="3"/>
            </a:xfrm>
            <a:custGeom>
              <a:avLst/>
              <a:gdLst>
                <a:gd name="T0" fmla="*/ 9 w 21"/>
                <a:gd name="T1" fmla="*/ 2 h 6"/>
                <a:gd name="T2" fmla="*/ 0 w 21"/>
                <a:gd name="T3" fmla="*/ 0 h 6"/>
                <a:gd name="T4" fmla="*/ 0 w 21"/>
                <a:gd name="T5" fmla="*/ 2 h 6"/>
                <a:gd name="T6" fmla="*/ 10 w 21"/>
                <a:gd name="T7" fmla="*/ 3 h 6"/>
                <a:gd name="T8" fmla="*/ 10 w 21"/>
                <a:gd name="T9" fmla="*/ 2 h 6"/>
                <a:gd name="T10" fmla="*/ 10 w 21"/>
                <a:gd name="T11" fmla="*/ 2 h 6"/>
                <a:gd name="T12" fmla="*/ 9 w 21"/>
                <a:gd name="T13" fmla="*/ 2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6">
                  <a:moveTo>
                    <a:pt x="19" y="4"/>
                  </a:moveTo>
                  <a:lnTo>
                    <a:pt x="0" y="0"/>
                  </a:lnTo>
                  <a:lnTo>
                    <a:pt x="0" y="4"/>
                  </a:lnTo>
                  <a:lnTo>
                    <a:pt x="21" y="6"/>
                  </a:lnTo>
                  <a:lnTo>
                    <a:pt x="21" y="4"/>
                  </a:lnTo>
                  <a:lnTo>
                    <a:pt x="1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8" name="Freeform 140"/>
            <p:cNvSpPr>
              <a:spLocks/>
            </p:cNvSpPr>
            <p:nvPr/>
          </p:nvSpPr>
          <p:spPr bwMode="auto">
            <a:xfrm>
              <a:off x="2518" y="907"/>
              <a:ext cx="14" cy="4"/>
            </a:xfrm>
            <a:custGeom>
              <a:avLst/>
              <a:gdLst>
                <a:gd name="T0" fmla="*/ 14 w 27"/>
                <a:gd name="T1" fmla="*/ 3 h 9"/>
                <a:gd name="T2" fmla="*/ 1 w 27"/>
                <a:gd name="T3" fmla="*/ 0 h 9"/>
                <a:gd name="T4" fmla="*/ 0 w 27"/>
                <a:gd name="T5" fmla="*/ 2 h 9"/>
                <a:gd name="T6" fmla="*/ 14 w 27"/>
                <a:gd name="T7" fmla="*/ 4 h 9"/>
                <a:gd name="T8" fmla="*/ 14 w 27"/>
                <a:gd name="T9" fmla="*/ 3 h 9"/>
                <a:gd name="T10" fmla="*/ 14 w 27"/>
                <a:gd name="T11" fmla="*/ 3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9">
                  <a:moveTo>
                    <a:pt x="27" y="7"/>
                  </a:moveTo>
                  <a:lnTo>
                    <a:pt x="1" y="0"/>
                  </a:lnTo>
                  <a:lnTo>
                    <a:pt x="0" y="4"/>
                  </a:lnTo>
                  <a:lnTo>
                    <a:pt x="27" y="9"/>
                  </a:lnTo>
                  <a:lnTo>
                    <a:pt x="27"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39" name="Freeform 141"/>
            <p:cNvSpPr>
              <a:spLocks/>
            </p:cNvSpPr>
            <p:nvPr/>
          </p:nvSpPr>
          <p:spPr bwMode="auto">
            <a:xfrm>
              <a:off x="2567" y="909"/>
              <a:ext cx="9" cy="2"/>
            </a:xfrm>
            <a:custGeom>
              <a:avLst/>
              <a:gdLst>
                <a:gd name="T0" fmla="*/ 9 w 18"/>
                <a:gd name="T1" fmla="*/ 0 h 5"/>
                <a:gd name="T2" fmla="*/ 0 w 18"/>
                <a:gd name="T3" fmla="*/ 0 h 5"/>
                <a:gd name="T4" fmla="*/ 9 w 18"/>
                <a:gd name="T5" fmla="*/ 2 h 5"/>
                <a:gd name="T6" fmla="*/ 9 w 18"/>
                <a:gd name="T7" fmla="*/ 0 h 5"/>
                <a:gd name="T8" fmla="*/ 9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18" y="0"/>
                  </a:moveTo>
                  <a:lnTo>
                    <a:pt x="0" y="0"/>
                  </a:lnTo>
                  <a:lnTo>
                    <a:pt x="18" y="5"/>
                  </a:lnTo>
                  <a:lnTo>
                    <a:pt x="1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0" name="Freeform 142"/>
            <p:cNvSpPr>
              <a:spLocks/>
            </p:cNvSpPr>
            <p:nvPr/>
          </p:nvSpPr>
          <p:spPr bwMode="auto">
            <a:xfrm>
              <a:off x="2579" y="909"/>
              <a:ext cx="16" cy="4"/>
            </a:xfrm>
            <a:custGeom>
              <a:avLst/>
              <a:gdLst>
                <a:gd name="T0" fmla="*/ 16 w 34"/>
                <a:gd name="T1" fmla="*/ 1 h 9"/>
                <a:gd name="T2" fmla="*/ 14 w 34"/>
                <a:gd name="T3" fmla="*/ 1 h 9"/>
                <a:gd name="T4" fmla="*/ 12 w 34"/>
                <a:gd name="T5" fmla="*/ 1 h 9"/>
                <a:gd name="T6" fmla="*/ 11 w 34"/>
                <a:gd name="T7" fmla="*/ 1 h 9"/>
                <a:gd name="T8" fmla="*/ 9 w 34"/>
                <a:gd name="T9" fmla="*/ 1 h 9"/>
                <a:gd name="T10" fmla="*/ 8 w 34"/>
                <a:gd name="T11" fmla="*/ 1 h 9"/>
                <a:gd name="T12" fmla="*/ 6 w 34"/>
                <a:gd name="T13" fmla="*/ 0 h 9"/>
                <a:gd name="T14" fmla="*/ 5 w 34"/>
                <a:gd name="T15" fmla="*/ 0 h 9"/>
                <a:gd name="T16" fmla="*/ 3 w 34"/>
                <a:gd name="T17" fmla="*/ 0 h 9"/>
                <a:gd name="T18" fmla="*/ 2 w 34"/>
                <a:gd name="T19" fmla="*/ 0 h 9"/>
                <a:gd name="T20" fmla="*/ 0 w 34"/>
                <a:gd name="T21" fmla="*/ 0 h 9"/>
                <a:gd name="T22" fmla="*/ 0 w 34"/>
                <a:gd name="T23" fmla="*/ 2 h 9"/>
                <a:gd name="T24" fmla="*/ 16 w 34"/>
                <a:gd name="T25" fmla="*/ 4 h 9"/>
                <a:gd name="T26" fmla="*/ 16 w 34"/>
                <a:gd name="T27" fmla="*/ 1 h 9"/>
                <a:gd name="T28" fmla="*/ 16 w 34"/>
                <a:gd name="T29" fmla="*/ 1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9">
                  <a:moveTo>
                    <a:pt x="34" y="3"/>
                  </a:moveTo>
                  <a:lnTo>
                    <a:pt x="30" y="3"/>
                  </a:lnTo>
                  <a:lnTo>
                    <a:pt x="26" y="3"/>
                  </a:lnTo>
                  <a:lnTo>
                    <a:pt x="23" y="3"/>
                  </a:lnTo>
                  <a:lnTo>
                    <a:pt x="20" y="3"/>
                  </a:lnTo>
                  <a:lnTo>
                    <a:pt x="16" y="3"/>
                  </a:lnTo>
                  <a:lnTo>
                    <a:pt x="13" y="1"/>
                  </a:lnTo>
                  <a:lnTo>
                    <a:pt x="10" y="1"/>
                  </a:lnTo>
                  <a:lnTo>
                    <a:pt x="6" y="1"/>
                  </a:lnTo>
                  <a:lnTo>
                    <a:pt x="4" y="0"/>
                  </a:lnTo>
                  <a:lnTo>
                    <a:pt x="0" y="0"/>
                  </a:lnTo>
                  <a:lnTo>
                    <a:pt x="0" y="5"/>
                  </a:lnTo>
                  <a:lnTo>
                    <a:pt x="34" y="9"/>
                  </a:lnTo>
                  <a:lnTo>
                    <a:pt x="3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1" name="Freeform 143"/>
            <p:cNvSpPr>
              <a:spLocks/>
            </p:cNvSpPr>
            <p:nvPr/>
          </p:nvSpPr>
          <p:spPr bwMode="auto">
            <a:xfrm>
              <a:off x="2507" y="914"/>
              <a:ext cx="8" cy="4"/>
            </a:xfrm>
            <a:custGeom>
              <a:avLst/>
              <a:gdLst>
                <a:gd name="T0" fmla="*/ 8 w 15"/>
                <a:gd name="T1" fmla="*/ 4 h 9"/>
                <a:gd name="T2" fmla="*/ 6 w 15"/>
                <a:gd name="T3" fmla="*/ 0 h 9"/>
                <a:gd name="T4" fmla="*/ 0 w 15"/>
                <a:gd name="T5" fmla="*/ 0 h 9"/>
                <a:gd name="T6" fmla="*/ 8 w 15"/>
                <a:gd name="T7" fmla="*/ 4 h 9"/>
                <a:gd name="T8" fmla="*/ 8 w 15"/>
                <a:gd name="T9" fmla="*/ 4 h 9"/>
                <a:gd name="T10" fmla="*/ 8 w 15"/>
                <a:gd name="T11" fmla="*/ 4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9">
                  <a:moveTo>
                    <a:pt x="15" y="8"/>
                  </a:moveTo>
                  <a:lnTo>
                    <a:pt x="12" y="0"/>
                  </a:lnTo>
                  <a:lnTo>
                    <a:pt x="0" y="0"/>
                  </a:lnTo>
                  <a:lnTo>
                    <a:pt x="15" y="9"/>
                  </a:lnTo>
                  <a:lnTo>
                    <a:pt x="15"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2" name="Freeform 144"/>
            <p:cNvSpPr>
              <a:spLocks/>
            </p:cNvSpPr>
            <p:nvPr/>
          </p:nvSpPr>
          <p:spPr bwMode="auto">
            <a:xfrm>
              <a:off x="2546" y="913"/>
              <a:ext cx="14" cy="4"/>
            </a:xfrm>
            <a:custGeom>
              <a:avLst/>
              <a:gdLst>
                <a:gd name="T0" fmla="*/ 14 w 27"/>
                <a:gd name="T1" fmla="*/ 3 h 8"/>
                <a:gd name="T2" fmla="*/ 0 w 27"/>
                <a:gd name="T3" fmla="*/ 0 h 8"/>
                <a:gd name="T4" fmla="*/ 0 w 27"/>
                <a:gd name="T5" fmla="*/ 1 h 8"/>
                <a:gd name="T6" fmla="*/ 13 w 27"/>
                <a:gd name="T7" fmla="*/ 4 h 8"/>
                <a:gd name="T8" fmla="*/ 14 w 27"/>
                <a:gd name="T9" fmla="*/ 3 h 8"/>
                <a:gd name="T10" fmla="*/ 14 w 27"/>
                <a:gd name="T11" fmla="*/ 3 h 8"/>
                <a:gd name="T12" fmla="*/ 14 w 27"/>
                <a:gd name="T13" fmla="*/ 3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
                  <a:moveTo>
                    <a:pt x="27" y="5"/>
                  </a:moveTo>
                  <a:lnTo>
                    <a:pt x="0" y="0"/>
                  </a:lnTo>
                  <a:lnTo>
                    <a:pt x="0" y="2"/>
                  </a:lnTo>
                  <a:lnTo>
                    <a:pt x="26" y="8"/>
                  </a:lnTo>
                  <a:lnTo>
                    <a:pt x="27" y="6"/>
                  </a:lnTo>
                  <a:lnTo>
                    <a:pt x="27"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3" name="Freeform 145"/>
            <p:cNvSpPr>
              <a:spLocks/>
            </p:cNvSpPr>
            <p:nvPr/>
          </p:nvSpPr>
          <p:spPr bwMode="auto">
            <a:xfrm>
              <a:off x="2465" y="917"/>
              <a:ext cx="13" cy="8"/>
            </a:xfrm>
            <a:custGeom>
              <a:avLst/>
              <a:gdLst>
                <a:gd name="T0" fmla="*/ 8 w 26"/>
                <a:gd name="T1" fmla="*/ 0 h 15"/>
                <a:gd name="T2" fmla="*/ 0 w 26"/>
                <a:gd name="T3" fmla="*/ 0 h 15"/>
                <a:gd name="T4" fmla="*/ 13 w 26"/>
                <a:gd name="T5" fmla="*/ 8 h 15"/>
                <a:gd name="T6" fmla="*/ 8 w 26"/>
                <a:gd name="T7" fmla="*/ 0 h 15"/>
                <a:gd name="T8" fmla="*/ 8 w 2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5">
                  <a:moveTo>
                    <a:pt x="15" y="0"/>
                  </a:moveTo>
                  <a:lnTo>
                    <a:pt x="0" y="0"/>
                  </a:lnTo>
                  <a:lnTo>
                    <a:pt x="26" y="15"/>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4" name="Freeform 146"/>
            <p:cNvSpPr>
              <a:spLocks/>
            </p:cNvSpPr>
            <p:nvPr/>
          </p:nvSpPr>
          <p:spPr bwMode="auto">
            <a:xfrm>
              <a:off x="2463" y="921"/>
              <a:ext cx="4" cy="7"/>
            </a:xfrm>
            <a:custGeom>
              <a:avLst/>
              <a:gdLst>
                <a:gd name="T0" fmla="*/ 0 w 8"/>
                <a:gd name="T1" fmla="*/ 0 h 13"/>
                <a:gd name="T2" fmla="*/ 0 w 8"/>
                <a:gd name="T3" fmla="*/ 7 h 13"/>
                <a:gd name="T4" fmla="*/ 4 w 8"/>
                <a:gd name="T5" fmla="*/ 7 h 13"/>
                <a:gd name="T6" fmla="*/ 0 w 8"/>
                <a:gd name="T7" fmla="*/ 1 h 13"/>
                <a:gd name="T8" fmla="*/ 0 w 8"/>
                <a:gd name="T9" fmla="*/ 1 h 13"/>
                <a:gd name="T10" fmla="*/ 0 w 8"/>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3">
                  <a:moveTo>
                    <a:pt x="0" y="0"/>
                  </a:moveTo>
                  <a:lnTo>
                    <a:pt x="0" y="13"/>
                  </a:lnTo>
                  <a:lnTo>
                    <a:pt x="8" y="1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5" name="Freeform 147"/>
            <p:cNvSpPr>
              <a:spLocks/>
            </p:cNvSpPr>
            <p:nvPr/>
          </p:nvSpPr>
          <p:spPr bwMode="auto">
            <a:xfrm>
              <a:off x="2545" y="922"/>
              <a:ext cx="16" cy="3"/>
            </a:xfrm>
            <a:custGeom>
              <a:avLst/>
              <a:gdLst>
                <a:gd name="T0" fmla="*/ 16 w 34"/>
                <a:gd name="T1" fmla="*/ 3 h 6"/>
                <a:gd name="T2" fmla="*/ 14 w 34"/>
                <a:gd name="T3" fmla="*/ 2 h 6"/>
                <a:gd name="T4" fmla="*/ 0 w 34"/>
                <a:gd name="T5" fmla="*/ 0 h 6"/>
                <a:gd name="T6" fmla="*/ 16 w 34"/>
                <a:gd name="T7" fmla="*/ 3 h 6"/>
                <a:gd name="T8" fmla="*/ 16 w 34"/>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
                  <a:moveTo>
                    <a:pt x="34" y="6"/>
                  </a:moveTo>
                  <a:lnTo>
                    <a:pt x="30" y="4"/>
                  </a:lnTo>
                  <a:lnTo>
                    <a:pt x="0" y="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6" name="Freeform 148"/>
            <p:cNvSpPr>
              <a:spLocks/>
            </p:cNvSpPr>
            <p:nvPr/>
          </p:nvSpPr>
          <p:spPr bwMode="auto">
            <a:xfrm>
              <a:off x="2585" y="923"/>
              <a:ext cx="6" cy="2"/>
            </a:xfrm>
            <a:custGeom>
              <a:avLst/>
              <a:gdLst>
                <a:gd name="T0" fmla="*/ 5 w 11"/>
                <a:gd name="T1" fmla="*/ 0 h 2"/>
                <a:gd name="T2" fmla="*/ 0 w 11"/>
                <a:gd name="T3" fmla="*/ 0 h 2"/>
                <a:gd name="T4" fmla="*/ 1 w 11"/>
                <a:gd name="T5" fmla="*/ 0 h 2"/>
                <a:gd name="T6" fmla="*/ 1 w 11"/>
                <a:gd name="T7" fmla="*/ 0 h 2"/>
                <a:gd name="T8" fmla="*/ 1 w 11"/>
                <a:gd name="T9" fmla="*/ 1 h 2"/>
                <a:gd name="T10" fmla="*/ 1 w 11"/>
                <a:gd name="T11" fmla="*/ 1 h 2"/>
                <a:gd name="T12" fmla="*/ 2 w 11"/>
                <a:gd name="T13" fmla="*/ 1 h 2"/>
                <a:gd name="T14" fmla="*/ 2 w 11"/>
                <a:gd name="T15" fmla="*/ 1 h 2"/>
                <a:gd name="T16" fmla="*/ 3 w 11"/>
                <a:gd name="T17" fmla="*/ 1 h 2"/>
                <a:gd name="T18" fmla="*/ 3 w 11"/>
                <a:gd name="T19" fmla="*/ 2 h 2"/>
                <a:gd name="T20" fmla="*/ 3 w 11"/>
                <a:gd name="T21" fmla="*/ 2 h 2"/>
                <a:gd name="T22" fmla="*/ 4 w 11"/>
                <a:gd name="T23" fmla="*/ 2 h 2"/>
                <a:gd name="T24" fmla="*/ 6 w 11"/>
                <a:gd name="T25" fmla="*/ 0 h 2"/>
                <a:gd name="T26" fmla="*/ 6 w 11"/>
                <a:gd name="T27" fmla="*/ 0 h 2"/>
                <a:gd name="T28" fmla="*/ 5 w 11"/>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2">
                  <a:moveTo>
                    <a:pt x="10" y="0"/>
                  </a:moveTo>
                  <a:lnTo>
                    <a:pt x="0" y="0"/>
                  </a:lnTo>
                  <a:lnTo>
                    <a:pt x="1" y="0"/>
                  </a:lnTo>
                  <a:lnTo>
                    <a:pt x="2" y="1"/>
                  </a:lnTo>
                  <a:lnTo>
                    <a:pt x="4" y="1"/>
                  </a:lnTo>
                  <a:lnTo>
                    <a:pt x="5" y="1"/>
                  </a:lnTo>
                  <a:lnTo>
                    <a:pt x="6" y="2"/>
                  </a:lnTo>
                  <a:lnTo>
                    <a:pt x="7" y="2"/>
                  </a:lnTo>
                  <a:lnTo>
                    <a:pt x="11" y="0"/>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7" name="Freeform 149"/>
            <p:cNvSpPr>
              <a:spLocks/>
            </p:cNvSpPr>
            <p:nvPr/>
          </p:nvSpPr>
          <p:spPr bwMode="auto">
            <a:xfrm>
              <a:off x="2574" y="921"/>
              <a:ext cx="11" cy="2"/>
            </a:xfrm>
            <a:custGeom>
              <a:avLst/>
              <a:gdLst>
                <a:gd name="T0" fmla="*/ 0 w 22"/>
                <a:gd name="T1" fmla="*/ 0 h 5"/>
                <a:gd name="T2" fmla="*/ 0 w 22"/>
                <a:gd name="T3" fmla="*/ 2 h 5"/>
                <a:gd name="T4" fmla="*/ 11 w 22"/>
                <a:gd name="T5" fmla="*/ 2 h 5"/>
                <a:gd name="T6" fmla="*/ 10 w 22"/>
                <a:gd name="T7" fmla="*/ 2 h 5"/>
                <a:gd name="T8" fmla="*/ 9 w 22"/>
                <a:gd name="T9" fmla="*/ 2 h 5"/>
                <a:gd name="T10" fmla="*/ 8 w 22"/>
                <a:gd name="T11" fmla="*/ 1 h 5"/>
                <a:gd name="T12" fmla="*/ 7 w 22"/>
                <a:gd name="T13" fmla="*/ 0 h 5"/>
                <a:gd name="T14" fmla="*/ 6 w 22"/>
                <a:gd name="T15" fmla="*/ 0 h 5"/>
                <a:gd name="T16" fmla="*/ 5 w 22"/>
                <a:gd name="T17" fmla="*/ 0 h 5"/>
                <a:gd name="T18" fmla="*/ 4 w 22"/>
                <a:gd name="T19" fmla="*/ 0 h 5"/>
                <a:gd name="T20" fmla="*/ 2 w 22"/>
                <a:gd name="T21" fmla="*/ 0 h 5"/>
                <a:gd name="T22" fmla="*/ 1 w 22"/>
                <a:gd name="T23" fmla="*/ 0 h 5"/>
                <a:gd name="T24" fmla="*/ 0 w 22"/>
                <a:gd name="T25" fmla="*/ 0 h 5"/>
                <a:gd name="T26" fmla="*/ 0 w 22"/>
                <a:gd name="T27" fmla="*/ 0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5">
                  <a:moveTo>
                    <a:pt x="0" y="0"/>
                  </a:moveTo>
                  <a:lnTo>
                    <a:pt x="0" y="5"/>
                  </a:lnTo>
                  <a:lnTo>
                    <a:pt x="22" y="5"/>
                  </a:lnTo>
                  <a:lnTo>
                    <a:pt x="19" y="4"/>
                  </a:lnTo>
                  <a:lnTo>
                    <a:pt x="18" y="4"/>
                  </a:lnTo>
                  <a:lnTo>
                    <a:pt x="16" y="2"/>
                  </a:lnTo>
                  <a:lnTo>
                    <a:pt x="13" y="1"/>
                  </a:lnTo>
                  <a:lnTo>
                    <a:pt x="12" y="1"/>
                  </a:lnTo>
                  <a:lnTo>
                    <a:pt x="9" y="1"/>
                  </a:lnTo>
                  <a:lnTo>
                    <a:pt x="7" y="0"/>
                  </a:lnTo>
                  <a:lnTo>
                    <a:pt x="4" y="0"/>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8" name="Freeform 150"/>
            <p:cNvSpPr>
              <a:spLocks/>
            </p:cNvSpPr>
            <p:nvPr/>
          </p:nvSpPr>
          <p:spPr bwMode="auto">
            <a:xfrm>
              <a:off x="2540" y="925"/>
              <a:ext cx="14" cy="3"/>
            </a:xfrm>
            <a:custGeom>
              <a:avLst/>
              <a:gdLst>
                <a:gd name="T0" fmla="*/ 0 w 28"/>
                <a:gd name="T1" fmla="*/ 2 h 6"/>
                <a:gd name="T2" fmla="*/ 14 w 28"/>
                <a:gd name="T3" fmla="*/ 3 h 6"/>
                <a:gd name="T4" fmla="*/ 14 w 28"/>
                <a:gd name="T5" fmla="*/ 2 h 6"/>
                <a:gd name="T6" fmla="*/ 0 w 28"/>
                <a:gd name="T7" fmla="*/ 0 h 6"/>
                <a:gd name="T8" fmla="*/ 0 w 28"/>
                <a:gd name="T9" fmla="*/ 2 h 6"/>
                <a:gd name="T10" fmla="*/ 0 w 2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6">
                  <a:moveTo>
                    <a:pt x="0" y="3"/>
                  </a:moveTo>
                  <a:lnTo>
                    <a:pt x="28" y="6"/>
                  </a:lnTo>
                  <a:lnTo>
                    <a:pt x="28" y="3"/>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49" name="Freeform 151"/>
            <p:cNvSpPr>
              <a:spLocks/>
            </p:cNvSpPr>
            <p:nvPr/>
          </p:nvSpPr>
          <p:spPr bwMode="auto">
            <a:xfrm>
              <a:off x="2499" y="928"/>
              <a:ext cx="3" cy="5"/>
            </a:xfrm>
            <a:custGeom>
              <a:avLst/>
              <a:gdLst>
                <a:gd name="T0" fmla="*/ 1 w 7"/>
                <a:gd name="T1" fmla="*/ 5 h 12"/>
                <a:gd name="T2" fmla="*/ 3 w 7"/>
                <a:gd name="T3" fmla="*/ 0 h 12"/>
                <a:gd name="T4" fmla="*/ 0 w 7"/>
                <a:gd name="T5" fmla="*/ 5 h 12"/>
                <a:gd name="T6" fmla="*/ 1 w 7"/>
                <a:gd name="T7" fmla="*/ 5 h 12"/>
                <a:gd name="T8" fmla="*/ 1 w 7"/>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lnTo>
                    <a:pt x="7" y="0"/>
                  </a:lnTo>
                  <a:lnTo>
                    <a:pt x="0" y="12"/>
                  </a:lnTo>
                  <a:lnTo>
                    <a:pt x="3"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0" name="Freeform 152"/>
            <p:cNvSpPr>
              <a:spLocks/>
            </p:cNvSpPr>
            <p:nvPr/>
          </p:nvSpPr>
          <p:spPr bwMode="auto">
            <a:xfrm>
              <a:off x="2475" y="928"/>
              <a:ext cx="6" cy="7"/>
            </a:xfrm>
            <a:custGeom>
              <a:avLst/>
              <a:gdLst>
                <a:gd name="T0" fmla="*/ 2 w 12"/>
                <a:gd name="T1" fmla="*/ 0 h 13"/>
                <a:gd name="T2" fmla="*/ 1 w 12"/>
                <a:gd name="T3" fmla="*/ 2 h 13"/>
                <a:gd name="T4" fmla="*/ 0 w 12"/>
                <a:gd name="T5" fmla="*/ 3 h 13"/>
                <a:gd name="T6" fmla="*/ 0 w 12"/>
                <a:gd name="T7" fmla="*/ 4 h 13"/>
                <a:gd name="T8" fmla="*/ 1 w 12"/>
                <a:gd name="T9" fmla="*/ 4 h 13"/>
                <a:gd name="T10" fmla="*/ 2 w 12"/>
                <a:gd name="T11" fmla="*/ 4 h 13"/>
                <a:gd name="T12" fmla="*/ 3 w 12"/>
                <a:gd name="T13" fmla="*/ 5 h 13"/>
                <a:gd name="T14" fmla="*/ 4 w 12"/>
                <a:gd name="T15" fmla="*/ 6 h 13"/>
                <a:gd name="T16" fmla="*/ 5 w 12"/>
                <a:gd name="T17" fmla="*/ 6 h 13"/>
                <a:gd name="T18" fmla="*/ 6 w 12"/>
                <a:gd name="T19" fmla="*/ 6 h 13"/>
                <a:gd name="T20" fmla="*/ 6 w 12"/>
                <a:gd name="T21" fmla="*/ 7 h 13"/>
                <a:gd name="T22" fmla="*/ 6 w 12"/>
                <a:gd name="T23" fmla="*/ 4 h 13"/>
                <a:gd name="T24" fmla="*/ 6 w 12"/>
                <a:gd name="T25" fmla="*/ 4 h 13"/>
                <a:gd name="T26" fmla="*/ 5 w 12"/>
                <a:gd name="T27" fmla="*/ 4 h 13"/>
                <a:gd name="T28" fmla="*/ 5 w 12"/>
                <a:gd name="T29" fmla="*/ 4 h 13"/>
                <a:gd name="T30" fmla="*/ 5 w 12"/>
                <a:gd name="T31" fmla="*/ 3 h 13"/>
                <a:gd name="T32" fmla="*/ 4 w 12"/>
                <a:gd name="T33" fmla="*/ 3 h 13"/>
                <a:gd name="T34" fmla="*/ 3 w 12"/>
                <a:gd name="T35" fmla="*/ 3 h 13"/>
                <a:gd name="T36" fmla="*/ 3 w 12"/>
                <a:gd name="T37" fmla="*/ 2 h 13"/>
                <a:gd name="T38" fmla="*/ 3 w 12"/>
                <a:gd name="T39" fmla="*/ 1 h 13"/>
                <a:gd name="T40" fmla="*/ 3 w 12"/>
                <a:gd name="T41" fmla="*/ 1 h 13"/>
                <a:gd name="T42" fmla="*/ 2 w 12"/>
                <a:gd name="T43" fmla="*/ 1 h 13"/>
                <a:gd name="T44" fmla="*/ 2 w 12"/>
                <a:gd name="T45" fmla="*/ 1 h 13"/>
                <a:gd name="T46" fmla="*/ 2 w 12"/>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3">
                  <a:moveTo>
                    <a:pt x="4" y="0"/>
                  </a:moveTo>
                  <a:lnTo>
                    <a:pt x="1" y="3"/>
                  </a:lnTo>
                  <a:lnTo>
                    <a:pt x="0" y="5"/>
                  </a:lnTo>
                  <a:lnTo>
                    <a:pt x="0" y="7"/>
                  </a:lnTo>
                  <a:lnTo>
                    <a:pt x="1" y="8"/>
                  </a:lnTo>
                  <a:lnTo>
                    <a:pt x="3" y="8"/>
                  </a:lnTo>
                  <a:lnTo>
                    <a:pt x="5" y="10"/>
                  </a:lnTo>
                  <a:lnTo>
                    <a:pt x="7" y="11"/>
                  </a:lnTo>
                  <a:lnTo>
                    <a:pt x="10" y="11"/>
                  </a:lnTo>
                  <a:lnTo>
                    <a:pt x="11" y="12"/>
                  </a:lnTo>
                  <a:lnTo>
                    <a:pt x="12" y="13"/>
                  </a:lnTo>
                  <a:lnTo>
                    <a:pt x="12" y="7"/>
                  </a:lnTo>
                  <a:lnTo>
                    <a:pt x="11" y="7"/>
                  </a:lnTo>
                  <a:lnTo>
                    <a:pt x="10" y="7"/>
                  </a:lnTo>
                  <a:lnTo>
                    <a:pt x="9" y="7"/>
                  </a:lnTo>
                  <a:lnTo>
                    <a:pt x="9" y="6"/>
                  </a:lnTo>
                  <a:lnTo>
                    <a:pt x="7" y="6"/>
                  </a:lnTo>
                  <a:lnTo>
                    <a:pt x="6" y="5"/>
                  </a:lnTo>
                  <a:lnTo>
                    <a:pt x="6" y="3"/>
                  </a:lnTo>
                  <a:lnTo>
                    <a:pt x="5" y="2"/>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1" name="Freeform 153"/>
            <p:cNvSpPr>
              <a:spLocks/>
            </p:cNvSpPr>
            <p:nvPr/>
          </p:nvSpPr>
          <p:spPr bwMode="auto">
            <a:xfrm>
              <a:off x="2530" y="931"/>
              <a:ext cx="9" cy="7"/>
            </a:xfrm>
            <a:custGeom>
              <a:avLst/>
              <a:gdLst>
                <a:gd name="T0" fmla="*/ 9 w 19"/>
                <a:gd name="T1" fmla="*/ 7 h 14"/>
                <a:gd name="T2" fmla="*/ 9 w 19"/>
                <a:gd name="T3" fmla="*/ 6 h 14"/>
                <a:gd name="T4" fmla="*/ 0 w 19"/>
                <a:gd name="T5" fmla="*/ 0 h 14"/>
                <a:gd name="T6" fmla="*/ 9 w 19"/>
                <a:gd name="T7" fmla="*/ 7 h 14"/>
                <a:gd name="T8" fmla="*/ 9 w 19"/>
                <a:gd name="T9" fmla="*/ 7 h 14"/>
                <a:gd name="T10" fmla="*/ 9 w 19"/>
                <a:gd name="T11" fmla="*/ 7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19" y="13"/>
                  </a:moveTo>
                  <a:lnTo>
                    <a:pt x="19" y="11"/>
                  </a:lnTo>
                  <a:lnTo>
                    <a:pt x="0" y="0"/>
                  </a:lnTo>
                  <a:lnTo>
                    <a:pt x="19" y="14"/>
                  </a:lnTo>
                  <a:lnTo>
                    <a:pt x="19"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2" name="Freeform 154"/>
            <p:cNvSpPr>
              <a:spLocks/>
            </p:cNvSpPr>
            <p:nvPr/>
          </p:nvSpPr>
          <p:spPr bwMode="auto">
            <a:xfrm>
              <a:off x="2548" y="935"/>
              <a:ext cx="18" cy="8"/>
            </a:xfrm>
            <a:custGeom>
              <a:avLst/>
              <a:gdLst>
                <a:gd name="T0" fmla="*/ 18 w 36"/>
                <a:gd name="T1" fmla="*/ 3 h 16"/>
                <a:gd name="T2" fmla="*/ 17 w 36"/>
                <a:gd name="T3" fmla="*/ 2 h 16"/>
                <a:gd name="T4" fmla="*/ 16 w 36"/>
                <a:gd name="T5" fmla="*/ 1 h 16"/>
                <a:gd name="T6" fmla="*/ 15 w 36"/>
                <a:gd name="T7" fmla="*/ 0 h 16"/>
                <a:gd name="T8" fmla="*/ 13 w 36"/>
                <a:gd name="T9" fmla="*/ 0 h 16"/>
                <a:gd name="T10" fmla="*/ 12 w 36"/>
                <a:gd name="T11" fmla="*/ 0 h 16"/>
                <a:gd name="T12" fmla="*/ 10 w 36"/>
                <a:gd name="T13" fmla="*/ 1 h 16"/>
                <a:gd name="T14" fmla="*/ 8 w 36"/>
                <a:gd name="T15" fmla="*/ 1 h 16"/>
                <a:gd name="T16" fmla="*/ 7 w 36"/>
                <a:gd name="T17" fmla="*/ 2 h 16"/>
                <a:gd name="T18" fmla="*/ 5 w 36"/>
                <a:gd name="T19" fmla="*/ 3 h 16"/>
                <a:gd name="T20" fmla="*/ 5 w 36"/>
                <a:gd name="T21" fmla="*/ 3 h 16"/>
                <a:gd name="T22" fmla="*/ 5 w 36"/>
                <a:gd name="T23" fmla="*/ 3 h 16"/>
                <a:gd name="T24" fmla="*/ 6 w 36"/>
                <a:gd name="T25" fmla="*/ 3 h 16"/>
                <a:gd name="T26" fmla="*/ 7 w 36"/>
                <a:gd name="T27" fmla="*/ 3 h 16"/>
                <a:gd name="T28" fmla="*/ 8 w 36"/>
                <a:gd name="T29" fmla="*/ 3 h 16"/>
                <a:gd name="T30" fmla="*/ 9 w 36"/>
                <a:gd name="T31" fmla="*/ 3 h 16"/>
                <a:gd name="T32" fmla="*/ 10 w 36"/>
                <a:gd name="T33" fmla="*/ 3 h 16"/>
                <a:gd name="T34" fmla="*/ 10 w 36"/>
                <a:gd name="T35" fmla="*/ 3 h 16"/>
                <a:gd name="T36" fmla="*/ 11 w 36"/>
                <a:gd name="T37" fmla="*/ 3 h 16"/>
                <a:gd name="T38" fmla="*/ 12 w 36"/>
                <a:gd name="T39" fmla="*/ 4 h 16"/>
                <a:gd name="T40" fmla="*/ 12 w 36"/>
                <a:gd name="T41" fmla="*/ 5 h 16"/>
                <a:gd name="T42" fmla="*/ 11 w 36"/>
                <a:gd name="T43" fmla="*/ 7 h 16"/>
                <a:gd name="T44" fmla="*/ 10 w 36"/>
                <a:gd name="T45" fmla="*/ 7 h 16"/>
                <a:gd name="T46" fmla="*/ 8 w 36"/>
                <a:gd name="T47" fmla="*/ 8 h 16"/>
                <a:gd name="T48" fmla="*/ 7 w 36"/>
                <a:gd name="T49" fmla="*/ 7 h 16"/>
                <a:gd name="T50" fmla="*/ 6 w 36"/>
                <a:gd name="T51" fmla="*/ 7 h 16"/>
                <a:gd name="T52" fmla="*/ 4 w 36"/>
                <a:gd name="T53" fmla="*/ 7 h 16"/>
                <a:gd name="T54" fmla="*/ 3 w 36"/>
                <a:gd name="T55" fmla="*/ 6 h 16"/>
                <a:gd name="T56" fmla="*/ 2 w 36"/>
                <a:gd name="T57" fmla="*/ 6 h 16"/>
                <a:gd name="T58" fmla="*/ 1 w 36"/>
                <a:gd name="T59" fmla="*/ 5 h 16"/>
                <a:gd name="T60" fmla="*/ 0 w 36"/>
                <a:gd name="T61" fmla="*/ 6 h 16"/>
                <a:gd name="T62" fmla="*/ 2 w 36"/>
                <a:gd name="T63" fmla="*/ 8 h 16"/>
                <a:gd name="T64" fmla="*/ 4 w 36"/>
                <a:gd name="T65" fmla="*/ 8 h 16"/>
                <a:gd name="T66" fmla="*/ 7 w 36"/>
                <a:gd name="T67" fmla="*/ 8 h 16"/>
                <a:gd name="T68" fmla="*/ 8 w 36"/>
                <a:gd name="T69" fmla="*/ 8 h 16"/>
                <a:gd name="T70" fmla="*/ 11 w 36"/>
                <a:gd name="T71" fmla="*/ 8 h 16"/>
                <a:gd name="T72" fmla="*/ 13 w 36"/>
                <a:gd name="T73" fmla="*/ 8 h 16"/>
                <a:gd name="T74" fmla="*/ 15 w 36"/>
                <a:gd name="T75" fmla="*/ 8 h 16"/>
                <a:gd name="T76" fmla="*/ 16 w 36"/>
                <a:gd name="T77" fmla="*/ 8 h 16"/>
                <a:gd name="T78" fmla="*/ 18 w 36"/>
                <a:gd name="T79" fmla="*/ 7 h 16"/>
                <a:gd name="T80" fmla="*/ 18 w 36"/>
                <a:gd name="T81" fmla="*/ 5 h 16"/>
                <a:gd name="T82" fmla="*/ 18 w 36"/>
                <a:gd name="T83" fmla="*/ 3 h 16"/>
                <a:gd name="T84" fmla="*/ 18 w 36"/>
                <a:gd name="T85" fmla="*/ 3 h 16"/>
                <a:gd name="T86" fmla="*/ 18 w 36"/>
                <a:gd name="T87" fmla="*/ 3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6" h="16">
                  <a:moveTo>
                    <a:pt x="36" y="5"/>
                  </a:moveTo>
                  <a:lnTo>
                    <a:pt x="34" y="4"/>
                  </a:lnTo>
                  <a:lnTo>
                    <a:pt x="31" y="1"/>
                  </a:lnTo>
                  <a:lnTo>
                    <a:pt x="29" y="0"/>
                  </a:lnTo>
                  <a:lnTo>
                    <a:pt x="25" y="0"/>
                  </a:lnTo>
                  <a:lnTo>
                    <a:pt x="23" y="0"/>
                  </a:lnTo>
                  <a:lnTo>
                    <a:pt x="19" y="1"/>
                  </a:lnTo>
                  <a:lnTo>
                    <a:pt x="15" y="1"/>
                  </a:lnTo>
                  <a:lnTo>
                    <a:pt x="13" y="3"/>
                  </a:lnTo>
                  <a:lnTo>
                    <a:pt x="10" y="5"/>
                  </a:lnTo>
                  <a:lnTo>
                    <a:pt x="9" y="6"/>
                  </a:lnTo>
                  <a:lnTo>
                    <a:pt x="10" y="6"/>
                  </a:lnTo>
                  <a:lnTo>
                    <a:pt x="11" y="6"/>
                  </a:lnTo>
                  <a:lnTo>
                    <a:pt x="14" y="6"/>
                  </a:lnTo>
                  <a:lnTo>
                    <a:pt x="15" y="5"/>
                  </a:lnTo>
                  <a:lnTo>
                    <a:pt x="18" y="5"/>
                  </a:lnTo>
                  <a:lnTo>
                    <a:pt x="19" y="5"/>
                  </a:lnTo>
                  <a:lnTo>
                    <a:pt x="20" y="6"/>
                  </a:lnTo>
                  <a:lnTo>
                    <a:pt x="21" y="6"/>
                  </a:lnTo>
                  <a:lnTo>
                    <a:pt x="23" y="8"/>
                  </a:lnTo>
                  <a:lnTo>
                    <a:pt x="24" y="9"/>
                  </a:lnTo>
                  <a:lnTo>
                    <a:pt x="21" y="13"/>
                  </a:lnTo>
                  <a:lnTo>
                    <a:pt x="19" y="14"/>
                  </a:lnTo>
                  <a:lnTo>
                    <a:pt x="16" y="15"/>
                  </a:lnTo>
                  <a:lnTo>
                    <a:pt x="14" y="14"/>
                  </a:lnTo>
                  <a:lnTo>
                    <a:pt x="11" y="14"/>
                  </a:lnTo>
                  <a:lnTo>
                    <a:pt x="8" y="13"/>
                  </a:lnTo>
                  <a:lnTo>
                    <a:pt x="5" y="11"/>
                  </a:lnTo>
                  <a:lnTo>
                    <a:pt x="4" y="11"/>
                  </a:lnTo>
                  <a:lnTo>
                    <a:pt x="2" y="10"/>
                  </a:lnTo>
                  <a:lnTo>
                    <a:pt x="0" y="11"/>
                  </a:lnTo>
                  <a:lnTo>
                    <a:pt x="3" y="15"/>
                  </a:lnTo>
                  <a:lnTo>
                    <a:pt x="8" y="15"/>
                  </a:lnTo>
                  <a:lnTo>
                    <a:pt x="13" y="15"/>
                  </a:lnTo>
                  <a:lnTo>
                    <a:pt x="16" y="15"/>
                  </a:lnTo>
                  <a:lnTo>
                    <a:pt x="21" y="15"/>
                  </a:lnTo>
                  <a:lnTo>
                    <a:pt x="26" y="16"/>
                  </a:lnTo>
                  <a:lnTo>
                    <a:pt x="30" y="15"/>
                  </a:lnTo>
                  <a:lnTo>
                    <a:pt x="32" y="15"/>
                  </a:lnTo>
                  <a:lnTo>
                    <a:pt x="35" y="13"/>
                  </a:lnTo>
                  <a:lnTo>
                    <a:pt x="36" y="10"/>
                  </a:lnTo>
                  <a:lnTo>
                    <a:pt x="36" y="6"/>
                  </a:lnTo>
                  <a:lnTo>
                    <a:pt x="36"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3" name="Freeform 155"/>
            <p:cNvSpPr>
              <a:spLocks/>
            </p:cNvSpPr>
            <p:nvPr/>
          </p:nvSpPr>
          <p:spPr bwMode="auto">
            <a:xfrm>
              <a:off x="2477" y="941"/>
              <a:ext cx="2" cy="5"/>
            </a:xfrm>
            <a:custGeom>
              <a:avLst/>
              <a:gdLst>
                <a:gd name="T0" fmla="*/ 0 w 5"/>
                <a:gd name="T1" fmla="*/ 5 h 10"/>
                <a:gd name="T2" fmla="*/ 2 w 5"/>
                <a:gd name="T3" fmla="*/ 5 h 10"/>
                <a:gd name="T4" fmla="*/ 2 w 5"/>
                <a:gd name="T5" fmla="*/ 5 h 10"/>
                <a:gd name="T6" fmla="*/ 2 w 5"/>
                <a:gd name="T7" fmla="*/ 4 h 10"/>
                <a:gd name="T8" fmla="*/ 2 w 5"/>
                <a:gd name="T9" fmla="*/ 4 h 10"/>
                <a:gd name="T10" fmla="*/ 2 w 5"/>
                <a:gd name="T11" fmla="*/ 3 h 10"/>
                <a:gd name="T12" fmla="*/ 2 w 5"/>
                <a:gd name="T13" fmla="*/ 3 h 10"/>
                <a:gd name="T14" fmla="*/ 2 w 5"/>
                <a:gd name="T15" fmla="*/ 2 h 10"/>
                <a:gd name="T16" fmla="*/ 2 w 5"/>
                <a:gd name="T17" fmla="*/ 2 h 10"/>
                <a:gd name="T18" fmla="*/ 2 w 5"/>
                <a:gd name="T19" fmla="*/ 2 h 10"/>
                <a:gd name="T20" fmla="*/ 1 w 5"/>
                <a:gd name="T21" fmla="*/ 1 h 10"/>
                <a:gd name="T22" fmla="*/ 1 w 5"/>
                <a:gd name="T23" fmla="*/ 0 h 10"/>
                <a:gd name="T24" fmla="*/ 1 w 5"/>
                <a:gd name="T25" fmla="*/ 2 h 10"/>
                <a:gd name="T26" fmla="*/ 1 w 5"/>
                <a:gd name="T27" fmla="*/ 2 h 10"/>
                <a:gd name="T28" fmla="*/ 1 w 5"/>
                <a:gd name="T29" fmla="*/ 3 h 10"/>
                <a:gd name="T30" fmla="*/ 0 w 5"/>
                <a:gd name="T31" fmla="*/ 4 h 10"/>
                <a:gd name="T32" fmla="*/ 0 w 5"/>
                <a:gd name="T33" fmla="*/ 5 h 10"/>
                <a:gd name="T34" fmla="*/ 0 w 5"/>
                <a:gd name="T35" fmla="*/ 5 h 10"/>
                <a:gd name="T36" fmla="*/ 0 w 5"/>
                <a:gd name="T37" fmla="*/ 5 h 10"/>
                <a:gd name="T38" fmla="*/ 0 w 5"/>
                <a:gd name="T39" fmla="*/ 5 h 10"/>
                <a:gd name="T40" fmla="*/ 0 w 5"/>
                <a:gd name="T41" fmla="*/ 5 h 10"/>
                <a:gd name="T42" fmla="*/ 0 w 5"/>
                <a:gd name="T43" fmla="*/ 5 h 10"/>
                <a:gd name="T44" fmla="*/ 0 w 5"/>
                <a:gd name="T45" fmla="*/ 5 h 10"/>
                <a:gd name="T46" fmla="*/ 0 w 5"/>
                <a:gd name="T47" fmla="*/ 5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 h="10">
                  <a:moveTo>
                    <a:pt x="0" y="10"/>
                  </a:moveTo>
                  <a:lnTo>
                    <a:pt x="5" y="10"/>
                  </a:lnTo>
                  <a:lnTo>
                    <a:pt x="5" y="9"/>
                  </a:lnTo>
                  <a:lnTo>
                    <a:pt x="5" y="8"/>
                  </a:lnTo>
                  <a:lnTo>
                    <a:pt x="5" y="7"/>
                  </a:lnTo>
                  <a:lnTo>
                    <a:pt x="5" y="5"/>
                  </a:lnTo>
                  <a:lnTo>
                    <a:pt x="5" y="4"/>
                  </a:lnTo>
                  <a:lnTo>
                    <a:pt x="4" y="3"/>
                  </a:lnTo>
                  <a:lnTo>
                    <a:pt x="2" y="2"/>
                  </a:lnTo>
                  <a:lnTo>
                    <a:pt x="2" y="0"/>
                  </a:lnTo>
                  <a:lnTo>
                    <a:pt x="2" y="3"/>
                  </a:lnTo>
                  <a:lnTo>
                    <a:pt x="2" y="4"/>
                  </a:lnTo>
                  <a:lnTo>
                    <a:pt x="2" y="5"/>
                  </a:lnTo>
                  <a:lnTo>
                    <a:pt x="1" y="8"/>
                  </a:lnTo>
                  <a:lnTo>
                    <a:pt x="1" y="9"/>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4" name="Freeform 156"/>
            <p:cNvSpPr>
              <a:spLocks/>
            </p:cNvSpPr>
            <p:nvPr/>
          </p:nvSpPr>
          <p:spPr bwMode="auto">
            <a:xfrm>
              <a:off x="2476" y="938"/>
              <a:ext cx="2" cy="3"/>
            </a:xfrm>
            <a:custGeom>
              <a:avLst/>
              <a:gdLst>
                <a:gd name="T0" fmla="*/ 0 w 3"/>
                <a:gd name="T1" fmla="*/ 0 h 6"/>
                <a:gd name="T2" fmla="*/ 0 w 3"/>
                <a:gd name="T3" fmla="*/ 1 h 6"/>
                <a:gd name="T4" fmla="*/ 0 w 3"/>
                <a:gd name="T5" fmla="*/ 2 h 6"/>
                <a:gd name="T6" fmla="*/ 1 w 3"/>
                <a:gd name="T7" fmla="*/ 2 h 6"/>
                <a:gd name="T8" fmla="*/ 1 w 3"/>
                <a:gd name="T9" fmla="*/ 2 h 6"/>
                <a:gd name="T10" fmla="*/ 1 w 3"/>
                <a:gd name="T11" fmla="*/ 2 h 6"/>
                <a:gd name="T12" fmla="*/ 1 w 3"/>
                <a:gd name="T13" fmla="*/ 3 h 6"/>
                <a:gd name="T14" fmla="*/ 1 w 3"/>
                <a:gd name="T15" fmla="*/ 3 h 6"/>
                <a:gd name="T16" fmla="*/ 1 w 3"/>
                <a:gd name="T17" fmla="*/ 3 h 6"/>
                <a:gd name="T18" fmla="*/ 2 w 3"/>
                <a:gd name="T19" fmla="*/ 3 h 6"/>
                <a:gd name="T20" fmla="*/ 2 w 3"/>
                <a:gd name="T21" fmla="*/ 3 h 6"/>
                <a:gd name="T22" fmla="*/ 2 w 3"/>
                <a:gd name="T23" fmla="*/ 3 h 6"/>
                <a:gd name="T24" fmla="*/ 2 w 3"/>
                <a:gd name="T25" fmla="*/ 3 h 6"/>
                <a:gd name="T26" fmla="*/ 2 w 3"/>
                <a:gd name="T27" fmla="*/ 3 h 6"/>
                <a:gd name="T28" fmla="*/ 1 w 3"/>
                <a:gd name="T29" fmla="*/ 2 h 6"/>
                <a:gd name="T30" fmla="*/ 1 w 3"/>
                <a:gd name="T31" fmla="*/ 2 h 6"/>
                <a:gd name="T32" fmla="*/ 1 w 3"/>
                <a:gd name="T33" fmla="*/ 2 h 6"/>
                <a:gd name="T34" fmla="*/ 1 w 3"/>
                <a:gd name="T35" fmla="*/ 2 h 6"/>
                <a:gd name="T36" fmla="*/ 1 w 3"/>
                <a:gd name="T37" fmla="*/ 2 h 6"/>
                <a:gd name="T38" fmla="*/ 0 w 3"/>
                <a:gd name="T39" fmla="*/ 1 h 6"/>
                <a:gd name="T40" fmla="*/ 0 w 3"/>
                <a:gd name="T41" fmla="*/ 1 h 6"/>
                <a:gd name="T42" fmla="*/ 0 w 3"/>
                <a:gd name="T43" fmla="*/ 1 h 6"/>
                <a:gd name="T44" fmla="*/ 0 w 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0" y="0"/>
                  </a:moveTo>
                  <a:lnTo>
                    <a:pt x="0" y="1"/>
                  </a:lnTo>
                  <a:lnTo>
                    <a:pt x="0" y="3"/>
                  </a:lnTo>
                  <a:lnTo>
                    <a:pt x="1" y="3"/>
                  </a:lnTo>
                  <a:lnTo>
                    <a:pt x="1" y="4"/>
                  </a:lnTo>
                  <a:lnTo>
                    <a:pt x="1" y="5"/>
                  </a:lnTo>
                  <a:lnTo>
                    <a:pt x="2" y="5"/>
                  </a:lnTo>
                  <a:lnTo>
                    <a:pt x="2" y="6"/>
                  </a:lnTo>
                  <a:lnTo>
                    <a:pt x="3" y="6"/>
                  </a:lnTo>
                  <a:lnTo>
                    <a:pt x="3" y="5"/>
                  </a:lnTo>
                  <a:lnTo>
                    <a:pt x="2" y="4"/>
                  </a:lnTo>
                  <a:lnTo>
                    <a:pt x="2" y="3"/>
                  </a:lnTo>
                  <a:lnTo>
                    <a:pt x="1"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5" name="Freeform 157"/>
            <p:cNvSpPr>
              <a:spLocks/>
            </p:cNvSpPr>
            <p:nvPr/>
          </p:nvSpPr>
          <p:spPr bwMode="auto">
            <a:xfrm>
              <a:off x="2644" y="1091"/>
              <a:ext cx="1" cy="17"/>
            </a:xfrm>
            <a:custGeom>
              <a:avLst/>
              <a:gdLst>
                <a:gd name="T0" fmla="*/ 0 w 3"/>
                <a:gd name="T1" fmla="*/ 16 h 33"/>
                <a:gd name="T2" fmla="*/ 1 w 3"/>
                <a:gd name="T3" fmla="*/ 15 h 33"/>
                <a:gd name="T4" fmla="*/ 1 w 3"/>
                <a:gd name="T5" fmla="*/ 14 h 33"/>
                <a:gd name="T6" fmla="*/ 1 w 3"/>
                <a:gd name="T7" fmla="*/ 12 h 33"/>
                <a:gd name="T8" fmla="*/ 1 w 3"/>
                <a:gd name="T9" fmla="*/ 10 h 33"/>
                <a:gd name="T10" fmla="*/ 1 w 3"/>
                <a:gd name="T11" fmla="*/ 9 h 33"/>
                <a:gd name="T12" fmla="*/ 1 w 3"/>
                <a:gd name="T13" fmla="*/ 7 h 33"/>
                <a:gd name="T14" fmla="*/ 1 w 3"/>
                <a:gd name="T15" fmla="*/ 5 h 33"/>
                <a:gd name="T16" fmla="*/ 1 w 3"/>
                <a:gd name="T17" fmla="*/ 4 h 33"/>
                <a:gd name="T18" fmla="*/ 1 w 3"/>
                <a:gd name="T19" fmla="*/ 2 h 33"/>
                <a:gd name="T20" fmla="*/ 1 w 3"/>
                <a:gd name="T21" fmla="*/ 0 h 33"/>
                <a:gd name="T22" fmla="*/ 1 w 3"/>
                <a:gd name="T23" fmla="*/ 2 h 33"/>
                <a:gd name="T24" fmla="*/ 1 w 3"/>
                <a:gd name="T25" fmla="*/ 4 h 33"/>
                <a:gd name="T26" fmla="*/ 1 w 3"/>
                <a:gd name="T27" fmla="*/ 5 h 33"/>
                <a:gd name="T28" fmla="*/ 1 w 3"/>
                <a:gd name="T29" fmla="*/ 7 h 33"/>
                <a:gd name="T30" fmla="*/ 1 w 3"/>
                <a:gd name="T31" fmla="*/ 9 h 33"/>
                <a:gd name="T32" fmla="*/ 1 w 3"/>
                <a:gd name="T33" fmla="*/ 10 h 33"/>
                <a:gd name="T34" fmla="*/ 0 w 3"/>
                <a:gd name="T35" fmla="*/ 12 h 33"/>
                <a:gd name="T36" fmla="*/ 0 w 3"/>
                <a:gd name="T37" fmla="*/ 14 h 33"/>
                <a:gd name="T38" fmla="*/ 0 w 3"/>
                <a:gd name="T39" fmla="*/ 15 h 33"/>
                <a:gd name="T40" fmla="*/ 0 w 3"/>
                <a:gd name="T41" fmla="*/ 17 h 33"/>
                <a:gd name="T42" fmla="*/ 0 w 3"/>
                <a:gd name="T43" fmla="*/ 17 h 33"/>
                <a:gd name="T44" fmla="*/ 0 w 3"/>
                <a:gd name="T45" fmla="*/ 16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33">
                  <a:moveTo>
                    <a:pt x="0" y="32"/>
                  </a:moveTo>
                  <a:lnTo>
                    <a:pt x="2" y="30"/>
                  </a:lnTo>
                  <a:lnTo>
                    <a:pt x="2" y="27"/>
                  </a:lnTo>
                  <a:lnTo>
                    <a:pt x="2" y="23"/>
                  </a:lnTo>
                  <a:lnTo>
                    <a:pt x="2" y="20"/>
                  </a:lnTo>
                  <a:lnTo>
                    <a:pt x="3" y="17"/>
                  </a:lnTo>
                  <a:lnTo>
                    <a:pt x="3" y="14"/>
                  </a:lnTo>
                  <a:lnTo>
                    <a:pt x="3" y="10"/>
                  </a:lnTo>
                  <a:lnTo>
                    <a:pt x="3" y="7"/>
                  </a:lnTo>
                  <a:lnTo>
                    <a:pt x="2" y="4"/>
                  </a:lnTo>
                  <a:lnTo>
                    <a:pt x="2" y="0"/>
                  </a:lnTo>
                  <a:lnTo>
                    <a:pt x="2" y="4"/>
                  </a:lnTo>
                  <a:lnTo>
                    <a:pt x="2" y="7"/>
                  </a:lnTo>
                  <a:lnTo>
                    <a:pt x="2" y="10"/>
                  </a:lnTo>
                  <a:lnTo>
                    <a:pt x="2" y="14"/>
                  </a:lnTo>
                  <a:lnTo>
                    <a:pt x="2" y="17"/>
                  </a:lnTo>
                  <a:lnTo>
                    <a:pt x="2" y="20"/>
                  </a:lnTo>
                  <a:lnTo>
                    <a:pt x="0" y="23"/>
                  </a:lnTo>
                  <a:lnTo>
                    <a:pt x="0" y="27"/>
                  </a:lnTo>
                  <a:lnTo>
                    <a:pt x="0" y="30"/>
                  </a:lnTo>
                  <a:lnTo>
                    <a:pt x="0" y="33"/>
                  </a:lnTo>
                  <a:lnTo>
                    <a:pt x="0"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6" name="Freeform 158"/>
            <p:cNvSpPr>
              <a:spLocks/>
            </p:cNvSpPr>
            <p:nvPr/>
          </p:nvSpPr>
          <p:spPr bwMode="auto">
            <a:xfrm>
              <a:off x="2649" y="996"/>
              <a:ext cx="14" cy="15"/>
            </a:xfrm>
            <a:custGeom>
              <a:avLst/>
              <a:gdLst>
                <a:gd name="T0" fmla="*/ 0 w 30"/>
                <a:gd name="T1" fmla="*/ 8 h 30"/>
                <a:gd name="T2" fmla="*/ 0 w 30"/>
                <a:gd name="T3" fmla="*/ 15 h 30"/>
                <a:gd name="T4" fmla="*/ 3 w 30"/>
                <a:gd name="T5" fmla="*/ 15 h 30"/>
                <a:gd name="T6" fmla="*/ 3 w 30"/>
                <a:gd name="T7" fmla="*/ 14 h 30"/>
                <a:gd name="T8" fmla="*/ 4 w 30"/>
                <a:gd name="T9" fmla="*/ 13 h 30"/>
                <a:gd name="T10" fmla="*/ 5 w 30"/>
                <a:gd name="T11" fmla="*/ 12 h 30"/>
                <a:gd name="T12" fmla="*/ 6 w 30"/>
                <a:gd name="T13" fmla="*/ 10 h 30"/>
                <a:gd name="T14" fmla="*/ 7 w 30"/>
                <a:gd name="T15" fmla="*/ 9 h 30"/>
                <a:gd name="T16" fmla="*/ 8 w 30"/>
                <a:gd name="T17" fmla="*/ 8 h 30"/>
                <a:gd name="T18" fmla="*/ 9 w 30"/>
                <a:gd name="T19" fmla="*/ 7 h 30"/>
                <a:gd name="T20" fmla="*/ 11 w 30"/>
                <a:gd name="T21" fmla="*/ 7 h 30"/>
                <a:gd name="T22" fmla="*/ 12 w 30"/>
                <a:gd name="T23" fmla="*/ 7 h 30"/>
                <a:gd name="T24" fmla="*/ 13 w 30"/>
                <a:gd name="T25" fmla="*/ 8 h 30"/>
                <a:gd name="T26" fmla="*/ 14 w 30"/>
                <a:gd name="T27" fmla="*/ 10 h 30"/>
                <a:gd name="T28" fmla="*/ 14 w 30"/>
                <a:gd name="T29" fmla="*/ 9 h 30"/>
                <a:gd name="T30" fmla="*/ 14 w 30"/>
                <a:gd name="T31" fmla="*/ 8 h 30"/>
                <a:gd name="T32" fmla="*/ 14 w 30"/>
                <a:gd name="T33" fmla="*/ 7 h 30"/>
                <a:gd name="T34" fmla="*/ 14 w 30"/>
                <a:gd name="T35" fmla="*/ 6 h 30"/>
                <a:gd name="T36" fmla="*/ 14 w 30"/>
                <a:gd name="T37" fmla="*/ 5 h 30"/>
                <a:gd name="T38" fmla="*/ 14 w 30"/>
                <a:gd name="T39" fmla="*/ 4 h 30"/>
                <a:gd name="T40" fmla="*/ 14 w 30"/>
                <a:gd name="T41" fmla="*/ 3 h 30"/>
                <a:gd name="T42" fmla="*/ 13 w 30"/>
                <a:gd name="T43" fmla="*/ 2 h 30"/>
                <a:gd name="T44" fmla="*/ 13 w 30"/>
                <a:gd name="T45" fmla="*/ 1 h 30"/>
                <a:gd name="T46" fmla="*/ 13 w 30"/>
                <a:gd name="T47" fmla="*/ 0 h 30"/>
                <a:gd name="T48" fmla="*/ 11 w 30"/>
                <a:gd name="T49" fmla="*/ 0 h 30"/>
                <a:gd name="T50" fmla="*/ 9 w 30"/>
                <a:gd name="T51" fmla="*/ 0 h 30"/>
                <a:gd name="T52" fmla="*/ 8 w 30"/>
                <a:gd name="T53" fmla="*/ 1 h 30"/>
                <a:gd name="T54" fmla="*/ 7 w 30"/>
                <a:gd name="T55" fmla="*/ 2 h 30"/>
                <a:gd name="T56" fmla="*/ 5 w 30"/>
                <a:gd name="T57" fmla="*/ 4 h 30"/>
                <a:gd name="T58" fmla="*/ 4 w 30"/>
                <a:gd name="T59" fmla="*/ 5 h 30"/>
                <a:gd name="T60" fmla="*/ 3 w 30"/>
                <a:gd name="T61" fmla="*/ 6 h 30"/>
                <a:gd name="T62" fmla="*/ 2 w 30"/>
                <a:gd name="T63" fmla="*/ 7 h 30"/>
                <a:gd name="T64" fmla="*/ 1 w 30"/>
                <a:gd name="T65" fmla="*/ 8 h 30"/>
                <a:gd name="T66" fmla="*/ 0 w 30"/>
                <a:gd name="T67" fmla="*/ 9 h 30"/>
                <a:gd name="T68" fmla="*/ 0 w 30"/>
                <a:gd name="T69" fmla="*/ 9 h 30"/>
                <a:gd name="T70" fmla="*/ 0 w 30"/>
                <a:gd name="T71" fmla="*/ 8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0" h="30">
                  <a:moveTo>
                    <a:pt x="0" y="15"/>
                  </a:moveTo>
                  <a:lnTo>
                    <a:pt x="0" y="30"/>
                  </a:lnTo>
                  <a:lnTo>
                    <a:pt x="6" y="30"/>
                  </a:lnTo>
                  <a:lnTo>
                    <a:pt x="6" y="28"/>
                  </a:lnTo>
                  <a:lnTo>
                    <a:pt x="9" y="25"/>
                  </a:lnTo>
                  <a:lnTo>
                    <a:pt x="10" y="23"/>
                  </a:lnTo>
                  <a:lnTo>
                    <a:pt x="13" y="20"/>
                  </a:lnTo>
                  <a:lnTo>
                    <a:pt x="15" y="18"/>
                  </a:lnTo>
                  <a:lnTo>
                    <a:pt x="18" y="15"/>
                  </a:lnTo>
                  <a:lnTo>
                    <a:pt x="20" y="14"/>
                  </a:lnTo>
                  <a:lnTo>
                    <a:pt x="23" y="13"/>
                  </a:lnTo>
                  <a:lnTo>
                    <a:pt x="25" y="13"/>
                  </a:lnTo>
                  <a:lnTo>
                    <a:pt x="27" y="15"/>
                  </a:lnTo>
                  <a:lnTo>
                    <a:pt x="30" y="19"/>
                  </a:lnTo>
                  <a:lnTo>
                    <a:pt x="30" y="17"/>
                  </a:lnTo>
                  <a:lnTo>
                    <a:pt x="29" y="15"/>
                  </a:lnTo>
                  <a:lnTo>
                    <a:pt x="29" y="13"/>
                  </a:lnTo>
                  <a:lnTo>
                    <a:pt x="29" y="12"/>
                  </a:lnTo>
                  <a:lnTo>
                    <a:pt x="29" y="9"/>
                  </a:lnTo>
                  <a:lnTo>
                    <a:pt x="29" y="8"/>
                  </a:lnTo>
                  <a:lnTo>
                    <a:pt x="29" y="5"/>
                  </a:lnTo>
                  <a:lnTo>
                    <a:pt x="27" y="4"/>
                  </a:lnTo>
                  <a:lnTo>
                    <a:pt x="27" y="2"/>
                  </a:lnTo>
                  <a:lnTo>
                    <a:pt x="27" y="0"/>
                  </a:lnTo>
                  <a:lnTo>
                    <a:pt x="24" y="0"/>
                  </a:lnTo>
                  <a:lnTo>
                    <a:pt x="20" y="0"/>
                  </a:lnTo>
                  <a:lnTo>
                    <a:pt x="18" y="2"/>
                  </a:lnTo>
                  <a:lnTo>
                    <a:pt x="15" y="4"/>
                  </a:lnTo>
                  <a:lnTo>
                    <a:pt x="11" y="7"/>
                  </a:lnTo>
                  <a:lnTo>
                    <a:pt x="9" y="9"/>
                  </a:lnTo>
                  <a:lnTo>
                    <a:pt x="6" y="12"/>
                  </a:lnTo>
                  <a:lnTo>
                    <a:pt x="4" y="14"/>
                  </a:lnTo>
                  <a:lnTo>
                    <a:pt x="3" y="15"/>
                  </a:lnTo>
                  <a:lnTo>
                    <a:pt x="0" y="17"/>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7" name="Freeform 159"/>
            <p:cNvSpPr>
              <a:spLocks/>
            </p:cNvSpPr>
            <p:nvPr/>
          </p:nvSpPr>
          <p:spPr bwMode="auto">
            <a:xfrm>
              <a:off x="2663" y="1004"/>
              <a:ext cx="1" cy="1"/>
            </a:xfrm>
            <a:custGeom>
              <a:avLst/>
              <a:gdLst>
                <a:gd name="T0" fmla="*/ 0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1 w 1"/>
                <a:gd name="T51" fmla="*/ 1 h 1"/>
                <a:gd name="T52" fmla="*/ 1 w 1"/>
                <a:gd name="T53" fmla="*/ 1 h 1"/>
                <a:gd name="T54" fmla="*/ 1 w 1"/>
                <a:gd name="T55" fmla="*/ 1 h 1"/>
                <a:gd name="T56" fmla="*/ 1 w 1"/>
                <a:gd name="T57" fmla="*/ 1 h 1"/>
                <a:gd name="T58" fmla="*/ 1 w 1"/>
                <a:gd name="T59" fmla="*/ 1 h 1"/>
                <a:gd name="T60" fmla="*/ 1 w 1"/>
                <a:gd name="T61" fmla="*/ 1 h 1"/>
                <a:gd name="T62" fmla="*/ 1 w 1"/>
                <a:gd name="T63" fmla="*/ 1 h 1"/>
                <a:gd name="T64" fmla="*/ 0 w 1"/>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1">
                  <a:moveTo>
                    <a:pt x="0" y="0"/>
                  </a:move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8" name="Freeform 160"/>
            <p:cNvSpPr>
              <a:spLocks noEditPoints="1"/>
            </p:cNvSpPr>
            <p:nvPr/>
          </p:nvSpPr>
          <p:spPr bwMode="auto">
            <a:xfrm>
              <a:off x="2455" y="939"/>
              <a:ext cx="209" cy="282"/>
            </a:xfrm>
            <a:custGeom>
              <a:avLst/>
              <a:gdLst>
                <a:gd name="T0" fmla="*/ 196 w 417"/>
                <a:gd name="T1" fmla="*/ 87 h 564"/>
                <a:gd name="T2" fmla="*/ 188 w 417"/>
                <a:gd name="T3" fmla="*/ 100 h 564"/>
                <a:gd name="T4" fmla="*/ 167 w 417"/>
                <a:gd name="T5" fmla="*/ 31 h 564"/>
                <a:gd name="T6" fmla="*/ 167 w 417"/>
                <a:gd name="T7" fmla="*/ 24 h 564"/>
                <a:gd name="T8" fmla="*/ 181 w 417"/>
                <a:gd name="T9" fmla="*/ 14 h 564"/>
                <a:gd name="T10" fmla="*/ 164 w 417"/>
                <a:gd name="T11" fmla="*/ 16 h 564"/>
                <a:gd name="T12" fmla="*/ 158 w 417"/>
                <a:gd name="T13" fmla="*/ 24 h 564"/>
                <a:gd name="T14" fmla="*/ 117 w 417"/>
                <a:gd name="T15" fmla="*/ 29 h 564"/>
                <a:gd name="T16" fmla="*/ 129 w 417"/>
                <a:gd name="T17" fmla="*/ 26 h 564"/>
                <a:gd name="T18" fmla="*/ 66 w 417"/>
                <a:gd name="T19" fmla="*/ 14 h 564"/>
                <a:gd name="T20" fmla="*/ 48 w 417"/>
                <a:gd name="T21" fmla="*/ 20 h 564"/>
                <a:gd name="T22" fmla="*/ 43 w 417"/>
                <a:gd name="T23" fmla="*/ 30 h 564"/>
                <a:gd name="T24" fmla="*/ 21 w 417"/>
                <a:gd name="T25" fmla="*/ 24 h 564"/>
                <a:gd name="T26" fmla="*/ 22 w 417"/>
                <a:gd name="T27" fmla="*/ 74 h 564"/>
                <a:gd name="T28" fmla="*/ 17 w 417"/>
                <a:gd name="T29" fmla="*/ 110 h 564"/>
                <a:gd name="T30" fmla="*/ 8 w 417"/>
                <a:gd name="T31" fmla="*/ 87 h 564"/>
                <a:gd name="T32" fmla="*/ 6 w 417"/>
                <a:gd name="T33" fmla="*/ 73 h 564"/>
                <a:gd name="T34" fmla="*/ 31 w 417"/>
                <a:gd name="T35" fmla="*/ 146 h 564"/>
                <a:gd name="T36" fmla="*/ 128 w 417"/>
                <a:gd name="T37" fmla="*/ 229 h 564"/>
                <a:gd name="T38" fmla="*/ 152 w 417"/>
                <a:gd name="T39" fmla="*/ 207 h 564"/>
                <a:gd name="T40" fmla="*/ 180 w 417"/>
                <a:gd name="T41" fmla="*/ 180 h 564"/>
                <a:gd name="T42" fmla="*/ 115 w 417"/>
                <a:gd name="T43" fmla="*/ 254 h 564"/>
                <a:gd name="T44" fmla="*/ 111 w 417"/>
                <a:gd name="T45" fmla="*/ 261 h 564"/>
                <a:gd name="T46" fmla="*/ 126 w 417"/>
                <a:gd name="T47" fmla="*/ 282 h 564"/>
                <a:gd name="T48" fmla="*/ 128 w 417"/>
                <a:gd name="T49" fmla="*/ 258 h 564"/>
                <a:gd name="T50" fmla="*/ 188 w 417"/>
                <a:gd name="T51" fmla="*/ 165 h 564"/>
                <a:gd name="T52" fmla="*/ 192 w 417"/>
                <a:gd name="T53" fmla="*/ 130 h 564"/>
                <a:gd name="T54" fmla="*/ 108 w 417"/>
                <a:gd name="T55" fmla="*/ 159 h 564"/>
                <a:gd name="T56" fmla="*/ 103 w 417"/>
                <a:gd name="T57" fmla="*/ 168 h 564"/>
                <a:gd name="T58" fmla="*/ 84 w 417"/>
                <a:gd name="T59" fmla="*/ 158 h 564"/>
                <a:gd name="T60" fmla="*/ 120 w 417"/>
                <a:gd name="T61" fmla="*/ 107 h 564"/>
                <a:gd name="T62" fmla="*/ 136 w 417"/>
                <a:gd name="T63" fmla="*/ 110 h 564"/>
                <a:gd name="T64" fmla="*/ 116 w 417"/>
                <a:gd name="T65" fmla="*/ 108 h 564"/>
                <a:gd name="T66" fmla="*/ 86 w 417"/>
                <a:gd name="T67" fmla="*/ 143 h 564"/>
                <a:gd name="T68" fmla="*/ 76 w 417"/>
                <a:gd name="T69" fmla="*/ 126 h 564"/>
                <a:gd name="T70" fmla="*/ 84 w 417"/>
                <a:gd name="T71" fmla="*/ 116 h 564"/>
                <a:gd name="T72" fmla="*/ 58 w 417"/>
                <a:gd name="T73" fmla="*/ 89 h 564"/>
                <a:gd name="T74" fmla="*/ 50 w 417"/>
                <a:gd name="T75" fmla="*/ 90 h 564"/>
                <a:gd name="T76" fmla="*/ 74 w 417"/>
                <a:gd name="T77" fmla="*/ 103 h 564"/>
                <a:gd name="T78" fmla="*/ 82 w 417"/>
                <a:gd name="T79" fmla="*/ 103 h 564"/>
                <a:gd name="T80" fmla="*/ 57 w 417"/>
                <a:gd name="T81" fmla="*/ 170 h 564"/>
                <a:gd name="T82" fmla="*/ 45 w 417"/>
                <a:gd name="T83" fmla="*/ 168 h 564"/>
                <a:gd name="T84" fmla="*/ 66 w 417"/>
                <a:gd name="T85" fmla="*/ 112 h 564"/>
                <a:gd name="T86" fmla="*/ 115 w 417"/>
                <a:gd name="T87" fmla="*/ 200 h 564"/>
                <a:gd name="T88" fmla="*/ 107 w 417"/>
                <a:gd name="T89" fmla="*/ 180 h 564"/>
                <a:gd name="T90" fmla="*/ 97 w 417"/>
                <a:gd name="T91" fmla="*/ 180 h 564"/>
                <a:gd name="T92" fmla="*/ 96 w 417"/>
                <a:gd name="T93" fmla="*/ 187 h 564"/>
                <a:gd name="T94" fmla="*/ 121 w 417"/>
                <a:gd name="T95" fmla="*/ 181 h 564"/>
                <a:gd name="T96" fmla="*/ 97 w 417"/>
                <a:gd name="T97" fmla="*/ 188 h 564"/>
                <a:gd name="T98" fmla="*/ 91 w 417"/>
                <a:gd name="T99" fmla="*/ 187 h 564"/>
                <a:gd name="T100" fmla="*/ 75 w 417"/>
                <a:gd name="T101" fmla="*/ 174 h 564"/>
                <a:gd name="T102" fmla="*/ 104 w 417"/>
                <a:gd name="T103" fmla="*/ 181 h 564"/>
                <a:gd name="T104" fmla="*/ 118 w 417"/>
                <a:gd name="T105" fmla="*/ 174 h 564"/>
                <a:gd name="T106" fmla="*/ 141 w 417"/>
                <a:gd name="T107" fmla="*/ 167 h 564"/>
                <a:gd name="T108" fmla="*/ 122 w 417"/>
                <a:gd name="T109" fmla="*/ 97 h 564"/>
                <a:gd name="T110" fmla="*/ 119 w 417"/>
                <a:gd name="T111" fmla="*/ 93 h 564"/>
                <a:gd name="T112" fmla="*/ 118 w 417"/>
                <a:gd name="T113" fmla="*/ 92 h 564"/>
                <a:gd name="T114" fmla="*/ 112 w 417"/>
                <a:gd name="T115" fmla="*/ 92 h 564"/>
                <a:gd name="T116" fmla="*/ 135 w 417"/>
                <a:gd name="T117" fmla="*/ 87 h 564"/>
                <a:gd name="T118" fmla="*/ 132 w 417"/>
                <a:gd name="T119" fmla="*/ 94 h 564"/>
                <a:gd name="T120" fmla="*/ 155 w 417"/>
                <a:gd name="T121" fmla="*/ 167 h 564"/>
                <a:gd name="T122" fmla="*/ 153 w 417"/>
                <a:gd name="T123" fmla="*/ 155 h 5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64">
                  <a:moveTo>
                    <a:pt x="415" y="131"/>
                  </a:moveTo>
                  <a:lnTo>
                    <a:pt x="415" y="135"/>
                  </a:lnTo>
                  <a:lnTo>
                    <a:pt x="415" y="138"/>
                  </a:lnTo>
                  <a:lnTo>
                    <a:pt x="413" y="141"/>
                  </a:lnTo>
                  <a:lnTo>
                    <a:pt x="413" y="145"/>
                  </a:lnTo>
                  <a:lnTo>
                    <a:pt x="412" y="147"/>
                  </a:lnTo>
                  <a:lnTo>
                    <a:pt x="411" y="151"/>
                  </a:lnTo>
                  <a:lnTo>
                    <a:pt x="410" y="155"/>
                  </a:lnTo>
                  <a:lnTo>
                    <a:pt x="409" y="157"/>
                  </a:lnTo>
                  <a:lnTo>
                    <a:pt x="407" y="161"/>
                  </a:lnTo>
                  <a:lnTo>
                    <a:pt x="405" y="163"/>
                  </a:lnTo>
                  <a:lnTo>
                    <a:pt x="399" y="157"/>
                  </a:lnTo>
                  <a:lnTo>
                    <a:pt x="399" y="166"/>
                  </a:lnTo>
                  <a:lnTo>
                    <a:pt x="397" y="167"/>
                  </a:lnTo>
                  <a:lnTo>
                    <a:pt x="396" y="168"/>
                  </a:lnTo>
                  <a:lnTo>
                    <a:pt x="395" y="169"/>
                  </a:lnTo>
                  <a:lnTo>
                    <a:pt x="394" y="171"/>
                  </a:lnTo>
                  <a:lnTo>
                    <a:pt x="392" y="172"/>
                  </a:lnTo>
                  <a:lnTo>
                    <a:pt x="391" y="173"/>
                  </a:lnTo>
                  <a:lnTo>
                    <a:pt x="390" y="174"/>
                  </a:lnTo>
                  <a:lnTo>
                    <a:pt x="389" y="174"/>
                  </a:lnTo>
                  <a:lnTo>
                    <a:pt x="387" y="176"/>
                  </a:lnTo>
                  <a:lnTo>
                    <a:pt x="386" y="176"/>
                  </a:lnTo>
                  <a:lnTo>
                    <a:pt x="385" y="174"/>
                  </a:lnTo>
                  <a:lnTo>
                    <a:pt x="384" y="173"/>
                  </a:lnTo>
                  <a:lnTo>
                    <a:pt x="384" y="172"/>
                  </a:lnTo>
                  <a:lnTo>
                    <a:pt x="383" y="169"/>
                  </a:lnTo>
                  <a:lnTo>
                    <a:pt x="383" y="168"/>
                  </a:lnTo>
                  <a:lnTo>
                    <a:pt x="383" y="167"/>
                  </a:lnTo>
                  <a:lnTo>
                    <a:pt x="383" y="164"/>
                  </a:lnTo>
                  <a:lnTo>
                    <a:pt x="381" y="163"/>
                  </a:lnTo>
                  <a:lnTo>
                    <a:pt x="381" y="162"/>
                  </a:lnTo>
                  <a:lnTo>
                    <a:pt x="380" y="161"/>
                  </a:lnTo>
                  <a:lnTo>
                    <a:pt x="378" y="193"/>
                  </a:lnTo>
                  <a:lnTo>
                    <a:pt x="378" y="194"/>
                  </a:lnTo>
                  <a:lnTo>
                    <a:pt x="376" y="195"/>
                  </a:lnTo>
                  <a:lnTo>
                    <a:pt x="375" y="198"/>
                  </a:lnTo>
                  <a:lnTo>
                    <a:pt x="375" y="199"/>
                  </a:lnTo>
                  <a:lnTo>
                    <a:pt x="374" y="200"/>
                  </a:lnTo>
                  <a:lnTo>
                    <a:pt x="373" y="202"/>
                  </a:lnTo>
                  <a:lnTo>
                    <a:pt x="371" y="202"/>
                  </a:lnTo>
                  <a:lnTo>
                    <a:pt x="369" y="203"/>
                  </a:lnTo>
                  <a:lnTo>
                    <a:pt x="368" y="203"/>
                  </a:lnTo>
                  <a:lnTo>
                    <a:pt x="365" y="202"/>
                  </a:lnTo>
                  <a:lnTo>
                    <a:pt x="363" y="189"/>
                  </a:lnTo>
                  <a:lnTo>
                    <a:pt x="361" y="178"/>
                  </a:lnTo>
                  <a:lnTo>
                    <a:pt x="360" y="166"/>
                  </a:lnTo>
                  <a:lnTo>
                    <a:pt x="359" y="155"/>
                  </a:lnTo>
                  <a:lnTo>
                    <a:pt x="358" y="143"/>
                  </a:lnTo>
                  <a:lnTo>
                    <a:pt x="355" y="132"/>
                  </a:lnTo>
                  <a:lnTo>
                    <a:pt x="353" y="121"/>
                  </a:lnTo>
                  <a:lnTo>
                    <a:pt x="349" y="111"/>
                  </a:lnTo>
                  <a:lnTo>
                    <a:pt x="344" y="101"/>
                  </a:lnTo>
                  <a:lnTo>
                    <a:pt x="339" y="91"/>
                  </a:lnTo>
                  <a:lnTo>
                    <a:pt x="350" y="86"/>
                  </a:lnTo>
                  <a:lnTo>
                    <a:pt x="333" y="65"/>
                  </a:lnTo>
                  <a:lnTo>
                    <a:pt x="334" y="61"/>
                  </a:lnTo>
                  <a:lnTo>
                    <a:pt x="335" y="58"/>
                  </a:lnTo>
                  <a:lnTo>
                    <a:pt x="338" y="57"/>
                  </a:lnTo>
                  <a:lnTo>
                    <a:pt x="340" y="57"/>
                  </a:lnTo>
                  <a:lnTo>
                    <a:pt x="343" y="57"/>
                  </a:lnTo>
                  <a:lnTo>
                    <a:pt x="347" y="58"/>
                  </a:lnTo>
                  <a:lnTo>
                    <a:pt x="350" y="59"/>
                  </a:lnTo>
                  <a:lnTo>
                    <a:pt x="353" y="61"/>
                  </a:lnTo>
                  <a:lnTo>
                    <a:pt x="356" y="61"/>
                  </a:lnTo>
                  <a:lnTo>
                    <a:pt x="360" y="59"/>
                  </a:lnTo>
                  <a:lnTo>
                    <a:pt x="359" y="54"/>
                  </a:lnTo>
                  <a:lnTo>
                    <a:pt x="358" y="52"/>
                  </a:lnTo>
                  <a:lnTo>
                    <a:pt x="355" y="51"/>
                  </a:lnTo>
                  <a:lnTo>
                    <a:pt x="353" y="49"/>
                  </a:lnTo>
                  <a:lnTo>
                    <a:pt x="350" y="49"/>
                  </a:lnTo>
                  <a:lnTo>
                    <a:pt x="347" y="49"/>
                  </a:lnTo>
                  <a:lnTo>
                    <a:pt x="343" y="51"/>
                  </a:lnTo>
                  <a:lnTo>
                    <a:pt x="339" y="49"/>
                  </a:lnTo>
                  <a:lnTo>
                    <a:pt x="337" y="49"/>
                  </a:lnTo>
                  <a:lnTo>
                    <a:pt x="333" y="47"/>
                  </a:lnTo>
                  <a:lnTo>
                    <a:pt x="335" y="44"/>
                  </a:lnTo>
                  <a:lnTo>
                    <a:pt x="339" y="42"/>
                  </a:lnTo>
                  <a:lnTo>
                    <a:pt x="342" y="39"/>
                  </a:lnTo>
                  <a:lnTo>
                    <a:pt x="345" y="38"/>
                  </a:lnTo>
                  <a:lnTo>
                    <a:pt x="348" y="38"/>
                  </a:lnTo>
                  <a:lnTo>
                    <a:pt x="352" y="38"/>
                  </a:lnTo>
                  <a:lnTo>
                    <a:pt x="354" y="38"/>
                  </a:lnTo>
                  <a:lnTo>
                    <a:pt x="356" y="39"/>
                  </a:lnTo>
                  <a:lnTo>
                    <a:pt x="359" y="41"/>
                  </a:lnTo>
                  <a:lnTo>
                    <a:pt x="361" y="42"/>
                  </a:lnTo>
                  <a:lnTo>
                    <a:pt x="363" y="43"/>
                  </a:lnTo>
                  <a:lnTo>
                    <a:pt x="363" y="42"/>
                  </a:lnTo>
                  <a:lnTo>
                    <a:pt x="361" y="41"/>
                  </a:lnTo>
                  <a:lnTo>
                    <a:pt x="361" y="38"/>
                  </a:lnTo>
                  <a:lnTo>
                    <a:pt x="360" y="37"/>
                  </a:lnTo>
                  <a:lnTo>
                    <a:pt x="360" y="35"/>
                  </a:lnTo>
                  <a:lnTo>
                    <a:pt x="360" y="33"/>
                  </a:lnTo>
                  <a:lnTo>
                    <a:pt x="360" y="31"/>
                  </a:lnTo>
                  <a:lnTo>
                    <a:pt x="361" y="28"/>
                  </a:lnTo>
                  <a:lnTo>
                    <a:pt x="361" y="26"/>
                  </a:lnTo>
                  <a:lnTo>
                    <a:pt x="363" y="23"/>
                  </a:lnTo>
                  <a:lnTo>
                    <a:pt x="363" y="25"/>
                  </a:lnTo>
                  <a:lnTo>
                    <a:pt x="361" y="25"/>
                  </a:lnTo>
                  <a:lnTo>
                    <a:pt x="360" y="26"/>
                  </a:lnTo>
                  <a:lnTo>
                    <a:pt x="359" y="27"/>
                  </a:lnTo>
                  <a:lnTo>
                    <a:pt x="358" y="27"/>
                  </a:lnTo>
                  <a:lnTo>
                    <a:pt x="356" y="27"/>
                  </a:lnTo>
                  <a:lnTo>
                    <a:pt x="355" y="27"/>
                  </a:lnTo>
                  <a:lnTo>
                    <a:pt x="354" y="27"/>
                  </a:lnTo>
                  <a:lnTo>
                    <a:pt x="356" y="30"/>
                  </a:lnTo>
                  <a:lnTo>
                    <a:pt x="352" y="30"/>
                  </a:lnTo>
                  <a:lnTo>
                    <a:pt x="348" y="30"/>
                  </a:lnTo>
                  <a:lnTo>
                    <a:pt x="343" y="30"/>
                  </a:lnTo>
                  <a:lnTo>
                    <a:pt x="337" y="30"/>
                  </a:lnTo>
                  <a:lnTo>
                    <a:pt x="332" y="31"/>
                  </a:lnTo>
                  <a:lnTo>
                    <a:pt x="327" y="32"/>
                  </a:lnTo>
                  <a:lnTo>
                    <a:pt x="322" y="33"/>
                  </a:lnTo>
                  <a:lnTo>
                    <a:pt x="317" y="35"/>
                  </a:lnTo>
                  <a:lnTo>
                    <a:pt x="313" y="36"/>
                  </a:lnTo>
                  <a:lnTo>
                    <a:pt x="309" y="38"/>
                  </a:lnTo>
                  <a:lnTo>
                    <a:pt x="313" y="38"/>
                  </a:lnTo>
                  <a:lnTo>
                    <a:pt x="318" y="37"/>
                  </a:lnTo>
                  <a:lnTo>
                    <a:pt x="322" y="36"/>
                  </a:lnTo>
                  <a:lnTo>
                    <a:pt x="327" y="35"/>
                  </a:lnTo>
                  <a:lnTo>
                    <a:pt x="332" y="33"/>
                  </a:lnTo>
                  <a:lnTo>
                    <a:pt x="335" y="33"/>
                  </a:lnTo>
                  <a:lnTo>
                    <a:pt x="339" y="32"/>
                  </a:lnTo>
                  <a:lnTo>
                    <a:pt x="343" y="32"/>
                  </a:lnTo>
                  <a:lnTo>
                    <a:pt x="347" y="33"/>
                  </a:lnTo>
                  <a:lnTo>
                    <a:pt x="350" y="36"/>
                  </a:lnTo>
                  <a:lnTo>
                    <a:pt x="344" y="38"/>
                  </a:lnTo>
                  <a:lnTo>
                    <a:pt x="338" y="39"/>
                  </a:lnTo>
                  <a:lnTo>
                    <a:pt x="330" y="42"/>
                  </a:lnTo>
                  <a:lnTo>
                    <a:pt x="323" y="44"/>
                  </a:lnTo>
                  <a:lnTo>
                    <a:pt x="316" y="47"/>
                  </a:lnTo>
                  <a:lnTo>
                    <a:pt x="308" y="49"/>
                  </a:lnTo>
                  <a:lnTo>
                    <a:pt x="301" y="51"/>
                  </a:lnTo>
                  <a:lnTo>
                    <a:pt x="293" y="52"/>
                  </a:lnTo>
                  <a:lnTo>
                    <a:pt x="286" y="53"/>
                  </a:lnTo>
                  <a:lnTo>
                    <a:pt x="280" y="53"/>
                  </a:lnTo>
                  <a:lnTo>
                    <a:pt x="301" y="53"/>
                  </a:lnTo>
                  <a:lnTo>
                    <a:pt x="296" y="57"/>
                  </a:lnTo>
                  <a:lnTo>
                    <a:pt x="291" y="59"/>
                  </a:lnTo>
                  <a:lnTo>
                    <a:pt x="286" y="62"/>
                  </a:lnTo>
                  <a:lnTo>
                    <a:pt x="281" y="63"/>
                  </a:lnTo>
                  <a:lnTo>
                    <a:pt x="275" y="64"/>
                  </a:lnTo>
                  <a:lnTo>
                    <a:pt x="269" y="64"/>
                  </a:lnTo>
                  <a:lnTo>
                    <a:pt x="262" y="64"/>
                  </a:lnTo>
                  <a:lnTo>
                    <a:pt x="256" y="64"/>
                  </a:lnTo>
                  <a:lnTo>
                    <a:pt x="250" y="63"/>
                  </a:lnTo>
                  <a:lnTo>
                    <a:pt x="244" y="62"/>
                  </a:lnTo>
                  <a:lnTo>
                    <a:pt x="241" y="59"/>
                  </a:lnTo>
                  <a:lnTo>
                    <a:pt x="238" y="58"/>
                  </a:lnTo>
                  <a:lnTo>
                    <a:pt x="234" y="57"/>
                  </a:lnTo>
                  <a:lnTo>
                    <a:pt x="230" y="56"/>
                  </a:lnTo>
                  <a:lnTo>
                    <a:pt x="226" y="54"/>
                  </a:lnTo>
                  <a:lnTo>
                    <a:pt x="223" y="53"/>
                  </a:lnTo>
                  <a:lnTo>
                    <a:pt x="219" y="51"/>
                  </a:lnTo>
                  <a:lnTo>
                    <a:pt x="218" y="48"/>
                  </a:lnTo>
                  <a:lnTo>
                    <a:pt x="216" y="46"/>
                  </a:lnTo>
                  <a:lnTo>
                    <a:pt x="216" y="42"/>
                  </a:lnTo>
                  <a:lnTo>
                    <a:pt x="221" y="44"/>
                  </a:lnTo>
                  <a:lnTo>
                    <a:pt x="225" y="47"/>
                  </a:lnTo>
                  <a:lnTo>
                    <a:pt x="230" y="49"/>
                  </a:lnTo>
                  <a:lnTo>
                    <a:pt x="235" y="52"/>
                  </a:lnTo>
                  <a:lnTo>
                    <a:pt x="240" y="53"/>
                  </a:lnTo>
                  <a:lnTo>
                    <a:pt x="245" y="54"/>
                  </a:lnTo>
                  <a:lnTo>
                    <a:pt x="250" y="56"/>
                  </a:lnTo>
                  <a:lnTo>
                    <a:pt x="256" y="57"/>
                  </a:lnTo>
                  <a:lnTo>
                    <a:pt x="261" y="57"/>
                  </a:lnTo>
                  <a:lnTo>
                    <a:pt x="267" y="57"/>
                  </a:lnTo>
                  <a:lnTo>
                    <a:pt x="262" y="54"/>
                  </a:lnTo>
                  <a:lnTo>
                    <a:pt x="257" y="52"/>
                  </a:lnTo>
                  <a:lnTo>
                    <a:pt x="252" y="51"/>
                  </a:lnTo>
                  <a:lnTo>
                    <a:pt x="246" y="51"/>
                  </a:lnTo>
                  <a:lnTo>
                    <a:pt x="241" y="49"/>
                  </a:lnTo>
                  <a:lnTo>
                    <a:pt x="235" y="48"/>
                  </a:lnTo>
                  <a:lnTo>
                    <a:pt x="230" y="47"/>
                  </a:lnTo>
                  <a:lnTo>
                    <a:pt x="225" y="44"/>
                  </a:lnTo>
                  <a:lnTo>
                    <a:pt x="220" y="41"/>
                  </a:lnTo>
                  <a:lnTo>
                    <a:pt x="216" y="36"/>
                  </a:lnTo>
                  <a:lnTo>
                    <a:pt x="214" y="44"/>
                  </a:lnTo>
                  <a:lnTo>
                    <a:pt x="207" y="39"/>
                  </a:lnTo>
                  <a:lnTo>
                    <a:pt x="199" y="36"/>
                  </a:lnTo>
                  <a:lnTo>
                    <a:pt x="192" y="35"/>
                  </a:lnTo>
                  <a:lnTo>
                    <a:pt x="183" y="35"/>
                  </a:lnTo>
                  <a:lnTo>
                    <a:pt x="174" y="36"/>
                  </a:lnTo>
                  <a:lnTo>
                    <a:pt x="166" y="36"/>
                  </a:lnTo>
                  <a:lnTo>
                    <a:pt x="157" y="36"/>
                  </a:lnTo>
                  <a:lnTo>
                    <a:pt x="148" y="35"/>
                  </a:lnTo>
                  <a:lnTo>
                    <a:pt x="140" y="32"/>
                  </a:lnTo>
                  <a:lnTo>
                    <a:pt x="131" y="27"/>
                  </a:lnTo>
                  <a:lnTo>
                    <a:pt x="133" y="32"/>
                  </a:lnTo>
                  <a:lnTo>
                    <a:pt x="136" y="37"/>
                  </a:lnTo>
                  <a:lnTo>
                    <a:pt x="138" y="41"/>
                  </a:lnTo>
                  <a:lnTo>
                    <a:pt x="142" y="43"/>
                  </a:lnTo>
                  <a:lnTo>
                    <a:pt x="145" y="47"/>
                  </a:lnTo>
                  <a:lnTo>
                    <a:pt x="147" y="49"/>
                  </a:lnTo>
                  <a:lnTo>
                    <a:pt x="150" y="52"/>
                  </a:lnTo>
                  <a:lnTo>
                    <a:pt x="152" y="54"/>
                  </a:lnTo>
                  <a:lnTo>
                    <a:pt x="155" y="58"/>
                  </a:lnTo>
                  <a:lnTo>
                    <a:pt x="157" y="62"/>
                  </a:lnTo>
                  <a:lnTo>
                    <a:pt x="150" y="58"/>
                  </a:lnTo>
                  <a:lnTo>
                    <a:pt x="142" y="56"/>
                  </a:lnTo>
                  <a:lnTo>
                    <a:pt x="136" y="54"/>
                  </a:lnTo>
                  <a:lnTo>
                    <a:pt x="130" y="52"/>
                  </a:lnTo>
                  <a:lnTo>
                    <a:pt x="122" y="51"/>
                  </a:lnTo>
                  <a:lnTo>
                    <a:pt x="116" y="48"/>
                  </a:lnTo>
                  <a:lnTo>
                    <a:pt x="110" y="46"/>
                  </a:lnTo>
                  <a:lnTo>
                    <a:pt x="102" y="43"/>
                  </a:lnTo>
                  <a:lnTo>
                    <a:pt x="96" y="39"/>
                  </a:lnTo>
                  <a:lnTo>
                    <a:pt x="89" y="36"/>
                  </a:lnTo>
                  <a:lnTo>
                    <a:pt x="91" y="32"/>
                  </a:lnTo>
                  <a:lnTo>
                    <a:pt x="93" y="27"/>
                  </a:lnTo>
                  <a:lnTo>
                    <a:pt x="91" y="23"/>
                  </a:lnTo>
                  <a:lnTo>
                    <a:pt x="90" y="20"/>
                  </a:lnTo>
                  <a:lnTo>
                    <a:pt x="89" y="16"/>
                  </a:lnTo>
                  <a:lnTo>
                    <a:pt x="86" y="12"/>
                  </a:lnTo>
                  <a:lnTo>
                    <a:pt x="85" y="9"/>
                  </a:lnTo>
                  <a:lnTo>
                    <a:pt x="84" y="5"/>
                  </a:lnTo>
                  <a:lnTo>
                    <a:pt x="83" y="2"/>
                  </a:lnTo>
                  <a:lnTo>
                    <a:pt x="83" y="0"/>
                  </a:lnTo>
                  <a:lnTo>
                    <a:pt x="78" y="21"/>
                  </a:lnTo>
                  <a:lnTo>
                    <a:pt x="79" y="26"/>
                  </a:lnTo>
                  <a:lnTo>
                    <a:pt x="80" y="32"/>
                  </a:lnTo>
                  <a:lnTo>
                    <a:pt x="81" y="37"/>
                  </a:lnTo>
                  <a:lnTo>
                    <a:pt x="81" y="43"/>
                  </a:lnTo>
                  <a:lnTo>
                    <a:pt x="83" y="49"/>
                  </a:lnTo>
                  <a:lnTo>
                    <a:pt x="84" y="54"/>
                  </a:lnTo>
                  <a:lnTo>
                    <a:pt x="86" y="59"/>
                  </a:lnTo>
                  <a:lnTo>
                    <a:pt x="90" y="63"/>
                  </a:lnTo>
                  <a:lnTo>
                    <a:pt x="96" y="65"/>
                  </a:lnTo>
                  <a:lnTo>
                    <a:pt x="104" y="68"/>
                  </a:lnTo>
                  <a:lnTo>
                    <a:pt x="98" y="74"/>
                  </a:lnTo>
                  <a:lnTo>
                    <a:pt x="90" y="72"/>
                  </a:lnTo>
                  <a:lnTo>
                    <a:pt x="84" y="68"/>
                  </a:lnTo>
                  <a:lnTo>
                    <a:pt x="76" y="62"/>
                  </a:lnTo>
                  <a:lnTo>
                    <a:pt x="72" y="56"/>
                  </a:lnTo>
                  <a:lnTo>
                    <a:pt x="65" y="49"/>
                  </a:lnTo>
                  <a:lnTo>
                    <a:pt x="60" y="42"/>
                  </a:lnTo>
                  <a:lnTo>
                    <a:pt x="57" y="35"/>
                  </a:lnTo>
                  <a:lnTo>
                    <a:pt x="53" y="28"/>
                  </a:lnTo>
                  <a:lnTo>
                    <a:pt x="50" y="22"/>
                  </a:lnTo>
                  <a:lnTo>
                    <a:pt x="48" y="17"/>
                  </a:lnTo>
                  <a:lnTo>
                    <a:pt x="50" y="32"/>
                  </a:lnTo>
                  <a:lnTo>
                    <a:pt x="45" y="35"/>
                  </a:lnTo>
                  <a:lnTo>
                    <a:pt x="43" y="38"/>
                  </a:lnTo>
                  <a:lnTo>
                    <a:pt x="42" y="42"/>
                  </a:lnTo>
                  <a:lnTo>
                    <a:pt x="42" y="47"/>
                  </a:lnTo>
                  <a:lnTo>
                    <a:pt x="42" y="52"/>
                  </a:lnTo>
                  <a:lnTo>
                    <a:pt x="42" y="57"/>
                  </a:lnTo>
                  <a:lnTo>
                    <a:pt x="43" y="62"/>
                  </a:lnTo>
                  <a:lnTo>
                    <a:pt x="44" y="67"/>
                  </a:lnTo>
                  <a:lnTo>
                    <a:pt x="44" y="72"/>
                  </a:lnTo>
                  <a:lnTo>
                    <a:pt x="44" y="77"/>
                  </a:lnTo>
                  <a:lnTo>
                    <a:pt x="44" y="83"/>
                  </a:lnTo>
                  <a:lnTo>
                    <a:pt x="45" y="88"/>
                  </a:lnTo>
                  <a:lnTo>
                    <a:pt x="45" y="94"/>
                  </a:lnTo>
                  <a:lnTo>
                    <a:pt x="45" y="99"/>
                  </a:lnTo>
                  <a:lnTo>
                    <a:pt x="47" y="104"/>
                  </a:lnTo>
                  <a:lnTo>
                    <a:pt x="47" y="109"/>
                  </a:lnTo>
                  <a:lnTo>
                    <a:pt x="48" y="114"/>
                  </a:lnTo>
                  <a:lnTo>
                    <a:pt x="48" y="117"/>
                  </a:lnTo>
                  <a:lnTo>
                    <a:pt x="49" y="122"/>
                  </a:lnTo>
                  <a:lnTo>
                    <a:pt x="50" y="127"/>
                  </a:lnTo>
                  <a:lnTo>
                    <a:pt x="47" y="132"/>
                  </a:lnTo>
                  <a:lnTo>
                    <a:pt x="45" y="140"/>
                  </a:lnTo>
                  <a:lnTo>
                    <a:pt x="44" y="147"/>
                  </a:lnTo>
                  <a:lnTo>
                    <a:pt x="45" y="155"/>
                  </a:lnTo>
                  <a:lnTo>
                    <a:pt x="45" y="163"/>
                  </a:lnTo>
                  <a:lnTo>
                    <a:pt x="47" y="172"/>
                  </a:lnTo>
                  <a:lnTo>
                    <a:pt x="48" y="181"/>
                  </a:lnTo>
                  <a:lnTo>
                    <a:pt x="48" y="189"/>
                  </a:lnTo>
                  <a:lnTo>
                    <a:pt x="47" y="197"/>
                  </a:lnTo>
                  <a:lnTo>
                    <a:pt x="44" y="205"/>
                  </a:lnTo>
                  <a:lnTo>
                    <a:pt x="42" y="204"/>
                  </a:lnTo>
                  <a:lnTo>
                    <a:pt x="39" y="202"/>
                  </a:lnTo>
                  <a:lnTo>
                    <a:pt x="38" y="199"/>
                  </a:lnTo>
                  <a:lnTo>
                    <a:pt x="38" y="197"/>
                  </a:lnTo>
                  <a:lnTo>
                    <a:pt x="38" y="193"/>
                  </a:lnTo>
                  <a:lnTo>
                    <a:pt x="38" y="190"/>
                  </a:lnTo>
                  <a:lnTo>
                    <a:pt x="38" y="187"/>
                  </a:lnTo>
                  <a:lnTo>
                    <a:pt x="38" y="184"/>
                  </a:lnTo>
                  <a:lnTo>
                    <a:pt x="38" y="181"/>
                  </a:lnTo>
                  <a:lnTo>
                    <a:pt x="38" y="178"/>
                  </a:lnTo>
                  <a:lnTo>
                    <a:pt x="36" y="220"/>
                  </a:lnTo>
                  <a:lnTo>
                    <a:pt x="33" y="220"/>
                  </a:lnTo>
                  <a:lnTo>
                    <a:pt x="32" y="218"/>
                  </a:lnTo>
                  <a:lnTo>
                    <a:pt x="31" y="215"/>
                  </a:lnTo>
                  <a:lnTo>
                    <a:pt x="29" y="213"/>
                  </a:lnTo>
                  <a:lnTo>
                    <a:pt x="27" y="210"/>
                  </a:lnTo>
                  <a:lnTo>
                    <a:pt x="26" y="208"/>
                  </a:lnTo>
                  <a:lnTo>
                    <a:pt x="24" y="205"/>
                  </a:lnTo>
                  <a:lnTo>
                    <a:pt x="24" y="203"/>
                  </a:lnTo>
                  <a:lnTo>
                    <a:pt x="24" y="200"/>
                  </a:lnTo>
                  <a:lnTo>
                    <a:pt x="24" y="198"/>
                  </a:lnTo>
                  <a:lnTo>
                    <a:pt x="27" y="195"/>
                  </a:lnTo>
                  <a:lnTo>
                    <a:pt x="24" y="194"/>
                  </a:lnTo>
                  <a:lnTo>
                    <a:pt x="24" y="192"/>
                  </a:lnTo>
                  <a:lnTo>
                    <a:pt x="23" y="189"/>
                  </a:lnTo>
                  <a:lnTo>
                    <a:pt x="23" y="185"/>
                  </a:lnTo>
                  <a:lnTo>
                    <a:pt x="22" y="183"/>
                  </a:lnTo>
                  <a:lnTo>
                    <a:pt x="22" y="179"/>
                  </a:lnTo>
                  <a:lnTo>
                    <a:pt x="21" y="177"/>
                  </a:lnTo>
                  <a:lnTo>
                    <a:pt x="18" y="174"/>
                  </a:lnTo>
                  <a:lnTo>
                    <a:pt x="16" y="174"/>
                  </a:lnTo>
                  <a:lnTo>
                    <a:pt x="12" y="176"/>
                  </a:lnTo>
                  <a:lnTo>
                    <a:pt x="12" y="174"/>
                  </a:lnTo>
                  <a:lnTo>
                    <a:pt x="12" y="172"/>
                  </a:lnTo>
                  <a:lnTo>
                    <a:pt x="12" y="171"/>
                  </a:lnTo>
                  <a:lnTo>
                    <a:pt x="12" y="169"/>
                  </a:lnTo>
                  <a:lnTo>
                    <a:pt x="12" y="167"/>
                  </a:lnTo>
                  <a:lnTo>
                    <a:pt x="12" y="166"/>
                  </a:lnTo>
                  <a:lnTo>
                    <a:pt x="12" y="164"/>
                  </a:lnTo>
                  <a:lnTo>
                    <a:pt x="12" y="163"/>
                  </a:lnTo>
                  <a:lnTo>
                    <a:pt x="13" y="162"/>
                  </a:lnTo>
                  <a:lnTo>
                    <a:pt x="15" y="161"/>
                  </a:lnTo>
                  <a:lnTo>
                    <a:pt x="21" y="172"/>
                  </a:lnTo>
                  <a:lnTo>
                    <a:pt x="22" y="166"/>
                  </a:lnTo>
                  <a:lnTo>
                    <a:pt x="22" y="161"/>
                  </a:lnTo>
                  <a:lnTo>
                    <a:pt x="21" y="157"/>
                  </a:lnTo>
                  <a:lnTo>
                    <a:pt x="19" y="153"/>
                  </a:lnTo>
                  <a:lnTo>
                    <a:pt x="17" y="151"/>
                  </a:lnTo>
                  <a:lnTo>
                    <a:pt x="13" y="147"/>
                  </a:lnTo>
                  <a:lnTo>
                    <a:pt x="11" y="145"/>
                  </a:lnTo>
                  <a:lnTo>
                    <a:pt x="8" y="141"/>
                  </a:lnTo>
                  <a:lnTo>
                    <a:pt x="6" y="137"/>
                  </a:lnTo>
                  <a:lnTo>
                    <a:pt x="6" y="134"/>
                  </a:lnTo>
                  <a:lnTo>
                    <a:pt x="0" y="140"/>
                  </a:lnTo>
                  <a:lnTo>
                    <a:pt x="1" y="155"/>
                  </a:lnTo>
                  <a:lnTo>
                    <a:pt x="5" y="167"/>
                  </a:lnTo>
                  <a:lnTo>
                    <a:pt x="7" y="178"/>
                  </a:lnTo>
                  <a:lnTo>
                    <a:pt x="11" y="188"/>
                  </a:lnTo>
                  <a:lnTo>
                    <a:pt x="16" y="198"/>
                  </a:lnTo>
                  <a:lnTo>
                    <a:pt x="21" y="206"/>
                  </a:lnTo>
                  <a:lnTo>
                    <a:pt x="26" y="216"/>
                  </a:lnTo>
                  <a:lnTo>
                    <a:pt x="31" y="228"/>
                  </a:lnTo>
                  <a:lnTo>
                    <a:pt x="36" y="239"/>
                  </a:lnTo>
                  <a:lnTo>
                    <a:pt x="42" y="252"/>
                  </a:lnTo>
                  <a:lnTo>
                    <a:pt x="42" y="229"/>
                  </a:lnTo>
                  <a:lnTo>
                    <a:pt x="48" y="241"/>
                  </a:lnTo>
                  <a:lnTo>
                    <a:pt x="53" y="256"/>
                  </a:lnTo>
                  <a:lnTo>
                    <a:pt x="58" y="273"/>
                  </a:lnTo>
                  <a:lnTo>
                    <a:pt x="62" y="291"/>
                  </a:lnTo>
                  <a:lnTo>
                    <a:pt x="65" y="308"/>
                  </a:lnTo>
                  <a:lnTo>
                    <a:pt x="70" y="326"/>
                  </a:lnTo>
                  <a:lnTo>
                    <a:pt x="76" y="344"/>
                  </a:lnTo>
                  <a:lnTo>
                    <a:pt x="83" y="361"/>
                  </a:lnTo>
                  <a:lnTo>
                    <a:pt x="93" y="377"/>
                  </a:lnTo>
                  <a:lnTo>
                    <a:pt x="104" y="392"/>
                  </a:lnTo>
                  <a:lnTo>
                    <a:pt x="115" y="401"/>
                  </a:lnTo>
                  <a:lnTo>
                    <a:pt x="125" y="411"/>
                  </a:lnTo>
                  <a:lnTo>
                    <a:pt x="136" y="420"/>
                  </a:lnTo>
                  <a:lnTo>
                    <a:pt x="147" y="432"/>
                  </a:lnTo>
                  <a:lnTo>
                    <a:pt x="158" y="440"/>
                  </a:lnTo>
                  <a:lnTo>
                    <a:pt x="171" y="449"/>
                  </a:lnTo>
                  <a:lnTo>
                    <a:pt x="182" y="456"/>
                  </a:lnTo>
                  <a:lnTo>
                    <a:pt x="195" y="460"/>
                  </a:lnTo>
                  <a:lnTo>
                    <a:pt x="209" y="463"/>
                  </a:lnTo>
                  <a:lnTo>
                    <a:pt x="223" y="463"/>
                  </a:lnTo>
                  <a:lnTo>
                    <a:pt x="234" y="463"/>
                  </a:lnTo>
                  <a:lnTo>
                    <a:pt x="245" y="461"/>
                  </a:lnTo>
                  <a:lnTo>
                    <a:pt x="256" y="458"/>
                  </a:lnTo>
                  <a:lnTo>
                    <a:pt x="266" y="454"/>
                  </a:lnTo>
                  <a:lnTo>
                    <a:pt x="276" y="448"/>
                  </a:lnTo>
                  <a:lnTo>
                    <a:pt x="286" y="440"/>
                  </a:lnTo>
                  <a:lnTo>
                    <a:pt x="295" y="433"/>
                  </a:lnTo>
                  <a:lnTo>
                    <a:pt x="303" y="424"/>
                  </a:lnTo>
                  <a:lnTo>
                    <a:pt x="311" y="416"/>
                  </a:lnTo>
                  <a:lnTo>
                    <a:pt x="318" y="407"/>
                  </a:lnTo>
                  <a:lnTo>
                    <a:pt x="316" y="404"/>
                  </a:lnTo>
                  <a:lnTo>
                    <a:pt x="304" y="417"/>
                  </a:lnTo>
                  <a:lnTo>
                    <a:pt x="306" y="418"/>
                  </a:lnTo>
                  <a:lnTo>
                    <a:pt x="304" y="417"/>
                  </a:lnTo>
                  <a:lnTo>
                    <a:pt x="303" y="417"/>
                  </a:lnTo>
                  <a:lnTo>
                    <a:pt x="303" y="416"/>
                  </a:lnTo>
                  <a:lnTo>
                    <a:pt x="303" y="414"/>
                  </a:lnTo>
                  <a:lnTo>
                    <a:pt x="303" y="413"/>
                  </a:lnTo>
                  <a:lnTo>
                    <a:pt x="311" y="403"/>
                  </a:lnTo>
                  <a:lnTo>
                    <a:pt x="317" y="393"/>
                  </a:lnTo>
                  <a:lnTo>
                    <a:pt x="324" y="383"/>
                  </a:lnTo>
                  <a:lnTo>
                    <a:pt x="332" y="373"/>
                  </a:lnTo>
                  <a:lnTo>
                    <a:pt x="338" y="364"/>
                  </a:lnTo>
                  <a:lnTo>
                    <a:pt x="344" y="354"/>
                  </a:lnTo>
                  <a:lnTo>
                    <a:pt x="349" y="343"/>
                  </a:lnTo>
                  <a:lnTo>
                    <a:pt x="354" y="331"/>
                  </a:lnTo>
                  <a:lnTo>
                    <a:pt x="358" y="320"/>
                  </a:lnTo>
                  <a:lnTo>
                    <a:pt x="360" y="309"/>
                  </a:lnTo>
                  <a:lnTo>
                    <a:pt x="361" y="315"/>
                  </a:lnTo>
                  <a:lnTo>
                    <a:pt x="361" y="320"/>
                  </a:lnTo>
                  <a:lnTo>
                    <a:pt x="363" y="326"/>
                  </a:lnTo>
                  <a:lnTo>
                    <a:pt x="363" y="334"/>
                  </a:lnTo>
                  <a:lnTo>
                    <a:pt x="363" y="340"/>
                  </a:lnTo>
                  <a:lnTo>
                    <a:pt x="361" y="346"/>
                  </a:lnTo>
                  <a:lnTo>
                    <a:pt x="361" y="352"/>
                  </a:lnTo>
                  <a:lnTo>
                    <a:pt x="360" y="359"/>
                  </a:lnTo>
                  <a:lnTo>
                    <a:pt x="359" y="365"/>
                  </a:lnTo>
                  <a:lnTo>
                    <a:pt x="356" y="371"/>
                  </a:lnTo>
                  <a:lnTo>
                    <a:pt x="345" y="387"/>
                  </a:lnTo>
                  <a:lnTo>
                    <a:pt x="334" y="403"/>
                  </a:lnTo>
                  <a:lnTo>
                    <a:pt x="322" y="419"/>
                  </a:lnTo>
                  <a:lnTo>
                    <a:pt x="309" y="434"/>
                  </a:lnTo>
                  <a:lnTo>
                    <a:pt x="297" y="448"/>
                  </a:lnTo>
                  <a:lnTo>
                    <a:pt x="282" y="459"/>
                  </a:lnTo>
                  <a:lnTo>
                    <a:pt x="266" y="469"/>
                  </a:lnTo>
                  <a:lnTo>
                    <a:pt x="249" y="475"/>
                  </a:lnTo>
                  <a:lnTo>
                    <a:pt x="229" y="479"/>
                  </a:lnTo>
                  <a:lnTo>
                    <a:pt x="208" y="477"/>
                  </a:lnTo>
                  <a:lnTo>
                    <a:pt x="210" y="481"/>
                  </a:lnTo>
                  <a:lnTo>
                    <a:pt x="214" y="486"/>
                  </a:lnTo>
                  <a:lnTo>
                    <a:pt x="218" y="490"/>
                  </a:lnTo>
                  <a:lnTo>
                    <a:pt x="221" y="495"/>
                  </a:lnTo>
                  <a:lnTo>
                    <a:pt x="225" y="498"/>
                  </a:lnTo>
                  <a:lnTo>
                    <a:pt x="228" y="502"/>
                  </a:lnTo>
                  <a:lnTo>
                    <a:pt x="230" y="507"/>
                  </a:lnTo>
                  <a:lnTo>
                    <a:pt x="231" y="511"/>
                  </a:lnTo>
                  <a:lnTo>
                    <a:pt x="233" y="514"/>
                  </a:lnTo>
                  <a:lnTo>
                    <a:pt x="231" y="519"/>
                  </a:lnTo>
                  <a:lnTo>
                    <a:pt x="228" y="519"/>
                  </a:lnTo>
                  <a:lnTo>
                    <a:pt x="224" y="517"/>
                  </a:lnTo>
                  <a:lnTo>
                    <a:pt x="221" y="514"/>
                  </a:lnTo>
                  <a:lnTo>
                    <a:pt x="219" y="512"/>
                  </a:lnTo>
                  <a:lnTo>
                    <a:pt x="216" y="510"/>
                  </a:lnTo>
                  <a:lnTo>
                    <a:pt x="214" y="507"/>
                  </a:lnTo>
                  <a:lnTo>
                    <a:pt x="212" y="506"/>
                  </a:lnTo>
                  <a:lnTo>
                    <a:pt x="209" y="506"/>
                  </a:lnTo>
                  <a:lnTo>
                    <a:pt x="205" y="507"/>
                  </a:lnTo>
                  <a:lnTo>
                    <a:pt x="202" y="511"/>
                  </a:lnTo>
                  <a:lnTo>
                    <a:pt x="205" y="512"/>
                  </a:lnTo>
                  <a:lnTo>
                    <a:pt x="208" y="514"/>
                  </a:lnTo>
                  <a:lnTo>
                    <a:pt x="212" y="516"/>
                  </a:lnTo>
                  <a:lnTo>
                    <a:pt x="215" y="518"/>
                  </a:lnTo>
                  <a:lnTo>
                    <a:pt x="218" y="519"/>
                  </a:lnTo>
                  <a:lnTo>
                    <a:pt x="221" y="521"/>
                  </a:lnTo>
                  <a:lnTo>
                    <a:pt x="225" y="523"/>
                  </a:lnTo>
                  <a:lnTo>
                    <a:pt x="229" y="524"/>
                  </a:lnTo>
                  <a:lnTo>
                    <a:pt x="231" y="526"/>
                  </a:lnTo>
                  <a:lnTo>
                    <a:pt x="235" y="528"/>
                  </a:lnTo>
                  <a:lnTo>
                    <a:pt x="235" y="532"/>
                  </a:lnTo>
                  <a:lnTo>
                    <a:pt x="235" y="534"/>
                  </a:lnTo>
                  <a:lnTo>
                    <a:pt x="235" y="538"/>
                  </a:lnTo>
                  <a:lnTo>
                    <a:pt x="235" y="542"/>
                  </a:lnTo>
                  <a:lnTo>
                    <a:pt x="235" y="545"/>
                  </a:lnTo>
                  <a:lnTo>
                    <a:pt x="235" y="549"/>
                  </a:lnTo>
                  <a:lnTo>
                    <a:pt x="235" y="552"/>
                  </a:lnTo>
                  <a:lnTo>
                    <a:pt x="235" y="555"/>
                  </a:lnTo>
                  <a:lnTo>
                    <a:pt x="236" y="558"/>
                  </a:lnTo>
                  <a:lnTo>
                    <a:pt x="238" y="561"/>
                  </a:lnTo>
                  <a:lnTo>
                    <a:pt x="240" y="563"/>
                  </a:lnTo>
                  <a:lnTo>
                    <a:pt x="242" y="564"/>
                  </a:lnTo>
                  <a:lnTo>
                    <a:pt x="245" y="564"/>
                  </a:lnTo>
                  <a:lnTo>
                    <a:pt x="247" y="564"/>
                  </a:lnTo>
                  <a:lnTo>
                    <a:pt x="251" y="563"/>
                  </a:lnTo>
                  <a:lnTo>
                    <a:pt x="254" y="561"/>
                  </a:lnTo>
                  <a:lnTo>
                    <a:pt x="256" y="560"/>
                  </a:lnTo>
                  <a:lnTo>
                    <a:pt x="257" y="559"/>
                  </a:lnTo>
                  <a:lnTo>
                    <a:pt x="260" y="559"/>
                  </a:lnTo>
                  <a:lnTo>
                    <a:pt x="261" y="558"/>
                  </a:lnTo>
                  <a:lnTo>
                    <a:pt x="262" y="552"/>
                  </a:lnTo>
                  <a:lnTo>
                    <a:pt x="262" y="548"/>
                  </a:lnTo>
                  <a:lnTo>
                    <a:pt x="262" y="543"/>
                  </a:lnTo>
                  <a:lnTo>
                    <a:pt x="260" y="540"/>
                  </a:lnTo>
                  <a:lnTo>
                    <a:pt x="259" y="538"/>
                  </a:lnTo>
                  <a:lnTo>
                    <a:pt x="255" y="536"/>
                  </a:lnTo>
                  <a:lnTo>
                    <a:pt x="251" y="533"/>
                  </a:lnTo>
                  <a:lnTo>
                    <a:pt x="249" y="531"/>
                  </a:lnTo>
                  <a:lnTo>
                    <a:pt x="245" y="528"/>
                  </a:lnTo>
                  <a:lnTo>
                    <a:pt x="241" y="526"/>
                  </a:lnTo>
                  <a:lnTo>
                    <a:pt x="256" y="519"/>
                  </a:lnTo>
                  <a:lnTo>
                    <a:pt x="256" y="518"/>
                  </a:lnTo>
                  <a:lnTo>
                    <a:pt x="256" y="517"/>
                  </a:lnTo>
                  <a:lnTo>
                    <a:pt x="256" y="516"/>
                  </a:lnTo>
                  <a:lnTo>
                    <a:pt x="256" y="514"/>
                  </a:lnTo>
                  <a:lnTo>
                    <a:pt x="255" y="513"/>
                  </a:lnTo>
                  <a:lnTo>
                    <a:pt x="255" y="512"/>
                  </a:lnTo>
                  <a:lnTo>
                    <a:pt x="254" y="512"/>
                  </a:lnTo>
                  <a:lnTo>
                    <a:pt x="254" y="511"/>
                  </a:lnTo>
                  <a:lnTo>
                    <a:pt x="252" y="511"/>
                  </a:lnTo>
                  <a:lnTo>
                    <a:pt x="267" y="495"/>
                  </a:lnTo>
                  <a:lnTo>
                    <a:pt x="282" y="480"/>
                  </a:lnTo>
                  <a:lnTo>
                    <a:pt x="298" y="464"/>
                  </a:lnTo>
                  <a:lnTo>
                    <a:pt x="313" y="448"/>
                  </a:lnTo>
                  <a:lnTo>
                    <a:pt x="328" y="430"/>
                  </a:lnTo>
                  <a:lnTo>
                    <a:pt x="342" y="413"/>
                  </a:lnTo>
                  <a:lnTo>
                    <a:pt x="354" y="396"/>
                  </a:lnTo>
                  <a:lnTo>
                    <a:pt x="364" y="377"/>
                  </a:lnTo>
                  <a:lnTo>
                    <a:pt x="371" y="357"/>
                  </a:lnTo>
                  <a:lnTo>
                    <a:pt x="376" y="336"/>
                  </a:lnTo>
                  <a:lnTo>
                    <a:pt x="376" y="333"/>
                  </a:lnTo>
                  <a:lnTo>
                    <a:pt x="376" y="330"/>
                  </a:lnTo>
                  <a:lnTo>
                    <a:pt x="376" y="326"/>
                  </a:lnTo>
                  <a:lnTo>
                    <a:pt x="378" y="323"/>
                  </a:lnTo>
                  <a:lnTo>
                    <a:pt x="378" y="320"/>
                  </a:lnTo>
                  <a:lnTo>
                    <a:pt x="378" y="317"/>
                  </a:lnTo>
                  <a:lnTo>
                    <a:pt x="378" y="313"/>
                  </a:lnTo>
                  <a:lnTo>
                    <a:pt x="378" y="310"/>
                  </a:lnTo>
                  <a:lnTo>
                    <a:pt x="378" y="307"/>
                  </a:lnTo>
                  <a:lnTo>
                    <a:pt x="378" y="303"/>
                  </a:lnTo>
                  <a:lnTo>
                    <a:pt x="378" y="300"/>
                  </a:lnTo>
                  <a:lnTo>
                    <a:pt x="378" y="297"/>
                  </a:lnTo>
                  <a:lnTo>
                    <a:pt x="376" y="293"/>
                  </a:lnTo>
                  <a:lnTo>
                    <a:pt x="376" y="291"/>
                  </a:lnTo>
                  <a:lnTo>
                    <a:pt x="375" y="287"/>
                  </a:lnTo>
                  <a:lnTo>
                    <a:pt x="375" y="283"/>
                  </a:lnTo>
                  <a:lnTo>
                    <a:pt x="374" y="279"/>
                  </a:lnTo>
                  <a:lnTo>
                    <a:pt x="374" y="277"/>
                  </a:lnTo>
                  <a:lnTo>
                    <a:pt x="373" y="273"/>
                  </a:lnTo>
                  <a:lnTo>
                    <a:pt x="371" y="270"/>
                  </a:lnTo>
                  <a:lnTo>
                    <a:pt x="383" y="260"/>
                  </a:lnTo>
                  <a:lnTo>
                    <a:pt x="392" y="247"/>
                  </a:lnTo>
                  <a:lnTo>
                    <a:pt x="400" y="235"/>
                  </a:lnTo>
                  <a:lnTo>
                    <a:pt x="406" y="221"/>
                  </a:lnTo>
                  <a:lnTo>
                    <a:pt x="411" y="208"/>
                  </a:lnTo>
                  <a:lnTo>
                    <a:pt x="413" y="193"/>
                  </a:lnTo>
                  <a:lnTo>
                    <a:pt x="416" y="177"/>
                  </a:lnTo>
                  <a:lnTo>
                    <a:pt x="417" y="162"/>
                  </a:lnTo>
                  <a:lnTo>
                    <a:pt x="417" y="147"/>
                  </a:lnTo>
                  <a:lnTo>
                    <a:pt x="416" y="131"/>
                  </a:lnTo>
                  <a:lnTo>
                    <a:pt x="415" y="131"/>
                  </a:lnTo>
                  <a:close/>
                  <a:moveTo>
                    <a:pt x="390" y="184"/>
                  </a:moveTo>
                  <a:lnTo>
                    <a:pt x="392" y="176"/>
                  </a:lnTo>
                  <a:lnTo>
                    <a:pt x="390" y="193"/>
                  </a:lnTo>
                  <a:lnTo>
                    <a:pt x="390" y="184"/>
                  </a:lnTo>
                  <a:close/>
                  <a:moveTo>
                    <a:pt x="216" y="320"/>
                  </a:moveTo>
                  <a:lnTo>
                    <a:pt x="216" y="317"/>
                  </a:lnTo>
                  <a:lnTo>
                    <a:pt x="218" y="314"/>
                  </a:lnTo>
                  <a:lnTo>
                    <a:pt x="220" y="310"/>
                  </a:lnTo>
                  <a:lnTo>
                    <a:pt x="223" y="308"/>
                  </a:lnTo>
                  <a:lnTo>
                    <a:pt x="226" y="305"/>
                  </a:lnTo>
                  <a:lnTo>
                    <a:pt x="230" y="304"/>
                  </a:lnTo>
                  <a:lnTo>
                    <a:pt x="234" y="302"/>
                  </a:lnTo>
                  <a:lnTo>
                    <a:pt x="239" y="300"/>
                  </a:lnTo>
                  <a:lnTo>
                    <a:pt x="242" y="299"/>
                  </a:lnTo>
                  <a:lnTo>
                    <a:pt x="246" y="299"/>
                  </a:lnTo>
                  <a:lnTo>
                    <a:pt x="245" y="304"/>
                  </a:lnTo>
                  <a:lnTo>
                    <a:pt x="241" y="309"/>
                  </a:lnTo>
                  <a:lnTo>
                    <a:pt x="239" y="313"/>
                  </a:lnTo>
                  <a:lnTo>
                    <a:pt x="234" y="317"/>
                  </a:lnTo>
                  <a:lnTo>
                    <a:pt x="230" y="320"/>
                  </a:lnTo>
                  <a:lnTo>
                    <a:pt x="225" y="324"/>
                  </a:lnTo>
                  <a:lnTo>
                    <a:pt x="220" y="328"/>
                  </a:lnTo>
                  <a:lnTo>
                    <a:pt x="215" y="330"/>
                  </a:lnTo>
                  <a:lnTo>
                    <a:pt x="210" y="333"/>
                  </a:lnTo>
                  <a:lnTo>
                    <a:pt x="205" y="335"/>
                  </a:lnTo>
                  <a:lnTo>
                    <a:pt x="187" y="335"/>
                  </a:lnTo>
                  <a:lnTo>
                    <a:pt x="190" y="333"/>
                  </a:lnTo>
                  <a:lnTo>
                    <a:pt x="189" y="333"/>
                  </a:lnTo>
                  <a:lnTo>
                    <a:pt x="189" y="331"/>
                  </a:lnTo>
                  <a:lnTo>
                    <a:pt x="188" y="331"/>
                  </a:lnTo>
                  <a:lnTo>
                    <a:pt x="188" y="330"/>
                  </a:lnTo>
                  <a:lnTo>
                    <a:pt x="187" y="330"/>
                  </a:lnTo>
                  <a:lnTo>
                    <a:pt x="186" y="329"/>
                  </a:lnTo>
                  <a:lnTo>
                    <a:pt x="184" y="329"/>
                  </a:lnTo>
                  <a:lnTo>
                    <a:pt x="178" y="335"/>
                  </a:lnTo>
                  <a:lnTo>
                    <a:pt x="176" y="334"/>
                  </a:lnTo>
                  <a:lnTo>
                    <a:pt x="174" y="330"/>
                  </a:lnTo>
                  <a:lnTo>
                    <a:pt x="172" y="328"/>
                  </a:lnTo>
                  <a:lnTo>
                    <a:pt x="171" y="324"/>
                  </a:lnTo>
                  <a:lnTo>
                    <a:pt x="169" y="319"/>
                  </a:lnTo>
                  <a:lnTo>
                    <a:pt x="168" y="315"/>
                  </a:lnTo>
                  <a:lnTo>
                    <a:pt x="167" y="312"/>
                  </a:lnTo>
                  <a:lnTo>
                    <a:pt x="164" y="308"/>
                  </a:lnTo>
                  <a:lnTo>
                    <a:pt x="161" y="305"/>
                  </a:lnTo>
                  <a:lnTo>
                    <a:pt x="157" y="303"/>
                  </a:lnTo>
                  <a:lnTo>
                    <a:pt x="164" y="303"/>
                  </a:lnTo>
                  <a:lnTo>
                    <a:pt x="171" y="304"/>
                  </a:lnTo>
                  <a:lnTo>
                    <a:pt x="177" y="308"/>
                  </a:lnTo>
                  <a:lnTo>
                    <a:pt x="183" y="313"/>
                  </a:lnTo>
                  <a:lnTo>
                    <a:pt x="188" y="317"/>
                  </a:lnTo>
                  <a:lnTo>
                    <a:pt x="193" y="322"/>
                  </a:lnTo>
                  <a:lnTo>
                    <a:pt x="198" y="324"/>
                  </a:lnTo>
                  <a:lnTo>
                    <a:pt x="203" y="325"/>
                  </a:lnTo>
                  <a:lnTo>
                    <a:pt x="209" y="324"/>
                  </a:lnTo>
                  <a:lnTo>
                    <a:pt x="216" y="320"/>
                  </a:lnTo>
                  <a:close/>
                  <a:moveTo>
                    <a:pt x="231" y="216"/>
                  </a:moveTo>
                  <a:lnTo>
                    <a:pt x="235" y="215"/>
                  </a:lnTo>
                  <a:lnTo>
                    <a:pt x="239" y="214"/>
                  </a:lnTo>
                  <a:lnTo>
                    <a:pt x="242" y="214"/>
                  </a:lnTo>
                  <a:lnTo>
                    <a:pt x="246" y="214"/>
                  </a:lnTo>
                  <a:lnTo>
                    <a:pt x="250" y="214"/>
                  </a:lnTo>
                  <a:lnTo>
                    <a:pt x="254" y="215"/>
                  </a:lnTo>
                  <a:lnTo>
                    <a:pt x="257" y="216"/>
                  </a:lnTo>
                  <a:lnTo>
                    <a:pt x="260" y="218"/>
                  </a:lnTo>
                  <a:lnTo>
                    <a:pt x="264" y="218"/>
                  </a:lnTo>
                  <a:lnTo>
                    <a:pt x="267" y="219"/>
                  </a:lnTo>
                  <a:lnTo>
                    <a:pt x="269" y="219"/>
                  </a:lnTo>
                  <a:lnTo>
                    <a:pt x="270" y="219"/>
                  </a:lnTo>
                  <a:lnTo>
                    <a:pt x="271" y="219"/>
                  </a:lnTo>
                  <a:lnTo>
                    <a:pt x="271" y="220"/>
                  </a:lnTo>
                  <a:lnTo>
                    <a:pt x="272" y="220"/>
                  </a:lnTo>
                  <a:lnTo>
                    <a:pt x="273" y="220"/>
                  </a:lnTo>
                  <a:lnTo>
                    <a:pt x="272" y="220"/>
                  </a:lnTo>
                  <a:lnTo>
                    <a:pt x="271" y="220"/>
                  </a:lnTo>
                  <a:lnTo>
                    <a:pt x="270" y="219"/>
                  </a:lnTo>
                  <a:lnTo>
                    <a:pt x="269" y="219"/>
                  </a:lnTo>
                  <a:lnTo>
                    <a:pt x="267" y="219"/>
                  </a:lnTo>
                  <a:lnTo>
                    <a:pt x="264" y="219"/>
                  </a:lnTo>
                  <a:lnTo>
                    <a:pt x="260" y="220"/>
                  </a:lnTo>
                  <a:lnTo>
                    <a:pt x="256" y="220"/>
                  </a:lnTo>
                  <a:lnTo>
                    <a:pt x="252" y="221"/>
                  </a:lnTo>
                  <a:lnTo>
                    <a:pt x="249" y="221"/>
                  </a:lnTo>
                  <a:lnTo>
                    <a:pt x="245" y="223"/>
                  </a:lnTo>
                  <a:lnTo>
                    <a:pt x="241" y="223"/>
                  </a:lnTo>
                  <a:lnTo>
                    <a:pt x="238" y="221"/>
                  </a:lnTo>
                  <a:lnTo>
                    <a:pt x="235" y="219"/>
                  </a:lnTo>
                  <a:lnTo>
                    <a:pt x="231" y="216"/>
                  </a:lnTo>
                  <a:close/>
                  <a:moveTo>
                    <a:pt x="182" y="276"/>
                  </a:moveTo>
                  <a:lnTo>
                    <a:pt x="182" y="277"/>
                  </a:lnTo>
                  <a:lnTo>
                    <a:pt x="181" y="278"/>
                  </a:lnTo>
                  <a:lnTo>
                    <a:pt x="181" y="279"/>
                  </a:lnTo>
                  <a:lnTo>
                    <a:pt x="181" y="281"/>
                  </a:lnTo>
                  <a:lnTo>
                    <a:pt x="179" y="282"/>
                  </a:lnTo>
                  <a:lnTo>
                    <a:pt x="179" y="283"/>
                  </a:lnTo>
                  <a:lnTo>
                    <a:pt x="178" y="284"/>
                  </a:lnTo>
                  <a:lnTo>
                    <a:pt x="178" y="286"/>
                  </a:lnTo>
                  <a:lnTo>
                    <a:pt x="178" y="287"/>
                  </a:lnTo>
                  <a:lnTo>
                    <a:pt x="178" y="288"/>
                  </a:lnTo>
                  <a:lnTo>
                    <a:pt x="177" y="288"/>
                  </a:lnTo>
                  <a:lnTo>
                    <a:pt x="176" y="288"/>
                  </a:lnTo>
                  <a:lnTo>
                    <a:pt x="174" y="288"/>
                  </a:lnTo>
                  <a:lnTo>
                    <a:pt x="173" y="287"/>
                  </a:lnTo>
                  <a:lnTo>
                    <a:pt x="172" y="287"/>
                  </a:lnTo>
                  <a:lnTo>
                    <a:pt x="171" y="286"/>
                  </a:lnTo>
                  <a:lnTo>
                    <a:pt x="169" y="284"/>
                  </a:lnTo>
                  <a:lnTo>
                    <a:pt x="168" y="284"/>
                  </a:lnTo>
                  <a:lnTo>
                    <a:pt x="168" y="283"/>
                  </a:lnTo>
                  <a:lnTo>
                    <a:pt x="167" y="282"/>
                  </a:lnTo>
                  <a:lnTo>
                    <a:pt x="168" y="281"/>
                  </a:lnTo>
                  <a:lnTo>
                    <a:pt x="168" y="279"/>
                  </a:lnTo>
                  <a:lnTo>
                    <a:pt x="169" y="278"/>
                  </a:lnTo>
                  <a:lnTo>
                    <a:pt x="172" y="277"/>
                  </a:lnTo>
                  <a:lnTo>
                    <a:pt x="173" y="277"/>
                  </a:lnTo>
                  <a:lnTo>
                    <a:pt x="174" y="277"/>
                  </a:lnTo>
                  <a:lnTo>
                    <a:pt x="176" y="276"/>
                  </a:lnTo>
                  <a:lnTo>
                    <a:pt x="178" y="276"/>
                  </a:lnTo>
                  <a:lnTo>
                    <a:pt x="179" y="276"/>
                  </a:lnTo>
                  <a:lnTo>
                    <a:pt x="182" y="276"/>
                  </a:lnTo>
                  <a:close/>
                  <a:moveTo>
                    <a:pt x="155" y="252"/>
                  </a:moveTo>
                  <a:lnTo>
                    <a:pt x="153" y="252"/>
                  </a:lnTo>
                  <a:lnTo>
                    <a:pt x="152" y="252"/>
                  </a:lnTo>
                  <a:lnTo>
                    <a:pt x="151" y="252"/>
                  </a:lnTo>
                  <a:lnTo>
                    <a:pt x="150" y="252"/>
                  </a:lnTo>
                  <a:lnTo>
                    <a:pt x="148" y="252"/>
                  </a:lnTo>
                  <a:lnTo>
                    <a:pt x="146" y="252"/>
                  </a:lnTo>
                  <a:lnTo>
                    <a:pt x="145" y="252"/>
                  </a:lnTo>
                  <a:lnTo>
                    <a:pt x="143" y="252"/>
                  </a:lnTo>
                  <a:lnTo>
                    <a:pt x="143" y="253"/>
                  </a:lnTo>
                  <a:lnTo>
                    <a:pt x="142" y="255"/>
                  </a:lnTo>
                  <a:lnTo>
                    <a:pt x="142" y="251"/>
                  </a:lnTo>
                  <a:lnTo>
                    <a:pt x="142" y="247"/>
                  </a:lnTo>
                  <a:lnTo>
                    <a:pt x="145" y="244"/>
                  </a:lnTo>
                  <a:lnTo>
                    <a:pt x="147" y="241"/>
                  </a:lnTo>
                  <a:lnTo>
                    <a:pt x="150" y="240"/>
                  </a:lnTo>
                  <a:lnTo>
                    <a:pt x="153" y="237"/>
                  </a:lnTo>
                  <a:lnTo>
                    <a:pt x="157" y="235"/>
                  </a:lnTo>
                  <a:lnTo>
                    <a:pt x="161" y="234"/>
                  </a:lnTo>
                  <a:lnTo>
                    <a:pt x="164" y="231"/>
                  </a:lnTo>
                  <a:lnTo>
                    <a:pt x="167" y="229"/>
                  </a:lnTo>
                  <a:lnTo>
                    <a:pt x="168" y="231"/>
                  </a:lnTo>
                  <a:lnTo>
                    <a:pt x="168" y="234"/>
                  </a:lnTo>
                  <a:lnTo>
                    <a:pt x="168" y="236"/>
                  </a:lnTo>
                  <a:lnTo>
                    <a:pt x="167" y="239"/>
                  </a:lnTo>
                  <a:lnTo>
                    <a:pt x="166" y="241"/>
                  </a:lnTo>
                  <a:lnTo>
                    <a:pt x="163" y="244"/>
                  </a:lnTo>
                  <a:lnTo>
                    <a:pt x="161" y="246"/>
                  </a:lnTo>
                  <a:lnTo>
                    <a:pt x="159" y="249"/>
                  </a:lnTo>
                  <a:lnTo>
                    <a:pt x="157" y="250"/>
                  </a:lnTo>
                  <a:lnTo>
                    <a:pt x="155" y="252"/>
                  </a:lnTo>
                  <a:close/>
                  <a:moveTo>
                    <a:pt x="65" y="184"/>
                  </a:moveTo>
                  <a:lnTo>
                    <a:pt x="72" y="176"/>
                  </a:lnTo>
                  <a:lnTo>
                    <a:pt x="78" y="171"/>
                  </a:lnTo>
                  <a:lnTo>
                    <a:pt x="85" y="168"/>
                  </a:lnTo>
                  <a:lnTo>
                    <a:pt x="93" y="169"/>
                  </a:lnTo>
                  <a:lnTo>
                    <a:pt x="100" y="172"/>
                  </a:lnTo>
                  <a:lnTo>
                    <a:pt x="109" y="176"/>
                  </a:lnTo>
                  <a:lnTo>
                    <a:pt x="116" y="178"/>
                  </a:lnTo>
                  <a:lnTo>
                    <a:pt x="125" y="181"/>
                  </a:lnTo>
                  <a:lnTo>
                    <a:pt x="132" y="181"/>
                  </a:lnTo>
                  <a:lnTo>
                    <a:pt x="140" y="178"/>
                  </a:lnTo>
                  <a:lnTo>
                    <a:pt x="140" y="179"/>
                  </a:lnTo>
                  <a:lnTo>
                    <a:pt x="140" y="181"/>
                  </a:lnTo>
                  <a:lnTo>
                    <a:pt x="140" y="182"/>
                  </a:lnTo>
                  <a:lnTo>
                    <a:pt x="141" y="182"/>
                  </a:lnTo>
                  <a:lnTo>
                    <a:pt x="141" y="183"/>
                  </a:lnTo>
                  <a:lnTo>
                    <a:pt x="142" y="183"/>
                  </a:lnTo>
                  <a:lnTo>
                    <a:pt x="142" y="184"/>
                  </a:lnTo>
                  <a:lnTo>
                    <a:pt x="135" y="185"/>
                  </a:lnTo>
                  <a:lnTo>
                    <a:pt x="129" y="185"/>
                  </a:lnTo>
                  <a:lnTo>
                    <a:pt x="121" y="184"/>
                  </a:lnTo>
                  <a:lnTo>
                    <a:pt x="114" y="183"/>
                  </a:lnTo>
                  <a:lnTo>
                    <a:pt x="107" y="181"/>
                  </a:lnTo>
                  <a:lnTo>
                    <a:pt x="100" y="179"/>
                  </a:lnTo>
                  <a:lnTo>
                    <a:pt x="93" y="178"/>
                  </a:lnTo>
                  <a:lnTo>
                    <a:pt x="86" y="179"/>
                  </a:lnTo>
                  <a:lnTo>
                    <a:pt x="80" y="182"/>
                  </a:lnTo>
                  <a:lnTo>
                    <a:pt x="74" y="187"/>
                  </a:lnTo>
                  <a:lnTo>
                    <a:pt x="65" y="184"/>
                  </a:lnTo>
                  <a:close/>
                  <a:moveTo>
                    <a:pt x="163" y="205"/>
                  </a:moveTo>
                  <a:lnTo>
                    <a:pt x="166" y="208"/>
                  </a:lnTo>
                  <a:lnTo>
                    <a:pt x="167" y="209"/>
                  </a:lnTo>
                  <a:lnTo>
                    <a:pt x="166" y="209"/>
                  </a:lnTo>
                  <a:lnTo>
                    <a:pt x="164" y="208"/>
                  </a:lnTo>
                  <a:lnTo>
                    <a:pt x="163" y="206"/>
                  </a:lnTo>
                  <a:lnTo>
                    <a:pt x="161" y="204"/>
                  </a:lnTo>
                  <a:lnTo>
                    <a:pt x="158" y="203"/>
                  </a:lnTo>
                  <a:lnTo>
                    <a:pt x="156" y="203"/>
                  </a:lnTo>
                  <a:lnTo>
                    <a:pt x="153" y="203"/>
                  </a:lnTo>
                  <a:lnTo>
                    <a:pt x="152" y="205"/>
                  </a:lnTo>
                  <a:lnTo>
                    <a:pt x="147" y="206"/>
                  </a:lnTo>
                  <a:lnTo>
                    <a:pt x="142" y="206"/>
                  </a:lnTo>
                  <a:lnTo>
                    <a:pt x="135" y="208"/>
                  </a:lnTo>
                  <a:lnTo>
                    <a:pt x="127" y="208"/>
                  </a:lnTo>
                  <a:lnTo>
                    <a:pt x="120" y="208"/>
                  </a:lnTo>
                  <a:lnTo>
                    <a:pt x="112" y="206"/>
                  </a:lnTo>
                  <a:lnTo>
                    <a:pt x="104" y="206"/>
                  </a:lnTo>
                  <a:lnTo>
                    <a:pt x="96" y="206"/>
                  </a:lnTo>
                  <a:lnTo>
                    <a:pt x="88" y="206"/>
                  </a:lnTo>
                  <a:lnTo>
                    <a:pt x="80" y="208"/>
                  </a:lnTo>
                  <a:lnTo>
                    <a:pt x="86" y="203"/>
                  </a:lnTo>
                  <a:lnTo>
                    <a:pt x="94" y="199"/>
                  </a:lnTo>
                  <a:lnTo>
                    <a:pt x="102" y="197"/>
                  </a:lnTo>
                  <a:lnTo>
                    <a:pt x="112" y="194"/>
                  </a:lnTo>
                  <a:lnTo>
                    <a:pt x="121" y="193"/>
                  </a:lnTo>
                  <a:lnTo>
                    <a:pt x="131" y="192"/>
                  </a:lnTo>
                  <a:lnTo>
                    <a:pt x="140" y="193"/>
                  </a:lnTo>
                  <a:lnTo>
                    <a:pt x="148" y="195"/>
                  </a:lnTo>
                  <a:lnTo>
                    <a:pt x="157" y="199"/>
                  </a:lnTo>
                  <a:lnTo>
                    <a:pt x="163" y="205"/>
                  </a:lnTo>
                  <a:close/>
                  <a:moveTo>
                    <a:pt x="112" y="339"/>
                  </a:moveTo>
                  <a:lnTo>
                    <a:pt x="112" y="338"/>
                  </a:lnTo>
                  <a:lnTo>
                    <a:pt x="112" y="335"/>
                  </a:lnTo>
                  <a:lnTo>
                    <a:pt x="112" y="331"/>
                  </a:lnTo>
                  <a:lnTo>
                    <a:pt x="112" y="329"/>
                  </a:lnTo>
                  <a:lnTo>
                    <a:pt x="112" y="325"/>
                  </a:lnTo>
                  <a:lnTo>
                    <a:pt x="112" y="322"/>
                  </a:lnTo>
                  <a:lnTo>
                    <a:pt x="114" y="319"/>
                  </a:lnTo>
                  <a:lnTo>
                    <a:pt x="115" y="317"/>
                  </a:lnTo>
                  <a:lnTo>
                    <a:pt x="116" y="314"/>
                  </a:lnTo>
                  <a:lnTo>
                    <a:pt x="119" y="313"/>
                  </a:lnTo>
                  <a:lnTo>
                    <a:pt x="122" y="312"/>
                  </a:lnTo>
                  <a:lnTo>
                    <a:pt x="112" y="338"/>
                  </a:lnTo>
                  <a:lnTo>
                    <a:pt x="112" y="339"/>
                  </a:lnTo>
                  <a:lnTo>
                    <a:pt x="114" y="339"/>
                  </a:lnTo>
                  <a:lnTo>
                    <a:pt x="114" y="340"/>
                  </a:lnTo>
                  <a:lnTo>
                    <a:pt x="112" y="340"/>
                  </a:lnTo>
                  <a:lnTo>
                    <a:pt x="112" y="339"/>
                  </a:lnTo>
                  <a:close/>
                  <a:moveTo>
                    <a:pt x="98" y="365"/>
                  </a:moveTo>
                  <a:lnTo>
                    <a:pt x="95" y="369"/>
                  </a:lnTo>
                  <a:lnTo>
                    <a:pt x="98" y="365"/>
                  </a:lnTo>
                  <a:lnTo>
                    <a:pt x="99" y="361"/>
                  </a:lnTo>
                  <a:lnTo>
                    <a:pt x="99" y="357"/>
                  </a:lnTo>
                  <a:lnTo>
                    <a:pt x="98" y="354"/>
                  </a:lnTo>
                  <a:lnTo>
                    <a:pt x="95" y="350"/>
                  </a:lnTo>
                  <a:lnTo>
                    <a:pt x="94" y="348"/>
                  </a:lnTo>
                  <a:lnTo>
                    <a:pt x="91" y="344"/>
                  </a:lnTo>
                  <a:lnTo>
                    <a:pt x="90" y="340"/>
                  </a:lnTo>
                  <a:lnTo>
                    <a:pt x="89" y="336"/>
                  </a:lnTo>
                  <a:lnTo>
                    <a:pt x="89" y="333"/>
                  </a:lnTo>
                  <a:lnTo>
                    <a:pt x="125" y="398"/>
                  </a:lnTo>
                  <a:lnTo>
                    <a:pt x="98" y="365"/>
                  </a:lnTo>
                  <a:close/>
                  <a:moveTo>
                    <a:pt x="152" y="216"/>
                  </a:moveTo>
                  <a:lnTo>
                    <a:pt x="150" y="218"/>
                  </a:lnTo>
                  <a:lnTo>
                    <a:pt x="147" y="219"/>
                  </a:lnTo>
                  <a:lnTo>
                    <a:pt x="145" y="220"/>
                  </a:lnTo>
                  <a:lnTo>
                    <a:pt x="142" y="221"/>
                  </a:lnTo>
                  <a:lnTo>
                    <a:pt x="140" y="223"/>
                  </a:lnTo>
                  <a:lnTo>
                    <a:pt x="137" y="224"/>
                  </a:lnTo>
                  <a:lnTo>
                    <a:pt x="133" y="225"/>
                  </a:lnTo>
                  <a:lnTo>
                    <a:pt x="131" y="225"/>
                  </a:lnTo>
                  <a:lnTo>
                    <a:pt x="127" y="225"/>
                  </a:lnTo>
                  <a:lnTo>
                    <a:pt x="125" y="225"/>
                  </a:lnTo>
                  <a:lnTo>
                    <a:pt x="127" y="224"/>
                  </a:lnTo>
                  <a:lnTo>
                    <a:pt x="130" y="224"/>
                  </a:lnTo>
                  <a:lnTo>
                    <a:pt x="132" y="223"/>
                  </a:lnTo>
                  <a:lnTo>
                    <a:pt x="135" y="221"/>
                  </a:lnTo>
                  <a:lnTo>
                    <a:pt x="138" y="221"/>
                  </a:lnTo>
                  <a:lnTo>
                    <a:pt x="141" y="220"/>
                  </a:lnTo>
                  <a:lnTo>
                    <a:pt x="143" y="219"/>
                  </a:lnTo>
                  <a:lnTo>
                    <a:pt x="146" y="219"/>
                  </a:lnTo>
                  <a:lnTo>
                    <a:pt x="150" y="218"/>
                  </a:lnTo>
                  <a:lnTo>
                    <a:pt x="152" y="216"/>
                  </a:lnTo>
                  <a:close/>
                  <a:moveTo>
                    <a:pt x="187" y="407"/>
                  </a:moveTo>
                  <a:lnTo>
                    <a:pt x="176" y="398"/>
                  </a:lnTo>
                  <a:lnTo>
                    <a:pt x="182" y="402"/>
                  </a:lnTo>
                  <a:lnTo>
                    <a:pt x="188" y="403"/>
                  </a:lnTo>
                  <a:lnTo>
                    <a:pt x="194" y="403"/>
                  </a:lnTo>
                  <a:lnTo>
                    <a:pt x="202" y="403"/>
                  </a:lnTo>
                  <a:lnTo>
                    <a:pt x="208" y="403"/>
                  </a:lnTo>
                  <a:lnTo>
                    <a:pt x="215" y="402"/>
                  </a:lnTo>
                  <a:lnTo>
                    <a:pt x="221" y="401"/>
                  </a:lnTo>
                  <a:lnTo>
                    <a:pt x="229" y="399"/>
                  </a:lnTo>
                  <a:lnTo>
                    <a:pt x="236" y="399"/>
                  </a:lnTo>
                  <a:lnTo>
                    <a:pt x="244" y="401"/>
                  </a:lnTo>
                  <a:lnTo>
                    <a:pt x="239" y="404"/>
                  </a:lnTo>
                  <a:lnTo>
                    <a:pt x="233" y="408"/>
                  </a:lnTo>
                  <a:lnTo>
                    <a:pt x="228" y="411"/>
                  </a:lnTo>
                  <a:lnTo>
                    <a:pt x="223" y="412"/>
                  </a:lnTo>
                  <a:lnTo>
                    <a:pt x="216" y="413"/>
                  </a:lnTo>
                  <a:lnTo>
                    <a:pt x="212" y="413"/>
                  </a:lnTo>
                  <a:lnTo>
                    <a:pt x="205" y="413"/>
                  </a:lnTo>
                  <a:lnTo>
                    <a:pt x="199" y="412"/>
                  </a:lnTo>
                  <a:lnTo>
                    <a:pt x="193" y="409"/>
                  </a:lnTo>
                  <a:lnTo>
                    <a:pt x="187" y="407"/>
                  </a:lnTo>
                  <a:close/>
                  <a:moveTo>
                    <a:pt x="218" y="357"/>
                  </a:moveTo>
                  <a:lnTo>
                    <a:pt x="216" y="357"/>
                  </a:lnTo>
                  <a:lnTo>
                    <a:pt x="215" y="359"/>
                  </a:lnTo>
                  <a:lnTo>
                    <a:pt x="214" y="360"/>
                  </a:lnTo>
                  <a:lnTo>
                    <a:pt x="213" y="360"/>
                  </a:lnTo>
                  <a:lnTo>
                    <a:pt x="212" y="361"/>
                  </a:lnTo>
                  <a:lnTo>
                    <a:pt x="210" y="361"/>
                  </a:lnTo>
                  <a:lnTo>
                    <a:pt x="209" y="361"/>
                  </a:lnTo>
                  <a:lnTo>
                    <a:pt x="208" y="361"/>
                  </a:lnTo>
                  <a:lnTo>
                    <a:pt x="207" y="362"/>
                  </a:lnTo>
                  <a:lnTo>
                    <a:pt x="205" y="362"/>
                  </a:lnTo>
                  <a:lnTo>
                    <a:pt x="202" y="361"/>
                  </a:lnTo>
                  <a:lnTo>
                    <a:pt x="197" y="361"/>
                  </a:lnTo>
                  <a:lnTo>
                    <a:pt x="193" y="360"/>
                  </a:lnTo>
                  <a:lnTo>
                    <a:pt x="188" y="359"/>
                  </a:lnTo>
                  <a:lnTo>
                    <a:pt x="184" y="357"/>
                  </a:lnTo>
                  <a:lnTo>
                    <a:pt x="179" y="356"/>
                  </a:lnTo>
                  <a:lnTo>
                    <a:pt x="176" y="356"/>
                  </a:lnTo>
                  <a:lnTo>
                    <a:pt x="172" y="356"/>
                  </a:lnTo>
                  <a:lnTo>
                    <a:pt x="167" y="356"/>
                  </a:lnTo>
                  <a:lnTo>
                    <a:pt x="163" y="359"/>
                  </a:lnTo>
                  <a:lnTo>
                    <a:pt x="166" y="360"/>
                  </a:lnTo>
                  <a:lnTo>
                    <a:pt x="168" y="362"/>
                  </a:lnTo>
                  <a:lnTo>
                    <a:pt x="171" y="364"/>
                  </a:lnTo>
                  <a:lnTo>
                    <a:pt x="174" y="365"/>
                  </a:lnTo>
                  <a:lnTo>
                    <a:pt x="177" y="367"/>
                  </a:lnTo>
                  <a:lnTo>
                    <a:pt x="179" y="369"/>
                  </a:lnTo>
                  <a:lnTo>
                    <a:pt x="183" y="370"/>
                  </a:lnTo>
                  <a:lnTo>
                    <a:pt x="186" y="371"/>
                  </a:lnTo>
                  <a:lnTo>
                    <a:pt x="189" y="372"/>
                  </a:lnTo>
                  <a:lnTo>
                    <a:pt x="192" y="373"/>
                  </a:lnTo>
                  <a:lnTo>
                    <a:pt x="193" y="373"/>
                  </a:lnTo>
                  <a:lnTo>
                    <a:pt x="193" y="375"/>
                  </a:lnTo>
                  <a:lnTo>
                    <a:pt x="197" y="376"/>
                  </a:lnTo>
                  <a:lnTo>
                    <a:pt x="200" y="376"/>
                  </a:lnTo>
                  <a:lnTo>
                    <a:pt x="204" y="377"/>
                  </a:lnTo>
                  <a:lnTo>
                    <a:pt x="208" y="377"/>
                  </a:lnTo>
                  <a:lnTo>
                    <a:pt x="210" y="377"/>
                  </a:lnTo>
                  <a:lnTo>
                    <a:pt x="214" y="377"/>
                  </a:lnTo>
                  <a:lnTo>
                    <a:pt x="218" y="376"/>
                  </a:lnTo>
                  <a:lnTo>
                    <a:pt x="221" y="375"/>
                  </a:lnTo>
                  <a:lnTo>
                    <a:pt x="225" y="373"/>
                  </a:lnTo>
                  <a:lnTo>
                    <a:pt x="229" y="371"/>
                  </a:lnTo>
                  <a:lnTo>
                    <a:pt x="241" y="362"/>
                  </a:lnTo>
                  <a:lnTo>
                    <a:pt x="239" y="365"/>
                  </a:lnTo>
                  <a:lnTo>
                    <a:pt x="235" y="367"/>
                  </a:lnTo>
                  <a:lnTo>
                    <a:pt x="231" y="370"/>
                  </a:lnTo>
                  <a:lnTo>
                    <a:pt x="226" y="372"/>
                  </a:lnTo>
                  <a:lnTo>
                    <a:pt x="221" y="375"/>
                  </a:lnTo>
                  <a:lnTo>
                    <a:pt x="216" y="377"/>
                  </a:lnTo>
                  <a:lnTo>
                    <a:pt x="210" y="378"/>
                  </a:lnTo>
                  <a:lnTo>
                    <a:pt x="205" y="380"/>
                  </a:lnTo>
                  <a:lnTo>
                    <a:pt x="200" y="378"/>
                  </a:lnTo>
                  <a:lnTo>
                    <a:pt x="197" y="377"/>
                  </a:lnTo>
                  <a:lnTo>
                    <a:pt x="195" y="376"/>
                  </a:lnTo>
                  <a:lnTo>
                    <a:pt x="194" y="376"/>
                  </a:lnTo>
                  <a:lnTo>
                    <a:pt x="194" y="375"/>
                  </a:lnTo>
                  <a:lnTo>
                    <a:pt x="193" y="375"/>
                  </a:lnTo>
                  <a:lnTo>
                    <a:pt x="192" y="373"/>
                  </a:lnTo>
                  <a:lnTo>
                    <a:pt x="190" y="373"/>
                  </a:lnTo>
                  <a:lnTo>
                    <a:pt x="189" y="373"/>
                  </a:lnTo>
                  <a:lnTo>
                    <a:pt x="188" y="373"/>
                  </a:lnTo>
                  <a:lnTo>
                    <a:pt x="187" y="373"/>
                  </a:lnTo>
                  <a:lnTo>
                    <a:pt x="186" y="373"/>
                  </a:lnTo>
                  <a:lnTo>
                    <a:pt x="183" y="373"/>
                  </a:lnTo>
                  <a:lnTo>
                    <a:pt x="182" y="373"/>
                  </a:lnTo>
                  <a:lnTo>
                    <a:pt x="181" y="373"/>
                  </a:lnTo>
                  <a:lnTo>
                    <a:pt x="179" y="373"/>
                  </a:lnTo>
                  <a:lnTo>
                    <a:pt x="178" y="373"/>
                  </a:lnTo>
                  <a:lnTo>
                    <a:pt x="176" y="380"/>
                  </a:lnTo>
                  <a:lnTo>
                    <a:pt x="163" y="373"/>
                  </a:lnTo>
                  <a:lnTo>
                    <a:pt x="167" y="371"/>
                  </a:lnTo>
                  <a:lnTo>
                    <a:pt x="162" y="371"/>
                  </a:lnTo>
                  <a:lnTo>
                    <a:pt x="157" y="371"/>
                  </a:lnTo>
                  <a:lnTo>
                    <a:pt x="155" y="367"/>
                  </a:lnTo>
                  <a:lnTo>
                    <a:pt x="152" y="364"/>
                  </a:lnTo>
                  <a:lnTo>
                    <a:pt x="150" y="360"/>
                  </a:lnTo>
                  <a:lnTo>
                    <a:pt x="147" y="355"/>
                  </a:lnTo>
                  <a:lnTo>
                    <a:pt x="145" y="351"/>
                  </a:lnTo>
                  <a:lnTo>
                    <a:pt x="141" y="348"/>
                  </a:lnTo>
                  <a:lnTo>
                    <a:pt x="136" y="345"/>
                  </a:lnTo>
                  <a:lnTo>
                    <a:pt x="131" y="344"/>
                  </a:lnTo>
                  <a:lnTo>
                    <a:pt x="131" y="339"/>
                  </a:lnTo>
                  <a:lnTo>
                    <a:pt x="136" y="343"/>
                  </a:lnTo>
                  <a:lnTo>
                    <a:pt x="142" y="346"/>
                  </a:lnTo>
                  <a:lnTo>
                    <a:pt x="150" y="348"/>
                  </a:lnTo>
                  <a:lnTo>
                    <a:pt x="156" y="348"/>
                  </a:lnTo>
                  <a:lnTo>
                    <a:pt x="163" y="348"/>
                  </a:lnTo>
                  <a:lnTo>
                    <a:pt x="171" y="348"/>
                  </a:lnTo>
                  <a:lnTo>
                    <a:pt x="178" y="348"/>
                  </a:lnTo>
                  <a:lnTo>
                    <a:pt x="186" y="348"/>
                  </a:lnTo>
                  <a:lnTo>
                    <a:pt x="193" y="348"/>
                  </a:lnTo>
                  <a:lnTo>
                    <a:pt x="199" y="350"/>
                  </a:lnTo>
                  <a:lnTo>
                    <a:pt x="197" y="354"/>
                  </a:lnTo>
                  <a:lnTo>
                    <a:pt x="198" y="355"/>
                  </a:lnTo>
                  <a:lnTo>
                    <a:pt x="198" y="357"/>
                  </a:lnTo>
                  <a:lnTo>
                    <a:pt x="199" y="359"/>
                  </a:lnTo>
                  <a:lnTo>
                    <a:pt x="200" y="359"/>
                  </a:lnTo>
                  <a:lnTo>
                    <a:pt x="200" y="360"/>
                  </a:lnTo>
                  <a:lnTo>
                    <a:pt x="202" y="361"/>
                  </a:lnTo>
                  <a:lnTo>
                    <a:pt x="203" y="361"/>
                  </a:lnTo>
                  <a:lnTo>
                    <a:pt x="204" y="361"/>
                  </a:lnTo>
                  <a:lnTo>
                    <a:pt x="205" y="362"/>
                  </a:lnTo>
                  <a:lnTo>
                    <a:pt x="207" y="361"/>
                  </a:lnTo>
                  <a:lnTo>
                    <a:pt x="208" y="361"/>
                  </a:lnTo>
                  <a:lnTo>
                    <a:pt x="209" y="360"/>
                  </a:lnTo>
                  <a:lnTo>
                    <a:pt x="210" y="360"/>
                  </a:lnTo>
                  <a:lnTo>
                    <a:pt x="212" y="359"/>
                  </a:lnTo>
                  <a:lnTo>
                    <a:pt x="213" y="359"/>
                  </a:lnTo>
                  <a:lnTo>
                    <a:pt x="214" y="359"/>
                  </a:lnTo>
                  <a:lnTo>
                    <a:pt x="215" y="357"/>
                  </a:lnTo>
                  <a:lnTo>
                    <a:pt x="216" y="357"/>
                  </a:lnTo>
                  <a:lnTo>
                    <a:pt x="218" y="357"/>
                  </a:lnTo>
                  <a:lnTo>
                    <a:pt x="219" y="356"/>
                  </a:lnTo>
                  <a:lnTo>
                    <a:pt x="221" y="355"/>
                  </a:lnTo>
                  <a:lnTo>
                    <a:pt x="223" y="354"/>
                  </a:lnTo>
                  <a:lnTo>
                    <a:pt x="224" y="352"/>
                  </a:lnTo>
                  <a:lnTo>
                    <a:pt x="226" y="351"/>
                  </a:lnTo>
                  <a:lnTo>
                    <a:pt x="228" y="350"/>
                  </a:lnTo>
                  <a:lnTo>
                    <a:pt x="230" y="349"/>
                  </a:lnTo>
                  <a:lnTo>
                    <a:pt x="231" y="349"/>
                  </a:lnTo>
                  <a:lnTo>
                    <a:pt x="234" y="348"/>
                  </a:lnTo>
                  <a:lnTo>
                    <a:pt x="235" y="348"/>
                  </a:lnTo>
                  <a:lnTo>
                    <a:pt x="233" y="345"/>
                  </a:lnTo>
                  <a:lnTo>
                    <a:pt x="230" y="345"/>
                  </a:lnTo>
                  <a:lnTo>
                    <a:pt x="228" y="344"/>
                  </a:lnTo>
                  <a:lnTo>
                    <a:pt x="225" y="345"/>
                  </a:lnTo>
                  <a:lnTo>
                    <a:pt x="223" y="346"/>
                  </a:lnTo>
                  <a:lnTo>
                    <a:pt x="221" y="348"/>
                  </a:lnTo>
                  <a:lnTo>
                    <a:pt x="219" y="349"/>
                  </a:lnTo>
                  <a:lnTo>
                    <a:pt x="216" y="349"/>
                  </a:lnTo>
                  <a:lnTo>
                    <a:pt x="214" y="350"/>
                  </a:lnTo>
                  <a:lnTo>
                    <a:pt x="212" y="350"/>
                  </a:lnTo>
                  <a:lnTo>
                    <a:pt x="219" y="345"/>
                  </a:lnTo>
                  <a:lnTo>
                    <a:pt x="226" y="343"/>
                  </a:lnTo>
                  <a:lnTo>
                    <a:pt x="235" y="341"/>
                  </a:lnTo>
                  <a:lnTo>
                    <a:pt x="242" y="341"/>
                  </a:lnTo>
                  <a:lnTo>
                    <a:pt x="251" y="340"/>
                  </a:lnTo>
                  <a:lnTo>
                    <a:pt x="259" y="340"/>
                  </a:lnTo>
                  <a:lnTo>
                    <a:pt x="266" y="339"/>
                  </a:lnTo>
                  <a:lnTo>
                    <a:pt x="273" y="336"/>
                  </a:lnTo>
                  <a:lnTo>
                    <a:pt x="281" y="333"/>
                  </a:lnTo>
                  <a:lnTo>
                    <a:pt x="288" y="326"/>
                  </a:lnTo>
                  <a:lnTo>
                    <a:pt x="286" y="334"/>
                  </a:lnTo>
                  <a:lnTo>
                    <a:pt x="282" y="340"/>
                  </a:lnTo>
                  <a:lnTo>
                    <a:pt x="276" y="344"/>
                  </a:lnTo>
                  <a:lnTo>
                    <a:pt x="270" y="348"/>
                  </a:lnTo>
                  <a:lnTo>
                    <a:pt x="261" y="350"/>
                  </a:lnTo>
                  <a:lnTo>
                    <a:pt x="252" y="351"/>
                  </a:lnTo>
                  <a:lnTo>
                    <a:pt x="244" y="352"/>
                  </a:lnTo>
                  <a:lnTo>
                    <a:pt x="235" y="354"/>
                  </a:lnTo>
                  <a:lnTo>
                    <a:pt x="226" y="355"/>
                  </a:lnTo>
                  <a:lnTo>
                    <a:pt x="218" y="357"/>
                  </a:lnTo>
                  <a:close/>
                  <a:moveTo>
                    <a:pt x="241" y="202"/>
                  </a:moveTo>
                  <a:lnTo>
                    <a:pt x="240" y="203"/>
                  </a:lnTo>
                  <a:lnTo>
                    <a:pt x="240" y="202"/>
                  </a:lnTo>
                  <a:lnTo>
                    <a:pt x="241" y="199"/>
                  </a:lnTo>
                  <a:lnTo>
                    <a:pt x="242" y="197"/>
                  </a:lnTo>
                  <a:lnTo>
                    <a:pt x="244" y="194"/>
                  </a:lnTo>
                  <a:lnTo>
                    <a:pt x="244" y="192"/>
                  </a:lnTo>
                  <a:lnTo>
                    <a:pt x="244" y="189"/>
                  </a:lnTo>
                  <a:lnTo>
                    <a:pt x="242" y="189"/>
                  </a:lnTo>
                  <a:lnTo>
                    <a:pt x="240" y="192"/>
                  </a:lnTo>
                  <a:lnTo>
                    <a:pt x="235" y="195"/>
                  </a:lnTo>
                  <a:lnTo>
                    <a:pt x="226" y="205"/>
                  </a:lnTo>
                  <a:lnTo>
                    <a:pt x="225" y="204"/>
                  </a:lnTo>
                  <a:lnTo>
                    <a:pt x="225" y="203"/>
                  </a:lnTo>
                  <a:lnTo>
                    <a:pt x="224" y="203"/>
                  </a:lnTo>
                  <a:lnTo>
                    <a:pt x="223" y="203"/>
                  </a:lnTo>
                  <a:lnTo>
                    <a:pt x="221" y="202"/>
                  </a:lnTo>
                  <a:lnTo>
                    <a:pt x="220" y="202"/>
                  </a:lnTo>
                  <a:lnTo>
                    <a:pt x="219" y="202"/>
                  </a:lnTo>
                  <a:lnTo>
                    <a:pt x="218" y="202"/>
                  </a:lnTo>
                  <a:lnTo>
                    <a:pt x="216" y="202"/>
                  </a:lnTo>
                  <a:lnTo>
                    <a:pt x="238" y="187"/>
                  </a:lnTo>
                  <a:lnTo>
                    <a:pt x="238" y="185"/>
                  </a:lnTo>
                  <a:lnTo>
                    <a:pt x="236" y="185"/>
                  </a:lnTo>
                  <a:lnTo>
                    <a:pt x="236" y="184"/>
                  </a:lnTo>
                  <a:lnTo>
                    <a:pt x="235" y="184"/>
                  </a:lnTo>
                  <a:lnTo>
                    <a:pt x="234" y="183"/>
                  </a:lnTo>
                  <a:lnTo>
                    <a:pt x="233" y="183"/>
                  </a:lnTo>
                  <a:lnTo>
                    <a:pt x="231" y="182"/>
                  </a:lnTo>
                  <a:lnTo>
                    <a:pt x="230" y="182"/>
                  </a:lnTo>
                  <a:lnTo>
                    <a:pt x="229" y="182"/>
                  </a:lnTo>
                  <a:lnTo>
                    <a:pt x="228" y="182"/>
                  </a:lnTo>
                  <a:lnTo>
                    <a:pt x="226" y="182"/>
                  </a:lnTo>
                  <a:lnTo>
                    <a:pt x="225" y="183"/>
                  </a:lnTo>
                  <a:lnTo>
                    <a:pt x="224" y="183"/>
                  </a:lnTo>
                  <a:lnTo>
                    <a:pt x="223" y="184"/>
                  </a:lnTo>
                  <a:lnTo>
                    <a:pt x="229" y="181"/>
                  </a:lnTo>
                  <a:lnTo>
                    <a:pt x="236" y="177"/>
                  </a:lnTo>
                  <a:lnTo>
                    <a:pt x="244" y="173"/>
                  </a:lnTo>
                  <a:lnTo>
                    <a:pt x="251" y="171"/>
                  </a:lnTo>
                  <a:lnTo>
                    <a:pt x="259" y="168"/>
                  </a:lnTo>
                  <a:lnTo>
                    <a:pt x="266" y="166"/>
                  </a:lnTo>
                  <a:lnTo>
                    <a:pt x="275" y="163"/>
                  </a:lnTo>
                  <a:lnTo>
                    <a:pt x="282" y="161"/>
                  </a:lnTo>
                  <a:lnTo>
                    <a:pt x="290" y="158"/>
                  </a:lnTo>
                  <a:lnTo>
                    <a:pt x="297" y="155"/>
                  </a:lnTo>
                  <a:lnTo>
                    <a:pt x="295" y="157"/>
                  </a:lnTo>
                  <a:lnTo>
                    <a:pt x="306" y="161"/>
                  </a:lnTo>
                  <a:lnTo>
                    <a:pt x="303" y="161"/>
                  </a:lnTo>
                  <a:lnTo>
                    <a:pt x="306" y="172"/>
                  </a:lnTo>
                  <a:lnTo>
                    <a:pt x="298" y="171"/>
                  </a:lnTo>
                  <a:lnTo>
                    <a:pt x="292" y="171"/>
                  </a:lnTo>
                  <a:lnTo>
                    <a:pt x="285" y="172"/>
                  </a:lnTo>
                  <a:lnTo>
                    <a:pt x="277" y="173"/>
                  </a:lnTo>
                  <a:lnTo>
                    <a:pt x="270" y="174"/>
                  </a:lnTo>
                  <a:lnTo>
                    <a:pt x="264" y="177"/>
                  </a:lnTo>
                  <a:lnTo>
                    <a:pt x="256" y="179"/>
                  </a:lnTo>
                  <a:lnTo>
                    <a:pt x="249" y="181"/>
                  </a:lnTo>
                  <a:lnTo>
                    <a:pt x="242" y="183"/>
                  </a:lnTo>
                  <a:lnTo>
                    <a:pt x="235" y="184"/>
                  </a:lnTo>
                  <a:lnTo>
                    <a:pt x="242" y="185"/>
                  </a:lnTo>
                  <a:lnTo>
                    <a:pt x="249" y="187"/>
                  </a:lnTo>
                  <a:lnTo>
                    <a:pt x="256" y="187"/>
                  </a:lnTo>
                  <a:lnTo>
                    <a:pt x="264" y="187"/>
                  </a:lnTo>
                  <a:lnTo>
                    <a:pt x="271" y="187"/>
                  </a:lnTo>
                  <a:lnTo>
                    <a:pt x="278" y="187"/>
                  </a:lnTo>
                  <a:lnTo>
                    <a:pt x="286" y="187"/>
                  </a:lnTo>
                  <a:lnTo>
                    <a:pt x="293" y="188"/>
                  </a:lnTo>
                  <a:lnTo>
                    <a:pt x="299" y="189"/>
                  </a:lnTo>
                  <a:lnTo>
                    <a:pt x="306" y="193"/>
                  </a:lnTo>
                  <a:lnTo>
                    <a:pt x="301" y="195"/>
                  </a:lnTo>
                  <a:lnTo>
                    <a:pt x="296" y="197"/>
                  </a:lnTo>
                  <a:lnTo>
                    <a:pt x="290" y="198"/>
                  </a:lnTo>
                  <a:lnTo>
                    <a:pt x="283" y="199"/>
                  </a:lnTo>
                  <a:lnTo>
                    <a:pt x="277" y="200"/>
                  </a:lnTo>
                  <a:lnTo>
                    <a:pt x="270" y="202"/>
                  </a:lnTo>
                  <a:lnTo>
                    <a:pt x="262" y="202"/>
                  </a:lnTo>
                  <a:lnTo>
                    <a:pt x="256" y="202"/>
                  </a:lnTo>
                  <a:lnTo>
                    <a:pt x="249" y="202"/>
                  </a:lnTo>
                  <a:lnTo>
                    <a:pt x="241" y="202"/>
                  </a:lnTo>
                  <a:close/>
                  <a:moveTo>
                    <a:pt x="309" y="333"/>
                  </a:moveTo>
                  <a:lnTo>
                    <a:pt x="308" y="333"/>
                  </a:lnTo>
                  <a:lnTo>
                    <a:pt x="307" y="334"/>
                  </a:lnTo>
                  <a:lnTo>
                    <a:pt x="307" y="335"/>
                  </a:lnTo>
                  <a:lnTo>
                    <a:pt x="306" y="336"/>
                  </a:lnTo>
                  <a:lnTo>
                    <a:pt x="306" y="338"/>
                  </a:lnTo>
                  <a:lnTo>
                    <a:pt x="306" y="339"/>
                  </a:lnTo>
                  <a:lnTo>
                    <a:pt x="306" y="340"/>
                  </a:lnTo>
                  <a:lnTo>
                    <a:pt x="306" y="341"/>
                  </a:lnTo>
                  <a:lnTo>
                    <a:pt x="303" y="341"/>
                  </a:lnTo>
                  <a:lnTo>
                    <a:pt x="302" y="338"/>
                  </a:lnTo>
                  <a:lnTo>
                    <a:pt x="302" y="334"/>
                  </a:lnTo>
                  <a:lnTo>
                    <a:pt x="303" y="330"/>
                  </a:lnTo>
                  <a:lnTo>
                    <a:pt x="304" y="326"/>
                  </a:lnTo>
                  <a:lnTo>
                    <a:pt x="306" y="322"/>
                  </a:lnTo>
                  <a:lnTo>
                    <a:pt x="306" y="318"/>
                  </a:lnTo>
                  <a:lnTo>
                    <a:pt x="306" y="314"/>
                  </a:lnTo>
                  <a:lnTo>
                    <a:pt x="306" y="310"/>
                  </a:lnTo>
                  <a:lnTo>
                    <a:pt x="304" y="307"/>
                  </a:lnTo>
                  <a:lnTo>
                    <a:pt x="301" y="303"/>
                  </a:lnTo>
                  <a:lnTo>
                    <a:pt x="303" y="305"/>
                  </a:lnTo>
                  <a:lnTo>
                    <a:pt x="306" y="308"/>
                  </a:lnTo>
                  <a:lnTo>
                    <a:pt x="307" y="310"/>
                  </a:lnTo>
                  <a:lnTo>
                    <a:pt x="308" y="314"/>
                  </a:lnTo>
                  <a:lnTo>
                    <a:pt x="308" y="318"/>
                  </a:lnTo>
                  <a:lnTo>
                    <a:pt x="309" y="320"/>
                  </a:lnTo>
                  <a:lnTo>
                    <a:pt x="309" y="324"/>
                  </a:lnTo>
                  <a:lnTo>
                    <a:pt x="309" y="326"/>
                  </a:lnTo>
                  <a:lnTo>
                    <a:pt x="309" y="330"/>
                  </a:lnTo>
                  <a:lnTo>
                    <a:pt x="309" y="333"/>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59" name="Freeform 161"/>
            <p:cNvSpPr>
              <a:spLocks/>
            </p:cNvSpPr>
            <p:nvPr/>
          </p:nvSpPr>
          <p:spPr bwMode="auto">
            <a:xfrm>
              <a:off x="2469" y="1037"/>
              <a:ext cx="1" cy="1"/>
            </a:xfrm>
            <a:custGeom>
              <a:avLst/>
              <a:gdLst>
                <a:gd name="T0" fmla="*/ 1 w 2"/>
                <a:gd name="T1" fmla="*/ 0 h 1"/>
                <a:gd name="T2" fmla="*/ 0 w 2"/>
                <a:gd name="T3" fmla="*/ 0 h 1"/>
                <a:gd name="T4" fmla="*/ 0 w 2"/>
                <a:gd name="T5" fmla="*/ 0 h 1"/>
                <a:gd name="T6" fmla="*/ 0 w 2"/>
                <a:gd name="T7" fmla="*/ 0 h 1"/>
                <a:gd name="T8" fmla="*/ 0 w 2"/>
                <a:gd name="T9" fmla="*/ 0 h 1"/>
                <a:gd name="T10" fmla="*/ 0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0 w 2"/>
                <a:gd name="T25" fmla="*/ 0 h 1"/>
                <a:gd name="T26" fmla="*/ 0 w 2"/>
                <a:gd name="T27" fmla="*/ 0 h 1"/>
                <a:gd name="T28" fmla="*/ 0 w 2"/>
                <a:gd name="T29" fmla="*/ 0 h 1"/>
                <a:gd name="T30" fmla="*/ 0 w 2"/>
                <a:gd name="T31" fmla="*/ 0 h 1"/>
                <a:gd name="T32" fmla="*/ 1 w 2"/>
                <a:gd name="T33" fmla="*/ 0 h 1"/>
                <a:gd name="T34" fmla="*/ 1 w 2"/>
                <a:gd name="T35" fmla="*/ 0 h 1"/>
                <a:gd name="T36" fmla="*/ 1 w 2"/>
                <a:gd name="T37" fmla="*/ 0 h 1"/>
                <a:gd name="T38" fmla="*/ 1 w 2"/>
                <a:gd name="T39" fmla="*/ 0 h 1"/>
                <a:gd name="T40" fmla="*/ 1 w 2"/>
                <a:gd name="T41" fmla="*/ 0 h 1"/>
                <a:gd name="T42" fmla="*/ 1 w 2"/>
                <a:gd name="T43" fmla="*/ 0 h 1"/>
                <a:gd name="T44" fmla="*/ 1 w 2"/>
                <a:gd name="T45" fmla="*/ 0 h 1"/>
                <a:gd name="T46" fmla="*/ 1 w 2"/>
                <a:gd name="T47" fmla="*/ 0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1" y="0"/>
                  </a:moveTo>
                  <a:lnTo>
                    <a:pt x="0" y="0"/>
                  </a:lnTo>
                  <a:lnTo>
                    <a:pt x="1" y="0"/>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0" name="Freeform 162"/>
            <p:cNvSpPr>
              <a:spLocks/>
            </p:cNvSpPr>
            <p:nvPr/>
          </p:nvSpPr>
          <p:spPr bwMode="auto">
            <a:xfrm>
              <a:off x="2637" y="961"/>
              <a:ext cx="4" cy="4"/>
            </a:xfrm>
            <a:custGeom>
              <a:avLst/>
              <a:gdLst>
                <a:gd name="T0" fmla="*/ 4 w 7"/>
                <a:gd name="T1" fmla="*/ 4 h 9"/>
                <a:gd name="T2" fmla="*/ 4 w 7"/>
                <a:gd name="T3" fmla="*/ 4 h 9"/>
                <a:gd name="T4" fmla="*/ 3 w 7"/>
                <a:gd name="T5" fmla="*/ 3 h 9"/>
                <a:gd name="T6" fmla="*/ 3 w 7"/>
                <a:gd name="T7" fmla="*/ 3 h 9"/>
                <a:gd name="T8" fmla="*/ 3 w 7"/>
                <a:gd name="T9" fmla="*/ 2 h 9"/>
                <a:gd name="T10" fmla="*/ 2 w 7"/>
                <a:gd name="T11" fmla="*/ 2 h 9"/>
                <a:gd name="T12" fmla="*/ 2 w 7"/>
                <a:gd name="T13" fmla="*/ 2 h 9"/>
                <a:gd name="T14" fmla="*/ 1 w 7"/>
                <a:gd name="T15" fmla="*/ 1 h 9"/>
                <a:gd name="T16" fmla="*/ 1 w 7"/>
                <a:gd name="T17" fmla="*/ 1 h 9"/>
                <a:gd name="T18" fmla="*/ 1 w 7"/>
                <a:gd name="T19" fmla="*/ 0 h 9"/>
                <a:gd name="T20" fmla="*/ 0 w 7"/>
                <a:gd name="T21" fmla="*/ 0 h 9"/>
                <a:gd name="T22" fmla="*/ 1 w 7"/>
                <a:gd name="T23" fmla="*/ 0 h 9"/>
                <a:gd name="T24" fmla="*/ 1 w 7"/>
                <a:gd name="T25" fmla="*/ 1 h 9"/>
                <a:gd name="T26" fmla="*/ 1 w 7"/>
                <a:gd name="T27" fmla="*/ 2 h 9"/>
                <a:gd name="T28" fmla="*/ 1 w 7"/>
                <a:gd name="T29" fmla="*/ 2 h 9"/>
                <a:gd name="T30" fmla="*/ 2 w 7"/>
                <a:gd name="T31" fmla="*/ 2 h 9"/>
                <a:gd name="T32" fmla="*/ 3 w 7"/>
                <a:gd name="T33" fmla="*/ 2 h 9"/>
                <a:gd name="T34" fmla="*/ 3 w 7"/>
                <a:gd name="T35" fmla="*/ 3 h 9"/>
                <a:gd name="T36" fmla="*/ 3 w 7"/>
                <a:gd name="T37" fmla="*/ 4 h 9"/>
                <a:gd name="T38" fmla="*/ 4 w 7"/>
                <a:gd name="T39" fmla="*/ 4 h 9"/>
                <a:gd name="T40" fmla="*/ 4 w 7"/>
                <a:gd name="T41" fmla="*/ 4 h 9"/>
                <a:gd name="T42" fmla="*/ 4 w 7"/>
                <a:gd name="T43" fmla="*/ 4 h 9"/>
                <a:gd name="T44" fmla="*/ 4 w 7"/>
                <a:gd name="T45" fmla="*/ 4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9">
                  <a:moveTo>
                    <a:pt x="7" y="8"/>
                  </a:moveTo>
                  <a:lnTo>
                    <a:pt x="7" y="8"/>
                  </a:lnTo>
                  <a:lnTo>
                    <a:pt x="6" y="6"/>
                  </a:lnTo>
                  <a:lnTo>
                    <a:pt x="5" y="5"/>
                  </a:lnTo>
                  <a:lnTo>
                    <a:pt x="3" y="4"/>
                  </a:lnTo>
                  <a:lnTo>
                    <a:pt x="2" y="3"/>
                  </a:lnTo>
                  <a:lnTo>
                    <a:pt x="1" y="1"/>
                  </a:lnTo>
                  <a:lnTo>
                    <a:pt x="0" y="0"/>
                  </a:lnTo>
                  <a:lnTo>
                    <a:pt x="1" y="1"/>
                  </a:lnTo>
                  <a:lnTo>
                    <a:pt x="1" y="3"/>
                  </a:lnTo>
                  <a:lnTo>
                    <a:pt x="2" y="4"/>
                  </a:lnTo>
                  <a:lnTo>
                    <a:pt x="3" y="5"/>
                  </a:lnTo>
                  <a:lnTo>
                    <a:pt x="5" y="5"/>
                  </a:lnTo>
                  <a:lnTo>
                    <a:pt x="5" y="6"/>
                  </a:lnTo>
                  <a:lnTo>
                    <a:pt x="6" y="8"/>
                  </a:lnTo>
                  <a:lnTo>
                    <a:pt x="7" y="8"/>
                  </a:lnTo>
                  <a:lnTo>
                    <a:pt x="7" y="9"/>
                  </a:lnTo>
                  <a:lnTo>
                    <a:pt x="7"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1" name="Freeform 163"/>
            <p:cNvSpPr>
              <a:spLocks/>
            </p:cNvSpPr>
            <p:nvPr/>
          </p:nvSpPr>
          <p:spPr bwMode="auto">
            <a:xfrm>
              <a:off x="2647" y="1003"/>
              <a:ext cx="2" cy="1"/>
            </a:xfrm>
            <a:custGeom>
              <a:avLst/>
              <a:gdLst>
                <a:gd name="T0" fmla="*/ 0 w 2"/>
                <a:gd name="T1" fmla="*/ 0 h 3"/>
                <a:gd name="T2" fmla="*/ 0 w 2"/>
                <a:gd name="T3" fmla="*/ 0 h 3"/>
                <a:gd name="T4" fmla="*/ 0 w 2"/>
                <a:gd name="T5" fmla="*/ 0 h 3"/>
                <a:gd name="T6" fmla="*/ 0 w 2"/>
                <a:gd name="T7" fmla="*/ 0 h 3"/>
                <a:gd name="T8" fmla="*/ 1 w 2"/>
                <a:gd name="T9" fmla="*/ 0 h 3"/>
                <a:gd name="T10" fmla="*/ 1 w 2"/>
                <a:gd name="T11" fmla="*/ 0 h 3"/>
                <a:gd name="T12" fmla="*/ 1 w 2"/>
                <a:gd name="T13" fmla="*/ 1 h 3"/>
                <a:gd name="T14" fmla="*/ 1 w 2"/>
                <a:gd name="T15" fmla="*/ 1 h 3"/>
                <a:gd name="T16" fmla="*/ 1 w 2"/>
                <a:gd name="T17" fmla="*/ 1 h 3"/>
                <a:gd name="T18" fmla="*/ 2 w 2"/>
                <a:gd name="T19" fmla="*/ 1 h 3"/>
                <a:gd name="T20" fmla="*/ 2 w 2"/>
                <a:gd name="T21" fmla="*/ 1 h 3"/>
                <a:gd name="T22" fmla="*/ 2 w 2"/>
                <a:gd name="T23" fmla="*/ 0 h 3"/>
                <a:gd name="T24" fmla="*/ 0 w 2"/>
                <a:gd name="T25" fmla="*/ 0 h 3"/>
                <a:gd name="T26" fmla="*/ 0 w 2"/>
                <a:gd name="T27" fmla="*/ 0 h 3"/>
                <a:gd name="T28" fmla="*/ 0 w 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3">
                  <a:moveTo>
                    <a:pt x="0" y="0"/>
                  </a:moveTo>
                  <a:lnTo>
                    <a:pt x="0" y="1"/>
                  </a:lnTo>
                  <a:lnTo>
                    <a:pt x="1" y="1"/>
                  </a:lnTo>
                  <a:lnTo>
                    <a:pt x="1" y="3"/>
                  </a:lnTo>
                  <a:lnTo>
                    <a:pt x="2" y="3"/>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2" name="Freeform 164"/>
            <p:cNvSpPr>
              <a:spLocks/>
            </p:cNvSpPr>
            <p:nvPr/>
          </p:nvSpPr>
          <p:spPr bwMode="auto">
            <a:xfrm>
              <a:off x="2641" y="965"/>
              <a:ext cx="11" cy="12"/>
            </a:xfrm>
            <a:custGeom>
              <a:avLst/>
              <a:gdLst>
                <a:gd name="T0" fmla="*/ 11 w 22"/>
                <a:gd name="T1" fmla="*/ 12 h 22"/>
                <a:gd name="T2" fmla="*/ 11 w 22"/>
                <a:gd name="T3" fmla="*/ 10 h 22"/>
                <a:gd name="T4" fmla="*/ 10 w 22"/>
                <a:gd name="T5" fmla="*/ 9 h 22"/>
                <a:gd name="T6" fmla="*/ 10 w 22"/>
                <a:gd name="T7" fmla="*/ 7 h 22"/>
                <a:gd name="T8" fmla="*/ 8 w 22"/>
                <a:gd name="T9" fmla="*/ 6 h 22"/>
                <a:gd name="T10" fmla="*/ 7 w 22"/>
                <a:gd name="T11" fmla="*/ 5 h 22"/>
                <a:gd name="T12" fmla="*/ 6 w 22"/>
                <a:gd name="T13" fmla="*/ 4 h 22"/>
                <a:gd name="T14" fmla="*/ 5 w 22"/>
                <a:gd name="T15" fmla="*/ 3 h 22"/>
                <a:gd name="T16" fmla="*/ 3 w 22"/>
                <a:gd name="T17" fmla="*/ 2 h 22"/>
                <a:gd name="T18" fmla="*/ 2 w 22"/>
                <a:gd name="T19" fmla="*/ 1 h 22"/>
                <a:gd name="T20" fmla="*/ 0 w 22"/>
                <a:gd name="T21" fmla="*/ 0 h 22"/>
                <a:gd name="T22" fmla="*/ 2 w 22"/>
                <a:gd name="T23" fmla="*/ 1 h 22"/>
                <a:gd name="T24" fmla="*/ 2 w 22"/>
                <a:gd name="T25" fmla="*/ 3 h 22"/>
                <a:gd name="T26" fmla="*/ 3 w 22"/>
                <a:gd name="T27" fmla="*/ 4 h 22"/>
                <a:gd name="T28" fmla="*/ 5 w 22"/>
                <a:gd name="T29" fmla="*/ 5 h 22"/>
                <a:gd name="T30" fmla="*/ 5 w 22"/>
                <a:gd name="T31" fmla="*/ 7 h 22"/>
                <a:gd name="T32" fmla="*/ 7 w 22"/>
                <a:gd name="T33" fmla="*/ 8 h 22"/>
                <a:gd name="T34" fmla="*/ 8 w 22"/>
                <a:gd name="T35" fmla="*/ 9 h 22"/>
                <a:gd name="T36" fmla="*/ 9 w 22"/>
                <a:gd name="T37" fmla="*/ 10 h 22"/>
                <a:gd name="T38" fmla="*/ 10 w 22"/>
                <a:gd name="T39" fmla="*/ 11 h 22"/>
                <a:gd name="T40" fmla="*/ 11 w 22"/>
                <a:gd name="T41" fmla="*/ 12 h 22"/>
                <a:gd name="T42" fmla="*/ 11 w 22"/>
                <a:gd name="T43" fmla="*/ 1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22">
                  <a:moveTo>
                    <a:pt x="22" y="22"/>
                  </a:moveTo>
                  <a:lnTo>
                    <a:pt x="21" y="18"/>
                  </a:lnTo>
                  <a:lnTo>
                    <a:pt x="20" y="16"/>
                  </a:lnTo>
                  <a:lnTo>
                    <a:pt x="19" y="13"/>
                  </a:lnTo>
                  <a:lnTo>
                    <a:pt x="16" y="11"/>
                  </a:lnTo>
                  <a:lnTo>
                    <a:pt x="14" y="10"/>
                  </a:lnTo>
                  <a:lnTo>
                    <a:pt x="11" y="7"/>
                  </a:lnTo>
                  <a:lnTo>
                    <a:pt x="9" y="6"/>
                  </a:lnTo>
                  <a:lnTo>
                    <a:pt x="6" y="4"/>
                  </a:lnTo>
                  <a:lnTo>
                    <a:pt x="3" y="1"/>
                  </a:lnTo>
                  <a:lnTo>
                    <a:pt x="0" y="0"/>
                  </a:lnTo>
                  <a:lnTo>
                    <a:pt x="3" y="2"/>
                  </a:lnTo>
                  <a:lnTo>
                    <a:pt x="4" y="5"/>
                  </a:lnTo>
                  <a:lnTo>
                    <a:pt x="6" y="7"/>
                  </a:lnTo>
                  <a:lnTo>
                    <a:pt x="9" y="10"/>
                  </a:lnTo>
                  <a:lnTo>
                    <a:pt x="10" y="12"/>
                  </a:lnTo>
                  <a:lnTo>
                    <a:pt x="13" y="15"/>
                  </a:lnTo>
                  <a:lnTo>
                    <a:pt x="15" y="17"/>
                  </a:lnTo>
                  <a:lnTo>
                    <a:pt x="17" y="18"/>
                  </a:lnTo>
                  <a:lnTo>
                    <a:pt x="20" y="21"/>
                  </a:lnTo>
                  <a:lnTo>
                    <a:pt x="22"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3" name="Freeform 165"/>
            <p:cNvSpPr>
              <a:spLocks/>
            </p:cNvSpPr>
            <p:nvPr/>
          </p:nvSpPr>
          <p:spPr bwMode="auto">
            <a:xfrm>
              <a:off x="2460" y="943"/>
              <a:ext cx="13" cy="3"/>
            </a:xfrm>
            <a:custGeom>
              <a:avLst/>
              <a:gdLst>
                <a:gd name="T0" fmla="*/ 12 w 28"/>
                <a:gd name="T1" fmla="*/ 3 h 6"/>
                <a:gd name="T2" fmla="*/ 13 w 28"/>
                <a:gd name="T3" fmla="*/ 2 h 6"/>
                <a:gd name="T4" fmla="*/ 0 w 28"/>
                <a:gd name="T5" fmla="*/ 0 h 6"/>
                <a:gd name="T6" fmla="*/ 1 w 28"/>
                <a:gd name="T7" fmla="*/ 2 h 6"/>
                <a:gd name="T8" fmla="*/ 2 w 28"/>
                <a:gd name="T9" fmla="*/ 2 h 6"/>
                <a:gd name="T10" fmla="*/ 3 w 28"/>
                <a:gd name="T11" fmla="*/ 3 h 6"/>
                <a:gd name="T12" fmla="*/ 5 w 28"/>
                <a:gd name="T13" fmla="*/ 3 h 6"/>
                <a:gd name="T14" fmla="*/ 7 w 28"/>
                <a:gd name="T15" fmla="*/ 3 h 6"/>
                <a:gd name="T16" fmla="*/ 7 w 28"/>
                <a:gd name="T17" fmla="*/ 3 h 6"/>
                <a:gd name="T18" fmla="*/ 9 w 28"/>
                <a:gd name="T19" fmla="*/ 3 h 6"/>
                <a:gd name="T20" fmla="*/ 11 w 28"/>
                <a:gd name="T21" fmla="*/ 3 h 6"/>
                <a:gd name="T22" fmla="*/ 12 w 28"/>
                <a:gd name="T23" fmla="*/ 3 h 6"/>
                <a:gd name="T24" fmla="*/ 13 w 28"/>
                <a:gd name="T25" fmla="*/ 3 h 6"/>
                <a:gd name="T26" fmla="*/ 13 w 28"/>
                <a:gd name="T27" fmla="*/ 3 h 6"/>
                <a:gd name="T28" fmla="*/ 12 w 28"/>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6">
                  <a:moveTo>
                    <a:pt x="26" y="6"/>
                  </a:moveTo>
                  <a:lnTo>
                    <a:pt x="28" y="3"/>
                  </a:lnTo>
                  <a:lnTo>
                    <a:pt x="0" y="0"/>
                  </a:lnTo>
                  <a:lnTo>
                    <a:pt x="2" y="3"/>
                  </a:lnTo>
                  <a:lnTo>
                    <a:pt x="4" y="4"/>
                  </a:lnTo>
                  <a:lnTo>
                    <a:pt x="7" y="5"/>
                  </a:lnTo>
                  <a:lnTo>
                    <a:pt x="10" y="6"/>
                  </a:lnTo>
                  <a:lnTo>
                    <a:pt x="14" y="6"/>
                  </a:lnTo>
                  <a:lnTo>
                    <a:pt x="16" y="6"/>
                  </a:lnTo>
                  <a:lnTo>
                    <a:pt x="20" y="5"/>
                  </a:lnTo>
                  <a:lnTo>
                    <a:pt x="23" y="5"/>
                  </a:lnTo>
                  <a:lnTo>
                    <a:pt x="25" y="5"/>
                  </a:lnTo>
                  <a:lnTo>
                    <a:pt x="28" y="6"/>
                  </a:lnTo>
                  <a:lnTo>
                    <a:pt x="26"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4" name="Freeform 166"/>
            <p:cNvSpPr>
              <a:spLocks/>
            </p:cNvSpPr>
            <p:nvPr/>
          </p:nvSpPr>
          <p:spPr bwMode="auto">
            <a:xfrm>
              <a:off x="2554" y="946"/>
              <a:ext cx="7" cy="1"/>
            </a:xfrm>
            <a:custGeom>
              <a:avLst/>
              <a:gdLst>
                <a:gd name="T0" fmla="*/ 0 w 15"/>
                <a:gd name="T1" fmla="*/ 1 h 3"/>
                <a:gd name="T2" fmla="*/ 7 w 15"/>
                <a:gd name="T3" fmla="*/ 1 h 3"/>
                <a:gd name="T4" fmla="*/ 7 w 15"/>
                <a:gd name="T5" fmla="*/ 0 h 3"/>
                <a:gd name="T6" fmla="*/ 0 w 15"/>
                <a:gd name="T7" fmla="*/ 0 h 3"/>
                <a:gd name="T8" fmla="*/ 0 w 15"/>
                <a:gd name="T9" fmla="*/ 1 h 3"/>
                <a:gd name="T10" fmla="*/ 0 w 15"/>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3">
                  <a:moveTo>
                    <a:pt x="0" y="3"/>
                  </a:moveTo>
                  <a:lnTo>
                    <a:pt x="15" y="3"/>
                  </a:lnTo>
                  <a:lnTo>
                    <a:pt x="15" y="0"/>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5" name="Freeform 167"/>
            <p:cNvSpPr>
              <a:spLocks/>
            </p:cNvSpPr>
            <p:nvPr/>
          </p:nvSpPr>
          <p:spPr bwMode="auto">
            <a:xfrm>
              <a:off x="2458" y="951"/>
              <a:ext cx="9" cy="2"/>
            </a:xfrm>
            <a:custGeom>
              <a:avLst/>
              <a:gdLst>
                <a:gd name="T0" fmla="*/ 8 w 17"/>
                <a:gd name="T1" fmla="*/ 0 h 4"/>
                <a:gd name="T2" fmla="*/ 0 w 17"/>
                <a:gd name="T3" fmla="*/ 0 h 4"/>
                <a:gd name="T4" fmla="*/ 9 w 17"/>
                <a:gd name="T5" fmla="*/ 2 h 4"/>
                <a:gd name="T6" fmla="*/ 8 w 17"/>
                <a:gd name="T7" fmla="*/ 0 h 4"/>
                <a:gd name="T8" fmla="*/ 8 w 17"/>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
                  <a:moveTo>
                    <a:pt x="15" y="0"/>
                  </a:moveTo>
                  <a:lnTo>
                    <a:pt x="0" y="0"/>
                  </a:lnTo>
                  <a:lnTo>
                    <a:pt x="17" y="4"/>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6" name="Freeform 168"/>
            <p:cNvSpPr>
              <a:spLocks/>
            </p:cNvSpPr>
            <p:nvPr/>
          </p:nvSpPr>
          <p:spPr bwMode="auto">
            <a:xfrm>
              <a:off x="2563" y="951"/>
              <a:ext cx="6" cy="5"/>
            </a:xfrm>
            <a:custGeom>
              <a:avLst/>
              <a:gdLst>
                <a:gd name="T0" fmla="*/ 3 w 12"/>
                <a:gd name="T1" fmla="*/ 0 h 9"/>
                <a:gd name="T2" fmla="*/ 0 w 12"/>
                <a:gd name="T3" fmla="*/ 0 h 9"/>
                <a:gd name="T4" fmla="*/ 6 w 12"/>
                <a:gd name="T5" fmla="*/ 5 h 9"/>
                <a:gd name="T6" fmla="*/ 6 w 12"/>
                <a:gd name="T7" fmla="*/ 4 h 9"/>
                <a:gd name="T8" fmla="*/ 6 w 12"/>
                <a:gd name="T9" fmla="*/ 4 h 9"/>
                <a:gd name="T10" fmla="*/ 5 w 12"/>
                <a:gd name="T11" fmla="*/ 4 h 9"/>
                <a:gd name="T12" fmla="*/ 5 w 12"/>
                <a:gd name="T13" fmla="*/ 4 h 9"/>
                <a:gd name="T14" fmla="*/ 4 w 12"/>
                <a:gd name="T15" fmla="*/ 3 h 9"/>
                <a:gd name="T16" fmla="*/ 4 w 12"/>
                <a:gd name="T17" fmla="*/ 3 h 9"/>
                <a:gd name="T18" fmla="*/ 3 w 12"/>
                <a:gd name="T19" fmla="*/ 2 h 9"/>
                <a:gd name="T20" fmla="*/ 3 w 12"/>
                <a:gd name="T21" fmla="*/ 2 h 9"/>
                <a:gd name="T22" fmla="*/ 3 w 12"/>
                <a:gd name="T23" fmla="*/ 1 h 9"/>
                <a:gd name="T24" fmla="*/ 3 w 12"/>
                <a:gd name="T25" fmla="*/ 0 h 9"/>
                <a:gd name="T26" fmla="*/ 3 w 12"/>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9">
                  <a:moveTo>
                    <a:pt x="6" y="0"/>
                  </a:moveTo>
                  <a:lnTo>
                    <a:pt x="0" y="0"/>
                  </a:lnTo>
                  <a:lnTo>
                    <a:pt x="12" y="9"/>
                  </a:lnTo>
                  <a:lnTo>
                    <a:pt x="11" y="8"/>
                  </a:lnTo>
                  <a:lnTo>
                    <a:pt x="10" y="7"/>
                  </a:lnTo>
                  <a:lnTo>
                    <a:pt x="9" y="7"/>
                  </a:lnTo>
                  <a:lnTo>
                    <a:pt x="7" y="5"/>
                  </a:lnTo>
                  <a:lnTo>
                    <a:pt x="6" y="4"/>
                  </a:lnTo>
                  <a:lnTo>
                    <a:pt x="6" y="3"/>
                  </a:lnTo>
                  <a:lnTo>
                    <a:pt x="6"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7" name="Freeform 169"/>
            <p:cNvSpPr>
              <a:spLocks/>
            </p:cNvSpPr>
            <p:nvPr/>
          </p:nvSpPr>
          <p:spPr bwMode="auto">
            <a:xfrm>
              <a:off x="2647" y="956"/>
              <a:ext cx="6" cy="3"/>
            </a:xfrm>
            <a:custGeom>
              <a:avLst/>
              <a:gdLst>
                <a:gd name="T0" fmla="*/ 6 w 11"/>
                <a:gd name="T1" fmla="*/ 3 h 6"/>
                <a:gd name="T2" fmla="*/ 6 w 11"/>
                <a:gd name="T3" fmla="*/ 0 h 6"/>
                <a:gd name="T4" fmla="*/ 0 w 11"/>
                <a:gd name="T5" fmla="*/ 0 h 6"/>
                <a:gd name="T6" fmla="*/ 6 w 11"/>
                <a:gd name="T7" fmla="*/ 3 h 6"/>
                <a:gd name="T8" fmla="*/ 6 w 11"/>
                <a:gd name="T9" fmla="*/ 3 h 6"/>
                <a:gd name="T10" fmla="*/ 6 w 11"/>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1" y="5"/>
                  </a:moveTo>
                  <a:lnTo>
                    <a:pt x="11" y="0"/>
                  </a:lnTo>
                  <a:lnTo>
                    <a:pt x="0" y="0"/>
                  </a:lnTo>
                  <a:lnTo>
                    <a:pt x="11" y="6"/>
                  </a:lnTo>
                  <a:lnTo>
                    <a:pt x="11"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8" name="Freeform 170"/>
            <p:cNvSpPr>
              <a:spLocks/>
            </p:cNvSpPr>
            <p:nvPr/>
          </p:nvSpPr>
          <p:spPr bwMode="auto">
            <a:xfrm>
              <a:off x="2592" y="958"/>
              <a:ext cx="3" cy="1"/>
            </a:xfrm>
            <a:custGeom>
              <a:avLst/>
              <a:gdLst>
                <a:gd name="T0" fmla="*/ 2 w 7"/>
                <a:gd name="T1" fmla="*/ 0 h 2"/>
                <a:gd name="T2" fmla="*/ 0 w 7"/>
                <a:gd name="T3" fmla="*/ 1 h 2"/>
                <a:gd name="T4" fmla="*/ 0 w 7"/>
                <a:gd name="T5" fmla="*/ 1 h 2"/>
                <a:gd name="T6" fmla="*/ 1 w 7"/>
                <a:gd name="T7" fmla="*/ 1 h 2"/>
                <a:gd name="T8" fmla="*/ 1 w 7"/>
                <a:gd name="T9" fmla="*/ 1 h 2"/>
                <a:gd name="T10" fmla="*/ 1 w 7"/>
                <a:gd name="T11" fmla="*/ 1 h 2"/>
                <a:gd name="T12" fmla="*/ 1 w 7"/>
                <a:gd name="T13" fmla="*/ 1 h 2"/>
                <a:gd name="T14" fmla="*/ 2 w 7"/>
                <a:gd name="T15" fmla="*/ 1 h 2"/>
                <a:gd name="T16" fmla="*/ 2 w 7"/>
                <a:gd name="T17" fmla="*/ 1 h 2"/>
                <a:gd name="T18" fmla="*/ 2 w 7"/>
                <a:gd name="T19" fmla="*/ 1 h 2"/>
                <a:gd name="T20" fmla="*/ 2 w 7"/>
                <a:gd name="T21" fmla="*/ 1 h 2"/>
                <a:gd name="T22" fmla="*/ 3 w 7"/>
                <a:gd name="T23" fmla="*/ 1 h 2"/>
                <a:gd name="T24" fmla="*/ 3 w 7"/>
                <a:gd name="T25" fmla="*/ 1 h 2"/>
                <a:gd name="T26" fmla="*/ 2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2">
                  <a:moveTo>
                    <a:pt x="5" y="0"/>
                  </a:moveTo>
                  <a:lnTo>
                    <a:pt x="0" y="1"/>
                  </a:lnTo>
                  <a:lnTo>
                    <a:pt x="2" y="2"/>
                  </a:lnTo>
                  <a:lnTo>
                    <a:pt x="3" y="2"/>
                  </a:lnTo>
                  <a:lnTo>
                    <a:pt x="4" y="2"/>
                  </a:lnTo>
                  <a:lnTo>
                    <a:pt x="5" y="1"/>
                  </a:lnTo>
                  <a:lnTo>
                    <a:pt x="7"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69" name="Freeform 171"/>
            <p:cNvSpPr>
              <a:spLocks/>
            </p:cNvSpPr>
            <p:nvPr/>
          </p:nvSpPr>
          <p:spPr bwMode="auto">
            <a:xfrm>
              <a:off x="2595" y="957"/>
              <a:ext cx="5" cy="2"/>
            </a:xfrm>
            <a:custGeom>
              <a:avLst/>
              <a:gdLst>
                <a:gd name="T0" fmla="*/ 0 w 10"/>
                <a:gd name="T1" fmla="*/ 1 h 2"/>
                <a:gd name="T2" fmla="*/ 5 w 10"/>
                <a:gd name="T3" fmla="*/ 2 h 2"/>
                <a:gd name="T4" fmla="*/ 5 w 10"/>
                <a:gd name="T5" fmla="*/ 1 h 2"/>
                <a:gd name="T6" fmla="*/ 4 w 10"/>
                <a:gd name="T7" fmla="*/ 0 h 2"/>
                <a:gd name="T8" fmla="*/ 4 w 10"/>
                <a:gd name="T9" fmla="*/ 0 h 2"/>
                <a:gd name="T10" fmla="*/ 4 w 10"/>
                <a:gd name="T11" fmla="*/ 0 h 2"/>
                <a:gd name="T12" fmla="*/ 3 w 10"/>
                <a:gd name="T13" fmla="*/ 0 h 2"/>
                <a:gd name="T14" fmla="*/ 3 w 10"/>
                <a:gd name="T15" fmla="*/ 0 h 2"/>
                <a:gd name="T16" fmla="*/ 2 w 10"/>
                <a:gd name="T17" fmla="*/ 0 h 2"/>
                <a:gd name="T18" fmla="*/ 2 w 10"/>
                <a:gd name="T19" fmla="*/ 1 h 2"/>
                <a:gd name="T20" fmla="*/ 1 w 10"/>
                <a:gd name="T21" fmla="*/ 1 h 2"/>
                <a:gd name="T22" fmla="*/ 1 w 10"/>
                <a:gd name="T23" fmla="*/ 2 h 2"/>
                <a:gd name="T24" fmla="*/ 1 w 10"/>
                <a:gd name="T25" fmla="*/ 2 h 2"/>
                <a:gd name="T26" fmla="*/ 0 w 10"/>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
                  <a:moveTo>
                    <a:pt x="0" y="1"/>
                  </a:moveTo>
                  <a:lnTo>
                    <a:pt x="10" y="2"/>
                  </a:lnTo>
                  <a:lnTo>
                    <a:pt x="9" y="1"/>
                  </a:lnTo>
                  <a:lnTo>
                    <a:pt x="8" y="0"/>
                  </a:lnTo>
                  <a:lnTo>
                    <a:pt x="7" y="0"/>
                  </a:lnTo>
                  <a:lnTo>
                    <a:pt x="5" y="0"/>
                  </a:lnTo>
                  <a:lnTo>
                    <a:pt x="4" y="0"/>
                  </a:lnTo>
                  <a:lnTo>
                    <a:pt x="3" y="1"/>
                  </a:lnTo>
                  <a:lnTo>
                    <a:pt x="2" y="1"/>
                  </a:lnTo>
                  <a:lnTo>
                    <a:pt x="2" y="2"/>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0" name="Freeform 172"/>
            <p:cNvSpPr>
              <a:spLocks/>
            </p:cNvSpPr>
            <p:nvPr/>
          </p:nvSpPr>
          <p:spPr bwMode="auto">
            <a:xfrm>
              <a:off x="2573" y="1032"/>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 name="T60" fmla="*/ 0 w 1"/>
                <a:gd name="T61" fmla="*/ 0 h 1"/>
                <a:gd name="T62" fmla="*/ 0 w 1"/>
                <a:gd name="T63" fmla="*/ 0 h 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1" name="Freeform 173"/>
            <p:cNvSpPr>
              <a:spLocks/>
            </p:cNvSpPr>
            <p:nvPr/>
          </p:nvSpPr>
          <p:spPr bwMode="auto">
            <a:xfrm>
              <a:off x="2567" y="1017"/>
              <a:ext cx="41" cy="15"/>
            </a:xfrm>
            <a:custGeom>
              <a:avLst/>
              <a:gdLst>
                <a:gd name="T0" fmla="*/ 41 w 83"/>
                <a:gd name="T1" fmla="*/ 9 h 29"/>
                <a:gd name="T2" fmla="*/ 40 w 83"/>
                <a:gd name="T3" fmla="*/ 3 h 29"/>
                <a:gd name="T4" fmla="*/ 41 w 83"/>
                <a:gd name="T5" fmla="*/ 3 h 29"/>
                <a:gd name="T6" fmla="*/ 36 w 83"/>
                <a:gd name="T7" fmla="*/ 1 h 29"/>
                <a:gd name="T8" fmla="*/ 37 w 83"/>
                <a:gd name="T9" fmla="*/ 0 h 29"/>
                <a:gd name="T10" fmla="*/ 33 w 83"/>
                <a:gd name="T11" fmla="*/ 2 h 29"/>
                <a:gd name="T12" fmla="*/ 29 w 83"/>
                <a:gd name="T13" fmla="*/ 3 h 29"/>
                <a:gd name="T14" fmla="*/ 26 w 83"/>
                <a:gd name="T15" fmla="*/ 4 h 29"/>
                <a:gd name="T16" fmla="*/ 21 w 83"/>
                <a:gd name="T17" fmla="*/ 6 h 29"/>
                <a:gd name="T18" fmla="*/ 18 w 83"/>
                <a:gd name="T19" fmla="*/ 7 h 29"/>
                <a:gd name="T20" fmla="*/ 14 w 83"/>
                <a:gd name="T21" fmla="*/ 8 h 29"/>
                <a:gd name="T22" fmla="*/ 10 w 83"/>
                <a:gd name="T23" fmla="*/ 9 h 29"/>
                <a:gd name="T24" fmla="*/ 6 w 83"/>
                <a:gd name="T25" fmla="*/ 11 h 29"/>
                <a:gd name="T26" fmla="*/ 3 w 83"/>
                <a:gd name="T27" fmla="*/ 13 h 29"/>
                <a:gd name="T28" fmla="*/ 0 w 83"/>
                <a:gd name="T29" fmla="*/ 15 h 29"/>
                <a:gd name="T30" fmla="*/ 0 w 83"/>
                <a:gd name="T31" fmla="*/ 14 h 29"/>
                <a:gd name="T32" fmla="*/ 1 w 83"/>
                <a:gd name="T33" fmla="*/ 14 h 29"/>
                <a:gd name="T34" fmla="*/ 1 w 83"/>
                <a:gd name="T35" fmla="*/ 14 h 29"/>
                <a:gd name="T36" fmla="*/ 2 w 83"/>
                <a:gd name="T37" fmla="*/ 14 h 29"/>
                <a:gd name="T38" fmla="*/ 3 w 83"/>
                <a:gd name="T39" fmla="*/ 14 h 29"/>
                <a:gd name="T40" fmla="*/ 3 w 83"/>
                <a:gd name="T41" fmla="*/ 14 h 29"/>
                <a:gd name="T42" fmla="*/ 4 w 83"/>
                <a:gd name="T43" fmla="*/ 14 h 29"/>
                <a:gd name="T44" fmla="*/ 5 w 83"/>
                <a:gd name="T45" fmla="*/ 14 h 29"/>
                <a:gd name="T46" fmla="*/ 5 w 83"/>
                <a:gd name="T47" fmla="*/ 14 h 29"/>
                <a:gd name="T48" fmla="*/ 6 w 83"/>
                <a:gd name="T49" fmla="*/ 15 h 29"/>
                <a:gd name="T50" fmla="*/ 9 w 83"/>
                <a:gd name="T51" fmla="*/ 14 h 29"/>
                <a:gd name="T52" fmla="*/ 13 w 83"/>
                <a:gd name="T53" fmla="*/ 13 h 29"/>
                <a:gd name="T54" fmla="*/ 16 w 83"/>
                <a:gd name="T55" fmla="*/ 12 h 29"/>
                <a:gd name="T56" fmla="*/ 20 w 83"/>
                <a:gd name="T57" fmla="*/ 11 h 29"/>
                <a:gd name="T58" fmla="*/ 23 w 83"/>
                <a:gd name="T59" fmla="*/ 10 h 29"/>
                <a:gd name="T60" fmla="*/ 27 w 83"/>
                <a:gd name="T61" fmla="*/ 9 h 29"/>
                <a:gd name="T62" fmla="*/ 31 w 83"/>
                <a:gd name="T63" fmla="*/ 9 h 29"/>
                <a:gd name="T64" fmla="*/ 34 w 83"/>
                <a:gd name="T65" fmla="*/ 8 h 29"/>
                <a:gd name="T66" fmla="*/ 37 w 83"/>
                <a:gd name="T67" fmla="*/ 8 h 29"/>
                <a:gd name="T68" fmla="*/ 41 w 83"/>
                <a:gd name="T69" fmla="*/ 9 h 29"/>
                <a:gd name="T70" fmla="*/ 41 w 83"/>
                <a:gd name="T71" fmla="*/ 9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 h="29">
                  <a:moveTo>
                    <a:pt x="83" y="17"/>
                  </a:moveTo>
                  <a:lnTo>
                    <a:pt x="80" y="6"/>
                  </a:lnTo>
                  <a:lnTo>
                    <a:pt x="83" y="6"/>
                  </a:lnTo>
                  <a:lnTo>
                    <a:pt x="72" y="2"/>
                  </a:lnTo>
                  <a:lnTo>
                    <a:pt x="74" y="0"/>
                  </a:lnTo>
                  <a:lnTo>
                    <a:pt x="67" y="3"/>
                  </a:lnTo>
                  <a:lnTo>
                    <a:pt x="59" y="6"/>
                  </a:lnTo>
                  <a:lnTo>
                    <a:pt x="52" y="8"/>
                  </a:lnTo>
                  <a:lnTo>
                    <a:pt x="43" y="11"/>
                  </a:lnTo>
                  <a:lnTo>
                    <a:pt x="36" y="13"/>
                  </a:lnTo>
                  <a:lnTo>
                    <a:pt x="28" y="16"/>
                  </a:lnTo>
                  <a:lnTo>
                    <a:pt x="21" y="18"/>
                  </a:lnTo>
                  <a:lnTo>
                    <a:pt x="13" y="22"/>
                  </a:lnTo>
                  <a:lnTo>
                    <a:pt x="6" y="26"/>
                  </a:lnTo>
                  <a:lnTo>
                    <a:pt x="0" y="29"/>
                  </a:lnTo>
                  <a:lnTo>
                    <a:pt x="1" y="28"/>
                  </a:lnTo>
                  <a:lnTo>
                    <a:pt x="2" y="28"/>
                  </a:lnTo>
                  <a:lnTo>
                    <a:pt x="3" y="27"/>
                  </a:lnTo>
                  <a:lnTo>
                    <a:pt x="5" y="27"/>
                  </a:lnTo>
                  <a:lnTo>
                    <a:pt x="6" y="27"/>
                  </a:lnTo>
                  <a:lnTo>
                    <a:pt x="7" y="27"/>
                  </a:lnTo>
                  <a:lnTo>
                    <a:pt x="8" y="27"/>
                  </a:lnTo>
                  <a:lnTo>
                    <a:pt x="10" y="28"/>
                  </a:lnTo>
                  <a:lnTo>
                    <a:pt x="11" y="28"/>
                  </a:lnTo>
                  <a:lnTo>
                    <a:pt x="12" y="29"/>
                  </a:lnTo>
                  <a:lnTo>
                    <a:pt x="19" y="28"/>
                  </a:lnTo>
                  <a:lnTo>
                    <a:pt x="26" y="26"/>
                  </a:lnTo>
                  <a:lnTo>
                    <a:pt x="33" y="24"/>
                  </a:lnTo>
                  <a:lnTo>
                    <a:pt x="41" y="22"/>
                  </a:lnTo>
                  <a:lnTo>
                    <a:pt x="47" y="19"/>
                  </a:lnTo>
                  <a:lnTo>
                    <a:pt x="54" y="18"/>
                  </a:lnTo>
                  <a:lnTo>
                    <a:pt x="62" y="17"/>
                  </a:lnTo>
                  <a:lnTo>
                    <a:pt x="69" y="16"/>
                  </a:lnTo>
                  <a:lnTo>
                    <a:pt x="75" y="16"/>
                  </a:lnTo>
                  <a:lnTo>
                    <a:pt x="8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2" name="Freeform 174"/>
            <p:cNvSpPr>
              <a:spLocks noEditPoints="1"/>
            </p:cNvSpPr>
            <p:nvPr/>
          </p:nvSpPr>
          <p:spPr bwMode="auto">
            <a:xfrm>
              <a:off x="2564" y="1032"/>
              <a:ext cx="44" cy="10"/>
            </a:xfrm>
            <a:custGeom>
              <a:avLst/>
              <a:gdLst>
                <a:gd name="T0" fmla="*/ 9 w 90"/>
                <a:gd name="T1" fmla="*/ 0 h 21"/>
                <a:gd name="T2" fmla="*/ 9 w 90"/>
                <a:gd name="T3" fmla="*/ 0 h 21"/>
                <a:gd name="T4" fmla="*/ 10 w 90"/>
                <a:gd name="T5" fmla="*/ 0 h 21"/>
                <a:gd name="T6" fmla="*/ 10 w 90"/>
                <a:gd name="T7" fmla="*/ 0 h 21"/>
                <a:gd name="T8" fmla="*/ 10 w 90"/>
                <a:gd name="T9" fmla="*/ 0 h 21"/>
                <a:gd name="T10" fmla="*/ 10 w 90"/>
                <a:gd name="T11" fmla="*/ 0 h 21"/>
                <a:gd name="T12" fmla="*/ 10 w 90"/>
                <a:gd name="T13" fmla="*/ 0 h 21"/>
                <a:gd name="T14" fmla="*/ 10 w 90"/>
                <a:gd name="T15" fmla="*/ 0 h 21"/>
                <a:gd name="T16" fmla="*/ 11 w 90"/>
                <a:gd name="T17" fmla="*/ 0 h 21"/>
                <a:gd name="T18" fmla="*/ 11 w 90"/>
                <a:gd name="T19" fmla="*/ 1 h 21"/>
                <a:gd name="T20" fmla="*/ 11 w 90"/>
                <a:gd name="T21" fmla="*/ 1 h 21"/>
                <a:gd name="T22" fmla="*/ 0 w 90"/>
                <a:gd name="T23" fmla="*/ 9 h 21"/>
                <a:gd name="T24" fmla="*/ 1 w 90"/>
                <a:gd name="T25" fmla="*/ 9 h 21"/>
                <a:gd name="T26" fmla="*/ 1 w 90"/>
                <a:gd name="T27" fmla="*/ 9 h 21"/>
                <a:gd name="T28" fmla="*/ 2 w 90"/>
                <a:gd name="T29" fmla="*/ 9 h 21"/>
                <a:gd name="T30" fmla="*/ 2 w 90"/>
                <a:gd name="T31" fmla="*/ 9 h 21"/>
                <a:gd name="T32" fmla="*/ 2 w 90"/>
                <a:gd name="T33" fmla="*/ 9 h 21"/>
                <a:gd name="T34" fmla="*/ 3 w 90"/>
                <a:gd name="T35" fmla="*/ 9 h 21"/>
                <a:gd name="T36" fmla="*/ 4 w 90"/>
                <a:gd name="T37" fmla="*/ 9 h 21"/>
                <a:gd name="T38" fmla="*/ 4 w 90"/>
                <a:gd name="T39" fmla="*/ 9 h 21"/>
                <a:gd name="T40" fmla="*/ 4 w 90"/>
                <a:gd name="T41" fmla="*/ 10 h 21"/>
                <a:gd name="T42" fmla="*/ 5 w 90"/>
                <a:gd name="T43" fmla="*/ 10 h 21"/>
                <a:gd name="T44" fmla="*/ 9 w 90"/>
                <a:gd name="T45" fmla="*/ 5 h 21"/>
                <a:gd name="T46" fmla="*/ 12 w 90"/>
                <a:gd name="T47" fmla="*/ 4 h 21"/>
                <a:gd name="T48" fmla="*/ 13 w 90"/>
                <a:gd name="T49" fmla="*/ 2 h 21"/>
                <a:gd name="T50" fmla="*/ 14 w 90"/>
                <a:gd name="T51" fmla="*/ 2 h 21"/>
                <a:gd name="T52" fmla="*/ 14 w 90"/>
                <a:gd name="T53" fmla="*/ 4 h 21"/>
                <a:gd name="T54" fmla="*/ 14 w 90"/>
                <a:gd name="T55" fmla="*/ 5 h 21"/>
                <a:gd name="T56" fmla="*/ 13 w 90"/>
                <a:gd name="T57" fmla="*/ 6 h 21"/>
                <a:gd name="T58" fmla="*/ 12 w 90"/>
                <a:gd name="T59" fmla="*/ 7 h 21"/>
                <a:gd name="T60" fmla="*/ 12 w 90"/>
                <a:gd name="T61" fmla="*/ 9 h 21"/>
                <a:gd name="T62" fmla="*/ 12 w 90"/>
                <a:gd name="T63" fmla="*/ 9 h 21"/>
                <a:gd name="T64" fmla="*/ 12 w 90"/>
                <a:gd name="T65" fmla="*/ 9 h 21"/>
                <a:gd name="T66" fmla="*/ 16 w 90"/>
                <a:gd name="T67" fmla="*/ 9 h 21"/>
                <a:gd name="T68" fmla="*/ 20 w 90"/>
                <a:gd name="T69" fmla="*/ 9 h 21"/>
                <a:gd name="T70" fmla="*/ 22 w 90"/>
                <a:gd name="T71" fmla="*/ 9 h 21"/>
                <a:gd name="T72" fmla="*/ 26 w 90"/>
                <a:gd name="T73" fmla="*/ 9 h 21"/>
                <a:gd name="T74" fmla="*/ 30 w 90"/>
                <a:gd name="T75" fmla="*/ 8 h 21"/>
                <a:gd name="T76" fmla="*/ 33 w 90"/>
                <a:gd name="T77" fmla="*/ 7 h 21"/>
                <a:gd name="T78" fmla="*/ 36 w 90"/>
                <a:gd name="T79" fmla="*/ 7 h 21"/>
                <a:gd name="T80" fmla="*/ 39 w 90"/>
                <a:gd name="T81" fmla="*/ 6 h 21"/>
                <a:gd name="T82" fmla="*/ 42 w 90"/>
                <a:gd name="T83" fmla="*/ 5 h 21"/>
                <a:gd name="T84" fmla="*/ 44 w 90"/>
                <a:gd name="T85" fmla="*/ 4 h 21"/>
                <a:gd name="T86" fmla="*/ 41 w 90"/>
                <a:gd name="T87" fmla="*/ 2 h 21"/>
                <a:gd name="T88" fmla="*/ 38 w 90"/>
                <a:gd name="T89" fmla="*/ 2 h 21"/>
                <a:gd name="T90" fmla="*/ 34 w 90"/>
                <a:gd name="T91" fmla="*/ 1 h 21"/>
                <a:gd name="T92" fmla="*/ 30 w 90"/>
                <a:gd name="T93" fmla="*/ 1 h 21"/>
                <a:gd name="T94" fmla="*/ 27 w 90"/>
                <a:gd name="T95" fmla="*/ 1 h 21"/>
                <a:gd name="T96" fmla="*/ 23 w 90"/>
                <a:gd name="T97" fmla="*/ 1 h 21"/>
                <a:gd name="T98" fmla="*/ 20 w 90"/>
                <a:gd name="T99" fmla="*/ 1 h 21"/>
                <a:gd name="T100" fmla="*/ 16 w 90"/>
                <a:gd name="T101" fmla="*/ 1 h 21"/>
                <a:gd name="T102" fmla="*/ 13 w 90"/>
                <a:gd name="T103" fmla="*/ 0 h 21"/>
                <a:gd name="T104" fmla="*/ 9 w 90"/>
                <a:gd name="T105" fmla="*/ 0 h 21"/>
                <a:gd name="T106" fmla="*/ 9 w 90"/>
                <a:gd name="T107" fmla="*/ 0 h 21"/>
                <a:gd name="T108" fmla="*/ 9 w 90"/>
                <a:gd name="T109" fmla="*/ 0 h 21"/>
                <a:gd name="T110" fmla="*/ 20 w 90"/>
                <a:gd name="T111" fmla="*/ 7 h 21"/>
                <a:gd name="T112" fmla="*/ 15 w 90"/>
                <a:gd name="T113" fmla="*/ 7 h 21"/>
                <a:gd name="T114" fmla="*/ 20 w 90"/>
                <a:gd name="T115" fmla="*/ 4 h 21"/>
                <a:gd name="T116" fmla="*/ 20 w 90"/>
                <a:gd name="T117" fmla="*/ 7 h 21"/>
                <a:gd name="T118" fmla="*/ 20 w 90"/>
                <a:gd name="T119" fmla="*/ 7 h 21"/>
                <a:gd name="T120" fmla="*/ 20 w 90"/>
                <a:gd name="T121" fmla="*/ 7 h 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0" h="21">
                  <a:moveTo>
                    <a:pt x="19" y="0"/>
                  </a:moveTo>
                  <a:lnTo>
                    <a:pt x="19" y="0"/>
                  </a:lnTo>
                  <a:lnTo>
                    <a:pt x="20" y="0"/>
                  </a:lnTo>
                  <a:lnTo>
                    <a:pt x="20" y="1"/>
                  </a:lnTo>
                  <a:lnTo>
                    <a:pt x="22" y="1"/>
                  </a:lnTo>
                  <a:lnTo>
                    <a:pt x="22" y="3"/>
                  </a:lnTo>
                  <a:lnTo>
                    <a:pt x="0" y="18"/>
                  </a:lnTo>
                  <a:lnTo>
                    <a:pt x="2" y="18"/>
                  </a:lnTo>
                  <a:lnTo>
                    <a:pt x="3" y="18"/>
                  </a:lnTo>
                  <a:lnTo>
                    <a:pt x="4" y="18"/>
                  </a:lnTo>
                  <a:lnTo>
                    <a:pt x="5" y="18"/>
                  </a:lnTo>
                  <a:lnTo>
                    <a:pt x="7" y="19"/>
                  </a:lnTo>
                  <a:lnTo>
                    <a:pt x="8" y="19"/>
                  </a:lnTo>
                  <a:lnTo>
                    <a:pt x="9" y="19"/>
                  </a:lnTo>
                  <a:lnTo>
                    <a:pt x="9" y="20"/>
                  </a:lnTo>
                  <a:lnTo>
                    <a:pt x="10" y="21"/>
                  </a:lnTo>
                  <a:lnTo>
                    <a:pt x="19" y="11"/>
                  </a:lnTo>
                  <a:lnTo>
                    <a:pt x="24" y="8"/>
                  </a:lnTo>
                  <a:lnTo>
                    <a:pt x="26" y="5"/>
                  </a:lnTo>
                  <a:lnTo>
                    <a:pt x="28" y="5"/>
                  </a:lnTo>
                  <a:lnTo>
                    <a:pt x="28" y="8"/>
                  </a:lnTo>
                  <a:lnTo>
                    <a:pt x="28" y="10"/>
                  </a:lnTo>
                  <a:lnTo>
                    <a:pt x="26" y="13"/>
                  </a:lnTo>
                  <a:lnTo>
                    <a:pt x="25" y="15"/>
                  </a:lnTo>
                  <a:lnTo>
                    <a:pt x="24" y="18"/>
                  </a:lnTo>
                  <a:lnTo>
                    <a:pt x="24" y="19"/>
                  </a:lnTo>
                  <a:lnTo>
                    <a:pt x="25" y="18"/>
                  </a:lnTo>
                  <a:lnTo>
                    <a:pt x="33" y="18"/>
                  </a:lnTo>
                  <a:lnTo>
                    <a:pt x="40" y="18"/>
                  </a:lnTo>
                  <a:lnTo>
                    <a:pt x="46" y="18"/>
                  </a:lnTo>
                  <a:lnTo>
                    <a:pt x="54" y="18"/>
                  </a:lnTo>
                  <a:lnTo>
                    <a:pt x="61" y="16"/>
                  </a:lnTo>
                  <a:lnTo>
                    <a:pt x="67" y="15"/>
                  </a:lnTo>
                  <a:lnTo>
                    <a:pt x="74" y="14"/>
                  </a:lnTo>
                  <a:lnTo>
                    <a:pt x="80" y="13"/>
                  </a:lnTo>
                  <a:lnTo>
                    <a:pt x="85" y="11"/>
                  </a:lnTo>
                  <a:lnTo>
                    <a:pt x="90" y="9"/>
                  </a:lnTo>
                  <a:lnTo>
                    <a:pt x="83" y="5"/>
                  </a:lnTo>
                  <a:lnTo>
                    <a:pt x="77" y="4"/>
                  </a:lnTo>
                  <a:lnTo>
                    <a:pt x="70" y="3"/>
                  </a:lnTo>
                  <a:lnTo>
                    <a:pt x="62" y="3"/>
                  </a:lnTo>
                  <a:lnTo>
                    <a:pt x="55" y="3"/>
                  </a:lnTo>
                  <a:lnTo>
                    <a:pt x="48" y="3"/>
                  </a:lnTo>
                  <a:lnTo>
                    <a:pt x="40" y="3"/>
                  </a:lnTo>
                  <a:lnTo>
                    <a:pt x="33" y="3"/>
                  </a:lnTo>
                  <a:lnTo>
                    <a:pt x="26" y="1"/>
                  </a:lnTo>
                  <a:lnTo>
                    <a:pt x="19" y="0"/>
                  </a:lnTo>
                  <a:close/>
                  <a:moveTo>
                    <a:pt x="40" y="15"/>
                  </a:moveTo>
                  <a:lnTo>
                    <a:pt x="30" y="15"/>
                  </a:lnTo>
                  <a:lnTo>
                    <a:pt x="40" y="9"/>
                  </a:lnTo>
                  <a:lnTo>
                    <a:pt x="4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3" name="Freeform 175"/>
            <p:cNvSpPr>
              <a:spLocks/>
            </p:cNvSpPr>
            <p:nvPr/>
          </p:nvSpPr>
          <p:spPr bwMode="auto">
            <a:xfrm>
              <a:off x="2488" y="1024"/>
              <a:ext cx="39" cy="9"/>
            </a:xfrm>
            <a:custGeom>
              <a:avLst/>
              <a:gdLst>
                <a:gd name="T0" fmla="*/ 39 w 77"/>
                <a:gd name="T1" fmla="*/ 8 h 19"/>
                <a:gd name="T2" fmla="*/ 39 w 77"/>
                <a:gd name="T3" fmla="*/ 7 h 19"/>
                <a:gd name="T4" fmla="*/ 38 w 77"/>
                <a:gd name="T5" fmla="*/ 7 h 19"/>
                <a:gd name="T6" fmla="*/ 38 w 77"/>
                <a:gd name="T7" fmla="*/ 7 h 19"/>
                <a:gd name="T8" fmla="*/ 38 w 77"/>
                <a:gd name="T9" fmla="*/ 7 h 19"/>
                <a:gd name="T10" fmla="*/ 38 w 77"/>
                <a:gd name="T11" fmla="*/ 6 h 19"/>
                <a:gd name="T12" fmla="*/ 38 w 77"/>
                <a:gd name="T13" fmla="*/ 6 h 19"/>
                <a:gd name="T14" fmla="*/ 38 w 77"/>
                <a:gd name="T15" fmla="*/ 5 h 19"/>
                <a:gd name="T16" fmla="*/ 38 w 77"/>
                <a:gd name="T17" fmla="*/ 5 h 19"/>
                <a:gd name="T18" fmla="*/ 38 w 77"/>
                <a:gd name="T19" fmla="*/ 5 h 19"/>
                <a:gd name="T20" fmla="*/ 38 w 77"/>
                <a:gd name="T21" fmla="*/ 5 h 19"/>
                <a:gd name="T22" fmla="*/ 34 w 77"/>
                <a:gd name="T23" fmla="*/ 6 h 19"/>
                <a:gd name="T24" fmla="*/ 30 w 77"/>
                <a:gd name="T25" fmla="*/ 6 h 19"/>
                <a:gd name="T26" fmla="*/ 26 w 77"/>
                <a:gd name="T27" fmla="*/ 5 h 19"/>
                <a:gd name="T28" fmla="*/ 22 w 77"/>
                <a:gd name="T29" fmla="*/ 4 h 19"/>
                <a:gd name="T30" fmla="*/ 18 w 77"/>
                <a:gd name="T31" fmla="*/ 2 h 19"/>
                <a:gd name="T32" fmla="*/ 14 w 77"/>
                <a:gd name="T33" fmla="*/ 0 h 19"/>
                <a:gd name="T34" fmla="*/ 10 w 77"/>
                <a:gd name="T35" fmla="*/ 0 h 19"/>
                <a:gd name="T36" fmla="*/ 7 w 77"/>
                <a:gd name="T37" fmla="*/ 1 h 19"/>
                <a:gd name="T38" fmla="*/ 4 w 77"/>
                <a:gd name="T39" fmla="*/ 4 h 19"/>
                <a:gd name="T40" fmla="*/ 0 w 77"/>
                <a:gd name="T41" fmla="*/ 8 h 19"/>
                <a:gd name="T42" fmla="*/ 5 w 77"/>
                <a:gd name="T43" fmla="*/ 9 h 19"/>
                <a:gd name="T44" fmla="*/ 8 w 77"/>
                <a:gd name="T45" fmla="*/ 7 h 19"/>
                <a:gd name="T46" fmla="*/ 11 w 77"/>
                <a:gd name="T47" fmla="*/ 5 h 19"/>
                <a:gd name="T48" fmla="*/ 14 w 77"/>
                <a:gd name="T49" fmla="*/ 5 h 19"/>
                <a:gd name="T50" fmla="*/ 18 w 77"/>
                <a:gd name="T51" fmla="*/ 5 h 19"/>
                <a:gd name="T52" fmla="*/ 21 w 77"/>
                <a:gd name="T53" fmla="*/ 6 h 19"/>
                <a:gd name="T54" fmla="*/ 25 w 77"/>
                <a:gd name="T55" fmla="*/ 7 h 19"/>
                <a:gd name="T56" fmla="*/ 28 w 77"/>
                <a:gd name="T57" fmla="*/ 8 h 19"/>
                <a:gd name="T58" fmla="*/ 32 w 77"/>
                <a:gd name="T59" fmla="*/ 8 h 19"/>
                <a:gd name="T60" fmla="*/ 35 w 77"/>
                <a:gd name="T61" fmla="*/ 8 h 19"/>
                <a:gd name="T62" fmla="*/ 39 w 77"/>
                <a:gd name="T63" fmla="*/ 8 h 19"/>
                <a:gd name="T64" fmla="*/ 39 w 77"/>
                <a:gd name="T65" fmla="*/ 8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7" h="19">
                  <a:moveTo>
                    <a:pt x="77" y="16"/>
                  </a:moveTo>
                  <a:lnTo>
                    <a:pt x="77" y="15"/>
                  </a:lnTo>
                  <a:lnTo>
                    <a:pt x="76" y="15"/>
                  </a:lnTo>
                  <a:lnTo>
                    <a:pt x="76" y="14"/>
                  </a:lnTo>
                  <a:lnTo>
                    <a:pt x="75" y="14"/>
                  </a:lnTo>
                  <a:lnTo>
                    <a:pt x="75" y="13"/>
                  </a:lnTo>
                  <a:lnTo>
                    <a:pt x="75" y="11"/>
                  </a:lnTo>
                  <a:lnTo>
                    <a:pt x="75" y="10"/>
                  </a:lnTo>
                  <a:lnTo>
                    <a:pt x="67" y="13"/>
                  </a:lnTo>
                  <a:lnTo>
                    <a:pt x="60" y="13"/>
                  </a:lnTo>
                  <a:lnTo>
                    <a:pt x="51" y="10"/>
                  </a:lnTo>
                  <a:lnTo>
                    <a:pt x="44" y="8"/>
                  </a:lnTo>
                  <a:lnTo>
                    <a:pt x="35" y="4"/>
                  </a:lnTo>
                  <a:lnTo>
                    <a:pt x="28" y="1"/>
                  </a:lnTo>
                  <a:lnTo>
                    <a:pt x="20" y="0"/>
                  </a:lnTo>
                  <a:lnTo>
                    <a:pt x="13" y="3"/>
                  </a:lnTo>
                  <a:lnTo>
                    <a:pt x="7" y="8"/>
                  </a:lnTo>
                  <a:lnTo>
                    <a:pt x="0" y="16"/>
                  </a:lnTo>
                  <a:lnTo>
                    <a:pt x="9" y="19"/>
                  </a:lnTo>
                  <a:lnTo>
                    <a:pt x="15" y="14"/>
                  </a:lnTo>
                  <a:lnTo>
                    <a:pt x="21" y="11"/>
                  </a:lnTo>
                  <a:lnTo>
                    <a:pt x="28" y="10"/>
                  </a:lnTo>
                  <a:lnTo>
                    <a:pt x="35" y="11"/>
                  </a:lnTo>
                  <a:lnTo>
                    <a:pt x="42" y="13"/>
                  </a:lnTo>
                  <a:lnTo>
                    <a:pt x="49" y="15"/>
                  </a:lnTo>
                  <a:lnTo>
                    <a:pt x="56" y="16"/>
                  </a:lnTo>
                  <a:lnTo>
                    <a:pt x="64" y="17"/>
                  </a:lnTo>
                  <a:lnTo>
                    <a:pt x="70" y="17"/>
                  </a:lnTo>
                  <a:lnTo>
                    <a:pt x="7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4" name="Freeform 176"/>
            <p:cNvSpPr>
              <a:spLocks/>
            </p:cNvSpPr>
            <p:nvPr/>
          </p:nvSpPr>
          <p:spPr bwMode="auto">
            <a:xfrm>
              <a:off x="2650" y="1027"/>
              <a:ext cx="2" cy="9"/>
            </a:xfrm>
            <a:custGeom>
              <a:avLst/>
              <a:gdLst>
                <a:gd name="T0" fmla="*/ 0 w 3"/>
                <a:gd name="T1" fmla="*/ 4 h 17"/>
                <a:gd name="T2" fmla="*/ 1 w 3"/>
                <a:gd name="T3" fmla="*/ 9 h 17"/>
                <a:gd name="T4" fmla="*/ 2 w 3"/>
                <a:gd name="T5" fmla="*/ 0 h 17"/>
                <a:gd name="T6" fmla="*/ 1 w 3"/>
                <a:gd name="T7" fmla="*/ 4 h 17"/>
                <a:gd name="T8" fmla="*/ 1 w 3"/>
                <a:gd name="T9" fmla="*/ 4 h 17"/>
                <a:gd name="T10" fmla="*/ 0 w 3"/>
                <a:gd name="T11" fmla="*/ 4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8"/>
                  </a:moveTo>
                  <a:lnTo>
                    <a:pt x="1" y="17"/>
                  </a:lnTo>
                  <a:lnTo>
                    <a:pt x="3" y="0"/>
                  </a:lnTo>
                  <a:lnTo>
                    <a:pt x="1" y="8"/>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5" name="Freeform 177"/>
            <p:cNvSpPr>
              <a:spLocks/>
            </p:cNvSpPr>
            <p:nvPr/>
          </p:nvSpPr>
          <p:spPr bwMode="auto">
            <a:xfrm>
              <a:off x="2496" y="1035"/>
              <a:ext cx="43" cy="9"/>
            </a:xfrm>
            <a:custGeom>
              <a:avLst/>
              <a:gdLst>
                <a:gd name="T0" fmla="*/ 36 w 87"/>
                <a:gd name="T1" fmla="*/ 6 h 17"/>
                <a:gd name="T2" fmla="*/ 36 w 87"/>
                <a:gd name="T3" fmla="*/ 6 h 17"/>
                <a:gd name="T4" fmla="*/ 38 w 87"/>
                <a:gd name="T5" fmla="*/ 6 h 17"/>
                <a:gd name="T6" fmla="*/ 39 w 87"/>
                <a:gd name="T7" fmla="*/ 6 h 17"/>
                <a:gd name="T8" fmla="*/ 40 w 87"/>
                <a:gd name="T9" fmla="*/ 6 h 17"/>
                <a:gd name="T10" fmla="*/ 41 w 87"/>
                <a:gd name="T11" fmla="*/ 7 h 17"/>
                <a:gd name="T12" fmla="*/ 42 w 87"/>
                <a:gd name="T13" fmla="*/ 8 h 17"/>
                <a:gd name="T14" fmla="*/ 43 w 87"/>
                <a:gd name="T15" fmla="*/ 9 h 17"/>
                <a:gd name="T16" fmla="*/ 43 w 87"/>
                <a:gd name="T17" fmla="*/ 9 h 17"/>
                <a:gd name="T18" fmla="*/ 43 w 87"/>
                <a:gd name="T19" fmla="*/ 8 h 17"/>
                <a:gd name="T20" fmla="*/ 41 w 87"/>
                <a:gd name="T21" fmla="*/ 7 h 17"/>
                <a:gd name="T22" fmla="*/ 38 w 87"/>
                <a:gd name="T23" fmla="*/ 4 h 17"/>
                <a:gd name="T24" fmla="*/ 34 w 87"/>
                <a:gd name="T25" fmla="*/ 2 h 17"/>
                <a:gd name="T26" fmla="*/ 30 w 87"/>
                <a:gd name="T27" fmla="*/ 1 h 17"/>
                <a:gd name="T28" fmla="*/ 25 w 87"/>
                <a:gd name="T29" fmla="*/ 0 h 17"/>
                <a:gd name="T30" fmla="*/ 20 w 87"/>
                <a:gd name="T31" fmla="*/ 1 h 17"/>
                <a:gd name="T32" fmla="*/ 16 w 87"/>
                <a:gd name="T33" fmla="*/ 1 h 17"/>
                <a:gd name="T34" fmla="*/ 11 w 87"/>
                <a:gd name="T35" fmla="*/ 3 h 17"/>
                <a:gd name="T36" fmla="*/ 7 w 87"/>
                <a:gd name="T37" fmla="*/ 4 h 17"/>
                <a:gd name="T38" fmla="*/ 3 w 87"/>
                <a:gd name="T39" fmla="*/ 6 h 17"/>
                <a:gd name="T40" fmla="*/ 0 w 87"/>
                <a:gd name="T41" fmla="*/ 8 h 17"/>
                <a:gd name="T42" fmla="*/ 4 w 87"/>
                <a:gd name="T43" fmla="*/ 7 h 17"/>
                <a:gd name="T44" fmla="*/ 8 w 87"/>
                <a:gd name="T45" fmla="*/ 7 h 17"/>
                <a:gd name="T46" fmla="*/ 12 w 87"/>
                <a:gd name="T47" fmla="*/ 7 h 17"/>
                <a:gd name="T48" fmla="*/ 16 w 87"/>
                <a:gd name="T49" fmla="*/ 7 h 17"/>
                <a:gd name="T50" fmla="*/ 20 w 87"/>
                <a:gd name="T51" fmla="*/ 8 h 17"/>
                <a:gd name="T52" fmla="*/ 23 w 87"/>
                <a:gd name="T53" fmla="*/ 8 h 17"/>
                <a:gd name="T54" fmla="*/ 27 w 87"/>
                <a:gd name="T55" fmla="*/ 8 h 17"/>
                <a:gd name="T56" fmla="*/ 31 w 87"/>
                <a:gd name="T57" fmla="*/ 7 h 17"/>
                <a:gd name="T58" fmla="*/ 33 w 87"/>
                <a:gd name="T59" fmla="*/ 7 h 17"/>
                <a:gd name="T60" fmla="*/ 36 w 87"/>
                <a:gd name="T61" fmla="*/ 7 h 17"/>
                <a:gd name="T62" fmla="*/ 36 w 87"/>
                <a:gd name="T63" fmla="*/ 7 h 17"/>
                <a:gd name="T64" fmla="*/ 36 w 87"/>
                <a:gd name="T65" fmla="*/ 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7" h="17">
                  <a:moveTo>
                    <a:pt x="72" y="12"/>
                  </a:moveTo>
                  <a:lnTo>
                    <a:pt x="73" y="11"/>
                  </a:lnTo>
                  <a:lnTo>
                    <a:pt x="76" y="11"/>
                  </a:lnTo>
                  <a:lnTo>
                    <a:pt x="78" y="11"/>
                  </a:lnTo>
                  <a:lnTo>
                    <a:pt x="81" y="12"/>
                  </a:lnTo>
                  <a:lnTo>
                    <a:pt x="83" y="14"/>
                  </a:lnTo>
                  <a:lnTo>
                    <a:pt x="84" y="16"/>
                  </a:lnTo>
                  <a:lnTo>
                    <a:pt x="86" y="17"/>
                  </a:lnTo>
                  <a:lnTo>
                    <a:pt x="87" y="17"/>
                  </a:lnTo>
                  <a:lnTo>
                    <a:pt x="86" y="16"/>
                  </a:lnTo>
                  <a:lnTo>
                    <a:pt x="83" y="13"/>
                  </a:lnTo>
                  <a:lnTo>
                    <a:pt x="77" y="7"/>
                  </a:lnTo>
                  <a:lnTo>
                    <a:pt x="68" y="3"/>
                  </a:lnTo>
                  <a:lnTo>
                    <a:pt x="60" y="1"/>
                  </a:lnTo>
                  <a:lnTo>
                    <a:pt x="51" y="0"/>
                  </a:lnTo>
                  <a:lnTo>
                    <a:pt x="41" y="1"/>
                  </a:lnTo>
                  <a:lnTo>
                    <a:pt x="32" y="2"/>
                  </a:lnTo>
                  <a:lnTo>
                    <a:pt x="22" y="5"/>
                  </a:lnTo>
                  <a:lnTo>
                    <a:pt x="14" y="7"/>
                  </a:lnTo>
                  <a:lnTo>
                    <a:pt x="6" y="11"/>
                  </a:lnTo>
                  <a:lnTo>
                    <a:pt x="0" y="16"/>
                  </a:lnTo>
                  <a:lnTo>
                    <a:pt x="8" y="14"/>
                  </a:lnTo>
                  <a:lnTo>
                    <a:pt x="16" y="14"/>
                  </a:lnTo>
                  <a:lnTo>
                    <a:pt x="24" y="14"/>
                  </a:lnTo>
                  <a:lnTo>
                    <a:pt x="32" y="14"/>
                  </a:lnTo>
                  <a:lnTo>
                    <a:pt x="40" y="16"/>
                  </a:lnTo>
                  <a:lnTo>
                    <a:pt x="47" y="16"/>
                  </a:lnTo>
                  <a:lnTo>
                    <a:pt x="55" y="16"/>
                  </a:lnTo>
                  <a:lnTo>
                    <a:pt x="62" y="14"/>
                  </a:lnTo>
                  <a:lnTo>
                    <a:pt x="67" y="14"/>
                  </a:lnTo>
                  <a:lnTo>
                    <a:pt x="72" y="13"/>
                  </a:lnTo>
                  <a:lnTo>
                    <a:pt x="72"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6" name="Freeform 178"/>
            <p:cNvSpPr>
              <a:spLocks/>
            </p:cNvSpPr>
            <p:nvPr/>
          </p:nvSpPr>
          <p:spPr bwMode="auto">
            <a:xfrm>
              <a:off x="2579" y="1036"/>
              <a:ext cx="5" cy="3"/>
            </a:xfrm>
            <a:custGeom>
              <a:avLst/>
              <a:gdLst>
                <a:gd name="T0" fmla="*/ 5 w 10"/>
                <a:gd name="T1" fmla="*/ 3 h 6"/>
                <a:gd name="T2" fmla="*/ 5 w 10"/>
                <a:gd name="T3" fmla="*/ 0 h 6"/>
                <a:gd name="T4" fmla="*/ 0 w 10"/>
                <a:gd name="T5" fmla="*/ 3 h 6"/>
                <a:gd name="T6" fmla="*/ 5 w 10"/>
                <a:gd name="T7" fmla="*/ 3 h 6"/>
                <a:gd name="T8" fmla="*/ 5 w 10"/>
                <a:gd name="T9" fmla="*/ 3 h 6"/>
                <a:gd name="T10" fmla="*/ 5 w 10"/>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10" y="5"/>
                  </a:moveTo>
                  <a:lnTo>
                    <a:pt x="10" y="0"/>
                  </a:lnTo>
                  <a:lnTo>
                    <a:pt x="0" y="6"/>
                  </a:lnTo>
                  <a:lnTo>
                    <a:pt x="1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7" name="Freeform 179"/>
            <p:cNvSpPr>
              <a:spLocks/>
            </p:cNvSpPr>
            <p:nvPr/>
          </p:nvSpPr>
          <p:spPr bwMode="auto">
            <a:xfrm>
              <a:off x="2571" y="1046"/>
              <a:ext cx="18" cy="5"/>
            </a:xfrm>
            <a:custGeom>
              <a:avLst/>
              <a:gdLst>
                <a:gd name="T0" fmla="*/ 0 w 36"/>
                <a:gd name="T1" fmla="*/ 1 h 9"/>
                <a:gd name="T2" fmla="*/ 2 w 36"/>
                <a:gd name="T3" fmla="*/ 3 h 9"/>
                <a:gd name="T4" fmla="*/ 4 w 36"/>
                <a:gd name="T5" fmla="*/ 4 h 9"/>
                <a:gd name="T6" fmla="*/ 5 w 36"/>
                <a:gd name="T7" fmla="*/ 5 h 9"/>
                <a:gd name="T8" fmla="*/ 7 w 36"/>
                <a:gd name="T9" fmla="*/ 5 h 9"/>
                <a:gd name="T10" fmla="*/ 9 w 36"/>
                <a:gd name="T11" fmla="*/ 4 h 9"/>
                <a:gd name="T12" fmla="*/ 11 w 36"/>
                <a:gd name="T13" fmla="*/ 4 h 9"/>
                <a:gd name="T14" fmla="*/ 13 w 36"/>
                <a:gd name="T15" fmla="*/ 3 h 9"/>
                <a:gd name="T16" fmla="*/ 15 w 36"/>
                <a:gd name="T17" fmla="*/ 3 h 9"/>
                <a:gd name="T18" fmla="*/ 17 w 36"/>
                <a:gd name="T19" fmla="*/ 3 h 9"/>
                <a:gd name="T20" fmla="*/ 18 w 36"/>
                <a:gd name="T21" fmla="*/ 3 h 9"/>
                <a:gd name="T22" fmla="*/ 17 w 36"/>
                <a:gd name="T23" fmla="*/ 2 h 9"/>
                <a:gd name="T24" fmla="*/ 15 w 36"/>
                <a:gd name="T25" fmla="*/ 2 h 9"/>
                <a:gd name="T26" fmla="*/ 13 w 36"/>
                <a:gd name="T27" fmla="*/ 1 h 9"/>
                <a:gd name="T28" fmla="*/ 12 w 36"/>
                <a:gd name="T29" fmla="*/ 1 h 9"/>
                <a:gd name="T30" fmla="*/ 10 w 36"/>
                <a:gd name="T31" fmla="*/ 0 h 9"/>
                <a:gd name="T32" fmla="*/ 8 w 36"/>
                <a:gd name="T33" fmla="*/ 0 h 9"/>
                <a:gd name="T34" fmla="*/ 6 w 36"/>
                <a:gd name="T35" fmla="*/ 0 h 9"/>
                <a:gd name="T36" fmla="*/ 4 w 36"/>
                <a:gd name="T37" fmla="*/ 0 h 9"/>
                <a:gd name="T38" fmla="*/ 2 w 36"/>
                <a:gd name="T39" fmla="*/ 1 h 9"/>
                <a:gd name="T40" fmla="*/ 0 w 36"/>
                <a:gd name="T41" fmla="*/ 1 h 9"/>
                <a:gd name="T42" fmla="*/ 0 w 36"/>
                <a:gd name="T43" fmla="*/ 1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 h="9">
                  <a:moveTo>
                    <a:pt x="0" y="2"/>
                  </a:moveTo>
                  <a:lnTo>
                    <a:pt x="4" y="5"/>
                  </a:lnTo>
                  <a:lnTo>
                    <a:pt x="7" y="7"/>
                  </a:lnTo>
                  <a:lnTo>
                    <a:pt x="10" y="9"/>
                  </a:lnTo>
                  <a:lnTo>
                    <a:pt x="14" y="9"/>
                  </a:lnTo>
                  <a:lnTo>
                    <a:pt x="18" y="7"/>
                  </a:lnTo>
                  <a:lnTo>
                    <a:pt x="21" y="7"/>
                  </a:lnTo>
                  <a:lnTo>
                    <a:pt x="25" y="6"/>
                  </a:lnTo>
                  <a:lnTo>
                    <a:pt x="29" y="6"/>
                  </a:lnTo>
                  <a:lnTo>
                    <a:pt x="33" y="5"/>
                  </a:lnTo>
                  <a:lnTo>
                    <a:pt x="36" y="5"/>
                  </a:lnTo>
                  <a:lnTo>
                    <a:pt x="33" y="4"/>
                  </a:lnTo>
                  <a:lnTo>
                    <a:pt x="29" y="4"/>
                  </a:lnTo>
                  <a:lnTo>
                    <a:pt x="26" y="2"/>
                  </a:lnTo>
                  <a:lnTo>
                    <a:pt x="23" y="1"/>
                  </a:lnTo>
                  <a:lnTo>
                    <a:pt x="19" y="0"/>
                  </a:lnTo>
                  <a:lnTo>
                    <a:pt x="15" y="0"/>
                  </a:lnTo>
                  <a:lnTo>
                    <a:pt x="11" y="0"/>
                  </a:lnTo>
                  <a:lnTo>
                    <a:pt x="8" y="0"/>
                  </a:lnTo>
                  <a:lnTo>
                    <a:pt x="4" y="1"/>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8" name="Freeform 180"/>
            <p:cNvSpPr>
              <a:spLocks/>
            </p:cNvSpPr>
            <p:nvPr/>
          </p:nvSpPr>
          <p:spPr bwMode="auto">
            <a:xfrm>
              <a:off x="2589" y="1049"/>
              <a:ext cx="3" cy="1"/>
            </a:xfrm>
            <a:custGeom>
              <a:avLst/>
              <a:gdLst>
                <a:gd name="T0" fmla="*/ 0 w 6"/>
                <a:gd name="T1" fmla="*/ 0 h 1"/>
                <a:gd name="T2" fmla="*/ 1 w 6"/>
                <a:gd name="T3" fmla="*/ 0 h 1"/>
                <a:gd name="T4" fmla="*/ 1 w 6"/>
                <a:gd name="T5" fmla="*/ 0 h 1"/>
                <a:gd name="T6" fmla="*/ 2 w 6"/>
                <a:gd name="T7" fmla="*/ 0 h 1"/>
                <a:gd name="T8" fmla="*/ 2 w 6"/>
                <a:gd name="T9" fmla="*/ 0 h 1"/>
                <a:gd name="T10" fmla="*/ 2 w 6"/>
                <a:gd name="T11" fmla="*/ 1 h 1"/>
                <a:gd name="T12" fmla="*/ 2 w 6"/>
                <a:gd name="T13" fmla="*/ 1 h 1"/>
                <a:gd name="T14" fmla="*/ 2 w 6"/>
                <a:gd name="T15" fmla="*/ 1 h 1"/>
                <a:gd name="T16" fmla="*/ 3 w 6"/>
                <a:gd name="T17" fmla="*/ 1 h 1"/>
                <a:gd name="T18" fmla="*/ 3 w 6"/>
                <a:gd name="T19" fmla="*/ 1 h 1"/>
                <a:gd name="T20" fmla="*/ 3 w 6"/>
                <a:gd name="T21" fmla="*/ 1 h 1"/>
                <a:gd name="T22" fmla="*/ 3 w 6"/>
                <a:gd name="T23" fmla="*/ 1 h 1"/>
                <a:gd name="T24" fmla="*/ 3 w 6"/>
                <a:gd name="T25" fmla="*/ 1 h 1"/>
                <a:gd name="T26" fmla="*/ 2 w 6"/>
                <a:gd name="T27" fmla="*/ 1 h 1"/>
                <a:gd name="T28" fmla="*/ 2 w 6"/>
                <a:gd name="T29" fmla="*/ 0 h 1"/>
                <a:gd name="T30" fmla="*/ 2 w 6"/>
                <a:gd name="T31" fmla="*/ 0 h 1"/>
                <a:gd name="T32" fmla="*/ 2 w 6"/>
                <a:gd name="T33" fmla="*/ 0 h 1"/>
                <a:gd name="T34" fmla="*/ 2 w 6"/>
                <a:gd name="T35" fmla="*/ 0 h 1"/>
                <a:gd name="T36" fmla="*/ 1 w 6"/>
                <a:gd name="T37" fmla="*/ 0 h 1"/>
                <a:gd name="T38" fmla="*/ 1 w 6"/>
                <a:gd name="T39" fmla="*/ 0 h 1"/>
                <a:gd name="T40" fmla="*/ 0 w 6"/>
                <a:gd name="T41" fmla="*/ 0 h 1"/>
                <a:gd name="T42" fmla="*/ 0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0" y="0"/>
                  </a:moveTo>
                  <a:lnTo>
                    <a:pt x="2" y="0"/>
                  </a:lnTo>
                  <a:lnTo>
                    <a:pt x="3" y="0"/>
                  </a:lnTo>
                  <a:lnTo>
                    <a:pt x="4" y="1"/>
                  </a:lnTo>
                  <a:lnTo>
                    <a:pt x="5" y="1"/>
                  </a:lnTo>
                  <a:lnTo>
                    <a:pt x="6" y="1"/>
                  </a:lnTo>
                  <a:lnTo>
                    <a:pt x="5" y="1"/>
                  </a:lnTo>
                  <a:lnTo>
                    <a:pt x="4" y="1"/>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79" name="Freeform 181"/>
            <p:cNvSpPr>
              <a:spLocks/>
            </p:cNvSpPr>
            <p:nvPr/>
          </p:nvSpPr>
          <p:spPr bwMode="auto">
            <a:xfrm>
              <a:off x="2518" y="1048"/>
              <a:ext cx="14" cy="4"/>
            </a:xfrm>
            <a:custGeom>
              <a:avLst/>
              <a:gdLst>
                <a:gd name="T0" fmla="*/ 0 w 27"/>
                <a:gd name="T1" fmla="*/ 4 h 9"/>
                <a:gd name="T2" fmla="*/ 1 w 27"/>
                <a:gd name="T3" fmla="*/ 4 h 9"/>
                <a:gd name="T4" fmla="*/ 3 w 27"/>
                <a:gd name="T5" fmla="*/ 4 h 9"/>
                <a:gd name="T6" fmla="*/ 4 w 27"/>
                <a:gd name="T7" fmla="*/ 4 h 9"/>
                <a:gd name="T8" fmla="*/ 6 w 27"/>
                <a:gd name="T9" fmla="*/ 4 h 9"/>
                <a:gd name="T10" fmla="*/ 8 w 27"/>
                <a:gd name="T11" fmla="*/ 3 h 9"/>
                <a:gd name="T12" fmla="*/ 9 w 27"/>
                <a:gd name="T13" fmla="*/ 2 h 9"/>
                <a:gd name="T14" fmla="*/ 10 w 27"/>
                <a:gd name="T15" fmla="*/ 2 h 9"/>
                <a:gd name="T16" fmla="*/ 11 w 27"/>
                <a:gd name="T17" fmla="*/ 1 h 9"/>
                <a:gd name="T18" fmla="*/ 13 w 27"/>
                <a:gd name="T19" fmla="*/ 1 h 9"/>
                <a:gd name="T20" fmla="*/ 14 w 27"/>
                <a:gd name="T21" fmla="*/ 0 h 9"/>
                <a:gd name="T22" fmla="*/ 13 w 27"/>
                <a:gd name="T23" fmla="*/ 1 h 9"/>
                <a:gd name="T24" fmla="*/ 11 w 27"/>
                <a:gd name="T25" fmla="*/ 1 h 9"/>
                <a:gd name="T26" fmla="*/ 9 w 27"/>
                <a:gd name="T27" fmla="*/ 1 h 9"/>
                <a:gd name="T28" fmla="*/ 8 w 27"/>
                <a:gd name="T29" fmla="*/ 2 h 9"/>
                <a:gd name="T30" fmla="*/ 7 w 27"/>
                <a:gd name="T31" fmla="*/ 2 h 9"/>
                <a:gd name="T32" fmla="*/ 5 w 27"/>
                <a:gd name="T33" fmla="*/ 2 h 9"/>
                <a:gd name="T34" fmla="*/ 4 w 27"/>
                <a:gd name="T35" fmla="*/ 3 h 9"/>
                <a:gd name="T36" fmla="*/ 3 w 27"/>
                <a:gd name="T37" fmla="*/ 4 h 9"/>
                <a:gd name="T38" fmla="*/ 1 w 27"/>
                <a:gd name="T39" fmla="*/ 4 h 9"/>
                <a:gd name="T40" fmla="*/ 0 w 27"/>
                <a:gd name="T41" fmla="*/ 4 h 9"/>
                <a:gd name="T42" fmla="*/ 0 w 27"/>
                <a:gd name="T43" fmla="*/ 4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9">
                  <a:moveTo>
                    <a:pt x="0" y="9"/>
                  </a:moveTo>
                  <a:lnTo>
                    <a:pt x="2" y="9"/>
                  </a:lnTo>
                  <a:lnTo>
                    <a:pt x="6" y="9"/>
                  </a:lnTo>
                  <a:lnTo>
                    <a:pt x="8" y="9"/>
                  </a:lnTo>
                  <a:lnTo>
                    <a:pt x="12" y="8"/>
                  </a:lnTo>
                  <a:lnTo>
                    <a:pt x="15" y="7"/>
                  </a:lnTo>
                  <a:lnTo>
                    <a:pt x="17" y="5"/>
                  </a:lnTo>
                  <a:lnTo>
                    <a:pt x="20" y="4"/>
                  </a:lnTo>
                  <a:lnTo>
                    <a:pt x="22" y="3"/>
                  </a:lnTo>
                  <a:lnTo>
                    <a:pt x="25" y="2"/>
                  </a:lnTo>
                  <a:lnTo>
                    <a:pt x="27" y="0"/>
                  </a:lnTo>
                  <a:lnTo>
                    <a:pt x="25" y="2"/>
                  </a:lnTo>
                  <a:lnTo>
                    <a:pt x="21" y="3"/>
                  </a:lnTo>
                  <a:lnTo>
                    <a:pt x="18" y="3"/>
                  </a:lnTo>
                  <a:lnTo>
                    <a:pt x="16" y="4"/>
                  </a:lnTo>
                  <a:lnTo>
                    <a:pt x="13" y="5"/>
                  </a:lnTo>
                  <a:lnTo>
                    <a:pt x="10" y="5"/>
                  </a:lnTo>
                  <a:lnTo>
                    <a:pt x="7" y="7"/>
                  </a:lnTo>
                  <a:lnTo>
                    <a:pt x="5" y="8"/>
                  </a:lnTo>
                  <a:lnTo>
                    <a:pt x="2" y="8"/>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0" name="Freeform 182"/>
            <p:cNvSpPr>
              <a:spLocks/>
            </p:cNvSpPr>
            <p:nvPr/>
          </p:nvSpPr>
          <p:spPr bwMode="auto">
            <a:xfrm>
              <a:off x="2527" y="1054"/>
              <a:ext cx="13" cy="13"/>
            </a:xfrm>
            <a:custGeom>
              <a:avLst/>
              <a:gdLst>
                <a:gd name="T0" fmla="*/ 0 w 26"/>
                <a:gd name="T1" fmla="*/ 12 h 26"/>
                <a:gd name="T2" fmla="*/ 1 w 26"/>
                <a:gd name="T3" fmla="*/ 12 h 26"/>
                <a:gd name="T4" fmla="*/ 1 w 26"/>
                <a:gd name="T5" fmla="*/ 12 h 26"/>
                <a:gd name="T6" fmla="*/ 2 w 26"/>
                <a:gd name="T7" fmla="*/ 12 h 26"/>
                <a:gd name="T8" fmla="*/ 2 w 26"/>
                <a:gd name="T9" fmla="*/ 12 h 26"/>
                <a:gd name="T10" fmla="*/ 3 w 26"/>
                <a:gd name="T11" fmla="*/ 12 h 26"/>
                <a:gd name="T12" fmla="*/ 4 w 26"/>
                <a:gd name="T13" fmla="*/ 12 h 26"/>
                <a:gd name="T14" fmla="*/ 5 w 26"/>
                <a:gd name="T15" fmla="*/ 12 h 26"/>
                <a:gd name="T16" fmla="*/ 5 w 26"/>
                <a:gd name="T17" fmla="*/ 12 h 26"/>
                <a:gd name="T18" fmla="*/ 6 w 26"/>
                <a:gd name="T19" fmla="*/ 12 h 26"/>
                <a:gd name="T20" fmla="*/ 7 w 26"/>
                <a:gd name="T21" fmla="*/ 12 h 26"/>
                <a:gd name="T22" fmla="*/ 8 w 26"/>
                <a:gd name="T23" fmla="*/ 11 h 26"/>
                <a:gd name="T24" fmla="*/ 9 w 26"/>
                <a:gd name="T25" fmla="*/ 10 h 26"/>
                <a:gd name="T26" fmla="*/ 10 w 26"/>
                <a:gd name="T27" fmla="*/ 9 h 26"/>
                <a:gd name="T28" fmla="*/ 11 w 26"/>
                <a:gd name="T29" fmla="*/ 8 h 26"/>
                <a:gd name="T30" fmla="*/ 12 w 26"/>
                <a:gd name="T31" fmla="*/ 6 h 26"/>
                <a:gd name="T32" fmla="*/ 13 w 26"/>
                <a:gd name="T33" fmla="*/ 5 h 26"/>
                <a:gd name="T34" fmla="*/ 13 w 26"/>
                <a:gd name="T35" fmla="*/ 4 h 26"/>
                <a:gd name="T36" fmla="*/ 13 w 26"/>
                <a:gd name="T37" fmla="*/ 3 h 26"/>
                <a:gd name="T38" fmla="*/ 13 w 26"/>
                <a:gd name="T39" fmla="*/ 1 h 26"/>
                <a:gd name="T40" fmla="*/ 13 w 26"/>
                <a:gd name="T41" fmla="*/ 0 h 26"/>
                <a:gd name="T42" fmla="*/ 11 w 26"/>
                <a:gd name="T43" fmla="*/ 1 h 26"/>
                <a:gd name="T44" fmla="*/ 10 w 26"/>
                <a:gd name="T45" fmla="*/ 3 h 26"/>
                <a:gd name="T46" fmla="*/ 8 w 26"/>
                <a:gd name="T47" fmla="*/ 3 h 26"/>
                <a:gd name="T48" fmla="*/ 6 w 26"/>
                <a:gd name="T49" fmla="*/ 4 h 26"/>
                <a:gd name="T50" fmla="*/ 4 w 26"/>
                <a:gd name="T51" fmla="*/ 6 h 26"/>
                <a:gd name="T52" fmla="*/ 3 w 26"/>
                <a:gd name="T53" fmla="*/ 6 h 26"/>
                <a:gd name="T54" fmla="*/ 2 w 26"/>
                <a:gd name="T55" fmla="*/ 8 h 26"/>
                <a:gd name="T56" fmla="*/ 0 w 26"/>
                <a:gd name="T57" fmla="*/ 9 h 26"/>
                <a:gd name="T58" fmla="*/ 0 w 26"/>
                <a:gd name="T59" fmla="*/ 11 h 26"/>
                <a:gd name="T60" fmla="*/ 0 w 26"/>
                <a:gd name="T61" fmla="*/ 13 h 26"/>
                <a:gd name="T62" fmla="*/ 0 w 26"/>
                <a:gd name="T63" fmla="*/ 13 h 26"/>
                <a:gd name="T64" fmla="*/ 0 w 26"/>
                <a:gd name="T65" fmla="*/ 1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 h="26">
                  <a:moveTo>
                    <a:pt x="0" y="24"/>
                  </a:moveTo>
                  <a:lnTo>
                    <a:pt x="1" y="24"/>
                  </a:lnTo>
                  <a:lnTo>
                    <a:pt x="1" y="23"/>
                  </a:lnTo>
                  <a:lnTo>
                    <a:pt x="3" y="23"/>
                  </a:lnTo>
                  <a:lnTo>
                    <a:pt x="4" y="23"/>
                  </a:lnTo>
                  <a:lnTo>
                    <a:pt x="6" y="23"/>
                  </a:lnTo>
                  <a:lnTo>
                    <a:pt x="8" y="23"/>
                  </a:lnTo>
                  <a:lnTo>
                    <a:pt x="9" y="23"/>
                  </a:lnTo>
                  <a:lnTo>
                    <a:pt x="10" y="23"/>
                  </a:lnTo>
                  <a:lnTo>
                    <a:pt x="11" y="23"/>
                  </a:lnTo>
                  <a:lnTo>
                    <a:pt x="13" y="23"/>
                  </a:lnTo>
                  <a:lnTo>
                    <a:pt x="15" y="21"/>
                  </a:lnTo>
                  <a:lnTo>
                    <a:pt x="17" y="20"/>
                  </a:lnTo>
                  <a:lnTo>
                    <a:pt x="19" y="17"/>
                  </a:lnTo>
                  <a:lnTo>
                    <a:pt x="21" y="15"/>
                  </a:lnTo>
                  <a:lnTo>
                    <a:pt x="24" y="12"/>
                  </a:lnTo>
                  <a:lnTo>
                    <a:pt x="25" y="10"/>
                  </a:lnTo>
                  <a:lnTo>
                    <a:pt x="26" y="7"/>
                  </a:lnTo>
                  <a:lnTo>
                    <a:pt x="26" y="5"/>
                  </a:lnTo>
                  <a:lnTo>
                    <a:pt x="26" y="2"/>
                  </a:lnTo>
                  <a:lnTo>
                    <a:pt x="25" y="0"/>
                  </a:lnTo>
                  <a:lnTo>
                    <a:pt x="22" y="2"/>
                  </a:lnTo>
                  <a:lnTo>
                    <a:pt x="19" y="5"/>
                  </a:lnTo>
                  <a:lnTo>
                    <a:pt x="15" y="6"/>
                  </a:lnTo>
                  <a:lnTo>
                    <a:pt x="11" y="8"/>
                  </a:lnTo>
                  <a:lnTo>
                    <a:pt x="8" y="11"/>
                  </a:lnTo>
                  <a:lnTo>
                    <a:pt x="5" y="12"/>
                  </a:lnTo>
                  <a:lnTo>
                    <a:pt x="3" y="15"/>
                  </a:lnTo>
                  <a:lnTo>
                    <a:pt x="0" y="18"/>
                  </a:lnTo>
                  <a:lnTo>
                    <a:pt x="0" y="22"/>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1" name="Freeform 183"/>
            <p:cNvSpPr>
              <a:spLocks/>
            </p:cNvSpPr>
            <p:nvPr/>
          </p:nvSpPr>
          <p:spPr bwMode="auto">
            <a:xfrm>
              <a:off x="2539" y="1077"/>
              <a:ext cx="7" cy="7"/>
            </a:xfrm>
            <a:custGeom>
              <a:avLst/>
              <a:gdLst>
                <a:gd name="T0" fmla="*/ 5 w 15"/>
                <a:gd name="T1" fmla="*/ 7 h 12"/>
                <a:gd name="T2" fmla="*/ 5 w 15"/>
                <a:gd name="T3" fmla="*/ 6 h 12"/>
                <a:gd name="T4" fmla="*/ 5 w 15"/>
                <a:gd name="T5" fmla="*/ 6 h 12"/>
                <a:gd name="T6" fmla="*/ 5 w 15"/>
                <a:gd name="T7" fmla="*/ 5 h 12"/>
                <a:gd name="T8" fmla="*/ 6 w 15"/>
                <a:gd name="T9" fmla="*/ 4 h 12"/>
                <a:gd name="T10" fmla="*/ 6 w 15"/>
                <a:gd name="T11" fmla="*/ 4 h 12"/>
                <a:gd name="T12" fmla="*/ 7 w 15"/>
                <a:gd name="T13" fmla="*/ 3 h 12"/>
                <a:gd name="T14" fmla="*/ 7 w 15"/>
                <a:gd name="T15" fmla="*/ 2 h 12"/>
                <a:gd name="T16" fmla="*/ 7 w 15"/>
                <a:gd name="T17" fmla="*/ 1 h 12"/>
                <a:gd name="T18" fmla="*/ 7 w 15"/>
                <a:gd name="T19" fmla="*/ 1 h 12"/>
                <a:gd name="T20" fmla="*/ 7 w 15"/>
                <a:gd name="T21" fmla="*/ 0 h 12"/>
                <a:gd name="T22" fmla="*/ 6 w 15"/>
                <a:gd name="T23" fmla="*/ 0 h 12"/>
                <a:gd name="T24" fmla="*/ 5 w 15"/>
                <a:gd name="T25" fmla="*/ 0 h 12"/>
                <a:gd name="T26" fmla="*/ 4 w 15"/>
                <a:gd name="T27" fmla="*/ 0 h 12"/>
                <a:gd name="T28" fmla="*/ 3 w 15"/>
                <a:gd name="T29" fmla="*/ 1 h 12"/>
                <a:gd name="T30" fmla="*/ 3 w 15"/>
                <a:gd name="T31" fmla="*/ 1 h 12"/>
                <a:gd name="T32" fmla="*/ 2 w 15"/>
                <a:gd name="T33" fmla="*/ 1 h 12"/>
                <a:gd name="T34" fmla="*/ 1 w 15"/>
                <a:gd name="T35" fmla="*/ 1 h 12"/>
                <a:gd name="T36" fmla="*/ 0 w 15"/>
                <a:gd name="T37" fmla="*/ 2 h 12"/>
                <a:gd name="T38" fmla="*/ 0 w 15"/>
                <a:gd name="T39" fmla="*/ 3 h 12"/>
                <a:gd name="T40" fmla="*/ 0 w 15"/>
                <a:gd name="T41" fmla="*/ 4 h 12"/>
                <a:gd name="T42" fmla="*/ 0 w 15"/>
                <a:gd name="T43" fmla="*/ 4 h 12"/>
                <a:gd name="T44" fmla="*/ 0 w 15"/>
                <a:gd name="T45" fmla="*/ 5 h 12"/>
                <a:gd name="T46" fmla="*/ 1 w 15"/>
                <a:gd name="T47" fmla="*/ 5 h 12"/>
                <a:gd name="T48" fmla="*/ 2 w 15"/>
                <a:gd name="T49" fmla="*/ 6 h 12"/>
                <a:gd name="T50" fmla="*/ 2 w 15"/>
                <a:gd name="T51" fmla="*/ 6 h 12"/>
                <a:gd name="T52" fmla="*/ 3 w 15"/>
                <a:gd name="T53" fmla="*/ 6 h 12"/>
                <a:gd name="T54" fmla="*/ 3 w 15"/>
                <a:gd name="T55" fmla="*/ 7 h 12"/>
                <a:gd name="T56" fmla="*/ 4 w 15"/>
                <a:gd name="T57" fmla="*/ 7 h 12"/>
                <a:gd name="T58" fmla="*/ 5 w 15"/>
                <a:gd name="T59" fmla="*/ 7 h 12"/>
                <a:gd name="T60" fmla="*/ 5 w 15"/>
                <a:gd name="T61" fmla="*/ 7 h 12"/>
                <a:gd name="T62" fmla="*/ 5 w 15"/>
                <a:gd name="T63" fmla="*/ 7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 h="12">
                  <a:moveTo>
                    <a:pt x="11" y="12"/>
                  </a:moveTo>
                  <a:lnTo>
                    <a:pt x="11" y="11"/>
                  </a:lnTo>
                  <a:lnTo>
                    <a:pt x="11" y="10"/>
                  </a:lnTo>
                  <a:lnTo>
                    <a:pt x="11" y="8"/>
                  </a:lnTo>
                  <a:lnTo>
                    <a:pt x="12" y="7"/>
                  </a:lnTo>
                  <a:lnTo>
                    <a:pt x="12" y="6"/>
                  </a:lnTo>
                  <a:lnTo>
                    <a:pt x="14" y="5"/>
                  </a:lnTo>
                  <a:lnTo>
                    <a:pt x="14" y="3"/>
                  </a:lnTo>
                  <a:lnTo>
                    <a:pt x="14" y="2"/>
                  </a:lnTo>
                  <a:lnTo>
                    <a:pt x="15" y="1"/>
                  </a:lnTo>
                  <a:lnTo>
                    <a:pt x="15" y="0"/>
                  </a:lnTo>
                  <a:lnTo>
                    <a:pt x="12" y="0"/>
                  </a:lnTo>
                  <a:lnTo>
                    <a:pt x="11" y="0"/>
                  </a:lnTo>
                  <a:lnTo>
                    <a:pt x="9" y="0"/>
                  </a:lnTo>
                  <a:lnTo>
                    <a:pt x="7" y="1"/>
                  </a:lnTo>
                  <a:lnTo>
                    <a:pt x="6" y="1"/>
                  </a:lnTo>
                  <a:lnTo>
                    <a:pt x="5" y="1"/>
                  </a:lnTo>
                  <a:lnTo>
                    <a:pt x="2" y="2"/>
                  </a:lnTo>
                  <a:lnTo>
                    <a:pt x="1" y="3"/>
                  </a:lnTo>
                  <a:lnTo>
                    <a:pt x="1" y="5"/>
                  </a:lnTo>
                  <a:lnTo>
                    <a:pt x="0" y="6"/>
                  </a:lnTo>
                  <a:lnTo>
                    <a:pt x="1" y="7"/>
                  </a:lnTo>
                  <a:lnTo>
                    <a:pt x="1" y="8"/>
                  </a:lnTo>
                  <a:lnTo>
                    <a:pt x="2" y="8"/>
                  </a:lnTo>
                  <a:lnTo>
                    <a:pt x="4" y="10"/>
                  </a:lnTo>
                  <a:lnTo>
                    <a:pt x="5" y="11"/>
                  </a:lnTo>
                  <a:lnTo>
                    <a:pt x="6" y="11"/>
                  </a:lnTo>
                  <a:lnTo>
                    <a:pt x="7" y="12"/>
                  </a:lnTo>
                  <a:lnTo>
                    <a:pt x="9" y="12"/>
                  </a:lnTo>
                  <a:lnTo>
                    <a:pt x="10" y="12"/>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2" name="Freeform 184"/>
            <p:cNvSpPr>
              <a:spLocks/>
            </p:cNvSpPr>
            <p:nvPr/>
          </p:nvSpPr>
          <p:spPr bwMode="auto">
            <a:xfrm>
              <a:off x="2534" y="1089"/>
              <a:ext cx="45" cy="18"/>
            </a:xfrm>
            <a:custGeom>
              <a:avLst/>
              <a:gdLst>
                <a:gd name="T0" fmla="*/ 0 w 89"/>
                <a:gd name="T1" fmla="*/ 2 h 36"/>
                <a:gd name="T2" fmla="*/ 2 w 89"/>
                <a:gd name="T3" fmla="*/ 3 h 36"/>
                <a:gd name="T4" fmla="*/ 4 w 89"/>
                <a:gd name="T5" fmla="*/ 5 h 36"/>
                <a:gd name="T6" fmla="*/ 5 w 89"/>
                <a:gd name="T7" fmla="*/ 7 h 36"/>
                <a:gd name="T8" fmla="*/ 6 w 89"/>
                <a:gd name="T9" fmla="*/ 8 h 36"/>
                <a:gd name="T10" fmla="*/ 6 w 89"/>
                <a:gd name="T11" fmla="*/ 10 h 36"/>
                <a:gd name="T12" fmla="*/ 7 w 89"/>
                <a:gd name="T13" fmla="*/ 13 h 36"/>
                <a:gd name="T14" fmla="*/ 8 w 89"/>
                <a:gd name="T15" fmla="*/ 15 h 36"/>
                <a:gd name="T16" fmla="*/ 9 w 89"/>
                <a:gd name="T17" fmla="*/ 16 h 36"/>
                <a:gd name="T18" fmla="*/ 10 w 89"/>
                <a:gd name="T19" fmla="*/ 18 h 36"/>
                <a:gd name="T20" fmla="*/ 11 w 89"/>
                <a:gd name="T21" fmla="*/ 18 h 36"/>
                <a:gd name="T22" fmla="*/ 14 w 89"/>
                <a:gd name="T23" fmla="*/ 15 h 36"/>
                <a:gd name="T24" fmla="*/ 14 w 89"/>
                <a:gd name="T25" fmla="*/ 15 h 36"/>
                <a:gd name="T26" fmla="*/ 15 w 89"/>
                <a:gd name="T27" fmla="*/ 15 h 36"/>
                <a:gd name="T28" fmla="*/ 15 w 89"/>
                <a:gd name="T29" fmla="*/ 15 h 36"/>
                <a:gd name="T30" fmla="*/ 15 w 89"/>
                <a:gd name="T31" fmla="*/ 16 h 36"/>
                <a:gd name="T32" fmla="*/ 15 w 89"/>
                <a:gd name="T33" fmla="*/ 16 h 36"/>
                <a:gd name="T34" fmla="*/ 16 w 89"/>
                <a:gd name="T35" fmla="*/ 16 h 36"/>
                <a:gd name="T36" fmla="*/ 16 w 89"/>
                <a:gd name="T37" fmla="*/ 16 h 36"/>
                <a:gd name="T38" fmla="*/ 16 w 89"/>
                <a:gd name="T39" fmla="*/ 16 h 36"/>
                <a:gd name="T40" fmla="*/ 16 w 89"/>
                <a:gd name="T41" fmla="*/ 17 h 36"/>
                <a:gd name="T42" fmla="*/ 17 w 89"/>
                <a:gd name="T43" fmla="*/ 17 h 36"/>
                <a:gd name="T44" fmla="*/ 15 w 89"/>
                <a:gd name="T45" fmla="*/ 18 h 36"/>
                <a:gd name="T46" fmla="*/ 24 w 89"/>
                <a:gd name="T47" fmla="*/ 18 h 36"/>
                <a:gd name="T48" fmla="*/ 27 w 89"/>
                <a:gd name="T49" fmla="*/ 17 h 36"/>
                <a:gd name="T50" fmla="*/ 29 w 89"/>
                <a:gd name="T51" fmla="*/ 16 h 36"/>
                <a:gd name="T52" fmla="*/ 32 w 89"/>
                <a:gd name="T53" fmla="*/ 15 h 36"/>
                <a:gd name="T54" fmla="*/ 34 w 89"/>
                <a:gd name="T55" fmla="*/ 13 h 36"/>
                <a:gd name="T56" fmla="*/ 37 w 89"/>
                <a:gd name="T57" fmla="*/ 11 h 36"/>
                <a:gd name="T58" fmla="*/ 39 w 89"/>
                <a:gd name="T59" fmla="*/ 9 h 36"/>
                <a:gd name="T60" fmla="*/ 41 w 89"/>
                <a:gd name="T61" fmla="*/ 7 h 36"/>
                <a:gd name="T62" fmla="*/ 42 w 89"/>
                <a:gd name="T63" fmla="*/ 5 h 36"/>
                <a:gd name="T64" fmla="*/ 44 w 89"/>
                <a:gd name="T65" fmla="*/ 3 h 36"/>
                <a:gd name="T66" fmla="*/ 45 w 89"/>
                <a:gd name="T67" fmla="*/ 0 h 36"/>
                <a:gd name="T68" fmla="*/ 43 w 89"/>
                <a:gd name="T69" fmla="*/ 0 h 36"/>
                <a:gd name="T70" fmla="*/ 41 w 89"/>
                <a:gd name="T71" fmla="*/ 1 h 36"/>
                <a:gd name="T72" fmla="*/ 39 w 89"/>
                <a:gd name="T73" fmla="*/ 2 h 36"/>
                <a:gd name="T74" fmla="*/ 37 w 89"/>
                <a:gd name="T75" fmla="*/ 3 h 36"/>
                <a:gd name="T76" fmla="*/ 35 w 89"/>
                <a:gd name="T77" fmla="*/ 3 h 36"/>
                <a:gd name="T78" fmla="*/ 33 w 89"/>
                <a:gd name="T79" fmla="*/ 5 h 36"/>
                <a:gd name="T80" fmla="*/ 32 w 89"/>
                <a:gd name="T81" fmla="*/ 6 h 36"/>
                <a:gd name="T82" fmla="*/ 31 w 89"/>
                <a:gd name="T83" fmla="*/ 8 h 36"/>
                <a:gd name="T84" fmla="*/ 30 w 89"/>
                <a:gd name="T85" fmla="*/ 9 h 36"/>
                <a:gd name="T86" fmla="*/ 30 w 89"/>
                <a:gd name="T87" fmla="*/ 11 h 36"/>
                <a:gd name="T88" fmla="*/ 26 w 89"/>
                <a:gd name="T89" fmla="*/ 13 h 36"/>
                <a:gd name="T90" fmla="*/ 23 w 89"/>
                <a:gd name="T91" fmla="*/ 13 h 36"/>
                <a:gd name="T92" fmla="*/ 21 w 89"/>
                <a:gd name="T93" fmla="*/ 13 h 36"/>
                <a:gd name="T94" fmla="*/ 18 w 89"/>
                <a:gd name="T95" fmla="*/ 12 h 36"/>
                <a:gd name="T96" fmla="*/ 16 w 89"/>
                <a:gd name="T97" fmla="*/ 9 h 36"/>
                <a:gd name="T98" fmla="*/ 13 w 89"/>
                <a:gd name="T99" fmla="*/ 7 h 36"/>
                <a:gd name="T100" fmla="*/ 10 w 89"/>
                <a:gd name="T101" fmla="*/ 5 h 36"/>
                <a:gd name="T102" fmla="*/ 7 w 89"/>
                <a:gd name="T103" fmla="*/ 3 h 36"/>
                <a:gd name="T104" fmla="*/ 4 w 89"/>
                <a:gd name="T105" fmla="*/ 2 h 36"/>
                <a:gd name="T106" fmla="*/ 0 w 89"/>
                <a:gd name="T107" fmla="*/ 2 h 36"/>
                <a:gd name="T108" fmla="*/ 0 w 89"/>
                <a:gd name="T109" fmla="*/ 2 h 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9" h="36">
                  <a:moveTo>
                    <a:pt x="0" y="4"/>
                  </a:moveTo>
                  <a:lnTo>
                    <a:pt x="4" y="6"/>
                  </a:lnTo>
                  <a:lnTo>
                    <a:pt x="7" y="9"/>
                  </a:lnTo>
                  <a:lnTo>
                    <a:pt x="10" y="13"/>
                  </a:lnTo>
                  <a:lnTo>
                    <a:pt x="11" y="16"/>
                  </a:lnTo>
                  <a:lnTo>
                    <a:pt x="12" y="20"/>
                  </a:lnTo>
                  <a:lnTo>
                    <a:pt x="14" y="25"/>
                  </a:lnTo>
                  <a:lnTo>
                    <a:pt x="15" y="29"/>
                  </a:lnTo>
                  <a:lnTo>
                    <a:pt x="17" y="31"/>
                  </a:lnTo>
                  <a:lnTo>
                    <a:pt x="19" y="35"/>
                  </a:lnTo>
                  <a:lnTo>
                    <a:pt x="21" y="36"/>
                  </a:lnTo>
                  <a:lnTo>
                    <a:pt x="27" y="30"/>
                  </a:lnTo>
                  <a:lnTo>
                    <a:pt x="29" y="30"/>
                  </a:lnTo>
                  <a:lnTo>
                    <a:pt x="30" y="31"/>
                  </a:lnTo>
                  <a:lnTo>
                    <a:pt x="31" y="31"/>
                  </a:lnTo>
                  <a:lnTo>
                    <a:pt x="31" y="32"/>
                  </a:lnTo>
                  <a:lnTo>
                    <a:pt x="32" y="32"/>
                  </a:lnTo>
                  <a:lnTo>
                    <a:pt x="32" y="34"/>
                  </a:lnTo>
                  <a:lnTo>
                    <a:pt x="33" y="34"/>
                  </a:lnTo>
                  <a:lnTo>
                    <a:pt x="30" y="36"/>
                  </a:lnTo>
                  <a:lnTo>
                    <a:pt x="48" y="36"/>
                  </a:lnTo>
                  <a:lnTo>
                    <a:pt x="53" y="34"/>
                  </a:lnTo>
                  <a:lnTo>
                    <a:pt x="58" y="31"/>
                  </a:lnTo>
                  <a:lnTo>
                    <a:pt x="63" y="29"/>
                  </a:lnTo>
                  <a:lnTo>
                    <a:pt x="68" y="25"/>
                  </a:lnTo>
                  <a:lnTo>
                    <a:pt x="73" y="21"/>
                  </a:lnTo>
                  <a:lnTo>
                    <a:pt x="77" y="18"/>
                  </a:lnTo>
                  <a:lnTo>
                    <a:pt x="82" y="14"/>
                  </a:lnTo>
                  <a:lnTo>
                    <a:pt x="84" y="10"/>
                  </a:lnTo>
                  <a:lnTo>
                    <a:pt x="88" y="5"/>
                  </a:lnTo>
                  <a:lnTo>
                    <a:pt x="89" y="0"/>
                  </a:lnTo>
                  <a:lnTo>
                    <a:pt x="85" y="0"/>
                  </a:lnTo>
                  <a:lnTo>
                    <a:pt x="82" y="1"/>
                  </a:lnTo>
                  <a:lnTo>
                    <a:pt x="77" y="3"/>
                  </a:lnTo>
                  <a:lnTo>
                    <a:pt x="73" y="5"/>
                  </a:lnTo>
                  <a:lnTo>
                    <a:pt x="69" y="6"/>
                  </a:lnTo>
                  <a:lnTo>
                    <a:pt x="66" y="9"/>
                  </a:lnTo>
                  <a:lnTo>
                    <a:pt x="63" y="11"/>
                  </a:lnTo>
                  <a:lnTo>
                    <a:pt x="61" y="15"/>
                  </a:lnTo>
                  <a:lnTo>
                    <a:pt x="59" y="18"/>
                  </a:lnTo>
                  <a:lnTo>
                    <a:pt x="59" y="21"/>
                  </a:lnTo>
                  <a:lnTo>
                    <a:pt x="52" y="25"/>
                  </a:lnTo>
                  <a:lnTo>
                    <a:pt x="46" y="26"/>
                  </a:lnTo>
                  <a:lnTo>
                    <a:pt x="41" y="25"/>
                  </a:lnTo>
                  <a:lnTo>
                    <a:pt x="36" y="23"/>
                  </a:lnTo>
                  <a:lnTo>
                    <a:pt x="31" y="18"/>
                  </a:lnTo>
                  <a:lnTo>
                    <a:pt x="26" y="14"/>
                  </a:lnTo>
                  <a:lnTo>
                    <a:pt x="20" y="9"/>
                  </a:lnTo>
                  <a:lnTo>
                    <a:pt x="14" y="5"/>
                  </a:lnTo>
                  <a:lnTo>
                    <a:pt x="7"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3" name="Freeform 185"/>
            <p:cNvSpPr>
              <a:spLocks/>
            </p:cNvSpPr>
            <p:nvPr/>
          </p:nvSpPr>
          <p:spPr bwMode="auto">
            <a:xfrm>
              <a:off x="2606" y="1091"/>
              <a:ext cx="4" cy="19"/>
            </a:xfrm>
            <a:custGeom>
              <a:avLst/>
              <a:gdLst>
                <a:gd name="T0" fmla="*/ 0 w 8"/>
                <a:gd name="T1" fmla="*/ 0 h 38"/>
                <a:gd name="T2" fmla="*/ 2 w 8"/>
                <a:gd name="T3" fmla="*/ 2 h 38"/>
                <a:gd name="T4" fmla="*/ 3 w 8"/>
                <a:gd name="T5" fmla="*/ 4 h 38"/>
                <a:gd name="T6" fmla="*/ 3 w 8"/>
                <a:gd name="T7" fmla="*/ 6 h 38"/>
                <a:gd name="T8" fmla="*/ 3 w 8"/>
                <a:gd name="T9" fmla="*/ 8 h 38"/>
                <a:gd name="T10" fmla="*/ 3 w 8"/>
                <a:gd name="T11" fmla="*/ 10 h 38"/>
                <a:gd name="T12" fmla="*/ 2 w 8"/>
                <a:gd name="T13" fmla="*/ 12 h 38"/>
                <a:gd name="T14" fmla="*/ 1 w 8"/>
                <a:gd name="T15" fmla="*/ 14 h 38"/>
                <a:gd name="T16" fmla="*/ 1 w 8"/>
                <a:gd name="T17" fmla="*/ 16 h 38"/>
                <a:gd name="T18" fmla="*/ 1 w 8"/>
                <a:gd name="T19" fmla="*/ 18 h 38"/>
                <a:gd name="T20" fmla="*/ 1 w 8"/>
                <a:gd name="T21" fmla="*/ 19 h 38"/>
                <a:gd name="T22" fmla="*/ 3 w 8"/>
                <a:gd name="T23" fmla="*/ 19 h 38"/>
                <a:gd name="T24" fmla="*/ 3 w 8"/>
                <a:gd name="T25" fmla="*/ 19 h 38"/>
                <a:gd name="T26" fmla="*/ 3 w 8"/>
                <a:gd name="T27" fmla="*/ 18 h 38"/>
                <a:gd name="T28" fmla="*/ 3 w 8"/>
                <a:gd name="T29" fmla="*/ 18 h 38"/>
                <a:gd name="T30" fmla="*/ 3 w 8"/>
                <a:gd name="T31" fmla="*/ 17 h 38"/>
                <a:gd name="T32" fmla="*/ 3 w 8"/>
                <a:gd name="T33" fmla="*/ 17 h 38"/>
                <a:gd name="T34" fmla="*/ 3 w 8"/>
                <a:gd name="T35" fmla="*/ 16 h 38"/>
                <a:gd name="T36" fmla="*/ 3 w 8"/>
                <a:gd name="T37" fmla="*/ 16 h 38"/>
                <a:gd name="T38" fmla="*/ 3 w 8"/>
                <a:gd name="T39" fmla="*/ 16 h 38"/>
                <a:gd name="T40" fmla="*/ 4 w 8"/>
                <a:gd name="T41" fmla="*/ 15 h 38"/>
                <a:gd name="T42" fmla="*/ 4 w 8"/>
                <a:gd name="T43" fmla="*/ 15 h 38"/>
                <a:gd name="T44" fmla="*/ 4 w 8"/>
                <a:gd name="T45" fmla="*/ 14 h 38"/>
                <a:gd name="T46" fmla="*/ 4 w 8"/>
                <a:gd name="T47" fmla="*/ 12 h 38"/>
                <a:gd name="T48" fmla="*/ 4 w 8"/>
                <a:gd name="T49" fmla="*/ 11 h 38"/>
                <a:gd name="T50" fmla="*/ 4 w 8"/>
                <a:gd name="T51" fmla="*/ 9 h 38"/>
                <a:gd name="T52" fmla="*/ 4 w 8"/>
                <a:gd name="T53" fmla="*/ 8 h 38"/>
                <a:gd name="T54" fmla="*/ 4 w 8"/>
                <a:gd name="T55" fmla="*/ 6 h 38"/>
                <a:gd name="T56" fmla="*/ 3 w 8"/>
                <a:gd name="T57" fmla="*/ 4 h 38"/>
                <a:gd name="T58" fmla="*/ 3 w 8"/>
                <a:gd name="T59" fmla="*/ 3 h 38"/>
                <a:gd name="T60" fmla="*/ 1 w 8"/>
                <a:gd name="T61" fmla="*/ 1 h 38"/>
                <a:gd name="T62" fmla="*/ 0 w 8"/>
                <a:gd name="T63" fmla="*/ 0 h 38"/>
                <a:gd name="T64" fmla="*/ 0 w 8"/>
                <a:gd name="T65" fmla="*/ 0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 h="38">
                  <a:moveTo>
                    <a:pt x="0" y="0"/>
                  </a:moveTo>
                  <a:lnTo>
                    <a:pt x="3" y="4"/>
                  </a:lnTo>
                  <a:lnTo>
                    <a:pt x="5" y="7"/>
                  </a:lnTo>
                  <a:lnTo>
                    <a:pt x="5" y="11"/>
                  </a:lnTo>
                  <a:lnTo>
                    <a:pt x="5" y="15"/>
                  </a:lnTo>
                  <a:lnTo>
                    <a:pt x="5" y="19"/>
                  </a:lnTo>
                  <a:lnTo>
                    <a:pt x="3" y="23"/>
                  </a:lnTo>
                  <a:lnTo>
                    <a:pt x="2" y="27"/>
                  </a:lnTo>
                  <a:lnTo>
                    <a:pt x="1" y="31"/>
                  </a:lnTo>
                  <a:lnTo>
                    <a:pt x="1" y="35"/>
                  </a:lnTo>
                  <a:lnTo>
                    <a:pt x="2" y="38"/>
                  </a:lnTo>
                  <a:lnTo>
                    <a:pt x="5" y="38"/>
                  </a:lnTo>
                  <a:lnTo>
                    <a:pt x="5" y="37"/>
                  </a:lnTo>
                  <a:lnTo>
                    <a:pt x="5" y="36"/>
                  </a:lnTo>
                  <a:lnTo>
                    <a:pt x="5" y="35"/>
                  </a:lnTo>
                  <a:lnTo>
                    <a:pt x="5" y="33"/>
                  </a:lnTo>
                  <a:lnTo>
                    <a:pt x="6" y="32"/>
                  </a:lnTo>
                  <a:lnTo>
                    <a:pt x="6" y="31"/>
                  </a:lnTo>
                  <a:lnTo>
                    <a:pt x="7" y="30"/>
                  </a:lnTo>
                  <a:lnTo>
                    <a:pt x="8" y="30"/>
                  </a:lnTo>
                  <a:lnTo>
                    <a:pt x="8" y="27"/>
                  </a:lnTo>
                  <a:lnTo>
                    <a:pt x="8" y="23"/>
                  </a:lnTo>
                  <a:lnTo>
                    <a:pt x="8" y="21"/>
                  </a:lnTo>
                  <a:lnTo>
                    <a:pt x="8" y="17"/>
                  </a:lnTo>
                  <a:lnTo>
                    <a:pt x="7" y="15"/>
                  </a:lnTo>
                  <a:lnTo>
                    <a:pt x="7" y="11"/>
                  </a:lnTo>
                  <a:lnTo>
                    <a:pt x="6" y="7"/>
                  </a:lnTo>
                  <a:lnTo>
                    <a:pt x="5" y="5"/>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4" name="Freeform 186"/>
            <p:cNvSpPr>
              <a:spLocks/>
            </p:cNvSpPr>
            <p:nvPr/>
          </p:nvSpPr>
          <p:spPr bwMode="auto">
            <a:xfrm>
              <a:off x="2512" y="1095"/>
              <a:ext cx="5" cy="13"/>
            </a:xfrm>
            <a:custGeom>
              <a:avLst/>
              <a:gdLst>
                <a:gd name="T0" fmla="*/ 0 w 10"/>
                <a:gd name="T1" fmla="*/ 12 h 26"/>
                <a:gd name="T2" fmla="*/ 5 w 10"/>
                <a:gd name="T3" fmla="*/ 0 h 26"/>
                <a:gd name="T4" fmla="*/ 4 w 10"/>
                <a:gd name="T5" fmla="*/ 1 h 26"/>
                <a:gd name="T6" fmla="*/ 2 w 10"/>
                <a:gd name="T7" fmla="*/ 1 h 26"/>
                <a:gd name="T8" fmla="*/ 2 w 10"/>
                <a:gd name="T9" fmla="*/ 3 h 26"/>
                <a:gd name="T10" fmla="*/ 1 w 10"/>
                <a:gd name="T11" fmla="*/ 4 h 26"/>
                <a:gd name="T12" fmla="*/ 0 w 10"/>
                <a:gd name="T13" fmla="*/ 5 h 26"/>
                <a:gd name="T14" fmla="*/ 0 w 10"/>
                <a:gd name="T15" fmla="*/ 7 h 26"/>
                <a:gd name="T16" fmla="*/ 0 w 10"/>
                <a:gd name="T17" fmla="*/ 9 h 26"/>
                <a:gd name="T18" fmla="*/ 0 w 10"/>
                <a:gd name="T19" fmla="*/ 10 h 26"/>
                <a:gd name="T20" fmla="*/ 0 w 10"/>
                <a:gd name="T21" fmla="*/ 12 h 26"/>
                <a:gd name="T22" fmla="*/ 0 w 10"/>
                <a:gd name="T23" fmla="*/ 13 h 26"/>
                <a:gd name="T24" fmla="*/ 0 w 10"/>
                <a:gd name="T25" fmla="*/ 13 h 26"/>
                <a:gd name="T26" fmla="*/ 0 w 10"/>
                <a:gd name="T27" fmla="*/ 12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6">
                  <a:moveTo>
                    <a:pt x="0" y="24"/>
                  </a:moveTo>
                  <a:lnTo>
                    <a:pt x="10" y="0"/>
                  </a:lnTo>
                  <a:lnTo>
                    <a:pt x="7" y="1"/>
                  </a:lnTo>
                  <a:lnTo>
                    <a:pt x="4" y="2"/>
                  </a:lnTo>
                  <a:lnTo>
                    <a:pt x="3" y="5"/>
                  </a:lnTo>
                  <a:lnTo>
                    <a:pt x="2" y="7"/>
                  </a:lnTo>
                  <a:lnTo>
                    <a:pt x="0" y="10"/>
                  </a:lnTo>
                  <a:lnTo>
                    <a:pt x="0" y="13"/>
                  </a:lnTo>
                  <a:lnTo>
                    <a:pt x="0" y="17"/>
                  </a:lnTo>
                  <a:lnTo>
                    <a:pt x="0" y="19"/>
                  </a:lnTo>
                  <a:lnTo>
                    <a:pt x="0" y="23"/>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5" name="Freeform 187"/>
            <p:cNvSpPr>
              <a:spLocks/>
            </p:cNvSpPr>
            <p:nvPr/>
          </p:nvSpPr>
          <p:spPr bwMode="auto">
            <a:xfrm>
              <a:off x="2512" y="1108"/>
              <a:ext cx="1" cy="2"/>
            </a:xfrm>
            <a:custGeom>
              <a:avLst/>
              <a:gdLst>
                <a:gd name="T0" fmla="*/ 0 w 2"/>
                <a:gd name="T1" fmla="*/ 0 h 4"/>
                <a:gd name="T2" fmla="*/ 0 w 2"/>
                <a:gd name="T3" fmla="*/ 2 h 4"/>
                <a:gd name="T4" fmla="*/ 0 w 2"/>
                <a:gd name="T5" fmla="*/ 2 h 4"/>
                <a:gd name="T6" fmla="*/ 0 w 2"/>
                <a:gd name="T7" fmla="*/ 2 h 4"/>
                <a:gd name="T8" fmla="*/ 0 w 2"/>
                <a:gd name="T9" fmla="*/ 2 h 4"/>
                <a:gd name="T10" fmla="*/ 1 w 2"/>
                <a:gd name="T11" fmla="*/ 2 h 4"/>
                <a:gd name="T12" fmla="*/ 1 w 2"/>
                <a:gd name="T13" fmla="*/ 2 h 4"/>
                <a:gd name="T14" fmla="*/ 1 w 2"/>
                <a:gd name="T15" fmla="*/ 2 h 4"/>
                <a:gd name="T16" fmla="*/ 1 w 2"/>
                <a:gd name="T17" fmla="*/ 2 h 4"/>
                <a:gd name="T18" fmla="*/ 0 w 2"/>
                <a:gd name="T19" fmla="*/ 2 h 4"/>
                <a:gd name="T20" fmla="*/ 0 w 2"/>
                <a:gd name="T21" fmla="*/ 1 h 4"/>
                <a:gd name="T22" fmla="*/ 0 w 2"/>
                <a:gd name="T23" fmla="*/ 1 h 4"/>
                <a:gd name="T24" fmla="*/ 0 w 2"/>
                <a:gd name="T25" fmla="*/ 1 h 4"/>
                <a:gd name="T26" fmla="*/ 0 w 2"/>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4">
                  <a:moveTo>
                    <a:pt x="0" y="0"/>
                  </a:moveTo>
                  <a:lnTo>
                    <a:pt x="0" y="3"/>
                  </a:lnTo>
                  <a:lnTo>
                    <a:pt x="0" y="4"/>
                  </a:lnTo>
                  <a:lnTo>
                    <a:pt x="2" y="4"/>
                  </a:lnTo>
                  <a:lnTo>
                    <a:pt x="2" y="3"/>
                  </a:lnTo>
                  <a:lnTo>
                    <a:pt x="0" y="3"/>
                  </a:lnTo>
                  <a:lnTo>
                    <a:pt x="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6" name="Freeform 188"/>
            <p:cNvSpPr>
              <a:spLocks/>
            </p:cNvSpPr>
            <p:nvPr/>
          </p:nvSpPr>
          <p:spPr bwMode="auto">
            <a:xfrm>
              <a:off x="2561" y="1103"/>
              <a:ext cx="39" cy="15"/>
            </a:xfrm>
            <a:custGeom>
              <a:avLst/>
              <a:gdLst>
                <a:gd name="T0" fmla="*/ 12 w 76"/>
                <a:gd name="T1" fmla="*/ 10 h 31"/>
                <a:gd name="T2" fmla="*/ 11 w 76"/>
                <a:gd name="T3" fmla="*/ 11 h 31"/>
                <a:gd name="T4" fmla="*/ 10 w 76"/>
                <a:gd name="T5" fmla="*/ 11 h 31"/>
                <a:gd name="T6" fmla="*/ 9 w 76"/>
                <a:gd name="T7" fmla="*/ 11 h 31"/>
                <a:gd name="T8" fmla="*/ 8 w 76"/>
                <a:gd name="T9" fmla="*/ 12 h 31"/>
                <a:gd name="T10" fmla="*/ 7 w 76"/>
                <a:gd name="T11" fmla="*/ 12 h 31"/>
                <a:gd name="T12" fmla="*/ 6 w 76"/>
                <a:gd name="T13" fmla="*/ 13 h 31"/>
                <a:gd name="T14" fmla="*/ 6 w 76"/>
                <a:gd name="T15" fmla="*/ 14 h 31"/>
                <a:gd name="T16" fmla="*/ 5 w 76"/>
                <a:gd name="T17" fmla="*/ 14 h 31"/>
                <a:gd name="T18" fmla="*/ 4 w 76"/>
                <a:gd name="T19" fmla="*/ 15 h 31"/>
                <a:gd name="T20" fmla="*/ 3 w 76"/>
                <a:gd name="T21" fmla="*/ 15 h 31"/>
                <a:gd name="T22" fmla="*/ 7 w 76"/>
                <a:gd name="T23" fmla="*/ 14 h 31"/>
                <a:gd name="T24" fmla="*/ 12 w 76"/>
                <a:gd name="T25" fmla="*/ 14 h 31"/>
                <a:gd name="T26" fmla="*/ 16 w 76"/>
                <a:gd name="T27" fmla="*/ 13 h 31"/>
                <a:gd name="T28" fmla="*/ 21 w 76"/>
                <a:gd name="T29" fmla="*/ 12 h 31"/>
                <a:gd name="T30" fmla="*/ 25 w 76"/>
                <a:gd name="T31" fmla="*/ 12 h 31"/>
                <a:gd name="T32" fmla="*/ 30 w 76"/>
                <a:gd name="T33" fmla="*/ 11 h 31"/>
                <a:gd name="T34" fmla="*/ 33 w 76"/>
                <a:gd name="T35" fmla="*/ 9 h 31"/>
                <a:gd name="T36" fmla="*/ 36 w 76"/>
                <a:gd name="T37" fmla="*/ 7 h 31"/>
                <a:gd name="T38" fmla="*/ 38 w 76"/>
                <a:gd name="T39" fmla="*/ 4 h 31"/>
                <a:gd name="T40" fmla="*/ 39 w 76"/>
                <a:gd name="T41" fmla="*/ 0 h 31"/>
                <a:gd name="T42" fmla="*/ 35 w 76"/>
                <a:gd name="T43" fmla="*/ 3 h 31"/>
                <a:gd name="T44" fmla="*/ 31 w 76"/>
                <a:gd name="T45" fmla="*/ 5 h 31"/>
                <a:gd name="T46" fmla="*/ 28 w 76"/>
                <a:gd name="T47" fmla="*/ 6 h 31"/>
                <a:gd name="T48" fmla="*/ 24 w 76"/>
                <a:gd name="T49" fmla="*/ 7 h 31"/>
                <a:gd name="T50" fmla="*/ 20 w 76"/>
                <a:gd name="T51" fmla="*/ 7 h 31"/>
                <a:gd name="T52" fmla="*/ 15 w 76"/>
                <a:gd name="T53" fmla="*/ 7 h 31"/>
                <a:gd name="T54" fmla="*/ 12 w 76"/>
                <a:gd name="T55" fmla="*/ 7 h 31"/>
                <a:gd name="T56" fmla="*/ 7 w 76"/>
                <a:gd name="T57" fmla="*/ 8 h 31"/>
                <a:gd name="T58" fmla="*/ 4 w 76"/>
                <a:gd name="T59" fmla="*/ 9 h 31"/>
                <a:gd name="T60" fmla="*/ 0 w 76"/>
                <a:gd name="T61" fmla="*/ 12 h 31"/>
                <a:gd name="T62" fmla="*/ 1 w 76"/>
                <a:gd name="T63" fmla="*/ 12 h 31"/>
                <a:gd name="T64" fmla="*/ 2 w 76"/>
                <a:gd name="T65" fmla="*/ 11 h 31"/>
                <a:gd name="T66" fmla="*/ 4 w 76"/>
                <a:gd name="T67" fmla="*/ 11 h 31"/>
                <a:gd name="T68" fmla="*/ 5 w 76"/>
                <a:gd name="T69" fmla="*/ 11 h 31"/>
                <a:gd name="T70" fmla="*/ 6 w 76"/>
                <a:gd name="T71" fmla="*/ 10 h 31"/>
                <a:gd name="T72" fmla="*/ 7 w 76"/>
                <a:gd name="T73" fmla="*/ 9 h 31"/>
                <a:gd name="T74" fmla="*/ 8 w 76"/>
                <a:gd name="T75" fmla="*/ 9 h 31"/>
                <a:gd name="T76" fmla="*/ 9 w 76"/>
                <a:gd name="T77" fmla="*/ 9 h 31"/>
                <a:gd name="T78" fmla="*/ 11 w 76"/>
                <a:gd name="T79" fmla="*/ 9 h 31"/>
                <a:gd name="T80" fmla="*/ 12 w 76"/>
                <a:gd name="T81" fmla="*/ 11 h 31"/>
                <a:gd name="T82" fmla="*/ 12 w 76"/>
                <a:gd name="T83" fmla="*/ 11 h 31"/>
                <a:gd name="T84" fmla="*/ 12 w 76"/>
                <a:gd name="T85" fmla="*/ 10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6" h="31">
                  <a:moveTo>
                    <a:pt x="23" y="20"/>
                  </a:moveTo>
                  <a:lnTo>
                    <a:pt x="22" y="22"/>
                  </a:lnTo>
                  <a:lnTo>
                    <a:pt x="19" y="23"/>
                  </a:lnTo>
                  <a:lnTo>
                    <a:pt x="18" y="23"/>
                  </a:lnTo>
                  <a:lnTo>
                    <a:pt x="16" y="24"/>
                  </a:lnTo>
                  <a:lnTo>
                    <a:pt x="14" y="25"/>
                  </a:lnTo>
                  <a:lnTo>
                    <a:pt x="12" y="26"/>
                  </a:lnTo>
                  <a:lnTo>
                    <a:pt x="11" y="28"/>
                  </a:lnTo>
                  <a:lnTo>
                    <a:pt x="9" y="29"/>
                  </a:lnTo>
                  <a:lnTo>
                    <a:pt x="7" y="30"/>
                  </a:lnTo>
                  <a:lnTo>
                    <a:pt x="6" y="31"/>
                  </a:lnTo>
                  <a:lnTo>
                    <a:pt x="14" y="29"/>
                  </a:lnTo>
                  <a:lnTo>
                    <a:pt x="23" y="28"/>
                  </a:lnTo>
                  <a:lnTo>
                    <a:pt x="32" y="26"/>
                  </a:lnTo>
                  <a:lnTo>
                    <a:pt x="40" y="25"/>
                  </a:lnTo>
                  <a:lnTo>
                    <a:pt x="49" y="24"/>
                  </a:lnTo>
                  <a:lnTo>
                    <a:pt x="58" y="22"/>
                  </a:lnTo>
                  <a:lnTo>
                    <a:pt x="64" y="18"/>
                  </a:lnTo>
                  <a:lnTo>
                    <a:pt x="70" y="14"/>
                  </a:lnTo>
                  <a:lnTo>
                    <a:pt x="74" y="8"/>
                  </a:lnTo>
                  <a:lnTo>
                    <a:pt x="76" y="0"/>
                  </a:lnTo>
                  <a:lnTo>
                    <a:pt x="69" y="7"/>
                  </a:lnTo>
                  <a:lnTo>
                    <a:pt x="61" y="10"/>
                  </a:lnTo>
                  <a:lnTo>
                    <a:pt x="54" y="13"/>
                  </a:lnTo>
                  <a:lnTo>
                    <a:pt x="47" y="14"/>
                  </a:lnTo>
                  <a:lnTo>
                    <a:pt x="39" y="14"/>
                  </a:lnTo>
                  <a:lnTo>
                    <a:pt x="30" y="15"/>
                  </a:lnTo>
                  <a:lnTo>
                    <a:pt x="23" y="15"/>
                  </a:lnTo>
                  <a:lnTo>
                    <a:pt x="14" y="17"/>
                  </a:lnTo>
                  <a:lnTo>
                    <a:pt x="7" y="19"/>
                  </a:lnTo>
                  <a:lnTo>
                    <a:pt x="0" y="24"/>
                  </a:lnTo>
                  <a:lnTo>
                    <a:pt x="2" y="24"/>
                  </a:lnTo>
                  <a:lnTo>
                    <a:pt x="4" y="23"/>
                  </a:lnTo>
                  <a:lnTo>
                    <a:pt x="7" y="23"/>
                  </a:lnTo>
                  <a:lnTo>
                    <a:pt x="9" y="22"/>
                  </a:lnTo>
                  <a:lnTo>
                    <a:pt x="11" y="20"/>
                  </a:lnTo>
                  <a:lnTo>
                    <a:pt x="13" y="19"/>
                  </a:lnTo>
                  <a:lnTo>
                    <a:pt x="16" y="18"/>
                  </a:lnTo>
                  <a:lnTo>
                    <a:pt x="18" y="19"/>
                  </a:lnTo>
                  <a:lnTo>
                    <a:pt x="21" y="19"/>
                  </a:lnTo>
                  <a:lnTo>
                    <a:pt x="23" y="22"/>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7" name="Freeform 189"/>
            <p:cNvSpPr>
              <a:spLocks/>
            </p:cNvSpPr>
            <p:nvPr/>
          </p:nvSpPr>
          <p:spPr bwMode="auto">
            <a:xfrm>
              <a:off x="2551" y="1126"/>
              <a:ext cx="1" cy="1"/>
            </a:xfrm>
            <a:custGeom>
              <a:avLst/>
              <a:gdLst>
                <a:gd name="T0" fmla="*/ 0 w 1"/>
                <a:gd name="T1" fmla="*/ 0 h 2"/>
                <a:gd name="T2" fmla="*/ 0 w 1"/>
                <a:gd name="T3" fmla="*/ 0 h 2"/>
                <a:gd name="T4" fmla="*/ 0 w 1"/>
                <a:gd name="T5" fmla="*/ 0 h 2"/>
                <a:gd name="T6" fmla="*/ 0 w 1"/>
                <a:gd name="T7" fmla="*/ 0 h 2"/>
                <a:gd name="T8" fmla="*/ 0 w 1"/>
                <a:gd name="T9" fmla="*/ 0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0 h 2"/>
                <a:gd name="T32" fmla="*/ 0 w 1"/>
                <a:gd name="T33" fmla="*/ 0 h 2"/>
                <a:gd name="T34" fmla="*/ 0 w 1"/>
                <a:gd name="T35" fmla="*/ 0 h 2"/>
                <a:gd name="T36" fmla="*/ 0 w 1"/>
                <a:gd name="T37" fmla="*/ 0 h 2"/>
                <a:gd name="T38" fmla="*/ 0 w 1"/>
                <a:gd name="T39" fmla="*/ 0 h 2"/>
                <a:gd name="T40" fmla="*/ 0 w 1"/>
                <a:gd name="T41" fmla="*/ 0 h 2"/>
                <a:gd name="T42" fmla="*/ 0 w 1"/>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0"/>
                  </a:moveTo>
                  <a:lnTo>
                    <a:pt x="0" y="0"/>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8" name="Freeform 190"/>
            <p:cNvSpPr>
              <a:spLocks/>
            </p:cNvSpPr>
            <p:nvPr/>
          </p:nvSpPr>
          <p:spPr bwMode="auto">
            <a:xfrm>
              <a:off x="2558" y="1118"/>
              <a:ext cx="6" cy="3"/>
            </a:xfrm>
            <a:custGeom>
              <a:avLst/>
              <a:gdLst>
                <a:gd name="T0" fmla="*/ 5 w 13"/>
                <a:gd name="T1" fmla="*/ 0 h 6"/>
                <a:gd name="T2" fmla="*/ 5 w 13"/>
                <a:gd name="T3" fmla="*/ 1 h 6"/>
                <a:gd name="T4" fmla="*/ 5 w 13"/>
                <a:gd name="T5" fmla="*/ 1 h 6"/>
                <a:gd name="T6" fmla="*/ 4 w 13"/>
                <a:gd name="T7" fmla="*/ 2 h 6"/>
                <a:gd name="T8" fmla="*/ 4 w 13"/>
                <a:gd name="T9" fmla="*/ 2 h 6"/>
                <a:gd name="T10" fmla="*/ 3 w 13"/>
                <a:gd name="T11" fmla="*/ 2 h 6"/>
                <a:gd name="T12" fmla="*/ 2 w 13"/>
                <a:gd name="T13" fmla="*/ 2 h 6"/>
                <a:gd name="T14" fmla="*/ 2 w 13"/>
                <a:gd name="T15" fmla="*/ 2 h 6"/>
                <a:gd name="T16" fmla="*/ 1 w 13"/>
                <a:gd name="T17" fmla="*/ 3 h 6"/>
                <a:gd name="T18" fmla="*/ 1 w 13"/>
                <a:gd name="T19" fmla="*/ 3 h 6"/>
                <a:gd name="T20" fmla="*/ 0 w 13"/>
                <a:gd name="T21" fmla="*/ 3 h 6"/>
                <a:gd name="T22" fmla="*/ 1 w 13"/>
                <a:gd name="T23" fmla="*/ 3 h 6"/>
                <a:gd name="T24" fmla="*/ 1 w 13"/>
                <a:gd name="T25" fmla="*/ 3 h 6"/>
                <a:gd name="T26" fmla="*/ 2 w 13"/>
                <a:gd name="T27" fmla="*/ 3 h 6"/>
                <a:gd name="T28" fmla="*/ 2 w 13"/>
                <a:gd name="T29" fmla="*/ 3 h 6"/>
                <a:gd name="T30" fmla="*/ 3 w 13"/>
                <a:gd name="T31" fmla="*/ 3 h 6"/>
                <a:gd name="T32" fmla="*/ 4 w 13"/>
                <a:gd name="T33" fmla="*/ 2 h 6"/>
                <a:gd name="T34" fmla="*/ 4 w 13"/>
                <a:gd name="T35" fmla="*/ 2 h 6"/>
                <a:gd name="T36" fmla="*/ 5 w 13"/>
                <a:gd name="T37" fmla="*/ 2 h 6"/>
                <a:gd name="T38" fmla="*/ 5 w 13"/>
                <a:gd name="T39" fmla="*/ 1 h 6"/>
                <a:gd name="T40" fmla="*/ 6 w 13"/>
                <a:gd name="T41" fmla="*/ 1 h 6"/>
                <a:gd name="T42" fmla="*/ 6 w 13"/>
                <a:gd name="T43" fmla="*/ 1 h 6"/>
                <a:gd name="T44" fmla="*/ 5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1" y="0"/>
                  </a:moveTo>
                  <a:lnTo>
                    <a:pt x="11" y="1"/>
                  </a:lnTo>
                  <a:lnTo>
                    <a:pt x="10" y="1"/>
                  </a:lnTo>
                  <a:lnTo>
                    <a:pt x="9" y="3"/>
                  </a:lnTo>
                  <a:lnTo>
                    <a:pt x="8" y="3"/>
                  </a:lnTo>
                  <a:lnTo>
                    <a:pt x="7" y="3"/>
                  </a:lnTo>
                  <a:lnTo>
                    <a:pt x="5" y="4"/>
                  </a:lnTo>
                  <a:lnTo>
                    <a:pt x="4" y="4"/>
                  </a:lnTo>
                  <a:lnTo>
                    <a:pt x="3" y="5"/>
                  </a:lnTo>
                  <a:lnTo>
                    <a:pt x="2" y="5"/>
                  </a:lnTo>
                  <a:lnTo>
                    <a:pt x="0" y="6"/>
                  </a:lnTo>
                  <a:lnTo>
                    <a:pt x="2" y="6"/>
                  </a:lnTo>
                  <a:lnTo>
                    <a:pt x="3" y="5"/>
                  </a:lnTo>
                  <a:lnTo>
                    <a:pt x="4" y="5"/>
                  </a:lnTo>
                  <a:lnTo>
                    <a:pt x="5" y="5"/>
                  </a:lnTo>
                  <a:lnTo>
                    <a:pt x="7" y="5"/>
                  </a:lnTo>
                  <a:lnTo>
                    <a:pt x="8" y="4"/>
                  </a:lnTo>
                  <a:lnTo>
                    <a:pt x="9" y="4"/>
                  </a:lnTo>
                  <a:lnTo>
                    <a:pt x="10" y="3"/>
                  </a:lnTo>
                  <a:lnTo>
                    <a:pt x="11" y="1"/>
                  </a:lnTo>
                  <a:lnTo>
                    <a:pt x="13"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89" name="Freeform 191"/>
            <p:cNvSpPr>
              <a:spLocks/>
            </p:cNvSpPr>
            <p:nvPr/>
          </p:nvSpPr>
          <p:spPr bwMode="auto">
            <a:xfrm>
              <a:off x="2521" y="1109"/>
              <a:ext cx="37" cy="20"/>
            </a:xfrm>
            <a:custGeom>
              <a:avLst/>
              <a:gdLst>
                <a:gd name="T0" fmla="*/ 34 w 74"/>
                <a:gd name="T1" fmla="*/ 5 h 41"/>
                <a:gd name="T2" fmla="*/ 28 w 74"/>
                <a:gd name="T3" fmla="*/ 4 h 41"/>
                <a:gd name="T4" fmla="*/ 20 w 74"/>
                <a:gd name="T5" fmla="*/ 4 h 41"/>
                <a:gd name="T6" fmla="*/ 13 w 74"/>
                <a:gd name="T7" fmla="*/ 4 h 41"/>
                <a:gd name="T8" fmla="*/ 6 w 74"/>
                <a:gd name="T9" fmla="*/ 3 h 41"/>
                <a:gd name="T10" fmla="*/ 0 w 74"/>
                <a:gd name="T11" fmla="*/ 0 h 41"/>
                <a:gd name="T12" fmla="*/ 3 w 74"/>
                <a:gd name="T13" fmla="*/ 3 h 41"/>
                <a:gd name="T14" fmla="*/ 7 w 74"/>
                <a:gd name="T15" fmla="*/ 6 h 41"/>
                <a:gd name="T16" fmla="*/ 10 w 74"/>
                <a:gd name="T17" fmla="*/ 10 h 41"/>
                <a:gd name="T18" fmla="*/ 12 w 74"/>
                <a:gd name="T19" fmla="*/ 14 h 41"/>
                <a:gd name="T20" fmla="*/ 16 w 74"/>
                <a:gd name="T21" fmla="*/ 16 h 41"/>
                <a:gd name="T22" fmla="*/ 16 w 74"/>
                <a:gd name="T23" fmla="*/ 17 h 41"/>
                <a:gd name="T24" fmla="*/ 24 w 74"/>
                <a:gd name="T25" fmla="*/ 17 h 41"/>
                <a:gd name="T26" fmla="*/ 25 w 74"/>
                <a:gd name="T27" fmla="*/ 17 h 41"/>
                <a:gd name="T28" fmla="*/ 26 w 74"/>
                <a:gd name="T29" fmla="*/ 17 h 41"/>
                <a:gd name="T30" fmla="*/ 28 w 74"/>
                <a:gd name="T31" fmla="*/ 17 h 41"/>
                <a:gd name="T32" fmla="*/ 29 w 74"/>
                <a:gd name="T33" fmla="*/ 17 h 41"/>
                <a:gd name="T34" fmla="*/ 31 w 74"/>
                <a:gd name="T35" fmla="*/ 17 h 41"/>
                <a:gd name="T36" fmla="*/ 28 w 74"/>
                <a:gd name="T37" fmla="*/ 16 h 41"/>
                <a:gd name="T38" fmla="*/ 24 w 74"/>
                <a:gd name="T39" fmla="*/ 15 h 41"/>
                <a:gd name="T40" fmla="*/ 22 w 74"/>
                <a:gd name="T41" fmla="*/ 13 h 41"/>
                <a:gd name="T42" fmla="*/ 19 w 74"/>
                <a:gd name="T43" fmla="*/ 11 h 41"/>
                <a:gd name="T44" fmla="*/ 16 w 74"/>
                <a:gd name="T45" fmla="*/ 10 h 41"/>
                <a:gd name="T46" fmla="*/ 21 w 74"/>
                <a:gd name="T47" fmla="*/ 8 h 41"/>
                <a:gd name="T48" fmla="*/ 24 w 74"/>
                <a:gd name="T49" fmla="*/ 8 h 41"/>
                <a:gd name="T50" fmla="*/ 29 w 74"/>
                <a:gd name="T51" fmla="*/ 10 h 41"/>
                <a:gd name="T52" fmla="*/ 33 w 74"/>
                <a:gd name="T53" fmla="*/ 11 h 41"/>
                <a:gd name="T54" fmla="*/ 37 w 74"/>
                <a:gd name="T55" fmla="*/ 11 h 41"/>
                <a:gd name="T56" fmla="*/ 37 w 74"/>
                <a:gd name="T57" fmla="*/ 11 h 41"/>
                <a:gd name="T58" fmla="*/ 37 w 74"/>
                <a:gd name="T59" fmla="*/ 11 h 41"/>
                <a:gd name="T60" fmla="*/ 37 w 74"/>
                <a:gd name="T61" fmla="*/ 11 h 41"/>
                <a:gd name="T62" fmla="*/ 37 w 74"/>
                <a:gd name="T63" fmla="*/ 11 h 41"/>
                <a:gd name="T64" fmla="*/ 37 w 74"/>
                <a:gd name="T65" fmla="*/ 11 h 41"/>
                <a:gd name="T66" fmla="*/ 37 w 74"/>
                <a:gd name="T67" fmla="*/ 11 h 41"/>
                <a:gd name="T68" fmla="*/ 36 w 74"/>
                <a:gd name="T69" fmla="*/ 11 h 41"/>
                <a:gd name="T70" fmla="*/ 35 w 74"/>
                <a:gd name="T71" fmla="*/ 10 h 41"/>
                <a:gd name="T72" fmla="*/ 34 w 74"/>
                <a:gd name="T73" fmla="*/ 9 h 41"/>
                <a:gd name="T74" fmla="*/ 33 w 74"/>
                <a:gd name="T75" fmla="*/ 7 h 41"/>
                <a:gd name="T76" fmla="*/ 33 w 74"/>
                <a:gd name="T77" fmla="*/ 6 h 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41">
                  <a:moveTo>
                    <a:pt x="66" y="13"/>
                  </a:moveTo>
                  <a:lnTo>
                    <a:pt x="68" y="11"/>
                  </a:lnTo>
                  <a:lnTo>
                    <a:pt x="62" y="9"/>
                  </a:lnTo>
                  <a:lnTo>
                    <a:pt x="55" y="9"/>
                  </a:lnTo>
                  <a:lnTo>
                    <a:pt x="47" y="9"/>
                  </a:lnTo>
                  <a:lnTo>
                    <a:pt x="40" y="9"/>
                  </a:lnTo>
                  <a:lnTo>
                    <a:pt x="32" y="9"/>
                  </a:lnTo>
                  <a:lnTo>
                    <a:pt x="25" y="9"/>
                  </a:lnTo>
                  <a:lnTo>
                    <a:pt x="19" y="9"/>
                  </a:lnTo>
                  <a:lnTo>
                    <a:pt x="11" y="7"/>
                  </a:lnTo>
                  <a:lnTo>
                    <a:pt x="5" y="4"/>
                  </a:lnTo>
                  <a:lnTo>
                    <a:pt x="0" y="0"/>
                  </a:lnTo>
                  <a:lnTo>
                    <a:pt x="0" y="5"/>
                  </a:lnTo>
                  <a:lnTo>
                    <a:pt x="5" y="6"/>
                  </a:lnTo>
                  <a:lnTo>
                    <a:pt x="10" y="9"/>
                  </a:lnTo>
                  <a:lnTo>
                    <a:pt x="14" y="12"/>
                  </a:lnTo>
                  <a:lnTo>
                    <a:pt x="16" y="16"/>
                  </a:lnTo>
                  <a:lnTo>
                    <a:pt x="19" y="21"/>
                  </a:lnTo>
                  <a:lnTo>
                    <a:pt x="21" y="25"/>
                  </a:lnTo>
                  <a:lnTo>
                    <a:pt x="24" y="28"/>
                  </a:lnTo>
                  <a:lnTo>
                    <a:pt x="26" y="32"/>
                  </a:lnTo>
                  <a:lnTo>
                    <a:pt x="31" y="32"/>
                  </a:lnTo>
                  <a:lnTo>
                    <a:pt x="36" y="32"/>
                  </a:lnTo>
                  <a:lnTo>
                    <a:pt x="32" y="34"/>
                  </a:lnTo>
                  <a:lnTo>
                    <a:pt x="45" y="41"/>
                  </a:lnTo>
                  <a:lnTo>
                    <a:pt x="47" y="34"/>
                  </a:lnTo>
                  <a:lnTo>
                    <a:pt x="48" y="34"/>
                  </a:lnTo>
                  <a:lnTo>
                    <a:pt x="50" y="34"/>
                  </a:lnTo>
                  <a:lnTo>
                    <a:pt x="51" y="34"/>
                  </a:lnTo>
                  <a:lnTo>
                    <a:pt x="52" y="34"/>
                  </a:lnTo>
                  <a:lnTo>
                    <a:pt x="55" y="34"/>
                  </a:lnTo>
                  <a:lnTo>
                    <a:pt x="56" y="34"/>
                  </a:lnTo>
                  <a:lnTo>
                    <a:pt x="57" y="34"/>
                  </a:lnTo>
                  <a:lnTo>
                    <a:pt x="58" y="34"/>
                  </a:lnTo>
                  <a:lnTo>
                    <a:pt x="59" y="34"/>
                  </a:lnTo>
                  <a:lnTo>
                    <a:pt x="61" y="34"/>
                  </a:lnTo>
                  <a:lnTo>
                    <a:pt x="58" y="33"/>
                  </a:lnTo>
                  <a:lnTo>
                    <a:pt x="55" y="32"/>
                  </a:lnTo>
                  <a:lnTo>
                    <a:pt x="52" y="31"/>
                  </a:lnTo>
                  <a:lnTo>
                    <a:pt x="48" y="30"/>
                  </a:lnTo>
                  <a:lnTo>
                    <a:pt x="46" y="28"/>
                  </a:lnTo>
                  <a:lnTo>
                    <a:pt x="43" y="26"/>
                  </a:lnTo>
                  <a:lnTo>
                    <a:pt x="40" y="25"/>
                  </a:lnTo>
                  <a:lnTo>
                    <a:pt x="37" y="23"/>
                  </a:lnTo>
                  <a:lnTo>
                    <a:pt x="35" y="21"/>
                  </a:lnTo>
                  <a:lnTo>
                    <a:pt x="32" y="20"/>
                  </a:lnTo>
                  <a:lnTo>
                    <a:pt x="36" y="17"/>
                  </a:lnTo>
                  <a:lnTo>
                    <a:pt x="41" y="17"/>
                  </a:lnTo>
                  <a:lnTo>
                    <a:pt x="45" y="17"/>
                  </a:lnTo>
                  <a:lnTo>
                    <a:pt x="48" y="17"/>
                  </a:lnTo>
                  <a:lnTo>
                    <a:pt x="53" y="18"/>
                  </a:lnTo>
                  <a:lnTo>
                    <a:pt x="57" y="20"/>
                  </a:lnTo>
                  <a:lnTo>
                    <a:pt x="62" y="21"/>
                  </a:lnTo>
                  <a:lnTo>
                    <a:pt x="66" y="22"/>
                  </a:lnTo>
                  <a:lnTo>
                    <a:pt x="71" y="22"/>
                  </a:lnTo>
                  <a:lnTo>
                    <a:pt x="74" y="23"/>
                  </a:lnTo>
                  <a:lnTo>
                    <a:pt x="73" y="22"/>
                  </a:lnTo>
                  <a:lnTo>
                    <a:pt x="72" y="22"/>
                  </a:lnTo>
                  <a:lnTo>
                    <a:pt x="71" y="22"/>
                  </a:lnTo>
                  <a:lnTo>
                    <a:pt x="69" y="21"/>
                  </a:lnTo>
                  <a:lnTo>
                    <a:pt x="69" y="20"/>
                  </a:lnTo>
                  <a:lnTo>
                    <a:pt x="68" y="20"/>
                  </a:lnTo>
                  <a:lnTo>
                    <a:pt x="67" y="18"/>
                  </a:lnTo>
                  <a:lnTo>
                    <a:pt x="67" y="16"/>
                  </a:lnTo>
                  <a:lnTo>
                    <a:pt x="66" y="15"/>
                  </a:lnTo>
                  <a:lnTo>
                    <a:pt x="6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0" name="Freeform 192"/>
            <p:cNvSpPr>
              <a:spLocks/>
            </p:cNvSpPr>
            <p:nvPr/>
          </p:nvSpPr>
          <p:spPr bwMode="auto">
            <a:xfrm>
              <a:off x="2552" y="1121"/>
              <a:ext cx="24" cy="8"/>
            </a:xfrm>
            <a:custGeom>
              <a:avLst/>
              <a:gdLst>
                <a:gd name="T0" fmla="*/ 24 w 48"/>
                <a:gd name="T1" fmla="*/ 0 h 18"/>
                <a:gd name="T2" fmla="*/ 18 w 48"/>
                <a:gd name="T3" fmla="*/ 4 h 18"/>
                <a:gd name="T4" fmla="*/ 16 w 48"/>
                <a:gd name="T5" fmla="*/ 5 h 18"/>
                <a:gd name="T6" fmla="*/ 14 w 48"/>
                <a:gd name="T7" fmla="*/ 6 h 18"/>
                <a:gd name="T8" fmla="*/ 13 w 48"/>
                <a:gd name="T9" fmla="*/ 6 h 18"/>
                <a:gd name="T10" fmla="*/ 11 w 48"/>
                <a:gd name="T11" fmla="*/ 7 h 18"/>
                <a:gd name="T12" fmla="*/ 9 w 48"/>
                <a:gd name="T13" fmla="*/ 7 h 18"/>
                <a:gd name="T14" fmla="*/ 8 w 48"/>
                <a:gd name="T15" fmla="*/ 7 h 18"/>
                <a:gd name="T16" fmla="*/ 6 w 48"/>
                <a:gd name="T17" fmla="*/ 7 h 18"/>
                <a:gd name="T18" fmla="*/ 4 w 48"/>
                <a:gd name="T19" fmla="*/ 6 h 18"/>
                <a:gd name="T20" fmla="*/ 2 w 48"/>
                <a:gd name="T21" fmla="*/ 6 h 18"/>
                <a:gd name="T22" fmla="*/ 0 w 48"/>
                <a:gd name="T23" fmla="*/ 6 h 18"/>
                <a:gd name="T24" fmla="*/ 0 w 48"/>
                <a:gd name="T25" fmla="*/ 6 h 18"/>
                <a:gd name="T26" fmla="*/ 1 w 48"/>
                <a:gd name="T27" fmla="*/ 6 h 18"/>
                <a:gd name="T28" fmla="*/ 1 w 48"/>
                <a:gd name="T29" fmla="*/ 6 h 18"/>
                <a:gd name="T30" fmla="*/ 1 w 48"/>
                <a:gd name="T31" fmla="*/ 6 h 18"/>
                <a:gd name="T32" fmla="*/ 1 w 48"/>
                <a:gd name="T33" fmla="*/ 6 h 18"/>
                <a:gd name="T34" fmla="*/ 1 w 48"/>
                <a:gd name="T35" fmla="*/ 6 h 18"/>
                <a:gd name="T36" fmla="*/ 1 w 48"/>
                <a:gd name="T37" fmla="*/ 6 h 18"/>
                <a:gd name="T38" fmla="*/ 1 w 48"/>
                <a:gd name="T39" fmla="*/ 6 h 18"/>
                <a:gd name="T40" fmla="*/ 2 w 48"/>
                <a:gd name="T41" fmla="*/ 7 h 18"/>
                <a:gd name="T42" fmla="*/ 2 w 48"/>
                <a:gd name="T43" fmla="*/ 7 h 18"/>
                <a:gd name="T44" fmla="*/ 4 w 48"/>
                <a:gd name="T45" fmla="*/ 7 h 18"/>
                <a:gd name="T46" fmla="*/ 6 w 48"/>
                <a:gd name="T47" fmla="*/ 8 h 18"/>
                <a:gd name="T48" fmla="*/ 9 w 48"/>
                <a:gd name="T49" fmla="*/ 7 h 18"/>
                <a:gd name="T50" fmla="*/ 12 w 48"/>
                <a:gd name="T51" fmla="*/ 7 h 18"/>
                <a:gd name="T52" fmla="*/ 14 w 48"/>
                <a:gd name="T53" fmla="*/ 6 h 18"/>
                <a:gd name="T54" fmla="*/ 17 w 48"/>
                <a:gd name="T55" fmla="*/ 4 h 18"/>
                <a:gd name="T56" fmla="*/ 19 w 48"/>
                <a:gd name="T57" fmla="*/ 4 h 18"/>
                <a:gd name="T58" fmla="*/ 21 w 48"/>
                <a:gd name="T59" fmla="*/ 2 h 18"/>
                <a:gd name="T60" fmla="*/ 23 w 48"/>
                <a:gd name="T61" fmla="*/ 1 h 18"/>
                <a:gd name="T62" fmla="*/ 24 w 48"/>
                <a:gd name="T63" fmla="*/ 0 h 18"/>
                <a:gd name="T64" fmla="*/ 24 w 48"/>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8" h="18">
                  <a:moveTo>
                    <a:pt x="48" y="0"/>
                  </a:moveTo>
                  <a:lnTo>
                    <a:pt x="36" y="9"/>
                  </a:lnTo>
                  <a:lnTo>
                    <a:pt x="32" y="11"/>
                  </a:lnTo>
                  <a:lnTo>
                    <a:pt x="28" y="13"/>
                  </a:lnTo>
                  <a:lnTo>
                    <a:pt x="25" y="14"/>
                  </a:lnTo>
                  <a:lnTo>
                    <a:pt x="21" y="15"/>
                  </a:lnTo>
                  <a:lnTo>
                    <a:pt x="17" y="15"/>
                  </a:lnTo>
                  <a:lnTo>
                    <a:pt x="15" y="15"/>
                  </a:lnTo>
                  <a:lnTo>
                    <a:pt x="11" y="15"/>
                  </a:lnTo>
                  <a:lnTo>
                    <a:pt x="7" y="14"/>
                  </a:lnTo>
                  <a:lnTo>
                    <a:pt x="4" y="14"/>
                  </a:lnTo>
                  <a:lnTo>
                    <a:pt x="0" y="13"/>
                  </a:lnTo>
                  <a:lnTo>
                    <a:pt x="1" y="13"/>
                  </a:lnTo>
                  <a:lnTo>
                    <a:pt x="1" y="14"/>
                  </a:lnTo>
                  <a:lnTo>
                    <a:pt x="2" y="14"/>
                  </a:lnTo>
                  <a:lnTo>
                    <a:pt x="4" y="15"/>
                  </a:lnTo>
                  <a:lnTo>
                    <a:pt x="7" y="16"/>
                  </a:lnTo>
                  <a:lnTo>
                    <a:pt x="12" y="18"/>
                  </a:lnTo>
                  <a:lnTo>
                    <a:pt x="17" y="16"/>
                  </a:lnTo>
                  <a:lnTo>
                    <a:pt x="23" y="15"/>
                  </a:lnTo>
                  <a:lnTo>
                    <a:pt x="28" y="13"/>
                  </a:lnTo>
                  <a:lnTo>
                    <a:pt x="33" y="10"/>
                  </a:lnTo>
                  <a:lnTo>
                    <a:pt x="38" y="8"/>
                  </a:lnTo>
                  <a:lnTo>
                    <a:pt x="42" y="5"/>
                  </a:lnTo>
                  <a:lnTo>
                    <a:pt x="46" y="3"/>
                  </a:lnTo>
                  <a:lnTo>
                    <a:pt x="4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1" name="Freeform 193"/>
            <p:cNvSpPr>
              <a:spLocks/>
            </p:cNvSpPr>
            <p:nvPr/>
          </p:nvSpPr>
          <p:spPr bwMode="auto">
            <a:xfrm>
              <a:off x="2500" y="1106"/>
              <a:ext cx="18" cy="33"/>
            </a:xfrm>
            <a:custGeom>
              <a:avLst/>
              <a:gdLst>
                <a:gd name="T0" fmla="*/ 3 w 36"/>
                <a:gd name="T1" fmla="*/ 17 h 65"/>
                <a:gd name="T2" fmla="*/ 5 w 36"/>
                <a:gd name="T3" fmla="*/ 16 h 65"/>
                <a:gd name="T4" fmla="*/ 18 w 36"/>
                <a:gd name="T5" fmla="*/ 33 h 65"/>
                <a:gd name="T6" fmla="*/ 0 w 36"/>
                <a:gd name="T7" fmla="*/ 0 h 65"/>
                <a:gd name="T8" fmla="*/ 0 w 36"/>
                <a:gd name="T9" fmla="*/ 2 h 65"/>
                <a:gd name="T10" fmla="*/ 1 w 36"/>
                <a:gd name="T11" fmla="*/ 4 h 65"/>
                <a:gd name="T12" fmla="*/ 1 w 36"/>
                <a:gd name="T13" fmla="*/ 6 h 65"/>
                <a:gd name="T14" fmla="*/ 3 w 36"/>
                <a:gd name="T15" fmla="*/ 8 h 65"/>
                <a:gd name="T16" fmla="*/ 3 w 36"/>
                <a:gd name="T17" fmla="*/ 9 h 65"/>
                <a:gd name="T18" fmla="*/ 5 w 36"/>
                <a:gd name="T19" fmla="*/ 11 h 65"/>
                <a:gd name="T20" fmla="*/ 5 w 36"/>
                <a:gd name="T21" fmla="*/ 12 h 65"/>
                <a:gd name="T22" fmla="*/ 5 w 36"/>
                <a:gd name="T23" fmla="*/ 14 h 65"/>
                <a:gd name="T24" fmla="*/ 5 w 36"/>
                <a:gd name="T25" fmla="*/ 16 h 65"/>
                <a:gd name="T26" fmla="*/ 3 w 36"/>
                <a:gd name="T27" fmla="*/ 18 h 65"/>
                <a:gd name="T28" fmla="*/ 3 w 36"/>
                <a:gd name="T29" fmla="*/ 18 h 65"/>
                <a:gd name="T30" fmla="*/ 3 w 36"/>
                <a:gd name="T31" fmla="*/ 17 h 6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65">
                  <a:moveTo>
                    <a:pt x="6" y="34"/>
                  </a:moveTo>
                  <a:lnTo>
                    <a:pt x="9" y="32"/>
                  </a:lnTo>
                  <a:lnTo>
                    <a:pt x="36" y="65"/>
                  </a:lnTo>
                  <a:lnTo>
                    <a:pt x="0" y="0"/>
                  </a:lnTo>
                  <a:lnTo>
                    <a:pt x="0" y="3"/>
                  </a:lnTo>
                  <a:lnTo>
                    <a:pt x="1" y="7"/>
                  </a:lnTo>
                  <a:lnTo>
                    <a:pt x="2" y="11"/>
                  </a:lnTo>
                  <a:lnTo>
                    <a:pt x="5" y="15"/>
                  </a:lnTo>
                  <a:lnTo>
                    <a:pt x="6" y="17"/>
                  </a:lnTo>
                  <a:lnTo>
                    <a:pt x="9" y="21"/>
                  </a:lnTo>
                  <a:lnTo>
                    <a:pt x="10" y="24"/>
                  </a:lnTo>
                  <a:lnTo>
                    <a:pt x="10" y="28"/>
                  </a:lnTo>
                  <a:lnTo>
                    <a:pt x="9" y="32"/>
                  </a:lnTo>
                  <a:lnTo>
                    <a:pt x="6" y="36"/>
                  </a:lnTo>
                  <a:lnTo>
                    <a:pt x="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2" name="Freeform 194"/>
            <p:cNvSpPr>
              <a:spLocks/>
            </p:cNvSpPr>
            <p:nvPr/>
          </p:nvSpPr>
          <p:spPr bwMode="auto">
            <a:xfrm>
              <a:off x="2622" y="1137"/>
              <a:ext cx="21" cy="25"/>
            </a:xfrm>
            <a:custGeom>
              <a:avLst/>
              <a:gdLst>
                <a:gd name="T0" fmla="*/ 0 w 42"/>
                <a:gd name="T1" fmla="*/ 25 h 50"/>
                <a:gd name="T2" fmla="*/ 5 w 42"/>
                <a:gd name="T3" fmla="*/ 25 h 50"/>
                <a:gd name="T4" fmla="*/ 8 w 42"/>
                <a:gd name="T5" fmla="*/ 24 h 50"/>
                <a:gd name="T6" fmla="*/ 10 w 42"/>
                <a:gd name="T7" fmla="*/ 22 h 50"/>
                <a:gd name="T8" fmla="*/ 13 w 42"/>
                <a:gd name="T9" fmla="*/ 20 h 50"/>
                <a:gd name="T10" fmla="*/ 14 w 42"/>
                <a:gd name="T11" fmla="*/ 17 h 50"/>
                <a:gd name="T12" fmla="*/ 16 w 42"/>
                <a:gd name="T13" fmla="*/ 15 h 50"/>
                <a:gd name="T14" fmla="*/ 17 w 42"/>
                <a:gd name="T15" fmla="*/ 12 h 50"/>
                <a:gd name="T16" fmla="*/ 18 w 42"/>
                <a:gd name="T17" fmla="*/ 9 h 50"/>
                <a:gd name="T18" fmla="*/ 19 w 42"/>
                <a:gd name="T19" fmla="*/ 7 h 50"/>
                <a:gd name="T20" fmla="*/ 20 w 42"/>
                <a:gd name="T21" fmla="*/ 4 h 50"/>
                <a:gd name="T22" fmla="*/ 21 w 42"/>
                <a:gd name="T23" fmla="*/ 2 h 50"/>
                <a:gd name="T24" fmla="*/ 16 w 42"/>
                <a:gd name="T25" fmla="*/ 0 h 50"/>
                <a:gd name="T26" fmla="*/ 19 w 42"/>
                <a:gd name="T27" fmla="*/ 2 h 50"/>
                <a:gd name="T28" fmla="*/ 17 w 42"/>
                <a:gd name="T29" fmla="*/ 4 h 50"/>
                <a:gd name="T30" fmla="*/ 14 w 42"/>
                <a:gd name="T31" fmla="*/ 6 h 50"/>
                <a:gd name="T32" fmla="*/ 13 w 42"/>
                <a:gd name="T33" fmla="*/ 9 h 50"/>
                <a:gd name="T34" fmla="*/ 11 w 42"/>
                <a:gd name="T35" fmla="*/ 11 h 50"/>
                <a:gd name="T36" fmla="*/ 9 w 42"/>
                <a:gd name="T37" fmla="*/ 13 h 50"/>
                <a:gd name="T38" fmla="*/ 8 w 42"/>
                <a:gd name="T39" fmla="*/ 15 h 50"/>
                <a:gd name="T40" fmla="*/ 6 w 42"/>
                <a:gd name="T41" fmla="*/ 18 h 50"/>
                <a:gd name="T42" fmla="*/ 4 w 42"/>
                <a:gd name="T43" fmla="*/ 20 h 50"/>
                <a:gd name="T44" fmla="*/ 2 w 42"/>
                <a:gd name="T45" fmla="*/ 23 h 50"/>
                <a:gd name="T46" fmla="*/ 0 w 42"/>
                <a:gd name="T47" fmla="*/ 25 h 50"/>
                <a:gd name="T48" fmla="*/ 0 w 42"/>
                <a:gd name="T49" fmla="*/ 25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50">
                  <a:moveTo>
                    <a:pt x="0" y="50"/>
                  </a:moveTo>
                  <a:lnTo>
                    <a:pt x="9" y="50"/>
                  </a:lnTo>
                  <a:lnTo>
                    <a:pt x="15" y="48"/>
                  </a:lnTo>
                  <a:lnTo>
                    <a:pt x="20" y="44"/>
                  </a:lnTo>
                  <a:lnTo>
                    <a:pt x="25" y="39"/>
                  </a:lnTo>
                  <a:lnTo>
                    <a:pt x="27" y="34"/>
                  </a:lnTo>
                  <a:lnTo>
                    <a:pt x="31" y="29"/>
                  </a:lnTo>
                  <a:lnTo>
                    <a:pt x="33" y="24"/>
                  </a:lnTo>
                  <a:lnTo>
                    <a:pt x="36" y="18"/>
                  </a:lnTo>
                  <a:lnTo>
                    <a:pt x="38" y="13"/>
                  </a:lnTo>
                  <a:lnTo>
                    <a:pt x="40" y="8"/>
                  </a:lnTo>
                  <a:lnTo>
                    <a:pt x="42" y="3"/>
                  </a:lnTo>
                  <a:lnTo>
                    <a:pt x="32" y="0"/>
                  </a:lnTo>
                  <a:lnTo>
                    <a:pt x="38" y="3"/>
                  </a:lnTo>
                  <a:lnTo>
                    <a:pt x="33" y="7"/>
                  </a:lnTo>
                  <a:lnTo>
                    <a:pt x="28" y="12"/>
                  </a:lnTo>
                  <a:lnTo>
                    <a:pt x="25" y="17"/>
                  </a:lnTo>
                  <a:lnTo>
                    <a:pt x="21" y="21"/>
                  </a:lnTo>
                  <a:lnTo>
                    <a:pt x="17" y="25"/>
                  </a:lnTo>
                  <a:lnTo>
                    <a:pt x="15" y="30"/>
                  </a:lnTo>
                  <a:lnTo>
                    <a:pt x="11" y="35"/>
                  </a:lnTo>
                  <a:lnTo>
                    <a:pt x="7" y="40"/>
                  </a:lnTo>
                  <a:lnTo>
                    <a:pt x="4" y="45"/>
                  </a:lnTo>
                  <a:lnTo>
                    <a:pt x="0"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3" name="Freeform 195"/>
            <p:cNvSpPr>
              <a:spLocks/>
            </p:cNvSpPr>
            <p:nvPr/>
          </p:nvSpPr>
          <p:spPr bwMode="auto">
            <a:xfrm>
              <a:off x="2543" y="1138"/>
              <a:ext cx="34" cy="8"/>
            </a:xfrm>
            <a:custGeom>
              <a:avLst/>
              <a:gdLst>
                <a:gd name="T0" fmla="*/ 0 w 68"/>
                <a:gd name="T1" fmla="*/ 0 h 16"/>
                <a:gd name="T2" fmla="*/ 6 w 68"/>
                <a:gd name="T3" fmla="*/ 5 h 16"/>
                <a:gd name="T4" fmla="*/ 9 w 68"/>
                <a:gd name="T5" fmla="*/ 6 h 16"/>
                <a:gd name="T6" fmla="*/ 12 w 68"/>
                <a:gd name="T7" fmla="*/ 8 h 16"/>
                <a:gd name="T8" fmla="*/ 15 w 68"/>
                <a:gd name="T9" fmla="*/ 8 h 16"/>
                <a:gd name="T10" fmla="*/ 18 w 68"/>
                <a:gd name="T11" fmla="*/ 8 h 16"/>
                <a:gd name="T12" fmla="*/ 20 w 68"/>
                <a:gd name="T13" fmla="*/ 8 h 16"/>
                <a:gd name="T14" fmla="*/ 24 w 68"/>
                <a:gd name="T15" fmla="*/ 8 h 16"/>
                <a:gd name="T16" fmla="*/ 26 w 68"/>
                <a:gd name="T17" fmla="*/ 7 h 16"/>
                <a:gd name="T18" fmla="*/ 29 w 68"/>
                <a:gd name="T19" fmla="*/ 6 h 16"/>
                <a:gd name="T20" fmla="*/ 32 w 68"/>
                <a:gd name="T21" fmla="*/ 4 h 16"/>
                <a:gd name="T22" fmla="*/ 34 w 68"/>
                <a:gd name="T23" fmla="*/ 2 h 16"/>
                <a:gd name="T24" fmla="*/ 30 w 68"/>
                <a:gd name="T25" fmla="*/ 1 h 16"/>
                <a:gd name="T26" fmla="*/ 27 w 68"/>
                <a:gd name="T27" fmla="*/ 1 h 16"/>
                <a:gd name="T28" fmla="*/ 23 w 68"/>
                <a:gd name="T29" fmla="*/ 2 h 16"/>
                <a:gd name="T30" fmla="*/ 20 w 68"/>
                <a:gd name="T31" fmla="*/ 3 h 16"/>
                <a:gd name="T32" fmla="*/ 16 w 68"/>
                <a:gd name="T33" fmla="*/ 3 h 16"/>
                <a:gd name="T34" fmla="*/ 13 w 68"/>
                <a:gd name="T35" fmla="*/ 3 h 16"/>
                <a:gd name="T36" fmla="*/ 9 w 68"/>
                <a:gd name="T37" fmla="*/ 3 h 16"/>
                <a:gd name="T38" fmla="*/ 6 w 68"/>
                <a:gd name="T39" fmla="*/ 3 h 16"/>
                <a:gd name="T40" fmla="*/ 3 w 68"/>
                <a:gd name="T41" fmla="*/ 3 h 16"/>
                <a:gd name="T42" fmla="*/ 0 w 68"/>
                <a:gd name="T43" fmla="*/ 1 h 16"/>
                <a:gd name="T44" fmla="*/ 0 w 68"/>
                <a:gd name="T45" fmla="*/ 1 h 16"/>
                <a:gd name="T46" fmla="*/ 0 w 68"/>
                <a:gd name="T47" fmla="*/ 0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8" h="16">
                  <a:moveTo>
                    <a:pt x="0" y="0"/>
                  </a:moveTo>
                  <a:lnTo>
                    <a:pt x="11" y="10"/>
                  </a:lnTo>
                  <a:lnTo>
                    <a:pt x="17" y="12"/>
                  </a:lnTo>
                  <a:lnTo>
                    <a:pt x="23" y="15"/>
                  </a:lnTo>
                  <a:lnTo>
                    <a:pt x="29" y="16"/>
                  </a:lnTo>
                  <a:lnTo>
                    <a:pt x="36" y="16"/>
                  </a:lnTo>
                  <a:lnTo>
                    <a:pt x="40" y="16"/>
                  </a:lnTo>
                  <a:lnTo>
                    <a:pt x="47" y="15"/>
                  </a:lnTo>
                  <a:lnTo>
                    <a:pt x="52" y="14"/>
                  </a:lnTo>
                  <a:lnTo>
                    <a:pt x="57" y="11"/>
                  </a:lnTo>
                  <a:lnTo>
                    <a:pt x="63" y="7"/>
                  </a:lnTo>
                  <a:lnTo>
                    <a:pt x="68" y="4"/>
                  </a:lnTo>
                  <a:lnTo>
                    <a:pt x="60" y="2"/>
                  </a:lnTo>
                  <a:lnTo>
                    <a:pt x="53" y="2"/>
                  </a:lnTo>
                  <a:lnTo>
                    <a:pt x="45" y="4"/>
                  </a:lnTo>
                  <a:lnTo>
                    <a:pt x="39" y="5"/>
                  </a:lnTo>
                  <a:lnTo>
                    <a:pt x="32" y="6"/>
                  </a:lnTo>
                  <a:lnTo>
                    <a:pt x="26" y="6"/>
                  </a:lnTo>
                  <a:lnTo>
                    <a:pt x="18" y="6"/>
                  </a:lnTo>
                  <a:lnTo>
                    <a:pt x="12" y="6"/>
                  </a:lnTo>
                  <a:lnTo>
                    <a:pt x="6" y="5"/>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4" name="Freeform 196"/>
            <p:cNvSpPr>
              <a:spLocks/>
            </p:cNvSpPr>
            <p:nvPr/>
          </p:nvSpPr>
          <p:spPr bwMode="auto">
            <a:xfrm>
              <a:off x="2622" y="1144"/>
              <a:ext cx="28" cy="64"/>
            </a:xfrm>
            <a:custGeom>
              <a:avLst/>
              <a:gdLst>
                <a:gd name="T0" fmla="*/ 28 w 57"/>
                <a:gd name="T1" fmla="*/ 64 h 128"/>
                <a:gd name="T2" fmla="*/ 27 w 57"/>
                <a:gd name="T3" fmla="*/ 57 h 128"/>
                <a:gd name="T4" fmla="*/ 27 w 57"/>
                <a:gd name="T5" fmla="*/ 51 h 128"/>
                <a:gd name="T6" fmla="*/ 26 w 57"/>
                <a:gd name="T7" fmla="*/ 45 h 128"/>
                <a:gd name="T8" fmla="*/ 26 w 57"/>
                <a:gd name="T9" fmla="*/ 39 h 128"/>
                <a:gd name="T10" fmla="*/ 26 w 57"/>
                <a:gd name="T11" fmla="*/ 32 h 128"/>
                <a:gd name="T12" fmla="*/ 26 w 57"/>
                <a:gd name="T13" fmla="*/ 26 h 128"/>
                <a:gd name="T14" fmla="*/ 26 w 57"/>
                <a:gd name="T15" fmla="*/ 20 h 128"/>
                <a:gd name="T16" fmla="*/ 26 w 57"/>
                <a:gd name="T17" fmla="*/ 13 h 128"/>
                <a:gd name="T18" fmla="*/ 25 w 57"/>
                <a:gd name="T19" fmla="*/ 7 h 128"/>
                <a:gd name="T20" fmla="*/ 23 w 57"/>
                <a:gd name="T21" fmla="*/ 0 h 128"/>
                <a:gd name="T22" fmla="*/ 23 w 57"/>
                <a:gd name="T23" fmla="*/ 5 h 128"/>
                <a:gd name="T24" fmla="*/ 21 w 57"/>
                <a:gd name="T25" fmla="*/ 10 h 128"/>
                <a:gd name="T26" fmla="*/ 18 w 57"/>
                <a:gd name="T27" fmla="*/ 15 h 128"/>
                <a:gd name="T28" fmla="*/ 14 w 57"/>
                <a:gd name="T29" fmla="*/ 19 h 128"/>
                <a:gd name="T30" fmla="*/ 10 w 57"/>
                <a:gd name="T31" fmla="*/ 23 h 128"/>
                <a:gd name="T32" fmla="*/ 6 w 57"/>
                <a:gd name="T33" fmla="*/ 27 h 128"/>
                <a:gd name="T34" fmla="*/ 2 w 57"/>
                <a:gd name="T35" fmla="*/ 31 h 128"/>
                <a:gd name="T36" fmla="*/ 0 w 57"/>
                <a:gd name="T37" fmla="*/ 35 h 128"/>
                <a:gd name="T38" fmla="*/ 0 w 57"/>
                <a:gd name="T39" fmla="*/ 39 h 128"/>
                <a:gd name="T40" fmla="*/ 1 w 57"/>
                <a:gd name="T41" fmla="*/ 44 h 128"/>
                <a:gd name="T42" fmla="*/ 4 w 57"/>
                <a:gd name="T43" fmla="*/ 45 h 128"/>
                <a:gd name="T44" fmla="*/ 7 w 57"/>
                <a:gd name="T45" fmla="*/ 47 h 128"/>
                <a:gd name="T46" fmla="*/ 10 w 57"/>
                <a:gd name="T47" fmla="*/ 48 h 128"/>
                <a:gd name="T48" fmla="*/ 13 w 57"/>
                <a:gd name="T49" fmla="*/ 50 h 128"/>
                <a:gd name="T50" fmla="*/ 15 w 57"/>
                <a:gd name="T51" fmla="*/ 52 h 128"/>
                <a:gd name="T52" fmla="*/ 18 w 57"/>
                <a:gd name="T53" fmla="*/ 54 h 128"/>
                <a:gd name="T54" fmla="*/ 20 w 57"/>
                <a:gd name="T55" fmla="*/ 56 h 128"/>
                <a:gd name="T56" fmla="*/ 23 w 57"/>
                <a:gd name="T57" fmla="*/ 59 h 128"/>
                <a:gd name="T58" fmla="*/ 26 w 57"/>
                <a:gd name="T59" fmla="*/ 62 h 128"/>
                <a:gd name="T60" fmla="*/ 28 w 57"/>
                <a:gd name="T61" fmla="*/ 64 h 128"/>
                <a:gd name="T62" fmla="*/ 28 w 57"/>
                <a:gd name="T63" fmla="*/ 64 h 128"/>
                <a:gd name="T64" fmla="*/ 28 w 57"/>
                <a:gd name="T65" fmla="*/ 64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128">
                  <a:moveTo>
                    <a:pt x="56" y="128"/>
                  </a:moveTo>
                  <a:lnTo>
                    <a:pt x="54" y="114"/>
                  </a:lnTo>
                  <a:lnTo>
                    <a:pt x="54" y="102"/>
                  </a:lnTo>
                  <a:lnTo>
                    <a:pt x="53" y="89"/>
                  </a:lnTo>
                  <a:lnTo>
                    <a:pt x="53" y="77"/>
                  </a:lnTo>
                  <a:lnTo>
                    <a:pt x="53" y="63"/>
                  </a:lnTo>
                  <a:lnTo>
                    <a:pt x="53" y="51"/>
                  </a:lnTo>
                  <a:lnTo>
                    <a:pt x="53" y="39"/>
                  </a:lnTo>
                  <a:lnTo>
                    <a:pt x="52" y="26"/>
                  </a:lnTo>
                  <a:lnTo>
                    <a:pt x="50" y="13"/>
                  </a:lnTo>
                  <a:lnTo>
                    <a:pt x="47" y="0"/>
                  </a:lnTo>
                  <a:lnTo>
                    <a:pt x="46" y="10"/>
                  </a:lnTo>
                  <a:lnTo>
                    <a:pt x="42" y="20"/>
                  </a:lnTo>
                  <a:lnTo>
                    <a:pt x="36" y="29"/>
                  </a:lnTo>
                  <a:lnTo>
                    <a:pt x="28" y="37"/>
                  </a:lnTo>
                  <a:lnTo>
                    <a:pt x="20" y="45"/>
                  </a:lnTo>
                  <a:lnTo>
                    <a:pt x="12" y="54"/>
                  </a:lnTo>
                  <a:lnTo>
                    <a:pt x="5" y="61"/>
                  </a:lnTo>
                  <a:lnTo>
                    <a:pt x="1" y="70"/>
                  </a:lnTo>
                  <a:lnTo>
                    <a:pt x="0" y="77"/>
                  </a:lnTo>
                  <a:lnTo>
                    <a:pt x="2" y="87"/>
                  </a:lnTo>
                  <a:lnTo>
                    <a:pt x="9" y="89"/>
                  </a:lnTo>
                  <a:lnTo>
                    <a:pt x="15" y="93"/>
                  </a:lnTo>
                  <a:lnTo>
                    <a:pt x="21" y="96"/>
                  </a:lnTo>
                  <a:lnTo>
                    <a:pt x="26" y="99"/>
                  </a:lnTo>
                  <a:lnTo>
                    <a:pt x="31" y="103"/>
                  </a:lnTo>
                  <a:lnTo>
                    <a:pt x="36" y="108"/>
                  </a:lnTo>
                  <a:lnTo>
                    <a:pt x="41" y="112"/>
                  </a:lnTo>
                  <a:lnTo>
                    <a:pt x="46" y="117"/>
                  </a:lnTo>
                  <a:lnTo>
                    <a:pt x="52" y="123"/>
                  </a:lnTo>
                  <a:lnTo>
                    <a:pt x="57" y="128"/>
                  </a:lnTo>
                  <a:lnTo>
                    <a:pt x="56" y="1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5" name="Freeform 197"/>
            <p:cNvSpPr>
              <a:spLocks/>
            </p:cNvSpPr>
            <p:nvPr/>
          </p:nvSpPr>
          <p:spPr bwMode="auto">
            <a:xfrm>
              <a:off x="2685" y="1476"/>
              <a:ext cx="3" cy="1"/>
            </a:xfrm>
            <a:custGeom>
              <a:avLst/>
              <a:gdLst>
                <a:gd name="T0" fmla="*/ 3 w 5"/>
                <a:gd name="T1" fmla="*/ 1 h 1"/>
                <a:gd name="T2" fmla="*/ 3 w 5"/>
                <a:gd name="T3" fmla="*/ 1 h 1"/>
                <a:gd name="T4" fmla="*/ 2 w 5"/>
                <a:gd name="T5" fmla="*/ 1 h 1"/>
                <a:gd name="T6" fmla="*/ 1 w 5"/>
                <a:gd name="T7" fmla="*/ 1 h 1"/>
                <a:gd name="T8" fmla="*/ 1 w 5"/>
                <a:gd name="T9" fmla="*/ 0 h 1"/>
                <a:gd name="T10" fmla="*/ 0 w 5"/>
                <a:gd name="T11" fmla="*/ 0 h 1"/>
                <a:gd name="T12" fmla="*/ 1 w 5"/>
                <a:gd name="T13" fmla="*/ 1 h 1"/>
                <a:gd name="T14" fmla="*/ 1 w 5"/>
                <a:gd name="T15" fmla="*/ 1 h 1"/>
                <a:gd name="T16" fmla="*/ 1 w 5"/>
                <a:gd name="T17" fmla="*/ 1 h 1"/>
                <a:gd name="T18" fmla="*/ 2 w 5"/>
                <a:gd name="T19" fmla="*/ 1 h 1"/>
                <a:gd name="T20" fmla="*/ 2 w 5"/>
                <a:gd name="T21" fmla="*/ 1 h 1"/>
                <a:gd name="T22" fmla="*/ 3 w 5"/>
                <a:gd name="T23" fmla="*/ 1 h 1"/>
                <a:gd name="T24" fmla="*/ 3 w 5"/>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
                  <a:moveTo>
                    <a:pt x="5" y="1"/>
                  </a:moveTo>
                  <a:lnTo>
                    <a:pt x="5" y="1"/>
                  </a:lnTo>
                  <a:lnTo>
                    <a:pt x="3" y="1"/>
                  </a:lnTo>
                  <a:lnTo>
                    <a:pt x="2" y="1"/>
                  </a:lnTo>
                  <a:lnTo>
                    <a:pt x="2" y="0"/>
                  </a:lnTo>
                  <a:lnTo>
                    <a:pt x="0" y="0"/>
                  </a:lnTo>
                  <a:lnTo>
                    <a:pt x="2" y="1"/>
                  </a:lnTo>
                  <a:lnTo>
                    <a:pt x="3" y="1"/>
                  </a:lnTo>
                  <a:lnTo>
                    <a:pt x="4" y="1"/>
                  </a:lnTo>
                  <a:lnTo>
                    <a:pt x="5"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6" name="Freeform 198"/>
            <p:cNvSpPr>
              <a:spLocks/>
            </p:cNvSpPr>
            <p:nvPr/>
          </p:nvSpPr>
          <p:spPr bwMode="auto">
            <a:xfrm>
              <a:off x="2689" y="1463"/>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7" name="Freeform 199"/>
            <p:cNvSpPr>
              <a:spLocks noEditPoints="1"/>
            </p:cNvSpPr>
            <p:nvPr/>
          </p:nvSpPr>
          <p:spPr bwMode="auto">
            <a:xfrm>
              <a:off x="2646" y="1147"/>
              <a:ext cx="68" cy="471"/>
            </a:xfrm>
            <a:custGeom>
              <a:avLst/>
              <a:gdLst>
                <a:gd name="T0" fmla="*/ 0 w 138"/>
                <a:gd name="T1" fmla="*/ 471 h 941"/>
                <a:gd name="T2" fmla="*/ 8 w 138"/>
                <a:gd name="T3" fmla="*/ 444 h 941"/>
                <a:gd name="T4" fmla="*/ 5 w 138"/>
                <a:gd name="T5" fmla="*/ 426 h 941"/>
                <a:gd name="T6" fmla="*/ 9 w 138"/>
                <a:gd name="T7" fmla="*/ 412 h 941"/>
                <a:gd name="T8" fmla="*/ 8 w 138"/>
                <a:gd name="T9" fmla="*/ 398 h 941"/>
                <a:gd name="T10" fmla="*/ 12 w 138"/>
                <a:gd name="T11" fmla="*/ 366 h 941"/>
                <a:gd name="T12" fmla="*/ 10 w 138"/>
                <a:gd name="T13" fmla="*/ 356 h 941"/>
                <a:gd name="T14" fmla="*/ 13 w 138"/>
                <a:gd name="T15" fmla="*/ 346 h 941"/>
                <a:gd name="T16" fmla="*/ 15 w 138"/>
                <a:gd name="T17" fmla="*/ 322 h 941"/>
                <a:gd name="T18" fmla="*/ 16 w 138"/>
                <a:gd name="T19" fmla="*/ 293 h 941"/>
                <a:gd name="T20" fmla="*/ 16 w 138"/>
                <a:gd name="T21" fmla="*/ 285 h 941"/>
                <a:gd name="T22" fmla="*/ 18 w 138"/>
                <a:gd name="T23" fmla="*/ 286 h 941"/>
                <a:gd name="T24" fmla="*/ 23 w 138"/>
                <a:gd name="T25" fmla="*/ 273 h 941"/>
                <a:gd name="T26" fmla="*/ 27 w 138"/>
                <a:gd name="T27" fmla="*/ 280 h 941"/>
                <a:gd name="T28" fmla="*/ 27 w 138"/>
                <a:gd name="T29" fmla="*/ 285 h 941"/>
                <a:gd name="T30" fmla="*/ 22 w 138"/>
                <a:gd name="T31" fmla="*/ 297 h 941"/>
                <a:gd name="T32" fmla="*/ 29 w 138"/>
                <a:gd name="T33" fmla="*/ 285 h 941"/>
                <a:gd name="T34" fmla="*/ 33 w 138"/>
                <a:gd name="T35" fmla="*/ 278 h 941"/>
                <a:gd name="T36" fmla="*/ 43 w 138"/>
                <a:gd name="T37" fmla="*/ 282 h 941"/>
                <a:gd name="T38" fmla="*/ 46 w 138"/>
                <a:gd name="T39" fmla="*/ 285 h 941"/>
                <a:gd name="T40" fmla="*/ 41 w 138"/>
                <a:gd name="T41" fmla="*/ 290 h 941"/>
                <a:gd name="T42" fmla="*/ 47 w 138"/>
                <a:gd name="T43" fmla="*/ 302 h 941"/>
                <a:gd name="T44" fmla="*/ 46 w 138"/>
                <a:gd name="T45" fmla="*/ 308 h 941"/>
                <a:gd name="T46" fmla="*/ 45 w 138"/>
                <a:gd name="T47" fmla="*/ 318 h 941"/>
                <a:gd name="T48" fmla="*/ 45 w 138"/>
                <a:gd name="T49" fmla="*/ 320 h 941"/>
                <a:gd name="T50" fmla="*/ 46 w 138"/>
                <a:gd name="T51" fmla="*/ 329 h 941"/>
                <a:gd name="T52" fmla="*/ 43 w 138"/>
                <a:gd name="T53" fmla="*/ 338 h 941"/>
                <a:gd name="T54" fmla="*/ 42 w 138"/>
                <a:gd name="T55" fmla="*/ 354 h 941"/>
                <a:gd name="T56" fmla="*/ 41 w 138"/>
                <a:gd name="T57" fmla="*/ 369 h 941"/>
                <a:gd name="T58" fmla="*/ 57 w 138"/>
                <a:gd name="T59" fmla="*/ 306 h 941"/>
                <a:gd name="T60" fmla="*/ 63 w 138"/>
                <a:gd name="T61" fmla="*/ 105 h 941"/>
                <a:gd name="T62" fmla="*/ 20 w 138"/>
                <a:gd name="T63" fmla="*/ 8 h 941"/>
                <a:gd name="T64" fmla="*/ 8 w 138"/>
                <a:gd name="T65" fmla="*/ 5 h 941"/>
                <a:gd name="T66" fmla="*/ 15 w 138"/>
                <a:gd name="T67" fmla="*/ 301 h 941"/>
                <a:gd name="T68" fmla="*/ 22 w 138"/>
                <a:gd name="T69" fmla="*/ 261 h 941"/>
                <a:gd name="T70" fmla="*/ 28 w 138"/>
                <a:gd name="T71" fmla="*/ 267 h 941"/>
                <a:gd name="T72" fmla="*/ 32 w 138"/>
                <a:gd name="T73" fmla="*/ 268 h 941"/>
                <a:gd name="T74" fmla="*/ 31 w 138"/>
                <a:gd name="T75" fmla="*/ 255 h 941"/>
                <a:gd name="T76" fmla="*/ 34 w 138"/>
                <a:gd name="T77" fmla="*/ 252 h 941"/>
                <a:gd name="T78" fmla="*/ 40 w 138"/>
                <a:gd name="T79" fmla="*/ 272 h 941"/>
                <a:gd name="T80" fmla="*/ 35 w 138"/>
                <a:gd name="T81" fmla="*/ 267 h 941"/>
                <a:gd name="T82" fmla="*/ 17 w 138"/>
                <a:gd name="T83" fmla="*/ 75 h 941"/>
                <a:gd name="T84" fmla="*/ 16 w 138"/>
                <a:gd name="T85" fmla="*/ 66 h 941"/>
                <a:gd name="T86" fmla="*/ 21 w 138"/>
                <a:gd name="T87" fmla="*/ 61 h 941"/>
                <a:gd name="T88" fmla="*/ 21 w 138"/>
                <a:gd name="T89" fmla="*/ 55 h 941"/>
                <a:gd name="T90" fmla="*/ 24 w 138"/>
                <a:gd name="T91" fmla="*/ 56 h 941"/>
                <a:gd name="T92" fmla="*/ 36 w 138"/>
                <a:gd name="T93" fmla="*/ 51 h 941"/>
                <a:gd name="T94" fmla="*/ 52 w 138"/>
                <a:gd name="T95" fmla="*/ 62 h 941"/>
                <a:gd name="T96" fmla="*/ 55 w 138"/>
                <a:gd name="T97" fmla="*/ 90 h 941"/>
                <a:gd name="T98" fmla="*/ 44 w 138"/>
                <a:gd name="T99" fmla="*/ 114 h 941"/>
                <a:gd name="T100" fmla="*/ 38 w 138"/>
                <a:gd name="T101" fmla="*/ 122 h 941"/>
                <a:gd name="T102" fmla="*/ 23 w 138"/>
                <a:gd name="T103" fmla="*/ 122 h 941"/>
                <a:gd name="T104" fmla="*/ 22 w 138"/>
                <a:gd name="T105" fmla="*/ 123 h 941"/>
                <a:gd name="T106" fmla="*/ 24 w 138"/>
                <a:gd name="T107" fmla="*/ 121 h 941"/>
                <a:gd name="T108" fmla="*/ 23 w 138"/>
                <a:gd name="T109" fmla="*/ 116 h 941"/>
                <a:gd name="T110" fmla="*/ 21 w 138"/>
                <a:gd name="T111" fmla="*/ 112 h 941"/>
                <a:gd name="T112" fmla="*/ 15 w 138"/>
                <a:gd name="T113" fmla="*/ 106 h 941"/>
                <a:gd name="T114" fmla="*/ 15 w 138"/>
                <a:gd name="T115" fmla="*/ 103 h 941"/>
                <a:gd name="T116" fmla="*/ 14 w 138"/>
                <a:gd name="T117" fmla="*/ 101 h 941"/>
                <a:gd name="T118" fmla="*/ 17 w 138"/>
                <a:gd name="T119" fmla="*/ 97 h 941"/>
                <a:gd name="T120" fmla="*/ 13 w 138"/>
                <a:gd name="T121" fmla="*/ 89 h 941"/>
                <a:gd name="T122" fmla="*/ 13 w 138"/>
                <a:gd name="T123" fmla="*/ 86 h 9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8" h="941">
                  <a:moveTo>
                    <a:pt x="19" y="11"/>
                  </a:moveTo>
                  <a:lnTo>
                    <a:pt x="20" y="110"/>
                  </a:lnTo>
                  <a:lnTo>
                    <a:pt x="21" y="206"/>
                  </a:lnTo>
                  <a:lnTo>
                    <a:pt x="21" y="303"/>
                  </a:lnTo>
                  <a:lnTo>
                    <a:pt x="21" y="398"/>
                  </a:lnTo>
                  <a:lnTo>
                    <a:pt x="20" y="492"/>
                  </a:lnTo>
                  <a:lnTo>
                    <a:pt x="17" y="585"/>
                  </a:lnTo>
                  <a:lnTo>
                    <a:pt x="14" y="676"/>
                  </a:lnTo>
                  <a:lnTo>
                    <a:pt x="10" y="766"/>
                  </a:lnTo>
                  <a:lnTo>
                    <a:pt x="5" y="854"/>
                  </a:lnTo>
                  <a:lnTo>
                    <a:pt x="0" y="941"/>
                  </a:lnTo>
                  <a:lnTo>
                    <a:pt x="4" y="937"/>
                  </a:lnTo>
                  <a:lnTo>
                    <a:pt x="6" y="932"/>
                  </a:lnTo>
                  <a:lnTo>
                    <a:pt x="9" y="927"/>
                  </a:lnTo>
                  <a:lnTo>
                    <a:pt x="10" y="922"/>
                  </a:lnTo>
                  <a:lnTo>
                    <a:pt x="12" y="917"/>
                  </a:lnTo>
                  <a:lnTo>
                    <a:pt x="14" y="912"/>
                  </a:lnTo>
                  <a:lnTo>
                    <a:pt x="16" y="906"/>
                  </a:lnTo>
                  <a:lnTo>
                    <a:pt x="19" y="901"/>
                  </a:lnTo>
                  <a:lnTo>
                    <a:pt x="21" y="895"/>
                  </a:lnTo>
                  <a:lnTo>
                    <a:pt x="25" y="890"/>
                  </a:lnTo>
                  <a:lnTo>
                    <a:pt x="17" y="888"/>
                  </a:lnTo>
                  <a:lnTo>
                    <a:pt x="15" y="885"/>
                  </a:lnTo>
                  <a:lnTo>
                    <a:pt x="14" y="883"/>
                  </a:lnTo>
                  <a:lnTo>
                    <a:pt x="15" y="879"/>
                  </a:lnTo>
                  <a:lnTo>
                    <a:pt x="17" y="875"/>
                  </a:lnTo>
                  <a:lnTo>
                    <a:pt x="20" y="872"/>
                  </a:lnTo>
                  <a:lnTo>
                    <a:pt x="22" y="868"/>
                  </a:lnTo>
                  <a:lnTo>
                    <a:pt x="25" y="863"/>
                  </a:lnTo>
                  <a:lnTo>
                    <a:pt x="26" y="859"/>
                  </a:lnTo>
                  <a:lnTo>
                    <a:pt x="25" y="854"/>
                  </a:lnTo>
                  <a:lnTo>
                    <a:pt x="10" y="854"/>
                  </a:lnTo>
                  <a:lnTo>
                    <a:pt x="10" y="852"/>
                  </a:lnTo>
                  <a:lnTo>
                    <a:pt x="11" y="849"/>
                  </a:lnTo>
                  <a:lnTo>
                    <a:pt x="11" y="847"/>
                  </a:lnTo>
                  <a:lnTo>
                    <a:pt x="12" y="843"/>
                  </a:lnTo>
                  <a:lnTo>
                    <a:pt x="12" y="841"/>
                  </a:lnTo>
                  <a:lnTo>
                    <a:pt x="14" y="837"/>
                  </a:lnTo>
                  <a:lnTo>
                    <a:pt x="14" y="833"/>
                  </a:lnTo>
                  <a:lnTo>
                    <a:pt x="15" y="831"/>
                  </a:lnTo>
                  <a:lnTo>
                    <a:pt x="15" y="828"/>
                  </a:lnTo>
                  <a:lnTo>
                    <a:pt x="17" y="826"/>
                  </a:lnTo>
                  <a:lnTo>
                    <a:pt x="19" y="825"/>
                  </a:lnTo>
                  <a:lnTo>
                    <a:pt x="19" y="823"/>
                  </a:lnTo>
                  <a:lnTo>
                    <a:pt x="19" y="821"/>
                  </a:lnTo>
                  <a:lnTo>
                    <a:pt x="19" y="818"/>
                  </a:lnTo>
                  <a:lnTo>
                    <a:pt x="19" y="817"/>
                  </a:lnTo>
                  <a:lnTo>
                    <a:pt x="19" y="815"/>
                  </a:lnTo>
                  <a:lnTo>
                    <a:pt x="19" y="813"/>
                  </a:lnTo>
                  <a:lnTo>
                    <a:pt x="17" y="812"/>
                  </a:lnTo>
                  <a:lnTo>
                    <a:pt x="16" y="811"/>
                  </a:lnTo>
                  <a:lnTo>
                    <a:pt x="15" y="810"/>
                  </a:lnTo>
                  <a:lnTo>
                    <a:pt x="12" y="810"/>
                  </a:lnTo>
                  <a:lnTo>
                    <a:pt x="19" y="804"/>
                  </a:lnTo>
                  <a:lnTo>
                    <a:pt x="17" y="796"/>
                  </a:lnTo>
                  <a:lnTo>
                    <a:pt x="16" y="790"/>
                  </a:lnTo>
                  <a:lnTo>
                    <a:pt x="16" y="783"/>
                  </a:lnTo>
                  <a:lnTo>
                    <a:pt x="16" y="775"/>
                  </a:lnTo>
                  <a:lnTo>
                    <a:pt x="16" y="769"/>
                  </a:lnTo>
                  <a:lnTo>
                    <a:pt x="17" y="762"/>
                  </a:lnTo>
                  <a:lnTo>
                    <a:pt x="19" y="754"/>
                  </a:lnTo>
                  <a:lnTo>
                    <a:pt x="19" y="748"/>
                  </a:lnTo>
                  <a:lnTo>
                    <a:pt x="20" y="740"/>
                  </a:lnTo>
                  <a:lnTo>
                    <a:pt x="21" y="733"/>
                  </a:lnTo>
                  <a:lnTo>
                    <a:pt x="25" y="733"/>
                  </a:lnTo>
                  <a:lnTo>
                    <a:pt x="24" y="732"/>
                  </a:lnTo>
                  <a:lnTo>
                    <a:pt x="22" y="731"/>
                  </a:lnTo>
                  <a:lnTo>
                    <a:pt x="21" y="729"/>
                  </a:lnTo>
                  <a:lnTo>
                    <a:pt x="20" y="728"/>
                  </a:lnTo>
                  <a:lnTo>
                    <a:pt x="19" y="726"/>
                  </a:lnTo>
                  <a:lnTo>
                    <a:pt x="19" y="724"/>
                  </a:lnTo>
                  <a:lnTo>
                    <a:pt x="20" y="722"/>
                  </a:lnTo>
                  <a:lnTo>
                    <a:pt x="20" y="721"/>
                  </a:lnTo>
                  <a:lnTo>
                    <a:pt x="22" y="719"/>
                  </a:lnTo>
                  <a:lnTo>
                    <a:pt x="25" y="718"/>
                  </a:lnTo>
                  <a:lnTo>
                    <a:pt x="19" y="712"/>
                  </a:lnTo>
                  <a:lnTo>
                    <a:pt x="20" y="712"/>
                  </a:lnTo>
                  <a:lnTo>
                    <a:pt x="22" y="711"/>
                  </a:lnTo>
                  <a:lnTo>
                    <a:pt x="24" y="710"/>
                  </a:lnTo>
                  <a:lnTo>
                    <a:pt x="24" y="707"/>
                  </a:lnTo>
                  <a:lnTo>
                    <a:pt x="25" y="706"/>
                  </a:lnTo>
                  <a:lnTo>
                    <a:pt x="25" y="705"/>
                  </a:lnTo>
                  <a:lnTo>
                    <a:pt x="26" y="703"/>
                  </a:lnTo>
                  <a:lnTo>
                    <a:pt x="27" y="703"/>
                  </a:lnTo>
                  <a:lnTo>
                    <a:pt x="29" y="705"/>
                  </a:lnTo>
                  <a:lnTo>
                    <a:pt x="30" y="706"/>
                  </a:lnTo>
                  <a:lnTo>
                    <a:pt x="21" y="697"/>
                  </a:lnTo>
                  <a:lnTo>
                    <a:pt x="27" y="691"/>
                  </a:lnTo>
                  <a:lnTo>
                    <a:pt x="29" y="687"/>
                  </a:lnTo>
                  <a:lnTo>
                    <a:pt x="30" y="682"/>
                  </a:lnTo>
                  <a:lnTo>
                    <a:pt x="30" y="679"/>
                  </a:lnTo>
                  <a:lnTo>
                    <a:pt x="29" y="674"/>
                  </a:lnTo>
                  <a:lnTo>
                    <a:pt x="29" y="669"/>
                  </a:lnTo>
                  <a:lnTo>
                    <a:pt x="27" y="664"/>
                  </a:lnTo>
                  <a:lnTo>
                    <a:pt x="27" y="659"/>
                  </a:lnTo>
                  <a:lnTo>
                    <a:pt x="26" y="654"/>
                  </a:lnTo>
                  <a:lnTo>
                    <a:pt x="26" y="649"/>
                  </a:lnTo>
                  <a:lnTo>
                    <a:pt x="27" y="644"/>
                  </a:lnTo>
                  <a:lnTo>
                    <a:pt x="30" y="644"/>
                  </a:lnTo>
                  <a:lnTo>
                    <a:pt x="30" y="629"/>
                  </a:lnTo>
                  <a:lnTo>
                    <a:pt x="33" y="629"/>
                  </a:lnTo>
                  <a:lnTo>
                    <a:pt x="32" y="625"/>
                  </a:lnTo>
                  <a:lnTo>
                    <a:pt x="32" y="620"/>
                  </a:lnTo>
                  <a:lnTo>
                    <a:pt x="33" y="616"/>
                  </a:lnTo>
                  <a:lnTo>
                    <a:pt x="35" y="611"/>
                  </a:lnTo>
                  <a:lnTo>
                    <a:pt x="36" y="606"/>
                  </a:lnTo>
                  <a:lnTo>
                    <a:pt x="36" y="599"/>
                  </a:lnTo>
                  <a:lnTo>
                    <a:pt x="36" y="595"/>
                  </a:lnTo>
                  <a:lnTo>
                    <a:pt x="35" y="590"/>
                  </a:lnTo>
                  <a:lnTo>
                    <a:pt x="32" y="585"/>
                  </a:lnTo>
                  <a:lnTo>
                    <a:pt x="27" y="581"/>
                  </a:lnTo>
                  <a:lnTo>
                    <a:pt x="29" y="580"/>
                  </a:lnTo>
                  <a:lnTo>
                    <a:pt x="29" y="578"/>
                  </a:lnTo>
                  <a:lnTo>
                    <a:pt x="29" y="577"/>
                  </a:lnTo>
                  <a:lnTo>
                    <a:pt x="29" y="576"/>
                  </a:lnTo>
                  <a:lnTo>
                    <a:pt x="29" y="573"/>
                  </a:lnTo>
                  <a:lnTo>
                    <a:pt x="29" y="572"/>
                  </a:lnTo>
                  <a:lnTo>
                    <a:pt x="29" y="571"/>
                  </a:lnTo>
                  <a:lnTo>
                    <a:pt x="29" y="570"/>
                  </a:lnTo>
                  <a:lnTo>
                    <a:pt x="31" y="570"/>
                  </a:lnTo>
                  <a:lnTo>
                    <a:pt x="33" y="570"/>
                  </a:lnTo>
                  <a:lnTo>
                    <a:pt x="35" y="571"/>
                  </a:lnTo>
                  <a:lnTo>
                    <a:pt x="36" y="572"/>
                  </a:lnTo>
                  <a:lnTo>
                    <a:pt x="36" y="573"/>
                  </a:lnTo>
                  <a:lnTo>
                    <a:pt x="36" y="575"/>
                  </a:lnTo>
                  <a:lnTo>
                    <a:pt x="36" y="576"/>
                  </a:lnTo>
                  <a:lnTo>
                    <a:pt x="37" y="572"/>
                  </a:lnTo>
                  <a:lnTo>
                    <a:pt x="37" y="567"/>
                  </a:lnTo>
                  <a:lnTo>
                    <a:pt x="36" y="564"/>
                  </a:lnTo>
                  <a:lnTo>
                    <a:pt x="35" y="560"/>
                  </a:lnTo>
                  <a:lnTo>
                    <a:pt x="35" y="556"/>
                  </a:lnTo>
                  <a:lnTo>
                    <a:pt x="33" y="552"/>
                  </a:lnTo>
                  <a:lnTo>
                    <a:pt x="33" y="549"/>
                  </a:lnTo>
                  <a:lnTo>
                    <a:pt x="35" y="545"/>
                  </a:lnTo>
                  <a:lnTo>
                    <a:pt x="37" y="543"/>
                  </a:lnTo>
                  <a:lnTo>
                    <a:pt x="42" y="540"/>
                  </a:lnTo>
                  <a:lnTo>
                    <a:pt x="45" y="543"/>
                  </a:lnTo>
                  <a:lnTo>
                    <a:pt x="46" y="545"/>
                  </a:lnTo>
                  <a:lnTo>
                    <a:pt x="46" y="549"/>
                  </a:lnTo>
                  <a:lnTo>
                    <a:pt x="46" y="551"/>
                  </a:lnTo>
                  <a:lnTo>
                    <a:pt x="46" y="554"/>
                  </a:lnTo>
                  <a:lnTo>
                    <a:pt x="46" y="556"/>
                  </a:lnTo>
                  <a:lnTo>
                    <a:pt x="46" y="559"/>
                  </a:lnTo>
                  <a:lnTo>
                    <a:pt x="47" y="560"/>
                  </a:lnTo>
                  <a:lnTo>
                    <a:pt x="50" y="562"/>
                  </a:lnTo>
                  <a:lnTo>
                    <a:pt x="55" y="564"/>
                  </a:lnTo>
                  <a:lnTo>
                    <a:pt x="53" y="562"/>
                  </a:lnTo>
                  <a:lnTo>
                    <a:pt x="53" y="560"/>
                  </a:lnTo>
                  <a:lnTo>
                    <a:pt x="55" y="560"/>
                  </a:lnTo>
                  <a:lnTo>
                    <a:pt x="56" y="559"/>
                  </a:lnTo>
                  <a:lnTo>
                    <a:pt x="58" y="559"/>
                  </a:lnTo>
                  <a:lnTo>
                    <a:pt x="61" y="559"/>
                  </a:lnTo>
                  <a:lnTo>
                    <a:pt x="63" y="560"/>
                  </a:lnTo>
                  <a:lnTo>
                    <a:pt x="66" y="561"/>
                  </a:lnTo>
                  <a:lnTo>
                    <a:pt x="67" y="562"/>
                  </a:lnTo>
                  <a:lnTo>
                    <a:pt x="69" y="564"/>
                  </a:lnTo>
                  <a:lnTo>
                    <a:pt x="66" y="566"/>
                  </a:lnTo>
                  <a:lnTo>
                    <a:pt x="61" y="566"/>
                  </a:lnTo>
                  <a:lnTo>
                    <a:pt x="57" y="567"/>
                  </a:lnTo>
                  <a:lnTo>
                    <a:pt x="55" y="569"/>
                  </a:lnTo>
                  <a:lnTo>
                    <a:pt x="52" y="571"/>
                  </a:lnTo>
                  <a:lnTo>
                    <a:pt x="50" y="573"/>
                  </a:lnTo>
                  <a:lnTo>
                    <a:pt x="48" y="576"/>
                  </a:lnTo>
                  <a:lnTo>
                    <a:pt x="48" y="580"/>
                  </a:lnTo>
                  <a:lnTo>
                    <a:pt x="48" y="582"/>
                  </a:lnTo>
                  <a:lnTo>
                    <a:pt x="50" y="585"/>
                  </a:lnTo>
                  <a:lnTo>
                    <a:pt x="51" y="587"/>
                  </a:lnTo>
                  <a:lnTo>
                    <a:pt x="45" y="587"/>
                  </a:lnTo>
                  <a:lnTo>
                    <a:pt x="45" y="590"/>
                  </a:lnTo>
                  <a:lnTo>
                    <a:pt x="45" y="591"/>
                  </a:lnTo>
                  <a:lnTo>
                    <a:pt x="45" y="593"/>
                  </a:lnTo>
                  <a:lnTo>
                    <a:pt x="46" y="595"/>
                  </a:lnTo>
                  <a:lnTo>
                    <a:pt x="47" y="597"/>
                  </a:lnTo>
                  <a:lnTo>
                    <a:pt x="48" y="598"/>
                  </a:lnTo>
                  <a:lnTo>
                    <a:pt x="50" y="599"/>
                  </a:lnTo>
                  <a:lnTo>
                    <a:pt x="51" y="601"/>
                  </a:lnTo>
                  <a:lnTo>
                    <a:pt x="52" y="601"/>
                  </a:lnTo>
                  <a:lnTo>
                    <a:pt x="55" y="602"/>
                  </a:lnTo>
                  <a:lnTo>
                    <a:pt x="55" y="585"/>
                  </a:lnTo>
                  <a:lnTo>
                    <a:pt x="57" y="585"/>
                  </a:lnTo>
                  <a:lnTo>
                    <a:pt x="55" y="572"/>
                  </a:lnTo>
                  <a:lnTo>
                    <a:pt x="58" y="570"/>
                  </a:lnTo>
                  <a:lnTo>
                    <a:pt x="62" y="567"/>
                  </a:lnTo>
                  <a:lnTo>
                    <a:pt x="66" y="567"/>
                  </a:lnTo>
                  <a:lnTo>
                    <a:pt x="68" y="567"/>
                  </a:lnTo>
                  <a:lnTo>
                    <a:pt x="69" y="567"/>
                  </a:lnTo>
                  <a:lnTo>
                    <a:pt x="71" y="566"/>
                  </a:lnTo>
                  <a:lnTo>
                    <a:pt x="72" y="566"/>
                  </a:lnTo>
                  <a:lnTo>
                    <a:pt x="72" y="564"/>
                  </a:lnTo>
                  <a:lnTo>
                    <a:pt x="72" y="560"/>
                  </a:lnTo>
                  <a:lnTo>
                    <a:pt x="72" y="555"/>
                  </a:lnTo>
                  <a:lnTo>
                    <a:pt x="69" y="557"/>
                  </a:lnTo>
                  <a:lnTo>
                    <a:pt x="66" y="555"/>
                  </a:lnTo>
                  <a:lnTo>
                    <a:pt x="74" y="543"/>
                  </a:lnTo>
                  <a:lnTo>
                    <a:pt x="77" y="544"/>
                  </a:lnTo>
                  <a:lnTo>
                    <a:pt x="79" y="546"/>
                  </a:lnTo>
                  <a:lnTo>
                    <a:pt x="81" y="549"/>
                  </a:lnTo>
                  <a:lnTo>
                    <a:pt x="82" y="551"/>
                  </a:lnTo>
                  <a:lnTo>
                    <a:pt x="83" y="554"/>
                  </a:lnTo>
                  <a:lnTo>
                    <a:pt x="83" y="556"/>
                  </a:lnTo>
                  <a:lnTo>
                    <a:pt x="84" y="559"/>
                  </a:lnTo>
                  <a:lnTo>
                    <a:pt x="84" y="560"/>
                  </a:lnTo>
                  <a:lnTo>
                    <a:pt x="86" y="562"/>
                  </a:lnTo>
                  <a:lnTo>
                    <a:pt x="87" y="564"/>
                  </a:lnTo>
                  <a:lnTo>
                    <a:pt x="78" y="564"/>
                  </a:lnTo>
                  <a:lnTo>
                    <a:pt x="79" y="566"/>
                  </a:lnTo>
                  <a:lnTo>
                    <a:pt x="81" y="567"/>
                  </a:lnTo>
                  <a:lnTo>
                    <a:pt x="82" y="569"/>
                  </a:lnTo>
                  <a:lnTo>
                    <a:pt x="83" y="569"/>
                  </a:lnTo>
                  <a:lnTo>
                    <a:pt x="86" y="567"/>
                  </a:lnTo>
                  <a:lnTo>
                    <a:pt x="87" y="567"/>
                  </a:lnTo>
                  <a:lnTo>
                    <a:pt x="88" y="566"/>
                  </a:lnTo>
                  <a:lnTo>
                    <a:pt x="89" y="567"/>
                  </a:lnTo>
                  <a:lnTo>
                    <a:pt x="90" y="567"/>
                  </a:lnTo>
                  <a:lnTo>
                    <a:pt x="93" y="570"/>
                  </a:lnTo>
                  <a:lnTo>
                    <a:pt x="92" y="570"/>
                  </a:lnTo>
                  <a:lnTo>
                    <a:pt x="90" y="571"/>
                  </a:lnTo>
                  <a:lnTo>
                    <a:pt x="90" y="572"/>
                  </a:lnTo>
                  <a:lnTo>
                    <a:pt x="89" y="572"/>
                  </a:lnTo>
                  <a:lnTo>
                    <a:pt x="88" y="573"/>
                  </a:lnTo>
                  <a:lnTo>
                    <a:pt x="88" y="575"/>
                  </a:lnTo>
                  <a:lnTo>
                    <a:pt x="87" y="575"/>
                  </a:lnTo>
                  <a:lnTo>
                    <a:pt x="86" y="576"/>
                  </a:lnTo>
                  <a:lnTo>
                    <a:pt x="84" y="576"/>
                  </a:lnTo>
                  <a:lnTo>
                    <a:pt x="84" y="580"/>
                  </a:lnTo>
                  <a:lnTo>
                    <a:pt x="86" y="582"/>
                  </a:lnTo>
                  <a:lnTo>
                    <a:pt x="86" y="585"/>
                  </a:lnTo>
                  <a:lnTo>
                    <a:pt x="86" y="587"/>
                  </a:lnTo>
                  <a:lnTo>
                    <a:pt x="86" y="590"/>
                  </a:lnTo>
                  <a:lnTo>
                    <a:pt x="87" y="592"/>
                  </a:lnTo>
                  <a:lnTo>
                    <a:pt x="87" y="593"/>
                  </a:lnTo>
                  <a:lnTo>
                    <a:pt x="89" y="596"/>
                  </a:lnTo>
                  <a:lnTo>
                    <a:pt x="92" y="597"/>
                  </a:lnTo>
                  <a:lnTo>
                    <a:pt x="95" y="599"/>
                  </a:lnTo>
                  <a:lnTo>
                    <a:pt x="95" y="601"/>
                  </a:lnTo>
                  <a:lnTo>
                    <a:pt x="95" y="603"/>
                  </a:lnTo>
                  <a:lnTo>
                    <a:pt x="94" y="604"/>
                  </a:lnTo>
                  <a:lnTo>
                    <a:pt x="94" y="606"/>
                  </a:lnTo>
                  <a:lnTo>
                    <a:pt x="93" y="607"/>
                  </a:lnTo>
                  <a:lnTo>
                    <a:pt x="93" y="608"/>
                  </a:lnTo>
                  <a:lnTo>
                    <a:pt x="92" y="609"/>
                  </a:lnTo>
                  <a:lnTo>
                    <a:pt x="90" y="611"/>
                  </a:lnTo>
                  <a:lnTo>
                    <a:pt x="89" y="611"/>
                  </a:lnTo>
                  <a:lnTo>
                    <a:pt x="89" y="612"/>
                  </a:lnTo>
                  <a:lnTo>
                    <a:pt x="92" y="612"/>
                  </a:lnTo>
                  <a:lnTo>
                    <a:pt x="93" y="614"/>
                  </a:lnTo>
                  <a:lnTo>
                    <a:pt x="94" y="616"/>
                  </a:lnTo>
                  <a:lnTo>
                    <a:pt x="94" y="618"/>
                  </a:lnTo>
                  <a:lnTo>
                    <a:pt x="94" y="620"/>
                  </a:lnTo>
                  <a:lnTo>
                    <a:pt x="94" y="622"/>
                  </a:lnTo>
                  <a:lnTo>
                    <a:pt x="94" y="624"/>
                  </a:lnTo>
                  <a:lnTo>
                    <a:pt x="95" y="627"/>
                  </a:lnTo>
                  <a:lnTo>
                    <a:pt x="97" y="628"/>
                  </a:lnTo>
                  <a:lnTo>
                    <a:pt x="99" y="629"/>
                  </a:lnTo>
                  <a:lnTo>
                    <a:pt x="93" y="635"/>
                  </a:lnTo>
                  <a:lnTo>
                    <a:pt x="92" y="635"/>
                  </a:lnTo>
                  <a:lnTo>
                    <a:pt x="90" y="635"/>
                  </a:lnTo>
                  <a:lnTo>
                    <a:pt x="90" y="634"/>
                  </a:lnTo>
                  <a:lnTo>
                    <a:pt x="89" y="634"/>
                  </a:lnTo>
                  <a:lnTo>
                    <a:pt x="89" y="633"/>
                  </a:lnTo>
                  <a:lnTo>
                    <a:pt x="88" y="633"/>
                  </a:lnTo>
                  <a:lnTo>
                    <a:pt x="89" y="634"/>
                  </a:lnTo>
                  <a:lnTo>
                    <a:pt x="90" y="635"/>
                  </a:lnTo>
                  <a:lnTo>
                    <a:pt x="90" y="638"/>
                  </a:lnTo>
                  <a:lnTo>
                    <a:pt x="92" y="639"/>
                  </a:lnTo>
                  <a:lnTo>
                    <a:pt x="92" y="642"/>
                  </a:lnTo>
                  <a:lnTo>
                    <a:pt x="92" y="643"/>
                  </a:lnTo>
                  <a:lnTo>
                    <a:pt x="92" y="645"/>
                  </a:lnTo>
                  <a:lnTo>
                    <a:pt x="90" y="646"/>
                  </a:lnTo>
                  <a:lnTo>
                    <a:pt x="89" y="649"/>
                  </a:lnTo>
                  <a:lnTo>
                    <a:pt x="87" y="650"/>
                  </a:lnTo>
                  <a:lnTo>
                    <a:pt x="95" y="653"/>
                  </a:lnTo>
                  <a:lnTo>
                    <a:pt x="95" y="654"/>
                  </a:lnTo>
                  <a:lnTo>
                    <a:pt x="95" y="655"/>
                  </a:lnTo>
                  <a:lnTo>
                    <a:pt x="94" y="656"/>
                  </a:lnTo>
                  <a:lnTo>
                    <a:pt x="94" y="658"/>
                  </a:lnTo>
                  <a:lnTo>
                    <a:pt x="93" y="658"/>
                  </a:lnTo>
                  <a:lnTo>
                    <a:pt x="90" y="659"/>
                  </a:lnTo>
                  <a:lnTo>
                    <a:pt x="89" y="659"/>
                  </a:lnTo>
                  <a:lnTo>
                    <a:pt x="88" y="659"/>
                  </a:lnTo>
                  <a:lnTo>
                    <a:pt x="87" y="659"/>
                  </a:lnTo>
                  <a:lnTo>
                    <a:pt x="84" y="659"/>
                  </a:lnTo>
                  <a:lnTo>
                    <a:pt x="95" y="661"/>
                  </a:lnTo>
                  <a:lnTo>
                    <a:pt x="92" y="665"/>
                  </a:lnTo>
                  <a:lnTo>
                    <a:pt x="89" y="669"/>
                  </a:lnTo>
                  <a:lnTo>
                    <a:pt x="88" y="672"/>
                  </a:lnTo>
                  <a:lnTo>
                    <a:pt x="88" y="676"/>
                  </a:lnTo>
                  <a:lnTo>
                    <a:pt x="89" y="681"/>
                  </a:lnTo>
                  <a:lnTo>
                    <a:pt x="89" y="685"/>
                  </a:lnTo>
                  <a:lnTo>
                    <a:pt x="89" y="689"/>
                  </a:lnTo>
                  <a:lnTo>
                    <a:pt x="89" y="692"/>
                  </a:lnTo>
                  <a:lnTo>
                    <a:pt x="88" y="695"/>
                  </a:lnTo>
                  <a:lnTo>
                    <a:pt x="84" y="697"/>
                  </a:lnTo>
                  <a:lnTo>
                    <a:pt x="87" y="697"/>
                  </a:lnTo>
                  <a:lnTo>
                    <a:pt x="87" y="700"/>
                  </a:lnTo>
                  <a:lnTo>
                    <a:pt x="87" y="702"/>
                  </a:lnTo>
                  <a:lnTo>
                    <a:pt x="87" y="705"/>
                  </a:lnTo>
                  <a:lnTo>
                    <a:pt x="86" y="707"/>
                  </a:lnTo>
                  <a:lnTo>
                    <a:pt x="86" y="708"/>
                  </a:lnTo>
                  <a:lnTo>
                    <a:pt x="84" y="711"/>
                  </a:lnTo>
                  <a:lnTo>
                    <a:pt x="84" y="713"/>
                  </a:lnTo>
                  <a:lnTo>
                    <a:pt x="83" y="716"/>
                  </a:lnTo>
                  <a:lnTo>
                    <a:pt x="83" y="719"/>
                  </a:lnTo>
                  <a:lnTo>
                    <a:pt x="84" y="724"/>
                  </a:lnTo>
                  <a:lnTo>
                    <a:pt x="81" y="721"/>
                  </a:lnTo>
                  <a:lnTo>
                    <a:pt x="82" y="724"/>
                  </a:lnTo>
                  <a:lnTo>
                    <a:pt x="83" y="728"/>
                  </a:lnTo>
                  <a:lnTo>
                    <a:pt x="83" y="733"/>
                  </a:lnTo>
                  <a:lnTo>
                    <a:pt x="83" y="738"/>
                  </a:lnTo>
                  <a:lnTo>
                    <a:pt x="83" y="743"/>
                  </a:lnTo>
                  <a:lnTo>
                    <a:pt x="83" y="747"/>
                  </a:lnTo>
                  <a:lnTo>
                    <a:pt x="84" y="752"/>
                  </a:lnTo>
                  <a:lnTo>
                    <a:pt x="84" y="754"/>
                  </a:lnTo>
                  <a:lnTo>
                    <a:pt x="86" y="758"/>
                  </a:lnTo>
                  <a:lnTo>
                    <a:pt x="87" y="759"/>
                  </a:lnTo>
                  <a:lnTo>
                    <a:pt x="93" y="731"/>
                  </a:lnTo>
                  <a:lnTo>
                    <a:pt x="99" y="701"/>
                  </a:lnTo>
                  <a:lnTo>
                    <a:pt x="105" y="671"/>
                  </a:lnTo>
                  <a:lnTo>
                    <a:pt x="112" y="642"/>
                  </a:lnTo>
                  <a:lnTo>
                    <a:pt x="116" y="611"/>
                  </a:lnTo>
                  <a:lnTo>
                    <a:pt x="121" y="578"/>
                  </a:lnTo>
                  <a:lnTo>
                    <a:pt x="126" y="546"/>
                  </a:lnTo>
                  <a:lnTo>
                    <a:pt x="131" y="515"/>
                  </a:lnTo>
                  <a:lnTo>
                    <a:pt x="135" y="483"/>
                  </a:lnTo>
                  <a:lnTo>
                    <a:pt x="138" y="451"/>
                  </a:lnTo>
                  <a:lnTo>
                    <a:pt x="135" y="408"/>
                  </a:lnTo>
                  <a:lnTo>
                    <a:pt x="134" y="366"/>
                  </a:lnTo>
                  <a:lnTo>
                    <a:pt x="133" y="325"/>
                  </a:lnTo>
                  <a:lnTo>
                    <a:pt x="131" y="287"/>
                  </a:lnTo>
                  <a:lnTo>
                    <a:pt x="130" y="248"/>
                  </a:lnTo>
                  <a:lnTo>
                    <a:pt x="128" y="210"/>
                  </a:lnTo>
                  <a:lnTo>
                    <a:pt x="124" y="171"/>
                  </a:lnTo>
                  <a:lnTo>
                    <a:pt x="119" y="133"/>
                  </a:lnTo>
                  <a:lnTo>
                    <a:pt x="113" y="92"/>
                  </a:lnTo>
                  <a:lnTo>
                    <a:pt x="104" y="50"/>
                  </a:lnTo>
                  <a:lnTo>
                    <a:pt x="98" y="43"/>
                  </a:lnTo>
                  <a:lnTo>
                    <a:pt x="90" y="37"/>
                  </a:lnTo>
                  <a:lnTo>
                    <a:pt x="82" y="32"/>
                  </a:lnTo>
                  <a:lnTo>
                    <a:pt x="72" y="27"/>
                  </a:lnTo>
                  <a:lnTo>
                    <a:pt x="61" y="23"/>
                  </a:lnTo>
                  <a:lnTo>
                    <a:pt x="51" y="19"/>
                  </a:lnTo>
                  <a:lnTo>
                    <a:pt x="41" y="16"/>
                  </a:lnTo>
                  <a:lnTo>
                    <a:pt x="31" y="11"/>
                  </a:lnTo>
                  <a:lnTo>
                    <a:pt x="22" y="6"/>
                  </a:lnTo>
                  <a:lnTo>
                    <a:pt x="15" y="0"/>
                  </a:lnTo>
                  <a:lnTo>
                    <a:pt x="14" y="1"/>
                  </a:lnTo>
                  <a:lnTo>
                    <a:pt x="12" y="2"/>
                  </a:lnTo>
                  <a:lnTo>
                    <a:pt x="12" y="3"/>
                  </a:lnTo>
                  <a:lnTo>
                    <a:pt x="12" y="4"/>
                  </a:lnTo>
                  <a:lnTo>
                    <a:pt x="12" y="6"/>
                  </a:lnTo>
                  <a:lnTo>
                    <a:pt x="14" y="7"/>
                  </a:lnTo>
                  <a:lnTo>
                    <a:pt x="15" y="8"/>
                  </a:lnTo>
                  <a:lnTo>
                    <a:pt x="16" y="9"/>
                  </a:lnTo>
                  <a:lnTo>
                    <a:pt x="17" y="11"/>
                  </a:lnTo>
                  <a:lnTo>
                    <a:pt x="19" y="12"/>
                  </a:lnTo>
                  <a:lnTo>
                    <a:pt x="19" y="11"/>
                  </a:lnTo>
                  <a:close/>
                  <a:moveTo>
                    <a:pt x="33" y="596"/>
                  </a:moveTo>
                  <a:lnTo>
                    <a:pt x="32" y="597"/>
                  </a:lnTo>
                  <a:lnTo>
                    <a:pt x="31" y="597"/>
                  </a:lnTo>
                  <a:lnTo>
                    <a:pt x="31" y="598"/>
                  </a:lnTo>
                  <a:lnTo>
                    <a:pt x="31" y="599"/>
                  </a:lnTo>
                  <a:lnTo>
                    <a:pt x="30" y="601"/>
                  </a:lnTo>
                  <a:lnTo>
                    <a:pt x="30" y="602"/>
                  </a:lnTo>
                  <a:lnTo>
                    <a:pt x="30" y="603"/>
                  </a:lnTo>
                  <a:lnTo>
                    <a:pt x="30" y="604"/>
                  </a:lnTo>
                  <a:lnTo>
                    <a:pt x="30" y="606"/>
                  </a:lnTo>
                  <a:lnTo>
                    <a:pt x="27" y="596"/>
                  </a:lnTo>
                  <a:lnTo>
                    <a:pt x="33" y="596"/>
                  </a:lnTo>
                  <a:close/>
                  <a:moveTo>
                    <a:pt x="45" y="531"/>
                  </a:moveTo>
                  <a:lnTo>
                    <a:pt x="40" y="522"/>
                  </a:lnTo>
                  <a:lnTo>
                    <a:pt x="45" y="522"/>
                  </a:lnTo>
                  <a:lnTo>
                    <a:pt x="45" y="531"/>
                  </a:lnTo>
                  <a:close/>
                  <a:moveTo>
                    <a:pt x="63" y="540"/>
                  </a:moveTo>
                  <a:lnTo>
                    <a:pt x="62" y="536"/>
                  </a:lnTo>
                  <a:lnTo>
                    <a:pt x="62" y="535"/>
                  </a:lnTo>
                  <a:lnTo>
                    <a:pt x="61" y="534"/>
                  </a:lnTo>
                  <a:lnTo>
                    <a:pt x="59" y="534"/>
                  </a:lnTo>
                  <a:lnTo>
                    <a:pt x="58" y="534"/>
                  </a:lnTo>
                  <a:lnTo>
                    <a:pt x="57" y="534"/>
                  </a:lnTo>
                  <a:lnTo>
                    <a:pt x="57" y="533"/>
                  </a:lnTo>
                  <a:lnTo>
                    <a:pt x="57" y="531"/>
                  </a:lnTo>
                  <a:lnTo>
                    <a:pt x="59" y="528"/>
                  </a:lnTo>
                  <a:lnTo>
                    <a:pt x="61" y="529"/>
                  </a:lnTo>
                  <a:lnTo>
                    <a:pt x="63" y="529"/>
                  </a:lnTo>
                  <a:lnTo>
                    <a:pt x="64" y="530"/>
                  </a:lnTo>
                  <a:lnTo>
                    <a:pt x="64" y="531"/>
                  </a:lnTo>
                  <a:lnTo>
                    <a:pt x="64" y="533"/>
                  </a:lnTo>
                  <a:lnTo>
                    <a:pt x="64" y="534"/>
                  </a:lnTo>
                  <a:lnTo>
                    <a:pt x="64" y="535"/>
                  </a:lnTo>
                  <a:lnTo>
                    <a:pt x="64" y="536"/>
                  </a:lnTo>
                  <a:lnTo>
                    <a:pt x="63" y="538"/>
                  </a:lnTo>
                  <a:lnTo>
                    <a:pt x="63" y="540"/>
                  </a:lnTo>
                  <a:close/>
                  <a:moveTo>
                    <a:pt x="57" y="519"/>
                  </a:moveTo>
                  <a:lnTo>
                    <a:pt x="66" y="519"/>
                  </a:lnTo>
                  <a:lnTo>
                    <a:pt x="72" y="525"/>
                  </a:lnTo>
                  <a:lnTo>
                    <a:pt x="57" y="519"/>
                  </a:lnTo>
                  <a:close/>
                  <a:moveTo>
                    <a:pt x="63" y="510"/>
                  </a:moveTo>
                  <a:lnTo>
                    <a:pt x="63" y="496"/>
                  </a:lnTo>
                  <a:lnTo>
                    <a:pt x="66" y="496"/>
                  </a:lnTo>
                  <a:lnTo>
                    <a:pt x="66" y="497"/>
                  </a:lnTo>
                  <a:lnTo>
                    <a:pt x="66" y="498"/>
                  </a:lnTo>
                  <a:lnTo>
                    <a:pt x="66" y="499"/>
                  </a:lnTo>
                  <a:lnTo>
                    <a:pt x="66" y="501"/>
                  </a:lnTo>
                  <a:lnTo>
                    <a:pt x="67" y="502"/>
                  </a:lnTo>
                  <a:lnTo>
                    <a:pt x="67" y="503"/>
                  </a:lnTo>
                  <a:lnTo>
                    <a:pt x="68" y="504"/>
                  </a:lnTo>
                  <a:lnTo>
                    <a:pt x="69" y="504"/>
                  </a:lnTo>
                  <a:lnTo>
                    <a:pt x="72" y="502"/>
                  </a:lnTo>
                  <a:lnTo>
                    <a:pt x="66" y="510"/>
                  </a:lnTo>
                  <a:lnTo>
                    <a:pt x="63" y="510"/>
                  </a:lnTo>
                  <a:close/>
                  <a:moveTo>
                    <a:pt x="72" y="534"/>
                  </a:moveTo>
                  <a:lnTo>
                    <a:pt x="78" y="531"/>
                  </a:lnTo>
                  <a:lnTo>
                    <a:pt x="74" y="536"/>
                  </a:lnTo>
                  <a:lnTo>
                    <a:pt x="84" y="543"/>
                  </a:lnTo>
                  <a:lnTo>
                    <a:pt x="82" y="543"/>
                  </a:lnTo>
                  <a:lnTo>
                    <a:pt x="81" y="543"/>
                  </a:lnTo>
                  <a:lnTo>
                    <a:pt x="78" y="543"/>
                  </a:lnTo>
                  <a:lnTo>
                    <a:pt x="76" y="543"/>
                  </a:lnTo>
                  <a:lnTo>
                    <a:pt x="74" y="541"/>
                  </a:lnTo>
                  <a:lnTo>
                    <a:pt x="73" y="540"/>
                  </a:lnTo>
                  <a:lnTo>
                    <a:pt x="72" y="539"/>
                  </a:lnTo>
                  <a:lnTo>
                    <a:pt x="71" y="538"/>
                  </a:lnTo>
                  <a:lnTo>
                    <a:pt x="71" y="536"/>
                  </a:lnTo>
                  <a:lnTo>
                    <a:pt x="72" y="534"/>
                  </a:lnTo>
                  <a:close/>
                  <a:moveTo>
                    <a:pt x="30" y="171"/>
                  </a:moveTo>
                  <a:lnTo>
                    <a:pt x="36" y="178"/>
                  </a:lnTo>
                  <a:lnTo>
                    <a:pt x="40" y="165"/>
                  </a:lnTo>
                  <a:lnTo>
                    <a:pt x="27" y="163"/>
                  </a:lnTo>
                  <a:lnTo>
                    <a:pt x="30" y="160"/>
                  </a:lnTo>
                  <a:lnTo>
                    <a:pt x="32" y="159"/>
                  </a:lnTo>
                  <a:lnTo>
                    <a:pt x="32" y="157"/>
                  </a:lnTo>
                  <a:lnTo>
                    <a:pt x="33" y="155"/>
                  </a:lnTo>
                  <a:lnTo>
                    <a:pt x="33" y="153"/>
                  </a:lnTo>
                  <a:lnTo>
                    <a:pt x="35" y="152"/>
                  </a:lnTo>
                  <a:lnTo>
                    <a:pt x="35" y="150"/>
                  </a:lnTo>
                  <a:lnTo>
                    <a:pt x="36" y="149"/>
                  </a:lnTo>
                  <a:lnTo>
                    <a:pt x="38" y="148"/>
                  </a:lnTo>
                  <a:lnTo>
                    <a:pt x="42" y="148"/>
                  </a:lnTo>
                  <a:lnTo>
                    <a:pt x="38" y="148"/>
                  </a:lnTo>
                  <a:lnTo>
                    <a:pt x="36" y="147"/>
                  </a:lnTo>
                  <a:lnTo>
                    <a:pt x="33" y="145"/>
                  </a:lnTo>
                  <a:lnTo>
                    <a:pt x="33" y="143"/>
                  </a:lnTo>
                  <a:lnTo>
                    <a:pt x="33" y="141"/>
                  </a:lnTo>
                  <a:lnTo>
                    <a:pt x="33" y="138"/>
                  </a:lnTo>
                  <a:lnTo>
                    <a:pt x="32" y="136"/>
                  </a:lnTo>
                  <a:lnTo>
                    <a:pt x="32" y="132"/>
                  </a:lnTo>
                  <a:lnTo>
                    <a:pt x="30" y="129"/>
                  </a:lnTo>
                  <a:lnTo>
                    <a:pt x="27" y="127"/>
                  </a:lnTo>
                  <a:lnTo>
                    <a:pt x="29" y="124"/>
                  </a:lnTo>
                  <a:lnTo>
                    <a:pt x="30" y="123"/>
                  </a:lnTo>
                  <a:lnTo>
                    <a:pt x="31" y="122"/>
                  </a:lnTo>
                  <a:lnTo>
                    <a:pt x="33" y="121"/>
                  </a:lnTo>
                  <a:lnTo>
                    <a:pt x="36" y="120"/>
                  </a:lnTo>
                  <a:lnTo>
                    <a:pt x="37" y="120"/>
                  </a:lnTo>
                  <a:lnTo>
                    <a:pt x="40" y="120"/>
                  </a:lnTo>
                  <a:lnTo>
                    <a:pt x="41" y="121"/>
                  </a:lnTo>
                  <a:lnTo>
                    <a:pt x="43" y="122"/>
                  </a:lnTo>
                  <a:lnTo>
                    <a:pt x="45" y="124"/>
                  </a:lnTo>
                  <a:lnTo>
                    <a:pt x="46" y="123"/>
                  </a:lnTo>
                  <a:lnTo>
                    <a:pt x="46" y="122"/>
                  </a:lnTo>
                  <a:lnTo>
                    <a:pt x="46" y="121"/>
                  </a:lnTo>
                  <a:lnTo>
                    <a:pt x="46" y="118"/>
                  </a:lnTo>
                  <a:lnTo>
                    <a:pt x="46" y="117"/>
                  </a:lnTo>
                  <a:lnTo>
                    <a:pt x="45" y="116"/>
                  </a:lnTo>
                  <a:lnTo>
                    <a:pt x="45" y="113"/>
                  </a:lnTo>
                  <a:lnTo>
                    <a:pt x="43" y="112"/>
                  </a:lnTo>
                  <a:lnTo>
                    <a:pt x="43" y="111"/>
                  </a:lnTo>
                  <a:lnTo>
                    <a:pt x="42" y="110"/>
                  </a:lnTo>
                  <a:lnTo>
                    <a:pt x="51" y="106"/>
                  </a:lnTo>
                  <a:lnTo>
                    <a:pt x="51" y="107"/>
                  </a:lnTo>
                  <a:lnTo>
                    <a:pt x="51" y="108"/>
                  </a:lnTo>
                  <a:lnTo>
                    <a:pt x="51" y="110"/>
                  </a:lnTo>
                  <a:lnTo>
                    <a:pt x="50" y="111"/>
                  </a:lnTo>
                  <a:lnTo>
                    <a:pt x="48" y="112"/>
                  </a:lnTo>
                  <a:lnTo>
                    <a:pt x="51" y="116"/>
                  </a:lnTo>
                  <a:lnTo>
                    <a:pt x="55" y="113"/>
                  </a:lnTo>
                  <a:lnTo>
                    <a:pt x="57" y="111"/>
                  </a:lnTo>
                  <a:lnTo>
                    <a:pt x="59" y="107"/>
                  </a:lnTo>
                  <a:lnTo>
                    <a:pt x="61" y="105"/>
                  </a:lnTo>
                  <a:lnTo>
                    <a:pt x="62" y="102"/>
                  </a:lnTo>
                  <a:lnTo>
                    <a:pt x="63" y="100"/>
                  </a:lnTo>
                  <a:lnTo>
                    <a:pt x="64" y="98"/>
                  </a:lnTo>
                  <a:lnTo>
                    <a:pt x="67" y="97"/>
                  </a:lnTo>
                  <a:lnTo>
                    <a:pt x="69" y="98"/>
                  </a:lnTo>
                  <a:lnTo>
                    <a:pt x="74" y="101"/>
                  </a:lnTo>
                  <a:lnTo>
                    <a:pt x="74" y="105"/>
                  </a:lnTo>
                  <a:lnTo>
                    <a:pt x="76" y="108"/>
                  </a:lnTo>
                  <a:lnTo>
                    <a:pt x="78" y="111"/>
                  </a:lnTo>
                  <a:lnTo>
                    <a:pt x="81" y="113"/>
                  </a:lnTo>
                  <a:lnTo>
                    <a:pt x="84" y="115"/>
                  </a:lnTo>
                  <a:lnTo>
                    <a:pt x="88" y="116"/>
                  </a:lnTo>
                  <a:lnTo>
                    <a:pt x="92" y="117"/>
                  </a:lnTo>
                  <a:lnTo>
                    <a:pt x="97" y="118"/>
                  </a:lnTo>
                  <a:lnTo>
                    <a:pt x="100" y="118"/>
                  </a:lnTo>
                  <a:lnTo>
                    <a:pt x="104" y="118"/>
                  </a:lnTo>
                  <a:lnTo>
                    <a:pt x="105" y="124"/>
                  </a:lnTo>
                  <a:lnTo>
                    <a:pt x="107" y="129"/>
                  </a:lnTo>
                  <a:lnTo>
                    <a:pt x="107" y="136"/>
                  </a:lnTo>
                  <a:lnTo>
                    <a:pt x="107" y="141"/>
                  </a:lnTo>
                  <a:lnTo>
                    <a:pt x="107" y="147"/>
                  </a:lnTo>
                  <a:lnTo>
                    <a:pt x="107" y="152"/>
                  </a:lnTo>
                  <a:lnTo>
                    <a:pt x="108" y="157"/>
                  </a:lnTo>
                  <a:lnTo>
                    <a:pt x="109" y="162"/>
                  </a:lnTo>
                  <a:lnTo>
                    <a:pt x="110" y="167"/>
                  </a:lnTo>
                  <a:lnTo>
                    <a:pt x="114" y="171"/>
                  </a:lnTo>
                  <a:lnTo>
                    <a:pt x="113" y="175"/>
                  </a:lnTo>
                  <a:lnTo>
                    <a:pt x="112" y="180"/>
                  </a:lnTo>
                  <a:lnTo>
                    <a:pt x="110" y="185"/>
                  </a:lnTo>
                  <a:lnTo>
                    <a:pt x="108" y="190"/>
                  </a:lnTo>
                  <a:lnTo>
                    <a:pt x="105" y="194"/>
                  </a:lnTo>
                  <a:lnTo>
                    <a:pt x="103" y="199"/>
                  </a:lnTo>
                  <a:lnTo>
                    <a:pt x="100" y="204"/>
                  </a:lnTo>
                  <a:lnTo>
                    <a:pt x="97" y="207"/>
                  </a:lnTo>
                  <a:lnTo>
                    <a:pt x="92" y="211"/>
                  </a:lnTo>
                  <a:lnTo>
                    <a:pt x="87" y="214"/>
                  </a:lnTo>
                  <a:lnTo>
                    <a:pt x="89" y="216"/>
                  </a:lnTo>
                  <a:lnTo>
                    <a:pt x="84" y="222"/>
                  </a:lnTo>
                  <a:lnTo>
                    <a:pt x="89" y="228"/>
                  </a:lnTo>
                  <a:lnTo>
                    <a:pt x="87" y="230"/>
                  </a:lnTo>
                  <a:lnTo>
                    <a:pt x="84" y="231"/>
                  </a:lnTo>
                  <a:lnTo>
                    <a:pt x="82" y="231"/>
                  </a:lnTo>
                  <a:lnTo>
                    <a:pt x="78" y="232"/>
                  </a:lnTo>
                  <a:lnTo>
                    <a:pt x="76" y="233"/>
                  </a:lnTo>
                  <a:lnTo>
                    <a:pt x="73" y="235"/>
                  </a:lnTo>
                  <a:lnTo>
                    <a:pt x="69" y="236"/>
                  </a:lnTo>
                  <a:lnTo>
                    <a:pt x="68" y="238"/>
                  </a:lnTo>
                  <a:lnTo>
                    <a:pt x="67" y="241"/>
                  </a:lnTo>
                  <a:lnTo>
                    <a:pt x="66" y="246"/>
                  </a:lnTo>
                  <a:lnTo>
                    <a:pt x="78" y="243"/>
                  </a:lnTo>
                  <a:lnTo>
                    <a:pt x="66" y="254"/>
                  </a:lnTo>
                  <a:lnTo>
                    <a:pt x="66" y="252"/>
                  </a:lnTo>
                  <a:lnTo>
                    <a:pt x="64" y="251"/>
                  </a:lnTo>
                  <a:lnTo>
                    <a:pt x="63" y="248"/>
                  </a:lnTo>
                  <a:lnTo>
                    <a:pt x="62" y="247"/>
                  </a:lnTo>
                  <a:lnTo>
                    <a:pt x="59" y="244"/>
                  </a:lnTo>
                  <a:lnTo>
                    <a:pt x="57" y="243"/>
                  </a:lnTo>
                  <a:lnTo>
                    <a:pt x="55" y="243"/>
                  </a:lnTo>
                  <a:lnTo>
                    <a:pt x="52" y="243"/>
                  </a:lnTo>
                  <a:lnTo>
                    <a:pt x="50" y="243"/>
                  </a:lnTo>
                  <a:lnTo>
                    <a:pt x="47" y="244"/>
                  </a:lnTo>
                  <a:lnTo>
                    <a:pt x="46" y="244"/>
                  </a:lnTo>
                  <a:lnTo>
                    <a:pt x="46" y="246"/>
                  </a:lnTo>
                  <a:lnTo>
                    <a:pt x="45" y="246"/>
                  </a:lnTo>
                  <a:lnTo>
                    <a:pt x="46" y="244"/>
                  </a:lnTo>
                  <a:lnTo>
                    <a:pt x="47" y="244"/>
                  </a:lnTo>
                  <a:lnTo>
                    <a:pt x="47" y="243"/>
                  </a:lnTo>
                  <a:lnTo>
                    <a:pt x="48" y="242"/>
                  </a:lnTo>
                  <a:lnTo>
                    <a:pt x="48" y="241"/>
                  </a:lnTo>
                  <a:lnTo>
                    <a:pt x="48" y="240"/>
                  </a:lnTo>
                  <a:lnTo>
                    <a:pt x="48" y="238"/>
                  </a:lnTo>
                  <a:lnTo>
                    <a:pt x="48" y="237"/>
                  </a:lnTo>
                  <a:lnTo>
                    <a:pt x="48" y="236"/>
                  </a:lnTo>
                  <a:lnTo>
                    <a:pt x="48" y="235"/>
                  </a:lnTo>
                  <a:lnTo>
                    <a:pt x="47" y="233"/>
                  </a:lnTo>
                  <a:lnTo>
                    <a:pt x="47" y="232"/>
                  </a:lnTo>
                  <a:lnTo>
                    <a:pt x="46" y="232"/>
                  </a:lnTo>
                  <a:lnTo>
                    <a:pt x="45" y="232"/>
                  </a:lnTo>
                  <a:lnTo>
                    <a:pt x="43" y="231"/>
                  </a:lnTo>
                  <a:lnTo>
                    <a:pt x="42" y="231"/>
                  </a:lnTo>
                  <a:lnTo>
                    <a:pt x="41" y="231"/>
                  </a:lnTo>
                  <a:lnTo>
                    <a:pt x="40" y="231"/>
                  </a:lnTo>
                  <a:lnTo>
                    <a:pt x="42" y="231"/>
                  </a:lnTo>
                  <a:lnTo>
                    <a:pt x="43" y="228"/>
                  </a:lnTo>
                  <a:lnTo>
                    <a:pt x="43" y="226"/>
                  </a:lnTo>
                  <a:lnTo>
                    <a:pt x="42" y="223"/>
                  </a:lnTo>
                  <a:lnTo>
                    <a:pt x="41" y="221"/>
                  </a:lnTo>
                  <a:lnTo>
                    <a:pt x="40" y="218"/>
                  </a:lnTo>
                  <a:lnTo>
                    <a:pt x="37" y="217"/>
                  </a:lnTo>
                  <a:lnTo>
                    <a:pt x="36" y="215"/>
                  </a:lnTo>
                  <a:lnTo>
                    <a:pt x="35" y="214"/>
                  </a:lnTo>
                  <a:lnTo>
                    <a:pt x="33" y="211"/>
                  </a:lnTo>
                  <a:lnTo>
                    <a:pt x="33" y="210"/>
                  </a:lnTo>
                  <a:lnTo>
                    <a:pt x="30" y="214"/>
                  </a:lnTo>
                  <a:lnTo>
                    <a:pt x="30" y="212"/>
                  </a:lnTo>
                  <a:lnTo>
                    <a:pt x="30" y="211"/>
                  </a:lnTo>
                  <a:lnTo>
                    <a:pt x="30" y="210"/>
                  </a:lnTo>
                  <a:lnTo>
                    <a:pt x="30" y="209"/>
                  </a:lnTo>
                  <a:lnTo>
                    <a:pt x="30" y="207"/>
                  </a:lnTo>
                  <a:lnTo>
                    <a:pt x="30" y="206"/>
                  </a:lnTo>
                  <a:lnTo>
                    <a:pt x="30" y="205"/>
                  </a:lnTo>
                  <a:lnTo>
                    <a:pt x="27" y="201"/>
                  </a:lnTo>
                  <a:lnTo>
                    <a:pt x="29" y="201"/>
                  </a:lnTo>
                  <a:lnTo>
                    <a:pt x="29" y="202"/>
                  </a:lnTo>
                  <a:lnTo>
                    <a:pt x="30" y="202"/>
                  </a:lnTo>
                  <a:lnTo>
                    <a:pt x="30" y="204"/>
                  </a:lnTo>
                  <a:lnTo>
                    <a:pt x="30" y="205"/>
                  </a:lnTo>
                  <a:lnTo>
                    <a:pt x="33" y="201"/>
                  </a:lnTo>
                  <a:lnTo>
                    <a:pt x="35" y="199"/>
                  </a:lnTo>
                  <a:lnTo>
                    <a:pt x="36" y="196"/>
                  </a:lnTo>
                  <a:lnTo>
                    <a:pt x="35" y="194"/>
                  </a:lnTo>
                  <a:lnTo>
                    <a:pt x="35" y="193"/>
                  </a:lnTo>
                  <a:lnTo>
                    <a:pt x="33" y="190"/>
                  </a:lnTo>
                  <a:lnTo>
                    <a:pt x="32" y="189"/>
                  </a:lnTo>
                  <a:lnTo>
                    <a:pt x="31" y="186"/>
                  </a:lnTo>
                  <a:lnTo>
                    <a:pt x="32" y="184"/>
                  </a:lnTo>
                  <a:lnTo>
                    <a:pt x="33" y="180"/>
                  </a:lnTo>
                  <a:lnTo>
                    <a:pt x="27" y="180"/>
                  </a:lnTo>
                  <a:lnTo>
                    <a:pt x="27" y="179"/>
                  </a:lnTo>
                  <a:lnTo>
                    <a:pt x="27" y="178"/>
                  </a:lnTo>
                  <a:lnTo>
                    <a:pt x="26" y="176"/>
                  </a:lnTo>
                  <a:lnTo>
                    <a:pt x="25" y="175"/>
                  </a:lnTo>
                  <a:lnTo>
                    <a:pt x="25" y="174"/>
                  </a:lnTo>
                  <a:lnTo>
                    <a:pt x="26" y="174"/>
                  </a:lnTo>
                  <a:lnTo>
                    <a:pt x="26" y="173"/>
                  </a:lnTo>
                  <a:lnTo>
                    <a:pt x="27" y="171"/>
                  </a:lnTo>
                  <a:lnTo>
                    <a:pt x="29" y="171"/>
                  </a:lnTo>
                  <a:lnTo>
                    <a:pt x="30" y="17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8" name="Freeform 200"/>
            <p:cNvSpPr>
              <a:spLocks/>
            </p:cNvSpPr>
            <p:nvPr/>
          </p:nvSpPr>
          <p:spPr bwMode="auto">
            <a:xfrm>
              <a:off x="2688" y="1453"/>
              <a:ext cx="2" cy="1"/>
            </a:xfrm>
            <a:custGeom>
              <a:avLst/>
              <a:gdLst>
                <a:gd name="T0" fmla="*/ 2 w 5"/>
                <a:gd name="T1" fmla="*/ 0 h 1"/>
                <a:gd name="T2" fmla="*/ 2 w 5"/>
                <a:gd name="T3" fmla="*/ 0 h 1"/>
                <a:gd name="T4" fmla="*/ 2 w 5"/>
                <a:gd name="T5" fmla="*/ 0 h 1"/>
                <a:gd name="T6" fmla="*/ 2 w 5"/>
                <a:gd name="T7" fmla="*/ 0 h 1"/>
                <a:gd name="T8" fmla="*/ 1 w 5"/>
                <a:gd name="T9" fmla="*/ 0 h 1"/>
                <a:gd name="T10" fmla="*/ 1 w 5"/>
                <a:gd name="T11" fmla="*/ 0 h 1"/>
                <a:gd name="T12" fmla="*/ 1 w 5"/>
                <a:gd name="T13" fmla="*/ 0 h 1"/>
                <a:gd name="T14" fmla="*/ 1 w 5"/>
                <a:gd name="T15" fmla="*/ 0 h 1"/>
                <a:gd name="T16" fmla="*/ 1 w 5"/>
                <a:gd name="T17" fmla="*/ 0 h 1"/>
                <a:gd name="T18" fmla="*/ 0 w 5"/>
                <a:gd name="T19" fmla="*/ 0 h 1"/>
                <a:gd name="T20" fmla="*/ 0 w 5"/>
                <a:gd name="T21" fmla="*/ 0 h 1"/>
                <a:gd name="T22" fmla="*/ 0 w 5"/>
                <a:gd name="T23" fmla="*/ 0 h 1"/>
                <a:gd name="T24" fmla="*/ 0 w 5"/>
                <a:gd name="T25" fmla="*/ 1 h 1"/>
                <a:gd name="T26" fmla="*/ 1 w 5"/>
                <a:gd name="T27" fmla="*/ 1 h 1"/>
                <a:gd name="T28" fmla="*/ 1 w 5"/>
                <a:gd name="T29" fmla="*/ 1 h 1"/>
                <a:gd name="T30" fmla="*/ 1 w 5"/>
                <a:gd name="T31" fmla="*/ 1 h 1"/>
                <a:gd name="T32" fmla="*/ 1 w 5"/>
                <a:gd name="T33" fmla="*/ 1 h 1"/>
                <a:gd name="T34" fmla="*/ 1 w 5"/>
                <a:gd name="T35" fmla="*/ 1 h 1"/>
                <a:gd name="T36" fmla="*/ 2 w 5"/>
                <a:gd name="T37" fmla="*/ 1 h 1"/>
                <a:gd name="T38" fmla="*/ 2 w 5"/>
                <a:gd name="T39" fmla="*/ 1 h 1"/>
                <a:gd name="T40" fmla="*/ 2 w 5"/>
                <a:gd name="T41" fmla="*/ 1 h 1"/>
                <a:gd name="T42" fmla="*/ 2 w 5"/>
                <a:gd name="T43" fmla="*/ 1 h 1"/>
                <a:gd name="T44" fmla="*/ 2 w 5"/>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
                  <a:moveTo>
                    <a:pt x="4" y="0"/>
                  </a:moveTo>
                  <a:lnTo>
                    <a:pt x="4" y="0"/>
                  </a:lnTo>
                  <a:lnTo>
                    <a:pt x="3" y="0"/>
                  </a:lnTo>
                  <a:lnTo>
                    <a:pt x="2" y="0"/>
                  </a:lnTo>
                  <a:lnTo>
                    <a:pt x="0" y="0"/>
                  </a:lnTo>
                  <a:lnTo>
                    <a:pt x="0" y="1"/>
                  </a:lnTo>
                  <a:lnTo>
                    <a:pt x="2" y="1"/>
                  </a:lnTo>
                  <a:lnTo>
                    <a:pt x="3" y="1"/>
                  </a:lnTo>
                  <a:lnTo>
                    <a:pt x="4" y="1"/>
                  </a:lnTo>
                  <a:lnTo>
                    <a:pt x="5"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399" name="Freeform 201"/>
            <p:cNvSpPr>
              <a:spLocks/>
            </p:cNvSpPr>
            <p:nvPr/>
          </p:nvSpPr>
          <p:spPr bwMode="auto">
            <a:xfrm>
              <a:off x="2655" y="1560"/>
              <a:ext cx="3" cy="2"/>
            </a:xfrm>
            <a:custGeom>
              <a:avLst/>
              <a:gdLst>
                <a:gd name="T0" fmla="*/ 3 w 6"/>
                <a:gd name="T1" fmla="*/ 0 h 3"/>
                <a:gd name="T2" fmla="*/ 3 w 6"/>
                <a:gd name="T3" fmla="*/ 0 h 3"/>
                <a:gd name="T4" fmla="*/ 3 w 6"/>
                <a:gd name="T5" fmla="*/ 0 h 3"/>
                <a:gd name="T6" fmla="*/ 2 w 6"/>
                <a:gd name="T7" fmla="*/ 0 h 3"/>
                <a:gd name="T8" fmla="*/ 2 w 6"/>
                <a:gd name="T9" fmla="*/ 0 h 3"/>
                <a:gd name="T10" fmla="*/ 1 w 6"/>
                <a:gd name="T11" fmla="*/ 0 h 3"/>
                <a:gd name="T12" fmla="*/ 1 w 6"/>
                <a:gd name="T13" fmla="*/ 0 h 3"/>
                <a:gd name="T14" fmla="*/ 1 w 6"/>
                <a:gd name="T15" fmla="*/ 0 h 3"/>
                <a:gd name="T16" fmla="*/ 1 w 6"/>
                <a:gd name="T17" fmla="*/ 0 h 3"/>
                <a:gd name="T18" fmla="*/ 0 w 6"/>
                <a:gd name="T19" fmla="*/ 0 h 3"/>
                <a:gd name="T20" fmla="*/ 0 w 6"/>
                <a:gd name="T21" fmla="*/ 0 h 3"/>
                <a:gd name="T22" fmla="*/ 0 w 6"/>
                <a:gd name="T23" fmla="*/ 1 h 3"/>
                <a:gd name="T24" fmla="*/ 0 w 6"/>
                <a:gd name="T25" fmla="*/ 1 h 3"/>
                <a:gd name="T26" fmla="*/ 0 w 6"/>
                <a:gd name="T27" fmla="*/ 1 h 3"/>
                <a:gd name="T28" fmla="*/ 1 w 6"/>
                <a:gd name="T29" fmla="*/ 1 h 3"/>
                <a:gd name="T30" fmla="*/ 1 w 6"/>
                <a:gd name="T31" fmla="*/ 1 h 3"/>
                <a:gd name="T32" fmla="*/ 1 w 6"/>
                <a:gd name="T33" fmla="*/ 1 h 3"/>
                <a:gd name="T34" fmla="*/ 1 w 6"/>
                <a:gd name="T35" fmla="*/ 1 h 3"/>
                <a:gd name="T36" fmla="*/ 1 w 6"/>
                <a:gd name="T37" fmla="*/ 1 h 3"/>
                <a:gd name="T38" fmla="*/ 1 w 6"/>
                <a:gd name="T39" fmla="*/ 2 h 3"/>
                <a:gd name="T40" fmla="*/ 1 w 6"/>
                <a:gd name="T41" fmla="*/ 2 h 3"/>
                <a:gd name="T42" fmla="*/ 3 w 6"/>
                <a:gd name="T43" fmla="*/ 0 h 3"/>
                <a:gd name="T44" fmla="*/ 3 w 6"/>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3">
                  <a:moveTo>
                    <a:pt x="6" y="0"/>
                  </a:moveTo>
                  <a:lnTo>
                    <a:pt x="5" y="0"/>
                  </a:lnTo>
                  <a:lnTo>
                    <a:pt x="3" y="0"/>
                  </a:lnTo>
                  <a:lnTo>
                    <a:pt x="2" y="0"/>
                  </a:lnTo>
                  <a:lnTo>
                    <a:pt x="1" y="0"/>
                  </a:lnTo>
                  <a:lnTo>
                    <a:pt x="0" y="0"/>
                  </a:lnTo>
                  <a:lnTo>
                    <a:pt x="0" y="1"/>
                  </a:lnTo>
                  <a:lnTo>
                    <a:pt x="1" y="1"/>
                  </a:lnTo>
                  <a:lnTo>
                    <a:pt x="1" y="2"/>
                  </a:lnTo>
                  <a:lnTo>
                    <a:pt x="2" y="3"/>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0" name="Freeform 202"/>
            <p:cNvSpPr>
              <a:spLocks/>
            </p:cNvSpPr>
            <p:nvPr/>
          </p:nvSpPr>
          <p:spPr bwMode="auto">
            <a:xfrm>
              <a:off x="2685" y="1471"/>
              <a:ext cx="4" cy="2"/>
            </a:xfrm>
            <a:custGeom>
              <a:avLst/>
              <a:gdLst>
                <a:gd name="T0" fmla="*/ 4 w 9"/>
                <a:gd name="T1" fmla="*/ 2 h 4"/>
                <a:gd name="T2" fmla="*/ 4 w 9"/>
                <a:gd name="T3" fmla="*/ 2 h 4"/>
                <a:gd name="T4" fmla="*/ 4 w 9"/>
                <a:gd name="T5" fmla="*/ 2 h 4"/>
                <a:gd name="T6" fmla="*/ 4 w 9"/>
                <a:gd name="T7" fmla="*/ 2 h 4"/>
                <a:gd name="T8" fmla="*/ 4 w 9"/>
                <a:gd name="T9" fmla="*/ 2 h 4"/>
                <a:gd name="T10" fmla="*/ 4 w 9"/>
                <a:gd name="T11" fmla="*/ 2 h 4"/>
                <a:gd name="T12" fmla="*/ 4 w 9"/>
                <a:gd name="T13" fmla="*/ 2 h 4"/>
                <a:gd name="T14" fmla="*/ 4 w 9"/>
                <a:gd name="T15" fmla="*/ 2 h 4"/>
                <a:gd name="T16" fmla="*/ 4 w 9"/>
                <a:gd name="T17" fmla="*/ 2 h 4"/>
                <a:gd name="T18" fmla="*/ 4 w 9"/>
                <a:gd name="T19" fmla="*/ 2 h 4"/>
                <a:gd name="T20" fmla="*/ 4 w 9"/>
                <a:gd name="T21" fmla="*/ 2 h 4"/>
                <a:gd name="T22" fmla="*/ 0 w 9"/>
                <a:gd name="T23" fmla="*/ 0 h 4"/>
                <a:gd name="T24" fmla="*/ 0 w 9"/>
                <a:gd name="T25" fmla="*/ 1 h 4"/>
                <a:gd name="T26" fmla="*/ 0 w 9"/>
                <a:gd name="T27" fmla="*/ 1 h 4"/>
                <a:gd name="T28" fmla="*/ 0 w 9"/>
                <a:gd name="T29" fmla="*/ 2 h 4"/>
                <a:gd name="T30" fmla="*/ 1 w 9"/>
                <a:gd name="T31" fmla="*/ 2 h 4"/>
                <a:gd name="T32" fmla="*/ 2 w 9"/>
                <a:gd name="T33" fmla="*/ 2 h 4"/>
                <a:gd name="T34" fmla="*/ 2 w 9"/>
                <a:gd name="T35" fmla="*/ 2 h 4"/>
                <a:gd name="T36" fmla="*/ 2 w 9"/>
                <a:gd name="T37" fmla="*/ 2 h 4"/>
                <a:gd name="T38" fmla="*/ 3 w 9"/>
                <a:gd name="T39" fmla="*/ 2 h 4"/>
                <a:gd name="T40" fmla="*/ 4 w 9"/>
                <a:gd name="T41" fmla="*/ 2 h 4"/>
                <a:gd name="T42" fmla="*/ 4 w 9"/>
                <a:gd name="T43" fmla="*/ 2 h 4"/>
                <a:gd name="T44" fmla="*/ 4 w 9"/>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4">
                  <a:moveTo>
                    <a:pt x="9" y="4"/>
                  </a:moveTo>
                  <a:lnTo>
                    <a:pt x="9" y="4"/>
                  </a:lnTo>
                  <a:lnTo>
                    <a:pt x="0" y="0"/>
                  </a:lnTo>
                  <a:lnTo>
                    <a:pt x="0" y="2"/>
                  </a:lnTo>
                  <a:lnTo>
                    <a:pt x="1" y="2"/>
                  </a:lnTo>
                  <a:lnTo>
                    <a:pt x="1" y="3"/>
                  </a:lnTo>
                  <a:lnTo>
                    <a:pt x="3" y="3"/>
                  </a:lnTo>
                  <a:lnTo>
                    <a:pt x="4" y="4"/>
                  </a:lnTo>
                  <a:lnTo>
                    <a:pt x="5" y="4"/>
                  </a:lnTo>
                  <a:lnTo>
                    <a:pt x="6" y="4"/>
                  </a:lnTo>
                  <a:lnTo>
                    <a:pt x="8"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1" name="Freeform 203"/>
            <p:cNvSpPr>
              <a:spLocks/>
            </p:cNvSpPr>
            <p:nvPr/>
          </p:nvSpPr>
          <p:spPr bwMode="auto">
            <a:xfrm>
              <a:off x="2514" y="1149"/>
              <a:ext cx="44" cy="43"/>
            </a:xfrm>
            <a:custGeom>
              <a:avLst/>
              <a:gdLst>
                <a:gd name="T0" fmla="*/ 25 w 89"/>
                <a:gd name="T1" fmla="*/ 43 h 87"/>
                <a:gd name="T2" fmla="*/ 27 w 89"/>
                <a:gd name="T3" fmla="*/ 43 h 87"/>
                <a:gd name="T4" fmla="*/ 29 w 89"/>
                <a:gd name="T5" fmla="*/ 43 h 87"/>
                <a:gd name="T6" fmla="*/ 31 w 89"/>
                <a:gd name="T7" fmla="*/ 43 h 87"/>
                <a:gd name="T8" fmla="*/ 33 w 89"/>
                <a:gd name="T9" fmla="*/ 43 h 87"/>
                <a:gd name="T10" fmla="*/ 35 w 89"/>
                <a:gd name="T11" fmla="*/ 42 h 87"/>
                <a:gd name="T12" fmla="*/ 36 w 89"/>
                <a:gd name="T13" fmla="*/ 42 h 87"/>
                <a:gd name="T14" fmla="*/ 38 w 89"/>
                <a:gd name="T15" fmla="*/ 41 h 87"/>
                <a:gd name="T16" fmla="*/ 41 w 89"/>
                <a:gd name="T17" fmla="*/ 41 h 87"/>
                <a:gd name="T18" fmla="*/ 43 w 89"/>
                <a:gd name="T19" fmla="*/ 41 h 87"/>
                <a:gd name="T20" fmla="*/ 44 w 89"/>
                <a:gd name="T21" fmla="*/ 40 h 87"/>
                <a:gd name="T22" fmla="*/ 0 w 89"/>
                <a:gd name="T23" fmla="*/ 0 h 87"/>
                <a:gd name="T24" fmla="*/ 28 w 89"/>
                <a:gd name="T25" fmla="*/ 43 h 87"/>
                <a:gd name="T26" fmla="*/ 25 w 89"/>
                <a:gd name="T27" fmla="*/ 43 h 87"/>
                <a:gd name="T28" fmla="*/ 25 w 89"/>
                <a:gd name="T29" fmla="*/ 4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87">
                  <a:moveTo>
                    <a:pt x="51" y="87"/>
                  </a:moveTo>
                  <a:lnTo>
                    <a:pt x="55" y="87"/>
                  </a:lnTo>
                  <a:lnTo>
                    <a:pt x="58" y="87"/>
                  </a:lnTo>
                  <a:lnTo>
                    <a:pt x="62" y="87"/>
                  </a:lnTo>
                  <a:lnTo>
                    <a:pt x="66" y="87"/>
                  </a:lnTo>
                  <a:lnTo>
                    <a:pt x="70" y="85"/>
                  </a:lnTo>
                  <a:lnTo>
                    <a:pt x="73" y="84"/>
                  </a:lnTo>
                  <a:lnTo>
                    <a:pt x="77" y="83"/>
                  </a:lnTo>
                  <a:lnTo>
                    <a:pt x="82" y="82"/>
                  </a:lnTo>
                  <a:lnTo>
                    <a:pt x="86" y="82"/>
                  </a:lnTo>
                  <a:lnTo>
                    <a:pt x="89" y="80"/>
                  </a:lnTo>
                  <a:lnTo>
                    <a:pt x="0" y="0"/>
                  </a:lnTo>
                  <a:lnTo>
                    <a:pt x="56" y="87"/>
                  </a:lnTo>
                  <a:lnTo>
                    <a:pt x="51"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2" name="Freeform 204"/>
            <p:cNvSpPr>
              <a:spLocks/>
            </p:cNvSpPr>
            <p:nvPr/>
          </p:nvSpPr>
          <p:spPr bwMode="auto">
            <a:xfrm>
              <a:off x="2506" y="1153"/>
              <a:ext cx="28" cy="46"/>
            </a:xfrm>
            <a:custGeom>
              <a:avLst/>
              <a:gdLst>
                <a:gd name="T0" fmla="*/ 24 w 56"/>
                <a:gd name="T1" fmla="*/ 46 h 91"/>
                <a:gd name="T2" fmla="*/ 28 w 56"/>
                <a:gd name="T3" fmla="*/ 39 h 91"/>
                <a:gd name="T4" fmla="*/ 25 w 56"/>
                <a:gd name="T5" fmla="*/ 34 h 91"/>
                <a:gd name="T6" fmla="*/ 22 w 56"/>
                <a:gd name="T7" fmla="*/ 30 h 91"/>
                <a:gd name="T8" fmla="*/ 19 w 56"/>
                <a:gd name="T9" fmla="*/ 27 h 91"/>
                <a:gd name="T10" fmla="*/ 16 w 56"/>
                <a:gd name="T11" fmla="*/ 23 h 91"/>
                <a:gd name="T12" fmla="*/ 13 w 56"/>
                <a:gd name="T13" fmla="*/ 20 h 91"/>
                <a:gd name="T14" fmla="*/ 10 w 56"/>
                <a:gd name="T15" fmla="*/ 16 h 91"/>
                <a:gd name="T16" fmla="*/ 7 w 56"/>
                <a:gd name="T17" fmla="*/ 13 h 91"/>
                <a:gd name="T18" fmla="*/ 5 w 56"/>
                <a:gd name="T19" fmla="*/ 9 h 91"/>
                <a:gd name="T20" fmla="*/ 4 w 56"/>
                <a:gd name="T21" fmla="*/ 5 h 91"/>
                <a:gd name="T22" fmla="*/ 3 w 56"/>
                <a:gd name="T23" fmla="*/ 0 h 91"/>
                <a:gd name="T24" fmla="*/ 0 w 56"/>
                <a:gd name="T25" fmla="*/ 16 h 91"/>
                <a:gd name="T26" fmla="*/ 2 w 56"/>
                <a:gd name="T27" fmla="*/ 20 h 91"/>
                <a:gd name="T28" fmla="*/ 3 w 56"/>
                <a:gd name="T29" fmla="*/ 24 h 91"/>
                <a:gd name="T30" fmla="*/ 5 w 56"/>
                <a:gd name="T31" fmla="*/ 27 h 91"/>
                <a:gd name="T32" fmla="*/ 7 w 56"/>
                <a:gd name="T33" fmla="*/ 31 h 91"/>
                <a:gd name="T34" fmla="*/ 10 w 56"/>
                <a:gd name="T35" fmla="*/ 34 h 91"/>
                <a:gd name="T36" fmla="*/ 12 w 56"/>
                <a:gd name="T37" fmla="*/ 37 h 91"/>
                <a:gd name="T38" fmla="*/ 15 w 56"/>
                <a:gd name="T39" fmla="*/ 39 h 91"/>
                <a:gd name="T40" fmla="*/ 17 w 56"/>
                <a:gd name="T41" fmla="*/ 42 h 91"/>
                <a:gd name="T42" fmla="*/ 20 w 56"/>
                <a:gd name="T43" fmla="*/ 44 h 91"/>
                <a:gd name="T44" fmla="*/ 24 w 56"/>
                <a:gd name="T45" fmla="*/ 46 h 91"/>
                <a:gd name="T46" fmla="*/ 24 w 56"/>
                <a:gd name="T47" fmla="*/ 46 h 9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6" h="91">
                  <a:moveTo>
                    <a:pt x="47" y="91"/>
                  </a:moveTo>
                  <a:lnTo>
                    <a:pt x="56" y="77"/>
                  </a:lnTo>
                  <a:lnTo>
                    <a:pt x="50" y="68"/>
                  </a:lnTo>
                  <a:lnTo>
                    <a:pt x="44" y="59"/>
                  </a:lnTo>
                  <a:lnTo>
                    <a:pt x="37" y="53"/>
                  </a:lnTo>
                  <a:lnTo>
                    <a:pt x="31" y="46"/>
                  </a:lnTo>
                  <a:lnTo>
                    <a:pt x="25" y="39"/>
                  </a:lnTo>
                  <a:lnTo>
                    <a:pt x="19" y="32"/>
                  </a:lnTo>
                  <a:lnTo>
                    <a:pt x="14" y="25"/>
                  </a:lnTo>
                  <a:lnTo>
                    <a:pt x="10" y="17"/>
                  </a:lnTo>
                  <a:lnTo>
                    <a:pt x="8" y="10"/>
                  </a:lnTo>
                  <a:lnTo>
                    <a:pt x="6" y="0"/>
                  </a:lnTo>
                  <a:lnTo>
                    <a:pt x="0" y="32"/>
                  </a:lnTo>
                  <a:lnTo>
                    <a:pt x="4" y="39"/>
                  </a:lnTo>
                  <a:lnTo>
                    <a:pt x="6" y="47"/>
                  </a:lnTo>
                  <a:lnTo>
                    <a:pt x="10" y="53"/>
                  </a:lnTo>
                  <a:lnTo>
                    <a:pt x="14" y="61"/>
                  </a:lnTo>
                  <a:lnTo>
                    <a:pt x="19" y="67"/>
                  </a:lnTo>
                  <a:lnTo>
                    <a:pt x="23" y="73"/>
                  </a:lnTo>
                  <a:lnTo>
                    <a:pt x="29" y="78"/>
                  </a:lnTo>
                  <a:lnTo>
                    <a:pt x="34" y="83"/>
                  </a:lnTo>
                  <a:lnTo>
                    <a:pt x="40" y="88"/>
                  </a:lnTo>
                  <a:lnTo>
                    <a:pt x="47" y="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3" name="Freeform 205"/>
            <p:cNvSpPr>
              <a:spLocks noEditPoints="1"/>
            </p:cNvSpPr>
            <p:nvPr/>
          </p:nvSpPr>
          <p:spPr bwMode="auto">
            <a:xfrm>
              <a:off x="2449" y="1168"/>
              <a:ext cx="79" cy="462"/>
            </a:xfrm>
            <a:custGeom>
              <a:avLst/>
              <a:gdLst>
                <a:gd name="T0" fmla="*/ 10 w 159"/>
                <a:gd name="T1" fmla="*/ 260 h 922"/>
                <a:gd name="T2" fmla="*/ 40 w 159"/>
                <a:gd name="T3" fmla="*/ 390 h 922"/>
                <a:gd name="T4" fmla="*/ 57 w 159"/>
                <a:gd name="T5" fmla="*/ 81 h 922"/>
                <a:gd name="T6" fmla="*/ 37 w 159"/>
                <a:gd name="T7" fmla="*/ 67 h 922"/>
                <a:gd name="T8" fmla="*/ 33 w 159"/>
                <a:gd name="T9" fmla="*/ 59 h 922"/>
                <a:gd name="T10" fmla="*/ 17 w 159"/>
                <a:gd name="T11" fmla="*/ 64 h 922"/>
                <a:gd name="T12" fmla="*/ 30 w 159"/>
                <a:gd name="T13" fmla="*/ 17 h 922"/>
                <a:gd name="T14" fmla="*/ 45 w 159"/>
                <a:gd name="T15" fmla="*/ 7 h 922"/>
                <a:gd name="T16" fmla="*/ 52 w 159"/>
                <a:gd name="T17" fmla="*/ 7 h 922"/>
                <a:gd name="T18" fmla="*/ 2 w 159"/>
                <a:gd name="T19" fmla="*/ 74 h 922"/>
                <a:gd name="T20" fmla="*/ 9 w 159"/>
                <a:gd name="T21" fmla="*/ 250 h 922"/>
                <a:gd name="T22" fmla="*/ 37 w 159"/>
                <a:gd name="T23" fmla="*/ 322 h 922"/>
                <a:gd name="T24" fmla="*/ 9 w 159"/>
                <a:gd name="T25" fmla="*/ 158 h 922"/>
                <a:gd name="T26" fmla="*/ 10 w 159"/>
                <a:gd name="T27" fmla="*/ 174 h 922"/>
                <a:gd name="T28" fmla="*/ 8 w 159"/>
                <a:gd name="T29" fmla="*/ 178 h 922"/>
                <a:gd name="T30" fmla="*/ 12 w 159"/>
                <a:gd name="T31" fmla="*/ 187 h 922"/>
                <a:gd name="T32" fmla="*/ 15 w 159"/>
                <a:gd name="T33" fmla="*/ 193 h 922"/>
                <a:gd name="T34" fmla="*/ 10 w 159"/>
                <a:gd name="T35" fmla="*/ 194 h 922"/>
                <a:gd name="T36" fmla="*/ 10 w 159"/>
                <a:gd name="T37" fmla="*/ 185 h 922"/>
                <a:gd name="T38" fmla="*/ 11 w 159"/>
                <a:gd name="T39" fmla="*/ 205 h 922"/>
                <a:gd name="T40" fmla="*/ 7 w 159"/>
                <a:gd name="T41" fmla="*/ 210 h 922"/>
                <a:gd name="T42" fmla="*/ 15 w 159"/>
                <a:gd name="T43" fmla="*/ 221 h 922"/>
                <a:gd name="T44" fmla="*/ 12 w 159"/>
                <a:gd name="T45" fmla="*/ 230 h 922"/>
                <a:gd name="T46" fmla="*/ 22 w 159"/>
                <a:gd name="T47" fmla="*/ 220 h 922"/>
                <a:gd name="T48" fmla="*/ 17 w 159"/>
                <a:gd name="T49" fmla="*/ 215 h 922"/>
                <a:gd name="T50" fmla="*/ 22 w 159"/>
                <a:gd name="T51" fmla="*/ 204 h 922"/>
                <a:gd name="T52" fmla="*/ 19 w 159"/>
                <a:gd name="T53" fmla="*/ 181 h 922"/>
                <a:gd name="T54" fmla="*/ 18 w 159"/>
                <a:gd name="T55" fmla="*/ 150 h 922"/>
                <a:gd name="T56" fmla="*/ 17 w 159"/>
                <a:gd name="T57" fmla="*/ 152 h 922"/>
                <a:gd name="T58" fmla="*/ 19 w 159"/>
                <a:gd name="T59" fmla="*/ 148 h 922"/>
                <a:gd name="T60" fmla="*/ 38 w 159"/>
                <a:gd name="T61" fmla="*/ 163 h 922"/>
                <a:gd name="T62" fmla="*/ 42 w 159"/>
                <a:gd name="T63" fmla="*/ 182 h 922"/>
                <a:gd name="T64" fmla="*/ 40 w 159"/>
                <a:gd name="T65" fmla="*/ 191 h 922"/>
                <a:gd name="T66" fmla="*/ 38 w 159"/>
                <a:gd name="T67" fmla="*/ 210 h 922"/>
                <a:gd name="T68" fmla="*/ 38 w 159"/>
                <a:gd name="T69" fmla="*/ 232 h 922"/>
                <a:gd name="T70" fmla="*/ 35 w 159"/>
                <a:gd name="T71" fmla="*/ 214 h 922"/>
                <a:gd name="T72" fmla="*/ 25 w 159"/>
                <a:gd name="T73" fmla="*/ 224 h 922"/>
                <a:gd name="T74" fmla="*/ 31 w 159"/>
                <a:gd name="T75" fmla="*/ 220 h 922"/>
                <a:gd name="T76" fmla="*/ 30 w 159"/>
                <a:gd name="T77" fmla="*/ 230 h 922"/>
                <a:gd name="T78" fmla="*/ 38 w 159"/>
                <a:gd name="T79" fmla="*/ 250 h 922"/>
                <a:gd name="T80" fmla="*/ 38 w 159"/>
                <a:gd name="T81" fmla="*/ 257 h 922"/>
                <a:gd name="T82" fmla="*/ 44 w 159"/>
                <a:gd name="T83" fmla="*/ 267 h 922"/>
                <a:gd name="T84" fmla="*/ 33 w 159"/>
                <a:gd name="T85" fmla="*/ 269 h 922"/>
                <a:gd name="T86" fmla="*/ 38 w 159"/>
                <a:gd name="T87" fmla="*/ 271 h 922"/>
                <a:gd name="T88" fmla="*/ 38 w 159"/>
                <a:gd name="T89" fmla="*/ 279 h 922"/>
                <a:gd name="T90" fmla="*/ 44 w 159"/>
                <a:gd name="T91" fmla="*/ 291 h 922"/>
                <a:gd name="T92" fmla="*/ 45 w 159"/>
                <a:gd name="T93" fmla="*/ 291 h 922"/>
                <a:gd name="T94" fmla="*/ 40 w 159"/>
                <a:gd name="T95" fmla="*/ 296 h 922"/>
                <a:gd name="T96" fmla="*/ 45 w 159"/>
                <a:gd name="T97" fmla="*/ 297 h 922"/>
                <a:gd name="T98" fmla="*/ 43 w 159"/>
                <a:gd name="T99" fmla="*/ 315 h 922"/>
                <a:gd name="T100" fmla="*/ 27 w 159"/>
                <a:gd name="T101" fmla="*/ 309 h 922"/>
                <a:gd name="T102" fmla="*/ 20 w 159"/>
                <a:gd name="T103" fmla="*/ 297 h 922"/>
                <a:gd name="T104" fmla="*/ 17 w 159"/>
                <a:gd name="T105" fmla="*/ 263 h 922"/>
                <a:gd name="T106" fmla="*/ 14 w 159"/>
                <a:gd name="T107" fmla="*/ 269 h 922"/>
                <a:gd name="T108" fmla="*/ 14 w 159"/>
                <a:gd name="T109" fmla="*/ 260 h 922"/>
                <a:gd name="T110" fmla="*/ 8 w 159"/>
                <a:gd name="T111" fmla="*/ 245 h 922"/>
                <a:gd name="T112" fmla="*/ 9 w 159"/>
                <a:gd name="T113" fmla="*/ 247 h 922"/>
                <a:gd name="T114" fmla="*/ 17 w 159"/>
                <a:gd name="T115" fmla="*/ 249 h 922"/>
                <a:gd name="T116" fmla="*/ 7 w 159"/>
                <a:gd name="T117" fmla="*/ 239 h 922"/>
                <a:gd name="T118" fmla="*/ 41 w 159"/>
                <a:gd name="T119" fmla="*/ 243 h 922"/>
                <a:gd name="T120" fmla="*/ 42 w 159"/>
                <a:gd name="T121" fmla="*/ 233 h 922"/>
                <a:gd name="T122" fmla="*/ 49 w 159"/>
                <a:gd name="T123" fmla="*/ 283 h 9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59" h="922">
                  <a:moveTo>
                    <a:pt x="19" y="498"/>
                  </a:moveTo>
                  <a:lnTo>
                    <a:pt x="20" y="498"/>
                  </a:lnTo>
                  <a:lnTo>
                    <a:pt x="23" y="499"/>
                  </a:lnTo>
                  <a:lnTo>
                    <a:pt x="24" y="501"/>
                  </a:lnTo>
                  <a:lnTo>
                    <a:pt x="25" y="502"/>
                  </a:lnTo>
                  <a:lnTo>
                    <a:pt x="26" y="503"/>
                  </a:lnTo>
                  <a:lnTo>
                    <a:pt x="28" y="504"/>
                  </a:lnTo>
                  <a:lnTo>
                    <a:pt x="28" y="507"/>
                  </a:lnTo>
                  <a:lnTo>
                    <a:pt x="28" y="508"/>
                  </a:lnTo>
                  <a:lnTo>
                    <a:pt x="28" y="510"/>
                  </a:lnTo>
                  <a:lnTo>
                    <a:pt x="28" y="513"/>
                  </a:lnTo>
                  <a:lnTo>
                    <a:pt x="28" y="515"/>
                  </a:lnTo>
                  <a:lnTo>
                    <a:pt x="26" y="518"/>
                  </a:lnTo>
                  <a:lnTo>
                    <a:pt x="25" y="519"/>
                  </a:lnTo>
                  <a:lnTo>
                    <a:pt x="24" y="519"/>
                  </a:lnTo>
                  <a:lnTo>
                    <a:pt x="21" y="519"/>
                  </a:lnTo>
                  <a:lnTo>
                    <a:pt x="20" y="519"/>
                  </a:lnTo>
                  <a:lnTo>
                    <a:pt x="19" y="519"/>
                  </a:lnTo>
                  <a:lnTo>
                    <a:pt x="18" y="518"/>
                  </a:lnTo>
                  <a:lnTo>
                    <a:pt x="16" y="519"/>
                  </a:lnTo>
                  <a:lnTo>
                    <a:pt x="21" y="539"/>
                  </a:lnTo>
                  <a:lnTo>
                    <a:pt x="23" y="557"/>
                  </a:lnTo>
                  <a:lnTo>
                    <a:pt x="25" y="577"/>
                  </a:lnTo>
                  <a:lnTo>
                    <a:pt x="29" y="597"/>
                  </a:lnTo>
                  <a:lnTo>
                    <a:pt x="34" y="617"/>
                  </a:lnTo>
                  <a:lnTo>
                    <a:pt x="39" y="637"/>
                  </a:lnTo>
                  <a:lnTo>
                    <a:pt x="44" y="658"/>
                  </a:lnTo>
                  <a:lnTo>
                    <a:pt x="50" y="677"/>
                  </a:lnTo>
                  <a:lnTo>
                    <a:pt x="57" y="697"/>
                  </a:lnTo>
                  <a:lnTo>
                    <a:pt x="63" y="717"/>
                  </a:lnTo>
                  <a:lnTo>
                    <a:pt x="70" y="736"/>
                  </a:lnTo>
                  <a:lnTo>
                    <a:pt x="75" y="757"/>
                  </a:lnTo>
                  <a:lnTo>
                    <a:pt x="81" y="778"/>
                  </a:lnTo>
                  <a:lnTo>
                    <a:pt x="88" y="797"/>
                  </a:lnTo>
                  <a:lnTo>
                    <a:pt x="97" y="817"/>
                  </a:lnTo>
                  <a:lnTo>
                    <a:pt x="107" y="836"/>
                  </a:lnTo>
                  <a:lnTo>
                    <a:pt x="117" y="854"/>
                  </a:lnTo>
                  <a:lnTo>
                    <a:pt x="128" y="872"/>
                  </a:lnTo>
                  <a:lnTo>
                    <a:pt x="138" y="889"/>
                  </a:lnTo>
                  <a:lnTo>
                    <a:pt x="149" y="906"/>
                  </a:lnTo>
                  <a:lnTo>
                    <a:pt x="159" y="922"/>
                  </a:lnTo>
                  <a:lnTo>
                    <a:pt x="153" y="836"/>
                  </a:lnTo>
                  <a:lnTo>
                    <a:pt x="148" y="750"/>
                  </a:lnTo>
                  <a:lnTo>
                    <a:pt x="143" y="666"/>
                  </a:lnTo>
                  <a:lnTo>
                    <a:pt x="138" y="582"/>
                  </a:lnTo>
                  <a:lnTo>
                    <a:pt x="134" y="498"/>
                  </a:lnTo>
                  <a:lnTo>
                    <a:pt x="129" y="414"/>
                  </a:lnTo>
                  <a:lnTo>
                    <a:pt x="124" y="330"/>
                  </a:lnTo>
                  <a:lnTo>
                    <a:pt x="119" y="246"/>
                  </a:lnTo>
                  <a:lnTo>
                    <a:pt x="114" y="162"/>
                  </a:lnTo>
                  <a:lnTo>
                    <a:pt x="108" y="76"/>
                  </a:lnTo>
                  <a:lnTo>
                    <a:pt x="108" y="82"/>
                  </a:lnTo>
                  <a:lnTo>
                    <a:pt x="106" y="87"/>
                  </a:lnTo>
                  <a:lnTo>
                    <a:pt x="103" y="94"/>
                  </a:lnTo>
                  <a:lnTo>
                    <a:pt x="101" y="99"/>
                  </a:lnTo>
                  <a:lnTo>
                    <a:pt x="97" y="103"/>
                  </a:lnTo>
                  <a:lnTo>
                    <a:pt x="93" y="108"/>
                  </a:lnTo>
                  <a:lnTo>
                    <a:pt x="88" y="112"/>
                  </a:lnTo>
                  <a:lnTo>
                    <a:pt x="85" y="116"/>
                  </a:lnTo>
                  <a:lnTo>
                    <a:pt x="81" y="118"/>
                  </a:lnTo>
                  <a:lnTo>
                    <a:pt x="78" y="121"/>
                  </a:lnTo>
                  <a:lnTo>
                    <a:pt x="76" y="118"/>
                  </a:lnTo>
                  <a:lnTo>
                    <a:pt x="76" y="129"/>
                  </a:lnTo>
                  <a:lnTo>
                    <a:pt x="76" y="131"/>
                  </a:lnTo>
                  <a:lnTo>
                    <a:pt x="76" y="132"/>
                  </a:lnTo>
                  <a:lnTo>
                    <a:pt x="75" y="133"/>
                  </a:lnTo>
                  <a:lnTo>
                    <a:pt x="75" y="134"/>
                  </a:lnTo>
                  <a:lnTo>
                    <a:pt x="73" y="134"/>
                  </a:lnTo>
                  <a:lnTo>
                    <a:pt x="72" y="136"/>
                  </a:lnTo>
                  <a:lnTo>
                    <a:pt x="71" y="136"/>
                  </a:lnTo>
                  <a:lnTo>
                    <a:pt x="70" y="136"/>
                  </a:lnTo>
                  <a:lnTo>
                    <a:pt x="70" y="134"/>
                  </a:lnTo>
                  <a:lnTo>
                    <a:pt x="70" y="132"/>
                  </a:lnTo>
                  <a:lnTo>
                    <a:pt x="70" y="131"/>
                  </a:lnTo>
                  <a:lnTo>
                    <a:pt x="68" y="128"/>
                  </a:lnTo>
                  <a:lnTo>
                    <a:pt x="67" y="127"/>
                  </a:lnTo>
                  <a:lnTo>
                    <a:pt x="67" y="125"/>
                  </a:lnTo>
                  <a:lnTo>
                    <a:pt x="67" y="123"/>
                  </a:lnTo>
                  <a:lnTo>
                    <a:pt x="67" y="122"/>
                  </a:lnTo>
                  <a:lnTo>
                    <a:pt x="67" y="120"/>
                  </a:lnTo>
                  <a:lnTo>
                    <a:pt x="70" y="118"/>
                  </a:lnTo>
                  <a:lnTo>
                    <a:pt x="66" y="118"/>
                  </a:lnTo>
                  <a:lnTo>
                    <a:pt x="63" y="120"/>
                  </a:lnTo>
                  <a:lnTo>
                    <a:pt x="62" y="121"/>
                  </a:lnTo>
                  <a:lnTo>
                    <a:pt x="60" y="122"/>
                  </a:lnTo>
                  <a:lnTo>
                    <a:pt x="58" y="123"/>
                  </a:lnTo>
                  <a:lnTo>
                    <a:pt x="56" y="125"/>
                  </a:lnTo>
                  <a:lnTo>
                    <a:pt x="55" y="127"/>
                  </a:lnTo>
                  <a:lnTo>
                    <a:pt x="52" y="127"/>
                  </a:lnTo>
                  <a:lnTo>
                    <a:pt x="51" y="127"/>
                  </a:lnTo>
                  <a:lnTo>
                    <a:pt x="49" y="127"/>
                  </a:lnTo>
                  <a:lnTo>
                    <a:pt x="49" y="123"/>
                  </a:lnTo>
                  <a:lnTo>
                    <a:pt x="47" y="122"/>
                  </a:lnTo>
                  <a:lnTo>
                    <a:pt x="45" y="122"/>
                  </a:lnTo>
                  <a:lnTo>
                    <a:pt x="42" y="123"/>
                  </a:lnTo>
                  <a:lnTo>
                    <a:pt x="40" y="125"/>
                  </a:lnTo>
                  <a:lnTo>
                    <a:pt x="37" y="126"/>
                  </a:lnTo>
                  <a:lnTo>
                    <a:pt x="35" y="127"/>
                  </a:lnTo>
                  <a:lnTo>
                    <a:pt x="34" y="127"/>
                  </a:lnTo>
                  <a:lnTo>
                    <a:pt x="31" y="126"/>
                  </a:lnTo>
                  <a:lnTo>
                    <a:pt x="29" y="125"/>
                  </a:lnTo>
                  <a:lnTo>
                    <a:pt x="28" y="121"/>
                  </a:lnTo>
                  <a:lnTo>
                    <a:pt x="25" y="108"/>
                  </a:lnTo>
                  <a:lnTo>
                    <a:pt x="24" y="97"/>
                  </a:lnTo>
                  <a:lnTo>
                    <a:pt x="24" y="86"/>
                  </a:lnTo>
                  <a:lnTo>
                    <a:pt x="25" y="76"/>
                  </a:lnTo>
                  <a:lnTo>
                    <a:pt x="29" y="65"/>
                  </a:lnTo>
                  <a:lnTo>
                    <a:pt x="32" y="56"/>
                  </a:lnTo>
                  <a:lnTo>
                    <a:pt x="37" y="48"/>
                  </a:lnTo>
                  <a:lnTo>
                    <a:pt x="42" y="39"/>
                  </a:lnTo>
                  <a:lnTo>
                    <a:pt x="50" y="32"/>
                  </a:lnTo>
                  <a:lnTo>
                    <a:pt x="57" y="26"/>
                  </a:lnTo>
                  <a:lnTo>
                    <a:pt x="60" y="27"/>
                  </a:lnTo>
                  <a:lnTo>
                    <a:pt x="60" y="29"/>
                  </a:lnTo>
                  <a:lnTo>
                    <a:pt x="61" y="31"/>
                  </a:lnTo>
                  <a:lnTo>
                    <a:pt x="60" y="33"/>
                  </a:lnTo>
                  <a:lnTo>
                    <a:pt x="60" y="34"/>
                  </a:lnTo>
                  <a:lnTo>
                    <a:pt x="58" y="35"/>
                  </a:lnTo>
                  <a:lnTo>
                    <a:pt x="57" y="38"/>
                  </a:lnTo>
                  <a:lnTo>
                    <a:pt x="57" y="40"/>
                  </a:lnTo>
                  <a:lnTo>
                    <a:pt x="57" y="42"/>
                  </a:lnTo>
                  <a:lnTo>
                    <a:pt x="57" y="44"/>
                  </a:lnTo>
                  <a:lnTo>
                    <a:pt x="70" y="23"/>
                  </a:lnTo>
                  <a:lnTo>
                    <a:pt x="71" y="26"/>
                  </a:lnTo>
                  <a:lnTo>
                    <a:pt x="73" y="27"/>
                  </a:lnTo>
                  <a:lnTo>
                    <a:pt x="75" y="27"/>
                  </a:lnTo>
                  <a:lnTo>
                    <a:pt x="76" y="24"/>
                  </a:lnTo>
                  <a:lnTo>
                    <a:pt x="78" y="22"/>
                  </a:lnTo>
                  <a:lnTo>
                    <a:pt x="80" y="18"/>
                  </a:lnTo>
                  <a:lnTo>
                    <a:pt x="82" y="16"/>
                  </a:lnTo>
                  <a:lnTo>
                    <a:pt x="85" y="13"/>
                  </a:lnTo>
                  <a:lnTo>
                    <a:pt x="87" y="13"/>
                  </a:lnTo>
                  <a:lnTo>
                    <a:pt x="91" y="14"/>
                  </a:lnTo>
                  <a:lnTo>
                    <a:pt x="85" y="32"/>
                  </a:lnTo>
                  <a:lnTo>
                    <a:pt x="86" y="32"/>
                  </a:lnTo>
                  <a:lnTo>
                    <a:pt x="87" y="32"/>
                  </a:lnTo>
                  <a:lnTo>
                    <a:pt x="88" y="31"/>
                  </a:lnTo>
                  <a:lnTo>
                    <a:pt x="89" y="31"/>
                  </a:lnTo>
                  <a:lnTo>
                    <a:pt x="89" y="29"/>
                  </a:lnTo>
                  <a:lnTo>
                    <a:pt x="91" y="28"/>
                  </a:lnTo>
                  <a:lnTo>
                    <a:pt x="92" y="27"/>
                  </a:lnTo>
                  <a:lnTo>
                    <a:pt x="93" y="26"/>
                  </a:lnTo>
                  <a:lnTo>
                    <a:pt x="102" y="34"/>
                  </a:lnTo>
                  <a:lnTo>
                    <a:pt x="103" y="28"/>
                  </a:lnTo>
                  <a:lnTo>
                    <a:pt x="104" y="24"/>
                  </a:lnTo>
                  <a:lnTo>
                    <a:pt x="106" y="21"/>
                  </a:lnTo>
                  <a:lnTo>
                    <a:pt x="104" y="17"/>
                  </a:lnTo>
                  <a:lnTo>
                    <a:pt x="104" y="14"/>
                  </a:lnTo>
                  <a:lnTo>
                    <a:pt x="103" y="12"/>
                  </a:lnTo>
                  <a:lnTo>
                    <a:pt x="101" y="9"/>
                  </a:lnTo>
                  <a:lnTo>
                    <a:pt x="98" y="7"/>
                  </a:lnTo>
                  <a:lnTo>
                    <a:pt x="96" y="3"/>
                  </a:lnTo>
                  <a:lnTo>
                    <a:pt x="93" y="0"/>
                  </a:lnTo>
                  <a:lnTo>
                    <a:pt x="85" y="6"/>
                  </a:lnTo>
                  <a:lnTo>
                    <a:pt x="75" y="9"/>
                  </a:lnTo>
                  <a:lnTo>
                    <a:pt x="65" y="13"/>
                  </a:lnTo>
                  <a:lnTo>
                    <a:pt x="54" y="16"/>
                  </a:lnTo>
                  <a:lnTo>
                    <a:pt x="42" y="19"/>
                  </a:lnTo>
                  <a:lnTo>
                    <a:pt x="32" y="23"/>
                  </a:lnTo>
                  <a:lnTo>
                    <a:pt x="24" y="28"/>
                  </a:lnTo>
                  <a:lnTo>
                    <a:pt x="18" y="35"/>
                  </a:lnTo>
                  <a:lnTo>
                    <a:pt x="13" y="44"/>
                  </a:lnTo>
                  <a:lnTo>
                    <a:pt x="10" y="55"/>
                  </a:lnTo>
                  <a:lnTo>
                    <a:pt x="6" y="101"/>
                  </a:lnTo>
                  <a:lnTo>
                    <a:pt x="4" y="147"/>
                  </a:lnTo>
                  <a:lnTo>
                    <a:pt x="2" y="193"/>
                  </a:lnTo>
                  <a:lnTo>
                    <a:pt x="0" y="237"/>
                  </a:lnTo>
                  <a:lnTo>
                    <a:pt x="0" y="283"/>
                  </a:lnTo>
                  <a:lnTo>
                    <a:pt x="0" y="327"/>
                  </a:lnTo>
                  <a:lnTo>
                    <a:pt x="2" y="373"/>
                  </a:lnTo>
                  <a:lnTo>
                    <a:pt x="5" y="418"/>
                  </a:lnTo>
                  <a:lnTo>
                    <a:pt x="10" y="463"/>
                  </a:lnTo>
                  <a:lnTo>
                    <a:pt x="16" y="509"/>
                  </a:lnTo>
                  <a:lnTo>
                    <a:pt x="16" y="508"/>
                  </a:lnTo>
                  <a:lnTo>
                    <a:pt x="16" y="507"/>
                  </a:lnTo>
                  <a:lnTo>
                    <a:pt x="16" y="506"/>
                  </a:lnTo>
                  <a:lnTo>
                    <a:pt x="15" y="504"/>
                  </a:lnTo>
                  <a:lnTo>
                    <a:pt x="15" y="503"/>
                  </a:lnTo>
                  <a:lnTo>
                    <a:pt x="15" y="502"/>
                  </a:lnTo>
                  <a:lnTo>
                    <a:pt x="16" y="501"/>
                  </a:lnTo>
                  <a:lnTo>
                    <a:pt x="16" y="499"/>
                  </a:lnTo>
                  <a:lnTo>
                    <a:pt x="18" y="499"/>
                  </a:lnTo>
                  <a:lnTo>
                    <a:pt x="19" y="498"/>
                  </a:lnTo>
                  <a:close/>
                  <a:moveTo>
                    <a:pt x="51" y="632"/>
                  </a:moveTo>
                  <a:lnTo>
                    <a:pt x="49" y="626"/>
                  </a:lnTo>
                  <a:lnTo>
                    <a:pt x="57" y="628"/>
                  </a:lnTo>
                  <a:lnTo>
                    <a:pt x="51" y="632"/>
                  </a:lnTo>
                  <a:close/>
                  <a:moveTo>
                    <a:pt x="70" y="643"/>
                  </a:moveTo>
                  <a:lnTo>
                    <a:pt x="72" y="638"/>
                  </a:lnTo>
                  <a:lnTo>
                    <a:pt x="78" y="640"/>
                  </a:lnTo>
                  <a:lnTo>
                    <a:pt x="78" y="642"/>
                  </a:lnTo>
                  <a:lnTo>
                    <a:pt x="77" y="642"/>
                  </a:lnTo>
                  <a:lnTo>
                    <a:pt x="76" y="643"/>
                  </a:lnTo>
                  <a:lnTo>
                    <a:pt x="75" y="643"/>
                  </a:lnTo>
                  <a:lnTo>
                    <a:pt x="73" y="643"/>
                  </a:lnTo>
                  <a:lnTo>
                    <a:pt x="72" y="643"/>
                  </a:lnTo>
                  <a:lnTo>
                    <a:pt x="71" y="643"/>
                  </a:lnTo>
                  <a:lnTo>
                    <a:pt x="70" y="643"/>
                  </a:lnTo>
                  <a:close/>
                  <a:moveTo>
                    <a:pt x="10" y="371"/>
                  </a:moveTo>
                  <a:lnTo>
                    <a:pt x="13" y="371"/>
                  </a:lnTo>
                  <a:lnTo>
                    <a:pt x="10" y="272"/>
                  </a:lnTo>
                  <a:lnTo>
                    <a:pt x="15" y="277"/>
                  </a:lnTo>
                  <a:lnTo>
                    <a:pt x="18" y="283"/>
                  </a:lnTo>
                  <a:lnTo>
                    <a:pt x="20" y="289"/>
                  </a:lnTo>
                  <a:lnTo>
                    <a:pt x="20" y="295"/>
                  </a:lnTo>
                  <a:lnTo>
                    <a:pt x="20" y="303"/>
                  </a:lnTo>
                  <a:lnTo>
                    <a:pt x="20" y="309"/>
                  </a:lnTo>
                  <a:lnTo>
                    <a:pt x="19" y="316"/>
                  </a:lnTo>
                  <a:lnTo>
                    <a:pt x="19" y="322"/>
                  </a:lnTo>
                  <a:lnTo>
                    <a:pt x="20" y="329"/>
                  </a:lnTo>
                  <a:lnTo>
                    <a:pt x="21" y="335"/>
                  </a:lnTo>
                  <a:lnTo>
                    <a:pt x="20" y="336"/>
                  </a:lnTo>
                  <a:lnTo>
                    <a:pt x="19" y="336"/>
                  </a:lnTo>
                  <a:lnTo>
                    <a:pt x="19" y="337"/>
                  </a:lnTo>
                  <a:lnTo>
                    <a:pt x="19" y="339"/>
                  </a:lnTo>
                  <a:lnTo>
                    <a:pt x="19" y="340"/>
                  </a:lnTo>
                  <a:lnTo>
                    <a:pt x="19" y="341"/>
                  </a:lnTo>
                  <a:lnTo>
                    <a:pt x="19" y="342"/>
                  </a:lnTo>
                  <a:lnTo>
                    <a:pt x="19" y="343"/>
                  </a:lnTo>
                  <a:lnTo>
                    <a:pt x="19" y="345"/>
                  </a:lnTo>
                  <a:lnTo>
                    <a:pt x="19" y="346"/>
                  </a:lnTo>
                  <a:lnTo>
                    <a:pt x="19" y="347"/>
                  </a:lnTo>
                  <a:lnTo>
                    <a:pt x="20" y="347"/>
                  </a:lnTo>
                  <a:lnTo>
                    <a:pt x="20" y="348"/>
                  </a:lnTo>
                  <a:lnTo>
                    <a:pt x="21" y="348"/>
                  </a:lnTo>
                  <a:lnTo>
                    <a:pt x="23" y="350"/>
                  </a:lnTo>
                  <a:lnTo>
                    <a:pt x="24" y="350"/>
                  </a:lnTo>
                  <a:lnTo>
                    <a:pt x="25" y="350"/>
                  </a:lnTo>
                  <a:lnTo>
                    <a:pt x="26" y="350"/>
                  </a:lnTo>
                  <a:lnTo>
                    <a:pt x="28" y="350"/>
                  </a:lnTo>
                  <a:lnTo>
                    <a:pt x="26" y="350"/>
                  </a:lnTo>
                  <a:lnTo>
                    <a:pt x="25" y="350"/>
                  </a:lnTo>
                  <a:lnTo>
                    <a:pt x="24" y="350"/>
                  </a:lnTo>
                  <a:lnTo>
                    <a:pt x="23" y="348"/>
                  </a:lnTo>
                  <a:lnTo>
                    <a:pt x="20" y="348"/>
                  </a:lnTo>
                  <a:lnTo>
                    <a:pt x="18" y="348"/>
                  </a:lnTo>
                  <a:lnTo>
                    <a:pt x="16" y="348"/>
                  </a:lnTo>
                  <a:lnTo>
                    <a:pt x="14" y="350"/>
                  </a:lnTo>
                  <a:lnTo>
                    <a:pt x="13" y="352"/>
                  </a:lnTo>
                  <a:lnTo>
                    <a:pt x="13" y="356"/>
                  </a:lnTo>
                  <a:lnTo>
                    <a:pt x="16" y="355"/>
                  </a:lnTo>
                  <a:lnTo>
                    <a:pt x="19" y="355"/>
                  </a:lnTo>
                  <a:lnTo>
                    <a:pt x="21" y="355"/>
                  </a:lnTo>
                  <a:lnTo>
                    <a:pt x="23" y="357"/>
                  </a:lnTo>
                  <a:lnTo>
                    <a:pt x="24" y="360"/>
                  </a:lnTo>
                  <a:lnTo>
                    <a:pt x="24" y="362"/>
                  </a:lnTo>
                  <a:lnTo>
                    <a:pt x="25" y="364"/>
                  </a:lnTo>
                  <a:lnTo>
                    <a:pt x="25" y="367"/>
                  </a:lnTo>
                  <a:lnTo>
                    <a:pt x="26" y="369"/>
                  </a:lnTo>
                  <a:lnTo>
                    <a:pt x="28" y="371"/>
                  </a:lnTo>
                  <a:lnTo>
                    <a:pt x="25" y="373"/>
                  </a:lnTo>
                  <a:lnTo>
                    <a:pt x="24" y="373"/>
                  </a:lnTo>
                  <a:lnTo>
                    <a:pt x="21" y="376"/>
                  </a:lnTo>
                  <a:lnTo>
                    <a:pt x="31" y="386"/>
                  </a:lnTo>
                  <a:lnTo>
                    <a:pt x="31" y="384"/>
                  </a:lnTo>
                  <a:lnTo>
                    <a:pt x="31" y="386"/>
                  </a:lnTo>
                  <a:lnTo>
                    <a:pt x="30" y="386"/>
                  </a:lnTo>
                  <a:lnTo>
                    <a:pt x="29" y="386"/>
                  </a:lnTo>
                  <a:lnTo>
                    <a:pt x="29" y="387"/>
                  </a:lnTo>
                  <a:lnTo>
                    <a:pt x="28" y="387"/>
                  </a:lnTo>
                  <a:lnTo>
                    <a:pt x="26" y="388"/>
                  </a:lnTo>
                  <a:lnTo>
                    <a:pt x="25" y="388"/>
                  </a:lnTo>
                  <a:lnTo>
                    <a:pt x="23" y="388"/>
                  </a:lnTo>
                  <a:lnTo>
                    <a:pt x="21" y="388"/>
                  </a:lnTo>
                  <a:lnTo>
                    <a:pt x="20" y="388"/>
                  </a:lnTo>
                  <a:lnTo>
                    <a:pt x="19" y="388"/>
                  </a:lnTo>
                  <a:lnTo>
                    <a:pt x="21" y="386"/>
                  </a:lnTo>
                  <a:lnTo>
                    <a:pt x="23" y="384"/>
                  </a:lnTo>
                  <a:lnTo>
                    <a:pt x="24" y="382"/>
                  </a:lnTo>
                  <a:lnTo>
                    <a:pt x="23" y="381"/>
                  </a:lnTo>
                  <a:lnTo>
                    <a:pt x="23" y="379"/>
                  </a:lnTo>
                  <a:lnTo>
                    <a:pt x="21" y="377"/>
                  </a:lnTo>
                  <a:lnTo>
                    <a:pt x="20" y="376"/>
                  </a:lnTo>
                  <a:lnTo>
                    <a:pt x="21" y="374"/>
                  </a:lnTo>
                  <a:lnTo>
                    <a:pt x="24" y="373"/>
                  </a:lnTo>
                  <a:lnTo>
                    <a:pt x="25" y="373"/>
                  </a:lnTo>
                  <a:lnTo>
                    <a:pt x="24" y="372"/>
                  </a:lnTo>
                  <a:lnTo>
                    <a:pt x="23" y="371"/>
                  </a:lnTo>
                  <a:lnTo>
                    <a:pt x="21" y="369"/>
                  </a:lnTo>
                  <a:lnTo>
                    <a:pt x="20" y="368"/>
                  </a:lnTo>
                  <a:lnTo>
                    <a:pt x="19" y="367"/>
                  </a:lnTo>
                  <a:lnTo>
                    <a:pt x="18" y="367"/>
                  </a:lnTo>
                  <a:lnTo>
                    <a:pt x="16" y="367"/>
                  </a:lnTo>
                  <a:lnTo>
                    <a:pt x="10" y="382"/>
                  </a:lnTo>
                  <a:lnTo>
                    <a:pt x="10" y="371"/>
                  </a:lnTo>
                  <a:close/>
                  <a:moveTo>
                    <a:pt x="36" y="409"/>
                  </a:moveTo>
                  <a:lnTo>
                    <a:pt x="34" y="410"/>
                  </a:lnTo>
                  <a:lnTo>
                    <a:pt x="30" y="412"/>
                  </a:lnTo>
                  <a:lnTo>
                    <a:pt x="28" y="412"/>
                  </a:lnTo>
                  <a:lnTo>
                    <a:pt x="26" y="412"/>
                  </a:lnTo>
                  <a:lnTo>
                    <a:pt x="24" y="412"/>
                  </a:lnTo>
                  <a:lnTo>
                    <a:pt x="23" y="410"/>
                  </a:lnTo>
                  <a:lnTo>
                    <a:pt x="21" y="408"/>
                  </a:lnTo>
                  <a:lnTo>
                    <a:pt x="21" y="407"/>
                  </a:lnTo>
                  <a:lnTo>
                    <a:pt x="21" y="404"/>
                  </a:lnTo>
                  <a:lnTo>
                    <a:pt x="21" y="403"/>
                  </a:lnTo>
                  <a:lnTo>
                    <a:pt x="36" y="409"/>
                  </a:lnTo>
                  <a:close/>
                  <a:moveTo>
                    <a:pt x="13" y="421"/>
                  </a:moveTo>
                  <a:lnTo>
                    <a:pt x="10" y="415"/>
                  </a:lnTo>
                  <a:lnTo>
                    <a:pt x="11" y="415"/>
                  </a:lnTo>
                  <a:lnTo>
                    <a:pt x="11" y="416"/>
                  </a:lnTo>
                  <a:lnTo>
                    <a:pt x="13" y="416"/>
                  </a:lnTo>
                  <a:lnTo>
                    <a:pt x="13" y="418"/>
                  </a:lnTo>
                  <a:lnTo>
                    <a:pt x="14" y="418"/>
                  </a:lnTo>
                  <a:lnTo>
                    <a:pt x="14" y="419"/>
                  </a:lnTo>
                  <a:lnTo>
                    <a:pt x="14" y="420"/>
                  </a:lnTo>
                  <a:lnTo>
                    <a:pt x="13" y="421"/>
                  </a:lnTo>
                  <a:lnTo>
                    <a:pt x="16" y="430"/>
                  </a:lnTo>
                  <a:lnTo>
                    <a:pt x="14" y="430"/>
                  </a:lnTo>
                  <a:lnTo>
                    <a:pt x="11" y="429"/>
                  </a:lnTo>
                  <a:lnTo>
                    <a:pt x="10" y="429"/>
                  </a:lnTo>
                  <a:lnTo>
                    <a:pt x="10" y="428"/>
                  </a:lnTo>
                  <a:lnTo>
                    <a:pt x="10" y="426"/>
                  </a:lnTo>
                  <a:lnTo>
                    <a:pt x="10" y="425"/>
                  </a:lnTo>
                  <a:lnTo>
                    <a:pt x="11" y="424"/>
                  </a:lnTo>
                  <a:lnTo>
                    <a:pt x="13" y="423"/>
                  </a:lnTo>
                  <a:lnTo>
                    <a:pt x="13" y="421"/>
                  </a:lnTo>
                  <a:close/>
                  <a:moveTo>
                    <a:pt x="21" y="445"/>
                  </a:moveTo>
                  <a:lnTo>
                    <a:pt x="31" y="441"/>
                  </a:lnTo>
                  <a:lnTo>
                    <a:pt x="29" y="444"/>
                  </a:lnTo>
                  <a:lnTo>
                    <a:pt x="28" y="445"/>
                  </a:lnTo>
                  <a:lnTo>
                    <a:pt x="25" y="446"/>
                  </a:lnTo>
                  <a:lnTo>
                    <a:pt x="24" y="447"/>
                  </a:lnTo>
                  <a:lnTo>
                    <a:pt x="21" y="449"/>
                  </a:lnTo>
                  <a:lnTo>
                    <a:pt x="20" y="449"/>
                  </a:lnTo>
                  <a:lnTo>
                    <a:pt x="19" y="450"/>
                  </a:lnTo>
                  <a:lnTo>
                    <a:pt x="18" y="452"/>
                  </a:lnTo>
                  <a:lnTo>
                    <a:pt x="16" y="456"/>
                  </a:lnTo>
                  <a:lnTo>
                    <a:pt x="16" y="460"/>
                  </a:lnTo>
                  <a:lnTo>
                    <a:pt x="21" y="465"/>
                  </a:lnTo>
                  <a:lnTo>
                    <a:pt x="23" y="465"/>
                  </a:lnTo>
                  <a:lnTo>
                    <a:pt x="23" y="463"/>
                  </a:lnTo>
                  <a:lnTo>
                    <a:pt x="24" y="463"/>
                  </a:lnTo>
                  <a:lnTo>
                    <a:pt x="24" y="462"/>
                  </a:lnTo>
                  <a:lnTo>
                    <a:pt x="25" y="461"/>
                  </a:lnTo>
                  <a:lnTo>
                    <a:pt x="25" y="460"/>
                  </a:lnTo>
                  <a:lnTo>
                    <a:pt x="25" y="459"/>
                  </a:lnTo>
                  <a:lnTo>
                    <a:pt x="25" y="457"/>
                  </a:lnTo>
                  <a:lnTo>
                    <a:pt x="25" y="456"/>
                  </a:lnTo>
                  <a:lnTo>
                    <a:pt x="28" y="459"/>
                  </a:lnTo>
                  <a:lnTo>
                    <a:pt x="31" y="460"/>
                  </a:lnTo>
                  <a:lnTo>
                    <a:pt x="34" y="460"/>
                  </a:lnTo>
                  <a:lnTo>
                    <a:pt x="36" y="459"/>
                  </a:lnTo>
                  <a:lnTo>
                    <a:pt x="40" y="456"/>
                  </a:lnTo>
                  <a:lnTo>
                    <a:pt x="42" y="454"/>
                  </a:lnTo>
                  <a:lnTo>
                    <a:pt x="44" y="451"/>
                  </a:lnTo>
                  <a:lnTo>
                    <a:pt x="46" y="449"/>
                  </a:lnTo>
                  <a:lnTo>
                    <a:pt x="46" y="446"/>
                  </a:lnTo>
                  <a:lnTo>
                    <a:pt x="46" y="445"/>
                  </a:lnTo>
                  <a:lnTo>
                    <a:pt x="46" y="442"/>
                  </a:lnTo>
                  <a:lnTo>
                    <a:pt x="46" y="441"/>
                  </a:lnTo>
                  <a:lnTo>
                    <a:pt x="45" y="439"/>
                  </a:lnTo>
                  <a:lnTo>
                    <a:pt x="44" y="437"/>
                  </a:lnTo>
                  <a:lnTo>
                    <a:pt x="42" y="435"/>
                  </a:lnTo>
                  <a:lnTo>
                    <a:pt x="41" y="434"/>
                  </a:lnTo>
                  <a:lnTo>
                    <a:pt x="40" y="433"/>
                  </a:lnTo>
                  <a:lnTo>
                    <a:pt x="39" y="430"/>
                  </a:lnTo>
                  <a:lnTo>
                    <a:pt x="36" y="429"/>
                  </a:lnTo>
                  <a:lnTo>
                    <a:pt x="35" y="428"/>
                  </a:lnTo>
                  <a:lnTo>
                    <a:pt x="35" y="429"/>
                  </a:lnTo>
                  <a:lnTo>
                    <a:pt x="34" y="429"/>
                  </a:lnTo>
                  <a:lnTo>
                    <a:pt x="34" y="430"/>
                  </a:lnTo>
                  <a:lnTo>
                    <a:pt x="31" y="426"/>
                  </a:lnTo>
                  <a:lnTo>
                    <a:pt x="32" y="426"/>
                  </a:lnTo>
                  <a:lnTo>
                    <a:pt x="32" y="428"/>
                  </a:lnTo>
                  <a:lnTo>
                    <a:pt x="34" y="428"/>
                  </a:lnTo>
                  <a:lnTo>
                    <a:pt x="35" y="428"/>
                  </a:lnTo>
                  <a:lnTo>
                    <a:pt x="37" y="425"/>
                  </a:lnTo>
                  <a:lnTo>
                    <a:pt x="39" y="421"/>
                  </a:lnTo>
                  <a:lnTo>
                    <a:pt x="41" y="419"/>
                  </a:lnTo>
                  <a:lnTo>
                    <a:pt x="42" y="415"/>
                  </a:lnTo>
                  <a:lnTo>
                    <a:pt x="45" y="412"/>
                  </a:lnTo>
                  <a:lnTo>
                    <a:pt x="45" y="408"/>
                  </a:lnTo>
                  <a:lnTo>
                    <a:pt x="46" y="405"/>
                  </a:lnTo>
                  <a:lnTo>
                    <a:pt x="45" y="402"/>
                  </a:lnTo>
                  <a:lnTo>
                    <a:pt x="44" y="399"/>
                  </a:lnTo>
                  <a:lnTo>
                    <a:pt x="42" y="397"/>
                  </a:lnTo>
                  <a:lnTo>
                    <a:pt x="40" y="394"/>
                  </a:lnTo>
                  <a:lnTo>
                    <a:pt x="40" y="393"/>
                  </a:lnTo>
                  <a:lnTo>
                    <a:pt x="40" y="392"/>
                  </a:lnTo>
                  <a:lnTo>
                    <a:pt x="41" y="392"/>
                  </a:lnTo>
                  <a:lnTo>
                    <a:pt x="42" y="390"/>
                  </a:lnTo>
                  <a:lnTo>
                    <a:pt x="44" y="389"/>
                  </a:lnTo>
                  <a:lnTo>
                    <a:pt x="45" y="388"/>
                  </a:lnTo>
                  <a:lnTo>
                    <a:pt x="45" y="386"/>
                  </a:lnTo>
                  <a:lnTo>
                    <a:pt x="44" y="383"/>
                  </a:lnTo>
                  <a:lnTo>
                    <a:pt x="42" y="379"/>
                  </a:lnTo>
                  <a:lnTo>
                    <a:pt x="41" y="374"/>
                  </a:lnTo>
                  <a:lnTo>
                    <a:pt x="40" y="368"/>
                  </a:lnTo>
                  <a:lnTo>
                    <a:pt x="39" y="361"/>
                  </a:lnTo>
                  <a:lnTo>
                    <a:pt x="39" y="355"/>
                  </a:lnTo>
                  <a:lnTo>
                    <a:pt x="39" y="347"/>
                  </a:lnTo>
                  <a:lnTo>
                    <a:pt x="40" y="339"/>
                  </a:lnTo>
                  <a:lnTo>
                    <a:pt x="40" y="331"/>
                  </a:lnTo>
                  <a:lnTo>
                    <a:pt x="42" y="325"/>
                  </a:lnTo>
                  <a:lnTo>
                    <a:pt x="44" y="317"/>
                  </a:lnTo>
                  <a:lnTo>
                    <a:pt x="46" y="311"/>
                  </a:lnTo>
                  <a:lnTo>
                    <a:pt x="46" y="310"/>
                  </a:lnTo>
                  <a:lnTo>
                    <a:pt x="46" y="309"/>
                  </a:lnTo>
                  <a:lnTo>
                    <a:pt x="46" y="305"/>
                  </a:lnTo>
                  <a:lnTo>
                    <a:pt x="46" y="303"/>
                  </a:lnTo>
                  <a:lnTo>
                    <a:pt x="46" y="300"/>
                  </a:lnTo>
                  <a:lnTo>
                    <a:pt x="46" y="298"/>
                  </a:lnTo>
                  <a:lnTo>
                    <a:pt x="45" y="296"/>
                  </a:lnTo>
                  <a:lnTo>
                    <a:pt x="44" y="295"/>
                  </a:lnTo>
                  <a:lnTo>
                    <a:pt x="41" y="296"/>
                  </a:lnTo>
                  <a:lnTo>
                    <a:pt x="36" y="299"/>
                  </a:lnTo>
                  <a:lnTo>
                    <a:pt x="36" y="305"/>
                  </a:lnTo>
                  <a:lnTo>
                    <a:pt x="35" y="304"/>
                  </a:lnTo>
                  <a:lnTo>
                    <a:pt x="35" y="303"/>
                  </a:lnTo>
                  <a:lnTo>
                    <a:pt x="35" y="301"/>
                  </a:lnTo>
                  <a:lnTo>
                    <a:pt x="35" y="300"/>
                  </a:lnTo>
                  <a:lnTo>
                    <a:pt x="36" y="300"/>
                  </a:lnTo>
                  <a:lnTo>
                    <a:pt x="36" y="299"/>
                  </a:lnTo>
                  <a:lnTo>
                    <a:pt x="37" y="296"/>
                  </a:lnTo>
                  <a:lnTo>
                    <a:pt x="39" y="295"/>
                  </a:lnTo>
                  <a:lnTo>
                    <a:pt x="40" y="294"/>
                  </a:lnTo>
                  <a:lnTo>
                    <a:pt x="41" y="293"/>
                  </a:lnTo>
                  <a:lnTo>
                    <a:pt x="42" y="290"/>
                  </a:lnTo>
                  <a:lnTo>
                    <a:pt x="44" y="289"/>
                  </a:lnTo>
                  <a:lnTo>
                    <a:pt x="45" y="289"/>
                  </a:lnTo>
                  <a:lnTo>
                    <a:pt x="46" y="288"/>
                  </a:lnTo>
                  <a:lnTo>
                    <a:pt x="47" y="287"/>
                  </a:lnTo>
                  <a:lnTo>
                    <a:pt x="49" y="287"/>
                  </a:lnTo>
                  <a:lnTo>
                    <a:pt x="55" y="308"/>
                  </a:lnTo>
                  <a:lnTo>
                    <a:pt x="46" y="320"/>
                  </a:lnTo>
                  <a:lnTo>
                    <a:pt x="49" y="324"/>
                  </a:lnTo>
                  <a:lnTo>
                    <a:pt x="54" y="325"/>
                  </a:lnTo>
                  <a:lnTo>
                    <a:pt x="58" y="326"/>
                  </a:lnTo>
                  <a:lnTo>
                    <a:pt x="65" y="326"/>
                  </a:lnTo>
                  <a:lnTo>
                    <a:pt x="70" y="325"/>
                  </a:lnTo>
                  <a:lnTo>
                    <a:pt x="73" y="325"/>
                  </a:lnTo>
                  <a:lnTo>
                    <a:pt x="76" y="326"/>
                  </a:lnTo>
                  <a:lnTo>
                    <a:pt x="77" y="329"/>
                  </a:lnTo>
                  <a:lnTo>
                    <a:pt x="75" y="334"/>
                  </a:lnTo>
                  <a:lnTo>
                    <a:pt x="70" y="341"/>
                  </a:lnTo>
                  <a:lnTo>
                    <a:pt x="71" y="342"/>
                  </a:lnTo>
                  <a:lnTo>
                    <a:pt x="72" y="342"/>
                  </a:lnTo>
                  <a:lnTo>
                    <a:pt x="73" y="342"/>
                  </a:lnTo>
                  <a:lnTo>
                    <a:pt x="75" y="342"/>
                  </a:lnTo>
                  <a:lnTo>
                    <a:pt x="76" y="341"/>
                  </a:lnTo>
                  <a:lnTo>
                    <a:pt x="77" y="341"/>
                  </a:lnTo>
                  <a:lnTo>
                    <a:pt x="77" y="342"/>
                  </a:lnTo>
                  <a:lnTo>
                    <a:pt x="78" y="343"/>
                  </a:lnTo>
                  <a:lnTo>
                    <a:pt x="78" y="346"/>
                  </a:lnTo>
                  <a:lnTo>
                    <a:pt x="72" y="352"/>
                  </a:lnTo>
                  <a:lnTo>
                    <a:pt x="75" y="351"/>
                  </a:lnTo>
                  <a:lnTo>
                    <a:pt x="86" y="362"/>
                  </a:lnTo>
                  <a:lnTo>
                    <a:pt x="85" y="364"/>
                  </a:lnTo>
                  <a:lnTo>
                    <a:pt x="83" y="363"/>
                  </a:lnTo>
                  <a:lnTo>
                    <a:pt x="83" y="362"/>
                  </a:lnTo>
                  <a:lnTo>
                    <a:pt x="82" y="362"/>
                  </a:lnTo>
                  <a:lnTo>
                    <a:pt x="81" y="362"/>
                  </a:lnTo>
                  <a:lnTo>
                    <a:pt x="80" y="361"/>
                  </a:lnTo>
                  <a:lnTo>
                    <a:pt x="78" y="361"/>
                  </a:lnTo>
                  <a:lnTo>
                    <a:pt x="77" y="361"/>
                  </a:lnTo>
                  <a:lnTo>
                    <a:pt x="76" y="361"/>
                  </a:lnTo>
                  <a:lnTo>
                    <a:pt x="72" y="364"/>
                  </a:lnTo>
                  <a:lnTo>
                    <a:pt x="81" y="373"/>
                  </a:lnTo>
                  <a:lnTo>
                    <a:pt x="78" y="373"/>
                  </a:lnTo>
                  <a:lnTo>
                    <a:pt x="78" y="376"/>
                  </a:lnTo>
                  <a:lnTo>
                    <a:pt x="80" y="378"/>
                  </a:lnTo>
                  <a:lnTo>
                    <a:pt x="80" y="381"/>
                  </a:lnTo>
                  <a:lnTo>
                    <a:pt x="81" y="382"/>
                  </a:lnTo>
                  <a:lnTo>
                    <a:pt x="81" y="384"/>
                  </a:lnTo>
                  <a:lnTo>
                    <a:pt x="81" y="386"/>
                  </a:lnTo>
                  <a:lnTo>
                    <a:pt x="82" y="388"/>
                  </a:lnTo>
                  <a:lnTo>
                    <a:pt x="82" y="390"/>
                  </a:lnTo>
                  <a:lnTo>
                    <a:pt x="81" y="392"/>
                  </a:lnTo>
                  <a:lnTo>
                    <a:pt x="81" y="394"/>
                  </a:lnTo>
                  <a:lnTo>
                    <a:pt x="78" y="390"/>
                  </a:lnTo>
                  <a:lnTo>
                    <a:pt x="72" y="397"/>
                  </a:lnTo>
                  <a:lnTo>
                    <a:pt x="87" y="405"/>
                  </a:lnTo>
                  <a:lnTo>
                    <a:pt x="85" y="405"/>
                  </a:lnTo>
                  <a:lnTo>
                    <a:pt x="87" y="418"/>
                  </a:lnTo>
                  <a:lnTo>
                    <a:pt x="81" y="409"/>
                  </a:lnTo>
                  <a:lnTo>
                    <a:pt x="77" y="410"/>
                  </a:lnTo>
                  <a:lnTo>
                    <a:pt x="75" y="413"/>
                  </a:lnTo>
                  <a:lnTo>
                    <a:pt x="75" y="415"/>
                  </a:lnTo>
                  <a:lnTo>
                    <a:pt x="76" y="418"/>
                  </a:lnTo>
                  <a:lnTo>
                    <a:pt x="77" y="419"/>
                  </a:lnTo>
                  <a:lnTo>
                    <a:pt x="80" y="421"/>
                  </a:lnTo>
                  <a:lnTo>
                    <a:pt x="81" y="424"/>
                  </a:lnTo>
                  <a:lnTo>
                    <a:pt x="82" y="426"/>
                  </a:lnTo>
                  <a:lnTo>
                    <a:pt x="82" y="428"/>
                  </a:lnTo>
                  <a:lnTo>
                    <a:pt x="81" y="430"/>
                  </a:lnTo>
                  <a:lnTo>
                    <a:pt x="91" y="430"/>
                  </a:lnTo>
                  <a:lnTo>
                    <a:pt x="89" y="433"/>
                  </a:lnTo>
                  <a:lnTo>
                    <a:pt x="88" y="436"/>
                  </a:lnTo>
                  <a:lnTo>
                    <a:pt x="87" y="440"/>
                  </a:lnTo>
                  <a:lnTo>
                    <a:pt x="87" y="444"/>
                  </a:lnTo>
                  <a:lnTo>
                    <a:pt x="86" y="447"/>
                  </a:lnTo>
                  <a:lnTo>
                    <a:pt x="86" y="451"/>
                  </a:lnTo>
                  <a:lnTo>
                    <a:pt x="85" y="455"/>
                  </a:lnTo>
                  <a:lnTo>
                    <a:pt x="83" y="459"/>
                  </a:lnTo>
                  <a:lnTo>
                    <a:pt x="81" y="461"/>
                  </a:lnTo>
                  <a:lnTo>
                    <a:pt x="78" y="465"/>
                  </a:lnTo>
                  <a:lnTo>
                    <a:pt x="77" y="463"/>
                  </a:lnTo>
                  <a:lnTo>
                    <a:pt x="76" y="463"/>
                  </a:lnTo>
                  <a:lnTo>
                    <a:pt x="76" y="462"/>
                  </a:lnTo>
                  <a:lnTo>
                    <a:pt x="75" y="461"/>
                  </a:lnTo>
                  <a:lnTo>
                    <a:pt x="75" y="460"/>
                  </a:lnTo>
                  <a:lnTo>
                    <a:pt x="75" y="459"/>
                  </a:lnTo>
                  <a:lnTo>
                    <a:pt x="76" y="457"/>
                  </a:lnTo>
                  <a:lnTo>
                    <a:pt x="76" y="456"/>
                  </a:lnTo>
                  <a:lnTo>
                    <a:pt x="76" y="455"/>
                  </a:lnTo>
                  <a:lnTo>
                    <a:pt x="76" y="454"/>
                  </a:lnTo>
                  <a:lnTo>
                    <a:pt x="81" y="454"/>
                  </a:lnTo>
                  <a:lnTo>
                    <a:pt x="81" y="450"/>
                  </a:lnTo>
                  <a:lnTo>
                    <a:pt x="80" y="446"/>
                  </a:lnTo>
                  <a:lnTo>
                    <a:pt x="80" y="442"/>
                  </a:lnTo>
                  <a:lnTo>
                    <a:pt x="77" y="439"/>
                  </a:lnTo>
                  <a:lnTo>
                    <a:pt x="76" y="435"/>
                  </a:lnTo>
                  <a:lnTo>
                    <a:pt x="73" y="431"/>
                  </a:lnTo>
                  <a:lnTo>
                    <a:pt x="71" y="428"/>
                  </a:lnTo>
                  <a:lnTo>
                    <a:pt x="67" y="425"/>
                  </a:lnTo>
                  <a:lnTo>
                    <a:pt x="65" y="423"/>
                  </a:lnTo>
                  <a:lnTo>
                    <a:pt x="61" y="420"/>
                  </a:lnTo>
                  <a:lnTo>
                    <a:pt x="62" y="423"/>
                  </a:lnTo>
                  <a:lnTo>
                    <a:pt x="62" y="426"/>
                  </a:lnTo>
                  <a:lnTo>
                    <a:pt x="61" y="429"/>
                  </a:lnTo>
                  <a:lnTo>
                    <a:pt x="60" y="431"/>
                  </a:lnTo>
                  <a:lnTo>
                    <a:pt x="57" y="434"/>
                  </a:lnTo>
                  <a:lnTo>
                    <a:pt x="55" y="435"/>
                  </a:lnTo>
                  <a:lnTo>
                    <a:pt x="54" y="437"/>
                  </a:lnTo>
                  <a:lnTo>
                    <a:pt x="52" y="439"/>
                  </a:lnTo>
                  <a:lnTo>
                    <a:pt x="51" y="440"/>
                  </a:lnTo>
                  <a:lnTo>
                    <a:pt x="51" y="441"/>
                  </a:lnTo>
                  <a:lnTo>
                    <a:pt x="49" y="445"/>
                  </a:lnTo>
                  <a:lnTo>
                    <a:pt x="50" y="446"/>
                  </a:lnTo>
                  <a:lnTo>
                    <a:pt x="50" y="447"/>
                  </a:lnTo>
                  <a:lnTo>
                    <a:pt x="51" y="447"/>
                  </a:lnTo>
                  <a:lnTo>
                    <a:pt x="52" y="447"/>
                  </a:lnTo>
                  <a:lnTo>
                    <a:pt x="54" y="447"/>
                  </a:lnTo>
                  <a:lnTo>
                    <a:pt x="55" y="447"/>
                  </a:lnTo>
                  <a:lnTo>
                    <a:pt x="56" y="447"/>
                  </a:lnTo>
                  <a:lnTo>
                    <a:pt x="58" y="447"/>
                  </a:lnTo>
                  <a:lnTo>
                    <a:pt x="60" y="447"/>
                  </a:lnTo>
                  <a:lnTo>
                    <a:pt x="61" y="447"/>
                  </a:lnTo>
                  <a:lnTo>
                    <a:pt x="62" y="447"/>
                  </a:lnTo>
                  <a:lnTo>
                    <a:pt x="62" y="446"/>
                  </a:lnTo>
                  <a:lnTo>
                    <a:pt x="63" y="445"/>
                  </a:lnTo>
                  <a:lnTo>
                    <a:pt x="63" y="444"/>
                  </a:lnTo>
                  <a:lnTo>
                    <a:pt x="63" y="442"/>
                  </a:lnTo>
                  <a:lnTo>
                    <a:pt x="63" y="441"/>
                  </a:lnTo>
                  <a:lnTo>
                    <a:pt x="63" y="440"/>
                  </a:lnTo>
                  <a:lnTo>
                    <a:pt x="63" y="439"/>
                  </a:lnTo>
                  <a:lnTo>
                    <a:pt x="70" y="445"/>
                  </a:lnTo>
                  <a:lnTo>
                    <a:pt x="67" y="446"/>
                  </a:lnTo>
                  <a:lnTo>
                    <a:pt x="66" y="447"/>
                  </a:lnTo>
                  <a:lnTo>
                    <a:pt x="65" y="449"/>
                  </a:lnTo>
                  <a:lnTo>
                    <a:pt x="65" y="451"/>
                  </a:lnTo>
                  <a:lnTo>
                    <a:pt x="65" y="452"/>
                  </a:lnTo>
                  <a:lnTo>
                    <a:pt x="65" y="455"/>
                  </a:lnTo>
                  <a:lnTo>
                    <a:pt x="66" y="456"/>
                  </a:lnTo>
                  <a:lnTo>
                    <a:pt x="67" y="457"/>
                  </a:lnTo>
                  <a:lnTo>
                    <a:pt x="68" y="459"/>
                  </a:lnTo>
                  <a:lnTo>
                    <a:pt x="70" y="460"/>
                  </a:lnTo>
                  <a:lnTo>
                    <a:pt x="68" y="459"/>
                  </a:lnTo>
                  <a:lnTo>
                    <a:pt x="67" y="459"/>
                  </a:lnTo>
                  <a:lnTo>
                    <a:pt x="66" y="459"/>
                  </a:lnTo>
                  <a:lnTo>
                    <a:pt x="63" y="459"/>
                  </a:lnTo>
                  <a:lnTo>
                    <a:pt x="62" y="459"/>
                  </a:lnTo>
                  <a:lnTo>
                    <a:pt x="61" y="459"/>
                  </a:lnTo>
                  <a:lnTo>
                    <a:pt x="58" y="460"/>
                  </a:lnTo>
                  <a:lnTo>
                    <a:pt x="57" y="461"/>
                  </a:lnTo>
                  <a:lnTo>
                    <a:pt x="56" y="461"/>
                  </a:lnTo>
                  <a:lnTo>
                    <a:pt x="55" y="462"/>
                  </a:lnTo>
                  <a:lnTo>
                    <a:pt x="61" y="461"/>
                  </a:lnTo>
                  <a:lnTo>
                    <a:pt x="65" y="461"/>
                  </a:lnTo>
                  <a:lnTo>
                    <a:pt x="68" y="463"/>
                  </a:lnTo>
                  <a:lnTo>
                    <a:pt x="70" y="467"/>
                  </a:lnTo>
                  <a:lnTo>
                    <a:pt x="71" y="472"/>
                  </a:lnTo>
                  <a:lnTo>
                    <a:pt x="72" y="478"/>
                  </a:lnTo>
                  <a:lnTo>
                    <a:pt x="72" y="483"/>
                  </a:lnTo>
                  <a:lnTo>
                    <a:pt x="72" y="489"/>
                  </a:lnTo>
                  <a:lnTo>
                    <a:pt x="72" y="494"/>
                  </a:lnTo>
                  <a:lnTo>
                    <a:pt x="72" y="498"/>
                  </a:lnTo>
                  <a:lnTo>
                    <a:pt x="93" y="494"/>
                  </a:lnTo>
                  <a:lnTo>
                    <a:pt x="93" y="504"/>
                  </a:lnTo>
                  <a:lnTo>
                    <a:pt x="76" y="498"/>
                  </a:lnTo>
                  <a:lnTo>
                    <a:pt x="75" y="501"/>
                  </a:lnTo>
                  <a:lnTo>
                    <a:pt x="75" y="503"/>
                  </a:lnTo>
                  <a:lnTo>
                    <a:pt x="72" y="504"/>
                  </a:lnTo>
                  <a:lnTo>
                    <a:pt x="71" y="506"/>
                  </a:lnTo>
                  <a:lnTo>
                    <a:pt x="70" y="506"/>
                  </a:lnTo>
                  <a:lnTo>
                    <a:pt x="67" y="507"/>
                  </a:lnTo>
                  <a:lnTo>
                    <a:pt x="66" y="507"/>
                  </a:lnTo>
                  <a:lnTo>
                    <a:pt x="63" y="508"/>
                  </a:lnTo>
                  <a:lnTo>
                    <a:pt x="62" y="510"/>
                  </a:lnTo>
                  <a:lnTo>
                    <a:pt x="61" y="513"/>
                  </a:lnTo>
                  <a:lnTo>
                    <a:pt x="62" y="514"/>
                  </a:lnTo>
                  <a:lnTo>
                    <a:pt x="65" y="515"/>
                  </a:lnTo>
                  <a:lnTo>
                    <a:pt x="67" y="515"/>
                  </a:lnTo>
                  <a:lnTo>
                    <a:pt x="70" y="515"/>
                  </a:lnTo>
                  <a:lnTo>
                    <a:pt x="71" y="514"/>
                  </a:lnTo>
                  <a:lnTo>
                    <a:pt x="73" y="513"/>
                  </a:lnTo>
                  <a:lnTo>
                    <a:pt x="76" y="512"/>
                  </a:lnTo>
                  <a:lnTo>
                    <a:pt x="77" y="510"/>
                  </a:lnTo>
                  <a:lnTo>
                    <a:pt x="80" y="508"/>
                  </a:lnTo>
                  <a:lnTo>
                    <a:pt x="81" y="507"/>
                  </a:lnTo>
                  <a:lnTo>
                    <a:pt x="80" y="510"/>
                  </a:lnTo>
                  <a:lnTo>
                    <a:pt x="80" y="514"/>
                  </a:lnTo>
                  <a:lnTo>
                    <a:pt x="81" y="517"/>
                  </a:lnTo>
                  <a:lnTo>
                    <a:pt x="82" y="519"/>
                  </a:lnTo>
                  <a:lnTo>
                    <a:pt x="85" y="520"/>
                  </a:lnTo>
                  <a:lnTo>
                    <a:pt x="87" y="523"/>
                  </a:lnTo>
                  <a:lnTo>
                    <a:pt x="89" y="523"/>
                  </a:lnTo>
                  <a:lnTo>
                    <a:pt x="92" y="524"/>
                  </a:lnTo>
                  <a:lnTo>
                    <a:pt x="93" y="524"/>
                  </a:lnTo>
                  <a:lnTo>
                    <a:pt x="96" y="524"/>
                  </a:lnTo>
                  <a:lnTo>
                    <a:pt x="93" y="534"/>
                  </a:lnTo>
                  <a:lnTo>
                    <a:pt x="92" y="534"/>
                  </a:lnTo>
                  <a:lnTo>
                    <a:pt x="91" y="533"/>
                  </a:lnTo>
                  <a:lnTo>
                    <a:pt x="89" y="533"/>
                  </a:lnTo>
                  <a:lnTo>
                    <a:pt x="88" y="533"/>
                  </a:lnTo>
                  <a:lnTo>
                    <a:pt x="87" y="531"/>
                  </a:lnTo>
                  <a:lnTo>
                    <a:pt x="86" y="531"/>
                  </a:lnTo>
                  <a:lnTo>
                    <a:pt x="86" y="530"/>
                  </a:lnTo>
                  <a:lnTo>
                    <a:pt x="85" y="529"/>
                  </a:lnTo>
                  <a:lnTo>
                    <a:pt x="85" y="528"/>
                  </a:lnTo>
                  <a:lnTo>
                    <a:pt x="83" y="529"/>
                  </a:lnTo>
                  <a:lnTo>
                    <a:pt x="81" y="529"/>
                  </a:lnTo>
                  <a:lnTo>
                    <a:pt x="78" y="529"/>
                  </a:lnTo>
                  <a:lnTo>
                    <a:pt x="75" y="528"/>
                  </a:lnTo>
                  <a:lnTo>
                    <a:pt x="71" y="528"/>
                  </a:lnTo>
                  <a:lnTo>
                    <a:pt x="68" y="527"/>
                  </a:lnTo>
                  <a:lnTo>
                    <a:pt x="66" y="527"/>
                  </a:lnTo>
                  <a:lnTo>
                    <a:pt x="65" y="529"/>
                  </a:lnTo>
                  <a:lnTo>
                    <a:pt x="65" y="531"/>
                  </a:lnTo>
                  <a:lnTo>
                    <a:pt x="66" y="536"/>
                  </a:lnTo>
                  <a:lnTo>
                    <a:pt x="66" y="538"/>
                  </a:lnTo>
                  <a:lnTo>
                    <a:pt x="65" y="538"/>
                  </a:lnTo>
                  <a:lnTo>
                    <a:pt x="63" y="539"/>
                  </a:lnTo>
                  <a:lnTo>
                    <a:pt x="62" y="540"/>
                  </a:lnTo>
                  <a:lnTo>
                    <a:pt x="62" y="541"/>
                  </a:lnTo>
                  <a:lnTo>
                    <a:pt x="61" y="541"/>
                  </a:lnTo>
                  <a:lnTo>
                    <a:pt x="61" y="543"/>
                  </a:lnTo>
                  <a:lnTo>
                    <a:pt x="61" y="544"/>
                  </a:lnTo>
                  <a:lnTo>
                    <a:pt x="61" y="545"/>
                  </a:lnTo>
                  <a:lnTo>
                    <a:pt x="63" y="546"/>
                  </a:lnTo>
                  <a:lnTo>
                    <a:pt x="66" y="546"/>
                  </a:lnTo>
                  <a:lnTo>
                    <a:pt x="68" y="546"/>
                  </a:lnTo>
                  <a:lnTo>
                    <a:pt x="70" y="546"/>
                  </a:lnTo>
                  <a:lnTo>
                    <a:pt x="72" y="545"/>
                  </a:lnTo>
                  <a:lnTo>
                    <a:pt x="75" y="544"/>
                  </a:lnTo>
                  <a:lnTo>
                    <a:pt x="76" y="541"/>
                  </a:lnTo>
                  <a:lnTo>
                    <a:pt x="77" y="540"/>
                  </a:lnTo>
                  <a:lnTo>
                    <a:pt x="80" y="538"/>
                  </a:lnTo>
                  <a:lnTo>
                    <a:pt x="81" y="536"/>
                  </a:lnTo>
                  <a:lnTo>
                    <a:pt x="82" y="540"/>
                  </a:lnTo>
                  <a:lnTo>
                    <a:pt x="82" y="543"/>
                  </a:lnTo>
                  <a:lnTo>
                    <a:pt x="81" y="544"/>
                  </a:lnTo>
                  <a:lnTo>
                    <a:pt x="80" y="545"/>
                  </a:lnTo>
                  <a:lnTo>
                    <a:pt x="77" y="546"/>
                  </a:lnTo>
                  <a:lnTo>
                    <a:pt x="76" y="548"/>
                  </a:lnTo>
                  <a:lnTo>
                    <a:pt x="75" y="549"/>
                  </a:lnTo>
                  <a:lnTo>
                    <a:pt x="75" y="550"/>
                  </a:lnTo>
                  <a:lnTo>
                    <a:pt x="77" y="551"/>
                  </a:lnTo>
                  <a:lnTo>
                    <a:pt x="81" y="554"/>
                  </a:lnTo>
                  <a:lnTo>
                    <a:pt x="81" y="555"/>
                  </a:lnTo>
                  <a:lnTo>
                    <a:pt x="80" y="556"/>
                  </a:lnTo>
                  <a:lnTo>
                    <a:pt x="78" y="556"/>
                  </a:lnTo>
                  <a:lnTo>
                    <a:pt x="76" y="557"/>
                  </a:lnTo>
                  <a:lnTo>
                    <a:pt x="73" y="559"/>
                  </a:lnTo>
                  <a:lnTo>
                    <a:pt x="71" y="560"/>
                  </a:lnTo>
                  <a:lnTo>
                    <a:pt x="67" y="561"/>
                  </a:lnTo>
                  <a:lnTo>
                    <a:pt x="65" y="562"/>
                  </a:lnTo>
                  <a:lnTo>
                    <a:pt x="62" y="564"/>
                  </a:lnTo>
                  <a:lnTo>
                    <a:pt x="61" y="566"/>
                  </a:lnTo>
                  <a:lnTo>
                    <a:pt x="62" y="570"/>
                  </a:lnTo>
                  <a:lnTo>
                    <a:pt x="65" y="572"/>
                  </a:lnTo>
                  <a:lnTo>
                    <a:pt x="67" y="574"/>
                  </a:lnTo>
                  <a:lnTo>
                    <a:pt x="70" y="575"/>
                  </a:lnTo>
                  <a:lnTo>
                    <a:pt x="73" y="576"/>
                  </a:lnTo>
                  <a:lnTo>
                    <a:pt x="76" y="577"/>
                  </a:lnTo>
                  <a:lnTo>
                    <a:pt x="80" y="577"/>
                  </a:lnTo>
                  <a:lnTo>
                    <a:pt x="82" y="578"/>
                  </a:lnTo>
                  <a:lnTo>
                    <a:pt x="86" y="578"/>
                  </a:lnTo>
                  <a:lnTo>
                    <a:pt x="89" y="580"/>
                  </a:lnTo>
                  <a:lnTo>
                    <a:pt x="91" y="580"/>
                  </a:lnTo>
                  <a:lnTo>
                    <a:pt x="92" y="580"/>
                  </a:lnTo>
                  <a:lnTo>
                    <a:pt x="93" y="578"/>
                  </a:lnTo>
                  <a:lnTo>
                    <a:pt x="94" y="578"/>
                  </a:lnTo>
                  <a:lnTo>
                    <a:pt x="96" y="578"/>
                  </a:lnTo>
                  <a:lnTo>
                    <a:pt x="93" y="581"/>
                  </a:lnTo>
                  <a:lnTo>
                    <a:pt x="92" y="581"/>
                  </a:lnTo>
                  <a:lnTo>
                    <a:pt x="92" y="580"/>
                  </a:lnTo>
                  <a:lnTo>
                    <a:pt x="91" y="580"/>
                  </a:lnTo>
                  <a:lnTo>
                    <a:pt x="89" y="580"/>
                  </a:lnTo>
                  <a:lnTo>
                    <a:pt x="87" y="580"/>
                  </a:lnTo>
                  <a:lnTo>
                    <a:pt x="86" y="580"/>
                  </a:lnTo>
                  <a:lnTo>
                    <a:pt x="85" y="580"/>
                  </a:lnTo>
                  <a:lnTo>
                    <a:pt x="82" y="580"/>
                  </a:lnTo>
                  <a:lnTo>
                    <a:pt x="81" y="581"/>
                  </a:lnTo>
                  <a:lnTo>
                    <a:pt x="80" y="581"/>
                  </a:lnTo>
                  <a:lnTo>
                    <a:pt x="78" y="582"/>
                  </a:lnTo>
                  <a:lnTo>
                    <a:pt x="77" y="583"/>
                  </a:lnTo>
                  <a:lnTo>
                    <a:pt x="76" y="585"/>
                  </a:lnTo>
                  <a:lnTo>
                    <a:pt x="76" y="587"/>
                  </a:lnTo>
                  <a:lnTo>
                    <a:pt x="77" y="588"/>
                  </a:lnTo>
                  <a:lnTo>
                    <a:pt x="77" y="590"/>
                  </a:lnTo>
                  <a:lnTo>
                    <a:pt x="78" y="591"/>
                  </a:lnTo>
                  <a:lnTo>
                    <a:pt x="80" y="591"/>
                  </a:lnTo>
                  <a:lnTo>
                    <a:pt x="82" y="592"/>
                  </a:lnTo>
                  <a:lnTo>
                    <a:pt x="83" y="592"/>
                  </a:lnTo>
                  <a:lnTo>
                    <a:pt x="85" y="593"/>
                  </a:lnTo>
                  <a:lnTo>
                    <a:pt x="87" y="593"/>
                  </a:lnTo>
                  <a:lnTo>
                    <a:pt x="88" y="593"/>
                  </a:lnTo>
                  <a:lnTo>
                    <a:pt x="91" y="593"/>
                  </a:lnTo>
                  <a:lnTo>
                    <a:pt x="91" y="592"/>
                  </a:lnTo>
                  <a:lnTo>
                    <a:pt x="92" y="591"/>
                  </a:lnTo>
                  <a:lnTo>
                    <a:pt x="92" y="590"/>
                  </a:lnTo>
                  <a:lnTo>
                    <a:pt x="93" y="590"/>
                  </a:lnTo>
                  <a:lnTo>
                    <a:pt x="91" y="593"/>
                  </a:lnTo>
                  <a:lnTo>
                    <a:pt x="88" y="597"/>
                  </a:lnTo>
                  <a:lnTo>
                    <a:pt x="88" y="603"/>
                  </a:lnTo>
                  <a:lnTo>
                    <a:pt x="88" y="608"/>
                  </a:lnTo>
                  <a:lnTo>
                    <a:pt x="88" y="613"/>
                  </a:lnTo>
                  <a:lnTo>
                    <a:pt x="88" y="619"/>
                  </a:lnTo>
                  <a:lnTo>
                    <a:pt x="88" y="624"/>
                  </a:lnTo>
                  <a:lnTo>
                    <a:pt x="86" y="628"/>
                  </a:lnTo>
                  <a:lnTo>
                    <a:pt x="82" y="630"/>
                  </a:lnTo>
                  <a:lnTo>
                    <a:pt x="77" y="632"/>
                  </a:lnTo>
                  <a:lnTo>
                    <a:pt x="70" y="632"/>
                  </a:lnTo>
                  <a:lnTo>
                    <a:pt x="63" y="613"/>
                  </a:lnTo>
                  <a:lnTo>
                    <a:pt x="54" y="617"/>
                  </a:lnTo>
                  <a:lnTo>
                    <a:pt x="54" y="618"/>
                  </a:lnTo>
                  <a:lnTo>
                    <a:pt x="52" y="618"/>
                  </a:lnTo>
                  <a:lnTo>
                    <a:pt x="51" y="619"/>
                  </a:lnTo>
                  <a:lnTo>
                    <a:pt x="50" y="619"/>
                  </a:lnTo>
                  <a:lnTo>
                    <a:pt x="49" y="619"/>
                  </a:lnTo>
                  <a:lnTo>
                    <a:pt x="54" y="617"/>
                  </a:lnTo>
                  <a:lnTo>
                    <a:pt x="55" y="616"/>
                  </a:lnTo>
                  <a:lnTo>
                    <a:pt x="56" y="614"/>
                  </a:lnTo>
                  <a:lnTo>
                    <a:pt x="56" y="613"/>
                  </a:lnTo>
                  <a:lnTo>
                    <a:pt x="57" y="613"/>
                  </a:lnTo>
                  <a:lnTo>
                    <a:pt x="51" y="604"/>
                  </a:lnTo>
                  <a:lnTo>
                    <a:pt x="46" y="613"/>
                  </a:lnTo>
                  <a:lnTo>
                    <a:pt x="44" y="611"/>
                  </a:lnTo>
                  <a:lnTo>
                    <a:pt x="42" y="607"/>
                  </a:lnTo>
                  <a:lnTo>
                    <a:pt x="41" y="604"/>
                  </a:lnTo>
                  <a:lnTo>
                    <a:pt x="41" y="601"/>
                  </a:lnTo>
                  <a:lnTo>
                    <a:pt x="40" y="597"/>
                  </a:lnTo>
                  <a:lnTo>
                    <a:pt x="40" y="593"/>
                  </a:lnTo>
                  <a:lnTo>
                    <a:pt x="40" y="590"/>
                  </a:lnTo>
                  <a:lnTo>
                    <a:pt x="40" y="587"/>
                  </a:lnTo>
                  <a:lnTo>
                    <a:pt x="41" y="583"/>
                  </a:lnTo>
                  <a:lnTo>
                    <a:pt x="42" y="581"/>
                  </a:lnTo>
                  <a:lnTo>
                    <a:pt x="46" y="583"/>
                  </a:lnTo>
                  <a:lnTo>
                    <a:pt x="51" y="578"/>
                  </a:lnTo>
                  <a:lnTo>
                    <a:pt x="45" y="575"/>
                  </a:lnTo>
                  <a:lnTo>
                    <a:pt x="40" y="571"/>
                  </a:lnTo>
                  <a:lnTo>
                    <a:pt x="37" y="567"/>
                  </a:lnTo>
                  <a:lnTo>
                    <a:pt x="35" y="564"/>
                  </a:lnTo>
                  <a:lnTo>
                    <a:pt x="35" y="559"/>
                  </a:lnTo>
                  <a:lnTo>
                    <a:pt x="36" y="554"/>
                  </a:lnTo>
                  <a:lnTo>
                    <a:pt x="36" y="549"/>
                  </a:lnTo>
                  <a:lnTo>
                    <a:pt x="37" y="544"/>
                  </a:lnTo>
                  <a:lnTo>
                    <a:pt x="39" y="538"/>
                  </a:lnTo>
                  <a:lnTo>
                    <a:pt x="40" y="530"/>
                  </a:lnTo>
                  <a:lnTo>
                    <a:pt x="34" y="525"/>
                  </a:lnTo>
                  <a:lnTo>
                    <a:pt x="29" y="535"/>
                  </a:lnTo>
                  <a:lnTo>
                    <a:pt x="28" y="538"/>
                  </a:lnTo>
                  <a:lnTo>
                    <a:pt x="25" y="536"/>
                  </a:lnTo>
                  <a:lnTo>
                    <a:pt x="26" y="536"/>
                  </a:lnTo>
                  <a:lnTo>
                    <a:pt x="28" y="536"/>
                  </a:lnTo>
                  <a:lnTo>
                    <a:pt x="28" y="535"/>
                  </a:lnTo>
                  <a:lnTo>
                    <a:pt x="29" y="535"/>
                  </a:lnTo>
                  <a:lnTo>
                    <a:pt x="29" y="534"/>
                  </a:lnTo>
                  <a:lnTo>
                    <a:pt x="28" y="533"/>
                  </a:lnTo>
                  <a:lnTo>
                    <a:pt x="26" y="531"/>
                  </a:lnTo>
                  <a:lnTo>
                    <a:pt x="25" y="530"/>
                  </a:lnTo>
                  <a:lnTo>
                    <a:pt x="23" y="529"/>
                  </a:lnTo>
                  <a:lnTo>
                    <a:pt x="23" y="527"/>
                  </a:lnTo>
                  <a:lnTo>
                    <a:pt x="21" y="525"/>
                  </a:lnTo>
                  <a:lnTo>
                    <a:pt x="23" y="523"/>
                  </a:lnTo>
                  <a:lnTo>
                    <a:pt x="24" y="522"/>
                  </a:lnTo>
                  <a:lnTo>
                    <a:pt x="28" y="519"/>
                  </a:lnTo>
                  <a:lnTo>
                    <a:pt x="31" y="522"/>
                  </a:lnTo>
                  <a:lnTo>
                    <a:pt x="32" y="518"/>
                  </a:lnTo>
                  <a:lnTo>
                    <a:pt x="32" y="514"/>
                  </a:lnTo>
                  <a:lnTo>
                    <a:pt x="31" y="512"/>
                  </a:lnTo>
                  <a:lnTo>
                    <a:pt x="30" y="508"/>
                  </a:lnTo>
                  <a:lnTo>
                    <a:pt x="29" y="506"/>
                  </a:lnTo>
                  <a:lnTo>
                    <a:pt x="26" y="503"/>
                  </a:lnTo>
                  <a:lnTo>
                    <a:pt x="25" y="501"/>
                  </a:lnTo>
                  <a:lnTo>
                    <a:pt x="23" y="497"/>
                  </a:lnTo>
                  <a:lnTo>
                    <a:pt x="20" y="494"/>
                  </a:lnTo>
                  <a:lnTo>
                    <a:pt x="19" y="492"/>
                  </a:lnTo>
                  <a:lnTo>
                    <a:pt x="18" y="491"/>
                  </a:lnTo>
                  <a:lnTo>
                    <a:pt x="16" y="489"/>
                  </a:lnTo>
                  <a:lnTo>
                    <a:pt x="16" y="488"/>
                  </a:lnTo>
                  <a:lnTo>
                    <a:pt x="16" y="487"/>
                  </a:lnTo>
                  <a:lnTo>
                    <a:pt x="16" y="486"/>
                  </a:lnTo>
                  <a:lnTo>
                    <a:pt x="16" y="487"/>
                  </a:lnTo>
                  <a:lnTo>
                    <a:pt x="16" y="488"/>
                  </a:lnTo>
                  <a:lnTo>
                    <a:pt x="18" y="488"/>
                  </a:lnTo>
                  <a:lnTo>
                    <a:pt x="18" y="489"/>
                  </a:lnTo>
                  <a:lnTo>
                    <a:pt x="18" y="491"/>
                  </a:lnTo>
                  <a:lnTo>
                    <a:pt x="19" y="491"/>
                  </a:lnTo>
                  <a:lnTo>
                    <a:pt x="19" y="492"/>
                  </a:lnTo>
                  <a:lnTo>
                    <a:pt x="25" y="492"/>
                  </a:lnTo>
                  <a:lnTo>
                    <a:pt x="28" y="475"/>
                  </a:lnTo>
                  <a:lnTo>
                    <a:pt x="30" y="477"/>
                  </a:lnTo>
                  <a:lnTo>
                    <a:pt x="30" y="481"/>
                  </a:lnTo>
                  <a:lnTo>
                    <a:pt x="31" y="483"/>
                  </a:lnTo>
                  <a:lnTo>
                    <a:pt x="31" y="486"/>
                  </a:lnTo>
                  <a:lnTo>
                    <a:pt x="31" y="488"/>
                  </a:lnTo>
                  <a:lnTo>
                    <a:pt x="31" y="491"/>
                  </a:lnTo>
                  <a:lnTo>
                    <a:pt x="31" y="493"/>
                  </a:lnTo>
                  <a:lnTo>
                    <a:pt x="34" y="496"/>
                  </a:lnTo>
                  <a:lnTo>
                    <a:pt x="36" y="497"/>
                  </a:lnTo>
                  <a:lnTo>
                    <a:pt x="40" y="498"/>
                  </a:lnTo>
                  <a:lnTo>
                    <a:pt x="46" y="492"/>
                  </a:lnTo>
                  <a:lnTo>
                    <a:pt x="40" y="486"/>
                  </a:lnTo>
                  <a:lnTo>
                    <a:pt x="49" y="477"/>
                  </a:lnTo>
                  <a:lnTo>
                    <a:pt x="34" y="460"/>
                  </a:lnTo>
                  <a:lnTo>
                    <a:pt x="32" y="465"/>
                  </a:lnTo>
                  <a:lnTo>
                    <a:pt x="30" y="467"/>
                  </a:lnTo>
                  <a:lnTo>
                    <a:pt x="28" y="468"/>
                  </a:lnTo>
                  <a:lnTo>
                    <a:pt x="25" y="468"/>
                  </a:lnTo>
                  <a:lnTo>
                    <a:pt x="21" y="467"/>
                  </a:lnTo>
                  <a:lnTo>
                    <a:pt x="19" y="467"/>
                  </a:lnTo>
                  <a:lnTo>
                    <a:pt x="16" y="467"/>
                  </a:lnTo>
                  <a:lnTo>
                    <a:pt x="15" y="470"/>
                  </a:lnTo>
                  <a:lnTo>
                    <a:pt x="15" y="473"/>
                  </a:lnTo>
                  <a:lnTo>
                    <a:pt x="16" y="480"/>
                  </a:lnTo>
                  <a:lnTo>
                    <a:pt x="15" y="476"/>
                  </a:lnTo>
                  <a:lnTo>
                    <a:pt x="14" y="472"/>
                  </a:lnTo>
                  <a:lnTo>
                    <a:pt x="13" y="467"/>
                  </a:lnTo>
                  <a:lnTo>
                    <a:pt x="13" y="463"/>
                  </a:lnTo>
                  <a:lnTo>
                    <a:pt x="14" y="460"/>
                  </a:lnTo>
                  <a:lnTo>
                    <a:pt x="14" y="455"/>
                  </a:lnTo>
                  <a:lnTo>
                    <a:pt x="15" y="452"/>
                  </a:lnTo>
                  <a:lnTo>
                    <a:pt x="18" y="449"/>
                  </a:lnTo>
                  <a:lnTo>
                    <a:pt x="19" y="446"/>
                  </a:lnTo>
                  <a:lnTo>
                    <a:pt x="21" y="445"/>
                  </a:lnTo>
                  <a:close/>
                  <a:moveTo>
                    <a:pt x="91" y="486"/>
                  </a:moveTo>
                  <a:lnTo>
                    <a:pt x="89" y="486"/>
                  </a:lnTo>
                  <a:lnTo>
                    <a:pt x="87" y="486"/>
                  </a:lnTo>
                  <a:lnTo>
                    <a:pt x="86" y="484"/>
                  </a:lnTo>
                  <a:lnTo>
                    <a:pt x="85" y="484"/>
                  </a:lnTo>
                  <a:lnTo>
                    <a:pt x="83" y="484"/>
                  </a:lnTo>
                  <a:lnTo>
                    <a:pt x="82" y="484"/>
                  </a:lnTo>
                  <a:lnTo>
                    <a:pt x="81" y="484"/>
                  </a:lnTo>
                  <a:lnTo>
                    <a:pt x="80" y="484"/>
                  </a:lnTo>
                  <a:lnTo>
                    <a:pt x="78" y="484"/>
                  </a:lnTo>
                  <a:lnTo>
                    <a:pt x="78" y="486"/>
                  </a:lnTo>
                  <a:lnTo>
                    <a:pt x="78" y="484"/>
                  </a:lnTo>
                  <a:lnTo>
                    <a:pt x="85" y="465"/>
                  </a:lnTo>
                  <a:lnTo>
                    <a:pt x="87" y="466"/>
                  </a:lnTo>
                  <a:lnTo>
                    <a:pt x="88" y="467"/>
                  </a:lnTo>
                  <a:lnTo>
                    <a:pt x="89" y="470"/>
                  </a:lnTo>
                  <a:lnTo>
                    <a:pt x="91" y="472"/>
                  </a:lnTo>
                  <a:lnTo>
                    <a:pt x="91" y="475"/>
                  </a:lnTo>
                  <a:lnTo>
                    <a:pt x="92" y="477"/>
                  </a:lnTo>
                  <a:lnTo>
                    <a:pt x="92" y="480"/>
                  </a:lnTo>
                  <a:lnTo>
                    <a:pt x="91" y="482"/>
                  </a:lnTo>
                  <a:lnTo>
                    <a:pt x="91" y="484"/>
                  </a:lnTo>
                  <a:lnTo>
                    <a:pt x="91" y="486"/>
                  </a:lnTo>
                  <a:close/>
                  <a:moveTo>
                    <a:pt x="99" y="564"/>
                  </a:moveTo>
                  <a:lnTo>
                    <a:pt x="91" y="566"/>
                  </a:lnTo>
                  <a:lnTo>
                    <a:pt x="93" y="557"/>
                  </a:lnTo>
                  <a:lnTo>
                    <a:pt x="99" y="56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4" name="Freeform 206"/>
            <p:cNvSpPr>
              <a:spLocks/>
            </p:cNvSpPr>
            <p:nvPr/>
          </p:nvSpPr>
          <p:spPr bwMode="auto">
            <a:xfrm>
              <a:off x="2503" y="1202"/>
              <a:ext cx="1" cy="5"/>
            </a:xfrm>
            <a:custGeom>
              <a:avLst/>
              <a:gdLst>
                <a:gd name="T0" fmla="*/ 0 w 1"/>
                <a:gd name="T1" fmla="*/ 0 h 8"/>
                <a:gd name="T2" fmla="*/ 0 w 1"/>
                <a:gd name="T3" fmla="*/ 1 h 8"/>
                <a:gd name="T4" fmla="*/ 0 w 1"/>
                <a:gd name="T5" fmla="*/ 1 h 8"/>
                <a:gd name="T6" fmla="*/ 0 w 1"/>
                <a:gd name="T7" fmla="*/ 1 h 8"/>
                <a:gd name="T8" fmla="*/ 0 w 1"/>
                <a:gd name="T9" fmla="*/ 2 h 8"/>
                <a:gd name="T10" fmla="*/ 0 w 1"/>
                <a:gd name="T11" fmla="*/ 2 h 8"/>
                <a:gd name="T12" fmla="*/ 0 w 1"/>
                <a:gd name="T13" fmla="*/ 3 h 8"/>
                <a:gd name="T14" fmla="*/ 0 w 1"/>
                <a:gd name="T15" fmla="*/ 4 h 8"/>
                <a:gd name="T16" fmla="*/ 0 w 1"/>
                <a:gd name="T17" fmla="*/ 4 h 8"/>
                <a:gd name="T18" fmla="*/ 0 w 1"/>
                <a:gd name="T19" fmla="*/ 4 h 8"/>
                <a:gd name="T20" fmla="*/ 0 w 1"/>
                <a:gd name="T21" fmla="*/ 5 h 8"/>
                <a:gd name="T22" fmla="*/ 0 w 1"/>
                <a:gd name="T23" fmla="*/ 4 h 8"/>
                <a:gd name="T24" fmla="*/ 0 w 1"/>
                <a:gd name="T25" fmla="*/ 4 h 8"/>
                <a:gd name="T26" fmla="*/ 0 w 1"/>
                <a:gd name="T27" fmla="*/ 4 h 8"/>
                <a:gd name="T28" fmla="*/ 0 w 1"/>
                <a:gd name="T29" fmla="*/ 3 h 8"/>
                <a:gd name="T30" fmla="*/ 0 w 1"/>
                <a:gd name="T31" fmla="*/ 2 h 8"/>
                <a:gd name="T32" fmla="*/ 0 w 1"/>
                <a:gd name="T33" fmla="*/ 2 h 8"/>
                <a:gd name="T34" fmla="*/ 0 w 1"/>
                <a:gd name="T35" fmla="*/ 1 h 8"/>
                <a:gd name="T36" fmla="*/ 0 w 1"/>
                <a:gd name="T37" fmla="*/ 1 h 8"/>
                <a:gd name="T38" fmla="*/ 0 w 1"/>
                <a:gd name="T39" fmla="*/ 1 h 8"/>
                <a:gd name="T40" fmla="*/ 0 w 1"/>
                <a:gd name="T41" fmla="*/ 0 h 8"/>
                <a:gd name="T42" fmla="*/ 0 w 1"/>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8">
                  <a:moveTo>
                    <a:pt x="0" y="0"/>
                  </a:moveTo>
                  <a:lnTo>
                    <a:pt x="0" y="1"/>
                  </a:lnTo>
                  <a:lnTo>
                    <a:pt x="0" y="2"/>
                  </a:lnTo>
                  <a:lnTo>
                    <a:pt x="0" y="3"/>
                  </a:lnTo>
                  <a:lnTo>
                    <a:pt x="0" y="5"/>
                  </a:lnTo>
                  <a:lnTo>
                    <a:pt x="0" y="6"/>
                  </a:lnTo>
                  <a:lnTo>
                    <a:pt x="0" y="7"/>
                  </a:lnTo>
                  <a:lnTo>
                    <a:pt x="0" y="8"/>
                  </a:lnTo>
                  <a:lnTo>
                    <a:pt x="0" y="7"/>
                  </a:lnTo>
                  <a:lnTo>
                    <a:pt x="0" y="6"/>
                  </a:lnTo>
                  <a:lnTo>
                    <a:pt x="0" y="5"/>
                  </a:lnTo>
                  <a:lnTo>
                    <a:pt x="0" y="3"/>
                  </a:lnTo>
                  <a:lnTo>
                    <a:pt x="0" y="2"/>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5" name="Freeform 207"/>
            <p:cNvSpPr>
              <a:spLocks noEditPoints="1"/>
            </p:cNvSpPr>
            <p:nvPr/>
          </p:nvSpPr>
          <p:spPr bwMode="auto">
            <a:xfrm>
              <a:off x="2586" y="1168"/>
              <a:ext cx="61" cy="70"/>
            </a:xfrm>
            <a:custGeom>
              <a:avLst/>
              <a:gdLst>
                <a:gd name="T0" fmla="*/ 26 w 123"/>
                <a:gd name="T1" fmla="*/ 70 h 139"/>
                <a:gd name="T2" fmla="*/ 36 w 123"/>
                <a:gd name="T3" fmla="*/ 69 h 139"/>
                <a:gd name="T4" fmla="*/ 45 w 123"/>
                <a:gd name="T5" fmla="*/ 62 h 139"/>
                <a:gd name="T6" fmla="*/ 52 w 123"/>
                <a:gd name="T7" fmla="*/ 53 h 139"/>
                <a:gd name="T8" fmla="*/ 58 w 123"/>
                <a:gd name="T9" fmla="*/ 46 h 139"/>
                <a:gd name="T10" fmla="*/ 49 w 123"/>
                <a:gd name="T11" fmla="*/ 32 h 139"/>
                <a:gd name="T12" fmla="*/ 41 w 123"/>
                <a:gd name="T13" fmla="*/ 25 h 139"/>
                <a:gd name="T14" fmla="*/ 31 w 123"/>
                <a:gd name="T15" fmla="*/ 25 h 139"/>
                <a:gd name="T16" fmla="*/ 23 w 123"/>
                <a:gd name="T17" fmla="*/ 28 h 139"/>
                <a:gd name="T18" fmla="*/ 14 w 123"/>
                <a:gd name="T19" fmla="*/ 31 h 139"/>
                <a:gd name="T20" fmla="*/ 5 w 123"/>
                <a:gd name="T21" fmla="*/ 32 h 139"/>
                <a:gd name="T22" fmla="*/ 10 w 123"/>
                <a:gd name="T23" fmla="*/ 28 h 139"/>
                <a:gd name="T24" fmla="*/ 18 w 123"/>
                <a:gd name="T25" fmla="*/ 25 h 139"/>
                <a:gd name="T26" fmla="*/ 25 w 123"/>
                <a:gd name="T27" fmla="*/ 23 h 139"/>
                <a:gd name="T28" fmla="*/ 30 w 123"/>
                <a:gd name="T29" fmla="*/ 19 h 139"/>
                <a:gd name="T30" fmla="*/ 31 w 123"/>
                <a:gd name="T31" fmla="*/ 12 h 139"/>
                <a:gd name="T32" fmla="*/ 30 w 123"/>
                <a:gd name="T33" fmla="*/ 12 h 139"/>
                <a:gd name="T34" fmla="*/ 28 w 123"/>
                <a:gd name="T35" fmla="*/ 14 h 139"/>
                <a:gd name="T36" fmla="*/ 26 w 123"/>
                <a:gd name="T37" fmla="*/ 15 h 139"/>
                <a:gd name="T38" fmla="*/ 24 w 123"/>
                <a:gd name="T39" fmla="*/ 14 h 139"/>
                <a:gd name="T40" fmla="*/ 22 w 123"/>
                <a:gd name="T41" fmla="*/ 13 h 139"/>
                <a:gd name="T42" fmla="*/ 25 w 123"/>
                <a:gd name="T43" fmla="*/ 11 h 139"/>
                <a:gd name="T44" fmla="*/ 28 w 123"/>
                <a:gd name="T45" fmla="*/ 9 h 139"/>
                <a:gd name="T46" fmla="*/ 31 w 123"/>
                <a:gd name="T47" fmla="*/ 7 h 139"/>
                <a:gd name="T48" fmla="*/ 32 w 123"/>
                <a:gd name="T49" fmla="*/ 4 h 139"/>
                <a:gd name="T50" fmla="*/ 31 w 123"/>
                <a:gd name="T51" fmla="*/ 0 h 139"/>
                <a:gd name="T52" fmla="*/ 4 w 123"/>
                <a:gd name="T53" fmla="*/ 37 h 139"/>
                <a:gd name="T54" fmla="*/ 7 w 123"/>
                <a:gd name="T55" fmla="*/ 42 h 139"/>
                <a:gd name="T56" fmla="*/ 8 w 123"/>
                <a:gd name="T57" fmla="*/ 50 h 139"/>
                <a:gd name="T58" fmla="*/ 10 w 123"/>
                <a:gd name="T59" fmla="*/ 58 h 139"/>
                <a:gd name="T60" fmla="*/ 15 w 123"/>
                <a:gd name="T61" fmla="*/ 64 h 139"/>
                <a:gd name="T62" fmla="*/ 20 w 123"/>
                <a:gd name="T63" fmla="*/ 67 h 139"/>
                <a:gd name="T64" fmla="*/ 47 w 123"/>
                <a:gd name="T65" fmla="*/ 38 h 139"/>
                <a:gd name="T66" fmla="*/ 44 w 123"/>
                <a:gd name="T67" fmla="*/ 45 h 139"/>
                <a:gd name="T68" fmla="*/ 44 w 123"/>
                <a:gd name="T69" fmla="*/ 43 h 139"/>
                <a:gd name="T70" fmla="*/ 43 w 123"/>
                <a:gd name="T71" fmla="*/ 42 h 139"/>
                <a:gd name="T72" fmla="*/ 41 w 123"/>
                <a:gd name="T73" fmla="*/ 41 h 139"/>
                <a:gd name="T74" fmla="*/ 40 w 123"/>
                <a:gd name="T75" fmla="*/ 41 h 139"/>
                <a:gd name="T76" fmla="*/ 39 w 123"/>
                <a:gd name="T77" fmla="*/ 41 h 139"/>
                <a:gd name="T78" fmla="*/ 36 w 123"/>
                <a:gd name="T79" fmla="*/ 47 h 139"/>
                <a:gd name="T80" fmla="*/ 30 w 123"/>
                <a:gd name="T81" fmla="*/ 49 h 139"/>
                <a:gd name="T82" fmla="*/ 24 w 123"/>
                <a:gd name="T83" fmla="*/ 49 h 139"/>
                <a:gd name="T84" fmla="*/ 17 w 123"/>
                <a:gd name="T85" fmla="*/ 48 h 139"/>
                <a:gd name="T86" fmla="*/ 12 w 123"/>
                <a:gd name="T87" fmla="*/ 49 h 139"/>
                <a:gd name="T88" fmla="*/ 12 w 123"/>
                <a:gd name="T89" fmla="*/ 48 h 139"/>
                <a:gd name="T90" fmla="*/ 12 w 123"/>
                <a:gd name="T91" fmla="*/ 48 h 139"/>
                <a:gd name="T92" fmla="*/ 11 w 123"/>
                <a:gd name="T93" fmla="*/ 47 h 139"/>
                <a:gd name="T94" fmla="*/ 11 w 123"/>
                <a:gd name="T95" fmla="*/ 46 h 139"/>
                <a:gd name="T96" fmla="*/ 10 w 123"/>
                <a:gd name="T97" fmla="*/ 46 h 139"/>
                <a:gd name="T98" fmla="*/ 16 w 123"/>
                <a:gd name="T99" fmla="*/ 43 h 139"/>
                <a:gd name="T100" fmla="*/ 23 w 123"/>
                <a:gd name="T101" fmla="*/ 40 h 139"/>
                <a:gd name="T102" fmla="*/ 30 w 123"/>
                <a:gd name="T103" fmla="*/ 39 h 139"/>
                <a:gd name="T104" fmla="*/ 39 w 123"/>
                <a:gd name="T105" fmla="*/ 38 h 139"/>
                <a:gd name="T106" fmla="*/ 47 w 123"/>
                <a:gd name="T107" fmla="*/ 38 h 139"/>
                <a:gd name="T108" fmla="*/ 47 w 123"/>
                <a:gd name="T109" fmla="*/ 38 h 1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3" h="139">
                  <a:moveTo>
                    <a:pt x="40" y="133"/>
                  </a:moveTo>
                  <a:lnTo>
                    <a:pt x="52" y="139"/>
                  </a:lnTo>
                  <a:lnTo>
                    <a:pt x="62" y="139"/>
                  </a:lnTo>
                  <a:lnTo>
                    <a:pt x="73" y="137"/>
                  </a:lnTo>
                  <a:lnTo>
                    <a:pt x="82" y="131"/>
                  </a:lnTo>
                  <a:lnTo>
                    <a:pt x="91" y="123"/>
                  </a:lnTo>
                  <a:lnTo>
                    <a:pt x="98" y="115"/>
                  </a:lnTo>
                  <a:lnTo>
                    <a:pt x="104" y="106"/>
                  </a:lnTo>
                  <a:lnTo>
                    <a:pt x="110" y="97"/>
                  </a:lnTo>
                  <a:lnTo>
                    <a:pt x="117" y="92"/>
                  </a:lnTo>
                  <a:lnTo>
                    <a:pt x="123" y="89"/>
                  </a:lnTo>
                  <a:lnTo>
                    <a:pt x="99" y="64"/>
                  </a:lnTo>
                  <a:lnTo>
                    <a:pt x="91" y="55"/>
                  </a:lnTo>
                  <a:lnTo>
                    <a:pt x="82" y="50"/>
                  </a:lnTo>
                  <a:lnTo>
                    <a:pt x="72" y="49"/>
                  </a:lnTo>
                  <a:lnTo>
                    <a:pt x="63" y="50"/>
                  </a:lnTo>
                  <a:lnTo>
                    <a:pt x="55" y="53"/>
                  </a:lnTo>
                  <a:lnTo>
                    <a:pt x="46" y="55"/>
                  </a:lnTo>
                  <a:lnTo>
                    <a:pt x="37" y="59"/>
                  </a:lnTo>
                  <a:lnTo>
                    <a:pt x="29" y="61"/>
                  </a:lnTo>
                  <a:lnTo>
                    <a:pt x="19" y="64"/>
                  </a:lnTo>
                  <a:lnTo>
                    <a:pt x="10" y="64"/>
                  </a:lnTo>
                  <a:lnTo>
                    <a:pt x="15" y="59"/>
                  </a:lnTo>
                  <a:lnTo>
                    <a:pt x="21" y="55"/>
                  </a:lnTo>
                  <a:lnTo>
                    <a:pt x="29" y="53"/>
                  </a:lnTo>
                  <a:lnTo>
                    <a:pt x="36" y="50"/>
                  </a:lnTo>
                  <a:lnTo>
                    <a:pt x="43" y="48"/>
                  </a:lnTo>
                  <a:lnTo>
                    <a:pt x="50" y="45"/>
                  </a:lnTo>
                  <a:lnTo>
                    <a:pt x="56" y="42"/>
                  </a:lnTo>
                  <a:lnTo>
                    <a:pt x="60" y="38"/>
                  </a:lnTo>
                  <a:lnTo>
                    <a:pt x="63" y="32"/>
                  </a:lnTo>
                  <a:lnTo>
                    <a:pt x="63" y="23"/>
                  </a:lnTo>
                  <a:lnTo>
                    <a:pt x="61" y="23"/>
                  </a:lnTo>
                  <a:lnTo>
                    <a:pt x="60" y="24"/>
                  </a:lnTo>
                  <a:lnTo>
                    <a:pt x="57" y="26"/>
                  </a:lnTo>
                  <a:lnTo>
                    <a:pt x="56" y="27"/>
                  </a:lnTo>
                  <a:lnTo>
                    <a:pt x="53" y="28"/>
                  </a:lnTo>
                  <a:lnTo>
                    <a:pt x="52" y="29"/>
                  </a:lnTo>
                  <a:lnTo>
                    <a:pt x="50" y="29"/>
                  </a:lnTo>
                  <a:lnTo>
                    <a:pt x="48" y="28"/>
                  </a:lnTo>
                  <a:lnTo>
                    <a:pt x="46" y="28"/>
                  </a:lnTo>
                  <a:lnTo>
                    <a:pt x="45" y="26"/>
                  </a:lnTo>
                  <a:lnTo>
                    <a:pt x="47" y="24"/>
                  </a:lnTo>
                  <a:lnTo>
                    <a:pt x="50" y="22"/>
                  </a:lnTo>
                  <a:lnTo>
                    <a:pt x="53" y="21"/>
                  </a:lnTo>
                  <a:lnTo>
                    <a:pt x="56" y="18"/>
                  </a:lnTo>
                  <a:lnTo>
                    <a:pt x="60" y="16"/>
                  </a:lnTo>
                  <a:lnTo>
                    <a:pt x="62" y="13"/>
                  </a:lnTo>
                  <a:lnTo>
                    <a:pt x="63" y="11"/>
                  </a:lnTo>
                  <a:lnTo>
                    <a:pt x="65" y="7"/>
                  </a:lnTo>
                  <a:lnTo>
                    <a:pt x="65" y="3"/>
                  </a:lnTo>
                  <a:lnTo>
                    <a:pt x="63" y="0"/>
                  </a:lnTo>
                  <a:lnTo>
                    <a:pt x="0" y="70"/>
                  </a:lnTo>
                  <a:lnTo>
                    <a:pt x="8" y="73"/>
                  </a:lnTo>
                  <a:lnTo>
                    <a:pt x="12" y="78"/>
                  </a:lnTo>
                  <a:lnTo>
                    <a:pt x="15" y="84"/>
                  </a:lnTo>
                  <a:lnTo>
                    <a:pt x="16" y="91"/>
                  </a:lnTo>
                  <a:lnTo>
                    <a:pt x="16" y="100"/>
                  </a:lnTo>
                  <a:lnTo>
                    <a:pt x="17" y="108"/>
                  </a:lnTo>
                  <a:lnTo>
                    <a:pt x="20" y="116"/>
                  </a:lnTo>
                  <a:lnTo>
                    <a:pt x="24" y="123"/>
                  </a:lnTo>
                  <a:lnTo>
                    <a:pt x="30" y="128"/>
                  </a:lnTo>
                  <a:lnTo>
                    <a:pt x="40" y="133"/>
                  </a:lnTo>
                  <a:close/>
                  <a:moveTo>
                    <a:pt x="95" y="76"/>
                  </a:moveTo>
                  <a:lnTo>
                    <a:pt x="87" y="79"/>
                  </a:lnTo>
                  <a:lnTo>
                    <a:pt x="89" y="89"/>
                  </a:lnTo>
                  <a:lnTo>
                    <a:pt x="88" y="87"/>
                  </a:lnTo>
                  <a:lnTo>
                    <a:pt x="88" y="86"/>
                  </a:lnTo>
                  <a:lnTo>
                    <a:pt x="87" y="85"/>
                  </a:lnTo>
                  <a:lnTo>
                    <a:pt x="86" y="84"/>
                  </a:lnTo>
                  <a:lnTo>
                    <a:pt x="84" y="84"/>
                  </a:lnTo>
                  <a:lnTo>
                    <a:pt x="83" y="82"/>
                  </a:lnTo>
                  <a:lnTo>
                    <a:pt x="82" y="82"/>
                  </a:lnTo>
                  <a:lnTo>
                    <a:pt x="81" y="81"/>
                  </a:lnTo>
                  <a:lnTo>
                    <a:pt x="79" y="81"/>
                  </a:lnTo>
                  <a:lnTo>
                    <a:pt x="78" y="82"/>
                  </a:lnTo>
                  <a:lnTo>
                    <a:pt x="76" y="89"/>
                  </a:lnTo>
                  <a:lnTo>
                    <a:pt x="72" y="94"/>
                  </a:lnTo>
                  <a:lnTo>
                    <a:pt x="67" y="96"/>
                  </a:lnTo>
                  <a:lnTo>
                    <a:pt x="61" y="97"/>
                  </a:lnTo>
                  <a:lnTo>
                    <a:pt x="55" y="99"/>
                  </a:lnTo>
                  <a:lnTo>
                    <a:pt x="48" y="97"/>
                  </a:lnTo>
                  <a:lnTo>
                    <a:pt x="41" y="97"/>
                  </a:lnTo>
                  <a:lnTo>
                    <a:pt x="35" y="96"/>
                  </a:lnTo>
                  <a:lnTo>
                    <a:pt x="30" y="96"/>
                  </a:lnTo>
                  <a:lnTo>
                    <a:pt x="25" y="97"/>
                  </a:lnTo>
                  <a:lnTo>
                    <a:pt x="25" y="96"/>
                  </a:lnTo>
                  <a:lnTo>
                    <a:pt x="24" y="95"/>
                  </a:lnTo>
                  <a:lnTo>
                    <a:pt x="24" y="94"/>
                  </a:lnTo>
                  <a:lnTo>
                    <a:pt x="22" y="94"/>
                  </a:lnTo>
                  <a:lnTo>
                    <a:pt x="22" y="92"/>
                  </a:lnTo>
                  <a:lnTo>
                    <a:pt x="21" y="91"/>
                  </a:lnTo>
                  <a:lnTo>
                    <a:pt x="26" y="89"/>
                  </a:lnTo>
                  <a:lnTo>
                    <a:pt x="32" y="85"/>
                  </a:lnTo>
                  <a:lnTo>
                    <a:pt x="38" y="82"/>
                  </a:lnTo>
                  <a:lnTo>
                    <a:pt x="46" y="80"/>
                  </a:lnTo>
                  <a:lnTo>
                    <a:pt x="53" y="79"/>
                  </a:lnTo>
                  <a:lnTo>
                    <a:pt x="61" y="78"/>
                  </a:lnTo>
                  <a:lnTo>
                    <a:pt x="69" y="76"/>
                  </a:lnTo>
                  <a:lnTo>
                    <a:pt x="78" y="75"/>
                  </a:lnTo>
                  <a:lnTo>
                    <a:pt x="87" y="75"/>
                  </a:lnTo>
                  <a:lnTo>
                    <a:pt x="95" y="7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6" name="Freeform 208"/>
            <p:cNvSpPr>
              <a:spLocks/>
            </p:cNvSpPr>
            <p:nvPr/>
          </p:nvSpPr>
          <p:spPr bwMode="auto">
            <a:xfrm>
              <a:off x="2549" y="1176"/>
              <a:ext cx="9" cy="7"/>
            </a:xfrm>
            <a:custGeom>
              <a:avLst/>
              <a:gdLst>
                <a:gd name="T0" fmla="*/ 0 w 18"/>
                <a:gd name="T1" fmla="*/ 0 h 15"/>
                <a:gd name="T2" fmla="*/ 9 w 18"/>
                <a:gd name="T3" fmla="*/ 7 h 15"/>
                <a:gd name="T4" fmla="*/ 8 w 18"/>
                <a:gd name="T5" fmla="*/ 6 h 15"/>
                <a:gd name="T6" fmla="*/ 8 w 18"/>
                <a:gd name="T7" fmla="*/ 6 h 15"/>
                <a:gd name="T8" fmla="*/ 7 w 18"/>
                <a:gd name="T9" fmla="*/ 4 h 15"/>
                <a:gd name="T10" fmla="*/ 6 w 18"/>
                <a:gd name="T11" fmla="*/ 4 h 15"/>
                <a:gd name="T12" fmla="*/ 5 w 18"/>
                <a:gd name="T13" fmla="*/ 3 h 15"/>
                <a:gd name="T14" fmla="*/ 4 w 18"/>
                <a:gd name="T15" fmla="*/ 2 h 15"/>
                <a:gd name="T16" fmla="*/ 4 w 18"/>
                <a:gd name="T17" fmla="*/ 2 h 15"/>
                <a:gd name="T18" fmla="*/ 3 w 18"/>
                <a:gd name="T19" fmla="*/ 1 h 15"/>
                <a:gd name="T20" fmla="*/ 1 w 18"/>
                <a:gd name="T21" fmla="*/ 1 h 15"/>
                <a:gd name="T22" fmla="*/ 0 w 18"/>
                <a:gd name="T23" fmla="*/ 0 h 15"/>
                <a:gd name="T24" fmla="*/ 0 w 18"/>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0"/>
                  </a:moveTo>
                  <a:lnTo>
                    <a:pt x="18" y="15"/>
                  </a:lnTo>
                  <a:lnTo>
                    <a:pt x="16" y="13"/>
                  </a:lnTo>
                  <a:lnTo>
                    <a:pt x="15" y="12"/>
                  </a:lnTo>
                  <a:lnTo>
                    <a:pt x="13" y="9"/>
                  </a:lnTo>
                  <a:lnTo>
                    <a:pt x="11" y="8"/>
                  </a:lnTo>
                  <a:lnTo>
                    <a:pt x="10" y="7"/>
                  </a:lnTo>
                  <a:lnTo>
                    <a:pt x="8" y="5"/>
                  </a:lnTo>
                  <a:lnTo>
                    <a:pt x="7" y="4"/>
                  </a:lnTo>
                  <a:lnTo>
                    <a:pt x="5" y="3"/>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7" name="Freeform 209"/>
            <p:cNvSpPr>
              <a:spLocks/>
            </p:cNvSpPr>
            <p:nvPr/>
          </p:nvSpPr>
          <p:spPr bwMode="auto">
            <a:xfrm>
              <a:off x="2507" y="1183"/>
              <a:ext cx="17" cy="35"/>
            </a:xfrm>
            <a:custGeom>
              <a:avLst/>
              <a:gdLst>
                <a:gd name="T0" fmla="*/ 17 w 33"/>
                <a:gd name="T1" fmla="*/ 19 h 71"/>
                <a:gd name="T2" fmla="*/ 14 w 33"/>
                <a:gd name="T3" fmla="*/ 17 h 71"/>
                <a:gd name="T4" fmla="*/ 12 w 33"/>
                <a:gd name="T5" fmla="*/ 15 h 71"/>
                <a:gd name="T6" fmla="*/ 10 w 33"/>
                <a:gd name="T7" fmla="*/ 13 h 71"/>
                <a:gd name="T8" fmla="*/ 8 w 33"/>
                <a:gd name="T9" fmla="*/ 12 h 71"/>
                <a:gd name="T10" fmla="*/ 6 w 33"/>
                <a:gd name="T11" fmla="*/ 11 h 71"/>
                <a:gd name="T12" fmla="*/ 5 w 33"/>
                <a:gd name="T13" fmla="*/ 9 h 71"/>
                <a:gd name="T14" fmla="*/ 4 w 33"/>
                <a:gd name="T15" fmla="*/ 7 h 71"/>
                <a:gd name="T16" fmla="*/ 3 w 33"/>
                <a:gd name="T17" fmla="*/ 5 h 71"/>
                <a:gd name="T18" fmla="*/ 1 w 33"/>
                <a:gd name="T19" fmla="*/ 3 h 71"/>
                <a:gd name="T20" fmla="*/ 0 w 33"/>
                <a:gd name="T21" fmla="*/ 0 h 71"/>
                <a:gd name="T22" fmla="*/ 3 w 33"/>
                <a:gd name="T23" fmla="*/ 35 h 71"/>
                <a:gd name="T24" fmla="*/ 4 w 33"/>
                <a:gd name="T25" fmla="*/ 34 h 71"/>
                <a:gd name="T26" fmla="*/ 4 w 33"/>
                <a:gd name="T27" fmla="*/ 33 h 71"/>
                <a:gd name="T28" fmla="*/ 6 w 33"/>
                <a:gd name="T29" fmla="*/ 31 h 71"/>
                <a:gd name="T30" fmla="*/ 7 w 33"/>
                <a:gd name="T31" fmla="*/ 30 h 71"/>
                <a:gd name="T32" fmla="*/ 8 w 33"/>
                <a:gd name="T33" fmla="*/ 29 h 71"/>
                <a:gd name="T34" fmla="*/ 9 w 33"/>
                <a:gd name="T35" fmla="*/ 28 h 71"/>
                <a:gd name="T36" fmla="*/ 9 w 33"/>
                <a:gd name="T37" fmla="*/ 26 h 71"/>
                <a:gd name="T38" fmla="*/ 9 w 33"/>
                <a:gd name="T39" fmla="*/ 25 h 71"/>
                <a:gd name="T40" fmla="*/ 8 w 33"/>
                <a:gd name="T41" fmla="*/ 24 h 71"/>
                <a:gd name="T42" fmla="*/ 6 w 33"/>
                <a:gd name="T43" fmla="*/ 23 h 71"/>
                <a:gd name="T44" fmla="*/ 8 w 33"/>
                <a:gd name="T45" fmla="*/ 23 h 71"/>
                <a:gd name="T46" fmla="*/ 9 w 33"/>
                <a:gd name="T47" fmla="*/ 23 h 71"/>
                <a:gd name="T48" fmla="*/ 10 w 33"/>
                <a:gd name="T49" fmla="*/ 23 h 71"/>
                <a:gd name="T50" fmla="*/ 11 w 33"/>
                <a:gd name="T51" fmla="*/ 23 h 71"/>
                <a:gd name="T52" fmla="*/ 12 w 33"/>
                <a:gd name="T53" fmla="*/ 23 h 71"/>
                <a:gd name="T54" fmla="*/ 13 w 33"/>
                <a:gd name="T55" fmla="*/ 23 h 71"/>
                <a:gd name="T56" fmla="*/ 14 w 33"/>
                <a:gd name="T57" fmla="*/ 22 h 71"/>
                <a:gd name="T58" fmla="*/ 15 w 33"/>
                <a:gd name="T59" fmla="*/ 22 h 71"/>
                <a:gd name="T60" fmla="*/ 16 w 33"/>
                <a:gd name="T61" fmla="*/ 20 h 71"/>
                <a:gd name="T62" fmla="*/ 17 w 33"/>
                <a:gd name="T63" fmla="*/ 19 h 71"/>
                <a:gd name="T64" fmla="*/ 17 w 33"/>
                <a:gd name="T65" fmla="*/ 19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 h="71">
                  <a:moveTo>
                    <a:pt x="33" y="39"/>
                  </a:moveTo>
                  <a:lnTo>
                    <a:pt x="28" y="35"/>
                  </a:lnTo>
                  <a:lnTo>
                    <a:pt x="23" y="31"/>
                  </a:lnTo>
                  <a:lnTo>
                    <a:pt x="20" y="27"/>
                  </a:lnTo>
                  <a:lnTo>
                    <a:pt x="16" y="25"/>
                  </a:lnTo>
                  <a:lnTo>
                    <a:pt x="12" y="23"/>
                  </a:lnTo>
                  <a:lnTo>
                    <a:pt x="10" y="19"/>
                  </a:lnTo>
                  <a:lnTo>
                    <a:pt x="7" y="15"/>
                  </a:lnTo>
                  <a:lnTo>
                    <a:pt x="5" y="11"/>
                  </a:lnTo>
                  <a:lnTo>
                    <a:pt x="2" y="6"/>
                  </a:lnTo>
                  <a:lnTo>
                    <a:pt x="0" y="0"/>
                  </a:lnTo>
                  <a:lnTo>
                    <a:pt x="6" y="71"/>
                  </a:lnTo>
                  <a:lnTo>
                    <a:pt x="7" y="68"/>
                  </a:lnTo>
                  <a:lnTo>
                    <a:pt x="8" y="66"/>
                  </a:lnTo>
                  <a:lnTo>
                    <a:pt x="11" y="63"/>
                  </a:lnTo>
                  <a:lnTo>
                    <a:pt x="13" y="61"/>
                  </a:lnTo>
                  <a:lnTo>
                    <a:pt x="16" y="58"/>
                  </a:lnTo>
                  <a:lnTo>
                    <a:pt x="17" y="56"/>
                  </a:lnTo>
                  <a:lnTo>
                    <a:pt x="18" y="53"/>
                  </a:lnTo>
                  <a:lnTo>
                    <a:pt x="17" y="51"/>
                  </a:lnTo>
                  <a:lnTo>
                    <a:pt x="16" y="49"/>
                  </a:lnTo>
                  <a:lnTo>
                    <a:pt x="12" y="47"/>
                  </a:lnTo>
                  <a:lnTo>
                    <a:pt x="15" y="47"/>
                  </a:lnTo>
                  <a:lnTo>
                    <a:pt x="17" y="47"/>
                  </a:lnTo>
                  <a:lnTo>
                    <a:pt x="20" y="47"/>
                  </a:lnTo>
                  <a:lnTo>
                    <a:pt x="22" y="47"/>
                  </a:lnTo>
                  <a:lnTo>
                    <a:pt x="23" y="46"/>
                  </a:lnTo>
                  <a:lnTo>
                    <a:pt x="26" y="46"/>
                  </a:lnTo>
                  <a:lnTo>
                    <a:pt x="27" y="45"/>
                  </a:lnTo>
                  <a:lnTo>
                    <a:pt x="29" y="44"/>
                  </a:lnTo>
                  <a:lnTo>
                    <a:pt x="31" y="41"/>
                  </a:lnTo>
                  <a:lnTo>
                    <a:pt x="33"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8" name="Freeform 210"/>
            <p:cNvSpPr>
              <a:spLocks/>
            </p:cNvSpPr>
            <p:nvPr/>
          </p:nvSpPr>
          <p:spPr bwMode="auto">
            <a:xfrm>
              <a:off x="2512" y="1196"/>
              <a:ext cx="61" cy="312"/>
            </a:xfrm>
            <a:custGeom>
              <a:avLst/>
              <a:gdLst>
                <a:gd name="T0" fmla="*/ 6 w 123"/>
                <a:gd name="T1" fmla="*/ 30 h 624"/>
                <a:gd name="T2" fmla="*/ 2 w 123"/>
                <a:gd name="T3" fmla="*/ 33 h 624"/>
                <a:gd name="T4" fmla="*/ 2 w 123"/>
                <a:gd name="T5" fmla="*/ 33 h 624"/>
                <a:gd name="T6" fmla="*/ 1 w 123"/>
                <a:gd name="T7" fmla="*/ 33 h 624"/>
                <a:gd name="T8" fmla="*/ 1 w 123"/>
                <a:gd name="T9" fmla="*/ 33 h 624"/>
                <a:gd name="T10" fmla="*/ 0 w 123"/>
                <a:gd name="T11" fmla="*/ 32 h 624"/>
                <a:gd name="T12" fmla="*/ 1 w 123"/>
                <a:gd name="T13" fmla="*/ 60 h 624"/>
                <a:gd name="T14" fmla="*/ 4 w 123"/>
                <a:gd name="T15" fmla="*/ 117 h 624"/>
                <a:gd name="T16" fmla="*/ 9 w 123"/>
                <a:gd name="T17" fmla="*/ 173 h 624"/>
                <a:gd name="T18" fmla="*/ 19 w 123"/>
                <a:gd name="T19" fmla="*/ 229 h 624"/>
                <a:gd name="T20" fmla="*/ 34 w 123"/>
                <a:gd name="T21" fmla="*/ 285 h 624"/>
                <a:gd name="T22" fmla="*/ 45 w 123"/>
                <a:gd name="T23" fmla="*/ 49 h 624"/>
                <a:gd name="T24" fmla="*/ 30 w 123"/>
                <a:gd name="T25" fmla="*/ 56 h 624"/>
                <a:gd name="T26" fmla="*/ 25 w 123"/>
                <a:gd name="T27" fmla="*/ 52 h 624"/>
                <a:gd name="T28" fmla="*/ 20 w 123"/>
                <a:gd name="T29" fmla="*/ 48 h 624"/>
                <a:gd name="T30" fmla="*/ 14 w 123"/>
                <a:gd name="T31" fmla="*/ 44 h 624"/>
                <a:gd name="T32" fmla="*/ 12 w 123"/>
                <a:gd name="T33" fmla="*/ 39 h 624"/>
                <a:gd name="T34" fmla="*/ 17 w 123"/>
                <a:gd name="T35" fmla="*/ 44 h 624"/>
                <a:gd name="T36" fmla="*/ 27 w 123"/>
                <a:gd name="T37" fmla="*/ 49 h 624"/>
                <a:gd name="T38" fmla="*/ 37 w 123"/>
                <a:gd name="T39" fmla="*/ 47 h 624"/>
                <a:gd name="T40" fmla="*/ 46 w 123"/>
                <a:gd name="T41" fmla="*/ 40 h 624"/>
                <a:gd name="T42" fmla="*/ 56 w 123"/>
                <a:gd name="T43" fmla="*/ 32 h 624"/>
                <a:gd name="T44" fmla="*/ 60 w 123"/>
                <a:gd name="T45" fmla="*/ 28 h 624"/>
                <a:gd name="T46" fmla="*/ 58 w 123"/>
                <a:gd name="T47" fmla="*/ 27 h 624"/>
                <a:gd name="T48" fmla="*/ 56 w 123"/>
                <a:gd name="T49" fmla="*/ 26 h 624"/>
                <a:gd name="T50" fmla="*/ 55 w 123"/>
                <a:gd name="T51" fmla="*/ 23 h 624"/>
                <a:gd name="T52" fmla="*/ 54 w 123"/>
                <a:gd name="T53" fmla="*/ 21 h 624"/>
                <a:gd name="T54" fmla="*/ 52 w 123"/>
                <a:gd name="T55" fmla="*/ 21 h 624"/>
                <a:gd name="T56" fmla="*/ 46 w 123"/>
                <a:gd name="T57" fmla="*/ 23 h 624"/>
                <a:gd name="T58" fmla="*/ 38 w 123"/>
                <a:gd name="T59" fmla="*/ 23 h 624"/>
                <a:gd name="T60" fmla="*/ 31 w 123"/>
                <a:gd name="T61" fmla="*/ 23 h 624"/>
                <a:gd name="T62" fmla="*/ 24 w 123"/>
                <a:gd name="T63" fmla="*/ 22 h 624"/>
                <a:gd name="T64" fmla="*/ 21 w 123"/>
                <a:gd name="T65" fmla="*/ 18 h 624"/>
                <a:gd name="T66" fmla="*/ 54 w 123"/>
                <a:gd name="T67" fmla="*/ 12 h 624"/>
                <a:gd name="T68" fmla="*/ 51 w 123"/>
                <a:gd name="T69" fmla="*/ 9 h 624"/>
                <a:gd name="T70" fmla="*/ 46 w 123"/>
                <a:gd name="T71" fmla="*/ 6 h 624"/>
                <a:gd name="T72" fmla="*/ 41 w 123"/>
                <a:gd name="T73" fmla="*/ 3 h 624"/>
                <a:gd name="T74" fmla="*/ 37 w 123"/>
                <a:gd name="T75" fmla="*/ 1 h 624"/>
                <a:gd name="T76" fmla="*/ 31 w 123"/>
                <a:gd name="T77" fmla="*/ 2 h 624"/>
                <a:gd name="T78" fmla="*/ 23 w 123"/>
                <a:gd name="T79" fmla="*/ 6 h 624"/>
                <a:gd name="T80" fmla="*/ 17 w 123"/>
                <a:gd name="T81" fmla="*/ 11 h 624"/>
                <a:gd name="T82" fmla="*/ 10 w 123"/>
                <a:gd name="T83" fmla="*/ 16 h 624"/>
                <a:gd name="T84" fmla="*/ 5 w 123"/>
                <a:gd name="T85" fmla="*/ 23 h 624"/>
                <a:gd name="T86" fmla="*/ 3 w 123"/>
                <a:gd name="T87" fmla="*/ 27 h 6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3" h="624">
                  <a:moveTo>
                    <a:pt x="7" y="53"/>
                  </a:moveTo>
                  <a:lnTo>
                    <a:pt x="13" y="60"/>
                  </a:lnTo>
                  <a:lnTo>
                    <a:pt x="7" y="66"/>
                  </a:lnTo>
                  <a:lnTo>
                    <a:pt x="5" y="66"/>
                  </a:lnTo>
                  <a:lnTo>
                    <a:pt x="4" y="66"/>
                  </a:lnTo>
                  <a:lnTo>
                    <a:pt x="3" y="66"/>
                  </a:lnTo>
                  <a:lnTo>
                    <a:pt x="3" y="65"/>
                  </a:lnTo>
                  <a:lnTo>
                    <a:pt x="2" y="65"/>
                  </a:lnTo>
                  <a:lnTo>
                    <a:pt x="0" y="63"/>
                  </a:lnTo>
                  <a:lnTo>
                    <a:pt x="3" y="119"/>
                  </a:lnTo>
                  <a:lnTo>
                    <a:pt x="5" y="176"/>
                  </a:lnTo>
                  <a:lnTo>
                    <a:pt x="8" y="233"/>
                  </a:lnTo>
                  <a:lnTo>
                    <a:pt x="13" y="288"/>
                  </a:lnTo>
                  <a:lnTo>
                    <a:pt x="19" y="345"/>
                  </a:lnTo>
                  <a:lnTo>
                    <a:pt x="26" y="401"/>
                  </a:lnTo>
                  <a:lnTo>
                    <a:pt x="38" y="458"/>
                  </a:lnTo>
                  <a:lnTo>
                    <a:pt x="51" y="514"/>
                  </a:lnTo>
                  <a:lnTo>
                    <a:pt x="69" y="569"/>
                  </a:lnTo>
                  <a:lnTo>
                    <a:pt x="90" y="624"/>
                  </a:lnTo>
                  <a:lnTo>
                    <a:pt x="90" y="98"/>
                  </a:lnTo>
                  <a:lnTo>
                    <a:pt x="64" y="117"/>
                  </a:lnTo>
                  <a:lnTo>
                    <a:pt x="61" y="112"/>
                  </a:lnTo>
                  <a:lnTo>
                    <a:pt x="56" y="107"/>
                  </a:lnTo>
                  <a:lnTo>
                    <a:pt x="51" y="103"/>
                  </a:lnTo>
                  <a:lnTo>
                    <a:pt x="45" y="99"/>
                  </a:lnTo>
                  <a:lnTo>
                    <a:pt x="40" y="96"/>
                  </a:lnTo>
                  <a:lnTo>
                    <a:pt x="34" y="93"/>
                  </a:lnTo>
                  <a:lnTo>
                    <a:pt x="29" y="88"/>
                  </a:lnTo>
                  <a:lnTo>
                    <a:pt x="26" y="84"/>
                  </a:lnTo>
                  <a:lnTo>
                    <a:pt x="24" y="78"/>
                  </a:lnTo>
                  <a:lnTo>
                    <a:pt x="25" y="72"/>
                  </a:lnTo>
                  <a:lnTo>
                    <a:pt x="35" y="87"/>
                  </a:lnTo>
                  <a:lnTo>
                    <a:pt x="45" y="94"/>
                  </a:lnTo>
                  <a:lnTo>
                    <a:pt x="55" y="98"/>
                  </a:lnTo>
                  <a:lnTo>
                    <a:pt x="65" y="97"/>
                  </a:lnTo>
                  <a:lnTo>
                    <a:pt x="74" y="93"/>
                  </a:lnTo>
                  <a:lnTo>
                    <a:pt x="82" y="87"/>
                  </a:lnTo>
                  <a:lnTo>
                    <a:pt x="92" y="79"/>
                  </a:lnTo>
                  <a:lnTo>
                    <a:pt x="102" y="71"/>
                  </a:lnTo>
                  <a:lnTo>
                    <a:pt x="112" y="63"/>
                  </a:lnTo>
                  <a:lnTo>
                    <a:pt x="123" y="57"/>
                  </a:lnTo>
                  <a:lnTo>
                    <a:pt x="121" y="56"/>
                  </a:lnTo>
                  <a:lnTo>
                    <a:pt x="119" y="55"/>
                  </a:lnTo>
                  <a:lnTo>
                    <a:pt x="117" y="53"/>
                  </a:lnTo>
                  <a:lnTo>
                    <a:pt x="114" y="52"/>
                  </a:lnTo>
                  <a:lnTo>
                    <a:pt x="113" y="51"/>
                  </a:lnTo>
                  <a:lnTo>
                    <a:pt x="112" y="48"/>
                  </a:lnTo>
                  <a:lnTo>
                    <a:pt x="111" y="46"/>
                  </a:lnTo>
                  <a:lnTo>
                    <a:pt x="109" y="44"/>
                  </a:lnTo>
                  <a:lnTo>
                    <a:pt x="109" y="41"/>
                  </a:lnTo>
                  <a:lnTo>
                    <a:pt x="111" y="39"/>
                  </a:lnTo>
                  <a:lnTo>
                    <a:pt x="104" y="41"/>
                  </a:lnTo>
                  <a:lnTo>
                    <a:pt x="98" y="44"/>
                  </a:lnTo>
                  <a:lnTo>
                    <a:pt x="92" y="45"/>
                  </a:lnTo>
                  <a:lnTo>
                    <a:pt x="85" y="45"/>
                  </a:lnTo>
                  <a:lnTo>
                    <a:pt x="77" y="46"/>
                  </a:lnTo>
                  <a:lnTo>
                    <a:pt x="70" y="45"/>
                  </a:lnTo>
                  <a:lnTo>
                    <a:pt x="62" y="45"/>
                  </a:lnTo>
                  <a:lnTo>
                    <a:pt x="56" y="45"/>
                  </a:lnTo>
                  <a:lnTo>
                    <a:pt x="49" y="44"/>
                  </a:lnTo>
                  <a:lnTo>
                    <a:pt x="43" y="42"/>
                  </a:lnTo>
                  <a:lnTo>
                    <a:pt x="43" y="36"/>
                  </a:lnTo>
                  <a:lnTo>
                    <a:pt x="111" y="24"/>
                  </a:lnTo>
                  <a:lnTo>
                    <a:pt x="108" y="23"/>
                  </a:lnTo>
                  <a:lnTo>
                    <a:pt x="106" y="20"/>
                  </a:lnTo>
                  <a:lnTo>
                    <a:pt x="102" y="18"/>
                  </a:lnTo>
                  <a:lnTo>
                    <a:pt x="97" y="15"/>
                  </a:lnTo>
                  <a:lnTo>
                    <a:pt x="93" y="11"/>
                  </a:lnTo>
                  <a:lnTo>
                    <a:pt x="88" y="9"/>
                  </a:lnTo>
                  <a:lnTo>
                    <a:pt x="83" y="6"/>
                  </a:lnTo>
                  <a:lnTo>
                    <a:pt x="78" y="4"/>
                  </a:lnTo>
                  <a:lnTo>
                    <a:pt x="74" y="1"/>
                  </a:lnTo>
                  <a:lnTo>
                    <a:pt x="70" y="0"/>
                  </a:lnTo>
                  <a:lnTo>
                    <a:pt x="62" y="3"/>
                  </a:lnTo>
                  <a:lnTo>
                    <a:pt x="55" y="6"/>
                  </a:lnTo>
                  <a:lnTo>
                    <a:pt x="47" y="11"/>
                  </a:lnTo>
                  <a:lnTo>
                    <a:pt x="40" y="15"/>
                  </a:lnTo>
                  <a:lnTo>
                    <a:pt x="34" y="21"/>
                  </a:lnTo>
                  <a:lnTo>
                    <a:pt x="26" y="26"/>
                  </a:lnTo>
                  <a:lnTo>
                    <a:pt x="20" y="32"/>
                  </a:lnTo>
                  <a:lnTo>
                    <a:pt x="15" y="39"/>
                  </a:lnTo>
                  <a:lnTo>
                    <a:pt x="10" y="46"/>
                  </a:lnTo>
                  <a:lnTo>
                    <a:pt x="7"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09" name="Freeform 211"/>
            <p:cNvSpPr>
              <a:spLocks/>
            </p:cNvSpPr>
            <p:nvPr/>
          </p:nvSpPr>
          <p:spPr bwMode="auto">
            <a:xfrm>
              <a:off x="2659" y="1248"/>
              <a:ext cx="1" cy="2"/>
            </a:xfrm>
            <a:custGeom>
              <a:avLst/>
              <a:gdLst>
                <a:gd name="T0" fmla="*/ 0 w 3"/>
                <a:gd name="T1" fmla="*/ 0 h 4"/>
                <a:gd name="T2" fmla="*/ 1 w 3"/>
                <a:gd name="T3" fmla="*/ 2 h 4"/>
                <a:gd name="T4" fmla="*/ 1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2 h 4"/>
                <a:gd name="T22" fmla="*/ 1 w 3"/>
                <a:gd name="T23" fmla="*/ 2 h 4"/>
                <a:gd name="T24" fmla="*/ 1 w 3"/>
                <a:gd name="T25" fmla="*/ 2 h 4"/>
                <a:gd name="T26" fmla="*/ 1 w 3"/>
                <a:gd name="T27" fmla="*/ 2 h 4"/>
                <a:gd name="T28" fmla="*/ 1 w 3"/>
                <a:gd name="T29" fmla="*/ 2 h 4"/>
                <a:gd name="T30" fmla="*/ 1 w 3"/>
                <a:gd name="T31" fmla="*/ 1 h 4"/>
                <a:gd name="T32" fmla="*/ 1 w 3"/>
                <a:gd name="T33" fmla="*/ 1 h 4"/>
                <a:gd name="T34" fmla="*/ 1 w 3"/>
                <a:gd name="T35" fmla="*/ 1 h 4"/>
                <a:gd name="T36" fmla="*/ 1 w 3"/>
                <a:gd name="T37" fmla="*/ 1 h 4"/>
                <a:gd name="T38" fmla="*/ 1 w 3"/>
                <a:gd name="T39" fmla="*/ 0 h 4"/>
                <a:gd name="T40" fmla="*/ 0 w 3"/>
                <a:gd name="T41" fmla="*/ 0 h 4"/>
                <a:gd name="T42" fmla="*/ 0 w 3"/>
                <a:gd name="T43" fmla="*/ 0 h 4"/>
                <a:gd name="T44" fmla="*/ 0 w 3"/>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4">
                  <a:moveTo>
                    <a:pt x="0" y="0"/>
                  </a:moveTo>
                  <a:lnTo>
                    <a:pt x="3" y="4"/>
                  </a:lnTo>
                  <a:lnTo>
                    <a:pt x="3" y="3"/>
                  </a:lnTo>
                  <a:lnTo>
                    <a:pt x="3" y="1"/>
                  </a:lnTo>
                  <a:lnTo>
                    <a:pt x="2" y="1"/>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0" name="Freeform 212"/>
            <p:cNvSpPr>
              <a:spLocks/>
            </p:cNvSpPr>
            <p:nvPr/>
          </p:nvSpPr>
          <p:spPr bwMode="auto">
            <a:xfrm>
              <a:off x="2668" y="1269"/>
              <a:ext cx="1" cy="1"/>
            </a:xfrm>
            <a:custGeom>
              <a:avLst/>
              <a:gdLst>
                <a:gd name="T0" fmla="*/ 1 w 2"/>
                <a:gd name="T1" fmla="*/ 0 h 3"/>
                <a:gd name="T2" fmla="*/ 1 w 2"/>
                <a:gd name="T3" fmla="*/ 0 h 3"/>
                <a:gd name="T4" fmla="*/ 1 w 2"/>
                <a:gd name="T5" fmla="*/ 0 h 3"/>
                <a:gd name="T6" fmla="*/ 1 w 2"/>
                <a:gd name="T7" fmla="*/ 0 h 3"/>
                <a:gd name="T8" fmla="*/ 1 w 2"/>
                <a:gd name="T9" fmla="*/ 0 h 3"/>
                <a:gd name="T10" fmla="*/ 1 w 2"/>
                <a:gd name="T11" fmla="*/ 0 h 3"/>
                <a:gd name="T12" fmla="*/ 1 w 2"/>
                <a:gd name="T13" fmla="*/ 0 h 3"/>
                <a:gd name="T14" fmla="*/ 0 w 2"/>
                <a:gd name="T15" fmla="*/ 1 h 3"/>
                <a:gd name="T16" fmla="*/ 0 w 2"/>
                <a:gd name="T17" fmla="*/ 1 h 3"/>
                <a:gd name="T18" fmla="*/ 0 w 2"/>
                <a:gd name="T19" fmla="*/ 1 h 3"/>
                <a:gd name="T20" fmla="*/ 0 w 2"/>
                <a:gd name="T21" fmla="*/ 1 h 3"/>
                <a:gd name="T22" fmla="*/ 0 w 2"/>
                <a:gd name="T23" fmla="*/ 1 h 3"/>
                <a:gd name="T24" fmla="*/ 0 w 2"/>
                <a:gd name="T25" fmla="*/ 1 h 3"/>
                <a:gd name="T26" fmla="*/ 1 w 2"/>
                <a:gd name="T27" fmla="*/ 1 h 3"/>
                <a:gd name="T28" fmla="*/ 1 w 2"/>
                <a:gd name="T29" fmla="*/ 1 h 3"/>
                <a:gd name="T30" fmla="*/ 1 w 2"/>
                <a:gd name="T31" fmla="*/ 0 h 3"/>
                <a:gd name="T32" fmla="*/ 1 w 2"/>
                <a:gd name="T33" fmla="*/ 0 h 3"/>
                <a:gd name="T34" fmla="*/ 1 w 2"/>
                <a:gd name="T35" fmla="*/ 0 h 3"/>
                <a:gd name="T36" fmla="*/ 1 w 2"/>
                <a:gd name="T37" fmla="*/ 0 h 3"/>
                <a:gd name="T38" fmla="*/ 1 w 2"/>
                <a:gd name="T39" fmla="*/ 0 h 3"/>
                <a:gd name="T40" fmla="*/ 1 w 2"/>
                <a:gd name="T41" fmla="*/ 0 h 3"/>
                <a:gd name="T42" fmla="*/ 1 w 2"/>
                <a:gd name="T43" fmla="*/ 0 h 3"/>
                <a:gd name="T44" fmla="*/ 1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1" y="0"/>
                  </a:moveTo>
                  <a:lnTo>
                    <a:pt x="1" y="1"/>
                  </a:lnTo>
                  <a:lnTo>
                    <a:pt x="0" y="3"/>
                  </a:lnTo>
                  <a:lnTo>
                    <a:pt x="1" y="3"/>
                  </a:lnTo>
                  <a:lnTo>
                    <a:pt x="1" y="1"/>
                  </a:lnTo>
                  <a:lnTo>
                    <a:pt x="2" y="1"/>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1" name="Freeform 213"/>
            <p:cNvSpPr>
              <a:spLocks/>
            </p:cNvSpPr>
            <p:nvPr/>
          </p:nvSpPr>
          <p:spPr bwMode="auto">
            <a:xfrm>
              <a:off x="2658" y="1196"/>
              <a:ext cx="45" cy="79"/>
            </a:xfrm>
            <a:custGeom>
              <a:avLst/>
              <a:gdLst>
                <a:gd name="T0" fmla="*/ 3 w 89"/>
                <a:gd name="T1" fmla="*/ 45 h 157"/>
                <a:gd name="T2" fmla="*/ 5 w 89"/>
                <a:gd name="T3" fmla="*/ 49 h 157"/>
                <a:gd name="T4" fmla="*/ 3 w 89"/>
                <a:gd name="T5" fmla="*/ 54 h 157"/>
                <a:gd name="T6" fmla="*/ 3 w 89"/>
                <a:gd name="T7" fmla="*/ 56 h 157"/>
                <a:gd name="T8" fmla="*/ 3 w 89"/>
                <a:gd name="T9" fmla="*/ 58 h 157"/>
                <a:gd name="T10" fmla="*/ 4 w 89"/>
                <a:gd name="T11" fmla="*/ 57 h 157"/>
                <a:gd name="T12" fmla="*/ 8 w 89"/>
                <a:gd name="T13" fmla="*/ 61 h 157"/>
                <a:gd name="T14" fmla="*/ 9 w 89"/>
                <a:gd name="T15" fmla="*/ 66 h 157"/>
                <a:gd name="T16" fmla="*/ 8 w 89"/>
                <a:gd name="T17" fmla="*/ 67 h 157"/>
                <a:gd name="T18" fmla="*/ 10 w 89"/>
                <a:gd name="T19" fmla="*/ 68 h 157"/>
                <a:gd name="T20" fmla="*/ 12 w 89"/>
                <a:gd name="T21" fmla="*/ 69 h 157"/>
                <a:gd name="T22" fmla="*/ 12 w 89"/>
                <a:gd name="T23" fmla="*/ 71 h 157"/>
                <a:gd name="T24" fmla="*/ 12 w 89"/>
                <a:gd name="T25" fmla="*/ 73 h 157"/>
                <a:gd name="T26" fmla="*/ 14 w 89"/>
                <a:gd name="T27" fmla="*/ 73 h 157"/>
                <a:gd name="T28" fmla="*/ 19 w 89"/>
                <a:gd name="T29" fmla="*/ 75 h 157"/>
                <a:gd name="T30" fmla="*/ 21 w 89"/>
                <a:gd name="T31" fmla="*/ 79 h 157"/>
                <a:gd name="T32" fmla="*/ 22 w 89"/>
                <a:gd name="T33" fmla="*/ 71 h 157"/>
                <a:gd name="T34" fmla="*/ 27 w 89"/>
                <a:gd name="T35" fmla="*/ 68 h 157"/>
                <a:gd name="T36" fmla="*/ 32 w 89"/>
                <a:gd name="T37" fmla="*/ 66 h 157"/>
                <a:gd name="T38" fmla="*/ 34 w 89"/>
                <a:gd name="T39" fmla="*/ 57 h 157"/>
                <a:gd name="T40" fmla="*/ 40 w 89"/>
                <a:gd name="T41" fmla="*/ 49 h 157"/>
                <a:gd name="T42" fmla="*/ 44 w 89"/>
                <a:gd name="T43" fmla="*/ 39 h 157"/>
                <a:gd name="T44" fmla="*/ 42 w 89"/>
                <a:gd name="T45" fmla="*/ 30 h 157"/>
                <a:gd name="T46" fmla="*/ 41 w 89"/>
                <a:gd name="T47" fmla="*/ 20 h 157"/>
                <a:gd name="T48" fmla="*/ 38 w 89"/>
                <a:gd name="T49" fmla="*/ 11 h 157"/>
                <a:gd name="T50" fmla="*/ 30 w 89"/>
                <a:gd name="T51" fmla="*/ 9 h 157"/>
                <a:gd name="T52" fmla="*/ 25 w 89"/>
                <a:gd name="T53" fmla="*/ 4 h 157"/>
                <a:gd name="T54" fmla="*/ 20 w 89"/>
                <a:gd name="T55" fmla="*/ 1 h 157"/>
                <a:gd name="T56" fmla="*/ 17 w 89"/>
                <a:gd name="T57" fmla="*/ 5 h 157"/>
                <a:gd name="T58" fmla="*/ 12 w 89"/>
                <a:gd name="T59" fmla="*/ 8 h 157"/>
                <a:gd name="T60" fmla="*/ 13 w 89"/>
                <a:gd name="T61" fmla="*/ 7 h 157"/>
                <a:gd name="T62" fmla="*/ 13 w 89"/>
                <a:gd name="T63" fmla="*/ 5 h 157"/>
                <a:gd name="T64" fmla="*/ 9 w 89"/>
                <a:gd name="T65" fmla="*/ 7 h 157"/>
                <a:gd name="T66" fmla="*/ 11 w 89"/>
                <a:gd name="T67" fmla="*/ 10 h 157"/>
                <a:gd name="T68" fmla="*/ 11 w 89"/>
                <a:gd name="T69" fmla="*/ 13 h 157"/>
                <a:gd name="T70" fmla="*/ 8 w 89"/>
                <a:gd name="T71" fmla="*/ 12 h 157"/>
                <a:gd name="T72" fmla="*/ 3 w 89"/>
                <a:gd name="T73" fmla="*/ 13 h 157"/>
                <a:gd name="T74" fmla="*/ 3 w 89"/>
                <a:gd name="T75" fmla="*/ 16 h 157"/>
                <a:gd name="T76" fmla="*/ 4 w 89"/>
                <a:gd name="T77" fmla="*/ 22 h 157"/>
                <a:gd name="T78" fmla="*/ 7 w 89"/>
                <a:gd name="T79" fmla="*/ 26 h 157"/>
                <a:gd name="T80" fmla="*/ 5 w 89"/>
                <a:gd name="T81" fmla="*/ 27 h 157"/>
                <a:gd name="T82" fmla="*/ 4 w 89"/>
                <a:gd name="T83" fmla="*/ 30 h 157"/>
                <a:gd name="T84" fmla="*/ 8 w 89"/>
                <a:gd name="T85" fmla="*/ 34 h 157"/>
                <a:gd name="T86" fmla="*/ 2 w 89"/>
                <a:gd name="T87" fmla="*/ 37 h 157"/>
                <a:gd name="T88" fmla="*/ 1 w 89"/>
                <a:gd name="T89" fmla="*/ 38 h 157"/>
                <a:gd name="T90" fmla="*/ 0 w 89"/>
                <a:gd name="T91" fmla="*/ 39 h 157"/>
                <a:gd name="T92" fmla="*/ 1 w 89"/>
                <a:gd name="T93" fmla="*/ 40 h 157"/>
                <a:gd name="T94" fmla="*/ 1 w 89"/>
                <a:gd name="T95" fmla="*/ 41 h 1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9" h="157">
                  <a:moveTo>
                    <a:pt x="2" y="83"/>
                  </a:moveTo>
                  <a:lnTo>
                    <a:pt x="8" y="83"/>
                  </a:lnTo>
                  <a:lnTo>
                    <a:pt x="7" y="87"/>
                  </a:lnTo>
                  <a:lnTo>
                    <a:pt x="6" y="89"/>
                  </a:lnTo>
                  <a:lnTo>
                    <a:pt x="7" y="92"/>
                  </a:lnTo>
                  <a:lnTo>
                    <a:pt x="8" y="93"/>
                  </a:lnTo>
                  <a:lnTo>
                    <a:pt x="10" y="96"/>
                  </a:lnTo>
                  <a:lnTo>
                    <a:pt x="10" y="97"/>
                  </a:lnTo>
                  <a:lnTo>
                    <a:pt x="11" y="99"/>
                  </a:lnTo>
                  <a:lnTo>
                    <a:pt x="10" y="102"/>
                  </a:lnTo>
                  <a:lnTo>
                    <a:pt x="8" y="104"/>
                  </a:lnTo>
                  <a:lnTo>
                    <a:pt x="5" y="108"/>
                  </a:lnTo>
                  <a:lnTo>
                    <a:pt x="5" y="109"/>
                  </a:lnTo>
                  <a:lnTo>
                    <a:pt x="5" y="110"/>
                  </a:lnTo>
                  <a:lnTo>
                    <a:pt x="5" y="112"/>
                  </a:lnTo>
                  <a:lnTo>
                    <a:pt x="5" y="113"/>
                  </a:lnTo>
                  <a:lnTo>
                    <a:pt x="5" y="114"/>
                  </a:lnTo>
                  <a:lnTo>
                    <a:pt x="5" y="115"/>
                  </a:lnTo>
                  <a:lnTo>
                    <a:pt x="5" y="117"/>
                  </a:lnTo>
                  <a:lnTo>
                    <a:pt x="8" y="113"/>
                  </a:lnTo>
                  <a:lnTo>
                    <a:pt x="8" y="114"/>
                  </a:lnTo>
                  <a:lnTo>
                    <a:pt x="10" y="117"/>
                  </a:lnTo>
                  <a:lnTo>
                    <a:pt x="11" y="118"/>
                  </a:lnTo>
                  <a:lnTo>
                    <a:pt x="12" y="120"/>
                  </a:lnTo>
                  <a:lnTo>
                    <a:pt x="15" y="121"/>
                  </a:lnTo>
                  <a:lnTo>
                    <a:pt x="16" y="124"/>
                  </a:lnTo>
                  <a:lnTo>
                    <a:pt x="17" y="126"/>
                  </a:lnTo>
                  <a:lnTo>
                    <a:pt x="18" y="129"/>
                  </a:lnTo>
                  <a:lnTo>
                    <a:pt x="18" y="131"/>
                  </a:lnTo>
                  <a:lnTo>
                    <a:pt x="17" y="134"/>
                  </a:lnTo>
                  <a:lnTo>
                    <a:pt x="15" y="134"/>
                  </a:lnTo>
                  <a:lnTo>
                    <a:pt x="16" y="134"/>
                  </a:lnTo>
                  <a:lnTo>
                    <a:pt x="17" y="134"/>
                  </a:lnTo>
                  <a:lnTo>
                    <a:pt x="18" y="134"/>
                  </a:lnTo>
                  <a:lnTo>
                    <a:pt x="20" y="135"/>
                  </a:lnTo>
                  <a:lnTo>
                    <a:pt x="21" y="135"/>
                  </a:lnTo>
                  <a:lnTo>
                    <a:pt x="22" y="135"/>
                  </a:lnTo>
                  <a:lnTo>
                    <a:pt x="22" y="136"/>
                  </a:lnTo>
                  <a:lnTo>
                    <a:pt x="23" y="138"/>
                  </a:lnTo>
                  <a:lnTo>
                    <a:pt x="23" y="139"/>
                  </a:lnTo>
                  <a:lnTo>
                    <a:pt x="23" y="140"/>
                  </a:lnTo>
                  <a:lnTo>
                    <a:pt x="23" y="141"/>
                  </a:lnTo>
                  <a:lnTo>
                    <a:pt x="23" y="143"/>
                  </a:lnTo>
                  <a:lnTo>
                    <a:pt x="23" y="144"/>
                  </a:lnTo>
                  <a:lnTo>
                    <a:pt x="23" y="145"/>
                  </a:lnTo>
                  <a:lnTo>
                    <a:pt x="22" y="146"/>
                  </a:lnTo>
                  <a:lnTo>
                    <a:pt x="22" y="147"/>
                  </a:lnTo>
                  <a:lnTo>
                    <a:pt x="25" y="146"/>
                  </a:lnTo>
                  <a:lnTo>
                    <a:pt x="27" y="146"/>
                  </a:lnTo>
                  <a:lnTo>
                    <a:pt x="30" y="146"/>
                  </a:lnTo>
                  <a:lnTo>
                    <a:pt x="32" y="146"/>
                  </a:lnTo>
                  <a:lnTo>
                    <a:pt x="34" y="147"/>
                  </a:lnTo>
                  <a:lnTo>
                    <a:pt x="37" y="150"/>
                  </a:lnTo>
                  <a:lnTo>
                    <a:pt x="38" y="151"/>
                  </a:lnTo>
                  <a:lnTo>
                    <a:pt x="39" y="154"/>
                  </a:lnTo>
                  <a:lnTo>
                    <a:pt x="41" y="155"/>
                  </a:lnTo>
                  <a:lnTo>
                    <a:pt x="41" y="157"/>
                  </a:lnTo>
                  <a:lnTo>
                    <a:pt x="53" y="146"/>
                  </a:lnTo>
                  <a:lnTo>
                    <a:pt x="41" y="149"/>
                  </a:lnTo>
                  <a:lnTo>
                    <a:pt x="42" y="144"/>
                  </a:lnTo>
                  <a:lnTo>
                    <a:pt x="43" y="141"/>
                  </a:lnTo>
                  <a:lnTo>
                    <a:pt x="44" y="139"/>
                  </a:lnTo>
                  <a:lnTo>
                    <a:pt x="48" y="138"/>
                  </a:lnTo>
                  <a:lnTo>
                    <a:pt x="51" y="136"/>
                  </a:lnTo>
                  <a:lnTo>
                    <a:pt x="53" y="135"/>
                  </a:lnTo>
                  <a:lnTo>
                    <a:pt x="57" y="134"/>
                  </a:lnTo>
                  <a:lnTo>
                    <a:pt x="59" y="134"/>
                  </a:lnTo>
                  <a:lnTo>
                    <a:pt x="62" y="133"/>
                  </a:lnTo>
                  <a:lnTo>
                    <a:pt x="64" y="131"/>
                  </a:lnTo>
                  <a:lnTo>
                    <a:pt x="59" y="125"/>
                  </a:lnTo>
                  <a:lnTo>
                    <a:pt x="64" y="119"/>
                  </a:lnTo>
                  <a:lnTo>
                    <a:pt x="62" y="117"/>
                  </a:lnTo>
                  <a:lnTo>
                    <a:pt x="67" y="114"/>
                  </a:lnTo>
                  <a:lnTo>
                    <a:pt x="72" y="110"/>
                  </a:lnTo>
                  <a:lnTo>
                    <a:pt x="75" y="107"/>
                  </a:lnTo>
                  <a:lnTo>
                    <a:pt x="78" y="102"/>
                  </a:lnTo>
                  <a:lnTo>
                    <a:pt x="80" y="97"/>
                  </a:lnTo>
                  <a:lnTo>
                    <a:pt x="83" y="93"/>
                  </a:lnTo>
                  <a:lnTo>
                    <a:pt x="85" y="88"/>
                  </a:lnTo>
                  <a:lnTo>
                    <a:pt x="87" y="83"/>
                  </a:lnTo>
                  <a:lnTo>
                    <a:pt x="88" y="78"/>
                  </a:lnTo>
                  <a:lnTo>
                    <a:pt x="89" y="74"/>
                  </a:lnTo>
                  <a:lnTo>
                    <a:pt x="85" y="70"/>
                  </a:lnTo>
                  <a:lnTo>
                    <a:pt x="84" y="65"/>
                  </a:lnTo>
                  <a:lnTo>
                    <a:pt x="83" y="60"/>
                  </a:lnTo>
                  <a:lnTo>
                    <a:pt x="82" y="55"/>
                  </a:lnTo>
                  <a:lnTo>
                    <a:pt x="82" y="50"/>
                  </a:lnTo>
                  <a:lnTo>
                    <a:pt x="82" y="44"/>
                  </a:lnTo>
                  <a:lnTo>
                    <a:pt x="82" y="39"/>
                  </a:lnTo>
                  <a:lnTo>
                    <a:pt x="82" y="32"/>
                  </a:lnTo>
                  <a:lnTo>
                    <a:pt x="80" y="27"/>
                  </a:lnTo>
                  <a:lnTo>
                    <a:pt x="79" y="21"/>
                  </a:lnTo>
                  <a:lnTo>
                    <a:pt x="75" y="21"/>
                  </a:lnTo>
                  <a:lnTo>
                    <a:pt x="72" y="20"/>
                  </a:lnTo>
                  <a:lnTo>
                    <a:pt x="67" y="20"/>
                  </a:lnTo>
                  <a:lnTo>
                    <a:pt x="63" y="19"/>
                  </a:lnTo>
                  <a:lnTo>
                    <a:pt x="59" y="18"/>
                  </a:lnTo>
                  <a:lnTo>
                    <a:pt x="56" y="16"/>
                  </a:lnTo>
                  <a:lnTo>
                    <a:pt x="53" y="14"/>
                  </a:lnTo>
                  <a:lnTo>
                    <a:pt x="51" y="11"/>
                  </a:lnTo>
                  <a:lnTo>
                    <a:pt x="49" y="8"/>
                  </a:lnTo>
                  <a:lnTo>
                    <a:pt x="49" y="4"/>
                  </a:lnTo>
                  <a:lnTo>
                    <a:pt x="44" y="1"/>
                  </a:lnTo>
                  <a:lnTo>
                    <a:pt x="42" y="0"/>
                  </a:lnTo>
                  <a:lnTo>
                    <a:pt x="39" y="1"/>
                  </a:lnTo>
                  <a:lnTo>
                    <a:pt x="38" y="3"/>
                  </a:lnTo>
                  <a:lnTo>
                    <a:pt x="37" y="5"/>
                  </a:lnTo>
                  <a:lnTo>
                    <a:pt x="36" y="8"/>
                  </a:lnTo>
                  <a:lnTo>
                    <a:pt x="34" y="10"/>
                  </a:lnTo>
                  <a:lnTo>
                    <a:pt x="32" y="14"/>
                  </a:lnTo>
                  <a:lnTo>
                    <a:pt x="30" y="16"/>
                  </a:lnTo>
                  <a:lnTo>
                    <a:pt x="26" y="19"/>
                  </a:lnTo>
                  <a:lnTo>
                    <a:pt x="23" y="15"/>
                  </a:lnTo>
                  <a:lnTo>
                    <a:pt x="25" y="14"/>
                  </a:lnTo>
                  <a:lnTo>
                    <a:pt x="26" y="13"/>
                  </a:lnTo>
                  <a:lnTo>
                    <a:pt x="26" y="11"/>
                  </a:lnTo>
                  <a:lnTo>
                    <a:pt x="26" y="10"/>
                  </a:lnTo>
                  <a:lnTo>
                    <a:pt x="26" y="9"/>
                  </a:lnTo>
                  <a:lnTo>
                    <a:pt x="17" y="13"/>
                  </a:lnTo>
                  <a:lnTo>
                    <a:pt x="18" y="14"/>
                  </a:lnTo>
                  <a:lnTo>
                    <a:pt x="18" y="15"/>
                  </a:lnTo>
                  <a:lnTo>
                    <a:pt x="20" y="16"/>
                  </a:lnTo>
                  <a:lnTo>
                    <a:pt x="20" y="19"/>
                  </a:lnTo>
                  <a:lnTo>
                    <a:pt x="21" y="20"/>
                  </a:lnTo>
                  <a:lnTo>
                    <a:pt x="21" y="21"/>
                  </a:lnTo>
                  <a:lnTo>
                    <a:pt x="21" y="24"/>
                  </a:lnTo>
                  <a:lnTo>
                    <a:pt x="21" y="25"/>
                  </a:lnTo>
                  <a:lnTo>
                    <a:pt x="21" y="26"/>
                  </a:lnTo>
                  <a:lnTo>
                    <a:pt x="20" y="27"/>
                  </a:lnTo>
                  <a:lnTo>
                    <a:pt x="18" y="25"/>
                  </a:lnTo>
                  <a:lnTo>
                    <a:pt x="16" y="24"/>
                  </a:lnTo>
                  <a:lnTo>
                    <a:pt x="15" y="23"/>
                  </a:lnTo>
                  <a:lnTo>
                    <a:pt x="12" y="23"/>
                  </a:lnTo>
                  <a:lnTo>
                    <a:pt x="11" y="23"/>
                  </a:lnTo>
                  <a:lnTo>
                    <a:pt x="8" y="24"/>
                  </a:lnTo>
                  <a:lnTo>
                    <a:pt x="6" y="25"/>
                  </a:lnTo>
                  <a:lnTo>
                    <a:pt x="5" y="26"/>
                  </a:lnTo>
                  <a:lnTo>
                    <a:pt x="4" y="27"/>
                  </a:lnTo>
                  <a:lnTo>
                    <a:pt x="2" y="30"/>
                  </a:lnTo>
                  <a:lnTo>
                    <a:pt x="5" y="32"/>
                  </a:lnTo>
                  <a:lnTo>
                    <a:pt x="7" y="35"/>
                  </a:lnTo>
                  <a:lnTo>
                    <a:pt x="7" y="39"/>
                  </a:lnTo>
                  <a:lnTo>
                    <a:pt x="8" y="41"/>
                  </a:lnTo>
                  <a:lnTo>
                    <a:pt x="8" y="44"/>
                  </a:lnTo>
                  <a:lnTo>
                    <a:pt x="8" y="46"/>
                  </a:lnTo>
                  <a:lnTo>
                    <a:pt x="8" y="48"/>
                  </a:lnTo>
                  <a:lnTo>
                    <a:pt x="11" y="50"/>
                  </a:lnTo>
                  <a:lnTo>
                    <a:pt x="13" y="51"/>
                  </a:lnTo>
                  <a:lnTo>
                    <a:pt x="17" y="51"/>
                  </a:lnTo>
                  <a:lnTo>
                    <a:pt x="13" y="51"/>
                  </a:lnTo>
                  <a:lnTo>
                    <a:pt x="11" y="52"/>
                  </a:lnTo>
                  <a:lnTo>
                    <a:pt x="10" y="53"/>
                  </a:lnTo>
                  <a:lnTo>
                    <a:pt x="10" y="55"/>
                  </a:lnTo>
                  <a:lnTo>
                    <a:pt x="8" y="56"/>
                  </a:lnTo>
                  <a:lnTo>
                    <a:pt x="8" y="58"/>
                  </a:lnTo>
                  <a:lnTo>
                    <a:pt x="7" y="60"/>
                  </a:lnTo>
                  <a:lnTo>
                    <a:pt x="7" y="62"/>
                  </a:lnTo>
                  <a:lnTo>
                    <a:pt x="5" y="63"/>
                  </a:lnTo>
                  <a:lnTo>
                    <a:pt x="2" y="66"/>
                  </a:lnTo>
                  <a:lnTo>
                    <a:pt x="15" y="68"/>
                  </a:lnTo>
                  <a:lnTo>
                    <a:pt x="11" y="81"/>
                  </a:lnTo>
                  <a:lnTo>
                    <a:pt x="5" y="74"/>
                  </a:lnTo>
                  <a:lnTo>
                    <a:pt x="4" y="74"/>
                  </a:lnTo>
                  <a:lnTo>
                    <a:pt x="2" y="74"/>
                  </a:lnTo>
                  <a:lnTo>
                    <a:pt x="1" y="76"/>
                  </a:lnTo>
                  <a:lnTo>
                    <a:pt x="1" y="77"/>
                  </a:lnTo>
                  <a:lnTo>
                    <a:pt x="0" y="77"/>
                  </a:lnTo>
                  <a:lnTo>
                    <a:pt x="0" y="78"/>
                  </a:lnTo>
                  <a:lnTo>
                    <a:pt x="1" y="79"/>
                  </a:lnTo>
                  <a:lnTo>
                    <a:pt x="2" y="81"/>
                  </a:lnTo>
                  <a:lnTo>
                    <a:pt x="2" y="82"/>
                  </a:lnTo>
                  <a:lnTo>
                    <a:pt x="2"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2" name="Freeform 214"/>
            <p:cNvSpPr>
              <a:spLocks/>
            </p:cNvSpPr>
            <p:nvPr/>
          </p:nvSpPr>
          <p:spPr bwMode="auto">
            <a:xfrm>
              <a:off x="2597" y="1206"/>
              <a:ext cx="37" cy="12"/>
            </a:xfrm>
            <a:custGeom>
              <a:avLst/>
              <a:gdLst>
                <a:gd name="T0" fmla="*/ 29 w 74"/>
                <a:gd name="T1" fmla="*/ 4 h 24"/>
                <a:gd name="T2" fmla="*/ 29 w 74"/>
                <a:gd name="T3" fmla="*/ 3 h 24"/>
                <a:gd name="T4" fmla="*/ 30 w 74"/>
                <a:gd name="T5" fmla="*/ 3 h 24"/>
                <a:gd name="T6" fmla="*/ 31 w 74"/>
                <a:gd name="T7" fmla="*/ 4 h 24"/>
                <a:gd name="T8" fmla="*/ 31 w 74"/>
                <a:gd name="T9" fmla="*/ 4 h 24"/>
                <a:gd name="T10" fmla="*/ 32 w 74"/>
                <a:gd name="T11" fmla="*/ 5 h 24"/>
                <a:gd name="T12" fmla="*/ 33 w 74"/>
                <a:gd name="T13" fmla="*/ 5 h 24"/>
                <a:gd name="T14" fmla="*/ 33 w 74"/>
                <a:gd name="T15" fmla="*/ 5 h 24"/>
                <a:gd name="T16" fmla="*/ 34 w 74"/>
                <a:gd name="T17" fmla="*/ 6 h 24"/>
                <a:gd name="T18" fmla="*/ 34 w 74"/>
                <a:gd name="T19" fmla="*/ 6 h 24"/>
                <a:gd name="T20" fmla="*/ 34 w 74"/>
                <a:gd name="T21" fmla="*/ 7 h 24"/>
                <a:gd name="T22" fmla="*/ 33 w 74"/>
                <a:gd name="T23" fmla="*/ 2 h 24"/>
                <a:gd name="T24" fmla="*/ 37 w 74"/>
                <a:gd name="T25" fmla="*/ 1 h 24"/>
                <a:gd name="T26" fmla="*/ 33 w 74"/>
                <a:gd name="T27" fmla="*/ 0 h 24"/>
                <a:gd name="T28" fmla="*/ 29 w 74"/>
                <a:gd name="T29" fmla="*/ 0 h 24"/>
                <a:gd name="T30" fmla="*/ 24 w 74"/>
                <a:gd name="T31" fmla="*/ 1 h 24"/>
                <a:gd name="T32" fmla="*/ 20 w 74"/>
                <a:gd name="T33" fmla="*/ 2 h 24"/>
                <a:gd name="T34" fmla="*/ 16 w 74"/>
                <a:gd name="T35" fmla="*/ 2 h 24"/>
                <a:gd name="T36" fmla="*/ 13 w 74"/>
                <a:gd name="T37" fmla="*/ 3 h 24"/>
                <a:gd name="T38" fmla="*/ 9 w 74"/>
                <a:gd name="T39" fmla="*/ 4 h 24"/>
                <a:gd name="T40" fmla="*/ 6 w 74"/>
                <a:gd name="T41" fmla="*/ 5 h 24"/>
                <a:gd name="T42" fmla="*/ 3 w 74"/>
                <a:gd name="T43" fmla="*/ 7 h 24"/>
                <a:gd name="T44" fmla="*/ 0 w 74"/>
                <a:gd name="T45" fmla="*/ 8 h 24"/>
                <a:gd name="T46" fmla="*/ 0 w 74"/>
                <a:gd name="T47" fmla="*/ 8 h 24"/>
                <a:gd name="T48" fmla="*/ 1 w 74"/>
                <a:gd name="T49" fmla="*/ 9 h 24"/>
                <a:gd name="T50" fmla="*/ 1 w 74"/>
                <a:gd name="T51" fmla="*/ 9 h 24"/>
                <a:gd name="T52" fmla="*/ 1 w 74"/>
                <a:gd name="T53" fmla="*/ 10 h 24"/>
                <a:gd name="T54" fmla="*/ 2 w 74"/>
                <a:gd name="T55" fmla="*/ 10 h 24"/>
                <a:gd name="T56" fmla="*/ 2 w 74"/>
                <a:gd name="T57" fmla="*/ 10 h 24"/>
                <a:gd name="T58" fmla="*/ 2 w 74"/>
                <a:gd name="T59" fmla="*/ 10 h 24"/>
                <a:gd name="T60" fmla="*/ 2 w 74"/>
                <a:gd name="T61" fmla="*/ 11 h 24"/>
                <a:gd name="T62" fmla="*/ 2 w 74"/>
                <a:gd name="T63" fmla="*/ 11 h 24"/>
                <a:gd name="T64" fmla="*/ 2 w 74"/>
                <a:gd name="T65" fmla="*/ 11 h 24"/>
                <a:gd name="T66" fmla="*/ 5 w 74"/>
                <a:gd name="T67" fmla="*/ 11 h 24"/>
                <a:gd name="T68" fmla="*/ 7 w 74"/>
                <a:gd name="T69" fmla="*/ 11 h 24"/>
                <a:gd name="T70" fmla="*/ 10 w 74"/>
                <a:gd name="T71" fmla="*/ 11 h 24"/>
                <a:gd name="T72" fmla="*/ 14 w 74"/>
                <a:gd name="T73" fmla="*/ 11 h 24"/>
                <a:gd name="T74" fmla="*/ 17 w 74"/>
                <a:gd name="T75" fmla="*/ 12 h 24"/>
                <a:gd name="T76" fmla="*/ 20 w 74"/>
                <a:gd name="T77" fmla="*/ 11 h 24"/>
                <a:gd name="T78" fmla="*/ 23 w 74"/>
                <a:gd name="T79" fmla="*/ 11 h 24"/>
                <a:gd name="T80" fmla="*/ 26 w 74"/>
                <a:gd name="T81" fmla="*/ 10 h 24"/>
                <a:gd name="T82" fmla="*/ 28 w 74"/>
                <a:gd name="T83" fmla="*/ 7 h 24"/>
                <a:gd name="T84" fmla="*/ 29 w 74"/>
                <a:gd name="T85" fmla="*/ 4 h 24"/>
                <a:gd name="T86" fmla="*/ 29 w 74"/>
                <a:gd name="T87" fmla="*/ 4 h 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4" h="24">
                  <a:moveTo>
                    <a:pt x="57" y="7"/>
                  </a:moveTo>
                  <a:lnTo>
                    <a:pt x="58" y="6"/>
                  </a:lnTo>
                  <a:lnTo>
                    <a:pt x="60" y="6"/>
                  </a:lnTo>
                  <a:lnTo>
                    <a:pt x="61" y="7"/>
                  </a:lnTo>
                  <a:lnTo>
                    <a:pt x="62" y="7"/>
                  </a:lnTo>
                  <a:lnTo>
                    <a:pt x="63" y="9"/>
                  </a:lnTo>
                  <a:lnTo>
                    <a:pt x="65" y="9"/>
                  </a:lnTo>
                  <a:lnTo>
                    <a:pt x="66" y="10"/>
                  </a:lnTo>
                  <a:lnTo>
                    <a:pt x="67" y="11"/>
                  </a:lnTo>
                  <a:lnTo>
                    <a:pt x="67" y="12"/>
                  </a:lnTo>
                  <a:lnTo>
                    <a:pt x="68" y="14"/>
                  </a:lnTo>
                  <a:lnTo>
                    <a:pt x="66" y="4"/>
                  </a:lnTo>
                  <a:lnTo>
                    <a:pt x="74" y="1"/>
                  </a:lnTo>
                  <a:lnTo>
                    <a:pt x="66" y="0"/>
                  </a:lnTo>
                  <a:lnTo>
                    <a:pt x="57" y="0"/>
                  </a:lnTo>
                  <a:lnTo>
                    <a:pt x="48" y="1"/>
                  </a:lnTo>
                  <a:lnTo>
                    <a:pt x="40" y="3"/>
                  </a:lnTo>
                  <a:lnTo>
                    <a:pt x="32" y="4"/>
                  </a:lnTo>
                  <a:lnTo>
                    <a:pt x="25" y="5"/>
                  </a:lnTo>
                  <a:lnTo>
                    <a:pt x="17" y="7"/>
                  </a:lnTo>
                  <a:lnTo>
                    <a:pt x="11" y="10"/>
                  </a:lnTo>
                  <a:lnTo>
                    <a:pt x="5" y="14"/>
                  </a:lnTo>
                  <a:lnTo>
                    <a:pt x="0" y="16"/>
                  </a:lnTo>
                  <a:lnTo>
                    <a:pt x="1" y="17"/>
                  </a:lnTo>
                  <a:lnTo>
                    <a:pt x="1" y="19"/>
                  </a:lnTo>
                  <a:lnTo>
                    <a:pt x="3" y="19"/>
                  </a:lnTo>
                  <a:lnTo>
                    <a:pt x="3" y="20"/>
                  </a:lnTo>
                  <a:lnTo>
                    <a:pt x="4" y="21"/>
                  </a:lnTo>
                  <a:lnTo>
                    <a:pt x="4" y="22"/>
                  </a:lnTo>
                  <a:lnTo>
                    <a:pt x="9" y="21"/>
                  </a:lnTo>
                  <a:lnTo>
                    <a:pt x="14" y="21"/>
                  </a:lnTo>
                  <a:lnTo>
                    <a:pt x="20" y="22"/>
                  </a:lnTo>
                  <a:lnTo>
                    <a:pt x="27" y="22"/>
                  </a:lnTo>
                  <a:lnTo>
                    <a:pt x="34" y="24"/>
                  </a:lnTo>
                  <a:lnTo>
                    <a:pt x="40" y="22"/>
                  </a:lnTo>
                  <a:lnTo>
                    <a:pt x="46" y="21"/>
                  </a:lnTo>
                  <a:lnTo>
                    <a:pt x="51" y="19"/>
                  </a:lnTo>
                  <a:lnTo>
                    <a:pt x="55" y="14"/>
                  </a:lnTo>
                  <a:lnTo>
                    <a:pt x="5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3" name="Freeform 215"/>
            <p:cNvSpPr>
              <a:spLocks noEditPoints="1"/>
            </p:cNvSpPr>
            <p:nvPr/>
          </p:nvSpPr>
          <p:spPr bwMode="auto">
            <a:xfrm>
              <a:off x="2561" y="1215"/>
              <a:ext cx="89" cy="376"/>
            </a:xfrm>
            <a:custGeom>
              <a:avLst/>
              <a:gdLst>
                <a:gd name="T0" fmla="*/ 46 w 178"/>
                <a:gd name="T1" fmla="*/ 335 h 752"/>
                <a:gd name="T2" fmla="*/ 79 w 178"/>
                <a:gd name="T3" fmla="*/ 246 h 752"/>
                <a:gd name="T4" fmla="*/ 88 w 178"/>
                <a:gd name="T5" fmla="*/ 117 h 752"/>
                <a:gd name="T6" fmla="*/ 76 w 178"/>
                <a:gd name="T7" fmla="*/ 18 h 752"/>
                <a:gd name="T8" fmla="*/ 74 w 178"/>
                <a:gd name="T9" fmla="*/ 17 h 752"/>
                <a:gd name="T10" fmla="*/ 72 w 178"/>
                <a:gd name="T11" fmla="*/ 22 h 752"/>
                <a:gd name="T12" fmla="*/ 63 w 178"/>
                <a:gd name="T13" fmla="*/ 25 h 752"/>
                <a:gd name="T14" fmla="*/ 55 w 178"/>
                <a:gd name="T15" fmla="*/ 33 h 752"/>
                <a:gd name="T16" fmla="*/ 34 w 178"/>
                <a:gd name="T17" fmla="*/ 18 h 752"/>
                <a:gd name="T18" fmla="*/ 17 w 178"/>
                <a:gd name="T19" fmla="*/ 13 h 752"/>
                <a:gd name="T20" fmla="*/ 3 w 178"/>
                <a:gd name="T21" fmla="*/ 27 h 752"/>
                <a:gd name="T22" fmla="*/ 46 w 178"/>
                <a:gd name="T23" fmla="*/ 260 h 752"/>
                <a:gd name="T24" fmla="*/ 48 w 178"/>
                <a:gd name="T25" fmla="*/ 108 h 752"/>
                <a:gd name="T26" fmla="*/ 40 w 178"/>
                <a:gd name="T27" fmla="*/ 277 h 752"/>
                <a:gd name="T28" fmla="*/ 37 w 178"/>
                <a:gd name="T29" fmla="*/ 278 h 752"/>
                <a:gd name="T30" fmla="*/ 33 w 178"/>
                <a:gd name="T31" fmla="*/ 278 h 752"/>
                <a:gd name="T32" fmla="*/ 31 w 178"/>
                <a:gd name="T33" fmla="*/ 280 h 752"/>
                <a:gd name="T34" fmla="*/ 30 w 178"/>
                <a:gd name="T35" fmla="*/ 280 h 752"/>
                <a:gd name="T36" fmla="*/ 30 w 178"/>
                <a:gd name="T37" fmla="*/ 281 h 752"/>
                <a:gd name="T38" fmla="*/ 27 w 178"/>
                <a:gd name="T39" fmla="*/ 283 h 752"/>
                <a:gd name="T40" fmla="*/ 27 w 178"/>
                <a:gd name="T41" fmla="*/ 286 h 752"/>
                <a:gd name="T42" fmla="*/ 27 w 178"/>
                <a:gd name="T43" fmla="*/ 287 h 752"/>
                <a:gd name="T44" fmla="*/ 31 w 178"/>
                <a:gd name="T45" fmla="*/ 288 h 752"/>
                <a:gd name="T46" fmla="*/ 38 w 178"/>
                <a:gd name="T47" fmla="*/ 286 h 752"/>
                <a:gd name="T48" fmla="*/ 37 w 178"/>
                <a:gd name="T49" fmla="*/ 288 h 752"/>
                <a:gd name="T50" fmla="*/ 30 w 178"/>
                <a:gd name="T51" fmla="*/ 291 h 752"/>
                <a:gd name="T52" fmla="*/ 28 w 178"/>
                <a:gd name="T53" fmla="*/ 289 h 752"/>
                <a:gd name="T54" fmla="*/ 27 w 178"/>
                <a:gd name="T55" fmla="*/ 287 h 752"/>
                <a:gd name="T56" fmla="*/ 27 w 178"/>
                <a:gd name="T57" fmla="*/ 287 h 752"/>
                <a:gd name="T58" fmla="*/ 27 w 178"/>
                <a:gd name="T59" fmla="*/ 286 h 752"/>
                <a:gd name="T60" fmla="*/ 27 w 178"/>
                <a:gd name="T61" fmla="*/ 286 h 752"/>
                <a:gd name="T62" fmla="*/ 27 w 178"/>
                <a:gd name="T63" fmla="*/ 282 h 752"/>
                <a:gd name="T64" fmla="*/ 30 w 178"/>
                <a:gd name="T65" fmla="*/ 280 h 752"/>
                <a:gd name="T66" fmla="*/ 32 w 178"/>
                <a:gd name="T67" fmla="*/ 278 h 752"/>
                <a:gd name="T68" fmla="*/ 34 w 178"/>
                <a:gd name="T69" fmla="*/ 277 h 752"/>
                <a:gd name="T70" fmla="*/ 35 w 178"/>
                <a:gd name="T71" fmla="*/ 275 h 752"/>
                <a:gd name="T72" fmla="*/ 38 w 178"/>
                <a:gd name="T73" fmla="*/ 277 h 752"/>
                <a:gd name="T74" fmla="*/ 40 w 178"/>
                <a:gd name="T75" fmla="*/ 277 h 752"/>
                <a:gd name="T76" fmla="*/ 29 w 178"/>
                <a:gd name="T77" fmla="*/ 186 h 752"/>
                <a:gd name="T78" fmla="*/ 24 w 178"/>
                <a:gd name="T79" fmla="*/ 184 h 752"/>
                <a:gd name="T80" fmla="*/ 24 w 178"/>
                <a:gd name="T81" fmla="*/ 181 h 752"/>
                <a:gd name="T82" fmla="*/ 33 w 178"/>
                <a:gd name="T83" fmla="*/ 174 h 752"/>
                <a:gd name="T84" fmla="*/ 33 w 178"/>
                <a:gd name="T85" fmla="*/ 181 h 752"/>
                <a:gd name="T86" fmla="*/ 18 w 178"/>
                <a:gd name="T87" fmla="*/ 82 h 752"/>
                <a:gd name="T88" fmla="*/ 17 w 178"/>
                <a:gd name="T89" fmla="*/ 85 h 752"/>
                <a:gd name="T90" fmla="*/ 19 w 178"/>
                <a:gd name="T91" fmla="*/ 89 h 752"/>
                <a:gd name="T92" fmla="*/ 23 w 178"/>
                <a:gd name="T93" fmla="*/ 89 h 752"/>
                <a:gd name="T94" fmla="*/ 29 w 178"/>
                <a:gd name="T95" fmla="*/ 84 h 752"/>
                <a:gd name="T96" fmla="*/ 29 w 178"/>
                <a:gd name="T97" fmla="*/ 84 h 752"/>
                <a:gd name="T98" fmla="*/ 30 w 178"/>
                <a:gd name="T99" fmla="*/ 79 h 752"/>
                <a:gd name="T100" fmla="*/ 30 w 178"/>
                <a:gd name="T101" fmla="*/ 83 h 752"/>
                <a:gd name="T102" fmla="*/ 29 w 178"/>
                <a:gd name="T103" fmla="*/ 87 h 752"/>
                <a:gd name="T104" fmla="*/ 25 w 178"/>
                <a:gd name="T105" fmla="*/ 90 h 752"/>
                <a:gd name="T106" fmla="*/ 19 w 178"/>
                <a:gd name="T107" fmla="*/ 90 h 752"/>
                <a:gd name="T108" fmla="*/ 18 w 178"/>
                <a:gd name="T109" fmla="*/ 82 h 752"/>
                <a:gd name="T110" fmla="*/ 20 w 178"/>
                <a:gd name="T111" fmla="*/ 79 h 752"/>
                <a:gd name="T112" fmla="*/ 20 w 178"/>
                <a:gd name="T113" fmla="*/ 77 h 7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8" h="752">
                  <a:moveTo>
                    <a:pt x="0" y="57"/>
                  </a:moveTo>
                  <a:lnTo>
                    <a:pt x="0" y="603"/>
                  </a:lnTo>
                  <a:lnTo>
                    <a:pt x="49" y="752"/>
                  </a:lnTo>
                  <a:lnTo>
                    <a:pt x="65" y="724"/>
                  </a:lnTo>
                  <a:lnTo>
                    <a:pt x="80" y="697"/>
                  </a:lnTo>
                  <a:lnTo>
                    <a:pt x="92" y="669"/>
                  </a:lnTo>
                  <a:lnTo>
                    <a:pt x="105" y="640"/>
                  </a:lnTo>
                  <a:lnTo>
                    <a:pt x="116" y="611"/>
                  </a:lnTo>
                  <a:lnTo>
                    <a:pt x="126" y="581"/>
                  </a:lnTo>
                  <a:lnTo>
                    <a:pt x="136" y="551"/>
                  </a:lnTo>
                  <a:lnTo>
                    <a:pt x="146" y="522"/>
                  </a:lnTo>
                  <a:lnTo>
                    <a:pt x="157" y="492"/>
                  </a:lnTo>
                  <a:lnTo>
                    <a:pt x="168" y="463"/>
                  </a:lnTo>
                  <a:lnTo>
                    <a:pt x="169" y="415"/>
                  </a:lnTo>
                  <a:lnTo>
                    <a:pt x="171" y="368"/>
                  </a:lnTo>
                  <a:lnTo>
                    <a:pt x="173" y="322"/>
                  </a:lnTo>
                  <a:lnTo>
                    <a:pt x="174" y="278"/>
                  </a:lnTo>
                  <a:lnTo>
                    <a:pt x="175" y="233"/>
                  </a:lnTo>
                  <a:lnTo>
                    <a:pt x="177" y="188"/>
                  </a:lnTo>
                  <a:lnTo>
                    <a:pt x="177" y="143"/>
                  </a:lnTo>
                  <a:lnTo>
                    <a:pt x="178" y="96"/>
                  </a:lnTo>
                  <a:lnTo>
                    <a:pt x="178" y="49"/>
                  </a:lnTo>
                  <a:lnTo>
                    <a:pt x="178" y="0"/>
                  </a:lnTo>
                  <a:lnTo>
                    <a:pt x="151" y="35"/>
                  </a:lnTo>
                  <a:lnTo>
                    <a:pt x="149" y="34"/>
                  </a:lnTo>
                  <a:lnTo>
                    <a:pt x="148" y="34"/>
                  </a:lnTo>
                  <a:lnTo>
                    <a:pt x="148" y="33"/>
                  </a:lnTo>
                  <a:lnTo>
                    <a:pt x="148" y="32"/>
                  </a:lnTo>
                  <a:lnTo>
                    <a:pt x="148" y="31"/>
                  </a:lnTo>
                  <a:lnTo>
                    <a:pt x="148" y="29"/>
                  </a:lnTo>
                  <a:lnTo>
                    <a:pt x="142" y="39"/>
                  </a:lnTo>
                  <a:lnTo>
                    <a:pt x="143" y="44"/>
                  </a:lnTo>
                  <a:lnTo>
                    <a:pt x="142" y="48"/>
                  </a:lnTo>
                  <a:lnTo>
                    <a:pt x="140" y="49"/>
                  </a:lnTo>
                  <a:lnTo>
                    <a:pt x="137" y="50"/>
                  </a:lnTo>
                  <a:lnTo>
                    <a:pt x="133" y="50"/>
                  </a:lnTo>
                  <a:lnTo>
                    <a:pt x="130" y="50"/>
                  </a:lnTo>
                  <a:lnTo>
                    <a:pt x="126" y="50"/>
                  </a:lnTo>
                  <a:lnTo>
                    <a:pt x="122" y="52"/>
                  </a:lnTo>
                  <a:lnTo>
                    <a:pt x="121" y="53"/>
                  </a:lnTo>
                  <a:lnTo>
                    <a:pt x="121" y="57"/>
                  </a:lnTo>
                  <a:lnTo>
                    <a:pt x="123" y="59"/>
                  </a:lnTo>
                  <a:lnTo>
                    <a:pt x="118" y="65"/>
                  </a:lnTo>
                  <a:lnTo>
                    <a:pt x="110" y="65"/>
                  </a:lnTo>
                  <a:lnTo>
                    <a:pt x="101" y="64"/>
                  </a:lnTo>
                  <a:lnTo>
                    <a:pt x="94" y="60"/>
                  </a:lnTo>
                  <a:lnTo>
                    <a:pt x="86" y="55"/>
                  </a:lnTo>
                  <a:lnTo>
                    <a:pt x="80" y="49"/>
                  </a:lnTo>
                  <a:lnTo>
                    <a:pt x="74" y="43"/>
                  </a:lnTo>
                  <a:lnTo>
                    <a:pt x="68" y="35"/>
                  </a:lnTo>
                  <a:lnTo>
                    <a:pt x="63" y="29"/>
                  </a:lnTo>
                  <a:lnTo>
                    <a:pt x="58" y="23"/>
                  </a:lnTo>
                  <a:lnTo>
                    <a:pt x="53" y="18"/>
                  </a:lnTo>
                  <a:lnTo>
                    <a:pt x="45" y="19"/>
                  </a:lnTo>
                  <a:lnTo>
                    <a:pt x="39" y="22"/>
                  </a:lnTo>
                  <a:lnTo>
                    <a:pt x="33" y="26"/>
                  </a:lnTo>
                  <a:lnTo>
                    <a:pt x="29" y="31"/>
                  </a:lnTo>
                  <a:lnTo>
                    <a:pt x="24" y="35"/>
                  </a:lnTo>
                  <a:lnTo>
                    <a:pt x="21" y="40"/>
                  </a:lnTo>
                  <a:lnTo>
                    <a:pt x="17" y="45"/>
                  </a:lnTo>
                  <a:lnTo>
                    <a:pt x="12" y="49"/>
                  </a:lnTo>
                  <a:lnTo>
                    <a:pt x="6" y="54"/>
                  </a:lnTo>
                  <a:lnTo>
                    <a:pt x="0" y="57"/>
                  </a:lnTo>
                  <a:close/>
                  <a:moveTo>
                    <a:pt x="100" y="65"/>
                  </a:moveTo>
                  <a:lnTo>
                    <a:pt x="91" y="574"/>
                  </a:lnTo>
                  <a:lnTo>
                    <a:pt x="91" y="520"/>
                  </a:lnTo>
                  <a:lnTo>
                    <a:pt x="91" y="468"/>
                  </a:lnTo>
                  <a:lnTo>
                    <a:pt x="91" y="416"/>
                  </a:lnTo>
                  <a:lnTo>
                    <a:pt x="91" y="366"/>
                  </a:lnTo>
                  <a:lnTo>
                    <a:pt x="92" y="316"/>
                  </a:lnTo>
                  <a:lnTo>
                    <a:pt x="94" y="266"/>
                  </a:lnTo>
                  <a:lnTo>
                    <a:pt x="95" y="216"/>
                  </a:lnTo>
                  <a:lnTo>
                    <a:pt x="96" y="167"/>
                  </a:lnTo>
                  <a:lnTo>
                    <a:pt x="97" y="116"/>
                  </a:lnTo>
                  <a:lnTo>
                    <a:pt x="100" y="65"/>
                  </a:lnTo>
                  <a:close/>
                  <a:moveTo>
                    <a:pt x="79" y="553"/>
                  </a:moveTo>
                  <a:lnTo>
                    <a:pt x="79" y="561"/>
                  </a:lnTo>
                  <a:lnTo>
                    <a:pt x="78" y="560"/>
                  </a:lnTo>
                  <a:lnTo>
                    <a:pt x="76" y="557"/>
                  </a:lnTo>
                  <a:lnTo>
                    <a:pt x="74" y="556"/>
                  </a:lnTo>
                  <a:lnTo>
                    <a:pt x="73" y="555"/>
                  </a:lnTo>
                  <a:lnTo>
                    <a:pt x="71" y="555"/>
                  </a:lnTo>
                  <a:lnTo>
                    <a:pt x="70" y="555"/>
                  </a:lnTo>
                  <a:lnTo>
                    <a:pt x="69" y="555"/>
                  </a:lnTo>
                  <a:lnTo>
                    <a:pt x="66" y="555"/>
                  </a:lnTo>
                  <a:lnTo>
                    <a:pt x="65" y="555"/>
                  </a:lnTo>
                  <a:lnTo>
                    <a:pt x="65" y="556"/>
                  </a:lnTo>
                  <a:lnTo>
                    <a:pt x="64" y="556"/>
                  </a:lnTo>
                  <a:lnTo>
                    <a:pt x="63" y="557"/>
                  </a:lnTo>
                  <a:lnTo>
                    <a:pt x="61" y="559"/>
                  </a:lnTo>
                  <a:lnTo>
                    <a:pt x="60" y="559"/>
                  </a:lnTo>
                  <a:lnTo>
                    <a:pt x="60" y="560"/>
                  </a:lnTo>
                  <a:lnTo>
                    <a:pt x="59" y="560"/>
                  </a:lnTo>
                  <a:lnTo>
                    <a:pt x="59" y="561"/>
                  </a:lnTo>
                  <a:lnTo>
                    <a:pt x="58" y="562"/>
                  </a:lnTo>
                  <a:lnTo>
                    <a:pt x="57" y="564"/>
                  </a:lnTo>
                  <a:lnTo>
                    <a:pt x="55" y="564"/>
                  </a:lnTo>
                  <a:lnTo>
                    <a:pt x="55" y="565"/>
                  </a:lnTo>
                  <a:lnTo>
                    <a:pt x="54" y="566"/>
                  </a:lnTo>
                  <a:lnTo>
                    <a:pt x="54" y="567"/>
                  </a:lnTo>
                  <a:lnTo>
                    <a:pt x="54" y="569"/>
                  </a:lnTo>
                  <a:lnTo>
                    <a:pt x="54" y="570"/>
                  </a:lnTo>
                  <a:lnTo>
                    <a:pt x="53" y="571"/>
                  </a:lnTo>
                  <a:lnTo>
                    <a:pt x="53" y="572"/>
                  </a:lnTo>
                  <a:lnTo>
                    <a:pt x="54" y="574"/>
                  </a:lnTo>
                  <a:lnTo>
                    <a:pt x="57" y="575"/>
                  </a:lnTo>
                  <a:lnTo>
                    <a:pt x="59" y="576"/>
                  </a:lnTo>
                  <a:lnTo>
                    <a:pt x="61" y="576"/>
                  </a:lnTo>
                  <a:lnTo>
                    <a:pt x="64" y="576"/>
                  </a:lnTo>
                  <a:lnTo>
                    <a:pt x="66" y="576"/>
                  </a:lnTo>
                  <a:lnTo>
                    <a:pt x="69" y="576"/>
                  </a:lnTo>
                  <a:lnTo>
                    <a:pt x="71" y="575"/>
                  </a:lnTo>
                  <a:lnTo>
                    <a:pt x="74" y="574"/>
                  </a:lnTo>
                  <a:lnTo>
                    <a:pt x="75" y="572"/>
                  </a:lnTo>
                  <a:lnTo>
                    <a:pt x="76" y="570"/>
                  </a:lnTo>
                  <a:lnTo>
                    <a:pt x="79" y="567"/>
                  </a:lnTo>
                  <a:lnTo>
                    <a:pt x="78" y="570"/>
                  </a:lnTo>
                  <a:lnTo>
                    <a:pt x="76" y="572"/>
                  </a:lnTo>
                  <a:lnTo>
                    <a:pt x="75" y="574"/>
                  </a:lnTo>
                  <a:lnTo>
                    <a:pt x="74" y="576"/>
                  </a:lnTo>
                  <a:lnTo>
                    <a:pt x="71" y="577"/>
                  </a:lnTo>
                  <a:lnTo>
                    <a:pt x="69" y="579"/>
                  </a:lnTo>
                  <a:lnTo>
                    <a:pt x="66" y="579"/>
                  </a:lnTo>
                  <a:lnTo>
                    <a:pt x="64" y="580"/>
                  </a:lnTo>
                  <a:lnTo>
                    <a:pt x="61" y="581"/>
                  </a:lnTo>
                  <a:lnTo>
                    <a:pt x="59" y="582"/>
                  </a:lnTo>
                  <a:lnTo>
                    <a:pt x="58" y="581"/>
                  </a:lnTo>
                  <a:lnTo>
                    <a:pt x="58" y="580"/>
                  </a:lnTo>
                  <a:lnTo>
                    <a:pt x="57" y="580"/>
                  </a:lnTo>
                  <a:lnTo>
                    <a:pt x="57" y="579"/>
                  </a:lnTo>
                  <a:lnTo>
                    <a:pt x="55" y="577"/>
                  </a:lnTo>
                  <a:lnTo>
                    <a:pt x="55" y="576"/>
                  </a:lnTo>
                  <a:lnTo>
                    <a:pt x="54" y="575"/>
                  </a:lnTo>
                  <a:lnTo>
                    <a:pt x="54" y="574"/>
                  </a:lnTo>
                  <a:lnTo>
                    <a:pt x="53" y="574"/>
                  </a:lnTo>
                  <a:lnTo>
                    <a:pt x="53" y="572"/>
                  </a:lnTo>
                  <a:lnTo>
                    <a:pt x="53" y="570"/>
                  </a:lnTo>
                  <a:lnTo>
                    <a:pt x="53" y="569"/>
                  </a:lnTo>
                  <a:lnTo>
                    <a:pt x="53" y="567"/>
                  </a:lnTo>
                  <a:lnTo>
                    <a:pt x="53" y="566"/>
                  </a:lnTo>
                  <a:lnTo>
                    <a:pt x="54" y="565"/>
                  </a:lnTo>
                  <a:lnTo>
                    <a:pt x="54" y="564"/>
                  </a:lnTo>
                  <a:lnTo>
                    <a:pt x="55" y="564"/>
                  </a:lnTo>
                  <a:lnTo>
                    <a:pt x="57" y="562"/>
                  </a:lnTo>
                  <a:lnTo>
                    <a:pt x="58" y="561"/>
                  </a:lnTo>
                  <a:lnTo>
                    <a:pt x="59" y="560"/>
                  </a:lnTo>
                  <a:lnTo>
                    <a:pt x="60" y="559"/>
                  </a:lnTo>
                  <a:lnTo>
                    <a:pt x="61" y="557"/>
                  </a:lnTo>
                  <a:lnTo>
                    <a:pt x="63" y="556"/>
                  </a:lnTo>
                  <a:lnTo>
                    <a:pt x="64" y="556"/>
                  </a:lnTo>
                  <a:lnTo>
                    <a:pt x="64" y="555"/>
                  </a:lnTo>
                  <a:lnTo>
                    <a:pt x="65" y="555"/>
                  </a:lnTo>
                  <a:lnTo>
                    <a:pt x="66" y="554"/>
                  </a:lnTo>
                  <a:lnTo>
                    <a:pt x="68" y="553"/>
                  </a:lnTo>
                  <a:lnTo>
                    <a:pt x="68" y="551"/>
                  </a:lnTo>
                  <a:lnTo>
                    <a:pt x="69" y="551"/>
                  </a:lnTo>
                  <a:lnTo>
                    <a:pt x="69" y="550"/>
                  </a:lnTo>
                  <a:lnTo>
                    <a:pt x="70" y="550"/>
                  </a:lnTo>
                  <a:lnTo>
                    <a:pt x="70" y="549"/>
                  </a:lnTo>
                  <a:lnTo>
                    <a:pt x="71" y="550"/>
                  </a:lnTo>
                  <a:lnTo>
                    <a:pt x="73" y="551"/>
                  </a:lnTo>
                  <a:lnTo>
                    <a:pt x="74" y="551"/>
                  </a:lnTo>
                  <a:lnTo>
                    <a:pt x="74" y="553"/>
                  </a:lnTo>
                  <a:lnTo>
                    <a:pt x="75" y="553"/>
                  </a:lnTo>
                  <a:lnTo>
                    <a:pt x="76" y="553"/>
                  </a:lnTo>
                  <a:lnTo>
                    <a:pt x="78" y="553"/>
                  </a:lnTo>
                  <a:lnTo>
                    <a:pt x="79" y="553"/>
                  </a:lnTo>
                  <a:close/>
                  <a:moveTo>
                    <a:pt x="64" y="366"/>
                  </a:moveTo>
                  <a:lnTo>
                    <a:pt x="63" y="367"/>
                  </a:lnTo>
                  <a:lnTo>
                    <a:pt x="61" y="368"/>
                  </a:lnTo>
                  <a:lnTo>
                    <a:pt x="60" y="369"/>
                  </a:lnTo>
                  <a:lnTo>
                    <a:pt x="59" y="371"/>
                  </a:lnTo>
                  <a:lnTo>
                    <a:pt x="57" y="371"/>
                  </a:lnTo>
                  <a:lnTo>
                    <a:pt x="55" y="371"/>
                  </a:lnTo>
                  <a:lnTo>
                    <a:pt x="54" y="371"/>
                  </a:lnTo>
                  <a:lnTo>
                    <a:pt x="52" y="369"/>
                  </a:lnTo>
                  <a:lnTo>
                    <a:pt x="50" y="369"/>
                  </a:lnTo>
                  <a:lnTo>
                    <a:pt x="49" y="368"/>
                  </a:lnTo>
                  <a:lnTo>
                    <a:pt x="48" y="368"/>
                  </a:lnTo>
                  <a:lnTo>
                    <a:pt x="47" y="367"/>
                  </a:lnTo>
                  <a:lnTo>
                    <a:pt x="47" y="366"/>
                  </a:lnTo>
                  <a:lnTo>
                    <a:pt x="47" y="363"/>
                  </a:lnTo>
                  <a:lnTo>
                    <a:pt x="47" y="362"/>
                  </a:lnTo>
                  <a:lnTo>
                    <a:pt x="47" y="361"/>
                  </a:lnTo>
                  <a:lnTo>
                    <a:pt x="47" y="358"/>
                  </a:lnTo>
                  <a:lnTo>
                    <a:pt x="47" y="357"/>
                  </a:lnTo>
                  <a:lnTo>
                    <a:pt x="47" y="356"/>
                  </a:lnTo>
                  <a:lnTo>
                    <a:pt x="61" y="345"/>
                  </a:lnTo>
                  <a:lnTo>
                    <a:pt x="64" y="346"/>
                  </a:lnTo>
                  <a:lnTo>
                    <a:pt x="65" y="347"/>
                  </a:lnTo>
                  <a:lnTo>
                    <a:pt x="66" y="350"/>
                  </a:lnTo>
                  <a:lnTo>
                    <a:pt x="68" y="351"/>
                  </a:lnTo>
                  <a:lnTo>
                    <a:pt x="68" y="353"/>
                  </a:lnTo>
                  <a:lnTo>
                    <a:pt x="68" y="356"/>
                  </a:lnTo>
                  <a:lnTo>
                    <a:pt x="66" y="358"/>
                  </a:lnTo>
                  <a:lnTo>
                    <a:pt x="66" y="361"/>
                  </a:lnTo>
                  <a:lnTo>
                    <a:pt x="65" y="363"/>
                  </a:lnTo>
                  <a:lnTo>
                    <a:pt x="64" y="366"/>
                  </a:lnTo>
                  <a:close/>
                  <a:moveTo>
                    <a:pt x="40" y="154"/>
                  </a:moveTo>
                  <a:lnTo>
                    <a:pt x="35" y="164"/>
                  </a:lnTo>
                  <a:lnTo>
                    <a:pt x="35" y="165"/>
                  </a:lnTo>
                  <a:lnTo>
                    <a:pt x="34" y="167"/>
                  </a:lnTo>
                  <a:lnTo>
                    <a:pt x="34" y="168"/>
                  </a:lnTo>
                  <a:lnTo>
                    <a:pt x="34" y="169"/>
                  </a:lnTo>
                  <a:lnTo>
                    <a:pt x="34" y="170"/>
                  </a:lnTo>
                  <a:lnTo>
                    <a:pt x="34" y="172"/>
                  </a:lnTo>
                  <a:lnTo>
                    <a:pt x="34" y="173"/>
                  </a:lnTo>
                  <a:lnTo>
                    <a:pt x="34" y="174"/>
                  </a:lnTo>
                  <a:lnTo>
                    <a:pt x="34" y="175"/>
                  </a:lnTo>
                  <a:lnTo>
                    <a:pt x="35" y="176"/>
                  </a:lnTo>
                  <a:lnTo>
                    <a:pt x="37" y="178"/>
                  </a:lnTo>
                  <a:lnTo>
                    <a:pt x="38" y="178"/>
                  </a:lnTo>
                  <a:lnTo>
                    <a:pt x="39" y="178"/>
                  </a:lnTo>
                  <a:lnTo>
                    <a:pt x="42" y="178"/>
                  </a:lnTo>
                  <a:lnTo>
                    <a:pt x="43" y="178"/>
                  </a:lnTo>
                  <a:lnTo>
                    <a:pt x="44" y="178"/>
                  </a:lnTo>
                  <a:lnTo>
                    <a:pt x="45" y="178"/>
                  </a:lnTo>
                  <a:lnTo>
                    <a:pt x="48" y="178"/>
                  </a:lnTo>
                  <a:lnTo>
                    <a:pt x="49" y="178"/>
                  </a:lnTo>
                  <a:lnTo>
                    <a:pt x="58" y="168"/>
                  </a:lnTo>
                  <a:lnTo>
                    <a:pt x="58" y="167"/>
                  </a:lnTo>
                  <a:lnTo>
                    <a:pt x="58" y="165"/>
                  </a:lnTo>
                  <a:lnTo>
                    <a:pt x="47" y="154"/>
                  </a:lnTo>
                  <a:lnTo>
                    <a:pt x="59" y="154"/>
                  </a:lnTo>
                  <a:lnTo>
                    <a:pt x="59" y="155"/>
                  </a:lnTo>
                  <a:lnTo>
                    <a:pt x="59" y="157"/>
                  </a:lnTo>
                  <a:lnTo>
                    <a:pt x="59" y="158"/>
                  </a:lnTo>
                  <a:lnTo>
                    <a:pt x="59" y="159"/>
                  </a:lnTo>
                  <a:lnTo>
                    <a:pt x="59" y="160"/>
                  </a:lnTo>
                  <a:lnTo>
                    <a:pt x="59" y="162"/>
                  </a:lnTo>
                  <a:lnTo>
                    <a:pt x="59" y="163"/>
                  </a:lnTo>
                  <a:lnTo>
                    <a:pt x="59" y="164"/>
                  </a:lnTo>
                  <a:lnTo>
                    <a:pt x="59" y="165"/>
                  </a:lnTo>
                  <a:lnTo>
                    <a:pt x="58" y="165"/>
                  </a:lnTo>
                  <a:lnTo>
                    <a:pt x="59" y="167"/>
                  </a:lnTo>
                  <a:lnTo>
                    <a:pt x="58" y="168"/>
                  </a:lnTo>
                  <a:lnTo>
                    <a:pt x="58" y="169"/>
                  </a:lnTo>
                  <a:lnTo>
                    <a:pt x="58" y="172"/>
                  </a:lnTo>
                  <a:lnTo>
                    <a:pt x="57" y="173"/>
                  </a:lnTo>
                  <a:lnTo>
                    <a:pt x="55" y="175"/>
                  </a:lnTo>
                  <a:lnTo>
                    <a:pt x="55" y="176"/>
                  </a:lnTo>
                  <a:lnTo>
                    <a:pt x="54" y="178"/>
                  </a:lnTo>
                  <a:lnTo>
                    <a:pt x="52" y="179"/>
                  </a:lnTo>
                  <a:lnTo>
                    <a:pt x="50" y="180"/>
                  </a:lnTo>
                  <a:lnTo>
                    <a:pt x="49" y="180"/>
                  </a:lnTo>
                  <a:lnTo>
                    <a:pt x="47" y="181"/>
                  </a:lnTo>
                  <a:lnTo>
                    <a:pt x="44" y="181"/>
                  </a:lnTo>
                  <a:lnTo>
                    <a:pt x="42" y="181"/>
                  </a:lnTo>
                  <a:lnTo>
                    <a:pt x="40" y="181"/>
                  </a:lnTo>
                  <a:lnTo>
                    <a:pt x="38" y="180"/>
                  </a:lnTo>
                  <a:lnTo>
                    <a:pt x="37" y="180"/>
                  </a:lnTo>
                  <a:lnTo>
                    <a:pt x="35" y="179"/>
                  </a:lnTo>
                  <a:lnTo>
                    <a:pt x="34" y="178"/>
                  </a:lnTo>
                  <a:lnTo>
                    <a:pt x="33" y="176"/>
                  </a:lnTo>
                  <a:lnTo>
                    <a:pt x="32" y="174"/>
                  </a:lnTo>
                  <a:lnTo>
                    <a:pt x="32" y="173"/>
                  </a:lnTo>
                  <a:lnTo>
                    <a:pt x="35" y="164"/>
                  </a:lnTo>
                  <a:lnTo>
                    <a:pt x="37" y="163"/>
                  </a:lnTo>
                  <a:lnTo>
                    <a:pt x="37" y="162"/>
                  </a:lnTo>
                  <a:lnTo>
                    <a:pt x="37" y="160"/>
                  </a:lnTo>
                  <a:lnTo>
                    <a:pt x="38" y="159"/>
                  </a:lnTo>
                  <a:lnTo>
                    <a:pt x="39" y="158"/>
                  </a:lnTo>
                  <a:lnTo>
                    <a:pt x="39" y="157"/>
                  </a:lnTo>
                  <a:lnTo>
                    <a:pt x="39" y="155"/>
                  </a:lnTo>
                  <a:lnTo>
                    <a:pt x="40" y="155"/>
                  </a:lnTo>
                  <a:lnTo>
                    <a:pt x="40" y="1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4" name="Freeform 216"/>
            <p:cNvSpPr>
              <a:spLocks/>
            </p:cNvSpPr>
            <p:nvPr/>
          </p:nvSpPr>
          <p:spPr bwMode="auto">
            <a:xfrm>
              <a:off x="2812" y="1330"/>
              <a:ext cx="4" cy="13"/>
            </a:xfrm>
            <a:custGeom>
              <a:avLst/>
              <a:gdLst>
                <a:gd name="T0" fmla="*/ 4 w 8"/>
                <a:gd name="T1" fmla="*/ 0 h 26"/>
                <a:gd name="T2" fmla="*/ 4 w 8"/>
                <a:gd name="T3" fmla="*/ 1 h 26"/>
                <a:gd name="T4" fmla="*/ 4 w 8"/>
                <a:gd name="T5" fmla="*/ 3 h 26"/>
                <a:gd name="T6" fmla="*/ 3 w 8"/>
                <a:gd name="T7" fmla="*/ 4 h 26"/>
                <a:gd name="T8" fmla="*/ 2 w 8"/>
                <a:gd name="T9" fmla="*/ 6 h 26"/>
                <a:gd name="T10" fmla="*/ 2 w 8"/>
                <a:gd name="T11" fmla="*/ 7 h 26"/>
                <a:gd name="T12" fmla="*/ 2 w 8"/>
                <a:gd name="T13" fmla="*/ 8 h 26"/>
                <a:gd name="T14" fmla="*/ 2 w 8"/>
                <a:gd name="T15" fmla="*/ 9 h 26"/>
                <a:gd name="T16" fmla="*/ 1 w 8"/>
                <a:gd name="T17" fmla="*/ 11 h 26"/>
                <a:gd name="T18" fmla="*/ 0 w 8"/>
                <a:gd name="T19" fmla="*/ 12 h 26"/>
                <a:gd name="T20" fmla="*/ 0 w 8"/>
                <a:gd name="T21" fmla="*/ 13 h 26"/>
                <a:gd name="T22" fmla="*/ 1 w 8"/>
                <a:gd name="T23" fmla="*/ 12 h 26"/>
                <a:gd name="T24" fmla="*/ 2 w 8"/>
                <a:gd name="T25" fmla="*/ 11 h 26"/>
                <a:gd name="T26" fmla="*/ 2 w 8"/>
                <a:gd name="T27" fmla="*/ 9 h 26"/>
                <a:gd name="T28" fmla="*/ 3 w 8"/>
                <a:gd name="T29" fmla="*/ 8 h 26"/>
                <a:gd name="T30" fmla="*/ 4 w 8"/>
                <a:gd name="T31" fmla="*/ 6 h 26"/>
                <a:gd name="T32" fmla="*/ 4 w 8"/>
                <a:gd name="T33" fmla="*/ 5 h 26"/>
                <a:gd name="T34" fmla="*/ 4 w 8"/>
                <a:gd name="T35" fmla="*/ 4 h 26"/>
                <a:gd name="T36" fmla="*/ 4 w 8"/>
                <a:gd name="T37" fmla="*/ 3 h 26"/>
                <a:gd name="T38" fmla="*/ 4 w 8"/>
                <a:gd name="T39" fmla="*/ 1 h 26"/>
                <a:gd name="T40" fmla="*/ 4 w 8"/>
                <a:gd name="T41" fmla="*/ 0 h 26"/>
                <a:gd name="T42" fmla="*/ 4 w 8"/>
                <a:gd name="T43" fmla="*/ 0 h 26"/>
                <a:gd name="T44" fmla="*/ 4 w 8"/>
                <a:gd name="T45" fmla="*/ 0 h 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26">
                  <a:moveTo>
                    <a:pt x="7" y="0"/>
                  </a:moveTo>
                  <a:lnTo>
                    <a:pt x="7" y="2"/>
                  </a:lnTo>
                  <a:lnTo>
                    <a:pt x="7" y="5"/>
                  </a:lnTo>
                  <a:lnTo>
                    <a:pt x="5" y="7"/>
                  </a:lnTo>
                  <a:lnTo>
                    <a:pt x="4" y="11"/>
                  </a:lnTo>
                  <a:lnTo>
                    <a:pt x="4" y="13"/>
                  </a:lnTo>
                  <a:lnTo>
                    <a:pt x="3" y="16"/>
                  </a:lnTo>
                  <a:lnTo>
                    <a:pt x="3" y="18"/>
                  </a:lnTo>
                  <a:lnTo>
                    <a:pt x="2" y="21"/>
                  </a:lnTo>
                  <a:lnTo>
                    <a:pt x="0" y="23"/>
                  </a:lnTo>
                  <a:lnTo>
                    <a:pt x="0" y="26"/>
                  </a:lnTo>
                  <a:lnTo>
                    <a:pt x="2" y="23"/>
                  </a:lnTo>
                  <a:lnTo>
                    <a:pt x="3" y="21"/>
                  </a:lnTo>
                  <a:lnTo>
                    <a:pt x="4" y="18"/>
                  </a:lnTo>
                  <a:lnTo>
                    <a:pt x="5" y="16"/>
                  </a:lnTo>
                  <a:lnTo>
                    <a:pt x="7" y="12"/>
                  </a:lnTo>
                  <a:lnTo>
                    <a:pt x="7" y="10"/>
                  </a:lnTo>
                  <a:lnTo>
                    <a:pt x="7" y="7"/>
                  </a:lnTo>
                  <a:lnTo>
                    <a:pt x="7" y="5"/>
                  </a:lnTo>
                  <a:lnTo>
                    <a:pt x="8" y="2"/>
                  </a:lnTo>
                  <a:lnTo>
                    <a:pt x="8" y="0"/>
                  </a:lnTo>
                  <a:lnTo>
                    <a:pt x="7"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5" name="Freeform 217"/>
            <p:cNvSpPr>
              <a:spLocks/>
            </p:cNvSpPr>
            <p:nvPr/>
          </p:nvSpPr>
          <p:spPr bwMode="auto">
            <a:xfrm>
              <a:off x="2827" y="1243"/>
              <a:ext cx="11" cy="51"/>
            </a:xfrm>
            <a:custGeom>
              <a:avLst/>
              <a:gdLst>
                <a:gd name="T0" fmla="*/ 11 w 21"/>
                <a:gd name="T1" fmla="*/ 0 h 104"/>
                <a:gd name="T2" fmla="*/ 3 w 21"/>
                <a:gd name="T3" fmla="*/ 35 h 104"/>
                <a:gd name="T4" fmla="*/ 2 w 21"/>
                <a:gd name="T5" fmla="*/ 36 h 104"/>
                <a:gd name="T6" fmla="*/ 2 w 21"/>
                <a:gd name="T7" fmla="*/ 38 h 104"/>
                <a:gd name="T8" fmla="*/ 2 w 21"/>
                <a:gd name="T9" fmla="*/ 40 h 104"/>
                <a:gd name="T10" fmla="*/ 2 w 21"/>
                <a:gd name="T11" fmla="*/ 42 h 104"/>
                <a:gd name="T12" fmla="*/ 3 w 21"/>
                <a:gd name="T13" fmla="*/ 44 h 104"/>
                <a:gd name="T14" fmla="*/ 3 w 21"/>
                <a:gd name="T15" fmla="*/ 46 h 104"/>
                <a:gd name="T16" fmla="*/ 3 w 21"/>
                <a:gd name="T17" fmla="*/ 47 h 104"/>
                <a:gd name="T18" fmla="*/ 3 w 21"/>
                <a:gd name="T19" fmla="*/ 48 h 104"/>
                <a:gd name="T20" fmla="*/ 2 w 21"/>
                <a:gd name="T21" fmla="*/ 49 h 104"/>
                <a:gd name="T22" fmla="*/ 0 w 21"/>
                <a:gd name="T23" fmla="*/ 49 h 104"/>
                <a:gd name="T24" fmla="*/ 2 w 21"/>
                <a:gd name="T25" fmla="*/ 51 h 104"/>
                <a:gd name="T26" fmla="*/ 3 w 21"/>
                <a:gd name="T27" fmla="*/ 46 h 104"/>
                <a:gd name="T28" fmla="*/ 5 w 21"/>
                <a:gd name="T29" fmla="*/ 41 h 104"/>
                <a:gd name="T30" fmla="*/ 6 w 21"/>
                <a:gd name="T31" fmla="*/ 36 h 104"/>
                <a:gd name="T32" fmla="*/ 8 w 21"/>
                <a:gd name="T33" fmla="*/ 31 h 104"/>
                <a:gd name="T34" fmla="*/ 9 w 21"/>
                <a:gd name="T35" fmla="*/ 26 h 104"/>
                <a:gd name="T36" fmla="*/ 10 w 21"/>
                <a:gd name="T37" fmla="*/ 21 h 104"/>
                <a:gd name="T38" fmla="*/ 10 w 21"/>
                <a:gd name="T39" fmla="*/ 16 h 104"/>
                <a:gd name="T40" fmla="*/ 11 w 21"/>
                <a:gd name="T41" fmla="*/ 10 h 104"/>
                <a:gd name="T42" fmla="*/ 11 w 21"/>
                <a:gd name="T43" fmla="*/ 5 h 104"/>
                <a:gd name="T44" fmla="*/ 11 w 21"/>
                <a:gd name="T45" fmla="*/ 0 h 104"/>
                <a:gd name="T46" fmla="*/ 11 w 21"/>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04">
                  <a:moveTo>
                    <a:pt x="21" y="0"/>
                  </a:moveTo>
                  <a:lnTo>
                    <a:pt x="6" y="71"/>
                  </a:lnTo>
                  <a:lnTo>
                    <a:pt x="4" y="74"/>
                  </a:lnTo>
                  <a:lnTo>
                    <a:pt x="3" y="77"/>
                  </a:lnTo>
                  <a:lnTo>
                    <a:pt x="3" y="82"/>
                  </a:lnTo>
                  <a:lnTo>
                    <a:pt x="4" y="85"/>
                  </a:lnTo>
                  <a:lnTo>
                    <a:pt x="5" y="89"/>
                  </a:lnTo>
                  <a:lnTo>
                    <a:pt x="5" y="93"/>
                  </a:lnTo>
                  <a:lnTo>
                    <a:pt x="5" y="95"/>
                  </a:lnTo>
                  <a:lnTo>
                    <a:pt x="5" y="98"/>
                  </a:lnTo>
                  <a:lnTo>
                    <a:pt x="3" y="99"/>
                  </a:lnTo>
                  <a:lnTo>
                    <a:pt x="0" y="100"/>
                  </a:lnTo>
                  <a:lnTo>
                    <a:pt x="4" y="104"/>
                  </a:lnTo>
                  <a:lnTo>
                    <a:pt x="6" y="94"/>
                  </a:lnTo>
                  <a:lnTo>
                    <a:pt x="10" y="83"/>
                  </a:lnTo>
                  <a:lnTo>
                    <a:pt x="12" y="73"/>
                  </a:lnTo>
                  <a:lnTo>
                    <a:pt x="15" y="63"/>
                  </a:lnTo>
                  <a:lnTo>
                    <a:pt x="17" y="53"/>
                  </a:lnTo>
                  <a:lnTo>
                    <a:pt x="19" y="42"/>
                  </a:lnTo>
                  <a:lnTo>
                    <a:pt x="20" y="32"/>
                  </a:lnTo>
                  <a:lnTo>
                    <a:pt x="21" y="21"/>
                  </a:lnTo>
                  <a:lnTo>
                    <a:pt x="21" y="1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6" name="Freeform 218"/>
            <p:cNvSpPr>
              <a:spLocks/>
            </p:cNvSpPr>
            <p:nvPr/>
          </p:nvSpPr>
          <p:spPr bwMode="auto">
            <a:xfrm>
              <a:off x="2828" y="1294"/>
              <a:ext cx="1" cy="2"/>
            </a:xfrm>
            <a:custGeom>
              <a:avLst/>
              <a:gdLst>
                <a:gd name="T0" fmla="*/ 0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1 w 1"/>
                <a:gd name="T45" fmla="*/ 1 h 3"/>
                <a:gd name="T46" fmla="*/ 0 w 1"/>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0"/>
                  </a:moveTo>
                  <a:lnTo>
                    <a:pt x="1" y="1"/>
                  </a:lnTo>
                  <a:lnTo>
                    <a:pt x="0" y="1"/>
                  </a:lnTo>
                  <a:lnTo>
                    <a:pt x="0" y="2"/>
                  </a:lnTo>
                  <a:lnTo>
                    <a:pt x="0" y="3"/>
                  </a:lnTo>
                  <a:lnTo>
                    <a:pt x="0" y="2"/>
                  </a:lnTo>
                  <a:lnTo>
                    <a:pt x="1" y="2"/>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7" name="Freeform 219"/>
            <p:cNvSpPr>
              <a:spLocks/>
            </p:cNvSpPr>
            <p:nvPr/>
          </p:nvSpPr>
          <p:spPr bwMode="auto">
            <a:xfrm>
              <a:off x="2818" y="1296"/>
              <a:ext cx="10" cy="25"/>
            </a:xfrm>
            <a:custGeom>
              <a:avLst/>
              <a:gdLst>
                <a:gd name="T0" fmla="*/ 8 w 20"/>
                <a:gd name="T1" fmla="*/ 1 h 51"/>
                <a:gd name="T2" fmla="*/ 8 w 20"/>
                <a:gd name="T3" fmla="*/ 0 h 51"/>
                <a:gd name="T4" fmla="*/ 8 w 20"/>
                <a:gd name="T5" fmla="*/ 2 h 51"/>
                <a:gd name="T6" fmla="*/ 7 w 20"/>
                <a:gd name="T7" fmla="*/ 4 h 51"/>
                <a:gd name="T8" fmla="*/ 7 w 20"/>
                <a:gd name="T9" fmla="*/ 6 h 51"/>
                <a:gd name="T10" fmla="*/ 6 w 20"/>
                <a:gd name="T11" fmla="*/ 8 h 51"/>
                <a:gd name="T12" fmla="*/ 6 w 20"/>
                <a:gd name="T13" fmla="*/ 10 h 51"/>
                <a:gd name="T14" fmla="*/ 6 w 20"/>
                <a:gd name="T15" fmla="*/ 12 h 51"/>
                <a:gd name="T16" fmla="*/ 5 w 20"/>
                <a:gd name="T17" fmla="*/ 13 h 51"/>
                <a:gd name="T18" fmla="*/ 4 w 20"/>
                <a:gd name="T19" fmla="*/ 14 h 51"/>
                <a:gd name="T20" fmla="*/ 4 w 20"/>
                <a:gd name="T21" fmla="*/ 14 h 51"/>
                <a:gd name="T22" fmla="*/ 3 w 20"/>
                <a:gd name="T23" fmla="*/ 14 h 51"/>
                <a:gd name="T24" fmla="*/ 4 w 20"/>
                <a:gd name="T25" fmla="*/ 15 h 51"/>
                <a:gd name="T26" fmla="*/ 4 w 20"/>
                <a:gd name="T27" fmla="*/ 16 h 51"/>
                <a:gd name="T28" fmla="*/ 3 w 20"/>
                <a:gd name="T29" fmla="*/ 17 h 51"/>
                <a:gd name="T30" fmla="*/ 3 w 20"/>
                <a:gd name="T31" fmla="*/ 19 h 51"/>
                <a:gd name="T32" fmla="*/ 2 w 20"/>
                <a:gd name="T33" fmla="*/ 20 h 51"/>
                <a:gd name="T34" fmla="*/ 1 w 20"/>
                <a:gd name="T35" fmla="*/ 21 h 51"/>
                <a:gd name="T36" fmla="*/ 1 w 20"/>
                <a:gd name="T37" fmla="*/ 22 h 51"/>
                <a:gd name="T38" fmla="*/ 1 w 20"/>
                <a:gd name="T39" fmla="*/ 23 h 51"/>
                <a:gd name="T40" fmla="*/ 0 w 20"/>
                <a:gd name="T41" fmla="*/ 24 h 51"/>
                <a:gd name="T42" fmla="*/ 1 w 20"/>
                <a:gd name="T43" fmla="*/ 25 h 51"/>
                <a:gd name="T44" fmla="*/ 2 w 20"/>
                <a:gd name="T45" fmla="*/ 23 h 51"/>
                <a:gd name="T46" fmla="*/ 3 w 20"/>
                <a:gd name="T47" fmla="*/ 20 h 51"/>
                <a:gd name="T48" fmla="*/ 4 w 20"/>
                <a:gd name="T49" fmla="*/ 18 h 51"/>
                <a:gd name="T50" fmla="*/ 4 w 20"/>
                <a:gd name="T51" fmla="*/ 15 h 51"/>
                <a:gd name="T52" fmla="*/ 6 w 20"/>
                <a:gd name="T53" fmla="*/ 13 h 51"/>
                <a:gd name="T54" fmla="*/ 6 w 20"/>
                <a:gd name="T55" fmla="*/ 10 h 51"/>
                <a:gd name="T56" fmla="*/ 8 w 20"/>
                <a:gd name="T57" fmla="*/ 7 h 51"/>
                <a:gd name="T58" fmla="*/ 8 w 20"/>
                <a:gd name="T59" fmla="*/ 5 h 51"/>
                <a:gd name="T60" fmla="*/ 9 w 20"/>
                <a:gd name="T61" fmla="*/ 2 h 51"/>
                <a:gd name="T62" fmla="*/ 10 w 20"/>
                <a:gd name="T63" fmla="*/ 0 h 51"/>
                <a:gd name="T64" fmla="*/ 10 w 20"/>
                <a:gd name="T65" fmla="*/ 0 h 51"/>
                <a:gd name="T66" fmla="*/ 9 w 20"/>
                <a:gd name="T67" fmla="*/ 1 h 51"/>
                <a:gd name="T68" fmla="*/ 9 w 20"/>
                <a:gd name="T69" fmla="*/ 1 h 51"/>
                <a:gd name="T70" fmla="*/ 9 w 20"/>
                <a:gd name="T71" fmla="*/ 1 h 51"/>
                <a:gd name="T72" fmla="*/ 9 w 20"/>
                <a:gd name="T73" fmla="*/ 1 h 51"/>
                <a:gd name="T74" fmla="*/ 9 w 20"/>
                <a:gd name="T75" fmla="*/ 1 h 51"/>
                <a:gd name="T76" fmla="*/ 9 w 20"/>
                <a:gd name="T77" fmla="*/ 1 h 51"/>
                <a:gd name="T78" fmla="*/ 9 w 20"/>
                <a:gd name="T79" fmla="*/ 1 h 51"/>
                <a:gd name="T80" fmla="*/ 9 w 20"/>
                <a:gd name="T81" fmla="*/ 1 h 51"/>
                <a:gd name="T82" fmla="*/ 9 w 20"/>
                <a:gd name="T83" fmla="*/ 1 h 51"/>
                <a:gd name="T84" fmla="*/ 9 w 20"/>
                <a:gd name="T85" fmla="*/ 1 h 51"/>
                <a:gd name="T86" fmla="*/ 8 w 20"/>
                <a:gd name="T87" fmla="*/ 1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 h="51">
                  <a:moveTo>
                    <a:pt x="16" y="3"/>
                  </a:moveTo>
                  <a:lnTo>
                    <a:pt x="15" y="0"/>
                  </a:lnTo>
                  <a:lnTo>
                    <a:pt x="15" y="4"/>
                  </a:lnTo>
                  <a:lnTo>
                    <a:pt x="13" y="8"/>
                  </a:lnTo>
                  <a:lnTo>
                    <a:pt x="13" y="12"/>
                  </a:lnTo>
                  <a:lnTo>
                    <a:pt x="12" y="16"/>
                  </a:lnTo>
                  <a:lnTo>
                    <a:pt x="12" y="20"/>
                  </a:lnTo>
                  <a:lnTo>
                    <a:pt x="11" y="24"/>
                  </a:lnTo>
                  <a:lnTo>
                    <a:pt x="10" y="26"/>
                  </a:lnTo>
                  <a:lnTo>
                    <a:pt x="8" y="28"/>
                  </a:lnTo>
                  <a:lnTo>
                    <a:pt x="7" y="29"/>
                  </a:lnTo>
                  <a:lnTo>
                    <a:pt x="6" y="28"/>
                  </a:lnTo>
                  <a:lnTo>
                    <a:pt x="7" y="30"/>
                  </a:lnTo>
                  <a:lnTo>
                    <a:pt x="7" y="33"/>
                  </a:lnTo>
                  <a:lnTo>
                    <a:pt x="6" y="35"/>
                  </a:lnTo>
                  <a:lnTo>
                    <a:pt x="5" y="38"/>
                  </a:lnTo>
                  <a:lnTo>
                    <a:pt x="3" y="40"/>
                  </a:lnTo>
                  <a:lnTo>
                    <a:pt x="2" y="42"/>
                  </a:lnTo>
                  <a:lnTo>
                    <a:pt x="1" y="44"/>
                  </a:lnTo>
                  <a:lnTo>
                    <a:pt x="1" y="46"/>
                  </a:lnTo>
                  <a:lnTo>
                    <a:pt x="0" y="49"/>
                  </a:lnTo>
                  <a:lnTo>
                    <a:pt x="1" y="51"/>
                  </a:lnTo>
                  <a:lnTo>
                    <a:pt x="3" y="46"/>
                  </a:lnTo>
                  <a:lnTo>
                    <a:pt x="5" y="41"/>
                  </a:lnTo>
                  <a:lnTo>
                    <a:pt x="7" y="36"/>
                  </a:lnTo>
                  <a:lnTo>
                    <a:pt x="8" y="31"/>
                  </a:lnTo>
                  <a:lnTo>
                    <a:pt x="11" y="26"/>
                  </a:lnTo>
                  <a:lnTo>
                    <a:pt x="12" y="21"/>
                  </a:lnTo>
                  <a:lnTo>
                    <a:pt x="15" y="15"/>
                  </a:lnTo>
                  <a:lnTo>
                    <a:pt x="16" y="10"/>
                  </a:lnTo>
                  <a:lnTo>
                    <a:pt x="17" y="5"/>
                  </a:lnTo>
                  <a:lnTo>
                    <a:pt x="20" y="0"/>
                  </a:lnTo>
                  <a:lnTo>
                    <a:pt x="18" y="2"/>
                  </a:lnTo>
                  <a:lnTo>
                    <a:pt x="17" y="2"/>
                  </a:lnTo>
                  <a:lnTo>
                    <a:pt x="17" y="3"/>
                  </a:lnTo>
                  <a:lnTo>
                    <a:pt x="1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8" name="Freeform 220"/>
            <p:cNvSpPr>
              <a:spLocks/>
            </p:cNvSpPr>
            <p:nvPr/>
          </p:nvSpPr>
          <p:spPr bwMode="auto">
            <a:xfrm>
              <a:off x="2818" y="1321"/>
              <a:ext cx="2" cy="3"/>
            </a:xfrm>
            <a:custGeom>
              <a:avLst/>
              <a:gdLst>
                <a:gd name="T0" fmla="*/ 2 w 4"/>
                <a:gd name="T1" fmla="*/ 2 h 6"/>
                <a:gd name="T2" fmla="*/ 2 w 4"/>
                <a:gd name="T3" fmla="*/ 2 h 6"/>
                <a:gd name="T4" fmla="*/ 2 w 4"/>
                <a:gd name="T5" fmla="*/ 2 h 6"/>
                <a:gd name="T6" fmla="*/ 2 w 4"/>
                <a:gd name="T7" fmla="*/ 1 h 6"/>
                <a:gd name="T8" fmla="*/ 2 w 4"/>
                <a:gd name="T9" fmla="*/ 1 h 6"/>
                <a:gd name="T10" fmla="*/ 2 w 4"/>
                <a:gd name="T11" fmla="*/ 1 h 6"/>
                <a:gd name="T12" fmla="*/ 2 w 4"/>
                <a:gd name="T13" fmla="*/ 1 h 6"/>
                <a:gd name="T14" fmla="*/ 2 w 4"/>
                <a:gd name="T15" fmla="*/ 1 h 6"/>
                <a:gd name="T16" fmla="*/ 2 w 4"/>
                <a:gd name="T17" fmla="*/ 1 h 6"/>
                <a:gd name="T18" fmla="*/ 2 w 4"/>
                <a:gd name="T19" fmla="*/ 0 h 6"/>
                <a:gd name="T20" fmla="*/ 2 w 4"/>
                <a:gd name="T21" fmla="*/ 0 h 6"/>
                <a:gd name="T22" fmla="*/ 2 w 4"/>
                <a:gd name="T23" fmla="*/ 1 h 6"/>
                <a:gd name="T24" fmla="*/ 2 w 4"/>
                <a:gd name="T25" fmla="*/ 1 h 6"/>
                <a:gd name="T26" fmla="*/ 2 w 4"/>
                <a:gd name="T27" fmla="*/ 2 h 6"/>
                <a:gd name="T28" fmla="*/ 1 w 4"/>
                <a:gd name="T29" fmla="*/ 2 h 6"/>
                <a:gd name="T30" fmla="*/ 1 w 4"/>
                <a:gd name="T31" fmla="*/ 2 h 6"/>
                <a:gd name="T32" fmla="*/ 1 w 4"/>
                <a:gd name="T33" fmla="*/ 2 h 6"/>
                <a:gd name="T34" fmla="*/ 1 w 4"/>
                <a:gd name="T35" fmla="*/ 3 h 6"/>
                <a:gd name="T36" fmla="*/ 1 w 4"/>
                <a:gd name="T37" fmla="*/ 3 h 6"/>
                <a:gd name="T38" fmla="*/ 0 w 4"/>
                <a:gd name="T39" fmla="*/ 3 h 6"/>
                <a:gd name="T40" fmla="*/ 0 w 4"/>
                <a:gd name="T41" fmla="*/ 3 h 6"/>
                <a:gd name="T42" fmla="*/ 1 w 4"/>
                <a:gd name="T43" fmla="*/ 3 h 6"/>
                <a:gd name="T44" fmla="*/ 1 w 4"/>
                <a:gd name="T45" fmla="*/ 3 h 6"/>
                <a:gd name="T46" fmla="*/ 1 w 4"/>
                <a:gd name="T47" fmla="*/ 3 h 6"/>
                <a:gd name="T48" fmla="*/ 1 w 4"/>
                <a:gd name="T49" fmla="*/ 3 h 6"/>
                <a:gd name="T50" fmla="*/ 1 w 4"/>
                <a:gd name="T51" fmla="*/ 3 h 6"/>
                <a:gd name="T52" fmla="*/ 2 w 4"/>
                <a:gd name="T53" fmla="*/ 2 h 6"/>
                <a:gd name="T54" fmla="*/ 2 w 4"/>
                <a:gd name="T55" fmla="*/ 2 h 6"/>
                <a:gd name="T56" fmla="*/ 2 w 4"/>
                <a:gd name="T57" fmla="*/ 2 h 6"/>
                <a:gd name="T58" fmla="*/ 2 w 4"/>
                <a:gd name="T59" fmla="*/ 2 h 6"/>
                <a:gd name="T60" fmla="*/ 2 w 4"/>
                <a:gd name="T61" fmla="*/ 2 h 6"/>
                <a:gd name="T62" fmla="*/ 2 w 4"/>
                <a:gd name="T63" fmla="*/ 2 h 6"/>
                <a:gd name="T64" fmla="*/ 2 w 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6">
                  <a:moveTo>
                    <a:pt x="3" y="3"/>
                  </a:moveTo>
                  <a:lnTo>
                    <a:pt x="4" y="3"/>
                  </a:lnTo>
                  <a:lnTo>
                    <a:pt x="4" y="1"/>
                  </a:lnTo>
                  <a:lnTo>
                    <a:pt x="3" y="1"/>
                  </a:lnTo>
                  <a:lnTo>
                    <a:pt x="3" y="0"/>
                  </a:lnTo>
                  <a:lnTo>
                    <a:pt x="3" y="1"/>
                  </a:lnTo>
                  <a:lnTo>
                    <a:pt x="3" y="3"/>
                  </a:lnTo>
                  <a:lnTo>
                    <a:pt x="2" y="3"/>
                  </a:lnTo>
                  <a:lnTo>
                    <a:pt x="2" y="4"/>
                  </a:lnTo>
                  <a:lnTo>
                    <a:pt x="2" y="5"/>
                  </a:lnTo>
                  <a:lnTo>
                    <a:pt x="0" y="6"/>
                  </a:lnTo>
                  <a:lnTo>
                    <a:pt x="2" y="6"/>
                  </a:lnTo>
                  <a:lnTo>
                    <a:pt x="2" y="5"/>
                  </a:lnTo>
                  <a:lnTo>
                    <a:pt x="3" y="4"/>
                  </a:lnTo>
                  <a:lnTo>
                    <a:pt x="4" y="3"/>
                  </a:lnTo>
                  <a:lnTo>
                    <a:pt x="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19" name="Freeform 221"/>
            <p:cNvSpPr>
              <a:spLocks/>
            </p:cNvSpPr>
            <p:nvPr/>
          </p:nvSpPr>
          <p:spPr bwMode="auto">
            <a:xfrm>
              <a:off x="2816" y="1324"/>
              <a:ext cx="2" cy="6"/>
            </a:xfrm>
            <a:custGeom>
              <a:avLst/>
              <a:gdLst>
                <a:gd name="T0" fmla="*/ 2 w 3"/>
                <a:gd name="T1" fmla="*/ 0 h 13"/>
                <a:gd name="T2" fmla="*/ 2 w 3"/>
                <a:gd name="T3" fmla="*/ 1 h 13"/>
                <a:gd name="T4" fmla="*/ 1 w 3"/>
                <a:gd name="T5" fmla="*/ 1 h 13"/>
                <a:gd name="T6" fmla="*/ 1 w 3"/>
                <a:gd name="T7" fmla="*/ 2 h 13"/>
                <a:gd name="T8" fmla="*/ 1 w 3"/>
                <a:gd name="T9" fmla="*/ 2 h 13"/>
                <a:gd name="T10" fmla="*/ 1 w 3"/>
                <a:gd name="T11" fmla="*/ 3 h 13"/>
                <a:gd name="T12" fmla="*/ 1 w 3"/>
                <a:gd name="T13" fmla="*/ 4 h 13"/>
                <a:gd name="T14" fmla="*/ 0 w 3"/>
                <a:gd name="T15" fmla="*/ 4 h 13"/>
                <a:gd name="T16" fmla="*/ 0 w 3"/>
                <a:gd name="T17" fmla="*/ 5 h 13"/>
                <a:gd name="T18" fmla="*/ 0 w 3"/>
                <a:gd name="T19" fmla="*/ 5 h 13"/>
                <a:gd name="T20" fmla="*/ 0 w 3"/>
                <a:gd name="T21" fmla="*/ 6 h 13"/>
                <a:gd name="T22" fmla="*/ 0 w 3"/>
                <a:gd name="T23" fmla="*/ 5 h 13"/>
                <a:gd name="T24" fmla="*/ 1 w 3"/>
                <a:gd name="T25" fmla="*/ 5 h 13"/>
                <a:gd name="T26" fmla="*/ 1 w 3"/>
                <a:gd name="T27" fmla="*/ 4 h 13"/>
                <a:gd name="T28" fmla="*/ 1 w 3"/>
                <a:gd name="T29" fmla="*/ 4 h 13"/>
                <a:gd name="T30" fmla="*/ 1 w 3"/>
                <a:gd name="T31" fmla="*/ 3 h 13"/>
                <a:gd name="T32" fmla="*/ 1 w 3"/>
                <a:gd name="T33" fmla="*/ 2 h 13"/>
                <a:gd name="T34" fmla="*/ 1 w 3"/>
                <a:gd name="T35" fmla="*/ 2 h 13"/>
                <a:gd name="T36" fmla="*/ 2 w 3"/>
                <a:gd name="T37" fmla="*/ 1 h 13"/>
                <a:gd name="T38" fmla="*/ 2 w 3"/>
                <a:gd name="T39" fmla="*/ 1 h 13"/>
                <a:gd name="T40" fmla="*/ 2 w 3"/>
                <a:gd name="T41" fmla="*/ 0 h 13"/>
                <a:gd name="T42" fmla="*/ 2 w 3"/>
                <a:gd name="T43" fmla="*/ 0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13">
                  <a:moveTo>
                    <a:pt x="3" y="0"/>
                  </a:moveTo>
                  <a:lnTo>
                    <a:pt x="3" y="2"/>
                  </a:lnTo>
                  <a:lnTo>
                    <a:pt x="2" y="3"/>
                  </a:lnTo>
                  <a:lnTo>
                    <a:pt x="2" y="4"/>
                  </a:lnTo>
                  <a:lnTo>
                    <a:pt x="1" y="5"/>
                  </a:lnTo>
                  <a:lnTo>
                    <a:pt x="1" y="6"/>
                  </a:lnTo>
                  <a:lnTo>
                    <a:pt x="1" y="8"/>
                  </a:lnTo>
                  <a:lnTo>
                    <a:pt x="0" y="9"/>
                  </a:lnTo>
                  <a:lnTo>
                    <a:pt x="0" y="10"/>
                  </a:lnTo>
                  <a:lnTo>
                    <a:pt x="0" y="11"/>
                  </a:lnTo>
                  <a:lnTo>
                    <a:pt x="0" y="13"/>
                  </a:lnTo>
                  <a:lnTo>
                    <a:pt x="0" y="11"/>
                  </a:lnTo>
                  <a:lnTo>
                    <a:pt x="1" y="10"/>
                  </a:lnTo>
                  <a:lnTo>
                    <a:pt x="1" y="9"/>
                  </a:lnTo>
                  <a:lnTo>
                    <a:pt x="1" y="8"/>
                  </a:lnTo>
                  <a:lnTo>
                    <a:pt x="2" y="6"/>
                  </a:lnTo>
                  <a:lnTo>
                    <a:pt x="2" y="5"/>
                  </a:lnTo>
                  <a:lnTo>
                    <a:pt x="2" y="4"/>
                  </a:lnTo>
                  <a:lnTo>
                    <a:pt x="3" y="3"/>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0" name="Freeform 222"/>
            <p:cNvSpPr>
              <a:spLocks/>
            </p:cNvSpPr>
            <p:nvPr/>
          </p:nvSpPr>
          <p:spPr bwMode="auto">
            <a:xfrm>
              <a:off x="2607" y="1248"/>
              <a:ext cx="4" cy="254"/>
            </a:xfrm>
            <a:custGeom>
              <a:avLst/>
              <a:gdLst>
                <a:gd name="T0" fmla="*/ 4 w 9"/>
                <a:gd name="T1" fmla="*/ 0 h 509"/>
                <a:gd name="T2" fmla="*/ 3 w 9"/>
                <a:gd name="T3" fmla="*/ 25 h 509"/>
                <a:gd name="T4" fmla="*/ 2 w 9"/>
                <a:gd name="T5" fmla="*/ 51 h 509"/>
                <a:gd name="T6" fmla="*/ 2 w 9"/>
                <a:gd name="T7" fmla="*/ 75 h 509"/>
                <a:gd name="T8" fmla="*/ 1 w 9"/>
                <a:gd name="T9" fmla="*/ 100 h 509"/>
                <a:gd name="T10" fmla="*/ 0 w 9"/>
                <a:gd name="T11" fmla="*/ 125 h 509"/>
                <a:gd name="T12" fmla="*/ 0 w 9"/>
                <a:gd name="T13" fmla="*/ 150 h 509"/>
                <a:gd name="T14" fmla="*/ 0 w 9"/>
                <a:gd name="T15" fmla="*/ 175 h 509"/>
                <a:gd name="T16" fmla="*/ 0 w 9"/>
                <a:gd name="T17" fmla="*/ 201 h 509"/>
                <a:gd name="T18" fmla="*/ 0 w 9"/>
                <a:gd name="T19" fmla="*/ 227 h 509"/>
                <a:gd name="T20" fmla="*/ 0 w 9"/>
                <a:gd name="T21" fmla="*/ 254 h 509"/>
                <a:gd name="T22" fmla="*/ 4 w 9"/>
                <a:gd name="T23" fmla="*/ 0 h 509"/>
                <a:gd name="T24" fmla="*/ 4 w 9"/>
                <a:gd name="T25" fmla="*/ 0 h 5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509">
                  <a:moveTo>
                    <a:pt x="9" y="0"/>
                  </a:moveTo>
                  <a:lnTo>
                    <a:pt x="6" y="51"/>
                  </a:lnTo>
                  <a:lnTo>
                    <a:pt x="5" y="102"/>
                  </a:lnTo>
                  <a:lnTo>
                    <a:pt x="4" y="151"/>
                  </a:lnTo>
                  <a:lnTo>
                    <a:pt x="3" y="201"/>
                  </a:lnTo>
                  <a:lnTo>
                    <a:pt x="1" y="251"/>
                  </a:lnTo>
                  <a:lnTo>
                    <a:pt x="0" y="301"/>
                  </a:lnTo>
                  <a:lnTo>
                    <a:pt x="0" y="351"/>
                  </a:lnTo>
                  <a:lnTo>
                    <a:pt x="0" y="403"/>
                  </a:lnTo>
                  <a:lnTo>
                    <a:pt x="0" y="455"/>
                  </a:lnTo>
                  <a:lnTo>
                    <a:pt x="0" y="50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1" name="Freeform 223"/>
            <p:cNvSpPr>
              <a:spLocks/>
            </p:cNvSpPr>
            <p:nvPr/>
          </p:nvSpPr>
          <p:spPr bwMode="auto">
            <a:xfrm>
              <a:off x="2326" y="1272"/>
              <a:ext cx="10" cy="45"/>
            </a:xfrm>
            <a:custGeom>
              <a:avLst/>
              <a:gdLst>
                <a:gd name="T0" fmla="*/ 10 w 21"/>
                <a:gd name="T1" fmla="*/ 45 h 89"/>
                <a:gd name="T2" fmla="*/ 0 w 21"/>
                <a:gd name="T3" fmla="*/ 0 h 89"/>
                <a:gd name="T4" fmla="*/ 1 w 21"/>
                <a:gd name="T5" fmla="*/ 5 h 89"/>
                <a:gd name="T6" fmla="*/ 1 w 21"/>
                <a:gd name="T7" fmla="*/ 9 h 89"/>
                <a:gd name="T8" fmla="*/ 3 w 21"/>
                <a:gd name="T9" fmla="*/ 14 h 89"/>
                <a:gd name="T10" fmla="*/ 3 w 21"/>
                <a:gd name="T11" fmla="*/ 18 h 89"/>
                <a:gd name="T12" fmla="*/ 4 w 21"/>
                <a:gd name="T13" fmla="*/ 23 h 89"/>
                <a:gd name="T14" fmla="*/ 5 w 21"/>
                <a:gd name="T15" fmla="*/ 28 h 89"/>
                <a:gd name="T16" fmla="*/ 6 w 21"/>
                <a:gd name="T17" fmla="*/ 32 h 89"/>
                <a:gd name="T18" fmla="*/ 7 w 21"/>
                <a:gd name="T19" fmla="*/ 36 h 89"/>
                <a:gd name="T20" fmla="*/ 8 w 21"/>
                <a:gd name="T21" fmla="*/ 41 h 89"/>
                <a:gd name="T22" fmla="*/ 10 w 21"/>
                <a:gd name="T23" fmla="*/ 45 h 89"/>
                <a:gd name="T24" fmla="*/ 10 w 21"/>
                <a:gd name="T25" fmla="*/ 45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89">
                  <a:moveTo>
                    <a:pt x="21" y="89"/>
                  </a:moveTo>
                  <a:lnTo>
                    <a:pt x="0" y="0"/>
                  </a:lnTo>
                  <a:lnTo>
                    <a:pt x="2" y="9"/>
                  </a:lnTo>
                  <a:lnTo>
                    <a:pt x="3" y="18"/>
                  </a:lnTo>
                  <a:lnTo>
                    <a:pt x="6" y="28"/>
                  </a:lnTo>
                  <a:lnTo>
                    <a:pt x="7" y="36"/>
                  </a:lnTo>
                  <a:lnTo>
                    <a:pt x="8" y="45"/>
                  </a:lnTo>
                  <a:lnTo>
                    <a:pt x="11" y="55"/>
                  </a:lnTo>
                  <a:lnTo>
                    <a:pt x="12" y="63"/>
                  </a:lnTo>
                  <a:lnTo>
                    <a:pt x="15" y="72"/>
                  </a:lnTo>
                  <a:lnTo>
                    <a:pt x="17" y="81"/>
                  </a:lnTo>
                  <a:lnTo>
                    <a:pt x="21" y="8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2" name="Freeform 224"/>
            <p:cNvSpPr>
              <a:spLocks/>
            </p:cNvSpPr>
            <p:nvPr/>
          </p:nvSpPr>
          <p:spPr bwMode="auto">
            <a:xfrm>
              <a:off x="2590" y="1298"/>
              <a:ext cx="1" cy="1"/>
            </a:xfrm>
            <a:custGeom>
              <a:avLst/>
              <a:gdLst>
                <a:gd name="T0" fmla="*/ 0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1 h 3"/>
                <a:gd name="T18" fmla="*/ 0 w 1"/>
                <a:gd name="T19" fmla="*/ 1 h 3"/>
                <a:gd name="T20" fmla="*/ 0 w 1"/>
                <a:gd name="T21" fmla="*/ 1 h 3"/>
                <a:gd name="T22" fmla="*/ 1 w 1"/>
                <a:gd name="T23" fmla="*/ 1 h 3"/>
                <a:gd name="T24" fmla="*/ 0 w 1"/>
                <a:gd name="T25" fmla="*/ 0 h 3"/>
                <a:gd name="T26" fmla="*/ 0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0" y="0"/>
                  </a:moveTo>
                  <a:lnTo>
                    <a:pt x="0" y="2"/>
                  </a:lnTo>
                  <a:lnTo>
                    <a:pt x="0" y="3"/>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3" name="Freeform 225"/>
            <p:cNvSpPr>
              <a:spLocks/>
            </p:cNvSpPr>
            <p:nvPr/>
          </p:nvSpPr>
          <p:spPr bwMode="auto">
            <a:xfrm>
              <a:off x="2577" y="1298"/>
              <a:ext cx="13" cy="8"/>
            </a:xfrm>
            <a:custGeom>
              <a:avLst/>
              <a:gdLst>
                <a:gd name="T0" fmla="*/ 8 w 26"/>
                <a:gd name="T1" fmla="*/ 8 h 17"/>
                <a:gd name="T2" fmla="*/ 9 w 26"/>
                <a:gd name="T3" fmla="*/ 8 h 17"/>
                <a:gd name="T4" fmla="*/ 9 w 26"/>
                <a:gd name="T5" fmla="*/ 8 h 17"/>
                <a:gd name="T6" fmla="*/ 10 w 26"/>
                <a:gd name="T7" fmla="*/ 7 h 17"/>
                <a:gd name="T8" fmla="*/ 11 w 26"/>
                <a:gd name="T9" fmla="*/ 7 h 17"/>
                <a:gd name="T10" fmla="*/ 12 w 26"/>
                <a:gd name="T11" fmla="*/ 6 h 17"/>
                <a:gd name="T12" fmla="*/ 12 w 26"/>
                <a:gd name="T13" fmla="*/ 5 h 17"/>
                <a:gd name="T14" fmla="*/ 13 w 26"/>
                <a:gd name="T15" fmla="*/ 4 h 17"/>
                <a:gd name="T16" fmla="*/ 13 w 26"/>
                <a:gd name="T17" fmla="*/ 4 h 17"/>
                <a:gd name="T18" fmla="*/ 13 w 26"/>
                <a:gd name="T19" fmla="*/ 2 h 17"/>
                <a:gd name="T20" fmla="*/ 13 w 26"/>
                <a:gd name="T21" fmla="*/ 2 h 17"/>
                <a:gd name="T22" fmla="*/ 9 w 26"/>
                <a:gd name="T23" fmla="*/ 7 h 17"/>
                <a:gd name="T24" fmla="*/ 8 w 26"/>
                <a:gd name="T25" fmla="*/ 7 h 17"/>
                <a:gd name="T26" fmla="*/ 7 w 26"/>
                <a:gd name="T27" fmla="*/ 7 h 17"/>
                <a:gd name="T28" fmla="*/ 6 w 26"/>
                <a:gd name="T29" fmla="*/ 7 h 17"/>
                <a:gd name="T30" fmla="*/ 6 w 26"/>
                <a:gd name="T31" fmla="*/ 7 h 17"/>
                <a:gd name="T32" fmla="*/ 5 w 26"/>
                <a:gd name="T33" fmla="*/ 7 h 17"/>
                <a:gd name="T34" fmla="*/ 4 w 26"/>
                <a:gd name="T35" fmla="*/ 7 h 17"/>
                <a:gd name="T36" fmla="*/ 3 w 26"/>
                <a:gd name="T37" fmla="*/ 7 h 17"/>
                <a:gd name="T38" fmla="*/ 3 w 26"/>
                <a:gd name="T39" fmla="*/ 7 h 17"/>
                <a:gd name="T40" fmla="*/ 2 w 26"/>
                <a:gd name="T41" fmla="*/ 6 h 17"/>
                <a:gd name="T42" fmla="*/ 1 w 26"/>
                <a:gd name="T43" fmla="*/ 5 h 17"/>
                <a:gd name="T44" fmla="*/ 1 w 26"/>
                <a:gd name="T45" fmla="*/ 5 h 17"/>
                <a:gd name="T46" fmla="*/ 1 w 26"/>
                <a:gd name="T47" fmla="*/ 4 h 17"/>
                <a:gd name="T48" fmla="*/ 1 w 26"/>
                <a:gd name="T49" fmla="*/ 4 h 17"/>
                <a:gd name="T50" fmla="*/ 1 w 26"/>
                <a:gd name="T51" fmla="*/ 3 h 17"/>
                <a:gd name="T52" fmla="*/ 1 w 26"/>
                <a:gd name="T53" fmla="*/ 2 h 17"/>
                <a:gd name="T54" fmla="*/ 1 w 26"/>
                <a:gd name="T55" fmla="*/ 2 h 17"/>
                <a:gd name="T56" fmla="*/ 1 w 26"/>
                <a:gd name="T57" fmla="*/ 1 h 17"/>
                <a:gd name="T58" fmla="*/ 2 w 26"/>
                <a:gd name="T59" fmla="*/ 0 h 17"/>
                <a:gd name="T60" fmla="*/ 2 w 26"/>
                <a:gd name="T61" fmla="*/ 0 h 17"/>
                <a:gd name="T62" fmla="*/ 2 w 26"/>
                <a:gd name="T63" fmla="*/ 0 h 17"/>
                <a:gd name="T64" fmla="*/ 0 w 26"/>
                <a:gd name="T65" fmla="*/ 4 h 17"/>
                <a:gd name="T66" fmla="*/ 0 w 26"/>
                <a:gd name="T67" fmla="*/ 5 h 17"/>
                <a:gd name="T68" fmla="*/ 1 w 26"/>
                <a:gd name="T69" fmla="*/ 6 h 17"/>
                <a:gd name="T70" fmla="*/ 1 w 26"/>
                <a:gd name="T71" fmla="*/ 7 h 17"/>
                <a:gd name="T72" fmla="*/ 2 w 26"/>
                <a:gd name="T73" fmla="*/ 7 h 17"/>
                <a:gd name="T74" fmla="*/ 3 w 26"/>
                <a:gd name="T75" fmla="*/ 8 h 17"/>
                <a:gd name="T76" fmla="*/ 3 w 26"/>
                <a:gd name="T77" fmla="*/ 8 h 17"/>
                <a:gd name="T78" fmla="*/ 4 w 26"/>
                <a:gd name="T79" fmla="*/ 8 h 17"/>
                <a:gd name="T80" fmla="*/ 5 w 26"/>
                <a:gd name="T81" fmla="*/ 8 h 17"/>
                <a:gd name="T82" fmla="*/ 6 w 26"/>
                <a:gd name="T83" fmla="*/ 8 h 17"/>
                <a:gd name="T84" fmla="*/ 8 w 26"/>
                <a:gd name="T85" fmla="*/ 8 h 17"/>
                <a:gd name="T86" fmla="*/ 8 w 26"/>
                <a:gd name="T87" fmla="*/ 8 h 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 h="17">
                  <a:moveTo>
                    <a:pt x="15" y="17"/>
                  </a:moveTo>
                  <a:lnTo>
                    <a:pt x="17" y="16"/>
                  </a:lnTo>
                  <a:lnTo>
                    <a:pt x="18" y="16"/>
                  </a:lnTo>
                  <a:lnTo>
                    <a:pt x="20" y="15"/>
                  </a:lnTo>
                  <a:lnTo>
                    <a:pt x="22" y="14"/>
                  </a:lnTo>
                  <a:lnTo>
                    <a:pt x="23" y="12"/>
                  </a:lnTo>
                  <a:lnTo>
                    <a:pt x="23" y="11"/>
                  </a:lnTo>
                  <a:lnTo>
                    <a:pt x="25" y="9"/>
                  </a:lnTo>
                  <a:lnTo>
                    <a:pt x="26" y="8"/>
                  </a:lnTo>
                  <a:lnTo>
                    <a:pt x="26" y="5"/>
                  </a:lnTo>
                  <a:lnTo>
                    <a:pt x="26" y="4"/>
                  </a:lnTo>
                  <a:lnTo>
                    <a:pt x="17" y="14"/>
                  </a:lnTo>
                  <a:lnTo>
                    <a:pt x="16" y="14"/>
                  </a:lnTo>
                  <a:lnTo>
                    <a:pt x="13" y="14"/>
                  </a:lnTo>
                  <a:lnTo>
                    <a:pt x="12" y="14"/>
                  </a:lnTo>
                  <a:lnTo>
                    <a:pt x="11" y="14"/>
                  </a:lnTo>
                  <a:lnTo>
                    <a:pt x="10" y="14"/>
                  </a:lnTo>
                  <a:lnTo>
                    <a:pt x="7" y="14"/>
                  </a:lnTo>
                  <a:lnTo>
                    <a:pt x="6" y="14"/>
                  </a:lnTo>
                  <a:lnTo>
                    <a:pt x="5" y="14"/>
                  </a:lnTo>
                  <a:lnTo>
                    <a:pt x="3" y="12"/>
                  </a:lnTo>
                  <a:lnTo>
                    <a:pt x="2" y="11"/>
                  </a:lnTo>
                  <a:lnTo>
                    <a:pt x="2" y="10"/>
                  </a:lnTo>
                  <a:lnTo>
                    <a:pt x="2" y="9"/>
                  </a:lnTo>
                  <a:lnTo>
                    <a:pt x="2" y="8"/>
                  </a:lnTo>
                  <a:lnTo>
                    <a:pt x="2" y="6"/>
                  </a:lnTo>
                  <a:lnTo>
                    <a:pt x="2" y="5"/>
                  </a:lnTo>
                  <a:lnTo>
                    <a:pt x="2" y="4"/>
                  </a:lnTo>
                  <a:lnTo>
                    <a:pt x="2" y="3"/>
                  </a:lnTo>
                  <a:lnTo>
                    <a:pt x="3" y="1"/>
                  </a:lnTo>
                  <a:lnTo>
                    <a:pt x="3" y="0"/>
                  </a:lnTo>
                  <a:lnTo>
                    <a:pt x="0" y="9"/>
                  </a:lnTo>
                  <a:lnTo>
                    <a:pt x="0" y="10"/>
                  </a:lnTo>
                  <a:lnTo>
                    <a:pt x="1" y="12"/>
                  </a:lnTo>
                  <a:lnTo>
                    <a:pt x="2" y="14"/>
                  </a:lnTo>
                  <a:lnTo>
                    <a:pt x="3" y="15"/>
                  </a:lnTo>
                  <a:lnTo>
                    <a:pt x="5" y="16"/>
                  </a:lnTo>
                  <a:lnTo>
                    <a:pt x="6" y="16"/>
                  </a:lnTo>
                  <a:lnTo>
                    <a:pt x="8" y="17"/>
                  </a:lnTo>
                  <a:lnTo>
                    <a:pt x="10" y="17"/>
                  </a:lnTo>
                  <a:lnTo>
                    <a:pt x="12" y="17"/>
                  </a:lnTo>
                  <a:lnTo>
                    <a:pt x="1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4" name="Freeform 226"/>
            <p:cNvSpPr>
              <a:spLocks/>
            </p:cNvSpPr>
            <p:nvPr/>
          </p:nvSpPr>
          <p:spPr bwMode="auto">
            <a:xfrm>
              <a:off x="2585" y="1293"/>
              <a:ext cx="6" cy="5"/>
            </a:xfrm>
            <a:custGeom>
              <a:avLst/>
              <a:gdLst>
                <a:gd name="T0" fmla="*/ 0 w 12"/>
                <a:gd name="T1" fmla="*/ 0 h 11"/>
                <a:gd name="T2" fmla="*/ 6 w 12"/>
                <a:gd name="T3" fmla="*/ 5 h 11"/>
                <a:gd name="T4" fmla="*/ 6 w 12"/>
                <a:gd name="T5" fmla="*/ 5 h 11"/>
                <a:gd name="T6" fmla="*/ 6 w 12"/>
                <a:gd name="T7" fmla="*/ 5 h 11"/>
                <a:gd name="T8" fmla="*/ 6 w 12"/>
                <a:gd name="T9" fmla="*/ 4 h 11"/>
                <a:gd name="T10" fmla="*/ 6 w 12"/>
                <a:gd name="T11" fmla="*/ 4 h 11"/>
                <a:gd name="T12" fmla="*/ 6 w 12"/>
                <a:gd name="T13" fmla="*/ 3 h 11"/>
                <a:gd name="T14" fmla="*/ 6 w 12"/>
                <a:gd name="T15" fmla="*/ 2 h 11"/>
                <a:gd name="T16" fmla="*/ 6 w 12"/>
                <a:gd name="T17" fmla="*/ 2 h 11"/>
                <a:gd name="T18" fmla="*/ 6 w 12"/>
                <a:gd name="T19" fmla="*/ 1 h 11"/>
                <a:gd name="T20" fmla="*/ 6 w 12"/>
                <a:gd name="T21" fmla="*/ 0 h 11"/>
                <a:gd name="T22" fmla="*/ 6 w 12"/>
                <a:gd name="T23" fmla="*/ 0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11" y="11"/>
                  </a:lnTo>
                  <a:lnTo>
                    <a:pt x="12" y="11"/>
                  </a:lnTo>
                  <a:lnTo>
                    <a:pt x="12" y="10"/>
                  </a:lnTo>
                  <a:lnTo>
                    <a:pt x="12" y="9"/>
                  </a:lnTo>
                  <a:lnTo>
                    <a:pt x="12" y="8"/>
                  </a:lnTo>
                  <a:lnTo>
                    <a:pt x="12" y="6"/>
                  </a:lnTo>
                  <a:lnTo>
                    <a:pt x="12" y="5"/>
                  </a:lnTo>
                  <a:lnTo>
                    <a:pt x="12" y="4"/>
                  </a:lnTo>
                  <a:lnTo>
                    <a:pt x="12" y="3"/>
                  </a:lnTo>
                  <a:lnTo>
                    <a:pt x="12" y="1"/>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5" name="Freeform 227"/>
            <p:cNvSpPr>
              <a:spLocks/>
            </p:cNvSpPr>
            <p:nvPr/>
          </p:nvSpPr>
          <p:spPr bwMode="auto">
            <a:xfrm>
              <a:off x="2579" y="1293"/>
              <a:ext cx="3" cy="5"/>
            </a:xfrm>
            <a:custGeom>
              <a:avLst/>
              <a:gdLst>
                <a:gd name="T0" fmla="*/ 0 w 5"/>
                <a:gd name="T1" fmla="*/ 5 h 10"/>
                <a:gd name="T2" fmla="*/ 3 w 5"/>
                <a:gd name="T3" fmla="*/ 0 h 10"/>
                <a:gd name="T4" fmla="*/ 3 w 5"/>
                <a:gd name="T5" fmla="*/ 1 h 10"/>
                <a:gd name="T6" fmla="*/ 2 w 5"/>
                <a:gd name="T7" fmla="*/ 1 h 10"/>
                <a:gd name="T8" fmla="*/ 2 w 5"/>
                <a:gd name="T9" fmla="*/ 2 h 10"/>
                <a:gd name="T10" fmla="*/ 2 w 5"/>
                <a:gd name="T11" fmla="*/ 2 h 10"/>
                <a:gd name="T12" fmla="*/ 2 w 5"/>
                <a:gd name="T13" fmla="*/ 3 h 10"/>
                <a:gd name="T14" fmla="*/ 2 w 5"/>
                <a:gd name="T15" fmla="*/ 3 h 10"/>
                <a:gd name="T16" fmla="*/ 1 w 5"/>
                <a:gd name="T17" fmla="*/ 3 h 10"/>
                <a:gd name="T18" fmla="*/ 1 w 5"/>
                <a:gd name="T19" fmla="*/ 4 h 10"/>
                <a:gd name="T20" fmla="*/ 1 w 5"/>
                <a:gd name="T21" fmla="*/ 5 h 10"/>
                <a:gd name="T22" fmla="*/ 0 w 5"/>
                <a:gd name="T23" fmla="*/ 5 h 10"/>
                <a:gd name="T24" fmla="*/ 0 w 5"/>
                <a:gd name="T25" fmla="*/ 5 h 10"/>
                <a:gd name="T26" fmla="*/ 0 w 5"/>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0">
                  <a:moveTo>
                    <a:pt x="0" y="9"/>
                  </a:moveTo>
                  <a:lnTo>
                    <a:pt x="5" y="0"/>
                  </a:lnTo>
                  <a:lnTo>
                    <a:pt x="5" y="1"/>
                  </a:lnTo>
                  <a:lnTo>
                    <a:pt x="4" y="1"/>
                  </a:lnTo>
                  <a:lnTo>
                    <a:pt x="4" y="3"/>
                  </a:lnTo>
                  <a:lnTo>
                    <a:pt x="4" y="4"/>
                  </a:lnTo>
                  <a:lnTo>
                    <a:pt x="3" y="5"/>
                  </a:lnTo>
                  <a:lnTo>
                    <a:pt x="2" y="6"/>
                  </a:lnTo>
                  <a:lnTo>
                    <a:pt x="2" y="8"/>
                  </a:lnTo>
                  <a:lnTo>
                    <a:pt x="2" y="9"/>
                  </a:lnTo>
                  <a:lnTo>
                    <a:pt x="0" y="1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6" name="Freeform 228"/>
            <p:cNvSpPr>
              <a:spLocks/>
            </p:cNvSpPr>
            <p:nvPr/>
          </p:nvSpPr>
          <p:spPr bwMode="auto">
            <a:xfrm>
              <a:off x="2458" y="1355"/>
              <a:ext cx="7" cy="8"/>
            </a:xfrm>
            <a:custGeom>
              <a:avLst/>
              <a:gdLst>
                <a:gd name="T0" fmla="*/ 0 w 12"/>
                <a:gd name="T1" fmla="*/ 8 h 15"/>
                <a:gd name="T2" fmla="*/ 1 w 12"/>
                <a:gd name="T3" fmla="*/ 8 h 15"/>
                <a:gd name="T4" fmla="*/ 1 w 12"/>
                <a:gd name="T5" fmla="*/ 8 h 15"/>
                <a:gd name="T6" fmla="*/ 2 w 12"/>
                <a:gd name="T7" fmla="*/ 8 h 15"/>
                <a:gd name="T8" fmla="*/ 4 w 12"/>
                <a:gd name="T9" fmla="*/ 8 h 15"/>
                <a:gd name="T10" fmla="*/ 4 w 12"/>
                <a:gd name="T11" fmla="*/ 8 h 15"/>
                <a:gd name="T12" fmla="*/ 5 w 12"/>
                <a:gd name="T13" fmla="*/ 7 h 15"/>
                <a:gd name="T14" fmla="*/ 6 w 12"/>
                <a:gd name="T15" fmla="*/ 7 h 15"/>
                <a:gd name="T16" fmla="*/ 6 w 12"/>
                <a:gd name="T17" fmla="*/ 7 h 15"/>
                <a:gd name="T18" fmla="*/ 6 w 12"/>
                <a:gd name="T19" fmla="*/ 7 h 15"/>
                <a:gd name="T20" fmla="*/ 7 w 12"/>
                <a:gd name="T21" fmla="*/ 7 h 15"/>
                <a:gd name="T22" fmla="*/ 1 w 12"/>
                <a:gd name="T23" fmla="*/ 2 h 15"/>
                <a:gd name="T24" fmla="*/ 3 w 12"/>
                <a:gd name="T25" fmla="*/ 0 h 15"/>
                <a:gd name="T26" fmla="*/ 1 w 12"/>
                <a:gd name="T27" fmla="*/ 1 h 15"/>
                <a:gd name="T28" fmla="*/ 1 w 12"/>
                <a:gd name="T29" fmla="*/ 2 h 15"/>
                <a:gd name="T30" fmla="*/ 1 w 12"/>
                <a:gd name="T31" fmla="*/ 2 h 15"/>
                <a:gd name="T32" fmla="*/ 1 w 12"/>
                <a:gd name="T33" fmla="*/ 2 h 15"/>
                <a:gd name="T34" fmla="*/ 2 w 12"/>
                <a:gd name="T35" fmla="*/ 3 h 15"/>
                <a:gd name="T36" fmla="*/ 2 w 12"/>
                <a:gd name="T37" fmla="*/ 4 h 15"/>
                <a:gd name="T38" fmla="*/ 3 w 12"/>
                <a:gd name="T39" fmla="*/ 5 h 15"/>
                <a:gd name="T40" fmla="*/ 2 w 12"/>
                <a:gd name="T41" fmla="*/ 6 h 15"/>
                <a:gd name="T42" fmla="*/ 1 w 12"/>
                <a:gd name="T43" fmla="*/ 7 h 15"/>
                <a:gd name="T44" fmla="*/ 0 w 12"/>
                <a:gd name="T45" fmla="*/ 8 h 15"/>
                <a:gd name="T46" fmla="*/ 0 w 12"/>
                <a:gd name="T47" fmla="*/ 8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5">
                  <a:moveTo>
                    <a:pt x="0" y="15"/>
                  </a:moveTo>
                  <a:lnTo>
                    <a:pt x="1" y="15"/>
                  </a:lnTo>
                  <a:lnTo>
                    <a:pt x="2" y="15"/>
                  </a:lnTo>
                  <a:lnTo>
                    <a:pt x="4" y="15"/>
                  </a:lnTo>
                  <a:lnTo>
                    <a:pt x="6" y="15"/>
                  </a:lnTo>
                  <a:lnTo>
                    <a:pt x="7" y="15"/>
                  </a:lnTo>
                  <a:lnTo>
                    <a:pt x="9" y="14"/>
                  </a:lnTo>
                  <a:lnTo>
                    <a:pt x="10" y="14"/>
                  </a:lnTo>
                  <a:lnTo>
                    <a:pt x="10" y="13"/>
                  </a:lnTo>
                  <a:lnTo>
                    <a:pt x="11" y="13"/>
                  </a:lnTo>
                  <a:lnTo>
                    <a:pt x="12" y="13"/>
                  </a:lnTo>
                  <a:lnTo>
                    <a:pt x="2" y="3"/>
                  </a:lnTo>
                  <a:lnTo>
                    <a:pt x="5" y="0"/>
                  </a:lnTo>
                  <a:lnTo>
                    <a:pt x="2" y="1"/>
                  </a:lnTo>
                  <a:lnTo>
                    <a:pt x="1" y="3"/>
                  </a:lnTo>
                  <a:lnTo>
                    <a:pt x="2" y="4"/>
                  </a:lnTo>
                  <a:lnTo>
                    <a:pt x="4" y="6"/>
                  </a:lnTo>
                  <a:lnTo>
                    <a:pt x="4" y="8"/>
                  </a:lnTo>
                  <a:lnTo>
                    <a:pt x="5" y="9"/>
                  </a:lnTo>
                  <a:lnTo>
                    <a:pt x="4" y="11"/>
                  </a:lnTo>
                  <a:lnTo>
                    <a:pt x="2" y="1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7" name="Freeform 229"/>
            <p:cNvSpPr>
              <a:spLocks/>
            </p:cNvSpPr>
            <p:nvPr/>
          </p:nvSpPr>
          <p:spPr bwMode="auto">
            <a:xfrm>
              <a:off x="2464" y="1361"/>
              <a:ext cx="1" cy="1"/>
            </a:xfrm>
            <a:custGeom>
              <a:avLst/>
              <a:gdLst>
                <a:gd name="T0" fmla="*/ 0 w 1"/>
                <a:gd name="T1" fmla="*/ 0 h 2"/>
                <a:gd name="T2" fmla="*/ 1 w 1"/>
                <a:gd name="T3" fmla="*/ 1 h 2"/>
                <a:gd name="T4" fmla="*/ 1 w 1"/>
                <a:gd name="T5" fmla="*/ 1 h 2"/>
                <a:gd name="T6" fmla="*/ 1 w 1"/>
                <a:gd name="T7" fmla="*/ 1 h 2"/>
                <a:gd name="T8" fmla="*/ 1 w 1"/>
                <a:gd name="T9" fmla="*/ 1 h 2"/>
                <a:gd name="T10" fmla="*/ 1 w 1"/>
                <a:gd name="T11" fmla="*/ 1 h 2"/>
                <a:gd name="T12" fmla="*/ 1 w 1"/>
                <a:gd name="T13" fmla="*/ 0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0" y="0"/>
                  </a:moveTo>
                  <a:lnTo>
                    <a:pt x="1" y="2"/>
                  </a:lnTo>
                  <a:lnTo>
                    <a:pt x="1" y="0"/>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8" name="Freeform 230"/>
            <p:cNvSpPr>
              <a:spLocks/>
            </p:cNvSpPr>
            <p:nvPr/>
          </p:nvSpPr>
          <p:spPr bwMode="auto">
            <a:xfrm>
              <a:off x="2454" y="1304"/>
              <a:ext cx="9" cy="55"/>
            </a:xfrm>
            <a:custGeom>
              <a:avLst/>
              <a:gdLst>
                <a:gd name="T0" fmla="*/ 9 w 18"/>
                <a:gd name="T1" fmla="*/ 50 h 110"/>
                <a:gd name="T2" fmla="*/ 8 w 18"/>
                <a:gd name="T3" fmla="*/ 48 h 110"/>
                <a:gd name="T4" fmla="*/ 7 w 18"/>
                <a:gd name="T5" fmla="*/ 45 h 110"/>
                <a:gd name="T6" fmla="*/ 7 w 18"/>
                <a:gd name="T7" fmla="*/ 43 h 110"/>
                <a:gd name="T8" fmla="*/ 5 w 18"/>
                <a:gd name="T9" fmla="*/ 42 h 110"/>
                <a:gd name="T10" fmla="*/ 2 w 18"/>
                <a:gd name="T11" fmla="*/ 42 h 110"/>
                <a:gd name="T12" fmla="*/ 2 w 18"/>
                <a:gd name="T13" fmla="*/ 39 h 110"/>
                <a:gd name="T14" fmla="*/ 4 w 18"/>
                <a:gd name="T15" fmla="*/ 38 h 110"/>
                <a:gd name="T16" fmla="*/ 7 w 18"/>
                <a:gd name="T17" fmla="*/ 38 h 110"/>
                <a:gd name="T18" fmla="*/ 8 w 18"/>
                <a:gd name="T19" fmla="*/ 39 h 110"/>
                <a:gd name="T20" fmla="*/ 9 w 18"/>
                <a:gd name="T21" fmla="*/ 39 h 110"/>
                <a:gd name="T22" fmla="*/ 8 w 18"/>
                <a:gd name="T23" fmla="*/ 39 h 110"/>
                <a:gd name="T24" fmla="*/ 7 w 18"/>
                <a:gd name="T25" fmla="*/ 39 h 110"/>
                <a:gd name="T26" fmla="*/ 6 w 18"/>
                <a:gd name="T27" fmla="*/ 38 h 110"/>
                <a:gd name="T28" fmla="*/ 5 w 18"/>
                <a:gd name="T29" fmla="*/ 38 h 110"/>
                <a:gd name="T30" fmla="*/ 5 w 18"/>
                <a:gd name="T31" fmla="*/ 37 h 110"/>
                <a:gd name="T32" fmla="*/ 5 w 18"/>
                <a:gd name="T33" fmla="*/ 36 h 110"/>
                <a:gd name="T34" fmla="*/ 5 w 18"/>
                <a:gd name="T35" fmla="*/ 35 h 110"/>
                <a:gd name="T36" fmla="*/ 5 w 18"/>
                <a:gd name="T37" fmla="*/ 34 h 110"/>
                <a:gd name="T38" fmla="*/ 5 w 18"/>
                <a:gd name="T39" fmla="*/ 32 h 110"/>
                <a:gd name="T40" fmla="*/ 6 w 18"/>
                <a:gd name="T41" fmla="*/ 32 h 110"/>
                <a:gd name="T42" fmla="*/ 5 w 18"/>
                <a:gd name="T43" fmla="*/ 25 h 110"/>
                <a:gd name="T44" fmla="*/ 5 w 18"/>
                <a:gd name="T45" fmla="*/ 19 h 110"/>
                <a:gd name="T46" fmla="*/ 5 w 18"/>
                <a:gd name="T47" fmla="*/ 12 h 110"/>
                <a:gd name="T48" fmla="*/ 4 w 18"/>
                <a:gd name="T49" fmla="*/ 6 h 110"/>
                <a:gd name="T50" fmla="*/ 0 w 18"/>
                <a:gd name="T51" fmla="*/ 0 h 110"/>
                <a:gd name="T52" fmla="*/ 0 w 18"/>
                <a:gd name="T53" fmla="*/ 50 h 110"/>
                <a:gd name="T54" fmla="*/ 3 w 18"/>
                <a:gd name="T55" fmla="*/ 48 h 110"/>
                <a:gd name="T56" fmla="*/ 4 w 18"/>
                <a:gd name="T57" fmla="*/ 48 h 110"/>
                <a:gd name="T58" fmla="*/ 5 w 18"/>
                <a:gd name="T59" fmla="*/ 48 h 110"/>
                <a:gd name="T60" fmla="*/ 6 w 18"/>
                <a:gd name="T61" fmla="*/ 49 h 110"/>
                <a:gd name="T62" fmla="*/ 7 w 18"/>
                <a:gd name="T63" fmla="*/ 50 h 110"/>
                <a:gd name="T64" fmla="*/ 8 w 18"/>
                <a:gd name="T65" fmla="*/ 51 h 110"/>
                <a:gd name="T66" fmla="*/ 7 w 18"/>
                <a:gd name="T67" fmla="*/ 50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 h="110">
                  <a:moveTo>
                    <a:pt x="14" y="100"/>
                  </a:moveTo>
                  <a:lnTo>
                    <a:pt x="18" y="99"/>
                  </a:lnTo>
                  <a:lnTo>
                    <a:pt x="16" y="97"/>
                  </a:lnTo>
                  <a:lnTo>
                    <a:pt x="15" y="95"/>
                  </a:lnTo>
                  <a:lnTo>
                    <a:pt x="15" y="92"/>
                  </a:lnTo>
                  <a:lnTo>
                    <a:pt x="14" y="90"/>
                  </a:lnTo>
                  <a:lnTo>
                    <a:pt x="14" y="88"/>
                  </a:lnTo>
                  <a:lnTo>
                    <a:pt x="13" y="85"/>
                  </a:lnTo>
                  <a:lnTo>
                    <a:pt x="11" y="83"/>
                  </a:lnTo>
                  <a:lnTo>
                    <a:pt x="9" y="83"/>
                  </a:lnTo>
                  <a:lnTo>
                    <a:pt x="6" y="83"/>
                  </a:lnTo>
                  <a:lnTo>
                    <a:pt x="3" y="84"/>
                  </a:lnTo>
                  <a:lnTo>
                    <a:pt x="3" y="80"/>
                  </a:lnTo>
                  <a:lnTo>
                    <a:pt x="4" y="78"/>
                  </a:lnTo>
                  <a:lnTo>
                    <a:pt x="6" y="76"/>
                  </a:lnTo>
                  <a:lnTo>
                    <a:pt x="8" y="76"/>
                  </a:lnTo>
                  <a:lnTo>
                    <a:pt x="10" y="76"/>
                  </a:lnTo>
                  <a:lnTo>
                    <a:pt x="13" y="76"/>
                  </a:lnTo>
                  <a:lnTo>
                    <a:pt x="14" y="78"/>
                  </a:lnTo>
                  <a:lnTo>
                    <a:pt x="15" y="78"/>
                  </a:lnTo>
                  <a:lnTo>
                    <a:pt x="16" y="78"/>
                  </a:lnTo>
                  <a:lnTo>
                    <a:pt x="18" y="78"/>
                  </a:lnTo>
                  <a:lnTo>
                    <a:pt x="16" y="78"/>
                  </a:lnTo>
                  <a:lnTo>
                    <a:pt x="15" y="78"/>
                  </a:lnTo>
                  <a:lnTo>
                    <a:pt x="14" y="78"/>
                  </a:lnTo>
                  <a:lnTo>
                    <a:pt x="13" y="78"/>
                  </a:lnTo>
                  <a:lnTo>
                    <a:pt x="11" y="76"/>
                  </a:lnTo>
                  <a:lnTo>
                    <a:pt x="10" y="76"/>
                  </a:lnTo>
                  <a:lnTo>
                    <a:pt x="10" y="75"/>
                  </a:lnTo>
                  <a:lnTo>
                    <a:pt x="9" y="75"/>
                  </a:lnTo>
                  <a:lnTo>
                    <a:pt x="9" y="74"/>
                  </a:lnTo>
                  <a:lnTo>
                    <a:pt x="9" y="73"/>
                  </a:lnTo>
                  <a:lnTo>
                    <a:pt x="9" y="71"/>
                  </a:lnTo>
                  <a:lnTo>
                    <a:pt x="9" y="70"/>
                  </a:lnTo>
                  <a:lnTo>
                    <a:pt x="9" y="69"/>
                  </a:lnTo>
                  <a:lnTo>
                    <a:pt x="9" y="68"/>
                  </a:lnTo>
                  <a:lnTo>
                    <a:pt x="9" y="67"/>
                  </a:lnTo>
                  <a:lnTo>
                    <a:pt x="9" y="65"/>
                  </a:lnTo>
                  <a:lnTo>
                    <a:pt x="9" y="64"/>
                  </a:lnTo>
                  <a:lnTo>
                    <a:pt x="10" y="64"/>
                  </a:lnTo>
                  <a:lnTo>
                    <a:pt x="11" y="63"/>
                  </a:lnTo>
                  <a:lnTo>
                    <a:pt x="10" y="57"/>
                  </a:lnTo>
                  <a:lnTo>
                    <a:pt x="9" y="50"/>
                  </a:lnTo>
                  <a:lnTo>
                    <a:pt x="9" y="44"/>
                  </a:lnTo>
                  <a:lnTo>
                    <a:pt x="10" y="37"/>
                  </a:lnTo>
                  <a:lnTo>
                    <a:pt x="10" y="31"/>
                  </a:lnTo>
                  <a:lnTo>
                    <a:pt x="10" y="23"/>
                  </a:lnTo>
                  <a:lnTo>
                    <a:pt x="10" y="17"/>
                  </a:lnTo>
                  <a:lnTo>
                    <a:pt x="8" y="11"/>
                  </a:lnTo>
                  <a:lnTo>
                    <a:pt x="5" y="5"/>
                  </a:lnTo>
                  <a:lnTo>
                    <a:pt x="0" y="0"/>
                  </a:lnTo>
                  <a:lnTo>
                    <a:pt x="3" y="99"/>
                  </a:lnTo>
                  <a:lnTo>
                    <a:pt x="0" y="99"/>
                  </a:lnTo>
                  <a:lnTo>
                    <a:pt x="0" y="110"/>
                  </a:lnTo>
                  <a:lnTo>
                    <a:pt x="6" y="95"/>
                  </a:lnTo>
                  <a:lnTo>
                    <a:pt x="8" y="95"/>
                  </a:lnTo>
                  <a:lnTo>
                    <a:pt x="9" y="95"/>
                  </a:lnTo>
                  <a:lnTo>
                    <a:pt x="10" y="96"/>
                  </a:lnTo>
                  <a:lnTo>
                    <a:pt x="11" y="97"/>
                  </a:lnTo>
                  <a:lnTo>
                    <a:pt x="13" y="99"/>
                  </a:lnTo>
                  <a:lnTo>
                    <a:pt x="14" y="100"/>
                  </a:lnTo>
                  <a:lnTo>
                    <a:pt x="15" y="101"/>
                  </a:lnTo>
                  <a:lnTo>
                    <a:pt x="14" y="10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29" name="Freeform 231"/>
            <p:cNvSpPr>
              <a:spLocks/>
            </p:cNvSpPr>
            <p:nvPr/>
          </p:nvSpPr>
          <p:spPr bwMode="auto">
            <a:xfrm>
              <a:off x="2494" y="1463"/>
              <a:ext cx="2" cy="2"/>
            </a:xfrm>
            <a:custGeom>
              <a:avLst/>
              <a:gdLst>
                <a:gd name="T0" fmla="*/ 2 w 2"/>
                <a:gd name="T1" fmla="*/ 0 h 3"/>
                <a:gd name="T2" fmla="*/ 2 w 2"/>
                <a:gd name="T3" fmla="*/ 0 h 3"/>
                <a:gd name="T4" fmla="*/ 1 w 2"/>
                <a:gd name="T5" fmla="*/ 0 h 3"/>
                <a:gd name="T6" fmla="*/ 1 w 2"/>
                <a:gd name="T7" fmla="*/ 1 h 3"/>
                <a:gd name="T8" fmla="*/ 1 w 2"/>
                <a:gd name="T9" fmla="*/ 1 h 3"/>
                <a:gd name="T10" fmla="*/ 1 w 2"/>
                <a:gd name="T11" fmla="*/ 1 h 3"/>
                <a:gd name="T12" fmla="*/ 0 w 2"/>
                <a:gd name="T13" fmla="*/ 1 h 3"/>
                <a:gd name="T14" fmla="*/ 0 w 2"/>
                <a:gd name="T15" fmla="*/ 1 h 3"/>
                <a:gd name="T16" fmla="*/ 0 w 2"/>
                <a:gd name="T17" fmla="*/ 1 h 3"/>
                <a:gd name="T18" fmla="*/ 0 w 2"/>
                <a:gd name="T19" fmla="*/ 2 h 3"/>
                <a:gd name="T20" fmla="*/ 0 w 2"/>
                <a:gd name="T21" fmla="*/ 2 h 3"/>
                <a:gd name="T22" fmla="*/ 0 w 2"/>
                <a:gd name="T23" fmla="*/ 2 h 3"/>
                <a:gd name="T24" fmla="*/ 0 w 2"/>
                <a:gd name="T25" fmla="*/ 2 h 3"/>
                <a:gd name="T26" fmla="*/ 0 w 2"/>
                <a:gd name="T27" fmla="*/ 2 h 3"/>
                <a:gd name="T28" fmla="*/ 0 w 2"/>
                <a:gd name="T29" fmla="*/ 2 h 3"/>
                <a:gd name="T30" fmla="*/ 0 w 2"/>
                <a:gd name="T31" fmla="*/ 2 h 3"/>
                <a:gd name="T32" fmla="*/ 0 w 2"/>
                <a:gd name="T33" fmla="*/ 2 h 3"/>
                <a:gd name="T34" fmla="*/ 0 w 2"/>
                <a:gd name="T35" fmla="*/ 2 h 3"/>
                <a:gd name="T36" fmla="*/ 0 w 2"/>
                <a:gd name="T37" fmla="*/ 2 h 3"/>
                <a:gd name="T38" fmla="*/ 0 w 2"/>
                <a:gd name="T39" fmla="*/ 2 h 3"/>
                <a:gd name="T40" fmla="*/ 0 w 2"/>
                <a:gd name="T41" fmla="*/ 2 h 3"/>
                <a:gd name="T42" fmla="*/ 2 w 2"/>
                <a:gd name="T43" fmla="*/ 0 h 3"/>
                <a:gd name="T44" fmla="*/ 2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2" y="0"/>
                  </a:moveTo>
                  <a:lnTo>
                    <a:pt x="2" y="0"/>
                  </a:lnTo>
                  <a:lnTo>
                    <a:pt x="1" y="0"/>
                  </a:lnTo>
                  <a:lnTo>
                    <a:pt x="1" y="1"/>
                  </a:lnTo>
                  <a:lnTo>
                    <a:pt x="0" y="2"/>
                  </a:lnTo>
                  <a:lnTo>
                    <a:pt x="0" y="3"/>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0" name="Freeform 232"/>
            <p:cNvSpPr>
              <a:spLocks/>
            </p:cNvSpPr>
            <p:nvPr/>
          </p:nvSpPr>
          <p:spPr bwMode="auto">
            <a:xfrm>
              <a:off x="2467" y="1318"/>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1" name="Freeform 233"/>
            <p:cNvSpPr>
              <a:spLocks/>
            </p:cNvSpPr>
            <p:nvPr/>
          </p:nvSpPr>
          <p:spPr bwMode="auto">
            <a:xfrm>
              <a:off x="2494" y="1458"/>
              <a:ext cx="3" cy="1"/>
            </a:xfrm>
            <a:custGeom>
              <a:avLst/>
              <a:gdLst>
                <a:gd name="T0" fmla="*/ 3 w 7"/>
                <a:gd name="T1" fmla="*/ 0 h 3"/>
                <a:gd name="T2" fmla="*/ 2 w 7"/>
                <a:gd name="T3" fmla="*/ 0 h 3"/>
                <a:gd name="T4" fmla="*/ 2 w 7"/>
                <a:gd name="T5" fmla="*/ 0 h 3"/>
                <a:gd name="T6" fmla="*/ 2 w 7"/>
                <a:gd name="T7" fmla="*/ 0 h 3"/>
                <a:gd name="T8" fmla="*/ 2 w 7"/>
                <a:gd name="T9" fmla="*/ 0 h 3"/>
                <a:gd name="T10" fmla="*/ 1 w 7"/>
                <a:gd name="T11" fmla="*/ 1 h 3"/>
                <a:gd name="T12" fmla="*/ 1 w 7"/>
                <a:gd name="T13" fmla="*/ 1 h 3"/>
                <a:gd name="T14" fmla="*/ 1 w 7"/>
                <a:gd name="T15" fmla="*/ 1 h 3"/>
                <a:gd name="T16" fmla="*/ 1 w 7"/>
                <a:gd name="T17" fmla="*/ 1 h 3"/>
                <a:gd name="T18" fmla="*/ 0 w 7"/>
                <a:gd name="T19" fmla="*/ 1 h 3"/>
                <a:gd name="T20" fmla="*/ 0 w 7"/>
                <a:gd name="T21" fmla="*/ 1 h 3"/>
                <a:gd name="T22" fmla="*/ 0 w 7"/>
                <a:gd name="T23" fmla="*/ 1 h 3"/>
                <a:gd name="T24" fmla="*/ 0 w 7"/>
                <a:gd name="T25" fmla="*/ 1 h 3"/>
                <a:gd name="T26" fmla="*/ 1 w 7"/>
                <a:gd name="T27" fmla="*/ 1 h 3"/>
                <a:gd name="T28" fmla="*/ 1 w 7"/>
                <a:gd name="T29" fmla="*/ 1 h 3"/>
                <a:gd name="T30" fmla="*/ 1 w 7"/>
                <a:gd name="T31" fmla="*/ 1 h 3"/>
                <a:gd name="T32" fmla="*/ 1 w 7"/>
                <a:gd name="T33" fmla="*/ 1 h 3"/>
                <a:gd name="T34" fmla="*/ 1 w 7"/>
                <a:gd name="T35" fmla="*/ 1 h 3"/>
                <a:gd name="T36" fmla="*/ 1 w 7"/>
                <a:gd name="T37" fmla="*/ 1 h 3"/>
                <a:gd name="T38" fmla="*/ 2 w 7"/>
                <a:gd name="T39" fmla="*/ 1 h 3"/>
                <a:gd name="T40" fmla="*/ 2 w 7"/>
                <a:gd name="T41" fmla="*/ 1 h 3"/>
                <a:gd name="T42" fmla="*/ 3 w 7"/>
                <a:gd name="T43" fmla="*/ 0 h 3"/>
                <a:gd name="T44" fmla="*/ 3 w 7"/>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3">
                  <a:moveTo>
                    <a:pt x="7" y="0"/>
                  </a:moveTo>
                  <a:lnTo>
                    <a:pt x="5" y="0"/>
                  </a:lnTo>
                  <a:lnTo>
                    <a:pt x="4" y="0"/>
                  </a:lnTo>
                  <a:lnTo>
                    <a:pt x="3" y="2"/>
                  </a:lnTo>
                  <a:lnTo>
                    <a:pt x="2" y="2"/>
                  </a:lnTo>
                  <a:lnTo>
                    <a:pt x="0" y="2"/>
                  </a:lnTo>
                  <a:lnTo>
                    <a:pt x="2" y="2"/>
                  </a:lnTo>
                  <a:lnTo>
                    <a:pt x="3" y="2"/>
                  </a:lnTo>
                  <a:lnTo>
                    <a:pt x="3" y="3"/>
                  </a:lnTo>
                  <a:lnTo>
                    <a:pt x="4" y="3"/>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2" name="Freeform 234"/>
            <p:cNvSpPr>
              <a:spLocks noEditPoints="1"/>
            </p:cNvSpPr>
            <p:nvPr/>
          </p:nvSpPr>
          <p:spPr bwMode="auto">
            <a:xfrm>
              <a:off x="2455" y="1312"/>
              <a:ext cx="42" cy="172"/>
            </a:xfrm>
            <a:custGeom>
              <a:avLst/>
              <a:gdLst>
                <a:gd name="T0" fmla="*/ 9 w 83"/>
                <a:gd name="T1" fmla="*/ 98 h 345"/>
                <a:gd name="T2" fmla="*/ 3 w 83"/>
                <a:gd name="T3" fmla="*/ 102 h 345"/>
                <a:gd name="T4" fmla="*/ 10 w 83"/>
                <a:gd name="T5" fmla="*/ 115 h 345"/>
                <a:gd name="T6" fmla="*/ 8 w 83"/>
                <a:gd name="T7" fmla="*/ 124 h 345"/>
                <a:gd name="T8" fmla="*/ 12 w 83"/>
                <a:gd name="T9" fmla="*/ 140 h 345"/>
                <a:gd name="T10" fmla="*/ 14 w 83"/>
                <a:gd name="T11" fmla="*/ 158 h 345"/>
                <a:gd name="T12" fmla="*/ 21 w 83"/>
                <a:gd name="T13" fmla="*/ 164 h 345"/>
                <a:gd name="T14" fmla="*/ 38 w 83"/>
                <a:gd name="T15" fmla="*/ 160 h 345"/>
                <a:gd name="T16" fmla="*/ 32 w 83"/>
                <a:gd name="T17" fmla="*/ 150 h 345"/>
                <a:gd name="T18" fmla="*/ 37 w 83"/>
                <a:gd name="T19" fmla="*/ 145 h 345"/>
                <a:gd name="T20" fmla="*/ 27 w 83"/>
                <a:gd name="T21" fmla="*/ 137 h 345"/>
                <a:gd name="T22" fmla="*/ 32 w 83"/>
                <a:gd name="T23" fmla="*/ 129 h 345"/>
                <a:gd name="T24" fmla="*/ 28 w 83"/>
                <a:gd name="T25" fmla="*/ 129 h 345"/>
                <a:gd name="T26" fmla="*/ 27 w 83"/>
                <a:gd name="T27" fmla="*/ 125 h 345"/>
                <a:gd name="T28" fmla="*/ 36 w 83"/>
                <a:gd name="T29" fmla="*/ 121 h 345"/>
                <a:gd name="T30" fmla="*/ 40 w 83"/>
                <a:gd name="T31" fmla="*/ 118 h 345"/>
                <a:gd name="T32" fmla="*/ 30 w 83"/>
                <a:gd name="T33" fmla="*/ 113 h 345"/>
                <a:gd name="T34" fmla="*/ 29 w 83"/>
                <a:gd name="T35" fmla="*/ 109 h 345"/>
                <a:gd name="T36" fmla="*/ 29 w 83"/>
                <a:gd name="T37" fmla="*/ 92 h 345"/>
                <a:gd name="T38" fmla="*/ 27 w 83"/>
                <a:gd name="T39" fmla="*/ 86 h 345"/>
                <a:gd name="T40" fmla="*/ 27 w 83"/>
                <a:gd name="T41" fmla="*/ 79 h 345"/>
                <a:gd name="T42" fmla="*/ 24 w 83"/>
                <a:gd name="T43" fmla="*/ 80 h 345"/>
                <a:gd name="T44" fmla="*/ 19 w 83"/>
                <a:gd name="T45" fmla="*/ 76 h 345"/>
                <a:gd name="T46" fmla="*/ 29 w 83"/>
                <a:gd name="T47" fmla="*/ 70 h 345"/>
                <a:gd name="T48" fmla="*/ 31 w 83"/>
                <a:gd name="T49" fmla="*/ 86 h 345"/>
                <a:gd name="T50" fmla="*/ 37 w 83"/>
                <a:gd name="T51" fmla="*/ 78 h 345"/>
                <a:gd name="T52" fmla="*/ 31 w 83"/>
                <a:gd name="T53" fmla="*/ 64 h 345"/>
                <a:gd name="T54" fmla="*/ 35 w 83"/>
                <a:gd name="T55" fmla="*/ 50 h 345"/>
                <a:gd name="T56" fmla="*/ 32 w 83"/>
                <a:gd name="T57" fmla="*/ 37 h 345"/>
                <a:gd name="T58" fmla="*/ 33 w 83"/>
                <a:gd name="T59" fmla="*/ 29 h 345"/>
                <a:gd name="T60" fmla="*/ 32 w 83"/>
                <a:gd name="T61" fmla="*/ 21 h 345"/>
                <a:gd name="T62" fmla="*/ 17 w 83"/>
                <a:gd name="T63" fmla="*/ 0 h 345"/>
                <a:gd name="T64" fmla="*/ 17 w 83"/>
                <a:gd name="T65" fmla="*/ 5 h 345"/>
                <a:gd name="T66" fmla="*/ 13 w 83"/>
                <a:gd name="T67" fmla="*/ 34 h 345"/>
                <a:gd name="T68" fmla="*/ 14 w 83"/>
                <a:gd name="T69" fmla="*/ 53 h 345"/>
                <a:gd name="T70" fmla="*/ 11 w 83"/>
                <a:gd name="T71" fmla="*/ 70 h 345"/>
                <a:gd name="T72" fmla="*/ 17 w 83"/>
                <a:gd name="T73" fmla="*/ 81 h 345"/>
                <a:gd name="T74" fmla="*/ 6 w 83"/>
                <a:gd name="T75" fmla="*/ 86 h 345"/>
                <a:gd name="T76" fmla="*/ 4 w 83"/>
                <a:gd name="T77" fmla="*/ 81 h 345"/>
                <a:gd name="T78" fmla="*/ 0 w 83"/>
                <a:gd name="T79" fmla="*/ 88 h 345"/>
                <a:gd name="T80" fmla="*/ 9 w 83"/>
                <a:gd name="T81" fmla="*/ 90 h 345"/>
                <a:gd name="T82" fmla="*/ 30 w 83"/>
                <a:gd name="T83" fmla="*/ 129 h 345"/>
                <a:gd name="T84" fmla="*/ 28 w 83"/>
                <a:gd name="T85" fmla="*/ 156 h 345"/>
                <a:gd name="T86" fmla="*/ 27 w 83"/>
                <a:gd name="T87" fmla="*/ 151 h 345"/>
                <a:gd name="T88" fmla="*/ 25 w 83"/>
                <a:gd name="T89" fmla="*/ 104 h 345"/>
                <a:gd name="T90" fmla="*/ 23 w 83"/>
                <a:gd name="T91" fmla="*/ 106 h 345"/>
                <a:gd name="T92" fmla="*/ 24 w 83"/>
                <a:gd name="T93" fmla="*/ 61 h 345"/>
                <a:gd name="T94" fmla="*/ 25 w 83"/>
                <a:gd name="T95" fmla="*/ 58 h 345"/>
                <a:gd name="T96" fmla="*/ 29 w 83"/>
                <a:gd name="T97" fmla="*/ 61 h 345"/>
                <a:gd name="T98" fmla="*/ 27 w 83"/>
                <a:gd name="T99" fmla="*/ 28 h 345"/>
                <a:gd name="T100" fmla="*/ 26 w 83"/>
                <a:gd name="T101" fmla="*/ 31 h 345"/>
                <a:gd name="T102" fmla="*/ 24 w 83"/>
                <a:gd name="T103" fmla="*/ 38 h 345"/>
                <a:gd name="T104" fmla="*/ 25 w 83"/>
                <a:gd name="T105" fmla="*/ 41 h 345"/>
                <a:gd name="T106" fmla="*/ 25 w 83"/>
                <a:gd name="T107" fmla="*/ 43 h 345"/>
                <a:gd name="T108" fmla="*/ 25 w 83"/>
                <a:gd name="T109" fmla="*/ 39 h 345"/>
                <a:gd name="T110" fmla="*/ 22 w 83"/>
                <a:gd name="T111" fmla="*/ 38 h 345"/>
                <a:gd name="T112" fmla="*/ 26 w 83"/>
                <a:gd name="T113" fmla="*/ 31 h 345"/>
                <a:gd name="T114" fmla="*/ 22 w 83"/>
                <a:gd name="T115" fmla="*/ 22 h 34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45">
                  <a:moveTo>
                    <a:pt x="21" y="173"/>
                  </a:moveTo>
                  <a:lnTo>
                    <a:pt x="36" y="190"/>
                  </a:lnTo>
                  <a:lnTo>
                    <a:pt x="27" y="199"/>
                  </a:lnTo>
                  <a:lnTo>
                    <a:pt x="33" y="205"/>
                  </a:lnTo>
                  <a:lnTo>
                    <a:pt x="27" y="211"/>
                  </a:lnTo>
                  <a:lnTo>
                    <a:pt x="23" y="210"/>
                  </a:lnTo>
                  <a:lnTo>
                    <a:pt x="21" y="209"/>
                  </a:lnTo>
                  <a:lnTo>
                    <a:pt x="18" y="206"/>
                  </a:lnTo>
                  <a:lnTo>
                    <a:pt x="18" y="204"/>
                  </a:lnTo>
                  <a:lnTo>
                    <a:pt x="18" y="201"/>
                  </a:lnTo>
                  <a:lnTo>
                    <a:pt x="18" y="199"/>
                  </a:lnTo>
                  <a:lnTo>
                    <a:pt x="18" y="196"/>
                  </a:lnTo>
                  <a:lnTo>
                    <a:pt x="17" y="194"/>
                  </a:lnTo>
                  <a:lnTo>
                    <a:pt x="17" y="190"/>
                  </a:lnTo>
                  <a:lnTo>
                    <a:pt x="15" y="188"/>
                  </a:lnTo>
                  <a:lnTo>
                    <a:pt x="12" y="205"/>
                  </a:lnTo>
                  <a:lnTo>
                    <a:pt x="6" y="205"/>
                  </a:lnTo>
                  <a:lnTo>
                    <a:pt x="7" y="207"/>
                  </a:lnTo>
                  <a:lnTo>
                    <a:pt x="10" y="210"/>
                  </a:lnTo>
                  <a:lnTo>
                    <a:pt x="12" y="214"/>
                  </a:lnTo>
                  <a:lnTo>
                    <a:pt x="13" y="216"/>
                  </a:lnTo>
                  <a:lnTo>
                    <a:pt x="16" y="219"/>
                  </a:lnTo>
                  <a:lnTo>
                    <a:pt x="17" y="221"/>
                  </a:lnTo>
                  <a:lnTo>
                    <a:pt x="18" y="225"/>
                  </a:lnTo>
                  <a:lnTo>
                    <a:pt x="19" y="227"/>
                  </a:lnTo>
                  <a:lnTo>
                    <a:pt x="19" y="231"/>
                  </a:lnTo>
                  <a:lnTo>
                    <a:pt x="18" y="235"/>
                  </a:lnTo>
                  <a:lnTo>
                    <a:pt x="15" y="232"/>
                  </a:lnTo>
                  <a:lnTo>
                    <a:pt x="11" y="235"/>
                  </a:lnTo>
                  <a:lnTo>
                    <a:pt x="10" y="236"/>
                  </a:lnTo>
                  <a:lnTo>
                    <a:pt x="8" y="238"/>
                  </a:lnTo>
                  <a:lnTo>
                    <a:pt x="10" y="240"/>
                  </a:lnTo>
                  <a:lnTo>
                    <a:pt x="10" y="242"/>
                  </a:lnTo>
                  <a:lnTo>
                    <a:pt x="12" y="243"/>
                  </a:lnTo>
                  <a:lnTo>
                    <a:pt x="13" y="244"/>
                  </a:lnTo>
                  <a:lnTo>
                    <a:pt x="15" y="246"/>
                  </a:lnTo>
                  <a:lnTo>
                    <a:pt x="16" y="247"/>
                  </a:lnTo>
                  <a:lnTo>
                    <a:pt x="16" y="248"/>
                  </a:lnTo>
                  <a:lnTo>
                    <a:pt x="21" y="238"/>
                  </a:lnTo>
                  <a:lnTo>
                    <a:pt x="18" y="237"/>
                  </a:lnTo>
                  <a:lnTo>
                    <a:pt x="21" y="238"/>
                  </a:lnTo>
                  <a:lnTo>
                    <a:pt x="27" y="243"/>
                  </a:lnTo>
                  <a:lnTo>
                    <a:pt x="26" y="251"/>
                  </a:lnTo>
                  <a:lnTo>
                    <a:pt x="24" y="257"/>
                  </a:lnTo>
                  <a:lnTo>
                    <a:pt x="23" y="262"/>
                  </a:lnTo>
                  <a:lnTo>
                    <a:pt x="23" y="267"/>
                  </a:lnTo>
                  <a:lnTo>
                    <a:pt x="22" y="272"/>
                  </a:lnTo>
                  <a:lnTo>
                    <a:pt x="22" y="277"/>
                  </a:lnTo>
                  <a:lnTo>
                    <a:pt x="24" y="280"/>
                  </a:lnTo>
                  <a:lnTo>
                    <a:pt x="27" y="284"/>
                  </a:lnTo>
                  <a:lnTo>
                    <a:pt x="32" y="288"/>
                  </a:lnTo>
                  <a:lnTo>
                    <a:pt x="38" y="291"/>
                  </a:lnTo>
                  <a:lnTo>
                    <a:pt x="33" y="296"/>
                  </a:lnTo>
                  <a:lnTo>
                    <a:pt x="29" y="294"/>
                  </a:lnTo>
                  <a:lnTo>
                    <a:pt x="28" y="296"/>
                  </a:lnTo>
                  <a:lnTo>
                    <a:pt x="27" y="300"/>
                  </a:lnTo>
                  <a:lnTo>
                    <a:pt x="27" y="303"/>
                  </a:lnTo>
                  <a:lnTo>
                    <a:pt x="27" y="306"/>
                  </a:lnTo>
                  <a:lnTo>
                    <a:pt x="27" y="310"/>
                  </a:lnTo>
                  <a:lnTo>
                    <a:pt x="28" y="314"/>
                  </a:lnTo>
                  <a:lnTo>
                    <a:pt x="28" y="317"/>
                  </a:lnTo>
                  <a:lnTo>
                    <a:pt x="29" y="320"/>
                  </a:lnTo>
                  <a:lnTo>
                    <a:pt x="31" y="324"/>
                  </a:lnTo>
                  <a:lnTo>
                    <a:pt x="33" y="326"/>
                  </a:lnTo>
                  <a:lnTo>
                    <a:pt x="38" y="317"/>
                  </a:lnTo>
                  <a:lnTo>
                    <a:pt x="44" y="326"/>
                  </a:lnTo>
                  <a:lnTo>
                    <a:pt x="43" y="326"/>
                  </a:lnTo>
                  <a:lnTo>
                    <a:pt x="43" y="327"/>
                  </a:lnTo>
                  <a:lnTo>
                    <a:pt x="42" y="329"/>
                  </a:lnTo>
                  <a:lnTo>
                    <a:pt x="41" y="330"/>
                  </a:lnTo>
                  <a:lnTo>
                    <a:pt x="50" y="326"/>
                  </a:lnTo>
                  <a:lnTo>
                    <a:pt x="57" y="345"/>
                  </a:lnTo>
                  <a:lnTo>
                    <a:pt x="64" y="345"/>
                  </a:lnTo>
                  <a:lnTo>
                    <a:pt x="69" y="343"/>
                  </a:lnTo>
                  <a:lnTo>
                    <a:pt x="73" y="341"/>
                  </a:lnTo>
                  <a:lnTo>
                    <a:pt x="75" y="337"/>
                  </a:lnTo>
                  <a:lnTo>
                    <a:pt x="75" y="332"/>
                  </a:lnTo>
                  <a:lnTo>
                    <a:pt x="75" y="326"/>
                  </a:lnTo>
                  <a:lnTo>
                    <a:pt x="75" y="321"/>
                  </a:lnTo>
                  <a:lnTo>
                    <a:pt x="75" y="316"/>
                  </a:lnTo>
                  <a:lnTo>
                    <a:pt x="75" y="310"/>
                  </a:lnTo>
                  <a:lnTo>
                    <a:pt x="78" y="306"/>
                  </a:lnTo>
                  <a:lnTo>
                    <a:pt x="75" y="306"/>
                  </a:lnTo>
                  <a:lnTo>
                    <a:pt x="74" y="306"/>
                  </a:lnTo>
                  <a:lnTo>
                    <a:pt x="72" y="306"/>
                  </a:lnTo>
                  <a:lnTo>
                    <a:pt x="70" y="305"/>
                  </a:lnTo>
                  <a:lnTo>
                    <a:pt x="69" y="305"/>
                  </a:lnTo>
                  <a:lnTo>
                    <a:pt x="67" y="304"/>
                  </a:lnTo>
                  <a:lnTo>
                    <a:pt x="65" y="304"/>
                  </a:lnTo>
                  <a:lnTo>
                    <a:pt x="64" y="303"/>
                  </a:lnTo>
                  <a:lnTo>
                    <a:pt x="64" y="301"/>
                  </a:lnTo>
                  <a:lnTo>
                    <a:pt x="63" y="300"/>
                  </a:lnTo>
                  <a:lnTo>
                    <a:pt x="63" y="298"/>
                  </a:lnTo>
                  <a:lnTo>
                    <a:pt x="64" y="296"/>
                  </a:lnTo>
                  <a:lnTo>
                    <a:pt x="65" y="295"/>
                  </a:lnTo>
                  <a:lnTo>
                    <a:pt x="67" y="294"/>
                  </a:lnTo>
                  <a:lnTo>
                    <a:pt x="68" y="294"/>
                  </a:lnTo>
                  <a:lnTo>
                    <a:pt x="69" y="293"/>
                  </a:lnTo>
                  <a:lnTo>
                    <a:pt x="72" y="293"/>
                  </a:lnTo>
                  <a:lnTo>
                    <a:pt x="73" y="293"/>
                  </a:lnTo>
                  <a:lnTo>
                    <a:pt x="74" y="293"/>
                  </a:lnTo>
                  <a:lnTo>
                    <a:pt x="76" y="293"/>
                  </a:lnTo>
                  <a:lnTo>
                    <a:pt x="73" y="291"/>
                  </a:lnTo>
                  <a:lnTo>
                    <a:pt x="69" y="291"/>
                  </a:lnTo>
                  <a:lnTo>
                    <a:pt x="67" y="290"/>
                  </a:lnTo>
                  <a:lnTo>
                    <a:pt x="63" y="290"/>
                  </a:lnTo>
                  <a:lnTo>
                    <a:pt x="60" y="289"/>
                  </a:lnTo>
                  <a:lnTo>
                    <a:pt x="57" y="288"/>
                  </a:lnTo>
                  <a:lnTo>
                    <a:pt x="54" y="287"/>
                  </a:lnTo>
                  <a:lnTo>
                    <a:pt x="52" y="285"/>
                  </a:lnTo>
                  <a:lnTo>
                    <a:pt x="49" y="283"/>
                  </a:lnTo>
                  <a:lnTo>
                    <a:pt x="48" y="279"/>
                  </a:lnTo>
                  <a:lnTo>
                    <a:pt x="49" y="277"/>
                  </a:lnTo>
                  <a:lnTo>
                    <a:pt x="52" y="275"/>
                  </a:lnTo>
                  <a:lnTo>
                    <a:pt x="54" y="274"/>
                  </a:lnTo>
                  <a:lnTo>
                    <a:pt x="58" y="273"/>
                  </a:lnTo>
                  <a:lnTo>
                    <a:pt x="60" y="272"/>
                  </a:lnTo>
                  <a:lnTo>
                    <a:pt x="63" y="270"/>
                  </a:lnTo>
                  <a:lnTo>
                    <a:pt x="65" y="269"/>
                  </a:lnTo>
                  <a:lnTo>
                    <a:pt x="67" y="269"/>
                  </a:lnTo>
                  <a:lnTo>
                    <a:pt x="68" y="268"/>
                  </a:lnTo>
                  <a:lnTo>
                    <a:pt x="68" y="267"/>
                  </a:lnTo>
                  <a:lnTo>
                    <a:pt x="64" y="264"/>
                  </a:lnTo>
                  <a:lnTo>
                    <a:pt x="62" y="263"/>
                  </a:lnTo>
                  <a:lnTo>
                    <a:pt x="62" y="262"/>
                  </a:lnTo>
                  <a:lnTo>
                    <a:pt x="63" y="261"/>
                  </a:lnTo>
                  <a:lnTo>
                    <a:pt x="64" y="259"/>
                  </a:lnTo>
                  <a:lnTo>
                    <a:pt x="67" y="258"/>
                  </a:lnTo>
                  <a:lnTo>
                    <a:pt x="68" y="257"/>
                  </a:lnTo>
                  <a:lnTo>
                    <a:pt x="69" y="256"/>
                  </a:lnTo>
                  <a:lnTo>
                    <a:pt x="69" y="253"/>
                  </a:lnTo>
                  <a:lnTo>
                    <a:pt x="68" y="249"/>
                  </a:lnTo>
                  <a:lnTo>
                    <a:pt x="67" y="251"/>
                  </a:lnTo>
                  <a:lnTo>
                    <a:pt x="64" y="253"/>
                  </a:lnTo>
                  <a:lnTo>
                    <a:pt x="63" y="254"/>
                  </a:lnTo>
                  <a:lnTo>
                    <a:pt x="62" y="257"/>
                  </a:lnTo>
                  <a:lnTo>
                    <a:pt x="59" y="258"/>
                  </a:lnTo>
                  <a:lnTo>
                    <a:pt x="57" y="259"/>
                  </a:lnTo>
                  <a:lnTo>
                    <a:pt x="55" y="259"/>
                  </a:lnTo>
                  <a:lnTo>
                    <a:pt x="53" y="259"/>
                  </a:lnTo>
                  <a:lnTo>
                    <a:pt x="50" y="259"/>
                  </a:lnTo>
                  <a:lnTo>
                    <a:pt x="48" y="258"/>
                  </a:lnTo>
                  <a:lnTo>
                    <a:pt x="48" y="257"/>
                  </a:lnTo>
                  <a:lnTo>
                    <a:pt x="48" y="256"/>
                  </a:lnTo>
                  <a:lnTo>
                    <a:pt x="48" y="254"/>
                  </a:lnTo>
                  <a:lnTo>
                    <a:pt x="49" y="254"/>
                  </a:lnTo>
                  <a:lnTo>
                    <a:pt x="49" y="253"/>
                  </a:lnTo>
                  <a:lnTo>
                    <a:pt x="50" y="252"/>
                  </a:lnTo>
                  <a:lnTo>
                    <a:pt x="52" y="251"/>
                  </a:lnTo>
                  <a:lnTo>
                    <a:pt x="53" y="251"/>
                  </a:lnTo>
                  <a:lnTo>
                    <a:pt x="53" y="249"/>
                  </a:lnTo>
                  <a:lnTo>
                    <a:pt x="52" y="244"/>
                  </a:lnTo>
                  <a:lnTo>
                    <a:pt x="52" y="242"/>
                  </a:lnTo>
                  <a:lnTo>
                    <a:pt x="53" y="240"/>
                  </a:lnTo>
                  <a:lnTo>
                    <a:pt x="55" y="240"/>
                  </a:lnTo>
                  <a:lnTo>
                    <a:pt x="58" y="241"/>
                  </a:lnTo>
                  <a:lnTo>
                    <a:pt x="62" y="241"/>
                  </a:lnTo>
                  <a:lnTo>
                    <a:pt x="65" y="242"/>
                  </a:lnTo>
                  <a:lnTo>
                    <a:pt x="68" y="242"/>
                  </a:lnTo>
                  <a:lnTo>
                    <a:pt x="70" y="242"/>
                  </a:lnTo>
                  <a:lnTo>
                    <a:pt x="72" y="241"/>
                  </a:lnTo>
                  <a:lnTo>
                    <a:pt x="72" y="242"/>
                  </a:lnTo>
                  <a:lnTo>
                    <a:pt x="73" y="243"/>
                  </a:lnTo>
                  <a:lnTo>
                    <a:pt x="74" y="244"/>
                  </a:lnTo>
                  <a:lnTo>
                    <a:pt x="75" y="246"/>
                  </a:lnTo>
                  <a:lnTo>
                    <a:pt x="76" y="246"/>
                  </a:lnTo>
                  <a:lnTo>
                    <a:pt x="78" y="246"/>
                  </a:lnTo>
                  <a:lnTo>
                    <a:pt x="79" y="247"/>
                  </a:lnTo>
                  <a:lnTo>
                    <a:pt x="80" y="247"/>
                  </a:lnTo>
                  <a:lnTo>
                    <a:pt x="83" y="237"/>
                  </a:lnTo>
                  <a:lnTo>
                    <a:pt x="80" y="237"/>
                  </a:lnTo>
                  <a:lnTo>
                    <a:pt x="79" y="237"/>
                  </a:lnTo>
                  <a:lnTo>
                    <a:pt x="76" y="236"/>
                  </a:lnTo>
                  <a:lnTo>
                    <a:pt x="74" y="236"/>
                  </a:lnTo>
                  <a:lnTo>
                    <a:pt x="72" y="233"/>
                  </a:lnTo>
                  <a:lnTo>
                    <a:pt x="69" y="232"/>
                  </a:lnTo>
                  <a:lnTo>
                    <a:pt x="68" y="230"/>
                  </a:lnTo>
                  <a:lnTo>
                    <a:pt x="67" y="227"/>
                  </a:lnTo>
                  <a:lnTo>
                    <a:pt x="67" y="223"/>
                  </a:lnTo>
                  <a:lnTo>
                    <a:pt x="68" y="220"/>
                  </a:lnTo>
                  <a:lnTo>
                    <a:pt x="67" y="221"/>
                  </a:lnTo>
                  <a:lnTo>
                    <a:pt x="64" y="223"/>
                  </a:lnTo>
                  <a:lnTo>
                    <a:pt x="63" y="225"/>
                  </a:lnTo>
                  <a:lnTo>
                    <a:pt x="60" y="226"/>
                  </a:lnTo>
                  <a:lnTo>
                    <a:pt x="58" y="227"/>
                  </a:lnTo>
                  <a:lnTo>
                    <a:pt x="57" y="228"/>
                  </a:lnTo>
                  <a:lnTo>
                    <a:pt x="54" y="228"/>
                  </a:lnTo>
                  <a:lnTo>
                    <a:pt x="52" y="228"/>
                  </a:lnTo>
                  <a:lnTo>
                    <a:pt x="49" y="227"/>
                  </a:lnTo>
                  <a:lnTo>
                    <a:pt x="48" y="226"/>
                  </a:lnTo>
                  <a:lnTo>
                    <a:pt x="49" y="223"/>
                  </a:lnTo>
                  <a:lnTo>
                    <a:pt x="50" y="221"/>
                  </a:lnTo>
                  <a:lnTo>
                    <a:pt x="53" y="220"/>
                  </a:lnTo>
                  <a:lnTo>
                    <a:pt x="54" y="220"/>
                  </a:lnTo>
                  <a:lnTo>
                    <a:pt x="57" y="219"/>
                  </a:lnTo>
                  <a:lnTo>
                    <a:pt x="58" y="219"/>
                  </a:lnTo>
                  <a:lnTo>
                    <a:pt x="59" y="217"/>
                  </a:lnTo>
                  <a:lnTo>
                    <a:pt x="62" y="216"/>
                  </a:lnTo>
                  <a:lnTo>
                    <a:pt x="62" y="214"/>
                  </a:lnTo>
                  <a:lnTo>
                    <a:pt x="63" y="211"/>
                  </a:lnTo>
                  <a:lnTo>
                    <a:pt x="80" y="217"/>
                  </a:lnTo>
                  <a:lnTo>
                    <a:pt x="80" y="207"/>
                  </a:lnTo>
                  <a:lnTo>
                    <a:pt x="59" y="211"/>
                  </a:lnTo>
                  <a:lnTo>
                    <a:pt x="59" y="207"/>
                  </a:lnTo>
                  <a:lnTo>
                    <a:pt x="59" y="202"/>
                  </a:lnTo>
                  <a:lnTo>
                    <a:pt x="59" y="196"/>
                  </a:lnTo>
                  <a:lnTo>
                    <a:pt x="59" y="191"/>
                  </a:lnTo>
                  <a:lnTo>
                    <a:pt x="58" y="185"/>
                  </a:lnTo>
                  <a:lnTo>
                    <a:pt x="57" y="180"/>
                  </a:lnTo>
                  <a:lnTo>
                    <a:pt x="55" y="176"/>
                  </a:lnTo>
                  <a:lnTo>
                    <a:pt x="52" y="174"/>
                  </a:lnTo>
                  <a:lnTo>
                    <a:pt x="48" y="174"/>
                  </a:lnTo>
                  <a:lnTo>
                    <a:pt x="42" y="175"/>
                  </a:lnTo>
                  <a:lnTo>
                    <a:pt x="43" y="174"/>
                  </a:lnTo>
                  <a:lnTo>
                    <a:pt x="44" y="174"/>
                  </a:lnTo>
                  <a:lnTo>
                    <a:pt x="45" y="173"/>
                  </a:lnTo>
                  <a:lnTo>
                    <a:pt x="48" y="172"/>
                  </a:lnTo>
                  <a:lnTo>
                    <a:pt x="49" y="172"/>
                  </a:lnTo>
                  <a:lnTo>
                    <a:pt x="50" y="172"/>
                  </a:lnTo>
                  <a:lnTo>
                    <a:pt x="53" y="172"/>
                  </a:lnTo>
                  <a:lnTo>
                    <a:pt x="54" y="172"/>
                  </a:lnTo>
                  <a:lnTo>
                    <a:pt x="55" y="172"/>
                  </a:lnTo>
                  <a:lnTo>
                    <a:pt x="57" y="173"/>
                  </a:lnTo>
                  <a:lnTo>
                    <a:pt x="55" y="172"/>
                  </a:lnTo>
                  <a:lnTo>
                    <a:pt x="54" y="170"/>
                  </a:lnTo>
                  <a:lnTo>
                    <a:pt x="53" y="169"/>
                  </a:lnTo>
                  <a:lnTo>
                    <a:pt x="52" y="168"/>
                  </a:lnTo>
                  <a:lnTo>
                    <a:pt x="52" y="165"/>
                  </a:lnTo>
                  <a:lnTo>
                    <a:pt x="52" y="164"/>
                  </a:lnTo>
                  <a:lnTo>
                    <a:pt x="52" y="162"/>
                  </a:lnTo>
                  <a:lnTo>
                    <a:pt x="53" y="160"/>
                  </a:lnTo>
                  <a:lnTo>
                    <a:pt x="54" y="159"/>
                  </a:lnTo>
                  <a:lnTo>
                    <a:pt x="57" y="158"/>
                  </a:lnTo>
                  <a:lnTo>
                    <a:pt x="50" y="152"/>
                  </a:lnTo>
                  <a:lnTo>
                    <a:pt x="50" y="153"/>
                  </a:lnTo>
                  <a:lnTo>
                    <a:pt x="50" y="154"/>
                  </a:lnTo>
                  <a:lnTo>
                    <a:pt x="50" y="155"/>
                  </a:lnTo>
                  <a:lnTo>
                    <a:pt x="50" y="157"/>
                  </a:lnTo>
                  <a:lnTo>
                    <a:pt x="50" y="158"/>
                  </a:lnTo>
                  <a:lnTo>
                    <a:pt x="49" y="159"/>
                  </a:lnTo>
                  <a:lnTo>
                    <a:pt x="49" y="160"/>
                  </a:lnTo>
                  <a:lnTo>
                    <a:pt x="48" y="160"/>
                  </a:lnTo>
                  <a:lnTo>
                    <a:pt x="47" y="160"/>
                  </a:lnTo>
                  <a:lnTo>
                    <a:pt x="45" y="160"/>
                  </a:lnTo>
                  <a:lnTo>
                    <a:pt x="43" y="160"/>
                  </a:lnTo>
                  <a:lnTo>
                    <a:pt x="42" y="160"/>
                  </a:lnTo>
                  <a:lnTo>
                    <a:pt x="41" y="160"/>
                  </a:lnTo>
                  <a:lnTo>
                    <a:pt x="39" y="160"/>
                  </a:lnTo>
                  <a:lnTo>
                    <a:pt x="38" y="160"/>
                  </a:lnTo>
                  <a:lnTo>
                    <a:pt x="37" y="160"/>
                  </a:lnTo>
                  <a:lnTo>
                    <a:pt x="37" y="159"/>
                  </a:lnTo>
                  <a:lnTo>
                    <a:pt x="36" y="158"/>
                  </a:lnTo>
                  <a:lnTo>
                    <a:pt x="38" y="154"/>
                  </a:lnTo>
                  <a:lnTo>
                    <a:pt x="38" y="153"/>
                  </a:lnTo>
                  <a:lnTo>
                    <a:pt x="39" y="152"/>
                  </a:lnTo>
                  <a:lnTo>
                    <a:pt x="41" y="150"/>
                  </a:lnTo>
                  <a:lnTo>
                    <a:pt x="42" y="148"/>
                  </a:lnTo>
                  <a:lnTo>
                    <a:pt x="44" y="147"/>
                  </a:lnTo>
                  <a:lnTo>
                    <a:pt x="47" y="144"/>
                  </a:lnTo>
                  <a:lnTo>
                    <a:pt x="48" y="142"/>
                  </a:lnTo>
                  <a:lnTo>
                    <a:pt x="49" y="139"/>
                  </a:lnTo>
                  <a:lnTo>
                    <a:pt x="49" y="136"/>
                  </a:lnTo>
                  <a:lnTo>
                    <a:pt x="48" y="133"/>
                  </a:lnTo>
                  <a:lnTo>
                    <a:pt x="52" y="136"/>
                  </a:lnTo>
                  <a:lnTo>
                    <a:pt x="54" y="138"/>
                  </a:lnTo>
                  <a:lnTo>
                    <a:pt x="58" y="141"/>
                  </a:lnTo>
                  <a:lnTo>
                    <a:pt x="60" y="144"/>
                  </a:lnTo>
                  <a:lnTo>
                    <a:pt x="63" y="148"/>
                  </a:lnTo>
                  <a:lnTo>
                    <a:pt x="64" y="152"/>
                  </a:lnTo>
                  <a:lnTo>
                    <a:pt x="67" y="155"/>
                  </a:lnTo>
                  <a:lnTo>
                    <a:pt x="67" y="159"/>
                  </a:lnTo>
                  <a:lnTo>
                    <a:pt x="68" y="163"/>
                  </a:lnTo>
                  <a:lnTo>
                    <a:pt x="68" y="167"/>
                  </a:lnTo>
                  <a:lnTo>
                    <a:pt x="63" y="167"/>
                  </a:lnTo>
                  <a:lnTo>
                    <a:pt x="63" y="168"/>
                  </a:lnTo>
                  <a:lnTo>
                    <a:pt x="63" y="169"/>
                  </a:lnTo>
                  <a:lnTo>
                    <a:pt x="63" y="170"/>
                  </a:lnTo>
                  <a:lnTo>
                    <a:pt x="62" y="172"/>
                  </a:lnTo>
                  <a:lnTo>
                    <a:pt x="62" y="173"/>
                  </a:lnTo>
                  <a:lnTo>
                    <a:pt x="62" y="174"/>
                  </a:lnTo>
                  <a:lnTo>
                    <a:pt x="63" y="175"/>
                  </a:lnTo>
                  <a:lnTo>
                    <a:pt x="63" y="176"/>
                  </a:lnTo>
                  <a:lnTo>
                    <a:pt x="64" y="176"/>
                  </a:lnTo>
                  <a:lnTo>
                    <a:pt x="65" y="178"/>
                  </a:lnTo>
                  <a:lnTo>
                    <a:pt x="68" y="174"/>
                  </a:lnTo>
                  <a:lnTo>
                    <a:pt x="70" y="172"/>
                  </a:lnTo>
                  <a:lnTo>
                    <a:pt x="72" y="168"/>
                  </a:lnTo>
                  <a:lnTo>
                    <a:pt x="73" y="164"/>
                  </a:lnTo>
                  <a:lnTo>
                    <a:pt x="73" y="160"/>
                  </a:lnTo>
                  <a:lnTo>
                    <a:pt x="74" y="157"/>
                  </a:lnTo>
                  <a:lnTo>
                    <a:pt x="74" y="153"/>
                  </a:lnTo>
                  <a:lnTo>
                    <a:pt x="75" y="149"/>
                  </a:lnTo>
                  <a:lnTo>
                    <a:pt x="76" y="146"/>
                  </a:lnTo>
                  <a:lnTo>
                    <a:pt x="78" y="143"/>
                  </a:lnTo>
                  <a:lnTo>
                    <a:pt x="68" y="143"/>
                  </a:lnTo>
                  <a:lnTo>
                    <a:pt x="69" y="141"/>
                  </a:lnTo>
                  <a:lnTo>
                    <a:pt x="69" y="139"/>
                  </a:lnTo>
                  <a:lnTo>
                    <a:pt x="68" y="137"/>
                  </a:lnTo>
                  <a:lnTo>
                    <a:pt x="67" y="134"/>
                  </a:lnTo>
                  <a:lnTo>
                    <a:pt x="64" y="132"/>
                  </a:lnTo>
                  <a:lnTo>
                    <a:pt x="63" y="131"/>
                  </a:lnTo>
                  <a:lnTo>
                    <a:pt x="62" y="128"/>
                  </a:lnTo>
                  <a:lnTo>
                    <a:pt x="62" y="126"/>
                  </a:lnTo>
                  <a:lnTo>
                    <a:pt x="64" y="123"/>
                  </a:lnTo>
                  <a:lnTo>
                    <a:pt x="68" y="122"/>
                  </a:lnTo>
                  <a:lnTo>
                    <a:pt x="74" y="131"/>
                  </a:lnTo>
                  <a:lnTo>
                    <a:pt x="72" y="118"/>
                  </a:lnTo>
                  <a:lnTo>
                    <a:pt x="74" y="118"/>
                  </a:lnTo>
                  <a:lnTo>
                    <a:pt x="59" y="110"/>
                  </a:lnTo>
                  <a:lnTo>
                    <a:pt x="65" y="103"/>
                  </a:lnTo>
                  <a:lnTo>
                    <a:pt x="68" y="107"/>
                  </a:lnTo>
                  <a:lnTo>
                    <a:pt x="68" y="105"/>
                  </a:lnTo>
                  <a:lnTo>
                    <a:pt x="69" y="103"/>
                  </a:lnTo>
                  <a:lnTo>
                    <a:pt x="69" y="101"/>
                  </a:lnTo>
                  <a:lnTo>
                    <a:pt x="68" y="99"/>
                  </a:lnTo>
                  <a:lnTo>
                    <a:pt x="68" y="97"/>
                  </a:lnTo>
                  <a:lnTo>
                    <a:pt x="68" y="95"/>
                  </a:lnTo>
                  <a:lnTo>
                    <a:pt x="67" y="94"/>
                  </a:lnTo>
                  <a:lnTo>
                    <a:pt x="67" y="91"/>
                  </a:lnTo>
                  <a:lnTo>
                    <a:pt x="65" y="89"/>
                  </a:lnTo>
                  <a:lnTo>
                    <a:pt x="65" y="86"/>
                  </a:lnTo>
                  <a:lnTo>
                    <a:pt x="68" y="86"/>
                  </a:lnTo>
                  <a:lnTo>
                    <a:pt x="59" y="77"/>
                  </a:lnTo>
                  <a:lnTo>
                    <a:pt x="63" y="74"/>
                  </a:lnTo>
                  <a:lnTo>
                    <a:pt x="64" y="74"/>
                  </a:lnTo>
                  <a:lnTo>
                    <a:pt x="65" y="74"/>
                  </a:lnTo>
                  <a:lnTo>
                    <a:pt x="67" y="74"/>
                  </a:lnTo>
                  <a:lnTo>
                    <a:pt x="68" y="75"/>
                  </a:lnTo>
                  <a:lnTo>
                    <a:pt x="69" y="75"/>
                  </a:lnTo>
                  <a:lnTo>
                    <a:pt x="70" y="75"/>
                  </a:lnTo>
                  <a:lnTo>
                    <a:pt x="70" y="76"/>
                  </a:lnTo>
                  <a:lnTo>
                    <a:pt x="72" y="77"/>
                  </a:lnTo>
                  <a:lnTo>
                    <a:pt x="73" y="75"/>
                  </a:lnTo>
                  <a:lnTo>
                    <a:pt x="62" y="64"/>
                  </a:lnTo>
                  <a:lnTo>
                    <a:pt x="59" y="65"/>
                  </a:lnTo>
                  <a:lnTo>
                    <a:pt x="65" y="59"/>
                  </a:lnTo>
                  <a:lnTo>
                    <a:pt x="65" y="56"/>
                  </a:lnTo>
                  <a:lnTo>
                    <a:pt x="64" y="55"/>
                  </a:lnTo>
                  <a:lnTo>
                    <a:pt x="64" y="54"/>
                  </a:lnTo>
                  <a:lnTo>
                    <a:pt x="63" y="54"/>
                  </a:lnTo>
                  <a:lnTo>
                    <a:pt x="62" y="55"/>
                  </a:lnTo>
                  <a:lnTo>
                    <a:pt x="60" y="55"/>
                  </a:lnTo>
                  <a:lnTo>
                    <a:pt x="59" y="55"/>
                  </a:lnTo>
                  <a:lnTo>
                    <a:pt x="58" y="55"/>
                  </a:lnTo>
                  <a:lnTo>
                    <a:pt x="57" y="54"/>
                  </a:lnTo>
                  <a:lnTo>
                    <a:pt x="62" y="47"/>
                  </a:lnTo>
                  <a:lnTo>
                    <a:pt x="64" y="42"/>
                  </a:lnTo>
                  <a:lnTo>
                    <a:pt x="63" y="39"/>
                  </a:lnTo>
                  <a:lnTo>
                    <a:pt x="60" y="38"/>
                  </a:lnTo>
                  <a:lnTo>
                    <a:pt x="57" y="38"/>
                  </a:lnTo>
                  <a:lnTo>
                    <a:pt x="52" y="39"/>
                  </a:lnTo>
                  <a:lnTo>
                    <a:pt x="45" y="39"/>
                  </a:lnTo>
                  <a:lnTo>
                    <a:pt x="41" y="38"/>
                  </a:lnTo>
                  <a:lnTo>
                    <a:pt x="36" y="37"/>
                  </a:lnTo>
                  <a:lnTo>
                    <a:pt x="33" y="33"/>
                  </a:lnTo>
                  <a:lnTo>
                    <a:pt x="42" y="21"/>
                  </a:lnTo>
                  <a:lnTo>
                    <a:pt x="36" y="0"/>
                  </a:lnTo>
                  <a:lnTo>
                    <a:pt x="34" y="0"/>
                  </a:lnTo>
                  <a:lnTo>
                    <a:pt x="33" y="1"/>
                  </a:lnTo>
                  <a:lnTo>
                    <a:pt x="32" y="2"/>
                  </a:lnTo>
                  <a:lnTo>
                    <a:pt x="31" y="2"/>
                  </a:lnTo>
                  <a:lnTo>
                    <a:pt x="29" y="3"/>
                  </a:lnTo>
                  <a:lnTo>
                    <a:pt x="28" y="6"/>
                  </a:lnTo>
                  <a:lnTo>
                    <a:pt x="27" y="7"/>
                  </a:lnTo>
                  <a:lnTo>
                    <a:pt x="26" y="8"/>
                  </a:lnTo>
                  <a:lnTo>
                    <a:pt x="24" y="9"/>
                  </a:lnTo>
                  <a:lnTo>
                    <a:pt x="23" y="12"/>
                  </a:lnTo>
                  <a:lnTo>
                    <a:pt x="28" y="9"/>
                  </a:lnTo>
                  <a:lnTo>
                    <a:pt x="31" y="8"/>
                  </a:lnTo>
                  <a:lnTo>
                    <a:pt x="32" y="9"/>
                  </a:lnTo>
                  <a:lnTo>
                    <a:pt x="33" y="11"/>
                  </a:lnTo>
                  <a:lnTo>
                    <a:pt x="33" y="13"/>
                  </a:lnTo>
                  <a:lnTo>
                    <a:pt x="33" y="16"/>
                  </a:lnTo>
                  <a:lnTo>
                    <a:pt x="33" y="18"/>
                  </a:lnTo>
                  <a:lnTo>
                    <a:pt x="33" y="22"/>
                  </a:lnTo>
                  <a:lnTo>
                    <a:pt x="33" y="23"/>
                  </a:lnTo>
                  <a:lnTo>
                    <a:pt x="33" y="24"/>
                  </a:lnTo>
                  <a:lnTo>
                    <a:pt x="31" y="30"/>
                  </a:lnTo>
                  <a:lnTo>
                    <a:pt x="29" y="38"/>
                  </a:lnTo>
                  <a:lnTo>
                    <a:pt x="27" y="44"/>
                  </a:lnTo>
                  <a:lnTo>
                    <a:pt x="27" y="52"/>
                  </a:lnTo>
                  <a:lnTo>
                    <a:pt x="26" y="60"/>
                  </a:lnTo>
                  <a:lnTo>
                    <a:pt x="26" y="68"/>
                  </a:lnTo>
                  <a:lnTo>
                    <a:pt x="26" y="74"/>
                  </a:lnTo>
                  <a:lnTo>
                    <a:pt x="27" y="81"/>
                  </a:lnTo>
                  <a:lnTo>
                    <a:pt x="28" y="87"/>
                  </a:lnTo>
                  <a:lnTo>
                    <a:pt x="29" y="92"/>
                  </a:lnTo>
                  <a:lnTo>
                    <a:pt x="31" y="96"/>
                  </a:lnTo>
                  <a:lnTo>
                    <a:pt x="32" y="99"/>
                  </a:lnTo>
                  <a:lnTo>
                    <a:pt x="32" y="101"/>
                  </a:lnTo>
                  <a:lnTo>
                    <a:pt x="31" y="102"/>
                  </a:lnTo>
                  <a:lnTo>
                    <a:pt x="29" y="103"/>
                  </a:lnTo>
                  <a:lnTo>
                    <a:pt x="28" y="105"/>
                  </a:lnTo>
                  <a:lnTo>
                    <a:pt x="27" y="105"/>
                  </a:lnTo>
                  <a:lnTo>
                    <a:pt x="27" y="106"/>
                  </a:lnTo>
                  <a:lnTo>
                    <a:pt x="27" y="107"/>
                  </a:lnTo>
                  <a:lnTo>
                    <a:pt x="29" y="110"/>
                  </a:lnTo>
                  <a:lnTo>
                    <a:pt x="31" y="112"/>
                  </a:lnTo>
                  <a:lnTo>
                    <a:pt x="32" y="115"/>
                  </a:lnTo>
                  <a:lnTo>
                    <a:pt x="33" y="118"/>
                  </a:lnTo>
                  <a:lnTo>
                    <a:pt x="32" y="121"/>
                  </a:lnTo>
                  <a:lnTo>
                    <a:pt x="32" y="125"/>
                  </a:lnTo>
                  <a:lnTo>
                    <a:pt x="29" y="128"/>
                  </a:lnTo>
                  <a:lnTo>
                    <a:pt x="28" y="132"/>
                  </a:lnTo>
                  <a:lnTo>
                    <a:pt x="26" y="134"/>
                  </a:lnTo>
                  <a:lnTo>
                    <a:pt x="24" y="138"/>
                  </a:lnTo>
                  <a:lnTo>
                    <a:pt x="22" y="141"/>
                  </a:lnTo>
                  <a:lnTo>
                    <a:pt x="23" y="142"/>
                  </a:lnTo>
                  <a:lnTo>
                    <a:pt x="26" y="143"/>
                  </a:lnTo>
                  <a:lnTo>
                    <a:pt x="27" y="146"/>
                  </a:lnTo>
                  <a:lnTo>
                    <a:pt x="28" y="147"/>
                  </a:lnTo>
                  <a:lnTo>
                    <a:pt x="29" y="148"/>
                  </a:lnTo>
                  <a:lnTo>
                    <a:pt x="31" y="150"/>
                  </a:lnTo>
                  <a:lnTo>
                    <a:pt x="32" y="152"/>
                  </a:lnTo>
                  <a:lnTo>
                    <a:pt x="33" y="154"/>
                  </a:lnTo>
                  <a:lnTo>
                    <a:pt x="33" y="155"/>
                  </a:lnTo>
                  <a:lnTo>
                    <a:pt x="33" y="158"/>
                  </a:lnTo>
                  <a:lnTo>
                    <a:pt x="33" y="159"/>
                  </a:lnTo>
                  <a:lnTo>
                    <a:pt x="33" y="162"/>
                  </a:lnTo>
                  <a:lnTo>
                    <a:pt x="31" y="164"/>
                  </a:lnTo>
                  <a:lnTo>
                    <a:pt x="29" y="167"/>
                  </a:lnTo>
                  <a:lnTo>
                    <a:pt x="27" y="169"/>
                  </a:lnTo>
                  <a:lnTo>
                    <a:pt x="23" y="172"/>
                  </a:lnTo>
                  <a:lnTo>
                    <a:pt x="21" y="173"/>
                  </a:lnTo>
                  <a:lnTo>
                    <a:pt x="18" y="173"/>
                  </a:lnTo>
                  <a:lnTo>
                    <a:pt x="15" y="172"/>
                  </a:lnTo>
                  <a:lnTo>
                    <a:pt x="12" y="169"/>
                  </a:lnTo>
                  <a:lnTo>
                    <a:pt x="12" y="170"/>
                  </a:lnTo>
                  <a:lnTo>
                    <a:pt x="12" y="172"/>
                  </a:lnTo>
                  <a:lnTo>
                    <a:pt x="12" y="173"/>
                  </a:lnTo>
                  <a:lnTo>
                    <a:pt x="12" y="174"/>
                  </a:lnTo>
                  <a:lnTo>
                    <a:pt x="11" y="175"/>
                  </a:lnTo>
                  <a:lnTo>
                    <a:pt x="11" y="176"/>
                  </a:lnTo>
                  <a:lnTo>
                    <a:pt x="10" y="176"/>
                  </a:lnTo>
                  <a:lnTo>
                    <a:pt x="10" y="178"/>
                  </a:lnTo>
                  <a:lnTo>
                    <a:pt x="8" y="178"/>
                  </a:lnTo>
                  <a:lnTo>
                    <a:pt x="3" y="173"/>
                  </a:lnTo>
                  <a:lnTo>
                    <a:pt x="3" y="169"/>
                  </a:lnTo>
                  <a:lnTo>
                    <a:pt x="5" y="165"/>
                  </a:lnTo>
                  <a:lnTo>
                    <a:pt x="6" y="163"/>
                  </a:lnTo>
                  <a:lnTo>
                    <a:pt x="7" y="162"/>
                  </a:lnTo>
                  <a:lnTo>
                    <a:pt x="8" y="162"/>
                  </a:lnTo>
                  <a:lnTo>
                    <a:pt x="11" y="160"/>
                  </a:lnTo>
                  <a:lnTo>
                    <a:pt x="12" y="159"/>
                  </a:lnTo>
                  <a:lnTo>
                    <a:pt x="15" y="158"/>
                  </a:lnTo>
                  <a:lnTo>
                    <a:pt x="16" y="157"/>
                  </a:lnTo>
                  <a:lnTo>
                    <a:pt x="18" y="154"/>
                  </a:lnTo>
                  <a:lnTo>
                    <a:pt x="8" y="158"/>
                  </a:lnTo>
                  <a:lnTo>
                    <a:pt x="6" y="159"/>
                  </a:lnTo>
                  <a:lnTo>
                    <a:pt x="5" y="162"/>
                  </a:lnTo>
                  <a:lnTo>
                    <a:pt x="2" y="165"/>
                  </a:lnTo>
                  <a:lnTo>
                    <a:pt x="1" y="168"/>
                  </a:lnTo>
                  <a:lnTo>
                    <a:pt x="1" y="173"/>
                  </a:lnTo>
                  <a:lnTo>
                    <a:pt x="0" y="176"/>
                  </a:lnTo>
                  <a:lnTo>
                    <a:pt x="0" y="180"/>
                  </a:lnTo>
                  <a:lnTo>
                    <a:pt x="1" y="185"/>
                  </a:lnTo>
                  <a:lnTo>
                    <a:pt x="2" y="189"/>
                  </a:lnTo>
                  <a:lnTo>
                    <a:pt x="3" y="193"/>
                  </a:lnTo>
                  <a:lnTo>
                    <a:pt x="2" y="186"/>
                  </a:lnTo>
                  <a:lnTo>
                    <a:pt x="2" y="183"/>
                  </a:lnTo>
                  <a:lnTo>
                    <a:pt x="3" y="180"/>
                  </a:lnTo>
                  <a:lnTo>
                    <a:pt x="6" y="180"/>
                  </a:lnTo>
                  <a:lnTo>
                    <a:pt x="8" y="180"/>
                  </a:lnTo>
                  <a:lnTo>
                    <a:pt x="12" y="181"/>
                  </a:lnTo>
                  <a:lnTo>
                    <a:pt x="15" y="181"/>
                  </a:lnTo>
                  <a:lnTo>
                    <a:pt x="17" y="180"/>
                  </a:lnTo>
                  <a:lnTo>
                    <a:pt x="19" y="178"/>
                  </a:lnTo>
                  <a:lnTo>
                    <a:pt x="21" y="173"/>
                  </a:lnTo>
                  <a:close/>
                  <a:moveTo>
                    <a:pt x="68" y="330"/>
                  </a:moveTo>
                  <a:lnTo>
                    <a:pt x="68" y="317"/>
                  </a:lnTo>
                  <a:lnTo>
                    <a:pt x="74" y="336"/>
                  </a:lnTo>
                  <a:lnTo>
                    <a:pt x="63" y="330"/>
                  </a:lnTo>
                  <a:lnTo>
                    <a:pt x="68" y="330"/>
                  </a:lnTo>
                  <a:close/>
                  <a:moveTo>
                    <a:pt x="59" y="258"/>
                  </a:moveTo>
                  <a:lnTo>
                    <a:pt x="57" y="270"/>
                  </a:lnTo>
                  <a:lnTo>
                    <a:pt x="53" y="273"/>
                  </a:lnTo>
                  <a:lnTo>
                    <a:pt x="59" y="258"/>
                  </a:lnTo>
                  <a:close/>
                  <a:moveTo>
                    <a:pt x="50" y="296"/>
                  </a:moveTo>
                  <a:lnTo>
                    <a:pt x="59" y="300"/>
                  </a:lnTo>
                  <a:lnTo>
                    <a:pt x="58" y="303"/>
                  </a:lnTo>
                  <a:lnTo>
                    <a:pt x="57" y="304"/>
                  </a:lnTo>
                  <a:lnTo>
                    <a:pt x="57" y="306"/>
                  </a:lnTo>
                  <a:lnTo>
                    <a:pt x="55" y="309"/>
                  </a:lnTo>
                  <a:lnTo>
                    <a:pt x="55" y="313"/>
                  </a:lnTo>
                  <a:lnTo>
                    <a:pt x="54" y="314"/>
                  </a:lnTo>
                  <a:lnTo>
                    <a:pt x="53" y="316"/>
                  </a:lnTo>
                  <a:lnTo>
                    <a:pt x="52" y="319"/>
                  </a:lnTo>
                  <a:lnTo>
                    <a:pt x="50" y="320"/>
                  </a:lnTo>
                  <a:lnTo>
                    <a:pt x="48" y="321"/>
                  </a:lnTo>
                  <a:lnTo>
                    <a:pt x="50" y="319"/>
                  </a:lnTo>
                  <a:lnTo>
                    <a:pt x="52" y="316"/>
                  </a:lnTo>
                  <a:lnTo>
                    <a:pt x="53" y="314"/>
                  </a:lnTo>
                  <a:lnTo>
                    <a:pt x="54" y="311"/>
                  </a:lnTo>
                  <a:lnTo>
                    <a:pt x="54" y="309"/>
                  </a:lnTo>
                  <a:lnTo>
                    <a:pt x="55" y="305"/>
                  </a:lnTo>
                  <a:lnTo>
                    <a:pt x="54" y="303"/>
                  </a:lnTo>
                  <a:lnTo>
                    <a:pt x="54" y="300"/>
                  </a:lnTo>
                  <a:lnTo>
                    <a:pt x="52" y="299"/>
                  </a:lnTo>
                  <a:lnTo>
                    <a:pt x="50" y="296"/>
                  </a:lnTo>
                  <a:close/>
                  <a:moveTo>
                    <a:pt x="44" y="207"/>
                  </a:moveTo>
                  <a:lnTo>
                    <a:pt x="45" y="207"/>
                  </a:lnTo>
                  <a:lnTo>
                    <a:pt x="47" y="207"/>
                  </a:lnTo>
                  <a:lnTo>
                    <a:pt x="48" y="207"/>
                  </a:lnTo>
                  <a:lnTo>
                    <a:pt x="49" y="207"/>
                  </a:lnTo>
                  <a:lnTo>
                    <a:pt x="50" y="209"/>
                  </a:lnTo>
                  <a:lnTo>
                    <a:pt x="52" y="209"/>
                  </a:lnTo>
                  <a:lnTo>
                    <a:pt x="53" y="210"/>
                  </a:lnTo>
                  <a:lnTo>
                    <a:pt x="53" y="211"/>
                  </a:lnTo>
                  <a:lnTo>
                    <a:pt x="52" y="211"/>
                  </a:lnTo>
                  <a:lnTo>
                    <a:pt x="50" y="211"/>
                  </a:lnTo>
                  <a:lnTo>
                    <a:pt x="49" y="211"/>
                  </a:lnTo>
                  <a:lnTo>
                    <a:pt x="48" y="211"/>
                  </a:lnTo>
                  <a:lnTo>
                    <a:pt x="47" y="211"/>
                  </a:lnTo>
                  <a:lnTo>
                    <a:pt x="45" y="212"/>
                  </a:lnTo>
                  <a:lnTo>
                    <a:pt x="44" y="214"/>
                  </a:lnTo>
                  <a:lnTo>
                    <a:pt x="44" y="207"/>
                  </a:lnTo>
                  <a:close/>
                  <a:moveTo>
                    <a:pt x="59" y="122"/>
                  </a:moveTo>
                  <a:lnTo>
                    <a:pt x="48" y="131"/>
                  </a:lnTo>
                  <a:lnTo>
                    <a:pt x="50" y="128"/>
                  </a:lnTo>
                  <a:lnTo>
                    <a:pt x="50" y="126"/>
                  </a:lnTo>
                  <a:lnTo>
                    <a:pt x="49" y="125"/>
                  </a:lnTo>
                  <a:lnTo>
                    <a:pt x="48" y="123"/>
                  </a:lnTo>
                  <a:lnTo>
                    <a:pt x="47" y="122"/>
                  </a:lnTo>
                  <a:lnTo>
                    <a:pt x="45" y="120"/>
                  </a:lnTo>
                  <a:lnTo>
                    <a:pt x="44" y="118"/>
                  </a:lnTo>
                  <a:lnTo>
                    <a:pt x="44" y="116"/>
                  </a:lnTo>
                  <a:lnTo>
                    <a:pt x="47" y="113"/>
                  </a:lnTo>
                  <a:lnTo>
                    <a:pt x="50" y="110"/>
                  </a:lnTo>
                  <a:lnTo>
                    <a:pt x="57" y="116"/>
                  </a:lnTo>
                  <a:lnTo>
                    <a:pt x="55" y="116"/>
                  </a:lnTo>
                  <a:lnTo>
                    <a:pt x="54" y="116"/>
                  </a:lnTo>
                  <a:lnTo>
                    <a:pt x="53" y="116"/>
                  </a:lnTo>
                  <a:lnTo>
                    <a:pt x="52" y="116"/>
                  </a:lnTo>
                  <a:lnTo>
                    <a:pt x="50" y="116"/>
                  </a:lnTo>
                  <a:lnTo>
                    <a:pt x="49" y="116"/>
                  </a:lnTo>
                  <a:lnTo>
                    <a:pt x="49" y="117"/>
                  </a:lnTo>
                  <a:lnTo>
                    <a:pt x="48" y="117"/>
                  </a:lnTo>
                  <a:lnTo>
                    <a:pt x="48" y="118"/>
                  </a:lnTo>
                  <a:lnTo>
                    <a:pt x="48" y="120"/>
                  </a:lnTo>
                  <a:lnTo>
                    <a:pt x="49" y="121"/>
                  </a:lnTo>
                  <a:lnTo>
                    <a:pt x="50" y="122"/>
                  </a:lnTo>
                  <a:lnTo>
                    <a:pt x="52" y="122"/>
                  </a:lnTo>
                  <a:lnTo>
                    <a:pt x="53" y="122"/>
                  </a:lnTo>
                  <a:lnTo>
                    <a:pt x="54" y="122"/>
                  </a:lnTo>
                  <a:lnTo>
                    <a:pt x="55" y="122"/>
                  </a:lnTo>
                  <a:lnTo>
                    <a:pt x="57" y="122"/>
                  </a:lnTo>
                  <a:lnTo>
                    <a:pt x="58" y="122"/>
                  </a:lnTo>
                  <a:lnTo>
                    <a:pt x="59" y="122"/>
                  </a:lnTo>
                  <a:close/>
                  <a:moveTo>
                    <a:pt x="44" y="44"/>
                  </a:moveTo>
                  <a:lnTo>
                    <a:pt x="47" y="47"/>
                  </a:lnTo>
                  <a:lnTo>
                    <a:pt x="49" y="48"/>
                  </a:lnTo>
                  <a:lnTo>
                    <a:pt x="50" y="50"/>
                  </a:lnTo>
                  <a:lnTo>
                    <a:pt x="52" y="52"/>
                  </a:lnTo>
                  <a:lnTo>
                    <a:pt x="53" y="54"/>
                  </a:lnTo>
                  <a:lnTo>
                    <a:pt x="53" y="55"/>
                  </a:lnTo>
                  <a:lnTo>
                    <a:pt x="53" y="56"/>
                  </a:lnTo>
                  <a:lnTo>
                    <a:pt x="53" y="59"/>
                  </a:lnTo>
                  <a:lnTo>
                    <a:pt x="53" y="60"/>
                  </a:lnTo>
                  <a:lnTo>
                    <a:pt x="53" y="61"/>
                  </a:lnTo>
                  <a:lnTo>
                    <a:pt x="53" y="63"/>
                  </a:lnTo>
                  <a:lnTo>
                    <a:pt x="52" y="63"/>
                  </a:lnTo>
                  <a:lnTo>
                    <a:pt x="52" y="64"/>
                  </a:lnTo>
                  <a:lnTo>
                    <a:pt x="50" y="65"/>
                  </a:lnTo>
                  <a:lnTo>
                    <a:pt x="50" y="66"/>
                  </a:lnTo>
                  <a:lnTo>
                    <a:pt x="49" y="69"/>
                  </a:lnTo>
                  <a:lnTo>
                    <a:pt x="49" y="70"/>
                  </a:lnTo>
                  <a:lnTo>
                    <a:pt x="49" y="71"/>
                  </a:lnTo>
                  <a:lnTo>
                    <a:pt x="48" y="73"/>
                  </a:lnTo>
                  <a:lnTo>
                    <a:pt x="48" y="74"/>
                  </a:lnTo>
                  <a:lnTo>
                    <a:pt x="48" y="76"/>
                  </a:lnTo>
                  <a:lnTo>
                    <a:pt x="48" y="77"/>
                  </a:lnTo>
                  <a:lnTo>
                    <a:pt x="49" y="77"/>
                  </a:lnTo>
                  <a:lnTo>
                    <a:pt x="49" y="79"/>
                  </a:lnTo>
                  <a:lnTo>
                    <a:pt x="50" y="79"/>
                  </a:lnTo>
                  <a:lnTo>
                    <a:pt x="50" y="80"/>
                  </a:lnTo>
                  <a:lnTo>
                    <a:pt x="49" y="81"/>
                  </a:lnTo>
                  <a:lnTo>
                    <a:pt x="50" y="81"/>
                  </a:lnTo>
                  <a:lnTo>
                    <a:pt x="50" y="82"/>
                  </a:lnTo>
                  <a:lnTo>
                    <a:pt x="52" y="82"/>
                  </a:lnTo>
                  <a:lnTo>
                    <a:pt x="52" y="84"/>
                  </a:lnTo>
                  <a:lnTo>
                    <a:pt x="53" y="85"/>
                  </a:lnTo>
                  <a:lnTo>
                    <a:pt x="54" y="86"/>
                  </a:lnTo>
                  <a:lnTo>
                    <a:pt x="54" y="87"/>
                  </a:lnTo>
                  <a:lnTo>
                    <a:pt x="55" y="87"/>
                  </a:lnTo>
                  <a:lnTo>
                    <a:pt x="57" y="89"/>
                  </a:lnTo>
                  <a:lnTo>
                    <a:pt x="53" y="89"/>
                  </a:lnTo>
                  <a:lnTo>
                    <a:pt x="52" y="89"/>
                  </a:lnTo>
                  <a:lnTo>
                    <a:pt x="49" y="89"/>
                  </a:lnTo>
                  <a:lnTo>
                    <a:pt x="49" y="87"/>
                  </a:lnTo>
                  <a:lnTo>
                    <a:pt x="48" y="87"/>
                  </a:lnTo>
                  <a:lnTo>
                    <a:pt x="48" y="86"/>
                  </a:lnTo>
                  <a:lnTo>
                    <a:pt x="48" y="85"/>
                  </a:lnTo>
                  <a:lnTo>
                    <a:pt x="49" y="84"/>
                  </a:lnTo>
                  <a:lnTo>
                    <a:pt x="49" y="82"/>
                  </a:lnTo>
                  <a:lnTo>
                    <a:pt x="49" y="81"/>
                  </a:lnTo>
                  <a:lnTo>
                    <a:pt x="49" y="80"/>
                  </a:lnTo>
                  <a:lnTo>
                    <a:pt x="49" y="79"/>
                  </a:lnTo>
                  <a:lnTo>
                    <a:pt x="49" y="77"/>
                  </a:lnTo>
                  <a:lnTo>
                    <a:pt x="48" y="77"/>
                  </a:lnTo>
                  <a:lnTo>
                    <a:pt x="47" y="77"/>
                  </a:lnTo>
                  <a:lnTo>
                    <a:pt x="45" y="77"/>
                  </a:lnTo>
                  <a:lnTo>
                    <a:pt x="44" y="77"/>
                  </a:lnTo>
                  <a:lnTo>
                    <a:pt x="43" y="77"/>
                  </a:lnTo>
                  <a:lnTo>
                    <a:pt x="42" y="77"/>
                  </a:lnTo>
                  <a:lnTo>
                    <a:pt x="42" y="75"/>
                  </a:lnTo>
                  <a:lnTo>
                    <a:pt x="42" y="74"/>
                  </a:lnTo>
                  <a:lnTo>
                    <a:pt x="42" y="71"/>
                  </a:lnTo>
                  <a:lnTo>
                    <a:pt x="43" y="70"/>
                  </a:lnTo>
                  <a:lnTo>
                    <a:pt x="44" y="68"/>
                  </a:lnTo>
                  <a:lnTo>
                    <a:pt x="45" y="66"/>
                  </a:lnTo>
                  <a:lnTo>
                    <a:pt x="47" y="65"/>
                  </a:lnTo>
                  <a:lnTo>
                    <a:pt x="49" y="64"/>
                  </a:lnTo>
                  <a:lnTo>
                    <a:pt x="50" y="64"/>
                  </a:lnTo>
                  <a:lnTo>
                    <a:pt x="52" y="63"/>
                  </a:lnTo>
                  <a:lnTo>
                    <a:pt x="52" y="61"/>
                  </a:lnTo>
                  <a:lnTo>
                    <a:pt x="53" y="61"/>
                  </a:lnTo>
                  <a:lnTo>
                    <a:pt x="44" y="44"/>
                  </a:lnTo>
                  <a:close/>
                  <a:moveTo>
                    <a:pt x="38" y="273"/>
                  </a:moveTo>
                  <a:lnTo>
                    <a:pt x="36" y="273"/>
                  </a:lnTo>
                  <a:lnTo>
                    <a:pt x="36" y="269"/>
                  </a:lnTo>
                  <a:lnTo>
                    <a:pt x="33" y="267"/>
                  </a:lnTo>
                  <a:lnTo>
                    <a:pt x="36" y="264"/>
                  </a:lnTo>
                  <a:lnTo>
                    <a:pt x="36" y="269"/>
                  </a:lnTo>
                  <a:lnTo>
                    <a:pt x="38" y="27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3" name="Freeform 235"/>
            <p:cNvSpPr>
              <a:spLocks/>
            </p:cNvSpPr>
            <p:nvPr/>
          </p:nvSpPr>
          <p:spPr bwMode="auto">
            <a:xfrm>
              <a:off x="2465" y="1382"/>
              <a:ext cx="1" cy="2"/>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2 h 4"/>
                <a:gd name="T14" fmla="*/ 1 w 4"/>
                <a:gd name="T15" fmla="*/ 2 h 4"/>
                <a:gd name="T16" fmla="*/ 1 w 4"/>
                <a:gd name="T17" fmla="*/ 2 h 4"/>
                <a:gd name="T18" fmla="*/ 1 w 4"/>
                <a:gd name="T19" fmla="*/ 2 h 4"/>
                <a:gd name="T20" fmla="*/ 1 w 4"/>
                <a:gd name="T21" fmla="*/ 1 h 4"/>
                <a:gd name="T22" fmla="*/ 1 w 4"/>
                <a:gd name="T23" fmla="*/ 1 h 4"/>
                <a:gd name="T24" fmla="*/ 1 w 4"/>
                <a:gd name="T25" fmla="*/ 1 h 4"/>
                <a:gd name="T26" fmla="*/ 1 w 4"/>
                <a:gd name="T27" fmla="*/ 1 h 4"/>
                <a:gd name="T28" fmla="*/ 1 w 4"/>
                <a:gd name="T29" fmla="*/ 1 h 4"/>
                <a:gd name="T30" fmla="*/ 0 w 4"/>
                <a:gd name="T31" fmla="*/ 1 h 4"/>
                <a:gd name="T32" fmla="*/ 0 w 4"/>
                <a:gd name="T33" fmla="*/ 0 h 4"/>
                <a:gd name="T34" fmla="*/ 0 w 4"/>
                <a:gd name="T35" fmla="*/ 0 h 4"/>
                <a:gd name="T36" fmla="*/ 0 w 4"/>
                <a:gd name="T37" fmla="*/ 0 h 4"/>
                <a:gd name="T38" fmla="*/ 0 w 4"/>
                <a:gd name="T39" fmla="*/ 0 h 4"/>
                <a:gd name="T40" fmla="*/ 0 w 4"/>
                <a:gd name="T41" fmla="*/ 0 h 4"/>
                <a:gd name="T42" fmla="*/ 1 w 4"/>
                <a:gd name="T43" fmla="*/ 2 h 4"/>
                <a:gd name="T44" fmla="*/ 1 w 4"/>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4">
                  <a:moveTo>
                    <a:pt x="3" y="4"/>
                  </a:moveTo>
                  <a:lnTo>
                    <a:pt x="3" y="4"/>
                  </a:lnTo>
                  <a:lnTo>
                    <a:pt x="3" y="3"/>
                  </a:lnTo>
                  <a:lnTo>
                    <a:pt x="4" y="3"/>
                  </a:lnTo>
                  <a:lnTo>
                    <a:pt x="4" y="2"/>
                  </a:lnTo>
                  <a:lnTo>
                    <a:pt x="3" y="2"/>
                  </a:lnTo>
                  <a:lnTo>
                    <a:pt x="1" y="2"/>
                  </a:lnTo>
                  <a:lnTo>
                    <a:pt x="1" y="0"/>
                  </a:lnTo>
                  <a:lnTo>
                    <a:pt x="0"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4" name="Freeform 236"/>
            <p:cNvSpPr>
              <a:spLocks/>
            </p:cNvSpPr>
            <p:nvPr/>
          </p:nvSpPr>
          <p:spPr bwMode="auto">
            <a:xfrm>
              <a:off x="2473" y="1477"/>
              <a:ext cx="3" cy="1"/>
            </a:xfrm>
            <a:custGeom>
              <a:avLst/>
              <a:gdLst>
                <a:gd name="T0" fmla="*/ 3 w 5"/>
                <a:gd name="T1" fmla="*/ 0 h 2"/>
                <a:gd name="T2" fmla="*/ 0 w 5"/>
                <a:gd name="T3" fmla="*/ 1 h 2"/>
                <a:gd name="T4" fmla="*/ 0 w 5"/>
                <a:gd name="T5" fmla="*/ 1 h 2"/>
                <a:gd name="T6" fmla="*/ 1 w 5"/>
                <a:gd name="T7" fmla="*/ 1 h 2"/>
                <a:gd name="T8" fmla="*/ 1 w 5"/>
                <a:gd name="T9" fmla="*/ 1 h 2"/>
                <a:gd name="T10" fmla="*/ 1 w 5"/>
                <a:gd name="T11" fmla="*/ 1 h 2"/>
                <a:gd name="T12" fmla="*/ 1 w 5"/>
                <a:gd name="T13" fmla="*/ 1 h 2"/>
                <a:gd name="T14" fmla="*/ 2 w 5"/>
                <a:gd name="T15" fmla="*/ 1 h 2"/>
                <a:gd name="T16" fmla="*/ 2 w 5"/>
                <a:gd name="T17" fmla="*/ 1 h 2"/>
                <a:gd name="T18" fmla="*/ 2 w 5"/>
                <a:gd name="T19" fmla="*/ 1 h 2"/>
                <a:gd name="T20" fmla="*/ 3 w 5"/>
                <a:gd name="T21" fmla="*/ 1 h 2"/>
                <a:gd name="T22" fmla="*/ 3 w 5"/>
                <a:gd name="T23" fmla="*/ 0 h 2"/>
                <a:gd name="T24" fmla="*/ 3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2">
                  <a:moveTo>
                    <a:pt x="5" y="0"/>
                  </a:moveTo>
                  <a:lnTo>
                    <a:pt x="0" y="2"/>
                  </a:lnTo>
                  <a:lnTo>
                    <a:pt x="1" y="2"/>
                  </a:lnTo>
                  <a:lnTo>
                    <a:pt x="2" y="2"/>
                  </a:lnTo>
                  <a:lnTo>
                    <a:pt x="3" y="1"/>
                  </a:lnTo>
                  <a:lnTo>
                    <a:pt x="5" y="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5" name="Freeform 237"/>
            <p:cNvSpPr>
              <a:spLocks/>
            </p:cNvSpPr>
            <p:nvPr/>
          </p:nvSpPr>
          <p:spPr bwMode="auto">
            <a:xfrm>
              <a:off x="2466" y="1318"/>
              <a:ext cx="1" cy="3"/>
            </a:xfrm>
            <a:custGeom>
              <a:avLst/>
              <a:gdLst>
                <a:gd name="T0" fmla="*/ 1 w 1"/>
                <a:gd name="T1" fmla="*/ 3 h 6"/>
                <a:gd name="T2" fmla="*/ 1 w 1"/>
                <a:gd name="T3" fmla="*/ 0 h 6"/>
                <a:gd name="T4" fmla="*/ 1 w 1"/>
                <a:gd name="T5" fmla="*/ 1 h 6"/>
                <a:gd name="T6" fmla="*/ 0 w 1"/>
                <a:gd name="T7" fmla="*/ 1 h 6"/>
                <a:gd name="T8" fmla="*/ 0 w 1"/>
                <a:gd name="T9" fmla="*/ 1 h 6"/>
                <a:gd name="T10" fmla="*/ 0 w 1"/>
                <a:gd name="T11" fmla="*/ 2 h 6"/>
                <a:gd name="T12" fmla="*/ 0 w 1"/>
                <a:gd name="T13" fmla="*/ 2 h 6"/>
                <a:gd name="T14" fmla="*/ 0 w 1"/>
                <a:gd name="T15" fmla="*/ 2 h 6"/>
                <a:gd name="T16" fmla="*/ 0 w 1"/>
                <a:gd name="T17" fmla="*/ 3 h 6"/>
                <a:gd name="T18" fmla="*/ 0 w 1"/>
                <a:gd name="T19" fmla="*/ 3 h 6"/>
                <a:gd name="T20" fmla="*/ 1 w 1"/>
                <a:gd name="T21" fmla="*/ 3 h 6"/>
                <a:gd name="T22" fmla="*/ 1 w 1"/>
                <a:gd name="T23" fmla="*/ 3 h 6"/>
                <a:gd name="T24" fmla="*/ 1 w 1"/>
                <a:gd name="T25" fmla="*/ 3 h 6"/>
                <a:gd name="T26" fmla="*/ 1 w 1"/>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6">
                  <a:moveTo>
                    <a:pt x="1" y="5"/>
                  </a:moveTo>
                  <a:lnTo>
                    <a:pt x="1" y="0"/>
                  </a:lnTo>
                  <a:lnTo>
                    <a:pt x="1" y="1"/>
                  </a:lnTo>
                  <a:lnTo>
                    <a:pt x="0" y="1"/>
                  </a:lnTo>
                  <a:lnTo>
                    <a:pt x="0" y="2"/>
                  </a:lnTo>
                  <a:lnTo>
                    <a:pt x="0" y="4"/>
                  </a:lnTo>
                  <a:lnTo>
                    <a:pt x="0" y="5"/>
                  </a:lnTo>
                  <a:lnTo>
                    <a:pt x="1" y="6"/>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6" name="Freeform 238"/>
            <p:cNvSpPr>
              <a:spLocks/>
            </p:cNvSpPr>
            <p:nvPr/>
          </p:nvSpPr>
          <p:spPr bwMode="auto">
            <a:xfrm>
              <a:off x="2465" y="1431"/>
              <a:ext cx="1" cy="1"/>
            </a:xfrm>
            <a:custGeom>
              <a:avLst/>
              <a:gdLst>
                <a:gd name="T0" fmla="*/ 0 w 3"/>
                <a:gd name="T1" fmla="*/ 0 h 1"/>
                <a:gd name="T2" fmla="*/ 1 w 3"/>
                <a:gd name="T3" fmla="*/ 1 h 1"/>
                <a:gd name="T4" fmla="*/ 1 w 3"/>
                <a:gd name="T5" fmla="*/ 1 h 1"/>
                <a:gd name="T6" fmla="*/ 0 w 3"/>
                <a:gd name="T7" fmla="*/ 0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3"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7" name="Freeform 239"/>
            <p:cNvSpPr>
              <a:spLocks/>
            </p:cNvSpPr>
            <p:nvPr/>
          </p:nvSpPr>
          <p:spPr bwMode="auto">
            <a:xfrm>
              <a:off x="2463" y="1435"/>
              <a:ext cx="1" cy="1"/>
            </a:xfrm>
            <a:custGeom>
              <a:avLst/>
              <a:gdLst>
                <a:gd name="T0" fmla="*/ 0 w 1"/>
                <a:gd name="T1" fmla="*/ 0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8" name="Freeform 240"/>
            <p:cNvSpPr>
              <a:spLocks/>
            </p:cNvSpPr>
            <p:nvPr/>
          </p:nvSpPr>
          <p:spPr bwMode="auto">
            <a:xfrm>
              <a:off x="2457" y="1411"/>
              <a:ext cx="1" cy="3"/>
            </a:xfrm>
            <a:custGeom>
              <a:avLst/>
              <a:gdLst>
                <a:gd name="T0" fmla="*/ 1 w 3"/>
                <a:gd name="T1" fmla="*/ 3 h 6"/>
                <a:gd name="T2" fmla="*/ 1 w 3"/>
                <a:gd name="T3" fmla="*/ 3 h 6"/>
                <a:gd name="T4" fmla="*/ 1 w 3"/>
                <a:gd name="T5" fmla="*/ 3 h 6"/>
                <a:gd name="T6" fmla="*/ 1 w 3"/>
                <a:gd name="T7" fmla="*/ 2 h 6"/>
                <a:gd name="T8" fmla="*/ 1 w 3"/>
                <a:gd name="T9" fmla="*/ 2 h 6"/>
                <a:gd name="T10" fmla="*/ 1 w 3"/>
                <a:gd name="T11" fmla="*/ 1 h 6"/>
                <a:gd name="T12" fmla="*/ 0 w 3"/>
                <a:gd name="T13" fmla="*/ 1 h 6"/>
                <a:gd name="T14" fmla="*/ 0 w 3"/>
                <a:gd name="T15" fmla="*/ 1 h 6"/>
                <a:gd name="T16" fmla="*/ 0 w 3"/>
                <a:gd name="T17" fmla="*/ 1 h 6"/>
                <a:gd name="T18" fmla="*/ 0 w 3"/>
                <a:gd name="T19" fmla="*/ 0 h 6"/>
                <a:gd name="T20" fmla="*/ 0 w 3"/>
                <a:gd name="T21" fmla="*/ 0 h 6"/>
                <a:gd name="T22" fmla="*/ 0 w 3"/>
                <a:gd name="T23" fmla="*/ 0 h 6"/>
                <a:gd name="T24" fmla="*/ 0 w 3"/>
                <a:gd name="T25" fmla="*/ 1 h 6"/>
                <a:gd name="T26" fmla="*/ 0 w 3"/>
                <a:gd name="T27" fmla="*/ 1 h 6"/>
                <a:gd name="T28" fmla="*/ 0 w 3"/>
                <a:gd name="T29" fmla="*/ 1 h 6"/>
                <a:gd name="T30" fmla="*/ 0 w 3"/>
                <a:gd name="T31" fmla="*/ 2 h 6"/>
                <a:gd name="T32" fmla="*/ 0 w 3"/>
                <a:gd name="T33" fmla="*/ 2 h 6"/>
                <a:gd name="T34" fmla="*/ 1 w 3"/>
                <a:gd name="T35" fmla="*/ 3 h 6"/>
                <a:gd name="T36" fmla="*/ 1 w 3"/>
                <a:gd name="T37" fmla="*/ 3 h 6"/>
                <a:gd name="T38" fmla="*/ 1 w 3"/>
                <a:gd name="T39" fmla="*/ 3 h 6"/>
                <a:gd name="T40" fmla="*/ 1 w 3"/>
                <a:gd name="T41" fmla="*/ 3 h 6"/>
                <a:gd name="T42" fmla="*/ 1 w 3"/>
                <a:gd name="T43" fmla="*/ 3 h 6"/>
                <a:gd name="T44" fmla="*/ 1 w 3"/>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2" y="5"/>
                  </a:moveTo>
                  <a:lnTo>
                    <a:pt x="3" y="5"/>
                  </a:lnTo>
                  <a:lnTo>
                    <a:pt x="2" y="5"/>
                  </a:lnTo>
                  <a:lnTo>
                    <a:pt x="2" y="3"/>
                  </a:lnTo>
                  <a:lnTo>
                    <a:pt x="2" y="2"/>
                  </a:lnTo>
                  <a:lnTo>
                    <a:pt x="0" y="2"/>
                  </a:lnTo>
                  <a:lnTo>
                    <a:pt x="0" y="1"/>
                  </a:lnTo>
                  <a:lnTo>
                    <a:pt x="0" y="0"/>
                  </a:lnTo>
                  <a:lnTo>
                    <a:pt x="0" y="1"/>
                  </a:lnTo>
                  <a:lnTo>
                    <a:pt x="0" y="2"/>
                  </a:lnTo>
                  <a:lnTo>
                    <a:pt x="0" y="3"/>
                  </a:lnTo>
                  <a:lnTo>
                    <a:pt x="2" y="5"/>
                  </a:lnTo>
                  <a:lnTo>
                    <a:pt x="3" y="6"/>
                  </a:lnTo>
                  <a:lnTo>
                    <a:pt x="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39" name="Freeform 241"/>
            <p:cNvSpPr>
              <a:spLocks/>
            </p:cNvSpPr>
            <p:nvPr/>
          </p:nvSpPr>
          <p:spPr bwMode="auto">
            <a:xfrm>
              <a:off x="2462" y="1436"/>
              <a:ext cx="1" cy="1"/>
            </a:xfrm>
            <a:custGeom>
              <a:avLst/>
              <a:gdLst>
                <a:gd name="T0" fmla="*/ 0 w 4"/>
                <a:gd name="T1" fmla="*/ 0 h 3"/>
                <a:gd name="T2" fmla="*/ 1 w 4"/>
                <a:gd name="T3" fmla="*/ 1 h 3"/>
                <a:gd name="T4" fmla="*/ 1 w 4"/>
                <a:gd name="T5" fmla="*/ 0 h 3"/>
                <a:gd name="T6" fmla="*/ 1 w 4"/>
                <a:gd name="T7" fmla="*/ 0 h 3"/>
                <a:gd name="T8" fmla="*/ 1 w 4"/>
                <a:gd name="T9" fmla="*/ 0 h 3"/>
                <a:gd name="T10" fmla="*/ 1 w 4"/>
                <a:gd name="T11" fmla="*/ 0 h 3"/>
                <a:gd name="T12" fmla="*/ 1 w 4"/>
                <a:gd name="T13" fmla="*/ 0 h 3"/>
                <a:gd name="T14" fmla="*/ 1 w 4"/>
                <a:gd name="T15" fmla="*/ 0 h 3"/>
                <a:gd name="T16" fmla="*/ 1 w 4"/>
                <a:gd name="T17" fmla="*/ 0 h 3"/>
                <a:gd name="T18" fmla="*/ 0 w 4"/>
                <a:gd name="T19" fmla="*/ 0 h 3"/>
                <a:gd name="T20" fmla="*/ 0 w 4"/>
                <a:gd name="T21" fmla="*/ 0 h 3"/>
                <a:gd name="T22" fmla="*/ 0 w 4"/>
                <a:gd name="T23" fmla="*/ 0 h 3"/>
                <a:gd name="T24" fmla="*/ 0 w 4"/>
                <a:gd name="T25" fmla="*/ 0 h 3"/>
                <a:gd name="T26" fmla="*/ 0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3">
                  <a:moveTo>
                    <a:pt x="0" y="1"/>
                  </a:moveTo>
                  <a:lnTo>
                    <a:pt x="3" y="3"/>
                  </a:lnTo>
                  <a:lnTo>
                    <a:pt x="4" y="0"/>
                  </a:lnTo>
                  <a:lnTo>
                    <a:pt x="3" y="0"/>
                  </a:lnTo>
                  <a:lnTo>
                    <a:pt x="3" y="1"/>
                  </a:lnTo>
                  <a:lnTo>
                    <a:pt x="1" y="1"/>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0" name="Freeform 242"/>
            <p:cNvSpPr>
              <a:spLocks/>
            </p:cNvSpPr>
            <p:nvPr/>
          </p:nvSpPr>
          <p:spPr bwMode="auto">
            <a:xfrm>
              <a:off x="2481" y="1343"/>
              <a:ext cx="1" cy="1"/>
            </a:xfrm>
            <a:custGeom>
              <a:avLst/>
              <a:gdLst>
                <a:gd name="T0" fmla="*/ 1 w 1"/>
                <a:gd name="T1" fmla="*/ 1 h 2"/>
                <a:gd name="T2" fmla="*/ 1 w 1"/>
                <a:gd name="T3" fmla="*/ 0 h 2"/>
                <a:gd name="T4" fmla="*/ 0 w 1"/>
                <a:gd name="T5" fmla="*/ 0 h 2"/>
                <a:gd name="T6" fmla="*/ 0 w 1"/>
                <a:gd name="T7" fmla="*/ 0 h 2"/>
                <a:gd name="T8" fmla="*/ 0 w 1"/>
                <a:gd name="T9" fmla="*/ 0 h 2"/>
                <a:gd name="T10" fmla="*/ 0 w 1"/>
                <a:gd name="T11" fmla="*/ 1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w 1"/>
                <a:gd name="T27" fmla="*/ 1 h 2"/>
                <a:gd name="T28" fmla="*/ 0 w 1"/>
                <a:gd name="T29" fmla="*/ 1 h 2"/>
                <a:gd name="T30" fmla="*/ 0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2">
                  <a:moveTo>
                    <a:pt x="1" y="2"/>
                  </a:moveTo>
                  <a:lnTo>
                    <a:pt x="1" y="0"/>
                  </a:lnTo>
                  <a:lnTo>
                    <a:pt x="0" y="0"/>
                  </a:lnTo>
                  <a:lnTo>
                    <a:pt x="0" y="2"/>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1" name="Freeform 243"/>
            <p:cNvSpPr>
              <a:spLocks/>
            </p:cNvSpPr>
            <p:nvPr/>
          </p:nvSpPr>
          <p:spPr bwMode="auto">
            <a:xfrm>
              <a:off x="2476" y="1343"/>
              <a:ext cx="5" cy="8"/>
            </a:xfrm>
            <a:custGeom>
              <a:avLst/>
              <a:gdLst>
                <a:gd name="T0" fmla="*/ 0 w 10"/>
                <a:gd name="T1" fmla="*/ 8 h 14"/>
                <a:gd name="T2" fmla="*/ 1 w 10"/>
                <a:gd name="T3" fmla="*/ 8 h 14"/>
                <a:gd name="T4" fmla="*/ 1 w 10"/>
                <a:gd name="T5" fmla="*/ 8 h 14"/>
                <a:gd name="T6" fmla="*/ 1 w 10"/>
                <a:gd name="T7" fmla="*/ 8 h 14"/>
                <a:gd name="T8" fmla="*/ 2 w 10"/>
                <a:gd name="T9" fmla="*/ 8 h 14"/>
                <a:gd name="T10" fmla="*/ 2 w 10"/>
                <a:gd name="T11" fmla="*/ 8 h 14"/>
                <a:gd name="T12" fmla="*/ 3 w 10"/>
                <a:gd name="T13" fmla="*/ 8 h 14"/>
                <a:gd name="T14" fmla="*/ 3 w 10"/>
                <a:gd name="T15" fmla="*/ 8 h 14"/>
                <a:gd name="T16" fmla="*/ 3 w 10"/>
                <a:gd name="T17" fmla="*/ 8 h 14"/>
                <a:gd name="T18" fmla="*/ 3 w 10"/>
                <a:gd name="T19" fmla="*/ 8 h 14"/>
                <a:gd name="T20" fmla="*/ 3 w 10"/>
                <a:gd name="T21" fmla="*/ 8 h 14"/>
                <a:gd name="T22" fmla="*/ 3 w 10"/>
                <a:gd name="T23" fmla="*/ 7 h 14"/>
                <a:gd name="T24" fmla="*/ 3 w 10"/>
                <a:gd name="T25" fmla="*/ 6 h 14"/>
                <a:gd name="T26" fmla="*/ 3 w 10"/>
                <a:gd name="T27" fmla="*/ 6 h 14"/>
                <a:gd name="T28" fmla="*/ 4 w 10"/>
                <a:gd name="T29" fmla="*/ 5 h 14"/>
                <a:gd name="T30" fmla="*/ 4 w 10"/>
                <a:gd name="T31" fmla="*/ 4 h 14"/>
                <a:gd name="T32" fmla="*/ 4 w 10"/>
                <a:gd name="T33" fmla="*/ 3 h 14"/>
                <a:gd name="T34" fmla="*/ 4 w 10"/>
                <a:gd name="T35" fmla="*/ 2 h 14"/>
                <a:gd name="T36" fmla="*/ 4 w 10"/>
                <a:gd name="T37" fmla="*/ 1 h 14"/>
                <a:gd name="T38" fmla="*/ 5 w 10"/>
                <a:gd name="T39" fmla="*/ 1 h 14"/>
                <a:gd name="T40" fmla="*/ 5 w 10"/>
                <a:gd name="T41" fmla="*/ 0 h 14"/>
                <a:gd name="T42" fmla="*/ 4 w 10"/>
                <a:gd name="T43" fmla="*/ 1 h 14"/>
                <a:gd name="T44" fmla="*/ 4 w 10"/>
                <a:gd name="T45" fmla="*/ 1 h 14"/>
                <a:gd name="T46" fmla="*/ 3 w 10"/>
                <a:gd name="T47" fmla="*/ 1 h 14"/>
                <a:gd name="T48" fmla="*/ 2 w 10"/>
                <a:gd name="T49" fmla="*/ 2 h 14"/>
                <a:gd name="T50" fmla="*/ 1 w 10"/>
                <a:gd name="T51" fmla="*/ 3 h 14"/>
                <a:gd name="T52" fmla="*/ 1 w 10"/>
                <a:gd name="T53" fmla="*/ 4 h 14"/>
                <a:gd name="T54" fmla="*/ 0 w 10"/>
                <a:gd name="T55" fmla="*/ 5 h 14"/>
                <a:gd name="T56" fmla="*/ 0 w 10"/>
                <a:gd name="T57" fmla="*/ 6 h 14"/>
                <a:gd name="T58" fmla="*/ 0 w 10"/>
                <a:gd name="T59" fmla="*/ 7 h 14"/>
                <a:gd name="T60" fmla="*/ 0 w 10"/>
                <a:gd name="T61" fmla="*/ 8 h 14"/>
                <a:gd name="T62" fmla="*/ 0 w 10"/>
                <a:gd name="T63" fmla="*/ 8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 h="14">
                  <a:moveTo>
                    <a:pt x="0" y="14"/>
                  </a:moveTo>
                  <a:lnTo>
                    <a:pt x="1" y="14"/>
                  </a:lnTo>
                  <a:lnTo>
                    <a:pt x="2" y="14"/>
                  </a:lnTo>
                  <a:lnTo>
                    <a:pt x="3" y="14"/>
                  </a:lnTo>
                  <a:lnTo>
                    <a:pt x="5" y="14"/>
                  </a:lnTo>
                  <a:lnTo>
                    <a:pt x="6" y="14"/>
                  </a:lnTo>
                  <a:lnTo>
                    <a:pt x="6" y="13"/>
                  </a:lnTo>
                  <a:lnTo>
                    <a:pt x="6" y="11"/>
                  </a:lnTo>
                  <a:lnTo>
                    <a:pt x="6" y="10"/>
                  </a:lnTo>
                  <a:lnTo>
                    <a:pt x="7" y="8"/>
                  </a:lnTo>
                  <a:lnTo>
                    <a:pt x="7" y="7"/>
                  </a:lnTo>
                  <a:lnTo>
                    <a:pt x="7" y="6"/>
                  </a:lnTo>
                  <a:lnTo>
                    <a:pt x="8" y="3"/>
                  </a:lnTo>
                  <a:lnTo>
                    <a:pt x="8" y="2"/>
                  </a:lnTo>
                  <a:lnTo>
                    <a:pt x="10" y="1"/>
                  </a:lnTo>
                  <a:lnTo>
                    <a:pt x="10" y="0"/>
                  </a:lnTo>
                  <a:lnTo>
                    <a:pt x="8" y="1"/>
                  </a:lnTo>
                  <a:lnTo>
                    <a:pt x="7" y="1"/>
                  </a:lnTo>
                  <a:lnTo>
                    <a:pt x="5" y="2"/>
                  </a:lnTo>
                  <a:lnTo>
                    <a:pt x="3" y="3"/>
                  </a:lnTo>
                  <a:lnTo>
                    <a:pt x="2" y="5"/>
                  </a:lnTo>
                  <a:lnTo>
                    <a:pt x="1" y="7"/>
                  </a:lnTo>
                  <a:lnTo>
                    <a:pt x="0" y="8"/>
                  </a:lnTo>
                  <a:lnTo>
                    <a:pt x="0" y="11"/>
                  </a:lnTo>
                  <a:lnTo>
                    <a:pt x="0" y="12"/>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2" name="Freeform 244"/>
            <p:cNvSpPr>
              <a:spLocks/>
            </p:cNvSpPr>
            <p:nvPr/>
          </p:nvSpPr>
          <p:spPr bwMode="auto">
            <a:xfrm>
              <a:off x="2479" y="1350"/>
              <a:ext cx="2" cy="3"/>
            </a:xfrm>
            <a:custGeom>
              <a:avLst/>
              <a:gdLst>
                <a:gd name="T0" fmla="*/ 0 w 2"/>
                <a:gd name="T1" fmla="*/ 0 h 5"/>
                <a:gd name="T2" fmla="*/ 0 w 2"/>
                <a:gd name="T3" fmla="*/ 1 h 5"/>
                <a:gd name="T4" fmla="*/ 1 w 2"/>
                <a:gd name="T5" fmla="*/ 1 h 5"/>
                <a:gd name="T6" fmla="*/ 1 w 2"/>
                <a:gd name="T7" fmla="*/ 2 h 5"/>
                <a:gd name="T8" fmla="*/ 1 w 2"/>
                <a:gd name="T9" fmla="*/ 2 h 5"/>
                <a:gd name="T10" fmla="*/ 1 w 2"/>
                <a:gd name="T11" fmla="*/ 2 h 5"/>
                <a:gd name="T12" fmla="*/ 1 w 2"/>
                <a:gd name="T13" fmla="*/ 2 h 5"/>
                <a:gd name="T14" fmla="*/ 1 w 2"/>
                <a:gd name="T15" fmla="*/ 2 h 5"/>
                <a:gd name="T16" fmla="*/ 1 w 2"/>
                <a:gd name="T17" fmla="*/ 2 h 5"/>
                <a:gd name="T18" fmla="*/ 1 w 2"/>
                <a:gd name="T19" fmla="*/ 2 h 5"/>
                <a:gd name="T20" fmla="*/ 1 w 2"/>
                <a:gd name="T21" fmla="*/ 3 h 5"/>
                <a:gd name="T22" fmla="*/ 2 w 2"/>
                <a:gd name="T23" fmla="*/ 2 h 5"/>
                <a:gd name="T24" fmla="*/ 2 w 2"/>
                <a:gd name="T25" fmla="*/ 2 h 5"/>
                <a:gd name="T26" fmla="*/ 2 w 2"/>
                <a:gd name="T27" fmla="*/ 2 h 5"/>
                <a:gd name="T28" fmla="*/ 2 w 2"/>
                <a:gd name="T29" fmla="*/ 2 h 5"/>
                <a:gd name="T30" fmla="*/ 1 w 2"/>
                <a:gd name="T31" fmla="*/ 2 h 5"/>
                <a:gd name="T32" fmla="*/ 1 w 2"/>
                <a:gd name="T33" fmla="*/ 2 h 5"/>
                <a:gd name="T34" fmla="*/ 1 w 2"/>
                <a:gd name="T35" fmla="*/ 1 h 5"/>
                <a:gd name="T36" fmla="*/ 1 w 2"/>
                <a:gd name="T37" fmla="*/ 1 h 5"/>
                <a:gd name="T38" fmla="*/ 1 w 2"/>
                <a:gd name="T39" fmla="*/ 1 h 5"/>
                <a:gd name="T40" fmla="*/ 0 w 2"/>
                <a:gd name="T41" fmla="*/ 1 h 5"/>
                <a:gd name="T42" fmla="*/ 0 w 2"/>
                <a:gd name="T43" fmla="*/ 1 h 5"/>
                <a:gd name="T44" fmla="*/ 0 w 2"/>
                <a:gd name="T45" fmla="*/ 0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5">
                  <a:moveTo>
                    <a:pt x="0" y="0"/>
                  </a:moveTo>
                  <a:lnTo>
                    <a:pt x="0" y="1"/>
                  </a:lnTo>
                  <a:lnTo>
                    <a:pt x="1" y="1"/>
                  </a:lnTo>
                  <a:lnTo>
                    <a:pt x="1" y="3"/>
                  </a:lnTo>
                  <a:lnTo>
                    <a:pt x="1" y="4"/>
                  </a:lnTo>
                  <a:lnTo>
                    <a:pt x="1" y="5"/>
                  </a:lnTo>
                  <a:lnTo>
                    <a:pt x="2" y="4"/>
                  </a:lnTo>
                  <a:lnTo>
                    <a:pt x="2" y="3"/>
                  </a:lnTo>
                  <a:lnTo>
                    <a:pt x="1" y="3"/>
                  </a:lnTo>
                  <a:lnTo>
                    <a:pt x="1" y="1"/>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3" name="Freeform 245"/>
            <p:cNvSpPr>
              <a:spLocks/>
            </p:cNvSpPr>
            <p:nvPr/>
          </p:nvSpPr>
          <p:spPr bwMode="auto">
            <a:xfrm>
              <a:off x="2477" y="1334"/>
              <a:ext cx="5" cy="9"/>
            </a:xfrm>
            <a:custGeom>
              <a:avLst/>
              <a:gdLst>
                <a:gd name="T0" fmla="*/ 0 w 10"/>
                <a:gd name="T1" fmla="*/ 0 h 17"/>
                <a:gd name="T2" fmla="*/ 5 w 10"/>
                <a:gd name="T3" fmla="*/ 9 h 17"/>
                <a:gd name="T4" fmla="*/ 5 w 10"/>
                <a:gd name="T5" fmla="*/ 8 h 17"/>
                <a:gd name="T6" fmla="*/ 5 w 10"/>
                <a:gd name="T7" fmla="*/ 8 h 17"/>
                <a:gd name="T8" fmla="*/ 5 w 10"/>
                <a:gd name="T9" fmla="*/ 6 h 17"/>
                <a:gd name="T10" fmla="*/ 5 w 10"/>
                <a:gd name="T11" fmla="*/ 6 h 17"/>
                <a:gd name="T12" fmla="*/ 5 w 10"/>
                <a:gd name="T13" fmla="*/ 5 h 17"/>
                <a:gd name="T14" fmla="*/ 5 w 10"/>
                <a:gd name="T15" fmla="*/ 4 h 17"/>
                <a:gd name="T16" fmla="*/ 4 w 10"/>
                <a:gd name="T17" fmla="*/ 3 h 17"/>
                <a:gd name="T18" fmla="*/ 3 w 10"/>
                <a:gd name="T19" fmla="*/ 2 h 17"/>
                <a:gd name="T20" fmla="*/ 2 w 10"/>
                <a:gd name="T21" fmla="*/ 2 h 17"/>
                <a:gd name="T22" fmla="*/ 1 w 10"/>
                <a:gd name="T23" fmla="*/ 0 h 17"/>
                <a:gd name="T24" fmla="*/ 1 w 10"/>
                <a:gd name="T25" fmla="*/ 0 h 17"/>
                <a:gd name="T26" fmla="*/ 0 w 10"/>
                <a:gd name="T27" fmla="*/ 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7">
                  <a:moveTo>
                    <a:pt x="0" y="0"/>
                  </a:moveTo>
                  <a:lnTo>
                    <a:pt x="10" y="17"/>
                  </a:lnTo>
                  <a:lnTo>
                    <a:pt x="10" y="16"/>
                  </a:lnTo>
                  <a:lnTo>
                    <a:pt x="10" y="15"/>
                  </a:lnTo>
                  <a:lnTo>
                    <a:pt x="10" y="12"/>
                  </a:lnTo>
                  <a:lnTo>
                    <a:pt x="10" y="11"/>
                  </a:lnTo>
                  <a:lnTo>
                    <a:pt x="10" y="10"/>
                  </a:lnTo>
                  <a:lnTo>
                    <a:pt x="9" y="8"/>
                  </a:lnTo>
                  <a:lnTo>
                    <a:pt x="7" y="6"/>
                  </a:lnTo>
                  <a:lnTo>
                    <a:pt x="6" y="4"/>
                  </a:lnTo>
                  <a:lnTo>
                    <a:pt x="4" y="3"/>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4" name="Freeform 246"/>
            <p:cNvSpPr>
              <a:spLocks/>
            </p:cNvSpPr>
            <p:nvPr/>
          </p:nvSpPr>
          <p:spPr bwMode="auto">
            <a:xfrm>
              <a:off x="2479" y="1353"/>
              <a:ext cx="5" cy="3"/>
            </a:xfrm>
            <a:custGeom>
              <a:avLst/>
              <a:gdLst>
                <a:gd name="T0" fmla="*/ 5 w 9"/>
                <a:gd name="T1" fmla="*/ 3 h 8"/>
                <a:gd name="T2" fmla="*/ 4 w 9"/>
                <a:gd name="T3" fmla="*/ 2 h 8"/>
                <a:gd name="T4" fmla="*/ 3 w 9"/>
                <a:gd name="T5" fmla="*/ 2 h 8"/>
                <a:gd name="T6" fmla="*/ 3 w 9"/>
                <a:gd name="T7" fmla="*/ 2 h 8"/>
                <a:gd name="T8" fmla="*/ 3 w 9"/>
                <a:gd name="T9" fmla="*/ 2 h 8"/>
                <a:gd name="T10" fmla="*/ 3 w 9"/>
                <a:gd name="T11" fmla="*/ 2 h 8"/>
                <a:gd name="T12" fmla="*/ 2 w 9"/>
                <a:gd name="T13" fmla="*/ 1 h 8"/>
                <a:gd name="T14" fmla="*/ 2 w 9"/>
                <a:gd name="T15" fmla="*/ 0 h 8"/>
                <a:gd name="T16" fmla="*/ 1 w 9"/>
                <a:gd name="T17" fmla="*/ 0 h 8"/>
                <a:gd name="T18" fmla="*/ 1 w 9"/>
                <a:gd name="T19" fmla="*/ 0 h 8"/>
                <a:gd name="T20" fmla="*/ 1 w 9"/>
                <a:gd name="T21" fmla="*/ 0 h 8"/>
                <a:gd name="T22" fmla="*/ 1 w 9"/>
                <a:gd name="T23" fmla="*/ 0 h 8"/>
                <a:gd name="T24" fmla="*/ 1 w 9"/>
                <a:gd name="T25" fmla="*/ 1 h 8"/>
                <a:gd name="T26" fmla="*/ 0 w 9"/>
                <a:gd name="T27" fmla="*/ 2 h 8"/>
                <a:gd name="T28" fmla="*/ 0 w 9"/>
                <a:gd name="T29" fmla="*/ 2 h 8"/>
                <a:gd name="T30" fmla="*/ 0 w 9"/>
                <a:gd name="T31" fmla="*/ 2 h 8"/>
                <a:gd name="T32" fmla="*/ 1 w 9"/>
                <a:gd name="T33" fmla="*/ 2 h 8"/>
                <a:gd name="T34" fmla="*/ 1 w 9"/>
                <a:gd name="T35" fmla="*/ 3 h 8"/>
                <a:gd name="T36" fmla="*/ 2 w 9"/>
                <a:gd name="T37" fmla="*/ 3 h 8"/>
                <a:gd name="T38" fmla="*/ 3 w 9"/>
                <a:gd name="T39" fmla="*/ 3 h 8"/>
                <a:gd name="T40" fmla="*/ 5 w 9"/>
                <a:gd name="T41" fmla="*/ 3 h 8"/>
                <a:gd name="T42" fmla="*/ 5 w 9"/>
                <a:gd name="T43" fmla="*/ 3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8">
                  <a:moveTo>
                    <a:pt x="9" y="8"/>
                  </a:moveTo>
                  <a:lnTo>
                    <a:pt x="7" y="6"/>
                  </a:lnTo>
                  <a:lnTo>
                    <a:pt x="6" y="6"/>
                  </a:lnTo>
                  <a:lnTo>
                    <a:pt x="6" y="5"/>
                  </a:lnTo>
                  <a:lnTo>
                    <a:pt x="5" y="4"/>
                  </a:lnTo>
                  <a:lnTo>
                    <a:pt x="4" y="3"/>
                  </a:lnTo>
                  <a:lnTo>
                    <a:pt x="4" y="1"/>
                  </a:lnTo>
                  <a:lnTo>
                    <a:pt x="2" y="1"/>
                  </a:lnTo>
                  <a:lnTo>
                    <a:pt x="2" y="0"/>
                  </a:lnTo>
                  <a:lnTo>
                    <a:pt x="1" y="0"/>
                  </a:lnTo>
                  <a:lnTo>
                    <a:pt x="1" y="1"/>
                  </a:lnTo>
                  <a:lnTo>
                    <a:pt x="1" y="3"/>
                  </a:lnTo>
                  <a:lnTo>
                    <a:pt x="0" y="4"/>
                  </a:lnTo>
                  <a:lnTo>
                    <a:pt x="0" y="5"/>
                  </a:lnTo>
                  <a:lnTo>
                    <a:pt x="0" y="6"/>
                  </a:lnTo>
                  <a:lnTo>
                    <a:pt x="1" y="6"/>
                  </a:lnTo>
                  <a:lnTo>
                    <a:pt x="1" y="8"/>
                  </a:lnTo>
                  <a:lnTo>
                    <a:pt x="4" y="8"/>
                  </a:lnTo>
                  <a:lnTo>
                    <a:pt x="5" y="8"/>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5" name="Freeform 247"/>
            <p:cNvSpPr>
              <a:spLocks/>
            </p:cNvSpPr>
            <p:nvPr/>
          </p:nvSpPr>
          <p:spPr bwMode="auto">
            <a:xfrm>
              <a:off x="2344" y="1346"/>
              <a:ext cx="10" cy="57"/>
            </a:xfrm>
            <a:custGeom>
              <a:avLst/>
              <a:gdLst>
                <a:gd name="T0" fmla="*/ 6 w 21"/>
                <a:gd name="T1" fmla="*/ 26 h 112"/>
                <a:gd name="T2" fmla="*/ 6 w 21"/>
                <a:gd name="T3" fmla="*/ 26 h 112"/>
                <a:gd name="T4" fmla="*/ 5 w 21"/>
                <a:gd name="T5" fmla="*/ 24 h 112"/>
                <a:gd name="T6" fmla="*/ 5 w 21"/>
                <a:gd name="T7" fmla="*/ 22 h 112"/>
                <a:gd name="T8" fmla="*/ 4 w 21"/>
                <a:gd name="T9" fmla="*/ 19 h 112"/>
                <a:gd name="T10" fmla="*/ 3 w 21"/>
                <a:gd name="T11" fmla="*/ 16 h 112"/>
                <a:gd name="T12" fmla="*/ 3 w 21"/>
                <a:gd name="T13" fmla="*/ 13 h 112"/>
                <a:gd name="T14" fmla="*/ 3 w 21"/>
                <a:gd name="T15" fmla="*/ 9 h 112"/>
                <a:gd name="T16" fmla="*/ 2 w 21"/>
                <a:gd name="T17" fmla="*/ 6 h 112"/>
                <a:gd name="T18" fmla="*/ 1 w 21"/>
                <a:gd name="T19" fmla="*/ 3 h 112"/>
                <a:gd name="T20" fmla="*/ 0 w 21"/>
                <a:gd name="T21" fmla="*/ 0 h 112"/>
                <a:gd name="T22" fmla="*/ 10 w 21"/>
                <a:gd name="T23" fmla="*/ 57 h 112"/>
                <a:gd name="T24" fmla="*/ 9 w 21"/>
                <a:gd name="T25" fmla="*/ 54 h 112"/>
                <a:gd name="T26" fmla="*/ 9 w 21"/>
                <a:gd name="T27" fmla="*/ 51 h 112"/>
                <a:gd name="T28" fmla="*/ 9 w 21"/>
                <a:gd name="T29" fmla="*/ 48 h 112"/>
                <a:gd name="T30" fmla="*/ 8 w 21"/>
                <a:gd name="T31" fmla="*/ 45 h 112"/>
                <a:gd name="T32" fmla="*/ 8 w 21"/>
                <a:gd name="T33" fmla="*/ 41 h 112"/>
                <a:gd name="T34" fmla="*/ 7 w 21"/>
                <a:gd name="T35" fmla="*/ 38 h 112"/>
                <a:gd name="T36" fmla="*/ 7 w 21"/>
                <a:gd name="T37" fmla="*/ 35 h 112"/>
                <a:gd name="T38" fmla="*/ 6 w 21"/>
                <a:gd name="T39" fmla="*/ 33 h 112"/>
                <a:gd name="T40" fmla="*/ 6 w 21"/>
                <a:gd name="T41" fmla="*/ 30 h 112"/>
                <a:gd name="T42" fmla="*/ 7 w 21"/>
                <a:gd name="T43" fmla="*/ 27 h 112"/>
                <a:gd name="T44" fmla="*/ 7 w 21"/>
                <a:gd name="T45" fmla="*/ 27 h 112"/>
                <a:gd name="T46" fmla="*/ 6 w 21"/>
                <a:gd name="T47" fmla="*/ 26 h 1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12">
                  <a:moveTo>
                    <a:pt x="13" y="52"/>
                  </a:moveTo>
                  <a:lnTo>
                    <a:pt x="12" y="51"/>
                  </a:lnTo>
                  <a:lnTo>
                    <a:pt x="11" y="48"/>
                  </a:lnTo>
                  <a:lnTo>
                    <a:pt x="10" y="43"/>
                  </a:lnTo>
                  <a:lnTo>
                    <a:pt x="8" y="37"/>
                  </a:lnTo>
                  <a:lnTo>
                    <a:pt x="7" y="31"/>
                  </a:lnTo>
                  <a:lnTo>
                    <a:pt x="7" y="25"/>
                  </a:lnTo>
                  <a:lnTo>
                    <a:pt x="6" y="17"/>
                  </a:lnTo>
                  <a:lnTo>
                    <a:pt x="5" y="11"/>
                  </a:lnTo>
                  <a:lnTo>
                    <a:pt x="2" y="5"/>
                  </a:lnTo>
                  <a:lnTo>
                    <a:pt x="0" y="0"/>
                  </a:lnTo>
                  <a:lnTo>
                    <a:pt x="21" y="112"/>
                  </a:lnTo>
                  <a:lnTo>
                    <a:pt x="19" y="106"/>
                  </a:lnTo>
                  <a:lnTo>
                    <a:pt x="18" y="100"/>
                  </a:lnTo>
                  <a:lnTo>
                    <a:pt x="18" y="94"/>
                  </a:lnTo>
                  <a:lnTo>
                    <a:pt x="17" y="88"/>
                  </a:lnTo>
                  <a:lnTo>
                    <a:pt x="16" y="81"/>
                  </a:lnTo>
                  <a:lnTo>
                    <a:pt x="15" y="75"/>
                  </a:lnTo>
                  <a:lnTo>
                    <a:pt x="15" y="69"/>
                  </a:lnTo>
                  <a:lnTo>
                    <a:pt x="13" y="64"/>
                  </a:lnTo>
                  <a:lnTo>
                    <a:pt x="13" y="58"/>
                  </a:lnTo>
                  <a:lnTo>
                    <a:pt x="15" y="53"/>
                  </a:lnTo>
                  <a:lnTo>
                    <a:pt x="13" y="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6" name="Freeform 248"/>
            <p:cNvSpPr>
              <a:spLocks/>
            </p:cNvSpPr>
            <p:nvPr/>
          </p:nvSpPr>
          <p:spPr bwMode="auto">
            <a:xfrm>
              <a:off x="2805" y="1360"/>
              <a:ext cx="3" cy="10"/>
            </a:xfrm>
            <a:custGeom>
              <a:avLst/>
              <a:gdLst>
                <a:gd name="T0" fmla="*/ 2 w 8"/>
                <a:gd name="T1" fmla="*/ 10 h 20"/>
                <a:gd name="T2" fmla="*/ 3 w 8"/>
                <a:gd name="T3" fmla="*/ 0 h 20"/>
                <a:gd name="T4" fmla="*/ 3 w 8"/>
                <a:gd name="T5" fmla="*/ 1 h 20"/>
                <a:gd name="T6" fmla="*/ 2 w 8"/>
                <a:gd name="T7" fmla="*/ 2 h 20"/>
                <a:gd name="T8" fmla="*/ 2 w 8"/>
                <a:gd name="T9" fmla="*/ 3 h 20"/>
                <a:gd name="T10" fmla="*/ 1 w 8"/>
                <a:gd name="T11" fmla="*/ 3 h 20"/>
                <a:gd name="T12" fmla="*/ 1 w 8"/>
                <a:gd name="T13" fmla="*/ 4 h 20"/>
                <a:gd name="T14" fmla="*/ 1 w 8"/>
                <a:gd name="T15" fmla="*/ 5 h 20"/>
                <a:gd name="T16" fmla="*/ 0 w 8"/>
                <a:gd name="T17" fmla="*/ 6 h 20"/>
                <a:gd name="T18" fmla="*/ 1 w 8"/>
                <a:gd name="T19" fmla="*/ 7 h 20"/>
                <a:gd name="T20" fmla="*/ 1 w 8"/>
                <a:gd name="T21" fmla="*/ 8 h 20"/>
                <a:gd name="T22" fmla="*/ 2 w 8"/>
                <a:gd name="T23" fmla="*/ 10 h 20"/>
                <a:gd name="T24" fmla="*/ 2 w 8"/>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0">
                  <a:moveTo>
                    <a:pt x="4" y="20"/>
                  </a:moveTo>
                  <a:lnTo>
                    <a:pt x="8" y="0"/>
                  </a:lnTo>
                  <a:lnTo>
                    <a:pt x="7" y="1"/>
                  </a:lnTo>
                  <a:lnTo>
                    <a:pt x="5" y="3"/>
                  </a:lnTo>
                  <a:lnTo>
                    <a:pt x="4" y="5"/>
                  </a:lnTo>
                  <a:lnTo>
                    <a:pt x="3" y="6"/>
                  </a:lnTo>
                  <a:lnTo>
                    <a:pt x="2" y="7"/>
                  </a:lnTo>
                  <a:lnTo>
                    <a:pt x="2" y="10"/>
                  </a:lnTo>
                  <a:lnTo>
                    <a:pt x="0" y="12"/>
                  </a:lnTo>
                  <a:lnTo>
                    <a:pt x="2" y="14"/>
                  </a:lnTo>
                  <a:lnTo>
                    <a:pt x="2" y="16"/>
                  </a:lnTo>
                  <a:lnTo>
                    <a:pt x="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7" name="Freeform 249"/>
            <p:cNvSpPr>
              <a:spLocks/>
            </p:cNvSpPr>
            <p:nvPr/>
          </p:nvSpPr>
          <p:spPr bwMode="auto">
            <a:xfrm>
              <a:off x="2808" y="1355"/>
              <a:ext cx="1" cy="5"/>
            </a:xfrm>
            <a:custGeom>
              <a:avLst/>
              <a:gdLst>
                <a:gd name="T0" fmla="*/ 1 w 1"/>
                <a:gd name="T1" fmla="*/ 0 h 10"/>
                <a:gd name="T2" fmla="*/ 0 w 1"/>
                <a:gd name="T3" fmla="*/ 5 h 10"/>
                <a:gd name="T4" fmla="*/ 0 w 1"/>
                <a:gd name="T5" fmla="*/ 5 h 10"/>
                <a:gd name="T6" fmla="*/ 0 w 1"/>
                <a:gd name="T7" fmla="*/ 4 h 10"/>
                <a:gd name="T8" fmla="*/ 0 w 1"/>
                <a:gd name="T9" fmla="*/ 4 h 10"/>
                <a:gd name="T10" fmla="*/ 1 w 1"/>
                <a:gd name="T11" fmla="*/ 3 h 10"/>
                <a:gd name="T12" fmla="*/ 1 w 1"/>
                <a:gd name="T13" fmla="*/ 3 h 10"/>
                <a:gd name="T14" fmla="*/ 1 w 1"/>
                <a:gd name="T15" fmla="*/ 3 h 10"/>
                <a:gd name="T16" fmla="*/ 1 w 1"/>
                <a:gd name="T17" fmla="*/ 2 h 10"/>
                <a:gd name="T18" fmla="*/ 1 w 1"/>
                <a:gd name="T19" fmla="*/ 2 h 10"/>
                <a:gd name="T20" fmla="*/ 1 w 1"/>
                <a:gd name="T21" fmla="*/ 1 h 10"/>
                <a:gd name="T22" fmla="*/ 1 w 1"/>
                <a:gd name="T23" fmla="*/ 0 h 10"/>
                <a:gd name="T24" fmla="*/ 1 w 1"/>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10">
                  <a:moveTo>
                    <a:pt x="1" y="0"/>
                  </a:moveTo>
                  <a:lnTo>
                    <a:pt x="0" y="10"/>
                  </a:lnTo>
                  <a:lnTo>
                    <a:pt x="0" y="9"/>
                  </a:lnTo>
                  <a:lnTo>
                    <a:pt x="0" y="8"/>
                  </a:lnTo>
                  <a:lnTo>
                    <a:pt x="1" y="6"/>
                  </a:lnTo>
                  <a:lnTo>
                    <a:pt x="1" y="5"/>
                  </a:lnTo>
                  <a:lnTo>
                    <a:pt x="1" y="4"/>
                  </a:lnTo>
                  <a:lnTo>
                    <a:pt x="1" y="3"/>
                  </a:lnTo>
                  <a:lnTo>
                    <a:pt x="1" y="1"/>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8" name="Freeform 250"/>
            <p:cNvSpPr>
              <a:spLocks/>
            </p:cNvSpPr>
            <p:nvPr/>
          </p:nvSpPr>
          <p:spPr bwMode="auto">
            <a:xfrm>
              <a:off x="2478" y="1367"/>
              <a:ext cx="7" cy="10"/>
            </a:xfrm>
            <a:custGeom>
              <a:avLst/>
              <a:gdLst>
                <a:gd name="T0" fmla="*/ 1 w 15"/>
                <a:gd name="T1" fmla="*/ 4 h 21"/>
                <a:gd name="T2" fmla="*/ 2 w 15"/>
                <a:gd name="T3" fmla="*/ 3 h 21"/>
                <a:gd name="T4" fmla="*/ 2 w 15"/>
                <a:gd name="T5" fmla="*/ 3 h 21"/>
                <a:gd name="T6" fmla="*/ 2 w 15"/>
                <a:gd name="T7" fmla="*/ 3 h 21"/>
                <a:gd name="T8" fmla="*/ 3 w 15"/>
                <a:gd name="T9" fmla="*/ 3 h 21"/>
                <a:gd name="T10" fmla="*/ 4 w 15"/>
                <a:gd name="T11" fmla="*/ 3 h 21"/>
                <a:gd name="T12" fmla="*/ 4 w 15"/>
                <a:gd name="T13" fmla="*/ 3 h 21"/>
                <a:gd name="T14" fmla="*/ 4 w 15"/>
                <a:gd name="T15" fmla="*/ 3 h 21"/>
                <a:gd name="T16" fmla="*/ 5 w 15"/>
                <a:gd name="T17" fmla="*/ 3 h 21"/>
                <a:gd name="T18" fmla="*/ 5 w 15"/>
                <a:gd name="T19" fmla="*/ 3 h 21"/>
                <a:gd name="T20" fmla="*/ 6 w 15"/>
                <a:gd name="T21" fmla="*/ 3 h 21"/>
                <a:gd name="T22" fmla="*/ 3 w 15"/>
                <a:gd name="T23" fmla="*/ 0 h 21"/>
                <a:gd name="T24" fmla="*/ 1 w 15"/>
                <a:gd name="T25" fmla="*/ 1 h 21"/>
                <a:gd name="T26" fmla="*/ 0 w 15"/>
                <a:gd name="T27" fmla="*/ 3 h 21"/>
                <a:gd name="T28" fmla="*/ 0 w 15"/>
                <a:gd name="T29" fmla="*/ 4 h 21"/>
                <a:gd name="T30" fmla="*/ 0 w 15"/>
                <a:gd name="T31" fmla="*/ 5 h 21"/>
                <a:gd name="T32" fmla="*/ 1 w 15"/>
                <a:gd name="T33" fmla="*/ 6 h 21"/>
                <a:gd name="T34" fmla="*/ 2 w 15"/>
                <a:gd name="T35" fmla="*/ 6 h 21"/>
                <a:gd name="T36" fmla="*/ 2 w 15"/>
                <a:gd name="T37" fmla="*/ 7 h 21"/>
                <a:gd name="T38" fmla="*/ 3 w 15"/>
                <a:gd name="T39" fmla="*/ 8 h 21"/>
                <a:gd name="T40" fmla="*/ 3 w 15"/>
                <a:gd name="T41" fmla="*/ 9 h 21"/>
                <a:gd name="T42" fmla="*/ 2 w 15"/>
                <a:gd name="T43" fmla="*/ 10 h 21"/>
                <a:gd name="T44" fmla="*/ 7 w 15"/>
                <a:gd name="T45" fmla="*/ 6 h 21"/>
                <a:gd name="T46" fmla="*/ 7 w 15"/>
                <a:gd name="T47" fmla="*/ 6 h 21"/>
                <a:gd name="T48" fmla="*/ 6 w 15"/>
                <a:gd name="T49" fmla="*/ 6 h 21"/>
                <a:gd name="T50" fmla="*/ 5 w 15"/>
                <a:gd name="T51" fmla="*/ 6 h 21"/>
                <a:gd name="T52" fmla="*/ 5 w 15"/>
                <a:gd name="T53" fmla="*/ 6 h 21"/>
                <a:gd name="T54" fmla="*/ 4 w 15"/>
                <a:gd name="T55" fmla="*/ 6 h 21"/>
                <a:gd name="T56" fmla="*/ 4 w 15"/>
                <a:gd name="T57" fmla="*/ 6 h 21"/>
                <a:gd name="T58" fmla="*/ 3 w 15"/>
                <a:gd name="T59" fmla="*/ 6 h 21"/>
                <a:gd name="T60" fmla="*/ 2 w 15"/>
                <a:gd name="T61" fmla="*/ 5 h 21"/>
                <a:gd name="T62" fmla="*/ 2 w 15"/>
                <a:gd name="T63" fmla="*/ 5 h 21"/>
                <a:gd name="T64" fmla="*/ 2 w 15"/>
                <a:gd name="T65" fmla="*/ 4 h 21"/>
                <a:gd name="T66" fmla="*/ 2 w 15"/>
                <a:gd name="T67" fmla="*/ 4 h 21"/>
                <a:gd name="T68" fmla="*/ 1 w 15"/>
                <a:gd name="T69" fmla="*/ 4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5" h="21">
                  <a:moveTo>
                    <a:pt x="3" y="8"/>
                  </a:moveTo>
                  <a:lnTo>
                    <a:pt x="4" y="7"/>
                  </a:lnTo>
                  <a:lnTo>
                    <a:pt x="5" y="7"/>
                  </a:lnTo>
                  <a:lnTo>
                    <a:pt x="5" y="6"/>
                  </a:lnTo>
                  <a:lnTo>
                    <a:pt x="6" y="6"/>
                  </a:lnTo>
                  <a:lnTo>
                    <a:pt x="8" y="6"/>
                  </a:lnTo>
                  <a:lnTo>
                    <a:pt x="9" y="6"/>
                  </a:lnTo>
                  <a:lnTo>
                    <a:pt x="10" y="6"/>
                  </a:lnTo>
                  <a:lnTo>
                    <a:pt x="11" y="6"/>
                  </a:lnTo>
                  <a:lnTo>
                    <a:pt x="13" y="6"/>
                  </a:lnTo>
                  <a:lnTo>
                    <a:pt x="6" y="0"/>
                  </a:lnTo>
                  <a:lnTo>
                    <a:pt x="3" y="3"/>
                  </a:lnTo>
                  <a:lnTo>
                    <a:pt x="0" y="6"/>
                  </a:lnTo>
                  <a:lnTo>
                    <a:pt x="0" y="8"/>
                  </a:lnTo>
                  <a:lnTo>
                    <a:pt x="1" y="10"/>
                  </a:lnTo>
                  <a:lnTo>
                    <a:pt x="3" y="12"/>
                  </a:lnTo>
                  <a:lnTo>
                    <a:pt x="4" y="13"/>
                  </a:lnTo>
                  <a:lnTo>
                    <a:pt x="5" y="15"/>
                  </a:lnTo>
                  <a:lnTo>
                    <a:pt x="6" y="16"/>
                  </a:lnTo>
                  <a:lnTo>
                    <a:pt x="6" y="18"/>
                  </a:lnTo>
                  <a:lnTo>
                    <a:pt x="4" y="21"/>
                  </a:lnTo>
                  <a:lnTo>
                    <a:pt x="15" y="12"/>
                  </a:lnTo>
                  <a:lnTo>
                    <a:pt x="14" y="12"/>
                  </a:lnTo>
                  <a:lnTo>
                    <a:pt x="13" y="12"/>
                  </a:lnTo>
                  <a:lnTo>
                    <a:pt x="11" y="12"/>
                  </a:lnTo>
                  <a:lnTo>
                    <a:pt x="10" y="12"/>
                  </a:lnTo>
                  <a:lnTo>
                    <a:pt x="9" y="12"/>
                  </a:lnTo>
                  <a:lnTo>
                    <a:pt x="8" y="12"/>
                  </a:lnTo>
                  <a:lnTo>
                    <a:pt x="6" y="12"/>
                  </a:lnTo>
                  <a:lnTo>
                    <a:pt x="5" y="11"/>
                  </a:lnTo>
                  <a:lnTo>
                    <a:pt x="4" y="10"/>
                  </a:lnTo>
                  <a:lnTo>
                    <a:pt x="4" y="8"/>
                  </a:lnTo>
                  <a:lnTo>
                    <a:pt x="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49" name="Freeform 251"/>
            <p:cNvSpPr>
              <a:spLocks/>
            </p:cNvSpPr>
            <p:nvPr/>
          </p:nvSpPr>
          <p:spPr bwMode="auto">
            <a:xfrm>
              <a:off x="2460" y="1370"/>
              <a:ext cx="7" cy="4"/>
            </a:xfrm>
            <a:custGeom>
              <a:avLst/>
              <a:gdLst>
                <a:gd name="T0" fmla="*/ 7 w 15"/>
                <a:gd name="T1" fmla="*/ 2 h 9"/>
                <a:gd name="T2" fmla="*/ 0 w 15"/>
                <a:gd name="T3" fmla="*/ 0 h 9"/>
                <a:gd name="T4" fmla="*/ 0 w 15"/>
                <a:gd name="T5" fmla="*/ 0 h 9"/>
                <a:gd name="T6" fmla="*/ 0 w 15"/>
                <a:gd name="T7" fmla="*/ 2 h 9"/>
                <a:gd name="T8" fmla="*/ 0 w 15"/>
                <a:gd name="T9" fmla="*/ 2 h 9"/>
                <a:gd name="T10" fmla="*/ 1 w 15"/>
                <a:gd name="T11" fmla="*/ 3 h 9"/>
                <a:gd name="T12" fmla="*/ 1 w 15"/>
                <a:gd name="T13" fmla="*/ 4 h 9"/>
                <a:gd name="T14" fmla="*/ 2 w 15"/>
                <a:gd name="T15" fmla="*/ 4 h 9"/>
                <a:gd name="T16" fmla="*/ 3 w 15"/>
                <a:gd name="T17" fmla="*/ 4 h 9"/>
                <a:gd name="T18" fmla="*/ 4 w 15"/>
                <a:gd name="T19" fmla="*/ 4 h 9"/>
                <a:gd name="T20" fmla="*/ 6 w 15"/>
                <a:gd name="T21" fmla="*/ 3 h 9"/>
                <a:gd name="T22" fmla="*/ 7 w 15"/>
                <a:gd name="T23" fmla="*/ 3 h 9"/>
                <a:gd name="T24" fmla="*/ 7 w 15"/>
                <a:gd name="T25" fmla="*/ 3 h 9"/>
                <a:gd name="T26" fmla="*/ 7 w 15"/>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9">
                  <a:moveTo>
                    <a:pt x="15" y="5"/>
                  </a:moveTo>
                  <a:lnTo>
                    <a:pt x="0" y="0"/>
                  </a:lnTo>
                  <a:lnTo>
                    <a:pt x="0" y="1"/>
                  </a:lnTo>
                  <a:lnTo>
                    <a:pt x="0" y="4"/>
                  </a:lnTo>
                  <a:lnTo>
                    <a:pt x="0" y="5"/>
                  </a:lnTo>
                  <a:lnTo>
                    <a:pt x="2" y="7"/>
                  </a:lnTo>
                  <a:lnTo>
                    <a:pt x="3" y="9"/>
                  </a:lnTo>
                  <a:lnTo>
                    <a:pt x="5" y="9"/>
                  </a:lnTo>
                  <a:lnTo>
                    <a:pt x="7" y="9"/>
                  </a:lnTo>
                  <a:lnTo>
                    <a:pt x="9" y="9"/>
                  </a:lnTo>
                  <a:lnTo>
                    <a:pt x="13" y="7"/>
                  </a:lnTo>
                  <a:lnTo>
                    <a:pt x="15" y="6"/>
                  </a:lnTo>
                  <a:lnTo>
                    <a:pt x="1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0" name="Freeform 252"/>
            <p:cNvSpPr>
              <a:spLocks/>
            </p:cNvSpPr>
            <p:nvPr/>
          </p:nvSpPr>
          <p:spPr bwMode="auto">
            <a:xfrm>
              <a:off x="2723" y="1370"/>
              <a:ext cx="56" cy="33"/>
            </a:xfrm>
            <a:custGeom>
              <a:avLst/>
              <a:gdLst>
                <a:gd name="T0" fmla="*/ 55 w 113"/>
                <a:gd name="T1" fmla="*/ 27 h 65"/>
                <a:gd name="T2" fmla="*/ 55 w 113"/>
                <a:gd name="T3" fmla="*/ 24 h 65"/>
                <a:gd name="T4" fmla="*/ 56 w 113"/>
                <a:gd name="T5" fmla="*/ 22 h 65"/>
                <a:gd name="T6" fmla="*/ 56 w 113"/>
                <a:gd name="T7" fmla="*/ 21 h 65"/>
                <a:gd name="T8" fmla="*/ 56 w 113"/>
                <a:gd name="T9" fmla="*/ 19 h 65"/>
                <a:gd name="T10" fmla="*/ 55 w 113"/>
                <a:gd name="T11" fmla="*/ 17 h 65"/>
                <a:gd name="T12" fmla="*/ 55 w 113"/>
                <a:gd name="T13" fmla="*/ 15 h 65"/>
                <a:gd name="T14" fmla="*/ 54 w 113"/>
                <a:gd name="T15" fmla="*/ 13 h 65"/>
                <a:gd name="T16" fmla="*/ 54 w 113"/>
                <a:gd name="T17" fmla="*/ 11 h 65"/>
                <a:gd name="T18" fmla="*/ 54 w 113"/>
                <a:gd name="T19" fmla="*/ 9 h 65"/>
                <a:gd name="T20" fmla="*/ 54 w 113"/>
                <a:gd name="T21" fmla="*/ 8 h 65"/>
                <a:gd name="T22" fmla="*/ 50 w 113"/>
                <a:gd name="T23" fmla="*/ 9 h 65"/>
                <a:gd name="T24" fmla="*/ 47 w 113"/>
                <a:gd name="T25" fmla="*/ 10 h 65"/>
                <a:gd name="T26" fmla="*/ 46 w 113"/>
                <a:gd name="T27" fmla="*/ 13 h 65"/>
                <a:gd name="T28" fmla="*/ 44 w 113"/>
                <a:gd name="T29" fmla="*/ 15 h 65"/>
                <a:gd name="T30" fmla="*/ 42 w 113"/>
                <a:gd name="T31" fmla="*/ 18 h 65"/>
                <a:gd name="T32" fmla="*/ 41 w 113"/>
                <a:gd name="T33" fmla="*/ 21 h 65"/>
                <a:gd name="T34" fmla="*/ 39 w 113"/>
                <a:gd name="T35" fmla="*/ 24 h 65"/>
                <a:gd name="T36" fmla="*/ 37 w 113"/>
                <a:gd name="T37" fmla="*/ 26 h 65"/>
                <a:gd name="T38" fmla="*/ 35 w 113"/>
                <a:gd name="T39" fmla="*/ 27 h 65"/>
                <a:gd name="T40" fmla="*/ 33 w 113"/>
                <a:gd name="T41" fmla="*/ 29 h 65"/>
                <a:gd name="T42" fmla="*/ 32 w 113"/>
                <a:gd name="T43" fmla="*/ 28 h 65"/>
                <a:gd name="T44" fmla="*/ 31 w 113"/>
                <a:gd name="T45" fmla="*/ 27 h 65"/>
                <a:gd name="T46" fmla="*/ 31 w 113"/>
                <a:gd name="T47" fmla="*/ 27 h 65"/>
                <a:gd name="T48" fmla="*/ 31 w 113"/>
                <a:gd name="T49" fmla="*/ 26 h 65"/>
                <a:gd name="T50" fmla="*/ 30 w 113"/>
                <a:gd name="T51" fmla="*/ 26 h 65"/>
                <a:gd name="T52" fmla="*/ 30 w 113"/>
                <a:gd name="T53" fmla="*/ 24 h 65"/>
                <a:gd name="T54" fmla="*/ 30 w 113"/>
                <a:gd name="T55" fmla="*/ 24 h 65"/>
                <a:gd name="T56" fmla="*/ 30 w 113"/>
                <a:gd name="T57" fmla="*/ 23 h 65"/>
                <a:gd name="T58" fmla="*/ 31 w 113"/>
                <a:gd name="T59" fmla="*/ 23 h 65"/>
                <a:gd name="T60" fmla="*/ 31 w 113"/>
                <a:gd name="T61" fmla="*/ 22 h 65"/>
                <a:gd name="T62" fmla="*/ 33 w 113"/>
                <a:gd name="T63" fmla="*/ 22 h 65"/>
                <a:gd name="T64" fmla="*/ 33 w 113"/>
                <a:gd name="T65" fmla="*/ 19 h 65"/>
                <a:gd name="T66" fmla="*/ 31 w 113"/>
                <a:gd name="T67" fmla="*/ 16 h 65"/>
                <a:gd name="T68" fmla="*/ 29 w 113"/>
                <a:gd name="T69" fmla="*/ 13 h 65"/>
                <a:gd name="T70" fmla="*/ 26 w 113"/>
                <a:gd name="T71" fmla="*/ 10 h 65"/>
                <a:gd name="T72" fmla="*/ 23 w 113"/>
                <a:gd name="T73" fmla="*/ 8 h 65"/>
                <a:gd name="T74" fmla="*/ 20 w 113"/>
                <a:gd name="T75" fmla="*/ 6 h 65"/>
                <a:gd name="T76" fmla="*/ 16 w 113"/>
                <a:gd name="T77" fmla="*/ 4 h 65"/>
                <a:gd name="T78" fmla="*/ 13 w 113"/>
                <a:gd name="T79" fmla="*/ 3 h 65"/>
                <a:gd name="T80" fmla="*/ 9 w 113"/>
                <a:gd name="T81" fmla="*/ 1 h 65"/>
                <a:gd name="T82" fmla="*/ 5 w 113"/>
                <a:gd name="T83" fmla="*/ 1 h 65"/>
                <a:gd name="T84" fmla="*/ 2 w 113"/>
                <a:gd name="T85" fmla="*/ 0 h 65"/>
                <a:gd name="T86" fmla="*/ 0 w 113"/>
                <a:gd name="T87" fmla="*/ 33 h 65"/>
                <a:gd name="T88" fmla="*/ 5 w 113"/>
                <a:gd name="T89" fmla="*/ 33 h 65"/>
                <a:gd name="T90" fmla="*/ 10 w 113"/>
                <a:gd name="T91" fmla="*/ 33 h 65"/>
                <a:gd name="T92" fmla="*/ 16 w 113"/>
                <a:gd name="T93" fmla="*/ 33 h 65"/>
                <a:gd name="T94" fmla="*/ 22 w 113"/>
                <a:gd name="T95" fmla="*/ 33 h 65"/>
                <a:gd name="T96" fmla="*/ 28 w 113"/>
                <a:gd name="T97" fmla="*/ 32 h 65"/>
                <a:gd name="T98" fmla="*/ 33 w 113"/>
                <a:gd name="T99" fmla="*/ 32 h 65"/>
                <a:gd name="T100" fmla="*/ 39 w 113"/>
                <a:gd name="T101" fmla="*/ 31 h 65"/>
                <a:gd name="T102" fmla="*/ 44 w 113"/>
                <a:gd name="T103" fmla="*/ 30 h 65"/>
                <a:gd name="T104" fmla="*/ 50 w 113"/>
                <a:gd name="T105" fmla="*/ 29 h 65"/>
                <a:gd name="T106" fmla="*/ 55 w 113"/>
                <a:gd name="T107" fmla="*/ 27 h 65"/>
                <a:gd name="T108" fmla="*/ 55 w 113"/>
                <a:gd name="T109" fmla="*/ 27 h 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3" h="65">
                  <a:moveTo>
                    <a:pt x="110" y="53"/>
                  </a:moveTo>
                  <a:lnTo>
                    <a:pt x="111" y="48"/>
                  </a:lnTo>
                  <a:lnTo>
                    <a:pt x="113" y="44"/>
                  </a:lnTo>
                  <a:lnTo>
                    <a:pt x="113" y="41"/>
                  </a:lnTo>
                  <a:lnTo>
                    <a:pt x="113" y="37"/>
                  </a:lnTo>
                  <a:lnTo>
                    <a:pt x="111" y="33"/>
                  </a:lnTo>
                  <a:lnTo>
                    <a:pt x="110" y="30"/>
                  </a:lnTo>
                  <a:lnTo>
                    <a:pt x="109" y="26"/>
                  </a:lnTo>
                  <a:lnTo>
                    <a:pt x="109" y="22"/>
                  </a:lnTo>
                  <a:lnTo>
                    <a:pt x="108" y="18"/>
                  </a:lnTo>
                  <a:lnTo>
                    <a:pt x="108" y="15"/>
                  </a:lnTo>
                  <a:lnTo>
                    <a:pt x="100" y="17"/>
                  </a:lnTo>
                  <a:lnTo>
                    <a:pt x="95" y="20"/>
                  </a:lnTo>
                  <a:lnTo>
                    <a:pt x="92" y="25"/>
                  </a:lnTo>
                  <a:lnTo>
                    <a:pt x="88" y="30"/>
                  </a:lnTo>
                  <a:lnTo>
                    <a:pt x="84" y="36"/>
                  </a:lnTo>
                  <a:lnTo>
                    <a:pt x="82" y="42"/>
                  </a:lnTo>
                  <a:lnTo>
                    <a:pt x="79" y="47"/>
                  </a:lnTo>
                  <a:lnTo>
                    <a:pt x="75" y="52"/>
                  </a:lnTo>
                  <a:lnTo>
                    <a:pt x="71" y="54"/>
                  </a:lnTo>
                  <a:lnTo>
                    <a:pt x="66" y="57"/>
                  </a:lnTo>
                  <a:lnTo>
                    <a:pt x="64" y="56"/>
                  </a:lnTo>
                  <a:lnTo>
                    <a:pt x="63" y="54"/>
                  </a:lnTo>
                  <a:lnTo>
                    <a:pt x="63" y="53"/>
                  </a:lnTo>
                  <a:lnTo>
                    <a:pt x="62" y="52"/>
                  </a:lnTo>
                  <a:lnTo>
                    <a:pt x="61" y="51"/>
                  </a:lnTo>
                  <a:lnTo>
                    <a:pt x="61" y="48"/>
                  </a:lnTo>
                  <a:lnTo>
                    <a:pt x="61" y="47"/>
                  </a:lnTo>
                  <a:lnTo>
                    <a:pt x="61" y="46"/>
                  </a:lnTo>
                  <a:lnTo>
                    <a:pt x="62" y="46"/>
                  </a:lnTo>
                  <a:lnTo>
                    <a:pt x="63" y="44"/>
                  </a:lnTo>
                  <a:lnTo>
                    <a:pt x="66" y="44"/>
                  </a:lnTo>
                  <a:lnTo>
                    <a:pt x="66" y="38"/>
                  </a:lnTo>
                  <a:lnTo>
                    <a:pt x="62" y="31"/>
                  </a:lnTo>
                  <a:lnTo>
                    <a:pt x="58" y="25"/>
                  </a:lnTo>
                  <a:lnTo>
                    <a:pt x="53" y="20"/>
                  </a:lnTo>
                  <a:lnTo>
                    <a:pt x="47" y="15"/>
                  </a:lnTo>
                  <a:lnTo>
                    <a:pt x="41" y="11"/>
                  </a:lnTo>
                  <a:lnTo>
                    <a:pt x="33" y="7"/>
                  </a:lnTo>
                  <a:lnTo>
                    <a:pt x="26" y="5"/>
                  </a:lnTo>
                  <a:lnTo>
                    <a:pt x="18" y="2"/>
                  </a:lnTo>
                  <a:lnTo>
                    <a:pt x="11" y="1"/>
                  </a:lnTo>
                  <a:lnTo>
                    <a:pt x="4" y="0"/>
                  </a:lnTo>
                  <a:lnTo>
                    <a:pt x="0" y="65"/>
                  </a:lnTo>
                  <a:lnTo>
                    <a:pt x="10" y="65"/>
                  </a:lnTo>
                  <a:lnTo>
                    <a:pt x="21" y="65"/>
                  </a:lnTo>
                  <a:lnTo>
                    <a:pt x="32" y="65"/>
                  </a:lnTo>
                  <a:lnTo>
                    <a:pt x="45" y="65"/>
                  </a:lnTo>
                  <a:lnTo>
                    <a:pt x="56" y="64"/>
                  </a:lnTo>
                  <a:lnTo>
                    <a:pt x="67" y="63"/>
                  </a:lnTo>
                  <a:lnTo>
                    <a:pt x="78" y="62"/>
                  </a:lnTo>
                  <a:lnTo>
                    <a:pt x="89" y="59"/>
                  </a:lnTo>
                  <a:lnTo>
                    <a:pt x="100" y="57"/>
                  </a:lnTo>
                  <a:lnTo>
                    <a:pt x="110"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1" name="Freeform 253"/>
            <p:cNvSpPr>
              <a:spLocks/>
            </p:cNvSpPr>
            <p:nvPr/>
          </p:nvSpPr>
          <p:spPr bwMode="auto">
            <a:xfrm>
              <a:off x="2803" y="1372"/>
              <a:ext cx="4" cy="12"/>
            </a:xfrm>
            <a:custGeom>
              <a:avLst/>
              <a:gdLst>
                <a:gd name="T0" fmla="*/ 4 w 6"/>
                <a:gd name="T1" fmla="*/ 0 h 22"/>
                <a:gd name="T2" fmla="*/ 1 w 6"/>
                <a:gd name="T3" fmla="*/ 1 h 22"/>
                <a:gd name="T4" fmla="*/ 0 w 6"/>
                <a:gd name="T5" fmla="*/ 12 h 22"/>
                <a:gd name="T6" fmla="*/ 1 w 6"/>
                <a:gd name="T7" fmla="*/ 12 h 22"/>
                <a:gd name="T8" fmla="*/ 4 w 6"/>
                <a:gd name="T9" fmla="*/ 1 h 22"/>
                <a:gd name="T10" fmla="*/ 4 w 6"/>
                <a:gd name="T11" fmla="*/ 1 h 22"/>
                <a:gd name="T12" fmla="*/ 4 w 6"/>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22">
                  <a:moveTo>
                    <a:pt x="6" y="0"/>
                  </a:moveTo>
                  <a:lnTo>
                    <a:pt x="2" y="1"/>
                  </a:lnTo>
                  <a:lnTo>
                    <a:pt x="0" y="22"/>
                  </a:lnTo>
                  <a:lnTo>
                    <a:pt x="2" y="22"/>
                  </a:lnTo>
                  <a:lnTo>
                    <a:pt x="6" y="1"/>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2" name="Freeform 254"/>
            <p:cNvSpPr>
              <a:spLocks/>
            </p:cNvSpPr>
            <p:nvPr/>
          </p:nvSpPr>
          <p:spPr bwMode="auto">
            <a:xfrm>
              <a:off x="2454" y="1379"/>
              <a:ext cx="3" cy="5"/>
            </a:xfrm>
            <a:custGeom>
              <a:avLst/>
              <a:gdLst>
                <a:gd name="T0" fmla="*/ 2 w 6"/>
                <a:gd name="T1" fmla="*/ 0 h 9"/>
                <a:gd name="T2" fmla="*/ 2 w 6"/>
                <a:gd name="T3" fmla="*/ 1 h 9"/>
                <a:gd name="T4" fmla="*/ 1 w 6"/>
                <a:gd name="T5" fmla="*/ 2 h 9"/>
                <a:gd name="T6" fmla="*/ 0 w 6"/>
                <a:gd name="T7" fmla="*/ 2 h 9"/>
                <a:gd name="T8" fmla="*/ 0 w 6"/>
                <a:gd name="T9" fmla="*/ 3 h 9"/>
                <a:gd name="T10" fmla="*/ 0 w 6"/>
                <a:gd name="T11" fmla="*/ 3 h 9"/>
                <a:gd name="T12" fmla="*/ 0 w 6"/>
                <a:gd name="T13" fmla="*/ 4 h 9"/>
                <a:gd name="T14" fmla="*/ 0 w 6"/>
                <a:gd name="T15" fmla="*/ 4 h 9"/>
                <a:gd name="T16" fmla="*/ 1 w 6"/>
                <a:gd name="T17" fmla="*/ 4 h 9"/>
                <a:gd name="T18" fmla="*/ 2 w 6"/>
                <a:gd name="T19" fmla="*/ 5 h 9"/>
                <a:gd name="T20" fmla="*/ 3 w 6"/>
                <a:gd name="T21" fmla="*/ 5 h 9"/>
                <a:gd name="T22" fmla="*/ 2 w 6"/>
                <a:gd name="T23" fmla="*/ 0 h 9"/>
                <a:gd name="T24" fmla="*/ 2 w 6"/>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9">
                  <a:moveTo>
                    <a:pt x="3" y="0"/>
                  </a:moveTo>
                  <a:lnTo>
                    <a:pt x="3" y="2"/>
                  </a:lnTo>
                  <a:lnTo>
                    <a:pt x="1" y="3"/>
                  </a:lnTo>
                  <a:lnTo>
                    <a:pt x="0" y="4"/>
                  </a:lnTo>
                  <a:lnTo>
                    <a:pt x="0" y="5"/>
                  </a:lnTo>
                  <a:lnTo>
                    <a:pt x="0" y="7"/>
                  </a:lnTo>
                  <a:lnTo>
                    <a:pt x="0" y="8"/>
                  </a:lnTo>
                  <a:lnTo>
                    <a:pt x="1" y="8"/>
                  </a:lnTo>
                  <a:lnTo>
                    <a:pt x="4" y="9"/>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3" name="Freeform 255"/>
            <p:cNvSpPr>
              <a:spLocks/>
            </p:cNvSpPr>
            <p:nvPr/>
          </p:nvSpPr>
          <p:spPr bwMode="auto">
            <a:xfrm>
              <a:off x="2454" y="1376"/>
              <a:ext cx="2" cy="3"/>
            </a:xfrm>
            <a:custGeom>
              <a:avLst/>
              <a:gdLst>
                <a:gd name="T0" fmla="*/ 0 w 4"/>
                <a:gd name="T1" fmla="*/ 0 h 6"/>
                <a:gd name="T2" fmla="*/ 2 w 4"/>
                <a:gd name="T3" fmla="*/ 3 h 6"/>
                <a:gd name="T4" fmla="*/ 2 w 4"/>
                <a:gd name="T5" fmla="*/ 3 h 6"/>
                <a:gd name="T6" fmla="*/ 2 w 4"/>
                <a:gd name="T7" fmla="*/ 3 h 6"/>
                <a:gd name="T8" fmla="*/ 2 w 4"/>
                <a:gd name="T9" fmla="*/ 2 h 6"/>
                <a:gd name="T10" fmla="*/ 2 w 4"/>
                <a:gd name="T11" fmla="*/ 2 h 6"/>
                <a:gd name="T12" fmla="*/ 2 w 4"/>
                <a:gd name="T13" fmla="*/ 2 h 6"/>
                <a:gd name="T14" fmla="*/ 2 w 4"/>
                <a:gd name="T15" fmla="*/ 2 h 6"/>
                <a:gd name="T16" fmla="*/ 2 w 4"/>
                <a:gd name="T17" fmla="*/ 1 h 6"/>
                <a:gd name="T18" fmla="*/ 1 w 4"/>
                <a:gd name="T19" fmla="*/ 1 h 6"/>
                <a:gd name="T20" fmla="*/ 1 w 4"/>
                <a:gd name="T21" fmla="*/ 0 h 6"/>
                <a:gd name="T22" fmla="*/ 0 w 4"/>
                <a:gd name="T23" fmla="*/ 0 h 6"/>
                <a:gd name="T24" fmla="*/ 0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6">
                  <a:moveTo>
                    <a:pt x="0" y="0"/>
                  </a:moveTo>
                  <a:lnTo>
                    <a:pt x="3" y="6"/>
                  </a:lnTo>
                  <a:lnTo>
                    <a:pt x="4" y="5"/>
                  </a:lnTo>
                  <a:lnTo>
                    <a:pt x="4" y="4"/>
                  </a:lnTo>
                  <a:lnTo>
                    <a:pt x="4" y="3"/>
                  </a:lnTo>
                  <a:lnTo>
                    <a:pt x="3" y="3"/>
                  </a:lnTo>
                  <a:lnTo>
                    <a:pt x="3" y="1"/>
                  </a:lnTo>
                  <a:lnTo>
                    <a:pt x="1" y="1"/>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4" name="Freeform 256"/>
            <p:cNvSpPr>
              <a:spLocks noEditPoints="1"/>
            </p:cNvSpPr>
            <p:nvPr/>
          </p:nvSpPr>
          <p:spPr bwMode="auto">
            <a:xfrm>
              <a:off x="2585" y="1388"/>
              <a:ext cx="10" cy="13"/>
            </a:xfrm>
            <a:custGeom>
              <a:avLst/>
              <a:gdLst>
                <a:gd name="T0" fmla="*/ 1 w 21"/>
                <a:gd name="T1" fmla="*/ 12 h 26"/>
                <a:gd name="T2" fmla="*/ 1 w 21"/>
                <a:gd name="T3" fmla="*/ 12 h 26"/>
                <a:gd name="T4" fmla="*/ 2 w 21"/>
                <a:gd name="T5" fmla="*/ 12 h 26"/>
                <a:gd name="T6" fmla="*/ 3 w 21"/>
                <a:gd name="T7" fmla="*/ 13 h 26"/>
                <a:gd name="T8" fmla="*/ 4 w 21"/>
                <a:gd name="T9" fmla="*/ 13 h 26"/>
                <a:gd name="T10" fmla="*/ 5 w 21"/>
                <a:gd name="T11" fmla="*/ 13 h 26"/>
                <a:gd name="T12" fmla="*/ 6 w 21"/>
                <a:gd name="T13" fmla="*/ 13 h 26"/>
                <a:gd name="T14" fmla="*/ 6 w 21"/>
                <a:gd name="T15" fmla="*/ 12 h 26"/>
                <a:gd name="T16" fmla="*/ 7 w 21"/>
                <a:gd name="T17" fmla="*/ 12 h 26"/>
                <a:gd name="T18" fmla="*/ 8 w 21"/>
                <a:gd name="T19" fmla="*/ 11 h 26"/>
                <a:gd name="T20" fmla="*/ 8 w 21"/>
                <a:gd name="T21" fmla="*/ 11 h 26"/>
                <a:gd name="T22" fmla="*/ 9 w 21"/>
                <a:gd name="T23" fmla="*/ 9 h 26"/>
                <a:gd name="T24" fmla="*/ 9 w 21"/>
                <a:gd name="T25" fmla="*/ 8 h 26"/>
                <a:gd name="T26" fmla="*/ 9 w 21"/>
                <a:gd name="T27" fmla="*/ 7 h 26"/>
                <a:gd name="T28" fmla="*/ 10 w 21"/>
                <a:gd name="T29" fmla="*/ 6 h 26"/>
                <a:gd name="T30" fmla="*/ 10 w 21"/>
                <a:gd name="T31" fmla="*/ 4 h 26"/>
                <a:gd name="T32" fmla="*/ 10 w 21"/>
                <a:gd name="T33" fmla="*/ 3 h 26"/>
                <a:gd name="T34" fmla="*/ 9 w 21"/>
                <a:gd name="T35" fmla="*/ 3 h 26"/>
                <a:gd name="T36" fmla="*/ 9 w 21"/>
                <a:gd name="T37" fmla="*/ 1 h 26"/>
                <a:gd name="T38" fmla="*/ 8 w 21"/>
                <a:gd name="T39" fmla="*/ 1 h 26"/>
                <a:gd name="T40" fmla="*/ 7 w 21"/>
                <a:gd name="T41" fmla="*/ 0 h 26"/>
                <a:gd name="T42" fmla="*/ 0 w 21"/>
                <a:gd name="T43" fmla="*/ 6 h 26"/>
                <a:gd name="T44" fmla="*/ 0 w 21"/>
                <a:gd name="T45" fmla="*/ 6 h 26"/>
                <a:gd name="T46" fmla="*/ 0 w 21"/>
                <a:gd name="T47" fmla="*/ 7 h 26"/>
                <a:gd name="T48" fmla="*/ 0 w 21"/>
                <a:gd name="T49" fmla="*/ 8 h 26"/>
                <a:gd name="T50" fmla="*/ 0 w 21"/>
                <a:gd name="T51" fmla="*/ 9 h 26"/>
                <a:gd name="T52" fmla="*/ 0 w 21"/>
                <a:gd name="T53" fmla="*/ 9 h 26"/>
                <a:gd name="T54" fmla="*/ 0 w 21"/>
                <a:gd name="T55" fmla="*/ 11 h 26"/>
                <a:gd name="T56" fmla="*/ 0 w 21"/>
                <a:gd name="T57" fmla="*/ 11 h 26"/>
                <a:gd name="T58" fmla="*/ 0 w 21"/>
                <a:gd name="T59" fmla="*/ 11 h 26"/>
                <a:gd name="T60" fmla="*/ 0 w 21"/>
                <a:gd name="T61" fmla="*/ 12 h 26"/>
                <a:gd name="T62" fmla="*/ 1 w 21"/>
                <a:gd name="T63" fmla="*/ 12 h 26"/>
                <a:gd name="T64" fmla="*/ 1 w 21"/>
                <a:gd name="T65" fmla="*/ 12 h 26"/>
                <a:gd name="T66" fmla="*/ 1 w 21"/>
                <a:gd name="T67" fmla="*/ 12 h 26"/>
                <a:gd name="T68" fmla="*/ 8 w 21"/>
                <a:gd name="T69" fmla="*/ 4 h 26"/>
                <a:gd name="T70" fmla="*/ 6 w 21"/>
                <a:gd name="T71" fmla="*/ 11 h 26"/>
                <a:gd name="T72" fmla="*/ 3 w 21"/>
                <a:gd name="T73" fmla="*/ 8 h 26"/>
                <a:gd name="T74" fmla="*/ 3 w 21"/>
                <a:gd name="T75" fmla="*/ 7 h 26"/>
                <a:gd name="T76" fmla="*/ 4 w 21"/>
                <a:gd name="T77" fmla="*/ 6 h 26"/>
                <a:gd name="T78" fmla="*/ 4 w 21"/>
                <a:gd name="T79" fmla="*/ 6 h 26"/>
                <a:gd name="T80" fmla="*/ 5 w 21"/>
                <a:gd name="T81" fmla="*/ 5 h 26"/>
                <a:gd name="T82" fmla="*/ 5 w 21"/>
                <a:gd name="T83" fmla="*/ 5 h 26"/>
                <a:gd name="T84" fmla="*/ 6 w 21"/>
                <a:gd name="T85" fmla="*/ 4 h 26"/>
                <a:gd name="T86" fmla="*/ 6 w 21"/>
                <a:gd name="T87" fmla="*/ 4 h 26"/>
                <a:gd name="T88" fmla="*/ 7 w 21"/>
                <a:gd name="T89" fmla="*/ 4 h 26"/>
                <a:gd name="T90" fmla="*/ 8 w 21"/>
                <a:gd name="T91" fmla="*/ 4 h 26"/>
                <a:gd name="T92" fmla="*/ 8 w 21"/>
                <a:gd name="T93" fmla="*/ 4 h 26"/>
                <a:gd name="T94" fmla="*/ 8 w 21"/>
                <a:gd name="T95" fmla="*/ 4 h 26"/>
                <a:gd name="T96" fmla="*/ 8 w 21"/>
                <a:gd name="T97" fmla="*/ 4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 h="26">
                  <a:moveTo>
                    <a:pt x="2" y="23"/>
                  </a:moveTo>
                  <a:lnTo>
                    <a:pt x="3" y="24"/>
                  </a:lnTo>
                  <a:lnTo>
                    <a:pt x="5" y="24"/>
                  </a:lnTo>
                  <a:lnTo>
                    <a:pt x="7" y="26"/>
                  </a:lnTo>
                  <a:lnTo>
                    <a:pt x="8" y="26"/>
                  </a:lnTo>
                  <a:lnTo>
                    <a:pt x="10" y="26"/>
                  </a:lnTo>
                  <a:lnTo>
                    <a:pt x="12" y="26"/>
                  </a:lnTo>
                  <a:lnTo>
                    <a:pt x="13" y="24"/>
                  </a:lnTo>
                  <a:lnTo>
                    <a:pt x="14" y="23"/>
                  </a:lnTo>
                  <a:lnTo>
                    <a:pt x="16" y="22"/>
                  </a:lnTo>
                  <a:lnTo>
                    <a:pt x="17" y="21"/>
                  </a:lnTo>
                  <a:lnTo>
                    <a:pt x="18" y="18"/>
                  </a:lnTo>
                  <a:lnTo>
                    <a:pt x="19" y="16"/>
                  </a:lnTo>
                  <a:lnTo>
                    <a:pt x="19" y="13"/>
                  </a:lnTo>
                  <a:lnTo>
                    <a:pt x="21" y="11"/>
                  </a:lnTo>
                  <a:lnTo>
                    <a:pt x="21" y="8"/>
                  </a:lnTo>
                  <a:lnTo>
                    <a:pt x="21" y="6"/>
                  </a:lnTo>
                  <a:lnTo>
                    <a:pt x="19" y="5"/>
                  </a:lnTo>
                  <a:lnTo>
                    <a:pt x="18" y="2"/>
                  </a:lnTo>
                  <a:lnTo>
                    <a:pt x="17" y="1"/>
                  </a:lnTo>
                  <a:lnTo>
                    <a:pt x="14" y="0"/>
                  </a:lnTo>
                  <a:lnTo>
                    <a:pt x="0" y="11"/>
                  </a:lnTo>
                  <a:lnTo>
                    <a:pt x="0" y="12"/>
                  </a:lnTo>
                  <a:lnTo>
                    <a:pt x="0" y="13"/>
                  </a:lnTo>
                  <a:lnTo>
                    <a:pt x="0" y="16"/>
                  </a:lnTo>
                  <a:lnTo>
                    <a:pt x="0" y="17"/>
                  </a:lnTo>
                  <a:lnTo>
                    <a:pt x="0" y="18"/>
                  </a:lnTo>
                  <a:lnTo>
                    <a:pt x="0" y="21"/>
                  </a:lnTo>
                  <a:lnTo>
                    <a:pt x="0" y="22"/>
                  </a:lnTo>
                  <a:lnTo>
                    <a:pt x="1" y="23"/>
                  </a:lnTo>
                  <a:lnTo>
                    <a:pt x="2" y="23"/>
                  </a:lnTo>
                  <a:close/>
                  <a:moveTo>
                    <a:pt x="17" y="8"/>
                  </a:moveTo>
                  <a:lnTo>
                    <a:pt x="12" y="21"/>
                  </a:lnTo>
                  <a:lnTo>
                    <a:pt x="6" y="15"/>
                  </a:lnTo>
                  <a:lnTo>
                    <a:pt x="7" y="13"/>
                  </a:lnTo>
                  <a:lnTo>
                    <a:pt x="8" y="12"/>
                  </a:lnTo>
                  <a:lnTo>
                    <a:pt x="8" y="11"/>
                  </a:lnTo>
                  <a:lnTo>
                    <a:pt x="10" y="10"/>
                  </a:lnTo>
                  <a:lnTo>
                    <a:pt x="11" y="10"/>
                  </a:lnTo>
                  <a:lnTo>
                    <a:pt x="12" y="8"/>
                  </a:lnTo>
                  <a:lnTo>
                    <a:pt x="13" y="8"/>
                  </a:lnTo>
                  <a:lnTo>
                    <a:pt x="14" y="7"/>
                  </a:lnTo>
                  <a:lnTo>
                    <a:pt x="16" y="7"/>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5" name="Freeform 257"/>
            <p:cNvSpPr>
              <a:spLocks/>
            </p:cNvSpPr>
            <p:nvPr/>
          </p:nvSpPr>
          <p:spPr bwMode="auto">
            <a:xfrm>
              <a:off x="2588" y="1392"/>
              <a:ext cx="5" cy="6"/>
            </a:xfrm>
            <a:custGeom>
              <a:avLst/>
              <a:gdLst>
                <a:gd name="T0" fmla="*/ 5 w 11"/>
                <a:gd name="T1" fmla="*/ 0 h 14"/>
                <a:gd name="T2" fmla="*/ 5 w 11"/>
                <a:gd name="T3" fmla="*/ 0 h 14"/>
                <a:gd name="T4" fmla="*/ 4 w 11"/>
                <a:gd name="T5" fmla="*/ 0 h 14"/>
                <a:gd name="T6" fmla="*/ 3 w 11"/>
                <a:gd name="T7" fmla="*/ 0 h 14"/>
                <a:gd name="T8" fmla="*/ 3 w 11"/>
                <a:gd name="T9" fmla="*/ 0 h 14"/>
                <a:gd name="T10" fmla="*/ 2 w 11"/>
                <a:gd name="T11" fmla="*/ 1 h 14"/>
                <a:gd name="T12" fmla="*/ 2 w 11"/>
                <a:gd name="T13" fmla="*/ 1 h 14"/>
                <a:gd name="T14" fmla="*/ 1 w 11"/>
                <a:gd name="T15" fmla="*/ 2 h 14"/>
                <a:gd name="T16" fmla="*/ 1 w 11"/>
                <a:gd name="T17" fmla="*/ 2 h 14"/>
                <a:gd name="T18" fmla="*/ 0 w 11"/>
                <a:gd name="T19" fmla="*/ 3 h 14"/>
                <a:gd name="T20" fmla="*/ 0 w 11"/>
                <a:gd name="T21" fmla="*/ 3 h 14"/>
                <a:gd name="T22" fmla="*/ 3 w 11"/>
                <a:gd name="T23" fmla="*/ 6 h 14"/>
                <a:gd name="T24" fmla="*/ 5 w 11"/>
                <a:gd name="T25" fmla="*/ 0 h 14"/>
                <a:gd name="T26" fmla="*/ 5 w 11"/>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4">
                  <a:moveTo>
                    <a:pt x="11" y="1"/>
                  </a:moveTo>
                  <a:lnTo>
                    <a:pt x="10" y="0"/>
                  </a:lnTo>
                  <a:lnTo>
                    <a:pt x="8" y="0"/>
                  </a:lnTo>
                  <a:lnTo>
                    <a:pt x="7" y="1"/>
                  </a:lnTo>
                  <a:lnTo>
                    <a:pt x="6" y="1"/>
                  </a:lnTo>
                  <a:lnTo>
                    <a:pt x="5" y="3"/>
                  </a:lnTo>
                  <a:lnTo>
                    <a:pt x="4" y="3"/>
                  </a:lnTo>
                  <a:lnTo>
                    <a:pt x="2" y="4"/>
                  </a:lnTo>
                  <a:lnTo>
                    <a:pt x="2" y="5"/>
                  </a:lnTo>
                  <a:lnTo>
                    <a:pt x="1" y="6"/>
                  </a:lnTo>
                  <a:lnTo>
                    <a:pt x="0" y="8"/>
                  </a:lnTo>
                  <a:lnTo>
                    <a:pt x="6" y="14"/>
                  </a:lnTo>
                  <a:lnTo>
                    <a:pt x="1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6" name="Freeform 258"/>
            <p:cNvSpPr>
              <a:spLocks/>
            </p:cNvSpPr>
            <p:nvPr/>
          </p:nvSpPr>
          <p:spPr bwMode="auto">
            <a:xfrm>
              <a:off x="2677" y="1395"/>
              <a:ext cx="4" cy="8"/>
            </a:xfrm>
            <a:custGeom>
              <a:avLst/>
              <a:gdLst>
                <a:gd name="T0" fmla="*/ 4 w 9"/>
                <a:gd name="T1" fmla="*/ 3 h 14"/>
                <a:gd name="T2" fmla="*/ 3 w 9"/>
                <a:gd name="T3" fmla="*/ 5 h 14"/>
                <a:gd name="T4" fmla="*/ 2 w 9"/>
                <a:gd name="T5" fmla="*/ 5 h 14"/>
                <a:gd name="T6" fmla="*/ 2 w 9"/>
                <a:gd name="T7" fmla="*/ 4 h 14"/>
                <a:gd name="T8" fmla="*/ 2 w 9"/>
                <a:gd name="T9" fmla="*/ 3 h 14"/>
                <a:gd name="T10" fmla="*/ 2 w 9"/>
                <a:gd name="T11" fmla="*/ 3 h 14"/>
                <a:gd name="T12" fmla="*/ 1 w 9"/>
                <a:gd name="T13" fmla="*/ 3 h 14"/>
                <a:gd name="T14" fmla="*/ 1 w 9"/>
                <a:gd name="T15" fmla="*/ 2 h 14"/>
                <a:gd name="T16" fmla="*/ 1 w 9"/>
                <a:gd name="T17" fmla="*/ 1 h 14"/>
                <a:gd name="T18" fmla="*/ 1 w 9"/>
                <a:gd name="T19" fmla="*/ 1 h 14"/>
                <a:gd name="T20" fmla="*/ 1 w 9"/>
                <a:gd name="T21" fmla="*/ 1 h 14"/>
                <a:gd name="T22" fmla="*/ 1 w 9"/>
                <a:gd name="T23" fmla="*/ 0 h 14"/>
                <a:gd name="T24" fmla="*/ 0 w 9"/>
                <a:gd name="T25" fmla="*/ 0 h 14"/>
                <a:gd name="T26" fmla="*/ 0 w 9"/>
                <a:gd name="T27" fmla="*/ 8 h 14"/>
                <a:gd name="T28" fmla="*/ 1 w 9"/>
                <a:gd name="T29" fmla="*/ 8 h 14"/>
                <a:gd name="T30" fmla="*/ 4 w 9"/>
                <a:gd name="T31" fmla="*/ 3 h 14"/>
                <a:gd name="T32" fmla="*/ 4 w 9"/>
                <a:gd name="T33" fmla="*/ 3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14">
                  <a:moveTo>
                    <a:pt x="9" y="6"/>
                  </a:moveTo>
                  <a:lnTo>
                    <a:pt x="6" y="8"/>
                  </a:lnTo>
                  <a:lnTo>
                    <a:pt x="5" y="8"/>
                  </a:lnTo>
                  <a:lnTo>
                    <a:pt x="4" y="7"/>
                  </a:lnTo>
                  <a:lnTo>
                    <a:pt x="4" y="6"/>
                  </a:lnTo>
                  <a:lnTo>
                    <a:pt x="3" y="5"/>
                  </a:lnTo>
                  <a:lnTo>
                    <a:pt x="3" y="3"/>
                  </a:lnTo>
                  <a:lnTo>
                    <a:pt x="3" y="2"/>
                  </a:lnTo>
                  <a:lnTo>
                    <a:pt x="3" y="1"/>
                  </a:lnTo>
                  <a:lnTo>
                    <a:pt x="3" y="0"/>
                  </a:lnTo>
                  <a:lnTo>
                    <a:pt x="0" y="0"/>
                  </a:lnTo>
                  <a:lnTo>
                    <a:pt x="0" y="14"/>
                  </a:lnTo>
                  <a:lnTo>
                    <a:pt x="3" y="1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7" name="Freeform 259"/>
            <p:cNvSpPr>
              <a:spLocks/>
            </p:cNvSpPr>
            <p:nvPr/>
          </p:nvSpPr>
          <p:spPr bwMode="auto">
            <a:xfrm>
              <a:off x="2488" y="1400"/>
              <a:ext cx="7" cy="11"/>
            </a:xfrm>
            <a:custGeom>
              <a:avLst/>
              <a:gdLst>
                <a:gd name="T0" fmla="*/ 4 w 14"/>
                <a:gd name="T1" fmla="*/ 0 h 23"/>
                <a:gd name="T2" fmla="*/ 0 w 14"/>
                <a:gd name="T3" fmla="*/ 10 h 23"/>
                <a:gd name="T4" fmla="*/ 1 w 14"/>
                <a:gd name="T5" fmla="*/ 10 h 23"/>
                <a:gd name="T6" fmla="*/ 1 w 14"/>
                <a:gd name="T7" fmla="*/ 10 h 23"/>
                <a:gd name="T8" fmla="*/ 2 w 14"/>
                <a:gd name="T9" fmla="*/ 10 h 23"/>
                <a:gd name="T10" fmla="*/ 2 w 14"/>
                <a:gd name="T11" fmla="*/ 10 h 23"/>
                <a:gd name="T12" fmla="*/ 3 w 14"/>
                <a:gd name="T13" fmla="*/ 10 h 23"/>
                <a:gd name="T14" fmla="*/ 4 w 14"/>
                <a:gd name="T15" fmla="*/ 10 h 23"/>
                <a:gd name="T16" fmla="*/ 4 w 14"/>
                <a:gd name="T17" fmla="*/ 10 h 23"/>
                <a:gd name="T18" fmla="*/ 5 w 14"/>
                <a:gd name="T19" fmla="*/ 11 h 23"/>
                <a:gd name="T20" fmla="*/ 6 w 14"/>
                <a:gd name="T21" fmla="*/ 11 h 23"/>
                <a:gd name="T22" fmla="*/ 7 w 14"/>
                <a:gd name="T23" fmla="*/ 11 h 23"/>
                <a:gd name="T24" fmla="*/ 7 w 14"/>
                <a:gd name="T25" fmla="*/ 10 h 23"/>
                <a:gd name="T26" fmla="*/ 7 w 14"/>
                <a:gd name="T27" fmla="*/ 9 h 23"/>
                <a:gd name="T28" fmla="*/ 7 w 14"/>
                <a:gd name="T29" fmla="*/ 8 h 23"/>
                <a:gd name="T30" fmla="*/ 7 w 14"/>
                <a:gd name="T31" fmla="*/ 7 h 23"/>
                <a:gd name="T32" fmla="*/ 7 w 14"/>
                <a:gd name="T33" fmla="*/ 6 h 23"/>
                <a:gd name="T34" fmla="*/ 7 w 14"/>
                <a:gd name="T35" fmla="*/ 4 h 23"/>
                <a:gd name="T36" fmla="*/ 6 w 14"/>
                <a:gd name="T37" fmla="*/ 3 h 23"/>
                <a:gd name="T38" fmla="*/ 5 w 14"/>
                <a:gd name="T39" fmla="*/ 2 h 23"/>
                <a:gd name="T40" fmla="*/ 5 w 14"/>
                <a:gd name="T41" fmla="*/ 1 h 23"/>
                <a:gd name="T42" fmla="*/ 4 w 14"/>
                <a:gd name="T43" fmla="*/ 1 h 23"/>
                <a:gd name="T44" fmla="*/ 4 w 14"/>
                <a:gd name="T45" fmla="*/ 1 h 23"/>
                <a:gd name="T46" fmla="*/ 4 w 14"/>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23">
                  <a:moveTo>
                    <a:pt x="7" y="0"/>
                  </a:moveTo>
                  <a:lnTo>
                    <a:pt x="0" y="21"/>
                  </a:lnTo>
                  <a:lnTo>
                    <a:pt x="2" y="21"/>
                  </a:lnTo>
                  <a:lnTo>
                    <a:pt x="3" y="21"/>
                  </a:lnTo>
                  <a:lnTo>
                    <a:pt x="4" y="21"/>
                  </a:lnTo>
                  <a:lnTo>
                    <a:pt x="5" y="21"/>
                  </a:lnTo>
                  <a:lnTo>
                    <a:pt x="7" y="21"/>
                  </a:lnTo>
                  <a:lnTo>
                    <a:pt x="8" y="21"/>
                  </a:lnTo>
                  <a:lnTo>
                    <a:pt x="9" y="23"/>
                  </a:lnTo>
                  <a:lnTo>
                    <a:pt x="11" y="23"/>
                  </a:lnTo>
                  <a:lnTo>
                    <a:pt x="13" y="23"/>
                  </a:lnTo>
                  <a:lnTo>
                    <a:pt x="13" y="21"/>
                  </a:lnTo>
                  <a:lnTo>
                    <a:pt x="13" y="19"/>
                  </a:lnTo>
                  <a:lnTo>
                    <a:pt x="14" y="17"/>
                  </a:lnTo>
                  <a:lnTo>
                    <a:pt x="14" y="14"/>
                  </a:lnTo>
                  <a:lnTo>
                    <a:pt x="13" y="12"/>
                  </a:lnTo>
                  <a:lnTo>
                    <a:pt x="13" y="9"/>
                  </a:lnTo>
                  <a:lnTo>
                    <a:pt x="11" y="7"/>
                  </a:lnTo>
                  <a:lnTo>
                    <a:pt x="10" y="4"/>
                  </a:lnTo>
                  <a:lnTo>
                    <a:pt x="9" y="3"/>
                  </a:lnTo>
                  <a:lnTo>
                    <a:pt x="7"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8" name="Freeform 260"/>
            <p:cNvSpPr>
              <a:spLocks/>
            </p:cNvSpPr>
            <p:nvPr/>
          </p:nvSpPr>
          <p:spPr bwMode="auto">
            <a:xfrm>
              <a:off x="2488" y="1411"/>
              <a:ext cx="1" cy="1"/>
            </a:xfrm>
            <a:custGeom>
              <a:avLst/>
              <a:gdLst>
                <a:gd name="T0" fmla="*/ 0 w 1"/>
                <a:gd name="T1" fmla="*/ 1 h 2"/>
                <a:gd name="T2" fmla="*/ 0 w 1"/>
                <a:gd name="T3" fmla="*/ 0 h 2"/>
                <a:gd name="T4" fmla="*/ 0 w 1"/>
                <a:gd name="T5" fmla="*/ 0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2">
                  <a:moveTo>
                    <a:pt x="0" y="2"/>
                  </a:moveTo>
                  <a:lnTo>
                    <a:pt x="0"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59" name="Freeform 261"/>
            <p:cNvSpPr>
              <a:spLocks/>
            </p:cNvSpPr>
            <p:nvPr/>
          </p:nvSpPr>
          <p:spPr bwMode="auto">
            <a:xfrm>
              <a:off x="2674" y="1407"/>
              <a:ext cx="7" cy="3"/>
            </a:xfrm>
            <a:custGeom>
              <a:avLst/>
              <a:gdLst>
                <a:gd name="T0" fmla="*/ 3 w 15"/>
                <a:gd name="T1" fmla="*/ 0 h 6"/>
                <a:gd name="T2" fmla="*/ 0 w 15"/>
                <a:gd name="T3" fmla="*/ 0 h 6"/>
                <a:gd name="T4" fmla="*/ 7 w 15"/>
                <a:gd name="T5" fmla="*/ 3 h 6"/>
                <a:gd name="T6" fmla="*/ 4 w 15"/>
                <a:gd name="T7" fmla="*/ 0 h 6"/>
                <a:gd name="T8" fmla="*/ 4 w 15"/>
                <a:gd name="T9" fmla="*/ 0 h 6"/>
                <a:gd name="T10" fmla="*/ 3 w 1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6">
                  <a:moveTo>
                    <a:pt x="7" y="0"/>
                  </a:moveTo>
                  <a:lnTo>
                    <a:pt x="0" y="0"/>
                  </a:lnTo>
                  <a:lnTo>
                    <a:pt x="15" y="6"/>
                  </a:lnTo>
                  <a:lnTo>
                    <a:pt x="9" y="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0" name="Freeform 262"/>
            <p:cNvSpPr>
              <a:spLocks/>
            </p:cNvSpPr>
            <p:nvPr/>
          </p:nvSpPr>
          <p:spPr bwMode="auto">
            <a:xfrm>
              <a:off x="2674" y="1411"/>
              <a:ext cx="4" cy="7"/>
            </a:xfrm>
            <a:custGeom>
              <a:avLst/>
              <a:gdLst>
                <a:gd name="T0" fmla="*/ 1 w 7"/>
                <a:gd name="T1" fmla="*/ 0 h 12"/>
                <a:gd name="T2" fmla="*/ 0 w 7"/>
                <a:gd name="T3" fmla="*/ 2 h 12"/>
                <a:gd name="T4" fmla="*/ 0 w 7"/>
                <a:gd name="T5" fmla="*/ 3 h 12"/>
                <a:gd name="T6" fmla="*/ 0 w 7"/>
                <a:gd name="T7" fmla="*/ 4 h 12"/>
                <a:gd name="T8" fmla="*/ 0 w 7"/>
                <a:gd name="T9" fmla="*/ 4 h 12"/>
                <a:gd name="T10" fmla="*/ 1 w 7"/>
                <a:gd name="T11" fmla="*/ 4 h 12"/>
                <a:gd name="T12" fmla="*/ 1 w 7"/>
                <a:gd name="T13" fmla="*/ 4 h 12"/>
                <a:gd name="T14" fmla="*/ 2 w 7"/>
                <a:gd name="T15" fmla="*/ 4 h 12"/>
                <a:gd name="T16" fmla="*/ 3 w 7"/>
                <a:gd name="T17" fmla="*/ 4 h 12"/>
                <a:gd name="T18" fmla="*/ 3 w 7"/>
                <a:gd name="T19" fmla="*/ 5 h 12"/>
                <a:gd name="T20" fmla="*/ 3 w 7"/>
                <a:gd name="T21" fmla="*/ 7 h 12"/>
                <a:gd name="T22" fmla="*/ 3 w 7"/>
                <a:gd name="T23" fmla="*/ 6 h 12"/>
                <a:gd name="T24" fmla="*/ 4 w 7"/>
                <a:gd name="T25" fmla="*/ 5 h 12"/>
                <a:gd name="T26" fmla="*/ 4 w 7"/>
                <a:gd name="T27" fmla="*/ 4 h 12"/>
                <a:gd name="T28" fmla="*/ 4 w 7"/>
                <a:gd name="T29" fmla="*/ 4 h 12"/>
                <a:gd name="T30" fmla="*/ 4 w 7"/>
                <a:gd name="T31" fmla="*/ 3 h 12"/>
                <a:gd name="T32" fmla="*/ 4 w 7"/>
                <a:gd name="T33" fmla="*/ 2 h 12"/>
                <a:gd name="T34" fmla="*/ 4 w 7"/>
                <a:gd name="T35" fmla="*/ 1 h 12"/>
                <a:gd name="T36" fmla="*/ 3 w 7"/>
                <a:gd name="T37" fmla="*/ 1 h 12"/>
                <a:gd name="T38" fmla="*/ 2 w 7"/>
                <a:gd name="T39" fmla="*/ 1 h 12"/>
                <a:gd name="T40" fmla="*/ 1 w 7"/>
                <a:gd name="T41" fmla="*/ 0 h 12"/>
                <a:gd name="T42" fmla="*/ 1 w 7"/>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 h="12">
                  <a:moveTo>
                    <a:pt x="2" y="0"/>
                  </a:moveTo>
                  <a:lnTo>
                    <a:pt x="0" y="3"/>
                  </a:lnTo>
                  <a:lnTo>
                    <a:pt x="0" y="5"/>
                  </a:lnTo>
                  <a:lnTo>
                    <a:pt x="0" y="6"/>
                  </a:lnTo>
                  <a:lnTo>
                    <a:pt x="1" y="6"/>
                  </a:lnTo>
                  <a:lnTo>
                    <a:pt x="2" y="6"/>
                  </a:lnTo>
                  <a:lnTo>
                    <a:pt x="4" y="6"/>
                  </a:lnTo>
                  <a:lnTo>
                    <a:pt x="5" y="7"/>
                  </a:lnTo>
                  <a:lnTo>
                    <a:pt x="5" y="8"/>
                  </a:lnTo>
                  <a:lnTo>
                    <a:pt x="6" y="12"/>
                  </a:lnTo>
                  <a:lnTo>
                    <a:pt x="6" y="10"/>
                  </a:lnTo>
                  <a:lnTo>
                    <a:pt x="7" y="8"/>
                  </a:lnTo>
                  <a:lnTo>
                    <a:pt x="7" y="7"/>
                  </a:lnTo>
                  <a:lnTo>
                    <a:pt x="7" y="6"/>
                  </a:lnTo>
                  <a:lnTo>
                    <a:pt x="7" y="5"/>
                  </a:lnTo>
                  <a:lnTo>
                    <a:pt x="7" y="3"/>
                  </a:lnTo>
                  <a:lnTo>
                    <a:pt x="7" y="2"/>
                  </a:lnTo>
                  <a:lnTo>
                    <a:pt x="6" y="1"/>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1" name="Freeform 263"/>
            <p:cNvSpPr>
              <a:spLocks/>
            </p:cNvSpPr>
            <p:nvPr/>
          </p:nvSpPr>
          <p:spPr bwMode="auto">
            <a:xfrm>
              <a:off x="2681" y="1413"/>
              <a:ext cx="7" cy="6"/>
            </a:xfrm>
            <a:custGeom>
              <a:avLst/>
              <a:gdLst>
                <a:gd name="T0" fmla="*/ 4 w 13"/>
                <a:gd name="T1" fmla="*/ 0 h 12"/>
                <a:gd name="T2" fmla="*/ 1 w 13"/>
                <a:gd name="T3" fmla="*/ 2 h 12"/>
                <a:gd name="T4" fmla="*/ 0 w 13"/>
                <a:gd name="T5" fmla="*/ 3 h 12"/>
                <a:gd name="T6" fmla="*/ 0 w 13"/>
                <a:gd name="T7" fmla="*/ 4 h 12"/>
                <a:gd name="T8" fmla="*/ 1 w 13"/>
                <a:gd name="T9" fmla="*/ 4 h 12"/>
                <a:gd name="T10" fmla="*/ 1 w 13"/>
                <a:gd name="T11" fmla="*/ 5 h 12"/>
                <a:gd name="T12" fmla="*/ 2 w 13"/>
                <a:gd name="T13" fmla="*/ 5 h 12"/>
                <a:gd name="T14" fmla="*/ 3 w 13"/>
                <a:gd name="T15" fmla="*/ 6 h 12"/>
                <a:gd name="T16" fmla="*/ 4 w 13"/>
                <a:gd name="T17" fmla="*/ 6 h 12"/>
                <a:gd name="T18" fmla="*/ 5 w 13"/>
                <a:gd name="T19" fmla="*/ 6 h 12"/>
                <a:gd name="T20" fmla="*/ 6 w 13"/>
                <a:gd name="T21" fmla="*/ 6 h 12"/>
                <a:gd name="T22" fmla="*/ 7 w 13"/>
                <a:gd name="T23" fmla="*/ 6 h 12"/>
                <a:gd name="T24" fmla="*/ 2 w 13"/>
                <a:gd name="T25" fmla="*/ 3 h 12"/>
                <a:gd name="T26" fmla="*/ 4 w 13"/>
                <a:gd name="T27" fmla="*/ 0 h 12"/>
                <a:gd name="T28" fmla="*/ 4 w 13"/>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2">
                  <a:moveTo>
                    <a:pt x="7" y="0"/>
                  </a:moveTo>
                  <a:lnTo>
                    <a:pt x="1" y="3"/>
                  </a:lnTo>
                  <a:lnTo>
                    <a:pt x="0" y="5"/>
                  </a:lnTo>
                  <a:lnTo>
                    <a:pt x="0" y="7"/>
                  </a:lnTo>
                  <a:lnTo>
                    <a:pt x="1" y="8"/>
                  </a:lnTo>
                  <a:lnTo>
                    <a:pt x="2" y="9"/>
                  </a:lnTo>
                  <a:lnTo>
                    <a:pt x="3" y="10"/>
                  </a:lnTo>
                  <a:lnTo>
                    <a:pt x="5" y="12"/>
                  </a:lnTo>
                  <a:lnTo>
                    <a:pt x="7" y="12"/>
                  </a:lnTo>
                  <a:lnTo>
                    <a:pt x="10" y="12"/>
                  </a:lnTo>
                  <a:lnTo>
                    <a:pt x="11" y="12"/>
                  </a:lnTo>
                  <a:lnTo>
                    <a:pt x="13" y="12"/>
                  </a:lnTo>
                  <a:lnTo>
                    <a:pt x="3" y="5"/>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2" name="Freeform 264"/>
            <p:cNvSpPr>
              <a:spLocks/>
            </p:cNvSpPr>
            <p:nvPr/>
          </p:nvSpPr>
          <p:spPr bwMode="auto">
            <a:xfrm>
              <a:off x="2478" y="1416"/>
              <a:ext cx="4" cy="3"/>
            </a:xfrm>
            <a:custGeom>
              <a:avLst/>
              <a:gdLst>
                <a:gd name="T0" fmla="*/ 4 w 9"/>
                <a:gd name="T1" fmla="*/ 2 h 7"/>
                <a:gd name="T2" fmla="*/ 4 w 9"/>
                <a:gd name="T3" fmla="*/ 1 h 7"/>
                <a:gd name="T4" fmla="*/ 4 w 9"/>
                <a:gd name="T5" fmla="*/ 1 h 7"/>
                <a:gd name="T6" fmla="*/ 4 w 9"/>
                <a:gd name="T7" fmla="*/ 1 h 7"/>
                <a:gd name="T8" fmla="*/ 3 w 9"/>
                <a:gd name="T9" fmla="*/ 1 h 7"/>
                <a:gd name="T10" fmla="*/ 2 w 9"/>
                <a:gd name="T11" fmla="*/ 0 h 7"/>
                <a:gd name="T12" fmla="*/ 2 w 9"/>
                <a:gd name="T13" fmla="*/ 0 h 7"/>
                <a:gd name="T14" fmla="*/ 2 w 9"/>
                <a:gd name="T15" fmla="*/ 0 h 7"/>
                <a:gd name="T16" fmla="*/ 1 w 9"/>
                <a:gd name="T17" fmla="*/ 0 h 7"/>
                <a:gd name="T18" fmla="*/ 0 w 9"/>
                <a:gd name="T19" fmla="*/ 0 h 7"/>
                <a:gd name="T20" fmla="*/ 0 w 9"/>
                <a:gd name="T21" fmla="*/ 0 h 7"/>
                <a:gd name="T22" fmla="*/ 0 w 9"/>
                <a:gd name="T23" fmla="*/ 3 h 7"/>
                <a:gd name="T24" fmla="*/ 0 w 9"/>
                <a:gd name="T25" fmla="*/ 2 h 7"/>
                <a:gd name="T26" fmla="*/ 0 w 9"/>
                <a:gd name="T27" fmla="*/ 2 h 7"/>
                <a:gd name="T28" fmla="*/ 1 w 9"/>
                <a:gd name="T29" fmla="*/ 2 h 7"/>
                <a:gd name="T30" fmla="*/ 2 w 9"/>
                <a:gd name="T31" fmla="*/ 2 h 7"/>
                <a:gd name="T32" fmla="*/ 2 w 9"/>
                <a:gd name="T33" fmla="*/ 2 h 7"/>
                <a:gd name="T34" fmla="*/ 2 w 9"/>
                <a:gd name="T35" fmla="*/ 2 h 7"/>
                <a:gd name="T36" fmla="*/ 3 w 9"/>
                <a:gd name="T37" fmla="*/ 2 h 7"/>
                <a:gd name="T38" fmla="*/ 4 w 9"/>
                <a:gd name="T39" fmla="*/ 2 h 7"/>
                <a:gd name="T40" fmla="*/ 4 w 9"/>
                <a:gd name="T41" fmla="*/ 2 h 7"/>
                <a:gd name="T42" fmla="*/ 4 w 9"/>
                <a:gd name="T43" fmla="*/ 2 h 7"/>
                <a:gd name="T44" fmla="*/ 4 w 9"/>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7">
                  <a:moveTo>
                    <a:pt x="9" y="4"/>
                  </a:moveTo>
                  <a:lnTo>
                    <a:pt x="9" y="3"/>
                  </a:lnTo>
                  <a:lnTo>
                    <a:pt x="8" y="2"/>
                  </a:lnTo>
                  <a:lnTo>
                    <a:pt x="6" y="2"/>
                  </a:lnTo>
                  <a:lnTo>
                    <a:pt x="5" y="0"/>
                  </a:lnTo>
                  <a:lnTo>
                    <a:pt x="4" y="0"/>
                  </a:lnTo>
                  <a:lnTo>
                    <a:pt x="3" y="0"/>
                  </a:lnTo>
                  <a:lnTo>
                    <a:pt x="1" y="0"/>
                  </a:lnTo>
                  <a:lnTo>
                    <a:pt x="0" y="0"/>
                  </a:lnTo>
                  <a:lnTo>
                    <a:pt x="0" y="7"/>
                  </a:lnTo>
                  <a:lnTo>
                    <a:pt x="1" y="5"/>
                  </a:lnTo>
                  <a:lnTo>
                    <a:pt x="3" y="4"/>
                  </a:lnTo>
                  <a:lnTo>
                    <a:pt x="4" y="4"/>
                  </a:lnTo>
                  <a:lnTo>
                    <a:pt x="5" y="4"/>
                  </a:lnTo>
                  <a:lnTo>
                    <a:pt x="6" y="4"/>
                  </a:lnTo>
                  <a:lnTo>
                    <a:pt x="8"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3" name="Freeform 265"/>
            <p:cNvSpPr>
              <a:spLocks/>
            </p:cNvSpPr>
            <p:nvPr/>
          </p:nvSpPr>
          <p:spPr bwMode="auto">
            <a:xfrm>
              <a:off x="2624" y="1602"/>
              <a:ext cx="1" cy="4"/>
            </a:xfrm>
            <a:custGeom>
              <a:avLst/>
              <a:gdLst>
                <a:gd name="T0" fmla="*/ 1 w 1"/>
                <a:gd name="T1" fmla="*/ 4 h 7"/>
                <a:gd name="T2" fmla="*/ 1 w 1"/>
                <a:gd name="T3" fmla="*/ 3 h 7"/>
                <a:gd name="T4" fmla="*/ 1 w 1"/>
                <a:gd name="T5" fmla="*/ 3 h 7"/>
                <a:gd name="T6" fmla="*/ 1 w 1"/>
                <a:gd name="T7" fmla="*/ 3 h 7"/>
                <a:gd name="T8" fmla="*/ 1 w 1"/>
                <a:gd name="T9" fmla="*/ 3 h 7"/>
                <a:gd name="T10" fmla="*/ 1 w 1"/>
                <a:gd name="T11" fmla="*/ 2 h 7"/>
                <a:gd name="T12" fmla="*/ 1 w 1"/>
                <a:gd name="T13" fmla="*/ 2 h 7"/>
                <a:gd name="T14" fmla="*/ 1 w 1"/>
                <a:gd name="T15" fmla="*/ 1 h 7"/>
                <a:gd name="T16" fmla="*/ 1 w 1"/>
                <a:gd name="T17" fmla="*/ 1 h 7"/>
                <a:gd name="T18" fmla="*/ 1 w 1"/>
                <a:gd name="T19" fmla="*/ 1 h 7"/>
                <a:gd name="T20" fmla="*/ 1 w 1"/>
                <a:gd name="T21" fmla="*/ 0 h 7"/>
                <a:gd name="T22" fmla="*/ 1 w 1"/>
                <a:gd name="T23" fmla="*/ 1 h 7"/>
                <a:gd name="T24" fmla="*/ 1 w 1"/>
                <a:gd name="T25" fmla="*/ 1 h 7"/>
                <a:gd name="T26" fmla="*/ 0 w 1"/>
                <a:gd name="T27" fmla="*/ 1 h 7"/>
                <a:gd name="T28" fmla="*/ 0 w 1"/>
                <a:gd name="T29" fmla="*/ 1 h 7"/>
                <a:gd name="T30" fmla="*/ 0 w 1"/>
                <a:gd name="T31" fmla="*/ 2 h 7"/>
                <a:gd name="T32" fmla="*/ 0 w 1"/>
                <a:gd name="T33" fmla="*/ 3 h 7"/>
                <a:gd name="T34" fmla="*/ 1 w 1"/>
                <a:gd name="T35" fmla="*/ 3 h 7"/>
                <a:gd name="T36" fmla="*/ 1 w 1"/>
                <a:gd name="T37" fmla="*/ 3 h 7"/>
                <a:gd name="T38" fmla="*/ 1 w 1"/>
                <a:gd name="T39" fmla="*/ 3 h 7"/>
                <a:gd name="T40" fmla="*/ 1 w 1"/>
                <a:gd name="T41" fmla="*/ 4 h 7"/>
                <a:gd name="T42" fmla="*/ 1 w 1"/>
                <a:gd name="T43" fmla="*/ 4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7">
                  <a:moveTo>
                    <a:pt x="1" y="7"/>
                  </a:moveTo>
                  <a:lnTo>
                    <a:pt x="1" y="6"/>
                  </a:lnTo>
                  <a:lnTo>
                    <a:pt x="1" y="5"/>
                  </a:lnTo>
                  <a:lnTo>
                    <a:pt x="1" y="4"/>
                  </a:lnTo>
                  <a:lnTo>
                    <a:pt x="1" y="2"/>
                  </a:lnTo>
                  <a:lnTo>
                    <a:pt x="1" y="1"/>
                  </a:lnTo>
                  <a:lnTo>
                    <a:pt x="1" y="0"/>
                  </a:lnTo>
                  <a:lnTo>
                    <a:pt x="1" y="1"/>
                  </a:lnTo>
                  <a:lnTo>
                    <a:pt x="0" y="2"/>
                  </a:lnTo>
                  <a:lnTo>
                    <a:pt x="0" y="4"/>
                  </a:lnTo>
                  <a:lnTo>
                    <a:pt x="0" y="5"/>
                  </a:lnTo>
                  <a:lnTo>
                    <a:pt x="1" y="5"/>
                  </a:lnTo>
                  <a:lnTo>
                    <a:pt x="1" y="6"/>
                  </a:lnTo>
                  <a:lnTo>
                    <a:pt x="1"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4" name="Freeform 266"/>
            <p:cNvSpPr>
              <a:spLocks/>
            </p:cNvSpPr>
            <p:nvPr/>
          </p:nvSpPr>
          <p:spPr bwMode="auto">
            <a:xfrm>
              <a:off x="2540" y="1619"/>
              <a:ext cx="1" cy="2"/>
            </a:xfrm>
            <a:custGeom>
              <a:avLst/>
              <a:gdLst>
                <a:gd name="T0" fmla="*/ 0 w 1"/>
                <a:gd name="T1" fmla="*/ 2 h 4"/>
                <a:gd name="T2" fmla="*/ 0 w 1"/>
                <a:gd name="T3" fmla="*/ 2 h 4"/>
                <a:gd name="T4" fmla="*/ 0 w 1"/>
                <a:gd name="T5" fmla="*/ 2 h 4"/>
                <a:gd name="T6" fmla="*/ 0 w 1"/>
                <a:gd name="T7" fmla="*/ 2 h 4"/>
                <a:gd name="T8" fmla="*/ 0 w 1"/>
                <a:gd name="T9" fmla="*/ 2 h 4"/>
                <a:gd name="T10" fmla="*/ 0 w 1"/>
                <a:gd name="T11" fmla="*/ 1 h 4"/>
                <a:gd name="T12" fmla="*/ 0 w 1"/>
                <a:gd name="T13" fmla="*/ 1 h 4"/>
                <a:gd name="T14" fmla="*/ 0 w 1"/>
                <a:gd name="T15" fmla="*/ 1 h 4"/>
                <a:gd name="T16" fmla="*/ 0 w 1"/>
                <a:gd name="T17" fmla="*/ 1 h 4"/>
                <a:gd name="T18" fmla="*/ 0 w 1"/>
                <a:gd name="T19" fmla="*/ 0 h 4"/>
                <a:gd name="T20" fmla="*/ 0 w 1"/>
                <a:gd name="T21" fmla="*/ 0 h 4"/>
                <a:gd name="T22" fmla="*/ 0 w 1"/>
                <a:gd name="T23" fmla="*/ 0 h 4"/>
                <a:gd name="T24" fmla="*/ 0 w 1"/>
                <a:gd name="T25" fmla="*/ 1 h 4"/>
                <a:gd name="T26" fmla="*/ 0 w 1"/>
                <a:gd name="T27" fmla="*/ 1 h 4"/>
                <a:gd name="T28" fmla="*/ 0 w 1"/>
                <a:gd name="T29" fmla="*/ 1 h 4"/>
                <a:gd name="T30" fmla="*/ 0 w 1"/>
                <a:gd name="T31" fmla="*/ 2 h 4"/>
                <a:gd name="T32" fmla="*/ 0 w 1"/>
                <a:gd name="T33" fmla="*/ 2 h 4"/>
                <a:gd name="T34" fmla="*/ 0 w 1"/>
                <a:gd name="T35" fmla="*/ 2 h 4"/>
                <a:gd name="T36" fmla="*/ 0 w 1"/>
                <a:gd name="T37" fmla="*/ 2 h 4"/>
                <a:gd name="T38" fmla="*/ 0 w 1"/>
                <a:gd name="T39" fmla="*/ 2 h 4"/>
                <a:gd name="T40" fmla="*/ 0 w 1"/>
                <a:gd name="T41" fmla="*/ 2 h 4"/>
                <a:gd name="T42" fmla="*/ 0 w 1"/>
                <a:gd name="T43" fmla="*/ 2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4">
                  <a:moveTo>
                    <a:pt x="0" y="4"/>
                  </a:moveTo>
                  <a:lnTo>
                    <a:pt x="0" y="4"/>
                  </a:lnTo>
                  <a:lnTo>
                    <a:pt x="0" y="3"/>
                  </a:lnTo>
                  <a:lnTo>
                    <a:pt x="0" y="2"/>
                  </a:lnTo>
                  <a:lnTo>
                    <a:pt x="0" y="0"/>
                  </a:lnTo>
                  <a:lnTo>
                    <a:pt x="0" y="2"/>
                  </a:lnTo>
                  <a:lnTo>
                    <a:pt x="0" y="3"/>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5" name="Freeform 267"/>
            <p:cNvSpPr>
              <a:spLocks/>
            </p:cNvSpPr>
            <p:nvPr/>
          </p:nvSpPr>
          <p:spPr bwMode="auto">
            <a:xfrm>
              <a:off x="2546" y="1618"/>
              <a:ext cx="1" cy="1"/>
            </a:xfrm>
            <a:custGeom>
              <a:avLst/>
              <a:gdLst>
                <a:gd name="T0" fmla="*/ 0 w 1"/>
                <a:gd name="T1" fmla="*/ 0 h 1"/>
                <a:gd name="T2" fmla="*/ 1 w 1"/>
                <a:gd name="T3" fmla="*/ 0 h 1"/>
                <a:gd name="T4" fmla="*/ 1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0 h 1"/>
                <a:gd name="T18" fmla="*/ 0 w 1"/>
                <a:gd name="T19" fmla="*/ 0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1" y="0"/>
                  </a:lnTo>
                  <a:lnTo>
                    <a:pt x="0" y="0"/>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6" name="Freeform 268"/>
            <p:cNvSpPr>
              <a:spLocks/>
            </p:cNvSpPr>
            <p:nvPr/>
          </p:nvSpPr>
          <p:spPr bwMode="auto">
            <a:xfrm>
              <a:off x="2615" y="1616"/>
              <a:ext cx="1" cy="2"/>
            </a:xfrm>
            <a:custGeom>
              <a:avLst/>
              <a:gdLst>
                <a:gd name="T0" fmla="*/ 0 w 3"/>
                <a:gd name="T1" fmla="*/ 2 h 4"/>
                <a:gd name="T2" fmla="*/ 0 w 3"/>
                <a:gd name="T3" fmla="*/ 2 h 4"/>
                <a:gd name="T4" fmla="*/ 0 w 3"/>
                <a:gd name="T5" fmla="*/ 2 h 4"/>
                <a:gd name="T6" fmla="*/ 0 w 3"/>
                <a:gd name="T7" fmla="*/ 2 h 4"/>
                <a:gd name="T8" fmla="*/ 0 w 3"/>
                <a:gd name="T9" fmla="*/ 2 h 4"/>
                <a:gd name="T10" fmla="*/ 0 w 3"/>
                <a:gd name="T11" fmla="*/ 2 h 4"/>
                <a:gd name="T12" fmla="*/ 0 w 3"/>
                <a:gd name="T13" fmla="*/ 2 h 4"/>
                <a:gd name="T14" fmla="*/ 1 w 3"/>
                <a:gd name="T15" fmla="*/ 2 h 4"/>
                <a:gd name="T16" fmla="*/ 1 w 3"/>
                <a:gd name="T17" fmla="*/ 1 h 4"/>
                <a:gd name="T18" fmla="*/ 1 w 3"/>
                <a:gd name="T19" fmla="*/ 1 h 4"/>
                <a:gd name="T20" fmla="*/ 1 w 3"/>
                <a:gd name="T21" fmla="*/ 1 h 4"/>
                <a:gd name="T22" fmla="*/ 1 w 3"/>
                <a:gd name="T23" fmla="*/ 0 h 4"/>
                <a:gd name="T24" fmla="*/ 0 w 3"/>
                <a:gd name="T25" fmla="*/ 2 h 4"/>
                <a:gd name="T26" fmla="*/ 0 w 3"/>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4">
                  <a:moveTo>
                    <a:pt x="0" y="4"/>
                  </a:moveTo>
                  <a:lnTo>
                    <a:pt x="0" y="4"/>
                  </a:lnTo>
                  <a:lnTo>
                    <a:pt x="1" y="3"/>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7" name="Freeform 269"/>
            <p:cNvSpPr>
              <a:spLocks/>
            </p:cNvSpPr>
            <p:nvPr/>
          </p:nvSpPr>
          <p:spPr bwMode="auto">
            <a:xfrm>
              <a:off x="2606" y="1593"/>
              <a:ext cx="1" cy="1"/>
            </a:xfrm>
            <a:custGeom>
              <a:avLst/>
              <a:gdLst>
                <a:gd name="T0" fmla="*/ 1 w 2"/>
                <a:gd name="T1" fmla="*/ 0 h 3"/>
                <a:gd name="T2" fmla="*/ 1 w 2"/>
                <a:gd name="T3" fmla="*/ 0 h 3"/>
                <a:gd name="T4" fmla="*/ 1 w 2"/>
                <a:gd name="T5" fmla="*/ 0 h 3"/>
                <a:gd name="T6" fmla="*/ 1 w 2"/>
                <a:gd name="T7" fmla="*/ 0 h 3"/>
                <a:gd name="T8" fmla="*/ 0 w 2"/>
                <a:gd name="T9" fmla="*/ 1 h 3"/>
                <a:gd name="T10" fmla="*/ 0 w 2"/>
                <a:gd name="T11" fmla="*/ 1 h 3"/>
                <a:gd name="T12" fmla="*/ 1 w 2"/>
                <a:gd name="T13" fmla="*/ 1 h 3"/>
                <a:gd name="T14" fmla="*/ 1 w 2"/>
                <a:gd name="T15" fmla="*/ 0 h 3"/>
                <a:gd name="T16" fmla="*/ 1 w 2"/>
                <a:gd name="T17" fmla="*/ 0 h 3"/>
                <a:gd name="T18" fmla="*/ 1 w 2"/>
                <a:gd name="T19" fmla="*/ 0 h 3"/>
                <a:gd name="T20" fmla="*/ 1 w 2"/>
                <a:gd name="T21" fmla="*/ 0 h 3"/>
                <a:gd name="T22" fmla="*/ 1 w 2"/>
                <a:gd name="T23" fmla="*/ 0 h 3"/>
                <a:gd name="T24" fmla="*/ 1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3">
                  <a:moveTo>
                    <a:pt x="1" y="0"/>
                  </a:moveTo>
                  <a:lnTo>
                    <a:pt x="1" y="1"/>
                  </a:lnTo>
                  <a:lnTo>
                    <a:pt x="0" y="3"/>
                  </a:lnTo>
                  <a:lnTo>
                    <a:pt x="1" y="3"/>
                  </a:lnTo>
                  <a:lnTo>
                    <a:pt x="1" y="1"/>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8" name="Freeform 270"/>
            <p:cNvSpPr>
              <a:spLocks/>
            </p:cNvSpPr>
            <p:nvPr/>
          </p:nvSpPr>
          <p:spPr bwMode="auto">
            <a:xfrm>
              <a:off x="2379" y="1779"/>
              <a:ext cx="4" cy="1"/>
            </a:xfrm>
            <a:custGeom>
              <a:avLst/>
              <a:gdLst>
                <a:gd name="T0" fmla="*/ 0 w 10"/>
                <a:gd name="T1" fmla="*/ 0 h 1"/>
                <a:gd name="T2" fmla="*/ 0 w 10"/>
                <a:gd name="T3" fmla="*/ 0 h 1"/>
                <a:gd name="T4" fmla="*/ 1 w 10"/>
                <a:gd name="T5" fmla="*/ 0 h 1"/>
                <a:gd name="T6" fmla="*/ 2 w 10"/>
                <a:gd name="T7" fmla="*/ 0 h 1"/>
                <a:gd name="T8" fmla="*/ 2 w 10"/>
                <a:gd name="T9" fmla="*/ 0 h 1"/>
                <a:gd name="T10" fmla="*/ 2 w 10"/>
                <a:gd name="T11" fmla="*/ 0 h 1"/>
                <a:gd name="T12" fmla="*/ 2 w 10"/>
                <a:gd name="T13" fmla="*/ 0 h 1"/>
                <a:gd name="T14" fmla="*/ 3 w 10"/>
                <a:gd name="T15" fmla="*/ 0 h 1"/>
                <a:gd name="T16" fmla="*/ 3 w 10"/>
                <a:gd name="T17" fmla="*/ 0 h 1"/>
                <a:gd name="T18" fmla="*/ 4 w 10"/>
                <a:gd name="T19" fmla="*/ 0 h 1"/>
                <a:gd name="T20" fmla="*/ 4 w 10"/>
                <a:gd name="T21" fmla="*/ 0 h 1"/>
                <a:gd name="T22" fmla="*/ 4 w 10"/>
                <a:gd name="T23" fmla="*/ 0 h 1"/>
                <a:gd name="T24" fmla="*/ 4 w 10"/>
                <a:gd name="T25" fmla="*/ 0 h 1"/>
                <a:gd name="T26" fmla="*/ 4 w 10"/>
                <a:gd name="T27" fmla="*/ 0 h 1"/>
                <a:gd name="T28" fmla="*/ 4 w 10"/>
                <a:gd name="T29" fmla="*/ 0 h 1"/>
                <a:gd name="T30" fmla="*/ 4 w 10"/>
                <a:gd name="T31" fmla="*/ 0 h 1"/>
                <a:gd name="T32" fmla="*/ 4 w 10"/>
                <a:gd name="T33" fmla="*/ 0 h 1"/>
                <a:gd name="T34" fmla="*/ 4 w 10"/>
                <a:gd name="T35" fmla="*/ 0 h 1"/>
                <a:gd name="T36" fmla="*/ 4 w 10"/>
                <a:gd name="T37" fmla="*/ 0 h 1"/>
                <a:gd name="T38" fmla="*/ 4 w 10"/>
                <a:gd name="T39" fmla="*/ 0 h 1"/>
                <a:gd name="T40" fmla="*/ 4 w 10"/>
                <a:gd name="T41" fmla="*/ 0 h 1"/>
                <a:gd name="T42" fmla="*/ 3 w 10"/>
                <a:gd name="T43" fmla="*/ 0 h 1"/>
                <a:gd name="T44" fmla="*/ 3 w 10"/>
                <a:gd name="T45" fmla="*/ 0 h 1"/>
                <a:gd name="T46" fmla="*/ 2 w 10"/>
                <a:gd name="T47" fmla="*/ 0 h 1"/>
                <a:gd name="T48" fmla="*/ 2 w 10"/>
                <a:gd name="T49" fmla="*/ 0 h 1"/>
                <a:gd name="T50" fmla="*/ 2 w 10"/>
                <a:gd name="T51" fmla="*/ 0 h 1"/>
                <a:gd name="T52" fmla="*/ 2 w 10"/>
                <a:gd name="T53" fmla="*/ 0 h 1"/>
                <a:gd name="T54" fmla="*/ 2 w 10"/>
                <a:gd name="T55" fmla="*/ 0 h 1"/>
                <a:gd name="T56" fmla="*/ 1 w 10"/>
                <a:gd name="T57" fmla="*/ 0 h 1"/>
                <a:gd name="T58" fmla="*/ 0 w 10"/>
                <a:gd name="T59" fmla="*/ 0 h 1"/>
                <a:gd name="T60" fmla="*/ 0 w 10"/>
                <a:gd name="T61" fmla="*/ 0 h 1"/>
                <a:gd name="T62" fmla="*/ 0 w 10"/>
                <a:gd name="T63" fmla="*/ 0 h 1"/>
                <a:gd name="T64" fmla="*/ 0 w 10"/>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 h="1">
                  <a:moveTo>
                    <a:pt x="0" y="0"/>
                  </a:moveTo>
                  <a:lnTo>
                    <a:pt x="1" y="0"/>
                  </a:lnTo>
                  <a:lnTo>
                    <a:pt x="3" y="0"/>
                  </a:lnTo>
                  <a:lnTo>
                    <a:pt x="4" y="0"/>
                  </a:lnTo>
                  <a:lnTo>
                    <a:pt x="5" y="0"/>
                  </a:lnTo>
                  <a:lnTo>
                    <a:pt x="6" y="0"/>
                  </a:lnTo>
                  <a:lnTo>
                    <a:pt x="7" y="0"/>
                  </a:lnTo>
                  <a:lnTo>
                    <a:pt x="9" y="0"/>
                  </a:lnTo>
                  <a:lnTo>
                    <a:pt x="10" y="0"/>
                  </a:lnTo>
                  <a:lnTo>
                    <a:pt x="9" y="0"/>
                  </a:lnTo>
                  <a:lnTo>
                    <a:pt x="7" y="0"/>
                  </a:lnTo>
                  <a:lnTo>
                    <a:pt x="6" y="0"/>
                  </a:lnTo>
                  <a:lnTo>
                    <a:pt x="5" y="0"/>
                  </a:lnTo>
                  <a:lnTo>
                    <a:pt x="4" y="0"/>
                  </a:lnTo>
                  <a:lnTo>
                    <a:pt x="3" y="0"/>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69" name="Freeform 271"/>
            <p:cNvSpPr>
              <a:spLocks/>
            </p:cNvSpPr>
            <p:nvPr/>
          </p:nvSpPr>
          <p:spPr bwMode="auto">
            <a:xfrm>
              <a:off x="2319" y="1775"/>
              <a:ext cx="60" cy="66"/>
            </a:xfrm>
            <a:custGeom>
              <a:avLst/>
              <a:gdLst>
                <a:gd name="T0" fmla="*/ 52 w 120"/>
                <a:gd name="T1" fmla="*/ 0 h 131"/>
                <a:gd name="T2" fmla="*/ 49 w 120"/>
                <a:gd name="T3" fmla="*/ 2 h 131"/>
                <a:gd name="T4" fmla="*/ 46 w 120"/>
                <a:gd name="T5" fmla="*/ 3 h 131"/>
                <a:gd name="T6" fmla="*/ 42 w 120"/>
                <a:gd name="T7" fmla="*/ 5 h 131"/>
                <a:gd name="T8" fmla="*/ 39 w 120"/>
                <a:gd name="T9" fmla="*/ 8 h 131"/>
                <a:gd name="T10" fmla="*/ 37 w 120"/>
                <a:gd name="T11" fmla="*/ 10 h 131"/>
                <a:gd name="T12" fmla="*/ 34 w 120"/>
                <a:gd name="T13" fmla="*/ 11 h 131"/>
                <a:gd name="T14" fmla="*/ 31 w 120"/>
                <a:gd name="T15" fmla="*/ 14 h 131"/>
                <a:gd name="T16" fmla="*/ 28 w 120"/>
                <a:gd name="T17" fmla="*/ 16 h 131"/>
                <a:gd name="T18" fmla="*/ 24 w 120"/>
                <a:gd name="T19" fmla="*/ 18 h 131"/>
                <a:gd name="T20" fmla="*/ 21 w 120"/>
                <a:gd name="T21" fmla="*/ 19 h 131"/>
                <a:gd name="T22" fmla="*/ 22 w 120"/>
                <a:gd name="T23" fmla="*/ 21 h 131"/>
                <a:gd name="T24" fmla="*/ 19 w 120"/>
                <a:gd name="T25" fmla="*/ 23 h 131"/>
                <a:gd name="T26" fmla="*/ 18 w 120"/>
                <a:gd name="T27" fmla="*/ 24 h 131"/>
                <a:gd name="T28" fmla="*/ 16 w 120"/>
                <a:gd name="T29" fmla="*/ 25 h 131"/>
                <a:gd name="T30" fmla="*/ 13 w 120"/>
                <a:gd name="T31" fmla="*/ 27 h 131"/>
                <a:gd name="T32" fmla="*/ 11 w 120"/>
                <a:gd name="T33" fmla="*/ 28 h 131"/>
                <a:gd name="T34" fmla="*/ 10 w 120"/>
                <a:gd name="T35" fmla="*/ 30 h 131"/>
                <a:gd name="T36" fmla="*/ 8 w 120"/>
                <a:gd name="T37" fmla="*/ 32 h 131"/>
                <a:gd name="T38" fmla="*/ 7 w 120"/>
                <a:gd name="T39" fmla="*/ 34 h 131"/>
                <a:gd name="T40" fmla="*/ 6 w 120"/>
                <a:gd name="T41" fmla="*/ 36 h 131"/>
                <a:gd name="T42" fmla="*/ 5 w 120"/>
                <a:gd name="T43" fmla="*/ 37 h 131"/>
                <a:gd name="T44" fmla="*/ 2 w 120"/>
                <a:gd name="T45" fmla="*/ 39 h 131"/>
                <a:gd name="T46" fmla="*/ 1 w 120"/>
                <a:gd name="T47" fmla="*/ 42 h 131"/>
                <a:gd name="T48" fmla="*/ 0 w 120"/>
                <a:gd name="T49" fmla="*/ 45 h 131"/>
                <a:gd name="T50" fmla="*/ 0 w 120"/>
                <a:gd name="T51" fmla="*/ 49 h 131"/>
                <a:gd name="T52" fmla="*/ 0 w 120"/>
                <a:gd name="T53" fmla="*/ 52 h 131"/>
                <a:gd name="T54" fmla="*/ 0 w 120"/>
                <a:gd name="T55" fmla="*/ 56 h 131"/>
                <a:gd name="T56" fmla="*/ 1 w 120"/>
                <a:gd name="T57" fmla="*/ 59 h 131"/>
                <a:gd name="T58" fmla="*/ 2 w 120"/>
                <a:gd name="T59" fmla="*/ 62 h 131"/>
                <a:gd name="T60" fmla="*/ 2 w 120"/>
                <a:gd name="T61" fmla="*/ 64 h 131"/>
                <a:gd name="T62" fmla="*/ 3 w 120"/>
                <a:gd name="T63" fmla="*/ 66 h 131"/>
                <a:gd name="T64" fmla="*/ 3 w 120"/>
                <a:gd name="T65" fmla="*/ 64 h 131"/>
                <a:gd name="T66" fmla="*/ 5 w 120"/>
                <a:gd name="T67" fmla="*/ 63 h 131"/>
                <a:gd name="T68" fmla="*/ 5 w 120"/>
                <a:gd name="T69" fmla="*/ 61 h 131"/>
                <a:gd name="T70" fmla="*/ 6 w 120"/>
                <a:gd name="T71" fmla="*/ 59 h 131"/>
                <a:gd name="T72" fmla="*/ 8 w 120"/>
                <a:gd name="T73" fmla="*/ 57 h 131"/>
                <a:gd name="T74" fmla="*/ 8 w 120"/>
                <a:gd name="T75" fmla="*/ 55 h 131"/>
                <a:gd name="T76" fmla="*/ 9 w 120"/>
                <a:gd name="T77" fmla="*/ 53 h 131"/>
                <a:gd name="T78" fmla="*/ 9 w 120"/>
                <a:gd name="T79" fmla="*/ 51 h 131"/>
                <a:gd name="T80" fmla="*/ 9 w 120"/>
                <a:gd name="T81" fmla="*/ 49 h 131"/>
                <a:gd name="T82" fmla="*/ 9 w 120"/>
                <a:gd name="T83" fmla="*/ 47 h 131"/>
                <a:gd name="T84" fmla="*/ 13 w 120"/>
                <a:gd name="T85" fmla="*/ 41 h 131"/>
                <a:gd name="T86" fmla="*/ 17 w 120"/>
                <a:gd name="T87" fmla="*/ 35 h 131"/>
                <a:gd name="T88" fmla="*/ 21 w 120"/>
                <a:gd name="T89" fmla="*/ 29 h 131"/>
                <a:gd name="T90" fmla="*/ 26 w 120"/>
                <a:gd name="T91" fmla="*/ 24 h 131"/>
                <a:gd name="T92" fmla="*/ 31 w 120"/>
                <a:gd name="T93" fmla="*/ 19 h 131"/>
                <a:gd name="T94" fmla="*/ 36 w 120"/>
                <a:gd name="T95" fmla="*/ 15 h 131"/>
                <a:gd name="T96" fmla="*/ 42 w 120"/>
                <a:gd name="T97" fmla="*/ 11 h 131"/>
                <a:gd name="T98" fmla="*/ 48 w 120"/>
                <a:gd name="T99" fmla="*/ 8 h 131"/>
                <a:gd name="T100" fmla="*/ 54 w 120"/>
                <a:gd name="T101" fmla="*/ 6 h 131"/>
                <a:gd name="T102" fmla="*/ 60 w 120"/>
                <a:gd name="T103" fmla="*/ 5 h 131"/>
                <a:gd name="T104" fmla="*/ 59 w 120"/>
                <a:gd name="T105" fmla="*/ 5 h 131"/>
                <a:gd name="T106" fmla="*/ 58 w 120"/>
                <a:gd name="T107" fmla="*/ 5 h 131"/>
                <a:gd name="T108" fmla="*/ 57 w 120"/>
                <a:gd name="T109" fmla="*/ 5 h 131"/>
                <a:gd name="T110" fmla="*/ 56 w 120"/>
                <a:gd name="T111" fmla="*/ 4 h 131"/>
                <a:gd name="T112" fmla="*/ 55 w 120"/>
                <a:gd name="T113" fmla="*/ 4 h 131"/>
                <a:gd name="T114" fmla="*/ 54 w 120"/>
                <a:gd name="T115" fmla="*/ 3 h 131"/>
                <a:gd name="T116" fmla="*/ 54 w 120"/>
                <a:gd name="T117" fmla="*/ 3 h 131"/>
                <a:gd name="T118" fmla="*/ 52 w 120"/>
                <a:gd name="T119" fmla="*/ 2 h 131"/>
                <a:gd name="T120" fmla="*/ 52 w 120"/>
                <a:gd name="T121" fmla="*/ 2 h 131"/>
                <a:gd name="T122" fmla="*/ 52 w 120"/>
                <a:gd name="T123" fmla="*/ 0 h 131"/>
                <a:gd name="T124" fmla="*/ 52 w 120"/>
                <a:gd name="T125" fmla="*/ 0 h 1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0" h="131">
                  <a:moveTo>
                    <a:pt x="103" y="0"/>
                  </a:moveTo>
                  <a:lnTo>
                    <a:pt x="97" y="3"/>
                  </a:lnTo>
                  <a:lnTo>
                    <a:pt x="91" y="6"/>
                  </a:lnTo>
                  <a:lnTo>
                    <a:pt x="84" y="10"/>
                  </a:lnTo>
                  <a:lnTo>
                    <a:pt x="78" y="15"/>
                  </a:lnTo>
                  <a:lnTo>
                    <a:pt x="73" y="19"/>
                  </a:lnTo>
                  <a:lnTo>
                    <a:pt x="67" y="22"/>
                  </a:lnTo>
                  <a:lnTo>
                    <a:pt x="61" y="27"/>
                  </a:lnTo>
                  <a:lnTo>
                    <a:pt x="55" y="31"/>
                  </a:lnTo>
                  <a:lnTo>
                    <a:pt x="47" y="35"/>
                  </a:lnTo>
                  <a:lnTo>
                    <a:pt x="41" y="38"/>
                  </a:lnTo>
                  <a:lnTo>
                    <a:pt x="43" y="42"/>
                  </a:lnTo>
                  <a:lnTo>
                    <a:pt x="38" y="45"/>
                  </a:lnTo>
                  <a:lnTo>
                    <a:pt x="35" y="47"/>
                  </a:lnTo>
                  <a:lnTo>
                    <a:pt x="31" y="50"/>
                  </a:lnTo>
                  <a:lnTo>
                    <a:pt x="26" y="53"/>
                  </a:lnTo>
                  <a:lnTo>
                    <a:pt x="22" y="56"/>
                  </a:lnTo>
                  <a:lnTo>
                    <a:pt x="19" y="59"/>
                  </a:lnTo>
                  <a:lnTo>
                    <a:pt x="16" y="63"/>
                  </a:lnTo>
                  <a:lnTo>
                    <a:pt x="14" y="67"/>
                  </a:lnTo>
                  <a:lnTo>
                    <a:pt x="11" y="71"/>
                  </a:lnTo>
                  <a:lnTo>
                    <a:pt x="9" y="74"/>
                  </a:lnTo>
                  <a:lnTo>
                    <a:pt x="4" y="78"/>
                  </a:lnTo>
                  <a:lnTo>
                    <a:pt x="1" y="84"/>
                  </a:lnTo>
                  <a:lnTo>
                    <a:pt x="0" y="90"/>
                  </a:lnTo>
                  <a:lnTo>
                    <a:pt x="0" y="97"/>
                  </a:lnTo>
                  <a:lnTo>
                    <a:pt x="0" y="104"/>
                  </a:lnTo>
                  <a:lnTo>
                    <a:pt x="0" y="111"/>
                  </a:lnTo>
                  <a:lnTo>
                    <a:pt x="1" y="118"/>
                  </a:lnTo>
                  <a:lnTo>
                    <a:pt x="3" y="123"/>
                  </a:lnTo>
                  <a:lnTo>
                    <a:pt x="4" y="127"/>
                  </a:lnTo>
                  <a:lnTo>
                    <a:pt x="5" y="131"/>
                  </a:lnTo>
                  <a:lnTo>
                    <a:pt x="6" y="127"/>
                  </a:lnTo>
                  <a:lnTo>
                    <a:pt x="9" y="125"/>
                  </a:lnTo>
                  <a:lnTo>
                    <a:pt x="10" y="121"/>
                  </a:lnTo>
                  <a:lnTo>
                    <a:pt x="12" y="118"/>
                  </a:lnTo>
                  <a:lnTo>
                    <a:pt x="15" y="114"/>
                  </a:lnTo>
                  <a:lnTo>
                    <a:pt x="16" y="110"/>
                  </a:lnTo>
                  <a:lnTo>
                    <a:pt x="17" y="106"/>
                  </a:lnTo>
                  <a:lnTo>
                    <a:pt x="17" y="101"/>
                  </a:lnTo>
                  <a:lnTo>
                    <a:pt x="17" y="98"/>
                  </a:lnTo>
                  <a:lnTo>
                    <a:pt x="17" y="93"/>
                  </a:lnTo>
                  <a:lnTo>
                    <a:pt x="25" y="82"/>
                  </a:lnTo>
                  <a:lnTo>
                    <a:pt x="34" y="69"/>
                  </a:lnTo>
                  <a:lnTo>
                    <a:pt x="42" y="58"/>
                  </a:lnTo>
                  <a:lnTo>
                    <a:pt x="52" y="48"/>
                  </a:lnTo>
                  <a:lnTo>
                    <a:pt x="62" y="38"/>
                  </a:lnTo>
                  <a:lnTo>
                    <a:pt x="72" y="30"/>
                  </a:lnTo>
                  <a:lnTo>
                    <a:pt x="83" y="22"/>
                  </a:lnTo>
                  <a:lnTo>
                    <a:pt x="95" y="16"/>
                  </a:lnTo>
                  <a:lnTo>
                    <a:pt x="108" y="12"/>
                  </a:lnTo>
                  <a:lnTo>
                    <a:pt x="120" y="9"/>
                  </a:lnTo>
                  <a:lnTo>
                    <a:pt x="118" y="9"/>
                  </a:lnTo>
                  <a:lnTo>
                    <a:pt x="115" y="9"/>
                  </a:lnTo>
                  <a:lnTo>
                    <a:pt x="113" y="9"/>
                  </a:lnTo>
                  <a:lnTo>
                    <a:pt x="112" y="7"/>
                  </a:lnTo>
                  <a:lnTo>
                    <a:pt x="109" y="7"/>
                  </a:lnTo>
                  <a:lnTo>
                    <a:pt x="108" y="6"/>
                  </a:lnTo>
                  <a:lnTo>
                    <a:pt x="107" y="5"/>
                  </a:lnTo>
                  <a:lnTo>
                    <a:pt x="104" y="4"/>
                  </a:lnTo>
                  <a:lnTo>
                    <a:pt x="104" y="3"/>
                  </a:lnTo>
                  <a:lnTo>
                    <a:pt x="10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0" name="Freeform 272"/>
            <p:cNvSpPr>
              <a:spLocks noEditPoints="1"/>
            </p:cNvSpPr>
            <p:nvPr/>
          </p:nvSpPr>
          <p:spPr bwMode="auto">
            <a:xfrm>
              <a:off x="2383" y="1429"/>
              <a:ext cx="404" cy="415"/>
            </a:xfrm>
            <a:custGeom>
              <a:avLst/>
              <a:gdLst>
                <a:gd name="T0" fmla="*/ 309 w 807"/>
                <a:gd name="T1" fmla="*/ 398 h 828"/>
                <a:gd name="T2" fmla="*/ 260 w 807"/>
                <a:gd name="T3" fmla="*/ 246 h 828"/>
                <a:gd name="T4" fmla="*/ 262 w 807"/>
                <a:gd name="T5" fmla="*/ 80 h 828"/>
                <a:gd name="T6" fmla="*/ 259 w 807"/>
                <a:gd name="T7" fmla="*/ 58 h 828"/>
                <a:gd name="T8" fmla="*/ 229 w 807"/>
                <a:gd name="T9" fmla="*/ 131 h 828"/>
                <a:gd name="T10" fmla="*/ 226 w 807"/>
                <a:gd name="T11" fmla="*/ 160 h 828"/>
                <a:gd name="T12" fmla="*/ 224 w 807"/>
                <a:gd name="T13" fmla="*/ 163 h 828"/>
                <a:gd name="T14" fmla="*/ 234 w 807"/>
                <a:gd name="T15" fmla="*/ 180 h 828"/>
                <a:gd name="T16" fmla="*/ 237 w 807"/>
                <a:gd name="T17" fmla="*/ 171 h 828"/>
                <a:gd name="T18" fmla="*/ 242 w 807"/>
                <a:gd name="T19" fmla="*/ 166 h 828"/>
                <a:gd name="T20" fmla="*/ 244 w 807"/>
                <a:gd name="T21" fmla="*/ 169 h 828"/>
                <a:gd name="T22" fmla="*/ 245 w 807"/>
                <a:gd name="T23" fmla="*/ 189 h 828"/>
                <a:gd name="T24" fmla="*/ 247 w 807"/>
                <a:gd name="T25" fmla="*/ 182 h 828"/>
                <a:gd name="T26" fmla="*/ 252 w 807"/>
                <a:gd name="T27" fmla="*/ 165 h 828"/>
                <a:gd name="T28" fmla="*/ 247 w 807"/>
                <a:gd name="T29" fmla="*/ 161 h 828"/>
                <a:gd name="T30" fmla="*/ 251 w 807"/>
                <a:gd name="T31" fmla="*/ 158 h 828"/>
                <a:gd name="T32" fmla="*/ 245 w 807"/>
                <a:gd name="T33" fmla="*/ 224 h 828"/>
                <a:gd name="T34" fmla="*/ 242 w 807"/>
                <a:gd name="T35" fmla="*/ 210 h 828"/>
                <a:gd name="T36" fmla="*/ 239 w 807"/>
                <a:gd name="T37" fmla="*/ 186 h 828"/>
                <a:gd name="T38" fmla="*/ 228 w 807"/>
                <a:gd name="T39" fmla="*/ 208 h 828"/>
                <a:gd name="T40" fmla="*/ 210 w 807"/>
                <a:gd name="T41" fmla="*/ 184 h 828"/>
                <a:gd name="T42" fmla="*/ 213 w 807"/>
                <a:gd name="T43" fmla="*/ 168 h 828"/>
                <a:gd name="T44" fmla="*/ 210 w 807"/>
                <a:gd name="T45" fmla="*/ 212 h 828"/>
                <a:gd name="T46" fmla="*/ 208 w 807"/>
                <a:gd name="T47" fmla="*/ 228 h 828"/>
                <a:gd name="T48" fmla="*/ 211 w 807"/>
                <a:gd name="T49" fmla="*/ 232 h 828"/>
                <a:gd name="T50" fmla="*/ 215 w 807"/>
                <a:gd name="T51" fmla="*/ 222 h 828"/>
                <a:gd name="T52" fmla="*/ 230 w 807"/>
                <a:gd name="T53" fmla="*/ 230 h 828"/>
                <a:gd name="T54" fmla="*/ 224 w 807"/>
                <a:gd name="T55" fmla="*/ 235 h 828"/>
                <a:gd name="T56" fmla="*/ 226 w 807"/>
                <a:gd name="T57" fmla="*/ 241 h 828"/>
                <a:gd name="T58" fmla="*/ 237 w 807"/>
                <a:gd name="T59" fmla="*/ 260 h 828"/>
                <a:gd name="T60" fmla="*/ 219 w 807"/>
                <a:gd name="T61" fmla="*/ 268 h 828"/>
                <a:gd name="T62" fmla="*/ 206 w 807"/>
                <a:gd name="T63" fmla="*/ 251 h 828"/>
                <a:gd name="T64" fmla="*/ 189 w 807"/>
                <a:gd name="T65" fmla="*/ 138 h 828"/>
                <a:gd name="T66" fmla="*/ 145 w 807"/>
                <a:gd name="T67" fmla="*/ 75 h 828"/>
                <a:gd name="T68" fmla="*/ 166 w 807"/>
                <a:gd name="T69" fmla="*/ 171 h 828"/>
                <a:gd name="T70" fmla="*/ 170 w 807"/>
                <a:gd name="T71" fmla="*/ 197 h 828"/>
                <a:gd name="T72" fmla="*/ 165 w 807"/>
                <a:gd name="T73" fmla="*/ 196 h 828"/>
                <a:gd name="T74" fmla="*/ 159 w 807"/>
                <a:gd name="T75" fmla="*/ 194 h 828"/>
                <a:gd name="T76" fmla="*/ 158 w 807"/>
                <a:gd name="T77" fmla="*/ 200 h 828"/>
                <a:gd name="T78" fmla="*/ 154 w 807"/>
                <a:gd name="T79" fmla="*/ 249 h 828"/>
                <a:gd name="T80" fmla="*/ 77 w 807"/>
                <a:gd name="T81" fmla="*/ 390 h 828"/>
                <a:gd name="T82" fmla="*/ 11 w 807"/>
                <a:gd name="T83" fmla="*/ 353 h 828"/>
                <a:gd name="T84" fmla="*/ 10 w 807"/>
                <a:gd name="T85" fmla="*/ 356 h 828"/>
                <a:gd name="T86" fmla="*/ 90 w 807"/>
                <a:gd name="T87" fmla="*/ 402 h 828"/>
                <a:gd name="T88" fmla="*/ 96 w 807"/>
                <a:gd name="T89" fmla="*/ 389 h 828"/>
                <a:gd name="T90" fmla="*/ 145 w 807"/>
                <a:gd name="T91" fmla="*/ 312 h 828"/>
                <a:gd name="T92" fmla="*/ 183 w 807"/>
                <a:gd name="T93" fmla="*/ 331 h 828"/>
                <a:gd name="T94" fmla="*/ 250 w 807"/>
                <a:gd name="T95" fmla="*/ 326 h 828"/>
                <a:gd name="T96" fmla="*/ 276 w 807"/>
                <a:gd name="T97" fmla="*/ 323 h 828"/>
                <a:gd name="T98" fmla="*/ 294 w 807"/>
                <a:gd name="T99" fmla="*/ 411 h 828"/>
                <a:gd name="T100" fmla="*/ 370 w 807"/>
                <a:gd name="T101" fmla="*/ 390 h 828"/>
                <a:gd name="T102" fmla="*/ 403 w 807"/>
                <a:gd name="T103" fmla="*/ 375 h 828"/>
                <a:gd name="T104" fmla="*/ 250 w 807"/>
                <a:gd name="T105" fmla="*/ 155 h 828"/>
                <a:gd name="T106" fmla="*/ 256 w 807"/>
                <a:gd name="T107" fmla="*/ 152 h 828"/>
                <a:gd name="T108" fmla="*/ 254 w 807"/>
                <a:gd name="T109" fmla="*/ 156 h 828"/>
                <a:gd name="T110" fmla="*/ 229 w 807"/>
                <a:gd name="T111" fmla="*/ 223 h 828"/>
                <a:gd name="T112" fmla="*/ 224 w 807"/>
                <a:gd name="T113" fmla="*/ 212 h 828"/>
                <a:gd name="T114" fmla="*/ 215 w 807"/>
                <a:gd name="T115" fmla="*/ 219 h 828"/>
                <a:gd name="T116" fmla="*/ 217 w 807"/>
                <a:gd name="T117" fmla="*/ 214 h 828"/>
                <a:gd name="T118" fmla="*/ 229 w 807"/>
                <a:gd name="T119" fmla="*/ 211 h 828"/>
                <a:gd name="T120" fmla="*/ 230 w 807"/>
                <a:gd name="T121" fmla="*/ 223 h 8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7" h="828">
                  <a:moveTo>
                    <a:pt x="805" y="741"/>
                  </a:moveTo>
                  <a:lnTo>
                    <a:pt x="787" y="749"/>
                  </a:lnTo>
                  <a:lnTo>
                    <a:pt x="766" y="754"/>
                  </a:lnTo>
                  <a:lnTo>
                    <a:pt x="745" y="760"/>
                  </a:lnTo>
                  <a:lnTo>
                    <a:pt x="724" y="765"/>
                  </a:lnTo>
                  <a:lnTo>
                    <a:pt x="702" y="770"/>
                  </a:lnTo>
                  <a:lnTo>
                    <a:pt x="680" y="776"/>
                  </a:lnTo>
                  <a:lnTo>
                    <a:pt x="659" y="781"/>
                  </a:lnTo>
                  <a:lnTo>
                    <a:pt x="639" y="788"/>
                  </a:lnTo>
                  <a:lnTo>
                    <a:pt x="618" y="795"/>
                  </a:lnTo>
                  <a:lnTo>
                    <a:pt x="598" y="804"/>
                  </a:lnTo>
                  <a:lnTo>
                    <a:pt x="587" y="780"/>
                  </a:lnTo>
                  <a:lnTo>
                    <a:pt x="583" y="744"/>
                  </a:lnTo>
                  <a:lnTo>
                    <a:pt x="577" y="707"/>
                  </a:lnTo>
                  <a:lnTo>
                    <a:pt x="569" y="671"/>
                  </a:lnTo>
                  <a:lnTo>
                    <a:pt x="560" y="634"/>
                  </a:lnTo>
                  <a:lnTo>
                    <a:pt x="550" y="597"/>
                  </a:lnTo>
                  <a:lnTo>
                    <a:pt x="540" y="561"/>
                  </a:lnTo>
                  <a:lnTo>
                    <a:pt x="530" y="525"/>
                  </a:lnTo>
                  <a:lnTo>
                    <a:pt x="520" y="491"/>
                  </a:lnTo>
                  <a:lnTo>
                    <a:pt x="513" y="456"/>
                  </a:lnTo>
                  <a:lnTo>
                    <a:pt x="507" y="424"/>
                  </a:lnTo>
                  <a:lnTo>
                    <a:pt x="509" y="390"/>
                  </a:lnTo>
                  <a:lnTo>
                    <a:pt x="513" y="357"/>
                  </a:lnTo>
                  <a:lnTo>
                    <a:pt x="515" y="324"/>
                  </a:lnTo>
                  <a:lnTo>
                    <a:pt x="517" y="292"/>
                  </a:lnTo>
                  <a:lnTo>
                    <a:pt x="519" y="258"/>
                  </a:lnTo>
                  <a:lnTo>
                    <a:pt x="520" y="226"/>
                  </a:lnTo>
                  <a:lnTo>
                    <a:pt x="522" y="193"/>
                  </a:lnTo>
                  <a:lnTo>
                    <a:pt x="523" y="159"/>
                  </a:lnTo>
                  <a:lnTo>
                    <a:pt x="523" y="126"/>
                  </a:lnTo>
                  <a:lnTo>
                    <a:pt x="522" y="91"/>
                  </a:lnTo>
                  <a:lnTo>
                    <a:pt x="519" y="94"/>
                  </a:lnTo>
                  <a:lnTo>
                    <a:pt x="518" y="97"/>
                  </a:lnTo>
                  <a:lnTo>
                    <a:pt x="518" y="101"/>
                  </a:lnTo>
                  <a:lnTo>
                    <a:pt x="518" y="104"/>
                  </a:lnTo>
                  <a:lnTo>
                    <a:pt x="518" y="107"/>
                  </a:lnTo>
                  <a:lnTo>
                    <a:pt x="518" y="110"/>
                  </a:lnTo>
                  <a:lnTo>
                    <a:pt x="518" y="112"/>
                  </a:lnTo>
                  <a:lnTo>
                    <a:pt x="517" y="115"/>
                  </a:lnTo>
                  <a:lnTo>
                    <a:pt x="514" y="117"/>
                  </a:lnTo>
                  <a:lnTo>
                    <a:pt x="509" y="118"/>
                  </a:lnTo>
                  <a:lnTo>
                    <a:pt x="503" y="136"/>
                  </a:lnTo>
                  <a:lnTo>
                    <a:pt x="497" y="153"/>
                  </a:lnTo>
                  <a:lnTo>
                    <a:pt x="491" y="172"/>
                  </a:lnTo>
                  <a:lnTo>
                    <a:pt x="484" y="189"/>
                  </a:lnTo>
                  <a:lnTo>
                    <a:pt x="478" y="207"/>
                  </a:lnTo>
                  <a:lnTo>
                    <a:pt x="472" y="226"/>
                  </a:lnTo>
                  <a:lnTo>
                    <a:pt x="465" y="243"/>
                  </a:lnTo>
                  <a:lnTo>
                    <a:pt x="457" y="262"/>
                  </a:lnTo>
                  <a:lnTo>
                    <a:pt x="450" y="279"/>
                  </a:lnTo>
                  <a:lnTo>
                    <a:pt x="441" y="296"/>
                  </a:lnTo>
                  <a:lnTo>
                    <a:pt x="447" y="303"/>
                  </a:lnTo>
                  <a:lnTo>
                    <a:pt x="450" y="304"/>
                  </a:lnTo>
                  <a:lnTo>
                    <a:pt x="452" y="306"/>
                  </a:lnTo>
                  <a:lnTo>
                    <a:pt x="453" y="309"/>
                  </a:lnTo>
                  <a:lnTo>
                    <a:pt x="453" y="311"/>
                  </a:lnTo>
                  <a:lnTo>
                    <a:pt x="453" y="315"/>
                  </a:lnTo>
                  <a:lnTo>
                    <a:pt x="452" y="317"/>
                  </a:lnTo>
                  <a:lnTo>
                    <a:pt x="451" y="320"/>
                  </a:lnTo>
                  <a:lnTo>
                    <a:pt x="450" y="322"/>
                  </a:lnTo>
                  <a:lnTo>
                    <a:pt x="448" y="325"/>
                  </a:lnTo>
                  <a:lnTo>
                    <a:pt x="447" y="326"/>
                  </a:lnTo>
                  <a:lnTo>
                    <a:pt x="448" y="330"/>
                  </a:lnTo>
                  <a:lnTo>
                    <a:pt x="451" y="335"/>
                  </a:lnTo>
                  <a:lnTo>
                    <a:pt x="455" y="340"/>
                  </a:lnTo>
                  <a:lnTo>
                    <a:pt x="458" y="345"/>
                  </a:lnTo>
                  <a:lnTo>
                    <a:pt x="463" y="350"/>
                  </a:lnTo>
                  <a:lnTo>
                    <a:pt x="466" y="355"/>
                  </a:lnTo>
                  <a:lnTo>
                    <a:pt x="468" y="360"/>
                  </a:lnTo>
                  <a:lnTo>
                    <a:pt x="470" y="365"/>
                  </a:lnTo>
                  <a:lnTo>
                    <a:pt x="468" y="369"/>
                  </a:lnTo>
                  <a:lnTo>
                    <a:pt x="465" y="374"/>
                  </a:lnTo>
                  <a:lnTo>
                    <a:pt x="468" y="383"/>
                  </a:lnTo>
                  <a:lnTo>
                    <a:pt x="468" y="376"/>
                  </a:lnTo>
                  <a:lnTo>
                    <a:pt x="470" y="369"/>
                  </a:lnTo>
                  <a:lnTo>
                    <a:pt x="471" y="362"/>
                  </a:lnTo>
                  <a:lnTo>
                    <a:pt x="472" y="355"/>
                  </a:lnTo>
                  <a:lnTo>
                    <a:pt x="473" y="348"/>
                  </a:lnTo>
                  <a:lnTo>
                    <a:pt x="474" y="341"/>
                  </a:lnTo>
                  <a:lnTo>
                    <a:pt x="476" y="335"/>
                  </a:lnTo>
                  <a:lnTo>
                    <a:pt x="477" y="327"/>
                  </a:lnTo>
                  <a:lnTo>
                    <a:pt x="478" y="321"/>
                  </a:lnTo>
                  <a:lnTo>
                    <a:pt x="479" y="314"/>
                  </a:lnTo>
                  <a:lnTo>
                    <a:pt x="481" y="316"/>
                  </a:lnTo>
                  <a:lnTo>
                    <a:pt x="482" y="320"/>
                  </a:lnTo>
                  <a:lnTo>
                    <a:pt x="482" y="322"/>
                  </a:lnTo>
                  <a:lnTo>
                    <a:pt x="483" y="326"/>
                  </a:lnTo>
                  <a:lnTo>
                    <a:pt x="483" y="329"/>
                  </a:lnTo>
                  <a:lnTo>
                    <a:pt x="483" y="332"/>
                  </a:lnTo>
                  <a:lnTo>
                    <a:pt x="483" y="336"/>
                  </a:lnTo>
                  <a:lnTo>
                    <a:pt x="483" y="340"/>
                  </a:lnTo>
                  <a:lnTo>
                    <a:pt x="483" y="343"/>
                  </a:lnTo>
                  <a:lnTo>
                    <a:pt x="483" y="346"/>
                  </a:lnTo>
                  <a:lnTo>
                    <a:pt x="483" y="345"/>
                  </a:lnTo>
                  <a:lnTo>
                    <a:pt x="483" y="343"/>
                  </a:lnTo>
                  <a:lnTo>
                    <a:pt x="484" y="342"/>
                  </a:lnTo>
                  <a:lnTo>
                    <a:pt x="484" y="341"/>
                  </a:lnTo>
                  <a:lnTo>
                    <a:pt x="486" y="339"/>
                  </a:lnTo>
                  <a:lnTo>
                    <a:pt x="487" y="337"/>
                  </a:lnTo>
                  <a:lnTo>
                    <a:pt x="487" y="336"/>
                  </a:lnTo>
                  <a:lnTo>
                    <a:pt x="488" y="335"/>
                  </a:lnTo>
                  <a:lnTo>
                    <a:pt x="488" y="334"/>
                  </a:lnTo>
                  <a:lnTo>
                    <a:pt x="489" y="332"/>
                  </a:lnTo>
                  <a:lnTo>
                    <a:pt x="491" y="339"/>
                  </a:lnTo>
                  <a:lnTo>
                    <a:pt x="492" y="346"/>
                  </a:lnTo>
                  <a:lnTo>
                    <a:pt x="492" y="353"/>
                  </a:lnTo>
                  <a:lnTo>
                    <a:pt x="491" y="361"/>
                  </a:lnTo>
                  <a:lnTo>
                    <a:pt x="491" y="369"/>
                  </a:lnTo>
                  <a:lnTo>
                    <a:pt x="489" y="377"/>
                  </a:lnTo>
                  <a:lnTo>
                    <a:pt x="489" y="383"/>
                  </a:lnTo>
                  <a:lnTo>
                    <a:pt x="488" y="390"/>
                  </a:lnTo>
                  <a:lnTo>
                    <a:pt x="488" y="397"/>
                  </a:lnTo>
                  <a:lnTo>
                    <a:pt x="489" y="403"/>
                  </a:lnTo>
                  <a:lnTo>
                    <a:pt x="489" y="397"/>
                  </a:lnTo>
                  <a:lnTo>
                    <a:pt x="489" y="389"/>
                  </a:lnTo>
                  <a:lnTo>
                    <a:pt x="491" y="383"/>
                  </a:lnTo>
                  <a:lnTo>
                    <a:pt x="492" y="377"/>
                  </a:lnTo>
                  <a:lnTo>
                    <a:pt x="493" y="371"/>
                  </a:lnTo>
                  <a:lnTo>
                    <a:pt x="493" y="363"/>
                  </a:lnTo>
                  <a:lnTo>
                    <a:pt x="494" y="357"/>
                  </a:lnTo>
                  <a:lnTo>
                    <a:pt x="496" y="351"/>
                  </a:lnTo>
                  <a:lnTo>
                    <a:pt x="494" y="345"/>
                  </a:lnTo>
                  <a:lnTo>
                    <a:pt x="494" y="339"/>
                  </a:lnTo>
                  <a:lnTo>
                    <a:pt x="504" y="339"/>
                  </a:lnTo>
                  <a:lnTo>
                    <a:pt x="504" y="336"/>
                  </a:lnTo>
                  <a:lnTo>
                    <a:pt x="504" y="335"/>
                  </a:lnTo>
                  <a:lnTo>
                    <a:pt x="504" y="334"/>
                  </a:lnTo>
                  <a:lnTo>
                    <a:pt x="504" y="331"/>
                  </a:lnTo>
                  <a:lnTo>
                    <a:pt x="504" y="330"/>
                  </a:lnTo>
                  <a:lnTo>
                    <a:pt x="504" y="329"/>
                  </a:lnTo>
                  <a:lnTo>
                    <a:pt x="505" y="327"/>
                  </a:lnTo>
                  <a:lnTo>
                    <a:pt x="505" y="326"/>
                  </a:lnTo>
                  <a:lnTo>
                    <a:pt x="507" y="325"/>
                  </a:lnTo>
                  <a:lnTo>
                    <a:pt x="507" y="324"/>
                  </a:lnTo>
                  <a:lnTo>
                    <a:pt x="498" y="324"/>
                  </a:lnTo>
                  <a:lnTo>
                    <a:pt x="497" y="324"/>
                  </a:lnTo>
                  <a:lnTo>
                    <a:pt x="496" y="324"/>
                  </a:lnTo>
                  <a:lnTo>
                    <a:pt x="494" y="324"/>
                  </a:lnTo>
                  <a:lnTo>
                    <a:pt x="494" y="322"/>
                  </a:lnTo>
                  <a:lnTo>
                    <a:pt x="493" y="322"/>
                  </a:lnTo>
                  <a:lnTo>
                    <a:pt x="492" y="321"/>
                  </a:lnTo>
                  <a:lnTo>
                    <a:pt x="492" y="320"/>
                  </a:lnTo>
                  <a:lnTo>
                    <a:pt x="492" y="319"/>
                  </a:lnTo>
                  <a:lnTo>
                    <a:pt x="492" y="317"/>
                  </a:lnTo>
                  <a:lnTo>
                    <a:pt x="494" y="317"/>
                  </a:lnTo>
                  <a:lnTo>
                    <a:pt x="497" y="317"/>
                  </a:lnTo>
                  <a:lnTo>
                    <a:pt x="499" y="317"/>
                  </a:lnTo>
                  <a:lnTo>
                    <a:pt x="502" y="316"/>
                  </a:lnTo>
                  <a:lnTo>
                    <a:pt x="504" y="316"/>
                  </a:lnTo>
                  <a:lnTo>
                    <a:pt x="507" y="315"/>
                  </a:lnTo>
                  <a:lnTo>
                    <a:pt x="509" y="315"/>
                  </a:lnTo>
                  <a:lnTo>
                    <a:pt x="512" y="315"/>
                  </a:lnTo>
                  <a:lnTo>
                    <a:pt x="513" y="316"/>
                  </a:lnTo>
                  <a:lnTo>
                    <a:pt x="515" y="317"/>
                  </a:lnTo>
                  <a:lnTo>
                    <a:pt x="500" y="460"/>
                  </a:lnTo>
                  <a:lnTo>
                    <a:pt x="496" y="456"/>
                  </a:lnTo>
                  <a:lnTo>
                    <a:pt x="492" y="451"/>
                  </a:lnTo>
                  <a:lnTo>
                    <a:pt x="489" y="446"/>
                  </a:lnTo>
                  <a:lnTo>
                    <a:pt x="488" y="441"/>
                  </a:lnTo>
                  <a:lnTo>
                    <a:pt x="487" y="435"/>
                  </a:lnTo>
                  <a:lnTo>
                    <a:pt x="487" y="429"/>
                  </a:lnTo>
                  <a:lnTo>
                    <a:pt x="487" y="423"/>
                  </a:lnTo>
                  <a:lnTo>
                    <a:pt x="487" y="418"/>
                  </a:lnTo>
                  <a:lnTo>
                    <a:pt x="487" y="413"/>
                  </a:lnTo>
                  <a:lnTo>
                    <a:pt x="486" y="409"/>
                  </a:lnTo>
                  <a:lnTo>
                    <a:pt x="486" y="413"/>
                  </a:lnTo>
                  <a:lnTo>
                    <a:pt x="484" y="415"/>
                  </a:lnTo>
                  <a:lnTo>
                    <a:pt x="483" y="418"/>
                  </a:lnTo>
                  <a:lnTo>
                    <a:pt x="482" y="420"/>
                  </a:lnTo>
                  <a:lnTo>
                    <a:pt x="481" y="423"/>
                  </a:lnTo>
                  <a:lnTo>
                    <a:pt x="479" y="425"/>
                  </a:lnTo>
                  <a:lnTo>
                    <a:pt x="477" y="426"/>
                  </a:lnTo>
                  <a:lnTo>
                    <a:pt x="474" y="428"/>
                  </a:lnTo>
                  <a:lnTo>
                    <a:pt x="473" y="429"/>
                  </a:lnTo>
                  <a:lnTo>
                    <a:pt x="471" y="430"/>
                  </a:lnTo>
                  <a:lnTo>
                    <a:pt x="479" y="362"/>
                  </a:lnTo>
                  <a:lnTo>
                    <a:pt x="478" y="367"/>
                  </a:lnTo>
                  <a:lnTo>
                    <a:pt x="477" y="372"/>
                  </a:lnTo>
                  <a:lnTo>
                    <a:pt x="477" y="377"/>
                  </a:lnTo>
                  <a:lnTo>
                    <a:pt x="476" y="383"/>
                  </a:lnTo>
                  <a:lnTo>
                    <a:pt x="476" y="388"/>
                  </a:lnTo>
                  <a:lnTo>
                    <a:pt x="474" y="393"/>
                  </a:lnTo>
                  <a:lnTo>
                    <a:pt x="473" y="398"/>
                  </a:lnTo>
                  <a:lnTo>
                    <a:pt x="471" y="402"/>
                  </a:lnTo>
                  <a:lnTo>
                    <a:pt x="468" y="405"/>
                  </a:lnTo>
                  <a:lnTo>
                    <a:pt x="465" y="409"/>
                  </a:lnTo>
                  <a:lnTo>
                    <a:pt x="462" y="407"/>
                  </a:lnTo>
                  <a:lnTo>
                    <a:pt x="456" y="415"/>
                  </a:lnTo>
                  <a:lnTo>
                    <a:pt x="447" y="415"/>
                  </a:lnTo>
                  <a:lnTo>
                    <a:pt x="440" y="414"/>
                  </a:lnTo>
                  <a:lnTo>
                    <a:pt x="435" y="409"/>
                  </a:lnTo>
                  <a:lnTo>
                    <a:pt x="431" y="404"/>
                  </a:lnTo>
                  <a:lnTo>
                    <a:pt x="429" y="398"/>
                  </a:lnTo>
                  <a:lnTo>
                    <a:pt x="427" y="390"/>
                  </a:lnTo>
                  <a:lnTo>
                    <a:pt x="426" y="384"/>
                  </a:lnTo>
                  <a:lnTo>
                    <a:pt x="424" y="377"/>
                  </a:lnTo>
                  <a:lnTo>
                    <a:pt x="422" y="372"/>
                  </a:lnTo>
                  <a:lnTo>
                    <a:pt x="420" y="368"/>
                  </a:lnTo>
                  <a:lnTo>
                    <a:pt x="417" y="365"/>
                  </a:lnTo>
                  <a:lnTo>
                    <a:pt x="417" y="361"/>
                  </a:lnTo>
                  <a:lnTo>
                    <a:pt x="417" y="356"/>
                  </a:lnTo>
                  <a:lnTo>
                    <a:pt x="417" y="352"/>
                  </a:lnTo>
                  <a:lnTo>
                    <a:pt x="419" y="348"/>
                  </a:lnTo>
                  <a:lnTo>
                    <a:pt x="420" y="345"/>
                  </a:lnTo>
                  <a:lnTo>
                    <a:pt x="422" y="342"/>
                  </a:lnTo>
                  <a:lnTo>
                    <a:pt x="424" y="339"/>
                  </a:lnTo>
                  <a:lnTo>
                    <a:pt x="425" y="336"/>
                  </a:lnTo>
                  <a:lnTo>
                    <a:pt x="426" y="335"/>
                  </a:lnTo>
                  <a:lnTo>
                    <a:pt x="417" y="326"/>
                  </a:lnTo>
                  <a:lnTo>
                    <a:pt x="415" y="337"/>
                  </a:lnTo>
                  <a:lnTo>
                    <a:pt x="415" y="348"/>
                  </a:lnTo>
                  <a:lnTo>
                    <a:pt x="415" y="360"/>
                  </a:lnTo>
                  <a:lnTo>
                    <a:pt x="415" y="371"/>
                  </a:lnTo>
                  <a:lnTo>
                    <a:pt x="416" y="382"/>
                  </a:lnTo>
                  <a:lnTo>
                    <a:pt x="417" y="393"/>
                  </a:lnTo>
                  <a:lnTo>
                    <a:pt x="417" y="404"/>
                  </a:lnTo>
                  <a:lnTo>
                    <a:pt x="419" y="414"/>
                  </a:lnTo>
                  <a:lnTo>
                    <a:pt x="419" y="423"/>
                  </a:lnTo>
                  <a:lnTo>
                    <a:pt x="417" y="430"/>
                  </a:lnTo>
                  <a:lnTo>
                    <a:pt x="417" y="433"/>
                  </a:lnTo>
                  <a:lnTo>
                    <a:pt x="419" y="436"/>
                  </a:lnTo>
                  <a:lnTo>
                    <a:pt x="420" y="439"/>
                  </a:lnTo>
                  <a:lnTo>
                    <a:pt x="420" y="441"/>
                  </a:lnTo>
                  <a:lnTo>
                    <a:pt x="420" y="444"/>
                  </a:lnTo>
                  <a:lnTo>
                    <a:pt x="420" y="446"/>
                  </a:lnTo>
                  <a:lnTo>
                    <a:pt x="419" y="450"/>
                  </a:lnTo>
                  <a:lnTo>
                    <a:pt x="417" y="452"/>
                  </a:lnTo>
                  <a:lnTo>
                    <a:pt x="415" y="455"/>
                  </a:lnTo>
                  <a:lnTo>
                    <a:pt x="411" y="457"/>
                  </a:lnTo>
                  <a:lnTo>
                    <a:pt x="420" y="454"/>
                  </a:lnTo>
                  <a:lnTo>
                    <a:pt x="426" y="517"/>
                  </a:lnTo>
                  <a:lnTo>
                    <a:pt x="432" y="509"/>
                  </a:lnTo>
                  <a:lnTo>
                    <a:pt x="435" y="501"/>
                  </a:lnTo>
                  <a:lnTo>
                    <a:pt x="434" y="493"/>
                  </a:lnTo>
                  <a:lnTo>
                    <a:pt x="432" y="486"/>
                  </a:lnTo>
                  <a:lnTo>
                    <a:pt x="429" y="478"/>
                  </a:lnTo>
                  <a:lnTo>
                    <a:pt x="425" y="471"/>
                  </a:lnTo>
                  <a:lnTo>
                    <a:pt x="422" y="462"/>
                  </a:lnTo>
                  <a:lnTo>
                    <a:pt x="421" y="455"/>
                  </a:lnTo>
                  <a:lnTo>
                    <a:pt x="422" y="446"/>
                  </a:lnTo>
                  <a:lnTo>
                    <a:pt x="426" y="439"/>
                  </a:lnTo>
                  <a:lnTo>
                    <a:pt x="427" y="440"/>
                  </a:lnTo>
                  <a:lnTo>
                    <a:pt x="427" y="441"/>
                  </a:lnTo>
                  <a:lnTo>
                    <a:pt x="429" y="441"/>
                  </a:lnTo>
                  <a:lnTo>
                    <a:pt x="429" y="442"/>
                  </a:lnTo>
                  <a:lnTo>
                    <a:pt x="430" y="444"/>
                  </a:lnTo>
                  <a:lnTo>
                    <a:pt x="430" y="445"/>
                  </a:lnTo>
                  <a:lnTo>
                    <a:pt x="435" y="446"/>
                  </a:lnTo>
                  <a:lnTo>
                    <a:pt x="441" y="446"/>
                  </a:lnTo>
                  <a:lnTo>
                    <a:pt x="445" y="447"/>
                  </a:lnTo>
                  <a:lnTo>
                    <a:pt x="450" y="450"/>
                  </a:lnTo>
                  <a:lnTo>
                    <a:pt x="453" y="452"/>
                  </a:lnTo>
                  <a:lnTo>
                    <a:pt x="457" y="455"/>
                  </a:lnTo>
                  <a:lnTo>
                    <a:pt x="460" y="459"/>
                  </a:lnTo>
                  <a:lnTo>
                    <a:pt x="463" y="463"/>
                  </a:lnTo>
                  <a:lnTo>
                    <a:pt x="467" y="470"/>
                  </a:lnTo>
                  <a:lnTo>
                    <a:pt x="471" y="477"/>
                  </a:lnTo>
                  <a:lnTo>
                    <a:pt x="468" y="477"/>
                  </a:lnTo>
                  <a:lnTo>
                    <a:pt x="466" y="476"/>
                  </a:lnTo>
                  <a:lnTo>
                    <a:pt x="463" y="475"/>
                  </a:lnTo>
                  <a:lnTo>
                    <a:pt x="460" y="473"/>
                  </a:lnTo>
                  <a:lnTo>
                    <a:pt x="456" y="471"/>
                  </a:lnTo>
                  <a:lnTo>
                    <a:pt x="451" y="470"/>
                  </a:lnTo>
                  <a:lnTo>
                    <a:pt x="447" y="468"/>
                  </a:lnTo>
                  <a:lnTo>
                    <a:pt x="443" y="467"/>
                  </a:lnTo>
                  <a:lnTo>
                    <a:pt x="439" y="466"/>
                  </a:lnTo>
                  <a:lnTo>
                    <a:pt x="435" y="466"/>
                  </a:lnTo>
                  <a:lnTo>
                    <a:pt x="437" y="473"/>
                  </a:lnTo>
                  <a:lnTo>
                    <a:pt x="439" y="478"/>
                  </a:lnTo>
                  <a:lnTo>
                    <a:pt x="441" y="481"/>
                  </a:lnTo>
                  <a:lnTo>
                    <a:pt x="443" y="482"/>
                  </a:lnTo>
                  <a:lnTo>
                    <a:pt x="447" y="482"/>
                  </a:lnTo>
                  <a:lnTo>
                    <a:pt x="448" y="481"/>
                  </a:lnTo>
                  <a:lnTo>
                    <a:pt x="451" y="480"/>
                  </a:lnTo>
                  <a:lnTo>
                    <a:pt x="453" y="480"/>
                  </a:lnTo>
                  <a:lnTo>
                    <a:pt x="455" y="481"/>
                  </a:lnTo>
                  <a:lnTo>
                    <a:pt x="456" y="483"/>
                  </a:lnTo>
                  <a:lnTo>
                    <a:pt x="458" y="487"/>
                  </a:lnTo>
                  <a:lnTo>
                    <a:pt x="461" y="492"/>
                  </a:lnTo>
                  <a:lnTo>
                    <a:pt x="465" y="497"/>
                  </a:lnTo>
                  <a:lnTo>
                    <a:pt x="468" y="502"/>
                  </a:lnTo>
                  <a:lnTo>
                    <a:pt x="471" y="508"/>
                  </a:lnTo>
                  <a:lnTo>
                    <a:pt x="473" y="513"/>
                  </a:lnTo>
                  <a:lnTo>
                    <a:pt x="474" y="519"/>
                  </a:lnTo>
                  <a:lnTo>
                    <a:pt x="474" y="525"/>
                  </a:lnTo>
                  <a:lnTo>
                    <a:pt x="472" y="530"/>
                  </a:lnTo>
                  <a:lnTo>
                    <a:pt x="468" y="536"/>
                  </a:lnTo>
                  <a:lnTo>
                    <a:pt x="463" y="539"/>
                  </a:lnTo>
                  <a:lnTo>
                    <a:pt x="458" y="540"/>
                  </a:lnTo>
                  <a:lnTo>
                    <a:pt x="455" y="540"/>
                  </a:lnTo>
                  <a:lnTo>
                    <a:pt x="450" y="539"/>
                  </a:lnTo>
                  <a:lnTo>
                    <a:pt x="445" y="538"/>
                  </a:lnTo>
                  <a:lnTo>
                    <a:pt x="441" y="536"/>
                  </a:lnTo>
                  <a:lnTo>
                    <a:pt x="437" y="534"/>
                  </a:lnTo>
                  <a:lnTo>
                    <a:pt x="435" y="530"/>
                  </a:lnTo>
                  <a:lnTo>
                    <a:pt x="431" y="527"/>
                  </a:lnTo>
                  <a:lnTo>
                    <a:pt x="430" y="522"/>
                  </a:lnTo>
                  <a:lnTo>
                    <a:pt x="426" y="546"/>
                  </a:lnTo>
                  <a:lnTo>
                    <a:pt x="420" y="534"/>
                  </a:lnTo>
                  <a:lnTo>
                    <a:pt x="419" y="527"/>
                  </a:lnTo>
                  <a:lnTo>
                    <a:pt x="416" y="519"/>
                  </a:lnTo>
                  <a:lnTo>
                    <a:pt x="415" y="513"/>
                  </a:lnTo>
                  <a:lnTo>
                    <a:pt x="413" y="506"/>
                  </a:lnTo>
                  <a:lnTo>
                    <a:pt x="411" y="501"/>
                  </a:lnTo>
                  <a:lnTo>
                    <a:pt x="410" y="494"/>
                  </a:lnTo>
                  <a:lnTo>
                    <a:pt x="409" y="488"/>
                  </a:lnTo>
                  <a:lnTo>
                    <a:pt x="409" y="482"/>
                  </a:lnTo>
                  <a:lnTo>
                    <a:pt x="410" y="476"/>
                  </a:lnTo>
                  <a:lnTo>
                    <a:pt x="411" y="468"/>
                  </a:lnTo>
                  <a:lnTo>
                    <a:pt x="405" y="468"/>
                  </a:lnTo>
                  <a:lnTo>
                    <a:pt x="408" y="418"/>
                  </a:lnTo>
                  <a:lnTo>
                    <a:pt x="403" y="368"/>
                  </a:lnTo>
                  <a:lnTo>
                    <a:pt x="391" y="321"/>
                  </a:lnTo>
                  <a:lnTo>
                    <a:pt x="378" y="275"/>
                  </a:lnTo>
                  <a:lnTo>
                    <a:pt x="360" y="230"/>
                  </a:lnTo>
                  <a:lnTo>
                    <a:pt x="342" y="185"/>
                  </a:lnTo>
                  <a:lnTo>
                    <a:pt x="323" y="141"/>
                  </a:lnTo>
                  <a:lnTo>
                    <a:pt x="307" y="95"/>
                  </a:lnTo>
                  <a:lnTo>
                    <a:pt x="292" y="48"/>
                  </a:lnTo>
                  <a:lnTo>
                    <a:pt x="284" y="0"/>
                  </a:lnTo>
                  <a:lnTo>
                    <a:pt x="282" y="38"/>
                  </a:lnTo>
                  <a:lnTo>
                    <a:pt x="284" y="76"/>
                  </a:lnTo>
                  <a:lnTo>
                    <a:pt x="286" y="113"/>
                  </a:lnTo>
                  <a:lnTo>
                    <a:pt x="289" y="149"/>
                  </a:lnTo>
                  <a:lnTo>
                    <a:pt x="294" y="185"/>
                  </a:lnTo>
                  <a:lnTo>
                    <a:pt x="297" y="220"/>
                  </a:lnTo>
                  <a:lnTo>
                    <a:pt x="303" y="256"/>
                  </a:lnTo>
                  <a:lnTo>
                    <a:pt x="310" y="290"/>
                  </a:lnTo>
                  <a:lnTo>
                    <a:pt x="316" y="326"/>
                  </a:lnTo>
                  <a:lnTo>
                    <a:pt x="322" y="362"/>
                  </a:lnTo>
                  <a:lnTo>
                    <a:pt x="322" y="320"/>
                  </a:lnTo>
                  <a:lnTo>
                    <a:pt x="326" y="327"/>
                  </a:lnTo>
                  <a:lnTo>
                    <a:pt x="328" y="335"/>
                  </a:lnTo>
                  <a:lnTo>
                    <a:pt x="331" y="342"/>
                  </a:lnTo>
                  <a:lnTo>
                    <a:pt x="332" y="350"/>
                  </a:lnTo>
                  <a:lnTo>
                    <a:pt x="333" y="357"/>
                  </a:lnTo>
                  <a:lnTo>
                    <a:pt x="334" y="363"/>
                  </a:lnTo>
                  <a:lnTo>
                    <a:pt x="336" y="371"/>
                  </a:lnTo>
                  <a:lnTo>
                    <a:pt x="337" y="378"/>
                  </a:lnTo>
                  <a:lnTo>
                    <a:pt x="339" y="384"/>
                  </a:lnTo>
                  <a:lnTo>
                    <a:pt x="343" y="392"/>
                  </a:lnTo>
                  <a:lnTo>
                    <a:pt x="342" y="393"/>
                  </a:lnTo>
                  <a:lnTo>
                    <a:pt x="341" y="393"/>
                  </a:lnTo>
                  <a:lnTo>
                    <a:pt x="339" y="394"/>
                  </a:lnTo>
                  <a:lnTo>
                    <a:pt x="339" y="395"/>
                  </a:lnTo>
                  <a:lnTo>
                    <a:pt x="338" y="397"/>
                  </a:lnTo>
                  <a:lnTo>
                    <a:pt x="337" y="397"/>
                  </a:lnTo>
                  <a:lnTo>
                    <a:pt x="336" y="398"/>
                  </a:lnTo>
                  <a:lnTo>
                    <a:pt x="334" y="398"/>
                  </a:lnTo>
                  <a:lnTo>
                    <a:pt x="332" y="398"/>
                  </a:lnTo>
                  <a:lnTo>
                    <a:pt x="331" y="398"/>
                  </a:lnTo>
                  <a:lnTo>
                    <a:pt x="331" y="395"/>
                  </a:lnTo>
                  <a:lnTo>
                    <a:pt x="330" y="393"/>
                  </a:lnTo>
                  <a:lnTo>
                    <a:pt x="330" y="392"/>
                  </a:lnTo>
                  <a:lnTo>
                    <a:pt x="328" y="389"/>
                  </a:lnTo>
                  <a:lnTo>
                    <a:pt x="327" y="387"/>
                  </a:lnTo>
                  <a:lnTo>
                    <a:pt x="327" y="384"/>
                  </a:lnTo>
                  <a:lnTo>
                    <a:pt x="326" y="382"/>
                  </a:lnTo>
                  <a:lnTo>
                    <a:pt x="326" y="381"/>
                  </a:lnTo>
                  <a:lnTo>
                    <a:pt x="326" y="379"/>
                  </a:lnTo>
                  <a:lnTo>
                    <a:pt x="325" y="378"/>
                  </a:lnTo>
                  <a:lnTo>
                    <a:pt x="320" y="388"/>
                  </a:lnTo>
                  <a:lnTo>
                    <a:pt x="318" y="388"/>
                  </a:lnTo>
                  <a:lnTo>
                    <a:pt x="318" y="387"/>
                  </a:lnTo>
                  <a:lnTo>
                    <a:pt x="317" y="386"/>
                  </a:lnTo>
                  <a:lnTo>
                    <a:pt x="316" y="386"/>
                  </a:lnTo>
                  <a:lnTo>
                    <a:pt x="316" y="384"/>
                  </a:lnTo>
                  <a:lnTo>
                    <a:pt x="315" y="384"/>
                  </a:lnTo>
                  <a:lnTo>
                    <a:pt x="315" y="383"/>
                  </a:lnTo>
                  <a:lnTo>
                    <a:pt x="313" y="383"/>
                  </a:lnTo>
                  <a:lnTo>
                    <a:pt x="316" y="390"/>
                  </a:lnTo>
                  <a:lnTo>
                    <a:pt x="316" y="399"/>
                  </a:lnTo>
                  <a:lnTo>
                    <a:pt x="317" y="408"/>
                  </a:lnTo>
                  <a:lnTo>
                    <a:pt x="318" y="415"/>
                  </a:lnTo>
                  <a:lnTo>
                    <a:pt x="318" y="424"/>
                  </a:lnTo>
                  <a:lnTo>
                    <a:pt x="320" y="433"/>
                  </a:lnTo>
                  <a:lnTo>
                    <a:pt x="318" y="440"/>
                  </a:lnTo>
                  <a:lnTo>
                    <a:pt x="318" y="449"/>
                  </a:lnTo>
                  <a:lnTo>
                    <a:pt x="317" y="456"/>
                  </a:lnTo>
                  <a:lnTo>
                    <a:pt x="316" y="462"/>
                  </a:lnTo>
                  <a:lnTo>
                    <a:pt x="313" y="460"/>
                  </a:lnTo>
                  <a:lnTo>
                    <a:pt x="307" y="497"/>
                  </a:lnTo>
                  <a:lnTo>
                    <a:pt x="299" y="531"/>
                  </a:lnTo>
                  <a:lnTo>
                    <a:pt x="287" y="565"/>
                  </a:lnTo>
                  <a:lnTo>
                    <a:pt x="274" y="598"/>
                  </a:lnTo>
                  <a:lnTo>
                    <a:pt x="259" y="629"/>
                  </a:lnTo>
                  <a:lnTo>
                    <a:pt x="243" y="660"/>
                  </a:lnTo>
                  <a:lnTo>
                    <a:pt x="224" y="691"/>
                  </a:lnTo>
                  <a:lnTo>
                    <a:pt x="206" y="722"/>
                  </a:lnTo>
                  <a:lnTo>
                    <a:pt x="187" y="754"/>
                  </a:lnTo>
                  <a:lnTo>
                    <a:pt x="167" y="786"/>
                  </a:lnTo>
                  <a:lnTo>
                    <a:pt x="154" y="779"/>
                  </a:lnTo>
                  <a:lnTo>
                    <a:pt x="140" y="770"/>
                  </a:lnTo>
                  <a:lnTo>
                    <a:pt x="126" y="762"/>
                  </a:lnTo>
                  <a:lnTo>
                    <a:pt x="113" y="752"/>
                  </a:lnTo>
                  <a:lnTo>
                    <a:pt x="99" y="742"/>
                  </a:lnTo>
                  <a:lnTo>
                    <a:pt x="84" y="732"/>
                  </a:lnTo>
                  <a:lnTo>
                    <a:pt x="71" y="724"/>
                  </a:lnTo>
                  <a:lnTo>
                    <a:pt x="56" y="716"/>
                  </a:lnTo>
                  <a:lnTo>
                    <a:pt x="41" y="710"/>
                  </a:lnTo>
                  <a:lnTo>
                    <a:pt x="25" y="706"/>
                  </a:lnTo>
                  <a:lnTo>
                    <a:pt x="22" y="705"/>
                  </a:lnTo>
                  <a:lnTo>
                    <a:pt x="21" y="702"/>
                  </a:lnTo>
                  <a:lnTo>
                    <a:pt x="19" y="702"/>
                  </a:lnTo>
                  <a:lnTo>
                    <a:pt x="16" y="701"/>
                  </a:lnTo>
                  <a:lnTo>
                    <a:pt x="14" y="701"/>
                  </a:lnTo>
                  <a:lnTo>
                    <a:pt x="11" y="700"/>
                  </a:lnTo>
                  <a:lnTo>
                    <a:pt x="9" y="700"/>
                  </a:lnTo>
                  <a:lnTo>
                    <a:pt x="5" y="700"/>
                  </a:lnTo>
                  <a:lnTo>
                    <a:pt x="2" y="700"/>
                  </a:lnTo>
                  <a:lnTo>
                    <a:pt x="0" y="700"/>
                  </a:lnTo>
                  <a:lnTo>
                    <a:pt x="19" y="710"/>
                  </a:lnTo>
                  <a:lnTo>
                    <a:pt x="36" y="720"/>
                  </a:lnTo>
                  <a:lnTo>
                    <a:pt x="53" y="732"/>
                  </a:lnTo>
                  <a:lnTo>
                    <a:pt x="71" y="744"/>
                  </a:lnTo>
                  <a:lnTo>
                    <a:pt x="88" y="757"/>
                  </a:lnTo>
                  <a:lnTo>
                    <a:pt x="105" y="769"/>
                  </a:lnTo>
                  <a:lnTo>
                    <a:pt x="123" y="780"/>
                  </a:lnTo>
                  <a:lnTo>
                    <a:pt x="141" y="790"/>
                  </a:lnTo>
                  <a:lnTo>
                    <a:pt x="160" y="797"/>
                  </a:lnTo>
                  <a:lnTo>
                    <a:pt x="180" y="804"/>
                  </a:lnTo>
                  <a:lnTo>
                    <a:pt x="180" y="802"/>
                  </a:lnTo>
                  <a:lnTo>
                    <a:pt x="180" y="801"/>
                  </a:lnTo>
                  <a:lnTo>
                    <a:pt x="180" y="800"/>
                  </a:lnTo>
                  <a:lnTo>
                    <a:pt x="180" y="799"/>
                  </a:lnTo>
                  <a:lnTo>
                    <a:pt x="178" y="797"/>
                  </a:lnTo>
                  <a:lnTo>
                    <a:pt x="178" y="796"/>
                  </a:lnTo>
                  <a:lnTo>
                    <a:pt x="177" y="795"/>
                  </a:lnTo>
                  <a:lnTo>
                    <a:pt x="177" y="794"/>
                  </a:lnTo>
                  <a:lnTo>
                    <a:pt x="177" y="792"/>
                  </a:lnTo>
                  <a:lnTo>
                    <a:pt x="191" y="776"/>
                  </a:lnTo>
                  <a:lnTo>
                    <a:pt x="203" y="759"/>
                  </a:lnTo>
                  <a:lnTo>
                    <a:pt x="214" y="742"/>
                  </a:lnTo>
                  <a:lnTo>
                    <a:pt x="224" y="724"/>
                  </a:lnTo>
                  <a:lnTo>
                    <a:pt x="234" y="706"/>
                  </a:lnTo>
                  <a:lnTo>
                    <a:pt x="243" y="687"/>
                  </a:lnTo>
                  <a:lnTo>
                    <a:pt x="253" y="669"/>
                  </a:lnTo>
                  <a:lnTo>
                    <a:pt x="261" y="651"/>
                  </a:lnTo>
                  <a:lnTo>
                    <a:pt x="271" y="634"/>
                  </a:lnTo>
                  <a:lnTo>
                    <a:pt x="281" y="617"/>
                  </a:lnTo>
                  <a:lnTo>
                    <a:pt x="289" y="623"/>
                  </a:lnTo>
                  <a:lnTo>
                    <a:pt x="296" y="629"/>
                  </a:lnTo>
                  <a:lnTo>
                    <a:pt x="303" y="637"/>
                  </a:lnTo>
                  <a:lnTo>
                    <a:pt x="310" y="643"/>
                  </a:lnTo>
                  <a:lnTo>
                    <a:pt x="317" y="650"/>
                  </a:lnTo>
                  <a:lnTo>
                    <a:pt x="325" y="656"/>
                  </a:lnTo>
                  <a:lnTo>
                    <a:pt x="333" y="663"/>
                  </a:lnTo>
                  <a:lnTo>
                    <a:pt x="341" y="668"/>
                  </a:lnTo>
                  <a:lnTo>
                    <a:pt x="349" y="671"/>
                  </a:lnTo>
                  <a:lnTo>
                    <a:pt x="358" y="674"/>
                  </a:lnTo>
                  <a:lnTo>
                    <a:pt x="365" y="661"/>
                  </a:lnTo>
                  <a:lnTo>
                    <a:pt x="372" y="650"/>
                  </a:lnTo>
                  <a:lnTo>
                    <a:pt x="379" y="638"/>
                  </a:lnTo>
                  <a:lnTo>
                    <a:pt x="386" y="626"/>
                  </a:lnTo>
                  <a:lnTo>
                    <a:pt x="394" y="613"/>
                  </a:lnTo>
                  <a:lnTo>
                    <a:pt x="403" y="601"/>
                  </a:lnTo>
                  <a:lnTo>
                    <a:pt x="411" y="590"/>
                  </a:lnTo>
                  <a:lnTo>
                    <a:pt x="420" y="578"/>
                  </a:lnTo>
                  <a:lnTo>
                    <a:pt x="430" y="567"/>
                  </a:lnTo>
                  <a:lnTo>
                    <a:pt x="441" y="557"/>
                  </a:lnTo>
                  <a:lnTo>
                    <a:pt x="500" y="650"/>
                  </a:lnTo>
                  <a:lnTo>
                    <a:pt x="505" y="654"/>
                  </a:lnTo>
                  <a:lnTo>
                    <a:pt x="510" y="656"/>
                  </a:lnTo>
                  <a:lnTo>
                    <a:pt x="515" y="658"/>
                  </a:lnTo>
                  <a:lnTo>
                    <a:pt x="522" y="659"/>
                  </a:lnTo>
                  <a:lnTo>
                    <a:pt x="527" y="658"/>
                  </a:lnTo>
                  <a:lnTo>
                    <a:pt x="533" y="656"/>
                  </a:lnTo>
                  <a:lnTo>
                    <a:pt x="538" y="655"/>
                  </a:lnTo>
                  <a:lnTo>
                    <a:pt x="543" y="651"/>
                  </a:lnTo>
                  <a:lnTo>
                    <a:pt x="548" y="648"/>
                  </a:lnTo>
                  <a:lnTo>
                    <a:pt x="551" y="644"/>
                  </a:lnTo>
                  <a:lnTo>
                    <a:pt x="575" y="739"/>
                  </a:lnTo>
                  <a:lnTo>
                    <a:pt x="579" y="748"/>
                  </a:lnTo>
                  <a:lnTo>
                    <a:pt x="580" y="758"/>
                  </a:lnTo>
                  <a:lnTo>
                    <a:pt x="581" y="768"/>
                  </a:lnTo>
                  <a:lnTo>
                    <a:pt x="581" y="776"/>
                  </a:lnTo>
                  <a:lnTo>
                    <a:pt x="580" y="786"/>
                  </a:lnTo>
                  <a:lnTo>
                    <a:pt x="580" y="796"/>
                  </a:lnTo>
                  <a:lnTo>
                    <a:pt x="581" y="805"/>
                  </a:lnTo>
                  <a:lnTo>
                    <a:pt x="583" y="814"/>
                  </a:lnTo>
                  <a:lnTo>
                    <a:pt x="588" y="821"/>
                  </a:lnTo>
                  <a:lnTo>
                    <a:pt x="596" y="828"/>
                  </a:lnTo>
                  <a:lnTo>
                    <a:pt x="612" y="822"/>
                  </a:lnTo>
                  <a:lnTo>
                    <a:pt x="627" y="815"/>
                  </a:lnTo>
                  <a:lnTo>
                    <a:pt x="643" y="810"/>
                  </a:lnTo>
                  <a:lnTo>
                    <a:pt x="659" y="804"/>
                  </a:lnTo>
                  <a:lnTo>
                    <a:pt x="675" y="797"/>
                  </a:lnTo>
                  <a:lnTo>
                    <a:pt x="691" y="792"/>
                  </a:lnTo>
                  <a:lnTo>
                    <a:pt x="707" y="788"/>
                  </a:lnTo>
                  <a:lnTo>
                    <a:pt x="724" y="783"/>
                  </a:lnTo>
                  <a:lnTo>
                    <a:pt x="740" y="778"/>
                  </a:lnTo>
                  <a:lnTo>
                    <a:pt x="757" y="774"/>
                  </a:lnTo>
                  <a:lnTo>
                    <a:pt x="762" y="771"/>
                  </a:lnTo>
                  <a:lnTo>
                    <a:pt x="768" y="769"/>
                  </a:lnTo>
                  <a:lnTo>
                    <a:pt x="774" y="767"/>
                  </a:lnTo>
                  <a:lnTo>
                    <a:pt x="782" y="764"/>
                  </a:lnTo>
                  <a:lnTo>
                    <a:pt x="788" y="762"/>
                  </a:lnTo>
                  <a:lnTo>
                    <a:pt x="794" y="759"/>
                  </a:lnTo>
                  <a:lnTo>
                    <a:pt x="799" y="757"/>
                  </a:lnTo>
                  <a:lnTo>
                    <a:pt x="803" y="752"/>
                  </a:lnTo>
                  <a:lnTo>
                    <a:pt x="805" y="748"/>
                  </a:lnTo>
                  <a:lnTo>
                    <a:pt x="807" y="742"/>
                  </a:lnTo>
                  <a:lnTo>
                    <a:pt x="805" y="741"/>
                  </a:lnTo>
                  <a:close/>
                  <a:moveTo>
                    <a:pt x="498" y="314"/>
                  </a:moveTo>
                  <a:lnTo>
                    <a:pt x="498" y="309"/>
                  </a:lnTo>
                  <a:lnTo>
                    <a:pt x="499" y="309"/>
                  </a:lnTo>
                  <a:lnTo>
                    <a:pt x="500" y="309"/>
                  </a:lnTo>
                  <a:lnTo>
                    <a:pt x="502" y="309"/>
                  </a:lnTo>
                  <a:lnTo>
                    <a:pt x="502" y="310"/>
                  </a:lnTo>
                  <a:lnTo>
                    <a:pt x="503" y="310"/>
                  </a:lnTo>
                  <a:lnTo>
                    <a:pt x="503" y="311"/>
                  </a:lnTo>
                  <a:lnTo>
                    <a:pt x="504" y="311"/>
                  </a:lnTo>
                  <a:lnTo>
                    <a:pt x="509" y="299"/>
                  </a:lnTo>
                  <a:lnTo>
                    <a:pt x="510" y="300"/>
                  </a:lnTo>
                  <a:lnTo>
                    <a:pt x="512" y="301"/>
                  </a:lnTo>
                  <a:lnTo>
                    <a:pt x="512" y="303"/>
                  </a:lnTo>
                  <a:lnTo>
                    <a:pt x="513" y="304"/>
                  </a:lnTo>
                  <a:lnTo>
                    <a:pt x="513" y="305"/>
                  </a:lnTo>
                  <a:lnTo>
                    <a:pt x="513" y="306"/>
                  </a:lnTo>
                  <a:lnTo>
                    <a:pt x="513" y="308"/>
                  </a:lnTo>
                  <a:lnTo>
                    <a:pt x="513" y="309"/>
                  </a:lnTo>
                  <a:lnTo>
                    <a:pt x="512" y="309"/>
                  </a:lnTo>
                  <a:lnTo>
                    <a:pt x="509" y="309"/>
                  </a:lnTo>
                  <a:lnTo>
                    <a:pt x="508" y="310"/>
                  </a:lnTo>
                  <a:lnTo>
                    <a:pt x="507" y="311"/>
                  </a:lnTo>
                  <a:lnTo>
                    <a:pt x="505" y="313"/>
                  </a:lnTo>
                  <a:lnTo>
                    <a:pt x="504" y="314"/>
                  </a:lnTo>
                  <a:lnTo>
                    <a:pt x="503" y="315"/>
                  </a:lnTo>
                  <a:lnTo>
                    <a:pt x="502" y="315"/>
                  </a:lnTo>
                  <a:lnTo>
                    <a:pt x="500" y="315"/>
                  </a:lnTo>
                  <a:lnTo>
                    <a:pt x="498" y="314"/>
                  </a:lnTo>
                  <a:close/>
                  <a:moveTo>
                    <a:pt x="456" y="447"/>
                  </a:moveTo>
                  <a:lnTo>
                    <a:pt x="457" y="445"/>
                  </a:lnTo>
                  <a:lnTo>
                    <a:pt x="458" y="442"/>
                  </a:lnTo>
                  <a:lnTo>
                    <a:pt x="460" y="439"/>
                  </a:lnTo>
                  <a:lnTo>
                    <a:pt x="458" y="436"/>
                  </a:lnTo>
                  <a:lnTo>
                    <a:pt x="458" y="434"/>
                  </a:lnTo>
                  <a:lnTo>
                    <a:pt x="457" y="431"/>
                  </a:lnTo>
                  <a:lnTo>
                    <a:pt x="456" y="429"/>
                  </a:lnTo>
                  <a:lnTo>
                    <a:pt x="453" y="426"/>
                  </a:lnTo>
                  <a:lnTo>
                    <a:pt x="452" y="424"/>
                  </a:lnTo>
                  <a:lnTo>
                    <a:pt x="450" y="421"/>
                  </a:lnTo>
                  <a:lnTo>
                    <a:pt x="448" y="423"/>
                  </a:lnTo>
                  <a:lnTo>
                    <a:pt x="447" y="423"/>
                  </a:lnTo>
                  <a:lnTo>
                    <a:pt x="445" y="424"/>
                  </a:lnTo>
                  <a:lnTo>
                    <a:pt x="443" y="424"/>
                  </a:lnTo>
                  <a:lnTo>
                    <a:pt x="442" y="424"/>
                  </a:lnTo>
                  <a:lnTo>
                    <a:pt x="440" y="425"/>
                  </a:lnTo>
                  <a:lnTo>
                    <a:pt x="439" y="425"/>
                  </a:lnTo>
                  <a:lnTo>
                    <a:pt x="437" y="425"/>
                  </a:lnTo>
                  <a:lnTo>
                    <a:pt x="435" y="426"/>
                  </a:lnTo>
                  <a:lnTo>
                    <a:pt x="434" y="426"/>
                  </a:lnTo>
                  <a:lnTo>
                    <a:pt x="430" y="436"/>
                  </a:lnTo>
                  <a:lnTo>
                    <a:pt x="430" y="435"/>
                  </a:lnTo>
                  <a:lnTo>
                    <a:pt x="430" y="434"/>
                  </a:lnTo>
                  <a:lnTo>
                    <a:pt x="430" y="433"/>
                  </a:lnTo>
                  <a:lnTo>
                    <a:pt x="430" y="431"/>
                  </a:lnTo>
                  <a:lnTo>
                    <a:pt x="430" y="430"/>
                  </a:lnTo>
                  <a:lnTo>
                    <a:pt x="431" y="429"/>
                  </a:lnTo>
                  <a:lnTo>
                    <a:pt x="432" y="428"/>
                  </a:lnTo>
                  <a:lnTo>
                    <a:pt x="434" y="426"/>
                  </a:lnTo>
                  <a:lnTo>
                    <a:pt x="439" y="415"/>
                  </a:lnTo>
                  <a:lnTo>
                    <a:pt x="440" y="416"/>
                  </a:lnTo>
                  <a:lnTo>
                    <a:pt x="442" y="416"/>
                  </a:lnTo>
                  <a:lnTo>
                    <a:pt x="445" y="418"/>
                  </a:lnTo>
                  <a:lnTo>
                    <a:pt x="446" y="419"/>
                  </a:lnTo>
                  <a:lnTo>
                    <a:pt x="448" y="419"/>
                  </a:lnTo>
                  <a:lnTo>
                    <a:pt x="451" y="420"/>
                  </a:lnTo>
                  <a:lnTo>
                    <a:pt x="453" y="420"/>
                  </a:lnTo>
                  <a:lnTo>
                    <a:pt x="455" y="420"/>
                  </a:lnTo>
                  <a:lnTo>
                    <a:pt x="457" y="421"/>
                  </a:lnTo>
                  <a:lnTo>
                    <a:pt x="460" y="421"/>
                  </a:lnTo>
                  <a:lnTo>
                    <a:pt x="458" y="424"/>
                  </a:lnTo>
                  <a:lnTo>
                    <a:pt x="458" y="426"/>
                  </a:lnTo>
                  <a:lnTo>
                    <a:pt x="458" y="429"/>
                  </a:lnTo>
                  <a:lnTo>
                    <a:pt x="460" y="431"/>
                  </a:lnTo>
                  <a:lnTo>
                    <a:pt x="461" y="435"/>
                  </a:lnTo>
                  <a:lnTo>
                    <a:pt x="462" y="437"/>
                  </a:lnTo>
                  <a:lnTo>
                    <a:pt x="462" y="440"/>
                  </a:lnTo>
                  <a:lnTo>
                    <a:pt x="461" y="442"/>
                  </a:lnTo>
                  <a:lnTo>
                    <a:pt x="460" y="445"/>
                  </a:lnTo>
                  <a:lnTo>
                    <a:pt x="456" y="447"/>
                  </a:lnTo>
                  <a:close/>
                  <a:moveTo>
                    <a:pt x="432" y="555"/>
                  </a:moveTo>
                  <a:lnTo>
                    <a:pt x="430" y="546"/>
                  </a:lnTo>
                  <a:lnTo>
                    <a:pt x="435" y="551"/>
                  </a:lnTo>
                  <a:lnTo>
                    <a:pt x="432" y="55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1" name="Freeform 273"/>
            <p:cNvSpPr>
              <a:spLocks/>
            </p:cNvSpPr>
            <p:nvPr/>
          </p:nvSpPr>
          <p:spPr bwMode="auto">
            <a:xfrm>
              <a:off x="2482" y="1441"/>
              <a:ext cx="3" cy="7"/>
            </a:xfrm>
            <a:custGeom>
              <a:avLst/>
              <a:gdLst>
                <a:gd name="T0" fmla="*/ 3 w 6"/>
                <a:gd name="T1" fmla="*/ 0 h 15"/>
                <a:gd name="T2" fmla="*/ 0 w 6"/>
                <a:gd name="T3" fmla="*/ 7 h 15"/>
                <a:gd name="T4" fmla="*/ 2 w 6"/>
                <a:gd name="T5" fmla="*/ 6 h 15"/>
                <a:gd name="T6" fmla="*/ 3 w 6"/>
                <a:gd name="T7" fmla="*/ 0 h 15"/>
                <a:gd name="T8" fmla="*/ 3 w 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5">
                  <a:moveTo>
                    <a:pt x="6" y="0"/>
                  </a:moveTo>
                  <a:lnTo>
                    <a:pt x="0" y="15"/>
                  </a:lnTo>
                  <a:lnTo>
                    <a:pt x="4" y="1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2" name="Freeform 274"/>
            <p:cNvSpPr>
              <a:spLocks/>
            </p:cNvSpPr>
            <p:nvPr/>
          </p:nvSpPr>
          <p:spPr bwMode="auto">
            <a:xfrm>
              <a:off x="2791" y="1469"/>
              <a:ext cx="1" cy="1"/>
            </a:xfrm>
            <a:custGeom>
              <a:avLst/>
              <a:gdLst>
                <a:gd name="T0" fmla="*/ 0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0 w 1"/>
                <a:gd name="T45" fmla="*/ 1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1"/>
                  </a:moveTo>
                  <a:lnTo>
                    <a:pt x="1" y="1"/>
                  </a:lnTo>
                  <a:lnTo>
                    <a:pt x="1"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3" name="Freeform 275"/>
            <p:cNvSpPr>
              <a:spLocks/>
            </p:cNvSpPr>
            <p:nvPr/>
          </p:nvSpPr>
          <p:spPr bwMode="auto">
            <a:xfrm>
              <a:off x="2787" y="1441"/>
              <a:ext cx="10" cy="92"/>
            </a:xfrm>
            <a:custGeom>
              <a:avLst/>
              <a:gdLst>
                <a:gd name="T0" fmla="*/ 1 w 21"/>
                <a:gd name="T1" fmla="*/ 92 h 184"/>
                <a:gd name="T2" fmla="*/ 1 w 21"/>
                <a:gd name="T3" fmla="*/ 83 h 184"/>
                <a:gd name="T4" fmla="*/ 1 w 21"/>
                <a:gd name="T5" fmla="*/ 74 h 184"/>
                <a:gd name="T6" fmla="*/ 3 w 21"/>
                <a:gd name="T7" fmla="*/ 64 h 184"/>
                <a:gd name="T8" fmla="*/ 4 w 21"/>
                <a:gd name="T9" fmla="*/ 55 h 184"/>
                <a:gd name="T10" fmla="*/ 5 w 21"/>
                <a:gd name="T11" fmla="*/ 45 h 184"/>
                <a:gd name="T12" fmla="*/ 6 w 21"/>
                <a:gd name="T13" fmla="*/ 36 h 184"/>
                <a:gd name="T14" fmla="*/ 8 w 21"/>
                <a:gd name="T15" fmla="*/ 27 h 184"/>
                <a:gd name="T16" fmla="*/ 9 w 21"/>
                <a:gd name="T17" fmla="*/ 18 h 184"/>
                <a:gd name="T18" fmla="*/ 9 w 21"/>
                <a:gd name="T19" fmla="*/ 9 h 184"/>
                <a:gd name="T20" fmla="*/ 10 w 21"/>
                <a:gd name="T21" fmla="*/ 0 h 184"/>
                <a:gd name="T22" fmla="*/ 6 w 21"/>
                <a:gd name="T23" fmla="*/ 32 h 184"/>
                <a:gd name="T24" fmla="*/ 6 w 21"/>
                <a:gd name="T25" fmla="*/ 31 h 184"/>
                <a:gd name="T26" fmla="*/ 5 w 21"/>
                <a:gd name="T27" fmla="*/ 31 h 184"/>
                <a:gd name="T28" fmla="*/ 5 w 21"/>
                <a:gd name="T29" fmla="*/ 31 h 184"/>
                <a:gd name="T30" fmla="*/ 5 w 21"/>
                <a:gd name="T31" fmla="*/ 31 h 184"/>
                <a:gd name="T32" fmla="*/ 5 w 21"/>
                <a:gd name="T33" fmla="*/ 31 h 184"/>
                <a:gd name="T34" fmla="*/ 4 w 21"/>
                <a:gd name="T35" fmla="*/ 31 h 184"/>
                <a:gd name="T36" fmla="*/ 4 w 21"/>
                <a:gd name="T37" fmla="*/ 30 h 184"/>
                <a:gd name="T38" fmla="*/ 4 w 21"/>
                <a:gd name="T39" fmla="*/ 30 h 184"/>
                <a:gd name="T40" fmla="*/ 4 w 21"/>
                <a:gd name="T41" fmla="*/ 30 h 184"/>
                <a:gd name="T42" fmla="*/ 4 w 21"/>
                <a:gd name="T43" fmla="*/ 29 h 184"/>
                <a:gd name="T44" fmla="*/ 4 w 21"/>
                <a:gd name="T45" fmla="*/ 34 h 184"/>
                <a:gd name="T46" fmla="*/ 3 w 21"/>
                <a:gd name="T47" fmla="*/ 39 h 184"/>
                <a:gd name="T48" fmla="*/ 3 w 21"/>
                <a:gd name="T49" fmla="*/ 44 h 184"/>
                <a:gd name="T50" fmla="*/ 3 w 21"/>
                <a:gd name="T51" fmla="*/ 48 h 184"/>
                <a:gd name="T52" fmla="*/ 3 w 21"/>
                <a:gd name="T53" fmla="*/ 52 h 184"/>
                <a:gd name="T54" fmla="*/ 3 w 21"/>
                <a:gd name="T55" fmla="*/ 56 h 184"/>
                <a:gd name="T56" fmla="*/ 3 w 21"/>
                <a:gd name="T57" fmla="*/ 60 h 184"/>
                <a:gd name="T58" fmla="*/ 2 w 21"/>
                <a:gd name="T59" fmla="*/ 64 h 184"/>
                <a:gd name="T60" fmla="*/ 2 w 21"/>
                <a:gd name="T61" fmla="*/ 68 h 184"/>
                <a:gd name="T62" fmla="*/ 1 w 21"/>
                <a:gd name="T63" fmla="*/ 73 h 184"/>
                <a:gd name="T64" fmla="*/ 0 w 21"/>
                <a:gd name="T65" fmla="*/ 73 h 184"/>
                <a:gd name="T66" fmla="*/ 1 w 21"/>
                <a:gd name="T67" fmla="*/ 75 h 184"/>
                <a:gd name="T68" fmla="*/ 1 w 21"/>
                <a:gd name="T69" fmla="*/ 77 h 184"/>
                <a:gd name="T70" fmla="*/ 1 w 21"/>
                <a:gd name="T71" fmla="*/ 79 h 184"/>
                <a:gd name="T72" fmla="*/ 1 w 21"/>
                <a:gd name="T73" fmla="*/ 82 h 184"/>
                <a:gd name="T74" fmla="*/ 0 w 21"/>
                <a:gd name="T75" fmla="*/ 84 h 184"/>
                <a:gd name="T76" fmla="*/ 0 w 21"/>
                <a:gd name="T77" fmla="*/ 86 h 184"/>
                <a:gd name="T78" fmla="*/ 0 w 21"/>
                <a:gd name="T79" fmla="*/ 88 h 184"/>
                <a:gd name="T80" fmla="*/ 0 w 21"/>
                <a:gd name="T81" fmla="*/ 90 h 184"/>
                <a:gd name="T82" fmla="*/ 0 w 21"/>
                <a:gd name="T83" fmla="*/ 91 h 184"/>
                <a:gd name="T84" fmla="*/ 1 w 21"/>
                <a:gd name="T85" fmla="*/ 92 h 184"/>
                <a:gd name="T86" fmla="*/ 1 w 21"/>
                <a:gd name="T87" fmla="*/ 92 h 1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 h="184">
                  <a:moveTo>
                    <a:pt x="3" y="184"/>
                  </a:moveTo>
                  <a:lnTo>
                    <a:pt x="3" y="166"/>
                  </a:lnTo>
                  <a:lnTo>
                    <a:pt x="3" y="147"/>
                  </a:lnTo>
                  <a:lnTo>
                    <a:pt x="6" y="128"/>
                  </a:lnTo>
                  <a:lnTo>
                    <a:pt x="8" y="109"/>
                  </a:lnTo>
                  <a:lnTo>
                    <a:pt x="11" y="90"/>
                  </a:lnTo>
                  <a:lnTo>
                    <a:pt x="13" y="72"/>
                  </a:lnTo>
                  <a:lnTo>
                    <a:pt x="16" y="53"/>
                  </a:lnTo>
                  <a:lnTo>
                    <a:pt x="18" y="35"/>
                  </a:lnTo>
                  <a:lnTo>
                    <a:pt x="19" y="17"/>
                  </a:lnTo>
                  <a:lnTo>
                    <a:pt x="21" y="0"/>
                  </a:lnTo>
                  <a:lnTo>
                    <a:pt x="12" y="63"/>
                  </a:lnTo>
                  <a:lnTo>
                    <a:pt x="12" y="62"/>
                  </a:lnTo>
                  <a:lnTo>
                    <a:pt x="11" y="62"/>
                  </a:lnTo>
                  <a:lnTo>
                    <a:pt x="11" y="61"/>
                  </a:lnTo>
                  <a:lnTo>
                    <a:pt x="9" y="61"/>
                  </a:lnTo>
                  <a:lnTo>
                    <a:pt x="9" y="59"/>
                  </a:lnTo>
                  <a:lnTo>
                    <a:pt x="9" y="58"/>
                  </a:lnTo>
                  <a:lnTo>
                    <a:pt x="8" y="68"/>
                  </a:lnTo>
                  <a:lnTo>
                    <a:pt x="7" y="78"/>
                  </a:lnTo>
                  <a:lnTo>
                    <a:pt x="6" y="87"/>
                  </a:lnTo>
                  <a:lnTo>
                    <a:pt x="6" y="95"/>
                  </a:lnTo>
                  <a:lnTo>
                    <a:pt x="6" y="103"/>
                  </a:lnTo>
                  <a:lnTo>
                    <a:pt x="6" y="111"/>
                  </a:lnTo>
                  <a:lnTo>
                    <a:pt x="6" y="120"/>
                  </a:lnTo>
                  <a:lnTo>
                    <a:pt x="4" y="128"/>
                  </a:lnTo>
                  <a:lnTo>
                    <a:pt x="4" y="136"/>
                  </a:lnTo>
                  <a:lnTo>
                    <a:pt x="3" y="146"/>
                  </a:lnTo>
                  <a:lnTo>
                    <a:pt x="0" y="146"/>
                  </a:lnTo>
                  <a:lnTo>
                    <a:pt x="2" y="150"/>
                  </a:lnTo>
                  <a:lnTo>
                    <a:pt x="3" y="153"/>
                  </a:lnTo>
                  <a:lnTo>
                    <a:pt x="3" y="158"/>
                  </a:lnTo>
                  <a:lnTo>
                    <a:pt x="2" y="163"/>
                  </a:lnTo>
                  <a:lnTo>
                    <a:pt x="1" y="167"/>
                  </a:lnTo>
                  <a:lnTo>
                    <a:pt x="1" y="172"/>
                  </a:lnTo>
                  <a:lnTo>
                    <a:pt x="0" y="176"/>
                  </a:lnTo>
                  <a:lnTo>
                    <a:pt x="0" y="179"/>
                  </a:lnTo>
                  <a:lnTo>
                    <a:pt x="1" y="182"/>
                  </a:lnTo>
                  <a:lnTo>
                    <a:pt x="3" y="18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4" name="Freeform 276"/>
            <p:cNvSpPr>
              <a:spLocks/>
            </p:cNvSpPr>
            <p:nvPr/>
          </p:nvSpPr>
          <p:spPr bwMode="auto">
            <a:xfrm>
              <a:off x="2473" y="1447"/>
              <a:ext cx="2" cy="1"/>
            </a:xfrm>
            <a:custGeom>
              <a:avLst/>
              <a:gdLst>
                <a:gd name="T0" fmla="*/ 0 w 4"/>
                <a:gd name="T1" fmla="*/ 1 h 4"/>
                <a:gd name="T2" fmla="*/ 2 w 4"/>
                <a:gd name="T3" fmla="*/ 1 h 4"/>
                <a:gd name="T4" fmla="*/ 1 w 4"/>
                <a:gd name="T5" fmla="*/ 0 h 4"/>
                <a:gd name="T6" fmla="*/ 1 w 4"/>
                <a:gd name="T7" fmla="*/ 1 h 4"/>
                <a:gd name="T8" fmla="*/ 1 w 4"/>
                <a:gd name="T9" fmla="*/ 1 h 4"/>
                <a:gd name="T10" fmla="*/ 0 w 4"/>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2" y="0"/>
                  </a:lnTo>
                  <a:lnTo>
                    <a:pt x="2" y="4"/>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5" name="Freeform 277"/>
            <p:cNvSpPr>
              <a:spLocks/>
            </p:cNvSpPr>
            <p:nvPr/>
          </p:nvSpPr>
          <p:spPr bwMode="auto">
            <a:xfrm>
              <a:off x="2659" y="1445"/>
              <a:ext cx="3" cy="5"/>
            </a:xfrm>
            <a:custGeom>
              <a:avLst/>
              <a:gdLst>
                <a:gd name="T0" fmla="*/ 2 w 6"/>
                <a:gd name="T1" fmla="*/ 5 h 10"/>
                <a:gd name="T2" fmla="*/ 2 w 6"/>
                <a:gd name="T3" fmla="*/ 4 h 10"/>
                <a:gd name="T4" fmla="*/ 2 w 6"/>
                <a:gd name="T5" fmla="*/ 4 h 10"/>
                <a:gd name="T6" fmla="*/ 2 w 6"/>
                <a:gd name="T7" fmla="*/ 3 h 10"/>
                <a:gd name="T8" fmla="*/ 2 w 6"/>
                <a:gd name="T9" fmla="*/ 3 h 10"/>
                <a:gd name="T10" fmla="*/ 2 w 6"/>
                <a:gd name="T11" fmla="*/ 3 h 10"/>
                <a:gd name="T12" fmla="*/ 2 w 6"/>
                <a:gd name="T13" fmla="*/ 2 h 10"/>
                <a:gd name="T14" fmla="*/ 2 w 6"/>
                <a:gd name="T15" fmla="*/ 1 h 10"/>
                <a:gd name="T16" fmla="*/ 2 w 6"/>
                <a:gd name="T17" fmla="*/ 1 h 10"/>
                <a:gd name="T18" fmla="*/ 3 w 6"/>
                <a:gd name="T19" fmla="*/ 1 h 10"/>
                <a:gd name="T20" fmla="*/ 3 w 6"/>
                <a:gd name="T21" fmla="*/ 0 h 10"/>
                <a:gd name="T22" fmla="*/ 0 w 6"/>
                <a:gd name="T23" fmla="*/ 0 h 10"/>
                <a:gd name="T24" fmla="*/ 2 w 6"/>
                <a:gd name="T25" fmla="*/ 5 h 10"/>
                <a:gd name="T26" fmla="*/ 2 w 6"/>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 h="10">
                  <a:moveTo>
                    <a:pt x="3" y="10"/>
                  </a:moveTo>
                  <a:lnTo>
                    <a:pt x="3" y="8"/>
                  </a:lnTo>
                  <a:lnTo>
                    <a:pt x="3" y="7"/>
                  </a:lnTo>
                  <a:lnTo>
                    <a:pt x="3" y="6"/>
                  </a:lnTo>
                  <a:lnTo>
                    <a:pt x="3" y="5"/>
                  </a:lnTo>
                  <a:lnTo>
                    <a:pt x="4" y="3"/>
                  </a:lnTo>
                  <a:lnTo>
                    <a:pt x="4" y="2"/>
                  </a:lnTo>
                  <a:lnTo>
                    <a:pt x="4" y="1"/>
                  </a:lnTo>
                  <a:lnTo>
                    <a:pt x="5" y="1"/>
                  </a:lnTo>
                  <a:lnTo>
                    <a:pt x="6" y="0"/>
                  </a:lnTo>
                  <a:lnTo>
                    <a:pt x="0" y="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6" name="Freeform 278"/>
            <p:cNvSpPr>
              <a:spLocks/>
            </p:cNvSpPr>
            <p:nvPr/>
          </p:nvSpPr>
          <p:spPr bwMode="auto">
            <a:xfrm>
              <a:off x="2479" y="1460"/>
              <a:ext cx="6" cy="13"/>
            </a:xfrm>
            <a:custGeom>
              <a:avLst/>
              <a:gdLst>
                <a:gd name="T0" fmla="*/ 6 w 11"/>
                <a:gd name="T1" fmla="*/ 2 h 25"/>
                <a:gd name="T2" fmla="*/ 1 w 11"/>
                <a:gd name="T3" fmla="*/ 0 h 25"/>
                <a:gd name="T4" fmla="*/ 2 w 11"/>
                <a:gd name="T5" fmla="*/ 2 h 25"/>
                <a:gd name="T6" fmla="*/ 3 w 11"/>
                <a:gd name="T7" fmla="*/ 2 h 25"/>
                <a:gd name="T8" fmla="*/ 3 w 11"/>
                <a:gd name="T9" fmla="*/ 4 h 25"/>
                <a:gd name="T10" fmla="*/ 4 w 11"/>
                <a:gd name="T11" fmla="*/ 5 h 25"/>
                <a:gd name="T12" fmla="*/ 3 w 11"/>
                <a:gd name="T13" fmla="*/ 7 h 25"/>
                <a:gd name="T14" fmla="*/ 3 w 11"/>
                <a:gd name="T15" fmla="*/ 8 h 25"/>
                <a:gd name="T16" fmla="*/ 3 w 11"/>
                <a:gd name="T17" fmla="*/ 9 h 25"/>
                <a:gd name="T18" fmla="*/ 2 w 11"/>
                <a:gd name="T19" fmla="*/ 10 h 25"/>
                <a:gd name="T20" fmla="*/ 1 w 11"/>
                <a:gd name="T21" fmla="*/ 12 h 25"/>
                <a:gd name="T22" fmla="*/ 0 w 11"/>
                <a:gd name="T23" fmla="*/ 13 h 25"/>
                <a:gd name="T24" fmla="*/ 1 w 11"/>
                <a:gd name="T25" fmla="*/ 12 h 25"/>
                <a:gd name="T26" fmla="*/ 2 w 11"/>
                <a:gd name="T27" fmla="*/ 12 h 25"/>
                <a:gd name="T28" fmla="*/ 3 w 11"/>
                <a:gd name="T29" fmla="*/ 10 h 25"/>
                <a:gd name="T30" fmla="*/ 3 w 11"/>
                <a:gd name="T31" fmla="*/ 9 h 25"/>
                <a:gd name="T32" fmla="*/ 4 w 11"/>
                <a:gd name="T33" fmla="*/ 9 h 25"/>
                <a:gd name="T34" fmla="*/ 4 w 11"/>
                <a:gd name="T35" fmla="*/ 7 h 25"/>
                <a:gd name="T36" fmla="*/ 5 w 11"/>
                <a:gd name="T37" fmla="*/ 5 h 25"/>
                <a:gd name="T38" fmla="*/ 5 w 11"/>
                <a:gd name="T39" fmla="*/ 4 h 25"/>
                <a:gd name="T40" fmla="*/ 5 w 11"/>
                <a:gd name="T41" fmla="*/ 4 h 25"/>
                <a:gd name="T42" fmla="*/ 6 w 11"/>
                <a:gd name="T43" fmla="*/ 2 h 25"/>
                <a:gd name="T44" fmla="*/ 6 w 11"/>
                <a:gd name="T45" fmla="*/ 2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 h="25">
                  <a:moveTo>
                    <a:pt x="11" y="4"/>
                  </a:moveTo>
                  <a:lnTo>
                    <a:pt x="2" y="0"/>
                  </a:lnTo>
                  <a:lnTo>
                    <a:pt x="4" y="3"/>
                  </a:lnTo>
                  <a:lnTo>
                    <a:pt x="6" y="4"/>
                  </a:lnTo>
                  <a:lnTo>
                    <a:pt x="6" y="7"/>
                  </a:lnTo>
                  <a:lnTo>
                    <a:pt x="7" y="9"/>
                  </a:lnTo>
                  <a:lnTo>
                    <a:pt x="6" y="13"/>
                  </a:lnTo>
                  <a:lnTo>
                    <a:pt x="6" y="15"/>
                  </a:lnTo>
                  <a:lnTo>
                    <a:pt x="5" y="18"/>
                  </a:lnTo>
                  <a:lnTo>
                    <a:pt x="4" y="20"/>
                  </a:lnTo>
                  <a:lnTo>
                    <a:pt x="2" y="23"/>
                  </a:lnTo>
                  <a:lnTo>
                    <a:pt x="0" y="25"/>
                  </a:lnTo>
                  <a:lnTo>
                    <a:pt x="2" y="24"/>
                  </a:lnTo>
                  <a:lnTo>
                    <a:pt x="4" y="23"/>
                  </a:lnTo>
                  <a:lnTo>
                    <a:pt x="5" y="20"/>
                  </a:lnTo>
                  <a:lnTo>
                    <a:pt x="6" y="18"/>
                  </a:lnTo>
                  <a:lnTo>
                    <a:pt x="7" y="17"/>
                  </a:lnTo>
                  <a:lnTo>
                    <a:pt x="7" y="13"/>
                  </a:lnTo>
                  <a:lnTo>
                    <a:pt x="9" y="10"/>
                  </a:lnTo>
                  <a:lnTo>
                    <a:pt x="9" y="8"/>
                  </a:lnTo>
                  <a:lnTo>
                    <a:pt x="10" y="7"/>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7" name="Freeform 279"/>
            <p:cNvSpPr>
              <a:spLocks/>
            </p:cNvSpPr>
            <p:nvPr/>
          </p:nvSpPr>
          <p:spPr bwMode="auto">
            <a:xfrm>
              <a:off x="2487" y="1471"/>
              <a:ext cx="5" cy="9"/>
            </a:xfrm>
            <a:custGeom>
              <a:avLst/>
              <a:gdLst>
                <a:gd name="T0" fmla="*/ 2 w 11"/>
                <a:gd name="T1" fmla="*/ 0 h 19"/>
                <a:gd name="T2" fmla="*/ 2 w 11"/>
                <a:gd name="T3" fmla="*/ 6 h 19"/>
                <a:gd name="T4" fmla="*/ 0 w 11"/>
                <a:gd name="T5" fmla="*/ 6 h 19"/>
                <a:gd name="T6" fmla="*/ 5 w 11"/>
                <a:gd name="T7" fmla="*/ 9 h 19"/>
                <a:gd name="T8" fmla="*/ 2 w 11"/>
                <a:gd name="T9" fmla="*/ 0 h 19"/>
                <a:gd name="T10" fmla="*/ 2 w 11"/>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9">
                  <a:moveTo>
                    <a:pt x="5" y="0"/>
                  </a:moveTo>
                  <a:lnTo>
                    <a:pt x="5" y="13"/>
                  </a:lnTo>
                  <a:lnTo>
                    <a:pt x="0" y="13"/>
                  </a:lnTo>
                  <a:lnTo>
                    <a:pt x="11" y="1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8" name="Freeform 280"/>
            <p:cNvSpPr>
              <a:spLocks/>
            </p:cNvSpPr>
            <p:nvPr/>
          </p:nvSpPr>
          <p:spPr bwMode="auto">
            <a:xfrm>
              <a:off x="2473" y="1481"/>
              <a:ext cx="5" cy="3"/>
            </a:xfrm>
            <a:custGeom>
              <a:avLst/>
              <a:gdLst>
                <a:gd name="T0" fmla="*/ 1 w 8"/>
                <a:gd name="T1" fmla="*/ 2 h 6"/>
                <a:gd name="T2" fmla="*/ 5 w 8"/>
                <a:gd name="T3" fmla="*/ 1 h 6"/>
                <a:gd name="T4" fmla="*/ 0 w 8"/>
                <a:gd name="T5" fmla="*/ 0 h 6"/>
                <a:gd name="T6" fmla="*/ 1 w 8"/>
                <a:gd name="T7" fmla="*/ 3 h 6"/>
                <a:gd name="T8" fmla="*/ 1 w 8"/>
                <a:gd name="T9" fmla="*/ 3 h 6"/>
                <a:gd name="T10" fmla="*/ 1 w 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2" y="4"/>
                  </a:moveTo>
                  <a:lnTo>
                    <a:pt x="8" y="2"/>
                  </a:lnTo>
                  <a:lnTo>
                    <a:pt x="0" y="0"/>
                  </a:lnTo>
                  <a:lnTo>
                    <a:pt x="2" y="6"/>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79" name="Freeform 281"/>
            <p:cNvSpPr>
              <a:spLocks/>
            </p:cNvSpPr>
            <p:nvPr/>
          </p:nvSpPr>
          <p:spPr bwMode="auto">
            <a:xfrm>
              <a:off x="2484" y="1487"/>
              <a:ext cx="4" cy="3"/>
            </a:xfrm>
            <a:custGeom>
              <a:avLst/>
              <a:gdLst>
                <a:gd name="T0" fmla="*/ 0 w 8"/>
                <a:gd name="T1" fmla="*/ 3 h 5"/>
                <a:gd name="T2" fmla="*/ 1 w 8"/>
                <a:gd name="T3" fmla="*/ 3 h 5"/>
                <a:gd name="T4" fmla="*/ 1 w 8"/>
                <a:gd name="T5" fmla="*/ 3 h 5"/>
                <a:gd name="T6" fmla="*/ 1 w 8"/>
                <a:gd name="T7" fmla="*/ 3 h 5"/>
                <a:gd name="T8" fmla="*/ 2 w 8"/>
                <a:gd name="T9" fmla="*/ 3 h 5"/>
                <a:gd name="T10" fmla="*/ 3 w 8"/>
                <a:gd name="T11" fmla="*/ 3 h 5"/>
                <a:gd name="T12" fmla="*/ 3 w 8"/>
                <a:gd name="T13" fmla="*/ 3 h 5"/>
                <a:gd name="T14" fmla="*/ 3 w 8"/>
                <a:gd name="T15" fmla="*/ 3 h 5"/>
                <a:gd name="T16" fmla="*/ 4 w 8"/>
                <a:gd name="T17" fmla="*/ 2 h 5"/>
                <a:gd name="T18" fmla="*/ 4 w 8"/>
                <a:gd name="T19" fmla="*/ 2 h 5"/>
                <a:gd name="T20" fmla="*/ 4 w 8"/>
                <a:gd name="T21" fmla="*/ 1 h 5"/>
                <a:gd name="T22" fmla="*/ 1 w 8"/>
                <a:gd name="T23" fmla="*/ 0 h 5"/>
                <a:gd name="T24" fmla="*/ 0 w 8"/>
                <a:gd name="T25" fmla="*/ 3 h 5"/>
                <a:gd name="T26" fmla="*/ 0 w 8"/>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5">
                  <a:moveTo>
                    <a:pt x="0" y="5"/>
                  </a:moveTo>
                  <a:lnTo>
                    <a:pt x="1" y="5"/>
                  </a:lnTo>
                  <a:lnTo>
                    <a:pt x="2" y="5"/>
                  </a:lnTo>
                  <a:lnTo>
                    <a:pt x="3" y="5"/>
                  </a:lnTo>
                  <a:lnTo>
                    <a:pt x="5" y="5"/>
                  </a:lnTo>
                  <a:lnTo>
                    <a:pt x="6" y="5"/>
                  </a:lnTo>
                  <a:lnTo>
                    <a:pt x="7" y="4"/>
                  </a:lnTo>
                  <a:lnTo>
                    <a:pt x="8" y="4"/>
                  </a:lnTo>
                  <a:lnTo>
                    <a:pt x="8" y="2"/>
                  </a:lnTo>
                  <a:lnTo>
                    <a:pt x="2"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0" name="Freeform 282"/>
            <p:cNvSpPr>
              <a:spLocks/>
            </p:cNvSpPr>
            <p:nvPr/>
          </p:nvSpPr>
          <p:spPr bwMode="auto">
            <a:xfrm>
              <a:off x="2591" y="1493"/>
              <a:ext cx="3" cy="2"/>
            </a:xfrm>
            <a:custGeom>
              <a:avLst/>
              <a:gdLst>
                <a:gd name="T0" fmla="*/ 0 w 6"/>
                <a:gd name="T1" fmla="*/ 2 h 5"/>
                <a:gd name="T2" fmla="*/ 1 w 6"/>
                <a:gd name="T3" fmla="*/ 2 h 5"/>
                <a:gd name="T4" fmla="*/ 1 w 6"/>
                <a:gd name="T5" fmla="*/ 2 h 5"/>
                <a:gd name="T6" fmla="*/ 1 w 6"/>
                <a:gd name="T7" fmla="*/ 2 h 5"/>
                <a:gd name="T8" fmla="*/ 1 w 6"/>
                <a:gd name="T9" fmla="*/ 2 h 5"/>
                <a:gd name="T10" fmla="*/ 2 w 6"/>
                <a:gd name="T11" fmla="*/ 1 h 5"/>
                <a:gd name="T12" fmla="*/ 2 w 6"/>
                <a:gd name="T13" fmla="*/ 1 h 5"/>
                <a:gd name="T14" fmla="*/ 3 w 6"/>
                <a:gd name="T15" fmla="*/ 0 h 5"/>
                <a:gd name="T16" fmla="*/ 3 w 6"/>
                <a:gd name="T17" fmla="*/ 0 h 5"/>
                <a:gd name="T18" fmla="*/ 3 w 6"/>
                <a:gd name="T19" fmla="*/ 0 h 5"/>
                <a:gd name="T20" fmla="*/ 3 w 6"/>
                <a:gd name="T21" fmla="*/ 0 h 5"/>
                <a:gd name="T22" fmla="*/ 3 w 6"/>
                <a:gd name="T23" fmla="*/ 0 h 5"/>
                <a:gd name="T24" fmla="*/ 3 w 6"/>
                <a:gd name="T25" fmla="*/ 0 h 5"/>
                <a:gd name="T26" fmla="*/ 2 w 6"/>
                <a:gd name="T27" fmla="*/ 0 h 5"/>
                <a:gd name="T28" fmla="*/ 2 w 6"/>
                <a:gd name="T29" fmla="*/ 0 h 5"/>
                <a:gd name="T30" fmla="*/ 1 w 6"/>
                <a:gd name="T31" fmla="*/ 1 h 5"/>
                <a:gd name="T32" fmla="*/ 1 w 6"/>
                <a:gd name="T33" fmla="*/ 1 h 5"/>
                <a:gd name="T34" fmla="*/ 1 w 6"/>
                <a:gd name="T35" fmla="*/ 2 h 5"/>
                <a:gd name="T36" fmla="*/ 1 w 6"/>
                <a:gd name="T37" fmla="*/ 2 h 5"/>
                <a:gd name="T38" fmla="*/ 0 w 6"/>
                <a:gd name="T39" fmla="*/ 2 h 5"/>
                <a:gd name="T40" fmla="*/ 0 w 6"/>
                <a:gd name="T41" fmla="*/ 2 h 5"/>
                <a:gd name="T42" fmla="*/ 0 w 6"/>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5">
                  <a:moveTo>
                    <a:pt x="0" y="5"/>
                  </a:moveTo>
                  <a:lnTo>
                    <a:pt x="1" y="5"/>
                  </a:lnTo>
                  <a:lnTo>
                    <a:pt x="1" y="4"/>
                  </a:lnTo>
                  <a:lnTo>
                    <a:pt x="2" y="4"/>
                  </a:lnTo>
                  <a:lnTo>
                    <a:pt x="4" y="2"/>
                  </a:lnTo>
                  <a:lnTo>
                    <a:pt x="5" y="1"/>
                  </a:lnTo>
                  <a:lnTo>
                    <a:pt x="6" y="1"/>
                  </a:lnTo>
                  <a:lnTo>
                    <a:pt x="6" y="0"/>
                  </a:lnTo>
                  <a:lnTo>
                    <a:pt x="5" y="0"/>
                  </a:lnTo>
                  <a:lnTo>
                    <a:pt x="5" y="1"/>
                  </a:lnTo>
                  <a:lnTo>
                    <a:pt x="4" y="1"/>
                  </a:lnTo>
                  <a:lnTo>
                    <a:pt x="2" y="2"/>
                  </a:lnTo>
                  <a:lnTo>
                    <a:pt x="1" y="4"/>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1" name="Freeform 283"/>
            <p:cNvSpPr>
              <a:spLocks/>
            </p:cNvSpPr>
            <p:nvPr/>
          </p:nvSpPr>
          <p:spPr bwMode="auto">
            <a:xfrm>
              <a:off x="2588" y="1502"/>
              <a:ext cx="1" cy="1"/>
            </a:xfrm>
            <a:custGeom>
              <a:avLst/>
              <a:gdLst>
                <a:gd name="T0" fmla="*/ 0 w 1"/>
                <a:gd name="T1" fmla="*/ 1 h 2"/>
                <a:gd name="T2" fmla="*/ 1 w 1"/>
                <a:gd name="T3" fmla="*/ 1 h 2"/>
                <a:gd name="T4" fmla="*/ 1 w 1"/>
                <a:gd name="T5" fmla="*/ 1 h 2"/>
                <a:gd name="T6" fmla="*/ 1 w 1"/>
                <a:gd name="T7" fmla="*/ 1 h 2"/>
                <a:gd name="T8" fmla="*/ 1 w 1"/>
                <a:gd name="T9" fmla="*/ 1 h 2"/>
                <a:gd name="T10" fmla="*/ 0 w 1"/>
                <a:gd name="T11" fmla="*/ 0 h 2"/>
                <a:gd name="T12" fmla="*/ 0 w 1"/>
                <a:gd name="T13" fmla="*/ 0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0 w 1"/>
                <a:gd name="T37" fmla="*/ 1 h 2"/>
                <a:gd name="T38" fmla="*/ 0 w 1"/>
                <a:gd name="T39" fmla="*/ 1 h 2"/>
                <a:gd name="T40" fmla="*/ 0 w 1"/>
                <a:gd name="T41" fmla="*/ 1 h 2"/>
                <a:gd name="T42" fmla="*/ 0 w 1"/>
                <a:gd name="T43" fmla="*/ 1 h 2"/>
                <a:gd name="T44" fmla="*/ 0 w 1"/>
                <a:gd name="T45" fmla="*/ 1 h 2"/>
                <a:gd name="T46" fmla="*/ 0 w 1"/>
                <a:gd name="T47" fmla="*/ 1 h 2"/>
                <a:gd name="T48" fmla="*/ 0 w 1"/>
                <a:gd name="T49" fmla="*/ 1 h 2"/>
                <a:gd name="T50" fmla="*/ 0 w 1"/>
                <a:gd name="T51" fmla="*/ 1 h 2"/>
                <a:gd name="T52" fmla="*/ 0 w 1"/>
                <a:gd name="T53" fmla="*/ 1 h 2"/>
                <a:gd name="T54" fmla="*/ 1 w 1"/>
                <a:gd name="T55" fmla="*/ 1 h 2"/>
                <a:gd name="T56" fmla="*/ 1 w 1"/>
                <a:gd name="T57" fmla="*/ 1 h 2"/>
                <a:gd name="T58" fmla="*/ 1 w 1"/>
                <a:gd name="T59" fmla="*/ 1 h 2"/>
                <a:gd name="T60" fmla="*/ 1 w 1"/>
                <a:gd name="T61" fmla="*/ 1 h 2"/>
                <a:gd name="T62" fmla="*/ 1 w 1"/>
                <a:gd name="T63" fmla="*/ 1 h 2"/>
                <a:gd name="T64" fmla="*/ 0 w 1"/>
                <a:gd name="T65" fmla="*/ 1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2"/>
                  </a:moveTo>
                  <a:lnTo>
                    <a:pt x="1" y="2"/>
                  </a:lnTo>
                  <a:lnTo>
                    <a:pt x="0" y="0"/>
                  </a:lnTo>
                  <a:lnTo>
                    <a:pt x="0" y="2"/>
                  </a:lnTo>
                  <a:lnTo>
                    <a:pt x="1" y="2"/>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2" name="Freeform 284"/>
            <p:cNvSpPr>
              <a:spLocks/>
            </p:cNvSpPr>
            <p:nvPr/>
          </p:nvSpPr>
          <p:spPr bwMode="auto">
            <a:xfrm>
              <a:off x="2588" y="1495"/>
              <a:ext cx="3" cy="7"/>
            </a:xfrm>
            <a:custGeom>
              <a:avLst/>
              <a:gdLst>
                <a:gd name="T0" fmla="*/ 0 w 6"/>
                <a:gd name="T1" fmla="*/ 6 h 12"/>
                <a:gd name="T2" fmla="*/ 0 w 6"/>
                <a:gd name="T3" fmla="*/ 6 h 12"/>
                <a:gd name="T4" fmla="*/ 1 w 6"/>
                <a:gd name="T5" fmla="*/ 6 h 12"/>
                <a:gd name="T6" fmla="*/ 1 w 6"/>
                <a:gd name="T7" fmla="*/ 5 h 12"/>
                <a:gd name="T8" fmla="*/ 1 w 6"/>
                <a:gd name="T9" fmla="*/ 4 h 12"/>
                <a:gd name="T10" fmla="*/ 1 w 6"/>
                <a:gd name="T11" fmla="*/ 4 h 12"/>
                <a:gd name="T12" fmla="*/ 1 w 6"/>
                <a:gd name="T13" fmla="*/ 3 h 12"/>
                <a:gd name="T14" fmla="*/ 1 w 6"/>
                <a:gd name="T15" fmla="*/ 2 h 12"/>
                <a:gd name="T16" fmla="*/ 2 w 6"/>
                <a:gd name="T17" fmla="*/ 2 h 12"/>
                <a:gd name="T18" fmla="*/ 3 w 6"/>
                <a:gd name="T19" fmla="*/ 1 h 12"/>
                <a:gd name="T20" fmla="*/ 3 w 6"/>
                <a:gd name="T21" fmla="*/ 1 h 12"/>
                <a:gd name="T22" fmla="*/ 3 w 6"/>
                <a:gd name="T23" fmla="*/ 1 h 12"/>
                <a:gd name="T24" fmla="*/ 3 w 6"/>
                <a:gd name="T25" fmla="*/ 1 h 12"/>
                <a:gd name="T26" fmla="*/ 3 w 6"/>
                <a:gd name="T27" fmla="*/ 1 h 12"/>
                <a:gd name="T28" fmla="*/ 3 w 6"/>
                <a:gd name="T29" fmla="*/ 1 h 12"/>
                <a:gd name="T30" fmla="*/ 3 w 6"/>
                <a:gd name="T31" fmla="*/ 1 h 12"/>
                <a:gd name="T32" fmla="*/ 3 w 6"/>
                <a:gd name="T33" fmla="*/ 0 h 12"/>
                <a:gd name="T34" fmla="*/ 3 w 6"/>
                <a:gd name="T35" fmla="*/ 0 h 12"/>
                <a:gd name="T36" fmla="*/ 3 w 6"/>
                <a:gd name="T37" fmla="*/ 0 h 12"/>
                <a:gd name="T38" fmla="*/ 3 w 6"/>
                <a:gd name="T39" fmla="*/ 0 h 12"/>
                <a:gd name="T40" fmla="*/ 3 w 6"/>
                <a:gd name="T41" fmla="*/ 0 h 12"/>
                <a:gd name="T42" fmla="*/ 3 w 6"/>
                <a:gd name="T43" fmla="*/ 1 h 12"/>
                <a:gd name="T44" fmla="*/ 2 w 6"/>
                <a:gd name="T45" fmla="*/ 1 h 12"/>
                <a:gd name="T46" fmla="*/ 1 w 6"/>
                <a:gd name="T47" fmla="*/ 2 h 12"/>
                <a:gd name="T48" fmla="*/ 1 w 6"/>
                <a:gd name="T49" fmla="*/ 2 h 12"/>
                <a:gd name="T50" fmla="*/ 1 w 6"/>
                <a:gd name="T51" fmla="*/ 3 h 12"/>
                <a:gd name="T52" fmla="*/ 0 w 6"/>
                <a:gd name="T53" fmla="*/ 4 h 12"/>
                <a:gd name="T54" fmla="*/ 0 w 6"/>
                <a:gd name="T55" fmla="*/ 4 h 12"/>
                <a:gd name="T56" fmla="*/ 0 w 6"/>
                <a:gd name="T57" fmla="*/ 5 h 12"/>
                <a:gd name="T58" fmla="*/ 0 w 6"/>
                <a:gd name="T59" fmla="*/ 6 h 12"/>
                <a:gd name="T60" fmla="*/ 0 w 6"/>
                <a:gd name="T61" fmla="*/ 7 h 12"/>
                <a:gd name="T62" fmla="*/ 0 w 6"/>
                <a:gd name="T63" fmla="*/ 7 h 12"/>
                <a:gd name="T64" fmla="*/ 0 w 6"/>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 h="12">
                  <a:moveTo>
                    <a:pt x="0" y="11"/>
                  </a:moveTo>
                  <a:lnTo>
                    <a:pt x="0" y="11"/>
                  </a:lnTo>
                  <a:lnTo>
                    <a:pt x="1" y="10"/>
                  </a:lnTo>
                  <a:lnTo>
                    <a:pt x="1" y="9"/>
                  </a:lnTo>
                  <a:lnTo>
                    <a:pt x="1" y="7"/>
                  </a:lnTo>
                  <a:lnTo>
                    <a:pt x="1" y="6"/>
                  </a:lnTo>
                  <a:lnTo>
                    <a:pt x="2" y="5"/>
                  </a:lnTo>
                  <a:lnTo>
                    <a:pt x="2" y="4"/>
                  </a:lnTo>
                  <a:lnTo>
                    <a:pt x="4" y="4"/>
                  </a:lnTo>
                  <a:lnTo>
                    <a:pt x="5" y="2"/>
                  </a:lnTo>
                  <a:lnTo>
                    <a:pt x="6" y="1"/>
                  </a:lnTo>
                  <a:lnTo>
                    <a:pt x="6" y="0"/>
                  </a:lnTo>
                  <a:lnTo>
                    <a:pt x="5" y="1"/>
                  </a:lnTo>
                  <a:lnTo>
                    <a:pt x="4" y="2"/>
                  </a:lnTo>
                  <a:lnTo>
                    <a:pt x="2" y="4"/>
                  </a:lnTo>
                  <a:lnTo>
                    <a:pt x="1" y="4"/>
                  </a:lnTo>
                  <a:lnTo>
                    <a:pt x="1" y="5"/>
                  </a:lnTo>
                  <a:lnTo>
                    <a:pt x="0" y="6"/>
                  </a:lnTo>
                  <a:lnTo>
                    <a:pt x="0" y="7"/>
                  </a:lnTo>
                  <a:lnTo>
                    <a:pt x="0" y="9"/>
                  </a:lnTo>
                  <a:lnTo>
                    <a:pt x="0" y="10"/>
                  </a:lnTo>
                  <a:lnTo>
                    <a:pt x="0" y="12"/>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3" name="Freeform 285"/>
            <p:cNvSpPr>
              <a:spLocks/>
            </p:cNvSpPr>
            <p:nvPr/>
          </p:nvSpPr>
          <p:spPr bwMode="auto">
            <a:xfrm>
              <a:off x="2589" y="1499"/>
              <a:ext cx="12" cy="8"/>
            </a:xfrm>
            <a:custGeom>
              <a:avLst/>
              <a:gdLst>
                <a:gd name="T0" fmla="*/ 12 w 25"/>
                <a:gd name="T1" fmla="*/ 0 h 15"/>
                <a:gd name="T2" fmla="*/ 11 w 25"/>
                <a:gd name="T3" fmla="*/ 2 h 15"/>
                <a:gd name="T4" fmla="*/ 10 w 25"/>
                <a:gd name="T5" fmla="*/ 3 h 15"/>
                <a:gd name="T6" fmla="*/ 10 w 25"/>
                <a:gd name="T7" fmla="*/ 4 h 15"/>
                <a:gd name="T8" fmla="*/ 8 w 25"/>
                <a:gd name="T9" fmla="*/ 4 h 15"/>
                <a:gd name="T10" fmla="*/ 7 w 25"/>
                <a:gd name="T11" fmla="*/ 5 h 15"/>
                <a:gd name="T12" fmla="*/ 6 w 25"/>
                <a:gd name="T13" fmla="*/ 5 h 15"/>
                <a:gd name="T14" fmla="*/ 5 w 25"/>
                <a:gd name="T15" fmla="*/ 5 h 15"/>
                <a:gd name="T16" fmla="*/ 3 w 25"/>
                <a:gd name="T17" fmla="*/ 5 h 15"/>
                <a:gd name="T18" fmla="*/ 2 w 25"/>
                <a:gd name="T19" fmla="*/ 5 h 15"/>
                <a:gd name="T20" fmla="*/ 1 w 25"/>
                <a:gd name="T21" fmla="*/ 4 h 15"/>
                <a:gd name="T22" fmla="*/ 0 w 25"/>
                <a:gd name="T23" fmla="*/ 4 h 15"/>
                <a:gd name="T24" fmla="*/ 0 w 25"/>
                <a:gd name="T25" fmla="*/ 4 h 15"/>
                <a:gd name="T26" fmla="*/ 0 w 25"/>
                <a:gd name="T27" fmla="*/ 4 h 15"/>
                <a:gd name="T28" fmla="*/ 0 w 25"/>
                <a:gd name="T29" fmla="*/ 5 h 15"/>
                <a:gd name="T30" fmla="*/ 0 w 25"/>
                <a:gd name="T31" fmla="*/ 5 h 15"/>
                <a:gd name="T32" fmla="*/ 0 w 25"/>
                <a:gd name="T33" fmla="*/ 5 h 15"/>
                <a:gd name="T34" fmla="*/ 1 w 25"/>
                <a:gd name="T35" fmla="*/ 6 h 15"/>
                <a:gd name="T36" fmla="*/ 1 w 25"/>
                <a:gd name="T37" fmla="*/ 7 h 15"/>
                <a:gd name="T38" fmla="*/ 2 w 25"/>
                <a:gd name="T39" fmla="*/ 7 h 15"/>
                <a:gd name="T40" fmla="*/ 2 w 25"/>
                <a:gd name="T41" fmla="*/ 7 h 15"/>
                <a:gd name="T42" fmla="*/ 2 w 25"/>
                <a:gd name="T43" fmla="*/ 8 h 15"/>
                <a:gd name="T44" fmla="*/ 3 w 25"/>
                <a:gd name="T45" fmla="*/ 7 h 15"/>
                <a:gd name="T46" fmla="*/ 5 w 25"/>
                <a:gd name="T47" fmla="*/ 7 h 15"/>
                <a:gd name="T48" fmla="*/ 6 w 25"/>
                <a:gd name="T49" fmla="*/ 6 h 15"/>
                <a:gd name="T50" fmla="*/ 7 w 25"/>
                <a:gd name="T51" fmla="*/ 6 h 15"/>
                <a:gd name="T52" fmla="*/ 8 w 25"/>
                <a:gd name="T53" fmla="*/ 5 h 15"/>
                <a:gd name="T54" fmla="*/ 10 w 25"/>
                <a:gd name="T55" fmla="*/ 5 h 15"/>
                <a:gd name="T56" fmla="*/ 10 w 25"/>
                <a:gd name="T57" fmla="*/ 4 h 15"/>
                <a:gd name="T58" fmla="*/ 11 w 25"/>
                <a:gd name="T59" fmla="*/ 3 h 15"/>
                <a:gd name="T60" fmla="*/ 12 w 25"/>
                <a:gd name="T61" fmla="*/ 2 h 15"/>
                <a:gd name="T62" fmla="*/ 12 w 25"/>
                <a:gd name="T63" fmla="*/ 0 h 15"/>
                <a:gd name="T64" fmla="*/ 12 w 25"/>
                <a:gd name="T65" fmla="*/ 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5" h="15">
                  <a:moveTo>
                    <a:pt x="25" y="0"/>
                  </a:moveTo>
                  <a:lnTo>
                    <a:pt x="22" y="3"/>
                  </a:lnTo>
                  <a:lnTo>
                    <a:pt x="21" y="5"/>
                  </a:lnTo>
                  <a:lnTo>
                    <a:pt x="20" y="7"/>
                  </a:lnTo>
                  <a:lnTo>
                    <a:pt x="17" y="8"/>
                  </a:lnTo>
                  <a:lnTo>
                    <a:pt x="15" y="9"/>
                  </a:lnTo>
                  <a:lnTo>
                    <a:pt x="12" y="9"/>
                  </a:lnTo>
                  <a:lnTo>
                    <a:pt x="10" y="9"/>
                  </a:lnTo>
                  <a:lnTo>
                    <a:pt x="7" y="9"/>
                  </a:lnTo>
                  <a:lnTo>
                    <a:pt x="5" y="9"/>
                  </a:lnTo>
                  <a:lnTo>
                    <a:pt x="3" y="8"/>
                  </a:lnTo>
                  <a:lnTo>
                    <a:pt x="0" y="7"/>
                  </a:lnTo>
                  <a:lnTo>
                    <a:pt x="0" y="8"/>
                  </a:lnTo>
                  <a:lnTo>
                    <a:pt x="1" y="9"/>
                  </a:lnTo>
                  <a:lnTo>
                    <a:pt x="1" y="10"/>
                  </a:lnTo>
                  <a:lnTo>
                    <a:pt x="3" y="12"/>
                  </a:lnTo>
                  <a:lnTo>
                    <a:pt x="3" y="13"/>
                  </a:lnTo>
                  <a:lnTo>
                    <a:pt x="4" y="13"/>
                  </a:lnTo>
                  <a:lnTo>
                    <a:pt x="4" y="14"/>
                  </a:lnTo>
                  <a:lnTo>
                    <a:pt x="5" y="15"/>
                  </a:lnTo>
                  <a:lnTo>
                    <a:pt x="7" y="14"/>
                  </a:lnTo>
                  <a:lnTo>
                    <a:pt x="10" y="13"/>
                  </a:lnTo>
                  <a:lnTo>
                    <a:pt x="12" y="12"/>
                  </a:lnTo>
                  <a:lnTo>
                    <a:pt x="15" y="12"/>
                  </a:lnTo>
                  <a:lnTo>
                    <a:pt x="17" y="10"/>
                  </a:lnTo>
                  <a:lnTo>
                    <a:pt x="20" y="9"/>
                  </a:lnTo>
                  <a:lnTo>
                    <a:pt x="21" y="7"/>
                  </a:lnTo>
                  <a:lnTo>
                    <a:pt x="22" y="5"/>
                  </a:lnTo>
                  <a:lnTo>
                    <a:pt x="24" y="3"/>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4" name="Freeform 286"/>
            <p:cNvSpPr>
              <a:spLocks/>
            </p:cNvSpPr>
            <p:nvPr/>
          </p:nvSpPr>
          <p:spPr bwMode="auto">
            <a:xfrm>
              <a:off x="2594" y="1490"/>
              <a:ext cx="7" cy="6"/>
            </a:xfrm>
            <a:custGeom>
              <a:avLst/>
              <a:gdLst>
                <a:gd name="T0" fmla="*/ 7 w 14"/>
                <a:gd name="T1" fmla="*/ 6 h 12"/>
                <a:gd name="T2" fmla="*/ 7 w 14"/>
                <a:gd name="T3" fmla="*/ 2 h 12"/>
                <a:gd name="T4" fmla="*/ 7 w 14"/>
                <a:gd name="T5" fmla="*/ 2 h 12"/>
                <a:gd name="T6" fmla="*/ 7 w 14"/>
                <a:gd name="T7" fmla="*/ 2 h 12"/>
                <a:gd name="T8" fmla="*/ 6 w 14"/>
                <a:gd name="T9" fmla="*/ 2 h 12"/>
                <a:gd name="T10" fmla="*/ 5 w 14"/>
                <a:gd name="T11" fmla="*/ 2 h 12"/>
                <a:gd name="T12" fmla="*/ 5 w 14"/>
                <a:gd name="T13" fmla="*/ 2 h 12"/>
                <a:gd name="T14" fmla="*/ 5 w 14"/>
                <a:gd name="T15" fmla="*/ 1 h 12"/>
                <a:gd name="T16" fmla="*/ 4 w 14"/>
                <a:gd name="T17" fmla="*/ 1 h 12"/>
                <a:gd name="T18" fmla="*/ 3 w 14"/>
                <a:gd name="T19" fmla="*/ 1 h 12"/>
                <a:gd name="T20" fmla="*/ 3 w 14"/>
                <a:gd name="T21" fmla="*/ 1 h 12"/>
                <a:gd name="T22" fmla="*/ 3 w 14"/>
                <a:gd name="T23" fmla="*/ 0 h 12"/>
                <a:gd name="T24" fmla="*/ 3 w 14"/>
                <a:gd name="T25" fmla="*/ 1 h 12"/>
                <a:gd name="T26" fmla="*/ 2 w 14"/>
                <a:gd name="T27" fmla="*/ 1 h 12"/>
                <a:gd name="T28" fmla="*/ 2 w 14"/>
                <a:gd name="T29" fmla="*/ 1 h 12"/>
                <a:gd name="T30" fmla="*/ 2 w 14"/>
                <a:gd name="T31" fmla="*/ 1 h 12"/>
                <a:gd name="T32" fmla="*/ 2 w 14"/>
                <a:gd name="T33" fmla="*/ 2 h 12"/>
                <a:gd name="T34" fmla="*/ 2 w 14"/>
                <a:gd name="T35" fmla="*/ 2 h 12"/>
                <a:gd name="T36" fmla="*/ 1 w 14"/>
                <a:gd name="T37" fmla="*/ 3 h 12"/>
                <a:gd name="T38" fmla="*/ 1 w 14"/>
                <a:gd name="T39" fmla="*/ 3 h 12"/>
                <a:gd name="T40" fmla="*/ 0 w 14"/>
                <a:gd name="T41" fmla="*/ 3 h 12"/>
                <a:gd name="T42" fmla="*/ 0 w 14"/>
                <a:gd name="T43" fmla="*/ 3 h 12"/>
                <a:gd name="T44" fmla="*/ 1 w 14"/>
                <a:gd name="T45" fmla="*/ 3 h 12"/>
                <a:gd name="T46" fmla="*/ 2 w 14"/>
                <a:gd name="T47" fmla="*/ 3 h 12"/>
                <a:gd name="T48" fmla="*/ 3 w 14"/>
                <a:gd name="T49" fmla="*/ 3 h 12"/>
                <a:gd name="T50" fmla="*/ 3 w 14"/>
                <a:gd name="T51" fmla="*/ 3 h 12"/>
                <a:gd name="T52" fmla="*/ 4 w 14"/>
                <a:gd name="T53" fmla="*/ 3 h 12"/>
                <a:gd name="T54" fmla="*/ 5 w 14"/>
                <a:gd name="T55" fmla="*/ 4 h 12"/>
                <a:gd name="T56" fmla="*/ 6 w 14"/>
                <a:gd name="T57" fmla="*/ 4 h 12"/>
                <a:gd name="T58" fmla="*/ 6 w 14"/>
                <a:gd name="T59" fmla="*/ 4 h 12"/>
                <a:gd name="T60" fmla="*/ 7 w 14"/>
                <a:gd name="T61" fmla="*/ 6 h 12"/>
                <a:gd name="T62" fmla="*/ 7 w 14"/>
                <a:gd name="T63" fmla="*/ 6 h 12"/>
                <a:gd name="T64" fmla="*/ 7 w 14"/>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 h="12">
                  <a:moveTo>
                    <a:pt x="14" y="12"/>
                  </a:moveTo>
                  <a:lnTo>
                    <a:pt x="14" y="4"/>
                  </a:lnTo>
                  <a:lnTo>
                    <a:pt x="13" y="4"/>
                  </a:lnTo>
                  <a:lnTo>
                    <a:pt x="11" y="4"/>
                  </a:lnTo>
                  <a:lnTo>
                    <a:pt x="10" y="4"/>
                  </a:lnTo>
                  <a:lnTo>
                    <a:pt x="9" y="4"/>
                  </a:lnTo>
                  <a:lnTo>
                    <a:pt x="9" y="2"/>
                  </a:lnTo>
                  <a:lnTo>
                    <a:pt x="8" y="2"/>
                  </a:lnTo>
                  <a:lnTo>
                    <a:pt x="6" y="1"/>
                  </a:lnTo>
                  <a:lnTo>
                    <a:pt x="5" y="0"/>
                  </a:lnTo>
                  <a:lnTo>
                    <a:pt x="5" y="1"/>
                  </a:lnTo>
                  <a:lnTo>
                    <a:pt x="4" y="1"/>
                  </a:lnTo>
                  <a:lnTo>
                    <a:pt x="4" y="2"/>
                  </a:lnTo>
                  <a:lnTo>
                    <a:pt x="3" y="2"/>
                  </a:lnTo>
                  <a:lnTo>
                    <a:pt x="3" y="4"/>
                  </a:lnTo>
                  <a:lnTo>
                    <a:pt x="1" y="5"/>
                  </a:lnTo>
                  <a:lnTo>
                    <a:pt x="0" y="6"/>
                  </a:lnTo>
                  <a:lnTo>
                    <a:pt x="1" y="6"/>
                  </a:lnTo>
                  <a:lnTo>
                    <a:pt x="4" y="6"/>
                  </a:lnTo>
                  <a:lnTo>
                    <a:pt x="5" y="6"/>
                  </a:lnTo>
                  <a:lnTo>
                    <a:pt x="6" y="6"/>
                  </a:lnTo>
                  <a:lnTo>
                    <a:pt x="8" y="6"/>
                  </a:lnTo>
                  <a:lnTo>
                    <a:pt x="9" y="7"/>
                  </a:lnTo>
                  <a:lnTo>
                    <a:pt x="11" y="8"/>
                  </a:lnTo>
                  <a:lnTo>
                    <a:pt x="13" y="11"/>
                  </a:lnTo>
                  <a:lnTo>
                    <a:pt x="1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5" name="Freeform 287"/>
            <p:cNvSpPr>
              <a:spLocks/>
            </p:cNvSpPr>
            <p:nvPr/>
          </p:nvSpPr>
          <p:spPr bwMode="auto">
            <a:xfrm>
              <a:off x="2667" y="1534"/>
              <a:ext cx="19" cy="30"/>
            </a:xfrm>
            <a:custGeom>
              <a:avLst/>
              <a:gdLst>
                <a:gd name="T0" fmla="*/ 11 w 39"/>
                <a:gd name="T1" fmla="*/ 0 h 59"/>
                <a:gd name="T2" fmla="*/ 10 w 39"/>
                <a:gd name="T3" fmla="*/ 13 h 59"/>
                <a:gd name="T4" fmla="*/ 8 w 39"/>
                <a:gd name="T5" fmla="*/ 13 h 59"/>
                <a:gd name="T6" fmla="*/ 7 w 39"/>
                <a:gd name="T7" fmla="*/ 13 h 59"/>
                <a:gd name="T8" fmla="*/ 6 w 39"/>
                <a:gd name="T9" fmla="*/ 14 h 59"/>
                <a:gd name="T10" fmla="*/ 5 w 39"/>
                <a:gd name="T11" fmla="*/ 15 h 59"/>
                <a:gd name="T12" fmla="*/ 5 w 39"/>
                <a:gd name="T13" fmla="*/ 16 h 59"/>
                <a:gd name="T14" fmla="*/ 5 w 39"/>
                <a:gd name="T15" fmla="*/ 18 h 59"/>
                <a:gd name="T16" fmla="*/ 4 w 39"/>
                <a:gd name="T17" fmla="*/ 19 h 59"/>
                <a:gd name="T18" fmla="*/ 4 w 39"/>
                <a:gd name="T19" fmla="*/ 20 h 59"/>
                <a:gd name="T20" fmla="*/ 4 w 39"/>
                <a:gd name="T21" fmla="*/ 22 h 59"/>
                <a:gd name="T22" fmla="*/ 3 w 39"/>
                <a:gd name="T23" fmla="*/ 23 h 59"/>
                <a:gd name="T24" fmla="*/ 1 w 39"/>
                <a:gd name="T25" fmla="*/ 22 h 59"/>
                <a:gd name="T26" fmla="*/ 6 w 39"/>
                <a:gd name="T27" fmla="*/ 26 h 59"/>
                <a:gd name="T28" fmla="*/ 0 w 39"/>
                <a:gd name="T29" fmla="*/ 29 h 59"/>
                <a:gd name="T30" fmla="*/ 0 w 39"/>
                <a:gd name="T31" fmla="*/ 29 h 59"/>
                <a:gd name="T32" fmla="*/ 1 w 39"/>
                <a:gd name="T33" fmla="*/ 29 h 59"/>
                <a:gd name="T34" fmla="*/ 2 w 39"/>
                <a:gd name="T35" fmla="*/ 29 h 59"/>
                <a:gd name="T36" fmla="*/ 2 w 39"/>
                <a:gd name="T37" fmla="*/ 29 h 59"/>
                <a:gd name="T38" fmla="*/ 3 w 39"/>
                <a:gd name="T39" fmla="*/ 29 h 59"/>
                <a:gd name="T40" fmla="*/ 4 w 39"/>
                <a:gd name="T41" fmla="*/ 29 h 59"/>
                <a:gd name="T42" fmla="*/ 4 w 39"/>
                <a:gd name="T43" fmla="*/ 29 h 59"/>
                <a:gd name="T44" fmla="*/ 5 w 39"/>
                <a:gd name="T45" fmla="*/ 29 h 59"/>
                <a:gd name="T46" fmla="*/ 5 w 39"/>
                <a:gd name="T47" fmla="*/ 30 h 59"/>
                <a:gd name="T48" fmla="*/ 6 w 39"/>
                <a:gd name="T49" fmla="*/ 30 h 59"/>
                <a:gd name="T50" fmla="*/ 7 w 39"/>
                <a:gd name="T51" fmla="*/ 27 h 59"/>
                <a:gd name="T52" fmla="*/ 8 w 39"/>
                <a:gd name="T53" fmla="*/ 24 h 59"/>
                <a:gd name="T54" fmla="*/ 10 w 39"/>
                <a:gd name="T55" fmla="*/ 21 h 59"/>
                <a:gd name="T56" fmla="*/ 12 w 39"/>
                <a:gd name="T57" fmla="*/ 19 h 59"/>
                <a:gd name="T58" fmla="*/ 13 w 39"/>
                <a:gd name="T59" fmla="*/ 16 h 59"/>
                <a:gd name="T60" fmla="*/ 15 w 39"/>
                <a:gd name="T61" fmla="*/ 13 h 59"/>
                <a:gd name="T62" fmla="*/ 16 w 39"/>
                <a:gd name="T63" fmla="*/ 10 h 59"/>
                <a:gd name="T64" fmla="*/ 17 w 39"/>
                <a:gd name="T65" fmla="*/ 7 h 59"/>
                <a:gd name="T66" fmla="*/ 18 w 39"/>
                <a:gd name="T67" fmla="*/ 4 h 59"/>
                <a:gd name="T68" fmla="*/ 19 w 39"/>
                <a:gd name="T69" fmla="*/ 1 h 59"/>
                <a:gd name="T70" fmla="*/ 12 w 39"/>
                <a:gd name="T71" fmla="*/ 1 h 59"/>
                <a:gd name="T72" fmla="*/ 12 w 39"/>
                <a:gd name="T73" fmla="*/ 1 h 59"/>
                <a:gd name="T74" fmla="*/ 11 w 39"/>
                <a:gd name="T75" fmla="*/ 0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 h="59">
                  <a:moveTo>
                    <a:pt x="22" y="0"/>
                  </a:moveTo>
                  <a:lnTo>
                    <a:pt x="21" y="26"/>
                  </a:lnTo>
                  <a:lnTo>
                    <a:pt x="17" y="26"/>
                  </a:lnTo>
                  <a:lnTo>
                    <a:pt x="15" y="26"/>
                  </a:lnTo>
                  <a:lnTo>
                    <a:pt x="13" y="28"/>
                  </a:lnTo>
                  <a:lnTo>
                    <a:pt x="11" y="29"/>
                  </a:lnTo>
                  <a:lnTo>
                    <a:pt x="10" y="32"/>
                  </a:lnTo>
                  <a:lnTo>
                    <a:pt x="10" y="36"/>
                  </a:lnTo>
                  <a:lnTo>
                    <a:pt x="9" y="38"/>
                  </a:lnTo>
                  <a:lnTo>
                    <a:pt x="9" y="40"/>
                  </a:lnTo>
                  <a:lnTo>
                    <a:pt x="8" y="43"/>
                  </a:lnTo>
                  <a:lnTo>
                    <a:pt x="6" y="45"/>
                  </a:lnTo>
                  <a:lnTo>
                    <a:pt x="3" y="43"/>
                  </a:lnTo>
                  <a:lnTo>
                    <a:pt x="13" y="52"/>
                  </a:lnTo>
                  <a:lnTo>
                    <a:pt x="0" y="58"/>
                  </a:lnTo>
                  <a:lnTo>
                    <a:pt x="1" y="58"/>
                  </a:lnTo>
                  <a:lnTo>
                    <a:pt x="3" y="58"/>
                  </a:lnTo>
                  <a:lnTo>
                    <a:pt x="4" y="58"/>
                  </a:lnTo>
                  <a:lnTo>
                    <a:pt x="5" y="58"/>
                  </a:lnTo>
                  <a:lnTo>
                    <a:pt x="6" y="58"/>
                  </a:lnTo>
                  <a:lnTo>
                    <a:pt x="8" y="58"/>
                  </a:lnTo>
                  <a:lnTo>
                    <a:pt x="9" y="58"/>
                  </a:lnTo>
                  <a:lnTo>
                    <a:pt x="10" y="58"/>
                  </a:lnTo>
                  <a:lnTo>
                    <a:pt x="11" y="59"/>
                  </a:lnTo>
                  <a:lnTo>
                    <a:pt x="13" y="59"/>
                  </a:lnTo>
                  <a:lnTo>
                    <a:pt x="15" y="53"/>
                  </a:lnTo>
                  <a:lnTo>
                    <a:pt x="17" y="48"/>
                  </a:lnTo>
                  <a:lnTo>
                    <a:pt x="20" y="42"/>
                  </a:lnTo>
                  <a:lnTo>
                    <a:pt x="24" y="37"/>
                  </a:lnTo>
                  <a:lnTo>
                    <a:pt x="26" y="31"/>
                  </a:lnTo>
                  <a:lnTo>
                    <a:pt x="30" y="26"/>
                  </a:lnTo>
                  <a:lnTo>
                    <a:pt x="32" y="19"/>
                  </a:lnTo>
                  <a:lnTo>
                    <a:pt x="35" y="13"/>
                  </a:lnTo>
                  <a:lnTo>
                    <a:pt x="37" y="7"/>
                  </a:lnTo>
                  <a:lnTo>
                    <a:pt x="39" y="1"/>
                  </a:lnTo>
                  <a:lnTo>
                    <a:pt x="24" y="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6" name="Freeform 288"/>
            <p:cNvSpPr>
              <a:spLocks/>
            </p:cNvSpPr>
            <p:nvPr/>
          </p:nvSpPr>
          <p:spPr bwMode="auto">
            <a:xfrm>
              <a:off x="2668" y="1565"/>
              <a:ext cx="4" cy="4"/>
            </a:xfrm>
            <a:custGeom>
              <a:avLst/>
              <a:gdLst>
                <a:gd name="T0" fmla="*/ 0 w 8"/>
                <a:gd name="T1" fmla="*/ 1 h 9"/>
                <a:gd name="T2" fmla="*/ 3 w 8"/>
                <a:gd name="T3" fmla="*/ 4 h 9"/>
                <a:gd name="T4" fmla="*/ 3 w 8"/>
                <a:gd name="T5" fmla="*/ 4 h 9"/>
                <a:gd name="T6" fmla="*/ 3 w 8"/>
                <a:gd name="T7" fmla="*/ 3 h 9"/>
                <a:gd name="T8" fmla="*/ 3 w 8"/>
                <a:gd name="T9" fmla="*/ 3 h 9"/>
                <a:gd name="T10" fmla="*/ 4 w 8"/>
                <a:gd name="T11" fmla="*/ 2 h 9"/>
                <a:gd name="T12" fmla="*/ 4 w 8"/>
                <a:gd name="T13" fmla="*/ 2 h 9"/>
                <a:gd name="T14" fmla="*/ 4 w 8"/>
                <a:gd name="T15" fmla="*/ 2 h 9"/>
                <a:gd name="T16" fmla="*/ 4 w 8"/>
                <a:gd name="T17" fmla="*/ 1 h 9"/>
                <a:gd name="T18" fmla="*/ 4 w 8"/>
                <a:gd name="T19" fmla="*/ 1 h 9"/>
                <a:gd name="T20" fmla="*/ 4 w 8"/>
                <a:gd name="T21" fmla="*/ 1 h 9"/>
                <a:gd name="T22" fmla="*/ 4 w 8"/>
                <a:gd name="T23" fmla="*/ 0 h 9"/>
                <a:gd name="T24" fmla="*/ 4 w 8"/>
                <a:gd name="T25" fmla="*/ 0 h 9"/>
                <a:gd name="T26" fmla="*/ 4 w 8"/>
                <a:gd name="T27" fmla="*/ 1 h 9"/>
                <a:gd name="T28" fmla="*/ 3 w 8"/>
                <a:gd name="T29" fmla="*/ 1 h 9"/>
                <a:gd name="T30" fmla="*/ 3 w 8"/>
                <a:gd name="T31" fmla="*/ 1 h 9"/>
                <a:gd name="T32" fmla="*/ 3 w 8"/>
                <a:gd name="T33" fmla="*/ 1 h 9"/>
                <a:gd name="T34" fmla="*/ 2 w 8"/>
                <a:gd name="T35" fmla="*/ 1 h 9"/>
                <a:gd name="T36" fmla="*/ 1 w 8"/>
                <a:gd name="T37" fmla="*/ 1 h 9"/>
                <a:gd name="T38" fmla="*/ 1 w 8"/>
                <a:gd name="T39" fmla="*/ 1 h 9"/>
                <a:gd name="T40" fmla="*/ 1 w 8"/>
                <a:gd name="T41" fmla="*/ 1 h 9"/>
                <a:gd name="T42" fmla="*/ 0 w 8"/>
                <a:gd name="T43" fmla="*/ 1 h 9"/>
                <a:gd name="T44" fmla="*/ 0 w 8"/>
                <a:gd name="T45" fmla="*/ 1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9">
                  <a:moveTo>
                    <a:pt x="0" y="3"/>
                  </a:moveTo>
                  <a:lnTo>
                    <a:pt x="6" y="9"/>
                  </a:lnTo>
                  <a:lnTo>
                    <a:pt x="6" y="8"/>
                  </a:lnTo>
                  <a:lnTo>
                    <a:pt x="6" y="7"/>
                  </a:lnTo>
                  <a:lnTo>
                    <a:pt x="7" y="5"/>
                  </a:lnTo>
                  <a:lnTo>
                    <a:pt x="7" y="4"/>
                  </a:lnTo>
                  <a:lnTo>
                    <a:pt x="7" y="3"/>
                  </a:lnTo>
                  <a:lnTo>
                    <a:pt x="8" y="2"/>
                  </a:lnTo>
                  <a:lnTo>
                    <a:pt x="8" y="0"/>
                  </a:lnTo>
                  <a:lnTo>
                    <a:pt x="7" y="0"/>
                  </a:lnTo>
                  <a:lnTo>
                    <a:pt x="7" y="2"/>
                  </a:lnTo>
                  <a:lnTo>
                    <a:pt x="6" y="2"/>
                  </a:lnTo>
                  <a:lnTo>
                    <a:pt x="5" y="2"/>
                  </a:lnTo>
                  <a:lnTo>
                    <a:pt x="5" y="3"/>
                  </a:lnTo>
                  <a:lnTo>
                    <a:pt x="3" y="3"/>
                  </a:lnTo>
                  <a:lnTo>
                    <a:pt x="2" y="3"/>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7" name="Freeform 289"/>
            <p:cNvSpPr>
              <a:spLocks/>
            </p:cNvSpPr>
            <p:nvPr/>
          </p:nvSpPr>
          <p:spPr bwMode="auto">
            <a:xfrm>
              <a:off x="2672" y="1564"/>
              <a:ext cx="1" cy="1"/>
            </a:xfrm>
            <a:custGeom>
              <a:avLst/>
              <a:gdLst>
                <a:gd name="T0" fmla="*/ 1 w 2"/>
                <a:gd name="T1" fmla="*/ 1 h 2"/>
                <a:gd name="T2" fmla="*/ 1 w 2"/>
                <a:gd name="T3" fmla="*/ 1 h 2"/>
                <a:gd name="T4" fmla="*/ 1 w 2"/>
                <a:gd name="T5" fmla="*/ 1 h 2"/>
                <a:gd name="T6" fmla="*/ 1 w 2"/>
                <a:gd name="T7" fmla="*/ 1 h 2"/>
                <a:gd name="T8" fmla="*/ 1 w 2"/>
                <a:gd name="T9" fmla="*/ 1 h 2"/>
                <a:gd name="T10" fmla="*/ 1 w 2"/>
                <a:gd name="T11" fmla="*/ 1 h 2"/>
                <a:gd name="T12" fmla="*/ 1 w 2"/>
                <a:gd name="T13" fmla="*/ 1 h 2"/>
                <a:gd name="T14" fmla="*/ 1 w 2"/>
                <a:gd name="T15" fmla="*/ 1 h 2"/>
                <a:gd name="T16" fmla="*/ 1 w 2"/>
                <a:gd name="T17" fmla="*/ 0 h 2"/>
                <a:gd name="T18" fmla="*/ 1 w 2"/>
                <a:gd name="T19" fmla="*/ 0 h 2"/>
                <a:gd name="T20" fmla="*/ 1 w 2"/>
                <a:gd name="T21" fmla="*/ 0 h 2"/>
                <a:gd name="T22" fmla="*/ 0 w 2"/>
                <a:gd name="T23" fmla="*/ 1 h 2"/>
                <a:gd name="T24" fmla="*/ 0 w 2"/>
                <a:gd name="T25" fmla="*/ 1 h 2"/>
                <a:gd name="T26" fmla="*/ 0 w 2"/>
                <a:gd name="T27" fmla="*/ 1 h 2"/>
                <a:gd name="T28" fmla="*/ 0 w 2"/>
                <a:gd name="T29" fmla="*/ 1 h 2"/>
                <a:gd name="T30" fmla="*/ 0 w 2"/>
                <a:gd name="T31" fmla="*/ 1 h 2"/>
                <a:gd name="T32" fmla="*/ 0 w 2"/>
                <a:gd name="T33" fmla="*/ 1 h 2"/>
                <a:gd name="T34" fmla="*/ 0 w 2"/>
                <a:gd name="T35" fmla="*/ 1 h 2"/>
                <a:gd name="T36" fmla="*/ 0 w 2"/>
                <a:gd name="T37" fmla="*/ 1 h 2"/>
                <a:gd name="T38" fmla="*/ 0 w 2"/>
                <a:gd name="T39" fmla="*/ 1 h 2"/>
                <a:gd name="T40" fmla="*/ 0 w 2"/>
                <a:gd name="T41" fmla="*/ 1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2" y="1"/>
                  </a:moveTo>
                  <a:lnTo>
                    <a:pt x="2" y="1"/>
                  </a:lnTo>
                  <a:lnTo>
                    <a:pt x="2" y="0"/>
                  </a:lnTo>
                  <a:lnTo>
                    <a:pt x="0" y="1"/>
                  </a:lnTo>
                  <a:lnTo>
                    <a:pt x="0" y="2"/>
                  </a:lnTo>
                  <a:lnTo>
                    <a:pt x="0" y="1"/>
                  </a:lnTo>
                  <a:lnTo>
                    <a:pt x="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8" name="Freeform 290"/>
            <p:cNvSpPr>
              <a:spLocks/>
            </p:cNvSpPr>
            <p:nvPr/>
          </p:nvSpPr>
          <p:spPr bwMode="auto">
            <a:xfrm>
              <a:off x="2784" y="1536"/>
              <a:ext cx="3" cy="9"/>
            </a:xfrm>
            <a:custGeom>
              <a:avLst/>
              <a:gdLst>
                <a:gd name="T0" fmla="*/ 2 w 5"/>
                <a:gd name="T1" fmla="*/ 0 h 17"/>
                <a:gd name="T2" fmla="*/ 0 w 5"/>
                <a:gd name="T3" fmla="*/ 9 h 17"/>
                <a:gd name="T4" fmla="*/ 3 w 5"/>
                <a:gd name="T5" fmla="*/ 9 h 17"/>
                <a:gd name="T6" fmla="*/ 3 w 5"/>
                <a:gd name="T7" fmla="*/ 0 h 17"/>
                <a:gd name="T8" fmla="*/ 3 w 5"/>
                <a:gd name="T9" fmla="*/ 0 h 17"/>
                <a:gd name="T10" fmla="*/ 2 w 5"/>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3" y="0"/>
                  </a:moveTo>
                  <a:lnTo>
                    <a:pt x="0" y="17"/>
                  </a:lnTo>
                  <a:lnTo>
                    <a:pt x="5" y="17"/>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89" name="Freeform 291"/>
            <p:cNvSpPr>
              <a:spLocks/>
            </p:cNvSpPr>
            <p:nvPr/>
          </p:nvSpPr>
          <p:spPr bwMode="auto">
            <a:xfrm>
              <a:off x="2784" y="1569"/>
              <a:ext cx="2" cy="10"/>
            </a:xfrm>
            <a:custGeom>
              <a:avLst/>
              <a:gdLst>
                <a:gd name="T0" fmla="*/ 2 w 2"/>
                <a:gd name="T1" fmla="*/ 0 h 20"/>
                <a:gd name="T2" fmla="*/ 0 w 2"/>
                <a:gd name="T3" fmla="*/ 0 h 20"/>
                <a:gd name="T4" fmla="*/ 0 w 2"/>
                <a:gd name="T5" fmla="*/ 10 h 20"/>
                <a:gd name="T6" fmla="*/ 2 w 2"/>
                <a:gd name="T7" fmla="*/ 10 h 20"/>
                <a:gd name="T8" fmla="*/ 2 w 2"/>
                <a:gd name="T9" fmla="*/ 0 h 20"/>
                <a:gd name="T10" fmla="*/ 2 w 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0">
                  <a:moveTo>
                    <a:pt x="2" y="0"/>
                  </a:moveTo>
                  <a:lnTo>
                    <a:pt x="0" y="0"/>
                  </a:lnTo>
                  <a:lnTo>
                    <a:pt x="0" y="20"/>
                  </a:lnTo>
                  <a:lnTo>
                    <a:pt x="2" y="2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0" name="Freeform 292"/>
            <p:cNvSpPr>
              <a:spLocks/>
            </p:cNvSpPr>
            <p:nvPr/>
          </p:nvSpPr>
          <p:spPr bwMode="auto">
            <a:xfrm>
              <a:off x="2659" y="1576"/>
              <a:ext cx="5" cy="10"/>
            </a:xfrm>
            <a:custGeom>
              <a:avLst/>
              <a:gdLst>
                <a:gd name="T0" fmla="*/ 0 w 10"/>
                <a:gd name="T1" fmla="*/ 10 h 21"/>
                <a:gd name="T2" fmla="*/ 2 w 10"/>
                <a:gd name="T3" fmla="*/ 9 h 21"/>
                <a:gd name="T4" fmla="*/ 3 w 10"/>
                <a:gd name="T5" fmla="*/ 8 h 21"/>
                <a:gd name="T6" fmla="*/ 3 w 10"/>
                <a:gd name="T7" fmla="*/ 6 h 21"/>
                <a:gd name="T8" fmla="*/ 4 w 10"/>
                <a:gd name="T9" fmla="*/ 5 h 21"/>
                <a:gd name="T10" fmla="*/ 4 w 10"/>
                <a:gd name="T11" fmla="*/ 5 h 21"/>
                <a:gd name="T12" fmla="*/ 5 w 10"/>
                <a:gd name="T13" fmla="*/ 3 h 21"/>
                <a:gd name="T14" fmla="*/ 5 w 10"/>
                <a:gd name="T15" fmla="*/ 2 h 21"/>
                <a:gd name="T16" fmla="*/ 5 w 10"/>
                <a:gd name="T17" fmla="*/ 1 h 21"/>
                <a:gd name="T18" fmla="*/ 5 w 10"/>
                <a:gd name="T19" fmla="*/ 0 h 21"/>
                <a:gd name="T20" fmla="*/ 5 w 10"/>
                <a:gd name="T21" fmla="*/ 0 h 21"/>
                <a:gd name="T22" fmla="*/ 4 w 10"/>
                <a:gd name="T23" fmla="*/ 0 h 21"/>
                <a:gd name="T24" fmla="*/ 3 w 10"/>
                <a:gd name="T25" fmla="*/ 1 h 21"/>
                <a:gd name="T26" fmla="*/ 3 w 10"/>
                <a:gd name="T27" fmla="*/ 1 h 21"/>
                <a:gd name="T28" fmla="*/ 2 w 10"/>
                <a:gd name="T29" fmla="*/ 2 h 21"/>
                <a:gd name="T30" fmla="*/ 2 w 10"/>
                <a:gd name="T31" fmla="*/ 3 h 21"/>
                <a:gd name="T32" fmla="*/ 2 w 10"/>
                <a:gd name="T33" fmla="*/ 3 h 21"/>
                <a:gd name="T34" fmla="*/ 2 w 10"/>
                <a:gd name="T35" fmla="*/ 5 h 21"/>
                <a:gd name="T36" fmla="*/ 1 w 10"/>
                <a:gd name="T37" fmla="*/ 6 h 21"/>
                <a:gd name="T38" fmla="*/ 1 w 10"/>
                <a:gd name="T39" fmla="*/ 8 h 21"/>
                <a:gd name="T40" fmla="*/ 0 w 10"/>
                <a:gd name="T41" fmla="*/ 10 h 21"/>
                <a:gd name="T42" fmla="*/ 0 w 10"/>
                <a:gd name="T43" fmla="*/ 10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21">
                  <a:moveTo>
                    <a:pt x="0" y="21"/>
                  </a:moveTo>
                  <a:lnTo>
                    <a:pt x="3" y="18"/>
                  </a:lnTo>
                  <a:lnTo>
                    <a:pt x="5" y="16"/>
                  </a:lnTo>
                  <a:lnTo>
                    <a:pt x="6" y="13"/>
                  </a:lnTo>
                  <a:lnTo>
                    <a:pt x="8" y="11"/>
                  </a:lnTo>
                  <a:lnTo>
                    <a:pt x="8" y="10"/>
                  </a:lnTo>
                  <a:lnTo>
                    <a:pt x="9" y="7"/>
                  </a:lnTo>
                  <a:lnTo>
                    <a:pt x="9" y="5"/>
                  </a:lnTo>
                  <a:lnTo>
                    <a:pt x="9" y="3"/>
                  </a:lnTo>
                  <a:lnTo>
                    <a:pt x="10" y="1"/>
                  </a:lnTo>
                  <a:lnTo>
                    <a:pt x="10" y="0"/>
                  </a:lnTo>
                  <a:lnTo>
                    <a:pt x="8" y="1"/>
                  </a:lnTo>
                  <a:lnTo>
                    <a:pt x="6" y="2"/>
                  </a:lnTo>
                  <a:lnTo>
                    <a:pt x="5" y="3"/>
                  </a:lnTo>
                  <a:lnTo>
                    <a:pt x="4" y="5"/>
                  </a:lnTo>
                  <a:lnTo>
                    <a:pt x="4" y="6"/>
                  </a:lnTo>
                  <a:lnTo>
                    <a:pt x="3" y="7"/>
                  </a:lnTo>
                  <a:lnTo>
                    <a:pt x="3" y="10"/>
                  </a:lnTo>
                  <a:lnTo>
                    <a:pt x="2" y="12"/>
                  </a:lnTo>
                  <a:lnTo>
                    <a:pt x="2" y="16"/>
                  </a:lnTo>
                  <a:lnTo>
                    <a:pt x="0"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1" name="Freeform 293"/>
            <p:cNvSpPr>
              <a:spLocks/>
            </p:cNvSpPr>
            <p:nvPr/>
          </p:nvSpPr>
          <p:spPr bwMode="auto">
            <a:xfrm>
              <a:off x="2664" y="1573"/>
              <a:ext cx="4" cy="3"/>
            </a:xfrm>
            <a:custGeom>
              <a:avLst/>
              <a:gdLst>
                <a:gd name="T0" fmla="*/ 0 w 8"/>
                <a:gd name="T1" fmla="*/ 3 h 5"/>
                <a:gd name="T2" fmla="*/ 1 w 8"/>
                <a:gd name="T3" fmla="*/ 3 h 5"/>
                <a:gd name="T4" fmla="*/ 1 w 8"/>
                <a:gd name="T5" fmla="*/ 2 h 5"/>
                <a:gd name="T6" fmla="*/ 2 w 8"/>
                <a:gd name="T7" fmla="*/ 2 h 5"/>
                <a:gd name="T8" fmla="*/ 2 w 8"/>
                <a:gd name="T9" fmla="*/ 2 h 5"/>
                <a:gd name="T10" fmla="*/ 2 w 8"/>
                <a:gd name="T11" fmla="*/ 1 h 5"/>
                <a:gd name="T12" fmla="*/ 2 w 8"/>
                <a:gd name="T13" fmla="*/ 1 h 5"/>
                <a:gd name="T14" fmla="*/ 3 w 8"/>
                <a:gd name="T15" fmla="*/ 1 h 5"/>
                <a:gd name="T16" fmla="*/ 3 w 8"/>
                <a:gd name="T17" fmla="*/ 1 h 5"/>
                <a:gd name="T18" fmla="*/ 3 w 8"/>
                <a:gd name="T19" fmla="*/ 0 h 5"/>
                <a:gd name="T20" fmla="*/ 4 w 8"/>
                <a:gd name="T21" fmla="*/ 0 h 5"/>
                <a:gd name="T22" fmla="*/ 3 w 8"/>
                <a:gd name="T23" fmla="*/ 0 h 5"/>
                <a:gd name="T24" fmla="*/ 3 w 8"/>
                <a:gd name="T25" fmla="*/ 1 h 5"/>
                <a:gd name="T26" fmla="*/ 3 w 8"/>
                <a:gd name="T27" fmla="*/ 1 h 5"/>
                <a:gd name="T28" fmla="*/ 2 w 8"/>
                <a:gd name="T29" fmla="*/ 1 h 5"/>
                <a:gd name="T30" fmla="*/ 2 w 8"/>
                <a:gd name="T31" fmla="*/ 1 h 5"/>
                <a:gd name="T32" fmla="*/ 2 w 8"/>
                <a:gd name="T33" fmla="*/ 1 h 5"/>
                <a:gd name="T34" fmla="*/ 1 w 8"/>
                <a:gd name="T35" fmla="*/ 2 h 5"/>
                <a:gd name="T36" fmla="*/ 1 w 8"/>
                <a:gd name="T37" fmla="*/ 2 h 5"/>
                <a:gd name="T38" fmla="*/ 1 w 8"/>
                <a:gd name="T39" fmla="*/ 3 h 5"/>
                <a:gd name="T40" fmla="*/ 0 w 8"/>
                <a:gd name="T41" fmla="*/ 3 h 5"/>
                <a:gd name="T42" fmla="*/ 0 w 8"/>
                <a:gd name="T43" fmla="*/ 3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5">
                  <a:moveTo>
                    <a:pt x="0" y="5"/>
                  </a:moveTo>
                  <a:lnTo>
                    <a:pt x="1" y="5"/>
                  </a:lnTo>
                  <a:lnTo>
                    <a:pt x="1" y="4"/>
                  </a:lnTo>
                  <a:lnTo>
                    <a:pt x="3" y="4"/>
                  </a:lnTo>
                  <a:lnTo>
                    <a:pt x="4" y="2"/>
                  </a:lnTo>
                  <a:lnTo>
                    <a:pt x="5" y="1"/>
                  </a:lnTo>
                  <a:lnTo>
                    <a:pt x="6" y="1"/>
                  </a:lnTo>
                  <a:lnTo>
                    <a:pt x="6" y="0"/>
                  </a:lnTo>
                  <a:lnTo>
                    <a:pt x="8" y="0"/>
                  </a:lnTo>
                  <a:lnTo>
                    <a:pt x="6" y="0"/>
                  </a:lnTo>
                  <a:lnTo>
                    <a:pt x="5" y="1"/>
                  </a:lnTo>
                  <a:lnTo>
                    <a:pt x="4" y="1"/>
                  </a:lnTo>
                  <a:lnTo>
                    <a:pt x="3" y="2"/>
                  </a:lnTo>
                  <a:lnTo>
                    <a:pt x="1" y="4"/>
                  </a:lnTo>
                  <a:lnTo>
                    <a:pt x="1"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2" name="Freeform 294"/>
            <p:cNvSpPr>
              <a:spLocks/>
            </p:cNvSpPr>
            <p:nvPr/>
          </p:nvSpPr>
          <p:spPr bwMode="auto">
            <a:xfrm>
              <a:off x="2633" y="1579"/>
              <a:ext cx="7" cy="8"/>
            </a:xfrm>
            <a:custGeom>
              <a:avLst/>
              <a:gdLst>
                <a:gd name="T0" fmla="*/ 5 w 15"/>
                <a:gd name="T1" fmla="*/ 0 h 16"/>
                <a:gd name="T2" fmla="*/ 3 w 15"/>
                <a:gd name="T3" fmla="*/ 6 h 16"/>
                <a:gd name="T4" fmla="*/ 2 w 15"/>
                <a:gd name="T5" fmla="*/ 6 h 16"/>
                <a:gd name="T6" fmla="*/ 2 w 15"/>
                <a:gd name="T7" fmla="*/ 6 h 16"/>
                <a:gd name="T8" fmla="*/ 2 w 15"/>
                <a:gd name="T9" fmla="*/ 6 h 16"/>
                <a:gd name="T10" fmla="*/ 2 w 15"/>
                <a:gd name="T11" fmla="*/ 5 h 16"/>
                <a:gd name="T12" fmla="*/ 1 w 15"/>
                <a:gd name="T13" fmla="*/ 5 h 16"/>
                <a:gd name="T14" fmla="*/ 1 w 15"/>
                <a:gd name="T15" fmla="*/ 5 h 16"/>
                <a:gd name="T16" fmla="*/ 0 w 15"/>
                <a:gd name="T17" fmla="*/ 5 h 16"/>
                <a:gd name="T18" fmla="*/ 0 w 15"/>
                <a:gd name="T19" fmla="*/ 5 h 16"/>
                <a:gd name="T20" fmla="*/ 0 w 15"/>
                <a:gd name="T21" fmla="*/ 5 h 16"/>
                <a:gd name="T22" fmla="*/ 0 w 15"/>
                <a:gd name="T23" fmla="*/ 5 h 16"/>
                <a:gd name="T24" fmla="*/ 0 w 15"/>
                <a:gd name="T25" fmla="*/ 8 h 16"/>
                <a:gd name="T26" fmla="*/ 1 w 15"/>
                <a:gd name="T27" fmla="*/ 8 h 16"/>
                <a:gd name="T28" fmla="*/ 2 w 15"/>
                <a:gd name="T29" fmla="*/ 8 h 16"/>
                <a:gd name="T30" fmla="*/ 2 w 15"/>
                <a:gd name="T31" fmla="*/ 8 h 16"/>
                <a:gd name="T32" fmla="*/ 3 w 15"/>
                <a:gd name="T33" fmla="*/ 8 h 16"/>
                <a:gd name="T34" fmla="*/ 3 w 15"/>
                <a:gd name="T35" fmla="*/ 7 h 16"/>
                <a:gd name="T36" fmla="*/ 4 w 15"/>
                <a:gd name="T37" fmla="*/ 6 h 16"/>
                <a:gd name="T38" fmla="*/ 5 w 15"/>
                <a:gd name="T39" fmla="*/ 6 h 16"/>
                <a:gd name="T40" fmla="*/ 5 w 15"/>
                <a:gd name="T41" fmla="*/ 5 h 16"/>
                <a:gd name="T42" fmla="*/ 7 w 15"/>
                <a:gd name="T43" fmla="*/ 5 h 16"/>
                <a:gd name="T44" fmla="*/ 7 w 15"/>
                <a:gd name="T45" fmla="*/ 5 h 16"/>
                <a:gd name="T46" fmla="*/ 7 w 15"/>
                <a:gd name="T47" fmla="*/ 5 h 16"/>
                <a:gd name="T48" fmla="*/ 7 w 15"/>
                <a:gd name="T49" fmla="*/ 4 h 16"/>
                <a:gd name="T50" fmla="*/ 7 w 15"/>
                <a:gd name="T51" fmla="*/ 3 h 16"/>
                <a:gd name="T52" fmla="*/ 7 w 15"/>
                <a:gd name="T53" fmla="*/ 3 h 16"/>
                <a:gd name="T54" fmla="*/ 7 w 15"/>
                <a:gd name="T55" fmla="*/ 3 h 16"/>
                <a:gd name="T56" fmla="*/ 7 w 15"/>
                <a:gd name="T57" fmla="*/ 2 h 16"/>
                <a:gd name="T58" fmla="*/ 7 w 15"/>
                <a:gd name="T59" fmla="*/ 1 h 16"/>
                <a:gd name="T60" fmla="*/ 6 w 15"/>
                <a:gd name="T61" fmla="*/ 1 h 16"/>
                <a:gd name="T62" fmla="*/ 6 w 15"/>
                <a:gd name="T63" fmla="*/ 1 h 16"/>
                <a:gd name="T64" fmla="*/ 5 w 15"/>
                <a:gd name="T65" fmla="*/ 0 h 16"/>
                <a:gd name="T66" fmla="*/ 5 w 15"/>
                <a:gd name="T67" fmla="*/ 0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 h="16">
                  <a:moveTo>
                    <a:pt x="11" y="0"/>
                  </a:moveTo>
                  <a:lnTo>
                    <a:pt x="6" y="12"/>
                  </a:lnTo>
                  <a:lnTo>
                    <a:pt x="5" y="12"/>
                  </a:lnTo>
                  <a:lnTo>
                    <a:pt x="5" y="11"/>
                  </a:lnTo>
                  <a:lnTo>
                    <a:pt x="4" y="11"/>
                  </a:lnTo>
                  <a:lnTo>
                    <a:pt x="4" y="10"/>
                  </a:lnTo>
                  <a:lnTo>
                    <a:pt x="2" y="10"/>
                  </a:lnTo>
                  <a:lnTo>
                    <a:pt x="1" y="10"/>
                  </a:lnTo>
                  <a:lnTo>
                    <a:pt x="0" y="10"/>
                  </a:lnTo>
                  <a:lnTo>
                    <a:pt x="0" y="15"/>
                  </a:lnTo>
                  <a:lnTo>
                    <a:pt x="2" y="16"/>
                  </a:lnTo>
                  <a:lnTo>
                    <a:pt x="4" y="16"/>
                  </a:lnTo>
                  <a:lnTo>
                    <a:pt x="5" y="16"/>
                  </a:lnTo>
                  <a:lnTo>
                    <a:pt x="6" y="15"/>
                  </a:lnTo>
                  <a:lnTo>
                    <a:pt x="7" y="14"/>
                  </a:lnTo>
                  <a:lnTo>
                    <a:pt x="9" y="12"/>
                  </a:lnTo>
                  <a:lnTo>
                    <a:pt x="10" y="11"/>
                  </a:lnTo>
                  <a:lnTo>
                    <a:pt x="11" y="10"/>
                  </a:lnTo>
                  <a:lnTo>
                    <a:pt x="14" y="10"/>
                  </a:lnTo>
                  <a:lnTo>
                    <a:pt x="15" y="10"/>
                  </a:lnTo>
                  <a:lnTo>
                    <a:pt x="15" y="9"/>
                  </a:lnTo>
                  <a:lnTo>
                    <a:pt x="15" y="7"/>
                  </a:lnTo>
                  <a:lnTo>
                    <a:pt x="15" y="6"/>
                  </a:lnTo>
                  <a:lnTo>
                    <a:pt x="15" y="5"/>
                  </a:lnTo>
                  <a:lnTo>
                    <a:pt x="14" y="4"/>
                  </a:lnTo>
                  <a:lnTo>
                    <a:pt x="14" y="2"/>
                  </a:lnTo>
                  <a:lnTo>
                    <a:pt x="12"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3" name="Freeform 295"/>
            <p:cNvSpPr>
              <a:spLocks/>
            </p:cNvSpPr>
            <p:nvPr/>
          </p:nvSpPr>
          <p:spPr bwMode="auto">
            <a:xfrm>
              <a:off x="2597" y="1582"/>
              <a:ext cx="5" cy="9"/>
            </a:xfrm>
            <a:custGeom>
              <a:avLst/>
              <a:gdLst>
                <a:gd name="T0" fmla="*/ 4 w 11"/>
                <a:gd name="T1" fmla="*/ 0 h 19"/>
                <a:gd name="T2" fmla="*/ 0 w 11"/>
                <a:gd name="T3" fmla="*/ 9 h 19"/>
                <a:gd name="T4" fmla="*/ 3 w 11"/>
                <a:gd name="T5" fmla="*/ 9 h 19"/>
                <a:gd name="T6" fmla="*/ 4 w 11"/>
                <a:gd name="T7" fmla="*/ 8 h 19"/>
                <a:gd name="T8" fmla="*/ 4 w 11"/>
                <a:gd name="T9" fmla="*/ 7 h 19"/>
                <a:gd name="T10" fmla="*/ 4 w 11"/>
                <a:gd name="T11" fmla="*/ 6 h 19"/>
                <a:gd name="T12" fmla="*/ 5 w 11"/>
                <a:gd name="T13" fmla="*/ 5 h 19"/>
                <a:gd name="T14" fmla="*/ 5 w 11"/>
                <a:gd name="T15" fmla="*/ 4 h 19"/>
                <a:gd name="T16" fmla="*/ 5 w 11"/>
                <a:gd name="T17" fmla="*/ 3 h 19"/>
                <a:gd name="T18" fmla="*/ 5 w 11"/>
                <a:gd name="T19" fmla="*/ 2 h 19"/>
                <a:gd name="T20" fmla="*/ 5 w 11"/>
                <a:gd name="T21" fmla="*/ 1 h 19"/>
                <a:gd name="T22" fmla="*/ 5 w 11"/>
                <a:gd name="T23" fmla="*/ 0 h 19"/>
                <a:gd name="T24" fmla="*/ 4 w 11"/>
                <a:gd name="T25" fmla="*/ 0 h 19"/>
                <a:gd name="T26" fmla="*/ 4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9" y="0"/>
                  </a:moveTo>
                  <a:lnTo>
                    <a:pt x="0" y="19"/>
                  </a:lnTo>
                  <a:lnTo>
                    <a:pt x="6" y="19"/>
                  </a:lnTo>
                  <a:lnTo>
                    <a:pt x="8" y="16"/>
                  </a:lnTo>
                  <a:lnTo>
                    <a:pt x="8" y="15"/>
                  </a:lnTo>
                  <a:lnTo>
                    <a:pt x="9" y="12"/>
                  </a:lnTo>
                  <a:lnTo>
                    <a:pt x="10" y="10"/>
                  </a:lnTo>
                  <a:lnTo>
                    <a:pt x="11" y="9"/>
                  </a:lnTo>
                  <a:lnTo>
                    <a:pt x="11" y="6"/>
                  </a:lnTo>
                  <a:lnTo>
                    <a:pt x="11" y="5"/>
                  </a:lnTo>
                  <a:lnTo>
                    <a:pt x="11" y="3"/>
                  </a:lnTo>
                  <a:lnTo>
                    <a:pt x="10" y="1"/>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4" name="Freeform 296"/>
            <p:cNvSpPr>
              <a:spLocks/>
            </p:cNvSpPr>
            <p:nvPr/>
          </p:nvSpPr>
          <p:spPr bwMode="auto">
            <a:xfrm>
              <a:off x="2598" y="1599"/>
              <a:ext cx="10" cy="13"/>
            </a:xfrm>
            <a:custGeom>
              <a:avLst/>
              <a:gdLst>
                <a:gd name="T0" fmla="*/ 5 w 18"/>
                <a:gd name="T1" fmla="*/ 0 h 26"/>
                <a:gd name="T2" fmla="*/ 4 w 18"/>
                <a:gd name="T3" fmla="*/ 1 h 26"/>
                <a:gd name="T4" fmla="*/ 3 w 18"/>
                <a:gd name="T5" fmla="*/ 2 h 26"/>
                <a:gd name="T6" fmla="*/ 2 w 18"/>
                <a:gd name="T7" fmla="*/ 4 h 26"/>
                <a:gd name="T8" fmla="*/ 1 w 18"/>
                <a:gd name="T9" fmla="*/ 5 h 26"/>
                <a:gd name="T10" fmla="*/ 1 w 18"/>
                <a:gd name="T11" fmla="*/ 6 h 26"/>
                <a:gd name="T12" fmla="*/ 0 w 18"/>
                <a:gd name="T13" fmla="*/ 7 h 26"/>
                <a:gd name="T14" fmla="*/ 0 w 18"/>
                <a:gd name="T15" fmla="*/ 9 h 26"/>
                <a:gd name="T16" fmla="*/ 0 w 18"/>
                <a:gd name="T17" fmla="*/ 11 h 26"/>
                <a:gd name="T18" fmla="*/ 0 w 18"/>
                <a:gd name="T19" fmla="*/ 12 h 26"/>
                <a:gd name="T20" fmla="*/ 1 w 18"/>
                <a:gd name="T21" fmla="*/ 13 h 26"/>
                <a:gd name="T22" fmla="*/ 3 w 18"/>
                <a:gd name="T23" fmla="*/ 12 h 26"/>
                <a:gd name="T24" fmla="*/ 5 w 18"/>
                <a:gd name="T25" fmla="*/ 12 h 26"/>
                <a:gd name="T26" fmla="*/ 6 w 18"/>
                <a:gd name="T27" fmla="*/ 12 h 26"/>
                <a:gd name="T28" fmla="*/ 7 w 18"/>
                <a:gd name="T29" fmla="*/ 11 h 26"/>
                <a:gd name="T30" fmla="*/ 8 w 18"/>
                <a:gd name="T31" fmla="*/ 11 h 26"/>
                <a:gd name="T32" fmla="*/ 9 w 18"/>
                <a:gd name="T33" fmla="*/ 10 h 26"/>
                <a:gd name="T34" fmla="*/ 9 w 18"/>
                <a:gd name="T35" fmla="*/ 9 h 26"/>
                <a:gd name="T36" fmla="*/ 10 w 18"/>
                <a:gd name="T37" fmla="*/ 8 h 26"/>
                <a:gd name="T38" fmla="*/ 10 w 18"/>
                <a:gd name="T39" fmla="*/ 6 h 26"/>
                <a:gd name="T40" fmla="*/ 9 w 18"/>
                <a:gd name="T41" fmla="*/ 4 h 26"/>
                <a:gd name="T42" fmla="*/ 9 w 18"/>
                <a:gd name="T43" fmla="*/ 4 h 26"/>
                <a:gd name="T44" fmla="*/ 9 w 18"/>
                <a:gd name="T45" fmla="*/ 3 h 26"/>
                <a:gd name="T46" fmla="*/ 9 w 18"/>
                <a:gd name="T47" fmla="*/ 2 h 26"/>
                <a:gd name="T48" fmla="*/ 8 w 18"/>
                <a:gd name="T49" fmla="*/ 1 h 26"/>
                <a:gd name="T50" fmla="*/ 8 w 18"/>
                <a:gd name="T51" fmla="*/ 1 h 26"/>
                <a:gd name="T52" fmla="*/ 7 w 18"/>
                <a:gd name="T53" fmla="*/ 1 h 26"/>
                <a:gd name="T54" fmla="*/ 7 w 18"/>
                <a:gd name="T55" fmla="*/ 0 h 26"/>
                <a:gd name="T56" fmla="*/ 6 w 18"/>
                <a:gd name="T57" fmla="*/ 0 h 26"/>
                <a:gd name="T58" fmla="*/ 6 w 18"/>
                <a:gd name="T59" fmla="*/ 0 h 26"/>
                <a:gd name="T60" fmla="*/ 5 w 18"/>
                <a:gd name="T61" fmla="*/ 0 h 26"/>
                <a:gd name="T62" fmla="*/ 5 w 18"/>
                <a:gd name="T63" fmla="*/ 0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 h="26">
                  <a:moveTo>
                    <a:pt x="9" y="0"/>
                  </a:moveTo>
                  <a:lnTo>
                    <a:pt x="7" y="2"/>
                  </a:lnTo>
                  <a:lnTo>
                    <a:pt x="5" y="4"/>
                  </a:lnTo>
                  <a:lnTo>
                    <a:pt x="4" y="7"/>
                  </a:lnTo>
                  <a:lnTo>
                    <a:pt x="2" y="9"/>
                  </a:lnTo>
                  <a:lnTo>
                    <a:pt x="1" y="12"/>
                  </a:lnTo>
                  <a:lnTo>
                    <a:pt x="0" y="14"/>
                  </a:lnTo>
                  <a:lnTo>
                    <a:pt x="0" y="17"/>
                  </a:lnTo>
                  <a:lnTo>
                    <a:pt x="0" y="21"/>
                  </a:lnTo>
                  <a:lnTo>
                    <a:pt x="0" y="23"/>
                  </a:lnTo>
                  <a:lnTo>
                    <a:pt x="2" y="26"/>
                  </a:lnTo>
                  <a:lnTo>
                    <a:pt x="5" y="24"/>
                  </a:lnTo>
                  <a:lnTo>
                    <a:pt x="9" y="23"/>
                  </a:lnTo>
                  <a:lnTo>
                    <a:pt x="11" y="23"/>
                  </a:lnTo>
                  <a:lnTo>
                    <a:pt x="12" y="22"/>
                  </a:lnTo>
                  <a:lnTo>
                    <a:pt x="15" y="21"/>
                  </a:lnTo>
                  <a:lnTo>
                    <a:pt x="16" y="19"/>
                  </a:lnTo>
                  <a:lnTo>
                    <a:pt x="17" y="18"/>
                  </a:lnTo>
                  <a:lnTo>
                    <a:pt x="18" y="16"/>
                  </a:lnTo>
                  <a:lnTo>
                    <a:pt x="18" y="12"/>
                  </a:lnTo>
                  <a:lnTo>
                    <a:pt x="17" y="8"/>
                  </a:lnTo>
                  <a:lnTo>
                    <a:pt x="17" y="7"/>
                  </a:lnTo>
                  <a:lnTo>
                    <a:pt x="16" y="6"/>
                  </a:lnTo>
                  <a:lnTo>
                    <a:pt x="16" y="3"/>
                  </a:lnTo>
                  <a:lnTo>
                    <a:pt x="15" y="2"/>
                  </a:lnTo>
                  <a:lnTo>
                    <a:pt x="13" y="1"/>
                  </a:lnTo>
                  <a:lnTo>
                    <a:pt x="12" y="0"/>
                  </a:lnTo>
                  <a:lnTo>
                    <a:pt x="11" y="0"/>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5" name="Freeform 297"/>
            <p:cNvSpPr>
              <a:spLocks/>
            </p:cNvSpPr>
            <p:nvPr/>
          </p:nvSpPr>
          <p:spPr bwMode="auto">
            <a:xfrm>
              <a:off x="2780" y="1599"/>
              <a:ext cx="2" cy="50"/>
            </a:xfrm>
            <a:custGeom>
              <a:avLst/>
              <a:gdLst>
                <a:gd name="T0" fmla="*/ 2 w 5"/>
                <a:gd name="T1" fmla="*/ 0 h 100"/>
                <a:gd name="T2" fmla="*/ 2 w 5"/>
                <a:gd name="T3" fmla="*/ 5 h 100"/>
                <a:gd name="T4" fmla="*/ 1 w 5"/>
                <a:gd name="T5" fmla="*/ 10 h 100"/>
                <a:gd name="T6" fmla="*/ 0 w 5"/>
                <a:gd name="T7" fmla="*/ 15 h 100"/>
                <a:gd name="T8" fmla="*/ 0 w 5"/>
                <a:gd name="T9" fmla="*/ 20 h 100"/>
                <a:gd name="T10" fmla="*/ 0 w 5"/>
                <a:gd name="T11" fmla="*/ 25 h 100"/>
                <a:gd name="T12" fmla="*/ 0 w 5"/>
                <a:gd name="T13" fmla="*/ 30 h 100"/>
                <a:gd name="T14" fmla="*/ 0 w 5"/>
                <a:gd name="T15" fmla="*/ 35 h 100"/>
                <a:gd name="T16" fmla="*/ 0 w 5"/>
                <a:gd name="T17" fmla="*/ 40 h 100"/>
                <a:gd name="T18" fmla="*/ 0 w 5"/>
                <a:gd name="T19" fmla="*/ 45 h 100"/>
                <a:gd name="T20" fmla="*/ 1 w 5"/>
                <a:gd name="T21" fmla="*/ 50 h 100"/>
                <a:gd name="T22" fmla="*/ 2 w 5"/>
                <a:gd name="T23" fmla="*/ 0 h 100"/>
                <a:gd name="T24" fmla="*/ 2 w 5"/>
                <a:gd name="T25" fmla="*/ 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00">
                  <a:moveTo>
                    <a:pt x="5" y="0"/>
                  </a:moveTo>
                  <a:lnTo>
                    <a:pt x="4" y="9"/>
                  </a:lnTo>
                  <a:lnTo>
                    <a:pt x="2" y="19"/>
                  </a:lnTo>
                  <a:lnTo>
                    <a:pt x="1" y="29"/>
                  </a:lnTo>
                  <a:lnTo>
                    <a:pt x="1" y="39"/>
                  </a:lnTo>
                  <a:lnTo>
                    <a:pt x="0" y="49"/>
                  </a:lnTo>
                  <a:lnTo>
                    <a:pt x="0" y="60"/>
                  </a:lnTo>
                  <a:lnTo>
                    <a:pt x="0" y="70"/>
                  </a:lnTo>
                  <a:lnTo>
                    <a:pt x="0" y="80"/>
                  </a:lnTo>
                  <a:lnTo>
                    <a:pt x="1" y="90"/>
                  </a:lnTo>
                  <a:lnTo>
                    <a:pt x="2" y="100"/>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6" name="Freeform 298"/>
            <p:cNvSpPr>
              <a:spLocks/>
            </p:cNvSpPr>
            <p:nvPr/>
          </p:nvSpPr>
          <p:spPr bwMode="auto">
            <a:xfrm>
              <a:off x="2600" y="1616"/>
              <a:ext cx="11" cy="15"/>
            </a:xfrm>
            <a:custGeom>
              <a:avLst/>
              <a:gdLst>
                <a:gd name="T0" fmla="*/ 8 w 22"/>
                <a:gd name="T1" fmla="*/ 3 h 30"/>
                <a:gd name="T2" fmla="*/ 4 w 22"/>
                <a:gd name="T3" fmla="*/ 2 h 30"/>
                <a:gd name="T4" fmla="*/ 6 w 22"/>
                <a:gd name="T5" fmla="*/ 0 h 30"/>
                <a:gd name="T6" fmla="*/ 1 w 22"/>
                <a:gd name="T7" fmla="*/ 0 h 30"/>
                <a:gd name="T8" fmla="*/ 0 w 22"/>
                <a:gd name="T9" fmla="*/ 2 h 30"/>
                <a:gd name="T10" fmla="*/ 0 w 22"/>
                <a:gd name="T11" fmla="*/ 4 h 30"/>
                <a:gd name="T12" fmla="*/ 1 w 22"/>
                <a:gd name="T13" fmla="*/ 5 h 30"/>
                <a:gd name="T14" fmla="*/ 1 w 22"/>
                <a:gd name="T15" fmla="*/ 6 h 30"/>
                <a:gd name="T16" fmla="*/ 3 w 22"/>
                <a:gd name="T17" fmla="*/ 7 h 30"/>
                <a:gd name="T18" fmla="*/ 3 w 22"/>
                <a:gd name="T19" fmla="*/ 8 h 30"/>
                <a:gd name="T20" fmla="*/ 4 w 22"/>
                <a:gd name="T21" fmla="*/ 8 h 30"/>
                <a:gd name="T22" fmla="*/ 4 w 22"/>
                <a:gd name="T23" fmla="*/ 10 h 30"/>
                <a:gd name="T24" fmla="*/ 4 w 22"/>
                <a:gd name="T25" fmla="*/ 11 h 30"/>
                <a:gd name="T26" fmla="*/ 3 w 22"/>
                <a:gd name="T27" fmla="*/ 13 h 30"/>
                <a:gd name="T28" fmla="*/ 3 w 22"/>
                <a:gd name="T29" fmla="*/ 13 h 30"/>
                <a:gd name="T30" fmla="*/ 4 w 22"/>
                <a:gd name="T31" fmla="*/ 14 h 30"/>
                <a:gd name="T32" fmla="*/ 4 w 22"/>
                <a:gd name="T33" fmla="*/ 15 h 30"/>
                <a:gd name="T34" fmla="*/ 5 w 22"/>
                <a:gd name="T35" fmla="*/ 15 h 30"/>
                <a:gd name="T36" fmla="*/ 6 w 22"/>
                <a:gd name="T37" fmla="*/ 15 h 30"/>
                <a:gd name="T38" fmla="*/ 6 w 22"/>
                <a:gd name="T39" fmla="*/ 15 h 30"/>
                <a:gd name="T40" fmla="*/ 7 w 22"/>
                <a:gd name="T41" fmla="*/ 15 h 30"/>
                <a:gd name="T42" fmla="*/ 8 w 22"/>
                <a:gd name="T43" fmla="*/ 15 h 30"/>
                <a:gd name="T44" fmla="*/ 9 w 22"/>
                <a:gd name="T45" fmla="*/ 15 h 30"/>
                <a:gd name="T46" fmla="*/ 10 w 22"/>
                <a:gd name="T47" fmla="*/ 15 h 30"/>
                <a:gd name="T48" fmla="*/ 11 w 22"/>
                <a:gd name="T49" fmla="*/ 13 h 30"/>
                <a:gd name="T50" fmla="*/ 11 w 22"/>
                <a:gd name="T51" fmla="*/ 12 h 30"/>
                <a:gd name="T52" fmla="*/ 11 w 22"/>
                <a:gd name="T53" fmla="*/ 11 h 30"/>
                <a:gd name="T54" fmla="*/ 11 w 22"/>
                <a:gd name="T55" fmla="*/ 10 h 30"/>
                <a:gd name="T56" fmla="*/ 9 w 22"/>
                <a:gd name="T57" fmla="*/ 9 h 30"/>
                <a:gd name="T58" fmla="*/ 8 w 22"/>
                <a:gd name="T59" fmla="*/ 8 h 30"/>
                <a:gd name="T60" fmla="*/ 7 w 22"/>
                <a:gd name="T61" fmla="*/ 8 h 30"/>
                <a:gd name="T62" fmla="*/ 6 w 22"/>
                <a:gd name="T63" fmla="*/ 7 h 30"/>
                <a:gd name="T64" fmla="*/ 4 w 22"/>
                <a:gd name="T65" fmla="*/ 7 h 30"/>
                <a:gd name="T66" fmla="*/ 4 w 22"/>
                <a:gd name="T67" fmla="*/ 5 h 30"/>
                <a:gd name="T68" fmla="*/ 4 w 22"/>
                <a:gd name="T69" fmla="*/ 5 h 30"/>
                <a:gd name="T70" fmla="*/ 4 w 22"/>
                <a:gd name="T71" fmla="*/ 4 h 30"/>
                <a:gd name="T72" fmla="*/ 5 w 22"/>
                <a:gd name="T73" fmla="*/ 4 h 30"/>
                <a:gd name="T74" fmla="*/ 6 w 22"/>
                <a:gd name="T75" fmla="*/ 4 h 30"/>
                <a:gd name="T76" fmla="*/ 6 w 22"/>
                <a:gd name="T77" fmla="*/ 3 h 30"/>
                <a:gd name="T78" fmla="*/ 6 w 22"/>
                <a:gd name="T79" fmla="*/ 3 h 30"/>
                <a:gd name="T80" fmla="*/ 7 w 22"/>
                <a:gd name="T81" fmla="*/ 3 h 30"/>
                <a:gd name="T82" fmla="*/ 7 w 22"/>
                <a:gd name="T83" fmla="*/ 3 h 30"/>
                <a:gd name="T84" fmla="*/ 7 w 22"/>
                <a:gd name="T85" fmla="*/ 3 h 30"/>
                <a:gd name="T86" fmla="*/ 8 w 22"/>
                <a:gd name="T87" fmla="*/ 3 h 30"/>
                <a:gd name="T88" fmla="*/ 8 w 22"/>
                <a:gd name="T89" fmla="*/ 3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 h="30">
                  <a:moveTo>
                    <a:pt x="16" y="6"/>
                  </a:moveTo>
                  <a:lnTo>
                    <a:pt x="7" y="4"/>
                  </a:lnTo>
                  <a:lnTo>
                    <a:pt x="11" y="0"/>
                  </a:lnTo>
                  <a:lnTo>
                    <a:pt x="1" y="0"/>
                  </a:lnTo>
                  <a:lnTo>
                    <a:pt x="0" y="4"/>
                  </a:lnTo>
                  <a:lnTo>
                    <a:pt x="0" y="8"/>
                  </a:lnTo>
                  <a:lnTo>
                    <a:pt x="1" y="9"/>
                  </a:lnTo>
                  <a:lnTo>
                    <a:pt x="2" y="11"/>
                  </a:lnTo>
                  <a:lnTo>
                    <a:pt x="5" y="13"/>
                  </a:lnTo>
                  <a:lnTo>
                    <a:pt x="6" y="15"/>
                  </a:lnTo>
                  <a:lnTo>
                    <a:pt x="7" y="16"/>
                  </a:lnTo>
                  <a:lnTo>
                    <a:pt x="7" y="19"/>
                  </a:lnTo>
                  <a:lnTo>
                    <a:pt x="7" y="21"/>
                  </a:lnTo>
                  <a:lnTo>
                    <a:pt x="5" y="25"/>
                  </a:lnTo>
                  <a:lnTo>
                    <a:pt x="6" y="26"/>
                  </a:lnTo>
                  <a:lnTo>
                    <a:pt x="7" y="27"/>
                  </a:lnTo>
                  <a:lnTo>
                    <a:pt x="8" y="29"/>
                  </a:lnTo>
                  <a:lnTo>
                    <a:pt x="9" y="29"/>
                  </a:lnTo>
                  <a:lnTo>
                    <a:pt x="11" y="30"/>
                  </a:lnTo>
                  <a:lnTo>
                    <a:pt x="12" y="30"/>
                  </a:lnTo>
                  <a:lnTo>
                    <a:pt x="14" y="30"/>
                  </a:lnTo>
                  <a:lnTo>
                    <a:pt x="16" y="30"/>
                  </a:lnTo>
                  <a:lnTo>
                    <a:pt x="17" y="30"/>
                  </a:lnTo>
                  <a:lnTo>
                    <a:pt x="19" y="30"/>
                  </a:lnTo>
                  <a:lnTo>
                    <a:pt x="22" y="26"/>
                  </a:lnTo>
                  <a:lnTo>
                    <a:pt x="22" y="24"/>
                  </a:lnTo>
                  <a:lnTo>
                    <a:pt x="22" y="21"/>
                  </a:lnTo>
                  <a:lnTo>
                    <a:pt x="21" y="20"/>
                  </a:lnTo>
                  <a:lnTo>
                    <a:pt x="18" y="17"/>
                  </a:lnTo>
                  <a:lnTo>
                    <a:pt x="16" y="16"/>
                  </a:lnTo>
                  <a:lnTo>
                    <a:pt x="13" y="15"/>
                  </a:lnTo>
                  <a:lnTo>
                    <a:pt x="11" y="14"/>
                  </a:lnTo>
                  <a:lnTo>
                    <a:pt x="8" y="13"/>
                  </a:lnTo>
                  <a:lnTo>
                    <a:pt x="7" y="10"/>
                  </a:lnTo>
                  <a:lnTo>
                    <a:pt x="8" y="9"/>
                  </a:lnTo>
                  <a:lnTo>
                    <a:pt x="8" y="8"/>
                  </a:lnTo>
                  <a:lnTo>
                    <a:pt x="9" y="8"/>
                  </a:lnTo>
                  <a:lnTo>
                    <a:pt x="11" y="8"/>
                  </a:lnTo>
                  <a:lnTo>
                    <a:pt x="11" y="6"/>
                  </a:lnTo>
                  <a:lnTo>
                    <a:pt x="12" y="6"/>
                  </a:lnTo>
                  <a:lnTo>
                    <a:pt x="13" y="6"/>
                  </a:lnTo>
                  <a:lnTo>
                    <a:pt x="14"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7" name="Freeform 299"/>
            <p:cNvSpPr>
              <a:spLocks/>
            </p:cNvSpPr>
            <p:nvPr/>
          </p:nvSpPr>
          <p:spPr bwMode="auto">
            <a:xfrm>
              <a:off x="2598" y="1643"/>
              <a:ext cx="2" cy="5"/>
            </a:xfrm>
            <a:custGeom>
              <a:avLst/>
              <a:gdLst>
                <a:gd name="T0" fmla="*/ 0 w 4"/>
                <a:gd name="T1" fmla="*/ 5 h 10"/>
                <a:gd name="T2" fmla="*/ 2 w 4"/>
                <a:gd name="T3" fmla="*/ 0 h 10"/>
                <a:gd name="T4" fmla="*/ 1 w 4"/>
                <a:gd name="T5" fmla="*/ 1 h 10"/>
                <a:gd name="T6" fmla="*/ 1 w 4"/>
                <a:gd name="T7" fmla="*/ 1 h 10"/>
                <a:gd name="T8" fmla="*/ 1 w 4"/>
                <a:gd name="T9" fmla="*/ 2 h 10"/>
                <a:gd name="T10" fmla="*/ 1 w 4"/>
                <a:gd name="T11" fmla="*/ 2 h 10"/>
                <a:gd name="T12" fmla="*/ 0 w 4"/>
                <a:gd name="T13" fmla="*/ 2 h 10"/>
                <a:gd name="T14" fmla="*/ 0 w 4"/>
                <a:gd name="T15" fmla="*/ 3 h 10"/>
                <a:gd name="T16" fmla="*/ 0 w 4"/>
                <a:gd name="T17" fmla="*/ 4 h 10"/>
                <a:gd name="T18" fmla="*/ 0 w 4"/>
                <a:gd name="T19" fmla="*/ 4 h 10"/>
                <a:gd name="T20" fmla="*/ 0 w 4"/>
                <a:gd name="T21" fmla="*/ 5 h 10"/>
                <a:gd name="T22" fmla="*/ 0 w 4"/>
                <a:gd name="T23" fmla="*/ 5 h 10"/>
                <a:gd name="T24" fmla="*/ 0 w 4"/>
                <a:gd name="T25" fmla="*/ 5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0">
                  <a:moveTo>
                    <a:pt x="0" y="10"/>
                  </a:moveTo>
                  <a:lnTo>
                    <a:pt x="4" y="0"/>
                  </a:lnTo>
                  <a:lnTo>
                    <a:pt x="2" y="2"/>
                  </a:lnTo>
                  <a:lnTo>
                    <a:pt x="1" y="3"/>
                  </a:lnTo>
                  <a:lnTo>
                    <a:pt x="0" y="4"/>
                  </a:lnTo>
                  <a:lnTo>
                    <a:pt x="0" y="5"/>
                  </a:lnTo>
                  <a:lnTo>
                    <a:pt x="0" y="7"/>
                  </a:lnTo>
                  <a:lnTo>
                    <a:pt x="0" y="8"/>
                  </a:lnTo>
                  <a:lnTo>
                    <a:pt x="0" y="9"/>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8" name="Freeform 300"/>
            <p:cNvSpPr>
              <a:spLocks/>
            </p:cNvSpPr>
            <p:nvPr/>
          </p:nvSpPr>
          <p:spPr bwMode="auto">
            <a:xfrm>
              <a:off x="2600" y="1637"/>
              <a:ext cx="15" cy="16"/>
            </a:xfrm>
            <a:custGeom>
              <a:avLst/>
              <a:gdLst>
                <a:gd name="T0" fmla="*/ 13 w 28"/>
                <a:gd name="T1" fmla="*/ 3 h 32"/>
                <a:gd name="T2" fmla="*/ 12 w 28"/>
                <a:gd name="T3" fmla="*/ 3 h 32"/>
                <a:gd name="T4" fmla="*/ 11 w 28"/>
                <a:gd name="T5" fmla="*/ 3 h 32"/>
                <a:gd name="T6" fmla="*/ 10 w 28"/>
                <a:gd name="T7" fmla="*/ 3 h 32"/>
                <a:gd name="T8" fmla="*/ 9 w 28"/>
                <a:gd name="T9" fmla="*/ 3 h 32"/>
                <a:gd name="T10" fmla="*/ 8 w 28"/>
                <a:gd name="T11" fmla="*/ 2 h 32"/>
                <a:gd name="T12" fmla="*/ 6 w 28"/>
                <a:gd name="T13" fmla="*/ 2 h 32"/>
                <a:gd name="T14" fmla="*/ 6 w 28"/>
                <a:gd name="T15" fmla="*/ 2 h 32"/>
                <a:gd name="T16" fmla="*/ 4 w 28"/>
                <a:gd name="T17" fmla="*/ 1 h 32"/>
                <a:gd name="T18" fmla="*/ 3 w 28"/>
                <a:gd name="T19" fmla="*/ 1 h 32"/>
                <a:gd name="T20" fmla="*/ 3 w 28"/>
                <a:gd name="T21" fmla="*/ 0 h 32"/>
                <a:gd name="T22" fmla="*/ 0 w 28"/>
                <a:gd name="T23" fmla="*/ 6 h 32"/>
                <a:gd name="T24" fmla="*/ 1 w 28"/>
                <a:gd name="T25" fmla="*/ 6 h 32"/>
                <a:gd name="T26" fmla="*/ 2 w 28"/>
                <a:gd name="T27" fmla="*/ 5 h 32"/>
                <a:gd name="T28" fmla="*/ 3 w 28"/>
                <a:gd name="T29" fmla="*/ 5 h 32"/>
                <a:gd name="T30" fmla="*/ 3 w 28"/>
                <a:gd name="T31" fmla="*/ 5 h 32"/>
                <a:gd name="T32" fmla="*/ 4 w 28"/>
                <a:gd name="T33" fmla="*/ 5 h 32"/>
                <a:gd name="T34" fmla="*/ 5 w 28"/>
                <a:gd name="T35" fmla="*/ 5 h 32"/>
                <a:gd name="T36" fmla="*/ 6 w 28"/>
                <a:gd name="T37" fmla="*/ 5 h 32"/>
                <a:gd name="T38" fmla="*/ 7 w 28"/>
                <a:gd name="T39" fmla="*/ 4 h 32"/>
                <a:gd name="T40" fmla="*/ 8 w 28"/>
                <a:gd name="T41" fmla="*/ 4 h 32"/>
                <a:gd name="T42" fmla="*/ 9 w 28"/>
                <a:gd name="T43" fmla="*/ 3 h 32"/>
                <a:gd name="T44" fmla="*/ 10 w 28"/>
                <a:gd name="T45" fmla="*/ 5 h 32"/>
                <a:gd name="T46" fmla="*/ 10 w 28"/>
                <a:gd name="T47" fmla="*/ 6 h 32"/>
                <a:gd name="T48" fmla="*/ 12 w 28"/>
                <a:gd name="T49" fmla="*/ 7 h 32"/>
                <a:gd name="T50" fmla="*/ 12 w 28"/>
                <a:gd name="T51" fmla="*/ 8 h 32"/>
                <a:gd name="T52" fmla="*/ 13 w 28"/>
                <a:gd name="T53" fmla="*/ 10 h 32"/>
                <a:gd name="T54" fmla="*/ 13 w 28"/>
                <a:gd name="T55" fmla="*/ 11 h 32"/>
                <a:gd name="T56" fmla="*/ 14 w 28"/>
                <a:gd name="T57" fmla="*/ 12 h 32"/>
                <a:gd name="T58" fmla="*/ 13 w 28"/>
                <a:gd name="T59" fmla="*/ 14 h 32"/>
                <a:gd name="T60" fmla="*/ 12 w 28"/>
                <a:gd name="T61" fmla="*/ 15 h 32"/>
                <a:gd name="T62" fmla="*/ 12 w 28"/>
                <a:gd name="T63" fmla="*/ 16 h 32"/>
                <a:gd name="T64" fmla="*/ 14 w 28"/>
                <a:gd name="T65" fmla="*/ 15 h 32"/>
                <a:gd name="T66" fmla="*/ 14 w 28"/>
                <a:gd name="T67" fmla="*/ 14 h 32"/>
                <a:gd name="T68" fmla="*/ 15 w 28"/>
                <a:gd name="T69" fmla="*/ 13 h 32"/>
                <a:gd name="T70" fmla="*/ 15 w 28"/>
                <a:gd name="T71" fmla="*/ 11 h 32"/>
                <a:gd name="T72" fmla="*/ 14 w 28"/>
                <a:gd name="T73" fmla="*/ 10 h 32"/>
                <a:gd name="T74" fmla="*/ 14 w 28"/>
                <a:gd name="T75" fmla="*/ 8 h 32"/>
                <a:gd name="T76" fmla="*/ 13 w 28"/>
                <a:gd name="T77" fmla="*/ 7 h 32"/>
                <a:gd name="T78" fmla="*/ 13 w 28"/>
                <a:gd name="T79" fmla="*/ 6 h 32"/>
                <a:gd name="T80" fmla="*/ 13 w 28"/>
                <a:gd name="T81" fmla="*/ 5 h 32"/>
                <a:gd name="T82" fmla="*/ 14 w 28"/>
                <a:gd name="T83" fmla="*/ 3 h 32"/>
                <a:gd name="T84" fmla="*/ 14 w 28"/>
                <a:gd name="T85" fmla="*/ 3 h 32"/>
                <a:gd name="T86" fmla="*/ 13 w 28"/>
                <a:gd name="T87" fmla="*/ 3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8" h="32">
                  <a:moveTo>
                    <a:pt x="24" y="6"/>
                  </a:moveTo>
                  <a:lnTo>
                    <a:pt x="23" y="6"/>
                  </a:lnTo>
                  <a:lnTo>
                    <a:pt x="21" y="5"/>
                  </a:lnTo>
                  <a:lnTo>
                    <a:pt x="19" y="5"/>
                  </a:lnTo>
                  <a:lnTo>
                    <a:pt x="17" y="5"/>
                  </a:lnTo>
                  <a:lnTo>
                    <a:pt x="14" y="4"/>
                  </a:lnTo>
                  <a:lnTo>
                    <a:pt x="12" y="4"/>
                  </a:lnTo>
                  <a:lnTo>
                    <a:pt x="11" y="3"/>
                  </a:lnTo>
                  <a:lnTo>
                    <a:pt x="8" y="1"/>
                  </a:lnTo>
                  <a:lnTo>
                    <a:pt x="6" y="1"/>
                  </a:lnTo>
                  <a:lnTo>
                    <a:pt x="5" y="0"/>
                  </a:lnTo>
                  <a:lnTo>
                    <a:pt x="0" y="11"/>
                  </a:lnTo>
                  <a:lnTo>
                    <a:pt x="1" y="11"/>
                  </a:lnTo>
                  <a:lnTo>
                    <a:pt x="3" y="10"/>
                  </a:lnTo>
                  <a:lnTo>
                    <a:pt x="5" y="10"/>
                  </a:lnTo>
                  <a:lnTo>
                    <a:pt x="6" y="10"/>
                  </a:lnTo>
                  <a:lnTo>
                    <a:pt x="8" y="9"/>
                  </a:lnTo>
                  <a:lnTo>
                    <a:pt x="9" y="9"/>
                  </a:lnTo>
                  <a:lnTo>
                    <a:pt x="11" y="9"/>
                  </a:lnTo>
                  <a:lnTo>
                    <a:pt x="13" y="8"/>
                  </a:lnTo>
                  <a:lnTo>
                    <a:pt x="14" y="8"/>
                  </a:lnTo>
                  <a:lnTo>
                    <a:pt x="16" y="6"/>
                  </a:lnTo>
                  <a:lnTo>
                    <a:pt x="18" y="9"/>
                  </a:lnTo>
                  <a:lnTo>
                    <a:pt x="19" y="11"/>
                  </a:lnTo>
                  <a:lnTo>
                    <a:pt x="22" y="14"/>
                  </a:lnTo>
                  <a:lnTo>
                    <a:pt x="23" y="16"/>
                  </a:lnTo>
                  <a:lnTo>
                    <a:pt x="24" y="19"/>
                  </a:lnTo>
                  <a:lnTo>
                    <a:pt x="24" y="21"/>
                  </a:lnTo>
                  <a:lnTo>
                    <a:pt x="26" y="24"/>
                  </a:lnTo>
                  <a:lnTo>
                    <a:pt x="24" y="27"/>
                  </a:lnTo>
                  <a:lnTo>
                    <a:pt x="23" y="30"/>
                  </a:lnTo>
                  <a:lnTo>
                    <a:pt x="22" y="32"/>
                  </a:lnTo>
                  <a:lnTo>
                    <a:pt x="26" y="30"/>
                  </a:lnTo>
                  <a:lnTo>
                    <a:pt x="27" y="27"/>
                  </a:lnTo>
                  <a:lnTo>
                    <a:pt x="28" y="25"/>
                  </a:lnTo>
                  <a:lnTo>
                    <a:pt x="28" y="22"/>
                  </a:lnTo>
                  <a:lnTo>
                    <a:pt x="27" y="20"/>
                  </a:lnTo>
                  <a:lnTo>
                    <a:pt x="26" y="16"/>
                  </a:lnTo>
                  <a:lnTo>
                    <a:pt x="24" y="14"/>
                  </a:lnTo>
                  <a:lnTo>
                    <a:pt x="24" y="11"/>
                  </a:lnTo>
                  <a:lnTo>
                    <a:pt x="24" y="9"/>
                  </a:lnTo>
                  <a:lnTo>
                    <a:pt x="26"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499" name="Freeform 301"/>
            <p:cNvSpPr>
              <a:spLocks/>
            </p:cNvSpPr>
            <p:nvPr/>
          </p:nvSpPr>
          <p:spPr bwMode="auto">
            <a:xfrm>
              <a:off x="2779" y="1653"/>
              <a:ext cx="3" cy="51"/>
            </a:xfrm>
            <a:custGeom>
              <a:avLst/>
              <a:gdLst>
                <a:gd name="T0" fmla="*/ 2 w 6"/>
                <a:gd name="T1" fmla="*/ 0 h 102"/>
                <a:gd name="T2" fmla="*/ 1 w 6"/>
                <a:gd name="T3" fmla="*/ 4 h 102"/>
                <a:gd name="T4" fmla="*/ 0 w 6"/>
                <a:gd name="T5" fmla="*/ 8 h 102"/>
                <a:gd name="T6" fmla="*/ 0 w 6"/>
                <a:gd name="T7" fmla="*/ 13 h 102"/>
                <a:gd name="T8" fmla="*/ 0 w 6"/>
                <a:gd name="T9" fmla="*/ 18 h 102"/>
                <a:gd name="T10" fmla="*/ 1 w 6"/>
                <a:gd name="T11" fmla="*/ 23 h 102"/>
                <a:gd name="T12" fmla="*/ 1 w 6"/>
                <a:gd name="T13" fmla="*/ 29 h 102"/>
                <a:gd name="T14" fmla="*/ 2 w 6"/>
                <a:gd name="T15" fmla="*/ 34 h 102"/>
                <a:gd name="T16" fmla="*/ 3 w 6"/>
                <a:gd name="T17" fmla="*/ 40 h 102"/>
                <a:gd name="T18" fmla="*/ 3 w 6"/>
                <a:gd name="T19" fmla="*/ 46 h 102"/>
                <a:gd name="T20" fmla="*/ 3 w 6"/>
                <a:gd name="T21" fmla="*/ 51 h 102"/>
                <a:gd name="T22" fmla="*/ 3 w 6"/>
                <a:gd name="T23" fmla="*/ 46 h 102"/>
                <a:gd name="T24" fmla="*/ 3 w 6"/>
                <a:gd name="T25" fmla="*/ 41 h 102"/>
                <a:gd name="T26" fmla="*/ 3 w 6"/>
                <a:gd name="T27" fmla="*/ 36 h 102"/>
                <a:gd name="T28" fmla="*/ 3 w 6"/>
                <a:gd name="T29" fmla="*/ 31 h 102"/>
                <a:gd name="T30" fmla="*/ 3 w 6"/>
                <a:gd name="T31" fmla="*/ 26 h 102"/>
                <a:gd name="T32" fmla="*/ 3 w 6"/>
                <a:gd name="T33" fmla="*/ 21 h 102"/>
                <a:gd name="T34" fmla="*/ 3 w 6"/>
                <a:gd name="T35" fmla="*/ 16 h 102"/>
                <a:gd name="T36" fmla="*/ 3 w 6"/>
                <a:gd name="T37" fmla="*/ 11 h 102"/>
                <a:gd name="T38" fmla="*/ 3 w 6"/>
                <a:gd name="T39" fmla="*/ 6 h 102"/>
                <a:gd name="T40" fmla="*/ 2 w 6"/>
                <a:gd name="T41" fmla="*/ 0 h 102"/>
                <a:gd name="T42" fmla="*/ 2 w 6"/>
                <a:gd name="T43" fmla="*/ 0 h 1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02">
                  <a:moveTo>
                    <a:pt x="3" y="0"/>
                  </a:moveTo>
                  <a:lnTo>
                    <a:pt x="1" y="8"/>
                  </a:lnTo>
                  <a:lnTo>
                    <a:pt x="0" y="16"/>
                  </a:lnTo>
                  <a:lnTo>
                    <a:pt x="0" y="26"/>
                  </a:lnTo>
                  <a:lnTo>
                    <a:pt x="0" y="36"/>
                  </a:lnTo>
                  <a:lnTo>
                    <a:pt x="1" y="46"/>
                  </a:lnTo>
                  <a:lnTo>
                    <a:pt x="2" y="57"/>
                  </a:lnTo>
                  <a:lnTo>
                    <a:pt x="3" y="68"/>
                  </a:lnTo>
                  <a:lnTo>
                    <a:pt x="5" y="80"/>
                  </a:lnTo>
                  <a:lnTo>
                    <a:pt x="5" y="91"/>
                  </a:lnTo>
                  <a:lnTo>
                    <a:pt x="6" y="102"/>
                  </a:lnTo>
                  <a:lnTo>
                    <a:pt x="6" y="92"/>
                  </a:lnTo>
                  <a:lnTo>
                    <a:pt x="6" y="82"/>
                  </a:lnTo>
                  <a:lnTo>
                    <a:pt x="6" y="72"/>
                  </a:lnTo>
                  <a:lnTo>
                    <a:pt x="6" y="62"/>
                  </a:lnTo>
                  <a:lnTo>
                    <a:pt x="6" y="52"/>
                  </a:lnTo>
                  <a:lnTo>
                    <a:pt x="6" y="42"/>
                  </a:lnTo>
                  <a:lnTo>
                    <a:pt x="6" y="31"/>
                  </a:lnTo>
                  <a:lnTo>
                    <a:pt x="6" y="21"/>
                  </a:lnTo>
                  <a:lnTo>
                    <a:pt x="5" y="1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0" name="Freeform 302"/>
            <p:cNvSpPr>
              <a:spLocks/>
            </p:cNvSpPr>
            <p:nvPr/>
          </p:nvSpPr>
          <p:spPr bwMode="auto">
            <a:xfrm>
              <a:off x="2602" y="1679"/>
              <a:ext cx="13" cy="14"/>
            </a:xfrm>
            <a:custGeom>
              <a:avLst/>
              <a:gdLst>
                <a:gd name="T0" fmla="*/ 13 w 26"/>
                <a:gd name="T1" fmla="*/ 7 h 30"/>
                <a:gd name="T2" fmla="*/ 13 w 26"/>
                <a:gd name="T3" fmla="*/ 6 h 30"/>
                <a:gd name="T4" fmla="*/ 13 w 26"/>
                <a:gd name="T5" fmla="*/ 5 h 30"/>
                <a:gd name="T6" fmla="*/ 12 w 26"/>
                <a:gd name="T7" fmla="*/ 4 h 30"/>
                <a:gd name="T8" fmla="*/ 11 w 26"/>
                <a:gd name="T9" fmla="*/ 3 h 30"/>
                <a:gd name="T10" fmla="*/ 10 w 26"/>
                <a:gd name="T11" fmla="*/ 2 h 30"/>
                <a:gd name="T12" fmla="*/ 9 w 26"/>
                <a:gd name="T13" fmla="*/ 1 h 30"/>
                <a:gd name="T14" fmla="*/ 8 w 26"/>
                <a:gd name="T15" fmla="*/ 0 h 30"/>
                <a:gd name="T16" fmla="*/ 7 w 26"/>
                <a:gd name="T17" fmla="*/ 0 h 30"/>
                <a:gd name="T18" fmla="*/ 6 w 26"/>
                <a:gd name="T19" fmla="*/ 0 h 30"/>
                <a:gd name="T20" fmla="*/ 5 w 26"/>
                <a:gd name="T21" fmla="*/ 0 h 30"/>
                <a:gd name="T22" fmla="*/ 3 w 26"/>
                <a:gd name="T23" fmla="*/ 0 h 30"/>
                <a:gd name="T24" fmla="*/ 2 w 26"/>
                <a:gd name="T25" fmla="*/ 2 h 30"/>
                <a:gd name="T26" fmla="*/ 1 w 26"/>
                <a:gd name="T27" fmla="*/ 4 h 30"/>
                <a:gd name="T28" fmla="*/ 0 w 26"/>
                <a:gd name="T29" fmla="*/ 5 h 30"/>
                <a:gd name="T30" fmla="*/ 0 w 26"/>
                <a:gd name="T31" fmla="*/ 7 h 30"/>
                <a:gd name="T32" fmla="*/ 0 w 26"/>
                <a:gd name="T33" fmla="*/ 8 h 30"/>
                <a:gd name="T34" fmla="*/ 0 w 26"/>
                <a:gd name="T35" fmla="*/ 9 h 30"/>
                <a:gd name="T36" fmla="*/ 1 w 26"/>
                <a:gd name="T37" fmla="*/ 11 h 30"/>
                <a:gd name="T38" fmla="*/ 2 w 26"/>
                <a:gd name="T39" fmla="*/ 13 h 30"/>
                <a:gd name="T40" fmla="*/ 3 w 26"/>
                <a:gd name="T41" fmla="*/ 14 h 30"/>
                <a:gd name="T42" fmla="*/ 5 w 26"/>
                <a:gd name="T43" fmla="*/ 14 h 30"/>
                <a:gd name="T44" fmla="*/ 6 w 26"/>
                <a:gd name="T45" fmla="*/ 14 h 30"/>
                <a:gd name="T46" fmla="*/ 8 w 26"/>
                <a:gd name="T47" fmla="*/ 14 h 30"/>
                <a:gd name="T48" fmla="*/ 10 w 26"/>
                <a:gd name="T49" fmla="*/ 14 h 30"/>
                <a:gd name="T50" fmla="*/ 11 w 26"/>
                <a:gd name="T51" fmla="*/ 14 h 30"/>
                <a:gd name="T52" fmla="*/ 12 w 26"/>
                <a:gd name="T53" fmla="*/ 12 h 30"/>
                <a:gd name="T54" fmla="*/ 13 w 26"/>
                <a:gd name="T55" fmla="*/ 12 h 30"/>
                <a:gd name="T56" fmla="*/ 13 w 26"/>
                <a:gd name="T57" fmla="*/ 10 h 30"/>
                <a:gd name="T58" fmla="*/ 13 w 26"/>
                <a:gd name="T59" fmla="*/ 9 h 30"/>
                <a:gd name="T60" fmla="*/ 13 w 26"/>
                <a:gd name="T61" fmla="*/ 7 h 30"/>
                <a:gd name="T62" fmla="*/ 13 w 26"/>
                <a:gd name="T63" fmla="*/ 7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6" h="30">
                  <a:moveTo>
                    <a:pt x="26" y="15"/>
                  </a:moveTo>
                  <a:lnTo>
                    <a:pt x="26" y="12"/>
                  </a:lnTo>
                  <a:lnTo>
                    <a:pt x="25" y="10"/>
                  </a:lnTo>
                  <a:lnTo>
                    <a:pt x="24" y="8"/>
                  </a:lnTo>
                  <a:lnTo>
                    <a:pt x="22" y="6"/>
                  </a:lnTo>
                  <a:lnTo>
                    <a:pt x="20" y="4"/>
                  </a:lnTo>
                  <a:lnTo>
                    <a:pt x="17" y="3"/>
                  </a:lnTo>
                  <a:lnTo>
                    <a:pt x="16" y="1"/>
                  </a:lnTo>
                  <a:lnTo>
                    <a:pt x="14" y="1"/>
                  </a:lnTo>
                  <a:lnTo>
                    <a:pt x="11" y="0"/>
                  </a:lnTo>
                  <a:lnTo>
                    <a:pt x="9" y="0"/>
                  </a:lnTo>
                  <a:lnTo>
                    <a:pt x="5" y="1"/>
                  </a:lnTo>
                  <a:lnTo>
                    <a:pt x="3" y="4"/>
                  </a:lnTo>
                  <a:lnTo>
                    <a:pt x="1" y="8"/>
                  </a:lnTo>
                  <a:lnTo>
                    <a:pt x="0" y="10"/>
                  </a:lnTo>
                  <a:lnTo>
                    <a:pt x="0" y="14"/>
                  </a:lnTo>
                  <a:lnTo>
                    <a:pt x="0" y="17"/>
                  </a:lnTo>
                  <a:lnTo>
                    <a:pt x="0" y="20"/>
                  </a:lnTo>
                  <a:lnTo>
                    <a:pt x="1" y="24"/>
                  </a:lnTo>
                  <a:lnTo>
                    <a:pt x="3" y="27"/>
                  </a:lnTo>
                  <a:lnTo>
                    <a:pt x="5" y="30"/>
                  </a:lnTo>
                  <a:lnTo>
                    <a:pt x="9" y="30"/>
                  </a:lnTo>
                  <a:lnTo>
                    <a:pt x="12" y="30"/>
                  </a:lnTo>
                  <a:lnTo>
                    <a:pt x="16" y="30"/>
                  </a:lnTo>
                  <a:lnTo>
                    <a:pt x="19" y="30"/>
                  </a:lnTo>
                  <a:lnTo>
                    <a:pt x="21" y="29"/>
                  </a:lnTo>
                  <a:lnTo>
                    <a:pt x="24" y="26"/>
                  </a:lnTo>
                  <a:lnTo>
                    <a:pt x="25" y="25"/>
                  </a:lnTo>
                  <a:lnTo>
                    <a:pt x="26" y="22"/>
                  </a:lnTo>
                  <a:lnTo>
                    <a:pt x="26" y="19"/>
                  </a:lnTo>
                  <a:lnTo>
                    <a:pt x="2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1" name="Freeform 303"/>
            <p:cNvSpPr>
              <a:spLocks/>
            </p:cNvSpPr>
            <p:nvPr/>
          </p:nvSpPr>
          <p:spPr bwMode="auto">
            <a:xfrm>
              <a:off x="2782" y="1707"/>
              <a:ext cx="2" cy="16"/>
            </a:xfrm>
            <a:custGeom>
              <a:avLst/>
              <a:gdLst>
                <a:gd name="T0" fmla="*/ 2 w 4"/>
                <a:gd name="T1" fmla="*/ 16 h 32"/>
                <a:gd name="T2" fmla="*/ 2 w 4"/>
                <a:gd name="T3" fmla="*/ 12 h 32"/>
                <a:gd name="T4" fmla="*/ 0 w 4"/>
                <a:gd name="T5" fmla="*/ 0 h 32"/>
                <a:gd name="T6" fmla="*/ 2 w 4"/>
                <a:gd name="T7" fmla="*/ 16 h 32"/>
                <a:gd name="T8" fmla="*/ 2 w 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2">
                  <a:moveTo>
                    <a:pt x="4" y="32"/>
                  </a:moveTo>
                  <a:lnTo>
                    <a:pt x="4" y="23"/>
                  </a:lnTo>
                  <a:lnTo>
                    <a:pt x="0" y="0"/>
                  </a:lnTo>
                  <a:lnTo>
                    <a:pt x="4"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2" name="Freeform 304"/>
            <p:cNvSpPr>
              <a:spLocks/>
            </p:cNvSpPr>
            <p:nvPr/>
          </p:nvSpPr>
          <p:spPr bwMode="auto">
            <a:xfrm>
              <a:off x="2784" y="1726"/>
              <a:ext cx="5" cy="27"/>
            </a:xfrm>
            <a:custGeom>
              <a:avLst/>
              <a:gdLst>
                <a:gd name="T0" fmla="*/ 5 w 10"/>
                <a:gd name="T1" fmla="*/ 27 h 54"/>
                <a:gd name="T2" fmla="*/ 5 w 10"/>
                <a:gd name="T3" fmla="*/ 25 h 54"/>
                <a:gd name="T4" fmla="*/ 4 w 10"/>
                <a:gd name="T5" fmla="*/ 21 h 54"/>
                <a:gd name="T6" fmla="*/ 4 w 10"/>
                <a:gd name="T7" fmla="*/ 18 h 54"/>
                <a:gd name="T8" fmla="*/ 4 w 10"/>
                <a:gd name="T9" fmla="*/ 15 h 54"/>
                <a:gd name="T10" fmla="*/ 3 w 10"/>
                <a:gd name="T11" fmla="*/ 13 h 54"/>
                <a:gd name="T12" fmla="*/ 2 w 10"/>
                <a:gd name="T13" fmla="*/ 10 h 54"/>
                <a:gd name="T14" fmla="*/ 2 w 10"/>
                <a:gd name="T15" fmla="*/ 7 h 54"/>
                <a:gd name="T16" fmla="*/ 2 w 10"/>
                <a:gd name="T17" fmla="*/ 4 h 54"/>
                <a:gd name="T18" fmla="*/ 2 w 10"/>
                <a:gd name="T19" fmla="*/ 2 h 54"/>
                <a:gd name="T20" fmla="*/ 1 w 10"/>
                <a:gd name="T21" fmla="*/ 0 h 54"/>
                <a:gd name="T22" fmla="*/ 0 w 10"/>
                <a:gd name="T23" fmla="*/ 3 h 54"/>
                <a:gd name="T24" fmla="*/ 0 w 10"/>
                <a:gd name="T25" fmla="*/ 5 h 54"/>
                <a:gd name="T26" fmla="*/ 1 w 10"/>
                <a:gd name="T27" fmla="*/ 8 h 54"/>
                <a:gd name="T28" fmla="*/ 1 w 10"/>
                <a:gd name="T29" fmla="*/ 11 h 54"/>
                <a:gd name="T30" fmla="*/ 2 w 10"/>
                <a:gd name="T31" fmla="*/ 13 h 54"/>
                <a:gd name="T32" fmla="*/ 2 w 10"/>
                <a:gd name="T33" fmla="*/ 17 h 54"/>
                <a:gd name="T34" fmla="*/ 3 w 10"/>
                <a:gd name="T35" fmla="*/ 19 h 54"/>
                <a:gd name="T36" fmla="*/ 4 w 10"/>
                <a:gd name="T37" fmla="*/ 22 h 54"/>
                <a:gd name="T38" fmla="*/ 4 w 10"/>
                <a:gd name="T39" fmla="*/ 25 h 54"/>
                <a:gd name="T40" fmla="*/ 5 w 10"/>
                <a:gd name="T41" fmla="*/ 27 h 54"/>
                <a:gd name="T42" fmla="*/ 5 w 10"/>
                <a:gd name="T43" fmla="*/ 27 h 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54">
                  <a:moveTo>
                    <a:pt x="10" y="54"/>
                  </a:moveTo>
                  <a:lnTo>
                    <a:pt x="9" y="49"/>
                  </a:lnTo>
                  <a:lnTo>
                    <a:pt x="8" y="42"/>
                  </a:lnTo>
                  <a:lnTo>
                    <a:pt x="7" y="36"/>
                  </a:lnTo>
                  <a:lnTo>
                    <a:pt x="7" y="30"/>
                  </a:lnTo>
                  <a:lnTo>
                    <a:pt x="5" y="25"/>
                  </a:lnTo>
                  <a:lnTo>
                    <a:pt x="4" y="19"/>
                  </a:lnTo>
                  <a:lnTo>
                    <a:pt x="4" y="14"/>
                  </a:lnTo>
                  <a:lnTo>
                    <a:pt x="3" y="8"/>
                  </a:lnTo>
                  <a:lnTo>
                    <a:pt x="3" y="4"/>
                  </a:lnTo>
                  <a:lnTo>
                    <a:pt x="2" y="0"/>
                  </a:lnTo>
                  <a:lnTo>
                    <a:pt x="0" y="5"/>
                  </a:lnTo>
                  <a:lnTo>
                    <a:pt x="0" y="10"/>
                  </a:lnTo>
                  <a:lnTo>
                    <a:pt x="2" y="15"/>
                  </a:lnTo>
                  <a:lnTo>
                    <a:pt x="2" y="21"/>
                  </a:lnTo>
                  <a:lnTo>
                    <a:pt x="3" y="26"/>
                  </a:lnTo>
                  <a:lnTo>
                    <a:pt x="4" y="33"/>
                  </a:lnTo>
                  <a:lnTo>
                    <a:pt x="5" y="37"/>
                  </a:lnTo>
                  <a:lnTo>
                    <a:pt x="7" y="44"/>
                  </a:lnTo>
                  <a:lnTo>
                    <a:pt x="8" y="49"/>
                  </a:lnTo>
                  <a:lnTo>
                    <a:pt x="10" y="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3" name="Freeform 305"/>
            <p:cNvSpPr>
              <a:spLocks/>
            </p:cNvSpPr>
            <p:nvPr/>
          </p:nvSpPr>
          <p:spPr bwMode="auto">
            <a:xfrm>
              <a:off x="2592" y="1832"/>
              <a:ext cx="1" cy="5"/>
            </a:xfrm>
            <a:custGeom>
              <a:avLst/>
              <a:gdLst>
                <a:gd name="T0" fmla="*/ 1 w 1"/>
                <a:gd name="T1" fmla="*/ 5 h 11"/>
                <a:gd name="T2" fmla="*/ 1 w 1"/>
                <a:gd name="T3" fmla="*/ 0 h 11"/>
                <a:gd name="T4" fmla="*/ 1 w 1"/>
                <a:gd name="T5" fmla="*/ 0 h 11"/>
                <a:gd name="T6" fmla="*/ 1 w 1"/>
                <a:gd name="T7" fmla="*/ 0 h 11"/>
                <a:gd name="T8" fmla="*/ 0 w 1"/>
                <a:gd name="T9" fmla="*/ 1 h 11"/>
                <a:gd name="T10" fmla="*/ 0 w 1"/>
                <a:gd name="T11" fmla="*/ 2 h 11"/>
                <a:gd name="T12" fmla="*/ 0 w 1"/>
                <a:gd name="T13" fmla="*/ 2 h 11"/>
                <a:gd name="T14" fmla="*/ 0 w 1"/>
                <a:gd name="T15" fmla="*/ 3 h 11"/>
                <a:gd name="T16" fmla="*/ 0 w 1"/>
                <a:gd name="T17" fmla="*/ 3 h 11"/>
                <a:gd name="T18" fmla="*/ 1 w 1"/>
                <a:gd name="T19" fmla="*/ 4 h 11"/>
                <a:gd name="T20" fmla="*/ 1 w 1"/>
                <a:gd name="T21" fmla="*/ 5 h 11"/>
                <a:gd name="T22" fmla="*/ 1 w 1"/>
                <a:gd name="T23" fmla="*/ 5 h 11"/>
                <a:gd name="T24" fmla="*/ 1 w 1"/>
                <a:gd name="T25" fmla="*/ 5 h 11"/>
                <a:gd name="T26" fmla="*/ 1 w 1"/>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1">
                  <a:moveTo>
                    <a:pt x="1" y="10"/>
                  </a:moveTo>
                  <a:lnTo>
                    <a:pt x="1" y="0"/>
                  </a:lnTo>
                  <a:lnTo>
                    <a:pt x="1" y="1"/>
                  </a:lnTo>
                  <a:lnTo>
                    <a:pt x="0" y="2"/>
                  </a:lnTo>
                  <a:lnTo>
                    <a:pt x="0" y="4"/>
                  </a:lnTo>
                  <a:lnTo>
                    <a:pt x="0" y="5"/>
                  </a:lnTo>
                  <a:lnTo>
                    <a:pt x="0" y="6"/>
                  </a:lnTo>
                  <a:lnTo>
                    <a:pt x="0" y="7"/>
                  </a:lnTo>
                  <a:lnTo>
                    <a:pt x="1" y="9"/>
                  </a:lnTo>
                  <a:lnTo>
                    <a:pt x="1" y="10"/>
                  </a:lnTo>
                  <a:lnTo>
                    <a:pt x="1" y="11"/>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4" name="Freeform 306"/>
            <p:cNvSpPr>
              <a:spLocks/>
            </p:cNvSpPr>
            <p:nvPr/>
          </p:nvSpPr>
          <p:spPr bwMode="auto">
            <a:xfrm>
              <a:off x="2597" y="1797"/>
              <a:ext cx="1" cy="6"/>
            </a:xfrm>
            <a:custGeom>
              <a:avLst/>
              <a:gdLst>
                <a:gd name="T0" fmla="*/ 1 w 4"/>
                <a:gd name="T1" fmla="*/ 0 h 12"/>
                <a:gd name="T2" fmla="*/ 1 w 4"/>
                <a:gd name="T3" fmla="*/ 1 h 12"/>
                <a:gd name="T4" fmla="*/ 1 w 4"/>
                <a:gd name="T5" fmla="*/ 1 h 12"/>
                <a:gd name="T6" fmla="*/ 1 w 4"/>
                <a:gd name="T7" fmla="*/ 2 h 12"/>
                <a:gd name="T8" fmla="*/ 1 w 4"/>
                <a:gd name="T9" fmla="*/ 2 h 12"/>
                <a:gd name="T10" fmla="*/ 1 w 4"/>
                <a:gd name="T11" fmla="*/ 3 h 12"/>
                <a:gd name="T12" fmla="*/ 1 w 4"/>
                <a:gd name="T13" fmla="*/ 3 h 12"/>
                <a:gd name="T14" fmla="*/ 1 w 4"/>
                <a:gd name="T15" fmla="*/ 4 h 12"/>
                <a:gd name="T16" fmla="*/ 0 w 4"/>
                <a:gd name="T17" fmla="*/ 4 h 12"/>
                <a:gd name="T18" fmla="*/ 0 w 4"/>
                <a:gd name="T19" fmla="*/ 4 h 12"/>
                <a:gd name="T20" fmla="*/ 0 w 4"/>
                <a:gd name="T21" fmla="*/ 4 h 12"/>
                <a:gd name="T22" fmla="*/ 1 w 4"/>
                <a:gd name="T23" fmla="*/ 6 h 12"/>
                <a:gd name="T24" fmla="*/ 1 w 4"/>
                <a:gd name="T25" fmla="*/ 0 h 12"/>
                <a:gd name="T26" fmla="*/ 1 w 4"/>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2">
                  <a:moveTo>
                    <a:pt x="4" y="0"/>
                  </a:moveTo>
                  <a:lnTo>
                    <a:pt x="4" y="1"/>
                  </a:lnTo>
                  <a:lnTo>
                    <a:pt x="4" y="2"/>
                  </a:lnTo>
                  <a:lnTo>
                    <a:pt x="4" y="3"/>
                  </a:lnTo>
                  <a:lnTo>
                    <a:pt x="4" y="5"/>
                  </a:lnTo>
                  <a:lnTo>
                    <a:pt x="3" y="6"/>
                  </a:lnTo>
                  <a:lnTo>
                    <a:pt x="3" y="7"/>
                  </a:lnTo>
                  <a:lnTo>
                    <a:pt x="1" y="7"/>
                  </a:lnTo>
                  <a:lnTo>
                    <a:pt x="1" y="8"/>
                  </a:lnTo>
                  <a:lnTo>
                    <a:pt x="0" y="8"/>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5" name="Freeform 307"/>
            <p:cNvSpPr>
              <a:spLocks/>
            </p:cNvSpPr>
            <p:nvPr/>
          </p:nvSpPr>
          <p:spPr bwMode="auto">
            <a:xfrm>
              <a:off x="2592" y="1727"/>
              <a:ext cx="11" cy="105"/>
            </a:xfrm>
            <a:custGeom>
              <a:avLst/>
              <a:gdLst>
                <a:gd name="T0" fmla="*/ 4 w 22"/>
                <a:gd name="T1" fmla="*/ 89 h 209"/>
                <a:gd name="T2" fmla="*/ 4 w 22"/>
                <a:gd name="T3" fmla="*/ 86 h 209"/>
                <a:gd name="T4" fmla="*/ 4 w 22"/>
                <a:gd name="T5" fmla="*/ 82 h 209"/>
                <a:gd name="T6" fmla="*/ 4 w 22"/>
                <a:gd name="T7" fmla="*/ 79 h 209"/>
                <a:gd name="T8" fmla="*/ 4 w 22"/>
                <a:gd name="T9" fmla="*/ 76 h 209"/>
                <a:gd name="T10" fmla="*/ 4 w 22"/>
                <a:gd name="T11" fmla="*/ 74 h 209"/>
                <a:gd name="T12" fmla="*/ 4 w 22"/>
                <a:gd name="T13" fmla="*/ 73 h 209"/>
                <a:gd name="T14" fmla="*/ 4 w 22"/>
                <a:gd name="T15" fmla="*/ 72 h 209"/>
                <a:gd name="T16" fmla="*/ 4 w 22"/>
                <a:gd name="T17" fmla="*/ 71 h 209"/>
                <a:gd name="T18" fmla="*/ 4 w 22"/>
                <a:gd name="T19" fmla="*/ 69 h 209"/>
                <a:gd name="T20" fmla="*/ 4 w 22"/>
                <a:gd name="T21" fmla="*/ 68 h 209"/>
                <a:gd name="T22" fmla="*/ 4 w 22"/>
                <a:gd name="T23" fmla="*/ 67 h 209"/>
                <a:gd name="T24" fmla="*/ 4 w 22"/>
                <a:gd name="T25" fmla="*/ 66 h 209"/>
                <a:gd name="T26" fmla="*/ 5 w 22"/>
                <a:gd name="T27" fmla="*/ 66 h 209"/>
                <a:gd name="T28" fmla="*/ 6 w 22"/>
                <a:gd name="T29" fmla="*/ 66 h 209"/>
                <a:gd name="T30" fmla="*/ 5 w 22"/>
                <a:gd name="T31" fmla="*/ 33 h 209"/>
                <a:gd name="T32" fmla="*/ 7 w 22"/>
                <a:gd name="T33" fmla="*/ 26 h 209"/>
                <a:gd name="T34" fmla="*/ 10 w 22"/>
                <a:gd name="T35" fmla="*/ 19 h 209"/>
                <a:gd name="T36" fmla="*/ 11 w 22"/>
                <a:gd name="T37" fmla="*/ 13 h 209"/>
                <a:gd name="T38" fmla="*/ 10 w 22"/>
                <a:gd name="T39" fmla="*/ 6 h 209"/>
                <a:gd name="T40" fmla="*/ 7 w 22"/>
                <a:gd name="T41" fmla="*/ 0 h 209"/>
                <a:gd name="T42" fmla="*/ 5 w 22"/>
                <a:gd name="T43" fmla="*/ 9 h 209"/>
                <a:gd name="T44" fmla="*/ 5 w 22"/>
                <a:gd name="T45" fmla="*/ 18 h 209"/>
                <a:gd name="T46" fmla="*/ 4 w 22"/>
                <a:gd name="T47" fmla="*/ 26 h 209"/>
                <a:gd name="T48" fmla="*/ 3 w 22"/>
                <a:gd name="T49" fmla="*/ 34 h 209"/>
                <a:gd name="T50" fmla="*/ 2 w 22"/>
                <a:gd name="T51" fmla="*/ 40 h 209"/>
                <a:gd name="T52" fmla="*/ 0 w 22"/>
                <a:gd name="T53" fmla="*/ 105 h 209"/>
                <a:gd name="T54" fmla="*/ 2 w 22"/>
                <a:gd name="T55" fmla="*/ 100 h 209"/>
                <a:gd name="T56" fmla="*/ 4 w 22"/>
                <a:gd name="T57" fmla="*/ 95 h 209"/>
                <a:gd name="T58" fmla="*/ 7 w 22"/>
                <a:gd name="T59" fmla="*/ 90 h 209"/>
                <a:gd name="T60" fmla="*/ 7 w 22"/>
                <a:gd name="T61" fmla="*/ 86 h 209"/>
                <a:gd name="T62" fmla="*/ 7 w 22"/>
                <a:gd name="T63" fmla="*/ 82 h 209"/>
                <a:gd name="T64" fmla="*/ 7 w 22"/>
                <a:gd name="T65" fmla="*/ 84 h 209"/>
                <a:gd name="T66" fmla="*/ 7 w 22"/>
                <a:gd name="T67" fmla="*/ 86 h 209"/>
                <a:gd name="T68" fmla="*/ 7 w 22"/>
                <a:gd name="T69" fmla="*/ 87 h 209"/>
                <a:gd name="T70" fmla="*/ 6 w 22"/>
                <a:gd name="T71" fmla="*/ 89 h 209"/>
                <a:gd name="T72" fmla="*/ 5 w 22"/>
                <a:gd name="T73" fmla="*/ 91 h 2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09">
                  <a:moveTo>
                    <a:pt x="9" y="182"/>
                  </a:moveTo>
                  <a:lnTo>
                    <a:pt x="8" y="178"/>
                  </a:lnTo>
                  <a:lnTo>
                    <a:pt x="7" y="175"/>
                  </a:lnTo>
                  <a:lnTo>
                    <a:pt x="7" y="172"/>
                  </a:lnTo>
                  <a:lnTo>
                    <a:pt x="7" y="168"/>
                  </a:lnTo>
                  <a:lnTo>
                    <a:pt x="7" y="164"/>
                  </a:lnTo>
                  <a:lnTo>
                    <a:pt x="7" y="162"/>
                  </a:lnTo>
                  <a:lnTo>
                    <a:pt x="7" y="158"/>
                  </a:lnTo>
                  <a:lnTo>
                    <a:pt x="7" y="154"/>
                  </a:lnTo>
                  <a:lnTo>
                    <a:pt x="8" y="151"/>
                  </a:lnTo>
                  <a:lnTo>
                    <a:pt x="9" y="148"/>
                  </a:lnTo>
                  <a:lnTo>
                    <a:pt x="8" y="147"/>
                  </a:lnTo>
                  <a:lnTo>
                    <a:pt x="7" y="147"/>
                  </a:lnTo>
                  <a:lnTo>
                    <a:pt x="7" y="146"/>
                  </a:lnTo>
                  <a:lnTo>
                    <a:pt x="7" y="145"/>
                  </a:lnTo>
                  <a:lnTo>
                    <a:pt x="7" y="143"/>
                  </a:lnTo>
                  <a:lnTo>
                    <a:pt x="7" y="142"/>
                  </a:lnTo>
                  <a:lnTo>
                    <a:pt x="7" y="141"/>
                  </a:lnTo>
                  <a:lnTo>
                    <a:pt x="7" y="140"/>
                  </a:lnTo>
                  <a:lnTo>
                    <a:pt x="7" y="138"/>
                  </a:lnTo>
                  <a:lnTo>
                    <a:pt x="7" y="137"/>
                  </a:lnTo>
                  <a:lnTo>
                    <a:pt x="7" y="136"/>
                  </a:lnTo>
                  <a:lnTo>
                    <a:pt x="7" y="135"/>
                  </a:lnTo>
                  <a:lnTo>
                    <a:pt x="7" y="133"/>
                  </a:lnTo>
                  <a:lnTo>
                    <a:pt x="8" y="132"/>
                  </a:lnTo>
                  <a:lnTo>
                    <a:pt x="9" y="131"/>
                  </a:lnTo>
                  <a:lnTo>
                    <a:pt x="10" y="131"/>
                  </a:lnTo>
                  <a:lnTo>
                    <a:pt x="12" y="131"/>
                  </a:lnTo>
                  <a:lnTo>
                    <a:pt x="13" y="131"/>
                  </a:lnTo>
                  <a:lnTo>
                    <a:pt x="9" y="65"/>
                  </a:lnTo>
                  <a:lnTo>
                    <a:pt x="12" y="58"/>
                  </a:lnTo>
                  <a:lnTo>
                    <a:pt x="14" y="52"/>
                  </a:lnTo>
                  <a:lnTo>
                    <a:pt x="17" y="46"/>
                  </a:lnTo>
                  <a:lnTo>
                    <a:pt x="19" y="38"/>
                  </a:lnTo>
                  <a:lnTo>
                    <a:pt x="20" y="32"/>
                  </a:lnTo>
                  <a:lnTo>
                    <a:pt x="22" y="25"/>
                  </a:lnTo>
                  <a:lnTo>
                    <a:pt x="22" y="18"/>
                  </a:lnTo>
                  <a:lnTo>
                    <a:pt x="20" y="12"/>
                  </a:lnTo>
                  <a:lnTo>
                    <a:pt x="17" y="6"/>
                  </a:lnTo>
                  <a:lnTo>
                    <a:pt x="13" y="0"/>
                  </a:lnTo>
                  <a:lnTo>
                    <a:pt x="12" y="8"/>
                  </a:lnTo>
                  <a:lnTo>
                    <a:pt x="10" y="18"/>
                  </a:lnTo>
                  <a:lnTo>
                    <a:pt x="10" y="27"/>
                  </a:lnTo>
                  <a:lnTo>
                    <a:pt x="9" y="36"/>
                  </a:lnTo>
                  <a:lnTo>
                    <a:pt x="8" y="43"/>
                  </a:lnTo>
                  <a:lnTo>
                    <a:pt x="8" y="52"/>
                  </a:lnTo>
                  <a:lnTo>
                    <a:pt x="7" y="59"/>
                  </a:lnTo>
                  <a:lnTo>
                    <a:pt x="5" y="67"/>
                  </a:lnTo>
                  <a:lnTo>
                    <a:pt x="4" y="74"/>
                  </a:lnTo>
                  <a:lnTo>
                    <a:pt x="3" y="80"/>
                  </a:lnTo>
                  <a:lnTo>
                    <a:pt x="0" y="80"/>
                  </a:lnTo>
                  <a:lnTo>
                    <a:pt x="0" y="209"/>
                  </a:lnTo>
                  <a:lnTo>
                    <a:pt x="2" y="204"/>
                  </a:lnTo>
                  <a:lnTo>
                    <a:pt x="4" y="199"/>
                  </a:lnTo>
                  <a:lnTo>
                    <a:pt x="5" y="194"/>
                  </a:lnTo>
                  <a:lnTo>
                    <a:pt x="8" y="189"/>
                  </a:lnTo>
                  <a:lnTo>
                    <a:pt x="10" y="185"/>
                  </a:lnTo>
                  <a:lnTo>
                    <a:pt x="13" y="180"/>
                  </a:lnTo>
                  <a:lnTo>
                    <a:pt x="14" y="177"/>
                  </a:lnTo>
                  <a:lnTo>
                    <a:pt x="14" y="172"/>
                  </a:lnTo>
                  <a:lnTo>
                    <a:pt x="14" y="168"/>
                  </a:lnTo>
                  <a:lnTo>
                    <a:pt x="13" y="163"/>
                  </a:lnTo>
                  <a:lnTo>
                    <a:pt x="13" y="166"/>
                  </a:lnTo>
                  <a:lnTo>
                    <a:pt x="13" y="168"/>
                  </a:lnTo>
                  <a:lnTo>
                    <a:pt x="13" y="169"/>
                  </a:lnTo>
                  <a:lnTo>
                    <a:pt x="13" y="171"/>
                  </a:lnTo>
                  <a:lnTo>
                    <a:pt x="13" y="173"/>
                  </a:lnTo>
                  <a:lnTo>
                    <a:pt x="13" y="174"/>
                  </a:lnTo>
                  <a:lnTo>
                    <a:pt x="13" y="175"/>
                  </a:lnTo>
                  <a:lnTo>
                    <a:pt x="12" y="178"/>
                  </a:lnTo>
                  <a:lnTo>
                    <a:pt x="10" y="179"/>
                  </a:lnTo>
                  <a:lnTo>
                    <a:pt x="9" y="1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6" name="Freeform 308"/>
            <p:cNvSpPr>
              <a:spLocks/>
            </p:cNvSpPr>
            <p:nvPr/>
          </p:nvSpPr>
          <p:spPr bwMode="auto">
            <a:xfrm>
              <a:off x="2344" y="1844"/>
              <a:ext cx="3" cy="5"/>
            </a:xfrm>
            <a:custGeom>
              <a:avLst/>
              <a:gdLst>
                <a:gd name="T0" fmla="*/ 0 w 6"/>
                <a:gd name="T1" fmla="*/ 5 h 12"/>
                <a:gd name="T2" fmla="*/ 3 w 6"/>
                <a:gd name="T3" fmla="*/ 0 h 12"/>
                <a:gd name="T4" fmla="*/ 3 w 6"/>
                <a:gd name="T5" fmla="*/ 1 h 12"/>
                <a:gd name="T6" fmla="*/ 3 w 6"/>
                <a:gd name="T7" fmla="*/ 1 h 12"/>
                <a:gd name="T8" fmla="*/ 2 w 6"/>
                <a:gd name="T9" fmla="*/ 2 h 12"/>
                <a:gd name="T10" fmla="*/ 1 w 6"/>
                <a:gd name="T11" fmla="*/ 2 h 12"/>
                <a:gd name="T12" fmla="*/ 1 w 6"/>
                <a:gd name="T13" fmla="*/ 3 h 12"/>
                <a:gd name="T14" fmla="*/ 1 w 6"/>
                <a:gd name="T15" fmla="*/ 3 h 12"/>
                <a:gd name="T16" fmla="*/ 1 w 6"/>
                <a:gd name="T17" fmla="*/ 3 h 12"/>
                <a:gd name="T18" fmla="*/ 1 w 6"/>
                <a:gd name="T19" fmla="*/ 4 h 12"/>
                <a:gd name="T20" fmla="*/ 0 w 6"/>
                <a:gd name="T21" fmla="*/ 4 h 12"/>
                <a:gd name="T22" fmla="*/ 0 w 6"/>
                <a:gd name="T23" fmla="*/ 5 h 12"/>
                <a:gd name="T24" fmla="*/ 0 w 6"/>
                <a:gd name="T25" fmla="*/ 5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2">
                  <a:moveTo>
                    <a:pt x="0" y="12"/>
                  </a:moveTo>
                  <a:lnTo>
                    <a:pt x="6" y="0"/>
                  </a:lnTo>
                  <a:lnTo>
                    <a:pt x="5" y="2"/>
                  </a:lnTo>
                  <a:lnTo>
                    <a:pt x="5" y="3"/>
                  </a:lnTo>
                  <a:lnTo>
                    <a:pt x="3" y="4"/>
                  </a:lnTo>
                  <a:lnTo>
                    <a:pt x="2" y="5"/>
                  </a:lnTo>
                  <a:lnTo>
                    <a:pt x="2" y="7"/>
                  </a:lnTo>
                  <a:lnTo>
                    <a:pt x="1" y="7"/>
                  </a:lnTo>
                  <a:lnTo>
                    <a:pt x="1" y="8"/>
                  </a:lnTo>
                  <a:lnTo>
                    <a:pt x="1" y="9"/>
                  </a:lnTo>
                  <a:lnTo>
                    <a:pt x="0" y="10"/>
                  </a:lnTo>
                  <a:lnTo>
                    <a:pt x="0"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7" name="Freeform 309"/>
            <p:cNvSpPr>
              <a:spLocks/>
            </p:cNvSpPr>
            <p:nvPr/>
          </p:nvSpPr>
          <p:spPr bwMode="auto">
            <a:xfrm>
              <a:off x="2332" y="1787"/>
              <a:ext cx="42" cy="141"/>
            </a:xfrm>
            <a:custGeom>
              <a:avLst/>
              <a:gdLst>
                <a:gd name="T0" fmla="*/ 5 w 83"/>
                <a:gd name="T1" fmla="*/ 59 h 282"/>
                <a:gd name="T2" fmla="*/ 13 w 83"/>
                <a:gd name="T3" fmla="*/ 78 h 282"/>
                <a:gd name="T4" fmla="*/ 19 w 83"/>
                <a:gd name="T5" fmla="*/ 97 h 282"/>
                <a:gd name="T6" fmla="*/ 23 w 83"/>
                <a:gd name="T7" fmla="*/ 116 h 282"/>
                <a:gd name="T8" fmla="*/ 26 w 83"/>
                <a:gd name="T9" fmla="*/ 133 h 282"/>
                <a:gd name="T10" fmla="*/ 24 w 83"/>
                <a:gd name="T11" fmla="*/ 101 h 282"/>
                <a:gd name="T12" fmla="*/ 21 w 83"/>
                <a:gd name="T13" fmla="*/ 93 h 282"/>
                <a:gd name="T14" fmla="*/ 18 w 83"/>
                <a:gd name="T15" fmla="*/ 86 h 282"/>
                <a:gd name="T16" fmla="*/ 15 w 83"/>
                <a:gd name="T17" fmla="*/ 78 h 282"/>
                <a:gd name="T18" fmla="*/ 12 w 83"/>
                <a:gd name="T19" fmla="*/ 70 h 282"/>
                <a:gd name="T20" fmla="*/ 12 w 83"/>
                <a:gd name="T21" fmla="*/ 63 h 282"/>
                <a:gd name="T22" fmla="*/ 9 w 83"/>
                <a:gd name="T23" fmla="*/ 63 h 282"/>
                <a:gd name="T24" fmla="*/ 8 w 83"/>
                <a:gd name="T25" fmla="*/ 59 h 282"/>
                <a:gd name="T26" fmla="*/ 9 w 83"/>
                <a:gd name="T27" fmla="*/ 55 h 282"/>
                <a:gd name="T28" fmla="*/ 11 w 83"/>
                <a:gd name="T29" fmla="*/ 51 h 282"/>
                <a:gd name="T30" fmla="*/ 13 w 83"/>
                <a:gd name="T31" fmla="*/ 46 h 282"/>
                <a:gd name="T32" fmla="*/ 15 w 83"/>
                <a:gd name="T33" fmla="*/ 46 h 282"/>
                <a:gd name="T34" fmla="*/ 17 w 83"/>
                <a:gd name="T35" fmla="*/ 41 h 282"/>
                <a:gd name="T36" fmla="*/ 18 w 83"/>
                <a:gd name="T37" fmla="*/ 37 h 282"/>
                <a:gd name="T38" fmla="*/ 20 w 83"/>
                <a:gd name="T39" fmla="*/ 34 h 282"/>
                <a:gd name="T40" fmla="*/ 23 w 83"/>
                <a:gd name="T41" fmla="*/ 30 h 282"/>
                <a:gd name="T42" fmla="*/ 27 w 83"/>
                <a:gd name="T43" fmla="*/ 27 h 282"/>
                <a:gd name="T44" fmla="*/ 29 w 83"/>
                <a:gd name="T45" fmla="*/ 20 h 282"/>
                <a:gd name="T46" fmla="*/ 33 w 83"/>
                <a:gd name="T47" fmla="*/ 16 h 282"/>
                <a:gd name="T48" fmla="*/ 35 w 83"/>
                <a:gd name="T49" fmla="*/ 11 h 282"/>
                <a:gd name="T50" fmla="*/ 37 w 83"/>
                <a:gd name="T51" fmla="*/ 7 h 282"/>
                <a:gd name="T52" fmla="*/ 40 w 83"/>
                <a:gd name="T53" fmla="*/ 2 h 282"/>
                <a:gd name="T54" fmla="*/ 36 w 83"/>
                <a:gd name="T55" fmla="*/ 3 h 282"/>
                <a:gd name="T56" fmla="*/ 24 w 83"/>
                <a:gd name="T57" fmla="*/ 10 h 282"/>
                <a:gd name="T58" fmla="*/ 14 w 83"/>
                <a:gd name="T59" fmla="*/ 19 h 282"/>
                <a:gd name="T60" fmla="*/ 6 w 83"/>
                <a:gd name="T61" fmla="*/ 30 h 282"/>
                <a:gd name="T62" fmla="*/ 2 w 83"/>
                <a:gd name="T63" fmla="*/ 43 h 282"/>
                <a:gd name="T64" fmla="*/ 0 w 83"/>
                <a:gd name="T65" fmla="*/ 5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3" h="282">
                  <a:moveTo>
                    <a:pt x="0" y="100"/>
                  </a:moveTo>
                  <a:lnTo>
                    <a:pt x="10" y="118"/>
                  </a:lnTo>
                  <a:lnTo>
                    <a:pt x="19" y="137"/>
                  </a:lnTo>
                  <a:lnTo>
                    <a:pt x="26" y="155"/>
                  </a:lnTo>
                  <a:lnTo>
                    <a:pt x="32" y="174"/>
                  </a:lnTo>
                  <a:lnTo>
                    <a:pt x="37" y="194"/>
                  </a:lnTo>
                  <a:lnTo>
                    <a:pt x="42" y="212"/>
                  </a:lnTo>
                  <a:lnTo>
                    <a:pt x="46" y="231"/>
                  </a:lnTo>
                  <a:lnTo>
                    <a:pt x="48" y="248"/>
                  </a:lnTo>
                  <a:lnTo>
                    <a:pt x="51" y="266"/>
                  </a:lnTo>
                  <a:lnTo>
                    <a:pt x="53" y="282"/>
                  </a:lnTo>
                  <a:lnTo>
                    <a:pt x="47" y="202"/>
                  </a:lnTo>
                  <a:lnTo>
                    <a:pt x="45" y="195"/>
                  </a:lnTo>
                  <a:lnTo>
                    <a:pt x="42" y="186"/>
                  </a:lnTo>
                  <a:lnTo>
                    <a:pt x="39" y="179"/>
                  </a:lnTo>
                  <a:lnTo>
                    <a:pt x="35" y="172"/>
                  </a:lnTo>
                  <a:lnTo>
                    <a:pt x="31" y="163"/>
                  </a:lnTo>
                  <a:lnTo>
                    <a:pt x="29" y="155"/>
                  </a:lnTo>
                  <a:lnTo>
                    <a:pt x="25" y="147"/>
                  </a:lnTo>
                  <a:lnTo>
                    <a:pt x="24" y="139"/>
                  </a:lnTo>
                  <a:lnTo>
                    <a:pt x="22" y="132"/>
                  </a:lnTo>
                  <a:lnTo>
                    <a:pt x="24" y="125"/>
                  </a:lnTo>
                  <a:lnTo>
                    <a:pt x="21" y="131"/>
                  </a:lnTo>
                  <a:lnTo>
                    <a:pt x="17" y="126"/>
                  </a:lnTo>
                  <a:lnTo>
                    <a:pt x="16" y="122"/>
                  </a:lnTo>
                  <a:lnTo>
                    <a:pt x="16" y="118"/>
                  </a:lnTo>
                  <a:lnTo>
                    <a:pt x="16" y="113"/>
                  </a:lnTo>
                  <a:lnTo>
                    <a:pt x="17" y="110"/>
                  </a:lnTo>
                  <a:lnTo>
                    <a:pt x="20" y="106"/>
                  </a:lnTo>
                  <a:lnTo>
                    <a:pt x="21" y="101"/>
                  </a:lnTo>
                  <a:lnTo>
                    <a:pt x="24" y="97"/>
                  </a:lnTo>
                  <a:lnTo>
                    <a:pt x="26" y="92"/>
                  </a:lnTo>
                  <a:lnTo>
                    <a:pt x="27" y="89"/>
                  </a:lnTo>
                  <a:lnTo>
                    <a:pt x="30" y="92"/>
                  </a:lnTo>
                  <a:lnTo>
                    <a:pt x="32" y="86"/>
                  </a:lnTo>
                  <a:lnTo>
                    <a:pt x="34" y="81"/>
                  </a:lnTo>
                  <a:lnTo>
                    <a:pt x="35" y="77"/>
                  </a:lnTo>
                  <a:lnTo>
                    <a:pt x="36" y="74"/>
                  </a:lnTo>
                  <a:lnTo>
                    <a:pt x="39" y="70"/>
                  </a:lnTo>
                  <a:lnTo>
                    <a:pt x="40" y="68"/>
                  </a:lnTo>
                  <a:lnTo>
                    <a:pt x="42" y="64"/>
                  </a:lnTo>
                  <a:lnTo>
                    <a:pt x="46" y="60"/>
                  </a:lnTo>
                  <a:lnTo>
                    <a:pt x="48" y="58"/>
                  </a:lnTo>
                  <a:lnTo>
                    <a:pt x="53" y="54"/>
                  </a:lnTo>
                  <a:lnTo>
                    <a:pt x="53" y="44"/>
                  </a:lnTo>
                  <a:lnTo>
                    <a:pt x="57" y="40"/>
                  </a:lnTo>
                  <a:lnTo>
                    <a:pt x="61" y="35"/>
                  </a:lnTo>
                  <a:lnTo>
                    <a:pt x="65" y="32"/>
                  </a:lnTo>
                  <a:lnTo>
                    <a:pt x="67" y="27"/>
                  </a:lnTo>
                  <a:lnTo>
                    <a:pt x="69" y="22"/>
                  </a:lnTo>
                  <a:lnTo>
                    <a:pt x="72" y="17"/>
                  </a:lnTo>
                  <a:lnTo>
                    <a:pt x="74" y="13"/>
                  </a:lnTo>
                  <a:lnTo>
                    <a:pt x="77" y="8"/>
                  </a:lnTo>
                  <a:lnTo>
                    <a:pt x="79" y="3"/>
                  </a:lnTo>
                  <a:lnTo>
                    <a:pt x="83" y="0"/>
                  </a:lnTo>
                  <a:lnTo>
                    <a:pt x="71" y="5"/>
                  </a:lnTo>
                  <a:lnTo>
                    <a:pt x="58" y="11"/>
                  </a:lnTo>
                  <a:lnTo>
                    <a:pt x="47" y="19"/>
                  </a:lnTo>
                  <a:lnTo>
                    <a:pt x="37" y="28"/>
                  </a:lnTo>
                  <a:lnTo>
                    <a:pt x="27" y="38"/>
                  </a:lnTo>
                  <a:lnTo>
                    <a:pt x="20" y="49"/>
                  </a:lnTo>
                  <a:lnTo>
                    <a:pt x="12" y="60"/>
                  </a:lnTo>
                  <a:lnTo>
                    <a:pt x="6" y="74"/>
                  </a:lnTo>
                  <a:lnTo>
                    <a:pt x="3" y="86"/>
                  </a:lnTo>
                  <a:lnTo>
                    <a:pt x="0" y="101"/>
                  </a:lnTo>
                  <a:lnTo>
                    <a:pt x="0" y="10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8" name="Freeform 310"/>
            <p:cNvSpPr>
              <a:spLocks/>
            </p:cNvSpPr>
            <p:nvPr/>
          </p:nvSpPr>
          <p:spPr bwMode="auto">
            <a:xfrm>
              <a:off x="2778" y="1833"/>
              <a:ext cx="1" cy="1"/>
            </a:xfrm>
            <a:custGeom>
              <a:avLst/>
              <a:gdLst>
                <a:gd name="T0" fmla="*/ 1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0 h 3"/>
                <a:gd name="T22" fmla="*/ 1 w 1"/>
                <a:gd name="T23" fmla="*/ 0 h 3"/>
                <a:gd name="T24" fmla="*/ 1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3">
                  <a:moveTo>
                    <a:pt x="1" y="0"/>
                  </a:moveTo>
                  <a:lnTo>
                    <a:pt x="0" y="3"/>
                  </a:lnTo>
                  <a:lnTo>
                    <a:pt x="0" y="2"/>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09" name="Freeform 311"/>
            <p:cNvSpPr>
              <a:spLocks/>
            </p:cNvSpPr>
            <p:nvPr/>
          </p:nvSpPr>
          <p:spPr bwMode="auto">
            <a:xfrm>
              <a:off x="2779" y="1823"/>
              <a:ext cx="15" cy="156"/>
            </a:xfrm>
            <a:custGeom>
              <a:avLst/>
              <a:gdLst>
                <a:gd name="T0" fmla="*/ 2 w 31"/>
                <a:gd name="T1" fmla="*/ 0 h 312"/>
                <a:gd name="T2" fmla="*/ 2 w 31"/>
                <a:gd name="T3" fmla="*/ 2 h 312"/>
                <a:gd name="T4" fmla="*/ 2 w 31"/>
                <a:gd name="T5" fmla="*/ 3 h 312"/>
                <a:gd name="T6" fmla="*/ 2 w 31"/>
                <a:gd name="T7" fmla="*/ 4 h 312"/>
                <a:gd name="T8" fmla="*/ 2 w 31"/>
                <a:gd name="T9" fmla="*/ 5 h 312"/>
                <a:gd name="T10" fmla="*/ 2 w 31"/>
                <a:gd name="T11" fmla="*/ 7 h 312"/>
                <a:gd name="T12" fmla="*/ 1 w 31"/>
                <a:gd name="T13" fmla="*/ 8 h 312"/>
                <a:gd name="T14" fmla="*/ 1 w 31"/>
                <a:gd name="T15" fmla="*/ 8 h 312"/>
                <a:gd name="T16" fmla="*/ 1 w 31"/>
                <a:gd name="T17" fmla="*/ 10 h 312"/>
                <a:gd name="T18" fmla="*/ 1 w 31"/>
                <a:gd name="T19" fmla="*/ 10 h 312"/>
                <a:gd name="T20" fmla="*/ 0 w 31"/>
                <a:gd name="T21" fmla="*/ 11 h 312"/>
                <a:gd name="T22" fmla="*/ 2 w 31"/>
                <a:gd name="T23" fmla="*/ 8 h 312"/>
                <a:gd name="T24" fmla="*/ 2 w 31"/>
                <a:gd name="T25" fmla="*/ 9 h 312"/>
                <a:gd name="T26" fmla="*/ 3 w 31"/>
                <a:gd name="T27" fmla="*/ 10 h 312"/>
                <a:gd name="T28" fmla="*/ 4 w 31"/>
                <a:gd name="T29" fmla="*/ 12 h 312"/>
                <a:gd name="T30" fmla="*/ 4 w 31"/>
                <a:gd name="T31" fmla="*/ 13 h 312"/>
                <a:gd name="T32" fmla="*/ 5 w 31"/>
                <a:gd name="T33" fmla="*/ 15 h 312"/>
                <a:gd name="T34" fmla="*/ 6 w 31"/>
                <a:gd name="T35" fmla="*/ 16 h 312"/>
                <a:gd name="T36" fmla="*/ 6 w 31"/>
                <a:gd name="T37" fmla="*/ 17 h 312"/>
                <a:gd name="T38" fmla="*/ 5 w 31"/>
                <a:gd name="T39" fmla="*/ 18 h 312"/>
                <a:gd name="T40" fmla="*/ 5 w 31"/>
                <a:gd name="T41" fmla="*/ 20 h 312"/>
                <a:gd name="T42" fmla="*/ 4 w 31"/>
                <a:gd name="T43" fmla="*/ 21 h 312"/>
                <a:gd name="T44" fmla="*/ 1 w 31"/>
                <a:gd name="T45" fmla="*/ 16 h 312"/>
                <a:gd name="T46" fmla="*/ 4 w 31"/>
                <a:gd name="T47" fmla="*/ 30 h 312"/>
                <a:gd name="T48" fmla="*/ 7 w 31"/>
                <a:gd name="T49" fmla="*/ 44 h 312"/>
                <a:gd name="T50" fmla="*/ 9 w 31"/>
                <a:gd name="T51" fmla="*/ 57 h 312"/>
                <a:gd name="T52" fmla="*/ 11 w 31"/>
                <a:gd name="T53" fmla="*/ 71 h 312"/>
                <a:gd name="T54" fmla="*/ 12 w 31"/>
                <a:gd name="T55" fmla="*/ 85 h 312"/>
                <a:gd name="T56" fmla="*/ 14 w 31"/>
                <a:gd name="T57" fmla="*/ 99 h 312"/>
                <a:gd name="T58" fmla="*/ 14 w 31"/>
                <a:gd name="T59" fmla="*/ 112 h 312"/>
                <a:gd name="T60" fmla="*/ 15 w 31"/>
                <a:gd name="T61" fmla="*/ 127 h 312"/>
                <a:gd name="T62" fmla="*/ 15 w 31"/>
                <a:gd name="T63" fmla="*/ 141 h 312"/>
                <a:gd name="T64" fmla="*/ 15 w 31"/>
                <a:gd name="T65" fmla="*/ 156 h 312"/>
                <a:gd name="T66" fmla="*/ 15 w 31"/>
                <a:gd name="T67" fmla="*/ 140 h 312"/>
                <a:gd name="T68" fmla="*/ 15 w 31"/>
                <a:gd name="T69" fmla="*/ 123 h 312"/>
                <a:gd name="T70" fmla="*/ 15 w 31"/>
                <a:gd name="T71" fmla="*/ 107 h 312"/>
                <a:gd name="T72" fmla="*/ 15 w 31"/>
                <a:gd name="T73" fmla="*/ 92 h 312"/>
                <a:gd name="T74" fmla="*/ 15 w 31"/>
                <a:gd name="T75" fmla="*/ 76 h 312"/>
                <a:gd name="T76" fmla="*/ 14 w 31"/>
                <a:gd name="T77" fmla="*/ 61 h 312"/>
                <a:gd name="T78" fmla="*/ 12 w 31"/>
                <a:gd name="T79" fmla="*/ 46 h 312"/>
                <a:gd name="T80" fmla="*/ 10 w 31"/>
                <a:gd name="T81" fmla="*/ 31 h 312"/>
                <a:gd name="T82" fmla="*/ 7 w 31"/>
                <a:gd name="T83" fmla="*/ 16 h 312"/>
                <a:gd name="T84" fmla="*/ 2 w 31"/>
                <a:gd name="T85" fmla="*/ 0 h 312"/>
                <a:gd name="T86" fmla="*/ 2 w 31"/>
                <a:gd name="T87" fmla="*/ 0 h 3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 h="312">
                  <a:moveTo>
                    <a:pt x="4" y="0"/>
                  </a:moveTo>
                  <a:lnTo>
                    <a:pt x="4" y="3"/>
                  </a:lnTo>
                  <a:lnTo>
                    <a:pt x="4" y="5"/>
                  </a:lnTo>
                  <a:lnTo>
                    <a:pt x="4" y="8"/>
                  </a:lnTo>
                  <a:lnTo>
                    <a:pt x="4" y="10"/>
                  </a:lnTo>
                  <a:lnTo>
                    <a:pt x="4" y="13"/>
                  </a:lnTo>
                  <a:lnTo>
                    <a:pt x="3" y="15"/>
                  </a:lnTo>
                  <a:lnTo>
                    <a:pt x="3" y="16"/>
                  </a:lnTo>
                  <a:lnTo>
                    <a:pt x="2" y="19"/>
                  </a:lnTo>
                  <a:lnTo>
                    <a:pt x="2" y="20"/>
                  </a:lnTo>
                  <a:lnTo>
                    <a:pt x="0" y="21"/>
                  </a:lnTo>
                  <a:lnTo>
                    <a:pt x="5" y="15"/>
                  </a:lnTo>
                  <a:lnTo>
                    <a:pt x="5" y="18"/>
                  </a:lnTo>
                  <a:lnTo>
                    <a:pt x="7" y="20"/>
                  </a:lnTo>
                  <a:lnTo>
                    <a:pt x="8" y="23"/>
                  </a:lnTo>
                  <a:lnTo>
                    <a:pt x="9" y="25"/>
                  </a:lnTo>
                  <a:lnTo>
                    <a:pt x="10" y="29"/>
                  </a:lnTo>
                  <a:lnTo>
                    <a:pt x="12" y="31"/>
                  </a:lnTo>
                  <a:lnTo>
                    <a:pt x="12" y="34"/>
                  </a:lnTo>
                  <a:lnTo>
                    <a:pt x="10" y="36"/>
                  </a:lnTo>
                  <a:lnTo>
                    <a:pt x="10" y="40"/>
                  </a:lnTo>
                  <a:lnTo>
                    <a:pt x="8" y="42"/>
                  </a:lnTo>
                  <a:lnTo>
                    <a:pt x="2" y="32"/>
                  </a:lnTo>
                  <a:lnTo>
                    <a:pt x="8" y="60"/>
                  </a:lnTo>
                  <a:lnTo>
                    <a:pt x="14" y="87"/>
                  </a:lnTo>
                  <a:lnTo>
                    <a:pt x="18" y="114"/>
                  </a:lnTo>
                  <a:lnTo>
                    <a:pt x="23" y="141"/>
                  </a:lnTo>
                  <a:lnTo>
                    <a:pt x="25" y="169"/>
                  </a:lnTo>
                  <a:lnTo>
                    <a:pt x="28" y="197"/>
                  </a:lnTo>
                  <a:lnTo>
                    <a:pt x="29" y="224"/>
                  </a:lnTo>
                  <a:lnTo>
                    <a:pt x="30" y="253"/>
                  </a:lnTo>
                  <a:lnTo>
                    <a:pt x="31" y="282"/>
                  </a:lnTo>
                  <a:lnTo>
                    <a:pt x="31" y="312"/>
                  </a:lnTo>
                  <a:lnTo>
                    <a:pt x="31" y="279"/>
                  </a:lnTo>
                  <a:lnTo>
                    <a:pt x="31" y="246"/>
                  </a:lnTo>
                  <a:lnTo>
                    <a:pt x="31" y="214"/>
                  </a:lnTo>
                  <a:lnTo>
                    <a:pt x="31" y="183"/>
                  </a:lnTo>
                  <a:lnTo>
                    <a:pt x="30" y="152"/>
                  </a:lnTo>
                  <a:lnTo>
                    <a:pt x="29" y="122"/>
                  </a:lnTo>
                  <a:lnTo>
                    <a:pt x="25" y="91"/>
                  </a:lnTo>
                  <a:lnTo>
                    <a:pt x="20" y="61"/>
                  </a:lnTo>
                  <a:lnTo>
                    <a:pt x="14" y="3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0" name="Freeform 312"/>
            <p:cNvSpPr>
              <a:spLocks/>
            </p:cNvSpPr>
            <p:nvPr/>
          </p:nvSpPr>
          <p:spPr bwMode="auto">
            <a:xfrm>
              <a:off x="2779" y="1818"/>
              <a:ext cx="2" cy="5"/>
            </a:xfrm>
            <a:custGeom>
              <a:avLst/>
              <a:gdLst>
                <a:gd name="T0" fmla="*/ 2 w 2"/>
                <a:gd name="T1" fmla="*/ 5 h 8"/>
                <a:gd name="T2" fmla="*/ 2 w 2"/>
                <a:gd name="T3" fmla="*/ 5 h 8"/>
                <a:gd name="T4" fmla="*/ 2 w 2"/>
                <a:gd name="T5" fmla="*/ 4 h 8"/>
                <a:gd name="T6" fmla="*/ 2 w 2"/>
                <a:gd name="T7" fmla="*/ 4 h 8"/>
                <a:gd name="T8" fmla="*/ 2 w 2"/>
                <a:gd name="T9" fmla="*/ 3 h 8"/>
                <a:gd name="T10" fmla="*/ 2 w 2"/>
                <a:gd name="T11" fmla="*/ 2 h 8"/>
                <a:gd name="T12" fmla="*/ 1 w 2"/>
                <a:gd name="T13" fmla="*/ 2 h 8"/>
                <a:gd name="T14" fmla="*/ 1 w 2"/>
                <a:gd name="T15" fmla="*/ 1 h 8"/>
                <a:gd name="T16" fmla="*/ 1 w 2"/>
                <a:gd name="T17" fmla="*/ 1 h 8"/>
                <a:gd name="T18" fmla="*/ 0 w 2"/>
                <a:gd name="T19" fmla="*/ 1 h 8"/>
                <a:gd name="T20" fmla="*/ 0 w 2"/>
                <a:gd name="T21" fmla="*/ 0 h 8"/>
                <a:gd name="T22" fmla="*/ 0 w 2"/>
                <a:gd name="T23" fmla="*/ 1 h 8"/>
                <a:gd name="T24" fmla="*/ 0 w 2"/>
                <a:gd name="T25" fmla="*/ 1 h 8"/>
                <a:gd name="T26" fmla="*/ 1 w 2"/>
                <a:gd name="T27" fmla="*/ 1 h 8"/>
                <a:gd name="T28" fmla="*/ 1 w 2"/>
                <a:gd name="T29" fmla="*/ 2 h 8"/>
                <a:gd name="T30" fmla="*/ 1 w 2"/>
                <a:gd name="T31" fmla="*/ 3 h 8"/>
                <a:gd name="T32" fmla="*/ 1 w 2"/>
                <a:gd name="T33" fmla="*/ 3 h 8"/>
                <a:gd name="T34" fmla="*/ 2 w 2"/>
                <a:gd name="T35" fmla="*/ 4 h 8"/>
                <a:gd name="T36" fmla="*/ 2 w 2"/>
                <a:gd name="T37" fmla="*/ 4 h 8"/>
                <a:gd name="T38" fmla="*/ 2 w 2"/>
                <a:gd name="T39" fmla="*/ 5 h 8"/>
                <a:gd name="T40" fmla="*/ 2 w 2"/>
                <a:gd name="T41" fmla="*/ 5 h 8"/>
                <a:gd name="T42" fmla="*/ 2 w 2"/>
                <a:gd name="T43" fmla="*/ 5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8">
                  <a:moveTo>
                    <a:pt x="2" y="8"/>
                  </a:moveTo>
                  <a:lnTo>
                    <a:pt x="2" y="8"/>
                  </a:lnTo>
                  <a:lnTo>
                    <a:pt x="2" y="7"/>
                  </a:lnTo>
                  <a:lnTo>
                    <a:pt x="2" y="6"/>
                  </a:lnTo>
                  <a:lnTo>
                    <a:pt x="2" y="5"/>
                  </a:lnTo>
                  <a:lnTo>
                    <a:pt x="2" y="3"/>
                  </a:lnTo>
                  <a:lnTo>
                    <a:pt x="1" y="3"/>
                  </a:lnTo>
                  <a:lnTo>
                    <a:pt x="1" y="2"/>
                  </a:lnTo>
                  <a:lnTo>
                    <a:pt x="1" y="1"/>
                  </a:lnTo>
                  <a:lnTo>
                    <a:pt x="0" y="1"/>
                  </a:lnTo>
                  <a:lnTo>
                    <a:pt x="0" y="0"/>
                  </a:lnTo>
                  <a:lnTo>
                    <a:pt x="0" y="1"/>
                  </a:lnTo>
                  <a:lnTo>
                    <a:pt x="1" y="2"/>
                  </a:lnTo>
                  <a:lnTo>
                    <a:pt x="1" y="3"/>
                  </a:lnTo>
                  <a:lnTo>
                    <a:pt x="1" y="5"/>
                  </a:lnTo>
                  <a:lnTo>
                    <a:pt x="2" y="6"/>
                  </a:lnTo>
                  <a:lnTo>
                    <a:pt x="2" y="7"/>
                  </a:lnTo>
                  <a:lnTo>
                    <a:pt x="2"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1" name="Freeform 313"/>
            <p:cNvSpPr>
              <a:spLocks/>
            </p:cNvSpPr>
            <p:nvPr/>
          </p:nvSpPr>
          <p:spPr bwMode="auto">
            <a:xfrm>
              <a:off x="2310" y="1839"/>
              <a:ext cx="10" cy="20"/>
            </a:xfrm>
            <a:custGeom>
              <a:avLst/>
              <a:gdLst>
                <a:gd name="T0" fmla="*/ 3 w 22"/>
                <a:gd name="T1" fmla="*/ 20 h 40"/>
                <a:gd name="T2" fmla="*/ 10 w 22"/>
                <a:gd name="T3" fmla="*/ 15 h 40"/>
                <a:gd name="T4" fmla="*/ 9 w 22"/>
                <a:gd name="T5" fmla="*/ 13 h 40"/>
                <a:gd name="T6" fmla="*/ 9 w 22"/>
                <a:gd name="T7" fmla="*/ 12 h 40"/>
                <a:gd name="T8" fmla="*/ 8 w 22"/>
                <a:gd name="T9" fmla="*/ 10 h 40"/>
                <a:gd name="T10" fmla="*/ 6 w 22"/>
                <a:gd name="T11" fmla="*/ 9 h 40"/>
                <a:gd name="T12" fmla="*/ 6 w 22"/>
                <a:gd name="T13" fmla="*/ 7 h 40"/>
                <a:gd name="T14" fmla="*/ 5 w 22"/>
                <a:gd name="T15" fmla="*/ 6 h 40"/>
                <a:gd name="T16" fmla="*/ 4 w 22"/>
                <a:gd name="T17" fmla="*/ 4 h 40"/>
                <a:gd name="T18" fmla="*/ 3 w 22"/>
                <a:gd name="T19" fmla="*/ 3 h 40"/>
                <a:gd name="T20" fmla="*/ 2 w 22"/>
                <a:gd name="T21" fmla="*/ 2 h 40"/>
                <a:gd name="T22" fmla="*/ 1 w 22"/>
                <a:gd name="T23" fmla="*/ 0 h 40"/>
                <a:gd name="T24" fmla="*/ 2 w 22"/>
                <a:gd name="T25" fmla="*/ 2 h 40"/>
                <a:gd name="T26" fmla="*/ 2 w 22"/>
                <a:gd name="T27" fmla="*/ 5 h 40"/>
                <a:gd name="T28" fmla="*/ 2 w 22"/>
                <a:gd name="T29" fmla="*/ 7 h 40"/>
                <a:gd name="T30" fmla="*/ 1 w 22"/>
                <a:gd name="T31" fmla="*/ 9 h 40"/>
                <a:gd name="T32" fmla="*/ 1 w 22"/>
                <a:gd name="T33" fmla="*/ 11 h 40"/>
                <a:gd name="T34" fmla="*/ 1 w 22"/>
                <a:gd name="T35" fmla="*/ 13 h 40"/>
                <a:gd name="T36" fmla="*/ 0 w 22"/>
                <a:gd name="T37" fmla="*/ 15 h 40"/>
                <a:gd name="T38" fmla="*/ 1 w 22"/>
                <a:gd name="T39" fmla="*/ 17 h 40"/>
                <a:gd name="T40" fmla="*/ 1 w 22"/>
                <a:gd name="T41" fmla="*/ 18 h 40"/>
                <a:gd name="T42" fmla="*/ 3 w 22"/>
                <a:gd name="T43" fmla="*/ 20 h 40"/>
                <a:gd name="T44" fmla="*/ 3 w 22"/>
                <a:gd name="T45" fmla="*/ 2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40">
                  <a:moveTo>
                    <a:pt x="7" y="40"/>
                  </a:moveTo>
                  <a:lnTo>
                    <a:pt x="22" y="30"/>
                  </a:lnTo>
                  <a:lnTo>
                    <a:pt x="20" y="26"/>
                  </a:lnTo>
                  <a:lnTo>
                    <a:pt x="19" y="24"/>
                  </a:lnTo>
                  <a:lnTo>
                    <a:pt x="17" y="20"/>
                  </a:lnTo>
                  <a:lnTo>
                    <a:pt x="14" y="18"/>
                  </a:lnTo>
                  <a:lnTo>
                    <a:pt x="13" y="14"/>
                  </a:lnTo>
                  <a:lnTo>
                    <a:pt x="10" y="12"/>
                  </a:lnTo>
                  <a:lnTo>
                    <a:pt x="8" y="8"/>
                  </a:lnTo>
                  <a:lnTo>
                    <a:pt x="7" y="5"/>
                  </a:lnTo>
                  <a:lnTo>
                    <a:pt x="4" y="3"/>
                  </a:lnTo>
                  <a:lnTo>
                    <a:pt x="3" y="0"/>
                  </a:lnTo>
                  <a:lnTo>
                    <a:pt x="4" y="4"/>
                  </a:lnTo>
                  <a:lnTo>
                    <a:pt x="4" y="9"/>
                  </a:lnTo>
                  <a:lnTo>
                    <a:pt x="4" y="13"/>
                  </a:lnTo>
                  <a:lnTo>
                    <a:pt x="3" y="18"/>
                  </a:lnTo>
                  <a:lnTo>
                    <a:pt x="2" y="22"/>
                  </a:lnTo>
                  <a:lnTo>
                    <a:pt x="2" y="25"/>
                  </a:lnTo>
                  <a:lnTo>
                    <a:pt x="0" y="29"/>
                  </a:lnTo>
                  <a:lnTo>
                    <a:pt x="2" y="33"/>
                  </a:lnTo>
                  <a:lnTo>
                    <a:pt x="3" y="36"/>
                  </a:lnTo>
                  <a:lnTo>
                    <a:pt x="7" y="4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2" name="Freeform 314"/>
            <p:cNvSpPr>
              <a:spLocks/>
            </p:cNvSpPr>
            <p:nvPr/>
          </p:nvSpPr>
          <p:spPr bwMode="auto">
            <a:xfrm>
              <a:off x="2586" y="1841"/>
              <a:ext cx="7" cy="183"/>
            </a:xfrm>
            <a:custGeom>
              <a:avLst/>
              <a:gdLst>
                <a:gd name="T0" fmla="*/ 5 w 14"/>
                <a:gd name="T1" fmla="*/ 86 h 368"/>
                <a:gd name="T2" fmla="*/ 5 w 14"/>
                <a:gd name="T3" fmla="*/ 85 h 368"/>
                <a:gd name="T4" fmla="*/ 5 w 14"/>
                <a:gd name="T5" fmla="*/ 84 h 368"/>
                <a:gd name="T6" fmla="*/ 5 w 14"/>
                <a:gd name="T7" fmla="*/ 83 h 368"/>
                <a:gd name="T8" fmla="*/ 5 w 14"/>
                <a:gd name="T9" fmla="*/ 82 h 368"/>
                <a:gd name="T10" fmla="*/ 5 w 14"/>
                <a:gd name="T11" fmla="*/ 81 h 368"/>
                <a:gd name="T12" fmla="*/ 5 w 14"/>
                <a:gd name="T13" fmla="*/ 80 h 368"/>
                <a:gd name="T14" fmla="*/ 6 w 14"/>
                <a:gd name="T15" fmla="*/ 80 h 368"/>
                <a:gd name="T16" fmla="*/ 6 w 14"/>
                <a:gd name="T17" fmla="*/ 79 h 368"/>
                <a:gd name="T18" fmla="*/ 6 w 14"/>
                <a:gd name="T19" fmla="*/ 78 h 368"/>
                <a:gd name="T20" fmla="*/ 6 w 14"/>
                <a:gd name="T21" fmla="*/ 77 h 368"/>
                <a:gd name="T22" fmla="*/ 5 w 14"/>
                <a:gd name="T23" fmla="*/ 77 h 368"/>
                <a:gd name="T24" fmla="*/ 5 w 14"/>
                <a:gd name="T25" fmla="*/ 59 h 368"/>
                <a:gd name="T26" fmla="*/ 6 w 14"/>
                <a:gd name="T27" fmla="*/ 59 h 368"/>
                <a:gd name="T28" fmla="*/ 6 w 14"/>
                <a:gd name="T29" fmla="*/ 54 h 368"/>
                <a:gd name="T30" fmla="*/ 6 w 14"/>
                <a:gd name="T31" fmla="*/ 48 h 368"/>
                <a:gd name="T32" fmla="*/ 6 w 14"/>
                <a:gd name="T33" fmla="*/ 43 h 368"/>
                <a:gd name="T34" fmla="*/ 6 w 14"/>
                <a:gd name="T35" fmla="*/ 37 h 368"/>
                <a:gd name="T36" fmla="*/ 6 w 14"/>
                <a:gd name="T37" fmla="*/ 31 h 368"/>
                <a:gd name="T38" fmla="*/ 6 w 14"/>
                <a:gd name="T39" fmla="*/ 25 h 368"/>
                <a:gd name="T40" fmla="*/ 6 w 14"/>
                <a:gd name="T41" fmla="*/ 19 h 368"/>
                <a:gd name="T42" fmla="*/ 6 w 14"/>
                <a:gd name="T43" fmla="*/ 13 h 368"/>
                <a:gd name="T44" fmla="*/ 6 w 14"/>
                <a:gd name="T45" fmla="*/ 7 h 368"/>
                <a:gd name="T46" fmla="*/ 6 w 14"/>
                <a:gd name="T47" fmla="*/ 0 h 368"/>
                <a:gd name="T48" fmla="*/ 5 w 14"/>
                <a:gd name="T49" fmla="*/ 17 h 368"/>
                <a:gd name="T50" fmla="*/ 5 w 14"/>
                <a:gd name="T51" fmla="*/ 34 h 368"/>
                <a:gd name="T52" fmla="*/ 3 w 14"/>
                <a:gd name="T53" fmla="*/ 52 h 368"/>
                <a:gd name="T54" fmla="*/ 3 w 14"/>
                <a:gd name="T55" fmla="*/ 70 h 368"/>
                <a:gd name="T56" fmla="*/ 3 w 14"/>
                <a:gd name="T57" fmla="*/ 90 h 368"/>
                <a:gd name="T58" fmla="*/ 2 w 14"/>
                <a:gd name="T59" fmla="*/ 108 h 368"/>
                <a:gd name="T60" fmla="*/ 2 w 14"/>
                <a:gd name="T61" fmla="*/ 127 h 368"/>
                <a:gd name="T62" fmla="*/ 2 w 14"/>
                <a:gd name="T63" fmla="*/ 146 h 368"/>
                <a:gd name="T64" fmla="*/ 1 w 14"/>
                <a:gd name="T65" fmla="*/ 164 h 368"/>
                <a:gd name="T66" fmla="*/ 0 w 14"/>
                <a:gd name="T67" fmla="*/ 183 h 368"/>
                <a:gd name="T68" fmla="*/ 5 w 14"/>
                <a:gd name="T69" fmla="*/ 109 h 368"/>
                <a:gd name="T70" fmla="*/ 6 w 14"/>
                <a:gd name="T71" fmla="*/ 109 h 368"/>
                <a:gd name="T72" fmla="*/ 6 w 14"/>
                <a:gd name="T73" fmla="*/ 109 h 368"/>
                <a:gd name="T74" fmla="*/ 6 w 14"/>
                <a:gd name="T75" fmla="*/ 110 h 368"/>
                <a:gd name="T76" fmla="*/ 6 w 14"/>
                <a:gd name="T77" fmla="*/ 111 h 368"/>
                <a:gd name="T78" fmla="*/ 6 w 14"/>
                <a:gd name="T79" fmla="*/ 111 h 368"/>
                <a:gd name="T80" fmla="*/ 6 w 14"/>
                <a:gd name="T81" fmla="*/ 111 h 368"/>
                <a:gd name="T82" fmla="*/ 6 w 14"/>
                <a:gd name="T83" fmla="*/ 112 h 368"/>
                <a:gd name="T84" fmla="*/ 6 w 14"/>
                <a:gd name="T85" fmla="*/ 113 h 368"/>
                <a:gd name="T86" fmla="*/ 6 w 14"/>
                <a:gd name="T87" fmla="*/ 113 h 368"/>
                <a:gd name="T88" fmla="*/ 6 w 14"/>
                <a:gd name="T89" fmla="*/ 114 h 368"/>
                <a:gd name="T90" fmla="*/ 6 w 14"/>
                <a:gd name="T91" fmla="*/ 112 h 368"/>
                <a:gd name="T92" fmla="*/ 7 w 14"/>
                <a:gd name="T93" fmla="*/ 109 h 368"/>
                <a:gd name="T94" fmla="*/ 6 w 14"/>
                <a:gd name="T95" fmla="*/ 107 h 368"/>
                <a:gd name="T96" fmla="*/ 6 w 14"/>
                <a:gd name="T97" fmla="*/ 104 h 368"/>
                <a:gd name="T98" fmla="*/ 6 w 14"/>
                <a:gd name="T99" fmla="*/ 101 h 368"/>
                <a:gd name="T100" fmla="*/ 5 w 14"/>
                <a:gd name="T101" fmla="*/ 98 h 368"/>
                <a:gd name="T102" fmla="*/ 5 w 14"/>
                <a:gd name="T103" fmla="*/ 95 h 368"/>
                <a:gd name="T104" fmla="*/ 5 w 14"/>
                <a:gd name="T105" fmla="*/ 92 h 368"/>
                <a:gd name="T106" fmla="*/ 5 w 14"/>
                <a:gd name="T107" fmla="*/ 89 h 368"/>
                <a:gd name="T108" fmla="*/ 5 w 14"/>
                <a:gd name="T109" fmla="*/ 86 h 368"/>
                <a:gd name="T110" fmla="*/ 5 w 14"/>
                <a:gd name="T111" fmla="*/ 86 h 368"/>
                <a:gd name="T112" fmla="*/ 5 w 14"/>
                <a:gd name="T113" fmla="*/ 86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 h="368">
                  <a:moveTo>
                    <a:pt x="9" y="172"/>
                  </a:moveTo>
                  <a:lnTo>
                    <a:pt x="10" y="170"/>
                  </a:lnTo>
                  <a:lnTo>
                    <a:pt x="10" y="168"/>
                  </a:lnTo>
                  <a:lnTo>
                    <a:pt x="10" y="167"/>
                  </a:lnTo>
                  <a:lnTo>
                    <a:pt x="10" y="165"/>
                  </a:lnTo>
                  <a:lnTo>
                    <a:pt x="10" y="163"/>
                  </a:lnTo>
                  <a:lnTo>
                    <a:pt x="10" y="161"/>
                  </a:lnTo>
                  <a:lnTo>
                    <a:pt x="11" y="160"/>
                  </a:lnTo>
                  <a:lnTo>
                    <a:pt x="11" y="159"/>
                  </a:lnTo>
                  <a:lnTo>
                    <a:pt x="11" y="156"/>
                  </a:lnTo>
                  <a:lnTo>
                    <a:pt x="11" y="155"/>
                  </a:lnTo>
                  <a:lnTo>
                    <a:pt x="10" y="155"/>
                  </a:lnTo>
                  <a:lnTo>
                    <a:pt x="10" y="119"/>
                  </a:lnTo>
                  <a:lnTo>
                    <a:pt x="12" y="119"/>
                  </a:lnTo>
                  <a:lnTo>
                    <a:pt x="12" y="108"/>
                  </a:lnTo>
                  <a:lnTo>
                    <a:pt x="12" y="97"/>
                  </a:lnTo>
                  <a:lnTo>
                    <a:pt x="12" y="86"/>
                  </a:lnTo>
                  <a:lnTo>
                    <a:pt x="12" y="74"/>
                  </a:lnTo>
                  <a:lnTo>
                    <a:pt x="12" y="62"/>
                  </a:lnTo>
                  <a:lnTo>
                    <a:pt x="12" y="51"/>
                  </a:lnTo>
                  <a:lnTo>
                    <a:pt x="12" y="39"/>
                  </a:lnTo>
                  <a:lnTo>
                    <a:pt x="12" y="26"/>
                  </a:lnTo>
                  <a:lnTo>
                    <a:pt x="12" y="14"/>
                  </a:lnTo>
                  <a:lnTo>
                    <a:pt x="12" y="0"/>
                  </a:lnTo>
                  <a:lnTo>
                    <a:pt x="10" y="34"/>
                  </a:lnTo>
                  <a:lnTo>
                    <a:pt x="9" y="68"/>
                  </a:lnTo>
                  <a:lnTo>
                    <a:pt x="6" y="105"/>
                  </a:lnTo>
                  <a:lnTo>
                    <a:pt x="6" y="141"/>
                  </a:lnTo>
                  <a:lnTo>
                    <a:pt x="5" y="180"/>
                  </a:lnTo>
                  <a:lnTo>
                    <a:pt x="4" y="217"/>
                  </a:lnTo>
                  <a:lnTo>
                    <a:pt x="4" y="255"/>
                  </a:lnTo>
                  <a:lnTo>
                    <a:pt x="3" y="293"/>
                  </a:lnTo>
                  <a:lnTo>
                    <a:pt x="1" y="330"/>
                  </a:lnTo>
                  <a:lnTo>
                    <a:pt x="0" y="368"/>
                  </a:lnTo>
                  <a:lnTo>
                    <a:pt x="10" y="219"/>
                  </a:lnTo>
                  <a:lnTo>
                    <a:pt x="11" y="220"/>
                  </a:lnTo>
                  <a:lnTo>
                    <a:pt x="12" y="222"/>
                  </a:lnTo>
                  <a:lnTo>
                    <a:pt x="12" y="223"/>
                  </a:lnTo>
                  <a:lnTo>
                    <a:pt x="12" y="224"/>
                  </a:lnTo>
                  <a:lnTo>
                    <a:pt x="12" y="225"/>
                  </a:lnTo>
                  <a:lnTo>
                    <a:pt x="12" y="227"/>
                  </a:lnTo>
                  <a:lnTo>
                    <a:pt x="12" y="228"/>
                  </a:lnTo>
                  <a:lnTo>
                    <a:pt x="12" y="229"/>
                  </a:lnTo>
                  <a:lnTo>
                    <a:pt x="12" y="225"/>
                  </a:lnTo>
                  <a:lnTo>
                    <a:pt x="14" y="220"/>
                  </a:lnTo>
                  <a:lnTo>
                    <a:pt x="12" y="215"/>
                  </a:lnTo>
                  <a:lnTo>
                    <a:pt x="12" y="209"/>
                  </a:lnTo>
                  <a:lnTo>
                    <a:pt x="11" y="204"/>
                  </a:lnTo>
                  <a:lnTo>
                    <a:pt x="10" y="198"/>
                  </a:lnTo>
                  <a:lnTo>
                    <a:pt x="10" y="191"/>
                  </a:lnTo>
                  <a:lnTo>
                    <a:pt x="9" y="184"/>
                  </a:lnTo>
                  <a:lnTo>
                    <a:pt x="9" y="178"/>
                  </a:lnTo>
                  <a:lnTo>
                    <a:pt x="10" y="172"/>
                  </a:lnTo>
                  <a:lnTo>
                    <a:pt x="9" y="17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3" name="Freeform 315"/>
            <p:cNvSpPr>
              <a:spLocks/>
            </p:cNvSpPr>
            <p:nvPr/>
          </p:nvSpPr>
          <p:spPr bwMode="auto">
            <a:xfrm>
              <a:off x="2592" y="1900"/>
              <a:ext cx="1" cy="18"/>
            </a:xfrm>
            <a:custGeom>
              <a:avLst/>
              <a:gdLst>
                <a:gd name="T0" fmla="*/ 1 w 1"/>
                <a:gd name="T1" fmla="*/ 18 h 36"/>
                <a:gd name="T2" fmla="*/ 1 w 1"/>
                <a:gd name="T3" fmla="*/ 0 h 36"/>
                <a:gd name="T4" fmla="*/ 1 w 1"/>
                <a:gd name="T5" fmla="*/ 0 h 36"/>
                <a:gd name="T6" fmla="*/ 1 w 1"/>
                <a:gd name="T7" fmla="*/ 2 h 36"/>
                <a:gd name="T8" fmla="*/ 1 w 1"/>
                <a:gd name="T9" fmla="*/ 4 h 36"/>
                <a:gd name="T10" fmla="*/ 1 w 1"/>
                <a:gd name="T11" fmla="*/ 5 h 36"/>
                <a:gd name="T12" fmla="*/ 1 w 1"/>
                <a:gd name="T13" fmla="*/ 7 h 36"/>
                <a:gd name="T14" fmla="*/ 1 w 1"/>
                <a:gd name="T15" fmla="*/ 9 h 36"/>
                <a:gd name="T16" fmla="*/ 0 w 1"/>
                <a:gd name="T17" fmla="*/ 11 h 36"/>
                <a:gd name="T18" fmla="*/ 0 w 1"/>
                <a:gd name="T19" fmla="*/ 13 h 36"/>
                <a:gd name="T20" fmla="*/ 0 w 1"/>
                <a:gd name="T21" fmla="*/ 14 h 36"/>
                <a:gd name="T22" fmla="*/ 0 w 1"/>
                <a:gd name="T23" fmla="*/ 16 h 36"/>
                <a:gd name="T24" fmla="*/ 0 w 1"/>
                <a:gd name="T25" fmla="*/ 18 h 36"/>
                <a:gd name="T26" fmla="*/ 1 w 1"/>
                <a:gd name="T27" fmla="*/ 18 h 36"/>
                <a:gd name="T28" fmla="*/ 1 w 1"/>
                <a:gd name="T29" fmla="*/ 18 h 36"/>
                <a:gd name="T30" fmla="*/ 1 w 1"/>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 h="36">
                  <a:moveTo>
                    <a:pt x="1" y="35"/>
                  </a:moveTo>
                  <a:lnTo>
                    <a:pt x="1" y="0"/>
                  </a:lnTo>
                  <a:lnTo>
                    <a:pt x="1" y="4"/>
                  </a:lnTo>
                  <a:lnTo>
                    <a:pt x="1" y="7"/>
                  </a:lnTo>
                  <a:lnTo>
                    <a:pt x="1" y="10"/>
                  </a:lnTo>
                  <a:lnTo>
                    <a:pt x="1" y="14"/>
                  </a:lnTo>
                  <a:lnTo>
                    <a:pt x="1" y="17"/>
                  </a:lnTo>
                  <a:lnTo>
                    <a:pt x="0" y="21"/>
                  </a:lnTo>
                  <a:lnTo>
                    <a:pt x="0" y="25"/>
                  </a:lnTo>
                  <a:lnTo>
                    <a:pt x="0" y="28"/>
                  </a:lnTo>
                  <a:lnTo>
                    <a:pt x="0" y="32"/>
                  </a:lnTo>
                  <a:lnTo>
                    <a:pt x="0" y="36"/>
                  </a:lnTo>
                  <a:lnTo>
                    <a:pt x="1" y="36"/>
                  </a:lnTo>
                  <a:lnTo>
                    <a:pt x="1"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4" name="Freeform 316"/>
            <p:cNvSpPr>
              <a:spLocks/>
            </p:cNvSpPr>
            <p:nvPr/>
          </p:nvSpPr>
          <p:spPr bwMode="auto">
            <a:xfrm>
              <a:off x="2590" y="1900"/>
              <a:ext cx="2" cy="18"/>
            </a:xfrm>
            <a:custGeom>
              <a:avLst/>
              <a:gdLst>
                <a:gd name="T0" fmla="*/ 0 w 3"/>
                <a:gd name="T1" fmla="*/ 18 h 36"/>
                <a:gd name="T2" fmla="*/ 1 w 3"/>
                <a:gd name="T3" fmla="*/ 18 h 36"/>
                <a:gd name="T4" fmla="*/ 1 w 3"/>
                <a:gd name="T5" fmla="*/ 16 h 36"/>
                <a:gd name="T6" fmla="*/ 1 w 3"/>
                <a:gd name="T7" fmla="*/ 14 h 36"/>
                <a:gd name="T8" fmla="*/ 1 w 3"/>
                <a:gd name="T9" fmla="*/ 13 h 36"/>
                <a:gd name="T10" fmla="*/ 1 w 3"/>
                <a:gd name="T11" fmla="*/ 11 h 36"/>
                <a:gd name="T12" fmla="*/ 2 w 3"/>
                <a:gd name="T13" fmla="*/ 9 h 36"/>
                <a:gd name="T14" fmla="*/ 2 w 3"/>
                <a:gd name="T15" fmla="*/ 7 h 36"/>
                <a:gd name="T16" fmla="*/ 2 w 3"/>
                <a:gd name="T17" fmla="*/ 5 h 36"/>
                <a:gd name="T18" fmla="*/ 2 w 3"/>
                <a:gd name="T19" fmla="*/ 4 h 36"/>
                <a:gd name="T20" fmla="*/ 2 w 3"/>
                <a:gd name="T21" fmla="*/ 2 h 36"/>
                <a:gd name="T22" fmla="*/ 2 w 3"/>
                <a:gd name="T23" fmla="*/ 0 h 36"/>
                <a:gd name="T24" fmla="*/ 1 w 3"/>
                <a:gd name="T25" fmla="*/ 0 h 36"/>
                <a:gd name="T26" fmla="*/ 1 w 3"/>
                <a:gd name="T27" fmla="*/ 18 h 36"/>
                <a:gd name="T28" fmla="*/ 1 w 3"/>
                <a:gd name="T29" fmla="*/ 18 h 36"/>
                <a:gd name="T30" fmla="*/ 0 w 3"/>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 h="36">
                  <a:moveTo>
                    <a:pt x="0" y="35"/>
                  </a:moveTo>
                  <a:lnTo>
                    <a:pt x="2" y="36"/>
                  </a:lnTo>
                  <a:lnTo>
                    <a:pt x="2" y="32"/>
                  </a:lnTo>
                  <a:lnTo>
                    <a:pt x="2" y="28"/>
                  </a:lnTo>
                  <a:lnTo>
                    <a:pt x="2" y="25"/>
                  </a:lnTo>
                  <a:lnTo>
                    <a:pt x="2" y="21"/>
                  </a:lnTo>
                  <a:lnTo>
                    <a:pt x="3" y="17"/>
                  </a:lnTo>
                  <a:lnTo>
                    <a:pt x="3" y="14"/>
                  </a:lnTo>
                  <a:lnTo>
                    <a:pt x="3" y="10"/>
                  </a:lnTo>
                  <a:lnTo>
                    <a:pt x="3" y="7"/>
                  </a:lnTo>
                  <a:lnTo>
                    <a:pt x="3" y="4"/>
                  </a:lnTo>
                  <a:lnTo>
                    <a:pt x="3" y="0"/>
                  </a:lnTo>
                  <a:lnTo>
                    <a:pt x="1" y="0"/>
                  </a:lnTo>
                  <a:lnTo>
                    <a:pt x="1" y="36"/>
                  </a:lnTo>
                  <a:lnTo>
                    <a:pt x="0"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5" name="Freeform 317"/>
            <p:cNvSpPr>
              <a:spLocks/>
            </p:cNvSpPr>
            <p:nvPr/>
          </p:nvSpPr>
          <p:spPr bwMode="auto">
            <a:xfrm>
              <a:off x="2813" y="1932"/>
              <a:ext cx="84" cy="25"/>
            </a:xfrm>
            <a:custGeom>
              <a:avLst/>
              <a:gdLst>
                <a:gd name="T0" fmla="*/ 0 w 167"/>
                <a:gd name="T1" fmla="*/ 5 h 51"/>
                <a:gd name="T2" fmla="*/ 0 w 167"/>
                <a:gd name="T3" fmla="*/ 5 h 51"/>
                <a:gd name="T4" fmla="*/ 0 w 167"/>
                <a:gd name="T5" fmla="*/ 7 h 51"/>
                <a:gd name="T6" fmla="*/ 1 w 167"/>
                <a:gd name="T7" fmla="*/ 7 h 51"/>
                <a:gd name="T8" fmla="*/ 1 w 167"/>
                <a:gd name="T9" fmla="*/ 8 h 51"/>
                <a:gd name="T10" fmla="*/ 1 w 167"/>
                <a:gd name="T11" fmla="*/ 9 h 51"/>
                <a:gd name="T12" fmla="*/ 1 w 167"/>
                <a:gd name="T13" fmla="*/ 9 h 51"/>
                <a:gd name="T14" fmla="*/ 2 w 167"/>
                <a:gd name="T15" fmla="*/ 10 h 51"/>
                <a:gd name="T16" fmla="*/ 3 w 167"/>
                <a:gd name="T17" fmla="*/ 11 h 51"/>
                <a:gd name="T18" fmla="*/ 3 w 167"/>
                <a:gd name="T19" fmla="*/ 12 h 51"/>
                <a:gd name="T20" fmla="*/ 3 w 167"/>
                <a:gd name="T21" fmla="*/ 12 h 51"/>
                <a:gd name="T22" fmla="*/ 11 w 167"/>
                <a:gd name="T23" fmla="*/ 13 h 51"/>
                <a:gd name="T24" fmla="*/ 19 w 167"/>
                <a:gd name="T25" fmla="*/ 13 h 51"/>
                <a:gd name="T26" fmla="*/ 27 w 167"/>
                <a:gd name="T27" fmla="*/ 15 h 51"/>
                <a:gd name="T28" fmla="*/ 35 w 167"/>
                <a:gd name="T29" fmla="*/ 16 h 51"/>
                <a:gd name="T30" fmla="*/ 44 w 167"/>
                <a:gd name="T31" fmla="*/ 17 h 51"/>
                <a:gd name="T32" fmla="*/ 51 w 167"/>
                <a:gd name="T33" fmla="*/ 19 h 51"/>
                <a:gd name="T34" fmla="*/ 59 w 167"/>
                <a:gd name="T35" fmla="*/ 20 h 51"/>
                <a:gd name="T36" fmla="*/ 66 w 167"/>
                <a:gd name="T37" fmla="*/ 22 h 51"/>
                <a:gd name="T38" fmla="*/ 74 w 167"/>
                <a:gd name="T39" fmla="*/ 24 h 51"/>
                <a:gd name="T40" fmla="*/ 83 w 167"/>
                <a:gd name="T41" fmla="*/ 25 h 51"/>
                <a:gd name="T42" fmla="*/ 84 w 167"/>
                <a:gd name="T43" fmla="*/ 12 h 51"/>
                <a:gd name="T44" fmla="*/ 76 w 167"/>
                <a:gd name="T45" fmla="*/ 10 h 51"/>
                <a:gd name="T46" fmla="*/ 67 w 167"/>
                <a:gd name="T47" fmla="*/ 8 h 51"/>
                <a:gd name="T48" fmla="*/ 58 w 167"/>
                <a:gd name="T49" fmla="*/ 5 h 51"/>
                <a:gd name="T50" fmla="*/ 50 w 167"/>
                <a:gd name="T51" fmla="*/ 4 h 51"/>
                <a:gd name="T52" fmla="*/ 40 w 167"/>
                <a:gd name="T53" fmla="*/ 2 h 51"/>
                <a:gd name="T54" fmla="*/ 32 w 167"/>
                <a:gd name="T55" fmla="*/ 0 h 51"/>
                <a:gd name="T56" fmla="*/ 23 w 167"/>
                <a:gd name="T57" fmla="*/ 0 h 51"/>
                <a:gd name="T58" fmla="*/ 15 w 167"/>
                <a:gd name="T59" fmla="*/ 0 h 51"/>
                <a:gd name="T60" fmla="*/ 8 w 167"/>
                <a:gd name="T61" fmla="*/ 2 h 51"/>
                <a:gd name="T62" fmla="*/ 1 w 167"/>
                <a:gd name="T63" fmla="*/ 5 h 51"/>
                <a:gd name="T64" fmla="*/ 1 w 167"/>
                <a:gd name="T65" fmla="*/ 5 h 51"/>
                <a:gd name="T66" fmla="*/ 0 w 167"/>
                <a:gd name="T67" fmla="*/ 5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51">
                  <a:moveTo>
                    <a:pt x="0" y="10"/>
                  </a:moveTo>
                  <a:lnTo>
                    <a:pt x="0" y="11"/>
                  </a:lnTo>
                  <a:lnTo>
                    <a:pt x="0" y="14"/>
                  </a:lnTo>
                  <a:lnTo>
                    <a:pt x="1" y="15"/>
                  </a:lnTo>
                  <a:lnTo>
                    <a:pt x="1" y="16"/>
                  </a:lnTo>
                  <a:lnTo>
                    <a:pt x="2" y="18"/>
                  </a:lnTo>
                  <a:lnTo>
                    <a:pt x="2" y="19"/>
                  </a:lnTo>
                  <a:lnTo>
                    <a:pt x="4" y="20"/>
                  </a:lnTo>
                  <a:lnTo>
                    <a:pt x="5" y="23"/>
                  </a:lnTo>
                  <a:lnTo>
                    <a:pt x="5" y="24"/>
                  </a:lnTo>
                  <a:lnTo>
                    <a:pt x="6" y="25"/>
                  </a:lnTo>
                  <a:lnTo>
                    <a:pt x="22" y="26"/>
                  </a:lnTo>
                  <a:lnTo>
                    <a:pt x="38" y="27"/>
                  </a:lnTo>
                  <a:lnTo>
                    <a:pt x="54" y="30"/>
                  </a:lnTo>
                  <a:lnTo>
                    <a:pt x="70" y="32"/>
                  </a:lnTo>
                  <a:lnTo>
                    <a:pt x="87" y="35"/>
                  </a:lnTo>
                  <a:lnTo>
                    <a:pt x="101" y="39"/>
                  </a:lnTo>
                  <a:lnTo>
                    <a:pt x="117" y="41"/>
                  </a:lnTo>
                  <a:lnTo>
                    <a:pt x="132" y="45"/>
                  </a:lnTo>
                  <a:lnTo>
                    <a:pt x="148" y="48"/>
                  </a:lnTo>
                  <a:lnTo>
                    <a:pt x="165" y="51"/>
                  </a:lnTo>
                  <a:lnTo>
                    <a:pt x="167" y="25"/>
                  </a:lnTo>
                  <a:lnTo>
                    <a:pt x="151" y="20"/>
                  </a:lnTo>
                  <a:lnTo>
                    <a:pt x="134" y="16"/>
                  </a:lnTo>
                  <a:lnTo>
                    <a:pt x="116" y="11"/>
                  </a:lnTo>
                  <a:lnTo>
                    <a:pt x="99" y="8"/>
                  </a:lnTo>
                  <a:lnTo>
                    <a:pt x="80" y="4"/>
                  </a:lnTo>
                  <a:lnTo>
                    <a:pt x="63" y="1"/>
                  </a:lnTo>
                  <a:lnTo>
                    <a:pt x="46" y="0"/>
                  </a:lnTo>
                  <a:lnTo>
                    <a:pt x="30" y="1"/>
                  </a:lnTo>
                  <a:lnTo>
                    <a:pt x="15" y="5"/>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6" name="Freeform 318"/>
            <p:cNvSpPr>
              <a:spLocks/>
            </p:cNvSpPr>
            <p:nvPr/>
          </p:nvSpPr>
          <p:spPr bwMode="auto">
            <a:xfrm>
              <a:off x="2799" y="2107"/>
              <a:ext cx="1" cy="4"/>
            </a:xfrm>
            <a:custGeom>
              <a:avLst/>
              <a:gdLst>
                <a:gd name="T0" fmla="*/ 0 w 1"/>
                <a:gd name="T1" fmla="*/ 4 h 8"/>
                <a:gd name="T2" fmla="*/ 1 w 1"/>
                <a:gd name="T3" fmla="*/ 0 h 8"/>
                <a:gd name="T4" fmla="*/ 0 w 1"/>
                <a:gd name="T5" fmla="*/ 0 h 8"/>
                <a:gd name="T6" fmla="*/ 1 w 1"/>
                <a:gd name="T7" fmla="*/ 1 h 8"/>
                <a:gd name="T8" fmla="*/ 1 w 1"/>
                <a:gd name="T9" fmla="*/ 1 h 8"/>
                <a:gd name="T10" fmla="*/ 1 w 1"/>
                <a:gd name="T11" fmla="*/ 2 h 8"/>
                <a:gd name="T12" fmla="*/ 1 w 1"/>
                <a:gd name="T13" fmla="*/ 2 h 8"/>
                <a:gd name="T14" fmla="*/ 1 w 1"/>
                <a:gd name="T15" fmla="*/ 2 h 8"/>
                <a:gd name="T16" fmla="*/ 1 w 1"/>
                <a:gd name="T17" fmla="*/ 3 h 8"/>
                <a:gd name="T18" fmla="*/ 1 w 1"/>
                <a:gd name="T19" fmla="*/ 4 h 8"/>
                <a:gd name="T20" fmla="*/ 1 w 1"/>
                <a:gd name="T21" fmla="*/ 4 h 8"/>
                <a:gd name="T22" fmla="*/ 1 w 1"/>
                <a:gd name="T23" fmla="*/ 4 h 8"/>
                <a:gd name="T24" fmla="*/ 1 w 1"/>
                <a:gd name="T25" fmla="*/ 4 h 8"/>
                <a:gd name="T26" fmla="*/ 0 w 1"/>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8">
                  <a:moveTo>
                    <a:pt x="0" y="8"/>
                  </a:moveTo>
                  <a:lnTo>
                    <a:pt x="1" y="0"/>
                  </a:lnTo>
                  <a:lnTo>
                    <a:pt x="0" y="0"/>
                  </a:lnTo>
                  <a:lnTo>
                    <a:pt x="1" y="2"/>
                  </a:lnTo>
                  <a:lnTo>
                    <a:pt x="1" y="3"/>
                  </a:lnTo>
                  <a:lnTo>
                    <a:pt x="1" y="4"/>
                  </a:lnTo>
                  <a:lnTo>
                    <a:pt x="1" y="5"/>
                  </a:lnTo>
                  <a:lnTo>
                    <a:pt x="1" y="7"/>
                  </a:lnTo>
                  <a:lnTo>
                    <a:pt x="1" y="8"/>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7" name="Freeform 319"/>
            <p:cNvSpPr>
              <a:spLocks noEditPoints="1"/>
            </p:cNvSpPr>
            <p:nvPr/>
          </p:nvSpPr>
          <p:spPr bwMode="auto">
            <a:xfrm>
              <a:off x="2786" y="1949"/>
              <a:ext cx="109" cy="408"/>
            </a:xfrm>
            <a:custGeom>
              <a:avLst/>
              <a:gdLst>
                <a:gd name="T0" fmla="*/ 73 w 219"/>
                <a:gd name="T1" fmla="*/ 6 h 816"/>
                <a:gd name="T2" fmla="*/ 30 w 219"/>
                <a:gd name="T3" fmla="*/ 8 h 816"/>
                <a:gd name="T4" fmla="*/ 5 w 219"/>
                <a:gd name="T5" fmla="*/ 66 h 816"/>
                <a:gd name="T6" fmla="*/ 5 w 219"/>
                <a:gd name="T7" fmla="*/ 97 h 816"/>
                <a:gd name="T8" fmla="*/ 9 w 219"/>
                <a:gd name="T9" fmla="*/ 100 h 816"/>
                <a:gd name="T10" fmla="*/ 3 w 219"/>
                <a:gd name="T11" fmla="*/ 111 h 816"/>
                <a:gd name="T12" fmla="*/ 12 w 219"/>
                <a:gd name="T13" fmla="*/ 108 h 816"/>
                <a:gd name="T14" fmla="*/ 13 w 219"/>
                <a:gd name="T15" fmla="*/ 133 h 816"/>
                <a:gd name="T16" fmla="*/ 12 w 219"/>
                <a:gd name="T17" fmla="*/ 132 h 816"/>
                <a:gd name="T18" fmla="*/ 13 w 219"/>
                <a:gd name="T19" fmla="*/ 157 h 816"/>
                <a:gd name="T20" fmla="*/ 15 w 219"/>
                <a:gd name="T21" fmla="*/ 156 h 816"/>
                <a:gd name="T22" fmla="*/ 15 w 219"/>
                <a:gd name="T23" fmla="*/ 307 h 816"/>
                <a:gd name="T24" fmla="*/ 21 w 219"/>
                <a:gd name="T25" fmla="*/ 359 h 816"/>
                <a:gd name="T26" fmla="*/ 16 w 219"/>
                <a:gd name="T27" fmla="*/ 212 h 816"/>
                <a:gd name="T28" fmla="*/ 20 w 219"/>
                <a:gd name="T29" fmla="*/ 163 h 816"/>
                <a:gd name="T30" fmla="*/ 22 w 219"/>
                <a:gd name="T31" fmla="*/ 165 h 816"/>
                <a:gd name="T32" fmla="*/ 41 w 219"/>
                <a:gd name="T33" fmla="*/ 144 h 816"/>
                <a:gd name="T34" fmla="*/ 56 w 219"/>
                <a:gd name="T35" fmla="*/ 137 h 816"/>
                <a:gd name="T36" fmla="*/ 39 w 219"/>
                <a:gd name="T37" fmla="*/ 155 h 816"/>
                <a:gd name="T38" fmla="*/ 40 w 219"/>
                <a:gd name="T39" fmla="*/ 162 h 816"/>
                <a:gd name="T40" fmla="*/ 47 w 219"/>
                <a:gd name="T41" fmla="*/ 153 h 816"/>
                <a:gd name="T42" fmla="*/ 56 w 219"/>
                <a:gd name="T43" fmla="*/ 146 h 816"/>
                <a:gd name="T44" fmla="*/ 56 w 219"/>
                <a:gd name="T45" fmla="*/ 152 h 816"/>
                <a:gd name="T46" fmla="*/ 61 w 219"/>
                <a:gd name="T47" fmla="*/ 150 h 816"/>
                <a:gd name="T48" fmla="*/ 67 w 219"/>
                <a:gd name="T49" fmla="*/ 149 h 816"/>
                <a:gd name="T50" fmla="*/ 69 w 219"/>
                <a:gd name="T51" fmla="*/ 145 h 816"/>
                <a:gd name="T52" fmla="*/ 101 w 219"/>
                <a:gd name="T53" fmla="*/ 91 h 816"/>
                <a:gd name="T54" fmla="*/ 109 w 219"/>
                <a:gd name="T55" fmla="*/ 35 h 816"/>
                <a:gd name="T56" fmla="*/ 26 w 219"/>
                <a:gd name="T57" fmla="*/ 136 h 816"/>
                <a:gd name="T58" fmla="*/ 22 w 219"/>
                <a:gd name="T59" fmla="*/ 147 h 816"/>
                <a:gd name="T60" fmla="*/ 16 w 219"/>
                <a:gd name="T61" fmla="*/ 100 h 816"/>
                <a:gd name="T62" fmla="*/ 17 w 219"/>
                <a:gd name="T63" fmla="*/ 102 h 816"/>
                <a:gd name="T64" fmla="*/ 21 w 219"/>
                <a:gd name="T65" fmla="*/ 89 h 816"/>
                <a:gd name="T66" fmla="*/ 26 w 219"/>
                <a:gd name="T67" fmla="*/ 63 h 816"/>
                <a:gd name="T68" fmla="*/ 30 w 219"/>
                <a:gd name="T69" fmla="*/ 64 h 816"/>
                <a:gd name="T70" fmla="*/ 36 w 219"/>
                <a:gd name="T71" fmla="*/ 58 h 816"/>
                <a:gd name="T72" fmla="*/ 38 w 219"/>
                <a:gd name="T73" fmla="*/ 69 h 816"/>
                <a:gd name="T74" fmla="*/ 37 w 219"/>
                <a:gd name="T75" fmla="*/ 88 h 816"/>
                <a:gd name="T76" fmla="*/ 33 w 219"/>
                <a:gd name="T77" fmla="*/ 124 h 816"/>
                <a:gd name="T78" fmla="*/ 73 w 219"/>
                <a:gd name="T79" fmla="*/ 18 h 816"/>
                <a:gd name="T80" fmla="*/ 55 w 219"/>
                <a:gd name="T81" fmla="*/ 131 h 816"/>
                <a:gd name="T82" fmla="*/ 65 w 219"/>
                <a:gd name="T83" fmla="*/ 93 h 816"/>
                <a:gd name="T84" fmla="*/ 75 w 219"/>
                <a:gd name="T85" fmla="*/ 64 h 816"/>
                <a:gd name="T86" fmla="*/ 66 w 219"/>
                <a:gd name="T87" fmla="*/ 110 h 816"/>
                <a:gd name="T88" fmla="*/ 95 w 219"/>
                <a:gd name="T89" fmla="*/ 88 h 816"/>
                <a:gd name="T90" fmla="*/ 82 w 219"/>
                <a:gd name="T91" fmla="*/ 123 h 816"/>
                <a:gd name="T92" fmla="*/ 75 w 219"/>
                <a:gd name="T93" fmla="*/ 129 h 816"/>
                <a:gd name="T94" fmla="*/ 88 w 219"/>
                <a:gd name="T95" fmla="*/ 86 h 816"/>
                <a:gd name="T96" fmla="*/ 92 w 219"/>
                <a:gd name="T97" fmla="*/ 61 h 816"/>
                <a:gd name="T98" fmla="*/ 92 w 219"/>
                <a:gd name="T99" fmla="*/ 59 h 816"/>
                <a:gd name="T100" fmla="*/ 93 w 219"/>
                <a:gd name="T101" fmla="*/ 62 h 816"/>
                <a:gd name="T102" fmla="*/ 93 w 219"/>
                <a:gd name="T103" fmla="*/ 63 h 816"/>
                <a:gd name="T104" fmla="*/ 96 w 219"/>
                <a:gd name="T105" fmla="*/ 58 h 816"/>
                <a:gd name="T106" fmla="*/ 95 w 219"/>
                <a:gd name="T107" fmla="*/ 61 h 816"/>
                <a:gd name="T108" fmla="*/ 100 w 219"/>
                <a:gd name="T109" fmla="*/ 77 h 816"/>
                <a:gd name="T110" fmla="*/ 95 w 219"/>
                <a:gd name="T111" fmla="*/ 88 h 8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9" h="816">
                  <a:moveTo>
                    <a:pt x="217" y="29"/>
                  </a:moveTo>
                  <a:lnTo>
                    <a:pt x="203" y="26"/>
                  </a:lnTo>
                  <a:lnTo>
                    <a:pt x="188" y="22"/>
                  </a:lnTo>
                  <a:lnTo>
                    <a:pt x="175" y="18"/>
                  </a:lnTo>
                  <a:lnTo>
                    <a:pt x="160" y="16"/>
                  </a:lnTo>
                  <a:lnTo>
                    <a:pt x="146" y="12"/>
                  </a:lnTo>
                  <a:lnTo>
                    <a:pt x="131" y="10"/>
                  </a:lnTo>
                  <a:lnTo>
                    <a:pt x="118" y="7"/>
                  </a:lnTo>
                  <a:lnTo>
                    <a:pt x="103" y="5"/>
                  </a:lnTo>
                  <a:lnTo>
                    <a:pt x="88" y="2"/>
                  </a:lnTo>
                  <a:lnTo>
                    <a:pt x="74" y="0"/>
                  </a:lnTo>
                  <a:lnTo>
                    <a:pt x="60" y="16"/>
                  </a:lnTo>
                  <a:lnTo>
                    <a:pt x="48" y="33"/>
                  </a:lnTo>
                  <a:lnTo>
                    <a:pt x="37" y="52"/>
                  </a:lnTo>
                  <a:lnTo>
                    <a:pt x="29" y="70"/>
                  </a:lnTo>
                  <a:lnTo>
                    <a:pt x="21" y="90"/>
                  </a:lnTo>
                  <a:lnTo>
                    <a:pt x="15" y="111"/>
                  </a:lnTo>
                  <a:lnTo>
                    <a:pt x="10" y="132"/>
                  </a:lnTo>
                  <a:lnTo>
                    <a:pt x="7" y="152"/>
                  </a:lnTo>
                  <a:lnTo>
                    <a:pt x="4" y="173"/>
                  </a:lnTo>
                  <a:lnTo>
                    <a:pt x="3" y="193"/>
                  </a:lnTo>
                  <a:lnTo>
                    <a:pt x="9" y="193"/>
                  </a:lnTo>
                  <a:lnTo>
                    <a:pt x="10" y="194"/>
                  </a:lnTo>
                  <a:lnTo>
                    <a:pt x="11" y="194"/>
                  </a:lnTo>
                  <a:lnTo>
                    <a:pt x="12" y="195"/>
                  </a:lnTo>
                  <a:lnTo>
                    <a:pt x="15" y="196"/>
                  </a:lnTo>
                  <a:lnTo>
                    <a:pt x="16" y="196"/>
                  </a:lnTo>
                  <a:lnTo>
                    <a:pt x="17" y="198"/>
                  </a:lnTo>
                  <a:lnTo>
                    <a:pt x="17" y="199"/>
                  </a:lnTo>
                  <a:lnTo>
                    <a:pt x="19" y="200"/>
                  </a:lnTo>
                  <a:lnTo>
                    <a:pt x="19" y="203"/>
                  </a:lnTo>
                  <a:lnTo>
                    <a:pt x="17" y="205"/>
                  </a:lnTo>
                  <a:lnTo>
                    <a:pt x="0" y="205"/>
                  </a:lnTo>
                  <a:lnTo>
                    <a:pt x="0" y="220"/>
                  </a:lnTo>
                  <a:lnTo>
                    <a:pt x="3" y="221"/>
                  </a:lnTo>
                  <a:lnTo>
                    <a:pt x="6" y="221"/>
                  </a:lnTo>
                  <a:lnTo>
                    <a:pt x="9" y="221"/>
                  </a:lnTo>
                  <a:lnTo>
                    <a:pt x="12" y="220"/>
                  </a:lnTo>
                  <a:lnTo>
                    <a:pt x="15" y="219"/>
                  </a:lnTo>
                  <a:lnTo>
                    <a:pt x="19" y="217"/>
                  </a:lnTo>
                  <a:lnTo>
                    <a:pt x="21" y="215"/>
                  </a:lnTo>
                  <a:lnTo>
                    <a:pt x="24" y="215"/>
                  </a:lnTo>
                  <a:lnTo>
                    <a:pt x="27" y="215"/>
                  </a:lnTo>
                  <a:lnTo>
                    <a:pt x="30" y="216"/>
                  </a:lnTo>
                  <a:lnTo>
                    <a:pt x="27" y="267"/>
                  </a:lnTo>
                  <a:lnTo>
                    <a:pt x="26" y="266"/>
                  </a:lnTo>
                  <a:lnTo>
                    <a:pt x="25" y="266"/>
                  </a:lnTo>
                  <a:lnTo>
                    <a:pt x="25" y="264"/>
                  </a:lnTo>
                  <a:lnTo>
                    <a:pt x="24" y="264"/>
                  </a:lnTo>
                  <a:lnTo>
                    <a:pt x="24" y="263"/>
                  </a:lnTo>
                  <a:lnTo>
                    <a:pt x="27" y="316"/>
                  </a:lnTo>
                  <a:lnTo>
                    <a:pt x="27" y="315"/>
                  </a:lnTo>
                  <a:lnTo>
                    <a:pt x="27" y="314"/>
                  </a:lnTo>
                  <a:lnTo>
                    <a:pt x="27" y="313"/>
                  </a:lnTo>
                  <a:lnTo>
                    <a:pt x="29" y="313"/>
                  </a:lnTo>
                  <a:lnTo>
                    <a:pt x="29" y="311"/>
                  </a:lnTo>
                  <a:lnTo>
                    <a:pt x="30" y="311"/>
                  </a:lnTo>
                  <a:lnTo>
                    <a:pt x="29" y="361"/>
                  </a:lnTo>
                  <a:lnTo>
                    <a:pt x="27" y="412"/>
                  </a:lnTo>
                  <a:lnTo>
                    <a:pt x="27" y="462"/>
                  </a:lnTo>
                  <a:lnTo>
                    <a:pt x="27" y="512"/>
                  </a:lnTo>
                  <a:lnTo>
                    <a:pt x="29" y="562"/>
                  </a:lnTo>
                  <a:lnTo>
                    <a:pt x="31" y="613"/>
                  </a:lnTo>
                  <a:lnTo>
                    <a:pt x="33" y="664"/>
                  </a:lnTo>
                  <a:lnTo>
                    <a:pt x="38" y="715"/>
                  </a:lnTo>
                  <a:lnTo>
                    <a:pt x="45" y="765"/>
                  </a:lnTo>
                  <a:lnTo>
                    <a:pt x="53" y="816"/>
                  </a:lnTo>
                  <a:lnTo>
                    <a:pt x="48" y="767"/>
                  </a:lnTo>
                  <a:lnTo>
                    <a:pt x="43" y="717"/>
                  </a:lnTo>
                  <a:lnTo>
                    <a:pt x="40" y="669"/>
                  </a:lnTo>
                  <a:lnTo>
                    <a:pt x="36" y="619"/>
                  </a:lnTo>
                  <a:lnTo>
                    <a:pt x="35" y="571"/>
                  </a:lnTo>
                  <a:lnTo>
                    <a:pt x="32" y="522"/>
                  </a:lnTo>
                  <a:lnTo>
                    <a:pt x="32" y="473"/>
                  </a:lnTo>
                  <a:lnTo>
                    <a:pt x="33" y="424"/>
                  </a:lnTo>
                  <a:lnTo>
                    <a:pt x="35" y="374"/>
                  </a:lnTo>
                  <a:lnTo>
                    <a:pt x="38" y="326"/>
                  </a:lnTo>
                  <a:lnTo>
                    <a:pt x="40" y="326"/>
                  </a:lnTo>
                  <a:lnTo>
                    <a:pt x="41" y="326"/>
                  </a:lnTo>
                  <a:lnTo>
                    <a:pt x="42" y="326"/>
                  </a:lnTo>
                  <a:lnTo>
                    <a:pt x="43" y="327"/>
                  </a:lnTo>
                  <a:lnTo>
                    <a:pt x="45" y="329"/>
                  </a:lnTo>
                  <a:lnTo>
                    <a:pt x="51" y="323"/>
                  </a:lnTo>
                  <a:lnTo>
                    <a:pt x="57" y="316"/>
                  </a:lnTo>
                  <a:lnTo>
                    <a:pt x="63" y="309"/>
                  </a:lnTo>
                  <a:lnTo>
                    <a:pt x="69" y="303"/>
                  </a:lnTo>
                  <a:lnTo>
                    <a:pt x="76" y="295"/>
                  </a:lnTo>
                  <a:lnTo>
                    <a:pt x="83" y="288"/>
                  </a:lnTo>
                  <a:lnTo>
                    <a:pt x="89" y="282"/>
                  </a:lnTo>
                  <a:lnTo>
                    <a:pt x="95" y="274"/>
                  </a:lnTo>
                  <a:lnTo>
                    <a:pt x="102" y="267"/>
                  </a:lnTo>
                  <a:lnTo>
                    <a:pt x="107" y="261"/>
                  </a:lnTo>
                  <a:lnTo>
                    <a:pt x="116" y="267"/>
                  </a:lnTo>
                  <a:lnTo>
                    <a:pt x="112" y="273"/>
                  </a:lnTo>
                  <a:lnTo>
                    <a:pt x="107" y="279"/>
                  </a:lnTo>
                  <a:lnTo>
                    <a:pt x="102" y="285"/>
                  </a:lnTo>
                  <a:lnTo>
                    <a:pt x="95" y="292"/>
                  </a:lnTo>
                  <a:lnTo>
                    <a:pt x="90" y="298"/>
                  </a:lnTo>
                  <a:lnTo>
                    <a:pt x="84" y="303"/>
                  </a:lnTo>
                  <a:lnTo>
                    <a:pt x="79" y="309"/>
                  </a:lnTo>
                  <a:lnTo>
                    <a:pt x="74" y="315"/>
                  </a:lnTo>
                  <a:lnTo>
                    <a:pt x="71" y="320"/>
                  </a:lnTo>
                  <a:lnTo>
                    <a:pt x="68" y="326"/>
                  </a:lnTo>
                  <a:lnTo>
                    <a:pt x="73" y="326"/>
                  </a:lnTo>
                  <a:lnTo>
                    <a:pt x="77" y="325"/>
                  </a:lnTo>
                  <a:lnTo>
                    <a:pt x="81" y="324"/>
                  </a:lnTo>
                  <a:lnTo>
                    <a:pt x="83" y="321"/>
                  </a:lnTo>
                  <a:lnTo>
                    <a:pt x="84" y="320"/>
                  </a:lnTo>
                  <a:lnTo>
                    <a:pt x="87" y="316"/>
                  </a:lnTo>
                  <a:lnTo>
                    <a:pt x="89" y="314"/>
                  </a:lnTo>
                  <a:lnTo>
                    <a:pt x="92" y="310"/>
                  </a:lnTo>
                  <a:lnTo>
                    <a:pt x="94" y="306"/>
                  </a:lnTo>
                  <a:lnTo>
                    <a:pt x="98" y="303"/>
                  </a:lnTo>
                  <a:lnTo>
                    <a:pt x="102" y="300"/>
                  </a:lnTo>
                  <a:lnTo>
                    <a:pt x="104" y="298"/>
                  </a:lnTo>
                  <a:lnTo>
                    <a:pt x="107" y="295"/>
                  </a:lnTo>
                  <a:lnTo>
                    <a:pt x="110" y="293"/>
                  </a:lnTo>
                  <a:lnTo>
                    <a:pt x="113" y="292"/>
                  </a:lnTo>
                  <a:lnTo>
                    <a:pt x="116" y="289"/>
                  </a:lnTo>
                  <a:lnTo>
                    <a:pt x="119" y="287"/>
                  </a:lnTo>
                  <a:lnTo>
                    <a:pt x="123" y="285"/>
                  </a:lnTo>
                  <a:lnTo>
                    <a:pt x="126" y="284"/>
                  </a:lnTo>
                  <a:lnTo>
                    <a:pt x="131" y="284"/>
                  </a:lnTo>
                  <a:lnTo>
                    <a:pt x="113" y="303"/>
                  </a:lnTo>
                  <a:lnTo>
                    <a:pt x="114" y="301"/>
                  </a:lnTo>
                  <a:lnTo>
                    <a:pt x="116" y="300"/>
                  </a:lnTo>
                  <a:lnTo>
                    <a:pt x="118" y="300"/>
                  </a:lnTo>
                  <a:lnTo>
                    <a:pt x="120" y="299"/>
                  </a:lnTo>
                  <a:lnTo>
                    <a:pt x="121" y="299"/>
                  </a:lnTo>
                  <a:lnTo>
                    <a:pt x="123" y="299"/>
                  </a:lnTo>
                  <a:lnTo>
                    <a:pt x="124" y="299"/>
                  </a:lnTo>
                  <a:lnTo>
                    <a:pt x="125" y="298"/>
                  </a:lnTo>
                  <a:lnTo>
                    <a:pt x="125" y="297"/>
                  </a:lnTo>
                  <a:lnTo>
                    <a:pt x="125" y="294"/>
                  </a:lnTo>
                  <a:lnTo>
                    <a:pt x="134" y="299"/>
                  </a:lnTo>
                  <a:lnTo>
                    <a:pt x="135" y="298"/>
                  </a:lnTo>
                  <a:lnTo>
                    <a:pt x="135" y="297"/>
                  </a:lnTo>
                  <a:lnTo>
                    <a:pt x="136" y="295"/>
                  </a:lnTo>
                  <a:lnTo>
                    <a:pt x="138" y="294"/>
                  </a:lnTo>
                  <a:lnTo>
                    <a:pt x="139" y="293"/>
                  </a:lnTo>
                  <a:lnTo>
                    <a:pt x="139" y="292"/>
                  </a:lnTo>
                  <a:lnTo>
                    <a:pt x="139" y="290"/>
                  </a:lnTo>
                  <a:lnTo>
                    <a:pt x="139" y="289"/>
                  </a:lnTo>
                  <a:lnTo>
                    <a:pt x="138" y="289"/>
                  </a:lnTo>
                  <a:lnTo>
                    <a:pt x="136" y="288"/>
                  </a:lnTo>
                  <a:lnTo>
                    <a:pt x="208" y="216"/>
                  </a:lnTo>
                  <a:lnTo>
                    <a:pt x="204" y="199"/>
                  </a:lnTo>
                  <a:lnTo>
                    <a:pt x="203" y="181"/>
                  </a:lnTo>
                  <a:lnTo>
                    <a:pt x="204" y="163"/>
                  </a:lnTo>
                  <a:lnTo>
                    <a:pt x="207" y="144"/>
                  </a:lnTo>
                  <a:lnTo>
                    <a:pt x="211" y="126"/>
                  </a:lnTo>
                  <a:lnTo>
                    <a:pt x="214" y="107"/>
                  </a:lnTo>
                  <a:lnTo>
                    <a:pt x="218" y="87"/>
                  </a:lnTo>
                  <a:lnTo>
                    <a:pt x="219" y="69"/>
                  </a:lnTo>
                  <a:lnTo>
                    <a:pt x="219" y="49"/>
                  </a:lnTo>
                  <a:lnTo>
                    <a:pt x="217" y="29"/>
                  </a:lnTo>
                  <a:close/>
                  <a:moveTo>
                    <a:pt x="53" y="267"/>
                  </a:moveTo>
                  <a:lnTo>
                    <a:pt x="52" y="271"/>
                  </a:lnTo>
                  <a:lnTo>
                    <a:pt x="52" y="275"/>
                  </a:lnTo>
                  <a:lnTo>
                    <a:pt x="51" y="279"/>
                  </a:lnTo>
                  <a:lnTo>
                    <a:pt x="50" y="283"/>
                  </a:lnTo>
                  <a:lnTo>
                    <a:pt x="47" y="287"/>
                  </a:lnTo>
                  <a:lnTo>
                    <a:pt x="46" y="290"/>
                  </a:lnTo>
                  <a:lnTo>
                    <a:pt x="45" y="294"/>
                  </a:lnTo>
                  <a:lnTo>
                    <a:pt x="42" y="298"/>
                  </a:lnTo>
                  <a:lnTo>
                    <a:pt x="40" y="301"/>
                  </a:lnTo>
                  <a:lnTo>
                    <a:pt x="38" y="305"/>
                  </a:lnTo>
                  <a:lnTo>
                    <a:pt x="32" y="199"/>
                  </a:lnTo>
                  <a:lnTo>
                    <a:pt x="32" y="200"/>
                  </a:lnTo>
                  <a:lnTo>
                    <a:pt x="33" y="201"/>
                  </a:lnTo>
                  <a:lnTo>
                    <a:pt x="33" y="203"/>
                  </a:lnTo>
                  <a:lnTo>
                    <a:pt x="35" y="203"/>
                  </a:lnTo>
                  <a:lnTo>
                    <a:pt x="35" y="204"/>
                  </a:lnTo>
                  <a:lnTo>
                    <a:pt x="36" y="204"/>
                  </a:lnTo>
                  <a:lnTo>
                    <a:pt x="36" y="205"/>
                  </a:lnTo>
                  <a:lnTo>
                    <a:pt x="37" y="199"/>
                  </a:lnTo>
                  <a:lnTo>
                    <a:pt x="40" y="193"/>
                  </a:lnTo>
                  <a:lnTo>
                    <a:pt x="41" y="185"/>
                  </a:lnTo>
                  <a:lnTo>
                    <a:pt x="43" y="177"/>
                  </a:lnTo>
                  <a:lnTo>
                    <a:pt x="45" y="168"/>
                  </a:lnTo>
                  <a:lnTo>
                    <a:pt x="47" y="159"/>
                  </a:lnTo>
                  <a:lnTo>
                    <a:pt x="48" y="151"/>
                  </a:lnTo>
                  <a:lnTo>
                    <a:pt x="51" y="142"/>
                  </a:lnTo>
                  <a:lnTo>
                    <a:pt x="52" y="133"/>
                  </a:lnTo>
                  <a:lnTo>
                    <a:pt x="53" y="125"/>
                  </a:lnTo>
                  <a:lnTo>
                    <a:pt x="57" y="110"/>
                  </a:lnTo>
                  <a:lnTo>
                    <a:pt x="58" y="111"/>
                  </a:lnTo>
                  <a:lnTo>
                    <a:pt x="58" y="113"/>
                  </a:lnTo>
                  <a:lnTo>
                    <a:pt x="60" y="117"/>
                  </a:lnTo>
                  <a:lnTo>
                    <a:pt x="61" y="122"/>
                  </a:lnTo>
                  <a:lnTo>
                    <a:pt x="61" y="127"/>
                  </a:lnTo>
                  <a:lnTo>
                    <a:pt x="62" y="131"/>
                  </a:lnTo>
                  <a:lnTo>
                    <a:pt x="63" y="133"/>
                  </a:lnTo>
                  <a:lnTo>
                    <a:pt x="66" y="133"/>
                  </a:lnTo>
                  <a:lnTo>
                    <a:pt x="68" y="131"/>
                  </a:lnTo>
                  <a:lnTo>
                    <a:pt x="72" y="125"/>
                  </a:lnTo>
                  <a:lnTo>
                    <a:pt x="72" y="116"/>
                  </a:lnTo>
                  <a:lnTo>
                    <a:pt x="72" y="121"/>
                  </a:lnTo>
                  <a:lnTo>
                    <a:pt x="73" y="125"/>
                  </a:lnTo>
                  <a:lnTo>
                    <a:pt x="73" y="128"/>
                  </a:lnTo>
                  <a:lnTo>
                    <a:pt x="74" y="132"/>
                  </a:lnTo>
                  <a:lnTo>
                    <a:pt x="76" y="134"/>
                  </a:lnTo>
                  <a:lnTo>
                    <a:pt x="77" y="138"/>
                  </a:lnTo>
                  <a:lnTo>
                    <a:pt x="77" y="142"/>
                  </a:lnTo>
                  <a:lnTo>
                    <a:pt x="77" y="146"/>
                  </a:lnTo>
                  <a:lnTo>
                    <a:pt x="76" y="149"/>
                  </a:lnTo>
                  <a:lnTo>
                    <a:pt x="74" y="154"/>
                  </a:lnTo>
                  <a:lnTo>
                    <a:pt x="74" y="164"/>
                  </a:lnTo>
                  <a:lnTo>
                    <a:pt x="74" y="175"/>
                  </a:lnTo>
                  <a:lnTo>
                    <a:pt x="74" y="188"/>
                  </a:lnTo>
                  <a:lnTo>
                    <a:pt x="74" y="200"/>
                  </a:lnTo>
                  <a:lnTo>
                    <a:pt x="74" y="212"/>
                  </a:lnTo>
                  <a:lnTo>
                    <a:pt x="73" y="225"/>
                  </a:lnTo>
                  <a:lnTo>
                    <a:pt x="71" y="237"/>
                  </a:lnTo>
                  <a:lnTo>
                    <a:pt x="67" y="248"/>
                  </a:lnTo>
                  <a:lnTo>
                    <a:pt x="61" y="258"/>
                  </a:lnTo>
                  <a:lnTo>
                    <a:pt x="53" y="267"/>
                  </a:lnTo>
                  <a:close/>
                  <a:moveTo>
                    <a:pt x="143" y="36"/>
                  </a:moveTo>
                  <a:lnTo>
                    <a:pt x="146" y="36"/>
                  </a:lnTo>
                  <a:lnTo>
                    <a:pt x="146" y="44"/>
                  </a:lnTo>
                  <a:lnTo>
                    <a:pt x="143" y="44"/>
                  </a:lnTo>
                  <a:lnTo>
                    <a:pt x="143" y="36"/>
                  </a:lnTo>
                  <a:close/>
                  <a:moveTo>
                    <a:pt x="110" y="261"/>
                  </a:moveTo>
                  <a:lnTo>
                    <a:pt x="116" y="250"/>
                  </a:lnTo>
                  <a:lnTo>
                    <a:pt x="120" y="237"/>
                  </a:lnTo>
                  <a:lnTo>
                    <a:pt x="124" y="225"/>
                  </a:lnTo>
                  <a:lnTo>
                    <a:pt x="126" y="212"/>
                  </a:lnTo>
                  <a:lnTo>
                    <a:pt x="129" y="200"/>
                  </a:lnTo>
                  <a:lnTo>
                    <a:pt x="131" y="186"/>
                  </a:lnTo>
                  <a:lnTo>
                    <a:pt x="134" y="174"/>
                  </a:lnTo>
                  <a:lnTo>
                    <a:pt x="139" y="162"/>
                  </a:lnTo>
                  <a:lnTo>
                    <a:pt x="144" y="151"/>
                  </a:lnTo>
                  <a:lnTo>
                    <a:pt x="151" y="139"/>
                  </a:lnTo>
                  <a:lnTo>
                    <a:pt x="149" y="112"/>
                  </a:lnTo>
                  <a:lnTo>
                    <a:pt x="151" y="128"/>
                  </a:lnTo>
                  <a:lnTo>
                    <a:pt x="151" y="143"/>
                  </a:lnTo>
                  <a:lnTo>
                    <a:pt x="150" y="159"/>
                  </a:lnTo>
                  <a:lnTo>
                    <a:pt x="147" y="175"/>
                  </a:lnTo>
                  <a:lnTo>
                    <a:pt x="144" y="190"/>
                  </a:lnTo>
                  <a:lnTo>
                    <a:pt x="138" y="205"/>
                  </a:lnTo>
                  <a:lnTo>
                    <a:pt x="133" y="220"/>
                  </a:lnTo>
                  <a:lnTo>
                    <a:pt x="125" y="235"/>
                  </a:lnTo>
                  <a:lnTo>
                    <a:pt x="118" y="248"/>
                  </a:lnTo>
                  <a:lnTo>
                    <a:pt x="110" y="261"/>
                  </a:lnTo>
                  <a:close/>
                  <a:moveTo>
                    <a:pt x="191" y="175"/>
                  </a:moveTo>
                  <a:lnTo>
                    <a:pt x="183" y="185"/>
                  </a:lnTo>
                  <a:lnTo>
                    <a:pt x="177" y="195"/>
                  </a:lnTo>
                  <a:lnTo>
                    <a:pt x="173" y="207"/>
                  </a:lnTo>
                  <a:lnTo>
                    <a:pt x="170" y="220"/>
                  </a:lnTo>
                  <a:lnTo>
                    <a:pt x="167" y="232"/>
                  </a:lnTo>
                  <a:lnTo>
                    <a:pt x="164" y="245"/>
                  </a:lnTo>
                  <a:lnTo>
                    <a:pt x="159" y="256"/>
                  </a:lnTo>
                  <a:lnTo>
                    <a:pt x="152" y="267"/>
                  </a:lnTo>
                  <a:lnTo>
                    <a:pt x="144" y="275"/>
                  </a:lnTo>
                  <a:lnTo>
                    <a:pt x="131" y="282"/>
                  </a:lnTo>
                  <a:lnTo>
                    <a:pt x="143" y="271"/>
                  </a:lnTo>
                  <a:lnTo>
                    <a:pt x="150" y="258"/>
                  </a:lnTo>
                  <a:lnTo>
                    <a:pt x="156" y="245"/>
                  </a:lnTo>
                  <a:lnTo>
                    <a:pt x="161" y="231"/>
                  </a:lnTo>
                  <a:lnTo>
                    <a:pt x="165" y="216"/>
                  </a:lnTo>
                  <a:lnTo>
                    <a:pt x="167" y="201"/>
                  </a:lnTo>
                  <a:lnTo>
                    <a:pt x="171" y="186"/>
                  </a:lnTo>
                  <a:lnTo>
                    <a:pt x="176" y="172"/>
                  </a:lnTo>
                  <a:lnTo>
                    <a:pt x="182" y="158"/>
                  </a:lnTo>
                  <a:lnTo>
                    <a:pt x="191" y="146"/>
                  </a:lnTo>
                  <a:lnTo>
                    <a:pt x="186" y="122"/>
                  </a:lnTo>
                  <a:lnTo>
                    <a:pt x="185" y="122"/>
                  </a:lnTo>
                  <a:lnTo>
                    <a:pt x="185" y="121"/>
                  </a:lnTo>
                  <a:lnTo>
                    <a:pt x="185" y="120"/>
                  </a:lnTo>
                  <a:lnTo>
                    <a:pt x="185" y="118"/>
                  </a:lnTo>
                  <a:lnTo>
                    <a:pt x="186" y="122"/>
                  </a:lnTo>
                  <a:lnTo>
                    <a:pt x="186" y="123"/>
                  </a:lnTo>
                  <a:lnTo>
                    <a:pt x="187" y="123"/>
                  </a:lnTo>
                  <a:lnTo>
                    <a:pt x="187" y="125"/>
                  </a:lnTo>
                  <a:lnTo>
                    <a:pt x="190" y="121"/>
                  </a:lnTo>
                  <a:lnTo>
                    <a:pt x="190" y="120"/>
                  </a:lnTo>
                  <a:lnTo>
                    <a:pt x="190" y="118"/>
                  </a:lnTo>
                  <a:lnTo>
                    <a:pt x="191" y="117"/>
                  </a:lnTo>
                  <a:lnTo>
                    <a:pt x="191" y="116"/>
                  </a:lnTo>
                  <a:lnTo>
                    <a:pt x="192" y="115"/>
                  </a:lnTo>
                  <a:lnTo>
                    <a:pt x="192" y="113"/>
                  </a:lnTo>
                  <a:lnTo>
                    <a:pt x="193" y="112"/>
                  </a:lnTo>
                  <a:lnTo>
                    <a:pt x="195" y="111"/>
                  </a:lnTo>
                  <a:lnTo>
                    <a:pt x="196" y="110"/>
                  </a:lnTo>
                  <a:lnTo>
                    <a:pt x="190" y="121"/>
                  </a:lnTo>
                  <a:lnTo>
                    <a:pt x="190" y="126"/>
                  </a:lnTo>
                  <a:lnTo>
                    <a:pt x="190" y="132"/>
                  </a:lnTo>
                  <a:lnTo>
                    <a:pt x="192" y="138"/>
                  </a:lnTo>
                  <a:lnTo>
                    <a:pt x="195" y="143"/>
                  </a:lnTo>
                  <a:lnTo>
                    <a:pt x="197" y="149"/>
                  </a:lnTo>
                  <a:lnTo>
                    <a:pt x="200" y="154"/>
                  </a:lnTo>
                  <a:lnTo>
                    <a:pt x="201" y="159"/>
                  </a:lnTo>
                  <a:lnTo>
                    <a:pt x="200" y="165"/>
                  </a:lnTo>
                  <a:lnTo>
                    <a:pt x="197" y="170"/>
                  </a:lnTo>
                  <a:lnTo>
                    <a:pt x="191" y="175"/>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8" name="Freeform 320"/>
            <p:cNvSpPr>
              <a:spLocks/>
            </p:cNvSpPr>
            <p:nvPr/>
          </p:nvSpPr>
          <p:spPr bwMode="auto">
            <a:xfrm>
              <a:off x="2365" y="208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19" name="Freeform 321"/>
            <p:cNvSpPr>
              <a:spLocks/>
            </p:cNvSpPr>
            <p:nvPr/>
          </p:nvSpPr>
          <p:spPr bwMode="auto">
            <a:xfrm>
              <a:off x="2365" y="2109"/>
              <a:ext cx="1" cy="2"/>
            </a:xfrm>
            <a:custGeom>
              <a:avLst/>
              <a:gdLst>
                <a:gd name="T0" fmla="*/ 0 w 1"/>
                <a:gd name="T1" fmla="*/ 0 h 4"/>
                <a:gd name="T2" fmla="*/ 0 w 1"/>
                <a:gd name="T3" fmla="*/ 1 h 4"/>
                <a:gd name="T4" fmla="*/ 0 w 1"/>
                <a:gd name="T5" fmla="*/ 2 h 4"/>
                <a:gd name="T6" fmla="*/ 0 w 1"/>
                <a:gd name="T7" fmla="*/ 2 h 4"/>
                <a:gd name="T8" fmla="*/ 0 w 1"/>
                <a:gd name="T9" fmla="*/ 2 h 4"/>
                <a:gd name="T10" fmla="*/ 0 w 1"/>
                <a:gd name="T11" fmla="*/ 2 h 4"/>
                <a:gd name="T12" fmla="*/ 0 w 1"/>
                <a:gd name="T13" fmla="*/ 2 h 4"/>
                <a:gd name="T14" fmla="*/ 0 w 1"/>
                <a:gd name="T15" fmla="*/ 2 h 4"/>
                <a:gd name="T16" fmla="*/ 0 w 1"/>
                <a:gd name="T17" fmla="*/ 1 h 4"/>
                <a:gd name="T18" fmla="*/ 0 w 1"/>
                <a:gd name="T19" fmla="*/ 1 h 4"/>
                <a:gd name="T20" fmla="*/ 0 w 1"/>
                <a:gd name="T21" fmla="*/ 0 h 4"/>
                <a:gd name="T22" fmla="*/ 0 w 1"/>
                <a:gd name="T23" fmla="*/ 0 h 4"/>
                <a:gd name="T24" fmla="*/ 0 w 1"/>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4">
                  <a:moveTo>
                    <a:pt x="0" y="0"/>
                  </a:moveTo>
                  <a:lnTo>
                    <a:pt x="0" y="1"/>
                  </a:lnTo>
                  <a:lnTo>
                    <a:pt x="0" y="3"/>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0" name="Freeform 322"/>
            <p:cNvSpPr>
              <a:spLocks/>
            </p:cNvSpPr>
            <p:nvPr/>
          </p:nvSpPr>
          <p:spPr bwMode="auto">
            <a:xfrm>
              <a:off x="2368" y="2081"/>
              <a:ext cx="2" cy="4"/>
            </a:xfrm>
            <a:custGeom>
              <a:avLst/>
              <a:gdLst>
                <a:gd name="T0" fmla="*/ 1 w 4"/>
                <a:gd name="T1" fmla="*/ 2 h 8"/>
                <a:gd name="T2" fmla="*/ 0 w 4"/>
                <a:gd name="T3" fmla="*/ 0 h 8"/>
                <a:gd name="T4" fmla="*/ 2 w 4"/>
                <a:gd name="T5" fmla="*/ 4 h 8"/>
                <a:gd name="T6" fmla="*/ 2 w 4"/>
                <a:gd name="T7" fmla="*/ 4 h 8"/>
                <a:gd name="T8" fmla="*/ 2 w 4"/>
                <a:gd name="T9" fmla="*/ 4 h 8"/>
                <a:gd name="T10" fmla="*/ 2 w 4"/>
                <a:gd name="T11" fmla="*/ 4 h 8"/>
                <a:gd name="T12" fmla="*/ 2 w 4"/>
                <a:gd name="T13" fmla="*/ 3 h 8"/>
                <a:gd name="T14" fmla="*/ 2 w 4"/>
                <a:gd name="T15" fmla="*/ 3 h 8"/>
                <a:gd name="T16" fmla="*/ 2 w 4"/>
                <a:gd name="T17" fmla="*/ 3 h 8"/>
                <a:gd name="T18" fmla="*/ 1 w 4"/>
                <a:gd name="T19" fmla="*/ 2 h 8"/>
                <a:gd name="T20" fmla="*/ 1 w 4"/>
                <a:gd name="T21" fmla="*/ 2 h 8"/>
                <a:gd name="T22" fmla="*/ 1 w 4"/>
                <a:gd name="T23" fmla="*/ 2 h 8"/>
                <a:gd name="T24" fmla="*/ 1 w 4"/>
                <a:gd name="T25" fmla="*/ 2 h 8"/>
                <a:gd name="T26" fmla="*/ 1 w 4"/>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8">
                  <a:moveTo>
                    <a:pt x="2" y="3"/>
                  </a:moveTo>
                  <a:lnTo>
                    <a:pt x="0" y="0"/>
                  </a:lnTo>
                  <a:lnTo>
                    <a:pt x="4" y="8"/>
                  </a:lnTo>
                  <a:lnTo>
                    <a:pt x="4" y="7"/>
                  </a:lnTo>
                  <a:lnTo>
                    <a:pt x="4" y="5"/>
                  </a:lnTo>
                  <a:lnTo>
                    <a:pt x="2" y="4"/>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1" name="Freeform 323"/>
            <p:cNvSpPr>
              <a:spLocks noEditPoints="1"/>
            </p:cNvSpPr>
            <p:nvPr/>
          </p:nvSpPr>
          <p:spPr bwMode="auto">
            <a:xfrm>
              <a:off x="2364" y="1957"/>
              <a:ext cx="11" cy="126"/>
            </a:xfrm>
            <a:custGeom>
              <a:avLst/>
              <a:gdLst>
                <a:gd name="T0" fmla="*/ 2 w 21"/>
                <a:gd name="T1" fmla="*/ 94 h 251"/>
                <a:gd name="T2" fmla="*/ 1 w 21"/>
                <a:gd name="T3" fmla="*/ 94 h 251"/>
                <a:gd name="T4" fmla="*/ 1 w 21"/>
                <a:gd name="T5" fmla="*/ 93 h 251"/>
                <a:gd name="T6" fmla="*/ 1 w 21"/>
                <a:gd name="T7" fmla="*/ 93 h 251"/>
                <a:gd name="T8" fmla="*/ 1 w 21"/>
                <a:gd name="T9" fmla="*/ 92 h 251"/>
                <a:gd name="T10" fmla="*/ 1 w 21"/>
                <a:gd name="T11" fmla="*/ 94 h 251"/>
                <a:gd name="T12" fmla="*/ 1 w 21"/>
                <a:gd name="T13" fmla="*/ 100 h 251"/>
                <a:gd name="T14" fmla="*/ 0 w 21"/>
                <a:gd name="T15" fmla="*/ 106 h 251"/>
                <a:gd name="T16" fmla="*/ 1 w 21"/>
                <a:gd name="T17" fmla="*/ 112 h 251"/>
                <a:gd name="T18" fmla="*/ 2 w 21"/>
                <a:gd name="T19" fmla="*/ 118 h 251"/>
                <a:gd name="T20" fmla="*/ 4 w 21"/>
                <a:gd name="T21" fmla="*/ 117 h 251"/>
                <a:gd name="T22" fmla="*/ 6 w 21"/>
                <a:gd name="T23" fmla="*/ 118 h 251"/>
                <a:gd name="T24" fmla="*/ 6 w 21"/>
                <a:gd name="T25" fmla="*/ 120 h 251"/>
                <a:gd name="T26" fmla="*/ 7 w 21"/>
                <a:gd name="T27" fmla="*/ 122 h 251"/>
                <a:gd name="T28" fmla="*/ 9 w 21"/>
                <a:gd name="T29" fmla="*/ 123 h 251"/>
                <a:gd name="T30" fmla="*/ 10 w 21"/>
                <a:gd name="T31" fmla="*/ 125 h 251"/>
                <a:gd name="T32" fmla="*/ 10 w 21"/>
                <a:gd name="T33" fmla="*/ 113 h 251"/>
                <a:gd name="T34" fmla="*/ 9 w 21"/>
                <a:gd name="T35" fmla="*/ 87 h 251"/>
                <a:gd name="T36" fmla="*/ 7 w 21"/>
                <a:gd name="T37" fmla="*/ 62 h 251"/>
                <a:gd name="T38" fmla="*/ 6 w 21"/>
                <a:gd name="T39" fmla="*/ 37 h 251"/>
                <a:gd name="T40" fmla="*/ 2 w 21"/>
                <a:gd name="T41" fmla="*/ 13 h 251"/>
                <a:gd name="T42" fmla="*/ 1 w 21"/>
                <a:gd name="T43" fmla="*/ 10 h 251"/>
                <a:gd name="T44" fmla="*/ 3 w 21"/>
                <a:gd name="T45" fmla="*/ 29 h 251"/>
                <a:gd name="T46" fmla="*/ 4 w 21"/>
                <a:gd name="T47" fmla="*/ 47 h 251"/>
                <a:gd name="T48" fmla="*/ 4 w 21"/>
                <a:gd name="T49" fmla="*/ 66 h 251"/>
                <a:gd name="T50" fmla="*/ 3 w 21"/>
                <a:gd name="T51" fmla="*/ 84 h 251"/>
                <a:gd name="T52" fmla="*/ 2 w 21"/>
                <a:gd name="T53" fmla="*/ 94 h 251"/>
                <a:gd name="T54" fmla="*/ 5 w 21"/>
                <a:gd name="T55" fmla="*/ 107 h 251"/>
                <a:gd name="T56" fmla="*/ 6 w 21"/>
                <a:gd name="T57" fmla="*/ 102 h 251"/>
                <a:gd name="T58" fmla="*/ 5 w 21"/>
                <a:gd name="T59" fmla="*/ 102 h 251"/>
                <a:gd name="T60" fmla="*/ 5 w 21"/>
                <a:gd name="T61" fmla="*/ 104 h 251"/>
                <a:gd name="T62" fmla="*/ 5 w 21"/>
                <a:gd name="T63" fmla="*/ 105 h 251"/>
                <a:gd name="T64" fmla="*/ 5 w 21"/>
                <a:gd name="T65" fmla="*/ 106 h 251"/>
                <a:gd name="T66" fmla="*/ 5 w 21"/>
                <a:gd name="T67" fmla="*/ 107 h 251"/>
                <a:gd name="T68" fmla="*/ 5 w 21"/>
                <a:gd name="T69" fmla="*/ 107 h 2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251">
                  <a:moveTo>
                    <a:pt x="3" y="187"/>
                  </a:moveTo>
                  <a:lnTo>
                    <a:pt x="3" y="188"/>
                  </a:lnTo>
                  <a:lnTo>
                    <a:pt x="3" y="187"/>
                  </a:lnTo>
                  <a:lnTo>
                    <a:pt x="2" y="187"/>
                  </a:lnTo>
                  <a:lnTo>
                    <a:pt x="2" y="186"/>
                  </a:lnTo>
                  <a:lnTo>
                    <a:pt x="1" y="186"/>
                  </a:lnTo>
                  <a:lnTo>
                    <a:pt x="1" y="184"/>
                  </a:lnTo>
                  <a:lnTo>
                    <a:pt x="1" y="188"/>
                  </a:lnTo>
                  <a:lnTo>
                    <a:pt x="1" y="193"/>
                  </a:lnTo>
                  <a:lnTo>
                    <a:pt x="1" y="199"/>
                  </a:lnTo>
                  <a:lnTo>
                    <a:pt x="0" y="204"/>
                  </a:lnTo>
                  <a:lnTo>
                    <a:pt x="0" y="211"/>
                  </a:lnTo>
                  <a:lnTo>
                    <a:pt x="1" y="218"/>
                  </a:lnTo>
                  <a:lnTo>
                    <a:pt x="1" y="224"/>
                  </a:lnTo>
                  <a:lnTo>
                    <a:pt x="2" y="230"/>
                  </a:lnTo>
                  <a:lnTo>
                    <a:pt x="4" y="236"/>
                  </a:lnTo>
                  <a:lnTo>
                    <a:pt x="7" y="241"/>
                  </a:lnTo>
                  <a:lnTo>
                    <a:pt x="7" y="233"/>
                  </a:lnTo>
                  <a:lnTo>
                    <a:pt x="12" y="233"/>
                  </a:lnTo>
                  <a:lnTo>
                    <a:pt x="12" y="235"/>
                  </a:lnTo>
                  <a:lnTo>
                    <a:pt x="12" y="237"/>
                  </a:lnTo>
                  <a:lnTo>
                    <a:pt x="12" y="240"/>
                  </a:lnTo>
                  <a:lnTo>
                    <a:pt x="13" y="241"/>
                  </a:lnTo>
                  <a:lnTo>
                    <a:pt x="14" y="244"/>
                  </a:lnTo>
                  <a:lnTo>
                    <a:pt x="17" y="245"/>
                  </a:lnTo>
                  <a:lnTo>
                    <a:pt x="18" y="246"/>
                  </a:lnTo>
                  <a:lnTo>
                    <a:pt x="19" y="247"/>
                  </a:lnTo>
                  <a:lnTo>
                    <a:pt x="19" y="249"/>
                  </a:lnTo>
                  <a:lnTo>
                    <a:pt x="21" y="251"/>
                  </a:lnTo>
                  <a:lnTo>
                    <a:pt x="19" y="225"/>
                  </a:lnTo>
                  <a:lnTo>
                    <a:pt x="18" y="199"/>
                  </a:lnTo>
                  <a:lnTo>
                    <a:pt x="18" y="174"/>
                  </a:lnTo>
                  <a:lnTo>
                    <a:pt x="16" y="148"/>
                  </a:lnTo>
                  <a:lnTo>
                    <a:pt x="14" y="124"/>
                  </a:lnTo>
                  <a:lnTo>
                    <a:pt x="13" y="99"/>
                  </a:lnTo>
                  <a:lnTo>
                    <a:pt x="11" y="74"/>
                  </a:lnTo>
                  <a:lnTo>
                    <a:pt x="8" y="49"/>
                  </a:lnTo>
                  <a:lnTo>
                    <a:pt x="4" y="25"/>
                  </a:lnTo>
                  <a:lnTo>
                    <a:pt x="1" y="0"/>
                  </a:lnTo>
                  <a:lnTo>
                    <a:pt x="2" y="19"/>
                  </a:lnTo>
                  <a:lnTo>
                    <a:pt x="4" y="38"/>
                  </a:lnTo>
                  <a:lnTo>
                    <a:pt x="6" y="57"/>
                  </a:lnTo>
                  <a:lnTo>
                    <a:pt x="7" y="75"/>
                  </a:lnTo>
                  <a:lnTo>
                    <a:pt x="8" y="94"/>
                  </a:lnTo>
                  <a:lnTo>
                    <a:pt x="9" y="113"/>
                  </a:lnTo>
                  <a:lnTo>
                    <a:pt x="8" y="131"/>
                  </a:lnTo>
                  <a:lnTo>
                    <a:pt x="8" y="150"/>
                  </a:lnTo>
                  <a:lnTo>
                    <a:pt x="6" y="168"/>
                  </a:lnTo>
                  <a:lnTo>
                    <a:pt x="3" y="188"/>
                  </a:lnTo>
                  <a:lnTo>
                    <a:pt x="3" y="187"/>
                  </a:lnTo>
                  <a:close/>
                  <a:moveTo>
                    <a:pt x="9" y="214"/>
                  </a:moveTo>
                  <a:lnTo>
                    <a:pt x="7" y="203"/>
                  </a:lnTo>
                  <a:lnTo>
                    <a:pt x="12" y="203"/>
                  </a:lnTo>
                  <a:lnTo>
                    <a:pt x="11" y="203"/>
                  </a:lnTo>
                  <a:lnTo>
                    <a:pt x="9" y="204"/>
                  </a:lnTo>
                  <a:lnTo>
                    <a:pt x="9" y="205"/>
                  </a:lnTo>
                  <a:lnTo>
                    <a:pt x="9" y="207"/>
                  </a:lnTo>
                  <a:lnTo>
                    <a:pt x="9" y="208"/>
                  </a:lnTo>
                  <a:lnTo>
                    <a:pt x="9" y="209"/>
                  </a:lnTo>
                  <a:lnTo>
                    <a:pt x="9" y="210"/>
                  </a:lnTo>
                  <a:lnTo>
                    <a:pt x="9" y="211"/>
                  </a:lnTo>
                  <a:lnTo>
                    <a:pt x="9" y="213"/>
                  </a:lnTo>
                  <a:lnTo>
                    <a:pt x="9" y="21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2" name="Freeform 324"/>
            <p:cNvSpPr>
              <a:spLocks/>
            </p:cNvSpPr>
            <p:nvPr/>
          </p:nvSpPr>
          <p:spPr bwMode="auto">
            <a:xfrm>
              <a:off x="2372" y="2113"/>
              <a:ext cx="1" cy="1"/>
            </a:xfrm>
            <a:custGeom>
              <a:avLst/>
              <a:gdLst>
                <a:gd name="T0" fmla="*/ 0 w 2"/>
                <a:gd name="T1" fmla="*/ 1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0 h 1"/>
                <a:gd name="T16" fmla="*/ 1 w 2"/>
                <a:gd name="T17" fmla="*/ 0 h 1"/>
                <a:gd name="T18" fmla="*/ 1 w 2"/>
                <a:gd name="T19" fmla="*/ 0 h 1"/>
                <a:gd name="T20" fmla="*/ 1 w 2"/>
                <a:gd name="T21" fmla="*/ 0 h 1"/>
                <a:gd name="T22" fmla="*/ 1 w 2"/>
                <a:gd name="T23" fmla="*/ 0 h 1"/>
                <a:gd name="T24" fmla="*/ 1 w 2"/>
                <a:gd name="T25" fmla="*/ 0 h 1"/>
                <a:gd name="T26" fmla="*/ 1 w 2"/>
                <a:gd name="T27" fmla="*/ 0 h 1"/>
                <a:gd name="T28" fmla="*/ 1 w 2"/>
                <a:gd name="T29" fmla="*/ 0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1 w 2"/>
                <a:gd name="T45" fmla="*/ 1 h 1"/>
                <a:gd name="T46" fmla="*/ 0 w 2"/>
                <a:gd name="T47" fmla="*/ 1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0" y="1"/>
                  </a:moveTo>
                  <a:lnTo>
                    <a:pt x="2" y="1"/>
                  </a:lnTo>
                  <a:lnTo>
                    <a:pt x="2" y="0"/>
                  </a:lnTo>
                  <a:lnTo>
                    <a:pt x="2"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3" name="Freeform 325"/>
            <p:cNvSpPr>
              <a:spLocks/>
            </p:cNvSpPr>
            <p:nvPr/>
          </p:nvSpPr>
          <p:spPr bwMode="auto">
            <a:xfrm>
              <a:off x="2365" y="2103"/>
              <a:ext cx="10" cy="10"/>
            </a:xfrm>
            <a:custGeom>
              <a:avLst/>
              <a:gdLst>
                <a:gd name="T0" fmla="*/ 4 w 21"/>
                <a:gd name="T1" fmla="*/ 10 h 20"/>
                <a:gd name="T2" fmla="*/ 7 w 21"/>
                <a:gd name="T3" fmla="*/ 10 h 20"/>
                <a:gd name="T4" fmla="*/ 7 w 21"/>
                <a:gd name="T5" fmla="*/ 9 h 20"/>
                <a:gd name="T6" fmla="*/ 7 w 21"/>
                <a:gd name="T7" fmla="*/ 9 h 20"/>
                <a:gd name="T8" fmla="*/ 7 w 21"/>
                <a:gd name="T9" fmla="*/ 8 h 20"/>
                <a:gd name="T10" fmla="*/ 7 w 21"/>
                <a:gd name="T11" fmla="*/ 8 h 20"/>
                <a:gd name="T12" fmla="*/ 7 w 21"/>
                <a:gd name="T13" fmla="*/ 7 h 20"/>
                <a:gd name="T14" fmla="*/ 8 w 21"/>
                <a:gd name="T15" fmla="*/ 6 h 20"/>
                <a:gd name="T16" fmla="*/ 8 w 21"/>
                <a:gd name="T17" fmla="*/ 6 h 20"/>
                <a:gd name="T18" fmla="*/ 8 w 21"/>
                <a:gd name="T19" fmla="*/ 6 h 20"/>
                <a:gd name="T20" fmla="*/ 8 w 21"/>
                <a:gd name="T21" fmla="*/ 5 h 20"/>
                <a:gd name="T22" fmla="*/ 8 w 21"/>
                <a:gd name="T23" fmla="*/ 5 h 20"/>
                <a:gd name="T24" fmla="*/ 10 w 21"/>
                <a:gd name="T25" fmla="*/ 6 h 20"/>
                <a:gd name="T26" fmla="*/ 10 w 21"/>
                <a:gd name="T27" fmla="*/ 5 h 20"/>
                <a:gd name="T28" fmla="*/ 10 w 21"/>
                <a:gd name="T29" fmla="*/ 5 h 20"/>
                <a:gd name="T30" fmla="*/ 10 w 21"/>
                <a:gd name="T31" fmla="*/ 5 h 20"/>
                <a:gd name="T32" fmla="*/ 10 w 21"/>
                <a:gd name="T33" fmla="*/ 4 h 20"/>
                <a:gd name="T34" fmla="*/ 10 w 21"/>
                <a:gd name="T35" fmla="*/ 3 h 20"/>
                <a:gd name="T36" fmla="*/ 10 w 21"/>
                <a:gd name="T37" fmla="*/ 3 h 20"/>
                <a:gd name="T38" fmla="*/ 10 w 21"/>
                <a:gd name="T39" fmla="*/ 3 h 20"/>
                <a:gd name="T40" fmla="*/ 10 w 21"/>
                <a:gd name="T41" fmla="*/ 2 h 20"/>
                <a:gd name="T42" fmla="*/ 10 w 21"/>
                <a:gd name="T43" fmla="*/ 1 h 20"/>
                <a:gd name="T44" fmla="*/ 10 w 21"/>
                <a:gd name="T45" fmla="*/ 1 h 20"/>
                <a:gd name="T46" fmla="*/ 10 w 21"/>
                <a:gd name="T47" fmla="*/ 2 h 20"/>
                <a:gd name="T48" fmla="*/ 9 w 21"/>
                <a:gd name="T49" fmla="*/ 2 h 20"/>
                <a:gd name="T50" fmla="*/ 8 w 21"/>
                <a:gd name="T51" fmla="*/ 3 h 20"/>
                <a:gd name="T52" fmla="*/ 8 w 21"/>
                <a:gd name="T53" fmla="*/ 3 h 20"/>
                <a:gd name="T54" fmla="*/ 7 w 21"/>
                <a:gd name="T55" fmla="*/ 3 h 20"/>
                <a:gd name="T56" fmla="*/ 6 w 21"/>
                <a:gd name="T57" fmla="*/ 3 h 20"/>
                <a:gd name="T58" fmla="*/ 6 w 21"/>
                <a:gd name="T59" fmla="*/ 4 h 20"/>
                <a:gd name="T60" fmla="*/ 6 w 21"/>
                <a:gd name="T61" fmla="*/ 4 h 20"/>
                <a:gd name="T62" fmla="*/ 5 w 21"/>
                <a:gd name="T63" fmla="*/ 5 h 20"/>
                <a:gd name="T64" fmla="*/ 5 w 21"/>
                <a:gd name="T65" fmla="*/ 6 h 20"/>
                <a:gd name="T66" fmla="*/ 1 w 21"/>
                <a:gd name="T67" fmla="*/ 0 h 20"/>
                <a:gd name="T68" fmla="*/ 1 w 21"/>
                <a:gd name="T69" fmla="*/ 0 h 20"/>
                <a:gd name="T70" fmla="*/ 1 w 21"/>
                <a:gd name="T71" fmla="*/ 1 h 20"/>
                <a:gd name="T72" fmla="*/ 0 w 21"/>
                <a:gd name="T73" fmla="*/ 1 h 20"/>
                <a:gd name="T74" fmla="*/ 0 w 21"/>
                <a:gd name="T75" fmla="*/ 2 h 20"/>
                <a:gd name="T76" fmla="*/ 0 w 21"/>
                <a:gd name="T77" fmla="*/ 3 h 20"/>
                <a:gd name="T78" fmla="*/ 0 w 21"/>
                <a:gd name="T79" fmla="*/ 3 h 20"/>
                <a:gd name="T80" fmla="*/ 0 w 21"/>
                <a:gd name="T81" fmla="*/ 4 h 20"/>
                <a:gd name="T82" fmla="*/ 0 w 21"/>
                <a:gd name="T83" fmla="*/ 5 h 20"/>
                <a:gd name="T84" fmla="*/ 0 w 21"/>
                <a:gd name="T85" fmla="*/ 5 h 20"/>
                <a:gd name="T86" fmla="*/ 0 w 21"/>
                <a:gd name="T87" fmla="*/ 6 h 20"/>
                <a:gd name="T88" fmla="*/ 1 w 21"/>
                <a:gd name="T89" fmla="*/ 5 h 20"/>
                <a:gd name="T90" fmla="*/ 1 w 21"/>
                <a:gd name="T91" fmla="*/ 5 h 20"/>
                <a:gd name="T92" fmla="*/ 2 w 21"/>
                <a:gd name="T93" fmla="*/ 6 h 20"/>
                <a:gd name="T94" fmla="*/ 3 w 21"/>
                <a:gd name="T95" fmla="*/ 6 h 20"/>
                <a:gd name="T96" fmla="*/ 3 w 21"/>
                <a:gd name="T97" fmla="*/ 6 h 20"/>
                <a:gd name="T98" fmla="*/ 3 w 21"/>
                <a:gd name="T99" fmla="*/ 7 h 20"/>
                <a:gd name="T100" fmla="*/ 4 w 21"/>
                <a:gd name="T101" fmla="*/ 8 h 20"/>
                <a:gd name="T102" fmla="*/ 4 w 21"/>
                <a:gd name="T103" fmla="*/ 8 h 20"/>
                <a:gd name="T104" fmla="*/ 4 w 21"/>
                <a:gd name="T105" fmla="*/ 9 h 20"/>
                <a:gd name="T106" fmla="*/ 4 w 21"/>
                <a:gd name="T107" fmla="*/ 9 h 20"/>
                <a:gd name="T108" fmla="*/ 4 w 21"/>
                <a:gd name="T109" fmla="*/ 10 h 20"/>
                <a:gd name="T110" fmla="*/ 4 w 21"/>
                <a:gd name="T111" fmla="*/ 10 h 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 h="20">
                  <a:moveTo>
                    <a:pt x="8" y="20"/>
                  </a:moveTo>
                  <a:lnTo>
                    <a:pt x="15" y="20"/>
                  </a:lnTo>
                  <a:lnTo>
                    <a:pt x="15" y="18"/>
                  </a:lnTo>
                  <a:lnTo>
                    <a:pt x="15" y="17"/>
                  </a:lnTo>
                  <a:lnTo>
                    <a:pt x="15" y="16"/>
                  </a:lnTo>
                  <a:lnTo>
                    <a:pt x="15" y="15"/>
                  </a:lnTo>
                  <a:lnTo>
                    <a:pt x="15" y="14"/>
                  </a:lnTo>
                  <a:lnTo>
                    <a:pt x="16" y="12"/>
                  </a:lnTo>
                  <a:lnTo>
                    <a:pt x="16" y="11"/>
                  </a:lnTo>
                  <a:lnTo>
                    <a:pt x="17" y="10"/>
                  </a:lnTo>
                  <a:lnTo>
                    <a:pt x="17" y="9"/>
                  </a:lnTo>
                  <a:lnTo>
                    <a:pt x="21" y="11"/>
                  </a:lnTo>
                  <a:lnTo>
                    <a:pt x="21" y="10"/>
                  </a:lnTo>
                  <a:lnTo>
                    <a:pt x="21" y="9"/>
                  </a:lnTo>
                  <a:lnTo>
                    <a:pt x="21" y="7"/>
                  </a:lnTo>
                  <a:lnTo>
                    <a:pt x="21" y="6"/>
                  </a:lnTo>
                  <a:lnTo>
                    <a:pt x="21" y="5"/>
                  </a:lnTo>
                  <a:lnTo>
                    <a:pt x="21" y="4"/>
                  </a:lnTo>
                  <a:lnTo>
                    <a:pt x="21" y="2"/>
                  </a:lnTo>
                  <a:lnTo>
                    <a:pt x="20" y="4"/>
                  </a:lnTo>
                  <a:lnTo>
                    <a:pt x="18" y="4"/>
                  </a:lnTo>
                  <a:lnTo>
                    <a:pt x="17" y="5"/>
                  </a:lnTo>
                  <a:lnTo>
                    <a:pt x="16" y="5"/>
                  </a:lnTo>
                  <a:lnTo>
                    <a:pt x="15" y="5"/>
                  </a:lnTo>
                  <a:lnTo>
                    <a:pt x="13" y="6"/>
                  </a:lnTo>
                  <a:lnTo>
                    <a:pt x="12" y="7"/>
                  </a:lnTo>
                  <a:lnTo>
                    <a:pt x="11" y="10"/>
                  </a:lnTo>
                  <a:lnTo>
                    <a:pt x="11" y="11"/>
                  </a:lnTo>
                  <a:lnTo>
                    <a:pt x="2" y="0"/>
                  </a:lnTo>
                  <a:lnTo>
                    <a:pt x="2" y="1"/>
                  </a:lnTo>
                  <a:lnTo>
                    <a:pt x="1" y="2"/>
                  </a:lnTo>
                  <a:lnTo>
                    <a:pt x="1" y="4"/>
                  </a:lnTo>
                  <a:lnTo>
                    <a:pt x="1" y="5"/>
                  </a:lnTo>
                  <a:lnTo>
                    <a:pt x="1" y="6"/>
                  </a:lnTo>
                  <a:lnTo>
                    <a:pt x="1" y="7"/>
                  </a:lnTo>
                  <a:lnTo>
                    <a:pt x="1" y="9"/>
                  </a:lnTo>
                  <a:lnTo>
                    <a:pt x="0" y="10"/>
                  </a:lnTo>
                  <a:lnTo>
                    <a:pt x="0" y="11"/>
                  </a:lnTo>
                  <a:lnTo>
                    <a:pt x="2" y="9"/>
                  </a:lnTo>
                  <a:lnTo>
                    <a:pt x="3" y="10"/>
                  </a:lnTo>
                  <a:lnTo>
                    <a:pt x="5" y="11"/>
                  </a:lnTo>
                  <a:lnTo>
                    <a:pt x="6" y="11"/>
                  </a:lnTo>
                  <a:lnTo>
                    <a:pt x="7" y="12"/>
                  </a:lnTo>
                  <a:lnTo>
                    <a:pt x="7" y="14"/>
                  </a:lnTo>
                  <a:lnTo>
                    <a:pt x="8" y="15"/>
                  </a:lnTo>
                  <a:lnTo>
                    <a:pt x="8" y="16"/>
                  </a:lnTo>
                  <a:lnTo>
                    <a:pt x="8" y="17"/>
                  </a:lnTo>
                  <a:lnTo>
                    <a:pt x="8" y="18"/>
                  </a:lnTo>
                  <a:lnTo>
                    <a:pt x="8"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4" name="Freeform 326"/>
            <p:cNvSpPr>
              <a:spLocks/>
            </p:cNvSpPr>
            <p:nvPr/>
          </p:nvSpPr>
          <p:spPr bwMode="auto">
            <a:xfrm>
              <a:off x="2375" y="2102"/>
              <a:ext cx="1" cy="3"/>
            </a:xfrm>
            <a:custGeom>
              <a:avLst/>
              <a:gdLst>
                <a:gd name="T0" fmla="*/ 0 w 1"/>
                <a:gd name="T1" fmla="*/ 0 h 6"/>
                <a:gd name="T2" fmla="*/ 0 w 1"/>
                <a:gd name="T3" fmla="*/ 0 h 6"/>
                <a:gd name="T4" fmla="*/ 0 w 1"/>
                <a:gd name="T5" fmla="*/ 0 h 6"/>
                <a:gd name="T6" fmla="*/ 0 w 1"/>
                <a:gd name="T7" fmla="*/ 1 h 6"/>
                <a:gd name="T8" fmla="*/ 0 w 1"/>
                <a:gd name="T9" fmla="*/ 1 h 6"/>
                <a:gd name="T10" fmla="*/ 0 w 1"/>
                <a:gd name="T11" fmla="*/ 2 h 6"/>
                <a:gd name="T12" fmla="*/ 0 w 1"/>
                <a:gd name="T13" fmla="*/ 2 h 6"/>
                <a:gd name="T14" fmla="*/ 0 w 1"/>
                <a:gd name="T15" fmla="*/ 2 h 6"/>
                <a:gd name="T16" fmla="*/ 0 w 1"/>
                <a:gd name="T17" fmla="*/ 2 h 6"/>
                <a:gd name="T18" fmla="*/ 0 w 1"/>
                <a:gd name="T19" fmla="*/ 3 h 6"/>
                <a:gd name="T20" fmla="*/ 0 w 1"/>
                <a:gd name="T21" fmla="*/ 3 h 6"/>
                <a:gd name="T22" fmla="*/ 0 w 1"/>
                <a:gd name="T23" fmla="*/ 3 h 6"/>
                <a:gd name="T24" fmla="*/ 0 w 1"/>
                <a:gd name="T25" fmla="*/ 3 h 6"/>
                <a:gd name="T26" fmla="*/ 0 w 1"/>
                <a:gd name="T27" fmla="*/ 3 h 6"/>
                <a:gd name="T28" fmla="*/ 0 w 1"/>
                <a:gd name="T29" fmla="*/ 3 h 6"/>
                <a:gd name="T30" fmla="*/ 0 w 1"/>
                <a:gd name="T31" fmla="*/ 2 h 6"/>
                <a:gd name="T32" fmla="*/ 0 w 1"/>
                <a:gd name="T33" fmla="*/ 2 h 6"/>
                <a:gd name="T34" fmla="*/ 0 w 1"/>
                <a:gd name="T35" fmla="*/ 2 h 6"/>
                <a:gd name="T36" fmla="*/ 0 w 1"/>
                <a:gd name="T37" fmla="*/ 2 h 6"/>
                <a:gd name="T38" fmla="*/ 0 w 1"/>
                <a:gd name="T39" fmla="*/ 1 h 6"/>
                <a:gd name="T40" fmla="*/ 0 w 1"/>
                <a:gd name="T41" fmla="*/ 1 h 6"/>
                <a:gd name="T42" fmla="*/ 0 w 1"/>
                <a:gd name="T43" fmla="*/ 0 h 6"/>
                <a:gd name="T44" fmla="*/ 0 w 1"/>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6">
                  <a:moveTo>
                    <a:pt x="0" y="0"/>
                  </a:moveTo>
                  <a:lnTo>
                    <a:pt x="0" y="0"/>
                  </a:lnTo>
                  <a:lnTo>
                    <a:pt x="0" y="1"/>
                  </a:lnTo>
                  <a:lnTo>
                    <a:pt x="0" y="3"/>
                  </a:lnTo>
                  <a:lnTo>
                    <a:pt x="0" y="4"/>
                  </a:lnTo>
                  <a:lnTo>
                    <a:pt x="0" y="5"/>
                  </a:lnTo>
                  <a:lnTo>
                    <a:pt x="0" y="6"/>
                  </a:lnTo>
                  <a:lnTo>
                    <a:pt x="0" y="5"/>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5" name="Freeform 327"/>
            <p:cNvSpPr>
              <a:spLocks/>
            </p:cNvSpPr>
            <p:nvPr/>
          </p:nvSpPr>
          <p:spPr bwMode="auto">
            <a:xfrm>
              <a:off x="2374" y="2082"/>
              <a:ext cx="1" cy="1"/>
            </a:xfrm>
            <a:custGeom>
              <a:avLst/>
              <a:gdLst>
                <a:gd name="T0" fmla="*/ 0 w 2"/>
                <a:gd name="T1" fmla="*/ 0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1 w 2"/>
                <a:gd name="T19" fmla="*/ 1 h 1"/>
                <a:gd name="T20" fmla="*/ 1 w 2"/>
                <a:gd name="T21" fmla="*/ 1 h 1"/>
                <a:gd name="T22" fmla="*/ 1 w 2"/>
                <a:gd name="T23" fmla="*/ 1 h 1"/>
                <a:gd name="T24" fmla="*/ 1 w 2"/>
                <a:gd name="T25" fmla="*/ 1 h 1"/>
                <a:gd name="T26" fmla="*/ 1 w 2"/>
                <a:gd name="T27" fmla="*/ 1 h 1"/>
                <a:gd name="T28" fmla="*/ 1 w 2"/>
                <a:gd name="T29" fmla="*/ 1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0 w 2"/>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
                  <a:moveTo>
                    <a:pt x="0" y="0"/>
                  </a:move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6" name="Freeform 328"/>
            <p:cNvSpPr>
              <a:spLocks/>
            </p:cNvSpPr>
            <p:nvPr/>
          </p:nvSpPr>
          <p:spPr bwMode="auto">
            <a:xfrm>
              <a:off x="2370" y="2114"/>
              <a:ext cx="2" cy="12"/>
            </a:xfrm>
            <a:custGeom>
              <a:avLst/>
              <a:gdLst>
                <a:gd name="T0" fmla="*/ 0 w 4"/>
                <a:gd name="T1" fmla="*/ 11 h 23"/>
                <a:gd name="T2" fmla="*/ 0 w 4"/>
                <a:gd name="T3" fmla="*/ 12 h 23"/>
                <a:gd name="T4" fmla="*/ 1 w 4"/>
                <a:gd name="T5" fmla="*/ 12 h 23"/>
                <a:gd name="T6" fmla="*/ 1 w 4"/>
                <a:gd name="T7" fmla="*/ 12 h 23"/>
                <a:gd name="T8" fmla="*/ 1 w 4"/>
                <a:gd name="T9" fmla="*/ 12 h 23"/>
                <a:gd name="T10" fmla="*/ 1 w 4"/>
                <a:gd name="T11" fmla="*/ 12 h 23"/>
                <a:gd name="T12" fmla="*/ 1 w 4"/>
                <a:gd name="T13" fmla="*/ 12 h 23"/>
                <a:gd name="T14" fmla="*/ 1 w 4"/>
                <a:gd name="T15" fmla="*/ 12 h 23"/>
                <a:gd name="T16" fmla="*/ 1 w 4"/>
                <a:gd name="T17" fmla="*/ 12 h 23"/>
                <a:gd name="T18" fmla="*/ 2 w 4"/>
                <a:gd name="T19" fmla="*/ 12 h 23"/>
                <a:gd name="T20" fmla="*/ 2 w 4"/>
                <a:gd name="T21" fmla="*/ 12 h 23"/>
                <a:gd name="T22" fmla="*/ 2 w 4"/>
                <a:gd name="T23" fmla="*/ 11 h 23"/>
                <a:gd name="T24" fmla="*/ 2 w 4"/>
                <a:gd name="T25" fmla="*/ 9 h 23"/>
                <a:gd name="T26" fmla="*/ 2 w 4"/>
                <a:gd name="T27" fmla="*/ 8 h 23"/>
                <a:gd name="T28" fmla="*/ 2 w 4"/>
                <a:gd name="T29" fmla="*/ 8 h 23"/>
                <a:gd name="T30" fmla="*/ 2 w 4"/>
                <a:gd name="T31" fmla="*/ 6 h 23"/>
                <a:gd name="T32" fmla="*/ 2 w 4"/>
                <a:gd name="T33" fmla="*/ 5 h 23"/>
                <a:gd name="T34" fmla="*/ 2 w 4"/>
                <a:gd name="T35" fmla="*/ 4 h 23"/>
                <a:gd name="T36" fmla="*/ 2 w 4"/>
                <a:gd name="T37" fmla="*/ 3 h 23"/>
                <a:gd name="T38" fmla="*/ 2 w 4"/>
                <a:gd name="T39" fmla="*/ 1 h 23"/>
                <a:gd name="T40" fmla="*/ 2 w 4"/>
                <a:gd name="T41" fmla="*/ 0 h 23"/>
                <a:gd name="T42" fmla="*/ 2 w 4"/>
                <a:gd name="T43" fmla="*/ 1 h 23"/>
                <a:gd name="T44" fmla="*/ 2 w 4"/>
                <a:gd name="T45" fmla="*/ 3 h 23"/>
                <a:gd name="T46" fmla="*/ 2 w 4"/>
                <a:gd name="T47" fmla="*/ 4 h 23"/>
                <a:gd name="T48" fmla="*/ 2 w 4"/>
                <a:gd name="T49" fmla="*/ 5 h 23"/>
                <a:gd name="T50" fmla="*/ 2 w 4"/>
                <a:gd name="T51" fmla="*/ 6 h 23"/>
                <a:gd name="T52" fmla="*/ 2 w 4"/>
                <a:gd name="T53" fmla="*/ 8 h 23"/>
                <a:gd name="T54" fmla="*/ 1 w 4"/>
                <a:gd name="T55" fmla="*/ 9 h 23"/>
                <a:gd name="T56" fmla="*/ 1 w 4"/>
                <a:gd name="T57" fmla="*/ 10 h 23"/>
                <a:gd name="T58" fmla="*/ 1 w 4"/>
                <a:gd name="T59" fmla="*/ 11 h 23"/>
                <a:gd name="T60" fmla="*/ 0 w 4"/>
                <a:gd name="T61" fmla="*/ 12 h 23"/>
                <a:gd name="T62" fmla="*/ 0 w 4"/>
                <a:gd name="T63" fmla="*/ 12 h 23"/>
                <a:gd name="T64" fmla="*/ 0 w 4"/>
                <a:gd name="T65" fmla="*/ 11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23">
                  <a:moveTo>
                    <a:pt x="0" y="22"/>
                  </a:moveTo>
                  <a:lnTo>
                    <a:pt x="0" y="23"/>
                  </a:lnTo>
                  <a:lnTo>
                    <a:pt x="1" y="23"/>
                  </a:lnTo>
                  <a:lnTo>
                    <a:pt x="2" y="23"/>
                  </a:lnTo>
                  <a:lnTo>
                    <a:pt x="4" y="23"/>
                  </a:lnTo>
                  <a:lnTo>
                    <a:pt x="4" y="21"/>
                  </a:lnTo>
                  <a:lnTo>
                    <a:pt x="4" y="18"/>
                  </a:lnTo>
                  <a:lnTo>
                    <a:pt x="4" y="16"/>
                  </a:lnTo>
                  <a:lnTo>
                    <a:pt x="4" y="15"/>
                  </a:lnTo>
                  <a:lnTo>
                    <a:pt x="4" y="12"/>
                  </a:lnTo>
                  <a:lnTo>
                    <a:pt x="4" y="10"/>
                  </a:lnTo>
                  <a:lnTo>
                    <a:pt x="4" y="7"/>
                  </a:lnTo>
                  <a:lnTo>
                    <a:pt x="4" y="5"/>
                  </a:lnTo>
                  <a:lnTo>
                    <a:pt x="4" y="2"/>
                  </a:lnTo>
                  <a:lnTo>
                    <a:pt x="4" y="0"/>
                  </a:lnTo>
                  <a:lnTo>
                    <a:pt x="4" y="2"/>
                  </a:lnTo>
                  <a:lnTo>
                    <a:pt x="4" y="5"/>
                  </a:lnTo>
                  <a:lnTo>
                    <a:pt x="4" y="7"/>
                  </a:lnTo>
                  <a:lnTo>
                    <a:pt x="4" y="10"/>
                  </a:lnTo>
                  <a:lnTo>
                    <a:pt x="4" y="12"/>
                  </a:lnTo>
                  <a:lnTo>
                    <a:pt x="4" y="15"/>
                  </a:lnTo>
                  <a:lnTo>
                    <a:pt x="2" y="17"/>
                  </a:lnTo>
                  <a:lnTo>
                    <a:pt x="2" y="20"/>
                  </a:lnTo>
                  <a:lnTo>
                    <a:pt x="1" y="21"/>
                  </a:lnTo>
                  <a:lnTo>
                    <a:pt x="0" y="23"/>
                  </a:lnTo>
                  <a:lnTo>
                    <a:pt x="0"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7" name="Freeform 329"/>
            <p:cNvSpPr>
              <a:spLocks/>
            </p:cNvSpPr>
            <p:nvPr/>
          </p:nvSpPr>
          <p:spPr bwMode="auto">
            <a:xfrm>
              <a:off x="2365" y="2048"/>
              <a:ext cx="1" cy="2"/>
            </a:xfrm>
            <a:custGeom>
              <a:avLst/>
              <a:gdLst>
                <a:gd name="T0" fmla="*/ 0 w 1"/>
                <a:gd name="T1" fmla="*/ 2 h 2"/>
                <a:gd name="T2" fmla="*/ 0 w 1"/>
                <a:gd name="T3" fmla="*/ 2 h 2"/>
                <a:gd name="T4" fmla="*/ 0 w 1"/>
                <a:gd name="T5" fmla="*/ 2 h 2"/>
                <a:gd name="T6" fmla="*/ 0 w 1"/>
                <a:gd name="T7" fmla="*/ 1 h 2"/>
                <a:gd name="T8" fmla="*/ 0 w 1"/>
                <a:gd name="T9" fmla="*/ 1 h 2"/>
                <a:gd name="T10" fmla="*/ 0 w 1"/>
                <a:gd name="T11" fmla="*/ 1 h 2"/>
                <a:gd name="T12" fmla="*/ 0 w 1"/>
                <a:gd name="T13" fmla="*/ 1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2 h 2"/>
                <a:gd name="T38" fmla="*/ 0 w 1"/>
                <a:gd name="T39" fmla="*/ 2 h 2"/>
                <a:gd name="T40" fmla="*/ 0 w 1"/>
                <a:gd name="T41" fmla="*/ 2 h 2"/>
                <a:gd name="T42" fmla="*/ 0 w 1"/>
                <a:gd name="T43" fmla="*/ 2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8" name="Freeform 330"/>
            <p:cNvSpPr>
              <a:spLocks/>
            </p:cNvSpPr>
            <p:nvPr/>
          </p:nvSpPr>
          <p:spPr bwMode="auto">
            <a:xfrm>
              <a:off x="2368" y="2124"/>
              <a:ext cx="2" cy="2"/>
            </a:xfrm>
            <a:custGeom>
              <a:avLst/>
              <a:gdLst>
                <a:gd name="T0" fmla="*/ 2 w 5"/>
                <a:gd name="T1" fmla="*/ 1 h 3"/>
                <a:gd name="T2" fmla="*/ 0 w 5"/>
                <a:gd name="T3" fmla="*/ 0 h 3"/>
                <a:gd name="T4" fmla="*/ 0 w 5"/>
                <a:gd name="T5" fmla="*/ 0 h 3"/>
                <a:gd name="T6" fmla="*/ 0 w 5"/>
                <a:gd name="T7" fmla="*/ 1 h 3"/>
                <a:gd name="T8" fmla="*/ 0 w 5"/>
                <a:gd name="T9" fmla="*/ 1 h 3"/>
                <a:gd name="T10" fmla="*/ 0 w 5"/>
                <a:gd name="T11" fmla="*/ 1 h 3"/>
                <a:gd name="T12" fmla="*/ 0 w 5"/>
                <a:gd name="T13" fmla="*/ 1 h 3"/>
                <a:gd name="T14" fmla="*/ 1 w 5"/>
                <a:gd name="T15" fmla="*/ 1 h 3"/>
                <a:gd name="T16" fmla="*/ 1 w 5"/>
                <a:gd name="T17" fmla="*/ 1 h 3"/>
                <a:gd name="T18" fmla="*/ 2 w 5"/>
                <a:gd name="T19" fmla="*/ 1 h 3"/>
                <a:gd name="T20" fmla="*/ 2 w 5"/>
                <a:gd name="T21" fmla="*/ 2 h 3"/>
                <a:gd name="T22" fmla="*/ 2 w 5"/>
                <a:gd name="T23" fmla="*/ 2 h 3"/>
                <a:gd name="T24" fmla="*/ 2 w 5"/>
                <a:gd name="T25" fmla="*/ 2 h 3"/>
                <a:gd name="T26" fmla="*/ 2 w 5"/>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3">
                  <a:moveTo>
                    <a:pt x="4" y="2"/>
                  </a:moveTo>
                  <a:lnTo>
                    <a:pt x="0" y="0"/>
                  </a:lnTo>
                  <a:lnTo>
                    <a:pt x="0" y="1"/>
                  </a:lnTo>
                  <a:lnTo>
                    <a:pt x="1" y="1"/>
                  </a:lnTo>
                  <a:lnTo>
                    <a:pt x="1" y="2"/>
                  </a:lnTo>
                  <a:lnTo>
                    <a:pt x="2" y="2"/>
                  </a:lnTo>
                  <a:lnTo>
                    <a:pt x="4" y="2"/>
                  </a:lnTo>
                  <a:lnTo>
                    <a:pt x="4" y="3"/>
                  </a:lnTo>
                  <a:lnTo>
                    <a:pt x="5" y="3"/>
                  </a:lnTo>
                  <a:lnTo>
                    <a:pt x="4"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29" name="Freeform 331"/>
            <p:cNvSpPr>
              <a:spLocks/>
            </p:cNvSpPr>
            <p:nvPr/>
          </p:nvSpPr>
          <p:spPr bwMode="auto">
            <a:xfrm>
              <a:off x="2370" y="212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0" name="Freeform 332"/>
            <p:cNvSpPr>
              <a:spLocks noEditPoints="1"/>
            </p:cNvSpPr>
            <p:nvPr/>
          </p:nvSpPr>
          <p:spPr bwMode="auto">
            <a:xfrm>
              <a:off x="2365" y="2083"/>
              <a:ext cx="10" cy="19"/>
            </a:xfrm>
            <a:custGeom>
              <a:avLst/>
              <a:gdLst>
                <a:gd name="T0" fmla="*/ 5 w 21"/>
                <a:gd name="T1" fmla="*/ 2 h 37"/>
                <a:gd name="T2" fmla="*/ 4 w 21"/>
                <a:gd name="T3" fmla="*/ 3 h 37"/>
                <a:gd name="T4" fmla="*/ 3 w 21"/>
                <a:gd name="T5" fmla="*/ 5 h 37"/>
                <a:gd name="T6" fmla="*/ 1 w 21"/>
                <a:gd name="T7" fmla="*/ 5 h 37"/>
                <a:gd name="T8" fmla="*/ 1 w 21"/>
                <a:gd name="T9" fmla="*/ 6 h 37"/>
                <a:gd name="T10" fmla="*/ 0 w 21"/>
                <a:gd name="T11" fmla="*/ 6 h 37"/>
                <a:gd name="T12" fmla="*/ 1 w 21"/>
                <a:gd name="T13" fmla="*/ 6 h 37"/>
                <a:gd name="T14" fmla="*/ 3 w 21"/>
                <a:gd name="T15" fmla="*/ 8 h 37"/>
                <a:gd name="T16" fmla="*/ 5 w 21"/>
                <a:gd name="T17" fmla="*/ 10 h 37"/>
                <a:gd name="T18" fmla="*/ 6 w 21"/>
                <a:gd name="T19" fmla="*/ 13 h 37"/>
                <a:gd name="T20" fmla="*/ 4 w 21"/>
                <a:gd name="T21" fmla="*/ 16 h 37"/>
                <a:gd name="T22" fmla="*/ 5 w 21"/>
                <a:gd name="T23" fmla="*/ 16 h 37"/>
                <a:gd name="T24" fmla="*/ 6 w 21"/>
                <a:gd name="T25" fmla="*/ 16 h 37"/>
                <a:gd name="T26" fmla="*/ 7 w 21"/>
                <a:gd name="T27" fmla="*/ 16 h 37"/>
                <a:gd name="T28" fmla="*/ 8 w 21"/>
                <a:gd name="T29" fmla="*/ 16 h 37"/>
                <a:gd name="T30" fmla="*/ 8 w 21"/>
                <a:gd name="T31" fmla="*/ 18 h 37"/>
                <a:gd name="T32" fmla="*/ 10 w 21"/>
                <a:gd name="T33" fmla="*/ 19 h 37"/>
                <a:gd name="T34" fmla="*/ 10 w 21"/>
                <a:gd name="T35" fmla="*/ 15 h 37"/>
                <a:gd name="T36" fmla="*/ 10 w 21"/>
                <a:gd name="T37" fmla="*/ 11 h 37"/>
                <a:gd name="T38" fmla="*/ 10 w 21"/>
                <a:gd name="T39" fmla="*/ 8 h 37"/>
                <a:gd name="T40" fmla="*/ 10 w 21"/>
                <a:gd name="T41" fmla="*/ 4 h 37"/>
                <a:gd name="T42" fmla="*/ 10 w 21"/>
                <a:gd name="T43" fmla="*/ 0 h 37"/>
                <a:gd name="T44" fmla="*/ 10 w 21"/>
                <a:gd name="T45" fmla="*/ 1 h 37"/>
                <a:gd name="T46" fmla="*/ 9 w 21"/>
                <a:gd name="T47" fmla="*/ 2 h 37"/>
                <a:gd name="T48" fmla="*/ 8 w 21"/>
                <a:gd name="T49" fmla="*/ 2 h 37"/>
                <a:gd name="T50" fmla="*/ 7 w 21"/>
                <a:gd name="T51" fmla="*/ 3 h 37"/>
                <a:gd name="T52" fmla="*/ 5 w 21"/>
                <a:gd name="T53" fmla="*/ 4 h 37"/>
                <a:gd name="T54" fmla="*/ 5 w 21"/>
                <a:gd name="T55" fmla="*/ 3 h 37"/>
                <a:gd name="T56" fmla="*/ 8 w 21"/>
                <a:gd name="T57" fmla="*/ 13 h 37"/>
                <a:gd name="T58" fmla="*/ 8 w 21"/>
                <a:gd name="T59" fmla="*/ 14 h 37"/>
                <a:gd name="T60" fmla="*/ 7 w 21"/>
                <a:gd name="T61" fmla="*/ 13 h 37"/>
                <a:gd name="T62" fmla="*/ 7 w 21"/>
                <a:gd name="T63" fmla="*/ 12 h 37"/>
                <a:gd name="T64" fmla="*/ 7 w 21"/>
                <a:gd name="T65" fmla="*/ 10 h 37"/>
                <a:gd name="T66" fmla="*/ 7 w 21"/>
                <a:gd name="T67" fmla="*/ 8 h 37"/>
                <a:gd name="T68" fmla="*/ 7 w 21"/>
                <a:gd name="T69" fmla="*/ 8 h 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37">
                  <a:moveTo>
                    <a:pt x="11" y="6"/>
                  </a:moveTo>
                  <a:lnTo>
                    <a:pt x="10" y="4"/>
                  </a:lnTo>
                  <a:lnTo>
                    <a:pt x="8" y="5"/>
                  </a:lnTo>
                  <a:lnTo>
                    <a:pt x="8" y="6"/>
                  </a:lnTo>
                  <a:lnTo>
                    <a:pt x="7" y="7"/>
                  </a:lnTo>
                  <a:lnTo>
                    <a:pt x="6" y="9"/>
                  </a:lnTo>
                  <a:lnTo>
                    <a:pt x="5" y="10"/>
                  </a:lnTo>
                  <a:lnTo>
                    <a:pt x="3" y="10"/>
                  </a:lnTo>
                  <a:lnTo>
                    <a:pt x="3" y="11"/>
                  </a:lnTo>
                  <a:lnTo>
                    <a:pt x="2" y="11"/>
                  </a:lnTo>
                  <a:lnTo>
                    <a:pt x="1" y="11"/>
                  </a:lnTo>
                  <a:lnTo>
                    <a:pt x="0" y="11"/>
                  </a:lnTo>
                  <a:lnTo>
                    <a:pt x="1" y="12"/>
                  </a:lnTo>
                  <a:lnTo>
                    <a:pt x="3" y="12"/>
                  </a:lnTo>
                  <a:lnTo>
                    <a:pt x="5" y="14"/>
                  </a:lnTo>
                  <a:lnTo>
                    <a:pt x="7" y="16"/>
                  </a:lnTo>
                  <a:lnTo>
                    <a:pt x="10" y="19"/>
                  </a:lnTo>
                  <a:lnTo>
                    <a:pt x="11" y="20"/>
                  </a:lnTo>
                  <a:lnTo>
                    <a:pt x="12" y="22"/>
                  </a:lnTo>
                  <a:lnTo>
                    <a:pt x="12" y="25"/>
                  </a:lnTo>
                  <a:lnTo>
                    <a:pt x="11" y="29"/>
                  </a:lnTo>
                  <a:lnTo>
                    <a:pt x="8" y="31"/>
                  </a:lnTo>
                  <a:lnTo>
                    <a:pt x="10" y="31"/>
                  </a:lnTo>
                  <a:lnTo>
                    <a:pt x="11" y="31"/>
                  </a:lnTo>
                  <a:lnTo>
                    <a:pt x="12" y="31"/>
                  </a:lnTo>
                  <a:lnTo>
                    <a:pt x="13" y="31"/>
                  </a:lnTo>
                  <a:lnTo>
                    <a:pt x="15" y="32"/>
                  </a:lnTo>
                  <a:lnTo>
                    <a:pt x="16" y="32"/>
                  </a:lnTo>
                  <a:lnTo>
                    <a:pt x="17" y="33"/>
                  </a:lnTo>
                  <a:lnTo>
                    <a:pt x="17" y="35"/>
                  </a:lnTo>
                  <a:lnTo>
                    <a:pt x="15" y="37"/>
                  </a:lnTo>
                  <a:lnTo>
                    <a:pt x="21" y="37"/>
                  </a:lnTo>
                  <a:lnTo>
                    <a:pt x="21" y="33"/>
                  </a:lnTo>
                  <a:lnTo>
                    <a:pt x="20" y="30"/>
                  </a:lnTo>
                  <a:lnTo>
                    <a:pt x="20" y="26"/>
                  </a:lnTo>
                  <a:lnTo>
                    <a:pt x="20" y="22"/>
                  </a:lnTo>
                  <a:lnTo>
                    <a:pt x="20" y="19"/>
                  </a:lnTo>
                  <a:lnTo>
                    <a:pt x="20" y="15"/>
                  </a:lnTo>
                  <a:lnTo>
                    <a:pt x="20" y="11"/>
                  </a:lnTo>
                  <a:lnTo>
                    <a:pt x="20" y="7"/>
                  </a:lnTo>
                  <a:lnTo>
                    <a:pt x="20" y="4"/>
                  </a:lnTo>
                  <a:lnTo>
                    <a:pt x="20" y="0"/>
                  </a:lnTo>
                  <a:lnTo>
                    <a:pt x="20" y="1"/>
                  </a:lnTo>
                  <a:lnTo>
                    <a:pt x="18" y="1"/>
                  </a:lnTo>
                  <a:lnTo>
                    <a:pt x="18" y="3"/>
                  </a:lnTo>
                  <a:lnTo>
                    <a:pt x="17" y="4"/>
                  </a:lnTo>
                  <a:lnTo>
                    <a:pt x="16" y="5"/>
                  </a:lnTo>
                  <a:lnTo>
                    <a:pt x="15" y="5"/>
                  </a:lnTo>
                  <a:lnTo>
                    <a:pt x="12" y="6"/>
                  </a:lnTo>
                  <a:lnTo>
                    <a:pt x="11" y="7"/>
                  </a:lnTo>
                  <a:lnTo>
                    <a:pt x="11" y="6"/>
                  </a:lnTo>
                  <a:close/>
                  <a:moveTo>
                    <a:pt x="15" y="16"/>
                  </a:moveTo>
                  <a:lnTo>
                    <a:pt x="17" y="26"/>
                  </a:lnTo>
                  <a:lnTo>
                    <a:pt x="17" y="27"/>
                  </a:lnTo>
                  <a:lnTo>
                    <a:pt x="16" y="27"/>
                  </a:lnTo>
                  <a:lnTo>
                    <a:pt x="15" y="26"/>
                  </a:lnTo>
                  <a:lnTo>
                    <a:pt x="15" y="25"/>
                  </a:lnTo>
                  <a:lnTo>
                    <a:pt x="15" y="24"/>
                  </a:lnTo>
                  <a:lnTo>
                    <a:pt x="15" y="22"/>
                  </a:lnTo>
                  <a:lnTo>
                    <a:pt x="15" y="20"/>
                  </a:lnTo>
                  <a:lnTo>
                    <a:pt x="15" y="17"/>
                  </a:lnTo>
                  <a:lnTo>
                    <a:pt x="15"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1" name="Freeform 333"/>
            <p:cNvSpPr>
              <a:spLocks noEditPoints="1"/>
            </p:cNvSpPr>
            <p:nvPr/>
          </p:nvSpPr>
          <p:spPr bwMode="auto">
            <a:xfrm>
              <a:off x="2716" y="1964"/>
              <a:ext cx="50" cy="323"/>
            </a:xfrm>
            <a:custGeom>
              <a:avLst/>
              <a:gdLst>
                <a:gd name="T0" fmla="*/ 33 w 102"/>
                <a:gd name="T1" fmla="*/ 197 h 647"/>
                <a:gd name="T2" fmla="*/ 25 w 102"/>
                <a:gd name="T3" fmla="*/ 130 h 647"/>
                <a:gd name="T4" fmla="*/ 16 w 102"/>
                <a:gd name="T5" fmla="*/ 63 h 647"/>
                <a:gd name="T6" fmla="*/ 0 w 102"/>
                <a:gd name="T7" fmla="*/ 0 h 647"/>
                <a:gd name="T8" fmla="*/ 2 w 102"/>
                <a:gd name="T9" fmla="*/ 13 h 647"/>
                <a:gd name="T10" fmla="*/ 4 w 102"/>
                <a:gd name="T11" fmla="*/ 26 h 647"/>
                <a:gd name="T12" fmla="*/ 5 w 102"/>
                <a:gd name="T13" fmla="*/ 35 h 647"/>
                <a:gd name="T14" fmla="*/ 7 w 102"/>
                <a:gd name="T15" fmla="*/ 45 h 647"/>
                <a:gd name="T16" fmla="*/ 10 w 102"/>
                <a:gd name="T17" fmla="*/ 73 h 647"/>
                <a:gd name="T18" fmla="*/ 14 w 102"/>
                <a:gd name="T19" fmla="*/ 101 h 647"/>
                <a:gd name="T20" fmla="*/ 18 w 102"/>
                <a:gd name="T21" fmla="*/ 130 h 647"/>
                <a:gd name="T22" fmla="*/ 18 w 102"/>
                <a:gd name="T23" fmla="*/ 87 h 647"/>
                <a:gd name="T24" fmla="*/ 21 w 102"/>
                <a:gd name="T25" fmla="*/ 106 h 647"/>
                <a:gd name="T26" fmla="*/ 23 w 102"/>
                <a:gd name="T27" fmla="*/ 125 h 647"/>
                <a:gd name="T28" fmla="*/ 21 w 102"/>
                <a:gd name="T29" fmla="*/ 138 h 647"/>
                <a:gd name="T30" fmla="*/ 21 w 102"/>
                <a:gd name="T31" fmla="*/ 137 h 647"/>
                <a:gd name="T32" fmla="*/ 21 w 102"/>
                <a:gd name="T33" fmla="*/ 135 h 647"/>
                <a:gd name="T34" fmla="*/ 21 w 102"/>
                <a:gd name="T35" fmla="*/ 134 h 647"/>
                <a:gd name="T36" fmla="*/ 21 w 102"/>
                <a:gd name="T37" fmla="*/ 143 h 647"/>
                <a:gd name="T38" fmla="*/ 24 w 102"/>
                <a:gd name="T39" fmla="*/ 158 h 647"/>
                <a:gd name="T40" fmla="*/ 25 w 102"/>
                <a:gd name="T41" fmla="*/ 173 h 647"/>
                <a:gd name="T42" fmla="*/ 28 w 102"/>
                <a:gd name="T43" fmla="*/ 189 h 647"/>
                <a:gd name="T44" fmla="*/ 28 w 102"/>
                <a:gd name="T45" fmla="*/ 186 h 647"/>
                <a:gd name="T46" fmla="*/ 28 w 102"/>
                <a:gd name="T47" fmla="*/ 184 h 647"/>
                <a:gd name="T48" fmla="*/ 28 w 102"/>
                <a:gd name="T49" fmla="*/ 182 h 647"/>
                <a:gd name="T50" fmla="*/ 30 w 102"/>
                <a:gd name="T51" fmla="*/ 184 h 647"/>
                <a:gd name="T52" fmla="*/ 30 w 102"/>
                <a:gd name="T53" fmla="*/ 189 h 647"/>
                <a:gd name="T54" fmla="*/ 28 w 102"/>
                <a:gd name="T55" fmla="*/ 194 h 647"/>
                <a:gd name="T56" fmla="*/ 29 w 102"/>
                <a:gd name="T57" fmla="*/ 197 h 647"/>
                <a:gd name="T58" fmla="*/ 29 w 102"/>
                <a:gd name="T59" fmla="*/ 194 h 647"/>
                <a:gd name="T60" fmla="*/ 29 w 102"/>
                <a:gd name="T61" fmla="*/ 192 h 647"/>
                <a:gd name="T62" fmla="*/ 31 w 102"/>
                <a:gd name="T63" fmla="*/ 190 h 647"/>
                <a:gd name="T64" fmla="*/ 35 w 102"/>
                <a:gd name="T65" fmla="*/ 215 h 647"/>
                <a:gd name="T66" fmla="*/ 39 w 102"/>
                <a:gd name="T67" fmla="*/ 242 h 647"/>
                <a:gd name="T68" fmla="*/ 42 w 102"/>
                <a:gd name="T69" fmla="*/ 268 h 647"/>
                <a:gd name="T70" fmla="*/ 44 w 102"/>
                <a:gd name="T71" fmla="*/ 279 h 647"/>
                <a:gd name="T72" fmla="*/ 46 w 102"/>
                <a:gd name="T73" fmla="*/ 294 h 647"/>
                <a:gd name="T74" fmla="*/ 47 w 102"/>
                <a:gd name="T75" fmla="*/ 309 h 647"/>
                <a:gd name="T76" fmla="*/ 50 w 102"/>
                <a:gd name="T77" fmla="*/ 323 h 647"/>
                <a:gd name="T78" fmla="*/ 38 w 102"/>
                <a:gd name="T79" fmla="*/ 218 h 647"/>
                <a:gd name="T80" fmla="*/ 24 w 102"/>
                <a:gd name="T81" fmla="*/ 145 h 647"/>
                <a:gd name="T82" fmla="*/ 25 w 102"/>
                <a:gd name="T83" fmla="*/ 145 h 647"/>
                <a:gd name="T84" fmla="*/ 40 w 102"/>
                <a:gd name="T85" fmla="*/ 226 h 647"/>
                <a:gd name="T86" fmla="*/ 40 w 102"/>
                <a:gd name="T87" fmla="*/ 219 h 647"/>
                <a:gd name="T88" fmla="*/ 40 w 102"/>
                <a:gd name="T89" fmla="*/ 226 h 6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2" h="647">
                  <a:moveTo>
                    <a:pt x="78" y="437"/>
                  </a:moveTo>
                  <a:lnTo>
                    <a:pt x="74" y="437"/>
                  </a:lnTo>
                  <a:lnTo>
                    <a:pt x="67" y="394"/>
                  </a:lnTo>
                  <a:lnTo>
                    <a:pt x="61" y="349"/>
                  </a:lnTo>
                  <a:lnTo>
                    <a:pt x="56" y="305"/>
                  </a:lnTo>
                  <a:lnTo>
                    <a:pt x="51" y="260"/>
                  </a:lnTo>
                  <a:lnTo>
                    <a:pt x="46" y="216"/>
                  </a:lnTo>
                  <a:lnTo>
                    <a:pt x="41" y="171"/>
                  </a:lnTo>
                  <a:lnTo>
                    <a:pt x="33" y="127"/>
                  </a:lnTo>
                  <a:lnTo>
                    <a:pt x="25" y="83"/>
                  </a:lnTo>
                  <a:lnTo>
                    <a:pt x="14" y="41"/>
                  </a:lnTo>
                  <a:lnTo>
                    <a:pt x="0" y="0"/>
                  </a:lnTo>
                  <a:lnTo>
                    <a:pt x="1" y="8"/>
                  </a:lnTo>
                  <a:lnTo>
                    <a:pt x="3" y="16"/>
                  </a:lnTo>
                  <a:lnTo>
                    <a:pt x="5" y="26"/>
                  </a:lnTo>
                  <a:lnTo>
                    <a:pt x="6" y="35"/>
                  </a:lnTo>
                  <a:lnTo>
                    <a:pt x="7" y="44"/>
                  </a:lnTo>
                  <a:lnTo>
                    <a:pt x="9" y="52"/>
                  </a:lnTo>
                  <a:lnTo>
                    <a:pt x="10" y="60"/>
                  </a:lnTo>
                  <a:lnTo>
                    <a:pt x="10" y="66"/>
                  </a:lnTo>
                  <a:lnTo>
                    <a:pt x="10" y="71"/>
                  </a:lnTo>
                  <a:lnTo>
                    <a:pt x="9" y="75"/>
                  </a:lnTo>
                  <a:lnTo>
                    <a:pt x="12" y="72"/>
                  </a:lnTo>
                  <a:lnTo>
                    <a:pt x="14" y="91"/>
                  </a:lnTo>
                  <a:lnTo>
                    <a:pt x="15" y="109"/>
                  </a:lnTo>
                  <a:lnTo>
                    <a:pt x="17" y="128"/>
                  </a:lnTo>
                  <a:lnTo>
                    <a:pt x="20" y="146"/>
                  </a:lnTo>
                  <a:lnTo>
                    <a:pt x="22" y="166"/>
                  </a:lnTo>
                  <a:lnTo>
                    <a:pt x="26" y="185"/>
                  </a:lnTo>
                  <a:lnTo>
                    <a:pt x="29" y="203"/>
                  </a:lnTo>
                  <a:lnTo>
                    <a:pt x="31" y="223"/>
                  </a:lnTo>
                  <a:lnTo>
                    <a:pt x="33" y="242"/>
                  </a:lnTo>
                  <a:lnTo>
                    <a:pt x="36" y="261"/>
                  </a:lnTo>
                  <a:lnTo>
                    <a:pt x="33" y="151"/>
                  </a:lnTo>
                  <a:lnTo>
                    <a:pt x="35" y="162"/>
                  </a:lnTo>
                  <a:lnTo>
                    <a:pt x="37" y="175"/>
                  </a:lnTo>
                  <a:lnTo>
                    <a:pt x="38" y="187"/>
                  </a:lnTo>
                  <a:lnTo>
                    <a:pt x="41" y="199"/>
                  </a:lnTo>
                  <a:lnTo>
                    <a:pt x="42" y="213"/>
                  </a:lnTo>
                  <a:lnTo>
                    <a:pt x="43" y="225"/>
                  </a:lnTo>
                  <a:lnTo>
                    <a:pt x="45" y="238"/>
                  </a:lnTo>
                  <a:lnTo>
                    <a:pt x="46" y="251"/>
                  </a:lnTo>
                  <a:lnTo>
                    <a:pt x="45" y="264"/>
                  </a:lnTo>
                  <a:lnTo>
                    <a:pt x="45" y="276"/>
                  </a:lnTo>
                  <a:lnTo>
                    <a:pt x="43" y="276"/>
                  </a:lnTo>
                  <a:lnTo>
                    <a:pt x="43" y="275"/>
                  </a:lnTo>
                  <a:lnTo>
                    <a:pt x="42" y="275"/>
                  </a:lnTo>
                  <a:lnTo>
                    <a:pt x="42" y="274"/>
                  </a:lnTo>
                  <a:lnTo>
                    <a:pt x="42" y="272"/>
                  </a:lnTo>
                  <a:lnTo>
                    <a:pt x="42" y="271"/>
                  </a:lnTo>
                  <a:lnTo>
                    <a:pt x="42" y="270"/>
                  </a:lnTo>
                  <a:lnTo>
                    <a:pt x="42" y="269"/>
                  </a:lnTo>
                  <a:lnTo>
                    <a:pt x="42" y="268"/>
                  </a:lnTo>
                  <a:lnTo>
                    <a:pt x="38" y="280"/>
                  </a:lnTo>
                  <a:lnTo>
                    <a:pt x="42" y="276"/>
                  </a:lnTo>
                  <a:lnTo>
                    <a:pt x="43" y="286"/>
                  </a:lnTo>
                  <a:lnTo>
                    <a:pt x="46" y="296"/>
                  </a:lnTo>
                  <a:lnTo>
                    <a:pt x="47" y="306"/>
                  </a:lnTo>
                  <a:lnTo>
                    <a:pt x="48" y="316"/>
                  </a:lnTo>
                  <a:lnTo>
                    <a:pt x="50" y="327"/>
                  </a:lnTo>
                  <a:lnTo>
                    <a:pt x="51" y="337"/>
                  </a:lnTo>
                  <a:lnTo>
                    <a:pt x="52" y="347"/>
                  </a:lnTo>
                  <a:lnTo>
                    <a:pt x="55" y="357"/>
                  </a:lnTo>
                  <a:lnTo>
                    <a:pt x="56" y="368"/>
                  </a:lnTo>
                  <a:lnTo>
                    <a:pt x="57" y="378"/>
                  </a:lnTo>
                  <a:lnTo>
                    <a:pt x="57" y="376"/>
                  </a:lnTo>
                  <a:lnTo>
                    <a:pt x="57" y="374"/>
                  </a:lnTo>
                  <a:lnTo>
                    <a:pt x="57" y="373"/>
                  </a:lnTo>
                  <a:lnTo>
                    <a:pt x="57" y="371"/>
                  </a:lnTo>
                  <a:lnTo>
                    <a:pt x="57" y="369"/>
                  </a:lnTo>
                  <a:lnTo>
                    <a:pt x="57" y="368"/>
                  </a:lnTo>
                  <a:lnTo>
                    <a:pt x="57" y="366"/>
                  </a:lnTo>
                  <a:lnTo>
                    <a:pt x="57" y="365"/>
                  </a:lnTo>
                  <a:lnTo>
                    <a:pt x="58" y="364"/>
                  </a:lnTo>
                  <a:lnTo>
                    <a:pt x="60" y="363"/>
                  </a:lnTo>
                  <a:lnTo>
                    <a:pt x="62" y="366"/>
                  </a:lnTo>
                  <a:lnTo>
                    <a:pt x="62" y="369"/>
                  </a:lnTo>
                  <a:lnTo>
                    <a:pt x="62" y="373"/>
                  </a:lnTo>
                  <a:lnTo>
                    <a:pt x="62" y="375"/>
                  </a:lnTo>
                  <a:lnTo>
                    <a:pt x="61" y="379"/>
                  </a:lnTo>
                  <a:lnTo>
                    <a:pt x="61" y="381"/>
                  </a:lnTo>
                  <a:lnTo>
                    <a:pt x="60" y="385"/>
                  </a:lnTo>
                  <a:lnTo>
                    <a:pt x="58" y="388"/>
                  </a:lnTo>
                  <a:lnTo>
                    <a:pt x="58" y="391"/>
                  </a:lnTo>
                  <a:lnTo>
                    <a:pt x="60" y="395"/>
                  </a:lnTo>
                  <a:lnTo>
                    <a:pt x="60" y="394"/>
                  </a:lnTo>
                  <a:lnTo>
                    <a:pt x="60" y="391"/>
                  </a:lnTo>
                  <a:lnTo>
                    <a:pt x="60" y="390"/>
                  </a:lnTo>
                  <a:lnTo>
                    <a:pt x="60" y="389"/>
                  </a:lnTo>
                  <a:lnTo>
                    <a:pt x="60" y="388"/>
                  </a:lnTo>
                  <a:lnTo>
                    <a:pt x="60" y="385"/>
                  </a:lnTo>
                  <a:lnTo>
                    <a:pt x="60" y="384"/>
                  </a:lnTo>
                  <a:lnTo>
                    <a:pt x="61" y="383"/>
                  </a:lnTo>
                  <a:lnTo>
                    <a:pt x="62" y="381"/>
                  </a:lnTo>
                  <a:lnTo>
                    <a:pt x="63" y="380"/>
                  </a:lnTo>
                  <a:lnTo>
                    <a:pt x="66" y="396"/>
                  </a:lnTo>
                  <a:lnTo>
                    <a:pt x="68" y="412"/>
                  </a:lnTo>
                  <a:lnTo>
                    <a:pt x="71" y="431"/>
                  </a:lnTo>
                  <a:lnTo>
                    <a:pt x="73" y="448"/>
                  </a:lnTo>
                  <a:lnTo>
                    <a:pt x="77" y="465"/>
                  </a:lnTo>
                  <a:lnTo>
                    <a:pt x="79" y="484"/>
                  </a:lnTo>
                  <a:lnTo>
                    <a:pt x="82" y="501"/>
                  </a:lnTo>
                  <a:lnTo>
                    <a:pt x="83" y="519"/>
                  </a:lnTo>
                  <a:lnTo>
                    <a:pt x="86" y="536"/>
                  </a:lnTo>
                  <a:lnTo>
                    <a:pt x="87" y="552"/>
                  </a:lnTo>
                  <a:lnTo>
                    <a:pt x="89" y="550"/>
                  </a:lnTo>
                  <a:lnTo>
                    <a:pt x="90" y="559"/>
                  </a:lnTo>
                  <a:lnTo>
                    <a:pt x="92" y="569"/>
                  </a:lnTo>
                  <a:lnTo>
                    <a:pt x="93" y="579"/>
                  </a:lnTo>
                  <a:lnTo>
                    <a:pt x="93" y="588"/>
                  </a:lnTo>
                  <a:lnTo>
                    <a:pt x="94" y="598"/>
                  </a:lnTo>
                  <a:lnTo>
                    <a:pt x="95" y="608"/>
                  </a:lnTo>
                  <a:lnTo>
                    <a:pt x="95" y="618"/>
                  </a:lnTo>
                  <a:lnTo>
                    <a:pt x="98" y="627"/>
                  </a:lnTo>
                  <a:lnTo>
                    <a:pt x="99" y="637"/>
                  </a:lnTo>
                  <a:lnTo>
                    <a:pt x="102" y="647"/>
                  </a:lnTo>
                  <a:lnTo>
                    <a:pt x="78" y="407"/>
                  </a:lnTo>
                  <a:lnTo>
                    <a:pt x="78" y="437"/>
                  </a:lnTo>
                  <a:close/>
                  <a:moveTo>
                    <a:pt x="51" y="291"/>
                  </a:moveTo>
                  <a:lnTo>
                    <a:pt x="48" y="291"/>
                  </a:lnTo>
                  <a:lnTo>
                    <a:pt x="48" y="280"/>
                  </a:lnTo>
                  <a:lnTo>
                    <a:pt x="51" y="280"/>
                  </a:lnTo>
                  <a:lnTo>
                    <a:pt x="51" y="291"/>
                  </a:lnTo>
                  <a:close/>
                  <a:moveTo>
                    <a:pt x="81" y="452"/>
                  </a:moveTo>
                  <a:lnTo>
                    <a:pt x="78" y="452"/>
                  </a:lnTo>
                  <a:lnTo>
                    <a:pt x="78" y="439"/>
                  </a:lnTo>
                  <a:lnTo>
                    <a:pt x="81" y="439"/>
                  </a:lnTo>
                  <a:lnTo>
                    <a:pt x="81" y="4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2" name="Freeform 334"/>
            <p:cNvSpPr>
              <a:spLocks/>
            </p:cNvSpPr>
            <p:nvPr/>
          </p:nvSpPr>
          <p:spPr bwMode="auto">
            <a:xfrm>
              <a:off x="2857" y="1967"/>
              <a:ext cx="2" cy="4"/>
            </a:xfrm>
            <a:custGeom>
              <a:avLst/>
              <a:gdLst>
                <a:gd name="T0" fmla="*/ 2 w 3"/>
                <a:gd name="T1" fmla="*/ 0 h 8"/>
                <a:gd name="T2" fmla="*/ 0 w 3"/>
                <a:gd name="T3" fmla="*/ 0 h 8"/>
                <a:gd name="T4" fmla="*/ 0 w 3"/>
                <a:gd name="T5" fmla="*/ 4 h 8"/>
                <a:gd name="T6" fmla="*/ 2 w 3"/>
                <a:gd name="T7" fmla="*/ 4 h 8"/>
                <a:gd name="T8" fmla="*/ 2 w 3"/>
                <a:gd name="T9" fmla="*/ 0 h 8"/>
                <a:gd name="T10" fmla="*/ 2 w 3"/>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3" y="0"/>
                  </a:moveTo>
                  <a:lnTo>
                    <a:pt x="0" y="0"/>
                  </a:lnTo>
                  <a:lnTo>
                    <a:pt x="0" y="8"/>
                  </a:lnTo>
                  <a:lnTo>
                    <a:pt x="3" y="8"/>
                  </a:lnTo>
                  <a:lnTo>
                    <a:pt x="3"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3" name="Freeform 335"/>
            <p:cNvSpPr>
              <a:spLocks/>
            </p:cNvSpPr>
            <p:nvPr/>
          </p:nvSpPr>
          <p:spPr bwMode="auto">
            <a:xfrm>
              <a:off x="2464" y="2075"/>
              <a:ext cx="2" cy="6"/>
            </a:xfrm>
            <a:custGeom>
              <a:avLst/>
              <a:gdLst>
                <a:gd name="T0" fmla="*/ 2 w 5"/>
                <a:gd name="T1" fmla="*/ 5 h 11"/>
                <a:gd name="T2" fmla="*/ 2 w 5"/>
                <a:gd name="T3" fmla="*/ 5 h 11"/>
                <a:gd name="T4" fmla="*/ 2 w 5"/>
                <a:gd name="T5" fmla="*/ 5 h 11"/>
                <a:gd name="T6" fmla="*/ 2 w 5"/>
                <a:gd name="T7" fmla="*/ 4 h 11"/>
                <a:gd name="T8" fmla="*/ 1 w 5"/>
                <a:gd name="T9" fmla="*/ 3 h 11"/>
                <a:gd name="T10" fmla="*/ 1 w 5"/>
                <a:gd name="T11" fmla="*/ 3 h 11"/>
                <a:gd name="T12" fmla="*/ 1 w 5"/>
                <a:gd name="T13" fmla="*/ 2 h 11"/>
                <a:gd name="T14" fmla="*/ 1 w 5"/>
                <a:gd name="T15" fmla="*/ 1 h 11"/>
                <a:gd name="T16" fmla="*/ 0 w 5"/>
                <a:gd name="T17" fmla="*/ 1 h 11"/>
                <a:gd name="T18" fmla="*/ 0 w 5"/>
                <a:gd name="T19" fmla="*/ 1 h 11"/>
                <a:gd name="T20" fmla="*/ 0 w 5"/>
                <a:gd name="T21" fmla="*/ 0 h 11"/>
                <a:gd name="T22" fmla="*/ 0 w 5"/>
                <a:gd name="T23" fmla="*/ 1 h 11"/>
                <a:gd name="T24" fmla="*/ 0 w 5"/>
                <a:gd name="T25" fmla="*/ 3 h 11"/>
                <a:gd name="T26" fmla="*/ 0 w 5"/>
                <a:gd name="T27" fmla="*/ 4 h 11"/>
                <a:gd name="T28" fmla="*/ 0 w 5"/>
                <a:gd name="T29" fmla="*/ 5 h 11"/>
                <a:gd name="T30" fmla="*/ 0 w 5"/>
                <a:gd name="T31" fmla="*/ 5 h 11"/>
                <a:gd name="T32" fmla="*/ 0 w 5"/>
                <a:gd name="T33" fmla="*/ 5 h 11"/>
                <a:gd name="T34" fmla="*/ 1 w 5"/>
                <a:gd name="T35" fmla="*/ 5 h 11"/>
                <a:gd name="T36" fmla="*/ 1 w 5"/>
                <a:gd name="T37" fmla="*/ 5 h 11"/>
                <a:gd name="T38" fmla="*/ 2 w 5"/>
                <a:gd name="T39" fmla="*/ 5 h 11"/>
                <a:gd name="T40" fmla="*/ 2 w 5"/>
                <a:gd name="T41" fmla="*/ 6 h 11"/>
                <a:gd name="T42" fmla="*/ 2 w 5"/>
                <a:gd name="T43" fmla="*/ 6 h 11"/>
                <a:gd name="T44" fmla="*/ 2 w 5"/>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1">
                  <a:moveTo>
                    <a:pt x="5" y="10"/>
                  </a:moveTo>
                  <a:lnTo>
                    <a:pt x="4" y="10"/>
                  </a:lnTo>
                  <a:lnTo>
                    <a:pt x="4" y="9"/>
                  </a:lnTo>
                  <a:lnTo>
                    <a:pt x="4" y="7"/>
                  </a:lnTo>
                  <a:lnTo>
                    <a:pt x="2" y="6"/>
                  </a:lnTo>
                  <a:lnTo>
                    <a:pt x="2" y="5"/>
                  </a:lnTo>
                  <a:lnTo>
                    <a:pt x="2" y="4"/>
                  </a:lnTo>
                  <a:lnTo>
                    <a:pt x="2" y="2"/>
                  </a:lnTo>
                  <a:lnTo>
                    <a:pt x="1" y="2"/>
                  </a:lnTo>
                  <a:lnTo>
                    <a:pt x="1" y="1"/>
                  </a:lnTo>
                  <a:lnTo>
                    <a:pt x="1" y="0"/>
                  </a:lnTo>
                  <a:lnTo>
                    <a:pt x="0" y="2"/>
                  </a:lnTo>
                  <a:lnTo>
                    <a:pt x="0" y="5"/>
                  </a:lnTo>
                  <a:lnTo>
                    <a:pt x="0" y="7"/>
                  </a:lnTo>
                  <a:lnTo>
                    <a:pt x="0" y="9"/>
                  </a:lnTo>
                  <a:lnTo>
                    <a:pt x="1" y="10"/>
                  </a:lnTo>
                  <a:lnTo>
                    <a:pt x="2" y="10"/>
                  </a:lnTo>
                  <a:lnTo>
                    <a:pt x="4" y="10"/>
                  </a:lnTo>
                  <a:lnTo>
                    <a:pt x="5" y="11"/>
                  </a:lnTo>
                  <a:lnTo>
                    <a:pt x="5"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4" name="Freeform 336"/>
            <p:cNvSpPr>
              <a:spLocks/>
            </p:cNvSpPr>
            <p:nvPr/>
          </p:nvSpPr>
          <p:spPr bwMode="auto">
            <a:xfrm>
              <a:off x="2467" y="2102"/>
              <a:ext cx="1" cy="1"/>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0 h 3"/>
                <a:gd name="T18" fmla="*/ 0 w 1"/>
                <a:gd name="T19" fmla="*/ 0 h 3"/>
                <a:gd name="T20" fmla="*/ 0 w 1"/>
                <a:gd name="T21" fmla="*/ 0 h 3"/>
                <a:gd name="T22" fmla="*/ 0 w 1"/>
                <a:gd name="T23" fmla="*/ 0 h 3"/>
                <a:gd name="T24" fmla="*/ 0 w 1"/>
                <a:gd name="T25" fmla="*/ 0 h 3"/>
                <a:gd name="T26" fmla="*/ 0 w 1"/>
                <a:gd name="T27" fmla="*/ 1 h 3"/>
                <a:gd name="T28" fmla="*/ 0 w 1"/>
                <a:gd name="T29" fmla="*/ 1 h 3"/>
                <a:gd name="T30" fmla="*/ 0 w 1"/>
                <a:gd name="T31" fmla="*/ 1 h 3"/>
                <a:gd name="T32" fmla="*/ 0 w 1"/>
                <a:gd name="T33" fmla="*/ 1 h 3"/>
                <a:gd name="T34" fmla="*/ 0 w 1"/>
                <a:gd name="T35" fmla="*/ 1 h 3"/>
                <a:gd name="T36" fmla="*/ 0 w 1"/>
                <a:gd name="T37" fmla="*/ 1 h 3"/>
                <a:gd name="T38" fmla="*/ 0 w 1"/>
                <a:gd name="T39" fmla="*/ 1 h 3"/>
                <a:gd name="T40" fmla="*/ 0 w 1"/>
                <a:gd name="T41" fmla="*/ 1 h 3"/>
                <a:gd name="T42" fmla="*/ 0 w 1"/>
                <a:gd name="T43" fmla="*/ 1 h 3"/>
                <a:gd name="T44" fmla="*/ 0 w 1"/>
                <a:gd name="T45" fmla="*/ 1 h 3"/>
                <a:gd name="T46" fmla="*/ 0 w 1"/>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2"/>
                  </a:moveTo>
                  <a:lnTo>
                    <a:pt x="0" y="3"/>
                  </a:lnTo>
                  <a:lnTo>
                    <a:pt x="0" y="2"/>
                  </a:lnTo>
                  <a:lnTo>
                    <a:pt x="0" y="0"/>
                  </a:lnTo>
                  <a:lnTo>
                    <a:pt x="0" y="2"/>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5" name="Freeform 337"/>
            <p:cNvSpPr>
              <a:spLocks/>
            </p:cNvSpPr>
            <p:nvPr/>
          </p:nvSpPr>
          <p:spPr bwMode="auto">
            <a:xfrm>
              <a:off x="2459" y="2103"/>
              <a:ext cx="8" cy="80"/>
            </a:xfrm>
            <a:custGeom>
              <a:avLst/>
              <a:gdLst>
                <a:gd name="T0" fmla="*/ 7 w 16"/>
                <a:gd name="T1" fmla="*/ 5 h 159"/>
                <a:gd name="T2" fmla="*/ 6 w 16"/>
                <a:gd name="T3" fmla="*/ 12 h 159"/>
                <a:gd name="T4" fmla="*/ 5 w 16"/>
                <a:gd name="T5" fmla="*/ 20 h 159"/>
                <a:gd name="T6" fmla="*/ 5 w 16"/>
                <a:gd name="T7" fmla="*/ 27 h 159"/>
                <a:gd name="T8" fmla="*/ 3 w 16"/>
                <a:gd name="T9" fmla="*/ 35 h 159"/>
                <a:gd name="T10" fmla="*/ 2 w 16"/>
                <a:gd name="T11" fmla="*/ 43 h 159"/>
                <a:gd name="T12" fmla="*/ 2 w 16"/>
                <a:gd name="T13" fmla="*/ 50 h 159"/>
                <a:gd name="T14" fmla="*/ 1 w 16"/>
                <a:gd name="T15" fmla="*/ 58 h 159"/>
                <a:gd name="T16" fmla="*/ 0 w 16"/>
                <a:gd name="T17" fmla="*/ 66 h 159"/>
                <a:gd name="T18" fmla="*/ 0 w 16"/>
                <a:gd name="T19" fmla="*/ 73 h 159"/>
                <a:gd name="T20" fmla="*/ 1 w 16"/>
                <a:gd name="T21" fmla="*/ 80 h 159"/>
                <a:gd name="T22" fmla="*/ 2 w 16"/>
                <a:gd name="T23" fmla="*/ 72 h 159"/>
                <a:gd name="T24" fmla="*/ 2 w 16"/>
                <a:gd name="T25" fmla="*/ 64 h 159"/>
                <a:gd name="T26" fmla="*/ 2 w 16"/>
                <a:gd name="T27" fmla="*/ 56 h 159"/>
                <a:gd name="T28" fmla="*/ 3 w 16"/>
                <a:gd name="T29" fmla="*/ 48 h 159"/>
                <a:gd name="T30" fmla="*/ 4 w 16"/>
                <a:gd name="T31" fmla="*/ 40 h 159"/>
                <a:gd name="T32" fmla="*/ 5 w 16"/>
                <a:gd name="T33" fmla="*/ 32 h 159"/>
                <a:gd name="T34" fmla="*/ 5 w 16"/>
                <a:gd name="T35" fmla="*/ 24 h 159"/>
                <a:gd name="T36" fmla="*/ 6 w 16"/>
                <a:gd name="T37" fmla="*/ 16 h 159"/>
                <a:gd name="T38" fmla="*/ 7 w 16"/>
                <a:gd name="T39" fmla="*/ 8 h 159"/>
                <a:gd name="T40" fmla="*/ 8 w 16"/>
                <a:gd name="T41" fmla="*/ 0 h 159"/>
                <a:gd name="T42" fmla="*/ 4 w 16"/>
                <a:gd name="T43" fmla="*/ 1 h 159"/>
                <a:gd name="T44" fmla="*/ 7 w 16"/>
                <a:gd name="T45" fmla="*/ 5 h 159"/>
                <a:gd name="T46" fmla="*/ 7 w 16"/>
                <a:gd name="T47" fmla="*/ 5 h 1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159">
                  <a:moveTo>
                    <a:pt x="14" y="9"/>
                  </a:moveTo>
                  <a:lnTo>
                    <a:pt x="12" y="23"/>
                  </a:lnTo>
                  <a:lnTo>
                    <a:pt x="10" y="39"/>
                  </a:lnTo>
                  <a:lnTo>
                    <a:pt x="9" y="54"/>
                  </a:lnTo>
                  <a:lnTo>
                    <a:pt x="6" y="70"/>
                  </a:lnTo>
                  <a:lnTo>
                    <a:pt x="4" y="85"/>
                  </a:lnTo>
                  <a:lnTo>
                    <a:pt x="3" y="100"/>
                  </a:lnTo>
                  <a:lnTo>
                    <a:pt x="1" y="116"/>
                  </a:lnTo>
                  <a:lnTo>
                    <a:pt x="0" y="131"/>
                  </a:lnTo>
                  <a:lnTo>
                    <a:pt x="0" y="145"/>
                  </a:lnTo>
                  <a:lnTo>
                    <a:pt x="1" y="159"/>
                  </a:lnTo>
                  <a:lnTo>
                    <a:pt x="3" y="143"/>
                  </a:lnTo>
                  <a:lnTo>
                    <a:pt x="3" y="127"/>
                  </a:lnTo>
                  <a:lnTo>
                    <a:pt x="4" y="111"/>
                  </a:lnTo>
                  <a:lnTo>
                    <a:pt x="5" y="96"/>
                  </a:lnTo>
                  <a:lnTo>
                    <a:pt x="8" y="80"/>
                  </a:lnTo>
                  <a:lnTo>
                    <a:pt x="9" y="64"/>
                  </a:lnTo>
                  <a:lnTo>
                    <a:pt x="10" y="48"/>
                  </a:lnTo>
                  <a:lnTo>
                    <a:pt x="12" y="32"/>
                  </a:lnTo>
                  <a:lnTo>
                    <a:pt x="14" y="16"/>
                  </a:lnTo>
                  <a:lnTo>
                    <a:pt x="16" y="0"/>
                  </a:lnTo>
                  <a:lnTo>
                    <a:pt x="8" y="2"/>
                  </a:lnTo>
                  <a:lnTo>
                    <a:pt x="14" y="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6" name="Freeform 338"/>
            <p:cNvSpPr>
              <a:spLocks/>
            </p:cNvSpPr>
            <p:nvPr/>
          </p:nvSpPr>
          <p:spPr bwMode="auto">
            <a:xfrm>
              <a:off x="2463" y="1992"/>
              <a:ext cx="11" cy="110"/>
            </a:xfrm>
            <a:custGeom>
              <a:avLst/>
              <a:gdLst>
                <a:gd name="T0" fmla="*/ 9 w 22"/>
                <a:gd name="T1" fmla="*/ 6 h 221"/>
                <a:gd name="T2" fmla="*/ 8 w 22"/>
                <a:gd name="T3" fmla="*/ 16 h 221"/>
                <a:gd name="T4" fmla="*/ 7 w 22"/>
                <a:gd name="T5" fmla="*/ 26 h 221"/>
                <a:gd name="T6" fmla="*/ 6 w 22"/>
                <a:gd name="T7" fmla="*/ 36 h 221"/>
                <a:gd name="T8" fmla="*/ 6 w 22"/>
                <a:gd name="T9" fmla="*/ 47 h 221"/>
                <a:gd name="T10" fmla="*/ 6 w 22"/>
                <a:gd name="T11" fmla="*/ 54 h 221"/>
                <a:gd name="T12" fmla="*/ 6 w 22"/>
                <a:gd name="T13" fmla="*/ 59 h 221"/>
                <a:gd name="T14" fmla="*/ 6 w 22"/>
                <a:gd name="T15" fmla="*/ 63 h 221"/>
                <a:gd name="T16" fmla="*/ 6 w 22"/>
                <a:gd name="T17" fmla="*/ 68 h 221"/>
                <a:gd name="T18" fmla="*/ 6 w 22"/>
                <a:gd name="T19" fmla="*/ 73 h 221"/>
                <a:gd name="T20" fmla="*/ 3 w 22"/>
                <a:gd name="T21" fmla="*/ 73 h 221"/>
                <a:gd name="T22" fmla="*/ 3 w 22"/>
                <a:gd name="T23" fmla="*/ 76 h 221"/>
                <a:gd name="T24" fmla="*/ 4 w 22"/>
                <a:gd name="T25" fmla="*/ 80 h 221"/>
                <a:gd name="T26" fmla="*/ 6 w 22"/>
                <a:gd name="T27" fmla="*/ 83 h 221"/>
                <a:gd name="T28" fmla="*/ 6 w 22"/>
                <a:gd name="T29" fmla="*/ 86 h 221"/>
                <a:gd name="T30" fmla="*/ 4 w 22"/>
                <a:gd name="T31" fmla="*/ 89 h 221"/>
                <a:gd name="T32" fmla="*/ 5 w 22"/>
                <a:gd name="T33" fmla="*/ 89 h 221"/>
                <a:gd name="T34" fmla="*/ 5 w 22"/>
                <a:gd name="T35" fmla="*/ 90 h 221"/>
                <a:gd name="T36" fmla="*/ 5 w 22"/>
                <a:gd name="T37" fmla="*/ 91 h 221"/>
                <a:gd name="T38" fmla="*/ 5 w 22"/>
                <a:gd name="T39" fmla="*/ 92 h 221"/>
                <a:gd name="T40" fmla="*/ 4 w 22"/>
                <a:gd name="T41" fmla="*/ 94 h 221"/>
                <a:gd name="T42" fmla="*/ 4 w 22"/>
                <a:gd name="T43" fmla="*/ 96 h 221"/>
                <a:gd name="T44" fmla="*/ 4 w 22"/>
                <a:gd name="T45" fmla="*/ 98 h 221"/>
                <a:gd name="T46" fmla="*/ 4 w 22"/>
                <a:gd name="T47" fmla="*/ 100 h 221"/>
                <a:gd name="T48" fmla="*/ 2 w 22"/>
                <a:gd name="T49" fmla="*/ 101 h 221"/>
                <a:gd name="T50" fmla="*/ 0 w 22"/>
                <a:gd name="T51" fmla="*/ 101 h 221"/>
                <a:gd name="T52" fmla="*/ 1 w 22"/>
                <a:gd name="T53" fmla="*/ 103 h 221"/>
                <a:gd name="T54" fmla="*/ 2 w 22"/>
                <a:gd name="T55" fmla="*/ 104 h 221"/>
                <a:gd name="T56" fmla="*/ 3 w 22"/>
                <a:gd name="T57" fmla="*/ 106 h 221"/>
                <a:gd name="T58" fmla="*/ 4 w 22"/>
                <a:gd name="T59" fmla="*/ 109 h 221"/>
                <a:gd name="T60" fmla="*/ 4 w 22"/>
                <a:gd name="T61" fmla="*/ 110 h 221"/>
                <a:gd name="T62" fmla="*/ 7 w 22"/>
                <a:gd name="T63" fmla="*/ 89 h 221"/>
                <a:gd name="T64" fmla="*/ 9 w 22"/>
                <a:gd name="T65" fmla="*/ 67 h 221"/>
                <a:gd name="T66" fmla="*/ 10 w 22"/>
                <a:gd name="T67" fmla="*/ 45 h 221"/>
                <a:gd name="T68" fmla="*/ 11 w 22"/>
                <a:gd name="T69" fmla="*/ 23 h 221"/>
                <a:gd name="T70" fmla="*/ 11 w 22"/>
                <a:gd name="T71" fmla="*/ 0 h 221"/>
                <a:gd name="T72" fmla="*/ 10 w 22"/>
                <a:gd name="T73" fmla="*/ 0 h 2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21">
                  <a:moveTo>
                    <a:pt x="19" y="0"/>
                  </a:moveTo>
                  <a:lnTo>
                    <a:pt x="18" y="12"/>
                  </a:lnTo>
                  <a:lnTo>
                    <a:pt x="17" y="22"/>
                  </a:lnTo>
                  <a:lnTo>
                    <a:pt x="16" y="33"/>
                  </a:lnTo>
                  <a:lnTo>
                    <a:pt x="14" y="43"/>
                  </a:lnTo>
                  <a:lnTo>
                    <a:pt x="13" y="53"/>
                  </a:lnTo>
                  <a:lnTo>
                    <a:pt x="12" y="63"/>
                  </a:lnTo>
                  <a:lnTo>
                    <a:pt x="12" y="73"/>
                  </a:lnTo>
                  <a:lnTo>
                    <a:pt x="11" y="84"/>
                  </a:lnTo>
                  <a:lnTo>
                    <a:pt x="11" y="94"/>
                  </a:lnTo>
                  <a:lnTo>
                    <a:pt x="12" y="105"/>
                  </a:lnTo>
                  <a:lnTo>
                    <a:pt x="12" y="109"/>
                  </a:lnTo>
                  <a:lnTo>
                    <a:pt x="12" y="114"/>
                  </a:lnTo>
                  <a:lnTo>
                    <a:pt x="11" y="119"/>
                  </a:lnTo>
                  <a:lnTo>
                    <a:pt x="11" y="122"/>
                  </a:lnTo>
                  <a:lnTo>
                    <a:pt x="12" y="127"/>
                  </a:lnTo>
                  <a:lnTo>
                    <a:pt x="12" y="132"/>
                  </a:lnTo>
                  <a:lnTo>
                    <a:pt x="12" y="137"/>
                  </a:lnTo>
                  <a:lnTo>
                    <a:pt x="12" y="142"/>
                  </a:lnTo>
                  <a:lnTo>
                    <a:pt x="12" y="147"/>
                  </a:lnTo>
                  <a:lnTo>
                    <a:pt x="12" y="152"/>
                  </a:lnTo>
                  <a:lnTo>
                    <a:pt x="6" y="146"/>
                  </a:lnTo>
                  <a:lnTo>
                    <a:pt x="6" y="150"/>
                  </a:lnTo>
                  <a:lnTo>
                    <a:pt x="6" y="152"/>
                  </a:lnTo>
                  <a:lnTo>
                    <a:pt x="7" y="156"/>
                  </a:lnTo>
                  <a:lnTo>
                    <a:pt x="8" y="160"/>
                  </a:lnTo>
                  <a:lnTo>
                    <a:pt x="9" y="162"/>
                  </a:lnTo>
                  <a:lnTo>
                    <a:pt x="11" y="166"/>
                  </a:lnTo>
                  <a:lnTo>
                    <a:pt x="12" y="168"/>
                  </a:lnTo>
                  <a:lnTo>
                    <a:pt x="12" y="172"/>
                  </a:lnTo>
                  <a:lnTo>
                    <a:pt x="11" y="176"/>
                  </a:lnTo>
                  <a:lnTo>
                    <a:pt x="8" y="178"/>
                  </a:lnTo>
                  <a:lnTo>
                    <a:pt x="8" y="179"/>
                  </a:lnTo>
                  <a:lnTo>
                    <a:pt x="9" y="179"/>
                  </a:lnTo>
                  <a:lnTo>
                    <a:pt x="9" y="181"/>
                  </a:lnTo>
                  <a:lnTo>
                    <a:pt x="9" y="182"/>
                  </a:lnTo>
                  <a:lnTo>
                    <a:pt x="9" y="183"/>
                  </a:lnTo>
                  <a:lnTo>
                    <a:pt x="9" y="184"/>
                  </a:lnTo>
                  <a:lnTo>
                    <a:pt x="8" y="187"/>
                  </a:lnTo>
                  <a:lnTo>
                    <a:pt x="8" y="188"/>
                  </a:lnTo>
                  <a:lnTo>
                    <a:pt x="8" y="190"/>
                  </a:lnTo>
                  <a:lnTo>
                    <a:pt x="8" y="192"/>
                  </a:lnTo>
                  <a:lnTo>
                    <a:pt x="8" y="194"/>
                  </a:lnTo>
                  <a:lnTo>
                    <a:pt x="8" y="197"/>
                  </a:lnTo>
                  <a:lnTo>
                    <a:pt x="8" y="199"/>
                  </a:lnTo>
                  <a:lnTo>
                    <a:pt x="7" y="200"/>
                  </a:lnTo>
                  <a:lnTo>
                    <a:pt x="6" y="203"/>
                  </a:lnTo>
                  <a:lnTo>
                    <a:pt x="4" y="203"/>
                  </a:lnTo>
                  <a:lnTo>
                    <a:pt x="2" y="203"/>
                  </a:lnTo>
                  <a:lnTo>
                    <a:pt x="0" y="203"/>
                  </a:lnTo>
                  <a:lnTo>
                    <a:pt x="1" y="204"/>
                  </a:lnTo>
                  <a:lnTo>
                    <a:pt x="2" y="207"/>
                  </a:lnTo>
                  <a:lnTo>
                    <a:pt x="3" y="208"/>
                  </a:lnTo>
                  <a:lnTo>
                    <a:pt x="3" y="209"/>
                  </a:lnTo>
                  <a:lnTo>
                    <a:pt x="4" y="212"/>
                  </a:lnTo>
                  <a:lnTo>
                    <a:pt x="6" y="213"/>
                  </a:lnTo>
                  <a:lnTo>
                    <a:pt x="7" y="215"/>
                  </a:lnTo>
                  <a:lnTo>
                    <a:pt x="7" y="218"/>
                  </a:lnTo>
                  <a:lnTo>
                    <a:pt x="8" y="219"/>
                  </a:lnTo>
                  <a:lnTo>
                    <a:pt x="8" y="221"/>
                  </a:lnTo>
                  <a:lnTo>
                    <a:pt x="11" y="199"/>
                  </a:lnTo>
                  <a:lnTo>
                    <a:pt x="13" y="178"/>
                  </a:lnTo>
                  <a:lnTo>
                    <a:pt x="14" y="156"/>
                  </a:lnTo>
                  <a:lnTo>
                    <a:pt x="17" y="134"/>
                  </a:lnTo>
                  <a:lnTo>
                    <a:pt x="18" y="111"/>
                  </a:lnTo>
                  <a:lnTo>
                    <a:pt x="19" y="90"/>
                  </a:lnTo>
                  <a:lnTo>
                    <a:pt x="21" y="68"/>
                  </a:lnTo>
                  <a:lnTo>
                    <a:pt x="22" y="46"/>
                  </a:lnTo>
                  <a:lnTo>
                    <a:pt x="21" y="24"/>
                  </a:lnTo>
                  <a:lnTo>
                    <a:pt x="21" y="1"/>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7" name="Freeform 339"/>
            <p:cNvSpPr>
              <a:spLocks/>
            </p:cNvSpPr>
            <p:nvPr/>
          </p:nvSpPr>
          <p:spPr bwMode="auto">
            <a:xfrm>
              <a:off x="2466" y="2080"/>
              <a:ext cx="1" cy="1"/>
            </a:xfrm>
            <a:custGeom>
              <a:avLst/>
              <a:gdLst>
                <a:gd name="T0" fmla="*/ 0 w 1"/>
                <a:gd name="T1" fmla="*/ 0 h 2"/>
                <a:gd name="T2" fmla="*/ 0 w 1"/>
                <a:gd name="T3" fmla="*/ 1 h 2"/>
                <a:gd name="T4" fmla="*/ 0 w 1"/>
                <a:gd name="T5" fmla="*/ 1 h 2"/>
                <a:gd name="T6" fmla="*/ 0 w 1"/>
                <a:gd name="T7" fmla="*/ 1 h 2"/>
                <a:gd name="T8" fmla="*/ 0 w 1"/>
                <a:gd name="T9" fmla="*/ 1 h 2"/>
                <a:gd name="T10" fmla="*/ 0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1 h 2"/>
                <a:gd name="T52" fmla="*/ 1 w 1"/>
                <a:gd name="T53" fmla="*/ 1 h 2"/>
                <a:gd name="T54" fmla="*/ 0 w 1"/>
                <a:gd name="T55" fmla="*/ 1 h 2"/>
                <a:gd name="T56" fmla="*/ 0 w 1"/>
                <a:gd name="T57" fmla="*/ 1 h 2"/>
                <a:gd name="T58" fmla="*/ 0 w 1"/>
                <a:gd name="T59" fmla="*/ 1 h 2"/>
                <a:gd name="T60" fmla="*/ 0 w 1"/>
                <a:gd name="T61" fmla="*/ 1 h 2"/>
                <a:gd name="T62" fmla="*/ 0 w 1"/>
                <a:gd name="T63" fmla="*/ 1 h 2"/>
                <a:gd name="T64" fmla="*/ 0 w 1"/>
                <a:gd name="T65" fmla="*/ 0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0"/>
                  </a:moveTo>
                  <a:lnTo>
                    <a:pt x="0" y="1"/>
                  </a:lnTo>
                  <a:lnTo>
                    <a:pt x="1" y="1"/>
                  </a:lnTo>
                  <a:lnTo>
                    <a:pt x="1" y="2"/>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8" name="Freeform 340"/>
            <p:cNvSpPr>
              <a:spLocks/>
            </p:cNvSpPr>
            <p:nvPr/>
          </p:nvSpPr>
          <p:spPr bwMode="auto">
            <a:xfrm>
              <a:off x="2802" y="2004"/>
              <a:ext cx="22" cy="98"/>
            </a:xfrm>
            <a:custGeom>
              <a:avLst/>
              <a:gdLst>
                <a:gd name="T0" fmla="*/ 20 w 45"/>
                <a:gd name="T1" fmla="*/ 8 h 195"/>
                <a:gd name="T2" fmla="*/ 17 w 45"/>
                <a:gd name="T3" fmla="*/ 12 h 195"/>
                <a:gd name="T4" fmla="*/ 15 w 45"/>
                <a:gd name="T5" fmla="*/ 11 h 195"/>
                <a:gd name="T6" fmla="*/ 14 w 45"/>
                <a:gd name="T7" fmla="*/ 6 h 195"/>
                <a:gd name="T8" fmla="*/ 13 w 45"/>
                <a:gd name="T9" fmla="*/ 2 h 195"/>
                <a:gd name="T10" fmla="*/ 12 w 45"/>
                <a:gd name="T11" fmla="*/ 0 h 195"/>
                <a:gd name="T12" fmla="*/ 10 w 45"/>
                <a:gd name="T13" fmla="*/ 12 h 195"/>
                <a:gd name="T14" fmla="*/ 8 w 45"/>
                <a:gd name="T15" fmla="*/ 21 h 195"/>
                <a:gd name="T16" fmla="*/ 6 w 45"/>
                <a:gd name="T17" fmla="*/ 29 h 195"/>
                <a:gd name="T18" fmla="*/ 4 w 45"/>
                <a:gd name="T19" fmla="*/ 38 h 195"/>
                <a:gd name="T20" fmla="*/ 2 w 45"/>
                <a:gd name="T21" fmla="*/ 45 h 195"/>
                <a:gd name="T22" fmla="*/ 2 w 45"/>
                <a:gd name="T23" fmla="*/ 47 h 195"/>
                <a:gd name="T24" fmla="*/ 1 w 45"/>
                <a:gd name="T25" fmla="*/ 47 h 195"/>
                <a:gd name="T26" fmla="*/ 0 w 45"/>
                <a:gd name="T27" fmla="*/ 46 h 195"/>
                <a:gd name="T28" fmla="*/ 0 w 45"/>
                <a:gd name="T29" fmla="*/ 45 h 195"/>
                <a:gd name="T30" fmla="*/ 0 w 45"/>
                <a:gd name="T31" fmla="*/ 45 h 195"/>
                <a:gd name="T32" fmla="*/ 3 w 45"/>
                <a:gd name="T33" fmla="*/ 98 h 195"/>
                <a:gd name="T34" fmla="*/ 5 w 45"/>
                <a:gd name="T35" fmla="*/ 94 h 195"/>
                <a:gd name="T36" fmla="*/ 7 w 45"/>
                <a:gd name="T37" fmla="*/ 90 h 195"/>
                <a:gd name="T38" fmla="*/ 9 w 45"/>
                <a:gd name="T39" fmla="*/ 87 h 195"/>
                <a:gd name="T40" fmla="*/ 10 w 45"/>
                <a:gd name="T41" fmla="*/ 83 h 195"/>
                <a:gd name="T42" fmla="*/ 10 w 45"/>
                <a:gd name="T43" fmla="*/ 79 h 195"/>
                <a:gd name="T44" fmla="*/ 17 w 45"/>
                <a:gd name="T45" fmla="*/ 69 h 195"/>
                <a:gd name="T46" fmla="*/ 20 w 45"/>
                <a:gd name="T47" fmla="*/ 58 h 195"/>
                <a:gd name="T48" fmla="*/ 21 w 45"/>
                <a:gd name="T49" fmla="*/ 45 h 195"/>
                <a:gd name="T50" fmla="*/ 21 w 45"/>
                <a:gd name="T51" fmla="*/ 33 h 195"/>
                <a:gd name="T52" fmla="*/ 21 w 45"/>
                <a:gd name="T53" fmla="*/ 22 h 195"/>
                <a:gd name="T54" fmla="*/ 22 w 45"/>
                <a:gd name="T55" fmla="*/ 18 h 195"/>
                <a:gd name="T56" fmla="*/ 22 w 45"/>
                <a:gd name="T57" fmla="*/ 14 h 195"/>
                <a:gd name="T58" fmla="*/ 21 w 45"/>
                <a:gd name="T59" fmla="*/ 11 h 195"/>
                <a:gd name="T60" fmla="*/ 20 w 45"/>
                <a:gd name="T61" fmla="*/ 8 h 195"/>
                <a:gd name="T62" fmla="*/ 20 w 45"/>
                <a:gd name="T63" fmla="*/ 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5" h="195">
                  <a:moveTo>
                    <a:pt x="40" y="6"/>
                  </a:moveTo>
                  <a:lnTo>
                    <a:pt x="40" y="15"/>
                  </a:lnTo>
                  <a:lnTo>
                    <a:pt x="36" y="21"/>
                  </a:lnTo>
                  <a:lnTo>
                    <a:pt x="34" y="23"/>
                  </a:lnTo>
                  <a:lnTo>
                    <a:pt x="31" y="23"/>
                  </a:lnTo>
                  <a:lnTo>
                    <a:pt x="30" y="21"/>
                  </a:lnTo>
                  <a:lnTo>
                    <a:pt x="29" y="17"/>
                  </a:lnTo>
                  <a:lnTo>
                    <a:pt x="29" y="12"/>
                  </a:lnTo>
                  <a:lnTo>
                    <a:pt x="28" y="7"/>
                  </a:lnTo>
                  <a:lnTo>
                    <a:pt x="26" y="3"/>
                  </a:lnTo>
                  <a:lnTo>
                    <a:pt x="26" y="1"/>
                  </a:lnTo>
                  <a:lnTo>
                    <a:pt x="25" y="0"/>
                  </a:lnTo>
                  <a:lnTo>
                    <a:pt x="21" y="15"/>
                  </a:lnTo>
                  <a:lnTo>
                    <a:pt x="20" y="23"/>
                  </a:lnTo>
                  <a:lnTo>
                    <a:pt x="19" y="32"/>
                  </a:lnTo>
                  <a:lnTo>
                    <a:pt x="16" y="41"/>
                  </a:lnTo>
                  <a:lnTo>
                    <a:pt x="15" y="49"/>
                  </a:lnTo>
                  <a:lnTo>
                    <a:pt x="13" y="58"/>
                  </a:lnTo>
                  <a:lnTo>
                    <a:pt x="11" y="67"/>
                  </a:lnTo>
                  <a:lnTo>
                    <a:pt x="9" y="75"/>
                  </a:lnTo>
                  <a:lnTo>
                    <a:pt x="8" y="83"/>
                  </a:lnTo>
                  <a:lnTo>
                    <a:pt x="5" y="89"/>
                  </a:lnTo>
                  <a:lnTo>
                    <a:pt x="4" y="95"/>
                  </a:lnTo>
                  <a:lnTo>
                    <a:pt x="4" y="94"/>
                  </a:lnTo>
                  <a:lnTo>
                    <a:pt x="3" y="94"/>
                  </a:lnTo>
                  <a:lnTo>
                    <a:pt x="3" y="93"/>
                  </a:lnTo>
                  <a:lnTo>
                    <a:pt x="1" y="93"/>
                  </a:lnTo>
                  <a:lnTo>
                    <a:pt x="1" y="91"/>
                  </a:lnTo>
                  <a:lnTo>
                    <a:pt x="0" y="90"/>
                  </a:lnTo>
                  <a:lnTo>
                    <a:pt x="0" y="89"/>
                  </a:lnTo>
                  <a:lnTo>
                    <a:pt x="6" y="195"/>
                  </a:lnTo>
                  <a:lnTo>
                    <a:pt x="8" y="191"/>
                  </a:lnTo>
                  <a:lnTo>
                    <a:pt x="10" y="188"/>
                  </a:lnTo>
                  <a:lnTo>
                    <a:pt x="13" y="184"/>
                  </a:lnTo>
                  <a:lnTo>
                    <a:pt x="14" y="180"/>
                  </a:lnTo>
                  <a:lnTo>
                    <a:pt x="15" y="177"/>
                  </a:lnTo>
                  <a:lnTo>
                    <a:pt x="18" y="173"/>
                  </a:lnTo>
                  <a:lnTo>
                    <a:pt x="19" y="169"/>
                  </a:lnTo>
                  <a:lnTo>
                    <a:pt x="20" y="165"/>
                  </a:lnTo>
                  <a:lnTo>
                    <a:pt x="20" y="161"/>
                  </a:lnTo>
                  <a:lnTo>
                    <a:pt x="21" y="157"/>
                  </a:lnTo>
                  <a:lnTo>
                    <a:pt x="29" y="148"/>
                  </a:lnTo>
                  <a:lnTo>
                    <a:pt x="35" y="138"/>
                  </a:lnTo>
                  <a:lnTo>
                    <a:pt x="39" y="127"/>
                  </a:lnTo>
                  <a:lnTo>
                    <a:pt x="41" y="115"/>
                  </a:lnTo>
                  <a:lnTo>
                    <a:pt x="42" y="102"/>
                  </a:lnTo>
                  <a:lnTo>
                    <a:pt x="42" y="90"/>
                  </a:lnTo>
                  <a:lnTo>
                    <a:pt x="42" y="78"/>
                  </a:lnTo>
                  <a:lnTo>
                    <a:pt x="42" y="65"/>
                  </a:lnTo>
                  <a:lnTo>
                    <a:pt x="42" y="54"/>
                  </a:lnTo>
                  <a:lnTo>
                    <a:pt x="42" y="44"/>
                  </a:lnTo>
                  <a:lnTo>
                    <a:pt x="44" y="39"/>
                  </a:lnTo>
                  <a:lnTo>
                    <a:pt x="45" y="36"/>
                  </a:lnTo>
                  <a:lnTo>
                    <a:pt x="45" y="32"/>
                  </a:lnTo>
                  <a:lnTo>
                    <a:pt x="45" y="28"/>
                  </a:lnTo>
                  <a:lnTo>
                    <a:pt x="44" y="24"/>
                  </a:lnTo>
                  <a:lnTo>
                    <a:pt x="42" y="22"/>
                  </a:lnTo>
                  <a:lnTo>
                    <a:pt x="41" y="18"/>
                  </a:lnTo>
                  <a:lnTo>
                    <a:pt x="41" y="15"/>
                  </a:lnTo>
                  <a:lnTo>
                    <a:pt x="40" y="11"/>
                  </a:lnTo>
                  <a:lnTo>
                    <a:pt x="4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39" name="Freeform 341"/>
            <p:cNvSpPr>
              <a:spLocks/>
            </p:cNvSpPr>
            <p:nvPr/>
          </p:nvSpPr>
          <p:spPr bwMode="auto">
            <a:xfrm>
              <a:off x="2878" y="2008"/>
              <a:ext cx="1" cy="2"/>
            </a:xfrm>
            <a:custGeom>
              <a:avLst/>
              <a:gdLst>
                <a:gd name="T0" fmla="*/ 0 w 1"/>
                <a:gd name="T1" fmla="*/ 2 h 4"/>
                <a:gd name="T2" fmla="*/ 0 w 1"/>
                <a:gd name="T3" fmla="*/ 0 h 4"/>
                <a:gd name="T4" fmla="*/ 0 w 1"/>
                <a:gd name="T5" fmla="*/ 0 h 4"/>
                <a:gd name="T6" fmla="*/ 0 w 1"/>
                <a:gd name="T7" fmla="*/ 1 h 4"/>
                <a:gd name="T8" fmla="*/ 0 w 1"/>
                <a:gd name="T9" fmla="*/ 1 h 4"/>
                <a:gd name="T10" fmla="*/ 0 w 1"/>
                <a:gd name="T11" fmla="*/ 1 h 4"/>
                <a:gd name="T12" fmla="*/ 0 w 1"/>
                <a:gd name="T13" fmla="*/ 2 h 4"/>
                <a:gd name="T14" fmla="*/ 0 w 1"/>
                <a:gd name="T15" fmla="*/ 2 h 4"/>
                <a:gd name="T16" fmla="*/ 0 w 1"/>
                <a:gd name="T17" fmla="*/ 2 h 4"/>
                <a:gd name="T18" fmla="*/ 0 w 1"/>
                <a:gd name="T19" fmla="*/ 2 h 4"/>
                <a:gd name="T20" fmla="*/ 0 w 1"/>
                <a:gd name="T21" fmla="*/ 2 h 4"/>
                <a:gd name="T22" fmla="*/ 1 w 1"/>
                <a:gd name="T23" fmla="*/ 2 h 4"/>
                <a:gd name="T24" fmla="*/ 1 w 1"/>
                <a:gd name="T25" fmla="*/ 2 h 4"/>
                <a:gd name="T26" fmla="*/ 0 w 1"/>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4">
                  <a:moveTo>
                    <a:pt x="0" y="4"/>
                  </a:moveTo>
                  <a:lnTo>
                    <a:pt x="0" y="0"/>
                  </a:lnTo>
                  <a:lnTo>
                    <a:pt x="0" y="2"/>
                  </a:lnTo>
                  <a:lnTo>
                    <a:pt x="0" y="3"/>
                  </a:lnTo>
                  <a:lnTo>
                    <a:pt x="0" y="4"/>
                  </a:lnTo>
                  <a:lnTo>
                    <a:pt x="1"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0" name="Freeform 342"/>
            <p:cNvSpPr>
              <a:spLocks/>
            </p:cNvSpPr>
            <p:nvPr/>
          </p:nvSpPr>
          <p:spPr bwMode="auto">
            <a:xfrm>
              <a:off x="2851" y="2009"/>
              <a:ext cx="35" cy="81"/>
            </a:xfrm>
            <a:custGeom>
              <a:avLst/>
              <a:gdLst>
                <a:gd name="T0" fmla="*/ 29 w 70"/>
                <a:gd name="T1" fmla="*/ 0 h 162"/>
                <a:gd name="T2" fmla="*/ 28 w 70"/>
                <a:gd name="T3" fmla="*/ 3 h 162"/>
                <a:gd name="T4" fmla="*/ 28 w 70"/>
                <a:gd name="T5" fmla="*/ 3 h 162"/>
                <a:gd name="T6" fmla="*/ 28 w 70"/>
                <a:gd name="T7" fmla="*/ 2 h 162"/>
                <a:gd name="T8" fmla="*/ 28 w 70"/>
                <a:gd name="T9" fmla="*/ 2 h 162"/>
                <a:gd name="T10" fmla="*/ 28 w 70"/>
                <a:gd name="T11" fmla="*/ 2 h 162"/>
                <a:gd name="T12" fmla="*/ 28 w 70"/>
                <a:gd name="T13" fmla="*/ 2 h 162"/>
                <a:gd name="T14" fmla="*/ 28 w 70"/>
                <a:gd name="T15" fmla="*/ 2 h 162"/>
                <a:gd name="T16" fmla="*/ 28 w 70"/>
                <a:gd name="T17" fmla="*/ 2 h 162"/>
                <a:gd name="T18" fmla="*/ 28 w 70"/>
                <a:gd name="T19" fmla="*/ 1 h 162"/>
                <a:gd name="T20" fmla="*/ 28 w 70"/>
                <a:gd name="T21" fmla="*/ 1 h 162"/>
                <a:gd name="T22" fmla="*/ 28 w 70"/>
                <a:gd name="T23" fmla="*/ 1 h 162"/>
                <a:gd name="T24" fmla="*/ 30 w 70"/>
                <a:gd name="T25" fmla="*/ 13 h 162"/>
                <a:gd name="T26" fmla="*/ 26 w 70"/>
                <a:gd name="T27" fmla="*/ 19 h 162"/>
                <a:gd name="T28" fmla="*/ 23 w 70"/>
                <a:gd name="T29" fmla="*/ 26 h 162"/>
                <a:gd name="T30" fmla="*/ 20 w 70"/>
                <a:gd name="T31" fmla="*/ 33 h 162"/>
                <a:gd name="T32" fmla="*/ 18 w 70"/>
                <a:gd name="T33" fmla="*/ 41 h 162"/>
                <a:gd name="T34" fmla="*/ 17 w 70"/>
                <a:gd name="T35" fmla="*/ 48 h 162"/>
                <a:gd name="T36" fmla="*/ 15 w 70"/>
                <a:gd name="T37" fmla="*/ 56 h 162"/>
                <a:gd name="T38" fmla="*/ 13 w 70"/>
                <a:gd name="T39" fmla="*/ 63 h 162"/>
                <a:gd name="T40" fmla="*/ 10 w 70"/>
                <a:gd name="T41" fmla="*/ 69 h 162"/>
                <a:gd name="T42" fmla="*/ 6 w 70"/>
                <a:gd name="T43" fmla="*/ 76 h 162"/>
                <a:gd name="T44" fmla="*/ 0 w 70"/>
                <a:gd name="T45" fmla="*/ 81 h 162"/>
                <a:gd name="T46" fmla="*/ 7 w 70"/>
                <a:gd name="T47" fmla="*/ 78 h 162"/>
                <a:gd name="T48" fmla="*/ 11 w 70"/>
                <a:gd name="T49" fmla="*/ 74 h 162"/>
                <a:gd name="T50" fmla="*/ 14 w 70"/>
                <a:gd name="T51" fmla="*/ 68 h 162"/>
                <a:gd name="T52" fmla="*/ 17 w 70"/>
                <a:gd name="T53" fmla="*/ 63 h 162"/>
                <a:gd name="T54" fmla="*/ 18 w 70"/>
                <a:gd name="T55" fmla="*/ 56 h 162"/>
                <a:gd name="T56" fmla="*/ 20 w 70"/>
                <a:gd name="T57" fmla="*/ 50 h 162"/>
                <a:gd name="T58" fmla="*/ 21 w 70"/>
                <a:gd name="T59" fmla="*/ 44 h 162"/>
                <a:gd name="T60" fmla="*/ 23 w 70"/>
                <a:gd name="T61" fmla="*/ 38 h 162"/>
                <a:gd name="T62" fmla="*/ 26 w 70"/>
                <a:gd name="T63" fmla="*/ 33 h 162"/>
                <a:gd name="T64" fmla="*/ 30 w 70"/>
                <a:gd name="T65" fmla="*/ 28 h 162"/>
                <a:gd name="T66" fmla="*/ 33 w 70"/>
                <a:gd name="T67" fmla="*/ 25 h 162"/>
                <a:gd name="T68" fmla="*/ 35 w 70"/>
                <a:gd name="T69" fmla="*/ 23 h 162"/>
                <a:gd name="T70" fmla="*/ 35 w 70"/>
                <a:gd name="T71" fmla="*/ 20 h 162"/>
                <a:gd name="T72" fmla="*/ 35 w 70"/>
                <a:gd name="T73" fmla="*/ 17 h 162"/>
                <a:gd name="T74" fmla="*/ 33 w 70"/>
                <a:gd name="T75" fmla="*/ 15 h 162"/>
                <a:gd name="T76" fmla="*/ 32 w 70"/>
                <a:gd name="T77" fmla="*/ 12 h 162"/>
                <a:gd name="T78" fmla="*/ 31 w 70"/>
                <a:gd name="T79" fmla="*/ 9 h 162"/>
                <a:gd name="T80" fmla="*/ 30 w 70"/>
                <a:gd name="T81" fmla="*/ 6 h 162"/>
                <a:gd name="T82" fmla="*/ 30 w 70"/>
                <a:gd name="T83" fmla="*/ 3 h 162"/>
                <a:gd name="T84" fmla="*/ 30 w 70"/>
                <a:gd name="T85" fmla="*/ 1 h 162"/>
                <a:gd name="T86" fmla="*/ 30 w 70"/>
                <a:gd name="T87" fmla="*/ 1 h 162"/>
                <a:gd name="T88" fmla="*/ 29 w 70"/>
                <a:gd name="T89" fmla="*/ 0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0" h="162">
                  <a:moveTo>
                    <a:pt x="57" y="0"/>
                  </a:moveTo>
                  <a:lnTo>
                    <a:pt x="56" y="5"/>
                  </a:lnTo>
                  <a:lnTo>
                    <a:pt x="56" y="3"/>
                  </a:lnTo>
                  <a:lnTo>
                    <a:pt x="55" y="3"/>
                  </a:lnTo>
                  <a:lnTo>
                    <a:pt x="55" y="2"/>
                  </a:lnTo>
                  <a:lnTo>
                    <a:pt x="60" y="26"/>
                  </a:lnTo>
                  <a:lnTo>
                    <a:pt x="51" y="38"/>
                  </a:lnTo>
                  <a:lnTo>
                    <a:pt x="45" y="52"/>
                  </a:lnTo>
                  <a:lnTo>
                    <a:pt x="40" y="66"/>
                  </a:lnTo>
                  <a:lnTo>
                    <a:pt x="36" y="81"/>
                  </a:lnTo>
                  <a:lnTo>
                    <a:pt x="34" y="96"/>
                  </a:lnTo>
                  <a:lnTo>
                    <a:pt x="30" y="111"/>
                  </a:lnTo>
                  <a:lnTo>
                    <a:pt x="25" y="125"/>
                  </a:lnTo>
                  <a:lnTo>
                    <a:pt x="19" y="138"/>
                  </a:lnTo>
                  <a:lnTo>
                    <a:pt x="12" y="151"/>
                  </a:lnTo>
                  <a:lnTo>
                    <a:pt x="0" y="162"/>
                  </a:lnTo>
                  <a:lnTo>
                    <a:pt x="13" y="155"/>
                  </a:lnTo>
                  <a:lnTo>
                    <a:pt x="21" y="147"/>
                  </a:lnTo>
                  <a:lnTo>
                    <a:pt x="28" y="136"/>
                  </a:lnTo>
                  <a:lnTo>
                    <a:pt x="33" y="125"/>
                  </a:lnTo>
                  <a:lnTo>
                    <a:pt x="36" y="112"/>
                  </a:lnTo>
                  <a:lnTo>
                    <a:pt x="39" y="100"/>
                  </a:lnTo>
                  <a:lnTo>
                    <a:pt x="42" y="87"/>
                  </a:lnTo>
                  <a:lnTo>
                    <a:pt x="46" y="75"/>
                  </a:lnTo>
                  <a:lnTo>
                    <a:pt x="52" y="65"/>
                  </a:lnTo>
                  <a:lnTo>
                    <a:pt x="60" y="55"/>
                  </a:lnTo>
                  <a:lnTo>
                    <a:pt x="66" y="50"/>
                  </a:lnTo>
                  <a:lnTo>
                    <a:pt x="69" y="45"/>
                  </a:lnTo>
                  <a:lnTo>
                    <a:pt x="70" y="39"/>
                  </a:lnTo>
                  <a:lnTo>
                    <a:pt x="69" y="34"/>
                  </a:lnTo>
                  <a:lnTo>
                    <a:pt x="66" y="29"/>
                  </a:lnTo>
                  <a:lnTo>
                    <a:pt x="64" y="23"/>
                  </a:lnTo>
                  <a:lnTo>
                    <a:pt x="61" y="18"/>
                  </a:lnTo>
                  <a:lnTo>
                    <a:pt x="59" y="12"/>
                  </a:lnTo>
                  <a:lnTo>
                    <a:pt x="59" y="6"/>
                  </a:lnTo>
                  <a:lnTo>
                    <a:pt x="59" y="1"/>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1" name="Freeform 343"/>
            <p:cNvSpPr>
              <a:spLocks/>
            </p:cNvSpPr>
            <p:nvPr/>
          </p:nvSpPr>
          <p:spPr bwMode="auto">
            <a:xfrm>
              <a:off x="2880" y="2004"/>
              <a:ext cx="3" cy="5"/>
            </a:xfrm>
            <a:custGeom>
              <a:avLst/>
              <a:gdLst>
                <a:gd name="T0" fmla="*/ 0 w 8"/>
                <a:gd name="T1" fmla="*/ 5 h 11"/>
                <a:gd name="T2" fmla="*/ 3 w 8"/>
                <a:gd name="T3" fmla="*/ 0 h 11"/>
                <a:gd name="T4" fmla="*/ 3 w 8"/>
                <a:gd name="T5" fmla="*/ 0 h 11"/>
                <a:gd name="T6" fmla="*/ 2 w 8"/>
                <a:gd name="T7" fmla="*/ 1 h 11"/>
                <a:gd name="T8" fmla="*/ 2 w 8"/>
                <a:gd name="T9" fmla="*/ 1 h 11"/>
                <a:gd name="T10" fmla="*/ 2 w 8"/>
                <a:gd name="T11" fmla="*/ 1 h 11"/>
                <a:gd name="T12" fmla="*/ 2 w 8"/>
                <a:gd name="T13" fmla="*/ 2 h 11"/>
                <a:gd name="T14" fmla="*/ 1 w 8"/>
                <a:gd name="T15" fmla="*/ 3 h 11"/>
                <a:gd name="T16" fmla="*/ 1 w 8"/>
                <a:gd name="T17" fmla="*/ 3 h 11"/>
                <a:gd name="T18" fmla="*/ 1 w 8"/>
                <a:gd name="T19" fmla="*/ 4 h 11"/>
                <a:gd name="T20" fmla="*/ 1 w 8"/>
                <a:gd name="T21" fmla="*/ 5 h 11"/>
                <a:gd name="T22" fmla="*/ 1 w 8"/>
                <a:gd name="T23" fmla="*/ 5 h 11"/>
                <a:gd name="T24" fmla="*/ 1 w 8"/>
                <a:gd name="T25" fmla="*/ 5 h 11"/>
                <a:gd name="T26" fmla="*/ 0 w 8"/>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1">
                  <a:moveTo>
                    <a:pt x="0" y="10"/>
                  </a:moveTo>
                  <a:lnTo>
                    <a:pt x="8" y="0"/>
                  </a:lnTo>
                  <a:lnTo>
                    <a:pt x="7" y="1"/>
                  </a:lnTo>
                  <a:lnTo>
                    <a:pt x="5" y="2"/>
                  </a:lnTo>
                  <a:lnTo>
                    <a:pt x="4" y="3"/>
                  </a:lnTo>
                  <a:lnTo>
                    <a:pt x="4" y="5"/>
                  </a:lnTo>
                  <a:lnTo>
                    <a:pt x="3" y="6"/>
                  </a:lnTo>
                  <a:lnTo>
                    <a:pt x="3" y="7"/>
                  </a:lnTo>
                  <a:lnTo>
                    <a:pt x="2" y="8"/>
                  </a:lnTo>
                  <a:lnTo>
                    <a:pt x="2" y="10"/>
                  </a:lnTo>
                  <a:lnTo>
                    <a:pt x="2" y="11"/>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2" name="Freeform 344"/>
            <p:cNvSpPr>
              <a:spLocks/>
            </p:cNvSpPr>
            <p:nvPr/>
          </p:nvSpPr>
          <p:spPr bwMode="auto">
            <a:xfrm>
              <a:off x="2841" y="2004"/>
              <a:ext cx="20" cy="75"/>
            </a:xfrm>
            <a:custGeom>
              <a:avLst/>
              <a:gdLst>
                <a:gd name="T0" fmla="*/ 19 w 41"/>
                <a:gd name="T1" fmla="*/ 0 h 150"/>
                <a:gd name="T2" fmla="*/ 20 w 41"/>
                <a:gd name="T3" fmla="*/ 14 h 150"/>
                <a:gd name="T4" fmla="*/ 17 w 41"/>
                <a:gd name="T5" fmla="*/ 20 h 150"/>
                <a:gd name="T6" fmla="*/ 14 w 41"/>
                <a:gd name="T7" fmla="*/ 26 h 150"/>
                <a:gd name="T8" fmla="*/ 12 w 41"/>
                <a:gd name="T9" fmla="*/ 32 h 150"/>
                <a:gd name="T10" fmla="*/ 10 w 41"/>
                <a:gd name="T11" fmla="*/ 38 h 150"/>
                <a:gd name="T12" fmla="*/ 9 w 41"/>
                <a:gd name="T13" fmla="*/ 45 h 150"/>
                <a:gd name="T14" fmla="*/ 8 w 41"/>
                <a:gd name="T15" fmla="*/ 51 h 150"/>
                <a:gd name="T16" fmla="*/ 7 w 41"/>
                <a:gd name="T17" fmla="*/ 57 h 150"/>
                <a:gd name="T18" fmla="*/ 5 w 41"/>
                <a:gd name="T19" fmla="*/ 63 h 150"/>
                <a:gd name="T20" fmla="*/ 3 w 41"/>
                <a:gd name="T21" fmla="*/ 70 h 150"/>
                <a:gd name="T22" fmla="*/ 0 w 41"/>
                <a:gd name="T23" fmla="*/ 75 h 150"/>
                <a:gd name="T24" fmla="*/ 4 w 41"/>
                <a:gd name="T25" fmla="*/ 69 h 150"/>
                <a:gd name="T26" fmla="*/ 7 w 41"/>
                <a:gd name="T27" fmla="*/ 62 h 150"/>
                <a:gd name="T28" fmla="*/ 11 w 41"/>
                <a:gd name="T29" fmla="*/ 55 h 150"/>
                <a:gd name="T30" fmla="*/ 14 w 41"/>
                <a:gd name="T31" fmla="*/ 47 h 150"/>
                <a:gd name="T32" fmla="*/ 17 w 41"/>
                <a:gd name="T33" fmla="*/ 40 h 150"/>
                <a:gd name="T34" fmla="*/ 18 w 41"/>
                <a:gd name="T35" fmla="*/ 32 h 150"/>
                <a:gd name="T36" fmla="*/ 20 w 41"/>
                <a:gd name="T37" fmla="*/ 24 h 150"/>
                <a:gd name="T38" fmla="*/ 20 w 41"/>
                <a:gd name="T39" fmla="*/ 16 h 150"/>
                <a:gd name="T40" fmla="*/ 20 w 41"/>
                <a:gd name="T41" fmla="*/ 9 h 150"/>
                <a:gd name="T42" fmla="*/ 19 w 41"/>
                <a:gd name="T43" fmla="*/ 1 h 150"/>
                <a:gd name="T44" fmla="*/ 19 w 41"/>
                <a:gd name="T45" fmla="*/ 1 h 150"/>
                <a:gd name="T46" fmla="*/ 19 w 41"/>
                <a:gd name="T47" fmla="*/ 0 h 1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1" h="150">
                  <a:moveTo>
                    <a:pt x="39" y="0"/>
                  </a:moveTo>
                  <a:lnTo>
                    <a:pt x="41" y="28"/>
                  </a:lnTo>
                  <a:lnTo>
                    <a:pt x="34" y="40"/>
                  </a:lnTo>
                  <a:lnTo>
                    <a:pt x="29" y="51"/>
                  </a:lnTo>
                  <a:lnTo>
                    <a:pt x="24" y="63"/>
                  </a:lnTo>
                  <a:lnTo>
                    <a:pt x="21" y="75"/>
                  </a:lnTo>
                  <a:lnTo>
                    <a:pt x="19" y="89"/>
                  </a:lnTo>
                  <a:lnTo>
                    <a:pt x="16" y="101"/>
                  </a:lnTo>
                  <a:lnTo>
                    <a:pt x="14" y="114"/>
                  </a:lnTo>
                  <a:lnTo>
                    <a:pt x="10" y="126"/>
                  </a:lnTo>
                  <a:lnTo>
                    <a:pt x="6" y="139"/>
                  </a:lnTo>
                  <a:lnTo>
                    <a:pt x="0" y="150"/>
                  </a:lnTo>
                  <a:lnTo>
                    <a:pt x="8" y="137"/>
                  </a:lnTo>
                  <a:lnTo>
                    <a:pt x="15" y="124"/>
                  </a:lnTo>
                  <a:lnTo>
                    <a:pt x="23" y="109"/>
                  </a:lnTo>
                  <a:lnTo>
                    <a:pt x="28" y="94"/>
                  </a:lnTo>
                  <a:lnTo>
                    <a:pt x="34" y="79"/>
                  </a:lnTo>
                  <a:lnTo>
                    <a:pt x="37" y="64"/>
                  </a:lnTo>
                  <a:lnTo>
                    <a:pt x="40" y="48"/>
                  </a:lnTo>
                  <a:lnTo>
                    <a:pt x="41" y="32"/>
                  </a:lnTo>
                  <a:lnTo>
                    <a:pt x="41" y="17"/>
                  </a:lnTo>
                  <a:lnTo>
                    <a:pt x="39" y="1"/>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3" name="Freeform 345"/>
            <p:cNvSpPr>
              <a:spLocks/>
            </p:cNvSpPr>
            <p:nvPr/>
          </p:nvSpPr>
          <p:spPr bwMode="auto">
            <a:xfrm>
              <a:off x="2365" y="2019"/>
              <a:ext cx="1" cy="8"/>
            </a:xfrm>
            <a:custGeom>
              <a:avLst/>
              <a:gdLst>
                <a:gd name="T0" fmla="*/ 1 w 2"/>
                <a:gd name="T1" fmla="*/ 0 h 16"/>
                <a:gd name="T2" fmla="*/ 0 w 2"/>
                <a:gd name="T3" fmla="*/ 1 h 16"/>
                <a:gd name="T4" fmla="*/ 0 w 2"/>
                <a:gd name="T5" fmla="*/ 8 h 16"/>
                <a:gd name="T6" fmla="*/ 1 w 2"/>
                <a:gd name="T7" fmla="*/ 8 h 16"/>
                <a:gd name="T8" fmla="*/ 1 w 2"/>
                <a:gd name="T9" fmla="*/ 1 h 16"/>
                <a:gd name="T10" fmla="*/ 1 w 2"/>
                <a:gd name="T11" fmla="*/ 1 h 16"/>
                <a:gd name="T12" fmla="*/ 1 w 2"/>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6">
                  <a:moveTo>
                    <a:pt x="2" y="0"/>
                  </a:moveTo>
                  <a:lnTo>
                    <a:pt x="0" y="1"/>
                  </a:lnTo>
                  <a:lnTo>
                    <a:pt x="0" y="16"/>
                  </a:lnTo>
                  <a:lnTo>
                    <a:pt x="2" y="16"/>
                  </a:lnTo>
                  <a:lnTo>
                    <a:pt x="2"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4" name="Freeform 346"/>
            <p:cNvSpPr>
              <a:spLocks/>
            </p:cNvSpPr>
            <p:nvPr/>
          </p:nvSpPr>
          <p:spPr bwMode="auto">
            <a:xfrm>
              <a:off x="2365" y="2035"/>
              <a:ext cx="1" cy="9"/>
            </a:xfrm>
            <a:custGeom>
              <a:avLst/>
              <a:gdLst>
                <a:gd name="T0" fmla="*/ 0 w 2"/>
                <a:gd name="T1" fmla="*/ 9 h 18"/>
                <a:gd name="T2" fmla="*/ 1 w 2"/>
                <a:gd name="T3" fmla="*/ 9 h 18"/>
                <a:gd name="T4" fmla="*/ 1 w 2"/>
                <a:gd name="T5" fmla="*/ 0 h 18"/>
                <a:gd name="T6" fmla="*/ 0 w 2"/>
                <a:gd name="T7" fmla="*/ 0 h 18"/>
                <a:gd name="T8" fmla="*/ 0 w 2"/>
                <a:gd name="T9" fmla="*/ 9 h 18"/>
                <a:gd name="T10" fmla="*/ 0 w 2"/>
                <a:gd name="T11" fmla="*/ 9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8">
                  <a:moveTo>
                    <a:pt x="0" y="18"/>
                  </a:moveTo>
                  <a:lnTo>
                    <a:pt x="2" y="18"/>
                  </a:lnTo>
                  <a:lnTo>
                    <a:pt x="2" y="0"/>
                  </a:lnTo>
                  <a:lnTo>
                    <a:pt x="0" y="0"/>
                  </a:lnTo>
                  <a:lnTo>
                    <a:pt x="0"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5" name="Freeform 347"/>
            <p:cNvSpPr>
              <a:spLocks/>
            </p:cNvSpPr>
            <p:nvPr/>
          </p:nvSpPr>
          <p:spPr bwMode="auto">
            <a:xfrm>
              <a:off x="2368" y="2059"/>
              <a:ext cx="2" cy="5"/>
            </a:xfrm>
            <a:custGeom>
              <a:avLst/>
              <a:gdLst>
                <a:gd name="T0" fmla="*/ 1 w 5"/>
                <a:gd name="T1" fmla="*/ 5 h 11"/>
                <a:gd name="T2" fmla="*/ 1 w 5"/>
                <a:gd name="T3" fmla="*/ 5 h 11"/>
                <a:gd name="T4" fmla="*/ 1 w 5"/>
                <a:gd name="T5" fmla="*/ 4 h 11"/>
                <a:gd name="T6" fmla="*/ 1 w 5"/>
                <a:gd name="T7" fmla="*/ 3 h 11"/>
                <a:gd name="T8" fmla="*/ 1 w 5"/>
                <a:gd name="T9" fmla="*/ 3 h 11"/>
                <a:gd name="T10" fmla="*/ 1 w 5"/>
                <a:gd name="T11" fmla="*/ 2 h 11"/>
                <a:gd name="T12" fmla="*/ 1 w 5"/>
                <a:gd name="T13" fmla="*/ 2 h 11"/>
                <a:gd name="T14" fmla="*/ 1 w 5"/>
                <a:gd name="T15" fmla="*/ 1 h 11"/>
                <a:gd name="T16" fmla="*/ 1 w 5"/>
                <a:gd name="T17" fmla="*/ 0 h 11"/>
                <a:gd name="T18" fmla="*/ 2 w 5"/>
                <a:gd name="T19" fmla="*/ 0 h 11"/>
                <a:gd name="T20" fmla="*/ 2 w 5"/>
                <a:gd name="T21" fmla="*/ 0 h 11"/>
                <a:gd name="T22" fmla="*/ 0 w 5"/>
                <a:gd name="T23" fmla="*/ 0 h 11"/>
                <a:gd name="T24" fmla="*/ 1 w 5"/>
                <a:gd name="T25" fmla="*/ 5 h 11"/>
                <a:gd name="T26" fmla="*/ 1 w 5"/>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2" y="11"/>
                  </a:moveTo>
                  <a:lnTo>
                    <a:pt x="2" y="10"/>
                  </a:lnTo>
                  <a:lnTo>
                    <a:pt x="2" y="8"/>
                  </a:lnTo>
                  <a:lnTo>
                    <a:pt x="2" y="7"/>
                  </a:lnTo>
                  <a:lnTo>
                    <a:pt x="2" y="6"/>
                  </a:lnTo>
                  <a:lnTo>
                    <a:pt x="2" y="5"/>
                  </a:lnTo>
                  <a:lnTo>
                    <a:pt x="2" y="4"/>
                  </a:lnTo>
                  <a:lnTo>
                    <a:pt x="2" y="2"/>
                  </a:lnTo>
                  <a:lnTo>
                    <a:pt x="2" y="1"/>
                  </a:lnTo>
                  <a:lnTo>
                    <a:pt x="4" y="0"/>
                  </a:lnTo>
                  <a:lnTo>
                    <a:pt x="5" y="0"/>
                  </a:lnTo>
                  <a:lnTo>
                    <a:pt x="0" y="0"/>
                  </a:lnTo>
                  <a:lnTo>
                    <a:pt x="2"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6" name="Freeform 348"/>
            <p:cNvSpPr>
              <a:spLocks/>
            </p:cNvSpPr>
            <p:nvPr/>
          </p:nvSpPr>
          <p:spPr bwMode="auto">
            <a:xfrm>
              <a:off x="2372" y="2091"/>
              <a:ext cx="2" cy="6"/>
            </a:xfrm>
            <a:custGeom>
              <a:avLst/>
              <a:gdLst>
                <a:gd name="T0" fmla="*/ 2 w 2"/>
                <a:gd name="T1" fmla="*/ 5 h 11"/>
                <a:gd name="T2" fmla="*/ 0 w 2"/>
                <a:gd name="T3" fmla="*/ 0 h 11"/>
                <a:gd name="T4" fmla="*/ 0 w 2"/>
                <a:gd name="T5" fmla="*/ 1 h 11"/>
                <a:gd name="T6" fmla="*/ 0 w 2"/>
                <a:gd name="T7" fmla="*/ 2 h 11"/>
                <a:gd name="T8" fmla="*/ 0 w 2"/>
                <a:gd name="T9" fmla="*/ 3 h 11"/>
                <a:gd name="T10" fmla="*/ 0 w 2"/>
                <a:gd name="T11" fmla="*/ 4 h 11"/>
                <a:gd name="T12" fmla="*/ 0 w 2"/>
                <a:gd name="T13" fmla="*/ 5 h 11"/>
                <a:gd name="T14" fmla="*/ 0 w 2"/>
                <a:gd name="T15" fmla="*/ 5 h 11"/>
                <a:gd name="T16" fmla="*/ 1 w 2"/>
                <a:gd name="T17" fmla="*/ 6 h 11"/>
                <a:gd name="T18" fmla="*/ 1 w 2"/>
                <a:gd name="T19" fmla="*/ 6 h 11"/>
                <a:gd name="T20" fmla="*/ 2 w 2"/>
                <a:gd name="T21" fmla="*/ 6 h 11"/>
                <a:gd name="T22" fmla="*/ 2 w 2"/>
                <a:gd name="T23" fmla="*/ 5 h 11"/>
                <a:gd name="T24" fmla="*/ 2 w 2"/>
                <a:gd name="T25" fmla="*/ 5 h 11"/>
                <a:gd name="T26" fmla="*/ 2 w 2"/>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1">
                  <a:moveTo>
                    <a:pt x="2" y="9"/>
                  </a:moveTo>
                  <a:lnTo>
                    <a:pt x="0" y="0"/>
                  </a:lnTo>
                  <a:lnTo>
                    <a:pt x="0" y="1"/>
                  </a:lnTo>
                  <a:lnTo>
                    <a:pt x="0" y="4"/>
                  </a:lnTo>
                  <a:lnTo>
                    <a:pt x="0" y="6"/>
                  </a:lnTo>
                  <a:lnTo>
                    <a:pt x="0" y="8"/>
                  </a:lnTo>
                  <a:lnTo>
                    <a:pt x="0" y="9"/>
                  </a:lnTo>
                  <a:lnTo>
                    <a:pt x="0" y="10"/>
                  </a:lnTo>
                  <a:lnTo>
                    <a:pt x="1" y="11"/>
                  </a:lnTo>
                  <a:lnTo>
                    <a:pt x="2" y="11"/>
                  </a:lnTo>
                  <a:lnTo>
                    <a:pt x="2" y="10"/>
                  </a:lnTo>
                  <a:lnTo>
                    <a:pt x="2" y="9"/>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7" name="Freeform 349"/>
            <p:cNvSpPr>
              <a:spLocks/>
            </p:cNvSpPr>
            <p:nvPr/>
          </p:nvSpPr>
          <p:spPr bwMode="auto">
            <a:xfrm>
              <a:off x="2739" y="2103"/>
              <a:ext cx="2" cy="6"/>
            </a:xfrm>
            <a:custGeom>
              <a:avLst/>
              <a:gdLst>
                <a:gd name="T0" fmla="*/ 0 w 4"/>
                <a:gd name="T1" fmla="*/ 6 h 11"/>
                <a:gd name="T2" fmla="*/ 2 w 4"/>
                <a:gd name="T3" fmla="*/ 6 h 11"/>
                <a:gd name="T4" fmla="*/ 2 w 4"/>
                <a:gd name="T5" fmla="*/ 0 h 11"/>
                <a:gd name="T6" fmla="*/ 1 w 4"/>
                <a:gd name="T7" fmla="*/ 0 h 11"/>
                <a:gd name="T8" fmla="*/ 1 w 4"/>
                <a:gd name="T9" fmla="*/ 6 h 11"/>
                <a:gd name="T10" fmla="*/ 1 w 4"/>
                <a:gd name="T11" fmla="*/ 6 h 11"/>
                <a:gd name="T12" fmla="*/ 0 w 4"/>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11">
                  <a:moveTo>
                    <a:pt x="0" y="11"/>
                  </a:moveTo>
                  <a:lnTo>
                    <a:pt x="4" y="11"/>
                  </a:lnTo>
                  <a:lnTo>
                    <a:pt x="4" y="0"/>
                  </a:lnTo>
                  <a:lnTo>
                    <a:pt x="1" y="0"/>
                  </a:lnTo>
                  <a:lnTo>
                    <a:pt x="1" y="11"/>
                  </a:lnTo>
                  <a:lnTo>
                    <a:pt x="0"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8" name="Freeform 350"/>
            <p:cNvSpPr>
              <a:spLocks/>
            </p:cNvSpPr>
            <p:nvPr/>
          </p:nvSpPr>
          <p:spPr bwMode="auto">
            <a:xfrm>
              <a:off x="2633" y="2290"/>
              <a:ext cx="1" cy="1"/>
            </a:xfrm>
            <a:custGeom>
              <a:avLst/>
              <a:gdLst>
                <a:gd name="T0" fmla="*/ 1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0 w 1"/>
                <a:gd name="T23" fmla="*/ 1 h 3"/>
                <a:gd name="T24" fmla="*/ 1 w 1"/>
                <a:gd name="T25" fmla="*/ 1 h 3"/>
                <a:gd name="T26" fmla="*/ 1 w 1"/>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3"/>
                  </a:moveTo>
                  <a:lnTo>
                    <a:pt x="1" y="3"/>
                  </a:lnTo>
                  <a:lnTo>
                    <a:pt x="1" y="2"/>
                  </a:lnTo>
                  <a:lnTo>
                    <a:pt x="1" y="0"/>
                  </a:lnTo>
                  <a:lnTo>
                    <a:pt x="0" y="2"/>
                  </a:lnTo>
                  <a:lnTo>
                    <a:pt x="1"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49" name="Freeform 351"/>
            <p:cNvSpPr>
              <a:spLocks/>
            </p:cNvSpPr>
            <p:nvPr/>
          </p:nvSpPr>
          <p:spPr bwMode="auto">
            <a:xfrm>
              <a:off x="2605" y="2137"/>
              <a:ext cx="1" cy="2"/>
            </a:xfrm>
            <a:custGeom>
              <a:avLst/>
              <a:gdLst>
                <a:gd name="T0" fmla="*/ 0 w 3"/>
                <a:gd name="T1" fmla="*/ 1 h 3"/>
                <a:gd name="T2" fmla="*/ 1 w 3"/>
                <a:gd name="T3" fmla="*/ 2 h 3"/>
                <a:gd name="T4" fmla="*/ 1 w 3"/>
                <a:gd name="T5" fmla="*/ 2 h 3"/>
                <a:gd name="T6" fmla="*/ 1 w 3"/>
                <a:gd name="T7" fmla="*/ 2 h 3"/>
                <a:gd name="T8" fmla="*/ 1 w 3"/>
                <a:gd name="T9" fmla="*/ 2 h 3"/>
                <a:gd name="T10" fmla="*/ 1 w 3"/>
                <a:gd name="T11" fmla="*/ 2 h 3"/>
                <a:gd name="T12" fmla="*/ 1 w 3"/>
                <a:gd name="T13" fmla="*/ 2 h 3"/>
                <a:gd name="T14" fmla="*/ 1 w 3"/>
                <a:gd name="T15" fmla="*/ 2 h 3"/>
                <a:gd name="T16" fmla="*/ 1 w 3"/>
                <a:gd name="T17" fmla="*/ 2 h 3"/>
                <a:gd name="T18" fmla="*/ 1 w 3"/>
                <a:gd name="T19" fmla="*/ 2 h 3"/>
                <a:gd name="T20" fmla="*/ 1 w 3"/>
                <a:gd name="T21" fmla="*/ 2 h 3"/>
                <a:gd name="T22" fmla="*/ 1 w 3"/>
                <a:gd name="T23" fmla="*/ 2 h 3"/>
                <a:gd name="T24" fmla="*/ 1 w 3"/>
                <a:gd name="T25" fmla="*/ 1 h 3"/>
                <a:gd name="T26" fmla="*/ 1 w 3"/>
                <a:gd name="T27" fmla="*/ 1 h 3"/>
                <a:gd name="T28" fmla="*/ 0 w 3"/>
                <a:gd name="T29" fmla="*/ 1 h 3"/>
                <a:gd name="T30" fmla="*/ 0 w 3"/>
                <a:gd name="T31" fmla="*/ 1 h 3"/>
                <a:gd name="T32" fmla="*/ 0 w 3"/>
                <a:gd name="T33" fmla="*/ 1 h 3"/>
                <a:gd name="T34" fmla="*/ 0 w 3"/>
                <a:gd name="T35" fmla="*/ 1 h 3"/>
                <a:gd name="T36" fmla="*/ 0 w 3"/>
                <a:gd name="T37" fmla="*/ 1 h 3"/>
                <a:gd name="T38" fmla="*/ 0 w 3"/>
                <a:gd name="T39" fmla="*/ 1 h 3"/>
                <a:gd name="T40" fmla="*/ 0 w 3"/>
                <a:gd name="T41" fmla="*/ 0 h 3"/>
                <a:gd name="T42" fmla="*/ 0 w 3"/>
                <a:gd name="T43" fmla="*/ 1 h 3"/>
                <a:gd name="T44" fmla="*/ 1 w 3"/>
                <a:gd name="T45" fmla="*/ 2 h 3"/>
                <a:gd name="T46" fmla="*/ 1 w 3"/>
                <a:gd name="T47" fmla="*/ 2 h 3"/>
                <a:gd name="T48" fmla="*/ 0 w 3"/>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 h="3">
                  <a:moveTo>
                    <a:pt x="1" y="2"/>
                  </a:moveTo>
                  <a:lnTo>
                    <a:pt x="3" y="3"/>
                  </a:lnTo>
                  <a:lnTo>
                    <a:pt x="3" y="2"/>
                  </a:lnTo>
                  <a:lnTo>
                    <a:pt x="1" y="2"/>
                  </a:lnTo>
                  <a:lnTo>
                    <a:pt x="1" y="1"/>
                  </a:lnTo>
                  <a:lnTo>
                    <a:pt x="1" y="0"/>
                  </a:lnTo>
                  <a:lnTo>
                    <a:pt x="0" y="2"/>
                  </a:lnTo>
                  <a:lnTo>
                    <a:pt x="3" y="3"/>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0" name="Freeform 352"/>
            <p:cNvSpPr>
              <a:spLocks/>
            </p:cNvSpPr>
            <p:nvPr/>
          </p:nvSpPr>
          <p:spPr bwMode="auto">
            <a:xfrm>
              <a:off x="2600" y="2123"/>
              <a:ext cx="55" cy="285"/>
            </a:xfrm>
            <a:custGeom>
              <a:avLst/>
              <a:gdLst>
                <a:gd name="T0" fmla="*/ 51 w 112"/>
                <a:gd name="T1" fmla="*/ 241 h 570"/>
                <a:gd name="T2" fmla="*/ 49 w 112"/>
                <a:gd name="T3" fmla="*/ 238 h 570"/>
                <a:gd name="T4" fmla="*/ 47 w 112"/>
                <a:gd name="T5" fmla="*/ 234 h 570"/>
                <a:gd name="T6" fmla="*/ 47 w 112"/>
                <a:gd name="T7" fmla="*/ 221 h 570"/>
                <a:gd name="T8" fmla="*/ 42 w 112"/>
                <a:gd name="T9" fmla="*/ 211 h 570"/>
                <a:gd name="T10" fmla="*/ 43 w 112"/>
                <a:gd name="T11" fmla="*/ 204 h 570"/>
                <a:gd name="T12" fmla="*/ 43 w 112"/>
                <a:gd name="T13" fmla="*/ 204 h 570"/>
                <a:gd name="T14" fmla="*/ 44 w 112"/>
                <a:gd name="T15" fmla="*/ 204 h 570"/>
                <a:gd name="T16" fmla="*/ 42 w 112"/>
                <a:gd name="T17" fmla="*/ 203 h 570"/>
                <a:gd name="T18" fmla="*/ 41 w 112"/>
                <a:gd name="T19" fmla="*/ 205 h 570"/>
                <a:gd name="T20" fmla="*/ 40 w 112"/>
                <a:gd name="T21" fmla="*/ 201 h 570"/>
                <a:gd name="T22" fmla="*/ 41 w 112"/>
                <a:gd name="T23" fmla="*/ 200 h 570"/>
                <a:gd name="T24" fmla="*/ 42 w 112"/>
                <a:gd name="T25" fmla="*/ 199 h 570"/>
                <a:gd name="T26" fmla="*/ 41 w 112"/>
                <a:gd name="T27" fmla="*/ 199 h 570"/>
                <a:gd name="T28" fmla="*/ 39 w 112"/>
                <a:gd name="T29" fmla="*/ 199 h 570"/>
                <a:gd name="T30" fmla="*/ 38 w 112"/>
                <a:gd name="T31" fmla="*/ 197 h 570"/>
                <a:gd name="T32" fmla="*/ 38 w 112"/>
                <a:gd name="T33" fmla="*/ 194 h 570"/>
                <a:gd name="T34" fmla="*/ 39 w 112"/>
                <a:gd name="T35" fmla="*/ 191 h 570"/>
                <a:gd name="T36" fmla="*/ 41 w 112"/>
                <a:gd name="T37" fmla="*/ 191 h 570"/>
                <a:gd name="T38" fmla="*/ 41 w 112"/>
                <a:gd name="T39" fmla="*/ 193 h 570"/>
                <a:gd name="T40" fmla="*/ 43 w 112"/>
                <a:gd name="T41" fmla="*/ 195 h 570"/>
                <a:gd name="T42" fmla="*/ 37 w 112"/>
                <a:gd name="T43" fmla="*/ 188 h 570"/>
                <a:gd name="T44" fmla="*/ 35 w 112"/>
                <a:gd name="T45" fmla="*/ 179 h 570"/>
                <a:gd name="T46" fmla="*/ 33 w 112"/>
                <a:gd name="T47" fmla="*/ 171 h 570"/>
                <a:gd name="T48" fmla="*/ 33 w 112"/>
                <a:gd name="T49" fmla="*/ 170 h 570"/>
                <a:gd name="T50" fmla="*/ 35 w 112"/>
                <a:gd name="T51" fmla="*/ 169 h 570"/>
                <a:gd name="T52" fmla="*/ 33 w 112"/>
                <a:gd name="T53" fmla="*/ 168 h 570"/>
                <a:gd name="T54" fmla="*/ 33 w 112"/>
                <a:gd name="T55" fmla="*/ 169 h 570"/>
                <a:gd name="T56" fmla="*/ 33 w 112"/>
                <a:gd name="T57" fmla="*/ 169 h 570"/>
                <a:gd name="T58" fmla="*/ 33 w 112"/>
                <a:gd name="T59" fmla="*/ 168 h 570"/>
                <a:gd name="T60" fmla="*/ 27 w 112"/>
                <a:gd name="T61" fmla="*/ 129 h 570"/>
                <a:gd name="T62" fmla="*/ 20 w 112"/>
                <a:gd name="T63" fmla="*/ 89 h 570"/>
                <a:gd name="T64" fmla="*/ 14 w 112"/>
                <a:gd name="T65" fmla="*/ 62 h 570"/>
                <a:gd name="T66" fmla="*/ 11 w 112"/>
                <a:gd name="T67" fmla="*/ 47 h 570"/>
                <a:gd name="T68" fmla="*/ 12 w 112"/>
                <a:gd name="T69" fmla="*/ 33 h 570"/>
                <a:gd name="T70" fmla="*/ 12 w 112"/>
                <a:gd name="T71" fmla="*/ 33 h 570"/>
                <a:gd name="T72" fmla="*/ 12 w 112"/>
                <a:gd name="T73" fmla="*/ 33 h 570"/>
                <a:gd name="T74" fmla="*/ 10 w 112"/>
                <a:gd name="T75" fmla="*/ 31 h 570"/>
                <a:gd name="T76" fmla="*/ 8 w 112"/>
                <a:gd name="T77" fmla="*/ 27 h 570"/>
                <a:gd name="T78" fmla="*/ 7 w 112"/>
                <a:gd name="T79" fmla="*/ 22 h 570"/>
                <a:gd name="T80" fmla="*/ 6 w 112"/>
                <a:gd name="T81" fmla="*/ 20 h 570"/>
                <a:gd name="T82" fmla="*/ 5 w 112"/>
                <a:gd name="T83" fmla="*/ 18 h 570"/>
                <a:gd name="T84" fmla="*/ 5 w 112"/>
                <a:gd name="T85" fmla="*/ 16 h 570"/>
                <a:gd name="T86" fmla="*/ 4 w 112"/>
                <a:gd name="T87" fmla="*/ 10 h 570"/>
                <a:gd name="T88" fmla="*/ 2 w 112"/>
                <a:gd name="T89" fmla="*/ 4 h 570"/>
                <a:gd name="T90" fmla="*/ 9 w 112"/>
                <a:gd name="T91" fmla="*/ 41 h 570"/>
                <a:gd name="T92" fmla="*/ 15 w 112"/>
                <a:gd name="T93" fmla="*/ 77 h 570"/>
                <a:gd name="T94" fmla="*/ 20 w 112"/>
                <a:gd name="T95" fmla="*/ 112 h 570"/>
                <a:gd name="T96" fmla="*/ 29 w 112"/>
                <a:gd name="T97" fmla="*/ 159 h 570"/>
                <a:gd name="T98" fmla="*/ 42 w 112"/>
                <a:gd name="T99" fmla="*/ 221 h 570"/>
                <a:gd name="T100" fmla="*/ 55 w 112"/>
                <a:gd name="T101" fmla="*/ 285 h 570"/>
                <a:gd name="T102" fmla="*/ 55 w 112"/>
                <a:gd name="T103" fmla="*/ 269 h 570"/>
                <a:gd name="T104" fmla="*/ 53 w 112"/>
                <a:gd name="T105" fmla="*/ 254 h 5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2" h="570">
                  <a:moveTo>
                    <a:pt x="107" y="493"/>
                  </a:moveTo>
                  <a:lnTo>
                    <a:pt x="107" y="488"/>
                  </a:lnTo>
                  <a:lnTo>
                    <a:pt x="106" y="484"/>
                  </a:lnTo>
                  <a:lnTo>
                    <a:pt x="104" y="481"/>
                  </a:lnTo>
                  <a:lnTo>
                    <a:pt x="103" y="480"/>
                  </a:lnTo>
                  <a:lnTo>
                    <a:pt x="102" y="479"/>
                  </a:lnTo>
                  <a:lnTo>
                    <a:pt x="99" y="478"/>
                  </a:lnTo>
                  <a:lnTo>
                    <a:pt x="99" y="476"/>
                  </a:lnTo>
                  <a:lnTo>
                    <a:pt x="99" y="474"/>
                  </a:lnTo>
                  <a:lnTo>
                    <a:pt x="101" y="472"/>
                  </a:lnTo>
                  <a:lnTo>
                    <a:pt x="104" y="467"/>
                  </a:lnTo>
                  <a:lnTo>
                    <a:pt x="96" y="467"/>
                  </a:lnTo>
                  <a:lnTo>
                    <a:pt x="99" y="459"/>
                  </a:lnTo>
                  <a:lnTo>
                    <a:pt x="99" y="453"/>
                  </a:lnTo>
                  <a:lnTo>
                    <a:pt x="98" y="447"/>
                  </a:lnTo>
                  <a:lnTo>
                    <a:pt x="96" y="442"/>
                  </a:lnTo>
                  <a:lnTo>
                    <a:pt x="93" y="437"/>
                  </a:lnTo>
                  <a:lnTo>
                    <a:pt x="90" y="432"/>
                  </a:lnTo>
                  <a:lnTo>
                    <a:pt x="86" y="426"/>
                  </a:lnTo>
                  <a:lnTo>
                    <a:pt x="85" y="421"/>
                  </a:lnTo>
                  <a:lnTo>
                    <a:pt x="85" y="415"/>
                  </a:lnTo>
                  <a:lnTo>
                    <a:pt x="87" y="407"/>
                  </a:lnTo>
                  <a:lnTo>
                    <a:pt x="88" y="407"/>
                  </a:lnTo>
                  <a:lnTo>
                    <a:pt x="88" y="408"/>
                  </a:lnTo>
                  <a:lnTo>
                    <a:pt x="90" y="408"/>
                  </a:lnTo>
                  <a:lnTo>
                    <a:pt x="88" y="406"/>
                  </a:lnTo>
                  <a:lnTo>
                    <a:pt x="87" y="405"/>
                  </a:lnTo>
                  <a:lnTo>
                    <a:pt x="86" y="406"/>
                  </a:lnTo>
                  <a:lnTo>
                    <a:pt x="86" y="407"/>
                  </a:lnTo>
                  <a:lnTo>
                    <a:pt x="86" y="408"/>
                  </a:lnTo>
                  <a:lnTo>
                    <a:pt x="85" y="408"/>
                  </a:lnTo>
                  <a:lnTo>
                    <a:pt x="83" y="410"/>
                  </a:lnTo>
                  <a:lnTo>
                    <a:pt x="82" y="408"/>
                  </a:lnTo>
                  <a:lnTo>
                    <a:pt x="81" y="407"/>
                  </a:lnTo>
                  <a:lnTo>
                    <a:pt x="81" y="401"/>
                  </a:lnTo>
                  <a:lnTo>
                    <a:pt x="82" y="400"/>
                  </a:lnTo>
                  <a:lnTo>
                    <a:pt x="82" y="399"/>
                  </a:lnTo>
                  <a:lnTo>
                    <a:pt x="83" y="399"/>
                  </a:lnTo>
                  <a:lnTo>
                    <a:pt x="85" y="397"/>
                  </a:lnTo>
                  <a:lnTo>
                    <a:pt x="86" y="397"/>
                  </a:lnTo>
                  <a:lnTo>
                    <a:pt x="87" y="397"/>
                  </a:lnTo>
                  <a:lnTo>
                    <a:pt x="86" y="397"/>
                  </a:lnTo>
                  <a:lnTo>
                    <a:pt x="85" y="397"/>
                  </a:lnTo>
                  <a:lnTo>
                    <a:pt x="83" y="397"/>
                  </a:lnTo>
                  <a:lnTo>
                    <a:pt x="82" y="397"/>
                  </a:lnTo>
                  <a:lnTo>
                    <a:pt x="81" y="397"/>
                  </a:lnTo>
                  <a:lnTo>
                    <a:pt x="80" y="397"/>
                  </a:lnTo>
                  <a:lnTo>
                    <a:pt x="78" y="396"/>
                  </a:lnTo>
                  <a:lnTo>
                    <a:pt x="77" y="395"/>
                  </a:lnTo>
                  <a:lnTo>
                    <a:pt x="77" y="394"/>
                  </a:lnTo>
                  <a:lnTo>
                    <a:pt x="77" y="391"/>
                  </a:lnTo>
                  <a:lnTo>
                    <a:pt x="77" y="390"/>
                  </a:lnTo>
                  <a:lnTo>
                    <a:pt x="77" y="389"/>
                  </a:lnTo>
                  <a:lnTo>
                    <a:pt x="77" y="387"/>
                  </a:lnTo>
                  <a:lnTo>
                    <a:pt x="77" y="385"/>
                  </a:lnTo>
                  <a:lnTo>
                    <a:pt x="77" y="384"/>
                  </a:lnTo>
                  <a:lnTo>
                    <a:pt x="78" y="382"/>
                  </a:lnTo>
                  <a:lnTo>
                    <a:pt x="80" y="381"/>
                  </a:lnTo>
                  <a:lnTo>
                    <a:pt x="81" y="380"/>
                  </a:lnTo>
                  <a:lnTo>
                    <a:pt x="82" y="380"/>
                  </a:lnTo>
                  <a:lnTo>
                    <a:pt x="82" y="381"/>
                  </a:lnTo>
                  <a:lnTo>
                    <a:pt x="83" y="381"/>
                  </a:lnTo>
                  <a:lnTo>
                    <a:pt x="83" y="382"/>
                  </a:lnTo>
                  <a:lnTo>
                    <a:pt x="83" y="384"/>
                  </a:lnTo>
                  <a:lnTo>
                    <a:pt x="83" y="385"/>
                  </a:lnTo>
                  <a:lnTo>
                    <a:pt x="83" y="386"/>
                  </a:lnTo>
                  <a:lnTo>
                    <a:pt x="83" y="387"/>
                  </a:lnTo>
                  <a:lnTo>
                    <a:pt x="83" y="389"/>
                  </a:lnTo>
                  <a:lnTo>
                    <a:pt x="87" y="389"/>
                  </a:lnTo>
                  <a:lnTo>
                    <a:pt x="87" y="380"/>
                  </a:lnTo>
                  <a:lnTo>
                    <a:pt x="83" y="380"/>
                  </a:lnTo>
                  <a:lnTo>
                    <a:pt x="78" y="378"/>
                  </a:lnTo>
                  <a:lnTo>
                    <a:pt x="76" y="375"/>
                  </a:lnTo>
                  <a:lnTo>
                    <a:pt x="73" y="371"/>
                  </a:lnTo>
                  <a:lnTo>
                    <a:pt x="72" y="366"/>
                  </a:lnTo>
                  <a:lnTo>
                    <a:pt x="72" y="363"/>
                  </a:lnTo>
                  <a:lnTo>
                    <a:pt x="72" y="358"/>
                  </a:lnTo>
                  <a:lnTo>
                    <a:pt x="71" y="353"/>
                  </a:lnTo>
                  <a:lnTo>
                    <a:pt x="71" y="348"/>
                  </a:lnTo>
                  <a:lnTo>
                    <a:pt x="70" y="344"/>
                  </a:lnTo>
                  <a:lnTo>
                    <a:pt x="68" y="342"/>
                  </a:lnTo>
                  <a:lnTo>
                    <a:pt x="68" y="340"/>
                  </a:lnTo>
                  <a:lnTo>
                    <a:pt x="68" y="339"/>
                  </a:lnTo>
                  <a:lnTo>
                    <a:pt x="68" y="338"/>
                  </a:lnTo>
                  <a:lnTo>
                    <a:pt x="70" y="338"/>
                  </a:lnTo>
                  <a:lnTo>
                    <a:pt x="70" y="337"/>
                  </a:lnTo>
                  <a:lnTo>
                    <a:pt x="71" y="337"/>
                  </a:lnTo>
                  <a:lnTo>
                    <a:pt x="71" y="335"/>
                  </a:lnTo>
                  <a:lnTo>
                    <a:pt x="72" y="335"/>
                  </a:lnTo>
                  <a:lnTo>
                    <a:pt x="70" y="333"/>
                  </a:lnTo>
                  <a:lnTo>
                    <a:pt x="68" y="335"/>
                  </a:lnTo>
                  <a:lnTo>
                    <a:pt x="68" y="337"/>
                  </a:lnTo>
                  <a:lnTo>
                    <a:pt x="68" y="338"/>
                  </a:lnTo>
                  <a:lnTo>
                    <a:pt x="67" y="337"/>
                  </a:lnTo>
                  <a:lnTo>
                    <a:pt x="68" y="335"/>
                  </a:lnTo>
                  <a:lnTo>
                    <a:pt x="65" y="317"/>
                  </a:lnTo>
                  <a:lnTo>
                    <a:pt x="61" y="297"/>
                  </a:lnTo>
                  <a:lnTo>
                    <a:pt x="57" y="277"/>
                  </a:lnTo>
                  <a:lnTo>
                    <a:pt x="54" y="258"/>
                  </a:lnTo>
                  <a:lnTo>
                    <a:pt x="51" y="238"/>
                  </a:lnTo>
                  <a:lnTo>
                    <a:pt x="47" y="218"/>
                  </a:lnTo>
                  <a:lnTo>
                    <a:pt x="44" y="197"/>
                  </a:lnTo>
                  <a:lnTo>
                    <a:pt x="40" y="178"/>
                  </a:lnTo>
                  <a:lnTo>
                    <a:pt x="36" y="159"/>
                  </a:lnTo>
                  <a:lnTo>
                    <a:pt x="33" y="140"/>
                  </a:lnTo>
                  <a:lnTo>
                    <a:pt x="31" y="131"/>
                  </a:lnTo>
                  <a:lnTo>
                    <a:pt x="29" y="124"/>
                  </a:lnTo>
                  <a:lnTo>
                    <a:pt x="28" y="117"/>
                  </a:lnTo>
                  <a:lnTo>
                    <a:pt x="25" y="108"/>
                  </a:lnTo>
                  <a:lnTo>
                    <a:pt x="24" y="100"/>
                  </a:lnTo>
                  <a:lnTo>
                    <a:pt x="23" y="93"/>
                  </a:lnTo>
                  <a:lnTo>
                    <a:pt x="21" y="87"/>
                  </a:lnTo>
                  <a:lnTo>
                    <a:pt x="21" y="79"/>
                  </a:lnTo>
                  <a:lnTo>
                    <a:pt x="23" y="72"/>
                  </a:lnTo>
                  <a:lnTo>
                    <a:pt x="24" y="66"/>
                  </a:lnTo>
                  <a:lnTo>
                    <a:pt x="23" y="63"/>
                  </a:lnTo>
                  <a:lnTo>
                    <a:pt x="21" y="62"/>
                  </a:lnTo>
                  <a:lnTo>
                    <a:pt x="20" y="60"/>
                  </a:lnTo>
                  <a:lnTo>
                    <a:pt x="19" y="57"/>
                  </a:lnTo>
                  <a:lnTo>
                    <a:pt x="18" y="55"/>
                  </a:lnTo>
                  <a:lnTo>
                    <a:pt x="16" y="53"/>
                  </a:lnTo>
                  <a:lnTo>
                    <a:pt x="15" y="51"/>
                  </a:lnTo>
                  <a:lnTo>
                    <a:pt x="14" y="48"/>
                  </a:lnTo>
                  <a:lnTo>
                    <a:pt x="14" y="46"/>
                  </a:lnTo>
                  <a:lnTo>
                    <a:pt x="14" y="44"/>
                  </a:lnTo>
                  <a:lnTo>
                    <a:pt x="13" y="41"/>
                  </a:lnTo>
                  <a:lnTo>
                    <a:pt x="13" y="40"/>
                  </a:lnTo>
                  <a:lnTo>
                    <a:pt x="13" y="39"/>
                  </a:lnTo>
                  <a:lnTo>
                    <a:pt x="13" y="37"/>
                  </a:lnTo>
                  <a:lnTo>
                    <a:pt x="13" y="36"/>
                  </a:lnTo>
                  <a:lnTo>
                    <a:pt x="11" y="36"/>
                  </a:lnTo>
                  <a:lnTo>
                    <a:pt x="11" y="35"/>
                  </a:lnTo>
                  <a:lnTo>
                    <a:pt x="11" y="34"/>
                  </a:lnTo>
                  <a:lnTo>
                    <a:pt x="13" y="34"/>
                  </a:lnTo>
                  <a:lnTo>
                    <a:pt x="13" y="32"/>
                  </a:lnTo>
                  <a:lnTo>
                    <a:pt x="10" y="31"/>
                  </a:lnTo>
                  <a:lnTo>
                    <a:pt x="11" y="29"/>
                  </a:lnTo>
                  <a:lnTo>
                    <a:pt x="10" y="26"/>
                  </a:lnTo>
                  <a:lnTo>
                    <a:pt x="9" y="23"/>
                  </a:lnTo>
                  <a:lnTo>
                    <a:pt x="9" y="20"/>
                  </a:lnTo>
                  <a:lnTo>
                    <a:pt x="8" y="16"/>
                  </a:lnTo>
                  <a:lnTo>
                    <a:pt x="8" y="14"/>
                  </a:lnTo>
                  <a:lnTo>
                    <a:pt x="7" y="11"/>
                  </a:lnTo>
                  <a:lnTo>
                    <a:pt x="5" y="8"/>
                  </a:lnTo>
                  <a:lnTo>
                    <a:pt x="4" y="5"/>
                  </a:lnTo>
                  <a:lnTo>
                    <a:pt x="3" y="3"/>
                  </a:lnTo>
                  <a:lnTo>
                    <a:pt x="0" y="0"/>
                  </a:lnTo>
                  <a:lnTo>
                    <a:pt x="18" y="81"/>
                  </a:lnTo>
                  <a:lnTo>
                    <a:pt x="23" y="98"/>
                  </a:lnTo>
                  <a:lnTo>
                    <a:pt x="26" y="117"/>
                  </a:lnTo>
                  <a:lnTo>
                    <a:pt x="29" y="135"/>
                  </a:lnTo>
                  <a:lnTo>
                    <a:pt x="31" y="154"/>
                  </a:lnTo>
                  <a:lnTo>
                    <a:pt x="33" y="172"/>
                  </a:lnTo>
                  <a:lnTo>
                    <a:pt x="34" y="190"/>
                  </a:lnTo>
                  <a:lnTo>
                    <a:pt x="36" y="207"/>
                  </a:lnTo>
                  <a:lnTo>
                    <a:pt x="40" y="223"/>
                  </a:lnTo>
                  <a:lnTo>
                    <a:pt x="45" y="239"/>
                  </a:lnTo>
                  <a:lnTo>
                    <a:pt x="51" y="253"/>
                  </a:lnTo>
                  <a:lnTo>
                    <a:pt x="54" y="286"/>
                  </a:lnTo>
                  <a:lnTo>
                    <a:pt x="59" y="318"/>
                  </a:lnTo>
                  <a:lnTo>
                    <a:pt x="64" y="349"/>
                  </a:lnTo>
                  <a:lnTo>
                    <a:pt x="71" y="380"/>
                  </a:lnTo>
                  <a:lnTo>
                    <a:pt x="77" y="411"/>
                  </a:lnTo>
                  <a:lnTo>
                    <a:pt x="85" y="442"/>
                  </a:lnTo>
                  <a:lnTo>
                    <a:pt x="92" y="474"/>
                  </a:lnTo>
                  <a:lnTo>
                    <a:pt x="98" y="505"/>
                  </a:lnTo>
                  <a:lnTo>
                    <a:pt x="106" y="537"/>
                  </a:lnTo>
                  <a:lnTo>
                    <a:pt x="111" y="570"/>
                  </a:lnTo>
                  <a:lnTo>
                    <a:pt x="111" y="562"/>
                  </a:lnTo>
                  <a:lnTo>
                    <a:pt x="112" y="553"/>
                  </a:lnTo>
                  <a:lnTo>
                    <a:pt x="111" y="546"/>
                  </a:lnTo>
                  <a:lnTo>
                    <a:pt x="111" y="538"/>
                  </a:lnTo>
                  <a:lnTo>
                    <a:pt x="109" y="530"/>
                  </a:lnTo>
                  <a:lnTo>
                    <a:pt x="108" y="522"/>
                  </a:lnTo>
                  <a:lnTo>
                    <a:pt x="107" y="515"/>
                  </a:lnTo>
                  <a:lnTo>
                    <a:pt x="107" y="507"/>
                  </a:lnTo>
                  <a:lnTo>
                    <a:pt x="107" y="500"/>
                  </a:lnTo>
                  <a:lnTo>
                    <a:pt x="107" y="49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1" name="Freeform 353"/>
            <p:cNvSpPr>
              <a:spLocks/>
            </p:cNvSpPr>
            <p:nvPr/>
          </p:nvSpPr>
          <p:spPr bwMode="auto">
            <a:xfrm>
              <a:off x="2644" y="2327"/>
              <a:ext cx="2" cy="5"/>
            </a:xfrm>
            <a:custGeom>
              <a:avLst/>
              <a:gdLst>
                <a:gd name="T0" fmla="*/ 0 w 2"/>
                <a:gd name="T1" fmla="*/ 5 h 8"/>
                <a:gd name="T2" fmla="*/ 2 w 2"/>
                <a:gd name="T3" fmla="*/ 5 h 8"/>
                <a:gd name="T4" fmla="*/ 2 w 2"/>
                <a:gd name="T5" fmla="*/ 0 h 8"/>
                <a:gd name="T6" fmla="*/ 0 w 2"/>
                <a:gd name="T7" fmla="*/ 0 h 8"/>
                <a:gd name="T8" fmla="*/ 0 w 2"/>
                <a:gd name="T9" fmla="*/ 1 h 8"/>
                <a:gd name="T10" fmla="*/ 0 w 2"/>
                <a:gd name="T11" fmla="*/ 1 h 8"/>
                <a:gd name="T12" fmla="*/ 0 w 2"/>
                <a:gd name="T13" fmla="*/ 1 h 8"/>
                <a:gd name="T14" fmla="*/ 0 w 2"/>
                <a:gd name="T15" fmla="*/ 2 h 8"/>
                <a:gd name="T16" fmla="*/ 0 w 2"/>
                <a:gd name="T17" fmla="*/ 2 h 8"/>
                <a:gd name="T18" fmla="*/ 0 w 2"/>
                <a:gd name="T19" fmla="*/ 3 h 8"/>
                <a:gd name="T20" fmla="*/ 0 w 2"/>
                <a:gd name="T21" fmla="*/ 4 h 8"/>
                <a:gd name="T22" fmla="*/ 0 w 2"/>
                <a:gd name="T23" fmla="*/ 4 h 8"/>
                <a:gd name="T24" fmla="*/ 0 w 2"/>
                <a:gd name="T25" fmla="*/ 4 h 8"/>
                <a:gd name="T26" fmla="*/ 0 w 2"/>
                <a:gd name="T27" fmla="*/ 5 h 8"/>
                <a:gd name="T28" fmla="*/ 0 w 2"/>
                <a:gd name="T29" fmla="*/ 5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8">
                  <a:moveTo>
                    <a:pt x="0" y="8"/>
                  </a:moveTo>
                  <a:lnTo>
                    <a:pt x="2" y="8"/>
                  </a:lnTo>
                  <a:lnTo>
                    <a:pt x="2" y="0"/>
                  </a:lnTo>
                  <a:lnTo>
                    <a:pt x="0" y="0"/>
                  </a:lnTo>
                  <a:lnTo>
                    <a:pt x="0" y="1"/>
                  </a:lnTo>
                  <a:lnTo>
                    <a:pt x="0" y="2"/>
                  </a:lnTo>
                  <a:lnTo>
                    <a:pt x="0" y="3"/>
                  </a:lnTo>
                  <a:lnTo>
                    <a:pt x="0" y="5"/>
                  </a:lnTo>
                  <a:lnTo>
                    <a:pt x="0" y="6"/>
                  </a:lnTo>
                  <a:lnTo>
                    <a:pt x="0" y="7"/>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2" name="Freeform 354"/>
            <p:cNvSpPr>
              <a:spLocks/>
            </p:cNvSpPr>
            <p:nvPr/>
          </p:nvSpPr>
          <p:spPr bwMode="auto">
            <a:xfrm>
              <a:off x="2605" y="2136"/>
              <a:ext cx="2" cy="3"/>
            </a:xfrm>
            <a:custGeom>
              <a:avLst/>
              <a:gdLst>
                <a:gd name="T0" fmla="*/ 2 w 4"/>
                <a:gd name="T1" fmla="*/ 2 h 5"/>
                <a:gd name="T2" fmla="*/ 1 w 4"/>
                <a:gd name="T3" fmla="*/ 0 h 5"/>
                <a:gd name="T4" fmla="*/ 0 w 4"/>
                <a:gd name="T5" fmla="*/ 1 h 5"/>
                <a:gd name="T6" fmla="*/ 0 w 4"/>
                <a:gd name="T7" fmla="*/ 2 h 5"/>
                <a:gd name="T8" fmla="*/ 0 w 4"/>
                <a:gd name="T9" fmla="*/ 2 h 5"/>
                <a:gd name="T10" fmla="*/ 0 w 4"/>
                <a:gd name="T11" fmla="*/ 2 h 5"/>
                <a:gd name="T12" fmla="*/ 0 w 4"/>
                <a:gd name="T13" fmla="*/ 2 h 5"/>
                <a:gd name="T14" fmla="*/ 0 w 4"/>
                <a:gd name="T15" fmla="*/ 2 h 5"/>
                <a:gd name="T16" fmla="*/ 0 w 4"/>
                <a:gd name="T17" fmla="*/ 2 h 5"/>
                <a:gd name="T18" fmla="*/ 1 w 4"/>
                <a:gd name="T19" fmla="*/ 2 h 5"/>
                <a:gd name="T20" fmla="*/ 1 w 4"/>
                <a:gd name="T21" fmla="*/ 2 h 5"/>
                <a:gd name="T22" fmla="*/ 1 w 4"/>
                <a:gd name="T23" fmla="*/ 3 h 5"/>
                <a:gd name="T24" fmla="*/ 1 w 4"/>
                <a:gd name="T25" fmla="*/ 3 h 5"/>
                <a:gd name="T26" fmla="*/ 1 w 4"/>
                <a:gd name="T27" fmla="*/ 3 h 5"/>
                <a:gd name="T28" fmla="*/ 1 w 4"/>
                <a:gd name="T29" fmla="*/ 2 h 5"/>
                <a:gd name="T30" fmla="*/ 1 w 4"/>
                <a:gd name="T31" fmla="*/ 2 h 5"/>
                <a:gd name="T32" fmla="*/ 1 w 4"/>
                <a:gd name="T33" fmla="*/ 2 h 5"/>
                <a:gd name="T34" fmla="*/ 2 w 4"/>
                <a:gd name="T35" fmla="*/ 2 h 5"/>
                <a:gd name="T36" fmla="*/ 2 w 4"/>
                <a:gd name="T37" fmla="*/ 2 h 5"/>
                <a:gd name="T38" fmla="*/ 2 w 4"/>
                <a:gd name="T39" fmla="*/ 2 h 5"/>
                <a:gd name="T40" fmla="*/ 2 w 4"/>
                <a:gd name="T41" fmla="*/ 2 h 5"/>
                <a:gd name="T42" fmla="*/ 2 w 4"/>
                <a:gd name="T43" fmla="*/ 2 h 5"/>
                <a:gd name="T44" fmla="*/ 2 w 4"/>
                <a:gd name="T45" fmla="*/ 2 h 5"/>
                <a:gd name="T46" fmla="*/ 2 w 4"/>
                <a:gd name="T47" fmla="*/ 2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 h="5">
                  <a:moveTo>
                    <a:pt x="4" y="3"/>
                  </a:moveTo>
                  <a:lnTo>
                    <a:pt x="2" y="0"/>
                  </a:lnTo>
                  <a:lnTo>
                    <a:pt x="0" y="2"/>
                  </a:lnTo>
                  <a:lnTo>
                    <a:pt x="0" y="3"/>
                  </a:lnTo>
                  <a:lnTo>
                    <a:pt x="0" y="4"/>
                  </a:lnTo>
                  <a:lnTo>
                    <a:pt x="2" y="4"/>
                  </a:lnTo>
                  <a:lnTo>
                    <a:pt x="2" y="5"/>
                  </a:lnTo>
                  <a:lnTo>
                    <a:pt x="2" y="4"/>
                  </a:lnTo>
                  <a:lnTo>
                    <a:pt x="3" y="4"/>
                  </a:lnTo>
                  <a:lnTo>
                    <a:pt x="3" y="3"/>
                  </a:lnTo>
                  <a:lnTo>
                    <a:pt x="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3" name="Freeform 355"/>
            <p:cNvSpPr>
              <a:spLocks/>
            </p:cNvSpPr>
            <p:nvPr/>
          </p:nvSpPr>
          <p:spPr bwMode="auto">
            <a:xfrm>
              <a:off x="2606" y="213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4" name="Freeform 356"/>
            <p:cNvSpPr>
              <a:spLocks/>
            </p:cNvSpPr>
            <p:nvPr/>
          </p:nvSpPr>
          <p:spPr bwMode="auto">
            <a:xfrm>
              <a:off x="2606" y="2141"/>
              <a:ext cx="2" cy="4"/>
            </a:xfrm>
            <a:custGeom>
              <a:avLst/>
              <a:gdLst>
                <a:gd name="T0" fmla="*/ 2 w 4"/>
                <a:gd name="T1" fmla="*/ 0 h 9"/>
                <a:gd name="T2" fmla="*/ 1 w 4"/>
                <a:gd name="T3" fmla="*/ 0 h 9"/>
                <a:gd name="T4" fmla="*/ 1 w 4"/>
                <a:gd name="T5" fmla="*/ 0 h 9"/>
                <a:gd name="T6" fmla="*/ 1 w 4"/>
                <a:gd name="T7" fmla="*/ 1 h 9"/>
                <a:gd name="T8" fmla="*/ 1 w 4"/>
                <a:gd name="T9" fmla="*/ 1 h 9"/>
                <a:gd name="T10" fmla="*/ 1 w 4"/>
                <a:gd name="T11" fmla="*/ 2 h 9"/>
                <a:gd name="T12" fmla="*/ 1 w 4"/>
                <a:gd name="T13" fmla="*/ 2 h 9"/>
                <a:gd name="T14" fmla="*/ 1 w 4"/>
                <a:gd name="T15" fmla="*/ 2 h 9"/>
                <a:gd name="T16" fmla="*/ 1 w 4"/>
                <a:gd name="T17" fmla="*/ 3 h 9"/>
                <a:gd name="T18" fmla="*/ 0 w 4"/>
                <a:gd name="T19" fmla="*/ 3 h 9"/>
                <a:gd name="T20" fmla="*/ 0 w 4"/>
                <a:gd name="T21" fmla="*/ 4 h 9"/>
                <a:gd name="T22" fmla="*/ 1 w 4"/>
                <a:gd name="T23" fmla="*/ 4 h 9"/>
                <a:gd name="T24" fmla="*/ 1 w 4"/>
                <a:gd name="T25" fmla="*/ 4 h 9"/>
                <a:gd name="T26" fmla="*/ 1 w 4"/>
                <a:gd name="T27" fmla="*/ 4 h 9"/>
                <a:gd name="T28" fmla="*/ 2 w 4"/>
                <a:gd name="T29" fmla="*/ 3 h 9"/>
                <a:gd name="T30" fmla="*/ 2 w 4"/>
                <a:gd name="T31" fmla="*/ 2 h 9"/>
                <a:gd name="T32" fmla="*/ 2 w 4"/>
                <a:gd name="T33" fmla="*/ 2 h 9"/>
                <a:gd name="T34" fmla="*/ 2 w 4"/>
                <a:gd name="T35" fmla="*/ 2 h 9"/>
                <a:gd name="T36" fmla="*/ 2 w 4"/>
                <a:gd name="T37" fmla="*/ 1 h 9"/>
                <a:gd name="T38" fmla="*/ 2 w 4"/>
                <a:gd name="T39" fmla="*/ 0 h 9"/>
                <a:gd name="T40" fmla="*/ 2 w 4"/>
                <a:gd name="T41" fmla="*/ 0 h 9"/>
                <a:gd name="T42" fmla="*/ 2 w 4"/>
                <a:gd name="T43" fmla="*/ 0 h 9"/>
                <a:gd name="T44" fmla="*/ 2 w 4"/>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9">
                  <a:moveTo>
                    <a:pt x="4" y="0"/>
                  </a:moveTo>
                  <a:lnTo>
                    <a:pt x="2" y="1"/>
                  </a:lnTo>
                  <a:lnTo>
                    <a:pt x="2" y="3"/>
                  </a:lnTo>
                  <a:lnTo>
                    <a:pt x="1" y="3"/>
                  </a:lnTo>
                  <a:lnTo>
                    <a:pt x="1" y="4"/>
                  </a:lnTo>
                  <a:lnTo>
                    <a:pt x="1" y="5"/>
                  </a:lnTo>
                  <a:lnTo>
                    <a:pt x="1" y="6"/>
                  </a:lnTo>
                  <a:lnTo>
                    <a:pt x="0" y="6"/>
                  </a:lnTo>
                  <a:lnTo>
                    <a:pt x="0" y="8"/>
                  </a:lnTo>
                  <a:lnTo>
                    <a:pt x="1" y="9"/>
                  </a:lnTo>
                  <a:lnTo>
                    <a:pt x="2" y="8"/>
                  </a:lnTo>
                  <a:lnTo>
                    <a:pt x="4" y="6"/>
                  </a:lnTo>
                  <a:lnTo>
                    <a:pt x="4" y="5"/>
                  </a:lnTo>
                  <a:lnTo>
                    <a:pt x="4" y="4"/>
                  </a:lnTo>
                  <a:lnTo>
                    <a:pt x="4" y="3"/>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5" name="Freeform 357"/>
            <p:cNvSpPr>
              <a:spLocks/>
            </p:cNvSpPr>
            <p:nvPr/>
          </p:nvSpPr>
          <p:spPr bwMode="auto">
            <a:xfrm>
              <a:off x="2611" y="2155"/>
              <a:ext cx="2" cy="5"/>
            </a:xfrm>
            <a:custGeom>
              <a:avLst/>
              <a:gdLst>
                <a:gd name="T0" fmla="*/ 0 w 4"/>
                <a:gd name="T1" fmla="*/ 0 h 8"/>
                <a:gd name="T2" fmla="*/ 1 w 4"/>
                <a:gd name="T3" fmla="*/ 1 h 8"/>
                <a:gd name="T4" fmla="*/ 1 w 4"/>
                <a:gd name="T5" fmla="*/ 1 h 8"/>
                <a:gd name="T6" fmla="*/ 1 w 4"/>
                <a:gd name="T7" fmla="*/ 1 h 8"/>
                <a:gd name="T8" fmla="*/ 1 w 4"/>
                <a:gd name="T9" fmla="*/ 3 h 8"/>
                <a:gd name="T10" fmla="*/ 1 w 4"/>
                <a:gd name="T11" fmla="*/ 3 h 8"/>
                <a:gd name="T12" fmla="*/ 1 w 4"/>
                <a:gd name="T13" fmla="*/ 3 h 8"/>
                <a:gd name="T14" fmla="*/ 1 w 4"/>
                <a:gd name="T15" fmla="*/ 4 h 8"/>
                <a:gd name="T16" fmla="*/ 2 w 4"/>
                <a:gd name="T17" fmla="*/ 4 h 8"/>
                <a:gd name="T18" fmla="*/ 2 w 4"/>
                <a:gd name="T19" fmla="*/ 4 h 8"/>
                <a:gd name="T20" fmla="*/ 2 w 4"/>
                <a:gd name="T21" fmla="*/ 5 h 8"/>
                <a:gd name="T22" fmla="*/ 2 w 4"/>
                <a:gd name="T23" fmla="*/ 4 h 8"/>
                <a:gd name="T24" fmla="*/ 2 w 4"/>
                <a:gd name="T25" fmla="*/ 4 h 8"/>
                <a:gd name="T26" fmla="*/ 2 w 4"/>
                <a:gd name="T27" fmla="*/ 3 h 8"/>
                <a:gd name="T28" fmla="*/ 2 w 4"/>
                <a:gd name="T29" fmla="*/ 3 h 8"/>
                <a:gd name="T30" fmla="*/ 2 w 4"/>
                <a:gd name="T31" fmla="*/ 3 h 8"/>
                <a:gd name="T32" fmla="*/ 1 w 4"/>
                <a:gd name="T33" fmla="*/ 1 h 8"/>
                <a:gd name="T34" fmla="*/ 1 w 4"/>
                <a:gd name="T35" fmla="*/ 1 h 8"/>
                <a:gd name="T36" fmla="*/ 1 w 4"/>
                <a:gd name="T37" fmla="*/ 1 h 8"/>
                <a:gd name="T38" fmla="*/ 1 w 4"/>
                <a:gd name="T39" fmla="*/ 1 h 8"/>
                <a:gd name="T40" fmla="*/ 0 w 4"/>
                <a:gd name="T41" fmla="*/ 0 h 8"/>
                <a:gd name="T42" fmla="*/ 0 w 4"/>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8">
                  <a:moveTo>
                    <a:pt x="0" y="0"/>
                  </a:moveTo>
                  <a:lnTo>
                    <a:pt x="1" y="1"/>
                  </a:lnTo>
                  <a:lnTo>
                    <a:pt x="1" y="2"/>
                  </a:lnTo>
                  <a:lnTo>
                    <a:pt x="2" y="4"/>
                  </a:lnTo>
                  <a:lnTo>
                    <a:pt x="2" y="5"/>
                  </a:lnTo>
                  <a:lnTo>
                    <a:pt x="2" y="6"/>
                  </a:lnTo>
                  <a:lnTo>
                    <a:pt x="4" y="7"/>
                  </a:lnTo>
                  <a:lnTo>
                    <a:pt x="4" y="8"/>
                  </a:lnTo>
                  <a:lnTo>
                    <a:pt x="4" y="7"/>
                  </a:lnTo>
                  <a:lnTo>
                    <a:pt x="4" y="6"/>
                  </a:lnTo>
                  <a:lnTo>
                    <a:pt x="4" y="5"/>
                  </a:lnTo>
                  <a:lnTo>
                    <a:pt x="4" y="4"/>
                  </a:lnTo>
                  <a:lnTo>
                    <a:pt x="2" y="2"/>
                  </a:lnTo>
                  <a:lnTo>
                    <a:pt x="2"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6" name="Freeform 358"/>
            <p:cNvSpPr>
              <a:spLocks/>
            </p:cNvSpPr>
            <p:nvPr/>
          </p:nvSpPr>
          <p:spPr bwMode="auto">
            <a:xfrm>
              <a:off x="2366" y="2134"/>
              <a:ext cx="5" cy="7"/>
            </a:xfrm>
            <a:custGeom>
              <a:avLst/>
              <a:gdLst>
                <a:gd name="T0" fmla="*/ 3 w 10"/>
                <a:gd name="T1" fmla="*/ 1 h 12"/>
                <a:gd name="T2" fmla="*/ 0 w 10"/>
                <a:gd name="T3" fmla="*/ 7 h 12"/>
                <a:gd name="T4" fmla="*/ 5 w 10"/>
                <a:gd name="T5" fmla="*/ 0 h 12"/>
                <a:gd name="T6" fmla="*/ 5 w 10"/>
                <a:gd name="T7" fmla="*/ 0 h 12"/>
                <a:gd name="T8" fmla="*/ 5 w 10"/>
                <a:gd name="T9" fmla="*/ 0 h 12"/>
                <a:gd name="T10" fmla="*/ 5 w 10"/>
                <a:gd name="T11" fmla="*/ 0 h 12"/>
                <a:gd name="T12" fmla="*/ 5 w 10"/>
                <a:gd name="T13" fmla="*/ 0 h 12"/>
                <a:gd name="T14" fmla="*/ 5 w 10"/>
                <a:gd name="T15" fmla="*/ 0 h 12"/>
                <a:gd name="T16" fmla="*/ 4 w 10"/>
                <a:gd name="T17" fmla="*/ 0 h 12"/>
                <a:gd name="T18" fmla="*/ 4 w 10"/>
                <a:gd name="T19" fmla="*/ 1 h 12"/>
                <a:gd name="T20" fmla="*/ 4 w 10"/>
                <a:gd name="T21" fmla="*/ 1 h 12"/>
                <a:gd name="T22" fmla="*/ 3 w 10"/>
                <a:gd name="T23" fmla="*/ 1 h 12"/>
                <a:gd name="T24" fmla="*/ 3 w 10"/>
                <a:gd name="T25" fmla="*/ 1 h 12"/>
                <a:gd name="T26" fmla="*/ 3 w 10"/>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2">
                  <a:moveTo>
                    <a:pt x="6" y="2"/>
                  </a:moveTo>
                  <a:lnTo>
                    <a:pt x="0" y="12"/>
                  </a:lnTo>
                  <a:lnTo>
                    <a:pt x="10" y="0"/>
                  </a:lnTo>
                  <a:lnTo>
                    <a:pt x="9" y="0"/>
                  </a:lnTo>
                  <a:lnTo>
                    <a:pt x="8" y="0"/>
                  </a:lnTo>
                  <a:lnTo>
                    <a:pt x="8" y="1"/>
                  </a:lnTo>
                  <a:lnTo>
                    <a:pt x="6" y="1"/>
                  </a:lnTo>
                  <a:lnTo>
                    <a:pt x="6"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7" name="Freeform 359"/>
            <p:cNvSpPr>
              <a:spLocks/>
            </p:cNvSpPr>
            <p:nvPr/>
          </p:nvSpPr>
          <p:spPr bwMode="auto">
            <a:xfrm>
              <a:off x="2371" y="2133"/>
              <a:ext cx="4" cy="3"/>
            </a:xfrm>
            <a:custGeom>
              <a:avLst/>
              <a:gdLst>
                <a:gd name="T0" fmla="*/ 4 w 9"/>
                <a:gd name="T1" fmla="*/ 3 h 5"/>
                <a:gd name="T2" fmla="*/ 1 w 9"/>
                <a:gd name="T3" fmla="*/ 0 h 5"/>
                <a:gd name="T4" fmla="*/ 0 w 9"/>
                <a:gd name="T5" fmla="*/ 2 h 5"/>
                <a:gd name="T6" fmla="*/ 0 w 9"/>
                <a:gd name="T7" fmla="*/ 2 h 5"/>
                <a:gd name="T8" fmla="*/ 0 w 9"/>
                <a:gd name="T9" fmla="*/ 2 h 5"/>
                <a:gd name="T10" fmla="*/ 1 w 9"/>
                <a:gd name="T11" fmla="*/ 2 h 5"/>
                <a:gd name="T12" fmla="*/ 2 w 9"/>
                <a:gd name="T13" fmla="*/ 2 h 5"/>
                <a:gd name="T14" fmla="*/ 2 w 9"/>
                <a:gd name="T15" fmla="*/ 2 h 5"/>
                <a:gd name="T16" fmla="*/ 2 w 9"/>
                <a:gd name="T17" fmla="*/ 3 h 5"/>
                <a:gd name="T18" fmla="*/ 3 w 9"/>
                <a:gd name="T19" fmla="*/ 3 h 5"/>
                <a:gd name="T20" fmla="*/ 3 w 9"/>
                <a:gd name="T21" fmla="*/ 3 h 5"/>
                <a:gd name="T22" fmla="*/ 4 w 9"/>
                <a:gd name="T23" fmla="*/ 3 h 5"/>
                <a:gd name="T24" fmla="*/ 4 w 9"/>
                <a:gd name="T25" fmla="*/ 3 h 5"/>
                <a:gd name="T26" fmla="*/ 4 w 9"/>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9" y="5"/>
                  </a:moveTo>
                  <a:lnTo>
                    <a:pt x="3" y="0"/>
                  </a:lnTo>
                  <a:lnTo>
                    <a:pt x="0" y="3"/>
                  </a:lnTo>
                  <a:lnTo>
                    <a:pt x="1" y="3"/>
                  </a:lnTo>
                  <a:lnTo>
                    <a:pt x="3" y="4"/>
                  </a:lnTo>
                  <a:lnTo>
                    <a:pt x="4" y="4"/>
                  </a:lnTo>
                  <a:lnTo>
                    <a:pt x="5" y="5"/>
                  </a:lnTo>
                  <a:lnTo>
                    <a:pt x="6" y="5"/>
                  </a:lnTo>
                  <a:lnTo>
                    <a:pt x="8" y="5"/>
                  </a:lnTo>
                  <a:lnTo>
                    <a:pt x="9"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8" name="Freeform 360"/>
            <p:cNvSpPr>
              <a:spLocks/>
            </p:cNvSpPr>
            <p:nvPr/>
          </p:nvSpPr>
          <p:spPr bwMode="auto">
            <a:xfrm>
              <a:off x="2373" y="2152"/>
              <a:ext cx="1" cy="2"/>
            </a:xfrm>
            <a:custGeom>
              <a:avLst/>
              <a:gdLst>
                <a:gd name="T0" fmla="*/ 1 w 1"/>
                <a:gd name="T1" fmla="*/ 2 h 2"/>
                <a:gd name="T2" fmla="*/ 1 w 1"/>
                <a:gd name="T3" fmla="*/ 2 h 2"/>
                <a:gd name="T4" fmla="*/ 1 w 1"/>
                <a:gd name="T5" fmla="*/ 2 h 2"/>
                <a:gd name="T6" fmla="*/ 1 w 1"/>
                <a:gd name="T7" fmla="*/ 1 h 2"/>
                <a:gd name="T8" fmla="*/ 1 w 1"/>
                <a:gd name="T9" fmla="*/ 1 h 2"/>
                <a:gd name="T10" fmla="*/ 1 w 1"/>
                <a:gd name="T11" fmla="*/ 1 h 2"/>
                <a:gd name="T12" fmla="*/ 1 w 1"/>
                <a:gd name="T13" fmla="*/ 1 h 2"/>
                <a:gd name="T14" fmla="*/ 0 w 1"/>
                <a:gd name="T15" fmla="*/ 1 h 2"/>
                <a:gd name="T16" fmla="*/ 0 w 1"/>
                <a:gd name="T17" fmla="*/ 1 h 2"/>
                <a:gd name="T18" fmla="*/ 0 w 1"/>
                <a:gd name="T19" fmla="*/ 0 h 2"/>
                <a:gd name="T20" fmla="*/ 0 w 1"/>
                <a:gd name="T21" fmla="*/ 0 h 2"/>
                <a:gd name="T22" fmla="*/ 0 w 1"/>
                <a:gd name="T23" fmla="*/ 1 h 2"/>
                <a:gd name="T24" fmla="*/ 1 w 1"/>
                <a:gd name="T25" fmla="*/ 2 h 2"/>
                <a:gd name="T26" fmla="*/ 1 w 1"/>
                <a:gd name="T27" fmla="*/ 2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1" y="2"/>
                  </a:moveTo>
                  <a:lnTo>
                    <a:pt x="1" y="2"/>
                  </a:lnTo>
                  <a:lnTo>
                    <a:pt x="1" y="1"/>
                  </a:lnTo>
                  <a:lnTo>
                    <a:pt x="0" y="1"/>
                  </a:lnTo>
                  <a:lnTo>
                    <a:pt x="0" y="0"/>
                  </a:lnTo>
                  <a:lnTo>
                    <a:pt x="0" y="1"/>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59" name="Freeform 361"/>
            <p:cNvSpPr>
              <a:spLocks/>
            </p:cNvSpPr>
            <p:nvPr/>
          </p:nvSpPr>
          <p:spPr bwMode="auto">
            <a:xfrm>
              <a:off x="2366" y="2146"/>
              <a:ext cx="9" cy="19"/>
            </a:xfrm>
            <a:custGeom>
              <a:avLst/>
              <a:gdLst>
                <a:gd name="T0" fmla="*/ 4 w 19"/>
                <a:gd name="T1" fmla="*/ 7 h 39"/>
                <a:gd name="T2" fmla="*/ 5 w 19"/>
                <a:gd name="T3" fmla="*/ 9 h 39"/>
                <a:gd name="T4" fmla="*/ 5 w 19"/>
                <a:gd name="T5" fmla="*/ 11 h 39"/>
                <a:gd name="T6" fmla="*/ 5 w 19"/>
                <a:gd name="T7" fmla="*/ 13 h 39"/>
                <a:gd name="T8" fmla="*/ 5 w 19"/>
                <a:gd name="T9" fmla="*/ 15 h 39"/>
                <a:gd name="T10" fmla="*/ 6 w 19"/>
                <a:gd name="T11" fmla="*/ 15 h 39"/>
                <a:gd name="T12" fmla="*/ 7 w 19"/>
                <a:gd name="T13" fmla="*/ 15 h 39"/>
                <a:gd name="T14" fmla="*/ 7 w 19"/>
                <a:gd name="T15" fmla="*/ 17 h 39"/>
                <a:gd name="T16" fmla="*/ 7 w 19"/>
                <a:gd name="T17" fmla="*/ 17 h 39"/>
                <a:gd name="T18" fmla="*/ 7 w 19"/>
                <a:gd name="T19" fmla="*/ 18 h 39"/>
                <a:gd name="T20" fmla="*/ 7 w 19"/>
                <a:gd name="T21" fmla="*/ 19 h 39"/>
                <a:gd name="T22" fmla="*/ 8 w 19"/>
                <a:gd name="T23" fmla="*/ 18 h 39"/>
                <a:gd name="T24" fmla="*/ 7 w 19"/>
                <a:gd name="T25" fmla="*/ 15 h 39"/>
                <a:gd name="T26" fmla="*/ 7 w 19"/>
                <a:gd name="T27" fmla="*/ 12 h 39"/>
                <a:gd name="T28" fmla="*/ 7 w 19"/>
                <a:gd name="T29" fmla="*/ 9 h 39"/>
                <a:gd name="T30" fmla="*/ 9 w 19"/>
                <a:gd name="T31" fmla="*/ 6 h 39"/>
                <a:gd name="T32" fmla="*/ 7 w 19"/>
                <a:gd name="T33" fmla="*/ 6 h 39"/>
                <a:gd name="T34" fmla="*/ 7 w 19"/>
                <a:gd name="T35" fmla="*/ 7 h 39"/>
                <a:gd name="T36" fmla="*/ 7 w 19"/>
                <a:gd name="T37" fmla="*/ 7 h 39"/>
                <a:gd name="T38" fmla="*/ 7 w 19"/>
                <a:gd name="T39" fmla="*/ 7 h 39"/>
                <a:gd name="T40" fmla="*/ 7 w 19"/>
                <a:gd name="T41" fmla="*/ 7 h 39"/>
                <a:gd name="T42" fmla="*/ 7 w 19"/>
                <a:gd name="T43" fmla="*/ 7 h 39"/>
                <a:gd name="T44" fmla="*/ 7 w 19"/>
                <a:gd name="T45" fmla="*/ 6 h 39"/>
                <a:gd name="T46" fmla="*/ 5 w 19"/>
                <a:gd name="T47" fmla="*/ 5 h 39"/>
                <a:gd name="T48" fmla="*/ 4 w 19"/>
                <a:gd name="T49" fmla="*/ 4 h 39"/>
                <a:gd name="T50" fmla="*/ 2 w 19"/>
                <a:gd name="T51" fmla="*/ 4 h 39"/>
                <a:gd name="T52" fmla="*/ 1 w 19"/>
                <a:gd name="T53" fmla="*/ 3 h 39"/>
                <a:gd name="T54" fmla="*/ 2 w 19"/>
                <a:gd name="T55" fmla="*/ 0 h 39"/>
                <a:gd name="T56" fmla="*/ 0 w 19"/>
                <a:gd name="T57" fmla="*/ 13 h 39"/>
                <a:gd name="T58" fmla="*/ 2 w 19"/>
                <a:gd name="T59" fmla="*/ 13 h 39"/>
                <a:gd name="T60" fmla="*/ 2 w 19"/>
                <a:gd name="T61" fmla="*/ 11 h 39"/>
                <a:gd name="T62" fmla="*/ 1 w 19"/>
                <a:gd name="T63" fmla="*/ 9 h 39"/>
                <a:gd name="T64" fmla="*/ 2 w 19"/>
                <a:gd name="T65" fmla="*/ 8 h 39"/>
                <a:gd name="T66" fmla="*/ 2 w 19"/>
                <a:gd name="T67" fmla="*/ 7 h 39"/>
                <a:gd name="T68" fmla="*/ 3 w 19"/>
                <a:gd name="T69" fmla="*/ 6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 h="39">
                  <a:moveTo>
                    <a:pt x="6" y="13"/>
                  </a:moveTo>
                  <a:lnTo>
                    <a:pt x="9" y="14"/>
                  </a:lnTo>
                  <a:lnTo>
                    <a:pt x="10" y="15"/>
                  </a:lnTo>
                  <a:lnTo>
                    <a:pt x="11" y="18"/>
                  </a:lnTo>
                  <a:lnTo>
                    <a:pt x="11" y="20"/>
                  </a:lnTo>
                  <a:lnTo>
                    <a:pt x="11" y="23"/>
                  </a:lnTo>
                  <a:lnTo>
                    <a:pt x="11" y="25"/>
                  </a:lnTo>
                  <a:lnTo>
                    <a:pt x="11" y="27"/>
                  </a:lnTo>
                  <a:lnTo>
                    <a:pt x="10" y="30"/>
                  </a:lnTo>
                  <a:lnTo>
                    <a:pt x="10" y="31"/>
                  </a:lnTo>
                  <a:lnTo>
                    <a:pt x="9" y="34"/>
                  </a:lnTo>
                  <a:lnTo>
                    <a:pt x="13" y="30"/>
                  </a:lnTo>
                  <a:lnTo>
                    <a:pt x="14" y="31"/>
                  </a:lnTo>
                  <a:lnTo>
                    <a:pt x="15" y="32"/>
                  </a:lnTo>
                  <a:lnTo>
                    <a:pt x="15" y="34"/>
                  </a:lnTo>
                  <a:lnTo>
                    <a:pt x="15" y="35"/>
                  </a:lnTo>
                  <a:lnTo>
                    <a:pt x="15" y="36"/>
                  </a:lnTo>
                  <a:lnTo>
                    <a:pt x="15" y="37"/>
                  </a:lnTo>
                  <a:lnTo>
                    <a:pt x="15" y="39"/>
                  </a:lnTo>
                  <a:lnTo>
                    <a:pt x="16" y="39"/>
                  </a:lnTo>
                  <a:lnTo>
                    <a:pt x="16" y="37"/>
                  </a:lnTo>
                  <a:lnTo>
                    <a:pt x="16" y="35"/>
                  </a:lnTo>
                  <a:lnTo>
                    <a:pt x="15" y="31"/>
                  </a:lnTo>
                  <a:lnTo>
                    <a:pt x="15" y="29"/>
                  </a:lnTo>
                  <a:lnTo>
                    <a:pt x="14" y="25"/>
                  </a:lnTo>
                  <a:lnTo>
                    <a:pt x="14" y="21"/>
                  </a:lnTo>
                  <a:lnTo>
                    <a:pt x="14" y="18"/>
                  </a:lnTo>
                  <a:lnTo>
                    <a:pt x="15" y="15"/>
                  </a:lnTo>
                  <a:lnTo>
                    <a:pt x="19" y="13"/>
                  </a:lnTo>
                  <a:lnTo>
                    <a:pt x="16" y="10"/>
                  </a:lnTo>
                  <a:lnTo>
                    <a:pt x="14" y="13"/>
                  </a:lnTo>
                  <a:lnTo>
                    <a:pt x="14" y="14"/>
                  </a:lnTo>
                  <a:lnTo>
                    <a:pt x="15" y="14"/>
                  </a:lnTo>
                  <a:lnTo>
                    <a:pt x="15" y="15"/>
                  </a:lnTo>
                  <a:lnTo>
                    <a:pt x="14" y="14"/>
                  </a:lnTo>
                  <a:lnTo>
                    <a:pt x="14" y="13"/>
                  </a:lnTo>
                  <a:lnTo>
                    <a:pt x="13" y="11"/>
                  </a:lnTo>
                  <a:lnTo>
                    <a:pt x="11" y="10"/>
                  </a:lnTo>
                  <a:lnTo>
                    <a:pt x="9" y="9"/>
                  </a:lnTo>
                  <a:lnTo>
                    <a:pt x="8" y="9"/>
                  </a:lnTo>
                  <a:lnTo>
                    <a:pt x="5" y="9"/>
                  </a:lnTo>
                  <a:lnTo>
                    <a:pt x="4" y="9"/>
                  </a:lnTo>
                  <a:lnTo>
                    <a:pt x="3" y="9"/>
                  </a:lnTo>
                  <a:lnTo>
                    <a:pt x="3" y="6"/>
                  </a:lnTo>
                  <a:lnTo>
                    <a:pt x="3" y="4"/>
                  </a:lnTo>
                  <a:lnTo>
                    <a:pt x="4" y="0"/>
                  </a:lnTo>
                  <a:lnTo>
                    <a:pt x="0" y="0"/>
                  </a:lnTo>
                  <a:lnTo>
                    <a:pt x="0" y="27"/>
                  </a:lnTo>
                  <a:lnTo>
                    <a:pt x="4" y="27"/>
                  </a:lnTo>
                  <a:lnTo>
                    <a:pt x="4" y="26"/>
                  </a:lnTo>
                  <a:lnTo>
                    <a:pt x="4" y="24"/>
                  </a:lnTo>
                  <a:lnTo>
                    <a:pt x="4" y="23"/>
                  </a:lnTo>
                  <a:lnTo>
                    <a:pt x="3" y="21"/>
                  </a:lnTo>
                  <a:lnTo>
                    <a:pt x="3" y="19"/>
                  </a:lnTo>
                  <a:lnTo>
                    <a:pt x="3" y="18"/>
                  </a:lnTo>
                  <a:lnTo>
                    <a:pt x="4" y="16"/>
                  </a:lnTo>
                  <a:lnTo>
                    <a:pt x="4" y="15"/>
                  </a:lnTo>
                  <a:lnTo>
                    <a:pt x="5" y="14"/>
                  </a:lnTo>
                  <a:lnTo>
                    <a:pt x="6"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0" name="Freeform 362"/>
            <p:cNvSpPr>
              <a:spLocks/>
            </p:cNvSpPr>
            <p:nvPr/>
          </p:nvSpPr>
          <p:spPr bwMode="auto">
            <a:xfrm>
              <a:off x="2370" y="2162"/>
              <a:ext cx="1" cy="1"/>
            </a:xfrm>
            <a:custGeom>
              <a:avLst/>
              <a:gdLst>
                <a:gd name="T0" fmla="*/ 1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1 w 1"/>
                <a:gd name="T17" fmla="*/ 1 h 3"/>
                <a:gd name="T18" fmla="*/ 1 w 1"/>
                <a:gd name="T19" fmla="*/ 1 h 3"/>
                <a:gd name="T20" fmla="*/ 1 w 1"/>
                <a:gd name="T21" fmla="*/ 1 h 3"/>
                <a:gd name="T22" fmla="*/ 1 w 1"/>
                <a:gd name="T23" fmla="*/ 1 h 3"/>
                <a:gd name="T24" fmla="*/ 1 w 1"/>
                <a:gd name="T25" fmla="*/ 1 h 3"/>
                <a:gd name="T26" fmla="*/ 1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0"/>
                  </a:moveTo>
                  <a:lnTo>
                    <a:pt x="1" y="2"/>
                  </a:lnTo>
                  <a:lnTo>
                    <a:pt x="0" y="3"/>
                  </a:lnTo>
                  <a:lnTo>
                    <a:pt x="1" y="3"/>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1" name="Freeform 363"/>
            <p:cNvSpPr>
              <a:spLocks/>
            </p:cNvSpPr>
            <p:nvPr/>
          </p:nvSpPr>
          <p:spPr bwMode="auto">
            <a:xfrm>
              <a:off x="2561" y="2227"/>
              <a:ext cx="2" cy="1"/>
            </a:xfrm>
            <a:custGeom>
              <a:avLst/>
              <a:gdLst>
                <a:gd name="T0" fmla="*/ 2 w 2"/>
                <a:gd name="T1" fmla="*/ 1 h 3"/>
                <a:gd name="T2" fmla="*/ 2 w 2"/>
                <a:gd name="T3" fmla="*/ 1 h 3"/>
                <a:gd name="T4" fmla="*/ 2 w 2"/>
                <a:gd name="T5" fmla="*/ 1 h 3"/>
                <a:gd name="T6" fmla="*/ 1 w 2"/>
                <a:gd name="T7" fmla="*/ 0 h 3"/>
                <a:gd name="T8" fmla="*/ 1 w 2"/>
                <a:gd name="T9" fmla="*/ 0 h 3"/>
                <a:gd name="T10" fmla="*/ 1 w 2"/>
                <a:gd name="T11" fmla="*/ 0 h 3"/>
                <a:gd name="T12" fmla="*/ 1 w 2"/>
                <a:gd name="T13" fmla="*/ 0 h 3"/>
                <a:gd name="T14" fmla="*/ 1 w 2"/>
                <a:gd name="T15" fmla="*/ 0 h 3"/>
                <a:gd name="T16" fmla="*/ 1 w 2"/>
                <a:gd name="T17" fmla="*/ 0 h 3"/>
                <a:gd name="T18" fmla="*/ 1 w 2"/>
                <a:gd name="T19" fmla="*/ 0 h 3"/>
                <a:gd name="T20" fmla="*/ 1 w 2"/>
                <a:gd name="T21" fmla="*/ 0 h 3"/>
                <a:gd name="T22" fmla="*/ 0 w 2"/>
                <a:gd name="T23" fmla="*/ 0 h 3"/>
                <a:gd name="T24" fmla="*/ 2 w 2"/>
                <a:gd name="T25" fmla="*/ 1 h 3"/>
                <a:gd name="T26" fmla="*/ 2 w 2"/>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3">
                  <a:moveTo>
                    <a:pt x="2" y="3"/>
                  </a:moveTo>
                  <a:lnTo>
                    <a:pt x="2" y="3"/>
                  </a:lnTo>
                  <a:lnTo>
                    <a:pt x="1" y="1"/>
                  </a:lnTo>
                  <a:lnTo>
                    <a:pt x="1" y="0"/>
                  </a:lnTo>
                  <a:lnTo>
                    <a:pt x="0" y="1"/>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2" name="Freeform 364"/>
            <p:cNvSpPr>
              <a:spLocks/>
            </p:cNvSpPr>
            <p:nvPr/>
          </p:nvSpPr>
          <p:spPr bwMode="auto">
            <a:xfrm>
              <a:off x="2551" y="2280"/>
              <a:ext cx="1" cy="3"/>
            </a:xfrm>
            <a:custGeom>
              <a:avLst/>
              <a:gdLst>
                <a:gd name="T0" fmla="*/ 0 w 3"/>
                <a:gd name="T1" fmla="*/ 0 h 7"/>
                <a:gd name="T2" fmla="*/ 0 w 3"/>
                <a:gd name="T3" fmla="*/ 1 h 7"/>
                <a:gd name="T4" fmla="*/ 0 w 3"/>
                <a:gd name="T5" fmla="*/ 1 h 7"/>
                <a:gd name="T6" fmla="*/ 0 w 3"/>
                <a:gd name="T7" fmla="*/ 1 h 7"/>
                <a:gd name="T8" fmla="*/ 1 w 3"/>
                <a:gd name="T9" fmla="*/ 1 h 7"/>
                <a:gd name="T10" fmla="*/ 1 w 3"/>
                <a:gd name="T11" fmla="*/ 2 h 7"/>
                <a:gd name="T12" fmla="*/ 1 w 3"/>
                <a:gd name="T13" fmla="*/ 2 h 7"/>
                <a:gd name="T14" fmla="*/ 1 w 3"/>
                <a:gd name="T15" fmla="*/ 2 h 7"/>
                <a:gd name="T16" fmla="*/ 1 w 3"/>
                <a:gd name="T17" fmla="*/ 2 h 7"/>
                <a:gd name="T18" fmla="*/ 1 w 3"/>
                <a:gd name="T19" fmla="*/ 3 h 7"/>
                <a:gd name="T20" fmla="*/ 1 w 3"/>
                <a:gd name="T21" fmla="*/ 3 h 7"/>
                <a:gd name="T22" fmla="*/ 1 w 3"/>
                <a:gd name="T23" fmla="*/ 2 h 7"/>
                <a:gd name="T24" fmla="*/ 1 w 3"/>
                <a:gd name="T25" fmla="*/ 2 h 7"/>
                <a:gd name="T26" fmla="*/ 1 w 3"/>
                <a:gd name="T27" fmla="*/ 2 h 7"/>
                <a:gd name="T28" fmla="*/ 1 w 3"/>
                <a:gd name="T29" fmla="*/ 2 h 7"/>
                <a:gd name="T30" fmla="*/ 1 w 3"/>
                <a:gd name="T31" fmla="*/ 2 h 7"/>
                <a:gd name="T32" fmla="*/ 1 w 3"/>
                <a:gd name="T33" fmla="*/ 1 h 7"/>
                <a:gd name="T34" fmla="*/ 1 w 3"/>
                <a:gd name="T35" fmla="*/ 1 h 7"/>
                <a:gd name="T36" fmla="*/ 1 w 3"/>
                <a:gd name="T37" fmla="*/ 1 h 7"/>
                <a:gd name="T38" fmla="*/ 0 w 3"/>
                <a:gd name="T39" fmla="*/ 1 h 7"/>
                <a:gd name="T40" fmla="*/ 0 w 3"/>
                <a:gd name="T41" fmla="*/ 0 h 7"/>
                <a:gd name="T42" fmla="*/ 0 w 3"/>
                <a:gd name="T43" fmla="*/ 0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7">
                  <a:moveTo>
                    <a:pt x="0" y="0"/>
                  </a:moveTo>
                  <a:lnTo>
                    <a:pt x="0" y="2"/>
                  </a:lnTo>
                  <a:lnTo>
                    <a:pt x="0" y="3"/>
                  </a:lnTo>
                  <a:lnTo>
                    <a:pt x="2" y="3"/>
                  </a:lnTo>
                  <a:lnTo>
                    <a:pt x="2" y="4"/>
                  </a:lnTo>
                  <a:lnTo>
                    <a:pt x="2" y="5"/>
                  </a:lnTo>
                  <a:lnTo>
                    <a:pt x="3" y="7"/>
                  </a:lnTo>
                  <a:lnTo>
                    <a:pt x="3" y="5"/>
                  </a:lnTo>
                  <a:lnTo>
                    <a:pt x="3" y="4"/>
                  </a:lnTo>
                  <a:lnTo>
                    <a:pt x="2" y="3"/>
                  </a:lnTo>
                  <a:lnTo>
                    <a:pt x="2" y="2"/>
                  </a:lnTo>
                  <a:lnTo>
                    <a:pt x="0" y="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3" name="Freeform 365"/>
            <p:cNvSpPr>
              <a:spLocks/>
            </p:cNvSpPr>
            <p:nvPr/>
          </p:nvSpPr>
          <p:spPr bwMode="auto">
            <a:xfrm>
              <a:off x="2532" y="2152"/>
              <a:ext cx="41" cy="221"/>
            </a:xfrm>
            <a:custGeom>
              <a:avLst/>
              <a:gdLst>
                <a:gd name="T0" fmla="*/ 36 w 83"/>
                <a:gd name="T1" fmla="*/ 37 h 441"/>
                <a:gd name="T2" fmla="*/ 34 w 83"/>
                <a:gd name="T3" fmla="*/ 38 h 441"/>
                <a:gd name="T4" fmla="*/ 30 w 83"/>
                <a:gd name="T5" fmla="*/ 58 h 441"/>
                <a:gd name="T6" fmla="*/ 23 w 83"/>
                <a:gd name="T7" fmla="*/ 89 h 441"/>
                <a:gd name="T8" fmla="*/ 22 w 83"/>
                <a:gd name="T9" fmla="*/ 95 h 441"/>
                <a:gd name="T10" fmla="*/ 19 w 83"/>
                <a:gd name="T11" fmla="*/ 101 h 441"/>
                <a:gd name="T12" fmla="*/ 17 w 83"/>
                <a:gd name="T13" fmla="*/ 98 h 441"/>
                <a:gd name="T14" fmla="*/ 17 w 83"/>
                <a:gd name="T15" fmla="*/ 97 h 441"/>
                <a:gd name="T16" fmla="*/ 16 w 83"/>
                <a:gd name="T17" fmla="*/ 99 h 441"/>
                <a:gd name="T18" fmla="*/ 17 w 83"/>
                <a:gd name="T19" fmla="*/ 106 h 441"/>
                <a:gd name="T20" fmla="*/ 18 w 83"/>
                <a:gd name="T21" fmla="*/ 114 h 441"/>
                <a:gd name="T22" fmla="*/ 16 w 83"/>
                <a:gd name="T23" fmla="*/ 123 h 441"/>
                <a:gd name="T24" fmla="*/ 14 w 83"/>
                <a:gd name="T25" fmla="*/ 127 h 441"/>
                <a:gd name="T26" fmla="*/ 13 w 83"/>
                <a:gd name="T27" fmla="*/ 131 h 441"/>
                <a:gd name="T28" fmla="*/ 8 w 83"/>
                <a:gd name="T29" fmla="*/ 150 h 441"/>
                <a:gd name="T30" fmla="*/ 5 w 83"/>
                <a:gd name="T31" fmla="*/ 165 h 441"/>
                <a:gd name="T32" fmla="*/ 5 w 83"/>
                <a:gd name="T33" fmla="*/ 173 h 441"/>
                <a:gd name="T34" fmla="*/ 6 w 83"/>
                <a:gd name="T35" fmla="*/ 170 h 441"/>
                <a:gd name="T36" fmla="*/ 7 w 83"/>
                <a:gd name="T37" fmla="*/ 168 h 441"/>
                <a:gd name="T38" fmla="*/ 5 w 83"/>
                <a:gd name="T39" fmla="*/ 191 h 441"/>
                <a:gd name="T40" fmla="*/ 1 w 83"/>
                <a:gd name="T41" fmla="*/ 212 h 441"/>
                <a:gd name="T42" fmla="*/ 3 w 83"/>
                <a:gd name="T43" fmla="*/ 209 h 441"/>
                <a:gd name="T44" fmla="*/ 8 w 83"/>
                <a:gd name="T45" fmla="*/ 185 h 441"/>
                <a:gd name="T46" fmla="*/ 12 w 83"/>
                <a:gd name="T47" fmla="*/ 160 h 441"/>
                <a:gd name="T48" fmla="*/ 17 w 83"/>
                <a:gd name="T49" fmla="*/ 151 h 441"/>
                <a:gd name="T50" fmla="*/ 15 w 83"/>
                <a:gd name="T51" fmla="*/ 142 h 441"/>
                <a:gd name="T52" fmla="*/ 16 w 83"/>
                <a:gd name="T53" fmla="*/ 137 h 441"/>
                <a:gd name="T54" fmla="*/ 17 w 83"/>
                <a:gd name="T55" fmla="*/ 132 h 441"/>
                <a:gd name="T56" fmla="*/ 18 w 83"/>
                <a:gd name="T57" fmla="*/ 128 h 441"/>
                <a:gd name="T58" fmla="*/ 19 w 83"/>
                <a:gd name="T59" fmla="*/ 127 h 441"/>
                <a:gd name="T60" fmla="*/ 19 w 83"/>
                <a:gd name="T61" fmla="*/ 127 h 441"/>
                <a:gd name="T62" fmla="*/ 19 w 83"/>
                <a:gd name="T63" fmla="*/ 126 h 441"/>
                <a:gd name="T64" fmla="*/ 20 w 83"/>
                <a:gd name="T65" fmla="*/ 119 h 441"/>
                <a:gd name="T66" fmla="*/ 23 w 83"/>
                <a:gd name="T67" fmla="*/ 116 h 441"/>
                <a:gd name="T68" fmla="*/ 23 w 83"/>
                <a:gd name="T69" fmla="*/ 106 h 441"/>
                <a:gd name="T70" fmla="*/ 26 w 83"/>
                <a:gd name="T71" fmla="*/ 88 h 441"/>
                <a:gd name="T72" fmla="*/ 32 w 83"/>
                <a:gd name="T73" fmla="*/ 74 h 441"/>
                <a:gd name="T74" fmla="*/ 30 w 83"/>
                <a:gd name="T75" fmla="*/ 75 h 441"/>
                <a:gd name="T76" fmla="*/ 30 w 83"/>
                <a:gd name="T77" fmla="*/ 75 h 441"/>
                <a:gd name="T78" fmla="*/ 31 w 83"/>
                <a:gd name="T79" fmla="*/ 76 h 441"/>
                <a:gd name="T80" fmla="*/ 30 w 83"/>
                <a:gd name="T81" fmla="*/ 72 h 441"/>
                <a:gd name="T82" fmla="*/ 31 w 83"/>
                <a:gd name="T83" fmla="*/ 68 h 441"/>
                <a:gd name="T84" fmla="*/ 32 w 83"/>
                <a:gd name="T85" fmla="*/ 64 h 441"/>
                <a:gd name="T86" fmla="*/ 33 w 83"/>
                <a:gd name="T87" fmla="*/ 66 h 441"/>
                <a:gd name="T88" fmla="*/ 34 w 83"/>
                <a:gd name="T89" fmla="*/ 66 h 441"/>
                <a:gd name="T90" fmla="*/ 33 w 83"/>
                <a:gd name="T91" fmla="*/ 61 h 441"/>
                <a:gd name="T92" fmla="*/ 33 w 83"/>
                <a:gd name="T93" fmla="*/ 51 h 441"/>
                <a:gd name="T94" fmla="*/ 37 w 83"/>
                <a:gd name="T95" fmla="*/ 41 h 441"/>
                <a:gd name="T96" fmla="*/ 39 w 83"/>
                <a:gd name="T97" fmla="*/ 24 h 441"/>
                <a:gd name="T98" fmla="*/ 41 w 83"/>
                <a:gd name="T99" fmla="*/ 7 h 441"/>
                <a:gd name="T100" fmla="*/ 39 w 83"/>
                <a:gd name="T101" fmla="*/ 7 h 441"/>
                <a:gd name="T102" fmla="*/ 36 w 83"/>
                <a:gd name="T103" fmla="*/ 22 h 441"/>
                <a:gd name="T104" fmla="*/ 37 w 83"/>
                <a:gd name="T105" fmla="*/ 35 h 4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441">
                  <a:moveTo>
                    <a:pt x="74" y="70"/>
                  </a:moveTo>
                  <a:lnTo>
                    <a:pt x="73" y="71"/>
                  </a:lnTo>
                  <a:lnTo>
                    <a:pt x="72" y="71"/>
                  </a:lnTo>
                  <a:lnTo>
                    <a:pt x="72" y="73"/>
                  </a:lnTo>
                  <a:lnTo>
                    <a:pt x="71" y="74"/>
                  </a:lnTo>
                  <a:lnTo>
                    <a:pt x="69" y="75"/>
                  </a:lnTo>
                  <a:lnTo>
                    <a:pt x="68" y="76"/>
                  </a:lnTo>
                  <a:lnTo>
                    <a:pt x="67" y="76"/>
                  </a:lnTo>
                  <a:lnTo>
                    <a:pt x="66" y="76"/>
                  </a:lnTo>
                  <a:lnTo>
                    <a:pt x="64" y="76"/>
                  </a:lnTo>
                  <a:lnTo>
                    <a:pt x="60" y="115"/>
                  </a:lnTo>
                  <a:lnTo>
                    <a:pt x="56" y="112"/>
                  </a:lnTo>
                  <a:lnTo>
                    <a:pt x="41" y="174"/>
                  </a:lnTo>
                  <a:lnTo>
                    <a:pt x="43" y="175"/>
                  </a:lnTo>
                  <a:lnTo>
                    <a:pt x="46" y="178"/>
                  </a:lnTo>
                  <a:lnTo>
                    <a:pt x="47" y="180"/>
                  </a:lnTo>
                  <a:lnTo>
                    <a:pt x="47" y="184"/>
                  </a:lnTo>
                  <a:lnTo>
                    <a:pt x="46" y="186"/>
                  </a:lnTo>
                  <a:lnTo>
                    <a:pt x="45" y="190"/>
                  </a:lnTo>
                  <a:lnTo>
                    <a:pt x="43" y="193"/>
                  </a:lnTo>
                  <a:lnTo>
                    <a:pt x="42" y="196"/>
                  </a:lnTo>
                  <a:lnTo>
                    <a:pt x="40" y="199"/>
                  </a:lnTo>
                  <a:lnTo>
                    <a:pt x="38" y="201"/>
                  </a:lnTo>
                  <a:lnTo>
                    <a:pt x="35" y="199"/>
                  </a:lnTo>
                  <a:lnTo>
                    <a:pt x="35" y="198"/>
                  </a:lnTo>
                  <a:lnTo>
                    <a:pt x="35" y="196"/>
                  </a:lnTo>
                  <a:lnTo>
                    <a:pt x="35" y="195"/>
                  </a:lnTo>
                  <a:lnTo>
                    <a:pt x="35" y="194"/>
                  </a:lnTo>
                  <a:lnTo>
                    <a:pt x="35" y="193"/>
                  </a:lnTo>
                  <a:lnTo>
                    <a:pt x="32" y="198"/>
                  </a:lnTo>
                  <a:lnTo>
                    <a:pt x="32" y="201"/>
                  </a:lnTo>
                  <a:lnTo>
                    <a:pt x="32" y="205"/>
                  </a:lnTo>
                  <a:lnTo>
                    <a:pt x="34" y="209"/>
                  </a:lnTo>
                  <a:lnTo>
                    <a:pt x="35" y="212"/>
                  </a:lnTo>
                  <a:lnTo>
                    <a:pt x="36" y="216"/>
                  </a:lnTo>
                  <a:lnTo>
                    <a:pt x="37" y="220"/>
                  </a:lnTo>
                  <a:lnTo>
                    <a:pt x="37" y="224"/>
                  </a:lnTo>
                  <a:lnTo>
                    <a:pt x="37" y="228"/>
                  </a:lnTo>
                  <a:lnTo>
                    <a:pt x="35" y="233"/>
                  </a:lnTo>
                  <a:lnTo>
                    <a:pt x="35" y="237"/>
                  </a:lnTo>
                  <a:lnTo>
                    <a:pt x="34" y="241"/>
                  </a:lnTo>
                  <a:lnTo>
                    <a:pt x="32" y="245"/>
                  </a:lnTo>
                  <a:lnTo>
                    <a:pt x="31" y="247"/>
                  </a:lnTo>
                  <a:lnTo>
                    <a:pt x="30" y="249"/>
                  </a:lnTo>
                  <a:lnTo>
                    <a:pt x="29" y="252"/>
                  </a:lnTo>
                  <a:lnTo>
                    <a:pt x="29" y="254"/>
                  </a:lnTo>
                  <a:lnTo>
                    <a:pt x="27" y="257"/>
                  </a:lnTo>
                  <a:lnTo>
                    <a:pt x="29" y="259"/>
                  </a:lnTo>
                  <a:lnTo>
                    <a:pt x="30" y="263"/>
                  </a:lnTo>
                  <a:lnTo>
                    <a:pt x="26" y="261"/>
                  </a:lnTo>
                  <a:lnTo>
                    <a:pt x="24" y="272"/>
                  </a:lnTo>
                  <a:lnTo>
                    <a:pt x="21" y="282"/>
                  </a:lnTo>
                  <a:lnTo>
                    <a:pt x="19" y="290"/>
                  </a:lnTo>
                  <a:lnTo>
                    <a:pt x="17" y="299"/>
                  </a:lnTo>
                  <a:lnTo>
                    <a:pt x="15" y="306"/>
                  </a:lnTo>
                  <a:lnTo>
                    <a:pt x="14" y="315"/>
                  </a:lnTo>
                  <a:lnTo>
                    <a:pt x="12" y="322"/>
                  </a:lnTo>
                  <a:lnTo>
                    <a:pt x="11" y="330"/>
                  </a:lnTo>
                  <a:lnTo>
                    <a:pt x="10" y="339"/>
                  </a:lnTo>
                  <a:lnTo>
                    <a:pt x="10" y="348"/>
                  </a:lnTo>
                  <a:lnTo>
                    <a:pt x="10" y="347"/>
                  </a:lnTo>
                  <a:lnTo>
                    <a:pt x="10" y="345"/>
                  </a:lnTo>
                  <a:lnTo>
                    <a:pt x="11" y="343"/>
                  </a:lnTo>
                  <a:lnTo>
                    <a:pt x="11" y="342"/>
                  </a:lnTo>
                  <a:lnTo>
                    <a:pt x="11" y="341"/>
                  </a:lnTo>
                  <a:lnTo>
                    <a:pt x="12" y="340"/>
                  </a:lnTo>
                  <a:lnTo>
                    <a:pt x="12" y="339"/>
                  </a:lnTo>
                  <a:lnTo>
                    <a:pt x="14" y="337"/>
                  </a:lnTo>
                  <a:lnTo>
                    <a:pt x="14" y="336"/>
                  </a:lnTo>
                  <a:lnTo>
                    <a:pt x="15" y="335"/>
                  </a:lnTo>
                  <a:lnTo>
                    <a:pt x="14" y="346"/>
                  </a:lnTo>
                  <a:lnTo>
                    <a:pt x="14" y="357"/>
                  </a:lnTo>
                  <a:lnTo>
                    <a:pt x="11" y="369"/>
                  </a:lnTo>
                  <a:lnTo>
                    <a:pt x="10" y="381"/>
                  </a:lnTo>
                  <a:lnTo>
                    <a:pt x="9" y="392"/>
                  </a:lnTo>
                  <a:lnTo>
                    <a:pt x="6" y="403"/>
                  </a:lnTo>
                  <a:lnTo>
                    <a:pt x="5" y="414"/>
                  </a:lnTo>
                  <a:lnTo>
                    <a:pt x="3" y="424"/>
                  </a:lnTo>
                  <a:lnTo>
                    <a:pt x="1" y="433"/>
                  </a:lnTo>
                  <a:lnTo>
                    <a:pt x="0" y="441"/>
                  </a:lnTo>
                  <a:lnTo>
                    <a:pt x="4" y="429"/>
                  </a:lnTo>
                  <a:lnTo>
                    <a:pt x="7" y="418"/>
                  </a:lnTo>
                  <a:lnTo>
                    <a:pt x="11" y="405"/>
                  </a:lnTo>
                  <a:lnTo>
                    <a:pt x="14" y="394"/>
                  </a:lnTo>
                  <a:lnTo>
                    <a:pt x="15" y="382"/>
                  </a:lnTo>
                  <a:lnTo>
                    <a:pt x="17" y="369"/>
                  </a:lnTo>
                  <a:lnTo>
                    <a:pt x="19" y="357"/>
                  </a:lnTo>
                  <a:lnTo>
                    <a:pt x="20" y="345"/>
                  </a:lnTo>
                  <a:lnTo>
                    <a:pt x="22" y="332"/>
                  </a:lnTo>
                  <a:lnTo>
                    <a:pt x="24" y="320"/>
                  </a:lnTo>
                  <a:lnTo>
                    <a:pt x="31" y="316"/>
                  </a:lnTo>
                  <a:lnTo>
                    <a:pt x="35" y="313"/>
                  </a:lnTo>
                  <a:lnTo>
                    <a:pt x="35" y="308"/>
                  </a:lnTo>
                  <a:lnTo>
                    <a:pt x="35" y="301"/>
                  </a:lnTo>
                  <a:lnTo>
                    <a:pt x="32" y="296"/>
                  </a:lnTo>
                  <a:lnTo>
                    <a:pt x="30" y="292"/>
                  </a:lnTo>
                  <a:lnTo>
                    <a:pt x="29" y="287"/>
                  </a:lnTo>
                  <a:lnTo>
                    <a:pt x="30" y="283"/>
                  </a:lnTo>
                  <a:lnTo>
                    <a:pt x="32" y="279"/>
                  </a:lnTo>
                  <a:lnTo>
                    <a:pt x="38" y="278"/>
                  </a:lnTo>
                  <a:lnTo>
                    <a:pt x="32" y="275"/>
                  </a:lnTo>
                  <a:lnTo>
                    <a:pt x="32" y="273"/>
                  </a:lnTo>
                  <a:lnTo>
                    <a:pt x="34" y="271"/>
                  </a:lnTo>
                  <a:lnTo>
                    <a:pt x="34" y="269"/>
                  </a:lnTo>
                  <a:lnTo>
                    <a:pt x="34" y="267"/>
                  </a:lnTo>
                  <a:lnTo>
                    <a:pt x="35" y="264"/>
                  </a:lnTo>
                  <a:lnTo>
                    <a:pt x="35" y="262"/>
                  </a:lnTo>
                  <a:lnTo>
                    <a:pt x="36" y="261"/>
                  </a:lnTo>
                  <a:lnTo>
                    <a:pt x="36" y="258"/>
                  </a:lnTo>
                  <a:lnTo>
                    <a:pt x="37" y="256"/>
                  </a:lnTo>
                  <a:lnTo>
                    <a:pt x="38" y="254"/>
                  </a:lnTo>
                  <a:lnTo>
                    <a:pt x="38" y="252"/>
                  </a:lnTo>
                  <a:lnTo>
                    <a:pt x="38" y="248"/>
                  </a:lnTo>
                  <a:lnTo>
                    <a:pt x="38" y="246"/>
                  </a:lnTo>
                  <a:lnTo>
                    <a:pt x="40" y="242"/>
                  </a:lnTo>
                  <a:lnTo>
                    <a:pt x="41" y="238"/>
                  </a:lnTo>
                  <a:lnTo>
                    <a:pt x="41" y="236"/>
                  </a:lnTo>
                  <a:lnTo>
                    <a:pt x="42" y="233"/>
                  </a:lnTo>
                  <a:lnTo>
                    <a:pt x="45" y="232"/>
                  </a:lnTo>
                  <a:lnTo>
                    <a:pt x="46" y="231"/>
                  </a:lnTo>
                  <a:lnTo>
                    <a:pt x="47" y="231"/>
                  </a:lnTo>
                  <a:lnTo>
                    <a:pt x="41" y="228"/>
                  </a:lnTo>
                  <a:lnTo>
                    <a:pt x="43" y="221"/>
                  </a:lnTo>
                  <a:lnTo>
                    <a:pt x="46" y="212"/>
                  </a:lnTo>
                  <a:lnTo>
                    <a:pt x="48" y="202"/>
                  </a:lnTo>
                  <a:lnTo>
                    <a:pt x="50" y="194"/>
                  </a:lnTo>
                  <a:lnTo>
                    <a:pt x="51" y="184"/>
                  </a:lnTo>
                  <a:lnTo>
                    <a:pt x="52" y="175"/>
                  </a:lnTo>
                  <a:lnTo>
                    <a:pt x="53" y="167"/>
                  </a:lnTo>
                  <a:lnTo>
                    <a:pt x="56" y="159"/>
                  </a:lnTo>
                  <a:lnTo>
                    <a:pt x="60" y="153"/>
                  </a:lnTo>
                  <a:lnTo>
                    <a:pt x="64" y="148"/>
                  </a:lnTo>
                  <a:lnTo>
                    <a:pt x="63" y="146"/>
                  </a:lnTo>
                  <a:lnTo>
                    <a:pt x="61" y="148"/>
                  </a:lnTo>
                  <a:lnTo>
                    <a:pt x="61" y="149"/>
                  </a:lnTo>
                  <a:lnTo>
                    <a:pt x="62" y="151"/>
                  </a:lnTo>
                  <a:lnTo>
                    <a:pt x="60" y="149"/>
                  </a:lnTo>
                  <a:lnTo>
                    <a:pt x="61" y="148"/>
                  </a:lnTo>
                  <a:lnTo>
                    <a:pt x="60" y="146"/>
                  </a:lnTo>
                  <a:lnTo>
                    <a:pt x="60" y="144"/>
                  </a:lnTo>
                  <a:lnTo>
                    <a:pt x="60" y="142"/>
                  </a:lnTo>
                  <a:lnTo>
                    <a:pt x="60" y="139"/>
                  </a:lnTo>
                  <a:lnTo>
                    <a:pt x="61" y="137"/>
                  </a:lnTo>
                  <a:lnTo>
                    <a:pt x="62" y="136"/>
                  </a:lnTo>
                  <a:lnTo>
                    <a:pt x="63" y="133"/>
                  </a:lnTo>
                  <a:lnTo>
                    <a:pt x="63" y="131"/>
                  </a:lnTo>
                  <a:lnTo>
                    <a:pt x="64" y="130"/>
                  </a:lnTo>
                  <a:lnTo>
                    <a:pt x="64" y="127"/>
                  </a:lnTo>
                  <a:lnTo>
                    <a:pt x="66" y="127"/>
                  </a:lnTo>
                  <a:lnTo>
                    <a:pt x="66" y="128"/>
                  </a:lnTo>
                  <a:lnTo>
                    <a:pt x="67" y="130"/>
                  </a:lnTo>
                  <a:lnTo>
                    <a:pt x="67" y="131"/>
                  </a:lnTo>
                  <a:lnTo>
                    <a:pt x="68" y="132"/>
                  </a:lnTo>
                  <a:lnTo>
                    <a:pt x="68" y="133"/>
                  </a:lnTo>
                  <a:lnTo>
                    <a:pt x="68" y="132"/>
                  </a:lnTo>
                  <a:lnTo>
                    <a:pt x="68" y="130"/>
                  </a:lnTo>
                  <a:lnTo>
                    <a:pt x="66" y="126"/>
                  </a:lnTo>
                  <a:lnTo>
                    <a:pt x="66" y="122"/>
                  </a:lnTo>
                  <a:lnTo>
                    <a:pt x="64" y="117"/>
                  </a:lnTo>
                  <a:lnTo>
                    <a:pt x="64" y="112"/>
                  </a:lnTo>
                  <a:lnTo>
                    <a:pt x="66" y="107"/>
                  </a:lnTo>
                  <a:lnTo>
                    <a:pt x="67" y="101"/>
                  </a:lnTo>
                  <a:lnTo>
                    <a:pt x="68" y="96"/>
                  </a:lnTo>
                  <a:lnTo>
                    <a:pt x="71" y="91"/>
                  </a:lnTo>
                  <a:lnTo>
                    <a:pt x="72" y="86"/>
                  </a:lnTo>
                  <a:lnTo>
                    <a:pt x="74" y="82"/>
                  </a:lnTo>
                  <a:lnTo>
                    <a:pt x="76" y="74"/>
                  </a:lnTo>
                  <a:lnTo>
                    <a:pt x="77" y="66"/>
                  </a:lnTo>
                  <a:lnTo>
                    <a:pt x="78" y="58"/>
                  </a:lnTo>
                  <a:lnTo>
                    <a:pt x="79" y="48"/>
                  </a:lnTo>
                  <a:lnTo>
                    <a:pt x="79" y="39"/>
                  </a:lnTo>
                  <a:lnTo>
                    <a:pt x="81" y="31"/>
                  </a:lnTo>
                  <a:lnTo>
                    <a:pt x="81" y="22"/>
                  </a:lnTo>
                  <a:lnTo>
                    <a:pt x="82" y="14"/>
                  </a:lnTo>
                  <a:lnTo>
                    <a:pt x="82" y="7"/>
                  </a:lnTo>
                  <a:lnTo>
                    <a:pt x="83" y="0"/>
                  </a:lnTo>
                  <a:lnTo>
                    <a:pt x="82" y="7"/>
                  </a:lnTo>
                  <a:lnTo>
                    <a:pt x="79" y="14"/>
                  </a:lnTo>
                  <a:lnTo>
                    <a:pt x="77" y="22"/>
                  </a:lnTo>
                  <a:lnTo>
                    <a:pt x="76" y="29"/>
                  </a:lnTo>
                  <a:lnTo>
                    <a:pt x="73" y="37"/>
                  </a:lnTo>
                  <a:lnTo>
                    <a:pt x="72" y="44"/>
                  </a:lnTo>
                  <a:lnTo>
                    <a:pt x="71" y="52"/>
                  </a:lnTo>
                  <a:lnTo>
                    <a:pt x="71" y="58"/>
                  </a:lnTo>
                  <a:lnTo>
                    <a:pt x="72" y="64"/>
                  </a:lnTo>
                  <a:lnTo>
                    <a:pt x="74" y="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4" name="Freeform 366"/>
            <p:cNvSpPr>
              <a:spLocks/>
            </p:cNvSpPr>
            <p:nvPr/>
          </p:nvSpPr>
          <p:spPr bwMode="auto">
            <a:xfrm>
              <a:off x="2549" y="2246"/>
              <a:ext cx="2" cy="3"/>
            </a:xfrm>
            <a:custGeom>
              <a:avLst/>
              <a:gdLst>
                <a:gd name="T0" fmla="*/ 0 w 3"/>
                <a:gd name="T1" fmla="*/ 2 h 7"/>
                <a:gd name="T2" fmla="*/ 0 w 3"/>
                <a:gd name="T3" fmla="*/ 2 h 7"/>
                <a:gd name="T4" fmla="*/ 0 w 3"/>
                <a:gd name="T5" fmla="*/ 2 h 7"/>
                <a:gd name="T6" fmla="*/ 1 w 3"/>
                <a:gd name="T7" fmla="*/ 2 h 7"/>
                <a:gd name="T8" fmla="*/ 1 w 3"/>
                <a:gd name="T9" fmla="*/ 2 h 7"/>
                <a:gd name="T10" fmla="*/ 1 w 3"/>
                <a:gd name="T11" fmla="*/ 1 h 7"/>
                <a:gd name="T12" fmla="*/ 1 w 3"/>
                <a:gd name="T13" fmla="*/ 1 h 7"/>
                <a:gd name="T14" fmla="*/ 1 w 3"/>
                <a:gd name="T15" fmla="*/ 1 h 7"/>
                <a:gd name="T16" fmla="*/ 1 w 3"/>
                <a:gd name="T17" fmla="*/ 1 h 7"/>
                <a:gd name="T18" fmla="*/ 2 w 3"/>
                <a:gd name="T19" fmla="*/ 0 h 7"/>
                <a:gd name="T20" fmla="*/ 2 w 3"/>
                <a:gd name="T21" fmla="*/ 0 h 7"/>
                <a:gd name="T22" fmla="*/ 1 w 3"/>
                <a:gd name="T23" fmla="*/ 0 h 7"/>
                <a:gd name="T24" fmla="*/ 1 w 3"/>
                <a:gd name="T25" fmla="*/ 1 h 7"/>
                <a:gd name="T26" fmla="*/ 1 w 3"/>
                <a:gd name="T27" fmla="*/ 1 h 7"/>
                <a:gd name="T28" fmla="*/ 1 w 3"/>
                <a:gd name="T29" fmla="*/ 1 h 7"/>
                <a:gd name="T30" fmla="*/ 0 w 3"/>
                <a:gd name="T31" fmla="*/ 1 h 7"/>
                <a:gd name="T32" fmla="*/ 0 w 3"/>
                <a:gd name="T33" fmla="*/ 1 h 7"/>
                <a:gd name="T34" fmla="*/ 0 w 3"/>
                <a:gd name="T35" fmla="*/ 2 h 7"/>
                <a:gd name="T36" fmla="*/ 0 w 3"/>
                <a:gd name="T37" fmla="*/ 2 h 7"/>
                <a:gd name="T38" fmla="*/ 0 w 3"/>
                <a:gd name="T39" fmla="*/ 2 h 7"/>
                <a:gd name="T40" fmla="*/ 0 w 3"/>
                <a:gd name="T41" fmla="*/ 3 h 7"/>
                <a:gd name="T42" fmla="*/ 0 w 3"/>
                <a:gd name="T43" fmla="*/ 3 h 7"/>
                <a:gd name="T44" fmla="*/ 0 w 3"/>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5"/>
                  </a:moveTo>
                  <a:lnTo>
                    <a:pt x="0" y="5"/>
                  </a:lnTo>
                  <a:lnTo>
                    <a:pt x="1" y="4"/>
                  </a:lnTo>
                  <a:lnTo>
                    <a:pt x="1" y="3"/>
                  </a:lnTo>
                  <a:lnTo>
                    <a:pt x="2" y="3"/>
                  </a:lnTo>
                  <a:lnTo>
                    <a:pt x="2" y="2"/>
                  </a:lnTo>
                  <a:lnTo>
                    <a:pt x="3" y="0"/>
                  </a:lnTo>
                  <a:lnTo>
                    <a:pt x="2" y="0"/>
                  </a:lnTo>
                  <a:lnTo>
                    <a:pt x="2" y="2"/>
                  </a:lnTo>
                  <a:lnTo>
                    <a:pt x="1" y="2"/>
                  </a:lnTo>
                  <a:lnTo>
                    <a:pt x="0" y="3"/>
                  </a:lnTo>
                  <a:lnTo>
                    <a:pt x="0" y="4"/>
                  </a:lnTo>
                  <a:lnTo>
                    <a:pt x="0" y="5"/>
                  </a:lnTo>
                  <a:lnTo>
                    <a:pt x="0" y="7"/>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5" name="Freeform 367"/>
            <p:cNvSpPr>
              <a:spLocks/>
            </p:cNvSpPr>
            <p:nvPr/>
          </p:nvSpPr>
          <p:spPr bwMode="auto">
            <a:xfrm>
              <a:off x="2536" y="2327"/>
              <a:ext cx="1" cy="9"/>
            </a:xfrm>
            <a:custGeom>
              <a:avLst/>
              <a:gdLst>
                <a:gd name="T0" fmla="*/ 0 w 1"/>
                <a:gd name="T1" fmla="*/ 9 h 19"/>
                <a:gd name="T2" fmla="*/ 0 w 1"/>
                <a:gd name="T3" fmla="*/ 8 h 19"/>
                <a:gd name="T4" fmla="*/ 0 w 1"/>
                <a:gd name="T5" fmla="*/ 7 h 19"/>
                <a:gd name="T6" fmla="*/ 0 w 1"/>
                <a:gd name="T7" fmla="*/ 6 h 19"/>
                <a:gd name="T8" fmla="*/ 0 w 1"/>
                <a:gd name="T9" fmla="*/ 5 h 19"/>
                <a:gd name="T10" fmla="*/ 0 w 1"/>
                <a:gd name="T11" fmla="*/ 4 h 19"/>
                <a:gd name="T12" fmla="*/ 0 w 1"/>
                <a:gd name="T13" fmla="*/ 3 h 19"/>
                <a:gd name="T14" fmla="*/ 0 w 1"/>
                <a:gd name="T15" fmla="*/ 2 h 19"/>
                <a:gd name="T16" fmla="*/ 0 w 1"/>
                <a:gd name="T17" fmla="*/ 2 h 19"/>
                <a:gd name="T18" fmla="*/ 1 w 1"/>
                <a:gd name="T19" fmla="*/ 1 h 19"/>
                <a:gd name="T20" fmla="*/ 1 w 1"/>
                <a:gd name="T21" fmla="*/ 0 h 19"/>
                <a:gd name="T22" fmla="*/ 0 w 1"/>
                <a:gd name="T23" fmla="*/ 1 h 19"/>
                <a:gd name="T24" fmla="*/ 0 w 1"/>
                <a:gd name="T25" fmla="*/ 2 h 19"/>
                <a:gd name="T26" fmla="*/ 0 w 1"/>
                <a:gd name="T27" fmla="*/ 2 h 19"/>
                <a:gd name="T28" fmla="*/ 0 w 1"/>
                <a:gd name="T29" fmla="*/ 4 h 19"/>
                <a:gd name="T30" fmla="*/ 0 w 1"/>
                <a:gd name="T31" fmla="*/ 4 h 19"/>
                <a:gd name="T32" fmla="*/ 0 w 1"/>
                <a:gd name="T33" fmla="*/ 6 h 19"/>
                <a:gd name="T34" fmla="*/ 0 w 1"/>
                <a:gd name="T35" fmla="*/ 6 h 19"/>
                <a:gd name="T36" fmla="*/ 0 w 1"/>
                <a:gd name="T37" fmla="*/ 7 h 19"/>
                <a:gd name="T38" fmla="*/ 0 w 1"/>
                <a:gd name="T39" fmla="*/ 8 h 19"/>
                <a:gd name="T40" fmla="*/ 0 w 1"/>
                <a:gd name="T41" fmla="*/ 9 h 19"/>
                <a:gd name="T42" fmla="*/ 0 w 1"/>
                <a:gd name="T43" fmla="*/ 9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9">
                  <a:moveTo>
                    <a:pt x="0" y="19"/>
                  </a:moveTo>
                  <a:lnTo>
                    <a:pt x="0" y="17"/>
                  </a:lnTo>
                  <a:lnTo>
                    <a:pt x="0" y="15"/>
                  </a:lnTo>
                  <a:lnTo>
                    <a:pt x="0" y="13"/>
                  </a:lnTo>
                  <a:lnTo>
                    <a:pt x="0" y="10"/>
                  </a:lnTo>
                  <a:lnTo>
                    <a:pt x="0" y="9"/>
                  </a:lnTo>
                  <a:lnTo>
                    <a:pt x="0" y="7"/>
                  </a:lnTo>
                  <a:lnTo>
                    <a:pt x="0" y="5"/>
                  </a:lnTo>
                  <a:lnTo>
                    <a:pt x="0" y="4"/>
                  </a:lnTo>
                  <a:lnTo>
                    <a:pt x="1" y="2"/>
                  </a:lnTo>
                  <a:lnTo>
                    <a:pt x="1" y="0"/>
                  </a:lnTo>
                  <a:lnTo>
                    <a:pt x="0" y="2"/>
                  </a:lnTo>
                  <a:lnTo>
                    <a:pt x="0" y="4"/>
                  </a:lnTo>
                  <a:lnTo>
                    <a:pt x="0" y="5"/>
                  </a:lnTo>
                  <a:lnTo>
                    <a:pt x="0" y="8"/>
                  </a:lnTo>
                  <a:lnTo>
                    <a:pt x="0" y="9"/>
                  </a:lnTo>
                  <a:lnTo>
                    <a:pt x="0" y="12"/>
                  </a:lnTo>
                  <a:lnTo>
                    <a:pt x="0" y="13"/>
                  </a:lnTo>
                  <a:lnTo>
                    <a:pt x="0" y="15"/>
                  </a:lnTo>
                  <a:lnTo>
                    <a:pt x="0" y="17"/>
                  </a:lnTo>
                  <a:lnTo>
                    <a:pt x="0"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6" name="Freeform 368"/>
            <p:cNvSpPr>
              <a:spLocks/>
            </p:cNvSpPr>
            <p:nvPr/>
          </p:nvSpPr>
          <p:spPr bwMode="auto">
            <a:xfrm>
              <a:off x="2576" y="2155"/>
              <a:ext cx="3" cy="9"/>
            </a:xfrm>
            <a:custGeom>
              <a:avLst/>
              <a:gdLst>
                <a:gd name="T0" fmla="*/ 0 w 5"/>
                <a:gd name="T1" fmla="*/ 9 h 17"/>
                <a:gd name="T2" fmla="*/ 2 w 5"/>
                <a:gd name="T3" fmla="*/ 9 h 17"/>
                <a:gd name="T4" fmla="*/ 3 w 5"/>
                <a:gd name="T5" fmla="*/ 0 h 17"/>
                <a:gd name="T6" fmla="*/ 2 w 5"/>
                <a:gd name="T7" fmla="*/ 0 h 17"/>
                <a:gd name="T8" fmla="*/ 0 w 5"/>
                <a:gd name="T9" fmla="*/ 9 h 17"/>
                <a:gd name="T10" fmla="*/ 0 w 5"/>
                <a:gd name="T11" fmla="*/ 9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17"/>
                  </a:moveTo>
                  <a:lnTo>
                    <a:pt x="3" y="17"/>
                  </a:lnTo>
                  <a:lnTo>
                    <a:pt x="5" y="0"/>
                  </a:lnTo>
                  <a:lnTo>
                    <a:pt x="3" y="0"/>
                  </a:lnTo>
                  <a:lnTo>
                    <a:pt x="0"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7" name="Freeform 369"/>
            <p:cNvSpPr>
              <a:spLocks/>
            </p:cNvSpPr>
            <p:nvPr/>
          </p:nvSpPr>
          <p:spPr bwMode="auto">
            <a:xfrm>
              <a:off x="2368" y="2167"/>
              <a:ext cx="1" cy="19"/>
            </a:xfrm>
            <a:custGeom>
              <a:avLst/>
              <a:gdLst>
                <a:gd name="T0" fmla="*/ 1 w 2"/>
                <a:gd name="T1" fmla="*/ 0 h 39"/>
                <a:gd name="T2" fmla="*/ 0 w 2"/>
                <a:gd name="T3" fmla="*/ 0 h 39"/>
                <a:gd name="T4" fmla="*/ 0 w 2"/>
                <a:gd name="T5" fmla="*/ 19 h 39"/>
                <a:gd name="T6" fmla="*/ 1 w 2"/>
                <a:gd name="T7" fmla="*/ 19 h 39"/>
                <a:gd name="T8" fmla="*/ 1 w 2"/>
                <a:gd name="T9" fmla="*/ 0 h 39"/>
                <a:gd name="T10" fmla="*/ 1 w 2"/>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9">
                  <a:moveTo>
                    <a:pt x="2" y="0"/>
                  </a:moveTo>
                  <a:lnTo>
                    <a:pt x="0" y="0"/>
                  </a:lnTo>
                  <a:lnTo>
                    <a:pt x="0" y="39"/>
                  </a:lnTo>
                  <a:lnTo>
                    <a:pt x="2" y="39"/>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8" name="Freeform 370"/>
            <p:cNvSpPr>
              <a:spLocks/>
            </p:cNvSpPr>
            <p:nvPr/>
          </p:nvSpPr>
          <p:spPr bwMode="auto">
            <a:xfrm>
              <a:off x="2616" y="2174"/>
              <a:ext cx="3" cy="5"/>
            </a:xfrm>
            <a:custGeom>
              <a:avLst/>
              <a:gdLst>
                <a:gd name="T0" fmla="*/ 2 w 6"/>
                <a:gd name="T1" fmla="*/ 0 h 10"/>
                <a:gd name="T2" fmla="*/ 0 w 6"/>
                <a:gd name="T3" fmla="*/ 1 h 10"/>
                <a:gd name="T4" fmla="*/ 2 w 6"/>
                <a:gd name="T5" fmla="*/ 5 h 10"/>
                <a:gd name="T6" fmla="*/ 3 w 6"/>
                <a:gd name="T7" fmla="*/ 5 h 10"/>
                <a:gd name="T8" fmla="*/ 2 w 6"/>
                <a:gd name="T9" fmla="*/ 0 h 10"/>
                <a:gd name="T10" fmla="*/ 2 w 6"/>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3" y="0"/>
                  </a:moveTo>
                  <a:lnTo>
                    <a:pt x="0" y="1"/>
                  </a:lnTo>
                  <a:lnTo>
                    <a:pt x="3" y="10"/>
                  </a:lnTo>
                  <a:lnTo>
                    <a:pt x="6" y="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69" name="Freeform 371"/>
            <p:cNvSpPr>
              <a:spLocks/>
            </p:cNvSpPr>
            <p:nvPr/>
          </p:nvSpPr>
          <p:spPr bwMode="auto">
            <a:xfrm>
              <a:off x="2755" y="2183"/>
              <a:ext cx="1" cy="6"/>
            </a:xfrm>
            <a:custGeom>
              <a:avLst/>
              <a:gdLst>
                <a:gd name="T0" fmla="*/ 0 w 3"/>
                <a:gd name="T1" fmla="*/ 6 h 13"/>
                <a:gd name="T2" fmla="*/ 1 w 3"/>
                <a:gd name="T3" fmla="*/ 6 h 13"/>
                <a:gd name="T4" fmla="*/ 1 w 3"/>
                <a:gd name="T5" fmla="*/ 0 h 13"/>
                <a:gd name="T6" fmla="*/ 0 w 3"/>
                <a:gd name="T7" fmla="*/ 0 h 13"/>
                <a:gd name="T8" fmla="*/ 0 w 3"/>
                <a:gd name="T9" fmla="*/ 6 h 13"/>
                <a:gd name="T10" fmla="*/ 0 w 3"/>
                <a:gd name="T11" fmla="*/ 6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0" y="13"/>
                  </a:moveTo>
                  <a:lnTo>
                    <a:pt x="3" y="13"/>
                  </a:lnTo>
                  <a:lnTo>
                    <a:pt x="3" y="0"/>
                  </a:lnTo>
                  <a:lnTo>
                    <a:pt x="0" y="0"/>
                  </a:lnTo>
                  <a:lnTo>
                    <a:pt x="0"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0" name="Freeform 372"/>
            <p:cNvSpPr>
              <a:spLocks/>
            </p:cNvSpPr>
            <p:nvPr/>
          </p:nvSpPr>
          <p:spPr bwMode="auto">
            <a:xfrm>
              <a:off x="2369" y="2194"/>
              <a:ext cx="1" cy="11"/>
            </a:xfrm>
            <a:custGeom>
              <a:avLst/>
              <a:gdLst>
                <a:gd name="T0" fmla="*/ 1 w 3"/>
                <a:gd name="T1" fmla="*/ 1 h 24"/>
                <a:gd name="T2" fmla="*/ 0 w 3"/>
                <a:gd name="T3" fmla="*/ 0 h 24"/>
                <a:gd name="T4" fmla="*/ 0 w 3"/>
                <a:gd name="T5" fmla="*/ 1 h 24"/>
                <a:gd name="T6" fmla="*/ 0 w 3"/>
                <a:gd name="T7" fmla="*/ 2 h 24"/>
                <a:gd name="T8" fmla="*/ 0 w 3"/>
                <a:gd name="T9" fmla="*/ 3 h 24"/>
                <a:gd name="T10" fmla="*/ 0 w 3"/>
                <a:gd name="T11" fmla="*/ 4 h 24"/>
                <a:gd name="T12" fmla="*/ 0 w 3"/>
                <a:gd name="T13" fmla="*/ 6 h 24"/>
                <a:gd name="T14" fmla="*/ 0 w 3"/>
                <a:gd name="T15" fmla="*/ 6 h 24"/>
                <a:gd name="T16" fmla="*/ 1 w 3"/>
                <a:gd name="T17" fmla="*/ 8 h 24"/>
                <a:gd name="T18" fmla="*/ 1 w 3"/>
                <a:gd name="T19" fmla="*/ 9 h 24"/>
                <a:gd name="T20" fmla="*/ 1 w 3"/>
                <a:gd name="T21" fmla="*/ 10 h 24"/>
                <a:gd name="T22" fmla="*/ 1 w 3"/>
                <a:gd name="T23" fmla="*/ 11 h 24"/>
                <a:gd name="T24" fmla="*/ 1 w 3"/>
                <a:gd name="T25" fmla="*/ 10 h 24"/>
                <a:gd name="T26" fmla="*/ 1 w 3"/>
                <a:gd name="T27" fmla="*/ 9 h 24"/>
                <a:gd name="T28" fmla="*/ 1 w 3"/>
                <a:gd name="T29" fmla="*/ 8 h 24"/>
                <a:gd name="T30" fmla="*/ 1 w 3"/>
                <a:gd name="T31" fmla="*/ 7 h 24"/>
                <a:gd name="T32" fmla="*/ 1 w 3"/>
                <a:gd name="T33" fmla="*/ 6 h 24"/>
                <a:gd name="T34" fmla="*/ 1 w 3"/>
                <a:gd name="T35" fmla="*/ 6 h 24"/>
                <a:gd name="T36" fmla="*/ 1 w 3"/>
                <a:gd name="T37" fmla="*/ 4 h 24"/>
                <a:gd name="T38" fmla="*/ 1 w 3"/>
                <a:gd name="T39" fmla="*/ 3 h 24"/>
                <a:gd name="T40" fmla="*/ 1 w 3"/>
                <a:gd name="T41" fmla="*/ 2 h 24"/>
                <a:gd name="T42" fmla="*/ 1 w 3"/>
                <a:gd name="T43" fmla="*/ 1 h 24"/>
                <a:gd name="T44" fmla="*/ 1 w 3"/>
                <a:gd name="T45" fmla="*/ 1 h 24"/>
                <a:gd name="T46" fmla="*/ 1 w 3"/>
                <a:gd name="T47" fmla="*/ 1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24">
                  <a:moveTo>
                    <a:pt x="2" y="2"/>
                  </a:moveTo>
                  <a:lnTo>
                    <a:pt x="0" y="0"/>
                  </a:lnTo>
                  <a:lnTo>
                    <a:pt x="0" y="2"/>
                  </a:lnTo>
                  <a:lnTo>
                    <a:pt x="0" y="4"/>
                  </a:lnTo>
                  <a:lnTo>
                    <a:pt x="0" y="7"/>
                  </a:lnTo>
                  <a:lnTo>
                    <a:pt x="0" y="9"/>
                  </a:lnTo>
                  <a:lnTo>
                    <a:pt x="0" y="12"/>
                  </a:lnTo>
                  <a:lnTo>
                    <a:pt x="0" y="14"/>
                  </a:lnTo>
                  <a:lnTo>
                    <a:pt x="2" y="17"/>
                  </a:lnTo>
                  <a:lnTo>
                    <a:pt x="2" y="19"/>
                  </a:lnTo>
                  <a:lnTo>
                    <a:pt x="2" y="22"/>
                  </a:lnTo>
                  <a:lnTo>
                    <a:pt x="3" y="24"/>
                  </a:lnTo>
                  <a:lnTo>
                    <a:pt x="3" y="22"/>
                  </a:lnTo>
                  <a:lnTo>
                    <a:pt x="3" y="19"/>
                  </a:lnTo>
                  <a:lnTo>
                    <a:pt x="3" y="18"/>
                  </a:lnTo>
                  <a:lnTo>
                    <a:pt x="3" y="15"/>
                  </a:lnTo>
                  <a:lnTo>
                    <a:pt x="3" y="13"/>
                  </a:lnTo>
                  <a:lnTo>
                    <a:pt x="3" y="12"/>
                  </a:lnTo>
                  <a:lnTo>
                    <a:pt x="3" y="9"/>
                  </a:lnTo>
                  <a:lnTo>
                    <a:pt x="3" y="7"/>
                  </a:lnTo>
                  <a:lnTo>
                    <a:pt x="3" y="4"/>
                  </a:lnTo>
                  <a:lnTo>
                    <a:pt x="3" y="3"/>
                  </a:lnTo>
                  <a:lnTo>
                    <a:pt x="2"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1" name="Freeform 373"/>
            <p:cNvSpPr>
              <a:spLocks/>
            </p:cNvSpPr>
            <p:nvPr/>
          </p:nvSpPr>
          <p:spPr bwMode="auto">
            <a:xfrm>
              <a:off x="2370" y="2191"/>
              <a:ext cx="2" cy="4"/>
            </a:xfrm>
            <a:custGeom>
              <a:avLst/>
              <a:gdLst>
                <a:gd name="T0" fmla="*/ 0 w 4"/>
                <a:gd name="T1" fmla="*/ 2 h 9"/>
                <a:gd name="T2" fmla="*/ 0 w 4"/>
                <a:gd name="T3" fmla="*/ 2 h 9"/>
                <a:gd name="T4" fmla="*/ 1 w 4"/>
                <a:gd name="T5" fmla="*/ 2 h 9"/>
                <a:gd name="T6" fmla="*/ 1 w 4"/>
                <a:gd name="T7" fmla="*/ 2 h 9"/>
                <a:gd name="T8" fmla="*/ 1 w 4"/>
                <a:gd name="T9" fmla="*/ 2 h 9"/>
                <a:gd name="T10" fmla="*/ 1 w 4"/>
                <a:gd name="T11" fmla="*/ 2 h 9"/>
                <a:gd name="T12" fmla="*/ 1 w 4"/>
                <a:gd name="T13" fmla="*/ 2 h 9"/>
                <a:gd name="T14" fmla="*/ 1 w 4"/>
                <a:gd name="T15" fmla="*/ 2 h 9"/>
                <a:gd name="T16" fmla="*/ 2 w 4"/>
                <a:gd name="T17" fmla="*/ 2 h 9"/>
                <a:gd name="T18" fmla="*/ 2 w 4"/>
                <a:gd name="T19" fmla="*/ 2 h 9"/>
                <a:gd name="T20" fmla="*/ 2 w 4"/>
                <a:gd name="T21" fmla="*/ 2 h 9"/>
                <a:gd name="T22" fmla="*/ 0 w 4"/>
                <a:gd name="T23" fmla="*/ 0 h 9"/>
                <a:gd name="T24" fmla="*/ 0 w 4"/>
                <a:gd name="T25" fmla="*/ 0 h 9"/>
                <a:gd name="T26" fmla="*/ 0 w 4"/>
                <a:gd name="T27" fmla="*/ 1 h 9"/>
                <a:gd name="T28" fmla="*/ 0 w 4"/>
                <a:gd name="T29" fmla="*/ 1 h 9"/>
                <a:gd name="T30" fmla="*/ 0 w 4"/>
                <a:gd name="T31" fmla="*/ 2 h 9"/>
                <a:gd name="T32" fmla="*/ 0 w 4"/>
                <a:gd name="T33" fmla="*/ 2 h 9"/>
                <a:gd name="T34" fmla="*/ 0 w 4"/>
                <a:gd name="T35" fmla="*/ 2 h 9"/>
                <a:gd name="T36" fmla="*/ 0 w 4"/>
                <a:gd name="T37" fmla="*/ 3 h 9"/>
                <a:gd name="T38" fmla="*/ 0 w 4"/>
                <a:gd name="T39" fmla="*/ 3 h 9"/>
                <a:gd name="T40" fmla="*/ 0 w 4"/>
                <a:gd name="T41" fmla="*/ 4 h 9"/>
                <a:gd name="T42" fmla="*/ 0 w 4"/>
                <a:gd name="T43" fmla="*/ 4 h 9"/>
                <a:gd name="T44" fmla="*/ 0 w 4"/>
                <a:gd name="T45" fmla="*/ 4 h 9"/>
                <a:gd name="T46" fmla="*/ 0 w 4"/>
                <a:gd name="T47" fmla="*/ 2 h 9"/>
                <a:gd name="T48" fmla="*/ 0 w 4"/>
                <a:gd name="T49" fmla="*/ 2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 h="9">
                  <a:moveTo>
                    <a:pt x="0" y="4"/>
                  </a:moveTo>
                  <a:lnTo>
                    <a:pt x="0" y="4"/>
                  </a:lnTo>
                  <a:lnTo>
                    <a:pt x="1" y="4"/>
                  </a:lnTo>
                  <a:lnTo>
                    <a:pt x="2" y="4"/>
                  </a:lnTo>
                  <a:lnTo>
                    <a:pt x="4" y="4"/>
                  </a:lnTo>
                  <a:lnTo>
                    <a:pt x="0" y="0"/>
                  </a:lnTo>
                  <a:lnTo>
                    <a:pt x="0" y="2"/>
                  </a:lnTo>
                  <a:lnTo>
                    <a:pt x="0" y="3"/>
                  </a:lnTo>
                  <a:lnTo>
                    <a:pt x="0" y="4"/>
                  </a:lnTo>
                  <a:lnTo>
                    <a:pt x="0" y="5"/>
                  </a:lnTo>
                  <a:lnTo>
                    <a:pt x="0" y="6"/>
                  </a:lnTo>
                  <a:lnTo>
                    <a:pt x="0" y="8"/>
                  </a:lnTo>
                  <a:lnTo>
                    <a:pt x="0" y="9"/>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2" name="Freeform 374"/>
            <p:cNvSpPr>
              <a:spLocks/>
            </p:cNvSpPr>
            <p:nvPr/>
          </p:nvSpPr>
          <p:spPr bwMode="auto">
            <a:xfrm>
              <a:off x="2370" y="2205"/>
              <a:ext cx="4" cy="38"/>
            </a:xfrm>
            <a:custGeom>
              <a:avLst/>
              <a:gdLst>
                <a:gd name="T0" fmla="*/ 3 w 7"/>
                <a:gd name="T1" fmla="*/ 6 h 74"/>
                <a:gd name="T2" fmla="*/ 3 w 7"/>
                <a:gd name="T3" fmla="*/ 6 h 74"/>
                <a:gd name="T4" fmla="*/ 3 w 7"/>
                <a:gd name="T5" fmla="*/ 6 h 74"/>
                <a:gd name="T6" fmla="*/ 2 w 7"/>
                <a:gd name="T7" fmla="*/ 5 h 74"/>
                <a:gd name="T8" fmla="*/ 2 w 7"/>
                <a:gd name="T9" fmla="*/ 5 h 74"/>
                <a:gd name="T10" fmla="*/ 1 w 7"/>
                <a:gd name="T11" fmla="*/ 4 h 74"/>
                <a:gd name="T12" fmla="*/ 1 w 7"/>
                <a:gd name="T13" fmla="*/ 3 h 74"/>
                <a:gd name="T14" fmla="*/ 1 w 7"/>
                <a:gd name="T15" fmla="*/ 3 h 74"/>
                <a:gd name="T16" fmla="*/ 1 w 7"/>
                <a:gd name="T17" fmla="*/ 2 h 74"/>
                <a:gd name="T18" fmla="*/ 0 w 7"/>
                <a:gd name="T19" fmla="*/ 1 h 74"/>
                <a:gd name="T20" fmla="*/ 0 w 7"/>
                <a:gd name="T21" fmla="*/ 0 h 74"/>
                <a:gd name="T22" fmla="*/ 0 w 7"/>
                <a:gd name="T23" fmla="*/ 4 h 74"/>
                <a:gd name="T24" fmla="*/ 0 w 7"/>
                <a:gd name="T25" fmla="*/ 8 h 74"/>
                <a:gd name="T26" fmla="*/ 1 w 7"/>
                <a:gd name="T27" fmla="*/ 11 h 74"/>
                <a:gd name="T28" fmla="*/ 1 w 7"/>
                <a:gd name="T29" fmla="*/ 15 h 74"/>
                <a:gd name="T30" fmla="*/ 1 w 7"/>
                <a:gd name="T31" fmla="*/ 18 h 74"/>
                <a:gd name="T32" fmla="*/ 1 w 7"/>
                <a:gd name="T33" fmla="*/ 22 h 74"/>
                <a:gd name="T34" fmla="*/ 1 w 7"/>
                <a:gd name="T35" fmla="*/ 26 h 74"/>
                <a:gd name="T36" fmla="*/ 1 w 7"/>
                <a:gd name="T37" fmla="*/ 30 h 74"/>
                <a:gd name="T38" fmla="*/ 2 w 7"/>
                <a:gd name="T39" fmla="*/ 34 h 74"/>
                <a:gd name="T40" fmla="*/ 2 w 7"/>
                <a:gd name="T41" fmla="*/ 38 h 74"/>
                <a:gd name="T42" fmla="*/ 2 w 7"/>
                <a:gd name="T43" fmla="*/ 35 h 74"/>
                <a:gd name="T44" fmla="*/ 3 w 7"/>
                <a:gd name="T45" fmla="*/ 32 h 74"/>
                <a:gd name="T46" fmla="*/ 3 w 7"/>
                <a:gd name="T47" fmla="*/ 29 h 74"/>
                <a:gd name="T48" fmla="*/ 3 w 7"/>
                <a:gd name="T49" fmla="*/ 25 h 74"/>
                <a:gd name="T50" fmla="*/ 3 w 7"/>
                <a:gd name="T51" fmla="*/ 22 h 74"/>
                <a:gd name="T52" fmla="*/ 3 w 7"/>
                <a:gd name="T53" fmla="*/ 19 h 74"/>
                <a:gd name="T54" fmla="*/ 4 w 7"/>
                <a:gd name="T55" fmla="*/ 16 h 74"/>
                <a:gd name="T56" fmla="*/ 4 w 7"/>
                <a:gd name="T57" fmla="*/ 13 h 74"/>
                <a:gd name="T58" fmla="*/ 3 w 7"/>
                <a:gd name="T59" fmla="*/ 10 h 74"/>
                <a:gd name="T60" fmla="*/ 3 w 7"/>
                <a:gd name="T61" fmla="*/ 6 h 74"/>
                <a:gd name="T62" fmla="*/ 3 w 7"/>
                <a:gd name="T63" fmla="*/ 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 h="74">
                  <a:moveTo>
                    <a:pt x="6" y="12"/>
                  </a:moveTo>
                  <a:lnTo>
                    <a:pt x="5" y="11"/>
                  </a:lnTo>
                  <a:lnTo>
                    <a:pt x="4" y="10"/>
                  </a:lnTo>
                  <a:lnTo>
                    <a:pt x="4" y="9"/>
                  </a:lnTo>
                  <a:lnTo>
                    <a:pt x="2" y="7"/>
                  </a:lnTo>
                  <a:lnTo>
                    <a:pt x="2" y="6"/>
                  </a:lnTo>
                  <a:lnTo>
                    <a:pt x="1" y="5"/>
                  </a:lnTo>
                  <a:lnTo>
                    <a:pt x="1" y="4"/>
                  </a:lnTo>
                  <a:lnTo>
                    <a:pt x="0" y="1"/>
                  </a:lnTo>
                  <a:lnTo>
                    <a:pt x="0" y="0"/>
                  </a:lnTo>
                  <a:lnTo>
                    <a:pt x="0" y="7"/>
                  </a:lnTo>
                  <a:lnTo>
                    <a:pt x="0" y="15"/>
                  </a:lnTo>
                  <a:lnTo>
                    <a:pt x="1" y="22"/>
                  </a:lnTo>
                  <a:lnTo>
                    <a:pt x="1" y="30"/>
                  </a:lnTo>
                  <a:lnTo>
                    <a:pt x="1" y="36"/>
                  </a:lnTo>
                  <a:lnTo>
                    <a:pt x="2" y="43"/>
                  </a:lnTo>
                  <a:lnTo>
                    <a:pt x="2" y="51"/>
                  </a:lnTo>
                  <a:lnTo>
                    <a:pt x="2" y="59"/>
                  </a:lnTo>
                  <a:lnTo>
                    <a:pt x="4" y="67"/>
                  </a:lnTo>
                  <a:lnTo>
                    <a:pt x="4" y="74"/>
                  </a:lnTo>
                  <a:lnTo>
                    <a:pt x="4" y="68"/>
                  </a:lnTo>
                  <a:lnTo>
                    <a:pt x="5" y="62"/>
                  </a:lnTo>
                  <a:lnTo>
                    <a:pt x="5" y="56"/>
                  </a:lnTo>
                  <a:lnTo>
                    <a:pt x="6" y="48"/>
                  </a:lnTo>
                  <a:lnTo>
                    <a:pt x="6" y="42"/>
                  </a:lnTo>
                  <a:lnTo>
                    <a:pt x="6" y="37"/>
                  </a:lnTo>
                  <a:lnTo>
                    <a:pt x="7" y="31"/>
                  </a:lnTo>
                  <a:lnTo>
                    <a:pt x="7" y="25"/>
                  </a:lnTo>
                  <a:lnTo>
                    <a:pt x="6" y="19"/>
                  </a:lnTo>
                  <a:lnTo>
                    <a:pt x="6"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3" name="Freeform 375"/>
            <p:cNvSpPr>
              <a:spLocks/>
            </p:cNvSpPr>
            <p:nvPr/>
          </p:nvSpPr>
          <p:spPr bwMode="auto">
            <a:xfrm>
              <a:off x="2369" y="2188"/>
              <a:ext cx="1" cy="3"/>
            </a:xfrm>
            <a:custGeom>
              <a:avLst/>
              <a:gdLst>
                <a:gd name="T0" fmla="*/ 0 w 3"/>
                <a:gd name="T1" fmla="*/ 2 h 6"/>
                <a:gd name="T2" fmla="*/ 1 w 3"/>
                <a:gd name="T3" fmla="*/ 3 h 6"/>
                <a:gd name="T4" fmla="*/ 1 w 3"/>
                <a:gd name="T5" fmla="*/ 3 h 6"/>
                <a:gd name="T6" fmla="*/ 1 w 3"/>
                <a:gd name="T7" fmla="*/ 3 h 6"/>
                <a:gd name="T8" fmla="*/ 1 w 3"/>
                <a:gd name="T9" fmla="*/ 2 h 6"/>
                <a:gd name="T10" fmla="*/ 1 w 3"/>
                <a:gd name="T11" fmla="*/ 2 h 6"/>
                <a:gd name="T12" fmla="*/ 1 w 3"/>
                <a:gd name="T13" fmla="*/ 2 h 6"/>
                <a:gd name="T14" fmla="*/ 1 w 3"/>
                <a:gd name="T15" fmla="*/ 2 h 6"/>
                <a:gd name="T16" fmla="*/ 1 w 3"/>
                <a:gd name="T17" fmla="*/ 1 h 6"/>
                <a:gd name="T18" fmla="*/ 1 w 3"/>
                <a:gd name="T19" fmla="*/ 1 h 6"/>
                <a:gd name="T20" fmla="*/ 1 w 3"/>
                <a:gd name="T21" fmla="*/ 0 h 6"/>
                <a:gd name="T22" fmla="*/ 1 w 3"/>
                <a:gd name="T23" fmla="*/ 0 h 6"/>
                <a:gd name="T24" fmla="*/ 0 w 3"/>
                <a:gd name="T25" fmla="*/ 2 h 6"/>
                <a:gd name="T26" fmla="*/ 0 w 3"/>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6">
                  <a:moveTo>
                    <a:pt x="0" y="4"/>
                  </a:moveTo>
                  <a:lnTo>
                    <a:pt x="3" y="6"/>
                  </a:lnTo>
                  <a:lnTo>
                    <a:pt x="3" y="5"/>
                  </a:lnTo>
                  <a:lnTo>
                    <a:pt x="3" y="4"/>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4" name="Freeform 376"/>
            <p:cNvSpPr>
              <a:spLocks/>
            </p:cNvSpPr>
            <p:nvPr/>
          </p:nvSpPr>
          <p:spPr bwMode="auto">
            <a:xfrm>
              <a:off x="2372" y="2243"/>
              <a:ext cx="1" cy="21"/>
            </a:xfrm>
            <a:custGeom>
              <a:avLst/>
              <a:gdLst>
                <a:gd name="T0" fmla="*/ 1 w 2"/>
                <a:gd name="T1" fmla="*/ 21 h 42"/>
                <a:gd name="T2" fmla="*/ 1 w 2"/>
                <a:gd name="T3" fmla="*/ 19 h 42"/>
                <a:gd name="T4" fmla="*/ 1 w 2"/>
                <a:gd name="T5" fmla="*/ 17 h 42"/>
                <a:gd name="T6" fmla="*/ 1 w 2"/>
                <a:gd name="T7" fmla="*/ 15 h 42"/>
                <a:gd name="T8" fmla="*/ 1 w 2"/>
                <a:gd name="T9" fmla="*/ 13 h 42"/>
                <a:gd name="T10" fmla="*/ 1 w 2"/>
                <a:gd name="T11" fmla="*/ 10 h 42"/>
                <a:gd name="T12" fmla="*/ 1 w 2"/>
                <a:gd name="T13" fmla="*/ 8 h 42"/>
                <a:gd name="T14" fmla="*/ 1 w 2"/>
                <a:gd name="T15" fmla="*/ 7 h 42"/>
                <a:gd name="T16" fmla="*/ 1 w 2"/>
                <a:gd name="T17" fmla="*/ 5 h 42"/>
                <a:gd name="T18" fmla="*/ 1 w 2"/>
                <a:gd name="T19" fmla="*/ 2 h 42"/>
                <a:gd name="T20" fmla="*/ 1 w 2"/>
                <a:gd name="T21" fmla="*/ 0 h 42"/>
                <a:gd name="T22" fmla="*/ 1 w 2"/>
                <a:gd name="T23" fmla="*/ 2 h 42"/>
                <a:gd name="T24" fmla="*/ 1 w 2"/>
                <a:gd name="T25" fmla="*/ 4 h 42"/>
                <a:gd name="T26" fmla="*/ 0 w 2"/>
                <a:gd name="T27" fmla="*/ 7 h 42"/>
                <a:gd name="T28" fmla="*/ 0 w 2"/>
                <a:gd name="T29" fmla="*/ 8 h 42"/>
                <a:gd name="T30" fmla="*/ 0 w 2"/>
                <a:gd name="T31" fmla="*/ 10 h 42"/>
                <a:gd name="T32" fmla="*/ 0 w 2"/>
                <a:gd name="T33" fmla="*/ 13 h 42"/>
                <a:gd name="T34" fmla="*/ 0 w 2"/>
                <a:gd name="T35" fmla="*/ 15 h 42"/>
                <a:gd name="T36" fmla="*/ 0 w 2"/>
                <a:gd name="T37" fmla="*/ 17 h 42"/>
                <a:gd name="T38" fmla="*/ 1 w 2"/>
                <a:gd name="T39" fmla="*/ 19 h 42"/>
                <a:gd name="T40" fmla="*/ 1 w 2"/>
                <a:gd name="T41" fmla="*/ 21 h 42"/>
                <a:gd name="T42" fmla="*/ 1 w 2"/>
                <a:gd name="T43" fmla="*/ 21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42">
                  <a:moveTo>
                    <a:pt x="2" y="42"/>
                  </a:moveTo>
                  <a:lnTo>
                    <a:pt x="2" y="37"/>
                  </a:lnTo>
                  <a:lnTo>
                    <a:pt x="2" y="34"/>
                  </a:lnTo>
                  <a:lnTo>
                    <a:pt x="2" y="29"/>
                  </a:lnTo>
                  <a:lnTo>
                    <a:pt x="2" y="25"/>
                  </a:lnTo>
                  <a:lnTo>
                    <a:pt x="2" y="20"/>
                  </a:lnTo>
                  <a:lnTo>
                    <a:pt x="2" y="16"/>
                  </a:lnTo>
                  <a:lnTo>
                    <a:pt x="2" y="13"/>
                  </a:lnTo>
                  <a:lnTo>
                    <a:pt x="2" y="9"/>
                  </a:lnTo>
                  <a:lnTo>
                    <a:pt x="2" y="4"/>
                  </a:lnTo>
                  <a:lnTo>
                    <a:pt x="2" y="0"/>
                  </a:lnTo>
                  <a:lnTo>
                    <a:pt x="2" y="4"/>
                  </a:lnTo>
                  <a:lnTo>
                    <a:pt x="2" y="8"/>
                  </a:lnTo>
                  <a:lnTo>
                    <a:pt x="0" y="13"/>
                  </a:lnTo>
                  <a:lnTo>
                    <a:pt x="0" y="16"/>
                  </a:lnTo>
                  <a:lnTo>
                    <a:pt x="0" y="20"/>
                  </a:lnTo>
                  <a:lnTo>
                    <a:pt x="0" y="25"/>
                  </a:lnTo>
                  <a:lnTo>
                    <a:pt x="0" y="29"/>
                  </a:lnTo>
                  <a:lnTo>
                    <a:pt x="0" y="34"/>
                  </a:lnTo>
                  <a:lnTo>
                    <a:pt x="2" y="37"/>
                  </a:lnTo>
                  <a:lnTo>
                    <a:pt x="2"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5" name="Freeform 377"/>
            <p:cNvSpPr>
              <a:spLocks/>
            </p:cNvSpPr>
            <p:nvPr/>
          </p:nvSpPr>
          <p:spPr bwMode="auto">
            <a:xfrm>
              <a:off x="2372" y="2193"/>
              <a:ext cx="2" cy="1"/>
            </a:xfrm>
            <a:custGeom>
              <a:avLst/>
              <a:gdLst>
                <a:gd name="T0" fmla="*/ 0 w 2"/>
                <a:gd name="T1" fmla="*/ 0 h 2"/>
                <a:gd name="T2" fmla="*/ 2 w 2"/>
                <a:gd name="T3" fmla="*/ 1 h 2"/>
                <a:gd name="T4" fmla="*/ 2 w 2"/>
                <a:gd name="T5" fmla="*/ 1 h 2"/>
                <a:gd name="T6" fmla="*/ 2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0 h 2"/>
                <a:gd name="T20" fmla="*/ 0 w 2"/>
                <a:gd name="T21" fmla="*/ 0 h 2"/>
                <a:gd name="T22" fmla="*/ 0 w 2"/>
                <a:gd name="T23" fmla="*/ 0 h 2"/>
                <a:gd name="T24" fmla="*/ 0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0" y="0"/>
                  </a:moveTo>
                  <a:lnTo>
                    <a:pt x="2"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6" name="Freeform 378"/>
            <p:cNvSpPr>
              <a:spLocks/>
            </p:cNvSpPr>
            <p:nvPr/>
          </p:nvSpPr>
          <p:spPr bwMode="auto">
            <a:xfrm>
              <a:off x="2455" y="2194"/>
              <a:ext cx="3" cy="16"/>
            </a:xfrm>
            <a:custGeom>
              <a:avLst/>
              <a:gdLst>
                <a:gd name="T0" fmla="*/ 2 w 6"/>
                <a:gd name="T1" fmla="*/ 16 h 33"/>
                <a:gd name="T2" fmla="*/ 3 w 6"/>
                <a:gd name="T3" fmla="*/ 0 h 33"/>
                <a:gd name="T4" fmla="*/ 0 w 6"/>
                <a:gd name="T5" fmla="*/ 14 h 33"/>
                <a:gd name="T6" fmla="*/ 2 w 6"/>
                <a:gd name="T7" fmla="*/ 16 h 33"/>
                <a:gd name="T8" fmla="*/ 2 w 6"/>
                <a:gd name="T9" fmla="*/ 16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3">
                  <a:moveTo>
                    <a:pt x="3" y="33"/>
                  </a:moveTo>
                  <a:lnTo>
                    <a:pt x="6" y="0"/>
                  </a:lnTo>
                  <a:lnTo>
                    <a:pt x="0" y="28"/>
                  </a:lnTo>
                  <a:lnTo>
                    <a:pt x="3" y="3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7" name="Freeform 379"/>
            <p:cNvSpPr>
              <a:spLocks/>
            </p:cNvSpPr>
            <p:nvPr/>
          </p:nvSpPr>
          <p:spPr bwMode="auto">
            <a:xfrm>
              <a:off x="2457" y="2213"/>
              <a:ext cx="1" cy="7"/>
            </a:xfrm>
            <a:custGeom>
              <a:avLst/>
              <a:gdLst>
                <a:gd name="T0" fmla="*/ 0 w 3"/>
                <a:gd name="T1" fmla="*/ 7 h 15"/>
                <a:gd name="T2" fmla="*/ 1 w 3"/>
                <a:gd name="T3" fmla="*/ 7 h 15"/>
                <a:gd name="T4" fmla="*/ 1 w 3"/>
                <a:gd name="T5" fmla="*/ 0 h 15"/>
                <a:gd name="T6" fmla="*/ 0 w 3"/>
                <a:gd name="T7" fmla="*/ 0 h 15"/>
                <a:gd name="T8" fmla="*/ 0 w 3"/>
                <a:gd name="T9" fmla="*/ 7 h 15"/>
                <a:gd name="T10" fmla="*/ 0 w 3"/>
                <a:gd name="T11" fmla="*/ 7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
                  <a:moveTo>
                    <a:pt x="0" y="15"/>
                  </a:moveTo>
                  <a:lnTo>
                    <a:pt x="3" y="15"/>
                  </a:lnTo>
                  <a:lnTo>
                    <a:pt x="3" y="0"/>
                  </a:lnTo>
                  <a:lnTo>
                    <a:pt x="0" y="0"/>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8" name="Freeform 380"/>
            <p:cNvSpPr>
              <a:spLocks/>
            </p:cNvSpPr>
            <p:nvPr/>
          </p:nvSpPr>
          <p:spPr bwMode="auto">
            <a:xfrm>
              <a:off x="2365" y="2265"/>
              <a:ext cx="1" cy="10"/>
            </a:xfrm>
            <a:custGeom>
              <a:avLst/>
              <a:gdLst>
                <a:gd name="T0" fmla="*/ 1 w 2"/>
                <a:gd name="T1" fmla="*/ 0 h 21"/>
                <a:gd name="T2" fmla="*/ 0 w 2"/>
                <a:gd name="T3" fmla="*/ 0 h 21"/>
                <a:gd name="T4" fmla="*/ 0 w 2"/>
                <a:gd name="T5" fmla="*/ 10 h 21"/>
                <a:gd name="T6" fmla="*/ 1 w 2"/>
                <a:gd name="T7" fmla="*/ 10 h 21"/>
                <a:gd name="T8" fmla="*/ 1 w 2"/>
                <a:gd name="T9" fmla="*/ 0 h 21"/>
                <a:gd name="T10" fmla="*/ 1 w 2"/>
                <a:gd name="T11" fmla="*/ 0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1">
                  <a:moveTo>
                    <a:pt x="2" y="0"/>
                  </a:moveTo>
                  <a:lnTo>
                    <a:pt x="0" y="0"/>
                  </a:lnTo>
                  <a:lnTo>
                    <a:pt x="0" y="21"/>
                  </a:lnTo>
                  <a:lnTo>
                    <a:pt x="2" y="2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79" name="Freeform 381"/>
            <p:cNvSpPr>
              <a:spLocks/>
            </p:cNvSpPr>
            <p:nvPr/>
          </p:nvSpPr>
          <p:spPr bwMode="auto">
            <a:xfrm>
              <a:off x="2366" y="2286"/>
              <a:ext cx="2" cy="9"/>
            </a:xfrm>
            <a:custGeom>
              <a:avLst/>
              <a:gdLst>
                <a:gd name="T0" fmla="*/ 2 w 4"/>
                <a:gd name="T1" fmla="*/ 0 h 17"/>
                <a:gd name="T2" fmla="*/ 0 w 4"/>
                <a:gd name="T3" fmla="*/ 0 h 17"/>
                <a:gd name="T4" fmla="*/ 0 w 4"/>
                <a:gd name="T5" fmla="*/ 9 h 17"/>
                <a:gd name="T6" fmla="*/ 2 w 4"/>
                <a:gd name="T7" fmla="*/ 9 h 17"/>
                <a:gd name="T8" fmla="*/ 2 w 4"/>
                <a:gd name="T9" fmla="*/ 0 h 17"/>
                <a:gd name="T10" fmla="*/ 2 w 4"/>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7">
                  <a:moveTo>
                    <a:pt x="4" y="0"/>
                  </a:moveTo>
                  <a:lnTo>
                    <a:pt x="0" y="0"/>
                  </a:lnTo>
                  <a:lnTo>
                    <a:pt x="0" y="17"/>
                  </a:lnTo>
                  <a:lnTo>
                    <a:pt x="4" y="17"/>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0" name="Freeform 382"/>
            <p:cNvSpPr>
              <a:spLocks/>
            </p:cNvSpPr>
            <p:nvPr/>
          </p:nvSpPr>
          <p:spPr bwMode="auto">
            <a:xfrm>
              <a:off x="2768" y="2290"/>
              <a:ext cx="3" cy="16"/>
            </a:xfrm>
            <a:custGeom>
              <a:avLst/>
              <a:gdLst>
                <a:gd name="T0" fmla="*/ 2 w 6"/>
                <a:gd name="T1" fmla="*/ 0 h 33"/>
                <a:gd name="T2" fmla="*/ 0 w 6"/>
                <a:gd name="T3" fmla="*/ 0 h 33"/>
                <a:gd name="T4" fmla="*/ 2 w 6"/>
                <a:gd name="T5" fmla="*/ 16 h 33"/>
                <a:gd name="T6" fmla="*/ 3 w 6"/>
                <a:gd name="T7" fmla="*/ 16 h 33"/>
                <a:gd name="T8" fmla="*/ 2 w 6"/>
                <a:gd name="T9" fmla="*/ 0 h 33"/>
                <a:gd name="T10" fmla="*/ 2 w 6"/>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3">
                  <a:moveTo>
                    <a:pt x="4" y="0"/>
                  </a:moveTo>
                  <a:lnTo>
                    <a:pt x="0" y="0"/>
                  </a:lnTo>
                  <a:lnTo>
                    <a:pt x="4" y="33"/>
                  </a:lnTo>
                  <a:lnTo>
                    <a:pt x="6" y="33"/>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1" name="Freeform 383"/>
            <p:cNvSpPr>
              <a:spLocks/>
            </p:cNvSpPr>
            <p:nvPr/>
          </p:nvSpPr>
          <p:spPr bwMode="auto">
            <a:xfrm>
              <a:off x="2771" y="2314"/>
              <a:ext cx="1" cy="9"/>
            </a:xfrm>
            <a:custGeom>
              <a:avLst/>
              <a:gdLst>
                <a:gd name="T0" fmla="*/ 1 w 3"/>
                <a:gd name="T1" fmla="*/ 0 h 19"/>
                <a:gd name="T2" fmla="*/ 0 w 3"/>
                <a:gd name="T3" fmla="*/ 0 h 19"/>
                <a:gd name="T4" fmla="*/ 0 w 3"/>
                <a:gd name="T5" fmla="*/ 9 h 19"/>
                <a:gd name="T6" fmla="*/ 1 w 3"/>
                <a:gd name="T7" fmla="*/ 9 h 19"/>
                <a:gd name="T8" fmla="*/ 1 w 3"/>
                <a:gd name="T9" fmla="*/ 0 h 19"/>
                <a:gd name="T10" fmla="*/ 1 w 3"/>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9">
                  <a:moveTo>
                    <a:pt x="3" y="0"/>
                  </a:moveTo>
                  <a:lnTo>
                    <a:pt x="0" y="0"/>
                  </a:lnTo>
                  <a:lnTo>
                    <a:pt x="0" y="19"/>
                  </a:lnTo>
                  <a:lnTo>
                    <a:pt x="3" y="1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2" name="Freeform 384"/>
            <p:cNvSpPr>
              <a:spLocks/>
            </p:cNvSpPr>
            <p:nvPr/>
          </p:nvSpPr>
          <p:spPr bwMode="auto">
            <a:xfrm>
              <a:off x="2772" y="2329"/>
              <a:ext cx="2" cy="6"/>
            </a:xfrm>
            <a:custGeom>
              <a:avLst/>
              <a:gdLst>
                <a:gd name="T0" fmla="*/ 2 w 3"/>
                <a:gd name="T1" fmla="*/ 0 h 13"/>
                <a:gd name="T2" fmla="*/ 0 w 3"/>
                <a:gd name="T3" fmla="*/ 0 h 13"/>
                <a:gd name="T4" fmla="*/ 0 w 3"/>
                <a:gd name="T5" fmla="*/ 6 h 13"/>
                <a:gd name="T6" fmla="*/ 2 w 3"/>
                <a:gd name="T7" fmla="*/ 6 h 13"/>
                <a:gd name="T8" fmla="*/ 2 w 3"/>
                <a:gd name="T9" fmla="*/ 0 h 13"/>
                <a:gd name="T10" fmla="*/ 2 w 3"/>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3" y="0"/>
                  </a:moveTo>
                  <a:lnTo>
                    <a:pt x="0" y="0"/>
                  </a:lnTo>
                  <a:lnTo>
                    <a:pt x="0" y="13"/>
                  </a:lnTo>
                  <a:lnTo>
                    <a:pt x="3" y="1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3" name="Freeform 385"/>
            <p:cNvSpPr>
              <a:spLocks/>
            </p:cNvSpPr>
            <p:nvPr/>
          </p:nvSpPr>
          <p:spPr bwMode="auto">
            <a:xfrm>
              <a:off x="2774" y="2338"/>
              <a:ext cx="1" cy="5"/>
            </a:xfrm>
            <a:custGeom>
              <a:avLst/>
              <a:gdLst>
                <a:gd name="T0" fmla="*/ 0 w 3"/>
                <a:gd name="T1" fmla="*/ 5 h 11"/>
                <a:gd name="T2" fmla="*/ 1 w 3"/>
                <a:gd name="T3" fmla="*/ 5 h 11"/>
                <a:gd name="T4" fmla="*/ 1 w 3"/>
                <a:gd name="T5" fmla="*/ 0 h 11"/>
                <a:gd name="T6" fmla="*/ 0 w 3"/>
                <a:gd name="T7" fmla="*/ 0 h 11"/>
                <a:gd name="T8" fmla="*/ 0 w 3"/>
                <a:gd name="T9" fmla="*/ 5 h 11"/>
                <a:gd name="T10" fmla="*/ 0 w 3"/>
                <a:gd name="T11" fmla="*/ 5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1">
                  <a:moveTo>
                    <a:pt x="0" y="11"/>
                  </a:moveTo>
                  <a:lnTo>
                    <a:pt x="3" y="11"/>
                  </a:lnTo>
                  <a:lnTo>
                    <a:pt x="3" y="0"/>
                  </a:lnTo>
                  <a:lnTo>
                    <a:pt x="0" y="0"/>
                  </a:lnTo>
                  <a:lnTo>
                    <a:pt x="0"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4" name="Freeform 386"/>
            <p:cNvSpPr>
              <a:spLocks/>
            </p:cNvSpPr>
            <p:nvPr/>
          </p:nvSpPr>
          <p:spPr bwMode="auto">
            <a:xfrm>
              <a:off x="2532" y="2342"/>
              <a:ext cx="2" cy="8"/>
            </a:xfrm>
            <a:custGeom>
              <a:avLst/>
              <a:gdLst>
                <a:gd name="T0" fmla="*/ 1 w 5"/>
                <a:gd name="T1" fmla="*/ 0 h 15"/>
                <a:gd name="T2" fmla="*/ 0 w 5"/>
                <a:gd name="T3" fmla="*/ 8 h 15"/>
                <a:gd name="T4" fmla="*/ 1 w 5"/>
                <a:gd name="T5" fmla="*/ 8 h 15"/>
                <a:gd name="T6" fmla="*/ 2 w 5"/>
                <a:gd name="T7" fmla="*/ 0 h 15"/>
                <a:gd name="T8" fmla="*/ 1 w 5"/>
                <a:gd name="T9" fmla="*/ 0 h 15"/>
                <a:gd name="T10" fmla="*/ 1 w 5"/>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5">
                  <a:moveTo>
                    <a:pt x="3" y="0"/>
                  </a:moveTo>
                  <a:lnTo>
                    <a:pt x="0" y="15"/>
                  </a:lnTo>
                  <a:lnTo>
                    <a:pt x="3" y="15"/>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5" name="Freeform 387"/>
            <p:cNvSpPr>
              <a:spLocks/>
            </p:cNvSpPr>
            <p:nvPr/>
          </p:nvSpPr>
          <p:spPr bwMode="auto">
            <a:xfrm>
              <a:off x="2385" y="2348"/>
              <a:ext cx="7" cy="13"/>
            </a:xfrm>
            <a:custGeom>
              <a:avLst/>
              <a:gdLst>
                <a:gd name="T0" fmla="*/ 0 w 12"/>
                <a:gd name="T1" fmla="*/ 12 h 24"/>
                <a:gd name="T2" fmla="*/ 2 w 12"/>
                <a:gd name="T3" fmla="*/ 13 h 24"/>
                <a:gd name="T4" fmla="*/ 7 w 12"/>
                <a:gd name="T5" fmla="*/ 0 h 24"/>
                <a:gd name="T6" fmla="*/ 6 w 12"/>
                <a:gd name="T7" fmla="*/ 0 h 24"/>
                <a:gd name="T8" fmla="*/ 0 w 12"/>
                <a:gd name="T9" fmla="*/ 12 h 24"/>
                <a:gd name="T10" fmla="*/ 0 w 12"/>
                <a:gd name="T11" fmla="*/ 12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24">
                  <a:moveTo>
                    <a:pt x="0" y="23"/>
                  </a:moveTo>
                  <a:lnTo>
                    <a:pt x="3" y="24"/>
                  </a:lnTo>
                  <a:lnTo>
                    <a:pt x="12" y="0"/>
                  </a:lnTo>
                  <a:lnTo>
                    <a:pt x="10" y="0"/>
                  </a:lnTo>
                  <a:lnTo>
                    <a:pt x="0" y="2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6" name="Freeform 388"/>
            <p:cNvSpPr>
              <a:spLocks/>
            </p:cNvSpPr>
            <p:nvPr/>
          </p:nvSpPr>
          <p:spPr bwMode="auto">
            <a:xfrm>
              <a:off x="2420" y="2361"/>
              <a:ext cx="18" cy="167"/>
            </a:xfrm>
            <a:custGeom>
              <a:avLst/>
              <a:gdLst>
                <a:gd name="T0" fmla="*/ 10 w 36"/>
                <a:gd name="T1" fmla="*/ 70 h 332"/>
                <a:gd name="T2" fmla="*/ 9 w 36"/>
                <a:gd name="T3" fmla="*/ 69 h 332"/>
                <a:gd name="T4" fmla="*/ 9 w 36"/>
                <a:gd name="T5" fmla="*/ 85 h 332"/>
                <a:gd name="T6" fmla="*/ 8 w 36"/>
                <a:gd name="T7" fmla="*/ 84 h 332"/>
                <a:gd name="T8" fmla="*/ 8 w 36"/>
                <a:gd name="T9" fmla="*/ 85 h 332"/>
                <a:gd name="T10" fmla="*/ 8 w 36"/>
                <a:gd name="T11" fmla="*/ 86 h 332"/>
                <a:gd name="T12" fmla="*/ 9 w 36"/>
                <a:gd name="T13" fmla="*/ 87 h 332"/>
                <a:gd name="T14" fmla="*/ 9 w 36"/>
                <a:gd name="T15" fmla="*/ 89 h 332"/>
                <a:gd name="T16" fmla="*/ 9 w 36"/>
                <a:gd name="T17" fmla="*/ 90 h 332"/>
                <a:gd name="T18" fmla="*/ 9 w 36"/>
                <a:gd name="T19" fmla="*/ 92 h 332"/>
                <a:gd name="T20" fmla="*/ 8 w 36"/>
                <a:gd name="T21" fmla="*/ 93 h 332"/>
                <a:gd name="T22" fmla="*/ 8 w 36"/>
                <a:gd name="T23" fmla="*/ 94 h 332"/>
                <a:gd name="T24" fmla="*/ 7 w 36"/>
                <a:gd name="T25" fmla="*/ 95 h 332"/>
                <a:gd name="T26" fmla="*/ 6 w 36"/>
                <a:gd name="T27" fmla="*/ 96 h 332"/>
                <a:gd name="T28" fmla="*/ 8 w 36"/>
                <a:gd name="T29" fmla="*/ 98 h 332"/>
                <a:gd name="T30" fmla="*/ 8 w 36"/>
                <a:gd name="T31" fmla="*/ 101 h 332"/>
                <a:gd name="T32" fmla="*/ 9 w 36"/>
                <a:gd name="T33" fmla="*/ 105 h 332"/>
                <a:gd name="T34" fmla="*/ 9 w 36"/>
                <a:gd name="T35" fmla="*/ 107 h 332"/>
                <a:gd name="T36" fmla="*/ 8 w 36"/>
                <a:gd name="T37" fmla="*/ 110 h 332"/>
                <a:gd name="T38" fmla="*/ 8 w 36"/>
                <a:gd name="T39" fmla="*/ 113 h 332"/>
                <a:gd name="T40" fmla="*/ 7 w 36"/>
                <a:gd name="T41" fmla="*/ 116 h 332"/>
                <a:gd name="T42" fmla="*/ 6 w 36"/>
                <a:gd name="T43" fmla="*/ 119 h 332"/>
                <a:gd name="T44" fmla="*/ 6 w 36"/>
                <a:gd name="T45" fmla="*/ 121 h 332"/>
                <a:gd name="T46" fmla="*/ 6 w 36"/>
                <a:gd name="T47" fmla="*/ 124 h 332"/>
                <a:gd name="T48" fmla="*/ 6 w 36"/>
                <a:gd name="T49" fmla="*/ 124 h 332"/>
                <a:gd name="T50" fmla="*/ 6 w 36"/>
                <a:gd name="T51" fmla="*/ 124 h 332"/>
                <a:gd name="T52" fmla="*/ 5 w 36"/>
                <a:gd name="T53" fmla="*/ 123 h 332"/>
                <a:gd name="T54" fmla="*/ 5 w 36"/>
                <a:gd name="T55" fmla="*/ 123 h 332"/>
                <a:gd name="T56" fmla="*/ 5 w 36"/>
                <a:gd name="T57" fmla="*/ 123 h 332"/>
                <a:gd name="T58" fmla="*/ 5 w 36"/>
                <a:gd name="T59" fmla="*/ 123 h 332"/>
                <a:gd name="T60" fmla="*/ 5 w 36"/>
                <a:gd name="T61" fmla="*/ 123 h 332"/>
                <a:gd name="T62" fmla="*/ 5 w 36"/>
                <a:gd name="T63" fmla="*/ 123 h 332"/>
                <a:gd name="T64" fmla="*/ 5 w 36"/>
                <a:gd name="T65" fmla="*/ 122 h 332"/>
                <a:gd name="T66" fmla="*/ 5 w 36"/>
                <a:gd name="T67" fmla="*/ 122 h 332"/>
                <a:gd name="T68" fmla="*/ 5 w 36"/>
                <a:gd name="T69" fmla="*/ 127 h 332"/>
                <a:gd name="T70" fmla="*/ 5 w 36"/>
                <a:gd name="T71" fmla="*/ 132 h 332"/>
                <a:gd name="T72" fmla="*/ 5 w 36"/>
                <a:gd name="T73" fmla="*/ 137 h 332"/>
                <a:gd name="T74" fmla="*/ 4 w 36"/>
                <a:gd name="T75" fmla="*/ 141 h 332"/>
                <a:gd name="T76" fmla="*/ 3 w 36"/>
                <a:gd name="T77" fmla="*/ 146 h 332"/>
                <a:gd name="T78" fmla="*/ 2 w 36"/>
                <a:gd name="T79" fmla="*/ 151 h 332"/>
                <a:gd name="T80" fmla="*/ 2 w 36"/>
                <a:gd name="T81" fmla="*/ 155 h 332"/>
                <a:gd name="T82" fmla="*/ 1 w 36"/>
                <a:gd name="T83" fmla="*/ 160 h 332"/>
                <a:gd name="T84" fmla="*/ 0 w 36"/>
                <a:gd name="T85" fmla="*/ 163 h 332"/>
                <a:gd name="T86" fmla="*/ 0 w 36"/>
                <a:gd name="T87" fmla="*/ 167 h 332"/>
                <a:gd name="T88" fmla="*/ 3 w 36"/>
                <a:gd name="T89" fmla="*/ 150 h 332"/>
                <a:gd name="T90" fmla="*/ 5 w 36"/>
                <a:gd name="T91" fmla="*/ 134 h 332"/>
                <a:gd name="T92" fmla="*/ 8 w 36"/>
                <a:gd name="T93" fmla="*/ 117 h 332"/>
                <a:gd name="T94" fmla="*/ 11 w 36"/>
                <a:gd name="T95" fmla="*/ 100 h 332"/>
                <a:gd name="T96" fmla="*/ 13 w 36"/>
                <a:gd name="T97" fmla="*/ 83 h 332"/>
                <a:gd name="T98" fmla="*/ 15 w 36"/>
                <a:gd name="T99" fmla="*/ 66 h 332"/>
                <a:gd name="T100" fmla="*/ 17 w 36"/>
                <a:gd name="T101" fmla="*/ 50 h 332"/>
                <a:gd name="T102" fmla="*/ 18 w 36"/>
                <a:gd name="T103" fmla="*/ 33 h 332"/>
                <a:gd name="T104" fmla="*/ 18 w 36"/>
                <a:gd name="T105" fmla="*/ 16 h 332"/>
                <a:gd name="T106" fmla="*/ 18 w 36"/>
                <a:gd name="T107" fmla="*/ 0 h 332"/>
                <a:gd name="T108" fmla="*/ 10 w 36"/>
                <a:gd name="T109" fmla="*/ 70 h 332"/>
                <a:gd name="T110" fmla="*/ 10 w 36"/>
                <a:gd name="T111" fmla="*/ 70 h 3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6" h="332">
                  <a:moveTo>
                    <a:pt x="20" y="139"/>
                  </a:moveTo>
                  <a:lnTo>
                    <a:pt x="17" y="137"/>
                  </a:lnTo>
                  <a:lnTo>
                    <a:pt x="17" y="169"/>
                  </a:lnTo>
                  <a:lnTo>
                    <a:pt x="15" y="167"/>
                  </a:lnTo>
                  <a:lnTo>
                    <a:pt x="16" y="169"/>
                  </a:lnTo>
                  <a:lnTo>
                    <a:pt x="16" y="170"/>
                  </a:lnTo>
                  <a:lnTo>
                    <a:pt x="17" y="173"/>
                  </a:lnTo>
                  <a:lnTo>
                    <a:pt x="17" y="177"/>
                  </a:lnTo>
                  <a:lnTo>
                    <a:pt x="17" y="179"/>
                  </a:lnTo>
                  <a:lnTo>
                    <a:pt x="17" y="182"/>
                  </a:lnTo>
                  <a:lnTo>
                    <a:pt x="16" y="184"/>
                  </a:lnTo>
                  <a:lnTo>
                    <a:pt x="15" y="186"/>
                  </a:lnTo>
                  <a:lnTo>
                    <a:pt x="14" y="189"/>
                  </a:lnTo>
                  <a:lnTo>
                    <a:pt x="11" y="190"/>
                  </a:lnTo>
                  <a:lnTo>
                    <a:pt x="15" y="195"/>
                  </a:lnTo>
                  <a:lnTo>
                    <a:pt x="16" y="201"/>
                  </a:lnTo>
                  <a:lnTo>
                    <a:pt x="17" y="208"/>
                  </a:lnTo>
                  <a:lnTo>
                    <a:pt x="17" y="212"/>
                  </a:lnTo>
                  <a:lnTo>
                    <a:pt x="16" y="219"/>
                  </a:lnTo>
                  <a:lnTo>
                    <a:pt x="15" y="225"/>
                  </a:lnTo>
                  <a:lnTo>
                    <a:pt x="14" y="231"/>
                  </a:lnTo>
                  <a:lnTo>
                    <a:pt x="12" y="236"/>
                  </a:lnTo>
                  <a:lnTo>
                    <a:pt x="11" y="241"/>
                  </a:lnTo>
                  <a:lnTo>
                    <a:pt x="11" y="246"/>
                  </a:lnTo>
                  <a:lnTo>
                    <a:pt x="10" y="245"/>
                  </a:lnTo>
                  <a:lnTo>
                    <a:pt x="9" y="245"/>
                  </a:lnTo>
                  <a:lnTo>
                    <a:pt x="9" y="243"/>
                  </a:lnTo>
                  <a:lnTo>
                    <a:pt x="10" y="252"/>
                  </a:lnTo>
                  <a:lnTo>
                    <a:pt x="10" y="262"/>
                  </a:lnTo>
                  <a:lnTo>
                    <a:pt x="9" y="272"/>
                  </a:lnTo>
                  <a:lnTo>
                    <a:pt x="7" y="281"/>
                  </a:lnTo>
                  <a:lnTo>
                    <a:pt x="6" y="290"/>
                  </a:lnTo>
                  <a:lnTo>
                    <a:pt x="4" y="300"/>
                  </a:lnTo>
                  <a:lnTo>
                    <a:pt x="3" y="309"/>
                  </a:lnTo>
                  <a:lnTo>
                    <a:pt x="1" y="318"/>
                  </a:lnTo>
                  <a:lnTo>
                    <a:pt x="0" y="325"/>
                  </a:lnTo>
                  <a:lnTo>
                    <a:pt x="0" y="332"/>
                  </a:lnTo>
                  <a:lnTo>
                    <a:pt x="5" y="299"/>
                  </a:lnTo>
                  <a:lnTo>
                    <a:pt x="10" y="266"/>
                  </a:lnTo>
                  <a:lnTo>
                    <a:pt x="16" y="232"/>
                  </a:lnTo>
                  <a:lnTo>
                    <a:pt x="21" y="199"/>
                  </a:lnTo>
                  <a:lnTo>
                    <a:pt x="26" y="165"/>
                  </a:lnTo>
                  <a:lnTo>
                    <a:pt x="30" y="132"/>
                  </a:lnTo>
                  <a:lnTo>
                    <a:pt x="33" y="99"/>
                  </a:lnTo>
                  <a:lnTo>
                    <a:pt x="35" y="65"/>
                  </a:lnTo>
                  <a:lnTo>
                    <a:pt x="36" y="32"/>
                  </a:lnTo>
                  <a:lnTo>
                    <a:pt x="35" y="0"/>
                  </a:lnTo>
                  <a:lnTo>
                    <a:pt x="20" y="13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7" name="Freeform 389"/>
            <p:cNvSpPr>
              <a:spLocks/>
            </p:cNvSpPr>
            <p:nvPr/>
          </p:nvSpPr>
          <p:spPr bwMode="auto">
            <a:xfrm>
              <a:off x="2424" y="2482"/>
              <a:ext cx="1" cy="1"/>
            </a:xfrm>
            <a:custGeom>
              <a:avLst/>
              <a:gdLst>
                <a:gd name="T0" fmla="*/ 0 w 1"/>
                <a:gd name="T1" fmla="*/ 1 h 2"/>
                <a:gd name="T2" fmla="*/ 0 w 1"/>
                <a:gd name="T3" fmla="*/ 1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1 h 2"/>
                <a:gd name="T38" fmla="*/ 0 w 1"/>
                <a:gd name="T39" fmla="*/ 1 h 2"/>
                <a:gd name="T40" fmla="*/ 0 w 1"/>
                <a:gd name="T41" fmla="*/ 1 h 2"/>
                <a:gd name="T42" fmla="*/ 0 w 1"/>
                <a:gd name="T43" fmla="*/ 1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8" name="Freeform 390"/>
            <p:cNvSpPr>
              <a:spLocks/>
            </p:cNvSpPr>
            <p:nvPr/>
          </p:nvSpPr>
          <p:spPr bwMode="auto">
            <a:xfrm>
              <a:off x="2369" y="2393"/>
              <a:ext cx="3" cy="5"/>
            </a:xfrm>
            <a:custGeom>
              <a:avLst/>
              <a:gdLst>
                <a:gd name="T0" fmla="*/ 3 w 5"/>
                <a:gd name="T1" fmla="*/ 0 h 11"/>
                <a:gd name="T2" fmla="*/ 0 w 5"/>
                <a:gd name="T3" fmla="*/ 5 h 11"/>
                <a:gd name="T4" fmla="*/ 0 w 5"/>
                <a:gd name="T5" fmla="*/ 5 h 11"/>
                <a:gd name="T6" fmla="*/ 1 w 5"/>
                <a:gd name="T7" fmla="*/ 5 h 11"/>
                <a:gd name="T8" fmla="*/ 1 w 5"/>
                <a:gd name="T9" fmla="*/ 4 h 11"/>
                <a:gd name="T10" fmla="*/ 1 w 5"/>
                <a:gd name="T11" fmla="*/ 4 h 11"/>
                <a:gd name="T12" fmla="*/ 2 w 5"/>
                <a:gd name="T13" fmla="*/ 3 h 11"/>
                <a:gd name="T14" fmla="*/ 2 w 5"/>
                <a:gd name="T15" fmla="*/ 3 h 11"/>
                <a:gd name="T16" fmla="*/ 2 w 5"/>
                <a:gd name="T17" fmla="*/ 2 h 11"/>
                <a:gd name="T18" fmla="*/ 2 w 5"/>
                <a:gd name="T19" fmla="*/ 2 h 11"/>
                <a:gd name="T20" fmla="*/ 2 w 5"/>
                <a:gd name="T21" fmla="*/ 1 h 11"/>
                <a:gd name="T22" fmla="*/ 3 w 5"/>
                <a:gd name="T23" fmla="*/ 0 h 11"/>
                <a:gd name="T24" fmla="*/ 3 w 5"/>
                <a:gd name="T25" fmla="*/ 0 h 11"/>
                <a:gd name="T26" fmla="*/ 3 w 5"/>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5" y="0"/>
                  </a:moveTo>
                  <a:lnTo>
                    <a:pt x="0" y="11"/>
                  </a:lnTo>
                  <a:lnTo>
                    <a:pt x="0" y="10"/>
                  </a:lnTo>
                  <a:lnTo>
                    <a:pt x="2" y="10"/>
                  </a:lnTo>
                  <a:lnTo>
                    <a:pt x="2" y="8"/>
                  </a:lnTo>
                  <a:lnTo>
                    <a:pt x="3" y="7"/>
                  </a:lnTo>
                  <a:lnTo>
                    <a:pt x="3" y="6"/>
                  </a:lnTo>
                  <a:lnTo>
                    <a:pt x="3" y="5"/>
                  </a:lnTo>
                  <a:lnTo>
                    <a:pt x="4" y="4"/>
                  </a:lnTo>
                  <a:lnTo>
                    <a:pt x="4" y="2"/>
                  </a:lnTo>
                  <a:lnTo>
                    <a:pt x="5"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89" name="Freeform 391"/>
            <p:cNvSpPr>
              <a:spLocks/>
            </p:cNvSpPr>
            <p:nvPr/>
          </p:nvSpPr>
          <p:spPr bwMode="auto">
            <a:xfrm>
              <a:off x="2372" y="2363"/>
              <a:ext cx="15" cy="35"/>
            </a:xfrm>
            <a:custGeom>
              <a:avLst/>
              <a:gdLst>
                <a:gd name="T0" fmla="*/ 0 w 31"/>
                <a:gd name="T1" fmla="*/ 30 h 71"/>
                <a:gd name="T2" fmla="*/ 2 w 31"/>
                <a:gd name="T3" fmla="*/ 27 h 71"/>
                <a:gd name="T4" fmla="*/ 4 w 31"/>
                <a:gd name="T5" fmla="*/ 28 h 71"/>
                <a:gd name="T6" fmla="*/ 4 w 31"/>
                <a:gd name="T7" fmla="*/ 28 h 71"/>
                <a:gd name="T8" fmla="*/ 4 w 31"/>
                <a:gd name="T9" fmla="*/ 30 h 71"/>
                <a:gd name="T10" fmla="*/ 3 w 31"/>
                <a:gd name="T11" fmla="*/ 30 h 71"/>
                <a:gd name="T12" fmla="*/ 3 w 31"/>
                <a:gd name="T13" fmla="*/ 31 h 71"/>
                <a:gd name="T14" fmla="*/ 3 w 31"/>
                <a:gd name="T15" fmla="*/ 32 h 71"/>
                <a:gd name="T16" fmla="*/ 2 w 31"/>
                <a:gd name="T17" fmla="*/ 32 h 71"/>
                <a:gd name="T18" fmla="*/ 2 w 31"/>
                <a:gd name="T19" fmla="*/ 33 h 71"/>
                <a:gd name="T20" fmla="*/ 2 w 31"/>
                <a:gd name="T21" fmla="*/ 34 h 71"/>
                <a:gd name="T22" fmla="*/ 2 w 31"/>
                <a:gd name="T23" fmla="*/ 35 h 71"/>
                <a:gd name="T24" fmla="*/ 2 w 31"/>
                <a:gd name="T25" fmla="*/ 35 h 71"/>
                <a:gd name="T26" fmla="*/ 15 w 31"/>
                <a:gd name="T27" fmla="*/ 0 h 71"/>
                <a:gd name="T28" fmla="*/ 11 w 31"/>
                <a:gd name="T29" fmla="*/ 0 h 71"/>
                <a:gd name="T30" fmla="*/ 10 w 31"/>
                <a:gd name="T31" fmla="*/ 3 h 71"/>
                <a:gd name="T32" fmla="*/ 9 w 31"/>
                <a:gd name="T33" fmla="*/ 6 h 71"/>
                <a:gd name="T34" fmla="*/ 8 w 31"/>
                <a:gd name="T35" fmla="*/ 9 h 71"/>
                <a:gd name="T36" fmla="*/ 7 w 31"/>
                <a:gd name="T37" fmla="*/ 12 h 71"/>
                <a:gd name="T38" fmla="*/ 6 w 31"/>
                <a:gd name="T39" fmla="*/ 16 h 71"/>
                <a:gd name="T40" fmla="*/ 4 w 31"/>
                <a:gd name="T41" fmla="*/ 19 h 71"/>
                <a:gd name="T42" fmla="*/ 3 w 31"/>
                <a:gd name="T43" fmla="*/ 22 h 71"/>
                <a:gd name="T44" fmla="*/ 2 w 31"/>
                <a:gd name="T45" fmla="*/ 25 h 71"/>
                <a:gd name="T46" fmla="*/ 1 w 31"/>
                <a:gd name="T47" fmla="*/ 28 h 71"/>
                <a:gd name="T48" fmla="*/ 0 w 31"/>
                <a:gd name="T49" fmla="*/ 30 h 71"/>
                <a:gd name="T50" fmla="*/ 0 w 31"/>
                <a:gd name="T51" fmla="*/ 30 h 71"/>
                <a:gd name="T52" fmla="*/ 0 w 31"/>
                <a:gd name="T53" fmla="*/ 30 h 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1" h="71">
                  <a:moveTo>
                    <a:pt x="0" y="60"/>
                  </a:moveTo>
                  <a:lnTo>
                    <a:pt x="4" y="54"/>
                  </a:lnTo>
                  <a:lnTo>
                    <a:pt x="8" y="56"/>
                  </a:lnTo>
                  <a:lnTo>
                    <a:pt x="8" y="57"/>
                  </a:lnTo>
                  <a:lnTo>
                    <a:pt x="8" y="60"/>
                  </a:lnTo>
                  <a:lnTo>
                    <a:pt x="7" y="61"/>
                  </a:lnTo>
                  <a:lnTo>
                    <a:pt x="7" y="62"/>
                  </a:lnTo>
                  <a:lnTo>
                    <a:pt x="7" y="64"/>
                  </a:lnTo>
                  <a:lnTo>
                    <a:pt x="5" y="65"/>
                  </a:lnTo>
                  <a:lnTo>
                    <a:pt x="5" y="66"/>
                  </a:lnTo>
                  <a:lnTo>
                    <a:pt x="5" y="68"/>
                  </a:lnTo>
                  <a:lnTo>
                    <a:pt x="4" y="70"/>
                  </a:lnTo>
                  <a:lnTo>
                    <a:pt x="4" y="71"/>
                  </a:lnTo>
                  <a:lnTo>
                    <a:pt x="31" y="0"/>
                  </a:lnTo>
                  <a:lnTo>
                    <a:pt x="23" y="0"/>
                  </a:lnTo>
                  <a:lnTo>
                    <a:pt x="20" y="7"/>
                  </a:lnTo>
                  <a:lnTo>
                    <a:pt x="19" y="13"/>
                  </a:lnTo>
                  <a:lnTo>
                    <a:pt x="17" y="19"/>
                  </a:lnTo>
                  <a:lnTo>
                    <a:pt x="14" y="25"/>
                  </a:lnTo>
                  <a:lnTo>
                    <a:pt x="12" y="33"/>
                  </a:lnTo>
                  <a:lnTo>
                    <a:pt x="9" y="39"/>
                  </a:lnTo>
                  <a:lnTo>
                    <a:pt x="7" y="45"/>
                  </a:lnTo>
                  <a:lnTo>
                    <a:pt x="4" y="51"/>
                  </a:lnTo>
                  <a:lnTo>
                    <a:pt x="3" y="56"/>
                  </a:lnTo>
                  <a:lnTo>
                    <a:pt x="0" y="61"/>
                  </a:lnTo>
                  <a:lnTo>
                    <a:pt x="0"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0" name="Freeform 392"/>
            <p:cNvSpPr>
              <a:spLocks/>
            </p:cNvSpPr>
            <p:nvPr/>
          </p:nvSpPr>
          <p:spPr bwMode="auto">
            <a:xfrm>
              <a:off x="2786" y="2436"/>
              <a:ext cx="15" cy="118"/>
            </a:xfrm>
            <a:custGeom>
              <a:avLst/>
              <a:gdLst>
                <a:gd name="T0" fmla="*/ 0 w 31"/>
                <a:gd name="T1" fmla="*/ 0 h 238"/>
                <a:gd name="T2" fmla="*/ 15 w 31"/>
                <a:gd name="T3" fmla="*/ 118 h 238"/>
                <a:gd name="T4" fmla="*/ 15 w 31"/>
                <a:gd name="T5" fmla="*/ 106 h 238"/>
                <a:gd name="T6" fmla="*/ 15 w 31"/>
                <a:gd name="T7" fmla="*/ 93 h 238"/>
                <a:gd name="T8" fmla="*/ 15 w 31"/>
                <a:gd name="T9" fmla="*/ 81 h 238"/>
                <a:gd name="T10" fmla="*/ 13 w 31"/>
                <a:gd name="T11" fmla="*/ 69 h 238"/>
                <a:gd name="T12" fmla="*/ 12 w 31"/>
                <a:gd name="T13" fmla="*/ 58 h 238"/>
                <a:gd name="T14" fmla="*/ 10 w 31"/>
                <a:gd name="T15" fmla="*/ 46 h 238"/>
                <a:gd name="T16" fmla="*/ 8 w 31"/>
                <a:gd name="T17" fmla="*/ 34 h 238"/>
                <a:gd name="T18" fmla="*/ 5 w 31"/>
                <a:gd name="T19" fmla="*/ 23 h 238"/>
                <a:gd name="T20" fmla="*/ 2 w 31"/>
                <a:gd name="T21" fmla="*/ 11 h 238"/>
                <a:gd name="T22" fmla="*/ 0 w 31"/>
                <a:gd name="T23" fmla="*/ 0 h 238"/>
                <a:gd name="T24" fmla="*/ 0 w 31"/>
                <a:gd name="T25" fmla="*/ 0 h 2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8">
                  <a:moveTo>
                    <a:pt x="0" y="0"/>
                  </a:moveTo>
                  <a:lnTo>
                    <a:pt x="30" y="238"/>
                  </a:lnTo>
                  <a:lnTo>
                    <a:pt x="31" y="213"/>
                  </a:lnTo>
                  <a:lnTo>
                    <a:pt x="31" y="188"/>
                  </a:lnTo>
                  <a:lnTo>
                    <a:pt x="30" y="163"/>
                  </a:lnTo>
                  <a:lnTo>
                    <a:pt x="27" y="140"/>
                  </a:lnTo>
                  <a:lnTo>
                    <a:pt x="25" y="116"/>
                  </a:lnTo>
                  <a:lnTo>
                    <a:pt x="21" y="93"/>
                  </a:lnTo>
                  <a:lnTo>
                    <a:pt x="16" y="69"/>
                  </a:lnTo>
                  <a:lnTo>
                    <a:pt x="11" y="46"/>
                  </a:lnTo>
                  <a:lnTo>
                    <a:pt x="5" y="2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1" name="Freeform 393"/>
            <p:cNvSpPr>
              <a:spLocks/>
            </p:cNvSpPr>
            <p:nvPr/>
          </p:nvSpPr>
          <p:spPr bwMode="auto">
            <a:xfrm>
              <a:off x="2409" y="2534"/>
              <a:ext cx="9" cy="61"/>
            </a:xfrm>
            <a:custGeom>
              <a:avLst/>
              <a:gdLst>
                <a:gd name="T0" fmla="*/ 0 w 17"/>
                <a:gd name="T1" fmla="*/ 61 h 121"/>
                <a:gd name="T2" fmla="*/ 1 w 17"/>
                <a:gd name="T3" fmla="*/ 57 h 121"/>
                <a:gd name="T4" fmla="*/ 2 w 17"/>
                <a:gd name="T5" fmla="*/ 53 h 121"/>
                <a:gd name="T6" fmla="*/ 3 w 17"/>
                <a:gd name="T7" fmla="*/ 50 h 121"/>
                <a:gd name="T8" fmla="*/ 3 w 17"/>
                <a:gd name="T9" fmla="*/ 46 h 121"/>
                <a:gd name="T10" fmla="*/ 4 w 17"/>
                <a:gd name="T11" fmla="*/ 42 h 121"/>
                <a:gd name="T12" fmla="*/ 5 w 17"/>
                <a:gd name="T13" fmla="*/ 39 h 121"/>
                <a:gd name="T14" fmla="*/ 5 w 17"/>
                <a:gd name="T15" fmla="*/ 35 h 121"/>
                <a:gd name="T16" fmla="*/ 6 w 17"/>
                <a:gd name="T17" fmla="*/ 31 h 121"/>
                <a:gd name="T18" fmla="*/ 6 w 17"/>
                <a:gd name="T19" fmla="*/ 27 h 121"/>
                <a:gd name="T20" fmla="*/ 7 w 17"/>
                <a:gd name="T21" fmla="*/ 24 h 121"/>
                <a:gd name="T22" fmla="*/ 6 w 17"/>
                <a:gd name="T23" fmla="*/ 24 h 121"/>
                <a:gd name="T24" fmla="*/ 6 w 17"/>
                <a:gd name="T25" fmla="*/ 17 h 121"/>
                <a:gd name="T26" fmla="*/ 8 w 17"/>
                <a:gd name="T27" fmla="*/ 17 h 121"/>
                <a:gd name="T28" fmla="*/ 8 w 17"/>
                <a:gd name="T29" fmla="*/ 17 h 121"/>
                <a:gd name="T30" fmla="*/ 8 w 17"/>
                <a:gd name="T31" fmla="*/ 16 h 121"/>
                <a:gd name="T32" fmla="*/ 8 w 17"/>
                <a:gd name="T33" fmla="*/ 14 h 121"/>
                <a:gd name="T34" fmla="*/ 8 w 17"/>
                <a:gd name="T35" fmla="*/ 13 h 121"/>
                <a:gd name="T36" fmla="*/ 8 w 17"/>
                <a:gd name="T37" fmla="*/ 11 h 121"/>
                <a:gd name="T38" fmla="*/ 8 w 17"/>
                <a:gd name="T39" fmla="*/ 9 h 121"/>
                <a:gd name="T40" fmla="*/ 8 w 17"/>
                <a:gd name="T41" fmla="*/ 7 h 121"/>
                <a:gd name="T42" fmla="*/ 9 w 17"/>
                <a:gd name="T43" fmla="*/ 5 h 121"/>
                <a:gd name="T44" fmla="*/ 9 w 17"/>
                <a:gd name="T45" fmla="*/ 3 h 121"/>
                <a:gd name="T46" fmla="*/ 9 w 17"/>
                <a:gd name="T47" fmla="*/ 2 h 121"/>
                <a:gd name="T48" fmla="*/ 9 w 17"/>
                <a:gd name="T49" fmla="*/ 0 h 121"/>
                <a:gd name="T50" fmla="*/ 8 w 17"/>
                <a:gd name="T51" fmla="*/ 6 h 121"/>
                <a:gd name="T52" fmla="*/ 6 w 17"/>
                <a:gd name="T53" fmla="*/ 12 h 121"/>
                <a:gd name="T54" fmla="*/ 5 w 17"/>
                <a:gd name="T55" fmla="*/ 17 h 121"/>
                <a:gd name="T56" fmla="*/ 4 w 17"/>
                <a:gd name="T57" fmla="*/ 24 h 121"/>
                <a:gd name="T58" fmla="*/ 3 w 17"/>
                <a:gd name="T59" fmla="*/ 30 h 121"/>
                <a:gd name="T60" fmla="*/ 2 w 17"/>
                <a:gd name="T61" fmla="*/ 36 h 121"/>
                <a:gd name="T62" fmla="*/ 1 w 17"/>
                <a:gd name="T63" fmla="*/ 42 h 121"/>
                <a:gd name="T64" fmla="*/ 1 w 17"/>
                <a:gd name="T65" fmla="*/ 48 h 121"/>
                <a:gd name="T66" fmla="*/ 0 w 17"/>
                <a:gd name="T67" fmla="*/ 55 h 121"/>
                <a:gd name="T68" fmla="*/ 0 w 17"/>
                <a:gd name="T69" fmla="*/ 61 h 121"/>
                <a:gd name="T70" fmla="*/ 0 w 17"/>
                <a:gd name="T71" fmla="*/ 61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 h="121">
                  <a:moveTo>
                    <a:pt x="0" y="121"/>
                  </a:moveTo>
                  <a:lnTo>
                    <a:pt x="1" y="114"/>
                  </a:lnTo>
                  <a:lnTo>
                    <a:pt x="4" y="106"/>
                  </a:lnTo>
                  <a:lnTo>
                    <a:pt x="5" y="99"/>
                  </a:lnTo>
                  <a:lnTo>
                    <a:pt x="6" y="91"/>
                  </a:lnTo>
                  <a:lnTo>
                    <a:pt x="7" y="84"/>
                  </a:lnTo>
                  <a:lnTo>
                    <a:pt x="9" y="77"/>
                  </a:lnTo>
                  <a:lnTo>
                    <a:pt x="10" y="69"/>
                  </a:lnTo>
                  <a:lnTo>
                    <a:pt x="11" y="62"/>
                  </a:lnTo>
                  <a:lnTo>
                    <a:pt x="12" y="54"/>
                  </a:lnTo>
                  <a:lnTo>
                    <a:pt x="14" y="47"/>
                  </a:lnTo>
                  <a:lnTo>
                    <a:pt x="11" y="47"/>
                  </a:lnTo>
                  <a:lnTo>
                    <a:pt x="11" y="34"/>
                  </a:lnTo>
                  <a:lnTo>
                    <a:pt x="15" y="34"/>
                  </a:lnTo>
                  <a:lnTo>
                    <a:pt x="15" y="31"/>
                  </a:lnTo>
                  <a:lnTo>
                    <a:pt x="15" y="28"/>
                  </a:lnTo>
                  <a:lnTo>
                    <a:pt x="16" y="25"/>
                  </a:lnTo>
                  <a:lnTo>
                    <a:pt x="16" y="21"/>
                  </a:lnTo>
                  <a:lnTo>
                    <a:pt x="16" y="17"/>
                  </a:lnTo>
                  <a:lnTo>
                    <a:pt x="16" y="13"/>
                  </a:lnTo>
                  <a:lnTo>
                    <a:pt x="17" y="10"/>
                  </a:lnTo>
                  <a:lnTo>
                    <a:pt x="17" y="6"/>
                  </a:lnTo>
                  <a:lnTo>
                    <a:pt x="17" y="4"/>
                  </a:lnTo>
                  <a:lnTo>
                    <a:pt x="17" y="0"/>
                  </a:lnTo>
                  <a:lnTo>
                    <a:pt x="15" y="11"/>
                  </a:lnTo>
                  <a:lnTo>
                    <a:pt x="11" y="23"/>
                  </a:lnTo>
                  <a:lnTo>
                    <a:pt x="10" y="34"/>
                  </a:lnTo>
                  <a:lnTo>
                    <a:pt x="7" y="47"/>
                  </a:lnTo>
                  <a:lnTo>
                    <a:pt x="5" y="59"/>
                  </a:lnTo>
                  <a:lnTo>
                    <a:pt x="4" y="72"/>
                  </a:lnTo>
                  <a:lnTo>
                    <a:pt x="2" y="84"/>
                  </a:lnTo>
                  <a:lnTo>
                    <a:pt x="1" y="96"/>
                  </a:lnTo>
                  <a:lnTo>
                    <a:pt x="0" y="109"/>
                  </a:lnTo>
                  <a:lnTo>
                    <a:pt x="0" y="1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2" name="Freeform 394"/>
            <p:cNvSpPr>
              <a:spLocks/>
            </p:cNvSpPr>
            <p:nvPr/>
          </p:nvSpPr>
          <p:spPr bwMode="auto">
            <a:xfrm>
              <a:off x="2416" y="2551"/>
              <a:ext cx="1" cy="6"/>
            </a:xfrm>
            <a:custGeom>
              <a:avLst/>
              <a:gdLst>
                <a:gd name="T0" fmla="*/ 1 w 1"/>
                <a:gd name="T1" fmla="*/ 6 h 13"/>
                <a:gd name="T2" fmla="*/ 1 w 1"/>
                <a:gd name="T3" fmla="*/ 0 h 13"/>
                <a:gd name="T4" fmla="*/ 1 w 1"/>
                <a:gd name="T5" fmla="*/ 1 h 13"/>
                <a:gd name="T6" fmla="*/ 1 w 1"/>
                <a:gd name="T7" fmla="*/ 1 h 13"/>
                <a:gd name="T8" fmla="*/ 1 w 1"/>
                <a:gd name="T9" fmla="*/ 2 h 13"/>
                <a:gd name="T10" fmla="*/ 0 w 1"/>
                <a:gd name="T11" fmla="*/ 2 h 13"/>
                <a:gd name="T12" fmla="*/ 0 w 1"/>
                <a:gd name="T13" fmla="*/ 3 h 13"/>
                <a:gd name="T14" fmla="*/ 0 w 1"/>
                <a:gd name="T15" fmla="*/ 4 h 13"/>
                <a:gd name="T16" fmla="*/ 0 w 1"/>
                <a:gd name="T17" fmla="*/ 4 h 13"/>
                <a:gd name="T18" fmla="*/ 0 w 1"/>
                <a:gd name="T19" fmla="*/ 5 h 13"/>
                <a:gd name="T20" fmla="*/ 0 w 1"/>
                <a:gd name="T21" fmla="*/ 6 h 13"/>
                <a:gd name="T22" fmla="*/ 0 w 1"/>
                <a:gd name="T23" fmla="*/ 6 h 13"/>
                <a:gd name="T24" fmla="*/ 1 w 1"/>
                <a:gd name="T25" fmla="*/ 6 h 13"/>
                <a:gd name="T26" fmla="*/ 1 w 1"/>
                <a:gd name="T27" fmla="*/ 6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3">
                  <a:moveTo>
                    <a:pt x="1" y="13"/>
                  </a:moveTo>
                  <a:lnTo>
                    <a:pt x="1" y="0"/>
                  </a:lnTo>
                  <a:lnTo>
                    <a:pt x="1" y="2"/>
                  </a:lnTo>
                  <a:lnTo>
                    <a:pt x="1" y="3"/>
                  </a:lnTo>
                  <a:lnTo>
                    <a:pt x="1" y="4"/>
                  </a:lnTo>
                  <a:lnTo>
                    <a:pt x="0" y="5"/>
                  </a:lnTo>
                  <a:lnTo>
                    <a:pt x="0" y="7"/>
                  </a:lnTo>
                  <a:lnTo>
                    <a:pt x="0" y="8"/>
                  </a:lnTo>
                  <a:lnTo>
                    <a:pt x="0" y="9"/>
                  </a:lnTo>
                  <a:lnTo>
                    <a:pt x="0" y="10"/>
                  </a:lnTo>
                  <a:lnTo>
                    <a:pt x="0" y="12"/>
                  </a:lnTo>
                  <a:lnTo>
                    <a:pt x="0" y="13"/>
                  </a:lnTo>
                  <a:lnTo>
                    <a:pt x="1"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3" name="Freeform 395"/>
            <p:cNvSpPr>
              <a:spLocks/>
            </p:cNvSpPr>
            <p:nvPr/>
          </p:nvSpPr>
          <p:spPr bwMode="auto">
            <a:xfrm>
              <a:off x="2415" y="2551"/>
              <a:ext cx="2" cy="6"/>
            </a:xfrm>
            <a:custGeom>
              <a:avLst/>
              <a:gdLst>
                <a:gd name="T0" fmla="*/ 0 w 4"/>
                <a:gd name="T1" fmla="*/ 0 h 13"/>
                <a:gd name="T2" fmla="*/ 0 w 4"/>
                <a:gd name="T3" fmla="*/ 6 h 13"/>
                <a:gd name="T4" fmla="*/ 2 w 4"/>
                <a:gd name="T5" fmla="*/ 6 h 13"/>
                <a:gd name="T6" fmla="*/ 2 w 4"/>
                <a:gd name="T7" fmla="*/ 6 h 13"/>
                <a:gd name="T8" fmla="*/ 2 w 4"/>
                <a:gd name="T9" fmla="*/ 5 h 13"/>
                <a:gd name="T10" fmla="*/ 2 w 4"/>
                <a:gd name="T11" fmla="*/ 4 h 13"/>
                <a:gd name="T12" fmla="*/ 2 w 4"/>
                <a:gd name="T13" fmla="*/ 4 h 13"/>
                <a:gd name="T14" fmla="*/ 2 w 4"/>
                <a:gd name="T15" fmla="*/ 3 h 13"/>
                <a:gd name="T16" fmla="*/ 2 w 4"/>
                <a:gd name="T17" fmla="*/ 2 h 13"/>
                <a:gd name="T18" fmla="*/ 2 w 4"/>
                <a:gd name="T19" fmla="*/ 2 h 13"/>
                <a:gd name="T20" fmla="*/ 2 w 4"/>
                <a:gd name="T21" fmla="*/ 1 h 13"/>
                <a:gd name="T22" fmla="*/ 2 w 4"/>
                <a:gd name="T23" fmla="*/ 1 h 13"/>
                <a:gd name="T24" fmla="*/ 2 w 4"/>
                <a:gd name="T25" fmla="*/ 0 h 13"/>
                <a:gd name="T26" fmla="*/ 2 w 4"/>
                <a:gd name="T27" fmla="*/ 0 h 13"/>
                <a:gd name="T28" fmla="*/ 0 w 4"/>
                <a:gd name="T29" fmla="*/ 0 h 13"/>
                <a:gd name="T30" fmla="*/ 0 w 4"/>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 h="13">
                  <a:moveTo>
                    <a:pt x="0" y="0"/>
                  </a:moveTo>
                  <a:lnTo>
                    <a:pt x="0" y="13"/>
                  </a:lnTo>
                  <a:lnTo>
                    <a:pt x="3" y="13"/>
                  </a:lnTo>
                  <a:lnTo>
                    <a:pt x="3" y="12"/>
                  </a:lnTo>
                  <a:lnTo>
                    <a:pt x="3" y="10"/>
                  </a:lnTo>
                  <a:lnTo>
                    <a:pt x="3" y="9"/>
                  </a:lnTo>
                  <a:lnTo>
                    <a:pt x="3" y="8"/>
                  </a:lnTo>
                  <a:lnTo>
                    <a:pt x="3" y="7"/>
                  </a:lnTo>
                  <a:lnTo>
                    <a:pt x="3" y="5"/>
                  </a:lnTo>
                  <a:lnTo>
                    <a:pt x="4" y="4"/>
                  </a:lnTo>
                  <a:lnTo>
                    <a:pt x="4" y="3"/>
                  </a:lnTo>
                  <a:lnTo>
                    <a:pt x="4" y="2"/>
                  </a:lnTo>
                  <a:lnTo>
                    <a:pt x="4" y="0"/>
                  </a:lnTo>
                  <a:lnTo>
                    <a:pt x="0"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4" name="Freeform 396"/>
            <p:cNvSpPr>
              <a:spLocks/>
            </p:cNvSpPr>
            <p:nvPr/>
          </p:nvSpPr>
          <p:spPr bwMode="auto">
            <a:xfrm>
              <a:off x="2811" y="2661"/>
              <a:ext cx="25" cy="226"/>
            </a:xfrm>
            <a:custGeom>
              <a:avLst/>
              <a:gdLst>
                <a:gd name="T0" fmla="*/ 25 w 51"/>
                <a:gd name="T1" fmla="*/ 226 h 451"/>
                <a:gd name="T2" fmla="*/ 23 w 51"/>
                <a:gd name="T3" fmla="*/ 203 h 451"/>
                <a:gd name="T4" fmla="*/ 20 w 51"/>
                <a:gd name="T5" fmla="*/ 180 h 451"/>
                <a:gd name="T6" fmla="*/ 18 w 51"/>
                <a:gd name="T7" fmla="*/ 157 h 451"/>
                <a:gd name="T8" fmla="*/ 15 w 51"/>
                <a:gd name="T9" fmla="*/ 135 h 451"/>
                <a:gd name="T10" fmla="*/ 12 w 51"/>
                <a:gd name="T11" fmla="*/ 113 h 451"/>
                <a:gd name="T12" fmla="*/ 10 w 51"/>
                <a:gd name="T13" fmla="*/ 90 h 451"/>
                <a:gd name="T14" fmla="*/ 7 w 51"/>
                <a:gd name="T15" fmla="*/ 67 h 451"/>
                <a:gd name="T16" fmla="*/ 5 w 51"/>
                <a:gd name="T17" fmla="*/ 45 h 451"/>
                <a:gd name="T18" fmla="*/ 2 w 51"/>
                <a:gd name="T19" fmla="*/ 23 h 451"/>
                <a:gd name="T20" fmla="*/ 0 w 51"/>
                <a:gd name="T21" fmla="*/ 0 h 451"/>
                <a:gd name="T22" fmla="*/ 1 w 51"/>
                <a:gd name="T23" fmla="*/ 22 h 451"/>
                <a:gd name="T24" fmla="*/ 2 w 51"/>
                <a:gd name="T25" fmla="*/ 45 h 451"/>
                <a:gd name="T26" fmla="*/ 4 w 51"/>
                <a:gd name="T27" fmla="*/ 68 h 451"/>
                <a:gd name="T28" fmla="*/ 6 w 51"/>
                <a:gd name="T29" fmla="*/ 91 h 451"/>
                <a:gd name="T30" fmla="*/ 8 w 51"/>
                <a:gd name="T31" fmla="*/ 114 h 451"/>
                <a:gd name="T32" fmla="*/ 11 w 51"/>
                <a:gd name="T33" fmla="*/ 137 h 451"/>
                <a:gd name="T34" fmla="*/ 15 w 51"/>
                <a:gd name="T35" fmla="*/ 159 h 451"/>
                <a:gd name="T36" fmla="*/ 18 w 51"/>
                <a:gd name="T37" fmla="*/ 182 h 451"/>
                <a:gd name="T38" fmla="*/ 21 w 51"/>
                <a:gd name="T39" fmla="*/ 204 h 451"/>
                <a:gd name="T40" fmla="*/ 25 w 51"/>
                <a:gd name="T41" fmla="*/ 226 h 451"/>
                <a:gd name="T42" fmla="*/ 25 w 51"/>
                <a:gd name="T43" fmla="*/ 226 h 45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1" h="451">
                  <a:moveTo>
                    <a:pt x="51" y="451"/>
                  </a:moveTo>
                  <a:lnTo>
                    <a:pt x="46" y="405"/>
                  </a:lnTo>
                  <a:lnTo>
                    <a:pt x="41" y="360"/>
                  </a:lnTo>
                  <a:lnTo>
                    <a:pt x="36" y="314"/>
                  </a:lnTo>
                  <a:lnTo>
                    <a:pt x="31" y="269"/>
                  </a:lnTo>
                  <a:lnTo>
                    <a:pt x="25" y="225"/>
                  </a:lnTo>
                  <a:lnTo>
                    <a:pt x="20" y="180"/>
                  </a:lnTo>
                  <a:lnTo>
                    <a:pt x="15" y="134"/>
                  </a:lnTo>
                  <a:lnTo>
                    <a:pt x="10" y="90"/>
                  </a:lnTo>
                  <a:lnTo>
                    <a:pt x="5" y="45"/>
                  </a:lnTo>
                  <a:lnTo>
                    <a:pt x="0" y="0"/>
                  </a:lnTo>
                  <a:lnTo>
                    <a:pt x="2" y="44"/>
                  </a:lnTo>
                  <a:lnTo>
                    <a:pt x="5" y="90"/>
                  </a:lnTo>
                  <a:lnTo>
                    <a:pt x="9" y="136"/>
                  </a:lnTo>
                  <a:lnTo>
                    <a:pt x="12" y="181"/>
                  </a:lnTo>
                  <a:lnTo>
                    <a:pt x="17" y="227"/>
                  </a:lnTo>
                  <a:lnTo>
                    <a:pt x="23" y="273"/>
                  </a:lnTo>
                  <a:lnTo>
                    <a:pt x="30" y="318"/>
                  </a:lnTo>
                  <a:lnTo>
                    <a:pt x="36" y="363"/>
                  </a:lnTo>
                  <a:lnTo>
                    <a:pt x="43" y="407"/>
                  </a:lnTo>
                  <a:lnTo>
                    <a:pt x="51" y="45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5" name="Freeform 397"/>
            <p:cNvSpPr>
              <a:spLocks/>
            </p:cNvSpPr>
            <p:nvPr/>
          </p:nvSpPr>
          <p:spPr bwMode="auto">
            <a:xfrm>
              <a:off x="2802" y="2559"/>
              <a:ext cx="8" cy="95"/>
            </a:xfrm>
            <a:custGeom>
              <a:avLst/>
              <a:gdLst>
                <a:gd name="T0" fmla="*/ 6 w 18"/>
                <a:gd name="T1" fmla="*/ 95 h 191"/>
                <a:gd name="T2" fmla="*/ 8 w 18"/>
                <a:gd name="T3" fmla="*/ 95 h 191"/>
                <a:gd name="T4" fmla="*/ 7 w 18"/>
                <a:gd name="T5" fmla="*/ 86 h 191"/>
                <a:gd name="T6" fmla="*/ 6 w 18"/>
                <a:gd name="T7" fmla="*/ 77 h 191"/>
                <a:gd name="T8" fmla="*/ 6 w 18"/>
                <a:gd name="T9" fmla="*/ 67 h 191"/>
                <a:gd name="T10" fmla="*/ 4 w 18"/>
                <a:gd name="T11" fmla="*/ 57 h 191"/>
                <a:gd name="T12" fmla="*/ 4 w 18"/>
                <a:gd name="T13" fmla="*/ 48 h 191"/>
                <a:gd name="T14" fmla="*/ 3 w 18"/>
                <a:gd name="T15" fmla="*/ 38 h 191"/>
                <a:gd name="T16" fmla="*/ 2 w 18"/>
                <a:gd name="T17" fmla="*/ 29 h 191"/>
                <a:gd name="T18" fmla="*/ 2 w 18"/>
                <a:gd name="T19" fmla="*/ 19 h 191"/>
                <a:gd name="T20" fmla="*/ 0 w 18"/>
                <a:gd name="T21" fmla="*/ 10 h 191"/>
                <a:gd name="T22" fmla="*/ 0 w 18"/>
                <a:gd name="T23" fmla="*/ 0 h 191"/>
                <a:gd name="T24" fmla="*/ 6 w 18"/>
                <a:gd name="T25" fmla="*/ 95 h 191"/>
                <a:gd name="T26" fmla="*/ 6 w 18"/>
                <a:gd name="T27" fmla="*/ 95 h 1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191">
                  <a:moveTo>
                    <a:pt x="13" y="191"/>
                  </a:moveTo>
                  <a:lnTo>
                    <a:pt x="18" y="191"/>
                  </a:lnTo>
                  <a:lnTo>
                    <a:pt x="16" y="172"/>
                  </a:lnTo>
                  <a:lnTo>
                    <a:pt x="14" y="154"/>
                  </a:lnTo>
                  <a:lnTo>
                    <a:pt x="13" y="135"/>
                  </a:lnTo>
                  <a:lnTo>
                    <a:pt x="10" y="115"/>
                  </a:lnTo>
                  <a:lnTo>
                    <a:pt x="9" y="97"/>
                  </a:lnTo>
                  <a:lnTo>
                    <a:pt x="6" y="77"/>
                  </a:lnTo>
                  <a:lnTo>
                    <a:pt x="5" y="58"/>
                  </a:lnTo>
                  <a:lnTo>
                    <a:pt x="4" y="39"/>
                  </a:lnTo>
                  <a:lnTo>
                    <a:pt x="1" y="20"/>
                  </a:lnTo>
                  <a:lnTo>
                    <a:pt x="0" y="0"/>
                  </a:lnTo>
                  <a:lnTo>
                    <a:pt x="13" y="1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6" name="Freeform 398"/>
            <p:cNvSpPr>
              <a:spLocks/>
            </p:cNvSpPr>
            <p:nvPr/>
          </p:nvSpPr>
          <p:spPr bwMode="auto">
            <a:xfrm>
              <a:off x="2810" y="2654"/>
              <a:ext cx="1" cy="7"/>
            </a:xfrm>
            <a:custGeom>
              <a:avLst/>
              <a:gdLst>
                <a:gd name="T0" fmla="*/ 0 w 1"/>
                <a:gd name="T1" fmla="*/ 0 h 15"/>
                <a:gd name="T2" fmla="*/ 0 w 1"/>
                <a:gd name="T3" fmla="*/ 0 h 15"/>
                <a:gd name="T4" fmla="*/ 0 w 1"/>
                <a:gd name="T5" fmla="*/ 1 h 15"/>
                <a:gd name="T6" fmla="*/ 0 w 1"/>
                <a:gd name="T7" fmla="*/ 2 h 15"/>
                <a:gd name="T8" fmla="*/ 1 w 1"/>
                <a:gd name="T9" fmla="*/ 3 h 15"/>
                <a:gd name="T10" fmla="*/ 1 w 1"/>
                <a:gd name="T11" fmla="*/ 3 h 15"/>
                <a:gd name="T12" fmla="*/ 1 w 1"/>
                <a:gd name="T13" fmla="*/ 4 h 15"/>
                <a:gd name="T14" fmla="*/ 1 w 1"/>
                <a:gd name="T15" fmla="*/ 5 h 15"/>
                <a:gd name="T16" fmla="*/ 1 w 1"/>
                <a:gd name="T17" fmla="*/ 5 h 15"/>
                <a:gd name="T18" fmla="*/ 1 w 1"/>
                <a:gd name="T19" fmla="*/ 6 h 15"/>
                <a:gd name="T20" fmla="*/ 1 w 1"/>
                <a:gd name="T21" fmla="*/ 7 h 15"/>
                <a:gd name="T22" fmla="*/ 1 w 1"/>
                <a:gd name="T23" fmla="*/ 6 h 15"/>
                <a:gd name="T24" fmla="*/ 1 w 1"/>
                <a:gd name="T25" fmla="*/ 5 h 15"/>
                <a:gd name="T26" fmla="*/ 1 w 1"/>
                <a:gd name="T27" fmla="*/ 5 h 15"/>
                <a:gd name="T28" fmla="*/ 1 w 1"/>
                <a:gd name="T29" fmla="*/ 4 h 15"/>
                <a:gd name="T30" fmla="*/ 1 w 1"/>
                <a:gd name="T31" fmla="*/ 3 h 15"/>
                <a:gd name="T32" fmla="*/ 1 w 1"/>
                <a:gd name="T33" fmla="*/ 3 h 15"/>
                <a:gd name="T34" fmla="*/ 1 w 1"/>
                <a:gd name="T35" fmla="*/ 2 h 15"/>
                <a:gd name="T36" fmla="*/ 1 w 1"/>
                <a:gd name="T37" fmla="*/ 1 h 15"/>
                <a:gd name="T38" fmla="*/ 1 w 1"/>
                <a:gd name="T39" fmla="*/ 0 h 15"/>
                <a:gd name="T40" fmla="*/ 1 w 1"/>
                <a:gd name="T41" fmla="*/ 0 h 15"/>
                <a:gd name="T42" fmla="*/ 0 w 1"/>
                <a:gd name="T43" fmla="*/ 0 h 15"/>
                <a:gd name="T44" fmla="*/ 0 w 1"/>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5">
                  <a:moveTo>
                    <a:pt x="0" y="0"/>
                  </a:moveTo>
                  <a:lnTo>
                    <a:pt x="0" y="1"/>
                  </a:lnTo>
                  <a:lnTo>
                    <a:pt x="0" y="2"/>
                  </a:lnTo>
                  <a:lnTo>
                    <a:pt x="0" y="4"/>
                  </a:lnTo>
                  <a:lnTo>
                    <a:pt x="1" y="6"/>
                  </a:lnTo>
                  <a:lnTo>
                    <a:pt x="1" y="7"/>
                  </a:lnTo>
                  <a:lnTo>
                    <a:pt x="1" y="8"/>
                  </a:lnTo>
                  <a:lnTo>
                    <a:pt x="1" y="10"/>
                  </a:lnTo>
                  <a:lnTo>
                    <a:pt x="1" y="11"/>
                  </a:lnTo>
                  <a:lnTo>
                    <a:pt x="1" y="13"/>
                  </a:lnTo>
                  <a:lnTo>
                    <a:pt x="1" y="15"/>
                  </a:lnTo>
                  <a:lnTo>
                    <a:pt x="1" y="13"/>
                  </a:lnTo>
                  <a:lnTo>
                    <a:pt x="1" y="11"/>
                  </a:lnTo>
                  <a:lnTo>
                    <a:pt x="1" y="10"/>
                  </a:lnTo>
                  <a:lnTo>
                    <a:pt x="1" y="8"/>
                  </a:lnTo>
                  <a:lnTo>
                    <a:pt x="1" y="7"/>
                  </a:lnTo>
                  <a:lnTo>
                    <a:pt x="1" y="6"/>
                  </a:lnTo>
                  <a:lnTo>
                    <a:pt x="1" y="4"/>
                  </a:lnTo>
                  <a:lnTo>
                    <a:pt x="1"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7" name="Freeform 399"/>
            <p:cNvSpPr>
              <a:spLocks/>
            </p:cNvSpPr>
            <p:nvPr/>
          </p:nvSpPr>
          <p:spPr bwMode="auto">
            <a:xfrm>
              <a:off x="2510" y="2583"/>
              <a:ext cx="1" cy="7"/>
            </a:xfrm>
            <a:custGeom>
              <a:avLst/>
              <a:gdLst>
                <a:gd name="T0" fmla="*/ 0 w 2"/>
                <a:gd name="T1" fmla="*/ 7 h 13"/>
                <a:gd name="T2" fmla="*/ 1 w 2"/>
                <a:gd name="T3" fmla="*/ 0 h 13"/>
                <a:gd name="T4" fmla="*/ 1 w 2"/>
                <a:gd name="T5" fmla="*/ 1 h 13"/>
                <a:gd name="T6" fmla="*/ 1 w 2"/>
                <a:gd name="T7" fmla="*/ 1 h 13"/>
                <a:gd name="T8" fmla="*/ 1 w 2"/>
                <a:gd name="T9" fmla="*/ 2 h 13"/>
                <a:gd name="T10" fmla="*/ 1 w 2"/>
                <a:gd name="T11" fmla="*/ 3 h 13"/>
                <a:gd name="T12" fmla="*/ 1 w 2"/>
                <a:gd name="T13" fmla="*/ 3 h 13"/>
                <a:gd name="T14" fmla="*/ 1 w 2"/>
                <a:gd name="T15" fmla="*/ 4 h 13"/>
                <a:gd name="T16" fmla="*/ 1 w 2"/>
                <a:gd name="T17" fmla="*/ 5 h 13"/>
                <a:gd name="T18" fmla="*/ 1 w 2"/>
                <a:gd name="T19" fmla="*/ 6 h 13"/>
                <a:gd name="T20" fmla="*/ 0 w 2"/>
                <a:gd name="T21" fmla="*/ 6 h 13"/>
                <a:gd name="T22" fmla="*/ 0 w 2"/>
                <a:gd name="T23" fmla="*/ 7 h 13"/>
                <a:gd name="T24" fmla="*/ 1 w 2"/>
                <a:gd name="T25" fmla="*/ 7 h 13"/>
                <a:gd name="T26" fmla="*/ 1 w 2"/>
                <a:gd name="T27" fmla="*/ 7 h 13"/>
                <a:gd name="T28" fmla="*/ 0 w 2"/>
                <a:gd name="T29" fmla="*/ 7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3">
                  <a:moveTo>
                    <a:pt x="0" y="13"/>
                  </a:moveTo>
                  <a:lnTo>
                    <a:pt x="2" y="0"/>
                  </a:lnTo>
                  <a:lnTo>
                    <a:pt x="2" y="1"/>
                  </a:lnTo>
                  <a:lnTo>
                    <a:pt x="2" y="2"/>
                  </a:lnTo>
                  <a:lnTo>
                    <a:pt x="1" y="4"/>
                  </a:lnTo>
                  <a:lnTo>
                    <a:pt x="1" y="5"/>
                  </a:lnTo>
                  <a:lnTo>
                    <a:pt x="1" y="6"/>
                  </a:lnTo>
                  <a:lnTo>
                    <a:pt x="1" y="7"/>
                  </a:lnTo>
                  <a:lnTo>
                    <a:pt x="1" y="10"/>
                  </a:lnTo>
                  <a:lnTo>
                    <a:pt x="1" y="11"/>
                  </a:lnTo>
                  <a:lnTo>
                    <a:pt x="0" y="12"/>
                  </a:lnTo>
                  <a:lnTo>
                    <a:pt x="0" y="13"/>
                  </a:lnTo>
                  <a:lnTo>
                    <a:pt x="1" y="13"/>
                  </a:lnTo>
                  <a:lnTo>
                    <a:pt x="0"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8" name="Freeform 400"/>
            <p:cNvSpPr>
              <a:spLocks/>
            </p:cNvSpPr>
            <p:nvPr/>
          </p:nvSpPr>
          <p:spPr bwMode="auto">
            <a:xfrm>
              <a:off x="2509" y="2577"/>
              <a:ext cx="3" cy="13"/>
            </a:xfrm>
            <a:custGeom>
              <a:avLst/>
              <a:gdLst>
                <a:gd name="T0" fmla="*/ 1 w 5"/>
                <a:gd name="T1" fmla="*/ 0 h 27"/>
                <a:gd name="T2" fmla="*/ 0 w 5"/>
                <a:gd name="T3" fmla="*/ 13 h 27"/>
                <a:gd name="T4" fmla="*/ 1 w 5"/>
                <a:gd name="T5" fmla="*/ 13 h 27"/>
                <a:gd name="T6" fmla="*/ 1 w 5"/>
                <a:gd name="T7" fmla="*/ 13 h 27"/>
                <a:gd name="T8" fmla="*/ 2 w 5"/>
                <a:gd name="T9" fmla="*/ 12 h 27"/>
                <a:gd name="T10" fmla="*/ 2 w 5"/>
                <a:gd name="T11" fmla="*/ 12 h 27"/>
                <a:gd name="T12" fmla="*/ 2 w 5"/>
                <a:gd name="T13" fmla="*/ 10 h 27"/>
                <a:gd name="T14" fmla="*/ 2 w 5"/>
                <a:gd name="T15" fmla="*/ 10 h 27"/>
                <a:gd name="T16" fmla="*/ 2 w 5"/>
                <a:gd name="T17" fmla="*/ 9 h 27"/>
                <a:gd name="T18" fmla="*/ 2 w 5"/>
                <a:gd name="T19" fmla="*/ 9 h 27"/>
                <a:gd name="T20" fmla="*/ 2 w 5"/>
                <a:gd name="T21" fmla="*/ 8 h 27"/>
                <a:gd name="T22" fmla="*/ 2 w 5"/>
                <a:gd name="T23" fmla="*/ 7 h 27"/>
                <a:gd name="T24" fmla="*/ 2 w 5"/>
                <a:gd name="T25" fmla="*/ 7 h 27"/>
                <a:gd name="T26" fmla="*/ 3 w 5"/>
                <a:gd name="T27" fmla="*/ 0 h 27"/>
                <a:gd name="T28" fmla="*/ 2 w 5"/>
                <a:gd name="T29" fmla="*/ 0 h 27"/>
                <a:gd name="T30" fmla="*/ 2 w 5"/>
                <a:gd name="T31" fmla="*/ 0 h 27"/>
                <a:gd name="T32" fmla="*/ 1 w 5"/>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 h="27">
                  <a:moveTo>
                    <a:pt x="2" y="0"/>
                  </a:moveTo>
                  <a:lnTo>
                    <a:pt x="0" y="27"/>
                  </a:lnTo>
                  <a:lnTo>
                    <a:pt x="2" y="27"/>
                  </a:lnTo>
                  <a:lnTo>
                    <a:pt x="2" y="26"/>
                  </a:lnTo>
                  <a:lnTo>
                    <a:pt x="3" y="25"/>
                  </a:lnTo>
                  <a:lnTo>
                    <a:pt x="3" y="24"/>
                  </a:lnTo>
                  <a:lnTo>
                    <a:pt x="3" y="21"/>
                  </a:lnTo>
                  <a:lnTo>
                    <a:pt x="3" y="20"/>
                  </a:lnTo>
                  <a:lnTo>
                    <a:pt x="3" y="19"/>
                  </a:lnTo>
                  <a:lnTo>
                    <a:pt x="3" y="18"/>
                  </a:lnTo>
                  <a:lnTo>
                    <a:pt x="4" y="16"/>
                  </a:lnTo>
                  <a:lnTo>
                    <a:pt x="4" y="15"/>
                  </a:lnTo>
                  <a:lnTo>
                    <a:pt x="4" y="14"/>
                  </a:lnTo>
                  <a:lnTo>
                    <a:pt x="5" y="0"/>
                  </a:lnTo>
                  <a:lnTo>
                    <a:pt x="3" y="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599" name="Freeform 401"/>
            <p:cNvSpPr>
              <a:spLocks/>
            </p:cNvSpPr>
            <p:nvPr/>
          </p:nvSpPr>
          <p:spPr bwMode="auto">
            <a:xfrm>
              <a:off x="2393" y="2598"/>
              <a:ext cx="16" cy="125"/>
            </a:xfrm>
            <a:custGeom>
              <a:avLst/>
              <a:gdLst>
                <a:gd name="T0" fmla="*/ 0 w 33"/>
                <a:gd name="T1" fmla="*/ 125 h 250"/>
                <a:gd name="T2" fmla="*/ 1 w 33"/>
                <a:gd name="T3" fmla="*/ 125 h 250"/>
                <a:gd name="T4" fmla="*/ 16 w 33"/>
                <a:gd name="T5" fmla="*/ 0 h 250"/>
                <a:gd name="T6" fmla="*/ 14 w 33"/>
                <a:gd name="T7" fmla="*/ 0 h 250"/>
                <a:gd name="T8" fmla="*/ 0 w 33"/>
                <a:gd name="T9" fmla="*/ 125 h 250"/>
                <a:gd name="T10" fmla="*/ 0 w 33"/>
                <a:gd name="T11" fmla="*/ 125 h 25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50">
                  <a:moveTo>
                    <a:pt x="0" y="249"/>
                  </a:moveTo>
                  <a:lnTo>
                    <a:pt x="3" y="250"/>
                  </a:lnTo>
                  <a:lnTo>
                    <a:pt x="33" y="0"/>
                  </a:lnTo>
                  <a:lnTo>
                    <a:pt x="29" y="0"/>
                  </a:lnTo>
                  <a:lnTo>
                    <a:pt x="0" y="2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0" name="Freeform 402"/>
            <p:cNvSpPr>
              <a:spLocks/>
            </p:cNvSpPr>
            <p:nvPr/>
          </p:nvSpPr>
          <p:spPr bwMode="auto">
            <a:xfrm>
              <a:off x="2507" y="2608"/>
              <a:ext cx="1" cy="3"/>
            </a:xfrm>
            <a:custGeom>
              <a:avLst/>
              <a:gdLst>
                <a:gd name="T0" fmla="*/ 0 w 2"/>
                <a:gd name="T1" fmla="*/ 3 h 5"/>
                <a:gd name="T2" fmla="*/ 1 w 2"/>
                <a:gd name="T3" fmla="*/ 0 h 5"/>
                <a:gd name="T4" fmla="*/ 1 w 2"/>
                <a:gd name="T5" fmla="*/ 0 h 5"/>
                <a:gd name="T6" fmla="*/ 1 w 2"/>
                <a:gd name="T7" fmla="*/ 0 h 5"/>
                <a:gd name="T8" fmla="*/ 1 w 2"/>
                <a:gd name="T9" fmla="*/ 1 h 5"/>
                <a:gd name="T10" fmla="*/ 1 w 2"/>
                <a:gd name="T11" fmla="*/ 1 h 5"/>
                <a:gd name="T12" fmla="*/ 1 w 2"/>
                <a:gd name="T13" fmla="*/ 2 h 5"/>
                <a:gd name="T14" fmla="*/ 1 w 2"/>
                <a:gd name="T15" fmla="*/ 2 h 5"/>
                <a:gd name="T16" fmla="*/ 0 w 2"/>
                <a:gd name="T17" fmla="*/ 2 h 5"/>
                <a:gd name="T18" fmla="*/ 0 w 2"/>
                <a:gd name="T19" fmla="*/ 2 h 5"/>
                <a:gd name="T20" fmla="*/ 0 w 2"/>
                <a:gd name="T21" fmla="*/ 2 h 5"/>
                <a:gd name="T22" fmla="*/ 0 w 2"/>
                <a:gd name="T23" fmla="*/ 3 h 5"/>
                <a:gd name="T24" fmla="*/ 1 w 2"/>
                <a:gd name="T25" fmla="*/ 3 h 5"/>
                <a:gd name="T26" fmla="*/ 1 w 2"/>
                <a:gd name="T27" fmla="*/ 3 h 5"/>
                <a:gd name="T28" fmla="*/ 0 w 2"/>
                <a:gd name="T29" fmla="*/ 3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5">
                  <a:moveTo>
                    <a:pt x="0" y="5"/>
                  </a:moveTo>
                  <a:lnTo>
                    <a:pt x="2" y="0"/>
                  </a:lnTo>
                  <a:lnTo>
                    <a:pt x="2" y="2"/>
                  </a:lnTo>
                  <a:lnTo>
                    <a:pt x="2" y="3"/>
                  </a:lnTo>
                  <a:lnTo>
                    <a:pt x="0" y="4"/>
                  </a:lnTo>
                  <a:lnTo>
                    <a:pt x="0" y="5"/>
                  </a:lnTo>
                  <a:lnTo>
                    <a:pt x="2" y="5"/>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1" name="Freeform 403"/>
            <p:cNvSpPr>
              <a:spLocks/>
            </p:cNvSpPr>
            <p:nvPr/>
          </p:nvSpPr>
          <p:spPr bwMode="auto">
            <a:xfrm>
              <a:off x="2506" y="2603"/>
              <a:ext cx="1" cy="8"/>
            </a:xfrm>
            <a:custGeom>
              <a:avLst/>
              <a:gdLst>
                <a:gd name="T0" fmla="*/ 0 w 3"/>
                <a:gd name="T1" fmla="*/ 0 h 16"/>
                <a:gd name="T2" fmla="*/ 0 w 3"/>
                <a:gd name="T3" fmla="*/ 8 h 16"/>
                <a:gd name="T4" fmla="*/ 0 w 3"/>
                <a:gd name="T5" fmla="*/ 8 h 16"/>
                <a:gd name="T6" fmla="*/ 0 w 3"/>
                <a:gd name="T7" fmla="*/ 8 h 16"/>
                <a:gd name="T8" fmla="*/ 0 w 3"/>
                <a:gd name="T9" fmla="*/ 8 h 16"/>
                <a:gd name="T10" fmla="*/ 0 w 3"/>
                <a:gd name="T11" fmla="*/ 8 h 16"/>
                <a:gd name="T12" fmla="*/ 1 w 3"/>
                <a:gd name="T13" fmla="*/ 7 h 16"/>
                <a:gd name="T14" fmla="*/ 1 w 3"/>
                <a:gd name="T15" fmla="*/ 7 h 16"/>
                <a:gd name="T16" fmla="*/ 1 w 3"/>
                <a:gd name="T17" fmla="*/ 7 h 16"/>
                <a:gd name="T18" fmla="*/ 1 w 3"/>
                <a:gd name="T19" fmla="*/ 7 h 16"/>
                <a:gd name="T20" fmla="*/ 1 w 3"/>
                <a:gd name="T21" fmla="*/ 6 h 16"/>
                <a:gd name="T22" fmla="*/ 1 w 3"/>
                <a:gd name="T23" fmla="*/ 6 h 16"/>
                <a:gd name="T24" fmla="*/ 1 w 3"/>
                <a:gd name="T25" fmla="*/ 6 h 16"/>
                <a:gd name="T26" fmla="*/ 1 w 3"/>
                <a:gd name="T27" fmla="*/ 1 h 16"/>
                <a:gd name="T28" fmla="*/ 0 w 3"/>
                <a:gd name="T29" fmla="*/ 1 h 16"/>
                <a:gd name="T30" fmla="*/ 0 w 3"/>
                <a:gd name="T31" fmla="*/ 1 h 16"/>
                <a:gd name="T32" fmla="*/ 0 w 3"/>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 h="16">
                  <a:moveTo>
                    <a:pt x="0" y="0"/>
                  </a:moveTo>
                  <a:lnTo>
                    <a:pt x="0" y="16"/>
                  </a:lnTo>
                  <a:lnTo>
                    <a:pt x="1" y="16"/>
                  </a:lnTo>
                  <a:lnTo>
                    <a:pt x="1" y="15"/>
                  </a:lnTo>
                  <a:lnTo>
                    <a:pt x="3" y="14"/>
                  </a:lnTo>
                  <a:lnTo>
                    <a:pt x="3" y="13"/>
                  </a:lnTo>
                  <a:lnTo>
                    <a:pt x="3" y="11"/>
                  </a:lnTo>
                  <a:lnTo>
                    <a:pt x="3"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2" name="Freeform 404"/>
            <p:cNvSpPr>
              <a:spLocks/>
            </p:cNvSpPr>
            <p:nvPr/>
          </p:nvSpPr>
          <p:spPr bwMode="auto">
            <a:xfrm>
              <a:off x="2388" y="2743"/>
              <a:ext cx="4" cy="33"/>
            </a:xfrm>
            <a:custGeom>
              <a:avLst/>
              <a:gdLst>
                <a:gd name="T0" fmla="*/ 3 w 6"/>
                <a:gd name="T1" fmla="*/ 33 h 65"/>
                <a:gd name="T2" fmla="*/ 4 w 6"/>
                <a:gd name="T3" fmla="*/ 0 h 65"/>
                <a:gd name="T4" fmla="*/ 3 w 6"/>
                <a:gd name="T5" fmla="*/ 0 h 65"/>
                <a:gd name="T6" fmla="*/ 0 w 6"/>
                <a:gd name="T7" fmla="*/ 33 h 65"/>
                <a:gd name="T8" fmla="*/ 3 w 6"/>
                <a:gd name="T9" fmla="*/ 33 h 65"/>
                <a:gd name="T10" fmla="*/ 3 w 6"/>
                <a:gd name="T11" fmla="*/ 33 h 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65">
                  <a:moveTo>
                    <a:pt x="4" y="65"/>
                  </a:moveTo>
                  <a:lnTo>
                    <a:pt x="6" y="0"/>
                  </a:lnTo>
                  <a:lnTo>
                    <a:pt x="4" y="0"/>
                  </a:lnTo>
                  <a:lnTo>
                    <a:pt x="0" y="65"/>
                  </a:lnTo>
                  <a:lnTo>
                    <a:pt x="4" y="6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3" name="Freeform 405"/>
            <p:cNvSpPr>
              <a:spLocks/>
            </p:cNvSpPr>
            <p:nvPr/>
          </p:nvSpPr>
          <p:spPr bwMode="auto">
            <a:xfrm>
              <a:off x="2387" y="2781"/>
              <a:ext cx="1" cy="14"/>
            </a:xfrm>
            <a:custGeom>
              <a:avLst/>
              <a:gdLst>
                <a:gd name="T0" fmla="*/ 0 w 3"/>
                <a:gd name="T1" fmla="*/ 14 h 27"/>
                <a:gd name="T2" fmla="*/ 1 w 3"/>
                <a:gd name="T3" fmla="*/ 14 h 27"/>
                <a:gd name="T4" fmla="*/ 1 w 3"/>
                <a:gd name="T5" fmla="*/ 0 h 27"/>
                <a:gd name="T6" fmla="*/ 0 w 3"/>
                <a:gd name="T7" fmla="*/ 0 h 27"/>
                <a:gd name="T8" fmla="*/ 0 w 3"/>
                <a:gd name="T9" fmla="*/ 14 h 27"/>
                <a:gd name="T10" fmla="*/ 0 w 3"/>
                <a:gd name="T11" fmla="*/ 14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0" y="27"/>
                  </a:moveTo>
                  <a:lnTo>
                    <a:pt x="3" y="27"/>
                  </a:lnTo>
                  <a:lnTo>
                    <a:pt x="3" y="0"/>
                  </a:lnTo>
                  <a:lnTo>
                    <a:pt x="0" y="0"/>
                  </a:lnTo>
                  <a:lnTo>
                    <a:pt x="0"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4" name="Freeform 406"/>
            <p:cNvSpPr>
              <a:spLocks/>
            </p:cNvSpPr>
            <p:nvPr/>
          </p:nvSpPr>
          <p:spPr bwMode="auto">
            <a:xfrm>
              <a:off x="2385" y="2799"/>
              <a:ext cx="2" cy="11"/>
            </a:xfrm>
            <a:custGeom>
              <a:avLst/>
              <a:gdLst>
                <a:gd name="T0" fmla="*/ 2 w 3"/>
                <a:gd name="T1" fmla="*/ 10 h 22"/>
                <a:gd name="T2" fmla="*/ 2 w 3"/>
                <a:gd name="T3" fmla="*/ 0 h 22"/>
                <a:gd name="T4" fmla="*/ 0 w 3"/>
                <a:gd name="T5" fmla="*/ 0 h 22"/>
                <a:gd name="T6" fmla="*/ 0 w 3"/>
                <a:gd name="T7" fmla="*/ 11 h 22"/>
                <a:gd name="T8" fmla="*/ 2 w 3"/>
                <a:gd name="T9" fmla="*/ 11 h 22"/>
                <a:gd name="T10" fmla="*/ 2 w 3"/>
                <a:gd name="T11" fmla="*/ 11 h 22"/>
                <a:gd name="T12" fmla="*/ 2 w 3"/>
                <a:gd name="T13" fmla="*/ 1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2">
                  <a:moveTo>
                    <a:pt x="3" y="20"/>
                  </a:moveTo>
                  <a:lnTo>
                    <a:pt x="3" y="0"/>
                  </a:lnTo>
                  <a:lnTo>
                    <a:pt x="0" y="0"/>
                  </a:lnTo>
                  <a:lnTo>
                    <a:pt x="0" y="22"/>
                  </a:lnTo>
                  <a:lnTo>
                    <a:pt x="3" y="22"/>
                  </a:lnTo>
                  <a:lnTo>
                    <a:pt x="3"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5" name="Freeform 407"/>
            <p:cNvSpPr>
              <a:spLocks/>
            </p:cNvSpPr>
            <p:nvPr/>
          </p:nvSpPr>
          <p:spPr bwMode="auto">
            <a:xfrm>
              <a:off x="2846" y="2960"/>
              <a:ext cx="30" cy="20"/>
            </a:xfrm>
            <a:custGeom>
              <a:avLst/>
              <a:gdLst>
                <a:gd name="T0" fmla="*/ 30 w 60"/>
                <a:gd name="T1" fmla="*/ 19 h 41"/>
                <a:gd name="T2" fmla="*/ 27 w 60"/>
                <a:gd name="T3" fmla="*/ 17 h 41"/>
                <a:gd name="T4" fmla="*/ 25 w 60"/>
                <a:gd name="T5" fmla="*/ 14 h 41"/>
                <a:gd name="T6" fmla="*/ 22 w 60"/>
                <a:gd name="T7" fmla="*/ 11 h 41"/>
                <a:gd name="T8" fmla="*/ 19 w 60"/>
                <a:gd name="T9" fmla="*/ 8 h 41"/>
                <a:gd name="T10" fmla="*/ 16 w 60"/>
                <a:gd name="T11" fmla="*/ 5 h 41"/>
                <a:gd name="T12" fmla="*/ 13 w 60"/>
                <a:gd name="T13" fmla="*/ 2 h 41"/>
                <a:gd name="T14" fmla="*/ 10 w 60"/>
                <a:gd name="T15" fmla="*/ 0 h 41"/>
                <a:gd name="T16" fmla="*/ 7 w 60"/>
                <a:gd name="T17" fmla="*/ 0 h 41"/>
                <a:gd name="T18" fmla="*/ 4 w 60"/>
                <a:gd name="T19" fmla="*/ 0 h 41"/>
                <a:gd name="T20" fmla="*/ 0 w 60"/>
                <a:gd name="T21" fmla="*/ 2 h 41"/>
                <a:gd name="T22" fmla="*/ 3 w 60"/>
                <a:gd name="T23" fmla="*/ 4 h 41"/>
                <a:gd name="T24" fmla="*/ 6 w 60"/>
                <a:gd name="T25" fmla="*/ 7 h 41"/>
                <a:gd name="T26" fmla="*/ 9 w 60"/>
                <a:gd name="T27" fmla="*/ 9 h 41"/>
                <a:gd name="T28" fmla="*/ 12 w 60"/>
                <a:gd name="T29" fmla="*/ 12 h 41"/>
                <a:gd name="T30" fmla="*/ 15 w 60"/>
                <a:gd name="T31" fmla="*/ 15 h 41"/>
                <a:gd name="T32" fmla="*/ 18 w 60"/>
                <a:gd name="T33" fmla="*/ 17 h 41"/>
                <a:gd name="T34" fmla="*/ 20 w 60"/>
                <a:gd name="T35" fmla="*/ 19 h 41"/>
                <a:gd name="T36" fmla="*/ 23 w 60"/>
                <a:gd name="T37" fmla="*/ 20 h 41"/>
                <a:gd name="T38" fmla="*/ 27 w 60"/>
                <a:gd name="T39" fmla="*/ 20 h 41"/>
                <a:gd name="T40" fmla="*/ 30 w 60"/>
                <a:gd name="T41" fmla="*/ 19 h 41"/>
                <a:gd name="T42" fmla="*/ 30 w 60"/>
                <a:gd name="T43" fmla="*/ 19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41">
                  <a:moveTo>
                    <a:pt x="60" y="38"/>
                  </a:moveTo>
                  <a:lnTo>
                    <a:pt x="54" y="34"/>
                  </a:lnTo>
                  <a:lnTo>
                    <a:pt x="49" y="29"/>
                  </a:lnTo>
                  <a:lnTo>
                    <a:pt x="44" y="22"/>
                  </a:lnTo>
                  <a:lnTo>
                    <a:pt x="38" y="16"/>
                  </a:lnTo>
                  <a:lnTo>
                    <a:pt x="31" y="10"/>
                  </a:lnTo>
                  <a:lnTo>
                    <a:pt x="26" y="5"/>
                  </a:lnTo>
                  <a:lnTo>
                    <a:pt x="20" y="1"/>
                  </a:lnTo>
                  <a:lnTo>
                    <a:pt x="14" y="0"/>
                  </a:lnTo>
                  <a:lnTo>
                    <a:pt x="7" y="1"/>
                  </a:lnTo>
                  <a:lnTo>
                    <a:pt x="0" y="5"/>
                  </a:lnTo>
                  <a:lnTo>
                    <a:pt x="5" y="9"/>
                  </a:lnTo>
                  <a:lnTo>
                    <a:pt x="12" y="14"/>
                  </a:lnTo>
                  <a:lnTo>
                    <a:pt x="17" y="19"/>
                  </a:lnTo>
                  <a:lnTo>
                    <a:pt x="23" y="25"/>
                  </a:lnTo>
                  <a:lnTo>
                    <a:pt x="29" y="30"/>
                  </a:lnTo>
                  <a:lnTo>
                    <a:pt x="35" y="35"/>
                  </a:lnTo>
                  <a:lnTo>
                    <a:pt x="40" y="38"/>
                  </a:lnTo>
                  <a:lnTo>
                    <a:pt x="46" y="41"/>
                  </a:lnTo>
                  <a:lnTo>
                    <a:pt x="54" y="41"/>
                  </a:lnTo>
                  <a:lnTo>
                    <a:pt x="60" y="3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6" name="Freeform 408"/>
            <p:cNvSpPr>
              <a:spLocks/>
            </p:cNvSpPr>
            <p:nvPr/>
          </p:nvSpPr>
          <p:spPr bwMode="auto">
            <a:xfrm>
              <a:off x="2331" y="2961"/>
              <a:ext cx="30" cy="28"/>
            </a:xfrm>
            <a:custGeom>
              <a:avLst/>
              <a:gdLst>
                <a:gd name="T0" fmla="*/ 10 w 59"/>
                <a:gd name="T1" fmla="*/ 21 h 57"/>
                <a:gd name="T2" fmla="*/ 30 w 59"/>
                <a:gd name="T3" fmla="*/ 2 h 57"/>
                <a:gd name="T4" fmla="*/ 25 w 59"/>
                <a:gd name="T5" fmla="*/ 0 h 57"/>
                <a:gd name="T6" fmla="*/ 21 w 59"/>
                <a:gd name="T7" fmla="*/ 1 h 57"/>
                <a:gd name="T8" fmla="*/ 17 w 59"/>
                <a:gd name="T9" fmla="*/ 2 h 57"/>
                <a:gd name="T10" fmla="*/ 14 w 59"/>
                <a:gd name="T11" fmla="*/ 5 h 57"/>
                <a:gd name="T12" fmla="*/ 12 w 59"/>
                <a:gd name="T13" fmla="*/ 9 h 57"/>
                <a:gd name="T14" fmla="*/ 10 w 59"/>
                <a:gd name="T15" fmla="*/ 14 h 57"/>
                <a:gd name="T16" fmla="*/ 8 w 59"/>
                <a:gd name="T17" fmla="*/ 18 h 57"/>
                <a:gd name="T18" fmla="*/ 6 w 59"/>
                <a:gd name="T19" fmla="*/ 22 h 57"/>
                <a:gd name="T20" fmla="*/ 3 w 59"/>
                <a:gd name="T21" fmla="*/ 26 h 57"/>
                <a:gd name="T22" fmla="*/ 0 w 59"/>
                <a:gd name="T23" fmla="*/ 28 h 57"/>
                <a:gd name="T24" fmla="*/ 12 w 59"/>
                <a:gd name="T25" fmla="*/ 23 h 57"/>
                <a:gd name="T26" fmla="*/ 10 w 59"/>
                <a:gd name="T27" fmla="*/ 21 h 57"/>
                <a:gd name="T28" fmla="*/ 10 w 59"/>
                <a:gd name="T29" fmla="*/ 21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57">
                  <a:moveTo>
                    <a:pt x="19" y="42"/>
                  </a:moveTo>
                  <a:lnTo>
                    <a:pt x="59" y="4"/>
                  </a:lnTo>
                  <a:lnTo>
                    <a:pt x="49" y="0"/>
                  </a:lnTo>
                  <a:lnTo>
                    <a:pt x="41" y="2"/>
                  </a:lnTo>
                  <a:lnTo>
                    <a:pt x="33" y="5"/>
                  </a:lnTo>
                  <a:lnTo>
                    <a:pt x="28" y="11"/>
                  </a:lnTo>
                  <a:lnTo>
                    <a:pt x="23" y="19"/>
                  </a:lnTo>
                  <a:lnTo>
                    <a:pt x="19" y="28"/>
                  </a:lnTo>
                  <a:lnTo>
                    <a:pt x="16" y="37"/>
                  </a:lnTo>
                  <a:lnTo>
                    <a:pt x="11" y="45"/>
                  </a:lnTo>
                  <a:lnTo>
                    <a:pt x="6" y="52"/>
                  </a:lnTo>
                  <a:lnTo>
                    <a:pt x="0" y="57"/>
                  </a:lnTo>
                  <a:lnTo>
                    <a:pt x="23" y="46"/>
                  </a:lnTo>
                  <a:lnTo>
                    <a:pt x="19"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7" name="Freeform 409"/>
            <p:cNvSpPr>
              <a:spLocks/>
            </p:cNvSpPr>
            <p:nvPr/>
          </p:nvSpPr>
          <p:spPr bwMode="auto">
            <a:xfrm>
              <a:off x="2356" y="2966"/>
              <a:ext cx="49" cy="47"/>
            </a:xfrm>
            <a:custGeom>
              <a:avLst/>
              <a:gdLst>
                <a:gd name="T0" fmla="*/ 11 w 99"/>
                <a:gd name="T1" fmla="*/ 13 h 95"/>
                <a:gd name="T2" fmla="*/ 12 w 99"/>
                <a:gd name="T3" fmla="*/ 14 h 95"/>
                <a:gd name="T4" fmla="*/ 12 w 99"/>
                <a:gd name="T5" fmla="*/ 15 h 95"/>
                <a:gd name="T6" fmla="*/ 12 w 99"/>
                <a:gd name="T7" fmla="*/ 16 h 95"/>
                <a:gd name="T8" fmla="*/ 12 w 99"/>
                <a:gd name="T9" fmla="*/ 17 h 95"/>
                <a:gd name="T10" fmla="*/ 11 w 99"/>
                <a:gd name="T11" fmla="*/ 19 h 95"/>
                <a:gd name="T12" fmla="*/ 10 w 99"/>
                <a:gd name="T13" fmla="*/ 22 h 95"/>
                <a:gd name="T14" fmla="*/ 8 w 99"/>
                <a:gd name="T15" fmla="*/ 24 h 95"/>
                <a:gd name="T16" fmla="*/ 6 w 99"/>
                <a:gd name="T17" fmla="*/ 26 h 95"/>
                <a:gd name="T18" fmla="*/ 4 w 99"/>
                <a:gd name="T19" fmla="*/ 27 h 95"/>
                <a:gd name="T20" fmla="*/ 3 w 99"/>
                <a:gd name="T21" fmla="*/ 27 h 95"/>
                <a:gd name="T22" fmla="*/ 5 w 99"/>
                <a:gd name="T23" fmla="*/ 29 h 95"/>
                <a:gd name="T24" fmla="*/ 7 w 99"/>
                <a:gd name="T25" fmla="*/ 30 h 95"/>
                <a:gd name="T26" fmla="*/ 10 w 99"/>
                <a:gd name="T27" fmla="*/ 30 h 95"/>
                <a:gd name="T28" fmla="*/ 12 w 99"/>
                <a:gd name="T29" fmla="*/ 31 h 95"/>
                <a:gd name="T30" fmla="*/ 12 w 99"/>
                <a:gd name="T31" fmla="*/ 33 h 95"/>
                <a:gd name="T32" fmla="*/ 9 w 99"/>
                <a:gd name="T33" fmla="*/ 35 h 95"/>
                <a:gd name="T34" fmla="*/ 7 w 99"/>
                <a:gd name="T35" fmla="*/ 37 h 95"/>
                <a:gd name="T36" fmla="*/ 4 w 99"/>
                <a:gd name="T37" fmla="*/ 39 h 95"/>
                <a:gd name="T38" fmla="*/ 1 w 99"/>
                <a:gd name="T39" fmla="*/ 41 h 95"/>
                <a:gd name="T40" fmla="*/ 5 w 99"/>
                <a:gd name="T41" fmla="*/ 47 h 95"/>
                <a:gd name="T42" fmla="*/ 7 w 99"/>
                <a:gd name="T43" fmla="*/ 39 h 95"/>
                <a:gd name="T44" fmla="*/ 7 w 99"/>
                <a:gd name="T45" fmla="*/ 39 h 95"/>
                <a:gd name="T46" fmla="*/ 7 w 99"/>
                <a:gd name="T47" fmla="*/ 41 h 95"/>
                <a:gd name="T48" fmla="*/ 7 w 99"/>
                <a:gd name="T49" fmla="*/ 41 h 95"/>
                <a:gd name="T50" fmla="*/ 7 w 99"/>
                <a:gd name="T51" fmla="*/ 43 h 95"/>
                <a:gd name="T52" fmla="*/ 9 w 99"/>
                <a:gd name="T53" fmla="*/ 37 h 95"/>
                <a:gd name="T54" fmla="*/ 15 w 99"/>
                <a:gd name="T55" fmla="*/ 31 h 95"/>
                <a:gd name="T56" fmla="*/ 15 w 99"/>
                <a:gd name="T57" fmla="*/ 31 h 95"/>
                <a:gd name="T58" fmla="*/ 17 w 99"/>
                <a:gd name="T59" fmla="*/ 31 h 95"/>
                <a:gd name="T60" fmla="*/ 17 w 99"/>
                <a:gd name="T61" fmla="*/ 31 h 95"/>
                <a:gd name="T62" fmla="*/ 17 w 99"/>
                <a:gd name="T63" fmla="*/ 32 h 95"/>
                <a:gd name="T64" fmla="*/ 18 w 99"/>
                <a:gd name="T65" fmla="*/ 33 h 95"/>
                <a:gd name="T66" fmla="*/ 22 w 99"/>
                <a:gd name="T67" fmla="*/ 25 h 95"/>
                <a:gd name="T68" fmla="*/ 28 w 99"/>
                <a:gd name="T69" fmla="*/ 21 h 95"/>
                <a:gd name="T70" fmla="*/ 35 w 99"/>
                <a:gd name="T71" fmla="*/ 17 h 95"/>
                <a:gd name="T72" fmla="*/ 43 w 99"/>
                <a:gd name="T73" fmla="*/ 14 h 95"/>
                <a:gd name="T74" fmla="*/ 49 w 99"/>
                <a:gd name="T75" fmla="*/ 10 h 95"/>
                <a:gd name="T76" fmla="*/ 44 w 99"/>
                <a:gd name="T77" fmla="*/ 3 h 95"/>
                <a:gd name="T78" fmla="*/ 36 w 99"/>
                <a:gd name="T79" fmla="*/ 0 h 95"/>
                <a:gd name="T80" fmla="*/ 28 w 99"/>
                <a:gd name="T81" fmla="*/ 1 h 95"/>
                <a:gd name="T82" fmla="*/ 20 w 99"/>
                <a:gd name="T83" fmla="*/ 5 h 95"/>
                <a:gd name="T84" fmla="*/ 13 w 99"/>
                <a:gd name="T85" fmla="*/ 10 h 95"/>
                <a:gd name="T86" fmla="*/ 10 w 99"/>
                <a:gd name="T87" fmla="*/ 13 h 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5">
                  <a:moveTo>
                    <a:pt x="21" y="27"/>
                  </a:moveTo>
                  <a:lnTo>
                    <a:pt x="22" y="27"/>
                  </a:lnTo>
                  <a:lnTo>
                    <a:pt x="22" y="29"/>
                  </a:lnTo>
                  <a:lnTo>
                    <a:pt x="24" y="29"/>
                  </a:lnTo>
                  <a:lnTo>
                    <a:pt x="24" y="30"/>
                  </a:lnTo>
                  <a:lnTo>
                    <a:pt x="25" y="31"/>
                  </a:lnTo>
                  <a:lnTo>
                    <a:pt x="25" y="32"/>
                  </a:lnTo>
                  <a:lnTo>
                    <a:pt x="25" y="34"/>
                  </a:lnTo>
                  <a:lnTo>
                    <a:pt x="25" y="35"/>
                  </a:lnTo>
                  <a:lnTo>
                    <a:pt x="25" y="36"/>
                  </a:lnTo>
                  <a:lnTo>
                    <a:pt x="22" y="39"/>
                  </a:lnTo>
                  <a:lnTo>
                    <a:pt x="21" y="41"/>
                  </a:lnTo>
                  <a:lnTo>
                    <a:pt x="20" y="44"/>
                  </a:lnTo>
                  <a:lnTo>
                    <a:pt x="18" y="46"/>
                  </a:lnTo>
                  <a:lnTo>
                    <a:pt x="16" y="48"/>
                  </a:lnTo>
                  <a:lnTo>
                    <a:pt x="15" y="51"/>
                  </a:lnTo>
                  <a:lnTo>
                    <a:pt x="13" y="53"/>
                  </a:lnTo>
                  <a:lnTo>
                    <a:pt x="10" y="53"/>
                  </a:lnTo>
                  <a:lnTo>
                    <a:pt x="8" y="55"/>
                  </a:lnTo>
                  <a:lnTo>
                    <a:pt x="4" y="53"/>
                  </a:lnTo>
                  <a:lnTo>
                    <a:pt x="6" y="55"/>
                  </a:lnTo>
                  <a:lnTo>
                    <a:pt x="9" y="57"/>
                  </a:lnTo>
                  <a:lnTo>
                    <a:pt x="11" y="58"/>
                  </a:lnTo>
                  <a:lnTo>
                    <a:pt x="13" y="60"/>
                  </a:lnTo>
                  <a:lnTo>
                    <a:pt x="15" y="60"/>
                  </a:lnTo>
                  <a:lnTo>
                    <a:pt x="18" y="61"/>
                  </a:lnTo>
                  <a:lnTo>
                    <a:pt x="20" y="61"/>
                  </a:lnTo>
                  <a:lnTo>
                    <a:pt x="22" y="62"/>
                  </a:lnTo>
                  <a:lnTo>
                    <a:pt x="25" y="62"/>
                  </a:lnTo>
                  <a:lnTo>
                    <a:pt x="27" y="62"/>
                  </a:lnTo>
                  <a:lnTo>
                    <a:pt x="25" y="66"/>
                  </a:lnTo>
                  <a:lnTo>
                    <a:pt x="21" y="68"/>
                  </a:lnTo>
                  <a:lnTo>
                    <a:pt x="19" y="71"/>
                  </a:lnTo>
                  <a:lnTo>
                    <a:pt x="16" y="72"/>
                  </a:lnTo>
                  <a:lnTo>
                    <a:pt x="14" y="74"/>
                  </a:lnTo>
                  <a:lnTo>
                    <a:pt x="11" y="76"/>
                  </a:lnTo>
                  <a:lnTo>
                    <a:pt x="9" y="78"/>
                  </a:lnTo>
                  <a:lnTo>
                    <a:pt x="6" y="81"/>
                  </a:lnTo>
                  <a:lnTo>
                    <a:pt x="3" y="83"/>
                  </a:lnTo>
                  <a:lnTo>
                    <a:pt x="0" y="87"/>
                  </a:lnTo>
                  <a:lnTo>
                    <a:pt x="10" y="95"/>
                  </a:lnTo>
                  <a:lnTo>
                    <a:pt x="13" y="77"/>
                  </a:lnTo>
                  <a:lnTo>
                    <a:pt x="14" y="78"/>
                  </a:lnTo>
                  <a:lnTo>
                    <a:pt x="15" y="79"/>
                  </a:lnTo>
                  <a:lnTo>
                    <a:pt x="15" y="81"/>
                  </a:lnTo>
                  <a:lnTo>
                    <a:pt x="15" y="82"/>
                  </a:lnTo>
                  <a:lnTo>
                    <a:pt x="15" y="83"/>
                  </a:lnTo>
                  <a:lnTo>
                    <a:pt x="15" y="84"/>
                  </a:lnTo>
                  <a:lnTo>
                    <a:pt x="15" y="86"/>
                  </a:lnTo>
                  <a:lnTo>
                    <a:pt x="15" y="87"/>
                  </a:lnTo>
                  <a:lnTo>
                    <a:pt x="19" y="74"/>
                  </a:lnTo>
                  <a:lnTo>
                    <a:pt x="30" y="77"/>
                  </a:lnTo>
                  <a:lnTo>
                    <a:pt x="30" y="62"/>
                  </a:lnTo>
                  <a:lnTo>
                    <a:pt x="31" y="62"/>
                  </a:lnTo>
                  <a:lnTo>
                    <a:pt x="32" y="62"/>
                  </a:lnTo>
                  <a:lnTo>
                    <a:pt x="34" y="63"/>
                  </a:lnTo>
                  <a:lnTo>
                    <a:pt x="35" y="63"/>
                  </a:lnTo>
                  <a:lnTo>
                    <a:pt x="35" y="65"/>
                  </a:lnTo>
                  <a:lnTo>
                    <a:pt x="36" y="66"/>
                  </a:lnTo>
                  <a:lnTo>
                    <a:pt x="39" y="58"/>
                  </a:lnTo>
                  <a:lnTo>
                    <a:pt x="44" y="51"/>
                  </a:lnTo>
                  <a:lnTo>
                    <a:pt x="49" y="46"/>
                  </a:lnTo>
                  <a:lnTo>
                    <a:pt x="56" y="42"/>
                  </a:lnTo>
                  <a:lnTo>
                    <a:pt x="62" y="39"/>
                  </a:lnTo>
                  <a:lnTo>
                    <a:pt x="70" y="35"/>
                  </a:lnTo>
                  <a:lnTo>
                    <a:pt x="78" y="32"/>
                  </a:lnTo>
                  <a:lnTo>
                    <a:pt x="86" y="29"/>
                  </a:lnTo>
                  <a:lnTo>
                    <a:pt x="93" y="25"/>
                  </a:lnTo>
                  <a:lnTo>
                    <a:pt x="99" y="21"/>
                  </a:lnTo>
                  <a:lnTo>
                    <a:pt x="96" y="13"/>
                  </a:lnTo>
                  <a:lnTo>
                    <a:pt x="88" y="6"/>
                  </a:lnTo>
                  <a:lnTo>
                    <a:pt x="81" y="3"/>
                  </a:lnTo>
                  <a:lnTo>
                    <a:pt x="73" y="0"/>
                  </a:lnTo>
                  <a:lnTo>
                    <a:pt x="65" y="0"/>
                  </a:lnTo>
                  <a:lnTo>
                    <a:pt x="56" y="3"/>
                  </a:lnTo>
                  <a:lnTo>
                    <a:pt x="49" y="5"/>
                  </a:lnTo>
                  <a:lnTo>
                    <a:pt x="41" y="10"/>
                  </a:lnTo>
                  <a:lnTo>
                    <a:pt x="34" y="15"/>
                  </a:lnTo>
                  <a:lnTo>
                    <a:pt x="26" y="21"/>
                  </a:lnTo>
                  <a:lnTo>
                    <a:pt x="21"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8" name="Freeform 410"/>
            <p:cNvSpPr>
              <a:spLocks/>
            </p:cNvSpPr>
            <p:nvPr/>
          </p:nvSpPr>
          <p:spPr bwMode="auto">
            <a:xfrm>
              <a:off x="2800" y="2966"/>
              <a:ext cx="46" cy="34"/>
            </a:xfrm>
            <a:custGeom>
              <a:avLst/>
              <a:gdLst>
                <a:gd name="T0" fmla="*/ 0 w 91"/>
                <a:gd name="T1" fmla="*/ 2 h 67"/>
                <a:gd name="T2" fmla="*/ 3 w 91"/>
                <a:gd name="T3" fmla="*/ 7 h 67"/>
                <a:gd name="T4" fmla="*/ 7 w 91"/>
                <a:gd name="T5" fmla="*/ 10 h 67"/>
                <a:gd name="T6" fmla="*/ 11 w 91"/>
                <a:gd name="T7" fmla="*/ 13 h 67"/>
                <a:gd name="T8" fmla="*/ 15 w 91"/>
                <a:gd name="T9" fmla="*/ 17 h 67"/>
                <a:gd name="T10" fmla="*/ 20 w 91"/>
                <a:gd name="T11" fmla="*/ 20 h 67"/>
                <a:gd name="T12" fmla="*/ 24 w 91"/>
                <a:gd name="T13" fmla="*/ 23 h 67"/>
                <a:gd name="T14" fmla="*/ 29 w 91"/>
                <a:gd name="T15" fmla="*/ 26 h 67"/>
                <a:gd name="T16" fmla="*/ 33 w 91"/>
                <a:gd name="T17" fmla="*/ 29 h 67"/>
                <a:gd name="T18" fmla="*/ 37 w 91"/>
                <a:gd name="T19" fmla="*/ 31 h 67"/>
                <a:gd name="T20" fmla="*/ 42 w 91"/>
                <a:gd name="T21" fmla="*/ 34 h 67"/>
                <a:gd name="T22" fmla="*/ 42 w 91"/>
                <a:gd name="T23" fmla="*/ 31 h 67"/>
                <a:gd name="T24" fmla="*/ 42 w 91"/>
                <a:gd name="T25" fmla="*/ 30 h 67"/>
                <a:gd name="T26" fmla="*/ 42 w 91"/>
                <a:gd name="T27" fmla="*/ 30 h 67"/>
                <a:gd name="T28" fmla="*/ 43 w 91"/>
                <a:gd name="T29" fmla="*/ 30 h 67"/>
                <a:gd name="T30" fmla="*/ 43 w 91"/>
                <a:gd name="T31" fmla="*/ 30 h 67"/>
                <a:gd name="T32" fmla="*/ 43 w 91"/>
                <a:gd name="T33" fmla="*/ 30 h 67"/>
                <a:gd name="T34" fmla="*/ 44 w 91"/>
                <a:gd name="T35" fmla="*/ 30 h 67"/>
                <a:gd name="T36" fmla="*/ 45 w 91"/>
                <a:gd name="T37" fmla="*/ 30 h 67"/>
                <a:gd name="T38" fmla="*/ 45 w 91"/>
                <a:gd name="T39" fmla="*/ 30 h 67"/>
                <a:gd name="T40" fmla="*/ 45 w 91"/>
                <a:gd name="T41" fmla="*/ 30 h 67"/>
                <a:gd name="T42" fmla="*/ 46 w 91"/>
                <a:gd name="T43" fmla="*/ 30 h 67"/>
                <a:gd name="T44" fmla="*/ 46 w 91"/>
                <a:gd name="T45" fmla="*/ 26 h 67"/>
                <a:gd name="T46" fmla="*/ 45 w 91"/>
                <a:gd name="T47" fmla="*/ 26 h 67"/>
                <a:gd name="T48" fmla="*/ 45 w 91"/>
                <a:gd name="T49" fmla="*/ 26 h 67"/>
                <a:gd name="T50" fmla="*/ 45 w 91"/>
                <a:gd name="T51" fmla="*/ 26 h 67"/>
                <a:gd name="T52" fmla="*/ 44 w 91"/>
                <a:gd name="T53" fmla="*/ 26 h 67"/>
                <a:gd name="T54" fmla="*/ 43 w 91"/>
                <a:gd name="T55" fmla="*/ 26 h 67"/>
                <a:gd name="T56" fmla="*/ 43 w 91"/>
                <a:gd name="T57" fmla="*/ 27 h 67"/>
                <a:gd name="T58" fmla="*/ 43 w 91"/>
                <a:gd name="T59" fmla="*/ 27 h 67"/>
                <a:gd name="T60" fmla="*/ 42 w 91"/>
                <a:gd name="T61" fmla="*/ 27 h 67"/>
                <a:gd name="T62" fmla="*/ 42 w 91"/>
                <a:gd name="T63" fmla="*/ 28 h 67"/>
                <a:gd name="T64" fmla="*/ 42 w 91"/>
                <a:gd name="T65" fmla="*/ 28 h 67"/>
                <a:gd name="T66" fmla="*/ 38 w 91"/>
                <a:gd name="T67" fmla="*/ 25 h 67"/>
                <a:gd name="T68" fmla="*/ 34 w 91"/>
                <a:gd name="T69" fmla="*/ 21 h 67"/>
                <a:gd name="T70" fmla="*/ 31 w 91"/>
                <a:gd name="T71" fmla="*/ 17 h 67"/>
                <a:gd name="T72" fmla="*/ 28 w 91"/>
                <a:gd name="T73" fmla="*/ 12 h 67"/>
                <a:gd name="T74" fmla="*/ 24 w 91"/>
                <a:gd name="T75" fmla="*/ 8 h 67"/>
                <a:gd name="T76" fmla="*/ 21 w 91"/>
                <a:gd name="T77" fmla="*/ 5 h 67"/>
                <a:gd name="T78" fmla="*/ 16 w 91"/>
                <a:gd name="T79" fmla="*/ 2 h 67"/>
                <a:gd name="T80" fmla="*/ 12 w 91"/>
                <a:gd name="T81" fmla="*/ 0 h 67"/>
                <a:gd name="T82" fmla="*/ 6 w 91"/>
                <a:gd name="T83" fmla="*/ 1 h 67"/>
                <a:gd name="T84" fmla="*/ 0 w 91"/>
                <a:gd name="T85" fmla="*/ 3 h 67"/>
                <a:gd name="T86" fmla="*/ 0 w 91"/>
                <a:gd name="T87" fmla="*/ 3 h 67"/>
                <a:gd name="T88" fmla="*/ 0 w 91"/>
                <a:gd name="T89" fmla="*/ 2 h 6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67">
                  <a:moveTo>
                    <a:pt x="0" y="4"/>
                  </a:moveTo>
                  <a:lnTo>
                    <a:pt x="6" y="13"/>
                  </a:lnTo>
                  <a:lnTo>
                    <a:pt x="13" y="20"/>
                  </a:lnTo>
                  <a:lnTo>
                    <a:pt x="22" y="26"/>
                  </a:lnTo>
                  <a:lnTo>
                    <a:pt x="30" y="34"/>
                  </a:lnTo>
                  <a:lnTo>
                    <a:pt x="39" y="40"/>
                  </a:lnTo>
                  <a:lnTo>
                    <a:pt x="48" y="46"/>
                  </a:lnTo>
                  <a:lnTo>
                    <a:pt x="57" y="52"/>
                  </a:lnTo>
                  <a:lnTo>
                    <a:pt x="65" y="57"/>
                  </a:lnTo>
                  <a:lnTo>
                    <a:pt x="74" y="62"/>
                  </a:lnTo>
                  <a:lnTo>
                    <a:pt x="83" y="67"/>
                  </a:lnTo>
                  <a:lnTo>
                    <a:pt x="83" y="61"/>
                  </a:lnTo>
                  <a:lnTo>
                    <a:pt x="84" y="60"/>
                  </a:lnTo>
                  <a:lnTo>
                    <a:pt x="85" y="59"/>
                  </a:lnTo>
                  <a:lnTo>
                    <a:pt x="86" y="59"/>
                  </a:lnTo>
                  <a:lnTo>
                    <a:pt x="88" y="59"/>
                  </a:lnTo>
                  <a:lnTo>
                    <a:pt x="89" y="59"/>
                  </a:lnTo>
                  <a:lnTo>
                    <a:pt x="90" y="59"/>
                  </a:lnTo>
                  <a:lnTo>
                    <a:pt x="91" y="59"/>
                  </a:lnTo>
                  <a:lnTo>
                    <a:pt x="91" y="52"/>
                  </a:lnTo>
                  <a:lnTo>
                    <a:pt x="90" y="52"/>
                  </a:lnTo>
                  <a:lnTo>
                    <a:pt x="89" y="52"/>
                  </a:lnTo>
                  <a:lnTo>
                    <a:pt x="88" y="52"/>
                  </a:lnTo>
                  <a:lnTo>
                    <a:pt x="86" y="52"/>
                  </a:lnTo>
                  <a:lnTo>
                    <a:pt x="86" y="54"/>
                  </a:lnTo>
                  <a:lnTo>
                    <a:pt x="85" y="54"/>
                  </a:lnTo>
                  <a:lnTo>
                    <a:pt x="84" y="54"/>
                  </a:lnTo>
                  <a:lnTo>
                    <a:pt x="84" y="55"/>
                  </a:lnTo>
                  <a:lnTo>
                    <a:pt x="83" y="56"/>
                  </a:lnTo>
                  <a:lnTo>
                    <a:pt x="75" y="49"/>
                  </a:lnTo>
                  <a:lnTo>
                    <a:pt x="68" y="41"/>
                  </a:lnTo>
                  <a:lnTo>
                    <a:pt x="62" y="33"/>
                  </a:lnTo>
                  <a:lnTo>
                    <a:pt x="56" y="24"/>
                  </a:lnTo>
                  <a:lnTo>
                    <a:pt x="48" y="15"/>
                  </a:lnTo>
                  <a:lnTo>
                    <a:pt x="41" y="9"/>
                  </a:lnTo>
                  <a:lnTo>
                    <a:pt x="32" y="3"/>
                  </a:lnTo>
                  <a:lnTo>
                    <a:pt x="23" y="0"/>
                  </a:lnTo>
                  <a:lnTo>
                    <a:pt x="12" y="2"/>
                  </a:lnTo>
                  <a:lnTo>
                    <a:pt x="0" y="5"/>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09" name="Freeform 411"/>
            <p:cNvSpPr>
              <a:spLocks/>
            </p:cNvSpPr>
            <p:nvPr/>
          </p:nvSpPr>
          <p:spPr bwMode="auto">
            <a:xfrm>
              <a:off x="2299" y="3003"/>
              <a:ext cx="30" cy="25"/>
            </a:xfrm>
            <a:custGeom>
              <a:avLst/>
              <a:gdLst>
                <a:gd name="T0" fmla="*/ 30 w 61"/>
                <a:gd name="T1" fmla="*/ 18 h 51"/>
                <a:gd name="T2" fmla="*/ 30 w 61"/>
                <a:gd name="T3" fmla="*/ 16 h 51"/>
                <a:gd name="T4" fmla="*/ 30 w 61"/>
                <a:gd name="T5" fmla="*/ 14 h 51"/>
                <a:gd name="T6" fmla="*/ 28 w 61"/>
                <a:gd name="T7" fmla="*/ 13 h 51"/>
                <a:gd name="T8" fmla="*/ 26 w 61"/>
                <a:gd name="T9" fmla="*/ 12 h 51"/>
                <a:gd name="T10" fmla="*/ 24 w 61"/>
                <a:gd name="T11" fmla="*/ 10 h 51"/>
                <a:gd name="T12" fmla="*/ 22 w 61"/>
                <a:gd name="T13" fmla="*/ 9 h 51"/>
                <a:gd name="T14" fmla="*/ 20 w 61"/>
                <a:gd name="T15" fmla="*/ 7 h 51"/>
                <a:gd name="T16" fmla="*/ 19 w 61"/>
                <a:gd name="T17" fmla="*/ 6 h 51"/>
                <a:gd name="T18" fmla="*/ 19 w 61"/>
                <a:gd name="T19" fmla="*/ 3 h 51"/>
                <a:gd name="T20" fmla="*/ 20 w 61"/>
                <a:gd name="T21" fmla="*/ 0 h 51"/>
                <a:gd name="T22" fmla="*/ 4 w 61"/>
                <a:gd name="T23" fmla="*/ 16 h 51"/>
                <a:gd name="T24" fmla="*/ 4 w 61"/>
                <a:gd name="T25" fmla="*/ 17 h 51"/>
                <a:gd name="T26" fmla="*/ 4 w 61"/>
                <a:gd name="T27" fmla="*/ 19 h 51"/>
                <a:gd name="T28" fmla="*/ 3 w 61"/>
                <a:gd name="T29" fmla="*/ 19 h 51"/>
                <a:gd name="T30" fmla="*/ 3 w 61"/>
                <a:gd name="T31" fmla="*/ 20 h 51"/>
                <a:gd name="T32" fmla="*/ 2 w 61"/>
                <a:gd name="T33" fmla="*/ 21 h 51"/>
                <a:gd name="T34" fmla="*/ 2 w 61"/>
                <a:gd name="T35" fmla="*/ 22 h 51"/>
                <a:gd name="T36" fmla="*/ 2 w 61"/>
                <a:gd name="T37" fmla="*/ 23 h 51"/>
                <a:gd name="T38" fmla="*/ 1 w 61"/>
                <a:gd name="T39" fmla="*/ 23 h 51"/>
                <a:gd name="T40" fmla="*/ 0 w 61"/>
                <a:gd name="T41" fmla="*/ 25 h 51"/>
                <a:gd name="T42" fmla="*/ 0 w 61"/>
                <a:gd name="T43" fmla="*/ 25 h 51"/>
                <a:gd name="T44" fmla="*/ 2 w 61"/>
                <a:gd name="T45" fmla="*/ 23 h 51"/>
                <a:gd name="T46" fmla="*/ 5 w 61"/>
                <a:gd name="T47" fmla="*/ 21 h 51"/>
                <a:gd name="T48" fmla="*/ 8 w 61"/>
                <a:gd name="T49" fmla="*/ 20 h 51"/>
                <a:gd name="T50" fmla="*/ 10 w 61"/>
                <a:gd name="T51" fmla="*/ 19 h 51"/>
                <a:gd name="T52" fmla="*/ 13 w 61"/>
                <a:gd name="T53" fmla="*/ 19 h 51"/>
                <a:gd name="T54" fmla="*/ 17 w 61"/>
                <a:gd name="T55" fmla="*/ 18 h 51"/>
                <a:gd name="T56" fmla="*/ 20 w 61"/>
                <a:gd name="T57" fmla="*/ 18 h 51"/>
                <a:gd name="T58" fmla="*/ 23 w 61"/>
                <a:gd name="T59" fmla="*/ 18 h 51"/>
                <a:gd name="T60" fmla="*/ 26 w 61"/>
                <a:gd name="T61" fmla="*/ 18 h 51"/>
                <a:gd name="T62" fmla="*/ 30 w 61"/>
                <a:gd name="T63" fmla="*/ 18 h 51"/>
                <a:gd name="T64" fmla="*/ 30 w 61"/>
                <a:gd name="T65" fmla="*/ 18 h 51"/>
                <a:gd name="T66" fmla="*/ 30 w 61"/>
                <a:gd name="T67" fmla="*/ 18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51">
                  <a:moveTo>
                    <a:pt x="60" y="36"/>
                  </a:moveTo>
                  <a:lnTo>
                    <a:pt x="61" y="33"/>
                  </a:lnTo>
                  <a:lnTo>
                    <a:pt x="60" y="29"/>
                  </a:lnTo>
                  <a:lnTo>
                    <a:pt x="57" y="26"/>
                  </a:lnTo>
                  <a:lnTo>
                    <a:pt x="53" y="24"/>
                  </a:lnTo>
                  <a:lnTo>
                    <a:pt x="49" y="21"/>
                  </a:lnTo>
                  <a:lnTo>
                    <a:pt x="45" y="18"/>
                  </a:lnTo>
                  <a:lnTo>
                    <a:pt x="41" y="15"/>
                  </a:lnTo>
                  <a:lnTo>
                    <a:pt x="39" y="12"/>
                  </a:lnTo>
                  <a:lnTo>
                    <a:pt x="39" y="7"/>
                  </a:lnTo>
                  <a:lnTo>
                    <a:pt x="40" y="0"/>
                  </a:lnTo>
                  <a:lnTo>
                    <a:pt x="8" y="33"/>
                  </a:lnTo>
                  <a:lnTo>
                    <a:pt x="8" y="35"/>
                  </a:lnTo>
                  <a:lnTo>
                    <a:pt x="8" y="38"/>
                  </a:lnTo>
                  <a:lnTo>
                    <a:pt x="6" y="39"/>
                  </a:lnTo>
                  <a:lnTo>
                    <a:pt x="6" y="41"/>
                  </a:lnTo>
                  <a:lnTo>
                    <a:pt x="5" y="43"/>
                  </a:lnTo>
                  <a:lnTo>
                    <a:pt x="5" y="45"/>
                  </a:lnTo>
                  <a:lnTo>
                    <a:pt x="4" y="46"/>
                  </a:lnTo>
                  <a:lnTo>
                    <a:pt x="3" y="47"/>
                  </a:lnTo>
                  <a:lnTo>
                    <a:pt x="1" y="50"/>
                  </a:lnTo>
                  <a:lnTo>
                    <a:pt x="0" y="51"/>
                  </a:lnTo>
                  <a:lnTo>
                    <a:pt x="5" y="46"/>
                  </a:lnTo>
                  <a:lnTo>
                    <a:pt x="11" y="43"/>
                  </a:lnTo>
                  <a:lnTo>
                    <a:pt x="16" y="40"/>
                  </a:lnTo>
                  <a:lnTo>
                    <a:pt x="21" y="39"/>
                  </a:lnTo>
                  <a:lnTo>
                    <a:pt x="27" y="38"/>
                  </a:lnTo>
                  <a:lnTo>
                    <a:pt x="34" y="36"/>
                  </a:lnTo>
                  <a:lnTo>
                    <a:pt x="40" y="36"/>
                  </a:lnTo>
                  <a:lnTo>
                    <a:pt x="47" y="36"/>
                  </a:lnTo>
                  <a:lnTo>
                    <a:pt x="53" y="36"/>
                  </a:lnTo>
                  <a:lnTo>
                    <a:pt x="61" y="36"/>
                  </a:lnTo>
                  <a:lnTo>
                    <a:pt x="60"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0" name="Freeform 412"/>
            <p:cNvSpPr>
              <a:spLocks/>
            </p:cNvSpPr>
            <p:nvPr/>
          </p:nvSpPr>
          <p:spPr bwMode="auto">
            <a:xfrm>
              <a:off x="2297" y="3028"/>
              <a:ext cx="2" cy="1"/>
            </a:xfrm>
            <a:custGeom>
              <a:avLst/>
              <a:gdLst>
                <a:gd name="T0" fmla="*/ 0 w 2"/>
                <a:gd name="T1" fmla="*/ 1 h 3"/>
                <a:gd name="T2" fmla="*/ 1 w 2"/>
                <a:gd name="T3" fmla="*/ 1 h 3"/>
                <a:gd name="T4" fmla="*/ 1 w 2"/>
                <a:gd name="T5" fmla="*/ 1 h 3"/>
                <a:gd name="T6" fmla="*/ 1 w 2"/>
                <a:gd name="T7" fmla="*/ 0 h 3"/>
                <a:gd name="T8" fmla="*/ 1 w 2"/>
                <a:gd name="T9" fmla="*/ 0 h 3"/>
                <a:gd name="T10" fmla="*/ 1 w 2"/>
                <a:gd name="T11" fmla="*/ 0 h 3"/>
                <a:gd name="T12" fmla="*/ 2 w 2"/>
                <a:gd name="T13" fmla="*/ 0 h 3"/>
                <a:gd name="T14" fmla="*/ 2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 name="T30" fmla="*/ 1 w 2"/>
                <a:gd name="T31" fmla="*/ 0 h 3"/>
                <a:gd name="T32" fmla="*/ 1 w 2"/>
                <a:gd name="T33" fmla="*/ 0 h 3"/>
                <a:gd name="T34" fmla="*/ 1 w 2"/>
                <a:gd name="T35" fmla="*/ 0 h 3"/>
                <a:gd name="T36" fmla="*/ 1 w 2"/>
                <a:gd name="T37" fmla="*/ 1 h 3"/>
                <a:gd name="T38" fmla="*/ 1 w 2"/>
                <a:gd name="T39" fmla="*/ 1 h 3"/>
                <a:gd name="T40" fmla="*/ 0 w 2"/>
                <a:gd name="T41" fmla="*/ 1 h 3"/>
                <a:gd name="T42" fmla="*/ 0 w 2"/>
                <a:gd name="T43" fmla="*/ 1 h 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3">
                  <a:moveTo>
                    <a:pt x="0" y="3"/>
                  </a:moveTo>
                  <a:lnTo>
                    <a:pt x="1" y="3"/>
                  </a:lnTo>
                  <a:lnTo>
                    <a:pt x="1" y="1"/>
                  </a:lnTo>
                  <a:lnTo>
                    <a:pt x="2" y="1"/>
                  </a:lnTo>
                  <a:lnTo>
                    <a:pt x="2" y="0"/>
                  </a:lnTo>
                  <a:lnTo>
                    <a:pt x="2" y="1"/>
                  </a:lnTo>
                  <a:lnTo>
                    <a:pt x="1" y="1"/>
                  </a:lnTo>
                  <a:lnTo>
                    <a:pt x="1" y="3"/>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1" name="Freeform 413"/>
            <p:cNvSpPr>
              <a:spLocks/>
            </p:cNvSpPr>
            <p:nvPr/>
          </p:nvSpPr>
          <p:spPr bwMode="auto">
            <a:xfrm>
              <a:off x="2290" y="3029"/>
              <a:ext cx="7" cy="18"/>
            </a:xfrm>
            <a:custGeom>
              <a:avLst/>
              <a:gdLst>
                <a:gd name="T0" fmla="*/ 2 w 15"/>
                <a:gd name="T1" fmla="*/ 18 h 36"/>
                <a:gd name="T2" fmla="*/ 5 w 15"/>
                <a:gd name="T3" fmla="*/ 18 h 36"/>
                <a:gd name="T4" fmla="*/ 5 w 15"/>
                <a:gd name="T5" fmla="*/ 17 h 36"/>
                <a:gd name="T6" fmla="*/ 6 w 15"/>
                <a:gd name="T7" fmla="*/ 16 h 36"/>
                <a:gd name="T8" fmla="*/ 6 w 15"/>
                <a:gd name="T9" fmla="*/ 16 h 36"/>
                <a:gd name="T10" fmla="*/ 6 w 15"/>
                <a:gd name="T11" fmla="*/ 14 h 36"/>
                <a:gd name="T12" fmla="*/ 6 w 15"/>
                <a:gd name="T13" fmla="*/ 13 h 36"/>
                <a:gd name="T14" fmla="*/ 6 w 15"/>
                <a:gd name="T15" fmla="*/ 11 h 36"/>
                <a:gd name="T16" fmla="*/ 6 w 15"/>
                <a:gd name="T17" fmla="*/ 9 h 36"/>
                <a:gd name="T18" fmla="*/ 6 w 15"/>
                <a:gd name="T19" fmla="*/ 8 h 36"/>
                <a:gd name="T20" fmla="*/ 5 w 15"/>
                <a:gd name="T21" fmla="*/ 6 h 36"/>
                <a:gd name="T22" fmla="*/ 5 w 15"/>
                <a:gd name="T23" fmla="*/ 4 h 36"/>
                <a:gd name="T24" fmla="*/ 5 w 15"/>
                <a:gd name="T25" fmla="*/ 4 h 36"/>
                <a:gd name="T26" fmla="*/ 5 w 15"/>
                <a:gd name="T27" fmla="*/ 3 h 36"/>
                <a:gd name="T28" fmla="*/ 5 w 15"/>
                <a:gd name="T29" fmla="*/ 3 h 36"/>
                <a:gd name="T30" fmla="*/ 6 w 15"/>
                <a:gd name="T31" fmla="*/ 3 h 36"/>
                <a:gd name="T32" fmla="*/ 6 w 15"/>
                <a:gd name="T33" fmla="*/ 2 h 36"/>
                <a:gd name="T34" fmla="*/ 6 w 15"/>
                <a:gd name="T35" fmla="*/ 2 h 36"/>
                <a:gd name="T36" fmla="*/ 6 w 15"/>
                <a:gd name="T37" fmla="*/ 1 h 36"/>
                <a:gd name="T38" fmla="*/ 7 w 15"/>
                <a:gd name="T39" fmla="*/ 1 h 36"/>
                <a:gd name="T40" fmla="*/ 7 w 15"/>
                <a:gd name="T41" fmla="*/ 1 h 36"/>
                <a:gd name="T42" fmla="*/ 7 w 15"/>
                <a:gd name="T43" fmla="*/ 0 h 36"/>
                <a:gd name="T44" fmla="*/ 6 w 15"/>
                <a:gd name="T45" fmla="*/ 2 h 36"/>
                <a:gd name="T46" fmla="*/ 5 w 15"/>
                <a:gd name="T47" fmla="*/ 3 h 36"/>
                <a:gd name="T48" fmla="*/ 3 w 15"/>
                <a:gd name="T49" fmla="*/ 4 h 36"/>
                <a:gd name="T50" fmla="*/ 2 w 15"/>
                <a:gd name="T51" fmla="*/ 6 h 36"/>
                <a:gd name="T52" fmla="*/ 0 w 15"/>
                <a:gd name="T53" fmla="*/ 7 h 36"/>
                <a:gd name="T54" fmla="*/ 0 w 15"/>
                <a:gd name="T55" fmla="*/ 9 h 36"/>
                <a:gd name="T56" fmla="*/ 0 w 15"/>
                <a:gd name="T57" fmla="*/ 11 h 36"/>
                <a:gd name="T58" fmla="*/ 0 w 15"/>
                <a:gd name="T59" fmla="*/ 13 h 36"/>
                <a:gd name="T60" fmla="*/ 0 w 15"/>
                <a:gd name="T61" fmla="*/ 16 h 36"/>
                <a:gd name="T62" fmla="*/ 2 w 15"/>
                <a:gd name="T63" fmla="*/ 18 h 36"/>
                <a:gd name="T64" fmla="*/ 2 w 15"/>
                <a:gd name="T65" fmla="*/ 18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 h="36">
                  <a:moveTo>
                    <a:pt x="4" y="36"/>
                  </a:moveTo>
                  <a:lnTo>
                    <a:pt x="10" y="36"/>
                  </a:lnTo>
                  <a:lnTo>
                    <a:pt x="11" y="34"/>
                  </a:lnTo>
                  <a:lnTo>
                    <a:pt x="12" y="32"/>
                  </a:lnTo>
                  <a:lnTo>
                    <a:pt x="13" y="31"/>
                  </a:lnTo>
                  <a:lnTo>
                    <a:pt x="13" y="28"/>
                  </a:lnTo>
                  <a:lnTo>
                    <a:pt x="13" y="26"/>
                  </a:lnTo>
                  <a:lnTo>
                    <a:pt x="13" y="22"/>
                  </a:lnTo>
                  <a:lnTo>
                    <a:pt x="12" y="18"/>
                  </a:lnTo>
                  <a:lnTo>
                    <a:pt x="12" y="16"/>
                  </a:lnTo>
                  <a:lnTo>
                    <a:pt x="11" y="12"/>
                  </a:lnTo>
                  <a:lnTo>
                    <a:pt x="10" y="8"/>
                  </a:lnTo>
                  <a:lnTo>
                    <a:pt x="10" y="7"/>
                  </a:lnTo>
                  <a:lnTo>
                    <a:pt x="11" y="6"/>
                  </a:lnTo>
                  <a:lnTo>
                    <a:pt x="12" y="5"/>
                  </a:lnTo>
                  <a:lnTo>
                    <a:pt x="12" y="3"/>
                  </a:lnTo>
                  <a:lnTo>
                    <a:pt x="13" y="3"/>
                  </a:lnTo>
                  <a:lnTo>
                    <a:pt x="13" y="2"/>
                  </a:lnTo>
                  <a:lnTo>
                    <a:pt x="15" y="1"/>
                  </a:lnTo>
                  <a:lnTo>
                    <a:pt x="15" y="0"/>
                  </a:lnTo>
                  <a:lnTo>
                    <a:pt x="12" y="3"/>
                  </a:lnTo>
                  <a:lnTo>
                    <a:pt x="10" y="6"/>
                  </a:lnTo>
                  <a:lnTo>
                    <a:pt x="6" y="8"/>
                  </a:lnTo>
                  <a:lnTo>
                    <a:pt x="4" y="11"/>
                  </a:lnTo>
                  <a:lnTo>
                    <a:pt x="1" y="14"/>
                  </a:lnTo>
                  <a:lnTo>
                    <a:pt x="0" y="18"/>
                  </a:lnTo>
                  <a:lnTo>
                    <a:pt x="0" y="21"/>
                  </a:lnTo>
                  <a:lnTo>
                    <a:pt x="0" y="26"/>
                  </a:lnTo>
                  <a:lnTo>
                    <a:pt x="1" y="31"/>
                  </a:lnTo>
                  <a:lnTo>
                    <a:pt x="4"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2" name="Freeform 414"/>
            <p:cNvSpPr>
              <a:spLocks/>
            </p:cNvSpPr>
            <p:nvPr/>
          </p:nvSpPr>
          <p:spPr bwMode="auto">
            <a:xfrm>
              <a:off x="2794" y="3010"/>
              <a:ext cx="109" cy="40"/>
            </a:xfrm>
            <a:custGeom>
              <a:avLst/>
              <a:gdLst>
                <a:gd name="T0" fmla="*/ 85 w 218"/>
                <a:gd name="T1" fmla="*/ 28 h 81"/>
                <a:gd name="T2" fmla="*/ 67 w 218"/>
                <a:gd name="T3" fmla="*/ 23 h 81"/>
                <a:gd name="T4" fmla="*/ 48 w 218"/>
                <a:gd name="T5" fmla="*/ 17 h 81"/>
                <a:gd name="T6" fmla="*/ 28 w 218"/>
                <a:gd name="T7" fmla="*/ 10 h 81"/>
                <a:gd name="T8" fmla="*/ 10 w 218"/>
                <a:gd name="T9" fmla="*/ 4 h 81"/>
                <a:gd name="T10" fmla="*/ 2 w 218"/>
                <a:gd name="T11" fmla="*/ 2 h 81"/>
                <a:gd name="T12" fmla="*/ 5 w 218"/>
                <a:gd name="T13" fmla="*/ 5 h 81"/>
                <a:gd name="T14" fmla="*/ 7 w 218"/>
                <a:gd name="T15" fmla="*/ 9 h 81"/>
                <a:gd name="T16" fmla="*/ 8 w 218"/>
                <a:gd name="T17" fmla="*/ 13 h 81"/>
                <a:gd name="T18" fmla="*/ 9 w 218"/>
                <a:gd name="T19" fmla="*/ 17 h 81"/>
                <a:gd name="T20" fmla="*/ 14 w 218"/>
                <a:gd name="T21" fmla="*/ 20 h 81"/>
                <a:gd name="T22" fmla="*/ 22 w 218"/>
                <a:gd name="T23" fmla="*/ 23 h 81"/>
                <a:gd name="T24" fmla="*/ 30 w 218"/>
                <a:gd name="T25" fmla="*/ 27 h 81"/>
                <a:gd name="T26" fmla="*/ 39 w 218"/>
                <a:gd name="T27" fmla="*/ 30 h 81"/>
                <a:gd name="T28" fmla="*/ 47 w 218"/>
                <a:gd name="T29" fmla="*/ 32 h 81"/>
                <a:gd name="T30" fmla="*/ 52 w 218"/>
                <a:gd name="T31" fmla="*/ 33 h 81"/>
                <a:gd name="T32" fmla="*/ 52 w 218"/>
                <a:gd name="T33" fmla="*/ 35 h 81"/>
                <a:gd name="T34" fmla="*/ 52 w 218"/>
                <a:gd name="T35" fmla="*/ 36 h 81"/>
                <a:gd name="T36" fmla="*/ 52 w 218"/>
                <a:gd name="T37" fmla="*/ 37 h 81"/>
                <a:gd name="T38" fmla="*/ 54 w 218"/>
                <a:gd name="T39" fmla="*/ 37 h 81"/>
                <a:gd name="T40" fmla="*/ 56 w 218"/>
                <a:gd name="T41" fmla="*/ 36 h 81"/>
                <a:gd name="T42" fmla="*/ 56 w 218"/>
                <a:gd name="T43" fmla="*/ 36 h 81"/>
                <a:gd name="T44" fmla="*/ 56 w 218"/>
                <a:gd name="T45" fmla="*/ 35 h 81"/>
                <a:gd name="T46" fmla="*/ 56 w 218"/>
                <a:gd name="T47" fmla="*/ 35 h 81"/>
                <a:gd name="T48" fmla="*/ 57 w 218"/>
                <a:gd name="T49" fmla="*/ 34 h 81"/>
                <a:gd name="T50" fmla="*/ 60 w 218"/>
                <a:gd name="T51" fmla="*/ 36 h 81"/>
                <a:gd name="T52" fmla="*/ 64 w 218"/>
                <a:gd name="T53" fmla="*/ 38 h 81"/>
                <a:gd name="T54" fmla="*/ 70 w 218"/>
                <a:gd name="T55" fmla="*/ 39 h 81"/>
                <a:gd name="T56" fmla="*/ 75 w 218"/>
                <a:gd name="T57" fmla="*/ 40 h 81"/>
                <a:gd name="T58" fmla="*/ 81 w 218"/>
                <a:gd name="T59" fmla="*/ 40 h 81"/>
                <a:gd name="T60" fmla="*/ 70 w 218"/>
                <a:gd name="T61" fmla="*/ 31 h 81"/>
                <a:gd name="T62" fmla="*/ 75 w 218"/>
                <a:gd name="T63" fmla="*/ 29 h 81"/>
                <a:gd name="T64" fmla="*/ 80 w 218"/>
                <a:gd name="T65" fmla="*/ 30 h 81"/>
                <a:gd name="T66" fmla="*/ 85 w 218"/>
                <a:gd name="T67" fmla="*/ 32 h 81"/>
                <a:gd name="T68" fmla="*/ 89 w 218"/>
                <a:gd name="T69" fmla="*/ 33 h 81"/>
                <a:gd name="T70" fmla="*/ 93 w 218"/>
                <a:gd name="T71" fmla="*/ 30 h 81"/>
                <a:gd name="T72" fmla="*/ 98 w 218"/>
                <a:gd name="T73" fmla="*/ 33 h 81"/>
                <a:gd name="T74" fmla="*/ 101 w 218"/>
                <a:gd name="T75" fmla="*/ 33 h 81"/>
                <a:gd name="T76" fmla="*/ 105 w 218"/>
                <a:gd name="T77" fmla="*/ 32 h 81"/>
                <a:gd name="T78" fmla="*/ 108 w 218"/>
                <a:gd name="T79" fmla="*/ 31 h 81"/>
                <a:gd name="T80" fmla="*/ 109 w 218"/>
                <a:gd name="T81" fmla="*/ 28 h 81"/>
                <a:gd name="T82" fmla="*/ 108 w 218"/>
                <a:gd name="T83" fmla="*/ 25 h 81"/>
                <a:gd name="T84" fmla="*/ 105 w 218"/>
                <a:gd name="T85" fmla="*/ 25 h 81"/>
                <a:gd name="T86" fmla="*/ 102 w 218"/>
                <a:gd name="T87" fmla="*/ 26 h 81"/>
                <a:gd name="T88" fmla="*/ 99 w 218"/>
                <a:gd name="T89" fmla="*/ 28 h 81"/>
                <a:gd name="T90" fmla="*/ 96 w 218"/>
                <a:gd name="T91" fmla="*/ 30 h 81"/>
                <a:gd name="T92" fmla="*/ 95 w 218"/>
                <a:gd name="T93" fmla="*/ 30 h 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8" h="81">
                  <a:moveTo>
                    <a:pt x="189" y="60"/>
                  </a:moveTo>
                  <a:lnTo>
                    <a:pt x="170" y="56"/>
                  </a:lnTo>
                  <a:lnTo>
                    <a:pt x="152" y="51"/>
                  </a:lnTo>
                  <a:lnTo>
                    <a:pt x="133" y="46"/>
                  </a:lnTo>
                  <a:lnTo>
                    <a:pt x="114" y="41"/>
                  </a:lnTo>
                  <a:lnTo>
                    <a:pt x="95" y="35"/>
                  </a:lnTo>
                  <a:lnTo>
                    <a:pt x="76" y="29"/>
                  </a:lnTo>
                  <a:lnTo>
                    <a:pt x="56" y="21"/>
                  </a:lnTo>
                  <a:lnTo>
                    <a:pt x="38" y="15"/>
                  </a:lnTo>
                  <a:lnTo>
                    <a:pt x="19" y="8"/>
                  </a:lnTo>
                  <a:lnTo>
                    <a:pt x="0" y="0"/>
                  </a:lnTo>
                  <a:lnTo>
                    <a:pt x="3" y="4"/>
                  </a:lnTo>
                  <a:lnTo>
                    <a:pt x="7" y="8"/>
                  </a:lnTo>
                  <a:lnTo>
                    <a:pt x="9" y="11"/>
                  </a:lnTo>
                  <a:lnTo>
                    <a:pt x="12" y="15"/>
                  </a:lnTo>
                  <a:lnTo>
                    <a:pt x="13" y="19"/>
                  </a:lnTo>
                  <a:lnTo>
                    <a:pt x="15" y="23"/>
                  </a:lnTo>
                  <a:lnTo>
                    <a:pt x="16" y="26"/>
                  </a:lnTo>
                  <a:lnTo>
                    <a:pt x="18" y="31"/>
                  </a:lnTo>
                  <a:lnTo>
                    <a:pt x="18" y="35"/>
                  </a:lnTo>
                  <a:lnTo>
                    <a:pt x="19" y="39"/>
                  </a:lnTo>
                  <a:lnTo>
                    <a:pt x="28" y="41"/>
                  </a:lnTo>
                  <a:lnTo>
                    <a:pt x="35" y="45"/>
                  </a:lnTo>
                  <a:lnTo>
                    <a:pt x="44" y="47"/>
                  </a:lnTo>
                  <a:lnTo>
                    <a:pt x="52" y="51"/>
                  </a:lnTo>
                  <a:lnTo>
                    <a:pt x="60" y="55"/>
                  </a:lnTo>
                  <a:lnTo>
                    <a:pt x="69" y="57"/>
                  </a:lnTo>
                  <a:lnTo>
                    <a:pt x="77" y="61"/>
                  </a:lnTo>
                  <a:lnTo>
                    <a:pt x="86" y="63"/>
                  </a:lnTo>
                  <a:lnTo>
                    <a:pt x="93" y="65"/>
                  </a:lnTo>
                  <a:lnTo>
                    <a:pt x="102" y="66"/>
                  </a:lnTo>
                  <a:lnTo>
                    <a:pt x="103" y="67"/>
                  </a:lnTo>
                  <a:lnTo>
                    <a:pt x="103" y="68"/>
                  </a:lnTo>
                  <a:lnTo>
                    <a:pt x="103" y="70"/>
                  </a:lnTo>
                  <a:lnTo>
                    <a:pt x="103" y="71"/>
                  </a:lnTo>
                  <a:lnTo>
                    <a:pt x="104" y="72"/>
                  </a:lnTo>
                  <a:lnTo>
                    <a:pt x="104" y="73"/>
                  </a:lnTo>
                  <a:lnTo>
                    <a:pt x="104" y="75"/>
                  </a:lnTo>
                  <a:lnTo>
                    <a:pt x="106" y="76"/>
                  </a:lnTo>
                  <a:lnTo>
                    <a:pt x="108" y="75"/>
                  </a:lnTo>
                  <a:lnTo>
                    <a:pt x="111" y="75"/>
                  </a:lnTo>
                  <a:lnTo>
                    <a:pt x="111" y="73"/>
                  </a:lnTo>
                  <a:lnTo>
                    <a:pt x="111" y="72"/>
                  </a:lnTo>
                  <a:lnTo>
                    <a:pt x="111" y="71"/>
                  </a:lnTo>
                  <a:lnTo>
                    <a:pt x="112" y="71"/>
                  </a:lnTo>
                  <a:lnTo>
                    <a:pt x="112" y="70"/>
                  </a:lnTo>
                  <a:lnTo>
                    <a:pt x="113" y="70"/>
                  </a:lnTo>
                  <a:lnTo>
                    <a:pt x="113" y="68"/>
                  </a:lnTo>
                  <a:lnTo>
                    <a:pt x="114" y="68"/>
                  </a:lnTo>
                  <a:lnTo>
                    <a:pt x="119" y="72"/>
                  </a:lnTo>
                  <a:lnTo>
                    <a:pt x="123" y="75"/>
                  </a:lnTo>
                  <a:lnTo>
                    <a:pt x="128" y="77"/>
                  </a:lnTo>
                  <a:lnTo>
                    <a:pt x="134" y="78"/>
                  </a:lnTo>
                  <a:lnTo>
                    <a:pt x="139" y="79"/>
                  </a:lnTo>
                  <a:lnTo>
                    <a:pt x="144" y="81"/>
                  </a:lnTo>
                  <a:lnTo>
                    <a:pt x="150" y="81"/>
                  </a:lnTo>
                  <a:lnTo>
                    <a:pt x="155" y="81"/>
                  </a:lnTo>
                  <a:lnTo>
                    <a:pt x="161" y="81"/>
                  </a:lnTo>
                  <a:lnTo>
                    <a:pt x="168" y="81"/>
                  </a:lnTo>
                  <a:lnTo>
                    <a:pt x="140" y="62"/>
                  </a:lnTo>
                  <a:lnTo>
                    <a:pt x="145" y="60"/>
                  </a:lnTo>
                  <a:lnTo>
                    <a:pt x="150" y="58"/>
                  </a:lnTo>
                  <a:lnTo>
                    <a:pt x="155" y="58"/>
                  </a:lnTo>
                  <a:lnTo>
                    <a:pt x="160" y="61"/>
                  </a:lnTo>
                  <a:lnTo>
                    <a:pt x="164" y="62"/>
                  </a:lnTo>
                  <a:lnTo>
                    <a:pt x="169" y="65"/>
                  </a:lnTo>
                  <a:lnTo>
                    <a:pt x="173" y="66"/>
                  </a:lnTo>
                  <a:lnTo>
                    <a:pt x="178" y="66"/>
                  </a:lnTo>
                  <a:lnTo>
                    <a:pt x="181" y="63"/>
                  </a:lnTo>
                  <a:lnTo>
                    <a:pt x="185" y="60"/>
                  </a:lnTo>
                  <a:lnTo>
                    <a:pt x="194" y="68"/>
                  </a:lnTo>
                  <a:lnTo>
                    <a:pt x="196" y="67"/>
                  </a:lnTo>
                  <a:lnTo>
                    <a:pt x="199" y="66"/>
                  </a:lnTo>
                  <a:lnTo>
                    <a:pt x="202" y="66"/>
                  </a:lnTo>
                  <a:lnTo>
                    <a:pt x="206" y="65"/>
                  </a:lnTo>
                  <a:lnTo>
                    <a:pt x="210" y="65"/>
                  </a:lnTo>
                  <a:lnTo>
                    <a:pt x="212" y="63"/>
                  </a:lnTo>
                  <a:lnTo>
                    <a:pt x="215" y="62"/>
                  </a:lnTo>
                  <a:lnTo>
                    <a:pt x="217" y="61"/>
                  </a:lnTo>
                  <a:lnTo>
                    <a:pt x="218" y="57"/>
                  </a:lnTo>
                  <a:lnTo>
                    <a:pt x="218" y="53"/>
                  </a:lnTo>
                  <a:lnTo>
                    <a:pt x="215" y="51"/>
                  </a:lnTo>
                  <a:lnTo>
                    <a:pt x="212" y="51"/>
                  </a:lnTo>
                  <a:lnTo>
                    <a:pt x="209" y="51"/>
                  </a:lnTo>
                  <a:lnTo>
                    <a:pt x="206" y="52"/>
                  </a:lnTo>
                  <a:lnTo>
                    <a:pt x="204" y="53"/>
                  </a:lnTo>
                  <a:lnTo>
                    <a:pt x="201" y="56"/>
                  </a:lnTo>
                  <a:lnTo>
                    <a:pt x="197" y="57"/>
                  </a:lnTo>
                  <a:lnTo>
                    <a:pt x="195" y="58"/>
                  </a:lnTo>
                  <a:lnTo>
                    <a:pt x="192" y="60"/>
                  </a:lnTo>
                  <a:lnTo>
                    <a:pt x="189"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3" name="Freeform 415"/>
            <p:cNvSpPr>
              <a:spLocks/>
            </p:cNvSpPr>
            <p:nvPr/>
          </p:nvSpPr>
          <p:spPr bwMode="auto">
            <a:xfrm>
              <a:off x="2343" y="3023"/>
              <a:ext cx="3" cy="2"/>
            </a:xfrm>
            <a:custGeom>
              <a:avLst/>
              <a:gdLst>
                <a:gd name="T0" fmla="*/ 2 w 8"/>
                <a:gd name="T1" fmla="*/ 0 h 4"/>
                <a:gd name="T2" fmla="*/ 2 w 8"/>
                <a:gd name="T3" fmla="*/ 1 h 4"/>
                <a:gd name="T4" fmla="*/ 2 w 8"/>
                <a:gd name="T5" fmla="*/ 1 h 4"/>
                <a:gd name="T6" fmla="*/ 2 w 8"/>
                <a:gd name="T7" fmla="*/ 1 h 4"/>
                <a:gd name="T8" fmla="*/ 2 w 8"/>
                <a:gd name="T9" fmla="*/ 1 h 4"/>
                <a:gd name="T10" fmla="*/ 2 w 8"/>
                <a:gd name="T11" fmla="*/ 2 h 4"/>
                <a:gd name="T12" fmla="*/ 1 w 8"/>
                <a:gd name="T13" fmla="*/ 2 h 4"/>
                <a:gd name="T14" fmla="*/ 1 w 8"/>
                <a:gd name="T15" fmla="*/ 2 h 4"/>
                <a:gd name="T16" fmla="*/ 0 w 8"/>
                <a:gd name="T17" fmla="*/ 2 h 4"/>
                <a:gd name="T18" fmla="*/ 0 w 8"/>
                <a:gd name="T19" fmla="*/ 2 h 4"/>
                <a:gd name="T20" fmla="*/ 0 w 8"/>
                <a:gd name="T21" fmla="*/ 2 h 4"/>
                <a:gd name="T22" fmla="*/ 0 w 8"/>
                <a:gd name="T23" fmla="*/ 2 h 4"/>
                <a:gd name="T24" fmla="*/ 0 w 8"/>
                <a:gd name="T25" fmla="*/ 2 h 4"/>
                <a:gd name="T26" fmla="*/ 1 w 8"/>
                <a:gd name="T27" fmla="*/ 2 h 4"/>
                <a:gd name="T28" fmla="*/ 1 w 8"/>
                <a:gd name="T29" fmla="*/ 2 h 4"/>
                <a:gd name="T30" fmla="*/ 2 w 8"/>
                <a:gd name="T31" fmla="*/ 2 h 4"/>
                <a:gd name="T32" fmla="*/ 2 w 8"/>
                <a:gd name="T33" fmla="*/ 2 h 4"/>
                <a:gd name="T34" fmla="*/ 2 w 8"/>
                <a:gd name="T35" fmla="*/ 1 h 4"/>
                <a:gd name="T36" fmla="*/ 2 w 8"/>
                <a:gd name="T37" fmla="*/ 1 h 4"/>
                <a:gd name="T38" fmla="*/ 2 w 8"/>
                <a:gd name="T39" fmla="*/ 1 h 4"/>
                <a:gd name="T40" fmla="*/ 3 w 8"/>
                <a:gd name="T41" fmla="*/ 1 h 4"/>
                <a:gd name="T42" fmla="*/ 3 w 8"/>
                <a:gd name="T43" fmla="*/ 1 h 4"/>
                <a:gd name="T44" fmla="*/ 2 w 8"/>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4">
                  <a:moveTo>
                    <a:pt x="6" y="0"/>
                  </a:moveTo>
                  <a:lnTo>
                    <a:pt x="6" y="2"/>
                  </a:lnTo>
                  <a:lnTo>
                    <a:pt x="5" y="2"/>
                  </a:lnTo>
                  <a:lnTo>
                    <a:pt x="4" y="2"/>
                  </a:lnTo>
                  <a:lnTo>
                    <a:pt x="4" y="3"/>
                  </a:lnTo>
                  <a:lnTo>
                    <a:pt x="3" y="3"/>
                  </a:lnTo>
                  <a:lnTo>
                    <a:pt x="1" y="3"/>
                  </a:lnTo>
                  <a:lnTo>
                    <a:pt x="0" y="4"/>
                  </a:lnTo>
                  <a:lnTo>
                    <a:pt x="1" y="4"/>
                  </a:lnTo>
                  <a:lnTo>
                    <a:pt x="3" y="3"/>
                  </a:lnTo>
                  <a:lnTo>
                    <a:pt x="4" y="3"/>
                  </a:lnTo>
                  <a:lnTo>
                    <a:pt x="5" y="2"/>
                  </a:lnTo>
                  <a:lnTo>
                    <a:pt x="6" y="2"/>
                  </a:lnTo>
                  <a:lnTo>
                    <a:pt x="8"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4" name="Freeform 416"/>
            <p:cNvSpPr>
              <a:spLocks/>
            </p:cNvSpPr>
            <p:nvPr/>
          </p:nvSpPr>
          <p:spPr bwMode="auto">
            <a:xfrm>
              <a:off x="2333" y="3016"/>
              <a:ext cx="33" cy="8"/>
            </a:xfrm>
            <a:custGeom>
              <a:avLst/>
              <a:gdLst>
                <a:gd name="T0" fmla="*/ 12 w 65"/>
                <a:gd name="T1" fmla="*/ 7 h 15"/>
                <a:gd name="T2" fmla="*/ 15 w 65"/>
                <a:gd name="T3" fmla="*/ 7 h 15"/>
                <a:gd name="T4" fmla="*/ 17 w 65"/>
                <a:gd name="T5" fmla="*/ 6 h 15"/>
                <a:gd name="T6" fmla="*/ 19 w 65"/>
                <a:gd name="T7" fmla="*/ 6 h 15"/>
                <a:gd name="T8" fmla="*/ 22 w 65"/>
                <a:gd name="T9" fmla="*/ 6 h 15"/>
                <a:gd name="T10" fmla="*/ 24 w 65"/>
                <a:gd name="T11" fmla="*/ 6 h 15"/>
                <a:gd name="T12" fmla="*/ 25 w 65"/>
                <a:gd name="T13" fmla="*/ 6 h 15"/>
                <a:gd name="T14" fmla="*/ 28 w 65"/>
                <a:gd name="T15" fmla="*/ 5 h 15"/>
                <a:gd name="T16" fmla="*/ 30 w 65"/>
                <a:gd name="T17" fmla="*/ 4 h 15"/>
                <a:gd name="T18" fmla="*/ 31 w 65"/>
                <a:gd name="T19" fmla="*/ 3 h 15"/>
                <a:gd name="T20" fmla="*/ 33 w 65"/>
                <a:gd name="T21" fmla="*/ 1 h 15"/>
                <a:gd name="T22" fmla="*/ 30 w 65"/>
                <a:gd name="T23" fmla="*/ 1 h 15"/>
                <a:gd name="T24" fmla="*/ 27 w 65"/>
                <a:gd name="T25" fmla="*/ 1 h 15"/>
                <a:gd name="T26" fmla="*/ 23 w 65"/>
                <a:gd name="T27" fmla="*/ 2 h 15"/>
                <a:gd name="T28" fmla="*/ 19 w 65"/>
                <a:gd name="T29" fmla="*/ 3 h 15"/>
                <a:gd name="T30" fmla="*/ 16 w 65"/>
                <a:gd name="T31" fmla="*/ 3 h 15"/>
                <a:gd name="T32" fmla="*/ 12 w 65"/>
                <a:gd name="T33" fmla="*/ 4 h 15"/>
                <a:gd name="T34" fmla="*/ 9 w 65"/>
                <a:gd name="T35" fmla="*/ 4 h 15"/>
                <a:gd name="T36" fmla="*/ 6 w 65"/>
                <a:gd name="T37" fmla="*/ 3 h 15"/>
                <a:gd name="T38" fmla="*/ 3 w 65"/>
                <a:gd name="T39" fmla="*/ 2 h 15"/>
                <a:gd name="T40" fmla="*/ 0 w 65"/>
                <a:gd name="T41" fmla="*/ 0 h 15"/>
                <a:gd name="T42" fmla="*/ 1 w 65"/>
                <a:gd name="T43" fmla="*/ 2 h 15"/>
                <a:gd name="T44" fmla="*/ 2 w 65"/>
                <a:gd name="T45" fmla="*/ 4 h 15"/>
                <a:gd name="T46" fmla="*/ 3 w 65"/>
                <a:gd name="T47" fmla="*/ 4 h 15"/>
                <a:gd name="T48" fmla="*/ 4 w 65"/>
                <a:gd name="T49" fmla="*/ 4 h 15"/>
                <a:gd name="T50" fmla="*/ 6 w 65"/>
                <a:gd name="T51" fmla="*/ 4 h 15"/>
                <a:gd name="T52" fmla="*/ 8 w 65"/>
                <a:gd name="T53" fmla="*/ 4 h 15"/>
                <a:gd name="T54" fmla="*/ 10 w 65"/>
                <a:gd name="T55" fmla="*/ 4 h 15"/>
                <a:gd name="T56" fmla="*/ 12 w 65"/>
                <a:gd name="T57" fmla="*/ 4 h 15"/>
                <a:gd name="T58" fmla="*/ 14 w 65"/>
                <a:gd name="T59" fmla="*/ 4 h 15"/>
                <a:gd name="T60" fmla="*/ 15 w 65"/>
                <a:gd name="T61" fmla="*/ 6 h 15"/>
                <a:gd name="T62" fmla="*/ 15 w 65"/>
                <a:gd name="T63" fmla="*/ 6 h 15"/>
                <a:gd name="T64" fmla="*/ 14 w 65"/>
                <a:gd name="T65" fmla="*/ 6 h 15"/>
                <a:gd name="T66" fmla="*/ 14 w 65"/>
                <a:gd name="T67" fmla="*/ 6 h 15"/>
                <a:gd name="T68" fmla="*/ 14 w 65"/>
                <a:gd name="T69" fmla="*/ 6 h 15"/>
                <a:gd name="T70" fmla="*/ 14 w 65"/>
                <a:gd name="T71" fmla="*/ 6 h 15"/>
                <a:gd name="T72" fmla="*/ 14 w 65"/>
                <a:gd name="T73" fmla="*/ 7 h 15"/>
                <a:gd name="T74" fmla="*/ 14 w 65"/>
                <a:gd name="T75" fmla="*/ 7 h 15"/>
                <a:gd name="T76" fmla="*/ 13 w 65"/>
                <a:gd name="T77" fmla="*/ 7 h 15"/>
                <a:gd name="T78" fmla="*/ 13 w 65"/>
                <a:gd name="T79" fmla="*/ 7 h 15"/>
                <a:gd name="T80" fmla="*/ 13 w 65"/>
                <a:gd name="T81" fmla="*/ 8 h 15"/>
                <a:gd name="T82" fmla="*/ 13 w 65"/>
                <a:gd name="T83" fmla="*/ 8 h 15"/>
                <a:gd name="T84" fmla="*/ 12 w 65"/>
                <a:gd name="T85" fmla="*/ 7 h 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15">
                  <a:moveTo>
                    <a:pt x="24" y="13"/>
                  </a:moveTo>
                  <a:lnTo>
                    <a:pt x="29" y="13"/>
                  </a:lnTo>
                  <a:lnTo>
                    <a:pt x="34" y="12"/>
                  </a:lnTo>
                  <a:lnTo>
                    <a:pt x="38" y="12"/>
                  </a:lnTo>
                  <a:lnTo>
                    <a:pt x="43" y="12"/>
                  </a:lnTo>
                  <a:lnTo>
                    <a:pt x="47" y="11"/>
                  </a:lnTo>
                  <a:lnTo>
                    <a:pt x="50" y="11"/>
                  </a:lnTo>
                  <a:lnTo>
                    <a:pt x="55" y="10"/>
                  </a:lnTo>
                  <a:lnTo>
                    <a:pt x="59" y="8"/>
                  </a:lnTo>
                  <a:lnTo>
                    <a:pt x="62" y="6"/>
                  </a:lnTo>
                  <a:lnTo>
                    <a:pt x="65" y="2"/>
                  </a:lnTo>
                  <a:lnTo>
                    <a:pt x="59" y="1"/>
                  </a:lnTo>
                  <a:lnTo>
                    <a:pt x="53" y="2"/>
                  </a:lnTo>
                  <a:lnTo>
                    <a:pt x="45" y="3"/>
                  </a:lnTo>
                  <a:lnTo>
                    <a:pt x="38" y="5"/>
                  </a:lnTo>
                  <a:lnTo>
                    <a:pt x="32" y="6"/>
                  </a:lnTo>
                  <a:lnTo>
                    <a:pt x="24" y="7"/>
                  </a:lnTo>
                  <a:lnTo>
                    <a:pt x="17" y="7"/>
                  </a:lnTo>
                  <a:lnTo>
                    <a:pt x="11" y="6"/>
                  </a:lnTo>
                  <a:lnTo>
                    <a:pt x="5" y="3"/>
                  </a:lnTo>
                  <a:lnTo>
                    <a:pt x="0" y="0"/>
                  </a:lnTo>
                  <a:lnTo>
                    <a:pt x="1" y="3"/>
                  </a:lnTo>
                  <a:lnTo>
                    <a:pt x="3" y="7"/>
                  </a:lnTo>
                  <a:lnTo>
                    <a:pt x="6" y="8"/>
                  </a:lnTo>
                  <a:lnTo>
                    <a:pt x="8" y="8"/>
                  </a:lnTo>
                  <a:lnTo>
                    <a:pt x="12" y="8"/>
                  </a:lnTo>
                  <a:lnTo>
                    <a:pt x="16" y="8"/>
                  </a:lnTo>
                  <a:lnTo>
                    <a:pt x="19" y="8"/>
                  </a:lnTo>
                  <a:lnTo>
                    <a:pt x="23" y="8"/>
                  </a:lnTo>
                  <a:lnTo>
                    <a:pt x="27" y="8"/>
                  </a:lnTo>
                  <a:lnTo>
                    <a:pt x="29" y="11"/>
                  </a:lnTo>
                  <a:lnTo>
                    <a:pt x="28" y="12"/>
                  </a:lnTo>
                  <a:lnTo>
                    <a:pt x="27" y="12"/>
                  </a:lnTo>
                  <a:lnTo>
                    <a:pt x="27" y="13"/>
                  </a:lnTo>
                  <a:lnTo>
                    <a:pt x="26" y="13"/>
                  </a:lnTo>
                  <a:lnTo>
                    <a:pt x="26" y="15"/>
                  </a:lnTo>
                  <a:lnTo>
                    <a:pt x="24"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5" name="Freeform 417"/>
            <p:cNvSpPr>
              <a:spLocks/>
            </p:cNvSpPr>
            <p:nvPr/>
          </p:nvSpPr>
          <p:spPr bwMode="auto">
            <a:xfrm>
              <a:off x="2320" y="3031"/>
              <a:ext cx="68" cy="21"/>
            </a:xfrm>
            <a:custGeom>
              <a:avLst/>
              <a:gdLst>
                <a:gd name="T0" fmla="*/ 56 w 136"/>
                <a:gd name="T1" fmla="*/ 6 h 41"/>
                <a:gd name="T2" fmla="*/ 56 w 136"/>
                <a:gd name="T3" fmla="*/ 5 h 41"/>
                <a:gd name="T4" fmla="*/ 55 w 136"/>
                <a:gd name="T5" fmla="*/ 7 h 41"/>
                <a:gd name="T6" fmla="*/ 54 w 136"/>
                <a:gd name="T7" fmla="*/ 8 h 41"/>
                <a:gd name="T8" fmla="*/ 52 w 136"/>
                <a:gd name="T9" fmla="*/ 9 h 41"/>
                <a:gd name="T10" fmla="*/ 50 w 136"/>
                <a:gd name="T11" fmla="*/ 9 h 41"/>
                <a:gd name="T12" fmla="*/ 48 w 136"/>
                <a:gd name="T13" fmla="*/ 9 h 41"/>
                <a:gd name="T14" fmla="*/ 46 w 136"/>
                <a:gd name="T15" fmla="*/ 9 h 41"/>
                <a:gd name="T16" fmla="*/ 44 w 136"/>
                <a:gd name="T17" fmla="*/ 9 h 41"/>
                <a:gd name="T18" fmla="*/ 42 w 136"/>
                <a:gd name="T19" fmla="*/ 10 h 41"/>
                <a:gd name="T20" fmla="*/ 41 w 136"/>
                <a:gd name="T21" fmla="*/ 10 h 41"/>
                <a:gd name="T22" fmla="*/ 40 w 136"/>
                <a:gd name="T23" fmla="*/ 12 h 41"/>
                <a:gd name="T24" fmla="*/ 37 w 136"/>
                <a:gd name="T25" fmla="*/ 9 h 41"/>
                <a:gd name="T26" fmla="*/ 33 w 136"/>
                <a:gd name="T27" fmla="*/ 11 h 41"/>
                <a:gd name="T28" fmla="*/ 30 w 136"/>
                <a:gd name="T29" fmla="*/ 13 h 41"/>
                <a:gd name="T30" fmla="*/ 25 w 136"/>
                <a:gd name="T31" fmla="*/ 13 h 41"/>
                <a:gd name="T32" fmla="*/ 22 w 136"/>
                <a:gd name="T33" fmla="*/ 14 h 41"/>
                <a:gd name="T34" fmla="*/ 17 w 136"/>
                <a:gd name="T35" fmla="*/ 14 h 41"/>
                <a:gd name="T36" fmla="*/ 14 w 136"/>
                <a:gd name="T37" fmla="*/ 15 h 41"/>
                <a:gd name="T38" fmla="*/ 10 w 136"/>
                <a:gd name="T39" fmla="*/ 15 h 41"/>
                <a:gd name="T40" fmla="*/ 6 w 136"/>
                <a:gd name="T41" fmla="*/ 17 h 41"/>
                <a:gd name="T42" fmla="*/ 3 w 136"/>
                <a:gd name="T43" fmla="*/ 18 h 41"/>
                <a:gd name="T44" fmla="*/ 0 w 136"/>
                <a:gd name="T45" fmla="*/ 21 h 41"/>
                <a:gd name="T46" fmla="*/ 45 w 136"/>
                <a:gd name="T47" fmla="*/ 15 h 41"/>
                <a:gd name="T48" fmla="*/ 47 w 136"/>
                <a:gd name="T49" fmla="*/ 15 h 41"/>
                <a:gd name="T50" fmla="*/ 50 w 136"/>
                <a:gd name="T51" fmla="*/ 13 h 41"/>
                <a:gd name="T52" fmla="*/ 53 w 136"/>
                <a:gd name="T53" fmla="*/ 12 h 41"/>
                <a:gd name="T54" fmla="*/ 56 w 136"/>
                <a:gd name="T55" fmla="*/ 11 h 41"/>
                <a:gd name="T56" fmla="*/ 58 w 136"/>
                <a:gd name="T57" fmla="*/ 9 h 41"/>
                <a:gd name="T58" fmla="*/ 61 w 136"/>
                <a:gd name="T59" fmla="*/ 8 h 41"/>
                <a:gd name="T60" fmla="*/ 63 w 136"/>
                <a:gd name="T61" fmla="*/ 7 h 41"/>
                <a:gd name="T62" fmla="*/ 65 w 136"/>
                <a:gd name="T63" fmla="*/ 7 h 41"/>
                <a:gd name="T64" fmla="*/ 67 w 136"/>
                <a:gd name="T65" fmla="*/ 7 h 41"/>
                <a:gd name="T66" fmla="*/ 68 w 136"/>
                <a:gd name="T67" fmla="*/ 8 h 41"/>
                <a:gd name="T68" fmla="*/ 65 w 136"/>
                <a:gd name="T69" fmla="*/ 0 h 41"/>
                <a:gd name="T70" fmla="*/ 56 w 136"/>
                <a:gd name="T71" fmla="*/ 6 h 41"/>
                <a:gd name="T72" fmla="*/ 56 w 136"/>
                <a:gd name="T73" fmla="*/ 6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6" h="41">
                  <a:moveTo>
                    <a:pt x="112" y="11"/>
                  </a:moveTo>
                  <a:lnTo>
                    <a:pt x="112" y="9"/>
                  </a:lnTo>
                  <a:lnTo>
                    <a:pt x="110" y="14"/>
                  </a:lnTo>
                  <a:lnTo>
                    <a:pt x="107" y="16"/>
                  </a:lnTo>
                  <a:lnTo>
                    <a:pt x="104" y="18"/>
                  </a:lnTo>
                  <a:lnTo>
                    <a:pt x="100" y="18"/>
                  </a:lnTo>
                  <a:lnTo>
                    <a:pt x="96" y="18"/>
                  </a:lnTo>
                  <a:lnTo>
                    <a:pt x="91" y="18"/>
                  </a:lnTo>
                  <a:lnTo>
                    <a:pt x="88" y="18"/>
                  </a:lnTo>
                  <a:lnTo>
                    <a:pt x="84" y="19"/>
                  </a:lnTo>
                  <a:lnTo>
                    <a:pt x="81" y="20"/>
                  </a:lnTo>
                  <a:lnTo>
                    <a:pt x="80" y="24"/>
                  </a:lnTo>
                  <a:lnTo>
                    <a:pt x="74" y="18"/>
                  </a:lnTo>
                  <a:lnTo>
                    <a:pt x="66" y="21"/>
                  </a:lnTo>
                  <a:lnTo>
                    <a:pt x="59" y="25"/>
                  </a:lnTo>
                  <a:lnTo>
                    <a:pt x="50" y="26"/>
                  </a:lnTo>
                  <a:lnTo>
                    <a:pt x="43" y="28"/>
                  </a:lnTo>
                  <a:lnTo>
                    <a:pt x="34" y="28"/>
                  </a:lnTo>
                  <a:lnTo>
                    <a:pt x="27" y="29"/>
                  </a:lnTo>
                  <a:lnTo>
                    <a:pt x="19" y="30"/>
                  </a:lnTo>
                  <a:lnTo>
                    <a:pt x="12" y="33"/>
                  </a:lnTo>
                  <a:lnTo>
                    <a:pt x="6" y="36"/>
                  </a:lnTo>
                  <a:lnTo>
                    <a:pt x="0" y="41"/>
                  </a:lnTo>
                  <a:lnTo>
                    <a:pt x="89" y="30"/>
                  </a:lnTo>
                  <a:lnTo>
                    <a:pt x="94" y="29"/>
                  </a:lnTo>
                  <a:lnTo>
                    <a:pt x="100" y="26"/>
                  </a:lnTo>
                  <a:lnTo>
                    <a:pt x="106" y="24"/>
                  </a:lnTo>
                  <a:lnTo>
                    <a:pt x="111" y="21"/>
                  </a:lnTo>
                  <a:lnTo>
                    <a:pt x="116" y="18"/>
                  </a:lnTo>
                  <a:lnTo>
                    <a:pt x="121" y="15"/>
                  </a:lnTo>
                  <a:lnTo>
                    <a:pt x="126" y="13"/>
                  </a:lnTo>
                  <a:lnTo>
                    <a:pt x="130" y="13"/>
                  </a:lnTo>
                  <a:lnTo>
                    <a:pt x="133" y="13"/>
                  </a:lnTo>
                  <a:lnTo>
                    <a:pt x="136" y="15"/>
                  </a:lnTo>
                  <a:lnTo>
                    <a:pt x="130" y="0"/>
                  </a:lnTo>
                  <a:lnTo>
                    <a:pt x="112"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6" name="Freeform 418"/>
            <p:cNvSpPr>
              <a:spLocks/>
            </p:cNvSpPr>
            <p:nvPr/>
          </p:nvSpPr>
          <p:spPr bwMode="auto">
            <a:xfrm>
              <a:off x="2799" y="3039"/>
              <a:ext cx="37" cy="13"/>
            </a:xfrm>
            <a:custGeom>
              <a:avLst/>
              <a:gdLst>
                <a:gd name="T0" fmla="*/ 13 w 75"/>
                <a:gd name="T1" fmla="*/ 9 h 27"/>
                <a:gd name="T2" fmla="*/ 2 w 75"/>
                <a:gd name="T3" fmla="*/ 0 h 27"/>
                <a:gd name="T4" fmla="*/ 0 w 75"/>
                <a:gd name="T5" fmla="*/ 2 h 27"/>
                <a:gd name="T6" fmla="*/ 3 w 75"/>
                <a:gd name="T7" fmla="*/ 4 h 27"/>
                <a:gd name="T8" fmla="*/ 7 w 75"/>
                <a:gd name="T9" fmla="*/ 6 h 27"/>
                <a:gd name="T10" fmla="*/ 11 w 75"/>
                <a:gd name="T11" fmla="*/ 8 h 27"/>
                <a:gd name="T12" fmla="*/ 15 w 75"/>
                <a:gd name="T13" fmla="*/ 10 h 27"/>
                <a:gd name="T14" fmla="*/ 20 w 75"/>
                <a:gd name="T15" fmla="*/ 11 h 27"/>
                <a:gd name="T16" fmla="*/ 24 w 75"/>
                <a:gd name="T17" fmla="*/ 12 h 27"/>
                <a:gd name="T18" fmla="*/ 28 w 75"/>
                <a:gd name="T19" fmla="*/ 13 h 27"/>
                <a:gd name="T20" fmla="*/ 31 w 75"/>
                <a:gd name="T21" fmla="*/ 13 h 27"/>
                <a:gd name="T22" fmla="*/ 35 w 75"/>
                <a:gd name="T23" fmla="*/ 13 h 27"/>
                <a:gd name="T24" fmla="*/ 37 w 75"/>
                <a:gd name="T25" fmla="*/ 13 h 27"/>
                <a:gd name="T26" fmla="*/ 35 w 75"/>
                <a:gd name="T27" fmla="*/ 12 h 27"/>
                <a:gd name="T28" fmla="*/ 31 w 75"/>
                <a:gd name="T29" fmla="*/ 12 h 27"/>
                <a:gd name="T30" fmla="*/ 29 w 75"/>
                <a:gd name="T31" fmla="*/ 10 h 27"/>
                <a:gd name="T32" fmla="*/ 27 w 75"/>
                <a:gd name="T33" fmla="*/ 9 h 27"/>
                <a:gd name="T34" fmla="*/ 24 w 75"/>
                <a:gd name="T35" fmla="*/ 8 h 27"/>
                <a:gd name="T36" fmla="*/ 22 w 75"/>
                <a:gd name="T37" fmla="*/ 7 h 27"/>
                <a:gd name="T38" fmla="*/ 19 w 75"/>
                <a:gd name="T39" fmla="*/ 7 h 27"/>
                <a:gd name="T40" fmla="*/ 17 w 75"/>
                <a:gd name="T41" fmla="*/ 7 h 27"/>
                <a:gd name="T42" fmla="*/ 15 w 75"/>
                <a:gd name="T43" fmla="*/ 7 h 27"/>
                <a:gd name="T44" fmla="*/ 13 w 75"/>
                <a:gd name="T45" fmla="*/ 9 h 27"/>
                <a:gd name="T46" fmla="*/ 13 w 75"/>
                <a:gd name="T47" fmla="*/ 9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5" h="27">
                  <a:moveTo>
                    <a:pt x="26" y="18"/>
                  </a:moveTo>
                  <a:lnTo>
                    <a:pt x="5" y="0"/>
                  </a:lnTo>
                  <a:lnTo>
                    <a:pt x="0" y="5"/>
                  </a:lnTo>
                  <a:lnTo>
                    <a:pt x="6" y="9"/>
                  </a:lnTo>
                  <a:lnTo>
                    <a:pt x="14" y="13"/>
                  </a:lnTo>
                  <a:lnTo>
                    <a:pt x="23" y="16"/>
                  </a:lnTo>
                  <a:lnTo>
                    <a:pt x="31" y="20"/>
                  </a:lnTo>
                  <a:lnTo>
                    <a:pt x="40" y="22"/>
                  </a:lnTo>
                  <a:lnTo>
                    <a:pt x="49" y="25"/>
                  </a:lnTo>
                  <a:lnTo>
                    <a:pt x="57" y="26"/>
                  </a:lnTo>
                  <a:lnTo>
                    <a:pt x="63" y="27"/>
                  </a:lnTo>
                  <a:lnTo>
                    <a:pt x="70" y="27"/>
                  </a:lnTo>
                  <a:lnTo>
                    <a:pt x="75" y="26"/>
                  </a:lnTo>
                  <a:lnTo>
                    <a:pt x="70" y="25"/>
                  </a:lnTo>
                  <a:lnTo>
                    <a:pt x="63" y="24"/>
                  </a:lnTo>
                  <a:lnTo>
                    <a:pt x="59" y="21"/>
                  </a:lnTo>
                  <a:lnTo>
                    <a:pt x="54" y="19"/>
                  </a:lnTo>
                  <a:lnTo>
                    <a:pt x="49" y="16"/>
                  </a:lnTo>
                  <a:lnTo>
                    <a:pt x="44" y="15"/>
                  </a:lnTo>
                  <a:lnTo>
                    <a:pt x="39" y="14"/>
                  </a:lnTo>
                  <a:lnTo>
                    <a:pt x="34" y="14"/>
                  </a:lnTo>
                  <a:lnTo>
                    <a:pt x="30" y="15"/>
                  </a:lnTo>
                  <a:lnTo>
                    <a:pt x="26"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7" name="Freeform 419"/>
            <p:cNvSpPr>
              <a:spLocks/>
            </p:cNvSpPr>
            <p:nvPr/>
          </p:nvSpPr>
          <p:spPr bwMode="auto">
            <a:xfrm>
              <a:off x="2363" y="3048"/>
              <a:ext cx="5" cy="4"/>
            </a:xfrm>
            <a:custGeom>
              <a:avLst/>
              <a:gdLst>
                <a:gd name="T0" fmla="*/ 5 w 10"/>
                <a:gd name="T1" fmla="*/ 4 h 6"/>
                <a:gd name="T2" fmla="*/ 5 w 10"/>
                <a:gd name="T3" fmla="*/ 0 h 6"/>
                <a:gd name="T4" fmla="*/ 0 w 10"/>
                <a:gd name="T5" fmla="*/ 4 h 6"/>
                <a:gd name="T6" fmla="*/ 5 w 10"/>
                <a:gd name="T7" fmla="*/ 4 h 6"/>
                <a:gd name="T8" fmla="*/ 5 w 10"/>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6"/>
                  </a:moveTo>
                  <a:lnTo>
                    <a:pt x="10" y="0"/>
                  </a:lnTo>
                  <a:lnTo>
                    <a:pt x="0" y="6"/>
                  </a:lnTo>
                  <a:lnTo>
                    <a:pt x="10"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3618" name="Freeform 420"/>
            <p:cNvSpPr>
              <a:spLocks/>
            </p:cNvSpPr>
            <p:nvPr/>
          </p:nvSpPr>
          <p:spPr bwMode="auto">
            <a:xfrm>
              <a:off x="2304" y="3050"/>
              <a:ext cx="6" cy="6"/>
            </a:xfrm>
            <a:custGeom>
              <a:avLst/>
              <a:gdLst>
                <a:gd name="T0" fmla="*/ 0 w 12"/>
                <a:gd name="T1" fmla="*/ 0 h 11"/>
                <a:gd name="T2" fmla="*/ 0 w 12"/>
                <a:gd name="T3" fmla="*/ 6 h 11"/>
                <a:gd name="T4" fmla="*/ 6 w 12"/>
                <a:gd name="T5" fmla="*/ 3 h 11"/>
                <a:gd name="T6" fmla="*/ 6 w 12"/>
                <a:gd name="T7" fmla="*/ 2 h 11"/>
                <a:gd name="T8" fmla="*/ 6 w 12"/>
                <a:gd name="T9" fmla="*/ 1 h 11"/>
                <a:gd name="T10" fmla="*/ 5 w 12"/>
                <a:gd name="T11" fmla="*/ 1 h 11"/>
                <a:gd name="T12" fmla="*/ 5 w 12"/>
                <a:gd name="T13" fmla="*/ 0 h 11"/>
                <a:gd name="T14" fmla="*/ 4 w 12"/>
                <a:gd name="T15" fmla="*/ 1 h 11"/>
                <a:gd name="T16" fmla="*/ 3 w 12"/>
                <a:gd name="T17" fmla="*/ 1 h 11"/>
                <a:gd name="T18" fmla="*/ 2 w 12"/>
                <a:gd name="T19" fmla="*/ 1 h 11"/>
                <a:gd name="T20" fmla="*/ 2 w 12"/>
                <a:gd name="T21" fmla="*/ 1 h 11"/>
                <a:gd name="T22" fmla="*/ 1 w 12"/>
                <a:gd name="T23" fmla="*/ 1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0" y="11"/>
                  </a:lnTo>
                  <a:lnTo>
                    <a:pt x="12" y="6"/>
                  </a:lnTo>
                  <a:lnTo>
                    <a:pt x="11" y="3"/>
                  </a:lnTo>
                  <a:lnTo>
                    <a:pt x="11" y="1"/>
                  </a:lnTo>
                  <a:lnTo>
                    <a:pt x="10" y="1"/>
                  </a:lnTo>
                  <a:lnTo>
                    <a:pt x="9" y="0"/>
                  </a:lnTo>
                  <a:lnTo>
                    <a:pt x="8" y="1"/>
                  </a:lnTo>
                  <a:lnTo>
                    <a:pt x="5" y="1"/>
                  </a:lnTo>
                  <a:lnTo>
                    <a:pt x="4" y="1"/>
                  </a:lnTo>
                  <a:lnTo>
                    <a:pt x="3"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3525" name="Text Box 421"/>
          <p:cNvSpPr txBox="1">
            <a:spLocks noChangeArrowheads="1"/>
          </p:cNvSpPr>
          <p:nvPr/>
        </p:nvSpPr>
        <p:spPr bwMode="auto">
          <a:xfrm>
            <a:off x="647700" y="4251325"/>
            <a:ext cx="8001000" cy="1754327"/>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"The first one married and died, and since he had no children, he left his wife to his brother."</a:t>
            </a:r>
          </a:p>
        </p:txBody>
      </p:sp>
      <p:sp>
        <p:nvSpPr>
          <p:cNvPr id="943526" name="Text Box 422"/>
          <p:cNvSpPr txBox="1">
            <a:spLocks noChangeArrowheads="1"/>
          </p:cNvSpPr>
          <p:nvPr/>
        </p:nvSpPr>
        <p:spPr bwMode="auto">
          <a:xfrm>
            <a:off x="4648200" y="6248400"/>
            <a:ext cx="4419600" cy="523220"/>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a:ea typeface="ＭＳ Ｐゴシック" charset="0"/>
                <a:cs typeface="Arial"/>
              </a:rPr>
              <a:t>Matthew 22:25 (NIV)</a:t>
            </a: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422" name="Picture 119" descr="M:\IMAGES\CELEBHOL\CELEBRTN\MARRIAGE\CCMPG010.WMF"/>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028950" y="304800"/>
            <a:ext cx="1085850" cy="3571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132278939"/>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grpId="0" nodeType="afterEffect">
                                  <p:stCondLst>
                                    <p:cond delay="5000"/>
                                  </p:stCondLst>
                                  <p:childTnLst>
                                    <p:set>
                                      <p:cBhvr>
                                        <p:cTn id="6" dur="1" fill="hold">
                                          <p:stCondLst>
                                            <p:cond delay="0"/>
                                          </p:stCondLst>
                                        </p:cTn>
                                        <p:tgtEl>
                                          <p:spTgt spid="943223"/>
                                        </p:tgtEl>
                                        <p:attrNameLst>
                                          <p:attrName>style.visibility</p:attrName>
                                        </p:attrNameLst>
                                      </p:cBhvr>
                                      <p:to>
                                        <p:strVal val="visible"/>
                                      </p:to>
                                    </p:set>
                                    <p:animEffect transition="in" filter="wipe(down)">
                                      <p:cBhvr>
                                        <p:cTn id="7" dur="500"/>
                                        <p:tgtEl>
                                          <p:spTgt spid="9432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3223"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4130" name="Rectangle 2"/>
          <p:cNvSpPr>
            <a:spLocks noChangeArrowheads="1"/>
          </p:cNvSpPr>
          <p:nvPr/>
        </p:nvSpPr>
        <p:spPr bwMode="auto">
          <a:xfrm>
            <a:off x="-38100" y="9525"/>
            <a:ext cx="9144000" cy="6858000"/>
          </a:xfrm>
          <a:prstGeom prst="rect">
            <a:avLst/>
          </a:prstGeom>
          <a:gradFill rotWithShape="0">
            <a:gsLst>
              <a:gs pos="0">
                <a:srgbClr val="00FF00"/>
              </a:gs>
              <a:gs pos="100000">
                <a:srgbClr val="008000"/>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nvGrpSpPr>
          <p:cNvPr id="14338" name="Group 4"/>
          <p:cNvGrpSpPr>
            <a:grpSpLocks/>
          </p:cNvGrpSpPr>
          <p:nvPr/>
        </p:nvGrpSpPr>
        <p:grpSpPr bwMode="auto">
          <a:xfrm>
            <a:off x="533400" y="533400"/>
            <a:ext cx="1249363" cy="3808413"/>
            <a:chOff x="1830" y="1009"/>
            <a:chExt cx="787" cy="2399"/>
          </a:xfrm>
        </p:grpSpPr>
        <p:sp>
          <p:nvSpPr>
            <p:cNvPr id="14651" name="Freeform 5"/>
            <p:cNvSpPr>
              <a:spLocks/>
            </p:cNvSpPr>
            <p:nvPr/>
          </p:nvSpPr>
          <p:spPr bwMode="auto">
            <a:xfrm>
              <a:off x="2184" y="1012"/>
              <a:ext cx="2" cy="2"/>
            </a:xfrm>
            <a:custGeom>
              <a:avLst/>
              <a:gdLst>
                <a:gd name="T0" fmla="*/ 2 w 3"/>
                <a:gd name="T1" fmla="*/ 0 h 2"/>
                <a:gd name="T2" fmla="*/ 2 w 3"/>
                <a:gd name="T3" fmla="*/ 0 h 2"/>
                <a:gd name="T4" fmla="*/ 2 w 3"/>
                <a:gd name="T5" fmla="*/ 0 h 2"/>
                <a:gd name="T6" fmla="*/ 2 w 3"/>
                <a:gd name="T7" fmla="*/ 0 h 2"/>
                <a:gd name="T8" fmla="*/ 1 w 3"/>
                <a:gd name="T9" fmla="*/ 0 h 2"/>
                <a:gd name="T10" fmla="*/ 1 w 3"/>
                <a:gd name="T11" fmla="*/ 0 h 2"/>
                <a:gd name="T12" fmla="*/ 1 w 3"/>
                <a:gd name="T13" fmla="*/ 0 h 2"/>
                <a:gd name="T14" fmla="*/ 1 w 3"/>
                <a:gd name="T15" fmla="*/ 1 h 2"/>
                <a:gd name="T16" fmla="*/ 1 w 3"/>
                <a:gd name="T17" fmla="*/ 1 h 2"/>
                <a:gd name="T18" fmla="*/ 0 w 3"/>
                <a:gd name="T19" fmla="*/ 1 h 2"/>
                <a:gd name="T20" fmla="*/ 0 w 3"/>
                <a:gd name="T21" fmla="*/ 1 h 2"/>
                <a:gd name="T22" fmla="*/ 0 w 3"/>
                <a:gd name="T23" fmla="*/ 1 h 2"/>
                <a:gd name="T24" fmla="*/ 1 w 3"/>
                <a:gd name="T25" fmla="*/ 2 h 2"/>
                <a:gd name="T26" fmla="*/ 2 w 3"/>
                <a:gd name="T27" fmla="*/ 0 h 2"/>
                <a:gd name="T28" fmla="*/ 2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0"/>
                  </a:lnTo>
                  <a:lnTo>
                    <a:pt x="2" y="0"/>
                  </a:lnTo>
                  <a:lnTo>
                    <a:pt x="2" y="1"/>
                  </a:lnTo>
                  <a:lnTo>
                    <a:pt x="0" y="1"/>
                  </a:lnTo>
                  <a:lnTo>
                    <a:pt x="2" y="2"/>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2" name="Freeform 6"/>
            <p:cNvSpPr>
              <a:spLocks/>
            </p:cNvSpPr>
            <p:nvPr/>
          </p:nvSpPr>
          <p:spPr bwMode="auto">
            <a:xfrm>
              <a:off x="2186" y="1012"/>
              <a:ext cx="1"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1 w 2"/>
                <a:gd name="T25" fmla="*/ 0 h 1"/>
                <a:gd name="T26" fmla="*/ 1 w 2"/>
                <a:gd name="T27" fmla="*/ 0 h 1"/>
                <a:gd name="T28" fmla="*/ 0 w 2"/>
                <a:gd name="T29" fmla="*/ 0 h 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
                  <a:moveTo>
                    <a:pt x="0" y="0"/>
                  </a:moveTo>
                  <a:lnTo>
                    <a:pt x="2" y="0"/>
                  </a:lnTo>
                  <a:lnTo>
                    <a:pt x="0"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3" name="Freeform 7"/>
            <p:cNvSpPr>
              <a:spLocks noEditPoints="1"/>
            </p:cNvSpPr>
            <p:nvPr/>
          </p:nvSpPr>
          <p:spPr bwMode="auto">
            <a:xfrm>
              <a:off x="1830" y="1009"/>
              <a:ext cx="770" cy="2342"/>
            </a:xfrm>
            <a:custGeom>
              <a:avLst/>
              <a:gdLst>
                <a:gd name="T0" fmla="*/ 768 w 1539"/>
                <a:gd name="T1" fmla="*/ 902 h 4682"/>
                <a:gd name="T2" fmla="*/ 613 w 1539"/>
                <a:gd name="T3" fmla="*/ 1007 h 4682"/>
                <a:gd name="T4" fmla="*/ 610 w 1539"/>
                <a:gd name="T5" fmla="*/ 597 h 4682"/>
                <a:gd name="T6" fmla="*/ 738 w 1539"/>
                <a:gd name="T7" fmla="*/ 586 h 4682"/>
                <a:gd name="T8" fmla="*/ 468 w 1539"/>
                <a:gd name="T9" fmla="*/ 278 h 4682"/>
                <a:gd name="T10" fmla="*/ 400 w 1539"/>
                <a:gd name="T11" fmla="*/ 15 h 4682"/>
                <a:gd name="T12" fmla="*/ 253 w 1539"/>
                <a:gd name="T13" fmla="*/ 57 h 4682"/>
                <a:gd name="T14" fmla="*/ 100 w 1539"/>
                <a:gd name="T15" fmla="*/ 409 h 4682"/>
                <a:gd name="T16" fmla="*/ 27 w 1539"/>
                <a:gd name="T17" fmla="*/ 909 h 4682"/>
                <a:gd name="T18" fmla="*/ 195 w 1539"/>
                <a:gd name="T19" fmla="*/ 2209 h 4682"/>
                <a:gd name="T20" fmla="*/ 194 w 1539"/>
                <a:gd name="T21" fmla="*/ 2335 h 4682"/>
                <a:gd name="T22" fmla="*/ 340 w 1539"/>
                <a:gd name="T23" fmla="*/ 2070 h 4682"/>
                <a:gd name="T24" fmla="*/ 624 w 1539"/>
                <a:gd name="T25" fmla="*/ 1345 h 4682"/>
                <a:gd name="T26" fmla="*/ 615 w 1539"/>
                <a:gd name="T27" fmla="*/ 1171 h 4682"/>
                <a:gd name="T28" fmla="*/ 474 w 1539"/>
                <a:gd name="T29" fmla="*/ 444 h 4682"/>
                <a:gd name="T30" fmla="*/ 466 w 1539"/>
                <a:gd name="T31" fmla="*/ 457 h 4682"/>
                <a:gd name="T32" fmla="*/ 448 w 1539"/>
                <a:gd name="T33" fmla="*/ 453 h 4682"/>
                <a:gd name="T34" fmla="*/ 434 w 1539"/>
                <a:gd name="T35" fmla="*/ 450 h 4682"/>
                <a:gd name="T36" fmla="*/ 471 w 1539"/>
                <a:gd name="T37" fmla="*/ 574 h 4682"/>
                <a:gd name="T38" fmla="*/ 496 w 1539"/>
                <a:gd name="T39" fmla="*/ 321 h 4682"/>
                <a:gd name="T40" fmla="*/ 459 w 1539"/>
                <a:gd name="T41" fmla="*/ 475 h 4682"/>
                <a:gd name="T42" fmla="*/ 434 w 1539"/>
                <a:gd name="T43" fmla="*/ 53 h 4682"/>
                <a:gd name="T44" fmla="*/ 428 w 1539"/>
                <a:gd name="T45" fmla="*/ 37 h 4682"/>
                <a:gd name="T46" fmla="*/ 443 w 1539"/>
                <a:gd name="T47" fmla="*/ 83 h 4682"/>
                <a:gd name="T48" fmla="*/ 404 w 1539"/>
                <a:gd name="T49" fmla="*/ 29 h 4682"/>
                <a:gd name="T50" fmla="*/ 264 w 1539"/>
                <a:gd name="T51" fmla="*/ 205 h 4682"/>
                <a:gd name="T52" fmla="*/ 330 w 1539"/>
                <a:gd name="T53" fmla="*/ 110 h 4682"/>
                <a:gd name="T54" fmla="*/ 387 w 1539"/>
                <a:gd name="T55" fmla="*/ 73 h 4682"/>
                <a:gd name="T56" fmla="*/ 413 w 1539"/>
                <a:gd name="T57" fmla="*/ 66 h 4682"/>
                <a:gd name="T58" fmla="*/ 442 w 1539"/>
                <a:gd name="T59" fmla="*/ 181 h 4682"/>
                <a:gd name="T60" fmla="*/ 458 w 1539"/>
                <a:gd name="T61" fmla="*/ 189 h 4682"/>
                <a:gd name="T62" fmla="*/ 449 w 1539"/>
                <a:gd name="T63" fmla="*/ 163 h 4682"/>
                <a:gd name="T64" fmla="*/ 453 w 1539"/>
                <a:gd name="T65" fmla="*/ 278 h 4682"/>
                <a:gd name="T66" fmla="*/ 440 w 1539"/>
                <a:gd name="T67" fmla="*/ 276 h 4682"/>
                <a:gd name="T68" fmla="*/ 349 w 1539"/>
                <a:gd name="T69" fmla="*/ 341 h 4682"/>
                <a:gd name="T70" fmla="*/ 334 w 1539"/>
                <a:gd name="T71" fmla="*/ 355 h 4682"/>
                <a:gd name="T72" fmla="*/ 325 w 1539"/>
                <a:gd name="T73" fmla="*/ 413 h 4682"/>
                <a:gd name="T74" fmla="*/ 385 w 1539"/>
                <a:gd name="T75" fmla="*/ 575 h 4682"/>
                <a:gd name="T76" fmla="*/ 312 w 1539"/>
                <a:gd name="T77" fmla="*/ 481 h 4682"/>
                <a:gd name="T78" fmla="*/ 324 w 1539"/>
                <a:gd name="T79" fmla="*/ 774 h 4682"/>
                <a:gd name="T80" fmla="*/ 168 w 1539"/>
                <a:gd name="T81" fmla="*/ 2313 h 4682"/>
                <a:gd name="T82" fmla="*/ 256 w 1539"/>
                <a:gd name="T83" fmla="*/ 2303 h 4682"/>
                <a:gd name="T84" fmla="*/ 83 w 1539"/>
                <a:gd name="T85" fmla="*/ 940 h 4682"/>
                <a:gd name="T86" fmla="*/ 105 w 1539"/>
                <a:gd name="T87" fmla="*/ 429 h 4682"/>
                <a:gd name="T88" fmla="*/ 242 w 1539"/>
                <a:gd name="T89" fmla="*/ 559 h 4682"/>
                <a:gd name="T90" fmla="*/ 224 w 1539"/>
                <a:gd name="T91" fmla="*/ 1209 h 4682"/>
                <a:gd name="T92" fmla="*/ 356 w 1539"/>
                <a:gd name="T93" fmla="*/ 1246 h 4682"/>
                <a:gd name="T94" fmla="*/ 342 w 1539"/>
                <a:gd name="T95" fmla="*/ 876 h 4682"/>
                <a:gd name="T96" fmla="*/ 433 w 1539"/>
                <a:gd name="T97" fmla="*/ 765 h 4682"/>
                <a:gd name="T98" fmla="*/ 547 w 1539"/>
                <a:gd name="T99" fmla="*/ 537 h 4682"/>
                <a:gd name="T100" fmla="*/ 491 w 1539"/>
                <a:gd name="T101" fmla="*/ 573 h 4682"/>
                <a:gd name="T102" fmla="*/ 492 w 1539"/>
                <a:gd name="T103" fmla="*/ 535 h 4682"/>
                <a:gd name="T104" fmla="*/ 596 w 1539"/>
                <a:gd name="T105" fmla="*/ 699 h 4682"/>
                <a:gd name="T106" fmla="*/ 535 w 1539"/>
                <a:gd name="T107" fmla="*/ 999 h 4682"/>
                <a:gd name="T108" fmla="*/ 566 w 1539"/>
                <a:gd name="T109" fmla="*/ 1283 h 4682"/>
                <a:gd name="T110" fmla="*/ 547 w 1539"/>
                <a:gd name="T111" fmla="*/ 544 h 4682"/>
                <a:gd name="T112" fmla="*/ 547 w 1539"/>
                <a:gd name="T113" fmla="*/ 545 h 4682"/>
                <a:gd name="T114" fmla="*/ 577 w 1539"/>
                <a:gd name="T115" fmla="*/ 985 h 4682"/>
                <a:gd name="T116" fmla="*/ 599 w 1539"/>
                <a:gd name="T117" fmla="*/ 1317 h 4682"/>
                <a:gd name="T118" fmla="*/ 693 w 1539"/>
                <a:gd name="T119" fmla="*/ 1226 h 4682"/>
                <a:gd name="T120" fmla="*/ 658 w 1539"/>
                <a:gd name="T121" fmla="*/ 1314 h 4682"/>
                <a:gd name="T122" fmla="*/ 621 w 1539"/>
                <a:gd name="T123" fmla="*/ 1275 h 4682"/>
                <a:gd name="T124" fmla="*/ 613 w 1539"/>
                <a:gd name="T125" fmla="*/ 1312 h 46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539" h="4682">
                  <a:moveTo>
                    <a:pt x="1274" y="2702"/>
                  </a:moveTo>
                  <a:lnTo>
                    <a:pt x="1280" y="2698"/>
                  </a:lnTo>
                  <a:lnTo>
                    <a:pt x="1286" y="2694"/>
                  </a:lnTo>
                  <a:lnTo>
                    <a:pt x="1293" y="2689"/>
                  </a:lnTo>
                  <a:lnTo>
                    <a:pt x="1300" y="2686"/>
                  </a:lnTo>
                  <a:lnTo>
                    <a:pt x="1307" y="2682"/>
                  </a:lnTo>
                  <a:lnTo>
                    <a:pt x="1315" y="2679"/>
                  </a:lnTo>
                  <a:lnTo>
                    <a:pt x="1322" y="2676"/>
                  </a:lnTo>
                  <a:lnTo>
                    <a:pt x="1329" y="2674"/>
                  </a:lnTo>
                  <a:lnTo>
                    <a:pt x="1336" y="2671"/>
                  </a:lnTo>
                  <a:lnTo>
                    <a:pt x="1343" y="2668"/>
                  </a:lnTo>
                  <a:lnTo>
                    <a:pt x="1368" y="2659"/>
                  </a:lnTo>
                  <a:lnTo>
                    <a:pt x="1383" y="2645"/>
                  </a:lnTo>
                  <a:lnTo>
                    <a:pt x="1393" y="2628"/>
                  </a:lnTo>
                  <a:lnTo>
                    <a:pt x="1398" y="2606"/>
                  </a:lnTo>
                  <a:lnTo>
                    <a:pt x="1398" y="2582"/>
                  </a:lnTo>
                  <a:lnTo>
                    <a:pt x="1396" y="2557"/>
                  </a:lnTo>
                  <a:lnTo>
                    <a:pt x="1395" y="2532"/>
                  </a:lnTo>
                  <a:lnTo>
                    <a:pt x="1393" y="2506"/>
                  </a:lnTo>
                  <a:lnTo>
                    <a:pt x="1393" y="2482"/>
                  </a:lnTo>
                  <a:lnTo>
                    <a:pt x="1399" y="2459"/>
                  </a:lnTo>
                  <a:lnTo>
                    <a:pt x="1405" y="2447"/>
                  </a:lnTo>
                  <a:lnTo>
                    <a:pt x="1395" y="2444"/>
                  </a:lnTo>
                  <a:lnTo>
                    <a:pt x="1395" y="2439"/>
                  </a:lnTo>
                  <a:lnTo>
                    <a:pt x="1396" y="2434"/>
                  </a:lnTo>
                  <a:lnTo>
                    <a:pt x="1398" y="2430"/>
                  </a:lnTo>
                  <a:lnTo>
                    <a:pt x="1399" y="2426"/>
                  </a:lnTo>
                  <a:lnTo>
                    <a:pt x="1402" y="2421"/>
                  </a:lnTo>
                  <a:lnTo>
                    <a:pt x="1403" y="2417"/>
                  </a:lnTo>
                  <a:lnTo>
                    <a:pt x="1406" y="2413"/>
                  </a:lnTo>
                  <a:lnTo>
                    <a:pt x="1408" y="2408"/>
                  </a:lnTo>
                  <a:lnTo>
                    <a:pt x="1411" y="2404"/>
                  </a:lnTo>
                  <a:lnTo>
                    <a:pt x="1412" y="2400"/>
                  </a:lnTo>
                  <a:lnTo>
                    <a:pt x="1419" y="2407"/>
                  </a:lnTo>
                  <a:lnTo>
                    <a:pt x="1421" y="2403"/>
                  </a:lnTo>
                  <a:lnTo>
                    <a:pt x="1423" y="2397"/>
                  </a:lnTo>
                  <a:lnTo>
                    <a:pt x="1426" y="2393"/>
                  </a:lnTo>
                  <a:lnTo>
                    <a:pt x="1429" y="2388"/>
                  </a:lnTo>
                  <a:lnTo>
                    <a:pt x="1432" y="2386"/>
                  </a:lnTo>
                  <a:lnTo>
                    <a:pt x="1435" y="2381"/>
                  </a:lnTo>
                  <a:lnTo>
                    <a:pt x="1439" y="2377"/>
                  </a:lnTo>
                  <a:lnTo>
                    <a:pt x="1443" y="2374"/>
                  </a:lnTo>
                  <a:lnTo>
                    <a:pt x="1448" y="2371"/>
                  </a:lnTo>
                  <a:lnTo>
                    <a:pt x="1454" y="2368"/>
                  </a:lnTo>
                  <a:lnTo>
                    <a:pt x="1471" y="2294"/>
                  </a:lnTo>
                  <a:lnTo>
                    <a:pt x="1486" y="2216"/>
                  </a:lnTo>
                  <a:lnTo>
                    <a:pt x="1501" y="2138"/>
                  </a:lnTo>
                  <a:lnTo>
                    <a:pt x="1512" y="2056"/>
                  </a:lnTo>
                  <a:lnTo>
                    <a:pt x="1522" y="1973"/>
                  </a:lnTo>
                  <a:lnTo>
                    <a:pt x="1529" y="1890"/>
                  </a:lnTo>
                  <a:lnTo>
                    <a:pt x="1535" y="1804"/>
                  </a:lnTo>
                  <a:lnTo>
                    <a:pt x="1538" y="1718"/>
                  </a:lnTo>
                  <a:lnTo>
                    <a:pt x="1539" y="1632"/>
                  </a:lnTo>
                  <a:lnTo>
                    <a:pt x="1538" y="1544"/>
                  </a:lnTo>
                  <a:lnTo>
                    <a:pt x="1512" y="1560"/>
                  </a:lnTo>
                  <a:lnTo>
                    <a:pt x="1512" y="1575"/>
                  </a:lnTo>
                  <a:lnTo>
                    <a:pt x="1511" y="1587"/>
                  </a:lnTo>
                  <a:lnTo>
                    <a:pt x="1511" y="1600"/>
                  </a:lnTo>
                  <a:lnTo>
                    <a:pt x="1511" y="1615"/>
                  </a:lnTo>
                  <a:lnTo>
                    <a:pt x="1509" y="1628"/>
                  </a:lnTo>
                  <a:lnTo>
                    <a:pt x="1509" y="1642"/>
                  </a:lnTo>
                  <a:lnTo>
                    <a:pt x="1508" y="1655"/>
                  </a:lnTo>
                  <a:lnTo>
                    <a:pt x="1508" y="1668"/>
                  </a:lnTo>
                  <a:lnTo>
                    <a:pt x="1507" y="1682"/>
                  </a:lnTo>
                  <a:lnTo>
                    <a:pt x="1505" y="1695"/>
                  </a:lnTo>
                  <a:lnTo>
                    <a:pt x="1504" y="1761"/>
                  </a:lnTo>
                  <a:lnTo>
                    <a:pt x="1501" y="1827"/>
                  </a:lnTo>
                  <a:lnTo>
                    <a:pt x="1496" y="1894"/>
                  </a:lnTo>
                  <a:lnTo>
                    <a:pt x="1489" y="1960"/>
                  </a:lnTo>
                  <a:lnTo>
                    <a:pt x="1482" y="2026"/>
                  </a:lnTo>
                  <a:lnTo>
                    <a:pt x="1474" y="2092"/>
                  </a:lnTo>
                  <a:lnTo>
                    <a:pt x="1462" y="2156"/>
                  </a:lnTo>
                  <a:lnTo>
                    <a:pt x="1452" y="2222"/>
                  </a:lnTo>
                  <a:lnTo>
                    <a:pt x="1441" y="2287"/>
                  </a:lnTo>
                  <a:lnTo>
                    <a:pt x="1429" y="2351"/>
                  </a:lnTo>
                  <a:lnTo>
                    <a:pt x="1411" y="2343"/>
                  </a:lnTo>
                  <a:lnTo>
                    <a:pt x="1391" y="2337"/>
                  </a:lnTo>
                  <a:lnTo>
                    <a:pt x="1370" y="2333"/>
                  </a:lnTo>
                  <a:lnTo>
                    <a:pt x="1350" y="2328"/>
                  </a:lnTo>
                  <a:lnTo>
                    <a:pt x="1329" y="2325"/>
                  </a:lnTo>
                  <a:lnTo>
                    <a:pt x="1307" y="2322"/>
                  </a:lnTo>
                  <a:lnTo>
                    <a:pt x="1287" y="2320"/>
                  </a:lnTo>
                  <a:lnTo>
                    <a:pt x="1267" y="2317"/>
                  </a:lnTo>
                  <a:lnTo>
                    <a:pt x="1249" y="2314"/>
                  </a:lnTo>
                  <a:lnTo>
                    <a:pt x="1230" y="2310"/>
                  </a:lnTo>
                  <a:lnTo>
                    <a:pt x="1233" y="2251"/>
                  </a:lnTo>
                  <a:lnTo>
                    <a:pt x="1236" y="2192"/>
                  </a:lnTo>
                  <a:lnTo>
                    <a:pt x="1239" y="2132"/>
                  </a:lnTo>
                  <a:lnTo>
                    <a:pt x="1243" y="2073"/>
                  </a:lnTo>
                  <a:lnTo>
                    <a:pt x="1246" y="2013"/>
                  </a:lnTo>
                  <a:lnTo>
                    <a:pt x="1249" y="1954"/>
                  </a:lnTo>
                  <a:lnTo>
                    <a:pt x="1252" y="1894"/>
                  </a:lnTo>
                  <a:lnTo>
                    <a:pt x="1253" y="1835"/>
                  </a:lnTo>
                  <a:lnTo>
                    <a:pt x="1254" y="1777"/>
                  </a:lnTo>
                  <a:lnTo>
                    <a:pt x="1254" y="1716"/>
                  </a:lnTo>
                  <a:lnTo>
                    <a:pt x="1233" y="1729"/>
                  </a:lnTo>
                  <a:lnTo>
                    <a:pt x="1233" y="1777"/>
                  </a:lnTo>
                  <a:lnTo>
                    <a:pt x="1233" y="1824"/>
                  </a:lnTo>
                  <a:lnTo>
                    <a:pt x="1233" y="1871"/>
                  </a:lnTo>
                  <a:lnTo>
                    <a:pt x="1230" y="1918"/>
                  </a:lnTo>
                  <a:lnTo>
                    <a:pt x="1229" y="1966"/>
                  </a:lnTo>
                  <a:lnTo>
                    <a:pt x="1226" y="2013"/>
                  </a:lnTo>
                  <a:lnTo>
                    <a:pt x="1223" y="2060"/>
                  </a:lnTo>
                  <a:lnTo>
                    <a:pt x="1219" y="2108"/>
                  </a:lnTo>
                  <a:lnTo>
                    <a:pt x="1214" y="2155"/>
                  </a:lnTo>
                  <a:lnTo>
                    <a:pt x="1210" y="2204"/>
                  </a:lnTo>
                  <a:lnTo>
                    <a:pt x="1213" y="2159"/>
                  </a:lnTo>
                  <a:lnTo>
                    <a:pt x="1211" y="2115"/>
                  </a:lnTo>
                  <a:lnTo>
                    <a:pt x="1207" y="2069"/>
                  </a:lnTo>
                  <a:lnTo>
                    <a:pt x="1203" y="2022"/>
                  </a:lnTo>
                  <a:lnTo>
                    <a:pt x="1197" y="1976"/>
                  </a:lnTo>
                  <a:lnTo>
                    <a:pt x="1191" y="1928"/>
                  </a:lnTo>
                  <a:lnTo>
                    <a:pt x="1187" y="1881"/>
                  </a:lnTo>
                  <a:lnTo>
                    <a:pt x="1187" y="1834"/>
                  </a:lnTo>
                  <a:lnTo>
                    <a:pt x="1189" y="1787"/>
                  </a:lnTo>
                  <a:lnTo>
                    <a:pt x="1196" y="1739"/>
                  </a:lnTo>
                  <a:lnTo>
                    <a:pt x="1199" y="1739"/>
                  </a:lnTo>
                  <a:lnTo>
                    <a:pt x="1223" y="1575"/>
                  </a:lnTo>
                  <a:lnTo>
                    <a:pt x="1224" y="1590"/>
                  </a:lnTo>
                  <a:lnTo>
                    <a:pt x="1226" y="1606"/>
                  </a:lnTo>
                  <a:lnTo>
                    <a:pt x="1227" y="1622"/>
                  </a:lnTo>
                  <a:lnTo>
                    <a:pt x="1229" y="1636"/>
                  </a:lnTo>
                  <a:lnTo>
                    <a:pt x="1229" y="1652"/>
                  </a:lnTo>
                  <a:lnTo>
                    <a:pt x="1230" y="1668"/>
                  </a:lnTo>
                  <a:lnTo>
                    <a:pt x="1232" y="1683"/>
                  </a:lnTo>
                  <a:lnTo>
                    <a:pt x="1232" y="1699"/>
                  </a:lnTo>
                  <a:lnTo>
                    <a:pt x="1232" y="1714"/>
                  </a:lnTo>
                  <a:lnTo>
                    <a:pt x="1233" y="1729"/>
                  </a:lnTo>
                  <a:lnTo>
                    <a:pt x="1254" y="1716"/>
                  </a:lnTo>
                  <a:lnTo>
                    <a:pt x="1254" y="1679"/>
                  </a:lnTo>
                  <a:lnTo>
                    <a:pt x="1253" y="1640"/>
                  </a:lnTo>
                  <a:lnTo>
                    <a:pt x="1252" y="1603"/>
                  </a:lnTo>
                  <a:lnTo>
                    <a:pt x="1250" y="1566"/>
                  </a:lnTo>
                  <a:lnTo>
                    <a:pt x="1249" y="1527"/>
                  </a:lnTo>
                  <a:lnTo>
                    <a:pt x="1246" y="1490"/>
                  </a:lnTo>
                  <a:lnTo>
                    <a:pt x="1242" y="1453"/>
                  </a:lnTo>
                  <a:lnTo>
                    <a:pt x="1237" y="1416"/>
                  </a:lnTo>
                  <a:lnTo>
                    <a:pt x="1233" y="1378"/>
                  </a:lnTo>
                  <a:lnTo>
                    <a:pt x="1227" y="1341"/>
                  </a:lnTo>
                  <a:lnTo>
                    <a:pt x="1226" y="1332"/>
                  </a:lnTo>
                  <a:lnTo>
                    <a:pt x="1226" y="1322"/>
                  </a:lnTo>
                  <a:lnTo>
                    <a:pt x="1224" y="1312"/>
                  </a:lnTo>
                  <a:lnTo>
                    <a:pt x="1223" y="1304"/>
                  </a:lnTo>
                  <a:lnTo>
                    <a:pt x="1222" y="1294"/>
                  </a:lnTo>
                  <a:lnTo>
                    <a:pt x="1220" y="1284"/>
                  </a:lnTo>
                  <a:lnTo>
                    <a:pt x="1220" y="1274"/>
                  </a:lnTo>
                  <a:lnTo>
                    <a:pt x="1220" y="1264"/>
                  </a:lnTo>
                  <a:lnTo>
                    <a:pt x="1220" y="1254"/>
                  </a:lnTo>
                  <a:lnTo>
                    <a:pt x="1223" y="1244"/>
                  </a:lnTo>
                  <a:lnTo>
                    <a:pt x="1220" y="1231"/>
                  </a:lnTo>
                  <a:lnTo>
                    <a:pt x="1220" y="1218"/>
                  </a:lnTo>
                  <a:lnTo>
                    <a:pt x="1220" y="1205"/>
                  </a:lnTo>
                  <a:lnTo>
                    <a:pt x="1220" y="1193"/>
                  </a:lnTo>
                  <a:lnTo>
                    <a:pt x="1222" y="1181"/>
                  </a:lnTo>
                  <a:lnTo>
                    <a:pt x="1224" y="1169"/>
                  </a:lnTo>
                  <a:lnTo>
                    <a:pt x="1226" y="1156"/>
                  </a:lnTo>
                  <a:lnTo>
                    <a:pt x="1229" y="1145"/>
                  </a:lnTo>
                  <a:lnTo>
                    <a:pt x="1232" y="1132"/>
                  </a:lnTo>
                  <a:lnTo>
                    <a:pt x="1233" y="1117"/>
                  </a:lnTo>
                  <a:lnTo>
                    <a:pt x="1239" y="1082"/>
                  </a:lnTo>
                  <a:lnTo>
                    <a:pt x="1246" y="1047"/>
                  </a:lnTo>
                  <a:lnTo>
                    <a:pt x="1253" y="1013"/>
                  </a:lnTo>
                  <a:lnTo>
                    <a:pt x="1263" y="978"/>
                  </a:lnTo>
                  <a:lnTo>
                    <a:pt x="1273" y="946"/>
                  </a:lnTo>
                  <a:lnTo>
                    <a:pt x="1286" y="913"/>
                  </a:lnTo>
                  <a:lnTo>
                    <a:pt x="1300" y="881"/>
                  </a:lnTo>
                  <a:lnTo>
                    <a:pt x="1317" y="850"/>
                  </a:lnTo>
                  <a:lnTo>
                    <a:pt x="1336" y="819"/>
                  </a:lnTo>
                  <a:lnTo>
                    <a:pt x="1358" y="791"/>
                  </a:lnTo>
                  <a:lnTo>
                    <a:pt x="1359" y="792"/>
                  </a:lnTo>
                  <a:lnTo>
                    <a:pt x="1362" y="794"/>
                  </a:lnTo>
                  <a:lnTo>
                    <a:pt x="1363" y="794"/>
                  </a:lnTo>
                  <a:lnTo>
                    <a:pt x="1366" y="794"/>
                  </a:lnTo>
                  <a:lnTo>
                    <a:pt x="1369" y="794"/>
                  </a:lnTo>
                  <a:lnTo>
                    <a:pt x="1370" y="794"/>
                  </a:lnTo>
                  <a:lnTo>
                    <a:pt x="1373" y="794"/>
                  </a:lnTo>
                  <a:lnTo>
                    <a:pt x="1376" y="794"/>
                  </a:lnTo>
                  <a:lnTo>
                    <a:pt x="1379" y="794"/>
                  </a:lnTo>
                  <a:lnTo>
                    <a:pt x="1382" y="794"/>
                  </a:lnTo>
                  <a:lnTo>
                    <a:pt x="1382" y="784"/>
                  </a:lnTo>
                  <a:lnTo>
                    <a:pt x="1388" y="786"/>
                  </a:lnTo>
                  <a:lnTo>
                    <a:pt x="1393" y="789"/>
                  </a:lnTo>
                  <a:lnTo>
                    <a:pt x="1398" y="794"/>
                  </a:lnTo>
                  <a:lnTo>
                    <a:pt x="1401" y="799"/>
                  </a:lnTo>
                  <a:lnTo>
                    <a:pt x="1402" y="807"/>
                  </a:lnTo>
                  <a:lnTo>
                    <a:pt x="1403" y="812"/>
                  </a:lnTo>
                  <a:lnTo>
                    <a:pt x="1405" y="819"/>
                  </a:lnTo>
                  <a:lnTo>
                    <a:pt x="1408" y="825"/>
                  </a:lnTo>
                  <a:lnTo>
                    <a:pt x="1409" y="832"/>
                  </a:lnTo>
                  <a:lnTo>
                    <a:pt x="1412" y="838"/>
                  </a:lnTo>
                  <a:lnTo>
                    <a:pt x="1412" y="847"/>
                  </a:lnTo>
                  <a:lnTo>
                    <a:pt x="1412" y="855"/>
                  </a:lnTo>
                  <a:lnTo>
                    <a:pt x="1412" y="865"/>
                  </a:lnTo>
                  <a:lnTo>
                    <a:pt x="1412" y="874"/>
                  </a:lnTo>
                  <a:lnTo>
                    <a:pt x="1412" y="884"/>
                  </a:lnTo>
                  <a:lnTo>
                    <a:pt x="1412" y="893"/>
                  </a:lnTo>
                  <a:lnTo>
                    <a:pt x="1413" y="900"/>
                  </a:lnTo>
                  <a:lnTo>
                    <a:pt x="1416" y="908"/>
                  </a:lnTo>
                  <a:lnTo>
                    <a:pt x="1422" y="915"/>
                  </a:lnTo>
                  <a:lnTo>
                    <a:pt x="1429" y="921"/>
                  </a:lnTo>
                  <a:lnTo>
                    <a:pt x="1441" y="983"/>
                  </a:lnTo>
                  <a:lnTo>
                    <a:pt x="1454" y="1046"/>
                  </a:lnTo>
                  <a:lnTo>
                    <a:pt x="1465" y="1109"/>
                  </a:lnTo>
                  <a:lnTo>
                    <a:pt x="1475" y="1172"/>
                  </a:lnTo>
                  <a:lnTo>
                    <a:pt x="1485" y="1236"/>
                  </a:lnTo>
                  <a:lnTo>
                    <a:pt x="1495" y="1301"/>
                  </a:lnTo>
                  <a:lnTo>
                    <a:pt x="1502" y="1365"/>
                  </a:lnTo>
                  <a:lnTo>
                    <a:pt x="1508" y="1430"/>
                  </a:lnTo>
                  <a:lnTo>
                    <a:pt x="1511" y="1496"/>
                  </a:lnTo>
                  <a:lnTo>
                    <a:pt x="1512" y="1560"/>
                  </a:lnTo>
                  <a:lnTo>
                    <a:pt x="1538" y="1544"/>
                  </a:lnTo>
                  <a:lnTo>
                    <a:pt x="1538" y="1519"/>
                  </a:lnTo>
                  <a:lnTo>
                    <a:pt x="1537" y="1493"/>
                  </a:lnTo>
                  <a:lnTo>
                    <a:pt x="1535" y="1467"/>
                  </a:lnTo>
                  <a:lnTo>
                    <a:pt x="1534" y="1441"/>
                  </a:lnTo>
                  <a:lnTo>
                    <a:pt x="1532" y="1416"/>
                  </a:lnTo>
                  <a:lnTo>
                    <a:pt x="1531" y="1391"/>
                  </a:lnTo>
                  <a:lnTo>
                    <a:pt x="1529" y="1365"/>
                  </a:lnTo>
                  <a:lnTo>
                    <a:pt x="1527" y="1340"/>
                  </a:lnTo>
                  <a:lnTo>
                    <a:pt x="1525" y="1314"/>
                  </a:lnTo>
                  <a:lnTo>
                    <a:pt x="1522" y="1289"/>
                  </a:lnTo>
                  <a:lnTo>
                    <a:pt x="1511" y="1236"/>
                  </a:lnTo>
                  <a:lnTo>
                    <a:pt x="1504" y="1183"/>
                  </a:lnTo>
                  <a:lnTo>
                    <a:pt x="1496" y="1128"/>
                  </a:lnTo>
                  <a:lnTo>
                    <a:pt x="1491" y="1073"/>
                  </a:lnTo>
                  <a:lnTo>
                    <a:pt x="1485" y="1019"/>
                  </a:lnTo>
                  <a:lnTo>
                    <a:pt x="1475" y="966"/>
                  </a:lnTo>
                  <a:lnTo>
                    <a:pt x="1464" y="914"/>
                  </a:lnTo>
                  <a:lnTo>
                    <a:pt x="1446" y="865"/>
                  </a:lnTo>
                  <a:lnTo>
                    <a:pt x="1422" y="819"/>
                  </a:lnTo>
                  <a:lnTo>
                    <a:pt x="1392" y="776"/>
                  </a:lnTo>
                  <a:lnTo>
                    <a:pt x="1380" y="775"/>
                  </a:lnTo>
                  <a:lnTo>
                    <a:pt x="1369" y="772"/>
                  </a:lnTo>
                  <a:lnTo>
                    <a:pt x="1359" y="768"/>
                  </a:lnTo>
                  <a:lnTo>
                    <a:pt x="1349" y="764"/>
                  </a:lnTo>
                  <a:lnTo>
                    <a:pt x="1338" y="759"/>
                  </a:lnTo>
                  <a:lnTo>
                    <a:pt x="1327" y="755"/>
                  </a:lnTo>
                  <a:lnTo>
                    <a:pt x="1317" y="749"/>
                  </a:lnTo>
                  <a:lnTo>
                    <a:pt x="1309" y="744"/>
                  </a:lnTo>
                  <a:lnTo>
                    <a:pt x="1299" y="738"/>
                  </a:lnTo>
                  <a:lnTo>
                    <a:pt x="1289" y="732"/>
                  </a:lnTo>
                  <a:lnTo>
                    <a:pt x="1259" y="722"/>
                  </a:lnTo>
                  <a:lnTo>
                    <a:pt x="1229" y="711"/>
                  </a:lnTo>
                  <a:lnTo>
                    <a:pt x="1199" y="701"/>
                  </a:lnTo>
                  <a:lnTo>
                    <a:pt x="1169" y="690"/>
                  </a:lnTo>
                  <a:lnTo>
                    <a:pt x="1138" y="680"/>
                  </a:lnTo>
                  <a:lnTo>
                    <a:pt x="1108" y="670"/>
                  </a:lnTo>
                  <a:lnTo>
                    <a:pt x="1080" y="659"/>
                  </a:lnTo>
                  <a:lnTo>
                    <a:pt x="1050" y="648"/>
                  </a:lnTo>
                  <a:lnTo>
                    <a:pt x="1021" y="636"/>
                  </a:lnTo>
                  <a:lnTo>
                    <a:pt x="992" y="625"/>
                  </a:lnTo>
                  <a:lnTo>
                    <a:pt x="981" y="606"/>
                  </a:lnTo>
                  <a:lnTo>
                    <a:pt x="967" y="589"/>
                  </a:lnTo>
                  <a:lnTo>
                    <a:pt x="951" y="572"/>
                  </a:lnTo>
                  <a:lnTo>
                    <a:pt x="935" y="556"/>
                  </a:lnTo>
                  <a:lnTo>
                    <a:pt x="921" y="540"/>
                  </a:lnTo>
                  <a:lnTo>
                    <a:pt x="908" y="523"/>
                  </a:lnTo>
                  <a:lnTo>
                    <a:pt x="898" y="506"/>
                  </a:lnTo>
                  <a:lnTo>
                    <a:pt x="894" y="487"/>
                  </a:lnTo>
                  <a:lnTo>
                    <a:pt x="894" y="466"/>
                  </a:lnTo>
                  <a:lnTo>
                    <a:pt x="901" y="443"/>
                  </a:lnTo>
                  <a:lnTo>
                    <a:pt x="928" y="430"/>
                  </a:lnTo>
                  <a:lnTo>
                    <a:pt x="937" y="417"/>
                  </a:lnTo>
                  <a:lnTo>
                    <a:pt x="942" y="402"/>
                  </a:lnTo>
                  <a:lnTo>
                    <a:pt x="947" y="388"/>
                  </a:lnTo>
                  <a:lnTo>
                    <a:pt x="949" y="372"/>
                  </a:lnTo>
                  <a:lnTo>
                    <a:pt x="951" y="357"/>
                  </a:lnTo>
                  <a:lnTo>
                    <a:pt x="951" y="341"/>
                  </a:lnTo>
                  <a:lnTo>
                    <a:pt x="948" y="325"/>
                  </a:lnTo>
                  <a:lnTo>
                    <a:pt x="945" y="309"/>
                  </a:lnTo>
                  <a:lnTo>
                    <a:pt x="941" y="295"/>
                  </a:lnTo>
                  <a:lnTo>
                    <a:pt x="935" y="281"/>
                  </a:lnTo>
                  <a:lnTo>
                    <a:pt x="932" y="281"/>
                  </a:lnTo>
                  <a:lnTo>
                    <a:pt x="929" y="281"/>
                  </a:lnTo>
                  <a:lnTo>
                    <a:pt x="925" y="281"/>
                  </a:lnTo>
                  <a:lnTo>
                    <a:pt x="922" y="281"/>
                  </a:lnTo>
                  <a:lnTo>
                    <a:pt x="919" y="281"/>
                  </a:lnTo>
                  <a:lnTo>
                    <a:pt x="916" y="281"/>
                  </a:lnTo>
                  <a:lnTo>
                    <a:pt x="914" y="281"/>
                  </a:lnTo>
                  <a:lnTo>
                    <a:pt x="911" y="281"/>
                  </a:lnTo>
                  <a:lnTo>
                    <a:pt x="908" y="279"/>
                  </a:lnTo>
                  <a:lnTo>
                    <a:pt x="906" y="278"/>
                  </a:lnTo>
                  <a:lnTo>
                    <a:pt x="908" y="264"/>
                  </a:lnTo>
                  <a:lnTo>
                    <a:pt x="909" y="249"/>
                  </a:lnTo>
                  <a:lnTo>
                    <a:pt x="909" y="233"/>
                  </a:lnTo>
                  <a:lnTo>
                    <a:pt x="911" y="218"/>
                  </a:lnTo>
                  <a:lnTo>
                    <a:pt x="911" y="202"/>
                  </a:lnTo>
                  <a:lnTo>
                    <a:pt x="911" y="185"/>
                  </a:lnTo>
                  <a:lnTo>
                    <a:pt x="909" y="170"/>
                  </a:lnTo>
                  <a:lnTo>
                    <a:pt x="909" y="155"/>
                  </a:lnTo>
                  <a:lnTo>
                    <a:pt x="908" y="142"/>
                  </a:lnTo>
                  <a:lnTo>
                    <a:pt x="906" y="130"/>
                  </a:lnTo>
                  <a:lnTo>
                    <a:pt x="899" y="119"/>
                  </a:lnTo>
                  <a:lnTo>
                    <a:pt x="891" y="106"/>
                  </a:lnTo>
                  <a:lnTo>
                    <a:pt x="884" y="92"/>
                  </a:lnTo>
                  <a:lnTo>
                    <a:pt x="875" y="77"/>
                  </a:lnTo>
                  <a:lnTo>
                    <a:pt x="866" y="61"/>
                  </a:lnTo>
                  <a:lnTo>
                    <a:pt x="855" y="49"/>
                  </a:lnTo>
                  <a:lnTo>
                    <a:pt x="845" y="37"/>
                  </a:lnTo>
                  <a:lnTo>
                    <a:pt x="832" y="27"/>
                  </a:lnTo>
                  <a:lnTo>
                    <a:pt x="816" y="21"/>
                  </a:lnTo>
                  <a:lnTo>
                    <a:pt x="800" y="20"/>
                  </a:lnTo>
                  <a:lnTo>
                    <a:pt x="815" y="27"/>
                  </a:lnTo>
                  <a:lnTo>
                    <a:pt x="808" y="30"/>
                  </a:lnTo>
                  <a:lnTo>
                    <a:pt x="802" y="31"/>
                  </a:lnTo>
                  <a:lnTo>
                    <a:pt x="799" y="30"/>
                  </a:lnTo>
                  <a:lnTo>
                    <a:pt x="796" y="29"/>
                  </a:lnTo>
                  <a:lnTo>
                    <a:pt x="795" y="26"/>
                  </a:lnTo>
                  <a:lnTo>
                    <a:pt x="793" y="21"/>
                  </a:lnTo>
                  <a:lnTo>
                    <a:pt x="793" y="18"/>
                  </a:lnTo>
                  <a:lnTo>
                    <a:pt x="790" y="16"/>
                  </a:lnTo>
                  <a:lnTo>
                    <a:pt x="788" y="13"/>
                  </a:lnTo>
                  <a:lnTo>
                    <a:pt x="783" y="13"/>
                  </a:lnTo>
                  <a:lnTo>
                    <a:pt x="775" y="13"/>
                  </a:lnTo>
                  <a:lnTo>
                    <a:pt x="766" y="13"/>
                  </a:lnTo>
                  <a:lnTo>
                    <a:pt x="759" y="11"/>
                  </a:lnTo>
                  <a:lnTo>
                    <a:pt x="752" y="8"/>
                  </a:lnTo>
                  <a:lnTo>
                    <a:pt x="745" y="6"/>
                  </a:lnTo>
                  <a:lnTo>
                    <a:pt x="739" y="4"/>
                  </a:lnTo>
                  <a:lnTo>
                    <a:pt x="732" y="3"/>
                  </a:lnTo>
                  <a:lnTo>
                    <a:pt x="726" y="3"/>
                  </a:lnTo>
                  <a:lnTo>
                    <a:pt x="720" y="6"/>
                  </a:lnTo>
                  <a:lnTo>
                    <a:pt x="715" y="10"/>
                  </a:lnTo>
                  <a:lnTo>
                    <a:pt x="710" y="6"/>
                  </a:lnTo>
                  <a:lnTo>
                    <a:pt x="709" y="8"/>
                  </a:lnTo>
                  <a:lnTo>
                    <a:pt x="707" y="7"/>
                  </a:lnTo>
                  <a:lnTo>
                    <a:pt x="703" y="8"/>
                  </a:lnTo>
                  <a:lnTo>
                    <a:pt x="699" y="8"/>
                  </a:lnTo>
                  <a:lnTo>
                    <a:pt x="694" y="10"/>
                  </a:lnTo>
                  <a:lnTo>
                    <a:pt x="690" y="10"/>
                  </a:lnTo>
                  <a:lnTo>
                    <a:pt x="687" y="10"/>
                  </a:lnTo>
                  <a:lnTo>
                    <a:pt x="684" y="10"/>
                  </a:lnTo>
                  <a:lnTo>
                    <a:pt x="682" y="8"/>
                  </a:lnTo>
                  <a:lnTo>
                    <a:pt x="680" y="6"/>
                  </a:lnTo>
                  <a:lnTo>
                    <a:pt x="680" y="4"/>
                  </a:lnTo>
                  <a:lnTo>
                    <a:pt x="680" y="0"/>
                  </a:lnTo>
                  <a:lnTo>
                    <a:pt x="636" y="10"/>
                  </a:lnTo>
                  <a:lnTo>
                    <a:pt x="620" y="11"/>
                  </a:lnTo>
                  <a:lnTo>
                    <a:pt x="606" y="16"/>
                  </a:lnTo>
                  <a:lnTo>
                    <a:pt x="593" y="23"/>
                  </a:lnTo>
                  <a:lnTo>
                    <a:pt x="580" y="31"/>
                  </a:lnTo>
                  <a:lnTo>
                    <a:pt x="568" y="40"/>
                  </a:lnTo>
                  <a:lnTo>
                    <a:pt x="558" y="50"/>
                  </a:lnTo>
                  <a:lnTo>
                    <a:pt x="547" y="60"/>
                  </a:lnTo>
                  <a:lnTo>
                    <a:pt x="536" y="69"/>
                  </a:lnTo>
                  <a:lnTo>
                    <a:pt x="524" y="76"/>
                  </a:lnTo>
                  <a:lnTo>
                    <a:pt x="511" y="82"/>
                  </a:lnTo>
                  <a:lnTo>
                    <a:pt x="514" y="84"/>
                  </a:lnTo>
                  <a:lnTo>
                    <a:pt x="515" y="89"/>
                  </a:lnTo>
                  <a:lnTo>
                    <a:pt x="515" y="92"/>
                  </a:lnTo>
                  <a:lnTo>
                    <a:pt x="514" y="94"/>
                  </a:lnTo>
                  <a:lnTo>
                    <a:pt x="513" y="97"/>
                  </a:lnTo>
                  <a:lnTo>
                    <a:pt x="510" y="100"/>
                  </a:lnTo>
                  <a:lnTo>
                    <a:pt x="508" y="103"/>
                  </a:lnTo>
                  <a:lnTo>
                    <a:pt x="505" y="106"/>
                  </a:lnTo>
                  <a:lnTo>
                    <a:pt x="505" y="109"/>
                  </a:lnTo>
                  <a:lnTo>
                    <a:pt x="505" y="113"/>
                  </a:lnTo>
                  <a:lnTo>
                    <a:pt x="504" y="135"/>
                  </a:lnTo>
                  <a:lnTo>
                    <a:pt x="503" y="157"/>
                  </a:lnTo>
                  <a:lnTo>
                    <a:pt x="501" y="180"/>
                  </a:lnTo>
                  <a:lnTo>
                    <a:pt x="501" y="205"/>
                  </a:lnTo>
                  <a:lnTo>
                    <a:pt x="501" y="229"/>
                  </a:lnTo>
                  <a:lnTo>
                    <a:pt x="501" y="252"/>
                  </a:lnTo>
                  <a:lnTo>
                    <a:pt x="501" y="276"/>
                  </a:lnTo>
                  <a:lnTo>
                    <a:pt x="503" y="301"/>
                  </a:lnTo>
                  <a:lnTo>
                    <a:pt x="504" y="325"/>
                  </a:lnTo>
                  <a:lnTo>
                    <a:pt x="505" y="349"/>
                  </a:lnTo>
                  <a:lnTo>
                    <a:pt x="505" y="354"/>
                  </a:lnTo>
                  <a:lnTo>
                    <a:pt x="505" y="357"/>
                  </a:lnTo>
                  <a:lnTo>
                    <a:pt x="508" y="360"/>
                  </a:lnTo>
                  <a:lnTo>
                    <a:pt x="510" y="362"/>
                  </a:lnTo>
                  <a:lnTo>
                    <a:pt x="513" y="365"/>
                  </a:lnTo>
                  <a:lnTo>
                    <a:pt x="514" y="367"/>
                  </a:lnTo>
                  <a:lnTo>
                    <a:pt x="514" y="370"/>
                  </a:lnTo>
                  <a:lnTo>
                    <a:pt x="514" y="371"/>
                  </a:lnTo>
                  <a:lnTo>
                    <a:pt x="513" y="374"/>
                  </a:lnTo>
                  <a:lnTo>
                    <a:pt x="508" y="378"/>
                  </a:lnTo>
                  <a:lnTo>
                    <a:pt x="511" y="387"/>
                  </a:lnTo>
                  <a:lnTo>
                    <a:pt x="514" y="398"/>
                  </a:lnTo>
                  <a:lnTo>
                    <a:pt x="517" y="408"/>
                  </a:lnTo>
                  <a:lnTo>
                    <a:pt x="521" y="418"/>
                  </a:lnTo>
                  <a:lnTo>
                    <a:pt x="524" y="428"/>
                  </a:lnTo>
                  <a:lnTo>
                    <a:pt x="528" y="438"/>
                  </a:lnTo>
                  <a:lnTo>
                    <a:pt x="533" y="448"/>
                  </a:lnTo>
                  <a:lnTo>
                    <a:pt x="540" y="456"/>
                  </a:lnTo>
                  <a:lnTo>
                    <a:pt x="547" y="463"/>
                  </a:lnTo>
                  <a:lnTo>
                    <a:pt x="557" y="467"/>
                  </a:lnTo>
                  <a:lnTo>
                    <a:pt x="558" y="483"/>
                  </a:lnTo>
                  <a:lnTo>
                    <a:pt x="561" y="500"/>
                  </a:lnTo>
                  <a:lnTo>
                    <a:pt x="566" y="516"/>
                  </a:lnTo>
                  <a:lnTo>
                    <a:pt x="570" y="530"/>
                  </a:lnTo>
                  <a:lnTo>
                    <a:pt x="576" y="546"/>
                  </a:lnTo>
                  <a:lnTo>
                    <a:pt x="583" y="560"/>
                  </a:lnTo>
                  <a:lnTo>
                    <a:pt x="590" y="574"/>
                  </a:lnTo>
                  <a:lnTo>
                    <a:pt x="599" y="587"/>
                  </a:lnTo>
                  <a:lnTo>
                    <a:pt x="609" y="602"/>
                  </a:lnTo>
                  <a:lnTo>
                    <a:pt x="619" y="615"/>
                  </a:lnTo>
                  <a:lnTo>
                    <a:pt x="583" y="645"/>
                  </a:lnTo>
                  <a:lnTo>
                    <a:pt x="544" y="668"/>
                  </a:lnTo>
                  <a:lnTo>
                    <a:pt x="503" y="685"/>
                  </a:lnTo>
                  <a:lnTo>
                    <a:pt x="458" y="701"/>
                  </a:lnTo>
                  <a:lnTo>
                    <a:pt x="414" y="713"/>
                  </a:lnTo>
                  <a:lnTo>
                    <a:pt x="369" y="726"/>
                  </a:lnTo>
                  <a:lnTo>
                    <a:pt x="326" y="741"/>
                  </a:lnTo>
                  <a:lnTo>
                    <a:pt x="283" y="758"/>
                  </a:lnTo>
                  <a:lnTo>
                    <a:pt x="243" y="779"/>
                  </a:lnTo>
                  <a:lnTo>
                    <a:pt x="206" y="808"/>
                  </a:lnTo>
                  <a:lnTo>
                    <a:pt x="200" y="818"/>
                  </a:lnTo>
                  <a:lnTo>
                    <a:pt x="196" y="828"/>
                  </a:lnTo>
                  <a:lnTo>
                    <a:pt x="192" y="840"/>
                  </a:lnTo>
                  <a:lnTo>
                    <a:pt x="190" y="851"/>
                  </a:lnTo>
                  <a:lnTo>
                    <a:pt x="189" y="862"/>
                  </a:lnTo>
                  <a:lnTo>
                    <a:pt x="189" y="874"/>
                  </a:lnTo>
                  <a:lnTo>
                    <a:pt x="189" y="887"/>
                  </a:lnTo>
                  <a:lnTo>
                    <a:pt x="190" y="898"/>
                  </a:lnTo>
                  <a:lnTo>
                    <a:pt x="193" y="910"/>
                  </a:lnTo>
                  <a:lnTo>
                    <a:pt x="196" y="921"/>
                  </a:lnTo>
                  <a:lnTo>
                    <a:pt x="188" y="944"/>
                  </a:lnTo>
                  <a:lnTo>
                    <a:pt x="180" y="968"/>
                  </a:lnTo>
                  <a:lnTo>
                    <a:pt x="173" y="991"/>
                  </a:lnTo>
                  <a:lnTo>
                    <a:pt x="167" y="1016"/>
                  </a:lnTo>
                  <a:lnTo>
                    <a:pt x="162" y="1040"/>
                  </a:lnTo>
                  <a:lnTo>
                    <a:pt x="157" y="1064"/>
                  </a:lnTo>
                  <a:lnTo>
                    <a:pt x="153" y="1089"/>
                  </a:lnTo>
                  <a:lnTo>
                    <a:pt x="149" y="1113"/>
                  </a:lnTo>
                  <a:lnTo>
                    <a:pt x="146" y="1139"/>
                  </a:lnTo>
                  <a:lnTo>
                    <a:pt x="145" y="1165"/>
                  </a:lnTo>
                  <a:lnTo>
                    <a:pt x="142" y="1172"/>
                  </a:lnTo>
                  <a:lnTo>
                    <a:pt x="139" y="1179"/>
                  </a:lnTo>
                  <a:lnTo>
                    <a:pt x="137" y="1186"/>
                  </a:lnTo>
                  <a:lnTo>
                    <a:pt x="136" y="1193"/>
                  </a:lnTo>
                  <a:lnTo>
                    <a:pt x="135" y="1201"/>
                  </a:lnTo>
                  <a:lnTo>
                    <a:pt x="135" y="1206"/>
                  </a:lnTo>
                  <a:lnTo>
                    <a:pt x="133" y="1213"/>
                  </a:lnTo>
                  <a:lnTo>
                    <a:pt x="132" y="1219"/>
                  </a:lnTo>
                  <a:lnTo>
                    <a:pt x="132" y="1226"/>
                  </a:lnTo>
                  <a:lnTo>
                    <a:pt x="130" y="1234"/>
                  </a:lnTo>
                  <a:lnTo>
                    <a:pt x="120" y="1268"/>
                  </a:lnTo>
                  <a:lnTo>
                    <a:pt x="109" y="1305"/>
                  </a:lnTo>
                  <a:lnTo>
                    <a:pt x="99" y="1344"/>
                  </a:lnTo>
                  <a:lnTo>
                    <a:pt x="89" y="1385"/>
                  </a:lnTo>
                  <a:lnTo>
                    <a:pt x="79" y="1427"/>
                  </a:lnTo>
                  <a:lnTo>
                    <a:pt x="67" y="1470"/>
                  </a:lnTo>
                  <a:lnTo>
                    <a:pt x="54" y="1513"/>
                  </a:lnTo>
                  <a:lnTo>
                    <a:pt x="40" y="1554"/>
                  </a:lnTo>
                  <a:lnTo>
                    <a:pt x="24" y="1595"/>
                  </a:lnTo>
                  <a:lnTo>
                    <a:pt x="7" y="1633"/>
                  </a:lnTo>
                  <a:lnTo>
                    <a:pt x="1" y="1650"/>
                  </a:lnTo>
                  <a:lnTo>
                    <a:pt x="0" y="1666"/>
                  </a:lnTo>
                  <a:lnTo>
                    <a:pt x="1" y="1682"/>
                  </a:lnTo>
                  <a:lnTo>
                    <a:pt x="6" y="1696"/>
                  </a:lnTo>
                  <a:lnTo>
                    <a:pt x="11" y="1709"/>
                  </a:lnTo>
                  <a:lnTo>
                    <a:pt x="19" y="1724"/>
                  </a:lnTo>
                  <a:lnTo>
                    <a:pt x="26" y="1736"/>
                  </a:lnTo>
                  <a:lnTo>
                    <a:pt x="33" y="1749"/>
                  </a:lnTo>
                  <a:lnTo>
                    <a:pt x="41" y="1762"/>
                  </a:lnTo>
                  <a:lnTo>
                    <a:pt x="47" y="1777"/>
                  </a:lnTo>
                  <a:lnTo>
                    <a:pt x="50" y="1797"/>
                  </a:lnTo>
                  <a:lnTo>
                    <a:pt x="54" y="1818"/>
                  </a:lnTo>
                  <a:lnTo>
                    <a:pt x="59" y="1840"/>
                  </a:lnTo>
                  <a:lnTo>
                    <a:pt x="66" y="1861"/>
                  </a:lnTo>
                  <a:lnTo>
                    <a:pt x="73" y="1883"/>
                  </a:lnTo>
                  <a:lnTo>
                    <a:pt x="82" y="1904"/>
                  </a:lnTo>
                  <a:lnTo>
                    <a:pt x="89" y="1926"/>
                  </a:lnTo>
                  <a:lnTo>
                    <a:pt x="97" y="1947"/>
                  </a:lnTo>
                  <a:lnTo>
                    <a:pt x="106" y="1969"/>
                  </a:lnTo>
                  <a:lnTo>
                    <a:pt x="113" y="1990"/>
                  </a:lnTo>
                  <a:lnTo>
                    <a:pt x="117" y="2024"/>
                  </a:lnTo>
                  <a:lnTo>
                    <a:pt x="123" y="2060"/>
                  </a:lnTo>
                  <a:lnTo>
                    <a:pt x="130" y="2095"/>
                  </a:lnTo>
                  <a:lnTo>
                    <a:pt x="140" y="2130"/>
                  </a:lnTo>
                  <a:lnTo>
                    <a:pt x="150" y="2165"/>
                  </a:lnTo>
                  <a:lnTo>
                    <a:pt x="160" y="2198"/>
                  </a:lnTo>
                  <a:lnTo>
                    <a:pt x="172" y="2232"/>
                  </a:lnTo>
                  <a:lnTo>
                    <a:pt x="183" y="2265"/>
                  </a:lnTo>
                  <a:lnTo>
                    <a:pt x="195" y="2298"/>
                  </a:lnTo>
                  <a:lnTo>
                    <a:pt x="206" y="2331"/>
                  </a:lnTo>
                  <a:lnTo>
                    <a:pt x="216" y="2423"/>
                  </a:lnTo>
                  <a:lnTo>
                    <a:pt x="228" y="2514"/>
                  </a:lnTo>
                  <a:lnTo>
                    <a:pt x="238" y="2606"/>
                  </a:lnTo>
                  <a:lnTo>
                    <a:pt x="246" y="2698"/>
                  </a:lnTo>
                  <a:lnTo>
                    <a:pt x="255" y="2790"/>
                  </a:lnTo>
                  <a:lnTo>
                    <a:pt x="263" y="2881"/>
                  </a:lnTo>
                  <a:lnTo>
                    <a:pt x="269" y="2974"/>
                  </a:lnTo>
                  <a:lnTo>
                    <a:pt x="275" y="3069"/>
                  </a:lnTo>
                  <a:lnTo>
                    <a:pt x="279" y="3164"/>
                  </a:lnTo>
                  <a:lnTo>
                    <a:pt x="282" y="3260"/>
                  </a:lnTo>
                  <a:lnTo>
                    <a:pt x="283" y="3284"/>
                  </a:lnTo>
                  <a:lnTo>
                    <a:pt x="285" y="3308"/>
                  </a:lnTo>
                  <a:lnTo>
                    <a:pt x="285" y="3334"/>
                  </a:lnTo>
                  <a:lnTo>
                    <a:pt x="286" y="3358"/>
                  </a:lnTo>
                  <a:lnTo>
                    <a:pt x="288" y="3384"/>
                  </a:lnTo>
                  <a:lnTo>
                    <a:pt x="289" y="3409"/>
                  </a:lnTo>
                  <a:lnTo>
                    <a:pt x="292" y="3432"/>
                  </a:lnTo>
                  <a:lnTo>
                    <a:pt x="298" y="3456"/>
                  </a:lnTo>
                  <a:lnTo>
                    <a:pt x="304" y="3479"/>
                  </a:lnTo>
                  <a:lnTo>
                    <a:pt x="312" y="3500"/>
                  </a:lnTo>
                  <a:lnTo>
                    <a:pt x="306" y="3596"/>
                  </a:lnTo>
                  <a:lnTo>
                    <a:pt x="308" y="3689"/>
                  </a:lnTo>
                  <a:lnTo>
                    <a:pt x="312" y="3783"/>
                  </a:lnTo>
                  <a:lnTo>
                    <a:pt x="322" y="3874"/>
                  </a:lnTo>
                  <a:lnTo>
                    <a:pt x="334" y="3965"/>
                  </a:lnTo>
                  <a:lnTo>
                    <a:pt x="345" y="4055"/>
                  </a:lnTo>
                  <a:lnTo>
                    <a:pt x="358" y="4145"/>
                  </a:lnTo>
                  <a:lnTo>
                    <a:pt x="368" y="4234"/>
                  </a:lnTo>
                  <a:lnTo>
                    <a:pt x="375" y="4323"/>
                  </a:lnTo>
                  <a:lnTo>
                    <a:pt x="378" y="4412"/>
                  </a:lnTo>
                  <a:lnTo>
                    <a:pt x="382" y="4413"/>
                  </a:lnTo>
                  <a:lnTo>
                    <a:pt x="387" y="4414"/>
                  </a:lnTo>
                  <a:lnTo>
                    <a:pt x="389" y="4417"/>
                  </a:lnTo>
                  <a:lnTo>
                    <a:pt x="394" y="4420"/>
                  </a:lnTo>
                  <a:lnTo>
                    <a:pt x="398" y="4423"/>
                  </a:lnTo>
                  <a:lnTo>
                    <a:pt x="401" y="4426"/>
                  </a:lnTo>
                  <a:lnTo>
                    <a:pt x="402" y="4430"/>
                  </a:lnTo>
                  <a:lnTo>
                    <a:pt x="404" y="4433"/>
                  </a:lnTo>
                  <a:lnTo>
                    <a:pt x="404" y="4437"/>
                  </a:lnTo>
                  <a:lnTo>
                    <a:pt x="402" y="4442"/>
                  </a:lnTo>
                  <a:lnTo>
                    <a:pt x="395" y="4447"/>
                  </a:lnTo>
                  <a:lnTo>
                    <a:pt x="388" y="4455"/>
                  </a:lnTo>
                  <a:lnTo>
                    <a:pt x="382" y="4460"/>
                  </a:lnTo>
                  <a:lnTo>
                    <a:pt x="377" y="4467"/>
                  </a:lnTo>
                  <a:lnTo>
                    <a:pt x="371" y="4473"/>
                  </a:lnTo>
                  <a:lnTo>
                    <a:pt x="365" y="4480"/>
                  </a:lnTo>
                  <a:lnTo>
                    <a:pt x="361" y="4488"/>
                  </a:lnTo>
                  <a:lnTo>
                    <a:pt x="355" y="4495"/>
                  </a:lnTo>
                  <a:lnTo>
                    <a:pt x="349" y="4502"/>
                  </a:lnTo>
                  <a:lnTo>
                    <a:pt x="344" y="4510"/>
                  </a:lnTo>
                  <a:lnTo>
                    <a:pt x="344" y="4513"/>
                  </a:lnTo>
                  <a:lnTo>
                    <a:pt x="342" y="4516"/>
                  </a:lnTo>
                  <a:lnTo>
                    <a:pt x="339" y="4518"/>
                  </a:lnTo>
                  <a:lnTo>
                    <a:pt x="338" y="4518"/>
                  </a:lnTo>
                  <a:lnTo>
                    <a:pt x="335" y="4519"/>
                  </a:lnTo>
                  <a:lnTo>
                    <a:pt x="334" y="4519"/>
                  </a:lnTo>
                  <a:lnTo>
                    <a:pt x="332" y="4520"/>
                  </a:lnTo>
                  <a:lnTo>
                    <a:pt x="332" y="4522"/>
                  </a:lnTo>
                  <a:lnTo>
                    <a:pt x="334" y="4525"/>
                  </a:lnTo>
                  <a:lnTo>
                    <a:pt x="336" y="4528"/>
                  </a:lnTo>
                  <a:lnTo>
                    <a:pt x="326" y="4536"/>
                  </a:lnTo>
                  <a:lnTo>
                    <a:pt x="316" y="4546"/>
                  </a:lnTo>
                  <a:lnTo>
                    <a:pt x="308" y="4556"/>
                  </a:lnTo>
                  <a:lnTo>
                    <a:pt x="299" y="4566"/>
                  </a:lnTo>
                  <a:lnTo>
                    <a:pt x="291" y="4578"/>
                  </a:lnTo>
                  <a:lnTo>
                    <a:pt x="283" y="4591"/>
                  </a:lnTo>
                  <a:lnTo>
                    <a:pt x="278" y="4604"/>
                  </a:lnTo>
                  <a:lnTo>
                    <a:pt x="273" y="4616"/>
                  </a:lnTo>
                  <a:lnTo>
                    <a:pt x="271" y="4631"/>
                  </a:lnTo>
                  <a:lnTo>
                    <a:pt x="271" y="4645"/>
                  </a:lnTo>
                  <a:lnTo>
                    <a:pt x="272" y="4652"/>
                  </a:lnTo>
                  <a:lnTo>
                    <a:pt x="276" y="4659"/>
                  </a:lnTo>
                  <a:lnTo>
                    <a:pt x="281" y="4664"/>
                  </a:lnTo>
                  <a:lnTo>
                    <a:pt x="285" y="4668"/>
                  </a:lnTo>
                  <a:lnTo>
                    <a:pt x="291" y="4672"/>
                  </a:lnTo>
                  <a:lnTo>
                    <a:pt x="296" y="4674"/>
                  </a:lnTo>
                  <a:lnTo>
                    <a:pt x="302" y="4677"/>
                  </a:lnTo>
                  <a:lnTo>
                    <a:pt x="309" y="4678"/>
                  </a:lnTo>
                  <a:lnTo>
                    <a:pt x="315" y="4680"/>
                  </a:lnTo>
                  <a:lnTo>
                    <a:pt x="322" y="4682"/>
                  </a:lnTo>
                  <a:lnTo>
                    <a:pt x="338" y="4680"/>
                  </a:lnTo>
                  <a:lnTo>
                    <a:pt x="355" y="4675"/>
                  </a:lnTo>
                  <a:lnTo>
                    <a:pt x="371" y="4672"/>
                  </a:lnTo>
                  <a:lnTo>
                    <a:pt x="388" y="4669"/>
                  </a:lnTo>
                  <a:lnTo>
                    <a:pt x="405" y="4667"/>
                  </a:lnTo>
                  <a:lnTo>
                    <a:pt x="421" y="4664"/>
                  </a:lnTo>
                  <a:lnTo>
                    <a:pt x="437" y="4661"/>
                  </a:lnTo>
                  <a:lnTo>
                    <a:pt x="452" y="4658"/>
                  </a:lnTo>
                  <a:lnTo>
                    <a:pt x="468" y="4655"/>
                  </a:lnTo>
                  <a:lnTo>
                    <a:pt x="484" y="4652"/>
                  </a:lnTo>
                  <a:lnTo>
                    <a:pt x="497" y="4649"/>
                  </a:lnTo>
                  <a:lnTo>
                    <a:pt x="508" y="4644"/>
                  </a:lnTo>
                  <a:lnTo>
                    <a:pt x="518" y="4638"/>
                  </a:lnTo>
                  <a:lnTo>
                    <a:pt x="527" y="4629"/>
                  </a:lnTo>
                  <a:lnTo>
                    <a:pt x="534" y="4619"/>
                  </a:lnTo>
                  <a:lnTo>
                    <a:pt x="540" y="4609"/>
                  </a:lnTo>
                  <a:lnTo>
                    <a:pt x="546" y="4599"/>
                  </a:lnTo>
                  <a:lnTo>
                    <a:pt x="551" y="4588"/>
                  </a:lnTo>
                  <a:lnTo>
                    <a:pt x="557" y="4576"/>
                  </a:lnTo>
                  <a:lnTo>
                    <a:pt x="563" y="4566"/>
                  </a:lnTo>
                  <a:lnTo>
                    <a:pt x="564" y="4568"/>
                  </a:lnTo>
                  <a:lnTo>
                    <a:pt x="566" y="4569"/>
                  </a:lnTo>
                  <a:lnTo>
                    <a:pt x="567" y="4569"/>
                  </a:lnTo>
                  <a:lnTo>
                    <a:pt x="568" y="4571"/>
                  </a:lnTo>
                  <a:lnTo>
                    <a:pt x="568" y="4572"/>
                  </a:lnTo>
                  <a:lnTo>
                    <a:pt x="570" y="4572"/>
                  </a:lnTo>
                  <a:lnTo>
                    <a:pt x="570" y="4573"/>
                  </a:lnTo>
                  <a:lnTo>
                    <a:pt x="570" y="4575"/>
                  </a:lnTo>
                  <a:lnTo>
                    <a:pt x="570" y="4576"/>
                  </a:lnTo>
                  <a:lnTo>
                    <a:pt x="576" y="4575"/>
                  </a:lnTo>
                  <a:lnTo>
                    <a:pt x="581" y="4573"/>
                  </a:lnTo>
                  <a:lnTo>
                    <a:pt x="586" y="4571"/>
                  </a:lnTo>
                  <a:lnTo>
                    <a:pt x="591" y="4569"/>
                  </a:lnTo>
                  <a:lnTo>
                    <a:pt x="597" y="4566"/>
                  </a:lnTo>
                  <a:lnTo>
                    <a:pt x="603" y="4563"/>
                  </a:lnTo>
                  <a:lnTo>
                    <a:pt x="609" y="4559"/>
                  </a:lnTo>
                  <a:lnTo>
                    <a:pt x="614" y="4556"/>
                  </a:lnTo>
                  <a:lnTo>
                    <a:pt x="620" y="4553"/>
                  </a:lnTo>
                  <a:lnTo>
                    <a:pt x="626" y="4549"/>
                  </a:lnTo>
                  <a:lnTo>
                    <a:pt x="631" y="4533"/>
                  </a:lnTo>
                  <a:lnTo>
                    <a:pt x="634" y="4519"/>
                  </a:lnTo>
                  <a:lnTo>
                    <a:pt x="637" y="4505"/>
                  </a:lnTo>
                  <a:lnTo>
                    <a:pt x="640" y="4492"/>
                  </a:lnTo>
                  <a:lnTo>
                    <a:pt x="643" y="4477"/>
                  </a:lnTo>
                  <a:lnTo>
                    <a:pt x="644" y="4463"/>
                  </a:lnTo>
                  <a:lnTo>
                    <a:pt x="649" y="4450"/>
                  </a:lnTo>
                  <a:lnTo>
                    <a:pt x="653" y="4436"/>
                  </a:lnTo>
                  <a:lnTo>
                    <a:pt x="659" y="4420"/>
                  </a:lnTo>
                  <a:lnTo>
                    <a:pt x="666" y="4404"/>
                  </a:lnTo>
                  <a:lnTo>
                    <a:pt x="673" y="4350"/>
                  </a:lnTo>
                  <a:lnTo>
                    <a:pt x="677" y="4296"/>
                  </a:lnTo>
                  <a:lnTo>
                    <a:pt x="680" y="4242"/>
                  </a:lnTo>
                  <a:lnTo>
                    <a:pt x="680" y="4191"/>
                  </a:lnTo>
                  <a:lnTo>
                    <a:pt x="680" y="4138"/>
                  </a:lnTo>
                  <a:lnTo>
                    <a:pt x="679" y="4085"/>
                  </a:lnTo>
                  <a:lnTo>
                    <a:pt x="676" y="4030"/>
                  </a:lnTo>
                  <a:lnTo>
                    <a:pt x="676" y="3976"/>
                  </a:lnTo>
                  <a:lnTo>
                    <a:pt x="676" y="3919"/>
                  </a:lnTo>
                  <a:lnTo>
                    <a:pt x="677" y="3861"/>
                  </a:lnTo>
                  <a:lnTo>
                    <a:pt x="670" y="3834"/>
                  </a:lnTo>
                  <a:lnTo>
                    <a:pt x="666" y="3807"/>
                  </a:lnTo>
                  <a:lnTo>
                    <a:pt x="663" y="3778"/>
                  </a:lnTo>
                  <a:lnTo>
                    <a:pt x="662" y="3748"/>
                  </a:lnTo>
                  <a:lnTo>
                    <a:pt x="662" y="3720"/>
                  </a:lnTo>
                  <a:lnTo>
                    <a:pt x="663" y="3689"/>
                  </a:lnTo>
                  <a:lnTo>
                    <a:pt x="663" y="3661"/>
                  </a:lnTo>
                  <a:lnTo>
                    <a:pt x="662" y="3634"/>
                  </a:lnTo>
                  <a:lnTo>
                    <a:pt x="660" y="3606"/>
                  </a:lnTo>
                  <a:lnTo>
                    <a:pt x="656" y="3582"/>
                  </a:lnTo>
                  <a:lnTo>
                    <a:pt x="646" y="3543"/>
                  </a:lnTo>
                  <a:lnTo>
                    <a:pt x="640" y="3507"/>
                  </a:lnTo>
                  <a:lnTo>
                    <a:pt x="640" y="3472"/>
                  </a:lnTo>
                  <a:lnTo>
                    <a:pt x="641" y="3436"/>
                  </a:lnTo>
                  <a:lnTo>
                    <a:pt x="646" y="3400"/>
                  </a:lnTo>
                  <a:lnTo>
                    <a:pt x="650" y="3364"/>
                  </a:lnTo>
                  <a:lnTo>
                    <a:pt x="653" y="3327"/>
                  </a:lnTo>
                  <a:lnTo>
                    <a:pt x="653" y="3290"/>
                  </a:lnTo>
                  <a:lnTo>
                    <a:pt x="650" y="3250"/>
                  </a:lnTo>
                  <a:lnTo>
                    <a:pt x="643" y="3208"/>
                  </a:lnTo>
                  <a:lnTo>
                    <a:pt x="644" y="3161"/>
                  </a:lnTo>
                  <a:lnTo>
                    <a:pt x="649" y="3116"/>
                  </a:lnTo>
                  <a:lnTo>
                    <a:pt x="654" y="3072"/>
                  </a:lnTo>
                  <a:lnTo>
                    <a:pt x="660" y="3029"/>
                  </a:lnTo>
                  <a:lnTo>
                    <a:pt x="667" y="2987"/>
                  </a:lnTo>
                  <a:lnTo>
                    <a:pt x="673" y="2944"/>
                  </a:lnTo>
                  <a:lnTo>
                    <a:pt x="679" y="2901"/>
                  </a:lnTo>
                  <a:lnTo>
                    <a:pt x="683" y="2857"/>
                  </a:lnTo>
                  <a:lnTo>
                    <a:pt x="686" y="2811"/>
                  </a:lnTo>
                  <a:lnTo>
                    <a:pt x="687" y="2764"/>
                  </a:lnTo>
                  <a:lnTo>
                    <a:pt x="687" y="2748"/>
                  </a:lnTo>
                  <a:lnTo>
                    <a:pt x="687" y="2734"/>
                  </a:lnTo>
                  <a:lnTo>
                    <a:pt x="687" y="2719"/>
                  </a:lnTo>
                  <a:lnTo>
                    <a:pt x="686" y="2705"/>
                  </a:lnTo>
                  <a:lnTo>
                    <a:pt x="686" y="2691"/>
                  </a:lnTo>
                  <a:lnTo>
                    <a:pt x="686" y="2676"/>
                  </a:lnTo>
                  <a:lnTo>
                    <a:pt x="687" y="2664"/>
                  </a:lnTo>
                  <a:lnTo>
                    <a:pt x="690" y="2651"/>
                  </a:lnTo>
                  <a:lnTo>
                    <a:pt x="694" y="2638"/>
                  </a:lnTo>
                  <a:lnTo>
                    <a:pt x="700" y="2626"/>
                  </a:lnTo>
                  <a:lnTo>
                    <a:pt x="1210" y="2692"/>
                  </a:lnTo>
                  <a:lnTo>
                    <a:pt x="1217" y="2691"/>
                  </a:lnTo>
                  <a:lnTo>
                    <a:pt x="1226" y="2689"/>
                  </a:lnTo>
                  <a:lnTo>
                    <a:pt x="1233" y="2688"/>
                  </a:lnTo>
                  <a:lnTo>
                    <a:pt x="1240" y="2688"/>
                  </a:lnTo>
                  <a:lnTo>
                    <a:pt x="1247" y="2689"/>
                  </a:lnTo>
                  <a:lnTo>
                    <a:pt x="1254" y="2691"/>
                  </a:lnTo>
                  <a:lnTo>
                    <a:pt x="1260" y="2692"/>
                  </a:lnTo>
                  <a:lnTo>
                    <a:pt x="1266" y="2695"/>
                  </a:lnTo>
                  <a:lnTo>
                    <a:pt x="1270" y="2698"/>
                  </a:lnTo>
                  <a:lnTo>
                    <a:pt x="1274" y="2702"/>
                  </a:lnTo>
                  <a:close/>
                  <a:moveTo>
                    <a:pt x="1240" y="2317"/>
                  </a:moveTo>
                  <a:lnTo>
                    <a:pt x="1254" y="2317"/>
                  </a:lnTo>
                  <a:lnTo>
                    <a:pt x="1254" y="2321"/>
                  </a:lnTo>
                  <a:lnTo>
                    <a:pt x="1240" y="2321"/>
                  </a:lnTo>
                  <a:lnTo>
                    <a:pt x="1240" y="2317"/>
                  </a:lnTo>
                  <a:close/>
                  <a:moveTo>
                    <a:pt x="1240" y="2327"/>
                  </a:moveTo>
                  <a:lnTo>
                    <a:pt x="1412" y="2361"/>
                  </a:lnTo>
                  <a:lnTo>
                    <a:pt x="1413" y="2367"/>
                  </a:lnTo>
                  <a:lnTo>
                    <a:pt x="1413" y="2370"/>
                  </a:lnTo>
                  <a:lnTo>
                    <a:pt x="1412" y="2371"/>
                  </a:lnTo>
                  <a:lnTo>
                    <a:pt x="1411" y="2373"/>
                  </a:lnTo>
                  <a:lnTo>
                    <a:pt x="1409" y="2373"/>
                  </a:lnTo>
                  <a:lnTo>
                    <a:pt x="1406" y="2373"/>
                  </a:lnTo>
                  <a:lnTo>
                    <a:pt x="1403" y="2373"/>
                  </a:lnTo>
                  <a:lnTo>
                    <a:pt x="1402" y="2374"/>
                  </a:lnTo>
                  <a:lnTo>
                    <a:pt x="1401" y="2376"/>
                  </a:lnTo>
                  <a:lnTo>
                    <a:pt x="1399" y="2378"/>
                  </a:lnTo>
                  <a:lnTo>
                    <a:pt x="1389" y="2374"/>
                  </a:lnTo>
                  <a:lnTo>
                    <a:pt x="1379" y="2371"/>
                  </a:lnTo>
                  <a:lnTo>
                    <a:pt x="1369" y="2368"/>
                  </a:lnTo>
                  <a:lnTo>
                    <a:pt x="1358" y="2367"/>
                  </a:lnTo>
                  <a:lnTo>
                    <a:pt x="1346" y="2364"/>
                  </a:lnTo>
                  <a:lnTo>
                    <a:pt x="1335" y="2363"/>
                  </a:lnTo>
                  <a:lnTo>
                    <a:pt x="1323" y="2361"/>
                  </a:lnTo>
                  <a:lnTo>
                    <a:pt x="1312" y="2360"/>
                  </a:lnTo>
                  <a:lnTo>
                    <a:pt x="1302" y="2357"/>
                  </a:lnTo>
                  <a:lnTo>
                    <a:pt x="1292" y="2355"/>
                  </a:lnTo>
                  <a:lnTo>
                    <a:pt x="1286" y="2355"/>
                  </a:lnTo>
                  <a:lnTo>
                    <a:pt x="1279" y="2354"/>
                  </a:lnTo>
                  <a:lnTo>
                    <a:pt x="1273" y="2351"/>
                  </a:lnTo>
                  <a:lnTo>
                    <a:pt x="1266" y="2350"/>
                  </a:lnTo>
                  <a:lnTo>
                    <a:pt x="1259" y="2348"/>
                  </a:lnTo>
                  <a:lnTo>
                    <a:pt x="1253" y="2348"/>
                  </a:lnTo>
                  <a:lnTo>
                    <a:pt x="1246" y="2348"/>
                  </a:lnTo>
                  <a:lnTo>
                    <a:pt x="1242" y="2350"/>
                  </a:lnTo>
                  <a:lnTo>
                    <a:pt x="1236" y="2353"/>
                  </a:lnTo>
                  <a:lnTo>
                    <a:pt x="1233" y="2358"/>
                  </a:lnTo>
                  <a:lnTo>
                    <a:pt x="1233" y="2357"/>
                  </a:lnTo>
                  <a:lnTo>
                    <a:pt x="1233" y="2354"/>
                  </a:lnTo>
                  <a:lnTo>
                    <a:pt x="1232" y="2351"/>
                  </a:lnTo>
                  <a:lnTo>
                    <a:pt x="1230" y="2345"/>
                  </a:lnTo>
                  <a:lnTo>
                    <a:pt x="1230" y="2341"/>
                  </a:lnTo>
                  <a:lnTo>
                    <a:pt x="1230" y="2337"/>
                  </a:lnTo>
                  <a:lnTo>
                    <a:pt x="1230" y="2333"/>
                  </a:lnTo>
                  <a:lnTo>
                    <a:pt x="1232" y="2330"/>
                  </a:lnTo>
                  <a:lnTo>
                    <a:pt x="1236" y="2327"/>
                  </a:lnTo>
                  <a:lnTo>
                    <a:pt x="1240" y="2327"/>
                  </a:lnTo>
                  <a:close/>
                  <a:moveTo>
                    <a:pt x="1223" y="2376"/>
                  </a:moveTo>
                  <a:lnTo>
                    <a:pt x="1216" y="2390"/>
                  </a:lnTo>
                  <a:lnTo>
                    <a:pt x="1210" y="2304"/>
                  </a:lnTo>
                  <a:lnTo>
                    <a:pt x="1216" y="2311"/>
                  </a:lnTo>
                  <a:lnTo>
                    <a:pt x="1220" y="2318"/>
                  </a:lnTo>
                  <a:lnTo>
                    <a:pt x="1220" y="2325"/>
                  </a:lnTo>
                  <a:lnTo>
                    <a:pt x="1220" y="2331"/>
                  </a:lnTo>
                  <a:lnTo>
                    <a:pt x="1219" y="2338"/>
                  </a:lnTo>
                  <a:lnTo>
                    <a:pt x="1217" y="2344"/>
                  </a:lnTo>
                  <a:lnTo>
                    <a:pt x="1216" y="2351"/>
                  </a:lnTo>
                  <a:lnTo>
                    <a:pt x="1216" y="2358"/>
                  </a:lnTo>
                  <a:lnTo>
                    <a:pt x="1219" y="2367"/>
                  </a:lnTo>
                  <a:lnTo>
                    <a:pt x="1223" y="2376"/>
                  </a:lnTo>
                  <a:close/>
                  <a:moveTo>
                    <a:pt x="1210" y="1550"/>
                  </a:moveTo>
                  <a:lnTo>
                    <a:pt x="1206" y="1550"/>
                  </a:lnTo>
                  <a:lnTo>
                    <a:pt x="1206" y="1519"/>
                  </a:lnTo>
                  <a:lnTo>
                    <a:pt x="1210" y="1519"/>
                  </a:lnTo>
                  <a:lnTo>
                    <a:pt x="1210" y="1550"/>
                  </a:lnTo>
                  <a:close/>
                  <a:moveTo>
                    <a:pt x="1004" y="649"/>
                  </a:moveTo>
                  <a:lnTo>
                    <a:pt x="1004" y="672"/>
                  </a:lnTo>
                  <a:lnTo>
                    <a:pt x="1004" y="695"/>
                  </a:lnTo>
                  <a:lnTo>
                    <a:pt x="1004" y="718"/>
                  </a:lnTo>
                  <a:lnTo>
                    <a:pt x="1002" y="741"/>
                  </a:lnTo>
                  <a:lnTo>
                    <a:pt x="1001" y="765"/>
                  </a:lnTo>
                  <a:lnTo>
                    <a:pt x="998" y="789"/>
                  </a:lnTo>
                  <a:lnTo>
                    <a:pt x="995" y="812"/>
                  </a:lnTo>
                  <a:lnTo>
                    <a:pt x="992" y="837"/>
                  </a:lnTo>
                  <a:lnTo>
                    <a:pt x="990" y="860"/>
                  </a:lnTo>
                  <a:lnTo>
                    <a:pt x="987" y="882"/>
                  </a:lnTo>
                  <a:lnTo>
                    <a:pt x="981" y="880"/>
                  </a:lnTo>
                  <a:lnTo>
                    <a:pt x="975" y="878"/>
                  </a:lnTo>
                  <a:lnTo>
                    <a:pt x="971" y="877"/>
                  </a:lnTo>
                  <a:lnTo>
                    <a:pt x="967" y="877"/>
                  </a:lnTo>
                  <a:lnTo>
                    <a:pt x="964" y="878"/>
                  </a:lnTo>
                  <a:lnTo>
                    <a:pt x="961" y="880"/>
                  </a:lnTo>
                  <a:lnTo>
                    <a:pt x="957" y="881"/>
                  </a:lnTo>
                  <a:lnTo>
                    <a:pt x="954" y="882"/>
                  </a:lnTo>
                  <a:lnTo>
                    <a:pt x="949" y="885"/>
                  </a:lnTo>
                  <a:lnTo>
                    <a:pt x="945" y="887"/>
                  </a:lnTo>
                  <a:lnTo>
                    <a:pt x="948" y="887"/>
                  </a:lnTo>
                  <a:lnTo>
                    <a:pt x="952" y="888"/>
                  </a:lnTo>
                  <a:lnTo>
                    <a:pt x="955" y="890"/>
                  </a:lnTo>
                  <a:lnTo>
                    <a:pt x="958" y="893"/>
                  </a:lnTo>
                  <a:lnTo>
                    <a:pt x="961" y="894"/>
                  </a:lnTo>
                  <a:lnTo>
                    <a:pt x="964" y="895"/>
                  </a:lnTo>
                  <a:lnTo>
                    <a:pt x="968" y="897"/>
                  </a:lnTo>
                  <a:lnTo>
                    <a:pt x="971" y="898"/>
                  </a:lnTo>
                  <a:lnTo>
                    <a:pt x="975" y="898"/>
                  </a:lnTo>
                  <a:lnTo>
                    <a:pt x="979" y="897"/>
                  </a:lnTo>
                  <a:lnTo>
                    <a:pt x="981" y="900"/>
                  </a:lnTo>
                  <a:lnTo>
                    <a:pt x="982" y="904"/>
                  </a:lnTo>
                  <a:lnTo>
                    <a:pt x="982" y="907"/>
                  </a:lnTo>
                  <a:lnTo>
                    <a:pt x="982" y="911"/>
                  </a:lnTo>
                  <a:lnTo>
                    <a:pt x="981" y="914"/>
                  </a:lnTo>
                  <a:lnTo>
                    <a:pt x="979" y="917"/>
                  </a:lnTo>
                  <a:lnTo>
                    <a:pt x="978" y="921"/>
                  </a:lnTo>
                  <a:lnTo>
                    <a:pt x="977" y="924"/>
                  </a:lnTo>
                  <a:lnTo>
                    <a:pt x="975" y="928"/>
                  </a:lnTo>
                  <a:lnTo>
                    <a:pt x="975" y="931"/>
                  </a:lnTo>
                  <a:lnTo>
                    <a:pt x="972" y="931"/>
                  </a:lnTo>
                  <a:lnTo>
                    <a:pt x="968" y="931"/>
                  </a:lnTo>
                  <a:lnTo>
                    <a:pt x="965" y="930"/>
                  </a:lnTo>
                  <a:lnTo>
                    <a:pt x="961" y="928"/>
                  </a:lnTo>
                  <a:lnTo>
                    <a:pt x="958" y="925"/>
                  </a:lnTo>
                  <a:lnTo>
                    <a:pt x="955" y="924"/>
                  </a:lnTo>
                  <a:lnTo>
                    <a:pt x="952" y="924"/>
                  </a:lnTo>
                  <a:lnTo>
                    <a:pt x="949" y="925"/>
                  </a:lnTo>
                  <a:lnTo>
                    <a:pt x="948" y="928"/>
                  </a:lnTo>
                  <a:lnTo>
                    <a:pt x="948" y="934"/>
                  </a:lnTo>
                  <a:lnTo>
                    <a:pt x="944" y="933"/>
                  </a:lnTo>
                  <a:lnTo>
                    <a:pt x="942" y="930"/>
                  </a:lnTo>
                  <a:lnTo>
                    <a:pt x="941" y="927"/>
                  </a:lnTo>
                  <a:lnTo>
                    <a:pt x="941" y="923"/>
                  </a:lnTo>
                  <a:lnTo>
                    <a:pt x="941" y="918"/>
                  </a:lnTo>
                  <a:lnTo>
                    <a:pt x="941" y="914"/>
                  </a:lnTo>
                  <a:lnTo>
                    <a:pt x="941" y="910"/>
                  </a:lnTo>
                  <a:lnTo>
                    <a:pt x="939" y="908"/>
                  </a:lnTo>
                  <a:lnTo>
                    <a:pt x="937" y="908"/>
                  </a:lnTo>
                  <a:lnTo>
                    <a:pt x="931" y="911"/>
                  </a:lnTo>
                  <a:lnTo>
                    <a:pt x="931" y="913"/>
                  </a:lnTo>
                  <a:lnTo>
                    <a:pt x="931" y="914"/>
                  </a:lnTo>
                  <a:lnTo>
                    <a:pt x="931" y="915"/>
                  </a:lnTo>
                  <a:lnTo>
                    <a:pt x="931" y="917"/>
                  </a:lnTo>
                  <a:lnTo>
                    <a:pt x="931" y="915"/>
                  </a:lnTo>
                  <a:lnTo>
                    <a:pt x="931" y="914"/>
                  </a:lnTo>
                  <a:lnTo>
                    <a:pt x="931" y="911"/>
                  </a:lnTo>
                  <a:lnTo>
                    <a:pt x="931" y="910"/>
                  </a:lnTo>
                  <a:lnTo>
                    <a:pt x="929" y="908"/>
                  </a:lnTo>
                  <a:lnTo>
                    <a:pt x="929" y="907"/>
                  </a:lnTo>
                  <a:lnTo>
                    <a:pt x="928" y="907"/>
                  </a:lnTo>
                  <a:lnTo>
                    <a:pt x="926" y="908"/>
                  </a:lnTo>
                  <a:lnTo>
                    <a:pt x="925" y="910"/>
                  </a:lnTo>
                  <a:lnTo>
                    <a:pt x="924" y="910"/>
                  </a:lnTo>
                  <a:lnTo>
                    <a:pt x="922" y="911"/>
                  </a:lnTo>
                  <a:lnTo>
                    <a:pt x="922" y="913"/>
                  </a:lnTo>
                  <a:lnTo>
                    <a:pt x="921" y="914"/>
                  </a:lnTo>
                  <a:lnTo>
                    <a:pt x="921" y="915"/>
                  </a:lnTo>
                  <a:lnTo>
                    <a:pt x="919" y="917"/>
                  </a:lnTo>
                  <a:lnTo>
                    <a:pt x="919" y="918"/>
                  </a:lnTo>
                  <a:lnTo>
                    <a:pt x="921" y="921"/>
                  </a:lnTo>
                  <a:lnTo>
                    <a:pt x="914" y="914"/>
                  </a:lnTo>
                  <a:lnTo>
                    <a:pt x="914" y="915"/>
                  </a:lnTo>
                  <a:lnTo>
                    <a:pt x="912" y="915"/>
                  </a:lnTo>
                  <a:lnTo>
                    <a:pt x="912" y="917"/>
                  </a:lnTo>
                  <a:lnTo>
                    <a:pt x="911" y="917"/>
                  </a:lnTo>
                  <a:lnTo>
                    <a:pt x="909" y="917"/>
                  </a:lnTo>
                  <a:lnTo>
                    <a:pt x="908" y="917"/>
                  </a:lnTo>
                  <a:lnTo>
                    <a:pt x="906" y="917"/>
                  </a:lnTo>
                  <a:lnTo>
                    <a:pt x="905" y="917"/>
                  </a:lnTo>
                  <a:lnTo>
                    <a:pt x="904" y="917"/>
                  </a:lnTo>
                  <a:lnTo>
                    <a:pt x="905" y="917"/>
                  </a:lnTo>
                  <a:lnTo>
                    <a:pt x="906" y="917"/>
                  </a:lnTo>
                  <a:lnTo>
                    <a:pt x="908" y="915"/>
                  </a:lnTo>
                  <a:lnTo>
                    <a:pt x="909" y="915"/>
                  </a:lnTo>
                  <a:lnTo>
                    <a:pt x="909" y="914"/>
                  </a:lnTo>
                  <a:lnTo>
                    <a:pt x="911" y="913"/>
                  </a:lnTo>
                  <a:lnTo>
                    <a:pt x="912" y="913"/>
                  </a:lnTo>
                  <a:lnTo>
                    <a:pt x="912" y="911"/>
                  </a:lnTo>
                  <a:lnTo>
                    <a:pt x="914" y="911"/>
                  </a:lnTo>
                  <a:lnTo>
                    <a:pt x="894" y="907"/>
                  </a:lnTo>
                  <a:lnTo>
                    <a:pt x="895" y="905"/>
                  </a:lnTo>
                  <a:lnTo>
                    <a:pt x="895" y="903"/>
                  </a:lnTo>
                  <a:lnTo>
                    <a:pt x="896" y="901"/>
                  </a:lnTo>
                  <a:lnTo>
                    <a:pt x="896" y="900"/>
                  </a:lnTo>
                  <a:lnTo>
                    <a:pt x="896" y="897"/>
                  </a:lnTo>
                  <a:lnTo>
                    <a:pt x="896" y="895"/>
                  </a:lnTo>
                  <a:lnTo>
                    <a:pt x="896" y="893"/>
                  </a:lnTo>
                  <a:lnTo>
                    <a:pt x="896" y="891"/>
                  </a:lnTo>
                  <a:lnTo>
                    <a:pt x="896" y="888"/>
                  </a:lnTo>
                  <a:lnTo>
                    <a:pt x="896" y="887"/>
                  </a:lnTo>
                  <a:lnTo>
                    <a:pt x="901" y="888"/>
                  </a:lnTo>
                  <a:lnTo>
                    <a:pt x="904" y="890"/>
                  </a:lnTo>
                  <a:lnTo>
                    <a:pt x="908" y="890"/>
                  </a:lnTo>
                  <a:lnTo>
                    <a:pt x="911" y="890"/>
                  </a:lnTo>
                  <a:lnTo>
                    <a:pt x="914" y="890"/>
                  </a:lnTo>
                  <a:lnTo>
                    <a:pt x="918" y="890"/>
                  </a:lnTo>
                  <a:lnTo>
                    <a:pt x="921" y="888"/>
                  </a:lnTo>
                  <a:lnTo>
                    <a:pt x="924" y="888"/>
                  </a:lnTo>
                  <a:lnTo>
                    <a:pt x="928" y="887"/>
                  </a:lnTo>
                  <a:lnTo>
                    <a:pt x="931" y="887"/>
                  </a:lnTo>
                  <a:lnTo>
                    <a:pt x="931" y="880"/>
                  </a:lnTo>
                  <a:lnTo>
                    <a:pt x="934" y="881"/>
                  </a:lnTo>
                  <a:lnTo>
                    <a:pt x="937" y="882"/>
                  </a:lnTo>
                  <a:lnTo>
                    <a:pt x="939" y="882"/>
                  </a:lnTo>
                  <a:lnTo>
                    <a:pt x="942" y="882"/>
                  </a:lnTo>
                  <a:lnTo>
                    <a:pt x="947" y="882"/>
                  </a:lnTo>
                  <a:lnTo>
                    <a:pt x="949" y="881"/>
                  </a:lnTo>
                  <a:lnTo>
                    <a:pt x="951" y="880"/>
                  </a:lnTo>
                  <a:lnTo>
                    <a:pt x="954" y="878"/>
                  </a:lnTo>
                  <a:lnTo>
                    <a:pt x="957" y="875"/>
                  </a:lnTo>
                  <a:lnTo>
                    <a:pt x="958" y="872"/>
                  </a:lnTo>
                  <a:lnTo>
                    <a:pt x="957" y="870"/>
                  </a:lnTo>
                  <a:lnTo>
                    <a:pt x="954" y="867"/>
                  </a:lnTo>
                  <a:lnTo>
                    <a:pt x="951" y="865"/>
                  </a:lnTo>
                  <a:lnTo>
                    <a:pt x="948" y="865"/>
                  </a:lnTo>
                  <a:lnTo>
                    <a:pt x="945" y="865"/>
                  </a:lnTo>
                  <a:lnTo>
                    <a:pt x="941" y="865"/>
                  </a:lnTo>
                  <a:lnTo>
                    <a:pt x="938" y="865"/>
                  </a:lnTo>
                  <a:lnTo>
                    <a:pt x="934" y="865"/>
                  </a:lnTo>
                  <a:lnTo>
                    <a:pt x="931" y="865"/>
                  </a:lnTo>
                  <a:lnTo>
                    <a:pt x="928" y="865"/>
                  </a:lnTo>
                  <a:lnTo>
                    <a:pt x="922" y="868"/>
                  </a:lnTo>
                  <a:lnTo>
                    <a:pt x="916" y="871"/>
                  </a:lnTo>
                  <a:lnTo>
                    <a:pt x="911" y="872"/>
                  </a:lnTo>
                  <a:lnTo>
                    <a:pt x="905" y="874"/>
                  </a:lnTo>
                  <a:lnTo>
                    <a:pt x="898" y="875"/>
                  </a:lnTo>
                  <a:lnTo>
                    <a:pt x="892" y="875"/>
                  </a:lnTo>
                  <a:lnTo>
                    <a:pt x="886" y="878"/>
                  </a:lnTo>
                  <a:lnTo>
                    <a:pt x="881" y="881"/>
                  </a:lnTo>
                  <a:lnTo>
                    <a:pt x="876" y="884"/>
                  </a:lnTo>
                  <a:lnTo>
                    <a:pt x="872" y="890"/>
                  </a:lnTo>
                  <a:lnTo>
                    <a:pt x="868" y="900"/>
                  </a:lnTo>
                  <a:lnTo>
                    <a:pt x="869" y="908"/>
                  </a:lnTo>
                  <a:lnTo>
                    <a:pt x="872" y="914"/>
                  </a:lnTo>
                  <a:lnTo>
                    <a:pt x="878" y="918"/>
                  </a:lnTo>
                  <a:lnTo>
                    <a:pt x="885" y="923"/>
                  </a:lnTo>
                  <a:lnTo>
                    <a:pt x="892" y="925"/>
                  </a:lnTo>
                  <a:lnTo>
                    <a:pt x="899" y="928"/>
                  </a:lnTo>
                  <a:lnTo>
                    <a:pt x="904" y="934"/>
                  </a:lnTo>
                  <a:lnTo>
                    <a:pt x="905" y="940"/>
                  </a:lnTo>
                  <a:lnTo>
                    <a:pt x="904" y="948"/>
                  </a:lnTo>
                  <a:lnTo>
                    <a:pt x="906" y="957"/>
                  </a:lnTo>
                  <a:lnTo>
                    <a:pt x="906" y="964"/>
                  </a:lnTo>
                  <a:lnTo>
                    <a:pt x="904" y="973"/>
                  </a:lnTo>
                  <a:lnTo>
                    <a:pt x="901" y="980"/>
                  </a:lnTo>
                  <a:lnTo>
                    <a:pt x="898" y="987"/>
                  </a:lnTo>
                  <a:lnTo>
                    <a:pt x="895" y="996"/>
                  </a:lnTo>
                  <a:lnTo>
                    <a:pt x="892" y="1003"/>
                  </a:lnTo>
                  <a:lnTo>
                    <a:pt x="892" y="1010"/>
                  </a:lnTo>
                  <a:lnTo>
                    <a:pt x="895" y="1019"/>
                  </a:lnTo>
                  <a:lnTo>
                    <a:pt x="901" y="1027"/>
                  </a:lnTo>
                  <a:lnTo>
                    <a:pt x="904" y="1019"/>
                  </a:lnTo>
                  <a:lnTo>
                    <a:pt x="909" y="1010"/>
                  </a:lnTo>
                  <a:lnTo>
                    <a:pt x="915" y="1003"/>
                  </a:lnTo>
                  <a:lnTo>
                    <a:pt x="921" y="994"/>
                  </a:lnTo>
                  <a:lnTo>
                    <a:pt x="928" y="987"/>
                  </a:lnTo>
                  <a:lnTo>
                    <a:pt x="935" y="980"/>
                  </a:lnTo>
                  <a:lnTo>
                    <a:pt x="941" y="971"/>
                  </a:lnTo>
                  <a:lnTo>
                    <a:pt x="947" y="964"/>
                  </a:lnTo>
                  <a:lnTo>
                    <a:pt x="951" y="956"/>
                  </a:lnTo>
                  <a:lnTo>
                    <a:pt x="955" y="946"/>
                  </a:lnTo>
                  <a:lnTo>
                    <a:pt x="979" y="946"/>
                  </a:lnTo>
                  <a:lnTo>
                    <a:pt x="965" y="1052"/>
                  </a:lnTo>
                  <a:lnTo>
                    <a:pt x="964" y="1052"/>
                  </a:lnTo>
                  <a:lnTo>
                    <a:pt x="962" y="1052"/>
                  </a:lnTo>
                  <a:lnTo>
                    <a:pt x="961" y="1052"/>
                  </a:lnTo>
                  <a:lnTo>
                    <a:pt x="959" y="1053"/>
                  </a:lnTo>
                  <a:lnTo>
                    <a:pt x="958" y="1054"/>
                  </a:lnTo>
                  <a:lnTo>
                    <a:pt x="961" y="1064"/>
                  </a:lnTo>
                  <a:lnTo>
                    <a:pt x="959" y="1074"/>
                  </a:lnTo>
                  <a:lnTo>
                    <a:pt x="957" y="1083"/>
                  </a:lnTo>
                  <a:lnTo>
                    <a:pt x="951" y="1092"/>
                  </a:lnTo>
                  <a:lnTo>
                    <a:pt x="945" y="1100"/>
                  </a:lnTo>
                  <a:lnTo>
                    <a:pt x="939" y="1109"/>
                  </a:lnTo>
                  <a:lnTo>
                    <a:pt x="935" y="1117"/>
                  </a:lnTo>
                  <a:lnTo>
                    <a:pt x="934" y="1126"/>
                  </a:lnTo>
                  <a:lnTo>
                    <a:pt x="935" y="1136"/>
                  </a:lnTo>
                  <a:lnTo>
                    <a:pt x="941" y="1148"/>
                  </a:lnTo>
                  <a:lnTo>
                    <a:pt x="924" y="1202"/>
                  </a:lnTo>
                  <a:lnTo>
                    <a:pt x="911" y="1258"/>
                  </a:lnTo>
                  <a:lnTo>
                    <a:pt x="899" y="1315"/>
                  </a:lnTo>
                  <a:lnTo>
                    <a:pt x="886" y="1373"/>
                  </a:lnTo>
                  <a:lnTo>
                    <a:pt x="873" y="1428"/>
                  </a:lnTo>
                  <a:lnTo>
                    <a:pt x="855" y="1483"/>
                  </a:lnTo>
                  <a:lnTo>
                    <a:pt x="833" y="1534"/>
                  </a:lnTo>
                  <a:lnTo>
                    <a:pt x="803" y="1582"/>
                  </a:lnTo>
                  <a:lnTo>
                    <a:pt x="765" y="1625"/>
                  </a:lnTo>
                  <a:lnTo>
                    <a:pt x="717" y="1663"/>
                  </a:lnTo>
                  <a:lnTo>
                    <a:pt x="706" y="1669"/>
                  </a:lnTo>
                  <a:lnTo>
                    <a:pt x="694" y="1676"/>
                  </a:lnTo>
                  <a:lnTo>
                    <a:pt x="683" y="1682"/>
                  </a:lnTo>
                  <a:lnTo>
                    <a:pt x="672" y="1689"/>
                  </a:lnTo>
                  <a:lnTo>
                    <a:pt x="660" y="1696"/>
                  </a:lnTo>
                  <a:lnTo>
                    <a:pt x="649" y="1704"/>
                  </a:lnTo>
                  <a:lnTo>
                    <a:pt x="639" y="1712"/>
                  </a:lnTo>
                  <a:lnTo>
                    <a:pt x="629" y="1719"/>
                  </a:lnTo>
                  <a:lnTo>
                    <a:pt x="619" y="1728"/>
                  </a:lnTo>
                  <a:lnTo>
                    <a:pt x="611" y="1736"/>
                  </a:lnTo>
                  <a:lnTo>
                    <a:pt x="627" y="1693"/>
                  </a:lnTo>
                  <a:lnTo>
                    <a:pt x="641" y="1650"/>
                  </a:lnTo>
                  <a:lnTo>
                    <a:pt x="654" y="1608"/>
                  </a:lnTo>
                  <a:lnTo>
                    <a:pt x="667" y="1563"/>
                  </a:lnTo>
                  <a:lnTo>
                    <a:pt x="680" y="1520"/>
                  </a:lnTo>
                  <a:lnTo>
                    <a:pt x="693" y="1477"/>
                  </a:lnTo>
                  <a:lnTo>
                    <a:pt x="705" y="1434"/>
                  </a:lnTo>
                  <a:lnTo>
                    <a:pt x="717" y="1391"/>
                  </a:lnTo>
                  <a:lnTo>
                    <a:pt x="732" y="1348"/>
                  </a:lnTo>
                  <a:lnTo>
                    <a:pt x="746" y="1307"/>
                  </a:lnTo>
                  <a:lnTo>
                    <a:pt x="749" y="1309"/>
                  </a:lnTo>
                  <a:lnTo>
                    <a:pt x="765" y="1238"/>
                  </a:lnTo>
                  <a:lnTo>
                    <a:pt x="783" y="1166"/>
                  </a:lnTo>
                  <a:lnTo>
                    <a:pt x="802" y="1096"/>
                  </a:lnTo>
                  <a:lnTo>
                    <a:pt x="821" y="1024"/>
                  </a:lnTo>
                  <a:lnTo>
                    <a:pt x="839" y="954"/>
                  </a:lnTo>
                  <a:lnTo>
                    <a:pt x="858" y="882"/>
                  </a:lnTo>
                  <a:lnTo>
                    <a:pt x="875" y="812"/>
                  </a:lnTo>
                  <a:lnTo>
                    <a:pt x="892" y="742"/>
                  </a:lnTo>
                  <a:lnTo>
                    <a:pt x="906" y="672"/>
                  </a:lnTo>
                  <a:lnTo>
                    <a:pt x="921" y="602"/>
                  </a:lnTo>
                  <a:lnTo>
                    <a:pt x="918" y="553"/>
                  </a:lnTo>
                  <a:lnTo>
                    <a:pt x="925" y="563"/>
                  </a:lnTo>
                  <a:lnTo>
                    <a:pt x="932" y="573"/>
                  </a:lnTo>
                  <a:lnTo>
                    <a:pt x="939" y="583"/>
                  </a:lnTo>
                  <a:lnTo>
                    <a:pt x="947" y="594"/>
                  </a:lnTo>
                  <a:lnTo>
                    <a:pt x="954" y="605"/>
                  </a:lnTo>
                  <a:lnTo>
                    <a:pt x="962" y="615"/>
                  </a:lnTo>
                  <a:lnTo>
                    <a:pt x="972" y="625"/>
                  </a:lnTo>
                  <a:lnTo>
                    <a:pt x="981" y="633"/>
                  </a:lnTo>
                  <a:lnTo>
                    <a:pt x="992" y="642"/>
                  </a:lnTo>
                  <a:lnTo>
                    <a:pt x="1004" y="649"/>
                  </a:lnTo>
                  <a:close/>
                  <a:moveTo>
                    <a:pt x="911" y="934"/>
                  </a:moveTo>
                  <a:lnTo>
                    <a:pt x="914" y="934"/>
                  </a:lnTo>
                  <a:lnTo>
                    <a:pt x="915" y="934"/>
                  </a:lnTo>
                  <a:lnTo>
                    <a:pt x="918" y="936"/>
                  </a:lnTo>
                  <a:lnTo>
                    <a:pt x="919" y="936"/>
                  </a:lnTo>
                  <a:lnTo>
                    <a:pt x="922" y="937"/>
                  </a:lnTo>
                  <a:lnTo>
                    <a:pt x="925" y="937"/>
                  </a:lnTo>
                  <a:lnTo>
                    <a:pt x="926" y="938"/>
                  </a:lnTo>
                  <a:lnTo>
                    <a:pt x="929" y="938"/>
                  </a:lnTo>
                  <a:lnTo>
                    <a:pt x="932" y="938"/>
                  </a:lnTo>
                  <a:lnTo>
                    <a:pt x="935" y="938"/>
                  </a:lnTo>
                  <a:lnTo>
                    <a:pt x="937" y="944"/>
                  </a:lnTo>
                  <a:lnTo>
                    <a:pt x="938" y="948"/>
                  </a:lnTo>
                  <a:lnTo>
                    <a:pt x="937" y="953"/>
                  </a:lnTo>
                  <a:lnTo>
                    <a:pt x="934" y="958"/>
                  </a:lnTo>
                  <a:lnTo>
                    <a:pt x="931" y="961"/>
                  </a:lnTo>
                  <a:lnTo>
                    <a:pt x="928" y="966"/>
                  </a:lnTo>
                  <a:lnTo>
                    <a:pt x="924" y="970"/>
                  </a:lnTo>
                  <a:lnTo>
                    <a:pt x="919" y="974"/>
                  </a:lnTo>
                  <a:lnTo>
                    <a:pt x="915" y="978"/>
                  </a:lnTo>
                  <a:lnTo>
                    <a:pt x="911" y="983"/>
                  </a:lnTo>
                  <a:lnTo>
                    <a:pt x="909" y="986"/>
                  </a:lnTo>
                  <a:lnTo>
                    <a:pt x="909" y="987"/>
                  </a:lnTo>
                  <a:lnTo>
                    <a:pt x="908" y="990"/>
                  </a:lnTo>
                  <a:lnTo>
                    <a:pt x="906" y="993"/>
                  </a:lnTo>
                  <a:lnTo>
                    <a:pt x="906" y="996"/>
                  </a:lnTo>
                  <a:lnTo>
                    <a:pt x="905" y="999"/>
                  </a:lnTo>
                  <a:lnTo>
                    <a:pt x="905" y="1001"/>
                  </a:lnTo>
                  <a:lnTo>
                    <a:pt x="904" y="1004"/>
                  </a:lnTo>
                  <a:lnTo>
                    <a:pt x="904" y="1007"/>
                  </a:lnTo>
                  <a:lnTo>
                    <a:pt x="904" y="1010"/>
                  </a:lnTo>
                  <a:lnTo>
                    <a:pt x="902" y="1007"/>
                  </a:lnTo>
                  <a:lnTo>
                    <a:pt x="902" y="1003"/>
                  </a:lnTo>
                  <a:lnTo>
                    <a:pt x="902" y="1000"/>
                  </a:lnTo>
                  <a:lnTo>
                    <a:pt x="904" y="997"/>
                  </a:lnTo>
                  <a:lnTo>
                    <a:pt x="904" y="994"/>
                  </a:lnTo>
                  <a:lnTo>
                    <a:pt x="905" y="991"/>
                  </a:lnTo>
                  <a:lnTo>
                    <a:pt x="906" y="990"/>
                  </a:lnTo>
                  <a:lnTo>
                    <a:pt x="908" y="987"/>
                  </a:lnTo>
                  <a:lnTo>
                    <a:pt x="909" y="984"/>
                  </a:lnTo>
                  <a:lnTo>
                    <a:pt x="911" y="983"/>
                  </a:lnTo>
                  <a:lnTo>
                    <a:pt x="914" y="977"/>
                  </a:lnTo>
                  <a:lnTo>
                    <a:pt x="915" y="973"/>
                  </a:lnTo>
                  <a:lnTo>
                    <a:pt x="916" y="968"/>
                  </a:lnTo>
                  <a:lnTo>
                    <a:pt x="918" y="964"/>
                  </a:lnTo>
                  <a:lnTo>
                    <a:pt x="919" y="960"/>
                  </a:lnTo>
                  <a:lnTo>
                    <a:pt x="919" y="954"/>
                  </a:lnTo>
                  <a:lnTo>
                    <a:pt x="918" y="950"/>
                  </a:lnTo>
                  <a:lnTo>
                    <a:pt x="916" y="944"/>
                  </a:lnTo>
                  <a:lnTo>
                    <a:pt x="915" y="940"/>
                  </a:lnTo>
                  <a:lnTo>
                    <a:pt x="911" y="934"/>
                  </a:lnTo>
                  <a:close/>
                  <a:moveTo>
                    <a:pt x="631" y="1782"/>
                  </a:moveTo>
                  <a:lnTo>
                    <a:pt x="629" y="1784"/>
                  </a:lnTo>
                  <a:lnTo>
                    <a:pt x="619" y="1764"/>
                  </a:lnTo>
                  <a:lnTo>
                    <a:pt x="621" y="1762"/>
                  </a:lnTo>
                  <a:lnTo>
                    <a:pt x="631" y="1782"/>
                  </a:lnTo>
                  <a:close/>
                  <a:moveTo>
                    <a:pt x="859" y="64"/>
                  </a:moveTo>
                  <a:lnTo>
                    <a:pt x="859" y="64"/>
                  </a:lnTo>
                  <a:lnTo>
                    <a:pt x="859" y="66"/>
                  </a:lnTo>
                  <a:lnTo>
                    <a:pt x="859" y="67"/>
                  </a:lnTo>
                  <a:lnTo>
                    <a:pt x="859" y="69"/>
                  </a:lnTo>
                  <a:lnTo>
                    <a:pt x="859" y="70"/>
                  </a:lnTo>
                  <a:lnTo>
                    <a:pt x="858" y="70"/>
                  </a:lnTo>
                  <a:lnTo>
                    <a:pt x="858" y="72"/>
                  </a:lnTo>
                  <a:lnTo>
                    <a:pt x="859" y="74"/>
                  </a:lnTo>
                  <a:lnTo>
                    <a:pt x="861" y="77"/>
                  </a:lnTo>
                  <a:lnTo>
                    <a:pt x="862" y="80"/>
                  </a:lnTo>
                  <a:lnTo>
                    <a:pt x="863" y="82"/>
                  </a:lnTo>
                  <a:lnTo>
                    <a:pt x="865" y="83"/>
                  </a:lnTo>
                  <a:lnTo>
                    <a:pt x="866" y="84"/>
                  </a:lnTo>
                  <a:lnTo>
                    <a:pt x="868" y="87"/>
                  </a:lnTo>
                  <a:lnTo>
                    <a:pt x="871" y="89"/>
                  </a:lnTo>
                  <a:lnTo>
                    <a:pt x="872" y="92"/>
                  </a:lnTo>
                  <a:lnTo>
                    <a:pt x="876" y="96"/>
                  </a:lnTo>
                  <a:lnTo>
                    <a:pt x="876" y="97"/>
                  </a:lnTo>
                  <a:lnTo>
                    <a:pt x="876" y="99"/>
                  </a:lnTo>
                  <a:lnTo>
                    <a:pt x="876" y="100"/>
                  </a:lnTo>
                  <a:lnTo>
                    <a:pt x="876" y="102"/>
                  </a:lnTo>
                  <a:lnTo>
                    <a:pt x="876" y="103"/>
                  </a:lnTo>
                  <a:lnTo>
                    <a:pt x="878" y="104"/>
                  </a:lnTo>
                  <a:lnTo>
                    <a:pt x="878" y="106"/>
                  </a:lnTo>
                  <a:lnTo>
                    <a:pt x="879" y="106"/>
                  </a:lnTo>
                  <a:lnTo>
                    <a:pt x="878" y="106"/>
                  </a:lnTo>
                  <a:lnTo>
                    <a:pt x="876" y="106"/>
                  </a:lnTo>
                  <a:lnTo>
                    <a:pt x="875" y="106"/>
                  </a:lnTo>
                  <a:lnTo>
                    <a:pt x="873" y="106"/>
                  </a:lnTo>
                  <a:lnTo>
                    <a:pt x="872" y="106"/>
                  </a:lnTo>
                  <a:lnTo>
                    <a:pt x="871" y="106"/>
                  </a:lnTo>
                  <a:lnTo>
                    <a:pt x="869" y="106"/>
                  </a:lnTo>
                  <a:lnTo>
                    <a:pt x="868" y="106"/>
                  </a:lnTo>
                  <a:lnTo>
                    <a:pt x="866" y="107"/>
                  </a:lnTo>
                  <a:lnTo>
                    <a:pt x="866" y="109"/>
                  </a:lnTo>
                  <a:lnTo>
                    <a:pt x="866" y="112"/>
                  </a:lnTo>
                  <a:lnTo>
                    <a:pt x="868" y="114"/>
                  </a:lnTo>
                  <a:lnTo>
                    <a:pt x="869" y="116"/>
                  </a:lnTo>
                  <a:lnTo>
                    <a:pt x="872" y="116"/>
                  </a:lnTo>
                  <a:lnTo>
                    <a:pt x="873" y="116"/>
                  </a:lnTo>
                  <a:lnTo>
                    <a:pt x="876" y="116"/>
                  </a:lnTo>
                  <a:lnTo>
                    <a:pt x="879" y="116"/>
                  </a:lnTo>
                  <a:lnTo>
                    <a:pt x="882" y="117"/>
                  </a:lnTo>
                  <a:lnTo>
                    <a:pt x="885" y="117"/>
                  </a:lnTo>
                  <a:lnTo>
                    <a:pt x="886" y="120"/>
                  </a:lnTo>
                  <a:lnTo>
                    <a:pt x="896" y="147"/>
                  </a:lnTo>
                  <a:lnTo>
                    <a:pt x="876" y="147"/>
                  </a:lnTo>
                  <a:lnTo>
                    <a:pt x="876" y="140"/>
                  </a:lnTo>
                  <a:lnTo>
                    <a:pt x="873" y="135"/>
                  </a:lnTo>
                  <a:lnTo>
                    <a:pt x="871" y="129"/>
                  </a:lnTo>
                  <a:lnTo>
                    <a:pt x="866" y="125"/>
                  </a:lnTo>
                  <a:lnTo>
                    <a:pt x="861" y="120"/>
                  </a:lnTo>
                  <a:lnTo>
                    <a:pt x="855" y="116"/>
                  </a:lnTo>
                  <a:lnTo>
                    <a:pt x="849" y="112"/>
                  </a:lnTo>
                  <a:lnTo>
                    <a:pt x="843" y="107"/>
                  </a:lnTo>
                  <a:lnTo>
                    <a:pt x="839" y="102"/>
                  </a:lnTo>
                  <a:lnTo>
                    <a:pt x="835" y="96"/>
                  </a:lnTo>
                  <a:lnTo>
                    <a:pt x="836" y="92"/>
                  </a:lnTo>
                  <a:lnTo>
                    <a:pt x="838" y="90"/>
                  </a:lnTo>
                  <a:lnTo>
                    <a:pt x="841" y="89"/>
                  </a:lnTo>
                  <a:lnTo>
                    <a:pt x="843" y="89"/>
                  </a:lnTo>
                  <a:lnTo>
                    <a:pt x="846" y="87"/>
                  </a:lnTo>
                  <a:lnTo>
                    <a:pt x="848" y="87"/>
                  </a:lnTo>
                  <a:lnTo>
                    <a:pt x="849" y="86"/>
                  </a:lnTo>
                  <a:lnTo>
                    <a:pt x="848" y="84"/>
                  </a:lnTo>
                  <a:lnTo>
                    <a:pt x="846" y="83"/>
                  </a:lnTo>
                  <a:lnTo>
                    <a:pt x="842" y="79"/>
                  </a:lnTo>
                  <a:lnTo>
                    <a:pt x="835" y="64"/>
                  </a:lnTo>
                  <a:lnTo>
                    <a:pt x="836" y="66"/>
                  </a:lnTo>
                  <a:lnTo>
                    <a:pt x="838" y="67"/>
                  </a:lnTo>
                  <a:lnTo>
                    <a:pt x="841" y="70"/>
                  </a:lnTo>
                  <a:lnTo>
                    <a:pt x="842" y="72"/>
                  </a:lnTo>
                  <a:lnTo>
                    <a:pt x="843" y="73"/>
                  </a:lnTo>
                  <a:lnTo>
                    <a:pt x="846" y="74"/>
                  </a:lnTo>
                  <a:lnTo>
                    <a:pt x="848" y="74"/>
                  </a:lnTo>
                  <a:lnTo>
                    <a:pt x="851" y="76"/>
                  </a:lnTo>
                  <a:lnTo>
                    <a:pt x="852" y="76"/>
                  </a:lnTo>
                  <a:lnTo>
                    <a:pt x="855" y="74"/>
                  </a:lnTo>
                  <a:lnTo>
                    <a:pt x="856" y="74"/>
                  </a:lnTo>
                  <a:lnTo>
                    <a:pt x="856" y="73"/>
                  </a:lnTo>
                  <a:lnTo>
                    <a:pt x="858" y="73"/>
                  </a:lnTo>
                  <a:lnTo>
                    <a:pt x="858" y="72"/>
                  </a:lnTo>
                  <a:lnTo>
                    <a:pt x="858" y="70"/>
                  </a:lnTo>
                  <a:lnTo>
                    <a:pt x="856" y="70"/>
                  </a:lnTo>
                  <a:lnTo>
                    <a:pt x="856" y="69"/>
                  </a:lnTo>
                  <a:lnTo>
                    <a:pt x="856" y="67"/>
                  </a:lnTo>
                  <a:lnTo>
                    <a:pt x="855" y="67"/>
                  </a:lnTo>
                  <a:lnTo>
                    <a:pt x="855" y="66"/>
                  </a:lnTo>
                  <a:lnTo>
                    <a:pt x="853" y="64"/>
                  </a:lnTo>
                  <a:lnTo>
                    <a:pt x="852" y="63"/>
                  </a:lnTo>
                  <a:lnTo>
                    <a:pt x="852" y="61"/>
                  </a:lnTo>
                  <a:lnTo>
                    <a:pt x="859" y="64"/>
                  </a:lnTo>
                  <a:close/>
                  <a:moveTo>
                    <a:pt x="878" y="195"/>
                  </a:moveTo>
                  <a:lnTo>
                    <a:pt x="879" y="206"/>
                  </a:lnTo>
                  <a:lnTo>
                    <a:pt x="878" y="205"/>
                  </a:lnTo>
                  <a:lnTo>
                    <a:pt x="876" y="203"/>
                  </a:lnTo>
                  <a:lnTo>
                    <a:pt x="876" y="202"/>
                  </a:lnTo>
                  <a:lnTo>
                    <a:pt x="876" y="200"/>
                  </a:lnTo>
                  <a:lnTo>
                    <a:pt x="875" y="199"/>
                  </a:lnTo>
                  <a:lnTo>
                    <a:pt x="876" y="199"/>
                  </a:lnTo>
                  <a:lnTo>
                    <a:pt x="876" y="198"/>
                  </a:lnTo>
                  <a:lnTo>
                    <a:pt x="876" y="196"/>
                  </a:lnTo>
                  <a:lnTo>
                    <a:pt x="878" y="195"/>
                  </a:lnTo>
                  <a:lnTo>
                    <a:pt x="876" y="175"/>
                  </a:lnTo>
                  <a:lnTo>
                    <a:pt x="889" y="189"/>
                  </a:lnTo>
                  <a:lnTo>
                    <a:pt x="888" y="189"/>
                  </a:lnTo>
                  <a:lnTo>
                    <a:pt x="886" y="190"/>
                  </a:lnTo>
                  <a:lnTo>
                    <a:pt x="885" y="190"/>
                  </a:lnTo>
                  <a:lnTo>
                    <a:pt x="884" y="190"/>
                  </a:lnTo>
                  <a:lnTo>
                    <a:pt x="882" y="192"/>
                  </a:lnTo>
                  <a:lnTo>
                    <a:pt x="881" y="192"/>
                  </a:lnTo>
                  <a:lnTo>
                    <a:pt x="881" y="193"/>
                  </a:lnTo>
                  <a:lnTo>
                    <a:pt x="879" y="193"/>
                  </a:lnTo>
                  <a:lnTo>
                    <a:pt x="878" y="195"/>
                  </a:lnTo>
                  <a:close/>
                  <a:moveTo>
                    <a:pt x="889" y="246"/>
                  </a:moveTo>
                  <a:lnTo>
                    <a:pt x="884" y="246"/>
                  </a:lnTo>
                  <a:lnTo>
                    <a:pt x="886" y="243"/>
                  </a:lnTo>
                  <a:lnTo>
                    <a:pt x="889" y="246"/>
                  </a:lnTo>
                  <a:close/>
                  <a:moveTo>
                    <a:pt x="884" y="168"/>
                  </a:moveTo>
                  <a:lnTo>
                    <a:pt x="885" y="166"/>
                  </a:lnTo>
                  <a:lnTo>
                    <a:pt x="885" y="165"/>
                  </a:lnTo>
                  <a:lnTo>
                    <a:pt x="886" y="165"/>
                  </a:lnTo>
                  <a:lnTo>
                    <a:pt x="888" y="163"/>
                  </a:lnTo>
                  <a:lnTo>
                    <a:pt x="888" y="162"/>
                  </a:lnTo>
                  <a:lnTo>
                    <a:pt x="889" y="160"/>
                  </a:lnTo>
                  <a:lnTo>
                    <a:pt x="891" y="159"/>
                  </a:lnTo>
                  <a:lnTo>
                    <a:pt x="891" y="157"/>
                  </a:lnTo>
                  <a:lnTo>
                    <a:pt x="892" y="157"/>
                  </a:lnTo>
                  <a:lnTo>
                    <a:pt x="894" y="157"/>
                  </a:lnTo>
                  <a:lnTo>
                    <a:pt x="894" y="168"/>
                  </a:lnTo>
                  <a:lnTo>
                    <a:pt x="884" y="168"/>
                  </a:lnTo>
                  <a:close/>
                  <a:moveTo>
                    <a:pt x="849" y="51"/>
                  </a:moveTo>
                  <a:lnTo>
                    <a:pt x="845" y="50"/>
                  </a:lnTo>
                  <a:lnTo>
                    <a:pt x="841" y="49"/>
                  </a:lnTo>
                  <a:lnTo>
                    <a:pt x="836" y="47"/>
                  </a:lnTo>
                  <a:lnTo>
                    <a:pt x="832" y="46"/>
                  </a:lnTo>
                  <a:lnTo>
                    <a:pt x="828" y="44"/>
                  </a:lnTo>
                  <a:lnTo>
                    <a:pt x="825" y="41"/>
                  </a:lnTo>
                  <a:lnTo>
                    <a:pt x="822" y="40"/>
                  </a:lnTo>
                  <a:lnTo>
                    <a:pt x="819" y="37"/>
                  </a:lnTo>
                  <a:lnTo>
                    <a:pt x="816" y="34"/>
                  </a:lnTo>
                  <a:lnTo>
                    <a:pt x="815" y="30"/>
                  </a:lnTo>
                  <a:lnTo>
                    <a:pt x="849" y="51"/>
                  </a:lnTo>
                  <a:close/>
                  <a:moveTo>
                    <a:pt x="808" y="57"/>
                  </a:moveTo>
                  <a:lnTo>
                    <a:pt x="818" y="61"/>
                  </a:lnTo>
                  <a:lnTo>
                    <a:pt x="819" y="61"/>
                  </a:lnTo>
                  <a:lnTo>
                    <a:pt x="818" y="61"/>
                  </a:lnTo>
                  <a:lnTo>
                    <a:pt x="816" y="61"/>
                  </a:lnTo>
                  <a:lnTo>
                    <a:pt x="815" y="61"/>
                  </a:lnTo>
                  <a:lnTo>
                    <a:pt x="813" y="61"/>
                  </a:lnTo>
                  <a:lnTo>
                    <a:pt x="812" y="61"/>
                  </a:lnTo>
                  <a:lnTo>
                    <a:pt x="810" y="61"/>
                  </a:lnTo>
                  <a:lnTo>
                    <a:pt x="809" y="61"/>
                  </a:lnTo>
                  <a:lnTo>
                    <a:pt x="809" y="63"/>
                  </a:lnTo>
                  <a:lnTo>
                    <a:pt x="808" y="63"/>
                  </a:lnTo>
                  <a:lnTo>
                    <a:pt x="808" y="64"/>
                  </a:lnTo>
                  <a:lnTo>
                    <a:pt x="808" y="57"/>
                  </a:lnTo>
                  <a:close/>
                  <a:moveTo>
                    <a:pt x="525" y="367"/>
                  </a:moveTo>
                  <a:lnTo>
                    <a:pt x="525" y="381"/>
                  </a:lnTo>
                  <a:lnTo>
                    <a:pt x="518" y="361"/>
                  </a:lnTo>
                  <a:lnTo>
                    <a:pt x="520" y="361"/>
                  </a:lnTo>
                  <a:lnTo>
                    <a:pt x="521" y="361"/>
                  </a:lnTo>
                  <a:lnTo>
                    <a:pt x="523" y="361"/>
                  </a:lnTo>
                  <a:lnTo>
                    <a:pt x="524" y="362"/>
                  </a:lnTo>
                  <a:lnTo>
                    <a:pt x="525" y="364"/>
                  </a:lnTo>
                  <a:lnTo>
                    <a:pt x="525" y="365"/>
                  </a:lnTo>
                  <a:lnTo>
                    <a:pt x="525" y="367"/>
                  </a:lnTo>
                  <a:close/>
                  <a:moveTo>
                    <a:pt x="570" y="501"/>
                  </a:moveTo>
                  <a:lnTo>
                    <a:pt x="571" y="503"/>
                  </a:lnTo>
                  <a:lnTo>
                    <a:pt x="573" y="504"/>
                  </a:lnTo>
                  <a:lnTo>
                    <a:pt x="573" y="507"/>
                  </a:lnTo>
                  <a:lnTo>
                    <a:pt x="573" y="510"/>
                  </a:lnTo>
                  <a:lnTo>
                    <a:pt x="573" y="511"/>
                  </a:lnTo>
                  <a:lnTo>
                    <a:pt x="573" y="514"/>
                  </a:lnTo>
                  <a:lnTo>
                    <a:pt x="574" y="516"/>
                  </a:lnTo>
                  <a:lnTo>
                    <a:pt x="576" y="517"/>
                  </a:lnTo>
                  <a:lnTo>
                    <a:pt x="577" y="519"/>
                  </a:lnTo>
                  <a:lnTo>
                    <a:pt x="580" y="519"/>
                  </a:lnTo>
                  <a:lnTo>
                    <a:pt x="581" y="511"/>
                  </a:lnTo>
                  <a:lnTo>
                    <a:pt x="581" y="506"/>
                  </a:lnTo>
                  <a:lnTo>
                    <a:pt x="580" y="500"/>
                  </a:lnTo>
                  <a:lnTo>
                    <a:pt x="578" y="494"/>
                  </a:lnTo>
                  <a:lnTo>
                    <a:pt x="576" y="488"/>
                  </a:lnTo>
                  <a:lnTo>
                    <a:pt x="573" y="483"/>
                  </a:lnTo>
                  <a:lnTo>
                    <a:pt x="568" y="477"/>
                  </a:lnTo>
                  <a:lnTo>
                    <a:pt x="566" y="471"/>
                  </a:lnTo>
                  <a:lnTo>
                    <a:pt x="563" y="466"/>
                  </a:lnTo>
                  <a:lnTo>
                    <a:pt x="560" y="460"/>
                  </a:lnTo>
                  <a:lnTo>
                    <a:pt x="554" y="460"/>
                  </a:lnTo>
                  <a:lnTo>
                    <a:pt x="551" y="460"/>
                  </a:lnTo>
                  <a:lnTo>
                    <a:pt x="547" y="457"/>
                  </a:lnTo>
                  <a:lnTo>
                    <a:pt x="544" y="454"/>
                  </a:lnTo>
                  <a:lnTo>
                    <a:pt x="543" y="450"/>
                  </a:lnTo>
                  <a:lnTo>
                    <a:pt x="540" y="445"/>
                  </a:lnTo>
                  <a:lnTo>
                    <a:pt x="538" y="441"/>
                  </a:lnTo>
                  <a:lnTo>
                    <a:pt x="536" y="437"/>
                  </a:lnTo>
                  <a:lnTo>
                    <a:pt x="533" y="433"/>
                  </a:lnTo>
                  <a:lnTo>
                    <a:pt x="528" y="430"/>
                  </a:lnTo>
                  <a:lnTo>
                    <a:pt x="525" y="408"/>
                  </a:lnTo>
                  <a:lnTo>
                    <a:pt x="527" y="408"/>
                  </a:lnTo>
                  <a:lnTo>
                    <a:pt x="528" y="410"/>
                  </a:lnTo>
                  <a:lnTo>
                    <a:pt x="531" y="411"/>
                  </a:lnTo>
                  <a:lnTo>
                    <a:pt x="533" y="413"/>
                  </a:lnTo>
                  <a:lnTo>
                    <a:pt x="534" y="414"/>
                  </a:lnTo>
                  <a:lnTo>
                    <a:pt x="536" y="415"/>
                  </a:lnTo>
                  <a:lnTo>
                    <a:pt x="537" y="415"/>
                  </a:lnTo>
                  <a:lnTo>
                    <a:pt x="540" y="415"/>
                  </a:lnTo>
                  <a:lnTo>
                    <a:pt x="541" y="414"/>
                  </a:lnTo>
                  <a:lnTo>
                    <a:pt x="543" y="413"/>
                  </a:lnTo>
                  <a:lnTo>
                    <a:pt x="540" y="401"/>
                  </a:lnTo>
                  <a:lnTo>
                    <a:pt x="538" y="388"/>
                  </a:lnTo>
                  <a:lnTo>
                    <a:pt x="536" y="377"/>
                  </a:lnTo>
                  <a:lnTo>
                    <a:pt x="534" y="365"/>
                  </a:lnTo>
                  <a:lnTo>
                    <a:pt x="533" y="354"/>
                  </a:lnTo>
                  <a:lnTo>
                    <a:pt x="530" y="342"/>
                  </a:lnTo>
                  <a:lnTo>
                    <a:pt x="528" y="329"/>
                  </a:lnTo>
                  <a:lnTo>
                    <a:pt x="525" y="318"/>
                  </a:lnTo>
                  <a:lnTo>
                    <a:pt x="524" y="305"/>
                  </a:lnTo>
                  <a:lnTo>
                    <a:pt x="523" y="292"/>
                  </a:lnTo>
                  <a:lnTo>
                    <a:pt x="523" y="282"/>
                  </a:lnTo>
                  <a:lnTo>
                    <a:pt x="523" y="272"/>
                  </a:lnTo>
                  <a:lnTo>
                    <a:pt x="523" y="262"/>
                  </a:lnTo>
                  <a:lnTo>
                    <a:pt x="523" y="252"/>
                  </a:lnTo>
                  <a:lnTo>
                    <a:pt x="523" y="242"/>
                  </a:lnTo>
                  <a:lnTo>
                    <a:pt x="523" y="231"/>
                  </a:lnTo>
                  <a:lnTo>
                    <a:pt x="523" y="221"/>
                  </a:lnTo>
                  <a:lnTo>
                    <a:pt x="523" y="209"/>
                  </a:lnTo>
                  <a:lnTo>
                    <a:pt x="523" y="199"/>
                  </a:lnTo>
                  <a:lnTo>
                    <a:pt x="523" y="189"/>
                  </a:lnTo>
                  <a:lnTo>
                    <a:pt x="524" y="188"/>
                  </a:lnTo>
                  <a:lnTo>
                    <a:pt x="525" y="188"/>
                  </a:lnTo>
                  <a:lnTo>
                    <a:pt x="527" y="189"/>
                  </a:lnTo>
                  <a:lnTo>
                    <a:pt x="530" y="189"/>
                  </a:lnTo>
                  <a:lnTo>
                    <a:pt x="533" y="190"/>
                  </a:lnTo>
                  <a:lnTo>
                    <a:pt x="534" y="192"/>
                  </a:lnTo>
                  <a:lnTo>
                    <a:pt x="537" y="192"/>
                  </a:lnTo>
                  <a:lnTo>
                    <a:pt x="538" y="190"/>
                  </a:lnTo>
                  <a:lnTo>
                    <a:pt x="541" y="189"/>
                  </a:lnTo>
                  <a:lnTo>
                    <a:pt x="543" y="185"/>
                  </a:lnTo>
                  <a:lnTo>
                    <a:pt x="550" y="195"/>
                  </a:lnTo>
                  <a:lnTo>
                    <a:pt x="558" y="202"/>
                  </a:lnTo>
                  <a:lnTo>
                    <a:pt x="567" y="205"/>
                  </a:lnTo>
                  <a:lnTo>
                    <a:pt x="578" y="206"/>
                  </a:lnTo>
                  <a:lnTo>
                    <a:pt x="589" y="208"/>
                  </a:lnTo>
                  <a:lnTo>
                    <a:pt x="600" y="208"/>
                  </a:lnTo>
                  <a:lnTo>
                    <a:pt x="611" y="209"/>
                  </a:lnTo>
                  <a:lnTo>
                    <a:pt x="623" y="213"/>
                  </a:lnTo>
                  <a:lnTo>
                    <a:pt x="633" y="219"/>
                  </a:lnTo>
                  <a:lnTo>
                    <a:pt x="643" y="229"/>
                  </a:lnTo>
                  <a:lnTo>
                    <a:pt x="649" y="223"/>
                  </a:lnTo>
                  <a:lnTo>
                    <a:pt x="654" y="221"/>
                  </a:lnTo>
                  <a:lnTo>
                    <a:pt x="660" y="219"/>
                  </a:lnTo>
                  <a:lnTo>
                    <a:pt x="666" y="219"/>
                  </a:lnTo>
                  <a:lnTo>
                    <a:pt x="673" y="219"/>
                  </a:lnTo>
                  <a:lnTo>
                    <a:pt x="679" y="219"/>
                  </a:lnTo>
                  <a:lnTo>
                    <a:pt x="684" y="221"/>
                  </a:lnTo>
                  <a:lnTo>
                    <a:pt x="692" y="221"/>
                  </a:lnTo>
                  <a:lnTo>
                    <a:pt x="699" y="219"/>
                  </a:lnTo>
                  <a:lnTo>
                    <a:pt x="707" y="216"/>
                  </a:lnTo>
                  <a:lnTo>
                    <a:pt x="717" y="215"/>
                  </a:lnTo>
                  <a:lnTo>
                    <a:pt x="727" y="212"/>
                  </a:lnTo>
                  <a:lnTo>
                    <a:pt x="737" y="206"/>
                  </a:lnTo>
                  <a:lnTo>
                    <a:pt x="746" y="199"/>
                  </a:lnTo>
                  <a:lnTo>
                    <a:pt x="755" y="192"/>
                  </a:lnTo>
                  <a:lnTo>
                    <a:pt x="763" y="185"/>
                  </a:lnTo>
                  <a:lnTo>
                    <a:pt x="772" y="179"/>
                  </a:lnTo>
                  <a:lnTo>
                    <a:pt x="782" y="175"/>
                  </a:lnTo>
                  <a:lnTo>
                    <a:pt x="790" y="173"/>
                  </a:lnTo>
                  <a:lnTo>
                    <a:pt x="800" y="175"/>
                  </a:lnTo>
                  <a:lnTo>
                    <a:pt x="815" y="155"/>
                  </a:lnTo>
                  <a:lnTo>
                    <a:pt x="803" y="152"/>
                  </a:lnTo>
                  <a:lnTo>
                    <a:pt x="795" y="152"/>
                  </a:lnTo>
                  <a:lnTo>
                    <a:pt x="786" y="153"/>
                  </a:lnTo>
                  <a:lnTo>
                    <a:pt x="779" y="155"/>
                  </a:lnTo>
                  <a:lnTo>
                    <a:pt x="772" y="159"/>
                  </a:lnTo>
                  <a:lnTo>
                    <a:pt x="765" y="163"/>
                  </a:lnTo>
                  <a:lnTo>
                    <a:pt x="759" y="168"/>
                  </a:lnTo>
                  <a:lnTo>
                    <a:pt x="752" y="172"/>
                  </a:lnTo>
                  <a:lnTo>
                    <a:pt x="743" y="178"/>
                  </a:lnTo>
                  <a:lnTo>
                    <a:pt x="735" y="182"/>
                  </a:lnTo>
                  <a:lnTo>
                    <a:pt x="732" y="172"/>
                  </a:lnTo>
                  <a:lnTo>
                    <a:pt x="737" y="172"/>
                  </a:lnTo>
                  <a:lnTo>
                    <a:pt x="743" y="170"/>
                  </a:lnTo>
                  <a:lnTo>
                    <a:pt x="747" y="169"/>
                  </a:lnTo>
                  <a:lnTo>
                    <a:pt x="752" y="166"/>
                  </a:lnTo>
                  <a:lnTo>
                    <a:pt x="755" y="162"/>
                  </a:lnTo>
                  <a:lnTo>
                    <a:pt x="759" y="159"/>
                  </a:lnTo>
                  <a:lnTo>
                    <a:pt x="762" y="155"/>
                  </a:lnTo>
                  <a:lnTo>
                    <a:pt x="766" y="152"/>
                  </a:lnTo>
                  <a:lnTo>
                    <a:pt x="770" y="149"/>
                  </a:lnTo>
                  <a:lnTo>
                    <a:pt x="776" y="147"/>
                  </a:lnTo>
                  <a:lnTo>
                    <a:pt x="776" y="146"/>
                  </a:lnTo>
                  <a:lnTo>
                    <a:pt x="775" y="146"/>
                  </a:lnTo>
                  <a:lnTo>
                    <a:pt x="773" y="146"/>
                  </a:lnTo>
                  <a:lnTo>
                    <a:pt x="773" y="145"/>
                  </a:lnTo>
                  <a:lnTo>
                    <a:pt x="772" y="145"/>
                  </a:lnTo>
                  <a:lnTo>
                    <a:pt x="770" y="143"/>
                  </a:lnTo>
                  <a:lnTo>
                    <a:pt x="769" y="142"/>
                  </a:lnTo>
                  <a:lnTo>
                    <a:pt x="769" y="140"/>
                  </a:lnTo>
                  <a:lnTo>
                    <a:pt x="768" y="140"/>
                  </a:lnTo>
                  <a:lnTo>
                    <a:pt x="766" y="139"/>
                  </a:lnTo>
                  <a:lnTo>
                    <a:pt x="765" y="139"/>
                  </a:lnTo>
                  <a:lnTo>
                    <a:pt x="765" y="140"/>
                  </a:lnTo>
                  <a:lnTo>
                    <a:pt x="763" y="140"/>
                  </a:lnTo>
                  <a:lnTo>
                    <a:pt x="766" y="137"/>
                  </a:lnTo>
                  <a:lnTo>
                    <a:pt x="766" y="139"/>
                  </a:lnTo>
                  <a:lnTo>
                    <a:pt x="768" y="139"/>
                  </a:lnTo>
                  <a:lnTo>
                    <a:pt x="768" y="140"/>
                  </a:lnTo>
                  <a:lnTo>
                    <a:pt x="769" y="140"/>
                  </a:lnTo>
                  <a:lnTo>
                    <a:pt x="770" y="142"/>
                  </a:lnTo>
                  <a:lnTo>
                    <a:pt x="772" y="143"/>
                  </a:lnTo>
                  <a:lnTo>
                    <a:pt x="773" y="145"/>
                  </a:lnTo>
                  <a:lnTo>
                    <a:pt x="775" y="146"/>
                  </a:lnTo>
                  <a:lnTo>
                    <a:pt x="780" y="147"/>
                  </a:lnTo>
                  <a:lnTo>
                    <a:pt x="785" y="147"/>
                  </a:lnTo>
                  <a:lnTo>
                    <a:pt x="789" y="146"/>
                  </a:lnTo>
                  <a:lnTo>
                    <a:pt x="795" y="143"/>
                  </a:lnTo>
                  <a:lnTo>
                    <a:pt x="799" y="140"/>
                  </a:lnTo>
                  <a:lnTo>
                    <a:pt x="805" y="136"/>
                  </a:lnTo>
                  <a:lnTo>
                    <a:pt x="809" y="133"/>
                  </a:lnTo>
                  <a:lnTo>
                    <a:pt x="815" y="130"/>
                  </a:lnTo>
                  <a:lnTo>
                    <a:pt x="819" y="127"/>
                  </a:lnTo>
                  <a:lnTo>
                    <a:pt x="825" y="126"/>
                  </a:lnTo>
                  <a:lnTo>
                    <a:pt x="823" y="129"/>
                  </a:lnTo>
                  <a:lnTo>
                    <a:pt x="825" y="132"/>
                  </a:lnTo>
                  <a:lnTo>
                    <a:pt x="826" y="133"/>
                  </a:lnTo>
                  <a:lnTo>
                    <a:pt x="828" y="136"/>
                  </a:lnTo>
                  <a:lnTo>
                    <a:pt x="829" y="139"/>
                  </a:lnTo>
                  <a:lnTo>
                    <a:pt x="829" y="142"/>
                  </a:lnTo>
                  <a:lnTo>
                    <a:pt x="829" y="145"/>
                  </a:lnTo>
                  <a:lnTo>
                    <a:pt x="828" y="146"/>
                  </a:lnTo>
                  <a:lnTo>
                    <a:pt x="823" y="149"/>
                  </a:lnTo>
                  <a:lnTo>
                    <a:pt x="818" y="150"/>
                  </a:lnTo>
                  <a:lnTo>
                    <a:pt x="821" y="155"/>
                  </a:lnTo>
                  <a:lnTo>
                    <a:pt x="823" y="159"/>
                  </a:lnTo>
                  <a:lnTo>
                    <a:pt x="825" y="165"/>
                  </a:lnTo>
                  <a:lnTo>
                    <a:pt x="826" y="170"/>
                  </a:lnTo>
                  <a:lnTo>
                    <a:pt x="828" y="176"/>
                  </a:lnTo>
                  <a:lnTo>
                    <a:pt x="829" y="182"/>
                  </a:lnTo>
                  <a:lnTo>
                    <a:pt x="829" y="189"/>
                  </a:lnTo>
                  <a:lnTo>
                    <a:pt x="831" y="195"/>
                  </a:lnTo>
                  <a:lnTo>
                    <a:pt x="831" y="200"/>
                  </a:lnTo>
                  <a:lnTo>
                    <a:pt x="832" y="206"/>
                  </a:lnTo>
                  <a:lnTo>
                    <a:pt x="831" y="213"/>
                  </a:lnTo>
                  <a:lnTo>
                    <a:pt x="829" y="221"/>
                  </a:lnTo>
                  <a:lnTo>
                    <a:pt x="829" y="226"/>
                  </a:lnTo>
                  <a:lnTo>
                    <a:pt x="831" y="232"/>
                  </a:lnTo>
                  <a:lnTo>
                    <a:pt x="832" y="236"/>
                  </a:lnTo>
                  <a:lnTo>
                    <a:pt x="833" y="241"/>
                  </a:lnTo>
                  <a:lnTo>
                    <a:pt x="833" y="246"/>
                  </a:lnTo>
                  <a:lnTo>
                    <a:pt x="835" y="251"/>
                  </a:lnTo>
                  <a:lnTo>
                    <a:pt x="833" y="256"/>
                  </a:lnTo>
                  <a:lnTo>
                    <a:pt x="832" y="264"/>
                  </a:lnTo>
                  <a:lnTo>
                    <a:pt x="836" y="265"/>
                  </a:lnTo>
                  <a:lnTo>
                    <a:pt x="841" y="266"/>
                  </a:lnTo>
                  <a:lnTo>
                    <a:pt x="845" y="268"/>
                  </a:lnTo>
                  <a:lnTo>
                    <a:pt x="849" y="271"/>
                  </a:lnTo>
                  <a:lnTo>
                    <a:pt x="852" y="274"/>
                  </a:lnTo>
                  <a:lnTo>
                    <a:pt x="856" y="275"/>
                  </a:lnTo>
                  <a:lnTo>
                    <a:pt x="859" y="279"/>
                  </a:lnTo>
                  <a:lnTo>
                    <a:pt x="862" y="282"/>
                  </a:lnTo>
                  <a:lnTo>
                    <a:pt x="866" y="285"/>
                  </a:lnTo>
                  <a:lnTo>
                    <a:pt x="869" y="288"/>
                  </a:lnTo>
                  <a:lnTo>
                    <a:pt x="869" y="294"/>
                  </a:lnTo>
                  <a:lnTo>
                    <a:pt x="869" y="299"/>
                  </a:lnTo>
                  <a:lnTo>
                    <a:pt x="869" y="306"/>
                  </a:lnTo>
                  <a:lnTo>
                    <a:pt x="869" y="314"/>
                  </a:lnTo>
                  <a:lnTo>
                    <a:pt x="871" y="321"/>
                  </a:lnTo>
                  <a:lnTo>
                    <a:pt x="872" y="329"/>
                  </a:lnTo>
                  <a:lnTo>
                    <a:pt x="875" y="337"/>
                  </a:lnTo>
                  <a:lnTo>
                    <a:pt x="878" y="344"/>
                  </a:lnTo>
                  <a:lnTo>
                    <a:pt x="882" y="351"/>
                  </a:lnTo>
                  <a:lnTo>
                    <a:pt x="886" y="357"/>
                  </a:lnTo>
                  <a:lnTo>
                    <a:pt x="885" y="358"/>
                  </a:lnTo>
                  <a:lnTo>
                    <a:pt x="884" y="361"/>
                  </a:lnTo>
                  <a:lnTo>
                    <a:pt x="884" y="362"/>
                  </a:lnTo>
                  <a:lnTo>
                    <a:pt x="882" y="364"/>
                  </a:lnTo>
                  <a:lnTo>
                    <a:pt x="882" y="367"/>
                  </a:lnTo>
                  <a:lnTo>
                    <a:pt x="882" y="370"/>
                  </a:lnTo>
                  <a:lnTo>
                    <a:pt x="884" y="371"/>
                  </a:lnTo>
                  <a:lnTo>
                    <a:pt x="884" y="374"/>
                  </a:lnTo>
                  <a:lnTo>
                    <a:pt x="884" y="375"/>
                  </a:lnTo>
                  <a:lnTo>
                    <a:pt x="884" y="378"/>
                  </a:lnTo>
                  <a:lnTo>
                    <a:pt x="885" y="380"/>
                  </a:lnTo>
                  <a:lnTo>
                    <a:pt x="886" y="380"/>
                  </a:lnTo>
                  <a:lnTo>
                    <a:pt x="886" y="381"/>
                  </a:lnTo>
                  <a:lnTo>
                    <a:pt x="888" y="382"/>
                  </a:lnTo>
                  <a:lnTo>
                    <a:pt x="889" y="384"/>
                  </a:lnTo>
                  <a:lnTo>
                    <a:pt x="891" y="384"/>
                  </a:lnTo>
                  <a:lnTo>
                    <a:pt x="892" y="384"/>
                  </a:lnTo>
                  <a:lnTo>
                    <a:pt x="894" y="384"/>
                  </a:lnTo>
                  <a:lnTo>
                    <a:pt x="895" y="380"/>
                  </a:lnTo>
                  <a:lnTo>
                    <a:pt x="896" y="377"/>
                  </a:lnTo>
                  <a:lnTo>
                    <a:pt x="896" y="372"/>
                  </a:lnTo>
                  <a:lnTo>
                    <a:pt x="896" y="370"/>
                  </a:lnTo>
                  <a:lnTo>
                    <a:pt x="895" y="365"/>
                  </a:lnTo>
                  <a:lnTo>
                    <a:pt x="895" y="362"/>
                  </a:lnTo>
                  <a:lnTo>
                    <a:pt x="894" y="358"/>
                  </a:lnTo>
                  <a:lnTo>
                    <a:pt x="892" y="355"/>
                  </a:lnTo>
                  <a:lnTo>
                    <a:pt x="891" y="352"/>
                  </a:lnTo>
                  <a:lnTo>
                    <a:pt x="889" y="349"/>
                  </a:lnTo>
                  <a:lnTo>
                    <a:pt x="891" y="349"/>
                  </a:lnTo>
                  <a:lnTo>
                    <a:pt x="891" y="348"/>
                  </a:lnTo>
                  <a:lnTo>
                    <a:pt x="892" y="348"/>
                  </a:lnTo>
                  <a:lnTo>
                    <a:pt x="892" y="347"/>
                  </a:lnTo>
                  <a:lnTo>
                    <a:pt x="894" y="345"/>
                  </a:lnTo>
                  <a:lnTo>
                    <a:pt x="894" y="344"/>
                  </a:lnTo>
                  <a:lnTo>
                    <a:pt x="894" y="342"/>
                  </a:lnTo>
                  <a:lnTo>
                    <a:pt x="894" y="341"/>
                  </a:lnTo>
                  <a:lnTo>
                    <a:pt x="894" y="339"/>
                  </a:lnTo>
                  <a:lnTo>
                    <a:pt x="904" y="339"/>
                  </a:lnTo>
                  <a:lnTo>
                    <a:pt x="899" y="345"/>
                  </a:lnTo>
                  <a:lnTo>
                    <a:pt x="898" y="351"/>
                  </a:lnTo>
                  <a:lnTo>
                    <a:pt x="898" y="357"/>
                  </a:lnTo>
                  <a:lnTo>
                    <a:pt x="899" y="362"/>
                  </a:lnTo>
                  <a:lnTo>
                    <a:pt x="901" y="367"/>
                  </a:lnTo>
                  <a:lnTo>
                    <a:pt x="904" y="372"/>
                  </a:lnTo>
                  <a:lnTo>
                    <a:pt x="905" y="378"/>
                  </a:lnTo>
                  <a:lnTo>
                    <a:pt x="906" y="384"/>
                  </a:lnTo>
                  <a:lnTo>
                    <a:pt x="906" y="390"/>
                  </a:lnTo>
                  <a:lnTo>
                    <a:pt x="904" y="395"/>
                  </a:lnTo>
                  <a:lnTo>
                    <a:pt x="909" y="390"/>
                  </a:lnTo>
                  <a:lnTo>
                    <a:pt x="914" y="384"/>
                  </a:lnTo>
                  <a:lnTo>
                    <a:pt x="916" y="377"/>
                  </a:lnTo>
                  <a:lnTo>
                    <a:pt x="919" y="371"/>
                  </a:lnTo>
                  <a:lnTo>
                    <a:pt x="921" y="364"/>
                  </a:lnTo>
                  <a:lnTo>
                    <a:pt x="921" y="357"/>
                  </a:lnTo>
                  <a:lnTo>
                    <a:pt x="921" y="349"/>
                  </a:lnTo>
                  <a:lnTo>
                    <a:pt x="921" y="342"/>
                  </a:lnTo>
                  <a:lnTo>
                    <a:pt x="921" y="335"/>
                  </a:lnTo>
                  <a:lnTo>
                    <a:pt x="921" y="329"/>
                  </a:lnTo>
                  <a:lnTo>
                    <a:pt x="921" y="322"/>
                  </a:lnTo>
                  <a:lnTo>
                    <a:pt x="924" y="321"/>
                  </a:lnTo>
                  <a:lnTo>
                    <a:pt x="925" y="321"/>
                  </a:lnTo>
                  <a:lnTo>
                    <a:pt x="926" y="322"/>
                  </a:lnTo>
                  <a:lnTo>
                    <a:pt x="928" y="322"/>
                  </a:lnTo>
                  <a:lnTo>
                    <a:pt x="928" y="325"/>
                  </a:lnTo>
                  <a:lnTo>
                    <a:pt x="929" y="327"/>
                  </a:lnTo>
                  <a:lnTo>
                    <a:pt x="929" y="328"/>
                  </a:lnTo>
                  <a:lnTo>
                    <a:pt x="929" y="329"/>
                  </a:lnTo>
                  <a:lnTo>
                    <a:pt x="929" y="331"/>
                  </a:lnTo>
                  <a:lnTo>
                    <a:pt x="931" y="332"/>
                  </a:lnTo>
                  <a:lnTo>
                    <a:pt x="931" y="334"/>
                  </a:lnTo>
                  <a:lnTo>
                    <a:pt x="931" y="335"/>
                  </a:lnTo>
                  <a:lnTo>
                    <a:pt x="931" y="337"/>
                  </a:lnTo>
                  <a:lnTo>
                    <a:pt x="932" y="338"/>
                  </a:lnTo>
                  <a:lnTo>
                    <a:pt x="934" y="338"/>
                  </a:lnTo>
                  <a:lnTo>
                    <a:pt x="934" y="339"/>
                  </a:lnTo>
                  <a:lnTo>
                    <a:pt x="935" y="339"/>
                  </a:lnTo>
                  <a:lnTo>
                    <a:pt x="937" y="335"/>
                  </a:lnTo>
                  <a:lnTo>
                    <a:pt x="938" y="331"/>
                  </a:lnTo>
                  <a:lnTo>
                    <a:pt x="938" y="328"/>
                  </a:lnTo>
                  <a:lnTo>
                    <a:pt x="938" y="324"/>
                  </a:lnTo>
                  <a:lnTo>
                    <a:pt x="937" y="319"/>
                  </a:lnTo>
                  <a:lnTo>
                    <a:pt x="935" y="315"/>
                  </a:lnTo>
                  <a:lnTo>
                    <a:pt x="934" y="312"/>
                  </a:lnTo>
                  <a:lnTo>
                    <a:pt x="932" y="308"/>
                  </a:lnTo>
                  <a:lnTo>
                    <a:pt x="929" y="305"/>
                  </a:lnTo>
                  <a:lnTo>
                    <a:pt x="928" y="302"/>
                  </a:lnTo>
                  <a:lnTo>
                    <a:pt x="926" y="301"/>
                  </a:lnTo>
                  <a:lnTo>
                    <a:pt x="926" y="299"/>
                  </a:lnTo>
                  <a:lnTo>
                    <a:pt x="925" y="299"/>
                  </a:lnTo>
                  <a:lnTo>
                    <a:pt x="924" y="299"/>
                  </a:lnTo>
                  <a:lnTo>
                    <a:pt x="922" y="298"/>
                  </a:lnTo>
                  <a:lnTo>
                    <a:pt x="921" y="298"/>
                  </a:lnTo>
                  <a:lnTo>
                    <a:pt x="919" y="298"/>
                  </a:lnTo>
                  <a:lnTo>
                    <a:pt x="918" y="298"/>
                  </a:lnTo>
                  <a:lnTo>
                    <a:pt x="896" y="332"/>
                  </a:lnTo>
                  <a:lnTo>
                    <a:pt x="896" y="329"/>
                  </a:lnTo>
                  <a:lnTo>
                    <a:pt x="898" y="325"/>
                  </a:lnTo>
                  <a:lnTo>
                    <a:pt x="899" y="321"/>
                  </a:lnTo>
                  <a:lnTo>
                    <a:pt x="901" y="317"/>
                  </a:lnTo>
                  <a:lnTo>
                    <a:pt x="902" y="312"/>
                  </a:lnTo>
                  <a:lnTo>
                    <a:pt x="905" y="308"/>
                  </a:lnTo>
                  <a:lnTo>
                    <a:pt x="908" y="302"/>
                  </a:lnTo>
                  <a:lnTo>
                    <a:pt x="911" y="299"/>
                  </a:lnTo>
                  <a:lnTo>
                    <a:pt x="915" y="295"/>
                  </a:lnTo>
                  <a:lnTo>
                    <a:pt x="918" y="292"/>
                  </a:lnTo>
                  <a:lnTo>
                    <a:pt x="926" y="296"/>
                  </a:lnTo>
                  <a:lnTo>
                    <a:pt x="932" y="302"/>
                  </a:lnTo>
                  <a:lnTo>
                    <a:pt x="937" y="309"/>
                  </a:lnTo>
                  <a:lnTo>
                    <a:pt x="939" y="318"/>
                  </a:lnTo>
                  <a:lnTo>
                    <a:pt x="941" y="328"/>
                  </a:lnTo>
                  <a:lnTo>
                    <a:pt x="941" y="338"/>
                  </a:lnTo>
                  <a:lnTo>
                    <a:pt x="941" y="349"/>
                  </a:lnTo>
                  <a:lnTo>
                    <a:pt x="941" y="360"/>
                  </a:lnTo>
                  <a:lnTo>
                    <a:pt x="941" y="370"/>
                  </a:lnTo>
                  <a:lnTo>
                    <a:pt x="941" y="378"/>
                  </a:lnTo>
                  <a:lnTo>
                    <a:pt x="938" y="384"/>
                  </a:lnTo>
                  <a:lnTo>
                    <a:pt x="937" y="390"/>
                  </a:lnTo>
                  <a:lnTo>
                    <a:pt x="935" y="394"/>
                  </a:lnTo>
                  <a:lnTo>
                    <a:pt x="934" y="400"/>
                  </a:lnTo>
                  <a:lnTo>
                    <a:pt x="931" y="404"/>
                  </a:lnTo>
                  <a:lnTo>
                    <a:pt x="929" y="410"/>
                  </a:lnTo>
                  <a:lnTo>
                    <a:pt x="926" y="414"/>
                  </a:lnTo>
                  <a:lnTo>
                    <a:pt x="924" y="418"/>
                  </a:lnTo>
                  <a:lnTo>
                    <a:pt x="919" y="421"/>
                  </a:lnTo>
                  <a:lnTo>
                    <a:pt x="914" y="425"/>
                  </a:lnTo>
                  <a:lnTo>
                    <a:pt x="916" y="423"/>
                  </a:lnTo>
                  <a:lnTo>
                    <a:pt x="918" y="420"/>
                  </a:lnTo>
                  <a:lnTo>
                    <a:pt x="918" y="418"/>
                  </a:lnTo>
                  <a:lnTo>
                    <a:pt x="916" y="417"/>
                  </a:lnTo>
                  <a:lnTo>
                    <a:pt x="915" y="415"/>
                  </a:lnTo>
                  <a:lnTo>
                    <a:pt x="912" y="413"/>
                  </a:lnTo>
                  <a:lnTo>
                    <a:pt x="911" y="411"/>
                  </a:lnTo>
                  <a:lnTo>
                    <a:pt x="909" y="410"/>
                  </a:lnTo>
                  <a:lnTo>
                    <a:pt x="906" y="408"/>
                  </a:lnTo>
                  <a:lnTo>
                    <a:pt x="906" y="405"/>
                  </a:lnTo>
                  <a:lnTo>
                    <a:pt x="901" y="405"/>
                  </a:lnTo>
                  <a:lnTo>
                    <a:pt x="898" y="420"/>
                  </a:lnTo>
                  <a:lnTo>
                    <a:pt x="895" y="434"/>
                  </a:lnTo>
                  <a:lnTo>
                    <a:pt x="894" y="451"/>
                  </a:lnTo>
                  <a:lnTo>
                    <a:pt x="892" y="467"/>
                  </a:lnTo>
                  <a:lnTo>
                    <a:pt x="892" y="484"/>
                  </a:lnTo>
                  <a:lnTo>
                    <a:pt x="892" y="500"/>
                  </a:lnTo>
                  <a:lnTo>
                    <a:pt x="894" y="516"/>
                  </a:lnTo>
                  <a:lnTo>
                    <a:pt x="895" y="529"/>
                  </a:lnTo>
                  <a:lnTo>
                    <a:pt x="899" y="541"/>
                  </a:lnTo>
                  <a:lnTo>
                    <a:pt x="904" y="550"/>
                  </a:lnTo>
                  <a:lnTo>
                    <a:pt x="905" y="553"/>
                  </a:lnTo>
                  <a:lnTo>
                    <a:pt x="905" y="556"/>
                  </a:lnTo>
                  <a:lnTo>
                    <a:pt x="904" y="559"/>
                  </a:lnTo>
                  <a:lnTo>
                    <a:pt x="902" y="562"/>
                  </a:lnTo>
                  <a:lnTo>
                    <a:pt x="901" y="564"/>
                  </a:lnTo>
                  <a:lnTo>
                    <a:pt x="899" y="566"/>
                  </a:lnTo>
                  <a:lnTo>
                    <a:pt x="898" y="569"/>
                  </a:lnTo>
                  <a:lnTo>
                    <a:pt x="898" y="572"/>
                  </a:lnTo>
                  <a:lnTo>
                    <a:pt x="898" y="574"/>
                  </a:lnTo>
                  <a:lnTo>
                    <a:pt x="901" y="577"/>
                  </a:lnTo>
                  <a:lnTo>
                    <a:pt x="911" y="570"/>
                  </a:lnTo>
                  <a:lnTo>
                    <a:pt x="911" y="580"/>
                  </a:lnTo>
                  <a:lnTo>
                    <a:pt x="909" y="592"/>
                  </a:lnTo>
                  <a:lnTo>
                    <a:pt x="905" y="602"/>
                  </a:lnTo>
                  <a:lnTo>
                    <a:pt x="899" y="612"/>
                  </a:lnTo>
                  <a:lnTo>
                    <a:pt x="892" y="622"/>
                  </a:lnTo>
                  <a:lnTo>
                    <a:pt x="884" y="632"/>
                  </a:lnTo>
                  <a:lnTo>
                    <a:pt x="875" y="640"/>
                  </a:lnTo>
                  <a:lnTo>
                    <a:pt x="865" y="650"/>
                  </a:lnTo>
                  <a:lnTo>
                    <a:pt x="856" y="660"/>
                  </a:lnTo>
                  <a:lnTo>
                    <a:pt x="849" y="670"/>
                  </a:lnTo>
                  <a:lnTo>
                    <a:pt x="842" y="639"/>
                  </a:lnTo>
                  <a:lnTo>
                    <a:pt x="832" y="688"/>
                  </a:lnTo>
                  <a:lnTo>
                    <a:pt x="825" y="680"/>
                  </a:lnTo>
                  <a:lnTo>
                    <a:pt x="819" y="678"/>
                  </a:lnTo>
                  <a:lnTo>
                    <a:pt x="813" y="676"/>
                  </a:lnTo>
                  <a:lnTo>
                    <a:pt x="806" y="678"/>
                  </a:lnTo>
                  <a:lnTo>
                    <a:pt x="800" y="680"/>
                  </a:lnTo>
                  <a:lnTo>
                    <a:pt x="795" y="683"/>
                  </a:lnTo>
                  <a:lnTo>
                    <a:pt x="788" y="688"/>
                  </a:lnTo>
                  <a:lnTo>
                    <a:pt x="782" y="692"/>
                  </a:lnTo>
                  <a:lnTo>
                    <a:pt x="775" y="695"/>
                  </a:lnTo>
                  <a:lnTo>
                    <a:pt x="769" y="698"/>
                  </a:lnTo>
                  <a:lnTo>
                    <a:pt x="783" y="688"/>
                  </a:lnTo>
                  <a:lnTo>
                    <a:pt x="798" y="676"/>
                  </a:lnTo>
                  <a:lnTo>
                    <a:pt x="810" y="665"/>
                  </a:lnTo>
                  <a:lnTo>
                    <a:pt x="825" y="653"/>
                  </a:lnTo>
                  <a:lnTo>
                    <a:pt x="838" y="642"/>
                  </a:lnTo>
                  <a:lnTo>
                    <a:pt x="851" y="629"/>
                  </a:lnTo>
                  <a:lnTo>
                    <a:pt x="863" y="616"/>
                  </a:lnTo>
                  <a:lnTo>
                    <a:pt x="876" y="603"/>
                  </a:lnTo>
                  <a:lnTo>
                    <a:pt x="889" y="590"/>
                  </a:lnTo>
                  <a:lnTo>
                    <a:pt x="901" y="577"/>
                  </a:lnTo>
                  <a:lnTo>
                    <a:pt x="859" y="607"/>
                  </a:lnTo>
                  <a:lnTo>
                    <a:pt x="852" y="594"/>
                  </a:lnTo>
                  <a:lnTo>
                    <a:pt x="856" y="592"/>
                  </a:lnTo>
                  <a:lnTo>
                    <a:pt x="861" y="589"/>
                  </a:lnTo>
                  <a:lnTo>
                    <a:pt x="865" y="584"/>
                  </a:lnTo>
                  <a:lnTo>
                    <a:pt x="868" y="579"/>
                  </a:lnTo>
                  <a:lnTo>
                    <a:pt x="872" y="573"/>
                  </a:lnTo>
                  <a:lnTo>
                    <a:pt x="875" y="566"/>
                  </a:lnTo>
                  <a:lnTo>
                    <a:pt x="876" y="559"/>
                  </a:lnTo>
                  <a:lnTo>
                    <a:pt x="879" y="552"/>
                  </a:lnTo>
                  <a:lnTo>
                    <a:pt x="882" y="546"/>
                  </a:lnTo>
                  <a:lnTo>
                    <a:pt x="884" y="539"/>
                  </a:lnTo>
                  <a:lnTo>
                    <a:pt x="884" y="534"/>
                  </a:lnTo>
                  <a:lnTo>
                    <a:pt x="884" y="531"/>
                  </a:lnTo>
                  <a:lnTo>
                    <a:pt x="884" y="527"/>
                  </a:lnTo>
                  <a:lnTo>
                    <a:pt x="884" y="523"/>
                  </a:lnTo>
                  <a:lnTo>
                    <a:pt x="884" y="520"/>
                  </a:lnTo>
                  <a:lnTo>
                    <a:pt x="884" y="516"/>
                  </a:lnTo>
                  <a:lnTo>
                    <a:pt x="884" y="511"/>
                  </a:lnTo>
                  <a:lnTo>
                    <a:pt x="882" y="509"/>
                  </a:lnTo>
                  <a:lnTo>
                    <a:pt x="881" y="504"/>
                  </a:lnTo>
                  <a:lnTo>
                    <a:pt x="879" y="501"/>
                  </a:lnTo>
                  <a:lnTo>
                    <a:pt x="875" y="521"/>
                  </a:lnTo>
                  <a:lnTo>
                    <a:pt x="868" y="541"/>
                  </a:lnTo>
                  <a:lnTo>
                    <a:pt x="859" y="563"/>
                  </a:lnTo>
                  <a:lnTo>
                    <a:pt x="848" y="582"/>
                  </a:lnTo>
                  <a:lnTo>
                    <a:pt x="833" y="600"/>
                  </a:lnTo>
                  <a:lnTo>
                    <a:pt x="818" y="617"/>
                  </a:lnTo>
                  <a:lnTo>
                    <a:pt x="802" y="633"/>
                  </a:lnTo>
                  <a:lnTo>
                    <a:pt x="783" y="648"/>
                  </a:lnTo>
                  <a:lnTo>
                    <a:pt x="765" y="658"/>
                  </a:lnTo>
                  <a:lnTo>
                    <a:pt x="746" y="666"/>
                  </a:lnTo>
                  <a:lnTo>
                    <a:pt x="736" y="665"/>
                  </a:lnTo>
                  <a:lnTo>
                    <a:pt x="726" y="666"/>
                  </a:lnTo>
                  <a:lnTo>
                    <a:pt x="717" y="666"/>
                  </a:lnTo>
                  <a:lnTo>
                    <a:pt x="707" y="666"/>
                  </a:lnTo>
                  <a:lnTo>
                    <a:pt x="699" y="668"/>
                  </a:lnTo>
                  <a:lnTo>
                    <a:pt x="690" y="666"/>
                  </a:lnTo>
                  <a:lnTo>
                    <a:pt x="682" y="665"/>
                  </a:lnTo>
                  <a:lnTo>
                    <a:pt x="674" y="662"/>
                  </a:lnTo>
                  <a:lnTo>
                    <a:pt x="667" y="656"/>
                  </a:lnTo>
                  <a:lnTo>
                    <a:pt x="660" y="649"/>
                  </a:lnTo>
                  <a:lnTo>
                    <a:pt x="659" y="646"/>
                  </a:lnTo>
                  <a:lnTo>
                    <a:pt x="657" y="646"/>
                  </a:lnTo>
                  <a:lnTo>
                    <a:pt x="654" y="646"/>
                  </a:lnTo>
                  <a:lnTo>
                    <a:pt x="653" y="646"/>
                  </a:lnTo>
                  <a:lnTo>
                    <a:pt x="652" y="648"/>
                  </a:lnTo>
                  <a:lnTo>
                    <a:pt x="650" y="649"/>
                  </a:lnTo>
                  <a:lnTo>
                    <a:pt x="649" y="650"/>
                  </a:lnTo>
                  <a:lnTo>
                    <a:pt x="646" y="652"/>
                  </a:lnTo>
                  <a:lnTo>
                    <a:pt x="644" y="652"/>
                  </a:lnTo>
                  <a:lnTo>
                    <a:pt x="643" y="653"/>
                  </a:lnTo>
                  <a:lnTo>
                    <a:pt x="649" y="656"/>
                  </a:lnTo>
                  <a:lnTo>
                    <a:pt x="653" y="659"/>
                  </a:lnTo>
                  <a:lnTo>
                    <a:pt x="659" y="662"/>
                  </a:lnTo>
                  <a:lnTo>
                    <a:pt x="666" y="666"/>
                  </a:lnTo>
                  <a:lnTo>
                    <a:pt x="672" y="669"/>
                  </a:lnTo>
                  <a:lnTo>
                    <a:pt x="677" y="673"/>
                  </a:lnTo>
                  <a:lnTo>
                    <a:pt x="684" y="676"/>
                  </a:lnTo>
                  <a:lnTo>
                    <a:pt x="690" y="679"/>
                  </a:lnTo>
                  <a:lnTo>
                    <a:pt x="697" y="682"/>
                  </a:lnTo>
                  <a:lnTo>
                    <a:pt x="705" y="683"/>
                  </a:lnTo>
                  <a:lnTo>
                    <a:pt x="703" y="686"/>
                  </a:lnTo>
                  <a:lnTo>
                    <a:pt x="702" y="690"/>
                  </a:lnTo>
                  <a:lnTo>
                    <a:pt x="703" y="695"/>
                  </a:lnTo>
                  <a:lnTo>
                    <a:pt x="705" y="699"/>
                  </a:lnTo>
                  <a:lnTo>
                    <a:pt x="706" y="702"/>
                  </a:lnTo>
                  <a:lnTo>
                    <a:pt x="709" y="705"/>
                  </a:lnTo>
                  <a:lnTo>
                    <a:pt x="713" y="708"/>
                  </a:lnTo>
                  <a:lnTo>
                    <a:pt x="716" y="709"/>
                  </a:lnTo>
                  <a:lnTo>
                    <a:pt x="720" y="711"/>
                  </a:lnTo>
                  <a:lnTo>
                    <a:pt x="725" y="711"/>
                  </a:lnTo>
                  <a:lnTo>
                    <a:pt x="759" y="693"/>
                  </a:lnTo>
                  <a:lnTo>
                    <a:pt x="727" y="719"/>
                  </a:lnTo>
                  <a:lnTo>
                    <a:pt x="730" y="722"/>
                  </a:lnTo>
                  <a:lnTo>
                    <a:pt x="729" y="725"/>
                  </a:lnTo>
                  <a:lnTo>
                    <a:pt x="727" y="725"/>
                  </a:lnTo>
                  <a:lnTo>
                    <a:pt x="726" y="723"/>
                  </a:lnTo>
                  <a:lnTo>
                    <a:pt x="723" y="722"/>
                  </a:lnTo>
                  <a:lnTo>
                    <a:pt x="722" y="721"/>
                  </a:lnTo>
                  <a:lnTo>
                    <a:pt x="719" y="719"/>
                  </a:lnTo>
                  <a:lnTo>
                    <a:pt x="716" y="718"/>
                  </a:lnTo>
                  <a:lnTo>
                    <a:pt x="713" y="716"/>
                  </a:lnTo>
                  <a:lnTo>
                    <a:pt x="710" y="716"/>
                  </a:lnTo>
                  <a:lnTo>
                    <a:pt x="707" y="718"/>
                  </a:lnTo>
                  <a:lnTo>
                    <a:pt x="705" y="722"/>
                  </a:lnTo>
                  <a:lnTo>
                    <a:pt x="702" y="718"/>
                  </a:lnTo>
                  <a:lnTo>
                    <a:pt x="699" y="712"/>
                  </a:lnTo>
                  <a:lnTo>
                    <a:pt x="696" y="706"/>
                  </a:lnTo>
                  <a:lnTo>
                    <a:pt x="692" y="702"/>
                  </a:lnTo>
                  <a:lnTo>
                    <a:pt x="689" y="696"/>
                  </a:lnTo>
                  <a:lnTo>
                    <a:pt x="686" y="692"/>
                  </a:lnTo>
                  <a:lnTo>
                    <a:pt x="682" y="688"/>
                  </a:lnTo>
                  <a:lnTo>
                    <a:pt x="677" y="685"/>
                  </a:lnTo>
                  <a:lnTo>
                    <a:pt x="674" y="683"/>
                  </a:lnTo>
                  <a:lnTo>
                    <a:pt x="670" y="683"/>
                  </a:lnTo>
                  <a:lnTo>
                    <a:pt x="672" y="688"/>
                  </a:lnTo>
                  <a:lnTo>
                    <a:pt x="673" y="690"/>
                  </a:lnTo>
                  <a:lnTo>
                    <a:pt x="676" y="695"/>
                  </a:lnTo>
                  <a:lnTo>
                    <a:pt x="679" y="698"/>
                  </a:lnTo>
                  <a:lnTo>
                    <a:pt x="682" y="701"/>
                  </a:lnTo>
                  <a:lnTo>
                    <a:pt x="684" y="705"/>
                  </a:lnTo>
                  <a:lnTo>
                    <a:pt x="687" y="708"/>
                  </a:lnTo>
                  <a:lnTo>
                    <a:pt x="690" y="711"/>
                  </a:lnTo>
                  <a:lnTo>
                    <a:pt x="692" y="715"/>
                  </a:lnTo>
                  <a:lnTo>
                    <a:pt x="694" y="718"/>
                  </a:lnTo>
                  <a:lnTo>
                    <a:pt x="689" y="715"/>
                  </a:lnTo>
                  <a:lnTo>
                    <a:pt x="683" y="713"/>
                  </a:lnTo>
                  <a:lnTo>
                    <a:pt x="679" y="711"/>
                  </a:lnTo>
                  <a:lnTo>
                    <a:pt x="673" y="711"/>
                  </a:lnTo>
                  <a:lnTo>
                    <a:pt x="667" y="709"/>
                  </a:lnTo>
                  <a:lnTo>
                    <a:pt x="662" y="708"/>
                  </a:lnTo>
                  <a:lnTo>
                    <a:pt x="656" y="708"/>
                  </a:lnTo>
                  <a:lnTo>
                    <a:pt x="650" y="706"/>
                  </a:lnTo>
                  <a:lnTo>
                    <a:pt x="644" y="706"/>
                  </a:lnTo>
                  <a:lnTo>
                    <a:pt x="639" y="705"/>
                  </a:lnTo>
                  <a:lnTo>
                    <a:pt x="637" y="695"/>
                  </a:lnTo>
                  <a:lnTo>
                    <a:pt x="637" y="683"/>
                  </a:lnTo>
                  <a:lnTo>
                    <a:pt x="636" y="673"/>
                  </a:lnTo>
                  <a:lnTo>
                    <a:pt x="634" y="662"/>
                  </a:lnTo>
                  <a:lnTo>
                    <a:pt x="633" y="652"/>
                  </a:lnTo>
                  <a:lnTo>
                    <a:pt x="633" y="642"/>
                  </a:lnTo>
                  <a:lnTo>
                    <a:pt x="631" y="632"/>
                  </a:lnTo>
                  <a:lnTo>
                    <a:pt x="630" y="623"/>
                  </a:lnTo>
                  <a:lnTo>
                    <a:pt x="630" y="615"/>
                  </a:lnTo>
                  <a:lnTo>
                    <a:pt x="629" y="607"/>
                  </a:lnTo>
                  <a:lnTo>
                    <a:pt x="623" y="597"/>
                  </a:lnTo>
                  <a:lnTo>
                    <a:pt x="617" y="587"/>
                  </a:lnTo>
                  <a:lnTo>
                    <a:pt x="609" y="577"/>
                  </a:lnTo>
                  <a:lnTo>
                    <a:pt x="601" y="567"/>
                  </a:lnTo>
                  <a:lnTo>
                    <a:pt x="593" y="559"/>
                  </a:lnTo>
                  <a:lnTo>
                    <a:pt x="586" y="547"/>
                  </a:lnTo>
                  <a:lnTo>
                    <a:pt x="578" y="537"/>
                  </a:lnTo>
                  <a:lnTo>
                    <a:pt x="573" y="526"/>
                  </a:lnTo>
                  <a:lnTo>
                    <a:pt x="570" y="514"/>
                  </a:lnTo>
                  <a:lnTo>
                    <a:pt x="570" y="501"/>
                  </a:lnTo>
                  <a:close/>
                  <a:moveTo>
                    <a:pt x="646" y="797"/>
                  </a:moveTo>
                  <a:lnTo>
                    <a:pt x="646" y="804"/>
                  </a:lnTo>
                  <a:lnTo>
                    <a:pt x="639" y="786"/>
                  </a:lnTo>
                  <a:lnTo>
                    <a:pt x="646" y="797"/>
                  </a:lnTo>
                  <a:close/>
                  <a:moveTo>
                    <a:pt x="621" y="639"/>
                  </a:moveTo>
                  <a:lnTo>
                    <a:pt x="626" y="690"/>
                  </a:lnTo>
                  <a:lnTo>
                    <a:pt x="621" y="690"/>
                  </a:lnTo>
                  <a:lnTo>
                    <a:pt x="619" y="639"/>
                  </a:lnTo>
                  <a:lnTo>
                    <a:pt x="621" y="639"/>
                  </a:lnTo>
                  <a:close/>
                  <a:moveTo>
                    <a:pt x="619" y="784"/>
                  </a:moveTo>
                  <a:lnTo>
                    <a:pt x="620" y="788"/>
                  </a:lnTo>
                  <a:lnTo>
                    <a:pt x="623" y="794"/>
                  </a:lnTo>
                  <a:lnTo>
                    <a:pt x="624" y="798"/>
                  </a:lnTo>
                  <a:lnTo>
                    <a:pt x="627" y="802"/>
                  </a:lnTo>
                  <a:lnTo>
                    <a:pt x="630" y="807"/>
                  </a:lnTo>
                  <a:lnTo>
                    <a:pt x="633" y="811"/>
                  </a:lnTo>
                  <a:lnTo>
                    <a:pt x="636" y="815"/>
                  </a:lnTo>
                  <a:lnTo>
                    <a:pt x="640" y="819"/>
                  </a:lnTo>
                  <a:lnTo>
                    <a:pt x="644" y="822"/>
                  </a:lnTo>
                  <a:lnTo>
                    <a:pt x="649" y="825"/>
                  </a:lnTo>
                  <a:lnTo>
                    <a:pt x="722" y="762"/>
                  </a:lnTo>
                  <a:lnTo>
                    <a:pt x="732" y="769"/>
                  </a:lnTo>
                  <a:lnTo>
                    <a:pt x="743" y="775"/>
                  </a:lnTo>
                  <a:lnTo>
                    <a:pt x="753" y="781"/>
                  </a:lnTo>
                  <a:lnTo>
                    <a:pt x="765" y="786"/>
                  </a:lnTo>
                  <a:lnTo>
                    <a:pt x="775" y="792"/>
                  </a:lnTo>
                  <a:lnTo>
                    <a:pt x="786" y="797"/>
                  </a:lnTo>
                  <a:lnTo>
                    <a:pt x="798" y="802"/>
                  </a:lnTo>
                  <a:lnTo>
                    <a:pt x="809" y="807"/>
                  </a:lnTo>
                  <a:lnTo>
                    <a:pt x="821" y="809"/>
                  </a:lnTo>
                  <a:lnTo>
                    <a:pt x="832" y="814"/>
                  </a:lnTo>
                  <a:lnTo>
                    <a:pt x="839" y="804"/>
                  </a:lnTo>
                  <a:lnTo>
                    <a:pt x="843" y="791"/>
                  </a:lnTo>
                  <a:lnTo>
                    <a:pt x="845" y="776"/>
                  </a:lnTo>
                  <a:lnTo>
                    <a:pt x="845" y="762"/>
                  </a:lnTo>
                  <a:lnTo>
                    <a:pt x="845" y="748"/>
                  </a:lnTo>
                  <a:lnTo>
                    <a:pt x="845" y="733"/>
                  </a:lnTo>
                  <a:lnTo>
                    <a:pt x="846" y="721"/>
                  </a:lnTo>
                  <a:lnTo>
                    <a:pt x="851" y="709"/>
                  </a:lnTo>
                  <a:lnTo>
                    <a:pt x="859" y="701"/>
                  </a:lnTo>
                  <a:lnTo>
                    <a:pt x="872" y="693"/>
                  </a:lnTo>
                  <a:lnTo>
                    <a:pt x="869" y="705"/>
                  </a:lnTo>
                  <a:lnTo>
                    <a:pt x="866" y="716"/>
                  </a:lnTo>
                  <a:lnTo>
                    <a:pt x="862" y="728"/>
                  </a:lnTo>
                  <a:lnTo>
                    <a:pt x="858" y="739"/>
                  </a:lnTo>
                  <a:lnTo>
                    <a:pt x="855" y="749"/>
                  </a:lnTo>
                  <a:lnTo>
                    <a:pt x="851" y="759"/>
                  </a:lnTo>
                  <a:lnTo>
                    <a:pt x="848" y="771"/>
                  </a:lnTo>
                  <a:lnTo>
                    <a:pt x="846" y="781"/>
                  </a:lnTo>
                  <a:lnTo>
                    <a:pt x="846" y="792"/>
                  </a:lnTo>
                  <a:lnTo>
                    <a:pt x="849" y="802"/>
                  </a:lnTo>
                  <a:lnTo>
                    <a:pt x="852" y="801"/>
                  </a:lnTo>
                  <a:lnTo>
                    <a:pt x="849" y="804"/>
                  </a:lnTo>
                  <a:lnTo>
                    <a:pt x="849" y="802"/>
                  </a:lnTo>
                  <a:lnTo>
                    <a:pt x="842" y="808"/>
                  </a:lnTo>
                  <a:lnTo>
                    <a:pt x="852" y="814"/>
                  </a:lnTo>
                  <a:lnTo>
                    <a:pt x="841" y="870"/>
                  </a:lnTo>
                  <a:lnTo>
                    <a:pt x="829" y="927"/>
                  </a:lnTo>
                  <a:lnTo>
                    <a:pt x="816" y="983"/>
                  </a:lnTo>
                  <a:lnTo>
                    <a:pt x="802" y="1039"/>
                  </a:lnTo>
                  <a:lnTo>
                    <a:pt x="786" y="1095"/>
                  </a:lnTo>
                  <a:lnTo>
                    <a:pt x="770" y="1150"/>
                  </a:lnTo>
                  <a:lnTo>
                    <a:pt x="753" y="1205"/>
                  </a:lnTo>
                  <a:lnTo>
                    <a:pt x="736" y="1261"/>
                  </a:lnTo>
                  <a:lnTo>
                    <a:pt x="719" y="1314"/>
                  </a:lnTo>
                  <a:lnTo>
                    <a:pt x="700" y="1368"/>
                  </a:lnTo>
                  <a:lnTo>
                    <a:pt x="702" y="1374"/>
                  </a:lnTo>
                  <a:lnTo>
                    <a:pt x="702" y="1380"/>
                  </a:lnTo>
                  <a:lnTo>
                    <a:pt x="700" y="1384"/>
                  </a:lnTo>
                  <a:lnTo>
                    <a:pt x="697" y="1390"/>
                  </a:lnTo>
                  <a:lnTo>
                    <a:pt x="696" y="1394"/>
                  </a:lnTo>
                  <a:lnTo>
                    <a:pt x="692" y="1397"/>
                  </a:lnTo>
                  <a:lnTo>
                    <a:pt x="689" y="1401"/>
                  </a:lnTo>
                  <a:lnTo>
                    <a:pt x="686" y="1405"/>
                  </a:lnTo>
                  <a:lnTo>
                    <a:pt x="684" y="1410"/>
                  </a:lnTo>
                  <a:lnTo>
                    <a:pt x="683" y="1416"/>
                  </a:lnTo>
                  <a:lnTo>
                    <a:pt x="677" y="1410"/>
                  </a:lnTo>
                  <a:lnTo>
                    <a:pt x="677" y="1403"/>
                  </a:lnTo>
                  <a:lnTo>
                    <a:pt x="682" y="1395"/>
                  </a:lnTo>
                  <a:lnTo>
                    <a:pt x="687" y="1387"/>
                  </a:lnTo>
                  <a:lnTo>
                    <a:pt x="693" y="1378"/>
                  </a:lnTo>
                  <a:lnTo>
                    <a:pt x="699" y="1370"/>
                  </a:lnTo>
                  <a:lnTo>
                    <a:pt x="700" y="1362"/>
                  </a:lnTo>
                  <a:lnTo>
                    <a:pt x="699" y="1357"/>
                  </a:lnTo>
                  <a:lnTo>
                    <a:pt x="689" y="1352"/>
                  </a:lnTo>
                  <a:lnTo>
                    <a:pt x="673" y="1351"/>
                  </a:lnTo>
                  <a:lnTo>
                    <a:pt x="643" y="1145"/>
                  </a:lnTo>
                  <a:lnTo>
                    <a:pt x="644" y="1145"/>
                  </a:lnTo>
                  <a:lnTo>
                    <a:pt x="646" y="1145"/>
                  </a:lnTo>
                  <a:lnTo>
                    <a:pt x="647" y="1145"/>
                  </a:lnTo>
                  <a:lnTo>
                    <a:pt x="649" y="1143"/>
                  </a:lnTo>
                  <a:lnTo>
                    <a:pt x="650" y="1143"/>
                  </a:lnTo>
                  <a:lnTo>
                    <a:pt x="652" y="1142"/>
                  </a:lnTo>
                  <a:lnTo>
                    <a:pt x="653" y="1140"/>
                  </a:lnTo>
                  <a:lnTo>
                    <a:pt x="653" y="1138"/>
                  </a:lnTo>
                  <a:lnTo>
                    <a:pt x="652" y="1136"/>
                  </a:lnTo>
                  <a:lnTo>
                    <a:pt x="650" y="1135"/>
                  </a:lnTo>
                  <a:lnTo>
                    <a:pt x="649" y="1135"/>
                  </a:lnTo>
                  <a:lnTo>
                    <a:pt x="647" y="1135"/>
                  </a:lnTo>
                  <a:lnTo>
                    <a:pt x="646" y="1135"/>
                  </a:lnTo>
                  <a:lnTo>
                    <a:pt x="644" y="1135"/>
                  </a:lnTo>
                  <a:lnTo>
                    <a:pt x="643" y="1135"/>
                  </a:lnTo>
                  <a:lnTo>
                    <a:pt x="640" y="1103"/>
                  </a:lnTo>
                  <a:lnTo>
                    <a:pt x="637" y="1074"/>
                  </a:lnTo>
                  <a:lnTo>
                    <a:pt x="633" y="1044"/>
                  </a:lnTo>
                  <a:lnTo>
                    <a:pt x="630" y="1017"/>
                  </a:lnTo>
                  <a:lnTo>
                    <a:pt x="626" y="989"/>
                  </a:lnTo>
                  <a:lnTo>
                    <a:pt x="623" y="961"/>
                  </a:lnTo>
                  <a:lnTo>
                    <a:pt x="621" y="933"/>
                  </a:lnTo>
                  <a:lnTo>
                    <a:pt x="620" y="905"/>
                  </a:lnTo>
                  <a:lnTo>
                    <a:pt x="620" y="877"/>
                  </a:lnTo>
                  <a:lnTo>
                    <a:pt x="621" y="848"/>
                  </a:lnTo>
                  <a:lnTo>
                    <a:pt x="620" y="841"/>
                  </a:lnTo>
                  <a:lnTo>
                    <a:pt x="620" y="834"/>
                  </a:lnTo>
                  <a:lnTo>
                    <a:pt x="619" y="827"/>
                  </a:lnTo>
                  <a:lnTo>
                    <a:pt x="617" y="819"/>
                  </a:lnTo>
                  <a:lnTo>
                    <a:pt x="616" y="814"/>
                  </a:lnTo>
                  <a:lnTo>
                    <a:pt x="614" y="808"/>
                  </a:lnTo>
                  <a:lnTo>
                    <a:pt x="614" y="801"/>
                  </a:lnTo>
                  <a:lnTo>
                    <a:pt x="614" y="795"/>
                  </a:lnTo>
                  <a:lnTo>
                    <a:pt x="616" y="789"/>
                  </a:lnTo>
                  <a:lnTo>
                    <a:pt x="619" y="784"/>
                  </a:lnTo>
                  <a:close/>
                  <a:moveTo>
                    <a:pt x="601" y="649"/>
                  </a:moveTo>
                  <a:lnTo>
                    <a:pt x="594" y="713"/>
                  </a:lnTo>
                  <a:lnTo>
                    <a:pt x="589" y="774"/>
                  </a:lnTo>
                  <a:lnTo>
                    <a:pt x="587" y="831"/>
                  </a:lnTo>
                  <a:lnTo>
                    <a:pt x="587" y="885"/>
                  </a:lnTo>
                  <a:lnTo>
                    <a:pt x="590" y="940"/>
                  </a:lnTo>
                  <a:lnTo>
                    <a:pt x="594" y="993"/>
                  </a:lnTo>
                  <a:lnTo>
                    <a:pt x="600" y="1046"/>
                  </a:lnTo>
                  <a:lnTo>
                    <a:pt x="606" y="1100"/>
                  </a:lnTo>
                  <a:lnTo>
                    <a:pt x="613" y="1158"/>
                  </a:lnTo>
                  <a:lnTo>
                    <a:pt x="621" y="1216"/>
                  </a:lnTo>
                  <a:lnTo>
                    <a:pt x="629" y="1216"/>
                  </a:lnTo>
                  <a:lnTo>
                    <a:pt x="627" y="1228"/>
                  </a:lnTo>
                  <a:lnTo>
                    <a:pt x="627" y="1239"/>
                  </a:lnTo>
                  <a:lnTo>
                    <a:pt x="629" y="1249"/>
                  </a:lnTo>
                  <a:lnTo>
                    <a:pt x="630" y="1261"/>
                  </a:lnTo>
                  <a:lnTo>
                    <a:pt x="631" y="1271"/>
                  </a:lnTo>
                  <a:lnTo>
                    <a:pt x="633" y="1281"/>
                  </a:lnTo>
                  <a:lnTo>
                    <a:pt x="636" y="1291"/>
                  </a:lnTo>
                  <a:lnTo>
                    <a:pt x="639" y="1301"/>
                  </a:lnTo>
                  <a:lnTo>
                    <a:pt x="643" y="1312"/>
                  </a:lnTo>
                  <a:lnTo>
                    <a:pt x="646" y="1324"/>
                  </a:lnTo>
                  <a:lnTo>
                    <a:pt x="646" y="1340"/>
                  </a:lnTo>
                  <a:lnTo>
                    <a:pt x="646" y="1355"/>
                  </a:lnTo>
                  <a:lnTo>
                    <a:pt x="649" y="1370"/>
                  </a:lnTo>
                  <a:lnTo>
                    <a:pt x="650" y="1385"/>
                  </a:lnTo>
                  <a:lnTo>
                    <a:pt x="653" y="1400"/>
                  </a:lnTo>
                  <a:lnTo>
                    <a:pt x="657" y="1414"/>
                  </a:lnTo>
                  <a:lnTo>
                    <a:pt x="660" y="1430"/>
                  </a:lnTo>
                  <a:lnTo>
                    <a:pt x="664" y="1446"/>
                  </a:lnTo>
                  <a:lnTo>
                    <a:pt x="667" y="1463"/>
                  </a:lnTo>
                  <a:lnTo>
                    <a:pt x="670" y="1481"/>
                  </a:lnTo>
                  <a:lnTo>
                    <a:pt x="663" y="1503"/>
                  </a:lnTo>
                  <a:lnTo>
                    <a:pt x="656" y="1526"/>
                  </a:lnTo>
                  <a:lnTo>
                    <a:pt x="647" y="1547"/>
                  </a:lnTo>
                  <a:lnTo>
                    <a:pt x="639" y="1569"/>
                  </a:lnTo>
                  <a:lnTo>
                    <a:pt x="631" y="1592"/>
                  </a:lnTo>
                  <a:lnTo>
                    <a:pt x="623" y="1613"/>
                  </a:lnTo>
                  <a:lnTo>
                    <a:pt x="616" y="1635"/>
                  </a:lnTo>
                  <a:lnTo>
                    <a:pt x="610" y="1658"/>
                  </a:lnTo>
                  <a:lnTo>
                    <a:pt x="604" y="1679"/>
                  </a:lnTo>
                  <a:lnTo>
                    <a:pt x="601" y="1702"/>
                  </a:lnTo>
                  <a:lnTo>
                    <a:pt x="594" y="1698"/>
                  </a:lnTo>
                  <a:lnTo>
                    <a:pt x="571" y="1619"/>
                  </a:lnTo>
                  <a:lnTo>
                    <a:pt x="553" y="1540"/>
                  </a:lnTo>
                  <a:lnTo>
                    <a:pt x="537" y="1461"/>
                  </a:lnTo>
                  <a:lnTo>
                    <a:pt x="525" y="1381"/>
                  </a:lnTo>
                  <a:lnTo>
                    <a:pt x="515" y="1302"/>
                  </a:lnTo>
                  <a:lnTo>
                    <a:pt x="508" y="1222"/>
                  </a:lnTo>
                  <a:lnTo>
                    <a:pt x="504" y="1142"/>
                  </a:lnTo>
                  <a:lnTo>
                    <a:pt x="501" y="1060"/>
                  </a:lnTo>
                  <a:lnTo>
                    <a:pt x="498" y="977"/>
                  </a:lnTo>
                  <a:lnTo>
                    <a:pt x="498" y="894"/>
                  </a:lnTo>
                  <a:lnTo>
                    <a:pt x="507" y="868"/>
                  </a:lnTo>
                  <a:lnTo>
                    <a:pt x="513" y="841"/>
                  </a:lnTo>
                  <a:lnTo>
                    <a:pt x="517" y="814"/>
                  </a:lnTo>
                  <a:lnTo>
                    <a:pt x="521" y="785"/>
                  </a:lnTo>
                  <a:lnTo>
                    <a:pt x="527" y="758"/>
                  </a:lnTo>
                  <a:lnTo>
                    <a:pt x="534" y="731"/>
                  </a:lnTo>
                  <a:lnTo>
                    <a:pt x="543" y="706"/>
                  </a:lnTo>
                  <a:lnTo>
                    <a:pt x="557" y="683"/>
                  </a:lnTo>
                  <a:lnTo>
                    <a:pt x="576" y="665"/>
                  </a:lnTo>
                  <a:lnTo>
                    <a:pt x="601" y="649"/>
                  </a:lnTo>
                  <a:close/>
                  <a:moveTo>
                    <a:pt x="351" y="4638"/>
                  </a:moveTo>
                  <a:lnTo>
                    <a:pt x="316" y="4648"/>
                  </a:lnTo>
                  <a:lnTo>
                    <a:pt x="329" y="4655"/>
                  </a:lnTo>
                  <a:lnTo>
                    <a:pt x="316" y="4662"/>
                  </a:lnTo>
                  <a:lnTo>
                    <a:pt x="334" y="4669"/>
                  </a:lnTo>
                  <a:lnTo>
                    <a:pt x="302" y="4672"/>
                  </a:lnTo>
                  <a:lnTo>
                    <a:pt x="302" y="4648"/>
                  </a:lnTo>
                  <a:lnTo>
                    <a:pt x="312" y="4648"/>
                  </a:lnTo>
                  <a:lnTo>
                    <a:pt x="309" y="4647"/>
                  </a:lnTo>
                  <a:lnTo>
                    <a:pt x="309" y="4644"/>
                  </a:lnTo>
                  <a:lnTo>
                    <a:pt x="309" y="4641"/>
                  </a:lnTo>
                  <a:lnTo>
                    <a:pt x="309" y="4638"/>
                  </a:lnTo>
                  <a:lnTo>
                    <a:pt x="312" y="4637"/>
                  </a:lnTo>
                  <a:lnTo>
                    <a:pt x="314" y="4632"/>
                  </a:lnTo>
                  <a:lnTo>
                    <a:pt x="316" y="4629"/>
                  </a:lnTo>
                  <a:lnTo>
                    <a:pt x="318" y="4626"/>
                  </a:lnTo>
                  <a:lnTo>
                    <a:pt x="321" y="4624"/>
                  </a:lnTo>
                  <a:lnTo>
                    <a:pt x="322" y="4621"/>
                  </a:lnTo>
                  <a:lnTo>
                    <a:pt x="326" y="4622"/>
                  </a:lnTo>
                  <a:lnTo>
                    <a:pt x="331" y="4624"/>
                  </a:lnTo>
                  <a:lnTo>
                    <a:pt x="335" y="4624"/>
                  </a:lnTo>
                  <a:lnTo>
                    <a:pt x="338" y="4624"/>
                  </a:lnTo>
                  <a:lnTo>
                    <a:pt x="342" y="4624"/>
                  </a:lnTo>
                  <a:lnTo>
                    <a:pt x="345" y="4624"/>
                  </a:lnTo>
                  <a:lnTo>
                    <a:pt x="348" y="4625"/>
                  </a:lnTo>
                  <a:lnTo>
                    <a:pt x="349" y="4628"/>
                  </a:lnTo>
                  <a:lnTo>
                    <a:pt x="351" y="4632"/>
                  </a:lnTo>
                  <a:lnTo>
                    <a:pt x="351" y="4638"/>
                  </a:lnTo>
                  <a:close/>
                  <a:moveTo>
                    <a:pt x="501" y="4614"/>
                  </a:moveTo>
                  <a:lnTo>
                    <a:pt x="488" y="4615"/>
                  </a:lnTo>
                  <a:lnTo>
                    <a:pt x="474" y="4618"/>
                  </a:lnTo>
                  <a:lnTo>
                    <a:pt x="461" y="4619"/>
                  </a:lnTo>
                  <a:lnTo>
                    <a:pt x="445" y="4622"/>
                  </a:lnTo>
                  <a:lnTo>
                    <a:pt x="431" y="4625"/>
                  </a:lnTo>
                  <a:lnTo>
                    <a:pt x="415" y="4629"/>
                  </a:lnTo>
                  <a:lnTo>
                    <a:pt x="401" y="4632"/>
                  </a:lnTo>
                  <a:lnTo>
                    <a:pt x="385" y="4635"/>
                  </a:lnTo>
                  <a:lnTo>
                    <a:pt x="371" y="4639"/>
                  </a:lnTo>
                  <a:lnTo>
                    <a:pt x="356" y="4642"/>
                  </a:lnTo>
                  <a:lnTo>
                    <a:pt x="356" y="4638"/>
                  </a:lnTo>
                  <a:lnTo>
                    <a:pt x="356" y="4634"/>
                  </a:lnTo>
                  <a:lnTo>
                    <a:pt x="359" y="4632"/>
                  </a:lnTo>
                  <a:lnTo>
                    <a:pt x="362" y="4631"/>
                  </a:lnTo>
                  <a:lnTo>
                    <a:pt x="367" y="4629"/>
                  </a:lnTo>
                  <a:lnTo>
                    <a:pt x="369" y="4629"/>
                  </a:lnTo>
                  <a:lnTo>
                    <a:pt x="374" y="4629"/>
                  </a:lnTo>
                  <a:lnTo>
                    <a:pt x="378" y="4628"/>
                  </a:lnTo>
                  <a:lnTo>
                    <a:pt x="382" y="4626"/>
                  </a:lnTo>
                  <a:lnTo>
                    <a:pt x="385" y="4625"/>
                  </a:lnTo>
                  <a:lnTo>
                    <a:pt x="398" y="4616"/>
                  </a:lnTo>
                  <a:lnTo>
                    <a:pt x="409" y="4609"/>
                  </a:lnTo>
                  <a:lnTo>
                    <a:pt x="422" y="4605"/>
                  </a:lnTo>
                  <a:lnTo>
                    <a:pt x="434" y="4601"/>
                  </a:lnTo>
                  <a:lnTo>
                    <a:pt x="447" y="4598"/>
                  </a:lnTo>
                  <a:lnTo>
                    <a:pt x="458" y="4595"/>
                  </a:lnTo>
                  <a:lnTo>
                    <a:pt x="471" y="4592"/>
                  </a:lnTo>
                  <a:lnTo>
                    <a:pt x="484" y="4591"/>
                  </a:lnTo>
                  <a:lnTo>
                    <a:pt x="497" y="4588"/>
                  </a:lnTo>
                  <a:lnTo>
                    <a:pt x="513" y="4585"/>
                  </a:lnTo>
                  <a:lnTo>
                    <a:pt x="510" y="4582"/>
                  </a:lnTo>
                  <a:lnTo>
                    <a:pt x="511" y="4579"/>
                  </a:lnTo>
                  <a:lnTo>
                    <a:pt x="515" y="4584"/>
                  </a:lnTo>
                  <a:lnTo>
                    <a:pt x="525" y="4573"/>
                  </a:lnTo>
                  <a:lnTo>
                    <a:pt x="524" y="4578"/>
                  </a:lnTo>
                  <a:lnTo>
                    <a:pt x="523" y="4582"/>
                  </a:lnTo>
                  <a:lnTo>
                    <a:pt x="521" y="4586"/>
                  </a:lnTo>
                  <a:lnTo>
                    <a:pt x="518" y="4591"/>
                  </a:lnTo>
                  <a:lnTo>
                    <a:pt x="517" y="4595"/>
                  </a:lnTo>
                  <a:lnTo>
                    <a:pt x="514" y="4599"/>
                  </a:lnTo>
                  <a:lnTo>
                    <a:pt x="511" y="4604"/>
                  </a:lnTo>
                  <a:lnTo>
                    <a:pt x="508" y="4608"/>
                  </a:lnTo>
                  <a:lnTo>
                    <a:pt x="504" y="4611"/>
                  </a:lnTo>
                  <a:lnTo>
                    <a:pt x="501" y="4614"/>
                  </a:lnTo>
                  <a:close/>
                  <a:moveTo>
                    <a:pt x="447" y="2417"/>
                  </a:moveTo>
                  <a:lnTo>
                    <a:pt x="438" y="2423"/>
                  </a:lnTo>
                  <a:lnTo>
                    <a:pt x="428" y="2430"/>
                  </a:lnTo>
                  <a:lnTo>
                    <a:pt x="420" y="2436"/>
                  </a:lnTo>
                  <a:lnTo>
                    <a:pt x="408" y="2441"/>
                  </a:lnTo>
                  <a:lnTo>
                    <a:pt x="398" y="2446"/>
                  </a:lnTo>
                  <a:lnTo>
                    <a:pt x="387" y="2449"/>
                  </a:lnTo>
                  <a:lnTo>
                    <a:pt x="377" y="2451"/>
                  </a:lnTo>
                  <a:lnTo>
                    <a:pt x="364" y="2451"/>
                  </a:lnTo>
                  <a:lnTo>
                    <a:pt x="352" y="2450"/>
                  </a:lnTo>
                  <a:lnTo>
                    <a:pt x="339" y="2447"/>
                  </a:lnTo>
                  <a:lnTo>
                    <a:pt x="344" y="2444"/>
                  </a:lnTo>
                  <a:lnTo>
                    <a:pt x="311" y="2426"/>
                  </a:lnTo>
                  <a:lnTo>
                    <a:pt x="282" y="2401"/>
                  </a:lnTo>
                  <a:lnTo>
                    <a:pt x="259" y="2374"/>
                  </a:lnTo>
                  <a:lnTo>
                    <a:pt x="240" y="2343"/>
                  </a:lnTo>
                  <a:lnTo>
                    <a:pt x="223" y="2308"/>
                  </a:lnTo>
                  <a:lnTo>
                    <a:pt x="210" y="2272"/>
                  </a:lnTo>
                  <a:lnTo>
                    <a:pt x="199" y="2235"/>
                  </a:lnTo>
                  <a:lnTo>
                    <a:pt x="188" y="2198"/>
                  </a:lnTo>
                  <a:lnTo>
                    <a:pt x="177" y="2161"/>
                  </a:lnTo>
                  <a:lnTo>
                    <a:pt x="167" y="2125"/>
                  </a:lnTo>
                  <a:lnTo>
                    <a:pt x="167" y="2110"/>
                  </a:lnTo>
                  <a:lnTo>
                    <a:pt x="167" y="2098"/>
                  </a:lnTo>
                  <a:lnTo>
                    <a:pt x="165" y="2083"/>
                  </a:lnTo>
                  <a:lnTo>
                    <a:pt x="160" y="2069"/>
                  </a:lnTo>
                  <a:lnTo>
                    <a:pt x="157" y="2056"/>
                  </a:lnTo>
                  <a:lnTo>
                    <a:pt x="153" y="2042"/>
                  </a:lnTo>
                  <a:lnTo>
                    <a:pt x="149" y="2029"/>
                  </a:lnTo>
                  <a:lnTo>
                    <a:pt x="147" y="2016"/>
                  </a:lnTo>
                  <a:lnTo>
                    <a:pt x="146" y="2003"/>
                  </a:lnTo>
                  <a:lnTo>
                    <a:pt x="147" y="1990"/>
                  </a:lnTo>
                  <a:lnTo>
                    <a:pt x="152" y="1974"/>
                  </a:lnTo>
                  <a:lnTo>
                    <a:pt x="157" y="1960"/>
                  </a:lnTo>
                  <a:lnTo>
                    <a:pt x="163" y="1946"/>
                  </a:lnTo>
                  <a:lnTo>
                    <a:pt x="169" y="1931"/>
                  </a:lnTo>
                  <a:lnTo>
                    <a:pt x="175" y="1917"/>
                  </a:lnTo>
                  <a:lnTo>
                    <a:pt x="182" y="1903"/>
                  </a:lnTo>
                  <a:lnTo>
                    <a:pt x="188" y="1888"/>
                  </a:lnTo>
                  <a:lnTo>
                    <a:pt x="195" y="1874"/>
                  </a:lnTo>
                  <a:lnTo>
                    <a:pt x="202" y="1860"/>
                  </a:lnTo>
                  <a:lnTo>
                    <a:pt x="209" y="1845"/>
                  </a:lnTo>
                  <a:lnTo>
                    <a:pt x="196" y="1851"/>
                  </a:lnTo>
                  <a:lnTo>
                    <a:pt x="185" y="1858"/>
                  </a:lnTo>
                  <a:lnTo>
                    <a:pt x="175" y="1868"/>
                  </a:lnTo>
                  <a:lnTo>
                    <a:pt x="165" y="1880"/>
                  </a:lnTo>
                  <a:lnTo>
                    <a:pt x="156" y="1893"/>
                  </a:lnTo>
                  <a:lnTo>
                    <a:pt x="149" y="1906"/>
                  </a:lnTo>
                  <a:lnTo>
                    <a:pt x="142" y="1920"/>
                  </a:lnTo>
                  <a:lnTo>
                    <a:pt x="136" y="1934"/>
                  </a:lnTo>
                  <a:lnTo>
                    <a:pt x="132" y="1949"/>
                  </a:lnTo>
                  <a:lnTo>
                    <a:pt x="127" y="1963"/>
                  </a:lnTo>
                  <a:lnTo>
                    <a:pt x="117" y="1940"/>
                  </a:lnTo>
                  <a:lnTo>
                    <a:pt x="109" y="1917"/>
                  </a:lnTo>
                  <a:lnTo>
                    <a:pt x="102" y="1896"/>
                  </a:lnTo>
                  <a:lnTo>
                    <a:pt x="94" y="1873"/>
                  </a:lnTo>
                  <a:lnTo>
                    <a:pt x="89" y="1851"/>
                  </a:lnTo>
                  <a:lnTo>
                    <a:pt x="83" y="1828"/>
                  </a:lnTo>
                  <a:lnTo>
                    <a:pt x="77" y="1805"/>
                  </a:lnTo>
                  <a:lnTo>
                    <a:pt x="71" y="1782"/>
                  </a:lnTo>
                  <a:lnTo>
                    <a:pt x="64" y="1759"/>
                  </a:lnTo>
                  <a:lnTo>
                    <a:pt x="59" y="1736"/>
                  </a:lnTo>
                  <a:lnTo>
                    <a:pt x="51" y="1731"/>
                  </a:lnTo>
                  <a:lnTo>
                    <a:pt x="46" y="1724"/>
                  </a:lnTo>
                  <a:lnTo>
                    <a:pt x="41" y="1716"/>
                  </a:lnTo>
                  <a:lnTo>
                    <a:pt x="40" y="1708"/>
                  </a:lnTo>
                  <a:lnTo>
                    <a:pt x="39" y="1699"/>
                  </a:lnTo>
                  <a:lnTo>
                    <a:pt x="37" y="1689"/>
                  </a:lnTo>
                  <a:lnTo>
                    <a:pt x="37" y="1681"/>
                  </a:lnTo>
                  <a:lnTo>
                    <a:pt x="37" y="1671"/>
                  </a:lnTo>
                  <a:lnTo>
                    <a:pt x="36" y="1662"/>
                  </a:lnTo>
                  <a:lnTo>
                    <a:pt x="34" y="1653"/>
                  </a:lnTo>
                  <a:lnTo>
                    <a:pt x="36" y="1640"/>
                  </a:lnTo>
                  <a:lnTo>
                    <a:pt x="39" y="1628"/>
                  </a:lnTo>
                  <a:lnTo>
                    <a:pt x="43" y="1615"/>
                  </a:lnTo>
                  <a:lnTo>
                    <a:pt x="47" y="1603"/>
                  </a:lnTo>
                  <a:lnTo>
                    <a:pt x="53" y="1592"/>
                  </a:lnTo>
                  <a:lnTo>
                    <a:pt x="59" y="1580"/>
                  </a:lnTo>
                  <a:lnTo>
                    <a:pt x="64" y="1569"/>
                  </a:lnTo>
                  <a:lnTo>
                    <a:pt x="69" y="1557"/>
                  </a:lnTo>
                  <a:lnTo>
                    <a:pt x="74" y="1547"/>
                  </a:lnTo>
                  <a:lnTo>
                    <a:pt x="79" y="1536"/>
                  </a:lnTo>
                  <a:lnTo>
                    <a:pt x="99" y="1474"/>
                  </a:lnTo>
                  <a:lnTo>
                    <a:pt x="114" y="1413"/>
                  </a:lnTo>
                  <a:lnTo>
                    <a:pt x="129" y="1351"/>
                  </a:lnTo>
                  <a:lnTo>
                    <a:pt x="142" y="1289"/>
                  </a:lnTo>
                  <a:lnTo>
                    <a:pt x="153" y="1228"/>
                  </a:lnTo>
                  <a:lnTo>
                    <a:pt x="165" y="1165"/>
                  </a:lnTo>
                  <a:lnTo>
                    <a:pt x="175" y="1103"/>
                  </a:lnTo>
                  <a:lnTo>
                    <a:pt x="188" y="1040"/>
                  </a:lnTo>
                  <a:lnTo>
                    <a:pt x="200" y="978"/>
                  </a:lnTo>
                  <a:lnTo>
                    <a:pt x="216" y="917"/>
                  </a:lnTo>
                  <a:lnTo>
                    <a:pt x="213" y="904"/>
                  </a:lnTo>
                  <a:lnTo>
                    <a:pt x="210" y="893"/>
                  </a:lnTo>
                  <a:lnTo>
                    <a:pt x="209" y="881"/>
                  </a:lnTo>
                  <a:lnTo>
                    <a:pt x="209" y="870"/>
                  </a:lnTo>
                  <a:lnTo>
                    <a:pt x="210" y="858"/>
                  </a:lnTo>
                  <a:lnTo>
                    <a:pt x="213" y="847"/>
                  </a:lnTo>
                  <a:lnTo>
                    <a:pt x="216" y="835"/>
                  </a:lnTo>
                  <a:lnTo>
                    <a:pt x="222" y="825"/>
                  </a:lnTo>
                  <a:lnTo>
                    <a:pt x="228" y="817"/>
                  </a:lnTo>
                  <a:lnTo>
                    <a:pt x="236" y="808"/>
                  </a:lnTo>
                  <a:lnTo>
                    <a:pt x="235" y="824"/>
                  </a:lnTo>
                  <a:lnTo>
                    <a:pt x="233" y="840"/>
                  </a:lnTo>
                  <a:lnTo>
                    <a:pt x="233" y="855"/>
                  </a:lnTo>
                  <a:lnTo>
                    <a:pt x="233" y="872"/>
                  </a:lnTo>
                  <a:lnTo>
                    <a:pt x="233" y="888"/>
                  </a:lnTo>
                  <a:lnTo>
                    <a:pt x="235" y="904"/>
                  </a:lnTo>
                  <a:lnTo>
                    <a:pt x="238" y="920"/>
                  </a:lnTo>
                  <a:lnTo>
                    <a:pt x="240" y="936"/>
                  </a:lnTo>
                  <a:lnTo>
                    <a:pt x="246" y="950"/>
                  </a:lnTo>
                  <a:lnTo>
                    <a:pt x="253" y="963"/>
                  </a:lnTo>
                  <a:lnTo>
                    <a:pt x="258" y="950"/>
                  </a:lnTo>
                  <a:lnTo>
                    <a:pt x="261" y="936"/>
                  </a:lnTo>
                  <a:lnTo>
                    <a:pt x="261" y="920"/>
                  </a:lnTo>
                  <a:lnTo>
                    <a:pt x="261" y="904"/>
                  </a:lnTo>
                  <a:lnTo>
                    <a:pt x="259" y="888"/>
                  </a:lnTo>
                  <a:lnTo>
                    <a:pt x="258" y="872"/>
                  </a:lnTo>
                  <a:lnTo>
                    <a:pt x="256" y="855"/>
                  </a:lnTo>
                  <a:lnTo>
                    <a:pt x="256" y="840"/>
                  </a:lnTo>
                  <a:lnTo>
                    <a:pt x="258" y="824"/>
                  </a:lnTo>
                  <a:lnTo>
                    <a:pt x="261" y="808"/>
                  </a:lnTo>
                  <a:lnTo>
                    <a:pt x="251" y="797"/>
                  </a:lnTo>
                  <a:lnTo>
                    <a:pt x="261" y="797"/>
                  </a:lnTo>
                  <a:lnTo>
                    <a:pt x="271" y="795"/>
                  </a:lnTo>
                  <a:lnTo>
                    <a:pt x="281" y="791"/>
                  </a:lnTo>
                  <a:lnTo>
                    <a:pt x="291" y="788"/>
                  </a:lnTo>
                  <a:lnTo>
                    <a:pt x="301" y="782"/>
                  </a:lnTo>
                  <a:lnTo>
                    <a:pt x="311" y="778"/>
                  </a:lnTo>
                  <a:lnTo>
                    <a:pt x="321" y="774"/>
                  </a:lnTo>
                  <a:lnTo>
                    <a:pt x="331" y="769"/>
                  </a:lnTo>
                  <a:lnTo>
                    <a:pt x="342" y="766"/>
                  </a:lnTo>
                  <a:lnTo>
                    <a:pt x="354" y="766"/>
                  </a:lnTo>
                  <a:lnTo>
                    <a:pt x="525" y="698"/>
                  </a:lnTo>
                  <a:lnTo>
                    <a:pt x="521" y="711"/>
                  </a:lnTo>
                  <a:lnTo>
                    <a:pt x="517" y="725"/>
                  </a:lnTo>
                  <a:lnTo>
                    <a:pt x="513" y="739"/>
                  </a:lnTo>
                  <a:lnTo>
                    <a:pt x="510" y="754"/>
                  </a:lnTo>
                  <a:lnTo>
                    <a:pt x="505" y="768"/>
                  </a:lnTo>
                  <a:lnTo>
                    <a:pt x="503" y="782"/>
                  </a:lnTo>
                  <a:lnTo>
                    <a:pt x="498" y="798"/>
                  </a:lnTo>
                  <a:lnTo>
                    <a:pt x="495" y="812"/>
                  </a:lnTo>
                  <a:lnTo>
                    <a:pt x="491" y="827"/>
                  </a:lnTo>
                  <a:lnTo>
                    <a:pt x="488" y="842"/>
                  </a:lnTo>
                  <a:lnTo>
                    <a:pt x="484" y="910"/>
                  </a:lnTo>
                  <a:lnTo>
                    <a:pt x="481" y="978"/>
                  </a:lnTo>
                  <a:lnTo>
                    <a:pt x="481" y="1047"/>
                  </a:lnTo>
                  <a:lnTo>
                    <a:pt x="483" y="1117"/>
                  </a:lnTo>
                  <a:lnTo>
                    <a:pt x="485" y="1188"/>
                  </a:lnTo>
                  <a:lnTo>
                    <a:pt x="490" y="1256"/>
                  </a:lnTo>
                  <a:lnTo>
                    <a:pt x="497" y="1325"/>
                  </a:lnTo>
                  <a:lnTo>
                    <a:pt x="505" y="1394"/>
                  </a:lnTo>
                  <a:lnTo>
                    <a:pt x="515" y="1460"/>
                  </a:lnTo>
                  <a:lnTo>
                    <a:pt x="528" y="1526"/>
                  </a:lnTo>
                  <a:lnTo>
                    <a:pt x="536" y="1526"/>
                  </a:lnTo>
                  <a:lnTo>
                    <a:pt x="540" y="1550"/>
                  </a:lnTo>
                  <a:lnTo>
                    <a:pt x="544" y="1575"/>
                  </a:lnTo>
                  <a:lnTo>
                    <a:pt x="550" y="1599"/>
                  </a:lnTo>
                  <a:lnTo>
                    <a:pt x="554" y="1623"/>
                  </a:lnTo>
                  <a:lnTo>
                    <a:pt x="560" y="1646"/>
                  </a:lnTo>
                  <a:lnTo>
                    <a:pt x="566" y="1671"/>
                  </a:lnTo>
                  <a:lnTo>
                    <a:pt x="570" y="1695"/>
                  </a:lnTo>
                  <a:lnTo>
                    <a:pt x="574" y="1718"/>
                  </a:lnTo>
                  <a:lnTo>
                    <a:pt x="578" y="1742"/>
                  </a:lnTo>
                  <a:lnTo>
                    <a:pt x="580" y="1767"/>
                  </a:lnTo>
                  <a:lnTo>
                    <a:pt x="597" y="1811"/>
                  </a:lnTo>
                  <a:lnTo>
                    <a:pt x="573" y="1827"/>
                  </a:lnTo>
                  <a:lnTo>
                    <a:pt x="548" y="1844"/>
                  </a:lnTo>
                  <a:lnTo>
                    <a:pt x="524" y="1861"/>
                  </a:lnTo>
                  <a:lnTo>
                    <a:pt x="501" y="1878"/>
                  </a:lnTo>
                  <a:lnTo>
                    <a:pt x="477" y="1897"/>
                  </a:lnTo>
                  <a:lnTo>
                    <a:pt x="454" y="1914"/>
                  </a:lnTo>
                  <a:lnTo>
                    <a:pt x="431" y="1933"/>
                  </a:lnTo>
                  <a:lnTo>
                    <a:pt x="407" y="1951"/>
                  </a:lnTo>
                  <a:lnTo>
                    <a:pt x="384" y="1969"/>
                  </a:lnTo>
                  <a:lnTo>
                    <a:pt x="361" y="1987"/>
                  </a:lnTo>
                  <a:lnTo>
                    <a:pt x="364" y="1990"/>
                  </a:lnTo>
                  <a:lnTo>
                    <a:pt x="387" y="1974"/>
                  </a:lnTo>
                  <a:lnTo>
                    <a:pt x="411" y="1959"/>
                  </a:lnTo>
                  <a:lnTo>
                    <a:pt x="435" y="1944"/>
                  </a:lnTo>
                  <a:lnTo>
                    <a:pt x="460" y="1928"/>
                  </a:lnTo>
                  <a:lnTo>
                    <a:pt x="484" y="1911"/>
                  </a:lnTo>
                  <a:lnTo>
                    <a:pt x="508" y="1896"/>
                  </a:lnTo>
                  <a:lnTo>
                    <a:pt x="533" y="1878"/>
                  </a:lnTo>
                  <a:lnTo>
                    <a:pt x="556" y="1861"/>
                  </a:lnTo>
                  <a:lnTo>
                    <a:pt x="578" y="1844"/>
                  </a:lnTo>
                  <a:lnTo>
                    <a:pt x="601" y="1825"/>
                  </a:lnTo>
                  <a:lnTo>
                    <a:pt x="611" y="2073"/>
                  </a:lnTo>
                  <a:lnTo>
                    <a:pt x="600" y="2109"/>
                  </a:lnTo>
                  <a:lnTo>
                    <a:pt x="587" y="2146"/>
                  </a:lnTo>
                  <a:lnTo>
                    <a:pt x="574" y="2182"/>
                  </a:lnTo>
                  <a:lnTo>
                    <a:pt x="560" y="2218"/>
                  </a:lnTo>
                  <a:lnTo>
                    <a:pt x="544" y="2254"/>
                  </a:lnTo>
                  <a:lnTo>
                    <a:pt x="527" y="2288"/>
                  </a:lnTo>
                  <a:lnTo>
                    <a:pt x="510" y="2322"/>
                  </a:lnTo>
                  <a:lnTo>
                    <a:pt x="490" y="2355"/>
                  </a:lnTo>
                  <a:lnTo>
                    <a:pt x="470" y="2387"/>
                  </a:lnTo>
                  <a:lnTo>
                    <a:pt x="447" y="2417"/>
                  </a:lnTo>
                  <a:close/>
                  <a:moveTo>
                    <a:pt x="609" y="1764"/>
                  </a:moveTo>
                  <a:lnTo>
                    <a:pt x="601" y="1746"/>
                  </a:lnTo>
                  <a:lnTo>
                    <a:pt x="603" y="1746"/>
                  </a:lnTo>
                  <a:lnTo>
                    <a:pt x="604" y="1746"/>
                  </a:lnTo>
                  <a:lnTo>
                    <a:pt x="606" y="1746"/>
                  </a:lnTo>
                  <a:lnTo>
                    <a:pt x="607" y="1746"/>
                  </a:lnTo>
                  <a:lnTo>
                    <a:pt x="609" y="1746"/>
                  </a:lnTo>
                  <a:lnTo>
                    <a:pt x="610" y="1748"/>
                  </a:lnTo>
                  <a:lnTo>
                    <a:pt x="611" y="1748"/>
                  </a:lnTo>
                  <a:lnTo>
                    <a:pt x="611" y="1749"/>
                  </a:lnTo>
                  <a:lnTo>
                    <a:pt x="614" y="1746"/>
                  </a:lnTo>
                  <a:lnTo>
                    <a:pt x="609" y="1764"/>
                  </a:lnTo>
                  <a:close/>
                  <a:moveTo>
                    <a:pt x="1113" y="2557"/>
                  </a:moveTo>
                  <a:lnTo>
                    <a:pt x="1103" y="2560"/>
                  </a:lnTo>
                  <a:lnTo>
                    <a:pt x="1094" y="2563"/>
                  </a:lnTo>
                  <a:lnTo>
                    <a:pt x="1084" y="2565"/>
                  </a:lnTo>
                  <a:lnTo>
                    <a:pt x="1075" y="2566"/>
                  </a:lnTo>
                  <a:lnTo>
                    <a:pt x="1067" y="2568"/>
                  </a:lnTo>
                  <a:lnTo>
                    <a:pt x="1057" y="2568"/>
                  </a:lnTo>
                  <a:lnTo>
                    <a:pt x="1048" y="2569"/>
                  </a:lnTo>
                  <a:lnTo>
                    <a:pt x="1040" y="2569"/>
                  </a:lnTo>
                  <a:lnTo>
                    <a:pt x="1030" y="2570"/>
                  </a:lnTo>
                  <a:lnTo>
                    <a:pt x="1021" y="2572"/>
                  </a:lnTo>
                  <a:lnTo>
                    <a:pt x="997" y="2576"/>
                  </a:lnTo>
                  <a:lnTo>
                    <a:pt x="969" y="2579"/>
                  </a:lnTo>
                  <a:lnTo>
                    <a:pt x="939" y="2582"/>
                  </a:lnTo>
                  <a:lnTo>
                    <a:pt x="908" y="2582"/>
                  </a:lnTo>
                  <a:lnTo>
                    <a:pt x="878" y="2582"/>
                  </a:lnTo>
                  <a:lnTo>
                    <a:pt x="846" y="2579"/>
                  </a:lnTo>
                  <a:lnTo>
                    <a:pt x="819" y="2573"/>
                  </a:lnTo>
                  <a:lnTo>
                    <a:pt x="793" y="2565"/>
                  </a:lnTo>
                  <a:lnTo>
                    <a:pt x="772" y="2553"/>
                  </a:lnTo>
                  <a:lnTo>
                    <a:pt x="756" y="2537"/>
                  </a:lnTo>
                  <a:lnTo>
                    <a:pt x="752" y="2536"/>
                  </a:lnTo>
                  <a:lnTo>
                    <a:pt x="747" y="2533"/>
                  </a:lnTo>
                  <a:lnTo>
                    <a:pt x="743" y="2530"/>
                  </a:lnTo>
                  <a:lnTo>
                    <a:pt x="739" y="2526"/>
                  </a:lnTo>
                  <a:lnTo>
                    <a:pt x="735" y="2522"/>
                  </a:lnTo>
                  <a:lnTo>
                    <a:pt x="732" y="2516"/>
                  </a:lnTo>
                  <a:lnTo>
                    <a:pt x="727" y="2512"/>
                  </a:lnTo>
                  <a:lnTo>
                    <a:pt x="723" y="2507"/>
                  </a:lnTo>
                  <a:lnTo>
                    <a:pt x="720" y="2504"/>
                  </a:lnTo>
                  <a:lnTo>
                    <a:pt x="717" y="2503"/>
                  </a:lnTo>
                  <a:lnTo>
                    <a:pt x="722" y="2499"/>
                  </a:lnTo>
                  <a:lnTo>
                    <a:pt x="717" y="2494"/>
                  </a:lnTo>
                  <a:lnTo>
                    <a:pt x="712" y="2490"/>
                  </a:lnTo>
                  <a:lnTo>
                    <a:pt x="707" y="2486"/>
                  </a:lnTo>
                  <a:lnTo>
                    <a:pt x="703" y="2480"/>
                  </a:lnTo>
                  <a:lnTo>
                    <a:pt x="699" y="2474"/>
                  </a:lnTo>
                  <a:lnTo>
                    <a:pt x="696" y="2469"/>
                  </a:lnTo>
                  <a:lnTo>
                    <a:pt x="693" y="2463"/>
                  </a:lnTo>
                  <a:lnTo>
                    <a:pt x="692" y="2457"/>
                  </a:lnTo>
                  <a:lnTo>
                    <a:pt x="690" y="2450"/>
                  </a:lnTo>
                  <a:lnTo>
                    <a:pt x="690" y="2444"/>
                  </a:lnTo>
                  <a:lnTo>
                    <a:pt x="684" y="2439"/>
                  </a:lnTo>
                  <a:lnTo>
                    <a:pt x="680" y="2433"/>
                  </a:lnTo>
                  <a:lnTo>
                    <a:pt x="677" y="2427"/>
                  </a:lnTo>
                  <a:lnTo>
                    <a:pt x="674" y="2421"/>
                  </a:lnTo>
                  <a:lnTo>
                    <a:pt x="673" y="2416"/>
                  </a:lnTo>
                  <a:lnTo>
                    <a:pt x="673" y="2408"/>
                  </a:lnTo>
                  <a:lnTo>
                    <a:pt x="672" y="2403"/>
                  </a:lnTo>
                  <a:lnTo>
                    <a:pt x="670" y="2396"/>
                  </a:lnTo>
                  <a:lnTo>
                    <a:pt x="669" y="2388"/>
                  </a:lnTo>
                  <a:lnTo>
                    <a:pt x="666" y="2383"/>
                  </a:lnTo>
                  <a:lnTo>
                    <a:pt x="654" y="2330"/>
                  </a:lnTo>
                  <a:lnTo>
                    <a:pt x="646" y="2274"/>
                  </a:lnTo>
                  <a:lnTo>
                    <a:pt x="640" y="2215"/>
                  </a:lnTo>
                  <a:lnTo>
                    <a:pt x="636" y="2153"/>
                  </a:lnTo>
                  <a:lnTo>
                    <a:pt x="633" y="2092"/>
                  </a:lnTo>
                  <a:lnTo>
                    <a:pt x="630" y="2030"/>
                  </a:lnTo>
                  <a:lnTo>
                    <a:pt x="627" y="1969"/>
                  </a:lnTo>
                  <a:lnTo>
                    <a:pt x="626" y="1907"/>
                  </a:lnTo>
                  <a:lnTo>
                    <a:pt x="623" y="1848"/>
                  </a:lnTo>
                  <a:lnTo>
                    <a:pt x="619" y="1791"/>
                  </a:lnTo>
                  <a:lnTo>
                    <a:pt x="620" y="1795"/>
                  </a:lnTo>
                  <a:lnTo>
                    <a:pt x="623" y="1798"/>
                  </a:lnTo>
                  <a:lnTo>
                    <a:pt x="627" y="1801"/>
                  </a:lnTo>
                  <a:lnTo>
                    <a:pt x="631" y="1801"/>
                  </a:lnTo>
                  <a:lnTo>
                    <a:pt x="636" y="1802"/>
                  </a:lnTo>
                  <a:lnTo>
                    <a:pt x="640" y="1801"/>
                  </a:lnTo>
                  <a:lnTo>
                    <a:pt x="644" y="1801"/>
                  </a:lnTo>
                  <a:lnTo>
                    <a:pt x="649" y="1800"/>
                  </a:lnTo>
                  <a:lnTo>
                    <a:pt x="653" y="1800"/>
                  </a:lnTo>
                  <a:lnTo>
                    <a:pt x="656" y="1798"/>
                  </a:lnTo>
                  <a:lnTo>
                    <a:pt x="659" y="1794"/>
                  </a:lnTo>
                  <a:lnTo>
                    <a:pt x="663" y="1791"/>
                  </a:lnTo>
                  <a:lnTo>
                    <a:pt x="666" y="1788"/>
                  </a:lnTo>
                  <a:lnTo>
                    <a:pt x="670" y="1787"/>
                  </a:lnTo>
                  <a:lnTo>
                    <a:pt x="674" y="1784"/>
                  </a:lnTo>
                  <a:lnTo>
                    <a:pt x="677" y="1781"/>
                  </a:lnTo>
                  <a:lnTo>
                    <a:pt x="682" y="1778"/>
                  </a:lnTo>
                  <a:lnTo>
                    <a:pt x="684" y="1775"/>
                  </a:lnTo>
                  <a:lnTo>
                    <a:pt x="686" y="1771"/>
                  </a:lnTo>
                  <a:lnTo>
                    <a:pt x="687" y="1767"/>
                  </a:lnTo>
                  <a:lnTo>
                    <a:pt x="686" y="1761"/>
                  </a:lnTo>
                  <a:lnTo>
                    <a:pt x="686" y="1757"/>
                  </a:lnTo>
                  <a:lnTo>
                    <a:pt x="684" y="1752"/>
                  </a:lnTo>
                  <a:lnTo>
                    <a:pt x="683" y="1746"/>
                  </a:lnTo>
                  <a:lnTo>
                    <a:pt x="680" y="1742"/>
                  </a:lnTo>
                  <a:lnTo>
                    <a:pt x="679" y="1738"/>
                  </a:lnTo>
                  <a:lnTo>
                    <a:pt x="674" y="1734"/>
                  </a:lnTo>
                  <a:lnTo>
                    <a:pt x="672" y="1731"/>
                  </a:lnTo>
                  <a:lnTo>
                    <a:pt x="667" y="1726"/>
                  </a:lnTo>
                  <a:lnTo>
                    <a:pt x="663" y="1722"/>
                  </a:lnTo>
                  <a:lnTo>
                    <a:pt x="662" y="1724"/>
                  </a:lnTo>
                  <a:lnTo>
                    <a:pt x="659" y="1725"/>
                  </a:lnTo>
                  <a:lnTo>
                    <a:pt x="656" y="1725"/>
                  </a:lnTo>
                  <a:lnTo>
                    <a:pt x="653" y="1726"/>
                  </a:lnTo>
                  <a:lnTo>
                    <a:pt x="650" y="1726"/>
                  </a:lnTo>
                  <a:lnTo>
                    <a:pt x="647" y="1726"/>
                  </a:lnTo>
                  <a:lnTo>
                    <a:pt x="644" y="1728"/>
                  </a:lnTo>
                  <a:lnTo>
                    <a:pt x="641" y="1728"/>
                  </a:lnTo>
                  <a:lnTo>
                    <a:pt x="639" y="1729"/>
                  </a:lnTo>
                  <a:lnTo>
                    <a:pt x="636" y="1729"/>
                  </a:lnTo>
                  <a:lnTo>
                    <a:pt x="637" y="1726"/>
                  </a:lnTo>
                  <a:lnTo>
                    <a:pt x="639" y="1724"/>
                  </a:lnTo>
                  <a:lnTo>
                    <a:pt x="641" y="1722"/>
                  </a:lnTo>
                  <a:lnTo>
                    <a:pt x="644" y="1722"/>
                  </a:lnTo>
                  <a:lnTo>
                    <a:pt x="647" y="1722"/>
                  </a:lnTo>
                  <a:lnTo>
                    <a:pt x="650" y="1722"/>
                  </a:lnTo>
                  <a:lnTo>
                    <a:pt x="654" y="1722"/>
                  </a:lnTo>
                  <a:lnTo>
                    <a:pt x="657" y="1722"/>
                  </a:lnTo>
                  <a:lnTo>
                    <a:pt x="660" y="1722"/>
                  </a:lnTo>
                  <a:lnTo>
                    <a:pt x="663" y="1722"/>
                  </a:lnTo>
                  <a:lnTo>
                    <a:pt x="684" y="1715"/>
                  </a:lnTo>
                  <a:lnTo>
                    <a:pt x="706" y="1706"/>
                  </a:lnTo>
                  <a:lnTo>
                    <a:pt x="726" y="1695"/>
                  </a:lnTo>
                  <a:lnTo>
                    <a:pt x="746" y="1683"/>
                  </a:lnTo>
                  <a:lnTo>
                    <a:pt x="765" y="1669"/>
                  </a:lnTo>
                  <a:lnTo>
                    <a:pt x="782" y="1653"/>
                  </a:lnTo>
                  <a:lnTo>
                    <a:pt x="798" y="1638"/>
                  </a:lnTo>
                  <a:lnTo>
                    <a:pt x="813" y="1620"/>
                  </a:lnTo>
                  <a:lnTo>
                    <a:pt x="826" y="1603"/>
                  </a:lnTo>
                  <a:lnTo>
                    <a:pt x="838" y="1585"/>
                  </a:lnTo>
                  <a:lnTo>
                    <a:pt x="846" y="1572"/>
                  </a:lnTo>
                  <a:lnTo>
                    <a:pt x="853" y="1557"/>
                  </a:lnTo>
                  <a:lnTo>
                    <a:pt x="859" y="1544"/>
                  </a:lnTo>
                  <a:lnTo>
                    <a:pt x="865" y="1530"/>
                  </a:lnTo>
                  <a:lnTo>
                    <a:pt x="869" y="1516"/>
                  </a:lnTo>
                  <a:lnTo>
                    <a:pt x="872" y="1501"/>
                  </a:lnTo>
                  <a:lnTo>
                    <a:pt x="878" y="1487"/>
                  </a:lnTo>
                  <a:lnTo>
                    <a:pt x="882" y="1471"/>
                  </a:lnTo>
                  <a:lnTo>
                    <a:pt x="889" y="1458"/>
                  </a:lnTo>
                  <a:lnTo>
                    <a:pt x="896" y="1444"/>
                  </a:lnTo>
                  <a:lnTo>
                    <a:pt x="894" y="1440"/>
                  </a:lnTo>
                  <a:lnTo>
                    <a:pt x="955" y="1165"/>
                  </a:lnTo>
                  <a:lnTo>
                    <a:pt x="1151" y="1165"/>
                  </a:lnTo>
                  <a:lnTo>
                    <a:pt x="1151" y="1163"/>
                  </a:lnTo>
                  <a:lnTo>
                    <a:pt x="1153" y="1163"/>
                  </a:lnTo>
                  <a:lnTo>
                    <a:pt x="1154" y="1162"/>
                  </a:lnTo>
                  <a:lnTo>
                    <a:pt x="1154" y="1160"/>
                  </a:lnTo>
                  <a:lnTo>
                    <a:pt x="1156" y="1160"/>
                  </a:lnTo>
                  <a:lnTo>
                    <a:pt x="1157" y="1159"/>
                  </a:lnTo>
                  <a:lnTo>
                    <a:pt x="1157" y="1158"/>
                  </a:lnTo>
                  <a:lnTo>
                    <a:pt x="1158" y="1158"/>
                  </a:lnTo>
                  <a:lnTo>
                    <a:pt x="1158" y="1156"/>
                  </a:lnTo>
                  <a:lnTo>
                    <a:pt x="1158" y="1155"/>
                  </a:lnTo>
                  <a:lnTo>
                    <a:pt x="1156" y="1153"/>
                  </a:lnTo>
                  <a:lnTo>
                    <a:pt x="1154" y="1152"/>
                  </a:lnTo>
                  <a:lnTo>
                    <a:pt x="1151" y="1152"/>
                  </a:lnTo>
                  <a:lnTo>
                    <a:pt x="1148" y="1150"/>
                  </a:lnTo>
                  <a:lnTo>
                    <a:pt x="1146" y="1150"/>
                  </a:lnTo>
                  <a:lnTo>
                    <a:pt x="1143" y="1150"/>
                  </a:lnTo>
                  <a:lnTo>
                    <a:pt x="1138" y="1152"/>
                  </a:lnTo>
                  <a:lnTo>
                    <a:pt x="1136" y="1152"/>
                  </a:lnTo>
                  <a:lnTo>
                    <a:pt x="1133" y="1152"/>
                  </a:lnTo>
                  <a:lnTo>
                    <a:pt x="1130" y="1152"/>
                  </a:lnTo>
                  <a:lnTo>
                    <a:pt x="1137" y="1145"/>
                  </a:lnTo>
                  <a:lnTo>
                    <a:pt x="1141" y="1139"/>
                  </a:lnTo>
                  <a:lnTo>
                    <a:pt x="1144" y="1132"/>
                  </a:lnTo>
                  <a:lnTo>
                    <a:pt x="1147" y="1125"/>
                  </a:lnTo>
                  <a:lnTo>
                    <a:pt x="1147" y="1116"/>
                  </a:lnTo>
                  <a:lnTo>
                    <a:pt x="1147" y="1109"/>
                  </a:lnTo>
                  <a:lnTo>
                    <a:pt x="1147" y="1100"/>
                  </a:lnTo>
                  <a:lnTo>
                    <a:pt x="1146" y="1093"/>
                  </a:lnTo>
                  <a:lnTo>
                    <a:pt x="1146" y="1085"/>
                  </a:lnTo>
                  <a:lnTo>
                    <a:pt x="1144" y="1076"/>
                  </a:lnTo>
                  <a:lnTo>
                    <a:pt x="1141" y="1069"/>
                  </a:lnTo>
                  <a:lnTo>
                    <a:pt x="1138" y="1063"/>
                  </a:lnTo>
                  <a:lnTo>
                    <a:pt x="1134" y="1060"/>
                  </a:lnTo>
                  <a:lnTo>
                    <a:pt x="1128" y="1059"/>
                  </a:lnTo>
                  <a:lnTo>
                    <a:pt x="1124" y="1059"/>
                  </a:lnTo>
                  <a:lnTo>
                    <a:pt x="1117" y="1060"/>
                  </a:lnTo>
                  <a:lnTo>
                    <a:pt x="1111" y="1062"/>
                  </a:lnTo>
                  <a:lnTo>
                    <a:pt x="1106" y="1064"/>
                  </a:lnTo>
                  <a:lnTo>
                    <a:pt x="1100" y="1067"/>
                  </a:lnTo>
                  <a:lnTo>
                    <a:pt x="1095" y="1069"/>
                  </a:lnTo>
                  <a:lnTo>
                    <a:pt x="1094" y="1070"/>
                  </a:lnTo>
                  <a:lnTo>
                    <a:pt x="1093" y="1073"/>
                  </a:lnTo>
                  <a:lnTo>
                    <a:pt x="1091" y="1074"/>
                  </a:lnTo>
                  <a:lnTo>
                    <a:pt x="1088" y="1076"/>
                  </a:lnTo>
                  <a:lnTo>
                    <a:pt x="1087" y="1076"/>
                  </a:lnTo>
                  <a:lnTo>
                    <a:pt x="1085" y="1077"/>
                  </a:lnTo>
                  <a:lnTo>
                    <a:pt x="1083" y="1077"/>
                  </a:lnTo>
                  <a:lnTo>
                    <a:pt x="1080" y="1079"/>
                  </a:lnTo>
                  <a:lnTo>
                    <a:pt x="1078" y="1079"/>
                  </a:lnTo>
                  <a:lnTo>
                    <a:pt x="1075" y="1079"/>
                  </a:lnTo>
                  <a:lnTo>
                    <a:pt x="1075" y="1074"/>
                  </a:lnTo>
                  <a:lnTo>
                    <a:pt x="1074" y="1072"/>
                  </a:lnTo>
                  <a:lnTo>
                    <a:pt x="1074" y="1067"/>
                  </a:lnTo>
                  <a:lnTo>
                    <a:pt x="1071" y="1064"/>
                  </a:lnTo>
                  <a:lnTo>
                    <a:pt x="1070" y="1062"/>
                  </a:lnTo>
                  <a:lnTo>
                    <a:pt x="1065" y="1060"/>
                  </a:lnTo>
                  <a:lnTo>
                    <a:pt x="1063" y="1059"/>
                  </a:lnTo>
                  <a:lnTo>
                    <a:pt x="1060" y="1059"/>
                  </a:lnTo>
                  <a:lnTo>
                    <a:pt x="1055" y="1059"/>
                  </a:lnTo>
                  <a:lnTo>
                    <a:pt x="1051" y="1062"/>
                  </a:lnTo>
                  <a:lnTo>
                    <a:pt x="1014" y="1086"/>
                  </a:lnTo>
                  <a:lnTo>
                    <a:pt x="1007" y="1072"/>
                  </a:lnTo>
                  <a:lnTo>
                    <a:pt x="1008" y="1079"/>
                  </a:lnTo>
                  <a:lnTo>
                    <a:pt x="1008" y="1085"/>
                  </a:lnTo>
                  <a:lnTo>
                    <a:pt x="1005" y="1090"/>
                  </a:lnTo>
                  <a:lnTo>
                    <a:pt x="1001" y="1095"/>
                  </a:lnTo>
                  <a:lnTo>
                    <a:pt x="997" y="1097"/>
                  </a:lnTo>
                  <a:lnTo>
                    <a:pt x="990" y="1100"/>
                  </a:lnTo>
                  <a:lnTo>
                    <a:pt x="984" y="1105"/>
                  </a:lnTo>
                  <a:lnTo>
                    <a:pt x="978" y="1107"/>
                  </a:lnTo>
                  <a:lnTo>
                    <a:pt x="974" y="1112"/>
                  </a:lnTo>
                  <a:lnTo>
                    <a:pt x="969" y="1117"/>
                  </a:lnTo>
                  <a:lnTo>
                    <a:pt x="979" y="1120"/>
                  </a:lnTo>
                  <a:lnTo>
                    <a:pt x="978" y="1122"/>
                  </a:lnTo>
                  <a:lnTo>
                    <a:pt x="977" y="1123"/>
                  </a:lnTo>
                  <a:lnTo>
                    <a:pt x="977" y="1126"/>
                  </a:lnTo>
                  <a:lnTo>
                    <a:pt x="977" y="1128"/>
                  </a:lnTo>
                  <a:lnTo>
                    <a:pt x="975" y="1129"/>
                  </a:lnTo>
                  <a:lnTo>
                    <a:pt x="975" y="1132"/>
                  </a:lnTo>
                  <a:lnTo>
                    <a:pt x="974" y="1133"/>
                  </a:lnTo>
                  <a:lnTo>
                    <a:pt x="972" y="1135"/>
                  </a:lnTo>
                  <a:lnTo>
                    <a:pt x="971" y="1136"/>
                  </a:lnTo>
                  <a:lnTo>
                    <a:pt x="969" y="1138"/>
                  </a:lnTo>
                  <a:lnTo>
                    <a:pt x="971" y="1139"/>
                  </a:lnTo>
                  <a:lnTo>
                    <a:pt x="971" y="1140"/>
                  </a:lnTo>
                  <a:lnTo>
                    <a:pt x="972" y="1140"/>
                  </a:lnTo>
                  <a:lnTo>
                    <a:pt x="974" y="1142"/>
                  </a:lnTo>
                  <a:lnTo>
                    <a:pt x="975" y="1143"/>
                  </a:lnTo>
                  <a:lnTo>
                    <a:pt x="977" y="1143"/>
                  </a:lnTo>
                  <a:lnTo>
                    <a:pt x="978" y="1145"/>
                  </a:lnTo>
                  <a:lnTo>
                    <a:pt x="979" y="1145"/>
                  </a:lnTo>
                  <a:lnTo>
                    <a:pt x="981" y="1145"/>
                  </a:lnTo>
                  <a:lnTo>
                    <a:pt x="982" y="1145"/>
                  </a:lnTo>
                  <a:lnTo>
                    <a:pt x="982" y="1130"/>
                  </a:lnTo>
                  <a:lnTo>
                    <a:pt x="987" y="1119"/>
                  </a:lnTo>
                  <a:lnTo>
                    <a:pt x="994" y="1112"/>
                  </a:lnTo>
                  <a:lnTo>
                    <a:pt x="1004" y="1106"/>
                  </a:lnTo>
                  <a:lnTo>
                    <a:pt x="1014" y="1102"/>
                  </a:lnTo>
                  <a:lnTo>
                    <a:pt x="1024" y="1097"/>
                  </a:lnTo>
                  <a:lnTo>
                    <a:pt x="1035" y="1093"/>
                  </a:lnTo>
                  <a:lnTo>
                    <a:pt x="1045" y="1087"/>
                  </a:lnTo>
                  <a:lnTo>
                    <a:pt x="1054" y="1082"/>
                  </a:lnTo>
                  <a:lnTo>
                    <a:pt x="1061" y="1072"/>
                  </a:lnTo>
                  <a:lnTo>
                    <a:pt x="1067" y="1079"/>
                  </a:lnTo>
                  <a:lnTo>
                    <a:pt x="1071" y="1087"/>
                  </a:lnTo>
                  <a:lnTo>
                    <a:pt x="1075" y="1095"/>
                  </a:lnTo>
                  <a:lnTo>
                    <a:pt x="1080" y="1103"/>
                  </a:lnTo>
                  <a:lnTo>
                    <a:pt x="1083" y="1112"/>
                  </a:lnTo>
                  <a:lnTo>
                    <a:pt x="1084" y="1120"/>
                  </a:lnTo>
                  <a:lnTo>
                    <a:pt x="1083" y="1129"/>
                  </a:lnTo>
                  <a:lnTo>
                    <a:pt x="1080" y="1138"/>
                  </a:lnTo>
                  <a:lnTo>
                    <a:pt x="1074" y="1145"/>
                  </a:lnTo>
                  <a:lnTo>
                    <a:pt x="1065" y="1152"/>
                  </a:lnTo>
                  <a:lnTo>
                    <a:pt x="1021" y="1148"/>
                  </a:lnTo>
                  <a:lnTo>
                    <a:pt x="1025" y="1143"/>
                  </a:lnTo>
                  <a:lnTo>
                    <a:pt x="1028" y="1140"/>
                  </a:lnTo>
                  <a:lnTo>
                    <a:pt x="1034" y="1139"/>
                  </a:lnTo>
                  <a:lnTo>
                    <a:pt x="1038" y="1136"/>
                  </a:lnTo>
                  <a:lnTo>
                    <a:pt x="1042" y="1133"/>
                  </a:lnTo>
                  <a:lnTo>
                    <a:pt x="1047" y="1130"/>
                  </a:lnTo>
                  <a:lnTo>
                    <a:pt x="1051" y="1128"/>
                  </a:lnTo>
                  <a:lnTo>
                    <a:pt x="1054" y="1123"/>
                  </a:lnTo>
                  <a:lnTo>
                    <a:pt x="1057" y="1119"/>
                  </a:lnTo>
                  <a:lnTo>
                    <a:pt x="1058" y="1113"/>
                  </a:lnTo>
                  <a:lnTo>
                    <a:pt x="1044" y="1113"/>
                  </a:lnTo>
                  <a:lnTo>
                    <a:pt x="1037" y="1119"/>
                  </a:lnTo>
                  <a:lnTo>
                    <a:pt x="1028" y="1126"/>
                  </a:lnTo>
                  <a:lnTo>
                    <a:pt x="1020" y="1133"/>
                  </a:lnTo>
                  <a:lnTo>
                    <a:pt x="1011" y="1139"/>
                  </a:lnTo>
                  <a:lnTo>
                    <a:pt x="1001" y="1145"/>
                  </a:lnTo>
                  <a:lnTo>
                    <a:pt x="991" y="1149"/>
                  </a:lnTo>
                  <a:lnTo>
                    <a:pt x="982" y="1152"/>
                  </a:lnTo>
                  <a:lnTo>
                    <a:pt x="972" y="1152"/>
                  </a:lnTo>
                  <a:lnTo>
                    <a:pt x="962" y="1150"/>
                  </a:lnTo>
                  <a:lnTo>
                    <a:pt x="952" y="1145"/>
                  </a:lnTo>
                  <a:lnTo>
                    <a:pt x="951" y="1135"/>
                  </a:lnTo>
                  <a:lnTo>
                    <a:pt x="951" y="1126"/>
                  </a:lnTo>
                  <a:lnTo>
                    <a:pt x="954" y="1117"/>
                  </a:lnTo>
                  <a:lnTo>
                    <a:pt x="957" y="1109"/>
                  </a:lnTo>
                  <a:lnTo>
                    <a:pt x="962" y="1100"/>
                  </a:lnTo>
                  <a:lnTo>
                    <a:pt x="967" y="1092"/>
                  </a:lnTo>
                  <a:lnTo>
                    <a:pt x="972" y="1085"/>
                  </a:lnTo>
                  <a:lnTo>
                    <a:pt x="978" y="1077"/>
                  </a:lnTo>
                  <a:lnTo>
                    <a:pt x="984" y="1069"/>
                  </a:lnTo>
                  <a:lnTo>
                    <a:pt x="990" y="1062"/>
                  </a:lnTo>
                  <a:lnTo>
                    <a:pt x="1004" y="1076"/>
                  </a:lnTo>
                  <a:lnTo>
                    <a:pt x="1004" y="1073"/>
                  </a:lnTo>
                  <a:lnTo>
                    <a:pt x="1005" y="1070"/>
                  </a:lnTo>
                  <a:lnTo>
                    <a:pt x="1005" y="1067"/>
                  </a:lnTo>
                  <a:lnTo>
                    <a:pt x="1004" y="1064"/>
                  </a:lnTo>
                  <a:lnTo>
                    <a:pt x="1004" y="1062"/>
                  </a:lnTo>
                  <a:lnTo>
                    <a:pt x="1002" y="1059"/>
                  </a:lnTo>
                  <a:lnTo>
                    <a:pt x="1001" y="1056"/>
                  </a:lnTo>
                  <a:lnTo>
                    <a:pt x="998" y="1053"/>
                  </a:lnTo>
                  <a:lnTo>
                    <a:pt x="995" y="1050"/>
                  </a:lnTo>
                  <a:lnTo>
                    <a:pt x="992" y="1049"/>
                  </a:lnTo>
                  <a:lnTo>
                    <a:pt x="991" y="1050"/>
                  </a:lnTo>
                  <a:lnTo>
                    <a:pt x="990" y="1050"/>
                  </a:lnTo>
                  <a:lnTo>
                    <a:pt x="987" y="1052"/>
                  </a:lnTo>
                  <a:lnTo>
                    <a:pt x="985" y="1052"/>
                  </a:lnTo>
                  <a:lnTo>
                    <a:pt x="982" y="1053"/>
                  </a:lnTo>
                  <a:lnTo>
                    <a:pt x="981" y="1053"/>
                  </a:lnTo>
                  <a:lnTo>
                    <a:pt x="979" y="1054"/>
                  </a:lnTo>
                  <a:lnTo>
                    <a:pt x="978" y="1056"/>
                  </a:lnTo>
                  <a:lnTo>
                    <a:pt x="978" y="1059"/>
                  </a:lnTo>
                  <a:lnTo>
                    <a:pt x="979" y="1062"/>
                  </a:lnTo>
                  <a:lnTo>
                    <a:pt x="975" y="1062"/>
                  </a:lnTo>
                  <a:lnTo>
                    <a:pt x="984" y="1023"/>
                  </a:lnTo>
                  <a:lnTo>
                    <a:pt x="992" y="984"/>
                  </a:lnTo>
                  <a:lnTo>
                    <a:pt x="1001" y="946"/>
                  </a:lnTo>
                  <a:lnTo>
                    <a:pt x="1007" y="905"/>
                  </a:lnTo>
                  <a:lnTo>
                    <a:pt x="1012" y="865"/>
                  </a:lnTo>
                  <a:lnTo>
                    <a:pt x="1018" y="825"/>
                  </a:lnTo>
                  <a:lnTo>
                    <a:pt x="1021" y="784"/>
                  </a:lnTo>
                  <a:lnTo>
                    <a:pt x="1024" y="744"/>
                  </a:lnTo>
                  <a:lnTo>
                    <a:pt x="1024" y="703"/>
                  </a:lnTo>
                  <a:lnTo>
                    <a:pt x="1024" y="663"/>
                  </a:lnTo>
                  <a:lnTo>
                    <a:pt x="1014" y="656"/>
                  </a:lnTo>
                  <a:lnTo>
                    <a:pt x="1047" y="668"/>
                  </a:lnTo>
                  <a:lnTo>
                    <a:pt x="1080" y="680"/>
                  </a:lnTo>
                  <a:lnTo>
                    <a:pt x="1113" y="693"/>
                  </a:lnTo>
                  <a:lnTo>
                    <a:pt x="1146" y="706"/>
                  </a:lnTo>
                  <a:lnTo>
                    <a:pt x="1177" y="719"/>
                  </a:lnTo>
                  <a:lnTo>
                    <a:pt x="1210" y="733"/>
                  </a:lnTo>
                  <a:lnTo>
                    <a:pt x="1243" y="746"/>
                  </a:lnTo>
                  <a:lnTo>
                    <a:pt x="1274" y="761"/>
                  </a:lnTo>
                  <a:lnTo>
                    <a:pt x="1307" y="774"/>
                  </a:lnTo>
                  <a:lnTo>
                    <a:pt x="1340" y="786"/>
                  </a:lnTo>
                  <a:lnTo>
                    <a:pt x="1343" y="784"/>
                  </a:lnTo>
                  <a:lnTo>
                    <a:pt x="1286" y="875"/>
                  </a:lnTo>
                  <a:lnTo>
                    <a:pt x="1246" y="973"/>
                  </a:lnTo>
                  <a:lnTo>
                    <a:pt x="1219" y="1074"/>
                  </a:lnTo>
                  <a:lnTo>
                    <a:pt x="1203" y="1181"/>
                  </a:lnTo>
                  <a:lnTo>
                    <a:pt x="1194" y="1289"/>
                  </a:lnTo>
                  <a:lnTo>
                    <a:pt x="1191" y="1398"/>
                  </a:lnTo>
                  <a:lnTo>
                    <a:pt x="1190" y="1509"/>
                  </a:lnTo>
                  <a:lnTo>
                    <a:pt x="1187" y="1619"/>
                  </a:lnTo>
                  <a:lnTo>
                    <a:pt x="1181" y="1726"/>
                  </a:lnTo>
                  <a:lnTo>
                    <a:pt x="1169" y="1832"/>
                  </a:lnTo>
                  <a:lnTo>
                    <a:pt x="1169" y="1840"/>
                  </a:lnTo>
                  <a:lnTo>
                    <a:pt x="1167" y="1848"/>
                  </a:lnTo>
                  <a:lnTo>
                    <a:pt x="1166" y="1857"/>
                  </a:lnTo>
                  <a:lnTo>
                    <a:pt x="1164" y="1867"/>
                  </a:lnTo>
                  <a:lnTo>
                    <a:pt x="1163" y="1875"/>
                  </a:lnTo>
                  <a:lnTo>
                    <a:pt x="1161" y="1884"/>
                  </a:lnTo>
                  <a:lnTo>
                    <a:pt x="1161" y="1891"/>
                  </a:lnTo>
                  <a:lnTo>
                    <a:pt x="1163" y="1898"/>
                  </a:lnTo>
                  <a:lnTo>
                    <a:pt x="1166" y="1904"/>
                  </a:lnTo>
                  <a:lnTo>
                    <a:pt x="1171" y="1908"/>
                  </a:lnTo>
                  <a:lnTo>
                    <a:pt x="1173" y="1913"/>
                  </a:lnTo>
                  <a:lnTo>
                    <a:pt x="1173" y="1918"/>
                  </a:lnTo>
                  <a:lnTo>
                    <a:pt x="1174" y="1923"/>
                  </a:lnTo>
                  <a:lnTo>
                    <a:pt x="1174" y="1928"/>
                  </a:lnTo>
                  <a:lnTo>
                    <a:pt x="1176" y="1933"/>
                  </a:lnTo>
                  <a:lnTo>
                    <a:pt x="1176" y="1938"/>
                  </a:lnTo>
                  <a:lnTo>
                    <a:pt x="1176" y="1943"/>
                  </a:lnTo>
                  <a:lnTo>
                    <a:pt x="1176" y="1949"/>
                  </a:lnTo>
                  <a:lnTo>
                    <a:pt x="1176" y="1954"/>
                  </a:lnTo>
                  <a:lnTo>
                    <a:pt x="1176" y="1960"/>
                  </a:lnTo>
                  <a:lnTo>
                    <a:pt x="1153" y="1959"/>
                  </a:lnTo>
                  <a:lnTo>
                    <a:pt x="1128" y="1959"/>
                  </a:lnTo>
                  <a:lnTo>
                    <a:pt x="1104" y="1957"/>
                  </a:lnTo>
                  <a:lnTo>
                    <a:pt x="1080" y="1956"/>
                  </a:lnTo>
                  <a:lnTo>
                    <a:pt x="1054" y="1954"/>
                  </a:lnTo>
                  <a:lnTo>
                    <a:pt x="1028" y="1953"/>
                  </a:lnTo>
                  <a:lnTo>
                    <a:pt x="1004" y="1953"/>
                  </a:lnTo>
                  <a:lnTo>
                    <a:pt x="978" y="1953"/>
                  </a:lnTo>
                  <a:lnTo>
                    <a:pt x="952" y="1953"/>
                  </a:lnTo>
                  <a:lnTo>
                    <a:pt x="928" y="1956"/>
                  </a:lnTo>
                  <a:lnTo>
                    <a:pt x="925" y="1959"/>
                  </a:lnTo>
                  <a:lnTo>
                    <a:pt x="924" y="1961"/>
                  </a:lnTo>
                  <a:lnTo>
                    <a:pt x="921" y="1964"/>
                  </a:lnTo>
                  <a:lnTo>
                    <a:pt x="919" y="1969"/>
                  </a:lnTo>
                  <a:lnTo>
                    <a:pt x="918" y="1971"/>
                  </a:lnTo>
                  <a:lnTo>
                    <a:pt x="918" y="1976"/>
                  </a:lnTo>
                  <a:lnTo>
                    <a:pt x="916" y="1979"/>
                  </a:lnTo>
                  <a:lnTo>
                    <a:pt x="916" y="1983"/>
                  </a:lnTo>
                  <a:lnTo>
                    <a:pt x="916" y="1986"/>
                  </a:lnTo>
                  <a:lnTo>
                    <a:pt x="918" y="1990"/>
                  </a:lnTo>
                  <a:lnTo>
                    <a:pt x="928" y="2000"/>
                  </a:lnTo>
                  <a:lnTo>
                    <a:pt x="952" y="2002"/>
                  </a:lnTo>
                  <a:lnTo>
                    <a:pt x="975" y="2002"/>
                  </a:lnTo>
                  <a:lnTo>
                    <a:pt x="1000" y="2000"/>
                  </a:lnTo>
                  <a:lnTo>
                    <a:pt x="1022" y="2000"/>
                  </a:lnTo>
                  <a:lnTo>
                    <a:pt x="1045" y="1999"/>
                  </a:lnTo>
                  <a:lnTo>
                    <a:pt x="1070" y="1997"/>
                  </a:lnTo>
                  <a:lnTo>
                    <a:pt x="1093" y="1997"/>
                  </a:lnTo>
                  <a:lnTo>
                    <a:pt x="1117" y="2000"/>
                  </a:lnTo>
                  <a:lnTo>
                    <a:pt x="1140" y="2004"/>
                  </a:lnTo>
                  <a:lnTo>
                    <a:pt x="1164" y="2012"/>
                  </a:lnTo>
                  <a:lnTo>
                    <a:pt x="1167" y="2009"/>
                  </a:lnTo>
                  <a:lnTo>
                    <a:pt x="1170" y="2009"/>
                  </a:lnTo>
                  <a:lnTo>
                    <a:pt x="1173" y="2007"/>
                  </a:lnTo>
                  <a:lnTo>
                    <a:pt x="1174" y="2009"/>
                  </a:lnTo>
                  <a:lnTo>
                    <a:pt x="1176" y="2010"/>
                  </a:lnTo>
                  <a:lnTo>
                    <a:pt x="1177" y="2012"/>
                  </a:lnTo>
                  <a:lnTo>
                    <a:pt x="1179" y="2013"/>
                  </a:lnTo>
                  <a:lnTo>
                    <a:pt x="1181" y="2014"/>
                  </a:lnTo>
                  <a:lnTo>
                    <a:pt x="1177" y="2034"/>
                  </a:lnTo>
                  <a:lnTo>
                    <a:pt x="1176" y="2056"/>
                  </a:lnTo>
                  <a:lnTo>
                    <a:pt x="1174" y="2079"/>
                  </a:lnTo>
                  <a:lnTo>
                    <a:pt x="1174" y="2102"/>
                  </a:lnTo>
                  <a:lnTo>
                    <a:pt x="1176" y="2125"/>
                  </a:lnTo>
                  <a:lnTo>
                    <a:pt x="1177" y="2148"/>
                  </a:lnTo>
                  <a:lnTo>
                    <a:pt x="1177" y="2171"/>
                  </a:lnTo>
                  <a:lnTo>
                    <a:pt x="1179" y="2194"/>
                  </a:lnTo>
                  <a:lnTo>
                    <a:pt x="1179" y="2215"/>
                  </a:lnTo>
                  <a:lnTo>
                    <a:pt x="1179" y="2235"/>
                  </a:lnTo>
                  <a:lnTo>
                    <a:pt x="1179" y="2255"/>
                  </a:lnTo>
                  <a:lnTo>
                    <a:pt x="1179" y="2274"/>
                  </a:lnTo>
                  <a:lnTo>
                    <a:pt x="1179" y="2294"/>
                  </a:lnTo>
                  <a:lnTo>
                    <a:pt x="1179" y="2314"/>
                  </a:lnTo>
                  <a:lnTo>
                    <a:pt x="1180" y="2335"/>
                  </a:lnTo>
                  <a:lnTo>
                    <a:pt x="1181" y="2355"/>
                  </a:lnTo>
                  <a:lnTo>
                    <a:pt x="1183" y="2376"/>
                  </a:lnTo>
                  <a:lnTo>
                    <a:pt x="1186" y="2397"/>
                  </a:lnTo>
                  <a:lnTo>
                    <a:pt x="1189" y="2417"/>
                  </a:lnTo>
                  <a:lnTo>
                    <a:pt x="1193" y="2437"/>
                  </a:lnTo>
                  <a:lnTo>
                    <a:pt x="1190" y="2449"/>
                  </a:lnTo>
                  <a:lnTo>
                    <a:pt x="1187" y="2460"/>
                  </a:lnTo>
                  <a:lnTo>
                    <a:pt x="1183" y="2472"/>
                  </a:lnTo>
                  <a:lnTo>
                    <a:pt x="1179" y="2483"/>
                  </a:lnTo>
                  <a:lnTo>
                    <a:pt x="1174" y="2494"/>
                  </a:lnTo>
                  <a:lnTo>
                    <a:pt x="1170" y="2504"/>
                  </a:lnTo>
                  <a:lnTo>
                    <a:pt x="1167" y="2516"/>
                  </a:lnTo>
                  <a:lnTo>
                    <a:pt x="1167" y="2527"/>
                  </a:lnTo>
                  <a:lnTo>
                    <a:pt x="1167" y="2539"/>
                  </a:lnTo>
                  <a:lnTo>
                    <a:pt x="1171" y="2550"/>
                  </a:lnTo>
                  <a:lnTo>
                    <a:pt x="1163" y="2547"/>
                  </a:lnTo>
                  <a:lnTo>
                    <a:pt x="1156" y="2547"/>
                  </a:lnTo>
                  <a:lnTo>
                    <a:pt x="1150" y="2549"/>
                  </a:lnTo>
                  <a:lnTo>
                    <a:pt x="1146" y="2553"/>
                  </a:lnTo>
                  <a:lnTo>
                    <a:pt x="1140" y="2557"/>
                  </a:lnTo>
                  <a:lnTo>
                    <a:pt x="1136" y="2562"/>
                  </a:lnTo>
                  <a:lnTo>
                    <a:pt x="1131" y="2565"/>
                  </a:lnTo>
                  <a:lnTo>
                    <a:pt x="1126" y="2566"/>
                  </a:lnTo>
                  <a:lnTo>
                    <a:pt x="1120" y="2563"/>
                  </a:lnTo>
                  <a:lnTo>
                    <a:pt x="1113" y="2557"/>
                  </a:lnTo>
                  <a:close/>
                  <a:moveTo>
                    <a:pt x="639" y="1739"/>
                  </a:moveTo>
                  <a:lnTo>
                    <a:pt x="643" y="1732"/>
                  </a:lnTo>
                  <a:lnTo>
                    <a:pt x="649" y="1729"/>
                  </a:lnTo>
                  <a:lnTo>
                    <a:pt x="654" y="1728"/>
                  </a:lnTo>
                  <a:lnTo>
                    <a:pt x="660" y="1731"/>
                  </a:lnTo>
                  <a:lnTo>
                    <a:pt x="666" y="1735"/>
                  </a:lnTo>
                  <a:lnTo>
                    <a:pt x="672" y="1742"/>
                  </a:lnTo>
                  <a:lnTo>
                    <a:pt x="674" y="1749"/>
                  </a:lnTo>
                  <a:lnTo>
                    <a:pt x="676" y="1757"/>
                  </a:lnTo>
                  <a:lnTo>
                    <a:pt x="674" y="1765"/>
                  </a:lnTo>
                  <a:lnTo>
                    <a:pt x="670" y="1774"/>
                  </a:lnTo>
                  <a:lnTo>
                    <a:pt x="669" y="1777"/>
                  </a:lnTo>
                  <a:lnTo>
                    <a:pt x="666" y="1778"/>
                  </a:lnTo>
                  <a:lnTo>
                    <a:pt x="664" y="1779"/>
                  </a:lnTo>
                  <a:lnTo>
                    <a:pt x="662" y="1781"/>
                  </a:lnTo>
                  <a:lnTo>
                    <a:pt x="659" y="1782"/>
                  </a:lnTo>
                  <a:lnTo>
                    <a:pt x="656" y="1784"/>
                  </a:lnTo>
                  <a:lnTo>
                    <a:pt x="653" y="1784"/>
                  </a:lnTo>
                  <a:lnTo>
                    <a:pt x="649" y="1784"/>
                  </a:lnTo>
                  <a:lnTo>
                    <a:pt x="646" y="1784"/>
                  </a:lnTo>
                  <a:lnTo>
                    <a:pt x="643" y="1784"/>
                  </a:lnTo>
                  <a:lnTo>
                    <a:pt x="643" y="1791"/>
                  </a:lnTo>
                  <a:lnTo>
                    <a:pt x="641" y="1789"/>
                  </a:lnTo>
                  <a:lnTo>
                    <a:pt x="640" y="1787"/>
                  </a:lnTo>
                  <a:lnTo>
                    <a:pt x="639" y="1782"/>
                  </a:lnTo>
                  <a:lnTo>
                    <a:pt x="636" y="1777"/>
                  </a:lnTo>
                  <a:lnTo>
                    <a:pt x="634" y="1771"/>
                  </a:lnTo>
                  <a:lnTo>
                    <a:pt x="633" y="1764"/>
                  </a:lnTo>
                  <a:lnTo>
                    <a:pt x="631" y="1758"/>
                  </a:lnTo>
                  <a:lnTo>
                    <a:pt x="633" y="1751"/>
                  </a:lnTo>
                  <a:lnTo>
                    <a:pt x="634" y="1745"/>
                  </a:lnTo>
                  <a:lnTo>
                    <a:pt x="639" y="1739"/>
                  </a:lnTo>
                  <a:close/>
                  <a:moveTo>
                    <a:pt x="1093" y="1089"/>
                  </a:moveTo>
                  <a:lnTo>
                    <a:pt x="1093" y="1089"/>
                  </a:lnTo>
                  <a:lnTo>
                    <a:pt x="1094" y="1087"/>
                  </a:lnTo>
                  <a:lnTo>
                    <a:pt x="1097" y="1085"/>
                  </a:lnTo>
                  <a:lnTo>
                    <a:pt x="1101" y="1082"/>
                  </a:lnTo>
                  <a:lnTo>
                    <a:pt x="1107" y="1077"/>
                  </a:lnTo>
                  <a:lnTo>
                    <a:pt x="1111" y="1074"/>
                  </a:lnTo>
                  <a:lnTo>
                    <a:pt x="1117" y="1073"/>
                  </a:lnTo>
                  <a:lnTo>
                    <a:pt x="1121" y="1073"/>
                  </a:lnTo>
                  <a:lnTo>
                    <a:pt x="1127" y="1076"/>
                  </a:lnTo>
                  <a:lnTo>
                    <a:pt x="1131" y="1080"/>
                  </a:lnTo>
                  <a:lnTo>
                    <a:pt x="1134" y="1089"/>
                  </a:lnTo>
                  <a:lnTo>
                    <a:pt x="1134" y="1096"/>
                  </a:lnTo>
                  <a:lnTo>
                    <a:pt x="1134" y="1103"/>
                  </a:lnTo>
                  <a:lnTo>
                    <a:pt x="1133" y="1109"/>
                  </a:lnTo>
                  <a:lnTo>
                    <a:pt x="1131" y="1116"/>
                  </a:lnTo>
                  <a:lnTo>
                    <a:pt x="1128" y="1122"/>
                  </a:lnTo>
                  <a:lnTo>
                    <a:pt x="1126" y="1128"/>
                  </a:lnTo>
                  <a:lnTo>
                    <a:pt x="1121" y="1133"/>
                  </a:lnTo>
                  <a:lnTo>
                    <a:pt x="1117" y="1138"/>
                  </a:lnTo>
                  <a:lnTo>
                    <a:pt x="1113" y="1143"/>
                  </a:lnTo>
                  <a:lnTo>
                    <a:pt x="1107" y="1148"/>
                  </a:lnTo>
                  <a:lnTo>
                    <a:pt x="1104" y="1148"/>
                  </a:lnTo>
                  <a:lnTo>
                    <a:pt x="1103" y="1148"/>
                  </a:lnTo>
                  <a:lnTo>
                    <a:pt x="1100" y="1148"/>
                  </a:lnTo>
                  <a:lnTo>
                    <a:pt x="1098" y="1146"/>
                  </a:lnTo>
                  <a:lnTo>
                    <a:pt x="1095" y="1145"/>
                  </a:lnTo>
                  <a:lnTo>
                    <a:pt x="1094" y="1145"/>
                  </a:lnTo>
                  <a:lnTo>
                    <a:pt x="1093" y="1145"/>
                  </a:lnTo>
                  <a:lnTo>
                    <a:pt x="1091" y="1146"/>
                  </a:lnTo>
                  <a:lnTo>
                    <a:pt x="1090" y="1148"/>
                  </a:lnTo>
                  <a:lnTo>
                    <a:pt x="1090" y="1152"/>
                  </a:lnTo>
                  <a:lnTo>
                    <a:pt x="1078" y="1152"/>
                  </a:lnTo>
                  <a:lnTo>
                    <a:pt x="1085" y="1148"/>
                  </a:lnTo>
                  <a:lnTo>
                    <a:pt x="1091" y="1143"/>
                  </a:lnTo>
                  <a:lnTo>
                    <a:pt x="1094" y="1136"/>
                  </a:lnTo>
                  <a:lnTo>
                    <a:pt x="1097" y="1130"/>
                  </a:lnTo>
                  <a:lnTo>
                    <a:pt x="1097" y="1123"/>
                  </a:lnTo>
                  <a:lnTo>
                    <a:pt x="1097" y="1116"/>
                  </a:lnTo>
                  <a:lnTo>
                    <a:pt x="1095" y="1109"/>
                  </a:lnTo>
                  <a:lnTo>
                    <a:pt x="1095" y="1102"/>
                  </a:lnTo>
                  <a:lnTo>
                    <a:pt x="1094" y="1095"/>
                  </a:lnTo>
                  <a:lnTo>
                    <a:pt x="1093" y="1089"/>
                  </a:lnTo>
                  <a:close/>
                  <a:moveTo>
                    <a:pt x="1179" y="1994"/>
                  </a:moveTo>
                  <a:lnTo>
                    <a:pt x="1176" y="1997"/>
                  </a:lnTo>
                  <a:lnTo>
                    <a:pt x="1154" y="1992"/>
                  </a:lnTo>
                  <a:lnTo>
                    <a:pt x="1130" y="1989"/>
                  </a:lnTo>
                  <a:lnTo>
                    <a:pt x="1106" y="1987"/>
                  </a:lnTo>
                  <a:lnTo>
                    <a:pt x="1080" y="1986"/>
                  </a:lnTo>
                  <a:lnTo>
                    <a:pt x="1053" y="1986"/>
                  </a:lnTo>
                  <a:lnTo>
                    <a:pt x="1027" y="1986"/>
                  </a:lnTo>
                  <a:lnTo>
                    <a:pt x="1000" y="1987"/>
                  </a:lnTo>
                  <a:lnTo>
                    <a:pt x="974" y="1986"/>
                  </a:lnTo>
                  <a:lnTo>
                    <a:pt x="951" y="1986"/>
                  </a:lnTo>
                  <a:lnTo>
                    <a:pt x="928" y="1983"/>
                  </a:lnTo>
                  <a:lnTo>
                    <a:pt x="954" y="1981"/>
                  </a:lnTo>
                  <a:lnTo>
                    <a:pt x="979" y="1980"/>
                  </a:lnTo>
                  <a:lnTo>
                    <a:pt x="1005" y="1980"/>
                  </a:lnTo>
                  <a:lnTo>
                    <a:pt x="1031" y="1980"/>
                  </a:lnTo>
                  <a:lnTo>
                    <a:pt x="1057" y="1981"/>
                  </a:lnTo>
                  <a:lnTo>
                    <a:pt x="1081" y="1983"/>
                  </a:lnTo>
                  <a:lnTo>
                    <a:pt x="1106" y="1984"/>
                  </a:lnTo>
                  <a:lnTo>
                    <a:pt x="1130" y="1987"/>
                  </a:lnTo>
                  <a:lnTo>
                    <a:pt x="1154" y="1990"/>
                  </a:lnTo>
                  <a:lnTo>
                    <a:pt x="1179" y="1994"/>
                  </a:lnTo>
                  <a:close/>
                  <a:moveTo>
                    <a:pt x="931" y="1970"/>
                  </a:moveTo>
                  <a:lnTo>
                    <a:pt x="945" y="1963"/>
                  </a:lnTo>
                  <a:lnTo>
                    <a:pt x="1117" y="1966"/>
                  </a:lnTo>
                  <a:lnTo>
                    <a:pt x="1097" y="1967"/>
                  </a:lnTo>
                  <a:lnTo>
                    <a:pt x="1078" y="1969"/>
                  </a:lnTo>
                  <a:lnTo>
                    <a:pt x="1060" y="1970"/>
                  </a:lnTo>
                  <a:lnTo>
                    <a:pt x="1041" y="1970"/>
                  </a:lnTo>
                  <a:lnTo>
                    <a:pt x="1021" y="1970"/>
                  </a:lnTo>
                  <a:lnTo>
                    <a:pt x="1002" y="1970"/>
                  </a:lnTo>
                  <a:lnTo>
                    <a:pt x="985" y="1970"/>
                  </a:lnTo>
                  <a:lnTo>
                    <a:pt x="967" y="1970"/>
                  </a:lnTo>
                  <a:lnTo>
                    <a:pt x="948" y="1970"/>
                  </a:lnTo>
                  <a:lnTo>
                    <a:pt x="931" y="1970"/>
                  </a:lnTo>
                  <a:close/>
                  <a:moveTo>
                    <a:pt x="1157" y="1971"/>
                  </a:moveTo>
                  <a:lnTo>
                    <a:pt x="1134" y="1970"/>
                  </a:lnTo>
                  <a:lnTo>
                    <a:pt x="1137" y="1969"/>
                  </a:lnTo>
                  <a:lnTo>
                    <a:pt x="1138" y="1969"/>
                  </a:lnTo>
                  <a:lnTo>
                    <a:pt x="1141" y="1969"/>
                  </a:lnTo>
                  <a:lnTo>
                    <a:pt x="1143" y="1969"/>
                  </a:lnTo>
                  <a:lnTo>
                    <a:pt x="1146" y="1969"/>
                  </a:lnTo>
                  <a:lnTo>
                    <a:pt x="1148" y="1969"/>
                  </a:lnTo>
                  <a:lnTo>
                    <a:pt x="1150" y="1970"/>
                  </a:lnTo>
                  <a:lnTo>
                    <a:pt x="1153" y="1970"/>
                  </a:lnTo>
                  <a:lnTo>
                    <a:pt x="1154" y="1970"/>
                  </a:lnTo>
                  <a:lnTo>
                    <a:pt x="1157" y="1971"/>
                  </a:lnTo>
                  <a:lnTo>
                    <a:pt x="1179" y="1973"/>
                  </a:lnTo>
                  <a:lnTo>
                    <a:pt x="1177" y="1974"/>
                  </a:lnTo>
                  <a:lnTo>
                    <a:pt x="1174" y="1974"/>
                  </a:lnTo>
                  <a:lnTo>
                    <a:pt x="1173" y="1974"/>
                  </a:lnTo>
                  <a:lnTo>
                    <a:pt x="1170" y="1974"/>
                  </a:lnTo>
                  <a:lnTo>
                    <a:pt x="1169" y="1974"/>
                  </a:lnTo>
                  <a:lnTo>
                    <a:pt x="1166" y="1974"/>
                  </a:lnTo>
                  <a:lnTo>
                    <a:pt x="1164" y="1973"/>
                  </a:lnTo>
                  <a:lnTo>
                    <a:pt x="1161" y="1973"/>
                  </a:lnTo>
                  <a:lnTo>
                    <a:pt x="1158" y="1971"/>
                  </a:lnTo>
                  <a:lnTo>
                    <a:pt x="1157" y="1971"/>
                  </a:lnTo>
                  <a:close/>
                  <a:moveTo>
                    <a:pt x="1189" y="2633"/>
                  </a:moveTo>
                  <a:lnTo>
                    <a:pt x="1189" y="2636"/>
                  </a:lnTo>
                  <a:lnTo>
                    <a:pt x="1187" y="2639"/>
                  </a:lnTo>
                  <a:lnTo>
                    <a:pt x="1186" y="2642"/>
                  </a:lnTo>
                  <a:lnTo>
                    <a:pt x="1184" y="2645"/>
                  </a:lnTo>
                  <a:lnTo>
                    <a:pt x="1181" y="2646"/>
                  </a:lnTo>
                  <a:lnTo>
                    <a:pt x="1179" y="2648"/>
                  </a:lnTo>
                  <a:lnTo>
                    <a:pt x="1176" y="2649"/>
                  </a:lnTo>
                  <a:lnTo>
                    <a:pt x="1173" y="2651"/>
                  </a:lnTo>
                  <a:lnTo>
                    <a:pt x="1171" y="2652"/>
                  </a:lnTo>
                  <a:lnTo>
                    <a:pt x="1169" y="2653"/>
                  </a:lnTo>
                  <a:lnTo>
                    <a:pt x="1176" y="2648"/>
                  </a:lnTo>
                  <a:lnTo>
                    <a:pt x="1173" y="2643"/>
                  </a:lnTo>
                  <a:lnTo>
                    <a:pt x="1171" y="2641"/>
                  </a:lnTo>
                  <a:lnTo>
                    <a:pt x="1171" y="2636"/>
                  </a:lnTo>
                  <a:lnTo>
                    <a:pt x="1171" y="2631"/>
                  </a:lnTo>
                  <a:lnTo>
                    <a:pt x="1173" y="2626"/>
                  </a:lnTo>
                  <a:lnTo>
                    <a:pt x="1174" y="2622"/>
                  </a:lnTo>
                  <a:lnTo>
                    <a:pt x="1176" y="2616"/>
                  </a:lnTo>
                  <a:lnTo>
                    <a:pt x="1177" y="2612"/>
                  </a:lnTo>
                  <a:lnTo>
                    <a:pt x="1179" y="2606"/>
                  </a:lnTo>
                  <a:lnTo>
                    <a:pt x="1179" y="2602"/>
                  </a:lnTo>
                  <a:lnTo>
                    <a:pt x="1184" y="2600"/>
                  </a:lnTo>
                  <a:lnTo>
                    <a:pt x="1189" y="2602"/>
                  </a:lnTo>
                  <a:lnTo>
                    <a:pt x="1191" y="2605"/>
                  </a:lnTo>
                  <a:lnTo>
                    <a:pt x="1193" y="2608"/>
                  </a:lnTo>
                  <a:lnTo>
                    <a:pt x="1193" y="2612"/>
                  </a:lnTo>
                  <a:lnTo>
                    <a:pt x="1191" y="2616"/>
                  </a:lnTo>
                  <a:lnTo>
                    <a:pt x="1191" y="2622"/>
                  </a:lnTo>
                  <a:lnTo>
                    <a:pt x="1190" y="2626"/>
                  </a:lnTo>
                  <a:lnTo>
                    <a:pt x="1189" y="2631"/>
                  </a:lnTo>
                  <a:lnTo>
                    <a:pt x="1189" y="2633"/>
                  </a:lnTo>
                  <a:close/>
                  <a:moveTo>
                    <a:pt x="1193" y="2641"/>
                  </a:moveTo>
                  <a:lnTo>
                    <a:pt x="1194" y="2636"/>
                  </a:lnTo>
                  <a:lnTo>
                    <a:pt x="1197" y="2633"/>
                  </a:lnTo>
                  <a:lnTo>
                    <a:pt x="1199" y="2631"/>
                  </a:lnTo>
                  <a:lnTo>
                    <a:pt x="1201" y="2626"/>
                  </a:lnTo>
                  <a:lnTo>
                    <a:pt x="1203" y="2623"/>
                  </a:lnTo>
                  <a:lnTo>
                    <a:pt x="1204" y="2619"/>
                  </a:lnTo>
                  <a:lnTo>
                    <a:pt x="1204" y="2616"/>
                  </a:lnTo>
                  <a:lnTo>
                    <a:pt x="1204" y="2613"/>
                  </a:lnTo>
                  <a:lnTo>
                    <a:pt x="1204" y="2609"/>
                  </a:lnTo>
                  <a:lnTo>
                    <a:pt x="1203" y="2606"/>
                  </a:lnTo>
                  <a:lnTo>
                    <a:pt x="1194" y="2603"/>
                  </a:lnTo>
                  <a:lnTo>
                    <a:pt x="1187" y="2598"/>
                  </a:lnTo>
                  <a:lnTo>
                    <a:pt x="1184" y="2590"/>
                  </a:lnTo>
                  <a:lnTo>
                    <a:pt x="1181" y="2580"/>
                  </a:lnTo>
                  <a:lnTo>
                    <a:pt x="1181" y="2570"/>
                  </a:lnTo>
                  <a:lnTo>
                    <a:pt x="1181" y="2559"/>
                  </a:lnTo>
                  <a:lnTo>
                    <a:pt x="1181" y="2547"/>
                  </a:lnTo>
                  <a:lnTo>
                    <a:pt x="1181" y="2537"/>
                  </a:lnTo>
                  <a:lnTo>
                    <a:pt x="1181" y="2527"/>
                  </a:lnTo>
                  <a:lnTo>
                    <a:pt x="1179" y="2520"/>
                  </a:lnTo>
                  <a:lnTo>
                    <a:pt x="1186" y="2520"/>
                  </a:lnTo>
                  <a:lnTo>
                    <a:pt x="1191" y="2503"/>
                  </a:lnTo>
                  <a:lnTo>
                    <a:pt x="1197" y="2486"/>
                  </a:lnTo>
                  <a:lnTo>
                    <a:pt x="1201" y="2469"/>
                  </a:lnTo>
                  <a:lnTo>
                    <a:pt x="1206" y="2450"/>
                  </a:lnTo>
                  <a:lnTo>
                    <a:pt x="1210" y="2433"/>
                  </a:lnTo>
                  <a:lnTo>
                    <a:pt x="1216" y="2416"/>
                  </a:lnTo>
                  <a:lnTo>
                    <a:pt x="1223" y="2400"/>
                  </a:lnTo>
                  <a:lnTo>
                    <a:pt x="1233" y="2386"/>
                  </a:lnTo>
                  <a:lnTo>
                    <a:pt x="1246" y="2374"/>
                  </a:lnTo>
                  <a:lnTo>
                    <a:pt x="1262" y="2365"/>
                  </a:lnTo>
                  <a:lnTo>
                    <a:pt x="1247" y="2358"/>
                  </a:lnTo>
                  <a:lnTo>
                    <a:pt x="1262" y="2363"/>
                  </a:lnTo>
                  <a:lnTo>
                    <a:pt x="1276" y="2365"/>
                  </a:lnTo>
                  <a:lnTo>
                    <a:pt x="1290" y="2368"/>
                  </a:lnTo>
                  <a:lnTo>
                    <a:pt x="1306" y="2370"/>
                  </a:lnTo>
                  <a:lnTo>
                    <a:pt x="1322" y="2371"/>
                  </a:lnTo>
                  <a:lnTo>
                    <a:pt x="1336" y="2374"/>
                  </a:lnTo>
                  <a:lnTo>
                    <a:pt x="1350" y="2377"/>
                  </a:lnTo>
                  <a:lnTo>
                    <a:pt x="1365" y="2380"/>
                  </a:lnTo>
                  <a:lnTo>
                    <a:pt x="1379" y="2386"/>
                  </a:lnTo>
                  <a:lnTo>
                    <a:pt x="1392" y="2393"/>
                  </a:lnTo>
                  <a:lnTo>
                    <a:pt x="1391" y="2397"/>
                  </a:lnTo>
                  <a:lnTo>
                    <a:pt x="1389" y="2401"/>
                  </a:lnTo>
                  <a:lnTo>
                    <a:pt x="1389" y="2406"/>
                  </a:lnTo>
                  <a:lnTo>
                    <a:pt x="1388" y="2410"/>
                  </a:lnTo>
                  <a:lnTo>
                    <a:pt x="1388" y="2416"/>
                  </a:lnTo>
                  <a:lnTo>
                    <a:pt x="1388" y="2420"/>
                  </a:lnTo>
                  <a:lnTo>
                    <a:pt x="1388" y="2424"/>
                  </a:lnTo>
                  <a:lnTo>
                    <a:pt x="1388" y="2429"/>
                  </a:lnTo>
                  <a:lnTo>
                    <a:pt x="1386" y="2431"/>
                  </a:lnTo>
                  <a:lnTo>
                    <a:pt x="1385" y="2434"/>
                  </a:lnTo>
                  <a:lnTo>
                    <a:pt x="1385" y="2451"/>
                  </a:lnTo>
                  <a:lnTo>
                    <a:pt x="1385" y="2470"/>
                  </a:lnTo>
                  <a:lnTo>
                    <a:pt x="1385" y="2490"/>
                  </a:lnTo>
                  <a:lnTo>
                    <a:pt x="1385" y="2509"/>
                  </a:lnTo>
                  <a:lnTo>
                    <a:pt x="1385" y="2529"/>
                  </a:lnTo>
                  <a:lnTo>
                    <a:pt x="1385" y="2547"/>
                  </a:lnTo>
                  <a:lnTo>
                    <a:pt x="1385" y="2566"/>
                  </a:lnTo>
                  <a:lnTo>
                    <a:pt x="1385" y="2585"/>
                  </a:lnTo>
                  <a:lnTo>
                    <a:pt x="1383" y="2602"/>
                  </a:lnTo>
                  <a:lnTo>
                    <a:pt x="1382" y="2619"/>
                  </a:lnTo>
                  <a:lnTo>
                    <a:pt x="1373" y="2626"/>
                  </a:lnTo>
                  <a:lnTo>
                    <a:pt x="1366" y="2632"/>
                  </a:lnTo>
                  <a:lnTo>
                    <a:pt x="1359" y="2638"/>
                  </a:lnTo>
                  <a:lnTo>
                    <a:pt x="1353" y="2643"/>
                  </a:lnTo>
                  <a:lnTo>
                    <a:pt x="1346" y="2648"/>
                  </a:lnTo>
                  <a:lnTo>
                    <a:pt x="1340" y="2653"/>
                  </a:lnTo>
                  <a:lnTo>
                    <a:pt x="1333" y="2656"/>
                  </a:lnTo>
                  <a:lnTo>
                    <a:pt x="1325" y="2661"/>
                  </a:lnTo>
                  <a:lnTo>
                    <a:pt x="1316" y="2665"/>
                  </a:lnTo>
                  <a:lnTo>
                    <a:pt x="1306" y="2668"/>
                  </a:lnTo>
                  <a:lnTo>
                    <a:pt x="1310" y="2661"/>
                  </a:lnTo>
                  <a:lnTo>
                    <a:pt x="1316" y="2655"/>
                  </a:lnTo>
                  <a:lnTo>
                    <a:pt x="1322" y="2649"/>
                  </a:lnTo>
                  <a:lnTo>
                    <a:pt x="1326" y="2643"/>
                  </a:lnTo>
                  <a:lnTo>
                    <a:pt x="1332" y="2638"/>
                  </a:lnTo>
                  <a:lnTo>
                    <a:pt x="1338" y="2633"/>
                  </a:lnTo>
                  <a:lnTo>
                    <a:pt x="1342" y="2628"/>
                  </a:lnTo>
                  <a:lnTo>
                    <a:pt x="1348" y="2623"/>
                  </a:lnTo>
                  <a:lnTo>
                    <a:pt x="1355" y="2618"/>
                  </a:lnTo>
                  <a:lnTo>
                    <a:pt x="1360" y="2613"/>
                  </a:lnTo>
                  <a:lnTo>
                    <a:pt x="1360" y="2603"/>
                  </a:lnTo>
                  <a:lnTo>
                    <a:pt x="1362" y="2595"/>
                  </a:lnTo>
                  <a:lnTo>
                    <a:pt x="1363" y="2585"/>
                  </a:lnTo>
                  <a:lnTo>
                    <a:pt x="1365" y="2576"/>
                  </a:lnTo>
                  <a:lnTo>
                    <a:pt x="1368" y="2568"/>
                  </a:lnTo>
                  <a:lnTo>
                    <a:pt x="1369" y="2559"/>
                  </a:lnTo>
                  <a:lnTo>
                    <a:pt x="1370" y="2550"/>
                  </a:lnTo>
                  <a:lnTo>
                    <a:pt x="1372" y="2542"/>
                  </a:lnTo>
                  <a:lnTo>
                    <a:pt x="1370" y="2532"/>
                  </a:lnTo>
                  <a:lnTo>
                    <a:pt x="1368" y="2523"/>
                  </a:lnTo>
                  <a:lnTo>
                    <a:pt x="1363" y="2535"/>
                  </a:lnTo>
                  <a:lnTo>
                    <a:pt x="1360" y="2547"/>
                  </a:lnTo>
                  <a:lnTo>
                    <a:pt x="1358" y="2560"/>
                  </a:lnTo>
                  <a:lnTo>
                    <a:pt x="1356" y="2573"/>
                  </a:lnTo>
                  <a:lnTo>
                    <a:pt x="1353" y="2586"/>
                  </a:lnTo>
                  <a:lnTo>
                    <a:pt x="1350" y="2599"/>
                  </a:lnTo>
                  <a:lnTo>
                    <a:pt x="1345" y="2609"/>
                  </a:lnTo>
                  <a:lnTo>
                    <a:pt x="1338" y="2619"/>
                  </a:lnTo>
                  <a:lnTo>
                    <a:pt x="1327" y="2628"/>
                  </a:lnTo>
                  <a:lnTo>
                    <a:pt x="1313" y="2633"/>
                  </a:lnTo>
                  <a:lnTo>
                    <a:pt x="1313" y="2631"/>
                  </a:lnTo>
                  <a:lnTo>
                    <a:pt x="1315" y="2626"/>
                  </a:lnTo>
                  <a:lnTo>
                    <a:pt x="1317" y="2622"/>
                  </a:lnTo>
                  <a:lnTo>
                    <a:pt x="1322" y="2616"/>
                  </a:lnTo>
                  <a:lnTo>
                    <a:pt x="1325" y="2610"/>
                  </a:lnTo>
                  <a:lnTo>
                    <a:pt x="1327" y="2603"/>
                  </a:lnTo>
                  <a:lnTo>
                    <a:pt x="1330" y="2596"/>
                  </a:lnTo>
                  <a:lnTo>
                    <a:pt x="1332" y="2590"/>
                  </a:lnTo>
                  <a:lnTo>
                    <a:pt x="1332" y="2585"/>
                  </a:lnTo>
                  <a:lnTo>
                    <a:pt x="1330" y="2579"/>
                  </a:lnTo>
                  <a:lnTo>
                    <a:pt x="1320" y="2592"/>
                  </a:lnTo>
                  <a:lnTo>
                    <a:pt x="1312" y="2605"/>
                  </a:lnTo>
                  <a:lnTo>
                    <a:pt x="1303" y="2621"/>
                  </a:lnTo>
                  <a:lnTo>
                    <a:pt x="1295" y="2635"/>
                  </a:lnTo>
                  <a:lnTo>
                    <a:pt x="1286" y="2648"/>
                  </a:lnTo>
                  <a:lnTo>
                    <a:pt x="1274" y="2659"/>
                  </a:lnTo>
                  <a:lnTo>
                    <a:pt x="1263" y="2666"/>
                  </a:lnTo>
                  <a:lnTo>
                    <a:pt x="1247" y="2669"/>
                  </a:lnTo>
                  <a:lnTo>
                    <a:pt x="1230" y="2668"/>
                  </a:lnTo>
                  <a:lnTo>
                    <a:pt x="1210" y="2661"/>
                  </a:lnTo>
                  <a:lnTo>
                    <a:pt x="1213" y="2659"/>
                  </a:lnTo>
                  <a:lnTo>
                    <a:pt x="1216" y="2658"/>
                  </a:lnTo>
                  <a:lnTo>
                    <a:pt x="1216" y="2655"/>
                  </a:lnTo>
                  <a:lnTo>
                    <a:pt x="1217" y="2653"/>
                  </a:lnTo>
                  <a:lnTo>
                    <a:pt x="1217" y="2651"/>
                  </a:lnTo>
                  <a:lnTo>
                    <a:pt x="1217" y="2648"/>
                  </a:lnTo>
                  <a:lnTo>
                    <a:pt x="1217" y="2646"/>
                  </a:lnTo>
                  <a:lnTo>
                    <a:pt x="1217" y="2642"/>
                  </a:lnTo>
                  <a:lnTo>
                    <a:pt x="1219" y="2639"/>
                  </a:lnTo>
                  <a:lnTo>
                    <a:pt x="1220" y="2636"/>
                  </a:lnTo>
                  <a:lnTo>
                    <a:pt x="1254" y="2633"/>
                  </a:lnTo>
                  <a:lnTo>
                    <a:pt x="1257" y="2625"/>
                  </a:lnTo>
                  <a:lnTo>
                    <a:pt x="1260" y="2618"/>
                  </a:lnTo>
                  <a:lnTo>
                    <a:pt x="1263" y="2609"/>
                  </a:lnTo>
                  <a:lnTo>
                    <a:pt x="1266" y="2600"/>
                  </a:lnTo>
                  <a:lnTo>
                    <a:pt x="1269" y="2592"/>
                  </a:lnTo>
                  <a:lnTo>
                    <a:pt x="1270" y="2582"/>
                  </a:lnTo>
                  <a:lnTo>
                    <a:pt x="1272" y="2575"/>
                  </a:lnTo>
                  <a:lnTo>
                    <a:pt x="1272" y="2566"/>
                  </a:lnTo>
                  <a:lnTo>
                    <a:pt x="1272" y="2557"/>
                  </a:lnTo>
                  <a:lnTo>
                    <a:pt x="1272" y="2550"/>
                  </a:lnTo>
                  <a:lnTo>
                    <a:pt x="1269" y="2553"/>
                  </a:lnTo>
                  <a:lnTo>
                    <a:pt x="1266" y="2555"/>
                  </a:lnTo>
                  <a:lnTo>
                    <a:pt x="1263" y="2556"/>
                  </a:lnTo>
                  <a:lnTo>
                    <a:pt x="1260" y="2557"/>
                  </a:lnTo>
                  <a:lnTo>
                    <a:pt x="1256" y="2557"/>
                  </a:lnTo>
                  <a:lnTo>
                    <a:pt x="1253" y="2557"/>
                  </a:lnTo>
                  <a:lnTo>
                    <a:pt x="1249" y="2557"/>
                  </a:lnTo>
                  <a:lnTo>
                    <a:pt x="1246" y="2557"/>
                  </a:lnTo>
                  <a:lnTo>
                    <a:pt x="1243" y="2556"/>
                  </a:lnTo>
                  <a:lnTo>
                    <a:pt x="1240" y="2555"/>
                  </a:lnTo>
                  <a:lnTo>
                    <a:pt x="1240" y="2552"/>
                  </a:lnTo>
                  <a:lnTo>
                    <a:pt x="1242" y="2549"/>
                  </a:lnTo>
                  <a:lnTo>
                    <a:pt x="1243" y="2545"/>
                  </a:lnTo>
                  <a:lnTo>
                    <a:pt x="1244" y="2542"/>
                  </a:lnTo>
                  <a:lnTo>
                    <a:pt x="1246" y="2539"/>
                  </a:lnTo>
                  <a:lnTo>
                    <a:pt x="1247" y="2535"/>
                  </a:lnTo>
                  <a:lnTo>
                    <a:pt x="1247" y="2532"/>
                  </a:lnTo>
                  <a:lnTo>
                    <a:pt x="1246" y="2529"/>
                  </a:lnTo>
                  <a:lnTo>
                    <a:pt x="1244" y="2526"/>
                  </a:lnTo>
                  <a:lnTo>
                    <a:pt x="1240" y="2523"/>
                  </a:lnTo>
                  <a:lnTo>
                    <a:pt x="1234" y="2533"/>
                  </a:lnTo>
                  <a:lnTo>
                    <a:pt x="1230" y="2543"/>
                  </a:lnTo>
                  <a:lnTo>
                    <a:pt x="1227" y="2556"/>
                  </a:lnTo>
                  <a:lnTo>
                    <a:pt x="1224" y="2569"/>
                  </a:lnTo>
                  <a:lnTo>
                    <a:pt x="1223" y="2583"/>
                  </a:lnTo>
                  <a:lnTo>
                    <a:pt x="1220" y="2596"/>
                  </a:lnTo>
                  <a:lnTo>
                    <a:pt x="1216" y="2609"/>
                  </a:lnTo>
                  <a:lnTo>
                    <a:pt x="1210" y="2621"/>
                  </a:lnTo>
                  <a:lnTo>
                    <a:pt x="1203" y="2632"/>
                  </a:lnTo>
                  <a:lnTo>
                    <a:pt x="1193" y="2641"/>
                  </a:lnTo>
                  <a:close/>
                  <a:moveTo>
                    <a:pt x="1223" y="2623"/>
                  </a:moveTo>
                  <a:lnTo>
                    <a:pt x="1237" y="2562"/>
                  </a:lnTo>
                  <a:lnTo>
                    <a:pt x="1239" y="2563"/>
                  </a:lnTo>
                  <a:lnTo>
                    <a:pt x="1240" y="2563"/>
                  </a:lnTo>
                  <a:lnTo>
                    <a:pt x="1243" y="2565"/>
                  </a:lnTo>
                  <a:lnTo>
                    <a:pt x="1244" y="2565"/>
                  </a:lnTo>
                  <a:lnTo>
                    <a:pt x="1246" y="2566"/>
                  </a:lnTo>
                  <a:lnTo>
                    <a:pt x="1249" y="2566"/>
                  </a:lnTo>
                  <a:lnTo>
                    <a:pt x="1250" y="2568"/>
                  </a:lnTo>
                  <a:lnTo>
                    <a:pt x="1253" y="2568"/>
                  </a:lnTo>
                  <a:lnTo>
                    <a:pt x="1254" y="2568"/>
                  </a:lnTo>
                  <a:lnTo>
                    <a:pt x="1257" y="2568"/>
                  </a:lnTo>
                  <a:lnTo>
                    <a:pt x="1256" y="2572"/>
                  </a:lnTo>
                  <a:lnTo>
                    <a:pt x="1254" y="2578"/>
                  </a:lnTo>
                  <a:lnTo>
                    <a:pt x="1254" y="2583"/>
                  </a:lnTo>
                  <a:lnTo>
                    <a:pt x="1253" y="2588"/>
                  </a:lnTo>
                  <a:lnTo>
                    <a:pt x="1253" y="2593"/>
                  </a:lnTo>
                  <a:lnTo>
                    <a:pt x="1253" y="2599"/>
                  </a:lnTo>
                  <a:lnTo>
                    <a:pt x="1253" y="2605"/>
                  </a:lnTo>
                  <a:lnTo>
                    <a:pt x="1253" y="2609"/>
                  </a:lnTo>
                  <a:lnTo>
                    <a:pt x="1252" y="2615"/>
                  </a:lnTo>
                  <a:lnTo>
                    <a:pt x="1250" y="2619"/>
                  </a:lnTo>
                  <a:lnTo>
                    <a:pt x="1247" y="2618"/>
                  </a:lnTo>
                  <a:lnTo>
                    <a:pt x="1244" y="2616"/>
                  </a:lnTo>
                  <a:lnTo>
                    <a:pt x="1243" y="2616"/>
                  </a:lnTo>
                  <a:lnTo>
                    <a:pt x="1239" y="2616"/>
                  </a:lnTo>
                  <a:lnTo>
                    <a:pt x="1236" y="2616"/>
                  </a:lnTo>
                  <a:lnTo>
                    <a:pt x="1233" y="2618"/>
                  </a:lnTo>
                  <a:lnTo>
                    <a:pt x="1230" y="2619"/>
                  </a:lnTo>
                  <a:lnTo>
                    <a:pt x="1227" y="2621"/>
                  </a:lnTo>
                  <a:lnTo>
                    <a:pt x="1226" y="2622"/>
                  </a:lnTo>
                  <a:lnTo>
                    <a:pt x="1223" y="26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4" name="Freeform 8"/>
            <p:cNvSpPr>
              <a:spLocks/>
            </p:cNvSpPr>
            <p:nvPr/>
          </p:nvSpPr>
          <p:spPr bwMode="auto">
            <a:xfrm>
              <a:off x="2183" y="1011"/>
              <a:ext cx="3" cy="2"/>
            </a:xfrm>
            <a:custGeom>
              <a:avLst/>
              <a:gdLst>
                <a:gd name="T0" fmla="*/ 1 w 4"/>
                <a:gd name="T1" fmla="*/ 0 h 4"/>
                <a:gd name="T2" fmla="*/ 0 w 4"/>
                <a:gd name="T3" fmla="*/ 2 h 4"/>
                <a:gd name="T4" fmla="*/ 1 w 4"/>
                <a:gd name="T5" fmla="*/ 2 h 4"/>
                <a:gd name="T6" fmla="*/ 1 w 4"/>
                <a:gd name="T7" fmla="*/ 2 h 4"/>
                <a:gd name="T8" fmla="*/ 1 w 4"/>
                <a:gd name="T9" fmla="*/ 2 h 4"/>
                <a:gd name="T10" fmla="*/ 2 w 4"/>
                <a:gd name="T11" fmla="*/ 2 h 4"/>
                <a:gd name="T12" fmla="*/ 2 w 4"/>
                <a:gd name="T13" fmla="*/ 2 h 4"/>
                <a:gd name="T14" fmla="*/ 2 w 4"/>
                <a:gd name="T15" fmla="*/ 2 h 4"/>
                <a:gd name="T16" fmla="*/ 2 w 4"/>
                <a:gd name="T17" fmla="*/ 2 h 4"/>
                <a:gd name="T18" fmla="*/ 2 w 4"/>
                <a:gd name="T19" fmla="*/ 2 h 4"/>
                <a:gd name="T20" fmla="*/ 3 w 4"/>
                <a:gd name="T21" fmla="*/ 2 h 4"/>
                <a:gd name="T22" fmla="*/ 3 w 4"/>
                <a:gd name="T23" fmla="*/ 2 h 4"/>
                <a:gd name="T24" fmla="*/ 3 w 4"/>
                <a:gd name="T25" fmla="*/ 2 h 4"/>
                <a:gd name="T26" fmla="*/ 1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4">
                  <a:moveTo>
                    <a:pt x="1" y="0"/>
                  </a:moveTo>
                  <a:lnTo>
                    <a:pt x="0" y="3"/>
                  </a:lnTo>
                  <a:lnTo>
                    <a:pt x="1" y="4"/>
                  </a:lnTo>
                  <a:lnTo>
                    <a:pt x="3" y="4"/>
                  </a:lnTo>
                  <a:lnTo>
                    <a:pt x="3" y="3"/>
                  </a:lnTo>
                  <a:lnTo>
                    <a:pt x="4" y="3"/>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5" name="Freeform 9"/>
            <p:cNvSpPr>
              <a:spLocks noEditPoints="1"/>
            </p:cNvSpPr>
            <p:nvPr/>
          </p:nvSpPr>
          <p:spPr bwMode="auto">
            <a:xfrm>
              <a:off x="2181" y="2323"/>
              <a:ext cx="436" cy="1085"/>
            </a:xfrm>
            <a:custGeom>
              <a:avLst/>
              <a:gdLst>
                <a:gd name="T0" fmla="*/ 371 w 874"/>
                <a:gd name="T1" fmla="*/ 709 h 2171"/>
                <a:gd name="T2" fmla="*/ 344 w 874"/>
                <a:gd name="T3" fmla="*/ 488 h 2171"/>
                <a:gd name="T4" fmla="*/ 340 w 874"/>
                <a:gd name="T5" fmla="*/ 468 h 2171"/>
                <a:gd name="T6" fmla="*/ 310 w 874"/>
                <a:gd name="T7" fmla="*/ 376 h 2171"/>
                <a:gd name="T8" fmla="*/ 284 w 874"/>
                <a:gd name="T9" fmla="*/ 293 h 2171"/>
                <a:gd name="T10" fmla="*/ 276 w 874"/>
                <a:gd name="T11" fmla="*/ 234 h 2171"/>
                <a:gd name="T12" fmla="*/ 270 w 874"/>
                <a:gd name="T13" fmla="*/ 142 h 2171"/>
                <a:gd name="T14" fmla="*/ 262 w 874"/>
                <a:gd name="T15" fmla="*/ 72 h 2171"/>
                <a:gd name="T16" fmla="*/ 0 w 874"/>
                <a:gd name="T17" fmla="*/ 0 h 2171"/>
                <a:gd name="T18" fmla="*/ 52 w 874"/>
                <a:gd name="T19" fmla="*/ 144 h 2171"/>
                <a:gd name="T20" fmla="*/ 91 w 874"/>
                <a:gd name="T21" fmla="*/ 250 h 2171"/>
                <a:gd name="T22" fmla="*/ 113 w 874"/>
                <a:gd name="T23" fmla="*/ 338 h 2171"/>
                <a:gd name="T24" fmla="*/ 138 w 874"/>
                <a:gd name="T25" fmla="*/ 464 h 2171"/>
                <a:gd name="T26" fmla="*/ 148 w 874"/>
                <a:gd name="T27" fmla="*/ 531 h 2171"/>
                <a:gd name="T28" fmla="*/ 165 w 874"/>
                <a:gd name="T29" fmla="*/ 609 h 2171"/>
                <a:gd name="T30" fmla="*/ 241 w 874"/>
                <a:gd name="T31" fmla="*/ 853 h 2171"/>
                <a:gd name="T32" fmla="*/ 265 w 874"/>
                <a:gd name="T33" fmla="*/ 926 h 2171"/>
                <a:gd name="T34" fmla="*/ 273 w 874"/>
                <a:gd name="T35" fmla="*/ 939 h 2171"/>
                <a:gd name="T36" fmla="*/ 270 w 874"/>
                <a:gd name="T37" fmla="*/ 941 h 2171"/>
                <a:gd name="T38" fmla="*/ 274 w 874"/>
                <a:gd name="T39" fmla="*/ 946 h 2171"/>
                <a:gd name="T40" fmla="*/ 286 w 874"/>
                <a:gd name="T41" fmla="*/ 967 h 2171"/>
                <a:gd name="T42" fmla="*/ 304 w 874"/>
                <a:gd name="T43" fmla="*/ 1023 h 2171"/>
                <a:gd name="T44" fmla="*/ 306 w 874"/>
                <a:gd name="T45" fmla="*/ 1042 h 2171"/>
                <a:gd name="T46" fmla="*/ 327 w 874"/>
                <a:gd name="T47" fmla="*/ 1063 h 2171"/>
                <a:gd name="T48" fmla="*/ 404 w 874"/>
                <a:gd name="T49" fmla="*/ 1084 h 2171"/>
                <a:gd name="T50" fmla="*/ 430 w 874"/>
                <a:gd name="T51" fmla="*/ 1067 h 2171"/>
                <a:gd name="T52" fmla="*/ 425 w 874"/>
                <a:gd name="T53" fmla="*/ 1014 h 2171"/>
                <a:gd name="T54" fmla="*/ 385 w 874"/>
                <a:gd name="T55" fmla="*/ 932 h 2171"/>
                <a:gd name="T56" fmla="*/ 392 w 874"/>
                <a:gd name="T57" fmla="*/ 928 h 2171"/>
                <a:gd name="T58" fmla="*/ 344 w 874"/>
                <a:gd name="T59" fmla="*/ 1004 h 2171"/>
                <a:gd name="T60" fmla="*/ 347 w 874"/>
                <a:gd name="T61" fmla="*/ 1005 h 2171"/>
                <a:gd name="T62" fmla="*/ 357 w 874"/>
                <a:gd name="T63" fmla="*/ 999 h 2171"/>
                <a:gd name="T64" fmla="*/ 366 w 874"/>
                <a:gd name="T65" fmla="*/ 1011 h 2171"/>
                <a:gd name="T66" fmla="*/ 352 w 874"/>
                <a:gd name="T67" fmla="*/ 1009 h 2171"/>
                <a:gd name="T68" fmla="*/ 343 w 874"/>
                <a:gd name="T69" fmla="*/ 1004 h 2171"/>
                <a:gd name="T70" fmla="*/ 343 w 874"/>
                <a:gd name="T71" fmla="*/ 1004 h 2171"/>
                <a:gd name="T72" fmla="*/ 340 w 874"/>
                <a:gd name="T73" fmla="*/ 1004 h 2171"/>
                <a:gd name="T74" fmla="*/ 334 w 874"/>
                <a:gd name="T75" fmla="*/ 997 h 2171"/>
                <a:gd name="T76" fmla="*/ 343 w 874"/>
                <a:gd name="T77" fmla="*/ 1001 h 2171"/>
                <a:gd name="T78" fmla="*/ 330 w 874"/>
                <a:gd name="T79" fmla="*/ 1061 h 2171"/>
                <a:gd name="T80" fmla="*/ 350 w 874"/>
                <a:gd name="T81" fmla="*/ 1067 h 2171"/>
                <a:gd name="T82" fmla="*/ 336 w 874"/>
                <a:gd name="T83" fmla="*/ 1061 h 2171"/>
                <a:gd name="T84" fmla="*/ 357 w 874"/>
                <a:gd name="T85" fmla="*/ 1069 h 2171"/>
                <a:gd name="T86" fmla="*/ 357 w 874"/>
                <a:gd name="T87" fmla="*/ 1069 h 2171"/>
                <a:gd name="T88" fmla="*/ 407 w 874"/>
                <a:gd name="T89" fmla="*/ 1064 h 2171"/>
                <a:gd name="T90" fmla="*/ 390 w 874"/>
                <a:gd name="T91" fmla="*/ 1049 h 2171"/>
                <a:gd name="T92" fmla="*/ 390 w 874"/>
                <a:gd name="T93" fmla="*/ 1053 h 2171"/>
                <a:gd name="T94" fmla="*/ 397 w 874"/>
                <a:gd name="T95" fmla="*/ 1051 h 2171"/>
                <a:gd name="T96" fmla="*/ 402 w 874"/>
                <a:gd name="T97" fmla="*/ 1056 h 2171"/>
                <a:gd name="T98" fmla="*/ 399 w 874"/>
                <a:gd name="T99" fmla="*/ 1064 h 2171"/>
                <a:gd name="T100" fmla="*/ 359 w 874"/>
                <a:gd name="T101" fmla="*/ 1056 h 2171"/>
                <a:gd name="T102" fmla="*/ 314 w 874"/>
                <a:gd name="T103" fmla="*/ 1029 h 2171"/>
                <a:gd name="T104" fmla="*/ 311 w 874"/>
                <a:gd name="T105" fmla="*/ 996 h 2171"/>
                <a:gd name="T106" fmla="*/ 316 w 874"/>
                <a:gd name="T107" fmla="*/ 1004 h 2171"/>
                <a:gd name="T108" fmla="*/ 326 w 874"/>
                <a:gd name="T109" fmla="*/ 1021 h 2171"/>
                <a:gd name="T110" fmla="*/ 330 w 874"/>
                <a:gd name="T111" fmla="*/ 1028 h 2171"/>
                <a:gd name="T112" fmla="*/ 342 w 874"/>
                <a:gd name="T113" fmla="*/ 1030 h 2171"/>
                <a:gd name="T114" fmla="*/ 341 w 874"/>
                <a:gd name="T115" fmla="*/ 1033 h 2171"/>
                <a:gd name="T116" fmla="*/ 347 w 874"/>
                <a:gd name="T117" fmla="*/ 1037 h 2171"/>
                <a:gd name="T118" fmla="*/ 355 w 874"/>
                <a:gd name="T119" fmla="*/ 1039 h 2171"/>
                <a:gd name="T120" fmla="*/ 374 w 874"/>
                <a:gd name="T121" fmla="*/ 1049 h 21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74" h="2171">
                  <a:moveTo>
                    <a:pt x="791" y="1854"/>
                  </a:moveTo>
                  <a:lnTo>
                    <a:pt x="785" y="1847"/>
                  </a:lnTo>
                  <a:lnTo>
                    <a:pt x="779" y="1758"/>
                  </a:lnTo>
                  <a:lnTo>
                    <a:pt x="772" y="1671"/>
                  </a:lnTo>
                  <a:lnTo>
                    <a:pt x="764" y="1586"/>
                  </a:lnTo>
                  <a:lnTo>
                    <a:pt x="754" y="1502"/>
                  </a:lnTo>
                  <a:lnTo>
                    <a:pt x="743" y="1419"/>
                  </a:lnTo>
                  <a:lnTo>
                    <a:pt x="733" y="1334"/>
                  </a:lnTo>
                  <a:lnTo>
                    <a:pt x="722" y="1251"/>
                  </a:lnTo>
                  <a:lnTo>
                    <a:pt x="712" y="1165"/>
                  </a:lnTo>
                  <a:lnTo>
                    <a:pt x="702" y="1079"/>
                  </a:lnTo>
                  <a:lnTo>
                    <a:pt x="692" y="990"/>
                  </a:lnTo>
                  <a:lnTo>
                    <a:pt x="691" y="985"/>
                  </a:lnTo>
                  <a:lnTo>
                    <a:pt x="689" y="977"/>
                  </a:lnTo>
                  <a:lnTo>
                    <a:pt x="689" y="970"/>
                  </a:lnTo>
                  <a:lnTo>
                    <a:pt x="689" y="963"/>
                  </a:lnTo>
                  <a:lnTo>
                    <a:pt x="689" y="957"/>
                  </a:lnTo>
                  <a:lnTo>
                    <a:pt x="688" y="952"/>
                  </a:lnTo>
                  <a:lnTo>
                    <a:pt x="688" y="946"/>
                  </a:lnTo>
                  <a:lnTo>
                    <a:pt x="685" y="940"/>
                  </a:lnTo>
                  <a:lnTo>
                    <a:pt x="682" y="936"/>
                  </a:lnTo>
                  <a:lnTo>
                    <a:pt x="678" y="933"/>
                  </a:lnTo>
                  <a:lnTo>
                    <a:pt x="673" y="900"/>
                  </a:lnTo>
                  <a:lnTo>
                    <a:pt x="666" y="870"/>
                  </a:lnTo>
                  <a:lnTo>
                    <a:pt x="658" y="840"/>
                  </a:lnTo>
                  <a:lnTo>
                    <a:pt x="646" y="810"/>
                  </a:lnTo>
                  <a:lnTo>
                    <a:pt x="635" y="781"/>
                  </a:lnTo>
                  <a:lnTo>
                    <a:pt x="622" y="752"/>
                  </a:lnTo>
                  <a:lnTo>
                    <a:pt x="609" y="724"/>
                  </a:lnTo>
                  <a:lnTo>
                    <a:pt x="596" y="697"/>
                  </a:lnTo>
                  <a:lnTo>
                    <a:pt x="583" y="668"/>
                  </a:lnTo>
                  <a:lnTo>
                    <a:pt x="572" y="641"/>
                  </a:lnTo>
                  <a:lnTo>
                    <a:pt x="570" y="622"/>
                  </a:lnTo>
                  <a:lnTo>
                    <a:pt x="569" y="603"/>
                  </a:lnTo>
                  <a:lnTo>
                    <a:pt x="569" y="586"/>
                  </a:lnTo>
                  <a:lnTo>
                    <a:pt x="567" y="568"/>
                  </a:lnTo>
                  <a:lnTo>
                    <a:pt x="567" y="550"/>
                  </a:lnTo>
                  <a:lnTo>
                    <a:pt x="566" y="533"/>
                  </a:lnTo>
                  <a:lnTo>
                    <a:pt x="564" y="516"/>
                  </a:lnTo>
                  <a:lnTo>
                    <a:pt x="562" y="500"/>
                  </a:lnTo>
                  <a:lnTo>
                    <a:pt x="559" y="485"/>
                  </a:lnTo>
                  <a:lnTo>
                    <a:pt x="554" y="469"/>
                  </a:lnTo>
                  <a:lnTo>
                    <a:pt x="553" y="447"/>
                  </a:lnTo>
                  <a:lnTo>
                    <a:pt x="553" y="423"/>
                  </a:lnTo>
                  <a:lnTo>
                    <a:pt x="552" y="397"/>
                  </a:lnTo>
                  <a:lnTo>
                    <a:pt x="550" y="370"/>
                  </a:lnTo>
                  <a:lnTo>
                    <a:pt x="547" y="343"/>
                  </a:lnTo>
                  <a:lnTo>
                    <a:pt x="544" y="314"/>
                  </a:lnTo>
                  <a:lnTo>
                    <a:pt x="542" y="285"/>
                  </a:lnTo>
                  <a:lnTo>
                    <a:pt x="539" y="257"/>
                  </a:lnTo>
                  <a:lnTo>
                    <a:pt x="534" y="230"/>
                  </a:lnTo>
                  <a:lnTo>
                    <a:pt x="530" y="204"/>
                  </a:lnTo>
                  <a:lnTo>
                    <a:pt x="529" y="189"/>
                  </a:lnTo>
                  <a:lnTo>
                    <a:pt x="527" y="174"/>
                  </a:lnTo>
                  <a:lnTo>
                    <a:pt x="527" y="159"/>
                  </a:lnTo>
                  <a:lnTo>
                    <a:pt x="526" y="145"/>
                  </a:lnTo>
                  <a:lnTo>
                    <a:pt x="524" y="131"/>
                  </a:lnTo>
                  <a:lnTo>
                    <a:pt x="523" y="116"/>
                  </a:lnTo>
                  <a:lnTo>
                    <a:pt x="522" y="102"/>
                  </a:lnTo>
                  <a:lnTo>
                    <a:pt x="519" y="89"/>
                  </a:lnTo>
                  <a:lnTo>
                    <a:pt x="514" y="78"/>
                  </a:lnTo>
                  <a:lnTo>
                    <a:pt x="510" y="66"/>
                  </a:lnTo>
                  <a:lnTo>
                    <a:pt x="0" y="0"/>
                  </a:lnTo>
                  <a:lnTo>
                    <a:pt x="16" y="40"/>
                  </a:lnTo>
                  <a:lnTo>
                    <a:pt x="32" y="82"/>
                  </a:lnTo>
                  <a:lnTo>
                    <a:pt x="47" y="123"/>
                  </a:lnTo>
                  <a:lnTo>
                    <a:pt x="62" y="165"/>
                  </a:lnTo>
                  <a:lnTo>
                    <a:pt x="76" y="207"/>
                  </a:lnTo>
                  <a:lnTo>
                    <a:pt x="90" y="248"/>
                  </a:lnTo>
                  <a:lnTo>
                    <a:pt x="105" y="288"/>
                  </a:lnTo>
                  <a:lnTo>
                    <a:pt x="121" y="330"/>
                  </a:lnTo>
                  <a:lnTo>
                    <a:pt x="138" y="370"/>
                  </a:lnTo>
                  <a:lnTo>
                    <a:pt x="155" y="410"/>
                  </a:lnTo>
                  <a:lnTo>
                    <a:pt x="163" y="432"/>
                  </a:lnTo>
                  <a:lnTo>
                    <a:pt x="169" y="454"/>
                  </a:lnTo>
                  <a:lnTo>
                    <a:pt x="176" y="477"/>
                  </a:lnTo>
                  <a:lnTo>
                    <a:pt x="182" y="500"/>
                  </a:lnTo>
                  <a:lnTo>
                    <a:pt x="189" y="525"/>
                  </a:lnTo>
                  <a:lnTo>
                    <a:pt x="195" y="548"/>
                  </a:lnTo>
                  <a:lnTo>
                    <a:pt x="202" y="572"/>
                  </a:lnTo>
                  <a:lnTo>
                    <a:pt x="209" y="595"/>
                  </a:lnTo>
                  <a:lnTo>
                    <a:pt x="218" y="618"/>
                  </a:lnTo>
                  <a:lnTo>
                    <a:pt x="228" y="641"/>
                  </a:lnTo>
                  <a:lnTo>
                    <a:pt x="226" y="677"/>
                  </a:lnTo>
                  <a:lnTo>
                    <a:pt x="229" y="712"/>
                  </a:lnTo>
                  <a:lnTo>
                    <a:pt x="232" y="748"/>
                  </a:lnTo>
                  <a:lnTo>
                    <a:pt x="239" y="785"/>
                  </a:lnTo>
                  <a:lnTo>
                    <a:pt x="247" y="821"/>
                  </a:lnTo>
                  <a:lnTo>
                    <a:pt x="255" y="857"/>
                  </a:lnTo>
                  <a:lnTo>
                    <a:pt x="265" y="893"/>
                  </a:lnTo>
                  <a:lnTo>
                    <a:pt x="277" y="929"/>
                  </a:lnTo>
                  <a:lnTo>
                    <a:pt x="288" y="963"/>
                  </a:lnTo>
                  <a:lnTo>
                    <a:pt x="300" y="998"/>
                  </a:lnTo>
                  <a:lnTo>
                    <a:pt x="290" y="1012"/>
                  </a:lnTo>
                  <a:lnTo>
                    <a:pt x="292" y="1023"/>
                  </a:lnTo>
                  <a:lnTo>
                    <a:pt x="294" y="1036"/>
                  </a:lnTo>
                  <a:lnTo>
                    <a:pt x="297" y="1051"/>
                  </a:lnTo>
                  <a:lnTo>
                    <a:pt x="297" y="1063"/>
                  </a:lnTo>
                  <a:lnTo>
                    <a:pt x="298" y="1078"/>
                  </a:lnTo>
                  <a:lnTo>
                    <a:pt x="300" y="1092"/>
                  </a:lnTo>
                  <a:lnTo>
                    <a:pt x="300" y="1108"/>
                  </a:lnTo>
                  <a:lnTo>
                    <a:pt x="301" y="1122"/>
                  </a:lnTo>
                  <a:lnTo>
                    <a:pt x="304" y="1135"/>
                  </a:lnTo>
                  <a:lnTo>
                    <a:pt x="307" y="1149"/>
                  </a:lnTo>
                  <a:lnTo>
                    <a:pt x="330" y="1218"/>
                  </a:lnTo>
                  <a:lnTo>
                    <a:pt x="353" y="1288"/>
                  </a:lnTo>
                  <a:lnTo>
                    <a:pt x="375" y="1360"/>
                  </a:lnTo>
                  <a:lnTo>
                    <a:pt x="397" y="1430"/>
                  </a:lnTo>
                  <a:lnTo>
                    <a:pt x="418" y="1502"/>
                  </a:lnTo>
                  <a:lnTo>
                    <a:pt x="440" y="1572"/>
                  </a:lnTo>
                  <a:lnTo>
                    <a:pt x="461" y="1641"/>
                  </a:lnTo>
                  <a:lnTo>
                    <a:pt x="483" y="1707"/>
                  </a:lnTo>
                  <a:lnTo>
                    <a:pt x="504" y="1771"/>
                  </a:lnTo>
                  <a:lnTo>
                    <a:pt x="527" y="1833"/>
                  </a:lnTo>
                  <a:lnTo>
                    <a:pt x="523" y="1833"/>
                  </a:lnTo>
                  <a:lnTo>
                    <a:pt x="526" y="1837"/>
                  </a:lnTo>
                  <a:lnTo>
                    <a:pt x="527" y="1843"/>
                  </a:lnTo>
                  <a:lnTo>
                    <a:pt x="530" y="1849"/>
                  </a:lnTo>
                  <a:lnTo>
                    <a:pt x="532" y="1853"/>
                  </a:lnTo>
                  <a:lnTo>
                    <a:pt x="533" y="1859"/>
                  </a:lnTo>
                  <a:lnTo>
                    <a:pt x="536" y="1864"/>
                  </a:lnTo>
                  <a:lnTo>
                    <a:pt x="537" y="1869"/>
                  </a:lnTo>
                  <a:lnTo>
                    <a:pt x="540" y="1873"/>
                  </a:lnTo>
                  <a:lnTo>
                    <a:pt x="543" y="1876"/>
                  </a:lnTo>
                  <a:lnTo>
                    <a:pt x="547" y="1879"/>
                  </a:lnTo>
                  <a:lnTo>
                    <a:pt x="546" y="1880"/>
                  </a:lnTo>
                  <a:lnTo>
                    <a:pt x="544" y="1880"/>
                  </a:lnTo>
                  <a:lnTo>
                    <a:pt x="544" y="1882"/>
                  </a:lnTo>
                  <a:lnTo>
                    <a:pt x="543" y="1882"/>
                  </a:lnTo>
                  <a:lnTo>
                    <a:pt x="542" y="1882"/>
                  </a:lnTo>
                  <a:lnTo>
                    <a:pt x="540" y="1882"/>
                  </a:lnTo>
                  <a:lnTo>
                    <a:pt x="540" y="1886"/>
                  </a:lnTo>
                  <a:lnTo>
                    <a:pt x="542" y="1889"/>
                  </a:lnTo>
                  <a:lnTo>
                    <a:pt x="544" y="1890"/>
                  </a:lnTo>
                  <a:lnTo>
                    <a:pt x="547" y="1890"/>
                  </a:lnTo>
                  <a:lnTo>
                    <a:pt x="550" y="1892"/>
                  </a:lnTo>
                  <a:lnTo>
                    <a:pt x="553" y="1892"/>
                  </a:lnTo>
                  <a:lnTo>
                    <a:pt x="557" y="1892"/>
                  </a:lnTo>
                  <a:lnTo>
                    <a:pt x="560" y="1893"/>
                  </a:lnTo>
                  <a:lnTo>
                    <a:pt x="563" y="1894"/>
                  </a:lnTo>
                  <a:lnTo>
                    <a:pt x="564" y="1899"/>
                  </a:lnTo>
                  <a:lnTo>
                    <a:pt x="569" y="1917"/>
                  </a:lnTo>
                  <a:lnTo>
                    <a:pt x="574" y="1935"/>
                  </a:lnTo>
                  <a:lnTo>
                    <a:pt x="580" y="1950"/>
                  </a:lnTo>
                  <a:lnTo>
                    <a:pt x="587" y="1965"/>
                  </a:lnTo>
                  <a:lnTo>
                    <a:pt x="595" y="1979"/>
                  </a:lnTo>
                  <a:lnTo>
                    <a:pt x="600" y="1993"/>
                  </a:lnTo>
                  <a:lnTo>
                    <a:pt x="606" y="2009"/>
                  </a:lnTo>
                  <a:lnTo>
                    <a:pt x="609" y="2026"/>
                  </a:lnTo>
                  <a:lnTo>
                    <a:pt x="609" y="2046"/>
                  </a:lnTo>
                  <a:lnTo>
                    <a:pt x="606" y="2068"/>
                  </a:lnTo>
                  <a:lnTo>
                    <a:pt x="612" y="2069"/>
                  </a:lnTo>
                  <a:lnTo>
                    <a:pt x="615" y="2072"/>
                  </a:lnTo>
                  <a:lnTo>
                    <a:pt x="616" y="2075"/>
                  </a:lnTo>
                  <a:lnTo>
                    <a:pt x="616" y="2078"/>
                  </a:lnTo>
                  <a:lnTo>
                    <a:pt x="615" y="2082"/>
                  </a:lnTo>
                  <a:lnTo>
                    <a:pt x="613" y="2085"/>
                  </a:lnTo>
                  <a:lnTo>
                    <a:pt x="612" y="2089"/>
                  </a:lnTo>
                  <a:lnTo>
                    <a:pt x="612" y="2094"/>
                  </a:lnTo>
                  <a:lnTo>
                    <a:pt x="613" y="2098"/>
                  </a:lnTo>
                  <a:lnTo>
                    <a:pt x="616" y="2102"/>
                  </a:lnTo>
                  <a:lnTo>
                    <a:pt x="613" y="2102"/>
                  </a:lnTo>
                  <a:lnTo>
                    <a:pt x="633" y="2115"/>
                  </a:lnTo>
                  <a:lnTo>
                    <a:pt x="655" y="2127"/>
                  </a:lnTo>
                  <a:lnTo>
                    <a:pt x="676" y="2137"/>
                  </a:lnTo>
                  <a:lnTo>
                    <a:pt x="699" y="2145"/>
                  </a:lnTo>
                  <a:lnTo>
                    <a:pt x="721" y="2151"/>
                  </a:lnTo>
                  <a:lnTo>
                    <a:pt x="742" y="2157"/>
                  </a:lnTo>
                  <a:lnTo>
                    <a:pt x="765" y="2161"/>
                  </a:lnTo>
                  <a:lnTo>
                    <a:pt x="788" y="2165"/>
                  </a:lnTo>
                  <a:lnTo>
                    <a:pt x="809" y="2168"/>
                  </a:lnTo>
                  <a:lnTo>
                    <a:pt x="832" y="2171"/>
                  </a:lnTo>
                  <a:lnTo>
                    <a:pt x="837" y="2165"/>
                  </a:lnTo>
                  <a:lnTo>
                    <a:pt x="842" y="2160"/>
                  </a:lnTo>
                  <a:lnTo>
                    <a:pt x="847" y="2152"/>
                  </a:lnTo>
                  <a:lnTo>
                    <a:pt x="851" y="2147"/>
                  </a:lnTo>
                  <a:lnTo>
                    <a:pt x="857" y="2139"/>
                  </a:lnTo>
                  <a:lnTo>
                    <a:pt x="861" y="2134"/>
                  </a:lnTo>
                  <a:lnTo>
                    <a:pt x="865" y="2127"/>
                  </a:lnTo>
                  <a:lnTo>
                    <a:pt x="868" y="2119"/>
                  </a:lnTo>
                  <a:lnTo>
                    <a:pt x="871" y="2112"/>
                  </a:lnTo>
                  <a:lnTo>
                    <a:pt x="874" y="2105"/>
                  </a:lnTo>
                  <a:lnTo>
                    <a:pt x="868" y="2079"/>
                  </a:lnTo>
                  <a:lnTo>
                    <a:pt x="859" y="2054"/>
                  </a:lnTo>
                  <a:lnTo>
                    <a:pt x="851" y="2028"/>
                  </a:lnTo>
                  <a:lnTo>
                    <a:pt x="839" y="2003"/>
                  </a:lnTo>
                  <a:lnTo>
                    <a:pt x="828" y="1979"/>
                  </a:lnTo>
                  <a:lnTo>
                    <a:pt x="817" y="1955"/>
                  </a:lnTo>
                  <a:lnTo>
                    <a:pt x="805" y="1932"/>
                  </a:lnTo>
                  <a:lnTo>
                    <a:pt x="792" y="1909"/>
                  </a:lnTo>
                  <a:lnTo>
                    <a:pt x="781" y="1886"/>
                  </a:lnTo>
                  <a:lnTo>
                    <a:pt x="771" y="1864"/>
                  </a:lnTo>
                  <a:lnTo>
                    <a:pt x="772" y="1862"/>
                  </a:lnTo>
                  <a:lnTo>
                    <a:pt x="775" y="1859"/>
                  </a:lnTo>
                  <a:lnTo>
                    <a:pt x="776" y="1859"/>
                  </a:lnTo>
                  <a:lnTo>
                    <a:pt x="779" y="1857"/>
                  </a:lnTo>
                  <a:lnTo>
                    <a:pt x="781" y="1857"/>
                  </a:lnTo>
                  <a:lnTo>
                    <a:pt x="782" y="1857"/>
                  </a:lnTo>
                  <a:lnTo>
                    <a:pt x="785" y="1857"/>
                  </a:lnTo>
                  <a:lnTo>
                    <a:pt x="786" y="1856"/>
                  </a:lnTo>
                  <a:lnTo>
                    <a:pt x="788" y="1856"/>
                  </a:lnTo>
                  <a:lnTo>
                    <a:pt x="791" y="1854"/>
                  </a:lnTo>
                  <a:close/>
                  <a:moveTo>
                    <a:pt x="688" y="2009"/>
                  </a:moveTo>
                  <a:lnTo>
                    <a:pt x="689" y="2009"/>
                  </a:lnTo>
                  <a:lnTo>
                    <a:pt x="691" y="2009"/>
                  </a:lnTo>
                  <a:lnTo>
                    <a:pt x="692" y="2009"/>
                  </a:lnTo>
                  <a:lnTo>
                    <a:pt x="693" y="2011"/>
                  </a:lnTo>
                  <a:lnTo>
                    <a:pt x="695" y="2011"/>
                  </a:lnTo>
                  <a:lnTo>
                    <a:pt x="696" y="2012"/>
                  </a:lnTo>
                  <a:lnTo>
                    <a:pt x="699" y="2012"/>
                  </a:lnTo>
                  <a:lnTo>
                    <a:pt x="702" y="1992"/>
                  </a:lnTo>
                  <a:lnTo>
                    <a:pt x="706" y="1993"/>
                  </a:lnTo>
                  <a:lnTo>
                    <a:pt x="711" y="1996"/>
                  </a:lnTo>
                  <a:lnTo>
                    <a:pt x="715" y="1998"/>
                  </a:lnTo>
                  <a:lnTo>
                    <a:pt x="719" y="1999"/>
                  </a:lnTo>
                  <a:lnTo>
                    <a:pt x="722" y="2002"/>
                  </a:lnTo>
                  <a:lnTo>
                    <a:pt x="726" y="2005"/>
                  </a:lnTo>
                  <a:lnTo>
                    <a:pt x="729" y="2008"/>
                  </a:lnTo>
                  <a:lnTo>
                    <a:pt x="731" y="2012"/>
                  </a:lnTo>
                  <a:lnTo>
                    <a:pt x="732" y="2016"/>
                  </a:lnTo>
                  <a:lnTo>
                    <a:pt x="733" y="2022"/>
                  </a:lnTo>
                  <a:lnTo>
                    <a:pt x="729" y="2025"/>
                  </a:lnTo>
                  <a:lnTo>
                    <a:pt x="725" y="2025"/>
                  </a:lnTo>
                  <a:lnTo>
                    <a:pt x="721" y="2025"/>
                  </a:lnTo>
                  <a:lnTo>
                    <a:pt x="718" y="2025"/>
                  </a:lnTo>
                  <a:lnTo>
                    <a:pt x="713" y="2023"/>
                  </a:lnTo>
                  <a:lnTo>
                    <a:pt x="711" y="2021"/>
                  </a:lnTo>
                  <a:lnTo>
                    <a:pt x="706" y="2019"/>
                  </a:lnTo>
                  <a:lnTo>
                    <a:pt x="703" y="2016"/>
                  </a:lnTo>
                  <a:lnTo>
                    <a:pt x="701" y="2013"/>
                  </a:lnTo>
                  <a:lnTo>
                    <a:pt x="696" y="2012"/>
                  </a:lnTo>
                  <a:lnTo>
                    <a:pt x="688" y="2012"/>
                  </a:lnTo>
                  <a:lnTo>
                    <a:pt x="688" y="2009"/>
                  </a:lnTo>
                  <a:lnTo>
                    <a:pt x="686" y="2009"/>
                  </a:lnTo>
                  <a:lnTo>
                    <a:pt x="685" y="2009"/>
                  </a:lnTo>
                  <a:lnTo>
                    <a:pt x="683" y="2009"/>
                  </a:lnTo>
                  <a:lnTo>
                    <a:pt x="682" y="2009"/>
                  </a:lnTo>
                  <a:lnTo>
                    <a:pt x="680" y="2011"/>
                  </a:lnTo>
                  <a:lnTo>
                    <a:pt x="679" y="2011"/>
                  </a:lnTo>
                  <a:lnTo>
                    <a:pt x="678" y="2012"/>
                  </a:lnTo>
                  <a:lnTo>
                    <a:pt x="660" y="1992"/>
                  </a:lnTo>
                  <a:lnTo>
                    <a:pt x="665" y="1993"/>
                  </a:lnTo>
                  <a:lnTo>
                    <a:pt x="669" y="1995"/>
                  </a:lnTo>
                  <a:lnTo>
                    <a:pt x="673" y="1995"/>
                  </a:lnTo>
                  <a:lnTo>
                    <a:pt x="678" y="1995"/>
                  </a:lnTo>
                  <a:lnTo>
                    <a:pt x="682" y="1995"/>
                  </a:lnTo>
                  <a:lnTo>
                    <a:pt x="685" y="1995"/>
                  </a:lnTo>
                  <a:lnTo>
                    <a:pt x="686" y="1996"/>
                  </a:lnTo>
                  <a:lnTo>
                    <a:pt x="688" y="1999"/>
                  </a:lnTo>
                  <a:lnTo>
                    <a:pt x="688" y="2003"/>
                  </a:lnTo>
                  <a:lnTo>
                    <a:pt x="688" y="2009"/>
                  </a:lnTo>
                  <a:close/>
                  <a:moveTo>
                    <a:pt x="660" y="2125"/>
                  </a:moveTo>
                  <a:lnTo>
                    <a:pt x="648" y="2119"/>
                  </a:lnTo>
                  <a:lnTo>
                    <a:pt x="649" y="2115"/>
                  </a:lnTo>
                  <a:lnTo>
                    <a:pt x="662" y="2122"/>
                  </a:lnTo>
                  <a:lnTo>
                    <a:pt x="660" y="2125"/>
                  </a:lnTo>
                  <a:close/>
                  <a:moveTo>
                    <a:pt x="716" y="2139"/>
                  </a:moveTo>
                  <a:lnTo>
                    <a:pt x="709" y="2137"/>
                  </a:lnTo>
                  <a:lnTo>
                    <a:pt x="706" y="2135"/>
                  </a:lnTo>
                  <a:lnTo>
                    <a:pt x="702" y="2134"/>
                  </a:lnTo>
                  <a:lnTo>
                    <a:pt x="698" y="2132"/>
                  </a:lnTo>
                  <a:lnTo>
                    <a:pt x="693" y="2131"/>
                  </a:lnTo>
                  <a:lnTo>
                    <a:pt x="689" y="2129"/>
                  </a:lnTo>
                  <a:lnTo>
                    <a:pt x="685" y="2128"/>
                  </a:lnTo>
                  <a:lnTo>
                    <a:pt x="680" y="2125"/>
                  </a:lnTo>
                  <a:lnTo>
                    <a:pt x="676" y="2124"/>
                  </a:lnTo>
                  <a:lnTo>
                    <a:pt x="673" y="2122"/>
                  </a:lnTo>
                  <a:lnTo>
                    <a:pt x="670" y="2119"/>
                  </a:lnTo>
                  <a:lnTo>
                    <a:pt x="709" y="2137"/>
                  </a:lnTo>
                  <a:lnTo>
                    <a:pt x="711" y="2137"/>
                  </a:lnTo>
                  <a:lnTo>
                    <a:pt x="712" y="2137"/>
                  </a:lnTo>
                  <a:lnTo>
                    <a:pt x="713" y="2138"/>
                  </a:lnTo>
                  <a:lnTo>
                    <a:pt x="715" y="2138"/>
                  </a:lnTo>
                  <a:lnTo>
                    <a:pt x="716" y="2139"/>
                  </a:lnTo>
                  <a:close/>
                  <a:moveTo>
                    <a:pt x="778" y="2154"/>
                  </a:moveTo>
                  <a:lnTo>
                    <a:pt x="729" y="2142"/>
                  </a:lnTo>
                  <a:lnTo>
                    <a:pt x="791" y="2154"/>
                  </a:lnTo>
                  <a:lnTo>
                    <a:pt x="778" y="2154"/>
                  </a:lnTo>
                  <a:close/>
                  <a:moveTo>
                    <a:pt x="815" y="2129"/>
                  </a:moveTo>
                  <a:lnTo>
                    <a:pt x="822" y="2129"/>
                  </a:lnTo>
                  <a:lnTo>
                    <a:pt x="812" y="2137"/>
                  </a:lnTo>
                  <a:lnTo>
                    <a:pt x="815" y="2129"/>
                  </a:lnTo>
                  <a:close/>
                  <a:moveTo>
                    <a:pt x="781" y="2098"/>
                  </a:moveTo>
                  <a:lnTo>
                    <a:pt x="781" y="2099"/>
                  </a:lnTo>
                  <a:lnTo>
                    <a:pt x="781" y="2101"/>
                  </a:lnTo>
                  <a:lnTo>
                    <a:pt x="781" y="2102"/>
                  </a:lnTo>
                  <a:lnTo>
                    <a:pt x="781" y="2104"/>
                  </a:lnTo>
                  <a:lnTo>
                    <a:pt x="782" y="2105"/>
                  </a:lnTo>
                  <a:lnTo>
                    <a:pt x="782" y="2107"/>
                  </a:lnTo>
                  <a:lnTo>
                    <a:pt x="784" y="2108"/>
                  </a:lnTo>
                  <a:lnTo>
                    <a:pt x="785" y="2108"/>
                  </a:lnTo>
                  <a:lnTo>
                    <a:pt x="786" y="2107"/>
                  </a:lnTo>
                  <a:lnTo>
                    <a:pt x="789" y="2107"/>
                  </a:lnTo>
                  <a:lnTo>
                    <a:pt x="791" y="2105"/>
                  </a:lnTo>
                  <a:lnTo>
                    <a:pt x="792" y="2104"/>
                  </a:lnTo>
                  <a:lnTo>
                    <a:pt x="795" y="2102"/>
                  </a:lnTo>
                  <a:lnTo>
                    <a:pt x="796" y="2102"/>
                  </a:lnTo>
                  <a:lnTo>
                    <a:pt x="799" y="2102"/>
                  </a:lnTo>
                  <a:lnTo>
                    <a:pt x="801" y="2102"/>
                  </a:lnTo>
                  <a:lnTo>
                    <a:pt x="804" y="2105"/>
                  </a:lnTo>
                  <a:lnTo>
                    <a:pt x="805" y="2108"/>
                  </a:lnTo>
                  <a:lnTo>
                    <a:pt x="805" y="2111"/>
                  </a:lnTo>
                  <a:lnTo>
                    <a:pt x="805" y="2112"/>
                  </a:lnTo>
                  <a:lnTo>
                    <a:pt x="805" y="2115"/>
                  </a:lnTo>
                  <a:lnTo>
                    <a:pt x="805" y="2118"/>
                  </a:lnTo>
                  <a:lnTo>
                    <a:pt x="805" y="2121"/>
                  </a:lnTo>
                  <a:lnTo>
                    <a:pt x="804" y="2122"/>
                  </a:lnTo>
                  <a:lnTo>
                    <a:pt x="804" y="2124"/>
                  </a:lnTo>
                  <a:lnTo>
                    <a:pt x="802" y="2127"/>
                  </a:lnTo>
                  <a:lnTo>
                    <a:pt x="799" y="2128"/>
                  </a:lnTo>
                  <a:lnTo>
                    <a:pt x="798" y="2129"/>
                  </a:lnTo>
                  <a:lnTo>
                    <a:pt x="778" y="2125"/>
                  </a:lnTo>
                  <a:lnTo>
                    <a:pt x="778" y="2122"/>
                  </a:lnTo>
                  <a:lnTo>
                    <a:pt x="764" y="2122"/>
                  </a:lnTo>
                  <a:lnTo>
                    <a:pt x="749" y="2121"/>
                  </a:lnTo>
                  <a:lnTo>
                    <a:pt x="733" y="2117"/>
                  </a:lnTo>
                  <a:lnTo>
                    <a:pt x="719" y="2112"/>
                  </a:lnTo>
                  <a:lnTo>
                    <a:pt x="703" y="2107"/>
                  </a:lnTo>
                  <a:lnTo>
                    <a:pt x="688" y="2099"/>
                  </a:lnTo>
                  <a:lnTo>
                    <a:pt x="673" y="2092"/>
                  </a:lnTo>
                  <a:lnTo>
                    <a:pt x="658" y="2085"/>
                  </a:lnTo>
                  <a:lnTo>
                    <a:pt x="643" y="2076"/>
                  </a:lnTo>
                  <a:lnTo>
                    <a:pt x="630" y="2068"/>
                  </a:lnTo>
                  <a:lnTo>
                    <a:pt x="630" y="2059"/>
                  </a:lnTo>
                  <a:lnTo>
                    <a:pt x="630" y="2051"/>
                  </a:lnTo>
                  <a:lnTo>
                    <a:pt x="630" y="2042"/>
                  </a:lnTo>
                  <a:lnTo>
                    <a:pt x="629" y="2032"/>
                  </a:lnTo>
                  <a:lnTo>
                    <a:pt x="629" y="2022"/>
                  </a:lnTo>
                  <a:lnTo>
                    <a:pt x="627" y="2012"/>
                  </a:lnTo>
                  <a:lnTo>
                    <a:pt x="625" y="2002"/>
                  </a:lnTo>
                  <a:lnTo>
                    <a:pt x="623" y="1993"/>
                  </a:lnTo>
                  <a:lnTo>
                    <a:pt x="622" y="1983"/>
                  </a:lnTo>
                  <a:lnTo>
                    <a:pt x="619" y="1975"/>
                  </a:lnTo>
                  <a:lnTo>
                    <a:pt x="623" y="1980"/>
                  </a:lnTo>
                  <a:lnTo>
                    <a:pt x="626" y="1988"/>
                  </a:lnTo>
                  <a:lnTo>
                    <a:pt x="629" y="1993"/>
                  </a:lnTo>
                  <a:lnTo>
                    <a:pt x="630" y="2000"/>
                  </a:lnTo>
                  <a:lnTo>
                    <a:pt x="633" y="2009"/>
                  </a:lnTo>
                  <a:lnTo>
                    <a:pt x="635" y="2015"/>
                  </a:lnTo>
                  <a:lnTo>
                    <a:pt x="638" y="2022"/>
                  </a:lnTo>
                  <a:lnTo>
                    <a:pt x="642" y="2029"/>
                  </a:lnTo>
                  <a:lnTo>
                    <a:pt x="646" y="2035"/>
                  </a:lnTo>
                  <a:lnTo>
                    <a:pt x="653" y="2039"/>
                  </a:lnTo>
                  <a:lnTo>
                    <a:pt x="653" y="2042"/>
                  </a:lnTo>
                  <a:lnTo>
                    <a:pt x="653" y="2043"/>
                  </a:lnTo>
                  <a:lnTo>
                    <a:pt x="655" y="2046"/>
                  </a:lnTo>
                  <a:lnTo>
                    <a:pt x="655" y="2048"/>
                  </a:lnTo>
                  <a:lnTo>
                    <a:pt x="656" y="2051"/>
                  </a:lnTo>
                  <a:lnTo>
                    <a:pt x="658" y="2052"/>
                  </a:lnTo>
                  <a:lnTo>
                    <a:pt x="660" y="2055"/>
                  </a:lnTo>
                  <a:lnTo>
                    <a:pt x="662" y="2056"/>
                  </a:lnTo>
                  <a:lnTo>
                    <a:pt x="665" y="2056"/>
                  </a:lnTo>
                  <a:lnTo>
                    <a:pt x="662" y="2055"/>
                  </a:lnTo>
                  <a:lnTo>
                    <a:pt x="665" y="2051"/>
                  </a:lnTo>
                  <a:lnTo>
                    <a:pt x="668" y="2054"/>
                  </a:lnTo>
                  <a:lnTo>
                    <a:pt x="665" y="2056"/>
                  </a:lnTo>
                  <a:lnTo>
                    <a:pt x="685" y="2061"/>
                  </a:lnTo>
                  <a:lnTo>
                    <a:pt x="685" y="2062"/>
                  </a:lnTo>
                  <a:lnTo>
                    <a:pt x="685" y="2064"/>
                  </a:lnTo>
                  <a:lnTo>
                    <a:pt x="683" y="2065"/>
                  </a:lnTo>
                  <a:lnTo>
                    <a:pt x="683" y="2066"/>
                  </a:lnTo>
                  <a:lnTo>
                    <a:pt x="682" y="2066"/>
                  </a:lnTo>
                  <a:lnTo>
                    <a:pt x="682" y="2068"/>
                  </a:lnTo>
                  <a:lnTo>
                    <a:pt x="685" y="2071"/>
                  </a:lnTo>
                  <a:lnTo>
                    <a:pt x="686" y="2072"/>
                  </a:lnTo>
                  <a:lnTo>
                    <a:pt x="689" y="2074"/>
                  </a:lnTo>
                  <a:lnTo>
                    <a:pt x="692" y="2074"/>
                  </a:lnTo>
                  <a:lnTo>
                    <a:pt x="695" y="2075"/>
                  </a:lnTo>
                  <a:lnTo>
                    <a:pt x="696" y="2075"/>
                  </a:lnTo>
                  <a:lnTo>
                    <a:pt x="699" y="2075"/>
                  </a:lnTo>
                  <a:lnTo>
                    <a:pt x="702" y="2076"/>
                  </a:lnTo>
                  <a:lnTo>
                    <a:pt x="705" y="2078"/>
                  </a:lnTo>
                  <a:lnTo>
                    <a:pt x="706" y="2079"/>
                  </a:lnTo>
                  <a:lnTo>
                    <a:pt x="711" y="2075"/>
                  </a:lnTo>
                  <a:lnTo>
                    <a:pt x="712" y="2078"/>
                  </a:lnTo>
                  <a:lnTo>
                    <a:pt x="709" y="2081"/>
                  </a:lnTo>
                  <a:lnTo>
                    <a:pt x="713" y="2084"/>
                  </a:lnTo>
                  <a:lnTo>
                    <a:pt x="719" y="2086"/>
                  </a:lnTo>
                  <a:lnTo>
                    <a:pt x="726" y="2091"/>
                  </a:lnTo>
                  <a:lnTo>
                    <a:pt x="733" y="2094"/>
                  </a:lnTo>
                  <a:lnTo>
                    <a:pt x="741" y="2095"/>
                  </a:lnTo>
                  <a:lnTo>
                    <a:pt x="749" y="2098"/>
                  </a:lnTo>
                  <a:lnTo>
                    <a:pt x="756" y="2099"/>
                  </a:lnTo>
                  <a:lnTo>
                    <a:pt x="765" y="2099"/>
                  </a:lnTo>
                  <a:lnTo>
                    <a:pt x="774" y="2099"/>
                  </a:lnTo>
                  <a:lnTo>
                    <a:pt x="781" y="20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6" name="Freeform 10"/>
            <p:cNvSpPr>
              <a:spLocks/>
            </p:cNvSpPr>
            <p:nvPr/>
          </p:nvSpPr>
          <p:spPr bwMode="auto">
            <a:xfrm>
              <a:off x="2238" y="1024"/>
              <a:ext cx="17" cy="11"/>
            </a:xfrm>
            <a:custGeom>
              <a:avLst/>
              <a:gdLst>
                <a:gd name="T0" fmla="*/ 17 w 34"/>
                <a:gd name="T1" fmla="*/ 10 h 21"/>
                <a:gd name="T2" fmla="*/ 0 w 34"/>
                <a:gd name="T3" fmla="*/ 0 h 21"/>
                <a:gd name="T4" fmla="*/ 1 w 34"/>
                <a:gd name="T5" fmla="*/ 2 h 21"/>
                <a:gd name="T6" fmla="*/ 2 w 34"/>
                <a:gd name="T7" fmla="*/ 4 h 21"/>
                <a:gd name="T8" fmla="*/ 4 w 34"/>
                <a:gd name="T9" fmla="*/ 5 h 21"/>
                <a:gd name="T10" fmla="*/ 5 w 34"/>
                <a:gd name="T11" fmla="*/ 6 h 21"/>
                <a:gd name="T12" fmla="*/ 7 w 34"/>
                <a:gd name="T13" fmla="*/ 7 h 21"/>
                <a:gd name="T14" fmla="*/ 9 w 34"/>
                <a:gd name="T15" fmla="*/ 8 h 21"/>
                <a:gd name="T16" fmla="*/ 11 w 34"/>
                <a:gd name="T17" fmla="*/ 9 h 21"/>
                <a:gd name="T18" fmla="*/ 13 w 34"/>
                <a:gd name="T19" fmla="*/ 10 h 21"/>
                <a:gd name="T20" fmla="*/ 15 w 34"/>
                <a:gd name="T21" fmla="*/ 10 h 21"/>
                <a:gd name="T22" fmla="*/ 17 w 34"/>
                <a:gd name="T23" fmla="*/ 11 h 21"/>
                <a:gd name="T24" fmla="*/ 17 w 34"/>
                <a:gd name="T25" fmla="*/ 11 h 21"/>
                <a:gd name="T26" fmla="*/ 17 w 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4" y="20"/>
                  </a:moveTo>
                  <a:lnTo>
                    <a:pt x="0" y="0"/>
                  </a:lnTo>
                  <a:lnTo>
                    <a:pt x="1" y="4"/>
                  </a:lnTo>
                  <a:lnTo>
                    <a:pt x="4" y="7"/>
                  </a:lnTo>
                  <a:lnTo>
                    <a:pt x="7" y="10"/>
                  </a:lnTo>
                  <a:lnTo>
                    <a:pt x="10" y="11"/>
                  </a:lnTo>
                  <a:lnTo>
                    <a:pt x="13" y="14"/>
                  </a:lnTo>
                  <a:lnTo>
                    <a:pt x="17" y="16"/>
                  </a:lnTo>
                  <a:lnTo>
                    <a:pt x="21" y="17"/>
                  </a:lnTo>
                  <a:lnTo>
                    <a:pt x="26" y="19"/>
                  </a:lnTo>
                  <a:lnTo>
                    <a:pt x="30" y="20"/>
                  </a:lnTo>
                  <a:lnTo>
                    <a:pt x="34" y="21"/>
                  </a:lnTo>
                  <a:lnTo>
                    <a:pt x="3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7" name="Freeform 11"/>
            <p:cNvSpPr>
              <a:spLocks/>
            </p:cNvSpPr>
            <p:nvPr/>
          </p:nvSpPr>
          <p:spPr bwMode="auto">
            <a:xfrm>
              <a:off x="2234" y="1038"/>
              <a:ext cx="5" cy="4"/>
            </a:xfrm>
            <a:custGeom>
              <a:avLst/>
              <a:gdLst>
                <a:gd name="T0" fmla="*/ 4 w 10"/>
                <a:gd name="T1" fmla="*/ 2 h 7"/>
                <a:gd name="T2" fmla="*/ 0 w 10"/>
                <a:gd name="T3" fmla="*/ 0 h 7"/>
                <a:gd name="T4" fmla="*/ 0 w 10"/>
                <a:gd name="T5" fmla="*/ 4 h 7"/>
                <a:gd name="T6" fmla="*/ 0 w 10"/>
                <a:gd name="T7" fmla="*/ 3 h 7"/>
                <a:gd name="T8" fmla="*/ 1 w 10"/>
                <a:gd name="T9" fmla="*/ 3 h 7"/>
                <a:gd name="T10" fmla="*/ 1 w 10"/>
                <a:gd name="T11" fmla="*/ 2 h 7"/>
                <a:gd name="T12" fmla="*/ 1 w 10"/>
                <a:gd name="T13" fmla="*/ 2 h 7"/>
                <a:gd name="T14" fmla="*/ 2 w 10"/>
                <a:gd name="T15" fmla="*/ 2 h 7"/>
                <a:gd name="T16" fmla="*/ 3 w 10"/>
                <a:gd name="T17" fmla="*/ 2 h 7"/>
                <a:gd name="T18" fmla="*/ 4 w 10"/>
                <a:gd name="T19" fmla="*/ 2 h 7"/>
                <a:gd name="T20" fmla="*/ 4 w 10"/>
                <a:gd name="T21" fmla="*/ 2 h 7"/>
                <a:gd name="T22" fmla="*/ 4 w 10"/>
                <a:gd name="T23" fmla="*/ 2 h 7"/>
                <a:gd name="T24" fmla="*/ 5 w 10"/>
                <a:gd name="T25" fmla="*/ 2 h 7"/>
                <a:gd name="T26" fmla="*/ 5 w 10"/>
                <a:gd name="T27" fmla="*/ 2 h 7"/>
                <a:gd name="T28" fmla="*/ 4 w 10"/>
                <a:gd name="T29" fmla="*/ 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7">
                  <a:moveTo>
                    <a:pt x="8" y="3"/>
                  </a:moveTo>
                  <a:lnTo>
                    <a:pt x="0" y="0"/>
                  </a:lnTo>
                  <a:lnTo>
                    <a:pt x="0" y="7"/>
                  </a:lnTo>
                  <a:lnTo>
                    <a:pt x="0" y="6"/>
                  </a:lnTo>
                  <a:lnTo>
                    <a:pt x="1" y="6"/>
                  </a:lnTo>
                  <a:lnTo>
                    <a:pt x="1" y="4"/>
                  </a:lnTo>
                  <a:lnTo>
                    <a:pt x="2" y="4"/>
                  </a:lnTo>
                  <a:lnTo>
                    <a:pt x="4" y="4"/>
                  </a:lnTo>
                  <a:lnTo>
                    <a:pt x="5" y="4"/>
                  </a:lnTo>
                  <a:lnTo>
                    <a:pt x="7" y="4"/>
                  </a:lnTo>
                  <a:lnTo>
                    <a:pt x="8" y="4"/>
                  </a:lnTo>
                  <a:lnTo>
                    <a:pt x="10" y="4"/>
                  </a:lnTo>
                  <a:lnTo>
                    <a:pt x="8"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8" name="Freeform 12"/>
            <p:cNvSpPr>
              <a:spLocks/>
            </p:cNvSpPr>
            <p:nvPr/>
          </p:nvSpPr>
          <p:spPr bwMode="auto">
            <a:xfrm>
              <a:off x="2239" y="1040"/>
              <a:ext cx="1" cy="1"/>
            </a:xfrm>
            <a:custGeom>
              <a:avLst/>
              <a:gdLst>
                <a:gd name="T0" fmla="*/ 0 w 3"/>
                <a:gd name="T1" fmla="*/ 0 h 1"/>
                <a:gd name="T2" fmla="*/ 1 w 3"/>
                <a:gd name="T3" fmla="*/ 1 h 1"/>
                <a:gd name="T4" fmla="*/ 1 w 3"/>
                <a:gd name="T5" fmla="*/ 1 h 1"/>
                <a:gd name="T6" fmla="*/ 1 w 3"/>
                <a:gd name="T7" fmla="*/ 1 h 1"/>
                <a:gd name="T8" fmla="*/ 1 w 3"/>
                <a:gd name="T9" fmla="*/ 1 h 1"/>
                <a:gd name="T10" fmla="*/ 1 w 3"/>
                <a:gd name="T11" fmla="*/ 1 h 1"/>
                <a:gd name="T12" fmla="*/ 1 w 3"/>
                <a:gd name="T13" fmla="*/ 1 h 1"/>
                <a:gd name="T14" fmla="*/ 1 w 3"/>
                <a:gd name="T15" fmla="*/ 1 h 1"/>
                <a:gd name="T16" fmla="*/ 1 w 3"/>
                <a:gd name="T17" fmla="*/ 1 h 1"/>
                <a:gd name="T18" fmla="*/ 1 w 3"/>
                <a:gd name="T19" fmla="*/ 1 h 1"/>
                <a:gd name="T20" fmla="*/ 1 w 3"/>
                <a:gd name="T21" fmla="*/ 1 h 1"/>
                <a:gd name="T22" fmla="*/ 1 w 3"/>
                <a:gd name="T23" fmla="*/ 1 h 1"/>
                <a:gd name="T24" fmla="*/ 1 w 3"/>
                <a:gd name="T25" fmla="*/ 1 h 1"/>
                <a:gd name="T26" fmla="*/ 0 w 3"/>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1">
                  <a:moveTo>
                    <a:pt x="0" y="0"/>
                  </a:moveTo>
                  <a:lnTo>
                    <a:pt x="2" y="1"/>
                  </a:lnTo>
                  <a:lnTo>
                    <a:pt x="3" y="1"/>
                  </a:ln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9" name="Freeform 13"/>
            <p:cNvSpPr>
              <a:spLocks/>
            </p:cNvSpPr>
            <p:nvPr/>
          </p:nvSpPr>
          <p:spPr bwMode="auto">
            <a:xfrm>
              <a:off x="2248" y="1042"/>
              <a:ext cx="31" cy="41"/>
            </a:xfrm>
            <a:custGeom>
              <a:avLst/>
              <a:gdLst>
                <a:gd name="T0" fmla="*/ 9 w 61"/>
                <a:gd name="T1" fmla="*/ 6 h 83"/>
                <a:gd name="T2" fmla="*/ 7 w 61"/>
                <a:gd name="T3" fmla="*/ 5 h 83"/>
                <a:gd name="T4" fmla="*/ 4 w 61"/>
                <a:gd name="T5" fmla="*/ 4 h 83"/>
                <a:gd name="T6" fmla="*/ 3 w 61"/>
                <a:gd name="T7" fmla="*/ 3 h 83"/>
                <a:gd name="T8" fmla="*/ 1 w 61"/>
                <a:gd name="T9" fmla="*/ 1 h 83"/>
                <a:gd name="T10" fmla="*/ 4 w 61"/>
                <a:gd name="T11" fmla="*/ 7 h 83"/>
                <a:gd name="T12" fmla="*/ 7 w 61"/>
                <a:gd name="T13" fmla="*/ 10 h 83"/>
                <a:gd name="T14" fmla="*/ 7 w 61"/>
                <a:gd name="T15" fmla="*/ 11 h 83"/>
                <a:gd name="T16" fmla="*/ 4 w 61"/>
                <a:gd name="T17" fmla="*/ 12 h 83"/>
                <a:gd name="T18" fmla="*/ 2 w 61"/>
                <a:gd name="T19" fmla="*/ 13 h 83"/>
                <a:gd name="T20" fmla="*/ 0 w 61"/>
                <a:gd name="T21" fmla="*/ 16 h 83"/>
                <a:gd name="T22" fmla="*/ 4 w 61"/>
                <a:gd name="T23" fmla="*/ 21 h 83"/>
                <a:gd name="T24" fmla="*/ 10 w 61"/>
                <a:gd name="T25" fmla="*/ 26 h 83"/>
                <a:gd name="T26" fmla="*/ 16 w 61"/>
                <a:gd name="T27" fmla="*/ 30 h 83"/>
                <a:gd name="T28" fmla="*/ 19 w 61"/>
                <a:gd name="T29" fmla="*/ 35 h 83"/>
                <a:gd name="T30" fmla="*/ 21 w 61"/>
                <a:gd name="T31" fmla="*/ 41 h 83"/>
                <a:gd name="T32" fmla="*/ 26 w 61"/>
                <a:gd name="T33" fmla="*/ 28 h 83"/>
                <a:gd name="T34" fmla="*/ 24 w 61"/>
                <a:gd name="T35" fmla="*/ 26 h 83"/>
                <a:gd name="T36" fmla="*/ 21 w 61"/>
                <a:gd name="T37" fmla="*/ 26 h 83"/>
                <a:gd name="T38" fmla="*/ 19 w 61"/>
                <a:gd name="T39" fmla="*/ 26 h 83"/>
                <a:gd name="T40" fmla="*/ 17 w 61"/>
                <a:gd name="T41" fmla="*/ 25 h 83"/>
                <a:gd name="T42" fmla="*/ 16 w 61"/>
                <a:gd name="T43" fmla="*/ 22 h 83"/>
                <a:gd name="T44" fmla="*/ 17 w 61"/>
                <a:gd name="T45" fmla="*/ 21 h 83"/>
                <a:gd name="T46" fmla="*/ 18 w 61"/>
                <a:gd name="T47" fmla="*/ 21 h 83"/>
                <a:gd name="T48" fmla="*/ 19 w 61"/>
                <a:gd name="T49" fmla="*/ 21 h 83"/>
                <a:gd name="T50" fmla="*/ 21 w 61"/>
                <a:gd name="T51" fmla="*/ 21 h 83"/>
                <a:gd name="T52" fmla="*/ 22 w 61"/>
                <a:gd name="T53" fmla="*/ 21 h 83"/>
                <a:gd name="T54" fmla="*/ 22 w 61"/>
                <a:gd name="T55" fmla="*/ 20 h 83"/>
                <a:gd name="T56" fmla="*/ 21 w 61"/>
                <a:gd name="T57" fmla="*/ 19 h 83"/>
                <a:gd name="T58" fmla="*/ 21 w 61"/>
                <a:gd name="T59" fmla="*/ 18 h 83"/>
                <a:gd name="T60" fmla="*/ 21 w 61"/>
                <a:gd name="T61" fmla="*/ 16 h 83"/>
                <a:gd name="T62" fmla="*/ 21 w 61"/>
                <a:gd name="T63" fmla="*/ 16 h 83"/>
                <a:gd name="T64" fmla="*/ 18 w 61"/>
                <a:gd name="T65" fmla="*/ 12 h 83"/>
                <a:gd name="T66" fmla="*/ 16 w 61"/>
                <a:gd name="T67" fmla="*/ 10 h 83"/>
                <a:gd name="T68" fmla="*/ 14 w 61"/>
                <a:gd name="T69" fmla="*/ 9 h 83"/>
                <a:gd name="T70" fmla="*/ 13 w 61"/>
                <a:gd name="T71" fmla="*/ 6 h 83"/>
                <a:gd name="T72" fmla="*/ 12 w 61"/>
                <a:gd name="T73" fmla="*/ 4 h 83"/>
                <a:gd name="T74" fmla="*/ 12 w 61"/>
                <a:gd name="T75" fmla="*/ 4 h 83"/>
                <a:gd name="T76" fmla="*/ 11 w 61"/>
                <a:gd name="T77" fmla="*/ 4 h 83"/>
                <a:gd name="T78" fmla="*/ 11 w 61"/>
                <a:gd name="T79" fmla="*/ 4 h 83"/>
                <a:gd name="T80" fmla="*/ 11 w 61"/>
                <a:gd name="T81" fmla="*/ 5 h 83"/>
                <a:gd name="T82" fmla="*/ 10 w 61"/>
                <a:gd name="T83" fmla="*/ 5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1" h="83">
                  <a:moveTo>
                    <a:pt x="20" y="10"/>
                  </a:moveTo>
                  <a:lnTo>
                    <a:pt x="17" y="12"/>
                  </a:lnTo>
                  <a:lnTo>
                    <a:pt x="16" y="12"/>
                  </a:lnTo>
                  <a:lnTo>
                    <a:pt x="13" y="10"/>
                  </a:lnTo>
                  <a:lnTo>
                    <a:pt x="11" y="10"/>
                  </a:lnTo>
                  <a:lnTo>
                    <a:pt x="8" y="9"/>
                  </a:lnTo>
                  <a:lnTo>
                    <a:pt x="7" y="8"/>
                  </a:lnTo>
                  <a:lnTo>
                    <a:pt x="6" y="6"/>
                  </a:lnTo>
                  <a:lnTo>
                    <a:pt x="3" y="3"/>
                  </a:lnTo>
                  <a:lnTo>
                    <a:pt x="1" y="2"/>
                  </a:lnTo>
                  <a:lnTo>
                    <a:pt x="0" y="0"/>
                  </a:lnTo>
                  <a:lnTo>
                    <a:pt x="7" y="15"/>
                  </a:lnTo>
                  <a:lnTo>
                    <a:pt x="11" y="19"/>
                  </a:lnTo>
                  <a:lnTo>
                    <a:pt x="13" y="20"/>
                  </a:lnTo>
                  <a:lnTo>
                    <a:pt x="14" y="22"/>
                  </a:lnTo>
                  <a:lnTo>
                    <a:pt x="13" y="23"/>
                  </a:lnTo>
                  <a:lnTo>
                    <a:pt x="11" y="23"/>
                  </a:lnTo>
                  <a:lnTo>
                    <a:pt x="8" y="25"/>
                  </a:lnTo>
                  <a:lnTo>
                    <a:pt x="6" y="25"/>
                  </a:lnTo>
                  <a:lnTo>
                    <a:pt x="3" y="26"/>
                  </a:lnTo>
                  <a:lnTo>
                    <a:pt x="1" y="28"/>
                  </a:lnTo>
                  <a:lnTo>
                    <a:pt x="0" y="32"/>
                  </a:lnTo>
                  <a:lnTo>
                    <a:pt x="4" y="38"/>
                  </a:lnTo>
                  <a:lnTo>
                    <a:pt x="8" y="43"/>
                  </a:lnTo>
                  <a:lnTo>
                    <a:pt x="14" y="48"/>
                  </a:lnTo>
                  <a:lnTo>
                    <a:pt x="20" y="52"/>
                  </a:lnTo>
                  <a:lnTo>
                    <a:pt x="26" y="56"/>
                  </a:lnTo>
                  <a:lnTo>
                    <a:pt x="31" y="61"/>
                  </a:lnTo>
                  <a:lnTo>
                    <a:pt x="36" y="65"/>
                  </a:lnTo>
                  <a:lnTo>
                    <a:pt x="38" y="71"/>
                  </a:lnTo>
                  <a:lnTo>
                    <a:pt x="41" y="76"/>
                  </a:lnTo>
                  <a:lnTo>
                    <a:pt x="41" y="83"/>
                  </a:lnTo>
                  <a:lnTo>
                    <a:pt x="61" y="83"/>
                  </a:lnTo>
                  <a:lnTo>
                    <a:pt x="51" y="56"/>
                  </a:lnTo>
                  <a:lnTo>
                    <a:pt x="50" y="53"/>
                  </a:lnTo>
                  <a:lnTo>
                    <a:pt x="47" y="53"/>
                  </a:lnTo>
                  <a:lnTo>
                    <a:pt x="44" y="52"/>
                  </a:lnTo>
                  <a:lnTo>
                    <a:pt x="41" y="52"/>
                  </a:lnTo>
                  <a:lnTo>
                    <a:pt x="38" y="52"/>
                  </a:lnTo>
                  <a:lnTo>
                    <a:pt x="37" y="52"/>
                  </a:lnTo>
                  <a:lnTo>
                    <a:pt x="34" y="52"/>
                  </a:lnTo>
                  <a:lnTo>
                    <a:pt x="33" y="50"/>
                  </a:lnTo>
                  <a:lnTo>
                    <a:pt x="31" y="48"/>
                  </a:lnTo>
                  <a:lnTo>
                    <a:pt x="31" y="45"/>
                  </a:lnTo>
                  <a:lnTo>
                    <a:pt x="31" y="43"/>
                  </a:lnTo>
                  <a:lnTo>
                    <a:pt x="33" y="42"/>
                  </a:lnTo>
                  <a:lnTo>
                    <a:pt x="34" y="42"/>
                  </a:lnTo>
                  <a:lnTo>
                    <a:pt x="36" y="42"/>
                  </a:lnTo>
                  <a:lnTo>
                    <a:pt x="37" y="42"/>
                  </a:lnTo>
                  <a:lnTo>
                    <a:pt x="38" y="42"/>
                  </a:lnTo>
                  <a:lnTo>
                    <a:pt x="40" y="42"/>
                  </a:lnTo>
                  <a:lnTo>
                    <a:pt x="41" y="42"/>
                  </a:lnTo>
                  <a:lnTo>
                    <a:pt x="43" y="42"/>
                  </a:lnTo>
                  <a:lnTo>
                    <a:pt x="44" y="42"/>
                  </a:lnTo>
                  <a:lnTo>
                    <a:pt x="43" y="42"/>
                  </a:lnTo>
                  <a:lnTo>
                    <a:pt x="43" y="40"/>
                  </a:lnTo>
                  <a:lnTo>
                    <a:pt x="41" y="39"/>
                  </a:lnTo>
                  <a:lnTo>
                    <a:pt x="41" y="38"/>
                  </a:lnTo>
                  <a:lnTo>
                    <a:pt x="41" y="36"/>
                  </a:lnTo>
                  <a:lnTo>
                    <a:pt x="41" y="35"/>
                  </a:lnTo>
                  <a:lnTo>
                    <a:pt x="41" y="33"/>
                  </a:lnTo>
                  <a:lnTo>
                    <a:pt x="41" y="32"/>
                  </a:lnTo>
                  <a:lnTo>
                    <a:pt x="37" y="28"/>
                  </a:lnTo>
                  <a:lnTo>
                    <a:pt x="36" y="25"/>
                  </a:lnTo>
                  <a:lnTo>
                    <a:pt x="33" y="23"/>
                  </a:lnTo>
                  <a:lnTo>
                    <a:pt x="31" y="20"/>
                  </a:lnTo>
                  <a:lnTo>
                    <a:pt x="30" y="19"/>
                  </a:lnTo>
                  <a:lnTo>
                    <a:pt x="28" y="18"/>
                  </a:lnTo>
                  <a:lnTo>
                    <a:pt x="27" y="16"/>
                  </a:lnTo>
                  <a:lnTo>
                    <a:pt x="26" y="13"/>
                  </a:lnTo>
                  <a:lnTo>
                    <a:pt x="24" y="10"/>
                  </a:lnTo>
                  <a:lnTo>
                    <a:pt x="23" y="8"/>
                  </a:lnTo>
                  <a:lnTo>
                    <a:pt x="23" y="9"/>
                  </a:lnTo>
                  <a:lnTo>
                    <a:pt x="21" y="9"/>
                  </a:lnTo>
                  <a:lnTo>
                    <a:pt x="21" y="10"/>
                  </a:lnTo>
                  <a:lnTo>
                    <a:pt x="2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0" name="Freeform 14"/>
            <p:cNvSpPr>
              <a:spLocks/>
            </p:cNvSpPr>
            <p:nvPr/>
          </p:nvSpPr>
          <p:spPr bwMode="auto">
            <a:xfrm>
              <a:off x="2257" y="1040"/>
              <a:ext cx="3" cy="5"/>
            </a:xfrm>
            <a:custGeom>
              <a:avLst/>
              <a:gdLst>
                <a:gd name="T0" fmla="*/ 3 w 7"/>
                <a:gd name="T1" fmla="*/ 1 h 11"/>
                <a:gd name="T2" fmla="*/ 0 w 7"/>
                <a:gd name="T3" fmla="*/ 0 h 11"/>
                <a:gd name="T4" fmla="*/ 0 w 7"/>
                <a:gd name="T5" fmla="*/ 1 h 11"/>
                <a:gd name="T6" fmla="*/ 0 w 7"/>
                <a:gd name="T7" fmla="*/ 1 h 11"/>
                <a:gd name="T8" fmla="*/ 0 w 7"/>
                <a:gd name="T9" fmla="*/ 1 h 11"/>
                <a:gd name="T10" fmla="*/ 1 w 7"/>
                <a:gd name="T11" fmla="*/ 2 h 11"/>
                <a:gd name="T12" fmla="*/ 1 w 7"/>
                <a:gd name="T13" fmla="*/ 3 h 11"/>
                <a:gd name="T14" fmla="*/ 2 w 7"/>
                <a:gd name="T15" fmla="*/ 3 h 11"/>
                <a:gd name="T16" fmla="*/ 2 w 7"/>
                <a:gd name="T17" fmla="*/ 4 h 11"/>
                <a:gd name="T18" fmla="*/ 2 w 7"/>
                <a:gd name="T19" fmla="*/ 4 h 11"/>
                <a:gd name="T20" fmla="*/ 3 w 7"/>
                <a:gd name="T21" fmla="*/ 4 h 11"/>
                <a:gd name="T22" fmla="*/ 3 w 7"/>
                <a:gd name="T23" fmla="*/ 5 h 11"/>
                <a:gd name="T24" fmla="*/ 3 w 7"/>
                <a:gd name="T25" fmla="*/ 4 h 11"/>
                <a:gd name="T26" fmla="*/ 3 w 7"/>
                <a:gd name="T27" fmla="*/ 4 h 11"/>
                <a:gd name="T28" fmla="*/ 3 w 7"/>
                <a:gd name="T29" fmla="*/ 4 h 11"/>
                <a:gd name="T30" fmla="*/ 3 w 7"/>
                <a:gd name="T31" fmla="*/ 4 h 11"/>
                <a:gd name="T32" fmla="*/ 3 w 7"/>
                <a:gd name="T33" fmla="*/ 4 h 11"/>
                <a:gd name="T34" fmla="*/ 3 w 7"/>
                <a:gd name="T35" fmla="*/ 3 h 11"/>
                <a:gd name="T36" fmla="*/ 3 w 7"/>
                <a:gd name="T37" fmla="*/ 3 h 11"/>
                <a:gd name="T38" fmla="*/ 3 w 7"/>
                <a:gd name="T39" fmla="*/ 2 h 11"/>
                <a:gd name="T40" fmla="*/ 3 w 7"/>
                <a:gd name="T41" fmla="*/ 1 h 11"/>
                <a:gd name="T42" fmla="*/ 3 w 7"/>
                <a:gd name="T43" fmla="*/ 1 h 11"/>
                <a:gd name="T44" fmla="*/ 3 w 7"/>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11">
                  <a:moveTo>
                    <a:pt x="7" y="3"/>
                  </a:moveTo>
                  <a:lnTo>
                    <a:pt x="0" y="0"/>
                  </a:lnTo>
                  <a:lnTo>
                    <a:pt x="0" y="2"/>
                  </a:lnTo>
                  <a:lnTo>
                    <a:pt x="1" y="3"/>
                  </a:lnTo>
                  <a:lnTo>
                    <a:pt x="3" y="5"/>
                  </a:lnTo>
                  <a:lnTo>
                    <a:pt x="3" y="6"/>
                  </a:lnTo>
                  <a:lnTo>
                    <a:pt x="4" y="6"/>
                  </a:lnTo>
                  <a:lnTo>
                    <a:pt x="4" y="8"/>
                  </a:lnTo>
                  <a:lnTo>
                    <a:pt x="4" y="9"/>
                  </a:lnTo>
                  <a:lnTo>
                    <a:pt x="6" y="9"/>
                  </a:lnTo>
                  <a:lnTo>
                    <a:pt x="6" y="11"/>
                  </a:lnTo>
                  <a:lnTo>
                    <a:pt x="6" y="9"/>
                  </a:lnTo>
                  <a:lnTo>
                    <a:pt x="7" y="9"/>
                  </a:lnTo>
                  <a:lnTo>
                    <a:pt x="7" y="8"/>
                  </a:lnTo>
                  <a:lnTo>
                    <a:pt x="7" y="6"/>
                  </a:lnTo>
                  <a:lnTo>
                    <a:pt x="7" y="5"/>
                  </a:lnTo>
                  <a:lnTo>
                    <a:pt x="7"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1" name="Freeform 15"/>
            <p:cNvSpPr>
              <a:spLocks noEditPoints="1"/>
            </p:cNvSpPr>
            <p:nvPr/>
          </p:nvSpPr>
          <p:spPr bwMode="auto">
            <a:xfrm>
              <a:off x="2092" y="1072"/>
              <a:ext cx="209" cy="300"/>
            </a:xfrm>
            <a:custGeom>
              <a:avLst/>
              <a:gdLst>
                <a:gd name="T0" fmla="*/ 78 w 418"/>
                <a:gd name="T1" fmla="*/ 286 h 599"/>
                <a:gd name="T2" fmla="*/ 95 w 418"/>
                <a:gd name="T3" fmla="*/ 295 h 599"/>
                <a:gd name="T4" fmla="*/ 97 w 418"/>
                <a:gd name="T5" fmla="*/ 292 h 599"/>
                <a:gd name="T6" fmla="*/ 63 w 418"/>
                <a:gd name="T7" fmla="*/ 265 h 599"/>
                <a:gd name="T8" fmla="*/ 92 w 418"/>
                <a:gd name="T9" fmla="*/ 270 h 599"/>
                <a:gd name="T10" fmla="*/ 181 w 418"/>
                <a:gd name="T11" fmla="*/ 193 h 599"/>
                <a:gd name="T12" fmla="*/ 165 w 418"/>
                <a:gd name="T13" fmla="*/ 234 h 599"/>
                <a:gd name="T14" fmla="*/ 185 w 418"/>
                <a:gd name="T15" fmla="*/ 179 h 599"/>
                <a:gd name="T16" fmla="*/ 198 w 418"/>
                <a:gd name="T17" fmla="*/ 148 h 599"/>
                <a:gd name="T18" fmla="*/ 205 w 418"/>
                <a:gd name="T19" fmla="*/ 88 h 599"/>
                <a:gd name="T20" fmla="*/ 200 w 418"/>
                <a:gd name="T21" fmla="*/ 86 h 599"/>
                <a:gd name="T22" fmla="*/ 206 w 418"/>
                <a:gd name="T23" fmla="*/ 107 h 599"/>
                <a:gd name="T24" fmla="*/ 201 w 418"/>
                <a:gd name="T25" fmla="*/ 98 h 599"/>
                <a:gd name="T26" fmla="*/ 191 w 418"/>
                <a:gd name="T27" fmla="*/ 123 h 599"/>
                <a:gd name="T28" fmla="*/ 183 w 418"/>
                <a:gd name="T29" fmla="*/ 112 h 599"/>
                <a:gd name="T30" fmla="*/ 182 w 418"/>
                <a:gd name="T31" fmla="*/ 127 h 599"/>
                <a:gd name="T32" fmla="*/ 175 w 418"/>
                <a:gd name="T33" fmla="*/ 102 h 599"/>
                <a:gd name="T34" fmla="*/ 155 w 418"/>
                <a:gd name="T35" fmla="*/ 65 h 599"/>
                <a:gd name="T36" fmla="*/ 150 w 418"/>
                <a:gd name="T37" fmla="*/ 17 h 599"/>
                <a:gd name="T38" fmla="*/ 138 w 418"/>
                <a:gd name="T39" fmla="*/ 7 h 599"/>
                <a:gd name="T40" fmla="*/ 122 w 418"/>
                <a:gd name="T41" fmla="*/ 13 h 599"/>
                <a:gd name="T42" fmla="*/ 136 w 418"/>
                <a:gd name="T43" fmla="*/ 13 h 599"/>
                <a:gd name="T44" fmla="*/ 78 w 418"/>
                <a:gd name="T45" fmla="*/ 47 h 599"/>
                <a:gd name="T46" fmla="*/ 9 w 418"/>
                <a:gd name="T47" fmla="*/ 32 h 599"/>
                <a:gd name="T48" fmla="*/ 0 w 418"/>
                <a:gd name="T49" fmla="*/ 73 h 599"/>
                <a:gd name="T50" fmla="*/ 6 w 418"/>
                <a:gd name="T51" fmla="*/ 144 h 599"/>
                <a:gd name="T52" fmla="*/ 20 w 418"/>
                <a:gd name="T53" fmla="*/ 170 h 599"/>
                <a:gd name="T54" fmla="*/ 25 w 418"/>
                <a:gd name="T55" fmla="*/ 189 h 599"/>
                <a:gd name="T56" fmla="*/ 55 w 418"/>
                <a:gd name="T57" fmla="*/ 263 h 599"/>
                <a:gd name="T58" fmla="*/ 72 w 418"/>
                <a:gd name="T59" fmla="*/ 275 h 599"/>
                <a:gd name="T60" fmla="*/ 66 w 418"/>
                <a:gd name="T61" fmla="*/ 270 h 599"/>
                <a:gd name="T62" fmla="*/ 67 w 418"/>
                <a:gd name="T63" fmla="*/ 273 h 599"/>
                <a:gd name="T64" fmla="*/ 165 w 418"/>
                <a:gd name="T65" fmla="*/ 195 h 599"/>
                <a:gd name="T66" fmla="*/ 166 w 418"/>
                <a:gd name="T67" fmla="*/ 176 h 599"/>
                <a:gd name="T68" fmla="*/ 98 w 418"/>
                <a:gd name="T69" fmla="*/ 236 h 599"/>
                <a:gd name="T70" fmla="*/ 110 w 418"/>
                <a:gd name="T71" fmla="*/ 227 h 599"/>
                <a:gd name="T72" fmla="*/ 99 w 418"/>
                <a:gd name="T73" fmla="*/ 123 h 599"/>
                <a:gd name="T74" fmla="*/ 129 w 418"/>
                <a:gd name="T75" fmla="*/ 112 h 599"/>
                <a:gd name="T76" fmla="*/ 142 w 418"/>
                <a:gd name="T77" fmla="*/ 126 h 599"/>
                <a:gd name="T78" fmla="*/ 111 w 418"/>
                <a:gd name="T79" fmla="*/ 128 h 599"/>
                <a:gd name="T80" fmla="*/ 110 w 418"/>
                <a:gd name="T81" fmla="*/ 139 h 599"/>
                <a:gd name="T82" fmla="*/ 105 w 418"/>
                <a:gd name="T83" fmla="*/ 159 h 599"/>
                <a:gd name="T84" fmla="*/ 105 w 418"/>
                <a:gd name="T85" fmla="*/ 159 h 599"/>
                <a:gd name="T86" fmla="*/ 101 w 418"/>
                <a:gd name="T87" fmla="*/ 163 h 599"/>
                <a:gd name="T88" fmla="*/ 112 w 418"/>
                <a:gd name="T89" fmla="*/ 171 h 599"/>
                <a:gd name="T90" fmla="*/ 113 w 418"/>
                <a:gd name="T91" fmla="*/ 204 h 599"/>
                <a:gd name="T92" fmla="*/ 101 w 418"/>
                <a:gd name="T93" fmla="*/ 189 h 599"/>
                <a:gd name="T94" fmla="*/ 101 w 418"/>
                <a:gd name="T95" fmla="*/ 179 h 599"/>
                <a:gd name="T96" fmla="*/ 89 w 418"/>
                <a:gd name="T97" fmla="*/ 161 h 599"/>
                <a:gd name="T98" fmla="*/ 89 w 418"/>
                <a:gd name="T99" fmla="*/ 131 h 599"/>
                <a:gd name="T100" fmla="*/ 85 w 418"/>
                <a:gd name="T101" fmla="*/ 202 h 599"/>
                <a:gd name="T102" fmla="*/ 110 w 418"/>
                <a:gd name="T103" fmla="*/ 210 h 599"/>
                <a:gd name="T104" fmla="*/ 107 w 418"/>
                <a:gd name="T105" fmla="*/ 211 h 599"/>
                <a:gd name="T106" fmla="*/ 112 w 418"/>
                <a:gd name="T107" fmla="*/ 217 h 599"/>
                <a:gd name="T108" fmla="*/ 93 w 418"/>
                <a:gd name="T109" fmla="*/ 209 h 599"/>
                <a:gd name="T110" fmla="*/ 14 w 418"/>
                <a:gd name="T111" fmla="*/ 156 h 599"/>
                <a:gd name="T112" fmla="*/ 32 w 418"/>
                <a:gd name="T113" fmla="*/ 123 h 599"/>
                <a:gd name="T114" fmla="*/ 29 w 418"/>
                <a:gd name="T115" fmla="*/ 116 h 599"/>
                <a:gd name="T116" fmla="*/ 66 w 418"/>
                <a:gd name="T117" fmla="*/ 126 h 599"/>
                <a:gd name="T118" fmla="*/ 59 w 418"/>
                <a:gd name="T119" fmla="*/ 128 h 599"/>
                <a:gd name="T120" fmla="*/ 60 w 418"/>
                <a:gd name="T121" fmla="*/ 141 h 599"/>
                <a:gd name="T122" fmla="*/ 27 w 418"/>
                <a:gd name="T123" fmla="*/ 133 h 5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99">
                  <a:moveTo>
                    <a:pt x="116" y="579"/>
                  </a:moveTo>
                  <a:lnTo>
                    <a:pt x="121" y="580"/>
                  </a:lnTo>
                  <a:lnTo>
                    <a:pt x="127" y="580"/>
                  </a:lnTo>
                  <a:lnTo>
                    <a:pt x="133" y="582"/>
                  </a:lnTo>
                  <a:lnTo>
                    <a:pt x="139" y="582"/>
                  </a:lnTo>
                  <a:lnTo>
                    <a:pt x="144" y="583"/>
                  </a:lnTo>
                  <a:lnTo>
                    <a:pt x="150" y="585"/>
                  </a:lnTo>
                  <a:lnTo>
                    <a:pt x="156" y="585"/>
                  </a:lnTo>
                  <a:lnTo>
                    <a:pt x="160" y="587"/>
                  </a:lnTo>
                  <a:lnTo>
                    <a:pt x="166" y="589"/>
                  </a:lnTo>
                  <a:lnTo>
                    <a:pt x="171" y="592"/>
                  </a:lnTo>
                  <a:lnTo>
                    <a:pt x="169" y="589"/>
                  </a:lnTo>
                  <a:lnTo>
                    <a:pt x="167" y="585"/>
                  </a:lnTo>
                  <a:lnTo>
                    <a:pt x="164" y="582"/>
                  </a:lnTo>
                  <a:lnTo>
                    <a:pt x="161" y="579"/>
                  </a:lnTo>
                  <a:lnTo>
                    <a:pt x="159" y="575"/>
                  </a:lnTo>
                  <a:lnTo>
                    <a:pt x="156" y="572"/>
                  </a:lnTo>
                  <a:lnTo>
                    <a:pt x="153" y="569"/>
                  </a:lnTo>
                  <a:lnTo>
                    <a:pt x="150" y="564"/>
                  </a:lnTo>
                  <a:lnTo>
                    <a:pt x="149" y="562"/>
                  </a:lnTo>
                  <a:lnTo>
                    <a:pt x="147" y="557"/>
                  </a:lnTo>
                  <a:lnTo>
                    <a:pt x="151" y="557"/>
                  </a:lnTo>
                  <a:lnTo>
                    <a:pt x="154" y="559"/>
                  </a:lnTo>
                  <a:lnTo>
                    <a:pt x="159" y="562"/>
                  </a:lnTo>
                  <a:lnTo>
                    <a:pt x="163" y="566"/>
                  </a:lnTo>
                  <a:lnTo>
                    <a:pt x="166" y="570"/>
                  </a:lnTo>
                  <a:lnTo>
                    <a:pt x="169" y="576"/>
                  </a:lnTo>
                  <a:lnTo>
                    <a:pt x="173" y="580"/>
                  </a:lnTo>
                  <a:lnTo>
                    <a:pt x="176" y="586"/>
                  </a:lnTo>
                  <a:lnTo>
                    <a:pt x="179" y="592"/>
                  </a:lnTo>
                  <a:lnTo>
                    <a:pt x="182" y="596"/>
                  </a:lnTo>
                  <a:lnTo>
                    <a:pt x="184" y="592"/>
                  </a:lnTo>
                  <a:lnTo>
                    <a:pt x="187" y="590"/>
                  </a:lnTo>
                  <a:lnTo>
                    <a:pt x="190" y="590"/>
                  </a:lnTo>
                  <a:lnTo>
                    <a:pt x="193" y="592"/>
                  </a:lnTo>
                  <a:lnTo>
                    <a:pt x="196" y="593"/>
                  </a:lnTo>
                  <a:lnTo>
                    <a:pt x="199" y="595"/>
                  </a:lnTo>
                  <a:lnTo>
                    <a:pt x="200" y="596"/>
                  </a:lnTo>
                  <a:lnTo>
                    <a:pt x="203" y="597"/>
                  </a:lnTo>
                  <a:lnTo>
                    <a:pt x="204" y="599"/>
                  </a:lnTo>
                  <a:lnTo>
                    <a:pt x="206" y="599"/>
                  </a:lnTo>
                  <a:lnTo>
                    <a:pt x="207" y="596"/>
                  </a:lnTo>
                  <a:lnTo>
                    <a:pt x="204" y="593"/>
                  </a:lnTo>
                  <a:lnTo>
                    <a:pt x="202" y="596"/>
                  </a:lnTo>
                  <a:lnTo>
                    <a:pt x="204" y="593"/>
                  </a:lnTo>
                  <a:lnTo>
                    <a:pt x="236" y="567"/>
                  </a:lnTo>
                  <a:lnTo>
                    <a:pt x="202" y="585"/>
                  </a:lnTo>
                  <a:lnTo>
                    <a:pt x="197" y="585"/>
                  </a:lnTo>
                  <a:lnTo>
                    <a:pt x="193" y="583"/>
                  </a:lnTo>
                  <a:lnTo>
                    <a:pt x="190" y="582"/>
                  </a:lnTo>
                  <a:lnTo>
                    <a:pt x="186" y="579"/>
                  </a:lnTo>
                  <a:lnTo>
                    <a:pt x="183" y="576"/>
                  </a:lnTo>
                  <a:lnTo>
                    <a:pt x="182" y="573"/>
                  </a:lnTo>
                  <a:lnTo>
                    <a:pt x="180" y="569"/>
                  </a:lnTo>
                  <a:lnTo>
                    <a:pt x="179" y="564"/>
                  </a:lnTo>
                  <a:lnTo>
                    <a:pt x="180" y="560"/>
                  </a:lnTo>
                  <a:lnTo>
                    <a:pt x="182" y="557"/>
                  </a:lnTo>
                  <a:lnTo>
                    <a:pt x="174" y="556"/>
                  </a:lnTo>
                  <a:lnTo>
                    <a:pt x="167" y="553"/>
                  </a:lnTo>
                  <a:lnTo>
                    <a:pt x="161" y="550"/>
                  </a:lnTo>
                  <a:lnTo>
                    <a:pt x="154" y="547"/>
                  </a:lnTo>
                  <a:lnTo>
                    <a:pt x="149" y="543"/>
                  </a:lnTo>
                  <a:lnTo>
                    <a:pt x="143" y="540"/>
                  </a:lnTo>
                  <a:lnTo>
                    <a:pt x="136" y="536"/>
                  </a:lnTo>
                  <a:lnTo>
                    <a:pt x="130" y="533"/>
                  </a:lnTo>
                  <a:lnTo>
                    <a:pt x="126" y="530"/>
                  </a:lnTo>
                  <a:lnTo>
                    <a:pt x="120" y="527"/>
                  </a:lnTo>
                  <a:lnTo>
                    <a:pt x="121" y="526"/>
                  </a:lnTo>
                  <a:lnTo>
                    <a:pt x="123" y="526"/>
                  </a:lnTo>
                  <a:lnTo>
                    <a:pt x="126" y="524"/>
                  </a:lnTo>
                  <a:lnTo>
                    <a:pt x="127" y="523"/>
                  </a:lnTo>
                  <a:lnTo>
                    <a:pt x="129" y="522"/>
                  </a:lnTo>
                  <a:lnTo>
                    <a:pt x="130" y="520"/>
                  </a:lnTo>
                  <a:lnTo>
                    <a:pt x="131" y="520"/>
                  </a:lnTo>
                  <a:lnTo>
                    <a:pt x="134" y="520"/>
                  </a:lnTo>
                  <a:lnTo>
                    <a:pt x="136" y="520"/>
                  </a:lnTo>
                  <a:lnTo>
                    <a:pt x="137" y="523"/>
                  </a:lnTo>
                  <a:lnTo>
                    <a:pt x="144" y="530"/>
                  </a:lnTo>
                  <a:lnTo>
                    <a:pt x="151" y="536"/>
                  </a:lnTo>
                  <a:lnTo>
                    <a:pt x="159" y="539"/>
                  </a:lnTo>
                  <a:lnTo>
                    <a:pt x="167" y="540"/>
                  </a:lnTo>
                  <a:lnTo>
                    <a:pt x="176" y="542"/>
                  </a:lnTo>
                  <a:lnTo>
                    <a:pt x="184" y="540"/>
                  </a:lnTo>
                  <a:lnTo>
                    <a:pt x="194" y="540"/>
                  </a:lnTo>
                  <a:lnTo>
                    <a:pt x="203" y="540"/>
                  </a:lnTo>
                  <a:lnTo>
                    <a:pt x="213" y="539"/>
                  </a:lnTo>
                  <a:lnTo>
                    <a:pt x="223" y="540"/>
                  </a:lnTo>
                  <a:lnTo>
                    <a:pt x="242" y="532"/>
                  </a:lnTo>
                  <a:lnTo>
                    <a:pt x="260" y="522"/>
                  </a:lnTo>
                  <a:lnTo>
                    <a:pt x="279" y="507"/>
                  </a:lnTo>
                  <a:lnTo>
                    <a:pt x="295" y="491"/>
                  </a:lnTo>
                  <a:lnTo>
                    <a:pt x="310" y="474"/>
                  </a:lnTo>
                  <a:lnTo>
                    <a:pt x="325" y="456"/>
                  </a:lnTo>
                  <a:lnTo>
                    <a:pt x="336" y="437"/>
                  </a:lnTo>
                  <a:lnTo>
                    <a:pt x="345" y="415"/>
                  </a:lnTo>
                  <a:lnTo>
                    <a:pt x="352" y="395"/>
                  </a:lnTo>
                  <a:lnTo>
                    <a:pt x="356" y="375"/>
                  </a:lnTo>
                  <a:lnTo>
                    <a:pt x="358" y="378"/>
                  </a:lnTo>
                  <a:lnTo>
                    <a:pt x="359" y="383"/>
                  </a:lnTo>
                  <a:lnTo>
                    <a:pt x="361" y="385"/>
                  </a:lnTo>
                  <a:lnTo>
                    <a:pt x="361" y="390"/>
                  </a:lnTo>
                  <a:lnTo>
                    <a:pt x="361" y="394"/>
                  </a:lnTo>
                  <a:lnTo>
                    <a:pt x="361" y="397"/>
                  </a:lnTo>
                  <a:lnTo>
                    <a:pt x="361" y="401"/>
                  </a:lnTo>
                  <a:lnTo>
                    <a:pt x="361" y="405"/>
                  </a:lnTo>
                  <a:lnTo>
                    <a:pt x="361" y="408"/>
                  </a:lnTo>
                  <a:lnTo>
                    <a:pt x="361" y="413"/>
                  </a:lnTo>
                  <a:lnTo>
                    <a:pt x="359" y="420"/>
                  </a:lnTo>
                  <a:lnTo>
                    <a:pt x="356" y="426"/>
                  </a:lnTo>
                  <a:lnTo>
                    <a:pt x="353" y="433"/>
                  </a:lnTo>
                  <a:lnTo>
                    <a:pt x="352" y="440"/>
                  </a:lnTo>
                  <a:lnTo>
                    <a:pt x="349" y="447"/>
                  </a:lnTo>
                  <a:lnTo>
                    <a:pt x="345" y="453"/>
                  </a:lnTo>
                  <a:lnTo>
                    <a:pt x="342" y="458"/>
                  </a:lnTo>
                  <a:lnTo>
                    <a:pt x="338" y="463"/>
                  </a:lnTo>
                  <a:lnTo>
                    <a:pt x="333" y="466"/>
                  </a:lnTo>
                  <a:lnTo>
                    <a:pt x="329" y="468"/>
                  </a:lnTo>
                  <a:lnTo>
                    <a:pt x="336" y="481"/>
                  </a:lnTo>
                  <a:lnTo>
                    <a:pt x="378" y="451"/>
                  </a:lnTo>
                  <a:lnTo>
                    <a:pt x="375" y="448"/>
                  </a:lnTo>
                  <a:lnTo>
                    <a:pt x="375" y="446"/>
                  </a:lnTo>
                  <a:lnTo>
                    <a:pt x="375" y="443"/>
                  </a:lnTo>
                  <a:lnTo>
                    <a:pt x="376" y="440"/>
                  </a:lnTo>
                  <a:lnTo>
                    <a:pt x="378" y="438"/>
                  </a:lnTo>
                  <a:lnTo>
                    <a:pt x="379" y="436"/>
                  </a:lnTo>
                  <a:lnTo>
                    <a:pt x="381" y="433"/>
                  </a:lnTo>
                  <a:lnTo>
                    <a:pt x="382" y="430"/>
                  </a:lnTo>
                  <a:lnTo>
                    <a:pt x="382" y="427"/>
                  </a:lnTo>
                  <a:lnTo>
                    <a:pt x="381" y="424"/>
                  </a:lnTo>
                  <a:lnTo>
                    <a:pt x="376" y="415"/>
                  </a:lnTo>
                  <a:lnTo>
                    <a:pt x="372" y="403"/>
                  </a:lnTo>
                  <a:lnTo>
                    <a:pt x="371" y="390"/>
                  </a:lnTo>
                  <a:lnTo>
                    <a:pt x="369" y="374"/>
                  </a:lnTo>
                  <a:lnTo>
                    <a:pt x="369" y="358"/>
                  </a:lnTo>
                  <a:lnTo>
                    <a:pt x="369" y="341"/>
                  </a:lnTo>
                  <a:lnTo>
                    <a:pt x="371" y="325"/>
                  </a:lnTo>
                  <a:lnTo>
                    <a:pt x="372" y="308"/>
                  </a:lnTo>
                  <a:lnTo>
                    <a:pt x="375" y="294"/>
                  </a:lnTo>
                  <a:lnTo>
                    <a:pt x="378" y="279"/>
                  </a:lnTo>
                  <a:lnTo>
                    <a:pt x="383" y="279"/>
                  </a:lnTo>
                  <a:lnTo>
                    <a:pt x="383" y="282"/>
                  </a:lnTo>
                  <a:lnTo>
                    <a:pt x="386" y="284"/>
                  </a:lnTo>
                  <a:lnTo>
                    <a:pt x="388" y="285"/>
                  </a:lnTo>
                  <a:lnTo>
                    <a:pt x="389" y="287"/>
                  </a:lnTo>
                  <a:lnTo>
                    <a:pt x="392" y="289"/>
                  </a:lnTo>
                  <a:lnTo>
                    <a:pt x="393" y="291"/>
                  </a:lnTo>
                  <a:lnTo>
                    <a:pt x="395" y="292"/>
                  </a:lnTo>
                  <a:lnTo>
                    <a:pt x="395" y="294"/>
                  </a:lnTo>
                  <a:lnTo>
                    <a:pt x="393" y="297"/>
                  </a:lnTo>
                  <a:lnTo>
                    <a:pt x="391" y="299"/>
                  </a:lnTo>
                  <a:lnTo>
                    <a:pt x="396" y="295"/>
                  </a:lnTo>
                  <a:lnTo>
                    <a:pt x="401" y="292"/>
                  </a:lnTo>
                  <a:lnTo>
                    <a:pt x="403" y="288"/>
                  </a:lnTo>
                  <a:lnTo>
                    <a:pt x="406" y="284"/>
                  </a:lnTo>
                  <a:lnTo>
                    <a:pt x="408" y="278"/>
                  </a:lnTo>
                  <a:lnTo>
                    <a:pt x="411" y="274"/>
                  </a:lnTo>
                  <a:lnTo>
                    <a:pt x="412" y="268"/>
                  </a:lnTo>
                  <a:lnTo>
                    <a:pt x="414" y="264"/>
                  </a:lnTo>
                  <a:lnTo>
                    <a:pt x="415" y="258"/>
                  </a:lnTo>
                  <a:lnTo>
                    <a:pt x="418" y="252"/>
                  </a:lnTo>
                  <a:lnTo>
                    <a:pt x="418" y="244"/>
                  </a:lnTo>
                  <a:lnTo>
                    <a:pt x="418" y="234"/>
                  </a:lnTo>
                  <a:lnTo>
                    <a:pt x="418" y="223"/>
                  </a:lnTo>
                  <a:lnTo>
                    <a:pt x="418" y="212"/>
                  </a:lnTo>
                  <a:lnTo>
                    <a:pt x="418" y="202"/>
                  </a:lnTo>
                  <a:lnTo>
                    <a:pt x="416" y="192"/>
                  </a:lnTo>
                  <a:lnTo>
                    <a:pt x="414" y="183"/>
                  </a:lnTo>
                  <a:lnTo>
                    <a:pt x="409" y="176"/>
                  </a:lnTo>
                  <a:lnTo>
                    <a:pt x="403" y="170"/>
                  </a:lnTo>
                  <a:lnTo>
                    <a:pt x="395" y="166"/>
                  </a:lnTo>
                  <a:lnTo>
                    <a:pt x="392" y="169"/>
                  </a:lnTo>
                  <a:lnTo>
                    <a:pt x="388" y="173"/>
                  </a:lnTo>
                  <a:lnTo>
                    <a:pt x="385" y="176"/>
                  </a:lnTo>
                  <a:lnTo>
                    <a:pt x="382" y="182"/>
                  </a:lnTo>
                  <a:lnTo>
                    <a:pt x="379" y="186"/>
                  </a:lnTo>
                  <a:lnTo>
                    <a:pt x="378" y="191"/>
                  </a:lnTo>
                  <a:lnTo>
                    <a:pt x="376" y="195"/>
                  </a:lnTo>
                  <a:lnTo>
                    <a:pt x="375" y="199"/>
                  </a:lnTo>
                  <a:lnTo>
                    <a:pt x="373" y="203"/>
                  </a:lnTo>
                  <a:lnTo>
                    <a:pt x="373" y="206"/>
                  </a:lnTo>
                  <a:lnTo>
                    <a:pt x="395" y="172"/>
                  </a:lnTo>
                  <a:lnTo>
                    <a:pt x="396" y="172"/>
                  </a:lnTo>
                  <a:lnTo>
                    <a:pt x="398" y="172"/>
                  </a:lnTo>
                  <a:lnTo>
                    <a:pt x="399" y="172"/>
                  </a:lnTo>
                  <a:lnTo>
                    <a:pt x="401" y="173"/>
                  </a:lnTo>
                  <a:lnTo>
                    <a:pt x="402" y="173"/>
                  </a:lnTo>
                  <a:lnTo>
                    <a:pt x="403" y="173"/>
                  </a:lnTo>
                  <a:lnTo>
                    <a:pt x="403" y="175"/>
                  </a:lnTo>
                  <a:lnTo>
                    <a:pt x="405" y="176"/>
                  </a:lnTo>
                  <a:lnTo>
                    <a:pt x="406" y="179"/>
                  </a:lnTo>
                  <a:lnTo>
                    <a:pt x="409" y="182"/>
                  </a:lnTo>
                  <a:lnTo>
                    <a:pt x="411" y="186"/>
                  </a:lnTo>
                  <a:lnTo>
                    <a:pt x="412" y="189"/>
                  </a:lnTo>
                  <a:lnTo>
                    <a:pt x="414" y="193"/>
                  </a:lnTo>
                  <a:lnTo>
                    <a:pt x="415" y="198"/>
                  </a:lnTo>
                  <a:lnTo>
                    <a:pt x="415" y="202"/>
                  </a:lnTo>
                  <a:lnTo>
                    <a:pt x="415" y="205"/>
                  </a:lnTo>
                  <a:lnTo>
                    <a:pt x="414" y="209"/>
                  </a:lnTo>
                  <a:lnTo>
                    <a:pt x="412" y="213"/>
                  </a:lnTo>
                  <a:lnTo>
                    <a:pt x="411" y="213"/>
                  </a:lnTo>
                  <a:lnTo>
                    <a:pt x="411" y="212"/>
                  </a:lnTo>
                  <a:lnTo>
                    <a:pt x="409" y="212"/>
                  </a:lnTo>
                  <a:lnTo>
                    <a:pt x="408" y="211"/>
                  </a:lnTo>
                  <a:lnTo>
                    <a:pt x="408" y="209"/>
                  </a:lnTo>
                  <a:lnTo>
                    <a:pt x="408" y="208"/>
                  </a:lnTo>
                  <a:lnTo>
                    <a:pt x="408" y="206"/>
                  </a:lnTo>
                  <a:lnTo>
                    <a:pt x="406" y="205"/>
                  </a:lnTo>
                  <a:lnTo>
                    <a:pt x="406" y="203"/>
                  </a:lnTo>
                  <a:lnTo>
                    <a:pt x="406" y="202"/>
                  </a:lnTo>
                  <a:lnTo>
                    <a:pt x="406" y="201"/>
                  </a:lnTo>
                  <a:lnTo>
                    <a:pt x="405" y="199"/>
                  </a:lnTo>
                  <a:lnTo>
                    <a:pt x="405" y="196"/>
                  </a:lnTo>
                  <a:lnTo>
                    <a:pt x="403" y="196"/>
                  </a:lnTo>
                  <a:lnTo>
                    <a:pt x="402" y="195"/>
                  </a:lnTo>
                  <a:lnTo>
                    <a:pt x="401" y="195"/>
                  </a:lnTo>
                  <a:lnTo>
                    <a:pt x="398" y="196"/>
                  </a:lnTo>
                  <a:lnTo>
                    <a:pt x="398" y="203"/>
                  </a:lnTo>
                  <a:lnTo>
                    <a:pt x="398" y="209"/>
                  </a:lnTo>
                  <a:lnTo>
                    <a:pt x="398" y="216"/>
                  </a:lnTo>
                  <a:lnTo>
                    <a:pt x="398" y="223"/>
                  </a:lnTo>
                  <a:lnTo>
                    <a:pt x="398" y="231"/>
                  </a:lnTo>
                  <a:lnTo>
                    <a:pt x="398" y="238"/>
                  </a:lnTo>
                  <a:lnTo>
                    <a:pt x="396" y="245"/>
                  </a:lnTo>
                  <a:lnTo>
                    <a:pt x="393" y="251"/>
                  </a:lnTo>
                  <a:lnTo>
                    <a:pt x="391" y="258"/>
                  </a:lnTo>
                  <a:lnTo>
                    <a:pt x="386" y="264"/>
                  </a:lnTo>
                  <a:lnTo>
                    <a:pt x="381" y="269"/>
                  </a:lnTo>
                  <a:lnTo>
                    <a:pt x="383" y="264"/>
                  </a:lnTo>
                  <a:lnTo>
                    <a:pt x="383" y="258"/>
                  </a:lnTo>
                  <a:lnTo>
                    <a:pt x="382" y="252"/>
                  </a:lnTo>
                  <a:lnTo>
                    <a:pt x="381" y="246"/>
                  </a:lnTo>
                  <a:lnTo>
                    <a:pt x="378" y="241"/>
                  </a:lnTo>
                  <a:lnTo>
                    <a:pt x="376" y="236"/>
                  </a:lnTo>
                  <a:lnTo>
                    <a:pt x="375" y="231"/>
                  </a:lnTo>
                  <a:lnTo>
                    <a:pt x="375" y="225"/>
                  </a:lnTo>
                  <a:lnTo>
                    <a:pt x="376" y="219"/>
                  </a:lnTo>
                  <a:lnTo>
                    <a:pt x="381" y="213"/>
                  </a:lnTo>
                  <a:lnTo>
                    <a:pt x="371" y="213"/>
                  </a:lnTo>
                  <a:lnTo>
                    <a:pt x="371" y="215"/>
                  </a:lnTo>
                  <a:lnTo>
                    <a:pt x="371" y="216"/>
                  </a:lnTo>
                  <a:lnTo>
                    <a:pt x="371" y="218"/>
                  </a:lnTo>
                  <a:lnTo>
                    <a:pt x="371" y="219"/>
                  </a:lnTo>
                  <a:lnTo>
                    <a:pt x="369" y="221"/>
                  </a:lnTo>
                  <a:lnTo>
                    <a:pt x="369" y="222"/>
                  </a:lnTo>
                  <a:lnTo>
                    <a:pt x="368" y="222"/>
                  </a:lnTo>
                  <a:lnTo>
                    <a:pt x="368" y="223"/>
                  </a:lnTo>
                  <a:lnTo>
                    <a:pt x="366" y="223"/>
                  </a:lnTo>
                  <a:lnTo>
                    <a:pt x="368" y="226"/>
                  </a:lnTo>
                  <a:lnTo>
                    <a:pt x="369" y="229"/>
                  </a:lnTo>
                  <a:lnTo>
                    <a:pt x="371" y="232"/>
                  </a:lnTo>
                  <a:lnTo>
                    <a:pt x="372" y="236"/>
                  </a:lnTo>
                  <a:lnTo>
                    <a:pt x="372" y="239"/>
                  </a:lnTo>
                  <a:lnTo>
                    <a:pt x="373" y="244"/>
                  </a:lnTo>
                  <a:lnTo>
                    <a:pt x="373" y="246"/>
                  </a:lnTo>
                  <a:lnTo>
                    <a:pt x="373" y="251"/>
                  </a:lnTo>
                  <a:lnTo>
                    <a:pt x="372" y="254"/>
                  </a:lnTo>
                  <a:lnTo>
                    <a:pt x="371" y="258"/>
                  </a:lnTo>
                  <a:lnTo>
                    <a:pt x="369" y="258"/>
                  </a:lnTo>
                  <a:lnTo>
                    <a:pt x="368" y="258"/>
                  </a:lnTo>
                  <a:lnTo>
                    <a:pt x="366" y="258"/>
                  </a:lnTo>
                  <a:lnTo>
                    <a:pt x="365" y="256"/>
                  </a:lnTo>
                  <a:lnTo>
                    <a:pt x="363" y="255"/>
                  </a:lnTo>
                  <a:lnTo>
                    <a:pt x="363" y="254"/>
                  </a:lnTo>
                  <a:lnTo>
                    <a:pt x="362" y="254"/>
                  </a:lnTo>
                  <a:lnTo>
                    <a:pt x="361" y="252"/>
                  </a:lnTo>
                  <a:lnTo>
                    <a:pt x="361" y="249"/>
                  </a:lnTo>
                  <a:lnTo>
                    <a:pt x="361" y="248"/>
                  </a:lnTo>
                  <a:lnTo>
                    <a:pt x="361" y="245"/>
                  </a:lnTo>
                  <a:lnTo>
                    <a:pt x="359" y="244"/>
                  </a:lnTo>
                  <a:lnTo>
                    <a:pt x="359" y="241"/>
                  </a:lnTo>
                  <a:lnTo>
                    <a:pt x="359" y="238"/>
                  </a:lnTo>
                  <a:lnTo>
                    <a:pt x="361" y="236"/>
                  </a:lnTo>
                  <a:lnTo>
                    <a:pt x="361" y="235"/>
                  </a:lnTo>
                  <a:lnTo>
                    <a:pt x="362" y="232"/>
                  </a:lnTo>
                  <a:lnTo>
                    <a:pt x="363" y="231"/>
                  </a:lnTo>
                  <a:lnTo>
                    <a:pt x="359" y="225"/>
                  </a:lnTo>
                  <a:lnTo>
                    <a:pt x="355" y="218"/>
                  </a:lnTo>
                  <a:lnTo>
                    <a:pt x="352" y="211"/>
                  </a:lnTo>
                  <a:lnTo>
                    <a:pt x="349" y="203"/>
                  </a:lnTo>
                  <a:lnTo>
                    <a:pt x="348" y="195"/>
                  </a:lnTo>
                  <a:lnTo>
                    <a:pt x="346" y="188"/>
                  </a:lnTo>
                  <a:lnTo>
                    <a:pt x="346" y="180"/>
                  </a:lnTo>
                  <a:lnTo>
                    <a:pt x="346" y="173"/>
                  </a:lnTo>
                  <a:lnTo>
                    <a:pt x="346" y="168"/>
                  </a:lnTo>
                  <a:lnTo>
                    <a:pt x="346" y="162"/>
                  </a:lnTo>
                  <a:lnTo>
                    <a:pt x="343" y="159"/>
                  </a:lnTo>
                  <a:lnTo>
                    <a:pt x="339" y="156"/>
                  </a:lnTo>
                  <a:lnTo>
                    <a:pt x="336" y="153"/>
                  </a:lnTo>
                  <a:lnTo>
                    <a:pt x="333" y="149"/>
                  </a:lnTo>
                  <a:lnTo>
                    <a:pt x="329" y="148"/>
                  </a:lnTo>
                  <a:lnTo>
                    <a:pt x="326" y="145"/>
                  </a:lnTo>
                  <a:lnTo>
                    <a:pt x="322" y="142"/>
                  </a:lnTo>
                  <a:lnTo>
                    <a:pt x="318" y="140"/>
                  </a:lnTo>
                  <a:lnTo>
                    <a:pt x="313" y="139"/>
                  </a:lnTo>
                  <a:lnTo>
                    <a:pt x="309" y="138"/>
                  </a:lnTo>
                  <a:lnTo>
                    <a:pt x="310" y="130"/>
                  </a:lnTo>
                  <a:lnTo>
                    <a:pt x="312" y="125"/>
                  </a:lnTo>
                  <a:lnTo>
                    <a:pt x="310" y="120"/>
                  </a:lnTo>
                  <a:lnTo>
                    <a:pt x="310" y="115"/>
                  </a:lnTo>
                  <a:lnTo>
                    <a:pt x="309" y="110"/>
                  </a:lnTo>
                  <a:lnTo>
                    <a:pt x="308" y="106"/>
                  </a:lnTo>
                  <a:lnTo>
                    <a:pt x="306" y="100"/>
                  </a:lnTo>
                  <a:lnTo>
                    <a:pt x="306" y="95"/>
                  </a:lnTo>
                  <a:lnTo>
                    <a:pt x="308" y="87"/>
                  </a:lnTo>
                  <a:lnTo>
                    <a:pt x="309" y="80"/>
                  </a:lnTo>
                  <a:lnTo>
                    <a:pt x="308" y="74"/>
                  </a:lnTo>
                  <a:lnTo>
                    <a:pt x="308" y="69"/>
                  </a:lnTo>
                  <a:lnTo>
                    <a:pt x="306" y="63"/>
                  </a:lnTo>
                  <a:lnTo>
                    <a:pt x="306" y="56"/>
                  </a:lnTo>
                  <a:lnTo>
                    <a:pt x="305" y="50"/>
                  </a:lnTo>
                  <a:lnTo>
                    <a:pt x="303" y="44"/>
                  </a:lnTo>
                  <a:lnTo>
                    <a:pt x="302" y="39"/>
                  </a:lnTo>
                  <a:lnTo>
                    <a:pt x="300" y="33"/>
                  </a:lnTo>
                  <a:lnTo>
                    <a:pt x="298" y="29"/>
                  </a:lnTo>
                  <a:lnTo>
                    <a:pt x="295" y="24"/>
                  </a:lnTo>
                  <a:lnTo>
                    <a:pt x="300" y="23"/>
                  </a:lnTo>
                  <a:lnTo>
                    <a:pt x="305" y="20"/>
                  </a:lnTo>
                  <a:lnTo>
                    <a:pt x="306" y="19"/>
                  </a:lnTo>
                  <a:lnTo>
                    <a:pt x="306" y="16"/>
                  </a:lnTo>
                  <a:lnTo>
                    <a:pt x="306" y="13"/>
                  </a:lnTo>
                  <a:lnTo>
                    <a:pt x="305" y="10"/>
                  </a:lnTo>
                  <a:lnTo>
                    <a:pt x="303" y="7"/>
                  </a:lnTo>
                  <a:lnTo>
                    <a:pt x="302" y="6"/>
                  </a:lnTo>
                  <a:lnTo>
                    <a:pt x="300" y="3"/>
                  </a:lnTo>
                  <a:lnTo>
                    <a:pt x="302" y="0"/>
                  </a:lnTo>
                  <a:lnTo>
                    <a:pt x="296" y="1"/>
                  </a:lnTo>
                  <a:lnTo>
                    <a:pt x="292" y="4"/>
                  </a:lnTo>
                  <a:lnTo>
                    <a:pt x="286" y="7"/>
                  </a:lnTo>
                  <a:lnTo>
                    <a:pt x="282" y="10"/>
                  </a:lnTo>
                  <a:lnTo>
                    <a:pt x="276" y="14"/>
                  </a:lnTo>
                  <a:lnTo>
                    <a:pt x="272" y="17"/>
                  </a:lnTo>
                  <a:lnTo>
                    <a:pt x="266" y="20"/>
                  </a:lnTo>
                  <a:lnTo>
                    <a:pt x="262" y="21"/>
                  </a:lnTo>
                  <a:lnTo>
                    <a:pt x="257" y="21"/>
                  </a:lnTo>
                  <a:lnTo>
                    <a:pt x="252" y="20"/>
                  </a:lnTo>
                  <a:lnTo>
                    <a:pt x="253" y="20"/>
                  </a:lnTo>
                  <a:lnTo>
                    <a:pt x="253" y="21"/>
                  </a:lnTo>
                  <a:lnTo>
                    <a:pt x="247" y="23"/>
                  </a:lnTo>
                  <a:lnTo>
                    <a:pt x="243" y="26"/>
                  </a:lnTo>
                  <a:lnTo>
                    <a:pt x="239" y="29"/>
                  </a:lnTo>
                  <a:lnTo>
                    <a:pt x="236" y="33"/>
                  </a:lnTo>
                  <a:lnTo>
                    <a:pt x="232" y="36"/>
                  </a:lnTo>
                  <a:lnTo>
                    <a:pt x="229" y="40"/>
                  </a:lnTo>
                  <a:lnTo>
                    <a:pt x="224" y="43"/>
                  </a:lnTo>
                  <a:lnTo>
                    <a:pt x="220" y="44"/>
                  </a:lnTo>
                  <a:lnTo>
                    <a:pt x="214" y="46"/>
                  </a:lnTo>
                  <a:lnTo>
                    <a:pt x="209" y="46"/>
                  </a:lnTo>
                  <a:lnTo>
                    <a:pt x="212" y="56"/>
                  </a:lnTo>
                  <a:lnTo>
                    <a:pt x="220" y="52"/>
                  </a:lnTo>
                  <a:lnTo>
                    <a:pt x="229" y="46"/>
                  </a:lnTo>
                  <a:lnTo>
                    <a:pt x="236" y="42"/>
                  </a:lnTo>
                  <a:lnTo>
                    <a:pt x="242" y="37"/>
                  </a:lnTo>
                  <a:lnTo>
                    <a:pt x="249" y="33"/>
                  </a:lnTo>
                  <a:lnTo>
                    <a:pt x="256" y="29"/>
                  </a:lnTo>
                  <a:lnTo>
                    <a:pt x="263" y="27"/>
                  </a:lnTo>
                  <a:lnTo>
                    <a:pt x="272" y="26"/>
                  </a:lnTo>
                  <a:lnTo>
                    <a:pt x="280" y="26"/>
                  </a:lnTo>
                  <a:lnTo>
                    <a:pt x="292" y="29"/>
                  </a:lnTo>
                  <a:lnTo>
                    <a:pt x="277" y="49"/>
                  </a:lnTo>
                  <a:lnTo>
                    <a:pt x="267" y="47"/>
                  </a:lnTo>
                  <a:lnTo>
                    <a:pt x="259" y="49"/>
                  </a:lnTo>
                  <a:lnTo>
                    <a:pt x="249" y="53"/>
                  </a:lnTo>
                  <a:lnTo>
                    <a:pt x="240" y="59"/>
                  </a:lnTo>
                  <a:lnTo>
                    <a:pt x="232" y="66"/>
                  </a:lnTo>
                  <a:lnTo>
                    <a:pt x="223" y="73"/>
                  </a:lnTo>
                  <a:lnTo>
                    <a:pt x="214" y="80"/>
                  </a:lnTo>
                  <a:lnTo>
                    <a:pt x="204" y="86"/>
                  </a:lnTo>
                  <a:lnTo>
                    <a:pt x="194" y="89"/>
                  </a:lnTo>
                  <a:lnTo>
                    <a:pt x="184" y="90"/>
                  </a:lnTo>
                  <a:lnTo>
                    <a:pt x="176" y="93"/>
                  </a:lnTo>
                  <a:lnTo>
                    <a:pt x="169" y="95"/>
                  </a:lnTo>
                  <a:lnTo>
                    <a:pt x="161" y="95"/>
                  </a:lnTo>
                  <a:lnTo>
                    <a:pt x="156" y="93"/>
                  </a:lnTo>
                  <a:lnTo>
                    <a:pt x="150" y="93"/>
                  </a:lnTo>
                  <a:lnTo>
                    <a:pt x="143" y="93"/>
                  </a:lnTo>
                  <a:lnTo>
                    <a:pt x="137" y="93"/>
                  </a:lnTo>
                  <a:lnTo>
                    <a:pt x="131" y="95"/>
                  </a:lnTo>
                  <a:lnTo>
                    <a:pt x="126" y="97"/>
                  </a:lnTo>
                  <a:lnTo>
                    <a:pt x="120" y="103"/>
                  </a:lnTo>
                  <a:lnTo>
                    <a:pt x="110" y="93"/>
                  </a:lnTo>
                  <a:lnTo>
                    <a:pt x="100" y="87"/>
                  </a:lnTo>
                  <a:lnTo>
                    <a:pt x="88" y="83"/>
                  </a:lnTo>
                  <a:lnTo>
                    <a:pt x="77" y="82"/>
                  </a:lnTo>
                  <a:lnTo>
                    <a:pt x="66" y="82"/>
                  </a:lnTo>
                  <a:lnTo>
                    <a:pt x="55" y="80"/>
                  </a:lnTo>
                  <a:lnTo>
                    <a:pt x="44" y="79"/>
                  </a:lnTo>
                  <a:lnTo>
                    <a:pt x="35" y="76"/>
                  </a:lnTo>
                  <a:lnTo>
                    <a:pt x="27" y="69"/>
                  </a:lnTo>
                  <a:lnTo>
                    <a:pt x="20" y="59"/>
                  </a:lnTo>
                  <a:lnTo>
                    <a:pt x="18" y="63"/>
                  </a:lnTo>
                  <a:lnTo>
                    <a:pt x="15" y="64"/>
                  </a:lnTo>
                  <a:lnTo>
                    <a:pt x="14" y="66"/>
                  </a:lnTo>
                  <a:lnTo>
                    <a:pt x="11" y="66"/>
                  </a:lnTo>
                  <a:lnTo>
                    <a:pt x="10" y="64"/>
                  </a:lnTo>
                  <a:lnTo>
                    <a:pt x="7" y="63"/>
                  </a:lnTo>
                  <a:lnTo>
                    <a:pt x="4" y="63"/>
                  </a:lnTo>
                  <a:lnTo>
                    <a:pt x="2" y="62"/>
                  </a:lnTo>
                  <a:lnTo>
                    <a:pt x="1" y="62"/>
                  </a:lnTo>
                  <a:lnTo>
                    <a:pt x="0" y="63"/>
                  </a:lnTo>
                  <a:lnTo>
                    <a:pt x="0" y="73"/>
                  </a:lnTo>
                  <a:lnTo>
                    <a:pt x="0" y="83"/>
                  </a:lnTo>
                  <a:lnTo>
                    <a:pt x="0" y="95"/>
                  </a:lnTo>
                  <a:lnTo>
                    <a:pt x="0" y="105"/>
                  </a:lnTo>
                  <a:lnTo>
                    <a:pt x="0" y="116"/>
                  </a:lnTo>
                  <a:lnTo>
                    <a:pt x="0" y="126"/>
                  </a:lnTo>
                  <a:lnTo>
                    <a:pt x="0" y="136"/>
                  </a:lnTo>
                  <a:lnTo>
                    <a:pt x="0" y="146"/>
                  </a:lnTo>
                  <a:lnTo>
                    <a:pt x="0" y="156"/>
                  </a:lnTo>
                  <a:lnTo>
                    <a:pt x="0" y="166"/>
                  </a:lnTo>
                  <a:lnTo>
                    <a:pt x="1" y="179"/>
                  </a:lnTo>
                  <a:lnTo>
                    <a:pt x="2" y="192"/>
                  </a:lnTo>
                  <a:lnTo>
                    <a:pt x="5" y="203"/>
                  </a:lnTo>
                  <a:lnTo>
                    <a:pt x="7" y="216"/>
                  </a:lnTo>
                  <a:lnTo>
                    <a:pt x="10" y="228"/>
                  </a:lnTo>
                  <a:lnTo>
                    <a:pt x="11" y="239"/>
                  </a:lnTo>
                  <a:lnTo>
                    <a:pt x="13" y="251"/>
                  </a:lnTo>
                  <a:lnTo>
                    <a:pt x="15" y="262"/>
                  </a:lnTo>
                  <a:lnTo>
                    <a:pt x="17" y="275"/>
                  </a:lnTo>
                  <a:lnTo>
                    <a:pt x="20" y="287"/>
                  </a:lnTo>
                  <a:lnTo>
                    <a:pt x="18" y="288"/>
                  </a:lnTo>
                  <a:lnTo>
                    <a:pt x="15" y="289"/>
                  </a:lnTo>
                  <a:lnTo>
                    <a:pt x="14" y="289"/>
                  </a:lnTo>
                  <a:lnTo>
                    <a:pt x="13" y="289"/>
                  </a:lnTo>
                  <a:lnTo>
                    <a:pt x="11" y="288"/>
                  </a:lnTo>
                  <a:lnTo>
                    <a:pt x="10" y="287"/>
                  </a:lnTo>
                  <a:lnTo>
                    <a:pt x="7" y="285"/>
                  </a:lnTo>
                  <a:lnTo>
                    <a:pt x="5" y="284"/>
                  </a:lnTo>
                  <a:lnTo>
                    <a:pt x="4" y="282"/>
                  </a:lnTo>
                  <a:lnTo>
                    <a:pt x="2" y="282"/>
                  </a:lnTo>
                  <a:lnTo>
                    <a:pt x="5" y="304"/>
                  </a:lnTo>
                  <a:lnTo>
                    <a:pt x="10" y="307"/>
                  </a:lnTo>
                  <a:lnTo>
                    <a:pt x="13" y="311"/>
                  </a:lnTo>
                  <a:lnTo>
                    <a:pt x="15" y="315"/>
                  </a:lnTo>
                  <a:lnTo>
                    <a:pt x="17" y="319"/>
                  </a:lnTo>
                  <a:lnTo>
                    <a:pt x="20" y="324"/>
                  </a:lnTo>
                  <a:lnTo>
                    <a:pt x="21" y="328"/>
                  </a:lnTo>
                  <a:lnTo>
                    <a:pt x="24" y="331"/>
                  </a:lnTo>
                  <a:lnTo>
                    <a:pt x="28" y="334"/>
                  </a:lnTo>
                  <a:lnTo>
                    <a:pt x="31" y="334"/>
                  </a:lnTo>
                  <a:lnTo>
                    <a:pt x="37" y="334"/>
                  </a:lnTo>
                  <a:lnTo>
                    <a:pt x="40" y="340"/>
                  </a:lnTo>
                  <a:lnTo>
                    <a:pt x="43" y="345"/>
                  </a:lnTo>
                  <a:lnTo>
                    <a:pt x="45" y="351"/>
                  </a:lnTo>
                  <a:lnTo>
                    <a:pt x="50" y="357"/>
                  </a:lnTo>
                  <a:lnTo>
                    <a:pt x="53" y="362"/>
                  </a:lnTo>
                  <a:lnTo>
                    <a:pt x="55" y="368"/>
                  </a:lnTo>
                  <a:lnTo>
                    <a:pt x="57" y="374"/>
                  </a:lnTo>
                  <a:lnTo>
                    <a:pt x="58" y="380"/>
                  </a:lnTo>
                  <a:lnTo>
                    <a:pt x="58" y="385"/>
                  </a:lnTo>
                  <a:lnTo>
                    <a:pt x="57" y="393"/>
                  </a:lnTo>
                  <a:lnTo>
                    <a:pt x="54" y="393"/>
                  </a:lnTo>
                  <a:lnTo>
                    <a:pt x="53" y="391"/>
                  </a:lnTo>
                  <a:lnTo>
                    <a:pt x="51" y="390"/>
                  </a:lnTo>
                  <a:lnTo>
                    <a:pt x="50" y="388"/>
                  </a:lnTo>
                  <a:lnTo>
                    <a:pt x="50" y="385"/>
                  </a:lnTo>
                  <a:lnTo>
                    <a:pt x="50" y="384"/>
                  </a:lnTo>
                  <a:lnTo>
                    <a:pt x="50" y="381"/>
                  </a:lnTo>
                  <a:lnTo>
                    <a:pt x="50" y="378"/>
                  </a:lnTo>
                  <a:lnTo>
                    <a:pt x="48" y="377"/>
                  </a:lnTo>
                  <a:lnTo>
                    <a:pt x="47" y="375"/>
                  </a:lnTo>
                  <a:lnTo>
                    <a:pt x="47" y="388"/>
                  </a:lnTo>
                  <a:lnTo>
                    <a:pt x="50" y="400"/>
                  </a:lnTo>
                  <a:lnTo>
                    <a:pt x="55" y="411"/>
                  </a:lnTo>
                  <a:lnTo>
                    <a:pt x="63" y="421"/>
                  </a:lnTo>
                  <a:lnTo>
                    <a:pt x="70" y="433"/>
                  </a:lnTo>
                  <a:lnTo>
                    <a:pt x="78" y="441"/>
                  </a:lnTo>
                  <a:lnTo>
                    <a:pt x="86" y="451"/>
                  </a:lnTo>
                  <a:lnTo>
                    <a:pt x="94" y="461"/>
                  </a:lnTo>
                  <a:lnTo>
                    <a:pt x="100" y="471"/>
                  </a:lnTo>
                  <a:lnTo>
                    <a:pt x="106" y="481"/>
                  </a:lnTo>
                  <a:lnTo>
                    <a:pt x="107" y="489"/>
                  </a:lnTo>
                  <a:lnTo>
                    <a:pt x="107" y="497"/>
                  </a:lnTo>
                  <a:lnTo>
                    <a:pt x="108" y="506"/>
                  </a:lnTo>
                  <a:lnTo>
                    <a:pt x="110" y="516"/>
                  </a:lnTo>
                  <a:lnTo>
                    <a:pt x="110" y="526"/>
                  </a:lnTo>
                  <a:lnTo>
                    <a:pt x="111" y="536"/>
                  </a:lnTo>
                  <a:lnTo>
                    <a:pt x="113" y="547"/>
                  </a:lnTo>
                  <a:lnTo>
                    <a:pt x="114" y="557"/>
                  </a:lnTo>
                  <a:lnTo>
                    <a:pt x="114" y="569"/>
                  </a:lnTo>
                  <a:lnTo>
                    <a:pt x="116" y="579"/>
                  </a:lnTo>
                  <a:close/>
                  <a:moveTo>
                    <a:pt x="140" y="550"/>
                  </a:moveTo>
                  <a:lnTo>
                    <a:pt x="147" y="550"/>
                  </a:lnTo>
                  <a:lnTo>
                    <a:pt x="146" y="552"/>
                  </a:lnTo>
                  <a:lnTo>
                    <a:pt x="144" y="552"/>
                  </a:lnTo>
                  <a:lnTo>
                    <a:pt x="143" y="552"/>
                  </a:lnTo>
                  <a:lnTo>
                    <a:pt x="143" y="550"/>
                  </a:lnTo>
                  <a:lnTo>
                    <a:pt x="141" y="550"/>
                  </a:lnTo>
                  <a:lnTo>
                    <a:pt x="140" y="550"/>
                  </a:lnTo>
                  <a:lnTo>
                    <a:pt x="139" y="550"/>
                  </a:lnTo>
                  <a:lnTo>
                    <a:pt x="139" y="549"/>
                  </a:lnTo>
                  <a:lnTo>
                    <a:pt x="137" y="549"/>
                  </a:lnTo>
                  <a:lnTo>
                    <a:pt x="136" y="547"/>
                  </a:lnTo>
                  <a:lnTo>
                    <a:pt x="134" y="546"/>
                  </a:lnTo>
                  <a:lnTo>
                    <a:pt x="134" y="544"/>
                  </a:lnTo>
                  <a:lnTo>
                    <a:pt x="133" y="543"/>
                  </a:lnTo>
                  <a:lnTo>
                    <a:pt x="131" y="542"/>
                  </a:lnTo>
                  <a:lnTo>
                    <a:pt x="131" y="540"/>
                  </a:lnTo>
                  <a:lnTo>
                    <a:pt x="131" y="539"/>
                  </a:lnTo>
                  <a:lnTo>
                    <a:pt x="130" y="537"/>
                  </a:lnTo>
                  <a:lnTo>
                    <a:pt x="130" y="536"/>
                  </a:lnTo>
                  <a:lnTo>
                    <a:pt x="130" y="534"/>
                  </a:lnTo>
                  <a:lnTo>
                    <a:pt x="130" y="533"/>
                  </a:lnTo>
                  <a:lnTo>
                    <a:pt x="131" y="534"/>
                  </a:lnTo>
                  <a:lnTo>
                    <a:pt x="133" y="536"/>
                  </a:lnTo>
                  <a:lnTo>
                    <a:pt x="133" y="537"/>
                  </a:lnTo>
                  <a:lnTo>
                    <a:pt x="133" y="539"/>
                  </a:lnTo>
                  <a:lnTo>
                    <a:pt x="133" y="540"/>
                  </a:lnTo>
                  <a:lnTo>
                    <a:pt x="133" y="542"/>
                  </a:lnTo>
                  <a:lnTo>
                    <a:pt x="134" y="543"/>
                  </a:lnTo>
                  <a:lnTo>
                    <a:pt x="134" y="544"/>
                  </a:lnTo>
                  <a:lnTo>
                    <a:pt x="134" y="546"/>
                  </a:lnTo>
                  <a:lnTo>
                    <a:pt x="136" y="546"/>
                  </a:lnTo>
                  <a:lnTo>
                    <a:pt x="136" y="547"/>
                  </a:lnTo>
                  <a:lnTo>
                    <a:pt x="137" y="547"/>
                  </a:lnTo>
                  <a:lnTo>
                    <a:pt x="139" y="549"/>
                  </a:lnTo>
                  <a:lnTo>
                    <a:pt x="140" y="550"/>
                  </a:lnTo>
                  <a:close/>
                  <a:moveTo>
                    <a:pt x="332" y="351"/>
                  </a:moveTo>
                  <a:lnTo>
                    <a:pt x="333" y="360"/>
                  </a:lnTo>
                  <a:lnTo>
                    <a:pt x="333" y="367"/>
                  </a:lnTo>
                  <a:lnTo>
                    <a:pt x="333" y="375"/>
                  </a:lnTo>
                  <a:lnTo>
                    <a:pt x="330" y="383"/>
                  </a:lnTo>
                  <a:lnTo>
                    <a:pt x="329" y="390"/>
                  </a:lnTo>
                  <a:lnTo>
                    <a:pt x="326" y="397"/>
                  </a:lnTo>
                  <a:lnTo>
                    <a:pt x="322" y="403"/>
                  </a:lnTo>
                  <a:lnTo>
                    <a:pt x="319" y="410"/>
                  </a:lnTo>
                  <a:lnTo>
                    <a:pt x="316" y="414"/>
                  </a:lnTo>
                  <a:lnTo>
                    <a:pt x="315" y="420"/>
                  </a:lnTo>
                  <a:lnTo>
                    <a:pt x="315" y="410"/>
                  </a:lnTo>
                  <a:lnTo>
                    <a:pt x="315" y="401"/>
                  </a:lnTo>
                  <a:lnTo>
                    <a:pt x="315" y="394"/>
                  </a:lnTo>
                  <a:lnTo>
                    <a:pt x="318" y="387"/>
                  </a:lnTo>
                  <a:lnTo>
                    <a:pt x="319" y="381"/>
                  </a:lnTo>
                  <a:lnTo>
                    <a:pt x="322" y="374"/>
                  </a:lnTo>
                  <a:lnTo>
                    <a:pt x="323" y="368"/>
                  </a:lnTo>
                  <a:lnTo>
                    <a:pt x="326" y="362"/>
                  </a:lnTo>
                  <a:lnTo>
                    <a:pt x="329" y="357"/>
                  </a:lnTo>
                  <a:lnTo>
                    <a:pt x="332" y="351"/>
                  </a:lnTo>
                  <a:close/>
                  <a:moveTo>
                    <a:pt x="126" y="516"/>
                  </a:moveTo>
                  <a:lnTo>
                    <a:pt x="108" y="496"/>
                  </a:lnTo>
                  <a:lnTo>
                    <a:pt x="111" y="493"/>
                  </a:lnTo>
                  <a:lnTo>
                    <a:pt x="129" y="514"/>
                  </a:lnTo>
                  <a:lnTo>
                    <a:pt x="126" y="516"/>
                  </a:lnTo>
                  <a:close/>
                  <a:moveTo>
                    <a:pt x="206" y="486"/>
                  </a:moveTo>
                  <a:lnTo>
                    <a:pt x="164" y="481"/>
                  </a:lnTo>
                  <a:lnTo>
                    <a:pt x="167" y="479"/>
                  </a:lnTo>
                  <a:lnTo>
                    <a:pt x="154" y="468"/>
                  </a:lnTo>
                  <a:lnTo>
                    <a:pt x="160" y="470"/>
                  </a:lnTo>
                  <a:lnTo>
                    <a:pt x="166" y="470"/>
                  </a:lnTo>
                  <a:lnTo>
                    <a:pt x="173" y="471"/>
                  </a:lnTo>
                  <a:lnTo>
                    <a:pt x="180" y="471"/>
                  </a:lnTo>
                  <a:lnTo>
                    <a:pt x="189" y="473"/>
                  </a:lnTo>
                  <a:lnTo>
                    <a:pt x="196" y="471"/>
                  </a:lnTo>
                  <a:lnTo>
                    <a:pt x="203" y="471"/>
                  </a:lnTo>
                  <a:lnTo>
                    <a:pt x="210" y="468"/>
                  </a:lnTo>
                  <a:lnTo>
                    <a:pt x="217" y="466"/>
                  </a:lnTo>
                  <a:lnTo>
                    <a:pt x="223" y="461"/>
                  </a:lnTo>
                  <a:lnTo>
                    <a:pt x="222" y="464"/>
                  </a:lnTo>
                  <a:lnTo>
                    <a:pt x="220" y="467"/>
                  </a:lnTo>
                  <a:lnTo>
                    <a:pt x="219" y="468"/>
                  </a:lnTo>
                  <a:lnTo>
                    <a:pt x="219" y="471"/>
                  </a:lnTo>
                  <a:lnTo>
                    <a:pt x="219" y="474"/>
                  </a:lnTo>
                  <a:lnTo>
                    <a:pt x="219" y="477"/>
                  </a:lnTo>
                  <a:lnTo>
                    <a:pt x="217" y="480"/>
                  </a:lnTo>
                  <a:lnTo>
                    <a:pt x="214" y="481"/>
                  </a:lnTo>
                  <a:lnTo>
                    <a:pt x="212" y="484"/>
                  </a:lnTo>
                  <a:lnTo>
                    <a:pt x="206" y="486"/>
                  </a:lnTo>
                  <a:close/>
                  <a:moveTo>
                    <a:pt x="219" y="454"/>
                  </a:moveTo>
                  <a:lnTo>
                    <a:pt x="194" y="461"/>
                  </a:lnTo>
                  <a:lnTo>
                    <a:pt x="229" y="437"/>
                  </a:lnTo>
                  <a:lnTo>
                    <a:pt x="219" y="454"/>
                  </a:lnTo>
                  <a:close/>
                  <a:moveTo>
                    <a:pt x="177" y="262"/>
                  </a:moveTo>
                  <a:lnTo>
                    <a:pt x="189" y="255"/>
                  </a:lnTo>
                  <a:lnTo>
                    <a:pt x="184" y="252"/>
                  </a:lnTo>
                  <a:lnTo>
                    <a:pt x="186" y="249"/>
                  </a:lnTo>
                  <a:lnTo>
                    <a:pt x="187" y="249"/>
                  </a:lnTo>
                  <a:lnTo>
                    <a:pt x="190" y="248"/>
                  </a:lnTo>
                  <a:lnTo>
                    <a:pt x="193" y="249"/>
                  </a:lnTo>
                  <a:lnTo>
                    <a:pt x="194" y="249"/>
                  </a:lnTo>
                  <a:lnTo>
                    <a:pt x="196" y="249"/>
                  </a:lnTo>
                  <a:lnTo>
                    <a:pt x="197" y="249"/>
                  </a:lnTo>
                  <a:lnTo>
                    <a:pt x="197" y="248"/>
                  </a:lnTo>
                  <a:lnTo>
                    <a:pt x="197" y="245"/>
                  </a:lnTo>
                  <a:lnTo>
                    <a:pt x="194" y="241"/>
                  </a:lnTo>
                  <a:lnTo>
                    <a:pt x="189" y="241"/>
                  </a:lnTo>
                  <a:lnTo>
                    <a:pt x="197" y="234"/>
                  </a:lnTo>
                  <a:lnTo>
                    <a:pt x="206" y="228"/>
                  </a:lnTo>
                  <a:lnTo>
                    <a:pt x="217" y="221"/>
                  </a:lnTo>
                  <a:lnTo>
                    <a:pt x="227" y="216"/>
                  </a:lnTo>
                  <a:lnTo>
                    <a:pt x="239" y="212"/>
                  </a:lnTo>
                  <a:lnTo>
                    <a:pt x="252" y="209"/>
                  </a:lnTo>
                  <a:lnTo>
                    <a:pt x="263" y="208"/>
                  </a:lnTo>
                  <a:lnTo>
                    <a:pt x="275" y="209"/>
                  </a:lnTo>
                  <a:lnTo>
                    <a:pt x="286" y="212"/>
                  </a:lnTo>
                  <a:lnTo>
                    <a:pt x="298" y="218"/>
                  </a:lnTo>
                  <a:lnTo>
                    <a:pt x="289" y="221"/>
                  </a:lnTo>
                  <a:lnTo>
                    <a:pt x="282" y="223"/>
                  </a:lnTo>
                  <a:lnTo>
                    <a:pt x="273" y="223"/>
                  </a:lnTo>
                  <a:lnTo>
                    <a:pt x="266" y="223"/>
                  </a:lnTo>
                  <a:lnTo>
                    <a:pt x="257" y="223"/>
                  </a:lnTo>
                  <a:lnTo>
                    <a:pt x="249" y="223"/>
                  </a:lnTo>
                  <a:lnTo>
                    <a:pt x="242" y="225"/>
                  </a:lnTo>
                  <a:lnTo>
                    <a:pt x="233" y="226"/>
                  </a:lnTo>
                  <a:lnTo>
                    <a:pt x="226" y="229"/>
                  </a:lnTo>
                  <a:lnTo>
                    <a:pt x="219" y="235"/>
                  </a:lnTo>
                  <a:lnTo>
                    <a:pt x="226" y="234"/>
                  </a:lnTo>
                  <a:lnTo>
                    <a:pt x="233" y="234"/>
                  </a:lnTo>
                  <a:lnTo>
                    <a:pt x="240" y="234"/>
                  </a:lnTo>
                  <a:lnTo>
                    <a:pt x="247" y="235"/>
                  </a:lnTo>
                  <a:lnTo>
                    <a:pt x="255" y="235"/>
                  </a:lnTo>
                  <a:lnTo>
                    <a:pt x="263" y="236"/>
                  </a:lnTo>
                  <a:lnTo>
                    <a:pt x="270" y="238"/>
                  </a:lnTo>
                  <a:lnTo>
                    <a:pt x="277" y="241"/>
                  </a:lnTo>
                  <a:lnTo>
                    <a:pt x="285" y="242"/>
                  </a:lnTo>
                  <a:lnTo>
                    <a:pt x="292" y="245"/>
                  </a:lnTo>
                  <a:lnTo>
                    <a:pt x="287" y="246"/>
                  </a:lnTo>
                  <a:lnTo>
                    <a:pt x="283" y="251"/>
                  </a:lnTo>
                  <a:lnTo>
                    <a:pt x="279" y="254"/>
                  </a:lnTo>
                  <a:lnTo>
                    <a:pt x="275" y="258"/>
                  </a:lnTo>
                  <a:lnTo>
                    <a:pt x="270" y="261"/>
                  </a:lnTo>
                  <a:lnTo>
                    <a:pt x="265" y="264"/>
                  </a:lnTo>
                  <a:lnTo>
                    <a:pt x="260" y="265"/>
                  </a:lnTo>
                  <a:lnTo>
                    <a:pt x="255" y="266"/>
                  </a:lnTo>
                  <a:lnTo>
                    <a:pt x="249" y="265"/>
                  </a:lnTo>
                  <a:lnTo>
                    <a:pt x="243" y="262"/>
                  </a:lnTo>
                  <a:lnTo>
                    <a:pt x="236" y="248"/>
                  </a:lnTo>
                  <a:lnTo>
                    <a:pt x="234" y="249"/>
                  </a:lnTo>
                  <a:lnTo>
                    <a:pt x="232" y="249"/>
                  </a:lnTo>
                  <a:lnTo>
                    <a:pt x="230" y="251"/>
                  </a:lnTo>
                  <a:lnTo>
                    <a:pt x="229" y="251"/>
                  </a:lnTo>
                  <a:lnTo>
                    <a:pt x="227" y="252"/>
                  </a:lnTo>
                  <a:lnTo>
                    <a:pt x="224" y="252"/>
                  </a:lnTo>
                  <a:lnTo>
                    <a:pt x="223" y="254"/>
                  </a:lnTo>
                  <a:lnTo>
                    <a:pt x="222" y="255"/>
                  </a:lnTo>
                  <a:lnTo>
                    <a:pt x="220" y="256"/>
                  </a:lnTo>
                  <a:lnTo>
                    <a:pt x="219" y="258"/>
                  </a:lnTo>
                  <a:lnTo>
                    <a:pt x="220" y="261"/>
                  </a:lnTo>
                  <a:lnTo>
                    <a:pt x="222" y="262"/>
                  </a:lnTo>
                  <a:lnTo>
                    <a:pt x="223" y="264"/>
                  </a:lnTo>
                  <a:lnTo>
                    <a:pt x="226" y="266"/>
                  </a:lnTo>
                  <a:lnTo>
                    <a:pt x="229" y="268"/>
                  </a:lnTo>
                  <a:lnTo>
                    <a:pt x="230" y="268"/>
                  </a:lnTo>
                  <a:lnTo>
                    <a:pt x="234" y="269"/>
                  </a:lnTo>
                  <a:lnTo>
                    <a:pt x="237" y="269"/>
                  </a:lnTo>
                  <a:lnTo>
                    <a:pt x="240" y="269"/>
                  </a:lnTo>
                  <a:lnTo>
                    <a:pt x="243" y="269"/>
                  </a:lnTo>
                  <a:lnTo>
                    <a:pt x="242" y="272"/>
                  </a:lnTo>
                  <a:lnTo>
                    <a:pt x="237" y="274"/>
                  </a:lnTo>
                  <a:lnTo>
                    <a:pt x="232" y="275"/>
                  </a:lnTo>
                  <a:lnTo>
                    <a:pt x="226" y="276"/>
                  </a:lnTo>
                  <a:lnTo>
                    <a:pt x="220" y="278"/>
                  </a:lnTo>
                  <a:lnTo>
                    <a:pt x="214" y="279"/>
                  </a:lnTo>
                  <a:lnTo>
                    <a:pt x="212" y="282"/>
                  </a:lnTo>
                  <a:lnTo>
                    <a:pt x="210" y="287"/>
                  </a:lnTo>
                  <a:lnTo>
                    <a:pt x="214" y="292"/>
                  </a:lnTo>
                  <a:lnTo>
                    <a:pt x="223" y="299"/>
                  </a:lnTo>
                  <a:lnTo>
                    <a:pt x="220" y="299"/>
                  </a:lnTo>
                  <a:lnTo>
                    <a:pt x="217" y="299"/>
                  </a:lnTo>
                  <a:lnTo>
                    <a:pt x="214" y="301"/>
                  </a:lnTo>
                  <a:lnTo>
                    <a:pt x="213" y="302"/>
                  </a:lnTo>
                  <a:lnTo>
                    <a:pt x="212" y="304"/>
                  </a:lnTo>
                  <a:lnTo>
                    <a:pt x="210" y="307"/>
                  </a:lnTo>
                  <a:lnTo>
                    <a:pt x="209" y="309"/>
                  </a:lnTo>
                  <a:lnTo>
                    <a:pt x="209" y="311"/>
                  </a:lnTo>
                  <a:lnTo>
                    <a:pt x="209" y="314"/>
                  </a:lnTo>
                  <a:lnTo>
                    <a:pt x="209" y="317"/>
                  </a:lnTo>
                  <a:lnTo>
                    <a:pt x="210" y="318"/>
                  </a:lnTo>
                  <a:lnTo>
                    <a:pt x="210" y="319"/>
                  </a:lnTo>
                  <a:lnTo>
                    <a:pt x="212" y="319"/>
                  </a:lnTo>
                  <a:lnTo>
                    <a:pt x="212" y="321"/>
                  </a:lnTo>
                  <a:lnTo>
                    <a:pt x="209" y="324"/>
                  </a:lnTo>
                  <a:lnTo>
                    <a:pt x="209" y="322"/>
                  </a:lnTo>
                  <a:lnTo>
                    <a:pt x="209" y="321"/>
                  </a:lnTo>
                  <a:lnTo>
                    <a:pt x="209" y="319"/>
                  </a:lnTo>
                  <a:lnTo>
                    <a:pt x="209" y="318"/>
                  </a:lnTo>
                  <a:lnTo>
                    <a:pt x="209" y="317"/>
                  </a:lnTo>
                  <a:lnTo>
                    <a:pt x="207" y="317"/>
                  </a:lnTo>
                  <a:lnTo>
                    <a:pt x="206" y="317"/>
                  </a:lnTo>
                  <a:lnTo>
                    <a:pt x="204" y="318"/>
                  </a:lnTo>
                  <a:lnTo>
                    <a:pt x="203" y="319"/>
                  </a:lnTo>
                  <a:lnTo>
                    <a:pt x="202" y="321"/>
                  </a:lnTo>
                  <a:lnTo>
                    <a:pt x="202" y="322"/>
                  </a:lnTo>
                  <a:lnTo>
                    <a:pt x="202" y="325"/>
                  </a:lnTo>
                  <a:lnTo>
                    <a:pt x="202" y="327"/>
                  </a:lnTo>
                  <a:lnTo>
                    <a:pt x="202" y="328"/>
                  </a:lnTo>
                  <a:lnTo>
                    <a:pt x="202" y="330"/>
                  </a:lnTo>
                  <a:lnTo>
                    <a:pt x="202" y="332"/>
                  </a:lnTo>
                  <a:lnTo>
                    <a:pt x="202" y="334"/>
                  </a:lnTo>
                  <a:lnTo>
                    <a:pt x="203" y="337"/>
                  </a:lnTo>
                  <a:lnTo>
                    <a:pt x="204" y="337"/>
                  </a:lnTo>
                  <a:lnTo>
                    <a:pt x="206" y="338"/>
                  </a:lnTo>
                  <a:lnTo>
                    <a:pt x="209" y="337"/>
                  </a:lnTo>
                  <a:lnTo>
                    <a:pt x="210" y="337"/>
                  </a:lnTo>
                  <a:lnTo>
                    <a:pt x="212" y="335"/>
                  </a:lnTo>
                  <a:lnTo>
                    <a:pt x="213" y="334"/>
                  </a:lnTo>
                  <a:lnTo>
                    <a:pt x="213" y="332"/>
                  </a:lnTo>
                  <a:lnTo>
                    <a:pt x="214" y="331"/>
                  </a:lnTo>
                  <a:lnTo>
                    <a:pt x="216" y="331"/>
                  </a:lnTo>
                  <a:lnTo>
                    <a:pt x="220" y="337"/>
                  </a:lnTo>
                  <a:lnTo>
                    <a:pt x="224" y="342"/>
                  </a:lnTo>
                  <a:lnTo>
                    <a:pt x="227" y="348"/>
                  </a:lnTo>
                  <a:lnTo>
                    <a:pt x="230" y="352"/>
                  </a:lnTo>
                  <a:lnTo>
                    <a:pt x="233" y="358"/>
                  </a:lnTo>
                  <a:lnTo>
                    <a:pt x="234" y="362"/>
                  </a:lnTo>
                  <a:lnTo>
                    <a:pt x="237" y="367"/>
                  </a:lnTo>
                  <a:lnTo>
                    <a:pt x="240" y="372"/>
                  </a:lnTo>
                  <a:lnTo>
                    <a:pt x="243" y="378"/>
                  </a:lnTo>
                  <a:lnTo>
                    <a:pt x="246" y="385"/>
                  </a:lnTo>
                  <a:lnTo>
                    <a:pt x="243" y="388"/>
                  </a:lnTo>
                  <a:lnTo>
                    <a:pt x="242" y="391"/>
                  </a:lnTo>
                  <a:lnTo>
                    <a:pt x="240" y="394"/>
                  </a:lnTo>
                  <a:lnTo>
                    <a:pt x="239" y="397"/>
                  </a:lnTo>
                  <a:lnTo>
                    <a:pt x="236" y="400"/>
                  </a:lnTo>
                  <a:lnTo>
                    <a:pt x="234" y="403"/>
                  </a:lnTo>
                  <a:lnTo>
                    <a:pt x="232" y="405"/>
                  </a:lnTo>
                  <a:lnTo>
                    <a:pt x="230" y="407"/>
                  </a:lnTo>
                  <a:lnTo>
                    <a:pt x="226" y="407"/>
                  </a:lnTo>
                  <a:lnTo>
                    <a:pt x="223" y="407"/>
                  </a:lnTo>
                  <a:lnTo>
                    <a:pt x="189" y="395"/>
                  </a:lnTo>
                  <a:lnTo>
                    <a:pt x="190" y="394"/>
                  </a:lnTo>
                  <a:lnTo>
                    <a:pt x="190" y="393"/>
                  </a:lnTo>
                  <a:lnTo>
                    <a:pt x="192" y="393"/>
                  </a:lnTo>
                  <a:lnTo>
                    <a:pt x="193" y="391"/>
                  </a:lnTo>
                  <a:lnTo>
                    <a:pt x="194" y="391"/>
                  </a:lnTo>
                  <a:lnTo>
                    <a:pt x="196" y="390"/>
                  </a:lnTo>
                  <a:lnTo>
                    <a:pt x="197" y="390"/>
                  </a:lnTo>
                  <a:lnTo>
                    <a:pt x="199" y="388"/>
                  </a:lnTo>
                  <a:lnTo>
                    <a:pt x="200" y="387"/>
                  </a:lnTo>
                  <a:lnTo>
                    <a:pt x="202" y="385"/>
                  </a:lnTo>
                  <a:lnTo>
                    <a:pt x="184" y="385"/>
                  </a:lnTo>
                  <a:lnTo>
                    <a:pt x="189" y="383"/>
                  </a:lnTo>
                  <a:lnTo>
                    <a:pt x="193" y="381"/>
                  </a:lnTo>
                  <a:lnTo>
                    <a:pt x="197" y="380"/>
                  </a:lnTo>
                  <a:lnTo>
                    <a:pt x="202" y="377"/>
                  </a:lnTo>
                  <a:lnTo>
                    <a:pt x="204" y="375"/>
                  </a:lnTo>
                  <a:lnTo>
                    <a:pt x="209" y="374"/>
                  </a:lnTo>
                  <a:lnTo>
                    <a:pt x="213" y="371"/>
                  </a:lnTo>
                  <a:lnTo>
                    <a:pt x="216" y="370"/>
                  </a:lnTo>
                  <a:lnTo>
                    <a:pt x="220" y="367"/>
                  </a:lnTo>
                  <a:lnTo>
                    <a:pt x="226" y="365"/>
                  </a:lnTo>
                  <a:lnTo>
                    <a:pt x="224" y="361"/>
                  </a:lnTo>
                  <a:lnTo>
                    <a:pt x="223" y="358"/>
                  </a:lnTo>
                  <a:lnTo>
                    <a:pt x="223" y="355"/>
                  </a:lnTo>
                  <a:lnTo>
                    <a:pt x="222" y="352"/>
                  </a:lnTo>
                  <a:lnTo>
                    <a:pt x="220" y="350"/>
                  </a:lnTo>
                  <a:lnTo>
                    <a:pt x="219" y="348"/>
                  </a:lnTo>
                  <a:lnTo>
                    <a:pt x="216" y="345"/>
                  </a:lnTo>
                  <a:lnTo>
                    <a:pt x="214" y="342"/>
                  </a:lnTo>
                  <a:lnTo>
                    <a:pt x="213" y="341"/>
                  </a:lnTo>
                  <a:lnTo>
                    <a:pt x="212" y="338"/>
                  </a:lnTo>
                  <a:lnTo>
                    <a:pt x="202" y="358"/>
                  </a:lnTo>
                  <a:lnTo>
                    <a:pt x="212" y="365"/>
                  </a:lnTo>
                  <a:lnTo>
                    <a:pt x="209" y="364"/>
                  </a:lnTo>
                  <a:lnTo>
                    <a:pt x="206" y="364"/>
                  </a:lnTo>
                  <a:lnTo>
                    <a:pt x="204" y="364"/>
                  </a:lnTo>
                  <a:lnTo>
                    <a:pt x="202" y="364"/>
                  </a:lnTo>
                  <a:lnTo>
                    <a:pt x="199" y="364"/>
                  </a:lnTo>
                  <a:lnTo>
                    <a:pt x="196" y="364"/>
                  </a:lnTo>
                  <a:lnTo>
                    <a:pt x="194" y="364"/>
                  </a:lnTo>
                  <a:lnTo>
                    <a:pt x="194" y="365"/>
                  </a:lnTo>
                  <a:lnTo>
                    <a:pt x="193" y="367"/>
                  </a:lnTo>
                  <a:lnTo>
                    <a:pt x="194" y="368"/>
                  </a:lnTo>
                  <a:lnTo>
                    <a:pt x="186" y="362"/>
                  </a:lnTo>
                  <a:lnTo>
                    <a:pt x="182" y="357"/>
                  </a:lnTo>
                  <a:lnTo>
                    <a:pt x="177" y="348"/>
                  </a:lnTo>
                  <a:lnTo>
                    <a:pt x="176" y="340"/>
                  </a:lnTo>
                  <a:lnTo>
                    <a:pt x="176" y="331"/>
                  </a:lnTo>
                  <a:lnTo>
                    <a:pt x="177" y="321"/>
                  </a:lnTo>
                  <a:lnTo>
                    <a:pt x="177" y="311"/>
                  </a:lnTo>
                  <a:lnTo>
                    <a:pt x="179" y="302"/>
                  </a:lnTo>
                  <a:lnTo>
                    <a:pt x="179" y="294"/>
                  </a:lnTo>
                  <a:lnTo>
                    <a:pt x="177" y="287"/>
                  </a:lnTo>
                  <a:lnTo>
                    <a:pt x="174" y="287"/>
                  </a:lnTo>
                  <a:lnTo>
                    <a:pt x="173" y="284"/>
                  </a:lnTo>
                  <a:lnTo>
                    <a:pt x="174" y="281"/>
                  </a:lnTo>
                  <a:lnTo>
                    <a:pt x="176" y="278"/>
                  </a:lnTo>
                  <a:lnTo>
                    <a:pt x="177" y="276"/>
                  </a:lnTo>
                  <a:lnTo>
                    <a:pt x="179" y="274"/>
                  </a:lnTo>
                  <a:lnTo>
                    <a:pt x="180" y="271"/>
                  </a:lnTo>
                  <a:lnTo>
                    <a:pt x="180" y="269"/>
                  </a:lnTo>
                  <a:lnTo>
                    <a:pt x="180" y="266"/>
                  </a:lnTo>
                  <a:lnTo>
                    <a:pt x="180" y="265"/>
                  </a:lnTo>
                  <a:lnTo>
                    <a:pt x="177" y="262"/>
                  </a:lnTo>
                  <a:close/>
                  <a:moveTo>
                    <a:pt x="177" y="403"/>
                  </a:moveTo>
                  <a:lnTo>
                    <a:pt x="177" y="403"/>
                  </a:lnTo>
                  <a:lnTo>
                    <a:pt x="177" y="404"/>
                  </a:lnTo>
                  <a:lnTo>
                    <a:pt x="177" y="405"/>
                  </a:lnTo>
                  <a:lnTo>
                    <a:pt x="177" y="407"/>
                  </a:lnTo>
                  <a:lnTo>
                    <a:pt x="176" y="407"/>
                  </a:lnTo>
                  <a:lnTo>
                    <a:pt x="176" y="408"/>
                  </a:lnTo>
                  <a:lnTo>
                    <a:pt x="174" y="410"/>
                  </a:lnTo>
                  <a:lnTo>
                    <a:pt x="167" y="410"/>
                  </a:lnTo>
                  <a:lnTo>
                    <a:pt x="167" y="408"/>
                  </a:lnTo>
                  <a:lnTo>
                    <a:pt x="167" y="407"/>
                  </a:lnTo>
                  <a:lnTo>
                    <a:pt x="167" y="405"/>
                  </a:lnTo>
                  <a:lnTo>
                    <a:pt x="169" y="404"/>
                  </a:lnTo>
                  <a:lnTo>
                    <a:pt x="170" y="404"/>
                  </a:lnTo>
                  <a:lnTo>
                    <a:pt x="171" y="403"/>
                  </a:lnTo>
                  <a:lnTo>
                    <a:pt x="173" y="403"/>
                  </a:lnTo>
                  <a:lnTo>
                    <a:pt x="174" y="403"/>
                  </a:lnTo>
                  <a:lnTo>
                    <a:pt x="176" y="403"/>
                  </a:lnTo>
                  <a:lnTo>
                    <a:pt x="177" y="403"/>
                  </a:lnTo>
                  <a:close/>
                  <a:moveTo>
                    <a:pt x="194" y="417"/>
                  </a:moveTo>
                  <a:lnTo>
                    <a:pt x="219" y="420"/>
                  </a:lnTo>
                  <a:lnTo>
                    <a:pt x="220" y="420"/>
                  </a:lnTo>
                  <a:lnTo>
                    <a:pt x="222" y="420"/>
                  </a:lnTo>
                  <a:lnTo>
                    <a:pt x="223" y="420"/>
                  </a:lnTo>
                  <a:lnTo>
                    <a:pt x="224" y="420"/>
                  </a:lnTo>
                  <a:lnTo>
                    <a:pt x="226" y="420"/>
                  </a:lnTo>
                  <a:lnTo>
                    <a:pt x="224" y="420"/>
                  </a:lnTo>
                  <a:lnTo>
                    <a:pt x="223" y="420"/>
                  </a:lnTo>
                  <a:lnTo>
                    <a:pt x="220" y="420"/>
                  </a:lnTo>
                  <a:lnTo>
                    <a:pt x="219" y="420"/>
                  </a:lnTo>
                  <a:lnTo>
                    <a:pt x="217" y="420"/>
                  </a:lnTo>
                  <a:lnTo>
                    <a:pt x="216" y="421"/>
                  </a:lnTo>
                  <a:lnTo>
                    <a:pt x="214" y="421"/>
                  </a:lnTo>
                  <a:lnTo>
                    <a:pt x="213" y="421"/>
                  </a:lnTo>
                  <a:lnTo>
                    <a:pt x="212" y="423"/>
                  </a:lnTo>
                  <a:lnTo>
                    <a:pt x="212" y="424"/>
                  </a:lnTo>
                  <a:lnTo>
                    <a:pt x="216" y="427"/>
                  </a:lnTo>
                  <a:lnTo>
                    <a:pt x="220" y="427"/>
                  </a:lnTo>
                  <a:lnTo>
                    <a:pt x="224" y="427"/>
                  </a:lnTo>
                  <a:lnTo>
                    <a:pt x="229" y="427"/>
                  </a:lnTo>
                  <a:lnTo>
                    <a:pt x="233" y="426"/>
                  </a:lnTo>
                  <a:lnTo>
                    <a:pt x="237" y="424"/>
                  </a:lnTo>
                  <a:lnTo>
                    <a:pt x="242" y="423"/>
                  </a:lnTo>
                  <a:lnTo>
                    <a:pt x="246" y="423"/>
                  </a:lnTo>
                  <a:lnTo>
                    <a:pt x="249" y="423"/>
                  </a:lnTo>
                  <a:lnTo>
                    <a:pt x="253" y="424"/>
                  </a:lnTo>
                  <a:lnTo>
                    <a:pt x="239" y="430"/>
                  </a:lnTo>
                  <a:lnTo>
                    <a:pt x="224" y="434"/>
                  </a:lnTo>
                  <a:lnTo>
                    <a:pt x="210" y="437"/>
                  </a:lnTo>
                  <a:lnTo>
                    <a:pt x="194" y="438"/>
                  </a:lnTo>
                  <a:lnTo>
                    <a:pt x="180" y="438"/>
                  </a:lnTo>
                  <a:lnTo>
                    <a:pt x="166" y="438"/>
                  </a:lnTo>
                  <a:lnTo>
                    <a:pt x="151" y="437"/>
                  </a:lnTo>
                  <a:lnTo>
                    <a:pt x="137" y="434"/>
                  </a:lnTo>
                  <a:lnTo>
                    <a:pt x="123" y="430"/>
                  </a:lnTo>
                  <a:lnTo>
                    <a:pt x="108" y="424"/>
                  </a:lnTo>
                  <a:lnTo>
                    <a:pt x="117" y="424"/>
                  </a:lnTo>
                  <a:lnTo>
                    <a:pt x="126" y="424"/>
                  </a:lnTo>
                  <a:lnTo>
                    <a:pt x="133" y="424"/>
                  </a:lnTo>
                  <a:lnTo>
                    <a:pt x="141" y="423"/>
                  </a:lnTo>
                  <a:lnTo>
                    <a:pt x="151" y="423"/>
                  </a:lnTo>
                  <a:lnTo>
                    <a:pt x="160" y="421"/>
                  </a:lnTo>
                  <a:lnTo>
                    <a:pt x="169" y="420"/>
                  </a:lnTo>
                  <a:lnTo>
                    <a:pt x="177" y="418"/>
                  </a:lnTo>
                  <a:lnTo>
                    <a:pt x="186" y="418"/>
                  </a:lnTo>
                  <a:lnTo>
                    <a:pt x="194" y="417"/>
                  </a:lnTo>
                  <a:close/>
                  <a:moveTo>
                    <a:pt x="154" y="383"/>
                  </a:moveTo>
                  <a:lnTo>
                    <a:pt x="154" y="385"/>
                  </a:lnTo>
                  <a:lnTo>
                    <a:pt x="130" y="378"/>
                  </a:lnTo>
                  <a:lnTo>
                    <a:pt x="130" y="375"/>
                  </a:lnTo>
                  <a:lnTo>
                    <a:pt x="154" y="383"/>
                  </a:lnTo>
                  <a:close/>
                  <a:moveTo>
                    <a:pt x="27" y="321"/>
                  </a:moveTo>
                  <a:lnTo>
                    <a:pt x="23" y="307"/>
                  </a:lnTo>
                  <a:lnTo>
                    <a:pt x="24" y="308"/>
                  </a:lnTo>
                  <a:lnTo>
                    <a:pt x="25" y="309"/>
                  </a:lnTo>
                  <a:lnTo>
                    <a:pt x="27" y="309"/>
                  </a:lnTo>
                  <a:lnTo>
                    <a:pt x="28" y="311"/>
                  </a:lnTo>
                  <a:lnTo>
                    <a:pt x="28" y="312"/>
                  </a:lnTo>
                  <a:lnTo>
                    <a:pt x="30" y="312"/>
                  </a:lnTo>
                  <a:lnTo>
                    <a:pt x="30" y="314"/>
                  </a:lnTo>
                  <a:lnTo>
                    <a:pt x="30" y="315"/>
                  </a:lnTo>
                  <a:lnTo>
                    <a:pt x="30" y="317"/>
                  </a:lnTo>
                  <a:lnTo>
                    <a:pt x="27" y="321"/>
                  </a:lnTo>
                  <a:close/>
                  <a:moveTo>
                    <a:pt x="51" y="262"/>
                  </a:moveTo>
                  <a:lnTo>
                    <a:pt x="50" y="259"/>
                  </a:lnTo>
                  <a:lnTo>
                    <a:pt x="50" y="256"/>
                  </a:lnTo>
                  <a:lnTo>
                    <a:pt x="51" y="255"/>
                  </a:lnTo>
                  <a:lnTo>
                    <a:pt x="53" y="252"/>
                  </a:lnTo>
                  <a:lnTo>
                    <a:pt x="54" y="251"/>
                  </a:lnTo>
                  <a:lnTo>
                    <a:pt x="57" y="249"/>
                  </a:lnTo>
                  <a:lnTo>
                    <a:pt x="61" y="248"/>
                  </a:lnTo>
                  <a:lnTo>
                    <a:pt x="64" y="246"/>
                  </a:lnTo>
                  <a:lnTo>
                    <a:pt x="67" y="245"/>
                  </a:lnTo>
                  <a:lnTo>
                    <a:pt x="71" y="245"/>
                  </a:lnTo>
                  <a:lnTo>
                    <a:pt x="73" y="245"/>
                  </a:lnTo>
                  <a:lnTo>
                    <a:pt x="74" y="245"/>
                  </a:lnTo>
                  <a:lnTo>
                    <a:pt x="76" y="245"/>
                  </a:lnTo>
                  <a:lnTo>
                    <a:pt x="77" y="245"/>
                  </a:lnTo>
                  <a:lnTo>
                    <a:pt x="78" y="245"/>
                  </a:lnTo>
                  <a:lnTo>
                    <a:pt x="80" y="245"/>
                  </a:lnTo>
                  <a:lnTo>
                    <a:pt x="81" y="245"/>
                  </a:lnTo>
                  <a:lnTo>
                    <a:pt x="83" y="244"/>
                  </a:lnTo>
                  <a:lnTo>
                    <a:pt x="84" y="242"/>
                  </a:lnTo>
                  <a:lnTo>
                    <a:pt x="86" y="241"/>
                  </a:lnTo>
                  <a:lnTo>
                    <a:pt x="80" y="238"/>
                  </a:lnTo>
                  <a:lnTo>
                    <a:pt x="74" y="236"/>
                  </a:lnTo>
                  <a:lnTo>
                    <a:pt x="70" y="235"/>
                  </a:lnTo>
                  <a:lnTo>
                    <a:pt x="64" y="234"/>
                  </a:lnTo>
                  <a:lnTo>
                    <a:pt x="58" y="232"/>
                  </a:lnTo>
                  <a:lnTo>
                    <a:pt x="53" y="231"/>
                  </a:lnTo>
                  <a:lnTo>
                    <a:pt x="47" y="231"/>
                  </a:lnTo>
                  <a:lnTo>
                    <a:pt x="41" y="232"/>
                  </a:lnTo>
                  <a:lnTo>
                    <a:pt x="35" y="232"/>
                  </a:lnTo>
                  <a:lnTo>
                    <a:pt x="30" y="235"/>
                  </a:lnTo>
                  <a:lnTo>
                    <a:pt x="37" y="218"/>
                  </a:lnTo>
                  <a:lnTo>
                    <a:pt x="48" y="219"/>
                  </a:lnTo>
                  <a:lnTo>
                    <a:pt x="60" y="222"/>
                  </a:lnTo>
                  <a:lnTo>
                    <a:pt x="71" y="223"/>
                  </a:lnTo>
                  <a:lnTo>
                    <a:pt x="84" y="225"/>
                  </a:lnTo>
                  <a:lnTo>
                    <a:pt x="96" y="228"/>
                  </a:lnTo>
                  <a:lnTo>
                    <a:pt x="107" y="232"/>
                  </a:lnTo>
                  <a:lnTo>
                    <a:pt x="117" y="235"/>
                  </a:lnTo>
                  <a:lnTo>
                    <a:pt x="124" y="241"/>
                  </a:lnTo>
                  <a:lnTo>
                    <a:pt x="130" y="246"/>
                  </a:lnTo>
                  <a:lnTo>
                    <a:pt x="133" y="255"/>
                  </a:lnTo>
                  <a:lnTo>
                    <a:pt x="131" y="251"/>
                  </a:lnTo>
                  <a:lnTo>
                    <a:pt x="130" y="248"/>
                  </a:lnTo>
                  <a:lnTo>
                    <a:pt x="127" y="245"/>
                  </a:lnTo>
                  <a:lnTo>
                    <a:pt x="124" y="244"/>
                  </a:lnTo>
                  <a:lnTo>
                    <a:pt x="121" y="242"/>
                  </a:lnTo>
                  <a:lnTo>
                    <a:pt x="117" y="242"/>
                  </a:lnTo>
                  <a:lnTo>
                    <a:pt x="114" y="241"/>
                  </a:lnTo>
                  <a:lnTo>
                    <a:pt x="110" y="241"/>
                  </a:lnTo>
                  <a:lnTo>
                    <a:pt x="106" y="241"/>
                  </a:lnTo>
                  <a:lnTo>
                    <a:pt x="103" y="241"/>
                  </a:lnTo>
                  <a:lnTo>
                    <a:pt x="98" y="245"/>
                  </a:lnTo>
                  <a:lnTo>
                    <a:pt x="101" y="246"/>
                  </a:lnTo>
                  <a:lnTo>
                    <a:pt x="104" y="246"/>
                  </a:lnTo>
                  <a:lnTo>
                    <a:pt x="107" y="248"/>
                  </a:lnTo>
                  <a:lnTo>
                    <a:pt x="110" y="249"/>
                  </a:lnTo>
                  <a:lnTo>
                    <a:pt x="113" y="251"/>
                  </a:lnTo>
                  <a:lnTo>
                    <a:pt x="114" y="252"/>
                  </a:lnTo>
                  <a:lnTo>
                    <a:pt x="117" y="255"/>
                  </a:lnTo>
                  <a:lnTo>
                    <a:pt x="118" y="256"/>
                  </a:lnTo>
                  <a:lnTo>
                    <a:pt x="120" y="259"/>
                  </a:lnTo>
                  <a:lnTo>
                    <a:pt x="123" y="262"/>
                  </a:lnTo>
                  <a:lnTo>
                    <a:pt x="116" y="269"/>
                  </a:lnTo>
                  <a:lnTo>
                    <a:pt x="117" y="271"/>
                  </a:lnTo>
                  <a:lnTo>
                    <a:pt x="118" y="272"/>
                  </a:lnTo>
                  <a:lnTo>
                    <a:pt x="120" y="272"/>
                  </a:lnTo>
                  <a:lnTo>
                    <a:pt x="121" y="272"/>
                  </a:lnTo>
                  <a:lnTo>
                    <a:pt x="123" y="272"/>
                  </a:lnTo>
                  <a:lnTo>
                    <a:pt x="124" y="272"/>
                  </a:lnTo>
                  <a:lnTo>
                    <a:pt x="126" y="272"/>
                  </a:lnTo>
                  <a:lnTo>
                    <a:pt x="124" y="276"/>
                  </a:lnTo>
                  <a:lnTo>
                    <a:pt x="123" y="279"/>
                  </a:lnTo>
                  <a:lnTo>
                    <a:pt x="120" y="282"/>
                  </a:lnTo>
                  <a:lnTo>
                    <a:pt x="117" y="284"/>
                  </a:lnTo>
                  <a:lnTo>
                    <a:pt x="113" y="285"/>
                  </a:lnTo>
                  <a:lnTo>
                    <a:pt x="110" y="285"/>
                  </a:lnTo>
                  <a:lnTo>
                    <a:pt x="106" y="287"/>
                  </a:lnTo>
                  <a:lnTo>
                    <a:pt x="103" y="287"/>
                  </a:lnTo>
                  <a:lnTo>
                    <a:pt x="98" y="288"/>
                  </a:lnTo>
                  <a:lnTo>
                    <a:pt x="96" y="289"/>
                  </a:lnTo>
                  <a:lnTo>
                    <a:pt x="98" y="279"/>
                  </a:lnTo>
                  <a:lnTo>
                    <a:pt x="94" y="278"/>
                  </a:lnTo>
                  <a:lnTo>
                    <a:pt x="88" y="276"/>
                  </a:lnTo>
                  <a:lnTo>
                    <a:pt x="83" y="276"/>
                  </a:lnTo>
                  <a:lnTo>
                    <a:pt x="78" y="275"/>
                  </a:lnTo>
                  <a:lnTo>
                    <a:pt x="73" y="275"/>
                  </a:lnTo>
                  <a:lnTo>
                    <a:pt x="68" y="274"/>
                  </a:lnTo>
                  <a:lnTo>
                    <a:pt x="63" y="272"/>
                  </a:lnTo>
                  <a:lnTo>
                    <a:pt x="58" y="269"/>
                  </a:lnTo>
                  <a:lnTo>
                    <a:pt x="54" y="266"/>
                  </a:lnTo>
                  <a:lnTo>
                    <a:pt x="51" y="262"/>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2" name="Freeform 16"/>
            <p:cNvSpPr>
              <a:spLocks/>
            </p:cNvSpPr>
            <p:nvPr/>
          </p:nvSpPr>
          <p:spPr bwMode="auto">
            <a:xfrm>
              <a:off x="2193" y="1369"/>
              <a:ext cx="1" cy="2"/>
            </a:xfrm>
            <a:custGeom>
              <a:avLst/>
              <a:gdLst>
                <a:gd name="T0" fmla="*/ 0 w 2"/>
                <a:gd name="T1" fmla="*/ 2 h 3"/>
                <a:gd name="T2" fmla="*/ 1 w 2"/>
                <a:gd name="T3" fmla="*/ 0 h 3"/>
                <a:gd name="T4" fmla="*/ 1 w 2"/>
                <a:gd name="T5" fmla="*/ 0 h 3"/>
                <a:gd name="T6" fmla="*/ 0 w 2"/>
                <a:gd name="T7" fmla="*/ 2 h 3"/>
                <a:gd name="T8" fmla="*/ 0 w 2"/>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3">
                  <a:moveTo>
                    <a:pt x="0" y="3"/>
                  </a:moveTo>
                  <a:lnTo>
                    <a:pt x="2"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3" name="Freeform 17"/>
            <p:cNvSpPr>
              <a:spLocks/>
            </p:cNvSpPr>
            <p:nvPr/>
          </p:nvSpPr>
          <p:spPr bwMode="auto">
            <a:xfrm>
              <a:off x="2215" y="1295"/>
              <a:ext cx="71" cy="63"/>
            </a:xfrm>
            <a:custGeom>
              <a:avLst/>
              <a:gdLst>
                <a:gd name="T0" fmla="*/ 0 w 142"/>
                <a:gd name="T1" fmla="*/ 62 h 128"/>
                <a:gd name="T2" fmla="*/ 3 w 142"/>
                <a:gd name="T3" fmla="*/ 62 h 128"/>
                <a:gd name="T4" fmla="*/ 7 w 142"/>
                <a:gd name="T5" fmla="*/ 60 h 128"/>
                <a:gd name="T6" fmla="*/ 10 w 142"/>
                <a:gd name="T7" fmla="*/ 58 h 128"/>
                <a:gd name="T8" fmla="*/ 13 w 142"/>
                <a:gd name="T9" fmla="*/ 56 h 128"/>
                <a:gd name="T10" fmla="*/ 16 w 142"/>
                <a:gd name="T11" fmla="*/ 54 h 128"/>
                <a:gd name="T12" fmla="*/ 19 w 142"/>
                <a:gd name="T13" fmla="*/ 53 h 128"/>
                <a:gd name="T14" fmla="*/ 22 w 142"/>
                <a:gd name="T15" fmla="*/ 52 h 128"/>
                <a:gd name="T16" fmla="*/ 25 w 142"/>
                <a:gd name="T17" fmla="*/ 53 h 128"/>
                <a:gd name="T18" fmla="*/ 28 w 142"/>
                <a:gd name="T19" fmla="*/ 54 h 128"/>
                <a:gd name="T20" fmla="*/ 32 w 142"/>
                <a:gd name="T21" fmla="*/ 58 h 128"/>
                <a:gd name="T22" fmla="*/ 37 w 142"/>
                <a:gd name="T23" fmla="*/ 34 h 128"/>
                <a:gd name="T24" fmla="*/ 40 w 142"/>
                <a:gd name="T25" fmla="*/ 49 h 128"/>
                <a:gd name="T26" fmla="*/ 44 w 142"/>
                <a:gd name="T27" fmla="*/ 44 h 128"/>
                <a:gd name="T28" fmla="*/ 48 w 142"/>
                <a:gd name="T29" fmla="*/ 39 h 128"/>
                <a:gd name="T30" fmla="*/ 53 w 142"/>
                <a:gd name="T31" fmla="*/ 34 h 128"/>
                <a:gd name="T32" fmla="*/ 58 w 142"/>
                <a:gd name="T33" fmla="*/ 31 h 128"/>
                <a:gd name="T34" fmla="*/ 62 w 142"/>
                <a:gd name="T35" fmla="*/ 26 h 128"/>
                <a:gd name="T36" fmla="*/ 65 w 142"/>
                <a:gd name="T37" fmla="*/ 21 h 128"/>
                <a:gd name="T38" fmla="*/ 68 w 142"/>
                <a:gd name="T39" fmla="*/ 16 h 128"/>
                <a:gd name="T40" fmla="*/ 70 w 142"/>
                <a:gd name="T41" fmla="*/ 11 h 128"/>
                <a:gd name="T42" fmla="*/ 71 w 142"/>
                <a:gd name="T43" fmla="*/ 5 h 128"/>
                <a:gd name="T44" fmla="*/ 71 w 142"/>
                <a:gd name="T45" fmla="*/ 0 h 128"/>
                <a:gd name="T46" fmla="*/ 66 w 142"/>
                <a:gd name="T47" fmla="*/ 3 h 128"/>
                <a:gd name="T48" fmla="*/ 60 w 142"/>
                <a:gd name="T49" fmla="*/ 10 h 128"/>
                <a:gd name="T50" fmla="*/ 54 w 142"/>
                <a:gd name="T51" fmla="*/ 16 h 128"/>
                <a:gd name="T52" fmla="*/ 47 w 142"/>
                <a:gd name="T53" fmla="*/ 23 h 128"/>
                <a:gd name="T54" fmla="*/ 41 w 142"/>
                <a:gd name="T55" fmla="*/ 29 h 128"/>
                <a:gd name="T56" fmla="*/ 35 w 142"/>
                <a:gd name="T57" fmla="*/ 35 h 128"/>
                <a:gd name="T58" fmla="*/ 28 w 142"/>
                <a:gd name="T59" fmla="*/ 41 h 128"/>
                <a:gd name="T60" fmla="*/ 21 w 142"/>
                <a:gd name="T61" fmla="*/ 47 h 128"/>
                <a:gd name="T62" fmla="*/ 15 w 142"/>
                <a:gd name="T63" fmla="*/ 52 h 128"/>
                <a:gd name="T64" fmla="*/ 7 w 142"/>
                <a:gd name="T65" fmla="*/ 58 h 128"/>
                <a:gd name="T66" fmla="*/ 0 w 142"/>
                <a:gd name="T67" fmla="*/ 63 h 128"/>
                <a:gd name="T68" fmla="*/ 0 w 142"/>
                <a:gd name="T69" fmla="*/ 63 h 128"/>
                <a:gd name="T70" fmla="*/ 0 w 142"/>
                <a:gd name="T71" fmla="*/ 62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28">
                  <a:moveTo>
                    <a:pt x="0" y="126"/>
                  </a:moveTo>
                  <a:lnTo>
                    <a:pt x="6" y="125"/>
                  </a:lnTo>
                  <a:lnTo>
                    <a:pt x="13" y="122"/>
                  </a:lnTo>
                  <a:lnTo>
                    <a:pt x="19" y="118"/>
                  </a:lnTo>
                  <a:lnTo>
                    <a:pt x="26" y="113"/>
                  </a:lnTo>
                  <a:lnTo>
                    <a:pt x="31" y="110"/>
                  </a:lnTo>
                  <a:lnTo>
                    <a:pt x="37" y="108"/>
                  </a:lnTo>
                  <a:lnTo>
                    <a:pt x="44" y="106"/>
                  </a:lnTo>
                  <a:lnTo>
                    <a:pt x="50" y="108"/>
                  </a:lnTo>
                  <a:lnTo>
                    <a:pt x="56" y="110"/>
                  </a:lnTo>
                  <a:lnTo>
                    <a:pt x="63" y="118"/>
                  </a:lnTo>
                  <a:lnTo>
                    <a:pt x="73" y="69"/>
                  </a:lnTo>
                  <a:lnTo>
                    <a:pt x="80" y="100"/>
                  </a:lnTo>
                  <a:lnTo>
                    <a:pt x="87" y="90"/>
                  </a:lnTo>
                  <a:lnTo>
                    <a:pt x="96" y="80"/>
                  </a:lnTo>
                  <a:lnTo>
                    <a:pt x="106" y="70"/>
                  </a:lnTo>
                  <a:lnTo>
                    <a:pt x="115" y="62"/>
                  </a:lnTo>
                  <a:lnTo>
                    <a:pt x="123" y="52"/>
                  </a:lnTo>
                  <a:lnTo>
                    <a:pt x="130" y="42"/>
                  </a:lnTo>
                  <a:lnTo>
                    <a:pt x="136" y="32"/>
                  </a:lnTo>
                  <a:lnTo>
                    <a:pt x="140" y="22"/>
                  </a:lnTo>
                  <a:lnTo>
                    <a:pt x="142" y="10"/>
                  </a:lnTo>
                  <a:lnTo>
                    <a:pt x="142" y="0"/>
                  </a:lnTo>
                  <a:lnTo>
                    <a:pt x="132" y="7"/>
                  </a:lnTo>
                  <a:lnTo>
                    <a:pt x="120" y="20"/>
                  </a:lnTo>
                  <a:lnTo>
                    <a:pt x="107" y="33"/>
                  </a:lnTo>
                  <a:lnTo>
                    <a:pt x="94" y="46"/>
                  </a:lnTo>
                  <a:lnTo>
                    <a:pt x="82" y="59"/>
                  </a:lnTo>
                  <a:lnTo>
                    <a:pt x="69" y="72"/>
                  </a:lnTo>
                  <a:lnTo>
                    <a:pt x="56" y="83"/>
                  </a:lnTo>
                  <a:lnTo>
                    <a:pt x="41" y="95"/>
                  </a:lnTo>
                  <a:lnTo>
                    <a:pt x="29" y="106"/>
                  </a:lnTo>
                  <a:lnTo>
                    <a:pt x="14" y="118"/>
                  </a:lnTo>
                  <a:lnTo>
                    <a:pt x="0" y="128"/>
                  </a:lnTo>
                  <a:lnTo>
                    <a:pt x="0" y="12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4" name="Freeform 18"/>
            <p:cNvSpPr>
              <a:spLocks/>
            </p:cNvSpPr>
            <p:nvPr/>
          </p:nvSpPr>
          <p:spPr bwMode="auto">
            <a:xfrm>
              <a:off x="2214" y="1079"/>
              <a:ext cx="4" cy="4"/>
            </a:xfrm>
            <a:custGeom>
              <a:avLst/>
              <a:gdLst>
                <a:gd name="T0" fmla="*/ 0 w 7"/>
                <a:gd name="T1" fmla="*/ 0 h 7"/>
                <a:gd name="T2" fmla="*/ 1 w 7"/>
                <a:gd name="T3" fmla="*/ 1 h 7"/>
                <a:gd name="T4" fmla="*/ 1 w 7"/>
                <a:gd name="T5" fmla="*/ 2 h 7"/>
                <a:gd name="T6" fmla="*/ 1 w 7"/>
                <a:gd name="T7" fmla="*/ 2 h 7"/>
                <a:gd name="T8" fmla="*/ 1 w 7"/>
                <a:gd name="T9" fmla="*/ 2 h 7"/>
                <a:gd name="T10" fmla="*/ 2 w 7"/>
                <a:gd name="T11" fmla="*/ 3 h 7"/>
                <a:gd name="T12" fmla="*/ 2 w 7"/>
                <a:gd name="T13" fmla="*/ 3 h 7"/>
                <a:gd name="T14" fmla="*/ 3 w 7"/>
                <a:gd name="T15" fmla="*/ 3 h 7"/>
                <a:gd name="T16" fmla="*/ 3 w 7"/>
                <a:gd name="T17" fmla="*/ 4 h 7"/>
                <a:gd name="T18" fmla="*/ 4 w 7"/>
                <a:gd name="T19" fmla="*/ 4 h 7"/>
                <a:gd name="T20" fmla="*/ 4 w 7"/>
                <a:gd name="T21" fmla="*/ 4 h 7"/>
                <a:gd name="T22" fmla="*/ 4 w 7"/>
                <a:gd name="T23" fmla="*/ 4 h 7"/>
                <a:gd name="T24" fmla="*/ 3 w 7"/>
                <a:gd name="T25" fmla="*/ 3 h 7"/>
                <a:gd name="T26" fmla="*/ 3 w 7"/>
                <a:gd name="T27" fmla="*/ 3 h 7"/>
                <a:gd name="T28" fmla="*/ 2 w 7"/>
                <a:gd name="T29" fmla="*/ 2 h 7"/>
                <a:gd name="T30" fmla="*/ 2 w 7"/>
                <a:gd name="T31" fmla="*/ 2 h 7"/>
                <a:gd name="T32" fmla="*/ 1 w 7"/>
                <a:gd name="T33" fmla="*/ 2 h 7"/>
                <a:gd name="T34" fmla="*/ 1 w 7"/>
                <a:gd name="T35" fmla="*/ 2 h 7"/>
                <a:gd name="T36" fmla="*/ 1 w 7"/>
                <a:gd name="T37" fmla="*/ 1 h 7"/>
                <a:gd name="T38" fmla="*/ 1 w 7"/>
                <a:gd name="T39" fmla="*/ 1 h 7"/>
                <a:gd name="T40" fmla="*/ 0 w 7"/>
                <a:gd name="T41" fmla="*/ 1 h 7"/>
                <a:gd name="T42" fmla="*/ 0 w 7"/>
                <a:gd name="T43" fmla="*/ 1 h 7"/>
                <a:gd name="T44" fmla="*/ 0 w 7"/>
                <a:gd name="T45" fmla="*/ 0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7">
                  <a:moveTo>
                    <a:pt x="0" y="0"/>
                  </a:moveTo>
                  <a:lnTo>
                    <a:pt x="1" y="1"/>
                  </a:lnTo>
                  <a:lnTo>
                    <a:pt x="1" y="3"/>
                  </a:lnTo>
                  <a:lnTo>
                    <a:pt x="2" y="4"/>
                  </a:lnTo>
                  <a:lnTo>
                    <a:pt x="4" y="6"/>
                  </a:lnTo>
                  <a:lnTo>
                    <a:pt x="5" y="6"/>
                  </a:lnTo>
                  <a:lnTo>
                    <a:pt x="5" y="7"/>
                  </a:lnTo>
                  <a:lnTo>
                    <a:pt x="7" y="7"/>
                  </a:lnTo>
                  <a:lnTo>
                    <a:pt x="5" y="6"/>
                  </a:lnTo>
                  <a:lnTo>
                    <a:pt x="4" y="4"/>
                  </a:lnTo>
                  <a:lnTo>
                    <a:pt x="2" y="3"/>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5" name="Freeform 19"/>
            <p:cNvSpPr>
              <a:spLocks/>
            </p:cNvSpPr>
            <p:nvPr/>
          </p:nvSpPr>
          <p:spPr bwMode="auto">
            <a:xfrm>
              <a:off x="2212" y="1078"/>
              <a:ext cx="2" cy="2"/>
            </a:xfrm>
            <a:custGeom>
              <a:avLst/>
              <a:gdLst>
                <a:gd name="T0" fmla="*/ 0 w 5"/>
                <a:gd name="T1" fmla="*/ 2 h 3"/>
                <a:gd name="T2" fmla="*/ 0 w 5"/>
                <a:gd name="T3" fmla="*/ 2 h 3"/>
                <a:gd name="T4" fmla="*/ 1 w 5"/>
                <a:gd name="T5" fmla="*/ 2 h 3"/>
                <a:gd name="T6" fmla="*/ 1 w 5"/>
                <a:gd name="T7" fmla="*/ 2 h 3"/>
                <a:gd name="T8" fmla="*/ 1 w 5"/>
                <a:gd name="T9" fmla="*/ 1 h 3"/>
                <a:gd name="T10" fmla="*/ 1 w 5"/>
                <a:gd name="T11" fmla="*/ 1 h 3"/>
                <a:gd name="T12" fmla="*/ 1 w 5"/>
                <a:gd name="T13" fmla="*/ 1 h 3"/>
                <a:gd name="T14" fmla="*/ 1 w 5"/>
                <a:gd name="T15" fmla="*/ 1 h 3"/>
                <a:gd name="T16" fmla="*/ 2 w 5"/>
                <a:gd name="T17" fmla="*/ 2 h 3"/>
                <a:gd name="T18" fmla="*/ 2 w 5"/>
                <a:gd name="T19" fmla="*/ 2 h 3"/>
                <a:gd name="T20" fmla="*/ 2 w 5"/>
                <a:gd name="T21" fmla="*/ 2 h 3"/>
                <a:gd name="T22" fmla="*/ 2 w 5"/>
                <a:gd name="T23" fmla="*/ 2 h 3"/>
                <a:gd name="T24" fmla="*/ 2 w 5"/>
                <a:gd name="T25" fmla="*/ 1 h 3"/>
                <a:gd name="T26" fmla="*/ 2 w 5"/>
                <a:gd name="T27" fmla="*/ 1 h 3"/>
                <a:gd name="T28" fmla="*/ 2 w 5"/>
                <a:gd name="T29" fmla="*/ 1 h 3"/>
                <a:gd name="T30" fmla="*/ 2 w 5"/>
                <a:gd name="T31" fmla="*/ 1 h 3"/>
                <a:gd name="T32" fmla="*/ 1 w 5"/>
                <a:gd name="T33" fmla="*/ 1 h 3"/>
                <a:gd name="T34" fmla="*/ 1 w 5"/>
                <a:gd name="T35" fmla="*/ 0 h 3"/>
                <a:gd name="T36" fmla="*/ 1 w 5"/>
                <a:gd name="T37" fmla="*/ 0 h 3"/>
                <a:gd name="T38" fmla="*/ 1 w 5"/>
                <a:gd name="T39" fmla="*/ 0 h 3"/>
                <a:gd name="T40" fmla="*/ 1 w 5"/>
                <a:gd name="T41" fmla="*/ 0 h 3"/>
                <a:gd name="T42" fmla="*/ 0 w 5"/>
                <a:gd name="T43" fmla="*/ 2 h 3"/>
                <a:gd name="T44" fmla="*/ 0 w 5"/>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3">
                  <a:moveTo>
                    <a:pt x="0" y="3"/>
                  </a:moveTo>
                  <a:lnTo>
                    <a:pt x="0" y="3"/>
                  </a:lnTo>
                  <a:lnTo>
                    <a:pt x="2" y="3"/>
                  </a:lnTo>
                  <a:lnTo>
                    <a:pt x="2" y="2"/>
                  </a:lnTo>
                  <a:lnTo>
                    <a:pt x="3" y="2"/>
                  </a:lnTo>
                  <a:lnTo>
                    <a:pt x="5" y="3"/>
                  </a:lnTo>
                  <a:lnTo>
                    <a:pt x="5" y="2"/>
                  </a:lnTo>
                  <a:lnTo>
                    <a:pt x="3" y="2"/>
                  </a:lnTo>
                  <a:lnTo>
                    <a:pt x="3"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6" name="Freeform 20"/>
            <p:cNvSpPr>
              <a:spLocks/>
            </p:cNvSpPr>
            <p:nvPr/>
          </p:nvSpPr>
          <p:spPr bwMode="auto">
            <a:xfrm>
              <a:off x="2272" y="1088"/>
              <a:ext cx="5" cy="5"/>
            </a:xfrm>
            <a:custGeom>
              <a:avLst/>
              <a:gdLst>
                <a:gd name="T0" fmla="*/ 5 w 10"/>
                <a:gd name="T1" fmla="*/ 0 h 11"/>
                <a:gd name="T2" fmla="*/ 4 w 10"/>
                <a:gd name="T3" fmla="*/ 0 h 11"/>
                <a:gd name="T4" fmla="*/ 4 w 10"/>
                <a:gd name="T5" fmla="*/ 0 h 11"/>
                <a:gd name="T6" fmla="*/ 4 w 10"/>
                <a:gd name="T7" fmla="*/ 1 h 11"/>
                <a:gd name="T8" fmla="*/ 3 w 10"/>
                <a:gd name="T9" fmla="*/ 1 h 11"/>
                <a:gd name="T10" fmla="*/ 2 w 10"/>
                <a:gd name="T11" fmla="*/ 2 h 11"/>
                <a:gd name="T12" fmla="*/ 2 w 10"/>
                <a:gd name="T13" fmla="*/ 3 h 11"/>
                <a:gd name="T14" fmla="*/ 1 w 10"/>
                <a:gd name="T15" fmla="*/ 4 h 11"/>
                <a:gd name="T16" fmla="*/ 1 w 10"/>
                <a:gd name="T17" fmla="*/ 4 h 11"/>
                <a:gd name="T18" fmla="*/ 1 w 10"/>
                <a:gd name="T19" fmla="*/ 4 h 11"/>
                <a:gd name="T20" fmla="*/ 0 w 10"/>
                <a:gd name="T21" fmla="*/ 5 h 11"/>
                <a:gd name="T22" fmla="*/ 5 w 10"/>
                <a:gd name="T23" fmla="*/ 5 h 11"/>
                <a:gd name="T24" fmla="*/ 5 w 10"/>
                <a:gd name="T25" fmla="*/ 0 h 11"/>
                <a:gd name="T26" fmla="*/ 5 w 10"/>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1">
                  <a:moveTo>
                    <a:pt x="10" y="0"/>
                  </a:moveTo>
                  <a:lnTo>
                    <a:pt x="8" y="0"/>
                  </a:lnTo>
                  <a:lnTo>
                    <a:pt x="7" y="0"/>
                  </a:lnTo>
                  <a:lnTo>
                    <a:pt x="7" y="2"/>
                  </a:lnTo>
                  <a:lnTo>
                    <a:pt x="5" y="3"/>
                  </a:lnTo>
                  <a:lnTo>
                    <a:pt x="4" y="5"/>
                  </a:lnTo>
                  <a:lnTo>
                    <a:pt x="4" y="6"/>
                  </a:lnTo>
                  <a:lnTo>
                    <a:pt x="2" y="8"/>
                  </a:lnTo>
                  <a:lnTo>
                    <a:pt x="1" y="8"/>
                  </a:lnTo>
                  <a:lnTo>
                    <a:pt x="1" y="9"/>
                  </a:lnTo>
                  <a:lnTo>
                    <a:pt x="0" y="11"/>
                  </a:lnTo>
                  <a:lnTo>
                    <a:pt x="10" y="11"/>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7" name="Freeform 21"/>
            <p:cNvSpPr>
              <a:spLocks/>
            </p:cNvSpPr>
            <p:nvPr/>
          </p:nvSpPr>
          <p:spPr bwMode="auto">
            <a:xfrm>
              <a:off x="2268" y="1107"/>
              <a:ext cx="2" cy="6"/>
            </a:xfrm>
            <a:custGeom>
              <a:avLst/>
              <a:gdLst>
                <a:gd name="T0" fmla="*/ 2 w 4"/>
                <a:gd name="T1" fmla="*/ 6 h 11"/>
                <a:gd name="T2" fmla="*/ 2 w 4"/>
                <a:gd name="T3" fmla="*/ 0 h 11"/>
                <a:gd name="T4" fmla="*/ 2 w 4"/>
                <a:gd name="T5" fmla="*/ 0 h 11"/>
                <a:gd name="T6" fmla="*/ 1 w 4"/>
                <a:gd name="T7" fmla="*/ 1 h 11"/>
                <a:gd name="T8" fmla="*/ 1 w 4"/>
                <a:gd name="T9" fmla="*/ 2 h 11"/>
                <a:gd name="T10" fmla="*/ 1 w 4"/>
                <a:gd name="T11" fmla="*/ 2 h 11"/>
                <a:gd name="T12" fmla="*/ 0 w 4"/>
                <a:gd name="T13" fmla="*/ 2 h 11"/>
                <a:gd name="T14" fmla="*/ 1 w 4"/>
                <a:gd name="T15" fmla="*/ 3 h 11"/>
                <a:gd name="T16" fmla="*/ 1 w 4"/>
                <a:gd name="T17" fmla="*/ 4 h 11"/>
                <a:gd name="T18" fmla="*/ 1 w 4"/>
                <a:gd name="T19" fmla="*/ 4 h 11"/>
                <a:gd name="T20" fmla="*/ 2 w 4"/>
                <a:gd name="T21" fmla="*/ 5 h 11"/>
                <a:gd name="T22" fmla="*/ 2 w 4"/>
                <a:gd name="T23" fmla="*/ 6 h 11"/>
                <a:gd name="T24" fmla="*/ 2 w 4"/>
                <a:gd name="T25" fmla="*/ 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1">
                  <a:moveTo>
                    <a:pt x="4" y="11"/>
                  </a:moveTo>
                  <a:lnTo>
                    <a:pt x="3" y="0"/>
                  </a:lnTo>
                  <a:lnTo>
                    <a:pt x="1" y="1"/>
                  </a:lnTo>
                  <a:lnTo>
                    <a:pt x="1" y="3"/>
                  </a:lnTo>
                  <a:lnTo>
                    <a:pt x="1" y="4"/>
                  </a:lnTo>
                  <a:lnTo>
                    <a:pt x="0" y="4"/>
                  </a:lnTo>
                  <a:lnTo>
                    <a:pt x="1" y="5"/>
                  </a:lnTo>
                  <a:lnTo>
                    <a:pt x="1" y="7"/>
                  </a:lnTo>
                  <a:lnTo>
                    <a:pt x="1" y="8"/>
                  </a:lnTo>
                  <a:lnTo>
                    <a:pt x="3" y="10"/>
                  </a:lnTo>
                  <a:lnTo>
                    <a:pt x="4"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8" name="Freeform 22"/>
            <p:cNvSpPr>
              <a:spLocks/>
            </p:cNvSpPr>
            <p:nvPr/>
          </p:nvSpPr>
          <p:spPr bwMode="auto">
            <a:xfrm>
              <a:off x="2268" y="1097"/>
              <a:ext cx="7" cy="10"/>
            </a:xfrm>
            <a:custGeom>
              <a:avLst/>
              <a:gdLst>
                <a:gd name="T0" fmla="*/ 0 w 14"/>
                <a:gd name="T1" fmla="*/ 0 h 20"/>
                <a:gd name="T2" fmla="*/ 2 w 14"/>
                <a:gd name="T3" fmla="*/ 10 h 20"/>
                <a:gd name="T4" fmla="*/ 2 w 14"/>
                <a:gd name="T5" fmla="*/ 9 h 20"/>
                <a:gd name="T6" fmla="*/ 3 w 14"/>
                <a:gd name="T7" fmla="*/ 9 h 20"/>
                <a:gd name="T8" fmla="*/ 3 w 14"/>
                <a:gd name="T9" fmla="*/ 9 h 20"/>
                <a:gd name="T10" fmla="*/ 4 w 14"/>
                <a:gd name="T11" fmla="*/ 9 h 20"/>
                <a:gd name="T12" fmla="*/ 5 w 14"/>
                <a:gd name="T13" fmla="*/ 8 h 20"/>
                <a:gd name="T14" fmla="*/ 5 w 14"/>
                <a:gd name="T15" fmla="*/ 8 h 20"/>
                <a:gd name="T16" fmla="*/ 6 w 14"/>
                <a:gd name="T17" fmla="*/ 8 h 20"/>
                <a:gd name="T18" fmla="*/ 7 w 14"/>
                <a:gd name="T19" fmla="*/ 7 h 20"/>
                <a:gd name="T20" fmla="*/ 7 w 14"/>
                <a:gd name="T21" fmla="*/ 7 h 20"/>
                <a:gd name="T22" fmla="*/ 7 w 14"/>
                <a:gd name="T23" fmla="*/ 7 h 20"/>
                <a:gd name="T24" fmla="*/ 1 w 14"/>
                <a:gd name="T25" fmla="*/ 0 h 20"/>
                <a:gd name="T26" fmla="*/ 1 w 14"/>
                <a:gd name="T27" fmla="*/ 0 h 20"/>
                <a:gd name="T28" fmla="*/ 0 w 14"/>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20">
                  <a:moveTo>
                    <a:pt x="0" y="0"/>
                  </a:moveTo>
                  <a:lnTo>
                    <a:pt x="3" y="20"/>
                  </a:lnTo>
                  <a:lnTo>
                    <a:pt x="4" y="18"/>
                  </a:lnTo>
                  <a:lnTo>
                    <a:pt x="6" y="18"/>
                  </a:lnTo>
                  <a:lnTo>
                    <a:pt x="6" y="17"/>
                  </a:lnTo>
                  <a:lnTo>
                    <a:pt x="7" y="17"/>
                  </a:lnTo>
                  <a:lnTo>
                    <a:pt x="9" y="15"/>
                  </a:lnTo>
                  <a:lnTo>
                    <a:pt x="10" y="15"/>
                  </a:lnTo>
                  <a:lnTo>
                    <a:pt x="11" y="15"/>
                  </a:lnTo>
                  <a:lnTo>
                    <a:pt x="13" y="14"/>
                  </a:lnTo>
                  <a:lnTo>
                    <a:pt x="14" y="14"/>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69" name="Freeform 23"/>
            <p:cNvSpPr>
              <a:spLocks/>
            </p:cNvSpPr>
            <p:nvPr/>
          </p:nvSpPr>
          <p:spPr bwMode="auto">
            <a:xfrm>
              <a:off x="2196" y="1231"/>
              <a:ext cx="2" cy="3"/>
            </a:xfrm>
            <a:custGeom>
              <a:avLst/>
              <a:gdLst>
                <a:gd name="T0" fmla="*/ 0 w 3"/>
                <a:gd name="T1" fmla="*/ 3 h 7"/>
                <a:gd name="T2" fmla="*/ 2 w 3"/>
                <a:gd name="T3" fmla="*/ 2 h 7"/>
                <a:gd name="T4" fmla="*/ 2 w 3"/>
                <a:gd name="T5" fmla="*/ 2 h 7"/>
                <a:gd name="T6" fmla="*/ 2 w 3"/>
                <a:gd name="T7" fmla="*/ 1 h 7"/>
                <a:gd name="T8" fmla="*/ 1 w 3"/>
                <a:gd name="T9" fmla="*/ 1 h 7"/>
                <a:gd name="T10" fmla="*/ 1 w 3"/>
                <a:gd name="T11" fmla="*/ 1 h 7"/>
                <a:gd name="T12" fmla="*/ 1 w 3"/>
                <a:gd name="T13" fmla="*/ 0 h 7"/>
                <a:gd name="T14" fmla="*/ 1 w 3"/>
                <a:gd name="T15" fmla="*/ 0 h 7"/>
                <a:gd name="T16" fmla="*/ 1 w 3"/>
                <a:gd name="T17" fmla="*/ 0 h 7"/>
                <a:gd name="T18" fmla="*/ 0 w 3"/>
                <a:gd name="T19" fmla="*/ 0 h 7"/>
                <a:gd name="T20" fmla="*/ 0 w 3"/>
                <a:gd name="T21" fmla="*/ 0 h 7"/>
                <a:gd name="T22" fmla="*/ 0 w 3"/>
                <a:gd name="T23" fmla="*/ 0 h 7"/>
                <a:gd name="T24" fmla="*/ 0 w 3"/>
                <a:gd name="T25" fmla="*/ 0 h 7"/>
                <a:gd name="T26" fmla="*/ 0 w 3"/>
                <a:gd name="T27" fmla="*/ 0 h 7"/>
                <a:gd name="T28" fmla="*/ 0 w 3"/>
                <a:gd name="T29" fmla="*/ 1 h 7"/>
                <a:gd name="T30" fmla="*/ 0 w 3"/>
                <a:gd name="T31" fmla="*/ 2 h 7"/>
                <a:gd name="T32" fmla="*/ 0 w 3"/>
                <a:gd name="T33" fmla="*/ 2 h 7"/>
                <a:gd name="T34" fmla="*/ 0 w 3"/>
                <a:gd name="T35" fmla="*/ 2 h 7"/>
                <a:gd name="T36" fmla="*/ 0 w 3"/>
                <a:gd name="T37" fmla="*/ 2 h 7"/>
                <a:gd name="T38" fmla="*/ 0 w 3"/>
                <a:gd name="T39" fmla="*/ 2 h 7"/>
                <a:gd name="T40" fmla="*/ 0 w 3"/>
                <a:gd name="T41" fmla="*/ 3 h 7"/>
                <a:gd name="T42" fmla="*/ 0 w 3"/>
                <a:gd name="T43" fmla="*/ 3 h 7"/>
                <a:gd name="T44" fmla="*/ 0 w 3"/>
                <a:gd name="T45" fmla="*/ 3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7"/>
                  </a:moveTo>
                  <a:lnTo>
                    <a:pt x="3" y="4"/>
                  </a:lnTo>
                  <a:lnTo>
                    <a:pt x="3" y="2"/>
                  </a:lnTo>
                  <a:lnTo>
                    <a:pt x="1" y="2"/>
                  </a:lnTo>
                  <a:lnTo>
                    <a:pt x="1" y="1"/>
                  </a:lnTo>
                  <a:lnTo>
                    <a:pt x="0" y="0"/>
                  </a:lnTo>
                  <a:lnTo>
                    <a:pt x="0" y="1"/>
                  </a:lnTo>
                  <a:lnTo>
                    <a:pt x="0"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0" name="Freeform 24"/>
            <p:cNvSpPr>
              <a:spLocks noEditPoints="1"/>
            </p:cNvSpPr>
            <p:nvPr/>
          </p:nvSpPr>
          <p:spPr bwMode="auto">
            <a:xfrm>
              <a:off x="2178" y="1176"/>
              <a:ext cx="63" cy="100"/>
            </a:xfrm>
            <a:custGeom>
              <a:avLst/>
              <a:gdLst>
                <a:gd name="T0" fmla="*/ 3 w 125"/>
                <a:gd name="T1" fmla="*/ 47 h 199"/>
                <a:gd name="T2" fmla="*/ 2 w 125"/>
                <a:gd name="T3" fmla="*/ 66 h 199"/>
                <a:gd name="T4" fmla="*/ 11 w 125"/>
                <a:gd name="T5" fmla="*/ 80 h 199"/>
                <a:gd name="T6" fmla="*/ 12 w 125"/>
                <a:gd name="T7" fmla="*/ 78 h 199"/>
                <a:gd name="T8" fmla="*/ 17 w 125"/>
                <a:gd name="T9" fmla="*/ 78 h 199"/>
                <a:gd name="T10" fmla="*/ 20 w 125"/>
                <a:gd name="T11" fmla="*/ 65 h 199"/>
                <a:gd name="T12" fmla="*/ 23 w 125"/>
                <a:gd name="T13" fmla="*/ 70 h 199"/>
                <a:gd name="T14" fmla="*/ 25 w 125"/>
                <a:gd name="T15" fmla="*/ 75 h 199"/>
                <a:gd name="T16" fmla="*/ 22 w 125"/>
                <a:gd name="T17" fmla="*/ 81 h 199"/>
                <a:gd name="T18" fmla="*/ 15 w 125"/>
                <a:gd name="T19" fmla="*/ 85 h 199"/>
                <a:gd name="T20" fmla="*/ 6 w 125"/>
                <a:gd name="T21" fmla="*/ 89 h 199"/>
                <a:gd name="T22" fmla="*/ 12 w 125"/>
                <a:gd name="T23" fmla="*/ 91 h 199"/>
                <a:gd name="T24" fmla="*/ 10 w 125"/>
                <a:gd name="T25" fmla="*/ 93 h 199"/>
                <a:gd name="T26" fmla="*/ 25 w 125"/>
                <a:gd name="T27" fmla="*/ 100 h 199"/>
                <a:gd name="T28" fmla="*/ 31 w 125"/>
                <a:gd name="T29" fmla="*/ 98 h 199"/>
                <a:gd name="T30" fmla="*/ 35 w 125"/>
                <a:gd name="T31" fmla="*/ 92 h 199"/>
                <a:gd name="T32" fmla="*/ 34 w 125"/>
                <a:gd name="T33" fmla="*/ 82 h 199"/>
                <a:gd name="T34" fmla="*/ 29 w 125"/>
                <a:gd name="T35" fmla="*/ 72 h 199"/>
                <a:gd name="T36" fmla="*/ 22 w 125"/>
                <a:gd name="T37" fmla="*/ 62 h 199"/>
                <a:gd name="T38" fmla="*/ 20 w 125"/>
                <a:gd name="T39" fmla="*/ 64 h 199"/>
                <a:gd name="T40" fmla="*/ 16 w 125"/>
                <a:gd name="T41" fmla="*/ 65 h 199"/>
                <a:gd name="T42" fmla="*/ 15 w 125"/>
                <a:gd name="T43" fmla="*/ 61 h 199"/>
                <a:gd name="T44" fmla="*/ 15 w 125"/>
                <a:gd name="T45" fmla="*/ 57 h 199"/>
                <a:gd name="T46" fmla="*/ 17 w 125"/>
                <a:gd name="T47" fmla="*/ 55 h 199"/>
                <a:gd name="T48" fmla="*/ 17 w 125"/>
                <a:gd name="T49" fmla="*/ 55 h 199"/>
                <a:gd name="T50" fmla="*/ 17 w 125"/>
                <a:gd name="T51" fmla="*/ 55 h 199"/>
                <a:gd name="T52" fmla="*/ 18 w 125"/>
                <a:gd name="T53" fmla="*/ 52 h 199"/>
                <a:gd name="T54" fmla="*/ 20 w 125"/>
                <a:gd name="T55" fmla="*/ 47 h 199"/>
                <a:gd name="T56" fmla="*/ 25 w 125"/>
                <a:gd name="T57" fmla="*/ 46 h 199"/>
                <a:gd name="T58" fmla="*/ 21 w 125"/>
                <a:gd name="T59" fmla="*/ 36 h 199"/>
                <a:gd name="T60" fmla="*/ 32 w 125"/>
                <a:gd name="T61" fmla="*/ 33 h 199"/>
                <a:gd name="T62" fmla="*/ 32 w 125"/>
                <a:gd name="T63" fmla="*/ 31 h 199"/>
                <a:gd name="T64" fmla="*/ 27 w 125"/>
                <a:gd name="T65" fmla="*/ 29 h 199"/>
                <a:gd name="T66" fmla="*/ 23 w 125"/>
                <a:gd name="T67" fmla="*/ 25 h 199"/>
                <a:gd name="T68" fmla="*/ 26 w 125"/>
                <a:gd name="T69" fmla="*/ 22 h 199"/>
                <a:gd name="T70" fmla="*/ 30 w 125"/>
                <a:gd name="T71" fmla="*/ 21 h 199"/>
                <a:gd name="T72" fmla="*/ 38 w 125"/>
                <a:gd name="T73" fmla="*/ 29 h 199"/>
                <a:gd name="T74" fmla="*/ 49 w 125"/>
                <a:gd name="T75" fmla="*/ 27 h 199"/>
                <a:gd name="T76" fmla="*/ 57 w 125"/>
                <a:gd name="T77" fmla="*/ 19 h 199"/>
                <a:gd name="T78" fmla="*/ 49 w 125"/>
                <a:gd name="T79" fmla="*/ 15 h 199"/>
                <a:gd name="T80" fmla="*/ 34 w 125"/>
                <a:gd name="T81" fmla="*/ 13 h 199"/>
                <a:gd name="T82" fmla="*/ 27 w 125"/>
                <a:gd name="T83" fmla="*/ 11 h 199"/>
                <a:gd name="T84" fmla="*/ 42 w 125"/>
                <a:gd name="T85" fmla="*/ 8 h 199"/>
                <a:gd name="T86" fmla="*/ 58 w 125"/>
                <a:gd name="T87" fmla="*/ 7 h 199"/>
                <a:gd name="T88" fmla="*/ 45 w 125"/>
                <a:gd name="T89" fmla="*/ 0 h 199"/>
                <a:gd name="T90" fmla="*/ 22 w 125"/>
                <a:gd name="T91" fmla="*/ 7 h 199"/>
                <a:gd name="T92" fmla="*/ 11 w 125"/>
                <a:gd name="T93" fmla="*/ 17 h 199"/>
                <a:gd name="T94" fmla="*/ 12 w 125"/>
                <a:gd name="T95" fmla="*/ 21 h 199"/>
                <a:gd name="T96" fmla="*/ 7 w 125"/>
                <a:gd name="T97" fmla="*/ 21 h 199"/>
                <a:gd name="T98" fmla="*/ 2 w 125"/>
                <a:gd name="T99" fmla="*/ 27 h 199"/>
                <a:gd name="T100" fmla="*/ 4 w 125"/>
                <a:gd name="T101" fmla="*/ 32 h 199"/>
                <a:gd name="T102" fmla="*/ 1 w 125"/>
                <a:gd name="T103" fmla="*/ 37 h 199"/>
                <a:gd name="T104" fmla="*/ 1 w 125"/>
                <a:gd name="T105" fmla="*/ 40 h 199"/>
                <a:gd name="T106" fmla="*/ 20 w 125"/>
                <a:gd name="T107" fmla="*/ 15 h 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5" h="199">
                  <a:moveTo>
                    <a:pt x="1" y="79"/>
                  </a:moveTo>
                  <a:lnTo>
                    <a:pt x="4" y="79"/>
                  </a:lnTo>
                  <a:lnTo>
                    <a:pt x="6" y="86"/>
                  </a:lnTo>
                  <a:lnTo>
                    <a:pt x="6" y="94"/>
                  </a:lnTo>
                  <a:lnTo>
                    <a:pt x="4" y="103"/>
                  </a:lnTo>
                  <a:lnTo>
                    <a:pt x="4" y="113"/>
                  </a:lnTo>
                  <a:lnTo>
                    <a:pt x="3" y="123"/>
                  </a:lnTo>
                  <a:lnTo>
                    <a:pt x="3" y="132"/>
                  </a:lnTo>
                  <a:lnTo>
                    <a:pt x="4" y="140"/>
                  </a:lnTo>
                  <a:lnTo>
                    <a:pt x="9" y="149"/>
                  </a:lnTo>
                  <a:lnTo>
                    <a:pt x="13" y="154"/>
                  </a:lnTo>
                  <a:lnTo>
                    <a:pt x="21" y="160"/>
                  </a:lnTo>
                  <a:lnTo>
                    <a:pt x="20" y="159"/>
                  </a:lnTo>
                  <a:lnTo>
                    <a:pt x="21" y="157"/>
                  </a:lnTo>
                  <a:lnTo>
                    <a:pt x="21" y="156"/>
                  </a:lnTo>
                  <a:lnTo>
                    <a:pt x="23" y="156"/>
                  </a:lnTo>
                  <a:lnTo>
                    <a:pt x="26" y="156"/>
                  </a:lnTo>
                  <a:lnTo>
                    <a:pt x="29" y="156"/>
                  </a:lnTo>
                  <a:lnTo>
                    <a:pt x="31" y="156"/>
                  </a:lnTo>
                  <a:lnTo>
                    <a:pt x="33" y="156"/>
                  </a:lnTo>
                  <a:lnTo>
                    <a:pt x="36" y="156"/>
                  </a:lnTo>
                  <a:lnTo>
                    <a:pt x="39" y="157"/>
                  </a:lnTo>
                  <a:lnTo>
                    <a:pt x="29" y="150"/>
                  </a:lnTo>
                  <a:lnTo>
                    <a:pt x="39" y="130"/>
                  </a:lnTo>
                  <a:lnTo>
                    <a:pt x="40" y="133"/>
                  </a:lnTo>
                  <a:lnTo>
                    <a:pt x="41" y="134"/>
                  </a:lnTo>
                  <a:lnTo>
                    <a:pt x="43" y="137"/>
                  </a:lnTo>
                  <a:lnTo>
                    <a:pt x="46" y="140"/>
                  </a:lnTo>
                  <a:lnTo>
                    <a:pt x="47" y="142"/>
                  </a:lnTo>
                  <a:lnTo>
                    <a:pt x="49" y="144"/>
                  </a:lnTo>
                  <a:lnTo>
                    <a:pt x="50" y="147"/>
                  </a:lnTo>
                  <a:lnTo>
                    <a:pt x="50" y="150"/>
                  </a:lnTo>
                  <a:lnTo>
                    <a:pt x="51" y="153"/>
                  </a:lnTo>
                  <a:lnTo>
                    <a:pt x="53" y="157"/>
                  </a:lnTo>
                  <a:lnTo>
                    <a:pt x="47" y="159"/>
                  </a:lnTo>
                  <a:lnTo>
                    <a:pt x="43" y="162"/>
                  </a:lnTo>
                  <a:lnTo>
                    <a:pt x="40" y="163"/>
                  </a:lnTo>
                  <a:lnTo>
                    <a:pt x="36" y="166"/>
                  </a:lnTo>
                  <a:lnTo>
                    <a:pt x="31" y="167"/>
                  </a:lnTo>
                  <a:lnTo>
                    <a:pt x="29" y="169"/>
                  </a:lnTo>
                  <a:lnTo>
                    <a:pt x="24" y="172"/>
                  </a:lnTo>
                  <a:lnTo>
                    <a:pt x="20" y="173"/>
                  </a:lnTo>
                  <a:lnTo>
                    <a:pt x="16" y="175"/>
                  </a:lnTo>
                  <a:lnTo>
                    <a:pt x="11" y="177"/>
                  </a:lnTo>
                  <a:lnTo>
                    <a:pt x="29" y="177"/>
                  </a:lnTo>
                  <a:lnTo>
                    <a:pt x="27" y="179"/>
                  </a:lnTo>
                  <a:lnTo>
                    <a:pt x="26" y="180"/>
                  </a:lnTo>
                  <a:lnTo>
                    <a:pt x="24" y="182"/>
                  </a:lnTo>
                  <a:lnTo>
                    <a:pt x="23" y="182"/>
                  </a:lnTo>
                  <a:lnTo>
                    <a:pt x="21" y="183"/>
                  </a:lnTo>
                  <a:lnTo>
                    <a:pt x="20" y="183"/>
                  </a:lnTo>
                  <a:lnTo>
                    <a:pt x="19" y="185"/>
                  </a:lnTo>
                  <a:lnTo>
                    <a:pt x="17" y="185"/>
                  </a:lnTo>
                  <a:lnTo>
                    <a:pt x="17" y="186"/>
                  </a:lnTo>
                  <a:lnTo>
                    <a:pt x="16" y="187"/>
                  </a:lnTo>
                  <a:lnTo>
                    <a:pt x="50" y="199"/>
                  </a:lnTo>
                  <a:lnTo>
                    <a:pt x="53" y="199"/>
                  </a:lnTo>
                  <a:lnTo>
                    <a:pt x="57" y="199"/>
                  </a:lnTo>
                  <a:lnTo>
                    <a:pt x="59" y="197"/>
                  </a:lnTo>
                  <a:lnTo>
                    <a:pt x="61" y="195"/>
                  </a:lnTo>
                  <a:lnTo>
                    <a:pt x="63" y="192"/>
                  </a:lnTo>
                  <a:lnTo>
                    <a:pt x="66" y="189"/>
                  </a:lnTo>
                  <a:lnTo>
                    <a:pt x="67" y="186"/>
                  </a:lnTo>
                  <a:lnTo>
                    <a:pt x="69" y="183"/>
                  </a:lnTo>
                  <a:lnTo>
                    <a:pt x="70" y="180"/>
                  </a:lnTo>
                  <a:lnTo>
                    <a:pt x="73" y="177"/>
                  </a:lnTo>
                  <a:lnTo>
                    <a:pt x="70" y="170"/>
                  </a:lnTo>
                  <a:lnTo>
                    <a:pt x="67" y="164"/>
                  </a:lnTo>
                  <a:lnTo>
                    <a:pt x="64" y="159"/>
                  </a:lnTo>
                  <a:lnTo>
                    <a:pt x="61" y="154"/>
                  </a:lnTo>
                  <a:lnTo>
                    <a:pt x="60" y="150"/>
                  </a:lnTo>
                  <a:lnTo>
                    <a:pt x="57" y="144"/>
                  </a:lnTo>
                  <a:lnTo>
                    <a:pt x="54" y="140"/>
                  </a:lnTo>
                  <a:lnTo>
                    <a:pt x="51" y="134"/>
                  </a:lnTo>
                  <a:lnTo>
                    <a:pt x="47" y="129"/>
                  </a:lnTo>
                  <a:lnTo>
                    <a:pt x="43" y="123"/>
                  </a:lnTo>
                  <a:lnTo>
                    <a:pt x="41" y="123"/>
                  </a:lnTo>
                  <a:lnTo>
                    <a:pt x="40" y="124"/>
                  </a:lnTo>
                  <a:lnTo>
                    <a:pt x="40" y="126"/>
                  </a:lnTo>
                  <a:lnTo>
                    <a:pt x="39" y="127"/>
                  </a:lnTo>
                  <a:lnTo>
                    <a:pt x="37" y="129"/>
                  </a:lnTo>
                  <a:lnTo>
                    <a:pt x="36" y="129"/>
                  </a:lnTo>
                  <a:lnTo>
                    <a:pt x="33" y="130"/>
                  </a:lnTo>
                  <a:lnTo>
                    <a:pt x="31" y="129"/>
                  </a:lnTo>
                  <a:lnTo>
                    <a:pt x="30" y="129"/>
                  </a:lnTo>
                  <a:lnTo>
                    <a:pt x="29" y="126"/>
                  </a:lnTo>
                  <a:lnTo>
                    <a:pt x="29" y="124"/>
                  </a:lnTo>
                  <a:lnTo>
                    <a:pt x="29" y="122"/>
                  </a:lnTo>
                  <a:lnTo>
                    <a:pt x="29" y="120"/>
                  </a:lnTo>
                  <a:lnTo>
                    <a:pt x="29" y="119"/>
                  </a:lnTo>
                  <a:lnTo>
                    <a:pt x="29" y="117"/>
                  </a:lnTo>
                  <a:lnTo>
                    <a:pt x="29" y="114"/>
                  </a:lnTo>
                  <a:lnTo>
                    <a:pt x="29" y="113"/>
                  </a:lnTo>
                  <a:lnTo>
                    <a:pt x="30" y="111"/>
                  </a:lnTo>
                  <a:lnTo>
                    <a:pt x="31" y="110"/>
                  </a:lnTo>
                  <a:lnTo>
                    <a:pt x="33" y="109"/>
                  </a:lnTo>
                  <a:lnTo>
                    <a:pt x="34" y="109"/>
                  </a:lnTo>
                  <a:lnTo>
                    <a:pt x="36" y="109"/>
                  </a:lnTo>
                  <a:lnTo>
                    <a:pt x="36" y="106"/>
                  </a:lnTo>
                  <a:lnTo>
                    <a:pt x="36" y="103"/>
                  </a:lnTo>
                  <a:lnTo>
                    <a:pt x="36" y="101"/>
                  </a:lnTo>
                  <a:lnTo>
                    <a:pt x="37" y="99"/>
                  </a:lnTo>
                  <a:lnTo>
                    <a:pt x="39" y="96"/>
                  </a:lnTo>
                  <a:lnTo>
                    <a:pt x="40" y="94"/>
                  </a:lnTo>
                  <a:lnTo>
                    <a:pt x="41" y="93"/>
                  </a:lnTo>
                  <a:lnTo>
                    <a:pt x="44" y="91"/>
                  </a:lnTo>
                  <a:lnTo>
                    <a:pt x="47" y="91"/>
                  </a:lnTo>
                  <a:lnTo>
                    <a:pt x="50" y="91"/>
                  </a:lnTo>
                  <a:lnTo>
                    <a:pt x="41" y="84"/>
                  </a:lnTo>
                  <a:lnTo>
                    <a:pt x="37" y="79"/>
                  </a:lnTo>
                  <a:lnTo>
                    <a:pt x="39" y="74"/>
                  </a:lnTo>
                  <a:lnTo>
                    <a:pt x="41" y="71"/>
                  </a:lnTo>
                  <a:lnTo>
                    <a:pt x="47" y="70"/>
                  </a:lnTo>
                  <a:lnTo>
                    <a:pt x="53" y="68"/>
                  </a:lnTo>
                  <a:lnTo>
                    <a:pt x="59" y="67"/>
                  </a:lnTo>
                  <a:lnTo>
                    <a:pt x="64" y="66"/>
                  </a:lnTo>
                  <a:lnTo>
                    <a:pt x="69" y="64"/>
                  </a:lnTo>
                  <a:lnTo>
                    <a:pt x="70" y="61"/>
                  </a:lnTo>
                  <a:lnTo>
                    <a:pt x="67" y="61"/>
                  </a:lnTo>
                  <a:lnTo>
                    <a:pt x="64" y="61"/>
                  </a:lnTo>
                  <a:lnTo>
                    <a:pt x="61" y="61"/>
                  </a:lnTo>
                  <a:lnTo>
                    <a:pt x="57" y="60"/>
                  </a:lnTo>
                  <a:lnTo>
                    <a:pt x="56" y="60"/>
                  </a:lnTo>
                  <a:lnTo>
                    <a:pt x="53" y="58"/>
                  </a:lnTo>
                  <a:lnTo>
                    <a:pt x="50" y="56"/>
                  </a:lnTo>
                  <a:lnTo>
                    <a:pt x="49" y="54"/>
                  </a:lnTo>
                  <a:lnTo>
                    <a:pt x="47" y="53"/>
                  </a:lnTo>
                  <a:lnTo>
                    <a:pt x="46" y="50"/>
                  </a:lnTo>
                  <a:lnTo>
                    <a:pt x="47" y="48"/>
                  </a:lnTo>
                  <a:lnTo>
                    <a:pt x="49" y="47"/>
                  </a:lnTo>
                  <a:lnTo>
                    <a:pt x="50" y="46"/>
                  </a:lnTo>
                  <a:lnTo>
                    <a:pt x="51" y="44"/>
                  </a:lnTo>
                  <a:lnTo>
                    <a:pt x="54" y="44"/>
                  </a:lnTo>
                  <a:lnTo>
                    <a:pt x="56" y="43"/>
                  </a:lnTo>
                  <a:lnTo>
                    <a:pt x="57" y="43"/>
                  </a:lnTo>
                  <a:lnTo>
                    <a:pt x="59" y="41"/>
                  </a:lnTo>
                  <a:lnTo>
                    <a:pt x="61" y="41"/>
                  </a:lnTo>
                  <a:lnTo>
                    <a:pt x="63" y="40"/>
                  </a:lnTo>
                  <a:lnTo>
                    <a:pt x="70" y="54"/>
                  </a:lnTo>
                  <a:lnTo>
                    <a:pt x="76" y="57"/>
                  </a:lnTo>
                  <a:lnTo>
                    <a:pt x="82" y="58"/>
                  </a:lnTo>
                  <a:lnTo>
                    <a:pt x="87" y="57"/>
                  </a:lnTo>
                  <a:lnTo>
                    <a:pt x="92" y="56"/>
                  </a:lnTo>
                  <a:lnTo>
                    <a:pt x="97" y="53"/>
                  </a:lnTo>
                  <a:lnTo>
                    <a:pt x="102" y="50"/>
                  </a:lnTo>
                  <a:lnTo>
                    <a:pt x="106" y="46"/>
                  </a:lnTo>
                  <a:lnTo>
                    <a:pt x="110" y="43"/>
                  </a:lnTo>
                  <a:lnTo>
                    <a:pt x="114" y="38"/>
                  </a:lnTo>
                  <a:lnTo>
                    <a:pt x="119" y="37"/>
                  </a:lnTo>
                  <a:lnTo>
                    <a:pt x="112" y="34"/>
                  </a:lnTo>
                  <a:lnTo>
                    <a:pt x="104" y="33"/>
                  </a:lnTo>
                  <a:lnTo>
                    <a:pt x="97" y="30"/>
                  </a:lnTo>
                  <a:lnTo>
                    <a:pt x="90" y="28"/>
                  </a:lnTo>
                  <a:lnTo>
                    <a:pt x="82" y="27"/>
                  </a:lnTo>
                  <a:lnTo>
                    <a:pt x="74" y="27"/>
                  </a:lnTo>
                  <a:lnTo>
                    <a:pt x="67" y="26"/>
                  </a:lnTo>
                  <a:lnTo>
                    <a:pt x="60" y="26"/>
                  </a:lnTo>
                  <a:lnTo>
                    <a:pt x="53" y="26"/>
                  </a:lnTo>
                  <a:lnTo>
                    <a:pt x="46" y="27"/>
                  </a:lnTo>
                  <a:lnTo>
                    <a:pt x="53" y="21"/>
                  </a:lnTo>
                  <a:lnTo>
                    <a:pt x="60" y="18"/>
                  </a:lnTo>
                  <a:lnTo>
                    <a:pt x="69" y="17"/>
                  </a:lnTo>
                  <a:lnTo>
                    <a:pt x="76" y="15"/>
                  </a:lnTo>
                  <a:lnTo>
                    <a:pt x="84" y="15"/>
                  </a:lnTo>
                  <a:lnTo>
                    <a:pt x="93" y="15"/>
                  </a:lnTo>
                  <a:lnTo>
                    <a:pt x="100" y="15"/>
                  </a:lnTo>
                  <a:lnTo>
                    <a:pt x="109" y="15"/>
                  </a:lnTo>
                  <a:lnTo>
                    <a:pt x="116" y="13"/>
                  </a:lnTo>
                  <a:lnTo>
                    <a:pt x="125" y="10"/>
                  </a:lnTo>
                  <a:lnTo>
                    <a:pt x="113" y="4"/>
                  </a:lnTo>
                  <a:lnTo>
                    <a:pt x="102" y="1"/>
                  </a:lnTo>
                  <a:lnTo>
                    <a:pt x="90" y="0"/>
                  </a:lnTo>
                  <a:lnTo>
                    <a:pt x="79" y="1"/>
                  </a:lnTo>
                  <a:lnTo>
                    <a:pt x="66" y="4"/>
                  </a:lnTo>
                  <a:lnTo>
                    <a:pt x="54" y="8"/>
                  </a:lnTo>
                  <a:lnTo>
                    <a:pt x="44" y="13"/>
                  </a:lnTo>
                  <a:lnTo>
                    <a:pt x="33" y="20"/>
                  </a:lnTo>
                  <a:lnTo>
                    <a:pt x="24" y="26"/>
                  </a:lnTo>
                  <a:lnTo>
                    <a:pt x="16" y="33"/>
                  </a:lnTo>
                  <a:lnTo>
                    <a:pt x="21" y="33"/>
                  </a:lnTo>
                  <a:lnTo>
                    <a:pt x="24" y="37"/>
                  </a:lnTo>
                  <a:lnTo>
                    <a:pt x="24" y="40"/>
                  </a:lnTo>
                  <a:lnTo>
                    <a:pt x="24" y="41"/>
                  </a:lnTo>
                  <a:lnTo>
                    <a:pt x="23" y="41"/>
                  </a:lnTo>
                  <a:lnTo>
                    <a:pt x="21" y="41"/>
                  </a:lnTo>
                  <a:lnTo>
                    <a:pt x="20" y="41"/>
                  </a:lnTo>
                  <a:lnTo>
                    <a:pt x="17" y="40"/>
                  </a:lnTo>
                  <a:lnTo>
                    <a:pt x="14" y="41"/>
                  </a:lnTo>
                  <a:lnTo>
                    <a:pt x="13" y="41"/>
                  </a:lnTo>
                  <a:lnTo>
                    <a:pt x="11" y="44"/>
                  </a:lnTo>
                  <a:lnTo>
                    <a:pt x="16" y="47"/>
                  </a:lnTo>
                  <a:lnTo>
                    <a:pt x="4" y="54"/>
                  </a:lnTo>
                  <a:lnTo>
                    <a:pt x="7" y="57"/>
                  </a:lnTo>
                  <a:lnTo>
                    <a:pt x="7" y="58"/>
                  </a:lnTo>
                  <a:lnTo>
                    <a:pt x="7" y="61"/>
                  </a:lnTo>
                  <a:lnTo>
                    <a:pt x="7" y="63"/>
                  </a:lnTo>
                  <a:lnTo>
                    <a:pt x="6" y="66"/>
                  </a:lnTo>
                  <a:lnTo>
                    <a:pt x="4" y="68"/>
                  </a:lnTo>
                  <a:lnTo>
                    <a:pt x="3" y="70"/>
                  </a:lnTo>
                  <a:lnTo>
                    <a:pt x="1" y="73"/>
                  </a:lnTo>
                  <a:lnTo>
                    <a:pt x="0" y="76"/>
                  </a:lnTo>
                  <a:lnTo>
                    <a:pt x="1" y="79"/>
                  </a:lnTo>
                  <a:close/>
                  <a:moveTo>
                    <a:pt x="39" y="30"/>
                  </a:moveTo>
                  <a:lnTo>
                    <a:pt x="46" y="30"/>
                  </a:lnTo>
                  <a:lnTo>
                    <a:pt x="33" y="37"/>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1" name="Freeform 25"/>
            <p:cNvSpPr>
              <a:spLocks noEditPoints="1"/>
            </p:cNvSpPr>
            <p:nvPr/>
          </p:nvSpPr>
          <p:spPr bwMode="auto">
            <a:xfrm>
              <a:off x="2107" y="1181"/>
              <a:ext cx="51" cy="36"/>
            </a:xfrm>
            <a:custGeom>
              <a:avLst/>
              <a:gdLst>
                <a:gd name="T0" fmla="*/ 47 w 103"/>
                <a:gd name="T1" fmla="*/ 27 h 71"/>
                <a:gd name="T2" fmla="*/ 45 w 103"/>
                <a:gd name="T3" fmla="*/ 27 h 71"/>
                <a:gd name="T4" fmla="*/ 43 w 103"/>
                <a:gd name="T5" fmla="*/ 27 h 71"/>
                <a:gd name="T6" fmla="*/ 46 w 103"/>
                <a:gd name="T7" fmla="*/ 22 h 71"/>
                <a:gd name="T8" fmla="*/ 43 w 103"/>
                <a:gd name="T9" fmla="*/ 19 h 71"/>
                <a:gd name="T10" fmla="*/ 40 w 103"/>
                <a:gd name="T11" fmla="*/ 16 h 71"/>
                <a:gd name="T12" fmla="*/ 35 w 103"/>
                <a:gd name="T13" fmla="*/ 14 h 71"/>
                <a:gd name="T14" fmla="*/ 38 w 103"/>
                <a:gd name="T15" fmla="*/ 12 h 71"/>
                <a:gd name="T16" fmla="*/ 43 w 103"/>
                <a:gd name="T17" fmla="*/ 12 h 71"/>
                <a:gd name="T18" fmla="*/ 48 w 103"/>
                <a:gd name="T19" fmla="*/ 14 h 71"/>
                <a:gd name="T20" fmla="*/ 51 w 103"/>
                <a:gd name="T21" fmla="*/ 19 h 71"/>
                <a:gd name="T22" fmla="*/ 43 w 103"/>
                <a:gd name="T23" fmla="*/ 9 h 71"/>
                <a:gd name="T24" fmla="*/ 27 w 103"/>
                <a:gd name="T25" fmla="*/ 4 h 71"/>
                <a:gd name="T26" fmla="*/ 9 w 103"/>
                <a:gd name="T27" fmla="*/ 1 h 71"/>
                <a:gd name="T28" fmla="*/ 2 w 103"/>
                <a:gd name="T29" fmla="*/ 7 h 71"/>
                <a:gd name="T30" fmla="*/ 11 w 103"/>
                <a:gd name="T31" fmla="*/ 7 h 71"/>
                <a:gd name="T32" fmla="*/ 20 w 103"/>
                <a:gd name="T33" fmla="*/ 9 h 71"/>
                <a:gd name="T34" fmla="*/ 28 w 103"/>
                <a:gd name="T35" fmla="*/ 12 h 71"/>
                <a:gd name="T36" fmla="*/ 25 w 103"/>
                <a:gd name="T37" fmla="*/ 14 h 71"/>
                <a:gd name="T38" fmla="*/ 23 w 103"/>
                <a:gd name="T39" fmla="*/ 14 h 71"/>
                <a:gd name="T40" fmla="*/ 21 w 103"/>
                <a:gd name="T41" fmla="*/ 14 h 71"/>
                <a:gd name="T42" fmla="*/ 17 w 103"/>
                <a:gd name="T43" fmla="*/ 14 h 71"/>
                <a:gd name="T44" fmla="*/ 12 w 103"/>
                <a:gd name="T45" fmla="*/ 17 h 71"/>
                <a:gd name="T46" fmla="*/ 10 w 103"/>
                <a:gd name="T47" fmla="*/ 19 h 71"/>
                <a:gd name="T48" fmla="*/ 12 w 103"/>
                <a:gd name="T49" fmla="*/ 24 h 71"/>
                <a:gd name="T50" fmla="*/ 19 w 103"/>
                <a:gd name="T51" fmla="*/ 28 h 71"/>
                <a:gd name="T52" fmla="*/ 26 w 103"/>
                <a:gd name="T53" fmla="*/ 29 h 71"/>
                <a:gd name="T54" fmla="*/ 34 w 103"/>
                <a:gd name="T55" fmla="*/ 31 h 71"/>
                <a:gd name="T56" fmla="*/ 36 w 103"/>
                <a:gd name="T57" fmla="*/ 35 h 71"/>
                <a:gd name="T58" fmla="*/ 41 w 103"/>
                <a:gd name="T59" fmla="*/ 34 h 71"/>
                <a:gd name="T60" fmla="*/ 46 w 103"/>
                <a:gd name="T61" fmla="*/ 31 h 71"/>
                <a:gd name="T62" fmla="*/ 48 w 103"/>
                <a:gd name="T63" fmla="*/ 27 h 71"/>
                <a:gd name="T64" fmla="*/ 42 w 103"/>
                <a:gd name="T65" fmla="*/ 22 h 71"/>
                <a:gd name="T66" fmla="*/ 36 w 103"/>
                <a:gd name="T67" fmla="*/ 21 h 71"/>
                <a:gd name="T68" fmla="*/ 13 w 103"/>
                <a:gd name="T69" fmla="*/ 22 h 71"/>
                <a:gd name="T70" fmla="*/ 15 w 103"/>
                <a:gd name="T71" fmla="*/ 22 h 71"/>
                <a:gd name="T72" fmla="*/ 18 w 103"/>
                <a:gd name="T73" fmla="*/ 21 h 71"/>
                <a:gd name="T74" fmla="*/ 20 w 103"/>
                <a:gd name="T75" fmla="*/ 20 h 71"/>
                <a:gd name="T76" fmla="*/ 20 w 103"/>
                <a:gd name="T77" fmla="*/ 22 h 71"/>
                <a:gd name="T78" fmla="*/ 22 w 103"/>
                <a:gd name="T79" fmla="*/ 24 h 71"/>
                <a:gd name="T80" fmla="*/ 24 w 103"/>
                <a:gd name="T81" fmla="*/ 26 h 71"/>
                <a:gd name="T82" fmla="*/ 13 w 103"/>
                <a:gd name="T83" fmla="*/ 22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3" h="71">
                  <a:moveTo>
                    <a:pt x="96" y="54"/>
                  </a:moveTo>
                  <a:lnTo>
                    <a:pt x="94" y="54"/>
                  </a:lnTo>
                  <a:lnTo>
                    <a:pt x="93" y="54"/>
                  </a:lnTo>
                  <a:lnTo>
                    <a:pt x="91" y="54"/>
                  </a:lnTo>
                  <a:lnTo>
                    <a:pt x="90" y="54"/>
                  </a:lnTo>
                  <a:lnTo>
                    <a:pt x="88" y="54"/>
                  </a:lnTo>
                  <a:lnTo>
                    <a:pt x="87" y="53"/>
                  </a:lnTo>
                  <a:lnTo>
                    <a:pt x="86" y="51"/>
                  </a:lnTo>
                  <a:lnTo>
                    <a:pt x="93" y="44"/>
                  </a:lnTo>
                  <a:lnTo>
                    <a:pt x="90" y="41"/>
                  </a:lnTo>
                  <a:lnTo>
                    <a:pt x="88" y="38"/>
                  </a:lnTo>
                  <a:lnTo>
                    <a:pt x="87" y="37"/>
                  </a:lnTo>
                  <a:lnTo>
                    <a:pt x="84" y="34"/>
                  </a:lnTo>
                  <a:lnTo>
                    <a:pt x="83" y="33"/>
                  </a:lnTo>
                  <a:lnTo>
                    <a:pt x="80" y="31"/>
                  </a:lnTo>
                  <a:lnTo>
                    <a:pt x="77" y="30"/>
                  </a:lnTo>
                  <a:lnTo>
                    <a:pt x="74" y="28"/>
                  </a:lnTo>
                  <a:lnTo>
                    <a:pt x="71" y="28"/>
                  </a:lnTo>
                  <a:lnTo>
                    <a:pt x="68" y="27"/>
                  </a:lnTo>
                  <a:lnTo>
                    <a:pt x="73" y="23"/>
                  </a:lnTo>
                  <a:lnTo>
                    <a:pt x="76" y="23"/>
                  </a:lnTo>
                  <a:lnTo>
                    <a:pt x="80" y="23"/>
                  </a:lnTo>
                  <a:lnTo>
                    <a:pt x="84" y="23"/>
                  </a:lnTo>
                  <a:lnTo>
                    <a:pt x="87" y="24"/>
                  </a:lnTo>
                  <a:lnTo>
                    <a:pt x="91" y="24"/>
                  </a:lnTo>
                  <a:lnTo>
                    <a:pt x="94" y="26"/>
                  </a:lnTo>
                  <a:lnTo>
                    <a:pt x="97" y="27"/>
                  </a:lnTo>
                  <a:lnTo>
                    <a:pt x="100" y="30"/>
                  </a:lnTo>
                  <a:lnTo>
                    <a:pt x="101" y="33"/>
                  </a:lnTo>
                  <a:lnTo>
                    <a:pt x="103" y="37"/>
                  </a:lnTo>
                  <a:lnTo>
                    <a:pt x="100" y="28"/>
                  </a:lnTo>
                  <a:lnTo>
                    <a:pt x="94" y="23"/>
                  </a:lnTo>
                  <a:lnTo>
                    <a:pt x="87" y="17"/>
                  </a:lnTo>
                  <a:lnTo>
                    <a:pt x="77" y="14"/>
                  </a:lnTo>
                  <a:lnTo>
                    <a:pt x="66" y="10"/>
                  </a:lnTo>
                  <a:lnTo>
                    <a:pt x="54" y="7"/>
                  </a:lnTo>
                  <a:lnTo>
                    <a:pt x="41" y="5"/>
                  </a:lnTo>
                  <a:lnTo>
                    <a:pt x="30" y="4"/>
                  </a:lnTo>
                  <a:lnTo>
                    <a:pt x="18" y="1"/>
                  </a:lnTo>
                  <a:lnTo>
                    <a:pt x="7" y="0"/>
                  </a:lnTo>
                  <a:lnTo>
                    <a:pt x="0" y="17"/>
                  </a:lnTo>
                  <a:lnTo>
                    <a:pt x="5" y="14"/>
                  </a:lnTo>
                  <a:lnTo>
                    <a:pt x="11" y="14"/>
                  </a:lnTo>
                  <a:lnTo>
                    <a:pt x="17" y="13"/>
                  </a:lnTo>
                  <a:lnTo>
                    <a:pt x="23" y="13"/>
                  </a:lnTo>
                  <a:lnTo>
                    <a:pt x="28" y="14"/>
                  </a:lnTo>
                  <a:lnTo>
                    <a:pt x="34" y="16"/>
                  </a:lnTo>
                  <a:lnTo>
                    <a:pt x="40" y="17"/>
                  </a:lnTo>
                  <a:lnTo>
                    <a:pt x="44" y="18"/>
                  </a:lnTo>
                  <a:lnTo>
                    <a:pt x="50" y="20"/>
                  </a:lnTo>
                  <a:lnTo>
                    <a:pt x="56" y="23"/>
                  </a:lnTo>
                  <a:lnTo>
                    <a:pt x="54" y="24"/>
                  </a:lnTo>
                  <a:lnTo>
                    <a:pt x="53" y="26"/>
                  </a:lnTo>
                  <a:lnTo>
                    <a:pt x="51" y="27"/>
                  </a:lnTo>
                  <a:lnTo>
                    <a:pt x="50" y="27"/>
                  </a:lnTo>
                  <a:lnTo>
                    <a:pt x="48" y="27"/>
                  </a:lnTo>
                  <a:lnTo>
                    <a:pt x="47" y="27"/>
                  </a:lnTo>
                  <a:lnTo>
                    <a:pt x="46" y="27"/>
                  </a:lnTo>
                  <a:lnTo>
                    <a:pt x="44" y="27"/>
                  </a:lnTo>
                  <a:lnTo>
                    <a:pt x="43" y="27"/>
                  </a:lnTo>
                  <a:lnTo>
                    <a:pt x="41" y="27"/>
                  </a:lnTo>
                  <a:lnTo>
                    <a:pt x="37" y="27"/>
                  </a:lnTo>
                  <a:lnTo>
                    <a:pt x="34" y="28"/>
                  </a:lnTo>
                  <a:lnTo>
                    <a:pt x="31" y="30"/>
                  </a:lnTo>
                  <a:lnTo>
                    <a:pt x="27" y="31"/>
                  </a:lnTo>
                  <a:lnTo>
                    <a:pt x="24" y="33"/>
                  </a:lnTo>
                  <a:lnTo>
                    <a:pt x="23" y="34"/>
                  </a:lnTo>
                  <a:lnTo>
                    <a:pt x="21" y="37"/>
                  </a:lnTo>
                  <a:lnTo>
                    <a:pt x="20" y="38"/>
                  </a:lnTo>
                  <a:lnTo>
                    <a:pt x="20" y="41"/>
                  </a:lnTo>
                  <a:lnTo>
                    <a:pt x="21" y="44"/>
                  </a:lnTo>
                  <a:lnTo>
                    <a:pt x="24" y="48"/>
                  </a:lnTo>
                  <a:lnTo>
                    <a:pt x="28" y="51"/>
                  </a:lnTo>
                  <a:lnTo>
                    <a:pt x="33" y="54"/>
                  </a:lnTo>
                  <a:lnTo>
                    <a:pt x="38" y="56"/>
                  </a:lnTo>
                  <a:lnTo>
                    <a:pt x="43" y="57"/>
                  </a:lnTo>
                  <a:lnTo>
                    <a:pt x="48" y="57"/>
                  </a:lnTo>
                  <a:lnTo>
                    <a:pt x="53" y="58"/>
                  </a:lnTo>
                  <a:lnTo>
                    <a:pt x="58" y="58"/>
                  </a:lnTo>
                  <a:lnTo>
                    <a:pt x="64" y="60"/>
                  </a:lnTo>
                  <a:lnTo>
                    <a:pt x="68" y="61"/>
                  </a:lnTo>
                  <a:lnTo>
                    <a:pt x="66" y="71"/>
                  </a:lnTo>
                  <a:lnTo>
                    <a:pt x="68" y="70"/>
                  </a:lnTo>
                  <a:lnTo>
                    <a:pt x="73" y="69"/>
                  </a:lnTo>
                  <a:lnTo>
                    <a:pt x="76" y="69"/>
                  </a:lnTo>
                  <a:lnTo>
                    <a:pt x="80" y="67"/>
                  </a:lnTo>
                  <a:lnTo>
                    <a:pt x="83" y="67"/>
                  </a:lnTo>
                  <a:lnTo>
                    <a:pt x="87" y="66"/>
                  </a:lnTo>
                  <a:lnTo>
                    <a:pt x="90" y="64"/>
                  </a:lnTo>
                  <a:lnTo>
                    <a:pt x="93" y="61"/>
                  </a:lnTo>
                  <a:lnTo>
                    <a:pt x="94" y="58"/>
                  </a:lnTo>
                  <a:lnTo>
                    <a:pt x="96" y="54"/>
                  </a:lnTo>
                  <a:close/>
                  <a:moveTo>
                    <a:pt x="73" y="41"/>
                  </a:moveTo>
                  <a:lnTo>
                    <a:pt x="84" y="44"/>
                  </a:lnTo>
                  <a:lnTo>
                    <a:pt x="83" y="47"/>
                  </a:lnTo>
                  <a:lnTo>
                    <a:pt x="73" y="44"/>
                  </a:lnTo>
                  <a:lnTo>
                    <a:pt x="73" y="41"/>
                  </a:lnTo>
                  <a:close/>
                  <a:moveTo>
                    <a:pt x="27" y="44"/>
                  </a:moveTo>
                  <a:lnTo>
                    <a:pt x="28" y="44"/>
                  </a:lnTo>
                  <a:lnTo>
                    <a:pt x="30" y="43"/>
                  </a:lnTo>
                  <a:lnTo>
                    <a:pt x="31" y="43"/>
                  </a:lnTo>
                  <a:lnTo>
                    <a:pt x="33" y="43"/>
                  </a:lnTo>
                  <a:lnTo>
                    <a:pt x="34" y="41"/>
                  </a:lnTo>
                  <a:lnTo>
                    <a:pt x="36" y="41"/>
                  </a:lnTo>
                  <a:lnTo>
                    <a:pt x="37" y="40"/>
                  </a:lnTo>
                  <a:lnTo>
                    <a:pt x="38" y="40"/>
                  </a:lnTo>
                  <a:lnTo>
                    <a:pt x="40" y="40"/>
                  </a:lnTo>
                  <a:lnTo>
                    <a:pt x="41" y="40"/>
                  </a:lnTo>
                  <a:lnTo>
                    <a:pt x="40" y="43"/>
                  </a:lnTo>
                  <a:lnTo>
                    <a:pt x="40" y="44"/>
                  </a:lnTo>
                  <a:lnTo>
                    <a:pt x="41" y="47"/>
                  </a:lnTo>
                  <a:lnTo>
                    <a:pt x="41" y="48"/>
                  </a:lnTo>
                  <a:lnTo>
                    <a:pt x="44" y="48"/>
                  </a:lnTo>
                  <a:lnTo>
                    <a:pt x="46" y="50"/>
                  </a:lnTo>
                  <a:lnTo>
                    <a:pt x="47" y="51"/>
                  </a:lnTo>
                  <a:lnTo>
                    <a:pt x="48" y="51"/>
                  </a:lnTo>
                  <a:lnTo>
                    <a:pt x="50" y="53"/>
                  </a:lnTo>
                  <a:lnTo>
                    <a:pt x="51" y="54"/>
                  </a:lnTo>
                  <a:lnTo>
                    <a:pt x="2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2" name="Freeform 26"/>
            <p:cNvSpPr>
              <a:spLocks/>
            </p:cNvSpPr>
            <p:nvPr/>
          </p:nvSpPr>
          <p:spPr bwMode="auto">
            <a:xfrm>
              <a:off x="2090" y="1190"/>
              <a:ext cx="3" cy="10"/>
            </a:xfrm>
            <a:custGeom>
              <a:avLst/>
              <a:gdLst>
                <a:gd name="T0" fmla="*/ 3 w 7"/>
                <a:gd name="T1" fmla="*/ 2 h 20"/>
                <a:gd name="T2" fmla="*/ 3 w 7"/>
                <a:gd name="T3" fmla="*/ 2 h 20"/>
                <a:gd name="T4" fmla="*/ 3 w 7"/>
                <a:gd name="T5" fmla="*/ 2 h 20"/>
                <a:gd name="T6" fmla="*/ 3 w 7"/>
                <a:gd name="T7" fmla="*/ 2 h 20"/>
                <a:gd name="T8" fmla="*/ 3 w 7"/>
                <a:gd name="T9" fmla="*/ 1 h 20"/>
                <a:gd name="T10" fmla="*/ 3 w 7"/>
                <a:gd name="T11" fmla="*/ 1 h 20"/>
                <a:gd name="T12" fmla="*/ 2 w 7"/>
                <a:gd name="T13" fmla="*/ 0 h 20"/>
                <a:gd name="T14" fmla="*/ 1 w 7"/>
                <a:gd name="T15" fmla="*/ 0 h 20"/>
                <a:gd name="T16" fmla="*/ 1 w 7"/>
                <a:gd name="T17" fmla="*/ 0 h 20"/>
                <a:gd name="T18" fmla="*/ 1 w 7"/>
                <a:gd name="T19" fmla="*/ 0 h 20"/>
                <a:gd name="T20" fmla="*/ 0 w 7"/>
                <a:gd name="T21" fmla="*/ 0 h 20"/>
                <a:gd name="T22" fmla="*/ 3 w 7"/>
                <a:gd name="T23" fmla="*/ 10 h 20"/>
                <a:gd name="T24" fmla="*/ 3 w 7"/>
                <a:gd name="T25" fmla="*/ 3 h 20"/>
                <a:gd name="T26" fmla="*/ 3 w 7"/>
                <a:gd name="T27" fmla="*/ 3 h 20"/>
                <a:gd name="T28" fmla="*/ 3 w 7"/>
                <a:gd name="T29" fmla="*/ 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20">
                  <a:moveTo>
                    <a:pt x="7" y="4"/>
                  </a:moveTo>
                  <a:lnTo>
                    <a:pt x="7" y="4"/>
                  </a:lnTo>
                  <a:lnTo>
                    <a:pt x="7" y="3"/>
                  </a:lnTo>
                  <a:lnTo>
                    <a:pt x="6" y="1"/>
                  </a:lnTo>
                  <a:lnTo>
                    <a:pt x="5" y="0"/>
                  </a:lnTo>
                  <a:lnTo>
                    <a:pt x="3" y="0"/>
                  </a:lnTo>
                  <a:lnTo>
                    <a:pt x="2" y="0"/>
                  </a:lnTo>
                  <a:lnTo>
                    <a:pt x="0" y="0"/>
                  </a:lnTo>
                  <a:lnTo>
                    <a:pt x="7" y="20"/>
                  </a:lnTo>
                  <a:lnTo>
                    <a:pt x="7" y="6"/>
                  </a:lnTo>
                  <a:lnTo>
                    <a:pt x="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3" name="Freeform 27"/>
            <p:cNvSpPr>
              <a:spLocks/>
            </p:cNvSpPr>
            <p:nvPr/>
          </p:nvSpPr>
          <p:spPr bwMode="auto">
            <a:xfrm>
              <a:off x="2120" y="1201"/>
              <a:ext cx="13" cy="8"/>
            </a:xfrm>
            <a:custGeom>
              <a:avLst/>
              <a:gdLst>
                <a:gd name="T0" fmla="*/ 8 w 24"/>
                <a:gd name="T1" fmla="*/ 0 h 14"/>
                <a:gd name="T2" fmla="*/ 7 w 24"/>
                <a:gd name="T3" fmla="*/ 0 h 14"/>
                <a:gd name="T4" fmla="*/ 6 w 24"/>
                <a:gd name="T5" fmla="*/ 0 h 14"/>
                <a:gd name="T6" fmla="*/ 5 w 24"/>
                <a:gd name="T7" fmla="*/ 0 h 14"/>
                <a:gd name="T8" fmla="*/ 5 w 24"/>
                <a:gd name="T9" fmla="*/ 1 h 14"/>
                <a:gd name="T10" fmla="*/ 4 w 24"/>
                <a:gd name="T11" fmla="*/ 1 h 14"/>
                <a:gd name="T12" fmla="*/ 3 w 24"/>
                <a:gd name="T13" fmla="*/ 2 h 14"/>
                <a:gd name="T14" fmla="*/ 2 w 24"/>
                <a:gd name="T15" fmla="*/ 2 h 14"/>
                <a:gd name="T16" fmla="*/ 2 w 24"/>
                <a:gd name="T17" fmla="*/ 2 h 14"/>
                <a:gd name="T18" fmla="*/ 1 w 24"/>
                <a:gd name="T19" fmla="*/ 2 h 14"/>
                <a:gd name="T20" fmla="*/ 0 w 24"/>
                <a:gd name="T21" fmla="*/ 2 h 14"/>
                <a:gd name="T22" fmla="*/ 13 w 24"/>
                <a:gd name="T23" fmla="*/ 8 h 14"/>
                <a:gd name="T24" fmla="*/ 12 w 24"/>
                <a:gd name="T25" fmla="*/ 7 h 14"/>
                <a:gd name="T26" fmla="*/ 11 w 24"/>
                <a:gd name="T27" fmla="*/ 6 h 14"/>
                <a:gd name="T28" fmla="*/ 11 w 24"/>
                <a:gd name="T29" fmla="*/ 6 h 14"/>
                <a:gd name="T30" fmla="*/ 10 w 24"/>
                <a:gd name="T31" fmla="*/ 6 h 14"/>
                <a:gd name="T32" fmla="*/ 9 w 24"/>
                <a:gd name="T33" fmla="*/ 5 h 14"/>
                <a:gd name="T34" fmla="*/ 8 w 24"/>
                <a:gd name="T35" fmla="*/ 5 h 14"/>
                <a:gd name="T36" fmla="*/ 8 w 24"/>
                <a:gd name="T37" fmla="*/ 4 h 14"/>
                <a:gd name="T38" fmla="*/ 7 w 24"/>
                <a:gd name="T39" fmla="*/ 2 h 14"/>
                <a:gd name="T40" fmla="*/ 7 w 24"/>
                <a:gd name="T41" fmla="*/ 2 h 14"/>
                <a:gd name="T42" fmla="*/ 8 w 24"/>
                <a:gd name="T43" fmla="*/ 0 h 14"/>
                <a:gd name="T44" fmla="*/ 8 w 24"/>
                <a:gd name="T45" fmla="*/ 0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14">
                  <a:moveTo>
                    <a:pt x="14" y="0"/>
                  </a:moveTo>
                  <a:lnTo>
                    <a:pt x="13" y="0"/>
                  </a:lnTo>
                  <a:lnTo>
                    <a:pt x="11" y="0"/>
                  </a:lnTo>
                  <a:lnTo>
                    <a:pt x="10" y="0"/>
                  </a:lnTo>
                  <a:lnTo>
                    <a:pt x="9" y="1"/>
                  </a:lnTo>
                  <a:lnTo>
                    <a:pt x="7" y="1"/>
                  </a:lnTo>
                  <a:lnTo>
                    <a:pt x="6" y="3"/>
                  </a:lnTo>
                  <a:lnTo>
                    <a:pt x="4" y="3"/>
                  </a:lnTo>
                  <a:lnTo>
                    <a:pt x="3" y="3"/>
                  </a:lnTo>
                  <a:lnTo>
                    <a:pt x="1" y="4"/>
                  </a:lnTo>
                  <a:lnTo>
                    <a:pt x="0" y="4"/>
                  </a:lnTo>
                  <a:lnTo>
                    <a:pt x="24" y="14"/>
                  </a:lnTo>
                  <a:lnTo>
                    <a:pt x="23" y="13"/>
                  </a:lnTo>
                  <a:lnTo>
                    <a:pt x="21" y="11"/>
                  </a:lnTo>
                  <a:lnTo>
                    <a:pt x="20" y="11"/>
                  </a:lnTo>
                  <a:lnTo>
                    <a:pt x="19" y="10"/>
                  </a:lnTo>
                  <a:lnTo>
                    <a:pt x="17" y="8"/>
                  </a:lnTo>
                  <a:lnTo>
                    <a:pt x="14" y="8"/>
                  </a:lnTo>
                  <a:lnTo>
                    <a:pt x="14" y="7"/>
                  </a:lnTo>
                  <a:lnTo>
                    <a:pt x="13" y="4"/>
                  </a:lnTo>
                  <a:lnTo>
                    <a:pt x="13" y="3"/>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4" name="Freeform 28"/>
            <p:cNvSpPr>
              <a:spLocks/>
            </p:cNvSpPr>
            <p:nvPr/>
          </p:nvSpPr>
          <p:spPr bwMode="auto">
            <a:xfrm>
              <a:off x="2143" y="1202"/>
              <a:ext cx="6" cy="3"/>
            </a:xfrm>
            <a:custGeom>
              <a:avLst/>
              <a:gdLst>
                <a:gd name="T0" fmla="*/ 6 w 11"/>
                <a:gd name="T1" fmla="*/ 1 h 6"/>
                <a:gd name="T2" fmla="*/ 0 w 11"/>
                <a:gd name="T3" fmla="*/ 0 h 6"/>
                <a:gd name="T4" fmla="*/ 0 w 11"/>
                <a:gd name="T5" fmla="*/ 2 h 6"/>
                <a:gd name="T6" fmla="*/ 5 w 11"/>
                <a:gd name="T7" fmla="*/ 3 h 6"/>
                <a:gd name="T8" fmla="*/ 6 w 11"/>
                <a:gd name="T9" fmla="*/ 2 h 6"/>
                <a:gd name="T10" fmla="*/ 6 w 11"/>
                <a:gd name="T11" fmla="*/ 2 h 6"/>
                <a:gd name="T12" fmla="*/ 6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1" y="2"/>
                  </a:moveTo>
                  <a:lnTo>
                    <a:pt x="0" y="0"/>
                  </a:lnTo>
                  <a:lnTo>
                    <a:pt x="0" y="3"/>
                  </a:lnTo>
                  <a:lnTo>
                    <a:pt x="10" y="6"/>
                  </a:lnTo>
                  <a:lnTo>
                    <a:pt x="11" y="3"/>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5" name="Freeform 29"/>
            <p:cNvSpPr>
              <a:spLocks/>
            </p:cNvSpPr>
            <p:nvPr/>
          </p:nvSpPr>
          <p:spPr bwMode="auto">
            <a:xfrm>
              <a:off x="2103" y="1226"/>
              <a:ext cx="4" cy="7"/>
            </a:xfrm>
            <a:custGeom>
              <a:avLst/>
              <a:gdLst>
                <a:gd name="T0" fmla="*/ 0 w 7"/>
                <a:gd name="T1" fmla="*/ 0 h 14"/>
                <a:gd name="T2" fmla="*/ 2 w 7"/>
                <a:gd name="T3" fmla="*/ 7 h 14"/>
                <a:gd name="T4" fmla="*/ 4 w 7"/>
                <a:gd name="T5" fmla="*/ 5 h 14"/>
                <a:gd name="T6" fmla="*/ 4 w 7"/>
                <a:gd name="T7" fmla="*/ 4 h 14"/>
                <a:gd name="T8" fmla="*/ 4 w 7"/>
                <a:gd name="T9" fmla="*/ 4 h 14"/>
                <a:gd name="T10" fmla="*/ 4 w 7"/>
                <a:gd name="T11" fmla="*/ 3 h 14"/>
                <a:gd name="T12" fmla="*/ 3 w 7"/>
                <a:gd name="T13" fmla="*/ 3 h 14"/>
                <a:gd name="T14" fmla="*/ 3 w 7"/>
                <a:gd name="T15" fmla="*/ 2 h 14"/>
                <a:gd name="T16" fmla="*/ 2 w 7"/>
                <a:gd name="T17" fmla="*/ 1 h 14"/>
                <a:gd name="T18" fmla="*/ 1 w 7"/>
                <a:gd name="T19" fmla="*/ 1 h 14"/>
                <a:gd name="T20" fmla="*/ 1 w 7"/>
                <a:gd name="T21" fmla="*/ 1 h 14"/>
                <a:gd name="T22" fmla="*/ 1 w 7"/>
                <a:gd name="T23" fmla="*/ 1 h 14"/>
                <a:gd name="T24" fmla="*/ 0 w 7"/>
                <a:gd name="T25" fmla="*/ 0 h 14"/>
                <a:gd name="T26" fmla="*/ 0 w 7"/>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14">
                  <a:moveTo>
                    <a:pt x="0" y="0"/>
                  </a:moveTo>
                  <a:lnTo>
                    <a:pt x="4" y="14"/>
                  </a:lnTo>
                  <a:lnTo>
                    <a:pt x="7" y="10"/>
                  </a:lnTo>
                  <a:lnTo>
                    <a:pt x="7" y="8"/>
                  </a:lnTo>
                  <a:lnTo>
                    <a:pt x="7" y="7"/>
                  </a:lnTo>
                  <a:lnTo>
                    <a:pt x="7" y="5"/>
                  </a:lnTo>
                  <a:lnTo>
                    <a:pt x="5" y="5"/>
                  </a:lnTo>
                  <a:lnTo>
                    <a:pt x="5" y="4"/>
                  </a:lnTo>
                  <a:lnTo>
                    <a:pt x="4" y="2"/>
                  </a:lnTo>
                  <a:lnTo>
                    <a:pt x="2" y="2"/>
                  </a:lnTo>
                  <a:lnTo>
                    <a:pt x="1"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6" name="Freeform 30"/>
            <p:cNvSpPr>
              <a:spLocks/>
            </p:cNvSpPr>
            <p:nvPr/>
          </p:nvSpPr>
          <p:spPr bwMode="auto">
            <a:xfrm>
              <a:off x="2249" y="1248"/>
              <a:ext cx="10" cy="34"/>
            </a:xfrm>
            <a:custGeom>
              <a:avLst/>
              <a:gdLst>
                <a:gd name="T0" fmla="*/ 9 w 18"/>
                <a:gd name="T1" fmla="*/ 0 h 69"/>
                <a:gd name="T2" fmla="*/ 8 w 18"/>
                <a:gd name="T3" fmla="*/ 3 h 69"/>
                <a:gd name="T4" fmla="*/ 6 w 18"/>
                <a:gd name="T5" fmla="*/ 5 h 69"/>
                <a:gd name="T6" fmla="*/ 4 w 18"/>
                <a:gd name="T7" fmla="*/ 8 h 69"/>
                <a:gd name="T8" fmla="*/ 4 w 18"/>
                <a:gd name="T9" fmla="*/ 11 h 69"/>
                <a:gd name="T10" fmla="*/ 2 w 18"/>
                <a:gd name="T11" fmla="*/ 15 h 69"/>
                <a:gd name="T12" fmla="*/ 2 w 18"/>
                <a:gd name="T13" fmla="*/ 18 h 69"/>
                <a:gd name="T14" fmla="*/ 0 w 18"/>
                <a:gd name="T15" fmla="*/ 21 h 69"/>
                <a:gd name="T16" fmla="*/ 0 w 18"/>
                <a:gd name="T17" fmla="*/ 25 h 69"/>
                <a:gd name="T18" fmla="*/ 0 w 18"/>
                <a:gd name="T19" fmla="*/ 29 h 69"/>
                <a:gd name="T20" fmla="*/ 0 w 18"/>
                <a:gd name="T21" fmla="*/ 34 h 69"/>
                <a:gd name="T22" fmla="*/ 1 w 18"/>
                <a:gd name="T23" fmla="*/ 31 h 69"/>
                <a:gd name="T24" fmla="*/ 2 w 18"/>
                <a:gd name="T25" fmla="*/ 29 h 69"/>
                <a:gd name="T26" fmla="*/ 4 w 18"/>
                <a:gd name="T27" fmla="*/ 26 h 69"/>
                <a:gd name="T28" fmla="*/ 6 w 18"/>
                <a:gd name="T29" fmla="*/ 23 h 69"/>
                <a:gd name="T30" fmla="*/ 8 w 18"/>
                <a:gd name="T31" fmla="*/ 19 h 69"/>
                <a:gd name="T32" fmla="*/ 8 w 18"/>
                <a:gd name="T33" fmla="*/ 16 h 69"/>
                <a:gd name="T34" fmla="*/ 10 w 18"/>
                <a:gd name="T35" fmla="*/ 12 h 69"/>
                <a:gd name="T36" fmla="*/ 10 w 18"/>
                <a:gd name="T37" fmla="*/ 8 h 69"/>
                <a:gd name="T38" fmla="*/ 10 w 18"/>
                <a:gd name="T39" fmla="*/ 4 h 69"/>
                <a:gd name="T40" fmla="*/ 9 w 18"/>
                <a:gd name="T41" fmla="*/ 0 h 69"/>
                <a:gd name="T42" fmla="*/ 9 w 18"/>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69">
                  <a:moveTo>
                    <a:pt x="17" y="0"/>
                  </a:moveTo>
                  <a:lnTo>
                    <a:pt x="14" y="6"/>
                  </a:lnTo>
                  <a:lnTo>
                    <a:pt x="11" y="11"/>
                  </a:lnTo>
                  <a:lnTo>
                    <a:pt x="8" y="17"/>
                  </a:lnTo>
                  <a:lnTo>
                    <a:pt x="7" y="23"/>
                  </a:lnTo>
                  <a:lnTo>
                    <a:pt x="4" y="30"/>
                  </a:lnTo>
                  <a:lnTo>
                    <a:pt x="3" y="36"/>
                  </a:lnTo>
                  <a:lnTo>
                    <a:pt x="0" y="43"/>
                  </a:lnTo>
                  <a:lnTo>
                    <a:pt x="0" y="50"/>
                  </a:lnTo>
                  <a:lnTo>
                    <a:pt x="0" y="59"/>
                  </a:lnTo>
                  <a:lnTo>
                    <a:pt x="0" y="69"/>
                  </a:lnTo>
                  <a:lnTo>
                    <a:pt x="1" y="63"/>
                  </a:lnTo>
                  <a:lnTo>
                    <a:pt x="4" y="59"/>
                  </a:lnTo>
                  <a:lnTo>
                    <a:pt x="7" y="52"/>
                  </a:lnTo>
                  <a:lnTo>
                    <a:pt x="11" y="46"/>
                  </a:lnTo>
                  <a:lnTo>
                    <a:pt x="14" y="39"/>
                  </a:lnTo>
                  <a:lnTo>
                    <a:pt x="15" y="32"/>
                  </a:lnTo>
                  <a:lnTo>
                    <a:pt x="18" y="24"/>
                  </a:lnTo>
                  <a:lnTo>
                    <a:pt x="18" y="16"/>
                  </a:lnTo>
                  <a:lnTo>
                    <a:pt x="18"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7" name="Freeform 31"/>
            <p:cNvSpPr>
              <a:spLocks/>
            </p:cNvSpPr>
            <p:nvPr/>
          </p:nvSpPr>
          <p:spPr bwMode="auto">
            <a:xfrm>
              <a:off x="2157" y="1260"/>
              <a:ext cx="12" cy="5"/>
            </a:xfrm>
            <a:custGeom>
              <a:avLst/>
              <a:gdLst>
                <a:gd name="T0" fmla="*/ 0 w 24"/>
                <a:gd name="T1" fmla="*/ 2 h 10"/>
                <a:gd name="T2" fmla="*/ 12 w 24"/>
                <a:gd name="T3" fmla="*/ 5 h 10"/>
                <a:gd name="T4" fmla="*/ 12 w 24"/>
                <a:gd name="T5" fmla="*/ 4 h 10"/>
                <a:gd name="T6" fmla="*/ 0 w 24"/>
                <a:gd name="T7" fmla="*/ 0 h 10"/>
                <a:gd name="T8" fmla="*/ 0 w 24"/>
                <a:gd name="T9" fmla="*/ 2 h 10"/>
                <a:gd name="T10" fmla="*/ 0 w 24"/>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10">
                  <a:moveTo>
                    <a:pt x="0" y="3"/>
                  </a:moveTo>
                  <a:lnTo>
                    <a:pt x="24" y="10"/>
                  </a:lnTo>
                  <a:lnTo>
                    <a:pt x="24" y="8"/>
                  </a:lnTo>
                  <a:lnTo>
                    <a:pt x="0"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8" name="Freeform 32"/>
            <p:cNvSpPr>
              <a:spLocks/>
            </p:cNvSpPr>
            <p:nvPr/>
          </p:nvSpPr>
          <p:spPr bwMode="auto">
            <a:xfrm>
              <a:off x="2176" y="1274"/>
              <a:ext cx="5" cy="3"/>
            </a:xfrm>
            <a:custGeom>
              <a:avLst/>
              <a:gdLst>
                <a:gd name="T0" fmla="*/ 5 w 10"/>
                <a:gd name="T1" fmla="*/ 0 h 7"/>
                <a:gd name="T2" fmla="*/ 5 w 10"/>
                <a:gd name="T3" fmla="*/ 0 h 7"/>
                <a:gd name="T4" fmla="*/ 4 w 10"/>
                <a:gd name="T5" fmla="*/ 0 h 7"/>
                <a:gd name="T6" fmla="*/ 3 w 10"/>
                <a:gd name="T7" fmla="*/ 0 h 7"/>
                <a:gd name="T8" fmla="*/ 2 w 10"/>
                <a:gd name="T9" fmla="*/ 0 h 7"/>
                <a:gd name="T10" fmla="*/ 2 w 10"/>
                <a:gd name="T11" fmla="*/ 0 h 7"/>
                <a:gd name="T12" fmla="*/ 1 w 10"/>
                <a:gd name="T13" fmla="*/ 0 h 7"/>
                <a:gd name="T14" fmla="*/ 0 w 10"/>
                <a:gd name="T15" fmla="*/ 1 h 7"/>
                <a:gd name="T16" fmla="*/ 0 w 10"/>
                <a:gd name="T17" fmla="*/ 2 h 7"/>
                <a:gd name="T18" fmla="*/ 0 w 10"/>
                <a:gd name="T19" fmla="*/ 2 h 7"/>
                <a:gd name="T20" fmla="*/ 0 w 10"/>
                <a:gd name="T21" fmla="*/ 3 h 7"/>
                <a:gd name="T22" fmla="*/ 4 w 10"/>
                <a:gd name="T23" fmla="*/ 3 h 7"/>
                <a:gd name="T24" fmla="*/ 4 w 10"/>
                <a:gd name="T25" fmla="*/ 3 h 7"/>
                <a:gd name="T26" fmla="*/ 5 w 10"/>
                <a:gd name="T27" fmla="*/ 2 h 7"/>
                <a:gd name="T28" fmla="*/ 5 w 10"/>
                <a:gd name="T29" fmla="*/ 2 h 7"/>
                <a:gd name="T30" fmla="*/ 5 w 10"/>
                <a:gd name="T31" fmla="*/ 2 h 7"/>
                <a:gd name="T32" fmla="*/ 5 w 10"/>
                <a:gd name="T33" fmla="*/ 2 h 7"/>
                <a:gd name="T34" fmla="*/ 5 w 10"/>
                <a:gd name="T35" fmla="*/ 1 h 7"/>
                <a:gd name="T36" fmla="*/ 5 w 10"/>
                <a:gd name="T37" fmla="*/ 1 h 7"/>
                <a:gd name="T38" fmla="*/ 5 w 10"/>
                <a:gd name="T39" fmla="*/ 0 h 7"/>
                <a:gd name="T40" fmla="*/ 5 w 10"/>
                <a:gd name="T41" fmla="*/ 0 h 7"/>
                <a:gd name="T42" fmla="*/ 5 w 10"/>
                <a:gd name="T43" fmla="*/ 0 h 7"/>
                <a:gd name="T44" fmla="*/ 5 w 10"/>
                <a:gd name="T45" fmla="*/ 0 h 7"/>
                <a:gd name="T46" fmla="*/ 5 w 10"/>
                <a:gd name="T47" fmla="*/ 0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7">
                  <a:moveTo>
                    <a:pt x="9" y="0"/>
                  </a:moveTo>
                  <a:lnTo>
                    <a:pt x="9" y="0"/>
                  </a:lnTo>
                  <a:lnTo>
                    <a:pt x="7" y="0"/>
                  </a:lnTo>
                  <a:lnTo>
                    <a:pt x="6" y="0"/>
                  </a:lnTo>
                  <a:lnTo>
                    <a:pt x="4" y="0"/>
                  </a:lnTo>
                  <a:lnTo>
                    <a:pt x="3" y="1"/>
                  </a:lnTo>
                  <a:lnTo>
                    <a:pt x="2" y="1"/>
                  </a:lnTo>
                  <a:lnTo>
                    <a:pt x="0" y="2"/>
                  </a:lnTo>
                  <a:lnTo>
                    <a:pt x="0" y="4"/>
                  </a:lnTo>
                  <a:lnTo>
                    <a:pt x="0" y="5"/>
                  </a:lnTo>
                  <a:lnTo>
                    <a:pt x="0" y="7"/>
                  </a:lnTo>
                  <a:lnTo>
                    <a:pt x="7" y="7"/>
                  </a:lnTo>
                  <a:lnTo>
                    <a:pt x="9" y="5"/>
                  </a:lnTo>
                  <a:lnTo>
                    <a:pt x="9" y="4"/>
                  </a:lnTo>
                  <a:lnTo>
                    <a:pt x="10" y="4"/>
                  </a:lnTo>
                  <a:lnTo>
                    <a:pt x="10" y="2"/>
                  </a:lnTo>
                  <a:lnTo>
                    <a:pt x="10" y="1"/>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79" name="Freeform 33"/>
            <p:cNvSpPr>
              <a:spLocks/>
            </p:cNvSpPr>
            <p:nvPr/>
          </p:nvSpPr>
          <p:spPr bwMode="auto">
            <a:xfrm>
              <a:off x="2202" y="1282"/>
              <a:ext cx="3" cy="1"/>
            </a:xfrm>
            <a:custGeom>
              <a:avLst/>
              <a:gdLst>
                <a:gd name="T0" fmla="*/ 0 w 6"/>
                <a:gd name="T1" fmla="*/ 0 h 1"/>
                <a:gd name="T2" fmla="*/ 2 w 6"/>
                <a:gd name="T3" fmla="*/ 0 h 1"/>
                <a:gd name="T4" fmla="*/ 2 w 6"/>
                <a:gd name="T5" fmla="*/ 0 h 1"/>
                <a:gd name="T6" fmla="*/ 2 w 6"/>
                <a:gd name="T7" fmla="*/ 0 h 1"/>
                <a:gd name="T8" fmla="*/ 3 w 6"/>
                <a:gd name="T9" fmla="*/ 0 h 1"/>
                <a:gd name="T10" fmla="*/ 3 w 6"/>
                <a:gd name="T11" fmla="*/ 0 h 1"/>
                <a:gd name="T12" fmla="*/ 2 w 6"/>
                <a:gd name="T13" fmla="*/ 0 h 1"/>
                <a:gd name="T14" fmla="*/ 2 w 6"/>
                <a:gd name="T15" fmla="*/ 0 h 1"/>
                <a:gd name="T16" fmla="*/ 2 w 6"/>
                <a:gd name="T17" fmla="*/ 0 h 1"/>
                <a:gd name="T18" fmla="*/ 1 w 6"/>
                <a:gd name="T19" fmla="*/ 0 h 1"/>
                <a:gd name="T20" fmla="*/ 0 w 6"/>
                <a:gd name="T21" fmla="*/ 0 h 1"/>
                <a:gd name="T22" fmla="*/ 0 w 6"/>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1">
                  <a:moveTo>
                    <a:pt x="0" y="0"/>
                  </a:moveTo>
                  <a:lnTo>
                    <a:pt x="3" y="0"/>
                  </a:lnTo>
                  <a:lnTo>
                    <a:pt x="4" y="0"/>
                  </a:lnTo>
                  <a:lnTo>
                    <a:pt x="6" y="0"/>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0" name="Freeform 34"/>
            <p:cNvSpPr>
              <a:spLocks noEditPoints="1"/>
            </p:cNvSpPr>
            <p:nvPr/>
          </p:nvSpPr>
          <p:spPr bwMode="auto">
            <a:xfrm>
              <a:off x="2146" y="1281"/>
              <a:ext cx="73" cy="11"/>
            </a:xfrm>
            <a:custGeom>
              <a:avLst/>
              <a:gdLst>
                <a:gd name="T0" fmla="*/ 71 w 145"/>
                <a:gd name="T1" fmla="*/ 3 h 21"/>
                <a:gd name="T2" fmla="*/ 67 w 145"/>
                <a:gd name="T3" fmla="*/ 3 h 21"/>
                <a:gd name="T4" fmla="*/ 63 w 145"/>
                <a:gd name="T5" fmla="*/ 5 h 21"/>
                <a:gd name="T6" fmla="*/ 58 w 145"/>
                <a:gd name="T7" fmla="*/ 5 h 21"/>
                <a:gd name="T8" fmla="*/ 54 w 145"/>
                <a:gd name="T9" fmla="*/ 5 h 21"/>
                <a:gd name="T10" fmla="*/ 52 w 145"/>
                <a:gd name="T11" fmla="*/ 3 h 21"/>
                <a:gd name="T12" fmla="*/ 53 w 145"/>
                <a:gd name="T13" fmla="*/ 2 h 21"/>
                <a:gd name="T14" fmla="*/ 53 w 145"/>
                <a:gd name="T15" fmla="*/ 2 h 21"/>
                <a:gd name="T16" fmla="*/ 55 w 145"/>
                <a:gd name="T17" fmla="*/ 2 h 21"/>
                <a:gd name="T18" fmla="*/ 56 w 145"/>
                <a:gd name="T19" fmla="*/ 2 h 21"/>
                <a:gd name="T20" fmla="*/ 56 w 145"/>
                <a:gd name="T21" fmla="*/ 2 h 21"/>
                <a:gd name="T22" fmla="*/ 56 w 145"/>
                <a:gd name="T23" fmla="*/ 2 h 21"/>
                <a:gd name="T24" fmla="*/ 56 w 145"/>
                <a:gd name="T25" fmla="*/ 2 h 21"/>
                <a:gd name="T26" fmla="*/ 56 w 145"/>
                <a:gd name="T27" fmla="*/ 2 h 21"/>
                <a:gd name="T28" fmla="*/ 56 w 145"/>
                <a:gd name="T29" fmla="*/ 2 h 21"/>
                <a:gd name="T30" fmla="*/ 43 w 145"/>
                <a:gd name="T31" fmla="*/ 0 h 21"/>
                <a:gd name="T32" fmla="*/ 35 w 145"/>
                <a:gd name="T33" fmla="*/ 1 h 21"/>
                <a:gd name="T34" fmla="*/ 26 w 145"/>
                <a:gd name="T35" fmla="*/ 2 h 21"/>
                <a:gd name="T36" fmla="*/ 17 w 145"/>
                <a:gd name="T37" fmla="*/ 3 h 21"/>
                <a:gd name="T38" fmla="*/ 9 w 145"/>
                <a:gd name="T39" fmla="*/ 4 h 21"/>
                <a:gd name="T40" fmla="*/ 0 w 145"/>
                <a:gd name="T41" fmla="*/ 4 h 21"/>
                <a:gd name="T42" fmla="*/ 15 w 145"/>
                <a:gd name="T43" fmla="*/ 9 h 21"/>
                <a:gd name="T44" fmla="*/ 29 w 145"/>
                <a:gd name="T45" fmla="*/ 11 h 21"/>
                <a:gd name="T46" fmla="*/ 43 w 145"/>
                <a:gd name="T47" fmla="*/ 11 h 21"/>
                <a:gd name="T48" fmla="*/ 58 w 145"/>
                <a:gd name="T49" fmla="*/ 9 h 21"/>
                <a:gd name="T50" fmla="*/ 73 w 145"/>
                <a:gd name="T51" fmla="*/ 4 h 21"/>
                <a:gd name="T52" fmla="*/ 73 w 145"/>
                <a:gd name="T53" fmla="*/ 4 h 21"/>
                <a:gd name="T54" fmla="*/ 23 w 145"/>
                <a:gd name="T55" fmla="*/ 7 h 21"/>
                <a:gd name="T56" fmla="*/ 23 w 145"/>
                <a:gd name="T57" fmla="*/ 7 h 21"/>
                <a:gd name="T58" fmla="*/ 21 w 145"/>
                <a:gd name="T59" fmla="*/ 6 h 21"/>
                <a:gd name="T60" fmla="*/ 18 w 145"/>
                <a:gd name="T61" fmla="*/ 5 h 21"/>
                <a:gd name="T62" fmla="*/ 17 w 145"/>
                <a:gd name="T63" fmla="*/ 4 h 21"/>
                <a:gd name="T64" fmla="*/ 23 w 145"/>
                <a:gd name="T65" fmla="*/ 7 h 21"/>
                <a:gd name="T66" fmla="*/ 23 w 145"/>
                <a:gd name="T67" fmla="*/ 7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5" h="21">
                  <a:moveTo>
                    <a:pt x="145" y="7"/>
                  </a:moveTo>
                  <a:lnTo>
                    <a:pt x="141" y="6"/>
                  </a:lnTo>
                  <a:lnTo>
                    <a:pt x="138" y="6"/>
                  </a:lnTo>
                  <a:lnTo>
                    <a:pt x="134" y="6"/>
                  </a:lnTo>
                  <a:lnTo>
                    <a:pt x="129" y="7"/>
                  </a:lnTo>
                  <a:lnTo>
                    <a:pt x="125" y="9"/>
                  </a:lnTo>
                  <a:lnTo>
                    <a:pt x="121" y="10"/>
                  </a:lnTo>
                  <a:lnTo>
                    <a:pt x="116" y="10"/>
                  </a:lnTo>
                  <a:lnTo>
                    <a:pt x="112" y="10"/>
                  </a:lnTo>
                  <a:lnTo>
                    <a:pt x="108" y="10"/>
                  </a:lnTo>
                  <a:lnTo>
                    <a:pt x="104" y="7"/>
                  </a:lnTo>
                  <a:lnTo>
                    <a:pt x="104" y="6"/>
                  </a:lnTo>
                  <a:lnTo>
                    <a:pt x="105" y="4"/>
                  </a:lnTo>
                  <a:lnTo>
                    <a:pt x="106" y="4"/>
                  </a:lnTo>
                  <a:lnTo>
                    <a:pt x="108" y="4"/>
                  </a:lnTo>
                  <a:lnTo>
                    <a:pt x="109" y="3"/>
                  </a:lnTo>
                  <a:lnTo>
                    <a:pt x="111" y="3"/>
                  </a:lnTo>
                  <a:lnTo>
                    <a:pt x="112" y="3"/>
                  </a:lnTo>
                  <a:lnTo>
                    <a:pt x="111" y="3"/>
                  </a:lnTo>
                  <a:lnTo>
                    <a:pt x="86" y="0"/>
                  </a:lnTo>
                  <a:lnTo>
                    <a:pt x="78" y="1"/>
                  </a:lnTo>
                  <a:lnTo>
                    <a:pt x="69" y="1"/>
                  </a:lnTo>
                  <a:lnTo>
                    <a:pt x="61" y="3"/>
                  </a:lnTo>
                  <a:lnTo>
                    <a:pt x="52" y="4"/>
                  </a:lnTo>
                  <a:lnTo>
                    <a:pt x="43" y="6"/>
                  </a:lnTo>
                  <a:lnTo>
                    <a:pt x="33" y="6"/>
                  </a:lnTo>
                  <a:lnTo>
                    <a:pt x="25" y="7"/>
                  </a:lnTo>
                  <a:lnTo>
                    <a:pt x="18" y="7"/>
                  </a:lnTo>
                  <a:lnTo>
                    <a:pt x="9" y="7"/>
                  </a:lnTo>
                  <a:lnTo>
                    <a:pt x="0" y="7"/>
                  </a:lnTo>
                  <a:lnTo>
                    <a:pt x="15" y="13"/>
                  </a:lnTo>
                  <a:lnTo>
                    <a:pt x="29" y="17"/>
                  </a:lnTo>
                  <a:lnTo>
                    <a:pt x="43" y="20"/>
                  </a:lnTo>
                  <a:lnTo>
                    <a:pt x="58" y="21"/>
                  </a:lnTo>
                  <a:lnTo>
                    <a:pt x="72" y="21"/>
                  </a:lnTo>
                  <a:lnTo>
                    <a:pt x="86" y="21"/>
                  </a:lnTo>
                  <a:lnTo>
                    <a:pt x="102" y="20"/>
                  </a:lnTo>
                  <a:lnTo>
                    <a:pt x="116" y="17"/>
                  </a:lnTo>
                  <a:lnTo>
                    <a:pt x="131" y="13"/>
                  </a:lnTo>
                  <a:lnTo>
                    <a:pt x="145" y="7"/>
                  </a:lnTo>
                  <a:close/>
                  <a:moveTo>
                    <a:pt x="46" y="13"/>
                  </a:moveTo>
                  <a:lnTo>
                    <a:pt x="46" y="13"/>
                  </a:lnTo>
                  <a:lnTo>
                    <a:pt x="45" y="13"/>
                  </a:lnTo>
                  <a:lnTo>
                    <a:pt x="42" y="13"/>
                  </a:lnTo>
                  <a:lnTo>
                    <a:pt x="41" y="11"/>
                  </a:lnTo>
                  <a:lnTo>
                    <a:pt x="38" y="10"/>
                  </a:lnTo>
                  <a:lnTo>
                    <a:pt x="35" y="10"/>
                  </a:lnTo>
                  <a:lnTo>
                    <a:pt x="33" y="9"/>
                  </a:lnTo>
                  <a:lnTo>
                    <a:pt x="33" y="7"/>
                  </a:lnTo>
                  <a:lnTo>
                    <a:pt x="35" y="7"/>
                  </a:lnTo>
                  <a:lnTo>
                    <a:pt x="4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1" name="Freeform 35"/>
            <p:cNvSpPr>
              <a:spLocks/>
            </p:cNvSpPr>
            <p:nvPr/>
          </p:nvSpPr>
          <p:spPr bwMode="auto">
            <a:xfrm>
              <a:off x="2163" y="1285"/>
              <a:ext cx="6" cy="2"/>
            </a:xfrm>
            <a:custGeom>
              <a:avLst/>
              <a:gdLst>
                <a:gd name="T0" fmla="*/ 6 w 13"/>
                <a:gd name="T1" fmla="*/ 2 h 6"/>
                <a:gd name="T2" fmla="*/ 1 w 13"/>
                <a:gd name="T3" fmla="*/ 0 h 6"/>
                <a:gd name="T4" fmla="*/ 0 w 13"/>
                <a:gd name="T5" fmla="*/ 0 h 6"/>
                <a:gd name="T6" fmla="*/ 0 w 13"/>
                <a:gd name="T7" fmla="*/ 1 h 6"/>
                <a:gd name="T8" fmla="*/ 1 w 13"/>
                <a:gd name="T9" fmla="*/ 1 h 6"/>
                <a:gd name="T10" fmla="*/ 2 w 13"/>
                <a:gd name="T11" fmla="*/ 1 h 6"/>
                <a:gd name="T12" fmla="*/ 4 w 13"/>
                <a:gd name="T13" fmla="*/ 1 h 6"/>
                <a:gd name="T14" fmla="*/ 4 w 13"/>
                <a:gd name="T15" fmla="*/ 2 h 6"/>
                <a:gd name="T16" fmla="*/ 6 w 13"/>
                <a:gd name="T17" fmla="*/ 2 h 6"/>
                <a:gd name="T18" fmla="*/ 6 w 13"/>
                <a:gd name="T19" fmla="*/ 2 h 6"/>
                <a:gd name="T20" fmla="*/ 6 w 13"/>
                <a:gd name="T21" fmla="*/ 2 h 6"/>
                <a:gd name="T22" fmla="*/ 6 w 13"/>
                <a:gd name="T23" fmla="*/ 2 h 6"/>
                <a:gd name="T24" fmla="*/ 6 w 1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6">
                  <a:moveTo>
                    <a:pt x="13" y="6"/>
                  </a:moveTo>
                  <a:lnTo>
                    <a:pt x="2" y="0"/>
                  </a:lnTo>
                  <a:lnTo>
                    <a:pt x="0" y="0"/>
                  </a:lnTo>
                  <a:lnTo>
                    <a:pt x="0" y="2"/>
                  </a:lnTo>
                  <a:lnTo>
                    <a:pt x="2" y="3"/>
                  </a:lnTo>
                  <a:lnTo>
                    <a:pt x="5" y="3"/>
                  </a:lnTo>
                  <a:lnTo>
                    <a:pt x="8" y="4"/>
                  </a:lnTo>
                  <a:lnTo>
                    <a:pt x="9" y="6"/>
                  </a:lnTo>
                  <a:lnTo>
                    <a:pt x="12" y="6"/>
                  </a:lnTo>
                  <a:lnTo>
                    <a:pt x="1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2" name="Freeform 36"/>
            <p:cNvSpPr>
              <a:spLocks/>
            </p:cNvSpPr>
            <p:nvPr/>
          </p:nvSpPr>
          <p:spPr bwMode="auto">
            <a:xfrm>
              <a:off x="2295" y="1465"/>
              <a:ext cx="1" cy="3"/>
            </a:xfrm>
            <a:custGeom>
              <a:avLst/>
              <a:gdLst>
                <a:gd name="T0" fmla="*/ 0 w 2"/>
                <a:gd name="T1" fmla="*/ 0 h 6"/>
                <a:gd name="T2" fmla="*/ 1 w 2"/>
                <a:gd name="T3" fmla="*/ 2 h 6"/>
                <a:gd name="T4" fmla="*/ 1 w 2"/>
                <a:gd name="T5" fmla="*/ 2 h 6"/>
                <a:gd name="T6" fmla="*/ 1 w 2"/>
                <a:gd name="T7" fmla="*/ 3 h 6"/>
                <a:gd name="T8" fmla="*/ 1 w 2"/>
                <a:gd name="T9" fmla="*/ 3 h 6"/>
                <a:gd name="T10" fmla="*/ 1 w 2"/>
                <a:gd name="T11" fmla="*/ 3 h 6"/>
                <a:gd name="T12" fmla="*/ 1 w 2"/>
                <a:gd name="T13" fmla="*/ 2 h 6"/>
                <a:gd name="T14" fmla="*/ 1 w 2"/>
                <a:gd name="T15" fmla="*/ 2 h 6"/>
                <a:gd name="T16" fmla="*/ 1 w 2"/>
                <a:gd name="T17" fmla="*/ 2 h 6"/>
                <a:gd name="T18" fmla="*/ 1 w 2"/>
                <a:gd name="T19" fmla="*/ 1 h 6"/>
                <a:gd name="T20" fmla="*/ 1 w 2"/>
                <a:gd name="T21" fmla="*/ 0 h 6"/>
                <a:gd name="T22" fmla="*/ 1 w 2"/>
                <a:gd name="T23" fmla="*/ 0 h 6"/>
                <a:gd name="T24" fmla="*/ 0 w 2"/>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6">
                  <a:moveTo>
                    <a:pt x="0" y="0"/>
                  </a:moveTo>
                  <a:lnTo>
                    <a:pt x="2" y="3"/>
                  </a:lnTo>
                  <a:lnTo>
                    <a:pt x="2" y="4"/>
                  </a:lnTo>
                  <a:lnTo>
                    <a:pt x="2" y="6"/>
                  </a:lnTo>
                  <a:lnTo>
                    <a:pt x="2" y="4"/>
                  </a:lnTo>
                  <a:lnTo>
                    <a:pt x="2" y="3"/>
                  </a:lnTo>
                  <a:lnTo>
                    <a:pt x="2" y="2"/>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3" name="Freeform 37"/>
            <p:cNvSpPr>
              <a:spLocks/>
            </p:cNvSpPr>
            <p:nvPr/>
          </p:nvSpPr>
          <p:spPr bwMode="auto">
            <a:xfrm>
              <a:off x="2136" y="1286"/>
              <a:ext cx="196" cy="592"/>
            </a:xfrm>
            <a:custGeom>
              <a:avLst/>
              <a:gdLst>
                <a:gd name="T0" fmla="*/ 47 w 393"/>
                <a:gd name="T1" fmla="*/ 441 h 1183"/>
                <a:gd name="T2" fmla="*/ 15 w 393"/>
                <a:gd name="T3" fmla="*/ 549 h 1183"/>
                <a:gd name="T4" fmla="*/ 14 w 393"/>
                <a:gd name="T5" fmla="*/ 580 h 1183"/>
                <a:gd name="T6" fmla="*/ 41 w 393"/>
                <a:gd name="T7" fmla="*/ 562 h 1183"/>
                <a:gd name="T8" fmla="*/ 111 w 393"/>
                <a:gd name="T9" fmla="*/ 491 h 1183"/>
                <a:gd name="T10" fmla="*/ 150 w 393"/>
                <a:gd name="T11" fmla="*/ 353 h 1183"/>
                <a:gd name="T12" fmla="*/ 162 w 393"/>
                <a:gd name="T13" fmla="*/ 282 h 1183"/>
                <a:gd name="T14" fmla="*/ 174 w 393"/>
                <a:gd name="T15" fmla="*/ 261 h 1183"/>
                <a:gd name="T16" fmla="*/ 174 w 393"/>
                <a:gd name="T17" fmla="*/ 250 h 1183"/>
                <a:gd name="T18" fmla="*/ 176 w 393"/>
                <a:gd name="T19" fmla="*/ 250 h 1183"/>
                <a:gd name="T20" fmla="*/ 170 w 393"/>
                <a:gd name="T21" fmla="*/ 202 h 1183"/>
                <a:gd name="T22" fmla="*/ 155 w 393"/>
                <a:gd name="T23" fmla="*/ 221 h 1183"/>
                <a:gd name="T24" fmla="*/ 142 w 393"/>
                <a:gd name="T25" fmla="*/ 233 h 1183"/>
                <a:gd name="T26" fmla="*/ 145 w 393"/>
                <a:gd name="T27" fmla="*/ 214 h 1183"/>
                <a:gd name="T28" fmla="*/ 147 w 393"/>
                <a:gd name="T29" fmla="*/ 194 h 1183"/>
                <a:gd name="T30" fmla="*/ 133 w 393"/>
                <a:gd name="T31" fmla="*/ 183 h 1183"/>
                <a:gd name="T32" fmla="*/ 132 w 393"/>
                <a:gd name="T33" fmla="*/ 166 h 1183"/>
                <a:gd name="T34" fmla="*/ 147 w 393"/>
                <a:gd name="T35" fmla="*/ 161 h 1183"/>
                <a:gd name="T36" fmla="*/ 160 w 393"/>
                <a:gd name="T37" fmla="*/ 156 h 1183"/>
                <a:gd name="T38" fmla="*/ 168 w 393"/>
                <a:gd name="T39" fmla="*/ 156 h 1183"/>
                <a:gd name="T40" fmla="*/ 173 w 393"/>
                <a:gd name="T41" fmla="*/ 161 h 1183"/>
                <a:gd name="T42" fmla="*/ 165 w 393"/>
                <a:gd name="T43" fmla="*/ 165 h 1183"/>
                <a:gd name="T44" fmla="*/ 160 w 393"/>
                <a:gd name="T45" fmla="*/ 167 h 1183"/>
                <a:gd name="T46" fmla="*/ 151 w 393"/>
                <a:gd name="T47" fmla="*/ 169 h 1183"/>
                <a:gd name="T48" fmla="*/ 142 w 393"/>
                <a:gd name="T49" fmla="*/ 167 h 1183"/>
                <a:gd name="T50" fmla="*/ 142 w 393"/>
                <a:gd name="T51" fmla="*/ 172 h 1183"/>
                <a:gd name="T52" fmla="*/ 141 w 393"/>
                <a:gd name="T53" fmla="*/ 177 h 1183"/>
                <a:gd name="T54" fmla="*/ 149 w 393"/>
                <a:gd name="T55" fmla="*/ 181 h 1183"/>
                <a:gd name="T56" fmla="*/ 147 w 393"/>
                <a:gd name="T57" fmla="*/ 182 h 1183"/>
                <a:gd name="T58" fmla="*/ 148 w 393"/>
                <a:gd name="T59" fmla="*/ 182 h 1183"/>
                <a:gd name="T60" fmla="*/ 151 w 393"/>
                <a:gd name="T61" fmla="*/ 181 h 1183"/>
                <a:gd name="T62" fmla="*/ 155 w 393"/>
                <a:gd name="T63" fmla="*/ 181 h 1183"/>
                <a:gd name="T64" fmla="*/ 157 w 393"/>
                <a:gd name="T65" fmla="*/ 179 h 1183"/>
                <a:gd name="T66" fmla="*/ 159 w 393"/>
                <a:gd name="T67" fmla="*/ 177 h 1183"/>
                <a:gd name="T68" fmla="*/ 160 w 393"/>
                <a:gd name="T69" fmla="*/ 179 h 1183"/>
                <a:gd name="T70" fmla="*/ 160 w 393"/>
                <a:gd name="T71" fmla="*/ 179 h 1183"/>
                <a:gd name="T72" fmla="*/ 160 w 393"/>
                <a:gd name="T73" fmla="*/ 179 h 1183"/>
                <a:gd name="T74" fmla="*/ 165 w 393"/>
                <a:gd name="T75" fmla="*/ 179 h 1183"/>
                <a:gd name="T76" fmla="*/ 165 w 393"/>
                <a:gd name="T77" fmla="*/ 189 h 1183"/>
                <a:gd name="T78" fmla="*/ 170 w 393"/>
                <a:gd name="T79" fmla="*/ 186 h 1183"/>
                <a:gd name="T80" fmla="*/ 178 w 393"/>
                <a:gd name="T81" fmla="*/ 189 h 1183"/>
                <a:gd name="T82" fmla="*/ 183 w 393"/>
                <a:gd name="T83" fmla="*/ 184 h 1183"/>
                <a:gd name="T84" fmla="*/ 185 w 393"/>
                <a:gd name="T85" fmla="*/ 176 h 1183"/>
                <a:gd name="T86" fmla="*/ 178 w 393"/>
                <a:gd name="T87" fmla="*/ 172 h 1183"/>
                <a:gd name="T88" fmla="*/ 170 w 393"/>
                <a:gd name="T89" fmla="*/ 168 h 1183"/>
                <a:gd name="T90" fmla="*/ 173 w 393"/>
                <a:gd name="T91" fmla="*/ 164 h 1183"/>
                <a:gd name="T92" fmla="*/ 182 w 393"/>
                <a:gd name="T93" fmla="*/ 163 h 1183"/>
                <a:gd name="T94" fmla="*/ 192 w 393"/>
                <a:gd name="T95" fmla="*/ 130 h 1183"/>
                <a:gd name="T96" fmla="*/ 196 w 393"/>
                <a:gd name="T97" fmla="*/ 71 h 1183"/>
                <a:gd name="T98" fmla="*/ 180 w 393"/>
                <a:gd name="T99" fmla="*/ 36 h 1183"/>
                <a:gd name="T100" fmla="*/ 160 w 393"/>
                <a:gd name="T101" fmla="*/ 10 h 1183"/>
                <a:gd name="T102" fmla="*/ 140 w 393"/>
                <a:gd name="T103" fmla="*/ 95 h 1183"/>
                <a:gd name="T104" fmla="*/ 95 w 393"/>
                <a:gd name="T105" fmla="*/ 272 h 11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3" h="1183">
                  <a:moveTo>
                    <a:pt x="138" y="756"/>
                  </a:moveTo>
                  <a:lnTo>
                    <a:pt x="135" y="754"/>
                  </a:lnTo>
                  <a:lnTo>
                    <a:pt x="121" y="795"/>
                  </a:lnTo>
                  <a:lnTo>
                    <a:pt x="106" y="838"/>
                  </a:lnTo>
                  <a:lnTo>
                    <a:pt x="94" y="881"/>
                  </a:lnTo>
                  <a:lnTo>
                    <a:pt x="82" y="924"/>
                  </a:lnTo>
                  <a:lnTo>
                    <a:pt x="69" y="967"/>
                  </a:lnTo>
                  <a:lnTo>
                    <a:pt x="56" y="1010"/>
                  </a:lnTo>
                  <a:lnTo>
                    <a:pt x="43" y="1055"/>
                  </a:lnTo>
                  <a:lnTo>
                    <a:pt x="30" y="1097"/>
                  </a:lnTo>
                  <a:lnTo>
                    <a:pt x="16" y="1140"/>
                  </a:lnTo>
                  <a:lnTo>
                    <a:pt x="0" y="1183"/>
                  </a:lnTo>
                  <a:lnTo>
                    <a:pt x="8" y="1175"/>
                  </a:lnTo>
                  <a:lnTo>
                    <a:pt x="18" y="1166"/>
                  </a:lnTo>
                  <a:lnTo>
                    <a:pt x="28" y="1159"/>
                  </a:lnTo>
                  <a:lnTo>
                    <a:pt x="38" y="1151"/>
                  </a:lnTo>
                  <a:lnTo>
                    <a:pt x="49" y="1143"/>
                  </a:lnTo>
                  <a:lnTo>
                    <a:pt x="61" y="1136"/>
                  </a:lnTo>
                  <a:lnTo>
                    <a:pt x="72" y="1129"/>
                  </a:lnTo>
                  <a:lnTo>
                    <a:pt x="83" y="1123"/>
                  </a:lnTo>
                  <a:lnTo>
                    <a:pt x="95" y="1116"/>
                  </a:lnTo>
                  <a:lnTo>
                    <a:pt x="106" y="1110"/>
                  </a:lnTo>
                  <a:lnTo>
                    <a:pt x="154" y="1072"/>
                  </a:lnTo>
                  <a:lnTo>
                    <a:pt x="192" y="1029"/>
                  </a:lnTo>
                  <a:lnTo>
                    <a:pt x="222" y="981"/>
                  </a:lnTo>
                  <a:lnTo>
                    <a:pt x="244" y="930"/>
                  </a:lnTo>
                  <a:lnTo>
                    <a:pt x="262" y="875"/>
                  </a:lnTo>
                  <a:lnTo>
                    <a:pt x="275" y="820"/>
                  </a:lnTo>
                  <a:lnTo>
                    <a:pt x="288" y="762"/>
                  </a:lnTo>
                  <a:lnTo>
                    <a:pt x="300" y="705"/>
                  </a:lnTo>
                  <a:lnTo>
                    <a:pt x="313" y="649"/>
                  </a:lnTo>
                  <a:lnTo>
                    <a:pt x="330" y="595"/>
                  </a:lnTo>
                  <a:lnTo>
                    <a:pt x="324" y="583"/>
                  </a:lnTo>
                  <a:lnTo>
                    <a:pt x="323" y="573"/>
                  </a:lnTo>
                  <a:lnTo>
                    <a:pt x="324" y="564"/>
                  </a:lnTo>
                  <a:lnTo>
                    <a:pt x="328" y="556"/>
                  </a:lnTo>
                  <a:lnTo>
                    <a:pt x="334" y="547"/>
                  </a:lnTo>
                  <a:lnTo>
                    <a:pt x="340" y="539"/>
                  </a:lnTo>
                  <a:lnTo>
                    <a:pt x="346" y="530"/>
                  </a:lnTo>
                  <a:lnTo>
                    <a:pt x="348" y="521"/>
                  </a:lnTo>
                  <a:lnTo>
                    <a:pt x="350" y="511"/>
                  </a:lnTo>
                  <a:lnTo>
                    <a:pt x="347" y="501"/>
                  </a:lnTo>
                  <a:lnTo>
                    <a:pt x="348" y="500"/>
                  </a:lnTo>
                  <a:lnTo>
                    <a:pt x="350" y="499"/>
                  </a:lnTo>
                  <a:lnTo>
                    <a:pt x="351" y="499"/>
                  </a:lnTo>
                  <a:lnTo>
                    <a:pt x="353" y="499"/>
                  </a:lnTo>
                  <a:lnTo>
                    <a:pt x="354" y="499"/>
                  </a:lnTo>
                  <a:lnTo>
                    <a:pt x="368" y="393"/>
                  </a:lnTo>
                  <a:lnTo>
                    <a:pt x="344" y="393"/>
                  </a:lnTo>
                  <a:lnTo>
                    <a:pt x="340" y="403"/>
                  </a:lnTo>
                  <a:lnTo>
                    <a:pt x="336" y="411"/>
                  </a:lnTo>
                  <a:lnTo>
                    <a:pt x="330" y="418"/>
                  </a:lnTo>
                  <a:lnTo>
                    <a:pt x="324" y="427"/>
                  </a:lnTo>
                  <a:lnTo>
                    <a:pt x="317" y="434"/>
                  </a:lnTo>
                  <a:lnTo>
                    <a:pt x="310" y="441"/>
                  </a:lnTo>
                  <a:lnTo>
                    <a:pt x="304" y="450"/>
                  </a:lnTo>
                  <a:lnTo>
                    <a:pt x="298" y="457"/>
                  </a:lnTo>
                  <a:lnTo>
                    <a:pt x="293" y="466"/>
                  </a:lnTo>
                  <a:lnTo>
                    <a:pt x="290" y="474"/>
                  </a:lnTo>
                  <a:lnTo>
                    <a:pt x="284" y="466"/>
                  </a:lnTo>
                  <a:lnTo>
                    <a:pt x="281" y="457"/>
                  </a:lnTo>
                  <a:lnTo>
                    <a:pt x="281" y="450"/>
                  </a:lnTo>
                  <a:lnTo>
                    <a:pt x="284" y="443"/>
                  </a:lnTo>
                  <a:lnTo>
                    <a:pt x="287" y="434"/>
                  </a:lnTo>
                  <a:lnTo>
                    <a:pt x="290" y="427"/>
                  </a:lnTo>
                  <a:lnTo>
                    <a:pt x="293" y="420"/>
                  </a:lnTo>
                  <a:lnTo>
                    <a:pt x="295" y="411"/>
                  </a:lnTo>
                  <a:lnTo>
                    <a:pt x="295" y="404"/>
                  </a:lnTo>
                  <a:lnTo>
                    <a:pt x="293" y="395"/>
                  </a:lnTo>
                  <a:lnTo>
                    <a:pt x="294" y="387"/>
                  </a:lnTo>
                  <a:lnTo>
                    <a:pt x="293" y="381"/>
                  </a:lnTo>
                  <a:lnTo>
                    <a:pt x="288" y="375"/>
                  </a:lnTo>
                  <a:lnTo>
                    <a:pt x="281" y="372"/>
                  </a:lnTo>
                  <a:lnTo>
                    <a:pt x="274" y="370"/>
                  </a:lnTo>
                  <a:lnTo>
                    <a:pt x="267" y="365"/>
                  </a:lnTo>
                  <a:lnTo>
                    <a:pt x="261" y="361"/>
                  </a:lnTo>
                  <a:lnTo>
                    <a:pt x="258" y="355"/>
                  </a:lnTo>
                  <a:lnTo>
                    <a:pt x="257" y="347"/>
                  </a:lnTo>
                  <a:lnTo>
                    <a:pt x="261" y="337"/>
                  </a:lnTo>
                  <a:lnTo>
                    <a:pt x="265" y="331"/>
                  </a:lnTo>
                  <a:lnTo>
                    <a:pt x="270" y="328"/>
                  </a:lnTo>
                  <a:lnTo>
                    <a:pt x="275" y="325"/>
                  </a:lnTo>
                  <a:lnTo>
                    <a:pt x="281" y="322"/>
                  </a:lnTo>
                  <a:lnTo>
                    <a:pt x="287" y="322"/>
                  </a:lnTo>
                  <a:lnTo>
                    <a:pt x="294" y="321"/>
                  </a:lnTo>
                  <a:lnTo>
                    <a:pt x="300" y="319"/>
                  </a:lnTo>
                  <a:lnTo>
                    <a:pt x="305" y="318"/>
                  </a:lnTo>
                  <a:lnTo>
                    <a:pt x="311" y="315"/>
                  </a:lnTo>
                  <a:lnTo>
                    <a:pt x="317" y="312"/>
                  </a:lnTo>
                  <a:lnTo>
                    <a:pt x="320" y="312"/>
                  </a:lnTo>
                  <a:lnTo>
                    <a:pt x="323" y="312"/>
                  </a:lnTo>
                  <a:lnTo>
                    <a:pt x="327" y="312"/>
                  </a:lnTo>
                  <a:lnTo>
                    <a:pt x="330" y="312"/>
                  </a:lnTo>
                  <a:lnTo>
                    <a:pt x="334" y="312"/>
                  </a:lnTo>
                  <a:lnTo>
                    <a:pt x="337" y="312"/>
                  </a:lnTo>
                  <a:lnTo>
                    <a:pt x="340" y="312"/>
                  </a:lnTo>
                  <a:lnTo>
                    <a:pt x="343" y="314"/>
                  </a:lnTo>
                  <a:lnTo>
                    <a:pt x="346" y="317"/>
                  </a:lnTo>
                  <a:lnTo>
                    <a:pt x="347" y="319"/>
                  </a:lnTo>
                  <a:lnTo>
                    <a:pt x="346" y="322"/>
                  </a:lnTo>
                  <a:lnTo>
                    <a:pt x="343" y="325"/>
                  </a:lnTo>
                  <a:lnTo>
                    <a:pt x="340" y="327"/>
                  </a:lnTo>
                  <a:lnTo>
                    <a:pt x="338" y="328"/>
                  </a:lnTo>
                  <a:lnTo>
                    <a:pt x="336" y="329"/>
                  </a:lnTo>
                  <a:lnTo>
                    <a:pt x="331" y="329"/>
                  </a:lnTo>
                  <a:lnTo>
                    <a:pt x="328" y="329"/>
                  </a:lnTo>
                  <a:lnTo>
                    <a:pt x="326" y="329"/>
                  </a:lnTo>
                  <a:lnTo>
                    <a:pt x="323" y="328"/>
                  </a:lnTo>
                  <a:lnTo>
                    <a:pt x="320" y="327"/>
                  </a:lnTo>
                  <a:lnTo>
                    <a:pt x="320" y="334"/>
                  </a:lnTo>
                  <a:lnTo>
                    <a:pt x="317" y="334"/>
                  </a:lnTo>
                  <a:lnTo>
                    <a:pt x="313" y="335"/>
                  </a:lnTo>
                  <a:lnTo>
                    <a:pt x="310" y="335"/>
                  </a:lnTo>
                  <a:lnTo>
                    <a:pt x="307" y="337"/>
                  </a:lnTo>
                  <a:lnTo>
                    <a:pt x="303" y="337"/>
                  </a:lnTo>
                  <a:lnTo>
                    <a:pt x="300" y="337"/>
                  </a:lnTo>
                  <a:lnTo>
                    <a:pt x="297" y="337"/>
                  </a:lnTo>
                  <a:lnTo>
                    <a:pt x="293" y="337"/>
                  </a:lnTo>
                  <a:lnTo>
                    <a:pt x="290" y="335"/>
                  </a:lnTo>
                  <a:lnTo>
                    <a:pt x="285" y="334"/>
                  </a:lnTo>
                  <a:lnTo>
                    <a:pt x="285" y="335"/>
                  </a:lnTo>
                  <a:lnTo>
                    <a:pt x="285" y="338"/>
                  </a:lnTo>
                  <a:lnTo>
                    <a:pt x="285" y="340"/>
                  </a:lnTo>
                  <a:lnTo>
                    <a:pt x="285" y="342"/>
                  </a:lnTo>
                  <a:lnTo>
                    <a:pt x="285" y="344"/>
                  </a:lnTo>
                  <a:lnTo>
                    <a:pt x="285" y="347"/>
                  </a:lnTo>
                  <a:lnTo>
                    <a:pt x="285" y="348"/>
                  </a:lnTo>
                  <a:lnTo>
                    <a:pt x="284" y="350"/>
                  </a:lnTo>
                  <a:lnTo>
                    <a:pt x="284" y="352"/>
                  </a:lnTo>
                  <a:lnTo>
                    <a:pt x="283" y="354"/>
                  </a:lnTo>
                  <a:lnTo>
                    <a:pt x="303" y="358"/>
                  </a:lnTo>
                  <a:lnTo>
                    <a:pt x="301" y="358"/>
                  </a:lnTo>
                  <a:lnTo>
                    <a:pt x="301" y="360"/>
                  </a:lnTo>
                  <a:lnTo>
                    <a:pt x="300" y="360"/>
                  </a:lnTo>
                  <a:lnTo>
                    <a:pt x="298" y="361"/>
                  </a:lnTo>
                  <a:lnTo>
                    <a:pt x="298" y="362"/>
                  </a:lnTo>
                  <a:lnTo>
                    <a:pt x="297" y="362"/>
                  </a:lnTo>
                  <a:lnTo>
                    <a:pt x="295" y="364"/>
                  </a:lnTo>
                  <a:lnTo>
                    <a:pt x="294" y="364"/>
                  </a:lnTo>
                  <a:lnTo>
                    <a:pt x="293" y="364"/>
                  </a:lnTo>
                  <a:lnTo>
                    <a:pt x="294" y="364"/>
                  </a:lnTo>
                  <a:lnTo>
                    <a:pt x="295" y="364"/>
                  </a:lnTo>
                  <a:lnTo>
                    <a:pt x="297" y="364"/>
                  </a:lnTo>
                  <a:lnTo>
                    <a:pt x="298" y="364"/>
                  </a:lnTo>
                  <a:lnTo>
                    <a:pt x="300" y="364"/>
                  </a:lnTo>
                  <a:lnTo>
                    <a:pt x="301" y="364"/>
                  </a:lnTo>
                  <a:lnTo>
                    <a:pt x="301" y="362"/>
                  </a:lnTo>
                  <a:lnTo>
                    <a:pt x="303" y="362"/>
                  </a:lnTo>
                  <a:lnTo>
                    <a:pt x="303" y="361"/>
                  </a:lnTo>
                  <a:lnTo>
                    <a:pt x="310" y="368"/>
                  </a:lnTo>
                  <a:lnTo>
                    <a:pt x="308" y="365"/>
                  </a:lnTo>
                  <a:lnTo>
                    <a:pt x="308" y="364"/>
                  </a:lnTo>
                  <a:lnTo>
                    <a:pt x="310" y="362"/>
                  </a:lnTo>
                  <a:lnTo>
                    <a:pt x="310" y="361"/>
                  </a:lnTo>
                  <a:lnTo>
                    <a:pt x="311" y="360"/>
                  </a:lnTo>
                  <a:lnTo>
                    <a:pt x="311" y="358"/>
                  </a:lnTo>
                  <a:lnTo>
                    <a:pt x="313" y="357"/>
                  </a:lnTo>
                  <a:lnTo>
                    <a:pt x="314" y="357"/>
                  </a:lnTo>
                  <a:lnTo>
                    <a:pt x="315" y="355"/>
                  </a:lnTo>
                  <a:lnTo>
                    <a:pt x="317" y="354"/>
                  </a:lnTo>
                  <a:lnTo>
                    <a:pt x="318" y="354"/>
                  </a:lnTo>
                  <a:lnTo>
                    <a:pt x="318" y="355"/>
                  </a:lnTo>
                  <a:lnTo>
                    <a:pt x="320" y="357"/>
                  </a:lnTo>
                  <a:lnTo>
                    <a:pt x="320" y="358"/>
                  </a:lnTo>
                  <a:lnTo>
                    <a:pt x="326" y="355"/>
                  </a:lnTo>
                  <a:lnTo>
                    <a:pt x="328" y="355"/>
                  </a:lnTo>
                  <a:lnTo>
                    <a:pt x="330" y="357"/>
                  </a:lnTo>
                  <a:lnTo>
                    <a:pt x="330" y="361"/>
                  </a:lnTo>
                  <a:lnTo>
                    <a:pt x="330" y="365"/>
                  </a:lnTo>
                  <a:lnTo>
                    <a:pt x="330" y="370"/>
                  </a:lnTo>
                  <a:lnTo>
                    <a:pt x="330" y="374"/>
                  </a:lnTo>
                  <a:lnTo>
                    <a:pt x="331" y="377"/>
                  </a:lnTo>
                  <a:lnTo>
                    <a:pt x="333" y="380"/>
                  </a:lnTo>
                  <a:lnTo>
                    <a:pt x="337" y="381"/>
                  </a:lnTo>
                  <a:lnTo>
                    <a:pt x="337" y="375"/>
                  </a:lnTo>
                  <a:lnTo>
                    <a:pt x="338" y="372"/>
                  </a:lnTo>
                  <a:lnTo>
                    <a:pt x="341" y="371"/>
                  </a:lnTo>
                  <a:lnTo>
                    <a:pt x="344" y="371"/>
                  </a:lnTo>
                  <a:lnTo>
                    <a:pt x="347" y="372"/>
                  </a:lnTo>
                  <a:lnTo>
                    <a:pt x="350" y="375"/>
                  </a:lnTo>
                  <a:lnTo>
                    <a:pt x="354" y="377"/>
                  </a:lnTo>
                  <a:lnTo>
                    <a:pt x="357" y="378"/>
                  </a:lnTo>
                  <a:lnTo>
                    <a:pt x="361" y="378"/>
                  </a:lnTo>
                  <a:lnTo>
                    <a:pt x="364" y="378"/>
                  </a:lnTo>
                  <a:lnTo>
                    <a:pt x="364" y="374"/>
                  </a:lnTo>
                  <a:lnTo>
                    <a:pt x="366" y="371"/>
                  </a:lnTo>
                  <a:lnTo>
                    <a:pt x="367" y="368"/>
                  </a:lnTo>
                  <a:lnTo>
                    <a:pt x="368" y="364"/>
                  </a:lnTo>
                  <a:lnTo>
                    <a:pt x="370" y="361"/>
                  </a:lnTo>
                  <a:lnTo>
                    <a:pt x="371" y="357"/>
                  </a:lnTo>
                  <a:lnTo>
                    <a:pt x="371" y="354"/>
                  </a:lnTo>
                  <a:lnTo>
                    <a:pt x="371" y="351"/>
                  </a:lnTo>
                  <a:lnTo>
                    <a:pt x="370" y="347"/>
                  </a:lnTo>
                  <a:lnTo>
                    <a:pt x="368" y="344"/>
                  </a:lnTo>
                  <a:lnTo>
                    <a:pt x="364" y="345"/>
                  </a:lnTo>
                  <a:lnTo>
                    <a:pt x="360" y="345"/>
                  </a:lnTo>
                  <a:lnTo>
                    <a:pt x="357" y="344"/>
                  </a:lnTo>
                  <a:lnTo>
                    <a:pt x="353" y="342"/>
                  </a:lnTo>
                  <a:lnTo>
                    <a:pt x="350" y="341"/>
                  </a:lnTo>
                  <a:lnTo>
                    <a:pt x="347" y="340"/>
                  </a:lnTo>
                  <a:lnTo>
                    <a:pt x="344" y="337"/>
                  </a:lnTo>
                  <a:lnTo>
                    <a:pt x="341" y="335"/>
                  </a:lnTo>
                  <a:lnTo>
                    <a:pt x="337" y="334"/>
                  </a:lnTo>
                  <a:lnTo>
                    <a:pt x="334" y="334"/>
                  </a:lnTo>
                  <a:lnTo>
                    <a:pt x="338" y="332"/>
                  </a:lnTo>
                  <a:lnTo>
                    <a:pt x="343" y="329"/>
                  </a:lnTo>
                  <a:lnTo>
                    <a:pt x="346" y="328"/>
                  </a:lnTo>
                  <a:lnTo>
                    <a:pt x="350" y="327"/>
                  </a:lnTo>
                  <a:lnTo>
                    <a:pt x="353" y="325"/>
                  </a:lnTo>
                  <a:lnTo>
                    <a:pt x="356" y="324"/>
                  </a:lnTo>
                  <a:lnTo>
                    <a:pt x="360" y="324"/>
                  </a:lnTo>
                  <a:lnTo>
                    <a:pt x="364" y="325"/>
                  </a:lnTo>
                  <a:lnTo>
                    <a:pt x="370" y="327"/>
                  </a:lnTo>
                  <a:lnTo>
                    <a:pt x="376" y="329"/>
                  </a:lnTo>
                  <a:lnTo>
                    <a:pt x="379" y="307"/>
                  </a:lnTo>
                  <a:lnTo>
                    <a:pt x="381" y="284"/>
                  </a:lnTo>
                  <a:lnTo>
                    <a:pt x="384" y="259"/>
                  </a:lnTo>
                  <a:lnTo>
                    <a:pt x="387" y="236"/>
                  </a:lnTo>
                  <a:lnTo>
                    <a:pt x="390" y="212"/>
                  </a:lnTo>
                  <a:lnTo>
                    <a:pt x="391" y="188"/>
                  </a:lnTo>
                  <a:lnTo>
                    <a:pt x="393" y="165"/>
                  </a:lnTo>
                  <a:lnTo>
                    <a:pt x="393" y="142"/>
                  </a:lnTo>
                  <a:lnTo>
                    <a:pt x="393" y="119"/>
                  </a:lnTo>
                  <a:lnTo>
                    <a:pt x="393" y="96"/>
                  </a:lnTo>
                  <a:lnTo>
                    <a:pt x="381" y="89"/>
                  </a:lnTo>
                  <a:lnTo>
                    <a:pt x="370" y="80"/>
                  </a:lnTo>
                  <a:lnTo>
                    <a:pt x="361" y="72"/>
                  </a:lnTo>
                  <a:lnTo>
                    <a:pt x="351" y="62"/>
                  </a:lnTo>
                  <a:lnTo>
                    <a:pt x="343" y="52"/>
                  </a:lnTo>
                  <a:lnTo>
                    <a:pt x="336" y="41"/>
                  </a:lnTo>
                  <a:lnTo>
                    <a:pt x="328" y="30"/>
                  </a:lnTo>
                  <a:lnTo>
                    <a:pt x="321" y="20"/>
                  </a:lnTo>
                  <a:lnTo>
                    <a:pt x="314" y="10"/>
                  </a:lnTo>
                  <a:lnTo>
                    <a:pt x="307" y="0"/>
                  </a:lnTo>
                  <a:lnTo>
                    <a:pt x="310" y="49"/>
                  </a:lnTo>
                  <a:lnTo>
                    <a:pt x="295" y="119"/>
                  </a:lnTo>
                  <a:lnTo>
                    <a:pt x="281" y="189"/>
                  </a:lnTo>
                  <a:lnTo>
                    <a:pt x="264" y="259"/>
                  </a:lnTo>
                  <a:lnTo>
                    <a:pt x="247" y="329"/>
                  </a:lnTo>
                  <a:lnTo>
                    <a:pt x="228" y="401"/>
                  </a:lnTo>
                  <a:lnTo>
                    <a:pt x="210" y="471"/>
                  </a:lnTo>
                  <a:lnTo>
                    <a:pt x="191" y="543"/>
                  </a:lnTo>
                  <a:lnTo>
                    <a:pt x="172" y="613"/>
                  </a:lnTo>
                  <a:lnTo>
                    <a:pt x="154" y="685"/>
                  </a:lnTo>
                  <a:lnTo>
                    <a:pt x="138" y="75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4" name="Freeform 38"/>
            <p:cNvSpPr>
              <a:spLocks/>
            </p:cNvSpPr>
            <p:nvPr/>
          </p:nvSpPr>
          <p:spPr bwMode="auto">
            <a:xfrm>
              <a:off x="2189" y="1291"/>
              <a:ext cx="17" cy="12"/>
            </a:xfrm>
            <a:custGeom>
              <a:avLst/>
              <a:gdLst>
                <a:gd name="T0" fmla="*/ 12 w 35"/>
                <a:gd name="T1" fmla="*/ 9 h 24"/>
                <a:gd name="T2" fmla="*/ 17 w 35"/>
                <a:gd name="T3" fmla="*/ 0 h 24"/>
                <a:gd name="T4" fmla="*/ 0 w 35"/>
                <a:gd name="T5" fmla="*/ 12 h 24"/>
                <a:gd name="T6" fmla="*/ 12 w 35"/>
                <a:gd name="T7" fmla="*/ 9 h 24"/>
                <a:gd name="T8" fmla="*/ 12 w 35"/>
                <a:gd name="T9" fmla="*/ 9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4">
                  <a:moveTo>
                    <a:pt x="25" y="17"/>
                  </a:moveTo>
                  <a:lnTo>
                    <a:pt x="35" y="0"/>
                  </a:lnTo>
                  <a:lnTo>
                    <a:pt x="0" y="24"/>
                  </a:lnTo>
                  <a:lnTo>
                    <a:pt x="2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5" name="Freeform 39"/>
            <p:cNvSpPr>
              <a:spLocks/>
            </p:cNvSpPr>
            <p:nvPr/>
          </p:nvSpPr>
          <p:spPr bwMode="auto">
            <a:xfrm>
              <a:off x="2169" y="1303"/>
              <a:ext cx="35" cy="12"/>
            </a:xfrm>
            <a:custGeom>
              <a:avLst/>
              <a:gdLst>
                <a:gd name="T0" fmla="*/ 0 w 69"/>
                <a:gd name="T1" fmla="*/ 3 h 25"/>
                <a:gd name="T2" fmla="*/ 7 w 69"/>
                <a:gd name="T3" fmla="*/ 9 h 25"/>
                <a:gd name="T4" fmla="*/ 5 w 69"/>
                <a:gd name="T5" fmla="*/ 10 h 25"/>
                <a:gd name="T6" fmla="*/ 26 w 69"/>
                <a:gd name="T7" fmla="*/ 12 h 25"/>
                <a:gd name="T8" fmla="*/ 29 w 69"/>
                <a:gd name="T9" fmla="*/ 11 h 25"/>
                <a:gd name="T10" fmla="*/ 30 w 69"/>
                <a:gd name="T11" fmla="*/ 10 h 25"/>
                <a:gd name="T12" fmla="*/ 32 w 69"/>
                <a:gd name="T13" fmla="*/ 9 h 25"/>
                <a:gd name="T14" fmla="*/ 33 w 69"/>
                <a:gd name="T15" fmla="*/ 8 h 25"/>
                <a:gd name="T16" fmla="*/ 33 w 69"/>
                <a:gd name="T17" fmla="*/ 6 h 25"/>
                <a:gd name="T18" fmla="*/ 33 w 69"/>
                <a:gd name="T19" fmla="*/ 5 h 25"/>
                <a:gd name="T20" fmla="*/ 33 w 69"/>
                <a:gd name="T21" fmla="*/ 3 h 25"/>
                <a:gd name="T22" fmla="*/ 33 w 69"/>
                <a:gd name="T23" fmla="*/ 3 h 25"/>
                <a:gd name="T24" fmla="*/ 34 w 69"/>
                <a:gd name="T25" fmla="*/ 1 h 25"/>
                <a:gd name="T26" fmla="*/ 35 w 69"/>
                <a:gd name="T27" fmla="*/ 0 h 25"/>
                <a:gd name="T28" fmla="*/ 32 w 69"/>
                <a:gd name="T29" fmla="*/ 2 h 25"/>
                <a:gd name="T30" fmla="*/ 28 w 69"/>
                <a:gd name="T31" fmla="*/ 3 h 25"/>
                <a:gd name="T32" fmla="*/ 25 w 69"/>
                <a:gd name="T33" fmla="*/ 5 h 25"/>
                <a:gd name="T34" fmla="*/ 21 w 69"/>
                <a:gd name="T35" fmla="*/ 5 h 25"/>
                <a:gd name="T36" fmla="*/ 18 w 69"/>
                <a:gd name="T37" fmla="*/ 6 h 25"/>
                <a:gd name="T38" fmla="*/ 13 w 69"/>
                <a:gd name="T39" fmla="*/ 5 h 25"/>
                <a:gd name="T40" fmla="*/ 10 w 69"/>
                <a:gd name="T41" fmla="*/ 5 h 25"/>
                <a:gd name="T42" fmla="*/ 6 w 69"/>
                <a:gd name="T43" fmla="*/ 4 h 25"/>
                <a:gd name="T44" fmla="*/ 3 w 69"/>
                <a:gd name="T45" fmla="*/ 4 h 25"/>
                <a:gd name="T46" fmla="*/ 0 w 69"/>
                <a:gd name="T47" fmla="*/ 3 h 25"/>
                <a:gd name="T48" fmla="*/ 0 w 69"/>
                <a:gd name="T49" fmla="*/ 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25">
                  <a:moveTo>
                    <a:pt x="0" y="7"/>
                  </a:moveTo>
                  <a:lnTo>
                    <a:pt x="13" y="18"/>
                  </a:lnTo>
                  <a:lnTo>
                    <a:pt x="10" y="20"/>
                  </a:lnTo>
                  <a:lnTo>
                    <a:pt x="52" y="25"/>
                  </a:lnTo>
                  <a:lnTo>
                    <a:pt x="58" y="23"/>
                  </a:lnTo>
                  <a:lnTo>
                    <a:pt x="60" y="20"/>
                  </a:lnTo>
                  <a:lnTo>
                    <a:pt x="63" y="19"/>
                  </a:lnTo>
                  <a:lnTo>
                    <a:pt x="65" y="16"/>
                  </a:lnTo>
                  <a:lnTo>
                    <a:pt x="65" y="13"/>
                  </a:lnTo>
                  <a:lnTo>
                    <a:pt x="65" y="10"/>
                  </a:lnTo>
                  <a:lnTo>
                    <a:pt x="65" y="7"/>
                  </a:lnTo>
                  <a:lnTo>
                    <a:pt x="66" y="6"/>
                  </a:lnTo>
                  <a:lnTo>
                    <a:pt x="68" y="3"/>
                  </a:lnTo>
                  <a:lnTo>
                    <a:pt x="69" y="0"/>
                  </a:lnTo>
                  <a:lnTo>
                    <a:pt x="63" y="5"/>
                  </a:lnTo>
                  <a:lnTo>
                    <a:pt x="56" y="7"/>
                  </a:lnTo>
                  <a:lnTo>
                    <a:pt x="49" y="10"/>
                  </a:lnTo>
                  <a:lnTo>
                    <a:pt x="42" y="10"/>
                  </a:lnTo>
                  <a:lnTo>
                    <a:pt x="35" y="12"/>
                  </a:lnTo>
                  <a:lnTo>
                    <a:pt x="26" y="10"/>
                  </a:lnTo>
                  <a:lnTo>
                    <a:pt x="19" y="10"/>
                  </a:lnTo>
                  <a:lnTo>
                    <a:pt x="12" y="9"/>
                  </a:lnTo>
                  <a:lnTo>
                    <a:pt x="6"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6" name="Freeform 40"/>
            <p:cNvSpPr>
              <a:spLocks/>
            </p:cNvSpPr>
            <p:nvPr/>
          </p:nvSpPr>
          <p:spPr bwMode="auto">
            <a:xfrm>
              <a:off x="2146" y="1319"/>
              <a:ext cx="10" cy="11"/>
            </a:xfrm>
            <a:custGeom>
              <a:avLst/>
              <a:gdLst>
                <a:gd name="T0" fmla="*/ 0 w 21"/>
                <a:gd name="T1" fmla="*/ 1 h 23"/>
                <a:gd name="T2" fmla="*/ 9 w 21"/>
                <a:gd name="T3" fmla="*/ 11 h 23"/>
                <a:gd name="T4" fmla="*/ 10 w 21"/>
                <a:gd name="T5" fmla="*/ 10 h 23"/>
                <a:gd name="T6" fmla="*/ 1 w 21"/>
                <a:gd name="T7" fmla="*/ 0 h 23"/>
                <a:gd name="T8" fmla="*/ 0 w 21"/>
                <a:gd name="T9" fmla="*/ 1 h 23"/>
                <a:gd name="T10" fmla="*/ 0 w 21"/>
                <a:gd name="T11" fmla="*/ 1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23">
                  <a:moveTo>
                    <a:pt x="0" y="3"/>
                  </a:moveTo>
                  <a:lnTo>
                    <a:pt x="18" y="23"/>
                  </a:lnTo>
                  <a:lnTo>
                    <a:pt x="21" y="21"/>
                  </a:lnTo>
                  <a:lnTo>
                    <a:pt x="3"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7" name="Freeform 41"/>
            <p:cNvSpPr>
              <a:spLocks/>
            </p:cNvSpPr>
            <p:nvPr/>
          </p:nvSpPr>
          <p:spPr bwMode="auto">
            <a:xfrm>
              <a:off x="2140" y="1329"/>
              <a:ext cx="3" cy="26"/>
            </a:xfrm>
            <a:custGeom>
              <a:avLst/>
              <a:gdLst>
                <a:gd name="T0" fmla="*/ 2 w 7"/>
                <a:gd name="T1" fmla="*/ 26 h 51"/>
                <a:gd name="T2" fmla="*/ 1 w 7"/>
                <a:gd name="T3" fmla="*/ 0 h 51"/>
                <a:gd name="T4" fmla="*/ 0 w 7"/>
                <a:gd name="T5" fmla="*/ 0 h 51"/>
                <a:gd name="T6" fmla="*/ 1 w 7"/>
                <a:gd name="T7" fmla="*/ 26 h 51"/>
                <a:gd name="T8" fmla="*/ 3 w 7"/>
                <a:gd name="T9" fmla="*/ 26 h 51"/>
                <a:gd name="T10" fmla="*/ 3 w 7"/>
                <a:gd name="T11" fmla="*/ 26 h 51"/>
                <a:gd name="T12" fmla="*/ 2 w 7"/>
                <a:gd name="T13" fmla="*/ 26 h 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1">
                  <a:moveTo>
                    <a:pt x="5" y="51"/>
                  </a:moveTo>
                  <a:lnTo>
                    <a:pt x="2" y="0"/>
                  </a:lnTo>
                  <a:lnTo>
                    <a:pt x="0" y="0"/>
                  </a:lnTo>
                  <a:lnTo>
                    <a:pt x="2" y="51"/>
                  </a:lnTo>
                  <a:lnTo>
                    <a:pt x="7" y="51"/>
                  </a:lnTo>
                  <a:lnTo>
                    <a:pt x="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8" name="Freeform 42"/>
            <p:cNvSpPr>
              <a:spLocks/>
            </p:cNvSpPr>
            <p:nvPr/>
          </p:nvSpPr>
          <p:spPr bwMode="auto">
            <a:xfrm>
              <a:off x="2080" y="1334"/>
              <a:ext cx="86" cy="527"/>
            </a:xfrm>
            <a:custGeom>
              <a:avLst/>
              <a:gdLst>
                <a:gd name="T0" fmla="*/ 52 w 172"/>
                <a:gd name="T1" fmla="*/ 527 h 1053"/>
                <a:gd name="T2" fmla="*/ 56 w 172"/>
                <a:gd name="T3" fmla="*/ 505 h 1053"/>
                <a:gd name="T4" fmla="*/ 63 w 172"/>
                <a:gd name="T5" fmla="*/ 482 h 1053"/>
                <a:gd name="T6" fmla="*/ 71 w 172"/>
                <a:gd name="T7" fmla="*/ 460 h 1053"/>
                <a:gd name="T8" fmla="*/ 79 w 172"/>
                <a:gd name="T9" fmla="*/ 439 h 1053"/>
                <a:gd name="T10" fmla="*/ 86 w 172"/>
                <a:gd name="T11" fmla="*/ 416 h 1053"/>
                <a:gd name="T12" fmla="*/ 83 w 172"/>
                <a:gd name="T13" fmla="*/ 399 h 1053"/>
                <a:gd name="T14" fmla="*/ 80 w 172"/>
                <a:gd name="T15" fmla="*/ 383 h 1053"/>
                <a:gd name="T16" fmla="*/ 76 w 172"/>
                <a:gd name="T17" fmla="*/ 368 h 1053"/>
                <a:gd name="T18" fmla="*/ 74 w 172"/>
                <a:gd name="T19" fmla="*/ 353 h 1053"/>
                <a:gd name="T20" fmla="*/ 74 w 172"/>
                <a:gd name="T21" fmla="*/ 338 h 1053"/>
                <a:gd name="T22" fmla="*/ 71 w 172"/>
                <a:gd name="T23" fmla="*/ 326 h 1053"/>
                <a:gd name="T24" fmla="*/ 68 w 172"/>
                <a:gd name="T25" fmla="*/ 316 h 1053"/>
                <a:gd name="T26" fmla="*/ 66 w 172"/>
                <a:gd name="T27" fmla="*/ 306 h 1053"/>
                <a:gd name="T28" fmla="*/ 65 w 172"/>
                <a:gd name="T29" fmla="*/ 295 h 1053"/>
                <a:gd name="T30" fmla="*/ 66 w 172"/>
                <a:gd name="T31" fmla="*/ 284 h 1053"/>
                <a:gd name="T32" fmla="*/ 58 w 172"/>
                <a:gd name="T33" fmla="*/ 255 h 1053"/>
                <a:gd name="T34" fmla="*/ 51 w 172"/>
                <a:gd name="T35" fmla="*/ 199 h 1053"/>
                <a:gd name="T36" fmla="*/ 46 w 172"/>
                <a:gd name="T37" fmla="*/ 146 h 1053"/>
                <a:gd name="T38" fmla="*/ 45 w 172"/>
                <a:gd name="T39" fmla="*/ 91 h 1053"/>
                <a:gd name="T40" fmla="*/ 48 w 172"/>
                <a:gd name="T41" fmla="*/ 32 h 1053"/>
                <a:gd name="T42" fmla="*/ 39 w 172"/>
                <a:gd name="T43" fmla="*/ 8 h 1053"/>
                <a:gd name="T44" fmla="*/ 23 w 172"/>
                <a:gd name="T45" fmla="*/ 29 h 1053"/>
                <a:gd name="T46" fmla="*/ 15 w 172"/>
                <a:gd name="T47" fmla="*/ 55 h 1053"/>
                <a:gd name="T48" fmla="*/ 10 w 172"/>
                <a:gd name="T49" fmla="*/ 83 h 1053"/>
                <a:gd name="T50" fmla="*/ 5 w 172"/>
                <a:gd name="T51" fmla="*/ 110 h 1053"/>
                <a:gd name="T52" fmla="*/ 0 w 172"/>
                <a:gd name="T53" fmla="*/ 164 h 1053"/>
                <a:gd name="T54" fmla="*/ 3 w 172"/>
                <a:gd name="T55" fmla="*/ 247 h 1053"/>
                <a:gd name="T56" fmla="*/ 9 w 172"/>
                <a:gd name="T57" fmla="*/ 327 h 1053"/>
                <a:gd name="T58" fmla="*/ 20 w 172"/>
                <a:gd name="T59" fmla="*/ 406 h 1053"/>
                <a:gd name="T60" fmla="*/ 37 w 172"/>
                <a:gd name="T61" fmla="*/ 485 h 1053"/>
                <a:gd name="T62" fmla="*/ 48 w 172"/>
                <a:gd name="T63" fmla="*/ 525 h 10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72" h="1053">
                  <a:moveTo>
                    <a:pt x="96" y="1049"/>
                  </a:moveTo>
                  <a:lnTo>
                    <a:pt x="103" y="1053"/>
                  </a:lnTo>
                  <a:lnTo>
                    <a:pt x="106" y="1030"/>
                  </a:lnTo>
                  <a:lnTo>
                    <a:pt x="112" y="1009"/>
                  </a:lnTo>
                  <a:lnTo>
                    <a:pt x="118" y="986"/>
                  </a:lnTo>
                  <a:lnTo>
                    <a:pt x="125" y="964"/>
                  </a:lnTo>
                  <a:lnTo>
                    <a:pt x="133" y="943"/>
                  </a:lnTo>
                  <a:lnTo>
                    <a:pt x="141" y="920"/>
                  </a:lnTo>
                  <a:lnTo>
                    <a:pt x="149" y="898"/>
                  </a:lnTo>
                  <a:lnTo>
                    <a:pt x="158" y="877"/>
                  </a:lnTo>
                  <a:lnTo>
                    <a:pt x="165" y="854"/>
                  </a:lnTo>
                  <a:lnTo>
                    <a:pt x="172" y="832"/>
                  </a:lnTo>
                  <a:lnTo>
                    <a:pt x="169" y="814"/>
                  </a:lnTo>
                  <a:lnTo>
                    <a:pt x="166" y="797"/>
                  </a:lnTo>
                  <a:lnTo>
                    <a:pt x="162" y="781"/>
                  </a:lnTo>
                  <a:lnTo>
                    <a:pt x="159" y="765"/>
                  </a:lnTo>
                  <a:lnTo>
                    <a:pt x="155" y="751"/>
                  </a:lnTo>
                  <a:lnTo>
                    <a:pt x="152" y="736"/>
                  </a:lnTo>
                  <a:lnTo>
                    <a:pt x="151" y="721"/>
                  </a:lnTo>
                  <a:lnTo>
                    <a:pt x="148" y="706"/>
                  </a:lnTo>
                  <a:lnTo>
                    <a:pt x="148" y="691"/>
                  </a:lnTo>
                  <a:lnTo>
                    <a:pt x="148" y="675"/>
                  </a:lnTo>
                  <a:lnTo>
                    <a:pt x="145" y="663"/>
                  </a:lnTo>
                  <a:lnTo>
                    <a:pt x="141" y="652"/>
                  </a:lnTo>
                  <a:lnTo>
                    <a:pt x="138" y="642"/>
                  </a:lnTo>
                  <a:lnTo>
                    <a:pt x="135" y="632"/>
                  </a:lnTo>
                  <a:lnTo>
                    <a:pt x="133" y="622"/>
                  </a:lnTo>
                  <a:lnTo>
                    <a:pt x="132" y="612"/>
                  </a:lnTo>
                  <a:lnTo>
                    <a:pt x="131" y="600"/>
                  </a:lnTo>
                  <a:lnTo>
                    <a:pt x="129" y="590"/>
                  </a:lnTo>
                  <a:lnTo>
                    <a:pt x="129" y="579"/>
                  </a:lnTo>
                  <a:lnTo>
                    <a:pt x="131" y="567"/>
                  </a:lnTo>
                  <a:lnTo>
                    <a:pt x="123" y="567"/>
                  </a:lnTo>
                  <a:lnTo>
                    <a:pt x="115" y="509"/>
                  </a:lnTo>
                  <a:lnTo>
                    <a:pt x="108" y="451"/>
                  </a:lnTo>
                  <a:lnTo>
                    <a:pt x="102" y="397"/>
                  </a:lnTo>
                  <a:lnTo>
                    <a:pt x="96" y="344"/>
                  </a:lnTo>
                  <a:lnTo>
                    <a:pt x="92" y="291"/>
                  </a:lnTo>
                  <a:lnTo>
                    <a:pt x="89" y="236"/>
                  </a:lnTo>
                  <a:lnTo>
                    <a:pt x="89" y="182"/>
                  </a:lnTo>
                  <a:lnTo>
                    <a:pt x="91" y="125"/>
                  </a:lnTo>
                  <a:lnTo>
                    <a:pt x="96" y="64"/>
                  </a:lnTo>
                  <a:lnTo>
                    <a:pt x="103" y="0"/>
                  </a:lnTo>
                  <a:lnTo>
                    <a:pt x="78" y="16"/>
                  </a:lnTo>
                  <a:lnTo>
                    <a:pt x="59" y="34"/>
                  </a:lnTo>
                  <a:lnTo>
                    <a:pt x="45" y="57"/>
                  </a:lnTo>
                  <a:lnTo>
                    <a:pt x="36" y="82"/>
                  </a:lnTo>
                  <a:lnTo>
                    <a:pt x="29" y="109"/>
                  </a:lnTo>
                  <a:lnTo>
                    <a:pt x="23" y="136"/>
                  </a:lnTo>
                  <a:lnTo>
                    <a:pt x="19" y="165"/>
                  </a:lnTo>
                  <a:lnTo>
                    <a:pt x="15" y="192"/>
                  </a:lnTo>
                  <a:lnTo>
                    <a:pt x="9" y="219"/>
                  </a:lnTo>
                  <a:lnTo>
                    <a:pt x="0" y="245"/>
                  </a:lnTo>
                  <a:lnTo>
                    <a:pt x="0" y="328"/>
                  </a:lnTo>
                  <a:lnTo>
                    <a:pt x="3" y="411"/>
                  </a:lnTo>
                  <a:lnTo>
                    <a:pt x="6" y="493"/>
                  </a:lnTo>
                  <a:lnTo>
                    <a:pt x="10" y="573"/>
                  </a:lnTo>
                  <a:lnTo>
                    <a:pt x="17" y="653"/>
                  </a:lnTo>
                  <a:lnTo>
                    <a:pt x="27" y="732"/>
                  </a:lnTo>
                  <a:lnTo>
                    <a:pt x="39" y="812"/>
                  </a:lnTo>
                  <a:lnTo>
                    <a:pt x="55" y="891"/>
                  </a:lnTo>
                  <a:lnTo>
                    <a:pt x="73" y="970"/>
                  </a:lnTo>
                  <a:lnTo>
                    <a:pt x="96" y="10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89" name="Freeform 43"/>
            <p:cNvSpPr>
              <a:spLocks noEditPoints="1"/>
            </p:cNvSpPr>
            <p:nvPr/>
          </p:nvSpPr>
          <p:spPr bwMode="auto">
            <a:xfrm>
              <a:off x="2140" y="1338"/>
              <a:ext cx="362" cy="962"/>
            </a:xfrm>
            <a:custGeom>
              <a:avLst/>
              <a:gdLst>
                <a:gd name="T0" fmla="*/ 280 w 724"/>
                <a:gd name="T1" fmla="*/ 818 h 1926"/>
                <a:gd name="T2" fmla="*/ 279 w 724"/>
                <a:gd name="T3" fmla="*/ 734 h 1926"/>
                <a:gd name="T4" fmla="*/ 279 w 724"/>
                <a:gd name="T5" fmla="*/ 676 h 1926"/>
                <a:gd name="T6" fmla="*/ 261 w 724"/>
                <a:gd name="T7" fmla="*/ 673 h 1926"/>
                <a:gd name="T8" fmla="*/ 167 w 724"/>
                <a:gd name="T9" fmla="*/ 672 h 1926"/>
                <a:gd name="T10" fmla="*/ 150 w 724"/>
                <a:gd name="T11" fmla="*/ 656 h 1926"/>
                <a:gd name="T12" fmla="*/ 205 w 724"/>
                <a:gd name="T13" fmla="*/ 648 h 1926"/>
                <a:gd name="T14" fmla="*/ 279 w 724"/>
                <a:gd name="T15" fmla="*/ 646 h 1926"/>
                <a:gd name="T16" fmla="*/ 276 w 724"/>
                <a:gd name="T17" fmla="*/ 625 h 1926"/>
                <a:gd name="T18" fmla="*/ 274 w 724"/>
                <a:gd name="T19" fmla="*/ 595 h 1926"/>
                <a:gd name="T20" fmla="*/ 292 w 724"/>
                <a:gd name="T21" fmla="*/ 262 h 1926"/>
                <a:gd name="T22" fmla="*/ 312 w 724"/>
                <a:gd name="T23" fmla="*/ 45 h 1926"/>
                <a:gd name="T24" fmla="*/ 203 w 724"/>
                <a:gd name="T25" fmla="*/ 3 h 1926"/>
                <a:gd name="T26" fmla="*/ 187 w 724"/>
                <a:gd name="T27" fmla="*/ 164 h 1926"/>
                <a:gd name="T28" fmla="*/ 182 w 724"/>
                <a:gd name="T29" fmla="*/ 198 h 1926"/>
                <a:gd name="T30" fmla="*/ 191 w 724"/>
                <a:gd name="T31" fmla="*/ 200 h 1926"/>
                <a:gd name="T32" fmla="*/ 186 w 724"/>
                <a:gd name="T33" fmla="*/ 203 h 1926"/>
                <a:gd name="T34" fmla="*/ 166 w 724"/>
                <a:gd name="T35" fmla="*/ 235 h 1926"/>
                <a:gd name="T36" fmla="*/ 196 w 724"/>
                <a:gd name="T37" fmla="*/ 241 h 1926"/>
                <a:gd name="T38" fmla="*/ 216 w 724"/>
                <a:gd name="T39" fmla="*/ 236 h 1926"/>
                <a:gd name="T40" fmla="*/ 223 w 724"/>
                <a:gd name="T41" fmla="*/ 248 h 1926"/>
                <a:gd name="T42" fmla="*/ 226 w 724"/>
                <a:gd name="T43" fmla="*/ 215 h 1926"/>
                <a:gd name="T44" fmla="*/ 193 w 724"/>
                <a:gd name="T45" fmla="*/ 225 h 1926"/>
                <a:gd name="T46" fmla="*/ 179 w 724"/>
                <a:gd name="T47" fmla="*/ 243 h 1926"/>
                <a:gd name="T48" fmla="*/ 177 w 724"/>
                <a:gd name="T49" fmla="*/ 239 h 1926"/>
                <a:gd name="T50" fmla="*/ 180 w 724"/>
                <a:gd name="T51" fmla="*/ 232 h 1926"/>
                <a:gd name="T52" fmla="*/ 193 w 724"/>
                <a:gd name="T53" fmla="*/ 217 h 1926"/>
                <a:gd name="T54" fmla="*/ 222 w 724"/>
                <a:gd name="T55" fmla="*/ 201 h 1926"/>
                <a:gd name="T56" fmla="*/ 230 w 724"/>
                <a:gd name="T57" fmla="*/ 211 h 1926"/>
                <a:gd name="T58" fmla="*/ 238 w 724"/>
                <a:gd name="T59" fmla="*/ 207 h 1926"/>
                <a:gd name="T60" fmla="*/ 258 w 724"/>
                <a:gd name="T61" fmla="*/ 202 h 1926"/>
                <a:gd name="T62" fmla="*/ 264 w 724"/>
                <a:gd name="T63" fmla="*/ 230 h 1926"/>
                <a:gd name="T64" fmla="*/ 260 w 724"/>
                <a:gd name="T65" fmla="*/ 248 h 1926"/>
                <a:gd name="T66" fmla="*/ 270 w 724"/>
                <a:gd name="T67" fmla="*/ 250 h 1926"/>
                <a:gd name="T68" fmla="*/ 266 w 724"/>
                <a:gd name="T69" fmla="*/ 253 h 1926"/>
                <a:gd name="T70" fmla="*/ 127 w 724"/>
                <a:gd name="T71" fmla="*/ 422 h 1926"/>
                <a:gd name="T72" fmla="*/ 97 w 724"/>
                <a:gd name="T73" fmla="*/ 481 h 1926"/>
                <a:gd name="T74" fmla="*/ 22 w 724"/>
                <a:gd name="T75" fmla="*/ 532 h 1926"/>
                <a:gd name="T76" fmla="*/ 34 w 724"/>
                <a:gd name="T77" fmla="*/ 550 h 1926"/>
                <a:gd name="T78" fmla="*/ 26 w 724"/>
                <a:gd name="T79" fmla="*/ 565 h 1926"/>
                <a:gd name="T80" fmla="*/ 11 w 724"/>
                <a:gd name="T81" fmla="*/ 572 h 1926"/>
                <a:gd name="T82" fmla="*/ 4 w 724"/>
                <a:gd name="T83" fmla="*/ 625 h 1926"/>
                <a:gd name="T84" fmla="*/ 24 w 724"/>
                <a:gd name="T85" fmla="*/ 863 h 1926"/>
                <a:gd name="T86" fmla="*/ 31 w 724"/>
                <a:gd name="T87" fmla="*/ 888 h 1926"/>
                <a:gd name="T88" fmla="*/ 42 w 724"/>
                <a:gd name="T89" fmla="*/ 911 h 1926"/>
                <a:gd name="T90" fmla="*/ 54 w 724"/>
                <a:gd name="T91" fmla="*/ 927 h 1926"/>
                <a:gd name="T92" fmla="*/ 77 w 724"/>
                <a:gd name="T93" fmla="*/ 948 h 1926"/>
                <a:gd name="T94" fmla="*/ 189 w 724"/>
                <a:gd name="T95" fmla="*/ 959 h 1926"/>
                <a:gd name="T96" fmla="*/ 233 w 724"/>
                <a:gd name="T97" fmla="*/ 954 h 1926"/>
                <a:gd name="T98" fmla="*/ 261 w 724"/>
                <a:gd name="T99" fmla="*/ 950 h 1926"/>
                <a:gd name="T100" fmla="*/ 274 w 724"/>
                <a:gd name="T101" fmla="*/ 929 h 1926"/>
                <a:gd name="T102" fmla="*/ 287 w 724"/>
                <a:gd name="T103" fmla="*/ 890 h 1926"/>
                <a:gd name="T104" fmla="*/ 194 w 724"/>
                <a:gd name="T105" fmla="*/ 282 h 1926"/>
                <a:gd name="T106" fmla="*/ 186 w 724"/>
                <a:gd name="T107" fmla="*/ 281 h 1926"/>
                <a:gd name="T108" fmla="*/ 193 w 724"/>
                <a:gd name="T109" fmla="*/ 282 h 1926"/>
                <a:gd name="T110" fmla="*/ 170 w 724"/>
                <a:gd name="T111" fmla="*/ 280 h 19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24" h="1926">
                  <a:moveTo>
                    <a:pt x="574" y="1781"/>
                  </a:moveTo>
                  <a:lnTo>
                    <a:pt x="570" y="1761"/>
                  </a:lnTo>
                  <a:lnTo>
                    <a:pt x="567" y="1741"/>
                  </a:lnTo>
                  <a:lnTo>
                    <a:pt x="564" y="1720"/>
                  </a:lnTo>
                  <a:lnTo>
                    <a:pt x="562" y="1699"/>
                  </a:lnTo>
                  <a:lnTo>
                    <a:pt x="561" y="1679"/>
                  </a:lnTo>
                  <a:lnTo>
                    <a:pt x="560" y="1658"/>
                  </a:lnTo>
                  <a:lnTo>
                    <a:pt x="560" y="1638"/>
                  </a:lnTo>
                  <a:lnTo>
                    <a:pt x="560" y="1618"/>
                  </a:lnTo>
                  <a:lnTo>
                    <a:pt x="560" y="1599"/>
                  </a:lnTo>
                  <a:lnTo>
                    <a:pt x="560" y="1579"/>
                  </a:lnTo>
                  <a:lnTo>
                    <a:pt x="560" y="1559"/>
                  </a:lnTo>
                  <a:lnTo>
                    <a:pt x="560" y="1538"/>
                  </a:lnTo>
                  <a:lnTo>
                    <a:pt x="558" y="1515"/>
                  </a:lnTo>
                  <a:lnTo>
                    <a:pt x="558" y="1492"/>
                  </a:lnTo>
                  <a:lnTo>
                    <a:pt x="557" y="1469"/>
                  </a:lnTo>
                  <a:lnTo>
                    <a:pt x="555" y="1446"/>
                  </a:lnTo>
                  <a:lnTo>
                    <a:pt x="555" y="1423"/>
                  </a:lnTo>
                  <a:lnTo>
                    <a:pt x="557" y="1400"/>
                  </a:lnTo>
                  <a:lnTo>
                    <a:pt x="558" y="1378"/>
                  </a:lnTo>
                  <a:lnTo>
                    <a:pt x="562" y="1358"/>
                  </a:lnTo>
                  <a:lnTo>
                    <a:pt x="560" y="1357"/>
                  </a:lnTo>
                  <a:lnTo>
                    <a:pt x="558" y="1356"/>
                  </a:lnTo>
                  <a:lnTo>
                    <a:pt x="557" y="1354"/>
                  </a:lnTo>
                  <a:lnTo>
                    <a:pt x="555" y="1353"/>
                  </a:lnTo>
                  <a:lnTo>
                    <a:pt x="554" y="1351"/>
                  </a:lnTo>
                  <a:lnTo>
                    <a:pt x="551" y="1353"/>
                  </a:lnTo>
                  <a:lnTo>
                    <a:pt x="548" y="1353"/>
                  </a:lnTo>
                  <a:lnTo>
                    <a:pt x="545" y="1356"/>
                  </a:lnTo>
                  <a:lnTo>
                    <a:pt x="521" y="1348"/>
                  </a:lnTo>
                  <a:lnTo>
                    <a:pt x="498" y="1344"/>
                  </a:lnTo>
                  <a:lnTo>
                    <a:pt x="474" y="1341"/>
                  </a:lnTo>
                  <a:lnTo>
                    <a:pt x="451" y="1341"/>
                  </a:lnTo>
                  <a:lnTo>
                    <a:pt x="426" y="1343"/>
                  </a:lnTo>
                  <a:lnTo>
                    <a:pt x="403" y="1344"/>
                  </a:lnTo>
                  <a:lnTo>
                    <a:pt x="381" y="1344"/>
                  </a:lnTo>
                  <a:lnTo>
                    <a:pt x="356" y="1346"/>
                  </a:lnTo>
                  <a:lnTo>
                    <a:pt x="333" y="1346"/>
                  </a:lnTo>
                  <a:lnTo>
                    <a:pt x="309" y="1344"/>
                  </a:lnTo>
                  <a:lnTo>
                    <a:pt x="299" y="1334"/>
                  </a:lnTo>
                  <a:lnTo>
                    <a:pt x="297" y="1330"/>
                  </a:lnTo>
                  <a:lnTo>
                    <a:pt x="297" y="1327"/>
                  </a:lnTo>
                  <a:lnTo>
                    <a:pt x="297" y="1323"/>
                  </a:lnTo>
                  <a:lnTo>
                    <a:pt x="299" y="1320"/>
                  </a:lnTo>
                  <a:lnTo>
                    <a:pt x="299" y="1315"/>
                  </a:lnTo>
                  <a:lnTo>
                    <a:pt x="300" y="1313"/>
                  </a:lnTo>
                  <a:lnTo>
                    <a:pt x="302" y="1308"/>
                  </a:lnTo>
                  <a:lnTo>
                    <a:pt x="305" y="1305"/>
                  </a:lnTo>
                  <a:lnTo>
                    <a:pt x="306" y="1303"/>
                  </a:lnTo>
                  <a:lnTo>
                    <a:pt x="309" y="1300"/>
                  </a:lnTo>
                  <a:lnTo>
                    <a:pt x="333" y="1297"/>
                  </a:lnTo>
                  <a:lnTo>
                    <a:pt x="359" y="1297"/>
                  </a:lnTo>
                  <a:lnTo>
                    <a:pt x="385" y="1297"/>
                  </a:lnTo>
                  <a:lnTo>
                    <a:pt x="409" y="1297"/>
                  </a:lnTo>
                  <a:lnTo>
                    <a:pt x="435" y="1298"/>
                  </a:lnTo>
                  <a:lnTo>
                    <a:pt x="461" y="1300"/>
                  </a:lnTo>
                  <a:lnTo>
                    <a:pt x="485" y="1301"/>
                  </a:lnTo>
                  <a:lnTo>
                    <a:pt x="509" y="1303"/>
                  </a:lnTo>
                  <a:lnTo>
                    <a:pt x="534" y="1303"/>
                  </a:lnTo>
                  <a:lnTo>
                    <a:pt x="557" y="1304"/>
                  </a:lnTo>
                  <a:lnTo>
                    <a:pt x="557" y="1298"/>
                  </a:lnTo>
                  <a:lnTo>
                    <a:pt x="557" y="1293"/>
                  </a:lnTo>
                  <a:lnTo>
                    <a:pt x="557" y="1287"/>
                  </a:lnTo>
                  <a:lnTo>
                    <a:pt x="557" y="1282"/>
                  </a:lnTo>
                  <a:lnTo>
                    <a:pt x="557" y="1277"/>
                  </a:lnTo>
                  <a:lnTo>
                    <a:pt x="555" y="1272"/>
                  </a:lnTo>
                  <a:lnTo>
                    <a:pt x="555" y="1267"/>
                  </a:lnTo>
                  <a:lnTo>
                    <a:pt x="554" y="1262"/>
                  </a:lnTo>
                  <a:lnTo>
                    <a:pt x="554" y="1257"/>
                  </a:lnTo>
                  <a:lnTo>
                    <a:pt x="552" y="1252"/>
                  </a:lnTo>
                  <a:lnTo>
                    <a:pt x="547" y="1248"/>
                  </a:lnTo>
                  <a:lnTo>
                    <a:pt x="544" y="1242"/>
                  </a:lnTo>
                  <a:lnTo>
                    <a:pt x="542" y="1235"/>
                  </a:lnTo>
                  <a:lnTo>
                    <a:pt x="542" y="1228"/>
                  </a:lnTo>
                  <a:lnTo>
                    <a:pt x="544" y="1219"/>
                  </a:lnTo>
                  <a:lnTo>
                    <a:pt x="545" y="1211"/>
                  </a:lnTo>
                  <a:lnTo>
                    <a:pt x="547" y="1201"/>
                  </a:lnTo>
                  <a:lnTo>
                    <a:pt x="548" y="1192"/>
                  </a:lnTo>
                  <a:lnTo>
                    <a:pt x="550" y="1184"/>
                  </a:lnTo>
                  <a:lnTo>
                    <a:pt x="550" y="1176"/>
                  </a:lnTo>
                  <a:lnTo>
                    <a:pt x="562" y="1070"/>
                  </a:lnTo>
                  <a:lnTo>
                    <a:pt x="568" y="963"/>
                  </a:lnTo>
                  <a:lnTo>
                    <a:pt x="571" y="853"/>
                  </a:lnTo>
                  <a:lnTo>
                    <a:pt x="572" y="742"/>
                  </a:lnTo>
                  <a:lnTo>
                    <a:pt x="575" y="633"/>
                  </a:lnTo>
                  <a:lnTo>
                    <a:pt x="584" y="525"/>
                  </a:lnTo>
                  <a:lnTo>
                    <a:pt x="600" y="418"/>
                  </a:lnTo>
                  <a:lnTo>
                    <a:pt x="627" y="317"/>
                  </a:lnTo>
                  <a:lnTo>
                    <a:pt x="667" y="219"/>
                  </a:lnTo>
                  <a:lnTo>
                    <a:pt x="724" y="128"/>
                  </a:lnTo>
                  <a:lnTo>
                    <a:pt x="721" y="130"/>
                  </a:lnTo>
                  <a:lnTo>
                    <a:pt x="688" y="118"/>
                  </a:lnTo>
                  <a:lnTo>
                    <a:pt x="655" y="105"/>
                  </a:lnTo>
                  <a:lnTo>
                    <a:pt x="624" y="90"/>
                  </a:lnTo>
                  <a:lnTo>
                    <a:pt x="591" y="77"/>
                  </a:lnTo>
                  <a:lnTo>
                    <a:pt x="558" y="63"/>
                  </a:lnTo>
                  <a:lnTo>
                    <a:pt x="527" y="50"/>
                  </a:lnTo>
                  <a:lnTo>
                    <a:pt x="494" y="37"/>
                  </a:lnTo>
                  <a:lnTo>
                    <a:pt x="461" y="24"/>
                  </a:lnTo>
                  <a:lnTo>
                    <a:pt x="428" y="12"/>
                  </a:lnTo>
                  <a:lnTo>
                    <a:pt x="395" y="0"/>
                  </a:lnTo>
                  <a:lnTo>
                    <a:pt x="405" y="7"/>
                  </a:lnTo>
                  <a:lnTo>
                    <a:pt x="405" y="47"/>
                  </a:lnTo>
                  <a:lnTo>
                    <a:pt x="405" y="88"/>
                  </a:lnTo>
                  <a:lnTo>
                    <a:pt x="402" y="128"/>
                  </a:lnTo>
                  <a:lnTo>
                    <a:pt x="399" y="169"/>
                  </a:lnTo>
                  <a:lnTo>
                    <a:pt x="393" y="209"/>
                  </a:lnTo>
                  <a:lnTo>
                    <a:pt x="388" y="249"/>
                  </a:lnTo>
                  <a:lnTo>
                    <a:pt x="382" y="290"/>
                  </a:lnTo>
                  <a:lnTo>
                    <a:pt x="373" y="328"/>
                  </a:lnTo>
                  <a:lnTo>
                    <a:pt x="365" y="367"/>
                  </a:lnTo>
                  <a:lnTo>
                    <a:pt x="356" y="406"/>
                  </a:lnTo>
                  <a:lnTo>
                    <a:pt x="360" y="406"/>
                  </a:lnTo>
                  <a:lnTo>
                    <a:pt x="359" y="403"/>
                  </a:lnTo>
                  <a:lnTo>
                    <a:pt x="359" y="400"/>
                  </a:lnTo>
                  <a:lnTo>
                    <a:pt x="360" y="398"/>
                  </a:lnTo>
                  <a:lnTo>
                    <a:pt x="362" y="397"/>
                  </a:lnTo>
                  <a:lnTo>
                    <a:pt x="363" y="397"/>
                  </a:lnTo>
                  <a:lnTo>
                    <a:pt x="366" y="396"/>
                  </a:lnTo>
                  <a:lnTo>
                    <a:pt x="368" y="396"/>
                  </a:lnTo>
                  <a:lnTo>
                    <a:pt x="371" y="394"/>
                  </a:lnTo>
                  <a:lnTo>
                    <a:pt x="372" y="394"/>
                  </a:lnTo>
                  <a:lnTo>
                    <a:pt x="373" y="393"/>
                  </a:lnTo>
                  <a:lnTo>
                    <a:pt x="376" y="394"/>
                  </a:lnTo>
                  <a:lnTo>
                    <a:pt x="379" y="397"/>
                  </a:lnTo>
                  <a:lnTo>
                    <a:pt x="382" y="400"/>
                  </a:lnTo>
                  <a:lnTo>
                    <a:pt x="383" y="403"/>
                  </a:lnTo>
                  <a:lnTo>
                    <a:pt x="385" y="406"/>
                  </a:lnTo>
                  <a:lnTo>
                    <a:pt x="385" y="408"/>
                  </a:lnTo>
                  <a:lnTo>
                    <a:pt x="386" y="411"/>
                  </a:lnTo>
                  <a:lnTo>
                    <a:pt x="386" y="414"/>
                  </a:lnTo>
                  <a:lnTo>
                    <a:pt x="385" y="417"/>
                  </a:lnTo>
                  <a:lnTo>
                    <a:pt x="385" y="420"/>
                  </a:lnTo>
                  <a:lnTo>
                    <a:pt x="371" y="406"/>
                  </a:lnTo>
                  <a:lnTo>
                    <a:pt x="365" y="413"/>
                  </a:lnTo>
                  <a:lnTo>
                    <a:pt x="359" y="421"/>
                  </a:lnTo>
                  <a:lnTo>
                    <a:pt x="353" y="429"/>
                  </a:lnTo>
                  <a:lnTo>
                    <a:pt x="348" y="436"/>
                  </a:lnTo>
                  <a:lnTo>
                    <a:pt x="343" y="444"/>
                  </a:lnTo>
                  <a:lnTo>
                    <a:pt x="338" y="453"/>
                  </a:lnTo>
                  <a:lnTo>
                    <a:pt x="335" y="461"/>
                  </a:lnTo>
                  <a:lnTo>
                    <a:pt x="332" y="470"/>
                  </a:lnTo>
                  <a:lnTo>
                    <a:pt x="332" y="479"/>
                  </a:lnTo>
                  <a:lnTo>
                    <a:pt x="333" y="489"/>
                  </a:lnTo>
                  <a:lnTo>
                    <a:pt x="343" y="494"/>
                  </a:lnTo>
                  <a:lnTo>
                    <a:pt x="353" y="496"/>
                  </a:lnTo>
                  <a:lnTo>
                    <a:pt x="363" y="496"/>
                  </a:lnTo>
                  <a:lnTo>
                    <a:pt x="372" y="493"/>
                  </a:lnTo>
                  <a:lnTo>
                    <a:pt x="382" y="489"/>
                  </a:lnTo>
                  <a:lnTo>
                    <a:pt x="392" y="483"/>
                  </a:lnTo>
                  <a:lnTo>
                    <a:pt x="401" y="477"/>
                  </a:lnTo>
                  <a:lnTo>
                    <a:pt x="409" y="470"/>
                  </a:lnTo>
                  <a:lnTo>
                    <a:pt x="418" y="463"/>
                  </a:lnTo>
                  <a:lnTo>
                    <a:pt x="425" y="457"/>
                  </a:lnTo>
                  <a:lnTo>
                    <a:pt x="439" y="457"/>
                  </a:lnTo>
                  <a:lnTo>
                    <a:pt x="438" y="463"/>
                  </a:lnTo>
                  <a:lnTo>
                    <a:pt x="435" y="467"/>
                  </a:lnTo>
                  <a:lnTo>
                    <a:pt x="432" y="472"/>
                  </a:lnTo>
                  <a:lnTo>
                    <a:pt x="428" y="474"/>
                  </a:lnTo>
                  <a:lnTo>
                    <a:pt x="423" y="477"/>
                  </a:lnTo>
                  <a:lnTo>
                    <a:pt x="419" y="480"/>
                  </a:lnTo>
                  <a:lnTo>
                    <a:pt x="415" y="483"/>
                  </a:lnTo>
                  <a:lnTo>
                    <a:pt x="409" y="484"/>
                  </a:lnTo>
                  <a:lnTo>
                    <a:pt x="406" y="487"/>
                  </a:lnTo>
                  <a:lnTo>
                    <a:pt x="402" y="492"/>
                  </a:lnTo>
                  <a:lnTo>
                    <a:pt x="446" y="496"/>
                  </a:lnTo>
                  <a:lnTo>
                    <a:pt x="455" y="489"/>
                  </a:lnTo>
                  <a:lnTo>
                    <a:pt x="461" y="482"/>
                  </a:lnTo>
                  <a:lnTo>
                    <a:pt x="464" y="473"/>
                  </a:lnTo>
                  <a:lnTo>
                    <a:pt x="465" y="464"/>
                  </a:lnTo>
                  <a:lnTo>
                    <a:pt x="464" y="456"/>
                  </a:lnTo>
                  <a:lnTo>
                    <a:pt x="461" y="447"/>
                  </a:lnTo>
                  <a:lnTo>
                    <a:pt x="456" y="439"/>
                  </a:lnTo>
                  <a:lnTo>
                    <a:pt x="452" y="431"/>
                  </a:lnTo>
                  <a:lnTo>
                    <a:pt x="448" y="423"/>
                  </a:lnTo>
                  <a:lnTo>
                    <a:pt x="442" y="416"/>
                  </a:lnTo>
                  <a:lnTo>
                    <a:pt x="435" y="426"/>
                  </a:lnTo>
                  <a:lnTo>
                    <a:pt x="426" y="431"/>
                  </a:lnTo>
                  <a:lnTo>
                    <a:pt x="416" y="437"/>
                  </a:lnTo>
                  <a:lnTo>
                    <a:pt x="405" y="441"/>
                  </a:lnTo>
                  <a:lnTo>
                    <a:pt x="395" y="446"/>
                  </a:lnTo>
                  <a:lnTo>
                    <a:pt x="385" y="450"/>
                  </a:lnTo>
                  <a:lnTo>
                    <a:pt x="375" y="456"/>
                  </a:lnTo>
                  <a:lnTo>
                    <a:pt x="368" y="463"/>
                  </a:lnTo>
                  <a:lnTo>
                    <a:pt x="363" y="474"/>
                  </a:lnTo>
                  <a:lnTo>
                    <a:pt x="363" y="489"/>
                  </a:lnTo>
                  <a:lnTo>
                    <a:pt x="362" y="489"/>
                  </a:lnTo>
                  <a:lnTo>
                    <a:pt x="360" y="489"/>
                  </a:lnTo>
                  <a:lnTo>
                    <a:pt x="359" y="489"/>
                  </a:lnTo>
                  <a:lnTo>
                    <a:pt x="358" y="487"/>
                  </a:lnTo>
                  <a:lnTo>
                    <a:pt x="356" y="487"/>
                  </a:lnTo>
                  <a:lnTo>
                    <a:pt x="355" y="486"/>
                  </a:lnTo>
                  <a:lnTo>
                    <a:pt x="353" y="484"/>
                  </a:lnTo>
                  <a:lnTo>
                    <a:pt x="352" y="484"/>
                  </a:lnTo>
                  <a:lnTo>
                    <a:pt x="352" y="483"/>
                  </a:lnTo>
                  <a:lnTo>
                    <a:pt x="350" y="482"/>
                  </a:lnTo>
                  <a:lnTo>
                    <a:pt x="352" y="480"/>
                  </a:lnTo>
                  <a:lnTo>
                    <a:pt x="353" y="479"/>
                  </a:lnTo>
                  <a:lnTo>
                    <a:pt x="355" y="477"/>
                  </a:lnTo>
                  <a:lnTo>
                    <a:pt x="356" y="476"/>
                  </a:lnTo>
                  <a:lnTo>
                    <a:pt x="356" y="473"/>
                  </a:lnTo>
                  <a:lnTo>
                    <a:pt x="358" y="472"/>
                  </a:lnTo>
                  <a:lnTo>
                    <a:pt x="358" y="470"/>
                  </a:lnTo>
                  <a:lnTo>
                    <a:pt x="359" y="467"/>
                  </a:lnTo>
                  <a:lnTo>
                    <a:pt x="359" y="466"/>
                  </a:lnTo>
                  <a:lnTo>
                    <a:pt x="360" y="464"/>
                  </a:lnTo>
                  <a:lnTo>
                    <a:pt x="350" y="461"/>
                  </a:lnTo>
                  <a:lnTo>
                    <a:pt x="355" y="456"/>
                  </a:lnTo>
                  <a:lnTo>
                    <a:pt x="359" y="451"/>
                  </a:lnTo>
                  <a:lnTo>
                    <a:pt x="365" y="449"/>
                  </a:lnTo>
                  <a:lnTo>
                    <a:pt x="371" y="444"/>
                  </a:lnTo>
                  <a:lnTo>
                    <a:pt x="378" y="441"/>
                  </a:lnTo>
                  <a:lnTo>
                    <a:pt x="382" y="439"/>
                  </a:lnTo>
                  <a:lnTo>
                    <a:pt x="386" y="434"/>
                  </a:lnTo>
                  <a:lnTo>
                    <a:pt x="389" y="429"/>
                  </a:lnTo>
                  <a:lnTo>
                    <a:pt x="389" y="423"/>
                  </a:lnTo>
                  <a:lnTo>
                    <a:pt x="388" y="416"/>
                  </a:lnTo>
                  <a:lnTo>
                    <a:pt x="395" y="430"/>
                  </a:lnTo>
                  <a:lnTo>
                    <a:pt x="432" y="406"/>
                  </a:lnTo>
                  <a:lnTo>
                    <a:pt x="436" y="403"/>
                  </a:lnTo>
                  <a:lnTo>
                    <a:pt x="441" y="403"/>
                  </a:lnTo>
                  <a:lnTo>
                    <a:pt x="444" y="403"/>
                  </a:lnTo>
                  <a:lnTo>
                    <a:pt x="446" y="404"/>
                  </a:lnTo>
                  <a:lnTo>
                    <a:pt x="451" y="406"/>
                  </a:lnTo>
                  <a:lnTo>
                    <a:pt x="452" y="408"/>
                  </a:lnTo>
                  <a:lnTo>
                    <a:pt x="455" y="411"/>
                  </a:lnTo>
                  <a:lnTo>
                    <a:pt x="455" y="416"/>
                  </a:lnTo>
                  <a:lnTo>
                    <a:pt x="456" y="418"/>
                  </a:lnTo>
                  <a:lnTo>
                    <a:pt x="456" y="423"/>
                  </a:lnTo>
                  <a:lnTo>
                    <a:pt x="459" y="423"/>
                  </a:lnTo>
                  <a:lnTo>
                    <a:pt x="461" y="423"/>
                  </a:lnTo>
                  <a:lnTo>
                    <a:pt x="464" y="421"/>
                  </a:lnTo>
                  <a:lnTo>
                    <a:pt x="466" y="421"/>
                  </a:lnTo>
                  <a:lnTo>
                    <a:pt x="468" y="420"/>
                  </a:lnTo>
                  <a:lnTo>
                    <a:pt x="469" y="420"/>
                  </a:lnTo>
                  <a:lnTo>
                    <a:pt x="472" y="418"/>
                  </a:lnTo>
                  <a:lnTo>
                    <a:pt x="474" y="417"/>
                  </a:lnTo>
                  <a:lnTo>
                    <a:pt x="475" y="414"/>
                  </a:lnTo>
                  <a:lnTo>
                    <a:pt x="476" y="413"/>
                  </a:lnTo>
                  <a:lnTo>
                    <a:pt x="481" y="411"/>
                  </a:lnTo>
                  <a:lnTo>
                    <a:pt x="487" y="408"/>
                  </a:lnTo>
                  <a:lnTo>
                    <a:pt x="492" y="406"/>
                  </a:lnTo>
                  <a:lnTo>
                    <a:pt x="498" y="404"/>
                  </a:lnTo>
                  <a:lnTo>
                    <a:pt x="505" y="403"/>
                  </a:lnTo>
                  <a:lnTo>
                    <a:pt x="509" y="403"/>
                  </a:lnTo>
                  <a:lnTo>
                    <a:pt x="515" y="404"/>
                  </a:lnTo>
                  <a:lnTo>
                    <a:pt x="519" y="407"/>
                  </a:lnTo>
                  <a:lnTo>
                    <a:pt x="522" y="413"/>
                  </a:lnTo>
                  <a:lnTo>
                    <a:pt x="525" y="420"/>
                  </a:lnTo>
                  <a:lnTo>
                    <a:pt x="527" y="429"/>
                  </a:lnTo>
                  <a:lnTo>
                    <a:pt x="527" y="437"/>
                  </a:lnTo>
                  <a:lnTo>
                    <a:pt x="528" y="444"/>
                  </a:lnTo>
                  <a:lnTo>
                    <a:pt x="528" y="453"/>
                  </a:lnTo>
                  <a:lnTo>
                    <a:pt x="528" y="460"/>
                  </a:lnTo>
                  <a:lnTo>
                    <a:pt x="528" y="469"/>
                  </a:lnTo>
                  <a:lnTo>
                    <a:pt x="525" y="476"/>
                  </a:lnTo>
                  <a:lnTo>
                    <a:pt x="522" y="483"/>
                  </a:lnTo>
                  <a:lnTo>
                    <a:pt x="518" y="489"/>
                  </a:lnTo>
                  <a:lnTo>
                    <a:pt x="511" y="496"/>
                  </a:lnTo>
                  <a:lnTo>
                    <a:pt x="514" y="496"/>
                  </a:lnTo>
                  <a:lnTo>
                    <a:pt x="517" y="496"/>
                  </a:lnTo>
                  <a:lnTo>
                    <a:pt x="519" y="496"/>
                  </a:lnTo>
                  <a:lnTo>
                    <a:pt x="524" y="494"/>
                  </a:lnTo>
                  <a:lnTo>
                    <a:pt x="527" y="494"/>
                  </a:lnTo>
                  <a:lnTo>
                    <a:pt x="529" y="494"/>
                  </a:lnTo>
                  <a:lnTo>
                    <a:pt x="532" y="496"/>
                  </a:lnTo>
                  <a:lnTo>
                    <a:pt x="535" y="496"/>
                  </a:lnTo>
                  <a:lnTo>
                    <a:pt x="537" y="497"/>
                  </a:lnTo>
                  <a:lnTo>
                    <a:pt x="539" y="499"/>
                  </a:lnTo>
                  <a:lnTo>
                    <a:pt x="539" y="500"/>
                  </a:lnTo>
                  <a:lnTo>
                    <a:pt x="539" y="502"/>
                  </a:lnTo>
                  <a:lnTo>
                    <a:pt x="538" y="502"/>
                  </a:lnTo>
                  <a:lnTo>
                    <a:pt x="538" y="503"/>
                  </a:lnTo>
                  <a:lnTo>
                    <a:pt x="537" y="504"/>
                  </a:lnTo>
                  <a:lnTo>
                    <a:pt x="535" y="504"/>
                  </a:lnTo>
                  <a:lnTo>
                    <a:pt x="535" y="506"/>
                  </a:lnTo>
                  <a:lnTo>
                    <a:pt x="534" y="507"/>
                  </a:lnTo>
                  <a:lnTo>
                    <a:pt x="532" y="507"/>
                  </a:lnTo>
                  <a:lnTo>
                    <a:pt x="532" y="509"/>
                  </a:lnTo>
                  <a:lnTo>
                    <a:pt x="336" y="509"/>
                  </a:lnTo>
                  <a:lnTo>
                    <a:pt x="275" y="784"/>
                  </a:lnTo>
                  <a:lnTo>
                    <a:pt x="277" y="788"/>
                  </a:lnTo>
                  <a:lnTo>
                    <a:pt x="270" y="802"/>
                  </a:lnTo>
                  <a:lnTo>
                    <a:pt x="263" y="817"/>
                  </a:lnTo>
                  <a:lnTo>
                    <a:pt x="259" y="831"/>
                  </a:lnTo>
                  <a:lnTo>
                    <a:pt x="253" y="845"/>
                  </a:lnTo>
                  <a:lnTo>
                    <a:pt x="250" y="860"/>
                  </a:lnTo>
                  <a:lnTo>
                    <a:pt x="246" y="874"/>
                  </a:lnTo>
                  <a:lnTo>
                    <a:pt x="240" y="888"/>
                  </a:lnTo>
                  <a:lnTo>
                    <a:pt x="234" y="901"/>
                  </a:lnTo>
                  <a:lnTo>
                    <a:pt x="227" y="916"/>
                  </a:lnTo>
                  <a:lnTo>
                    <a:pt x="219" y="929"/>
                  </a:lnTo>
                  <a:lnTo>
                    <a:pt x="207" y="947"/>
                  </a:lnTo>
                  <a:lnTo>
                    <a:pt x="194" y="964"/>
                  </a:lnTo>
                  <a:lnTo>
                    <a:pt x="179" y="982"/>
                  </a:lnTo>
                  <a:lnTo>
                    <a:pt x="163" y="997"/>
                  </a:lnTo>
                  <a:lnTo>
                    <a:pt x="146" y="1013"/>
                  </a:lnTo>
                  <a:lnTo>
                    <a:pt x="127" y="1027"/>
                  </a:lnTo>
                  <a:lnTo>
                    <a:pt x="107" y="1039"/>
                  </a:lnTo>
                  <a:lnTo>
                    <a:pt x="87" y="1050"/>
                  </a:lnTo>
                  <a:lnTo>
                    <a:pt x="65" y="1059"/>
                  </a:lnTo>
                  <a:lnTo>
                    <a:pt x="44" y="1066"/>
                  </a:lnTo>
                  <a:lnTo>
                    <a:pt x="48" y="1070"/>
                  </a:lnTo>
                  <a:lnTo>
                    <a:pt x="53" y="1075"/>
                  </a:lnTo>
                  <a:lnTo>
                    <a:pt x="55" y="1078"/>
                  </a:lnTo>
                  <a:lnTo>
                    <a:pt x="60" y="1082"/>
                  </a:lnTo>
                  <a:lnTo>
                    <a:pt x="61" y="1086"/>
                  </a:lnTo>
                  <a:lnTo>
                    <a:pt x="64" y="1090"/>
                  </a:lnTo>
                  <a:lnTo>
                    <a:pt x="65" y="1096"/>
                  </a:lnTo>
                  <a:lnTo>
                    <a:pt x="67" y="1101"/>
                  </a:lnTo>
                  <a:lnTo>
                    <a:pt x="67" y="1105"/>
                  </a:lnTo>
                  <a:lnTo>
                    <a:pt x="68" y="1111"/>
                  </a:lnTo>
                  <a:lnTo>
                    <a:pt x="67" y="1115"/>
                  </a:lnTo>
                  <a:lnTo>
                    <a:pt x="65" y="1119"/>
                  </a:lnTo>
                  <a:lnTo>
                    <a:pt x="63" y="1122"/>
                  </a:lnTo>
                  <a:lnTo>
                    <a:pt x="58" y="1125"/>
                  </a:lnTo>
                  <a:lnTo>
                    <a:pt x="55" y="1128"/>
                  </a:lnTo>
                  <a:lnTo>
                    <a:pt x="51" y="1131"/>
                  </a:lnTo>
                  <a:lnTo>
                    <a:pt x="47" y="1132"/>
                  </a:lnTo>
                  <a:lnTo>
                    <a:pt x="44" y="1135"/>
                  </a:lnTo>
                  <a:lnTo>
                    <a:pt x="40" y="1138"/>
                  </a:lnTo>
                  <a:lnTo>
                    <a:pt x="37" y="1142"/>
                  </a:lnTo>
                  <a:lnTo>
                    <a:pt x="34" y="1144"/>
                  </a:lnTo>
                  <a:lnTo>
                    <a:pt x="30" y="1144"/>
                  </a:lnTo>
                  <a:lnTo>
                    <a:pt x="25" y="1145"/>
                  </a:lnTo>
                  <a:lnTo>
                    <a:pt x="21" y="1145"/>
                  </a:lnTo>
                  <a:lnTo>
                    <a:pt x="17" y="1146"/>
                  </a:lnTo>
                  <a:lnTo>
                    <a:pt x="12" y="1145"/>
                  </a:lnTo>
                  <a:lnTo>
                    <a:pt x="8" y="1145"/>
                  </a:lnTo>
                  <a:lnTo>
                    <a:pt x="4" y="1142"/>
                  </a:lnTo>
                  <a:lnTo>
                    <a:pt x="1" y="1139"/>
                  </a:lnTo>
                  <a:lnTo>
                    <a:pt x="0" y="1135"/>
                  </a:lnTo>
                  <a:lnTo>
                    <a:pt x="4" y="1192"/>
                  </a:lnTo>
                  <a:lnTo>
                    <a:pt x="7" y="1251"/>
                  </a:lnTo>
                  <a:lnTo>
                    <a:pt x="8" y="1313"/>
                  </a:lnTo>
                  <a:lnTo>
                    <a:pt x="11" y="1374"/>
                  </a:lnTo>
                  <a:lnTo>
                    <a:pt x="14" y="1436"/>
                  </a:lnTo>
                  <a:lnTo>
                    <a:pt x="17" y="1497"/>
                  </a:lnTo>
                  <a:lnTo>
                    <a:pt x="21" y="1559"/>
                  </a:lnTo>
                  <a:lnTo>
                    <a:pt x="27" y="1618"/>
                  </a:lnTo>
                  <a:lnTo>
                    <a:pt x="35" y="1674"/>
                  </a:lnTo>
                  <a:lnTo>
                    <a:pt x="47" y="1727"/>
                  </a:lnTo>
                  <a:lnTo>
                    <a:pt x="50" y="1732"/>
                  </a:lnTo>
                  <a:lnTo>
                    <a:pt x="51" y="1740"/>
                  </a:lnTo>
                  <a:lnTo>
                    <a:pt x="53" y="1747"/>
                  </a:lnTo>
                  <a:lnTo>
                    <a:pt x="54" y="1752"/>
                  </a:lnTo>
                  <a:lnTo>
                    <a:pt x="54" y="1760"/>
                  </a:lnTo>
                  <a:lnTo>
                    <a:pt x="55" y="1765"/>
                  </a:lnTo>
                  <a:lnTo>
                    <a:pt x="58" y="1771"/>
                  </a:lnTo>
                  <a:lnTo>
                    <a:pt x="61" y="1777"/>
                  </a:lnTo>
                  <a:lnTo>
                    <a:pt x="65" y="1783"/>
                  </a:lnTo>
                  <a:lnTo>
                    <a:pt x="71" y="1788"/>
                  </a:lnTo>
                  <a:lnTo>
                    <a:pt x="71" y="1794"/>
                  </a:lnTo>
                  <a:lnTo>
                    <a:pt x="73" y="1801"/>
                  </a:lnTo>
                  <a:lnTo>
                    <a:pt x="74" y="1807"/>
                  </a:lnTo>
                  <a:lnTo>
                    <a:pt x="77" y="1813"/>
                  </a:lnTo>
                  <a:lnTo>
                    <a:pt x="80" y="1818"/>
                  </a:lnTo>
                  <a:lnTo>
                    <a:pt x="84" y="1824"/>
                  </a:lnTo>
                  <a:lnTo>
                    <a:pt x="88" y="1830"/>
                  </a:lnTo>
                  <a:lnTo>
                    <a:pt x="93" y="1834"/>
                  </a:lnTo>
                  <a:lnTo>
                    <a:pt x="98" y="1838"/>
                  </a:lnTo>
                  <a:lnTo>
                    <a:pt x="103" y="1843"/>
                  </a:lnTo>
                  <a:lnTo>
                    <a:pt x="98" y="1847"/>
                  </a:lnTo>
                  <a:lnTo>
                    <a:pt x="101" y="1848"/>
                  </a:lnTo>
                  <a:lnTo>
                    <a:pt x="104" y="1851"/>
                  </a:lnTo>
                  <a:lnTo>
                    <a:pt x="108" y="1856"/>
                  </a:lnTo>
                  <a:lnTo>
                    <a:pt x="113" y="1860"/>
                  </a:lnTo>
                  <a:lnTo>
                    <a:pt x="116" y="1866"/>
                  </a:lnTo>
                  <a:lnTo>
                    <a:pt x="120" y="1870"/>
                  </a:lnTo>
                  <a:lnTo>
                    <a:pt x="124" y="1874"/>
                  </a:lnTo>
                  <a:lnTo>
                    <a:pt x="128" y="1877"/>
                  </a:lnTo>
                  <a:lnTo>
                    <a:pt x="133" y="1880"/>
                  </a:lnTo>
                  <a:lnTo>
                    <a:pt x="137" y="1881"/>
                  </a:lnTo>
                  <a:lnTo>
                    <a:pt x="153" y="1897"/>
                  </a:lnTo>
                  <a:lnTo>
                    <a:pt x="174" y="1909"/>
                  </a:lnTo>
                  <a:lnTo>
                    <a:pt x="200" y="1917"/>
                  </a:lnTo>
                  <a:lnTo>
                    <a:pt x="227" y="1923"/>
                  </a:lnTo>
                  <a:lnTo>
                    <a:pt x="259" y="1926"/>
                  </a:lnTo>
                  <a:lnTo>
                    <a:pt x="289" y="1926"/>
                  </a:lnTo>
                  <a:lnTo>
                    <a:pt x="320" y="1926"/>
                  </a:lnTo>
                  <a:lnTo>
                    <a:pt x="350" y="1923"/>
                  </a:lnTo>
                  <a:lnTo>
                    <a:pt x="378" y="1920"/>
                  </a:lnTo>
                  <a:lnTo>
                    <a:pt x="402" y="1916"/>
                  </a:lnTo>
                  <a:lnTo>
                    <a:pt x="411" y="1914"/>
                  </a:lnTo>
                  <a:lnTo>
                    <a:pt x="421" y="1913"/>
                  </a:lnTo>
                  <a:lnTo>
                    <a:pt x="429" y="1913"/>
                  </a:lnTo>
                  <a:lnTo>
                    <a:pt x="438" y="1912"/>
                  </a:lnTo>
                  <a:lnTo>
                    <a:pt x="448" y="1912"/>
                  </a:lnTo>
                  <a:lnTo>
                    <a:pt x="456" y="1910"/>
                  </a:lnTo>
                  <a:lnTo>
                    <a:pt x="465" y="1909"/>
                  </a:lnTo>
                  <a:lnTo>
                    <a:pt x="475" y="1907"/>
                  </a:lnTo>
                  <a:lnTo>
                    <a:pt x="484" y="1904"/>
                  </a:lnTo>
                  <a:lnTo>
                    <a:pt x="494" y="1901"/>
                  </a:lnTo>
                  <a:lnTo>
                    <a:pt x="501" y="1907"/>
                  </a:lnTo>
                  <a:lnTo>
                    <a:pt x="507" y="1910"/>
                  </a:lnTo>
                  <a:lnTo>
                    <a:pt x="512" y="1909"/>
                  </a:lnTo>
                  <a:lnTo>
                    <a:pt x="517" y="1906"/>
                  </a:lnTo>
                  <a:lnTo>
                    <a:pt x="521" y="1901"/>
                  </a:lnTo>
                  <a:lnTo>
                    <a:pt x="527" y="1897"/>
                  </a:lnTo>
                  <a:lnTo>
                    <a:pt x="531" y="1893"/>
                  </a:lnTo>
                  <a:lnTo>
                    <a:pt x="537" y="1891"/>
                  </a:lnTo>
                  <a:lnTo>
                    <a:pt x="544" y="1891"/>
                  </a:lnTo>
                  <a:lnTo>
                    <a:pt x="552" y="1894"/>
                  </a:lnTo>
                  <a:lnTo>
                    <a:pt x="548" y="1883"/>
                  </a:lnTo>
                  <a:lnTo>
                    <a:pt x="548" y="1871"/>
                  </a:lnTo>
                  <a:lnTo>
                    <a:pt x="548" y="1860"/>
                  </a:lnTo>
                  <a:lnTo>
                    <a:pt x="551" y="1848"/>
                  </a:lnTo>
                  <a:lnTo>
                    <a:pt x="555" y="1838"/>
                  </a:lnTo>
                  <a:lnTo>
                    <a:pt x="560" y="1827"/>
                  </a:lnTo>
                  <a:lnTo>
                    <a:pt x="564" y="1816"/>
                  </a:lnTo>
                  <a:lnTo>
                    <a:pt x="568" y="1804"/>
                  </a:lnTo>
                  <a:lnTo>
                    <a:pt x="571" y="1793"/>
                  </a:lnTo>
                  <a:lnTo>
                    <a:pt x="574" y="1781"/>
                  </a:lnTo>
                  <a:close/>
                  <a:moveTo>
                    <a:pt x="385" y="565"/>
                  </a:moveTo>
                  <a:lnTo>
                    <a:pt x="391" y="565"/>
                  </a:lnTo>
                  <a:lnTo>
                    <a:pt x="389" y="565"/>
                  </a:lnTo>
                  <a:lnTo>
                    <a:pt x="388" y="565"/>
                  </a:lnTo>
                  <a:lnTo>
                    <a:pt x="386" y="565"/>
                  </a:lnTo>
                  <a:lnTo>
                    <a:pt x="385" y="565"/>
                  </a:lnTo>
                  <a:lnTo>
                    <a:pt x="371" y="565"/>
                  </a:lnTo>
                  <a:lnTo>
                    <a:pt x="372" y="563"/>
                  </a:lnTo>
                  <a:lnTo>
                    <a:pt x="373" y="563"/>
                  </a:lnTo>
                  <a:lnTo>
                    <a:pt x="375" y="563"/>
                  </a:lnTo>
                  <a:lnTo>
                    <a:pt x="376" y="563"/>
                  </a:lnTo>
                  <a:lnTo>
                    <a:pt x="378" y="563"/>
                  </a:lnTo>
                  <a:lnTo>
                    <a:pt x="381" y="563"/>
                  </a:lnTo>
                  <a:lnTo>
                    <a:pt x="382" y="563"/>
                  </a:lnTo>
                  <a:lnTo>
                    <a:pt x="383" y="565"/>
                  </a:lnTo>
                  <a:lnTo>
                    <a:pt x="385" y="565"/>
                  </a:lnTo>
                  <a:close/>
                  <a:moveTo>
                    <a:pt x="339" y="560"/>
                  </a:moveTo>
                  <a:lnTo>
                    <a:pt x="360" y="560"/>
                  </a:lnTo>
                  <a:lnTo>
                    <a:pt x="360" y="565"/>
                  </a:lnTo>
                  <a:lnTo>
                    <a:pt x="339" y="565"/>
                  </a:lnTo>
                  <a:lnTo>
                    <a:pt x="339" y="56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0" name="Freeform 44"/>
            <p:cNvSpPr>
              <a:spLocks/>
            </p:cNvSpPr>
            <p:nvPr/>
          </p:nvSpPr>
          <p:spPr bwMode="auto">
            <a:xfrm>
              <a:off x="2148" y="1871"/>
              <a:ext cx="14" cy="3"/>
            </a:xfrm>
            <a:custGeom>
              <a:avLst/>
              <a:gdLst>
                <a:gd name="T0" fmla="*/ 0 w 29"/>
                <a:gd name="T1" fmla="*/ 3 h 7"/>
                <a:gd name="T2" fmla="*/ 2 w 29"/>
                <a:gd name="T3" fmla="*/ 3 h 7"/>
                <a:gd name="T4" fmla="*/ 3 w 29"/>
                <a:gd name="T5" fmla="*/ 3 h 7"/>
                <a:gd name="T6" fmla="*/ 5 w 29"/>
                <a:gd name="T7" fmla="*/ 3 h 7"/>
                <a:gd name="T8" fmla="*/ 6 w 29"/>
                <a:gd name="T9" fmla="*/ 2 h 7"/>
                <a:gd name="T10" fmla="*/ 8 w 29"/>
                <a:gd name="T11" fmla="*/ 2 h 7"/>
                <a:gd name="T12" fmla="*/ 9 w 29"/>
                <a:gd name="T13" fmla="*/ 2 h 7"/>
                <a:gd name="T14" fmla="*/ 11 w 29"/>
                <a:gd name="T15" fmla="*/ 1 h 7"/>
                <a:gd name="T16" fmla="*/ 12 w 29"/>
                <a:gd name="T17" fmla="*/ 1 h 7"/>
                <a:gd name="T18" fmla="*/ 14 w 29"/>
                <a:gd name="T19" fmla="*/ 1 h 7"/>
                <a:gd name="T20" fmla="*/ 14 w 29"/>
                <a:gd name="T21" fmla="*/ 0 h 7"/>
                <a:gd name="T22" fmla="*/ 14 w 29"/>
                <a:gd name="T23" fmla="*/ 0 h 7"/>
                <a:gd name="T24" fmla="*/ 14 w 29"/>
                <a:gd name="T25" fmla="*/ 0 h 7"/>
                <a:gd name="T26" fmla="*/ 14 w 29"/>
                <a:gd name="T27" fmla="*/ 0 h 7"/>
                <a:gd name="T28" fmla="*/ 14 w 29"/>
                <a:gd name="T29" fmla="*/ 0 h 7"/>
                <a:gd name="T30" fmla="*/ 14 w 29"/>
                <a:gd name="T31" fmla="*/ 0 h 7"/>
                <a:gd name="T32" fmla="*/ 14 w 29"/>
                <a:gd name="T33" fmla="*/ 0 h 7"/>
                <a:gd name="T34" fmla="*/ 14 w 29"/>
                <a:gd name="T35" fmla="*/ 0 h 7"/>
                <a:gd name="T36" fmla="*/ 14 w 29"/>
                <a:gd name="T37" fmla="*/ 0 h 7"/>
                <a:gd name="T38" fmla="*/ 14 w 29"/>
                <a:gd name="T39" fmla="*/ 0 h 7"/>
                <a:gd name="T40" fmla="*/ 14 w 29"/>
                <a:gd name="T41" fmla="*/ 0 h 7"/>
                <a:gd name="T42" fmla="*/ 13 w 29"/>
                <a:gd name="T43" fmla="*/ 0 h 7"/>
                <a:gd name="T44" fmla="*/ 11 w 29"/>
                <a:gd name="T45" fmla="*/ 0 h 7"/>
                <a:gd name="T46" fmla="*/ 10 w 29"/>
                <a:gd name="T47" fmla="*/ 0 h 7"/>
                <a:gd name="T48" fmla="*/ 8 w 29"/>
                <a:gd name="T49" fmla="*/ 0 h 7"/>
                <a:gd name="T50" fmla="*/ 6 w 29"/>
                <a:gd name="T51" fmla="*/ 0 h 7"/>
                <a:gd name="T52" fmla="*/ 5 w 29"/>
                <a:gd name="T53" fmla="*/ 0 h 7"/>
                <a:gd name="T54" fmla="*/ 3 w 29"/>
                <a:gd name="T55" fmla="*/ 0 h 7"/>
                <a:gd name="T56" fmla="*/ 2 w 29"/>
                <a:gd name="T57" fmla="*/ 1 h 7"/>
                <a:gd name="T58" fmla="*/ 1 w 29"/>
                <a:gd name="T59" fmla="*/ 2 h 7"/>
                <a:gd name="T60" fmla="*/ 1 w 29"/>
                <a:gd name="T61" fmla="*/ 3 h 7"/>
                <a:gd name="T62" fmla="*/ 1 w 29"/>
                <a:gd name="T63" fmla="*/ 3 h 7"/>
                <a:gd name="T64" fmla="*/ 0 w 29"/>
                <a:gd name="T65" fmla="*/ 3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9" h="7">
                  <a:moveTo>
                    <a:pt x="0" y="7"/>
                  </a:moveTo>
                  <a:lnTo>
                    <a:pt x="5" y="7"/>
                  </a:lnTo>
                  <a:lnTo>
                    <a:pt x="7" y="6"/>
                  </a:lnTo>
                  <a:lnTo>
                    <a:pt x="10" y="6"/>
                  </a:lnTo>
                  <a:lnTo>
                    <a:pt x="13" y="4"/>
                  </a:lnTo>
                  <a:lnTo>
                    <a:pt x="16" y="4"/>
                  </a:lnTo>
                  <a:lnTo>
                    <a:pt x="19" y="4"/>
                  </a:lnTo>
                  <a:lnTo>
                    <a:pt x="22" y="3"/>
                  </a:lnTo>
                  <a:lnTo>
                    <a:pt x="25" y="3"/>
                  </a:lnTo>
                  <a:lnTo>
                    <a:pt x="28" y="2"/>
                  </a:lnTo>
                  <a:lnTo>
                    <a:pt x="29" y="0"/>
                  </a:lnTo>
                  <a:lnTo>
                    <a:pt x="26" y="0"/>
                  </a:lnTo>
                  <a:lnTo>
                    <a:pt x="23" y="0"/>
                  </a:lnTo>
                  <a:lnTo>
                    <a:pt x="20" y="0"/>
                  </a:lnTo>
                  <a:lnTo>
                    <a:pt x="16" y="0"/>
                  </a:lnTo>
                  <a:lnTo>
                    <a:pt x="13" y="0"/>
                  </a:lnTo>
                  <a:lnTo>
                    <a:pt x="10" y="0"/>
                  </a:lnTo>
                  <a:lnTo>
                    <a:pt x="7" y="0"/>
                  </a:lnTo>
                  <a:lnTo>
                    <a:pt x="5" y="2"/>
                  </a:lnTo>
                  <a:lnTo>
                    <a:pt x="3" y="4"/>
                  </a:lnTo>
                  <a:lnTo>
                    <a:pt x="2" y="7"/>
                  </a:lnTo>
                  <a:lnTo>
                    <a:pt x="0"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1" name="Freeform 45"/>
            <p:cNvSpPr>
              <a:spLocks/>
            </p:cNvSpPr>
            <p:nvPr/>
          </p:nvSpPr>
          <p:spPr bwMode="auto">
            <a:xfrm>
              <a:off x="2162" y="1347"/>
              <a:ext cx="4" cy="1"/>
            </a:xfrm>
            <a:custGeom>
              <a:avLst/>
              <a:gdLst>
                <a:gd name="T0" fmla="*/ 4 w 7"/>
                <a:gd name="T1" fmla="*/ 0 h 3"/>
                <a:gd name="T2" fmla="*/ 0 w 7"/>
                <a:gd name="T3" fmla="*/ 0 h 3"/>
                <a:gd name="T4" fmla="*/ 1 w 7"/>
                <a:gd name="T5" fmla="*/ 0 h 3"/>
                <a:gd name="T6" fmla="*/ 2 w 7"/>
                <a:gd name="T7" fmla="*/ 0 h 3"/>
                <a:gd name="T8" fmla="*/ 2 w 7"/>
                <a:gd name="T9" fmla="*/ 1 h 3"/>
                <a:gd name="T10" fmla="*/ 2 w 7"/>
                <a:gd name="T11" fmla="*/ 1 h 3"/>
                <a:gd name="T12" fmla="*/ 2 w 7"/>
                <a:gd name="T13" fmla="*/ 1 h 3"/>
                <a:gd name="T14" fmla="*/ 3 w 7"/>
                <a:gd name="T15" fmla="*/ 1 h 3"/>
                <a:gd name="T16" fmla="*/ 3 w 7"/>
                <a:gd name="T17" fmla="*/ 1 h 3"/>
                <a:gd name="T18" fmla="*/ 3 w 7"/>
                <a:gd name="T19" fmla="*/ 1 h 3"/>
                <a:gd name="T20" fmla="*/ 4 w 7"/>
                <a:gd name="T21" fmla="*/ 0 h 3"/>
                <a:gd name="T22" fmla="*/ 4 w 7"/>
                <a:gd name="T23" fmla="*/ 0 h 3"/>
                <a:gd name="T24" fmla="*/ 4 w 7"/>
                <a:gd name="T25" fmla="*/ 0 h 3"/>
                <a:gd name="T26" fmla="*/ 4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3">
                  <a:moveTo>
                    <a:pt x="7" y="0"/>
                  </a:moveTo>
                  <a:lnTo>
                    <a:pt x="0" y="1"/>
                  </a:lnTo>
                  <a:lnTo>
                    <a:pt x="1" y="1"/>
                  </a:lnTo>
                  <a:lnTo>
                    <a:pt x="3" y="1"/>
                  </a:lnTo>
                  <a:lnTo>
                    <a:pt x="3" y="3"/>
                  </a:lnTo>
                  <a:lnTo>
                    <a:pt x="4" y="3"/>
                  </a:lnTo>
                  <a:lnTo>
                    <a:pt x="6" y="3"/>
                  </a:lnTo>
                  <a:lnTo>
                    <a:pt x="7" y="1"/>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2" name="Freeform 46"/>
            <p:cNvSpPr>
              <a:spLocks/>
            </p:cNvSpPr>
            <p:nvPr/>
          </p:nvSpPr>
          <p:spPr bwMode="auto">
            <a:xfrm>
              <a:off x="2159" y="1345"/>
              <a:ext cx="3" cy="3"/>
            </a:xfrm>
            <a:custGeom>
              <a:avLst/>
              <a:gdLst>
                <a:gd name="T0" fmla="*/ 3 w 6"/>
                <a:gd name="T1" fmla="*/ 3 h 6"/>
                <a:gd name="T2" fmla="*/ 3 w 6"/>
                <a:gd name="T3" fmla="*/ 3 h 6"/>
                <a:gd name="T4" fmla="*/ 3 w 6"/>
                <a:gd name="T5" fmla="*/ 3 h 6"/>
                <a:gd name="T6" fmla="*/ 3 w 6"/>
                <a:gd name="T7" fmla="*/ 3 h 6"/>
                <a:gd name="T8" fmla="*/ 3 w 6"/>
                <a:gd name="T9" fmla="*/ 3 h 6"/>
                <a:gd name="T10" fmla="*/ 3 w 6"/>
                <a:gd name="T11" fmla="*/ 3 h 6"/>
                <a:gd name="T12" fmla="*/ 2 w 6"/>
                <a:gd name="T13" fmla="*/ 2 h 6"/>
                <a:gd name="T14" fmla="*/ 2 w 6"/>
                <a:gd name="T15" fmla="*/ 2 h 6"/>
                <a:gd name="T16" fmla="*/ 1 w 6"/>
                <a:gd name="T17" fmla="*/ 2 h 6"/>
                <a:gd name="T18" fmla="*/ 1 w 6"/>
                <a:gd name="T19" fmla="*/ 1 h 6"/>
                <a:gd name="T20" fmla="*/ 0 w 6"/>
                <a:gd name="T21" fmla="*/ 1 h 6"/>
                <a:gd name="T22" fmla="*/ 0 w 6"/>
                <a:gd name="T23" fmla="*/ 0 h 6"/>
                <a:gd name="T24" fmla="*/ 0 w 6"/>
                <a:gd name="T25" fmla="*/ 1 h 6"/>
                <a:gd name="T26" fmla="*/ 0 w 6"/>
                <a:gd name="T27" fmla="*/ 1 h 6"/>
                <a:gd name="T28" fmla="*/ 1 w 6"/>
                <a:gd name="T29" fmla="*/ 2 h 6"/>
                <a:gd name="T30" fmla="*/ 1 w 6"/>
                <a:gd name="T31" fmla="*/ 2 h 6"/>
                <a:gd name="T32" fmla="*/ 1 w 6"/>
                <a:gd name="T33" fmla="*/ 2 h 6"/>
                <a:gd name="T34" fmla="*/ 2 w 6"/>
                <a:gd name="T35" fmla="*/ 3 h 6"/>
                <a:gd name="T36" fmla="*/ 2 w 6"/>
                <a:gd name="T37" fmla="*/ 3 h 6"/>
                <a:gd name="T38" fmla="*/ 3 w 6"/>
                <a:gd name="T39" fmla="*/ 3 h 6"/>
                <a:gd name="T40" fmla="*/ 3 w 6"/>
                <a:gd name="T41" fmla="*/ 3 h 6"/>
                <a:gd name="T42" fmla="*/ 3 w 6"/>
                <a:gd name="T43" fmla="*/ 3 h 6"/>
                <a:gd name="T44" fmla="*/ 3 w 6"/>
                <a:gd name="T45" fmla="*/ 3 h 6"/>
                <a:gd name="T46" fmla="*/ 3 w 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 h="6">
                  <a:moveTo>
                    <a:pt x="6" y="5"/>
                  </a:moveTo>
                  <a:lnTo>
                    <a:pt x="6" y="6"/>
                  </a:lnTo>
                  <a:lnTo>
                    <a:pt x="5" y="5"/>
                  </a:lnTo>
                  <a:lnTo>
                    <a:pt x="3" y="3"/>
                  </a:lnTo>
                  <a:lnTo>
                    <a:pt x="2" y="3"/>
                  </a:lnTo>
                  <a:lnTo>
                    <a:pt x="2" y="2"/>
                  </a:lnTo>
                  <a:lnTo>
                    <a:pt x="0" y="2"/>
                  </a:lnTo>
                  <a:lnTo>
                    <a:pt x="0" y="0"/>
                  </a:lnTo>
                  <a:lnTo>
                    <a:pt x="0" y="2"/>
                  </a:lnTo>
                  <a:lnTo>
                    <a:pt x="2" y="3"/>
                  </a:lnTo>
                  <a:lnTo>
                    <a:pt x="3" y="5"/>
                  </a:lnTo>
                  <a:lnTo>
                    <a:pt x="5" y="5"/>
                  </a:lnTo>
                  <a:lnTo>
                    <a:pt x="5" y="6"/>
                  </a:lnTo>
                  <a:lnTo>
                    <a:pt x="6" y="6"/>
                  </a:lnTo>
                  <a:lnTo>
                    <a:pt x="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3" name="Freeform 47"/>
            <p:cNvSpPr>
              <a:spLocks/>
            </p:cNvSpPr>
            <p:nvPr/>
          </p:nvSpPr>
          <p:spPr bwMode="auto">
            <a:xfrm>
              <a:off x="2157" y="1339"/>
              <a:ext cx="2" cy="6"/>
            </a:xfrm>
            <a:custGeom>
              <a:avLst/>
              <a:gdLst>
                <a:gd name="T0" fmla="*/ 2 w 4"/>
                <a:gd name="T1" fmla="*/ 6 h 11"/>
                <a:gd name="T2" fmla="*/ 2 w 4"/>
                <a:gd name="T3" fmla="*/ 5 h 11"/>
                <a:gd name="T4" fmla="*/ 2 w 4"/>
                <a:gd name="T5" fmla="*/ 5 h 11"/>
                <a:gd name="T6" fmla="*/ 2 w 4"/>
                <a:gd name="T7" fmla="*/ 5 h 11"/>
                <a:gd name="T8" fmla="*/ 2 w 4"/>
                <a:gd name="T9" fmla="*/ 4 h 11"/>
                <a:gd name="T10" fmla="*/ 2 w 4"/>
                <a:gd name="T11" fmla="*/ 3 h 11"/>
                <a:gd name="T12" fmla="*/ 2 w 4"/>
                <a:gd name="T13" fmla="*/ 2 h 11"/>
                <a:gd name="T14" fmla="*/ 2 w 4"/>
                <a:gd name="T15" fmla="*/ 2 h 11"/>
                <a:gd name="T16" fmla="*/ 1 w 4"/>
                <a:gd name="T17" fmla="*/ 1 h 11"/>
                <a:gd name="T18" fmla="*/ 1 w 4"/>
                <a:gd name="T19" fmla="*/ 1 h 11"/>
                <a:gd name="T20" fmla="*/ 0 w 4"/>
                <a:gd name="T21" fmla="*/ 0 h 11"/>
                <a:gd name="T22" fmla="*/ 0 w 4"/>
                <a:gd name="T23" fmla="*/ 1 h 11"/>
                <a:gd name="T24" fmla="*/ 0 w 4"/>
                <a:gd name="T25" fmla="*/ 2 h 11"/>
                <a:gd name="T26" fmla="*/ 0 w 4"/>
                <a:gd name="T27" fmla="*/ 2 h 11"/>
                <a:gd name="T28" fmla="*/ 0 w 4"/>
                <a:gd name="T29" fmla="*/ 2 h 11"/>
                <a:gd name="T30" fmla="*/ 1 w 4"/>
                <a:gd name="T31" fmla="*/ 3 h 11"/>
                <a:gd name="T32" fmla="*/ 1 w 4"/>
                <a:gd name="T33" fmla="*/ 4 h 11"/>
                <a:gd name="T34" fmla="*/ 1 w 4"/>
                <a:gd name="T35" fmla="*/ 5 h 11"/>
                <a:gd name="T36" fmla="*/ 2 w 4"/>
                <a:gd name="T37" fmla="*/ 5 h 11"/>
                <a:gd name="T38" fmla="*/ 2 w 4"/>
                <a:gd name="T39" fmla="*/ 5 h 11"/>
                <a:gd name="T40" fmla="*/ 2 w 4"/>
                <a:gd name="T41" fmla="*/ 6 h 11"/>
                <a:gd name="T42" fmla="*/ 2 w 4"/>
                <a:gd name="T43" fmla="*/ 6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11">
                  <a:moveTo>
                    <a:pt x="4" y="11"/>
                  </a:moveTo>
                  <a:lnTo>
                    <a:pt x="4" y="10"/>
                  </a:lnTo>
                  <a:lnTo>
                    <a:pt x="3" y="9"/>
                  </a:lnTo>
                  <a:lnTo>
                    <a:pt x="3" y="7"/>
                  </a:lnTo>
                  <a:lnTo>
                    <a:pt x="3" y="6"/>
                  </a:lnTo>
                  <a:lnTo>
                    <a:pt x="3" y="4"/>
                  </a:lnTo>
                  <a:lnTo>
                    <a:pt x="3" y="3"/>
                  </a:lnTo>
                  <a:lnTo>
                    <a:pt x="1" y="1"/>
                  </a:lnTo>
                  <a:lnTo>
                    <a:pt x="0" y="0"/>
                  </a:lnTo>
                  <a:lnTo>
                    <a:pt x="0" y="1"/>
                  </a:lnTo>
                  <a:lnTo>
                    <a:pt x="0" y="3"/>
                  </a:lnTo>
                  <a:lnTo>
                    <a:pt x="0" y="4"/>
                  </a:lnTo>
                  <a:lnTo>
                    <a:pt x="1" y="6"/>
                  </a:lnTo>
                  <a:lnTo>
                    <a:pt x="1" y="7"/>
                  </a:lnTo>
                  <a:lnTo>
                    <a:pt x="1" y="9"/>
                  </a:lnTo>
                  <a:lnTo>
                    <a:pt x="3" y="10"/>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4" name="Freeform 48"/>
            <p:cNvSpPr>
              <a:spLocks noEditPoints="1"/>
            </p:cNvSpPr>
            <p:nvPr/>
          </p:nvSpPr>
          <p:spPr bwMode="auto">
            <a:xfrm>
              <a:off x="2138" y="1356"/>
              <a:ext cx="129" cy="361"/>
            </a:xfrm>
            <a:custGeom>
              <a:avLst/>
              <a:gdLst>
                <a:gd name="T0" fmla="*/ 15 w 258"/>
                <a:gd name="T1" fmla="*/ 221 h 723"/>
                <a:gd name="T2" fmla="*/ 18 w 258"/>
                <a:gd name="T3" fmla="*/ 221 h 723"/>
                <a:gd name="T4" fmla="*/ 19 w 258"/>
                <a:gd name="T5" fmla="*/ 224 h 723"/>
                <a:gd name="T6" fmla="*/ 17 w 258"/>
                <a:gd name="T7" fmla="*/ 226 h 723"/>
                <a:gd name="T8" fmla="*/ 15 w 258"/>
                <a:gd name="T9" fmla="*/ 226 h 723"/>
                <a:gd name="T10" fmla="*/ 43 w 258"/>
                <a:gd name="T11" fmla="*/ 332 h 723"/>
                <a:gd name="T12" fmla="*/ 37 w 258"/>
                <a:gd name="T13" fmla="*/ 347 h 723"/>
                <a:gd name="T14" fmla="*/ 35 w 258"/>
                <a:gd name="T15" fmla="*/ 361 h 723"/>
                <a:gd name="T16" fmla="*/ 39 w 258"/>
                <a:gd name="T17" fmla="*/ 352 h 723"/>
                <a:gd name="T18" fmla="*/ 44 w 258"/>
                <a:gd name="T19" fmla="*/ 343 h 723"/>
                <a:gd name="T20" fmla="*/ 61 w 258"/>
                <a:gd name="T21" fmla="*/ 284 h 723"/>
                <a:gd name="T22" fmla="*/ 94 w 258"/>
                <a:gd name="T23" fmla="*/ 173 h 723"/>
                <a:gd name="T24" fmla="*/ 119 w 258"/>
                <a:gd name="T25" fmla="*/ 60 h 723"/>
                <a:gd name="T26" fmla="*/ 116 w 258"/>
                <a:gd name="T27" fmla="*/ 44 h 723"/>
                <a:gd name="T28" fmla="*/ 122 w 258"/>
                <a:gd name="T29" fmla="*/ 23 h 723"/>
                <a:gd name="T30" fmla="*/ 129 w 258"/>
                <a:gd name="T31" fmla="*/ 0 h 723"/>
                <a:gd name="T32" fmla="*/ 116 w 258"/>
                <a:gd name="T33" fmla="*/ 20 h 723"/>
                <a:gd name="T34" fmla="*/ 115 w 258"/>
                <a:gd name="T35" fmla="*/ 49 h 723"/>
                <a:gd name="T36" fmla="*/ 98 w 258"/>
                <a:gd name="T37" fmla="*/ 57 h 723"/>
                <a:gd name="T38" fmla="*/ 76 w 258"/>
                <a:gd name="T39" fmla="*/ 46 h 723"/>
                <a:gd name="T40" fmla="*/ 54 w 258"/>
                <a:gd name="T41" fmla="*/ 34 h 723"/>
                <a:gd name="T42" fmla="*/ 11 w 258"/>
                <a:gd name="T43" fmla="*/ 61 h 723"/>
                <a:gd name="T44" fmla="*/ 5 w 258"/>
                <a:gd name="T45" fmla="*/ 52 h 723"/>
                <a:gd name="T46" fmla="*/ 1 w 258"/>
                <a:gd name="T47" fmla="*/ 48 h 723"/>
                <a:gd name="T48" fmla="*/ 1 w 258"/>
                <a:gd name="T49" fmla="*/ 60 h 723"/>
                <a:gd name="T50" fmla="*/ 3 w 258"/>
                <a:gd name="T51" fmla="*/ 74 h 723"/>
                <a:gd name="T52" fmla="*/ 4 w 258"/>
                <a:gd name="T53" fmla="*/ 120 h 723"/>
                <a:gd name="T54" fmla="*/ 10 w 258"/>
                <a:gd name="T55" fmla="*/ 175 h 723"/>
                <a:gd name="T56" fmla="*/ 15 w 258"/>
                <a:gd name="T57" fmla="*/ 221 h 723"/>
                <a:gd name="T58" fmla="*/ 80 w 258"/>
                <a:gd name="T59" fmla="*/ 84 h 723"/>
                <a:gd name="T60" fmla="*/ 78 w 258"/>
                <a:gd name="T61" fmla="*/ 88 h 723"/>
                <a:gd name="T62" fmla="*/ 78 w 258"/>
                <a:gd name="T63" fmla="*/ 88 h 723"/>
                <a:gd name="T64" fmla="*/ 75 w 258"/>
                <a:gd name="T65" fmla="*/ 124 h 723"/>
                <a:gd name="T66" fmla="*/ 73 w 258"/>
                <a:gd name="T67" fmla="*/ 124 h 723"/>
                <a:gd name="T68" fmla="*/ 68 w 258"/>
                <a:gd name="T69" fmla="*/ 200 h 723"/>
                <a:gd name="T70" fmla="*/ 71 w 258"/>
                <a:gd name="T71" fmla="*/ 152 h 723"/>
                <a:gd name="T72" fmla="*/ 55 w 258"/>
                <a:gd name="T73" fmla="*/ 127 h 723"/>
                <a:gd name="T74" fmla="*/ 51 w 258"/>
                <a:gd name="T75" fmla="*/ 133 h 723"/>
                <a:gd name="T76" fmla="*/ 46 w 258"/>
                <a:gd name="T77" fmla="*/ 135 h 723"/>
                <a:gd name="T78" fmla="*/ 43 w 258"/>
                <a:gd name="T79" fmla="*/ 134 h 723"/>
                <a:gd name="T80" fmla="*/ 41 w 258"/>
                <a:gd name="T81" fmla="*/ 132 h 723"/>
                <a:gd name="T82" fmla="*/ 40 w 258"/>
                <a:gd name="T83" fmla="*/ 125 h 723"/>
                <a:gd name="T84" fmla="*/ 48 w 258"/>
                <a:gd name="T85" fmla="*/ 124 h 723"/>
                <a:gd name="T86" fmla="*/ 54 w 258"/>
                <a:gd name="T87" fmla="*/ 124 h 723"/>
                <a:gd name="T88" fmla="*/ 49 w 258"/>
                <a:gd name="T89" fmla="*/ 228 h 723"/>
                <a:gd name="T90" fmla="*/ 48 w 258"/>
                <a:gd name="T91" fmla="*/ 233 h 723"/>
                <a:gd name="T92" fmla="*/ 45 w 258"/>
                <a:gd name="T93" fmla="*/ 237 h 723"/>
                <a:gd name="T94" fmla="*/ 38 w 258"/>
                <a:gd name="T95" fmla="*/ 226 h 723"/>
                <a:gd name="T96" fmla="*/ 35 w 258"/>
                <a:gd name="T97" fmla="*/ 78 h 723"/>
                <a:gd name="T98" fmla="*/ 29 w 258"/>
                <a:gd name="T99" fmla="*/ 129 h 723"/>
                <a:gd name="T100" fmla="*/ 25 w 258"/>
                <a:gd name="T101" fmla="*/ 179 h 723"/>
                <a:gd name="T102" fmla="*/ 28 w 258"/>
                <a:gd name="T103" fmla="*/ 133 h 723"/>
                <a:gd name="T104" fmla="*/ 33 w 258"/>
                <a:gd name="T105" fmla="*/ 81 h 723"/>
                <a:gd name="T106" fmla="*/ 35 w 258"/>
                <a:gd name="T107" fmla="*/ 55 h 723"/>
                <a:gd name="T108" fmla="*/ 23 w 258"/>
                <a:gd name="T109" fmla="*/ 208 h 7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8" h="723">
                  <a:moveTo>
                    <a:pt x="29" y="442"/>
                  </a:moveTo>
                  <a:lnTo>
                    <a:pt x="29" y="442"/>
                  </a:lnTo>
                  <a:lnTo>
                    <a:pt x="30" y="442"/>
                  </a:lnTo>
                  <a:lnTo>
                    <a:pt x="32" y="442"/>
                  </a:lnTo>
                  <a:lnTo>
                    <a:pt x="33" y="442"/>
                  </a:lnTo>
                  <a:lnTo>
                    <a:pt x="35" y="442"/>
                  </a:lnTo>
                  <a:lnTo>
                    <a:pt x="36" y="442"/>
                  </a:lnTo>
                  <a:lnTo>
                    <a:pt x="38" y="443"/>
                  </a:lnTo>
                  <a:lnTo>
                    <a:pt x="39" y="445"/>
                  </a:lnTo>
                  <a:lnTo>
                    <a:pt x="39" y="447"/>
                  </a:lnTo>
                  <a:lnTo>
                    <a:pt x="38" y="449"/>
                  </a:lnTo>
                  <a:lnTo>
                    <a:pt x="36" y="450"/>
                  </a:lnTo>
                  <a:lnTo>
                    <a:pt x="35" y="450"/>
                  </a:lnTo>
                  <a:lnTo>
                    <a:pt x="33" y="452"/>
                  </a:lnTo>
                  <a:lnTo>
                    <a:pt x="32" y="452"/>
                  </a:lnTo>
                  <a:lnTo>
                    <a:pt x="30" y="452"/>
                  </a:lnTo>
                  <a:lnTo>
                    <a:pt x="29" y="452"/>
                  </a:lnTo>
                  <a:lnTo>
                    <a:pt x="59" y="658"/>
                  </a:lnTo>
                  <a:lnTo>
                    <a:pt x="75" y="659"/>
                  </a:lnTo>
                  <a:lnTo>
                    <a:pt x="85" y="664"/>
                  </a:lnTo>
                  <a:lnTo>
                    <a:pt x="86" y="669"/>
                  </a:lnTo>
                  <a:lnTo>
                    <a:pt x="85" y="677"/>
                  </a:lnTo>
                  <a:lnTo>
                    <a:pt x="79" y="685"/>
                  </a:lnTo>
                  <a:lnTo>
                    <a:pt x="73" y="694"/>
                  </a:lnTo>
                  <a:lnTo>
                    <a:pt x="68" y="702"/>
                  </a:lnTo>
                  <a:lnTo>
                    <a:pt x="63" y="710"/>
                  </a:lnTo>
                  <a:lnTo>
                    <a:pt x="63" y="717"/>
                  </a:lnTo>
                  <a:lnTo>
                    <a:pt x="69" y="723"/>
                  </a:lnTo>
                  <a:lnTo>
                    <a:pt x="70" y="717"/>
                  </a:lnTo>
                  <a:lnTo>
                    <a:pt x="72" y="712"/>
                  </a:lnTo>
                  <a:lnTo>
                    <a:pt x="75" y="708"/>
                  </a:lnTo>
                  <a:lnTo>
                    <a:pt x="78" y="704"/>
                  </a:lnTo>
                  <a:lnTo>
                    <a:pt x="82" y="701"/>
                  </a:lnTo>
                  <a:lnTo>
                    <a:pt x="83" y="697"/>
                  </a:lnTo>
                  <a:lnTo>
                    <a:pt x="86" y="691"/>
                  </a:lnTo>
                  <a:lnTo>
                    <a:pt x="88" y="687"/>
                  </a:lnTo>
                  <a:lnTo>
                    <a:pt x="88" y="681"/>
                  </a:lnTo>
                  <a:lnTo>
                    <a:pt x="86" y="675"/>
                  </a:lnTo>
                  <a:lnTo>
                    <a:pt x="105" y="621"/>
                  </a:lnTo>
                  <a:lnTo>
                    <a:pt x="122" y="568"/>
                  </a:lnTo>
                  <a:lnTo>
                    <a:pt x="139" y="512"/>
                  </a:lnTo>
                  <a:lnTo>
                    <a:pt x="156" y="457"/>
                  </a:lnTo>
                  <a:lnTo>
                    <a:pt x="172" y="402"/>
                  </a:lnTo>
                  <a:lnTo>
                    <a:pt x="188" y="346"/>
                  </a:lnTo>
                  <a:lnTo>
                    <a:pt x="202" y="290"/>
                  </a:lnTo>
                  <a:lnTo>
                    <a:pt x="215" y="234"/>
                  </a:lnTo>
                  <a:lnTo>
                    <a:pt x="227" y="177"/>
                  </a:lnTo>
                  <a:lnTo>
                    <a:pt x="238" y="121"/>
                  </a:lnTo>
                  <a:lnTo>
                    <a:pt x="228" y="115"/>
                  </a:lnTo>
                  <a:lnTo>
                    <a:pt x="235" y="109"/>
                  </a:lnTo>
                  <a:lnTo>
                    <a:pt x="232" y="99"/>
                  </a:lnTo>
                  <a:lnTo>
                    <a:pt x="232" y="88"/>
                  </a:lnTo>
                  <a:lnTo>
                    <a:pt x="234" y="78"/>
                  </a:lnTo>
                  <a:lnTo>
                    <a:pt x="237" y="66"/>
                  </a:lnTo>
                  <a:lnTo>
                    <a:pt x="241" y="56"/>
                  </a:lnTo>
                  <a:lnTo>
                    <a:pt x="244" y="46"/>
                  </a:lnTo>
                  <a:lnTo>
                    <a:pt x="248" y="35"/>
                  </a:lnTo>
                  <a:lnTo>
                    <a:pt x="252" y="23"/>
                  </a:lnTo>
                  <a:lnTo>
                    <a:pt x="255" y="12"/>
                  </a:lnTo>
                  <a:lnTo>
                    <a:pt x="258" y="0"/>
                  </a:lnTo>
                  <a:lnTo>
                    <a:pt x="245" y="8"/>
                  </a:lnTo>
                  <a:lnTo>
                    <a:pt x="237" y="16"/>
                  </a:lnTo>
                  <a:lnTo>
                    <a:pt x="232" y="28"/>
                  </a:lnTo>
                  <a:lnTo>
                    <a:pt x="231" y="40"/>
                  </a:lnTo>
                  <a:lnTo>
                    <a:pt x="231" y="55"/>
                  </a:lnTo>
                  <a:lnTo>
                    <a:pt x="231" y="69"/>
                  </a:lnTo>
                  <a:lnTo>
                    <a:pt x="231" y="83"/>
                  </a:lnTo>
                  <a:lnTo>
                    <a:pt x="229" y="98"/>
                  </a:lnTo>
                  <a:lnTo>
                    <a:pt x="225" y="111"/>
                  </a:lnTo>
                  <a:lnTo>
                    <a:pt x="218" y="121"/>
                  </a:lnTo>
                  <a:lnTo>
                    <a:pt x="207" y="116"/>
                  </a:lnTo>
                  <a:lnTo>
                    <a:pt x="195" y="114"/>
                  </a:lnTo>
                  <a:lnTo>
                    <a:pt x="184" y="109"/>
                  </a:lnTo>
                  <a:lnTo>
                    <a:pt x="172" y="104"/>
                  </a:lnTo>
                  <a:lnTo>
                    <a:pt x="161" y="99"/>
                  </a:lnTo>
                  <a:lnTo>
                    <a:pt x="151" y="93"/>
                  </a:lnTo>
                  <a:lnTo>
                    <a:pt x="139" y="88"/>
                  </a:lnTo>
                  <a:lnTo>
                    <a:pt x="129" y="82"/>
                  </a:lnTo>
                  <a:lnTo>
                    <a:pt x="118" y="76"/>
                  </a:lnTo>
                  <a:lnTo>
                    <a:pt x="108" y="69"/>
                  </a:lnTo>
                  <a:lnTo>
                    <a:pt x="35" y="132"/>
                  </a:lnTo>
                  <a:lnTo>
                    <a:pt x="30" y="129"/>
                  </a:lnTo>
                  <a:lnTo>
                    <a:pt x="26" y="126"/>
                  </a:lnTo>
                  <a:lnTo>
                    <a:pt x="22" y="122"/>
                  </a:lnTo>
                  <a:lnTo>
                    <a:pt x="19" y="118"/>
                  </a:lnTo>
                  <a:lnTo>
                    <a:pt x="16" y="114"/>
                  </a:lnTo>
                  <a:lnTo>
                    <a:pt x="13" y="109"/>
                  </a:lnTo>
                  <a:lnTo>
                    <a:pt x="10" y="105"/>
                  </a:lnTo>
                  <a:lnTo>
                    <a:pt x="9" y="101"/>
                  </a:lnTo>
                  <a:lnTo>
                    <a:pt x="6" y="95"/>
                  </a:lnTo>
                  <a:lnTo>
                    <a:pt x="5" y="91"/>
                  </a:lnTo>
                  <a:lnTo>
                    <a:pt x="2" y="96"/>
                  </a:lnTo>
                  <a:lnTo>
                    <a:pt x="0" y="102"/>
                  </a:lnTo>
                  <a:lnTo>
                    <a:pt x="0" y="108"/>
                  </a:lnTo>
                  <a:lnTo>
                    <a:pt x="0" y="115"/>
                  </a:lnTo>
                  <a:lnTo>
                    <a:pt x="2" y="121"/>
                  </a:lnTo>
                  <a:lnTo>
                    <a:pt x="3" y="126"/>
                  </a:lnTo>
                  <a:lnTo>
                    <a:pt x="5" y="134"/>
                  </a:lnTo>
                  <a:lnTo>
                    <a:pt x="6" y="141"/>
                  </a:lnTo>
                  <a:lnTo>
                    <a:pt x="6" y="148"/>
                  </a:lnTo>
                  <a:lnTo>
                    <a:pt x="7" y="155"/>
                  </a:lnTo>
                  <a:lnTo>
                    <a:pt x="6" y="184"/>
                  </a:lnTo>
                  <a:lnTo>
                    <a:pt x="6" y="212"/>
                  </a:lnTo>
                  <a:lnTo>
                    <a:pt x="7" y="240"/>
                  </a:lnTo>
                  <a:lnTo>
                    <a:pt x="9" y="268"/>
                  </a:lnTo>
                  <a:lnTo>
                    <a:pt x="12" y="296"/>
                  </a:lnTo>
                  <a:lnTo>
                    <a:pt x="16" y="324"/>
                  </a:lnTo>
                  <a:lnTo>
                    <a:pt x="19" y="351"/>
                  </a:lnTo>
                  <a:lnTo>
                    <a:pt x="23" y="381"/>
                  </a:lnTo>
                  <a:lnTo>
                    <a:pt x="26" y="410"/>
                  </a:lnTo>
                  <a:lnTo>
                    <a:pt x="29" y="442"/>
                  </a:lnTo>
                  <a:close/>
                  <a:moveTo>
                    <a:pt x="159" y="159"/>
                  </a:moveTo>
                  <a:lnTo>
                    <a:pt x="162" y="135"/>
                  </a:lnTo>
                  <a:lnTo>
                    <a:pt x="159" y="169"/>
                  </a:lnTo>
                  <a:lnTo>
                    <a:pt x="159" y="159"/>
                  </a:lnTo>
                  <a:close/>
                  <a:moveTo>
                    <a:pt x="155" y="177"/>
                  </a:moveTo>
                  <a:lnTo>
                    <a:pt x="159" y="177"/>
                  </a:lnTo>
                  <a:lnTo>
                    <a:pt x="152" y="235"/>
                  </a:lnTo>
                  <a:lnTo>
                    <a:pt x="149" y="235"/>
                  </a:lnTo>
                  <a:lnTo>
                    <a:pt x="155" y="177"/>
                  </a:lnTo>
                  <a:close/>
                  <a:moveTo>
                    <a:pt x="145" y="248"/>
                  </a:moveTo>
                  <a:lnTo>
                    <a:pt x="149" y="248"/>
                  </a:lnTo>
                  <a:lnTo>
                    <a:pt x="145" y="297"/>
                  </a:lnTo>
                  <a:lnTo>
                    <a:pt x="142" y="297"/>
                  </a:lnTo>
                  <a:lnTo>
                    <a:pt x="145" y="248"/>
                  </a:lnTo>
                  <a:close/>
                  <a:moveTo>
                    <a:pt x="142" y="304"/>
                  </a:moveTo>
                  <a:lnTo>
                    <a:pt x="145" y="304"/>
                  </a:lnTo>
                  <a:lnTo>
                    <a:pt x="135" y="400"/>
                  </a:lnTo>
                  <a:lnTo>
                    <a:pt x="132" y="400"/>
                  </a:lnTo>
                  <a:lnTo>
                    <a:pt x="142" y="304"/>
                  </a:lnTo>
                  <a:close/>
                  <a:moveTo>
                    <a:pt x="108" y="248"/>
                  </a:moveTo>
                  <a:lnTo>
                    <a:pt x="109" y="251"/>
                  </a:lnTo>
                  <a:lnTo>
                    <a:pt x="109" y="253"/>
                  </a:lnTo>
                  <a:lnTo>
                    <a:pt x="109" y="255"/>
                  </a:lnTo>
                  <a:lnTo>
                    <a:pt x="108" y="258"/>
                  </a:lnTo>
                  <a:lnTo>
                    <a:pt x="106" y="261"/>
                  </a:lnTo>
                  <a:lnTo>
                    <a:pt x="105" y="264"/>
                  </a:lnTo>
                  <a:lnTo>
                    <a:pt x="102" y="267"/>
                  </a:lnTo>
                  <a:lnTo>
                    <a:pt x="99" y="268"/>
                  </a:lnTo>
                  <a:lnTo>
                    <a:pt x="96" y="270"/>
                  </a:lnTo>
                  <a:lnTo>
                    <a:pt x="93" y="270"/>
                  </a:lnTo>
                  <a:lnTo>
                    <a:pt x="92" y="270"/>
                  </a:lnTo>
                  <a:lnTo>
                    <a:pt x="91" y="270"/>
                  </a:lnTo>
                  <a:lnTo>
                    <a:pt x="89" y="270"/>
                  </a:lnTo>
                  <a:lnTo>
                    <a:pt x="88" y="268"/>
                  </a:lnTo>
                  <a:lnTo>
                    <a:pt x="86" y="268"/>
                  </a:lnTo>
                  <a:lnTo>
                    <a:pt x="85" y="267"/>
                  </a:lnTo>
                  <a:lnTo>
                    <a:pt x="83" y="265"/>
                  </a:lnTo>
                  <a:lnTo>
                    <a:pt x="82" y="264"/>
                  </a:lnTo>
                  <a:lnTo>
                    <a:pt x="80" y="263"/>
                  </a:lnTo>
                  <a:lnTo>
                    <a:pt x="79" y="257"/>
                  </a:lnTo>
                  <a:lnTo>
                    <a:pt x="79" y="253"/>
                  </a:lnTo>
                  <a:lnTo>
                    <a:pt x="80" y="251"/>
                  </a:lnTo>
                  <a:lnTo>
                    <a:pt x="83" y="248"/>
                  </a:lnTo>
                  <a:lnTo>
                    <a:pt x="88" y="248"/>
                  </a:lnTo>
                  <a:lnTo>
                    <a:pt x="92" y="248"/>
                  </a:lnTo>
                  <a:lnTo>
                    <a:pt x="96" y="248"/>
                  </a:lnTo>
                  <a:lnTo>
                    <a:pt x="101" y="248"/>
                  </a:lnTo>
                  <a:lnTo>
                    <a:pt x="105" y="248"/>
                  </a:lnTo>
                  <a:lnTo>
                    <a:pt x="108" y="248"/>
                  </a:lnTo>
                  <a:close/>
                  <a:moveTo>
                    <a:pt x="76" y="452"/>
                  </a:moveTo>
                  <a:lnTo>
                    <a:pt x="98" y="455"/>
                  </a:lnTo>
                  <a:lnTo>
                    <a:pt x="98" y="457"/>
                  </a:lnTo>
                  <a:lnTo>
                    <a:pt x="98" y="460"/>
                  </a:lnTo>
                  <a:lnTo>
                    <a:pt x="96" y="463"/>
                  </a:lnTo>
                  <a:lnTo>
                    <a:pt x="96" y="465"/>
                  </a:lnTo>
                  <a:lnTo>
                    <a:pt x="96" y="467"/>
                  </a:lnTo>
                  <a:lnTo>
                    <a:pt x="95" y="470"/>
                  </a:lnTo>
                  <a:lnTo>
                    <a:pt x="93" y="472"/>
                  </a:lnTo>
                  <a:lnTo>
                    <a:pt x="91" y="475"/>
                  </a:lnTo>
                  <a:lnTo>
                    <a:pt x="89" y="475"/>
                  </a:lnTo>
                  <a:lnTo>
                    <a:pt x="86" y="476"/>
                  </a:lnTo>
                  <a:lnTo>
                    <a:pt x="73" y="472"/>
                  </a:lnTo>
                  <a:lnTo>
                    <a:pt x="76" y="452"/>
                  </a:lnTo>
                  <a:close/>
                  <a:moveTo>
                    <a:pt x="69" y="111"/>
                  </a:moveTo>
                  <a:lnTo>
                    <a:pt x="69" y="134"/>
                  </a:lnTo>
                  <a:lnTo>
                    <a:pt x="69" y="157"/>
                  </a:lnTo>
                  <a:lnTo>
                    <a:pt x="66" y="182"/>
                  </a:lnTo>
                  <a:lnTo>
                    <a:pt x="65" y="207"/>
                  </a:lnTo>
                  <a:lnTo>
                    <a:pt x="60" y="232"/>
                  </a:lnTo>
                  <a:lnTo>
                    <a:pt x="58" y="258"/>
                  </a:lnTo>
                  <a:lnTo>
                    <a:pt x="55" y="284"/>
                  </a:lnTo>
                  <a:lnTo>
                    <a:pt x="52" y="308"/>
                  </a:lnTo>
                  <a:lnTo>
                    <a:pt x="50" y="334"/>
                  </a:lnTo>
                  <a:lnTo>
                    <a:pt x="49" y="359"/>
                  </a:lnTo>
                  <a:lnTo>
                    <a:pt x="49" y="337"/>
                  </a:lnTo>
                  <a:lnTo>
                    <a:pt x="49" y="316"/>
                  </a:lnTo>
                  <a:lnTo>
                    <a:pt x="52" y="291"/>
                  </a:lnTo>
                  <a:lnTo>
                    <a:pt x="55" y="267"/>
                  </a:lnTo>
                  <a:lnTo>
                    <a:pt x="58" y="241"/>
                  </a:lnTo>
                  <a:lnTo>
                    <a:pt x="60" y="215"/>
                  </a:lnTo>
                  <a:lnTo>
                    <a:pt x="63" y="189"/>
                  </a:lnTo>
                  <a:lnTo>
                    <a:pt x="66" y="162"/>
                  </a:lnTo>
                  <a:lnTo>
                    <a:pt x="68" y="136"/>
                  </a:lnTo>
                  <a:lnTo>
                    <a:pt x="69" y="111"/>
                  </a:lnTo>
                  <a:close/>
                  <a:moveTo>
                    <a:pt x="46" y="390"/>
                  </a:moveTo>
                  <a:lnTo>
                    <a:pt x="49" y="390"/>
                  </a:lnTo>
                  <a:lnTo>
                    <a:pt x="49" y="417"/>
                  </a:lnTo>
                  <a:lnTo>
                    <a:pt x="46" y="417"/>
                  </a:lnTo>
                  <a:lnTo>
                    <a:pt x="46" y="39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5" name="Freeform 49"/>
            <p:cNvSpPr>
              <a:spLocks noEditPoints="1"/>
            </p:cNvSpPr>
            <p:nvPr/>
          </p:nvSpPr>
          <p:spPr bwMode="auto">
            <a:xfrm>
              <a:off x="1848" y="1358"/>
              <a:ext cx="288" cy="877"/>
            </a:xfrm>
            <a:custGeom>
              <a:avLst/>
              <a:gdLst>
                <a:gd name="T0" fmla="*/ 270 w 577"/>
                <a:gd name="T1" fmla="*/ 510 h 1753"/>
                <a:gd name="T2" fmla="*/ 224 w 577"/>
                <a:gd name="T3" fmla="*/ 210 h 1753"/>
                <a:gd name="T4" fmla="*/ 160 w 577"/>
                <a:gd name="T5" fmla="*/ 34 h 1753"/>
                <a:gd name="T6" fmla="*/ 112 w 577"/>
                <a:gd name="T7" fmla="*/ 87 h 1753"/>
                <a:gd name="T8" fmla="*/ 100 w 577"/>
                <a:gd name="T9" fmla="*/ 63 h 1753"/>
                <a:gd name="T10" fmla="*/ 65 w 577"/>
                <a:gd name="T11" fmla="*/ 234 h 1753"/>
                <a:gd name="T12" fmla="*/ 1 w 577"/>
                <a:gd name="T13" fmla="*/ 471 h 1753"/>
                <a:gd name="T14" fmla="*/ 24 w 577"/>
                <a:gd name="T15" fmla="*/ 565 h 1753"/>
                <a:gd name="T16" fmla="*/ 81 w 577"/>
                <a:gd name="T17" fmla="*/ 577 h 1753"/>
                <a:gd name="T18" fmla="*/ 59 w 577"/>
                <a:gd name="T19" fmla="*/ 672 h 1753"/>
                <a:gd name="T20" fmla="*/ 138 w 577"/>
                <a:gd name="T21" fmla="*/ 864 h 1753"/>
                <a:gd name="T22" fmla="*/ 238 w 577"/>
                <a:gd name="T23" fmla="*/ 812 h 1753"/>
                <a:gd name="T24" fmla="*/ 200 w 577"/>
                <a:gd name="T25" fmla="*/ 623 h 1753"/>
                <a:gd name="T26" fmla="*/ 165 w 577"/>
                <a:gd name="T27" fmla="*/ 511 h 1753"/>
                <a:gd name="T28" fmla="*/ 167 w 577"/>
                <a:gd name="T29" fmla="*/ 487 h 1753"/>
                <a:gd name="T30" fmla="*/ 167 w 577"/>
                <a:gd name="T31" fmla="*/ 461 h 1753"/>
                <a:gd name="T32" fmla="*/ 180 w 577"/>
                <a:gd name="T33" fmla="*/ 383 h 1753"/>
                <a:gd name="T34" fmla="*/ 170 w 577"/>
                <a:gd name="T35" fmla="*/ 370 h 1753"/>
                <a:gd name="T36" fmla="*/ 182 w 577"/>
                <a:gd name="T37" fmla="*/ 328 h 1753"/>
                <a:gd name="T38" fmla="*/ 241 w 577"/>
                <a:gd name="T39" fmla="*/ 436 h 1753"/>
                <a:gd name="T40" fmla="*/ 258 w 577"/>
                <a:gd name="T41" fmla="*/ 477 h 1753"/>
                <a:gd name="T42" fmla="*/ 256 w 577"/>
                <a:gd name="T43" fmla="*/ 487 h 1753"/>
                <a:gd name="T44" fmla="*/ 258 w 577"/>
                <a:gd name="T45" fmla="*/ 487 h 1753"/>
                <a:gd name="T46" fmla="*/ 256 w 577"/>
                <a:gd name="T47" fmla="*/ 484 h 1753"/>
                <a:gd name="T48" fmla="*/ 228 w 577"/>
                <a:gd name="T49" fmla="*/ 424 h 1753"/>
                <a:gd name="T50" fmla="*/ 189 w 577"/>
                <a:gd name="T51" fmla="*/ 358 h 1753"/>
                <a:gd name="T52" fmla="*/ 201 w 577"/>
                <a:gd name="T53" fmla="*/ 401 h 1753"/>
                <a:gd name="T54" fmla="*/ 179 w 577"/>
                <a:gd name="T55" fmla="*/ 332 h 1753"/>
                <a:gd name="T56" fmla="*/ 170 w 577"/>
                <a:gd name="T57" fmla="*/ 322 h 1753"/>
                <a:gd name="T58" fmla="*/ 170 w 577"/>
                <a:gd name="T59" fmla="*/ 316 h 1753"/>
                <a:gd name="T60" fmla="*/ 169 w 577"/>
                <a:gd name="T61" fmla="*/ 315 h 1753"/>
                <a:gd name="T62" fmla="*/ 164 w 577"/>
                <a:gd name="T63" fmla="*/ 297 h 1753"/>
                <a:gd name="T64" fmla="*/ 21 w 577"/>
                <a:gd name="T65" fmla="*/ 540 h 1753"/>
                <a:gd name="T66" fmla="*/ 31 w 577"/>
                <a:gd name="T67" fmla="*/ 585 h 1753"/>
                <a:gd name="T68" fmla="*/ 41 w 577"/>
                <a:gd name="T69" fmla="*/ 597 h 1753"/>
                <a:gd name="T70" fmla="*/ 103 w 577"/>
                <a:gd name="T71" fmla="*/ 736 h 1753"/>
                <a:gd name="T72" fmla="*/ 105 w 577"/>
                <a:gd name="T73" fmla="*/ 732 h 1753"/>
                <a:gd name="T74" fmla="*/ 99 w 577"/>
                <a:gd name="T75" fmla="*/ 696 h 1753"/>
                <a:gd name="T76" fmla="*/ 98 w 577"/>
                <a:gd name="T77" fmla="*/ 675 h 1753"/>
                <a:gd name="T78" fmla="*/ 98 w 577"/>
                <a:gd name="T79" fmla="*/ 668 h 1753"/>
                <a:gd name="T80" fmla="*/ 98 w 577"/>
                <a:gd name="T81" fmla="*/ 671 h 1753"/>
                <a:gd name="T82" fmla="*/ 101 w 577"/>
                <a:gd name="T83" fmla="*/ 668 h 1753"/>
                <a:gd name="T84" fmla="*/ 94 w 577"/>
                <a:gd name="T85" fmla="*/ 569 h 1753"/>
                <a:gd name="T86" fmla="*/ 116 w 577"/>
                <a:gd name="T87" fmla="*/ 487 h 1753"/>
                <a:gd name="T88" fmla="*/ 128 w 577"/>
                <a:gd name="T89" fmla="*/ 468 h 1753"/>
                <a:gd name="T90" fmla="*/ 137 w 577"/>
                <a:gd name="T91" fmla="*/ 471 h 1753"/>
                <a:gd name="T92" fmla="*/ 130 w 577"/>
                <a:gd name="T93" fmla="*/ 454 h 1753"/>
                <a:gd name="T94" fmla="*/ 34 w 577"/>
                <a:gd name="T95" fmla="*/ 452 h 1753"/>
                <a:gd name="T96" fmla="*/ 73 w 577"/>
                <a:gd name="T97" fmla="*/ 428 h 1753"/>
                <a:gd name="T98" fmla="*/ 99 w 577"/>
                <a:gd name="T99" fmla="*/ 427 h 1753"/>
                <a:gd name="T100" fmla="*/ 141 w 577"/>
                <a:gd name="T101" fmla="*/ 445 h 1753"/>
                <a:gd name="T102" fmla="*/ 129 w 577"/>
                <a:gd name="T103" fmla="*/ 386 h 1753"/>
                <a:gd name="T104" fmla="*/ 154 w 577"/>
                <a:gd name="T105" fmla="*/ 355 h 1753"/>
                <a:gd name="T106" fmla="*/ 144 w 577"/>
                <a:gd name="T107" fmla="*/ 520 h 1753"/>
                <a:gd name="T108" fmla="*/ 116 w 577"/>
                <a:gd name="T109" fmla="*/ 549 h 1753"/>
                <a:gd name="T110" fmla="*/ 103 w 577"/>
                <a:gd name="T111" fmla="*/ 562 h 1753"/>
                <a:gd name="T112" fmla="*/ 106 w 577"/>
                <a:gd name="T113" fmla="*/ 686 h 1753"/>
                <a:gd name="T114" fmla="*/ 107 w 577"/>
                <a:gd name="T115" fmla="*/ 730 h 1753"/>
                <a:gd name="T116" fmla="*/ 108 w 577"/>
                <a:gd name="T117" fmla="*/ 741 h 1753"/>
                <a:gd name="T118" fmla="*/ 110 w 577"/>
                <a:gd name="T119" fmla="*/ 758 h 1753"/>
                <a:gd name="T120" fmla="*/ 115 w 577"/>
                <a:gd name="T121" fmla="*/ 569 h 1753"/>
                <a:gd name="T122" fmla="*/ 142 w 577"/>
                <a:gd name="T123" fmla="*/ 577 h 1753"/>
                <a:gd name="T124" fmla="*/ 184 w 577"/>
                <a:gd name="T125" fmla="*/ 638 h 17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77" h="1753">
                  <a:moveTo>
                    <a:pt x="330" y="1292"/>
                  </a:moveTo>
                  <a:lnTo>
                    <a:pt x="327" y="1289"/>
                  </a:lnTo>
                  <a:lnTo>
                    <a:pt x="350" y="1271"/>
                  </a:lnTo>
                  <a:lnTo>
                    <a:pt x="373" y="1253"/>
                  </a:lnTo>
                  <a:lnTo>
                    <a:pt x="397" y="1235"/>
                  </a:lnTo>
                  <a:lnTo>
                    <a:pt x="420" y="1216"/>
                  </a:lnTo>
                  <a:lnTo>
                    <a:pt x="443" y="1199"/>
                  </a:lnTo>
                  <a:lnTo>
                    <a:pt x="467" y="1180"/>
                  </a:lnTo>
                  <a:lnTo>
                    <a:pt x="490" y="1163"/>
                  </a:lnTo>
                  <a:lnTo>
                    <a:pt x="514" y="1146"/>
                  </a:lnTo>
                  <a:lnTo>
                    <a:pt x="539" y="1129"/>
                  </a:lnTo>
                  <a:lnTo>
                    <a:pt x="563" y="1113"/>
                  </a:lnTo>
                  <a:lnTo>
                    <a:pt x="546" y="1069"/>
                  </a:lnTo>
                  <a:lnTo>
                    <a:pt x="544" y="1044"/>
                  </a:lnTo>
                  <a:lnTo>
                    <a:pt x="540" y="1020"/>
                  </a:lnTo>
                  <a:lnTo>
                    <a:pt x="536" y="997"/>
                  </a:lnTo>
                  <a:lnTo>
                    <a:pt x="532" y="973"/>
                  </a:lnTo>
                  <a:lnTo>
                    <a:pt x="526" y="948"/>
                  </a:lnTo>
                  <a:lnTo>
                    <a:pt x="520" y="925"/>
                  </a:lnTo>
                  <a:lnTo>
                    <a:pt x="516" y="901"/>
                  </a:lnTo>
                  <a:lnTo>
                    <a:pt x="510" y="877"/>
                  </a:lnTo>
                  <a:lnTo>
                    <a:pt x="506" y="852"/>
                  </a:lnTo>
                  <a:lnTo>
                    <a:pt x="502" y="828"/>
                  </a:lnTo>
                  <a:lnTo>
                    <a:pt x="494" y="828"/>
                  </a:lnTo>
                  <a:lnTo>
                    <a:pt x="481" y="762"/>
                  </a:lnTo>
                  <a:lnTo>
                    <a:pt x="471" y="696"/>
                  </a:lnTo>
                  <a:lnTo>
                    <a:pt x="463" y="627"/>
                  </a:lnTo>
                  <a:lnTo>
                    <a:pt x="456" y="558"/>
                  </a:lnTo>
                  <a:lnTo>
                    <a:pt x="451" y="490"/>
                  </a:lnTo>
                  <a:lnTo>
                    <a:pt x="449" y="419"/>
                  </a:lnTo>
                  <a:lnTo>
                    <a:pt x="447" y="349"/>
                  </a:lnTo>
                  <a:lnTo>
                    <a:pt x="447" y="280"/>
                  </a:lnTo>
                  <a:lnTo>
                    <a:pt x="450" y="212"/>
                  </a:lnTo>
                  <a:lnTo>
                    <a:pt x="454" y="144"/>
                  </a:lnTo>
                  <a:lnTo>
                    <a:pt x="457" y="129"/>
                  </a:lnTo>
                  <a:lnTo>
                    <a:pt x="461" y="114"/>
                  </a:lnTo>
                  <a:lnTo>
                    <a:pt x="464" y="100"/>
                  </a:lnTo>
                  <a:lnTo>
                    <a:pt x="469" y="84"/>
                  </a:lnTo>
                  <a:lnTo>
                    <a:pt x="471" y="70"/>
                  </a:lnTo>
                  <a:lnTo>
                    <a:pt x="476" y="56"/>
                  </a:lnTo>
                  <a:lnTo>
                    <a:pt x="479" y="41"/>
                  </a:lnTo>
                  <a:lnTo>
                    <a:pt x="483" y="27"/>
                  </a:lnTo>
                  <a:lnTo>
                    <a:pt x="487" y="13"/>
                  </a:lnTo>
                  <a:lnTo>
                    <a:pt x="491" y="0"/>
                  </a:lnTo>
                  <a:lnTo>
                    <a:pt x="320" y="68"/>
                  </a:lnTo>
                  <a:lnTo>
                    <a:pt x="308" y="68"/>
                  </a:lnTo>
                  <a:lnTo>
                    <a:pt x="297" y="71"/>
                  </a:lnTo>
                  <a:lnTo>
                    <a:pt x="287" y="76"/>
                  </a:lnTo>
                  <a:lnTo>
                    <a:pt x="277" y="80"/>
                  </a:lnTo>
                  <a:lnTo>
                    <a:pt x="267" y="84"/>
                  </a:lnTo>
                  <a:lnTo>
                    <a:pt x="257" y="90"/>
                  </a:lnTo>
                  <a:lnTo>
                    <a:pt x="247" y="93"/>
                  </a:lnTo>
                  <a:lnTo>
                    <a:pt x="237" y="97"/>
                  </a:lnTo>
                  <a:lnTo>
                    <a:pt x="227" y="99"/>
                  </a:lnTo>
                  <a:lnTo>
                    <a:pt x="217" y="99"/>
                  </a:lnTo>
                  <a:lnTo>
                    <a:pt x="227" y="110"/>
                  </a:lnTo>
                  <a:lnTo>
                    <a:pt x="224" y="126"/>
                  </a:lnTo>
                  <a:lnTo>
                    <a:pt x="222" y="142"/>
                  </a:lnTo>
                  <a:lnTo>
                    <a:pt x="222" y="157"/>
                  </a:lnTo>
                  <a:lnTo>
                    <a:pt x="224" y="174"/>
                  </a:lnTo>
                  <a:lnTo>
                    <a:pt x="225" y="190"/>
                  </a:lnTo>
                  <a:lnTo>
                    <a:pt x="227" y="206"/>
                  </a:lnTo>
                  <a:lnTo>
                    <a:pt x="227" y="222"/>
                  </a:lnTo>
                  <a:lnTo>
                    <a:pt x="227" y="238"/>
                  </a:lnTo>
                  <a:lnTo>
                    <a:pt x="224" y="252"/>
                  </a:lnTo>
                  <a:lnTo>
                    <a:pt x="219" y="265"/>
                  </a:lnTo>
                  <a:lnTo>
                    <a:pt x="212" y="252"/>
                  </a:lnTo>
                  <a:lnTo>
                    <a:pt x="206" y="238"/>
                  </a:lnTo>
                  <a:lnTo>
                    <a:pt x="204" y="222"/>
                  </a:lnTo>
                  <a:lnTo>
                    <a:pt x="201" y="206"/>
                  </a:lnTo>
                  <a:lnTo>
                    <a:pt x="199" y="190"/>
                  </a:lnTo>
                  <a:lnTo>
                    <a:pt x="199" y="174"/>
                  </a:lnTo>
                  <a:lnTo>
                    <a:pt x="199" y="157"/>
                  </a:lnTo>
                  <a:lnTo>
                    <a:pt x="199" y="142"/>
                  </a:lnTo>
                  <a:lnTo>
                    <a:pt x="201" y="126"/>
                  </a:lnTo>
                  <a:lnTo>
                    <a:pt x="202" y="110"/>
                  </a:lnTo>
                  <a:lnTo>
                    <a:pt x="194" y="119"/>
                  </a:lnTo>
                  <a:lnTo>
                    <a:pt x="188" y="127"/>
                  </a:lnTo>
                  <a:lnTo>
                    <a:pt x="182" y="137"/>
                  </a:lnTo>
                  <a:lnTo>
                    <a:pt x="179" y="149"/>
                  </a:lnTo>
                  <a:lnTo>
                    <a:pt x="176" y="160"/>
                  </a:lnTo>
                  <a:lnTo>
                    <a:pt x="175" y="172"/>
                  </a:lnTo>
                  <a:lnTo>
                    <a:pt x="175" y="183"/>
                  </a:lnTo>
                  <a:lnTo>
                    <a:pt x="176" y="195"/>
                  </a:lnTo>
                  <a:lnTo>
                    <a:pt x="179" y="206"/>
                  </a:lnTo>
                  <a:lnTo>
                    <a:pt x="182" y="219"/>
                  </a:lnTo>
                  <a:lnTo>
                    <a:pt x="166" y="280"/>
                  </a:lnTo>
                  <a:lnTo>
                    <a:pt x="154" y="342"/>
                  </a:lnTo>
                  <a:lnTo>
                    <a:pt x="141" y="405"/>
                  </a:lnTo>
                  <a:lnTo>
                    <a:pt x="131" y="467"/>
                  </a:lnTo>
                  <a:lnTo>
                    <a:pt x="119" y="530"/>
                  </a:lnTo>
                  <a:lnTo>
                    <a:pt x="108" y="591"/>
                  </a:lnTo>
                  <a:lnTo>
                    <a:pt x="95" y="653"/>
                  </a:lnTo>
                  <a:lnTo>
                    <a:pt x="80" y="715"/>
                  </a:lnTo>
                  <a:lnTo>
                    <a:pt x="65" y="776"/>
                  </a:lnTo>
                  <a:lnTo>
                    <a:pt x="45" y="838"/>
                  </a:lnTo>
                  <a:lnTo>
                    <a:pt x="40" y="849"/>
                  </a:lnTo>
                  <a:lnTo>
                    <a:pt x="35" y="859"/>
                  </a:lnTo>
                  <a:lnTo>
                    <a:pt x="30" y="871"/>
                  </a:lnTo>
                  <a:lnTo>
                    <a:pt x="25" y="882"/>
                  </a:lnTo>
                  <a:lnTo>
                    <a:pt x="19" y="894"/>
                  </a:lnTo>
                  <a:lnTo>
                    <a:pt x="13" y="905"/>
                  </a:lnTo>
                  <a:lnTo>
                    <a:pt x="9" y="917"/>
                  </a:lnTo>
                  <a:lnTo>
                    <a:pt x="5" y="930"/>
                  </a:lnTo>
                  <a:lnTo>
                    <a:pt x="2" y="942"/>
                  </a:lnTo>
                  <a:lnTo>
                    <a:pt x="0" y="955"/>
                  </a:lnTo>
                  <a:lnTo>
                    <a:pt x="2" y="964"/>
                  </a:lnTo>
                  <a:lnTo>
                    <a:pt x="3" y="973"/>
                  </a:lnTo>
                  <a:lnTo>
                    <a:pt x="3" y="983"/>
                  </a:lnTo>
                  <a:lnTo>
                    <a:pt x="3" y="991"/>
                  </a:lnTo>
                  <a:lnTo>
                    <a:pt x="5" y="1001"/>
                  </a:lnTo>
                  <a:lnTo>
                    <a:pt x="6" y="1010"/>
                  </a:lnTo>
                  <a:lnTo>
                    <a:pt x="7" y="1018"/>
                  </a:lnTo>
                  <a:lnTo>
                    <a:pt x="12" y="1026"/>
                  </a:lnTo>
                  <a:lnTo>
                    <a:pt x="17" y="1033"/>
                  </a:lnTo>
                  <a:lnTo>
                    <a:pt x="25" y="1038"/>
                  </a:lnTo>
                  <a:lnTo>
                    <a:pt x="30" y="1061"/>
                  </a:lnTo>
                  <a:lnTo>
                    <a:pt x="37" y="1084"/>
                  </a:lnTo>
                  <a:lnTo>
                    <a:pt x="43" y="1107"/>
                  </a:lnTo>
                  <a:lnTo>
                    <a:pt x="49" y="1130"/>
                  </a:lnTo>
                  <a:lnTo>
                    <a:pt x="55" y="1153"/>
                  </a:lnTo>
                  <a:lnTo>
                    <a:pt x="60" y="1175"/>
                  </a:lnTo>
                  <a:lnTo>
                    <a:pt x="68" y="1198"/>
                  </a:lnTo>
                  <a:lnTo>
                    <a:pt x="75" y="1219"/>
                  </a:lnTo>
                  <a:lnTo>
                    <a:pt x="83" y="1242"/>
                  </a:lnTo>
                  <a:lnTo>
                    <a:pt x="93" y="1265"/>
                  </a:lnTo>
                  <a:lnTo>
                    <a:pt x="98" y="1251"/>
                  </a:lnTo>
                  <a:lnTo>
                    <a:pt x="102" y="1236"/>
                  </a:lnTo>
                  <a:lnTo>
                    <a:pt x="108" y="1222"/>
                  </a:lnTo>
                  <a:lnTo>
                    <a:pt x="115" y="1208"/>
                  </a:lnTo>
                  <a:lnTo>
                    <a:pt x="122" y="1195"/>
                  </a:lnTo>
                  <a:lnTo>
                    <a:pt x="131" y="1182"/>
                  </a:lnTo>
                  <a:lnTo>
                    <a:pt x="141" y="1170"/>
                  </a:lnTo>
                  <a:lnTo>
                    <a:pt x="151" y="1160"/>
                  </a:lnTo>
                  <a:lnTo>
                    <a:pt x="162" y="1153"/>
                  </a:lnTo>
                  <a:lnTo>
                    <a:pt x="175" y="1147"/>
                  </a:lnTo>
                  <a:lnTo>
                    <a:pt x="168" y="1162"/>
                  </a:lnTo>
                  <a:lnTo>
                    <a:pt x="161" y="1176"/>
                  </a:lnTo>
                  <a:lnTo>
                    <a:pt x="154" y="1190"/>
                  </a:lnTo>
                  <a:lnTo>
                    <a:pt x="148" y="1205"/>
                  </a:lnTo>
                  <a:lnTo>
                    <a:pt x="141" y="1219"/>
                  </a:lnTo>
                  <a:lnTo>
                    <a:pt x="135" y="1233"/>
                  </a:lnTo>
                  <a:lnTo>
                    <a:pt x="129" y="1248"/>
                  </a:lnTo>
                  <a:lnTo>
                    <a:pt x="123" y="1262"/>
                  </a:lnTo>
                  <a:lnTo>
                    <a:pt x="118" y="1276"/>
                  </a:lnTo>
                  <a:lnTo>
                    <a:pt x="113" y="1292"/>
                  </a:lnTo>
                  <a:lnTo>
                    <a:pt x="112" y="1305"/>
                  </a:lnTo>
                  <a:lnTo>
                    <a:pt x="113" y="1318"/>
                  </a:lnTo>
                  <a:lnTo>
                    <a:pt x="115" y="1331"/>
                  </a:lnTo>
                  <a:lnTo>
                    <a:pt x="119" y="1344"/>
                  </a:lnTo>
                  <a:lnTo>
                    <a:pt x="123" y="1358"/>
                  </a:lnTo>
                  <a:lnTo>
                    <a:pt x="126" y="1371"/>
                  </a:lnTo>
                  <a:lnTo>
                    <a:pt x="131" y="1385"/>
                  </a:lnTo>
                  <a:lnTo>
                    <a:pt x="133" y="1400"/>
                  </a:lnTo>
                  <a:lnTo>
                    <a:pt x="133" y="1412"/>
                  </a:lnTo>
                  <a:lnTo>
                    <a:pt x="133" y="1427"/>
                  </a:lnTo>
                  <a:lnTo>
                    <a:pt x="143" y="1463"/>
                  </a:lnTo>
                  <a:lnTo>
                    <a:pt x="154" y="1500"/>
                  </a:lnTo>
                  <a:lnTo>
                    <a:pt x="165" y="1537"/>
                  </a:lnTo>
                  <a:lnTo>
                    <a:pt x="176" y="1574"/>
                  </a:lnTo>
                  <a:lnTo>
                    <a:pt x="189" y="1610"/>
                  </a:lnTo>
                  <a:lnTo>
                    <a:pt x="206" y="1645"/>
                  </a:lnTo>
                  <a:lnTo>
                    <a:pt x="225" y="1676"/>
                  </a:lnTo>
                  <a:lnTo>
                    <a:pt x="248" y="1703"/>
                  </a:lnTo>
                  <a:lnTo>
                    <a:pt x="277" y="1728"/>
                  </a:lnTo>
                  <a:lnTo>
                    <a:pt x="310" y="1746"/>
                  </a:lnTo>
                  <a:lnTo>
                    <a:pt x="305" y="1749"/>
                  </a:lnTo>
                  <a:lnTo>
                    <a:pt x="318" y="1752"/>
                  </a:lnTo>
                  <a:lnTo>
                    <a:pt x="330" y="1753"/>
                  </a:lnTo>
                  <a:lnTo>
                    <a:pt x="343" y="1753"/>
                  </a:lnTo>
                  <a:lnTo>
                    <a:pt x="354" y="1751"/>
                  </a:lnTo>
                  <a:lnTo>
                    <a:pt x="364" y="1748"/>
                  </a:lnTo>
                  <a:lnTo>
                    <a:pt x="374" y="1743"/>
                  </a:lnTo>
                  <a:lnTo>
                    <a:pt x="386" y="1738"/>
                  </a:lnTo>
                  <a:lnTo>
                    <a:pt x="394" y="1732"/>
                  </a:lnTo>
                  <a:lnTo>
                    <a:pt x="404" y="1725"/>
                  </a:lnTo>
                  <a:lnTo>
                    <a:pt x="413" y="1719"/>
                  </a:lnTo>
                  <a:lnTo>
                    <a:pt x="436" y="1689"/>
                  </a:lnTo>
                  <a:lnTo>
                    <a:pt x="456" y="1657"/>
                  </a:lnTo>
                  <a:lnTo>
                    <a:pt x="476" y="1624"/>
                  </a:lnTo>
                  <a:lnTo>
                    <a:pt x="493" y="1590"/>
                  </a:lnTo>
                  <a:lnTo>
                    <a:pt x="510" y="1556"/>
                  </a:lnTo>
                  <a:lnTo>
                    <a:pt x="526" y="1520"/>
                  </a:lnTo>
                  <a:lnTo>
                    <a:pt x="540" y="1484"/>
                  </a:lnTo>
                  <a:lnTo>
                    <a:pt x="553" y="1448"/>
                  </a:lnTo>
                  <a:lnTo>
                    <a:pt x="566" y="1411"/>
                  </a:lnTo>
                  <a:lnTo>
                    <a:pt x="577" y="1375"/>
                  </a:lnTo>
                  <a:lnTo>
                    <a:pt x="567" y="1127"/>
                  </a:lnTo>
                  <a:lnTo>
                    <a:pt x="544" y="1146"/>
                  </a:lnTo>
                  <a:lnTo>
                    <a:pt x="522" y="1163"/>
                  </a:lnTo>
                  <a:lnTo>
                    <a:pt x="499" y="1180"/>
                  </a:lnTo>
                  <a:lnTo>
                    <a:pt x="474" y="1198"/>
                  </a:lnTo>
                  <a:lnTo>
                    <a:pt x="450" y="1213"/>
                  </a:lnTo>
                  <a:lnTo>
                    <a:pt x="426" y="1230"/>
                  </a:lnTo>
                  <a:lnTo>
                    <a:pt x="401" y="1246"/>
                  </a:lnTo>
                  <a:lnTo>
                    <a:pt x="377" y="1261"/>
                  </a:lnTo>
                  <a:lnTo>
                    <a:pt x="353" y="1276"/>
                  </a:lnTo>
                  <a:lnTo>
                    <a:pt x="330" y="1292"/>
                  </a:lnTo>
                  <a:close/>
                  <a:moveTo>
                    <a:pt x="337" y="1073"/>
                  </a:moveTo>
                  <a:lnTo>
                    <a:pt x="334" y="1073"/>
                  </a:lnTo>
                  <a:lnTo>
                    <a:pt x="333" y="1066"/>
                  </a:lnTo>
                  <a:lnTo>
                    <a:pt x="331" y="1059"/>
                  </a:lnTo>
                  <a:lnTo>
                    <a:pt x="330" y="1053"/>
                  </a:lnTo>
                  <a:lnTo>
                    <a:pt x="330" y="1046"/>
                  </a:lnTo>
                  <a:lnTo>
                    <a:pt x="330" y="1040"/>
                  </a:lnTo>
                  <a:lnTo>
                    <a:pt x="330" y="1033"/>
                  </a:lnTo>
                  <a:lnTo>
                    <a:pt x="330" y="1027"/>
                  </a:lnTo>
                  <a:lnTo>
                    <a:pt x="331" y="1021"/>
                  </a:lnTo>
                  <a:lnTo>
                    <a:pt x="333" y="1016"/>
                  </a:lnTo>
                  <a:lnTo>
                    <a:pt x="334" y="1010"/>
                  </a:lnTo>
                  <a:lnTo>
                    <a:pt x="333" y="1007"/>
                  </a:lnTo>
                  <a:lnTo>
                    <a:pt x="331" y="1006"/>
                  </a:lnTo>
                  <a:lnTo>
                    <a:pt x="330" y="1003"/>
                  </a:lnTo>
                  <a:lnTo>
                    <a:pt x="330" y="1001"/>
                  </a:lnTo>
                  <a:lnTo>
                    <a:pt x="328" y="998"/>
                  </a:lnTo>
                  <a:lnTo>
                    <a:pt x="328" y="995"/>
                  </a:lnTo>
                  <a:lnTo>
                    <a:pt x="328" y="994"/>
                  </a:lnTo>
                  <a:lnTo>
                    <a:pt x="327" y="991"/>
                  </a:lnTo>
                  <a:lnTo>
                    <a:pt x="327" y="988"/>
                  </a:lnTo>
                  <a:lnTo>
                    <a:pt x="327" y="987"/>
                  </a:lnTo>
                  <a:lnTo>
                    <a:pt x="330" y="990"/>
                  </a:lnTo>
                  <a:lnTo>
                    <a:pt x="330" y="970"/>
                  </a:lnTo>
                  <a:lnTo>
                    <a:pt x="334" y="973"/>
                  </a:lnTo>
                  <a:lnTo>
                    <a:pt x="334" y="967"/>
                  </a:lnTo>
                  <a:lnTo>
                    <a:pt x="333" y="960"/>
                  </a:lnTo>
                  <a:lnTo>
                    <a:pt x="333" y="955"/>
                  </a:lnTo>
                  <a:lnTo>
                    <a:pt x="331" y="950"/>
                  </a:lnTo>
                  <a:lnTo>
                    <a:pt x="331" y="944"/>
                  </a:lnTo>
                  <a:lnTo>
                    <a:pt x="331" y="940"/>
                  </a:lnTo>
                  <a:lnTo>
                    <a:pt x="331" y="934"/>
                  </a:lnTo>
                  <a:lnTo>
                    <a:pt x="331" y="928"/>
                  </a:lnTo>
                  <a:lnTo>
                    <a:pt x="333" y="924"/>
                  </a:lnTo>
                  <a:lnTo>
                    <a:pt x="334" y="918"/>
                  </a:lnTo>
                  <a:lnTo>
                    <a:pt x="334" y="920"/>
                  </a:lnTo>
                  <a:lnTo>
                    <a:pt x="334" y="921"/>
                  </a:lnTo>
                  <a:lnTo>
                    <a:pt x="334" y="922"/>
                  </a:lnTo>
                  <a:lnTo>
                    <a:pt x="335" y="922"/>
                  </a:lnTo>
                  <a:lnTo>
                    <a:pt x="337" y="924"/>
                  </a:lnTo>
                  <a:lnTo>
                    <a:pt x="340" y="904"/>
                  </a:lnTo>
                  <a:lnTo>
                    <a:pt x="337" y="1073"/>
                  </a:lnTo>
                  <a:close/>
                  <a:moveTo>
                    <a:pt x="337" y="729"/>
                  </a:moveTo>
                  <a:lnTo>
                    <a:pt x="344" y="725"/>
                  </a:lnTo>
                  <a:lnTo>
                    <a:pt x="347" y="735"/>
                  </a:lnTo>
                  <a:lnTo>
                    <a:pt x="351" y="745"/>
                  </a:lnTo>
                  <a:lnTo>
                    <a:pt x="355" y="755"/>
                  </a:lnTo>
                  <a:lnTo>
                    <a:pt x="360" y="765"/>
                  </a:lnTo>
                  <a:lnTo>
                    <a:pt x="364" y="775"/>
                  </a:lnTo>
                  <a:lnTo>
                    <a:pt x="368" y="783"/>
                  </a:lnTo>
                  <a:lnTo>
                    <a:pt x="373" y="793"/>
                  </a:lnTo>
                  <a:lnTo>
                    <a:pt x="377" y="802"/>
                  </a:lnTo>
                  <a:lnTo>
                    <a:pt x="383" y="812"/>
                  </a:lnTo>
                  <a:lnTo>
                    <a:pt x="388" y="821"/>
                  </a:lnTo>
                  <a:lnTo>
                    <a:pt x="381" y="812"/>
                  </a:lnTo>
                  <a:lnTo>
                    <a:pt x="375" y="805"/>
                  </a:lnTo>
                  <a:lnTo>
                    <a:pt x="370" y="795"/>
                  </a:lnTo>
                  <a:lnTo>
                    <a:pt x="364" y="786"/>
                  </a:lnTo>
                  <a:lnTo>
                    <a:pt x="358" y="778"/>
                  </a:lnTo>
                  <a:lnTo>
                    <a:pt x="353" y="768"/>
                  </a:lnTo>
                  <a:lnTo>
                    <a:pt x="348" y="758"/>
                  </a:lnTo>
                  <a:lnTo>
                    <a:pt x="344" y="749"/>
                  </a:lnTo>
                  <a:lnTo>
                    <a:pt x="340" y="739"/>
                  </a:lnTo>
                  <a:lnTo>
                    <a:pt x="337" y="729"/>
                  </a:lnTo>
                  <a:close/>
                  <a:moveTo>
                    <a:pt x="337" y="700"/>
                  </a:moveTo>
                  <a:lnTo>
                    <a:pt x="340" y="700"/>
                  </a:lnTo>
                  <a:lnTo>
                    <a:pt x="344" y="718"/>
                  </a:lnTo>
                  <a:lnTo>
                    <a:pt x="340" y="718"/>
                  </a:lnTo>
                  <a:lnTo>
                    <a:pt x="337" y="700"/>
                  </a:lnTo>
                  <a:close/>
                  <a:moveTo>
                    <a:pt x="322" y="553"/>
                  </a:moveTo>
                  <a:lnTo>
                    <a:pt x="331" y="579"/>
                  </a:lnTo>
                  <a:lnTo>
                    <a:pt x="343" y="604"/>
                  </a:lnTo>
                  <a:lnTo>
                    <a:pt x="353" y="630"/>
                  </a:lnTo>
                  <a:lnTo>
                    <a:pt x="365" y="656"/>
                  </a:lnTo>
                  <a:lnTo>
                    <a:pt x="377" y="680"/>
                  </a:lnTo>
                  <a:lnTo>
                    <a:pt x="390" y="705"/>
                  </a:lnTo>
                  <a:lnTo>
                    <a:pt x="403" y="729"/>
                  </a:lnTo>
                  <a:lnTo>
                    <a:pt x="416" y="753"/>
                  </a:lnTo>
                  <a:lnTo>
                    <a:pt x="428" y="776"/>
                  </a:lnTo>
                  <a:lnTo>
                    <a:pt x="440" y="798"/>
                  </a:lnTo>
                  <a:lnTo>
                    <a:pt x="446" y="803"/>
                  </a:lnTo>
                  <a:lnTo>
                    <a:pt x="451" y="811"/>
                  </a:lnTo>
                  <a:lnTo>
                    <a:pt x="456" y="819"/>
                  </a:lnTo>
                  <a:lnTo>
                    <a:pt x="460" y="828"/>
                  </a:lnTo>
                  <a:lnTo>
                    <a:pt x="464" y="836"/>
                  </a:lnTo>
                  <a:lnTo>
                    <a:pt x="469" y="845"/>
                  </a:lnTo>
                  <a:lnTo>
                    <a:pt x="473" y="854"/>
                  </a:lnTo>
                  <a:lnTo>
                    <a:pt x="477" y="862"/>
                  </a:lnTo>
                  <a:lnTo>
                    <a:pt x="483" y="871"/>
                  </a:lnTo>
                  <a:lnTo>
                    <a:pt x="489" y="879"/>
                  </a:lnTo>
                  <a:lnTo>
                    <a:pt x="490" y="887"/>
                  </a:lnTo>
                  <a:lnTo>
                    <a:pt x="491" y="892"/>
                  </a:lnTo>
                  <a:lnTo>
                    <a:pt x="494" y="898"/>
                  </a:lnTo>
                  <a:lnTo>
                    <a:pt x="497" y="904"/>
                  </a:lnTo>
                  <a:lnTo>
                    <a:pt x="502" y="910"/>
                  </a:lnTo>
                  <a:lnTo>
                    <a:pt x="504" y="915"/>
                  </a:lnTo>
                  <a:lnTo>
                    <a:pt x="507" y="921"/>
                  </a:lnTo>
                  <a:lnTo>
                    <a:pt x="509" y="928"/>
                  </a:lnTo>
                  <a:lnTo>
                    <a:pt x="510" y="937"/>
                  </a:lnTo>
                  <a:lnTo>
                    <a:pt x="509" y="945"/>
                  </a:lnTo>
                  <a:lnTo>
                    <a:pt x="512" y="947"/>
                  </a:lnTo>
                  <a:lnTo>
                    <a:pt x="514" y="948"/>
                  </a:lnTo>
                  <a:lnTo>
                    <a:pt x="514" y="951"/>
                  </a:lnTo>
                  <a:lnTo>
                    <a:pt x="516" y="954"/>
                  </a:lnTo>
                  <a:lnTo>
                    <a:pt x="516" y="955"/>
                  </a:lnTo>
                  <a:lnTo>
                    <a:pt x="514" y="958"/>
                  </a:lnTo>
                  <a:lnTo>
                    <a:pt x="514" y="961"/>
                  </a:lnTo>
                  <a:lnTo>
                    <a:pt x="513" y="964"/>
                  </a:lnTo>
                  <a:lnTo>
                    <a:pt x="513" y="965"/>
                  </a:lnTo>
                  <a:lnTo>
                    <a:pt x="512" y="968"/>
                  </a:lnTo>
                  <a:lnTo>
                    <a:pt x="513" y="970"/>
                  </a:lnTo>
                  <a:lnTo>
                    <a:pt x="513" y="971"/>
                  </a:lnTo>
                  <a:lnTo>
                    <a:pt x="513" y="973"/>
                  </a:lnTo>
                  <a:lnTo>
                    <a:pt x="514" y="973"/>
                  </a:lnTo>
                  <a:lnTo>
                    <a:pt x="516" y="973"/>
                  </a:lnTo>
                  <a:lnTo>
                    <a:pt x="517" y="973"/>
                  </a:lnTo>
                  <a:lnTo>
                    <a:pt x="519" y="973"/>
                  </a:lnTo>
                  <a:lnTo>
                    <a:pt x="517" y="973"/>
                  </a:lnTo>
                  <a:lnTo>
                    <a:pt x="517" y="974"/>
                  </a:lnTo>
                  <a:lnTo>
                    <a:pt x="516" y="974"/>
                  </a:lnTo>
                  <a:lnTo>
                    <a:pt x="514" y="974"/>
                  </a:lnTo>
                  <a:lnTo>
                    <a:pt x="514" y="973"/>
                  </a:lnTo>
                  <a:lnTo>
                    <a:pt x="513" y="973"/>
                  </a:lnTo>
                  <a:lnTo>
                    <a:pt x="513" y="971"/>
                  </a:lnTo>
                  <a:lnTo>
                    <a:pt x="512" y="971"/>
                  </a:lnTo>
                  <a:lnTo>
                    <a:pt x="512" y="970"/>
                  </a:lnTo>
                  <a:lnTo>
                    <a:pt x="512" y="968"/>
                  </a:lnTo>
                  <a:lnTo>
                    <a:pt x="512" y="965"/>
                  </a:lnTo>
                  <a:lnTo>
                    <a:pt x="512" y="963"/>
                  </a:lnTo>
                  <a:lnTo>
                    <a:pt x="510" y="958"/>
                  </a:lnTo>
                  <a:lnTo>
                    <a:pt x="510" y="955"/>
                  </a:lnTo>
                  <a:lnTo>
                    <a:pt x="510" y="952"/>
                  </a:lnTo>
                  <a:lnTo>
                    <a:pt x="509" y="948"/>
                  </a:lnTo>
                  <a:lnTo>
                    <a:pt x="509" y="945"/>
                  </a:lnTo>
                  <a:lnTo>
                    <a:pt x="507" y="942"/>
                  </a:lnTo>
                  <a:lnTo>
                    <a:pt x="507" y="940"/>
                  </a:lnTo>
                  <a:lnTo>
                    <a:pt x="506" y="938"/>
                  </a:lnTo>
                  <a:lnTo>
                    <a:pt x="493" y="915"/>
                  </a:lnTo>
                  <a:lnTo>
                    <a:pt x="480" y="892"/>
                  </a:lnTo>
                  <a:lnTo>
                    <a:pt x="469" y="869"/>
                  </a:lnTo>
                  <a:lnTo>
                    <a:pt x="456" y="848"/>
                  </a:lnTo>
                  <a:lnTo>
                    <a:pt x="443" y="825"/>
                  </a:lnTo>
                  <a:lnTo>
                    <a:pt x="431" y="802"/>
                  </a:lnTo>
                  <a:lnTo>
                    <a:pt x="420" y="779"/>
                  </a:lnTo>
                  <a:lnTo>
                    <a:pt x="407" y="758"/>
                  </a:lnTo>
                  <a:lnTo>
                    <a:pt x="397" y="735"/>
                  </a:lnTo>
                  <a:lnTo>
                    <a:pt x="386" y="712"/>
                  </a:lnTo>
                  <a:lnTo>
                    <a:pt x="384" y="712"/>
                  </a:lnTo>
                  <a:lnTo>
                    <a:pt x="383" y="712"/>
                  </a:lnTo>
                  <a:lnTo>
                    <a:pt x="381" y="712"/>
                  </a:lnTo>
                  <a:lnTo>
                    <a:pt x="380" y="712"/>
                  </a:lnTo>
                  <a:lnTo>
                    <a:pt x="380" y="713"/>
                  </a:lnTo>
                  <a:lnTo>
                    <a:pt x="378" y="715"/>
                  </a:lnTo>
                  <a:lnTo>
                    <a:pt x="384" y="730"/>
                  </a:lnTo>
                  <a:lnTo>
                    <a:pt x="390" y="746"/>
                  </a:lnTo>
                  <a:lnTo>
                    <a:pt x="398" y="762"/>
                  </a:lnTo>
                  <a:lnTo>
                    <a:pt x="406" y="778"/>
                  </a:lnTo>
                  <a:lnTo>
                    <a:pt x="414" y="795"/>
                  </a:lnTo>
                  <a:lnTo>
                    <a:pt x="421" y="811"/>
                  </a:lnTo>
                  <a:lnTo>
                    <a:pt x="430" y="828"/>
                  </a:lnTo>
                  <a:lnTo>
                    <a:pt x="437" y="844"/>
                  </a:lnTo>
                  <a:lnTo>
                    <a:pt x="444" y="861"/>
                  </a:lnTo>
                  <a:lnTo>
                    <a:pt x="450" y="879"/>
                  </a:lnTo>
                  <a:lnTo>
                    <a:pt x="437" y="861"/>
                  </a:lnTo>
                  <a:lnTo>
                    <a:pt x="424" y="841"/>
                  </a:lnTo>
                  <a:lnTo>
                    <a:pt x="414" y="822"/>
                  </a:lnTo>
                  <a:lnTo>
                    <a:pt x="403" y="802"/>
                  </a:lnTo>
                  <a:lnTo>
                    <a:pt x="394" y="782"/>
                  </a:lnTo>
                  <a:lnTo>
                    <a:pt x="386" y="760"/>
                  </a:lnTo>
                  <a:lnTo>
                    <a:pt x="377" y="740"/>
                  </a:lnTo>
                  <a:lnTo>
                    <a:pt x="368" y="719"/>
                  </a:lnTo>
                  <a:lnTo>
                    <a:pt x="361" y="699"/>
                  </a:lnTo>
                  <a:lnTo>
                    <a:pt x="354" y="677"/>
                  </a:lnTo>
                  <a:lnTo>
                    <a:pt x="357" y="677"/>
                  </a:lnTo>
                  <a:lnTo>
                    <a:pt x="354" y="666"/>
                  </a:lnTo>
                  <a:lnTo>
                    <a:pt x="355" y="666"/>
                  </a:lnTo>
                  <a:lnTo>
                    <a:pt x="357" y="666"/>
                  </a:lnTo>
                  <a:lnTo>
                    <a:pt x="358" y="664"/>
                  </a:lnTo>
                  <a:lnTo>
                    <a:pt x="360" y="664"/>
                  </a:lnTo>
                  <a:lnTo>
                    <a:pt x="360" y="663"/>
                  </a:lnTo>
                  <a:lnTo>
                    <a:pt x="361" y="663"/>
                  </a:lnTo>
                  <a:lnTo>
                    <a:pt x="354" y="656"/>
                  </a:lnTo>
                  <a:lnTo>
                    <a:pt x="351" y="660"/>
                  </a:lnTo>
                  <a:lnTo>
                    <a:pt x="350" y="659"/>
                  </a:lnTo>
                  <a:lnTo>
                    <a:pt x="350" y="657"/>
                  </a:lnTo>
                  <a:lnTo>
                    <a:pt x="348" y="654"/>
                  </a:lnTo>
                  <a:lnTo>
                    <a:pt x="345" y="653"/>
                  </a:lnTo>
                  <a:lnTo>
                    <a:pt x="344" y="652"/>
                  </a:lnTo>
                  <a:lnTo>
                    <a:pt x="343" y="650"/>
                  </a:lnTo>
                  <a:lnTo>
                    <a:pt x="341" y="649"/>
                  </a:lnTo>
                  <a:lnTo>
                    <a:pt x="340" y="647"/>
                  </a:lnTo>
                  <a:lnTo>
                    <a:pt x="340" y="644"/>
                  </a:lnTo>
                  <a:lnTo>
                    <a:pt x="340" y="643"/>
                  </a:lnTo>
                  <a:lnTo>
                    <a:pt x="344" y="646"/>
                  </a:lnTo>
                  <a:lnTo>
                    <a:pt x="345" y="646"/>
                  </a:lnTo>
                  <a:lnTo>
                    <a:pt x="345" y="644"/>
                  </a:lnTo>
                  <a:lnTo>
                    <a:pt x="347" y="643"/>
                  </a:lnTo>
                  <a:lnTo>
                    <a:pt x="347" y="642"/>
                  </a:lnTo>
                  <a:lnTo>
                    <a:pt x="347" y="640"/>
                  </a:lnTo>
                  <a:lnTo>
                    <a:pt x="347" y="639"/>
                  </a:lnTo>
                  <a:lnTo>
                    <a:pt x="347" y="637"/>
                  </a:lnTo>
                  <a:lnTo>
                    <a:pt x="347" y="636"/>
                  </a:lnTo>
                  <a:lnTo>
                    <a:pt x="345" y="634"/>
                  </a:lnTo>
                  <a:lnTo>
                    <a:pt x="344" y="633"/>
                  </a:lnTo>
                  <a:lnTo>
                    <a:pt x="343" y="633"/>
                  </a:lnTo>
                  <a:lnTo>
                    <a:pt x="341" y="632"/>
                  </a:lnTo>
                  <a:lnTo>
                    <a:pt x="340" y="632"/>
                  </a:lnTo>
                  <a:lnTo>
                    <a:pt x="340" y="630"/>
                  </a:lnTo>
                  <a:lnTo>
                    <a:pt x="338" y="630"/>
                  </a:lnTo>
                  <a:lnTo>
                    <a:pt x="338" y="632"/>
                  </a:lnTo>
                  <a:lnTo>
                    <a:pt x="338" y="630"/>
                  </a:lnTo>
                  <a:lnTo>
                    <a:pt x="340" y="629"/>
                  </a:lnTo>
                  <a:lnTo>
                    <a:pt x="340" y="627"/>
                  </a:lnTo>
                  <a:lnTo>
                    <a:pt x="340" y="626"/>
                  </a:lnTo>
                  <a:lnTo>
                    <a:pt x="340" y="624"/>
                  </a:lnTo>
                  <a:lnTo>
                    <a:pt x="340" y="623"/>
                  </a:lnTo>
                  <a:lnTo>
                    <a:pt x="340" y="622"/>
                  </a:lnTo>
                  <a:lnTo>
                    <a:pt x="340" y="619"/>
                  </a:lnTo>
                  <a:lnTo>
                    <a:pt x="337" y="613"/>
                  </a:lnTo>
                  <a:lnTo>
                    <a:pt x="334" y="606"/>
                  </a:lnTo>
                  <a:lnTo>
                    <a:pt x="331" y="600"/>
                  </a:lnTo>
                  <a:lnTo>
                    <a:pt x="328" y="594"/>
                  </a:lnTo>
                  <a:lnTo>
                    <a:pt x="325" y="587"/>
                  </a:lnTo>
                  <a:lnTo>
                    <a:pt x="324" y="581"/>
                  </a:lnTo>
                  <a:lnTo>
                    <a:pt x="322" y="574"/>
                  </a:lnTo>
                  <a:lnTo>
                    <a:pt x="321" y="567"/>
                  </a:lnTo>
                  <a:lnTo>
                    <a:pt x="321" y="560"/>
                  </a:lnTo>
                  <a:lnTo>
                    <a:pt x="322" y="553"/>
                  </a:lnTo>
                  <a:close/>
                  <a:moveTo>
                    <a:pt x="62" y="1169"/>
                  </a:moveTo>
                  <a:lnTo>
                    <a:pt x="59" y="1156"/>
                  </a:lnTo>
                  <a:lnTo>
                    <a:pt x="56" y="1142"/>
                  </a:lnTo>
                  <a:lnTo>
                    <a:pt x="52" y="1126"/>
                  </a:lnTo>
                  <a:lnTo>
                    <a:pt x="49" y="1112"/>
                  </a:lnTo>
                  <a:lnTo>
                    <a:pt x="46" y="1096"/>
                  </a:lnTo>
                  <a:lnTo>
                    <a:pt x="43" y="1080"/>
                  </a:lnTo>
                  <a:lnTo>
                    <a:pt x="40" y="1064"/>
                  </a:lnTo>
                  <a:lnTo>
                    <a:pt x="39" y="1047"/>
                  </a:lnTo>
                  <a:lnTo>
                    <a:pt x="37" y="1033"/>
                  </a:lnTo>
                  <a:lnTo>
                    <a:pt x="37" y="1017"/>
                  </a:lnTo>
                  <a:lnTo>
                    <a:pt x="39" y="1030"/>
                  </a:lnTo>
                  <a:lnTo>
                    <a:pt x="42" y="1043"/>
                  </a:lnTo>
                  <a:lnTo>
                    <a:pt x="46" y="1056"/>
                  </a:lnTo>
                  <a:lnTo>
                    <a:pt x="49" y="1070"/>
                  </a:lnTo>
                  <a:lnTo>
                    <a:pt x="53" y="1086"/>
                  </a:lnTo>
                  <a:lnTo>
                    <a:pt x="56" y="1102"/>
                  </a:lnTo>
                  <a:lnTo>
                    <a:pt x="59" y="1117"/>
                  </a:lnTo>
                  <a:lnTo>
                    <a:pt x="62" y="1133"/>
                  </a:lnTo>
                  <a:lnTo>
                    <a:pt x="62" y="1150"/>
                  </a:lnTo>
                  <a:lnTo>
                    <a:pt x="62" y="1169"/>
                  </a:lnTo>
                  <a:close/>
                  <a:moveTo>
                    <a:pt x="82" y="1193"/>
                  </a:moveTo>
                  <a:lnTo>
                    <a:pt x="86" y="1193"/>
                  </a:lnTo>
                  <a:lnTo>
                    <a:pt x="82" y="1182"/>
                  </a:lnTo>
                  <a:lnTo>
                    <a:pt x="85" y="1182"/>
                  </a:lnTo>
                  <a:lnTo>
                    <a:pt x="88" y="1183"/>
                  </a:lnTo>
                  <a:lnTo>
                    <a:pt x="89" y="1185"/>
                  </a:lnTo>
                  <a:lnTo>
                    <a:pt x="89" y="1187"/>
                  </a:lnTo>
                  <a:lnTo>
                    <a:pt x="89" y="1190"/>
                  </a:lnTo>
                  <a:lnTo>
                    <a:pt x="88" y="1192"/>
                  </a:lnTo>
                  <a:lnTo>
                    <a:pt x="88" y="1195"/>
                  </a:lnTo>
                  <a:lnTo>
                    <a:pt x="88" y="1196"/>
                  </a:lnTo>
                  <a:lnTo>
                    <a:pt x="88" y="1198"/>
                  </a:lnTo>
                  <a:lnTo>
                    <a:pt x="89" y="1199"/>
                  </a:lnTo>
                  <a:lnTo>
                    <a:pt x="82" y="1193"/>
                  </a:lnTo>
                  <a:close/>
                  <a:moveTo>
                    <a:pt x="89" y="1176"/>
                  </a:moveTo>
                  <a:lnTo>
                    <a:pt x="82" y="1176"/>
                  </a:lnTo>
                  <a:lnTo>
                    <a:pt x="79" y="1176"/>
                  </a:lnTo>
                  <a:lnTo>
                    <a:pt x="79" y="1169"/>
                  </a:lnTo>
                  <a:lnTo>
                    <a:pt x="82" y="1169"/>
                  </a:lnTo>
                  <a:lnTo>
                    <a:pt x="82" y="1172"/>
                  </a:lnTo>
                  <a:lnTo>
                    <a:pt x="89" y="1172"/>
                  </a:lnTo>
                  <a:lnTo>
                    <a:pt x="89" y="1176"/>
                  </a:lnTo>
                  <a:close/>
                  <a:moveTo>
                    <a:pt x="219" y="1520"/>
                  </a:moveTo>
                  <a:lnTo>
                    <a:pt x="214" y="1520"/>
                  </a:lnTo>
                  <a:lnTo>
                    <a:pt x="206" y="1471"/>
                  </a:lnTo>
                  <a:lnTo>
                    <a:pt x="209" y="1474"/>
                  </a:lnTo>
                  <a:lnTo>
                    <a:pt x="215" y="1470"/>
                  </a:lnTo>
                  <a:lnTo>
                    <a:pt x="215" y="1468"/>
                  </a:lnTo>
                  <a:lnTo>
                    <a:pt x="215" y="1467"/>
                  </a:lnTo>
                  <a:lnTo>
                    <a:pt x="215" y="1465"/>
                  </a:lnTo>
                  <a:lnTo>
                    <a:pt x="214" y="1464"/>
                  </a:lnTo>
                  <a:lnTo>
                    <a:pt x="212" y="1464"/>
                  </a:lnTo>
                  <a:lnTo>
                    <a:pt x="211" y="1464"/>
                  </a:lnTo>
                  <a:lnTo>
                    <a:pt x="209" y="1464"/>
                  </a:lnTo>
                  <a:lnTo>
                    <a:pt x="208" y="1464"/>
                  </a:lnTo>
                  <a:lnTo>
                    <a:pt x="206" y="1464"/>
                  </a:lnTo>
                  <a:lnTo>
                    <a:pt x="205" y="1464"/>
                  </a:lnTo>
                  <a:lnTo>
                    <a:pt x="204" y="1464"/>
                  </a:lnTo>
                  <a:lnTo>
                    <a:pt x="202" y="1464"/>
                  </a:lnTo>
                  <a:lnTo>
                    <a:pt x="202" y="1454"/>
                  </a:lnTo>
                  <a:lnTo>
                    <a:pt x="202" y="1445"/>
                  </a:lnTo>
                  <a:lnTo>
                    <a:pt x="202" y="1435"/>
                  </a:lnTo>
                  <a:lnTo>
                    <a:pt x="202" y="1427"/>
                  </a:lnTo>
                  <a:lnTo>
                    <a:pt x="201" y="1417"/>
                  </a:lnTo>
                  <a:lnTo>
                    <a:pt x="199" y="1408"/>
                  </a:lnTo>
                  <a:lnTo>
                    <a:pt x="199" y="1400"/>
                  </a:lnTo>
                  <a:lnTo>
                    <a:pt x="198" y="1391"/>
                  </a:lnTo>
                  <a:lnTo>
                    <a:pt x="196" y="1382"/>
                  </a:lnTo>
                  <a:lnTo>
                    <a:pt x="196" y="1375"/>
                  </a:lnTo>
                  <a:lnTo>
                    <a:pt x="201" y="1374"/>
                  </a:lnTo>
                  <a:lnTo>
                    <a:pt x="202" y="1371"/>
                  </a:lnTo>
                  <a:lnTo>
                    <a:pt x="202" y="1368"/>
                  </a:lnTo>
                  <a:lnTo>
                    <a:pt x="202" y="1365"/>
                  </a:lnTo>
                  <a:lnTo>
                    <a:pt x="202" y="1362"/>
                  </a:lnTo>
                  <a:lnTo>
                    <a:pt x="201" y="1359"/>
                  </a:lnTo>
                  <a:lnTo>
                    <a:pt x="199" y="1358"/>
                  </a:lnTo>
                  <a:lnTo>
                    <a:pt x="198" y="1355"/>
                  </a:lnTo>
                  <a:lnTo>
                    <a:pt x="198" y="1352"/>
                  </a:lnTo>
                  <a:lnTo>
                    <a:pt x="199" y="1351"/>
                  </a:lnTo>
                  <a:lnTo>
                    <a:pt x="198" y="1351"/>
                  </a:lnTo>
                  <a:lnTo>
                    <a:pt x="196" y="1349"/>
                  </a:lnTo>
                  <a:lnTo>
                    <a:pt x="196" y="1348"/>
                  </a:lnTo>
                  <a:lnTo>
                    <a:pt x="195" y="1347"/>
                  </a:lnTo>
                  <a:lnTo>
                    <a:pt x="195" y="1345"/>
                  </a:lnTo>
                  <a:lnTo>
                    <a:pt x="195" y="1344"/>
                  </a:lnTo>
                  <a:lnTo>
                    <a:pt x="195" y="1342"/>
                  </a:lnTo>
                  <a:lnTo>
                    <a:pt x="196" y="1341"/>
                  </a:lnTo>
                  <a:lnTo>
                    <a:pt x="196" y="1339"/>
                  </a:lnTo>
                  <a:lnTo>
                    <a:pt x="196" y="1338"/>
                  </a:lnTo>
                  <a:lnTo>
                    <a:pt x="196" y="1336"/>
                  </a:lnTo>
                  <a:lnTo>
                    <a:pt x="196" y="1338"/>
                  </a:lnTo>
                  <a:lnTo>
                    <a:pt x="196" y="1339"/>
                  </a:lnTo>
                  <a:lnTo>
                    <a:pt x="196" y="1341"/>
                  </a:lnTo>
                  <a:lnTo>
                    <a:pt x="198" y="1342"/>
                  </a:lnTo>
                  <a:lnTo>
                    <a:pt x="199" y="1344"/>
                  </a:lnTo>
                  <a:lnTo>
                    <a:pt x="201" y="1344"/>
                  </a:lnTo>
                  <a:lnTo>
                    <a:pt x="201" y="1342"/>
                  </a:lnTo>
                  <a:lnTo>
                    <a:pt x="202" y="1342"/>
                  </a:lnTo>
                  <a:lnTo>
                    <a:pt x="202" y="1341"/>
                  </a:lnTo>
                  <a:lnTo>
                    <a:pt x="202" y="1339"/>
                  </a:lnTo>
                  <a:lnTo>
                    <a:pt x="202" y="1338"/>
                  </a:lnTo>
                  <a:lnTo>
                    <a:pt x="202" y="1336"/>
                  </a:lnTo>
                  <a:lnTo>
                    <a:pt x="202" y="1335"/>
                  </a:lnTo>
                  <a:lnTo>
                    <a:pt x="202" y="1334"/>
                  </a:lnTo>
                  <a:lnTo>
                    <a:pt x="199" y="1331"/>
                  </a:lnTo>
                  <a:lnTo>
                    <a:pt x="196" y="1315"/>
                  </a:lnTo>
                  <a:lnTo>
                    <a:pt x="195" y="1298"/>
                  </a:lnTo>
                  <a:lnTo>
                    <a:pt x="194" y="1279"/>
                  </a:lnTo>
                  <a:lnTo>
                    <a:pt x="192" y="1259"/>
                  </a:lnTo>
                  <a:lnTo>
                    <a:pt x="191" y="1240"/>
                  </a:lnTo>
                  <a:lnTo>
                    <a:pt x="189" y="1219"/>
                  </a:lnTo>
                  <a:lnTo>
                    <a:pt x="189" y="1199"/>
                  </a:lnTo>
                  <a:lnTo>
                    <a:pt x="189" y="1179"/>
                  </a:lnTo>
                  <a:lnTo>
                    <a:pt x="189" y="1160"/>
                  </a:lnTo>
                  <a:lnTo>
                    <a:pt x="189" y="1142"/>
                  </a:lnTo>
                  <a:lnTo>
                    <a:pt x="179" y="1152"/>
                  </a:lnTo>
                  <a:lnTo>
                    <a:pt x="189" y="1137"/>
                  </a:lnTo>
                  <a:lnTo>
                    <a:pt x="198" y="1123"/>
                  </a:lnTo>
                  <a:lnTo>
                    <a:pt x="206" y="1109"/>
                  </a:lnTo>
                  <a:lnTo>
                    <a:pt x="215" y="1094"/>
                  </a:lnTo>
                  <a:lnTo>
                    <a:pt x="224" y="1080"/>
                  </a:lnTo>
                  <a:lnTo>
                    <a:pt x="232" y="1066"/>
                  </a:lnTo>
                  <a:lnTo>
                    <a:pt x="242" y="1051"/>
                  </a:lnTo>
                  <a:lnTo>
                    <a:pt x="254" y="1038"/>
                  </a:lnTo>
                  <a:lnTo>
                    <a:pt x="267" y="1026"/>
                  </a:lnTo>
                  <a:lnTo>
                    <a:pt x="282" y="1014"/>
                  </a:lnTo>
                  <a:lnTo>
                    <a:pt x="277" y="1006"/>
                  </a:lnTo>
                  <a:lnTo>
                    <a:pt x="270" y="998"/>
                  </a:lnTo>
                  <a:lnTo>
                    <a:pt x="259" y="993"/>
                  </a:lnTo>
                  <a:lnTo>
                    <a:pt x="249" y="985"/>
                  </a:lnTo>
                  <a:lnTo>
                    <a:pt x="241" y="980"/>
                  </a:lnTo>
                  <a:lnTo>
                    <a:pt x="232" y="974"/>
                  </a:lnTo>
                  <a:lnTo>
                    <a:pt x="225" y="967"/>
                  </a:lnTo>
                  <a:lnTo>
                    <a:pt x="222" y="960"/>
                  </a:lnTo>
                  <a:lnTo>
                    <a:pt x="222" y="951"/>
                  </a:lnTo>
                  <a:lnTo>
                    <a:pt x="227" y="941"/>
                  </a:lnTo>
                  <a:lnTo>
                    <a:pt x="228" y="937"/>
                  </a:lnTo>
                  <a:lnTo>
                    <a:pt x="231" y="935"/>
                  </a:lnTo>
                  <a:lnTo>
                    <a:pt x="234" y="934"/>
                  </a:lnTo>
                  <a:lnTo>
                    <a:pt x="237" y="934"/>
                  </a:lnTo>
                  <a:lnTo>
                    <a:pt x="239" y="934"/>
                  </a:lnTo>
                  <a:lnTo>
                    <a:pt x="242" y="934"/>
                  </a:lnTo>
                  <a:lnTo>
                    <a:pt x="247" y="935"/>
                  </a:lnTo>
                  <a:lnTo>
                    <a:pt x="249" y="935"/>
                  </a:lnTo>
                  <a:lnTo>
                    <a:pt x="254" y="935"/>
                  </a:lnTo>
                  <a:lnTo>
                    <a:pt x="258" y="935"/>
                  </a:lnTo>
                  <a:lnTo>
                    <a:pt x="257" y="935"/>
                  </a:lnTo>
                  <a:lnTo>
                    <a:pt x="255" y="937"/>
                  </a:lnTo>
                  <a:lnTo>
                    <a:pt x="255" y="938"/>
                  </a:lnTo>
                  <a:lnTo>
                    <a:pt x="254" y="940"/>
                  </a:lnTo>
                  <a:lnTo>
                    <a:pt x="254" y="941"/>
                  </a:lnTo>
                  <a:lnTo>
                    <a:pt x="254" y="942"/>
                  </a:lnTo>
                  <a:lnTo>
                    <a:pt x="254" y="944"/>
                  </a:lnTo>
                  <a:lnTo>
                    <a:pt x="254" y="945"/>
                  </a:lnTo>
                  <a:lnTo>
                    <a:pt x="255" y="942"/>
                  </a:lnTo>
                  <a:lnTo>
                    <a:pt x="258" y="941"/>
                  </a:lnTo>
                  <a:lnTo>
                    <a:pt x="262" y="941"/>
                  </a:lnTo>
                  <a:lnTo>
                    <a:pt x="267" y="942"/>
                  </a:lnTo>
                  <a:lnTo>
                    <a:pt x="271" y="942"/>
                  </a:lnTo>
                  <a:lnTo>
                    <a:pt x="275" y="942"/>
                  </a:lnTo>
                  <a:lnTo>
                    <a:pt x="278" y="942"/>
                  </a:lnTo>
                  <a:lnTo>
                    <a:pt x="281" y="940"/>
                  </a:lnTo>
                  <a:lnTo>
                    <a:pt x="282" y="935"/>
                  </a:lnTo>
                  <a:lnTo>
                    <a:pt x="282" y="928"/>
                  </a:lnTo>
                  <a:lnTo>
                    <a:pt x="282" y="925"/>
                  </a:lnTo>
                  <a:lnTo>
                    <a:pt x="282" y="922"/>
                  </a:lnTo>
                  <a:lnTo>
                    <a:pt x="282" y="921"/>
                  </a:lnTo>
                  <a:lnTo>
                    <a:pt x="281" y="918"/>
                  </a:lnTo>
                  <a:lnTo>
                    <a:pt x="281" y="917"/>
                  </a:lnTo>
                  <a:lnTo>
                    <a:pt x="280" y="914"/>
                  </a:lnTo>
                  <a:lnTo>
                    <a:pt x="277" y="912"/>
                  </a:lnTo>
                  <a:lnTo>
                    <a:pt x="275" y="912"/>
                  </a:lnTo>
                  <a:lnTo>
                    <a:pt x="274" y="911"/>
                  </a:lnTo>
                  <a:lnTo>
                    <a:pt x="271" y="911"/>
                  </a:lnTo>
                  <a:lnTo>
                    <a:pt x="261" y="908"/>
                  </a:lnTo>
                  <a:lnTo>
                    <a:pt x="249" y="907"/>
                  </a:lnTo>
                  <a:lnTo>
                    <a:pt x="237" y="907"/>
                  </a:lnTo>
                  <a:lnTo>
                    <a:pt x="224" y="908"/>
                  </a:lnTo>
                  <a:lnTo>
                    <a:pt x="211" y="908"/>
                  </a:lnTo>
                  <a:lnTo>
                    <a:pt x="199" y="908"/>
                  </a:lnTo>
                  <a:lnTo>
                    <a:pt x="188" y="905"/>
                  </a:lnTo>
                  <a:lnTo>
                    <a:pt x="179" y="901"/>
                  </a:lnTo>
                  <a:lnTo>
                    <a:pt x="172" y="892"/>
                  </a:lnTo>
                  <a:lnTo>
                    <a:pt x="168" y="879"/>
                  </a:lnTo>
                  <a:lnTo>
                    <a:pt x="151" y="879"/>
                  </a:lnTo>
                  <a:lnTo>
                    <a:pt x="133" y="882"/>
                  </a:lnTo>
                  <a:lnTo>
                    <a:pt x="116" y="885"/>
                  </a:lnTo>
                  <a:lnTo>
                    <a:pt x="99" y="889"/>
                  </a:lnTo>
                  <a:lnTo>
                    <a:pt x="83" y="897"/>
                  </a:lnTo>
                  <a:lnTo>
                    <a:pt x="69" y="904"/>
                  </a:lnTo>
                  <a:lnTo>
                    <a:pt x="55" y="914"/>
                  </a:lnTo>
                  <a:lnTo>
                    <a:pt x="43" y="924"/>
                  </a:lnTo>
                  <a:lnTo>
                    <a:pt x="33" y="937"/>
                  </a:lnTo>
                  <a:lnTo>
                    <a:pt x="25" y="952"/>
                  </a:lnTo>
                  <a:lnTo>
                    <a:pt x="30" y="937"/>
                  </a:lnTo>
                  <a:lnTo>
                    <a:pt x="39" y="921"/>
                  </a:lnTo>
                  <a:lnTo>
                    <a:pt x="48" y="908"/>
                  </a:lnTo>
                  <a:lnTo>
                    <a:pt x="59" y="897"/>
                  </a:lnTo>
                  <a:lnTo>
                    <a:pt x="72" y="887"/>
                  </a:lnTo>
                  <a:lnTo>
                    <a:pt x="86" y="877"/>
                  </a:lnTo>
                  <a:lnTo>
                    <a:pt x="101" y="869"/>
                  </a:lnTo>
                  <a:lnTo>
                    <a:pt x="115" y="864"/>
                  </a:lnTo>
                  <a:lnTo>
                    <a:pt x="131" y="858"/>
                  </a:lnTo>
                  <a:lnTo>
                    <a:pt x="145" y="855"/>
                  </a:lnTo>
                  <a:lnTo>
                    <a:pt x="146" y="855"/>
                  </a:lnTo>
                  <a:lnTo>
                    <a:pt x="148" y="855"/>
                  </a:lnTo>
                  <a:lnTo>
                    <a:pt x="151" y="855"/>
                  </a:lnTo>
                  <a:lnTo>
                    <a:pt x="152" y="856"/>
                  </a:lnTo>
                  <a:lnTo>
                    <a:pt x="155" y="858"/>
                  </a:lnTo>
                  <a:lnTo>
                    <a:pt x="156" y="858"/>
                  </a:lnTo>
                  <a:lnTo>
                    <a:pt x="158" y="858"/>
                  </a:lnTo>
                  <a:lnTo>
                    <a:pt x="161" y="858"/>
                  </a:lnTo>
                  <a:lnTo>
                    <a:pt x="161" y="855"/>
                  </a:lnTo>
                  <a:lnTo>
                    <a:pt x="162" y="852"/>
                  </a:lnTo>
                  <a:lnTo>
                    <a:pt x="158" y="849"/>
                  </a:lnTo>
                  <a:lnTo>
                    <a:pt x="165" y="846"/>
                  </a:lnTo>
                  <a:lnTo>
                    <a:pt x="172" y="846"/>
                  </a:lnTo>
                  <a:lnTo>
                    <a:pt x="181" y="848"/>
                  </a:lnTo>
                  <a:lnTo>
                    <a:pt x="189" y="851"/>
                  </a:lnTo>
                  <a:lnTo>
                    <a:pt x="199" y="854"/>
                  </a:lnTo>
                  <a:lnTo>
                    <a:pt x="209" y="856"/>
                  </a:lnTo>
                  <a:lnTo>
                    <a:pt x="219" y="859"/>
                  </a:lnTo>
                  <a:lnTo>
                    <a:pt x="229" y="862"/>
                  </a:lnTo>
                  <a:lnTo>
                    <a:pt x="239" y="862"/>
                  </a:lnTo>
                  <a:lnTo>
                    <a:pt x="251" y="862"/>
                  </a:lnTo>
                  <a:lnTo>
                    <a:pt x="249" y="868"/>
                  </a:lnTo>
                  <a:lnTo>
                    <a:pt x="251" y="872"/>
                  </a:lnTo>
                  <a:lnTo>
                    <a:pt x="254" y="875"/>
                  </a:lnTo>
                  <a:lnTo>
                    <a:pt x="258" y="877"/>
                  </a:lnTo>
                  <a:lnTo>
                    <a:pt x="262" y="878"/>
                  </a:lnTo>
                  <a:lnTo>
                    <a:pt x="268" y="878"/>
                  </a:lnTo>
                  <a:lnTo>
                    <a:pt x="272" y="879"/>
                  </a:lnTo>
                  <a:lnTo>
                    <a:pt x="277" y="882"/>
                  </a:lnTo>
                  <a:lnTo>
                    <a:pt x="280" y="885"/>
                  </a:lnTo>
                  <a:lnTo>
                    <a:pt x="282" y="889"/>
                  </a:lnTo>
                  <a:lnTo>
                    <a:pt x="285" y="885"/>
                  </a:lnTo>
                  <a:lnTo>
                    <a:pt x="288" y="882"/>
                  </a:lnTo>
                  <a:lnTo>
                    <a:pt x="288" y="878"/>
                  </a:lnTo>
                  <a:lnTo>
                    <a:pt x="288" y="874"/>
                  </a:lnTo>
                  <a:lnTo>
                    <a:pt x="288" y="869"/>
                  </a:lnTo>
                  <a:lnTo>
                    <a:pt x="287" y="865"/>
                  </a:lnTo>
                  <a:lnTo>
                    <a:pt x="285" y="861"/>
                  </a:lnTo>
                  <a:lnTo>
                    <a:pt x="284" y="856"/>
                  </a:lnTo>
                  <a:lnTo>
                    <a:pt x="282" y="854"/>
                  </a:lnTo>
                  <a:lnTo>
                    <a:pt x="282" y="849"/>
                  </a:lnTo>
                  <a:lnTo>
                    <a:pt x="278" y="845"/>
                  </a:lnTo>
                  <a:lnTo>
                    <a:pt x="268" y="855"/>
                  </a:lnTo>
                  <a:lnTo>
                    <a:pt x="261" y="825"/>
                  </a:lnTo>
                  <a:lnTo>
                    <a:pt x="258" y="796"/>
                  </a:lnTo>
                  <a:lnTo>
                    <a:pt x="259" y="771"/>
                  </a:lnTo>
                  <a:lnTo>
                    <a:pt x="262" y="746"/>
                  </a:lnTo>
                  <a:lnTo>
                    <a:pt x="267" y="722"/>
                  </a:lnTo>
                  <a:lnTo>
                    <a:pt x="271" y="697"/>
                  </a:lnTo>
                  <a:lnTo>
                    <a:pt x="274" y="673"/>
                  </a:lnTo>
                  <a:lnTo>
                    <a:pt x="275" y="647"/>
                  </a:lnTo>
                  <a:lnTo>
                    <a:pt x="274" y="619"/>
                  </a:lnTo>
                  <a:lnTo>
                    <a:pt x="268" y="587"/>
                  </a:lnTo>
                  <a:lnTo>
                    <a:pt x="219" y="282"/>
                  </a:lnTo>
                  <a:lnTo>
                    <a:pt x="234" y="299"/>
                  </a:lnTo>
                  <a:lnTo>
                    <a:pt x="248" y="366"/>
                  </a:lnTo>
                  <a:lnTo>
                    <a:pt x="264" y="434"/>
                  </a:lnTo>
                  <a:lnTo>
                    <a:pt x="277" y="503"/>
                  </a:lnTo>
                  <a:lnTo>
                    <a:pt x="290" y="571"/>
                  </a:lnTo>
                  <a:lnTo>
                    <a:pt x="301" y="642"/>
                  </a:lnTo>
                  <a:lnTo>
                    <a:pt x="308" y="710"/>
                  </a:lnTo>
                  <a:lnTo>
                    <a:pt x="314" y="781"/>
                  </a:lnTo>
                  <a:lnTo>
                    <a:pt x="315" y="848"/>
                  </a:lnTo>
                  <a:lnTo>
                    <a:pt x="311" y="917"/>
                  </a:lnTo>
                  <a:lnTo>
                    <a:pt x="302" y="983"/>
                  </a:lnTo>
                  <a:lnTo>
                    <a:pt x="300" y="987"/>
                  </a:lnTo>
                  <a:lnTo>
                    <a:pt x="297" y="991"/>
                  </a:lnTo>
                  <a:lnTo>
                    <a:pt x="295" y="997"/>
                  </a:lnTo>
                  <a:lnTo>
                    <a:pt x="295" y="1003"/>
                  </a:lnTo>
                  <a:lnTo>
                    <a:pt x="295" y="1010"/>
                  </a:lnTo>
                  <a:lnTo>
                    <a:pt x="295" y="1016"/>
                  </a:lnTo>
                  <a:lnTo>
                    <a:pt x="295" y="1023"/>
                  </a:lnTo>
                  <a:lnTo>
                    <a:pt x="295" y="1028"/>
                  </a:lnTo>
                  <a:lnTo>
                    <a:pt x="295" y="1036"/>
                  </a:lnTo>
                  <a:lnTo>
                    <a:pt x="295" y="1041"/>
                  </a:lnTo>
                  <a:lnTo>
                    <a:pt x="288" y="1040"/>
                  </a:lnTo>
                  <a:lnTo>
                    <a:pt x="281" y="1041"/>
                  </a:lnTo>
                  <a:lnTo>
                    <a:pt x="275" y="1044"/>
                  </a:lnTo>
                  <a:lnTo>
                    <a:pt x="271" y="1048"/>
                  </a:lnTo>
                  <a:lnTo>
                    <a:pt x="267" y="1053"/>
                  </a:lnTo>
                  <a:lnTo>
                    <a:pt x="262" y="1059"/>
                  </a:lnTo>
                  <a:lnTo>
                    <a:pt x="259" y="1064"/>
                  </a:lnTo>
                  <a:lnTo>
                    <a:pt x="257" y="1070"/>
                  </a:lnTo>
                  <a:lnTo>
                    <a:pt x="254" y="1074"/>
                  </a:lnTo>
                  <a:lnTo>
                    <a:pt x="251" y="1079"/>
                  </a:lnTo>
                  <a:lnTo>
                    <a:pt x="248" y="1076"/>
                  </a:lnTo>
                  <a:lnTo>
                    <a:pt x="248" y="1081"/>
                  </a:lnTo>
                  <a:lnTo>
                    <a:pt x="245" y="1087"/>
                  </a:lnTo>
                  <a:lnTo>
                    <a:pt x="242" y="1091"/>
                  </a:lnTo>
                  <a:lnTo>
                    <a:pt x="238" y="1094"/>
                  </a:lnTo>
                  <a:lnTo>
                    <a:pt x="232" y="1097"/>
                  </a:lnTo>
                  <a:lnTo>
                    <a:pt x="227" y="1102"/>
                  </a:lnTo>
                  <a:lnTo>
                    <a:pt x="222" y="1104"/>
                  </a:lnTo>
                  <a:lnTo>
                    <a:pt x="218" y="1109"/>
                  </a:lnTo>
                  <a:lnTo>
                    <a:pt x="215" y="1113"/>
                  </a:lnTo>
                  <a:lnTo>
                    <a:pt x="214" y="1120"/>
                  </a:lnTo>
                  <a:lnTo>
                    <a:pt x="209" y="1117"/>
                  </a:lnTo>
                  <a:lnTo>
                    <a:pt x="208" y="1119"/>
                  </a:lnTo>
                  <a:lnTo>
                    <a:pt x="206" y="1119"/>
                  </a:lnTo>
                  <a:lnTo>
                    <a:pt x="206" y="1120"/>
                  </a:lnTo>
                  <a:lnTo>
                    <a:pt x="206" y="1122"/>
                  </a:lnTo>
                  <a:lnTo>
                    <a:pt x="206" y="1123"/>
                  </a:lnTo>
                  <a:lnTo>
                    <a:pt x="206" y="1124"/>
                  </a:lnTo>
                  <a:lnTo>
                    <a:pt x="199" y="1149"/>
                  </a:lnTo>
                  <a:lnTo>
                    <a:pt x="196" y="1172"/>
                  </a:lnTo>
                  <a:lnTo>
                    <a:pt x="196" y="1193"/>
                  </a:lnTo>
                  <a:lnTo>
                    <a:pt x="198" y="1215"/>
                  </a:lnTo>
                  <a:lnTo>
                    <a:pt x="201" y="1236"/>
                  </a:lnTo>
                  <a:lnTo>
                    <a:pt x="204" y="1256"/>
                  </a:lnTo>
                  <a:lnTo>
                    <a:pt x="208" y="1278"/>
                  </a:lnTo>
                  <a:lnTo>
                    <a:pt x="212" y="1299"/>
                  </a:lnTo>
                  <a:lnTo>
                    <a:pt x="215" y="1321"/>
                  </a:lnTo>
                  <a:lnTo>
                    <a:pt x="217" y="1344"/>
                  </a:lnTo>
                  <a:lnTo>
                    <a:pt x="215" y="1351"/>
                  </a:lnTo>
                  <a:lnTo>
                    <a:pt x="214" y="1357"/>
                  </a:lnTo>
                  <a:lnTo>
                    <a:pt x="214" y="1364"/>
                  </a:lnTo>
                  <a:lnTo>
                    <a:pt x="212" y="1372"/>
                  </a:lnTo>
                  <a:lnTo>
                    <a:pt x="212" y="1379"/>
                  </a:lnTo>
                  <a:lnTo>
                    <a:pt x="212" y="1387"/>
                  </a:lnTo>
                  <a:lnTo>
                    <a:pt x="214" y="1394"/>
                  </a:lnTo>
                  <a:lnTo>
                    <a:pt x="214" y="1400"/>
                  </a:lnTo>
                  <a:lnTo>
                    <a:pt x="214" y="1407"/>
                  </a:lnTo>
                  <a:lnTo>
                    <a:pt x="214" y="1412"/>
                  </a:lnTo>
                  <a:lnTo>
                    <a:pt x="214" y="1417"/>
                  </a:lnTo>
                  <a:lnTo>
                    <a:pt x="214" y="1421"/>
                  </a:lnTo>
                  <a:lnTo>
                    <a:pt x="214" y="1427"/>
                  </a:lnTo>
                  <a:lnTo>
                    <a:pt x="214" y="1431"/>
                  </a:lnTo>
                  <a:lnTo>
                    <a:pt x="214" y="1437"/>
                  </a:lnTo>
                  <a:lnTo>
                    <a:pt x="214" y="1443"/>
                  </a:lnTo>
                  <a:lnTo>
                    <a:pt x="214" y="1448"/>
                  </a:lnTo>
                  <a:lnTo>
                    <a:pt x="214" y="1454"/>
                  </a:lnTo>
                  <a:lnTo>
                    <a:pt x="214" y="1460"/>
                  </a:lnTo>
                  <a:lnTo>
                    <a:pt x="215" y="1465"/>
                  </a:lnTo>
                  <a:lnTo>
                    <a:pt x="215" y="1467"/>
                  </a:lnTo>
                  <a:lnTo>
                    <a:pt x="217" y="1467"/>
                  </a:lnTo>
                  <a:lnTo>
                    <a:pt x="217" y="1468"/>
                  </a:lnTo>
                  <a:lnTo>
                    <a:pt x="215" y="1470"/>
                  </a:lnTo>
                  <a:lnTo>
                    <a:pt x="215" y="1474"/>
                  </a:lnTo>
                  <a:lnTo>
                    <a:pt x="215" y="1478"/>
                  </a:lnTo>
                  <a:lnTo>
                    <a:pt x="217" y="1481"/>
                  </a:lnTo>
                  <a:lnTo>
                    <a:pt x="217" y="1486"/>
                  </a:lnTo>
                  <a:lnTo>
                    <a:pt x="218" y="1490"/>
                  </a:lnTo>
                  <a:lnTo>
                    <a:pt x="218" y="1493"/>
                  </a:lnTo>
                  <a:lnTo>
                    <a:pt x="219" y="1497"/>
                  </a:lnTo>
                  <a:lnTo>
                    <a:pt x="221" y="1500"/>
                  </a:lnTo>
                  <a:lnTo>
                    <a:pt x="222" y="1503"/>
                  </a:lnTo>
                  <a:lnTo>
                    <a:pt x="224" y="1506"/>
                  </a:lnTo>
                  <a:lnTo>
                    <a:pt x="222" y="1507"/>
                  </a:lnTo>
                  <a:lnTo>
                    <a:pt x="221" y="1508"/>
                  </a:lnTo>
                  <a:lnTo>
                    <a:pt x="221" y="1510"/>
                  </a:lnTo>
                  <a:lnTo>
                    <a:pt x="221" y="1511"/>
                  </a:lnTo>
                  <a:lnTo>
                    <a:pt x="221" y="1513"/>
                  </a:lnTo>
                  <a:lnTo>
                    <a:pt x="221" y="1514"/>
                  </a:lnTo>
                  <a:lnTo>
                    <a:pt x="221" y="1516"/>
                  </a:lnTo>
                  <a:lnTo>
                    <a:pt x="221" y="1517"/>
                  </a:lnTo>
                  <a:lnTo>
                    <a:pt x="219" y="1520"/>
                  </a:lnTo>
                  <a:close/>
                  <a:moveTo>
                    <a:pt x="322" y="1193"/>
                  </a:moveTo>
                  <a:lnTo>
                    <a:pt x="311" y="1192"/>
                  </a:lnTo>
                  <a:lnTo>
                    <a:pt x="300" y="1189"/>
                  </a:lnTo>
                  <a:lnTo>
                    <a:pt x="290" y="1185"/>
                  </a:lnTo>
                  <a:lnTo>
                    <a:pt x="280" y="1180"/>
                  </a:lnTo>
                  <a:lnTo>
                    <a:pt x="271" y="1175"/>
                  </a:lnTo>
                  <a:lnTo>
                    <a:pt x="262" y="1167"/>
                  </a:lnTo>
                  <a:lnTo>
                    <a:pt x="254" y="1160"/>
                  </a:lnTo>
                  <a:lnTo>
                    <a:pt x="245" y="1153"/>
                  </a:lnTo>
                  <a:lnTo>
                    <a:pt x="238" y="1146"/>
                  </a:lnTo>
                  <a:lnTo>
                    <a:pt x="231" y="1137"/>
                  </a:lnTo>
                  <a:lnTo>
                    <a:pt x="229" y="1134"/>
                  </a:lnTo>
                  <a:lnTo>
                    <a:pt x="229" y="1132"/>
                  </a:lnTo>
                  <a:lnTo>
                    <a:pt x="229" y="1129"/>
                  </a:lnTo>
                  <a:lnTo>
                    <a:pt x="231" y="1126"/>
                  </a:lnTo>
                  <a:lnTo>
                    <a:pt x="231" y="1122"/>
                  </a:lnTo>
                  <a:lnTo>
                    <a:pt x="232" y="1119"/>
                  </a:lnTo>
                  <a:lnTo>
                    <a:pt x="235" y="1116"/>
                  </a:lnTo>
                  <a:lnTo>
                    <a:pt x="237" y="1113"/>
                  </a:lnTo>
                  <a:lnTo>
                    <a:pt x="238" y="1110"/>
                  </a:lnTo>
                  <a:lnTo>
                    <a:pt x="241" y="1107"/>
                  </a:lnTo>
                  <a:lnTo>
                    <a:pt x="251" y="1113"/>
                  </a:lnTo>
                  <a:lnTo>
                    <a:pt x="259" y="1122"/>
                  </a:lnTo>
                  <a:lnTo>
                    <a:pt x="268" y="1132"/>
                  </a:lnTo>
                  <a:lnTo>
                    <a:pt x="277" y="1143"/>
                  </a:lnTo>
                  <a:lnTo>
                    <a:pt x="285" y="1153"/>
                  </a:lnTo>
                  <a:lnTo>
                    <a:pt x="294" y="1165"/>
                  </a:lnTo>
                  <a:lnTo>
                    <a:pt x="304" y="1173"/>
                  </a:lnTo>
                  <a:lnTo>
                    <a:pt x="314" y="1180"/>
                  </a:lnTo>
                  <a:lnTo>
                    <a:pt x="324" y="1185"/>
                  </a:lnTo>
                  <a:lnTo>
                    <a:pt x="337" y="1186"/>
                  </a:lnTo>
                  <a:lnTo>
                    <a:pt x="322" y="1186"/>
                  </a:lnTo>
                  <a:lnTo>
                    <a:pt x="322" y="1193"/>
                  </a:lnTo>
                  <a:close/>
                  <a:moveTo>
                    <a:pt x="364" y="1279"/>
                  </a:moveTo>
                  <a:lnTo>
                    <a:pt x="363" y="1278"/>
                  </a:lnTo>
                  <a:lnTo>
                    <a:pt x="347" y="1289"/>
                  </a:lnTo>
                  <a:lnTo>
                    <a:pt x="361" y="1275"/>
                  </a:lnTo>
                  <a:lnTo>
                    <a:pt x="363" y="1278"/>
                  </a:lnTo>
                  <a:lnTo>
                    <a:pt x="368" y="1275"/>
                  </a:lnTo>
                  <a:lnTo>
                    <a:pt x="364" y="1279"/>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6" name="Freeform 50"/>
            <p:cNvSpPr>
              <a:spLocks/>
            </p:cNvSpPr>
            <p:nvPr/>
          </p:nvSpPr>
          <p:spPr bwMode="auto">
            <a:xfrm>
              <a:off x="2441" y="1405"/>
              <a:ext cx="146" cy="467"/>
            </a:xfrm>
            <a:custGeom>
              <a:avLst/>
              <a:gdLst>
                <a:gd name="T0" fmla="*/ 101 w 292"/>
                <a:gd name="T1" fmla="*/ 66 h 932"/>
                <a:gd name="T2" fmla="*/ 97 w 292"/>
                <a:gd name="T3" fmla="*/ 58 h 932"/>
                <a:gd name="T4" fmla="*/ 96 w 292"/>
                <a:gd name="T5" fmla="*/ 50 h 932"/>
                <a:gd name="T6" fmla="*/ 96 w 292"/>
                <a:gd name="T7" fmla="*/ 41 h 932"/>
                <a:gd name="T8" fmla="*/ 96 w 292"/>
                <a:gd name="T9" fmla="*/ 32 h 932"/>
                <a:gd name="T10" fmla="*/ 95 w 292"/>
                <a:gd name="T11" fmla="*/ 24 h 932"/>
                <a:gd name="T12" fmla="*/ 93 w 292"/>
                <a:gd name="T13" fmla="*/ 18 h 932"/>
                <a:gd name="T14" fmla="*/ 91 w 292"/>
                <a:gd name="T15" fmla="*/ 12 h 932"/>
                <a:gd name="T16" fmla="*/ 89 w 292"/>
                <a:gd name="T17" fmla="*/ 5 h 932"/>
                <a:gd name="T18" fmla="*/ 84 w 292"/>
                <a:gd name="T19" fmla="*/ 1 h 932"/>
                <a:gd name="T20" fmla="*/ 81 w 292"/>
                <a:gd name="T21" fmla="*/ 5 h 932"/>
                <a:gd name="T22" fmla="*/ 78 w 292"/>
                <a:gd name="T23" fmla="*/ 5 h 932"/>
                <a:gd name="T24" fmla="*/ 75 w 292"/>
                <a:gd name="T25" fmla="*/ 5 h 932"/>
                <a:gd name="T26" fmla="*/ 73 w 292"/>
                <a:gd name="T27" fmla="*/ 5 h 932"/>
                <a:gd name="T28" fmla="*/ 71 w 292"/>
                <a:gd name="T29" fmla="*/ 5 h 932"/>
                <a:gd name="T30" fmla="*/ 69 w 292"/>
                <a:gd name="T31" fmla="*/ 4 h 932"/>
                <a:gd name="T32" fmla="*/ 49 w 292"/>
                <a:gd name="T33" fmla="*/ 33 h 932"/>
                <a:gd name="T34" fmla="*/ 33 w 292"/>
                <a:gd name="T35" fmla="*/ 65 h 932"/>
                <a:gd name="T36" fmla="*/ 22 w 292"/>
                <a:gd name="T37" fmla="*/ 97 h 932"/>
                <a:gd name="T38" fmla="*/ 13 w 292"/>
                <a:gd name="T39" fmla="*/ 132 h 932"/>
                <a:gd name="T40" fmla="*/ 7 w 292"/>
                <a:gd name="T41" fmla="*/ 167 h 932"/>
                <a:gd name="T42" fmla="*/ 5 w 292"/>
                <a:gd name="T43" fmla="*/ 181 h 932"/>
                <a:gd name="T44" fmla="*/ 2 w 292"/>
                <a:gd name="T45" fmla="*/ 193 h 932"/>
                <a:gd name="T46" fmla="*/ 0 w 292"/>
                <a:gd name="T47" fmla="*/ 205 h 932"/>
                <a:gd name="T48" fmla="*/ 0 w 292"/>
                <a:gd name="T49" fmla="*/ 217 h 932"/>
                <a:gd name="T50" fmla="*/ 2 w 292"/>
                <a:gd name="T51" fmla="*/ 230 h 932"/>
                <a:gd name="T52" fmla="*/ 0 w 292"/>
                <a:gd name="T53" fmla="*/ 241 h 932"/>
                <a:gd name="T54" fmla="*/ 0 w 292"/>
                <a:gd name="T55" fmla="*/ 251 h 932"/>
                <a:gd name="T56" fmla="*/ 2 w 292"/>
                <a:gd name="T57" fmla="*/ 261 h 932"/>
                <a:gd name="T58" fmla="*/ 3 w 292"/>
                <a:gd name="T59" fmla="*/ 270 h 932"/>
                <a:gd name="T60" fmla="*/ 4 w 292"/>
                <a:gd name="T61" fmla="*/ 279 h 932"/>
                <a:gd name="T62" fmla="*/ 9 w 292"/>
                <a:gd name="T63" fmla="*/ 317 h 932"/>
                <a:gd name="T64" fmla="*/ 13 w 292"/>
                <a:gd name="T65" fmla="*/ 354 h 932"/>
                <a:gd name="T66" fmla="*/ 15 w 292"/>
                <a:gd name="T67" fmla="*/ 392 h 932"/>
                <a:gd name="T68" fmla="*/ 17 w 292"/>
                <a:gd name="T69" fmla="*/ 429 h 932"/>
                <a:gd name="T70" fmla="*/ 17 w 292"/>
                <a:gd name="T71" fmla="*/ 467 h 932"/>
                <a:gd name="T72" fmla="*/ 146 w 292"/>
                <a:gd name="T73" fmla="*/ 357 h 932"/>
                <a:gd name="T74" fmla="*/ 141 w 292"/>
                <a:gd name="T75" fmla="*/ 291 h 932"/>
                <a:gd name="T76" fmla="*/ 133 w 292"/>
                <a:gd name="T77" fmla="*/ 226 h 932"/>
                <a:gd name="T78" fmla="*/ 123 w 292"/>
                <a:gd name="T79" fmla="*/ 163 h 932"/>
                <a:gd name="T80" fmla="*/ 111 w 292"/>
                <a:gd name="T81" fmla="*/ 100 h 932"/>
                <a:gd name="T82" fmla="*/ 105 w 292"/>
                <a:gd name="T83" fmla="*/ 69 h 9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2" h="932">
                  <a:moveTo>
                    <a:pt x="209" y="137"/>
                  </a:moveTo>
                  <a:lnTo>
                    <a:pt x="202" y="131"/>
                  </a:lnTo>
                  <a:lnTo>
                    <a:pt x="196" y="124"/>
                  </a:lnTo>
                  <a:lnTo>
                    <a:pt x="193" y="116"/>
                  </a:lnTo>
                  <a:lnTo>
                    <a:pt x="192" y="109"/>
                  </a:lnTo>
                  <a:lnTo>
                    <a:pt x="192" y="100"/>
                  </a:lnTo>
                  <a:lnTo>
                    <a:pt x="192" y="90"/>
                  </a:lnTo>
                  <a:lnTo>
                    <a:pt x="192" y="81"/>
                  </a:lnTo>
                  <a:lnTo>
                    <a:pt x="192" y="71"/>
                  </a:lnTo>
                  <a:lnTo>
                    <a:pt x="192" y="63"/>
                  </a:lnTo>
                  <a:lnTo>
                    <a:pt x="192" y="54"/>
                  </a:lnTo>
                  <a:lnTo>
                    <a:pt x="189" y="48"/>
                  </a:lnTo>
                  <a:lnTo>
                    <a:pt x="188" y="41"/>
                  </a:lnTo>
                  <a:lnTo>
                    <a:pt x="185" y="35"/>
                  </a:lnTo>
                  <a:lnTo>
                    <a:pt x="183" y="28"/>
                  </a:lnTo>
                  <a:lnTo>
                    <a:pt x="182" y="23"/>
                  </a:lnTo>
                  <a:lnTo>
                    <a:pt x="181" y="15"/>
                  </a:lnTo>
                  <a:lnTo>
                    <a:pt x="178" y="10"/>
                  </a:lnTo>
                  <a:lnTo>
                    <a:pt x="173" y="5"/>
                  </a:lnTo>
                  <a:lnTo>
                    <a:pt x="168" y="2"/>
                  </a:lnTo>
                  <a:lnTo>
                    <a:pt x="162" y="0"/>
                  </a:lnTo>
                  <a:lnTo>
                    <a:pt x="162" y="10"/>
                  </a:lnTo>
                  <a:lnTo>
                    <a:pt x="159" y="10"/>
                  </a:lnTo>
                  <a:lnTo>
                    <a:pt x="156" y="10"/>
                  </a:lnTo>
                  <a:lnTo>
                    <a:pt x="153" y="10"/>
                  </a:lnTo>
                  <a:lnTo>
                    <a:pt x="150" y="10"/>
                  </a:lnTo>
                  <a:lnTo>
                    <a:pt x="149" y="10"/>
                  </a:lnTo>
                  <a:lnTo>
                    <a:pt x="146" y="10"/>
                  </a:lnTo>
                  <a:lnTo>
                    <a:pt x="143" y="10"/>
                  </a:lnTo>
                  <a:lnTo>
                    <a:pt x="142" y="10"/>
                  </a:lnTo>
                  <a:lnTo>
                    <a:pt x="139" y="8"/>
                  </a:lnTo>
                  <a:lnTo>
                    <a:pt x="138" y="7"/>
                  </a:lnTo>
                  <a:lnTo>
                    <a:pt x="116" y="35"/>
                  </a:lnTo>
                  <a:lnTo>
                    <a:pt x="97" y="66"/>
                  </a:lnTo>
                  <a:lnTo>
                    <a:pt x="80" y="97"/>
                  </a:lnTo>
                  <a:lnTo>
                    <a:pt x="66" y="129"/>
                  </a:lnTo>
                  <a:lnTo>
                    <a:pt x="53" y="162"/>
                  </a:lnTo>
                  <a:lnTo>
                    <a:pt x="43" y="194"/>
                  </a:lnTo>
                  <a:lnTo>
                    <a:pt x="33" y="229"/>
                  </a:lnTo>
                  <a:lnTo>
                    <a:pt x="26" y="263"/>
                  </a:lnTo>
                  <a:lnTo>
                    <a:pt x="19" y="298"/>
                  </a:lnTo>
                  <a:lnTo>
                    <a:pt x="13" y="333"/>
                  </a:lnTo>
                  <a:lnTo>
                    <a:pt x="12" y="348"/>
                  </a:lnTo>
                  <a:lnTo>
                    <a:pt x="9" y="361"/>
                  </a:lnTo>
                  <a:lnTo>
                    <a:pt x="6" y="372"/>
                  </a:lnTo>
                  <a:lnTo>
                    <a:pt x="4" y="385"/>
                  </a:lnTo>
                  <a:lnTo>
                    <a:pt x="2" y="397"/>
                  </a:lnTo>
                  <a:lnTo>
                    <a:pt x="0" y="409"/>
                  </a:lnTo>
                  <a:lnTo>
                    <a:pt x="0" y="421"/>
                  </a:lnTo>
                  <a:lnTo>
                    <a:pt x="0" y="434"/>
                  </a:lnTo>
                  <a:lnTo>
                    <a:pt x="0" y="447"/>
                  </a:lnTo>
                  <a:lnTo>
                    <a:pt x="3" y="460"/>
                  </a:lnTo>
                  <a:lnTo>
                    <a:pt x="0" y="470"/>
                  </a:lnTo>
                  <a:lnTo>
                    <a:pt x="0" y="480"/>
                  </a:lnTo>
                  <a:lnTo>
                    <a:pt x="0" y="490"/>
                  </a:lnTo>
                  <a:lnTo>
                    <a:pt x="0" y="500"/>
                  </a:lnTo>
                  <a:lnTo>
                    <a:pt x="2" y="510"/>
                  </a:lnTo>
                  <a:lnTo>
                    <a:pt x="3" y="520"/>
                  </a:lnTo>
                  <a:lnTo>
                    <a:pt x="4" y="528"/>
                  </a:lnTo>
                  <a:lnTo>
                    <a:pt x="6" y="538"/>
                  </a:lnTo>
                  <a:lnTo>
                    <a:pt x="6" y="548"/>
                  </a:lnTo>
                  <a:lnTo>
                    <a:pt x="7" y="557"/>
                  </a:lnTo>
                  <a:lnTo>
                    <a:pt x="13" y="594"/>
                  </a:lnTo>
                  <a:lnTo>
                    <a:pt x="17" y="632"/>
                  </a:lnTo>
                  <a:lnTo>
                    <a:pt x="22" y="669"/>
                  </a:lnTo>
                  <a:lnTo>
                    <a:pt x="26" y="706"/>
                  </a:lnTo>
                  <a:lnTo>
                    <a:pt x="29" y="743"/>
                  </a:lnTo>
                  <a:lnTo>
                    <a:pt x="30" y="782"/>
                  </a:lnTo>
                  <a:lnTo>
                    <a:pt x="32" y="819"/>
                  </a:lnTo>
                  <a:lnTo>
                    <a:pt x="33" y="856"/>
                  </a:lnTo>
                  <a:lnTo>
                    <a:pt x="34" y="895"/>
                  </a:lnTo>
                  <a:lnTo>
                    <a:pt x="34" y="932"/>
                  </a:lnTo>
                  <a:lnTo>
                    <a:pt x="292" y="776"/>
                  </a:lnTo>
                  <a:lnTo>
                    <a:pt x="291" y="712"/>
                  </a:lnTo>
                  <a:lnTo>
                    <a:pt x="288" y="646"/>
                  </a:lnTo>
                  <a:lnTo>
                    <a:pt x="282" y="581"/>
                  </a:lnTo>
                  <a:lnTo>
                    <a:pt x="275" y="517"/>
                  </a:lnTo>
                  <a:lnTo>
                    <a:pt x="265" y="452"/>
                  </a:lnTo>
                  <a:lnTo>
                    <a:pt x="255" y="388"/>
                  </a:lnTo>
                  <a:lnTo>
                    <a:pt x="245" y="325"/>
                  </a:lnTo>
                  <a:lnTo>
                    <a:pt x="234" y="262"/>
                  </a:lnTo>
                  <a:lnTo>
                    <a:pt x="221" y="199"/>
                  </a:lnTo>
                  <a:lnTo>
                    <a:pt x="209" y="137"/>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7" name="Freeform 51"/>
            <p:cNvSpPr>
              <a:spLocks/>
            </p:cNvSpPr>
            <p:nvPr/>
          </p:nvSpPr>
          <p:spPr bwMode="auto">
            <a:xfrm>
              <a:off x="2446" y="1790"/>
              <a:ext cx="141" cy="395"/>
            </a:xfrm>
            <a:custGeom>
              <a:avLst/>
              <a:gdLst>
                <a:gd name="T0" fmla="*/ 0 w 282"/>
                <a:gd name="T1" fmla="*/ 375 h 791"/>
                <a:gd name="T2" fmla="*/ 10 w 282"/>
                <a:gd name="T3" fmla="*/ 377 h 791"/>
                <a:gd name="T4" fmla="*/ 19 w 282"/>
                <a:gd name="T5" fmla="*/ 378 h 791"/>
                <a:gd name="T6" fmla="*/ 29 w 282"/>
                <a:gd name="T7" fmla="*/ 380 h 791"/>
                <a:gd name="T8" fmla="*/ 39 w 282"/>
                <a:gd name="T9" fmla="*/ 381 h 791"/>
                <a:gd name="T10" fmla="*/ 50 w 282"/>
                <a:gd name="T11" fmla="*/ 382 h 791"/>
                <a:gd name="T12" fmla="*/ 60 w 282"/>
                <a:gd name="T13" fmla="*/ 384 h 791"/>
                <a:gd name="T14" fmla="*/ 70 w 282"/>
                <a:gd name="T15" fmla="*/ 386 h 791"/>
                <a:gd name="T16" fmla="*/ 81 w 282"/>
                <a:gd name="T17" fmla="*/ 388 h 791"/>
                <a:gd name="T18" fmla="*/ 91 w 282"/>
                <a:gd name="T19" fmla="*/ 391 h 791"/>
                <a:gd name="T20" fmla="*/ 100 w 282"/>
                <a:gd name="T21" fmla="*/ 395 h 791"/>
                <a:gd name="T22" fmla="*/ 106 w 282"/>
                <a:gd name="T23" fmla="*/ 363 h 791"/>
                <a:gd name="T24" fmla="*/ 111 w 282"/>
                <a:gd name="T25" fmla="*/ 331 h 791"/>
                <a:gd name="T26" fmla="*/ 116 w 282"/>
                <a:gd name="T27" fmla="*/ 298 h 791"/>
                <a:gd name="T28" fmla="*/ 122 w 282"/>
                <a:gd name="T29" fmla="*/ 266 h 791"/>
                <a:gd name="T30" fmla="*/ 126 w 282"/>
                <a:gd name="T31" fmla="*/ 233 h 791"/>
                <a:gd name="T32" fmla="*/ 130 w 282"/>
                <a:gd name="T33" fmla="*/ 200 h 791"/>
                <a:gd name="T34" fmla="*/ 133 w 282"/>
                <a:gd name="T35" fmla="*/ 167 h 791"/>
                <a:gd name="T36" fmla="*/ 136 w 282"/>
                <a:gd name="T37" fmla="*/ 133 h 791"/>
                <a:gd name="T38" fmla="*/ 137 w 282"/>
                <a:gd name="T39" fmla="*/ 100 h 791"/>
                <a:gd name="T40" fmla="*/ 138 w 282"/>
                <a:gd name="T41" fmla="*/ 67 h 791"/>
                <a:gd name="T42" fmla="*/ 139 w 282"/>
                <a:gd name="T43" fmla="*/ 61 h 791"/>
                <a:gd name="T44" fmla="*/ 139 w 282"/>
                <a:gd name="T45" fmla="*/ 54 h 791"/>
                <a:gd name="T46" fmla="*/ 139 w 282"/>
                <a:gd name="T47" fmla="*/ 47 h 791"/>
                <a:gd name="T48" fmla="*/ 140 w 282"/>
                <a:gd name="T49" fmla="*/ 41 h 791"/>
                <a:gd name="T50" fmla="*/ 140 w 282"/>
                <a:gd name="T51" fmla="*/ 34 h 791"/>
                <a:gd name="T52" fmla="*/ 141 w 282"/>
                <a:gd name="T53" fmla="*/ 27 h 791"/>
                <a:gd name="T54" fmla="*/ 141 w 282"/>
                <a:gd name="T55" fmla="*/ 20 h 791"/>
                <a:gd name="T56" fmla="*/ 141 w 282"/>
                <a:gd name="T57" fmla="*/ 13 h 791"/>
                <a:gd name="T58" fmla="*/ 141 w 282"/>
                <a:gd name="T59" fmla="*/ 7 h 791"/>
                <a:gd name="T60" fmla="*/ 141 w 282"/>
                <a:gd name="T61" fmla="*/ 0 h 791"/>
                <a:gd name="T62" fmla="*/ 12 w 282"/>
                <a:gd name="T63" fmla="*/ 78 h 791"/>
                <a:gd name="T64" fmla="*/ 12 w 282"/>
                <a:gd name="T65" fmla="*/ 108 h 791"/>
                <a:gd name="T66" fmla="*/ 12 w 282"/>
                <a:gd name="T67" fmla="*/ 137 h 791"/>
                <a:gd name="T68" fmla="*/ 11 w 282"/>
                <a:gd name="T69" fmla="*/ 167 h 791"/>
                <a:gd name="T70" fmla="*/ 10 w 282"/>
                <a:gd name="T71" fmla="*/ 197 h 791"/>
                <a:gd name="T72" fmla="*/ 8 w 282"/>
                <a:gd name="T73" fmla="*/ 226 h 791"/>
                <a:gd name="T74" fmla="*/ 7 w 282"/>
                <a:gd name="T75" fmla="*/ 256 h 791"/>
                <a:gd name="T76" fmla="*/ 5 w 282"/>
                <a:gd name="T77" fmla="*/ 286 h 791"/>
                <a:gd name="T78" fmla="*/ 3 w 282"/>
                <a:gd name="T79" fmla="*/ 316 h 791"/>
                <a:gd name="T80" fmla="*/ 2 w 282"/>
                <a:gd name="T81" fmla="*/ 345 h 791"/>
                <a:gd name="T82" fmla="*/ 0 w 282"/>
                <a:gd name="T83" fmla="*/ 375 h 791"/>
                <a:gd name="T84" fmla="*/ 0 w 282"/>
                <a:gd name="T85" fmla="*/ 375 h 7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2" h="791">
                  <a:moveTo>
                    <a:pt x="0" y="750"/>
                  </a:moveTo>
                  <a:lnTo>
                    <a:pt x="19" y="754"/>
                  </a:lnTo>
                  <a:lnTo>
                    <a:pt x="37" y="757"/>
                  </a:lnTo>
                  <a:lnTo>
                    <a:pt x="57" y="760"/>
                  </a:lnTo>
                  <a:lnTo>
                    <a:pt x="77" y="762"/>
                  </a:lnTo>
                  <a:lnTo>
                    <a:pt x="99" y="765"/>
                  </a:lnTo>
                  <a:lnTo>
                    <a:pt x="120" y="768"/>
                  </a:lnTo>
                  <a:lnTo>
                    <a:pt x="140" y="773"/>
                  </a:lnTo>
                  <a:lnTo>
                    <a:pt x="161" y="777"/>
                  </a:lnTo>
                  <a:lnTo>
                    <a:pt x="181" y="783"/>
                  </a:lnTo>
                  <a:lnTo>
                    <a:pt x="199" y="791"/>
                  </a:lnTo>
                  <a:lnTo>
                    <a:pt x="211" y="727"/>
                  </a:lnTo>
                  <a:lnTo>
                    <a:pt x="222" y="662"/>
                  </a:lnTo>
                  <a:lnTo>
                    <a:pt x="232" y="596"/>
                  </a:lnTo>
                  <a:lnTo>
                    <a:pt x="244" y="532"/>
                  </a:lnTo>
                  <a:lnTo>
                    <a:pt x="252" y="466"/>
                  </a:lnTo>
                  <a:lnTo>
                    <a:pt x="259" y="400"/>
                  </a:lnTo>
                  <a:lnTo>
                    <a:pt x="266" y="334"/>
                  </a:lnTo>
                  <a:lnTo>
                    <a:pt x="271" y="267"/>
                  </a:lnTo>
                  <a:lnTo>
                    <a:pt x="274" y="201"/>
                  </a:lnTo>
                  <a:lnTo>
                    <a:pt x="275" y="135"/>
                  </a:lnTo>
                  <a:lnTo>
                    <a:pt x="277" y="122"/>
                  </a:lnTo>
                  <a:lnTo>
                    <a:pt x="278" y="108"/>
                  </a:lnTo>
                  <a:lnTo>
                    <a:pt x="278" y="95"/>
                  </a:lnTo>
                  <a:lnTo>
                    <a:pt x="279" y="82"/>
                  </a:lnTo>
                  <a:lnTo>
                    <a:pt x="279" y="68"/>
                  </a:lnTo>
                  <a:lnTo>
                    <a:pt x="281" y="55"/>
                  </a:lnTo>
                  <a:lnTo>
                    <a:pt x="281" y="40"/>
                  </a:lnTo>
                  <a:lnTo>
                    <a:pt x="281" y="27"/>
                  </a:lnTo>
                  <a:lnTo>
                    <a:pt x="282" y="15"/>
                  </a:lnTo>
                  <a:lnTo>
                    <a:pt x="282" y="0"/>
                  </a:lnTo>
                  <a:lnTo>
                    <a:pt x="24" y="156"/>
                  </a:lnTo>
                  <a:lnTo>
                    <a:pt x="24" y="217"/>
                  </a:lnTo>
                  <a:lnTo>
                    <a:pt x="23" y="275"/>
                  </a:lnTo>
                  <a:lnTo>
                    <a:pt x="22" y="334"/>
                  </a:lnTo>
                  <a:lnTo>
                    <a:pt x="19" y="394"/>
                  </a:lnTo>
                  <a:lnTo>
                    <a:pt x="16" y="453"/>
                  </a:lnTo>
                  <a:lnTo>
                    <a:pt x="13" y="513"/>
                  </a:lnTo>
                  <a:lnTo>
                    <a:pt x="9" y="572"/>
                  </a:lnTo>
                  <a:lnTo>
                    <a:pt x="6" y="632"/>
                  </a:lnTo>
                  <a:lnTo>
                    <a:pt x="3" y="691"/>
                  </a:lnTo>
                  <a:lnTo>
                    <a:pt x="0" y="75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8" name="Freeform 52"/>
            <p:cNvSpPr>
              <a:spLocks/>
            </p:cNvSpPr>
            <p:nvPr/>
          </p:nvSpPr>
          <p:spPr bwMode="auto">
            <a:xfrm>
              <a:off x="2150" y="1403"/>
              <a:ext cx="3" cy="8"/>
            </a:xfrm>
            <a:custGeom>
              <a:avLst/>
              <a:gdLst>
                <a:gd name="T0" fmla="*/ 3 w 7"/>
                <a:gd name="T1" fmla="*/ 8 h 18"/>
                <a:gd name="T2" fmla="*/ 3 w 7"/>
                <a:gd name="T3" fmla="*/ 5 h 18"/>
                <a:gd name="T4" fmla="*/ 0 w 7"/>
                <a:gd name="T5" fmla="*/ 0 h 18"/>
                <a:gd name="T6" fmla="*/ 3 w 7"/>
                <a:gd name="T7" fmla="*/ 8 h 18"/>
                <a:gd name="T8" fmla="*/ 3 w 7"/>
                <a:gd name="T9" fmla="*/ 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8">
                  <a:moveTo>
                    <a:pt x="7" y="18"/>
                  </a:moveTo>
                  <a:lnTo>
                    <a:pt x="7" y="11"/>
                  </a:lnTo>
                  <a:lnTo>
                    <a:pt x="0" y="0"/>
                  </a:lnTo>
                  <a:lnTo>
                    <a:pt x="7"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99" name="Freeform 53"/>
            <p:cNvSpPr>
              <a:spLocks/>
            </p:cNvSpPr>
            <p:nvPr/>
          </p:nvSpPr>
          <p:spPr bwMode="auto">
            <a:xfrm>
              <a:off x="2162" y="1411"/>
              <a:ext cx="10" cy="124"/>
            </a:xfrm>
            <a:custGeom>
              <a:avLst/>
              <a:gdLst>
                <a:gd name="T0" fmla="*/ 10 w 20"/>
                <a:gd name="T1" fmla="*/ 0 h 248"/>
                <a:gd name="T2" fmla="*/ 10 w 20"/>
                <a:gd name="T3" fmla="*/ 13 h 248"/>
                <a:gd name="T4" fmla="*/ 9 w 20"/>
                <a:gd name="T5" fmla="*/ 26 h 248"/>
                <a:gd name="T6" fmla="*/ 7 w 20"/>
                <a:gd name="T7" fmla="*/ 39 h 248"/>
                <a:gd name="T8" fmla="*/ 6 w 20"/>
                <a:gd name="T9" fmla="*/ 52 h 248"/>
                <a:gd name="T10" fmla="*/ 5 w 20"/>
                <a:gd name="T11" fmla="*/ 65 h 248"/>
                <a:gd name="T12" fmla="*/ 3 w 20"/>
                <a:gd name="T13" fmla="*/ 78 h 248"/>
                <a:gd name="T14" fmla="*/ 2 w 20"/>
                <a:gd name="T15" fmla="*/ 90 h 248"/>
                <a:gd name="T16" fmla="*/ 0 w 20"/>
                <a:gd name="T17" fmla="*/ 103 h 248"/>
                <a:gd name="T18" fmla="*/ 0 w 20"/>
                <a:gd name="T19" fmla="*/ 113 h 248"/>
                <a:gd name="T20" fmla="*/ 0 w 20"/>
                <a:gd name="T21" fmla="*/ 124 h 248"/>
                <a:gd name="T22" fmla="*/ 1 w 20"/>
                <a:gd name="T23" fmla="*/ 112 h 248"/>
                <a:gd name="T24" fmla="*/ 2 w 20"/>
                <a:gd name="T25" fmla="*/ 99 h 248"/>
                <a:gd name="T26" fmla="*/ 3 w 20"/>
                <a:gd name="T27" fmla="*/ 87 h 248"/>
                <a:gd name="T28" fmla="*/ 5 w 20"/>
                <a:gd name="T29" fmla="*/ 74 h 248"/>
                <a:gd name="T30" fmla="*/ 6 w 20"/>
                <a:gd name="T31" fmla="*/ 61 h 248"/>
                <a:gd name="T32" fmla="*/ 8 w 20"/>
                <a:gd name="T33" fmla="*/ 48 h 248"/>
                <a:gd name="T34" fmla="*/ 9 w 20"/>
                <a:gd name="T35" fmla="*/ 36 h 248"/>
                <a:gd name="T36" fmla="*/ 10 w 20"/>
                <a:gd name="T37" fmla="*/ 23 h 248"/>
                <a:gd name="T38" fmla="*/ 10 w 20"/>
                <a:gd name="T39" fmla="*/ 12 h 248"/>
                <a:gd name="T40" fmla="*/ 10 w 20"/>
                <a:gd name="T41" fmla="*/ 0 h 248"/>
                <a:gd name="T42" fmla="*/ 10 w 20"/>
                <a:gd name="T43" fmla="*/ 0 h 248"/>
                <a:gd name="T44" fmla="*/ 10 w 20"/>
                <a:gd name="T45" fmla="*/ 0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248">
                  <a:moveTo>
                    <a:pt x="19" y="0"/>
                  </a:moveTo>
                  <a:lnTo>
                    <a:pt x="19" y="25"/>
                  </a:lnTo>
                  <a:lnTo>
                    <a:pt x="17" y="51"/>
                  </a:lnTo>
                  <a:lnTo>
                    <a:pt x="14" y="78"/>
                  </a:lnTo>
                  <a:lnTo>
                    <a:pt x="11" y="104"/>
                  </a:lnTo>
                  <a:lnTo>
                    <a:pt x="9" y="130"/>
                  </a:lnTo>
                  <a:lnTo>
                    <a:pt x="6" y="156"/>
                  </a:lnTo>
                  <a:lnTo>
                    <a:pt x="3" y="180"/>
                  </a:lnTo>
                  <a:lnTo>
                    <a:pt x="0" y="205"/>
                  </a:lnTo>
                  <a:lnTo>
                    <a:pt x="0" y="226"/>
                  </a:lnTo>
                  <a:lnTo>
                    <a:pt x="0" y="248"/>
                  </a:lnTo>
                  <a:lnTo>
                    <a:pt x="1" y="223"/>
                  </a:lnTo>
                  <a:lnTo>
                    <a:pt x="3" y="197"/>
                  </a:lnTo>
                  <a:lnTo>
                    <a:pt x="6" y="173"/>
                  </a:lnTo>
                  <a:lnTo>
                    <a:pt x="9" y="147"/>
                  </a:lnTo>
                  <a:lnTo>
                    <a:pt x="11" y="121"/>
                  </a:lnTo>
                  <a:lnTo>
                    <a:pt x="16" y="96"/>
                  </a:lnTo>
                  <a:lnTo>
                    <a:pt x="17" y="71"/>
                  </a:lnTo>
                  <a:lnTo>
                    <a:pt x="20" y="46"/>
                  </a:lnTo>
                  <a:lnTo>
                    <a:pt x="20" y="23"/>
                  </a:lnTo>
                  <a:lnTo>
                    <a:pt x="20" y="0"/>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0" name="Freeform 54"/>
            <p:cNvSpPr>
              <a:spLocks/>
            </p:cNvSpPr>
            <p:nvPr/>
          </p:nvSpPr>
          <p:spPr bwMode="auto">
            <a:xfrm>
              <a:off x="2217" y="1424"/>
              <a:ext cx="2" cy="17"/>
            </a:xfrm>
            <a:custGeom>
              <a:avLst/>
              <a:gdLst>
                <a:gd name="T0" fmla="*/ 0 w 3"/>
                <a:gd name="T1" fmla="*/ 12 h 34"/>
                <a:gd name="T2" fmla="*/ 0 w 3"/>
                <a:gd name="T3" fmla="*/ 17 h 34"/>
                <a:gd name="T4" fmla="*/ 2 w 3"/>
                <a:gd name="T5" fmla="*/ 0 h 34"/>
                <a:gd name="T6" fmla="*/ 0 w 3"/>
                <a:gd name="T7" fmla="*/ 12 h 34"/>
                <a:gd name="T8" fmla="*/ 0 w 3"/>
                <a:gd name="T9" fmla="*/ 1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4">
                  <a:moveTo>
                    <a:pt x="0" y="24"/>
                  </a:moveTo>
                  <a:lnTo>
                    <a:pt x="0" y="34"/>
                  </a:lnTo>
                  <a:lnTo>
                    <a:pt x="3" y="0"/>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1" name="Freeform 55"/>
            <p:cNvSpPr>
              <a:spLocks/>
            </p:cNvSpPr>
            <p:nvPr/>
          </p:nvSpPr>
          <p:spPr bwMode="auto">
            <a:xfrm>
              <a:off x="2212" y="1444"/>
              <a:ext cx="5" cy="30"/>
            </a:xfrm>
            <a:custGeom>
              <a:avLst/>
              <a:gdLst>
                <a:gd name="T0" fmla="*/ 5 w 10"/>
                <a:gd name="T1" fmla="*/ 0 h 60"/>
                <a:gd name="T2" fmla="*/ 3 w 10"/>
                <a:gd name="T3" fmla="*/ 1 h 60"/>
                <a:gd name="T4" fmla="*/ 0 w 10"/>
                <a:gd name="T5" fmla="*/ 30 h 60"/>
                <a:gd name="T6" fmla="*/ 2 w 10"/>
                <a:gd name="T7" fmla="*/ 30 h 60"/>
                <a:gd name="T8" fmla="*/ 5 w 10"/>
                <a:gd name="T9" fmla="*/ 1 h 60"/>
                <a:gd name="T10" fmla="*/ 5 w 10"/>
                <a:gd name="T11" fmla="*/ 1 h 60"/>
                <a:gd name="T12" fmla="*/ 5 w 1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60">
                  <a:moveTo>
                    <a:pt x="10" y="0"/>
                  </a:moveTo>
                  <a:lnTo>
                    <a:pt x="6" y="2"/>
                  </a:lnTo>
                  <a:lnTo>
                    <a:pt x="0" y="60"/>
                  </a:lnTo>
                  <a:lnTo>
                    <a:pt x="3" y="60"/>
                  </a:lnTo>
                  <a:lnTo>
                    <a:pt x="10" y="2"/>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2" name="Freeform 56"/>
            <p:cNvSpPr>
              <a:spLocks/>
            </p:cNvSpPr>
            <p:nvPr/>
          </p:nvSpPr>
          <p:spPr bwMode="auto">
            <a:xfrm>
              <a:off x="2282" y="1501"/>
              <a:ext cx="4" cy="14"/>
            </a:xfrm>
            <a:custGeom>
              <a:avLst/>
              <a:gdLst>
                <a:gd name="T0" fmla="*/ 1 w 9"/>
                <a:gd name="T1" fmla="*/ 14 h 27"/>
                <a:gd name="T2" fmla="*/ 1 w 9"/>
                <a:gd name="T3" fmla="*/ 12 h 27"/>
                <a:gd name="T4" fmla="*/ 1 w 9"/>
                <a:gd name="T5" fmla="*/ 11 h 27"/>
                <a:gd name="T6" fmla="*/ 1 w 9"/>
                <a:gd name="T7" fmla="*/ 9 h 27"/>
                <a:gd name="T8" fmla="*/ 1 w 9"/>
                <a:gd name="T9" fmla="*/ 8 h 27"/>
                <a:gd name="T10" fmla="*/ 2 w 9"/>
                <a:gd name="T11" fmla="*/ 7 h 27"/>
                <a:gd name="T12" fmla="*/ 2 w 9"/>
                <a:gd name="T13" fmla="*/ 5 h 27"/>
                <a:gd name="T14" fmla="*/ 3 w 9"/>
                <a:gd name="T15" fmla="*/ 4 h 27"/>
                <a:gd name="T16" fmla="*/ 3 w 9"/>
                <a:gd name="T17" fmla="*/ 2 h 27"/>
                <a:gd name="T18" fmla="*/ 3 w 9"/>
                <a:gd name="T19" fmla="*/ 2 h 27"/>
                <a:gd name="T20" fmla="*/ 4 w 9"/>
                <a:gd name="T21" fmla="*/ 0 h 27"/>
                <a:gd name="T22" fmla="*/ 3 w 9"/>
                <a:gd name="T23" fmla="*/ 1 h 27"/>
                <a:gd name="T24" fmla="*/ 3 w 9"/>
                <a:gd name="T25" fmla="*/ 2 h 27"/>
                <a:gd name="T26" fmla="*/ 2 w 9"/>
                <a:gd name="T27" fmla="*/ 4 h 27"/>
                <a:gd name="T28" fmla="*/ 1 w 9"/>
                <a:gd name="T29" fmla="*/ 4 h 27"/>
                <a:gd name="T30" fmla="*/ 1 w 9"/>
                <a:gd name="T31" fmla="*/ 6 h 27"/>
                <a:gd name="T32" fmla="*/ 1 w 9"/>
                <a:gd name="T33" fmla="*/ 7 h 27"/>
                <a:gd name="T34" fmla="*/ 0 w 9"/>
                <a:gd name="T35" fmla="*/ 9 h 27"/>
                <a:gd name="T36" fmla="*/ 0 w 9"/>
                <a:gd name="T37" fmla="*/ 10 h 27"/>
                <a:gd name="T38" fmla="*/ 0 w 9"/>
                <a:gd name="T39" fmla="*/ 12 h 27"/>
                <a:gd name="T40" fmla="*/ 1 w 9"/>
                <a:gd name="T41" fmla="*/ 14 h 27"/>
                <a:gd name="T42" fmla="*/ 1 w 9"/>
                <a:gd name="T43" fmla="*/ 14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7">
                  <a:moveTo>
                    <a:pt x="2" y="27"/>
                  </a:moveTo>
                  <a:lnTo>
                    <a:pt x="2" y="24"/>
                  </a:lnTo>
                  <a:lnTo>
                    <a:pt x="2" y="21"/>
                  </a:lnTo>
                  <a:lnTo>
                    <a:pt x="3" y="18"/>
                  </a:lnTo>
                  <a:lnTo>
                    <a:pt x="3" y="16"/>
                  </a:lnTo>
                  <a:lnTo>
                    <a:pt x="4" y="13"/>
                  </a:lnTo>
                  <a:lnTo>
                    <a:pt x="4" y="10"/>
                  </a:lnTo>
                  <a:lnTo>
                    <a:pt x="6" y="7"/>
                  </a:lnTo>
                  <a:lnTo>
                    <a:pt x="7" y="4"/>
                  </a:lnTo>
                  <a:lnTo>
                    <a:pt x="7" y="3"/>
                  </a:lnTo>
                  <a:lnTo>
                    <a:pt x="9" y="0"/>
                  </a:lnTo>
                  <a:lnTo>
                    <a:pt x="7" y="1"/>
                  </a:lnTo>
                  <a:lnTo>
                    <a:pt x="6" y="4"/>
                  </a:lnTo>
                  <a:lnTo>
                    <a:pt x="4" y="7"/>
                  </a:lnTo>
                  <a:lnTo>
                    <a:pt x="3" y="8"/>
                  </a:lnTo>
                  <a:lnTo>
                    <a:pt x="2" y="11"/>
                  </a:lnTo>
                  <a:lnTo>
                    <a:pt x="2" y="14"/>
                  </a:lnTo>
                  <a:lnTo>
                    <a:pt x="0" y="17"/>
                  </a:lnTo>
                  <a:lnTo>
                    <a:pt x="0" y="20"/>
                  </a:lnTo>
                  <a:lnTo>
                    <a:pt x="0" y="24"/>
                  </a:lnTo>
                  <a:lnTo>
                    <a:pt x="2"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3" name="Freeform 57"/>
            <p:cNvSpPr>
              <a:spLocks/>
            </p:cNvSpPr>
            <p:nvPr/>
          </p:nvSpPr>
          <p:spPr bwMode="auto">
            <a:xfrm>
              <a:off x="2286" y="1477"/>
              <a:ext cx="13" cy="24"/>
            </a:xfrm>
            <a:custGeom>
              <a:avLst/>
              <a:gdLst>
                <a:gd name="T0" fmla="*/ 12 w 27"/>
                <a:gd name="T1" fmla="*/ 2 h 49"/>
                <a:gd name="T2" fmla="*/ 10 w 27"/>
                <a:gd name="T3" fmla="*/ 2 h 49"/>
                <a:gd name="T4" fmla="*/ 9 w 27"/>
                <a:gd name="T5" fmla="*/ 2 h 49"/>
                <a:gd name="T6" fmla="*/ 7 w 27"/>
                <a:gd name="T7" fmla="*/ 2 h 49"/>
                <a:gd name="T8" fmla="*/ 7 w 27"/>
                <a:gd name="T9" fmla="*/ 1 h 49"/>
                <a:gd name="T10" fmla="*/ 5 w 27"/>
                <a:gd name="T11" fmla="*/ 1 h 49"/>
                <a:gd name="T12" fmla="*/ 4 w 27"/>
                <a:gd name="T13" fmla="*/ 1 h 49"/>
                <a:gd name="T14" fmla="*/ 3 w 27"/>
                <a:gd name="T15" fmla="*/ 1 h 49"/>
                <a:gd name="T16" fmla="*/ 2 w 27"/>
                <a:gd name="T17" fmla="*/ 0 h 49"/>
                <a:gd name="T18" fmla="*/ 1 w 27"/>
                <a:gd name="T19" fmla="*/ 0 h 49"/>
                <a:gd name="T20" fmla="*/ 0 w 27"/>
                <a:gd name="T21" fmla="*/ 0 h 49"/>
                <a:gd name="T22" fmla="*/ 2 w 27"/>
                <a:gd name="T23" fmla="*/ 3 h 49"/>
                <a:gd name="T24" fmla="*/ 2 w 27"/>
                <a:gd name="T25" fmla="*/ 5 h 49"/>
                <a:gd name="T26" fmla="*/ 3 w 27"/>
                <a:gd name="T27" fmla="*/ 8 h 49"/>
                <a:gd name="T28" fmla="*/ 4 w 27"/>
                <a:gd name="T29" fmla="*/ 10 h 49"/>
                <a:gd name="T30" fmla="*/ 4 w 27"/>
                <a:gd name="T31" fmla="*/ 13 h 49"/>
                <a:gd name="T32" fmla="*/ 3 w 27"/>
                <a:gd name="T33" fmla="*/ 15 h 49"/>
                <a:gd name="T34" fmla="*/ 2 w 27"/>
                <a:gd name="T35" fmla="*/ 17 h 49"/>
                <a:gd name="T36" fmla="*/ 2 w 27"/>
                <a:gd name="T37" fmla="*/ 19 h 49"/>
                <a:gd name="T38" fmla="*/ 1 w 27"/>
                <a:gd name="T39" fmla="*/ 21 h 49"/>
                <a:gd name="T40" fmla="*/ 0 w 27"/>
                <a:gd name="T41" fmla="*/ 24 h 49"/>
                <a:gd name="T42" fmla="*/ 2 w 27"/>
                <a:gd name="T43" fmla="*/ 22 h 49"/>
                <a:gd name="T44" fmla="*/ 4 w 27"/>
                <a:gd name="T45" fmla="*/ 20 h 49"/>
                <a:gd name="T46" fmla="*/ 6 w 27"/>
                <a:gd name="T47" fmla="*/ 18 h 49"/>
                <a:gd name="T48" fmla="*/ 8 w 27"/>
                <a:gd name="T49" fmla="*/ 16 h 49"/>
                <a:gd name="T50" fmla="*/ 10 w 27"/>
                <a:gd name="T51" fmla="*/ 13 h 49"/>
                <a:gd name="T52" fmla="*/ 11 w 27"/>
                <a:gd name="T53" fmla="*/ 12 h 49"/>
                <a:gd name="T54" fmla="*/ 13 w 27"/>
                <a:gd name="T55" fmla="*/ 9 h 49"/>
                <a:gd name="T56" fmla="*/ 13 w 27"/>
                <a:gd name="T57" fmla="*/ 7 h 49"/>
                <a:gd name="T58" fmla="*/ 13 w 27"/>
                <a:gd name="T59" fmla="*/ 5 h 49"/>
                <a:gd name="T60" fmla="*/ 12 w 27"/>
                <a:gd name="T61" fmla="*/ 2 h 49"/>
                <a:gd name="T62" fmla="*/ 12 w 27"/>
                <a:gd name="T63" fmla="*/ 2 h 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7" h="49">
                  <a:moveTo>
                    <a:pt x="24" y="4"/>
                  </a:moveTo>
                  <a:lnTo>
                    <a:pt x="21" y="4"/>
                  </a:lnTo>
                  <a:lnTo>
                    <a:pt x="18" y="4"/>
                  </a:lnTo>
                  <a:lnTo>
                    <a:pt x="15" y="4"/>
                  </a:lnTo>
                  <a:lnTo>
                    <a:pt x="14" y="3"/>
                  </a:lnTo>
                  <a:lnTo>
                    <a:pt x="11" y="3"/>
                  </a:lnTo>
                  <a:lnTo>
                    <a:pt x="8" y="2"/>
                  </a:lnTo>
                  <a:lnTo>
                    <a:pt x="7" y="2"/>
                  </a:lnTo>
                  <a:lnTo>
                    <a:pt x="4" y="0"/>
                  </a:lnTo>
                  <a:lnTo>
                    <a:pt x="3" y="0"/>
                  </a:lnTo>
                  <a:lnTo>
                    <a:pt x="0" y="0"/>
                  </a:lnTo>
                  <a:lnTo>
                    <a:pt x="4" y="6"/>
                  </a:lnTo>
                  <a:lnTo>
                    <a:pt x="5" y="10"/>
                  </a:lnTo>
                  <a:lnTo>
                    <a:pt x="7" y="16"/>
                  </a:lnTo>
                  <a:lnTo>
                    <a:pt x="8" y="20"/>
                  </a:lnTo>
                  <a:lnTo>
                    <a:pt x="8" y="26"/>
                  </a:lnTo>
                  <a:lnTo>
                    <a:pt x="7" y="30"/>
                  </a:lnTo>
                  <a:lnTo>
                    <a:pt x="5" y="34"/>
                  </a:lnTo>
                  <a:lnTo>
                    <a:pt x="4" y="39"/>
                  </a:lnTo>
                  <a:lnTo>
                    <a:pt x="3" y="43"/>
                  </a:lnTo>
                  <a:lnTo>
                    <a:pt x="0" y="49"/>
                  </a:lnTo>
                  <a:lnTo>
                    <a:pt x="4" y="44"/>
                  </a:lnTo>
                  <a:lnTo>
                    <a:pt x="8" y="40"/>
                  </a:lnTo>
                  <a:lnTo>
                    <a:pt x="13" y="36"/>
                  </a:lnTo>
                  <a:lnTo>
                    <a:pt x="17" y="32"/>
                  </a:lnTo>
                  <a:lnTo>
                    <a:pt x="20" y="27"/>
                  </a:lnTo>
                  <a:lnTo>
                    <a:pt x="23" y="24"/>
                  </a:lnTo>
                  <a:lnTo>
                    <a:pt x="26" y="19"/>
                  </a:lnTo>
                  <a:lnTo>
                    <a:pt x="27" y="14"/>
                  </a:lnTo>
                  <a:lnTo>
                    <a:pt x="26" y="10"/>
                  </a:lnTo>
                  <a:lnTo>
                    <a:pt x="24"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4" name="Freeform 58"/>
            <p:cNvSpPr>
              <a:spLocks/>
            </p:cNvSpPr>
            <p:nvPr/>
          </p:nvSpPr>
          <p:spPr bwMode="auto">
            <a:xfrm>
              <a:off x="2177" y="1480"/>
              <a:ext cx="15" cy="11"/>
            </a:xfrm>
            <a:custGeom>
              <a:avLst/>
              <a:gdLst>
                <a:gd name="T0" fmla="*/ 7 w 30"/>
                <a:gd name="T1" fmla="*/ 11 h 22"/>
                <a:gd name="T2" fmla="*/ 9 w 30"/>
                <a:gd name="T3" fmla="*/ 11 h 22"/>
                <a:gd name="T4" fmla="*/ 10 w 30"/>
                <a:gd name="T5" fmla="*/ 10 h 22"/>
                <a:gd name="T6" fmla="*/ 12 w 30"/>
                <a:gd name="T7" fmla="*/ 10 h 22"/>
                <a:gd name="T8" fmla="*/ 13 w 30"/>
                <a:gd name="T9" fmla="*/ 8 h 22"/>
                <a:gd name="T10" fmla="*/ 14 w 30"/>
                <a:gd name="T11" fmla="*/ 7 h 22"/>
                <a:gd name="T12" fmla="*/ 15 w 30"/>
                <a:gd name="T13" fmla="*/ 5 h 22"/>
                <a:gd name="T14" fmla="*/ 15 w 30"/>
                <a:gd name="T15" fmla="*/ 4 h 22"/>
                <a:gd name="T16" fmla="*/ 15 w 30"/>
                <a:gd name="T17" fmla="*/ 3 h 22"/>
                <a:gd name="T18" fmla="*/ 15 w 30"/>
                <a:gd name="T19" fmla="*/ 2 h 22"/>
                <a:gd name="T20" fmla="*/ 15 w 30"/>
                <a:gd name="T21" fmla="*/ 0 h 22"/>
                <a:gd name="T22" fmla="*/ 13 w 30"/>
                <a:gd name="T23" fmla="*/ 0 h 22"/>
                <a:gd name="T24" fmla="*/ 11 w 30"/>
                <a:gd name="T25" fmla="*/ 0 h 22"/>
                <a:gd name="T26" fmla="*/ 9 w 30"/>
                <a:gd name="T27" fmla="*/ 0 h 22"/>
                <a:gd name="T28" fmla="*/ 7 w 30"/>
                <a:gd name="T29" fmla="*/ 0 h 22"/>
                <a:gd name="T30" fmla="*/ 5 w 30"/>
                <a:gd name="T31" fmla="*/ 0 h 22"/>
                <a:gd name="T32" fmla="*/ 2 w 30"/>
                <a:gd name="T33" fmla="*/ 0 h 22"/>
                <a:gd name="T34" fmla="*/ 1 w 30"/>
                <a:gd name="T35" fmla="*/ 2 h 22"/>
                <a:gd name="T36" fmla="*/ 0 w 30"/>
                <a:gd name="T37" fmla="*/ 3 h 22"/>
                <a:gd name="T38" fmla="*/ 0 w 30"/>
                <a:gd name="T39" fmla="*/ 5 h 22"/>
                <a:gd name="T40" fmla="*/ 1 w 30"/>
                <a:gd name="T41" fmla="*/ 8 h 22"/>
                <a:gd name="T42" fmla="*/ 2 w 30"/>
                <a:gd name="T43" fmla="*/ 8 h 22"/>
                <a:gd name="T44" fmla="*/ 2 w 30"/>
                <a:gd name="T45" fmla="*/ 8 h 22"/>
                <a:gd name="T46" fmla="*/ 2 w 30"/>
                <a:gd name="T47" fmla="*/ 9 h 22"/>
                <a:gd name="T48" fmla="*/ 3 w 30"/>
                <a:gd name="T49" fmla="*/ 10 h 22"/>
                <a:gd name="T50" fmla="*/ 4 w 30"/>
                <a:gd name="T51" fmla="*/ 10 h 22"/>
                <a:gd name="T52" fmla="*/ 5 w 30"/>
                <a:gd name="T53" fmla="*/ 10 h 22"/>
                <a:gd name="T54" fmla="*/ 5 w 30"/>
                <a:gd name="T55" fmla="*/ 11 h 22"/>
                <a:gd name="T56" fmla="*/ 6 w 30"/>
                <a:gd name="T57" fmla="*/ 11 h 22"/>
                <a:gd name="T58" fmla="*/ 7 w 30"/>
                <a:gd name="T59" fmla="*/ 11 h 22"/>
                <a:gd name="T60" fmla="*/ 7 w 30"/>
                <a:gd name="T61" fmla="*/ 11 h 22"/>
                <a:gd name="T62" fmla="*/ 7 w 30"/>
                <a:gd name="T63" fmla="*/ 11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0" h="22">
                  <a:moveTo>
                    <a:pt x="14" y="22"/>
                  </a:moveTo>
                  <a:lnTo>
                    <a:pt x="17" y="22"/>
                  </a:lnTo>
                  <a:lnTo>
                    <a:pt x="20" y="20"/>
                  </a:lnTo>
                  <a:lnTo>
                    <a:pt x="23" y="19"/>
                  </a:lnTo>
                  <a:lnTo>
                    <a:pt x="26" y="16"/>
                  </a:lnTo>
                  <a:lnTo>
                    <a:pt x="27" y="13"/>
                  </a:lnTo>
                  <a:lnTo>
                    <a:pt x="29" y="10"/>
                  </a:lnTo>
                  <a:lnTo>
                    <a:pt x="30" y="7"/>
                  </a:lnTo>
                  <a:lnTo>
                    <a:pt x="30" y="5"/>
                  </a:lnTo>
                  <a:lnTo>
                    <a:pt x="30" y="3"/>
                  </a:lnTo>
                  <a:lnTo>
                    <a:pt x="29" y="0"/>
                  </a:lnTo>
                  <a:lnTo>
                    <a:pt x="26" y="0"/>
                  </a:lnTo>
                  <a:lnTo>
                    <a:pt x="22" y="0"/>
                  </a:lnTo>
                  <a:lnTo>
                    <a:pt x="17" y="0"/>
                  </a:lnTo>
                  <a:lnTo>
                    <a:pt x="13" y="0"/>
                  </a:lnTo>
                  <a:lnTo>
                    <a:pt x="9" y="0"/>
                  </a:lnTo>
                  <a:lnTo>
                    <a:pt x="4" y="0"/>
                  </a:lnTo>
                  <a:lnTo>
                    <a:pt x="1" y="3"/>
                  </a:lnTo>
                  <a:lnTo>
                    <a:pt x="0" y="5"/>
                  </a:lnTo>
                  <a:lnTo>
                    <a:pt x="0" y="9"/>
                  </a:lnTo>
                  <a:lnTo>
                    <a:pt x="1" y="15"/>
                  </a:lnTo>
                  <a:lnTo>
                    <a:pt x="3" y="16"/>
                  </a:lnTo>
                  <a:lnTo>
                    <a:pt x="4" y="17"/>
                  </a:lnTo>
                  <a:lnTo>
                    <a:pt x="6" y="19"/>
                  </a:lnTo>
                  <a:lnTo>
                    <a:pt x="7" y="20"/>
                  </a:lnTo>
                  <a:lnTo>
                    <a:pt x="9" y="20"/>
                  </a:lnTo>
                  <a:lnTo>
                    <a:pt x="10" y="22"/>
                  </a:lnTo>
                  <a:lnTo>
                    <a:pt x="12" y="22"/>
                  </a:lnTo>
                  <a:lnTo>
                    <a:pt x="13" y="22"/>
                  </a:lnTo>
                  <a:lnTo>
                    <a:pt x="1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5" name="Freeform 59"/>
            <p:cNvSpPr>
              <a:spLocks/>
            </p:cNvSpPr>
            <p:nvPr/>
          </p:nvSpPr>
          <p:spPr bwMode="auto">
            <a:xfrm>
              <a:off x="2209" y="1480"/>
              <a:ext cx="3" cy="24"/>
            </a:xfrm>
            <a:custGeom>
              <a:avLst/>
              <a:gdLst>
                <a:gd name="T0" fmla="*/ 3 w 7"/>
                <a:gd name="T1" fmla="*/ 0 h 49"/>
                <a:gd name="T2" fmla="*/ 1 w 7"/>
                <a:gd name="T3" fmla="*/ 0 h 49"/>
                <a:gd name="T4" fmla="*/ 0 w 7"/>
                <a:gd name="T5" fmla="*/ 24 h 49"/>
                <a:gd name="T6" fmla="*/ 1 w 7"/>
                <a:gd name="T7" fmla="*/ 24 h 49"/>
                <a:gd name="T8" fmla="*/ 3 w 7"/>
                <a:gd name="T9" fmla="*/ 0 h 49"/>
                <a:gd name="T10" fmla="*/ 3 w 7"/>
                <a:gd name="T11" fmla="*/ 0 h 4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9">
                  <a:moveTo>
                    <a:pt x="7" y="0"/>
                  </a:moveTo>
                  <a:lnTo>
                    <a:pt x="3" y="0"/>
                  </a:lnTo>
                  <a:lnTo>
                    <a:pt x="0" y="49"/>
                  </a:lnTo>
                  <a:lnTo>
                    <a:pt x="3" y="4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6" name="Freeform 60"/>
            <p:cNvSpPr>
              <a:spLocks/>
            </p:cNvSpPr>
            <p:nvPr/>
          </p:nvSpPr>
          <p:spPr bwMode="auto">
            <a:xfrm>
              <a:off x="1954" y="2091"/>
              <a:ext cx="2" cy="2"/>
            </a:xfrm>
            <a:custGeom>
              <a:avLst/>
              <a:gdLst>
                <a:gd name="T0" fmla="*/ 0 w 3"/>
                <a:gd name="T1" fmla="*/ 0 h 5"/>
                <a:gd name="T2" fmla="*/ 1 w 3"/>
                <a:gd name="T3" fmla="*/ 0 h 5"/>
                <a:gd name="T4" fmla="*/ 1 w 3"/>
                <a:gd name="T5" fmla="*/ 1 h 5"/>
                <a:gd name="T6" fmla="*/ 1 w 3"/>
                <a:gd name="T7" fmla="*/ 1 h 5"/>
                <a:gd name="T8" fmla="*/ 1 w 3"/>
                <a:gd name="T9" fmla="*/ 1 h 5"/>
                <a:gd name="T10" fmla="*/ 1 w 3"/>
                <a:gd name="T11" fmla="*/ 1 h 5"/>
                <a:gd name="T12" fmla="*/ 1 w 3"/>
                <a:gd name="T13" fmla="*/ 1 h 5"/>
                <a:gd name="T14" fmla="*/ 1 w 3"/>
                <a:gd name="T15" fmla="*/ 1 h 5"/>
                <a:gd name="T16" fmla="*/ 1 w 3"/>
                <a:gd name="T17" fmla="*/ 1 h 5"/>
                <a:gd name="T18" fmla="*/ 1 w 3"/>
                <a:gd name="T19" fmla="*/ 1 h 5"/>
                <a:gd name="T20" fmla="*/ 1 w 3"/>
                <a:gd name="T21" fmla="*/ 2 h 5"/>
                <a:gd name="T22" fmla="*/ 2 w 3"/>
                <a:gd name="T23" fmla="*/ 1 h 5"/>
                <a:gd name="T24" fmla="*/ 2 w 3"/>
                <a:gd name="T25" fmla="*/ 1 h 5"/>
                <a:gd name="T26" fmla="*/ 2 w 3"/>
                <a:gd name="T27" fmla="*/ 1 h 5"/>
                <a:gd name="T28" fmla="*/ 2 w 3"/>
                <a:gd name="T29" fmla="*/ 1 h 5"/>
                <a:gd name="T30" fmla="*/ 1 w 3"/>
                <a:gd name="T31" fmla="*/ 1 h 5"/>
                <a:gd name="T32" fmla="*/ 1 w 3"/>
                <a:gd name="T33" fmla="*/ 1 h 5"/>
                <a:gd name="T34" fmla="*/ 1 w 3"/>
                <a:gd name="T35" fmla="*/ 1 h 5"/>
                <a:gd name="T36" fmla="*/ 1 w 3"/>
                <a:gd name="T37" fmla="*/ 0 h 5"/>
                <a:gd name="T38" fmla="*/ 1 w 3"/>
                <a:gd name="T39" fmla="*/ 0 h 5"/>
                <a:gd name="T40" fmla="*/ 1 w 3"/>
                <a:gd name="T41" fmla="*/ 0 h 5"/>
                <a:gd name="T42" fmla="*/ 1 w 3"/>
                <a:gd name="T43" fmla="*/ 0 h 5"/>
                <a:gd name="T44" fmla="*/ 1 w 3"/>
                <a:gd name="T45" fmla="*/ 0 h 5"/>
                <a:gd name="T46" fmla="*/ 0 w 3"/>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5">
                  <a:moveTo>
                    <a:pt x="0" y="0"/>
                  </a:moveTo>
                  <a:lnTo>
                    <a:pt x="1" y="0"/>
                  </a:lnTo>
                  <a:lnTo>
                    <a:pt x="1" y="2"/>
                  </a:lnTo>
                  <a:lnTo>
                    <a:pt x="1" y="3"/>
                  </a:lnTo>
                  <a:lnTo>
                    <a:pt x="1" y="5"/>
                  </a:lnTo>
                  <a:lnTo>
                    <a:pt x="3" y="3"/>
                  </a:lnTo>
                  <a:lnTo>
                    <a:pt x="3" y="2"/>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7" name="Freeform 61"/>
            <p:cNvSpPr>
              <a:spLocks noEditPoints="1"/>
            </p:cNvSpPr>
            <p:nvPr/>
          </p:nvSpPr>
          <p:spPr bwMode="auto">
            <a:xfrm>
              <a:off x="1872" y="1616"/>
              <a:ext cx="145" cy="592"/>
            </a:xfrm>
            <a:custGeom>
              <a:avLst/>
              <a:gdLst>
                <a:gd name="T0" fmla="*/ 88 w 290"/>
                <a:gd name="T1" fmla="*/ 477 h 1183"/>
                <a:gd name="T2" fmla="*/ 91 w 290"/>
                <a:gd name="T3" fmla="*/ 421 h 1183"/>
                <a:gd name="T4" fmla="*/ 92 w 290"/>
                <a:gd name="T5" fmla="*/ 419 h 1183"/>
                <a:gd name="T6" fmla="*/ 97 w 290"/>
                <a:gd name="T7" fmla="*/ 414 h 1183"/>
                <a:gd name="T8" fmla="*/ 110 w 290"/>
                <a:gd name="T9" fmla="*/ 403 h 1183"/>
                <a:gd name="T10" fmla="*/ 117 w 290"/>
                <a:gd name="T11" fmla="*/ 391 h 1183"/>
                <a:gd name="T12" fmla="*/ 132 w 290"/>
                <a:gd name="T13" fmla="*/ 379 h 1183"/>
                <a:gd name="T14" fmla="*/ 135 w 290"/>
                <a:gd name="T15" fmla="*/ 364 h 1183"/>
                <a:gd name="T16" fmla="*/ 143 w 290"/>
                <a:gd name="T17" fmla="*/ 318 h 1183"/>
                <a:gd name="T18" fmla="*/ 126 w 290"/>
                <a:gd name="T19" fmla="*/ 111 h 1183"/>
                <a:gd name="T20" fmla="*/ 125 w 290"/>
                <a:gd name="T21" fmla="*/ 169 h 1183"/>
                <a:gd name="T22" fmla="*/ 117 w 290"/>
                <a:gd name="T23" fmla="*/ 245 h 1183"/>
                <a:gd name="T24" fmla="*/ 129 w 290"/>
                <a:gd name="T25" fmla="*/ 286 h 1183"/>
                <a:gd name="T26" fmla="*/ 132 w 290"/>
                <a:gd name="T27" fmla="*/ 298 h 1183"/>
                <a:gd name="T28" fmla="*/ 124 w 290"/>
                <a:gd name="T29" fmla="*/ 299 h 1183"/>
                <a:gd name="T30" fmla="*/ 112 w 290"/>
                <a:gd name="T31" fmla="*/ 293 h 1183"/>
                <a:gd name="T32" fmla="*/ 87 w 290"/>
                <a:gd name="T33" fmla="*/ 286 h 1183"/>
                <a:gd name="T34" fmla="*/ 69 w 290"/>
                <a:gd name="T35" fmla="*/ 285 h 1183"/>
                <a:gd name="T36" fmla="*/ 64 w 290"/>
                <a:gd name="T37" fmla="*/ 287 h 1183"/>
                <a:gd name="T38" fmla="*/ 45 w 290"/>
                <a:gd name="T39" fmla="*/ 291 h 1183"/>
                <a:gd name="T40" fmla="*/ 7 w 290"/>
                <a:gd name="T41" fmla="*/ 320 h 1183"/>
                <a:gd name="T42" fmla="*/ 22 w 290"/>
                <a:gd name="T43" fmla="*/ 311 h 1183"/>
                <a:gd name="T44" fmla="*/ 72 w 290"/>
                <a:gd name="T45" fmla="*/ 299 h 1183"/>
                <a:gd name="T46" fmla="*/ 100 w 290"/>
                <a:gd name="T47" fmla="*/ 313 h 1183"/>
                <a:gd name="T48" fmla="*/ 125 w 290"/>
                <a:gd name="T49" fmla="*/ 315 h 1183"/>
                <a:gd name="T50" fmla="*/ 129 w 290"/>
                <a:gd name="T51" fmla="*/ 320 h 1183"/>
                <a:gd name="T52" fmla="*/ 125 w 290"/>
                <a:gd name="T53" fmla="*/ 330 h 1183"/>
                <a:gd name="T54" fmla="*/ 115 w 290"/>
                <a:gd name="T55" fmla="*/ 332 h 1183"/>
                <a:gd name="T56" fmla="*/ 115 w 290"/>
                <a:gd name="T57" fmla="*/ 328 h 1183"/>
                <a:gd name="T58" fmla="*/ 112 w 290"/>
                <a:gd name="T59" fmla="*/ 327 h 1183"/>
                <a:gd name="T60" fmla="*/ 103 w 290"/>
                <a:gd name="T61" fmla="*/ 327 h 1183"/>
                <a:gd name="T62" fmla="*/ 104 w 290"/>
                <a:gd name="T63" fmla="*/ 346 h 1183"/>
                <a:gd name="T64" fmla="*/ 129 w 290"/>
                <a:gd name="T65" fmla="*/ 366 h 1183"/>
                <a:gd name="T66" fmla="*/ 95 w 290"/>
                <a:gd name="T67" fmla="*/ 406 h 1183"/>
                <a:gd name="T68" fmla="*/ 82 w 290"/>
                <a:gd name="T69" fmla="*/ 439 h 1183"/>
                <a:gd name="T70" fmla="*/ 85 w 290"/>
                <a:gd name="T71" fmla="*/ 499 h 1183"/>
                <a:gd name="T72" fmla="*/ 89 w 290"/>
                <a:gd name="T73" fmla="*/ 527 h 1183"/>
                <a:gd name="T74" fmla="*/ 88 w 290"/>
                <a:gd name="T75" fmla="*/ 530 h 1183"/>
                <a:gd name="T76" fmla="*/ 87 w 290"/>
                <a:gd name="T77" fmla="*/ 530 h 1183"/>
                <a:gd name="T78" fmla="*/ 86 w 290"/>
                <a:gd name="T79" fmla="*/ 529 h 1183"/>
                <a:gd name="T80" fmla="*/ 86 w 290"/>
                <a:gd name="T81" fmla="*/ 533 h 1183"/>
                <a:gd name="T82" fmla="*/ 87 w 290"/>
                <a:gd name="T83" fmla="*/ 537 h 1183"/>
                <a:gd name="T84" fmla="*/ 89 w 290"/>
                <a:gd name="T85" fmla="*/ 545 h 1183"/>
                <a:gd name="T86" fmla="*/ 87 w 290"/>
                <a:gd name="T87" fmla="*/ 563 h 1183"/>
                <a:gd name="T88" fmla="*/ 89 w 290"/>
                <a:gd name="T89" fmla="*/ 591 h 1183"/>
                <a:gd name="T90" fmla="*/ 93 w 290"/>
                <a:gd name="T91" fmla="*/ 591 h 1183"/>
                <a:gd name="T92" fmla="*/ 95 w 290"/>
                <a:gd name="T93" fmla="*/ 586 h 1183"/>
                <a:gd name="T94" fmla="*/ 95 w 290"/>
                <a:gd name="T95" fmla="*/ 570 h 1183"/>
                <a:gd name="T96" fmla="*/ 94 w 290"/>
                <a:gd name="T97" fmla="*/ 553 h 1183"/>
                <a:gd name="T98" fmla="*/ 96 w 290"/>
                <a:gd name="T99" fmla="*/ 531 h 1183"/>
                <a:gd name="T100" fmla="*/ 127 w 290"/>
                <a:gd name="T101" fmla="*/ 263 h 1183"/>
                <a:gd name="T102" fmla="*/ 130 w 290"/>
                <a:gd name="T103" fmla="*/ 280 h 1183"/>
                <a:gd name="T104" fmla="*/ 135 w 290"/>
                <a:gd name="T105" fmla="*/ 269 h 1183"/>
                <a:gd name="T106" fmla="*/ 112 w 290"/>
                <a:gd name="T107" fmla="*/ 308 h 1183"/>
                <a:gd name="T108" fmla="*/ 120 w 290"/>
                <a:gd name="T109" fmla="*/ 349 h 1183"/>
                <a:gd name="T110" fmla="*/ 117 w 290"/>
                <a:gd name="T111" fmla="*/ 351 h 1183"/>
                <a:gd name="T112" fmla="*/ 115 w 290"/>
                <a:gd name="T113" fmla="*/ 349 h 1183"/>
                <a:gd name="T114" fmla="*/ 115 w 290"/>
                <a:gd name="T115" fmla="*/ 346 h 1183"/>
                <a:gd name="T116" fmla="*/ 106 w 290"/>
                <a:gd name="T117" fmla="*/ 337 h 1183"/>
                <a:gd name="T118" fmla="*/ 121 w 290"/>
                <a:gd name="T119" fmla="*/ 335 h 1183"/>
                <a:gd name="T120" fmla="*/ 91 w 290"/>
                <a:gd name="T121" fmla="*/ 578 h 1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0" h="1183">
                  <a:moveTo>
                    <a:pt x="192" y="1060"/>
                  </a:moveTo>
                  <a:lnTo>
                    <a:pt x="190" y="1039"/>
                  </a:lnTo>
                  <a:lnTo>
                    <a:pt x="187" y="1017"/>
                  </a:lnTo>
                  <a:lnTo>
                    <a:pt x="183" y="996"/>
                  </a:lnTo>
                  <a:lnTo>
                    <a:pt x="179" y="974"/>
                  </a:lnTo>
                  <a:lnTo>
                    <a:pt x="176" y="954"/>
                  </a:lnTo>
                  <a:lnTo>
                    <a:pt x="173" y="933"/>
                  </a:lnTo>
                  <a:lnTo>
                    <a:pt x="171" y="911"/>
                  </a:lnTo>
                  <a:lnTo>
                    <a:pt x="171" y="890"/>
                  </a:lnTo>
                  <a:lnTo>
                    <a:pt x="174" y="867"/>
                  </a:lnTo>
                  <a:lnTo>
                    <a:pt x="181" y="842"/>
                  </a:lnTo>
                  <a:lnTo>
                    <a:pt x="181" y="841"/>
                  </a:lnTo>
                  <a:lnTo>
                    <a:pt x="181" y="840"/>
                  </a:lnTo>
                  <a:lnTo>
                    <a:pt x="181" y="838"/>
                  </a:lnTo>
                  <a:lnTo>
                    <a:pt x="181" y="837"/>
                  </a:lnTo>
                  <a:lnTo>
                    <a:pt x="183" y="837"/>
                  </a:lnTo>
                  <a:lnTo>
                    <a:pt x="184" y="835"/>
                  </a:lnTo>
                  <a:lnTo>
                    <a:pt x="189" y="838"/>
                  </a:lnTo>
                  <a:lnTo>
                    <a:pt x="190" y="831"/>
                  </a:lnTo>
                  <a:lnTo>
                    <a:pt x="193" y="827"/>
                  </a:lnTo>
                  <a:lnTo>
                    <a:pt x="197" y="822"/>
                  </a:lnTo>
                  <a:lnTo>
                    <a:pt x="202" y="820"/>
                  </a:lnTo>
                  <a:lnTo>
                    <a:pt x="207" y="815"/>
                  </a:lnTo>
                  <a:lnTo>
                    <a:pt x="213" y="812"/>
                  </a:lnTo>
                  <a:lnTo>
                    <a:pt x="217" y="809"/>
                  </a:lnTo>
                  <a:lnTo>
                    <a:pt x="220" y="805"/>
                  </a:lnTo>
                  <a:lnTo>
                    <a:pt x="223" y="799"/>
                  </a:lnTo>
                  <a:lnTo>
                    <a:pt x="223" y="794"/>
                  </a:lnTo>
                  <a:lnTo>
                    <a:pt x="226" y="797"/>
                  </a:lnTo>
                  <a:lnTo>
                    <a:pt x="229" y="792"/>
                  </a:lnTo>
                  <a:lnTo>
                    <a:pt x="232" y="788"/>
                  </a:lnTo>
                  <a:lnTo>
                    <a:pt x="234" y="782"/>
                  </a:lnTo>
                  <a:lnTo>
                    <a:pt x="237" y="777"/>
                  </a:lnTo>
                  <a:lnTo>
                    <a:pt x="242" y="771"/>
                  </a:lnTo>
                  <a:lnTo>
                    <a:pt x="246" y="766"/>
                  </a:lnTo>
                  <a:lnTo>
                    <a:pt x="250" y="762"/>
                  </a:lnTo>
                  <a:lnTo>
                    <a:pt x="256" y="759"/>
                  </a:lnTo>
                  <a:lnTo>
                    <a:pt x="263" y="758"/>
                  </a:lnTo>
                  <a:lnTo>
                    <a:pt x="270" y="759"/>
                  </a:lnTo>
                  <a:lnTo>
                    <a:pt x="270" y="754"/>
                  </a:lnTo>
                  <a:lnTo>
                    <a:pt x="270" y="746"/>
                  </a:lnTo>
                  <a:lnTo>
                    <a:pt x="270" y="741"/>
                  </a:lnTo>
                  <a:lnTo>
                    <a:pt x="270" y="734"/>
                  </a:lnTo>
                  <a:lnTo>
                    <a:pt x="270" y="728"/>
                  </a:lnTo>
                  <a:lnTo>
                    <a:pt x="270" y="721"/>
                  </a:lnTo>
                  <a:lnTo>
                    <a:pt x="270" y="715"/>
                  </a:lnTo>
                  <a:lnTo>
                    <a:pt x="272" y="709"/>
                  </a:lnTo>
                  <a:lnTo>
                    <a:pt x="275" y="705"/>
                  </a:lnTo>
                  <a:lnTo>
                    <a:pt x="277" y="701"/>
                  </a:lnTo>
                  <a:lnTo>
                    <a:pt x="286" y="635"/>
                  </a:lnTo>
                  <a:lnTo>
                    <a:pt x="290" y="566"/>
                  </a:lnTo>
                  <a:lnTo>
                    <a:pt x="289" y="499"/>
                  </a:lnTo>
                  <a:lnTo>
                    <a:pt x="283" y="428"/>
                  </a:lnTo>
                  <a:lnTo>
                    <a:pt x="276" y="360"/>
                  </a:lnTo>
                  <a:lnTo>
                    <a:pt x="265" y="289"/>
                  </a:lnTo>
                  <a:lnTo>
                    <a:pt x="252" y="221"/>
                  </a:lnTo>
                  <a:lnTo>
                    <a:pt x="239" y="152"/>
                  </a:lnTo>
                  <a:lnTo>
                    <a:pt x="223" y="84"/>
                  </a:lnTo>
                  <a:lnTo>
                    <a:pt x="209" y="17"/>
                  </a:lnTo>
                  <a:lnTo>
                    <a:pt x="194" y="0"/>
                  </a:lnTo>
                  <a:lnTo>
                    <a:pt x="243" y="305"/>
                  </a:lnTo>
                  <a:lnTo>
                    <a:pt x="249" y="337"/>
                  </a:lnTo>
                  <a:lnTo>
                    <a:pt x="250" y="365"/>
                  </a:lnTo>
                  <a:lnTo>
                    <a:pt x="249" y="391"/>
                  </a:lnTo>
                  <a:lnTo>
                    <a:pt x="246" y="415"/>
                  </a:lnTo>
                  <a:lnTo>
                    <a:pt x="242" y="440"/>
                  </a:lnTo>
                  <a:lnTo>
                    <a:pt x="237" y="464"/>
                  </a:lnTo>
                  <a:lnTo>
                    <a:pt x="234" y="489"/>
                  </a:lnTo>
                  <a:lnTo>
                    <a:pt x="233" y="514"/>
                  </a:lnTo>
                  <a:lnTo>
                    <a:pt x="236" y="543"/>
                  </a:lnTo>
                  <a:lnTo>
                    <a:pt x="243" y="573"/>
                  </a:lnTo>
                  <a:lnTo>
                    <a:pt x="253" y="563"/>
                  </a:lnTo>
                  <a:lnTo>
                    <a:pt x="257" y="567"/>
                  </a:lnTo>
                  <a:lnTo>
                    <a:pt x="257" y="572"/>
                  </a:lnTo>
                  <a:lnTo>
                    <a:pt x="259" y="576"/>
                  </a:lnTo>
                  <a:lnTo>
                    <a:pt x="260" y="579"/>
                  </a:lnTo>
                  <a:lnTo>
                    <a:pt x="262" y="583"/>
                  </a:lnTo>
                  <a:lnTo>
                    <a:pt x="263" y="587"/>
                  </a:lnTo>
                  <a:lnTo>
                    <a:pt x="263" y="592"/>
                  </a:lnTo>
                  <a:lnTo>
                    <a:pt x="263" y="596"/>
                  </a:lnTo>
                  <a:lnTo>
                    <a:pt x="263" y="600"/>
                  </a:lnTo>
                  <a:lnTo>
                    <a:pt x="260" y="603"/>
                  </a:lnTo>
                  <a:lnTo>
                    <a:pt x="257" y="607"/>
                  </a:lnTo>
                  <a:lnTo>
                    <a:pt x="255" y="603"/>
                  </a:lnTo>
                  <a:lnTo>
                    <a:pt x="252" y="600"/>
                  </a:lnTo>
                  <a:lnTo>
                    <a:pt x="247" y="597"/>
                  </a:lnTo>
                  <a:lnTo>
                    <a:pt x="243" y="596"/>
                  </a:lnTo>
                  <a:lnTo>
                    <a:pt x="237" y="596"/>
                  </a:lnTo>
                  <a:lnTo>
                    <a:pt x="233" y="595"/>
                  </a:lnTo>
                  <a:lnTo>
                    <a:pt x="229" y="593"/>
                  </a:lnTo>
                  <a:lnTo>
                    <a:pt x="226" y="590"/>
                  </a:lnTo>
                  <a:lnTo>
                    <a:pt x="224" y="586"/>
                  </a:lnTo>
                  <a:lnTo>
                    <a:pt x="226" y="580"/>
                  </a:lnTo>
                  <a:lnTo>
                    <a:pt x="214" y="580"/>
                  </a:lnTo>
                  <a:lnTo>
                    <a:pt x="204" y="580"/>
                  </a:lnTo>
                  <a:lnTo>
                    <a:pt x="194" y="577"/>
                  </a:lnTo>
                  <a:lnTo>
                    <a:pt x="184" y="574"/>
                  </a:lnTo>
                  <a:lnTo>
                    <a:pt x="174" y="572"/>
                  </a:lnTo>
                  <a:lnTo>
                    <a:pt x="164" y="569"/>
                  </a:lnTo>
                  <a:lnTo>
                    <a:pt x="156" y="566"/>
                  </a:lnTo>
                  <a:lnTo>
                    <a:pt x="147" y="564"/>
                  </a:lnTo>
                  <a:lnTo>
                    <a:pt x="140" y="564"/>
                  </a:lnTo>
                  <a:lnTo>
                    <a:pt x="133" y="567"/>
                  </a:lnTo>
                  <a:lnTo>
                    <a:pt x="137" y="570"/>
                  </a:lnTo>
                  <a:lnTo>
                    <a:pt x="136" y="573"/>
                  </a:lnTo>
                  <a:lnTo>
                    <a:pt x="136" y="576"/>
                  </a:lnTo>
                  <a:lnTo>
                    <a:pt x="133" y="576"/>
                  </a:lnTo>
                  <a:lnTo>
                    <a:pt x="131" y="576"/>
                  </a:lnTo>
                  <a:lnTo>
                    <a:pt x="130" y="576"/>
                  </a:lnTo>
                  <a:lnTo>
                    <a:pt x="127" y="574"/>
                  </a:lnTo>
                  <a:lnTo>
                    <a:pt x="126" y="573"/>
                  </a:lnTo>
                  <a:lnTo>
                    <a:pt x="123" y="573"/>
                  </a:lnTo>
                  <a:lnTo>
                    <a:pt x="121" y="573"/>
                  </a:lnTo>
                  <a:lnTo>
                    <a:pt x="120" y="573"/>
                  </a:lnTo>
                  <a:lnTo>
                    <a:pt x="106" y="576"/>
                  </a:lnTo>
                  <a:lnTo>
                    <a:pt x="90" y="582"/>
                  </a:lnTo>
                  <a:lnTo>
                    <a:pt x="76" y="587"/>
                  </a:lnTo>
                  <a:lnTo>
                    <a:pt x="61" y="595"/>
                  </a:lnTo>
                  <a:lnTo>
                    <a:pt x="47" y="605"/>
                  </a:lnTo>
                  <a:lnTo>
                    <a:pt x="34" y="615"/>
                  </a:lnTo>
                  <a:lnTo>
                    <a:pt x="23" y="626"/>
                  </a:lnTo>
                  <a:lnTo>
                    <a:pt x="14" y="639"/>
                  </a:lnTo>
                  <a:lnTo>
                    <a:pt x="5" y="655"/>
                  </a:lnTo>
                  <a:lnTo>
                    <a:pt x="0" y="670"/>
                  </a:lnTo>
                  <a:lnTo>
                    <a:pt x="8" y="655"/>
                  </a:lnTo>
                  <a:lnTo>
                    <a:pt x="18" y="642"/>
                  </a:lnTo>
                  <a:lnTo>
                    <a:pt x="30" y="632"/>
                  </a:lnTo>
                  <a:lnTo>
                    <a:pt x="44" y="622"/>
                  </a:lnTo>
                  <a:lnTo>
                    <a:pt x="58" y="615"/>
                  </a:lnTo>
                  <a:lnTo>
                    <a:pt x="74" y="607"/>
                  </a:lnTo>
                  <a:lnTo>
                    <a:pt x="91" y="603"/>
                  </a:lnTo>
                  <a:lnTo>
                    <a:pt x="108" y="600"/>
                  </a:lnTo>
                  <a:lnTo>
                    <a:pt x="126" y="597"/>
                  </a:lnTo>
                  <a:lnTo>
                    <a:pt x="143" y="597"/>
                  </a:lnTo>
                  <a:lnTo>
                    <a:pt x="147" y="610"/>
                  </a:lnTo>
                  <a:lnTo>
                    <a:pt x="154" y="619"/>
                  </a:lnTo>
                  <a:lnTo>
                    <a:pt x="163" y="623"/>
                  </a:lnTo>
                  <a:lnTo>
                    <a:pt x="174" y="626"/>
                  </a:lnTo>
                  <a:lnTo>
                    <a:pt x="186" y="626"/>
                  </a:lnTo>
                  <a:lnTo>
                    <a:pt x="199" y="626"/>
                  </a:lnTo>
                  <a:lnTo>
                    <a:pt x="212" y="625"/>
                  </a:lnTo>
                  <a:lnTo>
                    <a:pt x="224" y="625"/>
                  </a:lnTo>
                  <a:lnTo>
                    <a:pt x="236" y="626"/>
                  </a:lnTo>
                  <a:lnTo>
                    <a:pt x="246" y="629"/>
                  </a:lnTo>
                  <a:lnTo>
                    <a:pt x="249" y="629"/>
                  </a:lnTo>
                  <a:lnTo>
                    <a:pt x="250" y="630"/>
                  </a:lnTo>
                  <a:lnTo>
                    <a:pt x="252" y="630"/>
                  </a:lnTo>
                  <a:lnTo>
                    <a:pt x="255" y="632"/>
                  </a:lnTo>
                  <a:lnTo>
                    <a:pt x="256" y="635"/>
                  </a:lnTo>
                  <a:lnTo>
                    <a:pt x="256" y="636"/>
                  </a:lnTo>
                  <a:lnTo>
                    <a:pt x="257" y="639"/>
                  </a:lnTo>
                  <a:lnTo>
                    <a:pt x="257" y="640"/>
                  </a:lnTo>
                  <a:lnTo>
                    <a:pt x="257" y="643"/>
                  </a:lnTo>
                  <a:lnTo>
                    <a:pt x="257" y="646"/>
                  </a:lnTo>
                  <a:lnTo>
                    <a:pt x="257" y="653"/>
                  </a:lnTo>
                  <a:lnTo>
                    <a:pt x="256" y="658"/>
                  </a:lnTo>
                  <a:lnTo>
                    <a:pt x="253" y="660"/>
                  </a:lnTo>
                  <a:lnTo>
                    <a:pt x="250" y="660"/>
                  </a:lnTo>
                  <a:lnTo>
                    <a:pt x="246" y="660"/>
                  </a:lnTo>
                  <a:lnTo>
                    <a:pt x="242" y="660"/>
                  </a:lnTo>
                  <a:lnTo>
                    <a:pt x="237" y="659"/>
                  </a:lnTo>
                  <a:lnTo>
                    <a:pt x="233" y="659"/>
                  </a:lnTo>
                  <a:lnTo>
                    <a:pt x="230" y="660"/>
                  </a:lnTo>
                  <a:lnTo>
                    <a:pt x="229" y="663"/>
                  </a:lnTo>
                  <a:lnTo>
                    <a:pt x="229" y="662"/>
                  </a:lnTo>
                  <a:lnTo>
                    <a:pt x="229" y="660"/>
                  </a:lnTo>
                  <a:lnTo>
                    <a:pt x="229" y="659"/>
                  </a:lnTo>
                  <a:lnTo>
                    <a:pt x="229" y="658"/>
                  </a:lnTo>
                  <a:lnTo>
                    <a:pt x="230" y="656"/>
                  </a:lnTo>
                  <a:lnTo>
                    <a:pt x="230" y="655"/>
                  </a:lnTo>
                  <a:lnTo>
                    <a:pt x="232" y="653"/>
                  </a:lnTo>
                  <a:lnTo>
                    <a:pt x="233" y="653"/>
                  </a:lnTo>
                  <a:lnTo>
                    <a:pt x="229" y="653"/>
                  </a:lnTo>
                  <a:lnTo>
                    <a:pt x="224" y="653"/>
                  </a:lnTo>
                  <a:lnTo>
                    <a:pt x="222" y="653"/>
                  </a:lnTo>
                  <a:lnTo>
                    <a:pt x="217" y="652"/>
                  </a:lnTo>
                  <a:lnTo>
                    <a:pt x="214" y="652"/>
                  </a:lnTo>
                  <a:lnTo>
                    <a:pt x="212" y="652"/>
                  </a:lnTo>
                  <a:lnTo>
                    <a:pt x="209" y="652"/>
                  </a:lnTo>
                  <a:lnTo>
                    <a:pt x="206" y="653"/>
                  </a:lnTo>
                  <a:lnTo>
                    <a:pt x="203" y="655"/>
                  </a:lnTo>
                  <a:lnTo>
                    <a:pt x="202" y="659"/>
                  </a:lnTo>
                  <a:lnTo>
                    <a:pt x="197" y="669"/>
                  </a:lnTo>
                  <a:lnTo>
                    <a:pt x="197" y="678"/>
                  </a:lnTo>
                  <a:lnTo>
                    <a:pt x="200" y="685"/>
                  </a:lnTo>
                  <a:lnTo>
                    <a:pt x="207" y="692"/>
                  </a:lnTo>
                  <a:lnTo>
                    <a:pt x="216" y="698"/>
                  </a:lnTo>
                  <a:lnTo>
                    <a:pt x="224" y="703"/>
                  </a:lnTo>
                  <a:lnTo>
                    <a:pt x="234" y="711"/>
                  </a:lnTo>
                  <a:lnTo>
                    <a:pt x="245" y="716"/>
                  </a:lnTo>
                  <a:lnTo>
                    <a:pt x="252" y="724"/>
                  </a:lnTo>
                  <a:lnTo>
                    <a:pt x="257" y="732"/>
                  </a:lnTo>
                  <a:lnTo>
                    <a:pt x="242" y="744"/>
                  </a:lnTo>
                  <a:lnTo>
                    <a:pt x="229" y="756"/>
                  </a:lnTo>
                  <a:lnTo>
                    <a:pt x="217" y="769"/>
                  </a:lnTo>
                  <a:lnTo>
                    <a:pt x="207" y="784"/>
                  </a:lnTo>
                  <a:lnTo>
                    <a:pt x="199" y="798"/>
                  </a:lnTo>
                  <a:lnTo>
                    <a:pt x="190" y="812"/>
                  </a:lnTo>
                  <a:lnTo>
                    <a:pt x="181" y="827"/>
                  </a:lnTo>
                  <a:lnTo>
                    <a:pt x="173" y="841"/>
                  </a:lnTo>
                  <a:lnTo>
                    <a:pt x="164" y="855"/>
                  </a:lnTo>
                  <a:lnTo>
                    <a:pt x="154" y="870"/>
                  </a:lnTo>
                  <a:lnTo>
                    <a:pt x="164" y="860"/>
                  </a:lnTo>
                  <a:lnTo>
                    <a:pt x="164" y="878"/>
                  </a:lnTo>
                  <a:lnTo>
                    <a:pt x="164" y="897"/>
                  </a:lnTo>
                  <a:lnTo>
                    <a:pt x="164" y="917"/>
                  </a:lnTo>
                  <a:lnTo>
                    <a:pt x="164" y="937"/>
                  </a:lnTo>
                  <a:lnTo>
                    <a:pt x="166" y="958"/>
                  </a:lnTo>
                  <a:lnTo>
                    <a:pt x="167" y="977"/>
                  </a:lnTo>
                  <a:lnTo>
                    <a:pt x="169" y="997"/>
                  </a:lnTo>
                  <a:lnTo>
                    <a:pt x="170" y="1016"/>
                  </a:lnTo>
                  <a:lnTo>
                    <a:pt x="171" y="1033"/>
                  </a:lnTo>
                  <a:lnTo>
                    <a:pt x="174" y="1049"/>
                  </a:lnTo>
                  <a:lnTo>
                    <a:pt x="177" y="1052"/>
                  </a:lnTo>
                  <a:lnTo>
                    <a:pt x="177" y="1053"/>
                  </a:lnTo>
                  <a:lnTo>
                    <a:pt x="177" y="1054"/>
                  </a:lnTo>
                  <a:lnTo>
                    <a:pt x="177" y="1056"/>
                  </a:lnTo>
                  <a:lnTo>
                    <a:pt x="177" y="1057"/>
                  </a:lnTo>
                  <a:lnTo>
                    <a:pt x="177" y="1059"/>
                  </a:lnTo>
                  <a:lnTo>
                    <a:pt x="177" y="1060"/>
                  </a:lnTo>
                  <a:lnTo>
                    <a:pt x="176" y="1060"/>
                  </a:lnTo>
                  <a:lnTo>
                    <a:pt x="176" y="1062"/>
                  </a:lnTo>
                  <a:lnTo>
                    <a:pt x="174" y="1062"/>
                  </a:lnTo>
                  <a:lnTo>
                    <a:pt x="173" y="1060"/>
                  </a:lnTo>
                  <a:lnTo>
                    <a:pt x="171" y="1059"/>
                  </a:lnTo>
                  <a:lnTo>
                    <a:pt x="171" y="1057"/>
                  </a:lnTo>
                  <a:lnTo>
                    <a:pt x="171" y="1059"/>
                  </a:lnTo>
                  <a:lnTo>
                    <a:pt x="170" y="1060"/>
                  </a:lnTo>
                  <a:lnTo>
                    <a:pt x="170" y="1062"/>
                  </a:lnTo>
                  <a:lnTo>
                    <a:pt x="170" y="1063"/>
                  </a:lnTo>
                  <a:lnTo>
                    <a:pt x="170" y="1065"/>
                  </a:lnTo>
                  <a:lnTo>
                    <a:pt x="171" y="1066"/>
                  </a:lnTo>
                  <a:lnTo>
                    <a:pt x="171" y="1067"/>
                  </a:lnTo>
                  <a:lnTo>
                    <a:pt x="173" y="1069"/>
                  </a:lnTo>
                  <a:lnTo>
                    <a:pt x="174" y="1069"/>
                  </a:lnTo>
                  <a:lnTo>
                    <a:pt x="173" y="1070"/>
                  </a:lnTo>
                  <a:lnTo>
                    <a:pt x="173" y="1073"/>
                  </a:lnTo>
                  <a:lnTo>
                    <a:pt x="174" y="1076"/>
                  </a:lnTo>
                  <a:lnTo>
                    <a:pt x="176" y="1077"/>
                  </a:lnTo>
                  <a:lnTo>
                    <a:pt x="177" y="1080"/>
                  </a:lnTo>
                  <a:lnTo>
                    <a:pt x="177" y="1083"/>
                  </a:lnTo>
                  <a:lnTo>
                    <a:pt x="177" y="1086"/>
                  </a:lnTo>
                  <a:lnTo>
                    <a:pt x="177" y="1089"/>
                  </a:lnTo>
                  <a:lnTo>
                    <a:pt x="176" y="1092"/>
                  </a:lnTo>
                  <a:lnTo>
                    <a:pt x="171" y="1093"/>
                  </a:lnTo>
                  <a:lnTo>
                    <a:pt x="171" y="1100"/>
                  </a:lnTo>
                  <a:lnTo>
                    <a:pt x="173" y="1109"/>
                  </a:lnTo>
                  <a:lnTo>
                    <a:pt x="174" y="1118"/>
                  </a:lnTo>
                  <a:lnTo>
                    <a:pt x="174" y="1126"/>
                  </a:lnTo>
                  <a:lnTo>
                    <a:pt x="176" y="1135"/>
                  </a:lnTo>
                  <a:lnTo>
                    <a:pt x="177" y="1145"/>
                  </a:lnTo>
                  <a:lnTo>
                    <a:pt x="177" y="1153"/>
                  </a:lnTo>
                  <a:lnTo>
                    <a:pt x="177" y="1163"/>
                  </a:lnTo>
                  <a:lnTo>
                    <a:pt x="177" y="1172"/>
                  </a:lnTo>
                  <a:lnTo>
                    <a:pt x="177" y="1182"/>
                  </a:lnTo>
                  <a:lnTo>
                    <a:pt x="179" y="1182"/>
                  </a:lnTo>
                  <a:lnTo>
                    <a:pt x="180" y="1182"/>
                  </a:lnTo>
                  <a:lnTo>
                    <a:pt x="181" y="1182"/>
                  </a:lnTo>
                  <a:lnTo>
                    <a:pt x="183" y="1182"/>
                  </a:lnTo>
                  <a:lnTo>
                    <a:pt x="184" y="1182"/>
                  </a:lnTo>
                  <a:lnTo>
                    <a:pt x="186" y="1182"/>
                  </a:lnTo>
                  <a:lnTo>
                    <a:pt x="187" y="1182"/>
                  </a:lnTo>
                  <a:lnTo>
                    <a:pt x="189" y="1182"/>
                  </a:lnTo>
                  <a:lnTo>
                    <a:pt x="190" y="1183"/>
                  </a:lnTo>
                  <a:lnTo>
                    <a:pt x="189" y="1178"/>
                  </a:lnTo>
                  <a:lnTo>
                    <a:pt x="189" y="1172"/>
                  </a:lnTo>
                  <a:lnTo>
                    <a:pt x="189" y="1166"/>
                  </a:lnTo>
                  <a:lnTo>
                    <a:pt x="189" y="1161"/>
                  </a:lnTo>
                  <a:lnTo>
                    <a:pt x="189" y="1155"/>
                  </a:lnTo>
                  <a:lnTo>
                    <a:pt x="189" y="1149"/>
                  </a:lnTo>
                  <a:lnTo>
                    <a:pt x="189" y="1145"/>
                  </a:lnTo>
                  <a:lnTo>
                    <a:pt x="189" y="1139"/>
                  </a:lnTo>
                  <a:lnTo>
                    <a:pt x="189" y="1135"/>
                  </a:lnTo>
                  <a:lnTo>
                    <a:pt x="189" y="1130"/>
                  </a:lnTo>
                  <a:lnTo>
                    <a:pt x="189" y="1125"/>
                  </a:lnTo>
                  <a:lnTo>
                    <a:pt x="189" y="1118"/>
                  </a:lnTo>
                  <a:lnTo>
                    <a:pt x="189" y="1112"/>
                  </a:lnTo>
                  <a:lnTo>
                    <a:pt x="187" y="1105"/>
                  </a:lnTo>
                  <a:lnTo>
                    <a:pt x="187" y="1097"/>
                  </a:lnTo>
                  <a:lnTo>
                    <a:pt x="187" y="1090"/>
                  </a:lnTo>
                  <a:lnTo>
                    <a:pt x="189" y="1082"/>
                  </a:lnTo>
                  <a:lnTo>
                    <a:pt x="189" y="1075"/>
                  </a:lnTo>
                  <a:lnTo>
                    <a:pt x="190" y="1069"/>
                  </a:lnTo>
                  <a:lnTo>
                    <a:pt x="192" y="1062"/>
                  </a:lnTo>
                  <a:lnTo>
                    <a:pt x="192" y="1060"/>
                  </a:lnTo>
                  <a:close/>
                  <a:moveTo>
                    <a:pt x="253" y="526"/>
                  </a:moveTo>
                  <a:lnTo>
                    <a:pt x="263" y="464"/>
                  </a:lnTo>
                  <a:lnTo>
                    <a:pt x="270" y="526"/>
                  </a:lnTo>
                  <a:lnTo>
                    <a:pt x="253" y="526"/>
                  </a:lnTo>
                  <a:close/>
                  <a:moveTo>
                    <a:pt x="263" y="573"/>
                  </a:moveTo>
                  <a:lnTo>
                    <a:pt x="262" y="569"/>
                  </a:lnTo>
                  <a:lnTo>
                    <a:pt x="260" y="564"/>
                  </a:lnTo>
                  <a:lnTo>
                    <a:pt x="259" y="560"/>
                  </a:lnTo>
                  <a:lnTo>
                    <a:pt x="257" y="554"/>
                  </a:lnTo>
                  <a:lnTo>
                    <a:pt x="257" y="550"/>
                  </a:lnTo>
                  <a:lnTo>
                    <a:pt x="259" y="546"/>
                  </a:lnTo>
                  <a:lnTo>
                    <a:pt x="260" y="542"/>
                  </a:lnTo>
                  <a:lnTo>
                    <a:pt x="265" y="539"/>
                  </a:lnTo>
                  <a:lnTo>
                    <a:pt x="269" y="537"/>
                  </a:lnTo>
                  <a:lnTo>
                    <a:pt x="275" y="536"/>
                  </a:lnTo>
                  <a:lnTo>
                    <a:pt x="263" y="573"/>
                  </a:lnTo>
                  <a:close/>
                  <a:moveTo>
                    <a:pt x="233" y="619"/>
                  </a:moveTo>
                  <a:lnTo>
                    <a:pt x="223" y="615"/>
                  </a:lnTo>
                  <a:lnTo>
                    <a:pt x="240" y="619"/>
                  </a:lnTo>
                  <a:lnTo>
                    <a:pt x="233" y="619"/>
                  </a:lnTo>
                  <a:close/>
                  <a:moveTo>
                    <a:pt x="246" y="705"/>
                  </a:moveTo>
                  <a:lnTo>
                    <a:pt x="240" y="698"/>
                  </a:lnTo>
                  <a:lnTo>
                    <a:pt x="239" y="699"/>
                  </a:lnTo>
                  <a:lnTo>
                    <a:pt x="237" y="701"/>
                  </a:lnTo>
                  <a:lnTo>
                    <a:pt x="236" y="701"/>
                  </a:lnTo>
                  <a:lnTo>
                    <a:pt x="234" y="701"/>
                  </a:lnTo>
                  <a:lnTo>
                    <a:pt x="233" y="701"/>
                  </a:lnTo>
                  <a:lnTo>
                    <a:pt x="232" y="701"/>
                  </a:lnTo>
                  <a:lnTo>
                    <a:pt x="230" y="701"/>
                  </a:lnTo>
                  <a:lnTo>
                    <a:pt x="229" y="701"/>
                  </a:lnTo>
                  <a:lnTo>
                    <a:pt x="229" y="699"/>
                  </a:lnTo>
                  <a:lnTo>
                    <a:pt x="229" y="698"/>
                  </a:lnTo>
                  <a:lnTo>
                    <a:pt x="229" y="696"/>
                  </a:lnTo>
                  <a:lnTo>
                    <a:pt x="229" y="695"/>
                  </a:lnTo>
                  <a:lnTo>
                    <a:pt x="230" y="693"/>
                  </a:lnTo>
                  <a:lnTo>
                    <a:pt x="230" y="692"/>
                  </a:lnTo>
                  <a:lnTo>
                    <a:pt x="232" y="691"/>
                  </a:lnTo>
                  <a:lnTo>
                    <a:pt x="233" y="691"/>
                  </a:lnTo>
                  <a:lnTo>
                    <a:pt x="212" y="688"/>
                  </a:lnTo>
                  <a:lnTo>
                    <a:pt x="209" y="682"/>
                  </a:lnTo>
                  <a:lnTo>
                    <a:pt x="209" y="678"/>
                  </a:lnTo>
                  <a:lnTo>
                    <a:pt x="212" y="673"/>
                  </a:lnTo>
                  <a:lnTo>
                    <a:pt x="214" y="672"/>
                  </a:lnTo>
                  <a:lnTo>
                    <a:pt x="220" y="670"/>
                  </a:lnTo>
                  <a:lnTo>
                    <a:pt x="224" y="670"/>
                  </a:lnTo>
                  <a:lnTo>
                    <a:pt x="230" y="670"/>
                  </a:lnTo>
                  <a:lnTo>
                    <a:pt x="236" y="670"/>
                  </a:lnTo>
                  <a:lnTo>
                    <a:pt x="242" y="670"/>
                  </a:lnTo>
                  <a:lnTo>
                    <a:pt x="246" y="670"/>
                  </a:lnTo>
                  <a:lnTo>
                    <a:pt x="246" y="705"/>
                  </a:lnTo>
                  <a:close/>
                  <a:moveTo>
                    <a:pt x="184" y="1172"/>
                  </a:moveTo>
                  <a:lnTo>
                    <a:pt x="181" y="1155"/>
                  </a:lnTo>
                  <a:lnTo>
                    <a:pt x="184" y="1155"/>
                  </a:lnTo>
                  <a:lnTo>
                    <a:pt x="189" y="1172"/>
                  </a:lnTo>
                  <a:lnTo>
                    <a:pt x="184" y="11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8" name="Freeform 62"/>
            <p:cNvSpPr>
              <a:spLocks/>
            </p:cNvSpPr>
            <p:nvPr/>
          </p:nvSpPr>
          <p:spPr bwMode="auto">
            <a:xfrm>
              <a:off x="1945" y="2027"/>
              <a:ext cx="1" cy="1"/>
            </a:xfrm>
            <a:custGeom>
              <a:avLst/>
              <a:gdLst>
                <a:gd name="T0" fmla="*/ 0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1 w 1"/>
                <a:gd name="T23" fmla="*/ 0 h 3"/>
                <a:gd name="T24" fmla="*/ 1 w 1"/>
                <a:gd name="T25" fmla="*/ 0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0 w 1"/>
                <a:gd name="T45" fmla="*/ 1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3">
                  <a:moveTo>
                    <a:pt x="0" y="3"/>
                  </a:moveTo>
                  <a:lnTo>
                    <a:pt x="1" y="3"/>
                  </a:lnTo>
                  <a:lnTo>
                    <a:pt x="1" y="2"/>
                  </a:lnTo>
                  <a:lnTo>
                    <a:pt x="1" y="0"/>
                  </a:lnTo>
                  <a:lnTo>
                    <a:pt x="1" y="2"/>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09" name="Freeform 63"/>
            <p:cNvSpPr>
              <a:spLocks/>
            </p:cNvSpPr>
            <p:nvPr/>
          </p:nvSpPr>
          <p:spPr bwMode="auto">
            <a:xfrm>
              <a:off x="1951" y="2093"/>
              <a:ext cx="8" cy="25"/>
            </a:xfrm>
            <a:custGeom>
              <a:avLst/>
              <a:gdLst>
                <a:gd name="T0" fmla="*/ 1 w 18"/>
                <a:gd name="T1" fmla="*/ 2 h 50"/>
                <a:gd name="T2" fmla="*/ 0 w 18"/>
                <a:gd name="T3" fmla="*/ 1 h 50"/>
                <a:gd name="T4" fmla="*/ 4 w 18"/>
                <a:gd name="T5" fmla="*/ 25 h 50"/>
                <a:gd name="T6" fmla="*/ 6 w 18"/>
                <a:gd name="T7" fmla="*/ 25 h 50"/>
                <a:gd name="T8" fmla="*/ 7 w 18"/>
                <a:gd name="T9" fmla="*/ 24 h 50"/>
                <a:gd name="T10" fmla="*/ 7 w 18"/>
                <a:gd name="T11" fmla="*/ 23 h 50"/>
                <a:gd name="T12" fmla="*/ 7 w 18"/>
                <a:gd name="T13" fmla="*/ 22 h 50"/>
                <a:gd name="T14" fmla="*/ 7 w 18"/>
                <a:gd name="T15" fmla="*/ 22 h 50"/>
                <a:gd name="T16" fmla="*/ 7 w 18"/>
                <a:gd name="T17" fmla="*/ 21 h 50"/>
                <a:gd name="T18" fmla="*/ 7 w 18"/>
                <a:gd name="T19" fmla="*/ 20 h 50"/>
                <a:gd name="T20" fmla="*/ 7 w 18"/>
                <a:gd name="T21" fmla="*/ 19 h 50"/>
                <a:gd name="T22" fmla="*/ 7 w 18"/>
                <a:gd name="T23" fmla="*/ 19 h 50"/>
                <a:gd name="T24" fmla="*/ 7 w 18"/>
                <a:gd name="T25" fmla="*/ 19 h 50"/>
                <a:gd name="T26" fmla="*/ 8 w 18"/>
                <a:gd name="T27" fmla="*/ 18 h 50"/>
                <a:gd name="T28" fmla="*/ 7 w 18"/>
                <a:gd name="T29" fmla="*/ 17 h 50"/>
                <a:gd name="T30" fmla="*/ 7 w 18"/>
                <a:gd name="T31" fmla="*/ 15 h 50"/>
                <a:gd name="T32" fmla="*/ 6 w 18"/>
                <a:gd name="T33" fmla="*/ 14 h 50"/>
                <a:gd name="T34" fmla="*/ 5 w 18"/>
                <a:gd name="T35" fmla="*/ 12 h 50"/>
                <a:gd name="T36" fmla="*/ 5 w 18"/>
                <a:gd name="T37" fmla="*/ 10 h 50"/>
                <a:gd name="T38" fmla="*/ 5 w 18"/>
                <a:gd name="T39" fmla="*/ 8 h 50"/>
                <a:gd name="T40" fmla="*/ 5 w 18"/>
                <a:gd name="T41" fmla="*/ 6 h 50"/>
                <a:gd name="T42" fmla="*/ 4 w 18"/>
                <a:gd name="T43" fmla="*/ 4 h 50"/>
                <a:gd name="T44" fmla="*/ 4 w 18"/>
                <a:gd name="T45" fmla="*/ 2 h 50"/>
                <a:gd name="T46" fmla="*/ 4 w 18"/>
                <a:gd name="T47" fmla="*/ 0 h 50"/>
                <a:gd name="T48" fmla="*/ 1 w 18"/>
                <a:gd name="T49" fmla="*/ 2 h 50"/>
                <a:gd name="T50" fmla="*/ 1 w 18"/>
                <a:gd name="T51" fmla="*/ 2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50">
                  <a:moveTo>
                    <a:pt x="3" y="4"/>
                  </a:moveTo>
                  <a:lnTo>
                    <a:pt x="0" y="1"/>
                  </a:lnTo>
                  <a:lnTo>
                    <a:pt x="8" y="50"/>
                  </a:lnTo>
                  <a:lnTo>
                    <a:pt x="13" y="50"/>
                  </a:lnTo>
                  <a:lnTo>
                    <a:pt x="15" y="47"/>
                  </a:lnTo>
                  <a:lnTo>
                    <a:pt x="15" y="46"/>
                  </a:lnTo>
                  <a:lnTo>
                    <a:pt x="15" y="44"/>
                  </a:lnTo>
                  <a:lnTo>
                    <a:pt x="15" y="43"/>
                  </a:lnTo>
                  <a:lnTo>
                    <a:pt x="15" y="41"/>
                  </a:lnTo>
                  <a:lnTo>
                    <a:pt x="15" y="40"/>
                  </a:lnTo>
                  <a:lnTo>
                    <a:pt x="15" y="38"/>
                  </a:lnTo>
                  <a:lnTo>
                    <a:pt x="16" y="37"/>
                  </a:lnTo>
                  <a:lnTo>
                    <a:pt x="18" y="36"/>
                  </a:lnTo>
                  <a:lnTo>
                    <a:pt x="16" y="33"/>
                  </a:lnTo>
                  <a:lnTo>
                    <a:pt x="15" y="30"/>
                  </a:lnTo>
                  <a:lnTo>
                    <a:pt x="13" y="27"/>
                  </a:lnTo>
                  <a:lnTo>
                    <a:pt x="12" y="23"/>
                  </a:lnTo>
                  <a:lnTo>
                    <a:pt x="12" y="20"/>
                  </a:lnTo>
                  <a:lnTo>
                    <a:pt x="11" y="16"/>
                  </a:lnTo>
                  <a:lnTo>
                    <a:pt x="11" y="11"/>
                  </a:lnTo>
                  <a:lnTo>
                    <a:pt x="9" y="8"/>
                  </a:lnTo>
                  <a:lnTo>
                    <a:pt x="9" y="4"/>
                  </a:lnTo>
                  <a:lnTo>
                    <a:pt x="9"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0" name="Freeform 64"/>
            <p:cNvSpPr>
              <a:spLocks/>
            </p:cNvSpPr>
            <p:nvPr/>
          </p:nvSpPr>
          <p:spPr bwMode="auto">
            <a:xfrm>
              <a:off x="2204" y="1508"/>
              <a:ext cx="6" cy="48"/>
            </a:xfrm>
            <a:custGeom>
              <a:avLst/>
              <a:gdLst>
                <a:gd name="T0" fmla="*/ 6 w 13"/>
                <a:gd name="T1" fmla="*/ 0 h 96"/>
                <a:gd name="T2" fmla="*/ 5 w 13"/>
                <a:gd name="T3" fmla="*/ 0 h 96"/>
                <a:gd name="T4" fmla="*/ 0 w 13"/>
                <a:gd name="T5" fmla="*/ 48 h 96"/>
                <a:gd name="T6" fmla="*/ 1 w 13"/>
                <a:gd name="T7" fmla="*/ 48 h 96"/>
                <a:gd name="T8" fmla="*/ 6 w 13"/>
                <a:gd name="T9" fmla="*/ 0 h 96"/>
                <a:gd name="T10" fmla="*/ 6 w 13"/>
                <a:gd name="T11" fmla="*/ 0 h 9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96">
                  <a:moveTo>
                    <a:pt x="13" y="0"/>
                  </a:moveTo>
                  <a:lnTo>
                    <a:pt x="10" y="0"/>
                  </a:lnTo>
                  <a:lnTo>
                    <a:pt x="0" y="96"/>
                  </a:lnTo>
                  <a:lnTo>
                    <a:pt x="3" y="96"/>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1" name="Freeform 65"/>
            <p:cNvSpPr>
              <a:spLocks/>
            </p:cNvSpPr>
            <p:nvPr/>
          </p:nvSpPr>
          <p:spPr bwMode="auto">
            <a:xfrm>
              <a:off x="2377" y="1554"/>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2" name="Freeform 66"/>
            <p:cNvSpPr>
              <a:spLocks/>
            </p:cNvSpPr>
            <p:nvPr/>
          </p:nvSpPr>
          <p:spPr bwMode="auto">
            <a:xfrm>
              <a:off x="2369" y="1546"/>
              <a:ext cx="29" cy="39"/>
            </a:xfrm>
            <a:custGeom>
              <a:avLst/>
              <a:gdLst>
                <a:gd name="T0" fmla="*/ 0 w 57"/>
                <a:gd name="T1" fmla="*/ 39 h 79"/>
                <a:gd name="T2" fmla="*/ 7 w 57"/>
                <a:gd name="T3" fmla="*/ 39 h 79"/>
                <a:gd name="T4" fmla="*/ 7 w 57"/>
                <a:gd name="T5" fmla="*/ 37 h 79"/>
                <a:gd name="T6" fmla="*/ 7 w 57"/>
                <a:gd name="T7" fmla="*/ 36 h 79"/>
                <a:gd name="T8" fmla="*/ 8 w 57"/>
                <a:gd name="T9" fmla="*/ 36 h 79"/>
                <a:gd name="T10" fmla="*/ 9 w 57"/>
                <a:gd name="T11" fmla="*/ 36 h 79"/>
                <a:gd name="T12" fmla="*/ 9 w 57"/>
                <a:gd name="T13" fmla="*/ 36 h 79"/>
                <a:gd name="T14" fmla="*/ 11 w 57"/>
                <a:gd name="T15" fmla="*/ 36 h 79"/>
                <a:gd name="T16" fmla="*/ 12 w 57"/>
                <a:gd name="T17" fmla="*/ 37 h 79"/>
                <a:gd name="T18" fmla="*/ 13 w 57"/>
                <a:gd name="T19" fmla="*/ 37 h 79"/>
                <a:gd name="T20" fmla="*/ 14 w 57"/>
                <a:gd name="T21" fmla="*/ 37 h 79"/>
                <a:gd name="T22" fmla="*/ 15 w 57"/>
                <a:gd name="T23" fmla="*/ 37 h 79"/>
                <a:gd name="T24" fmla="*/ 18 w 57"/>
                <a:gd name="T25" fmla="*/ 35 h 79"/>
                <a:gd name="T26" fmla="*/ 20 w 57"/>
                <a:gd name="T27" fmla="*/ 32 h 79"/>
                <a:gd name="T28" fmla="*/ 22 w 57"/>
                <a:gd name="T29" fmla="*/ 30 h 79"/>
                <a:gd name="T30" fmla="*/ 25 w 57"/>
                <a:gd name="T31" fmla="*/ 27 h 79"/>
                <a:gd name="T32" fmla="*/ 26 w 57"/>
                <a:gd name="T33" fmla="*/ 24 h 79"/>
                <a:gd name="T34" fmla="*/ 27 w 57"/>
                <a:gd name="T35" fmla="*/ 21 h 79"/>
                <a:gd name="T36" fmla="*/ 28 w 57"/>
                <a:gd name="T37" fmla="*/ 18 h 79"/>
                <a:gd name="T38" fmla="*/ 29 w 57"/>
                <a:gd name="T39" fmla="*/ 15 h 79"/>
                <a:gd name="T40" fmla="*/ 29 w 57"/>
                <a:gd name="T41" fmla="*/ 11 h 79"/>
                <a:gd name="T42" fmla="*/ 29 w 57"/>
                <a:gd name="T43" fmla="*/ 8 h 79"/>
                <a:gd name="T44" fmla="*/ 27 w 57"/>
                <a:gd name="T45" fmla="*/ 3 h 79"/>
                <a:gd name="T46" fmla="*/ 25 w 57"/>
                <a:gd name="T47" fmla="*/ 1 h 79"/>
                <a:gd name="T48" fmla="*/ 22 w 57"/>
                <a:gd name="T49" fmla="*/ 0 h 79"/>
                <a:gd name="T50" fmla="*/ 20 w 57"/>
                <a:gd name="T51" fmla="*/ 0 h 79"/>
                <a:gd name="T52" fmla="*/ 17 w 57"/>
                <a:gd name="T53" fmla="*/ 0 h 79"/>
                <a:gd name="T54" fmla="*/ 15 w 57"/>
                <a:gd name="T55" fmla="*/ 2 h 79"/>
                <a:gd name="T56" fmla="*/ 12 w 57"/>
                <a:gd name="T57" fmla="*/ 4 h 79"/>
                <a:gd name="T58" fmla="*/ 10 w 57"/>
                <a:gd name="T59" fmla="*/ 6 h 79"/>
                <a:gd name="T60" fmla="*/ 9 w 57"/>
                <a:gd name="T61" fmla="*/ 7 h 79"/>
                <a:gd name="T62" fmla="*/ 8 w 57"/>
                <a:gd name="T63" fmla="*/ 8 h 79"/>
                <a:gd name="T64" fmla="*/ 9 w 57"/>
                <a:gd name="T65" fmla="*/ 11 h 79"/>
                <a:gd name="T66" fmla="*/ 9 w 57"/>
                <a:gd name="T67" fmla="*/ 14 h 79"/>
                <a:gd name="T68" fmla="*/ 9 w 57"/>
                <a:gd name="T69" fmla="*/ 18 h 79"/>
                <a:gd name="T70" fmla="*/ 10 w 57"/>
                <a:gd name="T71" fmla="*/ 21 h 79"/>
                <a:gd name="T72" fmla="*/ 10 w 57"/>
                <a:gd name="T73" fmla="*/ 25 h 79"/>
                <a:gd name="T74" fmla="*/ 10 w 57"/>
                <a:gd name="T75" fmla="*/ 28 h 79"/>
                <a:gd name="T76" fmla="*/ 9 w 57"/>
                <a:gd name="T77" fmla="*/ 31 h 79"/>
                <a:gd name="T78" fmla="*/ 7 w 57"/>
                <a:gd name="T79" fmla="*/ 35 h 79"/>
                <a:gd name="T80" fmla="*/ 4 w 57"/>
                <a:gd name="T81" fmla="*/ 37 h 79"/>
                <a:gd name="T82" fmla="*/ 1 w 57"/>
                <a:gd name="T83" fmla="*/ 39 h 79"/>
                <a:gd name="T84" fmla="*/ 1 w 57"/>
                <a:gd name="T85" fmla="*/ 39 h 79"/>
                <a:gd name="T86" fmla="*/ 0 w 57"/>
                <a:gd name="T87" fmla="*/ 39 h 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 h="79">
                  <a:moveTo>
                    <a:pt x="0" y="79"/>
                  </a:moveTo>
                  <a:lnTo>
                    <a:pt x="13" y="79"/>
                  </a:lnTo>
                  <a:lnTo>
                    <a:pt x="13" y="75"/>
                  </a:lnTo>
                  <a:lnTo>
                    <a:pt x="14" y="73"/>
                  </a:lnTo>
                  <a:lnTo>
                    <a:pt x="16" y="72"/>
                  </a:lnTo>
                  <a:lnTo>
                    <a:pt x="17" y="72"/>
                  </a:lnTo>
                  <a:lnTo>
                    <a:pt x="18" y="72"/>
                  </a:lnTo>
                  <a:lnTo>
                    <a:pt x="21" y="73"/>
                  </a:lnTo>
                  <a:lnTo>
                    <a:pt x="23" y="75"/>
                  </a:lnTo>
                  <a:lnTo>
                    <a:pt x="26" y="75"/>
                  </a:lnTo>
                  <a:lnTo>
                    <a:pt x="27" y="75"/>
                  </a:lnTo>
                  <a:lnTo>
                    <a:pt x="30" y="75"/>
                  </a:lnTo>
                  <a:lnTo>
                    <a:pt x="36" y="70"/>
                  </a:lnTo>
                  <a:lnTo>
                    <a:pt x="40" y="65"/>
                  </a:lnTo>
                  <a:lnTo>
                    <a:pt x="44" y="60"/>
                  </a:lnTo>
                  <a:lnTo>
                    <a:pt x="49" y="55"/>
                  </a:lnTo>
                  <a:lnTo>
                    <a:pt x="51" y="49"/>
                  </a:lnTo>
                  <a:lnTo>
                    <a:pt x="54" y="43"/>
                  </a:lnTo>
                  <a:lnTo>
                    <a:pt x="56" y="36"/>
                  </a:lnTo>
                  <a:lnTo>
                    <a:pt x="57" y="30"/>
                  </a:lnTo>
                  <a:lnTo>
                    <a:pt x="57" y="23"/>
                  </a:lnTo>
                  <a:lnTo>
                    <a:pt x="57" y="16"/>
                  </a:lnTo>
                  <a:lnTo>
                    <a:pt x="54" y="7"/>
                  </a:lnTo>
                  <a:lnTo>
                    <a:pt x="50" y="3"/>
                  </a:lnTo>
                  <a:lnTo>
                    <a:pt x="44" y="0"/>
                  </a:lnTo>
                  <a:lnTo>
                    <a:pt x="40" y="0"/>
                  </a:lnTo>
                  <a:lnTo>
                    <a:pt x="34" y="1"/>
                  </a:lnTo>
                  <a:lnTo>
                    <a:pt x="30" y="4"/>
                  </a:lnTo>
                  <a:lnTo>
                    <a:pt x="24" y="9"/>
                  </a:lnTo>
                  <a:lnTo>
                    <a:pt x="20" y="12"/>
                  </a:lnTo>
                  <a:lnTo>
                    <a:pt x="17" y="14"/>
                  </a:lnTo>
                  <a:lnTo>
                    <a:pt x="16" y="16"/>
                  </a:lnTo>
                  <a:lnTo>
                    <a:pt x="17" y="22"/>
                  </a:lnTo>
                  <a:lnTo>
                    <a:pt x="18" y="29"/>
                  </a:lnTo>
                  <a:lnTo>
                    <a:pt x="18" y="36"/>
                  </a:lnTo>
                  <a:lnTo>
                    <a:pt x="20" y="43"/>
                  </a:lnTo>
                  <a:lnTo>
                    <a:pt x="20" y="50"/>
                  </a:lnTo>
                  <a:lnTo>
                    <a:pt x="20" y="57"/>
                  </a:lnTo>
                  <a:lnTo>
                    <a:pt x="17" y="63"/>
                  </a:lnTo>
                  <a:lnTo>
                    <a:pt x="14" y="70"/>
                  </a:lnTo>
                  <a:lnTo>
                    <a:pt x="8" y="75"/>
                  </a:lnTo>
                  <a:lnTo>
                    <a:pt x="1" y="79"/>
                  </a:lnTo>
                  <a:lnTo>
                    <a:pt x="0" y="7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3" name="Freeform 67"/>
            <p:cNvSpPr>
              <a:spLocks/>
            </p:cNvSpPr>
            <p:nvPr/>
          </p:nvSpPr>
          <p:spPr bwMode="auto">
            <a:xfrm>
              <a:off x="2161" y="1551"/>
              <a:ext cx="1" cy="14"/>
            </a:xfrm>
            <a:custGeom>
              <a:avLst/>
              <a:gdLst>
                <a:gd name="T0" fmla="*/ 1 w 3"/>
                <a:gd name="T1" fmla="*/ 0 h 27"/>
                <a:gd name="T2" fmla="*/ 0 w 3"/>
                <a:gd name="T3" fmla="*/ 0 h 27"/>
                <a:gd name="T4" fmla="*/ 0 w 3"/>
                <a:gd name="T5" fmla="*/ 14 h 27"/>
                <a:gd name="T6" fmla="*/ 1 w 3"/>
                <a:gd name="T7" fmla="*/ 14 h 27"/>
                <a:gd name="T8" fmla="*/ 1 w 3"/>
                <a:gd name="T9" fmla="*/ 0 h 27"/>
                <a:gd name="T10" fmla="*/ 1 w 3"/>
                <a:gd name="T11" fmla="*/ 0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3" y="0"/>
                  </a:moveTo>
                  <a:lnTo>
                    <a:pt x="0" y="0"/>
                  </a:lnTo>
                  <a:lnTo>
                    <a:pt x="0" y="27"/>
                  </a:lnTo>
                  <a:lnTo>
                    <a:pt x="3" y="27"/>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4" name="Freeform 68"/>
            <p:cNvSpPr>
              <a:spLocks/>
            </p:cNvSpPr>
            <p:nvPr/>
          </p:nvSpPr>
          <p:spPr bwMode="auto">
            <a:xfrm>
              <a:off x="2174" y="1582"/>
              <a:ext cx="12" cy="12"/>
            </a:xfrm>
            <a:custGeom>
              <a:avLst/>
              <a:gdLst>
                <a:gd name="T0" fmla="*/ 11 w 25"/>
                <a:gd name="T1" fmla="*/ 2 h 24"/>
                <a:gd name="T2" fmla="*/ 1 w 25"/>
                <a:gd name="T3" fmla="*/ 0 h 24"/>
                <a:gd name="T4" fmla="*/ 0 w 25"/>
                <a:gd name="T5" fmla="*/ 10 h 24"/>
                <a:gd name="T6" fmla="*/ 6 w 25"/>
                <a:gd name="T7" fmla="*/ 12 h 24"/>
                <a:gd name="T8" fmla="*/ 8 w 25"/>
                <a:gd name="T9" fmla="*/ 12 h 24"/>
                <a:gd name="T10" fmla="*/ 9 w 25"/>
                <a:gd name="T11" fmla="*/ 12 h 24"/>
                <a:gd name="T12" fmla="*/ 10 w 25"/>
                <a:gd name="T13" fmla="*/ 10 h 24"/>
                <a:gd name="T14" fmla="*/ 11 w 25"/>
                <a:gd name="T15" fmla="*/ 9 h 24"/>
                <a:gd name="T16" fmla="*/ 11 w 25"/>
                <a:gd name="T17" fmla="*/ 8 h 24"/>
                <a:gd name="T18" fmla="*/ 11 w 25"/>
                <a:gd name="T19" fmla="*/ 7 h 24"/>
                <a:gd name="T20" fmla="*/ 11 w 25"/>
                <a:gd name="T21" fmla="*/ 6 h 24"/>
                <a:gd name="T22" fmla="*/ 12 w 25"/>
                <a:gd name="T23" fmla="*/ 4 h 24"/>
                <a:gd name="T24" fmla="*/ 12 w 25"/>
                <a:gd name="T25" fmla="*/ 3 h 24"/>
                <a:gd name="T26" fmla="*/ 12 w 25"/>
                <a:gd name="T27" fmla="*/ 2 h 24"/>
                <a:gd name="T28" fmla="*/ 12 w 25"/>
                <a:gd name="T29" fmla="*/ 2 h 24"/>
                <a:gd name="T30" fmla="*/ 11 w 25"/>
                <a:gd name="T31" fmla="*/ 2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4">
                  <a:moveTo>
                    <a:pt x="23" y="3"/>
                  </a:moveTo>
                  <a:lnTo>
                    <a:pt x="3" y="0"/>
                  </a:lnTo>
                  <a:lnTo>
                    <a:pt x="0" y="20"/>
                  </a:lnTo>
                  <a:lnTo>
                    <a:pt x="13" y="24"/>
                  </a:lnTo>
                  <a:lnTo>
                    <a:pt x="16" y="23"/>
                  </a:lnTo>
                  <a:lnTo>
                    <a:pt x="18" y="23"/>
                  </a:lnTo>
                  <a:lnTo>
                    <a:pt x="20" y="20"/>
                  </a:lnTo>
                  <a:lnTo>
                    <a:pt x="22" y="18"/>
                  </a:lnTo>
                  <a:lnTo>
                    <a:pt x="23" y="15"/>
                  </a:lnTo>
                  <a:lnTo>
                    <a:pt x="23" y="13"/>
                  </a:lnTo>
                  <a:lnTo>
                    <a:pt x="23" y="11"/>
                  </a:lnTo>
                  <a:lnTo>
                    <a:pt x="25" y="8"/>
                  </a:lnTo>
                  <a:lnTo>
                    <a:pt x="25" y="5"/>
                  </a:lnTo>
                  <a:lnTo>
                    <a:pt x="25" y="3"/>
                  </a:lnTo>
                  <a:lnTo>
                    <a:pt x="2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5" name="Freeform 69"/>
            <p:cNvSpPr>
              <a:spLocks/>
            </p:cNvSpPr>
            <p:nvPr/>
          </p:nvSpPr>
          <p:spPr bwMode="auto">
            <a:xfrm>
              <a:off x="2332" y="1620"/>
              <a:ext cx="3" cy="1"/>
            </a:xfrm>
            <a:custGeom>
              <a:avLst/>
              <a:gdLst>
                <a:gd name="T0" fmla="*/ 3 w 6"/>
                <a:gd name="T1" fmla="*/ 0 h 1"/>
                <a:gd name="T2" fmla="*/ 0 w 6"/>
                <a:gd name="T3" fmla="*/ 0 h 1"/>
                <a:gd name="T4" fmla="*/ 0 w 6"/>
                <a:gd name="T5" fmla="*/ 0 h 1"/>
                <a:gd name="T6" fmla="*/ 1 w 6"/>
                <a:gd name="T7" fmla="*/ 0 h 1"/>
                <a:gd name="T8" fmla="*/ 1 w 6"/>
                <a:gd name="T9" fmla="*/ 0 h 1"/>
                <a:gd name="T10" fmla="*/ 2 w 6"/>
                <a:gd name="T11" fmla="*/ 0 h 1"/>
                <a:gd name="T12" fmla="*/ 2 w 6"/>
                <a:gd name="T13" fmla="*/ 0 h 1"/>
                <a:gd name="T14" fmla="*/ 2 w 6"/>
                <a:gd name="T15" fmla="*/ 0 h 1"/>
                <a:gd name="T16" fmla="*/ 2 w 6"/>
                <a:gd name="T17" fmla="*/ 0 h 1"/>
                <a:gd name="T18" fmla="*/ 2 w 6"/>
                <a:gd name="T19" fmla="*/ 0 h 1"/>
                <a:gd name="T20" fmla="*/ 3 w 6"/>
                <a:gd name="T21" fmla="*/ 0 h 1"/>
                <a:gd name="T22" fmla="*/ 3 w 6"/>
                <a:gd name="T23" fmla="*/ 0 h 1"/>
                <a:gd name="T24" fmla="*/ 3 w 6"/>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
                  <a:moveTo>
                    <a:pt x="6" y="0"/>
                  </a:moveTo>
                  <a:lnTo>
                    <a:pt x="0" y="0"/>
                  </a:lnTo>
                  <a:lnTo>
                    <a:pt x="1" y="0"/>
                  </a:lnTo>
                  <a:lnTo>
                    <a:pt x="3" y="0"/>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6" name="Freeform 70"/>
            <p:cNvSpPr>
              <a:spLocks/>
            </p:cNvSpPr>
            <p:nvPr/>
          </p:nvSpPr>
          <p:spPr bwMode="auto">
            <a:xfrm>
              <a:off x="2325" y="1619"/>
              <a:ext cx="7" cy="1"/>
            </a:xfrm>
            <a:custGeom>
              <a:avLst/>
              <a:gdLst>
                <a:gd name="T0" fmla="*/ 0 w 14"/>
                <a:gd name="T1" fmla="*/ 1 h 2"/>
                <a:gd name="T2" fmla="*/ 7 w 14"/>
                <a:gd name="T3" fmla="*/ 1 h 2"/>
                <a:gd name="T4" fmla="*/ 6 w 14"/>
                <a:gd name="T5" fmla="*/ 1 h 2"/>
                <a:gd name="T6" fmla="*/ 6 w 14"/>
                <a:gd name="T7" fmla="*/ 0 h 2"/>
                <a:gd name="T8" fmla="*/ 5 w 14"/>
                <a:gd name="T9" fmla="*/ 0 h 2"/>
                <a:gd name="T10" fmla="*/ 4 w 14"/>
                <a:gd name="T11" fmla="*/ 0 h 2"/>
                <a:gd name="T12" fmla="*/ 3 w 14"/>
                <a:gd name="T13" fmla="*/ 0 h 2"/>
                <a:gd name="T14" fmla="*/ 2 w 14"/>
                <a:gd name="T15" fmla="*/ 0 h 2"/>
                <a:gd name="T16" fmla="*/ 1 w 14"/>
                <a:gd name="T17" fmla="*/ 0 h 2"/>
                <a:gd name="T18" fmla="*/ 1 w 14"/>
                <a:gd name="T19" fmla="*/ 0 h 2"/>
                <a:gd name="T20" fmla="*/ 1 w 14"/>
                <a:gd name="T21" fmla="*/ 0 h 2"/>
                <a:gd name="T22" fmla="*/ 0 w 14"/>
                <a:gd name="T23" fmla="*/ 1 h 2"/>
                <a:gd name="T24" fmla="*/ 0 w 1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
                  <a:moveTo>
                    <a:pt x="0" y="2"/>
                  </a:moveTo>
                  <a:lnTo>
                    <a:pt x="14" y="2"/>
                  </a:lnTo>
                  <a:lnTo>
                    <a:pt x="12" y="2"/>
                  </a:lnTo>
                  <a:lnTo>
                    <a:pt x="11" y="0"/>
                  </a:lnTo>
                  <a:lnTo>
                    <a:pt x="10" y="0"/>
                  </a:lnTo>
                  <a:lnTo>
                    <a:pt x="7" y="0"/>
                  </a:lnTo>
                  <a:lnTo>
                    <a:pt x="5" y="0"/>
                  </a:lnTo>
                  <a:lnTo>
                    <a:pt x="4" y="0"/>
                  </a:lnTo>
                  <a:lnTo>
                    <a:pt x="2" y="0"/>
                  </a:lnTo>
                  <a:lnTo>
                    <a:pt x="1"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7" name="Freeform 71"/>
            <p:cNvSpPr>
              <a:spLocks/>
            </p:cNvSpPr>
            <p:nvPr/>
          </p:nvSpPr>
          <p:spPr bwMode="auto">
            <a:xfrm>
              <a:off x="2309" y="1618"/>
              <a:ext cx="11" cy="2"/>
            </a:xfrm>
            <a:custGeom>
              <a:avLst/>
              <a:gdLst>
                <a:gd name="T0" fmla="*/ 11 w 21"/>
                <a:gd name="T1" fmla="*/ 0 h 5"/>
                <a:gd name="T2" fmla="*/ 0 w 21"/>
                <a:gd name="T3" fmla="*/ 0 h 5"/>
                <a:gd name="T4" fmla="*/ 0 w 21"/>
                <a:gd name="T5" fmla="*/ 2 h 5"/>
                <a:gd name="T6" fmla="*/ 11 w 21"/>
                <a:gd name="T7" fmla="*/ 2 h 5"/>
                <a:gd name="T8" fmla="*/ 11 w 21"/>
                <a:gd name="T9" fmla="*/ 0 h 5"/>
                <a:gd name="T10" fmla="*/ 11 w 21"/>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5">
                  <a:moveTo>
                    <a:pt x="21" y="0"/>
                  </a:moveTo>
                  <a:lnTo>
                    <a:pt x="0" y="0"/>
                  </a:lnTo>
                  <a:lnTo>
                    <a:pt x="0" y="5"/>
                  </a:lnTo>
                  <a:lnTo>
                    <a:pt x="21" y="5"/>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8" name="Freeform 72"/>
            <p:cNvSpPr>
              <a:spLocks/>
            </p:cNvSpPr>
            <p:nvPr/>
          </p:nvSpPr>
          <p:spPr bwMode="auto">
            <a:xfrm>
              <a:off x="2104" y="1845"/>
              <a:ext cx="3" cy="1"/>
            </a:xfrm>
            <a:custGeom>
              <a:avLst/>
              <a:gdLst>
                <a:gd name="T0" fmla="*/ 3 w 6"/>
                <a:gd name="T1" fmla="*/ 0 h 1"/>
                <a:gd name="T2" fmla="*/ 2 w 6"/>
                <a:gd name="T3" fmla="*/ 0 h 1"/>
                <a:gd name="T4" fmla="*/ 2 w 6"/>
                <a:gd name="T5" fmla="*/ 0 h 1"/>
                <a:gd name="T6" fmla="*/ 2 w 6"/>
                <a:gd name="T7" fmla="*/ 0 h 1"/>
                <a:gd name="T8" fmla="*/ 2 w 6"/>
                <a:gd name="T9" fmla="*/ 0 h 1"/>
                <a:gd name="T10" fmla="*/ 2 w 6"/>
                <a:gd name="T11" fmla="*/ 0 h 1"/>
                <a:gd name="T12" fmla="*/ 1 w 6"/>
                <a:gd name="T13" fmla="*/ 0 h 1"/>
                <a:gd name="T14" fmla="*/ 1 w 6"/>
                <a:gd name="T15" fmla="*/ 0 h 1"/>
                <a:gd name="T16" fmla="*/ 1 w 6"/>
                <a:gd name="T17" fmla="*/ 0 h 1"/>
                <a:gd name="T18" fmla="*/ 1 w 6"/>
                <a:gd name="T19" fmla="*/ 0 h 1"/>
                <a:gd name="T20" fmla="*/ 0 w 6"/>
                <a:gd name="T21" fmla="*/ 0 h 1"/>
                <a:gd name="T22" fmla="*/ 1 w 6"/>
                <a:gd name="T23" fmla="*/ 0 h 1"/>
                <a:gd name="T24" fmla="*/ 1 w 6"/>
                <a:gd name="T25" fmla="*/ 0 h 1"/>
                <a:gd name="T26" fmla="*/ 1 w 6"/>
                <a:gd name="T27" fmla="*/ 1 h 1"/>
                <a:gd name="T28" fmla="*/ 1 w 6"/>
                <a:gd name="T29" fmla="*/ 1 h 1"/>
                <a:gd name="T30" fmla="*/ 2 w 6"/>
                <a:gd name="T31" fmla="*/ 1 h 1"/>
                <a:gd name="T32" fmla="*/ 2 w 6"/>
                <a:gd name="T33" fmla="*/ 1 h 1"/>
                <a:gd name="T34" fmla="*/ 2 w 6"/>
                <a:gd name="T35" fmla="*/ 1 h 1"/>
                <a:gd name="T36" fmla="*/ 2 w 6"/>
                <a:gd name="T37" fmla="*/ 1 h 1"/>
                <a:gd name="T38" fmla="*/ 2 w 6"/>
                <a:gd name="T39" fmla="*/ 0 h 1"/>
                <a:gd name="T40" fmla="*/ 3 w 6"/>
                <a:gd name="T41" fmla="*/ 0 h 1"/>
                <a:gd name="T42" fmla="*/ 3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6" y="0"/>
                  </a:moveTo>
                  <a:lnTo>
                    <a:pt x="4" y="0"/>
                  </a:lnTo>
                  <a:lnTo>
                    <a:pt x="3" y="0"/>
                  </a:lnTo>
                  <a:lnTo>
                    <a:pt x="1" y="0"/>
                  </a:lnTo>
                  <a:lnTo>
                    <a:pt x="0" y="0"/>
                  </a:lnTo>
                  <a:lnTo>
                    <a:pt x="1" y="0"/>
                  </a:lnTo>
                  <a:lnTo>
                    <a:pt x="1" y="1"/>
                  </a:lnTo>
                  <a:lnTo>
                    <a:pt x="3" y="1"/>
                  </a:lnTo>
                  <a:lnTo>
                    <a:pt x="4" y="1"/>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19" name="Freeform 73"/>
            <p:cNvSpPr>
              <a:spLocks/>
            </p:cNvSpPr>
            <p:nvPr/>
          </p:nvSpPr>
          <p:spPr bwMode="auto">
            <a:xfrm>
              <a:off x="2008" y="1635"/>
              <a:ext cx="97" cy="208"/>
            </a:xfrm>
            <a:custGeom>
              <a:avLst/>
              <a:gdLst>
                <a:gd name="T0" fmla="*/ 9 w 195"/>
                <a:gd name="T1" fmla="*/ 39 h 415"/>
                <a:gd name="T2" fmla="*/ 10 w 195"/>
                <a:gd name="T3" fmla="*/ 40 h 415"/>
                <a:gd name="T4" fmla="*/ 11 w 195"/>
                <a:gd name="T5" fmla="*/ 40 h 415"/>
                <a:gd name="T6" fmla="*/ 13 w 195"/>
                <a:gd name="T7" fmla="*/ 42 h 415"/>
                <a:gd name="T8" fmla="*/ 13 w 195"/>
                <a:gd name="T9" fmla="*/ 44 h 415"/>
                <a:gd name="T10" fmla="*/ 13 w 195"/>
                <a:gd name="T11" fmla="*/ 45 h 415"/>
                <a:gd name="T12" fmla="*/ 11 w 195"/>
                <a:gd name="T13" fmla="*/ 47 h 415"/>
                <a:gd name="T14" fmla="*/ 9 w 195"/>
                <a:gd name="T15" fmla="*/ 47 h 415"/>
                <a:gd name="T16" fmla="*/ 11 w 195"/>
                <a:gd name="T17" fmla="*/ 50 h 415"/>
                <a:gd name="T18" fmla="*/ 14 w 195"/>
                <a:gd name="T19" fmla="*/ 52 h 415"/>
                <a:gd name="T20" fmla="*/ 16 w 195"/>
                <a:gd name="T21" fmla="*/ 52 h 415"/>
                <a:gd name="T22" fmla="*/ 19 w 195"/>
                <a:gd name="T23" fmla="*/ 56 h 415"/>
                <a:gd name="T24" fmla="*/ 18 w 195"/>
                <a:gd name="T25" fmla="*/ 57 h 415"/>
                <a:gd name="T26" fmla="*/ 17 w 195"/>
                <a:gd name="T27" fmla="*/ 57 h 415"/>
                <a:gd name="T28" fmla="*/ 18 w 195"/>
                <a:gd name="T29" fmla="*/ 62 h 415"/>
                <a:gd name="T30" fmla="*/ 23 w 195"/>
                <a:gd name="T31" fmla="*/ 83 h 415"/>
                <a:gd name="T32" fmla="*/ 36 w 195"/>
                <a:gd name="T33" fmla="*/ 115 h 415"/>
                <a:gd name="T34" fmla="*/ 51 w 195"/>
                <a:gd name="T35" fmla="*/ 144 h 415"/>
                <a:gd name="T36" fmla="*/ 61 w 195"/>
                <a:gd name="T37" fmla="*/ 154 h 415"/>
                <a:gd name="T38" fmla="*/ 50 w 195"/>
                <a:gd name="T39" fmla="*/ 129 h 415"/>
                <a:gd name="T40" fmla="*/ 38 w 195"/>
                <a:gd name="T41" fmla="*/ 105 h 415"/>
                <a:gd name="T42" fmla="*/ 28 w 195"/>
                <a:gd name="T43" fmla="*/ 81 h 415"/>
                <a:gd name="T44" fmla="*/ 29 w 195"/>
                <a:gd name="T45" fmla="*/ 80 h 415"/>
                <a:gd name="T46" fmla="*/ 30 w 195"/>
                <a:gd name="T47" fmla="*/ 80 h 415"/>
                <a:gd name="T48" fmla="*/ 31 w 195"/>
                <a:gd name="T49" fmla="*/ 80 h 415"/>
                <a:gd name="T50" fmla="*/ 43 w 195"/>
                <a:gd name="T51" fmla="*/ 103 h 415"/>
                <a:gd name="T52" fmla="*/ 61 w 195"/>
                <a:gd name="T53" fmla="*/ 136 h 415"/>
                <a:gd name="T54" fmla="*/ 79 w 195"/>
                <a:gd name="T55" fmla="*/ 170 h 415"/>
                <a:gd name="T56" fmla="*/ 93 w 195"/>
                <a:gd name="T57" fmla="*/ 194 h 415"/>
                <a:gd name="T58" fmla="*/ 94 w 195"/>
                <a:gd name="T59" fmla="*/ 198 h 415"/>
                <a:gd name="T60" fmla="*/ 94 w 195"/>
                <a:gd name="T61" fmla="*/ 203 h 415"/>
                <a:gd name="T62" fmla="*/ 95 w 195"/>
                <a:gd name="T63" fmla="*/ 208 h 415"/>
                <a:gd name="T64" fmla="*/ 96 w 195"/>
                <a:gd name="T65" fmla="*/ 204 h 415"/>
                <a:gd name="T66" fmla="*/ 97 w 195"/>
                <a:gd name="T67" fmla="*/ 201 h 415"/>
                <a:gd name="T68" fmla="*/ 95 w 195"/>
                <a:gd name="T69" fmla="*/ 197 h 415"/>
                <a:gd name="T70" fmla="*/ 94 w 195"/>
                <a:gd name="T71" fmla="*/ 188 h 415"/>
                <a:gd name="T72" fmla="*/ 90 w 195"/>
                <a:gd name="T73" fmla="*/ 179 h 415"/>
                <a:gd name="T74" fmla="*/ 85 w 195"/>
                <a:gd name="T75" fmla="*/ 170 h 415"/>
                <a:gd name="T76" fmla="*/ 81 w 195"/>
                <a:gd name="T77" fmla="*/ 159 h 415"/>
                <a:gd name="T78" fmla="*/ 74 w 195"/>
                <a:gd name="T79" fmla="*/ 146 h 415"/>
                <a:gd name="T80" fmla="*/ 67 w 195"/>
                <a:gd name="T81" fmla="*/ 133 h 415"/>
                <a:gd name="T82" fmla="*/ 59 w 195"/>
                <a:gd name="T83" fmla="*/ 123 h 415"/>
                <a:gd name="T84" fmla="*/ 41 w 195"/>
                <a:gd name="T85" fmla="*/ 88 h 415"/>
                <a:gd name="T86" fmla="*/ 22 w 195"/>
                <a:gd name="T87" fmla="*/ 52 h 415"/>
                <a:gd name="T88" fmla="*/ 5 w 195"/>
                <a:gd name="T89" fmla="*/ 13 h 415"/>
                <a:gd name="T90" fmla="*/ 0 w 195"/>
                <a:gd name="T91" fmla="*/ 7 h 415"/>
                <a:gd name="T92" fmla="*/ 2 w 195"/>
                <a:gd name="T93" fmla="*/ 17 h 415"/>
                <a:gd name="T94" fmla="*/ 6 w 195"/>
                <a:gd name="T95" fmla="*/ 27 h 415"/>
                <a:gd name="T96" fmla="*/ 9 w 195"/>
                <a:gd name="T97" fmla="*/ 35 h 415"/>
                <a:gd name="T98" fmla="*/ 9 w 195"/>
                <a:gd name="T99" fmla="*/ 37 h 415"/>
                <a:gd name="T100" fmla="*/ 9 w 195"/>
                <a:gd name="T101" fmla="*/ 38 h 415"/>
                <a:gd name="T102" fmla="*/ 8 w 195"/>
                <a:gd name="T103" fmla="*/ 39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5" h="415">
                  <a:moveTo>
                    <a:pt x="17" y="77"/>
                  </a:moveTo>
                  <a:lnTo>
                    <a:pt x="17" y="77"/>
                  </a:lnTo>
                  <a:lnTo>
                    <a:pt x="19" y="77"/>
                  </a:lnTo>
                  <a:lnTo>
                    <a:pt x="19" y="79"/>
                  </a:lnTo>
                  <a:lnTo>
                    <a:pt x="20" y="79"/>
                  </a:lnTo>
                  <a:lnTo>
                    <a:pt x="22" y="80"/>
                  </a:lnTo>
                  <a:lnTo>
                    <a:pt x="23" y="80"/>
                  </a:lnTo>
                  <a:lnTo>
                    <a:pt x="24" y="81"/>
                  </a:lnTo>
                  <a:lnTo>
                    <a:pt x="26" y="83"/>
                  </a:lnTo>
                  <a:lnTo>
                    <a:pt x="26" y="84"/>
                  </a:lnTo>
                  <a:lnTo>
                    <a:pt x="26" y="86"/>
                  </a:lnTo>
                  <a:lnTo>
                    <a:pt x="26" y="87"/>
                  </a:lnTo>
                  <a:lnTo>
                    <a:pt x="26" y="89"/>
                  </a:lnTo>
                  <a:lnTo>
                    <a:pt x="26" y="90"/>
                  </a:lnTo>
                  <a:lnTo>
                    <a:pt x="24" y="91"/>
                  </a:lnTo>
                  <a:lnTo>
                    <a:pt x="24" y="93"/>
                  </a:lnTo>
                  <a:lnTo>
                    <a:pt x="23" y="93"/>
                  </a:lnTo>
                  <a:lnTo>
                    <a:pt x="19" y="90"/>
                  </a:lnTo>
                  <a:lnTo>
                    <a:pt x="19" y="91"/>
                  </a:lnTo>
                  <a:lnTo>
                    <a:pt x="19" y="94"/>
                  </a:lnTo>
                  <a:lnTo>
                    <a:pt x="20" y="96"/>
                  </a:lnTo>
                  <a:lnTo>
                    <a:pt x="22" y="97"/>
                  </a:lnTo>
                  <a:lnTo>
                    <a:pt x="23" y="99"/>
                  </a:lnTo>
                  <a:lnTo>
                    <a:pt x="24" y="100"/>
                  </a:lnTo>
                  <a:lnTo>
                    <a:pt x="27" y="101"/>
                  </a:lnTo>
                  <a:lnTo>
                    <a:pt x="29" y="104"/>
                  </a:lnTo>
                  <a:lnTo>
                    <a:pt x="29" y="106"/>
                  </a:lnTo>
                  <a:lnTo>
                    <a:pt x="30" y="107"/>
                  </a:lnTo>
                  <a:lnTo>
                    <a:pt x="33" y="103"/>
                  </a:lnTo>
                  <a:lnTo>
                    <a:pt x="40" y="110"/>
                  </a:lnTo>
                  <a:lnTo>
                    <a:pt x="39" y="110"/>
                  </a:lnTo>
                  <a:lnTo>
                    <a:pt x="39" y="111"/>
                  </a:lnTo>
                  <a:lnTo>
                    <a:pt x="37" y="111"/>
                  </a:lnTo>
                  <a:lnTo>
                    <a:pt x="36" y="113"/>
                  </a:lnTo>
                  <a:lnTo>
                    <a:pt x="34" y="113"/>
                  </a:lnTo>
                  <a:lnTo>
                    <a:pt x="33" y="113"/>
                  </a:lnTo>
                  <a:lnTo>
                    <a:pt x="36" y="124"/>
                  </a:lnTo>
                  <a:lnTo>
                    <a:pt x="33" y="124"/>
                  </a:lnTo>
                  <a:lnTo>
                    <a:pt x="40" y="146"/>
                  </a:lnTo>
                  <a:lnTo>
                    <a:pt x="47" y="166"/>
                  </a:lnTo>
                  <a:lnTo>
                    <a:pt x="56" y="187"/>
                  </a:lnTo>
                  <a:lnTo>
                    <a:pt x="65" y="207"/>
                  </a:lnTo>
                  <a:lnTo>
                    <a:pt x="73" y="229"/>
                  </a:lnTo>
                  <a:lnTo>
                    <a:pt x="82" y="249"/>
                  </a:lnTo>
                  <a:lnTo>
                    <a:pt x="93" y="269"/>
                  </a:lnTo>
                  <a:lnTo>
                    <a:pt x="103" y="288"/>
                  </a:lnTo>
                  <a:lnTo>
                    <a:pt x="116" y="308"/>
                  </a:lnTo>
                  <a:lnTo>
                    <a:pt x="129" y="326"/>
                  </a:lnTo>
                  <a:lnTo>
                    <a:pt x="123" y="308"/>
                  </a:lnTo>
                  <a:lnTo>
                    <a:pt x="116" y="291"/>
                  </a:lnTo>
                  <a:lnTo>
                    <a:pt x="109" y="275"/>
                  </a:lnTo>
                  <a:lnTo>
                    <a:pt x="100" y="258"/>
                  </a:lnTo>
                  <a:lnTo>
                    <a:pt x="93" y="242"/>
                  </a:lnTo>
                  <a:lnTo>
                    <a:pt x="85" y="225"/>
                  </a:lnTo>
                  <a:lnTo>
                    <a:pt x="77" y="209"/>
                  </a:lnTo>
                  <a:lnTo>
                    <a:pt x="69" y="193"/>
                  </a:lnTo>
                  <a:lnTo>
                    <a:pt x="63" y="177"/>
                  </a:lnTo>
                  <a:lnTo>
                    <a:pt x="57" y="162"/>
                  </a:lnTo>
                  <a:lnTo>
                    <a:pt x="59" y="160"/>
                  </a:lnTo>
                  <a:lnTo>
                    <a:pt x="59" y="159"/>
                  </a:lnTo>
                  <a:lnTo>
                    <a:pt x="60" y="159"/>
                  </a:lnTo>
                  <a:lnTo>
                    <a:pt x="62" y="159"/>
                  </a:lnTo>
                  <a:lnTo>
                    <a:pt x="63" y="159"/>
                  </a:lnTo>
                  <a:lnTo>
                    <a:pt x="65" y="159"/>
                  </a:lnTo>
                  <a:lnTo>
                    <a:pt x="76" y="182"/>
                  </a:lnTo>
                  <a:lnTo>
                    <a:pt x="86" y="205"/>
                  </a:lnTo>
                  <a:lnTo>
                    <a:pt x="99" y="226"/>
                  </a:lnTo>
                  <a:lnTo>
                    <a:pt x="110" y="249"/>
                  </a:lnTo>
                  <a:lnTo>
                    <a:pt x="122" y="272"/>
                  </a:lnTo>
                  <a:lnTo>
                    <a:pt x="135" y="295"/>
                  </a:lnTo>
                  <a:lnTo>
                    <a:pt x="148" y="316"/>
                  </a:lnTo>
                  <a:lnTo>
                    <a:pt x="159" y="339"/>
                  </a:lnTo>
                  <a:lnTo>
                    <a:pt x="172" y="362"/>
                  </a:lnTo>
                  <a:lnTo>
                    <a:pt x="185" y="385"/>
                  </a:lnTo>
                  <a:lnTo>
                    <a:pt x="186" y="387"/>
                  </a:lnTo>
                  <a:lnTo>
                    <a:pt x="186" y="389"/>
                  </a:lnTo>
                  <a:lnTo>
                    <a:pt x="188" y="392"/>
                  </a:lnTo>
                  <a:lnTo>
                    <a:pt x="188" y="395"/>
                  </a:lnTo>
                  <a:lnTo>
                    <a:pt x="189" y="399"/>
                  </a:lnTo>
                  <a:lnTo>
                    <a:pt x="189" y="402"/>
                  </a:lnTo>
                  <a:lnTo>
                    <a:pt x="189" y="405"/>
                  </a:lnTo>
                  <a:lnTo>
                    <a:pt x="191" y="410"/>
                  </a:lnTo>
                  <a:lnTo>
                    <a:pt x="191" y="412"/>
                  </a:lnTo>
                  <a:lnTo>
                    <a:pt x="191" y="415"/>
                  </a:lnTo>
                  <a:lnTo>
                    <a:pt x="192" y="412"/>
                  </a:lnTo>
                  <a:lnTo>
                    <a:pt x="192" y="411"/>
                  </a:lnTo>
                  <a:lnTo>
                    <a:pt x="193" y="408"/>
                  </a:lnTo>
                  <a:lnTo>
                    <a:pt x="193" y="405"/>
                  </a:lnTo>
                  <a:lnTo>
                    <a:pt x="195" y="402"/>
                  </a:lnTo>
                  <a:lnTo>
                    <a:pt x="195" y="401"/>
                  </a:lnTo>
                  <a:lnTo>
                    <a:pt x="193" y="398"/>
                  </a:lnTo>
                  <a:lnTo>
                    <a:pt x="193" y="395"/>
                  </a:lnTo>
                  <a:lnTo>
                    <a:pt x="191" y="394"/>
                  </a:lnTo>
                  <a:lnTo>
                    <a:pt x="188" y="392"/>
                  </a:lnTo>
                  <a:lnTo>
                    <a:pt x="189" y="384"/>
                  </a:lnTo>
                  <a:lnTo>
                    <a:pt x="188" y="375"/>
                  </a:lnTo>
                  <a:lnTo>
                    <a:pt x="186" y="368"/>
                  </a:lnTo>
                  <a:lnTo>
                    <a:pt x="183" y="362"/>
                  </a:lnTo>
                  <a:lnTo>
                    <a:pt x="181" y="357"/>
                  </a:lnTo>
                  <a:lnTo>
                    <a:pt x="176" y="351"/>
                  </a:lnTo>
                  <a:lnTo>
                    <a:pt x="173" y="345"/>
                  </a:lnTo>
                  <a:lnTo>
                    <a:pt x="170" y="339"/>
                  </a:lnTo>
                  <a:lnTo>
                    <a:pt x="169" y="334"/>
                  </a:lnTo>
                  <a:lnTo>
                    <a:pt x="168" y="326"/>
                  </a:lnTo>
                  <a:lnTo>
                    <a:pt x="162" y="318"/>
                  </a:lnTo>
                  <a:lnTo>
                    <a:pt x="156" y="309"/>
                  </a:lnTo>
                  <a:lnTo>
                    <a:pt x="152" y="301"/>
                  </a:lnTo>
                  <a:lnTo>
                    <a:pt x="148" y="292"/>
                  </a:lnTo>
                  <a:lnTo>
                    <a:pt x="143" y="283"/>
                  </a:lnTo>
                  <a:lnTo>
                    <a:pt x="139" y="275"/>
                  </a:lnTo>
                  <a:lnTo>
                    <a:pt x="135" y="266"/>
                  </a:lnTo>
                  <a:lnTo>
                    <a:pt x="130" y="258"/>
                  </a:lnTo>
                  <a:lnTo>
                    <a:pt x="125" y="250"/>
                  </a:lnTo>
                  <a:lnTo>
                    <a:pt x="119" y="245"/>
                  </a:lnTo>
                  <a:lnTo>
                    <a:pt x="107" y="223"/>
                  </a:lnTo>
                  <a:lnTo>
                    <a:pt x="95" y="200"/>
                  </a:lnTo>
                  <a:lnTo>
                    <a:pt x="82" y="176"/>
                  </a:lnTo>
                  <a:lnTo>
                    <a:pt x="69" y="152"/>
                  </a:lnTo>
                  <a:lnTo>
                    <a:pt x="56" y="127"/>
                  </a:lnTo>
                  <a:lnTo>
                    <a:pt x="44" y="103"/>
                  </a:lnTo>
                  <a:lnTo>
                    <a:pt x="32" y="77"/>
                  </a:lnTo>
                  <a:lnTo>
                    <a:pt x="22" y="51"/>
                  </a:lnTo>
                  <a:lnTo>
                    <a:pt x="10" y="26"/>
                  </a:lnTo>
                  <a:lnTo>
                    <a:pt x="1" y="0"/>
                  </a:lnTo>
                  <a:lnTo>
                    <a:pt x="0" y="7"/>
                  </a:lnTo>
                  <a:lnTo>
                    <a:pt x="0" y="14"/>
                  </a:lnTo>
                  <a:lnTo>
                    <a:pt x="1" y="21"/>
                  </a:lnTo>
                  <a:lnTo>
                    <a:pt x="3" y="28"/>
                  </a:lnTo>
                  <a:lnTo>
                    <a:pt x="4" y="34"/>
                  </a:lnTo>
                  <a:lnTo>
                    <a:pt x="7" y="41"/>
                  </a:lnTo>
                  <a:lnTo>
                    <a:pt x="10" y="47"/>
                  </a:lnTo>
                  <a:lnTo>
                    <a:pt x="13" y="53"/>
                  </a:lnTo>
                  <a:lnTo>
                    <a:pt x="16" y="60"/>
                  </a:lnTo>
                  <a:lnTo>
                    <a:pt x="19" y="66"/>
                  </a:lnTo>
                  <a:lnTo>
                    <a:pt x="19" y="69"/>
                  </a:lnTo>
                  <a:lnTo>
                    <a:pt x="19" y="70"/>
                  </a:lnTo>
                  <a:lnTo>
                    <a:pt x="19" y="71"/>
                  </a:lnTo>
                  <a:lnTo>
                    <a:pt x="19" y="73"/>
                  </a:lnTo>
                  <a:lnTo>
                    <a:pt x="19" y="74"/>
                  </a:lnTo>
                  <a:lnTo>
                    <a:pt x="19" y="76"/>
                  </a:lnTo>
                  <a:lnTo>
                    <a:pt x="17"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0" name="Freeform 74"/>
            <p:cNvSpPr>
              <a:spLocks/>
            </p:cNvSpPr>
            <p:nvPr/>
          </p:nvSpPr>
          <p:spPr bwMode="auto">
            <a:xfrm>
              <a:off x="2103" y="1843"/>
              <a:ext cx="1" cy="2"/>
            </a:xfrm>
            <a:custGeom>
              <a:avLst/>
              <a:gdLst>
                <a:gd name="T0" fmla="*/ 1 w 1"/>
                <a:gd name="T1" fmla="*/ 1 h 5"/>
                <a:gd name="T2" fmla="*/ 1 w 1"/>
                <a:gd name="T3" fmla="*/ 2 h 5"/>
                <a:gd name="T4" fmla="*/ 1 w 1"/>
                <a:gd name="T5" fmla="*/ 1 h 5"/>
                <a:gd name="T6" fmla="*/ 1 w 1"/>
                <a:gd name="T7" fmla="*/ 1 h 5"/>
                <a:gd name="T8" fmla="*/ 1 w 1"/>
                <a:gd name="T9" fmla="*/ 1 h 5"/>
                <a:gd name="T10" fmla="*/ 1 w 1"/>
                <a:gd name="T11" fmla="*/ 1 h 5"/>
                <a:gd name="T12" fmla="*/ 1 w 1"/>
                <a:gd name="T13" fmla="*/ 1 h 5"/>
                <a:gd name="T14" fmla="*/ 1 w 1"/>
                <a:gd name="T15" fmla="*/ 1 h 5"/>
                <a:gd name="T16" fmla="*/ 0 w 1"/>
                <a:gd name="T17" fmla="*/ 0 h 5"/>
                <a:gd name="T18" fmla="*/ 0 w 1"/>
                <a:gd name="T19" fmla="*/ 0 h 5"/>
                <a:gd name="T20" fmla="*/ 0 w 1"/>
                <a:gd name="T21" fmla="*/ 0 h 5"/>
                <a:gd name="T22" fmla="*/ 0 w 1"/>
                <a:gd name="T23" fmla="*/ 0 h 5"/>
                <a:gd name="T24" fmla="*/ 0 w 1"/>
                <a:gd name="T25" fmla="*/ 1 h 5"/>
                <a:gd name="T26" fmla="*/ 0 w 1"/>
                <a:gd name="T27" fmla="*/ 1 h 5"/>
                <a:gd name="T28" fmla="*/ 0 w 1"/>
                <a:gd name="T29" fmla="*/ 1 h 5"/>
                <a:gd name="T30" fmla="*/ 0 w 1"/>
                <a:gd name="T31" fmla="*/ 1 h 5"/>
                <a:gd name="T32" fmla="*/ 0 w 1"/>
                <a:gd name="T33" fmla="*/ 1 h 5"/>
                <a:gd name="T34" fmla="*/ 1 w 1"/>
                <a:gd name="T35" fmla="*/ 1 h 5"/>
                <a:gd name="T36" fmla="*/ 1 w 1"/>
                <a:gd name="T37" fmla="*/ 2 h 5"/>
                <a:gd name="T38" fmla="*/ 1 w 1"/>
                <a:gd name="T39" fmla="*/ 2 h 5"/>
                <a:gd name="T40" fmla="*/ 1 w 1"/>
                <a:gd name="T41" fmla="*/ 2 h 5"/>
                <a:gd name="T42" fmla="*/ 1 w 1"/>
                <a:gd name="T43" fmla="*/ 2 h 5"/>
                <a:gd name="T44" fmla="*/ 1 w 1"/>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5">
                  <a:moveTo>
                    <a:pt x="1" y="3"/>
                  </a:moveTo>
                  <a:lnTo>
                    <a:pt x="1" y="5"/>
                  </a:lnTo>
                  <a:lnTo>
                    <a:pt x="1" y="3"/>
                  </a:lnTo>
                  <a:lnTo>
                    <a:pt x="1" y="2"/>
                  </a:lnTo>
                  <a:lnTo>
                    <a:pt x="0" y="0"/>
                  </a:lnTo>
                  <a:lnTo>
                    <a:pt x="0" y="2"/>
                  </a:lnTo>
                  <a:lnTo>
                    <a:pt x="0" y="3"/>
                  </a:lnTo>
                  <a:lnTo>
                    <a:pt x="1" y="3"/>
                  </a:lnTo>
                  <a:lnTo>
                    <a:pt x="1" y="5"/>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1" name="Freeform 75"/>
            <p:cNvSpPr>
              <a:spLocks/>
            </p:cNvSpPr>
            <p:nvPr/>
          </p:nvSpPr>
          <p:spPr bwMode="auto">
            <a:xfrm>
              <a:off x="2016" y="1709"/>
              <a:ext cx="3" cy="8"/>
            </a:xfrm>
            <a:custGeom>
              <a:avLst/>
              <a:gdLst>
                <a:gd name="T0" fmla="*/ 1 w 7"/>
                <a:gd name="T1" fmla="*/ 0 h 18"/>
                <a:gd name="T2" fmla="*/ 0 w 7"/>
                <a:gd name="T3" fmla="*/ 0 h 18"/>
                <a:gd name="T4" fmla="*/ 1 w 7"/>
                <a:gd name="T5" fmla="*/ 8 h 18"/>
                <a:gd name="T6" fmla="*/ 3 w 7"/>
                <a:gd name="T7" fmla="*/ 8 h 18"/>
                <a:gd name="T8" fmla="*/ 1 w 7"/>
                <a:gd name="T9" fmla="*/ 0 h 18"/>
                <a:gd name="T10" fmla="*/ 1 w 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3" y="0"/>
                  </a:moveTo>
                  <a:lnTo>
                    <a:pt x="0" y="0"/>
                  </a:lnTo>
                  <a:lnTo>
                    <a:pt x="3" y="18"/>
                  </a:lnTo>
                  <a:lnTo>
                    <a:pt x="7" y="18"/>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2" name="Freeform 76"/>
            <p:cNvSpPr>
              <a:spLocks/>
            </p:cNvSpPr>
            <p:nvPr/>
          </p:nvSpPr>
          <p:spPr bwMode="auto">
            <a:xfrm>
              <a:off x="2016" y="1721"/>
              <a:ext cx="26" cy="48"/>
            </a:xfrm>
            <a:custGeom>
              <a:avLst/>
              <a:gdLst>
                <a:gd name="T0" fmla="*/ 0 w 51"/>
                <a:gd name="T1" fmla="*/ 2 h 96"/>
                <a:gd name="T2" fmla="*/ 2 w 51"/>
                <a:gd name="T3" fmla="*/ 7 h 96"/>
                <a:gd name="T4" fmla="*/ 4 w 51"/>
                <a:gd name="T5" fmla="*/ 12 h 96"/>
                <a:gd name="T6" fmla="*/ 6 w 51"/>
                <a:gd name="T7" fmla="*/ 17 h 96"/>
                <a:gd name="T8" fmla="*/ 8 w 51"/>
                <a:gd name="T9" fmla="*/ 22 h 96"/>
                <a:gd name="T10" fmla="*/ 11 w 51"/>
                <a:gd name="T11" fmla="*/ 27 h 96"/>
                <a:gd name="T12" fmla="*/ 14 w 51"/>
                <a:gd name="T13" fmla="*/ 31 h 96"/>
                <a:gd name="T14" fmla="*/ 17 w 51"/>
                <a:gd name="T15" fmla="*/ 35 h 96"/>
                <a:gd name="T16" fmla="*/ 19 w 51"/>
                <a:gd name="T17" fmla="*/ 40 h 96"/>
                <a:gd name="T18" fmla="*/ 22 w 51"/>
                <a:gd name="T19" fmla="*/ 44 h 96"/>
                <a:gd name="T20" fmla="*/ 26 w 51"/>
                <a:gd name="T21" fmla="*/ 48 h 96"/>
                <a:gd name="T22" fmla="*/ 23 w 51"/>
                <a:gd name="T23" fmla="*/ 44 h 96"/>
                <a:gd name="T24" fmla="*/ 20 w 51"/>
                <a:gd name="T25" fmla="*/ 39 h 96"/>
                <a:gd name="T26" fmla="*/ 18 w 51"/>
                <a:gd name="T27" fmla="*/ 34 h 96"/>
                <a:gd name="T28" fmla="*/ 16 w 51"/>
                <a:gd name="T29" fmla="*/ 29 h 96"/>
                <a:gd name="T30" fmla="*/ 14 w 51"/>
                <a:gd name="T31" fmla="*/ 25 h 96"/>
                <a:gd name="T32" fmla="*/ 12 w 51"/>
                <a:gd name="T33" fmla="*/ 20 h 96"/>
                <a:gd name="T34" fmla="*/ 9 w 51"/>
                <a:gd name="T35" fmla="*/ 15 h 96"/>
                <a:gd name="T36" fmla="*/ 7 w 51"/>
                <a:gd name="T37" fmla="*/ 10 h 96"/>
                <a:gd name="T38" fmla="*/ 5 w 51"/>
                <a:gd name="T39" fmla="*/ 5 h 96"/>
                <a:gd name="T40" fmla="*/ 4 w 51"/>
                <a:gd name="T41" fmla="*/ 0 h 96"/>
                <a:gd name="T42" fmla="*/ 0 w 51"/>
                <a:gd name="T43" fmla="*/ 2 h 96"/>
                <a:gd name="T44" fmla="*/ 0 w 51"/>
                <a:gd name="T45" fmla="*/ 2 h 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1" h="96">
                  <a:moveTo>
                    <a:pt x="0" y="4"/>
                  </a:moveTo>
                  <a:lnTo>
                    <a:pt x="3" y="14"/>
                  </a:lnTo>
                  <a:lnTo>
                    <a:pt x="7" y="24"/>
                  </a:lnTo>
                  <a:lnTo>
                    <a:pt x="11" y="33"/>
                  </a:lnTo>
                  <a:lnTo>
                    <a:pt x="16" y="43"/>
                  </a:lnTo>
                  <a:lnTo>
                    <a:pt x="21" y="53"/>
                  </a:lnTo>
                  <a:lnTo>
                    <a:pt x="27" y="61"/>
                  </a:lnTo>
                  <a:lnTo>
                    <a:pt x="33" y="70"/>
                  </a:lnTo>
                  <a:lnTo>
                    <a:pt x="38" y="80"/>
                  </a:lnTo>
                  <a:lnTo>
                    <a:pt x="44" y="87"/>
                  </a:lnTo>
                  <a:lnTo>
                    <a:pt x="51" y="96"/>
                  </a:lnTo>
                  <a:lnTo>
                    <a:pt x="46" y="87"/>
                  </a:lnTo>
                  <a:lnTo>
                    <a:pt x="40" y="77"/>
                  </a:lnTo>
                  <a:lnTo>
                    <a:pt x="36" y="68"/>
                  </a:lnTo>
                  <a:lnTo>
                    <a:pt x="31" y="58"/>
                  </a:lnTo>
                  <a:lnTo>
                    <a:pt x="27" y="50"/>
                  </a:lnTo>
                  <a:lnTo>
                    <a:pt x="23" y="40"/>
                  </a:lnTo>
                  <a:lnTo>
                    <a:pt x="18" y="30"/>
                  </a:lnTo>
                  <a:lnTo>
                    <a:pt x="14" y="20"/>
                  </a:lnTo>
                  <a:lnTo>
                    <a:pt x="10" y="10"/>
                  </a:lnTo>
                  <a:lnTo>
                    <a:pt x="7"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3" name="Freeform 77"/>
            <p:cNvSpPr>
              <a:spLocks/>
            </p:cNvSpPr>
            <p:nvPr/>
          </p:nvSpPr>
          <p:spPr bwMode="auto">
            <a:xfrm>
              <a:off x="1987" y="1732"/>
              <a:ext cx="8" cy="30"/>
            </a:xfrm>
            <a:custGeom>
              <a:avLst/>
              <a:gdLst>
                <a:gd name="T0" fmla="*/ 4 w 17"/>
                <a:gd name="T1" fmla="*/ 0 h 62"/>
                <a:gd name="T2" fmla="*/ 0 w 17"/>
                <a:gd name="T3" fmla="*/ 30 h 62"/>
                <a:gd name="T4" fmla="*/ 8 w 17"/>
                <a:gd name="T5" fmla="*/ 30 h 62"/>
                <a:gd name="T6" fmla="*/ 5 w 17"/>
                <a:gd name="T7" fmla="*/ 0 h 62"/>
                <a:gd name="T8" fmla="*/ 5 w 17"/>
                <a:gd name="T9" fmla="*/ 0 h 62"/>
                <a:gd name="T10" fmla="*/ 4 w 17"/>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62">
                  <a:moveTo>
                    <a:pt x="9" y="0"/>
                  </a:moveTo>
                  <a:lnTo>
                    <a:pt x="0" y="62"/>
                  </a:lnTo>
                  <a:lnTo>
                    <a:pt x="17" y="62"/>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4" name="Freeform 78"/>
            <p:cNvSpPr>
              <a:spLocks/>
            </p:cNvSpPr>
            <p:nvPr/>
          </p:nvSpPr>
          <p:spPr bwMode="auto">
            <a:xfrm>
              <a:off x="1989" y="1767"/>
              <a:ext cx="8" cy="19"/>
            </a:xfrm>
            <a:custGeom>
              <a:avLst/>
              <a:gdLst>
                <a:gd name="T0" fmla="*/ 2 w 18"/>
                <a:gd name="T1" fmla="*/ 19 h 37"/>
                <a:gd name="T2" fmla="*/ 8 w 18"/>
                <a:gd name="T3" fmla="*/ 0 h 37"/>
                <a:gd name="T4" fmla="*/ 5 w 18"/>
                <a:gd name="T5" fmla="*/ 1 h 37"/>
                <a:gd name="T6" fmla="*/ 4 w 18"/>
                <a:gd name="T7" fmla="*/ 2 h 37"/>
                <a:gd name="T8" fmla="*/ 1 w 18"/>
                <a:gd name="T9" fmla="*/ 3 h 37"/>
                <a:gd name="T10" fmla="*/ 1 w 18"/>
                <a:gd name="T11" fmla="*/ 5 h 37"/>
                <a:gd name="T12" fmla="*/ 0 w 18"/>
                <a:gd name="T13" fmla="*/ 7 h 37"/>
                <a:gd name="T14" fmla="*/ 0 w 18"/>
                <a:gd name="T15" fmla="*/ 9 h 37"/>
                <a:gd name="T16" fmla="*/ 1 w 18"/>
                <a:gd name="T17" fmla="*/ 12 h 37"/>
                <a:gd name="T18" fmla="*/ 1 w 18"/>
                <a:gd name="T19" fmla="*/ 14 h 37"/>
                <a:gd name="T20" fmla="*/ 2 w 18"/>
                <a:gd name="T21" fmla="*/ 17 h 37"/>
                <a:gd name="T22" fmla="*/ 3 w 18"/>
                <a:gd name="T23" fmla="*/ 19 h 37"/>
                <a:gd name="T24" fmla="*/ 3 w 18"/>
                <a:gd name="T25" fmla="*/ 19 h 37"/>
                <a:gd name="T26" fmla="*/ 2 w 18"/>
                <a:gd name="T27" fmla="*/ 19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37">
                  <a:moveTo>
                    <a:pt x="5" y="37"/>
                  </a:moveTo>
                  <a:lnTo>
                    <a:pt x="18" y="0"/>
                  </a:lnTo>
                  <a:lnTo>
                    <a:pt x="12" y="1"/>
                  </a:lnTo>
                  <a:lnTo>
                    <a:pt x="8" y="3"/>
                  </a:lnTo>
                  <a:lnTo>
                    <a:pt x="3" y="6"/>
                  </a:lnTo>
                  <a:lnTo>
                    <a:pt x="2" y="10"/>
                  </a:lnTo>
                  <a:lnTo>
                    <a:pt x="0" y="14"/>
                  </a:lnTo>
                  <a:lnTo>
                    <a:pt x="0" y="18"/>
                  </a:lnTo>
                  <a:lnTo>
                    <a:pt x="2" y="24"/>
                  </a:lnTo>
                  <a:lnTo>
                    <a:pt x="3" y="28"/>
                  </a:lnTo>
                  <a:lnTo>
                    <a:pt x="5" y="33"/>
                  </a:lnTo>
                  <a:lnTo>
                    <a:pt x="6" y="37"/>
                  </a:lnTo>
                  <a:lnTo>
                    <a:pt x="5"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5" name="Freeform 79"/>
            <p:cNvSpPr>
              <a:spLocks/>
            </p:cNvSpPr>
            <p:nvPr/>
          </p:nvSpPr>
          <p:spPr bwMode="auto">
            <a:xfrm>
              <a:off x="2433" y="1769"/>
              <a:ext cx="3" cy="16"/>
            </a:xfrm>
            <a:custGeom>
              <a:avLst/>
              <a:gdLst>
                <a:gd name="T0" fmla="*/ 0 w 4"/>
                <a:gd name="T1" fmla="*/ 15 h 31"/>
                <a:gd name="T2" fmla="*/ 3 w 4"/>
                <a:gd name="T3" fmla="*/ 16 h 31"/>
                <a:gd name="T4" fmla="*/ 3 w 4"/>
                <a:gd name="T5" fmla="*/ 0 h 31"/>
                <a:gd name="T6" fmla="*/ 0 w 4"/>
                <a:gd name="T7" fmla="*/ 0 h 31"/>
                <a:gd name="T8" fmla="*/ 0 w 4"/>
                <a:gd name="T9" fmla="*/ 16 h 31"/>
                <a:gd name="T10" fmla="*/ 0 w 4"/>
                <a:gd name="T11" fmla="*/ 16 h 31"/>
                <a:gd name="T12" fmla="*/ 0 w 4"/>
                <a:gd name="T13" fmla="*/ 15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31">
                  <a:moveTo>
                    <a:pt x="0" y="30"/>
                  </a:moveTo>
                  <a:lnTo>
                    <a:pt x="4" y="31"/>
                  </a:lnTo>
                  <a:lnTo>
                    <a:pt x="4" y="0"/>
                  </a:lnTo>
                  <a:lnTo>
                    <a:pt x="0" y="0"/>
                  </a:lnTo>
                  <a:lnTo>
                    <a:pt x="0" y="31"/>
                  </a:lnTo>
                  <a:lnTo>
                    <a:pt x="0" y="3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6" name="Freeform 80"/>
            <p:cNvSpPr>
              <a:spLocks/>
            </p:cNvSpPr>
            <p:nvPr/>
          </p:nvSpPr>
          <p:spPr bwMode="auto">
            <a:xfrm>
              <a:off x="1972" y="1807"/>
              <a:ext cx="8" cy="2"/>
            </a:xfrm>
            <a:custGeom>
              <a:avLst/>
              <a:gdLst>
                <a:gd name="T0" fmla="*/ 4 w 17"/>
                <a:gd name="T1" fmla="*/ 2 h 4"/>
                <a:gd name="T2" fmla="*/ 8 w 17"/>
                <a:gd name="T3" fmla="*/ 2 h 4"/>
                <a:gd name="T4" fmla="*/ 0 w 17"/>
                <a:gd name="T5" fmla="*/ 0 h 4"/>
                <a:gd name="T6" fmla="*/ 5 w 17"/>
                <a:gd name="T7" fmla="*/ 2 h 4"/>
                <a:gd name="T8" fmla="*/ 5 w 17"/>
                <a:gd name="T9" fmla="*/ 2 h 4"/>
                <a:gd name="T10" fmla="*/ 4 w 1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4">
                  <a:moveTo>
                    <a:pt x="9" y="4"/>
                  </a:moveTo>
                  <a:lnTo>
                    <a:pt x="17" y="4"/>
                  </a:lnTo>
                  <a:lnTo>
                    <a:pt x="0" y="0"/>
                  </a:lnTo>
                  <a:lnTo>
                    <a:pt x="10"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7" name="Freeform 81"/>
            <p:cNvSpPr>
              <a:spLocks/>
            </p:cNvSpPr>
            <p:nvPr/>
          </p:nvSpPr>
          <p:spPr bwMode="auto">
            <a:xfrm>
              <a:off x="2011" y="1810"/>
              <a:ext cx="6" cy="85"/>
            </a:xfrm>
            <a:custGeom>
              <a:avLst/>
              <a:gdLst>
                <a:gd name="T0" fmla="*/ 3 w 13"/>
                <a:gd name="T1" fmla="*/ 7 h 169"/>
                <a:gd name="T2" fmla="*/ 3 w 13"/>
                <a:gd name="T3" fmla="*/ 10 h 169"/>
                <a:gd name="T4" fmla="*/ 2 w 13"/>
                <a:gd name="T5" fmla="*/ 12 h 169"/>
                <a:gd name="T6" fmla="*/ 2 w 13"/>
                <a:gd name="T7" fmla="*/ 15 h 169"/>
                <a:gd name="T8" fmla="*/ 2 w 13"/>
                <a:gd name="T9" fmla="*/ 18 h 169"/>
                <a:gd name="T10" fmla="*/ 2 w 13"/>
                <a:gd name="T11" fmla="*/ 20 h 169"/>
                <a:gd name="T12" fmla="*/ 2 w 13"/>
                <a:gd name="T13" fmla="*/ 23 h 169"/>
                <a:gd name="T14" fmla="*/ 3 w 13"/>
                <a:gd name="T15" fmla="*/ 26 h 169"/>
                <a:gd name="T16" fmla="*/ 3 w 13"/>
                <a:gd name="T17" fmla="*/ 28 h 169"/>
                <a:gd name="T18" fmla="*/ 3 w 13"/>
                <a:gd name="T19" fmla="*/ 32 h 169"/>
                <a:gd name="T20" fmla="*/ 3 w 13"/>
                <a:gd name="T21" fmla="*/ 35 h 169"/>
                <a:gd name="T22" fmla="*/ 1 w 13"/>
                <a:gd name="T23" fmla="*/ 33 h 169"/>
                <a:gd name="T24" fmla="*/ 1 w 13"/>
                <a:gd name="T25" fmla="*/ 43 h 169"/>
                <a:gd name="T26" fmla="*/ 0 w 13"/>
                <a:gd name="T27" fmla="*/ 42 h 169"/>
                <a:gd name="T28" fmla="*/ 0 w 13"/>
                <a:gd name="T29" fmla="*/ 42 h 169"/>
                <a:gd name="T30" fmla="*/ 0 w 13"/>
                <a:gd name="T31" fmla="*/ 44 h 169"/>
                <a:gd name="T32" fmla="*/ 0 w 13"/>
                <a:gd name="T33" fmla="*/ 45 h 169"/>
                <a:gd name="T34" fmla="*/ 0 w 13"/>
                <a:gd name="T35" fmla="*/ 46 h 169"/>
                <a:gd name="T36" fmla="*/ 0 w 13"/>
                <a:gd name="T37" fmla="*/ 47 h 169"/>
                <a:gd name="T38" fmla="*/ 1 w 13"/>
                <a:gd name="T39" fmla="*/ 49 h 169"/>
                <a:gd name="T40" fmla="*/ 1 w 13"/>
                <a:gd name="T41" fmla="*/ 50 h 169"/>
                <a:gd name="T42" fmla="*/ 2 w 13"/>
                <a:gd name="T43" fmla="*/ 51 h 169"/>
                <a:gd name="T44" fmla="*/ 3 w 13"/>
                <a:gd name="T45" fmla="*/ 52 h 169"/>
                <a:gd name="T46" fmla="*/ 3 w 13"/>
                <a:gd name="T47" fmla="*/ 53 h 169"/>
                <a:gd name="T48" fmla="*/ 3 w 13"/>
                <a:gd name="T49" fmla="*/ 56 h 169"/>
                <a:gd name="T50" fmla="*/ 2 w 13"/>
                <a:gd name="T51" fmla="*/ 59 h 169"/>
                <a:gd name="T52" fmla="*/ 1 w 13"/>
                <a:gd name="T53" fmla="*/ 62 h 169"/>
                <a:gd name="T54" fmla="*/ 1 w 13"/>
                <a:gd name="T55" fmla="*/ 65 h 169"/>
                <a:gd name="T56" fmla="*/ 1 w 13"/>
                <a:gd name="T57" fmla="*/ 68 h 169"/>
                <a:gd name="T58" fmla="*/ 1 w 13"/>
                <a:gd name="T59" fmla="*/ 71 h 169"/>
                <a:gd name="T60" fmla="*/ 1 w 13"/>
                <a:gd name="T61" fmla="*/ 75 h 169"/>
                <a:gd name="T62" fmla="*/ 2 w 13"/>
                <a:gd name="T63" fmla="*/ 78 h 169"/>
                <a:gd name="T64" fmla="*/ 3 w 13"/>
                <a:gd name="T65" fmla="*/ 81 h 169"/>
                <a:gd name="T66" fmla="*/ 3 w 13"/>
                <a:gd name="T67" fmla="*/ 85 h 169"/>
                <a:gd name="T68" fmla="*/ 5 w 13"/>
                <a:gd name="T69" fmla="*/ 85 h 169"/>
                <a:gd name="T70" fmla="*/ 6 w 13"/>
                <a:gd name="T71" fmla="*/ 0 h 169"/>
                <a:gd name="T72" fmla="*/ 5 w 13"/>
                <a:gd name="T73" fmla="*/ 10 h 169"/>
                <a:gd name="T74" fmla="*/ 5 w 13"/>
                <a:gd name="T75" fmla="*/ 10 h 169"/>
                <a:gd name="T76" fmla="*/ 4 w 13"/>
                <a:gd name="T77" fmla="*/ 9 h 169"/>
                <a:gd name="T78" fmla="*/ 4 w 13"/>
                <a:gd name="T79" fmla="*/ 9 h 169"/>
                <a:gd name="T80" fmla="*/ 3 w 13"/>
                <a:gd name="T81" fmla="*/ 9 h 169"/>
                <a:gd name="T82" fmla="*/ 3 w 13"/>
                <a:gd name="T83" fmla="*/ 9 h 169"/>
                <a:gd name="T84" fmla="*/ 3 w 13"/>
                <a:gd name="T85" fmla="*/ 9 h 169"/>
                <a:gd name="T86" fmla="*/ 3 w 13"/>
                <a:gd name="T87" fmla="*/ 8 h 169"/>
                <a:gd name="T88" fmla="*/ 3 w 13"/>
                <a:gd name="T89" fmla="*/ 8 h 169"/>
                <a:gd name="T90" fmla="*/ 3 w 13"/>
                <a:gd name="T91" fmla="*/ 7 h 169"/>
                <a:gd name="T92" fmla="*/ 3 w 13"/>
                <a:gd name="T93" fmla="*/ 7 h 169"/>
                <a:gd name="T94" fmla="*/ 3 w 13"/>
                <a:gd name="T95" fmla="*/ 7 h 1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 h="169">
                  <a:moveTo>
                    <a:pt x="7" y="14"/>
                  </a:moveTo>
                  <a:lnTo>
                    <a:pt x="6" y="20"/>
                  </a:lnTo>
                  <a:lnTo>
                    <a:pt x="4" y="24"/>
                  </a:lnTo>
                  <a:lnTo>
                    <a:pt x="4" y="30"/>
                  </a:lnTo>
                  <a:lnTo>
                    <a:pt x="4" y="36"/>
                  </a:lnTo>
                  <a:lnTo>
                    <a:pt x="4" y="40"/>
                  </a:lnTo>
                  <a:lnTo>
                    <a:pt x="4" y="46"/>
                  </a:lnTo>
                  <a:lnTo>
                    <a:pt x="6" y="51"/>
                  </a:lnTo>
                  <a:lnTo>
                    <a:pt x="6" y="56"/>
                  </a:lnTo>
                  <a:lnTo>
                    <a:pt x="7" y="63"/>
                  </a:lnTo>
                  <a:lnTo>
                    <a:pt x="7" y="69"/>
                  </a:lnTo>
                  <a:lnTo>
                    <a:pt x="3" y="66"/>
                  </a:lnTo>
                  <a:lnTo>
                    <a:pt x="3" y="86"/>
                  </a:lnTo>
                  <a:lnTo>
                    <a:pt x="0" y="83"/>
                  </a:lnTo>
                  <a:lnTo>
                    <a:pt x="0" y="84"/>
                  </a:lnTo>
                  <a:lnTo>
                    <a:pt x="0" y="87"/>
                  </a:lnTo>
                  <a:lnTo>
                    <a:pt x="1" y="90"/>
                  </a:lnTo>
                  <a:lnTo>
                    <a:pt x="1" y="91"/>
                  </a:lnTo>
                  <a:lnTo>
                    <a:pt x="1" y="94"/>
                  </a:lnTo>
                  <a:lnTo>
                    <a:pt x="3" y="97"/>
                  </a:lnTo>
                  <a:lnTo>
                    <a:pt x="3" y="99"/>
                  </a:lnTo>
                  <a:lnTo>
                    <a:pt x="4" y="102"/>
                  </a:lnTo>
                  <a:lnTo>
                    <a:pt x="6" y="103"/>
                  </a:lnTo>
                  <a:lnTo>
                    <a:pt x="7" y="106"/>
                  </a:lnTo>
                  <a:lnTo>
                    <a:pt x="6" y="112"/>
                  </a:lnTo>
                  <a:lnTo>
                    <a:pt x="4" y="117"/>
                  </a:lnTo>
                  <a:lnTo>
                    <a:pt x="3" y="123"/>
                  </a:lnTo>
                  <a:lnTo>
                    <a:pt x="3" y="129"/>
                  </a:lnTo>
                  <a:lnTo>
                    <a:pt x="3" y="136"/>
                  </a:lnTo>
                  <a:lnTo>
                    <a:pt x="3" y="142"/>
                  </a:lnTo>
                  <a:lnTo>
                    <a:pt x="3" y="149"/>
                  </a:lnTo>
                  <a:lnTo>
                    <a:pt x="4" y="155"/>
                  </a:lnTo>
                  <a:lnTo>
                    <a:pt x="6" y="162"/>
                  </a:lnTo>
                  <a:lnTo>
                    <a:pt x="7" y="169"/>
                  </a:lnTo>
                  <a:lnTo>
                    <a:pt x="10" y="169"/>
                  </a:lnTo>
                  <a:lnTo>
                    <a:pt x="13" y="0"/>
                  </a:lnTo>
                  <a:lnTo>
                    <a:pt x="10" y="20"/>
                  </a:lnTo>
                  <a:lnTo>
                    <a:pt x="8" y="18"/>
                  </a:lnTo>
                  <a:lnTo>
                    <a:pt x="7" y="18"/>
                  </a:lnTo>
                  <a:lnTo>
                    <a:pt x="7" y="17"/>
                  </a:lnTo>
                  <a:lnTo>
                    <a:pt x="7" y="16"/>
                  </a:lnTo>
                  <a:lnTo>
                    <a:pt x="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8" name="Freeform 82"/>
            <p:cNvSpPr>
              <a:spLocks/>
            </p:cNvSpPr>
            <p:nvPr/>
          </p:nvSpPr>
          <p:spPr bwMode="auto">
            <a:xfrm>
              <a:off x="1964" y="1835"/>
              <a:ext cx="19" cy="17"/>
            </a:xfrm>
            <a:custGeom>
              <a:avLst/>
              <a:gdLst>
                <a:gd name="T0" fmla="*/ 1 w 37"/>
                <a:gd name="T1" fmla="*/ 9 h 35"/>
                <a:gd name="T2" fmla="*/ 12 w 37"/>
                <a:gd name="T3" fmla="*/ 10 h 35"/>
                <a:gd name="T4" fmla="*/ 12 w 37"/>
                <a:gd name="T5" fmla="*/ 10 h 35"/>
                <a:gd name="T6" fmla="*/ 11 w 37"/>
                <a:gd name="T7" fmla="*/ 11 h 35"/>
                <a:gd name="T8" fmla="*/ 11 w 37"/>
                <a:gd name="T9" fmla="*/ 11 h 35"/>
                <a:gd name="T10" fmla="*/ 11 w 37"/>
                <a:gd name="T11" fmla="*/ 11 h 35"/>
                <a:gd name="T12" fmla="*/ 10 w 37"/>
                <a:gd name="T13" fmla="*/ 12 h 35"/>
                <a:gd name="T14" fmla="*/ 10 w 37"/>
                <a:gd name="T15" fmla="*/ 13 h 35"/>
                <a:gd name="T16" fmla="*/ 10 w 37"/>
                <a:gd name="T17" fmla="*/ 14 h 35"/>
                <a:gd name="T18" fmla="*/ 10 w 37"/>
                <a:gd name="T19" fmla="*/ 14 h 35"/>
                <a:gd name="T20" fmla="*/ 10 w 37"/>
                <a:gd name="T21" fmla="*/ 14 h 35"/>
                <a:gd name="T22" fmla="*/ 10 w 37"/>
                <a:gd name="T23" fmla="*/ 15 h 35"/>
                <a:gd name="T24" fmla="*/ 11 w 37"/>
                <a:gd name="T25" fmla="*/ 15 h 35"/>
                <a:gd name="T26" fmla="*/ 12 w 37"/>
                <a:gd name="T27" fmla="*/ 15 h 35"/>
                <a:gd name="T28" fmla="*/ 12 w 37"/>
                <a:gd name="T29" fmla="*/ 15 h 35"/>
                <a:gd name="T30" fmla="*/ 12 w 37"/>
                <a:gd name="T31" fmla="*/ 15 h 35"/>
                <a:gd name="T32" fmla="*/ 13 w 37"/>
                <a:gd name="T33" fmla="*/ 15 h 35"/>
                <a:gd name="T34" fmla="*/ 14 w 37"/>
                <a:gd name="T35" fmla="*/ 15 h 35"/>
                <a:gd name="T36" fmla="*/ 14 w 37"/>
                <a:gd name="T37" fmla="*/ 15 h 35"/>
                <a:gd name="T38" fmla="*/ 15 w 37"/>
                <a:gd name="T39" fmla="*/ 14 h 35"/>
                <a:gd name="T40" fmla="*/ 15 w 37"/>
                <a:gd name="T41" fmla="*/ 14 h 35"/>
                <a:gd name="T42" fmla="*/ 16 w 37"/>
                <a:gd name="T43" fmla="*/ 14 h 35"/>
                <a:gd name="T44" fmla="*/ 19 w 37"/>
                <a:gd name="T45" fmla="*/ 17 h 35"/>
                <a:gd name="T46" fmla="*/ 19 w 37"/>
                <a:gd name="T47" fmla="*/ 0 h 35"/>
                <a:gd name="T48" fmla="*/ 17 w 37"/>
                <a:gd name="T49" fmla="*/ 0 h 35"/>
                <a:gd name="T50" fmla="*/ 14 w 37"/>
                <a:gd name="T51" fmla="*/ 0 h 35"/>
                <a:gd name="T52" fmla="*/ 11 w 37"/>
                <a:gd name="T53" fmla="*/ 0 h 35"/>
                <a:gd name="T54" fmla="*/ 8 w 37"/>
                <a:gd name="T55" fmla="*/ 0 h 35"/>
                <a:gd name="T56" fmla="*/ 6 w 37"/>
                <a:gd name="T57" fmla="*/ 0 h 35"/>
                <a:gd name="T58" fmla="*/ 3 w 37"/>
                <a:gd name="T59" fmla="*/ 1 h 35"/>
                <a:gd name="T60" fmla="*/ 2 w 37"/>
                <a:gd name="T61" fmla="*/ 1 h 35"/>
                <a:gd name="T62" fmla="*/ 0 w 37"/>
                <a:gd name="T63" fmla="*/ 4 h 35"/>
                <a:gd name="T64" fmla="*/ 0 w 37"/>
                <a:gd name="T65" fmla="*/ 6 h 35"/>
                <a:gd name="T66" fmla="*/ 2 w 37"/>
                <a:gd name="T67" fmla="*/ 9 h 35"/>
                <a:gd name="T68" fmla="*/ 2 w 37"/>
                <a:gd name="T69" fmla="*/ 9 h 35"/>
                <a:gd name="T70" fmla="*/ 1 w 37"/>
                <a:gd name="T71" fmla="*/ 9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7" h="35">
                  <a:moveTo>
                    <a:pt x="1" y="18"/>
                  </a:moveTo>
                  <a:lnTo>
                    <a:pt x="24" y="21"/>
                  </a:lnTo>
                  <a:lnTo>
                    <a:pt x="23" y="21"/>
                  </a:lnTo>
                  <a:lnTo>
                    <a:pt x="21" y="22"/>
                  </a:lnTo>
                  <a:lnTo>
                    <a:pt x="21" y="23"/>
                  </a:lnTo>
                  <a:lnTo>
                    <a:pt x="20" y="25"/>
                  </a:lnTo>
                  <a:lnTo>
                    <a:pt x="20" y="26"/>
                  </a:lnTo>
                  <a:lnTo>
                    <a:pt x="20" y="28"/>
                  </a:lnTo>
                  <a:lnTo>
                    <a:pt x="20" y="29"/>
                  </a:lnTo>
                  <a:lnTo>
                    <a:pt x="20" y="31"/>
                  </a:lnTo>
                  <a:lnTo>
                    <a:pt x="21" y="31"/>
                  </a:lnTo>
                  <a:lnTo>
                    <a:pt x="23" y="31"/>
                  </a:lnTo>
                  <a:lnTo>
                    <a:pt x="24" y="31"/>
                  </a:lnTo>
                  <a:lnTo>
                    <a:pt x="25" y="31"/>
                  </a:lnTo>
                  <a:lnTo>
                    <a:pt x="27" y="31"/>
                  </a:lnTo>
                  <a:lnTo>
                    <a:pt x="28" y="31"/>
                  </a:lnTo>
                  <a:lnTo>
                    <a:pt x="30" y="29"/>
                  </a:lnTo>
                  <a:lnTo>
                    <a:pt x="31" y="28"/>
                  </a:lnTo>
                  <a:lnTo>
                    <a:pt x="37" y="35"/>
                  </a:lnTo>
                  <a:lnTo>
                    <a:pt x="37" y="0"/>
                  </a:lnTo>
                  <a:lnTo>
                    <a:pt x="33" y="0"/>
                  </a:lnTo>
                  <a:lnTo>
                    <a:pt x="27" y="0"/>
                  </a:lnTo>
                  <a:lnTo>
                    <a:pt x="21" y="0"/>
                  </a:lnTo>
                  <a:lnTo>
                    <a:pt x="15" y="0"/>
                  </a:lnTo>
                  <a:lnTo>
                    <a:pt x="11" y="0"/>
                  </a:lnTo>
                  <a:lnTo>
                    <a:pt x="5" y="2"/>
                  </a:lnTo>
                  <a:lnTo>
                    <a:pt x="3" y="3"/>
                  </a:lnTo>
                  <a:lnTo>
                    <a:pt x="0" y="8"/>
                  </a:lnTo>
                  <a:lnTo>
                    <a:pt x="0" y="12"/>
                  </a:lnTo>
                  <a:lnTo>
                    <a:pt x="3" y="18"/>
                  </a:lnTo>
                  <a:lnTo>
                    <a:pt x="1"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29" name="Freeform 83"/>
            <p:cNvSpPr>
              <a:spLocks/>
            </p:cNvSpPr>
            <p:nvPr/>
          </p:nvSpPr>
          <p:spPr bwMode="auto">
            <a:xfrm>
              <a:off x="1866" y="1867"/>
              <a:ext cx="12" cy="76"/>
            </a:xfrm>
            <a:custGeom>
              <a:avLst/>
              <a:gdLst>
                <a:gd name="T0" fmla="*/ 12 w 25"/>
                <a:gd name="T1" fmla="*/ 76 h 152"/>
                <a:gd name="T2" fmla="*/ 12 w 25"/>
                <a:gd name="T3" fmla="*/ 67 h 152"/>
                <a:gd name="T4" fmla="*/ 12 w 25"/>
                <a:gd name="T5" fmla="*/ 58 h 152"/>
                <a:gd name="T6" fmla="*/ 11 w 25"/>
                <a:gd name="T7" fmla="*/ 50 h 152"/>
                <a:gd name="T8" fmla="*/ 9 w 25"/>
                <a:gd name="T9" fmla="*/ 43 h 152"/>
                <a:gd name="T10" fmla="*/ 8 w 25"/>
                <a:gd name="T11" fmla="*/ 35 h 152"/>
                <a:gd name="T12" fmla="*/ 6 w 25"/>
                <a:gd name="T13" fmla="*/ 27 h 152"/>
                <a:gd name="T14" fmla="*/ 4 w 25"/>
                <a:gd name="T15" fmla="*/ 20 h 152"/>
                <a:gd name="T16" fmla="*/ 2 w 25"/>
                <a:gd name="T17" fmla="*/ 13 h 152"/>
                <a:gd name="T18" fmla="*/ 1 w 25"/>
                <a:gd name="T19" fmla="*/ 7 h 152"/>
                <a:gd name="T20" fmla="*/ 0 w 25"/>
                <a:gd name="T21" fmla="*/ 0 h 152"/>
                <a:gd name="T22" fmla="*/ 0 w 25"/>
                <a:gd name="T23" fmla="*/ 8 h 152"/>
                <a:gd name="T24" fmla="*/ 1 w 25"/>
                <a:gd name="T25" fmla="*/ 15 h 152"/>
                <a:gd name="T26" fmla="*/ 1 w 25"/>
                <a:gd name="T27" fmla="*/ 24 h 152"/>
                <a:gd name="T28" fmla="*/ 3 w 25"/>
                <a:gd name="T29" fmla="*/ 32 h 152"/>
                <a:gd name="T30" fmla="*/ 4 w 25"/>
                <a:gd name="T31" fmla="*/ 40 h 152"/>
                <a:gd name="T32" fmla="*/ 6 w 25"/>
                <a:gd name="T33" fmla="*/ 48 h 152"/>
                <a:gd name="T34" fmla="*/ 7 w 25"/>
                <a:gd name="T35" fmla="*/ 55 h 152"/>
                <a:gd name="T36" fmla="*/ 9 w 25"/>
                <a:gd name="T37" fmla="*/ 63 h 152"/>
                <a:gd name="T38" fmla="*/ 11 w 25"/>
                <a:gd name="T39" fmla="*/ 70 h 152"/>
                <a:gd name="T40" fmla="*/ 12 w 25"/>
                <a:gd name="T41" fmla="*/ 76 h 152"/>
                <a:gd name="T42" fmla="*/ 12 w 25"/>
                <a:gd name="T43" fmla="*/ 76 h 1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152">
                  <a:moveTo>
                    <a:pt x="25" y="152"/>
                  </a:moveTo>
                  <a:lnTo>
                    <a:pt x="25" y="133"/>
                  </a:lnTo>
                  <a:lnTo>
                    <a:pt x="25" y="116"/>
                  </a:lnTo>
                  <a:lnTo>
                    <a:pt x="22" y="100"/>
                  </a:lnTo>
                  <a:lnTo>
                    <a:pt x="19" y="85"/>
                  </a:lnTo>
                  <a:lnTo>
                    <a:pt x="16" y="69"/>
                  </a:lnTo>
                  <a:lnTo>
                    <a:pt x="12" y="53"/>
                  </a:lnTo>
                  <a:lnTo>
                    <a:pt x="9" y="39"/>
                  </a:lnTo>
                  <a:lnTo>
                    <a:pt x="5" y="26"/>
                  </a:lnTo>
                  <a:lnTo>
                    <a:pt x="2" y="13"/>
                  </a:lnTo>
                  <a:lnTo>
                    <a:pt x="0" y="0"/>
                  </a:lnTo>
                  <a:lnTo>
                    <a:pt x="0" y="16"/>
                  </a:lnTo>
                  <a:lnTo>
                    <a:pt x="2" y="30"/>
                  </a:lnTo>
                  <a:lnTo>
                    <a:pt x="3" y="47"/>
                  </a:lnTo>
                  <a:lnTo>
                    <a:pt x="6" y="63"/>
                  </a:lnTo>
                  <a:lnTo>
                    <a:pt x="9" y="79"/>
                  </a:lnTo>
                  <a:lnTo>
                    <a:pt x="12" y="95"/>
                  </a:lnTo>
                  <a:lnTo>
                    <a:pt x="15" y="109"/>
                  </a:lnTo>
                  <a:lnTo>
                    <a:pt x="19" y="125"/>
                  </a:lnTo>
                  <a:lnTo>
                    <a:pt x="22" y="139"/>
                  </a:lnTo>
                  <a:lnTo>
                    <a:pt x="25" y="1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0" name="Freeform 84"/>
            <p:cNvSpPr>
              <a:spLocks/>
            </p:cNvSpPr>
            <p:nvPr/>
          </p:nvSpPr>
          <p:spPr bwMode="auto">
            <a:xfrm>
              <a:off x="2146" y="1873"/>
              <a:ext cx="22" cy="32"/>
            </a:xfrm>
            <a:custGeom>
              <a:avLst/>
              <a:gdLst>
                <a:gd name="T0" fmla="*/ 6 w 45"/>
                <a:gd name="T1" fmla="*/ 28 h 63"/>
                <a:gd name="T2" fmla="*/ 7 w 45"/>
                <a:gd name="T3" fmla="*/ 28 h 63"/>
                <a:gd name="T4" fmla="*/ 9 w 45"/>
                <a:gd name="T5" fmla="*/ 28 h 63"/>
                <a:gd name="T6" fmla="*/ 11 w 45"/>
                <a:gd name="T7" fmla="*/ 28 h 63"/>
                <a:gd name="T8" fmla="*/ 12 w 45"/>
                <a:gd name="T9" fmla="*/ 28 h 63"/>
                <a:gd name="T10" fmla="*/ 14 w 45"/>
                <a:gd name="T11" fmla="*/ 27 h 63"/>
                <a:gd name="T12" fmla="*/ 15 w 45"/>
                <a:gd name="T13" fmla="*/ 27 h 63"/>
                <a:gd name="T14" fmla="*/ 16 w 45"/>
                <a:gd name="T15" fmla="*/ 26 h 63"/>
                <a:gd name="T16" fmla="*/ 17 w 45"/>
                <a:gd name="T17" fmla="*/ 25 h 63"/>
                <a:gd name="T18" fmla="*/ 19 w 45"/>
                <a:gd name="T19" fmla="*/ 25 h 63"/>
                <a:gd name="T20" fmla="*/ 19 w 45"/>
                <a:gd name="T21" fmla="*/ 23 h 63"/>
                <a:gd name="T22" fmla="*/ 21 w 45"/>
                <a:gd name="T23" fmla="*/ 19 h 63"/>
                <a:gd name="T24" fmla="*/ 22 w 45"/>
                <a:gd name="T25" fmla="*/ 15 h 63"/>
                <a:gd name="T26" fmla="*/ 21 w 45"/>
                <a:gd name="T27" fmla="*/ 11 h 63"/>
                <a:gd name="T28" fmla="*/ 20 w 45"/>
                <a:gd name="T29" fmla="*/ 7 h 63"/>
                <a:gd name="T30" fmla="*/ 17 w 45"/>
                <a:gd name="T31" fmla="*/ 4 h 63"/>
                <a:gd name="T32" fmla="*/ 14 w 45"/>
                <a:gd name="T33" fmla="*/ 2 h 63"/>
                <a:gd name="T34" fmla="*/ 11 w 45"/>
                <a:gd name="T35" fmla="*/ 0 h 63"/>
                <a:gd name="T36" fmla="*/ 9 w 45"/>
                <a:gd name="T37" fmla="*/ 1 h 63"/>
                <a:gd name="T38" fmla="*/ 6 w 45"/>
                <a:gd name="T39" fmla="*/ 2 h 63"/>
                <a:gd name="T40" fmla="*/ 4 w 45"/>
                <a:gd name="T41" fmla="*/ 6 h 63"/>
                <a:gd name="T42" fmla="*/ 1 w 45"/>
                <a:gd name="T43" fmla="*/ 9 h 63"/>
                <a:gd name="T44" fmla="*/ 1 w 45"/>
                <a:gd name="T45" fmla="*/ 12 h 63"/>
                <a:gd name="T46" fmla="*/ 0 w 45"/>
                <a:gd name="T47" fmla="*/ 15 h 63"/>
                <a:gd name="T48" fmla="*/ 1 w 45"/>
                <a:gd name="T49" fmla="*/ 18 h 63"/>
                <a:gd name="T50" fmla="*/ 1 w 45"/>
                <a:gd name="T51" fmla="*/ 22 h 63"/>
                <a:gd name="T52" fmla="*/ 2 w 45"/>
                <a:gd name="T53" fmla="*/ 25 h 63"/>
                <a:gd name="T54" fmla="*/ 4 w 45"/>
                <a:gd name="T55" fmla="*/ 27 h 63"/>
                <a:gd name="T56" fmla="*/ 4 w 45"/>
                <a:gd name="T57" fmla="*/ 30 h 63"/>
                <a:gd name="T58" fmla="*/ 5 w 45"/>
                <a:gd name="T59" fmla="*/ 31 h 63"/>
                <a:gd name="T60" fmla="*/ 6 w 45"/>
                <a:gd name="T61" fmla="*/ 32 h 63"/>
                <a:gd name="T62" fmla="*/ 6 w 45"/>
                <a:gd name="T63" fmla="*/ 28 h 63"/>
                <a:gd name="T64" fmla="*/ 6 w 45"/>
                <a:gd name="T65" fmla="*/ 28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63">
                  <a:moveTo>
                    <a:pt x="12" y="56"/>
                  </a:moveTo>
                  <a:lnTo>
                    <a:pt x="15" y="56"/>
                  </a:lnTo>
                  <a:lnTo>
                    <a:pt x="18" y="56"/>
                  </a:lnTo>
                  <a:lnTo>
                    <a:pt x="22" y="56"/>
                  </a:lnTo>
                  <a:lnTo>
                    <a:pt x="25" y="56"/>
                  </a:lnTo>
                  <a:lnTo>
                    <a:pt x="28" y="54"/>
                  </a:lnTo>
                  <a:lnTo>
                    <a:pt x="31" y="53"/>
                  </a:lnTo>
                  <a:lnTo>
                    <a:pt x="33" y="51"/>
                  </a:lnTo>
                  <a:lnTo>
                    <a:pt x="35" y="50"/>
                  </a:lnTo>
                  <a:lnTo>
                    <a:pt x="38" y="49"/>
                  </a:lnTo>
                  <a:lnTo>
                    <a:pt x="39" y="46"/>
                  </a:lnTo>
                  <a:lnTo>
                    <a:pt x="43" y="37"/>
                  </a:lnTo>
                  <a:lnTo>
                    <a:pt x="45" y="29"/>
                  </a:lnTo>
                  <a:lnTo>
                    <a:pt x="43" y="21"/>
                  </a:lnTo>
                  <a:lnTo>
                    <a:pt x="41" y="14"/>
                  </a:lnTo>
                  <a:lnTo>
                    <a:pt x="35" y="7"/>
                  </a:lnTo>
                  <a:lnTo>
                    <a:pt x="29" y="3"/>
                  </a:lnTo>
                  <a:lnTo>
                    <a:pt x="23" y="0"/>
                  </a:lnTo>
                  <a:lnTo>
                    <a:pt x="18" y="1"/>
                  </a:lnTo>
                  <a:lnTo>
                    <a:pt x="12" y="4"/>
                  </a:lnTo>
                  <a:lnTo>
                    <a:pt x="8" y="11"/>
                  </a:lnTo>
                  <a:lnTo>
                    <a:pt x="3" y="17"/>
                  </a:lnTo>
                  <a:lnTo>
                    <a:pt x="2" y="23"/>
                  </a:lnTo>
                  <a:lnTo>
                    <a:pt x="0" y="30"/>
                  </a:lnTo>
                  <a:lnTo>
                    <a:pt x="2" y="36"/>
                  </a:lnTo>
                  <a:lnTo>
                    <a:pt x="3" y="43"/>
                  </a:lnTo>
                  <a:lnTo>
                    <a:pt x="5" y="49"/>
                  </a:lnTo>
                  <a:lnTo>
                    <a:pt x="8" y="54"/>
                  </a:lnTo>
                  <a:lnTo>
                    <a:pt x="9" y="59"/>
                  </a:lnTo>
                  <a:lnTo>
                    <a:pt x="10" y="61"/>
                  </a:lnTo>
                  <a:lnTo>
                    <a:pt x="12" y="63"/>
                  </a:lnTo>
                  <a:lnTo>
                    <a:pt x="12"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1" name="Freeform 85"/>
            <p:cNvSpPr>
              <a:spLocks/>
            </p:cNvSpPr>
            <p:nvPr/>
          </p:nvSpPr>
          <p:spPr bwMode="auto">
            <a:xfrm>
              <a:off x="2131" y="1883"/>
              <a:ext cx="7" cy="8"/>
            </a:xfrm>
            <a:custGeom>
              <a:avLst/>
              <a:gdLst>
                <a:gd name="T0" fmla="*/ 0 w 13"/>
                <a:gd name="T1" fmla="*/ 0 h 18"/>
                <a:gd name="T2" fmla="*/ 4 w 13"/>
                <a:gd name="T3" fmla="*/ 8 h 18"/>
                <a:gd name="T4" fmla="*/ 7 w 13"/>
                <a:gd name="T5" fmla="*/ 0 h 18"/>
                <a:gd name="T6" fmla="*/ 5 w 13"/>
                <a:gd name="T7" fmla="*/ 1 h 18"/>
                <a:gd name="T8" fmla="*/ 5 w 13"/>
                <a:gd name="T9" fmla="*/ 1 h 18"/>
                <a:gd name="T10" fmla="*/ 5 w 13"/>
                <a:gd name="T11" fmla="*/ 1 h 18"/>
                <a:gd name="T12" fmla="*/ 4 w 13"/>
                <a:gd name="T13" fmla="*/ 0 h 18"/>
                <a:gd name="T14" fmla="*/ 4 w 13"/>
                <a:gd name="T15" fmla="*/ 0 h 18"/>
                <a:gd name="T16" fmla="*/ 3 w 13"/>
                <a:gd name="T17" fmla="*/ 0 h 18"/>
                <a:gd name="T18" fmla="*/ 3 w 13"/>
                <a:gd name="T19" fmla="*/ 0 h 18"/>
                <a:gd name="T20" fmla="*/ 2 w 13"/>
                <a:gd name="T21" fmla="*/ 0 h 18"/>
                <a:gd name="T22" fmla="*/ 1 w 13"/>
                <a:gd name="T23" fmla="*/ 0 h 18"/>
                <a:gd name="T24" fmla="*/ 1 w 13"/>
                <a:gd name="T25" fmla="*/ 0 h 18"/>
                <a:gd name="T26" fmla="*/ 0 w 13"/>
                <a:gd name="T27" fmla="*/ 0 h 18"/>
                <a:gd name="T28" fmla="*/ 0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8">
                  <a:moveTo>
                    <a:pt x="0" y="0"/>
                  </a:moveTo>
                  <a:lnTo>
                    <a:pt x="8" y="18"/>
                  </a:lnTo>
                  <a:lnTo>
                    <a:pt x="13" y="0"/>
                  </a:lnTo>
                  <a:lnTo>
                    <a:pt x="10" y="3"/>
                  </a:lnTo>
                  <a:lnTo>
                    <a:pt x="10" y="2"/>
                  </a:lnTo>
                  <a:lnTo>
                    <a:pt x="9" y="2"/>
                  </a:lnTo>
                  <a:lnTo>
                    <a:pt x="8" y="0"/>
                  </a:lnTo>
                  <a:lnTo>
                    <a:pt x="6" y="0"/>
                  </a:lnTo>
                  <a:lnTo>
                    <a:pt x="5" y="0"/>
                  </a:lnTo>
                  <a:lnTo>
                    <a:pt x="3" y="0"/>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2" name="Freeform 86"/>
            <p:cNvSpPr>
              <a:spLocks/>
            </p:cNvSpPr>
            <p:nvPr/>
          </p:nvSpPr>
          <p:spPr bwMode="auto">
            <a:xfrm>
              <a:off x="2139" y="1891"/>
              <a:ext cx="7" cy="10"/>
            </a:xfrm>
            <a:custGeom>
              <a:avLst/>
              <a:gdLst>
                <a:gd name="T0" fmla="*/ 0 w 14"/>
                <a:gd name="T1" fmla="*/ 1 h 22"/>
                <a:gd name="T2" fmla="*/ 6 w 14"/>
                <a:gd name="T3" fmla="*/ 10 h 22"/>
                <a:gd name="T4" fmla="*/ 7 w 14"/>
                <a:gd name="T5" fmla="*/ 9 h 22"/>
                <a:gd name="T6" fmla="*/ 2 w 14"/>
                <a:gd name="T7" fmla="*/ 0 h 22"/>
                <a:gd name="T8" fmla="*/ 1 w 14"/>
                <a:gd name="T9" fmla="*/ 1 h 22"/>
                <a:gd name="T10" fmla="*/ 1 w 14"/>
                <a:gd name="T11" fmla="*/ 1 h 22"/>
                <a:gd name="T12" fmla="*/ 0 w 14"/>
                <a:gd name="T13" fmla="*/ 1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22">
                  <a:moveTo>
                    <a:pt x="0" y="2"/>
                  </a:moveTo>
                  <a:lnTo>
                    <a:pt x="12" y="22"/>
                  </a:lnTo>
                  <a:lnTo>
                    <a:pt x="14" y="20"/>
                  </a:lnTo>
                  <a:lnTo>
                    <a:pt x="4" y="0"/>
                  </a:lnTo>
                  <a:lnTo>
                    <a:pt x="2" y="2"/>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3" name="Freeform 87"/>
            <p:cNvSpPr>
              <a:spLocks noEditPoints="1"/>
            </p:cNvSpPr>
            <p:nvPr/>
          </p:nvSpPr>
          <p:spPr bwMode="auto">
            <a:xfrm>
              <a:off x="1962" y="1912"/>
              <a:ext cx="54" cy="43"/>
            </a:xfrm>
            <a:custGeom>
              <a:avLst/>
              <a:gdLst>
                <a:gd name="T0" fmla="*/ 6 w 108"/>
                <a:gd name="T1" fmla="*/ 0 h 86"/>
                <a:gd name="T2" fmla="*/ 5 w 108"/>
                <a:gd name="T3" fmla="*/ 2 h 86"/>
                <a:gd name="T4" fmla="*/ 4 w 108"/>
                <a:gd name="T5" fmla="*/ 3 h 86"/>
                <a:gd name="T6" fmla="*/ 3 w 108"/>
                <a:gd name="T7" fmla="*/ 5 h 86"/>
                <a:gd name="T8" fmla="*/ 2 w 108"/>
                <a:gd name="T9" fmla="*/ 6 h 86"/>
                <a:gd name="T10" fmla="*/ 1 w 108"/>
                <a:gd name="T11" fmla="*/ 8 h 86"/>
                <a:gd name="T12" fmla="*/ 1 w 108"/>
                <a:gd name="T13" fmla="*/ 10 h 86"/>
                <a:gd name="T14" fmla="*/ 0 w 108"/>
                <a:gd name="T15" fmla="*/ 11 h 86"/>
                <a:gd name="T16" fmla="*/ 0 w 108"/>
                <a:gd name="T17" fmla="*/ 13 h 86"/>
                <a:gd name="T18" fmla="*/ 0 w 108"/>
                <a:gd name="T19" fmla="*/ 14 h 86"/>
                <a:gd name="T20" fmla="*/ 1 w 108"/>
                <a:gd name="T21" fmla="*/ 15 h 86"/>
                <a:gd name="T22" fmla="*/ 5 w 108"/>
                <a:gd name="T23" fmla="*/ 20 h 86"/>
                <a:gd name="T24" fmla="*/ 8 w 108"/>
                <a:gd name="T25" fmla="*/ 23 h 86"/>
                <a:gd name="T26" fmla="*/ 13 w 108"/>
                <a:gd name="T27" fmla="*/ 27 h 86"/>
                <a:gd name="T28" fmla="*/ 17 w 108"/>
                <a:gd name="T29" fmla="*/ 30 h 86"/>
                <a:gd name="T30" fmla="*/ 21 w 108"/>
                <a:gd name="T31" fmla="*/ 34 h 86"/>
                <a:gd name="T32" fmla="*/ 26 w 108"/>
                <a:gd name="T33" fmla="*/ 37 h 86"/>
                <a:gd name="T34" fmla="*/ 31 w 108"/>
                <a:gd name="T35" fmla="*/ 39 h 86"/>
                <a:gd name="T36" fmla="*/ 36 w 108"/>
                <a:gd name="T37" fmla="*/ 41 h 86"/>
                <a:gd name="T38" fmla="*/ 41 w 108"/>
                <a:gd name="T39" fmla="*/ 43 h 86"/>
                <a:gd name="T40" fmla="*/ 47 w 108"/>
                <a:gd name="T41" fmla="*/ 43 h 86"/>
                <a:gd name="T42" fmla="*/ 47 w 108"/>
                <a:gd name="T43" fmla="*/ 40 h 86"/>
                <a:gd name="T44" fmla="*/ 54 w 108"/>
                <a:gd name="T45" fmla="*/ 40 h 86"/>
                <a:gd name="T46" fmla="*/ 48 w 108"/>
                <a:gd name="T47" fmla="*/ 39 h 86"/>
                <a:gd name="T48" fmla="*/ 43 w 108"/>
                <a:gd name="T49" fmla="*/ 37 h 86"/>
                <a:gd name="T50" fmla="*/ 38 w 108"/>
                <a:gd name="T51" fmla="*/ 33 h 86"/>
                <a:gd name="T52" fmla="*/ 33 w 108"/>
                <a:gd name="T53" fmla="*/ 29 h 86"/>
                <a:gd name="T54" fmla="*/ 28 w 108"/>
                <a:gd name="T55" fmla="*/ 23 h 86"/>
                <a:gd name="T56" fmla="*/ 24 w 108"/>
                <a:gd name="T57" fmla="*/ 18 h 86"/>
                <a:gd name="T58" fmla="*/ 20 w 108"/>
                <a:gd name="T59" fmla="*/ 13 h 86"/>
                <a:gd name="T60" fmla="*/ 15 w 108"/>
                <a:gd name="T61" fmla="*/ 8 h 86"/>
                <a:gd name="T62" fmla="*/ 11 w 108"/>
                <a:gd name="T63" fmla="*/ 3 h 86"/>
                <a:gd name="T64" fmla="*/ 6 w 108"/>
                <a:gd name="T65" fmla="*/ 0 h 86"/>
                <a:gd name="T66" fmla="*/ 6 w 108"/>
                <a:gd name="T67" fmla="*/ 0 h 86"/>
                <a:gd name="T68" fmla="*/ 6 w 108"/>
                <a:gd name="T69" fmla="*/ 0 h 86"/>
                <a:gd name="T70" fmla="*/ 8 w 108"/>
                <a:gd name="T71" fmla="*/ 15 h 86"/>
                <a:gd name="T72" fmla="*/ 23 w 108"/>
                <a:gd name="T73" fmla="*/ 33 h 86"/>
                <a:gd name="T74" fmla="*/ 23 w 108"/>
                <a:gd name="T75" fmla="*/ 33 h 86"/>
                <a:gd name="T76" fmla="*/ 23 w 108"/>
                <a:gd name="T77" fmla="*/ 33 h 86"/>
                <a:gd name="T78" fmla="*/ 21 w 108"/>
                <a:gd name="T79" fmla="*/ 31 h 86"/>
                <a:gd name="T80" fmla="*/ 18 w 108"/>
                <a:gd name="T81" fmla="*/ 30 h 86"/>
                <a:gd name="T82" fmla="*/ 16 w 108"/>
                <a:gd name="T83" fmla="*/ 28 h 86"/>
                <a:gd name="T84" fmla="*/ 13 w 108"/>
                <a:gd name="T85" fmla="*/ 26 h 86"/>
                <a:gd name="T86" fmla="*/ 11 w 108"/>
                <a:gd name="T87" fmla="*/ 24 h 86"/>
                <a:gd name="T88" fmla="*/ 9 w 108"/>
                <a:gd name="T89" fmla="*/ 21 h 86"/>
                <a:gd name="T90" fmla="*/ 8 w 108"/>
                <a:gd name="T91" fmla="*/ 18 h 86"/>
                <a:gd name="T92" fmla="*/ 8 w 108"/>
                <a:gd name="T93" fmla="*/ 15 h 86"/>
                <a:gd name="T94" fmla="*/ 8 w 108"/>
                <a:gd name="T95" fmla="*/ 15 h 86"/>
                <a:gd name="T96" fmla="*/ 8 w 108"/>
                <a:gd name="T97" fmla="*/ 15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8" h="86">
                  <a:moveTo>
                    <a:pt x="12" y="0"/>
                  </a:moveTo>
                  <a:lnTo>
                    <a:pt x="9" y="3"/>
                  </a:lnTo>
                  <a:lnTo>
                    <a:pt x="8" y="6"/>
                  </a:lnTo>
                  <a:lnTo>
                    <a:pt x="6" y="9"/>
                  </a:lnTo>
                  <a:lnTo>
                    <a:pt x="3" y="12"/>
                  </a:lnTo>
                  <a:lnTo>
                    <a:pt x="2" y="15"/>
                  </a:lnTo>
                  <a:lnTo>
                    <a:pt x="2" y="19"/>
                  </a:lnTo>
                  <a:lnTo>
                    <a:pt x="0" y="22"/>
                  </a:lnTo>
                  <a:lnTo>
                    <a:pt x="0" y="25"/>
                  </a:lnTo>
                  <a:lnTo>
                    <a:pt x="0" y="27"/>
                  </a:lnTo>
                  <a:lnTo>
                    <a:pt x="2" y="30"/>
                  </a:lnTo>
                  <a:lnTo>
                    <a:pt x="9" y="39"/>
                  </a:lnTo>
                  <a:lnTo>
                    <a:pt x="16" y="46"/>
                  </a:lnTo>
                  <a:lnTo>
                    <a:pt x="25" y="53"/>
                  </a:lnTo>
                  <a:lnTo>
                    <a:pt x="33" y="60"/>
                  </a:lnTo>
                  <a:lnTo>
                    <a:pt x="42" y="68"/>
                  </a:lnTo>
                  <a:lnTo>
                    <a:pt x="51" y="73"/>
                  </a:lnTo>
                  <a:lnTo>
                    <a:pt x="61" y="78"/>
                  </a:lnTo>
                  <a:lnTo>
                    <a:pt x="71" y="82"/>
                  </a:lnTo>
                  <a:lnTo>
                    <a:pt x="82" y="85"/>
                  </a:lnTo>
                  <a:lnTo>
                    <a:pt x="93" y="86"/>
                  </a:lnTo>
                  <a:lnTo>
                    <a:pt x="93" y="79"/>
                  </a:lnTo>
                  <a:lnTo>
                    <a:pt x="108" y="79"/>
                  </a:lnTo>
                  <a:lnTo>
                    <a:pt x="95" y="78"/>
                  </a:lnTo>
                  <a:lnTo>
                    <a:pt x="85" y="73"/>
                  </a:lnTo>
                  <a:lnTo>
                    <a:pt x="75" y="66"/>
                  </a:lnTo>
                  <a:lnTo>
                    <a:pt x="65" y="58"/>
                  </a:lnTo>
                  <a:lnTo>
                    <a:pt x="56" y="46"/>
                  </a:lnTo>
                  <a:lnTo>
                    <a:pt x="48" y="36"/>
                  </a:lnTo>
                  <a:lnTo>
                    <a:pt x="39" y="25"/>
                  </a:lnTo>
                  <a:lnTo>
                    <a:pt x="30" y="15"/>
                  </a:lnTo>
                  <a:lnTo>
                    <a:pt x="22" y="6"/>
                  </a:lnTo>
                  <a:lnTo>
                    <a:pt x="12" y="0"/>
                  </a:lnTo>
                  <a:close/>
                  <a:moveTo>
                    <a:pt x="15" y="30"/>
                  </a:moveTo>
                  <a:lnTo>
                    <a:pt x="46" y="65"/>
                  </a:lnTo>
                  <a:lnTo>
                    <a:pt x="45" y="65"/>
                  </a:lnTo>
                  <a:lnTo>
                    <a:pt x="42" y="62"/>
                  </a:lnTo>
                  <a:lnTo>
                    <a:pt x="36" y="59"/>
                  </a:lnTo>
                  <a:lnTo>
                    <a:pt x="32" y="56"/>
                  </a:lnTo>
                  <a:lnTo>
                    <a:pt x="26" y="52"/>
                  </a:lnTo>
                  <a:lnTo>
                    <a:pt x="22" y="48"/>
                  </a:lnTo>
                  <a:lnTo>
                    <a:pt x="18" y="42"/>
                  </a:lnTo>
                  <a:lnTo>
                    <a:pt x="15" y="36"/>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4" name="Freeform 88"/>
            <p:cNvSpPr>
              <a:spLocks/>
            </p:cNvSpPr>
            <p:nvPr/>
          </p:nvSpPr>
          <p:spPr bwMode="auto">
            <a:xfrm>
              <a:off x="1969" y="1927"/>
              <a:ext cx="16" cy="17"/>
            </a:xfrm>
            <a:custGeom>
              <a:avLst/>
              <a:gdLst>
                <a:gd name="T0" fmla="*/ 0 w 31"/>
                <a:gd name="T1" fmla="*/ 0 h 35"/>
                <a:gd name="T2" fmla="*/ 0 w 31"/>
                <a:gd name="T3" fmla="*/ 3 h 35"/>
                <a:gd name="T4" fmla="*/ 2 w 31"/>
                <a:gd name="T5" fmla="*/ 6 h 35"/>
                <a:gd name="T6" fmla="*/ 4 w 31"/>
                <a:gd name="T7" fmla="*/ 9 h 35"/>
                <a:gd name="T8" fmla="*/ 6 w 31"/>
                <a:gd name="T9" fmla="*/ 11 h 35"/>
                <a:gd name="T10" fmla="*/ 9 w 31"/>
                <a:gd name="T11" fmla="*/ 13 h 35"/>
                <a:gd name="T12" fmla="*/ 11 w 31"/>
                <a:gd name="T13" fmla="*/ 14 h 35"/>
                <a:gd name="T14" fmla="*/ 14 w 31"/>
                <a:gd name="T15" fmla="*/ 16 h 35"/>
                <a:gd name="T16" fmla="*/ 15 w 31"/>
                <a:gd name="T17" fmla="*/ 17 h 35"/>
                <a:gd name="T18" fmla="*/ 16 w 31"/>
                <a:gd name="T19" fmla="*/ 17 h 35"/>
                <a:gd name="T20" fmla="*/ 16 w 31"/>
                <a:gd name="T21" fmla="*/ 17 h 35"/>
                <a:gd name="T22" fmla="*/ 0 w 31"/>
                <a:gd name="T23" fmla="*/ 0 h 35"/>
                <a:gd name="T24" fmla="*/ 0 w 31"/>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35">
                  <a:moveTo>
                    <a:pt x="0" y="0"/>
                  </a:moveTo>
                  <a:lnTo>
                    <a:pt x="0" y="6"/>
                  </a:lnTo>
                  <a:lnTo>
                    <a:pt x="3" y="12"/>
                  </a:lnTo>
                  <a:lnTo>
                    <a:pt x="7" y="18"/>
                  </a:lnTo>
                  <a:lnTo>
                    <a:pt x="11" y="22"/>
                  </a:lnTo>
                  <a:lnTo>
                    <a:pt x="17" y="26"/>
                  </a:lnTo>
                  <a:lnTo>
                    <a:pt x="21" y="29"/>
                  </a:lnTo>
                  <a:lnTo>
                    <a:pt x="27" y="32"/>
                  </a:lnTo>
                  <a:lnTo>
                    <a:pt x="30" y="35"/>
                  </a:lnTo>
                  <a:lnTo>
                    <a:pt x="31" y="35"/>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5" name="Freeform 89"/>
            <p:cNvSpPr>
              <a:spLocks/>
            </p:cNvSpPr>
            <p:nvPr/>
          </p:nvSpPr>
          <p:spPr bwMode="auto">
            <a:xfrm>
              <a:off x="1887" y="1943"/>
              <a:ext cx="5" cy="4"/>
            </a:xfrm>
            <a:custGeom>
              <a:avLst/>
              <a:gdLst>
                <a:gd name="T0" fmla="*/ 2 w 10"/>
                <a:gd name="T1" fmla="*/ 0 h 7"/>
                <a:gd name="T2" fmla="*/ 0 w 10"/>
                <a:gd name="T3" fmla="*/ 0 h 7"/>
                <a:gd name="T4" fmla="*/ 0 w 10"/>
                <a:gd name="T5" fmla="*/ 4 h 7"/>
                <a:gd name="T6" fmla="*/ 2 w 10"/>
                <a:gd name="T7" fmla="*/ 4 h 7"/>
                <a:gd name="T8" fmla="*/ 5 w 10"/>
                <a:gd name="T9" fmla="*/ 4 h 7"/>
                <a:gd name="T10" fmla="*/ 5 w 10"/>
                <a:gd name="T11" fmla="*/ 2 h 7"/>
                <a:gd name="T12" fmla="*/ 2 w 10"/>
                <a:gd name="T13" fmla="*/ 2 h 7"/>
                <a:gd name="T14" fmla="*/ 2 w 10"/>
                <a:gd name="T15" fmla="*/ 0 h 7"/>
                <a:gd name="T16" fmla="*/ 2 w 10"/>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7">
                  <a:moveTo>
                    <a:pt x="3" y="0"/>
                  </a:moveTo>
                  <a:lnTo>
                    <a:pt x="0" y="0"/>
                  </a:lnTo>
                  <a:lnTo>
                    <a:pt x="0" y="7"/>
                  </a:lnTo>
                  <a:lnTo>
                    <a:pt x="3" y="7"/>
                  </a:lnTo>
                  <a:lnTo>
                    <a:pt x="10" y="7"/>
                  </a:lnTo>
                  <a:lnTo>
                    <a:pt x="10" y="3"/>
                  </a:lnTo>
                  <a:lnTo>
                    <a:pt x="3" y="3"/>
                  </a:lnTo>
                  <a:lnTo>
                    <a:pt x="3" y="0"/>
                  </a:lnTo>
                  <a:close/>
                </a:path>
              </a:pathLst>
            </a:custGeom>
            <a:solidFill>
              <a:srgbClr val="008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6" name="Freeform 90"/>
            <p:cNvSpPr>
              <a:spLocks/>
            </p:cNvSpPr>
            <p:nvPr/>
          </p:nvSpPr>
          <p:spPr bwMode="auto">
            <a:xfrm>
              <a:off x="1888" y="1949"/>
              <a:ext cx="4" cy="9"/>
            </a:xfrm>
            <a:custGeom>
              <a:avLst/>
              <a:gdLst>
                <a:gd name="T0" fmla="*/ 0 w 7"/>
                <a:gd name="T1" fmla="*/ 0 h 17"/>
                <a:gd name="T2" fmla="*/ 2 w 7"/>
                <a:gd name="T3" fmla="*/ 6 h 17"/>
                <a:gd name="T4" fmla="*/ 0 w 7"/>
                <a:gd name="T5" fmla="*/ 6 h 17"/>
                <a:gd name="T6" fmla="*/ 4 w 7"/>
                <a:gd name="T7" fmla="*/ 9 h 17"/>
                <a:gd name="T8" fmla="*/ 3 w 7"/>
                <a:gd name="T9" fmla="*/ 8 h 17"/>
                <a:gd name="T10" fmla="*/ 3 w 7"/>
                <a:gd name="T11" fmla="*/ 7 h 17"/>
                <a:gd name="T12" fmla="*/ 3 w 7"/>
                <a:gd name="T13" fmla="*/ 7 h 17"/>
                <a:gd name="T14" fmla="*/ 3 w 7"/>
                <a:gd name="T15" fmla="*/ 5 h 17"/>
                <a:gd name="T16" fmla="*/ 4 w 7"/>
                <a:gd name="T17" fmla="*/ 4 h 17"/>
                <a:gd name="T18" fmla="*/ 4 w 7"/>
                <a:gd name="T19" fmla="*/ 3 h 17"/>
                <a:gd name="T20" fmla="*/ 4 w 7"/>
                <a:gd name="T21" fmla="*/ 2 h 17"/>
                <a:gd name="T22" fmla="*/ 3 w 7"/>
                <a:gd name="T23" fmla="*/ 1 h 17"/>
                <a:gd name="T24" fmla="*/ 2 w 7"/>
                <a:gd name="T25" fmla="*/ 0 h 17"/>
                <a:gd name="T26" fmla="*/ 0 w 7"/>
                <a:gd name="T27" fmla="*/ 0 h 17"/>
                <a:gd name="T28" fmla="*/ 0 w 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17">
                  <a:moveTo>
                    <a:pt x="0" y="0"/>
                  </a:moveTo>
                  <a:lnTo>
                    <a:pt x="4" y="11"/>
                  </a:lnTo>
                  <a:lnTo>
                    <a:pt x="0" y="11"/>
                  </a:lnTo>
                  <a:lnTo>
                    <a:pt x="7" y="17"/>
                  </a:lnTo>
                  <a:lnTo>
                    <a:pt x="6" y="16"/>
                  </a:lnTo>
                  <a:lnTo>
                    <a:pt x="6" y="14"/>
                  </a:lnTo>
                  <a:lnTo>
                    <a:pt x="6" y="13"/>
                  </a:lnTo>
                  <a:lnTo>
                    <a:pt x="6" y="10"/>
                  </a:lnTo>
                  <a:lnTo>
                    <a:pt x="7" y="8"/>
                  </a:lnTo>
                  <a:lnTo>
                    <a:pt x="7" y="5"/>
                  </a:lnTo>
                  <a:lnTo>
                    <a:pt x="7" y="3"/>
                  </a:lnTo>
                  <a:lnTo>
                    <a:pt x="6" y="1"/>
                  </a:lnTo>
                  <a:lnTo>
                    <a:pt x="3"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7" name="Freeform 91"/>
            <p:cNvSpPr>
              <a:spLocks/>
            </p:cNvSpPr>
            <p:nvPr/>
          </p:nvSpPr>
          <p:spPr bwMode="auto">
            <a:xfrm>
              <a:off x="2296" y="1991"/>
              <a:ext cx="93" cy="4"/>
            </a:xfrm>
            <a:custGeom>
              <a:avLst/>
              <a:gdLst>
                <a:gd name="T0" fmla="*/ 93 w 186"/>
                <a:gd name="T1" fmla="*/ 2 h 7"/>
                <a:gd name="T2" fmla="*/ 7 w 186"/>
                <a:gd name="T3" fmla="*/ 0 h 7"/>
                <a:gd name="T4" fmla="*/ 0 w 186"/>
                <a:gd name="T5" fmla="*/ 4 h 7"/>
                <a:gd name="T6" fmla="*/ 9 w 186"/>
                <a:gd name="T7" fmla="*/ 4 h 7"/>
                <a:gd name="T8" fmla="*/ 18 w 186"/>
                <a:gd name="T9" fmla="*/ 4 h 7"/>
                <a:gd name="T10" fmla="*/ 27 w 186"/>
                <a:gd name="T11" fmla="*/ 4 h 7"/>
                <a:gd name="T12" fmla="*/ 36 w 186"/>
                <a:gd name="T13" fmla="*/ 4 h 7"/>
                <a:gd name="T14" fmla="*/ 45 w 186"/>
                <a:gd name="T15" fmla="*/ 4 h 7"/>
                <a:gd name="T16" fmla="*/ 55 w 186"/>
                <a:gd name="T17" fmla="*/ 4 h 7"/>
                <a:gd name="T18" fmla="*/ 65 w 186"/>
                <a:gd name="T19" fmla="*/ 4 h 7"/>
                <a:gd name="T20" fmla="*/ 74 w 186"/>
                <a:gd name="T21" fmla="*/ 3 h 7"/>
                <a:gd name="T22" fmla="*/ 83 w 186"/>
                <a:gd name="T23" fmla="*/ 2 h 7"/>
                <a:gd name="T24" fmla="*/ 93 w 186"/>
                <a:gd name="T25" fmla="*/ 2 h 7"/>
                <a:gd name="T26" fmla="*/ 93 w 186"/>
                <a:gd name="T27" fmla="*/ 2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6" h="7">
                  <a:moveTo>
                    <a:pt x="186" y="3"/>
                  </a:moveTo>
                  <a:lnTo>
                    <a:pt x="14" y="0"/>
                  </a:lnTo>
                  <a:lnTo>
                    <a:pt x="0" y="7"/>
                  </a:lnTo>
                  <a:lnTo>
                    <a:pt x="17" y="7"/>
                  </a:lnTo>
                  <a:lnTo>
                    <a:pt x="36" y="7"/>
                  </a:lnTo>
                  <a:lnTo>
                    <a:pt x="54" y="7"/>
                  </a:lnTo>
                  <a:lnTo>
                    <a:pt x="71" y="7"/>
                  </a:lnTo>
                  <a:lnTo>
                    <a:pt x="90" y="7"/>
                  </a:lnTo>
                  <a:lnTo>
                    <a:pt x="110" y="7"/>
                  </a:lnTo>
                  <a:lnTo>
                    <a:pt x="129" y="7"/>
                  </a:lnTo>
                  <a:lnTo>
                    <a:pt x="147" y="6"/>
                  </a:lnTo>
                  <a:lnTo>
                    <a:pt x="166" y="4"/>
                  </a:lnTo>
                  <a:lnTo>
                    <a:pt x="18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8" name="Freeform 92"/>
            <p:cNvSpPr>
              <a:spLocks/>
            </p:cNvSpPr>
            <p:nvPr/>
          </p:nvSpPr>
          <p:spPr bwMode="auto">
            <a:xfrm>
              <a:off x="2397" y="1994"/>
              <a:ext cx="12" cy="1"/>
            </a:xfrm>
            <a:custGeom>
              <a:avLst/>
              <a:gdLst>
                <a:gd name="T0" fmla="*/ 0 w 24"/>
                <a:gd name="T1" fmla="*/ 1 h 2"/>
                <a:gd name="T2" fmla="*/ 12 w 24"/>
                <a:gd name="T3" fmla="*/ 1 h 2"/>
                <a:gd name="T4" fmla="*/ 11 w 24"/>
                <a:gd name="T5" fmla="*/ 1 h 2"/>
                <a:gd name="T6" fmla="*/ 10 w 24"/>
                <a:gd name="T7" fmla="*/ 1 h 2"/>
                <a:gd name="T8" fmla="*/ 9 w 24"/>
                <a:gd name="T9" fmla="*/ 1 h 2"/>
                <a:gd name="T10" fmla="*/ 8 w 24"/>
                <a:gd name="T11" fmla="*/ 0 h 2"/>
                <a:gd name="T12" fmla="*/ 7 w 24"/>
                <a:gd name="T13" fmla="*/ 0 h 2"/>
                <a:gd name="T14" fmla="*/ 5 w 24"/>
                <a:gd name="T15" fmla="*/ 0 h 2"/>
                <a:gd name="T16" fmla="*/ 4 w 24"/>
                <a:gd name="T17" fmla="*/ 0 h 2"/>
                <a:gd name="T18" fmla="*/ 3 w 24"/>
                <a:gd name="T19" fmla="*/ 0 h 2"/>
                <a:gd name="T20" fmla="*/ 2 w 24"/>
                <a:gd name="T21" fmla="*/ 0 h 2"/>
                <a:gd name="T22" fmla="*/ 1 w 24"/>
                <a:gd name="T23" fmla="*/ 1 h 2"/>
                <a:gd name="T24" fmla="*/ 1 w 24"/>
                <a:gd name="T25" fmla="*/ 1 h 2"/>
                <a:gd name="T26" fmla="*/ 0 w 24"/>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2">
                  <a:moveTo>
                    <a:pt x="0" y="1"/>
                  </a:moveTo>
                  <a:lnTo>
                    <a:pt x="24" y="2"/>
                  </a:lnTo>
                  <a:lnTo>
                    <a:pt x="21" y="1"/>
                  </a:lnTo>
                  <a:lnTo>
                    <a:pt x="20" y="1"/>
                  </a:lnTo>
                  <a:lnTo>
                    <a:pt x="17" y="1"/>
                  </a:lnTo>
                  <a:lnTo>
                    <a:pt x="15" y="0"/>
                  </a:lnTo>
                  <a:lnTo>
                    <a:pt x="13" y="0"/>
                  </a:lnTo>
                  <a:lnTo>
                    <a:pt x="10" y="0"/>
                  </a:lnTo>
                  <a:lnTo>
                    <a:pt x="8" y="0"/>
                  </a:lnTo>
                  <a:lnTo>
                    <a:pt x="5" y="0"/>
                  </a:lnTo>
                  <a:lnTo>
                    <a:pt x="4"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39" name="Freeform 93"/>
            <p:cNvSpPr>
              <a:spLocks/>
            </p:cNvSpPr>
            <p:nvPr/>
          </p:nvSpPr>
          <p:spPr bwMode="auto">
            <a:xfrm>
              <a:off x="2408" y="1995"/>
              <a:ext cx="12" cy="2"/>
            </a:xfrm>
            <a:custGeom>
              <a:avLst/>
              <a:gdLst>
                <a:gd name="T0" fmla="*/ 0 w 23"/>
                <a:gd name="T1" fmla="*/ 0 h 3"/>
                <a:gd name="T2" fmla="*/ 1 w 23"/>
                <a:gd name="T3" fmla="*/ 0 h 3"/>
                <a:gd name="T4" fmla="*/ 3 w 23"/>
                <a:gd name="T5" fmla="*/ 1 h 3"/>
                <a:gd name="T6" fmla="*/ 4 w 23"/>
                <a:gd name="T7" fmla="*/ 1 h 3"/>
                <a:gd name="T8" fmla="*/ 5 w 23"/>
                <a:gd name="T9" fmla="*/ 2 h 3"/>
                <a:gd name="T10" fmla="*/ 7 w 23"/>
                <a:gd name="T11" fmla="*/ 2 h 3"/>
                <a:gd name="T12" fmla="*/ 7 w 23"/>
                <a:gd name="T13" fmla="*/ 2 h 3"/>
                <a:gd name="T14" fmla="*/ 9 w 23"/>
                <a:gd name="T15" fmla="*/ 2 h 3"/>
                <a:gd name="T16" fmla="*/ 9 w 23"/>
                <a:gd name="T17" fmla="*/ 2 h 3"/>
                <a:gd name="T18" fmla="*/ 11 w 23"/>
                <a:gd name="T19" fmla="*/ 2 h 3"/>
                <a:gd name="T20" fmla="*/ 12 w 23"/>
                <a:gd name="T21" fmla="*/ 1 h 3"/>
                <a:gd name="T22" fmla="*/ 1 w 23"/>
                <a:gd name="T23" fmla="*/ 0 h 3"/>
                <a:gd name="T24" fmla="*/ 1 w 23"/>
                <a:gd name="T25" fmla="*/ 0 h 3"/>
                <a:gd name="T26" fmla="*/ 0 w 23"/>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3">
                  <a:moveTo>
                    <a:pt x="0" y="0"/>
                  </a:moveTo>
                  <a:lnTo>
                    <a:pt x="2" y="0"/>
                  </a:lnTo>
                  <a:lnTo>
                    <a:pt x="5" y="2"/>
                  </a:lnTo>
                  <a:lnTo>
                    <a:pt x="8" y="2"/>
                  </a:lnTo>
                  <a:lnTo>
                    <a:pt x="10" y="3"/>
                  </a:lnTo>
                  <a:lnTo>
                    <a:pt x="13" y="3"/>
                  </a:lnTo>
                  <a:lnTo>
                    <a:pt x="14" y="3"/>
                  </a:lnTo>
                  <a:lnTo>
                    <a:pt x="17" y="3"/>
                  </a:lnTo>
                  <a:lnTo>
                    <a:pt x="18" y="3"/>
                  </a:lnTo>
                  <a:lnTo>
                    <a:pt x="21" y="3"/>
                  </a:lnTo>
                  <a:lnTo>
                    <a:pt x="23" y="2"/>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0" name="Freeform 94"/>
            <p:cNvSpPr>
              <a:spLocks/>
            </p:cNvSpPr>
            <p:nvPr/>
          </p:nvSpPr>
          <p:spPr bwMode="auto">
            <a:xfrm>
              <a:off x="2029" y="1996"/>
              <a:ext cx="3" cy="2"/>
            </a:xfrm>
            <a:custGeom>
              <a:avLst/>
              <a:gdLst>
                <a:gd name="T0" fmla="*/ 1 w 5"/>
                <a:gd name="T1" fmla="*/ 2 h 4"/>
                <a:gd name="T2" fmla="*/ 3 w 5"/>
                <a:gd name="T3" fmla="*/ 0 h 4"/>
                <a:gd name="T4" fmla="*/ 0 w 5"/>
                <a:gd name="T5" fmla="*/ 2 h 4"/>
                <a:gd name="T6" fmla="*/ 1 w 5"/>
                <a:gd name="T7" fmla="*/ 2 h 4"/>
                <a:gd name="T8" fmla="*/ 1 w 5"/>
                <a:gd name="T9" fmla="*/ 2 h 4"/>
                <a:gd name="T10" fmla="*/ 1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3"/>
                  </a:moveTo>
                  <a:lnTo>
                    <a:pt x="5" y="0"/>
                  </a:lnTo>
                  <a:lnTo>
                    <a:pt x="0" y="3"/>
                  </a:lnTo>
                  <a:lnTo>
                    <a:pt x="1" y="4"/>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1" name="Freeform 95"/>
            <p:cNvSpPr>
              <a:spLocks/>
            </p:cNvSpPr>
            <p:nvPr/>
          </p:nvSpPr>
          <p:spPr bwMode="auto">
            <a:xfrm>
              <a:off x="2294" y="2000"/>
              <a:ext cx="126" cy="8"/>
            </a:xfrm>
            <a:custGeom>
              <a:avLst/>
              <a:gdLst>
                <a:gd name="T0" fmla="*/ 124 w 251"/>
                <a:gd name="T1" fmla="*/ 8 h 17"/>
                <a:gd name="T2" fmla="*/ 126 w 251"/>
                <a:gd name="T3" fmla="*/ 7 h 17"/>
                <a:gd name="T4" fmla="*/ 113 w 251"/>
                <a:gd name="T5" fmla="*/ 5 h 17"/>
                <a:gd name="T6" fmla="*/ 101 w 251"/>
                <a:gd name="T7" fmla="*/ 3 h 17"/>
                <a:gd name="T8" fmla="*/ 89 w 251"/>
                <a:gd name="T9" fmla="*/ 2 h 17"/>
                <a:gd name="T10" fmla="*/ 77 w 251"/>
                <a:gd name="T11" fmla="*/ 1 h 17"/>
                <a:gd name="T12" fmla="*/ 65 w 251"/>
                <a:gd name="T13" fmla="*/ 0 h 17"/>
                <a:gd name="T14" fmla="*/ 52 w 251"/>
                <a:gd name="T15" fmla="*/ 0 h 17"/>
                <a:gd name="T16" fmla="*/ 39 w 251"/>
                <a:gd name="T17" fmla="*/ 0 h 17"/>
                <a:gd name="T18" fmla="*/ 26 w 251"/>
                <a:gd name="T19" fmla="*/ 0 h 17"/>
                <a:gd name="T20" fmla="*/ 13 w 251"/>
                <a:gd name="T21" fmla="*/ 0 h 17"/>
                <a:gd name="T22" fmla="*/ 0 w 251"/>
                <a:gd name="T23" fmla="*/ 1 h 17"/>
                <a:gd name="T24" fmla="*/ 12 w 251"/>
                <a:gd name="T25" fmla="*/ 3 h 17"/>
                <a:gd name="T26" fmla="*/ 23 w 251"/>
                <a:gd name="T27" fmla="*/ 3 h 17"/>
                <a:gd name="T28" fmla="*/ 36 w 251"/>
                <a:gd name="T29" fmla="*/ 3 h 17"/>
                <a:gd name="T30" fmla="*/ 50 w 251"/>
                <a:gd name="T31" fmla="*/ 3 h 17"/>
                <a:gd name="T32" fmla="*/ 63 w 251"/>
                <a:gd name="T33" fmla="*/ 3 h 17"/>
                <a:gd name="T34" fmla="*/ 76 w 251"/>
                <a:gd name="T35" fmla="*/ 3 h 17"/>
                <a:gd name="T36" fmla="*/ 89 w 251"/>
                <a:gd name="T37" fmla="*/ 3 h 17"/>
                <a:gd name="T38" fmla="*/ 101 w 251"/>
                <a:gd name="T39" fmla="*/ 4 h 17"/>
                <a:gd name="T40" fmla="*/ 113 w 251"/>
                <a:gd name="T41" fmla="*/ 6 h 17"/>
                <a:gd name="T42" fmla="*/ 124 w 251"/>
                <a:gd name="T43" fmla="*/ 8 h 17"/>
                <a:gd name="T44" fmla="*/ 124 w 251"/>
                <a:gd name="T45" fmla="*/ 8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1" h="17">
                  <a:moveTo>
                    <a:pt x="248" y="17"/>
                  </a:moveTo>
                  <a:lnTo>
                    <a:pt x="251" y="14"/>
                  </a:lnTo>
                  <a:lnTo>
                    <a:pt x="226" y="10"/>
                  </a:lnTo>
                  <a:lnTo>
                    <a:pt x="202" y="7"/>
                  </a:lnTo>
                  <a:lnTo>
                    <a:pt x="178" y="4"/>
                  </a:lnTo>
                  <a:lnTo>
                    <a:pt x="153" y="3"/>
                  </a:lnTo>
                  <a:lnTo>
                    <a:pt x="129" y="1"/>
                  </a:lnTo>
                  <a:lnTo>
                    <a:pt x="103" y="0"/>
                  </a:lnTo>
                  <a:lnTo>
                    <a:pt x="77" y="0"/>
                  </a:lnTo>
                  <a:lnTo>
                    <a:pt x="51" y="0"/>
                  </a:lnTo>
                  <a:lnTo>
                    <a:pt x="26" y="1"/>
                  </a:lnTo>
                  <a:lnTo>
                    <a:pt x="0" y="3"/>
                  </a:lnTo>
                  <a:lnTo>
                    <a:pt x="23" y="6"/>
                  </a:lnTo>
                  <a:lnTo>
                    <a:pt x="46" y="6"/>
                  </a:lnTo>
                  <a:lnTo>
                    <a:pt x="72" y="7"/>
                  </a:lnTo>
                  <a:lnTo>
                    <a:pt x="99" y="6"/>
                  </a:lnTo>
                  <a:lnTo>
                    <a:pt x="125" y="6"/>
                  </a:lnTo>
                  <a:lnTo>
                    <a:pt x="152" y="6"/>
                  </a:lnTo>
                  <a:lnTo>
                    <a:pt x="178" y="7"/>
                  </a:lnTo>
                  <a:lnTo>
                    <a:pt x="202" y="9"/>
                  </a:lnTo>
                  <a:lnTo>
                    <a:pt x="226" y="12"/>
                  </a:lnTo>
                  <a:lnTo>
                    <a:pt x="248"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2" name="Freeform 96"/>
            <p:cNvSpPr>
              <a:spLocks/>
            </p:cNvSpPr>
            <p:nvPr/>
          </p:nvSpPr>
          <p:spPr bwMode="auto">
            <a:xfrm>
              <a:off x="1951" y="2077"/>
              <a:ext cx="3" cy="8"/>
            </a:xfrm>
            <a:custGeom>
              <a:avLst/>
              <a:gdLst>
                <a:gd name="T0" fmla="*/ 0 w 8"/>
                <a:gd name="T1" fmla="*/ 0 h 17"/>
                <a:gd name="T2" fmla="*/ 1 w 8"/>
                <a:gd name="T3" fmla="*/ 8 h 17"/>
                <a:gd name="T4" fmla="*/ 3 w 8"/>
                <a:gd name="T5" fmla="*/ 8 h 17"/>
                <a:gd name="T6" fmla="*/ 1 w 8"/>
                <a:gd name="T7" fmla="*/ 0 h 17"/>
                <a:gd name="T8" fmla="*/ 0 w 8"/>
                <a:gd name="T9" fmla="*/ 0 h 17"/>
                <a:gd name="T10" fmla="*/ 0 w 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7">
                  <a:moveTo>
                    <a:pt x="0" y="0"/>
                  </a:moveTo>
                  <a:lnTo>
                    <a:pt x="3" y="17"/>
                  </a:lnTo>
                  <a:lnTo>
                    <a:pt x="8" y="17"/>
                  </a:lnTo>
                  <a:lnTo>
                    <a:pt x="3"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3" name="Freeform 97"/>
            <p:cNvSpPr>
              <a:spLocks/>
            </p:cNvSpPr>
            <p:nvPr/>
          </p:nvSpPr>
          <p:spPr bwMode="auto">
            <a:xfrm>
              <a:off x="2451" y="2167"/>
              <a:ext cx="7" cy="3"/>
            </a:xfrm>
            <a:custGeom>
              <a:avLst/>
              <a:gdLst>
                <a:gd name="T0" fmla="*/ 7 w 14"/>
                <a:gd name="T1" fmla="*/ 0 h 6"/>
                <a:gd name="T2" fmla="*/ 0 w 14"/>
                <a:gd name="T3" fmla="*/ 1 h 6"/>
                <a:gd name="T4" fmla="*/ 0 w 14"/>
                <a:gd name="T5" fmla="*/ 3 h 6"/>
                <a:gd name="T6" fmla="*/ 7 w 14"/>
                <a:gd name="T7" fmla="*/ 3 h 6"/>
                <a:gd name="T8" fmla="*/ 7 w 14"/>
                <a:gd name="T9" fmla="*/ 1 h 6"/>
                <a:gd name="T10" fmla="*/ 7 w 14"/>
                <a:gd name="T11" fmla="*/ 1 h 6"/>
                <a:gd name="T12" fmla="*/ 7 w 14"/>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14" y="0"/>
                  </a:moveTo>
                  <a:lnTo>
                    <a:pt x="0" y="2"/>
                  </a:lnTo>
                  <a:lnTo>
                    <a:pt x="0" y="6"/>
                  </a:lnTo>
                  <a:lnTo>
                    <a:pt x="14" y="6"/>
                  </a:lnTo>
                  <a:lnTo>
                    <a:pt x="14" y="2"/>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4" name="Freeform 98"/>
            <p:cNvSpPr>
              <a:spLocks/>
            </p:cNvSpPr>
            <p:nvPr/>
          </p:nvSpPr>
          <p:spPr bwMode="auto">
            <a:xfrm>
              <a:off x="2446" y="2173"/>
              <a:ext cx="91" cy="26"/>
            </a:xfrm>
            <a:custGeom>
              <a:avLst/>
              <a:gdLst>
                <a:gd name="T0" fmla="*/ 31 w 183"/>
                <a:gd name="T1" fmla="*/ 14 h 51"/>
                <a:gd name="T2" fmla="*/ 36 w 183"/>
                <a:gd name="T3" fmla="*/ 15 h 51"/>
                <a:gd name="T4" fmla="*/ 41 w 183"/>
                <a:gd name="T5" fmla="*/ 17 h 51"/>
                <a:gd name="T6" fmla="*/ 46 w 183"/>
                <a:gd name="T7" fmla="*/ 17 h 51"/>
                <a:gd name="T8" fmla="*/ 52 w 183"/>
                <a:gd name="T9" fmla="*/ 18 h 51"/>
                <a:gd name="T10" fmla="*/ 58 w 183"/>
                <a:gd name="T11" fmla="*/ 19 h 51"/>
                <a:gd name="T12" fmla="*/ 64 w 183"/>
                <a:gd name="T13" fmla="*/ 20 h 51"/>
                <a:gd name="T14" fmla="*/ 69 w 183"/>
                <a:gd name="T15" fmla="*/ 21 h 51"/>
                <a:gd name="T16" fmla="*/ 74 w 183"/>
                <a:gd name="T17" fmla="*/ 22 h 51"/>
                <a:gd name="T18" fmla="*/ 79 w 183"/>
                <a:gd name="T19" fmla="*/ 24 h 51"/>
                <a:gd name="T20" fmla="*/ 84 w 183"/>
                <a:gd name="T21" fmla="*/ 26 h 51"/>
                <a:gd name="T22" fmla="*/ 85 w 183"/>
                <a:gd name="T23" fmla="*/ 25 h 51"/>
                <a:gd name="T24" fmla="*/ 86 w 183"/>
                <a:gd name="T25" fmla="*/ 24 h 51"/>
                <a:gd name="T26" fmla="*/ 86 w 183"/>
                <a:gd name="T27" fmla="*/ 23 h 51"/>
                <a:gd name="T28" fmla="*/ 88 w 183"/>
                <a:gd name="T29" fmla="*/ 23 h 51"/>
                <a:gd name="T30" fmla="*/ 89 w 183"/>
                <a:gd name="T31" fmla="*/ 23 h 51"/>
                <a:gd name="T32" fmla="*/ 90 w 183"/>
                <a:gd name="T33" fmla="*/ 23 h 51"/>
                <a:gd name="T34" fmla="*/ 91 w 183"/>
                <a:gd name="T35" fmla="*/ 22 h 51"/>
                <a:gd name="T36" fmla="*/ 91 w 183"/>
                <a:gd name="T37" fmla="*/ 22 h 51"/>
                <a:gd name="T38" fmla="*/ 91 w 183"/>
                <a:gd name="T39" fmla="*/ 20 h 51"/>
                <a:gd name="T40" fmla="*/ 91 w 183"/>
                <a:gd name="T41" fmla="*/ 17 h 51"/>
                <a:gd name="T42" fmla="*/ 5 w 183"/>
                <a:gd name="T43" fmla="*/ 0 h 51"/>
                <a:gd name="T44" fmla="*/ 3 w 183"/>
                <a:gd name="T45" fmla="*/ 0 h 51"/>
                <a:gd name="T46" fmla="*/ 1 w 183"/>
                <a:gd name="T47" fmla="*/ 2 h 51"/>
                <a:gd name="T48" fmla="*/ 0 w 183"/>
                <a:gd name="T49" fmla="*/ 3 h 51"/>
                <a:gd name="T50" fmla="*/ 0 w 183"/>
                <a:gd name="T51" fmla="*/ 5 h 51"/>
                <a:gd name="T52" fmla="*/ 0 w 183"/>
                <a:gd name="T53" fmla="*/ 7 h 51"/>
                <a:gd name="T54" fmla="*/ 0 w 183"/>
                <a:gd name="T55" fmla="*/ 9 h 51"/>
                <a:gd name="T56" fmla="*/ 1 w 183"/>
                <a:gd name="T57" fmla="*/ 12 h 51"/>
                <a:gd name="T58" fmla="*/ 1 w 183"/>
                <a:gd name="T59" fmla="*/ 14 h 51"/>
                <a:gd name="T60" fmla="*/ 1 w 183"/>
                <a:gd name="T61" fmla="*/ 15 h 51"/>
                <a:gd name="T62" fmla="*/ 1 w 183"/>
                <a:gd name="T63" fmla="*/ 16 h 51"/>
                <a:gd name="T64" fmla="*/ 3 w 183"/>
                <a:gd name="T65" fmla="*/ 13 h 51"/>
                <a:gd name="T66" fmla="*/ 6 w 183"/>
                <a:gd name="T67" fmla="*/ 12 h 51"/>
                <a:gd name="T68" fmla="*/ 8 w 183"/>
                <a:gd name="T69" fmla="*/ 11 h 51"/>
                <a:gd name="T70" fmla="*/ 11 w 183"/>
                <a:gd name="T71" fmla="*/ 11 h 51"/>
                <a:gd name="T72" fmla="*/ 14 w 183"/>
                <a:gd name="T73" fmla="*/ 11 h 51"/>
                <a:gd name="T74" fmla="*/ 18 w 183"/>
                <a:gd name="T75" fmla="*/ 12 h 51"/>
                <a:gd name="T76" fmla="*/ 21 w 183"/>
                <a:gd name="T77" fmla="*/ 12 h 51"/>
                <a:gd name="T78" fmla="*/ 24 w 183"/>
                <a:gd name="T79" fmla="*/ 14 h 51"/>
                <a:gd name="T80" fmla="*/ 28 w 183"/>
                <a:gd name="T81" fmla="*/ 14 h 51"/>
                <a:gd name="T82" fmla="*/ 31 w 183"/>
                <a:gd name="T83" fmla="*/ 14 h 51"/>
                <a:gd name="T84" fmla="*/ 31 w 183"/>
                <a:gd name="T85" fmla="*/ 14 h 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83" h="51">
                  <a:moveTo>
                    <a:pt x="62" y="28"/>
                  </a:moveTo>
                  <a:lnTo>
                    <a:pt x="72" y="30"/>
                  </a:lnTo>
                  <a:lnTo>
                    <a:pt x="82" y="33"/>
                  </a:lnTo>
                  <a:lnTo>
                    <a:pt x="93" y="34"/>
                  </a:lnTo>
                  <a:lnTo>
                    <a:pt x="105" y="36"/>
                  </a:lnTo>
                  <a:lnTo>
                    <a:pt x="116" y="37"/>
                  </a:lnTo>
                  <a:lnTo>
                    <a:pt x="128" y="40"/>
                  </a:lnTo>
                  <a:lnTo>
                    <a:pt x="139" y="41"/>
                  </a:lnTo>
                  <a:lnTo>
                    <a:pt x="149" y="44"/>
                  </a:lnTo>
                  <a:lnTo>
                    <a:pt x="159" y="47"/>
                  </a:lnTo>
                  <a:lnTo>
                    <a:pt x="169" y="51"/>
                  </a:lnTo>
                  <a:lnTo>
                    <a:pt x="171" y="49"/>
                  </a:lnTo>
                  <a:lnTo>
                    <a:pt x="172" y="47"/>
                  </a:lnTo>
                  <a:lnTo>
                    <a:pt x="173" y="46"/>
                  </a:lnTo>
                  <a:lnTo>
                    <a:pt x="176" y="46"/>
                  </a:lnTo>
                  <a:lnTo>
                    <a:pt x="179" y="46"/>
                  </a:lnTo>
                  <a:lnTo>
                    <a:pt x="181" y="46"/>
                  </a:lnTo>
                  <a:lnTo>
                    <a:pt x="182" y="44"/>
                  </a:lnTo>
                  <a:lnTo>
                    <a:pt x="183" y="43"/>
                  </a:lnTo>
                  <a:lnTo>
                    <a:pt x="183" y="40"/>
                  </a:lnTo>
                  <a:lnTo>
                    <a:pt x="182" y="34"/>
                  </a:lnTo>
                  <a:lnTo>
                    <a:pt x="10" y="0"/>
                  </a:lnTo>
                  <a:lnTo>
                    <a:pt x="6" y="0"/>
                  </a:lnTo>
                  <a:lnTo>
                    <a:pt x="2" y="3"/>
                  </a:lnTo>
                  <a:lnTo>
                    <a:pt x="0" y="6"/>
                  </a:lnTo>
                  <a:lnTo>
                    <a:pt x="0" y="10"/>
                  </a:lnTo>
                  <a:lnTo>
                    <a:pt x="0" y="14"/>
                  </a:lnTo>
                  <a:lnTo>
                    <a:pt x="0" y="18"/>
                  </a:lnTo>
                  <a:lnTo>
                    <a:pt x="2" y="24"/>
                  </a:lnTo>
                  <a:lnTo>
                    <a:pt x="3" y="27"/>
                  </a:lnTo>
                  <a:lnTo>
                    <a:pt x="3" y="30"/>
                  </a:lnTo>
                  <a:lnTo>
                    <a:pt x="3" y="31"/>
                  </a:lnTo>
                  <a:lnTo>
                    <a:pt x="6" y="26"/>
                  </a:lnTo>
                  <a:lnTo>
                    <a:pt x="12" y="23"/>
                  </a:lnTo>
                  <a:lnTo>
                    <a:pt x="16" y="21"/>
                  </a:lnTo>
                  <a:lnTo>
                    <a:pt x="23" y="21"/>
                  </a:lnTo>
                  <a:lnTo>
                    <a:pt x="29" y="21"/>
                  </a:lnTo>
                  <a:lnTo>
                    <a:pt x="36" y="23"/>
                  </a:lnTo>
                  <a:lnTo>
                    <a:pt x="43" y="24"/>
                  </a:lnTo>
                  <a:lnTo>
                    <a:pt x="49" y="27"/>
                  </a:lnTo>
                  <a:lnTo>
                    <a:pt x="56" y="28"/>
                  </a:lnTo>
                  <a:lnTo>
                    <a:pt x="62"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5" name="Freeform 99"/>
            <p:cNvSpPr>
              <a:spLocks/>
            </p:cNvSpPr>
            <p:nvPr/>
          </p:nvSpPr>
          <p:spPr bwMode="auto">
            <a:xfrm>
              <a:off x="2420" y="2189"/>
              <a:ext cx="106" cy="155"/>
            </a:xfrm>
            <a:custGeom>
              <a:avLst/>
              <a:gdLst>
                <a:gd name="T0" fmla="*/ 33 w 213"/>
                <a:gd name="T1" fmla="*/ 99 h 311"/>
                <a:gd name="T2" fmla="*/ 38 w 213"/>
                <a:gd name="T3" fmla="*/ 99 h 311"/>
                <a:gd name="T4" fmla="*/ 43 w 213"/>
                <a:gd name="T5" fmla="*/ 98 h 311"/>
                <a:gd name="T6" fmla="*/ 46 w 213"/>
                <a:gd name="T7" fmla="*/ 99 h 311"/>
                <a:gd name="T8" fmla="*/ 45 w 213"/>
                <a:gd name="T9" fmla="*/ 112 h 311"/>
                <a:gd name="T10" fmla="*/ 42 w 213"/>
                <a:gd name="T11" fmla="*/ 125 h 311"/>
                <a:gd name="T12" fmla="*/ 37 w 213"/>
                <a:gd name="T13" fmla="*/ 137 h 311"/>
                <a:gd name="T14" fmla="*/ 19 w 213"/>
                <a:gd name="T15" fmla="*/ 142 h 311"/>
                <a:gd name="T16" fmla="*/ 19 w 213"/>
                <a:gd name="T17" fmla="*/ 146 h 311"/>
                <a:gd name="T18" fmla="*/ 18 w 213"/>
                <a:gd name="T19" fmla="*/ 150 h 311"/>
                <a:gd name="T20" fmla="*/ 25 w 213"/>
                <a:gd name="T21" fmla="*/ 155 h 311"/>
                <a:gd name="T22" fmla="*/ 47 w 213"/>
                <a:gd name="T23" fmla="*/ 150 h 311"/>
                <a:gd name="T24" fmla="*/ 62 w 213"/>
                <a:gd name="T25" fmla="*/ 131 h 311"/>
                <a:gd name="T26" fmla="*/ 75 w 213"/>
                <a:gd name="T27" fmla="*/ 110 h 311"/>
                <a:gd name="T28" fmla="*/ 75 w 213"/>
                <a:gd name="T29" fmla="*/ 119 h 311"/>
                <a:gd name="T30" fmla="*/ 71 w 213"/>
                <a:gd name="T31" fmla="*/ 129 h 311"/>
                <a:gd name="T32" fmla="*/ 67 w 213"/>
                <a:gd name="T33" fmla="*/ 136 h 311"/>
                <a:gd name="T34" fmla="*/ 79 w 213"/>
                <a:gd name="T35" fmla="*/ 130 h 311"/>
                <a:gd name="T36" fmla="*/ 87 w 213"/>
                <a:gd name="T37" fmla="*/ 114 h 311"/>
                <a:gd name="T38" fmla="*/ 90 w 213"/>
                <a:gd name="T39" fmla="*/ 94 h 311"/>
                <a:gd name="T40" fmla="*/ 95 w 213"/>
                <a:gd name="T41" fmla="*/ 87 h 311"/>
                <a:gd name="T42" fmla="*/ 95 w 213"/>
                <a:gd name="T43" fmla="*/ 100 h 311"/>
                <a:gd name="T44" fmla="*/ 92 w 213"/>
                <a:gd name="T45" fmla="*/ 113 h 311"/>
                <a:gd name="T46" fmla="*/ 90 w 213"/>
                <a:gd name="T47" fmla="*/ 127 h 311"/>
                <a:gd name="T48" fmla="*/ 81 w 213"/>
                <a:gd name="T49" fmla="*/ 135 h 311"/>
                <a:gd name="T50" fmla="*/ 73 w 213"/>
                <a:gd name="T51" fmla="*/ 142 h 311"/>
                <a:gd name="T52" fmla="*/ 65 w 213"/>
                <a:gd name="T53" fmla="*/ 151 h 311"/>
                <a:gd name="T54" fmla="*/ 73 w 213"/>
                <a:gd name="T55" fmla="*/ 151 h 311"/>
                <a:gd name="T56" fmla="*/ 83 w 213"/>
                <a:gd name="T57" fmla="*/ 145 h 311"/>
                <a:gd name="T58" fmla="*/ 93 w 213"/>
                <a:gd name="T59" fmla="*/ 137 h 311"/>
                <a:gd name="T60" fmla="*/ 102 w 213"/>
                <a:gd name="T61" fmla="*/ 122 h 311"/>
                <a:gd name="T62" fmla="*/ 103 w 213"/>
                <a:gd name="T63" fmla="*/ 94 h 311"/>
                <a:gd name="T64" fmla="*/ 103 w 213"/>
                <a:gd name="T65" fmla="*/ 66 h 311"/>
                <a:gd name="T66" fmla="*/ 103 w 213"/>
                <a:gd name="T67" fmla="*/ 38 h 311"/>
                <a:gd name="T68" fmla="*/ 104 w 213"/>
                <a:gd name="T69" fmla="*/ 33 h 311"/>
                <a:gd name="T70" fmla="*/ 104 w 213"/>
                <a:gd name="T71" fmla="*/ 26 h 311"/>
                <a:gd name="T72" fmla="*/ 106 w 213"/>
                <a:gd name="T73" fmla="*/ 19 h 311"/>
                <a:gd name="T74" fmla="*/ 93 w 213"/>
                <a:gd name="T75" fmla="*/ 11 h 311"/>
                <a:gd name="T76" fmla="*/ 71 w 213"/>
                <a:gd name="T77" fmla="*/ 6 h 311"/>
                <a:gd name="T78" fmla="*/ 48 w 213"/>
                <a:gd name="T79" fmla="*/ 3 h 311"/>
                <a:gd name="T80" fmla="*/ 41 w 213"/>
                <a:gd name="T81" fmla="*/ 3 h 311"/>
                <a:gd name="T82" fmla="*/ 22 w 213"/>
                <a:gd name="T83" fmla="*/ 21 h 311"/>
                <a:gd name="T84" fmla="*/ 13 w 213"/>
                <a:gd name="T85" fmla="*/ 46 h 311"/>
                <a:gd name="T86" fmla="*/ 6 w 213"/>
                <a:gd name="T87" fmla="*/ 72 h 311"/>
                <a:gd name="T88" fmla="*/ 1 w 213"/>
                <a:gd name="T89" fmla="*/ 84 h 311"/>
                <a:gd name="T90" fmla="*/ 1 w 213"/>
                <a:gd name="T91" fmla="*/ 100 h 311"/>
                <a:gd name="T92" fmla="*/ 2 w 213"/>
                <a:gd name="T93" fmla="*/ 116 h 311"/>
                <a:gd name="T94" fmla="*/ 12 w 213"/>
                <a:gd name="T95" fmla="*/ 124 h 311"/>
                <a:gd name="T96" fmla="*/ 12 w 213"/>
                <a:gd name="T97" fmla="*/ 129 h 311"/>
                <a:gd name="T98" fmla="*/ 11 w 213"/>
                <a:gd name="T99" fmla="*/ 134 h 311"/>
                <a:gd name="T100" fmla="*/ 7 w 213"/>
                <a:gd name="T101" fmla="*/ 140 h 311"/>
                <a:gd name="T102" fmla="*/ 15 w 213"/>
                <a:gd name="T103" fmla="*/ 131 h 311"/>
                <a:gd name="T104" fmla="*/ 22 w 213"/>
                <a:gd name="T105" fmla="*/ 112 h 311"/>
                <a:gd name="T106" fmla="*/ 25 w 213"/>
                <a:gd name="T107" fmla="*/ 92 h 311"/>
                <a:gd name="T108" fmla="*/ 32 w 213"/>
                <a:gd name="T109" fmla="*/ 84 h 311"/>
                <a:gd name="T110" fmla="*/ 34 w 213"/>
                <a:gd name="T111" fmla="*/ 88 h 311"/>
                <a:gd name="T112" fmla="*/ 32 w 213"/>
                <a:gd name="T113" fmla="*/ 93 h 311"/>
                <a:gd name="T114" fmla="*/ 30 w 213"/>
                <a:gd name="T115" fmla="*/ 98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3" h="311">
                  <a:moveTo>
                    <a:pt x="61" y="197"/>
                  </a:moveTo>
                  <a:lnTo>
                    <a:pt x="64" y="198"/>
                  </a:lnTo>
                  <a:lnTo>
                    <a:pt x="67" y="199"/>
                  </a:lnTo>
                  <a:lnTo>
                    <a:pt x="70" y="199"/>
                  </a:lnTo>
                  <a:lnTo>
                    <a:pt x="74" y="199"/>
                  </a:lnTo>
                  <a:lnTo>
                    <a:pt x="77" y="199"/>
                  </a:lnTo>
                  <a:lnTo>
                    <a:pt x="81" y="199"/>
                  </a:lnTo>
                  <a:lnTo>
                    <a:pt x="84" y="198"/>
                  </a:lnTo>
                  <a:lnTo>
                    <a:pt x="87" y="197"/>
                  </a:lnTo>
                  <a:lnTo>
                    <a:pt x="90" y="195"/>
                  </a:lnTo>
                  <a:lnTo>
                    <a:pt x="93" y="192"/>
                  </a:lnTo>
                  <a:lnTo>
                    <a:pt x="93" y="199"/>
                  </a:lnTo>
                  <a:lnTo>
                    <a:pt x="93" y="208"/>
                  </a:lnTo>
                  <a:lnTo>
                    <a:pt x="93" y="217"/>
                  </a:lnTo>
                  <a:lnTo>
                    <a:pt x="91" y="224"/>
                  </a:lnTo>
                  <a:lnTo>
                    <a:pt x="90" y="234"/>
                  </a:lnTo>
                  <a:lnTo>
                    <a:pt x="87" y="242"/>
                  </a:lnTo>
                  <a:lnTo>
                    <a:pt x="84" y="251"/>
                  </a:lnTo>
                  <a:lnTo>
                    <a:pt x="81" y="260"/>
                  </a:lnTo>
                  <a:lnTo>
                    <a:pt x="78" y="267"/>
                  </a:lnTo>
                  <a:lnTo>
                    <a:pt x="75" y="275"/>
                  </a:lnTo>
                  <a:lnTo>
                    <a:pt x="41" y="278"/>
                  </a:lnTo>
                  <a:lnTo>
                    <a:pt x="40" y="281"/>
                  </a:lnTo>
                  <a:lnTo>
                    <a:pt x="38" y="284"/>
                  </a:lnTo>
                  <a:lnTo>
                    <a:pt x="38" y="288"/>
                  </a:lnTo>
                  <a:lnTo>
                    <a:pt x="38" y="290"/>
                  </a:lnTo>
                  <a:lnTo>
                    <a:pt x="38" y="293"/>
                  </a:lnTo>
                  <a:lnTo>
                    <a:pt x="38" y="295"/>
                  </a:lnTo>
                  <a:lnTo>
                    <a:pt x="37" y="297"/>
                  </a:lnTo>
                  <a:lnTo>
                    <a:pt x="37" y="300"/>
                  </a:lnTo>
                  <a:lnTo>
                    <a:pt x="34" y="301"/>
                  </a:lnTo>
                  <a:lnTo>
                    <a:pt x="31" y="303"/>
                  </a:lnTo>
                  <a:lnTo>
                    <a:pt x="51" y="310"/>
                  </a:lnTo>
                  <a:lnTo>
                    <a:pt x="68" y="311"/>
                  </a:lnTo>
                  <a:lnTo>
                    <a:pt x="84" y="308"/>
                  </a:lnTo>
                  <a:lnTo>
                    <a:pt x="95" y="301"/>
                  </a:lnTo>
                  <a:lnTo>
                    <a:pt x="107" y="290"/>
                  </a:lnTo>
                  <a:lnTo>
                    <a:pt x="116" y="277"/>
                  </a:lnTo>
                  <a:lnTo>
                    <a:pt x="124" y="263"/>
                  </a:lnTo>
                  <a:lnTo>
                    <a:pt x="133" y="247"/>
                  </a:lnTo>
                  <a:lnTo>
                    <a:pt x="141" y="234"/>
                  </a:lnTo>
                  <a:lnTo>
                    <a:pt x="151" y="221"/>
                  </a:lnTo>
                  <a:lnTo>
                    <a:pt x="153" y="227"/>
                  </a:lnTo>
                  <a:lnTo>
                    <a:pt x="153" y="232"/>
                  </a:lnTo>
                  <a:lnTo>
                    <a:pt x="151" y="238"/>
                  </a:lnTo>
                  <a:lnTo>
                    <a:pt x="148" y="245"/>
                  </a:lnTo>
                  <a:lnTo>
                    <a:pt x="146" y="252"/>
                  </a:lnTo>
                  <a:lnTo>
                    <a:pt x="143" y="258"/>
                  </a:lnTo>
                  <a:lnTo>
                    <a:pt x="138" y="264"/>
                  </a:lnTo>
                  <a:lnTo>
                    <a:pt x="136" y="268"/>
                  </a:lnTo>
                  <a:lnTo>
                    <a:pt x="134" y="273"/>
                  </a:lnTo>
                  <a:lnTo>
                    <a:pt x="134" y="275"/>
                  </a:lnTo>
                  <a:lnTo>
                    <a:pt x="148" y="270"/>
                  </a:lnTo>
                  <a:lnTo>
                    <a:pt x="159" y="261"/>
                  </a:lnTo>
                  <a:lnTo>
                    <a:pt x="166" y="251"/>
                  </a:lnTo>
                  <a:lnTo>
                    <a:pt x="171" y="241"/>
                  </a:lnTo>
                  <a:lnTo>
                    <a:pt x="174" y="228"/>
                  </a:lnTo>
                  <a:lnTo>
                    <a:pt x="177" y="215"/>
                  </a:lnTo>
                  <a:lnTo>
                    <a:pt x="179" y="202"/>
                  </a:lnTo>
                  <a:lnTo>
                    <a:pt x="181" y="189"/>
                  </a:lnTo>
                  <a:lnTo>
                    <a:pt x="184" y="177"/>
                  </a:lnTo>
                  <a:lnTo>
                    <a:pt x="189" y="165"/>
                  </a:lnTo>
                  <a:lnTo>
                    <a:pt x="191" y="174"/>
                  </a:lnTo>
                  <a:lnTo>
                    <a:pt x="193" y="184"/>
                  </a:lnTo>
                  <a:lnTo>
                    <a:pt x="191" y="192"/>
                  </a:lnTo>
                  <a:lnTo>
                    <a:pt x="190" y="201"/>
                  </a:lnTo>
                  <a:lnTo>
                    <a:pt x="189" y="210"/>
                  </a:lnTo>
                  <a:lnTo>
                    <a:pt x="186" y="218"/>
                  </a:lnTo>
                  <a:lnTo>
                    <a:pt x="184" y="227"/>
                  </a:lnTo>
                  <a:lnTo>
                    <a:pt x="183" y="237"/>
                  </a:lnTo>
                  <a:lnTo>
                    <a:pt x="181" y="245"/>
                  </a:lnTo>
                  <a:lnTo>
                    <a:pt x="181" y="255"/>
                  </a:lnTo>
                  <a:lnTo>
                    <a:pt x="176" y="260"/>
                  </a:lnTo>
                  <a:lnTo>
                    <a:pt x="169" y="265"/>
                  </a:lnTo>
                  <a:lnTo>
                    <a:pt x="163" y="270"/>
                  </a:lnTo>
                  <a:lnTo>
                    <a:pt x="159" y="275"/>
                  </a:lnTo>
                  <a:lnTo>
                    <a:pt x="153" y="280"/>
                  </a:lnTo>
                  <a:lnTo>
                    <a:pt x="147" y="285"/>
                  </a:lnTo>
                  <a:lnTo>
                    <a:pt x="143" y="291"/>
                  </a:lnTo>
                  <a:lnTo>
                    <a:pt x="137" y="297"/>
                  </a:lnTo>
                  <a:lnTo>
                    <a:pt x="131" y="303"/>
                  </a:lnTo>
                  <a:lnTo>
                    <a:pt x="127" y="310"/>
                  </a:lnTo>
                  <a:lnTo>
                    <a:pt x="137" y="307"/>
                  </a:lnTo>
                  <a:lnTo>
                    <a:pt x="146" y="303"/>
                  </a:lnTo>
                  <a:lnTo>
                    <a:pt x="154" y="298"/>
                  </a:lnTo>
                  <a:lnTo>
                    <a:pt x="161" y="295"/>
                  </a:lnTo>
                  <a:lnTo>
                    <a:pt x="167" y="290"/>
                  </a:lnTo>
                  <a:lnTo>
                    <a:pt x="174" y="285"/>
                  </a:lnTo>
                  <a:lnTo>
                    <a:pt x="180" y="280"/>
                  </a:lnTo>
                  <a:lnTo>
                    <a:pt x="187" y="274"/>
                  </a:lnTo>
                  <a:lnTo>
                    <a:pt x="194" y="268"/>
                  </a:lnTo>
                  <a:lnTo>
                    <a:pt x="203" y="261"/>
                  </a:lnTo>
                  <a:lnTo>
                    <a:pt x="204" y="244"/>
                  </a:lnTo>
                  <a:lnTo>
                    <a:pt x="206" y="227"/>
                  </a:lnTo>
                  <a:lnTo>
                    <a:pt x="206" y="208"/>
                  </a:lnTo>
                  <a:lnTo>
                    <a:pt x="206" y="189"/>
                  </a:lnTo>
                  <a:lnTo>
                    <a:pt x="206" y="171"/>
                  </a:lnTo>
                  <a:lnTo>
                    <a:pt x="206" y="151"/>
                  </a:lnTo>
                  <a:lnTo>
                    <a:pt x="206" y="132"/>
                  </a:lnTo>
                  <a:lnTo>
                    <a:pt x="206" y="112"/>
                  </a:lnTo>
                  <a:lnTo>
                    <a:pt x="206" y="93"/>
                  </a:lnTo>
                  <a:lnTo>
                    <a:pt x="206" y="76"/>
                  </a:lnTo>
                  <a:lnTo>
                    <a:pt x="207" y="73"/>
                  </a:lnTo>
                  <a:lnTo>
                    <a:pt x="209" y="71"/>
                  </a:lnTo>
                  <a:lnTo>
                    <a:pt x="209" y="66"/>
                  </a:lnTo>
                  <a:lnTo>
                    <a:pt x="209" y="62"/>
                  </a:lnTo>
                  <a:lnTo>
                    <a:pt x="209" y="58"/>
                  </a:lnTo>
                  <a:lnTo>
                    <a:pt x="209" y="52"/>
                  </a:lnTo>
                  <a:lnTo>
                    <a:pt x="210" y="48"/>
                  </a:lnTo>
                  <a:lnTo>
                    <a:pt x="210" y="43"/>
                  </a:lnTo>
                  <a:lnTo>
                    <a:pt x="212" y="39"/>
                  </a:lnTo>
                  <a:lnTo>
                    <a:pt x="213" y="35"/>
                  </a:lnTo>
                  <a:lnTo>
                    <a:pt x="200" y="28"/>
                  </a:lnTo>
                  <a:lnTo>
                    <a:pt x="186" y="22"/>
                  </a:lnTo>
                  <a:lnTo>
                    <a:pt x="171" y="19"/>
                  </a:lnTo>
                  <a:lnTo>
                    <a:pt x="157" y="16"/>
                  </a:lnTo>
                  <a:lnTo>
                    <a:pt x="143" y="13"/>
                  </a:lnTo>
                  <a:lnTo>
                    <a:pt x="127" y="12"/>
                  </a:lnTo>
                  <a:lnTo>
                    <a:pt x="111" y="10"/>
                  </a:lnTo>
                  <a:lnTo>
                    <a:pt x="97" y="7"/>
                  </a:lnTo>
                  <a:lnTo>
                    <a:pt x="83" y="5"/>
                  </a:lnTo>
                  <a:lnTo>
                    <a:pt x="68" y="0"/>
                  </a:lnTo>
                  <a:lnTo>
                    <a:pt x="83" y="7"/>
                  </a:lnTo>
                  <a:lnTo>
                    <a:pt x="67" y="16"/>
                  </a:lnTo>
                  <a:lnTo>
                    <a:pt x="54" y="28"/>
                  </a:lnTo>
                  <a:lnTo>
                    <a:pt x="44" y="42"/>
                  </a:lnTo>
                  <a:lnTo>
                    <a:pt x="37" y="58"/>
                  </a:lnTo>
                  <a:lnTo>
                    <a:pt x="31" y="75"/>
                  </a:lnTo>
                  <a:lnTo>
                    <a:pt x="27" y="92"/>
                  </a:lnTo>
                  <a:lnTo>
                    <a:pt x="22" y="111"/>
                  </a:lnTo>
                  <a:lnTo>
                    <a:pt x="18" y="128"/>
                  </a:lnTo>
                  <a:lnTo>
                    <a:pt x="12" y="145"/>
                  </a:lnTo>
                  <a:lnTo>
                    <a:pt x="7" y="162"/>
                  </a:lnTo>
                  <a:lnTo>
                    <a:pt x="0" y="162"/>
                  </a:lnTo>
                  <a:lnTo>
                    <a:pt x="2" y="169"/>
                  </a:lnTo>
                  <a:lnTo>
                    <a:pt x="2" y="179"/>
                  </a:lnTo>
                  <a:lnTo>
                    <a:pt x="2" y="189"/>
                  </a:lnTo>
                  <a:lnTo>
                    <a:pt x="2" y="201"/>
                  </a:lnTo>
                  <a:lnTo>
                    <a:pt x="2" y="212"/>
                  </a:lnTo>
                  <a:lnTo>
                    <a:pt x="2" y="222"/>
                  </a:lnTo>
                  <a:lnTo>
                    <a:pt x="5" y="232"/>
                  </a:lnTo>
                  <a:lnTo>
                    <a:pt x="8" y="240"/>
                  </a:lnTo>
                  <a:lnTo>
                    <a:pt x="15" y="245"/>
                  </a:lnTo>
                  <a:lnTo>
                    <a:pt x="24" y="248"/>
                  </a:lnTo>
                  <a:lnTo>
                    <a:pt x="25" y="251"/>
                  </a:lnTo>
                  <a:lnTo>
                    <a:pt x="25" y="255"/>
                  </a:lnTo>
                  <a:lnTo>
                    <a:pt x="25" y="258"/>
                  </a:lnTo>
                  <a:lnTo>
                    <a:pt x="25" y="263"/>
                  </a:lnTo>
                  <a:lnTo>
                    <a:pt x="24" y="265"/>
                  </a:lnTo>
                  <a:lnTo>
                    <a:pt x="22" y="268"/>
                  </a:lnTo>
                  <a:lnTo>
                    <a:pt x="20" y="273"/>
                  </a:lnTo>
                  <a:lnTo>
                    <a:pt x="18" y="275"/>
                  </a:lnTo>
                  <a:lnTo>
                    <a:pt x="15" y="280"/>
                  </a:lnTo>
                  <a:lnTo>
                    <a:pt x="14" y="283"/>
                  </a:lnTo>
                  <a:lnTo>
                    <a:pt x="24" y="274"/>
                  </a:lnTo>
                  <a:lnTo>
                    <a:pt x="31" y="263"/>
                  </a:lnTo>
                  <a:lnTo>
                    <a:pt x="37" y="251"/>
                  </a:lnTo>
                  <a:lnTo>
                    <a:pt x="41" y="238"/>
                  </a:lnTo>
                  <a:lnTo>
                    <a:pt x="44" y="225"/>
                  </a:lnTo>
                  <a:lnTo>
                    <a:pt x="45" y="211"/>
                  </a:lnTo>
                  <a:lnTo>
                    <a:pt x="48" y="198"/>
                  </a:lnTo>
                  <a:lnTo>
                    <a:pt x="51" y="185"/>
                  </a:lnTo>
                  <a:lnTo>
                    <a:pt x="55" y="175"/>
                  </a:lnTo>
                  <a:lnTo>
                    <a:pt x="61" y="165"/>
                  </a:lnTo>
                  <a:lnTo>
                    <a:pt x="65" y="168"/>
                  </a:lnTo>
                  <a:lnTo>
                    <a:pt x="67" y="171"/>
                  </a:lnTo>
                  <a:lnTo>
                    <a:pt x="68" y="174"/>
                  </a:lnTo>
                  <a:lnTo>
                    <a:pt x="68" y="177"/>
                  </a:lnTo>
                  <a:lnTo>
                    <a:pt x="67" y="181"/>
                  </a:lnTo>
                  <a:lnTo>
                    <a:pt x="65" y="184"/>
                  </a:lnTo>
                  <a:lnTo>
                    <a:pt x="64" y="187"/>
                  </a:lnTo>
                  <a:lnTo>
                    <a:pt x="63" y="191"/>
                  </a:lnTo>
                  <a:lnTo>
                    <a:pt x="61" y="194"/>
                  </a:lnTo>
                  <a:lnTo>
                    <a:pt x="61" y="197"/>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6" name="Freeform 100"/>
            <p:cNvSpPr>
              <a:spLocks/>
            </p:cNvSpPr>
            <p:nvPr/>
          </p:nvSpPr>
          <p:spPr bwMode="auto">
            <a:xfrm>
              <a:off x="2442" y="2290"/>
              <a:ext cx="17" cy="31"/>
            </a:xfrm>
            <a:custGeom>
              <a:avLst/>
              <a:gdLst>
                <a:gd name="T0" fmla="*/ 17 w 34"/>
                <a:gd name="T1" fmla="*/ 3 h 61"/>
                <a:gd name="T2" fmla="*/ 16 w 34"/>
                <a:gd name="T3" fmla="*/ 3 h 61"/>
                <a:gd name="T4" fmla="*/ 15 w 34"/>
                <a:gd name="T5" fmla="*/ 3 h 61"/>
                <a:gd name="T6" fmla="*/ 14 w 34"/>
                <a:gd name="T7" fmla="*/ 3 h 61"/>
                <a:gd name="T8" fmla="*/ 13 w 34"/>
                <a:gd name="T9" fmla="*/ 2 h 61"/>
                <a:gd name="T10" fmla="*/ 12 w 34"/>
                <a:gd name="T11" fmla="*/ 2 h 61"/>
                <a:gd name="T12" fmla="*/ 11 w 34"/>
                <a:gd name="T13" fmla="*/ 2 h 61"/>
                <a:gd name="T14" fmla="*/ 10 w 34"/>
                <a:gd name="T15" fmla="*/ 2 h 61"/>
                <a:gd name="T16" fmla="*/ 9 w 34"/>
                <a:gd name="T17" fmla="*/ 1 h 61"/>
                <a:gd name="T18" fmla="*/ 8 w 34"/>
                <a:gd name="T19" fmla="*/ 1 h 61"/>
                <a:gd name="T20" fmla="*/ 7 w 34"/>
                <a:gd name="T21" fmla="*/ 0 h 61"/>
                <a:gd name="T22" fmla="*/ 0 w 34"/>
                <a:gd name="T23" fmla="*/ 31 h 61"/>
                <a:gd name="T24" fmla="*/ 2 w 34"/>
                <a:gd name="T25" fmla="*/ 30 h 61"/>
                <a:gd name="T26" fmla="*/ 2 w 34"/>
                <a:gd name="T27" fmla="*/ 30 h 61"/>
                <a:gd name="T28" fmla="*/ 4 w 34"/>
                <a:gd name="T29" fmla="*/ 29 h 61"/>
                <a:gd name="T30" fmla="*/ 5 w 34"/>
                <a:gd name="T31" fmla="*/ 28 h 61"/>
                <a:gd name="T32" fmla="*/ 7 w 34"/>
                <a:gd name="T33" fmla="*/ 27 h 61"/>
                <a:gd name="T34" fmla="*/ 8 w 34"/>
                <a:gd name="T35" fmla="*/ 27 h 61"/>
                <a:gd name="T36" fmla="*/ 10 w 34"/>
                <a:gd name="T37" fmla="*/ 27 h 61"/>
                <a:gd name="T38" fmla="*/ 11 w 34"/>
                <a:gd name="T39" fmla="*/ 27 h 61"/>
                <a:gd name="T40" fmla="*/ 12 w 34"/>
                <a:gd name="T41" fmla="*/ 28 h 61"/>
                <a:gd name="T42" fmla="*/ 14 w 34"/>
                <a:gd name="T43" fmla="*/ 29 h 61"/>
                <a:gd name="T44" fmla="*/ 15 w 34"/>
                <a:gd name="T45" fmla="*/ 27 h 61"/>
                <a:gd name="T46" fmla="*/ 15 w 34"/>
                <a:gd name="T47" fmla="*/ 24 h 61"/>
                <a:gd name="T48" fmla="*/ 15 w 34"/>
                <a:gd name="T49" fmla="*/ 22 h 61"/>
                <a:gd name="T50" fmla="*/ 15 w 34"/>
                <a:gd name="T51" fmla="*/ 19 h 61"/>
                <a:gd name="T52" fmla="*/ 15 w 34"/>
                <a:gd name="T53" fmla="*/ 16 h 61"/>
                <a:gd name="T54" fmla="*/ 15 w 34"/>
                <a:gd name="T55" fmla="*/ 13 h 61"/>
                <a:gd name="T56" fmla="*/ 16 w 34"/>
                <a:gd name="T57" fmla="*/ 11 h 61"/>
                <a:gd name="T58" fmla="*/ 16 w 34"/>
                <a:gd name="T59" fmla="*/ 8 h 61"/>
                <a:gd name="T60" fmla="*/ 17 w 34"/>
                <a:gd name="T61" fmla="*/ 5 h 61"/>
                <a:gd name="T62" fmla="*/ 17 w 34"/>
                <a:gd name="T63" fmla="*/ 3 h 61"/>
                <a:gd name="T64" fmla="*/ 17 w 34"/>
                <a:gd name="T65" fmla="*/ 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4" h="61">
                  <a:moveTo>
                    <a:pt x="34" y="6"/>
                  </a:moveTo>
                  <a:lnTo>
                    <a:pt x="31" y="6"/>
                  </a:lnTo>
                  <a:lnTo>
                    <a:pt x="30" y="6"/>
                  </a:lnTo>
                  <a:lnTo>
                    <a:pt x="27" y="6"/>
                  </a:lnTo>
                  <a:lnTo>
                    <a:pt x="26" y="4"/>
                  </a:lnTo>
                  <a:lnTo>
                    <a:pt x="23" y="4"/>
                  </a:lnTo>
                  <a:lnTo>
                    <a:pt x="21" y="3"/>
                  </a:lnTo>
                  <a:lnTo>
                    <a:pt x="20" y="3"/>
                  </a:lnTo>
                  <a:lnTo>
                    <a:pt x="17" y="1"/>
                  </a:lnTo>
                  <a:lnTo>
                    <a:pt x="16" y="1"/>
                  </a:lnTo>
                  <a:lnTo>
                    <a:pt x="14" y="0"/>
                  </a:lnTo>
                  <a:lnTo>
                    <a:pt x="0" y="61"/>
                  </a:lnTo>
                  <a:lnTo>
                    <a:pt x="3" y="60"/>
                  </a:lnTo>
                  <a:lnTo>
                    <a:pt x="4" y="59"/>
                  </a:lnTo>
                  <a:lnTo>
                    <a:pt x="7" y="57"/>
                  </a:lnTo>
                  <a:lnTo>
                    <a:pt x="10" y="56"/>
                  </a:lnTo>
                  <a:lnTo>
                    <a:pt x="13" y="54"/>
                  </a:lnTo>
                  <a:lnTo>
                    <a:pt x="16" y="54"/>
                  </a:lnTo>
                  <a:lnTo>
                    <a:pt x="20" y="54"/>
                  </a:lnTo>
                  <a:lnTo>
                    <a:pt x="21" y="54"/>
                  </a:lnTo>
                  <a:lnTo>
                    <a:pt x="24" y="56"/>
                  </a:lnTo>
                  <a:lnTo>
                    <a:pt x="27" y="57"/>
                  </a:lnTo>
                  <a:lnTo>
                    <a:pt x="29" y="53"/>
                  </a:lnTo>
                  <a:lnTo>
                    <a:pt x="30" y="47"/>
                  </a:lnTo>
                  <a:lnTo>
                    <a:pt x="30" y="43"/>
                  </a:lnTo>
                  <a:lnTo>
                    <a:pt x="30" y="37"/>
                  </a:lnTo>
                  <a:lnTo>
                    <a:pt x="30" y="31"/>
                  </a:lnTo>
                  <a:lnTo>
                    <a:pt x="30" y="26"/>
                  </a:lnTo>
                  <a:lnTo>
                    <a:pt x="31" y="21"/>
                  </a:lnTo>
                  <a:lnTo>
                    <a:pt x="31" y="16"/>
                  </a:lnTo>
                  <a:lnTo>
                    <a:pt x="33" y="1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7" name="Freeform 101"/>
            <p:cNvSpPr>
              <a:spLocks/>
            </p:cNvSpPr>
            <p:nvPr/>
          </p:nvSpPr>
          <p:spPr bwMode="auto">
            <a:xfrm>
              <a:off x="2415" y="2310"/>
              <a:ext cx="12" cy="26"/>
            </a:xfrm>
            <a:custGeom>
              <a:avLst/>
              <a:gdLst>
                <a:gd name="T0" fmla="*/ 4 w 24"/>
                <a:gd name="T1" fmla="*/ 1 h 53"/>
                <a:gd name="T2" fmla="*/ 5 w 24"/>
                <a:gd name="T3" fmla="*/ 3 h 53"/>
                <a:gd name="T4" fmla="*/ 4 w 24"/>
                <a:gd name="T5" fmla="*/ 6 h 53"/>
                <a:gd name="T6" fmla="*/ 4 w 24"/>
                <a:gd name="T7" fmla="*/ 8 h 53"/>
                <a:gd name="T8" fmla="*/ 3 w 24"/>
                <a:gd name="T9" fmla="*/ 11 h 53"/>
                <a:gd name="T10" fmla="*/ 2 w 24"/>
                <a:gd name="T11" fmla="*/ 13 h 53"/>
                <a:gd name="T12" fmla="*/ 1 w 24"/>
                <a:gd name="T13" fmla="*/ 15 h 53"/>
                <a:gd name="T14" fmla="*/ 1 w 24"/>
                <a:gd name="T15" fmla="*/ 18 h 53"/>
                <a:gd name="T16" fmla="*/ 1 w 24"/>
                <a:gd name="T17" fmla="*/ 20 h 53"/>
                <a:gd name="T18" fmla="*/ 2 w 24"/>
                <a:gd name="T19" fmla="*/ 21 h 53"/>
                <a:gd name="T20" fmla="*/ 4 w 24"/>
                <a:gd name="T21" fmla="*/ 24 h 53"/>
                <a:gd name="T22" fmla="*/ 0 w 24"/>
                <a:gd name="T23" fmla="*/ 26 h 53"/>
                <a:gd name="T24" fmla="*/ 1 w 24"/>
                <a:gd name="T25" fmla="*/ 26 h 53"/>
                <a:gd name="T26" fmla="*/ 2 w 24"/>
                <a:gd name="T27" fmla="*/ 25 h 53"/>
                <a:gd name="T28" fmla="*/ 4 w 24"/>
                <a:gd name="T29" fmla="*/ 24 h 53"/>
                <a:gd name="T30" fmla="*/ 5 w 24"/>
                <a:gd name="T31" fmla="*/ 24 h 53"/>
                <a:gd name="T32" fmla="*/ 6 w 24"/>
                <a:gd name="T33" fmla="*/ 23 h 53"/>
                <a:gd name="T34" fmla="*/ 8 w 24"/>
                <a:gd name="T35" fmla="*/ 22 h 53"/>
                <a:gd name="T36" fmla="*/ 9 w 24"/>
                <a:gd name="T37" fmla="*/ 21 h 53"/>
                <a:gd name="T38" fmla="*/ 9 w 24"/>
                <a:gd name="T39" fmla="*/ 19 h 53"/>
                <a:gd name="T40" fmla="*/ 10 w 24"/>
                <a:gd name="T41" fmla="*/ 18 h 53"/>
                <a:gd name="T42" fmla="*/ 10 w 24"/>
                <a:gd name="T43" fmla="*/ 16 h 53"/>
                <a:gd name="T44" fmla="*/ 10 w 24"/>
                <a:gd name="T45" fmla="*/ 15 h 53"/>
                <a:gd name="T46" fmla="*/ 11 w 24"/>
                <a:gd name="T47" fmla="*/ 13 h 53"/>
                <a:gd name="T48" fmla="*/ 11 w 24"/>
                <a:gd name="T49" fmla="*/ 11 h 53"/>
                <a:gd name="T50" fmla="*/ 11 w 24"/>
                <a:gd name="T51" fmla="*/ 8 h 53"/>
                <a:gd name="T52" fmla="*/ 12 w 24"/>
                <a:gd name="T53" fmla="*/ 6 h 53"/>
                <a:gd name="T54" fmla="*/ 12 w 24"/>
                <a:gd name="T55" fmla="*/ 4 h 53"/>
                <a:gd name="T56" fmla="*/ 11 w 24"/>
                <a:gd name="T57" fmla="*/ 2 h 53"/>
                <a:gd name="T58" fmla="*/ 10 w 24"/>
                <a:gd name="T59" fmla="*/ 1 h 53"/>
                <a:gd name="T60" fmla="*/ 8 w 24"/>
                <a:gd name="T61" fmla="*/ 0 h 53"/>
                <a:gd name="T62" fmla="*/ 5 w 24"/>
                <a:gd name="T63" fmla="*/ 1 h 53"/>
                <a:gd name="T64" fmla="*/ 5 w 24"/>
                <a:gd name="T65" fmla="*/ 1 h 53"/>
                <a:gd name="T66" fmla="*/ 4 w 24"/>
                <a:gd name="T67" fmla="*/ 1 h 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4" h="53">
                  <a:moveTo>
                    <a:pt x="8" y="2"/>
                  </a:moveTo>
                  <a:lnTo>
                    <a:pt x="10" y="6"/>
                  </a:lnTo>
                  <a:lnTo>
                    <a:pt x="8" y="12"/>
                  </a:lnTo>
                  <a:lnTo>
                    <a:pt x="7" y="16"/>
                  </a:lnTo>
                  <a:lnTo>
                    <a:pt x="5" y="22"/>
                  </a:lnTo>
                  <a:lnTo>
                    <a:pt x="4" y="26"/>
                  </a:lnTo>
                  <a:lnTo>
                    <a:pt x="2" y="31"/>
                  </a:lnTo>
                  <a:lnTo>
                    <a:pt x="2" y="36"/>
                  </a:lnTo>
                  <a:lnTo>
                    <a:pt x="2" y="41"/>
                  </a:lnTo>
                  <a:lnTo>
                    <a:pt x="4" y="43"/>
                  </a:lnTo>
                  <a:lnTo>
                    <a:pt x="7" y="48"/>
                  </a:lnTo>
                  <a:lnTo>
                    <a:pt x="0" y="53"/>
                  </a:lnTo>
                  <a:lnTo>
                    <a:pt x="2" y="52"/>
                  </a:lnTo>
                  <a:lnTo>
                    <a:pt x="4" y="51"/>
                  </a:lnTo>
                  <a:lnTo>
                    <a:pt x="7" y="49"/>
                  </a:lnTo>
                  <a:lnTo>
                    <a:pt x="10" y="48"/>
                  </a:lnTo>
                  <a:lnTo>
                    <a:pt x="12" y="46"/>
                  </a:lnTo>
                  <a:lnTo>
                    <a:pt x="15" y="45"/>
                  </a:lnTo>
                  <a:lnTo>
                    <a:pt x="17" y="42"/>
                  </a:lnTo>
                  <a:lnTo>
                    <a:pt x="18" y="39"/>
                  </a:lnTo>
                  <a:lnTo>
                    <a:pt x="20" y="36"/>
                  </a:lnTo>
                  <a:lnTo>
                    <a:pt x="20" y="33"/>
                  </a:lnTo>
                  <a:lnTo>
                    <a:pt x="20" y="31"/>
                  </a:lnTo>
                  <a:lnTo>
                    <a:pt x="21" y="26"/>
                  </a:lnTo>
                  <a:lnTo>
                    <a:pt x="22" y="22"/>
                  </a:lnTo>
                  <a:lnTo>
                    <a:pt x="22" y="16"/>
                  </a:lnTo>
                  <a:lnTo>
                    <a:pt x="24" y="12"/>
                  </a:lnTo>
                  <a:lnTo>
                    <a:pt x="24" y="8"/>
                  </a:lnTo>
                  <a:lnTo>
                    <a:pt x="22" y="5"/>
                  </a:lnTo>
                  <a:lnTo>
                    <a:pt x="20" y="2"/>
                  </a:lnTo>
                  <a:lnTo>
                    <a:pt x="15" y="0"/>
                  </a:lnTo>
                  <a:lnTo>
                    <a:pt x="10" y="2"/>
                  </a:lnTo>
                  <a:lnTo>
                    <a:pt x="8"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8" name="Freeform 102"/>
            <p:cNvSpPr>
              <a:spLocks/>
            </p:cNvSpPr>
            <p:nvPr/>
          </p:nvSpPr>
          <p:spPr bwMode="auto">
            <a:xfrm>
              <a:off x="2087" y="3301"/>
              <a:ext cx="1" cy="1"/>
            </a:xfrm>
            <a:custGeom>
              <a:avLst/>
              <a:gdLst>
                <a:gd name="T0" fmla="*/ 1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1 h 1"/>
                <a:gd name="T22" fmla="*/ 0 w 2"/>
                <a:gd name="T23" fmla="*/ 1 h 1"/>
                <a:gd name="T24" fmla="*/ 1 w 2"/>
                <a:gd name="T25" fmla="*/ 0 h 1"/>
                <a:gd name="T26" fmla="*/ 1 w 2"/>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
                  <a:moveTo>
                    <a:pt x="2" y="0"/>
                  </a:moveTo>
                  <a:lnTo>
                    <a:pt x="2" y="0"/>
                  </a:lnTo>
                  <a:lnTo>
                    <a:pt x="1" y="0"/>
                  </a:lnTo>
                  <a:lnTo>
                    <a:pt x="0" y="0"/>
                  </a:lnTo>
                  <a:lnTo>
                    <a:pt x="0"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49" name="Freeform 103"/>
            <p:cNvSpPr>
              <a:spLocks/>
            </p:cNvSpPr>
            <p:nvPr/>
          </p:nvSpPr>
          <p:spPr bwMode="auto">
            <a:xfrm>
              <a:off x="2009" y="3296"/>
              <a:ext cx="84" cy="35"/>
            </a:xfrm>
            <a:custGeom>
              <a:avLst/>
              <a:gdLst>
                <a:gd name="T0" fmla="*/ 78 w 169"/>
                <a:gd name="T1" fmla="*/ 6 h 69"/>
                <a:gd name="T2" fmla="*/ 78 w 169"/>
                <a:gd name="T3" fmla="*/ 6 h 69"/>
                <a:gd name="T4" fmla="*/ 70 w 169"/>
                <a:gd name="T5" fmla="*/ 8 h 69"/>
                <a:gd name="T6" fmla="*/ 64 w 169"/>
                <a:gd name="T7" fmla="*/ 9 h 69"/>
                <a:gd name="T8" fmla="*/ 57 w 169"/>
                <a:gd name="T9" fmla="*/ 10 h 69"/>
                <a:gd name="T10" fmla="*/ 51 w 169"/>
                <a:gd name="T11" fmla="*/ 11 h 69"/>
                <a:gd name="T12" fmla="*/ 45 w 169"/>
                <a:gd name="T13" fmla="*/ 13 h 69"/>
                <a:gd name="T14" fmla="*/ 39 w 169"/>
                <a:gd name="T15" fmla="*/ 14 h 69"/>
                <a:gd name="T16" fmla="*/ 33 w 169"/>
                <a:gd name="T17" fmla="*/ 16 h 69"/>
                <a:gd name="T18" fmla="*/ 26 w 169"/>
                <a:gd name="T19" fmla="*/ 18 h 69"/>
                <a:gd name="T20" fmla="*/ 21 w 169"/>
                <a:gd name="T21" fmla="*/ 22 h 69"/>
                <a:gd name="T22" fmla="*/ 14 w 169"/>
                <a:gd name="T23" fmla="*/ 26 h 69"/>
                <a:gd name="T24" fmla="*/ 13 w 169"/>
                <a:gd name="T25" fmla="*/ 27 h 69"/>
                <a:gd name="T26" fmla="*/ 11 w 169"/>
                <a:gd name="T27" fmla="*/ 28 h 69"/>
                <a:gd name="T28" fmla="*/ 9 w 169"/>
                <a:gd name="T29" fmla="*/ 28 h 69"/>
                <a:gd name="T30" fmla="*/ 6 w 169"/>
                <a:gd name="T31" fmla="*/ 28 h 69"/>
                <a:gd name="T32" fmla="*/ 5 w 169"/>
                <a:gd name="T33" fmla="*/ 28 h 69"/>
                <a:gd name="T34" fmla="*/ 3 w 169"/>
                <a:gd name="T35" fmla="*/ 29 h 69"/>
                <a:gd name="T36" fmla="*/ 1 w 169"/>
                <a:gd name="T37" fmla="*/ 30 h 69"/>
                <a:gd name="T38" fmla="*/ 0 w 169"/>
                <a:gd name="T39" fmla="*/ 31 h 69"/>
                <a:gd name="T40" fmla="*/ 0 w 169"/>
                <a:gd name="T41" fmla="*/ 33 h 69"/>
                <a:gd name="T42" fmla="*/ 0 w 169"/>
                <a:gd name="T43" fmla="*/ 35 h 69"/>
                <a:gd name="T44" fmla="*/ 7 w 169"/>
                <a:gd name="T45" fmla="*/ 33 h 69"/>
                <a:gd name="T46" fmla="*/ 14 w 169"/>
                <a:gd name="T47" fmla="*/ 31 h 69"/>
                <a:gd name="T48" fmla="*/ 22 w 169"/>
                <a:gd name="T49" fmla="*/ 30 h 69"/>
                <a:gd name="T50" fmla="*/ 29 w 169"/>
                <a:gd name="T51" fmla="*/ 28 h 69"/>
                <a:gd name="T52" fmla="*/ 37 w 169"/>
                <a:gd name="T53" fmla="*/ 26 h 69"/>
                <a:gd name="T54" fmla="*/ 44 w 169"/>
                <a:gd name="T55" fmla="*/ 25 h 69"/>
                <a:gd name="T56" fmla="*/ 52 w 169"/>
                <a:gd name="T57" fmla="*/ 23 h 69"/>
                <a:gd name="T58" fmla="*/ 59 w 169"/>
                <a:gd name="T59" fmla="*/ 23 h 69"/>
                <a:gd name="T60" fmla="*/ 66 w 169"/>
                <a:gd name="T61" fmla="*/ 21 h 69"/>
                <a:gd name="T62" fmla="*/ 72 w 169"/>
                <a:gd name="T63" fmla="*/ 21 h 69"/>
                <a:gd name="T64" fmla="*/ 74 w 169"/>
                <a:gd name="T65" fmla="*/ 19 h 69"/>
                <a:gd name="T66" fmla="*/ 76 w 169"/>
                <a:gd name="T67" fmla="*/ 18 h 69"/>
                <a:gd name="T68" fmla="*/ 77 w 169"/>
                <a:gd name="T69" fmla="*/ 16 h 69"/>
                <a:gd name="T70" fmla="*/ 79 w 169"/>
                <a:gd name="T71" fmla="*/ 13 h 69"/>
                <a:gd name="T72" fmla="*/ 80 w 169"/>
                <a:gd name="T73" fmla="*/ 11 h 69"/>
                <a:gd name="T74" fmla="*/ 81 w 169"/>
                <a:gd name="T75" fmla="*/ 9 h 69"/>
                <a:gd name="T76" fmla="*/ 82 w 169"/>
                <a:gd name="T77" fmla="*/ 7 h 69"/>
                <a:gd name="T78" fmla="*/ 83 w 169"/>
                <a:gd name="T79" fmla="*/ 5 h 69"/>
                <a:gd name="T80" fmla="*/ 84 w 169"/>
                <a:gd name="T81" fmla="*/ 3 h 69"/>
                <a:gd name="T82" fmla="*/ 84 w 169"/>
                <a:gd name="T83" fmla="*/ 0 h 69"/>
                <a:gd name="T84" fmla="*/ 79 w 169"/>
                <a:gd name="T85" fmla="*/ 6 h 69"/>
                <a:gd name="T86" fmla="*/ 78 w 169"/>
                <a:gd name="T87" fmla="*/ 6 h 69"/>
                <a:gd name="T88" fmla="*/ 78 w 169"/>
                <a:gd name="T89" fmla="*/ 6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69" h="69">
                  <a:moveTo>
                    <a:pt x="157" y="12"/>
                  </a:moveTo>
                  <a:lnTo>
                    <a:pt x="157" y="12"/>
                  </a:lnTo>
                  <a:lnTo>
                    <a:pt x="141" y="15"/>
                  </a:lnTo>
                  <a:lnTo>
                    <a:pt x="128" y="18"/>
                  </a:lnTo>
                  <a:lnTo>
                    <a:pt x="115" y="19"/>
                  </a:lnTo>
                  <a:lnTo>
                    <a:pt x="102" y="22"/>
                  </a:lnTo>
                  <a:lnTo>
                    <a:pt x="91" y="25"/>
                  </a:lnTo>
                  <a:lnTo>
                    <a:pt x="78" y="28"/>
                  </a:lnTo>
                  <a:lnTo>
                    <a:pt x="66" y="32"/>
                  </a:lnTo>
                  <a:lnTo>
                    <a:pt x="53" y="36"/>
                  </a:lnTo>
                  <a:lnTo>
                    <a:pt x="42" y="43"/>
                  </a:lnTo>
                  <a:lnTo>
                    <a:pt x="29" y="52"/>
                  </a:lnTo>
                  <a:lnTo>
                    <a:pt x="26" y="53"/>
                  </a:lnTo>
                  <a:lnTo>
                    <a:pt x="22" y="55"/>
                  </a:lnTo>
                  <a:lnTo>
                    <a:pt x="18" y="56"/>
                  </a:lnTo>
                  <a:lnTo>
                    <a:pt x="13" y="56"/>
                  </a:lnTo>
                  <a:lnTo>
                    <a:pt x="11" y="56"/>
                  </a:lnTo>
                  <a:lnTo>
                    <a:pt x="6" y="58"/>
                  </a:lnTo>
                  <a:lnTo>
                    <a:pt x="3" y="59"/>
                  </a:lnTo>
                  <a:lnTo>
                    <a:pt x="0" y="61"/>
                  </a:lnTo>
                  <a:lnTo>
                    <a:pt x="0" y="65"/>
                  </a:lnTo>
                  <a:lnTo>
                    <a:pt x="0" y="69"/>
                  </a:lnTo>
                  <a:lnTo>
                    <a:pt x="15" y="66"/>
                  </a:lnTo>
                  <a:lnTo>
                    <a:pt x="29" y="62"/>
                  </a:lnTo>
                  <a:lnTo>
                    <a:pt x="45" y="59"/>
                  </a:lnTo>
                  <a:lnTo>
                    <a:pt x="59" y="56"/>
                  </a:lnTo>
                  <a:lnTo>
                    <a:pt x="75" y="52"/>
                  </a:lnTo>
                  <a:lnTo>
                    <a:pt x="89" y="49"/>
                  </a:lnTo>
                  <a:lnTo>
                    <a:pt x="105" y="46"/>
                  </a:lnTo>
                  <a:lnTo>
                    <a:pt x="118" y="45"/>
                  </a:lnTo>
                  <a:lnTo>
                    <a:pt x="132" y="42"/>
                  </a:lnTo>
                  <a:lnTo>
                    <a:pt x="145" y="41"/>
                  </a:lnTo>
                  <a:lnTo>
                    <a:pt x="148" y="38"/>
                  </a:lnTo>
                  <a:lnTo>
                    <a:pt x="152" y="35"/>
                  </a:lnTo>
                  <a:lnTo>
                    <a:pt x="155" y="31"/>
                  </a:lnTo>
                  <a:lnTo>
                    <a:pt x="158" y="26"/>
                  </a:lnTo>
                  <a:lnTo>
                    <a:pt x="161" y="22"/>
                  </a:lnTo>
                  <a:lnTo>
                    <a:pt x="162" y="18"/>
                  </a:lnTo>
                  <a:lnTo>
                    <a:pt x="165" y="13"/>
                  </a:lnTo>
                  <a:lnTo>
                    <a:pt x="167" y="9"/>
                  </a:lnTo>
                  <a:lnTo>
                    <a:pt x="168" y="5"/>
                  </a:lnTo>
                  <a:lnTo>
                    <a:pt x="169" y="0"/>
                  </a:lnTo>
                  <a:lnTo>
                    <a:pt x="159" y="11"/>
                  </a:lnTo>
                  <a:lnTo>
                    <a:pt x="157"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0" name="Freeform 104"/>
            <p:cNvSpPr>
              <a:spLocks/>
            </p:cNvSpPr>
            <p:nvPr/>
          </p:nvSpPr>
          <p:spPr bwMode="auto">
            <a:xfrm>
              <a:off x="2085" y="3298"/>
              <a:ext cx="3" cy="4"/>
            </a:xfrm>
            <a:custGeom>
              <a:avLst/>
              <a:gdLst>
                <a:gd name="T0" fmla="*/ 0 w 5"/>
                <a:gd name="T1" fmla="*/ 0 h 7"/>
                <a:gd name="T2" fmla="*/ 0 w 5"/>
                <a:gd name="T3" fmla="*/ 2 h 7"/>
                <a:gd name="T4" fmla="*/ 2 w 5"/>
                <a:gd name="T5" fmla="*/ 4 h 7"/>
                <a:gd name="T6" fmla="*/ 2 w 5"/>
                <a:gd name="T7" fmla="*/ 3 h 7"/>
                <a:gd name="T8" fmla="*/ 2 w 5"/>
                <a:gd name="T9" fmla="*/ 3 h 7"/>
                <a:gd name="T10" fmla="*/ 2 w 5"/>
                <a:gd name="T11" fmla="*/ 3 h 7"/>
                <a:gd name="T12" fmla="*/ 2 w 5"/>
                <a:gd name="T13" fmla="*/ 3 h 7"/>
                <a:gd name="T14" fmla="*/ 2 w 5"/>
                <a:gd name="T15" fmla="*/ 3 h 7"/>
                <a:gd name="T16" fmla="*/ 2 w 5"/>
                <a:gd name="T17" fmla="*/ 3 h 7"/>
                <a:gd name="T18" fmla="*/ 2 w 5"/>
                <a:gd name="T19" fmla="*/ 3 h 7"/>
                <a:gd name="T20" fmla="*/ 2 w 5"/>
                <a:gd name="T21" fmla="*/ 3 h 7"/>
                <a:gd name="T22" fmla="*/ 3 w 5"/>
                <a:gd name="T23" fmla="*/ 3 h 7"/>
                <a:gd name="T24" fmla="*/ 3 w 5"/>
                <a:gd name="T25" fmla="*/ 3 h 7"/>
                <a:gd name="T26" fmla="*/ 1 w 5"/>
                <a:gd name="T27" fmla="*/ 1 h 7"/>
                <a:gd name="T28" fmla="*/ 1 w 5"/>
                <a:gd name="T29" fmla="*/ 1 h 7"/>
                <a:gd name="T30" fmla="*/ 0 w 5"/>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 h="7">
                  <a:moveTo>
                    <a:pt x="0" y="0"/>
                  </a:moveTo>
                  <a:lnTo>
                    <a:pt x="0" y="4"/>
                  </a:lnTo>
                  <a:lnTo>
                    <a:pt x="3" y="7"/>
                  </a:lnTo>
                  <a:lnTo>
                    <a:pt x="3" y="6"/>
                  </a:lnTo>
                  <a:lnTo>
                    <a:pt x="4" y="6"/>
                  </a:lnTo>
                  <a:lnTo>
                    <a:pt x="5" y="6"/>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1" name="Freeform 105"/>
            <p:cNvSpPr>
              <a:spLocks/>
            </p:cNvSpPr>
            <p:nvPr/>
          </p:nvSpPr>
          <p:spPr bwMode="auto">
            <a:xfrm>
              <a:off x="2490" y="3310"/>
              <a:ext cx="93" cy="77"/>
            </a:xfrm>
            <a:custGeom>
              <a:avLst/>
              <a:gdLst>
                <a:gd name="T0" fmla="*/ 44 w 186"/>
                <a:gd name="T1" fmla="*/ 52 h 154"/>
                <a:gd name="T2" fmla="*/ 43 w 186"/>
                <a:gd name="T3" fmla="*/ 52 h 154"/>
                <a:gd name="T4" fmla="*/ 40 w 186"/>
                <a:gd name="T5" fmla="*/ 50 h 154"/>
                <a:gd name="T6" fmla="*/ 38 w 186"/>
                <a:gd name="T7" fmla="*/ 50 h 154"/>
                <a:gd name="T8" fmla="*/ 35 w 186"/>
                <a:gd name="T9" fmla="*/ 50 h 154"/>
                <a:gd name="T10" fmla="*/ 33 w 186"/>
                <a:gd name="T11" fmla="*/ 48 h 154"/>
                <a:gd name="T12" fmla="*/ 32 w 186"/>
                <a:gd name="T13" fmla="*/ 46 h 154"/>
                <a:gd name="T14" fmla="*/ 32 w 186"/>
                <a:gd name="T15" fmla="*/ 45 h 154"/>
                <a:gd name="T16" fmla="*/ 33 w 186"/>
                <a:gd name="T17" fmla="*/ 45 h 154"/>
                <a:gd name="T18" fmla="*/ 33 w 186"/>
                <a:gd name="T19" fmla="*/ 44 h 154"/>
                <a:gd name="T20" fmla="*/ 33 w 186"/>
                <a:gd name="T21" fmla="*/ 43 h 154"/>
                <a:gd name="T22" fmla="*/ 23 w 186"/>
                <a:gd name="T23" fmla="*/ 41 h 154"/>
                <a:gd name="T24" fmla="*/ 21 w 186"/>
                <a:gd name="T25" fmla="*/ 40 h 154"/>
                <a:gd name="T26" fmla="*/ 19 w 186"/>
                <a:gd name="T27" fmla="*/ 38 h 154"/>
                <a:gd name="T28" fmla="*/ 18 w 186"/>
                <a:gd name="T29" fmla="*/ 36 h 154"/>
                <a:gd name="T30" fmla="*/ 17 w 186"/>
                <a:gd name="T31" fmla="*/ 34 h 154"/>
                <a:gd name="T32" fmla="*/ 17 w 186"/>
                <a:gd name="T33" fmla="*/ 32 h 154"/>
                <a:gd name="T34" fmla="*/ 12 w 186"/>
                <a:gd name="T35" fmla="*/ 27 h 154"/>
                <a:gd name="T36" fmla="*/ 8 w 186"/>
                <a:gd name="T37" fmla="*/ 20 h 154"/>
                <a:gd name="T38" fmla="*/ 6 w 186"/>
                <a:gd name="T39" fmla="*/ 13 h 154"/>
                <a:gd name="T40" fmla="*/ 4 w 186"/>
                <a:gd name="T41" fmla="*/ 7 h 154"/>
                <a:gd name="T42" fmla="*/ 0 w 186"/>
                <a:gd name="T43" fmla="*/ 0 h 154"/>
                <a:gd name="T44" fmla="*/ 2 w 186"/>
                <a:gd name="T45" fmla="*/ 9 h 154"/>
                <a:gd name="T46" fmla="*/ 4 w 186"/>
                <a:gd name="T47" fmla="*/ 19 h 154"/>
                <a:gd name="T48" fmla="*/ 5 w 186"/>
                <a:gd name="T49" fmla="*/ 29 h 154"/>
                <a:gd name="T50" fmla="*/ 6 w 186"/>
                <a:gd name="T51" fmla="*/ 38 h 154"/>
                <a:gd name="T52" fmla="*/ 6 w 186"/>
                <a:gd name="T53" fmla="*/ 47 h 154"/>
                <a:gd name="T54" fmla="*/ 20 w 186"/>
                <a:gd name="T55" fmla="*/ 55 h 154"/>
                <a:gd name="T56" fmla="*/ 35 w 186"/>
                <a:gd name="T57" fmla="*/ 62 h 154"/>
                <a:gd name="T58" fmla="*/ 50 w 186"/>
                <a:gd name="T59" fmla="*/ 69 h 154"/>
                <a:gd name="T60" fmla="*/ 65 w 186"/>
                <a:gd name="T61" fmla="*/ 73 h 154"/>
                <a:gd name="T62" fmla="*/ 80 w 186"/>
                <a:gd name="T63" fmla="*/ 74 h 154"/>
                <a:gd name="T64" fmla="*/ 90 w 186"/>
                <a:gd name="T65" fmla="*/ 77 h 154"/>
                <a:gd name="T66" fmla="*/ 92 w 186"/>
                <a:gd name="T67" fmla="*/ 76 h 154"/>
                <a:gd name="T68" fmla="*/ 93 w 186"/>
                <a:gd name="T69" fmla="*/ 74 h 154"/>
                <a:gd name="T70" fmla="*/ 93 w 186"/>
                <a:gd name="T71" fmla="*/ 72 h 154"/>
                <a:gd name="T72" fmla="*/ 93 w 186"/>
                <a:gd name="T73" fmla="*/ 69 h 154"/>
                <a:gd name="T74" fmla="*/ 93 w 186"/>
                <a:gd name="T75" fmla="*/ 67 h 154"/>
                <a:gd name="T76" fmla="*/ 91 w 186"/>
                <a:gd name="T77" fmla="*/ 64 h 154"/>
                <a:gd name="T78" fmla="*/ 89 w 186"/>
                <a:gd name="T79" fmla="*/ 64 h 154"/>
                <a:gd name="T80" fmla="*/ 87 w 186"/>
                <a:gd name="T81" fmla="*/ 65 h 154"/>
                <a:gd name="T82" fmla="*/ 85 w 186"/>
                <a:gd name="T83" fmla="*/ 66 h 154"/>
                <a:gd name="T84" fmla="*/ 83 w 186"/>
                <a:gd name="T85" fmla="*/ 67 h 154"/>
                <a:gd name="T86" fmla="*/ 82 w 186"/>
                <a:gd name="T87" fmla="*/ 66 h 154"/>
                <a:gd name="T88" fmla="*/ 82 w 186"/>
                <a:gd name="T89" fmla="*/ 65 h 154"/>
                <a:gd name="T90" fmla="*/ 81 w 186"/>
                <a:gd name="T91" fmla="*/ 64 h 154"/>
                <a:gd name="T92" fmla="*/ 81 w 186"/>
                <a:gd name="T93" fmla="*/ 63 h 154"/>
                <a:gd name="T94" fmla="*/ 81 w 186"/>
                <a:gd name="T95" fmla="*/ 62 h 154"/>
                <a:gd name="T96" fmla="*/ 73 w 186"/>
                <a:gd name="T97" fmla="*/ 62 h 154"/>
                <a:gd name="T98" fmla="*/ 65 w 186"/>
                <a:gd name="T99" fmla="*/ 62 h 154"/>
                <a:gd name="T100" fmla="*/ 57 w 186"/>
                <a:gd name="T101" fmla="*/ 60 h 154"/>
                <a:gd name="T102" fmla="*/ 50 w 186"/>
                <a:gd name="T103" fmla="*/ 56 h 154"/>
                <a:gd name="T104" fmla="*/ 45 w 186"/>
                <a:gd name="T105" fmla="*/ 53 h 154"/>
                <a:gd name="T106" fmla="*/ 45 w 186"/>
                <a:gd name="T107" fmla="*/ 52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6" h="154">
                  <a:moveTo>
                    <a:pt x="90" y="104"/>
                  </a:moveTo>
                  <a:lnTo>
                    <a:pt x="87" y="104"/>
                  </a:lnTo>
                  <a:lnTo>
                    <a:pt x="86" y="103"/>
                  </a:lnTo>
                  <a:lnTo>
                    <a:pt x="83" y="101"/>
                  </a:lnTo>
                  <a:lnTo>
                    <a:pt x="80" y="100"/>
                  </a:lnTo>
                  <a:lnTo>
                    <a:pt x="77" y="100"/>
                  </a:lnTo>
                  <a:lnTo>
                    <a:pt x="76" y="100"/>
                  </a:lnTo>
                  <a:lnTo>
                    <a:pt x="73" y="99"/>
                  </a:lnTo>
                  <a:lnTo>
                    <a:pt x="70" y="99"/>
                  </a:lnTo>
                  <a:lnTo>
                    <a:pt x="67" y="97"/>
                  </a:lnTo>
                  <a:lnTo>
                    <a:pt x="66" y="96"/>
                  </a:lnTo>
                  <a:lnTo>
                    <a:pt x="63" y="93"/>
                  </a:lnTo>
                  <a:lnTo>
                    <a:pt x="63" y="91"/>
                  </a:lnTo>
                  <a:lnTo>
                    <a:pt x="64" y="91"/>
                  </a:lnTo>
                  <a:lnTo>
                    <a:pt x="64" y="90"/>
                  </a:lnTo>
                  <a:lnTo>
                    <a:pt x="66" y="89"/>
                  </a:lnTo>
                  <a:lnTo>
                    <a:pt x="66" y="87"/>
                  </a:lnTo>
                  <a:lnTo>
                    <a:pt x="66" y="86"/>
                  </a:lnTo>
                  <a:lnTo>
                    <a:pt x="46" y="81"/>
                  </a:lnTo>
                  <a:lnTo>
                    <a:pt x="43" y="81"/>
                  </a:lnTo>
                  <a:lnTo>
                    <a:pt x="41" y="80"/>
                  </a:lnTo>
                  <a:lnTo>
                    <a:pt x="39" y="77"/>
                  </a:lnTo>
                  <a:lnTo>
                    <a:pt x="37" y="76"/>
                  </a:lnTo>
                  <a:lnTo>
                    <a:pt x="36" y="73"/>
                  </a:lnTo>
                  <a:lnTo>
                    <a:pt x="36" y="71"/>
                  </a:lnTo>
                  <a:lnTo>
                    <a:pt x="34" y="68"/>
                  </a:lnTo>
                  <a:lnTo>
                    <a:pt x="34" y="67"/>
                  </a:lnTo>
                  <a:lnTo>
                    <a:pt x="34" y="64"/>
                  </a:lnTo>
                  <a:lnTo>
                    <a:pt x="27" y="60"/>
                  </a:lnTo>
                  <a:lnTo>
                    <a:pt x="23" y="54"/>
                  </a:lnTo>
                  <a:lnTo>
                    <a:pt x="19" y="47"/>
                  </a:lnTo>
                  <a:lnTo>
                    <a:pt x="16" y="40"/>
                  </a:lnTo>
                  <a:lnTo>
                    <a:pt x="14" y="34"/>
                  </a:lnTo>
                  <a:lnTo>
                    <a:pt x="11" y="25"/>
                  </a:lnTo>
                  <a:lnTo>
                    <a:pt x="10" y="18"/>
                  </a:lnTo>
                  <a:lnTo>
                    <a:pt x="7" y="13"/>
                  </a:lnTo>
                  <a:lnTo>
                    <a:pt x="4" y="5"/>
                  </a:lnTo>
                  <a:lnTo>
                    <a:pt x="0" y="0"/>
                  </a:lnTo>
                  <a:lnTo>
                    <a:pt x="3" y="8"/>
                  </a:lnTo>
                  <a:lnTo>
                    <a:pt x="4" y="18"/>
                  </a:lnTo>
                  <a:lnTo>
                    <a:pt x="6" y="27"/>
                  </a:lnTo>
                  <a:lnTo>
                    <a:pt x="8" y="37"/>
                  </a:lnTo>
                  <a:lnTo>
                    <a:pt x="10" y="47"/>
                  </a:lnTo>
                  <a:lnTo>
                    <a:pt x="10" y="57"/>
                  </a:lnTo>
                  <a:lnTo>
                    <a:pt x="11" y="67"/>
                  </a:lnTo>
                  <a:lnTo>
                    <a:pt x="11" y="76"/>
                  </a:lnTo>
                  <a:lnTo>
                    <a:pt x="11" y="84"/>
                  </a:lnTo>
                  <a:lnTo>
                    <a:pt x="11" y="93"/>
                  </a:lnTo>
                  <a:lnTo>
                    <a:pt x="24" y="101"/>
                  </a:lnTo>
                  <a:lnTo>
                    <a:pt x="39" y="110"/>
                  </a:lnTo>
                  <a:lnTo>
                    <a:pt x="54" y="117"/>
                  </a:lnTo>
                  <a:lnTo>
                    <a:pt x="69" y="124"/>
                  </a:lnTo>
                  <a:lnTo>
                    <a:pt x="84" y="132"/>
                  </a:lnTo>
                  <a:lnTo>
                    <a:pt x="100" y="137"/>
                  </a:lnTo>
                  <a:lnTo>
                    <a:pt x="114" y="142"/>
                  </a:lnTo>
                  <a:lnTo>
                    <a:pt x="130" y="146"/>
                  </a:lnTo>
                  <a:lnTo>
                    <a:pt x="145" y="147"/>
                  </a:lnTo>
                  <a:lnTo>
                    <a:pt x="159" y="147"/>
                  </a:lnTo>
                  <a:lnTo>
                    <a:pt x="159" y="150"/>
                  </a:lnTo>
                  <a:lnTo>
                    <a:pt x="179" y="154"/>
                  </a:lnTo>
                  <a:lnTo>
                    <a:pt x="180" y="153"/>
                  </a:lnTo>
                  <a:lnTo>
                    <a:pt x="183" y="152"/>
                  </a:lnTo>
                  <a:lnTo>
                    <a:pt x="185" y="149"/>
                  </a:lnTo>
                  <a:lnTo>
                    <a:pt x="185" y="147"/>
                  </a:lnTo>
                  <a:lnTo>
                    <a:pt x="186" y="146"/>
                  </a:lnTo>
                  <a:lnTo>
                    <a:pt x="186" y="143"/>
                  </a:lnTo>
                  <a:lnTo>
                    <a:pt x="186" y="140"/>
                  </a:lnTo>
                  <a:lnTo>
                    <a:pt x="186" y="137"/>
                  </a:lnTo>
                  <a:lnTo>
                    <a:pt x="186" y="136"/>
                  </a:lnTo>
                  <a:lnTo>
                    <a:pt x="186" y="133"/>
                  </a:lnTo>
                  <a:lnTo>
                    <a:pt x="185" y="130"/>
                  </a:lnTo>
                  <a:lnTo>
                    <a:pt x="182" y="127"/>
                  </a:lnTo>
                  <a:lnTo>
                    <a:pt x="180" y="127"/>
                  </a:lnTo>
                  <a:lnTo>
                    <a:pt x="177" y="127"/>
                  </a:lnTo>
                  <a:lnTo>
                    <a:pt x="176" y="127"/>
                  </a:lnTo>
                  <a:lnTo>
                    <a:pt x="173" y="129"/>
                  </a:lnTo>
                  <a:lnTo>
                    <a:pt x="172" y="130"/>
                  </a:lnTo>
                  <a:lnTo>
                    <a:pt x="170" y="132"/>
                  </a:lnTo>
                  <a:lnTo>
                    <a:pt x="167" y="132"/>
                  </a:lnTo>
                  <a:lnTo>
                    <a:pt x="166" y="133"/>
                  </a:lnTo>
                  <a:lnTo>
                    <a:pt x="165" y="133"/>
                  </a:lnTo>
                  <a:lnTo>
                    <a:pt x="163" y="132"/>
                  </a:lnTo>
                  <a:lnTo>
                    <a:pt x="163" y="130"/>
                  </a:lnTo>
                  <a:lnTo>
                    <a:pt x="162" y="129"/>
                  </a:lnTo>
                  <a:lnTo>
                    <a:pt x="162" y="127"/>
                  </a:lnTo>
                  <a:lnTo>
                    <a:pt x="162" y="126"/>
                  </a:lnTo>
                  <a:lnTo>
                    <a:pt x="162" y="124"/>
                  </a:lnTo>
                  <a:lnTo>
                    <a:pt x="162" y="123"/>
                  </a:lnTo>
                  <a:lnTo>
                    <a:pt x="155" y="124"/>
                  </a:lnTo>
                  <a:lnTo>
                    <a:pt x="146" y="124"/>
                  </a:lnTo>
                  <a:lnTo>
                    <a:pt x="137" y="124"/>
                  </a:lnTo>
                  <a:lnTo>
                    <a:pt x="130" y="123"/>
                  </a:lnTo>
                  <a:lnTo>
                    <a:pt x="122" y="120"/>
                  </a:lnTo>
                  <a:lnTo>
                    <a:pt x="114" y="119"/>
                  </a:lnTo>
                  <a:lnTo>
                    <a:pt x="107" y="116"/>
                  </a:lnTo>
                  <a:lnTo>
                    <a:pt x="100" y="111"/>
                  </a:lnTo>
                  <a:lnTo>
                    <a:pt x="94" y="109"/>
                  </a:lnTo>
                  <a:lnTo>
                    <a:pt x="90" y="106"/>
                  </a:lnTo>
                  <a:lnTo>
                    <a:pt x="90" y="10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2" name="Freeform 106"/>
            <p:cNvSpPr>
              <a:spLocks/>
            </p:cNvSpPr>
            <p:nvPr/>
          </p:nvSpPr>
          <p:spPr bwMode="auto">
            <a:xfrm>
              <a:off x="2511" y="3348"/>
              <a:ext cx="3" cy="3"/>
            </a:xfrm>
            <a:custGeom>
              <a:avLst/>
              <a:gdLst>
                <a:gd name="T0" fmla="*/ 2 w 6"/>
                <a:gd name="T1" fmla="*/ 0 h 5"/>
                <a:gd name="T2" fmla="*/ 0 w 6"/>
                <a:gd name="T3" fmla="*/ 2 h 5"/>
                <a:gd name="T4" fmla="*/ 2 w 6"/>
                <a:gd name="T5" fmla="*/ 3 h 5"/>
                <a:gd name="T6" fmla="*/ 3 w 6"/>
                <a:gd name="T7" fmla="*/ 2 h 5"/>
                <a:gd name="T8" fmla="*/ 2 w 6"/>
                <a:gd name="T9" fmla="*/ 0 h 5"/>
                <a:gd name="T10" fmla="*/ 2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3" y="0"/>
                  </a:moveTo>
                  <a:lnTo>
                    <a:pt x="0" y="4"/>
                  </a:lnTo>
                  <a:lnTo>
                    <a:pt x="3" y="5"/>
                  </a:lnTo>
                  <a:lnTo>
                    <a:pt x="6" y="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3" name="Freeform 107"/>
            <p:cNvSpPr>
              <a:spLocks/>
            </p:cNvSpPr>
            <p:nvPr/>
          </p:nvSpPr>
          <p:spPr bwMode="auto">
            <a:xfrm>
              <a:off x="2534" y="3362"/>
              <a:ext cx="1" cy="1"/>
            </a:xfrm>
            <a:custGeom>
              <a:avLst/>
              <a:gdLst>
                <a:gd name="T0" fmla="*/ 1 w 3"/>
                <a:gd name="T1" fmla="*/ 0 h 2"/>
                <a:gd name="T2" fmla="*/ 1 w 3"/>
                <a:gd name="T3" fmla="*/ 1 h 2"/>
                <a:gd name="T4" fmla="*/ 1 w 3"/>
                <a:gd name="T5" fmla="*/ 1 h 2"/>
                <a:gd name="T6" fmla="*/ 1 w 3"/>
                <a:gd name="T7" fmla="*/ 0 h 2"/>
                <a:gd name="T8" fmla="*/ 1 w 3"/>
                <a:gd name="T9" fmla="*/ 0 h 2"/>
                <a:gd name="T10" fmla="*/ 1 w 3"/>
                <a:gd name="T11" fmla="*/ 0 h 2"/>
                <a:gd name="T12" fmla="*/ 1 w 3"/>
                <a:gd name="T13" fmla="*/ 0 h 2"/>
                <a:gd name="T14" fmla="*/ 1 w 3"/>
                <a:gd name="T15" fmla="*/ 0 h 2"/>
                <a:gd name="T16" fmla="*/ 1 w 3"/>
                <a:gd name="T17" fmla="*/ 0 h 2"/>
                <a:gd name="T18" fmla="*/ 0 w 3"/>
                <a:gd name="T19" fmla="*/ 0 h 2"/>
                <a:gd name="T20" fmla="*/ 0 w 3"/>
                <a:gd name="T21" fmla="*/ 0 h 2"/>
                <a:gd name="T22" fmla="*/ 0 w 3"/>
                <a:gd name="T23" fmla="*/ 0 h 2"/>
                <a:gd name="T24" fmla="*/ 1 w 3"/>
                <a:gd name="T25" fmla="*/ 1 h 2"/>
                <a:gd name="T26" fmla="*/ 1 w 3"/>
                <a:gd name="T27" fmla="*/ 1 h 2"/>
                <a:gd name="T28" fmla="*/ 1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2"/>
                  </a:lnTo>
                  <a:lnTo>
                    <a:pt x="2" y="0"/>
                  </a:lnTo>
                  <a:lnTo>
                    <a:pt x="0" y="0"/>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4" name="Freeform 108"/>
            <p:cNvSpPr>
              <a:spLocks/>
            </p:cNvSpPr>
            <p:nvPr/>
          </p:nvSpPr>
          <p:spPr bwMode="auto">
            <a:xfrm>
              <a:off x="2534" y="3360"/>
              <a:ext cx="2" cy="3"/>
            </a:xfrm>
            <a:custGeom>
              <a:avLst/>
              <a:gdLst>
                <a:gd name="T0" fmla="*/ 2 w 6"/>
                <a:gd name="T1" fmla="*/ 2 h 6"/>
                <a:gd name="T2" fmla="*/ 2 w 6"/>
                <a:gd name="T3" fmla="*/ 0 h 6"/>
                <a:gd name="T4" fmla="*/ 0 w 6"/>
                <a:gd name="T5" fmla="*/ 2 h 6"/>
                <a:gd name="T6" fmla="*/ 0 w 6"/>
                <a:gd name="T7" fmla="*/ 2 h 6"/>
                <a:gd name="T8" fmla="*/ 1 w 6"/>
                <a:gd name="T9" fmla="*/ 2 h 6"/>
                <a:gd name="T10" fmla="*/ 1 w 6"/>
                <a:gd name="T11" fmla="*/ 2 h 6"/>
                <a:gd name="T12" fmla="*/ 1 w 6"/>
                <a:gd name="T13" fmla="*/ 2 h 6"/>
                <a:gd name="T14" fmla="*/ 1 w 6"/>
                <a:gd name="T15" fmla="*/ 2 h 6"/>
                <a:gd name="T16" fmla="*/ 1 w 6"/>
                <a:gd name="T17" fmla="*/ 2 h 6"/>
                <a:gd name="T18" fmla="*/ 1 w 6"/>
                <a:gd name="T19" fmla="*/ 2 h 6"/>
                <a:gd name="T20" fmla="*/ 1 w 6"/>
                <a:gd name="T21" fmla="*/ 3 h 6"/>
                <a:gd name="T22" fmla="*/ 1 w 6"/>
                <a:gd name="T23" fmla="*/ 3 h 6"/>
                <a:gd name="T24" fmla="*/ 1 w 6"/>
                <a:gd name="T25" fmla="*/ 3 h 6"/>
                <a:gd name="T26" fmla="*/ 2 w 6"/>
                <a:gd name="T27" fmla="*/ 2 h 6"/>
                <a:gd name="T28" fmla="*/ 2 w 6"/>
                <a:gd name="T29" fmla="*/ 2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 h="6">
                  <a:moveTo>
                    <a:pt x="6" y="3"/>
                  </a:moveTo>
                  <a:lnTo>
                    <a:pt x="5" y="0"/>
                  </a:lnTo>
                  <a:lnTo>
                    <a:pt x="0" y="4"/>
                  </a:lnTo>
                  <a:lnTo>
                    <a:pt x="2" y="4"/>
                  </a:lnTo>
                  <a:lnTo>
                    <a:pt x="3" y="6"/>
                  </a:lnTo>
                  <a:lnTo>
                    <a:pt x="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5" name="Freeform 109"/>
            <p:cNvSpPr>
              <a:spLocks/>
            </p:cNvSpPr>
            <p:nvPr/>
          </p:nvSpPr>
          <p:spPr bwMode="auto">
            <a:xfrm>
              <a:off x="2524" y="3327"/>
              <a:ext cx="5" cy="1"/>
            </a:xfrm>
            <a:custGeom>
              <a:avLst/>
              <a:gdLst>
                <a:gd name="T0" fmla="*/ 0 w 8"/>
                <a:gd name="T1" fmla="*/ 1 h 3"/>
                <a:gd name="T2" fmla="*/ 5 w 8"/>
                <a:gd name="T3" fmla="*/ 1 h 3"/>
                <a:gd name="T4" fmla="*/ 5 w 8"/>
                <a:gd name="T5" fmla="*/ 1 h 3"/>
                <a:gd name="T6" fmla="*/ 4 w 8"/>
                <a:gd name="T7" fmla="*/ 1 h 3"/>
                <a:gd name="T8" fmla="*/ 4 w 8"/>
                <a:gd name="T9" fmla="*/ 1 h 3"/>
                <a:gd name="T10" fmla="*/ 3 w 8"/>
                <a:gd name="T11" fmla="*/ 1 h 3"/>
                <a:gd name="T12" fmla="*/ 3 w 8"/>
                <a:gd name="T13" fmla="*/ 0 h 3"/>
                <a:gd name="T14" fmla="*/ 3 w 8"/>
                <a:gd name="T15" fmla="*/ 0 h 3"/>
                <a:gd name="T16" fmla="*/ 2 w 8"/>
                <a:gd name="T17" fmla="*/ 0 h 3"/>
                <a:gd name="T18" fmla="*/ 1 w 8"/>
                <a:gd name="T19" fmla="*/ 0 h 3"/>
                <a:gd name="T20" fmla="*/ 1 w 8"/>
                <a:gd name="T21" fmla="*/ 0 h 3"/>
                <a:gd name="T22" fmla="*/ 0 w 8"/>
                <a:gd name="T23" fmla="*/ 0 h 3"/>
                <a:gd name="T24" fmla="*/ 0 w 8"/>
                <a:gd name="T25" fmla="*/ 0 h 3"/>
                <a:gd name="T26" fmla="*/ 0 w 8"/>
                <a:gd name="T27" fmla="*/ 0 h 3"/>
                <a:gd name="T28" fmla="*/ 0 w 8"/>
                <a:gd name="T29" fmla="*/ 0 h 3"/>
                <a:gd name="T30" fmla="*/ 0 w 8"/>
                <a:gd name="T31" fmla="*/ 0 h 3"/>
                <a:gd name="T32" fmla="*/ 0 w 8"/>
                <a:gd name="T33" fmla="*/ 0 h 3"/>
                <a:gd name="T34" fmla="*/ 0 w 8"/>
                <a:gd name="T35" fmla="*/ 0 h 3"/>
                <a:gd name="T36" fmla="*/ 0 w 8"/>
                <a:gd name="T37" fmla="*/ 0 h 3"/>
                <a:gd name="T38" fmla="*/ 0 w 8"/>
                <a:gd name="T39" fmla="*/ 0 h 3"/>
                <a:gd name="T40" fmla="*/ 0 w 8"/>
                <a:gd name="T41" fmla="*/ 0 h 3"/>
                <a:gd name="T42" fmla="*/ 0 w 8"/>
                <a:gd name="T43" fmla="*/ 0 h 3"/>
                <a:gd name="T44" fmla="*/ 0 w 8"/>
                <a:gd name="T45" fmla="*/ 1 h 3"/>
                <a:gd name="T46" fmla="*/ 0 w 8"/>
                <a:gd name="T47" fmla="*/ 1 h 3"/>
                <a:gd name="T48" fmla="*/ 0 w 8"/>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 h="3">
                  <a:moveTo>
                    <a:pt x="0" y="2"/>
                  </a:moveTo>
                  <a:lnTo>
                    <a:pt x="8" y="3"/>
                  </a:lnTo>
                  <a:lnTo>
                    <a:pt x="7" y="2"/>
                  </a:lnTo>
                  <a:lnTo>
                    <a:pt x="5" y="2"/>
                  </a:lnTo>
                  <a:lnTo>
                    <a:pt x="4" y="0"/>
                  </a:lnTo>
                  <a:lnTo>
                    <a:pt x="3" y="0"/>
                  </a:lnTo>
                  <a:lnTo>
                    <a:pt x="1" y="0"/>
                  </a:lnTo>
                  <a:lnTo>
                    <a:pt x="0" y="0"/>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6" name="Freeform 110"/>
            <p:cNvSpPr>
              <a:spLocks/>
            </p:cNvSpPr>
            <p:nvPr/>
          </p:nvSpPr>
          <p:spPr bwMode="auto">
            <a:xfrm>
              <a:off x="2511" y="3318"/>
              <a:ext cx="13" cy="10"/>
            </a:xfrm>
            <a:custGeom>
              <a:avLst/>
              <a:gdLst>
                <a:gd name="T0" fmla="*/ 13 w 28"/>
                <a:gd name="T1" fmla="*/ 8 h 20"/>
                <a:gd name="T2" fmla="*/ 13 w 28"/>
                <a:gd name="T3" fmla="*/ 6 h 20"/>
                <a:gd name="T4" fmla="*/ 13 w 28"/>
                <a:gd name="T5" fmla="*/ 4 h 20"/>
                <a:gd name="T6" fmla="*/ 12 w 28"/>
                <a:gd name="T7" fmla="*/ 2 h 20"/>
                <a:gd name="T8" fmla="*/ 12 w 28"/>
                <a:gd name="T9" fmla="*/ 2 h 20"/>
                <a:gd name="T10" fmla="*/ 10 w 28"/>
                <a:gd name="T11" fmla="*/ 2 h 20"/>
                <a:gd name="T12" fmla="*/ 8 w 28"/>
                <a:gd name="T13" fmla="*/ 2 h 20"/>
                <a:gd name="T14" fmla="*/ 6 w 28"/>
                <a:gd name="T15" fmla="*/ 2 h 20"/>
                <a:gd name="T16" fmla="*/ 4 w 28"/>
                <a:gd name="T17" fmla="*/ 2 h 20"/>
                <a:gd name="T18" fmla="*/ 2 w 28"/>
                <a:gd name="T19" fmla="*/ 1 h 20"/>
                <a:gd name="T20" fmla="*/ 0 w 28"/>
                <a:gd name="T21" fmla="*/ 0 h 20"/>
                <a:gd name="T22" fmla="*/ 8 w 28"/>
                <a:gd name="T23" fmla="*/ 10 h 20"/>
                <a:gd name="T24" fmla="*/ 9 w 28"/>
                <a:gd name="T25" fmla="*/ 10 h 20"/>
                <a:gd name="T26" fmla="*/ 9 w 28"/>
                <a:gd name="T27" fmla="*/ 10 h 20"/>
                <a:gd name="T28" fmla="*/ 9 w 28"/>
                <a:gd name="T29" fmla="*/ 10 h 20"/>
                <a:gd name="T30" fmla="*/ 10 w 28"/>
                <a:gd name="T31" fmla="*/ 9 h 20"/>
                <a:gd name="T32" fmla="*/ 11 w 28"/>
                <a:gd name="T33" fmla="*/ 9 h 20"/>
                <a:gd name="T34" fmla="*/ 11 w 28"/>
                <a:gd name="T35" fmla="*/ 9 h 20"/>
                <a:gd name="T36" fmla="*/ 12 w 28"/>
                <a:gd name="T37" fmla="*/ 9 h 20"/>
                <a:gd name="T38" fmla="*/ 12 w 28"/>
                <a:gd name="T39" fmla="*/ 9 h 20"/>
                <a:gd name="T40" fmla="*/ 12 w 28"/>
                <a:gd name="T41" fmla="*/ 9 h 20"/>
                <a:gd name="T42" fmla="*/ 13 w 28"/>
                <a:gd name="T43" fmla="*/ 9 h 20"/>
                <a:gd name="T44" fmla="*/ 13 w 28"/>
                <a:gd name="T45" fmla="*/ 9 h 20"/>
                <a:gd name="T46" fmla="*/ 13 w 28"/>
                <a:gd name="T47" fmla="*/ 8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8" h="20">
                  <a:moveTo>
                    <a:pt x="28" y="16"/>
                  </a:moveTo>
                  <a:lnTo>
                    <a:pt x="28" y="11"/>
                  </a:lnTo>
                  <a:lnTo>
                    <a:pt x="28" y="7"/>
                  </a:lnTo>
                  <a:lnTo>
                    <a:pt x="26" y="4"/>
                  </a:lnTo>
                  <a:lnTo>
                    <a:pt x="25" y="3"/>
                  </a:lnTo>
                  <a:lnTo>
                    <a:pt x="22" y="3"/>
                  </a:lnTo>
                  <a:lnTo>
                    <a:pt x="18" y="3"/>
                  </a:lnTo>
                  <a:lnTo>
                    <a:pt x="13" y="3"/>
                  </a:lnTo>
                  <a:lnTo>
                    <a:pt x="9" y="3"/>
                  </a:lnTo>
                  <a:lnTo>
                    <a:pt x="5" y="1"/>
                  </a:lnTo>
                  <a:lnTo>
                    <a:pt x="0" y="0"/>
                  </a:lnTo>
                  <a:lnTo>
                    <a:pt x="18" y="20"/>
                  </a:lnTo>
                  <a:lnTo>
                    <a:pt x="19" y="19"/>
                  </a:lnTo>
                  <a:lnTo>
                    <a:pt x="20" y="19"/>
                  </a:lnTo>
                  <a:lnTo>
                    <a:pt x="22" y="17"/>
                  </a:lnTo>
                  <a:lnTo>
                    <a:pt x="23" y="17"/>
                  </a:lnTo>
                  <a:lnTo>
                    <a:pt x="25" y="17"/>
                  </a:lnTo>
                  <a:lnTo>
                    <a:pt x="26" y="17"/>
                  </a:lnTo>
                  <a:lnTo>
                    <a:pt x="28" y="17"/>
                  </a:lnTo>
                  <a:lnTo>
                    <a:pt x="28"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7" name="Freeform 111"/>
            <p:cNvSpPr>
              <a:spLocks noEditPoints="1"/>
            </p:cNvSpPr>
            <p:nvPr/>
          </p:nvSpPr>
          <p:spPr bwMode="auto">
            <a:xfrm>
              <a:off x="2529" y="3318"/>
              <a:ext cx="18" cy="17"/>
            </a:xfrm>
            <a:custGeom>
              <a:avLst/>
              <a:gdLst>
                <a:gd name="T0" fmla="*/ 18 w 37"/>
                <a:gd name="T1" fmla="*/ 15 h 33"/>
                <a:gd name="T2" fmla="*/ 18 w 37"/>
                <a:gd name="T3" fmla="*/ 12 h 33"/>
                <a:gd name="T4" fmla="*/ 17 w 37"/>
                <a:gd name="T5" fmla="*/ 10 h 33"/>
                <a:gd name="T6" fmla="*/ 16 w 37"/>
                <a:gd name="T7" fmla="*/ 8 h 33"/>
                <a:gd name="T8" fmla="*/ 15 w 37"/>
                <a:gd name="T9" fmla="*/ 7 h 33"/>
                <a:gd name="T10" fmla="*/ 13 w 37"/>
                <a:gd name="T11" fmla="*/ 5 h 33"/>
                <a:gd name="T12" fmla="*/ 11 w 37"/>
                <a:gd name="T13" fmla="*/ 4 h 33"/>
                <a:gd name="T14" fmla="*/ 9 w 37"/>
                <a:gd name="T15" fmla="*/ 3 h 33"/>
                <a:gd name="T16" fmla="*/ 7 w 37"/>
                <a:gd name="T17" fmla="*/ 2 h 33"/>
                <a:gd name="T18" fmla="*/ 5 w 37"/>
                <a:gd name="T19" fmla="*/ 1 h 33"/>
                <a:gd name="T20" fmla="*/ 3 w 37"/>
                <a:gd name="T21" fmla="*/ 0 h 33"/>
                <a:gd name="T22" fmla="*/ 1 w 37"/>
                <a:gd name="T23" fmla="*/ 10 h 33"/>
                <a:gd name="T24" fmla="*/ 0 w 37"/>
                <a:gd name="T25" fmla="*/ 10 h 33"/>
                <a:gd name="T26" fmla="*/ 2 w 37"/>
                <a:gd name="T27" fmla="*/ 11 h 33"/>
                <a:gd name="T28" fmla="*/ 3 w 37"/>
                <a:gd name="T29" fmla="*/ 12 h 33"/>
                <a:gd name="T30" fmla="*/ 5 w 37"/>
                <a:gd name="T31" fmla="*/ 14 h 33"/>
                <a:gd name="T32" fmla="*/ 7 w 37"/>
                <a:gd name="T33" fmla="*/ 15 h 33"/>
                <a:gd name="T34" fmla="*/ 8 w 37"/>
                <a:gd name="T35" fmla="*/ 16 h 33"/>
                <a:gd name="T36" fmla="*/ 11 w 37"/>
                <a:gd name="T37" fmla="*/ 17 h 33"/>
                <a:gd name="T38" fmla="*/ 12 w 37"/>
                <a:gd name="T39" fmla="*/ 17 h 33"/>
                <a:gd name="T40" fmla="*/ 14 w 37"/>
                <a:gd name="T41" fmla="*/ 17 h 33"/>
                <a:gd name="T42" fmla="*/ 16 w 37"/>
                <a:gd name="T43" fmla="*/ 17 h 33"/>
                <a:gd name="T44" fmla="*/ 18 w 37"/>
                <a:gd name="T45" fmla="*/ 15 h 33"/>
                <a:gd name="T46" fmla="*/ 18 w 37"/>
                <a:gd name="T47" fmla="*/ 15 h 33"/>
                <a:gd name="T48" fmla="*/ 18 w 37"/>
                <a:gd name="T49" fmla="*/ 15 h 33"/>
                <a:gd name="T50" fmla="*/ 15 w 37"/>
                <a:gd name="T51" fmla="*/ 12 h 33"/>
                <a:gd name="T52" fmla="*/ 15 w 37"/>
                <a:gd name="T53" fmla="*/ 14 h 33"/>
                <a:gd name="T54" fmla="*/ 10 w 37"/>
                <a:gd name="T55" fmla="*/ 7 h 33"/>
                <a:gd name="T56" fmla="*/ 15 w 37"/>
                <a:gd name="T57" fmla="*/ 12 h 33"/>
                <a:gd name="T58" fmla="*/ 15 w 37"/>
                <a:gd name="T59" fmla="*/ 12 h 33"/>
                <a:gd name="T60" fmla="*/ 15 w 37"/>
                <a:gd name="T61" fmla="*/ 12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7" h="33">
                  <a:moveTo>
                    <a:pt x="37" y="30"/>
                  </a:moveTo>
                  <a:lnTo>
                    <a:pt x="36" y="24"/>
                  </a:lnTo>
                  <a:lnTo>
                    <a:pt x="35" y="20"/>
                  </a:lnTo>
                  <a:lnTo>
                    <a:pt x="33" y="16"/>
                  </a:lnTo>
                  <a:lnTo>
                    <a:pt x="30" y="13"/>
                  </a:lnTo>
                  <a:lnTo>
                    <a:pt x="26" y="10"/>
                  </a:lnTo>
                  <a:lnTo>
                    <a:pt x="23" y="7"/>
                  </a:lnTo>
                  <a:lnTo>
                    <a:pt x="19" y="6"/>
                  </a:lnTo>
                  <a:lnTo>
                    <a:pt x="15" y="4"/>
                  </a:lnTo>
                  <a:lnTo>
                    <a:pt x="10" y="1"/>
                  </a:lnTo>
                  <a:lnTo>
                    <a:pt x="6" y="0"/>
                  </a:lnTo>
                  <a:lnTo>
                    <a:pt x="3" y="20"/>
                  </a:lnTo>
                  <a:lnTo>
                    <a:pt x="0" y="20"/>
                  </a:lnTo>
                  <a:lnTo>
                    <a:pt x="5" y="21"/>
                  </a:lnTo>
                  <a:lnTo>
                    <a:pt x="7" y="24"/>
                  </a:lnTo>
                  <a:lnTo>
                    <a:pt x="10" y="27"/>
                  </a:lnTo>
                  <a:lnTo>
                    <a:pt x="15" y="29"/>
                  </a:lnTo>
                  <a:lnTo>
                    <a:pt x="17" y="31"/>
                  </a:lnTo>
                  <a:lnTo>
                    <a:pt x="22" y="33"/>
                  </a:lnTo>
                  <a:lnTo>
                    <a:pt x="25" y="33"/>
                  </a:lnTo>
                  <a:lnTo>
                    <a:pt x="29" y="33"/>
                  </a:lnTo>
                  <a:lnTo>
                    <a:pt x="33" y="33"/>
                  </a:lnTo>
                  <a:lnTo>
                    <a:pt x="37" y="30"/>
                  </a:lnTo>
                  <a:close/>
                  <a:moveTo>
                    <a:pt x="30" y="24"/>
                  </a:moveTo>
                  <a:lnTo>
                    <a:pt x="30" y="27"/>
                  </a:lnTo>
                  <a:lnTo>
                    <a:pt x="20" y="13"/>
                  </a:lnTo>
                  <a:lnTo>
                    <a:pt x="30" y="2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8" name="Freeform 112"/>
            <p:cNvSpPr>
              <a:spLocks/>
            </p:cNvSpPr>
            <p:nvPr/>
          </p:nvSpPr>
          <p:spPr bwMode="auto">
            <a:xfrm>
              <a:off x="1982" y="3320"/>
              <a:ext cx="24" cy="26"/>
            </a:xfrm>
            <a:custGeom>
              <a:avLst/>
              <a:gdLst>
                <a:gd name="T0" fmla="*/ 9 w 49"/>
                <a:gd name="T1" fmla="*/ 0 h 51"/>
                <a:gd name="T2" fmla="*/ 9 w 49"/>
                <a:gd name="T3" fmla="*/ 2 h 51"/>
                <a:gd name="T4" fmla="*/ 8 w 49"/>
                <a:gd name="T5" fmla="*/ 3 h 51"/>
                <a:gd name="T6" fmla="*/ 7 w 49"/>
                <a:gd name="T7" fmla="*/ 4 h 51"/>
                <a:gd name="T8" fmla="*/ 6 w 49"/>
                <a:gd name="T9" fmla="*/ 6 h 51"/>
                <a:gd name="T10" fmla="*/ 5 w 49"/>
                <a:gd name="T11" fmla="*/ 8 h 51"/>
                <a:gd name="T12" fmla="*/ 3 w 49"/>
                <a:gd name="T13" fmla="*/ 9 h 51"/>
                <a:gd name="T14" fmla="*/ 3 w 49"/>
                <a:gd name="T15" fmla="*/ 10 h 51"/>
                <a:gd name="T16" fmla="*/ 3 w 49"/>
                <a:gd name="T17" fmla="*/ 12 h 51"/>
                <a:gd name="T18" fmla="*/ 3 w 49"/>
                <a:gd name="T19" fmla="*/ 13 h 51"/>
                <a:gd name="T20" fmla="*/ 5 w 49"/>
                <a:gd name="T21" fmla="*/ 14 h 51"/>
                <a:gd name="T22" fmla="*/ 0 w 49"/>
                <a:gd name="T23" fmla="*/ 14 h 51"/>
                <a:gd name="T24" fmla="*/ 0 w 49"/>
                <a:gd name="T25" fmla="*/ 26 h 51"/>
                <a:gd name="T26" fmla="*/ 16 w 49"/>
                <a:gd name="T27" fmla="*/ 24 h 51"/>
                <a:gd name="T28" fmla="*/ 7 w 49"/>
                <a:gd name="T29" fmla="*/ 21 h 51"/>
                <a:gd name="T30" fmla="*/ 13 w 49"/>
                <a:gd name="T31" fmla="*/ 17 h 51"/>
                <a:gd name="T32" fmla="*/ 7 w 49"/>
                <a:gd name="T33" fmla="*/ 14 h 51"/>
                <a:gd name="T34" fmla="*/ 24 w 49"/>
                <a:gd name="T35" fmla="*/ 9 h 51"/>
                <a:gd name="T36" fmla="*/ 24 w 49"/>
                <a:gd name="T37" fmla="*/ 6 h 51"/>
                <a:gd name="T38" fmla="*/ 23 w 49"/>
                <a:gd name="T39" fmla="*/ 4 h 51"/>
                <a:gd name="T40" fmla="*/ 23 w 49"/>
                <a:gd name="T41" fmla="*/ 2 h 51"/>
                <a:gd name="T42" fmla="*/ 21 w 49"/>
                <a:gd name="T43" fmla="*/ 2 h 51"/>
                <a:gd name="T44" fmla="*/ 20 w 49"/>
                <a:gd name="T45" fmla="*/ 2 h 51"/>
                <a:gd name="T46" fmla="*/ 18 w 49"/>
                <a:gd name="T47" fmla="*/ 2 h 51"/>
                <a:gd name="T48" fmla="*/ 16 w 49"/>
                <a:gd name="T49" fmla="*/ 2 h 51"/>
                <a:gd name="T50" fmla="*/ 14 w 49"/>
                <a:gd name="T51" fmla="*/ 2 h 51"/>
                <a:gd name="T52" fmla="*/ 12 w 49"/>
                <a:gd name="T53" fmla="*/ 1 h 51"/>
                <a:gd name="T54" fmla="*/ 10 w 49"/>
                <a:gd name="T55" fmla="*/ 0 h 51"/>
                <a:gd name="T56" fmla="*/ 10 w 49"/>
                <a:gd name="T57" fmla="*/ 0 h 51"/>
                <a:gd name="T58" fmla="*/ 9 w 49"/>
                <a:gd name="T59" fmla="*/ 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51">
                  <a:moveTo>
                    <a:pt x="19" y="0"/>
                  </a:moveTo>
                  <a:lnTo>
                    <a:pt x="19" y="3"/>
                  </a:lnTo>
                  <a:lnTo>
                    <a:pt x="16" y="5"/>
                  </a:lnTo>
                  <a:lnTo>
                    <a:pt x="14" y="8"/>
                  </a:lnTo>
                  <a:lnTo>
                    <a:pt x="12" y="11"/>
                  </a:lnTo>
                  <a:lnTo>
                    <a:pt x="10" y="16"/>
                  </a:lnTo>
                  <a:lnTo>
                    <a:pt x="7" y="17"/>
                  </a:lnTo>
                  <a:lnTo>
                    <a:pt x="7" y="20"/>
                  </a:lnTo>
                  <a:lnTo>
                    <a:pt x="7" y="23"/>
                  </a:lnTo>
                  <a:lnTo>
                    <a:pt x="7" y="26"/>
                  </a:lnTo>
                  <a:lnTo>
                    <a:pt x="10" y="27"/>
                  </a:lnTo>
                  <a:lnTo>
                    <a:pt x="0" y="27"/>
                  </a:lnTo>
                  <a:lnTo>
                    <a:pt x="0" y="51"/>
                  </a:lnTo>
                  <a:lnTo>
                    <a:pt x="32" y="48"/>
                  </a:lnTo>
                  <a:lnTo>
                    <a:pt x="14" y="41"/>
                  </a:lnTo>
                  <a:lnTo>
                    <a:pt x="27" y="34"/>
                  </a:lnTo>
                  <a:lnTo>
                    <a:pt x="14" y="27"/>
                  </a:lnTo>
                  <a:lnTo>
                    <a:pt x="49" y="17"/>
                  </a:lnTo>
                  <a:lnTo>
                    <a:pt x="49" y="11"/>
                  </a:lnTo>
                  <a:lnTo>
                    <a:pt x="47" y="7"/>
                  </a:lnTo>
                  <a:lnTo>
                    <a:pt x="46" y="4"/>
                  </a:lnTo>
                  <a:lnTo>
                    <a:pt x="43" y="3"/>
                  </a:lnTo>
                  <a:lnTo>
                    <a:pt x="40" y="3"/>
                  </a:lnTo>
                  <a:lnTo>
                    <a:pt x="36" y="3"/>
                  </a:lnTo>
                  <a:lnTo>
                    <a:pt x="33" y="3"/>
                  </a:lnTo>
                  <a:lnTo>
                    <a:pt x="29" y="3"/>
                  </a:lnTo>
                  <a:lnTo>
                    <a:pt x="24" y="1"/>
                  </a:lnTo>
                  <a:lnTo>
                    <a:pt x="20" y="0"/>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59" name="Freeform 113"/>
            <p:cNvSpPr>
              <a:spLocks/>
            </p:cNvSpPr>
            <p:nvPr/>
          </p:nvSpPr>
          <p:spPr bwMode="auto">
            <a:xfrm>
              <a:off x="2539" y="3325"/>
              <a:ext cx="5" cy="7"/>
            </a:xfrm>
            <a:custGeom>
              <a:avLst/>
              <a:gdLst>
                <a:gd name="T0" fmla="*/ 5 w 10"/>
                <a:gd name="T1" fmla="*/ 5 h 14"/>
                <a:gd name="T2" fmla="*/ 0 w 10"/>
                <a:gd name="T3" fmla="*/ 0 h 14"/>
                <a:gd name="T4" fmla="*/ 5 w 10"/>
                <a:gd name="T5" fmla="*/ 7 h 14"/>
                <a:gd name="T6" fmla="*/ 5 w 10"/>
                <a:gd name="T7" fmla="*/ 6 h 14"/>
                <a:gd name="T8" fmla="*/ 5 w 10"/>
                <a:gd name="T9" fmla="*/ 6 h 14"/>
                <a:gd name="T10" fmla="*/ 5 w 10"/>
                <a:gd name="T11" fmla="*/ 5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4">
                  <a:moveTo>
                    <a:pt x="9" y="10"/>
                  </a:moveTo>
                  <a:lnTo>
                    <a:pt x="0" y="0"/>
                  </a:lnTo>
                  <a:lnTo>
                    <a:pt x="10" y="14"/>
                  </a:lnTo>
                  <a:lnTo>
                    <a:pt x="10" y="11"/>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60" name="Freeform 114"/>
            <p:cNvSpPr>
              <a:spLocks/>
            </p:cNvSpPr>
            <p:nvPr/>
          </p:nvSpPr>
          <p:spPr bwMode="auto">
            <a:xfrm>
              <a:off x="2504" y="3380"/>
              <a:ext cx="7" cy="5"/>
            </a:xfrm>
            <a:custGeom>
              <a:avLst/>
              <a:gdLst>
                <a:gd name="T0" fmla="*/ 0 w 14"/>
                <a:gd name="T1" fmla="*/ 2 h 10"/>
                <a:gd name="T2" fmla="*/ 6 w 14"/>
                <a:gd name="T3" fmla="*/ 5 h 10"/>
                <a:gd name="T4" fmla="*/ 7 w 14"/>
                <a:gd name="T5" fmla="*/ 4 h 10"/>
                <a:gd name="T6" fmla="*/ 1 w 14"/>
                <a:gd name="T7" fmla="*/ 0 h 10"/>
                <a:gd name="T8" fmla="*/ 0 w 14"/>
                <a:gd name="T9" fmla="*/ 2 h 10"/>
                <a:gd name="T10" fmla="*/ 0 w 14"/>
                <a:gd name="T11" fmla="*/ 2 h 10"/>
                <a:gd name="T12" fmla="*/ 0 w 14"/>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0" y="3"/>
                  </a:moveTo>
                  <a:lnTo>
                    <a:pt x="12" y="10"/>
                  </a:lnTo>
                  <a:lnTo>
                    <a:pt x="14" y="7"/>
                  </a:lnTo>
                  <a:lnTo>
                    <a:pt x="1" y="0"/>
                  </a:lnTo>
                  <a:lnTo>
                    <a:pt x="0" y="4"/>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61" name="Freeform 115"/>
            <p:cNvSpPr>
              <a:spLocks/>
            </p:cNvSpPr>
            <p:nvPr/>
          </p:nvSpPr>
          <p:spPr bwMode="auto">
            <a:xfrm>
              <a:off x="2516" y="3382"/>
              <a:ext cx="19" cy="9"/>
            </a:xfrm>
            <a:custGeom>
              <a:avLst/>
              <a:gdLst>
                <a:gd name="T0" fmla="*/ 19 w 39"/>
                <a:gd name="T1" fmla="*/ 8 h 18"/>
                <a:gd name="T2" fmla="*/ 0 w 39"/>
                <a:gd name="T3" fmla="*/ 0 h 18"/>
                <a:gd name="T4" fmla="*/ 1 w 39"/>
                <a:gd name="T5" fmla="*/ 2 h 18"/>
                <a:gd name="T6" fmla="*/ 3 w 39"/>
                <a:gd name="T7" fmla="*/ 3 h 18"/>
                <a:gd name="T8" fmla="*/ 5 w 39"/>
                <a:gd name="T9" fmla="*/ 3 h 18"/>
                <a:gd name="T10" fmla="*/ 7 w 39"/>
                <a:gd name="T11" fmla="*/ 5 h 18"/>
                <a:gd name="T12" fmla="*/ 9 w 39"/>
                <a:gd name="T13" fmla="*/ 5 h 18"/>
                <a:gd name="T14" fmla="*/ 11 w 39"/>
                <a:gd name="T15" fmla="*/ 6 h 18"/>
                <a:gd name="T16" fmla="*/ 14 w 39"/>
                <a:gd name="T17" fmla="*/ 7 h 18"/>
                <a:gd name="T18" fmla="*/ 16 w 39"/>
                <a:gd name="T19" fmla="*/ 8 h 18"/>
                <a:gd name="T20" fmla="*/ 18 w 39"/>
                <a:gd name="T21" fmla="*/ 8 h 18"/>
                <a:gd name="T22" fmla="*/ 19 w 39"/>
                <a:gd name="T23" fmla="*/ 9 h 18"/>
                <a:gd name="T24" fmla="*/ 19 w 39"/>
                <a:gd name="T25" fmla="*/ 9 h 18"/>
                <a:gd name="T26" fmla="*/ 19 w 39"/>
                <a:gd name="T27" fmla="*/ 8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18">
                  <a:moveTo>
                    <a:pt x="39" y="16"/>
                  </a:moveTo>
                  <a:lnTo>
                    <a:pt x="0" y="0"/>
                  </a:lnTo>
                  <a:lnTo>
                    <a:pt x="3" y="3"/>
                  </a:lnTo>
                  <a:lnTo>
                    <a:pt x="6" y="5"/>
                  </a:lnTo>
                  <a:lnTo>
                    <a:pt x="10" y="6"/>
                  </a:lnTo>
                  <a:lnTo>
                    <a:pt x="15" y="9"/>
                  </a:lnTo>
                  <a:lnTo>
                    <a:pt x="19" y="10"/>
                  </a:lnTo>
                  <a:lnTo>
                    <a:pt x="23" y="12"/>
                  </a:lnTo>
                  <a:lnTo>
                    <a:pt x="28" y="13"/>
                  </a:lnTo>
                  <a:lnTo>
                    <a:pt x="32" y="15"/>
                  </a:lnTo>
                  <a:lnTo>
                    <a:pt x="36" y="16"/>
                  </a:lnTo>
                  <a:lnTo>
                    <a:pt x="39" y="18"/>
                  </a:lnTo>
                  <a:lnTo>
                    <a:pt x="39"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62" name="Freeform 116"/>
            <p:cNvSpPr>
              <a:spLocks/>
            </p:cNvSpPr>
            <p:nvPr/>
          </p:nvSpPr>
          <p:spPr bwMode="auto">
            <a:xfrm>
              <a:off x="2535" y="3391"/>
              <a:ext cx="4" cy="1"/>
            </a:xfrm>
            <a:custGeom>
              <a:avLst/>
              <a:gdLst>
                <a:gd name="T0" fmla="*/ 4 w 7"/>
                <a:gd name="T1" fmla="*/ 1 h 2"/>
                <a:gd name="T2" fmla="*/ 4 w 7"/>
                <a:gd name="T3" fmla="*/ 1 h 2"/>
                <a:gd name="T4" fmla="*/ 4 w 7"/>
                <a:gd name="T5" fmla="*/ 1 h 2"/>
                <a:gd name="T6" fmla="*/ 4 w 7"/>
                <a:gd name="T7" fmla="*/ 1 h 2"/>
                <a:gd name="T8" fmla="*/ 3 w 7"/>
                <a:gd name="T9" fmla="*/ 1 h 2"/>
                <a:gd name="T10" fmla="*/ 3 w 7"/>
                <a:gd name="T11" fmla="*/ 1 h 2"/>
                <a:gd name="T12" fmla="*/ 2 w 7"/>
                <a:gd name="T13" fmla="*/ 1 h 2"/>
                <a:gd name="T14" fmla="*/ 2 w 7"/>
                <a:gd name="T15" fmla="*/ 1 h 2"/>
                <a:gd name="T16" fmla="*/ 2 w 7"/>
                <a:gd name="T17" fmla="*/ 0 h 2"/>
                <a:gd name="T18" fmla="*/ 1 w 7"/>
                <a:gd name="T19" fmla="*/ 0 h 2"/>
                <a:gd name="T20" fmla="*/ 0 w 7"/>
                <a:gd name="T21" fmla="*/ 0 h 2"/>
                <a:gd name="T22" fmla="*/ 4 w 7"/>
                <a:gd name="T23" fmla="*/ 1 h 2"/>
                <a:gd name="T24" fmla="*/ 4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 h="2">
                  <a:moveTo>
                    <a:pt x="7" y="2"/>
                  </a:moveTo>
                  <a:lnTo>
                    <a:pt x="7" y="2"/>
                  </a:lnTo>
                  <a:lnTo>
                    <a:pt x="6" y="1"/>
                  </a:lnTo>
                  <a:lnTo>
                    <a:pt x="4" y="1"/>
                  </a:lnTo>
                  <a:lnTo>
                    <a:pt x="3" y="0"/>
                  </a:lnTo>
                  <a:lnTo>
                    <a:pt x="2" y="0"/>
                  </a:lnTo>
                  <a:lnTo>
                    <a:pt x="0" y="0"/>
                  </a:lnTo>
                  <a:lnTo>
                    <a:pt x="7"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63" name="Freeform 117"/>
            <p:cNvSpPr>
              <a:spLocks/>
            </p:cNvSpPr>
            <p:nvPr/>
          </p:nvSpPr>
          <p:spPr bwMode="auto">
            <a:xfrm>
              <a:off x="2587" y="3387"/>
              <a:ext cx="5" cy="4"/>
            </a:xfrm>
            <a:custGeom>
              <a:avLst/>
              <a:gdLst>
                <a:gd name="T0" fmla="*/ 2 w 10"/>
                <a:gd name="T1" fmla="*/ 0 h 9"/>
                <a:gd name="T2" fmla="*/ 0 w 10"/>
                <a:gd name="T3" fmla="*/ 4 h 9"/>
                <a:gd name="T4" fmla="*/ 5 w 10"/>
                <a:gd name="T5" fmla="*/ 0 h 9"/>
                <a:gd name="T6" fmla="*/ 2 w 10"/>
                <a:gd name="T7" fmla="*/ 0 h 9"/>
                <a:gd name="T8" fmla="*/ 2 w 10"/>
                <a:gd name="T9" fmla="*/ 0 h 9"/>
                <a:gd name="T10" fmla="*/ 2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3" y="0"/>
                  </a:moveTo>
                  <a:lnTo>
                    <a:pt x="0" y="9"/>
                  </a:lnTo>
                  <a:lnTo>
                    <a:pt x="10" y="1"/>
                  </a:lnTo>
                  <a:lnTo>
                    <a:pt x="3" y="1"/>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764" name="Freeform 118"/>
            <p:cNvSpPr>
              <a:spLocks/>
            </p:cNvSpPr>
            <p:nvPr/>
          </p:nvSpPr>
          <p:spPr bwMode="auto">
            <a:xfrm>
              <a:off x="2545" y="3394"/>
              <a:ext cx="31" cy="5"/>
            </a:xfrm>
            <a:custGeom>
              <a:avLst/>
              <a:gdLst>
                <a:gd name="T0" fmla="*/ 25 w 62"/>
                <a:gd name="T1" fmla="*/ 5 h 12"/>
                <a:gd name="T2" fmla="*/ 31 w 62"/>
                <a:gd name="T3" fmla="*/ 5 h 12"/>
                <a:gd name="T4" fmla="*/ 0 w 62"/>
                <a:gd name="T5" fmla="*/ 0 h 12"/>
                <a:gd name="T6" fmla="*/ 25 w 62"/>
                <a:gd name="T7" fmla="*/ 5 h 12"/>
                <a:gd name="T8" fmla="*/ 25 w 62"/>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2">
                  <a:moveTo>
                    <a:pt x="49" y="12"/>
                  </a:moveTo>
                  <a:lnTo>
                    <a:pt x="62" y="12"/>
                  </a:lnTo>
                  <a:lnTo>
                    <a:pt x="0" y="0"/>
                  </a:lnTo>
                  <a:lnTo>
                    <a:pt x="49"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4247" name="Text Box 119"/>
          <p:cNvSpPr txBox="1">
            <a:spLocks noChangeArrowheads="1"/>
          </p:cNvSpPr>
          <p:nvPr/>
        </p:nvSpPr>
        <p:spPr bwMode="auto">
          <a:xfrm>
            <a:off x="647700" y="4251325"/>
            <a:ext cx="8001000" cy="1200329"/>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"The same thing happened to the second</a:t>
            </a:r>
          </a:p>
        </p:txBody>
      </p:sp>
      <p:sp>
        <p:nvSpPr>
          <p:cNvPr id="944248" name="Rectangle 120"/>
          <p:cNvSpPr>
            <a:spLocks noChangeArrowheads="1"/>
          </p:cNvSpPr>
          <p:nvPr/>
        </p:nvSpPr>
        <p:spPr bwMode="auto">
          <a:xfrm>
            <a:off x="533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4341" name="Picture 121" descr="M:\IMAGES\CELEBHOL\CELEBRTN\MARRIAGE\CCMPG010.WMF"/>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3028950" y="304800"/>
            <a:ext cx="1085850" cy="3571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342" name="Picture 122" descr="M:\IMAGES\CELEBHOL\CELEBRTN\MARRIAGE\CCMPG008.WMF"/>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160838" y="457200"/>
            <a:ext cx="1096962" cy="3549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343" name="Picture 123" descr="M:\IMAGES\CELEBHOL\CELEBRTN\MARRIAGE\CCMPG011.WMF"/>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566025" y="609600"/>
            <a:ext cx="1147763"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4344" name="Picture 124" descr="M:\IMAGES\CELEBHOL\CELEBRTN\MARRIAGE\CCMPR005.WMF"/>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6483350" y="609600"/>
            <a:ext cx="984250" cy="350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4345" name="Group 125"/>
          <p:cNvGrpSpPr>
            <a:grpSpLocks/>
          </p:cNvGrpSpPr>
          <p:nvPr/>
        </p:nvGrpSpPr>
        <p:grpSpPr bwMode="auto">
          <a:xfrm>
            <a:off x="4967288" y="465138"/>
            <a:ext cx="1433512" cy="3497262"/>
            <a:chOff x="2021" y="866"/>
            <a:chExt cx="903" cy="2203"/>
          </a:xfrm>
        </p:grpSpPr>
        <p:sp>
          <p:nvSpPr>
            <p:cNvPr id="14355" name="Freeform 126"/>
            <p:cNvSpPr>
              <a:spLocks/>
            </p:cNvSpPr>
            <p:nvPr/>
          </p:nvSpPr>
          <p:spPr bwMode="auto">
            <a:xfrm>
              <a:off x="2272" y="1131"/>
              <a:ext cx="3" cy="2"/>
            </a:xfrm>
            <a:custGeom>
              <a:avLst/>
              <a:gdLst>
                <a:gd name="T0" fmla="*/ 3 w 5"/>
                <a:gd name="T1" fmla="*/ 2 h 3"/>
                <a:gd name="T2" fmla="*/ 1 w 5"/>
                <a:gd name="T3" fmla="*/ 0 h 3"/>
                <a:gd name="T4" fmla="*/ 0 w 5"/>
                <a:gd name="T5" fmla="*/ 2 h 3"/>
                <a:gd name="T6" fmla="*/ 3 w 5"/>
                <a:gd name="T7" fmla="*/ 2 h 3"/>
                <a:gd name="T8" fmla="*/ 3 w 5"/>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lnTo>
                    <a:pt x="2" y="0"/>
                  </a:lnTo>
                  <a:lnTo>
                    <a:pt x="0" y="3"/>
                  </a:lnTo>
                  <a:lnTo>
                    <a:pt x="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56" name="Freeform 127"/>
            <p:cNvSpPr>
              <a:spLocks/>
            </p:cNvSpPr>
            <p:nvPr/>
          </p:nvSpPr>
          <p:spPr bwMode="auto">
            <a:xfrm>
              <a:off x="2195" y="1191"/>
              <a:ext cx="6" cy="4"/>
            </a:xfrm>
            <a:custGeom>
              <a:avLst/>
              <a:gdLst>
                <a:gd name="T0" fmla="*/ 3 w 13"/>
                <a:gd name="T1" fmla="*/ 0 h 7"/>
                <a:gd name="T2" fmla="*/ 0 w 13"/>
                <a:gd name="T3" fmla="*/ 4 h 7"/>
                <a:gd name="T4" fmla="*/ 6 w 13"/>
                <a:gd name="T5" fmla="*/ 0 h 7"/>
                <a:gd name="T6" fmla="*/ 3 w 13"/>
                <a:gd name="T7" fmla="*/ 0 h 7"/>
                <a:gd name="T8" fmla="*/ 3 w 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7">
                  <a:moveTo>
                    <a:pt x="6" y="0"/>
                  </a:moveTo>
                  <a:lnTo>
                    <a:pt x="0" y="7"/>
                  </a:lnTo>
                  <a:lnTo>
                    <a:pt x="13"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57" name="Freeform 128"/>
            <p:cNvSpPr>
              <a:spLocks/>
            </p:cNvSpPr>
            <p:nvPr/>
          </p:nvSpPr>
          <p:spPr bwMode="auto">
            <a:xfrm>
              <a:off x="2021" y="1996"/>
              <a:ext cx="8" cy="7"/>
            </a:xfrm>
            <a:custGeom>
              <a:avLst/>
              <a:gdLst>
                <a:gd name="T0" fmla="*/ 0 w 16"/>
                <a:gd name="T1" fmla="*/ 7 h 14"/>
                <a:gd name="T2" fmla="*/ 8 w 16"/>
                <a:gd name="T3" fmla="*/ 2 h 14"/>
                <a:gd name="T4" fmla="*/ 7 w 16"/>
                <a:gd name="T5" fmla="*/ 0 h 14"/>
                <a:gd name="T6" fmla="*/ 0 w 16"/>
                <a:gd name="T7" fmla="*/ 7 h 14"/>
                <a:gd name="T8" fmla="*/ 0 w 16"/>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14">
                  <a:moveTo>
                    <a:pt x="0" y="14"/>
                  </a:moveTo>
                  <a:lnTo>
                    <a:pt x="16" y="3"/>
                  </a:lnTo>
                  <a:lnTo>
                    <a:pt x="14" y="0"/>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58" name="Freeform 129"/>
            <p:cNvSpPr>
              <a:spLocks/>
            </p:cNvSpPr>
            <p:nvPr/>
          </p:nvSpPr>
          <p:spPr bwMode="auto">
            <a:xfrm>
              <a:off x="2372" y="3060"/>
              <a:ext cx="2" cy="1"/>
            </a:xfrm>
            <a:custGeom>
              <a:avLst/>
              <a:gdLst>
                <a:gd name="T0" fmla="*/ 2 w 2"/>
                <a:gd name="T1" fmla="*/ 0 h 2"/>
                <a:gd name="T2" fmla="*/ 2 w 2"/>
                <a:gd name="T3" fmla="*/ 0 h 2"/>
                <a:gd name="T4" fmla="*/ 2 w 2"/>
                <a:gd name="T5" fmla="*/ 0 h 2"/>
                <a:gd name="T6" fmla="*/ 1 w 2"/>
                <a:gd name="T7" fmla="*/ 0 h 2"/>
                <a:gd name="T8" fmla="*/ 1 w 2"/>
                <a:gd name="T9" fmla="*/ 0 h 2"/>
                <a:gd name="T10" fmla="*/ 1 w 2"/>
                <a:gd name="T11" fmla="*/ 1 h 2"/>
                <a:gd name="T12" fmla="*/ 1 w 2"/>
                <a:gd name="T13" fmla="*/ 1 h 2"/>
                <a:gd name="T14" fmla="*/ 1 w 2"/>
                <a:gd name="T15" fmla="*/ 1 h 2"/>
                <a:gd name="T16" fmla="*/ 0 w 2"/>
                <a:gd name="T17" fmla="*/ 1 h 2"/>
                <a:gd name="T18" fmla="*/ 0 w 2"/>
                <a:gd name="T19" fmla="*/ 1 h 2"/>
                <a:gd name="T20" fmla="*/ 0 w 2"/>
                <a:gd name="T21" fmla="*/ 1 h 2"/>
                <a:gd name="T22" fmla="*/ 0 w 2"/>
                <a:gd name="T23" fmla="*/ 1 h 2"/>
                <a:gd name="T24" fmla="*/ 0 w 2"/>
                <a:gd name="T25" fmla="*/ 1 h 2"/>
                <a:gd name="T26" fmla="*/ 1 w 2"/>
                <a:gd name="T27" fmla="*/ 1 h 2"/>
                <a:gd name="T28" fmla="*/ 1 w 2"/>
                <a:gd name="T29" fmla="*/ 1 h 2"/>
                <a:gd name="T30" fmla="*/ 1 w 2"/>
                <a:gd name="T31" fmla="*/ 1 h 2"/>
                <a:gd name="T32" fmla="*/ 1 w 2"/>
                <a:gd name="T33" fmla="*/ 1 h 2"/>
                <a:gd name="T34" fmla="*/ 1 w 2"/>
                <a:gd name="T35" fmla="*/ 0 h 2"/>
                <a:gd name="T36" fmla="*/ 2 w 2"/>
                <a:gd name="T37" fmla="*/ 0 h 2"/>
                <a:gd name="T38" fmla="*/ 2 w 2"/>
                <a:gd name="T39" fmla="*/ 0 h 2"/>
                <a:gd name="T40" fmla="*/ 2 w 2"/>
                <a:gd name="T41" fmla="*/ 0 h 2"/>
                <a:gd name="T42" fmla="*/ 2 w 2"/>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2">
                  <a:moveTo>
                    <a:pt x="2" y="0"/>
                  </a:moveTo>
                  <a:lnTo>
                    <a:pt x="2" y="0"/>
                  </a:lnTo>
                  <a:lnTo>
                    <a:pt x="1" y="0"/>
                  </a:lnTo>
                  <a:lnTo>
                    <a:pt x="1" y="2"/>
                  </a:lnTo>
                  <a:lnTo>
                    <a:pt x="0" y="2"/>
                  </a:lnTo>
                  <a:lnTo>
                    <a:pt x="1" y="2"/>
                  </a:lnTo>
                  <a:lnTo>
                    <a:pt x="1" y="0"/>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59" name="Freeform 130"/>
            <p:cNvSpPr>
              <a:spLocks/>
            </p:cNvSpPr>
            <p:nvPr/>
          </p:nvSpPr>
          <p:spPr bwMode="auto">
            <a:xfrm>
              <a:off x="2422" y="3031"/>
              <a:ext cx="1" cy="1"/>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 name="T40" fmla="*/ 1 w 1"/>
                <a:gd name="T41" fmla="*/ 1 h 1"/>
                <a:gd name="T42" fmla="*/ 1 w 1"/>
                <a:gd name="T43" fmla="*/ 1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1" y="1"/>
                  </a:moveTo>
                  <a:lnTo>
                    <a:pt x="1" y="1"/>
                  </a:lnTo>
                  <a:lnTo>
                    <a:pt x="1" y="0"/>
                  </a:lnTo>
                  <a:lnTo>
                    <a:pt x="1" y="1"/>
                  </a:lnTo>
                  <a:lnTo>
                    <a:pt x="0" y="1"/>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0" name="Freeform 131"/>
            <p:cNvSpPr>
              <a:spLocks noEditPoints="1"/>
            </p:cNvSpPr>
            <p:nvPr/>
          </p:nvSpPr>
          <p:spPr bwMode="auto">
            <a:xfrm>
              <a:off x="2201" y="866"/>
              <a:ext cx="723" cy="2203"/>
            </a:xfrm>
            <a:custGeom>
              <a:avLst/>
              <a:gdLst>
                <a:gd name="T0" fmla="*/ 704 w 1444"/>
                <a:gd name="T1" fmla="*/ 645 h 4406"/>
                <a:gd name="T2" fmla="*/ 369 w 1444"/>
                <a:gd name="T3" fmla="*/ 333 h 4406"/>
                <a:gd name="T4" fmla="*/ 260 w 1444"/>
                <a:gd name="T5" fmla="*/ 161 h 4406"/>
                <a:gd name="T6" fmla="*/ 300 w 1444"/>
                <a:gd name="T7" fmla="*/ 90 h 4406"/>
                <a:gd name="T8" fmla="*/ 435 w 1444"/>
                <a:gd name="T9" fmla="*/ 88 h 4406"/>
                <a:gd name="T10" fmla="*/ 450 w 1444"/>
                <a:gd name="T11" fmla="*/ 160 h 4406"/>
                <a:gd name="T12" fmla="*/ 444 w 1444"/>
                <a:gd name="T13" fmla="*/ 221 h 4406"/>
                <a:gd name="T14" fmla="*/ 256 w 1444"/>
                <a:gd name="T15" fmla="*/ 137 h 4406"/>
                <a:gd name="T16" fmla="*/ 135 w 1444"/>
                <a:gd name="T17" fmla="*/ 716 h 4406"/>
                <a:gd name="T18" fmla="*/ 101 w 1444"/>
                <a:gd name="T19" fmla="*/ 993 h 4406"/>
                <a:gd name="T20" fmla="*/ 128 w 1444"/>
                <a:gd name="T21" fmla="*/ 2203 h 4406"/>
                <a:gd name="T22" fmla="*/ 309 w 1444"/>
                <a:gd name="T23" fmla="*/ 1711 h 4406"/>
                <a:gd name="T24" fmla="*/ 645 w 1444"/>
                <a:gd name="T25" fmla="*/ 2194 h 4406"/>
                <a:gd name="T26" fmla="*/ 358 w 1444"/>
                <a:gd name="T27" fmla="*/ 58 h 4406"/>
                <a:gd name="T28" fmla="*/ 374 w 1444"/>
                <a:gd name="T29" fmla="*/ 56 h 4406"/>
                <a:gd name="T30" fmla="*/ 382 w 1444"/>
                <a:gd name="T31" fmla="*/ 64 h 4406"/>
                <a:gd name="T32" fmla="*/ 353 w 1444"/>
                <a:gd name="T33" fmla="*/ 22 h 4406"/>
                <a:gd name="T34" fmla="*/ 286 w 1444"/>
                <a:gd name="T35" fmla="*/ 65 h 4406"/>
                <a:gd name="T36" fmla="*/ 672 w 1444"/>
                <a:gd name="T37" fmla="*/ 2115 h 4406"/>
                <a:gd name="T38" fmla="*/ 626 w 1444"/>
                <a:gd name="T39" fmla="*/ 1930 h 4406"/>
                <a:gd name="T40" fmla="*/ 598 w 1444"/>
                <a:gd name="T41" fmla="*/ 1243 h 4406"/>
                <a:gd name="T42" fmla="*/ 696 w 1444"/>
                <a:gd name="T43" fmla="*/ 1079 h 4406"/>
                <a:gd name="T44" fmla="*/ 612 w 1444"/>
                <a:gd name="T45" fmla="*/ 476 h 4406"/>
                <a:gd name="T46" fmla="*/ 592 w 1444"/>
                <a:gd name="T47" fmla="*/ 607 h 4406"/>
                <a:gd name="T48" fmla="*/ 554 w 1444"/>
                <a:gd name="T49" fmla="*/ 526 h 4406"/>
                <a:gd name="T50" fmla="*/ 486 w 1444"/>
                <a:gd name="T51" fmla="*/ 611 h 4406"/>
                <a:gd name="T52" fmla="*/ 491 w 1444"/>
                <a:gd name="T53" fmla="*/ 580 h 4406"/>
                <a:gd name="T54" fmla="*/ 462 w 1444"/>
                <a:gd name="T55" fmla="*/ 567 h 4406"/>
                <a:gd name="T56" fmla="*/ 456 w 1444"/>
                <a:gd name="T57" fmla="*/ 716 h 4406"/>
                <a:gd name="T58" fmla="*/ 472 w 1444"/>
                <a:gd name="T59" fmla="*/ 698 h 4406"/>
                <a:gd name="T60" fmla="*/ 417 w 1444"/>
                <a:gd name="T61" fmla="*/ 303 h 4406"/>
                <a:gd name="T62" fmla="*/ 401 w 1444"/>
                <a:gd name="T63" fmla="*/ 698 h 4406"/>
                <a:gd name="T64" fmla="*/ 341 w 1444"/>
                <a:gd name="T65" fmla="*/ 353 h 4406"/>
                <a:gd name="T66" fmla="*/ 309 w 1444"/>
                <a:gd name="T67" fmla="*/ 353 h 4406"/>
                <a:gd name="T68" fmla="*/ 260 w 1444"/>
                <a:gd name="T69" fmla="*/ 341 h 4406"/>
                <a:gd name="T70" fmla="*/ 261 w 1444"/>
                <a:gd name="T71" fmla="*/ 562 h 4406"/>
                <a:gd name="T72" fmla="*/ 134 w 1444"/>
                <a:gd name="T73" fmla="*/ 958 h 4406"/>
                <a:gd name="T74" fmla="*/ 167 w 1444"/>
                <a:gd name="T75" fmla="*/ 1221 h 4406"/>
                <a:gd name="T76" fmla="*/ 174 w 1444"/>
                <a:gd name="T77" fmla="*/ 1217 h 4406"/>
                <a:gd name="T78" fmla="*/ 171 w 1444"/>
                <a:gd name="T79" fmla="*/ 1249 h 4406"/>
                <a:gd name="T80" fmla="*/ 164 w 1444"/>
                <a:gd name="T81" fmla="*/ 1399 h 4406"/>
                <a:gd name="T82" fmla="*/ 169 w 1444"/>
                <a:gd name="T83" fmla="*/ 1327 h 4406"/>
                <a:gd name="T84" fmla="*/ 141 w 1444"/>
                <a:gd name="T85" fmla="*/ 2118 h 4406"/>
                <a:gd name="T86" fmla="*/ 126 w 1444"/>
                <a:gd name="T87" fmla="*/ 2150 h 4406"/>
                <a:gd name="T88" fmla="*/ 171 w 1444"/>
                <a:gd name="T89" fmla="*/ 2131 h 4406"/>
                <a:gd name="T90" fmla="*/ 216 w 1444"/>
                <a:gd name="T91" fmla="*/ 1675 h 4406"/>
                <a:gd name="T92" fmla="*/ 258 w 1444"/>
                <a:gd name="T93" fmla="*/ 1303 h 4406"/>
                <a:gd name="T94" fmla="*/ 268 w 1444"/>
                <a:gd name="T95" fmla="*/ 1189 h 4406"/>
                <a:gd name="T96" fmla="*/ 349 w 1444"/>
                <a:gd name="T97" fmla="*/ 1414 h 4406"/>
                <a:gd name="T98" fmla="*/ 349 w 1444"/>
                <a:gd name="T99" fmla="*/ 1380 h 4406"/>
                <a:gd name="T100" fmla="*/ 391 w 1444"/>
                <a:gd name="T101" fmla="*/ 1052 h 4406"/>
                <a:gd name="T102" fmla="*/ 394 w 1444"/>
                <a:gd name="T103" fmla="*/ 959 h 4406"/>
                <a:gd name="T104" fmla="*/ 412 w 1444"/>
                <a:gd name="T105" fmla="*/ 1292 h 4406"/>
                <a:gd name="T106" fmla="*/ 444 w 1444"/>
                <a:gd name="T107" fmla="*/ 1461 h 4406"/>
                <a:gd name="T108" fmla="*/ 543 w 1444"/>
                <a:gd name="T109" fmla="*/ 1282 h 4406"/>
                <a:gd name="T110" fmla="*/ 545 w 1444"/>
                <a:gd name="T111" fmla="*/ 955 h 4406"/>
                <a:gd name="T112" fmla="*/ 118 w 1444"/>
                <a:gd name="T113" fmla="*/ 958 h 4406"/>
                <a:gd name="T114" fmla="*/ 339 w 1444"/>
                <a:gd name="T115" fmla="*/ 755 h 4406"/>
                <a:gd name="T116" fmla="*/ 400 w 1444"/>
                <a:gd name="T117" fmla="*/ 797 h 4406"/>
                <a:gd name="T118" fmla="*/ 433 w 1444"/>
                <a:gd name="T119" fmla="*/ 794 h 4406"/>
                <a:gd name="T120" fmla="*/ 415 w 1444"/>
                <a:gd name="T121" fmla="*/ 751 h 4406"/>
                <a:gd name="T122" fmla="*/ 414 w 1444"/>
                <a:gd name="T123" fmla="*/ 822 h 4406"/>
                <a:gd name="T124" fmla="*/ 615 w 1444"/>
                <a:gd name="T125" fmla="*/ 2180 h 4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4" h="4406">
                  <a:moveTo>
                    <a:pt x="1444" y="4360"/>
                  </a:moveTo>
                  <a:lnTo>
                    <a:pt x="1439" y="4343"/>
                  </a:lnTo>
                  <a:lnTo>
                    <a:pt x="1434" y="4327"/>
                  </a:lnTo>
                  <a:lnTo>
                    <a:pt x="1428" y="4311"/>
                  </a:lnTo>
                  <a:lnTo>
                    <a:pt x="1421" y="4296"/>
                  </a:lnTo>
                  <a:lnTo>
                    <a:pt x="1413" y="4281"/>
                  </a:lnTo>
                  <a:lnTo>
                    <a:pt x="1403" y="4267"/>
                  </a:lnTo>
                  <a:lnTo>
                    <a:pt x="1392" y="4254"/>
                  </a:lnTo>
                  <a:lnTo>
                    <a:pt x="1381" y="4240"/>
                  </a:lnTo>
                  <a:lnTo>
                    <a:pt x="1368" y="4228"/>
                  </a:lnTo>
                  <a:lnTo>
                    <a:pt x="1353" y="4217"/>
                  </a:lnTo>
                  <a:lnTo>
                    <a:pt x="1337" y="4208"/>
                  </a:lnTo>
                  <a:lnTo>
                    <a:pt x="1327" y="4198"/>
                  </a:lnTo>
                  <a:lnTo>
                    <a:pt x="1323" y="4188"/>
                  </a:lnTo>
                  <a:lnTo>
                    <a:pt x="1323" y="4177"/>
                  </a:lnTo>
                  <a:lnTo>
                    <a:pt x="1325" y="4166"/>
                  </a:lnTo>
                  <a:lnTo>
                    <a:pt x="1330" y="4153"/>
                  </a:lnTo>
                  <a:lnTo>
                    <a:pt x="1335" y="4141"/>
                  </a:lnTo>
                  <a:lnTo>
                    <a:pt x="1340" y="4129"/>
                  </a:lnTo>
                  <a:lnTo>
                    <a:pt x="1341" y="4115"/>
                  </a:lnTo>
                  <a:lnTo>
                    <a:pt x="1340" y="4102"/>
                  </a:lnTo>
                  <a:lnTo>
                    <a:pt x="1340" y="4038"/>
                  </a:lnTo>
                  <a:lnTo>
                    <a:pt x="1338" y="3977"/>
                  </a:lnTo>
                  <a:lnTo>
                    <a:pt x="1335" y="3915"/>
                  </a:lnTo>
                  <a:lnTo>
                    <a:pt x="1332" y="3854"/>
                  </a:lnTo>
                  <a:lnTo>
                    <a:pt x="1328" y="3794"/>
                  </a:lnTo>
                  <a:lnTo>
                    <a:pt x="1324" y="3734"/>
                  </a:lnTo>
                  <a:lnTo>
                    <a:pt x="1322" y="3674"/>
                  </a:lnTo>
                  <a:lnTo>
                    <a:pt x="1319" y="3612"/>
                  </a:lnTo>
                  <a:lnTo>
                    <a:pt x="1317" y="3550"/>
                  </a:lnTo>
                  <a:lnTo>
                    <a:pt x="1317" y="3487"/>
                  </a:lnTo>
                  <a:lnTo>
                    <a:pt x="1313" y="3437"/>
                  </a:lnTo>
                  <a:lnTo>
                    <a:pt x="1307" y="3388"/>
                  </a:lnTo>
                  <a:lnTo>
                    <a:pt x="1298" y="3341"/>
                  </a:lnTo>
                  <a:lnTo>
                    <a:pt x="1289" y="3293"/>
                  </a:lnTo>
                  <a:lnTo>
                    <a:pt x="1281" y="3246"/>
                  </a:lnTo>
                  <a:lnTo>
                    <a:pt x="1270" y="3199"/>
                  </a:lnTo>
                  <a:lnTo>
                    <a:pt x="1260" y="3152"/>
                  </a:lnTo>
                  <a:lnTo>
                    <a:pt x="1250" y="3105"/>
                  </a:lnTo>
                  <a:lnTo>
                    <a:pt x="1241" y="3058"/>
                  </a:lnTo>
                  <a:lnTo>
                    <a:pt x="1234" y="3009"/>
                  </a:lnTo>
                  <a:lnTo>
                    <a:pt x="1237" y="3001"/>
                  </a:lnTo>
                  <a:lnTo>
                    <a:pt x="1241" y="2993"/>
                  </a:lnTo>
                  <a:lnTo>
                    <a:pt x="1245" y="2985"/>
                  </a:lnTo>
                  <a:lnTo>
                    <a:pt x="1247" y="2976"/>
                  </a:lnTo>
                  <a:lnTo>
                    <a:pt x="1250" y="2966"/>
                  </a:lnTo>
                  <a:lnTo>
                    <a:pt x="1251" y="2957"/>
                  </a:lnTo>
                  <a:lnTo>
                    <a:pt x="1252" y="2949"/>
                  </a:lnTo>
                  <a:lnTo>
                    <a:pt x="1254" y="2939"/>
                  </a:lnTo>
                  <a:lnTo>
                    <a:pt x="1254" y="2929"/>
                  </a:lnTo>
                  <a:lnTo>
                    <a:pt x="1255" y="2920"/>
                  </a:lnTo>
                  <a:lnTo>
                    <a:pt x="1270" y="2874"/>
                  </a:lnTo>
                  <a:lnTo>
                    <a:pt x="1283" y="2829"/>
                  </a:lnTo>
                  <a:lnTo>
                    <a:pt x="1296" y="2784"/>
                  </a:lnTo>
                  <a:lnTo>
                    <a:pt x="1306" y="2738"/>
                  </a:lnTo>
                  <a:lnTo>
                    <a:pt x="1315" y="2694"/>
                  </a:lnTo>
                  <a:lnTo>
                    <a:pt x="1322" y="2648"/>
                  </a:lnTo>
                  <a:lnTo>
                    <a:pt x="1327" y="2601"/>
                  </a:lnTo>
                  <a:lnTo>
                    <a:pt x="1329" y="2553"/>
                  </a:lnTo>
                  <a:lnTo>
                    <a:pt x="1328" y="2505"/>
                  </a:lnTo>
                  <a:lnTo>
                    <a:pt x="1323" y="2454"/>
                  </a:lnTo>
                  <a:lnTo>
                    <a:pt x="1348" y="2437"/>
                  </a:lnTo>
                  <a:lnTo>
                    <a:pt x="1365" y="2418"/>
                  </a:lnTo>
                  <a:lnTo>
                    <a:pt x="1377" y="2396"/>
                  </a:lnTo>
                  <a:lnTo>
                    <a:pt x="1385" y="2371"/>
                  </a:lnTo>
                  <a:lnTo>
                    <a:pt x="1389" y="2345"/>
                  </a:lnTo>
                  <a:lnTo>
                    <a:pt x="1390" y="2319"/>
                  </a:lnTo>
                  <a:lnTo>
                    <a:pt x="1391" y="2292"/>
                  </a:lnTo>
                  <a:lnTo>
                    <a:pt x="1392" y="2266"/>
                  </a:lnTo>
                  <a:lnTo>
                    <a:pt x="1395" y="2240"/>
                  </a:lnTo>
                  <a:lnTo>
                    <a:pt x="1400" y="2216"/>
                  </a:lnTo>
                  <a:lnTo>
                    <a:pt x="1396" y="2209"/>
                  </a:lnTo>
                  <a:lnTo>
                    <a:pt x="1395" y="2202"/>
                  </a:lnTo>
                  <a:lnTo>
                    <a:pt x="1394" y="2194"/>
                  </a:lnTo>
                  <a:lnTo>
                    <a:pt x="1395" y="2187"/>
                  </a:lnTo>
                  <a:lnTo>
                    <a:pt x="1397" y="2180"/>
                  </a:lnTo>
                  <a:lnTo>
                    <a:pt x="1398" y="2173"/>
                  </a:lnTo>
                  <a:lnTo>
                    <a:pt x="1401" y="2167"/>
                  </a:lnTo>
                  <a:lnTo>
                    <a:pt x="1403" y="2159"/>
                  </a:lnTo>
                  <a:lnTo>
                    <a:pt x="1405" y="2152"/>
                  </a:lnTo>
                  <a:lnTo>
                    <a:pt x="1406" y="2145"/>
                  </a:lnTo>
                  <a:lnTo>
                    <a:pt x="1410" y="2145"/>
                  </a:lnTo>
                  <a:lnTo>
                    <a:pt x="1412" y="2143"/>
                  </a:lnTo>
                  <a:lnTo>
                    <a:pt x="1415" y="2142"/>
                  </a:lnTo>
                  <a:lnTo>
                    <a:pt x="1417" y="2140"/>
                  </a:lnTo>
                  <a:lnTo>
                    <a:pt x="1420" y="2136"/>
                  </a:lnTo>
                  <a:lnTo>
                    <a:pt x="1422" y="2132"/>
                  </a:lnTo>
                  <a:lnTo>
                    <a:pt x="1423" y="2130"/>
                  </a:lnTo>
                  <a:lnTo>
                    <a:pt x="1426" y="2126"/>
                  </a:lnTo>
                  <a:lnTo>
                    <a:pt x="1426" y="2122"/>
                  </a:lnTo>
                  <a:lnTo>
                    <a:pt x="1427" y="2119"/>
                  </a:lnTo>
                  <a:lnTo>
                    <a:pt x="1429" y="2052"/>
                  </a:lnTo>
                  <a:lnTo>
                    <a:pt x="1431" y="1985"/>
                  </a:lnTo>
                  <a:lnTo>
                    <a:pt x="1432" y="1918"/>
                  </a:lnTo>
                  <a:lnTo>
                    <a:pt x="1433" y="1853"/>
                  </a:lnTo>
                  <a:lnTo>
                    <a:pt x="1432" y="1787"/>
                  </a:lnTo>
                  <a:lnTo>
                    <a:pt x="1431" y="1723"/>
                  </a:lnTo>
                  <a:lnTo>
                    <a:pt x="1429" y="1660"/>
                  </a:lnTo>
                  <a:lnTo>
                    <a:pt x="1426" y="1599"/>
                  </a:lnTo>
                  <a:lnTo>
                    <a:pt x="1422" y="1541"/>
                  </a:lnTo>
                  <a:lnTo>
                    <a:pt x="1418" y="1485"/>
                  </a:lnTo>
                  <a:lnTo>
                    <a:pt x="1416" y="1482"/>
                  </a:lnTo>
                  <a:lnTo>
                    <a:pt x="1415" y="1479"/>
                  </a:lnTo>
                  <a:lnTo>
                    <a:pt x="1415" y="1477"/>
                  </a:lnTo>
                  <a:lnTo>
                    <a:pt x="1416" y="1473"/>
                  </a:lnTo>
                  <a:lnTo>
                    <a:pt x="1417" y="1470"/>
                  </a:lnTo>
                  <a:lnTo>
                    <a:pt x="1417" y="1467"/>
                  </a:lnTo>
                  <a:lnTo>
                    <a:pt x="1418" y="1464"/>
                  </a:lnTo>
                  <a:lnTo>
                    <a:pt x="1417" y="1461"/>
                  </a:lnTo>
                  <a:lnTo>
                    <a:pt x="1416" y="1458"/>
                  </a:lnTo>
                  <a:lnTo>
                    <a:pt x="1412" y="1456"/>
                  </a:lnTo>
                  <a:lnTo>
                    <a:pt x="1418" y="1451"/>
                  </a:lnTo>
                  <a:lnTo>
                    <a:pt x="1417" y="1410"/>
                  </a:lnTo>
                  <a:lnTo>
                    <a:pt x="1415" y="1369"/>
                  </a:lnTo>
                  <a:lnTo>
                    <a:pt x="1411" y="1329"/>
                  </a:lnTo>
                  <a:lnTo>
                    <a:pt x="1406" y="1290"/>
                  </a:lnTo>
                  <a:lnTo>
                    <a:pt x="1400" y="1249"/>
                  </a:lnTo>
                  <a:lnTo>
                    <a:pt x="1395" y="1209"/>
                  </a:lnTo>
                  <a:lnTo>
                    <a:pt x="1390" y="1169"/>
                  </a:lnTo>
                  <a:lnTo>
                    <a:pt x="1385" y="1128"/>
                  </a:lnTo>
                  <a:lnTo>
                    <a:pt x="1381" y="1086"/>
                  </a:lnTo>
                  <a:lnTo>
                    <a:pt x="1379" y="1044"/>
                  </a:lnTo>
                  <a:lnTo>
                    <a:pt x="1369" y="1013"/>
                  </a:lnTo>
                  <a:lnTo>
                    <a:pt x="1363" y="981"/>
                  </a:lnTo>
                  <a:lnTo>
                    <a:pt x="1359" y="946"/>
                  </a:lnTo>
                  <a:lnTo>
                    <a:pt x="1356" y="911"/>
                  </a:lnTo>
                  <a:lnTo>
                    <a:pt x="1355" y="875"/>
                  </a:lnTo>
                  <a:lnTo>
                    <a:pt x="1354" y="841"/>
                  </a:lnTo>
                  <a:lnTo>
                    <a:pt x="1351" y="806"/>
                  </a:lnTo>
                  <a:lnTo>
                    <a:pt x="1346" y="772"/>
                  </a:lnTo>
                  <a:lnTo>
                    <a:pt x="1338" y="739"/>
                  </a:lnTo>
                  <a:lnTo>
                    <a:pt x="1325" y="708"/>
                  </a:lnTo>
                  <a:lnTo>
                    <a:pt x="1324" y="700"/>
                  </a:lnTo>
                  <a:lnTo>
                    <a:pt x="1320" y="694"/>
                  </a:lnTo>
                  <a:lnTo>
                    <a:pt x="1315" y="689"/>
                  </a:lnTo>
                  <a:lnTo>
                    <a:pt x="1309" y="685"/>
                  </a:lnTo>
                  <a:lnTo>
                    <a:pt x="1302" y="684"/>
                  </a:lnTo>
                  <a:lnTo>
                    <a:pt x="1294" y="681"/>
                  </a:lnTo>
                  <a:lnTo>
                    <a:pt x="1287" y="681"/>
                  </a:lnTo>
                  <a:lnTo>
                    <a:pt x="1280" y="681"/>
                  </a:lnTo>
                  <a:lnTo>
                    <a:pt x="1272" y="681"/>
                  </a:lnTo>
                  <a:lnTo>
                    <a:pt x="1266" y="681"/>
                  </a:lnTo>
                  <a:lnTo>
                    <a:pt x="1229" y="668"/>
                  </a:lnTo>
                  <a:lnTo>
                    <a:pt x="1192" y="654"/>
                  </a:lnTo>
                  <a:lnTo>
                    <a:pt x="1154" y="642"/>
                  </a:lnTo>
                  <a:lnTo>
                    <a:pt x="1117" y="629"/>
                  </a:lnTo>
                  <a:lnTo>
                    <a:pt x="1080" y="616"/>
                  </a:lnTo>
                  <a:lnTo>
                    <a:pt x="1043" y="602"/>
                  </a:lnTo>
                  <a:lnTo>
                    <a:pt x="1006" y="589"/>
                  </a:lnTo>
                  <a:lnTo>
                    <a:pt x="969" y="574"/>
                  </a:lnTo>
                  <a:lnTo>
                    <a:pt x="933" y="556"/>
                  </a:lnTo>
                  <a:lnTo>
                    <a:pt x="898" y="539"/>
                  </a:lnTo>
                  <a:lnTo>
                    <a:pt x="894" y="534"/>
                  </a:lnTo>
                  <a:lnTo>
                    <a:pt x="892" y="529"/>
                  </a:lnTo>
                  <a:lnTo>
                    <a:pt x="891" y="524"/>
                  </a:lnTo>
                  <a:lnTo>
                    <a:pt x="888" y="518"/>
                  </a:lnTo>
                  <a:lnTo>
                    <a:pt x="887" y="513"/>
                  </a:lnTo>
                  <a:lnTo>
                    <a:pt x="886" y="507"/>
                  </a:lnTo>
                  <a:lnTo>
                    <a:pt x="886" y="501"/>
                  </a:lnTo>
                  <a:lnTo>
                    <a:pt x="886" y="496"/>
                  </a:lnTo>
                  <a:lnTo>
                    <a:pt x="884" y="490"/>
                  </a:lnTo>
                  <a:lnTo>
                    <a:pt x="884" y="483"/>
                  </a:lnTo>
                  <a:lnTo>
                    <a:pt x="879" y="504"/>
                  </a:lnTo>
                  <a:lnTo>
                    <a:pt x="872" y="524"/>
                  </a:lnTo>
                  <a:lnTo>
                    <a:pt x="862" y="543"/>
                  </a:lnTo>
                  <a:lnTo>
                    <a:pt x="850" y="560"/>
                  </a:lnTo>
                  <a:lnTo>
                    <a:pt x="836" y="577"/>
                  </a:lnTo>
                  <a:lnTo>
                    <a:pt x="821" y="595"/>
                  </a:lnTo>
                  <a:lnTo>
                    <a:pt x="806" y="611"/>
                  </a:lnTo>
                  <a:lnTo>
                    <a:pt x="790" y="627"/>
                  </a:lnTo>
                  <a:lnTo>
                    <a:pt x="775" y="642"/>
                  </a:lnTo>
                  <a:lnTo>
                    <a:pt x="760" y="658"/>
                  </a:lnTo>
                  <a:lnTo>
                    <a:pt x="762" y="658"/>
                  </a:lnTo>
                  <a:lnTo>
                    <a:pt x="762" y="659"/>
                  </a:lnTo>
                  <a:lnTo>
                    <a:pt x="763" y="659"/>
                  </a:lnTo>
                  <a:lnTo>
                    <a:pt x="763" y="660"/>
                  </a:lnTo>
                  <a:lnTo>
                    <a:pt x="764" y="661"/>
                  </a:lnTo>
                  <a:lnTo>
                    <a:pt x="764" y="663"/>
                  </a:lnTo>
                  <a:lnTo>
                    <a:pt x="764" y="664"/>
                  </a:lnTo>
                  <a:lnTo>
                    <a:pt x="764" y="665"/>
                  </a:lnTo>
                  <a:lnTo>
                    <a:pt x="764" y="666"/>
                  </a:lnTo>
                  <a:lnTo>
                    <a:pt x="749" y="673"/>
                  </a:lnTo>
                  <a:lnTo>
                    <a:pt x="753" y="675"/>
                  </a:lnTo>
                  <a:lnTo>
                    <a:pt x="757" y="678"/>
                  </a:lnTo>
                  <a:lnTo>
                    <a:pt x="759" y="680"/>
                  </a:lnTo>
                  <a:lnTo>
                    <a:pt x="763" y="683"/>
                  </a:lnTo>
                  <a:lnTo>
                    <a:pt x="767" y="685"/>
                  </a:lnTo>
                  <a:lnTo>
                    <a:pt x="768" y="687"/>
                  </a:lnTo>
                  <a:lnTo>
                    <a:pt x="770" y="690"/>
                  </a:lnTo>
                  <a:lnTo>
                    <a:pt x="770" y="695"/>
                  </a:lnTo>
                  <a:lnTo>
                    <a:pt x="770" y="699"/>
                  </a:lnTo>
                  <a:lnTo>
                    <a:pt x="769" y="705"/>
                  </a:lnTo>
                  <a:lnTo>
                    <a:pt x="768" y="706"/>
                  </a:lnTo>
                  <a:lnTo>
                    <a:pt x="765" y="706"/>
                  </a:lnTo>
                  <a:lnTo>
                    <a:pt x="764" y="707"/>
                  </a:lnTo>
                  <a:lnTo>
                    <a:pt x="762" y="708"/>
                  </a:lnTo>
                  <a:lnTo>
                    <a:pt x="759" y="710"/>
                  </a:lnTo>
                  <a:lnTo>
                    <a:pt x="755" y="711"/>
                  </a:lnTo>
                  <a:lnTo>
                    <a:pt x="753" y="711"/>
                  </a:lnTo>
                  <a:lnTo>
                    <a:pt x="750" y="711"/>
                  </a:lnTo>
                  <a:lnTo>
                    <a:pt x="748" y="710"/>
                  </a:lnTo>
                  <a:lnTo>
                    <a:pt x="746" y="708"/>
                  </a:lnTo>
                  <a:lnTo>
                    <a:pt x="744" y="705"/>
                  </a:lnTo>
                  <a:lnTo>
                    <a:pt x="743" y="702"/>
                  </a:lnTo>
                  <a:lnTo>
                    <a:pt x="743" y="699"/>
                  </a:lnTo>
                  <a:lnTo>
                    <a:pt x="743" y="696"/>
                  </a:lnTo>
                  <a:lnTo>
                    <a:pt x="743" y="692"/>
                  </a:lnTo>
                  <a:lnTo>
                    <a:pt x="743" y="689"/>
                  </a:lnTo>
                  <a:lnTo>
                    <a:pt x="743" y="685"/>
                  </a:lnTo>
                  <a:lnTo>
                    <a:pt x="743" y="681"/>
                  </a:lnTo>
                  <a:lnTo>
                    <a:pt x="743" y="679"/>
                  </a:lnTo>
                  <a:lnTo>
                    <a:pt x="743" y="675"/>
                  </a:lnTo>
                  <a:lnTo>
                    <a:pt x="739" y="673"/>
                  </a:lnTo>
                  <a:lnTo>
                    <a:pt x="736" y="671"/>
                  </a:lnTo>
                  <a:lnTo>
                    <a:pt x="733" y="670"/>
                  </a:lnTo>
                  <a:lnTo>
                    <a:pt x="729" y="668"/>
                  </a:lnTo>
                  <a:lnTo>
                    <a:pt x="726" y="666"/>
                  </a:lnTo>
                  <a:lnTo>
                    <a:pt x="723" y="665"/>
                  </a:lnTo>
                  <a:lnTo>
                    <a:pt x="720" y="663"/>
                  </a:lnTo>
                  <a:lnTo>
                    <a:pt x="716" y="661"/>
                  </a:lnTo>
                  <a:lnTo>
                    <a:pt x="713" y="659"/>
                  </a:lnTo>
                  <a:lnTo>
                    <a:pt x="710" y="658"/>
                  </a:lnTo>
                  <a:lnTo>
                    <a:pt x="713" y="654"/>
                  </a:lnTo>
                  <a:lnTo>
                    <a:pt x="717" y="653"/>
                  </a:lnTo>
                  <a:lnTo>
                    <a:pt x="720" y="653"/>
                  </a:lnTo>
                  <a:lnTo>
                    <a:pt x="722" y="654"/>
                  </a:lnTo>
                  <a:lnTo>
                    <a:pt x="724" y="657"/>
                  </a:lnTo>
                  <a:lnTo>
                    <a:pt x="727" y="659"/>
                  </a:lnTo>
                  <a:lnTo>
                    <a:pt x="729" y="661"/>
                  </a:lnTo>
                  <a:lnTo>
                    <a:pt x="732" y="664"/>
                  </a:lnTo>
                  <a:lnTo>
                    <a:pt x="736" y="666"/>
                  </a:lnTo>
                  <a:lnTo>
                    <a:pt x="739" y="666"/>
                  </a:lnTo>
                  <a:lnTo>
                    <a:pt x="741" y="661"/>
                  </a:lnTo>
                  <a:lnTo>
                    <a:pt x="739" y="658"/>
                  </a:lnTo>
                  <a:lnTo>
                    <a:pt x="738" y="654"/>
                  </a:lnTo>
                  <a:lnTo>
                    <a:pt x="736" y="649"/>
                  </a:lnTo>
                  <a:lnTo>
                    <a:pt x="733" y="645"/>
                  </a:lnTo>
                  <a:lnTo>
                    <a:pt x="729" y="642"/>
                  </a:lnTo>
                  <a:lnTo>
                    <a:pt x="726" y="637"/>
                  </a:lnTo>
                  <a:lnTo>
                    <a:pt x="722" y="633"/>
                  </a:lnTo>
                  <a:lnTo>
                    <a:pt x="718" y="628"/>
                  </a:lnTo>
                  <a:lnTo>
                    <a:pt x="716" y="624"/>
                  </a:lnTo>
                  <a:lnTo>
                    <a:pt x="737" y="626"/>
                  </a:lnTo>
                  <a:lnTo>
                    <a:pt x="757" y="622"/>
                  </a:lnTo>
                  <a:lnTo>
                    <a:pt x="774" y="616"/>
                  </a:lnTo>
                  <a:lnTo>
                    <a:pt x="790" y="606"/>
                  </a:lnTo>
                  <a:lnTo>
                    <a:pt x="805" y="595"/>
                  </a:lnTo>
                  <a:lnTo>
                    <a:pt x="817" y="581"/>
                  </a:lnTo>
                  <a:lnTo>
                    <a:pt x="830" y="566"/>
                  </a:lnTo>
                  <a:lnTo>
                    <a:pt x="842" y="550"/>
                  </a:lnTo>
                  <a:lnTo>
                    <a:pt x="853" y="534"/>
                  </a:lnTo>
                  <a:lnTo>
                    <a:pt x="864" y="518"/>
                  </a:lnTo>
                  <a:lnTo>
                    <a:pt x="867" y="512"/>
                  </a:lnTo>
                  <a:lnTo>
                    <a:pt x="868" y="506"/>
                  </a:lnTo>
                  <a:lnTo>
                    <a:pt x="869" y="499"/>
                  </a:lnTo>
                  <a:lnTo>
                    <a:pt x="869" y="493"/>
                  </a:lnTo>
                  <a:lnTo>
                    <a:pt x="871" y="487"/>
                  </a:lnTo>
                  <a:lnTo>
                    <a:pt x="871" y="481"/>
                  </a:lnTo>
                  <a:lnTo>
                    <a:pt x="871" y="473"/>
                  </a:lnTo>
                  <a:lnTo>
                    <a:pt x="869" y="467"/>
                  </a:lnTo>
                  <a:lnTo>
                    <a:pt x="869" y="462"/>
                  </a:lnTo>
                  <a:lnTo>
                    <a:pt x="868" y="456"/>
                  </a:lnTo>
                  <a:lnTo>
                    <a:pt x="866" y="467"/>
                  </a:lnTo>
                  <a:lnTo>
                    <a:pt x="862" y="478"/>
                  </a:lnTo>
                  <a:lnTo>
                    <a:pt x="857" y="490"/>
                  </a:lnTo>
                  <a:lnTo>
                    <a:pt x="852" y="501"/>
                  </a:lnTo>
                  <a:lnTo>
                    <a:pt x="846" y="511"/>
                  </a:lnTo>
                  <a:lnTo>
                    <a:pt x="840" y="520"/>
                  </a:lnTo>
                  <a:lnTo>
                    <a:pt x="832" y="530"/>
                  </a:lnTo>
                  <a:lnTo>
                    <a:pt x="825" y="540"/>
                  </a:lnTo>
                  <a:lnTo>
                    <a:pt x="819" y="550"/>
                  </a:lnTo>
                  <a:lnTo>
                    <a:pt x="811" y="560"/>
                  </a:lnTo>
                  <a:lnTo>
                    <a:pt x="811" y="561"/>
                  </a:lnTo>
                  <a:lnTo>
                    <a:pt x="811" y="563"/>
                  </a:lnTo>
                  <a:lnTo>
                    <a:pt x="811" y="564"/>
                  </a:lnTo>
                  <a:lnTo>
                    <a:pt x="812" y="564"/>
                  </a:lnTo>
                  <a:lnTo>
                    <a:pt x="814" y="565"/>
                  </a:lnTo>
                  <a:lnTo>
                    <a:pt x="812" y="564"/>
                  </a:lnTo>
                  <a:lnTo>
                    <a:pt x="824" y="551"/>
                  </a:lnTo>
                  <a:lnTo>
                    <a:pt x="826" y="554"/>
                  </a:lnTo>
                  <a:lnTo>
                    <a:pt x="819" y="563"/>
                  </a:lnTo>
                  <a:lnTo>
                    <a:pt x="811" y="571"/>
                  </a:lnTo>
                  <a:lnTo>
                    <a:pt x="803" y="580"/>
                  </a:lnTo>
                  <a:lnTo>
                    <a:pt x="794" y="587"/>
                  </a:lnTo>
                  <a:lnTo>
                    <a:pt x="784" y="595"/>
                  </a:lnTo>
                  <a:lnTo>
                    <a:pt x="774" y="601"/>
                  </a:lnTo>
                  <a:lnTo>
                    <a:pt x="764" y="605"/>
                  </a:lnTo>
                  <a:lnTo>
                    <a:pt x="753" y="608"/>
                  </a:lnTo>
                  <a:lnTo>
                    <a:pt x="742" y="610"/>
                  </a:lnTo>
                  <a:lnTo>
                    <a:pt x="731" y="610"/>
                  </a:lnTo>
                  <a:lnTo>
                    <a:pt x="717" y="610"/>
                  </a:lnTo>
                  <a:lnTo>
                    <a:pt x="703" y="607"/>
                  </a:lnTo>
                  <a:lnTo>
                    <a:pt x="690" y="603"/>
                  </a:lnTo>
                  <a:lnTo>
                    <a:pt x="679" y="596"/>
                  </a:lnTo>
                  <a:lnTo>
                    <a:pt x="666" y="587"/>
                  </a:lnTo>
                  <a:lnTo>
                    <a:pt x="655" y="579"/>
                  </a:lnTo>
                  <a:lnTo>
                    <a:pt x="644" y="567"/>
                  </a:lnTo>
                  <a:lnTo>
                    <a:pt x="633" y="558"/>
                  </a:lnTo>
                  <a:lnTo>
                    <a:pt x="623" y="548"/>
                  </a:lnTo>
                  <a:lnTo>
                    <a:pt x="612" y="539"/>
                  </a:lnTo>
                  <a:lnTo>
                    <a:pt x="601" y="524"/>
                  </a:lnTo>
                  <a:lnTo>
                    <a:pt x="591" y="508"/>
                  </a:lnTo>
                  <a:lnTo>
                    <a:pt x="584" y="491"/>
                  </a:lnTo>
                  <a:lnTo>
                    <a:pt x="578" y="473"/>
                  </a:lnTo>
                  <a:lnTo>
                    <a:pt x="573" y="455"/>
                  </a:lnTo>
                  <a:lnTo>
                    <a:pt x="570" y="438"/>
                  </a:lnTo>
                  <a:lnTo>
                    <a:pt x="566" y="420"/>
                  </a:lnTo>
                  <a:lnTo>
                    <a:pt x="561" y="403"/>
                  </a:lnTo>
                  <a:lnTo>
                    <a:pt x="556" y="388"/>
                  </a:lnTo>
                  <a:lnTo>
                    <a:pt x="550" y="376"/>
                  </a:lnTo>
                  <a:lnTo>
                    <a:pt x="550" y="399"/>
                  </a:lnTo>
                  <a:lnTo>
                    <a:pt x="544" y="386"/>
                  </a:lnTo>
                  <a:lnTo>
                    <a:pt x="539" y="375"/>
                  </a:lnTo>
                  <a:lnTo>
                    <a:pt x="534" y="363"/>
                  </a:lnTo>
                  <a:lnTo>
                    <a:pt x="529" y="353"/>
                  </a:lnTo>
                  <a:lnTo>
                    <a:pt x="524" y="345"/>
                  </a:lnTo>
                  <a:lnTo>
                    <a:pt x="519" y="335"/>
                  </a:lnTo>
                  <a:lnTo>
                    <a:pt x="515" y="325"/>
                  </a:lnTo>
                  <a:lnTo>
                    <a:pt x="513" y="314"/>
                  </a:lnTo>
                  <a:lnTo>
                    <a:pt x="509" y="302"/>
                  </a:lnTo>
                  <a:lnTo>
                    <a:pt x="508" y="287"/>
                  </a:lnTo>
                  <a:lnTo>
                    <a:pt x="514" y="281"/>
                  </a:lnTo>
                  <a:lnTo>
                    <a:pt x="514" y="284"/>
                  </a:lnTo>
                  <a:lnTo>
                    <a:pt x="516" y="288"/>
                  </a:lnTo>
                  <a:lnTo>
                    <a:pt x="519" y="292"/>
                  </a:lnTo>
                  <a:lnTo>
                    <a:pt x="521" y="294"/>
                  </a:lnTo>
                  <a:lnTo>
                    <a:pt x="525" y="298"/>
                  </a:lnTo>
                  <a:lnTo>
                    <a:pt x="527" y="300"/>
                  </a:lnTo>
                  <a:lnTo>
                    <a:pt x="529" y="304"/>
                  </a:lnTo>
                  <a:lnTo>
                    <a:pt x="530" y="308"/>
                  </a:lnTo>
                  <a:lnTo>
                    <a:pt x="530" y="313"/>
                  </a:lnTo>
                  <a:lnTo>
                    <a:pt x="529" y="319"/>
                  </a:lnTo>
                  <a:lnTo>
                    <a:pt x="523" y="308"/>
                  </a:lnTo>
                  <a:lnTo>
                    <a:pt x="521" y="309"/>
                  </a:lnTo>
                  <a:lnTo>
                    <a:pt x="520" y="310"/>
                  </a:lnTo>
                  <a:lnTo>
                    <a:pt x="520" y="311"/>
                  </a:lnTo>
                  <a:lnTo>
                    <a:pt x="520" y="313"/>
                  </a:lnTo>
                  <a:lnTo>
                    <a:pt x="520" y="314"/>
                  </a:lnTo>
                  <a:lnTo>
                    <a:pt x="520" y="316"/>
                  </a:lnTo>
                  <a:lnTo>
                    <a:pt x="520" y="318"/>
                  </a:lnTo>
                  <a:lnTo>
                    <a:pt x="520" y="319"/>
                  </a:lnTo>
                  <a:lnTo>
                    <a:pt x="520" y="321"/>
                  </a:lnTo>
                  <a:lnTo>
                    <a:pt x="520" y="323"/>
                  </a:lnTo>
                  <a:lnTo>
                    <a:pt x="524" y="321"/>
                  </a:lnTo>
                  <a:lnTo>
                    <a:pt x="526" y="321"/>
                  </a:lnTo>
                  <a:lnTo>
                    <a:pt x="529" y="324"/>
                  </a:lnTo>
                  <a:lnTo>
                    <a:pt x="530" y="326"/>
                  </a:lnTo>
                  <a:lnTo>
                    <a:pt x="530" y="330"/>
                  </a:lnTo>
                  <a:lnTo>
                    <a:pt x="531" y="332"/>
                  </a:lnTo>
                  <a:lnTo>
                    <a:pt x="531" y="336"/>
                  </a:lnTo>
                  <a:lnTo>
                    <a:pt x="532" y="339"/>
                  </a:lnTo>
                  <a:lnTo>
                    <a:pt x="532" y="341"/>
                  </a:lnTo>
                  <a:lnTo>
                    <a:pt x="535" y="342"/>
                  </a:lnTo>
                  <a:lnTo>
                    <a:pt x="537" y="342"/>
                  </a:lnTo>
                  <a:lnTo>
                    <a:pt x="536" y="342"/>
                  </a:lnTo>
                  <a:lnTo>
                    <a:pt x="535" y="342"/>
                  </a:lnTo>
                  <a:lnTo>
                    <a:pt x="532" y="345"/>
                  </a:lnTo>
                  <a:lnTo>
                    <a:pt x="532" y="347"/>
                  </a:lnTo>
                  <a:lnTo>
                    <a:pt x="532" y="350"/>
                  </a:lnTo>
                  <a:lnTo>
                    <a:pt x="532" y="352"/>
                  </a:lnTo>
                  <a:lnTo>
                    <a:pt x="534" y="355"/>
                  </a:lnTo>
                  <a:lnTo>
                    <a:pt x="535" y="357"/>
                  </a:lnTo>
                  <a:lnTo>
                    <a:pt x="537" y="360"/>
                  </a:lnTo>
                  <a:lnTo>
                    <a:pt x="539" y="362"/>
                  </a:lnTo>
                  <a:lnTo>
                    <a:pt x="540" y="365"/>
                  </a:lnTo>
                  <a:lnTo>
                    <a:pt x="541" y="367"/>
                  </a:lnTo>
                  <a:lnTo>
                    <a:pt x="544" y="367"/>
                  </a:lnTo>
                  <a:lnTo>
                    <a:pt x="546" y="325"/>
                  </a:lnTo>
                  <a:lnTo>
                    <a:pt x="546" y="328"/>
                  </a:lnTo>
                  <a:lnTo>
                    <a:pt x="546" y="331"/>
                  </a:lnTo>
                  <a:lnTo>
                    <a:pt x="546" y="334"/>
                  </a:lnTo>
                  <a:lnTo>
                    <a:pt x="546" y="337"/>
                  </a:lnTo>
                  <a:lnTo>
                    <a:pt x="546" y="340"/>
                  </a:lnTo>
                  <a:lnTo>
                    <a:pt x="546" y="344"/>
                  </a:lnTo>
                  <a:lnTo>
                    <a:pt x="546" y="346"/>
                  </a:lnTo>
                  <a:lnTo>
                    <a:pt x="547" y="349"/>
                  </a:lnTo>
                  <a:lnTo>
                    <a:pt x="550" y="351"/>
                  </a:lnTo>
                  <a:lnTo>
                    <a:pt x="552" y="352"/>
                  </a:lnTo>
                  <a:lnTo>
                    <a:pt x="555" y="344"/>
                  </a:lnTo>
                  <a:lnTo>
                    <a:pt x="556" y="336"/>
                  </a:lnTo>
                  <a:lnTo>
                    <a:pt x="556" y="328"/>
                  </a:lnTo>
                  <a:lnTo>
                    <a:pt x="555" y="319"/>
                  </a:lnTo>
                  <a:lnTo>
                    <a:pt x="553" y="310"/>
                  </a:lnTo>
                  <a:lnTo>
                    <a:pt x="553" y="302"/>
                  </a:lnTo>
                  <a:lnTo>
                    <a:pt x="552" y="294"/>
                  </a:lnTo>
                  <a:lnTo>
                    <a:pt x="553" y="287"/>
                  </a:lnTo>
                  <a:lnTo>
                    <a:pt x="555" y="279"/>
                  </a:lnTo>
                  <a:lnTo>
                    <a:pt x="558" y="274"/>
                  </a:lnTo>
                  <a:lnTo>
                    <a:pt x="557" y="269"/>
                  </a:lnTo>
                  <a:lnTo>
                    <a:pt x="556" y="264"/>
                  </a:lnTo>
                  <a:lnTo>
                    <a:pt x="556" y="261"/>
                  </a:lnTo>
                  <a:lnTo>
                    <a:pt x="555" y="256"/>
                  </a:lnTo>
                  <a:lnTo>
                    <a:pt x="555" y="251"/>
                  </a:lnTo>
                  <a:lnTo>
                    <a:pt x="553" y="246"/>
                  </a:lnTo>
                  <a:lnTo>
                    <a:pt x="553" y="241"/>
                  </a:lnTo>
                  <a:lnTo>
                    <a:pt x="553" y="235"/>
                  </a:lnTo>
                  <a:lnTo>
                    <a:pt x="552" y="230"/>
                  </a:lnTo>
                  <a:lnTo>
                    <a:pt x="552" y="224"/>
                  </a:lnTo>
                  <a:lnTo>
                    <a:pt x="552" y="219"/>
                  </a:lnTo>
                  <a:lnTo>
                    <a:pt x="552" y="214"/>
                  </a:lnTo>
                  <a:lnTo>
                    <a:pt x="551" y="209"/>
                  </a:lnTo>
                  <a:lnTo>
                    <a:pt x="550" y="204"/>
                  </a:lnTo>
                  <a:lnTo>
                    <a:pt x="550" y="199"/>
                  </a:lnTo>
                  <a:lnTo>
                    <a:pt x="550" y="194"/>
                  </a:lnTo>
                  <a:lnTo>
                    <a:pt x="550" y="189"/>
                  </a:lnTo>
                  <a:lnTo>
                    <a:pt x="551" y="185"/>
                  </a:lnTo>
                  <a:lnTo>
                    <a:pt x="553" y="182"/>
                  </a:lnTo>
                  <a:lnTo>
                    <a:pt x="558" y="179"/>
                  </a:lnTo>
                  <a:lnTo>
                    <a:pt x="556" y="164"/>
                  </a:lnTo>
                  <a:lnTo>
                    <a:pt x="558" y="169"/>
                  </a:lnTo>
                  <a:lnTo>
                    <a:pt x="561" y="175"/>
                  </a:lnTo>
                  <a:lnTo>
                    <a:pt x="565" y="182"/>
                  </a:lnTo>
                  <a:lnTo>
                    <a:pt x="568" y="189"/>
                  </a:lnTo>
                  <a:lnTo>
                    <a:pt x="573" y="196"/>
                  </a:lnTo>
                  <a:lnTo>
                    <a:pt x="580" y="203"/>
                  </a:lnTo>
                  <a:lnTo>
                    <a:pt x="584" y="209"/>
                  </a:lnTo>
                  <a:lnTo>
                    <a:pt x="592" y="215"/>
                  </a:lnTo>
                  <a:lnTo>
                    <a:pt x="598" y="219"/>
                  </a:lnTo>
                  <a:lnTo>
                    <a:pt x="606" y="221"/>
                  </a:lnTo>
                  <a:lnTo>
                    <a:pt x="612" y="215"/>
                  </a:lnTo>
                  <a:lnTo>
                    <a:pt x="604" y="212"/>
                  </a:lnTo>
                  <a:lnTo>
                    <a:pt x="598" y="210"/>
                  </a:lnTo>
                  <a:lnTo>
                    <a:pt x="594" y="206"/>
                  </a:lnTo>
                  <a:lnTo>
                    <a:pt x="592" y="201"/>
                  </a:lnTo>
                  <a:lnTo>
                    <a:pt x="591" y="196"/>
                  </a:lnTo>
                  <a:lnTo>
                    <a:pt x="589" y="190"/>
                  </a:lnTo>
                  <a:lnTo>
                    <a:pt x="589" y="184"/>
                  </a:lnTo>
                  <a:lnTo>
                    <a:pt x="588" y="179"/>
                  </a:lnTo>
                  <a:lnTo>
                    <a:pt x="587" y="173"/>
                  </a:lnTo>
                  <a:lnTo>
                    <a:pt x="586" y="168"/>
                  </a:lnTo>
                  <a:lnTo>
                    <a:pt x="591" y="147"/>
                  </a:lnTo>
                  <a:lnTo>
                    <a:pt x="591" y="149"/>
                  </a:lnTo>
                  <a:lnTo>
                    <a:pt x="592" y="152"/>
                  </a:lnTo>
                  <a:lnTo>
                    <a:pt x="593" y="156"/>
                  </a:lnTo>
                  <a:lnTo>
                    <a:pt x="594" y="159"/>
                  </a:lnTo>
                  <a:lnTo>
                    <a:pt x="597" y="163"/>
                  </a:lnTo>
                  <a:lnTo>
                    <a:pt x="598" y="167"/>
                  </a:lnTo>
                  <a:lnTo>
                    <a:pt x="599" y="170"/>
                  </a:lnTo>
                  <a:lnTo>
                    <a:pt x="601" y="174"/>
                  </a:lnTo>
                  <a:lnTo>
                    <a:pt x="599" y="179"/>
                  </a:lnTo>
                  <a:lnTo>
                    <a:pt x="597" y="183"/>
                  </a:lnTo>
                  <a:lnTo>
                    <a:pt x="604" y="186"/>
                  </a:lnTo>
                  <a:lnTo>
                    <a:pt x="610" y="190"/>
                  </a:lnTo>
                  <a:lnTo>
                    <a:pt x="618" y="193"/>
                  </a:lnTo>
                  <a:lnTo>
                    <a:pt x="624" y="195"/>
                  </a:lnTo>
                  <a:lnTo>
                    <a:pt x="630" y="198"/>
                  </a:lnTo>
                  <a:lnTo>
                    <a:pt x="638" y="199"/>
                  </a:lnTo>
                  <a:lnTo>
                    <a:pt x="644" y="201"/>
                  </a:lnTo>
                  <a:lnTo>
                    <a:pt x="650" y="203"/>
                  </a:lnTo>
                  <a:lnTo>
                    <a:pt x="658" y="205"/>
                  </a:lnTo>
                  <a:lnTo>
                    <a:pt x="665" y="209"/>
                  </a:lnTo>
                  <a:lnTo>
                    <a:pt x="663" y="205"/>
                  </a:lnTo>
                  <a:lnTo>
                    <a:pt x="660" y="201"/>
                  </a:lnTo>
                  <a:lnTo>
                    <a:pt x="658" y="199"/>
                  </a:lnTo>
                  <a:lnTo>
                    <a:pt x="655" y="196"/>
                  </a:lnTo>
                  <a:lnTo>
                    <a:pt x="653" y="194"/>
                  </a:lnTo>
                  <a:lnTo>
                    <a:pt x="650" y="190"/>
                  </a:lnTo>
                  <a:lnTo>
                    <a:pt x="646" y="188"/>
                  </a:lnTo>
                  <a:lnTo>
                    <a:pt x="644" y="184"/>
                  </a:lnTo>
                  <a:lnTo>
                    <a:pt x="641" y="179"/>
                  </a:lnTo>
                  <a:lnTo>
                    <a:pt x="639" y="174"/>
                  </a:lnTo>
                  <a:lnTo>
                    <a:pt x="648" y="179"/>
                  </a:lnTo>
                  <a:lnTo>
                    <a:pt x="656" y="182"/>
                  </a:lnTo>
                  <a:lnTo>
                    <a:pt x="665" y="183"/>
                  </a:lnTo>
                  <a:lnTo>
                    <a:pt x="674" y="183"/>
                  </a:lnTo>
                  <a:lnTo>
                    <a:pt x="682" y="183"/>
                  </a:lnTo>
                  <a:lnTo>
                    <a:pt x="691" y="182"/>
                  </a:lnTo>
                  <a:lnTo>
                    <a:pt x="700" y="182"/>
                  </a:lnTo>
                  <a:lnTo>
                    <a:pt x="707" y="183"/>
                  </a:lnTo>
                  <a:lnTo>
                    <a:pt x="715" y="186"/>
                  </a:lnTo>
                  <a:lnTo>
                    <a:pt x="722" y="191"/>
                  </a:lnTo>
                  <a:lnTo>
                    <a:pt x="724" y="183"/>
                  </a:lnTo>
                  <a:lnTo>
                    <a:pt x="728" y="188"/>
                  </a:lnTo>
                  <a:lnTo>
                    <a:pt x="733" y="191"/>
                  </a:lnTo>
                  <a:lnTo>
                    <a:pt x="738" y="194"/>
                  </a:lnTo>
                  <a:lnTo>
                    <a:pt x="743" y="195"/>
                  </a:lnTo>
                  <a:lnTo>
                    <a:pt x="749" y="196"/>
                  </a:lnTo>
                  <a:lnTo>
                    <a:pt x="754" y="198"/>
                  </a:lnTo>
                  <a:lnTo>
                    <a:pt x="760" y="198"/>
                  </a:lnTo>
                  <a:lnTo>
                    <a:pt x="765" y="199"/>
                  </a:lnTo>
                  <a:lnTo>
                    <a:pt x="770" y="201"/>
                  </a:lnTo>
                  <a:lnTo>
                    <a:pt x="775" y="204"/>
                  </a:lnTo>
                  <a:lnTo>
                    <a:pt x="769" y="204"/>
                  </a:lnTo>
                  <a:lnTo>
                    <a:pt x="764" y="204"/>
                  </a:lnTo>
                  <a:lnTo>
                    <a:pt x="758" y="203"/>
                  </a:lnTo>
                  <a:lnTo>
                    <a:pt x="753" y="201"/>
                  </a:lnTo>
                  <a:lnTo>
                    <a:pt x="748" y="200"/>
                  </a:lnTo>
                  <a:lnTo>
                    <a:pt x="743" y="199"/>
                  </a:lnTo>
                  <a:lnTo>
                    <a:pt x="738" y="196"/>
                  </a:lnTo>
                  <a:lnTo>
                    <a:pt x="733" y="194"/>
                  </a:lnTo>
                  <a:lnTo>
                    <a:pt x="729" y="191"/>
                  </a:lnTo>
                  <a:lnTo>
                    <a:pt x="724" y="189"/>
                  </a:lnTo>
                  <a:lnTo>
                    <a:pt x="724" y="193"/>
                  </a:lnTo>
                  <a:lnTo>
                    <a:pt x="726" y="195"/>
                  </a:lnTo>
                  <a:lnTo>
                    <a:pt x="727" y="198"/>
                  </a:lnTo>
                  <a:lnTo>
                    <a:pt x="731" y="200"/>
                  </a:lnTo>
                  <a:lnTo>
                    <a:pt x="734" y="201"/>
                  </a:lnTo>
                  <a:lnTo>
                    <a:pt x="738" y="203"/>
                  </a:lnTo>
                  <a:lnTo>
                    <a:pt x="742" y="204"/>
                  </a:lnTo>
                  <a:lnTo>
                    <a:pt x="746" y="205"/>
                  </a:lnTo>
                  <a:lnTo>
                    <a:pt x="749" y="206"/>
                  </a:lnTo>
                  <a:lnTo>
                    <a:pt x="752" y="209"/>
                  </a:lnTo>
                  <a:lnTo>
                    <a:pt x="758" y="210"/>
                  </a:lnTo>
                  <a:lnTo>
                    <a:pt x="764" y="211"/>
                  </a:lnTo>
                  <a:lnTo>
                    <a:pt x="770" y="211"/>
                  </a:lnTo>
                  <a:lnTo>
                    <a:pt x="777" y="211"/>
                  </a:lnTo>
                  <a:lnTo>
                    <a:pt x="783" y="211"/>
                  </a:lnTo>
                  <a:lnTo>
                    <a:pt x="789" y="210"/>
                  </a:lnTo>
                  <a:lnTo>
                    <a:pt x="794" y="209"/>
                  </a:lnTo>
                  <a:lnTo>
                    <a:pt x="799" y="206"/>
                  </a:lnTo>
                  <a:lnTo>
                    <a:pt x="804" y="204"/>
                  </a:lnTo>
                  <a:lnTo>
                    <a:pt x="809" y="200"/>
                  </a:lnTo>
                  <a:lnTo>
                    <a:pt x="788" y="200"/>
                  </a:lnTo>
                  <a:lnTo>
                    <a:pt x="794" y="200"/>
                  </a:lnTo>
                  <a:lnTo>
                    <a:pt x="801" y="199"/>
                  </a:lnTo>
                  <a:lnTo>
                    <a:pt x="809" y="198"/>
                  </a:lnTo>
                  <a:lnTo>
                    <a:pt x="816" y="196"/>
                  </a:lnTo>
                  <a:lnTo>
                    <a:pt x="824" y="194"/>
                  </a:lnTo>
                  <a:lnTo>
                    <a:pt x="831" y="191"/>
                  </a:lnTo>
                  <a:lnTo>
                    <a:pt x="838" y="189"/>
                  </a:lnTo>
                  <a:lnTo>
                    <a:pt x="846" y="186"/>
                  </a:lnTo>
                  <a:lnTo>
                    <a:pt x="852" y="185"/>
                  </a:lnTo>
                  <a:lnTo>
                    <a:pt x="858" y="183"/>
                  </a:lnTo>
                  <a:lnTo>
                    <a:pt x="855" y="180"/>
                  </a:lnTo>
                  <a:lnTo>
                    <a:pt x="851" y="179"/>
                  </a:lnTo>
                  <a:lnTo>
                    <a:pt x="847" y="179"/>
                  </a:lnTo>
                  <a:lnTo>
                    <a:pt x="843" y="180"/>
                  </a:lnTo>
                  <a:lnTo>
                    <a:pt x="840" y="180"/>
                  </a:lnTo>
                  <a:lnTo>
                    <a:pt x="835" y="182"/>
                  </a:lnTo>
                  <a:lnTo>
                    <a:pt x="830" y="183"/>
                  </a:lnTo>
                  <a:lnTo>
                    <a:pt x="826" y="184"/>
                  </a:lnTo>
                  <a:lnTo>
                    <a:pt x="821" y="185"/>
                  </a:lnTo>
                  <a:lnTo>
                    <a:pt x="817" y="185"/>
                  </a:lnTo>
                  <a:lnTo>
                    <a:pt x="821" y="183"/>
                  </a:lnTo>
                  <a:lnTo>
                    <a:pt x="825" y="182"/>
                  </a:lnTo>
                  <a:lnTo>
                    <a:pt x="830" y="180"/>
                  </a:lnTo>
                  <a:lnTo>
                    <a:pt x="835" y="179"/>
                  </a:lnTo>
                  <a:lnTo>
                    <a:pt x="840" y="178"/>
                  </a:lnTo>
                  <a:lnTo>
                    <a:pt x="845" y="177"/>
                  </a:lnTo>
                  <a:lnTo>
                    <a:pt x="851" y="177"/>
                  </a:lnTo>
                  <a:lnTo>
                    <a:pt x="856" y="177"/>
                  </a:lnTo>
                  <a:lnTo>
                    <a:pt x="860" y="177"/>
                  </a:lnTo>
                  <a:lnTo>
                    <a:pt x="864" y="177"/>
                  </a:lnTo>
                  <a:lnTo>
                    <a:pt x="862" y="174"/>
                  </a:lnTo>
                  <a:lnTo>
                    <a:pt x="863" y="174"/>
                  </a:lnTo>
                  <a:lnTo>
                    <a:pt x="864" y="174"/>
                  </a:lnTo>
                  <a:lnTo>
                    <a:pt x="866" y="174"/>
                  </a:lnTo>
                  <a:lnTo>
                    <a:pt x="867" y="174"/>
                  </a:lnTo>
                  <a:lnTo>
                    <a:pt x="868" y="173"/>
                  </a:lnTo>
                  <a:lnTo>
                    <a:pt x="869" y="172"/>
                  </a:lnTo>
                  <a:lnTo>
                    <a:pt x="871" y="172"/>
                  </a:lnTo>
                  <a:lnTo>
                    <a:pt x="871" y="170"/>
                  </a:lnTo>
                  <a:lnTo>
                    <a:pt x="869" y="173"/>
                  </a:lnTo>
                  <a:lnTo>
                    <a:pt x="869" y="175"/>
                  </a:lnTo>
                  <a:lnTo>
                    <a:pt x="868" y="178"/>
                  </a:lnTo>
                  <a:lnTo>
                    <a:pt x="868" y="180"/>
                  </a:lnTo>
                  <a:lnTo>
                    <a:pt x="868" y="182"/>
                  </a:lnTo>
                  <a:lnTo>
                    <a:pt x="868" y="184"/>
                  </a:lnTo>
                  <a:lnTo>
                    <a:pt x="869" y="185"/>
                  </a:lnTo>
                  <a:lnTo>
                    <a:pt x="869" y="188"/>
                  </a:lnTo>
                  <a:lnTo>
                    <a:pt x="871" y="189"/>
                  </a:lnTo>
                  <a:lnTo>
                    <a:pt x="871" y="190"/>
                  </a:lnTo>
                  <a:lnTo>
                    <a:pt x="872" y="191"/>
                  </a:lnTo>
                  <a:lnTo>
                    <a:pt x="873" y="193"/>
                  </a:lnTo>
                  <a:lnTo>
                    <a:pt x="874" y="194"/>
                  </a:lnTo>
                  <a:lnTo>
                    <a:pt x="876" y="195"/>
                  </a:lnTo>
                  <a:lnTo>
                    <a:pt x="877" y="196"/>
                  </a:lnTo>
                  <a:lnTo>
                    <a:pt x="878" y="198"/>
                  </a:lnTo>
                  <a:lnTo>
                    <a:pt x="878" y="199"/>
                  </a:lnTo>
                  <a:lnTo>
                    <a:pt x="881" y="200"/>
                  </a:lnTo>
                  <a:lnTo>
                    <a:pt x="884" y="203"/>
                  </a:lnTo>
                  <a:lnTo>
                    <a:pt x="887" y="205"/>
                  </a:lnTo>
                  <a:lnTo>
                    <a:pt x="889" y="206"/>
                  </a:lnTo>
                  <a:lnTo>
                    <a:pt x="892" y="209"/>
                  </a:lnTo>
                  <a:lnTo>
                    <a:pt x="894" y="210"/>
                  </a:lnTo>
                  <a:lnTo>
                    <a:pt x="897" y="212"/>
                  </a:lnTo>
                  <a:lnTo>
                    <a:pt x="898" y="215"/>
                  </a:lnTo>
                  <a:lnTo>
                    <a:pt x="899" y="217"/>
                  </a:lnTo>
                  <a:lnTo>
                    <a:pt x="900" y="221"/>
                  </a:lnTo>
                  <a:lnTo>
                    <a:pt x="898" y="220"/>
                  </a:lnTo>
                  <a:lnTo>
                    <a:pt x="895" y="217"/>
                  </a:lnTo>
                  <a:lnTo>
                    <a:pt x="893" y="216"/>
                  </a:lnTo>
                  <a:lnTo>
                    <a:pt x="891" y="214"/>
                  </a:lnTo>
                  <a:lnTo>
                    <a:pt x="888" y="211"/>
                  </a:lnTo>
                  <a:lnTo>
                    <a:pt x="887" y="209"/>
                  </a:lnTo>
                  <a:lnTo>
                    <a:pt x="884" y="206"/>
                  </a:lnTo>
                  <a:lnTo>
                    <a:pt x="882" y="204"/>
                  </a:lnTo>
                  <a:lnTo>
                    <a:pt x="881" y="201"/>
                  </a:lnTo>
                  <a:lnTo>
                    <a:pt x="878" y="199"/>
                  </a:lnTo>
                  <a:lnTo>
                    <a:pt x="878" y="198"/>
                  </a:lnTo>
                  <a:lnTo>
                    <a:pt x="877" y="198"/>
                  </a:lnTo>
                  <a:lnTo>
                    <a:pt x="876" y="196"/>
                  </a:lnTo>
                  <a:lnTo>
                    <a:pt x="876" y="195"/>
                  </a:lnTo>
                  <a:lnTo>
                    <a:pt x="874" y="195"/>
                  </a:lnTo>
                  <a:lnTo>
                    <a:pt x="873" y="194"/>
                  </a:lnTo>
                  <a:lnTo>
                    <a:pt x="872" y="193"/>
                  </a:lnTo>
                  <a:lnTo>
                    <a:pt x="872" y="191"/>
                  </a:lnTo>
                  <a:lnTo>
                    <a:pt x="871" y="190"/>
                  </a:lnTo>
                  <a:lnTo>
                    <a:pt x="869" y="189"/>
                  </a:lnTo>
                  <a:lnTo>
                    <a:pt x="867" y="188"/>
                  </a:lnTo>
                  <a:lnTo>
                    <a:pt x="864" y="186"/>
                  </a:lnTo>
                  <a:lnTo>
                    <a:pt x="862" y="185"/>
                  </a:lnTo>
                  <a:lnTo>
                    <a:pt x="860" y="185"/>
                  </a:lnTo>
                  <a:lnTo>
                    <a:pt x="856" y="185"/>
                  </a:lnTo>
                  <a:lnTo>
                    <a:pt x="853" y="185"/>
                  </a:lnTo>
                  <a:lnTo>
                    <a:pt x="850" y="186"/>
                  </a:lnTo>
                  <a:lnTo>
                    <a:pt x="847" y="189"/>
                  </a:lnTo>
                  <a:lnTo>
                    <a:pt x="843" y="191"/>
                  </a:lnTo>
                  <a:lnTo>
                    <a:pt x="841" y="194"/>
                  </a:lnTo>
                  <a:lnTo>
                    <a:pt x="845" y="196"/>
                  </a:lnTo>
                  <a:lnTo>
                    <a:pt x="847" y="196"/>
                  </a:lnTo>
                  <a:lnTo>
                    <a:pt x="851" y="198"/>
                  </a:lnTo>
                  <a:lnTo>
                    <a:pt x="855" y="196"/>
                  </a:lnTo>
                  <a:lnTo>
                    <a:pt x="858" y="196"/>
                  </a:lnTo>
                  <a:lnTo>
                    <a:pt x="861" y="196"/>
                  </a:lnTo>
                  <a:lnTo>
                    <a:pt x="863" y="198"/>
                  </a:lnTo>
                  <a:lnTo>
                    <a:pt x="866" y="199"/>
                  </a:lnTo>
                  <a:lnTo>
                    <a:pt x="867" y="201"/>
                  </a:lnTo>
                  <a:lnTo>
                    <a:pt x="868" y="206"/>
                  </a:lnTo>
                  <a:lnTo>
                    <a:pt x="864" y="208"/>
                  </a:lnTo>
                  <a:lnTo>
                    <a:pt x="861" y="208"/>
                  </a:lnTo>
                  <a:lnTo>
                    <a:pt x="858" y="206"/>
                  </a:lnTo>
                  <a:lnTo>
                    <a:pt x="855" y="205"/>
                  </a:lnTo>
                  <a:lnTo>
                    <a:pt x="851" y="204"/>
                  </a:lnTo>
                  <a:lnTo>
                    <a:pt x="848" y="204"/>
                  </a:lnTo>
                  <a:lnTo>
                    <a:pt x="846" y="204"/>
                  </a:lnTo>
                  <a:lnTo>
                    <a:pt x="843" y="205"/>
                  </a:lnTo>
                  <a:lnTo>
                    <a:pt x="842" y="208"/>
                  </a:lnTo>
                  <a:lnTo>
                    <a:pt x="841" y="212"/>
                  </a:lnTo>
                  <a:lnTo>
                    <a:pt x="858" y="233"/>
                  </a:lnTo>
                  <a:lnTo>
                    <a:pt x="847" y="238"/>
                  </a:lnTo>
                  <a:lnTo>
                    <a:pt x="852" y="248"/>
                  </a:lnTo>
                  <a:lnTo>
                    <a:pt x="857" y="258"/>
                  </a:lnTo>
                  <a:lnTo>
                    <a:pt x="861" y="268"/>
                  </a:lnTo>
                  <a:lnTo>
                    <a:pt x="863" y="279"/>
                  </a:lnTo>
                  <a:lnTo>
                    <a:pt x="866" y="290"/>
                  </a:lnTo>
                  <a:lnTo>
                    <a:pt x="867" y="302"/>
                  </a:lnTo>
                  <a:lnTo>
                    <a:pt x="868" y="313"/>
                  </a:lnTo>
                  <a:lnTo>
                    <a:pt x="869" y="325"/>
                  </a:lnTo>
                  <a:lnTo>
                    <a:pt x="871" y="336"/>
                  </a:lnTo>
                  <a:lnTo>
                    <a:pt x="873" y="349"/>
                  </a:lnTo>
                  <a:lnTo>
                    <a:pt x="876" y="350"/>
                  </a:lnTo>
                  <a:lnTo>
                    <a:pt x="877" y="350"/>
                  </a:lnTo>
                  <a:lnTo>
                    <a:pt x="879" y="349"/>
                  </a:lnTo>
                  <a:lnTo>
                    <a:pt x="881" y="349"/>
                  </a:lnTo>
                  <a:lnTo>
                    <a:pt x="882" y="347"/>
                  </a:lnTo>
                  <a:lnTo>
                    <a:pt x="883" y="346"/>
                  </a:lnTo>
                  <a:lnTo>
                    <a:pt x="883" y="345"/>
                  </a:lnTo>
                  <a:lnTo>
                    <a:pt x="884" y="342"/>
                  </a:lnTo>
                  <a:lnTo>
                    <a:pt x="886" y="341"/>
                  </a:lnTo>
                  <a:lnTo>
                    <a:pt x="886" y="340"/>
                  </a:lnTo>
                  <a:lnTo>
                    <a:pt x="888" y="308"/>
                  </a:lnTo>
                  <a:lnTo>
                    <a:pt x="889" y="309"/>
                  </a:lnTo>
                  <a:lnTo>
                    <a:pt x="889" y="310"/>
                  </a:lnTo>
                  <a:lnTo>
                    <a:pt x="891" y="311"/>
                  </a:lnTo>
                  <a:lnTo>
                    <a:pt x="891" y="314"/>
                  </a:lnTo>
                  <a:lnTo>
                    <a:pt x="891" y="315"/>
                  </a:lnTo>
                  <a:lnTo>
                    <a:pt x="891" y="316"/>
                  </a:lnTo>
                  <a:lnTo>
                    <a:pt x="892" y="319"/>
                  </a:lnTo>
                  <a:lnTo>
                    <a:pt x="892" y="320"/>
                  </a:lnTo>
                  <a:lnTo>
                    <a:pt x="893" y="321"/>
                  </a:lnTo>
                  <a:lnTo>
                    <a:pt x="894" y="323"/>
                  </a:lnTo>
                  <a:lnTo>
                    <a:pt x="895" y="323"/>
                  </a:lnTo>
                  <a:lnTo>
                    <a:pt x="897" y="321"/>
                  </a:lnTo>
                  <a:lnTo>
                    <a:pt x="898" y="321"/>
                  </a:lnTo>
                  <a:lnTo>
                    <a:pt x="899" y="320"/>
                  </a:lnTo>
                  <a:lnTo>
                    <a:pt x="900" y="319"/>
                  </a:lnTo>
                  <a:lnTo>
                    <a:pt x="902" y="318"/>
                  </a:lnTo>
                  <a:lnTo>
                    <a:pt x="903" y="316"/>
                  </a:lnTo>
                  <a:lnTo>
                    <a:pt x="904" y="315"/>
                  </a:lnTo>
                  <a:lnTo>
                    <a:pt x="905" y="314"/>
                  </a:lnTo>
                  <a:lnTo>
                    <a:pt x="907" y="313"/>
                  </a:lnTo>
                  <a:lnTo>
                    <a:pt x="907" y="304"/>
                  </a:lnTo>
                  <a:lnTo>
                    <a:pt x="913" y="310"/>
                  </a:lnTo>
                  <a:lnTo>
                    <a:pt x="915" y="308"/>
                  </a:lnTo>
                  <a:lnTo>
                    <a:pt x="917" y="304"/>
                  </a:lnTo>
                  <a:lnTo>
                    <a:pt x="918" y="302"/>
                  </a:lnTo>
                  <a:lnTo>
                    <a:pt x="919" y="298"/>
                  </a:lnTo>
                  <a:lnTo>
                    <a:pt x="920" y="294"/>
                  </a:lnTo>
                  <a:lnTo>
                    <a:pt x="921" y="292"/>
                  </a:lnTo>
                  <a:lnTo>
                    <a:pt x="921" y="288"/>
                  </a:lnTo>
                  <a:lnTo>
                    <a:pt x="923" y="285"/>
                  </a:lnTo>
                  <a:lnTo>
                    <a:pt x="923" y="282"/>
                  </a:lnTo>
                  <a:lnTo>
                    <a:pt x="924" y="278"/>
                  </a:lnTo>
                  <a:lnTo>
                    <a:pt x="921" y="274"/>
                  </a:lnTo>
                  <a:lnTo>
                    <a:pt x="919" y="272"/>
                  </a:lnTo>
                  <a:lnTo>
                    <a:pt x="917" y="272"/>
                  </a:lnTo>
                  <a:lnTo>
                    <a:pt x="914" y="273"/>
                  </a:lnTo>
                  <a:lnTo>
                    <a:pt x="912" y="274"/>
                  </a:lnTo>
                  <a:lnTo>
                    <a:pt x="909" y="277"/>
                  </a:lnTo>
                  <a:lnTo>
                    <a:pt x="907" y="279"/>
                  </a:lnTo>
                  <a:lnTo>
                    <a:pt x="904" y="282"/>
                  </a:lnTo>
                  <a:lnTo>
                    <a:pt x="903" y="284"/>
                  </a:lnTo>
                  <a:lnTo>
                    <a:pt x="900" y="287"/>
                  </a:lnTo>
                  <a:lnTo>
                    <a:pt x="900" y="289"/>
                  </a:lnTo>
                  <a:lnTo>
                    <a:pt x="894" y="289"/>
                  </a:lnTo>
                  <a:lnTo>
                    <a:pt x="894" y="276"/>
                  </a:lnTo>
                  <a:lnTo>
                    <a:pt x="893" y="276"/>
                  </a:lnTo>
                  <a:lnTo>
                    <a:pt x="893" y="274"/>
                  </a:lnTo>
                  <a:lnTo>
                    <a:pt x="892" y="274"/>
                  </a:lnTo>
                  <a:lnTo>
                    <a:pt x="894" y="274"/>
                  </a:lnTo>
                  <a:lnTo>
                    <a:pt x="894" y="276"/>
                  </a:lnTo>
                  <a:lnTo>
                    <a:pt x="897" y="274"/>
                  </a:lnTo>
                  <a:lnTo>
                    <a:pt x="898" y="273"/>
                  </a:lnTo>
                  <a:lnTo>
                    <a:pt x="900" y="271"/>
                  </a:lnTo>
                  <a:lnTo>
                    <a:pt x="903" y="268"/>
                  </a:lnTo>
                  <a:lnTo>
                    <a:pt x="905" y="266"/>
                  </a:lnTo>
                  <a:lnTo>
                    <a:pt x="909" y="263"/>
                  </a:lnTo>
                  <a:lnTo>
                    <a:pt x="912" y="261"/>
                  </a:lnTo>
                  <a:lnTo>
                    <a:pt x="914" y="259"/>
                  </a:lnTo>
                  <a:lnTo>
                    <a:pt x="918" y="259"/>
                  </a:lnTo>
                  <a:lnTo>
                    <a:pt x="921" y="259"/>
                  </a:lnTo>
                  <a:lnTo>
                    <a:pt x="921" y="261"/>
                  </a:lnTo>
                  <a:lnTo>
                    <a:pt x="921" y="263"/>
                  </a:lnTo>
                  <a:lnTo>
                    <a:pt x="923" y="264"/>
                  </a:lnTo>
                  <a:lnTo>
                    <a:pt x="923" y="267"/>
                  </a:lnTo>
                  <a:lnTo>
                    <a:pt x="923" y="268"/>
                  </a:lnTo>
                  <a:lnTo>
                    <a:pt x="923" y="271"/>
                  </a:lnTo>
                  <a:lnTo>
                    <a:pt x="923" y="272"/>
                  </a:lnTo>
                  <a:lnTo>
                    <a:pt x="923" y="274"/>
                  </a:lnTo>
                  <a:lnTo>
                    <a:pt x="924" y="276"/>
                  </a:lnTo>
                  <a:lnTo>
                    <a:pt x="924" y="278"/>
                  </a:lnTo>
                  <a:lnTo>
                    <a:pt x="925" y="294"/>
                  </a:lnTo>
                  <a:lnTo>
                    <a:pt x="925" y="309"/>
                  </a:lnTo>
                  <a:lnTo>
                    <a:pt x="924" y="324"/>
                  </a:lnTo>
                  <a:lnTo>
                    <a:pt x="921" y="340"/>
                  </a:lnTo>
                  <a:lnTo>
                    <a:pt x="919" y="355"/>
                  </a:lnTo>
                  <a:lnTo>
                    <a:pt x="914" y="368"/>
                  </a:lnTo>
                  <a:lnTo>
                    <a:pt x="908" y="382"/>
                  </a:lnTo>
                  <a:lnTo>
                    <a:pt x="900" y="394"/>
                  </a:lnTo>
                  <a:lnTo>
                    <a:pt x="891" y="407"/>
                  </a:lnTo>
                  <a:lnTo>
                    <a:pt x="879" y="417"/>
                  </a:lnTo>
                  <a:lnTo>
                    <a:pt x="881" y="420"/>
                  </a:lnTo>
                  <a:lnTo>
                    <a:pt x="882" y="424"/>
                  </a:lnTo>
                  <a:lnTo>
                    <a:pt x="882" y="426"/>
                  </a:lnTo>
                  <a:lnTo>
                    <a:pt x="883" y="430"/>
                  </a:lnTo>
                  <a:lnTo>
                    <a:pt x="883" y="434"/>
                  </a:lnTo>
                  <a:lnTo>
                    <a:pt x="884" y="438"/>
                  </a:lnTo>
                  <a:lnTo>
                    <a:pt x="884" y="440"/>
                  </a:lnTo>
                  <a:lnTo>
                    <a:pt x="886" y="444"/>
                  </a:lnTo>
                  <a:lnTo>
                    <a:pt x="886" y="447"/>
                  </a:lnTo>
                  <a:lnTo>
                    <a:pt x="886" y="450"/>
                  </a:lnTo>
                  <a:lnTo>
                    <a:pt x="886" y="447"/>
                  </a:lnTo>
                  <a:lnTo>
                    <a:pt x="886" y="444"/>
                  </a:lnTo>
                  <a:lnTo>
                    <a:pt x="886" y="441"/>
                  </a:lnTo>
                  <a:lnTo>
                    <a:pt x="886" y="438"/>
                  </a:lnTo>
                  <a:lnTo>
                    <a:pt x="886" y="435"/>
                  </a:lnTo>
                  <a:lnTo>
                    <a:pt x="886" y="431"/>
                  </a:lnTo>
                  <a:lnTo>
                    <a:pt x="886" y="429"/>
                  </a:lnTo>
                  <a:lnTo>
                    <a:pt x="886" y="426"/>
                  </a:lnTo>
                  <a:lnTo>
                    <a:pt x="886" y="423"/>
                  </a:lnTo>
                  <a:lnTo>
                    <a:pt x="886" y="420"/>
                  </a:lnTo>
                  <a:lnTo>
                    <a:pt x="898" y="408"/>
                  </a:lnTo>
                  <a:lnTo>
                    <a:pt x="908" y="394"/>
                  </a:lnTo>
                  <a:lnTo>
                    <a:pt x="915" y="379"/>
                  </a:lnTo>
                  <a:lnTo>
                    <a:pt x="921" y="363"/>
                  </a:lnTo>
                  <a:lnTo>
                    <a:pt x="926" y="347"/>
                  </a:lnTo>
                  <a:lnTo>
                    <a:pt x="929" y="330"/>
                  </a:lnTo>
                  <a:lnTo>
                    <a:pt x="930" y="311"/>
                  </a:lnTo>
                  <a:lnTo>
                    <a:pt x="930" y="294"/>
                  </a:lnTo>
                  <a:lnTo>
                    <a:pt x="930" y="277"/>
                  </a:lnTo>
                  <a:lnTo>
                    <a:pt x="930" y="259"/>
                  </a:lnTo>
                  <a:lnTo>
                    <a:pt x="920" y="256"/>
                  </a:lnTo>
                  <a:lnTo>
                    <a:pt x="914" y="251"/>
                  </a:lnTo>
                  <a:lnTo>
                    <a:pt x="910" y="243"/>
                  </a:lnTo>
                  <a:lnTo>
                    <a:pt x="909" y="236"/>
                  </a:lnTo>
                  <a:lnTo>
                    <a:pt x="909" y="226"/>
                  </a:lnTo>
                  <a:lnTo>
                    <a:pt x="912" y="217"/>
                  </a:lnTo>
                  <a:lnTo>
                    <a:pt x="913" y="208"/>
                  </a:lnTo>
                  <a:lnTo>
                    <a:pt x="915" y="198"/>
                  </a:lnTo>
                  <a:lnTo>
                    <a:pt x="915" y="188"/>
                  </a:lnTo>
                  <a:lnTo>
                    <a:pt x="915" y="179"/>
                  </a:lnTo>
                  <a:lnTo>
                    <a:pt x="914" y="172"/>
                  </a:lnTo>
                  <a:lnTo>
                    <a:pt x="913" y="164"/>
                  </a:lnTo>
                  <a:lnTo>
                    <a:pt x="910" y="158"/>
                  </a:lnTo>
                  <a:lnTo>
                    <a:pt x="908" y="152"/>
                  </a:lnTo>
                  <a:lnTo>
                    <a:pt x="904" y="146"/>
                  </a:lnTo>
                  <a:lnTo>
                    <a:pt x="902" y="139"/>
                  </a:lnTo>
                  <a:lnTo>
                    <a:pt x="900" y="133"/>
                  </a:lnTo>
                  <a:lnTo>
                    <a:pt x="899" y="127"/>
                  </a:lnTo>
                  <a:lnTo>
                    <a:pt x="899" y="121"/>
                  </a:lnTo>
                  <a:lnTo>
                    <a:pt x="900" y="115"/>
                  </a:lnTo>
                  <a:lnTo>
                    <a:pt x="895" y="109"/>
                  </a:lnTo>
                  <a:lnTo>
                    <a:pt x="889" y="101"/>
                  </a:lnTo>
                  <a:lnTo>
                    <a:pt x="884" y="94"/>
                  </a:lnTo>
                  <a:lnTo>
                    <a:pt x="881" y="86"/>
                  </a:lnTo>
                  <a:lnTo>
                    <a:pt x="876" y="80"/>
                  </a:lnTo>
                  <a:lnTo>
                    <a:pt x="871" y="73"/>
                  </a:lnTo>
                  <a:lnTo>
                    <a:pt x="866" y="65"/>
                  </a:lnTo>
                  <a:lnTo>
                    <a:pt x="861" y="59"/>
                  </a:lnTo>
                  <a:lnTo>
                    <a:pt x="856" y="54"/>
                  </a:lnTo>
                  <a:lnTo>
                    <a:pt x="850" y="49"/>
                  </a:lnTo>
                  <a:lnTo>
                    <a:pt x="781" y="11"/>
                  </a:lnTo>
                  <a:lnTo>
                    <a:pt x="768" y="7"/>
                  </a:lnTo>
                  <a:lnTo>
                    <a:pt x="754" y="5"/>
                  </a:lnTo>
                  <a:lnTo>
                    <a:pt x="741" y="2"/>
                  </a:lnTo>
                  <a:lnTo>
                    <a:pt x="727" y="1"/>
                  </a:lnTo>
                  <a:lnTo>
                    <a:pt x="713" y="0"/>
                  </a:lnTo>
                  <a:lnTo>
                    <a:pt x="700" y="0"/>
                  </a:lnTo>
                  <a:lnTo>
                    <a:pt x="685" y="2"/>
                  </a:lnTo>
                  <a:lnTo>
                    <a:pt x="671" y="5"/>
                  </a:lnTo>
                  <a:lnTo>
                    <a:pt x="659" y="10"/>
                  </a:lnTo>
                  <a:lnTo>
                    <a:pt x="645" y="16"/>
                  </a:lnTo>
                  <a:lnTo>
                    <a:pt x="628" y="15"/>
                  </a:lnTo>
                  <a:lnTo>
                    <a:pt x="612" y="17"/>
                  </a:lnTo>
                  <a:lnTo>
                    <a:pt x="598" y="23"/>
                  </a:lnTo>
                  <a:lnTo>
                    <a:pt x="586" y="32"/>
                  </a:lnTo>
                  <a:lnTo>
                    <a:pt x="573" y="43"/>
                  </a:lnTo>
                  <a:lnTo>
                    <a:pt x="562" y="55"/>
                  </a:lnTo>
                  <a:lnTo>
                    <a:pt x="552" y="68"/>
                  </a:lnTo>
                  <a:lnTo>
                    <a:pt x="541" y="80"/>
                  </a:lnTo>
                  <a:lnTo>
                    <a:pt x="529" y="91"/>
                  </a:lnTo>
                  <a:lnTo>
                    <a:pt x="516" y="100"/>
                  </a:lnTo>
                  <a:lnTo>
                    <a:pt x="514" y="105"/>
                  </a:lnTo>
                  <a:lnTo>
                    <a:pt x="513" y="110"/>
                  </a:lnTo>
                  <a:lnTo>
                    <a:pt x="511" y="115"/>
                  </a:lnTo>
                  <a:lnTo>
                    <a:pt x="510" y="120"/>
                  </a:lnTo>
                  <a:lnTo>
                    <a:pt x="510" y="126"/>
                  </a:lnTo>
                  <a:lnTo>
                    <a:pt x="509" y="131"/>
                  </a:lnTo>
                  <a:lnTo>
                    <a:pt x="508" y="136"/>
                  </a:lnTo>
                  <a:lnTo>
                    <a:pt x="505" y="141"/>
                  </a:lnTo>
                  <a:lnTo>
                    <a:pt x="503" y="146"/>
                  </a:lnTo>
                  <a:lnTo>
                    <a:pt x="499" y="149"/>
                  </a:lnTo>
                  <a:lnTo>
                    <a:pt x="500" y="149"/>
                  </a:lnTo>
                  <a:lnTo>
                    <a:pt x="501" y="149"/>
                  </a:lnTo>
                  <a:lnTo>
                    <a:pt x="503" y="149"/>
                  </a:lnTo>
                  <a:lnTo>
                    <a:pt x="504" y="149"/>
                  </a:lnTo>
                  <a:lnTo>
                    <a:pt x="505" y="151"/>
                  </a:lnTo>
                  <a:lnTo>
                    <a:pt x="506" y="151"/>
                  </a:lnTo>
                  <a:lnTo>
                    <a:pt x="508" y="152"/>
                  </a:lnTo>
                  <a:lnTo>
                    <a:pt x="508" y="153"/>
                  </a:lnTo>
                  <a:lnTo>
                    <a:pt x="504" y="157"/>
                  </a:lnTo>
                  <a:lnTo>
                    <a:pt x="503" y="159"/>
                  </a:lnTo>
                  <a:lnTo>
                    <a:pt x="501" y="161"/>
                  </a:lnTo>
                  <a:lnTo>
                    <a:pt x="501" y="162"/>
                  </a:lnTo>
                  <a:lnTo>
                    <a:pt x="501" y="163"/>
                  </a:lnTo>
                  <a:lnTo>
                    <a:pt x="501" y="164"/>
                  </a:lnTo>
                  <a:lnTo>
                    <a:pt x="503" y="165"/>
                  </a:lnTo>
                  <a:lnTo>
                    <a:pt x="504" y="167"/>
                  </a:lnTo>
                  <a:lnTo>
                    <a:pt x="504" y="170"/>
                  </a:lnTo>
                  <a:lnTo>
                    <a:pt x="505" y="174"/>
                  </a:lnTo>
                  <a:lnTo>
                    <a:pt x="501" y="174"/>
                  </a:lnTo>
                  <a:lnTo>
                    <a:pt x="504" y="184"/>
                  </a:lnTo>
                  <a:lnTo>
                    <a:pt x="505" y="194"/>
                  </a:lnTo>
                  <a:lnTo>
                    <a:pt x="506" y="204"/>
                  </a:lnTo>
                  <a:lnTo>
                    <a:pt x="509" y="214"/>
                  </a:lnTo>
                  <a:lnTo>
                    <a:pt x="510" y="225"/>
                  </a:lnTo>
                  <a:lnTo>
                    <a:pt x="511" y="235"/>
                  </a:lnTo>
                  <a:lnTo>
                    <a:pt x="514" y="245"/>
                  </a:lnTo>
                  <a:lnTo>
                    <a:pt x="515" y="253"/>
                  </a:lnTo>
                  <a:lnTo>
                    <a:pt x="518" y="263"/>
                  </a:lnTo>
                  <a:lnTo>
                    <a:pt x="520" y="272"/>
                  </a:lnTo>
                  <a:lnTo>
                    <a:pt x="519" y="273"/>
                  </a:lnTo>
                  <a:lnTo>
                    <a:pt x="518" y="274"/>
                  </a:lnTo>
                  <a:lnTo>
                    <a:pt x="516" y="274"/>
                  </a:lnTo>
                  <a:lnTo>
                    <a:pt x="515" y="274"/>
                  </a:lnTo>
                  <a:lnTo>
                    <a:pt x="514" y="274"/>
                  </a:lnTo>
                  <a:lnTo>
                    <a:pt x="513" y="274"/>
                  </a:lnTo>
                  <a:lnTo>
                    <a:pt x="511" y="274"/>
                  </a:lnTo>
                  <a:lnTo>
                    <a:pt x="510" y="274"/>
                  </a:lnTo>
                  <a:lnTo>
                    <a:pt x="509" y="274"/>
                  </a:lnTo>
                  <a:lnTo>
                    <a:pt x="508" y="274"/>
                  </a:lnTo>
                  <a:lnTo>
                    <a:pt x="504" y="295"/>
                  </a:lnTo>
                  <a:lnTo>
                    <a:pt x="505" y="316"/>
                  </a:lnTo>
                  <a:lnTo>
                    <a:pt x="511" y="336"/>
                  </a:lnTo>
                  <a:lnTo>
                    <a:pt x="520" y="356"/>
                  </a:lnTo>
                  <a:lnTo>
                    <a:pt x="530" y="376"/>
                  </a:lnTo>
                  <a:lnTo>
                    <a:pt x="541" y="394"/>
                  </a:lnTo>
                  <a:lnTo>
                    <a:pt x="552" y="414"/>
                  </a:lnTo>
                  <a:lnTo>
                    <a:pt x="562" y="434"/>
                  </a:lnTo>
                  <a:lnTo>
                    <a:pt x="568" y="455"/>
                  </a:lnTo>
                  <a:lnTo>
                    <a:pt x="571" y="476"/>
                  </a:lnTo>
                  <a:lnTo>
                    <a:pt x="575" y="490"/>
                  </a:lnTo>
                  <a:lnTo>
                    <a:pt x="581" y="502"/>
                  </a:lnTo>
                  <a:lnTo>
                    <a:pt x="588" y="513"/>
                  </a:lnTo>
                  <a:lnTo>
                    <a:pt x="596" y="524"/>
                  </a:lnTo>
                  <a:lnTo>
                    <a:pt x="602" y="535"/>
                  </a:lnTo>
                  <a:lnTo>
                    <a:pt x="607" y="546"/>
                  </a:lnTo>
                  <a:lnTo>
                    <a:pt x="609" y="558"/>
                  </a:lnTo>
                  <a:lnTo>
                    <a:pt x="608" y="569"/>
                  </a:lnTo>
                  <a:lnTo>
                    <a:pt x="602" y="581"/>
                  </a:lnTo>
                  <a:lnTo>
                    <a:pt x="591" y="595"/>
                  </a:lnTo>
                  <a:lnTo>
                    <a:pt x="567" y="598"/>
                  </a:lnTo>
                  <a:lnTo>
                    <a:pt x="545" y="606"/>
                  </a:lnTo>
                  <a:lnTo>
                    <a:pt x="523" y="614"/>
                  </a:lnTo>
                  <a:lnTo>
                    <a:pt x="500" y="624"/>
                  </a:lnTo>
                  <a:lnTo>
                    <a:pt x="478" y="634"/>
                  </a:lnTo>
                  <a:lnTo>
                    <a:pt x="457" y="645"/>
                  </a:lnTo>
                  <a:lnTo>
                    <a:pt x="435" y="654"/>
                  </a:lnTo>
                  <a:lnTo>
                    <a:pt x="411" y="663"/>
                  </a:lnTo>
                  <a:lnTo>
                    <a:pt x="387" y="669"/>
                  </a:lnTo>
                  <a:lnTo>
                    <a:pt x="363" y="673"/>
                  </a:lnTo>
                  <a:lnTo>
                    <a:pt x="365" y="675"/>
                  </a:lnTo>
                  <a:lnTo>
                    <a:pt x="238" y="720"/>
                  </a:lnTo>
                  <a:lnTo>
                    <a:pt x="238" y="721"/>
                  </a:lnTo>
                  <a:lnTo>
                    <a:pt x="238" y="722"/>
                  </a:lnTo>
                  <a:lnTo>
                    <a:pt x="238" y="723"/>
                  </a:lnTo>
                  <a:lnTo>
                    <a:pt x="239" y="725"/>
                  </a:lnTo>
                  <a:lnTo>
                    <a:pt x="240" y="726"/>
                  </a:lnTo>
                  <a:lnTo>
                    <a:pt x="241" y="726"/>
                  </a:lnTo>
                  <a:lnTo>
                    <a:pt x="243" y="727"/>
                  </a:lnTo>
                  <a:lnTo>
                    <a:pt x="244" y="728"/>
                  </a:lnTo>
                  <a:lnTo>
                    <a:pt x="204" y="732"/>
                  </a:lnTo>
                  <a:lnTo>
                    <a:pt x="192" y="747"/>
                  </a:lnTo>
                  <a:lnTo>
                    <a:pt x="182" y="764"/>
                  </a:lnTo>
                  <a:lnTo>
                    <a:pt x="173" y="783"/>
                  </a:lnTo>
                  <a:lnTo>
                    <a:pt x="168" y="803"/>
                  </a:lnTo>
                  <a:lnTo>
                    <a:pt x="164" y="822"/>
                  </a:lnTo>
                  <a:lnTo>
                    <a:pt x="163" y="843"/>
                  </a:lnTo>
                  <a:lnTo>
                    <a:pt x="163" y="864"/>
                  </a:lnTo>
                  <a:lnTo>
                    <a:pt x="164" y="885"/>
                  </a:lnTo>
                  <a:lnTo>
                    <a:pt x="166" y="905"/>
                  </a:lnTo>
                  <a:lnTo>
                    <a:pt x="169" y="925"/>
                  </a:lnTo>
                  <a:lnTo>
                    <a:pt x="158" y="941"/>
                  </a:lnTo>
                  <a:lnTo>
                    <a:pt x="150" y="958"/>
                  </a:lnTo>
                  <a:lnTo>
                    <a:pt x="142" y="976"/>
                  </a:lnTo>
                  <a:lnTo>
                    <a:pt x="135" y="995"/>
                  </a:lnTo>
                  <a:lnTo>
                    <a:pt x="130" y="1015"/>
                  </a:lnTo>
                  <a:lnTo>
                    <a:pt x="126" y="1035"/>
                  </a:lnTo>
                  <a:lnTo>
                    <a:pt x="124" y="1055"/>
                  </a:lnTo>
                  <a:lnTo>
                    <a:pt x="122" y="1075"/>
                  </a:lnTo>
                  <a:lnTo>
                    <a:pt x="121" y="1094"/>
                  </a:lnTo>
                  <a:lnTo>
                    <a:pt x="121" y="1114"/>
                  </a:lnTo>
                  <a:lnTo>
                    <a:pt x="83" y="1188"/>
                  </a:lnTo>
                  <a:lnTo>
                    <a:pt x="80" y="1201"/>
                  </a:lnTo>
                  <a:lnTo>
                    <a:pt x="78" y="1213"/>
                  </a:lnTo>
                  <a:lnTo>
                    <a:pt x="74" y="1224"/>
                  </a:lnTo>
                  <a:lnTo>
                    <a:pt x="69" y="1234"/>
                  </a:lnTo>
                  <a:lnTo>
                    <a:pt x="65" y="1244"/>
                  </a:lnTo>
                  <a:lnTo>
                    <a:pt x="62" y="1255"/>
                  </a:lnTo>
                  <a:lnTo>
                    <a:pt x="58" y="1266"/>
                  </a:lnTo>
                  <a:lnTo>
                    <a:pt x="55" y="1278"/>
                  </a:lnTo>
                  <a:lnTo>
                    <a:pt x="54" y="1291"/>
                  </a:lnTo>
                  <a:lnTo>
                    <a:pt x="55" y="1305"/>
                  </a:lnTo>
                  <a:lnTo>
                    <a:pt x="47" y="1317"/>
                  </a:lnTo>
                  <a:lnTo>
                    <a:pt x="39" y="1328"/>
                  </a:lnTo>
                  <a:lnTo>
                    <a:pt x="33" y="1341"/>
                  </a:lnTo>
                  <a:lnTo>
                    <a:pt x="26" y="1353"/>
                  </a:lnTo>
                  <a:lnTo>
                    <a:pt x="19" y="1365"/>
                  </a:lnTo>
                  <a:lnTo>
                    <a:pt x="15" y="1378"/>
                  </a:lnTo>
                  <a:lnTo>
                    <a:pt x="10" y="1391"/>
                  </a:lnTo>
                  <a:lnTo>
                    <a:pt x="6" y="1405"/>
                  </a:lnTo>
                  <a:lnTo>
                    <a:pt x="2" y="1419"/>
                  </a:lnTo>
                  <a:lnTo>
                    <a:pt x="0" y="1432"/>
                  </a:lnTo>
                  <a:lnTo>
                    <a:pt x="0" y="1440"/>
                  </a:lnTo>
                  <a:lnTo>
                    <a:pt x="0" y="1447"/>
                  </a:lnTo>
                  <a:lnTo>
                    <a:pt x="2" y="1454"/>
                  </a:lnTo>
                  <a:lnTo>
                    <a:pt x="5" y="1462"/>
                  </a:lnTo>
                  <a:lnTo>
                    <a:pt x="8" y="1468"/>
                  </a:lnTo>
                  <a:lnTo>
                    <a:pt x="11" y="1475"/>
                  </a:lnTo>
                  <a:lnTo>
                    <a:pt x="13" y="1482"/>
                  </a:lnTo>
                  <a:lnTo>
                    <a:pt x="16" y="1489"/>
                  </a:lnTo>
                  <a:lnTo>
                    <a:pt x="18" y="1495"/>
                  </a:lnTo>
                  <a:lnTo>
                    <a:pt x="18" y="1503"/>
                  </a:lnTo>
                  <a:lnTo>
                    <a:pt x="276" y="1478"/>
                  </a:lnTo>
                  <a:lnTo>
                    <a:pt x="276" y="1477"/>
                  </a:lnTo>
                  <a:lnTo>
                    <a:pt x="273" y="1470"/>
                  </a:lnTo>
                  <a:lnTo>
                    <a:pt x="273" y="1464"/>
                  </a:lnTo>
                  <a:lnTo>
                    <a:pt x="273" y="1458"/>
                  </a:lnTo>
                  <a:lnTo>
                    <a:pt x="273" y="1452"/>
                  </a:lnTo>
                  <a:lnTo>
                    <a:pt x="273" y="1447"/>
                  </a:lnTo>
                  <a:lnTo>
                    <a:pt x="273" y="1441"/>
                  </a:lnTo>
                  <a:lnTo>
                    <a:pt x="272" y="1436"/>
                  </a:lnTo>
                  <a:lnTo>
                    <a:pt x="270" y="1431"/>
                  </a:lnTo>
                  <a:lnTo>
                    <a:pt x="266" y="1426"/>
                  </a:lnTo>
                  <a:lnTo>
                    <a:pt x="261" y="1421"/>
                  </a:lnTo>
                  <a:lnTo>
                    <a:pt x="266" y="1406"/>
                  </a:lnTo>
                  <a:lnTo>
                    <a:pt x="272" y="1393"/>
                  </a:lnTo>
                  <a:lnTo>
                    <a:pt x="280" y="1379"/>
                  </a:lnTo>
                  <a:lnTo>
                    <a:pt x="287" y="1365"/>
                  </a:lnTo>
                  <a:lnTo>
                    <a:pt x="295" y="1352"/>
                  </a:lnTo>
                  <a:lnTo>
                    <a:pt x="303" y="1338"/>
                  </a:lnTo>
                  <a:lnTo>
                    <a:pt x="311" y="1323"/>
                  </a:lnTo>
                  <a:lnTo>
                    <a:pt x="318" y="1308"/>
                  </a:lnTo>
                  <a:lnTo>
                    <a:pt x="324" y="1294"/>
                  </a:lnTo>
                  <a:lnTo>
                    <a:pt x="329" y="1278"/>
                  </a:lnTo>
                  <a:lnTo>
                    <a:pt x="333" y="1301"/>
                  </a:lnTo>
                  <a:lnTo>
                    <a:pt x="337" y="1325"/>
                  </a:lnTo>
                  <a:lnTo>
                    <a:pt x="338" y="1347"/>
                  </a:lnTo>
                  <a:lnTo>
                    <a:pt x="339" y="1370"/>
                  </a:lnTo>
                  <a:lnTo>
                    <a:pt x="340" y="1393"/>
                  </a:lnTo>
                  <a:lnTo>
                    <a:pt x="340" y="1415"/>
                  </a:lnTo>
                  <a:lnTo>
                    <a:pt x="342" y="1437"/>
                  </a:lnTo>
                  <a:lnTo>
                    <a:pt x="343" y="1458"/>
                  </a:lnTo>
                  <a:lnTo>
                    <a:pt x="345" y="1479"/>
                  </a:lnTo>
                  <a:lnTo>
                    <a:pt x="348" y="1500"/>
                  </a:lnTo>
                  <a:lnTo>
                    <a:pt x="344" y="1509"/>
                  </a:lnTo>
                  <a:lnTo>
                    <a:pt x="342" y="1517"/>
                  </a:lnTo>
                  <a:lnTo>
                    <a:pt x="342" y="1526"/>
                  </a:lnTo>
                  <a:lnTo>
                    <a:pt x="342" y="1535"/>
                  </a:lnTo>
                  <a:lnTo>
                    <a:pt x="342" y="1543"/>
                  </a:lnTo>
                  <a:lnTo>
                    <a:pt x="343" y="1551"/>
                  </a:lnTo>
                  <a:lnTo>
                    <a:pt x="344" y="1560"/>
                  </a:lnTo>
                  <a:lnTo>
                    <a:pt x="345" y="1567"/>
                  </a:lnTo>
                  <a:lnTo>
                    <a:pt x="345" y="1574"/>
                  </a:lnTo>
                  <a:lnTo>
                    <a:pt x="344" y="1581"/>
                  </a:lnTo>
                  <a:lnTo>
                    <a:pt x="344" y="1584"/>
                  </a:lnTo>
                  <a:lnTo>
                    <a:pt x="344" y="1590"/>
                  </a:lnTo>
                  <a:lnTo>
                    <a:pt x="344" y="1597"/>
                  </a:lnTo>
                  <a:lnTo>
                    <a:pt x="344" y="1604"/>
                  </a:lnTo>
                  <a:lnTo>
                    <a:pt x="344" y="1611"/>
                  </a:lnTo>
                  <a:lnTo>
                    <a:pt x="343" y="1619"/>
                  </a:lnTo>
                  <a:lnTo>
                    <a:pt x="343" y="1626"/>
                  </a:lnTo>
                  <a:lnTo>
                    <a:pt x="340" y="1634"/>
                  </a:lnTo>
                  <a:lnTo>
                    <a:pt x="338" y="1640"/>
                  </a:lnTo>
                  <a:lnTo>
                    <a:pt x="335" y="1646"/>
                  </a:lnTo>
                  <a:lnTo>
                    <a:pt x="342" y="1652"/>
                  </a:lnTo>
                  <a:lnTo>
                    <a:pt x="338" y="1656"/>
                  </a:lnTo>
                  <a:lnTo>
                    <a:pt x="337" y="1661"/>
                  </a:lnTo>
                  <a:lnTo>
                    <a:pt x="335" y="1665"/>
                  </a:lnTo>
                  <a:lnTo>
                    <a:pt x="337" y="1670"/>
                  </a:lnTo>
                  <a:lnTo>
                    <a:pt x="337" y="1675"/>
                  </a:lnTo>
                  <a:lnTo>
                    <a:pt x="338" y="1680"/>
                  </a:lnTo>
                  <a:lnTo>
                    <a:pt x="339" y="1684"/>
                  </a:lnTo>
                  <a:lnTo>
                    <a:pt x="339" y="1688"/>
                  </a:lnTo>
                  <a:lnTo>
                    <a:pt x="338" y="1693"/>
                  </a:lnTo>
                  <a:lnTo>
                    <a:pt x="335" y="1697"/>
                  </a:lnTo>
                  <a:lnTo>
                    <a:pt x="330" y="1678"/>
                  </a:lnTo>
                  <a:lnTo>
                    <a:pt x="324" y="1660"/>
                  </a:lnTo>
                  <a:lnTo>
                    <a:pt x="317" y="1641"/>
                  </a:lnTo>
                  <a:lnTo>
                    <a:pt x="309" y="1623"/>
                  </a:lnTo>
                  <a:lnTo>
                    <a:pt x="302" y="1604"/>
                  </a:lnTo>
                  <a:lnTo>
                    <a:pt x="295" y="1586"/>
                  </a:lnTo>
                  <a:lnTo>
                    <a:pt x="288" y="1566"/>
                  </a:lnTo>
                  <a:lnTo>
                    <a:pt x="285" y="1547"/>
                  </a:lnTo>
                  <a:lnTo>
                    <a:pt x="282" y="1526"/>
                  </a:lnTo>
                  <a:lnTo>
                    <a:pt x="282" y="1506"/>
                  </a:lnTo>
                  <a:lnTo>
                    <a:pt x="278" y="1504"/>
                  </a:lnTo>
                  <a:lnTo>
                    <a:pt x="276" y="1501"/>
                  </a:lnTo>
                  <a:lnTo>
                    <a:pt x="273" y="1499"/>
                  </a:lnTo>
                  <a:lnTo>
                    <a:pt x="273" y="1496"/>
                  </a:lnTo>
                  <a:lnTo>
                    <a:pt x="273" y="1494"/>
                  </a:lnTo>
                  <a:lnTo>
                    <a:pt x="273" y="1490"/>
                  </a:lnTo>
                  <a:lnTo>
                    <a:pt x="275" y="1488"/>
                  </a:lnTo>
                  <a:lnTo>
                    <a:pt x="275" y="1484"/>
                  </a:lnTo>
                  <a:lnTo>
                    <a:pt x="276" y="1480"/>
                  </a:lnTo>
                  <a:lnTo>
                    <a:pt x="276" y="1478"/>
                  </a:lnTo>
                  <a:lnTo>
                    <a:pt x="18" y="1503"/>
                  </a:lnTo>
                  <a:lnTo>
                    <a:pt x="18" y="1504"/>
                  </a:lnTo>
                  <a:lnTo>
                    <a:pt x="18" y="1505"/>
                  </a:lnTo>
                  <a:lnTo>
                    <a:pt x="18" y="1506"/>
                  </a:lnTo>
                  <a:lnTo>
                    <a:pt x="18" y="1508"/>
                  </a:lnTo>
                  <a:lnTo>
                    <a:pt x="18" y="1509"/>
                  </a:lnTo>
                  <a:lnTo>
                    <a:pt x="18" y="1510"/>
                  </a:lnTo>
                  <a:lnTo>
                    <a:pt x="18" y="1511"/>
                  </a:lnTo>
                  <a:lnTo>
                    <a:pt x="18" y="1513"/>
                  </a:lnTo>
                  <a:lnTo>
                    <a:pt x="17" y="1514"/>
                  </a:lnTo>
                  <a:lnTo>
                    <a:pt x="17" y="1515"/>
                  </a:lnTo>
                  <a:lnTo>
                    <a:pt x="26" y="1543"/>
                  </a:lnTo>
                  <a:lnTo>
                    <a:pt x="36" y="1573"/>
                  </a:lnTo>
                  <a:lnTo>
                    <a:pt x="44" y="1602"/>
                  </a:lnTo>
                  <a:lnTo>
                    <a:pt x="53" y="1629"/>
                  </a:lnTo>
                  <a:lnTo>
                    <a:pt x="62" y="1657"/>
                  </a:lnTo>
                  <a:lnTo>
                    <a:pt x="70" y="1684"/>
                  </a:lnTo>
                  <a:lnTo>
                    <a:pt x="80" y="1712"/>
                  </a:lnTo>
                  <a:lnTo>
                    <a:pt x="89" y="1740"/>
                  </a:lnTo>
                  <a:lnTo>
                    <a:pt x="99" y="1767"/>
                  </a:lnTo>
                  <a:lnTo>
                    <a:pt x="110" y="1795"/>
                  </a:lnTo>
                  <a:lnTo>
                    <a:pt x="115" y="1802"/>
                  </a:lnTo>
                  <a:lnTo>
                    <a:pt x="117" y="1811"/>
                  </a:lnTo>
                  <a:lnTo>
                    <a:pt x="121" y="1819"/>
                  </a:lnTo>
                  <a:lnTo>
                    <a:pt x="124" y="1828"/>
                  </a:lnTo>
                  <a:lnTo>
                    <a:pt x="126" y="1837"/>
                  </a:lnTo>
                  <a:lnTo>
                    <a:pt x="129" y="1845"/>
                  </a:lnTo>
                  <a:lnTo>
                    <a:pt x="132" y="1853"/>
                  </a:lnTo>
                  <a:lnTo>
                    <a:pt x="136" y="1859"/>
                  </a:lnTo>
                  <a:lnTo>
                    <a:pt x="141" y="1865"/>
                  </a:lnTo>
                  <a:lnTo>
                    <a:pt x="148" y="1869"/>
                  </a:lnTo>
                  <a:lnTo>
                    <a:pt x="148" y="1886"/>
                  </a:lnTo>
                  <a:lnTo>
                    <a:pt x="155" y="1896"/>
                  </a:lnTo>
                  <a:lnTo>
                    <a:pt x="161" y="1906"/>
                  </a:lnTo>
                  <a:lnTo>
                    <a:pt x="164" y="1917"/>
                  </a:lnTo>
                  <a:lnTo>
                    <a:pt x="168" y="1928"/>
                  </a:lnTo>
                  <a:lnTo>
                    <a:pt x="172" y="1938"/>
                  </a:lnTo>
                  <a:lnTo>
                    <a:pt x="176" y="1949"/>
                  </a:lnTo>
                  <a:lnTo>
                    <a:pt x="179" y="1960"/>
                  </a:lnTo>
                  <a:lnTo>
                    <a:pt x="184" y="1970"/>
                  </a:lnTo>
                  <a:lnTo>
                    <a:pt x="190" y="1979"/>
                  </a:lnTo>
                  <a:lnTo>
                    <a:pt x="199" y="1988"/>
                  </a:lnTo>
                  <a:lnTo>
                    <a:pt x="202" y="1985"/>
                  </a:lnTo>
                  <a:lnTo>
                    <a:pt x="202" y="2000"/>
                  </a:lnTo>
                  <a:lnTo>
                    <a:pt x="209" y="2001"/>
                  </a:lnTo>
                  <a:lnTo>
                    <a:pt x="216" y="2000"/>
                  </a:lnTo>
                  <a:lnTo>
                    <a:pt x="224" y="1997"/>
                  </a:lnTo>
                  <a:lnTo>
                    <a:pt x="230" y="1994"/>
                  </a:lnTo>
                  <a:lnTo>
                    <a:pt x="236" y="1989"/>
                  </a:lnTo>
                  <a:lnTo>
                    <a:pt x="241" y="1984"/>
                  </a:lnTo>
                  <a:lnTo>
                    <a:pt x="246" y="1979"/>
                  </a:lnTo>
                  <a:lnTo>
                    <a:pt x="251" y="1974"/>
                  </a:lnTo>
                  <a:lnTo>
                    <a:pt x="255" y="1969"/>
                  </a:lnTo>
                  <a:lnTo>
                    <a:pt x="259" y="1967"/>
                  </a:lnTo>
                  <a:lnTo>
                    <a:pt x="264" y="1973"/>
                  </a:lnTo>
                  <a:lnTo>
                    <a:pt x="256" y="1999"/>
                  </a:lnTo>
                  <a:lnTo>
                    <a:pt x="250" y="2026"/>
                  </a:lnTo>
                  <a:lnTo>
                    <a:pt x="243" y="2052"/>
                  </a:lnTo>
                  <a:lnTo>
                    <a:pt x="236" y="2078"/>
                  </a:lnTo>
                  <a:lnTo>
                    <a:pt x="230" y="2105"/>
                  </a:lnTo>
                  <a:lnTo>
                    <a:pt x="224" y="2131"/>
                  </a:lnTo>
                  <a:lnTo>
                    <a:pt x="218" y="2158"/>
                  </a:lnTo>
                  <a:lnTo>
                    <a:pt x="212" y="2185"/>
                  </a:lnTo>
                  <a:lnTo>
                    <a:pt x="207" y="2213"/>
                  </a:lnTo>
                  <a:lnTo>
                    <a:pt x="202" y="2240"/>
                  </a:lnTo>
                  <a:lnTo>
                    <a:pt x="203" y="2312"/>
                  </a:lnTo>
                  <a:lnTo>
                    <a:pt x="204" y="2383"/>
                  </a:lnTo>
                  <a:lnTo>
                    <a:pt x="207" y="2454"/>
                  </a:lnTo>
                  <a:lnTo>
                    <a:pt x="210" y="2524"/>
                  </a:lnTo>
                  <a:lnTo>
                    <a:pt x="215" y="2595"/>
                  </a:lnTo>
                  <a:lnTo>
                    <a:pt x="223" y="2664"/>
                  </a:lnTo>
                  <a:lnTo>
                    <a:pt x="231" y="2733"/>
                  </a:lnTo>
                  <a:lnTo>
                    <a:pt x="244" y="2801"/>
                  </a:lnTo>
                  <a:lnTo>
                    <a:pt x="260" y="2869"/>
                  </a:lnTo>
                  <a:lnTo>
                    <a:pt x="278" y="2938"/>
                  </a:lnTo>
                  <a:lnTo>
                    <a:pt x="282" y="2949"/>
                  </a:lnTo>
                  <a:lnTo>
                    <a:pt x="285" y="2960"/>
                  </a:lnTo>
                  <a:lnTo>
                    <a:pt x="287" y="2971"/>
                  </a:lnTo>
                  <a:lnTo>
                    <a:pt x="290" y="2983"/>
                  </a:lnTo>
                  <a:lnTo>
                    <a:pt x="293" y="2994"/>
                  </a:lnTo>
                  <a:lnTo>
                    <a:pt x="297" y="3006"/>
                  </a:lnTo>
                  <a:lnTo>
                    <a:pt x="302" y="3015"/>
                  </a:lnTo>
                  <a:lnTo>
                    <a:pt x="308" y="3024"/>
                  </a:lnTo>
                  <a:lnTo>
                    <a:pt x="317" y="3030"/>
                  </a:lnTo>
                  <a:lnTo>
                    <a:pt x="327" y="3035"/>
                  </a:lnTo>
                  <a:lnTo>
                    <a:pt x="324" y="3044"/>
                  </a:lnTo>
                  <a:lnTo>
                    <a:pt x="321" y="3053"/>
                  </a:lnTo>
                  <a:lnTo>
                    <a:pt x="318" y="3061"/>
                  </a:lnTo>
                  <a:lnTo>
                    <a:pt x="316" y="3071"/>
                  </a:lnTo>
                  <a:lnTo>
                    <a:pt x="314" y="3081"/>
                  </a:lnTo>
                  <a:lnTo>
                    <a:pt x="312" y="3091"/>
                  </a:lnTo>
                  <a:lnTo>
                    <a:pt x="312" y="3101"/>
                  </a:lnTo>
                  <a:lnTo>
                    <a:pt x="312" y="3111"/>
                  </a:lnTo>
                  <a:lnTo>
                    <a:pt x="312" y="3122"/>
                  </a:lnTo>
                  <a:lnTo>
                    <a:pt x="314" y="3133"/>
                  </a:lnTo>
                  <a:lnTo>
                    <a:pt x="291" y="3227"/>
                  </a:lnTo>
                  <a:lnTo>
                    <a:pt x="275" y="3323"/>
                  </a:lnTo>
                  <a:lnTo>
                    <a:pt x="264" y="3421"/>
                  </a:lnTo>
                  <a:lnTo>
                    <a:pt x="256" y="3520"/>
                  </a:lnTo>
                  <a:lnTo>
                    <a:pt x="252" y="3620"/>
                  </a:lnTo>
                  <a:lnTo>
                    <a:pt x="250" y="3721"/>
                  </a:lnTo>
                  <a:lnTo>
                    <a:pt x="249" y="3822"/>
                  </a:lnTo>
                  <a:lnTo>
                    <a:pt x="246" y="3922"/>
                  </a:lnTo>
                  <a:lnTo>
                    <a:pt x="241" y="4024"/>
                  </a:lnTo>
                  <a:lnTo>
                    <a:pt x="234" y="4125"/>
                  </a:lnTo>
                  <a:lnTo>
                    <a:pt x="236" y="4126"/>
                  </a:lnTo>
                  <a:lnTo>
                    <a:pt x="238" y="4127"/>
                  </a:lnTo>
                  <a:lnTo>
                    <a:pt x="239" y="4129"/>
                  </a:lnTo>
                  <a:lnTo>
                    <a:pt x="239" y="4130"/>
                  </a:lnTo>
                  <a:lnTo>
                    <a:pt x="239" y="4132"/>
                  </a:lnTo>
                  <a:lnTo>
                    <a:pt x="238" y="4134"/>
                  </a:lnTo>
                  <a:lnTo>
                    <a:pt x="236" y="4135"/>
                  </a:lnTo>
                  <a:lnTo>
                    <a:pt x="235" y="4136"/>
                  </a:lnTo>
                  <a:lnTo>
                    <a:pt x="235" y="4137"/>
                  </a:lnTo>
                  <a:lnTo>
                    <a:pt x="234" y="4140"/>
                  </a:lnTo>
                  <a:lnTo>
                    <a:pt x="235" y="4144"/>
                  </a:lnTo>
                  <a:lnTo>
                    <a:pt x="235" y="4149"/>
                  </a:lnTo>
                  <a:lnTo>
                    <a:pt x="236" y="4153"/>
                  </a:lnTo>
                  <a:lnTo>
                    <a:pt x="238" y="4158"/>
                  </a:lnTo>
                  <a:lnTo>
                    <a:pt x="240" y="4163"/>
                  </a:lnTo>
                  <a:lnTo>
                    <a:pt x="243" y="4168"/>
                  </a:lnTo>
                  <a:lnTo>
                    <a:pt x="246" y="4172"/>
                  </a:lnTo>
                  <a:lnTo>
                    <a:pt x="250" y="4175"/>
                  </a:lnTo>
                  <a:lnTo>
                    <a:pt x="256" y="4176"/>
                  </a:lnTo>
                  <a:lnTo>
                    <a:pt x="264" y="4176"/>
                  </a:lnTo>
                  <a:lnTo>
                    <a:pt x="257" y="4194"/>
                  </a:lnTo>
                  <a:lnTo>
                    <a:pt x="250" y="4213"/>
                  </a:lnTo>
                  <a:lnTo>
                    <a:pt x="240" y="4231"/>
                  </a:lnTo>
                  <a:lnTo>
                    <a:pt x="230" y="4249"/>
                  </a:lnTo>
                  <a:lnTo>
                    <a:pt x="219" y="4266"/>
                  </a:lnTo>
                  <a:lnTo>
                    <a:pt x="208" y="4283"/>
                  </a:lnTo>
                  <a:lnTo>
                    <a:pt x="197" y="4301"/>
                  </a:lnTo>
                  <a:lnTo>
                    <a:pt x="187" y="4318"/>
                  </a:lnTo>
                  <a:lnTo>
                    <a:pt x="178" y="4335"/>
                  </a:lnTo>
                  <a:lnTo>
                    <a:pt x="169" y="4354"/>
                  </a:lnTo>
                  <a:lnTo>
                    <a:pt x="166" y="4350"/>
                  </a:lnTo>
                  <a:lnTo>
                    <a:pt x="166" y="4375"/>
                  </a:lnTo>
                  <a:lnTo>
                    <a:pt x="169" y="4382"/>
                  </a:lnTo>
                  <a:lnTo>
                    <a:pt x="176" y="4388"/>
                  </a:lnTo>
                  <a:lnTo>
                    <a:pt x="182" y="4392"/>
                  </a:lnTo>
                  <a:lnTo>
                    <a:pt x="190" y="4395"/>
                  </a:lnTo>
                  <a:lnTo>
                    <a:pt x="199" y="4397"/>
                  </a:lnTo>
                  <a:lnTo>
                    <a:pt x="209" y="4397"/>
                  </a:lnTo>
                  <a:lnTo>
                    <a:pt x="218" y="4398"/>
                  </a:lnTo>
                  <a:lnTo>
                    <a:pt x="228" y="4398"/>
                  </a:lnTo>
                  <a:lnTo>
                    <a:pt x="236" y="4400"/>
                  </a:lnTo>
                  <a:lnTo>
                    <a:pt x="244" y="4401"/>
                  </a:lnTo>
                  <a:lnTo>
                    <a:pt x="243" y="4401"/>
                  </a:lnTo>
                  <a:lnTo>
                    <a:pt x="243" y="4402"/>
                  </a:lnTo>
                  <a:lnTo>
                    <a:pt x="241" y="4402"/>
                  </a:lnTo>
                  <a:lnTo>
                    <a:pt x="240" y="4403"/>
                  </a:lnTo>
                  <a:lnTo>
                    <a:pt x="239" y="4403"/>
                  </a:lnTo>
                  <a:lnTo>
                    <a:pt x="239" y="4405"/>
                  </a:lnTo>
                  <a:lnTo>
                    <a:pt x="238" y="4405"/>
                  </a:lnTo>
                  <a:lnTo>
                    <a:pt x="246" y="4406"/>
                  </a:lnTo>
                  <a:lnTo>
                    <a:pt x="255" y="4406"/>
                  </a:lnTo>
                  <a:lnTo>
                    <a:pt x="264" y="4405"/>
                  </a:lnTo>
                  <a:lnTo>
                    <a:pt x="271" y="4403"/>
                  </a:lnTo>
                  <a:lnTo>
                    <a:pt x="280" y="4401"/>
                  </a:lnTo>
                  <a:lnTo>
                    <a:pt x="287" y="4398"/>
                  </a:lnTo>
                  <a:lnTo>
                    <a:pt x="296" y="4397"/>
                  </a:lnTo>
                  <a:lnTo>
                    <a:pt x="303" y="4396"/>
                  </a:lnTo>
                  <a:lnTo>
                    <a:pt x="312" y="4395"/>
                  </a:lnTo>
                  <a:lnTo>
                    <a:pt x="321" y="4395"/>
                  </a:lnTo>
                  <a:lnTo>
                    <a:pt x="324" y="4395"/>
                  </a:lnTo>
                  <a:lnTo>
                    <a:pt x="328" y="4395"/>
                  </a:lnTo>
                  <a:lnTo>
                    <a:pt x="330" y="4392"/>
                  </a:lnTo>
                  <a:lnTo>
                    <a:pt x="332" y="4391"/>
                  </a:lnTo>
                  <a:lnTo>
                    <a:pt x="334" y="4388"/>
                  </a:lnTo>
                  <a:lnTo>
                    <a:pt x="335" y="4386"/>
                  </a:lnTo>
                  <a:lnTo>
                    <a:pt x="338" y="4384"/>
                  </a:lnTo>
                  <a:lnTo>
                    <a:pt x="340" y="4384"/>
                  </a:lnTo>
                  <a:lnTo>
                    <a:pt x="344" y="4384"/>
                  </a:lnTo>
                  <a:lnTo>
                    <a:pt x="348" y="4386"/>
                  </a:lnTo>
                  <a:lnTo>
                    <a:pt x="347" y="4386"/>
                  </a:lnTo>
                  <a:lnTo>
                    <a:pt x="347" y="4387"/>
                  </a:lnTo>
                  <a:lnTo>
                    <a:pt x="345" y="4387"/>
                  </a:lnTo>
                  <a:lnTo>
                    <a:pt x="344" y="4388"/>
                  </a:lnTo>
                  <a:lnTo>
                    <a:pt x="353" y="4385"/>
                  </a:lnTo>
                  <a:lnTo>
                    <a:pt x="361" y="4380"/>
                  </a:lnTo>
                  <a:lnTo>
                    <a:pt x="370" y="4375"/>
                  </a:lnTo>
                  <a:lnTo>
                    <a:pt x="379" y="4369"/>
                  </a:lnTo>
                  <a:lnTo>
                    <a:pt x="386" y="4364"/>
                  </a:lnTo>
                  <a:lnTo>
                    <a:pt x="395" y="4358"/>
                  </a:lnTo>
                  <a:lnTo>
                    <a:pt x="404" y="4351"/>
                  </a:lnTo>
                  <a:lnTo>
                    <a:pt x="412" y="4346"/>
                  </a:lnTo>
                  <a:lnTo>
                    <a:pt x="421" y="4343"/>
                  </a:lnTo>
                  <a:lnTo>
                    <a:pt x="431" y="4339"/>
                  </a:lnTo>
                  <a:lnTo>
                    <a:pt x="425" y="4335"/>
                  </a:lnTo>
                  <a:lnTo>
                    <a:pt x="426" y="4332"/>
                  </a:lnTo>
                  <a:lnTo>
                    <a:pt x="426" y="4329"/>
                  </a:lnTo>
                  <a:lnTo>
                    <a:pt x="427" y="4328"/>
                  </a:lnTo>
                  <a:lnTo>
                    <a:pt x="428" y="4327"/>
                  </a:lnTo>
                  <a:lnTo>
                    <a:pt x="430" y="4325"/>
                  </a:lnTo>
                  <a:lnTo>
                    <a:pt x="432" y="4324"/>
                  </a:lnTo>
                  <a:lnTo>
                    <a:pt x="433" y="4324"/>
                  </a:lnTo>
                  <a:lnTo>
                    <a:pt x="436" y="4323"/>
                  </a:lnTo>
                  <a:lnTo>
                    <a:pt x="438" y="4322"/>
                  </a:lnTo>
                  <a:lnTo>
                    <a:pt x="442" y="4320"/>
                  </a:lnTo>
                  <a:lnTo>
                    <a:pt x="443" y="4320"/>
                  </a:lnTo>
                  <a:lnTo>
                    <a:pt x="443" y="4322"/>
                  </a:lnTo>
                  <a:lnTo>
                    <a:pt x="444" y="4322"/>
                  </a:lnTo>
                  <a:lnTo>
                    <a:pt x="444" y="4323"/>
                  </a:lnTo>
                  <a:lnTo>
                    <a:pt x="457" y="4297"/>
                  </a:lnTo>
                  <a:lnTo>
                    <a:pt x="467" y="4271"/>
                  </a:lnTo>
                  <a:lnTo>
                    <a:pt x="477" y="4244"/>
                  </a:lnTo>
                  <a:lnTo>
                    <a:pt x="485" y="4218"/>
                  </a:lnTo>
                  <a:lnTo>
                    <a:pt x="493" y="4191"/>
                  </a:lnTo>
                  <a:lnTo>
                    <a:pt x="500" y="4163"/>
                  </a:lnTo>
                  <a:lnTo>
                    <a:pt x="508" y="4136"/>
                  </a:lnTo>
                  <a:lnTo>
                    <a:pt x="514" y="4108"/>
                  </a:lnTo>
                  <a:lnTo>
                    <a:pt x="520" y="4080"/>
                  </a:lnTo>
                  <a:lnTo>
                    <a:pt x="526" y="4053"/>
                  </a:lnTo>
                  <a:lnTo>
                    <a:pt x="523" y="4051"/>
                  </a:lnTo>
                  <a:lnTo>
                    <a:pt x="526" y="4030"/>
                  </a:lnTo>
                  <a:lnTo>
                    <a:pt x="530" y="4010"/>
                  </a:lnTo>
                  <a:lnTo>
                    <a:pt x="534" y="3989"/>
                  </a:lnTo>
                  <a:lnTo>
                    <a:pt x="536" y="3968"/>
                  </a:lnTo>
                  <a:lnTo>
                    <a:pt x="539" y="3948"/>
                  </a:lnTo>
                  <a:lnTo>
                    <a:pt x="542" y="3927"/>
                  </a:lnTo>
                  <a:lnTo>
                    <a:pt x="545" y="3906"/>
                  </a:lnTo>
                  <a:lnTo>
                    <a:pt x="547" y="3886"/>
                  </a:lnTo>
                  <a:lnTo>
                    <a:pt x="551" y="3865"/>
                  </a:lnTo>
                  <a:lnTo>
                    <a:pt x="556" y="3845"/>
                  </a:lnTo>
                  <a:lnTo>
                    <a:pt x="562" y="3829"/>
                  </a:lnTo>
                  <a:lnTo>
                    <a:pt x="567" y="3812"/>
                  </a:lnTo>
                  <a:lnTo>
                    <a:pt x="572" y="3795"/>
                  </a:lnTo>
                  <a:lnTo>
                    <a:pt x="576" y="3776"/>
                  </a:lnTo>
                  <a:lnTo>
                    <a:pt x="578" y="3758"/>
                  </a:lnTo>
                  <a:lnTo>
                    <a:pt x="581" y="3740"/>
                  </a:lnTo>
                  <a:lnTo>
                    <a:pt x="583" y="3722"/>
                  </a:lnTo>
                  <a:lnTo>
                    <a:pt x="584" y="3703"/>
                  </a:lnTo>
                  <a:lnTo>
                    <a:pt x="586" y="3685"/>
                  </a:lnTo>
                  <a:lnTo>
                    <a:pt x="588" y="3667"/>
                  </a:lnTo>
                  <a:lnTo>
                    <a:pt x="589" y="3649"/>
                  </a:lnTo>
                  <a:lnTo>
                    <a:pt x="592" y="3631"/>
                  </a:lnTo>
                  <a:lnTo>
                    <a:pt x="594" y="3613"/>
                  </a:lnTo>
                  <a:lnTo>
                    <a:pt x="596" y="3596"/>
                  </a:lnTo>
                  <a:lnTo>
                    <a:pt x="598" y="3578"/>
                  </a:lnTo>
                  <a:lnTo>
                    <a:pt x="601" y="3560"/>
                  </a:lnTo>
                  <a:lnTo>
                    <a:pt x="603" y="3542"/>
                  </a:lnTo>
                  <a:lnTo>
                    <a:pt x="606" y="3525"/>
                  </a:lnTo>
                  <a:lnTo>
                    <a:pt x="608" y="3507"/>
                  </a:lnTo>
                  <a:lnTo>
                    <a:pt x="610" y="3489"/>
                  </a:lnTo>
                  <a:lnTo>
                    <a:pt x="609" y="3489"/>
                  </a:lnTo>
                  <a:lnTo>
                    <a:pt x="609" y="3474"/>
                  </a:lnTo>
                  <a:lnTo>
                    <a:pt x="612" y="3474"/>
                  </a:lnTo>
                  <a:lnTo>
                    <a:pt x="612" y="3484"/>
                  </a:lnTo>
                  <a:lnTo>
                    <a:pt x="612" y="3481"/>
                  </a:lnTo>
                  <a:lnTo>
                    <a:pt x="613" y="3477"/>
                  </a:lnTo>
                  <a:lnTo>
                    <a:pt x="613" y="3473"/>
                  </a:lnTo>
                  <a:lnTo>
                    <a:pt x="614" y="3469"/>
                  </a:lnTo>
                  <a:lnTo>
                    <a:pt x="614" y="3466"/>
                  </a:lnTo>
                  <a:lnTo>
                    <a:pt x="614" y="3462"/>
                  </a:lnTo>
                  <a:lnTo>
                    <a:pt x="615" y="3458"/>
                  </a:lnTo>
                  <a:lnTo>
                    <a:pt x="615" y="3456"/>
                  </a:lnTo>
                  <a:lnTo>
                    <a:pt x="617" y="3452"/>
                  </a:lnTo>
                  <a:lnTo>
                    <a:pt x="617" y="3448"/>
                  </a:lnTo>
                  <a:lnTo>
                    <a:pt x="615" y="3448"/>
                  </a:lnTo>
                  <a:lnTo>
                    <a:pt x="618" y="3421"/>
                  </a:lnTo>
                  <a:lnTo>
                    <a:pt x="620" y="3421"/>
                  </a:lnTo>
                  <a:lnTo>
                    <a:pt x="619" y="3435"/>
                  </a:lnTo>
                  <a:lnTo>
                    <a:pt x="624" y="3401"/>
                  </a:lnTo>
                  <a:lnTo>
                    <a:pt x="629" y="3369"/>
                  </a:lnTo>
                  <a:lnTo>
                    <a:pt x="634" y="3337"/>
                  </a:lnTo>
                  <a:lnTo>
                    <a:pt x="639" y="3305"/>
                  </a:lnTo>
                  <a:lnTo>
                    <a:pt x="644" y="3272"/>
                  </a:lnTo>
                  <a:lnTo>
                    <a:pt x="649" y="3239"/>
                  </a:lnTo>
                  <a:lnTo>
                    <a:pt x="654" y="3207"/>
                  </a:lnTo>
                  <a:lnTo>
                    <a:pt x="658" y="3175"/>
                  </a:lnTo>
                  <a:lnTo>
                    <a:pt x="661" y="3142"/>
                  </a:lnTo>
                  <a:lnTo>
                    <a:pt x="665" y="3109"/>
                  </a:lnTo>
                  <a:lnTo>
                    <a:pt x="674" y="3105"/>
                  </a:lnTo>
                  <a:lnTo>
                    <a:pt x="682" y="3102"/>
                  </a:lnTo>
                  <a:lnTo>
                    <a:pt x="692" y="3101"/>
                  </a:lnTo>
                  <a:lnTo>
                    <a:pt x="702" y="3101"/>
                  </a:lnTo>
                  <a:lnTo>
                    <a:pt x="713" y="3101"/>
                  </a:lnTo>
                  <a:lnTo>
                    <a:pt x="723" y="3101"/>
                  </a:lnTo>
                  <a:lnTo>
                    <a:pt x="733" y="3100"/>
                  </a:lnTo>
                  <a:lnTo>
                    <a:pt x="743" y="3098"/>
                  </a:lnTo>
                  <a:lnTo>
                    <a:pt x="750" y="3095"/>
                  </a:lnTo>
                  <a:lnTo>
                    <a:pt x="758" y="3088"/>
                  </a:lnTo>
                  <a:lnTo>
                    <a:pt x="763" y="3046"/>
                  </a:lnTo>
                  <a:lnTo>
                    <a:pt x="767" y="3004"/>
                  </a:lnTo>
                  <a:lnTo>
                    <a:pt x="769" y="2964"/>
                  </a:lnTo>
                  <a:lnTo>
                    <a:pt x="770" y="2923"/>
                  </a:lnTo>
                  <a:lnTo>
                    <a:pt x="772" y="2883"/>
                  </a:lnTo>
                  <a:lnTo>
                    <a:pt x="772" y="2842"/>
                  </a:lnTo>
                  <a:lnTo>
                    <a:pt x="773" y="2801"/>
                  </a:lnTo>
                  <a:lnTo>
                    <a:pt x="774" y="2761"/>
                  </a:lnTo>
                  <a:lnTo>
                    <a:pt x="775" y="2720"/>
                  </a:lnTo>
                  <a:lnTo>
                    <a:pt x="779" y="2679"/>
                  </a:lnTo>
                  <a:lnTo>
                    <a:pt x="780" y="2715"/>
                  </a:lnTo>
                  <a:lnTo>
                    <a:pt x="781" y="2752"/>
                  </a:lnTo>
                  <a:lnTo>
                    <a:pt x="784" y="2789"/>
                  </a:lnTo>
                  <a:lnTo>
                    <a:pt x="786" y="2829"/>
                  </a:lnTo>
                  <a:lnTo>
                    <a:pt x="788" y="2868"/>
                  </a:lnTo>
                  <a:lnTo>
                    <a:pt x="789" y="2908"/>
                  </a:lnTo>
                  <a:lnTo>
                    <a:pt x="790" y="2947"/>
                  </a:lnTo>
                  <a:lnTo>
                    <a:pt x="791" y="2986"/>
                  </a:lnTo>
                  <a:lnTo>
                    <a:pt x="791" y="3024"/>
                  </a:lnTo>
                  <a:lnTo>
                    <a:pt x="790" y="3062"/>
                  </a:lnTo>
                  <a:lnTo>
                    <a:pt x="790" y="3080"/>
                  </a:lnTo>
                  <a:lnTo>
                    <a:pt x="796" y="3091"/>
                  </a:lnTo>
                  <a:lnTo>
                    <a:pt x="805" y="3100"/>
                  </a:lnTo>
                  <a:lnTo>
                    <a:pt x="816" y="3103"/>
                  </a:lnTo>
                  <a:lnTo>
                    <a:pt x="831" y="3105"/>
                  </a:lnTo>
                  <a:lnTo>
                    <a:pt x="846" y="3105"/>
                  </a:lnTo>
                  <a:lnTo>
                    <a:pt x="862" y="3103"/>
                  </a:lnTo>
                  <a:lnTo>
                    <a:pt x="878" y="3102"/>
                  </a:lnTo>
                  <a:lnTo>
                    <a:pt x="893" y="3102"/>
                  </a:lnTo>
                  <a:lnTo>
                    <a:pt x="907" y="3103"/>
                  </a:lnTo>
                  <a:lnTo>
                    <a:pt x="912" y="3109"/>
                  </a:lnTo>
                  <a:lnTo>
                    <a:pt x="917" y="3117"/>
                  </a:lnTo>
                  <a:lnTo>
                    <a:pt x="919" y="3124"/>
                  </a:lnTo>
                  <a:lnTo>
                    <a:pt x="923" y="3132"/>
                  </a:lnTo>
                  <a:lnTo>
                    <a:pt x="925" y="3139"/>
                  </a:lnTo>
                  <a:lnTo>
                    <a:pt x="928" y="3147"/>
                  </a:lnTo>
                  <a:lnTo>
                    <a:pt x="929" y="3155"/>
                  </a:lnTo>
                  <a:lnTo>
                    <a:pt x="933" y="3163"/>
                  </a:lnTo>
                  <a:lnTo>
                    <a:pt x="935" y="3170"/>
                  </a:lnTo>
                  <a:lnTo>
                    <a:pt x="939" y="3177"/>
                  </a:lnTo>
                  <a:lnTo>
                    <a:pt x="947" y="3231"/>
                  </a:lnTo>
                  <a:lnTo>
                    <a:pt x="954" y="3285"/>
                  </a:lnTo>
                  <a:lnTo>
                    <a:pt x="959" y="3340"/>
                  </a:lnTo>
                  <a:lnTo>
                    <a:pt x="962" y="3394"/>
                  </a:lnTo>
                  <a:lnTo>
                    <a:pt x="966" y="3450"/>
                  </a:lnTo>
                  <a:lnTo>
                    <a:pt x="971" y="3504"/>
                  </a:lnTo>
                  <a:lnTo>
                    <a:pt x="977" y="3558"/>
                  </a:lnTo>
                  <a:lnTo>
                    <a:pt x="985" y="3612"/>
                  </a:lnTo>
                  <a:lnTo>
                    <a:pt x="996" y="3665"/>
                  </a:lnTo>
                  <a:lnTo>
                    <a:pt x="1011" y="3716"/>
                  </a:lnTo>
                  <a:lnTo>
                    <a:pt x="1021" y="3769"/>
                  </a:lnTo>
                  <a:lnTo>
                    <a:pt x="1028" y="3824"/>
                  </a:lnTo>
                  <a:lnTo>
                    <a:pt x="1035" y="3880"/>
                  </a:lnTo>
                  <a:lnTo>
                    <a:pt x="1042" y="3937"/>
                  </a:lnTo>
                  <a:lnTo>
                    <a:pt x="1049" y="3994"/>
                  </a:lnTo>
                  <a:lnTo>
                    <a:pt x="1055" y="4052"/>
                  </a:lnTo>
                  <a:lnTo>
                    <a:pt x="1064" y="4109"/>
                  </a:lnTo>
                  <a:lnTo>
                    <a:pt x="1073" y="4166"/>
                  </a:lnTo>
                  <a:lnTo>
                    <a:pt x="1083" y="4222"/>
                  </a:lnTo>
                  <a:lnTo>
                    <a:pt x="1096" y="4276"/>
                  </a:lnTo>
                  <a:lnTo>
                    <a:pt x="1100" y="4281"/>
                  </a:lnTo>
                  <a:lnTo>
                    <a:pt x="1105" y="4287"/>
                  </a:lnTo>
                  <a:lnTo>
                    <a:pt x="1110" y="4293"/>
                  </a:lnTo>
                  <a:lnTo>
                    <a:pt x="1116" y="4298"/>
                  </a:lnTo>
                  <a:lnTo>
                    <a:pt x="1122" y="4303"/>
                  </a:lnTo>
                  <a:lnTo>
                    <a:pt x="1128" y="4307"/>
                  </a:lnTo>
                  <a:lnTo>
                    <a:pt x="1135" y="4309"/>
                  </a:lnTo>
                  <a:lnTo>
                    <a:pt x="1142" y="4312"/>
                  </a:lnTo>
                  <a:lnTo>
                    <a:pt x="1148" y="4312"/>
                  </a:lnTo>
                  <a:lnTo>
                    <a:pt x="1156" y="4312"/>
                  </a:lnTo>
                  <a:lnTo>
                    <a:pt x="1154" y="4309"/>
                  </a:lnTo>
                  <a:lnTo>
                    <a:pt x="1153" y="4306"/>
                  </a:lnTo>
                  <a:lnTo>
                    <a:pt x="1152" y="4303"/>
                  </a:lnTo>
                  <a:lnTo>
                    <a:pt x="1151" y="4299"/>
                  </a:lnTo>
                  <a:lnTo>
                    <a:pt x="1151" y="4296"/>
                  </a:lnTo>
                  <a:lnTo>
                    <a:pt x="1149" y="4292"/>
                  </a:lnTo>
                  <a:lnTo>
                    <a:pt x="1149" y="4290"/>
                  </a:lnTo>
                  <a:lnTo>
                    <a:pt x="1151" y="4286"/>
                  </a:lnTo>
                  <a:lnTo>
                    <a:pt x="1152" y="4282"/>
                  </a:lnTo>
                  <a:lnTo>
                    <a:pt x="1153" y="4280"/>
                  </a:lnTo>
                  <a:lnTo>
                    <a:pt x="1159" y="4286"/>
                  </a:lnTo>
                  <a:lnTo>
                    <a:pt x="1163" y="4292"/>
                  </a:lnTo>
                  <a:lnTo>
                    <a:pt x="1167" y="4299"/>
                  </a:lnTo>
                  <a:lnTo>
                    <a:pt x="1168" y="4307"/>
                  </a:lnTo>
                  <a:lnTo>
                    <a:pt x="1171" y="4316"/>
                  </a:lnTo>
                  <a:lnTo>
                    <a:pt x="1173" y="4324"/>
                  </a:lnTo>
                  <a:lnTo>
                    <a:pt x="1175" y="4333"/>
                  </a:lnTo>
                  <a:lnTo>
                    <a:pt x="1178" y="4340"/>
                  </a:lnTo>
                  <a:lnTo>
                    <a:pt x="1183" y="4348"/>
                  </a:lnTo>
                  <a:lnTo>
                    <a:pt x="1189" y="4354"/>
                  </a:lnTo>
                  <a:lnTo>
                    <a:pt x="1213" y="4363"/>
                  </a:lnTo>
                  <a:lnTo>
                    <a:pt x="1237" y="4372"/>
                  </a:lnTo>
                  <a:lnTo>
                    <a:pt x="1262" y="4381"/>
                  </a:lnTo>
                  <a:lnTo>
                    <a:pt x="1288" y="4388"/>
                  </a:lnTo>
                  <a:lnTo>
                    <a:pt x="1315" y="4395"/>
                  </a:lnTo>
                  <a:lnTo>
                    <a:pt x="1341" y="4398"/>
                  </a:lnTo>
                  <a:lnTo>
                    <a:pt x="1368" y="4400"/>
                  </a:lnTo>
                  <a:lnTo>
                    <a:pt x="1394" y="4398"/>
                  </a:lnTo>
                  <a:lnTo>
                    <a:pt x="1418" y="4392"/>
                  </a:lnTo>
                  <a:lnTo>
                    <a:pt x="1442" y="4384"/>
                  </a:lnTo>
                  <a:lnTo>
                    <a:pt x="1442" y="4381"/>
                  </a:lnTo>
                  <a:lnTo>
                    <a:pt x="1442" y="4380"/>
                  </a:lnTo>
                  <a:lnTo>
                    <a:pt x="1441" y="4377"/>
                  </a:lnTo>
                  <a:lnTo>
                    <a:pt x="1441" y="4375"/>
                  </a:lnTo>
                  <a:lnTo>
                    <a:pt x="1439" y="4374"/>
                  </a:lnTo>
                  <a:lnTo>
                    <a:pt x="1439" y="4372"/>
                  </a:lnTo>
                  <a:lnTo>
                    <a:pt x="1438" y="4370"/>
                  </a:lnTo>
                  <a:lnTo>
                    <a:pt x="1437" y="4369"/>
                  </a:lnTo>
                  <a:lnTo>
                    <a:pt x="1437" y="4366"/>
                  </a:lnTo>
                  <a:lnTo>
                    <a:pt x="1436" y="4365"/>
                  </a:lnTo>
                  <a:lnTo>
                    <a:pt x="1437" y="4365"/>
                  </a:lnTo>
                  <a:lnTo>
                    <a:pt x="1437" y="4364"/>
                  </a:lnTo>
                  <a:lnTo>
                    <a:pt x="1438" y="4363"/>
                  </a:lnTo>
                  <a:lnTo>
                    <a:pt x="1439" y="4361"/>
                  </a:lnTo>
                  <a:lnTo>
                    <a:pt x="1441" y="4361"/>
                  </a:lnTo>
                  <a:lnTo>
                    <a:pt x="1441" y="4360"/>
                  </a:lnTo>
                  <a:lnTo>
                    <a:pt x="1442" y="4360"/>
                  </a:lnTo>
                  <a:lnTo>
                    <a:pt x="1443" y="4360"/>
                  </a:lnTo>
                  <a:lnTo>
                    <a:pt x="1444" y="4360"/>
                  </a:lnTo>
                  <a:close/>
                  <a:moveTo>
                    <a:pt x="556" y="159"/>
                  </a:moveTo>
                  <a:lnTo>
                    <a:pt x="552" y="159"/>
                  </a:lnTo>
                  <a:lnTo>
                    <a:pt x="552" y="158"/>
                  </a:lnTo>
                  <a:lnTo>
                    <a:pt x="552" y="157"/>
                  </a:lnTo>
                  <a:lnTo>
                    <a:pt x="553" y="154"/>
                  </a:lnTo>
                  <a:lnTo>
                    <a:pt x="553" y="153"/>
                  </a:lnTo>
                  <a:lnTo>
                    <a:pt x="553" y="152"/>
                  </a:lnTo>
                  <a:lnTo>
                    <a:pt x="553" y="149"/>
                  </a:lnTo>
                  <a:lnTo>
                    <a:pt x="552" y="149"/>
                  </a:lnTo>
                  <a:lnTo>
                    <a:pt x="552" y="148"/>
                  </a:lnTo>
                  <a:lnTo>
                    <a:pt x="551" y="148"/>
                  </a:lnTo>
                  <a:lnTo>
                    <a:pt x="551" y="147"/>
                  </a:lnTo>
                  <a:lnTo>
                    <a:pt x="551" y="146"/>
                  </a:lnTo>
                  <a:lnTo>
                    <a:pt x="550" y="146"/>
                  </a:lnTo>
                  <a:lnTo>
                    <a:pt x="550" y="144"/>
                  </a:lnTo>
                  <a:lnTo>
                    <a:pt x="551" y="146"/>
                  </a:lnTo>
                  <a:lnTo>
                    <a:pt x="552" y="146"/>
                  </a:lnTo>
                  <a:lnTo>
                    <a:pt x="552" y="147"/>
                  </a:lnTo>
                  <a:lnTo>
                    <a:pt x="553" y="148"/>
                  </a:lnTo>
                  <a:lnTo>
                    <a:pt x="553" y="149"/>
                  </a:lnTo>
                  <a:lnTo>
                    <a:pt x="553" y="151"/>
                  </a:lnTo>
                  <a:lnTo>
                    <a:pt x="555" y="152"/>
                  </a:lnTo>
                  <a:lnTo>
                    <a:pt x="556" y="153"/>
                  </a:lnTo>
                  <a:lnTo>
                    <a:pt x="556" y="154"/>
                  </a:lnTo>
                  <a:lnTo>
                    <a:pt x="556" y="156"/>
                  </a:lnTo>
                  <a:lnTo>
                    <a:pt x="556" y="157"/>
                  </a:lnTo>
                  <a:lnTo>
                    <a:pt x="556" y="158"/>
                  </a:lnTo>
                  <a:lnTo>
                    <a:pt x="556" y="159"/>
                  </a:lnTo>
                  <a:close/>
                  <a:moveTo>
                    <a:pt x="558" y="138"/>
                  </a:moveTo>
                  <a:lnTo>
                    <a:pt x="557" y="137"/>
                  </a:lnTo>
                  <a:lnTo>
                    <a:pt x="556" y="136"/>
                  </a:lnTo>
                  <a:lnTo>
                    <a:pt x="553" y="136"/>
                  </a:lnTo>
                  <a:lnTo>
                    <a:pt x="551" y="135"/>
                  </a:lnTo>
                  <a:lnTo>
                    <a:pt x="549" y="133"/>
                  </a:lnTo>
                  <a:lnTo>
                    <a:pt x="547" y="133"/>
                  </a:lnTo>
                  <a:lnTo>
                    <a:pt x="546" y="132"/>
                  </a:lnTo>
                  <a:lnTo>
                    <a:pt x="546" y="130"/>
                  </a:lnTo>
                  <a:lnTo>
                    <a:pt x="547" y="128"/>
                  </a:lnTo>
                  <a:lnTo>
                    <a:pt x="550" y="126"/>
                  </a:lnTo>
                  <a:lnTo>
                    <a:pt x="551" y="127"/>
                  </a:lnTo>
                  <a:lnTo>
                    <a:pt x="552" y="128"/>
                  </a:lnTo>
                  <a:lnTo>
                    <a:pt x="552" y="130"/>
                  </a:lnTo>
                  <a:lnTo>
                    <a:pt x="553" y="131"/>
                  </a:lnTo>
                  <a:lnTo>
                    <a:pt x="555" y="131"/>
                  </a:lnTo>
                  <a:lnTo>
                    <a:pt x="555" y="132"/>
                  </a:lnTo>
                  <a:lnTo>
                    <a:pt x="556" y="132"/>
                  </a:lnTo>
                  <a:lnTo>
                    <a:pt x="557" y="132"/>
                  </a:lnTo>
                  <a:lnTo>
                    <a:pt x="558" y="132"/>
                  </a:lnTo>
                  <a:lnTo>
                    <a:pt x="558" y="138"/>
                  </a:lnTo>
                  <a:close/>
                  <a:moveTo>
                    <a:pt x="597" y="135"/>
                  </a:moveTo>
                  <a:lnTo>
                    <a:pt x="594" y="135"/>
                  </a:lnTo>
                  <a:lnTo>
                    <a:pt x="601" y="123"/>
                  </a:lnTo>
                  <a:lnTo>
                    <a:pt x="597" y="135"/>
                  </a:lnTo>
                  <a:close/>
                  <a:moveTo>
                    <a:pt x="675" y="144"/>
                  </a:moveTo>
                  <a:lnTo>
                    <a:pt x="656" y="130"/>
                  </a:lnTo>
                  <a:lnTo>
                    <a:pt x="675" y="141"/>
                  </a:lnTo>
                  <a:lnTo>
                    <a:pt x="675" y="144"/>
                  </a:lnTo>
                  <a:close/>
                  <a:moveTo>
                    <a:pt x="671" y="64"/>
                  </a:moveTo>
                  <a:lnTo>
                    <a:pt x="656" y="64"/>
                  </a:lnTo>
                  <a:lnTo>
                    <a:pt x="656" y="60"/>
                  </a:lnTo>
                  <a:lnTo>
                    <a:pt x="671" y="60"/>
                  </a:lnTo>
                  <a:lnTo>
                    <a:pt x="671" y="64"/>
                  </a:lnTo>
                  <a:close/>
                  <a:moveTo>
                    <a:pt x="716" y="115"/>
                  </a:moveTo>
                  <a:lnTo>
                    <a:pt x="720" y="117"/>
                  </a:lnTo>
                  <a:lnTo>
                    <a:pt x="686" y="111"/>
                  </a:lnTo>
                  <a:lnTo>
                    <a:pt x="716" y="115"/>
                  </a:lnTo>
                  <a:close/>
                  <a:moveTo>
                    <a:pt x="690" y="96"/>
                  </a:moveTo>
                  <a:lnTo>
                    <a:pt x="690" y="94"/>
                  </a:lnTo>
                  <a:lnTo>
                    <a:pt x="717" y="100"/>
                  </a:lnTo>
                  <a:lnTo>
                    <a:pt x="716" y="102"/>
                  </a:lnTo>
                  <a:lnTo>
                    <a:pt x="690" y="96"/>
                  </a:lnTo>
                  <a:close/>
                  <a:moveTo>
                    <a:pt x="705" y="120"/>
                  </a:moveTo>
                  <a:lnTo>
                    <a:pt x="705" y="123"/>
                  </a:lnTo>
                  <a:lnTo>
                    <a:pt x="677" y="120"/>
                  </a:lnTo>
                  <a:lnTo>
                    <a:pt x="677" y="117"/>
                  </a:lnTo>
                  <a:lnTo>
                    <a:pt x="705" y="120"/>
                  </a:lnTo>
                  <a:close/>
                  <a:moveTo>
                    <a:pt x="720" y="162"/>
                  </a:moveTo>
                  <a:lnTo>
                    <a:pt x="705" y="162"/>
                  </a:lnTo>
                  <a:lnTo>
                    <a:pt x="705" y="159"/>
                  </a:lnTo>
                  <a:lnTo>
                    <a:pt x="720" y="159"/>
                  </a:lnTo>
                  <a:lnTo>
                    <a:pt x="720" y="162"/>
                  </a:lnTo>
                  <a:close/>
                  <a:moveTo>
                    <a:pt x="695" y="153"/>
                  </a:moveTo>
                  <a:lnTo>
                    <a:pt x="692" y="149"/>
                  </a:lnTo>
                  <a:lnTo>
                    <a:pt x="694" y="148"/>
                  </a:lnTo>
                  <a:lnTo>
                    <a:pt x="696" y="149"/>
                  </a:lnTo>
                  <a:lnTo>
                    <a:pt x="697" y="149"/>
                  </a:lnTo>
                  <a:lnTo>
                    <a:pt x="700" y="151"/>
                  </a:lnTo>
                  <a:lnTo>
                    <a:pt x="703" y="152"/>
                  </a:lnTo>
                  <a:lnTo>
                    <a:pt x="706" y="152"/>
                  </a:lnTo>
                  <a:lnTo>
                    <a:pt x="708" y="153"/>
                  </a:lnTo>
                  <a:lnTo>
                    <a:pt x="711" y="152"/>
                  </a:lnTo>
                  <a:lnTo>
                    <a:pt x="713" y="151"/>
                  </a:lnTo>
                  <a:lnTo>
                    <a:pt x="716" y="147"/>
                  </a:lnTo>
                  <a:lnTo>
                    <a:pt x="715" y="146"/>
                  </a:lnTo>
                  <a:lnTo>
                    <a:pt x="713" y="144"/>
                  </a:lnTo>
                  <a:lnTo>
                    <a:pt x="712" y="144"/>
                  </a:lnTo>
                  <a:lnTo>
                    <a:pt x="711" y="143"/>
                  </a:lnTo>
                  <a:lnTo>
                    <a:pt x="710" y="143"/>
                  </a:lnTo>
                  <a:lnTo>
                    <a:pt x="707" y="143"/>
                  </a:lnTo>
                  <a:lnTo>
                    <a:pt x="706" y="144"/>
                  </a:lnTo>
                  <a:lnTo>
                    <a:pt x="703" y="144"/>
                  </a:lnTo>
                  <a:lnTo>
                    <a:pt x="702" y="144"/>
                  </a:lnTo>
                  <a:lnTo>
                    <a:pt x="701" y="144"/>
                  </a:lnTo>
                  <a:lnTo>
                    <a:pt x="702" y="143"/>
                  </a:lnTo>
                  <a:lnTo>
                    <a:pt x="705" y="141"/>
                  </a:lnTo>
                  <a:lnTo>
                    <a:pt x="707" y="139"/>
                  </a:lnTo>
                  <a:lnTo>
                    <a:pt x="711" y="139"/>
                  </a:lnTo>
                  <a:lnTo>
                    <a:pt x="715" y="138"/>
                  </a:lnTo>
                  <a:lnTo>
                    <a:pt x="717" y="138"/>
                  </a:lnTo>
                  <a:lnTo>
                    <a:pt x="721" y="138"/>
                  </a:lnTo>
                  <a:lnTo>
                    <a:pt x="723" y="139"/>
                  </a:lnTo>
                  <a:lnTo>
                    <a:pt x="726" y="142"/>
                  </a:lnTo>
                  <a:lnTo>
                    <a:pt x="728" y="144"/>
                  </a:lnTo>
                  <a:lnTo>
                    <a:pt x="728" y="148"/>
                  </a:lnTo>
                  <a:lnTo>
                    <a:pt x="727" y="151"/>
                  </a:lnTo>
                  <a:lnTo>
                    <a:pt x="724" y="153"/>
                  </a:lnTo>
                  <a:lnTo>
                    <a:pt x="722" y="153"/>
                  </a:lnTo>
                  <a:lnTo>
                    <a:pt x="718" y="154"/>
                  </a:lnTo>
                  <a:lnTo>
                    <a:pt x="713" y="153"/>
                  </a:lnTo>
                  <a:lnTo>
                    <a:pt x="708" y="153"/>
                  </a:lnTo>
                  <a:lnTo>
                    <a:pt x="705" y="153"/>
                  </a:lnTo>
                  <a:lnTo>
                    <a:pt x="700" y="153"/>
                  </a:lnTo>
                  <a:lnTo>
                    <a:pt x="695" y="153"/>
                  </a:lnTo>
                  <a:close/>
                  <a:moveTo>
                    <a:pt x="722" y="170"/>
                  </a:moveTo>
                  <a:lnTo>
                    <a:pt x="728" y="170"/>
                  </a:lnTo>
                  <a:lnTo>
                    <a:pt x="728" y="172"/>
                  </a:lnTo>
                  <a:lnTo>
                    <a:pt x="728" y="173"/>
                  </a:lnTo>
                  <a:lnTo>
                    <a:pt x="728" y="174"/>
                  </a:lnTo>
                  <a:lnTo>
                    <a:pt x="729" y="175"/>
                  </a:lnTo>
                  <a:lnTo>
                    <a:pt x="731" y="177"/>
                  </a:lnTo>
                  <a:lnTo>
                    <a:pt x="732" y="177"/>
                  </a:lnTo>
                  <a:lnTo>
                    <a:pt x="733" y="178"/>
                  </a:lnTo>
                  <a:lnTo>
                    <a:pt x="734" y="179"/>
                  </a:lnTo>
                  <a:lnTo>
                    <a:pt x="722" y="170"/>
                  </a:lnTo>
                  <a:close/>
                  <a:moveTo>
                    <a:pt x="731" y="85"/>
                  </a:moveTo>
                  <a:lnTo>
                    <a:pt x="749" y="85"/>
                  </a:lnTo>
                  <a:lnTo>
                    <a:pt x="749" y="90"/>
                  </a:lnTo>
                  <a:lnTo>
                    <a:pt x="731" y="85"/>
                  </a:lnTo>
                  <a:close/>
                  <a:moveTo>
                    <a:pt x="746" y="111"/>
                  </a:moveTo>
                  <a:lnTo>
                    <a:pt x="748" y="111"/>
                  </a:lnTo>
                  <a:lnTo>
                    <a:pt x="750" y="110"/>
                  </a:lnTo>
                  <a:lnTo>
                    <a:pt x="753" y="110"/>
                  </a:lnTo>
                  <a:lnTo>
                    <a:pt x="755" y="111"/>
                  </a:lnTo>
                  <a:lnTo>
                    <a:pt x="758" y="111"/>
                  </a:lnTo>
                  <a:lnTo>
                    <a:pt x="759" y="111"/>
                  </a:lnTo>
                  <a:lnTo>
                    <a:pt x="762" y="112"/>
                  </a:lnTo>
                  <a:lnTo>
                    <a:pt x="764" y="114"/>
                  </a:lnTo>
                  <a:lnTo>
                    <a:pt x="765" y="114"/>
                  </a:lnTo>
                  <a:lnTo>
                    <a:pt x="768" y="115"/>
                  </a:lnTo>
                  <a:lnTo>
                    <a:pt x="779" y="115"/>
                  </a:lnTo>
                  <a:lnTo>
                    <a:pt x="775" y="117"/>
                  </a:lnTo>
                  <a:lnTo>
                    <a:pt x="774" y="117"/>
                  </a:lnTo>
                  <a:lnTo>
                    <a:pt x="773" y="116"/>
                  </a:lnTo>
                  <a:lnTo>
                    <a:pt x="772" y="116"/>
                  </a:lnTo>
                  <a:lnTo>
                    <a:pt x="770" y="116"/>
                  </a:lnTo>
                  <a:lnTo>
                    <a:pt x="769" y="115"/>
                  </a:lnTo>
                  <a:lnTo>
                    <a:pt x="768" y="115"/>
                  </a:lnTo>
                  <a:lnTo>
                    <a:pt x="746" y="115"/>
                  </a:lnTo>
                  <a:lnTo>
                    <a:pt x="746" y="111"/>
                  </a:lnTo>
                  <a:close/>
                  <a:moveTo>
                    <a:pt x="788" y="185"/>
                  </a:moveTo>
                  <a:lnTo>
                    <a:pt x="786" y="185"/>
                  </a:lnTo>
                  <a:lnTo>
                    <a:pt x="785" y="186"/>
                  </a:lnTo>
                  <a:lnTo>
                    <a:pt x="784" y="186"/>
                  </a:lnTo>
                  <a:lnTo>
                    <a:pt x="783" y="186"/>
                  </a:lnTo>
                  <a:lnTo>
                    <a:pt x="781" y="185"/>
                  </a:lnTo>
                  <a:lnTo>
                    <a:pt x="788" y="185"/>
                  </a:lnTo>
                  <a:lnTo>
                    <a:pt x="788" y="184"/>
                  </a:lnTo>
                  <a:lnTo>
                    <a:pt x="789" y="184"/>
                  </a:lnTo>
                  <a:lnTo>
                    <a:pt x="790" y="183"/>
                  </a:lnTo>
                  <a:lnTo>
                    <a:pt x="791" y="183"/>
                  </a:lnTo>
                  <a:lnTo>
                    <a:pt x="793" y="183"/>
                  </a:lnTo>
                  <a:lnTo>
                    <a:pt x="794" y="183"/>
                  </a:lnTo>
                  <a:lnTo>
                    <a:pt x="795" y="184"/>
                  </a:lnTo>
                  <a:lnTo>
                    <a:pt x="796" y="185"/>
                  </a:lnTo>
                  <a:lnTo>
                    <a:pt x="788" y="185"/>
                  </a:lnTo>
                  <a:close/>
                  <a:moveTo>
                    <a:pt x="903" y="185"/>
                  </a:moveTo>
                  <a:lnTo>
                    <a:pt x="892" y="179"/>
                  </a:lnTo>
                  <a:lnTo>
                    <a:pt x="903" y="179"/>
                  </a:lnTo>
                  <a:lnTo>
                    <a:pt x="903" y="185"/>
                  </a:lnTo>
                  <a:close/>
                  <a:moveTo>
                    <a:pt x="775" y="28"/>
                  </a:moveTo>
                  <a:lnTo>
                    <a:pt x="790" y="32"/>
                  </a:lnTo>
                  <a:lnTo>
                    <a:pt x="804" y="38"/>
                  </a:lnTo>
                  <a:lnTo>
                    <a:pt x="817" y="45"/>
                  </a:lnTo>
                  <a:lnTo>
                    <a:pt x="831" y="53"/>
                  </a:lnTo>
                  <a:lnTo>
                    <a:pt x="843" y="63"/>
                  </a:lnTo>
                  <a:lnTo>
                    <a:pt x="855" y="73"/>
                  </a:lnTo>
                  <a:lnTo>
                    <a:pt x="864" y="85"/>
                  </a:lnTo>
                  <a:lnTo>
                    <a:pt x="873" y="97"/>
                  </a:lnTo>
                  <a:lnTo>
                    <a:pt x="881" y="110"/>
                  </a:lnTo>
                  <a:lnTo>
                    <a:pt x="886" y="123"/>
                  </a:lnTo>
                  <a:lnTo>
                    <a:pt x="873" y="123"/>
                  </a:lnTo>
                  <a:lnTo>
                    <a:pt x="903" y="168"/>
                  </a:lnTo>
                  <a:lnTo>
                    <a:pt x="900" y="164"/>
                  </a:lnTo>
                  <a:lnTo>
                    <a:pt x="898" y="162"/>
                  </a:lnTo>
                  <a:lnTo>
                    <a:pt x="895" y="161"/>
                  </a:lnTo>
                  <a:lnTo>
                    <a:pt x="893" y="158"/>
                  </a:lnTo>
                  <a:lnTo>
                    <a:pt x="889" y="157"/>
                  </a:lnTo>
                  <a:lnTo>
                    <a:pt x="887" y="156"/>
                  </a:lnTo>
                  <a:lnTo>
                    <a:pt x="883" y="154"/>
                  </a:lnTo>
                  <a:lnTo>
                    <a:pt x="879" y="154"/>
                  </a:lnTo>
                  <a:lnTo>
                    <a:pt x="877" y="153"/>
                  </a:lnTo>
                  <a:lnTo>
                    <a:pt x="873" y="153"/>
                  </a:lnTo>
                  <a:lnTo>
                    <a:pt x="871" y="156"/>
                  </a:lnTo>
                  <a:lnTo>
                    <a:pt x="869" y="157"/>
                  </a:lnTo>
                  <a:lnTo>
                    <a:pt x="869" y="158"/>
                  </a:lnTo>
                  <a:lnTo>
                    <a:pt x="871" y="159"/>
                  </a:lnTo>
                  <a:lnTo>
                    <a:pt x="873" y="161"/>
                  </a:lnTo>
                  <a:lnTo>
                    <a:pt x="874" y="161"/>
                  </a:lnTo>
                  <a:lnTo>
                    <a:pt x="877" y="162"/>
                  </a:lnTo>
                  <a:lnTo>
                    <a:pt x="878" y="163"/>
                  </a:lnTo>
                  <a:lnTo>
                    <a:pt x="879" y="165"/>
                  </a:lnTo>
                  <a:lnTo>
                    <a:pt x="879" y="168"/>
                  </a:lnTo>
                  <a:lnTo>
                    <a:pt x="858" y="168"/>
                  </a:lnTo>
                  <a:lnTo>
                    <a:pt x="850" y="153"/>
                  </a:lnTo>
                  <a:lnTo>
                    <a:pt x="852" y="152"/>
                  </a:lnTo>
                  <a:lnTo>
                    <a:pt x="855" y="152"/>
                  </a:lnTo>
                  <a:lnTo>
                    <a:pt x="857" y="151"/>
                  </a:lnTo>
                  <a:lnTo>
                    <a:pt x="860" y="149"/>
                  </a:lnTo>
                  <a:lnTo>
                    <a:pt x="862" y="148"/>
                  </a:lnTo>
                  <a:lnTo>
                    <a:pt x="864" y="148"/>
                  </a:lnTo>
                  <a:lnTo>
                    <a:pt x="866" y="147"/>
                  </a:lnTo>
                  <a:lnTo>
                    <a:pt x="868" y="146"/>
                  </a:lnTo>
                  <a:lnTo>
                    <a:pt x="871" y="144"/>
                  </a:lnTo>
                  <a:lnTo>
                    <a:pt x="873" y="144"/>
                  </a:lnTo>
                  <a:lnTo>
                    <a:pt x="871" y="141"/>
                  </a:lnTo>
                  <a:lnTo>
                    <a:pt x="867" y="139"/>
                  </a:lnTo>
                  <a:lnTo>
                    <a:pt x="864" y="138"/>
                  </a:lnTo>
                  <a:lnTo>
                    <a:pt x="862" y="138"/>
                  </a:lnTo>
                  <a:lnTo>
                    <a:pt x="860" y="138"/>
                  </a:lnTo>
                  <a:lnTo>
                    <a:pt x="857" y="138"/>
                  </a:lnTo>
                  <a:lnTo>
                    <a:pt x="855" y="137"/>
                  </a:lnTo>
                  <a:lnTo>
                    <a:pt x="852" y="136"/>
                  </a:lnTo>
                  <a:lnTo>
                    <a:pt x="850" y="133"/>
                  </a:lnTo>
                  <a:lnTo>
                    <a:pt x="847" y="130"/>
                  </a:lnTo>
                  <a:lnTo>
                    <a:pt x="848" y="130"/>
                  </a:lnTo>
                  <a:lnTo>
                    <a:pt x="850" y="130"/>
                  </a:lnTo>
                  <a:lnTo>
                    <a:pt x="852" y="128"/>
                  </a:lnTo>
                  <a:lnTo>
                    <a:pt x="853" y="128"/>
                  </a:lnTo>
                  <a:lnTo>
                    <a:pt x="856" y="128"/>
                  </a:lnTo>
                  <a:lnTo>
                    <a:pt x="857" y="127"/>
                  </a:lnTo>
                  <a:lnTo>
                    <a:pt x="858" y="126"/>
                  </a:lnTo>
                  <a:lnTo>
                    <a:pt x="861" y="126"/>
                  </a:lnTo>
                  <a:lnTo>
                    <a:pt x="862" y="125"/>
                  </a:lnTo>
                  <a:lnTo>
                    <a:pt x="864" y="123"/>
                  </a:lnTo>
                  <a:lnTo>
                    <a:pt x="856" y="121"/>
                  </a:lnTo>
                  <a:lnTo>
                    <a:pt x="847" y="120"/>
                  </a:lnTo>
                  <a:lnTo>
                    <a:pt x="838" y="120"/>
                  </a:lnTo>
                  <a:lnTo>
                    <a:pt x="830" y="120"/>
                  </a:lnTo>
                  <a:lnTo>
                    <a:pt x="821" y="120"/>
                  </a:lnTo>
                  <a:lnTo>
                    <a:pt x="811" y="121"/>
                  </a:lnTo>
                  <a:lnTo>
                    <a:pt x="803" y="122"/>
                  </a:lnTo>
                  <a:lnTo>
                    <a:pt x="793" y="123"/>
                  </a:lnTo>
                  <a:lnTo>
                    <a:pt x="784" y="123"/>
                  </a:lnTo>
                  <a:lnTo>
                    <a:pt x="774" y="125"/>
                  </a:lnTo>
                  <a:lnTo>
                    <a:pt x="773" y="126"/>
                  </a:lnTo>
                  <a:lnTo>
                    <a:pt x="770" y="126"/>
                  </a:lnTo>
                  <a:lnTo>
                    <a:pt x="768" y="126"/>
                  </a:lnTo>
                  <a:lnTo>
                    <a:pt x="767" y="127"/>
                  </a:lnTo>
                  <a:lnTo>
                    <a:pt x="765" y="127"/>
                  </a:lnTo>
                  <a:lnTo>
                    <a:pt x="764" y="127"/>
                  </a:lnTo>
                  <a:lnTo>
                    <a:pt x="763" y="127"/>
                  </a:lnTo>
                  <a:lnTo>
                    <a:pt x="762" y="127"/>
                  </a:lnTo>
                  <a:lnTo>
                    <a:pt x="760" y="126"/>
                  </a:lnTo>
                  <a:lnTo>
                    <a:pt x="762" y="126"/>
                  </a:lnTo>
                  <a:lnTo>
                    <a:pt x="763" y="126"/>
                  </a:lnTo>
                  <a:lnTo>
                    <a:pt x="764" y="126"/>
                  </a:lnTo>
                  <a:lnTo>
                    <a:pt x="765" y="126"/>
                  </a:lnTo>
                  <a:lnTo>
                    <a:pt x="768" y="126"/>
                  </a:lnTo>
                  <a:lnTo>
                    <a:pt x="769" y="126"/>
                  </a:lnTo>
                  <a:lnTo>
                    <a:pt x="770" y="125"/>
                  </a:lnTo>
                  <a:lnTo>
                    <a:pt x="772" y="125"/>
                  </a:lnTo>
                  <a:lnTo>
                    <a:pt x="773" y="125"/>
                  </a:lnTo>
                  <a:lnTo>
                    <a:pt x="774" y="125"/>
                  </a:lnTo>
                  <a:lnTo>
                    <a:pt x="778" y="123"/>
                  </a:lnTo>
                  <a:lnTo>
                    <a:pt x="781" y="122"/>
                  </a:lnTo>
                  <a:lnTo>
                    <a:pt x="785" y="122"/>
                  </a:lnTo>
                  <a:lnTo>
                    <a:pt x="789" y="121"/>
                  </a:lnTo>
                  <a:lnTo>
                    <a:pt x="793" y="120"/>
                  </a:lnTo>
                  <a:lnTo>
                    <a:pt x="796" y="118"/>
                  </a:lnTo>
                  <a:lnTo>
                    <a:pt x="800" y="118"/>
                  </a:lnTo>
                  <a:lnTo>
                    <a:pt x="804" y="117"/>
                  </a:lnTo>
                  <a:lnTo>
                    <a:pt x="807" y="117"/>
                  </a:lnTo>
                  <a:lnTo>
                    <a:pt x="811" y="117"/>
                  </a:lnTo>
                  <a:lnTo>
                    <a:pt x="809" y="116"/>
                  </a:lnTo>
                  <a:lnTo>
                    <a:pt x="805" y="115"/>
                  </a:lnTo>
                  <a:lnTo>
                    <a:pt x="801" y="112"/>
                  </a:lnTo>
                  <a:lnTo>
                    <a:pt x="798" y="111"/>
                  </a:lnTo>
                  <a:lnTo>
                    <a:pt x="793" y="110"/>
                  </a:lnTo>
                  <a:lnTo>
                    <a:pt x="788" y="109"/>
                  </a:lnTo>
                  <a:lnTo>
                    <a:pt x="783" y="107"/>
                  </a:lnTo>
                  <a:lnTo>
                    <a:pt x="778" y="106"/>
                  </a:lnTo>
                  <a:lnTo>
                    <a:pt x="774" y="106"/>
                  </a:lnTo>
                  <a:lnTo>
                    <a:pt x="769" y="105"/>
                  </a:lnTo>
                  <a:lnTo>
                    <a:pt x="775" y="104"/>
                  </a:lnTo>
                  <a:lnTo>
                    <a:pt x="781" y="102"/>
                  </a:lnTo>
                  <a:lnTo>
                    <a:pt x="790" y="102"/>
                  </a:lnTo>
                  <a:lnTo>
                    <a:pt x="799" y="102"/>
                  </a:lnTo>
                  <a:lnTo>
                    <a:pt x="809" y="102"/>
                  </a:lnTo>
                  <a:lnTo>
                    <a:pt x="819" y="102"/>
                  </a:lnTo>
                  <a:lnTo>
                    <a:pt x="829" y="102"/>
                  </a:lnTo>
                  <a:lnTo>
                    <a:pt x="838" y="102"/>
                  </a:lnTo>
                  <a:lnTo>
                    <a:pt x="847" y="104"/>
                  </a:lnTo>
                  <a:lnTo>
                    <a:pt x="856" y="105"/>
                  </a:lnTo>
                  <a:lnTo>
                    <a:pt x="855" y="101"/>
                  </a:lnTo>
                  <a:lnTo>
                    <a:pt x="852" y="99"/>
                  </a:lnTo>
                  <a:lnTo>
                    <a:pt x="850" y="96"/>
                  </a:lnTo>
                  <a:lnTo>
                    <a:pt x="846" y="95"/>
                  </a:lnTo>
                  <a:lnTo>
                    <a:pt x="842" y="94"/>
                  </a:lnTo>
                  <a:lnTo>
                    <a:pt x="838" y="94"/>
                  </a:lnTo>
                  <a:lnTo>
                    <a:pt x="835" y="92"/>
                  </a:lnTo>
                  <a:lnTo>
                    <a:pt x="830" y="92"/>
                  </a:lnTo>
                  <a:lnTo>
                    <a:pt x="827" y="91"/>
                  </a:lnTo>
                  <a:lnTo>
                    <a:pt x="824" y="90"/>
                  </a:lnTo>
                  <a:lnTo>
                    <a:pt x="827" y="89"/>
                  </a:lnTo>
                  <a:lnTo>
                    <a:pt x="831" y="86"/>
                  </a:lnTo>
                  <a:lnTo>
                    <a:pt x="831" y="85"/>
                  </a:lnTo>
                  <a:lnTo>
                    <a:pt x="831" y="83"/>
                  </a:lnTo>
                  <a:lnTo>
                    <a:pt x="831" y="80"/>
                  </a:lnTo>
                  <a:lnTo>
                    <a:pt x="830" y="78"/>
                  </a:lnTo>
                  <a:lnTo>
                    <a:pt x="829" y="75"/>
                  </a:lnTo>
                  <a:lnTo>
                    <a:pt x="829" y="73"/>
                  </a:lnTo>
                  <a:lnTo>
                    <a:pt x="830" y="71"/>
                  </a:lnTo>
                  <a:lnTo>
                    <a:pt x="832" y="70"/>
                  </a:lnTo>
                  <a:lnTo>
                    <a:pt x="826" y="70"/>
                  </a:lnTo>
                  <a:lnTo>
                    <a:pt x="820" y="69"/>
                  </a:lnTo>
                  <a:lnTo>
                    <a:pt x="814" y="68"/>
                  </a:lnTo>
                  <a:lnTo>
                    <a:pt x="806" y="67"/>
                  </a:lnTo>
                  <a:lnTo>
                    <a:pt x="800" y="64"/>
                  </a:lnTo>
                  <a:lnTo>
                    <a:pt x="794" y="62"/>
                  </a:lnTo>
                  <a:lnTo>
                    <a:pt x="788" y="60"/>
                  </a:lnTo>
                  <a:lnTo>
                    <a:pt x="783" y="58"/>
                  </a:lnTo>
                  <a:lnTo>
                    <a:pt x="778" y="57"/>
                  </a:lnTo>
                  <a:lnTo>
                    <a:pt x="775" y="55"/>
                  </a:lnTo>
                  <a:lnTo>
                    <a:pt x="826" y="64"/>
                  </a:lnTo>
                  <a:lnTo>
                    <a:pt x="822" y="58"/>
                  </a:lnTo>
                  <a:lnTo>
                    <a:pt x="819" y="53"/>
                  </a:lnTo>
                  <a:lnTo>
                    <a:pt x="815" y="49"/>
                  </a:lnTo>
                  <a:lnTo>
                    <a:pt x="810" y="45"/>
                  </a:lnTo>
                  <a:lnTo>
                    <a:pt x="804" y="42"/>
                  </a:lnTo>
                  <a:lnTo>
                    <a:pt x="799" y="39"/>
                  </a:lnTo>
                  <a:lnTo>
                    <a:pt x="793" y="36"/>
                  </a:lnTo>
                  <a:lnTo>
                    <a:pt x="786" y="33"/>
                  </a:lnTo>
                  <a:lnTo>
                    <a:pt x="781" y="31"/>
                  </a:lnTo>
                  <a:lnTo>
                    <a:pt x="775" y="28"/>
                  </a:lnTo>
                  <a:close/>
                  <a:moveTo>
                    <a:pt x="754" y="90"/>
                  </a:moveTo>
                  <a:lnTo>
                    <a:pt x="754" y="85"/>
                  </a:lnTo>
                  <a:lnTo>
                    <a:pt x="758" y="85"/>
                  </a:lnTo>
                  <a:lnTo>
                    <a:pt x="760" y="86"/>
                  </a:lnTo>
                  <a:lnTo>
                    <a:pt x="764" y="86"/>
                  </a:lnTo>
                  <a:lnTo>
                    <a:pt x="767" y="86"/>
                  </a:lnTo>
                  <a:lnTo>
                    <a:pt x="770" y="88"/>
                  </a:lnTo>
                  <a:lnTo>
                    <a:pt x="774" y="88"/>
                  </a:lnTo>
                  <a:lnTo>
                    <a:pt x="777" y="88"/>
                  </a:lnTo>
                  <a:lnTo>
                    <a:pt x="780" y="88"/>
                  </a:lnTo>
                  <a:lnTo>
                    <a:pt x="784" y="88"/>
                  </a:lnTo>
                  <a:lnTo>
                    <a:pt x="788" y="88"/>
                  </a:lnTo>
                  <a:lnTo>
                    <a:pt x="788" y="94"/>
                  </a:lnTo>
                  <a:lnTo>
                    <a:pt x="754" y="90"/>
                  </a:lnTo>
                  <a:close/>
                  <a:moveTo>
                    <a:pt x="803" y="79"/>
                  </a:moveTo>
                  <a:lnTo>
                    <a:pt x="803" y="75"/>
                  </a:lnTo>
                  <a:lnTo>
                    <a:pt x="824" y="79"/>
                  </a:lnTo>
                  <a:lnTo>
                    <a:pt x="824" y="81"/>
                  </a:lnTo>
                  <a:lnTo>
                    <a:pt x="803" y="79"/>
                  </a:lnTo>
                  <a:close/>
                  <a:moveTo>
                    <a:pt x="720" y="52"/>
                  </a:moveTo>
                  <a:lnTo>
                    <a:pt x="722" y="55"/>
                  </a:lnTo>
                  <a:lnTo>
                    <a:pt x="677" y="60"/>
                  </a:lnTo>
                  <a:lnTo>
                    <a:pt x="682" y="58"/>
                  </a:lnTo>
                  <a:lnTo>
                    <a:pt x="689" y="55"/>
                  </a:lnTo>
                  <a:lnTo>
                    <a:pt x="695" y="52"/>
                  </a:lnTo>
                  <a:lnTo>
                    <a:pt x="701" y="47"/>
                  </a:lnTo>
                  <a:lnTo>
                    <a:pt x="706" y="43"/>
                  </a:lnTo>
                  <a:lnTo>
                    <a:pt x="712" y="41"/>
                  </a:lnTo>
                  <a:lnTo>
                    <a:pt x="718" y="39"/>
                  </a:lnTo>
                  <a:lnTo>
                    <a:pt x="723" y="39"/>
                  </a:lnTo>
                  <a:lnTo>
                    <a:pt x="729" y="43"/>
                  </a:lnTo>
                  <a:lnTo>
                    <a:pt x="734" y="49"/>
                  </a:lnTo>
                  <a:lnTo>
                    <a:pt x="767" y="52"/>
                  </a:lnTo>
                  <a:lnTo>
                    <a:pt x="720" y="52"/>
                  </a:lnTo>
                  <a:close/>
                  <a:moveTo>
                    <a:pt x="707" y="16"/>
                  </a:moveTo>
                  <a:lnTo>
                    <a:pt x="711" y="12"/>
                  </a:lnTo>
                  <a:lnTo>
                    <a:pt x="717" y="11"/>
                  </a:lnTo>
                  <a:lnTo>
                    <a:pt x="723" y="11"/>
                  </a:lnTo>
                  <a:lnTo>
                    <a:pt x="729" y="11"/>
                  </a:lnTo>
                  <a:lnTo>
                    <a:pt x="736" y="12"/>
                  </a:lnTo>
                  <a:lnTo>
                    <a:pt x="741" y="15"/>
                  </a:lnTo>
                  <a:lnTo>
                    <a:pt x="744" y="17"/>
                  </a:lnTo>
                  <a:lnTo>
                    <a:pt x="747" y="21"/>
                  </a:lnTo>
                  <a:lnTo>
                    <a:pt x="747" y="24"/>
                  </a:lnTo>
                  <a:lnTo>
                    <a:pt x="746" y="28"/>
                  </a:lnTo>
                  <a:lnTo>
                    <a:pt x="758" y="34"/>
                  </a:lnTo>
                  <a:lnTo>
                    <a:pt x="755" y="34"/>
                  </a:lnTo>
                  <a:lnTo>
                    <a:pt x="753" y="33"/>
                  </a:lnTo>
                  <a:lnTo>
                    <a:pt x="749" y="34"/>
                  </a:lnTo>
                  <a:lnTo>
                    <a:pt x="746" y="34"/>
                  </a:lnTo>
                  <a:lnTo>
                    <a:pt x="742" y="34"/>
                  </a:lnTo>
                  <a:lnTo>
                    <a:pt x="738" y="34"/>
                  </a:lnTo>
                  <a:lnTo>
                    <a:pt x="733" y="34"/>
                  </a:lnTo>
                  <a:lnTo>
                    <a:pt x="729" y="33"/>
                  </a:lnTo>
                  <a:lnTo>
                    <a:pt x="726" y="31"/>
                  </a:lnTo>
                  <a:lnTo>
                    <a:pt x="722" y="28"/>
                  </a:lnTo>
                  <a:lnTo>
                    <a:pt x="669" y="37"/>
                  </a:lnTo>
                  <a:lnTo>
                    <a:pt x="675" y="33"/>
                  </a:lnTo>
                  <a:lnTo>
                    <a:pt x="681" y="31"/>
                  </a:lnTo>
                  <a:lnTo>
                    <a:pt x="689" y="28"/>
                  </a:lnTo>
                  <a:lnTo>
                    <a:pt x="696" y="27"/>
                  </a:lnTo>
                  <a:lnTo>
                    <a:pt x="703" y="26"/>
                  </a:lnTo>
                  <a:lnTo>
                    <a:pt x="712" y="26"/>
                  </a:lnTo>
                  <a:lnTo>
                    <a:pt x="720" y="26"/>
                  </a:lnTo>
                  <a:lnTo>
                    <a:pt x="726" y="26"/>
                  </a:lnTo>
                  <a:lnTo>
                    <a:pt x="733" y="27"/>
                  </a:lnTo>
                  <a:lnTo>
                    <a:pt x="739" y="28"/>
                  </a:lnTo>
                  <a:lnTo>
                    <a:pt x="738" y="24"/>
                  </a:lnTo>
                  <a:lnTo>
                    <a:pt x="736" y="22"/>
                  </a:lnTo>
                  <a:lnTo>
                    <a:pt x="733" y="20"/>
                  </a:lnTo>
                  <a:lnTo>
                    <a:pt x="729" y="18"/>
                  </a:lnTo>
                  <a:lnTo>
                    <a:pt x="727" y="17"/>
                  </a:lnTo>
                  <a:lnTo>
                    <a:pt x="723" y="17"/>
                  </a:lnTo>
                  <a:lnTo>
                    <a:pt x="718" y="16"/>
                  </a:lnTo>
                  <a:lnTo>
                    <a:pt x="715" y="16"/>
                  </a:lnTo>
                  <a:lnTo>
                    <a:pt x="711" y="16"/>
                  </a:lnTo>
                  <a:lnTo>
                    <a:pt x="707" y="16"/>
                  </a:lnTo>
                  <a:close/>
                  <a:moveTo>
                    <a:pt x="663" y="41"/>
                  </a:moveTo>
                  <a:lnTo>
                    <a:pt x="650" y="45"/>
                  </a:lnTo>
                  <a:lnTo>
                    <a:pt x="648" y="45"/>
                  </a:lnTo>
                  <a:lnTo>
                    <a:pt x="663" y="41"/>
                  </a:lnTo>
                  <a:close/>
                  <a:moveTo>
                    <a:pt x="634" y="81"/>
                  </a:moveTo>
                  <a:lnTo>
                    <a:pt x="660" y="88"/>
                  </a:lnTo>
                  <a:lnTo>
                    <a:pt x="660" y="90"/>
                  </a:lnTo>
                  <a:lnTo>
                    <a:pt x="633" y="85"/>
                  </a:lnTo>
                  <a:lnTo>
                    <a:pt x="634" y="81"/>
                  </a:lnTo>
                  <a:close/>
                  <a:moveTo>
                    <a:pt x="627" y="105"/>
                  </a:moveTo>
                  <a:lnTo>
                    <a:pt x="612" y="96"/>
                  </a:lnTo>
                  <a:lnTo>
                    <a:pt x="624" y="96"/>
                  </a:lnTo>
                  <a:lnTo>
                    <a:pt x="627" y="105"/>
                  </a:lnTo>
                  <a:close/>
                  <a:moveTo>
                    <a:pt x="576" y="60"/>
                  </a:moveTo>
                  <a:lnTo>
                    <a:pt x="597" y="41"/>
                  </a:lnTo>
                  <a:lnTo>
                    <a:pt x="597" y="43"/>
                  </a:lnTo>
                  <a:lnTo>
                    <a:pt x="597" y="47"/>
                  </a:lnTo>
                  <a:lnTo>
                    <a:pt x="596" y="49"/>
                  </a:lnTo>
                  <a:lnTo>
                    <a:pt x="596" y="53"/>
                  </a:lnTo>
                  <a:lnTo>
                    <a:pt x="596" y="55"/>
                  </a:lnTo>
                  <a:lnTo>
                    <a:pt x="596" y="58"/>
                  </a:lnTo>
                  <a:lnTo>
                    <a:pt x="596" y="62"/>
                  </a:lnTo>
                  <a:lnTo>
                    <a:pt x="597" y="64"/>
                  </a:lnTo>
                  <a:lnTo>
                    <a:pt x="598" y="67"/>
                  </a:lnTo>
                  <a:lnTo>
                    <a:pt x="601" y="70"/>
                  </a:lnTo>
                  <a:lnTo>
                    <a:pt x="603" y="69"/>
                  </a:lnTo>
                  <a:lnTo>
                    <a:pt x="606" y="68"/>
                  </a:lnTo>
                  <a:lnTo>
                    <a:pt x="608" y="68"/>
                  </a:lnTo>
                  <a:lnTo>
                    <a:pt x="609" y="68"/>
                  </a:lnTo>
                  <a:lnTo>
                    <a:pt x="610" y="69"/>
                  </a:lnTo>
                  <a:lnTo>
                    <a:pt x="612" y="69"/>
                  </a:lnTo>
                  <a:lnTo>
                    <a:pt x="613" y="70"/>
                  </a:lnTo>
                  <a:lnTo>
                    <a:pt x="614" y="71"/>
                  </a:lnTo>
                  <a:lnTo>
                    <a:pt x="617" y="74"/>
                  </a:lnTo>
                  <a:lnTo>
                    <a:pt x="618" y="75"/>
                  </a:lnTo>
                  <a:lnTo>
                    <a:pt x="597" y="102"/>
                  </a:lnTo>
                  <a:lnTo>
                    <a:pt x="598" y="104"/>
                  </a:lnTo>
                  <a:lnTo>
                    <a:pt x="599" y="105"/>
                  </a:lnTo>
                  <a:lnTo>
                    <a:pt x="601" y="105"/>
                  </a:lnTo>
                  <a:lnTo>
                    <a:pt x="602" y="105"/>
                  </a:lnTo>
                  <a:lnTo>
                    <a:pt x="604" y="105"/>
                  </a:lnTo>
                  <a:lnTo>
                    <a:pt x="606" y="105"/>
                  </a:lnTo>
                  <a:lnTo>
                    <a:pt x="607" y="105"/>
                  </a:lnTo>
                  <a:lnTo>
                    <a:pt x="608" y="105"/>
                  </a:lnTo>
                  <a:lnTo>
                    <a:pt x="610" y="105"/>
                  </a:lnTo>
                  <a:lnTo>
                    <a:pt x="612" y="105"/>
                  </a:lnTo>
                  <a:lnTo>
                    <a:pt x="607" y="106"/>
                  </a:lnTo>
                  <a:lnTo>
                    <a:pt x="602" y="106"/>
                  </a:lnTo>
                  <a:lnTo>
                    <a:pt x="596" y="107"/>
                  </a:lnTo>
                  <a:lnTo>
                    <a:pt x="591" y="109"/>
                  </a:lnTo>
                  <a:lnTo>
                    <a:pt x="586" y="111"/>
                  </a:lnTo>
                  <a:lnTo>
                    <a:pt x="582" y="112"/>
                  </a:lnTo>
                  <a:lnTo>
                    <a:pt x="577" y="116"/>
                  </a:lnTo>
                  <a:lnTo>
                    <a:pt x="575" y="120"/>
                  </a:lnTo>
                  <a:lnTo>
                    <a:pt x="572" y="123"/>
                  </a:lnTo>
                  <a:lnTo>
                    <a:pt x="571" y="130"/>
                  </a:lnTo>
                  <a:lnTo>
                    <a:pt x="570" y="125"/>
                  </a:lnTo>
                  <a:lnTo>
                    <a:pt x="571" y="121"/>
                  </a:lnTo>
                  <a:lnTo>
                    <a:pt x="571" y="117"/>
                  </a:lnTo>
                  <a:lnTo>
                    <a:pt x="572" y="114"/>
                  </a:lnTo>
                  <a:lnTo>
                    <a:pt x="573" y="110"/>
                  </a:lnTo>
                  <a:lnTo>
                    <a:pt x="575" y="106"/>
                  </a:lnTo>
                  <a:lnTo>
                    <a:pt x="576" y="102"/>
                  </a:lnTo>
                  <a:lnTo>
                    <a:pt x="577" y="99"/>
                  </a:lnTo>
                  <a:lnTo>
                    <a:pt x="577" y="95"/>
                  </a:lnTo>
                  <a:lnTo>
                    <a:pt x="576" y="90"/>
                  </a:lnTo>
                  <a:lnTo>
                    <a:pt x="575" y="88"/>
                  </a:lnTo>
                  <a:lnTo>
                    <a:pt x="572" y="88"/>
                  </a:lnTo>
                  <a:lnTo>
                    <a:pt x="571" y="88"/>
                  </a:lnTo>
                  <a:lnTo>
                    <a:pt x="570" y="88"/>
                  </a:lnTo>
                  <a:lnTo>
                    <a:pt x="567" y="89"/>
                  </a:lnTo>
                  <a:lnTo>
                    <a:pt x="566" y="90"/>
                  </a:lnTo>
                  <a:lnTo>
                    <a:pt x="563" y="91"/>
                  </a:lnTo>
                  <a:lnTo>
                    <a:pt x="562" y="92"/>
                  </a:lnTo>
                  <a:lnTo>
                    <a:pt x="560" y="92"/>
                  </a:lnTo>
                  <a:lnTo>
                    <a:pt x="558" y="94"/>
                  </a:lnTo>
                  <a:lnTo>
                    <a:pt x="560" y="96"/>
                  </a:lnTo>
                  <a:lnTo>
                    <a:pt x="561" y="100"/>
                  </a:lnTo>
                  <a:lnTo>
                    <a:pt x="561" y="102"/>
                  </a:lnTo>
                  <a:lnTo>
                    <a:pt x="562" y="104"/>
                  </a:lnTo>
                  <a:lnTo>
                    <a:pt x="562" y="106"/>
                  </a:lnTo>
                  <a:lnTo>
                    <a:pt x="562" y="109"/>
                  </a:lnTo>
                  <a:lnTo>
                    <a:pt x="562" y="111"/>
                  </a:lnTo>
                  <a:lnTo>
                    <a:pt x="562" y="114"/>
                  </a:lnTo>
                  <a:lnTo>
                    <a:pt x="561" y="116"/>
                  </a:lnTo>
                  <a:lnTo>
                    <a:pt x="561" y="120"/>
                  </a:lnTo>
                  <a:lnTo>
                    <a:pt x="558" y="100"/>
                  </a:lnTo>
                  <a:lnTo>
                    <a:pt x="550" y="100"/>
                  </a:lnTo>
                  <a:lnTo>
                    <a:pt x="588" y="60"/>
                  </a:lnTo>
                  <a:lnTo>
                    <a:pt x="576" y="60"/>
                  </a:lnTo>
                  <a:close/>
                  <a:moveTo>
                    <a:pt x="558" y="75"/>
                  </a:moveTo>
                  <a:lnTo>
                    <a:pt x="561" y="78"/>
                  </a:lnTo>
                  <a:lnTo>
                    <a:pt x="549" y="95"/>
                  </a:lnTo>
                  <a:lnTo>
                    <a:pt x="546" y="94"/>
                  </a:lnTo>
                  <a:lnTo>
                    <a:pt x="558" y="75"/>
                  </a:lnTo>
                  <a:close/>
                  <a:moveTo>
                    <a:pt x="541" y="102"/>
                  </a:moveTo>
                  <a:lnTo>
                    <a:pt x="552" y="117"/>
                  </a:lnTo>
                  <a:lnTo>
                    <a:pt x="526" y="102"/>
                  </a:lnTo>
                  <a:lnTo>
                    <a:pt x="541" y="102"/>
                  </a:lnTo>
                  <a:close/>
                  <a:moveTo>
                    <a:pt x="523" y="111"/>
                  </a:moveTo>
                  <a:lnTo>
                    <a:pt x="531" y="123"/>
                  </a:lnTo>
                  <a:lnTo>
                    <a:pt x="523" y="123"/>
                  </a:lnTo>
                  <a:lnTo>
                    <a:pt x="523" y="111"/>
                  </a:lnTo>
                  <a:close/>
                  <a:moveTo>
                    <a:pt x="544" y="156"/>
                  </a:moveTo>
                  <a:lnTo>
                    <a:pt x="544" y="159"/>
                  </a:lnTo>
                  <a:lnTo>
                    <a:pt x="541" y="158"/>
                  </a:lnTo>
                  <a:lnTo>
                    <a:pt x="539" y="158"/>
                  </a:lnTo>
                  <a:lnTo>
                    <a:pt x="536" y="158"/>
                  </a:lnTo>
                  <a:lnTo>
                    <a:pt x="532" y="159"/>
                  </a:lnTo>
                  <a:lnTo>
                    <a:pt x="530" y="159"/>
                  </a:lnTo>
                  <a:lnTo>
                    <a:pt x="526" y="159"/>
                  </a:lnTo>
                  <a:lnTo>
                    <a:pt x="523" y="158"/>
                  </a:lnTo>
                  <a:lnTo>
                    <a:pt x="520" y="157"/>
                  </a:lnTo>
                  <a:lnTo>
                    <a:pt x="518" y="156"/>
                  </a:lnTo>
                  <a:lnTo>
                    <a:pt x="516" y="153"/>
                  </a:lnTo>
                  <a:lnTo>
                    <a:pt x="544" y="156"/>
                  </a:lnTo>
                  <a:close/>
                  <a:moveTo>
                    <a:pt x="514" y="170"/>
                  </a:moveTo>
                  <a:lnTo>
                    <a:pt x="529" y="170"/>
                  </a:lnTo>
                  <a:lnTo>
                    <a:pt x="531" y="174"/>
                  </a:lnTo>
                  <a:lnTo>
                    <a:pt x="514" y="170"/>
                  </a:lnTo>
                  <a:close/>
                  <a:moveTo>
                    <a:pt x="249" y="812"/>
                  </a:moveTo>
                  <a:lnTo>
                    <a:pt x="270" y="901"/>
                  </a:lnTo>
                  <a:lnTo>
                    <a:pt x="266" y="893"/>
                  </a:lnTo>
                  <a:lnTo>
                    <a:pt x="264" y="884"/>
                  </a:lnTo>
                  <a:lnTo>
                    <a:pt x="261" y="875"/>
                  </a:lnTo>
                  <a:lnTo>
                    <a:pt x="260" y="867"/>
                  </a:lnTo>
                  <a:lnTo>
                    <a:pt x="257" y="857"/>
                  </a:lnTo>
                  <a:lnTo>
                    <a:pt x="256" y="848"/>
                  </a:lnTo>
                  <a:lnTo>
                    <a:pt x="255" y="840"/>
                  </a:lnTo>
                  <a:lnTo>
                    <a:pt x="252" y="830"/>
                  </a:lnTo>
                  <a:lnTo>
                    <a:pt x="251" y="821"/>
                  </a:lnTo>
                  <a:lnTo>
                    <a:pt x="249" y="812"/>
                  </a:lnTo>
                  <a:close/>
                  <a:moveTo>
                    <a:pt x="285" y="961"/>
                  </a:moveTo>
                  <a:lnTo>
                    <a:pt x="287" y="966"/>
                  </a:lnTo>
                  <a:lnTo>
                    <a:pt x="290" y="972"/>
                  </a:lnTo>
                  <a:lnTo>
                    <a:pt x="291" y="978"/>
                  </a:lnTo>
                  <a:lnTo>
                    <a:pt x="292" y="986"/>
                  </a:lnTo>
                  <a:lnTo>
                    <a:pt x="292" y="992"/>
                  </a:lnTo>
                  <a:lnTo>
                    <a:pt x="293" y="998"/>
                  </a:lnTo>
                  <a:lnTo>
                    <a:pt x="295" y="1004"/>
                  </a:lnTo>
                  <a:lnTo>
                    <a:pt x="296" y="1009"/>
                  </a:lnTo>
                  <a:lnTo>
                    <a:pt x="297" y="1012"/>
                  </a:lnTo>
                  <a:lnTo>
                    <a:pt x="300" y="1014"/>
                  </a:lnTo>
                  <a:lnTo>
                    <a:pt x="298" y="1019"/>
                  </a:lnTo>
                  <a:lnTo>
                    <a:pt x="298" y="1025"/>
                  </a:lnTo>
                  <a:lnTo>
                    <a:pt x="300" y="1030"/>
                  </a:lnTo>
                  <a:lnTo>
                    <a:pt x="300" y="1036"/>
                  </a:lnTo>
                  <a:lnTo>
                    <a:pt x="301" y="1042"/>
                  </a:lnTo>
                  <a:lnTo>
                    <a:pt x="302" y="1049"/>
                  </a:lnTo>
                  <a:lnTo>
                    <a:pt x="303" y="1055"/>
                  </a:lnTo>
                  <a:lnTo>
                    <a:pt x="303" y="1061"/>
                  </a:lnTo>
                  <a:lnTo>
                    <a:pt x="304" y="1067"/>
                  </a:lnTo>
                  <a:lnTo>
                    <a:pt x="306" y="1073"/>
                  </a:lnTo>
                  <a:lnTo>
                    <a:pt x="285" y="961"/>
                  </a:lnTo>
                  <a:close/>
                  <a:moveTo>
                    <a:pt x="1349" y="4226"/>
                  </a:moveTo>
                  <a:lnTo>
                    <a:pt x="1343" y="4229"/>
                  </a:lnTo>
                  <a:lnTo>
                    <a:pt x="1335" y="4229"/>
                  </a:lnTo>
                  <a:lnTo>
                    <a:pt x="1329" y="4226"/>
                  </a:lnTo>
                  <a:lnTo>
                    <a:pt x="1324" y="4223"/>
                  </a:lnTo>
                  <a:lnTo>
                    <a:pt x="1318" y="4218"/>
                  </a:lnTo>
                  <a:lnTo>
                    <a:pt x="1312" y="4213"/>
                  </a:lnTo>
                  <a:lnTo>
                    <a:pt x="1306" y="4207"/>
                  </a:lnTo>
                  <a:lnTo>
                    <a:pt x="1301" y="4202"/>
                  </a:lnTo>
                  <a:lnTo>
                    <a:pt x="1294" y="4197"/>
                  </a:lnTo>
                  <a:lnTo>
                    <a:pt x="1289" y="4193"/>
                  </a:lnTo>
                  <a:lnTo>
                    <a:pt x="1296" y="4189"/>
                  </a:lnTo>
                  <a:lnTo>
                    <a:pt x="1303" y="4188"/>
                  </a:lnTo>
                  <a:lnTo>
                    <a:pt x="1309" y="4189"/>
                  </a:lnTo>
                  <a:lnTo>
                    <a:pt x="1315" y="4193"/>
                  </a:lnTo>
                  <a:lnTo>
                    <a:pt x="1320" y="4198"/>
                  </a:lnTo>
                  <a:lnTo>
                    <a:pt x="1327" y="4204"/>
                  </a:lnTo>
                  <a:lnTo>
                    <a:pt x="1333" y="4210"/>
                  </a:lnTo>
                  <a:lnTo>
                    <a:pt x="1338" y="4217"/>
                  </a:lnTo>
                  <a:lnTo>
                    <a:pt x="1343" y="4222"/>
                  </a:lnTo>
                  <a:lnTo>
                    <a:pt x="1349" y="4226"/>
                  </a:lnTo>
                  <a:close/>
                  <a:moveTo>
                    <a:pt x="1281" y="4256"/>
                  </a:moveTo>
                  <a:lnTo>
                    <a:pt x="1282" y="4255"/>
                  </a:lnTo>
                  <a:lnTo>
                    <a:pt x="1282" y="4254"/>
                  </a:lnTo>
                  <a:lnTo>
                    <a:pt x="1283" y="4254"/>
                  </a:lnTo>
                  <a:lnTo>
                    <a:pt x="1284" y="4254"/>
                  </a:lnTo>
                  <a:lnTo>
                    <a:pt x="1284" y="4252"/>
                  </a:lnTo>
                  <a:lnTo>
                    <a:pt x="1286" y="4252"/>
                  </a:lnTo>
                  <a:lnTo>
                    <a:pt x="1287" y="4252"/>
                  </a:lnTo>
                  <a:lnTo>
                    <a:pt x="1288" y="4252"/>
                  </a:lnTo>
                  <a:lnTo>
                    <a:pt x="1289" y="4252"/>
                  </a:lnTo>
                  <a:lnTo>
                    <a:pt x="1289" y="4259"/>
                  </a:lnTo>
                  <a:lnTo>
                    <a:pt x="1288" y="4259"/>
                  </a:lnTo>
                  <a:lnTo>
                    <a:pt x="1287" y="4259"/>
                  </a:lnTo>
                  <a:lnTo>
                    <a:pt x="1286" y="4259"/>
                  </a:lnTo>
                  <a:lnTo>
                    <a:pt x="1284" y="4259"/>
                  </a:lnTo>
                  <a:lnTo>
                    <a:pt x="1283" y="4259"/>
                  </a:lnTo>
                  <a:lnTo>
                    <a:pt x="1282" y="4260"/>
                  </a:lnTo>
                  <a:lnTo>
                    <a:pt x="1281" y="4261"/>
                  </a:lnTo>
                  <a:lnTo>
                    <a:pt x="1281" y="4267"/>
                  </a:lnTo>
                  <a:lnTo>
                    <a:pt x="1272" y="4262"/>
                  </a:lnTo>
                  <a:lnTo>
                    <a:pt x="1263" y="4257"/>
                  </a:lnTo>
                  <a:lnTo>
                    <a:pt x="1255" y="4252"/>
                  </a:lnTo>
                  <a:lnTo>
                    <a:pt x="1246" y="4246"/>
                  </a:lnTo>
                  <a:lnTo>
                    <a:pt x="1237" y="4240"/>
                  </a:lnTo>
                  <a:lnTo>
                    <a:pt x="1228" y="4234"/>
                  </a:lnTo>
                  <a:lnTo>
                    <a:pt x="1220" y="4226"/>
                  </a:lnTo>
                  <a:lnTo>
                    <a:pt x="1211" y="4220"/>
                  </a:lnTo>
                  <a:lnTo>
                    <a:pt x="1204" y="4213"/>
                  </a:lnTo>
                  <a:lnTo>
                    <a:pt x="1198" y="4205"/>
                  </a:lnTo>
                  <a:lnTo>
                    <a:pt x="1210" y="4202"/>
                  </a:lnTo>
                  <a:lnTo>
                    <a:pt x="1221" y="4200"/>
                  </a:lnTo>
                  <a:lnTo>
                    <a:pt x="1230" y="4203"/>
                  </a:lnTo>
                  <a:lnTo>
                    <a:pt x="1239" y="4209"/>
                  </a:lnTo>
                  <a:lnTo>
                    <a:pt x="1246" y="4215"/>
                  </a:lnTo>
                  <a:lnTo>
                    <a:pt x="1254" y="4224"/>
                  </a:lnTo>
                  <a:lnTo>
                    <a:pt x="1260" y="4233"/>
                  </a:lnTo>
                  <a:lnTo>
                    <a:pt x="1266" y="4241"/>
                  </a:lnTo>
                  <a:lnTo>
                    <a:pt x="1273" y="4249"/>
                  </a:lnTo>
                  <a:lnTo>
                    <a:pt x="1281" y="4256"/>
                  </a:lnTo>
                  <a:close/>
                  <a:moveTo>
                    <a:pt x="1270" y="4042"/>
                  </a:moveTo>
                  <a:lnTo>
                    <a:pt x="1262" y="3998"/>
                  </a:lnTo>
                  <a:lnTo>
                    <a:pt x="1255" y="3954"/>
                  </a:lnTo>
                  <a:lnTo>
                    <a:pt x="1249" y="3909"/>
                  </a:lnTo>
                  <a:lnTo>
                    <a:pt x="1242" y="3864"/>
                  </a:lnTo>
                  <a:lnTo>
                    <a:pt x="1236" y="3818"/>
                  </a:lnTo>
                  <a:lnTo>
                    <a:pt x="1231" y="3772"/>
                  </a:lnTo>
                  <a:lnTo>
                    <a:pt x="1228" y="3727"/>
                  </a:lnTo>
                  <a:lnTo>
                    <a:pt x="1224" y="3681"/>
                  </a:lnTo>
                  <a:lnTo>
                    <a:pt x="1221" y="3635"/>
                  </a:lnTo>
                  <a:lnTo>
                    <a:pt x="1219" y="3591"/>
                  </a:lnTo>
                  <a:lnTo>
                    <a:pt x="1219" y="3589"/>
                  </a:lnTo>
                  <a:lnTo>
                    <a:pt x="1219" y="3587"/>
                  </a:lnTo>
                  <a:lnTo>
                    <a:pt x="1219" y="3586"/>
                  </a:lnTo>
                  <a:lnTo>
                    <a:pt x="1219" y="3584"/>
                  </a:lnTo>
                  <a:lnTo>
                    <a:pt x="1219" y="3583"/>
                  </a:lnTo>
                  <a:lnTo>
                    <a:pt x="1219" y="3582"/>
                  </a:lnTo>
                  <a:lnTo>
                    <a:pt x="1218" y="3580"/>
                  </a:lnTo>
                  <a:lnTo>
                    <a:pt x="1218" y="3578"/>
                  </a:lnTo>
                  <a:lnTo>
                    <a:pt x="1218" y="3577"/>
                  </a:lnTo>
                  <a:lnTo>
                    <a:pt x="1218" y="3576"/>
                  </a:lnTo>
                  <a:lnTo>
                    <a:pt x="1213" y="3576"/>
                  </a:lnTo>
                  <a:lnTo>
                    <a:pt x="1200" y="3385"/>
                  </a:lnTo>
                  <a:lnTo>
                    <a:pt x="1201" y="3405"/>
                  </a:lnTo>
                  <a:lnTo>
                    <a:pt x="1204" y="3424"/>
                  </a:lnTo>
                  <a:lnTo>
                    <a:pt x="1205" y="3443"/>
                  </a:lnTo>
                  <a:lnTo>
                    <a:pt x="1206" y="3462"/>
                  </a:lnTo>
                  <a:lnTo>
                    <a:pt x="1209" y="3482"/>
                  </a:lnTo>
                  <a:lnTo>
                    <a:pt x="1210" y="3500"/>
                  </a:lnTo>
                  <a:lnTo>
                    <a:pt x="1213" y="3520"/>
                  </a:lnTo>
                  <a:lnTo>
                    <a:pt x="1214" y="3539"/>
                  </a:lnTo>
                  <a:lnTo>
                    <a:pt x="1216" y="3557"/>
                  </a:lnTo>
                  <a:lnTo>
                    <a:pt x="1218" y="3576"/>
                  </a:lnTo>
                  <a:lnTo>
                    <a:pt x="1219" y="3576"/>
                  </a:lnTo>
                  <a:lnTo>
                    <a:pt x="1219" y="3577"/>
                  </a:lnTo>
                  <a:lnTo>
                    <a:pt x="1219" y="3578"/>
                  </a:lnTo>
                  <a:lnTo>
                    <a:pt x="1219" y="3580"/>
                  </a:lnTo>
                  <a:lnTo>
                    <a:pt x="1219" y="3582"/>
                  </a:lnTo>
                  <a:lnTo>
                    <a:pt x="1219" y="3583"/>
                  </a:lnTo>
                  <a:lnTo>
                    <a:pt x="1219" y="3584"/>
                  </a:lnTo>
                  <a:lnTo>
                    <a:pt x="1219" y="3586"/>
                  </a:lnTo>
                  <a:lnTo>
                    <a:pt x="1219" y="3587"/>
                  </a:lnTo>
                  <a:lnTo>
                    <a:pt x="1219" y="3589"/>
                  </a:lnTo>
                  <a:lnTo>
                    <a:pt x="1219" y="3591"/>
                  </a:lnTo>
                  <a:lnTo>
                    <a:pt x="1224" y="3636"/>
                  </a:lnTo>
                  <a:lnTo>
                    <a:pt x="1229" y="3681"/>
                  </a:lnTo>
                  <a:lnTo>
                    <a:pt x="1234" y="3725"/>
                  </a:lnTo>
                  <a:lnTo>
                    <a:pt x="1239" y="3771"/>
                  </a:lnTo>
                  <a:lnTo>
                    <a:pt x="1244" y="3816"/>
                  </a:lnTo>
                  <a:lnTo>
                    <a:pt x="1250" y="3860"/>
                  </a:lnTo>
                  <a:lnTo>
                    <a:pt x="1255" y="3905"/>
                  </a:lnTo>
                  <a:lnTo>
                    <a:pt x="1260" y="3951"/>
                  </a:lnTo>
                  <a:lnTo>
                    <a:pt x="1265" y="3996"/>
                  </a:lnTo>
                  <a:lnTo>
                    <a:pt x="1270" y="4042"/>
                  </a:lnTo>
                  <a:close/>
                  <a:moveTo>
                    <a:pt x="1376" y="2382"/>
                  </a:moveTo>
                  <a:lnTo>
                    <a:pt x="1304" y="2454"/>
                  </a:lnTo>
                  <a:lnTo>
                    <a:pt x="1306" y="2455"/>
                  </a:lnTo>
                  <a:lnTo>
                    <a:pt x="1307" y="2455"/>
                  </a:lnTo>
                  <a:lnTo>
                    <a:pt x="1307" y="2456"/>
                  </a:lnTo>
                  <a:lnTo>
                    <a:pt x="1307" y="2458"/>
                  </a:lnTo>
                  <a:lnTo>
                    <a:pt x="1307" y="2459"/>
                  </a:lnTo>
                  <a:lnTo>
                    <a:pt x="1306" y="2460"/>
                  </a:lnTo>
                  <a:lnTo>
                    <a:pt x="1304" y="2461"/>
                  </a:lnTo>
                  <a:lnTo>
                    <a:pt x="1303" y="2463"/>
                  </a:lnTo>
                  <a:lnTo>
                    <a:pt x="1303" y="2464"/>
                  </a:lnTo>
                  <a:lnTo>
                    <a:pt x="1302" y="2465"/>
                  </a:lnTo>
                  <a:lnTo>
                    <a:pt x="1293" y="2460"/>
                  </a:lnTo>
                  <a:lnTo>
                    <a:pt x="1293" y="2463"/>
                  </a:lnTo>
                  <a:lnTo>
                    <a:pt x="1293" y="2464"/>
                  </a:lnTo>
                  <a:lnTo>
                    <a:pt x="1292" y="2465"/>
                  </a:lnTo>
                  <a:lnTo>
                    <a:pt x="1291" y="2465"/>
                  </a:lnTo>
                  <a:lnTo>
                    <a:pt x="1289" y="2465"/>
                  </a:lnTo>
                  <a:lnTo>
                    <a:pt x="1288" y="2465"/>
                  </a:lnTo>
                  <a:lnTo>
                    <a:pt x="1286" y="2466"/>
                  </a:lnTo>
                  <a:lnTo>
                    <a:pt x="1284" y="2466"/>
                  </a:lnTo>
                  <a:lnTo>
                    <a:pt x="1282" y="2467"/>
                  </a:lnTo>
                  <a:lnTo>
                    <a:pt x="1281" y="2469"/>
                  </a:lnTo>
                  <a:lnTo>
                    <a:pt x="1299" y="2450"/>
                  </a:lnTo>
                  <a:lnTo>
                    <a:pt x="1294" y="2450"/>
                  </a:lnTo>
                  <a:lnTo>
                    <a:pt x="1291" y="2451"/>
                  </a:lnTo>
                  <a:lnTo>
                    <a:pt x="1287" y="2453"/>
                  </a:lnTo>
                  <a:lnTo>
                    <a:pt x="1284" y="2455"/>
                  </a:lnTo>
                  <a:lnTo>
                    <a:pt x="1281" y="2458"/>
                  </a:lnTo>
                  <a:lnTo>
                    <a:pt x="1278" y="2459"/>
                  </a:lnTo>
                  <a:lnTo>
                    <a:pt x="1275" y="2461"/>
                  </a:lnTo>
                  <a:lnTo>
                    <a:pt x="1272" y="2464"/>
                  </a:lnTo>
                  <a:lnTo>
                    <a:pt x="1270" y="2466"/>
                  </a:lnTo>
                  <a:lnTo>
                    <a:pt x="1266" y="2469"/>
                  </a:lnTo>
                  <a:lnTo>
                    <a:pt x="1262" y="2472"/>
                  </a:lnTo>
                  <a:lnTo>
                    <a:pt x="1260" y="2476"/>
                  </a:lnTo>
                  <a:lnTo>
                    <a:pt x="1257" y="2480"/>
                  </a:lnTo>
                  <a:lnTo>
                    <a:pt x="1255" y="2482"/>
                  </a:lnTo>
                  <a:lnTo>
                    <a:pt x="1252" y="2486"/>
                  </a:lnTo>
                  <a:lnTo>
                    <a:pt x="1251" y="2487"/>
                  </a:lnTo>
                  <a:lnTo>
                    <a:pt x="1249" y="2490"/>
                  </a:lnTo>
                  <a:lnTo>
                    <a:pt x="1245" y="2491"/>
                  </a:lnTo>
                  <a:lnTo>
                    <a:pt x="1241" y="2492"/>
                  </a:lnTo>
                  <a:lnTo>
                    <a:pt x="1236" y="2492"/>
                  </a:lnTo>
                  <a:lnTo>
                    <a:pt x="1239" y="2486"/>
                  </a:lnTo>
                  <a:lnTo>
                    <a:pt x="1242" y="2481"/>
                  </a:lnTo>
                  <a:lnTo>
                    <a:pt x="1247" y="2475"/>
                  </a:lnTo>
                  <a:lnTo>
                    <a:pt x="1252" y="2469"/>
                  </a:lnTo>
                  <a:lnTo>
                    <a:pt x="1258" y="2464"/>
                  </a:lnTo>
                  <a:lnTo>
                    <a:pt x="1263" y="2458"/>
                  </a:lnTo>
                  <a:lnTo>
                    <a:pt x="1270" y="2451"/>
                  </a:lnTo>
                  <a:lnTo>
                    <a:pt x="1275" y="2445"/>
                  </a:lnTo>
                  <a:lnTo>
                    <a:pt x="1280" y="2439"/>
                  </a:lnTo>
                  <a:lnTo>
                    <a:pt x="1284" y="2433"/>
                  </a:lnTo>
                  <a:lnTo>
                    <a:pt x="1275" y="2427"/>
                  </a:lnTo>
                  <a:lnTo>
                    <a:pt x="1270" y="2433"/>
                  </a:lnTo>
                  <a:lnTo>
                    <a:pt x="1263" y="2440"/>
                  </a:lnTo>
                  <a:lnTo>
                    <a:pt x="1257" y="2448"/>
                  </a:lnTo>
                  <a:lnTo>
                    <a:pt x="1251" y="2454"/>
                  </a:lnTo>
                  <a:lnTo>
                    <a:pt x="1244" y="2461"/>
                  </a:lnTo>
                  <a:lnTo>
                    <a:pt x="1237" y="2469"/>
                  </a:lnTo>
                  <a:lnTo>
                    <a:pt x="1231" y="2475"/>
                  </a:lnTo>
                  <a:lnTo>
                    <a:pt x="1225" y="2482"/>
                  </a:lnTo>
                  <a:lnTo>
                    <a:pt x="1219" y="2489"/>
                  </a:lnTo>
                  <a:lnTo>
                    <a:pt x="1213" y="2495"/>
                  </a:lnTo>
                  <a:lnTo>
                    <a:pt x="1211" y="2493"/>
                  </a:lnTo>
                  <a:lnTo>
                    <a:pt x="1210" y="2492"/>
                  </a:lnTo>
                  <a:lnTo>
                    <a:pt x="1209" y="2492"/>
                  </a:lnTo>
                  <a:lnTo>
                    <a:pt x="1208" y="2492"/>
                  </a:lnTo>
                  <a:lnTo>
                    <a:pt x="1206" y="2492"/>
                  </a:lnTo>
                  <a:lnTo>
                    <a:pt x="1203" y="2540"/>
                  </a:lnTo>
                  <a:lnTo>
                    <a:pt x="1201" y="2590"/>
                  </a:lnTo>
                  <a:lnTo>
                    <a:pt x="1200" y="2639"/>
                  </a:lnTo>
                  <a:lnTo>
                    <a:pt x="1200" y="2688"/>
                  </a:lnTo>
                  <a:lnTo>
                    <a:pt x="1203" y="2737"/>
                  </a:lnTo>
                  <a:lnTo>
                    <a:pt x="1204" y="2785"/>
                  </a:lnTo>
                  <a:lnTo>
                    <a:pt x="1208" y="2835"/>
                  </a:lnTo>
                  <a:lnTo>
                    <a:pt x="1211" y="2883"/>
                  </a:lnTo>
                  <a:lnTo>
                    <a:pt x="1216" y="2933"/>
                  </a:lnTo>
                  <a:lnTo>
                    <a:pt x="1221" y="2982"/>
                  </a:lnTo>
                  <a:lnTo>
                    <a:pt x="1213" y="2931"/>
                  </a:lnTo>
                  <a:lnTo>
                    <a:pt x="1206" y="2881"/>
                  </a:lnTo>
                  <a:lnTo>
                    <a:pt x="1201" y="2830"/>
                  </a:lnTo>
                  <a:lnTo>
                    <a:pt x="1199" y="2779"/>
                  </a:lnTo>
                  <a:lnTo>
                    <a:pt x="1197" y="2728"/>
                  </a:lnTo>
                  <a:lnTo>
                    <a:pt x="1195" y="2678"/>
                  </a:lnTo>
                  <a:lnTo>
                    <a:pt x="1195" y="2628"/>
                  </a:lnTo>
                  <a:lnTo>
                    <a:pt x="1195" y="2578"/>
                  </a:lnTo>
                  <a:lnTo>
                    <a:pt x="1197" y="2527"/>
                  </a:lnTo>
                  <a:lnTo>
                    <a:pt x="1198" y="2477"/>
                  </a:lnTo>
                  <a:lnTo>
                    <a:pt x="1197" y="2477"/>
                  </a:lnTo>
                  <a:lnTo>
                    <a:pt x="1197" y="2479"/>
                  </a:lnTo>
                  <a:lnTo>
                    <a:pt x="1195" y="2479"/>
                  </a:lnTo>
                  <a:lnTo>
                    <a:pt x="1195" y="2480"/>
                  </a:lnTo>
                  <a:lnTo>
                    <a:pt x="1195" y="2481"/>
                  </a:lnTo>
                  <a:lnTo>
                    <a:pt x="1195" y="2482"/>
                  </a:lnTo>
                  <a:lnTo>
                    <a:pt x="1195" y="2490"/>
                  </a:lnTo>
                  <a:lnTo>
                    <a:pt x="1195" y="2489"/>
                  </a:lnTo>
                  <a:lnTo>
                    <a:pt x="1195" y="2487"/>
                  </a:lnTo>
                  <a:lnTo>
                    <a:pt x="1195" y="2486"/>
                  </a:lnTo>
                  <a:lnTo>
                    <a:pt x="1195" y="2485"/>
                  </a:lnTo>
                  <a:lnTo>
                    <a:pt x="1195" y="2484"/>
                  </a:lnTo>
                  <a:lnTo>
                    <a:pt x="1194" y="2482"/>
                  </a:lnTo>
                  <a:lnTo>
                    <a:pt x="1195" y="2482"/>
                  </a:lnTo>
                  <a:lnTo>
                    <a:pt x="1192" y="2429"/>
                  </a:lnTo>
                  <a:lnTo>
                    <a:pt x="1192" y="2428"/>
                  </a:lnTo>
                  <a:lnTo>
                    <a:pt x="1192" y="2427"/>
                  </a:lnTo>
                  <a:lnTo>
                    <a:pt x="1192" y="2429"/>
                  </a:lnTo>
                  <a:lnTo>
                    <a:pt x="1192" y="2430"/>
                  </a:lnTo>
                  <a:lnTo>
                    <a:pt x="1193" y="2430"/>
                  </a:lnTo>
                  <a:lnTo>
                    <a:pt x="1193" y="2432"/>
                  </a:lnTo>
                  <a:lnTo>
                    <a:pt x="1194" y="2432"/>
                  </a:lnTo>
                  <a:lnTo>
                    <a:pt x="1195" y="2433"/>
                  </a:lnTo>
                  <a:lnTo>
                    <a:pt x="1198" y="2382"/>
                  </a:lnTo>
                  <a:lnTo>
                    <a:pt x="1195" y="2381"/>
                  </a:lnTo>
                  <a:lnTo>
                    <a:pt x="1192" y="2381"/>
                  </a:lnTo>
                  <a:lnTo>
                    <a:pt x="1189" y="2381"/>
                  </a:lnTo>
                  <a:lnTo>
                    <a:pt x="1187" y="2383"/>
                  </a:lnTo>
                  <a:lnTo>
                    <a:pt x="1183" y="2385"/>
                  </a:lnTo>
                  <a:lnTo>
                    <a:pt x="1180" y="2386"/>
                  </a:lnTo>
                  <a:lnTo>
                    <a:pt x="1177" y="2387"/>
                  </a:lnTo>
                  <a:lnTo>
                    <a:pt x="1174" y="2387"/>
                  </a:lnTo>
                  <a:lnTo>
                    <a:pt x="1171" y="2387"/>
                  </a:lnTo>
                  <a:lnTo>
                    <a:pt x="1168" y="2386"/>
                  </a:lnTo>
                  <a:lnTo>
                    <a:pt x="1168" y="2371"/>
                  </a:lnTo>
                  <a:lnTo>
                    <a:pt x="1185" y="2371"/>
                  </a:lnTo>
                  <a:lnTo>
                    <a:pt x="1187" y="2369"/>
                  </a:lnTo>
                  <a:lnTo>
                    <a:pt x="1187" y="2366"/>
                  </a:lnTo>
                  <a:lnTo>
                    <a:pt x="1185" y="2365"/>
                  </a:lnTo>
                  <a:lnTo>
                    <a:pt x="1185" y="2364"/>
                  </a:lnTo>
                  <a:lnTo>
                    <a:pt x="1184" y="2362"/>
                  </a:lnTo>
                  <a:lnTo>
                    <a:pt x="1183" y="2362"/>
                  </a:lnTo>
                  <a:lnTo>
                    <a:pt x="1180" y="2361"/>
                  </a:lnTo>
                  <a:lnTo>
                    <a:pt x="1179" y="2360"/>
                  </a:lnTo>
                  <a:lnTo>
                    <a:pt x="1178" y="2360"/>
                  </a:lnTo>
                  <a:lnTo>
                    <a:pt x="1177" y="2359"/>
                  </a:lnTo>
                  <a:lnTo>
                    <a:pt x="1171" y="2359"/>
                  </a:lnTo>
                  <a:lnTo>
                    <a:pt x="1172" y="2339"/>
                  </a:lnTo>
                  <a:lnTo>
                    <a:pt x="1175" y="2318"/>
                  </a:lnTo>
                  <a:lnTo>
                    <a:pt x="1178" y="2298"/>
                  </a:lnTo>
                  <a:lnTo>
                    <a:pt x="1183" y="2277"/>
                  </a:lnTo>
                  <a:lnTo>
                    <a:pt x="1189" y="2256"/>
                  </a:lnTo>
                  <a:lnTo>
                    <a:pt x="1197" y="2236"/>
                  </a:lnTo>
                  <a:lnTo>
                    <a:pt x="1205" y="2218"/>
                  </a:lnTo>
                  <a:lnTo>
                    <a:pt x="1216" y="2199"/>
                  </a:lnTo>
                  <a:lnTo>
                    <a:pt x="1228" y="2182"/>
                  </a:lnTo>
                  <a:lnTo>
                    <a:pt x="1242" y="2166"/>
                  </a:lnTo>
                  <a:lnTo>
                    <a:pt x="1256" y="2168"/>
                  </a:lnTo>
                  <a:lnTo>
                    <a:pt x="1271" y="2171"/>
                  </a:lnTo>
                  <a:lnTo>
                    <a:pt x="1286" y="2173"/>
                  </a:lnTo>
                  <a:lnTo>
                    <a:pt x="1299" y="2176"/>
                  </a:lnTo>
                  <a:lnTo>
                    <a:pt x="1314" y="2178"/>
                  </a:lnTo>
                  <a:lnTo>
                    <a:pt x="1328" y="2182"/>
                  </a:lnTo>
                  <a:lnTo>
                    <a:pt x="1343" y="2184"/>
                  </a:lnTo>
                  <a:lnTo>
                    <a:pt x="1356" y="2188"/>
                  </a:lnTo>
                  <a:lnTo>
                    <a:pt x="1371" y="2192"/>
                  </a:lnTo>
                  <a:lnTo>
                    <a:pt x="1385" y="2195"/>
                  </a:lnTo>
                  <a:lnTo>
                    <a:pt x="1387" y="2215"/>
                  </a:lnTo>
                  <a:lnTo>
                    <a:pt x="1387" y="2235"/>
                  </a:lnTo>
                  <a:lnTo>
                    <a:pt x="1386" y="2253"/>
                  </a:lnTo>
                  <a:lnTo>
                    <a:pt x="1382" y="2273"/>
                  </a:lnTo>
                  <a:lnTo>
                    <a:pt x="1379" y="2292"/>
                  </a:lnTo>
                  <a:lnTo>
                    <a:pt x="1375" y="2310"/>
                  </a:lnTo>
                  <a:lnTo>
                    <a:pt x="1372" y="2329"/>
                  </a:lnTo>
                  <a:lnTo>
                    <a:pt x="1371" y="2347"/>
                  </a:lnTo>
                  <a:lnTo>
                    <a:pt x="1372" y="2365"/>
                  </a:lnTo>
                  <a:lnTo>
                    <a:pt x="1376" y="2382"/>
                  </a:lnTo>
                  <a:close/>
                  <a:moveTo>
                    <a:pt x="1391" y="2157"/>
                  </a:moveTo>
                  <a:lnTo>
                    <a:pt x="1389" y="2183"/>
                  </a:lnTo>
                  <a:lnTo>
                    <a:pt x="1372" y="2180"/>
                  </a:lnTo>
                  <a:lnTo>
                    <a:pt x="1356" y="2177"/>
                  </a:lnTo>
                  <a:lnTo>
                    <a:pt x="1341" y="2173"/>
                  </a:lnTo>
                  <a:lnTo>
                    <a:pt x="1325" y="2171"/>
                  </a:lnTo>
                  <a:lnTo>
                    <a:pt x="1311" y="2167"/>
                  </a:lnTo>
                  <a:lnTo>
                    <a:pt x="1294" y="2164"/>
                  </a:lnTo>
                  <a:lnTo>
                    <a:pt x="1278" y="2162"/>
                  </a:lnTo>
                  <a:lnTo>
                    <a:pt x="1262" y="2159"/>
                  </a:lnTo>
                  <a:lnTo>
                    <a:pt x="1246" y="2158"/>
                  </a:lnTo>
                  <a:lnTo>
                    <a:pt x="1230" y="2157"/>
                  </a:lnTo>
                  <a:lnTo>
                    <a:pt x="1229" y="2156"/>
                  </a:lnTo>
                  <a:lnTo>
                    <a:pt x="1229" y="2155"/>
                  </a:lnTo>
                  <a:lnTo>
                    <a:pt x="1228" y="2152"/>
                  </a:lnTo>
                  <a:lnTo>
                    <a:pt x="1226" y="2151"/>
                  </a:lnTo>
                  <a:lnTo>
                    <a:pt x="1226" y="2150"/>
                  </a:lnTo>
                  <a:lnTo>
                    <a:pt x="1225" y="2148"/>
                  </a:lnTo>
                  <a:lnTo>
                    <a:pt x="1225" y="2147"/>
                  </a:lnTo>
                  <a:lnTo>
                    <a:pt x="1224" y="2146"/>
                  </a:lnTo>
                  <a:lnTo>
                    <a:pt x="1224" y="2143"/>
                  </a:lnTo>
                  <a:lnTo>
                    <a:pt x="1225" y="2142"/>
                  </a:lnTo>
                  <a:lnTo>
                    <a:pt x="1239" y="2137"/>
                  </a:lnTo>
                  <a:lnTo>
                    <a:pt x="1254" y="2133"/>
                  </a:lnTo>
                  <a:lnTo>
                    <a:pt x="1270" y="2132"/>
                  </a:lnTo>
                  <a:lnTo>
                    <a:pt x="1287" y="2133"/>
                  </a:lnTo>
                  <a:lnTo>
                    <a:pt x="1304" y="2136"/>
                  </a:lnTo>
                  <a:lnTo>
                    <a:pt x="1323" y="2140"/>
                  </a:lnTo>
                  <a:lnTo>
                    <a:pt x="1340" y="2143"/>
                  </a:lnTo>
                  <a:lnTo>
                    <a:pt x="1358" y="2148"/>
                  </a:lnTo>
                  <a:lnTo>
                    <a:pt x="1375" y="2152"/>
                  </a:lnTo>
                  <a:lnTo>
                    <a:pt x="1391" y="2157"/>
                  </a:lnTo>
                  <a:close/>
                  <a:moveTo>
                    <a:pt x="1240" y="887"/>
                  </a:moveTo>
                  <a:lnTo>
                    <a:pt x="1241" y="888"/>
                  </a:lnTo>
                  <a:lnTo>
                    <a:pt x="1242" y="887"/>
                  </a:lnTo>
                  <a:lnTo>
                    <a:pt x="1244" y="885"/>
                  </a:lnTo>
                  <a:lnTo>
                    <a:pt x="1245" y="883"/>
                  </a:lnTo>
                  <a:lnTo>
                    <a:pt x="1246" y="879"/>
                  </a:lnTo>
                  <a:lnTo>
                    <a:pt x="1246" y="875"/>
                  </a:lnTo>
                  <a:lnTo>
                    <a:pt x="1247" y="871"/>
                  </a:lnTo>
                  <a:lnTo>
                    <a:pt x="1247" y="867"/>
                  </a:lnTo>
                  <a:lnTo>
                    <a:pt x="1249" y="863"/>
                  </a:lnTo>
                  <a:lnTo>
                    <a:pt x="1249" y="859"/>
                  </a:lnTo>
                  <a:lnTo>
                    <a:pt x="1251" y="862"/>
                  </a:lnTo>
                  <a:lnTo>
                    <a:pt x="1251" y="861"/>
                  </a:lnTo>
                  <a:lnTo>
                    <a:pt x="1252" y="861"/>
                  </a:lnTo>
                  <a:lnTo>
                    <a:pt x="1254" y="859"/>
                  </a:lnTo>
                  <a:lnTo>
                    <a:pt x="1254" y="858"/>
                  </a:lnTo>
                  <a:lnTo>
                    <a:pt x="1254" y="857"/>
                  </a:lnTo>
                  <a:lnTo>
                    <a:pt x="1255" y="857"/>
                  </a:lnTo>
                  <a:lnTo>
                    <a:pt x="1251" y="853"/>
                  </a:lnTo>
                  <a:lnTo>
                    <a:pt x="1254" y="852"/>
                  </a:lnTo>
                  <a:lnTo>
                    <a:pt x="1256" y="851"/>
                  </a:lnTo>
                  <a:lnTo>
                    <a:pt x="1256" y="848"/>
                  </a:lnTo>
                  <a:lnTo>
                    <a:pt x="1256" y="846"/>
                  </a:lnTo>
                  <a:lnTo>
                    <a:pt x="1256" y="842"/>
                  </a:lnTo>
                  <a:lnTo>
                    <a:pt x="1255" y="838"/>
                  </a:lnTo>
                  <a:lnTo>
                    <a:pt x="1254" y="835"/>
                  </a:lnTo>
                  <a:lnTo>
                    <a:pt x="1254" y="830"/>
                  </a:lnTo>
                  <a:lnTo>
                    <a:pt x="1255" y="827"/>
                  </a:lnTo>
                  <a:lnTo>
                    <a:pt x="1257" y="824"/>
                  </a:lnTo>
                  <a:lnTo>
                    <a:pt x="1272" y="753"/>
                  </a:lnTo>
                  <a:lnTo>
                    <a:pt x="1272" y="764"/>
                  </a:lnTo>
                  <a:lnTo>
                    <a:pt x="1272" y="774"/>
                  </a:lnTo>
                  <a:lnTo>
                    <a:pt x="1271" y="785"/>
                  </a:lnTo>
                  <a:lnTo>
                    <a:pt x="1270" y="795"/>
                  </a:lnTo>
                  <a:lnTo>
                    <a:pt x="1268" y="806"/>
                  </a:lnTo>
                  <a:lnTo>
                    <a:pt x="1266" y="816"/>
                  </a:lnTo>
                  <a:lnTo>
                    <a:pt x="1263" y="826"/>
                  </a:lnTo>
                  <a:lnTo>
                    <a:pt x="1261" y="836"/>
                  </a:lnTo>
                  <a:lnTo>
                    <a:pt x="1257" y="847"/>
                  </a:lnTo>
                  <a:lnTo>
                    <a:pt x="1255" y="857"/>
                  </a:lnTo>
                  <a:lnTo>
                    <a:pt x="1255" y="858"/>
                  </a:lnTo>
                  <a:lnTo>
                    <a:pt x="1254" y="858"/>
                  </a:lnTo>
                  <a:lnTo>
                    <a:pt x="1254" y="859"/>
                  </a:lnTo>
                  <a:lnTo>
                    <a:pt x="1251" y="864"/>
                  </a:lnTo>
                  <a:lnTo>
                    <a:pt x="1250" y="869"/>
                  </a:lnTo>
                  <a:lnTo>
                    <a:pt x="1249" y="874"/>
                  </a:lnTo>
                  <a:lnTo>
                    <a:pt x="1246" y="880"/>
                  </a:lnTo>
                  <a:lnTo>
                    <a:pt x="1245" y="885"/>
                  </a:lnTo>
                  <a:lnTo>
                    <a:pt x="1242" y="890"/>
                  </a:lnTo>
                  <a:lnTo>
                    <a:pt x="1241" y="895"/>
                  </a:lnTo>
                  <a:lnTo>
                    <a:pt x="1239" y="900"/>
                  </a:lnTo>
                  <a:lnTo>
                    <a:pt x="1237" y="905"/>
                  </a:lnTo>
                  <a:lnTo>
                    <a:pt x="1235" y="910"/>
                  </a:lnTo>
                  <a:lnTo>
                    <a:pt x="1235" y="911"/>
                  </a:lnTo>
                  <a:lnTo>
                    <a:pt x="1236" y="911"/>
                  </a:lnTo>
                  <a:lnTo>
                    <a:pt x="1236" y="913"/>
                  </a:lnTo>
                  <a:lnTo>
                    <a:pt x="1235" y="914"/>
                  </a:lnTo>
                  <a:lnTo>
                    <a:pt x="1234" y="915"/>
                  </a:lnTo>
                  <a:lnTo>
                    <a:pt x="1234" y="916"/>
                  </a:lnTo>
                  <a:lnTo>
                    <a:pt x="1232" y="916"/>
                  </a:lnTo>
                  <a:lnTo>
                    <a:pt x="1232" y="918"/>
                  </a:lnTo>
                  <a:lnTo>
                    <a:pt x="1232" y="919"/>
                  </a:lnTo>
                  <a:lnTo>
                    <a:pt x="1231" y="920"/>
                  </a:lnTo>
                  <a:lnTo>
                    <a:pt x="1231" y="921"/>
                  </a:lnTo>
                  <a:lnTo>
                    <a:pt x="1231" y="922"/>
                  </a:lnTo>
                  <a:lnTo>
                    <a:pt x="1230" y="924"/>
                  </a:lnTo>
                  <a:lnTo>
                    <a:pt x="1230" y="925"/>
                  </a:lnTo>
                  <a:lnTo>
                    <a:pt x="1230" y="926"/>
                  </a:lnTo>
                  <a:lnTo>
                    <a:pt x="1229" y="927"/>
                  </a:lnTo>
                  <a:lnTo>
                    <a:pt x="1229" y="929"/>
                  </a:lnTo>
                  <a:lnTo>
                    <a:pt x="1229" y="931"/>
                  </a:lnTo>
                  <a:lnTo>
                    <a:pt x="1228" y="934"/>
                  </a:lnTo>
                  <a:lnTo>
                    <a:pt x="1228" y="936"/>
                  </a:lnTo>
                  <a:lnTo>
                    <a:pt x="1228" y="939"/>
                  </a:lnTo>
                  <a:lnTo>
                    <a:pt x="1228" y="941"/>
                  </a:lnTo>
                  <a:lnTo>
                    <a:pt x="1226" y="945"/>
                  </a:lnTo>
                  <a:lnTo>
                    <a:pt x="1225" y="947"/>
                  </a:lnTo>
                  <a:lnTo>
                    <a:pt x="1224" y="950"/>
                  </a:lnTo>
                  <a:lnTo>
                    <a:pt x="1223" y="952"/>
                  </a:lnTo>
                  <a:lnTo>
                    <a:pt x="1221" y="955"/>
                  </a:lnTo>
                  <a:lnTo>
                    <a:pt x="1221" y="952"/>
                  </a:lnTo>
                  <a:lnTo>
                    <a:pt x="1223" y="950"/>
                  </a:lnTo>
                  <a:lnTo>
                    <a:pt x="1224" y="947"/>
                  </a:lnTo>
                  <a:lnTo>
                    <a:pt x="1224" y="945"/>
                  </a:lnTo>
                  <a:lnTo>
                    <a:pt x="1225" y="942"/>
                  </a:lnTo>
                  <a:lnTo>
                    <a:pt x="1225" y="940"/>
                  </a:lnTo>
                  <a:lnTo>
                    <a:pt x="1226" y="936"/>
                  </a:lnTo>
                  <a:lnTo>
                    <a:pt x="1228" y="934"/>
                  </a:lnTo>
                  <a:lnTo>
                    <a:pt x="1228" y="931"/>
                  </a:lnTo>
                  <a:lnTo>
                    <a:pt x="1229" y="929"/>
                  </a:lnTo>
                  <a:lnTo>
                    <a:pt x="1229" y="927"/>
                  </a:lnTo>
                  <a:lnTo>
                    <a:pt x="1229" y="926"/>
                  </a:lnTo>
                  <a:lnTo>
                    <a:pt x="1229" y="925"/>
                  </a:lnTo>
                  <a:lnTo>
                    <a:pt x="1230" y="924"/>
                  </a:lnTo>
                  <a:lnTo>
                    <a:pt x="1230" y="922"/>
                  </a:lnTo>
                  <a:lnTo>
                    <a:pt x="1230" y="921"/>
                  </a:lnTo>
                  <a:lnTo>
                    <a:pt x="1231" y="920"/>
                  </a:lnTo>
                  <a:lnTo>
                    <a:pt x="1231" y="919"/>
                  </a:lnTo>
                  <a:lnTo>
                    <a:pt x="1232" y="918"/>
                  </a:lnTo>
                  <a:lnTo>
                    <a:pt x="1232" y="916"/>
                  </a:lnTo>
                  <a:lnTo>
                    <a:pt x="1234" y="915"/>
                  </a:lnTo>
                  <a:lnTo>
                    <a:pt x="1234" y="914"/>
                  </a:lnTo>
                  <a:lnTo>
                    <a:pt x="1234" y="913"/>
                  </a:lnTo>
                  <a:lnTo>
                    <a:pt x="1235" y="913"/>
                  </a:lnTo>
                  <a:lnTo>
                    <a:pt x="1235" y="911"/>
                  </a:lnTo>
                  <a:lnTo>
                    <a:pt x="1235" y="910"/>
                  </a:lnTo>
                  <a:lnTo>
                    <a:pt x="1234" y="908"/>
                  </a:lnTo>
                  <a:lnTo>
                    <a:pt x="1235" y="905"/>
                  </a:lnTo>
                  <a:lnTo>
                    <a:pt x="1235" y="903"/>
                  </a:lnTo>
                  <a:lnTo>
                    <a:pt x="1236" y="901"/>
                  </a:lnTo>
                  <a:lnTo>
                    <a:pt x="1237" y="899"/>
                  </a:lnTo>
                  <a:lnTo>
                    <a:pt x="1239" y="897"/>
                  </a:lnTo>
                  <a:lnTo>
                    <a:pt x="1240" y="894"/>
                  </a:lnTo>
                  <a:lnTo>
                    <a:pt x="1241" y="892"/>
                  </a:lnTo>
                  <a:lnTo>
                    <a:pt x="1241" y="889"/>
                  </a:lnTo>
                  <a:lnTo>
                    <a:pt x="1240" y="887"/>
                  </a:lnTo>
                  <a:close/>
                  <a:moveTo>
                    <a:pt x="1215" y="978"/>
                  </a:moveTo>
                  <a:lnTo>
                    <a:pt x="1215" y="979"/>
                  </a:lnTo>
                  <a:lnTo>
                    <a:pt x="1215" y="981"/>
                  </a:lnTo>
                  <a:lnTo>
                    <a:pt x="1215" y="982"/>
                  </a:lnTo>
                  <a:lnTo>
                    <a:pt x="1215" y="983"/>
                  </a:lnTo>
                  <a:lnTo>
                    <a:pt x="1215" y="984"/>
                  </a:lnTo>
                  <a:lnTo>
                    <a:pt x="1214" y="986"/>
                  </a:lnTo>
                  <a:lnTo>
                    <a:pt x="1214" y="987"/>
                  </a:lnTo>
                  <a:lnTo>
                    <a:pt x="1214" y="988"/>
                  </a:lnTo>
                  <a:lnTo>
                    <a:pt x="1210" y="1008"/>
                  </a:lnTo>
                  <a:lnTo>
                    <a:pt x="1208" y="1004"/>
                  </a:lnTo>
                  <a:lnTo>
                    <a:pt x="1208" y="1002"/>
                  </a:lnTo>
                  <a:lnTo>
                    <a:pt x="1206" y="1000"/>
                  </a:lnTo>
                  <a:lnTo>
                    <a:pt x="1208" y="998"/>
                  </a:lnTo>
                  <a:lnTo>
                    <a:pt x="1208" y="995"/>
                  </a:lnTo>
                  <a:lnTo>
                    <a:pt x="1209" y="994"/>
                  </a:lnTo>
                  <a:lnTo>
                    <a:pt x="1210" y="993"/>
                  </a:lnTo>
                  <a:lnTo>
                    <a:pt x="1211" y="991"/>
                  </a:lnTo>
                  <a:lnTo>
                    <a:pt x="1213" y="989"/>
                  </a:lnTo>
                  <a:lnTo>
                    <a:pt x="1214" y="988"/>
                  </a:lnTo>
                  <a:lnTo>
                    <a:pt x="1215" y="978"/>
                  </a:lnTo>
                  <a:close/>
                  <a:moveTo>
                    <a:pt x="1206" y="1014"/>
                  </a:moveTo>
                  <a:lnTo>
                    <a:pt x="1210" y="1014"/>
                  </a:lnTo>
                  <a:lnTo>
                    <a:pt x="1206" y="1035"/>
                  </a:lnTo>
                  <a:lnTo>
                    <a:pt x="1204" y="1035"/>
                  </a:lnTo>
                  <a:lnTo>
                    <a:pt x="1206" y="1014"/>
                  </a:lnTo>
                  <a:close/>
                  <a:moveTo>
                    <a:pt x="1174" y="1296"/>
                  </a:moveTo>
                  <a:lnTo>
                    <a:pt x="1175" y="1286"/>
                  </a:lnTo>
                  <a:lnTo>
                    <a:pt x="1175" y="1278"/>
                  </a:lnTo>
                  <a:lnTo>
                    <a:pt x="1177" y="1270"/>
                  </a:lnTo>
                  <a:lnTo>
                    <a:pt x="1177" y="1261"/>
                  </a:lnTo>
                  <a:lnTo>
                    <a:pt x="1177" y="1253"/>
                  </a:lnTo>
                  <a:lnTo>
                    <a:pt x="1177" y="1245"/>
                  </a:lnTo>
                  <a:lnTo>
                    <a:pt x="1177" y="1237"/>
                  </a:lnTo>
                  <a:lnTo>
                    <a:pt x="1178" y="1228"/>
                  </a:lnTo>
                  <a:lnTo>
                    <a:pt x="1179" y="1218"/>
                  </a:lnTo>
                  <a:lnTo>
                    <a:pt x="1180" y="1208"/>
                  </a:lnTo>
                  <a:lnTo>
                    <a:pt x="1180" y="1207"/>
                  </a:lnTo>
                  <a:lnTo>
                    <a:pt x="1180" y="1208"/>
                  </a:lnTo>
                  <a:lnTo>
                    <a:pt x="1180" y="1209"/>
                  </a:lnTo>
                  <a:lnTo>
                    <a:pt x="1180" y="1211"/>
                  </a:lnTo>
                  <a:lnTo>
                    <a:pt x="1182" y="1211"/>
                  </a:lnTo>
                  <a:lnTo>
                    <a:pt x="1182" y="1212"/>
                  </a:lnTo>
                  <a:lnTo>
                    <a:pt x="1183" y="1212"/>
                  </a:lnTo>
                  <a:lnTo>
                    <a:pt x="1183" y="1213"/>
                  </a:lnTo>
                  <a:lnTo>
                    <a:pt x="1192" y="1150"/>
                  </a:lnTo>
                  <a:lnTo>
                    <a:pt x="1190" y="1167"/>
                  </a:lnTo>
                  <a:lnTo>
                    <a:pt x="1189" y="1185"/>
                  </a:lnTo>
                  <a:lnTo>
                    <a:pt x="1187" y="1203"/>
                  </a:lnTo>
                  <a:lnTo>
                    <a:pt x="1184" y="1222"/>
                  </a:lnTo>
                  <a:lnTo>
                    <a:pt x="1182" y="1240"/>
                  </a:lnTo>
                  <a:lnTo>
                    <a:pt x="1179" y="1259"/>
                  </a:lnTo>
                  <a:lnTo>
                    <a:pt x="1177" y="1278"/>
                  </a:lnTo>
                  <a:lnTo>
                    <a:pt x="1174" y="1297"/>
                  </a:lnTo>
                  <a:lnTo>
                    <a:pt x="1174" y="1316"/>
                  </a:lnTo>
                  <a:lnTo>
                    <a:pt x="1174" y="1334"/>
                  </a:lnTo>
                  <a:lnTo>
                    <a:pt x="1172" y="1332"/>
                  </a:lnTo>
                  <a:lnTo>
                    <a:pt x="1171" y="1329"/>
                  </a:lnTo>
                  <a:lnTo>
                    <a:pt x="1171" y="1326"/>
                  </a:lnTo>
                  <a:lnTo>
                    <a:pt x="1172" y="1322"/>
                  </a:lnTo>
                  <a:lnTo>
                    <a:pt x="1172" y="1317"/>
                  </a:lnTo>
                  <a:lnTo>
                    <a:pt x="1173" y="1313"/>
                  </a:lnTo>
                  <a:lnTo>
                    <a:pt x="1174" y="1308"/>
                  </a:lnTo>
                  <a:lnTo>
                    <a:pt x="1174" y="1303"/>
                  </a:lnTo>
                  <a:lnTo>
                    <a:pt x="1173" y="1300"/>
                  </a:lnTo>
                  <a:lnTo>
                    <a:pt x="1171" y="1296"/>
                  </a:lnTo>
                  <a:lnTo>
                    <a:pt x="1174" y="1296"/>
                  </a:lnTo>
                  <a:close/>
                  <a:moveTo>
                    <a:pt x="1174" y="1774"/>
                  </a:moveTo>
                  <a:lnTo>
                    <a:pt x="1172" y="1769"/>
                  </a:lnTo>
                  <a:lnTo>
                    <a:pt x="1171" y="1764"/>
                  </a:lnTo>
                  <a:lnTo>
                    <a:pt x="1169" y="1757"/>
                  </a:lnTo>
                  <a:lnTo>
                    <a:pt x="1168" y="1753"/>
                  </a:lnTo>
                  <a:lnTo>
                    <a:pt x="1167" y="1746"/>
                  </a:lnTo>
                  <a:lnTo>
                    <a:pt x="1166" y="1741"/>
                  </a:lnTo>
                  <a:lnTo>
                    <a:pt x="1166" y="1735"/>
                  </a:lnTo>
                  <a:lnTo>
                    <a:pt x="1164" y="1730"/>
                  </a:lnTo>
                  <a:lnTo>
                    <a:pt x="1164" y="1725"/>
                  </a:lnTo>
                  <a:lnTo>
                    <a:pt x="1166" y="1720"/>
                  </a:lnTo>
                  <a:lnTo>
                    <a:pt x="1167" y="1724"/>
                  </a:lnTo>
                  <a:lnTo>
                    <a:pt x="1167" y="1728"/>
                  </a:lnTo>
                  <a:lnTo>
                    <a:pt x="1168" y="1734"/>
                  </a:lnTo>
                  <a:lnTo>
                    <a:pt x="1168" y="1739"/>
                  </a:lnTo>
                  <a:lnTo>
                    <a:pt x="1169" y="1745"/>
                  </a:lnTo>
                  <a:lnTo>
                    <a:pt x="1171" y="1750"/>
                  </a:lnTo>
                  <a:lnTo>
                    <a:pt x="1171" y="1756"/>
                  </a:lnTo>
                  <a:lnTo>
                    <a:pt x="1172" y="1762"/>
                  </a:lnTo>
                  <a:lnTo>
                    <a:pt x="1173" y="1769"/>
                  </a:lnTo>
                  <a:lnTo>
                    <a:pt x="1174" y="1774"/>
                  </a:lnTo>
                  <a:close/>
                  <a:moveTo>
                    <a:pt x="1171" y="1341"/>
                  </a:moveTo>
                  <a:lnTo>
                    <a:pt x="1171" y="1358"/>
                  </a:lnTo>
                  <a:lnTo>
                    <a:pt x="1166" y="1358"/>
                  </a:lnTo>
                  <a:lnTo>
                    <a:pt x="1171" y="1341"/>
                  </a:lnTo>
                  <a:close/>
                  <a:moveTo>
                    <a:pt x="1166" y="1406"/>
                  </a:moveTo>
                  <a:lnTo>
                    <a:pt x="1168" y="1406"/>
                  </a:lnTo>
                  <a:lnTo>
                    <a:pt x="1168" y="1426"/>
                  </a:lnTo>
                  <a:lnTo>
                    <a:pt x="1166" y="1426"/>
                  </a:lnTo>
                  <a:lnTo>
                    <a:pt x="1166" y="1406"/>
                  </a:lnTo>
                  <a:close/>
                  <a:moveTo>
                    <a:pt x="1166" y="1714"/>
                  </a:moveTo>
                  <a:lnTo>
                    <a:pt x="1162" y="1682"/>
                  </a:lnTo>
                  <a:lnTo>
                    <a:pt x="1166" y="1705"/>
                  </a:lnTo>
                  <a:lnTo>
                    <a:pt x="1166" y="1714"/>
                  </a:lnTo>
                  <a:close/>
                  <a:moveTo>
                    <a:pt x="1162" y="1676"/>
                  </a:moveTo>
                  <a:lnTo>
                    <a:pt x="1161" y="1665"/>
                  </a:lnTo>
                  <a:lnTo>
                    <a:pt x="1161" y="1654"/>
                  </a:lnTo>
                  <a:lnTo>
                    <a:pt x="1159" y="1642"/>
                  </a:lnTo>
                  <a:lnTo>
                    <a:pt x="1158" y="1631"/>
                  </a:lnTo>
                  <a:lnTo>
                    <a:pt x="1157" y="1620"/>
                  </a:lnTo>
                  <a:lnTo>
                    <a:pt x="1156" y="1610"/>
                  </a:lnTo>
                  <a:lnTo>
                    <a:pt x="1156" y="1600"/>
                  </a:lnTo>
                  <a:lnTo>
                    <a:pt x="1156" y="1590"/>
                  </a:lnTo>
                  <a:lnTo>
                    <a:pt x="1157" y="1582"/>
                  </a:lnTo>
                  <a:lnTo>
                    <a:pt x="1159" y="1574"/>
                  </a:lnTo>
                  <a:lnTo>
                    <a:pt x="1161" y="1586"/>
                  </a:lnTo>
                  <a:lnTo>
                    <a:pt x="1162" y="1595"/>
                  </a:lnTo>
                  <a:lnTo>
                    <a:pt x="1162" y="1605"/>
                  </a:lnTo>
                  <a:lnTo>
                    <a:pt x="1162" y="1616"/>
                  </a:lnTo>
                  <a:lnTo>
                    <a:pt x="1162" y="1626"/>
                  </a:lnTo>
                  <a:lnTo>
                    <a:pt x="1162" y="1636"/>
                  </a:lnTo>
                  <a:lnTo>
                    <a:pt x="1162" y="1646"/>
                  </a:lnTo>
                  <a:lnTo>
                    <a:pt x="1162" y="1656"/>
                  </a:lnTo>
                  <a:lnTo>
                    <a:pt x="1162" y="1666"/>
                  </a:lnTo>
                  <a:lnTo>
                    <a:pt x="1162" y="1676"/>
                  </a:lnTo>
                  <a:close/>
                  <a:moveTo>
                    <a:pt x="1162" y="1466"/>
                  </a:moveTo>
                  <a:lnTo>
                    <a:pt x="1159" y="1566"/>
                  </a:lnTo>
                  <a:lnTo>
                    <a:pt x="1158" y="1556"/>
                  </a:lnTo>
                  <a:lnTo>
                    <a:pt x="1157" y="1546"/>
                  </a:lnTo>
                  <a:lnTo>
                    <a:pt x="1157" y="1536"/>
                  </a:lnTo>
                  <a:lnTo>
                    <a:pt x="1157" y="1526"/>
                  </a:lnTo>
                  <a:lnTo>
                    <a:pt x="1157" y="1515"/>
                  </a:lnTo>
                  <a:lnTo>
                    <a:pt x="1158" y="1505"/>
                  </a:lnTo>
                  <a:lnTo>
                    <a:pt x="1158" y="1495"/>
                  </a:lnTo>
                  <a:lnTo>
                    <a:pt x="1159" y="1485"/>
                  </a:lnTo>
                  <a:lnTo>
                    <a:pt x="1161" y="1475"/>
                  </a:lnTo>
                  <a:lnTo>
                    <a:pt x="1162" y="1466"/>
                  </a:lnTo>
                  <a:close/>
                  <a:moveTo>
                    <a:pt x="1047" y="1008"/>
                  </a:moveTo>
                  <a:lnTo>
                    <a:pt x="1054" y="1009"/>
                  </a:lnTo>
                  <a:lnTo>
                    <a:pt x="1061" y="1010"/>
                  </a:lnTo>
                  <a:lnTo>
                    <a:pt x="1069" y="1013"/>
                  </a:lnTo>
                  <a:lnTo>
                    <a:pt x="1076" y="1015"/>
                  </a:lnTo>
                  <a:lnTo>
                    <a:pt x="1084" y="1019"/>
                  </a:lnTo>
                  <a:lnTo>
                    <a:pt x="1090" y="1023"/>
                  </a:lnTo>
                  <a:lnTo>
                    <a:pt x="1096" y="1028"/>
                  </a:lnTo>
                  <a:lnTo>
                    <a:pt x="1101" y="1033"/>
                  </a:lnTo>
                  <a:lnTo>
                    <a:pt x="1105" y="1039"/>
                  </a:lnTo>
                  <a:lnTo>
                    <a:pt x="1109" y="1046"/>
                  </a:lnTo>
                  <a:lnTo>
                    <a:pt x="1109" y="1052"/>
                  </a:lnTo>
                  <a:lnTo>
                    <a:pt x="1106" y="1052"/>
                  </a:lnTo>
                  <a:lnTo>
                    <a:pt x="1105" y="1054"/>
                  </a:lnTo>
                  <a:lnTo>
                    <a:pt x="1104" y="1054"/>
                  </a:lnTo>
                  <a:lnTo>
                    <a:pt x="1104" y="1055"/>
                  </a:lnTo>
                  <a:lnTo>
                    <a:pt x="1104" y="1056"/>
                  </a:lnTo>
                  <a:lnTo>
                    <a:pt x="1104" y="1059"/>
                  </a:lnTo>
                  <a:lnTo>
                    <a:pt x="1105" y="1060"/>
                  </a:lnTo>
                  <a:lnTo>
                    <a:pt x="1106" y="1061"/>
                  </a:lnTo>
                  <a:lnTo>
                    <a:pt x="1106" y="1062"/>
                  </a:lnTo>
                  <a:lnTo>
                    <a:pt x="1107" y="1064"/>
                  </a:lnTo>
                  <a:lnTo>
                    <a:pt x="1109" y="1065"/>
                  </a:lnTo>
                  <a:lnTo>
                    <a:pt x="1114" y="1062"/>
                  </a:lnTo>
                  <a:lnTo>
                    <a:pt x="1118" y="1060"/>
                  </a:lnTo>
                  <a:lnTo>
                    <a:pt x="1122" y="1055"/>
                  </a:lnTo>
                  <a:lnTo>
                    <a:pt x="1125" y="1050"/>
                  </a:lnTo>
                  <a:lnTo>
                    <a:pt x="1127" y="1044"/>
                  </a:lnTo>
                  <a:lnTo>
                    <a:pt x="1131" y="1038"/>
                  </a:lnTo>
                  <a:lnTo>
                    <a:pt x="1135" y="1033"/>
                  </a:lnTo>
                  <a:lnTo>
                    <a:pt x="1138" y="1028"/>
                  </a:lnTo>
                  <a:lnTo>
                    <a:pt x="1143" y="1025"/>
                  </a:lnTo>
                  <a:lnTo>
                    <a:pt x="1151" y="1023"/>
                  </a:lnTo>
                  <a:lnTo>
                    <a:pt x="1151" y="1026"/>
                  </a:lnTo>
                  <a:lnTo>
                    <a:pt x="1152" y="1030"/>
                  </a:lnTo>
                  <a:lnTo>
                    <a:pt x="1152" y="1034"/>
                  </a:lnTo>
                  <a:lnTo>
                    <a:pt x="1153" y="1038"/>
                  </a:lnTo>
                  <a:lnTo>
                    <a:pt x="1154" y="1041"/>
                  </a:lnTo>
                  <a:lnTo>
                    <a:pt x="1156" y="1045"/>
                  </a:lnTo>
                  <a:lnTo>
                    <a:pt x="1156" y="1049"/>
                  </a:lnTo>
                  <a:lnTo>
                    <a:pt x="1156" y="1052"/>
                  </a:lnTo>
                  <a:lnTo>
                    <a:pt x="1154" y="1056"/>
                  </a:lnTo>
                  <a:lnTo>
                    <a:pt x="1153" y="1061"/>
                  </a:lnTo>
                  <a:lnTo>
                    <a:pt x="1143" y="1065"/>
                  </a:lnTo>
                  <a:lnTo>
                    <a:pt x="1132" y="1067"/>
                  </a:lnTo>
                  <a:lnTo>
                    <a:pt x="1121" y="1070"/>
                  </a:lnTo>
                  <a:lnTo>
                    <a:pt x="1110" y="1071"/>
                  </a:lnTo>
                  <a:lnTo>
                    <a:pt x="1099" y="1072"/>
                  </a:lnTo>
                  <a:lnTo>
                    <a:pt x="1088" y="1073"/>
                  </a:lnTo>
                  <a:lnTo>
                    <a:pt x="1075" y="1073"/>
                  </a:lnTo>
                  <a:lnTo>
                    <a:pt x="1064" y="1073"/>
                  </a:lnTo>
                  <a:lnTo>
                    <a:pt x="1053" y="1073"/>
                  </a:lnTo>
                  <a:lnTo>
                    <a:pt x="1043" y="1073"/>
                  </a:lnTo>
                  <a:lnTo>
                    <a:pt x="1047" y="1008"/>
                  </a:lnTo>
                  <a:close/>
                  <a:moveTo>
                    <a:pt x="903" y="563"/>
                  </a:moveTo>
                  <a:lnTo>
                    <a:pt x="910" y="569"/>
                  </a:lnTo>
                  <a:lnTo>
                    <a:pt x="919" y="574"/>
                  </a:lnTo>
                  <a:lnTo>
                    <a:pt x="929" y="579"/>
                  </a:lnTo>
                  <a:lnTo>
                    <a:pt x="939" y="582"/>
                  </a:lnTo>
                  <a:lnTo>
                    <a:pt x="949" y="586"/>
                  </a:lnTo>
                  <a:lnTo>
                    <a:pt x="960" y="590"/>
                  </a:lnTo>
                  <a:lnTo>
                    <a:pt x="970" y="595"/>
                  </a:lnTo>
                  <a:lnTo>
                    <a:pt x="978" y="600"/>
                  </a:lnTo>
                  <a:lnTo>
                    <a:pt x="986" y="606"/>
                  </a:lnTo>
                  <a:lnTo>
                    <a:pt x="992" y="613"/>
                  </a:lnTo>
                  <a:lnTo>
                    <a:pt x="1001" y="655"/>
                  </a:lnTo>
                  <a:lnTo>
                    <a:pt x="1007" y="696"/>
                  </a:lnTo>
                  <a:lnTo>
                    <a:pt x="1012" y="734"/>
                  </a:lnTo>
                  <a:lnTo>
                    <a:pt x="1016" y="773"/>
                  </a:lnTo>
                  <a:lnTo>
                    <a:pt x="1018" y="811"/>
                  </a:lnTo>
                  <a:lnTo>
                    <a:pt x="1019" y="850"/>
                  </a:lnTo>
                  <a:lnTo>
                    <a:pt x="1021" y="888"/>
                  </a:lnTo>
                  <a:lnTo>
                    <a:pt x="1022" y="929"/>
                  </a:lnTo>
                  <a:lnTo>
                    <a:pt x="1023" y="971"/>
                  </a:lnTo>
                  <a:lnTo>
                    <a:pt x="1026" y="1014"/>
                  </a:lnTo>
                  <a:lnTo>
                    <a:pt x="1023" y="1046"/>
                  </a:lnTo>
                  <a:lnTo>
                    <a:pt x="1019" y="1078"/>
                  </a:lnTo>
                  <a:lnTo>
                    <a:pt x="1014" y="1109"/>
                  </a:lnTo>
                  <a:lnTo>
                    <a:pt x="1009" y="1141"/>
                  </a:lnTo>
                  <a:lnTo>
                    <a:pt x="1004" y="1174"/>
                  </a:lnTo>
                  <a:lnTo>
                    <a:pt x="1000" y="1205"/>
                  </a:lnTo>
                  <a:lnTo>
                    <a:pt x="993" y="1234"/>
                  </a:lnTo>
                  <a:lnTo>
                    <a:pt x="987" y="1264"/>
                  </a:lnTo>
                  <a:lnTo>
                    <a:pt x="981" y="1294"/>
                  </a:lnTo>
                  <a:lnTo>
                    <a:pt x="975" y="1322"/>
                  </a:lnTo>
                  <a:lnTo>
                    <a:pt x="974" y="1321"/>
                  </a:lnTo>
                  <a:lnTo>
                    <a:pt x="972" y="1317"/>
                  </a:lnTo>
                  <a:lnTo>
                    <a:pt x="972" y="1315"/>
                  </a:lnTo>
                  <a:lnTo>
                    <a:pt x="971" y="1310"/>
                  </a:lnTo>
                  <a:lnTo>
                    <a:pt x="971" y="1306"/>
                  </a:lnTo>
                  <a:lnTo>
                    <a:pt x="971" y="1301"/>
                  </a:lnTo>
                  <a:lnTo>
                    <a:pt x="971" y="1296"/>
                  </a:lnTo>
                  <a:lnTo>
                    <a:pt x="971" y="1291"/>
                  </a:lnTo>
                  <a:lnTo>
                    <a:pt x="970" y="1287"/>
                  </a:lnTo>
                  <a:lnTo>
                    <a:pt x="969" y="1284"/>
                  </a:lnTo>
                  <a:lnTo>
                    <a:pt x="972" y="1287"/>
                  </a:lnTo>
                  <a:lnTo>
                    <a:pt x="971" y="1282"/>
                  </a:lnTo>
                  <a:lnTo>
                    <a:pt x="971" y="1279"/>
                  </a:lnTo>
                  <a:lnTo>
                    <a:pt x="972" y="1276"/>
                  </a:lnTo>
                  <a:lnTo>
                    <a:pt x="972" y="1274"/>
                  </a:lnTo>
                  <a:lnTo>
                    <a:pt x="974" y="1271"/>
                  </a:lnTo>
                  <a:lnTo>
                    <a:pt x="974" y="1269"/>
                  </a:lnTo>
                  <a:lnTo>
                    <a:pt x="975" y="1268"/>
                  </a:lnTo>
                  <a:lnTo>
                    <a:pt x="975" y="1265"/>
                  </a:lnTo>
                  <a:lnTo>
                    <a:pt x="975" y="1263"/>
                  </a:lnTo>
                  <a:lnTo>
                    <a:pt x="975" y="1260"/>
                  </a:lnTo>
                  <a:lnTo>
                    <a:pt x="972" y="1260"/>
                  </a:lnTo>
                  <a:lnTo>
                    <a:pt x="976" y="1258"/>
                  </a:lnTo>
                  <a:lnTo>
                    <a:pt x="977" y="1255"/>
                  </a:lnTo>
                  <a:lnTo>
                    <a:pt x="977" y="1252"/>
                  </a:lnTo>
                  <a:lnTo>
                    <a:pt x="977" y="1248"/>
                  </a:lnTo>
                  <a:lnTo>
                    <a:pt x="977" y="1244"/>
                  </a:lnTo>
                  <a:lnTo>
                    <a:pt x="976" y="1239"/>
                  </a:lnTo>
                  <a:lnTo>
                    <a:pt x="976" y="1235"/>
                  </a:lnTo>
                  <a:lnTo>
                    <a:pt x="977" y="1232"/>
                  </a:lnTo>
                  <a:lnTo>
                    <a:pt x="980" y="1228"/>
                  </a:lnTo>
                  <a:lnTo>
                    <a:pt x="983" y="1224"/>
                  </a:lnTo>
                  <a:lnTo>
                    <a:pt x="972" y="1222"/>
                  </a:lnTo>
                  <a:lnTo>
                    <a:pt x="971" y="1222"/>
                  </a:lnTo>
                  <a:lnTo>
                    <a:pt x="970" y="1222"/>
                  </a:lnTo>
                  <a:lnTo>
                    <a:pt x="969" y="1222"/>
                  </a:lnTo>
                  <a:lnTo>
                    <a:pt x="967" y="1221"/>
                  </a:lnTo>
                  <a:lnTo>
                    <a:pt x="969" y="1221"/>
                  </a:lnTo>
                  <a:lnTo>
                    <a:pt x="969" y="1222"/>
                  </a:lnTo>
                  <a:lnTo>
                    <a:pt x="970" y="1222"/>
                  </a:lnTo>
                  <a:lnTo>
                    <a:pt x="972" y="1222"/>
                  </a:lnTo>
                  <a:lnTo>
                    <a:pt x="975" y="1222"/>
                  </a:lnTo>
                  <a:lnTo>
                    <a:pt x="976" y="1222"/>
                  </a:lnTo>
                  <a:lnTo>
                    <a:pt x="977" y="1222"/>
                  </a:lnTo>
                  <a:lnTo>
                    <a:pt x="978" y="1222"/>
                  </a:lnTo>
                  <a:lnTo>
                    <a:pt x="981" y="1221"/>
                  </a:lnTo>
                  <a:lnTo>
                    <a:pt x="982" y="1221"/>
                  </a:lnTo>
                  <a:lnTo>
                    <a:pt x="982" y="1219"/>
                  </a:lnTo>
                  <a:lnTo>
                    <a:pt x="983" y="1218"/>
                  </a:lnTo>
                  <a:lnTo>
                    <a:pt x="983" y="1217"/>
                  </a:lnTo>
                  <a:lnTo>
                    <a:pt x="983" y="1216"/>
                  </a:lnTo>
                  <a:lnTo>
                    <a:pt x="975" y="1213"/>
                  </a:lnTo>
                  <a:lnTo>
                    <a:pt x="974" y="1213"/>
                  </a:lnTo>
                  <a:lnTo>
                    <a:pt x="972" y="1213"/>
                  </a:lnTo>
                  <a:lnTo>
                    <a:pt x="971" y="1213"/>
                  </a:lnTo>
                  <a:lnTo>
                    <a:pt x="970" y="1213"/>
                  </a:lnTo>
                  <a:lnTo>
                    <a:pt x="969" y="1212"/>
                  </a:lnTo>
                  <a:lnTo>
                    <a:pt x="967" y="1212"/>
                  </a:lnTo>
                  <a:lnTo>
                    <a:pt x="967" y="1211"/>
                  </a:lnTo>
                  <a:lnTo>
                    <a:pt x="966" y="1211"/>
                  </a:lnTo>
                  <a:lnTo>
                    <a:pt x="966" y="1209"/>
                  </a:lnTo>
                  <a:lnTo>
                    <a:pt x="975" y="1213"/>
                  </a:lnTo>
                  <a:lnTo>
                    <a:pt x="977" y="1212"/>
                  </a:lnTo>
                  <a:lnTo>
                    <a:pt x="978" y="1209"/>
                  </a:lnTo>
                  <a:lnTo>
                    <a:pt x="980" y="1208"/>
                  </a:lnTo>
                  <a:lnTo>
                    <a:pt x="980" y="1206"/>
                  </a:lnTo>
                  <a:lnTo>
                    <a:pt x="980" y="1205"/>
                  </a:lnTo>
                  <a:lnTo>
                    <a:pt x="980" y="1202"/>
                  </a:lnTo>
                  <a:lnTo>
                    <a:pt x="978" y="1201"/>
                  </a:lnTo>
                  <a:lnTo>
                    <a:pt x="978" y="1198"/>
                  </a:lnTo>
                  <a:lnTo>
                    <a:pt x="977" y="1197"/>
                  </a:lnTo>
                  <a:lnTo>
                    <a:pt x="976" y="1196"/>
                  </a:lnTo>
                  <a:lnTo>
                    <a:pt x="975" y="1195"/>
                  </a:lnTo>
                  <a:lnTo>
                    <a:pt x="976" y="1195"/>
                  </a:lnTo>
                  <a:lnTo>
                    <a:pt x="976" y="1196"/>
                  </a:lnTo>
                  <a:lnTo>
                    <a:pt x="977" y="1196"/>
                  </a:lnTo>
                  <a:lnTo>
                    <a:pt x="977" y="1197"/>
                  </a:lnTo>
                  <a:lnTo>
                    <a:pt x="978" y="1197"/>
                  </a:lnTo>
                  <a:lnTo>
                    <a:pt x="978" y="1198"/>
                  </a:lnTo>
                  <a:lnTo>
                    <a:pt x="980" y="1198"/>
                  </a:lnTo>
                  <a:lnTo>
                    <a:pt x="981" y="1198"/>
                  </a:lnTo>
                  <a:lnTo>
                    <a:pt x="987" y="1192"/>
                  </a:lnTo>
                  <a:lnTo>
                    <a:pt x="985" y="1191"/>
                  </a:lnTo>
                  <a:lnTo>
                    <a:pt x="983" y="1190"/>
                  </a:lnTo>
                  <a:lnTo>
                    <a:pt x="982" y="1187"/>
                  </a:lnTo>
                  <a:lnTo>
                    <a:pt x="982" y="1185"/>
                  </a:lnTo>
                  <a:lnTo>
                    <a:pt x="982" y="1183"/>
                  </a:lnTo>
                  <a:lnTo>
                    <a:pt x="982" y="1181"/>
                  </a:lnTo>
                  <a:lnTo>
                    <a:pt x="982" y="1179"/>
                  </a:lnTo>
                  <a:lnTo>
                    <a:pt x="981" y="1177"/>
                  </a:lnTo>
                  <a:lnTo>
                    <a:pt x="980" y="1175"/>
                  </a:lnTo>
                  <a:lnTo>
                    <a:pt x="977" y="1175"/>
                  </a:lnTo>
                  <a:lnTo>
                    <a:pt x="976" y="1175"/>
                  </a:lnTo>
                  <a:lnTo>
                    <a:pt x="975" y="1175"/>
                  </a:lnTo>
                  <a:lnTo>
                    <a:pt x="974" y="1175"/>
                  </a:lnTo>
                  <a:lnTo>
                    <a:pt x="972" y="1175"/>
                  </a:lnTo>
                  <a:lnTo>
                    <a:pt x="972" y="1174"/>
                  </a:lnTo>
                  <a:lnTo>
                    <a:pt x="974" y="1174"/>
                  </a:lnTo>
                  <a:lnTo>
                    <a:pt x="975" y="1174"/>
                  </a:lnTo>
                  <a:lnTo>
                    <a:pt x="976" y="1174"/>
                  </a:lnTo>
                  <a:lnTo>
                    <a:pt x="977" y="1175"/>
                  </a:lnTo>
                  <a:lnTo>
                    <a:pt x="977" y="1174"/>
                  </a:lnTo>
                  <a:lnTo>
                    <a:pt x="978" y="1174"/>
                  </a:lnTo>
                  <a:lnTo>
                    <a:pt x="980" y="1172"/>
                  </a:lnTo>
                  <a:lnTo>
                    <a:pt x="981" y="1171"/>
                  </a:lnTo>
                  <a:lnTo>
                    <a:pt x="981" y="1170"/>
                  </a:lnTo>
                  <a:lnTo>
                    <a:pt x="982" y="1169"/>
                  </a:lnTo>
                  <a:lnTo>
                    <a:pt x="982" y="1167"/>
                  </a:lnTo>
                  <a:lnTo>
                    <a:pt x="983" y="1166"/>
                  </a:lnTo>
                  <a:lnTo>
                    <a:pt x="983" y="1164"/>
                  </a:lnTo>
                  <a:lnTo>
                    <a:pt x="983" y="1162"/>
                  </a:lnTo>
                  <a:lnTo>
                    <a:pt x="980" y="1160"/>
                  </a:lnTo>
                  <a:lnTo>
                    <a:pt x="977" y="1159"/>
                  </a:lnTo>
                  <a:lnTo>
                    <a:pt x="975" y="1156"/>
                  </a:lnTo>
                  <a:lnTo>
                    <a:pt x="975" y="1155"/>
                  </a:lnTo>
                  <a:lnTo>
                    <a:pt x="974" y="1153"/>
                  </a:lnTo>
                  <a:lnTo>
                    <a:pt x="974" y="1150"/>
                  </a:lnTo>
                  <a:lnTo>
                    <a:pt x="974" y="1148"/>
                  </a:lnTo>
                  <a:lnTo>
                    <a:pt x="974" y="1145"/>
                  </a:lnTo>
                  <a:lnTo>
                    <a:pt x="972" y="1143"/>
                  </a:lnTo>
                  <a:lnTo>
                    <a:pt x="972" y="1139"/>
                  </a:lnTo>
                  <a:lnTo>
                    <a:pt x="974" y="1139"/>
                  </a:lnTo>
                  <a:lnTo>
                    <a:pt x="975" y="1138"/>
                  </a:lnTo>
                  <a:lnTo>
                    <a:pt x="976" y="1138"/>
                  </a:lnTo>
                  <a:lnTo>
                    <a:pt x="976" y="1136"/>
                  </a:lnTo>
                  <a:lnTo>
                    <a:pt x="977" y="1135"/>
                  </a:lnTo>
                  <a:lnTo>
                    <a:pt x="978" y="1135"/>
                  </a:lnTo>
                  <a:lnTo>
                    <a:pt x="978" y="1134"/>
                  </a:lnTo>
                  <a:lnTo>
                    <a:pt x="980" y="1133"/>
                  </a:lnTo>
                  <a:lnTo>
                    <a:pt x="981" y="1133"/>
                  </a:lnTo>
                  <a:lnTo>
                    <a:pt x="978" y="1130"/>
                  </a:lnTo>
                  <a:lnTo>
                    <a:pt x="977" y="1130"/>
                  </a:lnTo>
                  <a:lnTo>
                    <a:pt x="976" y="1129"/>
                  </a:lnTo>
                  <a:lnTo>
                    <a:pt x="975" y="1130"/>
                  </a:lnTo>
                  <a:lnTo>
                    <a:pt x="974" y="1130"/>
                  </a:lnTo>
                  <a:lnTo>
                    <a:pt x="971" y="1132"/>
                  </a:lnTo>
                  <a:lnTo>
                    <a:pt x="970" y="1132"/>
                  </a:lnTo>
                  <a:lnTo>
                    <a:pt x="969" y="1130"/>
                  </a:lnTo>
                  <a:lnTo>
                    <a:pt x="967" y="1129"/>
                  </a:lnTo>
                  <a:lnTo>
                    <a:pt x="966" y="1127"/>
                  </a:lnTo>
                  <a:lnTo>
                    <a:pt x="975" y="1127"/>
                  </a:lnTo>
                  <a:lnTo>
                    <a:pt x="974" y="1125"/>
                  </a:lnTo>
                  <a:lnTo>
                    <a:pt x="972" y="1123"/>
                  </a:lnTo>
                  <a:lnTo>
                    <a:pt x="972" y="1122"/>
                  </a:lnTo>
                  <a:lnTo>
                    <a:pt x="971" y="1119"/>
                  </a:lnTo>
                  <a:lnTo>
                    <a:pt x="971" y="1117"/>
                  </a:lnTo>
                  <a:lnTo>
                    <a:pt x="970" y="1114"/>
                  </a:lnTo>
                  <a:lnTo>
                    <a:pt x="969" y="1112"/>
                  </a:lnTo>
                  <a:lnTo>
                    <a:pt x="967" y="1109"/>
                  </a:lnTo>
                  <a:lnTo>
                    <a:pt x="965" y="1107"/>
                  </a:lnTo>
                  <a:lnTo>
                    <a:pt x="962" y="1106"/>
                  </a:lnTo>
                  <a:lnTo>
                    <a:pt x="954" y="1118"/>
                  </a:lnTo>
                  <a:lnTo>
                    <a:pt x="957" y="1120"/>
                  </a:lnTo>
                  <a:lnTo>
                    <a:pt x="960" y="1118"/>
                  </a:lnTo>
                  <a:lnTo>
                    <a:pt x="960" y="1123"/>
                  </a:lnTo>
                  <a:lnTo>
                    <a:pt x="960" y="1127"/>
                  </a:lnTo>
                  <a:lnTo>
                    <a:pt x="960" y="1129"/>
                  </a:lnTo>
                  <a:lnTo>
                    <a:pt x="959" y="1129"/>
                  </a:lnTo>
                  <a:lnTo>
                    <a:pt x="957" y="1130"/>
                  </a:lnTo>
                  <a:lnTo>
                    <a:pt x="956" y="1130"/>
                  </a:lnTo>
                  <a:lnTo>
                    <a:pt x="954" y="1130"/>
                  </a:lnTo>
                  <a:lnTo>
                    <a:pt x="950" y="1130"/>
                  </a:lnTo>
                  <a:lnTo>
                    <a:pt x="946" y="1133"/>
                  </a:lnTo>
                  <a:lnTo>
                    <a:pt x="943" y="1135"/>
                  </a:lnTo>
                  <a:lnTo>
                    <a:pt x="945" y="1148"/>
                  </a:lnTo>
                  <a:lnTo>
                    <a:pt x="943" y="1148"/>
                  </a:lnTo>
                  <a:lnTo>
                    <a:pt x="943" y="1165"/>
                  </a:lnTo>
                  <a:lnTo>
                    <a:pt x="940" y="1164"/>
                  </a:lnTo>
                  <a:lnTo>
                    <a:pt x="939" y="1164"/>
                  </a:lnTo>
                  <a:lnTo>
                    <a:pt x="938" y="1162"/>
                  </a:lnTo>
                  <a:lnTo>
                    <a:pt x="936" y="1161"/>
                  </a:lnTo>
                  <a:lnTo>
                    <a:pt x="935" y="1160"/>
                  </a:lnTo>
                  <a:lnTo>
                    <a:pt x="934" y="1158"/>
                  </a:lnTo>
                  <a:lnTo>
                    <a:pt x="933" y="1156"/>
                  </a:lnTo>
                  <a:lnTo>
                    <a:pt x="933" y="1154"/>
                  </a:lnTo>
                  <a:lnTo>
                    <a:pt x="933" y="1153"/>
                  </a:lnTo>
                  <a:lnTo>
                    <a:pt x="933" y="1150"/>
                  </a:lnTo>
                  <a:lnTo>
                    <a:pt x="939" y="1150"/>
                  </a:lnTo>
                  <a:lnTo>
                    <a:pt x="938" y="1148"/>
                  </a:lnTo>
                  <a:lnTo>
                    <a:pt x="936" y="1145"/>
                  </a:lnTo>
                  <a:lnTo>
                    <a:pt x="936" y="1143"/>
                  </a:lnTo>
                  <a:lnTo>
                    <a:pt x="936" y="1139"/>
                  </a:lnTo>
                  <a:lnTo>
                    <a:pt x="938" y="1136"/>
                  </a:lnTo>
                  <a:lnTo>
                    <a:pt x="940" y="1134"/>
                  </a:lnTo>
                  <a:lnTo>
                    <a:pt x="943" y="1132"/>
                  </a:lnTo>
                  <a:lnTo>
                    <a:pt x="945" y="1130"/>
                  </a:lnTo>
                  <a:lnTo>
                    <a:pt x="949" y="1129"/>
                  </a:lnTo>
                  <a:lnTo>
                    <a:pt x="954" y="1129"/>
                  </a:lnTo>
                  <a:lnTo>
                    <a:pt x="957" y="1127"/>
                  </a:lnTo>
                  <a:lnTo>
                    <a:pt x="955" y="1125"/>
                  </a:lnTo>
                  <a:lnTo>
                    <a:pt x="954" y="1123"/>
                  </a:lnTo>
                  <a:lnTo>
                    <a:pt x="951" y="1123"/>
                  </a:lnTo>
                  <a:lnTo>
                    <a:pt x="949" y="1122"/>
                  </a:lnTo>
                  <a:lnTo>
                    <a:pt x="946" y="1122"/>
                  </a:lnTo>
                  <a:lnTo>
                    <a:pt x="944" y="1122"/>
                  </a:lnTo>
                  <a:lnTo>
                    <a:pt x="943" y="1123"/>
                  </a:lnTo>
                  <a:lnTo>
                    <a:pt x="941" y="1124"/>
                  </a:lnTo>
                  <a:lnTo>
                    <a:pt x="941" y="1125"/>
                  </a:lnTo>
                  <a:lnTo>
                    <a:pt x="943" y="1127"/>
                  </a:lnTo>
                  <a:lnTo>
                    <a:pt x="938" y="1125"/>
                  </a:lnTo>
                  <a:lnTo>
                    <a:pt x="935" y="1123"/>
                  </a:lnTo>
                  <a:lnTo>
                    <a:pt x="934" y="1122"/>
                  </a:lnTo>
                  <a:lnTo>
                    <a:pt x="934" y="1119"/>
                  </a:lnTo>
                  <a:lnTo>
                    <a:pt x="934" y="1117"/>
                  </a:lnTo>
                  <a:lnTo>
                    <a:pt x="934" y="1114"/>
                  </a:lnTo>
                  <a:lnTo>
                    <a:pt x="934" y="1112"/>
                  </a:lnTo>
                  <a:lnTo>
                    <a:pt x="934" y="1108"/>
                  </a:lnTo>
                  <a:lnTo>
                    <a:pt x="933" y="1106"/>
                  </a:lnTo>
                  <a:lnTo>
                    <a:pt x="930" y="1103"/>
                  </a:lnTo>
                  <a:lnTo>
                    <a:pt x="925" y="1106"/>
                  </a:lnTo>
                  <a:lnTo>
                    <a:pt x="923" y="1108"/>
                  </a:lnTo>
                  <a:lnTo>
                    <a:pt x="921" y="1112"/>
                  </a:lnTo>
                  <a:lnTo>
                    <a:pt x="921" y="1115"/>
                  </a:lnTo>
                  <a:lnTo>
                    <a:pt x="923" y="1119"/>
                  </a:lnTo>
                  <a:lnTo>
                    <a:pt x="923" y="1123"/>
                  </a:lnTo>
                  <a:lnTo>
                    <a:pt x="924" y="1127"/>
                  </a:lnTo>
                  <a:lnTo>
                    <a:pt x="925" y="1130"/>
                  </a:lnTo>
                  <a:lnTo>
                    <a:pt x="925" y="1135"/>
                  </a:lnTo>
                  <a:lnTo>
                    <a:pt x="924" y="1139"/>
                  </a:lnTo>
                  <a:lnTo>
                    <a:pt x="924" y="1138"/>
                  </a:lnTo>
                  <a:lnTo>
                    <a:pt x="924" y="1136"/>
                  </a:lnTo>
                  <a:lnTo>
                    <a:pt x="924" y="1135"/>
                  </a:lnTo>
                  <a:lnTo>
                    <a:pt x="923" y="1134"/>
                  </a:lnTo>
                  <a:lnTo>
                    <a:pt x="921" y="1133"/>
                  </a:lnTo>
                  <a:lnTo>
                    <a:pt x="919" y="1133"/>
                  </a:lnTo>
                  <a:lnTo>
                    <a:pt x="917" y="1133"/>
                  </a:lnTo>
                  <a:lnTo>
                    <a:pt x="917" y="1134"/>
                  </a:lnTo>
                  <a:lnTo>
                    <a:pt x="917" y="1135"/>
                  </a:lnTo>
                  <a:lnTo>
                    <a:pt x="917" y="1136"/>
                  </a:lnTo>
                  <a:lnTo>
                    <a:pt x="917" y="1139"/>
                  </a:lnTo>
                  <a:lnTo>
                    <a:pt x="917" y="1140"/>
                  </a:lnTo>
                  <a:lnTo>
                    <a:pt x="917" y="1141"/>
                  </a:lnTo>
                  <a:lnTo>
                    <a:pt x="917" y="1143"/>
                  </a:lnTo>
                  <a:lnTo>
                    <a:pt x="915" y="1144"/>
                  </a:lnTo>
                  <a:lnTo>
                    <a:pt x="920" y="1148"/>
                  </a:lnTo>
                  <a:lnTo>
                    <a:pt x="923" y="1153"/>
                  </a:lnTo>
                  <a:lnTo>
                    <a:pt x="924" y="1158"/>
                  </a:lnTo>
                  <a:lnTo>
                    <a:pt x="924" y="1162"/>
                  </a:lnTo>
                  <a:lnTo>
                    <a:pt x="924" y="1169"/>
                  </a:lnTo>
                  <a:lnTo>
                    <a:pt x="923" y="1174"/>
                  </a:lnTo>
                  <a:lnTo>
                    <a:pt x="921" y="1179"/>
                  </a:lnTo>
                  <a:lnTo>
                    <a:pt x="920" y="1183"/>
                  </a:lnTo>
                  <a:lnTo>
                    <a:pt x="920" y="1188"/>
                  </a:lnTo>
                  <a:lnTo>
                    <a:pt x="921" y="1192"/>
                  </a:lnTo>
                  <a:lnTo>
                    <a:pt x="918" y="1192"/>
                  </a:lnTo>
                  <a:lnTo>
                    <a:pt x="918" y="1207"/>
                  </a:lnTo>
                  <a:lnTo>
                    <a:pt x="915" y="1207"/>
                  </a:lnTo>
                  <a:lnTo>
                    <a:pt x="914" y="1212"/>
                  </a:lnTo>
                  <a:lnTo>
                    <a:pt x="914" y="1217"/>
                  </a:lnTo>
                  <a:lnTo>
                    <a:pt x="915" y="1222"/>
                  </a:lnTo>
                  <a:lnTo>
                    <a:pt x="915" y="1227"/>
                  </a:lnTo>
                  <a:lnTo>
                    <a:pt x="917" y="1232"/>
                  </a:lnTo>
                  <a:lnTo>
                    <a:pt x="917" y="1237"/>
                  </a:lnTo>
                  <a:lnTo>
                    <a:pt x="918" y="1242"/>
                  </a:lnTo>
                  <a:lnTo>
                    <a:pt x="918" y="1245"/>
                  </a:lnTo>
                  <a:lnTo>
                    <a:pt x="917" y="1250"/>
                  </a:lnTo>
                  <a:lnTo>
                    <a:pt x="915" y="1254"/>
                  </a:lnTo>
                  <a:lnTo>
                    <a:pt x="909" y="1260"/>
                  </a:lnTo>
                  <a:lnTo>
                    <a:pt x="918" y="1269"/>
                  </a:lnTo>
                  <a:lnTo>
                    <a:pt x="917" y="1268"/>
                  </a:lnTo>
                  <a:lnTo>
                    <a:pt x="915" y="1266"/>
                  </a:lnTo>
                  <a:lnTo>
                    <a:pt x="914" y="1266"/>
                  </a:lnTo>
                  <a:lnTo>
                    <a:pt x="913" y="1268"/>
                  </a:lnTo>
                  <a:lnTo>
                    <a:pt x="913" y="1269"/>
                  </a:lnTo>
                  <a:lnTo>
                    <a:pt x="912" y="1270"/>
                  </a:lnTo>
                  <a:lnTo>
                    <a:pt x="912" y="1273"/>
                  </a:lnTo>
                  <a:lnTo>
                    <a:pt x="910" y="1274"/>
                  </a:lnTo>
                  <a:lnTo>
                    <a:pt x="908" y="1275"/>
                  </a:lnTo>
                  <a:lnTo>
                    <a:pt x="907" y="1275"/>
                  </a:lnTo>
                  <a:lnTo>
                    <a:pt x="913" y="1281"/>
                  </a:lnTo>
                  <a:lnTo>
                    <a:pt x="910" y="1282"/>
                  </a:lnTo>
                  <a:lnTo>
                    <a:pt x="908" y="1284"/>
                  </a:lnTo>
                  <a:lnTo>
                    <a:pt x="908" y="1285"/>
                  </a:lnTo>
                  <a:lnTo>
                    <a:pt x="907" y="1287"/>
                  </a:lnTo>
                  <a:lnTo>
                    <a:pt x="907" y="1289"/>
                  </a:lnTo>
                  <a:lnTo>
                    <a:pt x="908" y="1291"/>
                  </a:lnTo>
                  <a:lnTo>
                    <a:pt x="909" y="1292"/>
                  </a:lnTo>
                  <a:lnTo>
                    <a:pt x="910" y="1294"/>
                  </a:lnTo>
                  <a:lnTo>
                    <a:pt x="912" y="1295"/>
                  </a:lnTo>
                  <a:lnTo>
                    <a:pt x="913" y="1296"/>
                  </a:lnTo>
                  <a:lnTo>
                    <a:pt x="909" y="1296"/>
                  </a:lnTo>
                  <a:lnTo>
                    <a:pt x="908" y="1303"/>
                  </a:lnTo>
                  <a:lnTo>
                    <a:pt x="907" y="1311"/>
                  </a:lnTo>
                  <a:lnTo>
                    <a:pt x="907" y="1317"/>
                  </a:lnTo>
                  <a:lnTo>
                    <a:pt x="905" y="1325"/>
                  </a:lnTo>
                  <a:lnTo>
                    <a:pt x="904" y="1332"/>
                  </a:lnTo>
                  <a:lnTo>
                    <a:pt x="904" y="1338"/>
                  </a:lnTo>
                  <a:lnTo>
                    <a:pt x="904" y="1346"/>
                  </a:lnTo>
                  <a:lnTo>
                    <a:pt x="904" y="1353"/>
                  </a:lnTo>
                  <a:lnTo>
                    <a:pt x="905" y="1359"/>
                  </a:lnTo>
                  <a:lnTo>
                    <a:pt x="907" y="1367"/>
                  </a:lnTo>
                  <a:lnTo>
                    <a:pt x="900" y="1373"/>
                  </a:lnTo>
                  <a:lnTo>
                    <a:pt x="903" y="1373"/>
                  </a:lnTo>
                  <a:lnTo>
                    <a:pt x="904" y="1374"/>
                  </a:lnTo>
                  <a:lnTo>
                    <a:pt x="905" y="1375"/>
                  </a:lnTo>
                  <a:lnTo>
                    <a:pt x="907" y="1376"/>
                  </a:lnTo>
                  <a:lnTo>
                    <a:pt x="907" y="1378"/>
                  </a:lnTo>
                  <a:lnTo>
                    <a:pt x="907" y="1380"/>
                  </a:lnTo>
                  <a:lnTo>
                    <a:pt x="907" y="1381"/>
                  </a:lnTo>
                  <a:lnTo>
                    <a:pt x="907" y="1384"/>
                  </a:lnTo>
                  <a:lnTo>
                    <a:pt x="907" y="1386"/>
                  </a:lnTo>
                  <a:lnTo>
                    <a:pt x="907" y="1388"/>
                  </a:lnTo>
                  <a:lnTo>
                    <a:pt x="908" y="1388"/>
                  </a:lnTo>
                  <a:lnTo>
                    <a:pt x="909" y="1388"/>
                  </a:lnTo>
                  <a:lnTo>
                    <a:pt x="910" y="1388"/>
                  </a:lnTo>
                  <a:lnTo>
                    <a:pt x="912" y="1388"/>
                  </a:lnTo>
                  <a:lnTo>
                    <a:pt x="913" y="1388"/>
                  </a:lnTo>
                  <a:lnTo>
                    <a:pt x="909" y="1391"/>
                  </a:lnTo>
                  <a:lnTo>
                    <a:pt x="908" y="1390"/>
                  </a:lnTo>
                  <a:lnTo>
                    <a:pt x="908" y="1389"/>
                  </a:lnTo>
                  <a:lnTo>
                    <a:pt x="907" y="1389"/>
                  </a:lnTo>
                  <a:lnTo>
                    <a:pt x="907" y="1388"/>
                  </a:lnTo>
                  <a:lnTo>
                    <a:pt x="905" y="1389"/>
                  </a:lnTo>
                  <a:lnTo>
                    <a:pt x="903" y="1391"/>
                  </a:lnTo>
                  <a:lnTo>
                    <a:pt x="903" y="1394"/>
                  </a:lnTo>
                  <a:lnTo>
                    <a:pt x="902" y="1396"/>
                  </a:lnTo>
                  <a:lnTo>
                    <a:pt x="902" y="1400"/>
                  </a:lnTo>
                  <a:lnTo>
                    <a:pt x="900" y="1404"/>
                  </a:lnTo>
                  <a:lnTo>
                    <a:pt x="900" y="1406"/>
                  </a:lnTo>
                  <a:lnTo>
                    <a:pt x="899" y="1410"/>
                  </a:lnTo>
                  <a:lnTo>
                    <a:pt x="899" y="1412"/>
                  </a:lnTo>
                  <a:lnTo>
                    <a:pt x="898" y="1415"/>
                  </a:lnTo>
                  <a:lnTo>
                    <a:pt x="898" y="1417"/>
                  </a:lnTo>
                  <a:lnTo>
                    <a:pt x="913" y="1417"/>
                  </a:lnTo>
                  <a:lnTo>
                    <a:pt x="914" y="1422"/>
                  </a:lnTo>
                  <a:lnTo>
                    <a:pt x="913" y="1426"/>
                  </a:lnTo>
                  <a:lnTo>
                    <a:pt x="910" y="1431"/>
                  </a:lnTo>
                  <a:lnTo>
                    <a:pt x="908" y="1435"/>
                  </a:lnTo>
                  <a:lnTo>
                    <a:pt x="905" y="1438"/>
                  </a:lnTo>
                  <a:lnTo>
                    <a:pt x="903" y="1442"/>
                  </a:lnTo>
                  <a:lnTo>
                    <a:pt x="902" y="1446"/>
                  </a:lnTo>
                  <a:lnTo>
                    <a:pt x="903" y="1449"/>
                  </a:lnTo>
                  <a:lnTo>
                    <a:pt x="905" y="1451"/>
                  </a:lnTo>
                  <a:lnTo>
                    <a:pt x="913" y="1453"/>
                  </a:lnTo>
                  <a:lnTo>
                    <a:pt x="909" y="1458"/>
                  </a:lnTo>
                  <a:lnTo>
                    <a:pt x="907" y="1464"/>
                  </a:lnTo>
                  <a:lnTo>
                    <a:pt x="904" y="1469"/>
                  </a:lnTo>
                  <a:lnTo>
                    <a:pt x="902" y="1475"/>
                  </a:lnTo>
                  <a:lnTo>
                    <a:pt x="900" y="1480"/>
                  </a:lnTo>
                  <a:lnTo>
                    <a:pt x="898" y="1485"/>
                  </a:lnTo>
                  <a:lnTo>
                    <a:pt x="897" y="1490"/>
                  </a:lnTo>
                  <a:lnTo>
                    <a:pt x="894" y="1495"/>
                  </a:lnTo>
                  <a:lnTo>
                    <a:pt x="892" y="1500"/>
                  </a:lnTo>
                  <a:lnTo>
                    <a:pt x="888" y="1504"/>
                  </a:lnTo>
                  <a:lnTo>
                    <a:pt x="893" y="1417"/>
                  </a:lnTo>
                  <a:lnTo>
                    <a:pt x="898" y="1329"/>
                  </a:lnTo>
                  <a:lnTo>
                    <a:pt x="902" y="1239"/>
                  </a:lnTo>
                  <a:lnTo>
                    <a:pt x="905" y="1148"/>
                  </a:lnTo>
                  <a:lnTo>
                    <a:pt x="908" y="1055"/>
                  </a:lnTo>
                  <a:lnTo>
                    <a:pt x="909" y="961"/>
                  </a:lnTo>
                  <a:lnTo>
                    <a:pt x="909" y="866"/>
                  </a:lnTo>
                  <a:lnTo>
                    <a:pt x="909" y="769"/>
                  </a:lnTo>
                  <a:lnTo>
                    <a:pt x="908" y="673"/>
                  </a:lnTo>
                  <a:lnTo>
                    <a:pt x="907" y="575"/>
                  </a:lnTo>
                  <a:lnTo>
                    <a:pt x="905" y="574"/>
                  </a:lnTo>
                  <a:lnTo>
                    <a:pt x="904" y="572"/>
                  </a:lnTo>
                  <a:lnTo>
                    <a:pt x="903" y="571"/>
                  </a:lnTo>
                  <a:lnTo>
                    <a:pt x="902" y="570"/>
                  </a:lnTo>
                  <a:lnTo>
                    <a:pt x="900" y="569"/>
                  </a:lnTo>
                  <a:lnTo>
                    <a:pt x="900" y="567"/>
                  </a:lnTo>
                  <a:lnTo>
                    <a:pt x="900" y="566"/>
                  </a:lnTo>
                  <a:lnTo>
                    <a:pt x="900" y="565"/>
                  </a:lnTo>
                  <a:lnTo>
                    <a:pt x="902" y="564"/>
                  </a:lnTo>
                  <a:lnTo>
                    <a:pt x="903" y="563"/>
                  </a:lnTo>
                  <a:close/>
                  <a:moveTo>
                    <a:pt x="943" y="1396"/>
                  </a:moveTo>
                  <a:lnTo>
                    <a:pt x="943" y="1396"/>
                  </a:lnTo>
                  <a:lnTo>
                    <a:pt x="941" y="1396"/>
                  </a:lnTo>
                  <a:lnTo>
                    <a:pt x="941" y="1397"/>
                  </a:lnTo>
                  <a:lnTo>
                    <a:pt x="941" y="1399"/>
                  </a:lnTo>
                  <a:lnTo>
                    <a:pt x="940" y="1400"/>
                  </a:lnTo>
                  <a:lnTo>
                    <a:pt x="940" y="1401"/>
                  </a:lnTo>
                  <a:lnTo>
                    <a:pt x="940" y="1402"/>
                  </a:lnTo>
                  <a:lnTo>
                    <a:pt x="939" y="1404"/>
                  </a:lnTo>
                  <a:lnTo>
                    <a:pt x="939" y="1405"/>
                  </a:lnTo>
                  <a:lnTo>
                    <a:pt x="939" y="1406"/>
                  </a:lnTo>
                  <a:lnTo>
                    <a:pt x="933" y="1400"/>
                  </a:lnTo>
                  <a:lnTo>
                    <a:pt x="934" y="1400"/>
                  </a:lnTo>
                  <a:lnTo>
                    <a:pt x="935" y="1400"/>
                  </a:lnTo>
                  <a:lnTo>
                    <a:pt x="936" y="1400"/>
                  </a:lnTo>
                  <a:lnTo>
                    <a:pt x="938" y="1400"/>
                  </a:lnTo>
                  <a:lnTo>
                    <a:pt x="938" y="1399"/>
                  </a:lnTo>
                  <a:lnTo>
                    <a:pt x="939" y="1399"/>
                  </a:lnTo>
                  <a:lnTo>
                    <a:pt x="940" y="1399"/>
                  </a:lnTo>
                  <a:lnTo>
                    <a:pt x="940" y="1397"/>
                  </a:lnTo>
                  <a:lnTo>
                    <a:pt x="941" y="1397"/>
                  </a:lnTo>
                  <a:lnTo>
                    <a:pt x="941" y="1396"/>
                  </a:lnTo>
                  <a:lnTo>
                    <a:pt x="943" y="1395"/>
                  </a:lnTo>
                  <a:lnTo>
                    <a:pt x="941" y="1395"/>
                  </a:lnTo>
                  <a:lnTo>
                    <a:pt x="940" y="1394"/>
                  </a:lnTo>
                  <a:lnTo>
                    <a:pt x="939" y="1394"/>
                  </a:lnTo>
                  <a:lnTo>
                    <a:pt x="938" y="1394"/>
                  </a:lnTo>
                  <a:lnTo>
                    <a:pt x="936" y="1394"/>
                  </a:lnTo>
                  <a:lnTo>
                    <a:pt x="935" y="1394"/>
                  </a:lnTo>
                  <a:lnTo>
                    <a:pt x="934" y="1394"/>
                  </a:lnTo>
                  <a:lnTo>
                    <a:pt x="933" y="1394"/>
                  </a:lnTo>
                  <a:lnTo>
                    <a:pt x="931" y="1394"/>
                  </a:lnTo>
                  <a:lnTo>
                    <a:pt x="930" y="1394"/>
                  </a:lnTo>
                  <a:lnTo>
                    <a:pt x="943" y="1388"/>
                  </a:lnTo>
                  <a:lnTo>
                    <a:pt x="933" y="1379"/>
                  </a:lnTo>
                  <a:lnTo>
                    <a:pt x="936" y="1381"/>
                  </a:lnTo>
                  <a:lnTo>
                    <a:pt x="938" y="1379"/>
                  </a:lnTo>
                  <a:lnTo>
                    <a:pt x="939" y="1376"/>
                  </a:lnTo>
                  <a:lnTo>
                    <a:pt x="939" y="1374"/>
                  </a:lnTo>
                  <a:lnTo>
                    <a:pt x="940" y="1372"/>
                  </a:lnTo>
                  <a:lnTo>
                    <a:pt x="940" y="1368"/>
                  </a:lnTo>
                  <a:lnTo>
                    <a:pt x="941" y="1365"/>
                  </a:lnTo>
                  <a:lnTo>
                    <a:pt x="943" y="1364"/>
                  </a:lnTo>
                  <a:lnTo>
                    <a:pt x="945" y="1362"/>
                  </a:lnTo>
                  <a:lnTo>
                    <a:pt x="947" y="1362"/>
                  </a:lnTo>
                  <a:lnTo>
                    <a:pt x="951" y="1362"/>
                  </a:lnTo>
                  <a:lnTo>
                    <a:pt x="954" y="1337"/>
                  </a:lnTo>
                  <a:lnTo>
                    <a:pt x="969" y="1337"/>
                  </a:lnTo>
                  <a:lnTo>
                    <a:pt x="967" y="1343"/>
                  </a:lnTo>
                  <a:lnTo>
                    <a:pt x="965" y="1349"/>
                  </a:lnTo>
                  <a:lnTo>
                    <a:pt x="962" y="1355"/>
                  </a:lnTo>
                  <a:lnTo>
                    <a:pt x="960" y="1362"/>
                  </a:lnTo>
                  <a:lnTo>
                    <a:pt x="956" y="1367"/>
                  </a:lnTo>
                  <a:lnTo>
                    <a:pt x="954" y="1373"/>
                  </a:lnTo>
                  <a:lnTo>
                    <a:pt x="950" y="1378"/>
                  </a:lnTo>
                  <a:lnTo>
                    <a:pt x="947" y="1384"/>
                  </a:lnTo>
                  <a:lnTo>
                    <a:pt x="945" y="1389"/>
                  </a:lnTo>
                  <a:lnTo>
                    <a:pt x="943" y="1395"/>
                  </a:lnTo>
                  <a:lnTo>
                    <a:pt x="943" y="1396"/>
                  </a:lnTo>
                  <a:close/>
                  <a:moveTo>
                    <a:pt x="933" y="1415"/>
                  </a:moveTo>
                  <a:lnTo>
                    <a:pt x="931" y="1415"/>
                  </a:lnTo>
                  <a:lnTo>
                    <a:pt x="931" y="1416"/>
                  </a:lnTo>
                  <a:lnTo>
                    <a:pt x="930" y="1416"/>
                  </a:lnTo>
                  <a:lnTo>
                    <a:pt x="929" y="1417"/>
                  </a:lnTo>
                  <a:lnTo>
                    <a:pt x="928" y="1419"/>
                  </a:lnTo>
                  <a:lnTo>
                    <a:pt x="926" y="1419"/>
                  </a:lnTo>
                  <a:lnTo>
                    <a:pt x="926" y="1420"/>
                  </a:lnTo>
                  <a:lnTo>
                    <a:pt x="925" y="1420"/>
                  </a:lnTo>
                  <a:lnTo>
                    <a:pt x="925" y="1421"/>
                  </a:lnTo>
                  <a:lnTo>
                    <a:pt x="924" y="1423"/>
                  </a:lnTo>
                  <a:lnTo>
                    <a:pt x="924" y="1425"/>
                  </a:lnTo>
                  <a:lnTo>
                    <a:pt x="924" y="1427"/>
                  </a:lnTo>
                  <a:lnTo>
                    <a:pt x="923" y="1430"/>
                  </a:lnTo>
                  <a:lnTo>
                    <a:pt x="923" y="1431"/>
                  </a:lnTo>
                  <a:lnTo>
                    <a:pt x="921" y="1433"/>
                  </a:lnTo>
                  <a:lnTo>
                    <a:pt x="920" y="1436"/>
                  </a:lnTo>
                  <a:lnTo>
                    <a:pt x="918" y="1438"/>
                  </a:lnTo>
                  <a:lnTo>
                    <a:pt x="915" y="1441"/>
                  </a:lnTo>
                  <a:lnTo>
                    <a:pt x="917" y="1436"/>
                  </a:lnTo>
                  <a:lnTo>
                    <a:pt x="917" y="1432"/>
                  </a:lnTo>
                  <a:lnTo>
                    <a:pt x="918" y="1430"/>
                  </a:lnTo>
                  <a:lnTo>
                    <a:pt x="918" y="1427"/>
                  </a:lnTo>
                  <a:lnTo>
                    <a:pt x="919" y="1426"/>
                  </a:lnTo>
                  <a:lnTo>
                    <a:pt x="919" y="1425"/>
                  </a:lnTo>
                  <a:lnTo>
                    <a:pt x="920" y="1423"/>
                  </a:lnTo>
                  <a:lnTo>
                    <a:pt x="921" y="1422"/>
                  </a:lnTo>
                  <a:lnTo>
                    <a:pt x="923" y="1421"/>
                  </a:lnTo>
                  <a:lnTo>
                    <a:pt x="925" y="1420"/>
                  </a:lnTo>
                  <a:lnTo>
                    <a:pt x="926" y="1420"/>
                  </a:lnTo>
                  <a:lnTo>
                    <a:pt x="926" y="1419"/>
                  </a:lnTo>
                  <a:lnTo>
                    <a:pt x="928" y="1417"/>
                  </a:lnTo>
                  <a:lnTo>
                    <a:pt x="929" y="1416"/>
                  </a:lnTo>
                  <a:lnTo>
                    <a:pt x="930" y="1416"/>
                  </a:lnTo>
                  <a:lnTo>
                    <a:pt x="931" y="1415"/>
                  </a:lnTo>
                  <a:lnTo>
                    <a:pt x="933" y="1415"/>
                  </a:lnTo>
                  <a:close/>
                  <a:moveTo>
                    <a:pt x="873" y="542"/>
                  </a:moveTo>
                  <a:lnTo>
                    <a:pt x="883" y="545"/>
                  </a:lnTo>
                  <a:lnTo>
                    <a:pt x="881" y="550"/>
                  </a:lnTo>
                  <a:lnTo>
                    <a:pt x="879" y="555"/>
                  </a:lnTo>
                  <a:lnTo>
                    <a:pt x="877" y="560"/>
                  </a:lnTo>
                  <a:lnTo>
                    <a:pt x="874" y="566"/>
                  </a:lnTo>
                  <a:lnTo>
                    <a:pt x="872" y="571"/>
                  </a:lnTo>
                  <a:lnTo>
                    <a:pt x="868" y="576"/>
                  </a:lnTo>
                  <a:lnTo>
                    <a:pt x="866" y="581"/>
                  </a:lnTo>
                  <a:lnTo>
                    <a:pt x="861" y="586"/>
                  </a:lnTo>
                  <a:lnTo>
                    <a:pt x="856" y="590"/>
                  </a:lnTo>
                  <a:lnTo>
                    <a:pt x="850" y="592"/>
                  </a:lnTo>
                  <a:lnTo>
                    <a:pt x="841" y="592"/>
                  </a:lnTo>
                  <a:lnTo>
                    <a:pt x="845" y="587"/>
                  </a:lnTo>
                  <a:lnTo>
                    <a:pt x="848" y="582"/>
                  </a:lnTo>
                  <a:lnTo>
                    <a:pt x="852" y="577"/>
                  </a:lnTo>
                  <a:lnTo>
                    <a:pt x="856" y="572"/>
                  </a:lnTo>
                  <a:lnTo>
                    <a:pt x="858" y="567"/>
                  </a:lnTo>
                  <a:lnTo>
                    <a:pt x="862" y="563"/>
                  </a:lnTo>
                  <a:lnTo>
                    <a:pt x="866" y="559"/>
                  </a:lnTo>
                  <a:lnTo>
                    <a:pt x="869" y="554"/>
                  </a:lnTo>
                  <a:lnTo>
                    <a:pt x="874" y="549"/>
                  </a:lnTo>
                  <a:lnTo>
                    <a:pt x="879" y="545"/>
                  </a:lnTo>
                  <a:lnTo>
                    <a:pt x="873" y="542"/>
                  </a:lnTo>
                  <a:close/>
                  <a:moveTo>
                    <a:pt x="888" y="556"/>
                  </a:moveTo>
                  <a:lnTo>
                    <a:pt x="891" y="569"/>
                  </a:lnTo>
                  <a:lnTo>
                    <a:pt x="893" y="582"/>
                  </a:lnTo>
                  <a:lnTo>
                    <a:pt x="894" y="595"/>
                  </a:lnTo>
                  <a:lnTo>
                    <a:pt x="894" y="607"/>
                  </a:lnTo>
                  <a:lnTo>
                    <a:pt x="894" y="619"/>
                  </a:lnTo>
                  <a:lnTo>
                    <a:pt x="894" y="633"/>
                  </a:lnTo>
                  <a:lnTo>
                    <a:pt x="894" y="645"/>
                  </a:lnTo>
                  <a:lnTo>
                    <a:pt x="895" y="658"/>
                  </a:lnTo>
                  <a:lnTo>
                    <a:pt x="895" y="670"/>
                  </a:lnTo>
                  <a:lnTo>
                    <a:pt x="898" y="684"/>
                  </a:lnTo>
                  <a:lnTo>
                    <a:pt x="893" y="679"/>
                  </a:lnTo>
                  <a:lnTo>
                    <a:pt x="887" y="673"/>
                  </a:lnTo>
                  <a:lnTo>
                    <a:pt x="882" y="668"/>
                  </a:lnTo>
                  <a:lnTo>
                    <a:pt x="877" y="664"/>
                  </a:lnTo>
                  <a:lnTo>
                    <a:pt x="872" y="659"/>
                  </a:lnTo>
                  <a:lnTo>
                    <a:pt x="867" y="655"/>
                  </a:lnTo>
                  <a:lnTo>
                    <a:pt x="862" y="652"/>
                  </a:lnTo>
                  <a:lnTo>
                    <a:pt x="856" y="649"/>
                  </a:lnTo>
                  <a:lnTo>
                    <a:pt x="850" y="645"/>
                  </a:lnTo>
                  <a:lnTo>
                    <a:pt x="843" y="643"/>
                  </a:lnTo>
                  <a:lnTo>
                    <a:pt x="841" y="633"/>
                  </a:lnTo>
                  <a:lnTo>
                    <a:pt x="842" y="626"/>
                  </a:lnTo>
                  <a:lnTo>
                    <a:pt x="846" y="617"/>
                  </a:lnTo>
                  <a:lnTo>
                    <a:pt x="853" y="610"/>
                  </a:lnTo>
                  <a:lnTo>
                    <a:pt x="861" y="601"/>
                  </a:lnTo>
                  <a:lnTo>
                    <a:pt x="869" y="593"/>
                  </a:lnTo>
                  <a:lnTo>
                    <a:pt x="877" y="585"/>
                  </a:lnTo>
                  <a:lnTo>
                    <a:pt x="883" y="576"/>
                  </a:lnTo>
                  <a:lnTo>
                    <a:pt x="887" y="566"/>
                  </a:lnTo>
                  <a:lnTo>
                    <a:pt x="888" y="556"/>
                  </a:lnTo>
                  <a:close/>
                  <a:moveTo>
                    <a:pt x="769" y="675"/>
                  </a:moveTo>
                  <a:lnTo>
                    <a:pt x="832" y="605"/>
                  </a:lnTo>
                  <a:lnTo>
                    <a:pt x="834" y="608"/>
                  </a:lnTo>
                  <a:lnTo>
                    <a:pt x="834" y="612"/>
                  </a:lnTo>
                  <a:lnTo>
                    <a:pt x="832" y="616"/>
                  </a:lnTo>
                  <a:lnTo>
                    <a:pt x="831" y="618"/>
                  </a:lnTo>
                  <a:lnTo>
                    <a:pt x="829" y="621"/>
                  </a:lnTo>
                  <a:lnTo>
                    <a:pt x="825" y="623"/>
                  </a:lnTo>
                  <a:lnTo>
                    <a:pt x="822" y="626"/>
                  </a:lnTo>
                  <a:lnTo>
                    <a:pt x="819" y="627"/>
                  </a:lnTo>
                  <a:lnTo>
                    <a:pt x="816" y="629"/>
                  </a:lnTo>
                  <a:lnTo>
                    <a:pt x="814" y="631"/>
                  </a:lnTo>
                  <a:lnTo>
                    <a:pt x="815" y="633"/>
                  </a:lnTo>
                  <a:lnTo>
                    <a:pt x="817" y="633"/>
                  </a:lnTo>
                  <a:lnTo>
                    <a:pt x="819" y="634"/>
                  </a:lnTo>
                  <a:lnTo>
                    <a:pt x="821" y="634"/>
                  </a:lnTo>
                  <a:lnTo>
                    <a:pt x="822" y="633"/>
                  </a:lnTo>
                  <a:lnTo>
                    <a:pt x="825" y="632"/>
                  </a:lnTo>
                  <a:lnTo>
                    <a:pt x="826" y="631"/>
                  </a:lnTo>
                  <a:lnTo>
                    <a:pt x="829" y="629"/>
                  </a:lnTo>
                  <a:lnTo>
                    <a:pt x="830" y="628"/>
                  </a:lnTo>
                  <a:lnTo>
                    <a:pt x="832" y="628"/>
                  </a:lnTo>
                  <a:lnTo>
                    <a:pt x="832" y="637"/>
                  </a:lnTo>
                  <a:lnTo>
                    <a:pt x="829" y="643"/>
                  </a:lnTo>
                  <a:lnTo>
                    <a:pt x="825" y="647"/>
                  </a:lnTo>
                  <a:lnTo>
                    <a:pt x="819" y="650"/>
                  </a:lnTo>
                  <a:lnTo>
                    <a:pt x="812" y="653"/>
                  </a:lnTo>
                  <a:lnTo>
                    <a:pt x="805" y="655"/>
                  </a:lnTo>
                  <a:lnTo>
                    <a:pt x="798" y="658"/>
                  </a:lnTo>
                  <a:lnTo>
                    <a:pt x="790" y="660"/>
                  </a:lnTo>
                  <a:lnTo>
                    <a:pt x="784" y="664"/>
                  </a:lnTo>
                  <a:lnTo>
                    <a:pt x="779" y="669"/>
                  </a:lnTo>
                  <a:lnTo>
                    <a:pt x="788" y="669"/>
                  </a:lnTo>
                  <a:lnTo>
                    <a:pt x="798" y="666"/>
                  </a:lnTo>
                  <a:lnTo>
                    <a:pt x="806" y="664"/>
                  </a:lnTo>
                  <a:lnTo>
                    <a:pt x="815" y="660"/>
                  </a:lnTo>
                  <a:lnTo>
                    <a:pt x="824" y="658"/>
                  </a:lnTo>
                  <a:lnTo>
                    <a:pt x="832" y="655"/>
                  </a:lnTo>
                  <a:lnTo>
                    <a:pt x="841" y="654"/>
                  </a:lnTo>
                  <a:lnTo>
                    <a:pt x="851" y="655"/>
                  </a:lnTo>
                  <a:lnTo>
                    <a:pt x="860" y="660"/>
                  </a:lnTo>
                  <a:lnTo>
                    <a:pt x="868" y="669"/>
                  </a:lnTo>
                  <a:lnTo>
                    <a:pt x="892" y="694"/>
                  </a:lnTo>
                  <a:lnTo>
                    <a:pt x="886" y="697"/>
                  </a:lnTo>
                  <a:lnTo>
                    <a:pt x="879" y="702"/>
                  </a:lnTo>
                  <a:lnTo>
                    <a:pt x="873" y="711"/>
                  </a:lnTo>
                  <a:lnTo>
                    <a:pt x="867" y="720"/>
                  </a:lnTo>
                  <a:lnTo>
                    <a:pt x="860" y="728"/>
                  </a:lnTo>
                  <a:lnTo>
                    <a:pt x="851" y="736"/>
                  </a:lnTo>
                  <a:lnTo>
                    <a:pt x="842" y="742"/>
                  </a:lnTo>
                  <a:lnTo>
                    <a:pt x="831" y="744"/>
                  </a:lnTo>
                  <a:lnTo>
                    <a:pt x="821" y="744"/>
                  </a:lnTo>
                  <a:lnTo>
                    <a:pt x="809" y="738"/>
                  </a:lnTo>
                  <a:lnTo>
                    <a:pt x="799" y="733"/>
                  </a:lnTo>
                  <a:lnTo>
                    <a:pt x="793" y="728"/>
                  </a:lnTo>
                  <a:lnTo>
                    <a:pt x="789" y="721"/>
                  </a:lnTo>
                  <a:lnTo>
                    <a:pt x="786" y="713"/>
                  </a:lnTo>
                  <a:lnTo>
                    <a:pt x="785" y="705"/>
                  </a:lnTo>
                  <a:lnTo>
                    <a:pt x="785" y="696"/>
                  </a:lnTo>
                  <a:lnTo>
                    <a:pt x="784" y="689"/>
                  </a:lnTo>
                  <a:lnTo>
                    <a:pt x="781" y="683"/>
                  </a:lnTo>
                  <a:lnTo>
                    <a:pt x="777" y="678"/>
                  </a:lnTo>
                  <a:lnTo>
                    <a:pt x="769" y="675"/>
                  </a:lnTo>
                  <a:close/>
                  <a:moveTo>
                    <a:pt x="773" y="717"/>
                  </a:moveTo>
                  <a:lnTo>
                    <a:pt x="778" y="722"/>
                  </a:lnTo>
                  <a:lnTo>
                    <a:pt x="783" y="728"/>
                  </a:lnTo>
                  <a:lnTo>
                    <a:pt x="788" y="734"/>
                  </a:lnTo>
                  <a:lnTo>
                    <a:pt x="794" y="742"/>
                  </a:lnTo>
                  <a:lnTo>
                    <a:pt x="800" y="748"/>
                  </a:lnTo>
                  <a:lnTo>
                    <a:pt x="806" y="754"/>
                  </a:lnTo>
                  <a:lnTo>
                    <a:pt x="814" y="759"/>
                  </a:lnTo>
                  <a:lnTo>
                    <a:pt x="821" y="763"/>
                  </a:lnTo>
                  <a:lnTo>
                    <a:pt x="830" y="764"/>
                  </a:lnTo>
                  <a:lnTo>
                    <a:pt x="838" y="764"/>
                  </a:lnTo>
                  <a:lnTo>
                    <a:pt x="843" y="758"/>
                  </a:lnTo>
                  <a:lnTo>
                    <a:pt x="841" y="756"/>
                  </a:lnTo>
                  <a:lnTo>
                    <a:pt x="841" y="752"/>
                  </a:lnTo>
                  <a:lnTo>
                    <a:pt x="842" y="751"/>
                  </a:lnTo>
                  <a:lnTo>
                    <a:pt x="846" y="749"/>
                  </a:lnTo>
                  <a:lnTo>
                    <a:pt x="850" y="749"/>
                  </a:lnTo>
                  <a:lnTo>
                    <a:pt x="853" y="749"/>
                  </a:lnTo>
                  <a:lnTo>
                    <a:pt x="857" y="749"/>
                  </a:lnTo>
                  <a:lnTo>
                    <a:pt x="860" y="748"/>
                  </a:lnTo>
                  <a:lnTo>
                    <a:pt x="862" y="747"/>
                  </a:lnTo>
                  <a:lnTo>
                    <a:pt x="863" y="743"/>
                  </a:lnTo>
                  <a:lnTo>
                    <a:pt x="862" y="738"/>
                  </a:lnTo>
                  <a:lnTo>
                    <a:pt x="868" y="728"/>
                  </a:lnTo>
                  <a:lnTo>
                    <a:pt x="868" y="730"/>
                  </a:lnTo>
                  <a:lnTo>
                    <a:pt x="868" y="731"/>
                  </a:lnTo>
                  <a:lnTo>
                    <a:pt x="868" y="732"/>
                  </a:lnTo>
                  <a:lnTo>
                    <a:pt x="868" y="733"/>
                  </a:lnTo>
                  <a:lnTo>
                    <a:pt x="869" y="733"/>
                  </a:lnTo>
                  <a:lnTo>
                    <a:pt x="871" y="734"/>
                  </a:lnTo>
                  <a:lnTo>
                    <a:pt x="898" y="699"/>
                  </a:lnTo>
                  <a:lnTo>
                    <a:pt x="898" y="748"/>
                  </a:lnTo>
                  <a:lnTo>
                    <a:pt x="898" y="795"/>
                  </a:lnTo>
                  <a:lnTo>
                    <a:pt x="897" y="842"/>
                  </a:lnTo>
                  <a:lnTo>
                    <a:pt x="897" y="887"/>
                  </a:lnTo>
                  <a:lnTo>
                    <a:pt x="895" y="932"/>
                  </a:lnTo>
                  <a:lnTo>
                    <a:pt x="894" y="977"/>
                  </a:lnTo>
                  <a:lnTo>
                    <a:pt x="893" y="1021"/>
                  </a:lnTo>
                  <a:lnTo>
                    <a:pt x="891" y="1067"/>
                  </a:lnTo>
                  <a:lnTo>
                    <a:pt x="889" y="1114"/>
                  </a:lnTo>
                  <a:lnTo>
                    <a:pt x="888" y="1162"/>
                  </a:lnTo>
                  <a:lnTo>
                    <a:pt x="877" y="1191"/>
                  </a:lnTo>
                  <a:lnTo>
                    <a:pt x="866" y="1221"/>
                  </a:lnTo>
                  <a:lnTo>
                    <a:pt x="856" y="1250"/>
                  </a:lnTo>
                  <a:lnTo>
                    <a:pt x="846" y="1280"/>
                  </a:lnTo>
                  <a:lnTo>
                    <a:pt x="836" y="1310"/>
                  </a:lnTo>
                  <a:lnTo>
                    <a:pt x="825" y="1339"/>
                  </a:lnTo>
                  <a:lnTo>
                    <a:pt x="812" y="1368"/>
                  </a:lnTo>
                  <a:lnTo>
                    <a:pt x="800" y="1396"/>
                  </a:lnTo>
                  <a:lnTo>
                    <a:pt x="785" y="1423"/>
                  </a:lnTo>
                  <a:lnTo>
                    <a:pt x="769" y="1451"/>
                  </a:lnTo>
                  <a:lnTo>
                    <a:pt x="720" y="1302"/>
                  </a:lnTo>
                  <a:lnTo>
                    <a:pt x="720" y="756"/>
                  </a:lnTo>
                  <a:lnTo>
                    <a:pt x="726" y="753"/>
                  </a:lnTo>
                  <a:lnTo>
                    <a:pt x="732" y="748"/>
                  </a:lnTo>
                  <a:lnTo>
                    <a:pt x="737" y="744"/>
                  </a:lnTo>
                  <a:lnTo>
                    <a:pt x="741" y="739"/>
                  </a:lnTo>
                  <a:lnTo>
                    <a:pt x="744" y="734"/>
                  </a:lnTo>
                  <a:lnTo>
                    <a:pt x="749" y="730"/>
                  </a:lnTo>
                  <a:lnTo>
                    <a:pt x="753" y="725"/>
                  </a:lnTo>
                  <a:lnTo>
                    <a:pt x="759" y="721"/>
                  </a:lnTo>
                  <a:lnTo>
                    <a:pt x="765" y="718"/>
                  </a:lnTo>
                  <a:lnTo>
                    <a:pt x="773" y="717"/>
                  </a:lnTo>
                  <a:close/>
                  <a:moveTo>
                    <a:pt x="817" y="1530"/>
                  </a:moveTo>
                  <a:lnTo>
                    <a:pt x="815" y="1530"/>
                  </a:lnTo>
                  <a:lnTo>
                    <a:pt x="814" y="1530"/>
                  </a:lnTo>
                  <a:lnTo>
                    <a:pt x="812" y="1530"/>
                  </a:lnTo>
                  <a:lnTo>
                    <a:pt x="810" y="1530"/>
                  </a:lnTo>
                  <a:lnTo>
                    <a:pt x="809" y="1530"/>
                  </a:lnTo>
                  <a:lnTo>
                    <a:pt x="807" y="1529"/>
                  </a:lnTo>
                  <a:lnTo>
                    <a:pt x="806" y="1529"/>
                  </a:lnTo>
                  <a:lnTo>
                    <a:pt x="805" y="1527"/>
                  </a:lnTo>
                  <a:lnTo>
                    <a:pt x="804" y="1526"/>
                  </a:lnTo>
                  <a:lnTo>
                    <a:pt x="803" y="1525"/>
                  </a:lnTo>
                  <a:lnTo>
                    <a:pt x="805" y="1521"/>
                  </a:lnTo>
                  <a:lnTo>
                    <a:pt x="805" y="1519"/>
                  </a:lnTo>
                  <a:lnTo>
                    <a:pt x="805" y="1516"/>
                  </a:lnTo>
                  <a:lnTo>
                    <a:pt x="804" y="1515"/>
                  </a:lnTo>
                  <a:lnTo>
                    <a:pt x="803" y="1513"/>
                  </a:lnTo>
                  <a:lnTo>
                    <a:pt x="800" y="1511"/>
                  </a:lnTo>
                  <a:lnTo>
                    <a:pt x="799" y="1509"/>
                  </a:lnTo>
                  <a:lnTo>
                    <a:pt x="798" y="1508"/>
                  </a:lnTo>
                  <a:lnTo>
                    <a:pt x="798" y="1504"/>
                  </a:lnTo>
                  <a:lnTo>
                    <a:pt x="799" y="1500"/>
                  </a:lnTo>
                  <a:lnTo>
                    <a:pt x="809" y="1500"/>
                  </a:lnTo>
                  <a:lnTo>
                    <a:pt x="805" y="1504"/>
                  </a:lnTo>
                  <a:lnTo>
                    <a:pt x="814" y="1506"/>
                  </a:lnTo>
                  <a:lnTo>
                    <a:pt x="812" y="1506"/>
                  </a:lnTo>
                  <a:lnTo>
                    <a:pt x="811" y="1506"/>
                  </a:lnTo>
                  <a:lnTo>
                    <a:pt x="810" y="1506"/>
                  </a:lnTo>
                  <a:lnTo>
                    <a:pt x="809" y="1506"/>
                  </a:lnTo>
                  <a:lnTo>
                    <a:pt x="809" y="1508"/>
                  </a:lnTo>
                  <a:lnTo>
                    <a:pt x="807" y="1508"/>
                  </a:lnTo>
                  <a:lnTo>
                    <a:pt x="806" y="1508"/>
                  </a:lnTo>
                  <a:lnTo>
                    <a:pt x="806" y="1509"/>
                  </a:lnTo>
                  <a:lnTo>
                    <a:pt x="805" y="1510"/>
                  </a:lnTo>
                  <a:lnTo>
                    <a:pt x="806" y="1513"/>
                  </a:lnTo>
                  <a:lnTo>
                    <a:pt x="809" y="1514"/>
                  </a:lnTo>
                  <a:lnTo>
                    <a:pt x="811" y="1515"/>
                  </a:lnTo>
                  <a:lnTo>
                    <a:pt x="814" y="1516"/>
                  </a:lnTo>
                  <a:lnTo>
                    <a:pt x="816" y="1517"/>
                  </a:lnTo>
                  <a:lnTo>
                    <a:pt x="819" y="1520"/>
                  </a:lnTo>
                  <a:lnTo>
                    <a:pt x="820" y="1521"/>
                  </a:lnTo>
                  <a:lnTo>
                    <a:pt x="820" y="1524"/>
                  </a:lnTo>
                  <a:lnTo>
                    <a:pt x="820" y="1526"/>
                  </a:lnTo>
                  <a:lnTo>
                    <a:pt x="817" y="1530"/>
                  </a:lnTo>
                  <a:close/>
                  <a:moveTo>
                    <a:pt x="796" y="1492"/>
                  </a:moveTo>
                  <a:lnTo>
                    <a:pt x="794" y="1489"/>
                  </a:lnTo>
                  <a:lnTo>
                    <a:pt x="794" y="1487"/>
                  </a:lnTo>
                  <a:lnTo>
                    <a:pt x="794" y="1483"/>
                  </a:lnTo>
                  <a:lnTo>
                    <a:pt x="794" y="1480"/>
                  </a:lnTo>
                  <a:lnTo>
                    <a:pt x="795" y="1478"/>
                  </a:lnTo>
                  <a:lnTo>
                    <a:pt x="796" y="1475"/>
                  </a:lnTo>
                  <a:lnTo>
                    <a:pt x="798" y="1473"/>
                  </a:lnTo>
                  <a:lnTo>
                    <a:pt x="799" y="1470"/>
                  </a:lnTo>
                  <a:lnTo>
                    <a:pt x="801" y="1468"/>
                  </a:lnTo>
                  <a:lnTo>
                    <a:pt x="803" y="1466"/>
                  </a:lnTo>
                  <a:lnTo>
                    <a:pt x="804" y="1466"/>
                  </a:lnTo>
                  <a:lnTo>
                    <a:pt x="805" y="1466"/>
                  </a:lnTo>
                  <a:lnTo>
                    <a:pt x="806" y="1466"/>
                  </a:lnTo>
                  <a:lnTo>
                    <a:pt x="807" y="1467"/>
                  </a:lnTo>
                  <a:lnTo>
                    <a:pt x="809" y="1468"/>
                  </a:lnTo>
                  <a:lnTo>
                    <a:pt x="810" y="1469"/>
                  </a:lnTo>
                  <a:lnTo>
                    <a:pt x="810" y="1472"/>
                  </a:lnTo>
                  <a:lnTo>
                    <a:pt x="811" y="1473"/>
                  </a:lnTo>
                  <a:lnTo>
                    <a:pt x="811" y="1474"/>
                  </a:lnTo>
                  <a:lnTo>
                    <a:pt x="812" y="1478"/>
                  </a:lnTo>
                  <a:lnTo>
                    <a:pt x="812" y="1482"/>
                  </a:lnTo>
                  <a:lnTo>
                    <a:pt x="811" y="1484"/>
                  </a:lnTo>
                  <a:lnTo>
                    <a:pt x="810" y="1485"/>
                  </a:lnTo>
                  <a:lnTo>
                    <a:pt x="809" y="1487"/>
                  </a:lnTo>
                  <a:lnTo>
                    <a:pt x="806" y="1488"/>
                  </a:lnTo>
                  <a:lnTo>
                    <a:pt x="805" y="1489"/>
                  </a:lnTo>
                  <a:lnTo>
                    <a:pt x="803" y="1489"/>
                  </a:lnTo>
                  <a:lnTo>
                    <a:pt x="799" y="1490"/>
                  </a:lnTo>
                  <a:lnTo>
                    <a:pt x="796" y="1492"/>
                  </a:lnTo>
                  <a:close/>
                  <a:moveTo>
                    <a:pt x="790" y="1451"/>
                  </a:moveTo>
                  <a:lnTo>
                    <a:pt x="799" y="1432"/>
                  </a:lnTo>
                  <a:lnTo>
                    <a:pt x="800" y="1433"/>
                  </a:lnTo>
                  <a:lnTo>
                    <a:pt x="801" y="1435"/>
                  </a:lnTo>
                  <a:lnTo>
                    <a:pt x="801" y="1437"/>
                  </a:lnTo>
                  <a:lnTo>
                    <a:pt x="801" y="1438"/>
                  </a:lnTo>
                  <a:lnTo>
                    <a:pt x="801" y="1441"/>
                  </a:lnTo>
                  <a:lnTo>
                    <a:pt x="800" y="1442"/>
                  </a:lnTo>
                  <a:lnTo>
                    <a:pt x="799" y="1444"/>
                  </a:lnTo>
                  <a:lnTo>
                    <a:pt x="798" y="1447"/>
                  </a:lnTo>
                  <a:lnTo>
                    <a:pt x="798" y="1448"/>
                  </a:lnTo>
                  <a:lnTo>
                    <a:pt x="796" y="1451"/>
                  </a:lnTo>
                  <a:lnTo>
                    <a:pt x="790" y="1451"/>
                  </a:lnTo>
                  <a:close/>
                  <a:moveTo>
                    <a:pt x="731" y="684"/>
                  </a:moveTo>
                  <a:lnTo>
                    <a:pt x="663" y="696"/>
                  </a:lnTo>
                  <a:lnTo>
                    <a:pt x="663" y="702"/>
                  </a:lnTo>
                  <a:lnTo>
                    <a:pt x="669" y="704"/>
                  </a:lnTo>
                  <a:lnTo>
                    <a:pt x="676" y="705"/>
                  </a:lnTo>
                  <a:lnTo>
                    <a:pt x="682" y="705"/>
                  </a:lnTo>
                  <a:lnTo>
                    <a:pt x="690" y="705"/>
                  </a:lnTo>
                  <a:lnTo>
                    <a:pt x="697" y="706"/>
                  </a:lnTo>
                  <a:lnTo>
                    <a:pt x="705" y="705"/>
                  </a:lnTo>
                  <a:lnTo>
                    <a:pt x="712" y="705"/>
                  </a:lnTo>
                  <a:lnTo>
                    <a:pt x="718" y="704"/>
                  </a:lnTo>
                  <a:lnTo>
                    <a:pt x="724" y="701"/>
                  </a:lnTo>
                  <a:lnTo>
                    <a:pt x="731" y="699"/>
                  </a:lnTo>
                  <a:lnTo>
                    <a:pt x="729" y="701"/>
                  </a:lnTo>
                  <a:lnTo>
                    <a:pt x="729" y="704"/>
                  </a:lnTo>
                  <a:lnTo>
                    <a:pt x="731" y="706"/>
                  </a:lnTo>
                  <a:lnTo>
                    <a:pt x="732" y="708"/>
                  </a:lnTo>
                  <a:lnTo>
                    <a:pt x="733" y="711"/>
                  </a:lnTo>
                  <a:lnTo>
                    <a:pt x="734" y="712"/>
                  </a:lnTo>
                  <a:lnTo>
                    <a:pt x="737" y="713"/>
                  </a:lnTo>
                  <a:lnTo>
                    <a:pt x="739" y="715"/>
                  </a:lnTo>
                  <a:lnTo>
                    <a:pt x="741" y="716"/>
                  </a:lnTo>
                  <a:lnTo>
                    <a:pt x="743" y="717"/>
                  </a:lnTo>
                  <a:lnTo>
                    <a:pt x="732" y="723"/>
                  </a:lnTo>
                  <a:lnTo>
                    <a:pt x="722" y="731"/>
                  </a:lnTo>
                  <a:lnTo>
                    <a:pt x="712" y="739"/>
                  </a:lnTo>
                  <a:lnTo>
                    <a:pt x="702" y="747"/>
                  </a:lnTo>
                  <a:lnTo>
                    <a:pt x="694" y="753"/>
                  </a:lnTo>
                  <a:lnTo>
                    <a:pt x="685" y="757"/>
                  </a:lnTo>
                  <a:lnTo>
                    <a:pt x="675" y="758"/>
                  </a:lnTo>
                  <a:lnTo>
                    <a:pt x="665" y="754"/>
                  </a:lnTo>
                  <a:lnTo>
                    <a:pt x="655" y="747"/>
                  </a:lnTo>
                  <a:lnTo>
                    <a:pt x="645" y="732"/>
                  </a:lnTo>
                  <a:lnTo>
                    <a:pt x="644" y="738"/>
                  </a:lnTo>
                  <a:lnTo>
                    <a:pt x="646" y="744"/>
                  </a:lnTo>
                  <a:lnTo>
                    <a:pt x="649" y="748"/>
                  </a:lnTo>
                  <a:lnTo>
                    <a:pt x="654" y="753"/>
                  </a:lnTo>
                  <a:lnTo>
                    <a:pt x="660" y="756"/>
                  </a:lnTo>
                  <a:lnTo>
                    <a:pt x="665" y="759"/>
                  </a:lnTo>
                  <a:lnTo>
                    <a:pt x="671" y="763"/>
                  </a:lnTo>
                  <a:lnTo>
                    <a:pt x="676" y="767"/>
                  </a:lnTo>
                  <a:lnTo>
                    <a:pt x="681" y="772"/>
                  </a:lnTo>
                  <a:lnTo>
                    <a:pt x="684" y="777"/>
                  </a:lnTo>
                  <a:lnTo>
                    <a:pt x="710" y="758"/>
                  </a:lnTo>
                  <a:lnTo>
                    <a:pt x="710" y="1284"/>
                  </a:lnTo>
                  <a:lnTo>
                    <a:pt x="689" y="1229"/>
                  </a:lnTo>
                  <a:lnTo>
                    <a:pt x="671" y="1174"/>
                  </a:lnTo>
                  <a:lnTo>
                    <a:pt x="658" y="1118"/>
                  </a:lnTo>
                  <a:lnTo>
                    <a:pt x="646" y="1061"/>
                  </a:lnTo>
                  <a:lnTo>
                    <a:pt x="639" y="1005"/>
                  </a:lnTo>
                  <a:lnTo>
                    <a:pt x="633" y="948"/>
                  </a:lnTo>
                  <a:lnTo>
                    <a:pt x="628" y="893"/>
                  </a:lnTo>
                  <a:lnTo>
                    <a:pt x="625" y="836"/>
                  </a:lnTo>
                  <a:lnTo>
                    <a:pt x="623" y="779"/>
                  </a:lnTo>
                  <a:lnTo>
                    <a:pt x="620" y="723"/>
                  </a:lnTo>
                  <a:lnTo>
                    <a:pt x="622" y="725"/>
                  </a:lnTo>
                  <a:lnTo>
                    <a:pt x="623" y="725"/>
                  </a:lnTo>
                  <a:lnTo>
                    <a:pt x="623" y="726"/>
                  </a:lnTo>
                  <a:lnTo>
                    <a:pt x="624" y="726"/>
                  </a:lnTo>
                  <a:lnTo>
                    <a:pt x="625" y="726"/>
                  </a:lnTo>
                  <a:lnTo>
                    <a:pt x="627" y="726"/>
                  </a:lnTo>
                  <a:lnTo>
                    <a:pt x="633" y="720"/>
                  </a:lnTo>
                  <a:lnTo>
                    <a:pt x="627" y="713"/>
                  </a:lnTo>
                  <a:lnTo>
                    <a:pt x="630" y="706"/>
                  </a:lnTo>
                  <a:lnTo>
                    <a:pt x="635" y="699"/>
                  </a:lnTo>
                  <a:lnTo>
                    <a:pt x="640" y="692"/>
                  </a:lnTo>
                  <a:lnTo>
                    <a:pt x="646" y="686"/>
                  </a:lnTo>
                  <a:lnTo>
                    <a:pt x="654" y="681"/>
                  </a:lnTo>
                  <a:lnTo>
                    <a:pt x="660" y="675"/>
                  </a:lnTo>
                  <a:lnTo>
                    <a:pt x="667" y="671"/>
                  </a:lnTo>
                  <a:lnTo>
                    <a:pt x="675" y="666"/>
                  </a:lnTo>
                  <a:lnTo>
                    <a:pt x="682" y="663"/>
                  </a:lnTo>
                  <a:lnTo>
                    <a:pt x="690" y="660"/>
                  </a:lnTo>
                  <a:lnTo>
                    <a:pt x="694" y="661"/>
                  </a:lnTo>
                  <a:lnTo>
                    <a:pt x="698" y="664"/>
                  </a:lnTo>
                  <a:lnTo>
                    <a:pt x="703" y="666"/>
                  </a:lnTo>
                  <a:lnTo>
                    <a:pt x="708" y="669"/>
                  </a:lnTo>
                  <a:lnTo>
                    <a:pt x="713" y="671"/>
                  </a:lnTo>
                  <a:lnTo>
                    <a:pt x="717" y="675"/>
                  </a:lnTo>
                  <a:lnTo>
                    <a:pt x="722" y="678"/>
                  </a:lnTo>
                  <a:lnTo>
                    <a:pt x="726" y="680"/>
                  </a:lnTo>
                  <a:lnTo>
                    <a:pt x="728" y="683"/>
                  </a:lnTo>
                  <a:lnTo>
                    <a:pt x="731" y="684"/>
                  </a:lnTo>
                  <a:close/>
                  <a:moveTo>
                    <a:pt x="618" y="705"/>
                  </a:moveTo>
                  <a:lnTo>
                    <a:pt x="612" y="634"/>
                  </a:lnTo>
                  <a:lnTo>
                    <a:pt x="614" y="640"/>
                  </a:lnTo>
                  <a:lnTo>
                    <a:pt x="617" y="645"/>
                  </a:lnTo>
                  <a:lnTo>
                    <a:pt x="619" y="649"/>
                  </a:lnTo>
                  <a:lnTo>
                    <a:pt x="622" y="653"/>
                  </a:lnTo>
                  <a:lnTo>
                    <a:pt x="624" y="657"/>
                  </a:lnTo>
                  <a:lnTo>
                    <a:pt x="628" y="659"/>
                  </a:lnTo>
                  <a:lnTo>
                    <a:pt x="632" y="661"/>
                  </a:lnTo>
                  <a:lnTo>
                    <a:pt x="635" y="665"/>
                  </a:lnTo>
                  <a:lnTo>
                    <a:pt x="640" y="669"/>
                  </a:lnTo>
                  <a:lnTo>
                    <a:pt x="645" y="673"/>
                  </a:lnTo>
                  <a:lnTo>
                    <a:pt x="643" y="675"/>
                  </a:lnTo>
                  <a:lnTo>
                    <a:pt x="641" y="678"/>
                  </a:lnTo>
                  <a:lnTo>
                    <a:pt x="639" y="679"/>
                  </a:lnTo>
                  <a:lnTo>
                    <a:pt x="638" y="680"/>
                  </a:lnTo>
                  <a:lnTo>
                    <a:pt x="635" y="680"/>
                  </a:lnTo>
                  <a:lnTo>
                    <a:pt x="634" y="681"/>
                  </a:lnTo>
                  <a:lnTo>
                    <a:pt x="632" y="681"/>
                  </a:lnTo>
                  <a:lnTo>
                    <a:pt x="629" y="681"/>
                  </a:lnTo>
                  <a:lnTo>
                    <a:pt x="627" y="681"/>
                  </a:lnTo>
                  <a:lnTo>
                    <a:pt x="624" y="681"/>
                  </a:lnTo>
                  <a:lnTo>
                    <a:pt x="628" y="683"/>
                  </a:lnTo>
                  <a:lnTo>
                    <a:pt x="629" y="685"/>
                  </a:lnTo>
                  <a:lnTo>
                    <a:pt x="630" y="687"/>
                  </a:lnTo>
                  <a:lnTo>
                    <a:pt x="629" y="690"/>
                  </a:lnTo>
                  <a:lnTo>
                    <a:pt x="628" y="692"/>
                  </a:lnTo>
                  <a:lnTo>
                    <a:pt x="625" y="695"/>
                  </a:lnTo>
                  <a:lnTo>
                    <a:pt x="623" y="697"/>
                  </a:lnTo>
                  <a:lnTo>
                    <a:pt x="620" y="700"/>
                  </a:lnTo>
                  <a:lnTo>
                    <a:pt x="619" y="702"/>
                  </a:lnTo>
                  <a:lnTo>
                    <a:pt x="618" y="705"/>
                  </a:lnTo>
                  <a:close/>
                  <a:moveTo>
                    <a:pt x="713" y="634"/>
                  </a:moveTo>
                  <a:lnTo>
                    <a:pt x="695" y="619"/>
                  </a:lnTo>
                  <a:lnTo>
                    <a:pt x="697" y="621"/>
                  </a:lnTo>
                  <a:lnTo>
                    <a:pt x="700" y="622"/>
                  </a:lnTo>
                  <a:lnTo>
                    <a:pt x="702" y="623"/>
                  </a:lnTo>
                  <a:lnTo>
                    <a:pt x="703" y="624"/>
                  </a:lnTo>
                  <a:lnTo>
                    <a:pt x="705" y="626"/>
                  </a:lnTo>
                  <a:lnTo>
                    <a:pt x="706" y="627"/>
                  </a:lnTo>
                  <a:lnTo>
                    <a:pt x="708" y="628"/>
                  </a:lnTo>
                  <a:lnTo>
                    <a:pt x="710" y="631"/>
                  </a:lnTo>
                  <a:lnTo>
                    <a:pt x="711" y="632"/>
                  </a:lnTo>
                  <a:lnTo>
                    <a:pt x="713" y="634"/>
                  </a:lnTo>
                  <a:close/>
                  <a:moveTo>
                    <a:pt x="713" y="645"/>
                  </a:moveTo>
                  <a:lnTo>
                    <a:pt x="710" y="647"/>
                  </a:lnTo>
                  <a:lnTo>
                    <a:pt x="706" y="647"/>
                  </a:lnTo>
                  <a:lnTo>
                    <a:pt x="701" y="648"/>
                  </a:lnTo>
                  <a:lnTo>
                    <a:pt x="697" y="649"/>
                  </a:lnTo>
                  <a:lnTo>
                    <a:pt x="694" y="650"/>
                  </a:lnTo>
                  <a:lnTo>
                    <a:pt x="690" y="652"/>
                  </a:lnTo>
                  <a:lnTo>
                    <a:pt x="686" y="652"/>
                  </a:lnTo>
                  <a:lnTo>
                    <a:pt x="682" y="652"/>
                  </a:lnTo>
                  <a:lnTo>
                    <a:pt x="679" y="652"/>
                  </a:lnTo>
                  <a:lnTo>
                    <a:pt x="675" y="652"/>
                  </a:lnTo>
                  <a:lnTo>
                    <a:pt x="680" y="652"/>
                  </a:lnTo>
                  <a:lnTo>
                    <a:pt x="624" y="565"/>
                  </a:lnTo>
                  <a:lnTo>
                    <a:pt x="713" y="645"/>
                  </a:lnTo>
                  <a:close/>
                  <a:moveTo>
                    <a:pt x="615" y="575"/>
                  </a:moveTo>
                  <a:lnTo>
                    <a:pt x="617" y="585"/>
                  </a:lnTo>
                  <a:lnTo>
                    <a:pt x="619" y="592"/>
                  </a:lnTo>
                  <a:lnTo>
                    <a:pt x="623" y="600"/>
                  </a:lnTo>
                  <a:lnTo>
                    <a:pt x="628" y="607"/>
                  </a:lnTo>
                  <a:lnTo>
                    <a:pt x="634" y="614"/>
                  </a:lnTo>
                  <a:lnTo>
                    <a:pt x="640" y="621"/>
                  </a:lnTo>
                  <a:lnTo>
                    <a:pt x="646" y="628"/>
                  </a:lnTo>
                  <a:lnTo>
                    <a:pt x="653" y="634"/>
                  </a:lnTo>
                  <a:lnTo>
                    <a:pt x="659" y="643"/>
                  </a:lnTo>
                  <a:lnTo>
                    <a:pt x="665" y="652"/>
                  </a:lnTo>
                  <a:lnTo>
                    <a:pt x="656" y="666"/>
                  </a:lnTo>
                  <a:lnTo>
                    <a:pt x="649" y="663"/>
                  </a:lnTo>
                  <a:lnTo>
                    <a:pt x="643" y="658"/>
                  </a:lnTo>
                  <a:lnTo>
                    <a:pt x="638" y="653"/>
                  </a:lnTo>
                  <a:lnTo>
                    <a:pt x="632" y="648"/>
                  </a:lnTo>
                  <a:lnTo>
                    <a:pt x="628" y="642"/>
                  </a:lnTo>
                  <a:lnTo>
                    <a:pt x="623" y="636"/>
                  </a:lnTo>
                  <a:lnTo>
                    <a:pt x="619" y="628"/>
                  </a:lnTo>
                  <a:lnTo>
                    <a:pt x="615" y="622"/>
                  </a:lnTo>
                  <a:lnTo>
                    <a:pt x="613" y="614"/>
                  </a:lnTo>
                  <a:lnTo>
                    <a:pt x="609" y="607"/>
                  </a:lnTo>
                  <a:lnTo>
                    <a:pt x="615" y="575"/>
                  </a:lnTo>
                  <a:close/>
                  <a:moveTo>
                    <a:pt x="505" y="660"/>
                  </a:moveTo>
                  <a:lnTo>
                    <a:pt x="508" y="649"/>
                  </a:lnTo>
                  <a:lnTo>
                    <a:pt x="513" y="640"/>
                  </a:lnTo>
                  <a:lnTo>
                    <a:pt x="519" y="633"/>
                  </a:lnTo>
                  <a:lnTo>
                    <a:pt x="527" y="628"/>
                  </a:lnTo>
                  <a:lnTo>
                    <a:pt x="537" y="624"/>
                  </a:lnTo>
                  <a:lnTo>
                    <a:pt x="549" y="621"/>
                  </a:lnTo>
                  <a:lnTo>
                    <a:pt x="560" y="618"/>
                  </a:lnTo>
                  <a:lnTo>
                    <a:pt x="570" y="614"/>
                  </a:lnTo>
                  <a:lnTo>
                    <a:pt x="580" y="611"/>
                  </a:lnTo>
                  <a:lnTo>
                    <a:pt x="588" y="605"/>
                  </a:lnTo>
                  <a:lnTo>
                    <a:pt x="591" y="608"/>
                  </a:lnTo>
                  <a:lnTo>
                    <a:pt x="593" y="612"/>
                  </a:lnTo>
                  <a:lnTo>
                    <a:pt x="596" y="614"/>
                  </a:lnTo>
                  <a:lnTo>
                    <a:pt x="598" y="617"/>
                  </a:lnTo>
                  <a:lnTo>
                    <a:pt x="599" y="619"/>
                  </a:lnTo>
                  <a:lnTo>
                    <a:pt x="599" y="622"/>
                  </a:lnTo>
                  <a:lnTo>
                    <a:pt x="601" y="626"/>
                  </a:lnTo>
                  <a:lnTo>
                    <a:pt x="599" y="629"/>
                  </a:lnTo>
                  <a:lnTo>
                    <a:pt x="598" y="633"/>
                  </a:lnTo>
                  <a:lnTo>
                    <a:pt x="597" y="639"/>
                  </a:lnTo>
                  <a:lnTo>
                    <a:pt x="588" y="631"/>
                  </a:lnTo>
                  <a:lnTo>
                    <a:pt x="587" y="632"/>
                  </a:lnTo>
                  <a:lnTo>
                    <a:pt x="586" y="633"/>
                  </a:lnTo>
                  <a:lnTo>
                    <a:pt x="584" y="634"/>
                  </a:lnTo>
                  <a:lnTo>
                    <a:pt x="584" y="636"/>
                  </a:lnTo>
                  <a:lnTo>
                    <a:pt x="583" y="636"/>
                  </a:lnTo>
                  <a:lnTo>
                    <a:pt x="582" y="637"/>
                  </a:lnTo>
                  <a:lnTo>
                    <a:pt x="581" y="637"/>
                  </a:lnTo>
                  <a:lnTo>
                    <a:pt x="580" y="637"/>
                  </a:lnTo>
                  <a:lnTo>
                    <a:pt x="586" y="619"/>
                  </a:lnTo>
                  <a:lnTo>
                    <a:pt x="582" y="618"/>
                  </a:lnTo>
                  <a:lnTo>
                    <a:pt x="580" y="618"/>
                  </a:lnTo>
                  <a:lnTo>
                    <a:pt x="577" y="621"/>
                  </a:lnTo>
                  <a:lnTo>
                    <a:pt x="575" y="623"/>
                  </a:lnTo>
                  <a:lnTo>
                    <a:pt x="573" y="627"/>
                  </a:lnTo>
                  <a:lnTo>
                    <a:pt x="571" y="629"/>
                  </a:lnTo>
                  <a:lnTo>
                    <a:pt x="570" y="632"/>
                  </a:lnTo>
                  <a:lnTo>
                    <a:pt x="568" y="632"/>
                  </a:lnTo>
                  <a:lnTo>
                    <a:pt x="566" y="631"/>
                  </a:lnTo>
                  <a:lnTo>
                    <a:pt x="565" y="628"/>
                  </a:lnTo>
                  <a:lnTo>
                    <a:pt x="552" y="649"/>
                  </a:lnTo>
                  <a:lnTo>
                    <a:pt x="552" y="647"/>
                  </a:lnTo>
                  <a:lnTo>
                    <a:pt x="552" y="645"/>
                  </a:lnTo>
                  <a:lnTo>
                    <a:pt x="552" y="643"/>
                  </a:lnTo>
                  <a:lnTo>
                    <a:pt x="553" y="640"/>
                  </a:lnTo>
                  <a:lnTo>
                    <a:pt x="555" y="639"/>
                  </a:lnTo>
                  <a:lnTo>
                    <a:pt x="555" y="638"/>
                  </a:lnTo>
                  <a:lnTo>
                    <a:pt x="556" y="636"/>
                  </a:lnTo>
                  <a:lnTo>
                    <a:pt x="555" y="634"/>
                  </a:lnTo>
                  <a:lnTo>
                    <a:pt x="555" y="632"/>
                  </a:lnTo>
                  <a:lnTo>
                    <a:pt x="552" y="631"/>
                  </a:lnTo>
                  <a:lnTo>
                    <a:pt x="545" y="637"/>
                  </a:lnTo>
                  <a:lnTo>
                    <a:pt x="537" y="644"/>
                  </a:lnTo>
                  <a:lnTo>
                    <a:pt x="532" y="653"/>
                  </a:lnTo>
                  <a:lnTo>
                    <a:pt x="527" y="661"/>
                  </a:lnTo>
                  <a:lnTo>
                    <a:pt x="524" y="670"/>
                  </a:lnTo>
                  <a:lnTo>
                    <a:pt x="520" y="681"/>
                  </a:lnTo>
                  <a:lnTo>
                    <a:pt x="519" y="691"/>
                  </a:lnTo>
                  <a:lnTo>
                    <a:pt x="519" y="702"/>
                  </a:lnTo>
                  <a:lnTo>
                    <a:pt x="520" y="713"/>
                  </a:lnTo>
                  <a:lnTo>
                    <a:pt x="523" y="726"/>
                  </a:lnTo>
                  <a:lnTo>
                    <a:pt x="524" y="730"/>
                  </a:lnTo>
                  <a:lnTo>
                    <a:pt x="526" y="731"/>
                  </a:lnTo>
                  <a:lnTo>
                    <a:pt x="529" y="732"/>
                  </a:lnTo>
                  <a:lnTo>
                    <a:pt x="530" y="732"/>
                  </a:lnTo>
                  <a:lnTo>
                    <a:pt x="532" y="731"/>
                  </a:lnTo>
                  <a:lnTo>
                    <a:pt x="535" y="730"/>
                  </a:lnTo>
                  <a:lnTo>
                    <a:pt x="537" y="728"/>
                  </a:lnTo>
                  <a:lnTo>
                    <a:pt x="540" y="727"/>
                  </a:lnTo>
                  <a:lnTo>
                    <a:pt x="542" y="727"/>
                  </a:lnTo>
                  <a:lnTo>
                    <a:pt x="544" y="728"/>
                  </a:lnTo>
                  <a:lnTo>
                    <a:pt x="544" y="732"/>
                  </a:lnTo>
                  <a:lnTo>
                    <a:pt x="546" y="732"/>
                  </a:lnTo>
                  <a:lnTo>
                    <a:pt x="547" y="732"/>
                  </a:lnTo>
                  <a:lnTo>
                    <a:pt x="550" y="732"/>
                  </a:lnTo>
                  <a:lnTo>
                    <a:pt x="551" y="730"/>
                  </a:lnTo>
                  <a:lnTo>
                    <a:pt x="553" y="728"/>
                  </a:lnTo>
                  <a:lnTo>
                    <a:pt x="555" y="727"/>
                  </a:lnTo>
                  <a:lnTo>
                    <a:pt x="557" y="726"/>
                  </a:lnTo>
                  <a:lnTo>
                    <a:pt x="558" y="725"/>
                  </a:lnTo>
                  <a:lnTo>
                    <a:pt x="561" y="723"/>
                  </a:lnTo>
                  <a:lnTo>
                    <a:pt x="565" y="723"/>
                  </a:lnTo>
                  <a:lnTo>
                    <a:pt x="562" y="725"/>
                  </a:lnTo>
                  <a:lnTo>
                    <a:pt x="562" y="727"/>
                  </a:lnTo>
                  <a:lnTo>
                    <a:pt x="562" y="728"/>
                  </a:lnTo>
                  <a:lnTo>
                    <a:pt x="562" y="730"/>
                  </a:lnTo>
                  <a:lnTo>
                    <a:pt x="562" y="732"/>
                  </a:lnTo>
                  <a:lnTo>
                    <a:pt x="563" y="733"/>
                  </a:lnTo>
                  <a:lnTo>
                    <a:pt x="565" y="736"/>
                  </a:lnTo>
                  <a:lnTo>
                    <a:pt x="565" y="737"/>
                  </a:lnTo>
                  <a:lnTo>
                    <a:pt x="565" y="739"/>
                  </a:lnTo>
                  <a:lnTo>
                    <a:pt x="565" y="741"/>
                  </a:lnTo>
                  <a:lnTo>
                    <a:pt x="566" y="741"/>
                  </a:lnTo>
                  <a:lnTo>
                    <a:pt x="567" y="741"/>
                  </a:lnTo>
                  <a:lnTo>
                    <a:pt x="568" y="739"/>
                  </a:lnTo>
                  <a:lnTo>
                    <a:pt x="570" y="739"/>
                  </a:lnTo>
                  <a:lnTo>
                    <a:pt x="570" y="738"/>
                  </a:lnTo>
                  <a:lnTo>
                    <a:pt x="571" y="737"/>
                  </a:lnTo>
                  <a:lnTo>
                    <a:pt x="571" y="736"/>
                  </a:lnTo>
                  <a:lnTo>
                    <a:pt x="571" y="734"/>
                  </a:lnTo>
                  <a:lnTo>
                    <a:pt x="571" y="723"/>
                  </a:lnTo>
                  <a:lnTo>
                    <a:pt x="573" y="726"/>
                  </a:lnTo>
                  <a:lnTo>
                    <a:pt x="576" y="723"/>
                  </a:lnTo>
                  <a:lnTo>
                    <a:pt x="580" y="721"/>
                  </a:lnTo>
                  <a:lnTo>
                    <a:pt x="583" y="717"/>
                  </a:lnTo>
                  <a:lnTo>
                    <a:pt x="588" y="713"/>
                  </a:lnTo>
                  <a:lnTo>
                    <a:pt x="592" y="708"/>
                  </a:lnTo>
                  <a:lnTo>
                    <a:pt x="596" y="704"/>
                  </a:lnTo>
                  <a:lnTo>
                    <a:pt x="598" y="699"/>
                  </a:lnTo>
                  <a:lnTo>
                    <a:pt x="601" y="692"/>
                  </a:lnTo>
                  <a:lnTo>
                    <a:pt x="603" y="687"/>
                  </a:lnTo>
                  <a:lnTo>
                    <a:pt x="603" y="681"/>
                  </a:lnTo>
                  <a:lnTo>
                    <a:pt x="603" y="680"/>
                  </a:lnTo>
                  <a:lnTo>
                    <a:pt x="603" y="679"/>
                  </a:lnTo>
                  <a:lnTo>
                    <a:pt x="603" y="678"/>
                  </a:lnTo>
                  <a:lnTo>
                    <a:pt x="603" y="676"/>
                  </a:lnTo>
                  <a:lnTo>
                    <a:pt x="603" y="675"/>
                  </a:lnTo>
                  <a:lnTo>
                    <a:pt x="603" y="674"/>
                  </a:lnTo>
                  <a:lnTo>
                    <a:pt x="603" y="673"/>
                  </a:lnTo>
                  <a:lnTo>
                    <a:pt x="603" y="674"/>
                  </a:lnTo>
                  <a:lnTo>
                    <a:pt x="603" y="675"/>
                  </a:lnTo>
                  <a:lnTo>
                    <a:pt x="603" y="676"/>
                  </a:lnTo>
                  <a:lnTo>
                    <a:pt x="603" y="678"/>
                  </a:lnTo>
                  <a:lnTo>
                    <a:pt x="603" y="679"/>
                  </a:lnTo>
                  <a:lnTo>
                    <a:pt x="603" y="680"/>
                  </a:lnTo>
                  <a:lnTo>
                    <a:pt x="603" y="681"/>
                  </a:lnTo>
                  <a:lnTo>
                    <a:pt x="609" y="767"/>
                  </a:lnTo>
                  <a:lnTo>
                    <a:pt x="614" y="851"/>
                  </a:lnTo>
                  <a:lnTo>
                    <a:pt x="619" y="935"/>
                  </a:lnTo>
                  <a:lnTo>
                    <a:pt x="624" y="1019"/>
                  </a:lnTo>
                  <a:lnTo>
                    <a:pt x="629" y="1103"/>
                  </a:lnTo>
                  <a:lnTo>
                    <a:pt x="633" y="1187"/>
                  </a:lnTo>
                  <a:lnTo>
                    <a:pt x="638" y="1271"/>
                  </a:lnTo>
                  <a:lnTo>
                    <a:pt x="643" y="1355"/>
                  </a:lnTo>
                  <a:lnTo>
                    <a:pt x="648" y="1441"/>
                  </a:lnTo>
                  <a:lnTo>
                    <a:pt x="654" y="1527"/>
                  </a:lnTo>
                  <a:lnTo>
                    <a:pt x="644" y="1511"/>
                  </a:lnTo>
                  <a:lnTo>
                    <a:pt x="633" y="1494"/>
                  </a:lnTo>
                  <a:lnTo>
                    <a:pt x="623" y="1477"/>
                  </a:lnTo>
                  <a:lnTo>
                    <a:pt x="612" y="1459"/>
                  </a:lnTo>
                  <a:lnTo>
                    <a:pt x="602" y="1441"/>
                  </a:lnTo>
                  <a:lnTo>
                    <a:pt x="592" y="1422"/>
                  </a:lnTo>
                  <a:lnTo>
                    <a:pt x="583" y="1402"/>
                  </a:lnTo>
                  <a:lnTo>
                    <a:pt x="576" y="1383"/>
                  </a:lnTo>
                  <a:lnTo>
                    <a:pt x="570" y="1362"/>
                  </a:lnTo>
                  <a:lnTo>
                    <a:pt x="565" y="1341"/>
                  </a:lnTo>
                  <a:lnTo>
                    <a:pt x="558" y="1322"/>
                  </a:lnTo>
                  <a:lnTo>
                    <a:pt x="552" y="1302"/>
                  </a:lnTo>
                  <a:lnTo>
                    <a:pt x="545" y="1282"/>
                  </a:lnTo>
                  <a:lnTo>
                    <a:pt x="539" y="1263"/>
                  </a:lnTo>
                  <a:lnTo>
                    <a:pt x="534" y="1242"/>
                  </a:lnTo>
                  <a:lnTo>
                    <a:pt x="529" y="1222"/>
                  </a:lnTo>
                  <a:lnTo>
                    <a:pt x="524" y="1202"/>
                  </a:lnTo>
                  <a:lnTo>
                    <a:pt x="520" y="1182"/>
                  </a:lnTo>
                  <a:lnTo>
                    <a:pt x="518" y="1162"/>
                  </a:lnTo>
                  <a:lnTo>
                    <a:pt x="516" y="1144"/>
                  </a:lnTo>
                  <a:lnTo>
                    <a:pt x="511" y="1124"/>
                  </a:lnTo>
                  <a:lnTo>
                    <a:pt x="513" y="1123"/>
                  </a:lnTo>
                  <a:lnTo>
                    <a:pt x="514" y="1124"/>
                  </a:lnTo>
                  <a:lnTo>
                    <a:pt x="515" y="1124"/>
                  </a:lnTo>
                  <a:lnTo>
                    <a:pt x="516" y="1124"/>
                  </a:lnTo>
                  <a:lnTo>
                    <a:pt x="519" y="1124"/>
                  </a:lnTo>
                  <a:lnTo>
                    <a:pt x="520" y="1124"/>
                  </a:lnTo>
                  <a:lnTo>
                    <a:pt x="521" y="1123"/>
                  </a:lnTo>
                  <a:lnTo>
                    <a:pt x="523" y="1120"/>
                  </a:lnTo>
                  <a:lnTo>
                    <a:pt x="523" y="1118"/>
                  </a:lnTo>
                  <a:lnTo>
                    <a:pt x="523" y="1115"/>
                  </a:lnTo>
                  <a:lnTo>
                    <a:pt x="523" y="1113"/>
                  </a:lnTo>
                  <a:lnTo>
                    <a:pt x="523" y="1112"/>
                  </a:lnTo>
                  <a:lnTo>
                    <a:pt x="523" y="1109"/>
                  </a:lnTo>
                  <a:lnTo>
                    <a:pt x="521" y="1108"/>
                  </a:lnTo>
                  <a:lnTo>
                    <a:pt x="520" y="1107"/>
                  </a:lnTo>
                  <a:lnTo>
                    <a:pt x="519" y="1106"/>
                  </a:lnTo>
                  <a:lnTo>
                    <a:pt x="518" y="1104"/>
                  </a:lnTo>
                  <a:lnTo>
                    <a:pt x="515" y="1103"/>
                  </a:lnTo>
                  <a:lnTo>
                    <a:pt x="514" y="1103"/>
                  </a:lnTo>
                  <a:lnTo>
                    <a:pt x="513" y="1104"/>
                  </a:lnTo>
                  <a:lnTo>
                    <a:pt x="511" y="1104"/>
                  </a:lnTo>
                  <a:lnTo>
                    <a:pt x="511" y="1106"/>
                  </a:lnTo>
                  <a:lnTo>
                    <a:pt x="510" y="1107"/>
                  </a:lnTo>
                  <a:lnTo>
                    <a:pt x="510" y="1108"/>
                  </a:lnTo>
                  <a:lnTo>
                    <a:pt x="510" y="1109"/>
                  </a:lnTo>
                  <a:lnTo>
                    <a:pt x="511" y="1111"/>
                  </a:lnTo>
                  <a:lnTo>
                    <a:pt x="511" y="1112"/>
                  </a:lnTo>
                  <a:lnTo>
                    <a:pt x="511" y="1113"/>
                  </a:lnTo>
                  <a:lnTo>
                    <a:pt x="511" y="1114"/>
                  </a:lnTo>
                  <a:lnTo>
                    <a:pt x="505" y="1068"/>
                  </a:lnTo>
                  <a:lnTo>
                    <a:pt x="500" y="1023"/>
                  </a:lnTo>
                  <a:lnTo>
                    <a:pt x="497" y="978"/>
                  </a:lnTo>
                  <a:lnTo>
                    <a:pt x="495" y="932"/>
                  </a:lnTo>
                  <a:lnTo>
                    <a:pt x="495" y="888"/>
                  </a:lnTo>
                  <a:lnTo>
                    <a:pt x="495" y="842"/>
                  </a:lnTo>
                  <a:lnTo>
                    <a:pt x="497" y="798"/>
                  </a:lnTo>
                  <a:lnTo>
                    <a:pt x="499" y="752"/>
                  </a:lnTo>
                  <a:lnTo>
                    <a:pt x="501" y="706"/>
                  </a:lnTo>
                  <a:lnTo>
                    <a:pt x="505" y="660"/>
                  </a:lnTo>
                  <a:close/>
                  <a:moveTo>
                    <a:pt x="223" y="1985"/>
                  </a:moveTo>
                  <a:lnTo>
                    <a:pt x="219" y="1981"/>
                  </a:lnTo>
                  <a:lnTo>
                    <a:pt x="218" y="1978"/>
                  </a:lnTo>
                  <a:lnTo>
                    <a:pt x="216" y="1974"/>
                  </a:lnTo>
                  <a:lnTo>
                    <a:pt x="218" y="1970"/>
                  </a:lnTo>
                  <a:lnTo>
                    <a:pt x="218" y="1967"/>
                  </a:lnTo>
                  <a:lnTo>
                    <a:pt x="219" y="1963"/>
                  </a:lnTo>
                  <a:lnTo>
                    <a:pt x="220" y="1958"/>
                  </a:lnTo>
                  <a:lnTo>
                    <a:pt x="220" y="1954"/>
                  </a:lnTo>
                  <a:lnTo>
                    <a:pt x="220" y="1949"/>
                  </a:lnTo>
                  <a:lnTo>
                    <a:pt x="219" y="1945"/>
                  </a:lnTo>
                  <a:lnTo>
                    <a:pt x="220" y="1948"/>
                  </a:lnTo>
                  <a:lnTo>
                    <a:pt x="223" y="1950"/>
                  </a:lnTo>
                  <a:lnTo>
                    <a:pt x="224" y="1953"/>
                  </a:lnTo>
                  <a:lnTo>
                    <a:pt x="226" y="1957"/>
                  </a:lnTo>
                  <a:lnTo>
                    <a:pt x="229" y="1959"/>
                  </a:lnTo>
                  <a:lnTo>
                    <a:pt x="230" y="1963"/>
                  </a:lnTo>
                  <a:lnTo>
                    <a:pt x="233" y="1965"/>
                  </a:lnTo>
                  <a:lnTo>
                    <a:pt x="235" y="1969"/>
                  </a:lnTo>
                  <a:lnTo>
                    <a:pt x="236" y="1971"/>
                  </a:lnTo>
                  <a:lnTo>
                    <a:pt x="238" y="1975"/>
                  </a:lnTo>
                  <a:lnTo>
                    <a:pt x="223" y="1985"/>
                  </a:lnTo>
                  <a:close/>
                  <a:moveTo>
                    <a:pt x="314" y="1886"/>
                  </a:moveTo>
                  <a:lnTo>
                    <a:pt x="314" y="1896"/>
                  </a:lnTo>
                  <a:lnTo>
                    <a:pt x="309" y="1900"/>
                  </a:lnTo>
                  <a:lnTo>
                    <a:pt x="307" y="1902"/>
                  </a:lnTo>
                  <a:lnTo>
                    <a:pt x="303" y="1906"/>
                  </a:lnTo>
                  <a:lnTo>
                    <a:pt x="301" y="1910"/>
                  </a:lnTo>
                  <a:lnTo>
                    <a:pt x="300" y="1912"/>
                  </a:lnTo>
                  <a:lnTo>
                    <a:pt x="297" y="1916"/>
                  </a:lnTo>
                  <a:lnTo>
                    <a:pt x="296" y="1919"/>
                  </a:lnTo>
                  <a:lnTo>
                    <a:pt x="295" y="1923"/>
                  </a:lnTo>
                  <a:lnTo>
                    <a:pt x="293" y="1928"/>
                  </a:lnTo>
                  <a:lnTo>
                    <a:pt x="291" y="1934"/>
                  </a:lnTo>
                  <a:lnTo>
                    <a:pt x="288" y="1931"/>
                  </a:lnTo>
                  <a:lnTo>
                    <a:pt x="287" y="1934"/>
                  </a:lnTo>
                  <a:lnTo>
                    <a:pt x="285" y="1939"/>
                  </a:lnTo>
                  <a:lnTo>
                    <a:pt x="282" y="1943"/>
                  </a:lnTo>
                  <a:lnTo>
                    <a:pt x="281" y="1948"/>
                  </a:lnTo>
                  <a:lnTo>
                    <a:pt x="278" y="1952"/>
                  </a:lnTo>
                  <a:lnTo>
                    <a:pt x="277" y="1955"/>
                  </a:lnTo>
                  <a:lnTo>
                    <a:pt x="277" y="1960"/>
                  </a:lnTo>
                  <a:lnTo>
                    <a:pt x="277" y="1964"/>
                  </a:lnTo>
                  <a:lnTo>
                    <a:pt x="278" y="1968"/>
                  </a:lnTo>
                  <a:lnTo>
                    <a:pt x="282" y="1973"/>
                  </a:lnTo>
                  <a:lnTo>
                    <a:pt x="285" y="1967"/>
                  </a:lnTo>
                  <a:lnTo>
                    <a:pt x="285" y="1965"/>
                  </a:lnTo>
                  <a:lnTo>
                    <a:pt x="286" y="1964"/>
                  </a:lnTo>
                  <a:lnTo>
                    <a:pt x="286" y="1963"/>
                  </a:lnTo>
                  <a:lnTo>
                    <a:pt x="286" y="1962"/>
                  </a:lnTo>
                  <a:lnTo>
                    <a:pt x="287" y="1962"/>
                  </a:lnTo>
                  <a:lnTo>
                    <a:pt x="287" y="1960"/>
                  </a:lnTo>
                  <a:lnTo>
                    <a:pt x="288" y="1959"/>
                  </a:lnTo>
                  <a:lnTo>
                    <a:pt x="290" y="1958"/>
                  </a:lnTo>
                  <a:lnTo>
                    <a:pt x="290" y="1957"/>
                  </a:lnTo>
                  <a:lnTo>
                    <a:pt x="291" y="1955"/>
                  </a:lnTo>
                  <a:lnTo>
                    <a:pt x="285" y="1967"/>
                  </a:lnTo>
                  <a:lnTo>
                    <a:pt x="283" y="1974"/>
                  </a:lnTo>
                  <a:lnTo>
                    <a:pt x="285" y="1981"/>
                  </a:lnTo>
                  <a:lnTo>
                    <a:pt x="286" y="1989"/>
                  </a:lnTo>
                  <a:lnTo>
                    <a:pt x="290" y="1997"/>
                  </a:lnTo>
                  <a:lnTo>
                    <a:pt x="292" y="2005"/>
                  </a:lnTo>
                  <a:lnTo>
                    <a:pt x="296" y="2014"/>
                  </a:lnTo>
                  <a:lnTo>
                    <a:pt x="300" y="2021"/>
                  </a:lnTo>
                  <a:lnTo>
                    <a:pt x="303" y="2028"/>
                  </a:lnTo>
                  <a:lnTo>
                    <a:pt x="306" y="2037"/>
                  </a:lnTo>
                  <a:lnTo>
                    <a:pt x="308" y="2044"/>
                  </a:lnTo>
                  <a:lnTo>
                    <a:pt x="314" y="2124"/>
                  </a:lnTo>
                  <a:lnTo>
                    <a:pt x="312" y="2108"/>
                  </a:lnTo>
                  <a:lnTo>
                    <a:pt x="309" y="2090"/>
                  </a:lnTo>
                  <a:lnTo>
                    <a:pt x="307" y="2073"/>
                  </a:lnTo>
                  <a:lnTo>
                    <a:pt x="303" y="2054"/>
                  </a:lnTo>
                  <a:lnTo>
                    <a:pt x="298" y="2036"/>
                  </a:lnTo>
                  <a:lnTo>
                    <a:pt x="293" y="2016"/>
                  </a:lnTo>
                  <a:lnTo>
                    <a:pt x="287" y="1997"/>
                  </a:lnTo>
                  <a:lnTo>
                    <a:pt x="280" y="1979"/>
                  </a:lnTo>
                  <a:lnTo>
                    <a:pt x="271" y="1960"/>
                  </a:lnTo>
                  <a:lnTo>
                    <a:pt x="261" y="1943"/>
                  </a:lnTo>
                  <a:lnTo>
                    <a:pt x="264" y="1928"/>
                  </a:lnTo>
                  <a:lnTo>
                    <a:pt x="267" y="1916"/>
                  </a:lnTo>
                  <a:lnTo>
                    <a:pt x="273" y="1902"/>
                  </a:lnTo>
                  <a:lnTo>
                    <a:pt x="281" y="1891"/>
                  </a:lnTo>
                  <a:lnTo>
                    <a:pt x="288" y="1880"/>
                  </a:lnTo>
                  <a:lnTo>
                    <a:pt x="298" y="1870"/>
                  </a:lnTo>
                  <a:lnTo>
                    <a:pt x="308" y="1861"/>
                  </a:lnTo>
                  <a:lnTo>
                    <a:pt x="319" y="1853"/>
                  </a:lnTo>
                  <a:lnTo>
                    <a:pt x="332" y="1847"/>
                  </a:lnTo>
                  <a:lnTo>
                    <a:pt x="344" y="1842"/>
                  </a:lnTo>
                  <a:lnTo>
                    <a:pt x="340" y="1845"/>
                  </a:lnTo>
                  <a:lnTo>
                    <a:pt x="338" y="1850"/>
                  </a:lnTo>
                  <a:lnTo>
                    <a:pt x="335" y="1855"/>
                  </a:lnTo>
                  <a:lnTo>
                    <a:pt x="333" y="1859"/>
                  </a:lnTo>
                  <a:lnTo>
                    <a:pt x="330" y="1864"/>
                  </a:lnTo>
                  <a:lnTo>
                    <a:pt x="328" y="1869"/>
                  </a:lnTo>
                  <a:lnTo>
                    <a:pt x="326" y="1874"/>
                  </a:lnTo>
                  <a:lnTo>
                    <a:pt x="322" y="1877"/>
                  </a:lnTo>
                  <a:lnTo>
                    <a:pt x="318" y="1882"/>
                  </a:lnTo>
                  <a:lnTo>
                    <a:pt x="314" y="1886"/>
                  </a:lnTo>
                  <a:close/>
                  <a:moveTo>
                    <a:pt x="327" y="2323"/>
                  </a:moveTo>
                  <a:lnTo>
                    <a:pt x="327" y="2308"/>
                  </a:lnTo>
                  <a:lnTo>
                    <a:pt x="329" y="2308"/>
                  </a:lnTo>
                  <a:lnTo>
                    <a:pt x="329" y="2323"/>
                  </a:lnTo>
                  <a:lnTo>
                    <a:pt x="327" y="2323"/>
                  </a:lnTo>
                  <a:close/>
                  <a:moveTo>
                    <a:pt x="329" y="2338"/>
                  </a:moveTo>
                  <a:lnTo>
                    <a:pt x="329" y="2356"/>
                  </a:lnTo>
                  <a:lnTo>
                    <a:pt x="327" y="2356"/>
                  </a:lnTo>
                  <a:lnTo>
                    <a:pt x="327" y="2338"/>
                  </a:lnTo>
                  <a:lnTo>
                    <a:pt x="329" y="2338"/>
                  </a:lnTo>
                  <a:close/>
                  <a:moveTo>
                    <a:pt x="327" y="2486"/>
                  </a:moveTo>
                  <a:lnTo>
                    <a:pt x="327" y="2486"/>
                  </a:lnTo>
                  <a:lnTo>
                    <a:pt x="327" y="2485"/>
                  </a:lnTo>
                  <a:lnTo>
                    <a:pt x="328" y="2484"/>
                  </a:lnTo>
                  <a:lnTo>
                    <a:pt x="328" y="2482"/>
                  </a:lnTo>
                  <a:lnTo>
                    <a:pt x="328" y="2481"/>
                  </a:lnTo>
                  <a:lnTo>
                    <a:pt x="328" y="2480"/>
                  </a:lnTo>
                  <a:lnTo>
                    <a:pt x="328" y="2479"/>
                  </a:lnTo>
                  <a:lnTo>
                    <a:pt x="328" y="2477"/>
                  </a:lnTo>
                  <a:lnTo>
                    <a:pt x="329" y="2476"/>
                  </a:lnTo>
                  <a:lnTo>
                    <a:pt x="329" y="2475"/>
                  </a:lnTo>
                  <a:lnTo>
                    <a:pt x="338" y="2486"/>
                  </a:lnTo>
                  <a:lnTo>
                    <a:pt x="338" y="2485"/>
                  </a:lnTo>
                  <a:lnTo>
                    <a:pt x="339" y="2482"/>
                  </a:lnTo>
                  <a:lnTo>
                    <a:pt x="340" y="2481"/>
                  </a:lnTo>
                  <a:lnTo>
                    <a:pt x="342" y="2480"/>
                  </a:lnTo>
                  <a:lnTo>
                    <a:pt x="343" y="2480"/>
                  </a:lnTo>
                  <a:lnTo>
                    <a:pt x="344" y="2480"/>
                  </a:lnTo>
                  <a:lnTo>
                    <a:pt x="345" y="2479"/>
                  </a:lnTo>
                  <a:lnTo>
                    <a:pt x="347" y="2479"/>
                  </a:lnTo>
                  <a:lnTo>
                    <a:pt x="348" y="2477"/>
                  </a:lnTo>
                  <a:lnTo>
                    <a:pt x="348" y="2476"/>
                  </a:lnTo>
                  <a:lnTo>
                    <a:pt x="348" y="2475"/>
                  </a:lnTo>
                  <a:lnTo>
                    <a:pt x="348" y="2474"/>
                  </a:lnTo>
                  <a:lnTo>
                    <a:pt x="348" y="2472"/>
                  </a:lnTo>
                  <a:lnTo>
                    <a:pt x="348" y="2471"/>
                  </a:lnTo>
                  <a:lnTo>
                    <a:pt x="342" y="2471"/>
                  </a:lnTo>
                  <a:lnTo>
                    <a:pt x="344" y="2469"/>
                  </a:lnTo>
                  <a:lnTo>
                    <a:pt x="344" y="2467"/>
                  </a:lnTo>
                  <a:lnTo>
                    <a:pt x="343" y="2466"/>
                  </a:lnTo>
                  <a:lnTo>
                    <a:pt x="342" y="2466"/>
                  </a:lnTo>
                  <a:lnTo>
                    <a:pt x="340" y="2465"/>
                  </a:lnTo>
                  <a:lnTo>
                    <a:pt x="339" y="2465"/>
                  </a:lnTo>
                  <a:lnTo>
                    <a:pt x="338" y="2465"/>
                  </a:lnTo>
                  <a:lnTo>
                    <a:pt x="337" y="2465"/>
                  </a:lnTo>
                  <a:lnTo>
                    <a:pt x="335" y="2465"/>
                  </a:lnTo>
                  <a:lnTo>
                    <a:pt x="338" y="2463"/>
                  </a:lnTo>
                  <a:lnTo>
                    <a:pt x="339" y="2459"/>
                  </a:lnTo>
                  <a:lnTo>
                    <a:pt x="339" y="2456"/>
                  </a:lnTo>
                  <a:lnTo>
                    <a:pt x="338" y="2454"/>
                  </a:lnTo>
                  <a:lnTo>
                    <a:pt x="337" y="2453"/>
                  </a:lnTo>
                  <a:lnTo>
                    <a:pt x="334" y="2450"/>
                  </a:lnTo>
                  <a:lnTo>
                    <a:pt x="332" y="2448"/>
                  </a:lnTo>
                  <a:lnTo>
                    <a:pt x="330" y="2446"/>
                  </a:lnTo>
                  <a:lnTo>
                    <a:pt x="328" y="2446"/>
                  </a:lnTo>
                  <a:lnTo>
                    <a:pt x="327" y="2445"/>
                  </a:lnTo>
                  <a:lnTo>
                    <a:pt x="328" y="2445"/>
                  </a:lnTo>
                  <a:lnTo>
                    <a:pt x="329" y="2445"/>
                  </a:lnTo>
                  <a:lnTo>
                    <a:pt x="330" y="2445"/>
                  </a:lnTo>
                  <a:lnTo>
                    <a:pt x="330" y="2444"/>
                  </a:lnTo>
                  <a:lnTo>
                    <a:pt x="332" y="2444"/>
                  </a:lnTo>
                  <a:lnTo>
                    <a:pt x="333" y="2443"/>
                  </a:lnTo>
                  <a:lnTo>
                    <a:pt x="334" y="2441"/>
                  </a:lnTo>
                  <a:lnTo>
                    <a:pt x="335" y="2440"/>
                  </a:lnTo>
                  <a:lnTo>
                    <a:pt x="335" y="2439"/>
                  </a:lnTo>
                  <a:lnTo>
                    <a:pt x="337" y="2438"/>
                  </a:lnTo>
                  <a:lnTo>
                    <a:pt x="333" y="2430"/>
                  </a:lnTo>
                  <a:lnTo>
                    <a:pt x="335" y="2433"/>
                  </a:lnTo>
                  <a:lnTo>
                    <a:pt x="335" y="2434"/>
                  </a:lnTo>
                  <a:lnTo>
                    <a:pt x="337" y="2435"/>
                  </a:lnTo>
                  <a:lnTo>
                    <a:pt x="337" y="2437"/>
                  </a:lnTo>
                  <a:lnTo>
                    <a:pt x="337" y="2438"/>
                  </a:lnTo>
                  <a:lnTo>
                    <a:pt x="338" y="2441"/>
                  </a:lnTo>
                  <a:lnTo>
                    <a:pt x="339" y="2440"/>
                  </a:lnTo>
                  <a:lnTo>
                    <a:pt x="342" y="2439"/>
                  </a:lnTo>
                  <a:lnTo>
                    <a:pt x="343" y="2439"/>
                  </a:lnTo>
                  <a:lnTo>
                    <a:pt x="344" y="2438"/>
                  </a:lnTo>
                  <a:lnTo>
                    <a:pt x="345" y="2437"/>
                  </a:lnTo>
                  <a:lnTo>
                    <a:pt x="345" y="2435"/>
                  </a:lnTo>
                  <a:lnTo>
                    <a:pt x="347" y="2435"/>
                  </a:lnTo>
                  <a:lnTo>
                    <a:pt x="347" y="2434"/>
                  </a:lnTo>
                  <a:lnTo>
                    <a:pt x="345" y="2432"/>
                  </a:lnTo>
                  <a:lnTo>
                    <a:pt x="345" y="2430"/>
                  </a:lnTo>
                  <a:lnTo>
                    <a:pt x="344" y="2429"/>
                  </a:lnTo>
                  <a:lnTo>
                    <a:pt x="343" y="2428"/>
                  </a:lnTo>
                  <a:lnTo>
                    <a:pt x="340" y="2427"/>
                  </a:lnTo>
                  <a:lnTo>
                    <a:pt x="339" y="2424"/>
                  </a:lnTo>
                  <a:lnTo>
                    <a:pt x="338" y="2423"/>
                  </a:lnTo>
                  <a:lnTo>
                    <a:pt x="338" y="2420"/>
                  </a:lnTo>
                  <a:lnTo>
                    <a:pt x="338" y="2418"/>
                  </a:lnTo>
                  <a:lnTo>
                    <a:pt x="338" y="2416"/>
                  </a:lnTo>
                  <a:lnTo>
                    <a:pt x="333" y="2416"/>
                  </a:lnTo>
                  <a:lnTo>
                    <a:pt x="333" y="2424"/>
                  </a:lnTo>
                  <a:lnTo>
                    <a:pt x="330" y="2419"/>
                  </a:lnTo>
                  <a:lnTo>
                    <a:pt x="328" y="2413"/>
                  </a:lnTo>
                  <a:lnTo>
                    <a:pt x="327" y="2407"/>
                  </a:lnTo>
                  <a:lnTo>
                    <a:pt x="327" y="2401"/>
                  </a:lnTo>
                  <a:lnTo>
                    <a:pt x="326" y="2394"/>
                  </a:lnTo>
                  <a:lnTo>
                    <a:pt x="326" y="2387"/>
                  </a:lnTo>
                  <a:lnTo>
                    <a:pt x="327" y="2382"/>
                  </a:lnTo>
                  <a:lnTo>
                    <a:pt x="327" y="2376"/>
                  </a:lnTo>
                  <a:lnTo>
                    <a:pt x="327" y="2371"/>
                  </a:lnTo>
                  <a:lnTo>
                    <a:pt x="327" y="2367"/>
                  </a:lnTo>
                  <a:lnTo>
                    <a:pt x="327" y="2366"/>
                  </a:lnTo>
                  <a:lnTo>
                    <a:pt x="327" y="2365"/>
                  </a:lnTo>
                  <a:lnTo>
                    <a:pt x="327" y="2366"/>
                  </a:lnTo>
                  <a:lnTo>
                    <a:pt x="327" y="2367"/>
                  </a:lnTo>
                  <a:lnTo>
                    <a:pt x="327" y="2369"/>
                  </a:lnTo>
                  <a:lnTo>
                    <a:pt x="328" y="2369"/>
                  </a:lnTo>
                  <a:lnTo>
                    <a:pt x="328" y="2370"/>
                  </a:lnTo>
                  <a:lnTo>
                    <a:pt x="329" y="2370"/>
                  </a:lnTo>
                  <a:lnTo>
                    <a:pt x="329" y="2371"/>
                  </a:lnTo>
                  <a:lnTo>
                    <a:pt x="332" y="2351"/>
                  </a:lnTo>
                  <a:lnTo>
                    <a:pt x="334" y="2333"/>
                  </a:lnTo>
                  <a:lnTo>
                    <a:pt x="334" y="2314"/>
                  </a:lnTo>
                  <a:lnTo>
                    <a:pt x="335" y="2296"/>
                  </a:lnTo>
                  <a:lnTo>
                    <a:pt x="334" y="2277"/>
                  </a:lnTo>
                  <a:lnTo>
                    <a:pt x="333" y="2258"/>
                  </a:lnTo>
                  <a:lnTo>
                    <a:pt x="332" y="2240"/>
                  </a:lnTo>
                  <a:lnTo>
                    <a:pt x="330" y="2221"/>
                  </a:lnTo>
                  <a:lnTo>
                    <a:pt x="328" y="2202"/>
                  </a:lnTo>
                  <a:lnTo>
                    <a:pt x="327" y="2183"/>
                  </a:lnTo>
                  <a:lnTo>
                    <a:pt x="330" y="2208"/>
                  </a:lnTo>
                  <a:lnTo>
                    <a:pt x="334" y="2232"/>
                  </a:lnTo>
                  <a:lnTo>
                    <a:pt x="337" y="2257"/>
                  </a:lnTo>
                  <a:lnTo>
                    <a:pt x="339" y="2282"/>
                  </a:lnTo>
                  <a:lnTo>
                    <a:pt x="340" y="2307"/>
                  </a:lnTo>
                  <a:lnTo>
                    <a:pt x="342" y="2331"/>
                  </a:lnTo>
                  <a:lnTo>
                    <a:pt x="344" y="2357"/>
                  </a:lnTo>
                  <a:lnTo>
                    <a:pt x="344" y="2382"/>
                  </a:lnTo>
                  <a:lnTo>
                    <a:pt x="345" y="2408"/>
                  </a:lnTo>
                  <a:lnTo>
                    <a:pt x="347" y="2434"/>
                  </a:lnTo>
                  <a:lnTo>
                    <a:pt x="347" y="2438"/>
                  </a:lnTo>
                  <a:lnTo>
                    <a:pt x="347" y="2441"/>
                  </a:lnTo>
                  <a:lnTo>
                    <a:pt x="347" y="2445"/>
                  </a:lnTo>
                  <a:lnTo>
                    <a:pt x="347" y="2449"/>
                  </a:lnTo>
                  <a:lnTo>
                    <a:pt x="347" y="2453"/>
                  </a:lnTo>
                  <a:lnTo>
                    <a:pt x="347" y="2456"/>
                  </a:lnTo>
                  <a:lnTo>
                    <a:pt x="347" y="2460"/>
                  </a:lnTo>
                  <a:lnTo>
                    <a:pt x="347" y="2464"/>
                  </a:lnTo>
                  <a:lnTo>
                    <a:pt x="348" y="2467"/>
                  </a:lnTo>
                  <a:lnTo>
                    <a:pt x="348" y="2471"/>
                  </a:lnTo>
                  <a:lnTo>
                    <a:pt x="348" y="2472"/>
                  </a:lnTo>
                  <a:lnTo>
                    <a:pt x="348" y="2474"/>
                  </a:lnTo>
                  <a:lnTo>
                    <a:pt x="348" y="2475"/>
                  </a:lnTo>
                  <a:lnTo>
                    <a:pt x="348" y="2476"/>
                  </a:lnTo>
                  <a:lnTo>
                    <a:pt x="348" y="2477"/>
                  </a:lnTo>
                  <a:lnTo>
                    <a:pt x="348" y="2479"/>
                  </a:lnTo>
                  <a:lnTo>
                    <a:pt x="348" y="2480"/>
                  </a:lnTo>
                  <a:lnTo>
                    <a:pt x="348" y="2481"/>
                  </a:lnTo>
                  <a:lnTo>
                    <a:pt x="348" y="2482"/>
                  </a:lnTo>
                  <a:lnTo>
                    <a:pt x="348" y="2484"/>
                  </a:lnTo>
                  <a:lnTo>
                    <a:pt x="348" y="2485"/>
                  </a:lnTo>
                  <a:lnTo>
                    <a:pt x="348" y="2486"/>
                  </a:lnTo>
                  <a:lnTo>
                    <a:pt x="344" y="2484"/>
                  </a:lnTo>
                  <a:lnTo>
                    <a:pt x="344" y="2485"/>
                  </a:lnTo>
                  <a:lnTo>
                    <a:pt x="343" y="2486"/>
                  </a:lnTo>
                  <a:lnTo>
                    <a:pt x="343" y="2487"/>
                  </a:lnTo>
                  <a:lnTo>
                    <a:pt x="342" y="2489"/>
                  </a:lnTo>
                  <a:lnTo>
                    <a:pt x="342" y="2490"/>
                  </a:lnTo>
                  <a:lnTo>
                    <a:pt x="342" y="2491"/>
                  </a:lnTo>
                  <a:lnTo>
                    <a:pt x="342" y="2492"/>
                  </a:lnTo>
                  <a:lnTo>
                    <a:pt x="342" y="2493"/>
                  </a:lnTo>
                  <a:lnTo>
                    <a:pt x="342" y="2495"/>
                  </a:lnTo>
                  <a:lnTo>
                    <a:pt x="342" y="2496"/>
                  </a:lnTo>
                  <a:lnTo>
                    <a:pt x="342" y="2498"/>
                  </a:lnTo>
                  <a:lnTo>
                    <a:pt x="342" y="2501"/>
                  </a:lnTo>
                  <a:lnTo>
                    <a:pt x="342" y="2503"/>
                  </a:lnTo>
                  <a:lnTo>
                    <a:pt x="342" y="2506"/>
                  </a:lnTo>
                  <a:lnTo>
                    <a:pt x="342" y="2508"/>
                  </a:lnTo>
                  <a:lnTo>
                    <a:pt x="342" y="2511"/>
                  </a:lnTo>
                  <a:lnTo>
                    <a:pt x="342" y="2512"/>
                  </a:lnTo>
                  <a:lnTo>
                    <a:pt x="342" y="2514"/>
                  </a:lnTo>
                  <a:lnTo>
                    <a:pt x="342" y="2517"/>
                  </a:lnTo>
                  <a:lnTo>
                    <a:pt x="342" y="2519"/>
                  </a:lnTo>
                  <a:lnTo>
                    <a:pt x="340" y="2519"/>
                  </a:lnTo>
                  <a:lnTo>
                    <a:pt x="339" y="2519"/>
                  </a:lnTo>
                  <a:lnTo>
                    <a:pt x="338" y="2519"/>
                  </a:lnTo>
                  <a:lnTo>
                    <a:pt x="337" y="2519"/>
                  </a:lnTo>
                  <a:lnTo>
                    <a:pt x="337" y="2518"/>
                  </a:lnTo>
                  <a:lnTo>
                    <a:pt x="335" y="2518"/>
                  </a:lnTo>
                  <a:lnTo>
                    <a:pt x="334" y="2518"/>
                  </a:lnTo>
                  <a:lnTo>
                    <a:pt x="334" y="2517"/>
                  </a:lnTo>
                  <a:lnTo>
                    <a:pt x="333" y="2517"/>
                  </a:lnTo>
                  <a:lnTo>
                    <a:pt x="333" y="2516"/>
                  </a:lnTo>
                  <a:lnTo>
                    <a:pt x="338" y="2519"/>
                  </a:lnTo>
                  <a:lnTo>
                    <a:pt x="339" y="2517"/>
                  </a:lnTo>
                  <a:lnTo>
                    <a:pt x="340" y="2516"/>
                  </a:lnTo>
                  <a:lnTo>
                    <a:pt x="340" y="2513"/>
                  </a:lnTo>
                  <a:lnTo>
                    <a:pt x="342" y="2511"/>
                  </a:lnTo>
                  <a:lnTo>
                    <a:pt x="342" y="2508"/>
                  </a:lnTo>
                  <a:lnTo>
                    <a:pt x="342" y="2506"/>
                  </a:lnTo>
                  <a:lnTo>
                    <a:pt x="342" y="2503"/>
                  </a:lnTo>
                  <a:lnTo>
                    <a:pt x="342" y="2501"/>
                  </a:lnTo>
                  <a:lnTo>
                    <a:pt x="342" y="2498"/>
                  </a:lnTo>
                  <a:lnTo>
                    <a:pt x="342" y="2496"/>
                  </a:lnTo>
                  <a:lnTo>
                    <a:pt x="342" y="2495"/>
                  </a:lnTo>
                  <a:lnTo>
                    <a:pt x="335" y="2495"/>
                  </a:lnTo>
                  <a:lnTo>
                    <a:pt x="335" y="2493"/>
                  </a:lnTo>
                  <a:lnTo>
                    <a:pt x="335" y="2492"/>
                  </a:lnTo>
                  <a:lnTo>
                    <a:pt x="335" y="2491"/>
                  </a:lnTo>
                  <a:lnTo>
                    <a:pt x="335" y="2490"/>
                  </a:lnTo>
                  <a:lnTo>
                    <a:pt x="334" y="2489"/>
                  </a:lnTo>
                  <a:lnTo>
                    <a:pt x="334" y="2487"/>
                  </a:lnTo>
                  <a:lnTo>
                    <a:pt x="333" y="2486"/>
                  </a:lnTo>
                  <a:lnTo>
                    <a:pt x="332" y="2486"/>
                  </a:lnTo>
                  <a:lnTo>
                    <a:pt x="330" y="2485"/>
                  </a:lnTo>
                  <a:lnTo>
                    <a:pt x="329" y="2484"/>
                  </a:lnTo>
                  <a:lnTo>
                    <a:pt x="327" y="2486"/>
                  </a:lnTo>
                  <a:lnTo>
                    <a:pt x="327" y="2487"/>
                  </a:lnTo>
                  <a:lnTo>
                    <a:pt x="327" y="2489"/>
                  </a:lnTo>
                  <a:lnTo>
                    <a:pt x="327" y="2490"/>
                  </a:lnTo>
                  <a:lnTo>
                    <a:pt x="327" y="2489"/>
                  </a:lnTo>
                  <a:lnTo>
                    <a:pt x="327" y="2487"/>
                  </a:lnTo>
                  <a:lnTo>
                    <a:pt x="327" y="2486"/>
                  </a:lnTo>
                  <a:close/>
                  <a:moveTo>
                    <a:pt x="371" y="2989"/>
                  </a:moveTo>
                  <a:lnTo>
                    <a:pt x="368" y="2988"/>
                  </a:lnTo>
                  <a:lnTo>
                    <a:pt x="378" y="2965"/>
                  </a:lnTo>
                  <a:lnTo>
                    <a:pt x="380" y="2965"/>
                  </a:lnTo>
                  <a:lnTo>
                    <a:pt x="371" y="2989"/>
                  </a:lnTo>
                  <a:close/>
                  <a:moveTo>
                    <a:pt x="383" y="3722"/>
                  </a:moveTo>
                  <a:lnTo>
                    <a:pt x="380" y="3748"/>
                  </a:lnTo>
                  <a:lnTo>
                    <a:pt x="380" y="3739"/>
                  </a:lnTo>
                  <a:lnTo>
                    <a:pt x="383" y="3722"/>
                  </a:lnTo>
                  <a:close/>
                  <a:moveTo>
                    <a:pt x="380" y="3754"/>
                  </a:moveTo>
                  <a:lnTo>
                    <a:pt x="378" y="3819"/>
                  </a:lnTo>
                  <a:lnTo>
                    <a:pt x="374" y="3819"/>
                  </a:lnTo>
                  <a:lnTo>
                    <a:pt x="378" y="3754"/>
                  </a:lnTo>
                  <a:lnTo>
                    <a:pt x="380" y="3754"/>
                  </a:lnTo>
                  <a:close/>
                  <a:moveTo>
                    <a:pt x="374" y="3831"/>
                  </a:moveTo>
                  <a:lnTo>
                    <a:pt x="374" y="3858"/>
                  </a:lnTo>
                  <a:lnTo>
                    <a:pt x="371" y="3858"/>
                  </a:lnTo>
                  <a:lnTo>
                    <a:pt x="371" y="3831"/>
                  </a:lnTo>
                  <a:lnTo>
                    <a:pt x="374" y="3831"/>
                  </a:lnTo>
                  <a:close/>
                  <a:moveTo>
                    <a:pt x="371" y="2994"/>
                  </a:moveTo>
                  <a:lnTo>
                    <a:pt x="344" y="3065"/>
                  </a:lnTo>
                  <a:lnTo>
                    <a:pt x="344" y="3064"/>
                  </a:lnTo>
                  <a:lnTo>
                    <a:pt x="345" y="3062"/>
                  </a:lnTo>
                  <a:lnTo>
                    <a:pt x="345" y="3060"/>
                  </a:lnTo>
                  <a:lnTo>
                    <a:pt x="345" y="3059"/>
                  </a:lnTo>
                  <a:lnTo>
                    <a:pt x="347" y="3058"/>
                  </a:lnTo>
                  <a:lnTo>
                    <a:pt x="347" y="3056"/>
                  </a:lnTo>
                  <a:lnTo>
                    <a:pt x="347" y="3055"/>
                  </a:lnTo>
                  <a:lnTo>
                    <a:pt x="348" y="3054"/>
                  </a:lnTo>
                  <a:lnTo>
                    <a:pt x="348" y="3051"/>
                  </a:lnTo>
                  <a:lnTo>
                    <a:pt x="348" y="3050"/>
                  </a:lnTo>
                  <a:lnTo>
                    <a:pt x="344" y="3048"/>
                  </a:lnTo>
                  <a:lnTo>
                    <a:pt x="340" y="3055"/>
                  </a:lnTo>
                  <a:lnTo>
                    <a:pt x="339" y="3056"/>
                  </a:lnTo>
                  <a:lnTo>
                    <a:pt x="339" y="3058"/>
                  </a:lnTo>
                  <a:lnTo>
                    <a:pt x="338" y="3059"/>
                  </a:lnTo>
                  <a:lnTo>
                    <a:pt x="338" y="3060"/>
                  </a:lnTo>
                  <a:lnTo>
                    <a:pt x="338" y="3061"/>
                  </a:lnTo>
                  <a:lnTo>
                    <a:pt x="337" y="3062"/>
                  </a:lnTo>
                  <a:lnTo>
                    <a:pt x="337" y="3064"/>
                  </a:lnTo>
                  <a:lnTo>
                    <a:pt x="335" y="3064"/>
                  </a:lnTo>
                  <a:lnTo>
                    <a:pt x="335" y="3065"/>
                  </a:lnTo>
                  <a:lnTo>
                    <a:pt x="340" y="3055"/>
                  </a:lnTo>
                  <a:lnTo>
                    <a:pt x="343" y="3050"/>
                  </a:lnTo>
                  <a:lnTo>
                    <a:pt x="344" y="3045"/>
                  </a:lnTo>
                  <a:lnTo>
                    <a:pt x="347" y="3039"/>
                  </a:lnTo>
                  <a:lnTo>
                    <a:pt x="349" y="3033"/>
                  </a:lnTo>
                  <a:lnTo>
                    <a:pt x="352" y="3027"/>
                  </a:lnTo>
                  <a:lnTo>
                    <a:pt x="354" y="3019"/>
                  </a:lnTo>
                  <a:lnTo>
                    <a:pt x="357" y="3013"/>
                  </a:lnTo>
                  <a:lnTo>
                    <a:pt x="359" y="3007"/>
                  </a:lnTo>
                  <a:lnTo>
                    <a:pt x="360" y="3001"/>
                  </a:lnTo>
                  <a:lnTo>
                    <a:pt x="363" y="2994"/>
                  </a:lnTo>
                  <a:lnTo>
                    <a:pt x="371" y="2994"/>
                  </a:lnTo>
                  <a:close/>
                  <a:moveTo>
                    <a:pt x="371" y="3866"/>
                  </a:moveTo>
                  <a:lnTo>
                    <a:pt x="371" y="3888"/>
                  </a:lnTo>
                  <a:lnTo>
                    <a:pt x="368" y="3888"/>
                  </a:lnTo>
                  <a:lnTo>
                    <a:pt x="368" y="3866"/>
                  </a:lnTo>
                  <a:lnTo>
                    <a:pt x="371" y="3866"/>
                  </a:lnTo>
                  <a:close/>
                  <a:moveTo>
                    <a:pt x="329" y="2840"/>
                  </a:moveTo>
                  <a:lnTo>
                    <a:pt x="333" y="2840"/>
                  </a:lnTo>
                  <a:lnTo>
                    <a:pt x="333" y="2857"/>
                  </a:lnTo>
                  <a:lnTo>
                    <a:pt x="329" y="2857"/>
                  </a:lnTo>
                  <a:lnTo>
                    <a:pt x="329" y="2840"/>
                  </a:lnTo>
                  <a:close/>
                  <a:moveTo>
                    <a:pt x="327" y="2819"/>
                  </a:moveTo>
                  <a:lnTo>
                    <a:pt x="327" y="2798"/>
                  </a:lnTo>
                  <a:lnTo>
                    <a:pt x="329" y="2798"/>
                  </a:lnTo>
                  <a:lnTo>
                    <a:pt x="329" y="2819"/>
                  </a:lnTo>
                  <a:lnTo>
                    <a:pt x="327" y="2819"/>
                  </a:lnTo>
                  <a:close/>
                  <a:moveTo>
                    <a:pt x="329" y="2587"/>
                  </a:moveTo>
                  <a:lnTo>
                    <a:pt x="329" y="2560"/>
                  </a:lnTo>
                  <a:lnTo>
                    <a:pt x="333" y="2560"/>
                  </a:lnTo>
                  <a:lnTo>
                    <a:pt x="332" y="2564"/>
                  </a:lnTo>
                  <a:lnTo>
                    <a:pt x="332" y="2566"/>
                  </a:lnTo>
                  <a:lnTo>
                    <a:pt x="332" y="2569"/>
                  </a:lnTo>
                  <a:lnTo>
                    <a:pt x="333" y="2569"/>
                  </a:lnTo>
                  <a:lnTo>
                    <a:pt x="334" y="2569"/>
                  </a:lnTo>
                  <a:lnTo>
                    <a:pt x="337" y="2569"/>
                  </a:lnTo>
                  <a:lnTo>
                    <a:pt x="338" y="2569"/>
                  </a:lnTo>
                  <a:lnTo>
                    <a:pt x="340" y="2570"/>
                  </a:lnTo>
                  <a:lnTo>
                    <a:pt x="342" y="2571"/>
                  </a:lnTo>
                  <a:lnTo>
                    <a:pt x="343" y="2573"/>
                  </a:lnTo>
                  <a:lnTo>
                    <a:pt x="345" y="2570"/>
                  </a:lnTo>
                  <a:lnTo>
                    <a:pt x="348" y="2573"/>
                  </a:lnTo>
                  <a:lnTo>
                    <a:pt x="344" y="2575"/>
                  </a:lnTo>
                  <a:lnTo>
                    <a:pt x="343" y="2578"/>
                  </a:lnTo>
                  <a:lnTo>
                    <a:pt x="343" y="2581"/>
                  </a:lnTo>
                  <a:lnTo>
                    <a:pt x="343" y="2585"/>
                  </a:lnTo>
                  <a:lnTo>
                    <a:pt x="344" y="2589"/>
                  </a:lnTo>
                  <a:lnTo>
                    <a:pt x="344" y="2591"/>
                  </a:lnTo>
                  <a:lnTo>
                    <a:pt x="345" y="2595"/>
                  </a:lnTo>
                  <a:lnTo>
                    <a:pt x="345" y="2597"/>
                  </a:lnTo>
                  <a:lnTo>
                    <a:pt x="345" y="2599"/>
                  </a:lnTo>
                  <a:lnTo>
                    <a:pt x="344" y="2599"/>
                  </a:lnTo>
                  <a:lnTo>
                    <a:pt x="344" y="2597"/>
                  </a:lnTo>
                  <a:lnTo>
                    <a:pt x="344" y="2596"/>
                  </a:lnTo>
                  <a:lnTo>
                    <a:pt x="344" y="2595"/>
                  </a:lnTo>
                  <a:lnTo>
                    <a:pt x="344" y="2594"/>
                  </a:lnTo>
                  <a:lnTo>
                    <a:pt x="344" y="2592"/>
                  </a:lnTo>
                  <a:lnTo>
                    <a:pt x="343" y="2591"/>
                  </a:lnTo>
                  <a:lnTo>
                    <a:pt x="342" y="2590"/>
                  </a:lnTo>
                  <a:lnTo>
                    <a:pt x="338" y="2594"/>
                  </a:lnTo>
                  <a:lnTo>
                    <a:pt x="338" y="2595"/>
                  </a:lnTo>
                  <a:lnTo>
                    <a:pt x="337" y="2595"/>
                  </a:lnTo>
                  <a:lnTo>
                    <a:pt x="338" y="2594"/>
                  </a:lnTo>
                  <a:lnTo>
                    <a:pt x="339" y="2591"/>
                  </a:lnTo>
                  <a:lnTo>
                    <a:pt x="339" y="2590"/>
                  </a:lnTo>
                  <a:lnTo>
                    <a:pt x="340" y="2587"/>
                  </a:lnTo>
                  <a:lnTo>
                    <a:pt x="340" y="2585"/>
                  </a:lnTo>
                  <a:lnTo>
                    <a:pt x="340" y="2583"/>
                  </a:lnTo>
                  <a:lnTo>
                    <a:pt x="340" y="2580"/>
                  </a:lnTo>
                  <a:lnTo>
                    <a:pt x="340" y="2578"/>
                  </a:lnTo>
                  <a:lnTo>
                    <a:pt x="339" y="2575"/>
                  </a:lnTo>
                  <a:lnTo>
                    <a:pt x="338" y="2574"/>
                  </a:lnTo>
                  <a:lnTo>
                    <a:pt x="335" y="2573"/>
                  </a:lnTo>
                  <a:lnTo>
                    <a:pt x="334" y="2574"/>
                  </a:lnTo>
                  <a:lnTo>
                    <a:pt x="333" y="2575"/>
                  </a:lnTo>
                  <a:lnTo>
                    <a:pt x="333" y="2576"/>
                  </a:lnTo>
                  <a:lnTo>
                    <a:pt x="332" y="2578"/>
                  </a:lnTo>
                  <a:lnTo>
                    <a:pt x="332" y="2579"/>
                  </a:lnTo>
                  <a:lnTo>
                    <a:pt x="332" y="2581"/>
                  </a:lnTo>
                  <a:lnTo>
                    <a:pt x="333" y="2583"/>
                  </a:lnTo>
                  <a:lnTo>
                    <a:pt x="333" y="2584"/>
                  </a:lnTo>
                  <a:lnTo>
                    <a:pt x="333" y="2586"/>
                  </a:lnTo>
                  <a:lnTo>
                    <a:pt x="333" y="2587"/>
                  </a:lnTo>
                  <a:lnTo>
                    <a:pt x="329" y="2587"/>
                  </a:lnTo>
                  <a:close/>
                  <a:moveTo>
                    <a:pt x="329" y="2549"/>
                  </a:moveTo>
                  <a:lnTo>
                    <a:pt x="335" y="2539"/>
                  </a:lnTo>
                  <a:lnTo>
                    <a:pt x="335" y="2538"/>
                  </a:lnTo>
                  <a:lnTo>
                    <a:pt x="337" y="2538"/>
                  </a:lnTo>
                  <a:lnTo>
                    <a:pt x="337" y="2537"/>
                  </a:lnTo>
                  <a:lnTo>
                    <a:pt x="338" y="2537"/>
                  </a:lnTo>
                  <a:lnTo>
                    <a:pt x="339" y="2537"/>
                  </a:lnTo>
                  <a:lnTo>
                    <a:pt x="342" y="2534"/>
                  </a:lnTo>
                  <a:lnTo>
                    <a:pt x="348" y="2539"/>
                  </a:lnTo>
                  <a:lnTo>
                    <a:pt x="347" y="2539"/>
                  </a:lnTo>
                  <a:lnTo>
                    <a:pt x="345" y="2539"/>
                  </a:lnTo>
                  <a:lnTo>
                    <a:pt x="344" y="2539"/>
                  </a:lnTo>
                  <a:lnTo>
                    <a:pt x="343" y="2538"/>
                  </a:lnTo>
                  <a:lnTo>
                    <a:pt x="342" y="2538"/>
                  </a:lnTo>
                  <a:lnTo>
                    <a:pt x="340" y="2537"/>
                  </a:lnTo>
                  <a:lnTo>
                    <a:pt x="339" y="2537"/>
                  </a:lnTo>
                  <a:lnTo>
                    <a:pt x="329" y="2549"/>
                  </a:lnTo>
                  <a:close/>
                  <a:moveTo>
                    <a:pt x="333" y="2602"/>
                  </a:moveTo>
                  <a:lnTo>
                    <a:pt x="335" y="2602"/>
                  </a:lnTo>
                  <a:lnTo>
                    <a:pt x="335" y="2641"/>
                  </a:lnTo>
                  <a:lnTo>
                    <a:pt x="333" y="2641"/>
                  </a:lnTo>
                  <a:lnTo>
                    <a:pt x="333" y="2602"/>
                  </a:lnTo>
                  <a:close/>
                  <a:moveTo>
                    <a:pt x="335" y="2655"/>
                  </a:moveTo>
                  <a:lnTo>
                    <a:pt x="338" y="2658"/>
                  </a:lnTo>
                  <a:lnTo>
                    <a:pt x="338" y="2657"/>
                  </a:lnTo>
                  <a:lnTo>
                    <a:pt x="338" y="2655"/>
                  </a:lnTo>
                  <a:lnTo>
                    <a:pt x="338" y="2654"/>
                  </a:lnTo>
                  <a:lnTo>
                    <a:pt x="338" y="2653"/>
                  </a:lnTo>
                  <a:lnTo>
                    <a:pt x="338" y="2652"/>
                  </a:lnTo>
                  <a:lnTo>
                    <a:pt x="338" y="2651"/>
                  </a:lnTo>
                  <a:lnTo>
                    <a:pt x="338" y="2649"/>
                  </a:lnTo>
                  <a:lnTo>
                    <a:pt x="335" y="2647"/>
                  </a:lnTo>
                  <a:lnTo>
                    <a:pt x="338" y="2643"/>
                  </a:lnTo>
                  <a:lnTo>
                    <a:pt x="338" y="2644"/>
                  </a:lnTo>
                  <a:lnTo>
                    <a:pt x="338" y="2646"/>
                  </a:lnTo>
                  <a:lnTo>
                    <a:pt x="338" y="2647"/>
                  </a:lnTo>
                  <a:lnTo>
                    <a:pt x="338" y="2648"/>
                  </a:lnTo>
                  <a:lnTo>
                    <a:pt x="338" y="2649"/>
                  </a:lnTo>
                  <a:lnTo>
                    <a:pt x="342" y="2653"/>
                  </a:lnTo>
                  <a:lnTo>
                    <a:pt x="343" y="2653"/>
                  </a:lnTo>
                  <a:lnTo>
                    <a:pt x="343" y="2654"/>
                  </a:lnTo>
                  <a:lnTo>
                    <a:pt x="344" y="2655"/>
                  </a:lnTo>
                  <a:lnTo>
                    <a:pt x="342" y="2653"/>
                  </a:lnTo>
                  <a:lnTo>
                    <a:pt x="340" y="2653"/>
                  </a:lnTo>
                  <a:lnTo>
                    <a:pt x="339" y="2653"/>
                  </a:lnTo>
                  <a:lnTo>
                    <a:pt x="338" y="2653"/>
                  </a:lnTo>
                  <a:lnTo>
                    <a:pt x="338" y="2658"/>
                  </a:lnTo>
                  <a:lnTo>
                    <a:pt x="338" y="2659"/>
                  </a:lnTo>
                  <a:lnTo>
                    <a:pt x="338" y="2662"/>
                  </a:lnTo>
                  <a:lnTo>
                    <a:pt x="338" y="2664"/>
                  </a:lnTo>
                  <a:lnTo>
                    <a:pt x="338" y="2667"/>
                  </a:lnTo>
                  <a:lnTo>
                    <a:pt x="338" y="2668"/>
                  </a:lnTo>
                  <a:lnTo>
                    <a:pt x="338" y="2670"/>
                  </a:lnTo>
                  <a:lnTo>
                    <a:pt x="338" y="2673"/>
                  </a:lnTo>
                  <a:lnTo>
                    <a:pt x="338" y="2674"/>
                  </a:lnTo>
                  <a:lnTo>
                    <a:pt x="338" y="2677"/>
                  </a:lnTo>
                  <a:lnTo>
                    <a:pt x="338" y="2679"/>
                  </a:lnTo>
                  <a:lnTo>
                    <a:pt x="338" y="2680"/>
                  </a:lnTo>
                  <a:lnTo>
                    <a:pt x="339" y="2683"/>
                  </a:lnTo>
                  <a:lnTo>
                    <a:pt x="339" y="2684"/>
                  </a:lnTo>
                  <a:lnTo>
                    <a:pt x="340" y="2685"/>
                  </a:lnTo>
                  <a:lnTo>
                    <a:pt x="340" y="2686"/>
                  </a:lnTo>
                  <a:lnTo>
                    <a:pt x="342" y="2688"/>
                  </a:lnTo>
                  <a:lnTo>
                    <a:pt x="342" y="2689"/>
                  </a:lnTo>
                  <a:lnTo>
                    <a:pt x="343" y="2690"/>
                  </a:lnTo>
                  <a:lnTo>
                    <a:pt x="344" y="2691"/>
                  </a:lnTo>
                  <a:lnTo>
                    <a:pt x="344" y="2698"/>
                  </a:lnTo>
                  <a:lnTo>
                    <a:pt x="345" y="2704"/>
                  </a:lnTo>
                  <a:lnTo>
                    <a:pt x="345" y="2710"/>
                  </a:lnTo>
                  <a:lnTo>
                    <a:pt x="344" y="2716"/>
                  </a:lnTo>
                  <a:lnTo>
                    <a:pt x="344" y="2721"/>
                  </a:lnTo>
                  <a:lnTo>
                    <a:pt x="344" y="2727"/>
                  </a:lnTo>
                  <a:lnTo>
                    <a:pt x="343" y="2735"/>
                  </a:lnTo>
                  <a:lnTo>
                    <a:pt x="343" y="2741"/>
                  </a:lnTo>
                  <a:lnTo>
                    <a:pt x="342" y="2747"/>
                  </a:lnTo>
                  <a:lnTo>
                    <a:pt x="342" y="2753"/>
                  </a:lnTo>
                  <a:lnTo>
                    <a:pt x="342" y="2757"/>
                  </a:lnTo>
                  <a:lnTo>
                    <a:pt x="342" y="2762"/>
                  </a:lnTo>
                  <a:lnTo>
                    <a:pt x="342" y="2766"/>
                  </a:lnTo>
                  <a:lnTo>
                    <a:pt x="342" y="2769"/>
                  </a:lnTo>
                  <a:lnTo>
                    <a:pt x="342" y="2773"/>
                  </a:lnTo>
                  <a:lnTo>
                    <a:pt x="342" y="2778"/>
                  </a:lnTo>
                  <a:lnTo>
                    <a:pt x="342" y="2782"/>
                  </a:lnTo>
                  <a:lnTo>
                    <a:pt x="342" y="2787"/>
                  </a:lnTo>
                  <a:lnTo>
                    <a:pt x="342" y="2790"/>
                  </a:lnTo>
                  <a:lnTo>
                    <a:pt x="342" y="2795"/>
                  </a:lnTo>
                  <a:lnTo>
                    <a:pt x="342" y="2790"/>
                  </a:lnTo>
                  <a:lnTo>
                    <a:pt x="340" y="2787"/>
                  </a:lnTo>
                  <a:lnTo>
                    <a:pt x="340" y="2782"/>
                  </a:lnTo>
                  <a:lnTo>
                    <a:pt x="340" y="2778"/>
                  </a:lnTo>
                  <a:lnTo>
                    <a:pt x="340" y="2773"/>
                  </a:lnTo>
                  <a:lnTo>
                    <a:pt x="340" y="2769"/>
                  </a:lnTo>
                  <a:lnTo>
                    <a:pt x="340" y="2766"/>
                  </a:lnTo>
                  <a:lnTo>
                    <a:pt x="342" y="2761"/>
                  </a:lnTo>
                  <a:lnTo>
                    <a:pt x="342" y="2757"/>
                  </a:lnTo>
                  <a:lnTo>
                    <a:pt x="342" y="2753"/>
                  </a:lnTo>
                  <a:lnTo>
                    <a:pt x="342" y="2746"/>
                  </a:lnTo>
                  <a:lnTo>
                    <a:pt x="340" y="2738"/>
                  </a:lnTo>
                  <a:lnTo>
                    <a:pt x="340" y="2730"/>
                  </a:lnTo>
                  <a:lnTo>
                    <a:pt x="340" y="2722"/>
                  </a:lnTo>
                  <a:lnTo>
                    <a:pt x="339" y="2715"/>
                  </a:lnTo>
                  <a:lnTo>
                    <a:pt x="339" y="2709"/>
                  </a:lnTo>
                  <a:lnTo>
                    <a:pt x="339" y="2701"/>
                  </a:lnTo>
                  <a:lnTo>
                    <a:pt x="338" y="2694"/>
                  </a:lnTo>
                  <a:lnTo>
                    <a:pt x="338" y="2686"/>
                  </a:lnTo>
                  <a:lnTo>
                    <a:pt x="338" y="2679"/>
                  </a:lnTo>
                  <a:lnTo>
                    <a:pt x="337" y="2677"/>
                  </a:lnTo>
                  <a:lnTo>
                    <a:pt x="337" y="2674"/>
                  </a:lnTo>
                  <a:lnTo>
                    <a:pt x="337" y="2672"/>
                  </a:lnTo>
                  <a:lnTo>
                    <a:pt x="335" y="2669"/>
                  </a:lnTo>
                  <a:lnTo>
                    <a:pt x="335" y="2667"/>
                  </a:lnTo>
                  <a:lnTo>
                    <a:pt x="335" y="2664"/>
                  </a:lnTo>
                  <a:lnTo>
                    <a:pt x="335" y="2662"/>
                  </a:lnTo>
                  <a:lnTo>
                    <a:pt x="335" y="2659"/>
                  </a:lnTo>
                  <a:lnTo>
                    <a:pt x="335" y="2657"/>
                  </a:lnTo>
                  <a:lnTo>
                    <a:pt x="335" y="2655"/>
                  </a:lnTo>
                  <a:close/>
                  <a:moveTo>
                    <a:pt x="318" y="4193"/>
                  </a:moveTo>
                  <a:lnTo>
                    <a:pt x="278" y="4231"/>
                  </a:lnTo>
                  <a:lnTo>
                    <a:pt x="282" y="4235"/>
                  </a:lnTo>
                  <a:lnTo>
                    <a:pt x="259" y="4246"/>
                  </a:lnTo>
                  <a:lnTo>
                    <a:pt x="265" y="4241"/>
                  </a:lnTo>
                  <a:lnTo>
                    <a:pt x="270" y="4234"/>
                  </a:lnTo>
                  <a:lnTo>
                    <a:pt x="275" y="4226"/>
                  </a:lnTo>
                  <a:lnTo>
                    <a:pt x="278" y="4217"/>
                  </a:lnTo>
                  <a:lnTo>
                    <a:pt x="282" y="4208"/>
                  </a:lnTo>
                  <a:lnTo>
                    <a:pt x="287" y="4200"/>
                  </a:lnTo>
                  <a:lnTo>
                    <a:pt x="292" y="4194"/>
                  </a:lnTo>
                  <a:lnTo>
                    <a:pt x="300" y="4191"/>
                  </a:lnTo>
                  <a:lnTo>
                    <a:pt x="308" y="4189"/>
                  </a:lnTo>
                  <a:lnTo>
                    <a:pt x="318" y="4193"/>
                  </a:lnTo>
                  <a:close/>
                  <a:moveTo>
                    <a:pt x="264" y="4301"/>
                  </a:moveTo>
                  <a:lnTo>
                    <a:pt x="269" y="4304"/>
                  </a:lnTo>
                  <a:lnTo>
                    <a:pt x="275" y="4307"/>
                  </a:lnTo>
                  <a:lnTo>
                    <a:pt x="281" y="4308"/>
                  </a:lnTo>
                  <a:lnTo>
                    <a:pt x="288" y="4308"/>
                  </a:lnTo>
                  <a:lnTo>
                    <a:pt x="296" y="4307"/>
                  </a:lnTo>
                  <a:lnTo>
                    <a:pt x="302" y="4306"/>
                  </a:lnTo>
                  <a:lnTo>
                    <a:pt x="309" y="4304"/>
                  </a:lnTo>
                  <a:lnTo>
                    <a:pt x="317" y="4303"/>
                  </a:lnTo>
                  <a:lnTo>
                    <a:pt x="323" y="4302"/>
                  </a:lnTo>
                  <a:lnTo>
                    <a:pt x="329" y="4303"/>
                  </a:lnTo>
                  <a:lnTo>
                    <a:pt x="326" y="4307"/>
                  </a:lnTo>
                  <a:lnTo>
                    <a:pt x="323" y="4309"/>
                  </a:lnTo>
                  <a:lnTo>
                    <a:pt x="319" y="4311"/>
                  </a:lnTo>
                  <a:lnTo>
                    <a:pt x="314" y="4312"/>
                  </a:lnTo>
                  <a:lnTo>
                    <a:pt x="311" y="4312"/>
                  </a:lnTo>
                  <a:lnTo>
                    <a:pt x="307" y="4313"/>
                  </a:lnTo>
                  <a:lnTo>
                    <a:pt x="302" y="4313"/>
                  </a:lnTo>
                  <a:lnTo>
                    <a:pt x="298" y="4313"/>
                  </a:lnTo>
                  <a:lnTo>
                    <a:pt x="293" y="4314"/>
                  </a:lnTo>
                  <a:lnTo>
                    <a:pt x="290" y="4316"/>
                  </a:lnTo>
                  <a:lnTo>
                    <a:pt x="288" y="4316"/>
                  </a:lnTo>
                  <a:lnTo>
                    <a:pt x="287" y="4316"/>
                  </a:lnTo>
                  <a:lnTo>
                    <a:pt x="286" y="4317"/>
                  </a:lnTo>
                  <a:lnTo>
                    <a:pt x="285" y="4317"/>
                  </a:lnTo>
                  <a:lnTo>
                    <a:pt x="283" y="4318"/>
                  </a:lnTo>
                  <a:lnTo>
                    <a:pt x="282" y="4318"/>
                  </a:lnTo>
                  <a:lnTo>
                    <a:pt x="283" y="4317"/>
                  </a:lnTo>
                  <a:lnTo>
                    <a:pt x="285" y="4317"/>
                  </a:lnTo>
                  <a:lnTo>
                    <a:pt x="286" y="4317"/>
                  </a:lnTo>
                  <a:lnTo>
                    <a:pt x="286" y="4316"/>
                  </a:lnTo>
                  <a:lnTo>
                    <a:pt x="287" y="4316"/>
                  </a:lnTo>
                  <a:lnTo>
                    <a:pt x="288" y="4316"/>
                  </a:lnTo>
                  <a:lnTo>
                    <a:pt x="290" y="4316"/>
                  </a:lnTo>
                  <a:lnTo>
                    <a:pt x="290" y="4314"/>
                  </a:lnTo>
                  <a:lnTo>
                    <a:pt x="291" y="4314"/>
                  </a:lnTo>
                  <a:lnTo>
                    <a:pt x="291" y="4313"/>
                  </a:lnTo>
                  <a:lnTo>
                    <a:pt x="292" y="4313"/>
                  </a:lnTo>
                  <a:lnTo>
                    <a:pt x="293" y="4312"/>
                  </a:lnTo>
                  <a:lnTo>
                    <a:pt x="291" y="4309"/>
                  </a:lnTo>
                  <a:lnTo>
                    <a:pt x="287" y="4309"/>
                  </a:lnTo>
                  <a:lnTo>
                    <a:pt x="283" y="4309"/>
                  </a:lnTo>
                  <a:lnTo>
                    <a:pt x="280" y="4309"/>
                  </a:lnTo>
                  <a:lnTo>
                    <a:pt x="276" y="4309"/>
                  </a:lnTo>
                  <a:lnTo>
                    <a:pt x="272" y="4309"/>
                  </a:lnTo>
                  <a:lnTo>
                    <a:pt x="270" y="4309"/>
                  </a:lnTo>
                  <a:lnTo>
                    <a:pt x="267" y="4308"/>
                  </a:lnTo>
                  <a:lnTo>
                    <a:pt x="265" y="4304"/>
                  </a:lnTo>
                  <a:lnTo>
                    <a:pt x="264" y="4301"/>
                  </a:lnTo>
                  <a:close/>
                  <a:moveTo>
                    <a:pt x="187" y="4363"/>
                  </a:moveTo>
                  <a:lnTo>
                    <a:pt x="181" y="4363"/>
                  </a:lnTo>
                  <a:lnTo>
                    <a:pt x="178" y="4358"/>
                  </a:lnTo>
                  <a:lnTo>
                    <a:pt x="177" y="4353"/>
                  </a:lnTo>
                  <a:lnTo>
                    <a:pt x="177" y="4348"/>
                  </a:lnTo>
                  <a:lnTo>
                    <a:pt x="177" y="4345"/>
                  </a:lnTo>
                  <a:lnTo>
                    <a:pt x="178" y="4341"/>
                  </a:lnTo>
                  <a:lnTo>
                    <a:pt x="181" y="4338"/>
                  </a:lnTo>
                  <a:lnTo>
                    <a:pt x="183" y="4335"/>
                  </a:lnTo>
                  <a:lnTo>
                    <a:pt x="187" y="4333"/>
                  </a:lnTo>
                  <a:lnTo>
                    <a:pt x="189" y="4330"/>
                  </a:lnTo>
                  <a:lnTo>
                    <a:pt x="192" y="4327"/>
                  </a:lnTo>
                  <a:lnTo>
                    <a:pt x="193" y="4327"/>
                  </a:lnTo>
                  <a:lnTo>
                    <a:pt x="193" y="4325"/>
                  </a:lnTo>
                  <a:lnTo>
                    <a:pt x="194" y="4325"/>
                  </a:lnTo>
                  <a:lnTo>
                    <a:pt x="194" y="4324"/>
                  </a:lnTo>
                  <a:lnTo>
                    <a:pt x="195" y="4323"/>
                  </a:lnTo>
                  <a:lnTo>
                    <a:pt x="197" y="4320"/>
                  </a:lnTo>
                  <a:lnTo>
                    <a:pt x="198" y="4319"/>
                  </a:lnTo>
                  <a:lnTo>
                    <a:pt x="199" y="4318"/>
                  </a:lnTo>
                  <a:lnTo>
                    <a:pt x="199" y="4316"/>
                  </a:lnTo>
                  <a:lnTo>
                    <a:pt x="200" y="4314"/>
                  </a:lnTo>
                  <a:lnTo>
                    <a:pt x="200" y="4312"/>
                  </a:lnTo>
                  <a:lnTo>
                    <a:pt x="202" y="4311"/>
                  </a:lnTo>
                  <a:lnTo>
                    <a:pt x="202" y="4308"/>
                  </a:lnTo>
                  <a:lnTo>
                    <a:pt x="202" y="4306"/>
                  </a:lnTo>
                  <a:lnTo>
                    <a:pt x="234" y="4273"/>
                  </a:lnTo>
                  <a:lnTo>
                    <a:pt x="233" y="4280"/>
                  </a:lnTo>
                  <a:lnTo>
                    <a:pt x="233" y="4285"/>
                  </a:lnTo>
                  <a:lnTo>
                    <a:pt x="235" y="4288"/>
                  </a:lnTo>
                  <a:lnTo>
                    <a:pt x="239" y="4291"/>
                  </a:lnTo>
                  <a:lnTo>
                    <a:pt x="243" y="4294"/>
                  </a:lnTo>
                  <a:lnTo>
                    <a:pt x="247" y="4297"/>
                  </a:lnTo>
                  <a:lnTo>
                    <a:pt x="251" y="4299"/>
                  </a:lnTo>
                  <a:lnTo>
                    <a:pt x="254" y="4302"/>
                  </a:lnTo>
                  <a:lnTo>
                    <a:pt x="255" y="4306"/>
                  </a:lnTo>
                  <a:lnTo>
                    <a:pt x="255" y="4309"/>
                  </a:lnTo>
                  <a:lnTo>
                    <a:pt x="247" y="4309"/>
                  </a:lnTo>
                  <a:lnTo>
                    <a:pt x="241" y="4309"/>
                  </a:lnTo>
                  <a:lnTo>
                    <a:pt x="234" y="4309"/>
                  </a:lnTo>
                  <a:lnTo>
                    <a:pt x="228" y="4309"/>
                  </a:lnTo>
                  <a:lnTo>
                    <a:pt x="221" y="4311"/>
                  </a:lnTo>
                  <a:lnTo>
                    <a:pt x="215" y="4312"/>
                  </a:lnTo>
                  <a:lnTo>
                    <a:pt x="210" y="4313"/>
                  </a:lnTo>
                  <a:lnTo>
                    <a:pt x="205" y="4316"/>
                  </a:lnTo>
                  <a:lnTo>
                    <a:pt x="199" y="4319"/>
                  </a:lnTo>
                  <a:lnTo>
                    <a:pt x="194" y="4324"/>
                  </a:lnTo>
                  <a:lnTo>
                    <a:pt x="194" y="4325"/>
                  </a:lnTo>
                  <a:lnTo>
                    <a:pt x="193" y="4325"/>
                  </a:lnTo>
                  <a:lnTo>
                    <a:pt x="193" y="4327"/>
                  </a:lnTo>
                  <a:lnTo>
                    <a:pt x="192" y="4327"/>
                  </a:lnTo>
                  <a:lnTo>
                    <a:pt x="192" y="4328"/>
                  </a:lnTo>
                  <a:lnTo>
                    <a:pt x="190" y="4329"/>
                  </a:lnTo>
                  <a:lnTo>
                    <a:pt x="190" y="4330"/>
                  </a:lnTo>
                  <a:lnTo>
                    <a:pt x="189" y="4330"/>
                  </a:lnTo>
                  <a:lnTo>
                    <a:pt x="189" y="4332"/>
                  </a:lnTo>
                  <a:lnTo>
                    <a:pt x="188" y="4333"/>
                  </a:lnTo>
                  <a:lnTo>
                    <a:pt x="187" y="4334"/>
                  </a:lnTo>
                  <a:lnTo>
                    <a:pt x="187" y="4335"/>
                  </a:lnTo>
                  <a:lnTo>
                    <a:pt x="188" y="4339"/>
                  </a:lnTo>
                  <a:lnTo>
                    <a:pt x="189" y="4343"/>
                  </a:lnTo>
                  <a:lnTo>
                    <a:pt x="189" y="4345"/>
                  </a:lnTo>
                  <a:lnTo>
                    <a:pt x="190" y="4349"/>
                  </a:lnTo>
                  <a:lnTo>
                    <a:pt x="190" y="4353"/>
                  </a:lnTo>
                  <a:lnTo>
                    <a:pt x="190" y="4355"/>
                  </a:lnTo>
                  <a:lnTo>
                    <a:pt x="190" y="4358"/>
                  </a:lnTo>
                  <a:lnTo>
                    <a:pt x="189" y="4359"/>
                  </a:lnTo>
                  <a:lnTo>
                    <a:pt x="188" y="4361"/>
                  </a:lnTo>
                  <a:lnTo>
                    <a:pt x="187" y="4363"/>
                  </a:lnTo>
                  <a:close/>
                  <a:moveTo>
                    <a:pt x="204" y="4380"/>
                  </a:moveTo>
                  <a:lnTo>
                    <a:pt x="204" y="4369"/>
                  </a:lnTo>
                  <a:lnTo>
                    <a:pt x="205" y="4370"/>
                  </a:lnTo>
                  <a:lnTo>
                    <a:pt x="207" y="4370"/>
                  </a:lnTo>
                  <a:lnTo>
                    <a:pt x="208" y="4370"/>
                  </a:lnTo>
                  <a:lnTo>
                    <a:pt x="209" y="4370"/>
                  </a:lnTo>
                  <a:lnTo>
                    <a:pt x="212" y="4370"/>
                  </a:lnTo>
                  <a:lnTo>
                    <a:pt x="213" y="4369"/>
                  </a:lnTo>
                  <a:lnTo>
                    <a:pt x="214" y="4370"/>
                  </a:lnTo>
                  <a:lnTo>
                    <a:pt x="215" y="4370"/>
                  </a:lnTo>
                  <a:lnTo>
                    <a:pt x="215" y="4372"/>
                  </a:lnTo>
                  <a:lnTo>
                    <a:pt x="216" y="4375"/>
                  </a:lnTo>
                  <a:lnTo>
                    <a:pt x="204" y="4380"/>
                  </a:lnTo>
                  <a:close/>
                  <a:moveTo>
                    <a:pt x="333" y="4371"/>
                  </a:moveTo>
                  <a:lnTo>
                    <a:pt x="323" y="4371"/>
                  </a:lnTo>
                  <a:lnTo>
                    <a:pt x="333" y="4365"/>
                  </a:lnTo>
                  <a:lnTo>
                    <a:pt x="333" y="4371"/>
                  </a:lnTo>
                  <a:close/>
                  <a:moveTo>
                    <a:pt x="327" y="4360"/>
                  </a:moveTo>
                  <a:lnTo>
                    <a:pt x="238" y="4371"/>
                  </a:lnTo>
                  <a:lnTo>
                    <a:pt x="244" y="4366"/>
                  </a:lnTo>
                  <a:lnTo>
                    <a:pt x="250" y="4363"/>
                  </a:lnTo>
                  <a:lnTo>
                    <a:pt x="257" y="4360"/>
                  </a:lnTo>
                  <a:lnTo>
                    <a:pt x="265" y="4359"/>
                  </a:lnTo>
                  <a:lnTo>
                    <a:pt x="272" y="4358"/>
                  </a:lnTo>
                  <a:lnTo>
                    <a:pt x="281" y="4358"/>
                  </a:lnTo>
                  <a:lnTo>
                    <a:pt x="288" y="4356"/>
                  </a:lnTo>
                  <a:lnTo>
                    <a:pt x="297" y="4355"/>
                  </a:lnTo>
                  <a:lnTo>
                    <a:pt x="304" y="4351"/>
                  </a:lnTo>
                  <a:lnTo>
                    <a:pt x="312" y="4348"/>
                  </a:lnTo>
                  <a:lnTo>
                    <a:pt x="318" y="4354"/>
                  </a:lnTo>
                  <a:lnTo>
                    <a:pt x="319" y="4350"/>
                  </a:lnTo>
                  <a:lnTo>
                    <a:pt x="322" y="4349"/>
                  </a:lnTo>
                  <a:lnTo>
                    <a:pt x="326" y="4348"/>
                  </a:lnTo>
                  <a:lnTo>
                    <a:pt x="329" y="4348"/>
                  </a:lnTo>
                  <a:lnTo>
                    <a:pt x="334" y="4348"/>
                  </a:lnTo>
                  <a:lnTo>
                    <a:pt x="338" y="4348"/>
                  </a:lnTo>
                  <a:lnTo>
                    <a:pt x="342" y="4348"/>
                  </a:lnTo>
                  <a:lnTo>
                    <a:pt x="345" y="4346"/>
                  </a:lnTo>
                  <a:lnTo>
                    <a:pt x="348" y="4344"/>
                  </a:lnTo>
                  <a:lnTo>
                    <a:pt x="350" y="4339"/>
                  </a:lnTo>
                  <a:lnTo>
                    <a:pt x="350" y="4341"/>
                  </a:lnTo>
                  <a:lnTo>
                    <a:pt x="368" y="4330"/>
                  </a:lnTo>
                  <a:lnTo>
                    <a:pt x="374" y="4345"/>
                  </a:lnTo>
                  <a:lnTo>
                    <a:pt x="371" y="4343"/>
                  </a:lnTo>
                  <a:lnTo>
                    <a:pt x="368" y="4343"/>
                  </a:lnTo>
                  <a:lnTo>
                    <a:pt x="364" y="4343"/>
                  </a:lnTo>
                  <a:lnTo>
                    <a:pt x="359" y="4345"/>
                  </a:lnTo>
                  <a:lnTo>
                    <a:pt x="354" y="4348"/>
                  </a:lnTo>
                  <a:lnTo>
                    <a:pt x="349" y="4351"/>
                  </a:lnTo>
                  <a:lnTo>
                    <a:pt x="344" y="4354"/>
                  </a:lnTo>
                  <a:lnTo>
                    <a:pt x="338" y="4356"/>
                  </a:lnTo>
                  <a:lnTo>
                    <a:pt x="332" y="4359"/>
                  </a:lnTo>
                  <a:lnTo>
                    <a:pt x="327" y="4360"/>
                  </a:lnTo>
                  <a:close/>
                  <a:moveTo>
                    <a:pt x="380" y="4341"/>
                  </a:moveTo>
                  <a:lnTo>
                    <a:pt x="378" y="4333"/>
                  </a:lnTo>
                  <a:lnTo>
                    <a:pt x="386" y="4330"/>
                  </a:lnTo>
                  <a:lnTo>
                    <a:pt x="380" y="4341"/>
                  </a:lnTo>
                  <a:close/>
                  <a:moveTo>
                    <a:pt x="344" y="4265"/>
                  </a:moveTo>
                  <a:lnTo>
                    <a:pt x="344" y="4265"/>
                  </a:lnTo>
                  <a:lnTo>
                    <a:pt x="343" y="4264"/>
                  </a:lnTo>
                  <a:lnTo>
                    <a:pt x="343" y="4262"/>
                  </a:lnTo>
                  <a:lnTo>
                    <a:pt x="342" y="4262"/>
                  </a:lnTo>
                  <a:lnTo>
                    <a:pt x="340" y="4261"/>
                  </a:lnTo>
                  <a:lnTo>
                    <a:pt x="339" y="4261"/>
                  </a:lnTo>
                  <a:lnTo>
                    <a:pt x="338" y="4261"/>
                  </a:lnTo>
                  <a:lnTo>
                    <a:pt x="338" y="4276"/>
                  </a:lnTo>
                  <a:lnTo>
                    <a:pt x="327" y="4273"/>
                  </a:lnTo>
                  <a:lnTo>
                    <a:pt x="323" y="4286"/>
                  </a:lnTo>
                  <a:lnTo>
                    <a:pt x="323" y="4285"/>
                  </a:lnTo>
                  <a:lnTo>
                    <a:pt x="323" y="4283"/>
                  </a:lnTo>
                  <a:lnTo>
                    <a:pt x="323" y="4282"/>
                  </a:lnTo>
                  <a:lnTo>
                    <a:pt x="323" y="4281"/>
                  </a:lnTo>
                  <a:lnTo>
                    <a:pt x="323" y="4280"/>
                  </a:lnTo>
                  <a:lnTo>
                    <a:pt x="323" y="4278"/>
                  </a:lnTo>
                  <a:lnTo>
                    <a:pt x="322" y="4277"/>
                  </a:lnTo>
                  <a:lnTo>
                    <a:pt x="321" y="4276"/>
                  </a:lnTo>
                  <a:lnTo>
                    <a:pt x="318" y="4294"/>
                  </a:lnTo>
                  <a:lnTo>
                    <a:pt x="308" y="4286"/>
                  </a:lnTo>
                  <a:lnTo>
                    <a:pt x="311" y="4282"/>
                  </a:lnTo>
                  <a:lnTo>
                    <a:pt x="314" y="4280"/>
                  </a:lnTo>
                  <a:lnTo>
                    <a:pt x="317" y="4277"/>
                  </a:lnTo>
                  <a:lnTo>
                    <a:pt x="319" y="4275"/>
                  </a:lnTo>
                  <a:lnTo>
                    <a:pt x="322" y="4273"/>
                  </a:lnTo>
                  <a:lnTo>
                    <a:pt x="324" y="4271"/>
                  </a:lnTo>
                  <a:lnTo>
                    <a:pt x="327" y="4270"/>
                  </a:lnTo>
                  <a:lnTo>
                    <a:pt x="329" y="4267"/>
                  </a:lnTo>
                  <a:lnTo>
                    <a:pt x="333" y="4265"/>
                  </a:lnTo>
                  <a:lnTo>
                    <a:pt x="335" y="4261"/>
                  </a:lnTo>
                  <a:lnTo>
                    <a:pt x="333" y="4261"/>
                  </a:lnTo>
                  <a:lnTo>
                    <a:pt x="330" y="4261"/>
                  </a:lnTo>
                  <a:lnTo>
                    <a:pt x="328" y="4260"/>
                  </a:lnTo>
                  <a:lnTo>
                    <a:pt x="326" y="4260"/>
                  </a:lnTo>
                  <a:lnTo>
                    <a:pt x="323" y="4259"/>
                  </a:lnTo>
                  <a:lnTo>
                    <a:pt x="321" y="4259"/>
                  </a:lnTo>
                  <a:lnTo>
                    <a:pt x="319" y="4257"/>
                  </a:lnTo>
                  <a:lnTo>
                    <a:pt x="317" y="4256"/>
                  </a:lnTo>
                  <a:lnTo>
                    <a:pt x="314" y="4254"/>
                  </a:lnTo>
                  <a:lnTo>
                    <a:pt x="312" y="4252"/>
                  </a:lnTo>
                  <a:lnTo>
                    <a:pt x="316" y="4254"/>
                  </a:lnTo>
                  <a:lnTo>
                    <a:pt x="318" y="4252"/>
                  </a:lnTo>
                  <a:lnTo>
                    <a:pt x="321" y="4252"/>
                  </a:lnTo>
                  <a:lnTo>
                    <a:pt x="323" y="4250"/>
                  </a:lnTo>
                  <a:lnTo>
                    <a:pt x="324" y="4247"/>
                  </a:lnTo>
                  <a:lnTo>
                    <a:pt x="326" y="4245"/>
                  </a:lnTo>
                  <a:lnTo>
                    <a:pt x="328" y="4243"/>
                  </a:lnTo>
                  <a:lnTo>
                    <a:pt x="329" y="4240"/>
                  </a:lnTo>
                  <a:lnTo>
                    <a:pt x="330" y="4238"/>
                  </a:lnTo>
                  <a:lnTo>
                    <a:pt x="333" y="4235"/>
                  </a:lnTo>
                  <a:lnTo>
                    <a:pt x="333" y="4234"/>
                  </a:lnTo>
                  <a:lnTo>
                    <a:pt x="333" y="4233"/>
                  </a:lnTo>
                  <a:lnTo>
                    <a:pt x="333" y="4231"/>
                  </a:lnTo>
                  <a:lnTo>
                    <a:pt x="333" y="4230"/>
                  </a:lnTo>
                  <a:lnTo>
                    <a:pt x="332" y="4229"/>
                  </a:lnTo>
                  <a:lnTo>
                    <a:pt x="332" y="4228"/>
                  </a:lnTo>
                  <a:lnTo>
                    <a:pt x="330" y="4228"/>
                  </a:lnTo>
                  <a:lnTo>
                    <a:pt x="330" y="4226"/>
                  </a:lnTo>
                  <a:lnTo>
                    <a:pt x="329" y="4226"/>
                  </a:lnTo>
                  <a:lnTo>
                    <a:pt x="334" y="4220"/>
                  </a:lnTo>
                  <a:lnTo>
                    <a:pt x="342" y="4214"/>
                  </a:lnTo>
                  <a:lnTo>
                    <a:pt x="349" y="4209"/>
                  </a:lnTo>
                  <a:lnTo>
                    <a:pt x="357" y="4204"/>
                  </a:lnTo>
                  <a:lnTo>
                    <a:pt x="364" y="4202"/>
                  </a:lnTo>
                  <a:lnTo>
                    <a:pt x="373" y="4199"/>
                  </a:lnTo>
                  <a:lnTo>
                    <a:pt x="381" y="4199"/>
                  </a:lnTo>
                  <a:lnTo>
                    <a:pt x="389" y="4202"/>
                  </a:lnTo>
                  <a:lnTo>
                    <a:pt x="396" y="4205"/>
                  </a:lnTo>
                  <a:lnTo>
                    <a:pt x="404" y="4212"/>
                  </a:lnTo>
                  <a:lnTo>
                    <a:pt x="407" y="4220"/>
                  </a:lnTo>
                  <a:lnTo>
                    <a:pt x="401" y="4224"/>
                  </a:lnTo>
                  <a:lnTo>
                    <a:pt x="394" y="4228"/>
                  </a:lnTo>
                  <a:lnTo>
                    <a:pt x="386" y="4231"/>
                  </a:lnTo>
                  <a:lnTo>
                    <a:pt x="378" y="4234"/>
                  </a:lnTo>
                  <a:lnTo>
                    <a:pt x="370" y="4238"/>
                  </a:lnTo>
                  <a:lnTo>
                    <a:pt x="364" y="4241"/>
                  </a:lnTo>
                  <a:lnTo>
                    <a:pt x="357" y="4245"/>
                  </a:lnTo>
                  <a:lnTo>
                    <a:pt x="352" y="4250"/>
                  </a:lnTo>
                  <a:lnTo>
                    <a:pt x="347" y="4257"/>
                  </a:lnTo>
                  <a:lnTo>
                    <a:pt x="344" y="4265"/>
                  </a:lnTo>
                  <a:close/>
                  <a:moveTo>
                    <a:pt x="386" y="3713"/>
                  </a:moveTo>
                  <a:lnTo>
                    <a:pt x="383" y="3712"/>
                  </a:lnTo>
                  <a:lnTo>
                    <a:pt x="412" y="3463"/>
                  </a:lnTo>
                  <a:lnTo>
                    <a:pt x="416" y="3463"/>
                  </a:lnTo>
                  <a:lnTo>
                    <a:pt x="386" y="3713"/>
                  </a:lnTo>
                  <a:close/>
                  <a:moveTo>
                    <a:pt x="431" y="3383"/>
                  </a:moveTo>
                  <a:lnTo>
                    <a:pt x="430" y="3383"/>
                  </a:lnTo>
                  <a:lnTo>
                    <a:pt x="428" y="3390"/>
                  </a:lnTo>
                  <a:lnTo>
                    <a:pt x="427" y="3398"/>
                  </a:lnTo>
                  <a:lnTo>
                    <a:pt x="426" y="3405"/>
                  </a:lnTo>
                  <a:lnTo>
                    <a:pt x="425" y="3413"/>
                  </a:lnTo>
                  <a:lnTo>
                    <a:pt x="423" y="3420"/>
                  </a:lnTo>
                  <a:lnTo>
                    <a:pt x="422" y="3427"/>
                  </a:lnTo>
                  <a:lnTo>
                    <a:pt x="421" y="3435"/>
                  </a:lnTo>
                  <a:lnTo>
                    <a:pt x="420" y="3442"/>
                  </a:lnTo>
                  <a:lnTo>
                    <a:pt x="417" y="3450"/>
                  </a:lnTo>
                  <a:lnTo>
                    <a:pt x="416" y="3457"/>
                  </a:lnTo>
                  <a:lnTo>
                    <a:pt x="416" y="3445"/>
                  </a:lnTo>
                  <a:lnTo>
                    <a:pt x="417" y="3432"/>
                  </a:lnTo>
                  <a:lnTo>
                    <a:pt x="418" y="3420"/>
                  </a:lnTo>
                  <a:lnTo>
                    <a:pt x="420" y="3408"/>
                  </a:lnTo>
                  <a:lnTo>
                    <a:pt x="421" y="3395"/>
                  </a:lnTo>
                  <a:lnTo>
                    <a:pt x="423" y="3383"/>
                  </a:lnTo>
                  <a:lnTo>
                    <a:pt x="426" y="3370"/>
                  </a:lnTo>
                  <a:lnTo>
                    <a:pt x="427" y="3359"/>
                  </a:lnTo>
                  <a:lnTo>
                    <a:pt x="431" y="3347"/>
                  </a:lnTo>
                  <a:lnTo>
                    <a:pt x="433" y="3336"/>
                  </a:lnTo>
                  <a:lnTo>
                    <a:pt x="433" y="3340"/>
                  </a:lnTo>
                  <a:lnTo>
                    <a:pt x="433" y="3342"/>
                  </a:lnTo>
                  <a:lnTo>
                    <a:pt x="433" y="3346"/>
                  </a:lnTo>
                  <a:lnTo>
                    <a:pt x="432" y="3349"/>
                  </a:lnTo>
                  <a:lnTo>
                    <a:pt x="432" y="3353"/>
                  </a:lnTo>
                  <a:lnTo>
                    <a:pt x="432" y="3357"/>
                  </a:lnTo>
                  <a:lnTo>
                    <a:pt x="432" y="3361"/>
                  </a:lnTo>
                  <a:lnTo>
                    <a:pt x="431" y="3364"/>
                  </a:lnTo>
                  <a:lnTo>
                    <a:pt x="431" y="3367"/>
                  </a:lnTo>
                  <a:lnTo>
                    <a:pt x="431" y="3370"/>
                  </a:lnTo>
                  <a:lnTo>
                    <a:pt x="431" y="3383"/>
                  </a:lnTo>
                  <a:close/>
                  <a:moveTo>
                    <a:pt x="437" y="3323"/>
                  </a:moveTo>
                  <a:lnTo>
                    <a:pt x="437" y="3316"/>
                  </a:lnTo>
                  <a:lnTo>
                    <a:pt x="438" y="3309"/>
                  </a:lnTo>
                  <a:lnTo>
                    <a:pt x="440" y="3300"/>
                  </a:lnTo>
                  <a:lnTo>
                    <a:pt x="441" y="3291"/>
                  </a:lnTo>
                  <a:lnTo>
                    <a:pt x="443" y="3281"/>
                  </a:lnTo>
                  <a:lnTo>
                    <a:pt x="444" y="3272"/>
                  </a:lnTo>
                  <a:lnTo>
                    <a:pt x="446" y="3263"/>
                  </a:lnTo>
                  <a:lnTo>
                    <a:pt x="447" y="3253"/>
                  </a:lnTo>
                  <a:lnTo>
                    <a:pt x="447" y="3243"/>
                  </a:lnTo>
                  <a:lnTo>
                    <a:pt x="446" y="3234"/>
                  </a:lnTo>
                  <a:lnTo>
                    <a:pt x="446" y="3233"/>
                  </a:lnTo>
                  <a:lnTo>
                    <a:pt x="446" y="3232"/>
                  </a:lnTo>
                  <a:lnTo>
                    <a:pt x="446" y="3233"/>
                  </a:lnTo>
                  <a:lnTo>
                    <a:pt x="446" y="3234"/>
                  </a:lnTo>
                  <a:lnTo>
                    <a:pt x="446" y="3236"/>
                  </a:lnTo>
                  <a:lnTo>
                    <a:pt x="447" y="3236"/>
                  </a:lnTo>
                  <a:lnTo>
                    <a:pt x="448" y="3237"/>
                  </a:lnTo>
                  <a:lnTo>
                    <a:pt x="448" y="3232"/>
                  </a:lnTo>
                  <a:lnTo>
                    <a:pt x="449" y="3227"/>
                  </a:lnTo>
                  <a:lnTo>
                    <a:pt x="451" y="3222"/>
                  </a:lnTo>
                  <a:lnTo>
                    <a:pt x="452" y="3216"/>
                  </a:lnTo>
                  <a:lnTo>
                    <a:pt x="453" y="3210"/>
                  </a:lnTo>
                  <a:lnTo>
                    <a:pt x="454" y="3203"/>
                  </a:lnTo>
                  <a:lnTo>
                    <a:pt x="454" y="3199"/>
                  </a:lnTo>
                  <a:lnTo>
                    <a:pt x="453" y="3192"/>
                  </a:lnTo>
                  <a:lnTo>
                    <a:pt x="452" y="3186"/>
                  </a:lnTo>
                  <a:lnTo>
                    <a:pt x="448" y="3181"/>
                  </a:lnTo>
                  <a:lnTo>
                    <a:pt x="451" y="3180"/>
                  </a:lnTo>
                  <a:lnTo>
                    <a:pt x="452" y="3177"/>
                  </a:lnTo>
                  <a:lnTo>
                    <a:pt x="453" y="3175"/>
                  </a:lnTo>
                  <a:lnTo>
                    <a:pt x="454" y="3173"/>
                  </a:lnTo>
                  <a:lnTo>
                    <a:pt x="454" y="3170"/>
                  </a:lnTo>
                  <a:lnTo>
                    <a:pt x="454" y="3168"/>
                  </a:lnTo>
                  <a:lnTo>
                    <a:pt x="454" y="3164"/>
                  </a:lnTo>
                  <a:lnTo>
                    <a:pt x="453" y="3161"/>
                  </a:lnTo>
                  <a:lnTo>
                    <a:pt x="453" y="3160"/>
                  </a:lnTo>
                  <a:lnTo>
                    <a:pt x="452" y="3158"/>
                  </a:lnTo>
                  <a:lnTo>
                    <a:pt x="454" y="3160"/>
                  </a:lnTo>
                  <a:lnTo>
                    <a:pt x="454" y="3128"/>
                  </a:lnTo>
                  <a:lnTo>
                    <a:pt x="457" y="3130"/>
                  </a:lnTo>
                  <a:lnTo>
                    <a:pt x="472" y="2991"/>
                  </a:lnTo>
                  <a:lnTo>
                    <a:pt x="473" y="3023"/>
                  </a:lnTo>
                  <a:lnTo>
                    <a:pt x="472" y="3056"/>
                  </a:lnTo>
                  <a:lnTo>
                    <a:pt x="470" y="3090"/>
                  </a:lnTo>
                  <a:lnTo>
                    <a:pt x="467" y="3123"/>
                  </a:lnTo>
                  <a:lnTo>
                    <a:pt x="463" y="3156"/>
                  </a:lnTo>
                  <a:lnTo>
                    <a:pt x="458" y="3190"/>
                  </a:lnTo>
                  <a:lnTo>
                    <a:pt x="453" y="3223"/>
                  </a:lnTo>
                  <a:lnTo>
                    <a:pt x="447" y="3257"/>
                  </a:lnTo>
                  <a:lnTo>
                    <a:pt x="442" y="3290"/>
                  </a:lnTo>
                  <a:lnTo>
                    <a:pt x="437" y="3323"/>
                  </a:lnTo>
                  <a:close/>
                  <a:moveTo>
                    <a:pt x="514" y="2709"/>
                  </a:moveTo>
                  <a:lnTo>
                    <a:pt x="511" y="2709"/>
                  </a:lnTo>
                  <a:lnTo>
                    <a:pt x="511" y="2694"/>
                  </a:lnTo>
                  <a:lnTo>
                    <a:pt x="514" y="2694"/>
                  </a:lnTo>
                  <a:lnTo>
                    <a:pt x="514" y="2709"/>
                  </a:lnTo>
                  <a:close/>
                  <a:moveTo>
                    <a:pt x="511" y="2688"/>
                  </a:moveTo>
                  <a:lnTo>
                    <a:pt x="508" y="2683"/>
                  </a:lnTo>
                  <a:lnTo>
                    <a:pt x="505" y="2679"/>
                  </a:lnTo>
                  <a:lnTo>
                    <a:pt x="508" y="2683"/>
                  </a:lnTo>
                  <a:lnTo>
                    <a:pt x="514" y="2655"/>
                  </a:lnTo>
                  <a:lnTo>
                    <a:pt x="511" y="2688"/>
                  </a:lnTo>
                  <a:close/>
                  <a:moveTo>
                    <a:pt x="531" y="2475"/>
                  </a:moveTo>
                  <a:lnTo>
                    <a:pt x="531" y="2475"/>
                  </a:lnTo>
                  <a:lnTo>
                    <a:pt x="529" y="2491"/>
                  </a:lnTo>
                  <a:lnTo>
                    <a:pt x="527" y="2507"/>
                  </a:lnTo>
                  <a:lnTo>
                    <a:pt x="525" y="2523"/>
                  </a:lnTo>
                  <a:lnTo>
                    <a:pt x="524" y="2539"/>
                  </a:lnTo>
                  <a:lnTo>
                    <a:pt x="523" y="2555"/>
                  </a:lnTo>
                  <a:lnTo>
                    <a:pt x="520" y="2571"/>
                  </a:lnTo>
                  <a:lnTo>
                    <a:pt x="519" y="2586"/>
                  </a:lnTo>
                  <a:lnTo>
                    <a:pt x="518" y="2602"/>
                  </a:lnTo>
                  <a:lnTo>
                    <a:pt x="518" y="2618"/>
                  </a:lnTo>
                  <a:lnTo>
                    <a:pt x="516" y="2634"/>
                  </a:lnTo>
                  <a:lnTo>
                    <a:pt x="515" y="2620"/>
                  </a:lnTo>
                  <a:lnTo>
                    <a:pt x="515" y="2606"/>
                  </a:lnTo>
                  <a:lnTo>
                    <a:pt x="516" y="2591"/>
                  </a:lnTo>
                  <a:lnTo>
                    <a:pt x="518" y="2575"/>
                  </a:lnTo>
                  <a:lnTo>
                    <a:pt x="519" y="2560"/>
                  </a:lnTo>
                  <a:lnTo>
                    <a:pt x="521" y="2545"/>
                  </a:lnTo>
                  <a:lnTo>
                    <a:pt x="524" y="2529"/>
                  </a:lnTo>
                  <a:lnTo>
                    <a:pt x="525" y="2514"/>
                  </a:lnTo>
                  <a:lnTo>
                    <a:pt x="527" y="2498"/>
                  </a:lnTo>
                  <a:lnTo>
                    <a:pt x="529" y="2484"/>
                  </a:lnTo>
                  <a:lnTo>
                    <a:pt x="523" y="2477"/>
                  </a:lnTo>
                  <a:lnTo>
                    <a:pt x="531" y="2475"/>
                  </a:lnTo>
                  <a:lnTo>
                    <a:pt x="531" y="2474"/>
                  </a:lnTo>
                  <a:lnTo>
                    <a:pt x="531" y="2472"/>
                  </a:lnTo>
                  <a:lnTo>
                    <a:pt x="531" y="2470"/>
                  </a:lnTo>
                  <a:lnTo>
                    <a:pt x="530" y="2469"/>
                  </a:lnTo>
                  <a:lnTo>
                    <a:pt x="530" y="2466"/>
                  </a:lnTo>
                  <a:lnTo>
                    <a:pt x="529" y="2464"/>
                  </a:lnTo>
                  <a:lnTo>
                    <a:pt x="527" y="2463"/>
                  </a:lnTo>
                  <a:lnTo>
                    <a:pt x="526" y="2460"/>
                  </a:lnTo>
                  <a:lnTo>
                    <a:pt x="526" y="2459"/>
                  </a:lnTo>
                  <a:lnTo>
                    <a:pt x="525" y="2458"/>
                  </a:lnTo>
                  <a:lnTo>
                    <a:pt x="524" y="2455"/>
                  </a:lnTo>
                  <a:lnTo>
                    <a:pt x="523" y="2454"/>
                  </a:lnTo>
                  <a:lnTo>
                    <a:pt x="525" y="2454"/>
                  </a:lnTo>
                  <a:lnTo>
                    <a:pt x="527" y="2454"/>
                  </a:lnTo>
                  <a:lnTo>
                    <a:pt x="529" y="2454"/>
                  </a:lnTo>
                  <a:lnTo>
                    <a:pt x="530" y="2451"/>
                  </a:lnTo>
                  <a:lnTo>
                    <a:pt x="531" y="2450"/>
                  </a:lnTo>
                  <a:lnTo>
                    <a:pt x="531" y="2448"/>
                  </a:lnTo>
                  <a:lnTo>
                    <a:pt x="531" y="2445"/>
                  </a:lnTo>
                  <a:lnTo>
                    <a:pt x="531" y="2443"/>
                  </a:lnTo>
                  <a:lnTo>
                    <a:pt x="531" y="2441"/>
                  </a:lnTo>
                  <a:lnTo>
                    <a:pt x="531" y="2439"/>
                  </a:lnTo>
                  <a:lnTo>
                    <a:pt x="531" y="2438"/>
                  </a:lnTo>
                  <a:lnTo>
                    <a:pt x="532" y="2435"/>
                  </a:lnTo>
                  <a:lnTo>
                    <a:pt x="532" y="2434"/>
                  </a:lnTo>
                  <a:lnTo>
                    <a:pt x="532" y="2433"/>
                  </a:lnTo>
                  <a:lnTo>
                    <a:pt x="532" y="2432"/>
                  </a:lnTo>
                  <a:lnTo>
                    <a:pt x="532" y="2430"/>
                  </a:lnTo>
                  <a:lnTo>
                    <a:pt x="531" y="2430"/>
                  </a:lnTo>
                  <a:lnTo>
                    <a:pt x="531" y="2429"/>
                  </a:lnTo>
                  <a:lnTo>
                    <a:pt x="531" y="2430"/>
                  </a:lnTo>
                  <a:lnTo>
                    <a:pt x="531" y="2429"/>
                  </a:lnTo>
                  <a:lnTo>
                    <a:pt x="530" y="2429"/>
                  </a:lnTo>
                  <a:lnTo>
                    <a:pt x="529" y="2428"/>
                  </a:lnTo>
                  <a:lnTo>
                    <a:pt x="527" y="2428"/>
                  </a:lnTo>
                  <a:lnTo>
                    <a:pt x="526" y="2428"/>
                  </a:lnTo>
                  <a:lnTo>
                    <a:pt x="525" y="2427"/>
                  </a:lnTo>
                  <a:lnTo>
                    <a:pt x="525" y="2425"/>
                  </a:lnTo>
                  <a:lnTo>
                    <a:pt x="525" y="2423"/>
                  </a:lnTo>
                  <a:lnTo>
                    <a:pt x="525" y="2420"/>
                  </a:lnTo>
                  <a:lnTo>
                    <a:pt x="526" y="2418"/>
                  </a:lnTo>
                  <a:lnTo>
                    <a:pt x="526" y="2419"/>
                  </a:lnTo>
                  <a:lnTo>
                    <a:pt x="526" y="2420"/>
                  </a:lnTo>
                  <a:lnTo>
                    <a:pt x="527" y="2420"/>
                  </a:lnTo>
                  <a:lnTo>
                    <a:pt x="527" y="2422"/>
                  </a:lnTo>
                  <a:lnTo>
                    <a:pt x="527" y="2423"/>
                  </a:lnTo>
                  <a:lnTo>
                    <a:pt x="527" y="2424"/>
                  </a:lnTo>
                  <a:lnTo>
                    <a:pt x="529" y="2425"/>
                  </a:lnTo>
                  <a:lnTo>
                    <a:pt x="529" y="2427"/>
                  </a:lnTo>
                  <a:lnTo>
                    <a:pt x="529" y="2428"/>
                  </a:lnTo>
                  <a:lnTo>
                    <a:pt x="530" y="2429"/>
                  </a:lnTo>
                  <a:lnTo>
                    <a:pt x="531" y="2429"/>
                  </a:lnTo>
                  <a:lnTo>
                    <a:pt x="534" y="2427"/>
                  </a:lnTo>
                  <a:lnTo>
                    <a:pt x="535" y="2423"/>
                  </a:lnTo>
                  <a:lnTo>
                    <a:pt x="535" y="2419"/>
                  </a:lnTo>
                  <a:lnTo>
                    <a:pt x="534" y="2417"/>
                  </a:lnTo>
                  <a:lnTo>
                    <a:pt x="532" y="2413"/>
                  </a:lnTo>
                  <a:lnTo>
                    <a:pt x="531" y="2411"/>
                  </a:lnTo>
                  <a:lnTo>
                    <a:pt x="530" y="2407"/>
                  </a:lnTo>
                  <a:lnTo>
                    <a:pt x="529" y="2403"/>
                  </a:lnTo>
                  <a:lnTo>
                    <a:pt x="529" y="2401"/>
                  </a:lnTo>
                  <a:lnTo>
                    <a:pt x="529" y="2397"/>
                  </a:lnTo>
                  <a:lnTo>
                    <a:pt x="535" y="2403"/>
                  </a:lnTo>
                  <a:lnTo>
                    <a:pt x="535" y="2398"/>
                  </a:lnTo>
                  <a:lnTo>
                    <a:pt x="535" y="2393"/>
                  </a:lnTo>
                  <a:lnTo>
                    <a:pt x="535" y="2388"/>
                  </a:lnTo>
                  <a:lnTo>
                    <a:pt x="535" y="2383"/>
                  </a:lnTo>
                  <a:lnTo>
                    <a:pt x="535" y="2378"/>
                  </a:lnTo>
                  <a:lnTo>
                    <a:pt x="534" y="2373"/>
                  </a:lnTo>
                  <a:lnTo>
                    <a:pt x="534" y="2370"/>
                  </a:lnTo>
                  <a:lnTo>
                    <a:pt x="535" y="2365"/>
                  </a:lnTo>
                  <a:lnTo>
                    <a:pt x="535" y="2360"/>
                  </a:lnTo>
                  <a:lnTo>
                    <a:pt x="535" y="2356"/>
                  </a:lnTo>
                  <a:lnTo>
                    <a:pt x="534" y="2345"/>
                  </a:lnTo>
                  <a:lnTo>
                    <a:pt x="534" y="2335"/>
                  </a:lnTo>
                  <a:lnTo>
                    <a:pt x="535" y="2324"/>
                  </a:lnTo>
                  <a:lnTo>
                    <a:pt x="535" y="2314"/>
                  </a:lnTo>
                  <a:lnTo>
                    <a:pt x="536" y="2304"/>
                  </a:lnTo>
                  <a:lnTo>
                    <a:pt x="537" y="2294"/>
                  </a:lnTo>
                  <a:lnTo>
                    <a:pt x="539" y="2284"/>
                  </a:lnTo>
                  <a:lnTo>
                    <a:pt x="540" y="2273"/>
                  </a:lnTo>
                  <a:lnTo>
                    <a:pt x="541" y="2263"/>
                  </a:lnTo>
                  <a:lnTo>
                    <a:pt x="544" y="2252"/>
                  </a:lnTo>
                  <a:lnTo>
                    <a:pt x="544" y="2275"/>
                  </a:lnTo>
                  <a:lnTo>
                    <a:pt x="545" y="2297"/>
                  </a:lnTo>
                  <a:lnTo>
                    <a:pt x="544" y="2319"/>
                  </a:lnTo>
                  <a:lnTo>
                    <a:pt x="542" y="2341"/>
                  </a:lnTo>
                  <a:lnTo>
                    <a:pt x="541" y="2362"/>
                  </a:lnTo>
                  <a:lnTo>
                    <a:pt x="540" y="2385"/>
                  </a:lnTo>
                  <a:lnTo>
                    <a:pt x="537" y="2407"/>
                  </a:lnTo>
                  <a:lnTo>
                    <a:pt x="536" y="2429"/>
                  </a:lnTo>
                  <a:lnTo>
                    <a:pt x="534" y="2450"/>
                  </a:lnTo>
                  <a:lnTo>
                    <a:pt x="531" y="2472"/>
                  </a:lnTo>
                  <a:lnTo>
                    <a:pt x="531" y="2474"/>
                  </a:lnTo>
                  <a:lnTo>
                    <a:pt x="531" y="2475"/>
                  </a:lnTo>
                  <a:close/>
                  <a:moveTo>
                    <a:pt x="734" y="2655"/>
                  </a:moveTo>
                  <a:lnTo>
                    <a:pt x="732" y="2659"/>
                  </a:lnTo>
                  <a:lnTo>
                    <a:pt x="729" y="2664"/>
                  </a:lnTo>
                  <a:lnTo>
                    <a:pt x="728" y="2669"/>
                  </a:lnTo>
                  <a:lnTo>
                    <a:pt x="727" y="2674"/>
                  </a:lnTo>
                  <a:lnTo>
                    <a:pt x="726" y="2680"/>
                  </a:lnTo>
                  <a:lnTo>
                    <a:pt x="724" y="2685"/>
                  </a:lnTo>
                  <a:lnTo>
                    <a:pt x="724" y="2690"/>
                  </a:lnTo>
                  <a:lnTo>
                    <a:pt x="726" y="2695"/>
                  </a:lnTo>
                  <a:lnTo>
                    <a:pt x="726" y="2699"/>
                  </a:lnTo>
                  <a:lnTo>
                    <a:pt x="728" y="2703"/>
                  </a:lnTo>
                  <a:lnTo>
                    <a:pt x="728" y="2705"/>
                  </a:lnTo>
                  <a:lnTo>
                    <a:pt x="728" y="2706"/>
                  </a:lnTo>
                  <a:lnTo>
                    <a:pt x="728" y="2705"/>
                  </a:lnTo>
                  <a:lnTo>
                    <a:pt x="727" y="2704"/>
                  </a:lnTo>
                  <a:lnTo>
                    <a:pt x="727" y="2703"/>
                  </a:lnTo>
                  <a:lnTo>
                    <a:pt x="726" y="2701"/>
                  </a:lnTo>
                  <a:lnTo>
                    <a:pt x="726" y="2700"/>
                  </a:lnTo>
                  <a:lnTo>
                    <a:pt x="724" y="2700"/>
                  </a:lnTo>
                  <a:lnTo>
                    <a:pt x="724" y="2703"/>
                  </a:lnTo>
                  <a:lnTo>
                    <a:pt x="723" y="2704"/>
                  </a:lnTo>
                  <a:lnTo>
                    <a:pt x="723" y="2706"/>
                  </a:lnTo>
                  <a:lnTo>
                    <a:pt x="722" y="2709"/>
                  </a:lnTo>
                  <a:lnTo>
                    <a:pt x="721" y="2710"/>
                  </a:lnTo>
                  <a:lnTo>
                    <a:pt x="720" y="2712"/>
                  </a:lnTo>
                  <a:lnTo>
                    <a:pt x="720" y="2715"/>
                  </a:lnTo>
                  <a:lnTo>
                    <a:pt x="720" y="2717"/>
                  </a:lnTo>
                  <a:lnTo>
                    <a:pt x="720" y="2719"/>
                  </a:lnTo>
                  <a:lnTo>
                    <a:pt x="721" y="2721"/>
                  </a:lnTo>
                  <a:lnTo>
                    <a:pt x="723" y="2719"/>
                  </a:lnTo>
                  <a:lnTo>
                    <a:pt x="724" y="2721"/>
                  </a:lnTo>
                  <a:lnTo>
                    <a:pt x="720" y="2726"/>
                  </a:lnTo>
                  <a:lnTo>
                    <a:pt x="716" y="2732"/>
                  </a:lnTo>
                  <a:lnTo>
                    <a:pt x="713" y="2740"/>
                  </a:lnTo>
                  <a:lnTo>
                    <a:pt x="712" y="2748"/>
                  </a:lnTo>
                  <a:lnTo>
                    <a:pt x="711" y="2757"/>
                  </a:lnTo>
                  <a:lnTo>
                    <a:pt x="710" y="2767"/>
                  </a:lnTo>
                  <a:lnTo>
                    <a:pt x="708" y="2775"/>
                  </a:lnTo>
                  <a:lnTo>
                    <a:pt x="706" y="2785"/>
                  </a:lnTo>
                  <a:lnTo>
                    <a:pt x="703" y="2794"/>
                  </a:lnTo>
                  <a:lnTo>
                    <a:pt x="701" y="2801"/>
                  </a:lnTo>
                  <a:lnTo>
                    <a:pt x="707" y="2804"/>
                  </a:lnTo>
                  <a:lnTo>
                    <a:pt x="706" y="2804"/>
                  </a:lnTo>
                  <a:lnTo>
                    <a:pt x="705" y="2805"/>
                  </a:lnTo>
                  <a:lnTo>
                    <a:pt x="702" y="2806"/>
                  </a:lnTo>
                  <a:lnTo>
                    <a:pt x="701" y="2809"/>
                  </a:lnTo>
                  <a:lnTo>
                    <a:pt x="701" y="2811"/>
                  </a:lnTo>
                  <a:lnTo>
                    <a:pt x="700" y="2815"/>
                  </a:lnTo>
                  <a:lnTo>
                    <a:pt x="698" y="2819"/>
                  </a:lnTo>
                  <a:lnTo>
                    <a:pt x="698" y="2821"/>
                  </a:lnTo>
                  <a:lnTo>
                    <a:pt x="698" y="2825"/>
                  </a:lnTo>
                  <a:lnTo>
                    <a:pt x="698" y="2827"/>
                  </a:lnTo>
                  <a:lnTo>
                    <a:pt x="698" y="2829"/>
                  </a:lnTo>
                  <a:lnTo>
                    <a:pt x="700" y="2829"/>
                  </a:lnTo>
                  <a:lnTo>
                    <a:pt x="700" y="2830"/>
                  </a:lnTo>
                  <a:lnTo>
                    <a:pt x="701" y="2831"/>
                  </a:lnTo>
                  <a:lnTo>
                    <a:pt x="701" y="2832"/>
                  </a:lnTo>
                  <a:lnTo>
                    <a:pt x="701" y="2834"/>
                  </a:lnTo>
                  <a:lnTo>
                    <a:pt x="700" y="2832"/>
                  </a:lnTo>
                  <a:lnTo>
                    <a:pt x="700" y="2831"/>
                  </a:lnTo>
                  <a:lnTo>
                    <a:pt x="700" y="2830"/>
                  </a:lnTo>
                  <a:lnTo>
                    <a:pt x="698" y="2830"/>
                  </a:lnTo>
                  <a:lnTo>
                    <a:pt x="698" y="2829"/>
                  </a:lnTo>
                  <a:lnTo>
                    <a:pt x="698" y="2827"/>
                  </a:lnTo>
                  <a:lnTo>
                    <a:pt x="697" y="2829"/>
                  </a:lnTo>
                  <a:lnTo>
                    <a:pt x="696" y="2831"/>
                  </a:lnTo>
                  <a:lnTo>
                    <a:pt x="696" y="2834"/>
                  </a:lnTo>
                  <a:lnTo>
                    <a:pt x="695" y="2835"/>
                  </a:lnTo>
                  <a:lnTo>
                    <a:pt x="695" y="2837"/>
                  </a:lnTo>
                  <a:lnTo>
                    <a:pt x="694" y="2840"/>
                  </a:lnTo>
                  <a:lnTo>
                    <a:pt x="694" y="2842"/>
                  </a:lnTo>
                  <a:lnTo>
                    <a:pt x="694" y="2844"/>
                  </a:lnTo>
                  <a:lnTo>
                    <a:pt x="692" y="2846"/>
                  </a:lnTo>
                  <a:lnTo>
                    <a:pt x="692" y="2848"/>
                  </a:lnTo>
                  <a:lnTo>
                    <a:pt x="698" y="2851"/>
                  </a:lnTo>
                  <a:lnTo>
                    <a:pt x="692" y="2852"/>
                  </a:lnTo>
                  <a:lnTo>
                    <a:pt x="690" y="2856"/>
                  </a:lnTo>
                  <a:lnTo>
                    <a:pt x="689" y="2860"/>
                  </a:lnTo>
                  <a:lnTo>
                    <a:pt x="690" y="2865"/>
                  </a:lnTo>
                  <a:lnTo>
                    <a:pt x="692" y="2869"/>
                  </a:lnTo>
                  <a:lnTo>
                    <a:pt x="695" y="2874"/>
                  </a:lnTo>
                  <a:lnTo>
                    <a:pt x="695" y="2881"/>
                  </a:lnTo>
                  <a:lnTo>
                    <a:pt x="695" y="2886"/>
                  </a:lnTo>
                  <a:lnTo>
                    <a:pt x="691" y="2889"/>
                  </a:lnTo>
                  <a:lnTo>
                    <a:pt x="684" y="2893"/>
                  </a:lnTo>
                  <a:lnTo>
                    <a:pt x="682" y="2905"/>
                  </a:lnTo>
                  <a:lnTo>
                    <a:pt x="680" y="2918"/>
                  </a:lnTo>
                  <a:lnTo>
                    <a:pt x="679" y="2930"/>
                  </a:lnTo>
                  <a:lnTo>
                    <a:pt x="677" y="2942"/>
                  </a:lnTo>
                  <a:lnTo>
                    <a:pt x="675" y="2955"/>
                  </a:lnTo>
                  <a:lnTo>
                    <a:pt x="674" y="2967"/>
                  </a:lnTo>
                  <a:lnTo>
                    <a:pt x="671" y="2978"/>
                  </a:lnTo>
                  <a:lnTo>
                    <a:pt x="667" y="2991"/>
                  </a:lnTo>
                  <a:lnTo>
                    <a:pt x="664" y="3002"/>
                  </a:lnTo>
                  <a:lnTo>
                    <a:pt x="660" y="3014"/>
                  </a:lnTo>
                  <a:lnTo>
                    <a:pt x="661" y="3006"/>
                  </a:lnTo>
                  <a:lnTo>
                    <a:pt x="663" y="2997"/>
                  </a:lnTo>
                  <a:lnTo>
                    <a:pt x="665" y="2987"/>
                  </a:lnTo>
                  <a:lnTo>
                    <a:pt x="666" y="2976"/>
                  </a:lnTo>
                  <a:lnTo>
                    <a:pt x="669" y="2965"/>
                  </a:lnTo>
                  <a:lnTo>
                    <a:pt x="670" y="2954"/>
                  </a:lnTo>
                  <a:lnTo>
                    <a:pt x="671" y="2942"/>
                  </a:lnTo>
                  <a:lnTo>
                    <a:pt x="674" y="2930"/>
                  </a:lnTo>
                  <a:lnTo>
                    <a:pt x="674" y="2919"/>
                  </a:lnTo>
                  <a:lnTo>
                    <a:pt x="675" y="2908"/>
                  </a:lnTo>
                  <a:lnTo>
                    <a:pt x="674" y="2909"/>
                  </a:lnTo>
                  <a:lnTo>
                    <a:pt x="674" y="2910"/>
                  </a:lnTo>
                  <a:lnTo>
                    <a:pt x="672" y="2912"/>
                  </a:lnTo>
                  <a:lnTo>
                    <a:pt x="672" y="2913"/>
                  </a:lnTo>
                  <a:lnTo>
                    <a:pt x="671" y="2914"/>
                  </a:lnTo>
                  <a:lnTo>
                    <a:pt x="671" y="2915"/>
                  </a:lnTo>
                  <a:lnTo>
                    <a:pt x="671" y="2916"/>
                  </a:lnTo>
                  <a:lnTo>
                    <a:pt x="670" y="2918"/>
                  </a:lnTo>
                  <a:lnTo>
                    <a:pt x="670" y="2920"/>
                  </a:lnTo>
                  <a:lnTo>
                    <a:pt x="670" y="2921"/>
                  </a:lnTo>
                  <a:lnTo>
                    <a:pt x="670" y="2923"/>
                  </a:lnTo>
                  <a:lnTo>
                    <a:pt x="669" y="2925"/>
                  </a:lnTo>
                  <a:lnTo>
                    <a:pt x="669" y="2926"/>
                  </a:lnTo>
                  <a:lnTo>
                    <a:pt x="669" y="2928"/>
                  </a:lnTo>
                  <a:lnTo>
                    <a:pt x="669" y="2930"/>
                  </a:lnTo>
                  <a:lnTo>
                    <a:pt x="669" y="2931"/>
                  </a:lnTo>
                  <a:lnTo>
                    <a:pt x="669" y="2934"/>
                  </a:lnTo>
                  <a:lnTo>
                    <a:pt x="669" y="2936"/>
                  </a:lnTo>
                  <a:lnTo>
                    <a:pt x="669" y="2938"/>
                  </a:lnTo>
                  <a:lnTo>
                    <a:pt x="669" y="2940"/>
                  </a:lnTo>
                  <a:lnTo>
                    <a:pt x="669" y="2938"/>
                  </a:lnTo>
                  <a:lnTo>
                    <a:pt x="669" y="2936"/>
                  </a:lnTo>
                  <a:lnTo>
                    <a:pt x="669" y="2934"/>
                  </a:lnTo>
                  <a:lnTo>
                    <a:pt x="669" y="2933"/>
                  </a:lnTo>
                  <a:lnTo>
                    <a:pt x="669" y="2930"/>
                  </a:lnTo>
                  <a:lnTo>
                    <a:pt x="669" y="2929"/>
                  </a:lnTo>
                  <a:lnTo>
                    <a:pt x="669" y="2926"/>
                  </a:lnTo>
                  <a:lnTo>
                    <a:pt x="669" y="2925"/>
                  </a:lnTo>
                  <a:lnTo>
                    <a:pt x="669" y="2923"/>
                  </a:lnTo>
                  <a:lnTo>
                    <a:pt x="670" y="2921"/>
                  </a:lnTo>
                  <a:lnTo>
                    <a:pt x="670" y="2912"/>
                  </a:lnTo>
                  <a:lnTo>
                    <a:pt x="671" y="2903"/>
                  </a:lnTo>
                  <a:lnTo>
                    <a:pt x="672" y="2895"/>
                  </a:lnTo>
                  <a:lnTo>
                    <a:pt x="674" y="2888"/>
                  </a:lnTo>
                  <a:lnTo>
                    <a:pt x="675" y="2879"/>
                  </a:lnTo>
                  <a:lnTo>
                    <a:pt x="677" y="2872"/>
                  </a:lnTo>
                  <a:lnTo>
                    <a:pt x="679" y="2863"/>
                  </a:lnTo>
                  <a:lnTo>
                    <a:pt x="681" y="2855"/>
                  </a:lnTo>
                  <a:lnTo>
                    <a:pt x="684" y="2845"/>
                  </a:lnTo>
                  <a:lnTo>
                    <a:pt x="686" y="2834"/>
                  </a:lnTo>
                  <a:lnTo>
                    <a:pt x="690" y="2836"/>
                  </a:lnTo>
                  <a:lnTo>
                    <a:pt x="689" y="2832"/>
                  </a:lnTo>
                  <a:lnTo>
                    <a:pt x="687" y="2830"/>
                  </a:lnTo>
                  <a:lnTo>
                    <a:pt x="689" y="2827"/>
                  </a:lnTo>
                  <a:lnTo>
                    <a:pt x="689" y="2825"/>
                  </a:lnTo>
                  <a:lnTo>
                    <a:pt x="690" y="2822"/>
                  </a:lnTo>
                  <a:lnTo>
                    <a:pt x="691" y="2820"/>
                  </a:lnTo>
                  <a:lnTo>
                    <a:pt x="692" y="2818"/>
                  </a:lnTo>
                  <a:lnTo>
                    <a:pt x="694" y="2814"/>
                  </a:lnTo>
                  <a:lnTo>
                    <a:pt x="695" y="2810"/>
                  </a:lnTo>
                  <a:lnTo>
                    <a:pt x="695" y="2806"/>
                  </a:lnTo>
                  <a:lnTo>
                    <a:pt x="697" y="2801"/>
                  </a:lnTo>
                  <a:lnTo>
                    <a:pt x="697" y="2797"/>
                  </a:lnTo>
                  <a:lnTo>
                    <a:pt x="697" y="2793"/>
                  </a:lnTo>
                  <a:lnTo>
                    <a:pt x="696" y="2789"/>
                  </a:lnTo>
                  <a:lnTo>
                    <a:pt x="695" y="2785"/>
                  </a:lnTo>
                  <a:lnTo>
                    <a:pt x="694" y="2782"/>
                  </a:lnTo>
                  <a:lnTo>
                    <a:pt x="692" y="2778"/>
                  </a:lnTo>
                  <a:lnTo>
                    <a:pt x="692" y="2774"/>
                  </a:lnTo>
                  <a:lnTo>
                    <a:pt x="692" y="2771"/>
                  </a:lnTo>
                  <a:lnTo>
                    <a:pt x="695" y="2766"/>
                  </a:lnTo>
                  <a:lnTo>
                    <a:pt x="695" y="2764"/>
                  </a:lnTo>
                  <a:lnTo>
                    <a:pt x="695" y="2763"/>
                  </a:lnTo>
                  <a:lnTo>
                    <a:pt x="695" y="2762"/>
                  </a:lnTo>
                  <a:lnTo>
                    <a:pt x="696" y="2761"/>
                  </a:lnTo>
                  <a:lnTo>
                    <a:pt x="697" y="2761"/>
                  </a:lnTo>
                  <a:lnTo>
                    <a:pt x="697" y="2759"/>
                  </a:lnTo>
                  <a:lnTo>
                    <a:pt x="698" y="2759"/>
                  </a:lnTo>
                  <a:lnTo>
                    <a:pt x="697" y="2761"/>
                  </a:lnTo>
                  <a:lnTo>
                    <a:pt x="697" y="2762"/>
                  </a:lnTo>
                  <a:lnTo>
                    <a:pt x="696" y="2762"/>
                  </a:lnTo>
                  <a:lnTo>
                    <a:pt x="696" y="2763"/>
                  </a:lnTo>
                  <a:lnTo>
                    <a:pt x="695" y="2764"/>
                  </a:lnTo>
                  <a:lnTo>
                    <a:pt x="695" y="2766"/>
                  </a:lnTo>
                  <a:lnTo>
                    <a:pt x="695" y="2767"/>
                  </a:lnTo>
                  <a:lnTo>
                    <a:pt x="695" y="2768"/>
                  </a:lnTo>
                  <a:lnTo>
                    <a:pt x="695" y="2769"/>
                  </a:lnTo>
                  <a:lnTo>
                    <a:pt x="695" y="2771"/>
                  </a:lnTo>
                  <a:lnTo>
                    <a:pt x="695" y="2772"/>
                  </a:lnTo>
                  <a:lnTo>
                    <a:pt x="698" y="2774"/>
                  </a:lnTo>
                  <a:lnTo>
                    <a:pt x="700" y="2772"/>
                  </a:lnTo>
                  <a:lnTo>
                    <a:pt x="702" y="2769"/>
                  </a:lnTo>
                  <a:lnTo>
                    <a:pt x="703" y="2766"/>
                  </a:lnTo>
                  <a:lnTo>
                    <a:pt x="705" y="2763"/>
                  </a:lnTo>
                  <a:lnTo>
                    <a:pt x="706" y="2759"/>
                  </a:lnTo>
                  <a:lnTo>
                    <a:pt x="707" y="2757"/>
                  </a:lnTo>
                  <a:lnTo>
                    <a:pt x="707" y="2753"/>
                  </a:lnTo>
                  <a:lnTo>
                    <a:pt x="706" y="2751"/>
                  </a:lnTo>
                  <a:lnTo>
                    <a:pt x="703" y="2748"/>
                  </a:lnTo>
                  <a:lnTo>
                    <a:pt x="701" y="2747"/>
                  </a:lnTo>
                  <a:lnTo>
                    <a:pt x="716" y="2685"/>
                  </a:lnTo>
                  <a:lnTo>
                    <a:pt x="720" y="2688"/>
                  </a:lnTo>
                  <a:lnTo>
                    <a:pt x="724" y="2649"/>
                  </a:lnTo>
                  <a:lnTo>
                    <a:pt x="726" y="2649"/>
                  </a:lnTo>
                  <a:lnTo>
                    <a:pt x="727" y="2649"/>
                  </a:lnTo>
                  <a:lnTo>
                    <a:pt x="728" y="2649"/>
                  </a:lnTo>
                  <a:lnTo>
                    <a:pt x="729" y="2648"/>
                  </a:lnTo>
                  <a:lnTo>
                    <a:pt x="731" y="2647"/>
                  </a:lnTo>
                  <a:lnTo>
                    <a:pt x="732" y="2646"/>
                  </a:lnTo>
                  <a:lnTo>
                    <a:pt x="732" y="2644"/>
                  </a:lnTo>
                  <a:lnTo>
                    <a:pt x="733" y="2644"/>
                  </a:lnTo>
                  <a:lnTo>
                    <a:pt x="734" y="2643"/>
                  </a:lnTo>
                  <a:lnTo>
                    <a:pt x="732" y="2637"/>
                  </a:lnTo>
                  <a:lnTo>
                    <a:pt x="731" y="2631"/>
                  </a:lnTo>
                  <a:lnTo>
                    <a:pt x="731" y="2625"/>
                  </a:lnTo>
                  <a:lnTo>
                    <a:pt x="732" y="2617"/>
                  </a:lnTo>
                  <a:lnTo>
                    <a:pt x="733" y="2610"/>
                  </a:lnTo>
                  <a:lnTo>
                    <a:pt x="736" y="2602"/>
                  </a:lnTo>
                  <a:lnTo>
                    <a:pt x="737" y="2595"/>
                  </a:lnTo>
                  <a:lnTo>
                    <a:pt x="739" y="2587"/>
                  </a:lnTo>
                  <a:lnTo>
                    <a:pt x="742" y="2580"/>
                  </a:lnTo>
                  <a:lnTo>
                    <a:pt x="743" y="2573"/>
                  </a:lnTo>
                  <a:lnTo>
                    <a:pt x="742" y="2580"/>
                  </a:lnTo>
                  <a:lnTo>
                    <a:pt x="742" y="2587"/>
                  </a:lnTo>
                  <a:lnTo>
                    <a:pt x="741" y="2595"/>
                  </a:lnTo>
                  <a:lnTo>
                    <a:pt x="741" y="2604"/>
                  </a:lnTo>
                  <a:lnTo>
                    <a:pt x="739" y="2612"/>
                  </a:lnTo>
                  <a:lnTo>
                    <a:pt x="739" y="2621"/>
                  </a:lnTo>
                  <a:lnTo>
                    <a:pt x="738" y="2631"/>
                  </a:lnTo>
                  <a:lnTo>
                    <a:pt x="737" y="2639"/>
                  </a:lnTo>
                  <a:lnTo>
                    <a:pt x="736" y="2647"/>
                  </a:lnTo>
                  <a:lnTo>
                    <a:pt x="734" y="2655"/>
                  </a:lnTo>
                  <a:close/>
                  <a:moveTo>
                    <a:pt x="660" y="2967"/>
                  </a:moveTo>
                  <a:lnTo>
                    <a:pt x="663" y="2952"/>
                  </a:lnTo>
                  <a:lnTo>
                    <a:pt x="665" y="2952"/>
                  </a:lnTo>
                  <a:lnTo>
                    <a:pt x="663" y="2967"/>
                  </a:lnTo>
                  <a:lnTo>
                    <a:pt x="660" y="2967"/>
                  </a:lnTo>
                  <a:close/>
                  <a:moveTo>
                    <a:pt x="752" y="2596"/>
                  </a:moveTo>
                  <a:lnTo>
                    <a:pt x="749" y="2596"/>
                  </a:lnTo>
                  <a:lnTo>
                    <a:pt x="752" y="2579"/>
                  </a:lnTo>
                  <a:lnTo>
                    <a:pt x="754" y="2579"/>
                  </a:lnTo>
                  <a:lnTo>
                    <a:pt x="752" y="2596"/>
                  </a:lnTo>
                  <a:close/>
                  <a:moveTo>
                    <a:pt x="781" y="2178"/>
                  </a:moveTo>
                  <a:lnTo>
                    <a:pt x="781" y="2177"/>
                  </a:lnTo>
                  <a:lnTo>
                    <a:pt x="781" y="2176"/>
                  </a:lnTo>
                  <a:lnTo>
                    <a:pt x="781" y="2174"/>
                  </a:lnTo>
                  <a:lnTo>
                    <a:pt x="781" y="2173"/>
                  </a:lnTo>
                  <a:lnTo>
                    <a:pt x="781" y="2172"/>
                  </a:lnTo>
                  <a:lnTo>
                    <a:pt x="781" y="2171"/>
                  </a:lnTo>
                  <a:lnTo>
                    <a:pt x="780" y="2169"/>
                  </a:lnTo>
                  <a:lnTo>
                    <a:pt x="779" y="2168"/>
                  </a:lnTo>
                  <a:lnTo>
                    <a:pt x="769" y="2317"/>
                  </a:lnTo>
                  <a:lnTo>
                    <a:pt x="770" y="2279"/>
                  </a:lnTo>
                  <a:lnTo>
                    <a:pt x="772" y="2242"/>
                  </a:lnTo>
                  <a:lnTo>
                    <a:pt x="773" y="2204"/>
                  </a:lnTo>
                  <a:lnTo>
                    <a:pt x="773" y="2166"/>
                  </a:lnTo>
                  <a:lnTo>
                    <a:pt x="774" y="2129"/>
                  </a:lnTo>
                  <a:lnTo>
                    <a:pt x="775" y="2090"/>
                  </a:lnTo>
                  <a:lnTo>
                    <a:pt x="775" y="2054"/>
                  </a:lnTo>
                  <a:lnTo>
                    <a:pt x="778" y="2017"/>
                  </a:lnTo>
                  <a:lnTo>
                    <a:pt x="779" y="1983"/>
                  </a:lnTo>
                  <a:lnTo>
                    <a:pt x="781" y="1949"/>
                  </a:lnTo>
                  <a:lnTo>
                    <a:pt x="781" y="1963"/>
                  </a:lnTo>
                  <a:lnTo>
                    <a:pt x="781" y="1975"/>
                  </a:lnTo>
                  <a:lnTo>
                    <a:pt x="781" y="1988"/>
                  </a:lnTo>
                  <a:lnTo>
                    <a:pt x="781" y="2000"/>
                  </a:lnTo>
                  <a:lnTo>
                    <a:pt x="781" y="2011"/>
                  </a:lnTo>
                  <a:lnTo>
                    <a:pt x="781" y="2023"/>
                  </a:lnTo>
                  <a:lnTo>
                    <a:pt x="781" y="2035"/>
                  </a:lnTo>
                  <a:lnTo>
                    <a:pt x="781" y="2046"/>
                  </a:lnTo>
                  <a:lnTo>
                    <a:pt x="781" y="2057"/>
                  </a:lnTo>
                  <a:lnTo>
                    <a:pt x="781" y="2068"/>
                  </a:lnTo>
                  <a:lnTo>
                    <a:pt x="781" y="2104"/>
                  </a:lnTo>
                  <a:lnTo>
                    <a:pt x="780" y="2104"/>
                  </a:lnTo>
                  <a:lnTo>
                    <a:pt x="780" y="2105"/>
                  </a:lnTo>
                  <a:lnTo>
                    <a:pt x="780" y="2108"/>
                  </a:lnTo>
                  <a:lnTo>
                    <a:pt x="780" y="2109"/>
                  </a:lnTo>
                  <a:lnTo>
                    <a:pt x="779" y="2110"/>
                  </a:lnTo>
                  <a:lnTo>
                    <a:pt x="779" y="2112"/>
                  </a:lnTo>
                  <a:lnTo>
                    <a:pt x="779" y="2114"/>
                  </a:lnTo>
                  <a:lnTo>
                    <a:pt x="779" y="2116"/>
                  </a:lnTo>
                  <a:lnTo>
                    <a:pt x="779" y="2117"/>
                  </a:lnTo>
                  <a:lnTo>
                    <a:pt x="779" y="2119"/>
                  </a:lnTo>
                  <a:lnTo>
                    <a:pt x="779" y="2121"/>
                  </a:lnTo>
                  <a:lnTo>
                    <a:pt x="778" y="2127"/>
                  </a:lnTo>
                  <a:lnTo>
                    <a:pt x="778" y="2133"/>
                  </a:lnTo>
                  <a:lnTo>
                    <a:pt x="779" y="2140"/>
                  </a:lnTo>
                  <a:lnTo>
                    <a:pt x="779" y="2147"/>
                  </a:lnTo>
                  <a:lnTo>
                    <a:pt x="780" y="2153"/>
                  </a:lnTo>
                  <a:lnTo>
                    <a:pt x="781" y="2158"/>
                  </a:lnTo>
                  <a:lnTo>
                    <a:pt x="781" y="2164"/>
                  </a:lnTo>
                  <a:lnTo>
                    <a:pt x="783" y="2169"/>
                  </a:lnTo>
                  <a:lnTo>
                    <a:pt x="781" y="2174"/>
                  </a:lnTo>
                  <a:lnTo>
                    <a:pt x="781" y="2178"/>
                  </a:lnTo>
                  <a:close/>
                  <a:moveTo>
                    <a:pt x="781" y="1932"/>
                  </a:moveTo>
                  <a:lnTo>
                    <a:pt x="781" y="1943"/>
                  </a:lnTo>
                  <a:lnTo>
                    <a:pt x="781" y="1942"/>
                  </a:lnTo>
                  <a:lnTo>
                    <a:pt x="781" y="1941"/>
                  </a:lnTo>
                  <a:lnTo>
                    <a:pt x="780" y="1939"/>
                  </a:lnTo>
                  <a:lnTo>
                    <a:pt x="780" y="1938"/>
                  </a:lnTo>
                  <a:lnTo>
                    <a:pt x="780" y="1937"/>
                  </a:lnTo>
                  <a:lnTo>
                    <a:pt x="780" y="1936"/>
                  </a:lnTo>
                  <a:lnTo>
                    <a:pt x="780" y="1934"/>
                  </a:lnTo>
                  <a:lnTo>
                    <a:pt x="781" y="1933"/>
                  </a:lnTo>
                  <a:lnTo>
                    <a:pt x="781" y="1932"/>
                  </a:lnTo>
                  <a:lnTo>
                    <a:pt x="781" y="1803"/>
                  </a:lnTo>
                  <a:lnTo>
                    <a:pt x="784" y="1803"/>
                  </a:lnTo>
                  <a:lnTo>
                    <a:pt x="785" y="1797"/>
                  </a:lnTo>
                  <a:lnTo>
                    <a:pt x="786" y="1790"/>
                  </a:lnTo>
                  <a:lnTo>
                    <a:pt x="788" y="1782"/>
                  </a:lnTo>
                  <a:lnTo>
                    <a:pt x="789" y="1775"/>
                  </a:lnTo>
                  <a:lnTo>
                    <a:pt x="789" y="1766"/>
                  </a:lnTo>
                  <a:lnTo>
                    <a:pt x="790" y="1759"/>
                  </a:lnTo>
                  <a:lnTo>
                    <a:pt x="791" y="1750"/>
                  </a:lnTo>
                  <a:lnTo>
                    <a:pt x="791" y="1741"/>
                  </a:lnTo>
                  <a:lnTo>
                    <a:pt x="793" y="1731"/>
                  </a:lnTo>
                  <a:lnTo>
                    <a:pt x="794" y="1723"/>
                  </a:lnTo>
                  <a:lnTo>
                    <a:pt x="798" y="1729"/>
                  </a:lnTo>
                  <a:lnTo>
                    <a:pt x="801" y="1735"/>
                  </a:lnTo>
                  <a:lnTo>
                    <a:pt x="803" y="1741"/>
                  </a:lnTo>
                  <a:lnTo>
                    <a:pt x="803" y="1748"/>
                  </a:lnTo>
                  <a:lnTo>
                    <a:pt x="801" y="1755"/>
                  </a:lnTo>
                  <a:lnTo>
                    <a:pt x="800" y="1761"/>
                  </a:lnTo>
                  <a:lnTo>
                    <a:pt x="798" y="1769"/>
                  </a:lnTo>
                  <a:lnTo>
                    <a:pt x="795" y="1775"/>
                  </a:lnTo>
                  <a:lnTo>
                    <a:pt x="793" y="1781"/>
                  </a:lnTo>
                  <a:lnTo>
                    <a:pt x="790" y="1788"/>
                  </a:lnTo>
                  <a:lnTo>
                    <a:pt x="794" y="1854"/>
                  </a:lnTo>
                  <a:lnTo>
                    <a:pt x="793" y="1854"/>
                  </a:lnTo>
                  <a:lnTo>
                    <a:pt x="791" y="1854"/>
                  </a:lnTo>
                  <a:lnTo>
                    <a:pt x="790" y="1854"/>
                  </a:lnTo>
                  <a:lnTo>
                    <a:pt x="789" y="1855"/>
                  </a:lnTo>
                  <a:lnTo>
                    <a:pt x="788" y="1856"/>
                  </a:lnTo>
                  <a:lnTo>
                    <a:pt x="788" y="1858"/>
                  </a:lnTo>
                  <a:lnTo>
                    <a:pt x="788" y="1859"/>
                  </a:lnTo>
                  <a:lnTo>
                    <a:pt x="788" y="1860"/>
                  </a:lnTo>
                  <a:lnTo>
                    <a:pt x="788" y="1861"/>
                  </a:lnTo>
                  <a:lnTo>
                    <a:pt x="788" y="1863"/>
                  </a:lnTo>
                  <a:lnTo>
                    <a:pt x="788" y="1864"/>
                  </a:lnTo>
                  <a:lnTo>
                    <a:pt x="788" y="1865"/>
                  </a:lnTo>
                  <a:lnTo>
                    <a:pt x="788" y="1866"/>
                  </a:lnTo>
                  <a:lnTo>
                    <a:pt x="788" y="1868"/>
                  </a:lnTo>
                  <a:lnTo>
                    <a:pt x="788" y="1869"/>
                  </a:lnTo>
                  <a:lnTo>
                    <a:pt x="788" y="1870"/>
                  </a:lnTo>
                  <a:lnTo>
                    <a:pt x="789" y="1870"/>
                  </a:lnTo>
                  <a:lnTo>
                    <a:pt x="790" y="1871"/>
                  </a:lnTo>
                  <a:lnTo>
                    <a:pt x="791" y="1871"/>
                  </a:lnTo>
                  <a:lnTo>
                    <a:pt x="791" y="1870"/>
                  </a:lnTo>
                  <a:lnTo>
                    <a:pt x="793" y="1870"/>
                  </a:lnTo>
                  <a:lnTo>
                    <a:pt x="793" y="1869"/>
                  </a:lnTo>
                  <a:lnTo>
                    <a:pt x="794" y="1868"/>
                  </a:lnTo>
                  <a:lnTo>
                    <a:pt x="794" y="1866"/>
                  </a:lnTo>
                  <a:lnTo>
                    <a:pt x="794" y="1865"/>
                  </a:lnTo>
                  <a:lnTo>
                    <a:pt x="794" y="1864"/>
                  </a:lnTo>
                  <a:lnTo>
                    <a:pt x="794" y="1863"/>
                  </a:lnTo>
                  <a:lnTo>
                    <a:pt x="794" y="1875"/>
                  </a:lnTo>
                  <a:lnTo>
                    <a:pt x="790" y="1871"/>
                  </a:lnTo>
                  <a:lnTo>
                    <a:pt x="789" y="1874"/>
                  </a:lnTo>
                  <a:lnTo>
                    <a:pt x="788" y="1877"/>
                  </a:lnTo>
                  <a:lnTo>
                    <a:pt x="788" y="1881"/>
                  </a:lnTo>
                  <a:lnTo>
                    <a:pt x="788" y="1885"/>
                  </a:lnTo>
                  <a:lnTo>
                    <a:pt x="788" y="1887"/>
                  </a:lnTo>
                  <a:lnTo>
                    <a:pt x="788" y="1891"/>
                  </a:lnTo>
                  <a:lnTo>
                    <a:pt x="788" y="1895"/>
                  </a:lnTo>
                  <a:lnTo>
                    <a:pt x="788" y="1898"/>
                  </a:lnTo>
                  <a:lnTo>
                    <a:pt x="789" y="1901"/>
                  </a:lnTo>
                  <a:lnTo>
                    <a:pt x="790" y="1905"/>
                  </a:lnTo>
                  <a:lnTo>
                    <a:pt x="791" y="1902"/>
                  </a:lnTo>
                  <a:lnTo>
                    <a:pt x="793" y="1901"/>
                  </a:lnTo>
                  <a:lnTo>
                    <a:pt x="794" y="1898"/>
                  </a:lnTo>
                  <a:lnTo>
                    <a:pt x="794" y="1897"/>
                  </a:lnTo>
                  <a:lnTo>
                    <a:pt x="794" y="1896"/>
                  </a:lnTo>
                  <a:lnTo>
                    <a:pt x="794" y="1894"/>
                  </a:lnTo>
                  <a:lnTo>
                    <a:pt x="794" y="1892"/>
                  </a:lnTo>
                  <a:lnTo>
                    <a:pt x="794" y="1891"/>
                  </a:lnTo>
                  <a:lnTo>
                    <a:pt x="794" y="1889"/>
                  </a:lnTo>
                  <a:lnTo>
                    <a:pt x="794" y="1886"/>
                  </a:lnTo>
                  <a:lnTo>
                    <a:pt x="795" y="1891"/>
                  </a:lnTo>
                  <a:lnTo>
                    <a:pt x="795" y="1895"/>
                  </a:lnTo>
                  <a:lnTo>
                    <a:pt x="795" y="1900"/>
                  </a:lnTo>
                  <a:lnTo>
                    <a:pt x="794" y="1903"/>
                  </a:lnTo>
                  <a:lnTo>
                    <a:pt x="791" y="1908"/>
                  </a:lnTo>
                  <a:lnTo>
                    <a:pt x="789" y="1912"/>
                  </a:lnTo>
                  <a:lnTo>
                    <a:pt x="786" y="1917"/>
                  </a:lnTo>
                  <a:lnTo>
                    <a:pt x="785" y="1922"/>
                  </a:lnTo>
                  <a:lnTo>
                    <a:pt x="783" y="1927"/>
                  </a:lnTo>
                  <a:lnTo>
                    <a:pt x="781" y="1932"/>
                  </a:lnTo>
                  <a:close/>
                  <a:moveTo>
                    <a:pt x="907" y="3083"/>
                  </a:moveTo>
                  <a:lnTo>
                    <a:pt x="902" y="3050"/>
                  </a:lnTo>
                  <a:lnTo>
                    <a:pt x="894" y="3018"/>
                  </a:lnTo>
                  <a:lnTo>
                    <a:pt x="888" y="2987"/>
                  </a:lnTo>
                  <a:lnTo>
                    <a:pt x="881" y="2955"/>
                  </a:lnTo>
                  <a:lnTo>
                    <a:pt x="873" y="2924"/>
                  </a:lnTo>
                  <a:lnTo>
                    <a:pt x="867" y="2893"/>
                  </a:lnTo>
                  <a:lnTo>
                    <a:pt x="860" y="2862"/>
                  </a:lnTo>
                  <a:lnTo>
                    <a:pt x="855" y="2831"/>
                  </a:lnTo>
                  <a:lnTo>
                    <a:pt x="850" y="2799"/>
                  </a:lnTo>
                  <a:lnTo>
                    <a:pt x="847" y="2766"/>
                  </a:lnTo>
                  <a:lnTo>
                    <a:pt x="841" y="2752"/>
                  </a:lnTo>
                  <a:lnTo>
                    <a:pt x="836" y="2736"/>
                  </a:lnTo>
                  <a:lnTo>
                    <a:pt x="832" y="2720"/>
                  </a:lnTo>
                  <a:lnTo>
                    <a:pt x="830" y="2703"/>
                  </a:lnTo>
                  <a:lnTo>
                    <a:pt x="829" y="2685"/>
                  </a:lnTo>
                  <a:lnTo>
                    <a:pt x="827" y="2667"/>
                  </a:lnTo>
                  <a:lnTo>
                    <a:pt x="825" y="2648"/>
                  </a:lnTo>
                  <a:lnTo>
                    <a:pt x="822" y="2630"/>
                  </a:lnTo>
                  <a:lnTo>
                    <a:pt x="819" y="2611"/>
                  </a:lnTo>
                  <a:lnTo>
                    <a:pt x="814" y="2594"/>
                  </a:lnTo>
                  <a:lnTo>
                    <a:pt x="796" y="2513"/>
                  </a:lnTo>
                  <a:lnTo>
                    <a:pt x="799" y="2516"/>
                  </a:lnTo>
                  <a:lnTo>
                    <a:pt x="800" y="2518"/>
                  </a:lnTo>
                  <a:lnTo>
                    <a:pt x="801" y="2521"/>
                  </a:lnTo>
                  <a:lnTo>
                    <a:pt x="803" y="2524"/>
                  </a:lnTo>
                  <a:lnTo>
                    <a:pt x="804" y="2527"/>
                  </a:lnTo>
                  <a:lnTo>
                    <a:pt x="804" y="2529"/>
                  </a:lnTo>
                  <a:lnTo>
                    <a:pt x="805" y="2533"/>
                  </a:lnTo>
                  <a:lnTo>
                    <a:pt x="805" y="2536"/>
                  </a:lnTo>
                  <a:lnTo>
                    <a:pt x="806" y="2539"/>
                  </a:lnTo>
                  <a:lnTo>
                    <a:pt x="807" y="2542"/>
                  </a:lnTo>
                  <a:lnTo>
                    <a:pt x="809" y="2540"/>
                  </a:lnTo>
                  <a:lnTo>
                    <a:pt x="811" y="2543"/>
                  </a:lnTo>
                  <a:lnTo>
                    <a:pt x="810" y="2543"/>
                  </a:lnTo>
                  <a:lnTo>
                    <a:pt x="810" y="2544"/>
                  </a:lnTo>
                  <a:lnTo>
                    <a:pt x="809" y="2544"/>
                  </a:lnTo>
                  <a:lnTo>
                    <a:pt x="809" y="2545"/>
                  </a:lnTo>
                  <a:lnTo>
                    <a:pt x="809" y="2547"/>
                  </a:lnTo>
                  <a:lnTo>
                    <a:pt x="807" y="2547"/>
                  </a:lnTo>
                  <a:lnTo>
                    <a:pt x="807" y="2548"/>
                  </a:lnTo>
                  <a:lnTo>
                    <a:pt x="807" y="2549"/>
                  </a:lnTo>
                  <a:lnTo>
                    <a:pt x="809" y="2549"/>
                  </a:lnTo>
                  <a:lnTo>
                    <a:pt x="809" y="2550"/>
                  </a:lnTo>
                  <a:lnTo>
                    <a:pt x="809" y="2552"/>
                  </a:lnTo>
                  <a:lnTo>
                    <a:pt x="809" y="2553"/>
                  </a:lnTo>
                  <a:lnTo>
                    <a:pt x="809" y="2554"/>
                  </a:lnTo>
                  <a:lnTo>
                    <a:pt x="810" y="2557"/>
                  </a:lnTo>
                  <a:lnTo>
                    <a:pt x="810" y="2555"/>
                  </a:lnTo>
                  <a:lnTo>
                    <a:pt x="811" y="2555"/>
                  </a:lnTo>
                  <a:lnTo>
                    <a:pt x="811" y="2554"/>
                  </a:lnTo>
                  <a:lnTo>
                    <a:pt x="811" y="2553"/>
                  </a:lnTo>
                  <a:lnTo>
                    <a:pt x="811" y="2552"/>
                  </a:lnTo>
                  <a:lnTo>
                    <a:pt x="812" y="2552"/>
                  </a:lnTo>
                  <a:lnTo>
                    <a:pt x="812" y="2550"/>
                  </a:lnTo>
                  <a:lnTo>
                    <a:pt x="814" y="2549"/>
                  </a:lnTo>
                  <a:lnTo>
                    <a:pt x="814" y="2550"/>
                  </a:lnTo>
                  <a:lnTo>
                    <a:pt x="814" y="2552"/>
                  </a:lnTo>
                  <a:lnTo>
                    <a:pt x="814" y="2553"/>
                  </a:lnTo>
                  <a:lnTo>
                    <a:pt x="814" y="2554"/>
                  </a:lnTo>
                  <a:lnTo>
                    <a:pt x="814" y="2555"/>
                  </a:lnTo>
                  <a:lnTo>
                    <a:pt x="812" y="2557"/>
                  </a:lnTo>
                  <a:lnTo>
                    <a:pt x="811" y="2558"/>
                  </a:lnTo>
                  <a:lnTo>
                    <a:pt x="810" y="2557"/>
                  </a:lnTo>
                  <a:lnTo>
                    <a:pt x="810" y="2559"/>
                  </a:lnTo>
                  <a:lnTo>
                    <a:pt x="810" y="2561"/>
                  </a:lnTo>
                  <a:lnTo>
                    <a:pt x="811" y="2564"/>
                  </a:lnTo>
                  <a:lnTo>
                    <a:pt x="812" y="2566"/>
                  </a:lnTo>
                  <a:lnTo>
                    <a:pt x="814" y="2568"/>
                  </a:lnTo>
                  <a:lnTo>
                    <a:pt x="815" y="2570"/>
                  </a:lnTo>
                  <a:lnTo>
                    <a:pt x="816" y="2573"/>
                  </a:lnTo>
                  <a:lnTo>
                    <a:pt x="817" y="2575"/>
                  </a:lnTo>
                  <a:lnTo>
                    <a:pt x="819" y="2576"/>
                  </a:lnTo>
                  <a:lnTo>
                    <a:pt x="820" y="2579"/>
                  </a:lnTo>
                  <a:lnTo>
                    <a:pt x="821" y="2580"/>
                  </a:lnTo>
                  <a:lnTo>
                    <a:pt x="822" y="2580"/>
                  </a:lnTo>
                  <a:lnTo>
                    <a:pt x="822" y="2581"/>
                  </a:lnTo>
                  <a:lnTo>
                    <a:pt x="824" y="2583"/>
                  </a:lnTo>
                  <a:lnTo>
                    <a:pt x="824" y="2584"/>
                  </a:lnTo>
                  <a:lnTo>
                    <a:pt x="824" y="2585"/>
                  </a:lnTo>
                  <a:lnTo>
                    <a:pt x="824" y="2586"/>
                  </a:lnTo>
                  <a:lnTo>
                    <a:pt x="824" y="2587"/>
                  </a:lnTo>
                  <a:lnTo>
                    <a:pt x="824" y="2586"/>
                  </a:lnTo>
                  <a:lnTo>
                    <a:pt x="822" y="2585"/>
                  </a:lnTo>
                  <a:lnTo>
                    <a:pt x="822" y="2584"/>
                  </a:lnTo>
                  <a:lnTo>
                    <a:pt x="822" y="2583"/>
                  </a:lnTo>
                  <a:lnTo>
                    <a:pt x="821" y="2581"/>
                  </a:lnTo>
                  <a:lnTo>
                    <a:pt x="821" y="2580"/>
                  </a:lnTo>
                  <a:lnTo>
                    <a:pt x="820" y="2579"/>
                  </a:lnTo>
                  <a:lnTo>
                    <a:pt x="819" y="2585"/>
                  </a:lnTo>
                  <a:lnTo>
                    <a:pt x="817" y="2592"/>
                  </a:lnTo>
                  <a:lnTo>
                    <a:pt x="817" y="2600"/>
                  </a:lnTo>
                  <a:lnTo>
                    <a:pt x="819" y="2606"/>
                  </a:lnTo>
                  <a:lnTo>
                    <a:pt x="820" y="2613"/>
                  </a:lnTo>
                  <a:lnTo>
                    <a:pt x="821" y="2621"/>
                  </a:lnTo>
                  <a:lnTo>
                    <a:pt x="824" y="2630"/>
                  </a:lnTo>
                  <a:lnTo>
                    <a:pt x="825" y="2637"/>
                  </a:lnTo>
                  <a:lnTo>
                    <a:pt x="827" y="2644"/>
                  </a:lnTo>
                  <a:lnTo>
                    <a:pt x="829" y="2653"/>
                  </a:lnTo>
                  <a:lnTo>
                    <a:pt x="832" y="2672"/>
                  </a:lnTo>
                  <a:lnTo>
                    <a:pt x="836" y="2691"/>
                  </a:lnTo>
                  <a:lnTo>
                    <a:pt x="840" y="2710"/>
                  </a:lnTo>
                  <a:lnTo>
                    <a:pt x="843" y="2731"/>
                  </a:lnTo>
                  <a:lnTo>
                    <a:pt x="847" y="2751"/>
                  </a:lnTo>
                  <a:lnTo>
                    <a:pt x="850" y="2771"/>
                  </a:lnTo>
                  <a:lnTo>
                    <a:pt x="853" y="2790"/>
                  </a:lnTo>
                  <a:lnTo>
                    <a:pt x="857" y="2810"/>
                  </a:lnTo>
                  <a:lnTo>
                    <a:pt x="861" y="2830"/>
                  </a:lnTo>
                  <a:lnTo>
                    <a:pt x="864" y="2848"/>
                  </a:lnTo>
                  <a:lnTo>
                    <a:pt x="866" y="2846"/>
                  </a:lnTo>
                  <a:lnTo>
                    <a:pt x="868" y="2848"/>
                  </a:lnTo>
                  <a:lnTo>
                    <a:pt x="867" y="2848"/>
                  </a:lnTo>
                  <a:lnTo>
                    <a:pt x="867" y="2850"/>
                  </a:lnTo>
                  <a:lnTo>
                    <a:pt x="866" y="2850"/>
                  </a:lnTo>
                  <a:lnTo>
                    <a:pt x="866" y="2851"/>
                  </a:lnTo>
                  <a:lnTo>
                    <a:pt x="864" y="2851"/>
                  </a:lnTo>
                  <a:lnTo>
                    <a:pt x="864" y="2852"/>
                  </a:lnTo>
                  <a:lnTo>
                    <a:pt x="864" y="2853"/>
                  </a:lnTo>
                  <a:lnTo>
                    <a:pt x="864" y="2855"/>
                  </a:lnTo>
                  <a:lnTo>
                    <a:pt x="866" y="2857"/>
                  </a:lnTo>
                  <a:lnTo>
                    <a:pt x="867" y="2861"/>
                  </a:lnTo>
                  <a:lnTo>
                    <a:pt x="867" y="2866"/>
                  </a:lnTo>
                  <a:lnTo>
                    <a:pt x="868" y="2871"/>
                  </a:lnTo>
                  <a:lnTo>
                    <a:pt x="868" y="2876"/>
                  </a:lnTo>
                  <a:lnTo>
                    <a:pt x="868" y="2879"/>
                  </a:lnTo>
                  <a:lnTo>
                    <a:pt x="869" y="2884"/>
                  </a:lnTo>
                  <a:lnTo>
                    <a:pt x="872" y="2888"/>
                  </a:lnTo>
                  <a:lnTo>
                    <a:pt x="874" y="2891"/>
                  </a:lnTo>
                  <a:lnTo>
                    <a:pt x="879" y="2893"/>
                  </a:lnTo>
                  <a:lnTo>
                    <a:pt x="883" y="2893"/>
                  </a:lnTo>
                  <a:lnTo>
                    <a:pt x="883" y="2902"/>
                  </a:lnTo>
                  <a:lnTo>
                    <a:pt x="879" y="2902"/>
                  </a:lnTo>
                  <a:lnTo>
                    <a:pt x="879" y="2900"/>
                  </a:lnTo>
                  <a:lnTo>
                    <a:pt x="879" y="2899"/>
                  </a:lnTo>
                  <a:lnTo>
                    <a:pt x="879" y="2898"/>
                  </a:lnTo>
                  <a:lnTo>
                    <a:pt x="879" y="2897"/>
                  </a:lnTo>
                  <a:lnTo>
                    <a:pt x="879" y="2895"/>
                  </a:lnTo>
                  <a:lnTo>
                    <a:pt x="879" y="2894"/>
                  </a:lnTo>
                  <a:lnTo>
                    <a:pt x="878" y="2894"/>
                  </a:lnTo>
                  <a:lnTo>
                    <a:pt x="878" y="2893"/>
                  </a:lnTo>
                  <a:lnTo>
                    <a:pt x="877" y="2893"/>
                  </a:lnTo>
                  <a:lnTo>
                    <a:pt x="876" y="2894"/>
                  </a:lnTo>
                  <a:lnTo>
                    <a:pt x="874" y="2895"/>
                  </a:lnTo>
                  <a:lnTo>
                    <a:pt x="873" y="2897"/>
                  </a:lnTo>
                  <a:lnTo>
                    <a:pt x="873" y="2898"/>
                  </a:lnTo>
                  <a:lnTo>
                    <a:pt x="873" y="2900"/>
                  </a:lnTo>
                  <a:lnTo>
                    <a:pt x="873" y="2902"/>
                  </a:lnTo>
                  <a:lnTo>
                    <a:pt x="873" y="2903"/>
                  </a:lnTo>
                  <a:lnTo>
                    <a:pt x="873" y="2904"/>
                  </a:lnTo>
                  <a:lnTo>
                    <a:pt x="873" y="2907"/>
                  </a:lnTo>
                  <a:lnTo>
                    <a:pt x="873" y="2908"/>
                  </a:lnTo>
                  <a:lnTo>
                    <a:pt x="874" y="2909"/>
                  </a:lnTo>
                  <a:lnTo>
                    <a:pt x="876" y="2910"/>
                  </a:lnTo>
                  <a:lnTo>
                    <a:pt x="877" y="2910"/>
                  </a:lnTo>
                  <a:lnTo>
                    <a:pt x="878" y="2910"/>
                  </a:lnTo>
                  <a:lnTo>
                    <a:pt x="879" y="2910"/>
                  </a:lnTo>
                  <a:lnTo>
                    <a:pt x="881" y="2910"/>
                  </a:lnTo>
                  <a:lnTo>
                    <a:pt x="882" y="2910"/>
                  </a:lnTo>
                  <a:lnTo>
                    <a:pt x="883" y="2910"/>
                  </a:lnTo>
                  <a:lnTo>
                    <a:pt x="882" y="2910"/>
                  </a:lnTo>
                  <a:lnTo>
                    <a:pt x="881" y="2910"/>
                  </a:lnTo>
                  <a:lnTo>
                    <a:pt x="879" y="2912"/>
                  </a:lnTo>
                  <a:lnTo>
                    <a:pt x="878" y="2912"/>
                  </a:lnTo>
                  <a:lnTo>
                    <a:pt x="878" y="2913"/>
                  </a:lnTo>
                  <a:lnTo>
                    <a:pt x="877" y="2914"/>
                  </a:lnTo>
                  <a:lnTo>
                    <a:pt x="877" y="2920"/>
                  </a:lnTo>
                  <a:lnTo>
                    <a:pt x="878" y="2921"/>
                  </a:lnTo>
                  <a:lnTo>
                    <a:pt x="879" y="2923"/>
                  </a:lnTo>
                  <a:lnTo>
                    <a:pt x="881" y="2921"/>
                  </a:lnTo>
                  <a:lnTo>
                    <a:pt x="882" y="2921"/>
                  </a:lnTo>
                  <a:lnTo>
                    <a:pt x="882" y="2920"/>
                  </a:lnTo>
                  <a:lnTo>
                    <a:pt x="882" y="2919"/>
                  </a:lnTo>
                  <a:lnTo>
                    <a:pt x="883" y="2918"/>
                  </a:lnTo>
                  <a:lnTo>
                    <a:pt x="884" y="2919"/>
                  </a:lnTo>
                  <a:lnTo>
                    <a:pt x="886" y="2921"/>
                  </a:lnTo>
                  <a:lnTo>
                    <a:pt x="886" y="2923"/>
                  </a:lnTo>
                  <a:lnTo>
                    <a:pt x="888" y="2923"/>
                  </a:lnTo>
                  <a:lnTo>
                    <a:pt x="888" y="2931"/>
                  </a:lnTo>
                  <a:lnTo>
                    <a:pt x="886" y="2931"/>
                  </a:lnTo>
                  <a:lnTo>
                    <a:pt x="886" y="2930"/>
                  </a:lnTo>
                  <a:lnTo>
                    <a:pt x="886" y="2929"/>
                  </a:lnTo>
                  <a:lnTo>
                    <a:pt x="886" y="2928"/>
                  </a:lnTo>
                  <a:lnTo>
                    <a:pt x="886" y="2926"/>
                  </a:lnTo>
                  <a:lnTo>
                    <a:pt x="886" y="2925"/>
                  </a:lnTo>
                  <a:lnTo>
                    <a:pt x="886" y="2924"/>
                  </a:lnTo>
                  <a:lnTo>
                    <a:pt x="886" y="2923"/>
                  </a:lnTo>
                  <a:lnTo>
                    <a:pt x="886" y="2921"/>
                  </a:lnTo>
                  <a:lnTo>
                    <a:pt x="884" y="2921"/>
                  </a:lnTo>
                  <a:lnTo>
                    <a:pt x="884" y="2920"/>
                  </a:lnTo>
                  <a:lnTo>
                    <a:pt x="883" y="2920"/>
                  </a:lnTo>
                  <a:lnTo>
                    <a:pt x="881" y="2928"/>
                  </a:lnTo>
                  <a:lnTo>
                    <a:pt x="881" y="2934"/>
                  </a:lnTo>
                  <a:lnTo>
                    <a:pt x="882" y="2939"/>
                  </a:lnTo>
                  <a:lnTo>
                    <a:pt x="886" y="2945"/>
                  </a:lnTo>
                  <a:lnTo>
                    <a:pt x="889" y="2950"/>
                  </a:lnTo>
                  <a:lnTo>
                    <a:pt x="892" y="2955"/>
                  </a:lnTo>
                  <a:lnTo>
                    <a:pt x="894" y="2960"/>
                  </a:lnTo>
                  <a:lnTo>
                    <a:pt x="895" y="2966"/>
                  </a:lnTo>
                  <a:lnTo>
                    <a:pt x="895" y="2972"/>
                  </a:lnTo>
                  <a:lnTo>
                    <a:pt x="892" y="2980"/>
                  </a:lnTo>
                  <a:lnTo>
                    <a:pt x="900" y="2980"/>
                  </a:lnTo>
                  <a:lnTo>
                    <a:pt x="897" y="2985"/>
                  </a:lnTo>
                  <a:lnTo>
                    <a:pt x="895" y="2987"/>
                  </a:lnTo>
                  <a:lnTo>
                    <a:pt x="895" y="2989"/>
                  </a:lnTo>
                  <a:lnTo>
                    <a:pt x="895" y="2991"/>
                  </a:lnTo>
                  <a:lnTo>
                    <a:pt x="898" y="2992"/>
                  </a:lnTo>
                  <a:lnTo>
                    <a:pt x="899" y="2993"/>
                  </a:lnTo>
                  <a:lnTo>
                    <a:pt x="900" y="2994"/>
                  </a:lnTo>
                  <a:lnTo>
                    <a:pt x="902" y="2997"/>
                  </a:lnTo>
                  <a:lnTo>
                    <a:pt x="903" y="3001"/>
                  </a:lnTo>
                  <a:lnTo>
                    <a:pt x="903" y="3006"/>
                  </a:lnTo>
                  <a:lnTo>
                    <a:pt x="903" y="3013"/>
                  </a:lnTo>
                  <a:lnTo>
                    <a:pt x="903" y="3020"/>
                  </a:lnTo>
                  <a:lnTo>
                    <a:pt x="903" y="3028"/>
                  </a:lnTo>
                  <a:lnTo>
                    <a:pt x="904" y="3035"/>
                  </a:lnTo>
                  <a:lnTo>
                    <a:pt x="905" y="3043"/>
                  </a:lnTo>
                  <a:lnTo>
                    <a:pt x="907" y="3051"/>
                  </a:lnTo>
                  <a:lnTo>
                    <a:pt x="907" y="3059"/>
                  </a:lnTo>
                  <a:lnTo>
                    <a:pt x="908" y="3066"/>
                  </a:lnTo>
                  <a:lnTo>
                    <a:pt x="907" y="3075"/>
                  </a:lnTo>
                  <a:lnTo>
                    <a:pt x="907" y="3083"/>
                  </a:lnTo>
                  <a:close/>
                  <a:moveTo>
                    <a:pt x="829" y="2617"/>
                  </a:moveTo>
                  <a:lnTo>
                    <a:pt x="832" y="2616"/>
                  </a:lnTo>
                  <a:lnTo>
                    <a:pt x="835" y="2625"/>
                  </a:lnTo>
                  <a:lnTo>
                    <a:pt x="832" y="2626"/>
                  </a:lnTo>
                  <a:lnTo>
                    <a:pt x="829" y="2617"/>
                  </a:lnTo>
                  <a:close/>
                  <a:moveTo>
                    <a:pt x="1117" y="2745"/>
                  </a:moveTo>
                  <a:lnTo>
                    <a:pt x="1115" y="2747"/>
                  </a:lnTo>
                  <a:lnTo>
                    <a:pt x="1114" y="2731"/>
                  </a:lnTo>
                  <a:lnTo>
                    <a:pt x="1111" y="2714"/>
                  </a:lnTo>
                  <a:lnTo>
                    <a:pt x="1110" y="2696"/>
                  </a:lnTo>
                  <a:lnTo>
                    <a:pt x="1107" y="2679"/>
                  </a:lnTo>
                  <a:lnTo>
                    <a:pt x="1105" y="2660"/>
                  </a:lnTo>
                  <a:lnTo>
                    <a:pt x="1101" y="2643"/>
                  </a:lnTo>
                  <a:lnTo>
                    <a:pt x="1099" y="2626"/>
                  </a:lnTo>
                  <a:lnTo>
                    <a:pt x="1096" y="2607"/>
                  </a:lnTo>
                  <a:lnTo>
                    <a:pt x="1094" y="2591"/>
                  </a:lnTo>
                  <a:lnTo>
                    <a:pt x="1091" y="2575"/>
                  </a:lnTo>
                  <a:lnTo>
                    <a:pt x="1090" y="2576"/>
                  </a:lnTo>
                  <a:lnTo>
                    <a:pt x="1089" y="2578"/>
                  </a:lnTo>
                  <a:lnTo>
                    <a:pt x="1088" y="2579"/>
                  </a:lnTo>
                  <a:lnTo>
                    <a:pt x="1088" y="2580"/>
                  </a:lnTo>
                  <a:lnTo>
                    <a:pt x="1088" y="2583"/>
                  </a:lnTo>
                  <a:lnTo>
                    <a:pt x="1088" y="2584"/>
                  </a:lnTo>
                  <a:lnTo>
                    <a:pt x="1088" y="2585"/>
                  </a:lnTo>
                  <a:lnTo>
                    <a:pt x="1088" y="2586"/>
                  </a:lnTo>
                  <a:lnTo>
                    <a:pt x="1088" y="2589"/>
                  </a:lnTo>
                  <a:lnTo>
                    <a:pt x="1088" y="2590"/>
                  </a:lnTo>
                  <a:lnTo>
                    <a:pt x="1086" y="2586"/>
                  </a:lnTo>
                  <a:lnTo>
                    <a:pt x="1086" y="2583"/>
                  </a:lnTo>
                  <a:lnTo>
                    <a:pt x="1088" y="2580"/>
                  </a:lnTo>
                  <a:lnTo>
                    <a:pt x="1089" y="2576"/>
                  </a:lnTo>
                  <a:lnTo>
                    <a:pt x="1089" y="2574"/>
                  </a:lnTo>
                  <a:lnTo>
                    <a:pt x="1090" y="2570"/>
                  </a:lnTo>
                  <a:lnTo>
                    <a:pt x="1090" y="2568"/>
                  </a:lnTo>
                  <a:lnTo>
                    <a:pt x="1090" y="2564"/>
                  </a:lnTo>
                  <a:lnTo>
                    <a:pt x="1090" y="2561"/>
                  </a:lnTo>
                  <a:lnTo>
                    <a:pt x="1088" y="2558"/>
                  </a:lnTo>
                  <a:lnTo>
                    <a:pt x="1086" y="2559"/>
                  </a:lnTo>
                  <a:lnTo>
                    <a:pt x="1085" y="2560"/>
                  </a:lnTo>
                  <a:lnTo>
                    <a:pt x="1085" y="2561"/>
                  </a:lnTo>
                  <a:lnTo>
                    <a:pt x="1085" y="2563"/>
                  </a:lnTo>
                  <a:lnTo>
                    <a:pt x="1085" y="2564"/>
                  </a:lnTo>
                  <a:lnTo>
                    <a:pt x="1085" y="2566"/>
                  </a:lnTo>
                  <a:lnTo>
                    <a:pt x="1085" y="2568"/>
                  </a:lnTo>
                  <a:lnTo>
                    <a:pt x="1085" y="2569"/>
                  </a:lnTo>
                  <a:lnTo>
                    <a:pt x="1085" y="2571"/>
                  </a:lnTo>
                  <a:lnTo>
                    <a:pt x="1085" y="2573"/>
                  </a:lnTo>
                  <a:lnTo>
                    <a:pt x="1084" y="2563"/>
                  </a:lnTo>
                  <a:lnTo>
                    <a:pt x="1083" y="2552"/>
                  </a:lnTo>
                  <a:lnTo>
                    <a:pt x="1080" y="2542"/>
                  </a:lnTo>
                  <a:lnTo>
                    <a:pt x="1079" y="2532"/>
                  </a:lnTo>
                  <a:lnTo>
                    <a:pt x="1078" y="2522"/>
                  </a:lnTo>
                  <a:lnTo>
                    <a:pt x="1076" y="2511"/>
                  </a:lnTo>
                  <a:lnTo>
                    <a:pt x="1075" y="2501"/>
                  </a:lnTo>
                  <a:lnTo>
                    <a:pt x="1074" y="2491"/>
                  </a:lnTo>
                  <a:lnTo>
                    <a:pt x="1071" y="2481"/>
                  </a:lnTo>
                  <a:lnTo>
                    <a:pt x="1070" y="2471"/>
                  </a:lnTo>
                  <a:lnTo>
                    <a:pt x="1066" y="2475"/>
                  </a:lnTo>
                  <a:lnTo>
                    <a:pt x="1070" y="2463"/>
                  </a:lnTo>
                  <a:lnTo>
                    <a:pt x="1070" y="2464"/>
                  </a:lnTo>
                  <a:lnTo>
                    <a:pt x="1070" y="2465"/>
                  </a:lnTo>
                  <a:lnTo>
                    <a:pt x="1070" y="2466"/>
                  </a:lnTo>
                  <a:lnTo>
                    <a:pt x="1070" y="2467"/>
                  </a:lnTo>
                  <a:lnTo>
                    <a:pt x="1070" y="2469"/>
                  </a:lnTo>
                  <a:lnTo>
                    <a:pt x="1070" y="2470"/>
                  </a:lnTo>
                  <a:lnTo>
                    <a:pt x="1071" y="2470"/>
                  </a:lnTo>
                  <a:lnTo>
                    <a:pt x="1071" y="2471"/>
                  </a:lnTo>
                  <a:lnTo>
                    <a:pt x="1073" y="2471"/>
                  </a:lnTo>
                  <a:lnTo>
                    <a:pt x="1073" y="2459"/>
                  </a:lnTo>
                  <a:lnTo>
                    <a:pt x="1074" y="2446"/>
                  </a:lnTo>
                  <a:lnTo>
                    <a:pt x="1073" y="2433"/>
                  </a:lnTo>
                  <a:lnTo>
                    <a:pt x="1071" y="2420"/>
                  </a:lnTo>
                  <a:lnTo>
                    <a:pt x="1070" y="2408"/>
                  </a:lnTo>
                  <a:lnTo>
                    <a:pt x="1069" y="2394"/>
                  </a:lnTo>
                  <a:lnTo>
                    <a:pt x="1066" y="2382"/>
                  </a:lnTo>
                  <a:lnTo>
                    <a:pt x="1065" y="2370"/>
                  </a:lnTo>
                  <a:lnTo>
                    <a:pt x="1063" y="2357"/>
                  </a:lnTo>
                  <a:lnTo>
                    <a:pt x="1061" y="2346"/>
                  </a:lnTo>
                  <a:lnTo>
                    <a:pt x="1064" y="2456"/>
                  </a:lnTo>
                  <a:lnTo>
                    <a:pt x="1061" y="2437"/>
                  </a:lnTo>
                  <a:lnTo>
                    <a:pt x="1059" y="2418"/>
                  </a:lnTo>
                  <a:lnTo>
                    <a:pt x="1057" y="2398"/>
                  </a:lnTo>
                  <a:lnTo>
                    <a:pt x="1054" y="2380"/>
                  </a:lnTo>
                  <a:lnTo>
                    <a:pt x="1050" y="2361"/>
                  </a:lnTo>
                  <a:lnTo>
                    <a:pt x="1048" y="2341"/>
                  </a:lnTo>
                  <a:lnTo>
                    <a:pt x="1045" y="2323"/>
                  </a:lnTo>
                  <a:lnTo>
                    <a:pt x="1043" y="2304"/>
                  </a:lnTo>
                  <a:lnTo>
                    <a:pt x="1042" y="2286"/>
                  </a:lnTo>
                  <a:lnTo>
                    <a:pt x="1040" y="2267"/>
                  </a:lnTo>
                  <a:lnTo>
                    <a:pt x="1037" y="2270"/>
                  </a:lnTo>
                  <a:lnTo>
                    <a:pt x="1038" y="2266"/>
                  </a:lnTo>
                  <a:lnTo>
                    <a:pt x="1038" y="2261"/>
                  </a:lnTo>
                  <a:lnTo>
                    <a:pt x="1038" y="2255"/>
                  </a:lnTo>
                  <a:lnTo>
                    <a:pt x="1037" y="2247"/>
                  </a:lnTo>
                  <a:lnTo>
                    <a:pt x="1035" y="2239"/>
                  </a:lnTo>
                  <a:lnTo>
                    <a:pt x="1034" y="2230"/>
                  </a:lnTo>
                  <a:lnTo>
                    <a:pt x="1033" y="2221"/>
                  </a:lnTo>
                  <a:lnTo>
                    <a:pt x="1031" y="2211"/>
                  </a:lnTo>
                  <a:lnTo>
                    <a:pt x="1029" y="2203"/>
                  </a:lnTo>
                  <a:lnTo>
                    <a:pt x="1028" y="2195"/>
                  </a:lnTo>
                  <a:lnTo>
                    <a:pt x="1042" y="2236"/>
                  </a:lnTo>
                  <a:lnTo>
                    <a:pt x="1053" y="2278"/>
                  </a:lnTo>
                  <a:lnTo>
                    <a:pt x="1061" y="2322"/>
                  </a:lnTo>
                  <a:lnTo>
                    <a:pt x="1069" y="2366"/>
                  </a:lnTo>
                  <a:lnTo>
                    <a:pt x="1074" y="2411"/>
                  </a:lnTo>
                  <a:lnTo>
                    <a:pt x="1079" y="2455"/>
                  </a:lnTo>
                  <a:lnTo>
                    <a:pt x="1084" y="2500"/>
                  </a:lnTo>
                  <a:lnTo>
                    <a:pt x="1089" y="2544"/>
                  </a:lnTo>
                  <a:lnTo>
                    <a:pt x="1095" y="2589"/>
                  </a:lnTo>
                  <a:lnTo>
                    <a:pt x="1102" y="2632"/>
                  </a:lnTo>
                  <a:lnTo>
                    <a:pt x="1106" y="2632"/>
                  </a:lnTo>
                  <a:lnTo>
                    <a:pt x="1106" y="2602"/>
                  </a:lnTo>
                  <a:lnTo>
                    <a:pt x="1130" y="2842"/>
                  </a:lnTo>
                  <a:lnTo>
                    <a:pt x="1127" y="2832"/>
                  </a:lnTo>
                  <a:lnTo>
                    <a:pt x="1126" y="2822"/>
                  </a:lnTo>
                  <a:lnTo>
                    <a:pt x="1123" y="2813"/>
                  </a:lnTo>
                  <a:lnTo>
                    <a:pt x="1123" y="2803"/>
                  </a:lnTo>
                  <a:lnTo>
                    <a:pt x="1122" y="2793"/>
                  </a:lnTo>
                  <a:lnTo>
                    <a:pt x="1121" y="2783"/>
                  </a:lnTo>
                  <a:lnTo>
                    <a:pt x="1121" y="2774"/>
                  </a:lnTo>
                  <a:lnTo>
                    <a:pt x="1120" y="2764"/>
                  </a:lnTo>
                  <a:lnTo>
                    <a:pt x="1118" y="2754"/>
                  </a:lnTo>
                  <a:lnTo>
                    <a:pt x="1117" y="2745"/>
                  </a:lnTo>
                  <a:close/>
                  <a:moveTo>
                    <a:pt x="1132" y="2848"/>
                  </a:moveTo>
                  <a:lnTo>
                    <a:pt x="1136" y="2848"/>
                  </a:lnTo>
                  <a:lnTo>
                    <a:pt x="1138" y="2881"/>
                  </a:lnTo>
                  <a:lnTo>
                    <a:pt x="1136" y="2881"/>
                  </a:lnTo>
                  <a:lnTo>
                    <a:pt x="1132" y="2848"/>
                  </a:lnTo>
                  <a:close/>
                  <a:moveTo>
                    <a:pt x="1138" y="2895"/>
                  </a:moveTo>
                  <a:lnTo>
                    <a:pt x="1141" y="2895"/>
                  </a:lnTo>
                  <a:lnTo>
                    <a:pt x="1141" y="2914"/>
                  </a:lnTo>
                  <a:lnTo>
                    <a:pt x="1138" y="2914"/>
                  </a:lnTo>
                  <a:lnTo>
                    <a:pt x="1138" y="2895"/>
                  </a:lnTo>
                  <a:close/>
                  <a:moveTo>
                    <a:pt x="1141" y="2925"/>
                  </a:moveTo>
                  <a:lnTo>
                    <a:pt x="1144" y="2925"/>
                  </a:lnTo>
                  <a:lnTo>
                    <a:pt x="1144" y="2938"/>
                  </a:lnTo>
                  <a:lnTo>
                    <a:pt x="1141" y="2938"/>
                  </a:lnTo>
                  <a:lnTo>
                    <a:pt x="1141" y="2925"/>
                  </a:lnTo>
                  <a:close/>
                  <a:moveTo>
                    <a:pt x="1147" y="2955"/>
                  </a:moveTo>
                  <a:lnTo>
                    <a:pt x="1144" y="2955"/>
                  </a:lnTo>
                  <a:lnTo>
                    <a:pt x="1144" y="2944"/>
                  </a:lnTo>
                  <a:lnTo>
                    <a:pt x="1147" y="2944"/>
                  </a:lnTo>
                  <a:lnTo>
                    <a:pt x="1147" y="2955"/>
                  </a:lnTo>
                  <a:close/>
                  <a:moveTo>
                    <a:pt x="1121" y="1901"/>
                  </a:moveTo>
                  <a:lnTo>
                    <a:pt x="1104" y="1905"/>
                  </a:lnTo>
                  <a:lnTo>
                    <a:pt x="1088" y="1910"/>
                  </a:lnTo>
                  <a:lnTo>
                    <a:pt x="1071" y="1915"/>
                  </a:lnTo>
                  <a:lnTo>
                    <a:pt x="1055" y="1919"/>
                  </a:lnTo>
                  <a:lnTo>
                    <a:pt x="1039" y="1924"/>
                  </a:lnTo>
                  <a:lnTo>
                    <a:pt x="1023" y="1931"/>
                  </a:lnTo>
                  <a:lnTo>
                    <a:pt x="1007" y="1937"/>
                  </a:lnTo>
                  <a:lnTo>
                    <a:pt x="991" y="1942"/>
                  </a:lnTo>
                  <a:lnTo>
                    <a:pt x="976" y="1949"/>
                  </a:lnTo>
                  <a:lnTo>
                    <a:pt x="960" y="1955"/>
                  </a:lnTo>
                  <a:lnTo>
                    <a:pt x="952" y="1948"/>
                  </a:lnTo>
                  <a:lnTo>
                    <a:pt x="947" y="1941"/>
                  </a:lnTo>
                  <a:lnTo>
                    <a:pt x="945" y="1932"/>
                  </a:lnTo>
                  <a:lnTo>
                    <a:pt x="944" y="1923"/>
                  </a:lnTo>
                  <a:lnTo>
                    <a:pt x="944" y="1913"/>
                  </a:lnTo>
                  <a:lnTo>
                    <a:pt x="945" y="1903"/>
                  </a:lnTo>
                  <a:lnTo>
                    <a:pt x="945" y="1895"/>
                  </a:lnTo>
                  <a:lnTo>
                    <a:pt x="944" y="1885"/>
                  </a:lnTo>
                  <a:lnTo>
                    <a:pt x="943" y="1875"/>
                  </a:lnTo>
                  <a:lnTo>
                    <a:pt x="939" y="1866"/>
                  </a:lnTo>
                  <a:lnTo>
                    <a:pt x="915" y="1771"/>
                  </a:lnTo>
                  <a:lnTo>
                    <a:pt x="912" y="1775"/>
                  </a:lnTo>
                  <a:lnTo>
                    <a:pt x="907" y="1778"/>
                  </a:lnTo>
                  <a:lnTo>
                    <a:pt x="902" y="1782"/>
                  </a:lnTo>
                  <a:lnTo>
                    <a:pt x="897" y="1783"/>
                  </a:lnTo>
                  <a:lnTo>
                    <a:pt x="891" y="1785"/>
                  </a:lnTo>
                  <a:lnTo>
                    <a:pt x="886" y="1786"/>
                  </a:lnTo>
                  <a:lnTo>
                    <a:pt x="879" y="1785"/>
                  </a:lnTo>
                  <a:lnTo>
                    <a:pt x="874" y="1783"/>
                  </a:lnTo>
                  <a:lnTo>
                    <a:pt x="869" y="1781"/>
                  </a:lnTo>
                  <a:lnTo>
                    <a:pt x="864" y="1777"/>
                  </a:lnTo>
                  <a:lnTo>
                    <a:pt x="805" y="1684"/>
                  </a:lnTo>
                  <a:lnTo>
                    <a:pt x="794" y="1694"/>
                  </a:lnTo>
                  <a:lnTo>
                    <a:pt x="784" y="1705"/>
                  </a:lnTo>
                  <a:lnTo>
                    <a:pt x="775" y="1717"/>
                  </a:lnTo>
                  <a:lnTo>
                    <a:pt x="767" y="1728"/>
                  </a:lnTo>
                  <a:lnTo>
                    <a:pt x="758" y="1740"/>
                  </a:lnTo>
                  <a:lnTo>
                    <a:pt x="750" y="1753"/>
                  </a:lnTo>
                  <a:lnTo>
                    <a:pt x="743" y="1765"/>
                  </a:lnTo>
                  <a:lnTo>
                    <a:pt x="736" y="1777"/>
                  </a:lnTo>
                  <a:lnTo>
                    <a:pt x="729" y="1788"/>
                  </a:lnTo>
                  <a:lnTo>
                    <a:pt x="722" y="1801"/>
                  </a:lnTo>
                  <a:lnTo>
                    <a:pt x="713" y="1798"/>
                  </a:lnTo>
                  <a:lnTo>
                    <a:pt x="705" y="1795"/>
                  </a:lnTo>
                  <a:lnTo>
                    <a:pt x="697" y="1790"/>
                  </a:lnTo>
                  <a:lnTo>
                    <a:pt x="689" y="1783"/>
                  </a:lnTo>
                  <a:lnTo>
                    <a:pt x="681" y="1777"/>
                  </a:lnTo>
                  <a:lnTo>
                    <a:pt x="674" y="1770"/>
                  </a:lnTo>
                  <a:lnTo>
                    <a:pt x="667" y="1764"/>
                  </a:lnTo>
                  <a:lnTo>
                    <a:pt x="660" y="1756"/>
                  </a:lnTo>
                  <a:lnTo>
                    <a:pt x="653" y="1750"/>
                  </a:lnTo>
                  <a:lnTo>
                    <a:pt x="645" y="1744"/>
                  </a:lnTo>
                  <a:lnTo>
                    <a:pt x="635" y="1761"/>
                  </a:lnTo>
                  <a:lnTo>
                    <a:pt x="625" y="1778"/>
                  </a:lnTo>
                  <a:lnTo>
                    <a:pt x="617" y="1796"/>
                  </a:lnTo>
                  <a:lnTo>
                    <a:pt x="607" y="1814"/>
                  </a:lnTo>
                  <a:lnTo>
                    <a:pt x="598" y="1833"/>
                  </a:lnTo>
                  <a:lnTo>
                    <a:pt x="588" y="1851"/>
                  </a:lnTo>
                  <a:lnTo>
                    <a:pt x="578" y="1869"/>
                  </a:lnTo>
                  <a:lnTo>
                    <a:pt x="567" y="1886"/>
                  </a:lnTo>
                  <a:lnTo>
                    <a:pt x="555" y="1903"/>
                  </a:lnTo>
                  <a:lnTo>
                    <a:pt x="541" y="1919"/>
                  </a:lnTo>
                  <a:lnTo>
                    <a:pt x="541" y="1921"/>
                  </a:lnTo>
                  <a:lnTo>
                    <a:pt x="541" y="1922"/>
                  </a:lnTo>
                  <a:lnTo>
                    <a:pt x="542" y="1923"/>
                  </a:lnTo>
                  <a:lnTo>
                    <a:pt x="542" y="1924"/>
                  </a:lnTo>
                  <a:lnTo>
                    <a:pt x="544" y="1926"/>
                  </a:lnTo>
                  <a:lnTo>
                    <a:pt x="544" y="1927"/>
                  </a:lnTo>
                  <a:lnTo>
                    <a:pt x="544" y="1928"/>
                  </a:lnTo>
                  <a:lnTo>
                    <a:pt x="544" y="1929"/>
                  </a:lnTo>
                  <a:lnTo>
                    <a:pt x="544" y="1931"/>
                  </a:lnTo>
                  <a:lnTo>
                    <a:pt x="524" y="1924"/>
                  </a:lnTo>
                  <a:lnTo>
                    <a:pt x="505" y="1917"/>
                  </a:lnTo>
                  <a:lnTo>
                    <a:pt x="487" y="1907"/>
                  </a:lnTo>
                  <a:lnTo>
                    <a:pt x="469" y="1896"/>
                  </a:lnTo>
                  <a:lnTo>
                    <a:pt x="452" y="1884"/>
                  </a:lnTo>
                  <a:lnTo>
                    <a:pt x="435" y="1871"/>
                  </a:lnTo>
                  <a:lnTo>
                    <a:pt x="417" y="1859"/>
                  </a:lnTo>
                  <a:lnTo>
                    <a:pt x="400" y="1847"/>
                  </a:lnTo>
                  <a:lnTo>
                    <a:pt x="383" y="1837"/>
                  </a:lnTo>
                  <a:lnTo>
                    <a:pt x="364" y="1827"/>
                  </a:lnTo>
                  <a:lnTo>
                    <a:pt x="363" y="1827"/>
                  </a:lnTo>
                  <a:lnTo>
                    <a:pt x="361" y="1827"/>
                  </a:lnTo>
                  <a:lnTo>
                    <a:pt x="360" y="1827"/>
                  </a:lnTo>
                  <a:lnTo>
                    <a:pt x="359" y="1827"/>
                  </a:lnTo>
                  <a:lnTo>
                    <a:pt x="358" y="1827"/>
                  </a:lnTo>
                  <a:lnTo>
                    <a:pt x="357" y="1827"/>
                  </a:lnTo>
                  <a:lnTo>
                    <a:pt x="355" y="1827"/>
                  </a:lnTo>
                  <a:lnTo>
                    <a:pt x="343" y="1830"/>
                  </a:lnTo>
                  <a:lnTo>
                    <a:pt x="330" y="1834"/>
                  </a:lnTo>
                  <a:lnTo>
                    <a:pt x="318" y="1840"/>
                  </a:lnTo>
                  <a:lnTo>
                    <a:pt x="307" y="1848"/>
                  </a:lnTo>
                  <a:lnTo>
                    <a:pt x="297" y="1856"/>
                  </a:lnTo>
                  <a:lnTo>
                    <a:pt x="287" y="1866"/>
                  </a:lnTo>
                  <a:lnTo>
                    <a:pt x="277" y="1876"/>
                  </a:lnTo>
                  <a:lnTo>
                    <a:pt x="269" y="1887"/>
                  </a:lnTo>
                  <a:lnTo>
                    <a:pt x="260" y="1900"/>
                  </a:lnTo>
                  <a:lnTo>
                    <a:pt x="252" y="1911"/>
                  </a:lnTo>
                  <a:lnTo>
                    <a:pt x="252" y="1916"/>
                  </a:lnTo>
                  <a:lnTo>
                    <a:pt x="252" y="1919"/>
                  </a:lnTo>
                  <a:lnTo>
                    <a:pt x="252" y="1924"/>
                  </a:lnTo>
                  <a:lnTo>
                    <a:pt x="251" y="1928"/>
                  </a:lnTo>
                  <a:lnTo>
                    <a:pt x="250" y="1932"/>
                  </a:lnTo>
                  <a:lnTo>
                    <a:pt x="247" y="1936"/>
                  </a:lnTo>
                  <a:lnTo>
                    <a:pt x="245" y="1939"/>
                  </a:lnTo>
                  <a:lnTo>
                    <a:pt x="244" y="1943"/>
                  </a:lnTo>
                  <a:lnTo>
                    <a:pt x="241" y="1945"/>
                  </a:lnTo>
                  <a:lnTo>
                    <a:pt x="240" y="1949"/>
                  </a:lnTo>
                  <a:lnTo>
                    <a:pt x="239" y="1945"/>
                  </a:lnTo>
                  <a:lnTo>
                    <a:pt x="238" y="1941"/>
                  </a:lnTo>
                  <a:lnTo>
                    <a:pt x="236" y="1936"/>
                  </a:lnTo>
                  <a:lnTo>
                    <a:pt x="235" y="1929"/>
                  </a:lnTo>
                  <a:lnTo>
                    <a:pt x="235" y="1922"/>
                  </a:lnTo>
                  <a:lnTo>
                    <a:pt x="235" y="1915"/>
                  </a:lnTo>
                  <a:lnTo>
                    <a:pt x="235" y="1908"/>
                  </a:lnTo>
                  <a:lnTo>
                    <a:pt x="236" y="1902"/>
                  </a:lnTo>
                  <a:lnTo>
                    <a:pt x="239" y="1896"/>
                  </a:lnTo>
                  <a:lnTo>
                    <a:pt x="244" y="1892"/>
                  </a:lnTo>
                  <a:lnTo>
                    <a:pt x="246" y="1889"/>
                  </a:lnTo>
                  <a:lnTo>
                    <a:pt x="249" y="1885"/>
                  </a:lnTo>
                  <a:lnTo>
                    <a:pt x="251" y="1881"/>
                  </a:lnTo>
                  <a:lnTo>
                    <a:pt x="254" y="1877"/>
                  </a:lnTo>
                  <a:lnTo>
                    <a:pt x="257" y="1874"/>
                  </a:lnTo>
                  <a:lnTo>
                    <a:pt x="261" y="1871"/>
                  </a:lnTo>
                  <a:lnTo>
                    <a:pt x="266" y="1868"/>
                  </a:lnTo>
                  <a:lnTo>
                    <a:pt x="270" y="1865"/>
                  </a:lnTo>
                  <a:lnTo>
                    <a:pt x="273" y="1863"/>
                  </a:lnTo>
                  <a:lnTo>
                    <a:pt x="278" y="1860"/>
                  </a:lnTo>
                  <a:lnTo>
                    <a:pt x="276" y="1856"/>
                  </a:lnTo>
                  <a:lnTo>
                    <a:pt x="282" y="1853"/>
                  </a:lnTo>
                  <a:lnTo>
                    <a:pt x="290" y="1849"/>
                  </a:lnTo>
                  <a:lnTo>
                    <a:pt x="296" y="1845"/>
                  </a:lnTo>
                  <a:lnTo>
                    <a:pt x="302" y="1840"/>
                  </a:lnTo>
                  <a:lnTo>
                    <a:pt x="308" y="1837"/>
                  </a:lnTo>
                  <a:lnTo>
                    <a:pt x="313" y="1833"/>
                  </a:lnTo>
                  <a:lnTo>
                    <a:pt x="319" y="1828"/>
                  </a:lnTo>
                  <a:lnTo>
                    <a:pt x="326" y="1824"/>
                  </a:lnTo>
                  <a:lnTo>
                    <a:pt x="332" y="1821"/>
                  </a:lnTo>
                  <a:lnTo>
                    <a:pt x="338" y="1818"/>
                  </a:lnTo>
                  <a:lnTo>
                    <a:pt x="339" y="1821"/>
                  </a:lnTo>
                  <a:lnTo>
                    <a:pt x="339" y="1822"/>
                  </a:lnTo>
                  <a:lnTo>
                    <a:pt x="342" y="1823"/>
                  </a:lnTo>
                  <a:lnTo>
                    <a:pt x="343" y="1824"/>
                  </a:lnTo>
                  <a:lnTo>
                    <a:pt x="344" y="1825"/>
                  </a:lnTo>
                  <a:lnTo>
                    <a:pt x="347" y="1825"/>
                  </a:lnTo>
                  <a:lnTo>
                    <a:pt x="348" y="1827"/>
                  </a:lnTo>
                  <a:lnTo>
                    <a:pt x="350" y="1827"/>
                  </a:lnTo>
                  <a:lnTo>
                    <a:pt x="353" y="1827"/>
                  </a:lnTo>
                  <a:lnTo>
                    <a:pt x="355" y="1827"/>
                  </a:lnTo>
                  <a:lnTo>
                    <a:pt x="357" y="1827"/>
                  </a:lnTo>
                  <a:lnTo>
                    <a:pt x="358" y="1827"/>
                  </a:lnTo>
                  <a:lnTo>
                    <a:pt x="359" y="1827"/>
                  </a:lnTo>
                  <a:lnTo>
                    <a:pt x="360" y="1827"/>
                  </a:lnTo>
                  <a:lnTo>
                    <a:pt x="361" y="1827"/>
                  </a:lnTo>
                  <a:lnTo>
                    <a:pt x="363" y="1827"/>
                  </a:lnTo>
                  <a:lnTo>
                    <a:pt x="364" y="1827"/>
                  </a:lnTo>
                  <a:lnTo>
                    <a:pt x="366" y="1827"/>
                  </a:lnTo>
                  <a:lnTo>
                    <a:pt x="369" y="1827"/>
                  </a:lnTo>
                  <a:lnTo>
                    <a:pt x="373" y="1827"/>
                  </a:lnTo>
                  <a:lnTo>
                    <a:pt x="375" y="1827"/>
                  </a:lnTo>
                  <a:lnTo>
                    <a:pt x="378" y="1828"/>
                  </a:lnTo>
                  <a:lnTo>
                    <a:pt x="380" y="1828"/>
                  </a:lnTo>
                  <a:lnTo>
                    <a:pt x="383" y="1829"/>
                  </a:lnTo>
                  <a:lnTo>
                    <a:pt x="385" y="1829"/>
                  </a:lnTo>
                  <a:lnTo>
                    <a:pt x="386" y="1832"/>
                  </a:lnTo>
                  <a:lnTo>
                    <a:pt x="389" y="1833"/>
                  </a:lnTo>
                  <a:lnTo>
                    <a:pt x="405" y="1837"/>
                  </a:lnTo>
                  <a:lnTo>
                    <a:pt x="420" y="1843"/>
                  </a:lnTo>
                  <a:lnTo>
                    <a:pt x="435" y="1851"/>
                  </a:lnTo>
                  <a:lnTo>
                    <a:pt x="448" y="1859"/>
                  </a:lnTo>
                  <a:lnTo>
                    <a:pt x="463" y="1869"/>
                  </a:lnTo>
                  <a:lnTo>
                    <a:pt x="477" y="1879"/>
                  </a:lnTo>
                  <a:lnTo>
                    <a:pt x="490" y="1889"/>
                  </a:lnTo>
                  <a:lnTo>
                    <a:pt x="504" y="1897"/>
                  </a:lnTo>
                  <a:lnTo>
                    <a:pt x="518" y="1906"/>
                  </a:lnTo>
                  <a:lnTo>
                    <a:pt x="531" y="1913"/>
                  </a:lnTo>
                  <a:lnTo>
                    <a:pt x="551" y="1881"/>
                  </a:lnTo>
                  <a:lnTo>
                    <a:pt x="570" y="1849"/>
                  </a:lnTo>
                  <a:lnTo>
                    <a:pt x="588" y="1818"/>
                  </a:lnTo>
                  <a:lnTo>
                    <a:pt x="607" y="1787"/>
                  </a:lnTo>
                  <a:lnTo>
                    <a:pt x="623" y="1756"/>
                  </a:lnTo>
                  <a:lnTo>
                    <a:pt x="638" y="1725"/>
                  </a:lnTo>
                  <a:lnTo>
                    <a:pt x="651" y="1692"/>
                  </a:lnTo>
                  <a:lnTo>
                    <a:pt x="663" y="1658"/>
                  </a:lnTo>
                  <a:lnTo>
                    <a:pt x="671" y="1624"/>
                  </a:lnTo>
                  <a:lnTo>
                    <a:pt x="677" y="1587"/>
                  </a:lnTo>
                  <a:lnTo>
                    <a:pt x="680" y="1589"/>
                  </a:lnTo>
                  <a:lnTo>
                    <a:pt x="681" y="1583"/>
                  </a:lnTo>
                  <a:lnTo>
                    <a:pt x="682" y="1576"/>
                  </a:lnTo>
                  <a:lnTo>
                    <a:pt x="682" y="1567"/>
                  </a:lnTo>
                  <a:lnTo>
                    <a:pt x="684" y="1560"/>
                  </a:lnTo>
                  <a:lnTo>
                    <a:pt x="682" y="1551"/>
                  </a:lnTo>
                  <a:lnTo>
                    <a:pt x="682" y="1542"/>
                  </a:lnTo>
                  <a:lnTo>
                    <a:pt x="681" y="1535"/>
                  </a:lnTo>
                  <a:lnTo>
                    <a:pt x="680" y="1526"/>
                  </a:lnTo>
                  <a:lnTo>
                    <a:pt x="680" y="1517"/>
                  </a:lnTo>
                  <a:lnTo>
                    <a:pt x="677" y="1510"/>
                  </a:lnTo>
                  <a:lnTo>
                    <a:pt x="677" y="1509"/>
                  </a:lnTo>
                  <a:lnTo>
                    <a:pt x="677" y="1508"/>
                  </a:lnTo>
                  <a:lnTo>
                    <a:pt x="677" y="1506"/>
                  </a:lnTo>
                  <a:lnTo>
                    <a:pt x="677" y="1508"/>
                  </a:lnTo>
                  <a:lnTo>
                    <a:pt x="677" y="1509"/>
                  </a:lnTo>
                  <a:lnTo>
                    <a:pt x="677" y="1510"/>
                  </a:lnTo>
                  <a:lnTo>
                    <a:pt x="679" y="1510"/>
                  </a:lnTo>
                  <a:lnTo>
                    <a:pt x="679" y="1511"/>
                  </a:lnTo>
                  <a:lnTo>
                    <a:pt x="680" y="1511"/>
                  </a:lnTo>
                  <a:lnTo>
                    <a:pt x="680" y="1513"/>
                  </a:lnTo>
                  <a:lnTo>
                    <a:pt x="681" y="1513"/>
                  </a:lnTo>
                  <a:lnTo>
                    <a:pt x="682" y="1514"/>
                  </a:lnTo>
                  <a:lnTo>
                    <a:pt x="682" y="1515"/>
                  </a:lnTo>
                  <a:lnTo>
                    <a:pt x="684" y="1515"/>
                  </a:lnTo>
                  <a:lnTo>
                    <a:pt x="689" y="1505"/>
                  </a:lnTo>
                  <a:lnTo>
                    <a:pt x="689" y="1504"/>
                  </a:lnTo>
                  <a:lnTo>
                    <a:pt x="690" y="1504"/>
                  </a:lnTo>
                  <a:lnTo>
                    <a:pt x="689" y="1505"/>
                  </a:lnTo>
                  <a:lnTo>
                    <a:pt x="690" y="1506"/>
                  </a:lnTo>
                  <a:lnTo>
                    <a:pt x="690" y="1508"/>
                  </a:lnTo>
                  <a:lnTo>
                    <a:pt x="690" y="1509"/>
                  </a:lnTo>
                  <a:lnTo>
                    <a:pt x="691" y="1511"/>
                  </a:lnTo>
                  <a:lnTo>
                    <a:pt x="691" y="1514"/>
                  </a:lnTo>
                  <a:lnTo>
                    <a:pt x="692" y="1516"/>
                  </a:lnTo>
                  <a:lnTo>
                    <a:pt x="694" y="1519"/>
                  </a:lnTo>
                  <a:lnTo>
                    <a:pt x="694" y="1520"/>
                  </a:lnTo>
                  <a:lnTo>
                    <a:pt x="695" y="1522"/>
                  </a:lnTo>
                  <a:lnTo>
                    <a:pt x="695" y="1525"/>
                  </a:lnTo>
                  <a:lnTo>
                    <a:pt x="696" y="1525"/>
                  </a:lnTo>
                  <a:lnTo>
                    <a:pt x="698" y="1525"/>
                  </a:lnTo>
                  <a:lnTo>
                    <a:pt x="700" y="1525"/>
                  </a:lnTo>
                  <a:lnTo>
                    <a:pt x="701" y="1524"/>
                  </a:lnTo>
                  <a:lnTo>
                    <a:pt x="702" y="1524"/>
                  </a:lnTo>
                  <a:lnTo>
                    <a:pt x="703" y="1522"/>
                  </a:lnTo>
                  <a:lnTo>
                    <a:pt x="703" y="1521"/>
                  </a:lnTo>
                  <a:lnTo>
                    <a:pt x="705" y="1520"/>
                  </a:lnTo>
                  <a:lnTo>
                    <a:pt x="706" y="1520"/>
                  </a:lnTo>
                  <a:lnTo>
                    <a:pt x="707" y="1519"/>
                  </a:lnTo>
                  <a:lnTo>
                    <a:pt x="703" y="1511"/>
                  </a:lnTo>
                  <a:lnTo>
                    <a:pt x="701" y="1505"/>
                  </a:lnTo>
                  <a:lnTo>
                    <a:pt x="700" y="1498"/>
                  </a:lnTo>
                  <a:lnTo>
                    <a:pt x="698" y="1490"/>
                  </a:lnTo>
                  <a:lnTo>
                    <a:pt x="697" y="1484"/>
                  </a:lnTo>
                  <a:lnTo>
                    <a:pt x="696" y="1477"/>
                  </a:lnTo>
                  <a:lnTo>
                    <a:pt x="695" y="1469"/>
                  </a:lnTo>
                  <a:lnTo>
                    <a:pt x="692" y="1462"/>
                  </a:lnTo>
                  <a:lnTo>
                    <a:pt x="690" y="1454"/>
                  </a:lnTo>
                  <a:lnTo>
                    <a:pt x="686" y="1447"/>
                  </a:lnTo>
                  <a:lnTo>
                    <a:pt x="686" y="1489"/>
                  </a:lnTo>
                  <a:lnTo>
                    <a:pt x="680" y="1453"/>
                  </a:lnTo>
                  <a:lnTo>
                    <a:pt x="674" y="1417"/>
                  </a:lnTo>
                  <a:lnTo>
                    <a:pt x="667" y="1383"/>
                  </a:lnTo>
                  <a:lnTo>
                    <a:pt x="661" y="1347"/>
                  </a:lnTo>
                  <a:lnTo>
                    <a:pt x="658" y="1312"/>
                  </a:lnTo>
                  <a:lnTo>
                    <a:pt x="653" y="1276"/>
                  </a:lnTo>
                  <a:lnTo>
                    <a:pt x="650" y="1240"/>
                  </a:lnTo>
                  <a:lnTo>
                    <a:pt x="648" y="1203"/>
                  </a:lnTo>
                  <a:lnTo>
                    <a:pt x="646" y="1165"/>
                  </a:lnTo>
                  <a:lnTo>
                    <a:pt x="648" y="1127"/>
                  </a:lnTo>
                  <a:lnTo>
                    <a:pt x="656" y="1175"/>
                  </a:lnTo>
                  <a:lnTo>
                    <a:pt x="671" y="1222"/>
                  </a:lnTo>
                  <a:lnTo>
                    <a:pt x="687" y="1268"/>
                  </a:lnTo>
                  <a:lnTo>
                    <a:pt x="706" y="1312"/>
                  </a:lnTo>
                  <a:lnTo>
                    <a:pt x="724" y="1357"/>
                  </a:lnTo>
                  <a:lnTo>
                    <a:pt x="742" y="1402"/>
                  </a:lnTo>
                  <a:lnTo>
                    <a:pt x="755" y="1448"/>
                  </a:lnTo>
                  <a:lnTo>
                    <a:pt x="767" y="1495"/>
                  </a:lnTo>
                  <a:lnTo>
                    <a:pt x="772" y="1545"/>
                  </a:lnTo>
                  <a:lnTo>
                    <a:pt x="769" y="1595"/>
                  </a:lnTo>
                  <a:lnTo>
                    <a:pt x="775" y="1595"/>
                  </a:lnTo>
                  <a:lnTo>
                    <a:pt x="774" y="1603"/>
                  </a:lnTo>
                  <a:lnTo>
                    <a:pt x="773" y="1609"/>
                  </a:lnTo>
                  <a:lnTo>
                    <a:pt x="773" y="1615"/>
                  </a:lnTo>
                  <a:lnTo>
                    <a:pt x="774" y="1621"/>
                  </a:lnTo>
                  <a:lnTo>
                    <a:pt x="775" y="1628"/>
                  </a:lnTo>
                  <a:lnTo>
                    <a:pt x="777" y="1634"/>
                  </a:lnTo>
                  <a:lnTo>
                    <a:pt x="779" y="1640"/>
                  </a:lnTo>
                  <a:lnTo>
                    <a:pt x="780" y="1646"/>
                  </a:lnTo>
                  <a:lnTo>
                    <a:pt x="783" y="1654"/>
                  </a:lnTo>
                  <a:lnTo>
                    <a:pt x="784" y="1661"/>
                  </a:lnTo>
                  <a:lnTo>
                    <a:pt x="790" y="1673"/>
                  </a:lnTo>
                  <a:lnTo>
                    <a:pt x="794" y="1649"/>
                  </a:lnTo>
                  <a:lnTo>
                    <a:pt x="795" y="1654"/>
                  </a:lnTo>
                  <a:lnTo>
                    <a:pt x="799" y="1657"/>
                  </a:lnTo>
                  <a:lnTo>
                    <a:pt x="801" y="1661"/>
                  </a:lnTo>
                  <a:lnTo>
                    <a:pt x="805" y="1663"/>
                  </a:lnTo>
                  <a:lnTo>
                    <a:pt x="809" y="1665"/>
                  </a:lnTo>
                  <a:lnTo>
                    <a:pt x="814" y="1666"/>
                  </a:lnTo>
                  <a:lnTo>
                    <a:pt x="819" y="1667"/>
                  </a:lnTo>
                  <a:lnTo>
                    <a:pt x="822" y="1667"/>
                  </a:lnTo>
                  <a:lnTo>
                    <a:pt x="827" y="1666"/>
                  </a:lnTo>
                  <a:lnTo>
                    <a:pt x="832" y="1663"/>
                  </a:lnTo>
                  <a:lnTo>
                    <a:pt x="836" y="1657"/>
                  </a:lnTo>
                  <a:lnTo>
                    <a:pt x="838" y="1652"/>
                  </a:lnTo>
                  <a:lnTo>
                    <a:pt x="838" y="1646"/>
                  </a:lnTo>
                  <a:lnTo>
                    <a:pt x="837" y="1640"/>
                  </a:lnTo>
                  <a:lnTo>
                    <a:pt x="835" y="1635"/>
                  </a:lnTo>
                  <a:lnTo>
                    <a:pt x="832" y="1629"/>
                  </a:lnTo>
                  <a:lnTo>
                    <a:pt x="829" y="1624"/>
                  </a:lnTo>
                  <a:lnTo>
                    <a:pt x="825" y="1619"/>
                  </a:lnTo>
                  <a:lnTo>
                    <a:pt x="822" y="1614"/>
                  </a:lnTo>
                  <a:lnTo>
                    <a:pt x="820" y="1610"/>
                  </a:lnTo>
                  <a:lnTo>
                    <a:pt x="819" y="1608"/>
                  </a:lnTo>
                  <a:lnTo>
                    <a:pt x="817" y="1607"/>
                  </a:lnTo>
                  <a:lnTo>
                    <a:pt x="815" y="1607"/>
                  </a:lnTo>
                  <a:lnTo>
                    <a:pt x="812" y="1608"/>
                  </a:lnTo>
                  <a:lnTo>
                    <a:pt x="811" y="1609"/>
                  </a:lnTo>
                  <a:lnTo>
                    <a:pt x="807" y="1609"/>
                  </a:lnTo>
                  <a:lnTo>
                    <a:pt x="805" y="1608"/>
                  </a:lnTo>
                  <a:lnTo>
                    <a:pt x="803" y="1605"/>
                  </a:lnTo>
                  <a:lnTo>
                    <a:pt x="801" y="1600"/>
                  </a:lnTo>
                  <a:lnTo>
                    <a:pt x="799" y="1593"/>
                  </a:lnTo>
                  <a:lnTo>
                    <a:pt x="803" y="1593"/>
                  </a:lnTo>
                  <a:lnTo>
                    <a:pt x="807" y="1594"/>
                  </a:lnTo>
                  <a:lnTo>
                    <a:pt x="811" y="1595"/>
                  </a:lnTo>
                  <a:lnTo>
                    <a:pt x="815" y="1597"/>
                  </a:lnTo>
                  <a:lnTo>
                    <a:pt x="820" y="1598"/>
                  </a:lnTo>
                  <a:lnTo>
                    <a:pt x="824" y="1600"/>
                  </a:lnTo>
                  <a:lnTo>
                    <a:pt x="827" y="1602"/>
                  </a:lnTo>
                  <a:lnTo>
                    <a:pt x="830" y="1603"/>
                  </a:lnTo>
                  <a:lnTo>
                    <a:pt x="832" y="1604"/>
                  </a:lnTo>
                  <a:lnTo>
                    <a:pt x="835" y="1604"/>
                  </a:lnTo>
                  <a:lnTo>
                    <a:pt x="831" y="1597"/>
                  </a:lnTo>
                  <a:lnTo>
                    <a:pt x="827" y="1590"/>
                  </a:lnTo>
                  <a:lnTo>
                    <a:pt x="824" y="1586"/>
                  </a:lnTo>
                  <a:lnTo>
                    <a:pt x="821" y="1582"/>
                  </a:lnTo>
                  <a:lnTo>
                    <a:pt x="817" y="1579"/>
                  </a:lnTo>
                  <a:lnTo>
                    <a:pt x="814" y="1577"/>
                  </a:lnTo>
                  <a:lnTo>
                    <a:pt x="809" y="1574"/>
                  </a:lnTo>
                  <a:lnTo>
                    <a:pt x="805" y="1573"/>
                  </a:lnTo>
                  <a:lnTo>
                    <a:pt x="799" y="1573"/>
                  </a:lnTo>
                  <a:lnTo>
                    <a:pt x="794" y="1572"/>
                  </a:lnTo>
                  <a:lnTo>
                    <a:pt x="794" y="1571"/>
                  </a:lnTo>
                  <a:lnTo>
                    <a:pt x="793" y="1569"/>
                  </a:lnTo>
                  <a:lnTo>
                    <a:pt x="793" y="1568"/>
                  </a:lnTo>
                  <a:lnTo>
                    <a:pt x="791" y="1568"/>
                  </a:lnTo>
                  <a:lnTo>
                    <a:pt x="791" y="1567"/>
                  </a:lnTo>
                  <a:lnTo>
                    <a:pt x="790" y="1566"/>
                  </a:lnTo>
                  <a:lnTo>
                    <a:pt x="786" y="1573"/>
                  </a:lnTo>
                  <a:lnTo>
                    <a:pt x="785" y="1582"/>
                  </a:lnTo>
                  <a:lnTo>
                    <a:pt x="786" y="1589"/>
                  </a:lnTo>
                  <a:lnTo>
                    <a:pt x="789" y="1598"/>
                  </a:lnTo>
                  <a:lnTo>
                    <a:pt x="793" y="1605"/>
                  </a:lnTo>
                  <a:lnTo>
                    <a:pt x="796" y="1613"/>
                  </a:lnTo>
                  <a:lnTo>
                    <a:pt x="798" y="1620"/>
                  </a:lnTo>
                  <a:lnTo>
                    <a:pt x="799" y="1628"/>
                  </a:lnTo>
                  <a:lnTo>
                    <a:pt x="796" y="1636"/>
                  </a:lnTo>
                  <a:lnTo>
                    <a:pt x="790" y="1644"/>
                  </a:lnTo>
                  <a:lnTo>
                    <a:pt x="784" y="1581"/>
                  </a:lnTo>
                  <a:lnTo>
                    <a:pt x="775" y="1584"/>
                  </a:lnTo>
                  <a:lnTo>
                    <a:pt x="779" y="1582"/>
                  </a:lnTo>
                  <a:lnTo>
                    <a:pt x="781" y="1579"/>
                  </a:lnTo>
                  <a:lnTo>
                    <a:pt x="783" y="1577"/>
                  </a:lnTo>
                  <a:lnTo>
                    <a:pt x="784" y="1573"/>
                  </a:lnTo>
                  <a:lnTo>
                    <a:pt x="784" y="1571"/>
                  </a:lnTo>
                  <a:lnTo>
                    <a:pt x="784" y="1568"/>
                  </a:lnTo>
                  <a:lnTo>
                    <a:pt x="784" y="1566"/>
                  </a:lnTo>
                  <a:lnTo>
                    <a:pt x="783" y="1563"/>
                  </a:lnTo>
                  <a:lnTo>
                    <a:pt x="781" y="1560"/>
                  </a:lnTo>
                  <a:lnTo>
                    <a:pt x="781" y="1557"/>
                  </a:lnTo>
                  <a:lnTo>
                    <a:pt x="783" y="1550"/>
                  </a:lnTo>
                  <a:lnTo>
                    <a:pt x="783" y="1541"/>
                  </a:lnTo>
                  <a:lnTo>
                    <a:pt x="781" y="1531"/>
                  </a:lnTo>
                  <a:lnTo>
                    <a:pt x="781" y="1520"/>
                  </a:lnTo>
                  <a:lnTo>
                    <a:pt x="780" y="1509"/>
                  </a:lnTo>
                  <a:lnTo>
                    <a:pt x="779" y="1498"/>
                  </a:lnTo>
                  <a:lnTo>
                    <a:pt x="779" y="1487"/>
                  </a:lnTo>
                  <a:lnTo>
                    <a:pt x="779" y="1475"/>
                  </a:lnTo>
                  <a:lnTo>
                    <a:pt x="779" y="1464"/>
                  </a:lnTo>
                  <a:lnTo>
                    <a:pt x="781" y="1453"/>
                  </a:lnTo>
                  <a:lnTo>
                    <a:pt x="790" y="1462"/>
                  </a:lnTo>
                  <a:lnTo>
                    <a:pt x="789" y="1463"/>
                  </a:lnTo>
                  <a:lnTo>
                    <a:pt x="788" y="1466"/>
                  </a:lnTo>
                  <a:lnTo>
                    <a:pt x="786" y="1469"/>
                  </a:lnTo>
                  <a:lnTo>
                    <a:pt x="784" y="1472"/>
                  </a:lnTo>
                  <a:lnTo>
                    <a:pt x="783" y="1475"/>
                  </a:lnTo>
                  <a:lnTo>
                    <a:pt x="781" y="1479"/>
                  </a:lnTo>
                  <a:lnTo>
                    <a:pt x="781" y="1483"/>
                  </a:lnTo>
                  <a:lnTo>
                    <a:pt x="781" y="1488"/>
                  </a:lnTo>
                  <a:lnTo>
                    <a:pt x="781" y="1492"/>
                  </a:lnTo>
                  <a:lnTo>
                    <a:pt x="784" y="1495"/>
                  </a:lnTo>
                  <a:lnTo>
                    <a:pt x="786" y="1499"/>
                  </a:lnTo>
                  <a:lnTo>
                    <a:pt x="788" y="1504"/>
                  </a:lnTo>
                  <a:lnTo>
                    <a:pt x="790" y="1511"/>
                  </a:lnTo>
                  <a:lnTo>
                    <a:pt x="791" y="1517"/>
                  </a:lnTo>
                  <a:lnTo>
                    <a:pt x="793" y="1525"/>
                  </a:lnTo>
                  <a:lnTo>
                    <a:pt x="795" y="1531"/>
                  </a:lnTo>
                  <a:lnTo>
                    <a:pt x="799" y="1536"/>
                  </a:lnTo>
                  <a:lnTo>
                    <a:pt x="804" y="1541"/>
                  </a:lnTo>
                  <a:lnTo>
                    <a:pt x="811" y="1542"/>
                  </a:lnTo>
                  <a:lnTo>
                    <a:pt x="820" y="1542"/>
                  </a:lnTo>
                  <a:lnTo>
                    <a:pt x="826" y="1534"/>
                  </a:lnTo>
                  <a:lnTo>
                    <a:pt x="829" y="1536"/>
                  </a:lnTo>
                  <a:lnTo>
                    <a:pt x="832" y="1532"/>
                  </a:lnTo>
                  <a:lnTo>
                    <a:pt x="835" y="1529"/>
                  </a:lnTo>
                  <a:lnTo>
                    <a:pt x="837" y="1525"/>
                  </a:lnTo>
                  <a:lnTo>
                    <a:pt x="838" y="1520"/>
                  </a:lnTo>
                  <a:lnTo>
                    <a:pt x="840" y="1515"/>
                  </a:lnTo>
                  <a:lnTo>
                    <a:pt x="840" y="1510"/>
                  </a:lnTo>
                  <a:lnTo>
                    <a:pt x="841" y="1504"/>
                  </a:lnTo>
                  <a:lnTo>
                    <a:pt x="841" y="1499"/>
                  </a:lnTo>
                  <a:lnTo>
                    <a:pt x="842" y="1494"/>
                  </a:lnTo>
                  <a:lnTo>
                    <a:pt x="843" y="1489"/>
                  </a:lnTo>
                  <a:lnTo>
                    <a:pt x="835" y="1557"/>
                  </a:lnTo>
                  <a:lnTo>
                    <a:pt x="837" y="1556"/>
                  </a:lnTo>
                  <a:lnTo>
                    <a:pt x="838" y="1555"/>
                  </a:lnTo>
                  <a:lnTo>
                    <a:pt x="841" y="1553"/>
                  </a:lnTo>
                  <a:lnTo>
                    <a:pt x="843" y="1552"/>
                  </a:lnTo>
                  <a:lnTo>
                    <a:pt x="845" y="1550"/>
                  </a:lnTo>
                  <a:lnTo>
                    <a:pt x="846" y="1547"/>
                  </a:lnTo>
                  <a:lnTo>
                    <a:pt x="847" y="1545"/>
                  </a:lnTo>
                  <a:lnTo>
                    <a:pt x="848" y="1542"/>
                  </a:lnTo>
                  <a:lnTo>
                    <a:pt x="850" y="1540"/>
                  </a:lnTo>
                  <a:lnTo>
                    <a:pt x="850" y="1536"/>
                  </a:lnTo>
                  <a:lnTo>
                    <a:pt x="851" y="1540"/>
                  </a:lnTo>
                  <a:lnTo>
                    <a:pt x="851" y="1545"/>
                  </a:lnTo>
                  <a:lnTo>
                    <a:pt x="851" y="1550"/>
                  </a:lnTo>
                  <a:lnTo>
                    <a:pt x="851" y="1556"/>
                  </a:lnTo>
                  <a:lnTo>
                    <a:pt x="851" y="1562"/>
                  </a:lnTo>
                  <a:lnTo>
                    <a:pt x="852" y="1568"/>
                  </a:lnTo>
                  <a:lnTo>
                    <a:pt x="853" y="1573"/>
                  </a:lnTo>
                  <a:lnTo>
                    <a:pt x="856" y="1578"/>
                  </a:lnTo>
                  <a:lnTo>
                    <a:pt x="860" y="1583"/>
                  </a:lnTo>
                  <a:lnTo>
                    <a:pt x="864" y="1587"/>
                  </a:lnTo>
                  <a:lnTo>
                    <a:pt x="879" y="1444"/>
                  </a:lnTo>
                  <a:lnTo>
                    <a:pt x="877" y="1443"/>
                  </a:lnTo>
                  <a:lnTo>
                    <a:pt x="876" y="1442"/>
                  </a:lnTo>
                  <a:lnTo>
                    <a:pt x="873" y="1442"/>
                  </a:lnTo>
                  <a:lnTo>
                    <a:pt x="871" y="1442"/>
                  </a:lnTo>
                  <a:lnTo>
                    <a:pt x="868" y="1443"/>
                  </a:lnTo>
                  <a:lnTo>
                    <a:pt x="866" y="1443"/>
                  </a:lnTo>
                  <a:lnTo>
                    <a:pt x="863" y="1444"/>
                  </a:lnTo>
                  <a:lnTo>
                    <a:pt x="861" y="1444"/>
                  </a:lnTo>
                  <a:lnTo>
                    <a:pt x="858" y="1444"/>
                  </a:lnTo>
                  <a:lnTo>
                    <a:pt x="856" y="1444"/>
                  </a:lnTo>
                  <a:lnTo>
                    <a:pt x="856" y="1446"/>
                  </a:lnTo>
                  <a:lnTo>
                    <a:pt x="856" y="1447"/>
                  </a:lnTo>
                  <a:lnTo>
                    <a:pt x="856" y="1448"/>
                  </a:lnTo>
                  <a:lnTo>
                    <a:pt x="857" y="1449"/>
                  </a:lnTo>
                  <a:lnTo>
                    <a:pt x="858" y="1449"/>
                  </a:lnTo>
                  <a:lnTo>
                    <a:pt x="858" y="1451"/>
                  </a:lnTo>
                  <a:lnTo>
                    <a:pt x="860" y="1451"/>
                  </a:lnTo>
                  <a:lnTo>
                    <a:pt x="861" y="1451"/>
                  </a:lnTo>
                  <a:lnTo>
                    <a:pt x="862" y="1451"/>
                  </a:lnTo>
                  <a:lnTo>
                    <a:pt x="871" y="1451"/>
                  </a:lnTo>
                  <a:lnTo>
                    <a:pt x="871" y="1452"/>
                  </a:lnTo>
                  <a:lnTo>
                    <a:pt x="869" y="1453"/>
                  </a:lnTo>
                  <a:lnTo>
                    <a:pt x="869" y="1454"/>
                  </a:lnTo>
                  <a:lnTo>
                    <a:pt x="868" y="1456"/>
                  </a:lnTo>
                  <a:lnTo>
                    <a:pt x="868" y="1457"/>
                  </a:lnTo>
                  <a:lnTo>
                    <a:pt x="868" y="1458"/>
                  </a:lnTo>
                  <a:lnTo>
                    <a:pt x="868" y="1461"/>
                  </a:lnTo>
                  <a:lnTo>
                    <a:pt x="868" y="1462"/>
                  </a:lnTo>
                  <a:lnTo>
                    <a:pt x="868" y="1463"/>
                  </a:lnTo>
                  <a:lnTo>
                    <a:pt x="868" y="1466"/>
                  </a:lnTo>
                  <a:lnTo>
                    <a:pt x="858" y="1466"/>
                  </a:lnTo>
                  <a:lnTo>
                    <a:pt x="858" y="1472"/>
                  </a:lnTo>
                  <a:lnTo>
                    <a:pt x="860" y="1478"/>
                  </a:lnTo>
                  <a:lnTo>
                    <a:pt x="858" y="1484"/>
                  </a:lnTo>
                  <a:lnTo>
                    <a:pt x="857" y="1490"/>
                  </a:lnTo>
                  <a:lnTo>
                    <a:pt x="857" y="1498"/>
                  </a:lnTo>
                  <a:lnTo>
                    <a:pt x="856" y="1504"/>
                  </a:lnTo>
                  <a:lnTo>
                    <a:pt x="855" y="1510"/>
                  </a:lnTo>
                  <a:lnTo>
                    <a:pt x="853" y="1517"/>
                  </a:lnTo>
                  <a:lnTo>
                    <a:pt x="853" y="1524"/>
                  </a:lnTo>
                  <a:lnTo>
                    <a:pt x="853" y="1530"/>
                  </a:lnTo>
                  <a:lnTo>
                    <a:pt x="852" y="1524"/>
                  </a:lnTo>
                  <a:lnTo>
                    <a:pt x="852" y="1517"/>
                  </a:lnTo>
                  <a:lnTo>
                    <a:pt x="853" y="1510"/>
                  </a:lnTo>
                  <a:lnTo>
                    <a:pt x="853" y="1504"/>
                  </a:lnTo>
                  <a:lnTo>
                    <a:pt x="855" y="1496"/>
                  </a:lnTo>
                  <a:lnTo>
                    <a:pt x="855" y="1488"/>
                  </a:lnTo>
                  <a:lnTo>
                    <a:pt x="856" y="1480"/>
                  </a:lnTo>
                  <a:lnTo>
                    <a:pt x="856" y="1473"/>
                  </a:lnTo>
                  <a:lnTo>
                    <a:pt x="855" y="1466"/>
                  </a:lnTo>
                  <a:lnTo>
                    <a:pt x="853" y="1459"/>
                  </a:lnTo>
                  <a:lnTo>
                    <a:pt x="852" y="1461"/>
                  </a:lnTo>
                  <a:lnTo>
                    <a:pt x="852" y="1462"/>
                  </a:lnTo>
                  <a:lnTo>
                    <a:pt x="851" y="1463"/>
                  </a:lnTo>
                  <a:lnTo>
                    <a:pt x="851" y="1464"/>
                  </a:lnTo>
                  <a:lnTo>
                    <a:pt x="850" y="1466"/>
                  </a:lnTo>
                  <a:lnTo>
                    <a:pt x="848" y="1468"/>
                  </a:lnTo>
                  <a:lnTo>
                    <a:pt x="848" y="1469"/>
                  </a:lnTo>
                  <a:lnTo>
                    <a:pt x="847" y="1470"/>
                  </a:lnTo>
                  <a:lnTo>
                    <a:pt x="847" y="1472"/>
                  </a:lnTo>
                  <a:lnTo>
                    <a:pt x="847" y="1473"/>
                  </a:lnTo>
                  <a:lnTo>
                    <a:pt x="847" y="1474"/>
                  </a:lnTo>
                  <a:lnTo>
                    <a:pt x="847" y="1475"/>
                  </a:lnTo>
                  <a:lnTo>
                    <a:pt x="847" y="1477"/>
                  </a:lnTo>
                  <a:lnTo>
                    <a:pt x="847" y="1478"/>
                  </a:lnTo>
                  <a:lnTo>
                    <a:pt x="847" y="1479"/>
                  </a:lnTo>
                  <a:lnTo>
                    <a:pt x="847" y="1480"/>
                  </a:lnTo>
                  <a:lnTo>
                    <a:pt x="847" y="1479"/>
                  </a:lnTo>
                  <a:lnTo>
                    <a:pt x="847" y="1478"/>
                  </a:lnTo>
                  <a:lnTo>
                    <a:pt x="846" y="1478"/>
                  </a:lnTo>
                  <a:lnTo>
                    <a:pt x="846" y="1477"/>
                  </a:lnTo>
                  <a:lnTo>
                    <a:pt x="846" y="1475"/>
                  </a:lnTo>
                  <a:lnTo>
                    <a:pt x="847" y="1474"/>
                  </a:lnTo>
                  <a:lnTo>
                    <a:pt x="847" y="1473"/>
                  </a:lnTo>
                  <a:lnTo>
                    <a:pt x="847" y="1470"/>
                  </a:lnTo>
                  <a:lnTo>
                    <a:pt x="847" y="1467"/>
                  </a:lnTo>
                  <a:lnTo>
                    <a:pt x="847" y="1463"/>
                  </a:lnTo>
                  <a:lnTo>
                    <a:pt x="847" y="1459"/>
                  </a:lnTo>
                  <a:lnTo>
                    <a:pt x="847" y="1456"/>
                  </a:lnTo>
                  <a:lnTo>
                    <a:pt x="847" y="1453"/>
                  </a:lnTo>
                  <a:lnTo>
                    <a:pt x="846" y="1449"/>
                  </a:lnTo>
                  <a:lnTo>
                    <a:pt x="846" y="1447"/>
                  </a:lnTo>
                  <a:lnTo>
                    <a:pt x="845" y="1443"/>
                  </a:lnTo>
                  <a:lnTo>
                    <a:pt x="843" y="1441"/>
                  </a:lnTo>
                  <a:lnTo>
                    <a:pt x="842" y="1448"/>
                  </a:lnTo>
                  <a:lnTo>
                    <a:pt x="841" y="1454"/>
                  </a:lnTo>
                  <a:lnTo>
                    <a:pt x="840" y="1462"/>
                  </a:lnTo>
                  <a:lnTo>
                    <a:pt x="838" y="1468"/>
                  </a:lnTo>
                  <a:lnTo>
                    <a:pt x="837" y="1475"/>
                  </a:lnTo>
                  <a:lnTo>
                    <a:pt x="836" y="1482"/>
                  </a:lnTo>
                  <a:lnTo>
                    <a:pt x="835" y="1489"/>
                  </a:lnTo>
                  <a:lnTo>
                    <a:pt x="834" y="1496"/>
                  </a:lnTo>
                  <a:lnTo>
                    <a:pt x="832" y="1503"/>
                  </a:lnTo>
                  <a:lnTo>
                    <a:pt x="832" y="1510"/>
                  </a:lnTo>
                  <a:lnTo>
                    <a:pt x="829" y="1501"/>
                  </a:lnTo>
                  <a:lnTo>
                    <a:pt x="829" y="1503"/>
                  </a:lnTo>
                  <a:lnTo>
                    <a:pt x="827" y="1503"/>
                  </a:lnTo>
                  <a:lnTo>
                    <a:pt x="826" y="1504"/>
                  </a:lnTo>
                  <a:lnTo>
                    <a:pt x="829" y="1500"/>
                  </a:lnTo>
                  <a:lnTo>
                    <a:pt x="829" y="1501"/>
                  </a:lnTo>
                  <a:lnTo>
                    <a:pt x="832" y="1496"/>
                  </a:lnTo>
                  <a:lnTo>
                    <a:pt x="834" y="1492"/>
                  </a:lnTo>
                  <a:lnTo>
                    <a:pt x="832" y="1487"/>
                  </a:lnTo>
                  <a:lnTo>
                    <a:pt x="830" y="1482"/>
                  </a:lnTo>
                  <a:lnTo>
                    <a:pt x="827" y="1477"/>
                  </a:lnTo>
                  <a:lnTo>
                    <a:pt x="822" y="1472"/>
                  </a:lnTo>
                  <a:lnTo>
                    <a:pt x="819" y="1467"/>
                  </a:lnTo>
                  <a:lnTo>
                    <a:pt x="815" y="1462"/>
                  </a:lnTo>
                  <a:lnTo>
                    <a:pt x="812" y="1457"/>
                  </a:lnTo>
                  <a:lnTo>
                    <a:pt x="811" y="1453"/>
                  </a:lnTo>
                  <a:lnTo>
                    <a:pt x="810" y="1454"/>
                  </a:lnTo>
                  <a:lnTo>
                    <a:pt x="810" y="1456"/>
                  </a:lnTo>
                  <a:lnTo>
                    <a:pt x="809" y="1456"/>
                  </a:lnTo>
                  <a:lnTo>
                    <a:pt x="810" y="1454"/>
                  </a:lnTo>
                  <a:lnTo>
                    <a:pt x="811" y="1453"/>
                  </a:lnTo>
                  <a:lnTo>
                    <a:pt x="812" y="1452"/>
                  </a:lnTo>
                  <a:lnTo>
                    <a:pt x="814" y="1449"/>
                  </a:lnTo>
                  <a:lnTo>
                    <a:pt x="815" y="1447"/>
                  </a:lnTo>
                  <a:lnTo>
                    <a:pt x="816" y="1444"/>
                  </a:lnTo>
                  <a:lnTo>
                    <a:pt x="817" y="1442"/>
                  </a:lnTo>
                  <a:lnTo>
                    <a:pt x="817" y="1438"/>
                  </a:lnTo>
                  <a:lnTo>
                    <a:pt x="817" y="1436"/>
                  </a:lnTo>
                  <a:lnTo>
                    <a:pt x="816" y="1433"/>
                  </a:lnTo>
                  <a:lnTo>
                    <a:pt x="814" y="1431"/>
                  </a:lnTo>
                  <a:lnTo>
                    <a:pt x="811" y="1430"/>
                  </a:lnTo>
                  <a:lnTo>
                    <a:pt x="805" y="1423"/>
                  </a:lnTo>
                  <a:lnTo>
                    <a:pt x="814" y="1406"/>
                  </a:lnTo>
                  <a:lnTo>
                    <a:pt x="821" y="1389"/>
                  </a:lnTo>
                  <a:lnTo>
                    <a:pt x="829" y="1370"/>
                  </a:lnTo>
                  <a:lnTo>
                    <a:pt x="836" y="1353"/>
                  </a:lnTo>
                  <a:lnTo>
                    <a:pt x="842" y="1334"/>
                  </a:lnTo>
                  <a:lnTo>
                    <a:pt x="848" y="1316"/>
                  </a:lnTo>
                  <a:lnTo>
                    <a:pt x="855" y="1299"/>
                  </a:lnTo>
                  <a:lnTo>
                    <a:pt x="861" y="1280"/>
                  </a:lnTo>
                  <a:lnTo>
                    <a:pt x="867" y="1263"/>
                  </a:lnTo>
                  <a:lnTo>
                    <a:pt x="873" y="1245"/>
                  </a:lnTo>
                  <a:lnTo>
                    <a:pt x="878" y="1244"/>
                  </a:lnTo>
                  <a:lnTo>
                    <a:pt x="881" y="1242"/>
                  </a:lnTo>
                  <a:lnTo>
                    <a:pt x="882" y="1239"/>
                  </a:lnTo>
                  <a:lnTo>
                    <a:pt x="882" y="1237"/>
                  </a:lnTo>
                  <a:lnTo>
                    <a:pt x="882" y="1234"/>
                  </a:lnTo>
                  <a:lnTo>
                    <a:pt x="882" y="1231"/>
                  </a:lnTo>
                  <a:lnTo>
                    <a:pt x="882" y="1228"/>
                  </a:lnTo>
                  <a:lnTo>
                    <a:pt x="882" y="1224"/>
                  </a:lnTo>
                  <a:lnTo>
                    <a:pt x="883" y="1221"/>
                  </a:lnTo>
                  <a:lnTo>
                    <a:pt x="886" y="1218"/>
                  </a:lnTo>
                  <a:lnTo>
                    <a:pt x="887" y="1253"/>
                  </a:lnTo>
                  <a:lnTo>
                    <a:pt x="887" y="1286"/>
                  </a:lnTo>
                  <a:lnTo>
                    <a:pt x="886" y="1320"/>
                  </a:lnTo>
                  <a:lnTo>
                    <a:pt x="884" y="1353"/>
                  </a:lnTo>
                  <a:lnTo>
                    <a:pt x="883" y="1385"/>
                  </a:lnTo>
                  <a:lnTo>
                    <a:pt x="881" y="1419"/>
                  </a:lnTo>
                  <a:lnTo>
                    <a:pt x="879" y="1451"/>
                  </a:lnTo>
                  <a:lnTo>
                    <a:pt x="877" y="1484"/>
                  </a:lnTo>
                  <a:lnTo>
                    <a:pt x="873" y="1517"/>
                  </a:lnTo>
                  <a:lnTo>
                    <a:pt x="871" y="1551"/>
                  </a:lnTo>
                  <a:lnTo>
                    <a:pt x="877" y="1583"/>
                  </a:lnTo>
                  <a:lnTo>
                    <a:pt x="884" y="1618"/>
                  </a:lnTo>
                  <a:lnTo>
                    <a:pt x="894" y="1652"/>
                  </a:lnTo>
                  <a:lnTo>
                    <a:pt x="904" y="1688"/>
                  </a:lnTo>
                  <a:lnTo>
                    <a:pt x="914" y="1724"/>
                  </a:lnTo>
                  <a:lnTo>
                    <a:pt x="924" y="1761"/>
                  </a:lnTo>
                  <a:lnTo>
                    <a:pt x="933" y="1798"/>
                  </a:lnTo>
                  <a:lnTo>
                    <a:pt x="941" y="1834"/>
                  </a:lnTo>
                  <a:lnTo>
                    <a:pt x="947" y="1871"/>
                  </a:lnTo>
                  <a:lnTo>
                    <a:pt x="951" y="1907"/>
                  </a:lnTo>
                  <a:lnTo>
                    <a:pt x="962" y="1931"/>
                  </a:lnTo>
                  <a:lnTo>
                    <a:pt x="982" y="1922"/>
                  </a:lnTo>
                  <a:lnTo>
                    <a:pt x="1003" y="1915"/>
                  </a:lnTo>
                  <a:lnTo>
                    <a:pt x="1023" y="1908"/>
                  </a:lnTo>
                  <a:lnTo>
                    <a:pt x="1044" y="1903"/>
                  </a:lnTo>
                  <a:lnTo>
                    <a:pt x="1066" y="1897"/>
                  </a:lnTo>
                  <a:lnTo>
                    <a:pt x="1088" y="1892"/>
                  </a:lnTo>
                  <a:lnTo>
                    <a:pt x="1109" y="1887"/>
                  </a:lnTo>
                  <a:lnTo>
                    <a:pt x="1130" y="1881"/>
                  </a:lnTo>
                  <a:lnTo>
                    <a:pt x="1151" y="1876"/>
                  </a:lnTo>
                  <a:lnTo>
                    <a:pt x="1171" y="1869"/>
                  </a:lnTo>
                  <a:lnTo>
                    <a:pt x="1169" y="1875"/>
                  </a:lnTo>
                  <a:lnTo>
                    <a:pt x="1167" y="1879"/>
                  </a:lnTo>
                  <a:lnTo>
                    <a:pt x="1163" y="1884"/>
                  </a:lnTo>
                  <a:lnTo>
                    <a:pt x="1158" y="1886"/>
                  </a:lnTo>
                  <a:lnTo>
                    <a:pt x="1152" y="1889"/>
                  </a:lnTo>
                  <a:lnTo>
                    <a:pt x="1146" y="1891"/>
                  </a:lnTo>
                  <a:lnTo>
                    <a:pt x="1138" y="1894"/>
                  </a:lnTo>
                  <a:lnTo>
                    <a:pt x="1132" y="1896"/>
                  </a:lnTo>
                  <a:lnTo>
                    <a:pt x="1126" y="1898"/>
                  </a:lnTo>
                  <a:lnTo>
                    <a:pt x="1121" y="1901"/>
                  </a:lnTo>
                  <a:close/>
                  <a:moveTo>
                    <a:pt x="809" y="1625"/>
                  </a:moveTo>
                  <a:lnTo>
                    <a:pt x="811" y="1625"/>
                  </a:lnTo>
                  <a:lnTo>
                    <a:pt x="814" y="1626"/>
                  </a:lnTo>
                  <a:lnTo>
                    <a:pt x="816" y="1626"/>
                  </a:lnTo>
                  <a:lnTo>
                    <a:pt x="817" y="1628"/>
                  </a:lnTo>
                  <a:lnTo>
                    <a:pt x="820" y="1629"/>
                  </a:lnTo>
                  <a:lnTo>
                    <a:pt x="822" y="1631"/>
                  </a:lnTo>
                  <a:lnTo>
                    <a:pt x="824" y="1633"/>
                  </a:lnTo>
                  <a:lnTo>
                    <a:pt x="825" y="1635"/>
                  </a:lnTo>
                  <a:lnTo>
                    <a:pt x="826" y="1637"/>
                  </a:lnTo>
                  <a:lnTo>
                    <a:pt x="826" y="1640"/>
                  </a:lnTo>
                  <a:lnTo>
                    <a:pt x="826" y="1644"/>
                  </a:lnTo>
                  <a:lnTo>
                    <a:pt x="826" y="1647"/>
                  </a:lnTo>
                  <a:lnTo>
                    <a:pt x="825" y="1650"/>
                  </a:lnTo>
                  <a:lnTo>
                    <a:pt x="824" y="1651"/>
                  </a:lnTo>
                  <a:lnTo>
                    <a:pt x="821" y="1654"/>
                  </a:lnTo>
                  <a:lnTo>
                    <a:pt x="819" y="1655"/>
                  </a:lnTo>
                  <a:lnTo>
                    <a:pt x="816" y="1655"/>
                  </a:lnTo>
                  <a:lnTo>
                    <a:pt x="812" y="1655"/>
                  </a:lnTo>
                  <a:lnTo>
                    <a:pt x="809" y="1655"/>
                  </a:lnTo>
                  <a:lnTo>
                    <a:pt x="805" y="1655"/>
                  </a:lnTo>
                  <a:lnTo>
                    <a:pt x="803" y="1652"/>
                  </a:lnTo>
                  <a:lnTo>
                    <a:pt x="801" y="1649"/>
                  </a:lnTo>
                  <a:lnTo>
                    <a:pt x="800" y="1645"/>
                  </a:lnTo>
                  <a:lnTo>
                    <a:pt x="800" y="1642"/>
                  </a:lnTo>
                  <a:lnTo>
                    <a:pt x="800" y="1639"/>
                  </a:lnTo>
                  <a:lnTo>
                    <a:pt x="800" y="1635"/>
                  </a:lnTo>
                  <a:lnTo>
                    <a:pt x="801" y="1633"/>
                  </a:lnTo>
                  <a:lnTo>
                    <a:pt x="803" y="1629"/>
                  </a:lnTo>
                  <a:lnTo>
                    <a:pt x="805" y="1626"/>
                  </a:lnTo>
                  <a:lnTo>
                    <a:pt x="809" y="1625"/>
                  </a:lnTo>
                  <a:close/>
                  <a:moveTo>
                    <a:pt x="1156" y="1945"/>
                  </a:moveTo>
                  <a:lnTo>
                    <a:pt x="1162" y="1955"/>
                  </a:lnTo>
                  <a:lnTo>
                    <a:pt x="1164" y="1953"/>
                  </a:lnTo>
                  <a:lnTo>
                    <a:pt x="1164" y="1949"/>
                  </a:lnTo>
                  <a:lnTo>
                    <a:pt x="1166" y="1947"/>
                  </a:lnTo>
                  <a:lnTo>
                    <a:pt x="1166" y="1944"/>
                  </a:lnTo>
                  <a:lnTo>
                    <a:pt x="1164" y="1942"/>
                  </a:lnTo>
                  <a:lnTo>
                    <a:pt x="1163" y="1938"/>
                  </a:lnTo>
                  <a:lnTo>
                    <a:pt x="1162" y="1936"/>
                  </a:lnTo>
                  <a:lnTo>
                    <a:pt x="1161" y="1933"/>
                  </a:lnTo>
                  <a:lnTo>
                    <a:pt x="1159" y="1931"/>
                  </a:lnTo>
                  <a:lnTo>
                    <a:pt x="1159" y="1928"/>
                  </a:lnTo>
                  <a:lnTo>
                    <a:pt x="1154" y="1934"/>
                  </a:lnTo>
                  <a:lnTo>
                    <a:pt x="1154" y="1936"/>
                  </a:lnTo>
                  <a:lnTo>
                    <a:pt x="1153" y="1936"/>
                  </a:lnTo>
                  <a:lnTo>
                    <a:pt x="1153" y="1937"/>
                  </a:lnTo>
                  <a:lnTo>
                    <a:pt x="1154" y="1934"/>
                  </a:lnTo>
                  <a:lnTo>
                    <a:pt x="1156" y="1933"/>
                  </a:lnTo>
                  <a:lnTo>
                    <a:pt x="1156" y="1932"/>
                  </a:lnTo>
                  <a:lnTo>
                    <a:pt x="1157" y="1929"/>
                  </a:lnTo>
                  <a:lnTo>
                    <a:pt x="1157" y="1928"/>
                  </a:lnTo>
                  <a:lnTo>
                    <a:pt x="1158" y="1926"/>
                  </a:lnTo>
                  <a:lnTo>
                    <a:pt x="1158" y="1923"/>
                  </a:lnTo>
                  <a:lnTo>
                    <a:pt x="1158" y="1921"/>
                  </a:lnTo>
                  <a:lnTo>
                    <a:pt x="1158" y="1918"/>
                  </a:lnTo>
                  <a:lnTo>
                    <a:pt x="1158" y="1916"/>
                  </a:lnTo>
                  <a:lnTo>
                    <a:pt x="1158" y="1913"/>
                  </a:lnTo>
                  <a:lnTo>
                    <a:pt x="1158" y="1912"/>
                  </a:lnTo>
                  <a:lnTo>
                    <a:pt x="1158" y="1911"/>
                  </a:lnTo>
                  <a:lnTo>
                    <a:pt x="1157" y="1910"/>
                  </a:lnTo>
                  <a:lnTo>
                    <a:pt x="1157" y="1908"/>
                  </a:lnTo>
                  <a:lnTo>
                    <a:pt x="1157" y="1907"/>
                  </a:lnTo>
                  <a:lnTo>
                    <a:pt x="1156" y="1906"/>
                  </a:lnTo>
                  <a:lnTo>
                    <a:pt x="1156" y="1905"/>
                  </a:lnTo>
                  <a:lnTo>
                    <a:pt x="1156" y="1906"/>
                  </a:lnTo>
                  <a:lnTo>
                    <a:pt x="1157" y="1906"/>
                  </a:lnTo>
                  <a:lnTo>
                    <a:pt x="1157" y="1907"/>
                  </a:lnTo>
                  <a:lnTo>
                    <a:pt x="1157" y="1908"/>
                  </a:lnTo>
                  <a:lnTo>
                    <a:pt x="1158" y="1908"/>
                  </a:lnTo>
                  <a:lnTo>
                    <a:pt x="1158" y="1910"/>
                  </a:lnTo>
                  <a:lnTo>
                    <a:pt x="1158" y="1911"/>
                  </a:lnTo>
                  <a:lnTo>
                    <a:pt x="1158" y="1912"/>
                  </a:lnTo>
                  <a:lnTo>
                    <a:pt x="1158" y="1913"/>
                  </a:lnTo>
                  <a:lnTo>
                    <a:pt x="1168" y="1944"/>
                  </a:lnTo>
                  <a:lnTo>
                    <a:pt x="1174" y="1974"/>
                  </a:lnTo>
                  <a:lnTo>
                    <a:pt x="1179" y="2004"/>
                  </a:lnTo>
                  <a:lnTo>
                    <a:pt x="1183" y="2035"/>
                  </a:lnTo>
                  <a:lnTo>
                    <a:pt x="1184" y="2065"/>
                  </a:lnTo>
                  <a:lnTo>
                    <a:pt x="1185" y="2096"/>
                  </a:lnTo>
                  <a:lnTo>
                    <a:pt x="1185" y="2127"/>
                  </a:lnTo>
                  <a:lnTo>
                    <a:pt x="1185" y="2159"/>
                  </a:lnTo>
                  <a:lnTo>
                    <a:pt x="1185" y="2192"/>
                  </a:lnTo>
                  <a:lnTo>
                    <a:pt x="1185" y="2225"/>
                  </a:lnTo>
                  <a:lnTo>
                    <a:pt x="1185" y="2195"/>
                  </a:lnTo>
                  <a:lnTo>
                    <a:pt x="1184" y="2166"/>
                  </a:lnTo>
                  <a:lnTo>
                    <a:pt x="1183" y="2137"/>
                  </a:lnTo>
                  <a:lnTo>
                    <a:pt x="1182" y="2110"/>
                  </a:lnTo>
                  <a:lnTo>
                    <a:pt x="1179" y="2082"/>
                  </a:lnTo>
                  <a:lnTo>
                    <a:pt x="1177" y="2054"/>
                  </a:lnTo>
                  <a:lnTo>
                    <a:pt x="1172" y="2027"/>
                  </a:lnTo>
                  <a:lnTo>
                    <a:pt x="1168" y="2000"/>
                  </a:lnTo>
                  <a:lnTo>
                    <a:pt x="1162" y="1973"/>
                  </a:lnTo>
                  <a:lnTo>
                    <a:pt x="1156" y="1945"/>
                  </a:lnTo>
                  <a:close/>
                  <a:moveTo>
                    <a:pt x="1168" y="3139"/>
                  </a:moveTo>
                  <a:lnTo>
                    <a:pt x="1173" y="3161"/>
                  </a:lnTo>
                  <a:lnTo>
                    <a:pt x="1179" y="3185"/>
                  </a:lnTo>
                  <a:lnTo>
                    <a:pt x="1184" y="3208"/>
                  </a:lnTo>
                  <a:lnTo>
                    <a:pt x="1189" y="3232"/>
                  </a:lnTo>
                  <a:lnTo>
                    <a:pt x="1193" y="3255"/>
                  </a:lnTo>
                  <a:lnTo>
                    <a:pt x="1195" y="3279"/>
                  </a:lnTo>
                  <a:lnTo>
                    <a:pt x="1198" y="3302"/>
                  </a:lnTo>
                  <a:lnTo>
                    <a:pt x="1199" y="3327"/>
                  </a:lnTo>
                  <a:lnTo>
                    <a:pt x="1199" y="3352"/>
                  </a:lnTo>
                  <a:lnTo>
                    <a:pt x="1198" y="3377"/>
                  </a:lnTo>
                  <a:lnTo>
                    <a:pt x="1168" y="3139"/>
                  </a:lnTo>
                  <a:close/>
                  <a:moveTo>
                    <a:pt x="1195" y="4350"/>
                  </a:moveTo>
                  <a:lnTo>
                    <a:pt x="1200" y="4345"/>
                  </a:lnTo>
                  <a:lnTo>
                    <a:pt x="1221" y="4363"/>
                  </a:lnTo>
                  <a:lnTo>
                    <a:pt x="1225" y="4360"/>
                  </a:lnTo>
                  <a:lnTo>
                    <a:pt x="1229" y="4359"/>
                  </a:lnTo>
                  <a:lnTo>
                    <a:pt x="1234" y="4359"/>
                  </a:lnTo>
                  <a:lnTo>
                    <a:pt x="1239" y="4360"/>
                  </a:lnTo>
                  <a:lnTo>
                    <a:pt x="1244" y="4361"/>
                  </a:lnTo>
                  <a:lnTo>
                    <a:pt x="1249" y="4364"/>
                  </a:lnTo>
                  <a:lnTo>
                    <a:pt x="1254" y="4366"/>
                  </a:lnTo>
                  <a:lnTo>
                    <a:pt x="1258" y="4369"/>
                  </a:lnTo>
                  <a:lnTo>
                    <a:pt x="1265" y="4370"/>
                  </a:lnTo>
                  <a:lnTo>
                    <a:pt x="1270" y="4371"/>
                  </a:lnTo>
                  <a:lnTo>
                    <a:pt x="1265" y="4372"/>
                  </a:lnTo>
                  <a:lnTo>
                    <a:pt x="1258" y="4372"/>
                  </a:lnTo>
                  <a:lnTo>
                    <a:pt x="1252" y="4371"/>
                  </a:lnTo>
                  <a:lnTo>
                    <a:pt x="1244" y="4370"/>
                  </a:lnTo>
                  <a:lnTo>
                    <a:pt x="1235" y="4367"/>
                  </a:lnTo>
                  <a:lnTo>
                    <a:pt x="1226" y="4365"/>
                  </a:lnTo>
                  <a:lnTo>
                    <a:pt x="1218" y="4361"/>
                  </a:lnTo>
                  <a:lnTo>
                    <a:pt x="1209" y="4358"/>
                  </a:lnTo>
                  <a:lnTo>
                    <a:pt x="1201" y="4354"/>
                  </a:lnTo>
                  <a:lnTo>
                    <a:pt x="1195" y="4350"/>
                  </a:lnTo>
                  <a:close/>
                  <a:moveTo>
                    <a:pt x="1379" y="4356"/>
                  </a:moveTo>
                  <a:lnTo>
                    <a:pt x="1370" y="4348"/>
                  </a:lnTo>
                  <a:lnTo>
                    <a:pt x="1366" y="4351"/>
                  </a:lnTo>
                  <a:lnTo>
                    <a:pt x="1363" y="4354"/>
                  </a:lnTo>
                  <a:lnTo>
                    <a:pt x="1358" y="4354"/>
                  </a:lnTo>
                  <a:lnTo>
                    <a:pt x="1354" y="4353"/>
                  </a:lnTo>
                  <a:lnTo>
                    <a:pt x="1349" y="4350"/>
                  </a:lnTo>
                  <a:lnTo>
                    <a:pt x="1345" y="4349"/>
                  </a:lnTo>
                  <a:lnTo>
                    <a:pt x="1340" y="4346"/>
                  </a:lnTo>
                  <a:lnTo>
                    <a:pt x="1335" y="4346"/>
                  </a:lnTo>
                  <a:lnTo>
                    <a:pt x="1330" y="4348"/>
                  </a:lnTo>
                  <a:lnTo>
                    <a:pt x="1325" y="4350"/>
                  </a:lnTo>
                  <a:lnTo>
                    <a:pt x="1353" y="4369"/>
                  </a:lnTo>
                  <a:lnTo>
                    <a:pt x="1346" y="4369"/>
                  </a:lnTo>
                  <a:lnTo>
                    <a:pt x="1340" y="4369"/>
                  </a:lnTo>
                  <a:lnTo>
                    <a:pt x="1335" y="4369"/>
                  </a:lnTo>
                  <a:lnTo>
                    <a:pt x="1329" y="4369"/>
                  </a:lnTo>
                  <a:lnTo>
                    <a:pt x="1324" y="4367"/>
                  </a:lnTo>
                  <a:lnTo>
                    <a:pt x="1319" y="4366"/>
                  </a:lnTo>
                  <a:lnTo>
                    <a:pt x="1313" y="4365"/>
                  </a:lnTo>
                  <a:lnTo>
                    <a:pt x="1308" y="4363"/>
                  </a:lnTo>
                  <a:lnTo>
                    <a:pt x="1304" y="4360"/>
                  </a:lnTo>
                  <a:lnTo>
                    <a:pt x="1299" y="4356"/>
                  </a:lnTo>
                  <a:lnTo>
                    <a:pt x="1298" y="4356"/>
                  </a:lnTo>
                  <a:lnTo>
                    <a:pt x="1298" y="4358"/>
                  </a:lnTo>
                  <a:lnTo>
                    <a:pt x="1297" y="4358"/>
                  </a:lnTo>
                  <a:lnTo>
                    <a:pt x="1297" y="4359"/>
                  </a:lnTo>
                  <a:lnTo>
                    <a:pt x="1296" y="4359"/>
                  </a:lnTo>
                  <a:lnTo>
                    <a:pt x="1296" y="4360"/>
                  </a:lnTo>
                  <a:lnTo>
                    <a:pt x="1296" y="4361"/>
                  </a:lnTo>
                  <a:lnTo>
                    <a:pt x="1296" y="4363"/>
                  </a:lnTo>
                  <a:lnTo>
                    <a:pt x="1293" y="4363"/>
                  </a:lnTo>
                  <a:lnTo>
                    <a:pt x="1291" y="4364"/>
                  </a:lnTo>
                  <a:lnTo>
                    <a:pt x="1289" y="4363"/>
                  </a:lnTo>
                  <a:lnTo>
                    <a:pt x="1289" y="4361"/>
                  </a:lnTo>
                  <a:lnTo>
                    <a:pt x="1289" y="4360"/>
                  </a:lnTo>
                  <a:lnTo>
                    <a:pt x="1288" y="4359"/>
                  </a:lnTo>
                  <a:lnTo>
                    <a:pt x="1288" y="4358"/>
                  </a:lnTo>
                  <a:lnTo>
                    <a:pt x="1288" y="4356"/>
                  </a:lnTo>
                  <a:lnTo>
                    <a:pt x="1288" y="4355"/>
                  </a:lnTo>
                  <a:lnTo>
                    <a:pt x="1287" y="4354"/>
                  </a:lnTo>
                  <a:lnTo>
                    <a:pt x="1278" y="4353"/>
                  </a:lnTo>
                  <a:lnTo>
                    <a:pt x="1271" y="4351"/>
                  </a:lnTo>
                  <a:lnTo>
                    <a:pt x="1262" y="4349"/>
                  </a:lnTo>
                  <a:lnTo>
                    <a:pt x="1254" y="4345"/>
                  </a:lnTo>
                  <a:lnTo>
                    <a:pt x="1245" y="4343"/>
                  </a:lnTo>
                  <a:lnTo>
                    <a:pt x="1237" y="4339"/>
                  </a:lnTo>
                  <a:lnTo>
                    <a:pt x="1229" y="4335"/>
                  </a:lnTo>
                  <a:lnTo>
                    <a:pt x="1220" y="4333"/>
                  </a:lnTo>
                  <a:lnTo>
                    <a:pt x="1213" y="4329"/>
                  </a:lnTo>
                  <a:lnTo>
                    <a:pt x="1204" y="4327"/>
                  </a:lnTo>
                  <a:lnTo>
                    <a:pt x="1203" y="4323"/>
                  </a:lnTo>
                  <a:lnTo>
                    <a:pt x="1203" y="4319"/>
                  </a:lnTo>
                  <a:lnTo>
                    <a:pt x="1201" y="4314"/>
                  </a:lnTo>
                  <a:lnTo>
                    <a:pt x="1200" y="4311"/>
                  </a:lnTo>
                  <a:lnTo>
                    <a:pt x="1198" y="4307"/>
                  </a:lnTo>
                  <a:lnTo>
                    <a:pt x="1197" y="4303"/>
                  </a:lnTo>
                  <a:lnTo>
                    <a:pt x="1194" y="4299"/>
                  </a:lnTo>
                  <a:lnTo>
                    <a:pt x="1192" y="4296"/>
                  </a:lnTo>
                  <a:lnTo>
                    <a:pt x="1188" y="4292"/>
                  </a:lnTo>
                  <a:lnTo>
                    <a:pt x="1185" y="4288"/>
                  </a:lnTo>
                  <a:lnTo>
                    <a:pt x="1204" y="4296"/>
                  </a:lnTo>
                  <a:lnTo>
                    <a:pt x="1223" y="4303"/>
                  </a:lnTo>
                  <a:lnTo>
                    <a:pt x="1241" y="4309"/>
                  </a:lnTo>
                  <a:lnTo>
                    <a:pt x="1261" y="4317"/>
                  </a:lnTo>
                  <a:lnTo>
                    <a:pt x="1280" y="4323"/>
                  </a:lnTo>
                  <a:lnTo>
                    <a:pt x="1299" y="4329"/>
                  </a:lnTo>
                  <a:lnTo>
                    <a:pt x="1318" y="4334"/>
                  </a:lnTo>
                  <a:lnTo>
                    <a:pt x="1337" y="4339"/>
                  </a:lnTo>
                  <a:lnTo>
                    <a:pt x="1355" y="4344"/>
                  </a:lnTo>
                  <a:lnTo>
                    <a:pt x="1374" y="4348"/>
                  </a:lnTo>
                  <a:lnTo>
                    <a:pt x="1377" y="4348"/>
                  </a:lnTo>
                  <a:lnTo>
                    <a:pt x="1380" y="4346"/>
                  </a:lnTo>
                  <a:lnTo>
                    <a:pt x="1382" y="4345"/>
                  </a:lnTo>
                  <a:lnTo>
                    <a:pt x="1386" y="4344"/>
                  </a:lnTo>
                  <a:lnTo>
                    <a:pt x="1389" y="4341"/>
                  </a:lnTo>
                  <a:lnTo>
                    <a:pt x="1391" y="4340"/>
                  </a:lnTo>
                  <a:lnTo>
                    <a:pt x="1394" y="4339"/>
                  </a:lnTo>
                  <a:lnTo>
                    <a:pt x="1397" y="4339"/>
                  </a:lnTo>
                  <a:lnTo>
                    <a:pt x="1400" y="4339"/>
                  </a:lnTo>
                  <a:lnTo>
                    <a:pt x="1403" y="4341"/>
                  </a:lnTo>
                  <a:lnTo>
                    <a:pt x="1403" y="4345"/>
                  </a:lnTo>
                  <a:lnTo>
                    <a:pt x="1402" y="4349"/>
                  </a:lnTo>
                  <a:lnTo>
                    <a:pt x="1400" y="4350"/>
                  </a:lnTo>
                  <a:lnTo>
                    <a:pt x="1397" y="4351"/>
                  </a:lnTo>
                  <a:lnTo>
                    <a:pt x="1395" y="4353"/>
                  </a:lnTo>
                  <a:lnTo>
                    <a:pt x="1391" y="4353"/>
                  </a:lnTo>
                  <a:lnTo>
                    <a:pt x="1387" y="4354"/>
                  </a:lnTo>
                  <a:lnTo>
                    <a:pt x="1384" y="4354"/>
                  </a:lnTo>
                  <a:lnTo>
                    <a:pt x="1381" y="4355"/>
                  </a:lnTo>
                  <a:lnTo>
                    <a:pt x="1379" y="43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1" name="Freeform 132"/>
            <p:cNvSpPr>
              <a:spLocks/>
            </p:cNvSpPr>
            <p:nvPr/>
          </p:nvSpPr>
          <p:spPr bwMode="auto">
            <a:xfrm>
              <a:off x="2422" y="3027"/>
              <a:ext cx="2" cy="4"/>
            </a:xfrm>
            <a:custGeom>
              <a:avLst/>
              <a:gdLst>
                <a:gd name="T0" fmla="*/ 1 w 4"/>
                <a:gd name="T1" fmla="*/ 0 h 6"/>
                <a:gd name="T2" fmla="*/ 1 w 4"/>
                <a:gd name="T3" fmla="*/ 1 h 6"/>
                <a:gd name="T4" fmla="*/ 1 w 4"/>
                <a:gd name="T5" fmla="*/ 1 h 6"/>
                <a:gd name="T6" fmla="*/ 1 w 4"/>
                <a:gd name="T7" fmla="*/ 1 h 6"/>
                <a:gd name="T8" fmla="*/ 1 w 4"/>
                <a:gd name="T9" fmla="*/ 1 h 6"/>
                <a:gd name="T10" fmla="*/ 1 w 4"/>
                <a:gd name="T11" fmla="*/ 3 h 6"/>
                <a:gd name="T12" fmla="*/ 1 w 4"/>
                <a:gd name="T13" fmla="*/ 3 h 6"/>
                <a:gd name="T14" fmla="*/ 1 w 4"/>
                <a:gd name="T15" fmla="*/ 3 h 6"/>
                <a:gd name="T16" fmla="*/ 1 w 4"/>
                <a:gd name="T17" fmla="*/ 3 h 6"/>
                <a:gd name="T18" fmla="*/ 1 w 4"/>
                <a:gd name="T19" fmla="*/ 3 h 6"/>
                <a:gd name="T20" fmla="*/ 0 w 4"/>
                <a:gd name="T21" fmla="*/ 4 h 6"/>
                <a:gd name="T22" fmla="*/ 1 w 4"/>
                <a:gd name="T23" fmla="*/ 4 h 6"/>
                <a:gd name="T24" fmla="*/ 1 w 4"/>
                <a:gd name="T25" fmla="*/ 3 h 6"/>
                <a:gd name="T26" fmla="*/ 1 w 4"/>
                <a:gd name="T27" fmla="*/ 3 h 6"/>
                <a:gd name="T28" fmla="*/ 1 w 4"/>
                <a:gd name="T29" fmla="*/ 3 h 6"/>
                <a:gd name="T30" fmla="*/ 1 w 4"/>
                <a:gd name="T31" fmla="*/ 3 h 6"/>
                <a:gd name="T32" fmla="*/ 1 w 4"/>
                <a:gd name="T33" fmla="*/ 1 h 6"/>
                <a:gd name="T34" fmla="*/ 1 w 4"/>
                <a:gd name="T35" fmla="*/ 1 h 6"/>
                <a:gd name="T36" fmla="*/ 2 w 4"/>
                <a:gd name="T37" fmla="*/ 1 h 6"/>
                <a:gd name="T38" fmla="*/ 2 w 4"/>
                <a:gd name="T39" fmla="*/ 1 h 6"/>
                <a:gd name="T40" fmla="*/ 1 w 4"/>
                <a:gd name="T41" fmla="*/ 0 h 6"/>
                <a:gd name="T42" fmla="*/ 1 w 4"/>
                <a:gd name="T43" fmla="*/ 0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6">
                  <a:moveTo>
                    <a:pt x="2" y="0"/>
                  </a:moveTo>
                  <a:lnTo>
                    <a:pt x="2" y="1"/>
                  </a:lnTo>
                  <a:lnTo>
                    <a:pt x="2" y="2"/>
                  </a:lnTo>
                  <a:lnTo>
                    <a:pt x="1" y="4"/>
                  </a:lnTo>
                  <a:lnTo>
                    <a:pt x="1" y="5"/>
                  </a:lnTo>
                  <a:lnTo>
                    <a:pt x="0" y="6"/>
                  </a:lnTo>
                  <a:lnTo>
                    <a:pt x="1" y="6"/>
                  </a:lnTo>
                  <a:lnTo>
                    <a:pt x="1" y="5"/>
                  </a:lnTo>
                  <a:lnTo>
                    <a:pt x="2" y="4"/>
                  </a:lnTo>
                  <a:lnTo>
                    <a:pt x="2" y="2"/>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2" name="Freeform 133"/>
            <p:cNvSpPr>
              <a:spLocks/>
            </p:cNvSpPr>
            <p:nvPr/>
          </p:nvSpPr>
          <p:spPr bwMode="auto">
            <a:xfrm>
              <a:off x="2536" y="871"/>
              <a:ext cx="44" cy="13"/>
            </a:xfrm>
            <a:custGeom>
              <a:avLst/>
              <a:gdLst>
                <a:gd name="T0" fmla="*/ 0 w 89"/>
                <a:gd name="T1" fmla="*/ 13 h 26"/>
                <a:gd name="T2" fmla="*/ 26 w 89"/>
                <a:gd name="T3" fmla="*/ 9 h 26"/>
                <a:gd name="T4" fmla="*/ 28 w 89"/>
                <a:gd name="T5" fmla="*/ 10 h 26"/>
                <a:gd name="T6" fmla="*/ 30 w 89"/>
                <a:gd name="T7" fmla="*/ 11 h 26"/>
                <a:gd name="T8" fmla="*/ 32 w 89"/>
                <a:gd name="T9" fmla="*/ 12 h 26"/>
                <a:gd name="T10" fmla="*/ 34 w 89"/>
                <a:gd name="T11" fmla="*/ 12 h 26"/>
                <a:gd name="T12" fmla="*/ 36 w 89"/>
                <a:gd name="T13" fmla="*/ 12 h 26"/>
                <a:gd name="T14" fmla="*/ 38 w 89"/>
                <a:gd name="T15" fmla="*/ 12 h 26"/>
                <a:gd name="T16" fmla="*/ 40 w 89"/>
                <a:gd name="T17" fmla="*/ 12 h 26"/>
                <a:gd name="T18" fmla="*/ 42 w 89"/>
                <a:gd name="T19" fmla="*/ 11 h 26"/>
                <a:gd name="T20" fmla="*/ 43 w 89"/>
                <a:gd name="T21" fmla="*/ 12 h 26"/>
                <a:gd name="T22" fmla="*/ 44 w 89"/>
                <a:gd name="T23" fmla="*/ 12 h 26"/>
                <a:gd name="T24" fmla="*/ 38 w 89"/>
                <a:gd name="T25" fmla="*/ 9 h 26"/>
                <a:gd name="T26" fmla="*/ 39 w 89"/>
                <a:gd name="T27" fmla="*/ 7 h 26"/>
                <a:gd name="T28" fmla="*/ 39 w 89"/>
                <a:gd name="T29" fmla="*/ 5 h 26"/>
                <a:gd name="T30" fmla="*/ 37 w 89"/>
                <a:gd name="T31" fmla="*/ 3 h 26"/>
                <a:gd name="T32" fmla="*/ 36 w 89"/>
                <a:gd name="T33" fmla="*/ 2 h 26"/>
                <a:gd name="T34" fmla="*/ 33 w 89"/>
                <a:gd name="T35" fmla="*/ 1 h 26"/>
                <a:gd name="T36" fmla="*/ 30 w 89"/>
                <a:gd name="T37" fmla="*/ 0 h 26"/>
                <a:gd name="T38" fmla="*/ 27 w 89"/>
                <a:gd name="T39" fmla="*/ 0 h 26"/>
                <a:gd name="T40" fmla="*/ 24 w 89"/>
                <a:gd name="T41" fmla="*/ 0 h 26"/>
                <a:gd name="T42" fmla="*/ 21 w 89"/>
                <a:gd name="T43" fmla="*/ 1 h 26"/>
                <a:gd name="T44" fmla="*/ 19 w 89"/>
                <a:gd name="T45" fmla="*/ 3 h 26"/>
                <a:gd name="T46" fmla="*/ 21 w 89"/>
                <a:gd name="T47" fmla="*/ 3 h 26"/>
                <a:gd name="T48" fmla="*/ 23 w 89"/>
                <a:gd name="T49" fmla="*/ 3 h 26"/>
                <a:gd name="T50" fmla="*/ 24 w 89"/>
                <a:gd name="T51" fmla="*/ 3 h 26"/>
                <a:gd name="T52" fmla="*/ 27 w 89"/>
                <a:gd name="T53" fmla="*/ 3 h 26"/>
                <a:gd name="T54" fmla="*/ 29 w 89"/>
                <a:gd name="T55" fmla="*/ 3 h 26"/>
                <a:gd name="T56" fmla="*/ 30 w 89"/>
                <a:gd name="T57" fmla="*/ 4 h 26"/>
                <a:gd name="T58" fmla="*/ 32 w 89"/>
                <a:gd name="T59" fmla="*/ 5 h 26"/>
                <a:gd name="T60" fmla="*/ 33 w 89"/>
                <a:gd name="T61" fmla="*/ 6 h 26"/>
                <a:gd name="T62" fmla="*/ 34 w 89"/>
                <a:gd name="T63" fmla="*/ 7 h 26"/>
                <a:gd name="T64" fmla="*/ 35 w 89"/>
                <a:gd name="T65" fmla="*/ 9 h 26"/>
                <a:gd name="T66" fmla="*/ 32 w 89"/>
                <a:gd name="T67" fmla="*/ 8 h 26"/>
                <a:gd name="T68" fmla="*/ 28 w 89"/>
                <a:gd name="T69" fmla="*/ 8 h 26"/>
                <a:gd name="T70" fmla="*/ 25 w 89"/>
                <a:gd name="T71" fmla="*/ 8 h 26"/>
                <a:gd name="T72" fmla="*/ 21 w 89"/>
                <a:gd name="T73" fmla="*/ 8 h 26"/>
                <a:gd name="T74" fmla="*/ 17 w 89"/>
                <a:gd name="T75" fmla="*/ 8 h 26"/>
                <a:gd name="T76" fmla="*/ 13 w 89"/>
                <a:gd name="T77" fmla="*/ 8 h 26"/>
                <a:gd name="T78" fmla="*/ 10 w 89"/>
                <a:gd name="T79" fmla="*/ 9 h 26"/>
                <a:gd name="T80" fmla="*/ 6 w 89"/>
                <a:gd name="T81" fmla="*/ 10 h 26"/>
                <a:gd name="T82" fmla="*/ 3 w 89"/>
                <a:gd name="T83" fmla="*/ 11 h 26"/>
                <a:gd name="T84" fmla="*/ 0 w 89"/>
                <a:gd name="T85" fmla="*/ 13 h 26"/>
                <a:gd name="T86" fmla="*/ 0 w 89"/>
                <a:gd name="T87" fmla="*/ 13 h 26"/>
                <a:gd name="T88" fmla="*/ 0 w 89"/>
                <a:gd name="T89" fmla="*/ 1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9" h="26">
                  <a:moveTo>
                    <a:pt x="0" y="25"/>
                  </a:moveTo>
                  <a:lnTo>
                    <a:pt x="53" y="17"/>
                  </a:lnTo>
                  <a:lnTo>
                    <a:pt x="57" y="20"/>
                  </a:lnTo>
                  <a:lnTo>
                    <a:pt x="60" y="22"/>
                  </a:lnTo>
                  <a:lnTo>
                    <a:pt x="64" y="23"/>
                  </a:lnTo>
                  <a:lnTo>
                    <a:pt x="69" y="23"/>
                  </a:lnTo>
                  <a:lnTo>
                    <a:pt x="73" y="23"/>
                  </a:lnTo>
                  <a:lnTo>
                    <a:pt x="77" y="23"/>
                  </a:lnTo>
                  <a:lnTo>
                    <a:pt x="80" y="23"/>
                  </a:lnTo>
                  <a:lnTo>
                    <a:pt x="84" y="22"/>
                  </a:lnTo>
                  <a:lnTo>
                    <a:pt x="86" y="23"/>
                  </a:lnTo>
                  <a:lnTo>
                    <a:pt x="89" y="23"/>
                  </a:lnTo>
                  <a:lnTo>
                    <a:pt x="77" y="17"/>
                  </a:lnTo>
                  <a:lnTo>
                    <a:pt x="78" y="13"/>
                  </a:lnTo>
                  <a:lnTo>
                    <a:pt x="78" y="10"/>
                  </a:lnTo>
                  <a:lnTo>
                    <a:pt x="75" y="6"/>
                  </a:lnTo>
                  <a:lnTo>
                    <a:pt x="72" y="4"/>
                  </a:lnTo>
                  <a:lnTo>
                    <a:pt x="67" y="1"/>
                  </a:lnTo>
                  <a:lnTo>
                    <a:pt x="60" y="0"/>
                  </a:lnTo>
                  <a:lnTo>
                    <a:pt x="54" y="0"/>
                  </a:lnTo>
                  <a:lnTo>
                    <a:pt x="48" y="0"/>
                  </a:lnTo>
                  <a:lnTo>
                    <a:pt x="42" y="1"/>
                  </a:lnTo>
                  <a:lnTo>
                    <a:pt x="38" y="5"/>
                  </a:lnTo>
                  <a:lnTo>
                    <a:pt x="42" y="5"/>
                  </a:lnTo>
                  <a:lnTo>
                    <a:pt x="46" y="5"/>
                  </a:lnTo>
                  <a:lnTo>
                    <a:pt x="49" y="5"/>
                  </a:lnTo>
                  <a:lnTo>
                    <a:pt x="54" y="6"/>
                  </a:lnTo>
                  <a:lnTo>
                    <a:pt x="58" y="6"/>
                  </a:lnTo>
                  <a:lnTo>
                    <a:pt x="60" y="7"/>
                  </a:lnTo>
                  <a:lnTo>
                    <a:pt x="64" y="9"/>
                  </a:lnTo>
                  <a:lnTo>
                    <a:pt x="67" y="11"/>
                  </a:lnTo>
                  <a:lnTo>
                    <a:pt x="69" y="13"/>
                  </a:lnTo>
                  <a:lnTo>
                    <a:pt x="70" y="17"/>
                  </a:lnTo>
                  <a:lnTo>
                    <a:pt x="64" y="16"/>
                  </a:lnTo>
                  <a:lnTo>
                    <a:pt x="57" y="15"/>
                  </a:lnTo>
                  <a:lnTo>
                    <a:pt x="51" y="15"/>
                  </a:lnTo>
                  <a:lnTo>
                    <a:pt x="43" y="15"/>
                  </a:lnTo>
                  <a:lnTo>
                    <a:pt x="34" y="15"/>
                  </a:lnTo>
                  <a:lnTo>
                    <a:pt x="27" y="16"/>
                  </a:lnTo>
                  <a:lnTo>
                    <a:pt x="20" y="17"/>
                  </a:lnTo>
                  <a:lnTo>
                    <a:pt x="12" y="20"/>
                  </a:lnTo>
                  <a:lnTo>
                    <a:pt x="6" y="22"/>
                  </a:lnTo>
                  <a:lnTo>
                    <a:pt x="0" y="26"/>
                  </a:lnTo>
                  <a:lnTo>
                    <a:pt x="0" y="2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3" name="Freeform 134"/>
            <p:cNvSpPr>
              <a:spLocks/>
            </p:cNvSpPr>
            <p:nvPr/>
          </p:nvSpPr>
          <p:spPr bwMode="auto">
            <a:xfrm>
              <a:off x="2582" y="928"/>
              <a:ext cx="7" cy="2"/>
            </a:xfrm>
            <a:custGeom>
              <a:avLst/>
              <a:gdLst>
                <a:gd name="T0" fmla="*/ 7 w 14"/>
                <a:gd name="T1" fmla="*/ 0 h 2"/>
                <a:gd name="T2" fmla="*/ 7 w 14"/>
                <a:gd name="T3" fmla="*/ 0 h 2"/>
                <a:gd name="T4" fmla="*/ 6 w 14"/>
                <a:gd name="T5" fmla="*/ 0 h 2"/>
                <a:gd name="T6" fmla="*/ 5 w 14"/>
                <a:gd name="T7" fmla="*/ 0 h 2"/>
                <a:gd name="T8" fmla="*/ 5 w 14"/>
                <a:gd name="T9" fmla="*/ 1 h 2"/>
                <a:gd name="T10" fmla="*/ 4 w 14"/>
                <a:gd name="T11" fmla="*/ 1 h 2"/>
                <a:gd name="T12" fmla="*/ 3 w 14"/>
                <a:gd name="T13" fmla="*/ 1 h 2"/>
                <a:gd name="T14" fmla="*/ 2 w 14"/>
                <a:gd name="T15" fmla="*/ 1 h 2"/>
                <a:gd name="T16" fmla="*/ 2 w 14"/>
                <a:gd name="T17" fmla="*/ 1 h 2"/>
                <a:gd name="T18" fmla="*/ 1 w 14"/>
                <a:gd name="T19" fmla="*/ 1 h 2"/>
                <a:gd name="T20" fmla="*/ 0 w 14"/>
                <a:gd name="T21" fmla="*/ 1 h 2"/>
                <a:gd name="T22" fmla="*/ 0 w 14"/>
                <a:gd name="T23" fmla="*/ 1 h 2"/>
                <a:gd name="T24" fmla="*/ 1 w 14"/>
                <a:gd name="T25" fmla="*/ 2 h 2"/>
                <a:gd name="T26" fmla="*/ 2 w 14"/>
                <a:gd name="T27" fmla="*/ 2 h 2"/>
                <a:gd name="T28" fmla="*/ 2 w 14"/>
                <a:gd name="T29" fmla="*/ 2 h 2"/>
                <a:gd name="T30" fmla="*/ 3 w 14"/>
                <a:gd name="T31" fmla="*/ 2 h 2"/>
                <a:gd name="T32" fmla="*/ 4 w 14"/>
                <a:gd name="T33" fmla="*/ 2 h 2"/>
                <a:gd name="T34" fmla="*/ 4 w 14"/>
                <a:gd name="T35" fmla="*/ 1 h 2"/>
                <a:gd name="T36" fmla="*/ 5 w 14"/>
                <a:gd name="T37" fmla="*/ 1 h 2"/>
                <a:gd name="T38" fmla="*/ 7 w 14"/>
                <a:gd name="T39" fmla="*/ 1 h 2"/>
                <a:gd name="T40" fmla="*/ 7 w 14"/>
                <a:gd name="T41" fmla="*/ 0 h 2"/>
                <a:gd name="T42" fmla="*/ 7 w 14"/>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 h="2">
                  <a:moveTo>
                    <a:pt x="14" y="0"/>
                  </a:moveTo>
                  <a:lnTo>
                    <a:pt x="13" y="0"/>
                  </a:lnTo>
                  <a:lnTo>
                    <a:pt x="12" y="0"/>
                  </a:lnTo>
                  <a:lnTo>
                    <a:pt x="10" y="0"/>
                  </a:lnTo>
                  <a:lnTo>
                    <a:pt x="9" y="1"/>
                  </a:lnTo>
                  <a:lnTo>
                    <a:pt x="8" y="1"/>
                  </a:lnTo>
                  <a:lnTo>
                    <a:pt x="5" y="1"/>
                  </a:lnTo>
                  <a:lnTo>
                    <a:pt x="4" y="1"/>
                  </a:lnTo>
                  <a:lnTo>
                    <a:pt x="3" y="1"/>
                  </a:lnTo>
                  <a:lnTo>
                    <a:pt x="2" y="1"/>
                  </a:lnTo>
                  <a:lnTo>
                    <a:pt x="0" y="1"/>
                  </a:lnTo>
                  <a:lnTo>
                    <a:pt x="2" y="2"/>
                  </a:lnTo>
                  <a:lnTo>
                    <a:pt x="3" y="2"/>
                  </a:lnTo>
                  <a:lnTo>
                    <a:pt x="4" y="2"/>
                  </a:lnTo>
                  <a:lnTo>
                    <a:pt x="5" y="2"/>
                  </a:lnTo>
                  <a:lnTo>
                    <a:pt x="7" y="2"/>
                  </a:lnTo>
                  <a:lnTo>
                    <a:pt x="8" y="1"/>
                  </a:lnTo>
                  <a:lnTo>
                    <a:pt x="10" y="1"/>
                  </a:lnTo>
                  <a:lnTo>
                    <a:pt x="13" y="1"/>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4" name="Freeform 135"/>
            <p:cNvSpPr>
              <a:spLocks/>
            </p:cNvSpPr>
            <p:nvPr/>
          </p:nvSpPr>
          <p:spPr bwMode="auto">
            <a:xfrm>
              <a:off x="2586" y="880"/>
              <a:ext cx="67" cy="70"/>
            </a:xfrm>
            <a:custGeom>
              <a:avLst/>
              <a:gdLst>
                <a:gd name="T0" fmla="*/ 30 w 134"/>
                <a:gd name="T1" fmla="*/ 23 h 140"/>
                <a:gd name="T2" fmla="*/ 31 w 134"/>
                <a:gd name="T3" fmla="*/ 26 h 140"/>
                <a:gd name="T4" fmla="*/ 31 w 134"/>
                <a:gd name="T5" fmla="*/ 29 h 140"/>
                <a:gd name="T6" fmla="*/ 29 w 134"/>
                <a:gd name="T7" fmla="*/ 32 h 140"/>
                <a:gd name="T8" fmla="*/ 35 w 134"/>
                <a:gd name="T9" fmla="*/ 33 h 140"/>
                <a:gd name="T10" fmla="*/ 41 w 134"/>
                <a:gd name="T11" fmla="*/ 34 h 140"/>
                <a:gd name="T12" fmla="*/ 44 w 134"/>
                <a:gd name="T13" fmla="*/ 39 h 140"/>
                <a:gd name="T14" fmla="*/ 30 w 134"/>
                <a:gd name="T15" fmla="*/ 37 h 140"/>
                <a:gd name="T16" fmla="*/ 15 w 134"/>
                <a:gd name="T17" fmla="*/ 37 h 140"/>
                <a:gd name="T18" fmla="*/ 3 w 134"/>
                <a:gd name="T19" fmla="*/ 38 h 140"/>
                <a:gd name="T20" fmla="*/ 5 w 134"/>
                <a:gd name="T21" fmla="*/ 39 h 140"/>
                <a:gd name="T22" fmla="*/ 12 w 134"/>
                <a:gd name="T23" fmla="*/ 41 h 140"/>
                <a:gd name="T24" fmla="*/ 18 w 134"/>
                <a:gd name="T25" fmla="*/ 44 h 140"/>
                <a:gd name="T26" fmla="*/ 19 w 134"/>
                <a:gd name="T27" fmla="*/ 45 h 140"/>
                <a:gd name="T28" fmla="*/ 14 w 134"/>
                <a:gd name="T29" fmla="*/ 45 h 140"/>
                <a:gd name="T30" fmla="*/ 8 w 134"/>
                <a:gd name="T31" fmla="*/ 47 h 140"/>
                <a:gd name="T32" fmla="*/ 3 w 134"/>
                <a:gd name="T33" fmla="*/ 49 h 140"/>
                <a:gd name="T34" fmla="*/ 17 w 134"/>
                <a:gd name="T35" fmla="*/ 47 h 140"/>
                <a:gd name="T36" fmla="*/ 31 w 134"/>
                <a:gd name="T37" fmla="*/ 46 h 140"/>
                <a:gd name="T38" fmla="*/ 44 w 134"/>
                <a:gd name="T39" fmla="*/ 47 h 140"/>
                <a:gd name="T40" fmla="*/ 46 w 134"/>
                <a:gd name="T41" fmla="*/ 49 h 140"/>
                <a:gd name="T42" fmla="*/ 44 w 134"/>
                <a:gd name="T43" fmla="*/ 50 h 140"/>
                <a:gd name="T44" fmla="*/ 41 w 134"/>
                <a:gd name="T45" fmla="*/ 51 h 140"/>
                <a:gd name="T46" fmla="*/ 41 w 134"/>
                <a:gd name="T47" fmla="*/ 53 h 140"/>
                <a:gd name="T48" fmla="*/ 44 w 134"/>
                <a:gd name="T49" fmla="*/ 55 h 140"/>
                <a:gd name="T50" fmla="*/ 48 w 134"/>
                <a:gd name="T51" fmla="*/ 55 h 140"/>
                <a:gd name="T52" fmla="*/ 52 w 134"/>
                <a:gd name="T53" fmla="*/ 58 h 140"/>
                <a:gd name="T54" fmla="*/ 49 w 134"/>
                <a:gd name="T55" fmla="*/ 60 h 140"/>
                <a:gd name="T56" fmla="*/ 46 w 134"/>
                <a:gd name="T57" fmla="*/ 61 h 140"/>
                <a:gd name="T58" fmla="*/ 42 w 134"/>
                <a:gd name="T59" fmla="*/ 62 h 140"/>
                <a:gd name="T60" fmla="*/ 55 w 134"/>
                <a:gd name="T61" fmla="*/ 70 h 140"/>
                <a:gd name="T62" fmla="*/ 54 w 134"/>
                <a:gd name="T63" fmla="*/ 67 h 140"/>
                <a:gd name="T64" fmla="*/ 51 w 134"/>
                <a:gd name="T65" fmla="*/ 66 h 140"/>
                <a:gd name="T66" fmla="*/ 51 w 134"/>
                <a:gd name="T67" fmla="*/ 64 h 140"/>
                <a:gd name="T68" fmla="*/ 55 w 134"/>
                <a:gd name="T69" fmla="*/ 63 h 140"/>
                <a:gd name="T70" fmla="*/ 60 w 134"/>
                <a:gd name="T71" fmla="*/ 65 h 140"/>
                <a:gd name="T72" fmla="*/ 65 w 134"/>
                <a:gd name="T73" fmla="*/ 67 h 140"/>
                <a:gd name="T74" fmla="*/ 52 w 134"/>
                <a:gd name="T75" fmla="*/ 48 h 140"/>
                <a:gd name="T76" fmla="*/ 52 w 134"/>
                <a:gd name="T77" fmla="*/ 35 h 140"/>
                <a:gd name="T78" fmla="*/ 37 w 134"/>
                <a:gd name="T79" fmla="*/ 18 h 140"/>
                <a:gd name="T80" fmla="*/ 18 w 134"/>
                <a:gd name="T81" fmla="*/ 5 h 140"/>
                <a:gd name="T82" fmla="*/ 6 w 134"/>
                <a:gd name="T83" fmla="*/ 2 h 140"/>
                <a:gd name="T84" fmla="*/ 15 w 134"/>
                <a:gd name="T85" fmla="*/ 6 h 140"/>
                <a:gd name="T86" fmla="*/ 23 w 134"/>
                <a:gd name="T87" fmla="*/ 11 h 140"/>
                <a:gd name="T88" fmla="*/ 29 w 134"/>
                <a:gd name="T89" fmla="*/ 18 h 140"/>
                <a:gd name="T90" fmla="*/ 7 w 134"/>
                <a:gd name="T91" fmla="*/ 15 h 140"/>
                <a:gd name="T92" fmla="*/ 16 w 134"/>
                <a:gd name="T93" fmla="*/ 18 h 140"/>
                <a:gd name="T94" fmla="*/ 26 w 134"/>
                <a:gd name="T95" fmla="*/ 21 h 140"/>
                <a:gd name="T96" fmla="*/ 32 w 134"/>
                <a:gd name="T97" fmla="*/ 21 h 1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34" h="140">
                  <a:moveTo>
                    <a:pt x="63" y="41"/>
                  </a:moveTo>
                  <a:lnTo>
                    <a:pt x="61" y="43"/>
                  </a:lnTo>
                  <a:lnTo>
                    <a:pt x="60" y="45"/>
                  </a:lnTo>
                  <a:lnTo>
                    <a:pt x="60" y="47"/>
                  </a:lnTo>
                  <a:lnTo>
                    <a:pt x="61" y="50"/>
                  </a:lnTo>
                  <a:lnTo>
                    <a:pt x="62" y="52"/>
                  </a:lnTo>
                  <a:lnTo>
                    <a:pt x="62" y="55"/>
                  </a:lnTo>
                  <a:lnTo>
                    <a:pt x="62" y="57"/>
                  </a:lnTo>
                  <a:lnTo>
                    <a:pt x="62" y="58"/>
                  </a:lnTo>
                  <a:lnTo>
                    <a:pt x="58" y="61"/>
                  </a:lnTo>
                  <a:lnTo>
                    <a:pt x="55" y="62"/>
                  </a:lnTo>
                  <a:lnTo>
                    <a:pt x="58" y="63"/>
                  </a:lnTo>
                  <a:lnTo>
                    <a:pt x="61" y="64"/>
                  </a:lnTo>
                  <a:lnTo>
                    <a:pt x="66" y="64"/>
                  </a:lnTo>
                  <a:lnTo>
                    <a:pt x="69" y="66"/>
                  </a:lnTo>
                  <a:lnTo>
                    <a:pt x="73" y="66"/>
                  </a:lnTo>
                  <a:lnTo>
                    <a:pt x="77" y="67"/>
                  </a:lnTo>
                  <a:lnTo>
                    <a:pt x="81" y="68"/>
                  </a:lnTo>
                  <a:lnTo>
                    <a:pt x="83" y="71"/>
                  </a:lnTo>
                  <a:lnTo>
                    <a:pt x="86" y="73"/>
                  </a:lnTo>
                  <a:lnTo>
                    <a:pt x="87" y="77"/>
                  </a:lnTo>
                  <a:lnTo>
                    <a:pt x="78" y="76"/>
                  </a:lnTo>
                  <a:lnTo>
                    <a:pt x="69" y="74"/>
                  </a:lnTo>
                  <a:lnTo>
                    <a:pt x="60" y="74"/>
                  </a:lnTo>
                  <a:lnTo>
                    <a:pt x="50" y="74"/>
                  </a:lnTo>
                  <a:lnTo>
                    <a:pt x="40" y="74"/>
                  </a:lnTo>
                  <a:lnTo>
                    <a:pt x="30" y="74"/>
                  </a:lnTo>
                  <a:lnTo>
                    <a:pt x="21" y="74"/>
                  </a:lnTo>
                  <a:lnTo>
                    <a:pt x="12" y="74"/>
                  </a:lnTo>
                  <a:lnTo>
                    <a:pt x="6" y="76"/>
                  </a:lnTo>
                  <a:lnTo>
                    <a:pt x="0" y="77"/>
                  </a:lnTo>
                  <a:lnTo>
                    <a:pt x="5" y="78"/>
                  </a:lnTo>
                  <a:lnTo>
                    <a:pt x="9" y="78"/>
                  </a:lnTo>
                  <a:lnTo>
                    <a:pt x="14" y="79"/>
                  </a:lnTo>
                  <a:lnTo>
                    <a:pt x="19" y="81"/>
                  </a:lnTo>
                  <a:lnTo>
                    <a:pt x="24" y="82"/>
                  </a:lnTo>
                  <a:lnTo>
                    <a:pt x="29" y="83"/>
                  </a:lnTo>
                  <a:lnTo>
                    <a:pt x="32" y="84"/>
                  </a:lnTo>
                  <a:lnTo>
                    <a:pt x="36" y="87"/>
                  </a:lnTo>
                  <a:lnTo>
                    <a:pt x="40" y="88"/>
                  </a:lnTo>
                  <a:lnTo>
                    <a:pt x="42" y="89"/>
                  </a:lnTo>
                  <a:lnTo>
                    <a:pt x="38" y="89"/>
                  </a:lnTo>
                  <a:lnTo>
                    <a:pt x="35" y="89"/>
                  </a:lnTo>
                  <a:lnTo>
                    <a:pt x="31" y="90"/>
                  </a:lnTo>
                  <a:lnTo>
                    <a:pt x="27" y="90"/>
                  </a:lnTo>
                  <a:lnTo>
                    <a:pt x="24" y="92"/>
                  </a:lnTo>
                  <a:lnTo>
                    <a:pt x="20" y="93"/>
                  </a:lnTo>
                  <a:lnTo>
                    <a:pt x="16" y="94"/>
                  </a:lnTo>
                  <a:lnTo>
                    <a:pt x="12" y="94"/>
                  </a:lnTo>
                  <a:lnTo>
                    <a:pt x="9" y="95"/>
                  </a:lnTo>
                  <a:lnTo>
                    <a:pt x="5" y="97"/>
                  </a:lnTo>
                  <a:lnTo>
                    <a:pt x="15" y="95"/>
                  </a:lnTo>
                  <a:lnTo>
                    <a:pt x="24" y="95"/>
                  </a:lnTo>
                  <a:lnTo>
                    <a:pt x="34" y="94"/>
                  </a:lnTo>
                  <a:lnTo>
                    <a:pt x="42" y="93"/>
                  </a:lnTo>
                  <a:lnTo>
                    <a:pt x="52" y="92"/>
                  </a:lnTo>
                  <a:lnTo>
                    <a:pt x="61" y="92"/>
                  </a:lnTo>
                  <a:lnTo>
                    <a:pt x="69" y="92"/>
                  </a:lnTo>
                  <a:lnTo>
                    <a:pt x="78" y="92"/>
                  </a:lnTo>
                  <a:lnTo>
                    <a:pt x="87" y="93"/>
                  </a:lnTo>
                  <a:lnTo>
                    <a:pt x="95" y="95"/>
                  </a:lnTo>
                  <a:lnTo>
                    <a:pt x="93" y="97"/>
                  </a:lnTo>
                  <a:lnTo>
                    <a:pt x="92" y="98"/>
                  </a:lnTo>
                  <a:lnTo>
                    <a:pt x="89" y="98"/>
                  </a:lnTo>
                  <a:lnTo>
                    <a:pt x="88" y="99"/>
                  </a:lnTo>
                  <a:lnTo>
                    <a:pt x="87" y="100"/>
                  </a:lnTo>
                  <a:lnTo>
                    <a:pt x="84" y="100"/>
                  </a:lnTo>
                  <a:lnTo>
                    <a:pt x="83" y="100"/>
                  </a:lnTo>
                  <a:lnTo>
                    <a:pt x="81" y="102"/>
                  </a:lnTo>
                  <a:lnTo>
                    <a:pt x="79" y="102"/>
                  </a:lnTo>
                  <a:lnTo>
                    <a:pt x="78" y="102"/>
                  </a:lnTo>
                  <a:lnTo>
                    <a:pt x="81" y="105"/>
                  </a:lnTo>
                  <a:lnTo>
                    <a:pt x="83" y="108"/>
                  </a:lnTo>
                  <a:lnTo>
                    <a:pt x="86" y="109"/>
                  </a:lnTo>
                  <a:lnTo>
                    <a:pt x="88" y="110"/>
                  </a:lnTo>
                  <a:lnTo>
                    <a:pt x="91" y="110"/>
                  </a:lnTo>
                  <a:lnTo>
                    <a:pt x="93" y="110"/>
                  </a:lnTo>
                  <a:lnTo>
                    <a:pt x="95" y="110"/>
                  </a:lnTo>
                  <a:lnTo>
                    <a:pt x="98" y="111"/>
                  </a:lnTo>
                  <a:lnTo>
                    <a:pt x="102" y="113"/>
                  </a:lnTo>
                  <a:lnTo>
                    <a:pt x="104" y="116"/>
                  </a:lnTo>
                  <a:lnTo>
                    <a:pt x="102" y="116"/>
                  </a:lnTo>
                  <a:lnTo>
                    <a:pt x="99" y="118"/>
                  </a:lnTo>
                  <a:lnTo>
                    <a:pt x="97" y="119"/>
                  </a:lnTo>
                  <a:lnTo>
                    <a:pt x="95" y="120"/>
                  </a:lnTo>
                  <a:lnTo>
                    <a:pt x="93" y="120"/>
                  </a:lnTo>
                  <a:lnTo>
                    <a:pt x="91" y="121"/>
                  </a:lnTo>
                  <a:lnTo>
                    <a:pt x="88" y="123"/>
                  </a:lnTo>
                  <a:lnTo>
                    <a:pt x="86" y="124"/>
                  </a:lnTo>
                  <a:lnTo>
                    <a:pt x="83" y="124"/>
                  </a:lnTo>
                  <a:lnTo>
                    <a:pt x="81" y="125"/>
                  </a:lnTo>
                  <a:lnTo>
                    <a:pt x="89" y="140"/>
                  </a:lnTo>
                  <a:lnTo>
                    <a:pt x="110" y="140"/>
                  </a:lnTo>
                  <a:lnTo>
                    <a:pt x="110" y="137"/>
                  </a:lnTo>
                  <a:lnTo>
                    <a:pt x="109" y="135"/>
                  </a:lnTo>
                  <a:lnTo>
                    <a:pt x="108" y="134"/>
                  </a:lnTo>
                  <a:lnTo>
                    <a:pt x="105" y="133"/>
                  </a:lnTo>
                  <a:lnTo>
                    <a:pt x="104" y="133"/>
                  </a:lnTo>
                  <a:lnTo>
                    <a:pt x="102" y="131"/>
                  </a:lnTo>
                  <a:lnTo>
                    <a:pt x="100" y="130"/>
                  </a:lnTo>
                  <a:lnTo>
                    <a:pt x="100" y="129"/>
                  </a:lnTo>
                  <a:lnTo>
                    <a:pt x="102" y="128"/>
                  </a:lnTo>
                  <a:lnTo>
                    <a:pt x="104" y="125"/>
                  </a:lnTo>
                  <a:lnTo>
                    <a:pt x="108" y="125"/>
                  </a:lnTo>
                  <a:lnTo>
                    <a:pt x="110" y="126"/>
                  </a:lnTo>
                  <a:lnTo>
                    <a:pt x="114" y="126"/>
                  </a:lnTo>
                  <a:lnTo>
                    <a:pt x="118" y="128"/>
                  </a:lnTo>
                  <a:lnTo>
                    <a:pt x="120" y="129"/>
                  </a:lnTo>
                  <a:lnTo>
                    <a:pt x="124" y="130"/>
                  </a:lnTo>
                  <a:lnTo>
                    <a:pt x="126" y="133"/>
                  </a:lnTo>
                  <a:lnTo>
                    <a:pt x="129" y="134"/>
                  </a:lnTo>
                  <a:lnTo>
                    <a:pt x="131" y="136"/>
                  </a:lnTo>
                  <a:lnTo>
                    <a:pt x="134" y="140"/>
                  </a:lnTo>
                  <a:lnTo>
                    <a:pt x="104" y="95"/>
                  </a:lnTo>
                  <a:lnTo>
                    <a:pt x="117" y="95"/>
                  </a:lnTo>
                  <a:lnTo>
                    <a:pt x="112" y="82"/>
                  </a:lnTo>
                  <a:lnTo>
                    <a:pt x="104" y="69"/>
                  </a:lnTo>
                  <a:lnTo>
                    <a:pt x="95" y="57"/>
                  </a:lnTo>
                  <a:lnTo>
                    <a:pt x="86" y="45"/>
                  </a:lnTo>
                  <a:lnTo>
                    <a:pt x="74" y="35"/>
                  </a:lnTo>
                  <a:lnTo>
                    <a:pt x="62" y="25"/>
                  </a:lnTo>
                  <a:lnTo>
                    <a:pt x="48" y="17"/>
                  </a:lnTo>
                  <a:lnTo>
                    <a:pt x="35" y="10"/>
                  </a:lnTo>
                  <a:lnTo>
                    <a:pt x="21" y="4"/>
                  </a:lnTo>
                  <a:lnTo>
                    <a:pt x="6" y="0"/>
                  </a:lnTo>
                  <a:lnTo>
                    <a:pt x="12" y="3"/>
                  </a:lnTo>
                  <a:lnTo>
                    <a:pt x="17" y="5"/>
                  </a:lnTo>
                  <a:lnTo>
                    <a:pt x="24" y="8"/>
                  </a:lnTo>
                  <a:lnTo>
                    <a:pt x="30" y="11"/>
                  </a:lnTo>
                  <a:lnTo>
                    <a:pt x="35" y="14"/>
                  </a:lnTo>
                  <a:lnTo>
                    <a:pt x="41" y="17"/>
                  </a:lnTo>
                  <a:lnTo>
                    <a:pt x="46" y="21"/>
                  </a:lnTo>
                  <a:lnTo>
                    <a:pt x="50" y="25"/>
                  </a:lnTo>
                  <a:lnTo>
                    <a:pt x="53" y="30"/>
                  </a:lnTo>
                  <a:lnTo>
                    <a:pt x="57" y="36"/>
                  </a:lnTo>
                  <a:lnTo>
                    <a:pt x="6" y="27"/>
                  </a:lnTo>
                  <a:lnTo>
                    <a:pt x="9" y="29"/>
                  </a:lnTo>
                  <a:lnTo>
                    <a:pt x="14" y="30"/>
                  </a:lnTo>
                  <a:lnTo>
                    <a:pt x="19" y="32"/>
                  </a:lnTo>
                  <a:lnTo>
                    <a:pt x="25" y="34"/>
                  </a:lnTo>
                  <a:lnTo>
                    <a:pt x="31" y="36"/>
                  </a:lnTo>
                  <a:lnTo>
                    <a:pt x="37" y="39"/>
                  </a:lnTo>
                  <a:lnTo>
                    <a:pt x="45" y="40"/>
                  </a:lnTo>
                  <a:lnTo>
                    <a:pt x="51" y="41"/>
                  </a:lnTo>
                  <a:lnTo>
                    <a:pt x="57" y="42"/>
                  </a:lnTo>
                  <a:lnTo>
                    <a:pt x="63" y="42"/>
                  </a:lnTo>
                  <a:lnTo>
                    <a:pt x="63" y="4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5" name="Freeform 136"/>
            <p:cNvSpPr>
              <a:spLocks/>
            </p:cNvSpPr>
            <p:nvPr/>
          </p:nvSpPr>
          <p:spPr bwMode="auto">
            <a:xfrm>
              <a:off x="2476" y="886"/>
              <a:ext cx="34" cy="45"/>
            </a:xfrm>
            <a:custGeom>
              <a:avLst/>
              <a:gdLst>
                <a:gd name="T0" fmla="*/ 6 w 68"/>
                <a:gd name="T1" fmla="*/ 40 h 89"/>
                <a:gd name="T2" fmla="*/ 6 w 68"/>
                <a:gd name="T3" fmla="*/ 37 h 89"/>
                <a:gd name="T4" fmla="*/ 6 w 68"/>
                <a:gd name="T5" fmla="*/ 34 h 89"/>
                <a:gd name="T6" fmla="*/ 6 w 68"/>
                <a:gd name="T7" fmla="*/ 32 h 89"/>
                <a:gd name="T8" fmla="*/ 6 w 68"/>
                <a:gd name="T9" fmla="*/ 30 h 89"/>
                <a:gd name="T10" fmla="*/ 4 w 68"/>
                <a:gd name="T11" fmla="*/ 27 h 89"/>
                <a:gd name="T12" fmla="*/ 6 w 68"/>
                <a:gd name="T13" fmla="*/ 26 h 89"/>
                <a:gd name="T14" fmla="*/ 8 w 68"/>
                <a:gd name="T15" fmla="*/ 25 h 89"/>
                <a:gd name="T16" fmla="*/ 10 w 68"/>
                <a:gd name="T17" fmla="*/ 24 h 89"/>
                <a:gd name="T18" fmla="*/ 11 w 68"/>
                <a:gd name="T19" fmla="*/ 24 h 89"/>
                <a:gd name="T20" fmla="*/ 13 w 68"/>
                <a:gd name="T21" fmla="*/ 25 h 89"/>
                <a:gd name="T22" fmla="*/ 14 w 68"/>
                <a:gd name="T23" fmla="*/ 29 h 89"/>
                <a:gd name="T24" fmla="*/ 13 w 68"/>
                <a:gd name="T25" fmla="*/ 33 h 89"/>
                <a:gd name="T26" fmla="*/ 11 w 68"/>
                <a:gd name="T27" fmla="*/ 37 h 89"/>
                <a:gd name="T28" fmla="*/ 11 w 68"/>
                <a:gd name="T29" fmla="*/ 40 h 89"/>
                <a:gd name="T30" fmla="*/ 11 w 68"/>
                <a:gd name="T31" fmla="*/ 45 h 89"/>
                <a:gd name="T32" fmla="*/ 13 w 68"/>
                <a:gd name="T33" fmla="*/ 40 h 89"/>
                <a:gd name="T34" fmla="*/ 16 w 68"/>
                <a:gd name="T35" fmla="*/ 36 h 89"/>
                <a:gd name="T36" fmla="*/ 21 w 68"/>
                <a:gd name="T37" fmla="*/ 34 h 89"/>
                <a:gd name="T38" fmla="*/ 26 w 68"/>
                <a:gd name="T39" fmla="*/ 33 h 89"/>
                <a:gd name="T40" fmla="*/ 31 w 68"/>
                <a:gd name="T41" fmla="*/ 32 h 89"/>
                <a:gd name="T42" fmla="*/ 29 w 68"/>
                <a:gd name="T43" fmla="*/ 32 h 89"/>
                <a:gd name="T44" fmla="*/ 28 w 68"/>
                <a:gd name="T45" fmla="*/ 32 h 89"/>
                <a:gd name="T46" fmla="*/ 26 w 68"/>
                <a:gd name="T47" fmla="*/ 32 h 89"/>
                <a:gd name="T48" fmla="*/ 25 w 68"/>
                <a:gd name="T49" fmla="*/ 32 h 89"/>
                <a:gd name="T50" fmla="*/ 24 w 68"/>
                <a:gd name="T51" fmla="*/ 31 h 89"/>
                <a:gd name="T52" fmla="*/ 34 w 68"/>
                <a:gd name="T53" fmla="*/ 17 h 89"/>
                <a:gd name="T54" fmla="*/ 32 w 68"/>
                <a:gd name="T55" fmla="*/ 15 h 89"/>
                <a:gd name="T56" fmla="*/ 30 w 68"/>
                <a:gd name="T57" fmla="*/ 14 h 89"/>
                <a:gd name="T58" fmla="*/ 29 w 68"/>
                <a:gd name="T59" fmla="*/ 14 h 89"/>
                <a:gd name="T60" fmla="*/ 27 w 68"/>
                <a:gd name="T61" fmla="*/ 14 h 89"/>
                <a:gd name="T62" fmla="*/ 24 w 68"/>
                <a:gd name="T63" fmla="*/ 13 h 89"/>
                <a:gd name="T64" fmla="*/ 23 w 68"/>
                <a:gd name="T65" fmla="*/ 11 h 89"/>
                <a:gd name="T66" fmla="*/ 23 w 68"/>
                <a:gd name="T67" fmla="*/ 7 h 89"/>
                <a:gd name="T68" fmla="*/ 23 w 68"/>
                <a:gd name="T69" fmla="*/ 4 h 89"/>
                <a:gd name="T70" fmla="*/ 24 w 68"/>
                <a:gd name="T71" fmla="*/ 1 h 89"/>
                <a:gd name="T72" fmla="*/ 13 w 68"/>
                <a:gd name="T73" fmla="*/ 10 h 89"/>
                <a:gd name="T74" fmla="*/ 0 w 68"/>
                <a:gd name="T75" fmla="*/ 30 h 89"/>
                <a:gd name="T76" fmla="*/ 4 w 68"/>
                <a:gd name="T77" fmla="*/ 30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8" h="89">
                  <a:moveTo>
                    <a:pt x="8" y="58"/>
                  </a:moveTo>
                  <a:lnTo>
                    <a:pt x="11" y="79"/>
                  </a:lnTo>
                  <a:lnTo>
                    <a:pt x="11" y="75"/>
                  </a:lnTo>
                  <a:lnTo>
                    <a:pt x="12" y="73"/>
                  </a:lnTo>
                  <a:lnTo>
                    <a:pt x="12" y="70"/>
                  </a:lnTo>
                  <a:lnTo>
                    <a:pt x="12" y="68"/>
                  </a:lnTo>
                  <a:lnTo>
                    <a:pt x="12" y="65"/>
                  </a:lnTo>
                  <a:lnTo>
                    <a:pt x="12" y="63"/>
                  </a:lnTo>
                  <a:lnTo>
                    <a:pt x="11" y="61"/>
                  </a:lnTo>
                  <a:lnTo>
                    <a:pt x="11" y="59"/>
                  </a:lnTo>
                  <a:lnTo>
                    <a:pt x="10" y="55"/>
                  </a:lnTo>
                  <a:lnTo>
                    <a:pt x="8" y="53"/>
                  </a:lnTo>
                  <a:lnTo>
                    <a:pt x="10" y="51"/>
                  </a:lnTo>
                  <a:lnTo>
                    <a:pt x="12" y="51"/>
                  </a:lnTo>
                  <a:lnTo>
                    <a:pt x="13" y="50"/>
                  </a:lnTo>
                  <a:lnTo>
                    <a:pt x="16" y="49"/>
                  </a:lnTo>
                  <a:lnTo>
                    <a:pt x="17" y="48"/>
                  </a:lnTo>
                  <a:lnTo>
                    <a:pt x="20" y="47"/>
                  </a:lnTo>
                  <a:lnTo>
                    <a:pt x="21" y="47"/>
                  </a:lnTo>
                  <a:lnTo>
                    <a:pt x="22" y="47"/>
                  </a:lnTo>
                  <a:lnTo>
                    <a:pt x="25" y="47"/>
                  </a:lnTo>
                  <a:lnTo>
                    <a:pt x="26" y="49"/>
                  </a:lnTo>
                  <a:lnTo>
                    <a:pt x="27" y="54"/>
                  </a:lnTo>
                  <a:lnTo>
                    <a:pt x="27" y="58"/>
                  </a:lnTo>
                  <a:lnTo>
                    <a:pt x="26" y="61"/>
                  </a:lnTo>
                  <a:lnTo>
                    <a:pt x="25" y="65"/>
                  </a:lnTo>
                  <a:lnTo>
                    <a:pt x="23" y="69"/>
                  </a:lnTo>
                  <a:lnTo>
                    <a:pt x="22" y="73"/>
                  </a:lnTo>
                  <a:lnTo>
                    <a:pt x="21" y="76"/>
                  </a:lnTo>
                  <a:lnTo>
                    <a:pt x="21" y="80"/>
                  </a:lnTo>
                  <a:lnTo>
                    <a:pt x="20" y="84"/>
                  </a:lnTo>
                  <a:lnTo>
                    <a:pt x="21" y="89"/>
                  </a:lnTo>
                  <a:lnTo>
                    <a:pt x="22" y="82"/>
                  </a:lnTo>
                  <a:lnTo>
                    <a:pt x="25" y="79"/>
                  </a:lnTo>
                  <a:lnTo>
                    <a:pt x="27" y="75"/>
                  </a:lnTo>
                  <a:lnTo>
                    <a:pt x="32" y="71"/>
                  </a:lnTo>
                  <a:lnTo>
                    <a:pt x="36" y="70"/>
                  </a:lnTo>
                  <a:lnTo>
                    <a:pt x="41" y="68"/>
                  </a:lnTo>
                  <a:lnTo>
                    <a:pt x="46" y="66"/>
                  </a:lnTo>
                  <a:lnTo>
                    <a:pt x="52" y="65"/>
                  </a:lnTo>
                  <a:lnTo>
                    <a:pt x="57" y="65"/>
                  </a:lnTo>
                  <a:lnTo>
                    <a:pt x="62" y="64"/>
                  </a:lnTo>
                  <a:lnTo>
                    <a:pt x="60" y="64"/>
                  </a:lnTo>
                  <a:lnTo>
                    <a:pt x="58" y="64"/>
                  </a:lnTo>
                  <a:lnTo>
                    <a:pt x="57" y="64"/>
                  </a:lnTo>
                  <a:lnTo>
                    <a:pt x="56" y="64"/>
                  </a:lnTo>
                  <a:lnTo>
                    <a:pt x="54" y="64"/>
                  </a:lnTo>
                  <a:lnTo>
                    <a:pt x="52" y="64"/>
                  </a:lnTo>
                  <a:lnTo>
                    <a:pt x="51" y="64"/>
                  </a:lnTo>
                  <a:lnTo>
                    <a:pt x="49" y="64"/>
                  </a:lnTo>
                  <a:lnTo>
                    <a:pt x="48" y="63"/>
                  </a:lnTo>
                  <a:lnTo>
                    <a:pt x="47" y="61"/>
                  </a:lnTo>
                  <a:lnTo>
                    <a:pt x="68" y="34"/>
                  </a:lnTo>
                  <a:lnTo>
                    <a:pt x="67" y="33"/>
                  </a:lnTo>
                  <a:lnTo>
                    <a:pt x="64" y="30"/>
                  </a:lnTo>
                  <a:lnTo>
                    <a:pt x="63" y="29"/>
                  </a:lnTo>
                  <a:lnTo>
                    <a:pt x="62" y="28"/>
                  </a:lnTo>
                  <a:lnTo>
                    <a:pt x="60" y="28"/>
                  </a:lnTo>
                  <a:lnTo>
                    <a:pt x="59" y="27"/>
                  </a:lnTo>
                  <a:lnTo>
                    <a:pt x="58" y="27"/>
                  </a:lnTo>
                  <a:lnTo>
                    <a:pt x="56" y="27"/>
                  </a:lnTo>
                  <a:lnTo>
                    <a:pt x="53" y="28"/>
                  </a:lnTo>
                  <a:lnTo>
                    <a:pt x="51" y="29"/>
                  </a:lnTo>
                  <a:lnTo>
                    <a:pt x="48" y="26"/>
                  </a:lnTo>
                  <a:lnTo>
                    <a:pt x="47" y="23"/>
                  </a:lnTo>
                  <a:lnTo>
                    <a:pt x="46" y="21"/>
                  </a:lnTo>
                  <a:lnTo>
                    <a:pt x="46" y="17"/>
                  </a:lnTo>
                  <a:lnTo>
                    <a:pt x="46" y="14"/>
                  </a:lnTo>
                  <a:lnTo>
                    <a:pt x="46" y="12"/>
                  </a:lnTo>
                  <a:lnTo>
                    <a:pt x="46" y="8"/>
                  </a:lnTo>
                  <a:lnTo>
                    <a:pt x="47" y="6"/>
                  </a:lnTo>
                  <a:lnTo>
                    <a:pt x="47" y="2"/>
                  </a:lnTo>
                  <a:lnTo>
                    <a:pt x="47" y="0"/>
                  </a:lnTo>
                  <a:lnTo>
                    <a:pt x="26" y="19"/>
                  </a:lnTo>
                  <a:lnTo>
                    <a:pt x="38" y="19"/>
                  </a:lnTo>
                  <a:lnTo>
                    <a:pt x="0" y="59"/>
                  </a:lnTo>
                  <a:lnTo>
                    <a:pt x="8" y="59"/>
                  </a:lnTo>
                  <a:lnTo>
                    <a:pt x="8" y="5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6" name="Freeform 137"/>
            <p:cNvSpPr>
              <a:spLocks/>
            </p:cNvSpPr>
            <p:nvPr/>
          </p:nvSpPr>
          <p:spPr bwMode="auto">
            <a:xfrm>
              <a:off x="2540" y="886"/>
              <a:ext cx="45" cy="10"/>
            </a:xfrm>
            <a:custGeom>
              <a:avLst/>
              <a:gdLst>
                <a:gd name="T0" fmla="*/ 0 w 90"/>
                <a:gd name="T1" fmla="*/ 10 h 21"/>
                <a:gd name="T2" fmla="*/ 23 w 90"/>
                <a:gd name="T3" fmla="*/ 8 h 21"/>
                <a:gd name="T4" fmla="*/ 22 w 90"/>
                <a:gd name="T5" fmla="*/ 6 h 21"/>
                <a:gd name="T6" fmla="*/ 45 w 90"/>
                <a:gd name="T7" fmla="*/ 6 h 21"/>
                <a:gd name="T8" fmla="*/ 29 w 90"/>
                <a:gd name="T9" fmla="*/ 5 h 21"/>
                <a:gd name="T10" fmla="*/ 26 w 90"/>
                <a:gd name="T11" fmla="*/ 2 h 21"/>
                <a:gd name="T12" fmla="*/ 23 w 90"/>
                <a:gd name="T13" fmla="*/ 0 h 21"/>
                <a:gd name="T14" fmla="*/ 21 w 90"/>
                <a:gd name="T15" fmla="*/ 0 h 21"/>
                <a:gd name="T16" fmla="*/ 18 w 90"/>
                <a:gd name="T17" fmla="*/ 1 h 21"/>
                <a:gd name="T18" fmla="*/ 15 w 90"/>
                <a:gd name="T19" fmla="*/ 2 h 21"/>
                <a:gd name="T20" fmla="*/ 12 w 90"/>
                <a:gd name="T21" fmla="*/ 4 h 21"/>
                <a:gd name="T22" fmla="*/ 9 w 90"/>
                <a:gd name="T23" fmla="*/ 6 h 21"/>
                <a:gd name="T24" fmla="*/ 6 w 90"/>
                <a:gd name="T25" fmla="*/ 8 h 21"/>
                <a:gd name="T26" fmla="*/ 3 w 90"/>
                <a:gd name="T27" fmla="*/ 9 h 21"/>
                <a:gd name="T28" fmla="*/ 0 w 90"/>
                <a:gd name="T29" fmla="*/ 10 h 21"/>
                <a:gd name="T30" fmla="*/ 0 w 90"/>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21">
                  <a:moveTo>
                    <a:pt x="0" y="21"/>
                  </a:moveTo>
                  <a:lnTo>
                    <a:pt x="45" y="16"/>
                  </a:lnTo>
                  <a:lnTo>
                    <a:pt x="43" y="13"/>
                  </a:lnTo>
                  <a:lnTo>
                    <a:pt x="90" y="13"/>
                  </a:lnTo>
                  <a:lnTo>
                    <a:pt x="57" y="10"/>
                  </a:lnTo>
                  <a:lnTo>
                    <a:pt x="52" y="4"/>
                  </a:lnTo>
                  <a:lnTo>
                    <a:pt x="46" y="0"/>
                  </a:lnTo>
                  <a:lnTo>
                    <a:pt x="41" y="0"/>
                  </a:lnTo>
                  <a:lnTo>
                    <a:pt x="35" y="2"/>
                  </a:lnTo>
                  <a:lnTo>
                    <a:pt x="29" y="4"/>
                  </a:lnTo>
                  <a:lnTo>
                    <a:pt x="24" y="8"/>
                  </a:lnTo>
                  <a:lnTo>
                    <a:pt x="18" y="13"/>
                  </a:lnTo>
                  <a:lnTo>
                    <a:pt x="12" y="16"/>
                  </a:lnTo>
                  <a:lnTo>
                    <a:pt x="5" y="19"/>
                  </a:lnTo>
                  <a:lnTo>
                    <a:pt x="0" y="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7" name="Freeform 138"/>
            <p:cNvSpPr>
              <a:spLocks/>
            </p:cNvSpPr>
            <p:nvPr/>
          </p:nvSpPr>
          <p:spPr bwMode="auto">
            <a:xfrm>
              <a:off x="2530" y="896"/>
              <a:ext cx="7" cy="2"/>
            </a:xfrm>
            <a:custGeom>
              <a:avLst/>
              <a:gdLst>
                <a:gd name="T0" fmla="*/ 0 w 15"/>
                <a:gd name="T1" fmla="*/ 2 h 4"/>
                <a:gd name="T2" fmla="*/ 7 w 15"/>
                <a:gd name="T3" fmla="*/ 2 h 4"/>
                <a:gd name="T4" fmla="*/ 7 w 15"/>
                <a:gd name="T5" fmla="*/ 0 h 4"/>
                <a:gd name="T6" fmla="*/ 0 w 15"/>
                <a:gd name="T7" fmla="*/ 0 h 4"/>
                <a:gd name="T8" fmla="*/ 0 w 15"/>
                <a:gd name="T9" fmla="*/ 2 h 4"/>
                <a:gd name="T10" fmla="*/ 0 w 1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4">
                  <a:moveTo>
                    <a:pt x="0" y="4"/>
                  </a:moveTo>
                  <a:lnTo>
                    <a:pt x="15" y="4"/>
                  </a:lnTo>
                  <a:lnTo>
                    <a:pt x="15" y="0"/>
                  </a:lnTo>
                  <a:lnTo>
                    <a:pt x="0"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8" name="Freeform 139"/>
            <p:cNvSpPr>
              <a:spLocks/>
            </p:cNvSpPr>
            <p:nvPr/>
          </p:nvSpPr>
          <p:spPr bwMode="auto">
            <a:xfrm>
              <a:off x="2475" y="904"/>
              <a:ext cx="7" cy="9"/>
            </a:xfrm>
            <a:custGeom>
              <a:avLst/>
              <a:gdLst>
                <a:gd name="T0" fmla="*/ 7 w 15"/>
                <a:gd name="T1" fmla="*/ 1 h 20"/>
                <a:gd name="T2" fmla="*/ 6 w 15"/>
                <a:gd name="T3" fmla="*/ 0 h 20"/>
                <a:gd name="T4" fmla="*/ 0 w 15"/>
                <a:gd name="T5" fmla="*/ 9 h 20"/>
                <a:gd name="T6" fmla="*/ 1 w 15"/>
                <a:gd name="T7" fmla="*/ 9 h 20"/>
                <a:gd name="T8" fmla="*/ 7 w 15"/>
                <a:gd name="T9" fmla="*/ 1 h 20"/>
                <a:gd name="T10" fmla="*/ 7 w 15"/>
                <a:gd name="T11" fmla="*/ 1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15" y="3"/>
                  </a:moveTo>
                  <a:lnTo>
                    <a:pt x="12" y="0"/>
                  </a:lnTo>
                  <a:lnTo>
                    <a:pt x="0" y="19"/>
                  </a:lnTo>
                  <a:lnTo>
                    <a:pt x="3" y="20"/>
                  </a:lnTo>
                  <a:lnTo>
                    <a:pt x="1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69" name="Freeform 140"/>
            <p:cNvSpPr>
              <a:spLocks/>
            </p:cNvSpPr>
            <p:nvPr/>
          </p:nvSpPr>
          <p:spPr bwMode="auto">
            <a:xfrm>
              <a:off x="2603" y="904"/>
              <a:ext cx="10" cy="3"/>
            </a:xfrm>
            <a:custGeom>
              <a:avLst/>
              <a:gdLst>
                <a:gd name="T0" fmla="*/ 9 w 21"/>
                <a:gd name="T1" fmla="*/ 2 h 6"/>
                <a:gd name="T2" fmla="*/ 0 w 21"/>
                <a:gd name="T3" fmla="*/ 0 h 6"/>
                <a:gd name="T4" fmla="*/ 0 w 21"/>
                <a:gd name="T5" fmla="*/ 2 h 6"/>
                <a:gd name="T6" fmla="*/ 10 w 21"/>
                <a:gd name="T7" fmla="*/ 3 h 6"/>
                <a:gd name="T8" fmla="*/ 10 w 21"/>
                <a:gd name="T9" fmla="*/ 2 h 6"/>
                <a:gd name="T10" fmla="*/ 10 w 21"/>
                <a:gd name="T11" fmla="*/ 2 h 6"/>
                <a:gd name="T12" fmla="*/ 9 w 21"/>
                <a:gd name="T13" fmla="*/ 2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6">
                  <a:moveTo>
                    <a:pt x="19" y="4"/>
                  </a:moveTo>
                  <a:lnTo>
                    <a:pt x="0" y="0"/>
                  </a:lnTo>
                  <a:lnTo>
                    <a:pt x="0" y="4"/>
                  </a:lnTo>
                  <a:lnTo>
                    <a:pt x="21" y="6"/>
                  </a:lnTo>
                  <a:lnTo>
                    <a:pt x="21" y="4"/>
                  </a:lnTo>
                  <a:lnTo>
                    <a:pt x="1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0" name="Freeform 141"/>
            <p:cNvSpPr>
              <a:spLocks/>
            </p:cNvSpPr>
            <p:nvPr/>
          </p:nvSpPr>
          <p:spPr bwMode="auto">
            <a:xfrm>
              <a:off x="2518" y="907"/>
              <a:ext cx="14" cy="4"/>
            </a:xfrm>
            <a:custGeom>
              <a:avLst/>
              <a:gdLst>
                <a:gd name="T0" fmla="*/ 14 w 27"/>
                <a:gd name="T1" fmla="*/ 3 h 9"/>
                <a:gd name="T2" fmla="*/ 1 w 27"/>
                <a:gd name="T3" fmla="*/ 0 h 9"/>
                <a:gd name="T4" fmla="*/ 0 w 27"/>
                <a:gd name="T5" fmla="*/ 2 h 9"/>
                <a:gd name="T6" fmla="*/ 14 w 27"/>
                <a:gd name="T7" fmla="*/ 4 h 9"/>
                <a:gd name="T8" fmla="*/ 14 w 27"/>
                <a:gd name="T9" fmla="*/ 3 h 9"/>
                <a:gd name="T10" fmla="*/ 14 w 27"/>
                <a:gd name="T11" fmla="*/ 3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9">
                  <a:moveTo>
                    <a:pt x="27" y="7"/>
                  </a:moveTo>
                  <a:lnTo>
                    <a:pt x="1" y="0"/>
                  </a:lnTo>
                  <a:lnTo>
                    <a:pt x="0" y="4"/>
                  </a:lnTo>
                  <a:lnTo>
                    <a:pt x="27" y="9"/>
                  </a:lnTo>
                  <a:lnTo>
                    <a:pt x="27"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1" name="Freeform 142"/>
            <p:cNvSpPr>
              <a:spLocks/>
            </p:cNvSpPr>
            <p:nvPr/>
          </p:nvSpPr>
          <p:spPr bwMode="auto">
            <a:xfrm>
              <a:off x="2567" y="909"/>
              <a:ext cx="9" cy="2"/>
            </a:xfrm>
            <a:custGeom>
              <a:avLst/>
              <a:gdLst>
                <a:gd name="T0" fmla="*/ 9 w 18"/>
                <a:gd name="T1" fmla="*/ 0 h 5"/>
                <a:gd name="T2" fmla="*/ 0 w 18"/>
                <a:gd name="T3" fmla="*/ 0 h 5"/>
                <a:gd name="T4" fmla="*/ 9 w 18"/>
                <a:gd name="T5" fmla="*/ 2 h 5"/>
                <a:gd name="T6" fmla="*/ 9 w 18"/>
                <a:gd name="T7" fmla="*/ 0 h 5"/>
                <a:gd name="T8" fmla="*/ 9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18" y="0"/>
                  </a:moveTo>
                  <a:lnTo>
                    <a:pt x="0" y="0"/>
                  </a:lnTo>
                  <a:lnTo>
                    <a:pt x="18" y="5"/>
                  </a:lnTo>
                  <a:lnTo>
                    <a:pt x="1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2" name="Freeform 143"/>
            <p:cNvSpPr>
              <a:spLocks/>
            </p:cNvSpPr>
            <p:nvPr/>
          </p:nvSpPr>
          <p:spPr bwMode="auto">
            <a:xfrm>
              <a:off x="2579" y="909"/>
              <a:ext cx="16" cy="4"/>
            </a:xfrm>
            <a:custGeom>
              <a:avLst/>
              <a:gdLst>
                <a:gd name="T0" fmla="*/ 16 w 34"/>
                <a:gd name="T1" fmla="*/ 1 h 9"/>
                <a:gd name="T2" fmla="*/ 14 w 34"/>
                <a:gd name="T3" fmla="*/ 1 h 9"/>
                <a:gd name="T4" fmla="*/ 12 w 34"/>
                <a:gd name="T5" fmla="*/ 1 h 9"/>
                <a:gd name="T6" fmla="*/ 11 w 34"/>
                <a:gd name="T7" fmla="*/ 1 h 9"/>
                <a:gd name="T8" fmla="*/ 9 w 34"/>
                <a:gd name="T9" fmla="*/ 1 h 9"/>
                <a:gd name="T10" fmla="*/ 8 w 34"/>
                <a:gd name="T11" fmla="*/ 1 h 9"/>
                <a:gd name="T12" fmla="*/ 6 w 34"/>
                <a:gd name="T13" fmla="*/ 0 h 9"/>
                <a:gd name="T14" fmla="*/ 5 w 34"/>
                <a:gd name="T15" fmla="*/ 0 h 9"/>
                <a:gd name="T16" fmla="*/ 3 w 34"/>
                <a:gd name="T17" fmla="*/ 0 h 9"/>
                <a:gd name="T18" fmla="*/ 2 w 34"/>
                <a:gd name="T19" fmla="*/ 0 h 9"/>
                <a:gd name="T20" fmla="*/ 0 w 34"/>
                <a:gd name="T21" fmla="*/ 0 h 9"/>
                <a:gd name="T22" fmla="*/ 0 w 34"/>
                <a:gd name="T23" fmla="*/ 2 h 9"/>
                <a:gd name="T24" fmla="*/ 16 w 34"/>
                <a:gd name="T25" fmla="*/ 4 h 9"/>
                <a:gd name="T26" fmla="*/ 16 w 34"/>
                <a:gd name="T27" fmla="*/ 1 h 9"/>
                <a:gd name="T28" fmla="*/ 16 w 34"/>
                <a:gd name="T29" fmla="*/ 1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9">
                  <a:moveTo>
                    <a:pt x="34" y="3"/>
                  </a:moveTo>
                  <a:lnTo>
                    <a:pt x="30" y="3"/>
                  </a:lnTo>
                  <a:lnTo>
                    <a:pt x="26" y="3"/>
                  </a:lnTo>
                  <a:lnTo>
                    <a:pt x="23" y="3"/>
                  </a:lnTo>
                  <a:lnTo>
                    <a:pt x="20" y="3"/>
                  </a:lnTo>
                  <a:lnTo>
                    <a:pt x="16" y="3"/>
                  </a:lnTo>
                  <a:lnTo>
                    <a:pt x="13" y="1"/>
                  </a:lnTo>
                  <a:lnTo>
                    <a:pt x="10" y="1"/>
                  </a:lnTo>
                  <a:lnTo>
                    <a:pt x="6" y="1"/>
                  </a:lnTo>
                  <a:lnTo>
                    <a:pt x="4" y="0"/>
                  </a:lnTo>
                  <a:lnTo>
                    <a:pt x="0" y="0"/>
                  </a:lnTo>
                  <a:lnTo>
                    <a:pt x="0" y="5"/>
                  </a:lnTo>
                  <a:lnTo>
                    <a:pt x="34" y="9"/>
                  </a:lnTo>
                  <a:lnTo>
                    <a:pt x="3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3" name="Freeform 144"/>
            <p:cNvSpPr>
              <a:spLocks/>
            </p:cNvSpPr>
            <p:nvPr/>
          </p:nvSpPr>
          <p:spPr bwMode="auto">
            <a:xfrm>
              <a:off x="2507" y="914"/>
              <a:ext cx="8" cy="4"/>
            </a:xfrm>
            <a:custGeom>
              <a:avLst/>
              <a:gdLst>
                <a:gd name="T0" fmla="*/ 8 w 15"/>
                <a:gd name="T1" fmla="*/ 4 h 9"/>
                <a:gd name="T2" fmla="*/ 6 w 15"/>
                <a:gd name="T3" fmla="*/ 0 h 9"/>
                <a:gd name="T4" fmla="*/ 0 w 15"/>
                <a:gd name="T5" fmla="*/ 0 h 9"/>
                <a:gd name="T6" fmla="*/ 8 w 15"/>
                <a:gd name="T7" fmla="*/ 4 h 9"/>
                <a:gd name="T8" fmla="*/ 8 w 15"/>
                <a:gd name="T9" fmla="*/ 4 h 9"/>
                <a:gd name="T10" fmla="*/ 8 w 15"/>
                <a:gd name="T11" fmla="*/ 4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9">
                  <a:moveTo>
                    <a:pt x="15" y="8"/>
                  </a:moveTo>
                  <a:lnTo>
                    <a:pt x="12" y="0"/>
                  </a:lnTo>
                  <a:lnTo>
                    <a:pt x="0" y="0"/>
                  </a:lnTo>
                  <a:lnTo>
                    <a:pt x="15" y="9"/>
                  </a:lnTo>
                  <a:lnTo>
                    <a:pt x="15"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4" name="Freeform 145"/>
            <p:cNvSpPr>
              <a:spLocks/>
            </p:cNvSpPr>
            <p:nvPr/>
          </p:nvSpPr>
          <p:spPr bwMode="auto">
            <a:xfrm>
              <a:off x="2546" y="913"/>
              <a:ext cx="14" cy="4"/>
            </a:xfrm>
            <a:custGeom>
              <a:avLst/>
              <a:gdLst>
                <a:gd name="T0" fmla="*/ 14 w 27"/>
                <a:gd name="T1" fmla="*/ 3 h 8"/>
                <a:gd name="T2" fmla="*/ 0 w 27"/>
                <a:gd name="T3" fmla="*/ 0 h 8"/>
                <a:gd name="T4" fmla="*/ 0 w 27"/>
                <a:gd name="T5" fmla="*/ 1 h 8"/>
                <a:gd name="T6" fmla="*/ 13 w 27"/>
                <a:gd name="T7" fmla="*/ 4 h 8"/>
                <a:gd name="T8" fmla="*/ 14 w 27"/>
                <a:gd name="T9" fmla="*/ 3 h 8"/>
                <a:gd name="T10" fmla="*/ 14 w 27"/>
                <a:gd name="T11" fmla="*/ 3 h 8"/>
                <a:gd name="T12" fmla="*/ 14 w 27"/>
                <a:gd name="T13" fmla="*/ 3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
                  <a:moveTo>
                    <a:pt x="27" y="5"/>
                  </a:moveTo>
                  <a:lnTo>
                    <a:pt x="0" y="0"/>
                  </a:lnTo>
                  <a:lnTo>
                    <a:pt x="0" y="2"/>
                  </a:lnTo>
                  <a:lnTo>
                    <a:pt x="26" y="8"/>
                  </a:lnTo>
                  <a:lnTo>
                    <a:pt x="27" y="6"/>
                  </a:lnTo>
                  <a:lnTo>
                    <a:pt x="27"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5" name="Freeform 146"/>
            <p:cNvSpPr>
              <a:spLocks/>
            </p:cNvSpPr>
            <p:nvPr/>
          </p:nvSpPr>
          <p:spPr bwMode="auto">
            <a:xfrm>
              <a:off x="2465" y="917"/>
              <a:ext cx="13" cy="8"/>
            </a:xfrm>
            <a:custGeom>
              <a:avLst/>
              <a:gdLst>
                <a:gd name="T0" fmla="*/ 8 w 26"/>
                <a:gd name="T1" fmla="*/ 0 h 15"/>
                <a:gd name="T2" fmla="*/ 0 w 26"/>
                <a:gd name="T3" fmla="*/ 0 h 15"/>
                <a:gd name="T4" fmla="*/ 13 w 26"/>
                <a:gd name="T5" fmla="*/ 8 h 15"/>
                <a:gd name="T6" fmla="*/ 8 w 26"/>
                <a:gd name="T7" fmla="*/ 0 h 15"/>
                <a:gd name="T8" fmla="*/ 8 w 2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5">
                  <a:moveTo>
                    <a:pt x="15" y="0"/>
                  </a:moveTo>
                  <a:lnTo>
                    <a:pt x="0" y="0"/>
                  </a:lnTo>
                  <a:lnTo>
                    <a:pt x="26" y="15"/>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6" name="Freeform 147"/>
            <p:cNvSpPr>
              <a:spLocks/>
            </p:cNvSpPr>
            <p:nvPr/>
          </p:nvSpPr>
          <p:spPr bwMode="auto">
            <a:xfrm>
              <a:off x="2463" y="921"/>
              <a:ext cx="4" cy="7"/>
            </a:xfrm>
            <a:custGeom>
              <a:avLst/>
              <a:gdLst>
                <a:gd name="T0" fmla="*/ 0 w 8"/>
                <a:gd name="T1" fmla="*/ 0 h 13"/>
                <a:gd name="T2" fmla="*/ 0 w 8"/>
                <a:gd name="T3" fmla="*/ 7 h 13"/>
                <a:gd name="T4" fmla="*/ 4 w 8"/>
                <a:gd name="T5" fmla="*/ 7 h 13"/>
                <a:gd name="T6" fmla="*/ 0 w 8"/>
                <a:gd name="T7" fmla="*/ 1 h 13"/>
                <a:gd name="T8" fmla="*/ 0 w 8"/>
                <a:gd name="T9" fmla="*/ 1 h 13"/>
                <a:gd name="T10" fmla="*/ 0 w 8"/>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3">
                  <a:moveTo>
                    <a:pt x="0" y="0"/>
                  </a:moveTo>
                  <a:lnTo>
                    <a:pt x="0" y="13"/>
                  </a:lnTo>
                  <a:lnTo>
                    <a:pt x="8" y="1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7" name="Freeform 148"/>
            <p:cNvSpPr>
              <a:spLocks/>
            </p:cNvSpPr>
            <p:nvPr/>
          </p:nvSpPr>
          <p:spPr bwMode="auto">
            <a:xfrm>
              <a:off x="2545" y="922"/>
              <a:ext cx="16" cy="3"/>
            </a:xfrm>
            <a:custGeom>
              <a:avLst/>
              <a:gdLst>
                <a:gd name="T0" fmla="*/ 16 w 34"/>
                <a:gd name="T1" fmla="*/ 3 h 6"/>
                <a:gd name="T2" fmla="*/ 14 w 34"/>
                <a:gd name="T3" fmla="*/ 2 h 6"/>
                <a:gd name="T4" fmla="*/ 0 w 34"/>
                <a:gd name="T5" fmla="*/ 0 h 6"/>
                <a:gd name="T6" fmla="*/ 16 w 34"/>
                <a:gd name="T7" fmla="*/ 3 h 6"/>
                <a:gd name="T8" fmla="*/ 16 w 34"/>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
                  <a:moveTo>
                    <a:pt x="34" y="6"/>
                  </a:moveTo>
                  <a:lnTo>
                    <a:pt x="30" y="4"/>
                  </a:lnTo>
                  <a:lnTo>
                    <a:pt x="0" y="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8" name="Freeform 149"/>
            <p:cNvSpPr>
              <a:spLocks/>
            </p:cNvSpPr>
            <p:nvPr/>
          </p:nvSpPr>
          <p:spPr bwMode="auto">
            <a:xfrm>
              <a:off x="2585" y="923"/>
              <a:ext cx="6" cy="2"/>
            </a:xfrm>
            <a:custGeom>
              <a:avLst/>
              <a:gdLst>
                <a:gd name="T0" fmla="*/ 5 w 11"/>
                <a:gd name="T1" fmla="*/ 0 h 2"/>
                <a:gd name="T2" fmla="*/ 0 w 11"/>
                <a:gd name="T3" fmla="*/ 0 h 2"/>
                <a:gd name="T4" fmla="*/ 1 w 11"/>
                <a:gd name="T5" fmla="*/ 0 h 2"/>
                <a:gd name="T6" fmla="*/ 1 w 11"/>
                <a:gd name="T7" fmla="*/ 0 h 2"/>
                <a:gd name="T8" fmla="*/ 1 w 11"/>
                <a:gd name="T9" fmla="*/ 1 h 2"/>
                <a:gd name="T10" fmla="*/ 1 w 11"/>
                <a:gd name="T11" fmla="*/ 1 h 2"/>
                <a:gd name="T12" fmla="*/ 2 w 11"/>
                <a:gd name="T13" fmla="*/ 1 h 2"/>
                <a:gd name="T14" fmla="*/ 2 w 11"/>
                <a:gd name="T15" fmla="*/ 1 h 2"/>
                <a:gd name="T16" fmla="*/ 3 w 11"/>
                <a:gd name="T17" fmla="*/ 1 h 2"/>
                <a:gd name="T18" fmla="*/ 3 w 11"/>
                <a:gd name="T19" fmla="*/ 2 h 2"/>
                <a:gd name="T20" fmla="*/ 3 w 11"/>
                <a:gd name="T21" fmla="*/ 2 h 2"/>
                <a:gd name="T22" fmla="*/ 4 w 11"/>
                <a:gd name="T23" fmla="*/ 2 h 2"/>
                <a:gd name="T24" fmla="*/ 6 w 11"/>
                <a:gd name="T25" fmla="*/ 0 h 2"/>
                <a:gd name="T26" fmla="*/ 6 w 11"/>
                <a:gd name="T27" fmla="*/ 0 h 2"/>
                <a:gd name="T28" fmla="*/ 5 w 11"/>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2">
                  <a:moveTo>
                    <a:pt x="10" y="0"/>
                  </a:moveTo>
                  <a:lnTo>
                    <a:pt x="0" y="0"/>
                  </a:lnTo>
                  <a:lnTo>
                    <a:pt x="1" y="0"/>
                  </a:lnTo>
                  <a:lnTo>
                    <a:pt x="2" y="1"/>
                  </a:lnTo>
                  <a:lnTo>
                    <a:pt x="4" y="1"/>
                  </a:lnTo>
                  <a:lnTo>
                    <a:pt x="5" y="1"/>
                  </a:lnTo>
                  <a:lnTo>
                    <a:pt x="6" y="2"/>
                  </a:lnTo>
                  <a:lnTo>
                    <a:pt x="7" y="2"/>
                  </a:lnTo>
                  <a:lnTo>
                    <a:pt x="11" y="0"/>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79" name="Freeform 150"/>
            <p:cNvSpPr>
              <a:spLocks/>
            </p:cNvSpPr>
            <p:nvPr/>
          </p:nvSpPr>
          <p:spPr bwMode="auto">
            <a:xfrm>
              <a:off x="2574" y="921"/>
              <a:ext cx="11" cy="2"/>
            </a:xfrm>
            <a:custGeom>
              <a:avLst/>
              <a:gdLst>
                <a:gd name="T0" fmla="*/ 0 w 22"/>
                <a:gd name="T1" fmla="*/ 0 h 5"/>
                <a:gd name="T2" fmla="*/ 0 w 22"/>
                <a:gd name="T3" fmla="*/ 2 h 5"/>
                <a:gd name="T4" fmla="*/ 11 w 22"/>
                <a:gd name="T5" fmla="*/ 2 h 5"/>
                <a:gd name="T6" fmla="*/ 10 w 22"/>
                <a:gd name="T7" fmla="*/ 2 h 5"/>
                <a:gd name="T8" fmla="*/ 9 w 22"/>
                <a:gd name="T9" fmla="*/ 2 h 5"/>
                <a:gd name="T10" fmla="*/ 8 w 22"/>
                <a:gd name="T11" fmla="*/ 1 h 5"/>
                <a:gd name="T12" fmla="*/ 7 w 22"/>
                <a:gd name="T13" fmla="*/ 0 h 5"/>
                <a:gd name="T14" fmla="*/ 6 w 22"/>
                <a:gd name="T15" fmla="*/ 0 h 5"/>
                <a:gd name="T16" fmla="*/ 5 w 22"/>
                <a:gd name="T17" fmla="*/ 0 h 5"/>
                <a:gd name="T18" fmla="*/ 4 w 22"/>
                <a:gd name="T19" fmla="*/ 0 h 5"/>
                <a:gd name="T20" fmla="*/ 2 w 22"/>
                <a:gd name="T21" fmla="*/ 0 h 5"/>
                <a:gd name="T22" fmla="*/ 1 w 22"/>
                <a:gd name="T23" fmla="*/ 0 h 5"/>
                <a:gd name="T24" fmla="*/ 0 w 22"/>
                <a:gd name="T25" fmla="*/ 0 h 5"/>
                <a:gd name="T26" fmla="*/ 0 w 22"/>
                <a:gd name="T27" fmla="*/ 0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5">
                  <a:moveTo>
                    <a:pt x="0" y="0"/>
                  </a:moveTo>
                  <a:lnTo>
                    <a:pt x="0" y="5"/>
                  </a:lnTo>
                  <a:lnTo>
                    <a:pt x="22" y="5"/>
                  </a:lnTo>
                  <a:lnTo>
                    <a:pt x="19" y="4"/>
                  </a:lnTo>
                  <a:lnTo>
                    <a:pt x="18" y="4"/>
                  </a:lnTo>
                  <a:lnTo>
                    <a:pt x="16" y="2"/>
                  </a:lnTo>
                  <a:lnTo>
                    <a:pt x="13" y="1"/>
                  </a:lnTo>
                  <a:lnTo>
                    <a:pt x="12" y="1"/>
                  </a:lnTo>
                  <a:lnTo>
                    <a:pt x="9" y="1"/>
                  </a:lnTo>
                  <a:lnTo>
                    <a:pt x="7" y="0"/>
                  </a:lnTo>
                  <a:lnTo>
                    <a:pt x="4" y="0"/>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0" name="Freeform 151"/>
            <p:cNvSpPr>
              <a:spLocks/>
            </p:cNvSpPr>
            <p:nvPr/>
          </p:nvSpPr>
          <p:spPr bwMode="auto">
            <a:xfrm>
              <a:off x="2540" y="925"/>
              <a:ext cx="14" cy="3"/>
            </a:xfrm>
            <a:custGeom>
              <a:avLst/>
              <a:gdLst>
                <a:gd name="T0" fmla="*/ 0 w 28"/>
                <a:gd name="T1" fmla="*/ 2 h 6"/>
                <a:gd name="T2" fmla="*/ 14 w 28"/>
                <a:gd name="T3" fmla="*/ 3 h 6"/>
                <a:gd name="T4" fmla="*/ 14 w 28"/>
                <a:gd name="T5" fmla="*/ 2 h 6"/>
                <a:gd name="T6" fmla="*/ 0 w 28"/>
                <a:gd name="T7" fmla="*/ 0 h 6"/>
                <a:gd name="T8" fmla="*/ 0 w 28"/>
                <a:gd name="T9" fmla="*/ 2 h 6"/>
                <a:gd name="T10" fmla="*/ 0 w 2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6">
                  <a:moveTo>
                    <a:pt x="0" y="3"/>
                  </a:moveTo>
                  <a:lnTo>
                    <a:pt x="28" y="6"/>
                  </a:lnTo>
                  <a:lnTo>
                    <a:pt x="28" y="3"/>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1" name="Freeform 152"/>
            <p:cNvSpPr>
              <a:spLocks/>
            </p:cNvSpPr>
            <p:nvPr/>
          </p:nvSpPr>
          <p:spPr bwMode="auto">
            <a:xfrm>
              <a:off x="2499" y="928"/>
              <a:ext cx="3" cy="5"/>
            </a:xfrm>
            <a:custGeom>
              <a:avLst/>
              <a:gdLst>
                <a:gd name="T0" fmla="*/ 1 w 7"/>
                <a:gd name="T1" fmla="*/ 5 h 12"/>
                <a:gd name="T2" fmla="*/ 3 w 7"/>
                <a:gd name="T3" fmla="*/ 0 h 12"/>
                <a:gd name="T4" fmla="*/ 0 w 7"/>
                <a:gd name="T5" fmla="*/ 5 h 12"/>
                <a:gd name="T6" fmla="*/ 1 w 7"/>
                <a:gd name="T7" fmla="*/ 5 h 12"/>
                <a:gd name="T8" fmla="*/ 1 w 7"/>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lnTo>
                    <a:pt x="7" y="0"/>
                  </a:lnTo>
                  <a:lnTo>
                    <a:pt x="0" y="12"/>
                  </a:lnTo>
                  <a:lnTo>
                    <a:pt x="3"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2" name="Freeform 153"/>
            <p:cNvSpPr>
              <a:spLocks/>
            </p:cNvSpPr>
            <p:nvPr/>
          </p:nvSpPr>
          <p:spPr bwMode="auto">
            <a:xfrm>
              <a:off x="2475" y="928"/>
              <a:ext cx="6" cy="7"/>
            </a:xfrm>
            <a:custGeom>
              <a:avLst/>
              <a:gdLst>
                <a:gd name="T0" fmla="*/ 2 w 12"/>
                <a:gd name="T1" fmla="*/ 0 h 13"/>
                <a:gd name="T2" fmla="*/ 1 w 12"/>
                <a:gd name="T3" fmla="*/ 2 h 13"/>
                <a:gd name="T4" fmla="*/ 0 w 12"/>
                <a:gd name="T5" fmla="*/ 3 h 13"/>
                <a:gd name="T6" fmla="*/ 0 w 12"/>
                <a:gd name="T7" fmla="*/ 4 h 13"/>
                <a:gd name="T8" fmla="*/ 1 w 12"/>
                <a:gd name="T9" fmla="*/ 4 h 13"/>
                <a:gd name="T10" fmla="*/ 2 w 12"/>
                <a:gd name="T11" fmla="*/ 4 h 13"/>
                <a:gd name="T12" fmla="*/ 3 w 12"/>
                <a:gd name="T13" fmla="*/ 5 h 13"/>
                <a:gd name="T14" fmla="*/ 4 w 12"/>
                <a:gd name="T15" fmla="*/ 6 h 13"/>
                <a:gd name="T16" fmla="*/ 5 w 12"/>
                <a:gd name="T17" fmla="*/ 6 h 13"/>
                <a:gd name="T18" fmla="*/ 6 w 12"/>
                <a:gd name="T19" fmla="*/ 6 h 13"/>
                <a:gd name="T20" fmla="*/ 6 w 12"/>
                <a:gd name="T21" fmla="*/ 7 h 13"/>
                <a:gd name="T22" fmla="*/ 6 w 12"/>
                <a:gd name="T23" fmla="*/ 4 h 13"/>
                <a:gd name="T24" fmla="*/ 6 w 12"/>
                <a:gd name="T25" fmla="*/ 4 h 13"/>
                <a:gd name="T26" fmla="*/ 5 w 12"/>
                <a:gd name="T27" fmla="*/ 4 h 13"/>
                <a:gd name="T28" fmla="*/ 5 w 12"/>
                <a:gd name="T29" fmla="*/ 4 h 13"/>
                <a:gd name="T30" fmla="*/ 5 w 12"/>
                <a:gd name="T31" fmla="*/ 3 h 13"/>
                <a:gd name="T32" fmla="*/ 4 w 12"/>
                <a:gd name="T33" fmla="*/ 3 h 13"/>
                <a:gd name="T34" fmla="*/ 3 w 12"/>
                <a:gd name="T35" fmla="*/ 3 h 13"/>
                <a:gd name="T36" fmla="*/ 3 w 12"/>
                <a:gd name="T37" fmla="*/ 2 h 13"/>
                <a:gd name="T38" fmla="*/ 3 w 12"/>
                <a:gd name="T39" fmla="*/ 1 h 13"/>
                <a:gd name="T40" fmla="*/ 3 w 12"/>
                <a:gd name="T41" fmla="*/ 1 h 13"/>
                <a:gd name="T42" fmla="*/ 2 w 12"/>
                <a:gd name="T43" fmla="*/ 1 h 13"/>
                <a:gd name="T44" fmla="*/ 2 w 12"/>
                <a:gd name="T45" fmla="*/ 1 h 13"/>
                <a:gd name="T46" fmla="*/ 2 w 12"/>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3">
                  <a:moveTo>
                    <a:pt x="4" y="0"/>
                  </a:moveTo>
                  <a:lnTo>
                    <a:pt x="1" y="3"/>
                  </a:lnTo>
                  <a:lnTo>
                    <a:pt x="0" y="5"/>
                  </a:lnTo>
                  <a:lnTo>
                    <a:pt x="0" y="7"/>
                  </a:lnTo>
                  <a:lnTo>
                    <a:pt x="1" y="8"/>
                  </a:lnTo>
                  <a:lnTo>
                    <a:pt x="3" y="8"/>
                  </a:lnTo>
                  <a:lnTo>
                    <a:pt x="5" y="10"/>
                  </a:lnTo>
                  <a:lnTo>
                    <a:pt x="7" y="11"/>
                  </a:lnTo>
                  <a:lnTo>
                    <a:pt x="10" y="11"/>
                  </a:lnTo>
                  <a:lnTo>
                    <a:pt x="11" y="12"/>
                  </a:lnTo>
                  <a:lnTo>
                    <a:pt x="12" y="13"/>
                  </a:lnTo>
                  <a:lnTo>
                    <a:pt x="12" y="7"/>
                  </a:lnTo>
                  <a:lnTo>
                    <a:pt x="11" y="7"/>
                  </a:lnTo>
                  <a:lnTo>
                    <a:pt x="10" y="7"/>
                  </a:lnTo>
                  <a:lnTo>
                    <a:pt x="9" y="7"/>
                  </a:lnTo>
                  <a:lnTo>
                    <a:pt x="9" y="6"/>
                  </a:lnTo>
                  <a:lnTo>
                    <a:pt x="7" y="6"/>
                  </a:lnTo>
                  <a:lnTo>
                    <a:pt x="6" y="5"/>
                  </a:lnTo>
                  <a:lnTo>
                    <a:pt x="6" y="3"/>
                  </a:lnTo>
                  <a:lnTo>
                    <a:pt x="5" y="2"/>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3" name="Freeform 154"/>
            <p:cNvSpPr>
              <a:spLocks/>
            </p:cNvSpPr>
            <p:nvPr/>
          </p:nvSpPr>
          <p:spPr bwMode="auto">
            <a:xfrm>
              <a:off x="2530" y="931"/>
              <a:ext cx="9" cy="7"/>
            </a:xfrm>
            <a:custGeom>
              <a:avLst/>
              <a:gdLst>
                <a:gd name="T0" fmla="*/ 9 w 19"/>
                <a:gd name="T1" fmla="*/ 7 h 14"/>
                <a:gd name="T2" fmla="*/ 9 w 19"/>
                <a:gd name="T3" fmla="*/ 6 h 14"/>
                <a:gd name="T4" fmla="*/ 0 w 19"/>
                <a:gd name="T5" fmla="*/ 0 h 14"/>
                <a:gd name="T6" fmla="*/ 9 w 19"/>
                <a:gd name="T7" fmla="*/ 7 h 14"/>
                <a:gd name="T8" fmla="*/ 9 w 19"/>
                <a:gd name="T9" fmla="*/ 7 h 14"/>
                <a:gd name="T10" fmla="*/ 9 w 19"/>
                <a:gd name="T11" fmla="*/ 7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19" y="13"/>
                  </a:moveTo>
                  <a:lnTo>
                    <a:pt x="19" y="11"/>
                  </a:lnTo>
                  <a:lnTo>
                    <a:pt x="0" y="0"/>
                  </a:lnTo>
                  <a:lnTo>
                    <a:pt x="19" y="14"/>
                  </a:lnTo>
                  <a:lnTo>
                    <a:pt x="19"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4" name="Freeform 155"/>
            <p:cNvSpPr>
              <a:spLocks/>
            </p:cNvSpPr>
            <p:nvPr/>
          </p:nvSpPr>
          <p:spPr bwMode="auto">
            <a:xfrm>
              <a:off x="2548" y="935"/>
              <a:ext cx="18" cy="8"/>
            </a:xfrm>
            <a:custGeom>
              <a:avLst/>
              <a:gdLst>
                <a:gd name="T0" fmla="*/ 18 w 36"/>
                <a:gd name="T1" fmla="*/ 3 h 16"/>
                <a:gd name="T2" fmla="*/ 17 w 36"/>
                <a:gd name="T3" fmla="*/ 2 h 16"/>
                <a:gd name="T4" fmla="*/ 16 w 36"/>
                <a:gd name="T5" fmla="*/ 1 h 16"/>
                <a:gd name="T6" fmla="*/ 15 w 36"/>
                <a:gd name="T7" fmla="*/ 0 h 16"/>
                <a:gd name="T8" fmla="*/ 13 w 36"/>
                <a:gd name="T9" fmla="*/ 0 h 16"/>
                <a:gd name="T10" fmla="*/ 12 w 36"/>
                <a:gd name="T11" fmla="*/ 0 h 16"/>
                <a:gd name="T12" fmla="*/ 10 w 36"/>
                <a:gd name="T13" fmla="*/ 1 h 16"/>
                <a:gd name="T14" fmla="*/ 8 w 36"/>
                <a:gd name="T15" fmla="*/ 1 h 16"/>
                <a:gd name="T16" fmla="*/ 7 w 36"/>
                <a:gd name="T17" fmla="*/ 2 h 16"/>
                <a:gd name="T18" fmla="*/ 5 w 36"/>
                <a:gd name="T19" fmla="*/ 3 h 16"/>
                <a:gd name="T20" fmla="*/ 5 w 36"/>
                <a:gd name="T21" fmla="*/ 3 h 16"/>
                <a:gd name="T22" fmla="*/ 5 w 36"/>
                <a:gd name="T23" fmla="*/ 3 h 16"/>
                <a:gd name="T24" fmla="*/ 6 w 36"/>
                <a:gd name="T25" fmla="*/ 3 h 16"/>
                <a:gd name="T26" fmla="*/ 7 w 36"/>
                <a:gd name="T27" fmla="*/ 3 h 16"/>
                <a:gd name="T28" fmla="*/ 8 w 36"/>
                <a:gd name="T29" fmla="*/ 3 h 16"/>
                <a:gd name="T30" fmla="*/ 9 w 36"/>
                <a:gd name="T31" fmla="*/ 3 h 16"/>
                <a:gd name="T32" fmla="*/ 10 w 36"/>
                <a:gd name="T33" fmla="*/ 3 h 16"/>
                <a:gd name="T34" fmla="*/ 10 w 36"/>
                <a:gd name="T35" fmla="*/ 3 h 16"/>
                <a:gd name="T36" fmla="*/ 11 w 36"/>
                <a:gd name="T37" fmla="*/ 3 h 16"/>
                <a:gd name="T38" fmla="*/ 12 w 36"/>
                <a:gd name="T39" fmla="*/ 4 h 16"/>
                <a:gd name="T40" fmla="*/ 12 w 36"/>
                <a:gd name="T41" fmla="*/ 5 h 16"/>
                <a:gd name="T42" fmla="*/ 11 w 36"/>
                <a:gd name="T43" fmla="*/ 7 h 16"/>
                <a:gd name="T44" fmla="*/ 10 w 36"/>
                <a:gd name="T45" fmla="*/ 7 h 16"/>
                <a:gd name="T46" fmla="*/ 8 w 36"/>
                <a:gd name="T47" fmla="*/ 8 h 16"/>
                <a:gd name="T48" fmla="*/ 7 w 36"/>
                <a:gd name="T49" fmla="*/ 7 h 16"/>
                <a:gd name="T50" fmla="*/ 6 w 36"/>
                <a:gd name="T51" fmla="*/ 7 h 16"/>
                <a:gd name="T52" fmla="*/ 4 w 36"/>
                <a:gd name="T53" fmla="*/ 7 h 16"/>
                <a:gd name="T54" fmla="*/ 3 w 36"/>
                <a:gd name="T55" fmla="*/ 6 h 16"/>
                <a:gd name="T56" fmla="*/ 2 w 36"/>
                <a:gd name="T57" fmla="*/ 6 h 16"/>
                <a:gd name="T58" fmla="*/ 1 w 36"/>
                <a:gd name="T59" fmla="*/ 5 h 16"/>
                <a:gd name="T60" fmla="*/ 0 w 36"/>
                <a:gd name="T61" fmla="*/ 6 h 16"/>
                <a:gd name="T62" fmla="*/ 2 w 36"/>
                <a:gd name="T63" fmla="*/ 8 h 16"/>
                <a:gd name="T64" fmla="*/ 4 w 36"/>
                <a:gd name="T65" fmla="*/ 8 h 16"/>
                <a:gd name="T66" fmla="*/ 7 w 36"/>
                <a:gd name="T67" fmla="*/ 8 h 16"/>
                <a:gd name="T68" fmla="*/ 8 w 36"/>
                <a:gd name="T69" fmla="*/ 8 h 16"/>
                <a:gd name="T70" fmla="*/ 11 w 36"/>
                <a:gd name="T71" fmla="*/ 8 h 16"/>
                <a:gd name="T72" fmla="*/ 13 w 36"/>
                <a:gd name="T73" fmla="*/ 8 h 16"/>
                <a:gd name="T74" fmla="*/ 15 w 36"/>
                <a:gd name="T75" fmla="*/ 8 h 16"/>
                <a:gd name="T76" fmla="*/ 16 w 36"/>
                <a:gd name="T77" fmla="*/ 8 h 16"/>
                <a:gd name="T78" fmla="*/ 18 w 36"/>
                <a:gd name="T79" fmla="*/ 7 h 16"/>
                <a:gd name="T80" fmla="*/ 18 w 36"/>
                <a:gd name="T81" fmla="*/ 5 h 16"/>
                <a:gd name="T82" fmla="*/ 18 w 36"/>
                <a:gd name="T83" fmla="*/ 3 h 16"/>
                <a:gd name="T84" fmla="*/ 18 w 36"/>
                <a:gd name="T85" fmla="*/ 3 h 16"/>
                <a:gd name="T86" fmla="*/ 18 w 36"/>
                <a:gd name="T87" fmla="*/ 3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6" h="16">
                  <a:moveTo>
                    <a:pt x="36" y="5"/>
                  </a:moveTo>
                  <a:lnTo>
                    <a:pt x="34" y="4"/>
                  </a:lnTo>
                  <a:lnTo>
                    <a:pt x="31" y="1"/>
                  </a:lnTo>
                  <a:lnTo>
                    <a:pt x="29" y="0"/>
                  </a:lnTo>
                  <a:lnTo>
                    <a:pt x="25" y="0"/>
                  </a:lnTo>
                  <a:lnTo>
                    <a:pt x="23" y="0"/>
                  </a:lnTo>
                  <a:lnTo>
                    <a:pt x="19" y="1"/>
                  </a:lnTo>
                  <a:lnTo>
                    <a:pt x="15" y="1"/>
                  </a:lnTo>
                  <a:lnTo>
                    <a:pt x="13" y="3"/>
                  </a:lnTo>
                  <a:lnTo>
                    <a:pt x="10" y="5"/>
                  </a:lnTo>
                  <a:lnTo>
                    <a:pt x="9" y="6"/>
                  </a:lnTo>
                  <a:lnTo>
                    <a:pt x="10" y="6"/>
                  </a:lnTo>
                  <a:lnTo>
                    <a:pt x="11" y="6"/>
                  </a:lnTo>
                  <a:lnTo>
                    <a:pt x="14" y="6"/>
                  </a:lnTo>
                  <a:lnTo>
                    <a:pt x="15" y="5"/>
                  </a:lnTo>
                  <a:lnTo>
                    <a:pt x="18" y="5"/>
                  </a:lnTo>
                  <a:lnTo>
                    <a:pt x="19" y="5"/>
                  </a:lnTo>
                  <a:lnTo>
                    <a:pt x="20" y="6"/>
                  </a:lnTo>
                  <a:lnTo>
                    <a:pt x="21" y="6"/>
                  </a:lnTo>
                  <a:lnTo>
                    <a:pt x="23" y="8"/>
                  </a:lnTo>
                  <a:lnTo>
                    <a:pt x="24" y="9"/>
                  </a:lnTo>
                  <a:lnTo>
                    <a:pt x="21" y="13"/>
                  </a:lnTo>
                  <a:lnTo>
                    <a:pt x="19" y="14"/>
                  </a:lnTo>
                  <a:lnTo>
                    <a:pt x="16" y="15"/>
                  </a:lnTo>
                  <a:lnTo>
                    <a:pt x="14" y="14"/>
                  </a:lnTo>
                  <a:lnTo>
                    <a:pt x="11" y="14"/>
                  </a:lnTo>
                  <a:lnTo>
                    <a:pt x="8" y="13"/>
                  </a:lnTo>
                  <a:lnTo>
                    <a:pt x="5" y="11"/>
                  </a:lnTo>
                  <a:lnTo>
                    <a:pt x="4" y="11"/>
                  </a:lnTo>
                  <a:lnTo>
                    <a:pt x="2" y="10"/>
                  </a:lnTo>
                  <a:lnTo>
                    <a:pt x="0" y="11"/>
                  </a:lnTo>
                  <a:lnTo>
                    <a:pt x="3" y="15"/>
                  </a:lnTo>
                  <a:lnTo>
                    <a:pt x="8" y="15"/>
                  </a:lnTo>
                  <a:lnTo>
                    <a:pt x="13" y="15"/>
                  </a:lnTo>
                  <a:lnTo>
                    <a:pt x="16" y="15"/>
                  </a:lnTo>
                  <a:lnTo>
                    <a:pt x="21" y="15"/>
                  </a:lnTo>
                  <a:lnTo>
                    <a:pt x="26" y="16"/>
                  </a:lnTo>
                  <a:lnTo>
                    <a:pt x="30" y="15"/>
                  </a:lnTo>
                  <a:lnTo>
                    <a:pt x="32" y="15"/>
                  </a:lnTo>
                  <a:lnTo>
                    <a:pt x="35" y="13"/>
                  </a:lnTo>
                  <a:lnTo>
                    <a:pt x="36" y="10"/>
                  </a:lnTo>
                  <a:lnTo>
                    <a:pt x="36" y="6"/>
                  </a:lnTo>
                  <a:lnTo>
                    <a:pt x="36"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5" name="Freeform 156"/>
            <p:cNvSpPr>
              <a:spLocks/>
            </p:cNvSpPr>
            <p:nvPr/>
          </p:nvSpPr>
          <p:spPr bwMode="auto">
            <a:xfrm>
              <a:off x="2477" y="941"/>
              <a:ext cx="2" cy="5"/>
            </a:xfrm>
            <a:custGeom>
              <a:avLst/>
              <a:gdLst>
                <a:gd name="T0" fmla="*/ 0 w 5"/>
                <a:gd name="T1" fmla="*/ 5 h 10"/>
                <a:gd name="T2" fmla="*/ 2 w 5"/>
                <a:gd name="T3" fmla="*/ 5 h 10"/>
                <a:gd name="T4" fmla="*/ 2 w 5"/>
                <a:gd name="T5" fmla="*/ 5 h 10"/>
                <a:gd name="T6" fmla="*/ 2 w 5"/>
                <a:gd name="T7" fmla="*/ 4 h 10"/>
                <a:gd name="T8" fmla="*/ 2 w 5"/>
                <a:gd name="T9" fmla="*/ 4 h 10"/>
                <a:gd name="T10" fmla="*/ 2 w 5"/>
                <a:gd name="T11" fmla="*/ 3 h 10"/>
                <a:gd name="T12" fmla="*/ 2 w 5"/>
                <a:gd name="T13" fmla="*/ 3 h 10"/>
                <a:gd name="T14" fmla="*/ 2 w 5"/>
                <a:gd name="T15" fmla="*/ 2 h 10"/>
                <a:gd name="T16" fmla="*/ 2 w 5"/>
                <a:gd name="T17" fmla="*/ 2 h 10"/>
                <a:gd name="T18" fmla="*/ 2 w 5"/>
                <a:gd name="T19" fmla="*/ 2 h 10"/>
                <a:gd name="T20" fmla="*/ 1 w 5"/>
                <a:gd name="T21" fmla="*/ 1 h 10"/>
                <a:gd name="T22" fmla="*/ 1 w 5"/>
                <a:gd name="T23" fmla="*/ 0 h 10"/>
                <a:gd name="T24" fmla="*/ 1 w 5"/>
                <a:gd name="T25" fmla="*/ 2 h 10"/>
                <a:gd name="T26" fmla="*/ 1 w 5"/>
                <a:gd name="T27" fmla="*/ 2 h 10"/>
                <a:gd name="T28" fmla="*/ 1 w 5"/>
                <a:gd name="T29" fmla="*/ 3 h 10"/>
                <a:gd name="T30" fmla="*/ 0 w 5"/>
                <a:gd name="T31" fmla="*/ 4 h 10"/>
                <a:gd name="T32" fmla="*/ 0 w 5"/>
                <a:gd name="T33" fmla="*/ 5 h 10"/>
                <a:gd name="T34" fmla="*/ 0 w 5"/>
                <a:gd name="T35" fmla="*/ 5 h 10"/>
                <a:gd name="T36" fmla="*/ 0 w 5"/>
                <a:gd name="T37" fmla="*/ 5 h 10"/>
                <a:gd name="T38" fmla="*/ 0 w 5"/>
                <a:gd name="T39" fmla="*/ 5 h 10"/>
                <a:gd name="T40" fmla="*/ 0 w 5"/>
                <a:gd name="T41" fmla="*/ 5 h 10"/>
                <a:gd name="T42" fmla="*/ 0 w 5"/>
                <a:gd name="T43" fmla="*/ 5 h 10"/>
                <a:gd name="T44" fmla="*/ 0 w 5"/>
                <a:gd name="T45" fmla="*/ 5 h 10"/>
                <a:gd name="T46" fmla="*/ 0 w 5"/>
                <a:gd name="T47" fmla="*/ 5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 h="10">
                  <a:moveTo>
                    <a:pt x="0" y="10"/>
                  </a:moveTo>
                  <a:lnTo>
                    <a:pt x="5" y="10"/>
                  </a:lnTo>
                  <a:lnTo>
                    <a:pt x="5" y="9"/>
                  </a:lnTo>
                  <a:lnTo>
                    <a:pt x="5" y="8"/>
                  </a:lnTo>
                  <a:lnTo>
                    <a:pt x="5" y="7"/>
                  </a:lnTo>
                  <a:lnTo>
                    <a:pt x="5" y="5"/>
                  </a:lnTo>
                  <a:lnTo>
                    <a:pt x="5" y="4"/>
                  </a:lnTo>
                  <a:lnTo>
                    <a:pt x="4" y="3"/>
                  </a:lnTo>
                  <a:lnTo>
                    <a:pt x="2" y="2"/>
                  </a:lnTo>
                  <a:lnTo>
                    <a:pt x="2" y="0"/>
                  </a:lnTo>
                  <a:lnTo>
                    <a:pt x="2" y="3"/>
                  </a:lnTo>
                  <a:lnTo>
                    <a:pt x="2" y="4"/>
                  </a:lnTo>
                  <a:lnTo>
                    <a:pt x="2" y="5"/>
                  </a:lnTo>
                  <a:lnTo>
                    <a:pt x="1" y="8"/>
                  </a:lnTo>
                  <a:lnTo>
                    <a:pt x="1" y="9"/>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6" name="Freeform 157"/>
            <p:cNvSpPr>
              <a:spLocks/>
            </p:cNvSpPr>
            <p:nvPr/>
          </p:nvSpPr>
          <p:spPr bwMode="auto">
            <a:xfrm>
              <a:off x="2476" y="938"/>
              <a:ext cx="2" cy="3"/>
            </a:xfrm>
            <a:custGeom>
              <a:avLst/>
              <a:gdLst>
                <a:gd name="T0" fmla="*/ 0 w 3"/>
                <a:gd name="T1" fmla="*/ 0 h 6"/>
                <a:gd name="T2" fmla="*/ 0 w 3"/>
                <a:gd name="T3" fmla="*/ 1 h 6"/>
                <a:gd name="T4" fmla="*/ 0 w 3"/>
                <a:gd name="T5" fmla="*/ 2 h 6"/>
                <a:gd name="T6" fmla="*/ 1 w 3"/>
                <a:gd name="T7" fmla="*/ 2 h 6"/>
                <a:gd name="T8" fmla="*/ 1 w 3"/>
                <a:gd name="T9" fmla="*/ 2 h 6"/>
                <a:gd name="T10" fmla="*/ 1 w 3"/>
                <a:gd name="T11" fmla="*/ 2 h 6"/>
                <a:gd name="T12" fmla="*/ 1 w 3"/>
                <a:gd name="T13" fmla="*/ 3 h 6"/>
                <a:gd name="T14" fmla="*/ 1 w 3"/>
                <a:gd name="T15" fmla="*/ 3 h 6"/>
                <a:gd name="T16" fmla="*/ 1 w 3"/>
                <a:gd name="T17" fmla="*/ 3 h 6"/>
                <a:gd name="T18" fmla="*/ 2 w 3"/>
                <a:gd name="T19" fmla="*/ 3 h 6"/>
                <a:gd name="T20" fmla="*/ 2 w 3"/>
                <a:gd name="T21" fmla="*/ 3 h 6"/>
                <a:gd name="T22" fmla="*/ 2 w 3"/>
                <a:gd name="T23" fmla="*/ 3 h 6"/>
                <a:gd name="T24" fmla="*/ 2 w 3"/>
                <a:gd name="T25" fmla="*/ 3 h 6"/>
                <a:gd name="T26" fmla="*/ 2 w 3"/>
                <a:gd name="T27" fmla="*/ 3 h 6"/>
                <a:gd name="T28" fmla="*/ 1 w 3"/>
                <a:gd name="T29" fmla="*/ 2 h 6"/>
                <a:gd name="T30" fmla="*/ 1 w 3"/>
                <a:gd name="T31" fmla="*/ 2 h 6"/>
                <a:gd name="T32" fmla="*/ 1 w 3"/>
                <a:gd name="T33" fmla="*/ 2 h 6"/>
                <a:gd name="T34" fmla="*/ 1 w 3"/>
                <a:gd name="T35" fmla="*/ 2 h 6"/>
                <a:gd name="T36" fmla="*/ 1 w 3"/>
                <a:gd name="T37" fmla="*/ 2 h 6"/>
                <a:gd name="T38" fmla="*/ 0 w 3"/>
                <a:gd name="T39" fmla="*/ 1 h 6"/>
                <a:gd name="T40" fmla="*/ 0 w 3"/>
                <a:gd name="T41" fmla="*/ 1 h 6"/>
                <a:gd name="T42" fmla="*/ 0 w 3"/>
                <a:gd name="T43" fmla="*/ 1 h 6"/>
                <a:gd name="T44" fmla="*/ 0 w 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0" y="0"/>
                  </a:moveTo>
                  <a:lnTo>
                    <a:pt x="0" y="1"/>
                  </a:lnTo>
                  <a:lnTo>
                    <a:pt x="0" y="3"/>
                  </a:lnTo>
                  <a:lnTo>
                    <a:pt x="1" y="3"/>
                  </a:lnTo>
                  <a:lnTo>
                    <a:pt x="1" y="4"/>
                  </a:lnTo>
                  <a:lnTo>
                    <a:pt x="1" y="5"/>
                  </a:lnTo>
                  <a:lnTo>
                    <a:pt x="2" y="5"/>
                  </a:lnTo>
                  <a:lnTo>
                    <a:pt x="2" y="6"/>
                  </a:lnTo>
                  <a:lnTo>
                    <a:pt x="3" y="6"/>
                  </a:lnTo>
                  <a:lnTo>
                    <a:pt x="3" y="5"/>
                  </a:lnTo>
                  <a:lnTo>
                    <a:pt x="2" y="4"/>
                  </a:lnTo>
                  <a:lnTo>
                    <a:pt x="2" y="3"/>
                  </a:lnTo>
                  <a:lnTo>
                    <a:pt x="1"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7" name="Freeform 158"/>
            <p:cNvSpPr>
              <a:spLocks/>
            </p:cNvSpPr>
            <p:nvPr/>
          </p:nvSpPr>
          <p:spPr bwMode="auto">
            <a:xfrm>
              <a:off x="2644" y="1091"/>
              <a:ext cx="1" cy="17"/>
            </a:xfrm>
            <a:custGeom>
              <a:avLst/>
              <a:gdLst>
                <a:gd name="T0" fmla="*/ 0 w 3"/>
                <a:gd name="T1" fmla="*/ 16 h 33"/>
                <a:gd name="T2" fmla="*/ 1 w 3"/>
                <a:gd name="T3" fmla="*/ 15 h 33"/>
                <a:gd name="T4" fmla="*/ 1 w 3"/>
                <a:gd name="T5" fmla="*/ 14 h 33"/>
                <a:gd name="T6" fmla="*/ 1 w 3"/>
                <a:gd name="T7" fmla="*/ 12 h 33"/>
                <a:gd name="T8" fmla="*/ 1 w 3"/>
                <a:gd name="T9" fmla="*/ 10 h 33"/>
                <a:gd name="T10" fmla="*/ 1 w 3"/>
                <a:gd name="T11" fmla="*/ 9 h 33"/>
                <a:gd name="T12" fmla="*/ 1 w 3"/>
                <a:gd name="T13" fmla="*/ 7 h 33"/>
                <a:gd name="T14" fmla="*/ 1 w 3"/>
                <a:gd name="T15" fmla="*/ 5 h 33"/>
                <a:gd name="T16" fmla="*/ 1 w 3"/>
                <a:gd name="T17" fmla="*/ 4 h 33"/>
                <a:gd name="T18" fmla="*/ 1 w 3"/>
                <a:gd name="T19" fmla="*/ 2 h 33"/>
                <a:gd name="T20" fmla="*/ 1 w 3"/>
                <a:gd name="T21" fmla="*/ 0 h 33"/>
                <a:gd name="T22" fmla="*/ 1 w 3"/>
                <a:gd name="T23" fmla="*/ 2 h 33"/>
                <a:gd name="T24" fmla="*/ 1 w 3"/>
                <a:gd name="T25" fmla="*/ 4 h 33"/>
                <a:gd name="T26" fmla="*/ 1 w 3"/>
                <a:gd name="T27" fmla="*/ 5 h 33"/>
                <a:gd name="T28" fmla="*/ 1 w 3"/>
                <a:gd name="T29" fmla="*/ 7 h 33"/>
                <a:gd name="T30" fmla="*/ 1 w 3"/>
                <a:gd name="T31" fmla="*/ 9 h 33"/>
                <a:gd name="T32" fmla="*/ 1 w 3"/>
                <a:gd name="T33" fmla="*/ 10 h 33"/>
                <a:gd name="T34" fmla="*/ 0 w 3"/>
                <a:gd name="T35" fmla="*/ 12 h 33"/>
                <a:gd name="T36" fmla="*/ 0 w 3"/>
                <a:gd name="T37" fmla="*/ 14 h 33"/>
                <a:gd name="T38" fmla="*/ 0 w 3"/>
                <a:gd name="T39" fmla="*/ 15 h 33"/>
                <a:gd name="T40" fmla="*/ 0 w 3"/>
                <a:gd name="T41" fmla="*/ 17 h 33"/>
                <a:gd name="T42" fmla="*/ 0 w 3"/>
                <a:gd name="T43" fmla="*/ 17 h 33"/>
                <a:gd name="T44" fmla="*/ 0 w 3"/>
                <a:gd name="T45" fmla="*/ 16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33">
                  <a:moveTo>
                    <a:pt x="0" y="32"/>
                  </a:moveTo>
                  <a:lnTo>
                    <a:pt x="2" y="30"/>
                  </a:lnTo>
                  <a:lnTo>
                    <a:pt x="2" y="27"/>
                  </a:lnTo>
                  <a:lnTo>
                    <a:pt x="2" y="23"/>
                  </a:lnTo>
                  <a:lnTo>
                    <a:pt x="2" y="20"/>
                  </a:lnTo>
                  <a:lnTo>
                    <a:pt x="3" y="17"/>
                  </a:lnTo>
                  <a:lnTo>
                    <a:pt x="3" y="14"/>
                  </a:lnTo>
                  <a:lnTo>
                    <a:pt x="3" y="10"/>
                  </a:lnTo>
                  <a:lnTo>
                    <a:pt x="3" y="7"/>
                  </a:lnTo>
                  <a:lnTo>
                    <a:pt x="2" y="4"/>
                  </a:lnTo>
                  <a:lnTo>
                    <a:pt x="2" y="0"/>
                  </a:lnTo>
                  <a:lnTo>
                    <a:pt x="2" y="4"/>
                  </a:lnTo>
                  <a:lnTo>
                    <a:pt x="2" y="7"/>
                  </a:lnTo>
                  <a:lnTo>
                    <a:pt x="2" y="10"/>
                  </a:lnTo>
                  <a:lnTo>
                    <a:pt x="2" y="14"/>
                  </a:lnTo>
                  <a:lnTo>
                    <a:pt x="2" y="17"/>
                  </a:lnTo>
                  <a:lnTo>
                    <a:pt x="2" y="20"/>
                  </a:lnTo>
                  <a:lnTo>
                    <a:pt x="0" y="23"/>
                  </a:lnTo>
                  <a:lnTo>
                    <a:pt x="0" y="27"/>
                  </a:lnTo>
                  <a:lnTo>
                    <a:pt x="0" y="30"/>
                  </a:lnTo>
                  <a:lnTo>
                    <a:pt x="0" y="33"/>
                  </a:lnTo>
                  <a:lnTo>
                    <a:pt x="0"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8" name="Freeform 159"/>
            <p:cNvSpPr>
              <a:spLocks/>
            </p:cNvSpPr>
            <p:nvPr/>
          </p:nvSpPr>
          <p:spPr bwMode="auto">
            <a:xfrm>
              <a:off x="2649" y="996"/>
              <a:ext cx="14" cy="15"/>
            </a:xfrm>
            <a:custGeom>
              <a:avLst/>
              <a:gdLst>
                <a:gd name="T0" fmla="*/ 0 w 30"/>
                <a:gd name="T1" fmla="*/ 8 h 30"/>
                <a:gd name="T2" fmla="*/ 0 w 30"/>
                <a:gd name="T3" fmla="*/ 15 h 30"/>
                <a:gd name="T4" fmla="*/ 3 w 30"/>
                <a:gd name="T5" fmla="*/ 15 h 30"/>
                <a:gd name="T6" fmla="*/ 3 w 30"/>
                <a:gd name="T7" fmla="*/ 14 h 30"/>
                <a:gd name="T8" fmla="*/ 4 w 30"/>
                <a:gd name="T9" fmla="*/ 13 h 30"/>
                <a:gd name="T10" fmla="*/ 5 w 30"/>
                <a:gd name="T11" fmla="*/ 12 h 30"/>
                <a:gd name="T12" fmla="*/ 6 w 30"/>
                <a:gd name="T13" fmla="*/ 10 h 30"/>
                <a:gd name="T14" fmla="*/ 7 w 30"/>
                <a:gd name="T15" fmla="*/ 9 h 30"/>
                <a:gd name="T16" fmla="*/ 8 w 30"/>
                <a:gd name="T17" fmla="*/ 8 h 30"/>
                <a:gd name="T18" fmla="*/ 9 w 30"/>
                <a:gd name="T19" fmla="*/ 7 h 30"/>
                <a:gd name="T20" fmla="*/ 11 w 30"/>
                <a:gd name="T21" fmla="*/ 7 h 30"/>
                <a:gd name="T22" fmla="*/ 12 w 30"/>
                <a:gd name="T23" fmla="*/ 7 h 30"/>
                <a:gd name="T24" fmla="*/ 13 w 30"/>
                <a:gd name="T25" fmla="*/ 8 h 30"/>
                <a:gd name="T26" fmla="*/ 14 w 30"/>
                <a:gd name="T27" fmla="*/ 10 h 30"/>
                <a:gd name="T28" fmla="*/ 14 w 30"/>
                <a:gd name="T29" fmla="*/ 9 h 30"/>
                <a:gd name="T30" fmla="*/ 14 w 30"/>
                <a:gd name="T31" fmla="*/ 8 h 30"/>
                <a:gd name="T32" fmla="*/ 14 w 30"/>
                <a:gd name="T33" fmla="*/ 7 h 30"/>
                <a:gd name="T34" fmla="*/ 14 w 30"/>
                <a:gd name="T35" fmla="*/ 6 h 30"/>
                <a:gd name="T36" fmla="*/ 14 w 30"/>
                <a:gd name="T37" fmla="*/ 5 h 30"/>
                <a:gd name="T38" fmla="*/ 14 w 30"/>
                <a:gd name="T39" fmla="*/ 4 h 30"/>
                <a:gd name="T40" fmla="*/ 14 w 30"/>
                <a:gd name="T41" fmla="*/ 3 h 30"/>
                <a:gd name="T42" fmla="*/ 13 w 30"/>
                <a:gd name="T43" fmla="*/ 2 h 30"/>
                <a:gd name="T44" fmla="*/ 13 w 30"/>
                <a:gd name="T45" fmla="*/ 1 h 30"/>
                <a:gd name="T46" fmla="*/ 13 w 30"/>
                <a:gd name="T47" fmla="*/ 0 h 30"/>
                <a:gd name="T48" fmla="*/ 11 w 30"/>
                <a:gd name="T49" fmla="*/ 0 h 30"/>
                <a:gd name="T50" fmla="*/ 9 w 30"/>
                <a:gd name="T51" fmla="*/ 0 h 30"/>
                <a:gd name="T52" fmla="*/ 8 w 30"/>
                <a:gd name="T53" fmla="*/ 1 h 30"/>
                <a:gd name="T54" fmla="*/ 7 w 30"/>
                <a:gd name="T55" fmla="*/ 2 h 30"/>
                <a:gd name="T56" fmla="*/ 5 w 30"/>
                <a:gd name="T57" fmla="*/ 4 h 30"/>
                <a:gd name="T58" fmla="*/ 4 w 30"/>
                <a:gd name="T59" fmla="*/ 5 h 30"/>
                <a:gd name="T60" fmla="*/ 3 w 30"/>
                <a:gd name="T61" fmla="*/ 6 h 30"/>
                <a:gd name="T62" fmla="*/ 2 w 30"/>
                <a:gd name="T63" fmla="*/ 7 h 30"/>
                <a:gd name="T64" fmla="*/ 1 w 30"/>
                <a:gd name="T65" fmla="*/ 8 h 30"/>
                <a:gd name="T66" fmla="*/ 0 w 30"/>
                <a:gd name="T67" fmla="*/ 9 h 30"/>
                <a:gd name="T68" fmla="*/ 0 w 30"/>
                <a:gd name="T69" fmla="*/ 9 h 30"/>
                <a:gd name="T70" fmla="*/ 0 w 30"/>
                <a:gd name="T71" fmla="*/ 8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0" h="30">
                  <a:moveTo>
                    <a:pt x="0" y="15"/>
                  </a:moveTo>
                  <a:lnTo>
                    <a:pt x="0" y="30"/>
                  </a:lnTo>
                  <a:lnTo>
                    <a:pt x="6" y="30"/>
                  </a:lnTo>
                  <a:lnTo>
                    <a:pt x="6" y="28"/>
                  </a:lnTo>
                  <a:lnTo>
                    <a:pt x="9" y="25"/>
                  </a:lnTo>
                  <a:lnTo>
                    <a:pt x="10" y="23"/>
                  </a:lnTo>
                  <a:lnTo>
                    <a:pt x="13" y="20"/>
                  </a:lnTo>
                  <a:lnTo>
                    <a:pt x="15" y="18"/>
                  </a:lnTo>
                  <a:lnTo>
                    <a:pt x="18" y="15"/>
                  </a:lnTo>
                  <a:lnTo>
                    <a:pt x="20" y="14"/>
                  </a:lnTo>
                  <a:lnTo>
                    <a:pt x="23" y="13"/>
                  </a:lnTo>
                  <a:lnTo>
                    <a:pt x="25" y="13"/>
                  </a:lnTo>
                  <a:lnTo>
                    <a:pt x="27" y="15"/>
                  </a:lnTo>
                  <a:lnTo>
                    <a:pt x="30" y="19"/>
                  </a:lnTo>
                  <a:lnTo>
                    <a:pt x="30" y="17"/>
                  </a:lnTo>
                  <a:lnTo>
                    <a:pt x="29" y="15"/>
                  </a:lnTo>
                  <a:lnTo>
                    <a:pt x="29" y="13"/>
                  </a:lnTo>
                  <a:lnTo>
                    <a:pt x="29" y="12"/>
                  </a:lnTo>
                  <a:lnTo>
                    <a:pt x="29" y="9"/>
                  </a:lnTo>
                  <a:lnTo>
                    <a:pt x="29" y="8"/>
                  </a:lnTo>
                  <a:lnTo>
                    <a:pt x="29" y="5"/>
                  </a:lnTo>
                  <a:lnTo>
                    <a:pt x="27" y="4"/>
                  </a:lnTo>
                  <a:lnTo>
                    <a:pt x="27" y="2"/>
                  </a:lnTo>
                  <a:lnTo>
                    <a:pt x="27" y="0"/>
                  </a:lnTo>
                  <a:lnTo>
                    <a:pt x="24" y="0"/>
                  </a:lnTo>
                  <a:lnTo>
                    <a:pt x="20" y="0"/>
                  </a:lnTo>
                  <a:lnTo>
                    <a:pt x="18" y="2"/>
                  </a:lnTo>
                  <a:lnTo>
                    <a:pt x="15" y="4"/>
                  </a:lnTo>
                  <a:lnTo>
                    <a:pt x="11" y="7"/>
                  </a:lnTo>
                  <a:lnTo>
                    <a:pt x="9" y="9"/>
                  </a:lnTo>
                  <a:lnTo>
                    <a:pt x="6" y="12"/>
                  </a:lnTo>
                  <a:lnTo>
                    <a:pt x="4" y="14"/>
                  </a:lnTo>
                  <a:lnTo>
                    <a:pt x="3" y="15"/>
                  </a:lnTo>
                  <a:lnTo>
                    <a:pt x="0" y="17"/>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89" name="Freeform 160"/>
            <p:cNvSpPr>
              <a:spLocks/>
            </p:cNvSpPr>
            <p:nvPr/>
          </p:nvSpPr>
          <p:spPr bwMode="auto">
            <a:xfrm>
              <a:off x="2663" y="1004"/>
              <a:ext cx="1" cy="1"/>
            </a:xfrm>
            <a:custGeom>
              <a:avLst/>
              <a:gdLst>
                <a:gd name="T0" fmla="*/ 0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1 w 1"/>
                <a:gd name="T51" fmla="*/ 1 h 1"/>
                <a:gd name="T52" fmla="*/ 1 w 1"/>
                <a:gd name="T53" fmla="*/ 1 h 1"/>
                <a:gd name="T54" fmla="*/ 1 w 1"/>
                <a:gd name="T55" fmla="*/ 1 h 1"/>
                <a:gd name="T56" fmla="*/ 1 w 1"/>
                <a:gd name="T57" fmla="*/ 1 h 1"/>
                <a:gd name="T58" fmla="*/ 1 w 1"/>
                <a:gd name="T59" fmla="*/ 1 h 1"/>
                <a:gd name="T60" fmla="*/ 1 w 1"/>
                <a:gd name="T61" fmla="*/ 1 h 1"/>
                <a:gd name="T62" fmla="*/ 1 w 1"/>
                <a:gd name="T63" fmla="*/ 1 h 1"/>
                <a:gd name="T64" fmla="*/ 0 w 1"/>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1">
                  <a:moveTo>
                    <a:pt x="0" y="0"/>
                  </a:move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0" name="Freeform 161"/>
            <p:cNvSpPr>
              <a:spLocks noEditPoints="1"/>
            </p:cNvSpPr>
            <p:nvPr/>
          </p:nvSpPr>
          <p:spPr bwMode="auto">
            <a:xfrm>
              <a:off x="2455" y="939"/>
              <a:ext cx="209" cy="282"/>
            </a:xfrm>
            <a:custGeom>
              <a:avLst/>
              <a:gdLst>
                <a:gd name="T0" fmla="*/ 196 w 417"/>
                <a:gd name="T1" fmla="*/ 87 h 564"/>
                <a:gd name="T2" fmla="*/ 188 w 417"/>
                <a:gd name="T3" fmla="*/ 100 h 564"/>
                <a:gd name="T4" fmla="*/ 167 w 417"/>
                <a:gd name="T5" fmla="*/ 31 h 564"/>
                <a:gd name="T6" fmla="*/ 167 w 417"/>
                <a:gd name="T7" fmla="*/ 24 h 564"/>
                <a:gd name="T8" fmla="*/ 181 w 417"/>
                <a:gd name="T9" fmla="*/ 14 h 564"/>
                <a:gd name="T10" fmla="*/ 164 w 417"/>
                <a:gd name="T11" fmla="*/ 16 h 564"/>
                <a:gd name="T12" fmla="*/ 158 w 417"/>
                <a:gd name="T13" fmla="*/ 24 h 564"/>
                <a:gd name="T14" fmla="*/ 117 w 417"/>
                <a:gd name="T15" fmla="*/ 29 h 564"/>
                <a:gd name="T16" fmla="*/ 129 w 417"/>
                <a:gd name="T17" fmla="*/ 26 h 564"/>
                <a:gd name="T18" fmla="*/ 66 w 417"/>
                <a:gd name="T19" fmla="*/ 14 h 564"/>
                <a:gd name="T20" fmla="*/ 48 w 417"/>
                <a:gd name="T21" fmla="*/ 20 h 564"/>
                <a:gd name="T22" fmla="*/ 43 w 417"/>
                <a:gd name="T23" fmla="*/ 30 h 564"/>
                <a:gd name="T24" fmla="*/ 21 w 417"/>
                <a:gd name="T25" fmla="*/ 24 h 564"/>
                <a:gd name="T26" fmla="*/ 22 w 417"/>
                <a:gd name="T27" fmla="*/ 74 h 564"/>
                <a:gd name="T28" fmla="*/ 17 w 417"/>
                <a:gd name="T29" fmla="*/ 110 h 564"/>
                <a:gd name="T30" fmla="*/ 8 w 417"/>
                <a:gd name="T31" fmla="*/ 87 h 564"/>
                <a:gd name="T32" fmla="*/ 6 w 417"/>
                <a:gd name="T33" fmla="*/ 73 h 564"/>
                <a:gd name="T34" fmla="*/ 31 w 417"/>
                <a:gd name="T35" fmla="*/ 146 h 564"/>
                <a:gd name="T36" fmla="*/ 128 w 417"/>
                <a:gd name="T37" fmla="*/ 229 h 564"/>
                <a:gd name="T38" fmla="*/ 152 w 417"/>
                <a:gd name="T39" fmla="*/ 207 h 564"/>
                <a:gd name="T40" fmla="*/ 180 w 417"/>
                <a:gd name="T41" fmla="*/ 180 h 564"/>
                <a:gd name="T42" fmla="*/ 115 w 417"/>
                <a:gd name="T43" fmla="*/ 254 h 564"/>
                <a:gd name="T44" fmla="*/ 111 w 417"/>
                <a:gd name="T45" fmla="*/ 261 h 564"/>
                <a:gd name="T46" fmla="*/ 126 w 417"/>
                <a:gd name="T47" fmla="*/ 282 h 564"/>
                <a:gd name="T48" fmla="*/ 128 w 417"/>
                <a:gd name="T49" fmla="*/ 258 h 564"/>
                <a:gd name="T50" fmla="*/ 188 w 417"/>
                <a:gd name="T51" fmla="*/ 165 h 564"/>
                <a:gd name="T52" fmla="*/ 192 w 417"/>
                <a:gd name="T53" fmla="*/ 130 h 564"/>
                <a:gd name="T54" fmla="*/ 108 w 417"/>
                <a:gd name="T55" fmla="*/ 159 h 564"/>
                <a:gd name="T56" fmla="*/ 103 w 417"/>
                <a:gd name="T57" fmla="*/ 168 h 564"/>
                <a:gd name="T58" fmla="*/ 84 w 417"/>
                <a:gd name="T59" fmla="*/ 158 h 564"/>
                <a:gd name="T60" fmla="*/ 120 w 417"/>
                <a:gd name="T61" fmla="*/ 107 h 564"/>
                <a:gd name="T62" fmla="*/ 136 w 417"/>
                <a:gd name="T63" fmla="*/ 110 h 564"/>
                <a:gd name="T64" fmla="*/ 116 w 417"/>
                <a:gd name="T65" fmla="*/ 108 h 564"/>
                <a:gd name="T66" fmla="*/ 86 w 417"/>
                <a:gd name="T67" fmla="*/ 143 h 564"/>
                <a:gd name="T68" fmla="*/ 76 w 417"/>
                <a:gd name="T69" fmla="*/ 126 h 564"/>
                <a:gd name="T70" fmla="*/ 84 w 417"/>
                <a:gd name="T71" fmla="*/ 116 h 564"/>
                <a:gd name="T72" fmla="*/ 58 w 417"/>
                <a:gd name="T73" fmla="*/ 89 h 564"/>
                <a:gd name="T74" fmla="*/ 50 w 417"/>
                <a:gd name="T75" fmla="*/ 90 h 564"/>
                <a:gd name="T76" fmla="*/ 74 w 417"/>
                <a:gd name="T77" fmla="*/ 103 h 564"/>
                <a:gd name="T78" fmla="*/ 82 w 417"/>
                <a:gd name="T79" fmla="*/ 103 h 564"/>
                <a:gd name="T80" fmla="*/ 57 w 417"/>
                <a:gd name="T81" fmla="*/ 170 h 564"/>
                <a:gd name="T82" fmla="*/ 45 w 417"/>
                <a:gd name="T83" fmla="*/ 168 h 564"/>
                <a:gd name="T84" fmla="*/ 66 w 417"/>
                <a:gd name="T85" fmla="*/ 112 h 564"/>
                <a:gd name="T86" fmla="*/ 115 w 417"/>
                <a:gd name="T87" fmla="*/ 200 h 564"/>
                <a:gd name="T88" fmla="*/ 107 w 417"/>
                <a:gd name="T89" fmla="*/ 180 h 564"/>
                <a:gd name="T90" fmla="*/ 97 w 417"/>
                <a:gd name="T91" fmla="*/ 180 h 564"/>
                <a:gd name="T92" fmla="*/ 96 w 417"/>
                <a:gd name="T93" fmla="*/ 187 h 564"/>
                <a:gd name="T94" fmla="*/ 121 w 417"/>
                <a:gd name="T95" fmla="*/ 181 h 564"/>
                <a:gd name="T96" fmla="*/ 97 w 417"/>
                <a:gd name="T97" fmla="*/ 188 h 564"/>
                <a:gd name="T98" fmla="*/ 91 w 417"/>
                <a:gd name="T99" fmla="*/ 187 h 564"/>
                <a:gd name="T100" fmla="*/ 75 w 417"/>
                <a:gd name="T101" fmla="*/ 174 h 564"/>
                <a:gd name="T102" fmla="*/ 104 w 417"/>
                <a:gd name="T103" fmla="*/ 181 h 564"/>
                <a:gd name="T104" fmla="*/ 118 w 417"/>
                <a:gd name="T105" fmla="*/ 174 h 564"/>
                <a:gd name="T106" fmla="*/ 141 w 417"/>
                <a:gd name="T107" fmla="*/ 167 h 564"/>
                <a:gd name="T108" fmla="*/ 122 w 417"/>
                <a:gd name="T109" fmla="*/ 97 h 564"/>
                <a:gd name="T110" fmla="*/ 119 w 417"/>
                <a:gd name="T111" fmla="*/ 93 h 564"/>
                <a:gd name="T112" fmla="*/ 118 w 417"/>
                <a:gd name="T113" fmla="*/ 92 h 564"/>
                <a:gd name="T114" fmla="*/ 112 w 417"/>
                <a:gd name="T115" fmla="*/ 92 h 564"/>
                <a:gd name="T116" fmla="*/ 135 w 417"/>
                <a:gd name="T117" fmla="*/ 87 h 564"/>
                <a:gd name="T118" fmla="*/ 132 w 417"/>
                <a:gd name="T119" fmla="*/ 94 h 564"/>
                <a:gd name="T120" fmla="*/ 155 w 417"/>
                <a:gd name="T121" fmla="*/ 167 h 564"/>
                <a:gd name="T122" fmla="*/ 153 w 417"/>
                <a:gd name="T123" fmla="*/ 155 h 5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64">
                  <a:moveTo>
                    <a:pt x="415" y="131"/>
                  </a:moveTo>
                  <a:lnTo>
                    <a:pt x="415" y="135"/>
                  </a:lnTo>
                  <a:lnTo>
                    <a:pt x="415" y="138"/>
                  </a:lnTo>
                  <a:lnTo>
                    <a:pt x="413" y="141"/>
                  </a:lnTo>
                  <a:lnTo>
                    <a:pt x="413" y="145"/>
                  </a:lnTo>
                  <a:lnTo>
                    <a:pt x="412" y="147"/>
                  </a:lnTo>
                  <a:lnTo>
                    <a:pt x="411" y="151"/>
                  </a:lnTo>
                  <a:lnTo>
                    <a:pt x="410" y="155"/>
                  </a:lnTo>
                  <a:lnTo>
                    <a:pt x="409" y="157"/>
                  </a:lnTo>
                  <a:lnTo>
                    <a:pt x="407" y="161"/>
                  </a:lnTo>
                  <a:lnTo>
                    <a:pt x="405" y="163"/>
                  </a:lnTo>
                  <a:lnTo>
                    <a:pt x="399" y="157"/>
                  </a:lnTo>
                  <a:lnTo>
                    <a:pt x="399" y="166"/>
                  </a:lnTo>
                  <a:lnTo>
                    <a:pt x="397" y="167"/>
                  </a:lnTo>
                  <a:lnTo>
                    <a:pt x="396" y="168"/>
                  </a:lnTo>
                  <a:lnTo>
                    <a:pt x="395" y="169"/>
                  </a:lnTo>
                  <a:lnTo>
                    <a:pt x="394" y="171"/>
                  </a:lnTo>
                  <a:lnTo>
                    <a:pt x="392" y="172"/>
                  </a:lnTo>
                  <a:lnTo>
                    <a:pt x="391" y="173"/>
                  </a:lnTo>
                  <a:lnTo>
                    <a:pt x="390" y="174"/>
                  </a:lnTo>
                  <a:lnTo>
                    <a:pt x="389" y="174"/>
                  </a:lnTo>
                  <a:lnTo>
                    <a:pt x="387" y="176"/>
                  </a:lnTo>
                  <a:lnTo>
                    <a:pt x="386" y="176"/>
                  </a:lnTo>
                  <a:lnTo>
                    <a:pt x="385" y="174"/>
                  </a:lnTo>
                  <a:lnTo>
                    <a:pt x="384" y="173"/>
                  </a:lnTo>
                  <a:lnTo>
                    <a:pt x="384" y="172"/>
                  </a:lnTo>
                  <a:lnTo>
                    <a:pt x="383" y="169"/>
                  </a:lnTo>
                  <a:lnTo>
                    <a:pt x="383" y="168"/>
                  </a:lnTo>
                  <a:lnTo>
                    <a:pt x="383" y="167"/>
                  </a:lnTo>
                  <a:lnTo>
                    <a:pt x="383" y="164"/>
                  </a:lnTo>
                  <a:lnTo>
                    <a:pt x="381" y="163"/>
                  </a:lnTo>
                  <a:lnTo>
                    <a:pt x="381" y="162"/>
                  </a:lnTo>
                  <a:lnTo>
                    <a:pt x="380" y="161"/>
                  </a:lnTo>
                  <a:lnTo>
                    <a:pt x="378" y="193"/>
                  </a:lnTo>
                  <a:lnTo>
                    <a:pt x="378" y="194"/>
                  </a:lnTo>
                  <a:lnTo>
                    <a:pt x="376" y="195"/>
                  </a:lnTo>
                  <a:lnTo>
                    <a:pt x="375" y="198"/>
                  </a:lnTo>
                  <a:lnTo>
                    <a:pt x="375" y="199"/>
                  </a:lnTo>
                  <a:lnTo>
                    <a:pt x="374" y="200"/>
                  </a:lnTo>
                  <a:lnTo>
                    <a:pt x="373" y="202"/>
                  </a:lnTo>
                  <a:lnTo>
                    <a:pt x="371" y="202"/>
                  </a:lnTo>
                  <a:lnTo>
                    <a:pt x="369" y="203"/>
                  </a:lnTo>
                  <a:lnTo>
                    <a:pt x="368" y="203"/>
                  </a:lnTo>
                  <a:lnTo>
                    <a:pt x="365" y="202"/>
                  </a:lnTo>
                  <a:lnTo>
                    <a:pt x="363" y="189"/>
                  </a:lnTo>
                  <a:lnTo>
                    <a:pt x="361" y="178"/>
                  </a:lnTo>
                  <a:lnTo>
                    <a:pt x="360" y="166"/>
                  </a:lnTo>
                  <a:lnTo>
                    <a:pt x="359" y="155"/>
                  </a:lnTo>
                  <a:lnTo>
                    <a:pt x="358" y="143"/>
                  </a:lnTo>
                  <a:lnTo>
                    <a:pt x="355" y="132"/>
                  </a:lnTo>
                  <a:lnTo>
                    <a:pt x="353" y="121"/>
                  </a:lnTo>
                  <a:lnTo>
                    <a:pt x="349" y="111"/>
                  </a:lnTo>
                  <a:lnTo>
                    <a:pt x="344" y="101"/>
                  </a:lnTo>
                  <a:lnTo>
                    <a:pt x="339" y="91"/>
                  </a:lnTo>
                  <a:lnTo>
                    <a:pt x="350" y="86"/>
                  </a:lnTo>
                  <a:lnTo>
                    <a:pt x="333" y="65"/>
                  </a:lnTo>
                  <a:lnTo>
                    <a:pt x="334" y="61"/>
                  </a:lnTo>
                  <a:lnTo>
                    <a:pt x="335" y="58"/>
                  </a:lnTo>
                  <a:lnTo>
                    <a:pt x="338" y="57"/>
                  </a:lnTo>
                  <a:lnTo>
                    <a:pt x="340" y="57"/>
                  </a:lnTo>
                  <a:lnTo>
                    <a:pt x="343" y="57"/>
                  </a:lnTo>
                  <a:lnTo>
                    <a:pt x="347" y="58"/>
                  </a:lnTo>
                  <a:lnTo>
                    <a:pt x="350" y="59"/>
                  </a:lnTo>
                  <a:lnTo>
                    <a:pt x="353" y="61"/>
                  </a:lnTo>
                  <a:lnTo>
                    <a:pt x="356" y="61"/>
                  </a:lnTo>
                  <a:lnTo>
                    <a:pt x="360" y="59"/>
                  </a:lnTo>
                  <a:lnTo>
                    <a:pt x="359" y="54"/>
                  </a:lnTo>
                  <a:lnTo>
                    <a:pt x="358" y="52"/>
                  </a:lnTo>
                  <a:lnTo>
                    <a:pt x="355" y="51"/>
                  </a:lnTo>
                  <a:lnTo>
                    <a:pt x="353" y="49"/>
                  </a:lnTo>
                  <a:lnTo>
                    <a:pt x="350" y="49"/>
                  </a:lnTo>
                  <a:lnTo>
                    <a:pt x="347" y="49"/>
                  </a:lnTo>
                  <a:lnTo>
                    <a:pt x="343" y="51"/>
                  </a:lnTo>
                  <a:lnTo>
                    <a:pt x="339" y="49"/>
                  </a:lnTo>
                  <a:lnTo>
                    <a:pt x="337" y="49"/>
                  </a:lnTo>
                  <a:lnTo>
                    <a:pt x="333" y="47"/>
                  </a:lnTo>
                  <a:lnTo>
                    <a:pt x="335" y="44"/>
                  </a:lnTo>
                  <a:lnTo>
                    <a:pt x="339" y="42"/>
                  </a:lnTo>
                  <a:lnTo>
                    <a:pt x="342" y="39"/>
                  </a:lnTo>
                  <a:lnTo>
                    <a:pt x="345" y="38"/>
                  </a:lnTo>
                  <a:lnTo>
                    <a:pt x="348" y="38"/>
                  </a:lnTo>
                  <a:lnTo>
                    <a:pt x="352" y="38"/>
                  </a:lnTo>
                  <a:lnTo>
                    <a:pt x="354" y="38"/>
                  </a:lnTo>
                  <a:lnTo>
                    <a:pt x="356" y="39"/>
                  </a:lnTo>
                  <a:lnTo>
                    <a:pt x="359" y="41"/>
                  </a:lnTo>
                  <a:lnTo>
                    <a:pt x="361" y="42"/>
                  </a:lnTo>
                  <a:lnTo>
                    <a:pt x="363" y="43"/>
                  </a:lnTo>
                  <a:lnTo>
                    <a:pt x="363" y="42"/>
                  </a:lnTo>
                  <a:lnTo>
                    <a:pt x="361" y="41"/>
                  </a:lnTo>
                  <a:lnTo>
                    <a:pt x="361" y="38"/>
                  </a:lnTo>
                  <a:lnTo>
                    <a:pt x="360" y="37"/>
                  </a:lnTo>
                  <a:lnTo>
                    <a:pt x="360" y="35"/>
                  </a:lnTo>
                  <a:lnTo>
                    <a:pt x="360" y="33"/>
                  </a:lnTo>
                  <a:lnTo>
                    <a:pt x="360" y="31"/>
                  </a:lnTo>
                  <a:lnTo>
                    <a:pt x="361" y="28"/>
                  </a:lnTo>
                  <a:lnTo>
                    <a:pt x="361" y="26"/>
                  </a:lnTo>
                  <a:lnTo>
                    <a:pt x="363" y="23"/>
                  </a:lnTo>
                  <a:lnTo>
                    <a:pt x="363" y="25"/>
                  </a:lnTo>
                  <a:lnTo>
                    <a:pt x="361" y="25"/>
                  </a:lnTo>
                  <a:lnTo>
                    <a:pt x="360" y="26"/>
                  </a:lnTo>
                  <a:lnTo>
                    <a:pt x="359" y="27"/>
                  </a:lnTo>
                  <a:lnTo>
                    <a:pt x="358" y="27"/>
                  </a:lnTo>
                  <a:lnTo>
                    <a:pt x="356" y="27"/>
                  </a:lnTo>
                  <a:lnTo>
                    <a:pt x="355" y="27"/>
                  </a:lnTo>
                  <a:lnTo>
                    <a:pt x="354" y="27"/>
                  </a:lnTo>
                  <a:lnTo>
                    <a:pt x="356" y="30"/>
                  </a:lnTo>
                  <a:lnTo>
                    <a:pt x="352" y="30"/>
                  </a:lnTo>
                  <a:lnTo>
                    <a:pt x="348" y="30"/>
                  </a:lnTo>
                  <a:lnTo>
                    <a:pt x="343" y="30"/>
                  </a:lnTo>
                  <a:lnTo>
                    <a:pt x="337" y="30"/>
                  </a:lnTo>
                  <a:lnTo>
                    <a:pt x="332" y="31"/>
                  </a:lnTo>
                  <a:lnTo>
                    <a:pt x="327" y="32"/>
                  </a:lnTo>
                  <a:lnTo>
                    <a:pt x="322" y="33"/>
                  </a:lnTo>
                  <a:lnTo>
                    <a:pt x="317" y="35"/>
                  </a:lnTo>
                  <a:lnTo>
                    <a:pt x="313" y="36"/>
                  </a:lnTo>
                  <a:lnTo>
                    <a:pt x="309" y="38"/>
                  </a:lnTo>
                  <a:lnTo>
                    <a:pt x="313" y="38"/>
                  </a:lnTo>
                  <a:lnTo>
                    <a:pt x="318" y="37"/>
                  </a:lnTo>
                  <a:lnTo>
                    <a:pt x="322" y="36"/>
                  </a:lnTo>
                  <a:lnTo>
                    <a:pt x="327" y="35"/>
                  </a:lnTo>
                  <a:lnTo>
                    <a:pt x="332" y="33"/>
                  </a:lnTo>
                  <a:lnTo>
                    <a:pt x="335" y="33"/>
                  </a:lnTo>
                  <a:lnTo>
                    <a:pt x="339" y="32"/>
                  </a:lnTo>
                  <a:lnTo>
                    <a:pt x="343" y="32"/>
                  </a:lnTo>
                  <a:lnTo>
                    <a:pt x="347" y="33"/>
                  </a:lnTo>
                  <a:lnTo>
                    <a:pt x="350" y="36"/>
                  </a:lnTo>
                  <a:lnTo>
                    <a:pt x="344" y="38"/>
                  </a:lnTo>
                  <a:lnTo>
                    <a:pt x="338" y="39"/>
                  </a:lnTo>
                  <a:lnTo>
                    <a:pt x="330" y="42"/>
                  </a:lnTo>
                  <a:lnTo>
                    <a:pt x="323" y="44"/>
                  </a:lnTo>
                  <a:lnTo>
                    <a:pt x="316" y="47"/>
                  </a:lnTo>
                  <a:lnTo>
                    <a:pt x="308" y="49"/>
                  </a:lnTo>
                  <a:lnTo>
                    <a:pt x="301" y="51"/>
                  </a:lnTo>
                  <a:lnTo>
                    <a:pt x="293" y="52"/>
                  </a:lnTo>
                  <a:lnTo>
                    <a:pt x="286" y="53"/>
                  </a:lnTo>
                  <a:lnTo>
                    <a:pt x="280" y="53"/>
                  </a:lnTo>
                  <a:lnTo>
                    <a:pt x="301" y="53"/>
                  </a:lnTo>
                  <a:lnTo>
                    <a:pt x="296" y="57"/>
                  </a:lnTo>
                  <a:lnTo>
                    <a:pt x="291" y="59"/>
                  </a:lnTo>
                  <a:lnTo>
                    <a:pt x="286" y="62"/>
                  </a:lnTo>
                  <a:lnTo>
                    <a:pt x="281" y="63"/>
                  </a:lnTo>
                  <a:lnTo>
                    <a:pt x="275" y="64"/>
                  </a:lnTo>
                  <a:lnTo>
                    <a:pt x="269" y="64"/>
                  </a:lnTo>
                  <a:lnTo>
                    <a:pt x="262" y="64"/>
                  </a:lnTo>
                  <a:lnTo>
                    <a:pt x="256" y="64"/>
                  </a:lnTo>
                  <a:lnTo>
                    <a:pt x="250" y="63"/>
                  </a:lnTo>
                  <a:lnTo>
                    <a:pt x="244" y="62"/>
                  </a:lnTo>
                  <a:lnTo>
                    <a:pt x="241" y="59"/>
                  </a:lnTo>
                  <a:lnTo>
                    <a:pt x="238" y="58"/>
                  </a:lnTo>
                  <a:lnTo>
                    <a:pt x="234" y="57"/>
                  </a:lnTo>
                  <a:lnTo>
                    <a:pt x="230" y="56"/>
                  </a:lnTo>
                  <a:lnTo>
                    <a:pt x="226" y="54"/>
                  </a:lnTo>
                  <a:lnTo>
                    <a:pt x="223" y="53"/>
                  </a:lnTo>
                  <a:lnTo>
                    <a:pt x="219" y="51"/>
                  </a:lnTo>
                  <a:lnTo>
                    <a:pt x="218" y="48"/>
                  </a:lnTo>
                  <a:lnTo>
                    <a:pt x="216" y="46"/>
                  </a:lnTo>
                  <a:lnTo>
                    <a:pt x="216" y="42"/>
                  </a:lnTo>
                  <a:lnTo>
                    <a:pt x="221" y="44"/>
                  </a:lnTo>
                  <a:lnTo>
                    <a:pt x="225" y="47"/>
                  </a:lnTo>
                  <a:lnTo>
                    <a:pt x="230" y="49"/>
                  </a:lnTo>
                  <a:lnTo>
                    <a:pt x="235" y="52"/>
                  </a:lnTo>
                  <a:lnTo>
                    <a:pt x="240" y="53"/>
                  </a:lnTo>
                  <a:lnTo>
                    <a:pt x="245" y="54"/>
                  </a:lnTo>
                  <a:lnTo>
                    <a:pt x="250" y="56"/>
                  </a:lnTo>
                  <a:lnTo>
                    <a:pt x="256" y="57"/>
                  </a:lnTo>
                  <a:lnTo>
                    <a:pt x="261" y="57"/>
                  </a:lnTo>
                  <a:lnTo>
                    <a:pt x="267" y="57"/>
                  </a:lnTo>
                  <a:lnTo>
                    <a:pt x="262" y="54"/>
                  </a:lnTo>
                  <a:lnTo>
                    <a:pt x="257" y="52"/>
                  </a:lnTo>
                  <a:lnTo>
                    <a:pt x="252" y="51"/>
                  </a:lnTo>
                  <a:lnTo>
                    <a:pt x="246" y="51"/>
                  </a:lnTo>
                  <a:lnTo>
                    <a:pt x="241" y="49"/>
                  </a:lnTo>
                  <a:lnTo>
                    <a:pt x="235" y="48"/>
                  </a:lnTo>
                  <a:lnTo>
                    <a:pt x="230" y="47"/>
                  </a:lnTo>
                  <a:lnTo>
                    <a:pt x="225" y="44"/>
                  </a:lnTo>
                  <a:lnTo>
                    <a:pt x="220" y="41"/>
                  </a:lnTo>
                  <a:lnTo>
                    <a:pt x="216" y="36"/>
                  </a:lnTo>
                  <a:lnTo>
                    <a:pt x="214" y="44"/>
                  </a:lnTo>
                  <a:lnTo>
                    <a:pt x="207" y="39"/>
                  </a:lnTo>
                  <a:lnTo>
                    <a:pt x="199" y="36"/>
                  </a:lnTo>
                  <a:lnTo>
                    <a:pt x="192" y="35"/>
                  </a:lnTo>
                  <a:lnTo>
                    <a:pt x="183" y="35"/>
                  </a:lnTo>
                  <a:lnTo>
                    <a:pt x="174" y="36"/>
                  </a:lnTo>
                  <a:lnTo>
                    <a:pt x="166" y="36"/>
                  </a:lnTo>
                  <a:lnTo>
                    <a:pt x="157" y="36"/>
                  </a:lnTo>
                  <a:lnTo>
                    <a:pt x="148" y="35"/>
                  </a:lnTo>
                  <a:lnTo>
                    <a:pt x="140" y="32"/>
                  </a:lnTo>
                  <a:lnTo>
                    <a:pt x="131" y="27"/>
                  </a:lnTo>
                  <a:lnTo>
                    <a:pt x="133" y="32"/>
                  </a:lnTo>
                  <a:lnTo>
                    <a:pt x="136" y="37"/>
                  </a:lnTo>
                  <a:lnTo>
                    <a:pt x="138" y="41"/>
                  </a:lnTo>
                  <a:lnTo>
                    <a:pt x="142" y="43"/>
                  </a:lnTo>
                  <a:lnTo>
                    <a:pt x="145" y="47"/>
                  </a:lnTo>
                  <a:lnTo>
                    <a:pt x="147" y="49"/>
                  </a:lnTo>
                  <a:lnTo>
                    <a:pt x="150" y="52"/>
                  </a:lnTo>
                  <a:lnTo>
                    <a:pt x="152" y="54"/>
                  </a:lnTo>
                  <a:lnTo>
                    <a:pt x="155" y="58"/>
                  </a:lnTo>
                  <a:lnTo>
                    <a:pt x="157" y="62"/>
                  </a:lnTo>
                  <a:lnTo>
                    <a:pt x="150" y="58"/>
                  </a:lnTo>
                  <a:lnTo>
                    <a:pt x="142" y="56"/>
                  </a:lnTo>
                  <a:lnTo>
                    <a:pt x="136" y="54"/>
                  </a:lnTo>
                  <a:lnTo>
                    <a:pt x="130" y="52"/>
                  </a:lnTo>
                  <a:lnTo>
                    <a:pt x="122" y="51"/>
                  </a:lnTo>
                  <a:lnTo>
                    <a:pt x="116" y="48"/>
                  </a:lnTo>
                  <a:lnTo>
                    <a:pt x="110" y="46"/>
                  </a:lnTo>
                  <a:lnTo>
                    <a:pt x="102" y="43"/>
                  </a:lnTo>
                  <a:lnTo>
                    <a:pt x="96" y="39"/>
                  </a:lnTo>
                  <a:lnTo>
                    <a:pt x="89" y="36"/>
                  </a:lnTo>
                  <a:lnTo>
                    <a:pt x="91" y="32"/>
                  </a:lnTo>
                  <a:lnTo>
                    <a:pt x="93" y="27"/>
                  </a:lnTo>
                  <a:lnTo>
                    <a:pt x="91" y="23"/>
                  </a:lnTo>
                  <a:lnTo>
                    <a:pt x="90" y="20"/>
                  </a:lnTo>
                  <a:lnTo>
                    <a:pt x="89" y="16"/>
                  </a:lnTo>
                  <a:lnTo>
                    <a:pt x="86" y="12"/>
                  </a:lnTo>
                  <a:lnTo>
                    <a:pt x="85" y="9"/>
                  </a:lnTo>
                  <a:lnTo>
                    <a:pt x="84" y="5"/>
                  </a:lnTo>
                  <a:lnTo>
                    <a:pt x="83" y="2"/>
                  </a:lnTo>
                  <a:lnTo>
                    <a:pt x="83" y="0"/>
                  </a:lnTo>
                  <a:lnTo>
                    <a:pt x="78" y="21"/>
                  </a:lnTo>
                  <a:lnTo>
                    <a:pt x="79" y="26"/>
                  </a:lnTo>
                  <a:lnTo>
                    <a:pt x="80" y="32"/>
                  </a:lnTo>
                  <a:lnTo>
                    <a:pt x="81" y="37"/>
                  </a:lnTo>
                  <a:lnTo>
                    <a:pt x="81" y="43"/>
                  </a:lnTo>
                  <a:lnTo>
                    <a:pt x="83" y="49"/>
                  </a:lnTo>
                  <a:lnTo>
                    <a:pt x="84" y="54"/>
                  </a:lnTo>
                  <a:lnTo>
                    <a:pt x="86" y="59"/>
                  </a:lnTo>
                  <a:lnTo>
                    <a:pt x="90" y="63"/>
                  </a:lnTo>
                  <a:lnTo>
                    <a:pt x="96" y="65"/>
                  </a:lnTo>
                  <a:lnTo>
                    <a:pt x="104" y="68"/>
                  </a:lnTo>
                  <a:lnTo>
                    <a:pt x="98" y="74"/>
                  </a:lnTo>
                  <a:lnTo>
                    <a:pt x="90" y="72"/>
                  </a:lnTo>
                  <a:lnTo>
                    <a:pt x="84" y="68"/>
                  </a:lnTo>
                  <a:lnTo>
                    <a:pt x="76" y="62"/>
                  </a:lnTo>
                  <a:lnTo>
                    <a:pt x="72" y="56"/>
                  </a:lnTo>
                  <a:lnTo>
                    <a:pt x="65" y="49"/>
                  </a:lnTo>
                  <a:lnTo>
                    <a:pt x="60" y="42"/>
                  </a:lnTo>
                  <a:lnTo>
                    <a:pt x="57" y="35"/>
                  </a:lnTo>
                  <a:lnTo>
                    <a:pt x="53" y="28"/>
                  </a:lnTo>
                  <a:lnTo>
                    <a:pt x="50" y="22"/>
                  </a:lnTo>
                  <a:lnTo>
                    <a:pt x="48" y="17"/>
                  </a:lnTo>
                  <a:lnTo>
                    <a:pt x="50" y="32"/>
                  </a:lnTo>
                  <a:lnTo>
                    <a:pt x="45" y="35"/>
                  </a:lnTo>
                  <a:lnTo>
                    <a:pt x="43" y="38"/>
                  </a:lnTo>
                  <a:lnTo>
                    <a:pt x="42" y="42"/>
                  </a:lnTo>
                  <a:lnTo>
                    <a:pt x="42" y="47"/>
                  </a:lnTo>
                  <a:lnTo>
                    <a:pt x="42" y="52"/>
                  </a:lnTo>
                  <a:lnTo>
                    <a:pt x="42" y="57"/>
                  </a:lnTo>
                  <a:lnTo>
                    <a:pt x="43" y="62"/>
                  </a:lnTo>
                  <a:lnTo>
                    <a:pt x="44" y="67"/>
                  </a:lnTo>
                  <a:lnTo>
                    <a:pt x="44" y="72"/>
                  </a:lnTo>
                  <a:lnTo>
                    <a:pt x="44" y="77"/>
                  </a:lnTo>
                  <a:lnTo>
                    <a:pt x="44" y="83"/>
                  </a:lnTo>
                  <a:lnTo>
                    <a:pt x="45" y="88"/>
                  </a:lnTo>
                  <a:lnTo>
                    <a:pt x="45" y="94"/>
                  </a:lnTo>
                  <a:lnTo>
                    <a:pt x="45" y="99"/>
                  </a:lnTo>
                  <a:lnTo>
                    <a:pt x="47" y="104"/>
                  </a:lnTo>
                  <a:lnTo>
                    <a:pt x="47" y="109"/>
                  </a:lnTo>
                  <a:lnTo>
                    <a:pt x="48" y="114"/>
                  </a:lnTo>
                  <a:lnTo>
                    <a:pt x="48" y="117"/>
                  </a:lnTo>
                  <a:lnTo>
                    <a:pt x="49" y="122"/>
                  </a:lnTo>
                  <a:lnTo>
                    <a:pt x="50" y="127"/>
                  </a:lnTo>
                  <a:lnTo>
                    <a:pt x="47" y="132"/>
                  </a:lnTo>
                  <a:lnTo>
                    <a:pt x="45" y="140"/>
                  </a:lnTo>
                  <a:lnTo>
                    <a:pt x="44" y="147"/>
                  </a:lnTo>
                  <a:lnTo>
                    <a:pt x="45" y="155"/>
                  </a:lnTo>
                  <a:lnTo>
                    <a:pt x="45" y="163"/>
                  </a:lnTo>
                  <a:lnTo>
                    <a:pt x="47" y="172"/>
                  </a:lnTo>
                  <a:lnTo>
                    <a:pt x="48" y="181"/>
                  </a:lnTo>
                  <a:lnTo>
                    <a:pt x="48" y="189"/>
                  </a:lnTo>
                  <a:lnTo>
                    <a:pt x="47" y="197"/>
                  </a:lnTo>
                  <a:lnTo>
                    <a:pt x="44" y="205"/>
                  </a:lnTo>
                  <a:lnTo>
                    <a:pt x="42" y="204"/>
                  </a:lnTo>
                  <a:lnTo>
                    <a:pt x="39" y="202"/>
                  </a:lnTo>
                  <a:lnTo>
                    <a:pt x="38" y="199"/>
                  </a:lnTo>
                  <a:lnTo>
                    <a:pt x="38" y="197"/>
                  </a:lnTo>
                  <a:lnTo>
                    <a:pt x="38" y="193"/>
                  </a:lnTo>
                  <a:lnTo>
                    <a:pt x="38" y="190"/>
                  </a:lnTo>
                  <a:lnTo>
                    <a:pt x="38" y="187"/>
                  </a:lnTo>
                  <a:lnTo>
                    <a:pt x="38" y="184"/>
                  </a:lnTo>
                  <a:lnTo>
                    <a:pt x="38" y="181"/>
                  </a:lnTo>
                  <a:lnTo>
                    <a:pt x="38" y="178"/>
                  </a:lnTo>
                  <a:lnTo>
                    <a:pt x="36" y="220"/>
                  </a:lnTo>
                  <a:lnTo>
                    <a:pt x="33" y="220"/>
                  </a:lnTo>
                  <a:lnTo>
                    <a:pt x="32" y="218"/>
                  </a:lnTo>
                  <a:lnTo>
                    <a:pt x="31" y="215"/>
                  </a:lnTo>
                  <a:lnTo>
                    <a:pt x="29" y="213"/>
                  </a:lnTo>
                  <a:lnTo>
                    <a:pt x="27" y="210"/>
                  </a:lnTo>
                  <a:lnTo>
                    <a:pt x="26" y="208"/>
                  </a:lnTo>
                  <a:lnTo>
                    <a:pt x="24" y="205"/>
                  </a:lnTo>
                  <a:lnTo>
                    <a:pt x="24" y="203"/>
                  </a:lnTo>
                  <a:lnTo>
                    <a:pt x="24" y="200"/>
                  </a:lnTo>
                  <a:lnTo>
                    <a:pt x="24" y="198"/>
                  </a:lnTo>
                  <a:lnTo>
                    <a:pt x="27" y="195"/>
                  </a:lnTo>
                  <a:lnTo>
                    <a:pt x="24" y="194"/>
                  </a:lnTo>
                  <a:lnTo>
                    <a:pt x="24" y="192"/>
                  </a:lnTo>
                  <a:lnTo>
                    <a:pt x="23" y="189"/>
                  </a:lnTo>
                  <a:lnTo>
                    <a:pt x="23" y="185"/>
                  </a:lnTo>
                  <a:lnTo>
                    <a:pt x="22" y="183"/>
                  </a:lnTo>
                  <a:lnTo>
                    <a:pt x="22" y="179"/>
                  </a:lnTo>
                  <a:lnTo>
                    <a:pt x="21" y="177"/>
                  </a:lnTo>
                  <a:lnTo>
                    <a:pt x="18" y="174"/>
                  </a:lnTo>
                  <a:lnTo>
                    <a:pt x="16" y="174"/>
                  </a:lnTo>
                  <a:lnTo>
                    <a:pt x="12" y="176"/>
                  </a:lnTo>
                  <a:lnTo>
                    <a:pt x="12" y="174"/>
                  </a:lnTo>
                  <a:lnTo>
                    <a:pt x="12" y="172"/>
                  </a:lnTo>
                  <a:lnTo>
                    <a:pt x="12" y="171"/>
                  </a:lnTo>
                  <a:lnTo>
                    <a:pt x="12" y="169"/>
                  </a:lnTo>
                  <a:lnTo>
                    <a:pt x="12" y="167"/>
                  </a:lnTo>
                  <a:lnTo>
                    <a:pt x="12" y="166"/>
                  </a:lnTo>
                  <a:lnTo>
                    <a:pt x="12" y="164"/>
                  </a:lnTo>
                  <a:lnTo>
                    <a:pt x="12" y="163"/>
                  </a:lnTo>
                  <a:lnTo>
                    <a:pt x="13" y="162"/>
                  </a:lnTo>
                  <a:lnTo>
                    <a:pt x="15" y="161"/>
                  </a:lnTo>
                  <a:lnTo>
                    <a:pt x="21" y="172"/>
                  </a:lnTo>
                  <a:lnTo>
                    <a:pt x="22" y="166"/>
                  </a:lnTo>
                  <a:lnTo>
                    <a:pt x="22" y="161"/>
                  </a:lnTo>
                  <a:lnTo>
                    <a:pt x="21" y="157"/>
                  </a:lnTo>
                  <a:lnTo>
                    <a:pt x="19" y="153"/>
                  </a:lnTo>
                  <a:lnTo>
                    <a:pt x="17" y="151"/>
                  </a:lnTo>
                  <a:lnTo>
                    <a:pt x="13" y="147"/>
                  </a:lnTo>
                  <a:lnTo>
                    <a:pt x="11" y="145"/>
                  </a:lnTo>
                  <a:lnTo>
                    <a:pt x="8" y="141"/>
                  </a:lnTo>
                  <a:lnTo>
                    <a:pt x="6" y="137"/>
                  </a:lnTo>
                  <a:lnTo>
                    <a:pt x="6" y="134"/>
                  </a:lnTo>
                  <a:lnTo>
                    <a:pt x="0" y="140"/>
                  </a:lnTo>
                  <a:lnTo>
                    <a:pt x="1" y="155"/>
                  </a:lnTo>
                  <a:lnTo>
                    <a:pt x="5" y="167"/>
                  </a:lnTo>
                  <a:lnTo>
                    <a:pt x="7" y="178"/>
                  </a:lnTo>
                  <a:lnTo>
                    <a:pt x="11" y="188"/>
                  </a:lnTo>
                  <a:lnTo>
                    <a:pt x="16" y="198"/>
                  </a:lnTo>
                  <a:lnTo>
                    <a:pt x="21" y="206"/>
                  </a:lnTo>
                  <a:lnTo>
                    <a:pt x="26" y="216"/>
                  </a:lnTo>
                  <a:lnTo>
                    <a:pt x="31" y="228"/>
                  </a:lnTo>
                  <a:lnTo>
                    <a:pt x="36" y="239"/>
                  </a:lnTo>
                  <a:lnTo>
                    <a:pt x="42" y="252"/>
                  </a:lnTo>
                  <a:lnTo>
                    <a:pt x="42" y="229"/>
                  </a:lnTo>
                  <a:lnTo>
                    <a:pt x="48" y="241"/>
                  </a:lnTo>
                  <a:lnTo>
                    <a:pt x="53" y="256"/>
                  </a:lnTo>
                  <a:lnTo>
                    <a:pt x="58" y="273"/>
                  </a:lnTo>
                  <a:lnTo>
                    <a:pt x="62" y="291"/>
                  </a:lnTo>
                  <a:lnTo>
                    <a:pt x="65" y="308"/>
                  </a:lnTo>
                  <a:lnTo>
                    <a:pt x="70" y="326"/>
                  </a:lnTo>
                  <a:lnTo>
                    <a:pt x="76" y="344"/>
                  </a:lnTo>
                  <a:lnTo>
                    <a:pt x="83" y="361"/>
                  </a:lnTo>
                  <a:lnTo>
                    <a:pt x="93" y="377"/>
                  </a:lnTo>
                  <a:lnTo>
                    <a:pt x="104" y="392"/>
                  </a:lnTo>
                  <a:lnTo>
                    <a:pt x="115" y="401"/>
                  </a:lnTo>
                  <a:lnTo>
                    <a:pt x="125" y="411"/>
                  </a:lnTo>
                  <a:lnTo>
                    <a:pt x="136" y="420"/>
                  </a:lnTo>
                  <a:lnTo>
                    <a:pt x="147" y="432"/>
                  </a:lnTo>
                  <a:lnTo>
                    <a:pt x="158" y="440"/>
                  </a:lnTo>
                  <a:lnTo>
                    <a:pt x="171" y="449"/>
                  </a:lnTo>
                  <a:lnTo>
                    <a:pt x="182" y="456"/>
                  </a:lnTo>
                  <a:lnTo>
                    <a:pt x="195" y="460"/>
                  </a:lnTo>
                  <a:lnTo>
                    <a:pt x="209" y="463"/>
                  </a:lnTo>
                  <a:lnTo>
                    <a:pt x="223" y="463"/>
                  </a:lnTo>
                  <a:lnTo>
                    <a:pt x="234" y="463"/>
                  </a:lnTo>
                  <a:lnTo>
                    <a:pt x="245" y="461"/>
                  </a:lnTo>
                  <a:lnTo>
                    <a:pt x="256" y="458"/>
                  </a:lnTo>
                  <a:lnTo>
                    <a:pt x="266" y="454"/>
                  </a:lnTo>
                  <a:lnTo>
                    <a:pt x="276" y="448"/>
                  </a:lnTo>
                  <a:lnTo>
                    <a:pt x="286" y="440"/>
                  </a:lnTo>
                  <a:lnTo>
                    <a:pt x="295" y="433"/>
                  </a:lnTo>
                  <a:lnTo>
                    <a:pt x="303" y="424"/>
                  </a:lnTo>
                  <a:lnTo>
                    <a:pt x="311" y="416"/>
                  </a:lnTo>
                  <a:lnTo>
                    <a:pt x="318" y="407"/>
                  </a:lnTo>
                  <a:lnTo>
                    <a:pt x="316" y="404"/>
                  </a:lnTo>
                  <a:lnTo>
                    <a:pt x="304" y="417"/>
                  </a:lnTo>
                  <a:lnTo>
                    <a:pt x="306" y="418"/>
                  </a:lnTo>
                  <a:lnTo>
                    <a:pt x="304" y="417"/>
                  </a:lnTo>
                  <a:lnTo>
                    <a:pt x="303" y="417"/>
                  </a:lnTo>
                  <a:lnTo>
                    <a:pt x="303" y="416"/>
                  </a:lnTo>
                  <a:lnTo>
                    <a:pt x="303" y="414"/>
                  </a:lnTo>
                  <a:lnTo>
                    <a:pt x="303" y="413"/>
                  </a:lnTo>
                  <a:lnTo>
                    <a:pt x="311" y="403"/>
                  </a:lnTo>
                  <a:lnTo>
                    <a:pt x="317" y="393"/>
                  </a:lnTo>
                  <a:lnTo>
                    <a:pt x="324" y="383"/>
                  </a:lnTo>
                  <a:lnTo>
                    <a:pt x="332" y="373"/>
                  </a:lnTo>
                  <a:lnTo>
                    <a:pt x="338" y="364"/>
                  </a:lnTo>
                  <a:lnTo>
                    <a:pt x="344" y="354"/>
                  </a:lnTo>
                  <a:lnTo>
                    <a:pt x="349" y="343"/>
                  </a:lnTo>
                  <a:lnTo>
                    <a:pt x="354" y="331"/>
                  </a:lnTo>
                  <a:lnTo>
                    <a:pt x="358" y="320"/>
                  </a:lnTo>
                  <a:lnTo>
                    <a:pt x="360" y="309"/>
                  </a:lnTo>
                  <a:lnTo>
                    <a:pt x="361" y="315"/>
                  </a:lnTo>
                  <a:lnTo>
                    <a:pt x="361" y="320"/>
                  </a:lnTo>
                  <a:lnTo>
                    <a:pt x="363" y="326"/>
                  </a:lnTo>
                  <a:lnTo>
                    <a:pt x="363" y="334"/>
                  </a:lnTo>
                  <a:lnTo>
                    <a:pt x="363" y="340"/>
                  </a:lnTo>
                  <a:lnTo>
                    <a:pt x="361" y="346"/>
                  </a:lnTo>
                  <a:lnTo>
                    <a:pt x="361" y="352"/>
                  </a:lnTo>
                  <a:lnTo>
                    <a:pt x="360" y="359"/>
                  </a:lnTo>
                  <a:lnTo>
                    <a:pt x="359" y="365"/>
                  </a:lnTo>
                  <a:lnTo>
                    <a:pt x="356" y="371"/>
                  </a:lnTo>
                  <a:lnTo>
                    <a:pt x="345" y="387"/>
                  </a:lnTo>
                  <a:lnTo>
                    <a:pt x="334" y="403"/>
                  </a:lnTo>
                  <a:lnTo>
                    <a:pt x="322" y="419"/>
                  </a:lnTo>
                  <a:lnTo>
                    <a:pt x="309" y="434"/>
                  </a:lnTo>
                  <a:lnTo>
                    <a:pt x="297" y="448"/>
                  </a:lnTo>
                  <a:lnTo>
                    <a:pt x="282" y="459"/>
                  </a:lnTo>
                  <a:lnTo>
                    <a:pt x="266" y="469"/>
                  </a:lnTo>
                  <a:lnTo>
                    <a:pt x="249" y="475"/>
                  </a:lnTo>
                  <a:lnTo>
                    <a:pt x="229" y="479"/>
                  </a:lnTo>
                  <a:lnTo>
                    <a:pt x="208" y="477"/>
                  </a:lnTo>
                  <a:lnTo>
                    <a:pt x="210" y="481"/>
                  </a:lnTo>
                  <a:lnTo>
                    <a:pt x="214" y="486"/>
                  </a:lnTo>
                  <a:lnTo>
                    <a:pt x="218" y="490"/>
                  </a:lnTo>
                  <a:lnTo>
                    <a:pt x="221" y="495"/>
                  </a:lnTo>
                  <a:lnTo>
                    <a:pt x="225" y="498"/>
                  </a:lnTo>
                  <a:lnTo>
                    <a:pt x="228" y="502"/>
                  </a:lnTo>
                  <a:lnTo>
                    <a:pt x="230" y="507"/>
                  </a:lnTo>
                  <a:lnTo>
                    <a:pt x="231" y="511"/>
                  </a:lnTo>
                  <a:lnTo>
                    <a:pt x="233" y="514"/>
                  </a:lnTo>
                  <a:lnTo>
                    <a:pt x="231" y="519"/>
                  </a:lnTo>
                  <a:lnTo>
                    <a:pt x="228" y="519"/>
                  </a:lnTo>
                  <a:lnTo>
                    <a:pt x="224" y="517"/>
                  </a:lnTo>
                  <a:lnTo>
                    <a:pt x="221" y="514"/>
                  </a:lnTo>
                  <a:lnTo>
                    <a:pt x="219" y="512"/>
                  </a:lnTo>
                  <a:lnTo>
                    <a:pt x="216" y="510"/>
                  </a:lnTo>
                  <a:lnTo>
                    <a:pt x="214" y="507"/>
                  </a:lnTo>
                  <a:lnTo>
                    <a:pt x="212" y="506"/>
                  </a:lnTo>
                  <a:lnTo>
                    <a:pt x="209" y="506"/>
                  </a:lnTo>
                  <a:lnTo>
                    <a:pt x="205" y="507"/>
                  </a:lnTo>
                  <a:lnTo>
                    <a:pt x="202" y="511"/>
                  </a:lnTo>
                  <a:lnTo>
                    <a:pt x="205" y="512"/>
                  </a:lnTo>
                  <a:lnTo>
                    <a:pt x="208" y="514"/>
                  </a:lnTo>
                  <a:lnTo>
                    <a:pt x="212" y="516"/>
                  </a:lnTo>
                  <a:lnTo>
                    <a:pt x="215" y="518"/>
                  </a:lnTo>
                  <a:lnTo>
                    <a:pt x="218" y="519"/>
                  </a:lnTo>
                  <a:lnTo>
                    <a:pt x="221" y="521"/>
                  </a:lnTo>
                  <a:lnTo>
                    <a:pt x="225" y="523"/>
                  </a:lnTo>
                  <a:lnTo>
                    <a:pt x="229" y="524"/>
                  </a:lnTo>
                  <a:lnTo>
                    <a:pt x="231" y="526"/>
                  </a:lnTo>
                  <a:lnTo>
                    <a:pt x="235" y="528"/>
                  </a:lnTo>
                  <a:lnTo>
                    <a:pt x="235" y="532"/>
                  </a:lnTo>
                  <a:lnTo>
                    <a:pt x="235" y="534"/>
                  </a:lnTo>
                  <a:lnTo>
                    <a:pt x="235" y="538"/>
                  </a:lnTo>
                  <a:lnTo>
                    <a:pt x="235" y="542"/>
                  </a:lnTo>
                  <a:lnTo>
                    <a:pt x="235" y="545"/>
                  </a:lnTo>
                  <a:lnTo>
                    <a:pt x="235" y="549"/>
                  </a:lnTo>
                  <a:lnTo>
                    <a:pt x="235" y="552"/>
                  </a:lnTo>
                  <a:lnTo>
                    <a:pt x="235" y="555"/>
                  </a:lnTo>
                  <a:lnTo>
                    <a:pt x="236" y="558"/>
                  </a:lnTo>
                  <a:lnTo>
                    <a:pt x="238" y="561"/>
                  </a:lnTo>
                  <a:lnTo>
                    <a:pt x="240" y="563"/>
                  </a:lnTo>
                  <a:lnTo>
                    <a:pt x="242" y="564"/>
                  </a:lnTo>
                  <a:lnTo>
                    <a:pt x="245" y="564"/>
                  </a:lnTo>
                  <a:lnTo>
                    <a:pt x="247" y="564"/>
                  </a:lnTo>
                  <a:lnTo>
                    <a:pt x="251" y="563"/>
                  </a:lnTo>
                  <a:lnTo>
                    <a:pt x="254" y="561"/>
                  </a:lnTo>
                  <a:lnTo>
                    <a:pt x="256" y="560"/>
                  </a:lnTo>
                  <a:lnTo>
                    <a:pt x="257" y="559"/>
                  </a:lnTo>
                  <a:lnTo>
                    <a:pt x="260" y="559"/>
                  </a:lnTo>
                  <a:lnTo>
                    <a:pt x="261" y="558"/>
                  </a:lnTo>
                  <a:lnTo>
                    <a:pt x="262" y="552"/>
                  </a:lnTo>
                  <a:lnTo>
                    <a:pt x="262" y="548"/>
                  </a:lnTo>
                  <a:lnTo>
                    <a:pt x="262" y="543"/>
                  </a:lnTo>
                  <a:lnTo>
                    <a:pt x="260" y="540"/>
                  </a:lnTo>
                  <a:lnTo>
                    <a:pt x="259" y="538"/>
                  </a:lnTo>
                  <a:lnTo>
                    <a:pt x="255" y="536"/>
                  </a:lnTo>
                  <a:lnTo>
                    <a:pt x="251" y="533"/>
                  </a:lnTo>
                  <a:lnTo>
                    <a:pt x="249" y="531"/>
                  </a:lnTo>
                  <a:lnTo>
                    <a:pt x="245" y="528"/>
                  </a:lnTo>
                  <a:lnTo>
                    <a:pt x="241" y="526"/>
                  </a:lnTo>
                  <a:lnTo>
                    <a:pt x="256" y="519"/>
                  </a:lnTo>
                  <a:lnTo>
                    <a:pt x="256" y="518"/>
                  </a:lnTo>
                  <a:lnTo>
                    <a:pt x="256" y="517"/>
                  </a:lnTo>
                  <a:lnTo>
                    <a:pt x="256" y="516"/>
                  </a:lnTo>
                  <a:lnTo>
                    <a:pt x="256" y="514"/>
                  </a:lnTo>
                  <a:lnTo>
                    <a:pt x="255" y="513"/>
                  </a:lnTo>
                  <a:lnTo>
                    <a:pt x="255" y="512"/>
                  </a:lnTo>
                  <a:lnTo>
                    <a:pt x="254" y="512"/>
                  </a:lnTo>
                  <a:lnTo>
                    <a:pt x="254" y="511"/>
                  </a:lnTo>
                  <a:lnTo>
                    <a:pt x="252" y="511"/>
                  </a:lnTo>
                  <a:lnTo>
                    <a:pt x="267" y="495"/>
                  </a:lnTo>
                  <a:lnTo>
                    <a:pt x="282" y="480"/>
                  </a:lnTo>
                  <a:lnTo>
                    <a:pt x="298" y="464"/>
                  </a:lnTo>
                  <a:lnTo>
                    <a:pt x="313" y="448"/>
                  </a:lnTo>
                  <a:lnTo>
                    <a:pt x="328" y="430"/>
                  </a:lnTo>
                  <a:lnTo>
                    <a:pt x="342" y="413"/>
                  </a:lnTo>
                  <a:lnTo>
                    <a:pt x="354" y="396"/>
                  </a:lnTo>
                  <a:lnTo>
                    <a:pt x="364" y="377"/>
                  </a:lnTo>
                  <a:lnTo>
                    <a:pt x="371" y="357"/>
                  </a:lnTo>
                  <a:lnTo>
                    <a:pt x="376" y="336"/>
                  </a:lnTo>
                  <a:lnTo>
                    <a:pt x="376" y="333"/>
                  </a:lnTo>
                  <a:lnTo>
                    <a:pt x="376" y="330"/>
                  </a:lnTo>
                  <a:lnTo>
                    <a:pt x="376" y="326"/>
                  </a:lnTo>
                  <a:lnTo>
                    <a:pt x="378" y="323"/>
                  </a:lnTo>
                  <a:lnTo>
                    <a:pt x="378" y="320"/>
                  </a:lnTo>
                  <a:lnTo>
                    <a:pt x="378" y="317"/>
                  </a:lnTo>
                  <a:lnTo>
                    <a:pt x="378" y="313"/>
                  </a:lnTo>
                  <a:lnTo>
                    <a:pt x="378" y="310"/>
                  </a:lnTo>
                  <a:lnTo>
                    <a:pt x="378" y="307"/>
                  </a:lnTo>
                  <a:lnTo>
                    <a:pt x="378" y="303"/>
                  </a:lnTo>
                  <a:lnTo>
                    <a:pt x="378" y="300"/>
                  </a:lnTo>
                  <a:lnTo>
                    <a:pt x="378" y="297"/>
                  </a:lnTo>
                  <a:lnTo>
                    <a:pt x="376" y="293"/>
                  </a:lnTo>
                  <a:lnTo>
                    <a:pt x="376" y="291"/>
                  </a:lnTo>
                  <a:lnTo>
                    <a:pt x="375" y="287"/>
                  </a:lnTo>
                  <a:lnTo>
                    <a:pt x="375" y="283"/>
                  </a:lnTo>
                  <a:lnTo>
                    <a:pt x="374" y="279"/>
                  </a:lnTo>
                  <a:lnTo>
                    <a:pt x="374" y="277"/>
                  </a:lnTo>
                  <a:lnTo>
                    <a:pt x="373" y="273"/>
                  </a:lnTo>
                  <a:lnTo>
                    <a:pt x="371" y="270"/>
                  </a:lnTo>
                  <a:lnTo>
                    <a:pt x="383" y="260"/>
                  </a:lnTo>
                  <a:lnTo>
                    <a:pt x="392" y="247"/>
                  </a:lnTo>
                  <a:lnTo>
                    <a:pt x="400" y="235"/>
                  </a:lnTo>
                  <a:lnTo>
                    <a:pt x="406" y="221"/>
                  </a:lnTo>
                  <a:lnTo>
                    <a:pt x="411" y="208"/>
                  </a:lnTo>
                  <a:lnTo>
                    <a:pt x="413" y="193"/>
                  </a:lnTo>
                  <a:lnTo>
                    <a:pt x="416" y="177"/>
                  </a:lnTo>
                  <a:lnTo>
                    <a:pt x="417" y="162"/>
                  </a:lnTo>
                  <a:lnTo>
                    <a:pt x="417" y="147"/>
                  </a:lnTo>
                  <a:lnTo>
                    <a:pt x="416" y="131"/>
                  </a:lnTo>
                  <a:lnTo>
                    <a:pt x="415" y="131"/>
                  </a:lnTo>
                  <a:close/>
                  <a:moveTo>
                    <a:pt x="390" y="184"/>
                  </a:moveTo>
                  <a:lnTo>
                    <a:pt x="392" y="176"/>
                  </a:lnTo>
                  <a:lnTo>
                    <a:pt x="390" y="193"/>
                  </a:lnTo>
                  <a:lnTo>
                    <a:pt x="390" y="184"/>
                  </a:lnTo>
                  <a:close/>
                  <a:moveTo>
                    <a:pt x="216" y="320"/>
                  </a:moveTo>
                  <a:lnTo>
                    <a:pt x="216" y="317"/>
                  </a:lnTo>
                  <a:lnTo>
                    <a:pt x="218" y="314"/>
                  </a:lnTo>
                  <a:lnTo>
                    <a:pt x="220" y="310"/>
                  </a:lnTo>
                  <a:lnTo>
                    <a:pt x="223" y="308"/>
                  </a:lnTo>
                  <a:lnTo>
                    <a:pt x="226" y="305"/>
                  </a:lnTo>
                  <a:lnTo>
                    <a:pt x="230" y="304"/>
                  </a:lnTo>
                  <a:lnTo>
                    <a:pt x="234" y="302"/>
                  </a:lnTo>
                  <a:lnTo>
                    <a:pt x="239" y="300"/>
                  </a:lnTo>
                  <a:lnTo>
                    <a:pt x="242" y="299"/>
                  </a:lnTo>
                  <a:lnTo>
                    <a:pt x="246" y="299"/>
                  </a:lnTo>
                  <a:lnTo>
                    <a:pt x="245" y="304"/>
                  </a:lnTo>
                  <a:lnTo>
                    <a:pt x="241" y="309"/>
                  </a:lnTo>
                  <a:lnTo>
                    <a:pt x="239" y="313"/>
                  </a:lnTo>
                  <a:lnTo>
                    <a:pt x="234" y="317"/>
                  </a:lnTo>
                  <a:lnTo>
                    <a:pt x="230" y="320"/>
                  </a:lnTo>
                  <a:lnTo>
                    <a:pt x="225" y="324"/>
                  </a:lnTo>
                  <a:lnTo>
                    <a:pt x="220" y="328"/>
                  </a:lnTo>
                  <a:lnTo>
                    <a:pt x="215" y="330"/>
                  </a:lnTo>
                  <a:lnTo>
                    <a:pt x="210" y="333"/>
                  </a:lnTo>
                  <a:lnTo>
                    <a:pt x="205" y="335"/>
                  </a:lnTo>
                  <a:lnTo>
                    <a:pt x="187" y="335"/>
                  </a:lnTo>
                  <a:lnTo>
                    <a:pt x="190" y="333"/>
                  </a:lnTo>
                  <a:lnTo>
                    <a:pt x="189" y="333"/>
                  </a:lnTo>
                  <a:lnTo>
                    <a:pt x="189" y="331"/>
                  </a:lnTo>
                  <a:lnTo>
                    <a:pt x="188" y="331"/>
                  </a:lnTo>
                  <a:lnTo>
                    <a:pt x="188" y="330"/>
                  </a:lnTo>
                  <a:lnTo>
                    <a:pt x="187" y="330"/>
                  </a:lnTo>
                  <a:lnTo>
                    <a:pt x="186" y="329"/>
                  </a:lnTo>
                  <a:lnTo>
                    <a:pt x="184" y="329"/>
                  </a:lnTo>
                  <a:lnTo>
                    <a:pt x="178" y="335"/>
                  </a:lnTo>
                  <a:lnTo>
                    <a:pt x="176" y="334"/>
                  </a:lnTo>
                  <a:lnTo>
                    <a:pt x="174" y="330"/>
                  </a:lnTo>
                  <a:lnTo>
                    <a:pt x="172" y="328"/>
                  </a:lnTo>
                  <a:lnTo>
                    <a:pt x="171" y="324"/>
                  </a:lnTo>
                  <a:lnTo>
                    <a:pt x="169" y="319"/>
                  </a:lnTo>
                  <a:lnTo>
                    <a:pt x="168" y="315"/>
                  </a:lnTo>
                  <a:lnTo>
                    <a:pt x="167" y="312"/>
                  </a:lnTo>
                  <a:lnTo>
                    <a:pt x="164" y="308"/>
                  </a:lnTo>
                  <a:lnTo>
                    <a:pt x="161" y="305"/>
                  </a:lnTo>
                  <a:lnTo>
                    <a:pt x="157" y="303"/>
                  </a:lnTo>
                  <a:lnTo>
                    <a:pt x="164" y="303"/>
                  </a:lnTo>
                  <a:lnTo>
                    <a:pt x="171" y="304"/>
                  </a:lnTo>
                  <a:lnTo>
                    <a:pt x="177" y="308"/>
                  </a:lnTo>
                  <a:lnTo>
                    <a:pt x="183" y="313"/>
                  </a:lnTo>
                  <a:lnTo>
                    <a:pt x="188" y="317"/>
                  </a:lnTo>
                  <a:lnTo>
                    <a:pt x="193" y="322"/>
                  </a:lnTo>
                  <a:lnTo>
                    <a:pt x="198" y="324"/>
                  </a:lnTo>
                  <a:lnTo>
                    <a:pt x="203" y="325"/>
                  </a:lnTo>
                  <a:lnTo>
                    <a:pt x="209" y="324"/>
                  </a:lnTo>
                  <a:lnTo>
                    <a:pt x="216" y="320"/>
                  </a:lnTo>
                  <a:close/>
                  <a:moveTo>
                    <a:pt x="231" y="216"/>
                  </a:moveTo>
                  <a:lnTo>
                    <a:pt x="235" y="215"/>
                  </a:lnTo>
                  <a:lnTo>
                    <a:pt x="239" y="214"/>
                  </a:lnTo>
                  <a:lnTo>
                    <a:pt x="242" y="214"/>
                  </a:lnTo>
                  <a:lnTo>
                    <a:pt x="246" y="214"/>
                  </a:lnTo>
                  <a:lnTo>
                    <a:pt x="250" y="214"/>
                  </a:lnTo>
                  <a:lnTo>
                    <a:pt x="254" y="215"/>
                  </a:lnTo>
                  <a:lnTo>
                    <a:pt x="257" y="216"/>
                  </a:lnTo>
                  <a:lnTo>
                    <a:pt x="260" y="218"/>
                  </a:lnTo>
                  <a:lnTo>
                    <a:pt x="264" y="218"/>
                  </a:lnTo>
                  <a:lnTo>
                    <a:pt x="267" y="219"/>
                  </a:lnTo>
                  <a:lnTo>
                    <a:pt x="269" y="219"/>
                  </a:lnTo>
                  <a:lnTo>
                    <a:pt x="270" y="219"/>
                  </a:lnTo>
                  <a:lnTo>
                    <a:pt x="271" y="219"/>
                  </a:lnTo>
                  <a:lnTo>
                    <a:pt x="271" y="220"/>
                  </a:lnTo>
                  <a:lnTo>
                    <a:pt x="272" y="220"/>
                  </a:lnTo>
                  <a:lnTo>
                    <a:pt x="273" y="220"/>
                  </a:lnTo>
                  <a:lnTo>
                    <a:pt x="272" y="220"/>
                  </a:lnTo>
                  <a:lnTo>
                    <a:pt x="271" y="220"/>
                  </a:lnTo>
                  <a:lnTo>
                    <a:pt x="270" y="219"/>
                  </a:lnTo>
                  <a:lnTo>
                    <a:pt x="269" y="219"/>
                  </a:lnTo>
                  <a:lnTo>
                    <a:pt x="267" y="219"/>
                  </a:lnTo>
                  <a:lnTo>
                    <a:pt x="264" y="219"/>
                  </a:lnTo>
                  <a:lnTo>
                    <a:pt x="260" y="220"/>
                  </a:lnTo>
                  <a:lnTo>
                    <a:pt x="256" y="220"/>
                  </a:lnTo>
                  <a:lnTo>
                    <a:pt x="252" y="221"/>
                  </a:lnTo>
                  <a:lnTo>
                    <a:pt x="249" y="221"/>
                  </a:lnTo>
                  <a:lnTo>
                    <a:pt x="245" y="223"/>
                  </a:lnTo>
                  <a:lnTo>
                    <a:pt x="241" y="223"/>
                  </a:lnTo>
                  <a:lnTo>
                    <a:pt x="238" y="221"/>
                  </a:lnTo>
                  <a:lnTo>
                    <a:pt x="235" y="219"/>
                  </a:lnTo>
                  <a:lnTo>
                    <a:pt x="231" y="216"/>
                  </a:lnTo>
                  <a:close/>
                  <a:moveTo>
                    <a:pt x="182" y="276"/>
                  </a:moveTo>
                  <a:lnTo>
                    <a:pt x="182" y="277"/>
                  </a:lnTo>
                  <a:lnTo>
                    <a:pt x="181" y="278"/>
                  </a:lnTo>
                  <a:lnTo>
                    <a:pt x="181" y="279"/>
                  </a:lnTo>
                  <a:lnTo>
                    <a:pt x="181" y="281"/>
                  </a:lnTo>
                  <a:lnTo>
                    <a:pt x="179" y="282"/>
                  </a:lnTo>
                  <a:lnTo>
                    <a:pt x="179" y="283"/>
                  </a:lnTo>
                  <a:lnTo>
                    <a:pt x="178" y="284"/>
                  </a:lnTo>
                  <a:lnTo>
                    <a:pt x="178" y="286"/>
                  </a:lnTo>
                  <a:lnTo>
                    <a:pt x="178" y="287"/>
                  </a:lnTo>
                  <a:lnTo>
                    <a:pt x="178" y="288"/>
                  </a:lnTo>
                  <a:lnTo>
                    <a:pt x="177" y="288"/>
                  </a:lnTo>
                  <a:lnTo>
                    <a:pt x="176" y="288"/>
                  </a:lnTo>
                  <a:lnTo>
                    <a:pt x="174" y="288"/>
                  </a:lnTo>
                  <a:lnTo>
                    <a:pt x="173" y="287"/>
                  </a:lnTo>
                  <a:lnTo>
                    <a:pt x="172" y="287"/>
                  </a:lnTo>
                  <a:lnTo>
                    <a:pt x="171" y="286"/>
                  </a:lnTo>
                  <a:lnTo>
                    <a:pt x="169" y="284"/>
                  </a:lnTo>
                  <a:lnTo>
                    <a:pt x="168" y="284"/>
                  </a:lnTo>
                  <a:lnTo>
                    <a:pt x="168" y="283"/>
                  </a:lnTo>
                  <a:lnTo>
                    <a:pt x="167" y="282"/>
                  </a:lnTo>
                  <a:lnTo>
                    <a:pt x="168" y="281"/>
                  </a:lnTo>
                  <a:lnTo>
                    <a:pt x="168" y="279"/>
                  </a:lnTo>
                  <a:lnTo>
                    <a:pt x="169" y="278"/>
                  </a:lnTo>
                  <a:lnTo>
                    <a:pt x="172" y="277"/>
                  </a:lnTo>
                  <a:lnTo>
                    <a:pt x="173" y="277"/>
                  </a:lnTo>
                  <a:lnTo>
                    <a:pt x="174" y="277"/>
                  </a:lnTo>
                  <a:lnTo>
                    <a:pt x="176" y="276"/>
                  </a:lnTo>
                  <a:lnTo>
                    <a:pt x="178" y="276"/>
                  </a:lnTo>
                  <a:lnTo>
                    <a:pt x="179" y="276"/>
                  </a:lnTo>
                  <a:lnTo>
                    <a:pt x="182" y="276"/>
                  </a:lnTo>
                  <a:close/>
                  <a:moveTo>
                    <a:pt x="155" y="252"/>
                  </a:moveTo>
                  <a:lnTo>
                    <a:pt x="153" y="252"/>
                  </a:lnTo>
                  <a:lnTo>
                    <a:pt x="152" y="252"/>
                  </a:lnTo>
                  <a:lnTo>
                    <a:pt x="151" y="252"/>
                  </a:lnTo>
                  <a:lnTo>
                    <a:pt x="150" y="252"/>
                  </a:lnTo>
                  <a:lnTo>
                    <a:pt x="148" y="252"/>
                  </a:lnTo>
                  <a:lnTo>
                    <a:pt x="146" y="252"/>
                  </a:lnTo>
                  <a:lnTo>
                    <a:pt x="145" y="252"/>
                  </a:lnTo>
                  <a:lnTo>
                    <a:pt x="143" y="252"/>
                  </a:lnTo>
                  <a:lnTo>
                    <a:pt x="143" y="253"/>
                  </a:lnTo>
                  <a:lnTo>
                    <a:pt x="142" y="255"/>
                  </a:lnTo>
                  <a:lnTo>
                    <a:pt x="142" y="251"/>
                  </a:lnTo>
                  <a:lnTo>
                    <a:pt x="142" y="247"/>
                  </a:lnTo>
                  <a:lnTo>
                    <a:pt x="145" y="244"/>
                  </a:lnTo>
                  <a:lnTo>
                    <a:pt x="147" y="241"/>
                  </a:lnTo>
                  <a:lnTo>
                    <a:pt x="150" y="240"/>
                  </a:lnTo>
                  <a:lnTo>
                    <a:pt x="153" y="237"/>
                  </a:lnTo>
                  <a:lnTo>
                    <a:pt x="157" y="235"/>
                  </a:lnTo>
                  <a:lnTo>
                    <a:pt x="161" y="234"/>
                  </a:lnTo>
                  <a:lnTo>
                    <a:pt x="164" y="231"/>
                  </a:lnTo>
                  <a:lnTo>
                    <a:pt x="167" y="229"/>
                  </a:lnTo>
                  <a:lnTo>
                    <a:pt x="168" y="231"/>
                  </a:lnTo>
                  <a:lnTo>
                    <a:pt x="168" y="234"/>
                  </a:lnTo>
                  <a:lnTo>
                    <a:pt x="168" y="236"/>
                  </a:lnTo>
                  <a:lnTo>
                    <a:pt x="167" y="239"/>
                  </a:lnTo>
                  <a:lnTo>
                    <a:pt x="166" y="241"/>
                  </a:lnTo>
                  <a:lnTo>
                    <a:pt x="163" y="244"/>
                  </a:lnTo>
                  <a:lnTo>
                    <a:pt x="161" y="246"/>
                  </a:lnTo>
                  <a:lnTo>
                    <a:pt x="159" y="249"/>
                  </a:lnTo>
                  <a:lnTo>
                    <a:pt x="157" y="250"/>
                  </a:lnTo>
                  <a:lnTo>
                    <a:pt x="155" y="252"/>
                  </a:lnTo>
                  <a:close/>
                  <a:moveTo>
                    <a:pt x="65" y="184"/>
                  </a:moveTo>
                  <a:lnTo>
                    <a:pt x="72" y="176"/>
                  </a:lnTo>
                  <a:lnTo>
                    <a:pt x="78" y="171"/>
                  </a:lnTo>
                  <a:lnTo>
                    <a:pt x="85" y="168"/>
                  </a:lnTo>
                  <a:lnTo>
                    <a:pt x="93" y="169"/>
                  </a:lnTo>
                  <a:lnTo>
                    <a:pt x="100" y="172"/>
                  </a:lnTo>
                  <a:lnTo>
                    <a:pt x="109" y="176"/>
                  </a:lnTo>
                  <a:lnTo>
                    <a:pt x="116" y="178"/>
                  </a:lnTo>
                  <a:lnTo>
                    <a:pt x="125" y="181"/>
                  </a:lnTo>
                  <a:lnTo>
                    <a:pt x="132" y="181"/>
                  </a:lnTo>
                  <a:lnTo>
                    <a:pt x="140" y="178"/>
                  </a:lnTo>
                  <a:lnTo>
                    <a:pt x="140" y="179"/>
                  </a:lnTo>
                  <a:lnTo>
                    <a:pt x="140" y="181"/>
                  </a:lnTo>
                  <a:lnTo>
                    <a:pt x="140" y="182"/>
                  </a:lnTo>
                  <a:lnTo>
                    <a:pt x="141" y="182"/>
                  </a:lnTo>
                  <a:lnTo>
                    <a:pt x="141" y="183"/>
                  </a:lnTo>
                  <a:lnTo>
                    <a:pt x="142" y="183"/>
                  </a:lnTo>
                  <a:lnTo>
                    <a:pt x="142" y="184"/>
                  </a:lnTo>
                  <a:lnTo>
                    <a:pt x="135" y="185"/>
                  </a:lnTo>
                  <a:lnTo>
                    <a:pt x="129" y="185"/>
                  </a:lnTo>
                  <a:lnTo>
                    <a:pt x="121" y="184"/>
                  </a:lnTo>
                  <a:lnTo>
                    <a:pt x="114" y="183"/>
                  </a:lnTo>
                  <a:lnTo>
                    <a:pt x="107" y="181"/>
                  </a:lnTo>
                  <a:lnTo>
                    <a:pt x="100" y="179"/>
                  </a:lnTo>
                  <a:lnTo>
                    <a:pt x="93" y="178"/>
                  </a:lnTo>
                  <a:lnTo>
                    <a:pt x="86" y="179"/>
                  </a:lnTo>
                  <a:lnTo>
                    <a:pt x="80" y="182"/>
                  </a:lnTo>
                  <a:lnTo>
                    <a:pt x="74" y="187"/>
                  </a:lnTo>
                  <a:lnTo>
                    <a:pt x="65" y="184"/>
                  </a:lnTo>
                  <a:close/>
                  <a:moveTo>
                    <a:pt x="163" y="205"/>
                  </a:moveTo>
                  <a:lnTo>
                    <a:pt x="166" y="208"/>
                  </a:lnTo>
                  <a:lnTo>
                    <a:pt x="167" y="209"/>
                  </a:lnTo>
                  <a:lnTo>
                    <a:pt x="166" y="209"/>
                  </a:lnTo>
                  <a:lnTo>
                    <a:pt x="164" y="208"/>
                  </a:lnTo>
                  <a:lnTo>
                    <a:pt x="163" y="206"/>
                  </a:lnTo>
                  <a:lnTo>
                    <a:pt x="161" y="204"/>
                  </a:lnTo>
                  <a:lnTo>
                    <a:pt x="158" y="203"/>
                  </a:lnTo>
                  <a:lnTo>
                    <a:pt x="156" y="203"/>
                  </a:lnTo>
                  <a:lnTo>
                    <a:pt x="153" y="203"/>
                  </a:lnTo>
                  <a:lnTo>
                    <a:pt x="152" y="205"/>
                  </a:lnTo>
                  <a:lnTo>
                    <a:pt x="147" y="206"/>
                  </a:lnTo>
                  <a:lnTo>
                    <a:pt x="142" y="206"/>
                  </a:lnTo>
                  <a:lnTo>
                    <a:pt x="135" y="208"/>
                  </a:lnTo>
                  <a:lnTo>
                    <a:pt x="127" y="208"/>
                  </a:lnTo>
                  <a:lnTo>
                    <a:pt x="120" y="208"/>
                  </a:lnTo>
                  <a:lnTo>
                    <a:pt x="112" y="206"/>
                  </a:lnTo>
                  <a:lnTo>
                    <a:pt x="104" y="206"/>
                  </a:lnTo>
                  <a:lnTo>
                    <a:pt x="96" y="206"/>
                  </a:lnTo>
                  <a:lnTo>
                    <a:pt x="88" y="206"/>
                  </a:lnTo>
                  <a:lnTo>
                    <a:pt x="80" y="208"/>
                  </a:lnTo>
                  <a:lnTo>
                    <a:pt x="86" y="203"/>
                  </a:lnTo>
                  <a:lnTo>
                    <a:pt x="94" y="199"/>
                  </a:lnTo>
                  <a:lnTo>
                    <a:pt x="102" y="197"/>
                  </a:lnTo>
                  <a:lnTo>
                    <a:pt x="112" y="194"/>
                  </a:lnTo>
                  <a:lnTo>
                    <a:pt x="121" y="193"/>
                  </a:lnTo>
                  <a:lnTo>
                    <a:pt x="131" y="192"/>
                  </a:lnTo>
                  <a:lnTo>
                    <a:pt x="140" y="193"/>
                  </a:lnTo>
                  <a:lnTo>
                    <a:pt x="148" y="195"/>
                  </a:lnTo>
                  <a:lnTo>
                    <a:pt x="157" y="199"/>
                  </a:lnTo>
                  <a:lnTo>
                    <a:pt x="163" y="205"/>
                  </a:lnTo>
                  <a:close/>
                  <a:moveTo>
                    <a:pt x="112" y="339"/>
                  </a:moveTo>
                  <a:lnTo>
                    <a:pt x="112" y="338"/>
                  </a:lnTo>
                  <a:lnTo>
                    <a:pt x="112" y="335"/>
                  </a:lnTo>
                  <a:lnTo>
                    <a:pt x="112" y="331"/>
                  </a:lnTo>
                  <a:lnTo>
                    <a:pt x="112" y="329"/>
                  </a:lnTo>
                  <a:lnTo>
                    <a:pt x="112" y="325"/>
                  </a:lnTo>
                  <a:lnTo>
                    <a:pt x="112" y="322"/>
                  </a:lnTo>
                  <a:lnTo>
                    <a:pt x="114" y="319"/>
                  </a:lnTo>
                  <a:lnTo>
                    <a:pt x="115" y="317"/>
                  </a:lnTo>
                  <a:lnTo>
                    <a:pt x="116" y="314"/>
                  </a:lnTo>
                  <a:lnTo>
                    <a:pt x="119" y="313"/>
                  </a:lnTo>
                  <a:lnTo>
                    <a:pt x="122" y="312"/>
                  </a:lnTo>
                  <a:lnTo>
                    <a:pt x="112" y="338"/>
                  </a:lnTo>
                  <a:lnTo>
                    <a:pt x="112" y="339"/>
                  </a:lnTo>
                  <a:lnTo>
                    <a:pt x="114" y="339"/>
                  </a:lnTo>
                  <a:lnTo>
                    <a:pt x="114" y="340"/>
                  </a:lnTo>
                  <a:lnTo>
                    <a:pt x="112" y="340"/>
                  </a:lnTo>
                  <a:lnTo>
                    <a:pt x="112" y="339"/>
                  </a:lnTo>
                  <a:close/>
                  <a:moveTo>
                    <a:pt x="98" y="365"/>
                  </a:moveTo>
                  <a:lnTo>
                    <a:pt x="95" y="369"/>
                  </a:lnTo>
                  <a:lnTo>
                    <a:pt x="98" y="365"/>
                  </a:lnTo>
                  <a:lnTo>
                    <a:pt x="99" y="361"/>
                  </a:lnTo>
                  <a:lnTo>
                    <a:pt x="99" y="357"/>
                  </a:lnTo>
                  <a:lnTo>
                    <a:pt x="98" y="354"/>
                  </a:lnTo>
                  <a:lnTo>
                    <a:pt x="95" y="350"/>
                  </a:lnTo>
                  <a:lnTo>
                    <a:pt x="94" y="348"/>
                  </a:lnTo>
                  <a:lnTo>
                    <a:pt x="91" y="344"/>
                  </a:lnTo>
                  <a:lnTo>
                    <a:pt x="90" y="340"/>
                  </a:lnTo>
                  <a:lnTo>
                    <a:pt x="89" y="336"/>
                  </a:lnTo>
                  <a:lnTo>
                    <a:pt x="89" y="333"/>
                  </a:lnTo>
                  <a:lnTo>
                    <a:pt x="125" y="398"/>
                  </a:lnTo>
                  <a:lnTo>
                    <a:pt x="98" y="365"/>
                  </a:lnTo>
                  <a:close/>
                  <a:moveTo>
                    <a:pt x="152" y="216"/>
                  </a:moveTo>
                  <a:lnTo>
                    <a:pt x="150" y="218"/>
                  </a:lnTo>
                  <a:lnTo>
                    <a:pt x="147" y="219"/>
                  </a:lnTo>
                  <a:lnTo>
                    <a:pt x="145" y="220"/>
                  </a:lnTo>
                  <a:lnTo>
                    <a:pt x="142" y="221"/>
                  </a:lnTo>
                  <a:lnTo>
                    <a:pt x="140" y="223"/>
                  </a:lnTo>
                  <a:lnTo>
                    <a:pt x="137" y="224"/>
                  </a:lnTo>
                  <a:lnTo>
                    <a:pt x="133" y="225"/>
                  </a:lnTo>
                  <a:lnTo>
                    <a:pt x="131" y="225"/>
                  </a:lnTo>
                  <a:lnTo>
                    <a:pt x="127" y="225"/>
                  </a:lnTo>
                  <a:lnTo>
                    <a:pt x="125" y="225"/>
                  </a:lnTo>
                  <a:lnTo>
                    <a:pt x="127" y="224"/>
                  </a:lnTo>
                  <a:lnTo>
                    <a:pt x="130" y="224"/>
                  </a:lnTo>
                  <a:lnTo>
                    <a:pt x="132" y="223"/>
                  </a:lnTo>
                  <a:lnTo>
                    <a:pt x="135" y="221"/>
                  </a:lnTo>
                  <a:lnTo>
                    <a:pt x="138" y="221"/>
                  </a:lnTo>
                  <a:lnTo>
                    <a:pt x="141" y="220"/>
                  </a:lnTo>
                  <a:lnTo>
                    <a:pt x="143" y="219"/>
                  </a:lnTo>
                  <a:lnTo>
                    <a:pt x="146" y="219"/>
                  </a:lnTo>
                  <a:lnTo>
                    <a:pt x="150" y="218"/>
                  </a:lnTo>
                  <a:lnTo>
                    <a:pt x="152" y="216"/>
                  </a:lnTo>
                  <a:close/>
                  <a:moveTo>
                    <a:pt x="187" y="407"/>
                  </a:moveTo>
                  <a:lnTo>
                    <a:pt x="176" y="398"/>
                  </a:lnTo>
                  <a:lnTo>
                    <a:pt x="182" y="402"/>
                  </a:lnTo>
                  <a:lnTo>
                    <a:pt x="188" y="403"/>
                  </a:lnTo>
                  <a:lnTo>
                    <a:pt x="194" y="403"/>
                  </a:lnTo>
                  <a:lnTo>
                    <a:pt x="202" y="403"/>
                  </a:lnTo>
                  <a:lnTo>
                    <a:pt x="208" y="403"/>
                  </a:lnTo>
                  <a:lnTo>
                    <a:pt x="215" y="402"/>
                  </a:lnTo>
                  <a:lnTo>
                    <a:pt x="221" y="401"/>
                  </a:lnTo>
                  <a:lnTo>
                    <a:pt x="229" y="399"/>
                  </a:lnTo>
                  <a:lnTo>
                    <a:pt x="236" y="399"/>
                  </a:lnTo>
                  <a:lnTo>
                    <a:pt x="244" y="401"/>
                  </a:lnTo>
                  <a:lnTo>
                    <a:pt x="239" y="404"/>
                  </a:lnTo>
                  <a:lnTo>
                    <a:pt x="233" y="408"/>
                  </a:lnTo>
                  <a:lnTo>
                    <a:pt x="228" y="411"/>
                  </a:lnTo>
                  <a:lnTo>
                    <a:pt x="223" y="412"/>
                  </a:lnTo>
                  <a:lnTo>
                    <a:pt x="216" y="413"/>
                  </a:lnTo>
                  <a:lnTo>
                    <a:pt x="212" y="413"/>
                  </a:lnTo>
                  <a:lnTo>
                    <a:pt x="205" y="413"/>
                  </a:lnTo>
                  <a:lnTo>
                    <a:pt x="199" y="412"/>
                  </a:lnTo>
                  <a:lnTo>
                    <a:pt x="193" y="409"/>
                  </a:lnTo>
                  <a:lnTo>
                    <a:pt x="187" y="407"/>
                  </a:lnTo>
                  <a:close/>
                  <a:moveTo>
                    <a:pt x="218" y="357"/>
                  </a:moveTo>
                  <a:lnTo>
                    <a:pt x="216" y="357"/>
                  </a:lnTo>
                  <a:lnTo>
                    <a:pt x="215" y="359"/>
                  </a:lnTo>
                  <a:lnTo>
                    <a:pt x="214" y="360"/>
                  </a:lnTo>
                  <a:lnTo>
                    <a:pt x="213" y="360"/>
                  </a:lnTo>
                  <a:lnTo>
                    <a:pt x="212" y="361"/>
                  </a:lnTo>
                  <a:lnTo>
                    <a:pt x="210" y="361"/>
                  </a:lnTo>
                  <a:lnTo>
                    <a:pt x="209" y="361"/>
                  </a:lnTo>
                  <a:lnTo>
                    <a:pt x="208" y="361"/>
                  </a:lnTo>
                  <a:lnTo>
                    <a:pt x="207" y="362"/>
                  </a:lnTo>
                  <a:lnTo>
                    <a:pt x="205" y="362"/>
                  </a:lnTo>
                  <a:lnTo>
                    <a:pt x="202" y="361"/>
                  </a:lnTo>
                  <a:lnTo>
                    <a:pt x="197" y="361"/>
                  </a:lnTo>
                  <a:lnTo>
                    <a:pt x="193" y="360"/>
                  </a:lnTo>
                  <a:lnTo>
                    <a:pt x="188" y="359"/>
                  </a:lnTo>
                  <a:lnTo>
                    <a:pt x="184" y="357"/>
                  </a:lnTo>
                  <a:lnTo>
                    <a:pt x="179" y="356"/>
                  </a:lnTo>
                  <a:lnTo>
                    <a:pt x="176" y="356"/>
                  </a:lnTo>
                  <a:lnTo>
                    <a:pt x="172" y="356"/>
                  </a:lnTo>
                  <a:lnTo>
                    <a:pt x="167" y="356"/>
                  </a:lnTo>
                  <a:lnTo>
                    <a:pt x="163" y="359"/>
                  </a:lnTo>
                  <a:lnTo>
                    <a:pt x="166" y="360"/>
                  </a:lnTo>
                  <a:lnTo>
                    <a:pt x="168" y="362"/>
                  </a:lnTo>
                  <a:lnTo>
                    <a:pt x="171" y="364"/>
                  </a:lnTo>
                  <a:lnTo>
                    <a:pt x="174" y="365"/>
                  </a:lnTo>
                  <a:lnTo>
                    <a:pt x="177" y="367"/>
                  </a:lnTo>
                  <a:lnTo>
                    <a:pt x="179" y="369"/>
                  </a:lnTo>
                  <a:lnTo>
                    <a:pt x="183" y="370"/>
                  </a:lnTo>
                  <a:lnTo>
                    <a:pt x="186" y="371"/>
                  </a:lnTo>
                  <a:lnTo>
                    <a:pt x="189" y="372"/>
                  </a:lnTo>
                  <a:lnTo>
                    <a:pt x="192" y="373"/>
                  </a:lnTo>
                  <a:lnTo>
                    <a:pt x="193" y="373"/>
                  </a:lnTo>
                  <a:lnTo>
                    <a:pt x="193" y="375"/>
                  </a:lnTo>
                  <a:lnTo>
                    <a:pt x="197" y="376"/>
                  </a:lnTo>
                  <a:lnTo>
                    <a:pt x="200" y="376"/>
                  </a:lnTo>
                  <a:lnTo>
                    <a:pt x="204" y="377"/>
                  </a:lnTo>
                  <a:lnTo>
                    <a:pt x="208" y="377"/>
                  </a:lnTo>
                  <a:lnTo>
                    <a:pt x="210" y="377"/>
                  </a:lnTo>
                  <a:lnTo>
                    <a:pt x="214" y="377"/>
                  </a:lnTo>
                  <a:lnTo>
                    <a:pt x="218" y="376"/>
                  </a:lnTo>
                  <a:lnTo>
                    <a:pt x="221" y="375"/>
                  </a:lnTo>
                  <a:lnTo>
                    <a:pt x="225" y="373"/>
                  </a:lnTo>
                  <a:lnTo>
                    <a:pt x="229" y="371"/>
                  </a:lnTo>
                  <a:lnTo>
                    <a:pt x="241" y="362"/>
                  </a:lnTo>
                  <a:lnTo>
                    <a:pt x="239" y="365"/>
                  </a:lnTo>
                  <a:lnTo>
                    <a:pt x="235" y="367"/>
                  </a:lnTo>
                  <a:lnTo>
                    <a:pt x="231" y="370"/>
                  </a:lnTo>
                  <a:lnTo>
                    <a:pt x="226" y="372"/>
                  </a:lnTo>
                  <a:lnTo>
                    <a:pt x="221" y="375"/>
                  </a:lnTo>
                  <a:lnTo>
                    <a:pt x="216" y="377"/>
                  </a:lnTo>
                  <a:lnTo>
                    <a:pt x="210" y="378"/>
                  </a:lnTo>
                  <a:lnTo>
                    <a:pt x="205" y="380"/>
                  </a:lnTo>
                  <a:lnTo>
                    <a:pt x="200" y="378"/>
                  </a:lnTo>
                  <a:lnTo>
                    <a:pt x="197" y="377"/>
                  </a:lnTo>
                  <a:lnTo>
                    <a:pt x="195" y="376"/>
                  </a:lnTo>
                  <a:lnTo>
                    <a:pt x="194" y="376"/>
                  </a:lnTo>
                  <a:lnTo>
                    <a:pt x="194" y="375"/>
                  </a:lnTo>
                  <a:lnTo>
                    <a:pt x="193" y="375"/>
                  </a:lnTo>
                  <a:lnTo>
                    <a:pt x="192" y="373"/>
                  </a:lnTo>
                  <a:lnTo>
                    <a:pt x="190" y="373"/>
                  </a:lnTo>
                  <a:lnTo>
                    <a:pt x="189" y="373"/>
                  </a:lnTo>
                  <a:lnTo>
                    <a:pt x="188" y="373"/>
                  </a:lnTo>
                  <a:lnTo>
                    <a:pt x="187" y="373"/>
                  </a:lnTo>
                  <a:lnTo>
                    <a:pt x="186" y="373"/>
                  </a:lnTo>
                  <a:lnTo>
                    <a:pt x="183" y="373"/>
                  </a:lnTo>
                  <a:lnTo>
                    <a:pt x="182" y="373"/>
                  </a:lnTo>
                  <a:lnTo>
                    <a:pt x="181" y="373"/>
                  </a:lnTo>
                  <a:lnTo>
                    <a:pt x="179" y="373"/>
                  </a:lnTo>
                  <a:lnTo>
                    <a:pt x="178" y="373"/>
                  </a:lnTo>
                  <a:lnTo>
                    <a:pt x="176" y="380"/>
                  </a:lnTo>
                  <a:lnTo>
                    <a:pt x="163" y="373"/>
                  </a:lnTo>
                  <a:lnTo>
                    <a:pt x="167" y="371"/>
                  </a:lnTo>
                  <a:lnTo>
                    <a:pt x="162" y="371"/>
                  </a:lnTo>
                  <a:lnTo>
                    <a:pt x="157" y="371"/>
                  </a:lnTo>
                  <a:lnTo>
                    <a:pt x="155" y="367"/>
                  </a:lnTo>
                  <a:lnTo>
                    <a:pt x="152" y="364"/>
                  </a:lnTo>
                  <a:lnTo>
                    <a:pt x="150" y="360"/>
                  </a:lnTo>
                  <a:lnTo>
                    <a:pt x="147" y="355"/>
                  </a:lnTo>
                  <a:lnTo>
                    <a:pt x="145" y="351"/>
                  </a:lnTo>
                  <a:lnTo>
                    <a:pt x="141" y="348"/>
                  </a:lnTo>
                  <a:lnTo>
                    <a:pt x="136" y="345"/>
                  </a:lnTo>
                  <a:lnTo>
                    <a:pt x="131" y="344"/>
                  </a:lnTo>
                  <a:lnTo>
                    <a:pt x="131" y="339"/>
                  </a:lnTo>
                  <a:lnTo>
                    <a:pt x="136" y="343"/>
                  </a:lnTo>
                  <a:lnTo>
                    <a:pt x="142" y="346"/>
                  </a:lnTo>
                  <a:lnTo>
                    <a:pt x="150" y="348"/>
                  </a:lnTo>
                  <a:lnTo>
                    <a:pt x="156" y="348"/>
                  </a:lnTo>
                  <a:lnTo>
                    <a:pt x="163" y="348"/>
                  </a:lnTo>
                  <a:lnTo>
                    <a:pt x="171" y="348"/>
                  </a:lnTo>
                  <a:lnTo>
                    <a:pt x="178" y="348"/>
                  </a:lnTo>
                  <a:lnTo>
                    <a:pt x="186" y="348"/>
                  </a:lnTo>
                  <a:lnTo>
                    <a:pt x="193" y="348"/>
                  </a:lnTo>
                  <a:lnTo>
                    <a:pt x="199" y="350"/>
                  </a:lnTo>
                  <a:lnTo>
                    <a:pt x="197" y="354"/>
                  </a:lnTo>
                  <a:lnTo>
                    <a:pt x="198" y="355"/>
                  </a:lnTo>
                  <a:lnTo>
                    <a:pt x="198" y="357"/>
                  </a:lnTo>
                  <a:lnTo>
                    <a:pt x="199" y="359"/>
                  </a:lnTo>
                  <a:lnTo>
                    <a:pt x="200" y="359"/>
                  </a:lnTo>
                  <a:lnTo>
                    <a:pt x="200" y="360"/>
                  </a:lnTo>
                  <a:lnTo>
                    <a:pt x="202" y="361"/>
                  </a:lnTo>
                  <a:lnTo>
                    <a:pt x="203" y="361"/>
                  </a:lnTo>
                  <a:lnTo>
                    <a:pt x="204" y="361"/>
                  </a:lnTo>
                  <a:lnTo>
                    <a:pt x="205" y="362"/>
                  </a:lnTo>
                  <a:lnTo>
                    <a:pt x="207" y="361"/>
                  </a:lnTo>
                  <a:lnTo>
                    <a:pt x="208" y="361"/>
                  </a:lnTo>
                  <a:lnTo>
                    <a:pt x="209" y="360"/>
                  </a:lnTo>
                  <a:lnTo>
                    <a:pt x="210" y="360"/>
                  </a:lnTo>
                  <a:lnTo>
                    <a:pt x="212" y="359"/>
                  </a:lnTo>
                  <a:lnTo>
                    <a:pt x="213" y="359"/>
                  </a:lnTo>
                  <a:lnTo>
                    <a:pt x="214" y="359"/>
                  </a:lnTo>
                  <a:lnTo>
                    <a:pt x="215" y="357"/>
                  </a:lnTo>
                  <a:lnTo>
                    <a:pt x="216" y="357"/>
                  </a:lnTo>
                  <a:lnTo>
                    <a:pt x="218" y="357"/>
                  </a:lnTo>
                  <a:lnTo>
                    <a:pt x="219" y="356"/>
                  </a:lnTo>
                  <a:lnTo>
                    <a:pt x="221" y="355"/>
                  </a:lnTo>
                  <a:lnTo>
                    <a:pt x="223" y="354"/>
                  </a:lnTo>
                  <a:lnTo>
                    <a:pt x="224" y="352"/>
                  </a:lnTo>
                  <a:lnTo>
                    <a:pt x="226" y="351"/>
                  </a:lnTo>
                  <a:lnTo>
                    <a:pt x="228" y="350"/>
                  </a:lnTo>
                  <a:lnTo>
                    <a:pt x="230" y="349"/>
                  </a:lnTo>
                  <a:lnTo>
                    <a:pt x="231" y="349"/>
                  </a:lnTo>
                  <a:lnTo>
                    <a:pt x="234" y="348"/>
                  </a:lnTo>
                  <a:lnTo>
                    <a:pt x="235" y="348"/>
                  </a:lnTo>
                  <a:lnTo>
                    <a:pt x="233" y="345"/>
                  </a:lnTo>
                  <a:lnTo>
                    <a:pt x="230" y="345"/>
                  </a:lnTo>
                  <a:lnTo>
                    <a:pt x="228" y="344"/>
                  </a:lnTo>
                  <a:lnTo>
                    <a:pt x="225" y="345"/>
                  </a:lnTo>
                  <a:lnTo>
                    <a:pt x="223" y="346"/>
                  </a:lnTo>
                  <a:lnTo>
                    <a:pt x="221" y="348"/>
                  </a:lnTo>
                  <a:lnTo>
                    <a:pt x="219" y="349"/>
                  </a:lnTo>
                  <a:lnTo>
                    <a:pt x="216" y="349"/>
                  </a:lnTo>
                  <a:lnTo>
                    <a:pt x="214" y="350"/>
                  </a:lnTo>
                  <a:lnTo>
                    <a:pt x="212" y="350"/>
                  </a:lnTo>
                  <a:lnTo>
                    <a:pt x="219" y="345"/>
                  </a:lnTo>
                  <a:lnTo>
                    <a:pt x="226" y="343"/>
                  </a:lnTo>
                  <a:lnTo>
                    <a:pt x="235" y="341"/>
                  </a:lnTo>
                  <a:lnTo>
                    <a:pt x="242" y="341"/>
                  </a:lnTo>
                  <a:lnTo>
                    <a:pt x="251" y="340"/>
                  </a:lnTo>
                  <a:lnTo>
                    <a:pt x="259" y="340"/>
                  </a:lnTo>
                  <a:lnTo>
                    <a:pt x="266" y="339"/>
                  </a:lnTo>
                  <a:lnTo>
                    <a:pt x="273" y="336"/>
                  </a:lnTo>
                  <a:lnTo>
                    <a:pt x="281" y="333"/>
                  </a:lnTo>
                  <a:lnTo>
                    <a:pt x="288" y="326"/>
                  </a:lnTo>
                  <a:lnTo>
                    <a:pt x="286" y="334"/>
                  </a:lnTo>
                  <a:lnTo>
                    <a:pt x="282" y="340"/>
                  </a:lnTo>
                  <a:lnTo>
                    <a:pt x="276" y="344"/>
                  </a:lnTo>
                  <a:lnTo>
                    <a:pt x="270" y="348"/>
                  </a:lnTo>
                  <a:lnTo>
                    <a:pt x="261" y="350"/>
                  </a:lnTo>
                  <a:lnTo>
                    <a:pt x="252" y="351"/>
                  </a:lnTo>
                  <a:lnTo>
                    <a:pt x="244" y="352"/>
                  </a:lnTo>
                  <a:lnTo>
                    <a:pt x="235" y="354"/>
                  </a:lnTo>
                  <a:lnTo>
                    <a:pt x="226" y="355"/>
                  </a:lnTo>
                  <a:lnTo>
                    <a:pt x="218" y="357"/>
                  </a:lnTo>
                  <a:close/>
                  <a:moveTo>
                    <a:pt x="241" y="202"/>
                  </a:moveTo>
                  <a:lnTo>
                    <a:pt x="240" y="203"/>
                  </a:lnTo>
                  <a:lnTo>
                    <a:pt x="240" y="202"/>
                  </a:lnTo>
                  <a:lnTo>
                    <a:pt x="241" y="199"/>
                  </a:lnTo>
                  <a:lnTo>
                    <a:pt x="242" y="197"/>
                  </a:lnTo>
                  <a:lnTo>
                    <a:pt x="244" y="194"/>
                  </a:lnTo>
                  <a:lnTo>
                    <a:pt x="244" y="192"/>
                  </a:lnTo>
                  <a:lnTo>
                    <a:pt x="244" y="189"/>
                  </a:lnTo>
                  <a:lnTo>
                    <a:pt x="242" y="189"/>
                  </a:lnTo>
                  <a:lnTo>
                    <a:pt x="240" y="192"/>
                  </a:lnTo>
                  <a:lnTo>
                    <a:pt x="235" y="195"/>
                  </a:lnTo>
                  <a:lnTo>
                    <a:pt x="226" y="205"/>
                  </a:lnTo>
                  <a:lnTo>
                    <a:pt x="225" y="204"/>
                  </a:lnTo>
                  <a:lnTo>
                    <a:pt x="225" y="203"/>
                  </a:lnTo>
                  <a:lnTo>
                    <a:pt x="224" y="203"/>
                  </a:lnTo>
                  <a:lnTo>
                    <a:pt x="223" y="203"/>
                  </a:lnTo>
                  <a:lnTo>
                    <a:pt x="221" y="202"/>
                  </a:lnTo>
                  <a:lnTo>
                    <a:pt x="220" y="202"/>
                  </a:lnTo>
                  <a:lnTo>
                    <a:pt x="219" y="202"/>
                  </a:lnTo>
                  <a:lnTo>
                    <a:pt x="218" y="202"/>
                  </a:lnTo>
                  <a:lnTo>
                    <a:pt x="216" y="202"/>
                  </a:lnTo>
                  <a:lnTo>
                    <a:pt x="238" y="187"/>
                  </a:lnTo>
                  <a:lnTo>
                    <a:pt x="238" y="185"/>
                  </a:lnTo>
                  <a:lnTo>
                    <a:pt x="236" y="185"/>
                  </a:lnTo>
                  <a:lnTo>
                    <a:pt x="236" y="184"/>
                  </a:lnTo>
                  <a:lnTo>
                    <a:pt x="235" y="184"/>
                  </a:lnTo>
                  <a:lnTo>
                    <a:pt x="234" y="183"/>
                  </a:lnTo>
                  <a:lnTo>
                    <a:pt x="233" y="183"/>
                  </a:lnTo>
                  <a:lnTo>
                    <a:pt x="231" y="182"/>
                  </a:lnTo>
                  <a:lnTo>
                    <a:pt x="230" y="182"/>
                  </a:lnTo>
                  <a:lnTo>
                    <a:pt x="229" y="182"/>
                  </a:lnTo>
                  <a:lnTo>
                    <a:pt x="228" y="182"/>
                  </a:lnTo>
                  <a:lnTo>
                    <a:pt x="226" y="182"/>
                  </a:lnTo>
                  <a:lnTo>
                    <a:pt x="225" y="183"/>
                  </a:lnTo>
                  <a:lnTo>
                    <a:pt x="224" y="183"/>
                  </a:lnTo>
                  <a:lnTo>
                    <a:pt x="223" y="184"/>
                  </a:lnTo>
                  <a:lnTo>
                    <a:pt x="229" y="181"/>
                  </a:lnTo>
                  <a:lnTo>
                    <a:pt x="236" y="177"/>
                  </a:lnTo>
                  <a:lnTo>
                    <a:pt x="244" y="173"/>
                  </a:lnTo>
                  <a:lnTo>
                    <a:pt x="251" y="171"/>
                  </a:lnTo>
                  <a:lnTo>
                    <a:pt x="259" y="168"/>
                  </a:lnTo>
                  <a:lnTo>
                    <a:pt x="266" y="166"/>
                  </a:lnTo>
                  <a:lnTo>
                    <a:pt x="275" y="163"/>
                  </a:lnTo>
                  <a:lnTo>
                    <a:pt x="282" y="161"/>
                  </a:lnTo>
                  <a:lnTo>
                    <a:pt x="290" y="158"/>
                  </a:lnTo>
                  <a:lnTo>
                    <a:pt x="297" y="155"/>
                  </a:lnTo>
                  <a:lnTo>
                    <a:pt x="295" y="157"/>
                  </a:lnTo>
                  <a:lnTo>
                    <a:pt x="306" y="161"/>
                  </a:lnTo>
                  <a:lnTo>
                    <a:pt x="303" y="161"/>
                  </a:lnTo>
                  <a:lnTo>
                    <a:pt x="306" y="172"/>
                  </a:lnTo>
                  <a:lnTo>
                    <a:pt x="298" y="171"/>
                  </a:lnTo>
                  <a:lnTo>
                    <a:pt x="292" y="171"/>
                  </a:lnTo>
                  <a:lnTo>
                    <a:pt x="285" y="172"/>
                  </a:lnTo>
                  <a:lnTo>
                    <a:pt x="277" y="173"/>
                  </a:lnTo>
                  <a:lnTo>
                    <a:pt x="270" y="174"/>
                  </a:lnTo>
                  <a:lnTo>
                    <a:pt x="264" y="177"/>
                  </a:lnTo>
                  <a:lnTo>
                    <a:pt x="256" y="179"/>
                  </a:lnTo>
                  <a:lnTo>
                    <a:pt x="249" y="181"/>
                  </a:lnTo>
                  <a:lnTo>
                    <a:pt x="242" y="183"/>
                  </a:lnTo>
                  <a:lnTo>
                    <a:pt x="235" y="184"/>
                  </a:lnTo>
                  <a:lnTo>
                    <a:pt x="242" y="185"/>
                  </a:lnTo>
                  <a:lnTo>
                    <a:pt x="249" y="187"/>
                  </a:lnTo>
                  <a:lnTo>
                    <a:pt x="256" y="187"/>
                  </a:lnTo>
                  <a:lnTo>
                    <a:pt x="264" y="187"/>
                  </a:lnTo>
                  <a:lnTo>
                    <a:pt x="271" y="187"/>
                  </a:lnTo>
                  <a:lnTo>
                    <a:pt x="278" y="187"/>
                  </a:lnTo>
                  <a:lnTo>
                    <a:pt x="286" y="187"/>
                  </a:lnTo>
                  <a:lnTo>
                    <a:pt x="293" y="188"/>
                  </a:lnTo>
                  <a:lnTo>
                    <a:pt x="299" y="189"/>
                  </a:lnTo>
                  <a:lnTo>
                    <a:pt x="306" y="193"/>
                  </a:lnTo>
                  <a:lnTo>
                    <a:pt x="301" y="195"/>
                  </a:lnTo>
                  <a:lnTo>
                    <a:pt x="296" y="197"/>
                  </a:lnTo>
                  <a:lnTo>
                    <a:pt x="290" y="198"/>
                  </a:lnTo>
                  <a:lnTo>
                    <a:pt x="283" y="199"/>
                  </a:lnTo>
                  <a:lnTo>
                    <a:pt x="277" y="200"/>
                  </a:lnTo>
                  <a:lnTo>
                    <a:pt x="270" y="202"/>
                  </a:lnTo>
                  <a:lnTo>
                    <a:pt x="262" y="202"/>
                  </a:lnTo>
                  <a:lnTo>
                    <a:pt x="256" y="202"/>
                  </a:lnTo>
                  <a:lnTo>
                    <a:pt x="249" y="202"/>
                  </a:lnTo>
                  <a:lnTo>
                    <a:pt x="241" y="202"/>
                  </a:lnTo>
                  <a:close/>
                  <a:moveTo>
                    <a:pt x="309" y="333"/>
                  </a:moveTo>
                  <a:lnTo>
                    <a:pt x="308" y="333"/>
                  </a:lnTo>
                  <a:lnTo>
                    <a:pt x="307" y="334"/>
                  </a:lnTo>
                  <a:lnTo>
                    <a:pt x="307" y="335"/>
                  </a:lnTo>
                  <a:lnTo>
                    <a:pt x="306" y="336"/>
                  </a:lnTo>
                  <a:lnTo>
                    <a:pt x="306" y="338"/>
                  </a:lnTo>
                  <a:lnTo>
                    <a:pt x="306" y="339"/>
                  </a:lnTo>
                  <a:lnTo>
                    <a:pt x="306" y="340"/>
                  </a:lnTo>
                  <a:lnTo>
                    <a:pt x="306" y="341"/>
                  </a:lnTo>
                  <a:lnTo>
                    <a:pt x="303" y="341"/>
                  </a:lnTo>
                  <a:lnTo>
                    <a:pt x="302" y="338"/>
                  </a:lnTo>
                  <a:lnTo>
                    <a:pt x="302" y="334"/>
                  </a:lnTo>
                  <a:lnTo>
                    <a:pt x="303" y="330"/>
                  </a:lnTo>
                  <a:lnTo>
                    <a:pt x="304" y="326"/>
                  </a:lnTo>
                  <a:lnTo>
                    <a:pt x="306" y="322"/>
                  </a:lnTo>
                  <a:lnTo>
                    <a:pt x="306" y="318"/>
                  </a:lnTo>
                  <a:lnTo>
                    <a:pt x="306" y="314"/>
                  </a:lnTo>
                  <a:lnTo>
                    <a:pt x="306" y="310"/>
                  </a:lnTo>
                  <a:lnTo>
                    <a:pt x="304" y="307"/>
                  </a:lnTo>
                  <a:lnTo>
                    <a:pt x="301" y="303"/>
                  </a:lnTo>
                  <a:lnTo>
                    <a:pt x="303" y="305"/>
                  </a:lnTo>
                  <a:lnTo>
                    <a:pt x="306" y="308"/>
                  </a:lnTo>
                  <a:lnTo>
                    <a:pt x="307" y="310"/>
                  </a:lnTo>
                  <a:lnTo>
                    <a:pt x="308" y="314"/>
                  </a:lnTo>
                  <a:lnTo>
                    <a:pt x="308" y="318"/>
                  </a:lnTo>
                  <a:lnTo>
                    <a:pt x="309" y="320"/>
                  </a:lnTo>
                  <a:lnTo>
                    <a:pt x="309" y="324"/>
                  </a:lnTo>
                  <a:lnTo>
                    <a:pt x="309" y="326"/>
                  </a:lnTo>
                  <a:lnTo>
                    <a:pt x="309" y="330"/>
                  </a:lnTo>
                  <a:lnTo>
                    <a:pt x="309" y="333"/>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1" name="Freeform 162"/>
            <p:cNvSpPr>
              <a:spLocks/>
            </p:cNvSpPr>
            <p:nvPr/>
          </p:nvSpPr>
          <p:spPr bwMode="auto">
            <a:xfrm>
              <a:off x="2469" y="1037"/>
              <a:ext cx="1" cy="1"/>
            </a:xfrm>
            <a:custGeom>
              <a:avLst/>
              <a:gdLst>
                <a:gd name="T0" fmla="*/ 1 w 2"/>
                <a:gd name="T1" fmla="*/ 0 h 1"/>
                <a:gd name="T2" fmla="*/ 0 w 2"/>
                <a:gd name="T3" fmla="*/ 0 h 1"/>
                <a:gd name="T4" fmla="*/ 0 w 2"/>
                <a:gd name="T5" fmla="*/ 0 h 1"/>
                <a:gd name="T6" fmla="*/ 0 w 2"/>
                <a:gd name="T7" fmla="*/ 0 h 1"/>
                <a:gd name="T8" fmla="*/ 0 w 2"/>
                <a:gd name="T9" fmla="*/ 0 h 1"/>
                <a:gd name="T10" fmla="*/ 0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0 w 2"/>
                <a:gd name="T25" fmla="*/ 0 h 1"/>
                <a:gd name="T26" fmla="*/ 0 w 2"/>
                <a:gd name="T27" fmla="*/ 0 h 1"/>
                <a:gd name="T28" fmla="*/ 0 w 2"/>
                <a:gd name="T29" fmla="*/ 0 h 1"/>
                <a:gd name="T30" fmla="*/ 0 w 2"/>
                <a:gd name="T31" fmla="*/ 0 h 1"/>
                <a:gd name="T32" fmla="*/ 1 w 2"/>
                <a:gd name="T33" fmla="*/ 0 h 1"/>
                <a:gd name="T34" fmla="*/ 1 w 2"/>
                <a:gd name="T35" fmla="*/ 0 h 1"/>
                <a:gd name="T36" fmla="*/ 1 w 2"/>
                <a:gd name="T37" fmla="*/ 0 h 1"/>
                <a:gd name="T38" fmla="*/ 1 w 2"/>
                <a:gd name="T39" fmla="*/ 0 h 1"/>
                <a:gd name="T40" fmla="*/ 1 w 2"/>
                <a:gd name="T41" fmla="*/ 0 h 1"/>
                <a:gd name="T42" fmla="*/ 1 w 2"/>
                <a:gd name="T43" fmla="*/ 0 h 1"/>
                <a:gd name="T44" fmla="*/ 1 w 2"/>
                <a:gd name="T45" fmla="*/ 0 h 1"/>
                <a:gd name="T46" fmla="*/ 1 w 2"/>
                <a:gd name="T47" fmla="*/ 0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1" y="0"/>
                  </a:moveTo>
                  <a:lnTo>
                    <a:pt x="0" y="0"/>
                  </a:lnTo>
                  <a:lnTo>
                    <a:pt x="1" y="0"/>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2" name="Freeform 163"/>
            <p:cNvSpPr>
              <a:spLocks/>
            </p:cNvSpPr>
            <p:nvPr/>
          </p:nvSpPr>
          <p:spPr bwMode="auto">
            <a:xfrm>
              <a:off x="2637" y="961"/>
              <a:ext cx="4" cy="4"/>
            </a:xfrm>
            <a:custGeom>
              <a:avLst/>
              <a:gdLst>
                <a:gd name="T0" fmla="*/ 4 w 7"/>
                <a:gd name="T1" fmla="*/ 4 h 9"/>
                <a:gd name="T2" fmla="*/ 4 w 7"/>
                <a:gd name="T3" fmla="*/ 4 h 9"/>
                <a:gd name="T4" fmla="*/ 3 w 7"/>
                <a:gd name="T5" fmla="*/ 3 h 9"/>
                <a:gd name="T6" fmla="*/ 3 w 7"/>
                <a:gd name="T7" fmla="*/ 3 h 9"/>
                <a:gd name="T8" fmla="*/ 3 w 7"/>
                <a:gd name="T9" fmla="*/ 2 h 9"/>
                <a:gd name="T10" fmla="*/ 2 w 7"/>
                <a:gd name="T11" fmla="*/ 2 h 9"/>
                <a:gd name="T12" fmla="*/ 2 w 7"/>
                <a:gd name="T13" fmla="*/ 2 h 9"/>
                <a:gd name="T14" fmla="*/ 1 w 7"/>
                <a:gd name="T15" fmla="*/ 1 h 9"/>
                <a:gd name="T16" fmla="*/ 1 w 7"/>
                <a:gd name="T17" fmla="*/ 1 h 9"/>
                <a:gd name="T18" fmla="*/ 1 w 7"/>
                <a:gd name="T19" fmla="*/ 0 h 9"/>
                <a:gd name="T20" fmla="*/ 0 w 7"/>
                <a:gd name="T21" fmla="*/ 0 h 9"/>
                <a:gd name="T22" fmla="*/ 1 w 7"/>
                <a:gd name="T23" fmla="*/ 0 h 9"/>
                <a:gd name="T24" fmla="*/ 1 w 7"/>
                <a:gd name="T25" fmla="*/ 1 h 9"/>
                <a:gd name="T26" fmla="*/ 1 w 7"/>
                <a:gd name="T27" fmla="*/ 2 h 9"/>
                <a:gd name="T28" fmla="*/ 1 w 7"/>
                <a:gd name="T29" fmla="*/ 2 h 9"/>
                <a:gd name="T30" fmla="*/ 2 w 7"/>
                <a:gd name="T31" fmla="*/ 2 h 9"/>
                <a:gd name="T32" fmla="*/ 3 w 7"/>
                <a:gd name="T33" fmla="*/ 2 h 9"/>
                <a:gd name="T34" fmla="*/ 3 w 7"/>
                <a:gd name="T35" fmla="*/ 3 h 9"/>
                <a:gd name="T36" fmla="*/ 3 w 7"/>
                <a:gd name="T37" fmla="*/ 4 h 9"/>
                <a:gd name="T38" fmla="*/ 4 w 7"/>
                <a:gd name="T39" fmla="*/ 4 h 9"/>
                <a:gd name="T40" fmla="*/ 4 w 7"/>
                <a:gd name="T41" fmla="*/ 4 h 9"/>
                <a:gd name="T42" fmla="*/ 4 w 7"/>
                <a:gd name="T43" fmla="*/ 4 h 9"/>
                <a:gd name="T44" fmla="*/ 4 w 7"/>
                <a:gd name="T45" fmla="*/ 4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9">
                  <a:moveTo>
                    <a:pt x="7" y="8"/>
                  </a:moveTo>
                  <a:lnTo>
                    <a:pt x="7" y="8"/>
                  </a:lnTo>
                  <a:lnTo>
                    <a:pt x="6" y="6"/>
                  </a:lnTo>
                  <a:lnTo>
                    <a:pt x="5" y="5"/>
                  </a:lnTo>
                  <a:lnTo>
                    <a:pt x="3" y="4"/>
                  </a:lnTo>
                  <a:lnTo>
                    <a:pt x="2" y="3"/>
                  </a:lnTo>
                  <a:lnTo>
                    <a:pt x="1" y="1"/>
                  </a:lnTo>
                  <a:lnTo>
                    <a:pt x="0" y="0"/>
                  </a:lnTo>
                  <a:lnTo>
                    <a:pt x="1" y="1"/>
                  </a:lnTo>
                  <a:lnTo>
                    <a:pt x="1" y="3"/>
                  </a:lnTo>
                  <a:lnTo>
                    <a:pt x="2" y="4"/>
                  </a:lnTo>
                  <a:lnTo>
                    <a:pt x="3" y="5"/>
                  </a:lnTo>
                  <a:lnTo>
                    <a:pt x="5" y="5"/>
                  </a:lnTo>
                  <a:lnTo>
                    <a:pt x="5" y="6"/>
                  </a:lnTo>
                  <a:lnTo>
                    <a:pt x="6" y="8"/>
                  </a:lnTo>
                  <a:lnTo>
                    <a:pt x="7" y="8"/>
                  </a:lnTo>
                  <a:lnTo>
                    <a:pt x="7" y="9"/>
                  </a:lnTo>
                  <a:lnTo>
                    <a:pt x="7"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3" name="Freeform 164"/>
            <p:cNvSpPr>
              <a:spLocks/>
            </p:cNvSpPr>
            <p:nvPr/>
          </p:nvSpPr>
          <p:spPr bwMode="auto">
            <a:xfrm>
              <a:off x="2647" y="1003"/>
              <a:ext cx="2" cy="1"/>
            </a:xfrm>
            <a:custGeom>
              <a:avLst/>
              <a:gdLst>
                <a:gd name="T0" fmla="*/ 0 w 2"/>
                <a:gd name="T1" fmla="*/ 0 h 3"/>
                <a:gd name="T2" fmla="*/ 0 w 2"/>
                <a:gd name="T3" fmla="*/ 0 h 3"/>
                <a:gd name="T4" fmla="*/ 0 w 2"/>
                <a:gd name="T5" fmla="*/ 0 h 3"/>
                <a:gd name="T6" fmla="*/ 0 w 2"/>
                <a:gd name="T7" fmla="*/ 0 h 3"/>
                <a:gd name="T8" fmla="*/ 1 w 2"/>
                <a:gd name="T9" fmla="*/ 0 h 3"/>
                <a:gd name="T10" fmla="*/ 1 w 2"/>
                <a:gd name="T11" fmla="*/ 0 h 3"/>
                <a:gd name="T12" fmla="*/ 1 w 2"/>
                <a:gd name="T13" fmla="*/ 1 h 3"/>
                <a:gd name="T14" fmla="*/ 1 w 2"/>
                <a:gd name="T15" fmla="*/ 1 h 3"/>
                <a:gd name="T16" fmla="*/ 1 w 2"/>
                <a:gd name="T17" fmla="*/ 1 h 3"/>
                <a:gd name="T18" fmla="*/ 2 w 2"/>
                <a:gd name="T19" fmla="*/ 1 h 3"/>
                <a:gd name="T20" fmla="*/ 2 w 2"/>
                <a:gd name="T21" fmla="*/ 1 h 3"/>
                <a:gd name="T22" fmla="*/ 2 w 2"/>
                <a:gd name="T23" fmla="*/ 0 h 3"/>
                <a:gd name="T24" fmla="*/ 0 w 2"/>
                <a:gd name="T25" fmla="*/ 0 h 3"/>
                <a:gd name="T26" fmla="*/ 0 w 2"/>
                <a:gd name="T27" fmla="*/ 0 h 3"/>
                <a:gd name="T28" fmla="*/ 0 w 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3">
                  <a:moveTo>
                    <a:pt x="0" y="0"/>
                  </a:moveTo>
                  <a:lnTo>
                    <a:pt x="0" y="1"/>
                  </a:lnTo>
                  <a:lnTo>
                    <a:pt x="1" y="1"/>
                  </a:lnTo>
                  <a:lnTo>
                    <a:pt x="1" y="3"/>
                  </a:lnTo>
                  <a:lnTo>
                    <a:pt x="2" y="3"/>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4" name="Freeform 165"/>
            <p:cNvSpPr>
              <a:spLocks/>
            </p:cNvSpPr>
            <p:nvPr/>
          </p:nvSpPr>
          <p:spPr bwMode="auto">
            <a:xfrm>
              <a:off x="2641" y="965"/>
              <a:ext cx="11" cy="12"/>
            </a:xfrm>
            <a:custGeom>
              <a:avLst/>
              <a:gdLst>
                <a:gd name="T0" fmla="*/ 11 w 22"/>
                <a:gd name="T1" fmla="*/ 12 h 22"/>
                <a:gd name="T2" fmla="*/ 11 w 22"/>
                <a:gd name="T3" fmla="*/ 10 h 22"/>
                <a:gd name="T4" fmla="*/ 10 w 22"/>
                <a:gd name="T5" fmla="*/ 9 h 22"/>
                <a:gd name="T6" fmla="*/ 10 w 22"/>
                <a:gd name="T7" fmla="*/ 7 h 22"/>
                <a:gd name="T8" fmla="*/ 8 w 22"/>
                <a:gd name="T9" fmla="*/ 6 h 22"/>
                <a:gd name="T10" fmla="*/ 7 w 22"/>
                <a:gd name="T11" fmla="*/ 5 h 22"/>
                <a:gd name="T12" fmla="*/ 6 w 22"/>
                <a:gd name="T13" fmla="*/ 4 h 22"/>
                <a:gd name="T14" fmla="*/ 5 w 22"/>
                <a:gd name="T15" fmla="*/ 3 h 22"/>
                <a:gd name="T16" fmla="*/ 3 w 22"/>
                <a:gd name="T17" fmla="*/ 2 h 22"/>
                <a:gd name="T18" fmla="*/ 2 w 22"/>
                <a:gd name="T19" fmla="*/ 1 h 22"/>
                <a:gd name="T20" fmla="*/ 0 w 22"/>
                <a:gd name="T21" fmla="*/ 0 h 22"/>
                <a:gd name="T22" fmla="*/ 2 w 22"/>
                <a:gd name="T23" fmla="*/ 1 h 22"/>
                <a:gd name="T24" fmla="*/ 2 w 22"/>
                <a:gd name="T25" fmla="*/ 3 h 22"/>
                <a:gd name="T26" fmla="*/ 3 w 22"/>
                <a:gd name="T27" fmla="*/ 4 h 22"/>
                <a:gd name="T28" fmla="*/ 5 w 22"/>
                <a:gd name="T29" fmla="*/ 5 h 22"/>
                <a:gd name="T30" fmla="*/ 5 w 22"/>
                <a:gd name="T31" fmla="*/ 7 h 22"/>
                <a:gd name="T32" fmla="*/ 7 w 22"/>
                <a:gd name="T33" fmla="*/ 8 h 22"/>
                <a:gd name="T34" fmla="*/ 8 w 22"/>
                <a:gd name="T35" fmla="*/ 9 h 22"/>
                <a:gd name="T36" fmla="*/ 9 w 22"/>
                <a:gd name="T37" fmla="*/ 10 h 22"/>
                <a:gd name="T38" fmla="*/ 10 w 22"/>
                <a:gd name="T39" fmla="*/ 11 h 22"/>
                <a:gd name="T40" fmla="*/ 11 w 22"/>
                <a:gd name="T41" fmla="*/ 12 h 22"/>
                <a:gd name="T42" fmla="*/ 11 w 22"/>
                <a:gd name="T43" fmla="*/ 1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22">
                  <a:moveTo>
                    <a:pt x="22" y="22"/>
                  </a:moveTo>
                  <a:lnTo>
                    <a:pt x="21" y="18"/>
                  </a:lnTo>
                  <a:lnTo>
                    <a:pt x="20" y="16"/>
                  </a:lnTo>
                  <a:lnTo>
                    <a:pt x="19" y="13"/>
                  </a:lnTo>
                  <a:lnTo>
                    <a:pt x="16" y="11"/>
                  </a:lnTo>
                  <a:lnTo>
                    <a:pt x="14" y="10"/>
                  </a:lnTo>
                  <a:lnTo>
                    <a:pt x="11" y="7"/>
                  </a:lnTo>
                  <a:lnTo>
                    <a:pt x="9" y="6"/>
                  </a:lnTo>
                  <a:lnTo>
                    <a:pt x="6" y="4"/>
                  </a:lnTo>
                  <a:lnTo>
                    <a:pt x="3" y="1"/>
                  </a:lnTo>
                  <a:lnTo>
                    <a:pt x="0" y="0"/>
                  </a:lnTo>
                  <a:lnTo>
                    <a:pt x="3" y="2"/>
                  </a:lnTo>
                  <a:lnTo>
                    <a:pt x="4" y="5"/>
                  </a:lnTo>
                  <a:lnTo>
                    <a:pt x="6" y="7"/>
                  </a:lnTo>
                  <a:lnTo>
                    <a:pt x="9" y="10"/>
                  </a:lnTo>
                  <a:lnTo>
                    <a:pt x="10" y="12"/>
                  </a:lnTo>
                  <a:lnTo>
                    <a:pt x="13" y="15"/>
                  </a:lnTo>
                  <a:lnTo>
                    <a:pt x="15" y="17"/>
                  </a:lnTo>
                  <a:lnTo>
                    <a:pt x="17" y="18"/>
                  </a:lnTo>
                  <a:lnTo>
                    <a:pt x="20" y="21"/>
                  </a:lnTo>
                  <a:lnTo>
                    <a:pt x="22"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5" name="Freeform 166"/>
            <p:cNvSpPr>
              <a:spLocks/>
            </p:cNvSpPr>
            <p:nvPr/>
          </p:nvSpPr>
          <p:spPr bwMode="auto">
            <a:xfrm>
              <a:off x="2460" y="943"/>
              <a:ext cx="13" cy="3"/>
            </a:xfrm>
            <a:custGeom>
              <a:avLst/>
              <a:gdLst>
                <a:gd name="T0" fmla="*/ 12 w 28"/>
                <a:gd name="T1" fmla="*/ 3 h 6"/>
                <a:gd name="T2" fmla="*/ 13 w 28"/>
                <a:gd name="T3" fmla="*/ 2 h 6"/>
                <a:gd name="T4" fmla="*/ 0 w 28"/>
                <a:gd name="T5" fmla="*/ 0 h 6"/>
                <a:gd name="T6" fmla="*/ 1 w 28"/>
                <a:gd name="T7" fmla="*/ 2 h 6"/>
                <a:gd name="T8" fmla="*/ 2 w 28"/>
                <a:gd name="T9" fmla="*/ 2 h 6"/>
                <a:gd name="T10" fmla="*/ 3 w 28"/>
                <a:gd name="T11" fmla="*/ 3 h 6"/>
                <a:gd name="T12" fmla="*/ 5 w 28"/>
                <a:gd name="T13" fmla="*/ 3 h 6"/>
                <a:gd name="T14" fmla="*/ 7 w 28"/>
                <a:gd name="T15" fmla="*/ 3 h 6"/>
                <a:gd name="T16" fmla="*/ 7 w 28"/>
                <a:gd name="T17" fmla="*/ 3 h 6"/>
                <a:gd name="T18" fmla="*/ 9 w 28"/>
                <a:gd name="T19" fmla="*/ 3 h 6"/>
                <a:gd name="T20" fmla="*/ 11 w 28"/>
                <a:gd name="T21" fmla="*/ 3 h 6"/>
                <a:gd name="T22" fmla="*/ 12 w 28"/>
                <a:gd name="T23" fmla="*/ 3 h 6"/>
                <a:gd name="T24" fmla="*/ 13 w 28"/>
                <a:gd name="T25" fmla="*/ 3 h 6"/>
                <a:gd name="T26" fmla="*/ 13 w 28"/>
                <a:gd name="T27" fmla="*/ 3 h 6"/>
                <a:gd name="T28" fmla="*/ 12 w 28"/>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6">
                  <a:moveTo>
                    <a:pt x="26" y="6"/>
                  </a:moveTo>
                  <a:lnTo>
                    <a:pt x="28" y="3"/>
                  </a:lnTo>
                  <a:lnTo>
                    <a:pt x="0" y="0"/>
                  </a:lnTo>
                  <a:lnTo>
                    <a:pt x="2" y="3"/>
                  </a:lnTo>
                  <a:lnTo>
                    <a:pt x="4" y="4"/>
                  </a:lnTo>
                  <a:lnTo>
                    <a:pt x="7" y="5"/>
                  </a:lnTo>
                  <a:lnTo>
                    <a:pt x="10" y="6"/>
                  </a:lnTo>
                  <a:lnTo>
                    <a:pt x="14" y="6"/>
                  </a:lnTo>
                  <a:lnTo>
                    <a:pt x="16" y="6"/>
                  </a:lnTo>
                  <a:lnTo>
                    <a:pt x="20" y="5"/>
                  </a:lnTo>
                  <a:lnTo>
                    <a:pt x="23" y="5"/>
                  </a:lnTo>
                  <a:lnTo>
                    <a:pt x="25" y="5"/>
                  </a:lnTo>
                  <a:lnTo>
                    <a:pt x="28" y="6"/>
                  </a:lnTo>
                  <a:lnTo>
                    <a:pt x="26"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6" name="Freeform 167"/>
            <p:cNvSpPr>
              <a:spLocks/>
            </p:cNvSpPr>
            <p:nvPr/>
          </p:nvSpPr>
          <p:spPr bwMode="auto">
            <a:xfrm>
              <a:off x="2554" y="946"/>
              <a:ext cx="7" cy="1"/>
            </a:xfrm>
            <a:custGeom>
              <a:avLst/>
              <a:gdLst>
                <a:gd name="T0" fmla="*/ 0 w 15"/>
                <a:gd name="T1" fmla="*/ 1 h 3"/>
                <a:gd name="T2" fmla="*/ 7 w 15"/>
                <a:gd name="T3" fmla="*/ 1 h 3"/>
                <a:gd name="T4" fmla="*/ 7 w 15"/>
                <a:gd name="T5" fmla="*/ 0 h 3"/>
                <a:gd name="T6" fmla="*/ 0 w 15"/>
                <a:gd name="T7" fmla="*/ 0 h 3"/>
                <a:gd name="T8" fmla="*/ 0 w 15"/>
                <a:gd name="T9" fmla="*/ 1 h 3"/>
                <a:gd name="T10" fmla="*/ 0 w 15"/>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3">
                  <a:moveTo>
                    <a:pt x="0" y="3"/>
                  </a:moveTo>
                  <a:lnTo>
                    <a:pt x="15" y="3"/>
                  </a:lnTo>
                  <a:lnTo>
                    <a:pt x="15" y="0"/>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7" name="Freeform 168"/>
            <p:cNvSpPr>
              <a:spLocks/>
            </p:cNvSpPr>
            <p:nvPr/>
          </p:nvSpPr>
          <p:spPr bwMode="auto">
            <a:xfrm>
              <a:off x="2458" y="951"/>
              <a:ext cx="9" cy="2"/>
            </a:xfrm>
            <a:custGeom>
              <a:avLst/>
              <a:gdLst>
                <a:gd name="T0" fmla="*/ 8 w 17"/>
                <a:gd name="T1" fmla="*/ 0 h 4"/>
                <a:gd name="T2" fmla="*/ 0 w 17"/>
                <a:gd name="T3" fmla="*/ 0 h 4"/>
                <a:gd name="T4" fmla="*/ 9 w 17"/>
                <a:gd name="T5" fmla="*/ 2 h 4"/>
                <a:gd name="T6" fmla="*/ 8 w 17"/>
                <a:gd name="T7" fmla="*/ 0 h 4"/>
                <a:gd name="T8" fmla="*/ 8 w 17"/>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
                  <a:moveTo>
                    <a:pt x="15" y="0"/>
                  </a:moveTo>
                  <a:lnTo>
                    <a:pt x="0" y="0"/>
                  </a:lnTo>
                  <a:lnTo>
                    <a:pt x="17" y="4"/>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8" name="Freeform 169"/>
            <p:cNvSpPr>
              <a:spLocks/>
            </p:cNvSpPr>
            <p:nvPr/>
          </p:nvSpPr>
          <p:spPr bwMode="auto">
            <a:xfrm>
              <a:off x="2563" y="951"/>
              <a:ext cx="6" cy="5"/>
            </a:xfrm>
            <a:custGeom>
              <a:avLst/>
              <a:gdLst>
                <a:gd name="T0" fmla="*/ 3 w 12"/>
                <a:gd name="T1" fmla="*/ 0 h 9"/>
                <a:gd name="T2" fmla="*/ 0 w 12"/>
                <a:gd name="T3" fmla="*/ 0 h 9"/>
                <a:gd name="T4" fmla="*/ 6 w 12"/>
                <a:gd name="T5" fmla="*/ 5 h 9"/>
                <a:gd name="T6" fmla="*/ 6 w 12"/>
                <a:gd name="T7" fmla="*/ 4 h 9"/>
                <a:gd name="T8" fmla="*/ 6 w 12"/>
                <a:gd name="T9" fmla="*/ 4 h 9"/>
                <a:gd name="T10" fmla="*/ 5 w 12"/>
                <a:gd name="T11" fmla="*/ 4 h 9"/>
                <a:gd name="T12" fmla="*/ 5 w 12"/>
                <a:gd name="T13" fmla="*/ 4 h 9"/>
                <a:gd name="T14" fmla="*/ 4 w 12"/>
                <a:gd name="T15" fmla="*/ 3 h 9"/>
                <a:gd name="T16" fmla="*/ 4 w 12"/>
                <a:gd name="T17" fmla="*/ 3 h 9"/>
                <a:gd name="T18" fmla="*/ 3 w 12"/>
                <a:gd name="T19" fmla="*/ 2 h 9"/>
                <a:gd name="T20" fmla="*/ 3 w 12"/>
                <a:gd name="T21" fmla="*/ 2 h 9"/>
                <a:gd name="T22" fmla="*/ 3 w 12"/>
                <a:gd name="T23" fmla="*/ 1 h 9"/>
                <a:gd name="T24" fmla="*/ 3 w 12"/>
                <a:gd name="T25" fmla="*/ 0 h 9"/>
                <a:gd name="T26" fmla="*/ 3 w 12"/>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9">
                  <a:moveTo>
                    <a:pt x="6" y="0"/>
                  </a:moveTo>
                  <a:lnTo>
                    <a:pt x="0" y="0"/>
                  </a:lnTo>
                  <a:lnTo>
                    <a:pt x="12" y="9"/>
                  </a:lnTo>
                  <a:lnTo>
                    <a:pt x="11" y="8"/>
                  </a:lnTo>
                  <a:lnTo>
                    <a:pt x="10" y="7"/>
                  </a:lnTo>
                  <a:lnTo>
                    <a:pt x="9" y="7"/>
                  </a:lnTo>
                  <a:lnTo>
                    <a:pt x="7" y="5"/>
                  </a:lnTo>
                  <a:lnTo>
                    <a:pt x="6" y="4"/>
                  </a:lnTo>
                  <a:lnTo>
                    <a:pt x="6" y="3"/>
                  </a:lnTo>
                  <a:lnTo>
                    <a:pt x="6"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399" name="Freeform 170"/>
            <p:cNvSpPr>
              <a:spLocks/>
            </p:cNvSpPr>
            <p:nvPr/>
          </p:nvSpPr>
          <p:spPr bwMode="auto">
            <a:xfrm>
              <a:off x="2647" y="956"/>
              <a:ext cx="6" cy="3"/>
            </a:xfrm>
            <a:custGeom>
              <a:avLst/>
              <a:gdLst>
                <a:gd name="T0" fmla="*/ 6 w 11"/>
                <a:gd name="T1" fmla="*/ 3 h 6"/>
                <a:gd name="T2" fmla="*/ 6 w 11"/>
                <a:gd name="T3" fmla="*/ 0 h 6"/>
                <a:gd name="T4" fmla="*/ 0 w 11"/>
                <a:gd name="T5" fmla="*/ 0 h 6"/>
                <a:gd name="T6" fmla="*/ 6 w 11"/>
                <a:gd name="T7" fmla="*/ 3 h 6"/>
                <a:gd name="T8" fmla="*/ 6 w 11"/>
                <a:gd name="T9" fmla="*/ 3 h 6"/>
                <a:gd name="T10" fmla="*/ 6 w 11"/>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1" y="5"/>
                  </a:moveTo>
                  <a:lnTo>
                    <a:pt x="11" y="0"/>
                  </a:lnTo>
                  <a:lnTo>
                    <a:pt x="0" y="0"/>
                  </a:lnTo>
                  <a:lnTo>
                    <a:pt x="11" y="6"/>
                  </a:lnTo>
                  <a:lnTo>
                    <a:pt x="11"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0" name="Freeform 171"/>
            <p:cNvSpPr>
              <a:spLocks/>
            </p:cNvSpPr>
            <p:nvPr/>
          </p:nvSpPr>
          <p:spPr bwMode="auto">
            <a:xfrm>
              <a:off x="2592" y="958"/>
              <a:ext cx="3" cy="1"/>
            </a:xfrm>
            <a:custGeom>
              <a:avLst/>
              <a:gdLst>
                <a:gd name="T0" fmla="*/ 2 w 7"/>
                <a:gd name="T1" fmla="*/ 0 h 2"/>
                <a:gd name="T2" fmla="*/ 0 w 7"/>
                <a:gd name="T3" fmla="*/ 1 h 2"/>
                <a:gd name="T4" fmla="*/ 0 w 7"/>
                <a:gd name="T5" fmla="*/ 1 h 2"/>
                <a:gd name="T6" fmla="*/ 1 w 7"/>
                <a:gd name="T7" fmla="*/ 1 h 2"/>
                <a:gd name="T8" fmla="*/ 1 w 7"/>
                <a:gd name="T9" fmla="*/ 1 h 2"/>
                <a:gd name="T10" fmla="*/ 1 w 7"/>
                <a:gd name="T11" fmla="*/ 1 h 2"/>
                <a:gd name="T12" fmla="*/ 1 w 7"/>
                <a:gd name="T13" fmla="*/ 1 h 2"/>
                <a:gd name="T14" fmla="*/ 2 w 7"/>
                <a:gd name="T15" fmla="*/ 1 h 2"/>
                <a:gd name="T16" fmla="*/ 2 w 7"/>
                <a:gd name="T17" fmla="*/ 1 h 2"/>
                <a:gd name="T18" fmla="*/ 2 w 7"/>
                <a:gd name="T19" fmla="*/ 1 h 2"/>
                <a:gd name="T20" fmla="*/ 2 w 7"/>
                <a:gd name="T21" fmla="*/ 1 h 2"/>
                <a:gd name="T22" fmla="*/ 3 w 7"/>
                <a:gd name="T23" fmla="*/ 1 h 2"/>
                <a:gd name="T24" fmla="*/ 3 w 7"/>
                <a:gd name="T25" fmla="*/ 1 h 2"/>
                <a:gd name="T26" fmla="*/ 2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2">
                  <a:moveTo>
                    <a:pt x="5" y="0"/>
                  </a:moveTo>
                  <a:lnTo>
                    <a:pt x="0" y="1"/>
                  </a:lnTo>
                  <a:lnTo>
                    <a:pt x="2" y="2"/>
                  </a:lnTo>
                  <a:lnTo>
                    <a:pt x="3" y="2"/>
                  </a:lnTo>
                  <a:lnTo>
                    <a:pt x="4" y="2"/>
                  </a:lnTo>
                  <a:lnTo>
                    <a:pt x="5" y="1"/>
                  </a:lnTo>
                  <a:lnTo>
                    <a:pt x="7"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1" name="Freeform 172"/>
            <p:cNvSpPr>
              <a:spLocks/>
            </p:cNvSpPr>
            <p:nvPr/>
          </p:nvSpPr>
          <p:spPr bwMode="auto">
            <a:xfrm>
              <a:off x="2595" y="957"/>
              <a:ext cx="5" cy="2"/>
            </a:xfrm>
            <a:custGeom>
              <a:avLst/>
              <a:gdLst>
                <a:gd name="T0" fmla="*/ 0 w 10"/>
                <a:gd name="T1" fmla="*/ 1 h 2"/>
                <a:gd name="T2" fmla="*/ 5 w 10"/>
                <a:gd name="T3" fmla="*/ 2 h 2"/>
                <a:gd name="T4" fmla="*/ 5 w 10"/>
                <a:gd name="T5" fmla="*/ 1 h 2"/>
                <a:gd name="T6" fmla="*/ 4 w 10"/>
                <a:gd name="T7" fmla="*/ 0 h 2"/>
                <a:gd name="T8" fmla="*/ 4 w 10"/>
                <a:gd name="T9" fmla="*/ 0 h 2"/>
                <a:gd name="T10" fmla="*/ 4 w 10"/>
                <a:gd name="T11" fmla="*/ 0 h 2"/>
                <a:gd name="T12" fmla="*/ 3 w 10"/>
                <a:gd name="T13" fmla="*/ 0 h 2"/>
                <a:gd name="T14" fmla="*/ 3 w 10"/>
                <a:gd name="T15" fmla="*/ 0 h 2"/>
                <a:gd name="T16" fmla="*/ 2 w 10"/>
                <a:gd name="T17" fmla="*/ 0 h 2"/>
                <a:gd name="T18" fmla="*/ 2 w 10"/>
                <a:gd name="T19" fmla="*/ 1 h 2"/>
                <a:gd name="T20" fmla="*/ 1 w 10"/>
                <a:gd name="T21" fmla="*/ 1 h 2"/>
                <a:gd name="T22" fmla="*/ 1 w 10"/>
                <a:gd name="T23" fmla="*/ 2 h 2"/>
                <a:gd name="T24" fmla="*/ 1 w 10"/>
                <a:gd name="T25" fmla="*/ 2 h 2"/>
                <a:gd name="T26" fmla="*/ 0 w 10"/>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
                  <a:moveTo>
                    <a:pt x="0" y="1"/>
                  </a:moveTo>
                  <a:lnTo>
                    <a:pt x="10" y="2"/>
                  </a:lnTo>
                  <a:lnTo>
                    <a:pt x="9" y="1"/>
                  </a:lnTo>
                  <a:lnTo>
                    <a:pt x="8" y="0"/>
                  </a:lnTo>
                  <a:lnTo>
                    <a:pt x="7" y="0"/>
                  </a:lnTo>
                  <a:lnTo>
                    <a:pt x="5" y="0"/>
                  </a:lnTo>
                  <a:lnTo>
                    <a:pt x="4" y="0"/>
                  </a:lnTo>
                  <a:lnTo>
                    <a:pt x="3" y="1"/>
                  </a:lnTo>
                  <a:lnTo>
                    <a:pt x="2" y="1"/>
                  </a:lnTo>
                  <a:lnTo>
                    <a:pt x="2" y="2"/>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2" name="Freeform 173"/>
            <p:cNvSpPr>
              <a:spLocks/>
            </p:cNvSpPr>
            <p:nvPr/>
          </p:nvSpPr>
          <p:spPr bwMode="auto">
            <a:xfrm>
              <a:off x="2573" y="1032"/>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 name="T60" fmla="*/ 0 w 1"/>
                <a:gd name="T61" fmla="*/ 0 h 1"/>
                <a:gd name="T62" fmla="*/ 0 w 1"/>
                <a:gd name="T63" fmla="*/ 0 h 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3" name="Freeform 174"/>
            <p:cNvSpPr>
              <a:spLocks/>
            </p:cNvSpPr>
            <p:nvPr/>
          </p:nvSpPr>
          <p:spPr bwMode="auto">
            <a:xfrm>
              <a:off x="2567" y="1017"/>
              <a:ext cx="41" cy="15"/>
            </a:xfrm>
            <a:custGeom>
              <a:avLst/>
              <a:gdLst>
                <a:gd name="T0" fmla="*/ 41 w 83"/>
                <a:gd name="T1" fmla="*/ 9 h 29"/>
                <a:gd name="T2" fmla="*/ 40 w 83"/>
                <a:gd name="T3" fmla="*/ 3 h 29"/>
                <a:gd name="T4" fmla="*/ 41 w 83"/>
                <a:gd name="T5" fmla="*/ 3 h 29"/>
                <a:gd name="T6" fmla="*/ 36 w 83"/>
                <a:gd name="T7" fmla="*/ 1 h 29"/>
                <a:gd name="T8" fmla="*/ 37 w 83"/>
                <a:gd name="T9" fmla="*/ 0 h 29"/>
                <a:gd name="T10" fmla="*/ 33 w 83"/>
                <a:gd name="T11" fmla="*/ 2 h 29"/>
                <a:gd name="T12" fmla="*/ 29 w 83"/>
                <a:gd name="T13" fmla="*/ 3 h 29"/>
                <a:gd name="T14" fmla="*/ 26 w 83"/>
                <a:gd name="T15" fmla="*/ 4 h 29"/>
                <a:gd name="T16" fmla="*/ 21 w 83"/>
                <a:gd name="T17" fmla="*/ 6 h 29"/>
                <a:gd name="T18" fmla="*/ 18 w 83"/>
                <a:gd name="T19" fmla="*/ 7 h 29"/>
                <a:gd name="T20" fmla="*/ 14 w 83"/>
                <a:gd name="T21" fmla="*/ 8 h 29"/>
                <a:gd name="T22" fmla="*/ 10 w 83"/>
                <a:gd name="T23" fmla="*/ 9 h 29"/>
                <a:gd name="T24" fmla="*/ 6 w 83"/>
                <a:gd name="T25" fmla="*/ 11 h 29"/>
                <a:gd name="T26" fmla="*/ 3 w 83"/>
                <a:gd name="T27" fmla="*/ 13 h 29"/>
                <a:gd name="T28" fmla="*/ 0 w 83"/>
                <a:gd name="T29" fmla="*/ 15 h 29"/>
                <a:gd name="T30" fmla="*/ 0 w 83"/>
                <a:gd name="T31" fmla="*/ 14 h 29"/>
                <a:gd name="T32" fmla="*/ 1 w 83"/>
                <a:gd name="T33" fmla="*/ 14 h 29"/>
                <a:gd name="T34" fmla="*/ 1 w 83"/>
                <a:gd name="T35" fmla="*/ 14 h 29"/>
                <a:gd name="T36" fmla="*/ 2 w 83"/>
                <a:gd name="T37" fmla="*/ 14 h 29"/>
                <a:gd name="T38" fmla="*/ 3 w 83"/>
                <a:gd name="T39" fmla="*/ 14 h 29"/>
                <a:gd name="T40" fmla="*/ 3 w 83"/>
                <a:gd name="T41" fmla="*/ 14 h 29"/>
                <a:gd name="T42" fmla="*/ 4 w 83"/>
                <a:gd name="T43" fmla="*/ 14 h 29"/>
                <a:gd name="T44" fmla="*/ 5 w 83"/>
                <a:gd name="T45" fmla="*/ 14 h 29"/>
                <a:gd name="T46" fmla="*/ 5 w 83"/>
                <a:gd name="T47" fmla="*/ 14 h 29"/>
                <a:gd name="T48" fmla="*/ 6 w 83"/>
                <a:gd name="T49" fmla="*/ 15 h 29"/>
                <a:gd name="T50" fmla="*/ 9 w 83"/>
                <a:gd name="T51" fmla="*/ 14 h 29"/>
                <a:gd name="T52" fmla="*/ 13 w 83"/>
                <a:gd name="T53" fmla="*/ 13 h 29"/>
                <a:gd name="T54" fmla="*/ 16 w 83"/>
                <a:gd name="T55" fmla="*/ 12 h 29"/>
                <a:gd name="T56" fmla="*/ 20 w 83"/>
                <a:gd name="T57" fmla="*/ 11 h 29"/>
                <a:gd name="T58" fmla="*/ 23 w 83"/>
                <a:gd name="T59" fmla="*/ 10 h 29"/>
                <a:gd name="T60" fmla="*/ 27 w 83"/>
                <a:gd name="T61" fmla="*/ 9 h 29"/>
                <a:gd name="T62" fmla="*/ 31 w 83"/>
                <a:gd name="T63" fmla="*/ 9 h 29"/>
                <a:gd name="T64" fmla="*/ 34 w 83"/>
                <a:gd name="T65" fmla="*/ 8 h 29"/>
                <a:gd name="T66" fmla="*/ 37 w 83"/>
                <a:gd name="T67" fmla="*/ 8 h 29"/>
                <a:gd name="T68" fmla="*/ 41 w 83"/>
                <a:gd name="T69" fmla="*/ 9 h 29"/>
                <a:gd name="T70" fmla="*/ 41 w 83"/>
                <a:gd name="T71" fmla="*/ 9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 h="29">
                  <a:moveTo>
                    <a:pt x="83" y="17"/>
                  </a:moveTo>
                  <a:lnTo>
                    <a:pt x="80" y="6"/>
                  </a:lnTo>
                  <a:lnTo>
                    <a:pt x="83" y="6"/>
                  </a:lnTo>
                  <a:lnTo>
                    <a:pt x="72" y="2"/>
                  </a:lnTo>
                  <a:lnTo>
                    <a:pt x="74" y="0"/>
                  </a:lnTo>
                  <a:lnTo>
                    <a:pt x="67" y="3"/>
                  </a:lnTo>
                  <a:lnTo>
                    <a:pt x="59" y="6"/>
                  </a:lnTo>
                  <a:lnTo>
                    <a:pt x="52" y="8"/>
                  </a:lnTo>
                  <a:lnTo>
                    <a:pt x="43" y="11"/>
                  </a:lnTo>
                  <a:lnTo>
                    <a:pt x="36" y="13"/>
                  </a:lnTo>
                  <a:lnTo>
                    <a:pt x="28" y="16"/>
                  </a:lnTo>
                  <a:lnTo>
                    <a:pt x="21" y="18"/>
                  </a:lnTo>
                  <a:lnTo>
                    <a:pt x="13" y="22"/>
                  </a:lnTo>
                  <a:lnTo>
                    <a:pt x="6" y="26"/>
                  </a:lnTo>
                  <a:lnTo>
                    <a:pt x="0" y="29"/>
                  </a:lnTo>
                  <a:lnTo>
                    <a:pt x="1" y="28"/>
                  </a:lnTo>
                  <a:lnTo>
                    <a:pt x="2" y="28"/>
                  </a:lnTo>
                  <a:lnTo>
                    <a:pt x="3" y="27"/>
                  </a:lnTo>
                  <a:lnTo>
                    <a:pt x="5" y="27"/>
                  </a:lnTo>
                  <a:lnTo>
                    <a:pt x="6" y="27"/>
                  </a:lnTo>
                  <a:lnTo>
                    <a:pt x="7" y="27"/>
                  </a:lnTo>
                  <a:lnTo>
                    <a:pt x="8" y="27"/>
                  </a:lnTo>
                  <a:lnTo>
                    <a:pt x="10" y="28"/>
                  </a:lnTo>
                  <a:lnTo>
                    <a:pt x="11" y="28"/>
                  </a:lnTo>
                  <a:lnTo>
                    <a:pt x="12" y="29"/>
                  </a:lnTo>
                  <a:lnTo>
                    <a:pt x="19" y="28"/>
                  </a:lnTo>
                  <a:lnTo>
                    <a:pt x="26" y="26"/>
                  </a:lnTo>
                  <a:lnTo>
                    <a:pt x="33" y="24"/>
                  </a:lnTo>
                  <a:lnTo>
                    <a:pt x="41" y="22"/>
                  </a:lnTo>
                  <a:lnTo>
                    <a:pt x="47" y="19"/>
                  </a:lnTo>
                  <a:lnTo>
                    <a:pt x="54" y="18"/>
                  </a:lnTo>
                  <a:lnTo>
                    <a:pt x="62" y="17"/>
                  </a:lnTo>
                  <a:lnTo>
                    <a:pt x="69" y="16"/>
                  </a:lnTo>
                  <a:lnTo>
                    <a:pt x="75" y="16"/>
                  </a:lnTo>
                  <a:lnTo>
                    <a:pt x="8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4" name="Freeform 175"/>
            <p:cNvSpPr>
              <a:spLocks noEditPoints="1"/>
            </p:cNvSpPr>
            <p:nvPr/>
          </p:nvSpPr>
          <p:spPr bwMode="auto">
            <a:xfrm>
              <a:off x="2564" y="1032"/>
              <a:ext cx="44" cy="10"/>
            </a:xfrm>
            <a:custGeom>
              <a:avLst/>
              <a:gdLst>
                <a:gd name="T0" fmla="*/ 9 w 90"/>
                <a:gd name="T1" fmla="*/ 0 h 21"/>
                <a:gd name="T2" fmla="*/ 9 w 90"/>
                <a:gd name="T3" fmla="*/ 0 h 21"/>
                <a:gd name="T4" fmla="*/ 10 w 90"/>
                <a:gd name="T5" fmla="*/ 0 h 21"/>
                <a:gd name="T6" fmla="*/ 10 w 90"/>
                <a:gd name="T7" fmla="*/ 0 h 21"/>
                <a:gd name="T8" fmla="*/ 10 w 90"/>
                <a:gd name="T9" fmla="*/ 0 h 21"/>
                <a:gd name="T10" fmla="*/ 10 w 90"/>
                <a:gd name="T11" fmla="*/ 0 h 21"/>
                <a:gd name="T12" fmla="*/ 10 w 90"/>
                <a:gd name="T13" fmla="*/ 0 h 21"/>
                <a:gd name="T14" fmla="*/ 10 w 90"/>
                <a:gd name="T15" fmla="*/ 0 h 21"/>
                <a:gd name="T16" fmla="*/ 11 w 90"/>
                <a:gd name="T17" fmla="*/ 0 h 21"/>
                <a:gd name="T18" fmla="*/ 11 w 90"/>
                <a:gd name="T19" fmla="*/ 1 h 21"/>
                <a:gd name="T20" fmla="*/ 11 w 90"/>
                <a:gd name="T21" fmla="*/ 1 h 21"/>
                <a:gd name="T22" fmla="*/ 0 w 90"/>
                <a:gd name="T23" fmla="*/ 9 h 21"/>
                <a:gd name="T24" fmla="*/ 1 w 90"/>
                <a:gd name="T25" fmla="*/ 9 h 21"/>
                <a:gd name="T26" fmla="*/ 1 w 90"/>
                <a:gd name="T27" fmla="*/ 9 h 21"/>
                <a:gd name="T28" fmla="*/ 2 w 90"/>
                <a:gd name="T29" fmla="*/ 9 h 21"/>
                <a:gd name="T30" fmla="*/ 2 w 90"/>
                <a:gd name="T31" fmla="*/ 9 h 21"/>
                <a:gd name="T32" fmla="*/ 2 w 90"/>
                <a:gd name="T33" fmla="*/ 9 h 21"/>
                <a:gd name="T34" fmla="*/ 3 w 90"/>
                <a:gd name="T35" fmla="*/ 9 h 21"/>
                <a:gd name="T36" fmla="*/ 4 w 90"/>
                <a:gd name="T37" fmla="*/ 9 h 21"/>
                <a:gd name="T38" fmla="*/ 4 w 90"/>
                <a:gd name="T39" fmla="*/ 9 h 21"/>
                <a:gd name="T40" fmla="*/ 4 w 90"/>
                <a:gd name="T41" fmla="*/ 10 h 21"/>
                <a:gd name="T42" fmla="*/ 5 w 90"/>
                <a:gd name="T43" fmla="*/ 10 h 21"/>
                <a:gd name="T44" fmla="*/ 9 w 90"/>
                <a:gd name="T45" fmla="*/ 5 h 21"/>
                <a:gd name="T46" fmla="*/ 12 w 90"/>
                <a:gd name="T47" fmla="*/ 4 h 21"/>
                <a:gd name="T48" fmla="*/ 13 w 90"/>
                <a:gd name="T49" fmla="*/ 2 h 21"/>
                <a:gd name="T50" fmla="*/ 14 w 90"/>
                <a:gd name="T51" fmla="*/ 2 h 21"/>
                <a:gd name="T52" fmla="*/ 14 w 90"/>
                <a:gd name="T53" fmla="*/ 4 h 21"/>
                <a:gd name="T54" fmla="*/ 14 w 90"/>
                <a:gd name="T55" fmla="*/ 5 h 21"/>
                <a:gd name="T56" fmla="*/ 13 w 90"/>
                <a:gd name="T57" fmla="*/ 6 h 21"/>
                <a:gd name="T58" fmla="*/ 12 w 90"/>
                <a:gd name="T59" fmla="*/ 7 h 21"/>
                <a:gd name="T60" fmla="*/ 12 w 90"/>
                <a:gd name="T61" fmla="*/ 9 h 21"/>
                <a:gd name="T62" fmla="*/ 12 w 90"/>
                <a:gd name="T63" fmla="*/ 9 h 21"/>
                <a:gd name="T64" fmla="*/ 12 w 90"/>
                <a:gd name="T65" fmla="*/ 9 h 21"/>
                <a:gd name="T66" fmla="*/ 16 w 90"/>
                <a:gd name="T67" fmla="*/ 9 h 21"/>
                <a:gd name="T68" fmla="*/ 20 w 90"/>
                <a:gd name="T69" fmla="*/ 9 h 21"/>
                <a:gd name="T70" fmla="*/ 22 w 90"/>
                <a:gd name="T71" fmla="*/ 9 h 21"/>
                <a:gd name="T72" fmla="*/ 26 w 90"/>
                <a:gd name="T73" fmla="*/ 9 h 21"/>
                <a:gd name="T74" fmla="*/ 30 w 90"/>
                <a:gd name="T75" fmla="*/ 8 h 21"/>
                <a:gd name="T76" fmla="*/ 33 w 90"/>
                <a:gd name="T77" fmla="*/ 7 h 21"/>
                <a:gd name="T78" fmla="*/ 36 w 90"/>
                <a:gd name="T79" fmla="*/ 7 h 21"/>
                <a:gd name="T80" fmla="*/ 39 w 90"/>
                <a:gd name="T81" fmla="*/ 6 h 21"/>
                <a:gd name="T82" fmla="*/ 42 w 90"/>
                <a:gd name="T83" fmla="*/ 5 h 21"/>
                <a:gd name="T84" fmla="*/ 44 w 90"/>
                <a:gd name="T85" fmla="*/ 4 h 21"/>
                <a:gd name="T86" fmla="*/ 41 w 90"/>
                <a:gd name="T87" fmla="*/ 2 h 21"/>
                <a:gd name="T88" fmla="*/ 38 w 90"/>
                <a:gd name="T89" fmla="*/ 2 h 21"/>
                <a:gd name="T90" fmla="*/ 34 w 90"/>
                <a:gd name="T91" fmla="*/ 1 h 21"/>
                <a:gd name="T92" fmla="*/ 30 w 90"/>
                <a:gd name="T93" fmla="*/ 1 h 21"/>
                <a:gd name="T94" fmla="*/ 27 w 90"/>
                <a:gd name="T95" fmla="*/ 1 h 21"/>
                <a:gd name="T96" fmla="*/ 23 w 90"/>
                <a:gd name="T97" fmla="*/ 1 h 21"/>
                <a:gd name="T98" fmla="*/ 20 w 90"/>
                <a:gd name="T99" fmla="*/ 1 h 21"/>
                <a:gd name="T100" fmla="*/ 16 w 90"/>
                <a:gd name="T101" fmla="*/ 1 h 21"/>
                <a:gd name="T102" fmla="*/ 13 w 90"/>
                <a:gd name="T103" fmla="*/ 0 h 21"/>
                <a:gd name="T104" fmla="*/ 9 w 90"/>
                <a:gd name="T105" fmla="*/ 0 h 21"/>
                <a:gd name="T106" fmla="*/ 9 w 90"/>
                <a:gd name="T107" fmla="*/ 0 h 21"/>
                <a:gd name="T108" fmla="*/ 9 w 90"/>
                <a:gd name="T109" fmla="*/ 0 h 21"/>
                <a:gd name="T110" fmla="*/ 20 w 90"/>
                <a:gd name="T111" fmla="*/ 7 h 21"/>
                <a:gd name="T112" fmla="*/ 15 w 90"/>
                <a:gd name="T113" fmla="*/ 7 h 21"/>
                <a:gd name="T114" fmla="*/ 20 w 90"/>
                <a:gd name="T115" fmla="*/ 4 h 21"/>
                <a:gd name="T116" fmla="*/ 20 w 90"/>
                <a:gd name="T117" fmla="*/ 7 h 21"/>
                <a:gd name="T118" fmla="*/ 20 w 90"/>
                <a:gd name="T119" fmla="*/ 7 h 21"/>
                <a:gd name="T120" fmla="*/ 20 w 90"/>
                <a:gd name="T121" fmla="*/ 7 h 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0" h="21">
                  <a:moveTo>
                    <a:pt x="19" y="0"/>
                  </a:moveTo>
                  <a:lnTo>
                    <a:pt x="19" y="0"/>
                  </a:lnTo>
                  <a:lnTo>
                    <a:pt x="20" y="0"/>
                  </a:lnTo>
                  <a:lnTo>
                    <a:pt x="20" y="1"/>
                  </a:lnTo>
                  <a:lnTo>
                    <a:pt x="22" y="1"/>
                  </a:lnTo>
                  <a:lnTo>
                    <a:pt x="22" y="3"/>
                  </a:lnTo>
                  <a:lnTo>
                    <a:pt x="0" y="18"/>
                  </a:lnTo>
                  <a:lnTo>
                    <a:pt x="2" y="18"/>
                  </a:lnTo>
                  <a:lnTo>
                    <a:pt x="3" y="18"/>
                  </a:lnTo>
                  <a:lnTo>
                    <a:pt x="4" y="18"/>
                  </a:lnTo>
                  <a:lnTo>
                    <a:pt x="5" y="18"/>
                  </a:lnTo>
                  <a:lnTo>
                    <a:pt x="7" y="19"/>
                  </a:lnTo>
                  <a:lnTo>
                    <a:pt x="8" y="19"/>
                  </a:lnTo>
                  <a:lnTo>
                    <a:pt x="9" y="19"/>
                  </a:lnTo>
                  <a:lnTo>
                    <a:pt x="9" y="20"/>
                  </a:lnTo>
                  <a:lnTo>
                    <a:pt x="10" y="21"/>
                  </a:lnTo>
                  <a:lnTo>
                    <a:pt x="19" y="11"/>
                  </a:lnTo>
                  <a:lnTo>
                    <a:pt x="24" y="8"/>
                  </a:lnTo>
                  <a:lnTo>
                    <a:pt x="26" y="5"/>
                  </a:lnTo>
                  <a:lnTo>
                    <a:pt x="28" y="5"/>
                  </a:lnTo>
                  <a:lnTo>
                    <a:pt x="28" y="8"/>
                  </a:lnTo>
                  <a:lnTo>
                    <a:pt x="28" y="10"/>
                  </a:lnTo>
                  <a:lnTo>
                    <a:pt x="26" y="13"/>
                  </a:lnTo>
                  <a:lnTo>
                    <a:pt x="25" y="15"/>
                  </a:lnTo>
                  <a:lnTo>
                    <a:pt x="24" y="18"/>
                  </a:lnTo>
                  <a:lnTo>
                    <a:pt x="24" y="19"/>
                  </a:lnTo>
                  <a:lnTo>
                    <a:pt x="25" y="18"/>
                  </a:lnTo>
                  <a:lnTo>
                    <a:pt x="33" y="18"/>
                  </a:lnTo>
                  <a:lnTo>
                    <a:pt x="40" y="18"/>
                  </a:lnTo>
                  <a:lnTo>
                    <a:pt x="46" y="18"/>
                  </a:lnTo>
                  <a:lnTo>
                    <a:pt x="54" y="18"/>
                  </a:lnTo>
                  <a:lnTo>
                    <a:pt x="61" y="16"/>
                  </a:lnTo>
                  <a:lnTo>
                    <a:pt x="67" y="15"/>
                  </a:lnTo>
                  <a:lnTo>
                    <a:pt x="74" y="14"/>
                  </a:lnTo>
                  <a:lnTo>
                    <a:pt x="80" y="13"/>
                  </a:lnTo>
                  <a:lnTo>
                    <a:pt x="85" y="11"/>
                  </a:lnTo>
                  <a:lnTo>
                    <a:pt x="90" y="9"/>
                  </a:lnTo>
                  <a:lnTo>
                    <a:pt x="83" y="5"/>
                  </a:lnTo>
                  <a:lnTo>
                    <a:pt x="77" y="4"/>
                  </a:lnTo>
                  <a:lnTo>
                    <a:pt x="70" y="3"/>
                  </a:lnTo>
                  <a:lnTo>
                    <a:pt x="62" y="3"/>
                  </a:lnTo>
                  <a:lnTo>
                    <a:pt x="55" y="3"/>
                  </a:lnTo>
                  <a:lnTo>
                    <a:pt x="48" y="3"/>
                  </a:lnTo>
                  <a:lnTo>
                    <a:pt x="40" y="3"/>
                  </a:lnTo>
                  <a:lnTo>
                    <a:pt x="33" y="3"/>
                  </a:lnTo>
                  <a:lnTo>
                    <a:pt x="26" y="1"/>
                  </a:lnTo>
                  <a:lnTo>
                    <a:pt x="19" y="0"/>
                  </a:lnTo>
                  <a:close/>
                  <a:moveTo>
                    <a:pt x="40" y="15"/>
                  </a:moveTo>
                  <a:lnTo>
                    <a:pt x="30" y="15"/>
                  </a:lnTo>
                  <a:lnTo>
                    <a:pt x="40" y="9"/>
                  </a:lnTo>
                  <a:lnTo>
                    <a:pt x="4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5" name="Freeform 176"/>
            <p:cNvSpPr>
              <a:spLocks/>
            </p:cNvSpPr>
            <p:nvPr/>
          </p:nvSpPr>
          <p:spPr bwMode="auto">
            <a:xfrm>
              <a:off x="2488" y="1024"/>
              <a:ext cx="39" cy="9"/>
            </a:xfrm>
            <a:custGeom>
              <a:avLst/>
              <a:gdLst>
                <a:gd name="T0" fmla="*/ 39 w 77"/>
                <a:gd name="T1" fmla="*/ 8 h 19"/>
                <a:gd name="T2" fmla="*/ 39 w 77"/>
                <a:gd name="T3" fmla="*/ 7 h 19"/>
                <a:gd name="T4" fmla="*/ 38 w 77"/>
                <a:gd name="T5" fmla="*/ 7 h 19"/>
                <a:gd name="T6" fmla="*/ 38 w 77"/>
                <a:gd name="T7" fmla="*/ 7 h 19"/>
                <a:gd name="T8" fmla="*/ 38 w 77"/>
                <a:gd name="T9" fmla="*/ 7 h 19"/>
                <a:gd name="T10" fmla="*/ 38 w 77"/>
                <a:gd name="T11" fmla="*/ 6 h 19"/>
                <a:gd name="T12" fmla="*/ 38 w 77"/>
                <a:gd name="T13" fmla="*/ 6 h 19"/>
                <a:gd name="T14" fmla="*/ 38 w 77"/>
                <a:gd name="T15" fmla="*/ 5 h 19"/>
                <a:gd name="T16" fmla="*/ 38 w 77"/>
                <a:gd name="T17" fmla="*/ 5 h 19"/>
                <a:gd name="T18" fmla="*/ 38 w 77"/>
                <a:gd name="T19" fmla="*/ 5 h 19"/>
                <a:gd name="T20" fmla="*/ 38 w 77"/>
                <a:gd name="T21" fmla="*/ 5 h 19"/>
                <a:gd name="T22" fmla="*/ 34 w 77"/>
                <a:gd name="T23" fmla="*/ 6 h 19"/>
                <a:gd name="T24" fmla="*/ 30 w 77"/>
                <a:gd name="T25" fmla="*/ 6 h 19"/>
                <a:gd name="T26" fmla="*/ 26 w 77"/>
                <a:gd name="T27" fmla="*/ 5 h 19"/>
                <a:gd name="T28" fmla="*/ 22 w 77"/>
                <a:gd name="T29" fmla="*/ 4 h 19"/>
                <a:gd name="T30" fmla="*/ 18 w 77"/>
                <a:gd name="T31" fmla="*/ 2 h 19"/>
                <a:gd name="T32" fmla="*/ 14 w 77"/>
                <a:gd name="T33" fmla="*/ 0 h 19"/>
                <a:gd name="T34" fmla="*/ 10 w 77"/>
                <a:gd name="T35" fmla="*/ 0 h 19"/>
                <a:gd name="T36" fmla="*/ 7 w 77"/>
                <a:gd name="T37" fmla="*/ 1 h 19"/>
                <a:gd name="T38" fmla="*/ 4 w 77"/>
                <a:gd name="T39" fmla="*/ 4 h 19"/>
                <a:gd name="T40" fmla="*/ 0 w 77"/>
                <a:gd name="T41" fmla="*/ 8 h 19"/>
                <a:gd name="T42" fmla="*/ 5 w 77"/>
                <a:gd name="T43" fmla="*/ 9 h 19"/>
                <a:gd name="T44" fmla="*/ 8 w 77"/>
                <a:gd name="T45" fmla="*/ 7 h 19"/>
                <a:gd name="T46" fmla="*/ 11 w 77"/>
                <a:gd name="T47" fmla="*/ 5 h 19"/>
                <a:gd name="T48" fmla="*/ 14 w 77"/>
                <a:gd name="T49" fmla="*/ 5 h 19"/>
                <a:gd name="T50" fmla="*/ 18 w 77"/>
                <a:gd name="T51" fmla="*/ 5 h 19"/>
                <a:gd name="T52" fmla="*/ 21 w 77"/>
                <a:gd name="T53" fmla="*/ 6 h 19"/>
                <a:gd name="T54" fmla="*/ 25 w 77"/>
                <a:gd name="T55" fmla="*/ 7 h 19"/>
                <a:gd name="T56" fmla="*/ 28 w 77"/>
                <a:gd name="T57" fmla="*/ 8 h 19"/>
                <a:gd name="T58" fmla="*/ 32 w 77"/>
                <a:gd name="T59" fmla="*/ 8 h 19"/>
                <a:gd name="T60" fmla="*/ 35 w 77"/>
                <a:gd name="T61" fmla="*/ 8 h 19"/>
                <a:gd name="T62" fmla="*/ 39 w 77"/>
                <a:gd name="T63" fmla="*/ 8 h 19"/>
                <a:gd name="T64" fmla="*/ 39 w 77"/>
                <a:gd name="T65" fmla="*/ 8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7" h="19">
                  <a:moveTo>
                    <a:pt x="77" y="16"/>
                  </a:moveTo>
                  <a:lnTo>
                    <a:pt x="77" y="15"/>
                  </a:lnTo>
                  <a:lnTo>
                    <a:pt x="76" y="15"/>
                  </a:lnTo>
                  <a:lnTo>
                    <a:pt x="76" y="14"/>
                  </a:lnTo>
                  <a:lnTo>
                    <a:pt x="75" y="14"/>
                  </a:lnTo>
                  <a:lnTo>
                    <a:pt x="75" y="13"/>
                  </a:lnTo>
                  <a:lnTo>
                    <a:pt x="75" y="11"/>
                  </a:lnTo>
                  <a:lnTo>
                    <a:pt x="75" y="10"/>
                  </a:lnTo>
                  <a:lnTo>
                    <a:pt x="67" y="13"/>
                  </a:lnTo>
                  <a:lnTo>
                    <a:pt x="60" y="13"/>
                  </a:lnTo>
                  <a:lnTo>
                    <a:pt x="51" y="10"/>
                  </a:lnTo>
                  <a:lnTo>
                    <a:pt x="44" y="8"/>
                  </a:lnTo>
                  <a:lnTo>
                    <a:pt x="35" y="4"/>
                  </a:lnTo>
                  <a:lnTo>
                    <a:pt x="28" y="1"/>
                  </a:lnTo>
                  <a:lnTo>
                    <a:pt x="20" y="0"/>
                  </a:lnTo>
                  <a:lnTo>
                    <a:pt x="13" y="3"/>
                  </a:lnTo>
                  <a:lnTo>
                    <a:pt x="7" y="8"/>
                  </a:lnTo>
                  <a:lnTo>
                    <a:pt x="0" y="16"/>
                  </a:lnTo>
                  <a:lnTo>
                    <a:pt x="9" y="19"/>
                  </a:lnTo>
                  <a:lnTo>
                    <a:pt x="15" y="14"/>
                  </a:lnTo>
                  <a:lnTo>
                    <a:pt x="21" y="11"/>
                  </a:lnTo>
                  <a:lnTo>
                    <a:pt x="28" y="10"/>
                  </a:lnTo>
                  <a:lnTo>
                    <a:pt x="35" y="11"/>
                  </a:lnTo>
                  <a:lnTo>
                    <a:pt x="42" y="13"/>
                  </a:lnTo>
                  <a:lnTo>
                    <a:pt x="49" y="15"/>
                  </a:lnTo>
                  <a:lnTo>
                    <a:pt x="56" y="16"/>
                  </a:lnTo>
                  <a:lnTo>
                    <a:pt x="64" y="17"/>
                  </a:lnTo>
                  <a:lnTo>
                    <a:pt x="70" y="17"/>
                  </a:lnTo>
                  <a:lnTo>
                    <a:pt x="7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6" name="Freeform 177"/>
            <p:cNvSpPr>
              <a:spLocks/>
            </p:cNvSpPr>
            <p:nvPr/>
          </p:nvSpPr>
          <p:spPr bwMode="auto">
            <a:xfrm>
              <a:off x="2650" y="1027"/>
              <a:ext cx="2" cy="9"/>
            </a:xfrm>
            <a:custGeom>
              <a:avLst/>
              <a:gdLst>
                <a:gd name="T0" fmla="*/ 0 w 3"/>
                <a:gd name="T1" fmla="*/ 4 h 17"/>
                <a:gd name="T2" fmla="*/ 1 w 3"/>
                <a:gd name="T3" fmla="*/ 9 h 17"/>
                <a:gd name="T4" fmla="*/ 2 w 3"/>
                <a:gd name="T5" fmla="*/ 0 h 17"/>
                <a:gd name="T6" fmla="*/ 1 w 3"/>
                <a:gd name="T7" fmla="*/ 4 h 17"/>
                <a:gd name="T8" fmla="*/ 1 w 3"/>
                <a:gd name="T9" fmla="*/ 4 h 17"/>
                <a:gd name="T10" fmla="*/ 0 w 3"/>
                <a:gd name="T11" fmla="*/ 4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8"/>
                  </a:moveTo>
                  <a:lnTo>
                    <a:pt x="1" y="17"/>
                  </a:lnTo>
                  <a:lnTo>
                    <a:pt x="3" y="0"/>
                  </a:lnTo>
                  <a:lnTo>
                    <a:pt x="1" y="8"/>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7" name="Freeform 178"/>
            <p:cNvSpPr>
              <a:spLocks/>
            </p:cNvSpPr>
            <p:nvPr/>
          </p:nvSpPr>
          <p:spPr bwMode="auto">
            <a:xfrm>
              <a:off x="2496" y="1035"/>
              <a:ext cx="43" cy="9"/>
            </a:xfrm>
            <a:custGeom>
              <a:avLst/>
              <a:gdLst>
                <a:gd name="T0" fmla="*/ 36 w 87"/>
                <a:gd name="T1" fmla="*/ 6 h 17"/>
                <a:gd name="T2" fmla="*/ 36 w 87"/>
                <a:gd name="T3" fmla="*/ 6 h 17"/>
                <a:gd name="T4" fmla="*/ 38 w 87"/>
                <a:gd name="T5" fmla="*/ 6 h 17"/>
                <a:gd name="T6" fmla="*/ 39 w 87"/>
                <a:gd name="T7" fmla="*/ 6 h 17"/>
                <a:gd name="T8" fmla="*/ 40 w 87"/>
                <a:gd name="T9" fmla="*/ 6 h 17"/>
                <a:gd name="T10" fmla="*/ 41 w 87"/>
                <a:gd name="T11" fmla="*/ 7 h 17"/>
                <a:gd name="T12" fmla="*/ 42 w 87"/>
                <a:gd name="T13" fmla="*/ 8 h 17"/>
                <a:gd name="T14" fmla="*/ 43 w 87"/>
                <a:gd name="T15" fmla="*/ 9 h 17"/>
                <a:gd name="T16" fmla="*/ 43 w 87"/>
                <a:gd name="T17" fmla="*/ 9 h 17"/>
                <a:gd name="T18" fmla="*/ 43 w 87"/>
                <a:gd name="T19" fmla="*/ 8 h 17"/>
                <a:gd name="T20" fmla="*/ 41 w 87"/>
                <a:gd name="T21" fmla="*/ 7 h 17"/>
                <a:gd name="T22" fmla="*/ 38 w 87"/>
                <a:gd name="T23" fmla="*/ 4 h 17"/>
                <a:gd name="T24" fmla="*/ 34 w 87"/>
                <a:gd name="T25" fmla="*/ 2 h 17"/>
                <a:gd name="T26" fmla="*/ 30 w 87"/>
                <a:gd name="T27" fmla="*/ 1 h 17"/>
                <a:gd name="T28" fmla="*/ 25 w 87"/>
                <a:gd name="T29" fmla="*/ 0 h 17"/>
                <a:gd name="T30" fmla="*/ 20 w 87"/>
                <a:gd name="T31" fmla="*/ 1 h 17"/>
                <a:gd name="T32" fmla="*/ 16 w 87"/>
                <a:gd name="T33" fmla="*/ 1 h 17"/>
                <a:gd name="T34" fmla="*/ 11 w 87"/>
                <a:gd name="T35" fmla="*/ 3 h 17"/>
                <a:gd name="T36" fmla="*/ 7 w 87"/>
                <a:gd name="T37" fmla="*/ 4 h 17"/>
                <a:gd name="T38" fmla="*/ 3 w 87"/>
                <a:gd name="T39" fmla="*/ 6 h 17"/>
                <a:gd name="T40" fmla="*/ 0 w 87"/>
                <a:gd name="T41" fmla="*/ 8 h 17"/>
                <a:gd name="T42" fmla="*/ 4 w 87"/>
                <a:gd name="T43" fmla="*/ 7 h 17"/>
                <a:gd name="T44" fmla="*/ 8 w 87"/>
                <a:gd name="T45" fmla="*/ 7 h 17"/>
                <a:gd name="T46" fmla="*/ 12 w 87"/>
                <a:gd name="T47" fmla="*/ 7 h 17"/>
                <a:gd name="T48" fmla="*/ 16 w 87"/>
                <a:gd name="T49" fmla="*/ 7 h 17"/>
                <a:gd name="T50" fmla="*/ 20 w 87"/>
                <a:gd name="T51" fmla="*/ 8 h 17"/>
                <a:gd name="T52" fmla="*/ 23 w 87"/>
                <a:gd name="T53" fmla="*/ 8 h 17"/>
                <a:gd name="T54" fmla="*/ 27 w 87"/>
                <a:gd name="T55" fmla="*/ 8 h 17"/>
                <a:gd name="T56" fmla="*/ 31 w 87"/>
                <a:gd name="T57" fmla="*/ 7 h 17"/>
                <a:gd name="T58" fmla="*/ 33 w 87"/>
                <a:gd name="T59" fmla="*/ 7 h 17"/>
                <a:gd name="T60" fmla="*/ 36 w 87"/>
                <a:gd name="T61" fmla="*/ 7 h 17"/>
                <a:gd name="T62" fmla="*/ 36 w 87"/>
                <a:gd name="T63" fmla="*/ 7 h 17"/>
                <a:gd name="T64" fmla="*/ 36 w 87"/>
                <a:gd name="T65" fmla="*/ 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7" h="17">
                  <a:moveTo>
                    <a:pt x="72" y="12"/>
                  </a:moveTo>
                  <a:lnTo>
                    <a:pt x="73" y="11"/>
                  </a:lnTo>
                  <a:lnTo>
                    <a:pt x="76" y="11"/>
                  </a:lnTo>
                  <a:lnTo>
                    <a:pt x="78" y="11"/>
                  </a:lnTo>
                  <a:lnTo>
                    <a:pt x="81" y="12"/>
                  </a:lnTo>
                  <a:lnTo>
                    <a:pt x="83" y="14"/>
                  </a:lnTo>
                  <a:lnTo>
                    <a:pt x="84" y="16"/>
                  </a:lnTo>
                  <a:lnTo>
                    <a:pt x="86" y="17"/>
                  </a:lnTo>
                  <a:lnTo>
                    <a:pt x="87" y="17"/>
                  </a:lnTo>
                  <a:lnTo>
                    <a:pt x="86" y="16"/>
                  </a:lnTo>
                  <a:lnTo>
                    <a:pt x="83" y="13"/>
                  </a:lnTo>
                  <a:lnTo>
                    <a:pt x="77" y="7"/>
                  </a:lnTo>
                  <a:lnTo>
                    <a:pt x="68" y="3"/>
                  </a:lnTo>
                  <a:lnTo>
                    <a:pt x="60" y="1"/>
                  </a:lnTo>
                  <a:lnTo>
                    <a:pt x="51" y="0"/>
                  </a:lnTo>
                  <a:lnTo>
                    <a:pt x="41" y="1"/>
                  </a:lnTo>
                  <a:lnTo>
                    <a:pt x="32" y="2"/>
                  </a:lnTo>
                  <a:lnTo>
                    <a:pt x="22" y="5"/>
                  </a:lnTo>
                  <a:lnTo>
                    <a:pt x="14" y="7"/>
                  </a:lnTo>
                  <a:lnTo>
                    <a:pt x="6" y="11"/>
                  </a:lnTo>
                  <a:lnTo>
                    <a:pt x="0" y="16"/>
                  </a:lnTo>
                  <a:lnTo>
                    <a:pt x="8" y="14"/>
                  </a:lnTo>
                  <a:lnTo>
                    <a:pt x="16" y="14"/>
                  </a:lnTo>
                  <a:lnTo>
                    <a:pt x="24" y="14"/>
                  </a:lnTo>
                  <a:lnTo>
                    <a:pt x="32" y="14"/>
                  </a:lnTo>
                  <a:lnTo>
                    <a:pt x="40" y="16"/>
                  </a:lnTo>
                  <a:lnTo>
                    <a:pt x="47" y="16"/>
                  </a:lnTo>
                  <a:lnTo>
                    <a:pt x="55" y="16"/>
                  </a:lnTo>
                  <a:lnTo>
                    <a:pt x="62" y="14"/>
                  </a:lnTo>
                  <a:lnTo>
                    <a:pt x="67" y="14"/>
                  </a:lnTo>
                  <a:lnTo>
                    <a:pt x="72" y="13"/>
                  </a:lnTo>
                  <a:lnTo>
                    <a:pt x="72"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8" name="Freeform 179"/>
            <p:cNvSpPr>
              <a:spLocks/>
            </p:cNvSpPr>
            <p:nvPr/>
          </p:nvSpPr>
          <p:spPr bwMode="auto">
            <a:xfrm>
              <a:off x="2579" y="1036"/>
              <a:ext cx="5" cy="3"/>
            </a:xfrm>
            <a:custGeom>
              <a:avLst/>
              <a:gdLst>
                <a:gd name="T0" fmla="*/ 5 w 10"/>
                <a:gd name="T1" fmla="*/ 3 h 6"/>
                <a:gd name="T2" fmla="*/ 5 w 10"/>
                <a:gd name="T3" fmla="*/ 0 h 6"/>
                <a:gd name="T4" fmla="*/ 0 w 10"/>
                <a:gd name="T5" fmla="*/ 3 h 6"/>
                <a:gd name="T6" fmla="*/ 5 w 10"/>
                <a:gd name="T7" fmla="*/ 3 h 6"/>
                <a:gd name="T8" fmla="*/ 5 w 10"/>
                <a:gd name="T9" fmla="*/ 3 h 6"/>
                <a:gd name="T10" fmla="*/ 5 w 10"/>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10" y="5"/>
                  </a:moveTo>
                  <a:lnTo>
                    <a:pt x="10" y="0"/>
                  </a:lnTo>
                  <a:lnTo>
                    <a:pt x="0" y="6"/>
                  </a:lnTo>
                  <a:lnTo>
                    <a:pt x="1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09" name="Freeform 180"/>
            <p:cNvSpPr>
              <a:spLocks/>
            </p:cNvSpPr>
            <p:nvPr/>
          </p:nvSpPr>
          <p:spPr bwMode="auto">
            <a:xfrm>
              <a:off x="2571" y="1046"/>
              <a:ext cx="18" cy="5"/>
            </a:xfrm>
            <a:custGeom>
              <a:avLst/>
              <a:gdLst>
                <a:gd name="T0" fmla="*/ 0 w 36"/>
                <a:gd name="T1" fmla="*/ 1 h 9"/>
                <a:gd name="T2" fmla="*/ 2 w 36"/>
                <a:gd name="T3" fmla="*/ 3 h 9"/>
                <a:gd name="T4" fmla="*/ 4 w 36"/>
                <a:gd name="T5" fmla="*/ 4 h 9"/>
                <a:gd name="T6" fmla="*/ 5 w 36"/>
                <a:gd name="T7" fmla="*/ 5 h 9"/>
                <a:gd name="T8" fmla="*/ 7 w 36"/>
                <a:gd name="T9" fmla="*/ 5 h 9"/>
                <a:gd name="T10" fmla="*/ 9 w 36"/>
                <a:gd name="T11" fmla="*/ 4 h 9"/>
                <a:gd name="T12" fmla="*/ 11 w 36"/>
                <a:gd name="T13" fmla="*/ 4 h 9"/>
                <a:gd name="T14" fmla="*/ 13 w 36"/>
                <a:gd name="T15" fmla="*/ 3 h 9"/>
                <a:gd name="T16" fmla="*/ 15 w 36"/>
                <a:gd name="T17" fmla="*/ 3 h 9"/>
                <a:gd name="T18" fmla="*/ 17 w 36"/>
                <a:gd name="T19" fmla="*/ 3 h 9"/>
                <a:gd name="T20" fmla="*/ 18 w 36"/>
                <a:gd name="T21" fmla="*/ 3 h 9"/>
                <a:gd name="T22" fmla="*/ 17 w 36"/>
                <a:gd name="T23" fmla="*/ 2 h 9"/>
                <a:gd name="T24" fmla="*/ 15 w 36"/>
                <a:gd name="T25" fmla="*/ 2 h 9"/>
                <a:gd name="T26" fmla="*/ 13 w 36"/>
                <a:gd name="T27" fmla="*/ 1 h 9"/>
                <a:gd name="T28" fmla="*/ 12 w 36"/>
                <a:gd name="T29" fmla="*/ 1 h 9"/>
                <a:gd name="T30" fmla="*/ 10 w 36"/>
                <a:gd name="T31" fmla="*/ 0 h 9"/>
                <a:gd name="T32" fmla="*/ 8 w 36"/>
                <a:gd name="T33" fmla="*/ 0 h 9"/>
                <a:gd name="T34" fmla="*/ 6 w 36"/>
                <a:gd name="T35" fmla="*/ 0 h 9"/>
                <a:gd name="T36" fmla="*/ 4 w 36"/>
                <a:gd name="T37" fmla="*/ 0 h 9"/>
                <a:gd name="T38" fmla="*/ 2 w 36"/>
                <a:gd name="T39" fmla="*/ 1 h 9"/>
                <a:gd name="T40" fmla="*/ 0 w 36"/>
                <a:gd name="T41" fmla="*/ 1 h 9"/>
                <a:gd name="T42" fmla="*/ 0 w 36"/>
                <a:gd name="T43" fmla="*/ 1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 h="9">
                  <a:moveTo>
                    <a:pt x="0" y="2"/>
                  </a:moveTo>
                  <a:lnTo>
                    <a:pt x="4" y="5"/>
                  </a:lnTo>
                  <a:lnTo>
                    <a:pt x="7" y="7"/>
                  </a:lnTo>
                  <a:lnTo>
                    <a:pt x="10" y="9"/>
                  </a:lnTo>
                  <a:lnTo>
                    <a:pt x="14" y="9"/>
                  </a:lnTo>
                  <a:lnTo>
                    <a:pt x="18" y="7"/>
                  </a:lnTo>
                  <a:lnTo>
                    <a:pt x="21" y="7"/>
                  </a:lnTo>
                  <a:lnTo>
                    <a:pt x="25" y="6"/>
                  </a:lnTo>
                  <a:lnTo>
                    <a:pt x="29" y="6"/>
                  </a:lnTo>
                  <a:lnTo>
                    <a:pt x="33" y="5"/>
                  </a:lnTo>
                  <a:lnTo>
                    <a:pt x="36" y="5"/>
                  </a:lnTo>
                  <a:lnTo>
                    <a:pt x="33" y="4"/>
                  </a:lnTo>
                  <a:lnTo>
                    <a:pt x="29" y="4"/>
                  </a:lnTo>
                  <a:lnTo>
                    <a:pt x="26" y="2"/>
                  </a:lnTo>
                  <a:lnTo>
                    <a:pt x="23" y="1"/>
                  </a:lnTo>
                  <a:lnTo>
                    <a:pt x="19" y="0"/>
                  </a:lnTo>
                  <a:lnTo>
                    <a:pt x="15" y="0"/>
                  </a:lnTo>
                  <a:lnTo>
                    <a:pt x="11" y="0"/>
                  </a:lnTo>
                  <a:lnTo>
                    <a:pt x="8" y="0"/>
                  </a:lnTo>
                  <a:lnTo>
                    <a:pt x="4" y="1"/>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0" name="Freeform 181"/>
            <p:cNvSpPr>
              <a:spLocks/>
            </p:cNvSpPr>
            <p:nvPr/>
          </p:nvSpPr>
          <p:spPr bwMode="auto">
            <a:xfrm>
              <a:off x="2589" y="1049"/>
              <a:ext cx="3" cy="1"/>
            </a:xfrm>
            <a:custGeom>
              <a:avLst/>
              <a:gdLst>
                <a:gd name="T0" fmla="*/ 0 w 6"/>
                <a:gd name="T1" fmla="*/ 0 h 1"/>
                <a:gd name="T2" fmla="*/ 1 w 6"/>
                <a:gd name="T3" fmla="*/ 0 h 1"/>
                <a:gd name="T4" fmla="*/ 1 w 6"/>
                <a:gd name="T5" fmla="*/ 0 h 1"/>
                <a:gd name="T6" fmla="*/ 2 w 6"/>
                <a:gd name="T7" fmla="*/ 0 h 1"/>
                <a:gd name="T8" fmla="*/ 2 w 6"/>
                <a:gd name="T9" fmla="*/ 0 h 1"/>
                <a:gd name="T10" fmla="*/ 2 w 6"/>
                <a:gd name="T11" fmla="*/ 1 h 1"/>
                <a:gd name="T12" fmla="*/ 2 w 6"/>
                <a:gd name="T13" fmla="*/ 1 h 1"/>
                <a:gd name="T14" fmla="*/ 2 w 6"/>
                <a:gd name="T15" fmla="*/ 1 h 1"/>
                <a:gd name="T16" fmla="*/ 3 w 6"/>
                <a:gd name="T17" fmla="*/ 1 h 1"/>
                <a:gd name="T18" fmla="*/ 3 w 6"/>
                <a:gd name="T19" fmla="*/ 1 h 1"/>
                <a:gd name="T20" fmla="*/ 3 w 6"/>
                <a:gd name="T21" fmla="*/ 1 h 1"/>
                <a:gd name="T22" fmla="*/ 3 w 6"/>
                <a:gd name="T23" fmla="*/ 1 h 1"/>
                <a:gd name="T24" fmla="*/ 3 w 6"/>
                <a:gd name="T25" fmla="*/ 1 h 1"/>
                <a:gd name="T26" fmla="*/ 2 w 6"/>
                <a:gd name="T27" fmla="*/ 1 h 1"/>
                <a:gd name="T28" fmla="*/ 2 w 6"/>
                <a:gd name="T29" fmla="*/ 0 h 1"/>
                <a:gd name="T30" fmla="*/ 2 w 6"/>
                <a:gd name="T31" fmla="*/ 0 h 1"/>
                <a:gd name="T32" fmla="*/ 2 w 6"/>
                <a:gd name="T33" fmla="*/ 0 h 1"/>
                <a:gd name="T34" fmla="*/ 2 w 6"/>
                <a:gd name="T35" fmla="*/ 0 h 1"/>
                <a:gd name="T36" fmla="*/ 1 w 6"/>
                <a:gd name="T37" fmla="*/ 0 h 1"/>
                <a:gd name="T38" fmla="*/ 1 w 6"/>
                <a:gd name="T39" fmla="*/ 0 h 1"/>
                <a:gd name="T40" fmla="*/ 0 w 6"/>
                <a:gd name="T41" fmla="*/ 0 h 1"/>
                <a:gd name="T42" fmla="*/ 0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0" y="0"/>
                  </a:moveTo>
                  <a:lnTo>
                    <a:pt x="2" y="0"/>
                  </a:lnTo>
                  <a:lnTo>
                    <a:pt x="3" y="0"/>
                  </a:lnTo>
                  <a:lnTo>
                    <a:pt x="4" y="1"/>
                  </a:lnTo>
                  <a:lnTo>
                    <a:pt x="5" y="1"/>
                  </a:lnTo>
                  <a:lnTo>
                    <a:pt x="6" y="1"/>
                  </a:lnTo>
                  <a:lnTo>
                    <a:pt x="5" y="1"/>
                  </a:lnTo>
                  <a:lnTo>
                    <a:pt x="4" y="1"/>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1" name="Freeform 182"/>
            <p:cNvSpPr>
              <a:spLocks/>
            </p:cNvSpPr>
            <p:nvPr/>
          </p:nvSpPr>
          <p:spPr bwMode="auto">
            <a:xfrm>
              <a:off x="2518" y="1048"/>
              <a:ext cx="14" cy="4"/>
            </a:xfrm>
            <a:custGeom>
              <a:avLst/>
              <a:gdLst>
                <a:gd name="T0" fmla="*/ 0 w 27"/>
                <a:gd name="T1" fmla="*/ 4 h 9"/>
                <a:gd name="T2" fmla="*/ 1 w 27"/>
                <a:gd name="T3" fmla="*/ 4 h 9"/>
                <a:gd name="T4" fmla="*/ 3 w 27"/>
                <a:gd name="T5" fmla="*/ 4 h 9"/>
                <a:gd name="T6" fmla="*/ 4 w 27"/>
                <a:gd name="T7" fmla="*/ 4 h 9"/>
                <a:gd name="T8" fmla="*/ 6 w 27"/>
                <a:gd name="T9" fmla="*/ 4 h 9"/>
                <a:gd name="T10" fmla="*/ 8 w 27"/>
                <a:gd name="T11" fmla="*/ 3 h 9"/>
                <a:gd name="T12" fmla="*/ 9 w 27"/>
                <a:gd name="T13" fmla="*/ 2 h 9"/>
                <a:gd name="T14" fmla="*/ 10 w 27"/>
                <a:gd name="T15" fmla="*/ 2 h 9"/>
                <a:gd name="T16" fmla="*/ 11 w 27"/>
                <a:gd name="T17" fmla="*/ 1 h 9"/>
                <a:gd name="T18" fmla="*/ 13 w 27"/>
                <a:gd name="T19" fmla="*/ 1 h 9"/>
                <a:gd name="T20" fmla="*/ 14 w 27"/>
                <a:gd name="T21" fmla="*/ 0 h 9"/>
                <a:gd name="T22" fmla="*/ 13 w 27"/>
                <a:gd name="T23" fmla="*/ 1 h 9"/>
                <a:gd name="T24" fmla="*/ 11 w 27"/>
                <a:gd name="T25" fmla="*/ 1 h 9"/>
                <a:gd name="T26" fmla="*/ 9 w 27"/>
                <a:gd name="T27" fmla="*/ 1 h 9"/>
                <a:gd name="T28" fmla="*/ 8 w 27"/>
                <a:gd name="T29" fmla="*/ 2 h 9"/>
                <a:gd name="T30" fmla="*/ 7 w 27"/>
                <a:gd name="T31" fmla="*/ 2 h 9"/>
                <a:gd name="T32" fmla="*/ 5 w 27"/>
                <a:gd name="T33" fmla="*/ 2 h 9"/>
                <a:gd name="T34" fmla="*/ 4 w 27"/>
                <a:gd name="T35" fmla="*/ 3 h 9"/>
                <a:gd name="T36" fmla="*/ 3 w 27"/>
                <a:gd name="T37" fmla="*/ 4 h 9"/>
                <a:gd name="T38" fmla="*/ 1 w 27"/>
                <a:gd name="T39" fmla="*/ 4 h 9"/>
                <a:gd name="T40" fmla="*/ 0 w 27"/>
                <a:gd name="T41" fmla="*/ 4 h 9"/>
                <a:gd name="T42" fmla="*/ 0 w 27"/>
                <a:gd name="T43" fmla="*/ 4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9">
                  <a:moveTo>
                    <a:pt x="0" y="9"/>
                  </a:moveTo>
                  <a:lnTo>
                    <a:pt x="2" y="9"/>
                  </a:lnTo>
                  <a:lnTo>
                    <a:pt x="6" y="9"/>
                  </a:lnTo>
                  <a:lnTo>
                    <a:pt x="8" y="9"/>
                  </a:lnTo>
                  <a:lnTo>
                    <a:pt x="12" y="8"/>
                  </a:lnTo>
                  <a:lnTo>
                    <a:pt x="15" y="7"/>
                  </a:lnTo>
                  <a:lnTo>
                    <a:pt x="17" y="5"/>
                  </a:lnTo>
                  <a:lnTo>
                    <a:pt x="20" y="4"/>
                  </a:lnTo>
                  <a:lnTo>
                    <a:pt x="22" y="3"/>
                  </a:lnTo>
                  <a:lnTo>
                    <a:pt x="25" y="2"/>
                  </a:lnTo>
                  <a:lnTo>
                    <a:pt x="27" y="0"/>
                  </a:lnTo>
                  <a:lnTo>
                    <a:pt x="25" y="2"/>
                  </a:lnTo>
                  <a:lnTo>
                    <a:pt x="21" y="3"/>
                  </a:lnTo>
                  <a:lnTo>
                    <a:pt x="18" y="3"/>
                  </a:lnTo>
                  <a:lnTo>
                    <a:pt x="16" y="4"/>
                  </a:lnTo>
                  <a:lnTo>
                    <a:pt x="13" y="5"/>
                  </a:lnTo>
                  <a:lnTo>
                    <a:pt x="10" y="5"/>
                  </a:lnTo>
                  <a:lnTo>
                    <a:pt x="7" y="7"/>
                  </a:lnTo>
                  <a:lnTo>
                    <a:pt x="5" y="8"/>
                  </a:lnTo>
                  <a:lnTo>
                    <a:pt x="2" y="8"/>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2" name="Freeform 183"/>
            <p:cNvSpPr>
              <a:spLocks/>
            </p:cNvSpPr>
            <p:nvPr/>
          </p:nvSpPr>
          <p:spPr bwMode="auto">
            <a:xfrm>
              <a:off x="2527" y="1054"/>
              <a:ext cx="13" cy="13"/>
            </a:xfrm>
            <a:custGeom>
              <a:avLst/>
              <a:gdLst>
                <a:gd name="T0" fmla="*/ 0 w 26"/>
                <a:gd name="T1" fmla="*/ 12 h 26"/>
                <a:gd name="T2" fmla="*/ 1 w 26"/>
                <a:gd name="T3" fmla="*/ 12 h 26"/>
                <a:gd name="T4" fmla="*/ 1 w 26"/>
                <a:gd name="T5" fmla="*/ 12 h 26"/>
                <a:gd name="T6" fmla="*/ 2 w 26"/>
                <a:gd name="T7" fmla="*/ 12 h 26"/>
                <a:gd name="T8" fmla="*/ 2 w 26"/>
                <a:gd name="T9" fmla="*/ 12 h 26"/>
                <a:gd name="T10" fmla="*/ 3 w 26"/>
                <a:gd name="T11" fmla="*/ 12 h 26"/>
                <a:gd name="T12" fmla="*/ 4 w 26"/>
                <a:gd name="T13" fmla="*/ 12 h 26"/>
                <a:gd name="T14" fmla="*/ 5 w 26"/>
                <a:gd name="T15" fmla="*/ 12 h 26"/>
                <a:gd name="T16" fmla="*/ 5 w 26"/>
                <a:gd name="T17" fmla="*/ 12 h 26"/>
                <a:gd name="T18" fmla="*/ 6 w 26"/>
                <a:gd name="T19" fmla="*/ 12 h 26"/>
                <a:gd name="T20" fmla="*/ 7 w 26"/>
                <a:gd name="T21" fmla="*/ 12 h 26"/>
                <a:gd name="T22" fmla="*/ 8 w 26"/>
                <a:gd name="T23" fmla="*/ 11 h 26"/>
                <a:gd name="T24" fmla="*/ 9 w 26"/>
                <a:gd name="T25" fmla="*/ 10 h 26"/>
                <a:gd name="T26" fmla="*/ 10 w 26"/>
                <a:gd name="T27" fmla="*/ 9 h 26"/>
                <a:gd name="T28" fmla="*/ 11 w 26"/>
                <a:gd name="T29" fmla="*/ 8 h 26"/>
                <a:gd name="T30" fmla="*/ 12 w 26"/>
                <a:gd name="T31" fmla="*/ 6 h 26"/>
                <a:gd name="T32" fmla="*/ 13 w 26"/>
                <a:gd name="T33" fmla="*/ 5 h 26"/>
                <a:gd name="T34" fmla="*/ 13 w 26"/>
                <a:gd name="T35" fmla="*/ 4 h 26"/>
                <a:gd name="T36" fmla="*/ 13 w 26"/>
                <a:gd name="T37" fmla="*/ 3 h 26"/>
                <a:gd name="T38" fmla="*/ 13 w 26"/>
                <a:gd name="T39" fmla="*/ 1 h 26"/>
                <a:gd name="T40" fmla="*/ 13 w 26"/>
                <a:gd name="T41" fmla="*/ 0 h 26"/>
                <a:gd name="T42" fmla="*/ 11 w 26"/>
                <a:gd name="T43" fmla="*/ 1 h 26"/>
                <a:gd name="T44" fmla="*/ 10 w 26"/>
                <a:gd name="T45" fmla="*/ 3 h 26"/>
                <a:gd name="T46" fmla="*/ 8 w 26"/>
                <a:gd name="T47" fmla="*/ 3 h 26"/>
                <a:gd name="T48" fmla="*/ 6 w 26"/>
                <a:gd name="T49" fmla="*/ 4 h 26"/>
                <a:gd name="T50" fmla="*/ 4 w 26"/>
                <a:gd name="T51" fmla="*/ 6 h 26"/>
                <a:gd name="T52" fmla="*/ 3 w 26"/>
                <a:gd name="T53" fmla="*/ 6 h 26"/>
                <a:gd name="T54" fmla="*/ 2 w 26"/>
                <a:gd name="T55" fmla="*/ 8 h 26"/>
                <a:gd name="T56" fmla="*/ 0 w 26"/>
                <a:gd name="T57" fmla="*/ 9 h 26"/>
                <a:gd name="T58" fmla="*/ 0 w 26"/>
                <a:gd name="T59" fmla="*/ 11 h 26"/>
                <a:gd name="T60" fmla="*/ 0 w 26"/>
                <a:gd name="T61" fmla="*/ 13 h 26"/>
                <a:gd name="T62" fmla="*/ 0 w 26"/>
                <a:gd name="T63" fmla="*/ 13 h 26"/>
                <a:gd name="T64" fmla="*/ 0 w 26"/>
                <a:gd name="T65" fmla="*/ 1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 h="26">
                  <a:moveTo>
                    <a:pt x="0" y="24"/>
                  </a:moveTo>
                  <a:lnTo>
                    <a:pt x="1" y="24"/>
                  </a:lnTo>
                  <a:lnTo>
                    <a:pt x="1" y="23"/>
                  </a:lnTo>
                  <a:lnTo>
                    <a:pt x="3" y="23"/>
                  </a:lnTo>
                  <a:lnTo>
                    <a:pt x="4" y="23"/>
                  </a:lnTo>
                  <a:lnTo>
                    <a:pt x="6" y="23"/>
                  </a:lnTo>
                  <a:lnTo>
                    <a:pt x="8" y="23"/>
                  </a:lnTo>
                  <a:lnTo>
                    <a:pt x="9" y="23"/>
                  </a:lnTo>
                  <a:lnTo>
                    <a:pt x="10" y="23"/>
                  </a:lnTo>
                  <a:lnTo>
                    <a:pt x="11" y="23"/>
                  </a:lnTo>
                  <a:lnTo>
                    <a:pt x="13" y="23"/>
                  </a:lnTo>
                  <a:lnTo>
                    <a:pt x="15" y="21"/>
                  </a:lnTo>
                  <a:lnTo>
                    <a:pt x="17" y="20"/>
                  </a:lnTo>
                  <a:lnTo>
                    <a:pt x="19" y="17"/>
                  </a:lnTo>
                  <a:lnTo>
                    <a:pt x="21" y="15"/>
                  </a:lnTo>
                  <a:lnTo>
                    <a:pt x="24" y="12"/>
                  </a:lnTo>
                  <a:lnTo>
                    <a:pt x="25" y="10"/>
                  </a:lnTo>
                  <a:lnTo>
                    <a:pt x="26" y="7"/>
                  </a:lnTo>
                  <a:lnTo>
                    <a:pt x="26" y="5"/>
                  </a:lnTo>
                  <a:lnTo>
                    <a:pt x="26" y="2"/>
                  </a:lnTo>
                  <a:lnTo>
                    <a:pt x="25" y="0"/>
                  </a:lnTo>
                  <a:lnTo>
                    <a:pt x="22" y="2"/>
                  </a:lnTo>
                  <a:lnTo>
                    <a:pt x="19" y="5"/>
                  </a:lnTo>
                  <a:lnTo>
                    <a:pt x="15" y="6"/>
                  </a:lnTo>
                  <a:lnTo>
                    <a:pt x="11" y="8"/>
                  </a:lnTo>
                  <a:lnTo>
                    <a:pt x="8" y="11"/>
                  </a:lnTo>
                  <a:lnTo>
                    <a:pt x="5" y="12"/>
                  </a:lnTo>
                  <a:lnTo>
                    <a:pt x="3" y="15"/>
                  </a:lnTo>
                  <a:lnTo>
                    <a:pt x="0" y="18"/>
                  </a:lnTo>
                  <a:lnTo>
                    <a:pt x="0" y="22"/>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3" name="Freeform 184"/>
            <p:cNvSpPr>
              <a:spLocks/>
            </p:cNvSpPr>
            <p:nvPr/>
          </p:nvSpPr>
          <p:spPr bwMode="auto">
            <a:xfrm>
              <a:off x="2539" y="1077"/>
              <a:ext cx="7" cy="7"/>
            </a:xfrm>
            <a:custGeom>
              <a:avLst/>
              <a:gdLst>
                <a:gd name="T0" fmla="*/ 5 w 15"/>
                <a:gd name="T1" fmla="*/ 7 h 12"/>
                <a:gd name="T2" fmla="*/ 5 w 15"/>
                <a:gd name="T3" fmla="*/ 6 h 12"/>
                <a:gd name="T4" fmla="*/ 5 w 15"/>
                <a:gd name="T5" fmla="*/ 6 h 12"/>
                <a:gd name="T6" fmla="*/ 5 w 15"/>
                <a:gd name="T7" fmla="*/ 5 h 12"/>
                <a:gd name="T8" fmla="*/ 6 w 15"/>
                <a:gd name="T9" fmla="*/ 4 h 12"/>
                <a:gd name="T10" fmla="*/ 6 w 15"/>
                <a:gd name="T11" fmla="*/ 4 h 12"/>
                <a:gd name="T12" fmla="*/ 7 w 15"/>
                <a:gd name="T13" fmla="*/ 3 h 12"/>
                <a:gd name="T14" fmla="*/ 7 w 15"/>
                <a:gd name="T15" fmla="*/ 2 h 12"/>
                <a:gd name="T16" fmla="*/ 7 w 15"/>
                <a:gd name="T17" fmla="*/ 1 h 12"/>
                <a:gd name="T18" fmla="*/ 7 w 15"/>
                <a:gd name="T19" fmla="*/ 1 h 12"/>
                <a:gd name="T20" fmla="*/ 7 w 15"/>
                <a:gd name="T21" fmla="*/ 0 h 12"/>
                <a:gd name="T22" fmla="*/ 6 w 15"/>
                <a:gd name="T23" fmla="*/ 0 h 12"/>
                <a:gd name="T24" fmla="*/ 5 w 15"/>
                <a:gd name="T25" fmla="*/ 0 h 12"/>
                <a:gd name="T26" fmla="*/ 4 w 15"/>
                <a:gd name="T27" fmla="*/ 0 h 12"/>
                <a:gd name="T28" fmla="*/ 3 w 15"/>
                <a:gd name="T29" fmla="*/ 1 h 12"/>
                <a:gd name="T30" fmla="*/ 3 w 15"/>
                <a:gd name="T31" fmla="*/ 1 h 12"/>
                <a:gd name="T32" fmla="*/ 2 w 15"/>
                <a:gd name="T33" fmla="*/ 1 h 12"/>
                <a:gd name="T34" fmla="*/ 1 w 15"/>
                <a:gd name="T35" fmla="*/ 1 h 12"/>
                <a:gd name="T36" fmla="*/ 0 w 15"/>
                <a:gd name="T37" fmla="*/ 2 h 12"/>
                <a:gd name="T38" fmla="*/ 0 w 15"/>
                <a:gd name="T39" fmla="*/ 3 h 12"/>
                <a:gd name="T40" fmla="*/ 0 w 15"/>
                <a:gd name="T41" fmla="*/ 4 h 12"/>
                <a:gd name="T42" fmla="*/ 0 w 15"/>
                <a:gd name="T43" fmla="*/ 4 h 12"/>
                <a:gd name="T44" fmla="*/ 0 w 15"/>
                <a:gd name="T45" fmla="*/ 5 h 12"/>
                <a:gd name="T46" fmla="*/ 1 w 15"/>
                <a:gd name="T47" fmla="*/ 5 h 12"/>
                <a:gd name="T48" fmla="*/ 2 w 15"/>
                <a:gd name="T49" fmla="*/ 6 h 12"/>
                <a:gd name="T50" fmla="*/ 2 w 15"/>
                <a:gd name="T51" fmla="*/ 6 h 12"/>
                <a:gd name="T52" fmla="*/ 3 w 15"/>
                <a:gd name="T53" fmla="*/ 6 h 12"/>
                <a:gd name="T54" fmla="*/ 3 w 15"/>
                <a:gd name="T55" fmla="*/ 7 h 12"/>
                <a:gd name="T56" fmla="*/ 4 w 15"/>
                <a:gd name="T57" fmla="*/ 7 h 12"/>
                <a:gd name="T58" fmla="*/ 5 w 15"/>
                <a:gd name="T59" fmla="*/ 7 h 12"/>
                <a:gd name="T60" fmla="*/ 5 w 15"/>
                <a:gd name="T61" fmla="*/ 7 h 12"/>
                <a:gd name="T62" fmla="*/ 5 w 15"/>
                <a:gd name="T63" fmla="*/ 7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 h="12">
                  <a:moveTo>
                    <a:pt x="11" y="12"/>
                  </a:moveTo>
                  <a:lnTo>
                    <a:pt x="11" y="11"/>
                  </a:lnTo>
                  <a:lnTo>
                    <a:pt x="11" y="10"/>
                  </a:lnTo>
                  <a:lnTo>
                    <a:pt x="11" y="8"/>
                  </a:lnTo>
                  <a:lnTo>
                    <a:pt x="12" y="7"/>
                  </a:lnTo>
                  <a:lnTo>
                    <a:pt x="12" y="6"/>
                  </a:lnTo>
                  <a:lnTo>
                    <a:pt x="14" y="5"/>
                  </a:lnTo>
                  <a:lnTo>
                    <a:pt x="14" y="3"/>
                  </a:lnTo>
                  <a:lnTo>
                    <a:pt x="14" y="2"/>
                  </a:lnTo>
                  <a:lnTo>
                    <a:pt x="15" y="1"/>
                  </a:lnTo>
                  <a:lnTo>
                    <a:pt x="15" y="0"/>
                  </a:lnTo>
                  <a:lnTo>
                    <a:pt x="12" y="0"/>
                  </a:lnTo>
                  <a:lnTo>
                    <a:pt x="11" y="0"/>
                  </a:lnTo>
                  <a:lnTo>
                    <a:pt x="9" y="0"/>
                  </a:lnTo>
                  <a:lnTo>
                    <a:pt x="7" y="1"/>
                  </a:lnTo>
                  <a:lnTo>
                    <a:pt x="6" y="1"/>
                  </a:lnTo>
                  <a:lnTo>
                    <a:pt x="5" y="1"/>
                  </a:lnTo>
                  <a:lnTo>
                    <a:pt x="2" y="2"/>
                  </a:lnTo>
                  <a:lnTo>
                    <a:pt x="1" y="3"/>
                  </a:lnTo>
                  <a:lnTo>
                    <a:pt x="1" y="5"/>
                  </a:lnTo>
                  <a:lnTo>
                    <a:pt x="0" y="6"/>
                  </a:lnTo>
                  <a:lnTo>
                    <a:pt x="1" y="7"/>
                  </a:lnTo>
                  <a:lnTo>
                    <a:pt x="1" y="8"/>
                  </a:lnTo>
                  <a:lnTo>
                    <a:pt x="2" y="8"/>
                  </a:lnTo>
                  <a:lnTo>
                    <a:pt x="4" y="10"/>
                  </a:lnTo>
                  <a:lnTo>
                    <a:pt x="5" y="11"/>
                  </a:lnTo>
                  <a:lnTo>
                    <a:pt x="6" y="11"/>
                  </a:lnTo>
                  <a:lnTo>
                    <a:pt x="7" y="12"/>
                  </a:lnTo>
                  <a:lnTo>
                    <a:pt x="9" y="12"/>
                  </a:lnTo>
                  <a:lnTo>
                    <a:pt x="10" y="12"/>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4" name="Freeform 185"/>
            <p:cNvSpPr>
              <a:spLocks/>
            </p:cNvSpPr>
            <p:nvPr/>
          </p:nvSpPr>
          <p:spPr bwMode="auto">
            <a:xfrm>
              <a:off x="2534" y="1089"/>
              <a:ext cx="45" cy="18"/>
            </a:xfrm>
            <a:custGeom>
              <a:avLst/>
              <a:gdLst>
                <a:gd name="T0" fmla="*/ 0 w 89"/>
                <a:gd name="T1" fmla="*/ 2 h 36"/>
                <a:gd name="T2" fmla="*/ 2 w 89"/>
                <a:gd name="T3" fmla="*/ 3 h 36"/>
                <a:gd name="T4" fmla="*/ 4 w 89"/>
                <a:gd name="T5" fmla="*/ 5 h 36"/>
                <a:gd name="T6" fmla="*/ 5 w 89"/>
                <a:gd name="T7" fmla="*/ 7 h 36"/>
                <a:gd name="T8" fmla="*/ 6 w 89"/>
                <a:gd name="T9" fmla="*/ 8 h 36"/>
                <a:gd name="T10" fmla="*/ 6 w 89"/>
                <a:gd name="T11" fmla="*/ 10 h 36"/>
                <a:gd name="T12" fmla="*/ 7 w 89"/>
                <a:gd name="T13" fmla="*/ 13 h 36"/>
                <a:gd name="T14" fmla="*/ 8 w 89"/>
                <a:gd name="T15" fmla="*/ 15 h 36"/>
                <a:gd name="T16" fmla="*/ 9 w 89"/>
                <a:gd name="T17" fmla="*/ 16 h 36"/>
                <a:gd name="T18" fmla="*/ 10 w 89"/>
                <a:gd name="T19" fmla="*/ 18 h 36"/>
                <a:gd name="T20" fmla="*/ 11 w 89"/>
                <a:gd name="T21" fmla="*/ 18 h 36"/>
                <a:gd name="T22" fmla="*/ 14 w 89"/>
                <a:gd name="T23" fmla="*/ 15 h 36"/>
                <a:gd name="T24" fmla="*/ 14 w 89"/>
                <a:gd name="T25" fmla="*/ 15 h 36"/>
                <a:gd name="T26" fmla="*/ 15 w 89"/>
                <a:gd name="T27" fmla="*/ 15 h 36"/>
                <a:gd name="T28" fmla="*/ 15 w 89"/>
                <a:gd name="T29" fmla="*/ 15 h 36"/>
                <a:gd name="T30" fmla="*/ 15 w 89"/>
                <a:gd name="T31" fmla="*/ 16 h 36"/>
                <a:gd name="T32" fmla="*/ 15 w 89"/>
                <a:gd name="T33" fmla="*/ 16 h 36"/>
                <a:gd name="T34" fmla="*/ 16 w 89"/>
                <a:gd name="T35" fmla="*/ 16 h 36"/>
                <a:gd name="T36" fmla="*/ 16 w 89"/>
                <a:gd name="T37" fmla="*/ 16 h 36"/>
                <a:gd name="T38" fmla="*/ 16 w 89"/>
                <a:gd name="T39" fmla="*/ 16 h 36"/>
                <a:gd name="T40" fmla="*/ 16 w 89"/>
                <a:gd name="T41" fmla="*/ 17 h 36"/>
                <a:gd name="T42" fmla="*/ 17 w 89"/>
                <a:gd name="T43" fmla="*/ 17 h 36"/>
                <a:gd name="T44" fmla="*/ 15 w 89"/>
                <a:gd name="T45" fmla="*/ 18 h 36"/>
                <a:gd name="T46" fmla="*/ 24 w 89"/>
                <a:gd name="T47" fmla="*/ 18 h 36"/>
                <a:gd name="T48" fmla="*/ 27 w 89"/>
                <a:gd name="T49" fmla="*/ 17 h 36"/>
                <a:gd name="T50" fmla="*/ 29 w 89"/>
                <a:gd name="T51" fmla="*/ 16 h 36"/>
                <a:gd name="T52" fmla="*/ 32 w 89"/>
                <a:gd name="T53" fmla="*/ 15 h 36"/>
                <a:gd name="T54" fmla="*/ 34 w 89"/>
                <a:gd name="T55" fmla="*/ 13 h 36"/>
                <a:gd name="T56" fmla="*/ 37 w 89"/>
                <a:gd name="T57" fmla="*/ 11 h 36"/>
                <a:gd name="T58" fmla="*/ 39 w 89"/>
                <a:gd name="T59" fmla="*/ 9 h 36"/>
                <a:gd name="T60" fmla="*/ 41 w 89"/>
                <a:gd name="T61" fmla="*/ 7 h 36"/>
                <a:gd name="T62" fmla="*/ 42 w 89"/>
                <a:gd name="T63" fmla="*/ 5 h 36"/>
                <a:gd name="T64" fmla="*/ 44 w 89"/>
                <a:gd name="T65" fmla="*/ 3 h 36"/>
                <a:gd name="T66" fmla="*/ 45 w 89"/>
                <a:gd name="T67" fmla="*/ 0 h 36"/>
                <a:gd name="T68" fmla="*/ 43 w 89"/>
                <a:gd name="T69" fmla="*/ 0 h 36"/>
                <a:gd name="T70" fmla="*/ 41 w 89"/>
                <a:gd name="T71" fmla="*/ 1 h 36"/>
                <a:gd name="T72" fmla="*/ 39 w 89"/>
                <a:gd name="T73" fmla="*/ 2 h 36"/>
                <a:gd name="T74" fmla="*/ 37 w 89"/>
                <a:gd name="T75" fmla="*/ 3 h 36"/>
                <a:gd name="T76" fmla="*/ 35 w 89"/>
                <a:gd name="T77" fmla="*/ 3 h 36"/>
                <a:gd name="T78" fmla="*/ 33 w 89"/>
                <a:gd name="T79" fmla="*/ 5 h 36"/>
                <a:gd name="T80" fmla="*/ 32 w 89"/>
                <a:gd name="T81" fmla="*/ 6 h 36"/>
                <a:gd name="T82" fmla="*/ 31 w 89"/>
                <a:gd name="T83" fmla="*/ 8 h 36"/>
                <a:gd name="T84" fmla="*/ 30 w 89"/>
                <a:gd name="T85" fmla="*/ 9 h 36"/>
                <a:gd name="T86" fmla="*/ 30 w 89"/>
                <a:gd name="T87" fmla="*/ 11 h 36"/>
                <a:gd name="T88" fmla="*/ 26 w 89"/>
                <a:gd name="T89" fmla="*/ 13 h 36"/>
                <a:gd name="T90" fmla="*/ 23 w 89"/>
                <a:gd name="T91" fmla="*/ 13 h 36"/>
                <a:gd name="T92" fmla="*/ 21 w 89"/>
                <a:gd name="T93" fmla="*/ 13 h 36"/>
                <a:gd name="T94" fmla="*/ 18 w 89"/>
                <a:gd name="T95" fmla="*/ 12 h 36"/>
                <a:gd name="T96" fmla="*/ 16 w 89"/>
                <a:gd name="T97" fmla="*/ 9 h 36"/>
                <a:gd name="T98" fmla="*/ 13 w 89"/>
                <a:gd name="T99" fmla="*/ 7 h 36"/>
                <a:gd name="T100" fmla="*/ 10 w 89"/>
                <a:gd name="T101" fmla="*/ 5 h 36"/>
                <a:gd name="T102" fmla="*/ 7 w 89"/>
                <a:gd name="T103" fmla="*/ 3 h 36"/>
                <a:gd name="T104" fmla="*/ 4 w 89"/>
                <a:gd name="T105" fmla="*/ 2 h 36"/>
                <a:gd name="T106" fmla="*/ 0 w 89"/>
                <a:gd name="T107" fmla="*/ 2 h 36"/>
                <a:gd name="T108" fmla="*/ 0 w 89"/>
                <a:gd name="T109" fmla="*/ 2 h 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9" h="36">
                  <a:moveTo>
                    <a:pt x="0" y="4"/>
                  </a:moveTo>
                  <a:lnTo>
                    <a:pt x="4" y="6"/>
                  </a:lnTo>
                  <a:lnTo>
                    <a:pt x="7" y="9"/>
                  </a:lnTo>
                  <a:lnTo>
                    <a:pt x="10" y="13"/>
                  </a:lnTo>
                  <a:lnTo>
                    <a:pt x="11" y="16"/>
                  </a:lnTo>
                  <a:lnTo>
                    <a:pt x="12" y="20"/>
                  </a:lnTo>
                  <a:lnTo>
                    <a:pt x="14" y="25"/>
                  </a:lnTo>
                  <a:lnTo>
                    <a:pt x="15" y="29"/>
                  </a:lnTo>
                  <a:lnTo>
                    <a:pt x="17" y="31"/>
                  </a:lnTo>
                  <a:lnTo>
                    <a:pt x="19" y="35"/>
                  </a:lnTo>
                  <a:lnTo>
                    <a:pt x="21" y="36"/>
                  </a:lnTo>
                  <a:lnTo>
                    <a:pt x="27" y="30"/>
                  </a:lnTo>
                  <a:lnTo>
                    <a:pt x="29" y="30"/>
                  </a:lnTo>
                  <a:lnTo>
                    <a:pt x="30" y="31"/>
                  </a:lnTo>
                  <a:lnTo>
                    <a:pt x="31" y="31"/>
                  </a:lnTo>
                  <a:lnTo>
                    <a:pt x="31" y="32"/>
                  </a:lnTo>
                  <a:lnTo>
                    <a:pt x="32" y="32"/>
                  </a:lnTo>
                  <a:lnTo>
                    <a:pt x="32" y="34"/>
                  </a:lnTo>
                  <a:lnTo>
                    <a:pt x="33" y="34"/>
                  </a:lnTo>
                  <a:lnTo>
                    <a:pt x="30" y="36"/>
                  </a:lnTo>
                  <a:lnTo>
                    <a:pt x="48" y="36"/>
                  </a:lnTo>
                  <a:lnTo>
                    <a:pt x="53" y="34"/>
                  </a:lnTo>
                  <a:lnTo>
                    <a:pt x="58" y="31"/>
                  </a:lnTo>
                  <a:lnTo>
                    <a:pt x="63" y="29"/>
                  </a:lnTo>
                  <a:lnTo>
                    <a:pt x="68" y="25"/>
                  </a:lnTo>
                  <a:lnTo>
                    <a:pt x="73" y="21"/>
                  </a:lnTo>
                  <a:lnTo>
                    <a:pt x="77" y="18"/>
                  </a:lnTo>
                  <a:lnTo>
                    <a:pt x="82" y="14"/>
                  </a:lnTo>
                  <a:lnTo>
                    <a:pt x="84" y="10"/>
                  </a:lnTo>
                  <a:lnTo>
                    <a:pt x="88" y="5"/>
                  </a:lnTo>
                  <a:lnTo>
                    <a:pt x="89" y="0"/>
                  </a:lnTo>
                  <a:lnTo>
                    <a:pt x="85" y="0"/>
                  </a:lnTo>
                  <a:lnTo>
                    <a:pt x="82" y="1"/>
                  </a:lnTo>
                  <a:lnTo>
                    <a:pt x="77" y="3"/>
                  </a:lnTo>
                  <a:lnTo>
                    <a:pt x="73" y="5"/>
                  </a:lnTo>
                  <a:lnTo>
                    <a:pt x="69" y="6"/>
                  </a:lnTo>
                  <a:lnTo>
                    <a:pt x="66" y="9"/>
                  </a:lnTo>
                  <a:lnTo>
                    <a:pt x="63" y="11"/>
                  </a:lnTo>
                  <a:lnTo>
                    <a:pt x="61" y="15"/>
                  </a:lnTo>
                  <a:lnTo>
                    <a:pt x="59" y="18"/>
                  </a:lnTo>
                  <a:lnTo>
                    <a:pt x="59" y="21"/>
                  </a:lnTo>
                  <a:lnTo>
                    <a:pt x="52" y="25"/>
                  </a:lnTo>
                  <a:lnTo>
                    <a:pt x="46" y="26"/>
                  </a:lnTo>
                  <a:lnTo>
                    <a:pt x="41" y="25"/>
                  </a:lnTo>
                  <a:lnTo>
                    <a:pt x="36" y="23"/>
                  </a:lnTo>
                  <a:lnTo>
                    <a:pt x="31" y="18"/>
                  </a:lnTo>
                  <a:lnTo>
                    <a:pt x="26" y="14"/>
                  </a:lnTo>
                  <a:lnTo>
                    <a:pt x="20" y="9"/>
                  </a:lnTo>
                  <a:lnTo>
                    <a:pt x="14" y="5"/>
                  </a:lnTo>
                  <a:lnTo>
                    <a:pt x="7"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5" name="Freeform 186"/>
            <p:cNvSpPr>
              <a:spLocks/>
            </p:cNvSpPr>
            <p:nvPr/>
          </p:nvSpPr>
          <p:spPr bwMode="auto">
            <a:xfrm>
              <a:off x="2606" y="1091"/>
              <a:ext cx="4" cy="19"/>
            </a:xfrm>
            <a:custGeom>
              <a:avLst/>
              <a:gdLst>
                <a:gd name="T0" fmla="*/ 0 w 8"/>
                <a:gd name="T1" fmla="*/ 0 h 38"/>
                <a:gd name="T2" fmla="*/ 2 w 8"/>
                <a:gd name="T3" fmla="*/ 2 h 38"/>
                <a:gd name="T4" fmla="*/ 3 w 8"/>
                <a:gd name="T5" fmla="*/ 4 h 38"/>
                <a:gd name="T6" fmla="*/ 3 w 8"/>
                <a:gd name="T7" fmla="*/ 6 h 38"/>
                <a:gd name="T8" fmla="*/ 3 w 8"/>
                <a:gd name="T9" fmla="*/ 8 h 38"/>
                <a:gd name="T10" fmla="*/ 3 w 8"/>
                <a:gd name="T11" fmla="*/ 10 h 38"/>
                <a:gd name="T12" fmla="*/ 2 w 8"/>
                <a:gd name="T13" fmla="*/ 12 h 38"/>
                <a:gd name="T14" fmla="*/ 1 w 8"/>
                <a:gd name="T15" fmla="*/ 14 h 38"/>
                <a:gd name="T16" fmla="*/ 1 w 8"/>
                <a:gd name="T17" fmla="*/ 16 h 38"/>
                <a:gd name="T18" fmla="*/ 1 w 8"/>
                <a:gd name="T19" fmla="*/ 18 h 38"/>
                <a:gd name="T20" fmla="*/ 1 w 8"/>
                <a:gd name="T21" fmla="*/ 19 h 38"/>
                <a:gd name="T22" fmla="*/ 3 w 8"/>
                <a:gd name="T23" fmla="*/ 19 h 38"/>
                <a:gd name="T24" fmla="*/ 3 w 8"/>
                <a:gd name="T25" fmla="*/ 19 h 38"/>
                <a:gd name="T26" fmla="*/ 3 w 8"/>
                <a:gd name="T27" fmla="*/ 18 h 38"/>
                <a:gd name="T28" fmla="*/ 3 w 8"/>
                <a:gd name="T29" fmla="*/ 18 h 38"/>
                <a:gd name="T30" fmla="*/ 3 w 8"/>
                <a:gd name="T31" fmla="*/ 17 h 38"/>
                <a:gd name="T32" fmla="*/ 3 w 8"/>
                <a:gd name="T33" fmla="*/ 17 h 38"/>
                <a:gd name="T34" fmla="*/ 3 w 8"/>
                <a:gd name="T35" fmla="*/ 16 h 38"/>
                <a:gd name="T36" fmla="*/ 3 w 8"/>
                <a:gd name="T37" fmla="*/ 16 h 38"/>
                <a:gd name="T38" fmla="*/ 3 w 8"/>
                <a:gd name="T39" fmla="*/ 16 h 38"/>
                <a:gd name="T40" fmla="*/ 4 w 8"/>
                <a:gd name="T41" fmla="*/ 15 h 38"/>
                <a:gd name="T42" fmla="*/ 4 w 8"/>
                <a:gd name="T43" fmla="*/ 15 h 38"/>
                <a:gd name="T44" fmla="*/ 4 w 8"/>
                <a:gd name="T45" fmla="*/ 14 h 38"/>
                <a:gd name="T46" fmla="*/ 4 w 8"/>
                <a:gd name="T47" fmla="*/ 12 h 38"/>
                <a:gd name="T48" fmla="*/ 4 w 8"/>
                <a:gd name="T49" fmla="*/ 11 h 38"/>
                <a:gd name="T50" fmla="*/ 4 w 8"/>
                <a:gd name="T51" fmla="*/ 9 h 38"/>
                <a:gd name="T52" fmla="*/ 4 w 8"/>
                <a:gd name="T53" fmla="*/ 8 h 38"/>
                <a:gd name="T54" fmla="*/ 4 w 8"/>
                <a:gd name="T55" fmla="*/ 6 h 38"/>
                <a:gd name="T56" fmla="*/ 3 w 8"/>
                <a:gd name="T57" fmla="*/ 4 h 38"/>
                <a:gd name="T58" fmla="*/ 3 w 8"/>
                <a:gd name="T59" fmla="*/ 3 h 38"/>
                <a:gd name="T60" fmla="*/ 1 w 8"/>
                <a:gd name="T61" fmla="*/ 1 h 38"/>
                <a:gd name="T62" fmla="*/ 0 w 8"/>
                <a:gd name="T63" fmla="*/ 0 h 38"/>
                <a:gd name="T64" fmla="*/ 0 w 8"/>
                <a:gd name="T65" fmla="*/ 0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 h="38">
                  <a:moveTo>
                    <a:pt x="0" y="0"/>
                  </a:moveTo>
                  <a:lnTo>
                    <a:pt x="3" y="4"/>
                  </a:lnTo>
                  <a:lnTo>
                    <a:pt x="5" y="7"/>
                  </a:lnTo>
                  <a:lnTo>
                    <a:pt x="5" y="11"/>
                  </a:lnTo>
                  <a:lnTo>
                    <a:pt x="5" y="15"/>
                  </a:lnTo>
                  <a:lnTo>
                    <a:pt x="5" y="19"/>
                  </a:lnTo>
                  <a:lnTo>
                    <a:pt x="3" y="23"/>
                  </a:lnTo>
                  <a:lnTo>
                    <a:pt x="2" y="27"/>
                  </a:lnTo>
                  <a:lnTo>
                    <a:pt x="1" y="31"/>
                  </a:lnTo>
                  <a:lnTo>
                    <a:pt x="1" y="35"/>
                  </a:lnTo>
                  <a:lnTo>
                    <a:pt x="2" y="38"/>
                  </a:lnTo>
                  <a:lnTo>
                    <a:pt x="5" y="38"/>
                  </a:lnTo>
                  <a:lnTo>
                    <a:pt x="5" y="37"/>
                  </a:lnTo>
                  <a:lnTo>
                    <a:pt x="5" y="36"/>
                  </a:lnTo>
                  <a:lnTo>
                    <a:pt x="5" y="35"/>
                  </a:lnTo>
                  <a:lnTo>
                    <a:pt x="5" y="33"/>
                  </a:lnTo>
                  <a:lnTo>
                    <a:pt x="6" y="32"/>
                  </a:lnTo>
                  <a:lnTo>
                    <a:pt x="6" y="31"/>
                  </a:lnTo>
                  <a:lnTo>
                    <a:pt x="7" y="30"/>
                  </a:lnTo>
                  <a:lnTo>
                    <a:pt x="8" y="30"/>
                  </a:lnTo>
                  <a:lnTo>
                    <a:pt x="8" y="27"/>
                  </a:lnTo>
                  <a:lnTo>
                    <a:pt x="8" y="23"/>
                  </a:lnTo>
                  <a:lnTo>
                    <a:pt x="8" y="21"/>
                  </a:lnTo>
                  <a:lnTo>
                    <a:pt x="8" y="17"/>
                  </a:lnTo>
                  <a:lnTo>
                    <a:pt x="7" y="15"/>
                  </a:lnTo>
                  <a:lnTo>
                    <a:pt x="7" y="11"/>
                  </a:lnTo>
                  <a:lnTo>
                    <a:pt x="6" y="7"/>
                  </a:lnTo>
                  <a:lnTo>
                    <a:pt x="5" y="5"/>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6" name="Freeform 187"/>
            <p:cNvSpPr>
              <a:spLocks/>
            </p:cNvSpPr>
            <p:nvPr/>
          </p:nvSpPr>
          <p:spPr bwMode="auto">
            <a:xfrm>
              <a:off x="2512" y="1095"/>
              <a:ext cx="5" cy="13"/>
            </a:xfrm>
            <a:custGeom>
              <a:avLst/>
              <a:gdLst>
                <a:gd name="T0" fmla="*/ 0 w 10"/>
                <a:gd name="T1" fmla="*/ 12 h 26"/>
                <a:gd name="T2" fmla="*/ 5 w 10"/>
                <a:gd name="T3" fmla="*/ 0 h 26"/>
                <a:gd name="T4" fmla="*/ 4 w 10"/>
                <a:gd name="T5" fmla="*/ 1 h 26"/>
                <a:gd name="T6" fmla="*/ 2 w 10"/>
                <a:gd name="T7" fmla="*/ 1 h 26"/>
                <a:gd name="T8" fmla="*/ 2 w 10"/>
                <a:gd name="T9" fmla="*/ 3 h 26"/>
                <a:gd name="T10" fmla="*/ 1 w 10"/>
                <a:gd name="T11" fmla="*/ 4 h 26"/>
                <a:gd name="T12" fmla="*/ 0 w 10"/>
                <a:gd name="T13" fmla="*/ 5 h 26"/>
                <a:gd name="T14" fmla="*/ 0 w 10"/>
                <a:gd name="T15" fmla="*/ 7 h 26"/>
                <a:gd name="T16" fmla="*/ 0 w 10"/>
                <a:gd name="T17" fmla="*/ 9 h 26"/>
                <a:gd name="T18" fmla="*/ 0 w 10"/>
                <a:gd name="T19" fmla="*/ 10 h 26"/>
                <a:gd name="T20" fmla="*/ 0 w 10"/>
                <a:gd name="T21" fmla="*/ 12 h 26"/>
                <a:gd name="T22" fmla="*/ 0 w 10"/>
                <a:gd name="T23" fmla="*/ 13 h 26"/>
                <a:gd name="T24" fmla="*/ 0 w 10"/>
                <a:gd name="T25" fmla="*/ 13 h 26"/>
                <a:gd name="T26" fmla="*/ 0 w 10"/>
                <a:gd name="T27" fmla="*/ 12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6">
                  <a:moveTo>
                    <a:pt x="0" y="24"/>
                  </a:moveTo>
                  <a:lnTo>
                    <a:pt x="10" y="0"/>
                  </a:lnTo>
                  <a:lnTo>
                    <a:pt x="7" y="1"/>
                  </a:lnTo>
                  <a:lnTo>
                    <a:pt x="4" y="2"/>
                  </a:lnTo>
                  <a:lnTo>
                    <a:pt x="3" y="5"/>
                  </a:lnTo>
                  <a:lnTo>
                    <a:pt x="2" y="7"/>
                  </a:lnTo>
                  <a:lnTo>
                    <a:pt x="0" y="10"/>
                  </a:lnTo>
                  <a:lnTo>
                    <a:pt x="0" y="13"/>
                  </a:lnTo>
                  <a:lnTo>
                    <a:pt x="0" y="17"/>
                  </a:lnTo>
                  <a:lnTo>
                    <a:pt x="0" y="19"/>
                  </a:lnTo>
                  <a:lnTo>
                    <a:pt x="0" y="23"/>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7" name="Freeform 188"/>
            <p:cNvSpPr>
              <a:spLocks/>
            </p:cNvSpPr>
            <p:nvPr/>
          </p:nvSpPr>
          <p:spPr bwMode="auto">
            <a:xfrm>
              <a:off x="2512" y="1108"/>
              <a:ext cx="1" cy="2"/>
            </a:xfrm>
            <a:custGeom>
              <a:avLst/>
              <a:gdLst>
                <a:gd name="T0" fmla="*/ 0 w 2"/>
                <a:gd name="T1" fmla="*/ 0 h 4"/>
                <a:gd name="T2" fmla="*/ 0 w 2"/>
                <a:gd name="T3" fmla="*/ 2 h 4"/>
                <a:gd name="T4" fmla="*/ 0 w 2"/>
                <a:gd name="T5" fmla="*/ 2 h 4"/>
                <a:gd name="T6" fmla="*/ 0 w 2"/>
                <a:gd name="T7" fmla="*/ 2 h 4"/>
                <a:gd name="T8" fmla="*/ 0 w 2"/>
                <a:gd name="T9" fmla="*/ 2 h 4"/>
                <a:gd name="T10" fmla="*/ 1 w 2"/>
                <a:gd name="T11" fmla="*/ 2 h 4"/>
                <a:gd name="T12" fmla="*/ 1 w 2"/>
                <a:gd name="T13" fmla="*/ 2 h 4"/>
                <a:gd name="T14" fmla="*/ 1 w 2"/>
                <a:gd name="T15" fmla="*/ 2 h 4"/>
                <a:gd name="T16" fmla="*/ 1 w 2"/>
                <a:gd name="T17" fmla="*/ 2 h 4"/>
                <a:gd name="T18" fmla="*/ 0 w 2"/>
                <a:gd name="T19" fmla="*/ 2 h 4"/>
                <a:gd name="T20" fmla="*/ 0 w 2"/>
                <a:gd name="T21" fmla="*/ 1 h 4"/>
                <a:gd name="T22" fmla="*/ 0 w 2"/>
                <a:gd name="T23" fmla="*/ 1 h 4"/>
                <a:gd name="T24" fmla="*/ 0 w 2"/>
                <a:gd name="T25" fmla="*/ 1 h 4"/>
                <a:gd name="T26" fmla="*/ 0 w 2"/>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4">
                  <a:moveTo>
                    <a:pt x="0" y="0"/>
                  </a:moveTo>
                  <a:lnTo>
                    <a:pt x="0" y="3"/>
                  </a:lnTo>
                  <a:lnTo>
                    <a:pt x="0" y="4"/>
                  </a:lnTo>
                  <a:lnTo>
                    <a:pt x="2" y="4"/>
                  </a:lnTo>
                  <a:lnTo>
                    <a:pt x="2" y="3"/>
                  </a:lnTo>
                  <a:lnTo>
                    <a:pt x="0" y="3"/>
                  </a:lnTo>
                  <a:lnTo>
                    <a:pt x="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8" name="Freeform 189"/>
            <p:cNvSpPr>
              <a:spLocks/>
            </p:cNvSpPr>
            <p:nvPr/>
          </p:nvSpPr>
          <p:spPr bwMode="auto">
            <a:xfrm>
              <a:off x="2561" y="1103"/>
              <a:ext cx="39" cy="15"/>
            </a:xfrm>
            <a:custGeom>
              <a:avLst/>
              <a:gdLst>
                <a:gd name="T0" fmla="*/ 12 w 76"/>
                <a:gd name="T1" fmla="*/ 10 h 31"/>
                <a:gd name="T2" fmla="*/ 11 w 76"/>
                <a:gd name="T3" fmla="*/ 11 h 31"/>
                <a:gd name="T4" fmla="*/ 10 w 76"/>
                <a:gd name="T5" fmla="*/ 11 h 31"/>
                <a:gd name="T6" fmla="*/ 9 w 76"/>
                <a:gd name="T7" fmla="*/ 11 h 31"/>
                <a:gd name="T8" fmla="*/ 8 w 76"/>
                <a:gd name="T9" fmla="*/ 12 h 31"/>
                <a:gd name="T10" fmla="*/ 7 w 76"/>
                <a:gd name="T11" fmla="*/ 12 h 31"/>
                <a:gd name="T12" fmla="*/ 6 w 76"/>
                <a:gd name="T13" fmla="*/ 13 h 31"/>
                <a:gd name="T14" fmla="*/ 6 w 76"/>
                <a:gd name="T15" fmla="*/ 14 h 31"/>
                <a:gd name="T16" fmla="*/ 5 w 76"/>
                <a:gd name="T17" fmla="*/ 14 h 31"/>
                <a:gd name="T18" fmla="*/ 4 w 76"/>
                <a:gd name="T19" fmla="*/ 15 h 31"/>
                <a:gd name="T20" fmla="*/ 3 w 76"/>
                <a:gd name="T21" fmla="*/ 15 h 31"/>
                <a:gd name="T22" fmla="*/ 7 w 76"/>
                <a:gd name="T23" fmla="*/ 14 h 31"/>
                <a:gd name="T24" fmla="*/ 12 w 76"/>
                <a:gd name="T25" fmla="*/ 14 h 31"/>
                <a:gd name="T26" fmla="*/ 16 w 76"/>
                <a:gd name="T27" fmla="*/ 13 h 31"/>
                <a:gd name="T28" fmla="*/ 21 w 76"/>
                <a:gd name="T29" fmla="*/ 12 h 31"/>
                <a:gd name="T30" fmla="*/ 25 w 76"/>
                <a:gd name="T31" fmla="*/ 12 h 31"/>
                <a:gd name="T32" fmla="*/ 30 w 76"/>
                <a:gd name="T33" fmla="*/ 11 h 31"/>
                <a:gd name="T34" fmla="*/ 33 w 76"/>
                <a:gd name="T35" fmla="*/ 9 h 31"/>
                <a:gd name="T36" fmla="*/ 36 w 76"/>
                <a:gd name="T37" fmla="*/ 7 h 31"/>
                <a:gd name="T38" fmla="*/ 38 w 76"/>
                <a:gd name="T39" fmla="*/ 4 h 31"/>
                <a:gd name="T40" fmla="*/ 39 w 76"/>
                <a:gd name="T41" fmla="*/ 0 h 31"/>
                <a:gd name="T42" fmla="*/ 35 w 76"/>
                <a:gd name="T43" fmla="*/ 3 h 31"/>
                <a:gd name="T44" fmla="*/ 31 w 76"/>
                <a:gd name="T45" fmla="*/ 5 h 31"/>
                <a:gd name="T46" fmla="*/ 28 w 76"/>
                <a:gd name="T47" fmla="*/ 6 h 31"/>
                <a:gd name="T48" fmla="*/ 24 w 76"/>
                <a:gd name="T49" fmla="*/ 7 h 31"/>
                <a:gd name="T50" fmla="*/ 20 w 76"/>
                <a:gd name="T51" fmla="*/ 7 h 31"/>
                <a:gd name="T52" fmla="*/ 15 w 76"/>
                <a:gd name="T53" fmla="*/ 7 h 31"/>
                <a:gd name="T54" fmla="*/ 12 w 76"/>
                <a:gd name="T55" fmla="*/ 7 h 31"/>
                <a:gd name="T56" fmla="*/ 7 w 76"/>
                <a:gd name="T57" fmla="*/ 8 h 31"/>
                <a:gd name="T58" fmla="*/ 4 w 76"/>
                <a:gd name="T59" fmla="*/ 9 h 31"/>
                <a:gd name="T60" fmla="*/ 0 w 76"/>
                <a:gd name="T61" fmla="*/ 12 h 31"/>
                <a:gd name="T62" fmla="*/ 1 w 76"/>
                <a:gd name="T63" fmla="*/ 12 h 31"/>
                <a:gd name="T64" fmla="*/ 2 w 76"/>
                <a:gd name="T65" fmla="*/ 11 h 31"/>
                <a:gd name="T66" fmla="*/ 4 w 76"/>
                <a:gd name="T67" fmla="*/ 11 h 31"/>
                <a:gd name="T68" fmla="*/ 5 w 76"/>
                <a:gd name="T69" fmla="*/ 11 h 31"/>
                <a:gd name="T70" fmla="*/ 6 w 76"/>
                <a:gd name="T71" fmla="*/ 10 h 31"/>
                <a:gd name="T72" fmla="*/ 7 w 76"/>
                <a:gd name="T73" fmla="*/ 9 h 31"/>
                <a:gd name="T74" fmla="*/ 8 w 76"/>
                <a:gd name="T75" fmla="*/ 9 h 31"/>
                <a:gd name="T76" fmla="*/ 9 w 76"/>
                <a:gd name="T77" fmla="*/ 9 h 31"/>
                <a:gd name="T78" fmla="*/ 11 w 76"/>
                <a:gd name="T79" fmla="*/ 9 h 31"/>
                <a:gd name="T80" fmla="*/ 12 w 76"/>
                <a:gd name="T81" fmla="*/ 11 h 31"/>
                <a:gd name="T82" fmla="*/ 12 w 76"/>
                <a:gd name="T83" fmla="*/ 11 h 31"/>
                <a:gd name="T84" fmla="*/ 12 w 76"/>
                <a:gd name="T85" fmla="*/ 10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6" h="31">
                  <a:moveTo>
                    <a:pt x="23" y="20"/>
                  </a:moveTo>
                  <a:lnTo>
                    <a:pt x="22" y="22"/>
                  </a:lnTo>
                  <a:lnTo>
                    <a:pt x="19" y="23"/>
                  </a:lnTo>
                  <a:lnTo>
                    <a:pt x="18" y="23"/>
                  </a:lnTo>
                  <a:lnTo>
                    <a:pt x="16" y="24"/>
                  </a:lnTo>
                  <a:lnTo>
                    <a:pt x="14" y="25"/>
                  </a:lnTo>
                  <a:lnTo>
                    <a:pt x="12" y="26"/>
                  </a:lnTo>
                  <a:lnTo>
                    <a:pt x="11" y="28"/>
                  </a:lnTo>
                  <a:lnTo>
                    <a:pt x="9" y="29"/>
                  </a:lnTo>
                  <a:lnTo>
                    <a:pt x="7" y="30"/>
                  </a:lnTo>
                  <a:lnTo>
                    <a:pt x="6" y="31"/>
                  </a:lnTo>
                  <a:lnTo>
                    <a:pt x="14" y="29"/>
                  </a:lnTo>
                  <a:lnTo>
                    <a:pt x="23" y="28"/>
                  </a:lnTo>
                  <a:lnTo>
                    <a:pt x="32" y="26"/>
                  </a:lnTo>
                  <a:lnTo>
                    <a:pt x="40" y="25"/>
                  </a:lnTo>
                  <a:lnTo>
                    <a:pt x="49" y="24"/>
                  </a:lnTo>
                  <a:lnTo>
                    <a:pt x="58" y="22"/>
                  </a:lnTo>
                  <a:lnTo>
                    <a:pt x="64" y="18"/>
                  </a:lnTo>
                  <a:lnTo>
                    <a:pt x="70" y="14"/>
                  </a:lnTo>
                  <a:lnTo>
                    <a:pt x="74" y="8"/>
                  </a:lnTo>
                  <a:lnTo>
                    <a:pt x="76" y="0"/>
                  </a:lnTo>
                  <a:lnTo>
                    <a:pt x="69" y="7"/>
                  </a:lnTo>
                  <a:lnTo>
                    <a:pt x="61" y="10"/>
                  </a:lnTo>
                  <a:lnTo>
                    <a:pt x="54" y="13"/>
                  </a:lnTo>
                  <a:lnTo>
                    <a:pt x="47" y="14"/>
                  </a:lnTo>
                  <a:lnTo>
                    <a:pt x="39" y="14"/>
                  </a:lnTo>
                  <a:lnTo>
                    <a:pt x="30" y="15"/>
                  </a:lnTo>
                  <a:lnTo>
                    <a:pt x="23" y="15"/>
                  </a:lnTo>
                  <a:lnTo>
                    <a:pt x="14" y="17"/>
                  </a:lnTo>
                  <a:lnTo>
                    <a:pt x="7" y="19"/>
                  </a:lnTo>
                  <a:lnTo>
                    <a:pt x="0" y="24"/>
                  </a:lnTo>
                  <a:lnTo>
                    <a:pt x="2" y="24"/>
                  </a:lnTo>
                  <a:lnTo>
                    <a:pt x="4" y="23"/>
                  </a:lnTo>
                  <a:lnTo>
                    <a:pt x="7" y="23"/>
                  </a:lnTo>
                  <a:lnTo>
                    <a:pt x="9" y="22"/>
                  </a:lnTo>
                  <a:lnTo>
                    <a:pt x="11" y="20"/>
                  </a:lnTo>
                  <a:lnTo>
                    <a:pt x="13" y="19"/>
                  </a:lnTo>
                  <a:lnTo>
                    <a:pt x="16" y="18"/>
                  </a:lnTo>
                  <a:lnTo>
                    <a:pt x="18" y="19"/>
                  </a:lnTo>
                  <a:lnTo>
                    <a:pt x="21" y="19"/>
                  </a:lnTo>
                  <a:lnTo>
                    <a:pt x="23" y="22"/>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19" name="Freeform 190"/>
            <p:cNvSpPr>
              <a:spLocks/>
            </p:cNvSpPr>
            <p:nvPr/>
          </p:nvSpPr>
          <p:spPr bwMode="auto">
            <a:xfrm>
              <a:off x="2551" y="1126"/>
              <a:ext cx="1" cy="1"/>
            </a:xfrm>
            <a:custGeom>
              <a:avLst/>
              <a:gdLst>
                <a:gd name="T0" fmla="*/ 0 w 1"/>
                <a:gd name="T1" fmla="*/ 0 h 2"/>
                <a:gd name="T2" fmla="*/ 0 w 1"/>
                <a:gd name="T3" fmla="*/ 0 h 2"/>
                <a:gd name="T4" fmla="*/ 0 w 1"/>
                <a:gd name="T5" fmla="*/ 0 h 2"/>
                <a:gd name="T6" fmla="*/ 0 w 1"/>
                <a:gd name="T7" fmla="*/ 0 h 2"/>
                <a:gd name="T8" fmla="*/ 0 w 1"/>
                <a:gd name="T9" fmla="*/ 0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0 h 2"/>
                <a:gd name="T32" fmla="*/ 0 w 1"/>
                <a:gd name="T33" fmla="*/ 0 h 2"/>
                <a:gd name="T34" fmla="*/ 0 w 1"/>
                <a:gd name="T35" fmla="*/ 0 h 2"/>
                <a:gd name="T36" fmla="*/ 0 w 1"/>
                <a:gd name="T37" fmla="*/ 0 h 2"/>
                <a:gd name="T38" fmla="*/ 0 w 1"/>
                <a:gd name="T39" fmla="*/ 0 h 2"/>
                <a:gd name="T40" fmla="*/ 0 w 1"/>
                <a:gd name="T41" fmla="*/ 0 h 2"/>
                <a:gd name="T42" fmla="*/ 0 w 1"/>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0"/>
                  </a:moveTo>
                  <a:lnTo>
                    <a:pt x="0" y="0"/>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0" name="Freeform 191"/>
            <p:cNvSpPr>
              <a:spLocks/>
            </p:cNvSpPr>
            <p:nvPr/>
          </p:nvSpPr>
          <p:spPr bwMode="auto">
            <a:xfrm>
              <a:off x="2558" y="1118"/>
              <a:ext cx="6" cy="3"/>
            </a:xfrm>
            <a:custGeom>
              <a:avLst/>
              <a:gdLst>
                <a:gd name="T0" fmla="*/ 5 w 13"/>
                <a:gd name="T1" fmla="*/ 0 h 6"/>
                <a:gd name="T2" fmla="*/ 5 w 13"/>
                <a:gd name="T3" fmla="*/ 1 h 6"/>
                <a:gd name="T4" fmla="*/ 5 w 13"/>
                <a:gd name="T5" fmla="*/ 1 h 6"/>
                <a:gd name="T6" fmla="*/ 4 w 13"/>
                <a:gd name="T7" fmla="*/ 2 h 6"/>
                <a:gd name="T8" fmla="*/ 4 w 13"/>
                <a:gd name="T9" fmla="*/ 2 h 6"/>
                <a:gd name="T10" fmla="*/ 3 w 13"/>
                <a:gd name="T11" fmla="*/ 2 h 6"/>
                <a:gd name="T12" fmla="*/ 2 w 13"/>
                <a:gd name="T13" fmla="*/ 2 h 6"/>
                <a:gd name="T14" fmla="*/ 2 w 13"/>
                <a:gd name="T15" fmla="*/ 2 h 6"/>
                <a:gd name="T16" fmla="*/ 1 w 13"/>
                <a:gd name="T17" fmla="*/ 3 h 6"/>
                <a:gd name="T18" fmla="*/ 1 w 13"/>
                <a:gd name="T19" fmla="*/ 3 h 6"/>
                <a:gd name="T20" fmla="*/ 0 w 13"/>
                <a:gd name="T21" fmla="*/ 3 h 6"/>
                <a:gd name="T22" fmla="*/ 1 w 13"/>
                <a:gd name="T23" fmla="*/ 3 h 6"/>
                <a:gd name="T24" fmla="*/ 1 w 13"/>
                <a:gd name="T25" fmla="*/ 3 h 6"/>
                <a:gd name="T26" fmla="*/ 2 w 13"/>
                <a:gd name="T27" fmla="*/ 3 h 6"/>
                <a:gd name="T28" fmla="*/ 2 w 13"/>
                <a:gd name="T29" fmla="*/ 3 h 6"/>
                <a:gd name="T30" fmla="*/ 3 w 13"/>
                <a:gd name="T31" fmla="*/ 3 h 6"/>
                <a:gd name="T32" fmla="*/ 4 w 13"/>
                <a:gd name="T33" fmla="*/ 2 h 6"/>
                <a:gd name="T34" fmla="*/ 4 w 13"/>
                <a:gd name="T35" fmla="*/ 2 h 6"/>
                <a:gd name="T36" fmla="*/ 5 w 13"/>
                <a:gd name="T37" fmla="*/ 2 h 6"/>
                <a:gd name="T38" fmla="*/ 5 w 13"/>
                <a:gd name="T39" fmla="*/ 1 h 6"/>
                <a:gd name="T40" fmla="*/ 6 w 13"/>
                <a:gd name="T41" fmla="*/ 1 h 6"/>
                <a:gd name="T42" fmla="*/ 6 w 13"/>
                <a:gd name="T43" fmla="*/ 1 h 6"/>
                <a:gd name="T44" fmla="*/ 5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1" y="0"/>
                  </a:moveTo>
                  <a:lnTo>
                    <a:pt x="11" y="1"/>
                  </a:lnTo>
                  <a:lnTo>
                    <a:pt x="10" y="1"/>
                  </a:lnTo>
                  <a:lnTo>
                    <a:pt x="9" y="3"/>
                  </a:lnTo>
                  <a:lnTo>
                    <a:pt x="8" y="3"/>
                  </a:lnTo>
                  <a:lnTo>
                    <a:pt x="7" y="3"/>
                  </a:lnTo>
                  <a:lnTo>
                    <a:pt x="5" y="4"/>
                  </a:lnTo>
                  <a:lnTo>
                    <a:pt x="4" y="4"/>
                  </a:lnTo>
                  <a:lnTo>
                    <a:pt x="3" y="5"/>
                  </a:lnTo>
                  <a:lnTo>
                    <a:pt x="2" y="5"/>
                  </a:lnTo>
                  <a:lnTo>
                    <a:pt x="0" y="6"/>
                  </a:lnTo>
                  <a:lnTo>
                    <a:pt x="2" y="6"/>
                  </a:lnTo>
                  <a:lnTo>
                    <a:pt x="3" y="5"/>
                  </a:lnTo>
                  <a:lnTo>
                    <a:pt x="4" y="5"/>
                  </a:lnTo>
                  <a:lnTo>
                    <a:pt x="5" y="5"/>
                  </a:lnTo>
                  <a:lnTo>
                    <a:pt x="7" y="5"/>
                  </a:lnTo>
                  <a:lnTo>
                    <a:pt x="8" y="4"/>
                  </a:lnTo>
                  <a:lnTo>
                    <a:pt x="9" y="4"/>
                  </a:lnTo>
                  <a:lnTo>
                    <a:pt x="10" y="3"/>
                  </a:lnTo>
                  <a:lnTo>
                    <a:pt x="11" y="1"/>
                  </a:lnTo>
                  <a:lnTo>
                    <a:pt x="13"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1" name="Freeform 192"/>
            <p:cNvSpPr>
              <a:spLocks/>
            </p:cNvSpPr>
            <p:nvPr/>
          </p:nvSpPr>
          <p:spPr bwMode="auto">
            <a:xfrm>
              <a:off x="2521" y="1109"/>
              <a:ext cx="37" cy="20"/>
            </a:xfrm>
            <a:custGeom>
              <a:avLst/>
              <a:gdLst>
                <a:gd name="T0" fmla="*/ 34 w 74"/>
                <a:gd name="T1" fmla="*/ 5 h 41"/>
                <a:gd name="T2" fmla="*/ 28 w 74"/>
                <a:gd name="T3" fmla="*/ 4 h 41"/>
                <a:gd name="T4" fmla="*/ 20 w 74"/>
                <a:gd name="T5" fmla="*/ 4 h 41"/>
                <a:gd name="T6" fmla="*/ 13 w 74"/>
                <a:gd name="T7" fmla="*/ 4 h 41"/>
                <a:gd name="T8" fmla="*/ 6 w 74"/>
                <a:gd name="T9" fmla="*/ 3 h 41"/>
                <a:gd name="T10" fmla="*/ 0 w 74"/>
                <a:gd name="T11" fmla="*/ 0 h 41"/>
                <a:gd name="T12" fmla="*/ 3 w 74"/>
                <a:gd name="T13" fmla="*/ 3 h 41"/>
                <a:gd name="T14" fmla="*/ 7 w 74"/>
                <a:gd name="T15" fmla="*/ 6 h 41"/>
                <a:gd name="T16" fmla="*/ 10 w 74"/>
                <a:gd name="T17" fmla="*/ 10 h 41"/>
                <a:gd name="T18" fmla="*/ 12 w 74"/>
                <a:gd name="T19" fmla="*/ 14 h 41"/>
                <a:gd name="T20" fmla="*/ 16 w 74"/>
                <a:gd name="T21" fmla="*/ 16 h 41"/>
                <a:gd name="T22" fmla="*/ 16 w 74"/>
                <a:gd name="T23" fmla="*/ 17 h 41"/>
                <a:gd name="T24" fmla="*/ 24 w 74"/>
                <a:gd name="T25" fmla="*/ 17 h 41"/>
                <a:gd name="T26" fmla="*/ 25 w 74"/>
                <a:gd name="T27" fmla="*/ 17 h 41"/>
                <a:gd name="T28" fmla="*/ 26 w 74"/>
                <a:gd name="T29" fmla="*/ 17 h 41"/>
                <a:gd name="T30" fmla="*/ 28 w 74"/>
                <a:gd name="T31" fmla="*/ 17 h 41"/>
                <a:gd name="T32" fmla="*/ 29 w 74"/>
                <a:gd name="T33" fmla="*/ 17 h 41"/>
                <a:gd name="T34" fmla="*/ 31 w 74"/>
                <a:gd name="T35" fmla="*/ 17 h 41"/>
                <a:gd name="T36" fmla="*/ 28 w 74"/>
                <a:gd name="T37" fmla="*/ 16 h 41"/>
                <a:gd name="T38" fmla="*/ 24 w 74"/>
                <a:gd name="T39" fmla="*/ 15 h 41"/>
                <a:gd name="T40" fmla="*/ 22 w 74"/>
                <a:gd name="T41" fmla="*/ 13 h 41"/>
                <a:gd name="T42" fmla="*/ 19 w 74"/>
                <a:gd name="T43" fmla="*/ 11 h 41"/>
                <a:gd name="T44" fmla="*/ 16 w 74"/>
                <a:gd name="T45" fmla="*/ 10 h 41"/>
                <a:gd name="T46" fmla="*/ 21 w 74"/>
                <a:gd name="T47" fmla="*/ 8 h 41"/>
                <a:gd name="T48" fmla="*/ 24 w 74"/>
                <a:gd name="T49" fmla="*/ 8 h 41"/>
                <a:gd name="T50" fmla="*/ 29 w 74"/>
                <a:gd name="T51" fmla="*/ 10 h 41"/>
                <a:gd name="T52" fmla="*/ 33 w 74"/>
                <a:gd name="T53" fmla="*/ 11 h 41"/>
                <a:gd name="T54" fmla="*/ 37 w 74"/>
                <a:gd name="T55" fmla="*/ 11 h 41"/>
                <a:gd name="T56" fmla="*/ 37 w 74"/>
                <a:gd name="T57" fmla="*/ 11 h 41"/>
                <a:gd name="T58" fmla="*/ 37 w 74"/>
                <a:gd name="T59" fmla="*/ 11 h 41"/>
                <a:gd name="T60" fmla="*/ 37 w 74"/>
                <a:gd name="T61" fmla="*/ 11 h 41"/>
                <a:gd name="T62" fmla="*/ 37 w 74"/>
                <a:gd name="T63" fmla="*/ 11 h 41"/>
                <a:gd name="T64" fmla="*/ 37 w 74"/>
                <a:gd name="T65" fmla="*/ 11 h 41"/>
                <a:gd name="T66" fmla="*/ 37 w 74"/>
                <a:gd name="T67" fmla="*/ 11 h 41"/>
                <a:gd name="T68" fmla="*/ 36 w 74"/>
                <a:gd name="T69" fmla="*/ 11 h 41"/>
                <a:gd name="T70" fmla="*/ 35 w 74"/>
                <a:gd name="T71" fmla="*/ 10 h 41"/>
                <a:gd name="T72" fmla="*/ 34 w 74"/>
                <a:gd name="T73" fmla="*/ 9 h 41"/>
                <a:gd name="T74" fmla="*/ 33 w 74"/>
                <a:gd name="T75" fmla="*/ 7 h 41"/>
                <a:gd name="T76" fmla="*/ 33 w 74"/>
                <a:gd name="T77" fmla="*/ 6 h 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41">
                  <a:moveTo>
                    <a:pt x="66" y="13"/>
                  </a:moveTo>
                  <a:lnTo>
                    <a:pt x="68" y="11"/>
                  </a:lnTo>
                  <a:lnTo>
                    <a:pt x="62" y="9"/>
                  </a:lnTo>
                  <a:lnTo>
                    <a:pt x="55" y="9"/>
                  </a:lnTo>
                  <a:lnTo>
                    <a:pt x="47" y="9"/>
                  </a:lnTo>
                  <a:lnTo>
                    <a:pt x="40" y="9"/>
                  </a:lnTo>
                  <a:lnTo>
                    <a:pt x="32" y="9"/>
                  </a:lnTo>
                  <a:lnTo>
                    <a:pt x="25" y="9"/>
                  </a:lnTo>
                  <a:lnTo>
                    <a:pt x="19" y="9"/>
                  </a:lnTo>
                  <a:lnTo>
                    <a:pt x="11" y="7"/>
                  </a:lnTo>
                  <a:lnTo>
                    <a:pt x="5" y="4"/>
                  </a:lnTo>
                  <a:lnTo>
                    <a:pt x="0" y="0"/>
                  </a:lnTo>
                  <a:lnTo>
                    <a:pt x="0" y="5"/>
                  </a:lnTo>
                  <a:lnTo>
                    <a:pt x="5" y="6"/>
                  </a:lnTo>
                  <a:lnTo>
                    <a:pt x="10" y="9"/>
                  </a:lnTo>
                  <a:lnTo>
                    <a:pt x="14" y="12"/>
                  </a:lnTo>
                  <a:lnTo>
                    <a:pt x="16" y="16"/>
                  </a:lnTo>
                  <a:lnTo>
                    <a:pt x="19" y="21"/>
                  </a:lnTo>
                  <a:lnTo>
                    <a:pt x="21" y="25"/>
                  </a:lnTo>
                  <a:lnTo>
                    <a:pt x="24" y="28"/>
                  </a:lnTo>
                  <a:lnTo>
                    <a:pt x="26" y="32"/>
                  </a:lnTo>
                  <a:lnTo>
                    <a:pt x="31" y="32"/>
                  </a:lnTo>
                  <a:lnTo>
                    <a:pt x="36" y="32"/>
                  </a:lnTo>
                  <a:lnTo>
                    <a:pt x="32" y="34"/>
                  </a:lnTo>
                  <a:lnTo>
                    <a:pt x="45" y="41"/>
                  </a:lnTo>
                  <a:lnTo>
                    <a:pt x="47" y="34"/>
                  </a:lnTo>
                  <a:lnTo>
                    <a:pt x="48" y="34"/>
                  </a:lnTo>
                  <a:lnTo>
                    <a:pt x="50" y="34"/>
                  </a:lnTo>
                  <a:lnTo>
                    <a:pt x="51" y="34"/>
                  </a:lnTo>
                  <a:lnTo>
                    <a:pt x="52" y="34"/>
                  </a:lnTo>
                  <a:lnTo>
                    <a:pt x="55" y="34"/>
                  </a:lnTo>
                  <a:lnTo>
                    <a:pt x="56" y="34"/>
                  </a:lnTo>
                  <a:lnTo>
                    <a:pt x="57" y="34"/>
                  </a:lnTo>
                  <a:lnTo>
                    <a:pt x="58" y="34"/>
                  </a:lnTo>
                  <a:lnTo>
                    <a:pt x="59" y="34"/>
                  </a:lnTo>
                  <a:lnTo>
                    <a:pt x="61" y="34"/>
                  </a:lnTo>
                  <a:lnTo>
                    <a:pt x="58" y="33"/>
                  </a:lnTo>
                  <a:lnTo>
                    <a:pt x="55" y="32"/>
                  </a:lnTo>
                  <a:lnTo>
                    <a:pt x="52" y="31"/>
                  </a:lnTo>
                  <a:lnTo>
                    <a:pt x="48" y="30"/>
                  </a:lnTo>
                  <a:lnTo>
                    <a:pt x="46" y="28"/>
                  </a:lnTo>
                  <a:lnTo>
                    <a:pt x="43" y="26"/>
                  </a:lnTo>
                  <a:lnTo>
                    <a:pt x="40" y="25"/>
                  </a:lnTo>
                  <a:lnTo>
                    <a:pt x="37" y="23"/>
                  </a:lnTo>
                  <a:lnTo>
                    <a:pt x="35" y="21"/>
                  </a:lnTo>
                  <a:lnTo>
                    <a:pt x="32" y="20"/>
                  </a:lnTo>
                  <a:lnTo>
                    <a:pt x="36" y="17"/>
                  </a:lnTo>
                  <a:lnTo>
                    <a:pt x="41" y="17"/>
                  </a:lnTo>
                  <a:lnTo>
                    <a:pt x="45" y="17"/>
                  </a:lnTo>
                  <a:lnTo>
                    <a:pt x="48" y="17"/>
                  </a:lnTo>
                  <a:lnTo>
                    <a:pt x="53" y="18"/>
                  </a:lnTo>
                  <a:lnTo>
                    <a:pt x="57" y="20"/>
                  </a:lnTo>
                  <a:lnTo>
                    <a:pt x="62" y="21"/>
                  </a:lnTo>
                  <a:lnTo>
                    <a:pt x="66" y="22"/>
                  </a:lnTo>
                  <a:lnTo>
                    <a:pt x="71" y="22"/>
                  </a:lnTo>
                  <a:lnTo>
                    <a:pt x="74" y="23"/>
                  </a:lnTo>
                  <a:lnTo>
                    <a:pt x="73" y="22"/>
                  </a:lnTo>
                  <a:lnTo>
                    <a:pt x="72" y="22"/>
                  </a:lnTo>
                  <a:lnTo>
                    <a:pt x="71" y="22"/>
                  </a:lnTo>
                  <a:lnTo>
                    <a:pt x="69" y="21"/>
                  </a:lnTo>
                  <a:lnTo>
                    <a:pt x="69" y="20"/>
                  </a:lnTo>
                  <a:lnTo>
                    <a:pt x="68" y="20"/>
                  </a:lnTo>
                  <a:lnTo>
                    <a:pt x="67" y="18"/>
                  </a:lnTo>
                  <a:lnTo>
                    <a:pt x="67" y="16"/>
                  </a:lnTo>
                  <a:lnTo>
                    <a:pt x="66" y="15"/>
                  </a:lnTo>
                  <a:lnTo>
                    <a:pt x="6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2" name="Freeform 193"/>
            <p:cNvSpPr>
              <a:spLocks/>
            </p:cNvSpPr>
            <p:nvPr/>
          </p:nvSpPr>
          <p:spPr bwMode="auto">
            <a:xfrm>
              <a:off x="2552" y="1121"/>
              <a:ext cx="24" cy="8"/>
            </a:xfrm>
            <a:custGeom>
              <a:avLst/>
              <a:gdLst>
                <a:gd name="T0" fmla="*/ 24 w 48"/>
                <a:gd name="T1" fmla="*/ 0 h 18"/>
                <a:gd name="T2" fmla="*/ 18 w 48"/>
                <a:gd name="T3" fmla="*/ 4 h 18"/>
                <a:gd name="T4" fmla="*/ 16 w 48"/>
                <a:gd name="T5" fmla="*/ 5 h 18"/>
                <a:gd name="T6" fmla="*/ 14 w 48"/>
                <a:gd name="T7" fmla="*/ 6 h 18"/>
                <a:gd name="T8" fmla="*/ 13 w 48"/>
                <a:gd name="T9" fmla="*/ 6 h 18"/>
                <a:gd name="T10" fmla="*/ 11 w 48"/>
                <a:gd name="T11" fmla="*/ 7 h 18"/>
                <a:gd name="T12" fmla="*/ 9 w 48"/>
                <a:gd name="T13" fmla="*/ 7 h 18"/>
                <a:gd name="T14" fmla="*/ 8 w 48"/>
                <a:gd name="T15" fmla="*/ 7 h 18"/>
                <a:gd name="T16" fmla="*/ 6 w 48"/>
                <a:gd name="T17" fmla="*/ 7 h 18"/>
                <a:gd name="T18" fmla="*/ 4 w 48"/>
                <a:gd name="T19" fmla="*/ 6 h 18"/>
                <a:gd name="T20" fmla="*/ 2 w 48"/>
                <a:gd name="T21" fmla="*/ 6 h 18"/>
                <a:gd name="T22" fmla="*/ 0 w 48"/>
                <a:gd name="T23" fmla="*/ 6 h 18"/>
                <a:gd name="T24" fmla="*/ 0 w 48"/>
                <a:gd name="T25" fmla="*/ 6 h 18"/>
                <a:gd name="T26" fmla="*/ 1 w 48"/>
                <a:gd name="T27" fmla="*/ 6 h 18"/>
                <a:gd name="T28" fmla="*/ 1 w 48"/>
                <a:gd name="T29" fmla="*/ 6 h 18"/>
                <a:gd name="T30" fmla="*/ 1 w 48"/>
                <a:gd name="T31" fmla="*/ 6 h 18"/>
                <a:gd name="T32" fmla="*/ 1 w 48"/>
                <a:gd name="T33" fmla="*/ 6 h 18"/>
                <a:gd name="T34" fmla="*/ 1 w 48"/>
                <a:gd name="T35" fmla="*/ 6 h 18"/>
                <a:gd name="T36" fmla="*/ 1 w 48"/>
                <a:gd name="T37" fmla="*/ 6 h 18"/>
                <a:gd name="T38" fmla="*/ 1 w 48"/>
                <a:gd name="T39" fmla="*/ 6 h 18"/>
                <a:gd name="T40" fmla="*/ 2 w 48"/>
                <a:gd name="T41" fmla="*/ 7 h 18"/>
                <a:gd name="T42" fmla="*/ 2 w 48"/>
                <a:gd name="T43" fmla="*/ 7 h 18"/>
                <a:gd name="T44" fmla="*/ 4 w 48"/>
                <a:gd name="T45" fmla="*/ 7 h 18"/>
                <a:gd name="T46" fmla="*/ 6 w 48"/>
                <a:gd name="T47" fmla="*/ 8 h 18"/>
                <a:gd name="T48" fmla="*/ 9 w 48"/>
                <a:gd name="T49" fmla="*/ 7 h 18"/>
                <a:gd name="T50" fmla="*/ 12 w 48"/>
                <a:gd name="T51" fmla="*/ 7 h 18"/>
                <a:gd name="T52" fmla="*/ 14 w 48"/>
                <a:gd name="T53" fmla="*/ 6 h 18"/>
                <a:gd name="T54" fmla="*/ 17 w 48"/>
                <a:gd name="T55" fmla="*/ 4 h 18"/>
                <a:gd name="T56" fmla="*/ 19 w 48"/>
                <a:gd name="T57" fmla="*/ 4 h 18"/>
                <a:gd name="T58" fmla="*/ 21 w 48"/>
                <a:gd name="T59" fmla="*/ 2 h 18"/>
                <a:gd name="T60" fmla="*/ 23 w 48"/>
                <a:gd name="T61" fmla="*/ 1 h 18"/>
                <a:gd name="T62" fmla="*/ 24 w 48"/>
                <a:gd name="T63" fmla="*/ 0 h 18"/>
                <a:gd name="T64" fmla="*/ 24 w 48"/>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8" h="18">
                  <a:moveTo>
                    <a:pt x="48" y="0"/>
                  </a:moveTo>
                  <a:lnTo>
                    <a:pt x="36" y="9"/>
                  </a:lnTo>
                  <a:lnTo>
                    <a:pt x="32" y="11"/>
                  </a:lnTo>
                  <a:lnTo>
                    <a:pt x="28" y="13"/>
                  </a:lnTo>
                  <a:lnTo>
                    <a:pt x="25" y="14"/>
                  </a:lnTo>
                  <a:lnTo>
                    <a:pt x="21" y="15"/>
                  </a:lnTo>
                  <a:lnTo>
                    <a:pt x="17" y="15"/>
                  </a:lnTo>
                  <a:lnTo>
                    <a:pt x="15" y="15"/>
                  </a:lnTo>
                  <a:lnTo>
                    <a:pt x="11" y="15"/>
                  </a:lnTo>
                  <a:lnTo>
                    <a:pt x="7" y="14"/>
                  </a:lnTo>
                  <a:lnTo>
                    <a:pt x="4" y="14"/>
                  </a:lnTo>
                  <a:lnTo>
                    <a:pt x="0" y="13"/>
                  </a:lnTo>
                  <a:lnTo>
                    <a:pt x="1" y="13"/>
                  </a:lnTo>
                  <a:lnTo>
                    <a:pt x="1" y="14"/>
                  </a:lnTo>
                  <a:lnTo>
                    <a:pt x="2" y="14"/>
                  </a:lnTo>
                  <a:lnTo>
                    <a:pt x="4" y="15"/>
                  </a:lnTo>
                  <a:lnTo>
                    <a:pt x="7" y="16"/>
                  </a:lnTo>
                  <a:lnTo>
                    <a:pt x="12" y="18"/>
                  </a:lnTo>
                  <a:lnTo>
                    <a:pt x="17" y="16"/>
                  </a:lnTo>
                  <a:lnTo>
                    <a:pt x="23" y="15"/>
                  </a:lnTo>
                  <a:lnTo>
                    <a:pt x="28" y="13"/>
                  </a:lnTo>
                  <a:lnTo>
                    <a:pt x="33" y="10"/>
                  </a:lnTo>
                  <a:lnTo>
                    <a:pt x="38" y="8"/>
                  </a:lnTo>
                  <a:lnTo>
                    <a:pt x="42" y="5"/>
                  </a:lnTo>
                  <a:lnTo>
                    <a:pt x="46" y="3"/>
                  </a:lnTo>
                  <a:lnTo>
                    <a:pt x="4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3" name="Freeform 194"/>
            <p:cNvSpPr>
              <a:spLocks/>
            </p:cNvSpPr>
            <p:nvPr/>
          </p:nvSpPr>
          <p:spPr bwMode="auto">
            <a:xfrm>
              <a:off x="2500" y="1106"/>
              <a:ext cx="18" cy="33"/>
            </a:xfrm>
            <a:custGeom>
              <a:avLst/>
              <a:gdLst>
                <a:gd name="T0" fmla="*/ 3 w 36"/>
                <a:gd name="T1" fmla="*/ 17 h 65"/>
                <a:gd name="T2" fmla="*/ 5 w 36"/>
                <a:gd name="T3" fmla="*/ 16 h 65"/>
                <a:gd name="T4" fmla="*/ 18 w 36"/>
                <a:gd name="T5" fmla="*/ 33 h 65"/>
                <a:gd name="T6" fmla="*/ 0 w 36"/>
                <a:gd name="T7" fmla="*/ 0 h 65"/>
                <a:gd name="T8" fmla="*/ 0 w 36"/>
                <a:gd name="T9" fmla="*/ 2 h 65"/>
                <a:gd name="T10" fmla="*/ 1 w 36"/>
                <a:gd name="T11" fmla="*/ 4 h 65"/>
                <a:gd name="T12" fmla="*/ 1 w 36"/>
                <a:gd name="T13" fmla="*/ 6 h 65"/>
                <a:gd name="T14" fmla="*/ 3 w 36"/>
                <a:gd name="T15" fmla="*/ 8 h 65"/>
                <a:gd name="T16" fmla="*/ 3 w 36"/>
                <a:gd name="T17" fmla="*/ 9 h 65"/>
                <a:gd name="T18" fmla="*/ 5 w 36"/>
                <a:gd name="T19" fmla="*/ 11 h 65"/>
                <a:gd name="T20" fmla="*/ 5 w 36"/>
                <a:gd name="T21" fmla="*/ 12 h 65"/>
                <a:gd name="T22" fmla="*/ 5 w 36"/>
                <a:gd name="T23" fmla="*/ 14 h 65"/>
                <a:gd name="T24" fmla="*/ 5 w 36"/>
                <a:gd name="T25" fmla="*/ 16 h 65"/>
                <a:gd name="T26" fmla="*/ 3 w 36"/>
                <a:gd name="T27" fmla="*/ 18 h 65"/>
                <a:gd name="T28" fmla="*/ 3 w 36"/>
                <a:gd name="T29" fmla="*/ 18 h 65"/>
                <a:gd name="T30" fmla="*/ 3 w 36"/>
                <a:gd name="T31" fmla="*/ 17 h 6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65">
                  <a:moveTo>
                    <a:pt x="6" y="34"/>
                  </a:moveTo>
                  <a:lnTo>
                    <a:pt x="9" y="32"/>
                  </a:lnTo>
                  <a:lnTo>
                    <a:pt x="36" y="65"/>
                  </a:lnTo>
                  <a:lnTo>
                    <a:pt x="0" y="0"/>
                  </a:lnTo>
                  <a:lnTo>
                    <a:pt x="0" y="3"/>
                  </a:lnTo>
                  <a:lnTo>
                    <a:pt x="1" y="7"/>
                  </a:lnTo>
                  <a:lnTo>
                    <a:pt x="2" y="11"/>
                  </a:lnTo>
                  <a:lnTo>
                    <a:pt x="5" y="15"/>
                  </a:lnTo>
                  <a:lnTo>
                    <a:pt x="6" y="17"/>
                  </a:lnTo>
                  <a:lnTo>
                    <a:pt x="9" y="21"/>
                  </a:lnTo>
                  <a:lnTo>
                    <a:pt x="10" y="24"/>
                  </a:lnTo>
                  <a:lnTo>
                    <a:pt x="10" y="28"/>
                  </a:lnTo>
                  <a:lnTo>
                    <a:pt x="9" y="32"/>
                  </a:lnTo>
                  <a:lnTo>
                    <a:pt x="6" y="36"/>
                  </a:lnTo>
                  <a:lnTo>
                    <a:pt x="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4" name="Freeform 195"/>
            <p:cNvSpPr>
              <a:spLocks/>
            </p:cNvSpPr>
            <p:nvPr/>
          </p:nvSpPr>
          <p:spPr bwMode="auto">
            <a:xfrm>
              <a:off x="2622" y="1137"/>
              <a:ext cx="21" cy="25"/>
            </a:xfrm>
            <a:custGeom>
              <a:avLst/>
              <a:gdLst>
                <a:gd name="T0" fmla="*/ 0 w 42"/>
                <a:gd name="T1" fmla="*/ 25 h 50"/>
                <a:gd name="T2" fmla="*/ 5 w 42"/>
                <a:gd name="T3" fmla="*/ 25 h 50"/>
                <a:gd name="T4" fmla="*/ 8 w 42"/>
                <a:gd name="T5" fmla="*/ 24 h 50"/>
                <a:gd name="T6" fmla="*/ 10 w 42"/>
                <a:gd name="T7" fmla="*/ 22 h 50"/>
                <a:gd name="T8" fmla="*/ 13 w 42"/>
                <a:gd name="T9" fmla="*/ 20 h 50"/>
                <a:gd name="T10" fmla="*/ 14 w 42"/>
                <a:gd name="T11" fmla="*/ 17 h 50"/>
                <a:gd name="T12" fmla="*/ 16 w 42"/>
                <a:gd name="T13" fmla="*/ 15 h 50"/>
                <a:gd name="T14" fmla="*/ 17 w 42"/>
                <a:gd name="T15" fmla="*/ 12 h 50"/>
                <a:gd name="T16" fmla="*/ 18 w 42"/>
                <a:gd name="T17" fmla="*/ 9 h 50"/>
                <a:gd name="T18" fmla="*/ 19 w 42"/>
                <a:gd name="T19" fmla="*/ 7 h 50"/>
                <a:gd name="T20" fmla="*/ 20 w 42"/>
                <a:gd name="T21" fmla="*/ 4 h 50"/>
                <a:gd name="T22" fmla="*/ 21 w 42"/>
                <a:gd name="T23" fmla="*/ 2 h 50"/>
                <a:gd name="T24" fmla="*/ 16 w 42"/>
                <a:gd name="T25" fmla="*/ 0 h 50"/>
                <a:gd name="T26" fmla="*/ 19 w 42"/>
                <a:gd name="T27" fmla="*/ 2 h 50"/>
                <a:gd name="T28" fmla="*/ 17 w 42"/>
                <a:gd name="T29" fmla="*/ 4 h 50"/>
                <a:gd name="T30" fmla="*/ 14 w 42"/>
                <a:gd name="T31" fmla="*/ 6 h 50"/>
                <a:gd name="T32" fmla="*/ 13 w 42"/>
                <a:gd name="T33" fmla="*/ 9 h 50"/>
                <a:gd name="T34" fmla="*/ 11 w 42"/>
                <a:gd name="T35" fmla="*/ 11 h 50"/>
                <a:gd name="T36" fmla="*/ 9 w 42"/>
                <a:gd name="T37" fmla="*/ 13 h 50"/>
                <a:gd name="T38" fmla="*/ 8 w 42"/>
                <a:gd name="T39" fmla="*/ 15 h 50"/>
                <a:gd name="T40" fmla="*/ 6 w 42"/>
                <a:gd name="T41" fmla="*/ 18 h 50"/>
                <a:gd name="T42" fmla="*/ 4 w 42"/>
                <a:gd name="T43" fmla="*/ 20 h 50"/>
                <a:gd name="T44" fmla="*/ 2 w 42"/>
                <a:gd name="T45" fmla="*/ 23 h 50"/>
                <a:gd name="T46" fmla="*/ 0 w 42"/>
                <a:gd name="T47" fmla="*/ 25 h 50"/>
                <a:gd name="T48" fmla="*/ 0 w 42"/>
                <a:gd name="T49" fmla="*/ 25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50">
                  <a:moveTo>
                    <a:pt x="0" y="50"/>
                  </a:moveTo>
                  <a:lnTo>
                    <a:pt x="9" y="50"/>
                  </a:lnTo>
                  <a:lnTo>
                    <a:pt x="15" y="48"/>
                  </a:lnTo>
                  <a:lnTo>
                    <a:pt x="20" y="44"/>
                  </a:lnTo>
                  <a:lnTo>
                    <a:pt x="25" y="39"/>
                  </a:lnTo>
                  <a:lnTo>
                    <a:pt x="27" y="34"/>
                  </a:lnTo>
                  <a:lnTo>
                    <a:pt x="31" y="29"/>
                  </a:lnTo>
                  <a:lnTo>
                    <a:pt x="33" y="24"/>
                  </a:lnTo>
                  <a:lnTo>
                    <a:pt x="36" y="18"/>
                  </a:lnTo>
                  <a:lnTo>
                    <a:pt x="38" y="13"/>
                  </a:lnTo>
                  <a:lnTo>
                    <a:pt x="40" y="8"/>
                  </a:lnTo>
                  <a:lnTo>
                    <a:pt x="42" y="3"/>
                  </a:lnTo>
                  <a:lnTo>
                    <a:pt x="32" y="0"/>
                  </a:lnTo>
                  <a:lnTo>
                    <a:pt x="38" y="3"/>
                  </a:lnTo>
                  <a:lnTo>
                    <a:pt x="33" y="7"/>
                  </a:lnTo>
                  <a:lnTo>
                    <a:pt x="28" y="12"/>
                  </a:lnTo>
                  <a:lnTo>
                    <a:pt x="25" y="17"/>
                  </a:lnTo>
                  <a:lnTo>
                    <a:pt x="21" y="21"/>
                  </a:lnTo>
                  <a:lnTo>
                    <a:pt x="17" y="25"/>
                  </a:lnTo>
                  <a:lnTo>
                    <a:pt x="15" y="30"/>
                  </a:lnTo>
                  <a:lnTo>
                    <a:pt x="11" y="35"/>
                  </a:lnTo>
                  <a:lnTo>
                    <a:pt x="7" y="40"/>
                  </a:lnTo>
                  <a:lnTo>
                    <a:pt x="4" y="45"/>
                  </a:lnTo>
                  <a:lnTo>
                    <a:pt x="0"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5" name="Freeform 196"/>
            <p:cNvSpPr>
              <a:spLocks/>
            </p:cNvSpPr>
            <p:nvPr/>
          </p:nvSpPr>
          <p:spPr bwMode="auto">
            <a:xfrm>
              <a:off x="2543" y="1138"/>
              <a:ext cx="34" cy="8"/>
            </a:xfrm>
            <a:custGeom>
              <a:avLst/>
              <a:gdLst>
                <a:gd name="T0" fmla="*/ 0 w 68"/>
                <a:gd name="T1" fmla="*/ 0 h 16"/>
                <a:gd name="T2" fmla="*/ 6 w 68"/>
                <a:gd name="T3" fmla="*/ 5 h 16"/>
                <a:gd name="T4" fmla="*/ 9 w 68"/>
                <a:gd name="T5" fmla="*/ 6 h 16"/>
                <a:gd name="T6" fmla="*/ 12 w 68"/>
                <a:gd name="T7" fmla="*/ 8 h 16"/>
                <a:gd name="T8" fmla="*/ 15 w 68"/>
                <a:gd name="T9" fmla="*/ 8 h 16"/>
                <a:gd name="T10" fmla="*/ 18 w 68"/>
                <a:gd name="T11" fmla="*/ 8 h 16"/>
                <a:gd name="T12" fmla="*/ 20 w 68"/>
                <a:gd name="T13" fmla="*/ 8 h 16"/>
                <a:gd name="T14" fmla="*/ 24 w 68"/>
                <a:gd name="T15" fmla="*/ 8 h 16"/>
                <a:gd name="T16" fmla="*/ 26 w 68"/>
                <a:gd name="T17" fmla="*/ 7 h 16"/>
                <a:gd name="T18" fmla="*/ 29 w 68"/>
                <a:gd name="T19" fmla="*/ 6 h 16"/>
                <a:gd name="T20" fmla="*/ 32 w 68"/>
                <a:gd name="T21" fmla="*/ 4 h 16"/>
                <a:gd name="T22" fmla="*/ 34 w 68"/>
                <a:gd name="T23" fmla="*/ 2 h 16"/>
                <a:gd name="T24" fmla="*/ 30 w 68"/>
                <a:gd name="T25" fmla="*/ 1 h 16"/>
                <a:gd name="T26" fmla="*/ 27 w 68"/>
                <a:gd name="T27" fmla="*/ 1 h 16"/>
                <a:gd name="T28" fmla="*/ 23 w 68"/>
                <a:gd name="T29" fmla="*/ 2 h 16"/>
                <a:gd name="T30" fmla="*/ 20 w 68"/>
                <a:gd name="T31" fmla="*/ 3 h 16"/>
                <a:gd name="T32" fmla="*/ 16 w 68"/>
                <a:gd name="T33" fmla="*/ 3 h 16"/>
                <a:gd name="T34" fmla="*/ 13 w 68"/>
                <a:gd name="T35" fmla="*/ 3 h 16"/>
                <a:gd name="T36" fmla="*/ 9 w 68"/>
                <a:gd name="T37" fmla="*/ 3 h 16"/>
                <a:gd name="T38" fmla="*/ 6 w 68"/>
                <a:gd name="T39" fmla="*/ 3 h 16"/>
                <a:gd name="T40" fmla="*/ 3 w 68"/>
                <a:gd name="T41" fmla="*/ 3 h 16"/>
                <a:gd name="T42" fmla="*/ 0 w 68"/>
                <a:gd name="T43" fmla="*/ 1 h 16"/>
                <a:gd name="T44" fmla="*/ 0 w 68"/>
                <a:gd name="T45" fmla="*/ 1 h 16"/>
                <a:gd name="T46" fmla="*/ 0 w 68"/>
                <a:gd name="T47" fmla="*/ 0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8" h="16">
                  <a:moveTo>
                    <a:pt x="0" y="0"/>
                  </a:moveTo>
                  <a:lnTo>
                    <a:pt x="11" y="10"/>
                  </a:lnTo>
                  <a:lnTo>
                    <a:pt x="17" y="12"/>
                  </a:lnTo>
                  <a:lnTo>
                    <a:pt x="23" y="15"/>
                  </a:lnTo>
                  <a:lnTo>
                    <a:pt x="29" y="16"/>
                  </a:lnTo>
                  <a:lnTo>
                    <a:pt x="36" y="16"/>
                  </a:lnTo>
                  <a:lnTo>
                    <a:pt x="40" y="16"/>
                  </a:lnTo>
                  <a:lnTo>
                    <a:pt x="47" y="15"/>
                  </a:lnTo>
                  <a:lnTo>
                    <a:pt x="52" y="14"/>
                  </a:lnTo>
                  <a:lnTo>
                    <a:pt x="57" y="11"/>
                  </a:lnTo>
                  <a:lnTo>
                    <a:pt x="63" y="7"/>
                  </a:lnTo>
                  <a:lnTo>
                    <a:pt x="68" y="4"/>
                  </a:lnTo>
                  <a:lnTo>
                    <a:pt x="60" y="2"/>
                  </a:lnTo>
                  <a:lnTo>
                    <a:pt x="53" y="2"/>
                  </a:lnTo>
                  <a:lnTo>
                    <a:pt x="45" y="4"/>
                  </a:lnTo>
                  <a:lnTo>
                    <a:pt x="39" y="5"/>
                  </a:lnTo>
                  <a:lnTo>
                    <a:pt x="32" y="6"/>
                  </a:lnTo>
                  <a:lnTo>
                    <a:pt x="26" y="6"/>
                  </a:lnTo>
                  <a:lnTo>
                    <a:pt x="18" y="6"/>
                  </a:lnTo>
                  <a:lnTo>
                    <a:pt x="12" y="6"/>
                  </a:lnTo>
                  <a:lnTo>
                    <a:pt x="6" y="5"/>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6" name="Freeform 197"/>
            <p:cNvSpPr>
              <a:spLocks/>
            </p:cNvSpPr>
            <p:nvPr/>
          </p:nvSpPr>
          <p:spPr bwMode="auto">
            <a:xfrm>
              <a:off x="2622" y="1144"/>
              <a:ext cx="28" cy="64"/>
            </a:xfrm>
            <a:custGeom>
              <a:avLst/>
              <a:gdLst>
                <a:gd name="T0" fmla="*/ 28 w 57"/>
                <a:gd name="T1" fmla="*/ 64 h 128"/>
                <a:gd name="T2" fmla="*/ 27 w 57"/>
                <a:gd name="T3" fmla="*/ 57 h 128"/>
                <a:gd name="T4" fmla="*/ 27 w 57"/>
                <a:gd name="T5" fmla="*/ 51 h 128"/>
                <a:gd name="T6" fmla="*/ 26 w 57"/>
                <a:gd name="T7" fmla="*/ 45 h 128"/>
                <a:gd name="T8" fmla="*/ 26 w 57"/>
                <a:gd name="T9" fmla="*/ 39 h 128"/>
                <a:gd name="T10" fmla="*/ 26 w 57"/>
                <a:gd name="T11" fmla="*/ 32 h 128"/>
                <a:gd name="T12" fmla="*/ 26 w 57"/>
                <a:gd name="T13" fmla="*/ 26 h 128"/>
                <a:gd name="T14" fmla="*/ 26 w 57"/>
                <a:gd name="T15" fmla="*/ 20 h 128"/>
                <a:gd name="T16" fmla="*/ 26 w 57"/>
                <a:gd name="T17" fmla="*/ 13 h 128"/>
                <a:gd name="T18" fmla="*/ 25 w 57"/>
                <a:gd name="T19" fmla="*/ 7 h 128"/>
                <a:gd name="T20" fmla="*/ 23 w 57"/>
                <a:gd name="T21" fmla="*/ 0 h 128"/>
                <a:gd name="T22" fmla="*/ 23 w 57"/>
                <a:gd name="T23" fmla="*/ 5 h 128"/>
                <a:gd name="T24" fmla="*/ 21 w 57"/>
                <a:gd name="T25" fmla="*/ 10 h 128"/>
                <a:gd name="T26" fmla="*/ 18 w 57"/>
                <a:gd name="T27" fmla="*/ 15 h 128"/>
                <a:gd name="T28" fmla="*/ 14 w 57"/>
                <a:gd name="T29" fmla="*/ 19 h 128"/>
                <a:gd name="T30" fmla="*/ 10 w 57"/>
                <a:gd name="T31" fmla="*/ 23 h 128"/>
                <a:gd name="T32" fmla="*/ 6 w 57"/>
                <a:gd name="T33" fmla="*/ 27 h 128"/>
                <a:gd name="T34" fmla="*/ 2 w 57"/>
                <a:gd name="T35" fmla="*/ 31 h 128"/>
                <a:gd name="T36" fmla="*/ 0 w 57"/>
                <a:gd name="T37" fmla="*/ 35 h 128"/>
                <a:gd name="T38" fmla="*/ 0 w 57"/>
                <a:gd name="T39" fmla="*/ 39 h 128"/>
                <a:gd name="T40" fmla="*/ 1 w 57"/>
                <a:gd name="T41" fmla="*/ 44 h 128"/>
                <a:gd name="T42" fmla="*/ 4 w 57"/>
                <a:gd name="T43" fmla="*/ 45 h 128"/>
                <a:gd name="T44" fmla="*/ 7 w 57"/>
                <a:gd name="T45" fmla="*/ 47 h 128"/>
                <a:gd name="T46" fmla="*/ 10 w 57"/>
                <a:gd name="T47" fmla="*/ 48 h 128"/>
                <a:gd name="T48" fmla="*/ 13 w 57"/>
                <a:gd name="T49" fmla="*/ 50 h 128"/>
                <a:gd name="T50" fmla="*/ 15 w 57"/>
                <a:gd name="T51" fmla="*/ 52 h 128"/>
                <a:gd name="T52" fmla="*/ 18 w 57"/>
                <a:gd name="T53" fmla="*/ 54 h 128"/>
                <a:gd name="T54" fmla="*/ 20 w 57"/>
                <a:gd name="T55" fmla="*/ 56 h 128"/>
                <a:gd name="T56" fmla="*/ 23 w 57"/>
                <a:gd name="T57" fmla="*/ 59 h 128"/>
                <a:gd name="T58" fmla="*/ 26 w 57"/>
                <a:gd name="T59" fmla="*/ 62 h 128"/>
                <a:gd name="T60" fmla="*/ 28 w 57"/>
                <a:gd name="T61" fmla="*/ 64 h 128"/>
                <a:gd name="T62" fmla="*/ 28 w 57"/>
                <a:gd name="T63" fmla="*/ 64 h 128"/>
                <a:gd name="T64" fmla="*/ 28 w 57"/>
                <a:gd name="T65" fmla="*/ 64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128">
                  <a:moveTo>
                    <a:pt x="56" y="128"/>
                  </a:moveTo>
                  <a:lnTo>
                    <a:pt x="54" y="114"/>
                  </a:lnTo>
                  <a:lnTo>
                    <a:pt x="54" y="102"/>
                  </a:lnTo>
                  <a:lnTo>
                    <a:pt x="53" y="89"/>
                  </a:lnTo>
                  <a:lnTo>
                    <a:pt x="53" y="77"/>
                  </a:lnTo>
                  <a:lnTo>
                    <a:pt x="53" y="63"/>
                  </a:lnTo>
                  <a:lnTo>
                    <a:pt x="53" y="51"/>
                  </a:lnTo>
                  <a:lnTo>
                    <a:pt x="53" y="39"/>
                  </a:lnTo>
                  <a:lnTo>
                    <a:pt x="52" y="26"/>
                  </a:lnTo>
                  <a:lnTo>
                    <a:pt x="50" y="13"/>
                  </a:lnTo>
                  <a:lnTo>
                    <a:pt x="47" y="0"/>
                  </a:lnTo>
                  <a:lnTo>
                    <a:pt x="46" y="10"/>
                  </a:lnTo>
                  <a:lnTo>
                    <a:pt x="42" y="20"/>
                  </a:lnTo>
                  <a:lnTo>
                    <a:pt x="36" y="29"/>
                  </a:lnTo>
                  <a:lnTo>
                    <a:pt x="28" y="37"/>
                  </a:lnTo>
                  <a:lnTo>
                    <a:pt x="20" y="45"/>
                  </a:lnTo>
                  <a:lnTo>
                    <a:pt x="12" y="54"/>
                  </a:lnTo>
                  <a:lnTo>
                    <a:pt x="5" y="61"/>
                  </a:lnTo>
                  <a:lnTo>
                    <a:pt x="1" y="70"/>
                  </a:lnTo>
                  <a:lnTo>
                    <a:pt x="0" y="77"/>
                  </a:lnTo>
                  <a:lnTo>
                    <a:pt x="2" y="87"/>
                  </a:lnTo>
                  <a:lnTo>
                    <a:pt x="9" y="89"/>
                  </a:lnTo>
                  <a:lnTo>
                    <a:pt x="15" y="93"/>
                  </a:lnTo>
                  <a:lnTo>
                    <a:pt x="21" y="96"/>
                  </a:lnTo>
                  <a:lnTo>
                    <a:pt x="26" y="99"/>
                  </a:lnTo>
                  <a:lnTo>
                    <a:pt x="31" y="103"/>
                  </a:lnTo>
                  <a:lnTo>
                    <a:pt x="36" y="108"/>
                  </a:lnTo>
                  <a:lnTo>
                    <a:pt x="41" y="112"/>
                  </a:lnTo>
                  <a:lnTo>
                    <a:pt x="46" y="117"/>
                  </a:lnTo>
                  <a:lnTo>
                    <a:pt x="52" y="123"/>
                  </a:lnTo>
                  <a:lnTo>
                    <a:pt x="57" y="128"/>
                  </a:lnTo>
                  <a:lnTo>
                    <a:pt x="56" y="1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7" name="Freeform 198"/>
            <p:cNvSpPr>
              <a:spLocks/>
            </p:cNvSpPr>
            <p:nvPr/>
          </p:nvSpPr>
          <p:spPr bwMode="auto">
            <a:xfrm>
              <a:off x="2685" y="1476"/>
              <a:ext cx="3" cy="1"/>
            </a:xfrm>
            <a:custGeom>
              <a:avLst/>
              <a:gdLst>
                <a:gd name="T0" fmla="*/ 3 w 5"/>
                <a:gd name="T1" fmla="*/ 1 h 1"/>
                <a:gd name="T2" fmla="*/ 3 w 5"/>
                <a:gd name="T3" fmla="*/ 1 h 1"/>
                <a:gd name="T4" fmla="*/ 2 w 5"/>
                <a:gd name="T5" fmla="*/ 1 h 1"/>
                <a:gd name="T6" fmla="*/ 1 w 5"/>
                <a:gd name="T7" fmla="*/ 1 h 1"/>
                <a:gd name="T8" fmla="*/ 1 w 5"/>
                <a:gd name="T9" fmla="*/ 0 h 1"/>
                <a:gd name="T10" fmla="*/ 0 w 5"/>
                <a:gd name="T11" fmla="*/ 0 h 1"/>
                <a:gd name="T12" fmla="*/ 1 w 5"/>
                <a:gd name="T13" fmla="*/ 1 h 1"/>
                <a:gd name="T14" fmla="*/ 1 w 5"/>
                <a:gd name="T15" fmla="*/ 1 h 1"/>
                <a:gd name="T16" fmla="*/ 1 w 5"/>
                <a:gd name="T17" fmla="*/ 1 h 1"/>
                <a:gd name="T18" fmla="*/ 2 w 5"/>
                <a:gd name="T19" fmla="*/ 1 h 1"/>
                <a:gd name="T20" fmla="*/ 2 w 5"/>
                <a:gd name="T21" fmla="*/ 1 h 1"/>
                <a:gd name="T22" fmla="*/ 3 w 5"/>
                <a:gd name="T23" fmla="*/ 1 h 1"/>
                <a:gd name="T24" fmla="*/ 3 w 5"/>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
                  <a:moveTo>
                    <a:pt x="5" y="1"/>
                  </a:moveTo>
                  <a:lnTo>
                    <a:pt x="5" y="1"/>
                  </a:lnTo>
                  <a:lnTo>
                    <a:pt x="3" y="1"/>
                  </a:lnTo>
                  <a:lnTo>
                    <a:pt x="2" y="1"/>
                  </a:lnTo>
                  <a:lnTo>
                    <a:pt x="2" y="0"/>
                  </a:lnTo>
                  <a:lnTo>
                    <a:pt x="0" y="0"/>
                  </a:lnTo>
                  <a:lnTo>
                    <a:pt x="2" y="1"/>
                  </a:lnTo>
                  <a:lnTo>
                    <a:pt x="3" y="1"/>
                  </a:lnTo>
                  <a:lnTo>
                    <a:pt x="4" y="1"/>
                  </a:lnTo>
                  <a:lnTo>
                    <a:pt x="5"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8" name="Freeform 199"/>
            <p:cNvSpPr>
              <a:spLocks/>
            </p:cNvSpPr>
            <p:nvPr/>
          </p:nvSpPr>
          <p:spPr bwMode="auto">
            <a:xfrm>
              <a:off x="2689" y="1463"/>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29" name="Freeform 200"/>
            <p:cNvSpPr>
              <a:spLocks noEditPoints="1"/>
            </p:cNvSpPr>
            <p:nvPr/>
          </p:nvSpPr>
          <p:spPr bwMode="auto">
            <a:xfrm>
              <a:off x="2646" y="1147"/>
              <a:ext cx="68" cy="471"/>
            </a:xfrm>
            <a:custGeom>
              <a:avLst/>
              <a:gdLst>
                <a:gd name="T0" fmla="*/ 0 w 138"/>
                <a:gd name="T1" fmla="*/ 471 h 941"/>
                <a:gd name="T2" fmla="*/ 8 w 138"/>
                <a:gd name="T3" fmla="*/ 444 h 941"/>
                <a:gd name="T4" fmla="*/ 5 w 138"/>
                <a:gd name="T5" fmla="*/ 426 h 941"/>
                <a:gd name="T6" fmla="*/ 9 w 138"/>
                <a:gd name="T7" fmla="*/ 412 h 941"/>
                <a:gd name="T8" fmla="*/ 8 w 138"/>
                <a:gd name="T9" fmla="*/ 398 h 941"/>
                <a:gd name="T10" fmla="*/ 12 w 138"/>
                <a:gd name="T11" fmla="*/ 366 h 941"/>
                <a:gd name="T12" fmla="*/ 10 w 138"/>
                <a:gd name="T13" fmla="*/ 356 h 941"/>
                <a:gd name="T14" fmla="*/ 13 w 138"/>
                <a:gd name="T15" fmla="*/ 346 h 941"/>
                <a:gd name="T16" fmla="*/ 15 w 138"/>
                <a:gd name="T17" fmla="*/ 322 h 941"/>
                <a:gd name="T18" fmla="*/ 16 w 138"/>
                <a:gd name="T19" fmla="*/ 293 h 941"/>
                <a:gd name="T20" fmla="*/ 16 w 138"/>
                <a:gd name="T21" fmla="*/ 285 h 941"/>
                <a:gd name="T22" fmla="*/ 18 w 138"/>
                <a:gd name="T23" fmla="*/ 286 h 941"/>
                <a:gd name="T24" fmla="*/ 23 w 138"/>
                <a:gd name="T25" fmla="*/ 273 h 941"/>
                <a:gd name="T26" fmla="*/ 27 w 138"/>
                <a:gd name="T27" fmla="*/ 280 h 941"/>
                <a:gd name="T28" fmla="*/ 27 w 138"/>
                <a:gd name="T29" fmla="*/ 285 h 941"/>
                <a:gd name="T30" fmla="*/ 22 w 138"/>
                <a:gd name="T31" fmla="*/ 297 h 941"/>
                <a:gd name="T32" fmla="*/ 29 w 138"/>
                <a:gd name="T33" fmla="*/ 285 h 941"/>
                <a:gd name="T34" fmla="*/ 33 w 138"/>
                <a:gd name="T35" fmla="*/ 278 h 941"/>
                <a:gd name="T36" fmla="*/ 43 w 138"/>
                <a:gd name="T37" fmla="*/ 282 h 941"/>
                <a:gd name="T38" fmla="*/ 46 w 138"/>
                <a:gd name="T39" fmla="*/ 285 h 941"/>
                <a:gd name="T40" fmla="*/ 41 w 138"/>
                <a:gd name="T41" fmla="*/ 290 h 941"/>
                <a:gd name="T42" fmla="*/ 47 w 138"/>
                <a:gd name="T43" fmla="*/ 302 h 941"/>
                <a:gd name="T44" fmla="*/ 46 w 138"/>
                <a:gd name="T45" fmla="*/ 308 h 941"/>
                <a:gd name="T46" fmla="*/ 45 w 138"/>
                <a:gd name="T47" fmla="*/ 318 h 941"/>
                <a:gd name="T48" fmla="*/ 45 w 138"/>
                <a:gd name="T49" fmla="*/ 320 h 941"/>
                <a:gd name="T50" fmla="*/ 46 w 138"/>
                <a:gd name="T51" fmla="*/ 329 h 941"/>
                <a:gd name="T52" fmla="*/ 43 w 138"/>
                <a:gd name="T53" fmla="*/ 338 h 941"/>
                <a:gd name="T54" fmla="*/ 42 w 138"/>
                <a:gd name="T55" fmla="*/ 354 h 941"/>
                <a:gd name="T56" fmla="*/ 41 w 138"/>
                <a:gd name="T57" fmla="*/ 369 h 941"/>
                <a:gd name="T58" fmla="*/ 57 w 138"/>
                <a:gd name="T59" fmla="*/ 306 h 941"/>
                <a:gd name="T60" fmla="*/ 63 w 138"/>
                <a:gd name="T61" fmla="*/ 105 h 941"/>
                <a:gd name="T62" fmla="*/ 20 w 138"/>
                <a:gd name="T63" fmla="*/ 8 h 941"/>
                <a:gd name="T64" fmla="*/ 8 w 138"/>
                <a:gd name="T65" fmla="*/ 5 h 941"/>
                <a:gd name="T66" fmla="*/ 15 w 138"/>
                <a:gd name="T67" fmla="*/ 301 h 941"/>
                <a:gd name="T68" fmla="*/ 22 w 138"/>
                <a:gd name="T69" fmla="*/ 261 h 941"/>
                <a:gd name="T70" fmla="*/ 28 w 138"/>
                <a:gd name="T71" fmla="*/ 267 h 941"/>
                <a:gd name="T72" fmla="*/ 32 w 138"/>
                <a:gd name="T73" fmla="*/ 268 h 941"/>
                <a:gd name="T74" fmla="*/ 31 w 138"/>
                <a:gd name="T75" fmla="*/ 255 h 941"/>
                <a:gd name="T76" fmla="*/ 34 w 138"/>
                <a:gd name="T77" fmla="*/ 252 h 941"/>
                <a:gd name="T78" fmla="*/ 40 w 138"/>
                <a:gd name="T79" fmla="*/ 272 h 941"/>
                <a:gd name="T80" fmla="*/ 35 w 138"/>
                <a:gd name="T81" fmla="*/ 267 h 941"/>
                <a:gd name="T82" fmla="*/ 17 w 138"/>
                <a:gd name="T83" fmla="*/ 75 h 941"/>
                <a:gd name="T84" fmla="*/ 16 w 138"/>
                <a:gd name="T85" fmla="*/ 66 h 941"/>
                <a:gd name="T86" fmla="*/ 21 w 138"/>
                <a:gd name="T87" fmla="*/ 61 h 941"/>
                <a:gd name="T88" fmla="*/ 21 w 138"/>
                <a:gd name="T89" fmla="*/ 55 h 941"/>
                <a:gd name="T90" fmla="*/ 24 w 138"/>
                <a:gd name="T91" fmla="*/ 56 h 941"/>
                <a:gd name="T92" fmla="*/ 36 w 138"/>
                <a:gd name="T93" fmla="*/ 51 h 941"/>
                <a:gd name="T94" fmla="*/ 52 w 138"/>
                <a:gd name="T95" fmla="*/ 62 h 941"/>
                <a:gd name="T96" fmla="*/ 55 w 138"/>
                <a:gd name="T97" fmla="*/ 90 h 941"/>
                <a:gd name="T98" fmla="*/ 44 w 138"/>
                <a:gd name="T99" fmla="*/ 114 h 941"/>
                <a:gd name="T100" fmla="*/ 38 w 138"/>
                <a:gd name="T101" fmla="*/ 122 h 941"/>
                <a:gd name="T102" fmla="*/ 23 w 138"/>
                <a:gd name="T103" fmla="*/ 122 h 941"/>
                <a:gd name="T104" fmla="*/ 22 w 138"/>
                <a:gd name="T105" fmla="*/ 123 h 941"/>
                <a:gd name="T106" fmla="*/ 24 w 138"/>
                <a:gd name="T107" fmla="*/ 121 h 941"/>
                <a:gd name="T108" fmla="*/ 23 w 138"/>
                <a:gd name="T109" fmla="*/ 116 h 941"/>
                <a:gd name="T110" fmla="*/ 21 w 138"/>
                <a:gd name="T111" fmla="*/ 112 h 941"/>
                <a:gd name="T112" fmla="*/ 15 w 138"/>
                <a:gd name="T113" fmla="*/ 106 h 941"/>
                <a:gd name="T114" fmla="*/ 15 w 138"/>
                <a:gd name="T115" fmla="*/ 103 h 941"/>
                <a:gd name="T116" fmla="*/ 14 w 138"/>
                <a:gd name="T117" fmla="*/ 101 h 941"/>
                <a:gd name="T118" fmla="*/ 17 w 138"/>
                <a:gd name="T119" fmla="*/ 97 h 941"/>
                <a:gd name="T120" fmla="*/ 13 w 138"/>
                <a:gd name="T121" fmla="*/ 89 h 941"/>
                <a:gd name="T122" fmla="*/ 13 w 138"/>
                <a:gd name="T123" fmla="*/ 86 h 9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8" h="941">
                  <a:moveTo>
                    <a:pt x="19" y="11"/>
                  </a:moveTo>
                  <a:lnTo>
                    <a:pt x="20" y="110"/>
                  </a:lnTo>
                  <a:lnTo>
                    <a:pt x="21" y="206"/>
                  </a:lnTo>
                  <a:lnTo>
                    <a:pt x="21" y="303"/>
                  </a:lnTo>
                  <a:lnTo>
                    <a:pt x="21" y="398"/>
                  </a:lnTo>
                  <a:lnTo>
                    <a:pt x="20" y="492"/>
                  </a:lnTo>
                  <a:lnTo>
                    <a:pt x="17" y="585"/>
                  </a:lnTo>
                  <a:lnTo>
                    <a:pt x="14" y="676"/>
                  </a:lnTo>
                  <a:lnTo>
                    <a:pt x="10" y="766"/>
                  </a:lnTo>
                  <a:lnTo>
                    <a:pt x="5" y="854"/>
                  </a:lnTo>
                  <a:lnTo>
                    <a:pt x="0" y="941"/>
                  </a:lnTo>
                  <a:lnTo>
                    <a:pt x="4" y="937"/>
                  </a:lnTo>
                  <a:lnTo>
                    <a:pt x="6" y="932"/>
                  </a:lnTo>
                  <a:lnTo>
                    <a:pt x="9" y="927"/>
                  </a:lnTo>
                  <a:lnTo>
                    <a:pt x="10" y="922"/>
                  </a:lnTo>
                  <a:lnTo>
                    <a:pt x="12" y="917"/>
                  </a:lnTo>
                  <a:lnTo>
                    <a:pt x="14" y="912"/>
                  </a:lnTo>
                  <a:lnTo>
                    <a:pt x="16" y="906"/>
                  </a:lnTo>
                  <a:lnTo>
                    <a:pt x="19" y="901"/>
                  </a:lnTo>
                  <a:lnTo>
                    <a:pt x="21" y="895"/>
                  </a:lnTo>
                  <a:lnTo>
                    <a:pt x="25" y="890"/>
                  </a:lnTo>
                  <a:lnTo>
                    <a:pt x="17" y="888"/>
                  </a:lnTo>
                  <a:lnTo>
                    <a:pt x="15" y="885"/>
                  </a:lnTo>
                  <a:lnTo>
                    <a:pt x="14" y="883"/>
                  </a:lnTo>
                  <a:lnTo>
                    <a:pt x="15" y="879"/>
                  </a:lnTo>
                  <a:lnTo>
                    <a:pt x="17" y="875"/>
                  </a:lnTo>
                  <a:lnTo>
                    <a:pt x="20" y="872"/>
                  </a:lnTo>
                  <a:lnTo>
                    <a:pt x="22" y="868"/>
                  </a:lnTo>
                  <a:lnTo>
                    <a:pt x="25" y="863"/>
                  </a:lnTo>
                  <a:lnTo>
                    <a:pt x="26" y="859"/>
                  </a:lnTo>
                  <a:lnTo>
                    <a:pt x="25" y="854"/>
                  </a:lnTo>
                  <a:lnTo>
                    <a:pt x="10" y="854"/>
                  </a:lnTo>
                  <a:lnTo>
                    <a:pt x="10" y="852"/>
                  </a:lnTo>
                  <a:lnTo>
                    <a:pt x="11" y="849"/>
                  </a:lnTo>
                  <a:lnTo>
                    <a:pt x="11" y="847"/>
                  </a:lnTo>
                  <a:lnTo>
                    <a:pt x="12" y="843"/>
                  </a:lnTo>
                  <a:lnTo>
                    <a:pt x="12" y="841"/>
                  </a:lnTo>
                  <a:lnTo>
                    <a:pt x="14" y="837"/>
                  </a:lnTo>
                  <a:lnTo>
                    <a:pt x="14" y="833"/>
                  </a:lnTo>
                  <a:lnTo>
                    <a:pt x="15" y="831"/>
                  </a:lnTo>
                  <a:lnTo>
                    <a:pt x="15" y="828"/>
                  </a:lnTo>
                  <a:lnTo>
                    <a:pt x="17" y="826"/>
                  </a:lnTo>
                  <a:lnTo>
                    <a:pt x="19" y="825"/>
                  </a:lnTo>
                  <a:lnTo>
                    <a:pt x="19" y="823"/>
                  </a:lnTo>
                  <a:lnTo>
                    <a:pt x="19" y="821"/>
                  </a:lnTo>
                  <a:lnTo>
                    <a:pt x="19" y="818"/>
                  </a:lnTo>
                  <a:lnTo>
                    <a:pt x="19" y="817"/>
                  </a:lnTo>
                  <a:lnTo>
                    <a:pt x="19" y="815"/>
                  </a:lnTo>
                  <a:lnTo>
                    <a:pt x="19" y="813"/>
                  </a:lnTo>
                  <a:lnTo>
                    <a:pt x="17" y="812"/>
                  </a:lnTo>
                  <a:lnTo>
                    <a:pt x="16" y="811"/>
                  </a:lnTo>
                  <a:lnTo>
                    <a:pt x="15" y="810"/>
                  </a:lnTo>
                  <a:lnTo>
                    <a:pt x="12" y="810"/>
                  </a:lnTo>
                  <a:lnTo>
                    <a:pt x="19" y="804"/>
                  </a:lnTo>
                  <a:lnTo>
                    <a:pt x="17" y="796"/>
                  </a:lnTo>
                  <a:lnTo>
                    <a:pt x="16" y="790"/>
                  </a:lnTo>
                  <a:lnTo>
                    <a:pt x="16" y="783"/>
                  </a:lnTo>
                  <a:lnTo>
                    <a:pt x="16" y="775"/>
                  </a:lnTo>
                  <a:lnTo>
                    <a:pt x="16" y="769"/>
                  </a:lnTo>
                  <a:lnTo>
                    <a:pt x="17" y="762"/>
                  </a:lnTo>
                  <a:lnTo>
                    <a:pt x="19" y="754"/>
                  </a:lnTo>
                  <a:lnTo>
                    <a:pt x="19" y="748"/>
                  </a:lnTo>
                  <a:lnTo>
                    <a:pt x="20" y="740"/>
                  </a:lnTo>
                  <a:lnTo>
                    <a:pt x="21" y="733"/>
                  </a:lnTo>
                  <a:lnTo>
                    <a:pt x="25" y="733"/>
                  </a:lnTo>
                  <a:lnTo>
                    <a:pt x="24" y="732"/>
                  </a:lnTo>
                  <a:lnTo>
                    <a:pt x="22" y="731"/>
                  </a:lnTo>
                  <a:lnTo>
                    <a:pt x="21" y="729"/>
                  </a:lnTo>
                  <a:lnTo>
                    <a:pt x="20" y="728"/>
                  </a:lnTo>
                  <a:lnTo>
                    <a:pt x="19" y="726"/>
                  </a:lnTo>
                  <a:lnTo>
                    <a:pt x="19" y="724"/>
                  </a:lnTo>
                  <a:lnTo>
                    <a:pt x="20" y="722"/>
                  </a:lnTo>
                  <a:lnTo>
                    <a:pt x="20" y="721"/>
                  </a:lnTo>
                  <a:lnTo>
                    <a:pt x="22" y="719"/>
                  </a:lnTo>
                  <a:lnTo>
                    <a:pt x="25" y="718"/>
                  </a:lnTo>
                  <a:lnTo>
                    <a:pt x="19" y="712"/>
                  </a:lnTo>
                  <a:lnTo>
                    <a:pt x="20" y="712"/>
                  </a:lnTo>
                  <a:lnTo>
                    <a:pt x="22" y="711"/>
                  </a:lnTo>
                  <a:lnTo>
                    <a:pt x="24" y="710"/>
                  </a:lnTo>
                  <a:lnTo>
                    <a:pt x="24" y="707"/>
                  </a:lnTo>
                  <a:lnTo>
                    <a:pt x="25" y="706"/>
                  </a:lnTo>
                  <a:lnTo>
                    <a:pt x="25" y="705"/>
                  </a:lnTo>
                  <a:lnTo>
                    <a:pt x="26" y="703"/>
                  </a:lnTo>
                  <a:lnTo>
                    <a:pt x="27" y="703"/>
                  </a:lnTo>
                  <a:lnTo>
                    <a:pt x="29" y="705"/>
                  </a:lnTo>
                  <a:lnTo>
                    <a:pt x="30" y="706"/>
                  </a:lnTo>
                  <a:lnTo>
                    <a:pt x="21" y="697"/>
                  </a:lnTo>
                  <a:lnTo>
                    <a:pt x="27" y="691"/>
                  </a:lnTo>
                  <a:lnTo>
                    <a:pt x="29" y="687"/>
                  </a:lnTo>
                  <a:lnTo>
                    <a:pt x="30" y="682"/>
                  </a:lnTo>
                  <a:lnTo>
                    <a:pt x="30" y="679"/>
                  </a:lnTo>
                  <a:lnTo>
                    <a:pt x="29" y="674"/>
                  </a:lnTo>
                  <a:lnTo>
                    <a:pt x="29" y="669"/>
                  </a:lnTo>
                  <a:lnTo>
                    <a:pt x="27" y="664"/>
                  </a:lnTo>
                  <a:lnTo>
                    <a:pt x="27" y="659"/>
                  </a:lnTo>
                  <a:lnTo>
                    <a:pt x="26" y="654"/>
                  </a:lnTo>
                  <a:lnTo>
                    <a:pt x="26" y="649"/>
                  </a:lnTo>
                  <a:lnTo>
                    <a:pt x="27" y="644"/>
                  </a:lnTo>
                  <a:lnTo>
                    <a:pt x="30" y="644"/>
                  </a:lnTo>
                  <a:lnTo>
                    <a:pt x="30" y="629"/>
                  </a:lnTo>
                  <a:lnTo>
                    <a:pt x="33" y="629"/>
                  </a:lnTo>
                  <a:lnTo>
                    <a:pt x="32" y="625"/>
                  </a:lnTo>
                  <a:lnTo>
                    <a:pt x="32" y="620"/>
                  </a:lnTo>
                  <a:lnTo>
                    <a:pt x="33" y="616"/>
                  </a:lnTo>
                  <a:lnTo>
                    <a:pt x="35" y="611"/>
                  </a:lnTo>
                  <a:lnTo>
                    <a:pt x="36" y="606"/>
                  </a:lnTo>
                  <a:lnTo>
                    <a:pt x="36" y="599"/>
                  </a:lnTo>
                  <a:lnTo>
                    <a:pt x="36" y="595"/>
                  </a:lnTo>
                  <a:lnTo>
                    <a:pt x="35" y="590"/>
                  </a:lnTo>
                  <a:lnTo>
                    <a:pt x="32" y="585"/>
                  </a:lnTo>
                  <a:lnTo>
                    <a:pt x="27" y="581"/>
                  </a:lnTo>
                  <a:lnTo>
                    <a:pt x="29" y="580"/>
                  </a:lnTo>
                  <a:lnTo>
                    <a:pt x="29" y="578"/>
                  </a:lnTo>
                  <a:lnTo>
                    <a:pt x="29" y="577"/>
                  </a:lnTo>
                  <a:lnTo>
                    <a:pt x="29" y="576"/>
                  </a:lnTo>
                  <a:lnTo>
                    <a:pt x="29" y="573"/>
                  </a:lnTo>
                  <a:lnTo>
                    <a:pt x="29" y="572"/>
                  </a:lnTo>
                  <a:lnTo>
                    <a:pt x="29" y="571"/>
                  </a:lnTo>
                  <a:lnTo>
                    <a:pt x="29" y="570"/>
                  </a:lnTo>
                  <a:lnTo>
                    <a:pt x="31" y="570"/>
                  </a:lnTo>
                  <a:lnTo>
                    <a:pt x="33" y="570"/>
                  </a:lnTo>
                  <a:lnTo>
                    <a:pt x="35" y="571"/>
                  </a:lnTo>
                  <a:lnTo>
                    <a:pt x="36" y="572"/>
                  </a:lnTo>
                  <a:lnTo>
                    <a:pt x="36" y="573"/>
                  </a:lnTo>
                  <a:lnTo>
                    <a:pt x="36" y="575"/>
                  </a:lnTo>
                  <a:lnTo>
                    <a:pt x="36" y="576"/>
                  </a:lnTo>
                  <a:lnTo>
                    <a:pt x="37" y="572"/>
                  </a:lnTo>
                  <a:lnTo>
                    <a:pt x="37" y="567"/>
                  </a:lnTo>
                  <a:lnTo>
                    <a:pt x="36" y="564"/>
                  </a:lnTo>
                  <a:lnTo>
                    <a:pt x="35" y="560"/>
                  </a:lnTo>
                  <a:lnTo>
                    <a:pt x="35" y="556"/>
                  </a:lnTo>
                  <a:lnTo>
                    <a:pt x="33" y="552"/>
                  </a:lnTo>
                  <a:lnTo>
                    <a:pt x="33" y="549"/>
                  </a:lnTo>
                  <a:lnTo>
                    <a:pt x="35" y="545"/>
                  </a:lnTo>
                  <a:lnTo>
                    <a:pt x="37" y="543"/>
                  </a:lnTo>
                  <a:lnTo>
                    <a:pt x="42" y="540"/>
                  </a:lnTo>
                  <a:lnTo>
                    <a:pt x="45" y="543"/>
                  </a:lnTo>
                  <a:lnTo>
                    <a:pt x="46" y="545"/>
                  </a:lnTo>
                  <a:lnTo>
                    <a:pt x="46" y="549"/>
                  </a:lnTo>
                  <a:lnTo>
                    <a:pt x="46" y="551"/>
                  </a:lnTo>
                  <a:lnTo>
                    <a:pt x="46" y="554"/>
                  </a:lnTo>
                  <a:lnTo>
                    <a:pt x="46" y="556"/>
                  </a:lnTo>
                  <a:lnTo>
                    <a:pt x="46" y="559"/>
                  </a:lnTo>
                  <a:lnTo>
                    <a:pt x="47" y="560"/>
                  </a:lnTo>
                  <a:lnTo>
                    <a:pt x="50" y="562"/>
                  </a:lnTo>
                  <a:lnTo>
                    <a:pt x="55" y="564"/>
                  </a:lnTo>
                  <a:lnTo>
                    <a:pt x="53" y="562"/>
                  </a:lnTo>
                  <a:lnTo>
                    <a:pt x="53" y="560"/>
                  </a:lnTo>
                  <a:lnTo>
                    <a:pt x="55" y="560"/>
                  </a:lnTo>
                  <a:lnTo>
                    <a:pt x="56" y="559"/>
                  </a:lnTo>
                  <a:lnTo>
                    <a:pt x="58" y="559"/>
                  </a:lnTo>
                  <a:lnTo>
                    <a:pt x="61" y="559"/>
                  </a:lnTo>
                  <a:lnTo>
                    <a:pt x="63" y="560"/>
                  </a:lnTo>
                  <a:lnTo>
                    <a:pt x="66" y="561"/>
                  </a:lnTo>
                  <a:lnTo>
                    <a:pt x="67" y="562"/>
                  </a:lnTo>
                  <a:lnTo>
                    <a:pt x="69" y="564"/>
                  </a:lnTo>
                  <a:lnTo>
                    <a:pt x="66" y="566"/>
                  </a:lnTo>
                  <a:lnTo>
                    <a:pt x="61" y="566"/>
                  </a:lnTo>
                  <a:lnTo>
                    <a:pt x="57" y="567"/>
                  </a:lnTo>
                  <a:lnTo>
                    <a:pt x="55" y="569"/>
                  </a:lnTo>
                  <a:lnTo>
                    <a:pt x="52" y="571"/>
                  </a:lnTo>
                  <a:lnTo>
                    <a:pt x="50" y="573"/>
                  </a:lnTo>
                  <a:lnTo>
                    <a:pt x="48" y="576"/>
                  </a:lnTo>
                  <a:lnTo>
                    <a:pt x="48" y="580"/>
                  </a:lnTo>
                  <a:lnTo>
                    <a:pt x="48" y="582"/>
                  </a:lnTo>
                  <a:lnTo>
                    <a:pt x="50" y="585"/>
                  </a:lnTo>
                  <a:lnTo>
                    <a:pt x="51" y="587"/>
                  </a:lnTo>
                  <a:lnTo>
                    <a:pt x="45" y="587"/>
                  </a:lnTo>
                  <a:lnTo>
                    <a:pt x="45" y="590"/>
                  </a:lnTo>
                  <a:lnTo>
                    <a:pt x="45" y="591"/>
                  </a:lnTo>
                  <a:lnTo>
                    <a:pt x="45" y="593"/>
                  </a:lnTo>
                  <a:lnTo>
                    <a:pt x="46" y="595"/>
                  </a:lnTo>
                  <a:lnTo>
                    <a:pt x="47" y="597"/>
                  </a:lnTo>
                  <a:lnTo>
                    <a:pt x="48" y="598"/>
                  </a:lnTo>
                  <a:lnTo>
                    <a:pt x="50" y="599"/>
                  </a:lnTo>
                  <a:lnTo>
                    <a:pt x="51" y="601"/>
                  </a:lnTo>
                  <a:lnTo>
                    <a:pt x="52" y="601"/>
                  </a:lnTo>
                  <a:lnTo>
                    <a:pt x="55" y="602"/>
                  </a:lnTo>
                  <a:lnTo>
                    <a:pt x="55" y="585"/>
                  </a:lnTo>
                  <a:lnTo>
                    <a:pt x="57" y="585"/>
                  </a:lnTo>
                  <a:lnTo>
                    <a:pt x="55" y="572"/>
                  </a:lnTo>
                  <a:lnTo>
                    <a:pt x="58" y="570"/>
                  </a:lnTo>
                  <a:lnTo>
                    <a:pt x="62" y="567"/>
                  </a:lnTo>
                  <a:lnTo>
                    <a:pt x="66" y="567"/>
                  </a:lnTo>
                  <a:lnTo>
                    <a:pt x="68" y="567"/>
                  </a:lnTo>
                  <a:lnTo>
                    <a:pt x="69" y="567"/>
                  </a:lnTo>
                  <a:lnTo>
                    <a:pt x="71" y="566"/>
                  </a:lnTo>
                  <a:lnTo>
                    <a:pt x="72" y="566"/>
                  </a:lnTo>
                  <a:lnTo>
                    <a:pt x="72" y="564"/>
                  </a:lnTo>
                  <a:lnTo>
                    <a:pt x="72" y="560"/>
                  </a:lnTo>
                  <a:lnTo>
                    <a:pt x="72" y="555"/>
                  </a:lnTo>
                  <a:lnTo>
                    <a:pt x="69" y="557"/>
                  </a:lnTo>
                  <a:lnTo>
                    <a:pt x="66" y="555"/>
                  </a:lnTo>
                  <a:lnTo>
                    <a:pt x="74" y="543"/>
                  </a:lnTo>
                  <a:lnTo>
                    <a:pt x="77" y="544"/>
                  </a:lnTo>
                  <a:lnTo>
                    <a:pt x="79" y="546"/>
                  </a:lnTo>
                  <a:lnTo>
                    <a:pt x="81" y="549"/>
                  </a:lnTo>
                  <a:lnTo>
                    <a:pt x="82" y="551"/>
                  </a:lnTo>
                  <a:lnTo>
                    <a:pt x="83" y="554"/>
                  </a:lnTo>
                  <a:lnTo>
                    <a:pt x="83" y="556"/>
                  </a:lnTo>
                  <a:lnTo>
                    <a:pt x="84" y="559"/>
                  </a:lnTo>
                  <a:lnTo>
                    <a:pt x="84" y="560"/>
                  </a:lnTo>
                  <a:lnTo>
                    <a:pt x="86" y="562"/>
                  </a:lnTo>
                  <a:lnTo>
                    <a:pt x="87" y="564"/>
                  </a:lnTo>
                  <a:lnTo>
                    <a:pt x="78" y="564"/>
                  </a:lnTo>
                  <a:lnTo>
                    <a:pt x="79" y="566"/>
                  </a:lnTo>
                  <a:lnTo>
                    <a:pt x="81" y="567"/>
                  </a:lnTo>
                  <a:lnTo>
                    <a:pt x="82" y="569"/>
                  </a:lnTo>
                  <a:lnTo>
                    <a:pt x="83" y="569"/>
                  </a:lnTo>
                  <a:lnTo>
                    <a:pt x="86" y="567"/>
                  </a:lnTo>
                  <a:lnTo>
                    <a:pt x="87" y="567"/>
                  </a:lnTo>
                  <a:lnTo>
                    <a:pt x="88" y="566"/>
                  </a:lnTo>
                  <a:lnTo>
                    <a:pt x="89" y="567"/>
                  </a:lnTo>
                  <a:lnTo>
                    <a:pt x="90" y="567"/>
                  </a:lnTo>
                  <a:lnTo>
                    <a:pt x="93" y="570"/>
                  </a:lnTo>
                  <a:lnTo>
                    <a:pt x="92" y="570"/>
                  </a:lnTo>
                  <a:lnTo>
                    <a:pt x="90" y="571"/>
                  </a:lnTo>
                  <a:lnTo>
                    <a:pt x="90" y="572"/>
                  </a:lnTo>
                  <a:lnTo>
                    <a:pt x="89" y="572"/>
                  </a:lnTo>
                  <a:lnTo>
                    <a:pt x="88" y="573"/>
                  </a:lnTo>
                  <a:lnTo>
                    <a:pt x="88" y="575"/>
                  </a:lnTo>
                  <a:lnTo>
                    <a:pt x="87" y="575"/>
                  </a:lnTo>
                  <a:lnTo>
                    <a:pt x="86" y="576"/>
                  </a:lnTo>
                  <a:lnTo>
                    <a:pt x="84" y="576"/>
                  </a:lnTo>
                  <a:lnTo>
                    <a:pt x="84" y="580"/>
                  </a:lnTo>
                  <a:lnTo>
                    <a:pt x="86" y="582"/>
                  </a:lnTo>
                  <a:lnTo>
                    <a:pt x="86" y="585"/>
                  </a:lnTo>
                  <a:lnTo>
                    <a:pt x="86" y="587"/>
                  </a:lnTo>
                  <a:lnTo>
                    <a:pt x="86" y="590"/>
                  </a:lnTo>
                  <a:lnTo>
                    <a:pt x="87" y="592"/>
                  </a:lnTo>
                  <a:lnTo>
                    <a:pt x="87" y="593"/>
                  </a:lnTo>
                  <a:lnTo>
                    <a:pt x="89" y="596"/>
                  </a:lnTo>
                  <a:lnTo>
                    <a:pt x="92" y="597"/>
                  </a:lnTo>
                  <a:lnTo>
                    <a:pt x="95" y="599"/>
                  </a:lnTo>
                  <a:lnTo>
                    <a:pt x="95" y="601"/>
                  </a:lnTo>
                  <a:lnTo>
                    <a:pt x="95" y="603"/>
                  </a:lnTo>
                  <a:lnTo>
                    <a:pt x="94" y="604"/>
                  </a:lnTo>
                  <a:lnTo>
                    <a:pt x="94" y="606"/>
                  </a:lnTo>
                  <a:lnTo>
                    <a:pt x="93" y="607"/>
                  </a:lnTo>
                  <a:lnTo>
                    <a:pt x="93" y="608"/>
                  </a:lnTo>
                  <a:lnTo>
                    <a:pt x="92" y="609"/>
                  </a:lnTo>
                  <a:lnTo>
                    <a:pt x="90" y="611"/>
                  </a:lnTo>
                  <a:lnTo>
                    <a:pt x="89" y="611"/>
                  </a:lnTo>
                  <a:lnTo>
                    <a:pt x="89" y="612"/>
                  </a:lnTo>
                  <a:lnTo>
                    <a:pt x="92" y="612"/>
                  </a:lnTo>
                  <a:lnTo>
                    <a:pt x="93" y="614"/>
                  </a:lnTo>
                  <a:lnTo>
                    <a:pt x="94" y="616"/>
                  </a:lnTo>
                  <a:lnTo>
                    <a:pt x="94" y="618"/>
                  </a:lnTo>
                  <a:lnTo>
                    <a:pt x="94" y="620"/>
                  </a:lnTo>
                  <a:lnTo>
                    <a:pt x="94" y="622"/>
                  </a:lnTo>
                  <a:lnTo>
                    <a:pt x="94" y="624"/>
                  </a:lnTo>
                  <a:lnTo>
                    <a:pt x="95" y="627"/>
                  </a:lnTo>
                  <a:lnTo>
                    <a:pt x="97" y="628"/>
                  </a:lnTo>
                  <a:lnTo>
                    <a:pt x="99" y="629"/>
                  </a:lnTo>
                  <a:lnTo>
                    <a:pt x="93" y="635"/>
                  </a:lnTo>
                  <a:lnTo>
                    <a:pt x="92" y="635"/>
                  </a:lnTo>
                  <a:lnTo>
                    <a:pt x="90" y="635"/>
                  </a:lnTo>
                  <a:lnTo>
                    <a:pt x="90" y="634"/>
                  </a:lnTo>
                  <a:lnTo>
                    <a:pt x="89" y="634"/>
                  </a:lnTo>
                  <a:lnTo>
                    <a:pt x="89" y="633"/>
                  </a:lnTo>
                  <a:lnTo>
                    <a:pt x="88" y="633"/>
                  </a:lnTo>
                  <a:lnTo>
                    <a:pt x="89" y="634"/>
                  </a:lnTo>
                  <a:lnTo>
                    <a:pt x="90" y="635"/>
                  </a:lnTo>
                  <a:lnTo>
                    <a:pt x="90" y="638"/>
                  </a:lnTo>
                  <a:lnTo>
                    <a:pt x="92" y="639"/>
                  </a:lnTo>
                  <a:lnTo>
                    <a:pt x="92" y="642"/>
                  </a:lnTo>
                  <a:lnTo>
                    <a:pt x="92" y="643"/>
                  </a:lnTo>
                  <a:lnTo>
                    <a:pt x="92" y="645"/>
                  </a:lnTo>
                  <a:lnTo>
                    <a:pt x="90" y="646"/>
                  </a:lnTo>
                  <a:lnTo>
                    <a:pt x="89" y="649"/>
                  </a:lnTo>
                  <a:lnTo>
                    <a:pt x="87" y="650"/>
                  </a:lnTo>
                  <a:lnTo>
                    <a:pt x="95" y="653"/>
                  </a:lnTo>
                  <a:lnTo>
                    <a:pt x="95" y="654"/>
                  </a:lnTo>
                  <a:lnTo>
                    <a:pt x="95" y="655"/>
                  </a:lnTo>
                  <a:lnTo>
                    <a:pt x="94" y="656"/>
                  </a:lnTo>
                  <a:lnTo>
                    <a:pt x="94" y="658"/>
                  </a:lnTo>
                  <a:lnTo>
                    <a:pt x="93" y="658"/>
                  </a:lnTo>
                  <a:lnTo>
                    <a:pt x="90" y="659"/>
                  </a:lnTo>
                  <a:lnTo>
                    <a:pt x="89" y="659"/>
                  </a:lnTo>
                  <a:lnTo>
                    <a:pt x="88" y="659"/>
                  </a:lnTo>
                  <a:lnTo>
                    <a:pt x="87" y="659"/>
                  </a:lnTo>
                  <a:lnTo>
                    <a:pt x="84" y="659"/>
                  </a:lnTo>
                  <a:lnTo>
                    <a:pt x="95" y="661"/>
                  </a:lnTo>
                  <a:lnTo>
                    <a:pt x="92" y="665"/>
                  </a:lnTo>
                  <a:lnTo>
                    <a:pt x="89" y="669"/>
                  </a:lnTo>
                  <a:lnTo>
                    <a:pt x="88" y="672"/>
                  </a:lnTo>
                  <a:lnTo>
                    <a:pt x="88" y="676"/>
                  </a:lnTo>
                  <a:lnTo>
                    <a:pt x="89" y="681"/>
                  </a:lnTo>
                  <a:lnTo>
                    <a:pt x="89" y="685"/>
                  </a:lnTo>
                  <a:lnTo>
                    <a:pt x="89" y="689"/>
                  </a:lnTo>
                  <a:lnTo>
                    <a:pt x="89" y="692"/>
                  </a:lnTo>
                  <a:lnTo>
                    <a:pt x="88" y="695"/>
                  </a:lnTo>
                  <a:lnTo>
                    <a:pt x="84" y="697"/>
                  </a:lnTo>
                  <a:lnTo>
                    <a:pt x="87" y="697"/>
                  </a:lnTo>
                  <a:lnTo>
                    <a:pt x="87" y="700"/>
                  </a:lnTo>
                  <a:lnTo>
                    <a:pt x="87" y="702"/>
                  </a:lnTo>
                  <a:lnTo>
                    <a:pt x="87" y="705"/>
                  </a:lnTo>
                  <a:lnTo>
                    <a:pt x="86" y="707"/>
                  </a:lnTo>
                  <a:lnTo>
                    <a:pt x="86" y="708"/>
                  </a:lnTo>
                  <a:lnTo>
                    <a:pt x="84" y="711"/>
                  </a:lnTo>
                  <a:lnTo>
                    <a:pt x="84" y="713"/>
                  </a:lnTo>
                  <a:lnTo>
                    <a:pt x="83" y="716"/>
                  </a:lnTo>
                  <a:lnTo>
                    <a:pt x="83" y="719"/>
                  </a:lnTo>
                  <a:lnTo>
                    <a:pt x="84" y="724"/>
                  </a:lnTo>
                  <a:lnTo>
                    <a:pt x="81" y="721"/>
                  </a:lnTo>
                  <a:lnTo>
                    <a:pt x="82" y="724"/>
                  </a:lnTo>
                  <a:lnTo>
                    <a:pt x="83" y="728"/>
                  </a:lnTo>
                  <a:lnTo>
                    <a:pt x="83" y="733"/>
                  </a:lnTo>
                  <a:lnTo>
                    <a:pt x="83" y="738"/>
                  </a:lnTo>
                  <a:lnTo>
                    <a:pt x="83" y="743"/>
                  </a:lnTo>
                  <a:lnTo>
                    <a:pt x="83" y="747"/>
                  </a:lnTo>
                  <a:lnTo>
                    <a:pt x="84" y="752"/>
                  </a:lnTo>
                  <a:lnTo>
                    <a:pt x="84" y="754"/>
                  </a:lnTo>
                  <a:lnTo>
                    <a:pt x="86" y="758"/>
                  </a:lnTo>
                  <a:lnTo>
                    <a:pt x="87" y="759"/>
                  </a:lnTo>
                  <a:lnTo>
                    <a:pt x="93" y="731"/>
                  </a:lnTo>
                  <a:lnTo>
                    <a:pt x="99" y="701"/>
                  </a:lnTo>
                  <a:lnTo>
                    <a:pt x="105" y="671"/>
                  </a:lnTo>
                  <a:lnTo>
                    <a:pt x="112" y="642"/>
                  </a:lnTo>
                  <a:lnTo>
                    <a:pt x="116" y="611"/>
                  </a:lnTo>
                  <a:lnTo>
                    <a:pt x="121" y="578"/>
                  </a:lnTo>
                  <a:lnTo>
                    <a:pt x="126" y="546"/>
                  </a:lnTo>
                  <a:lnTo>
                    <a:pt x="131" y="515"/>
                  </a:lnTo>
                  <a:lnTo>
                    <a:pt x="135" y="483"/>
                  </a:lnTo>
                  <a:lnTo>
                    <a:pt x="138" y="451"/>
                  </a:lnTo>
                  <a:lnTo>
                    <a:pt x="135" y="408"/>
                  </a:lnTo>
                  <a:lnTo>
                    <a:pt x="134" y="366"/>
                  </a:lnTo>
                  <a:lnTo>
                    <a:pt x="133" y="325"/>
                  </a:lnTo>
                  <a:lnTo>
                    <a:pt x="131" y="287"/>
                  </a:lnTo>
                  <a:lnTo>
                    <a:pt x="130" y="248"/>
                  </a:lnTo>
                  <a:lnTo>
                    <a:pt x="128" y="210"/>
                  </a:lnTo>
                  <a:lnTo>
                    <a:pt x="124" y="171"/>
                  </a:lnTo>
                  <a:lnTo>
                    <a:pt x="119" y="133"/>
                  </a:lnTo>
                  <a:lnTo>
                    <a:pt x="113" y="92"/>
                  </a:lnTo>
                  <a:lnTo>
                    <a:pt x="104" y="50"/>
                  </a:lnTo>
                  <a:lnTo>
                    <a:pt x="98" y="43"/>
                  </a:lnTo>
                  <a:lnTo>
                    <a:pt x="90" y="37"/>
                  </a:lnTo>
                  <a:lnTo>
                    <a:pt x="82" y="32"/>
                  </a:lnTo>
                  <a:lnTo>
                    <a:pt x="72" y="27"/>
                  </a:lnTo>
                  <a:lnTo>
                    <a:pt x="61" y="23"/>
                  </a:lnTo>
                  <a:lnTo>
                    <a:pt x="51" y="19"/>
                  </a:lnTo>
                  <a:lnTo>
                    <a:pt x="41" y="16"/>
                  </a:lnTo>
                  <a:lnTo>
                    <a:pt x="31" y="11"/>
                  </a:lnTo>
                  <a:lnTo>
                    <a:pt x="22" y="6"/>
                  </a:lnTo>
                  <a:lnTo>
                    <a:pt x="15" y="0"/>
                  </a:lnTo>
                  <a:lnTo>
                    <a:pt x="14" y="1"/>
                  </a:lnTo>
                  <a:lnTo>
                    <a:pt x="12" y="2"/>
                  </a:lnTo>
                  <a:lnTo>
                    <a:pt x="12" y="3"/>
                  </a:lnTo>
                  <a:lnTo>
                    <a:pt x="12" y="4"/>
                  </a:lnTo>
                  <a:lnTo>
                    <a:pt x="12" y="6"/>
                  </a:lnTo>
                  <a:lnTo>
                    <a:pt x="14" y="7"/>
                  </a:lnTo>
                  <a:lnTo>
                    <a:pt x="15" y="8"/>
                  </a:lnTo>
                  <a:lnTo>
                    <a:pt x="16" y="9"/>
                  </a:lnTo>
                  <a:lnTo>
                    <a:pt x="17" y="11"/>
                  </a:lnTo>
                  <a:lnTo>
                    <a:pt x="19" y="12"/>
                  </a:lnTo>
                  <a:lnTo>
                    <a:pt x="19" y="11"/>
                  </a:lnTo>
                  <a:close/>
                  <a:moveTo>
                    <a:pt x="33" y="596"/>
                  </a:moveTo>
                  <a:lnTo>
                    <a:pt x="32" y="597"/>
                  </a:lnTo>
                  <a:lnTo>
                    <a:pt x="31" y="597"/>
                  </a:lnTo>
                  <a:lnTo>
                    <a:pt x="31" y="598"/>
                  </a:lnTo>
                  <a:lnTo>
                    <a:pt x="31" y="599"/>
                  </a:lnTo>
                  <a:lnTo>
                    <a:pt x="30" y="601"/>
                  </a:lnTo>
                  <a:lnTo>
                    <a:pt x="30" y="602"/>
                  </a:lnTo>
                  <a:lnTo>
                    <a:pt x="30" y="603"/>
                  </a:lnTo>
                  <a:lnTo>
                    <a:pt x="30" y="604"/>
                  </a:lnTo>
                  <a:lnTo>
                    <a:pt x="30" y="606"/>
                  </a:lnTo>
                  <a:lnTo>
                    <a:pt x="27" y="596"/>
                  </a:lnTo>
                  <a:lnTo>
                    <a:pt x="33" y="596"/>
                  </a:lnTo>
                  <a:close/>
                  <a:moveTo>
                    <a:pt x="45" y="531"/>
                  </a:moveTo>
                  <a:lnTo>
                    <a:pt x="40" y="522"/>
                  </a:lnTo>
                  <a:lnTo>
                    <a:pt x="45" y="522"/>
                  </a:lnTo>
                  <a:lnTo>
                    <a:pt x="45" y="531"/>
                  </a:lnTo>
                  <a:close/>
                  <a:moveTo>
                    <a:pt x="63" y="540"/>
                  </a:moveTo>
                  <a:lnTo>
                    <a:pt x="62" y="536"/>
                  </a:lnTo>
                  <a:lnTo>
                    <a:pt x="62" y="535"/>
                  </a:lnTo>
                  <a:lnTo>
                    <a:pt x="61" y="534"/>
                  </a:lnTo>
                  <a:lnTo>
                    <a:pt x="59" y="534"/>
                  </a:lnTo>
                  <a:lnTo>
                    <a:pt x="58" y="534"/>
                  </a:lnTo>
                  <a:lnTo>
                    <a:pt x="57" y="534"/>
                  </a:lnTo>
                  <a:lnTo>
                    <a:pt x="57" y="533"/>
                  </a:lnTo>
                  <a:lnTo>
                    <a:pt x="57" y="531"/>
                  </a:lnTo>
                  <a:lnTo>
                    <a:pt x="59" y="528"/>
                  </a:lnTo>
                  <a:lnTo>
                    <a:pt x="61" y="529"/>
                  </a:lnTo>
                  <a:lnTo>
                    <a:pt x="63" y="529"/>
                  </a:lnTo>
                  <a:lnTo>
                    <a:pt x="64" y="530"/>
                  </a:lnTo>
                  <a:lnTo>
                    <a:pt x="64" y="531"/>
                  </a:lnTo>
                  <a:lnTo>
                    <a:pt x="64" y="533"/>
                  </a:lnTo>
                  <a:lnTo>
                    <a:pt x="64" y="534"/>
                  </a:lnTo>
                  <a:lnTo>
                    <a:pt x="64" y="535"/>
                  </a:lnTo>
                  <a:lnTo>
                    <a:pt x="64" y="536"/>
                  </a:lnTo>
                  <a:lnTo>
                    <a:pt x="63" y="538"/>
                  </a:lnTo>
                  <a:lnTo>
                    <a:pt x="63" y="540"/>
                  </a:lnTo>
                  <a:close/>
                  <a:moveTo>
                    <a:pt x="57" y="519"/>
                  </a:moveTo>
                  <a:lnTo>
                    <a:pt x="66" y="519"/>
                  </a:lnTo>
                  <a:lnTo>
                    <a:pt x="72" y="525"/>
                  </a:lnTo>
                  <a:lnTo>
                    <a:pt x="57" y="519"/>
                  </a:lnTo>
                  <a:close/>
                  <a:moveTo>
                    <a:pt x="63" y="510"/>
                  </a:moveTo>
                  <a:lnTo>
                    <a:pt x="63" y="496"/>
                  </a:lnTo>
                  <a:lnTo>
                    <a:pt x="66" y="496"/>
                  </a:lnTo>
                  <a:lnTo>
                    <a:pt x="66" y="497"/>
                  </a:lnTo>
                  <a:lnTo>
                    <a:pt x="66" y="498"/>
                  </a:lnTo>
                  <a:lnTo>
                    <a:pt x="66" y="499"/>
                  </a:lnTo>
                  <a:lnTo>
                    <a:pt x="66" y="501"/>
                  </a:lnTo>
                  <a:lnTo>
                    <a:pt x="67" y="502"/>
                  </a:lnTo>
                  <a:lnTo>
                    <a:pt x="67" y="503"/>
                  </a:lnTo>
                  <a:lnTo>
                    <a:pt x="68" y="504"/>
                  </a:lnTo>
                  <a:lnTo>
                    <a:pt x="69" y="504"/>
                  </a:lnTo>
                  <a:lnTo>
                    <a:pt x="72" y="502"/>
                  </a:lnTo>
                  <a:lnTo>
                    <a:pt x="66" y="510"/>
                  </a:lnTo>
                  <a:lnTo>
                    <a:pt x="63" y="510"/>
                  </a:lnTo>
                  <a:close/>
                  <a:moveTo>
                    <a:pt x="72" y="534"/>
                  </a:moveTo>
                  <a:lnTo>
                    <a:pt x="78" y="531"/>
                  </a:lnTo>
                  <a:lnTo>
                    <a:pt x="74" y="536"/>
                  </a:lnTo>
                  <a:lnTo>
                    <a:pt x="84" y="543"/>
                  </a:lnTo>
                  <a:lnTo>
                    <a:pt x="82" y="543"/>
                  </a:lnTo>
                  <a:lnTo>
                    <a:pt x="81" y="543"/>
                  </a:lnTo>
                  <a:lnTo>
                    <a:pt x="78" y="543"/>
                  </a:lnTo>
                  <a:lnTo>
                    <a:pt x="76" y="543"/>
                  </a:lnTo>
                  <a:lnTo>
                    <a:pt x="74" y="541"/>
                  </a:lnTo>
                  <a:lnTo>
                    <a:pt x="73" y="540"/>
                  </a:lnTo>
                  <a:lnTo>
                    <a:pt x="72" y="539"/>
                  </a:lnTo>
                  <a:lnTo>
                    <a:pt x="71" y="538"/>
                  </a:lnTo>
                  <a:lnTo>
                    <a:pt x="71" y="536"/>
                  </a:lnTo>
                  <a:lnTo>
                    <a:pt x="72" y="534"/>
                  </a:lnTo>
                  <a:close/>
                  <a:moveTo>
                    <a:pt x="30" y="171"/>
                  </a:moveTo>
                  <a:lnTo>
                    <a:pt x="36" y="178"/>
                  </a:lnTo>
                  <a:lnTo>
                    <a:pt x="40" y="165"/>
                  </a:lnTo>
                  <a:lnTo>
                    <a:pt x="27" y="163"/>
                  </a:lnTo>
                  <a:lnTo>
                    <a:pt x="30" y="160"/>
                  </a:lnTo>
                  <a:lnTo>
                    <a:pt x="32" y="159"/>
                  </a:lnTo>
                  <a:lnTo>
                    <a:pt x="32" y="157"/>
                  </a:lnTo>
                  <a:lnTo>
                    <a:pt x="33" y="155"/>
                  </a:lnTo>
                  <a:lnTo>
                    <a:pt x="33" y="153"/>
                  </a:lnTo>
                  <a:lnTo>
                    <a:pt x="35" y="152"/>
                  </a:lnTo>
                  <a:lnTo>
                    <a:pt x="35" y="150"/>
                  </a:lnTo>
                  <a:lnTo>
                    <a:pt x="36" y="149"/>
                  </a:lnTo>
                  <a:lnTo>
                    <a:pt x="38" y="148"/>
                  </a:lnTo>
                  <a:lnTo>
                    <a:pt x="42" y="148"/>
                  </a:lnTo>
                  <a:lnTo>
                    <a:pt x="38" y="148"/>
                  </a:lnTo>
                  <a:lnTo>
                    <a:pt x="36" y="147"/>
                  </a:lnTo>
                  <a:lnTo>
                    <a:pt x="33" y="145"/>
                  </a:lnTo>
                  <a:lnTo>
                    <a:pt x="33" y="143"/>
                  </a:lnTo>
                  <a:lnTo>
                    <a:pt x="33" y="141"/>
                  </a:lnTo>
                  <a:lnTo>
                    <a:pt x="33" y="138"/>
                  </a:lnTo>
                  <a:lnTo>
                    <a:pt x="32" y="136"/>
                  </a:lnTo>
                  <a:lnTo>
                    <a:pt x="32" y="132"/>
                  </a:lnTo>
                  <a:lnTo>
                    <a:pt x="30" y="129"/>
                  </a:lnTo>
                  <a:lnTo>
                    <a:pt x="27" y="127"/>
                  </a:lnTo>
                  <a:lnTo>
                    <a:pt x="29" y="124"/>
                  </a:lnTo>
                  <a:lnTo>
                    <a:pt x="30" y="123"/>
                  </a:lnTo>
                  <a:lnTo>
                    <a:pt x="31" y="122"/>
                  </a:lnTo>
                  <a:lnTo>
                    <a:pt x="33" y="121"/>
                  </a:lnTo>
                  <a:lnTo>
                    <a:pt x="36" y="120"/>
                  </a:lnTo>
                  <a:lnTo>
                    <a:pt x="37" y="120"/>
                  </a:lnTo>
                  <a:lnTo>
                    <a:pt x="40" y="120"/>
                  </a:lnTo>
                  <a:lnTo>
                    <a:pt x="41" y="121"/>
                  </a:lnTo>
                  <a:lnTo>
                    <a:pt x="43" y="122"/>
                  </a:lnTo>
                  <a:lnTo>
                    <a:pt x="45" y="124"/>
                  </a:lnTo>
                  <a:lnTo>
                    <a:pt x="46" y="123"/>
                  </a:lnTo>
                  <a:lnTo>
                    <a:pt x="46" y="122"/>
                  </a:lnTo>
                  <a:lnTo>
                    <a:pt x="46" y="121"/>
                  </a:lnTo>
                  <a:lnTo>
                    <a:pt x="46" y="118"/>
                  </a:lnTo>
                  <a:lnTo>
                    <a:pt x="46" y="117"/>
                  </a:lnTo>
                  <a:lnTo>
                    <a:pt x="45" y="116"/>
                  </a:lnTo>
                  <a:lnTo>
                    <a:pt x="45" y="113"/>
                  </a:lnTo>
                  <a:lnTo>
                    <a:pt x="43" y="112"/>
                  </a:lnTo>
                  <a:lnTo>
                    <a:pt x="43" y="111"/>
                  </a:lnTo>
                  <a:lnTo>
                    <a:pt x="42" y="110"/>
                  </a:lnTo>
                  <a:lnTo>
                    <a:pt x="51" y="106"/>
                  </a:lnTo>
                  <a:lnTo>
                    <a:pt x="51" y="107"/>
                  </a:lnTo>
                  <a:lnTo>
                    <a:pt x="51" y="108"/>
                  </a:lnTo>
                  <a:lnTo>
                    <a:pt x="51" y="110"/>
                  </a:lnTo>
                  <a:lnTo>
                    <a:pt x="50" y="111"/>
                  </a:lnTo>
                  <a:lnTo>
                    <a:pt x="48" y="112"/>
                  </a:lnTo>
                  <a:lnTo>
                    <a:pt x="51" y="116"/>
                  </a:lnTo>
                  <a:lnTo>
                    <a:pt x="55" y="113"/>
                  </a:lnTo>
                  <a:lnTo>
                    <a:pt x="57" y="111"/>
                  </a:lnTo>
                  <a:lnTo>
                    <a:pt x="59" y="107"/>
                  </a:lnTo>
                  <a:lnTo>
                    <a:pt x="61" y="105"/>
                  </a:lnTo>
                  <a:lnTo>
                    <a:pt x="62" y="102"/>
                  </a:lnTo>
                  <a:lnTo>
                    <a:pt x="63" y="100"/>
                  </a:lnTo>
                  <a:lnTo>
                    <a:pt x="64" y="98"/>
                  </a:lnTo>
                  <a:lnTo>
                    <a:pt x="67" y="97"/>
                  </a:lnTo>
                  <a:lnTo>
                    <a:pt x="69" y="98"/>
                  </a:lnTo>
                  <a:lnTo>
                    <a:pt x="74" y="101"/>
                  </a:lnTo>
                  <a:lnTo>
                    <a:pt x="74" y="105"/>
                  </a:lnTo>
                  <a:lnTo>
                    <a:pt x="76" y="108"/>
                  </a:lnTo>
                  <a:lnTo>
                    <a:pt x="78" y="111"/>
                  </a:lnTo>
                  <a:lnTo>
                    <a:pt x="81" y="113"/>
                  </a:lnTo>
                  <a:lnTo>
                    <a:pt x="84" y="115"/>
                  </a:lnTo>
                  <a:lnTo>
                    <a:pt x="88" y="116"/>
                  </a:lnTo>
                  <a:lnTo>
                    <a:pt x="92" y="117"/>
                  </a:lnTo>
                  <a:lnTo>
                    <a:pt x="97" y="118"/>
                  </a:lnTo>
                  <a:lnTo>
                    <a:pt x="100" y="118"/>
                  </a:lnTo>
                  <a:lnTo>
                    <a:pt x="104" y="118"/>
                  </a:lnTo>
                  <a:lnTo>
                    <a:pt x="105" y="124"/>
                  </a:lnTo>
                  <a:lnTo>
                    <a:pt x="107" y="129"/>
                  </a:lnTo>
                  <a:lnTo>
                    <a:pt x="107" y="136"/>
                  </a:lnTo>
                  <a:lnTo>
                    <a:pt x="107" y="141"/>
                  </a:lnTo>
                  <a:lnTo>
                    <a:pt x="107" y="147"/>
                  </a:lnTo>
                  <a:lnTo>
                    <a:pt x="107" y="152"/>
                  </a:lnTo>
                  <a:lnTo>
                    <a:pt x="108" y="157"/>
                  </a:lnTo>
                  <a:lnTo>
                    <a:pt x="109" y="162"/>
                  </a:lnTo>
                  <a:lnTo>
                    <a:pt x="110" y="167"/>
                  </a:lnTo>
                  <a:lnTo>
                    <a:pt x="114" y="171"/>
                  </a:lnTo>
                  <a:lnTo>
                    <a:pt x="113" y="175"/>
                  </a:lnTo>
                  <a:lnTo>
                    <a:pt x="112" y="180"/>
                  </a:lnTo>
                  <a:lnTo>
                    <a:pt x="110" y="185"/>
                  </a:lnTo>
                  <a:lnTo>
                    <a:pt x="108" y="190"/>
                  </a:lnTo>
                  <a:lnTo>
                    <a:pt x="105" y="194"/>
                  </a:lnTo>
                  <a:lnTo>
                    <a:pt x="103" y="199"/>
                  </a:lnTo>
                  <a:lnTo>
                    <a:pt x="100" y="204"/>
                  </a:lnTo>
                  <a:lnTo>
                    <a:pt x="97" y="207"/>
                  </a:lnTo>
                  <a:lnTo>
                    <a:pt x="92" y="211"/>
                  </a:lnTo>
                  <a:lnTo>
                    <a:pt x="87" y="214"/>
                  </a:lnTo>
                  <a:lnTo>
                    <a:pt x="89" y="216"/>
                  </a:lnTo>
                  <a:lnTo>
                    <a:pt x="84" y="222"/>
                  </a:lnTo>
                  <a:lnTo>
                    <a:pt x="89" y="228"/>
                  </a:lnTo>
                  <a:lnTo>
                    <a:pt x="87" y="230"/>
                  </a:lnTo>
                  <a:lnTo>
                    <a:pt x="84" y="231"/>
                  </a:lnTo>
                  <a:lnTo>
                    <a:pt x="82" y="231"/>
                  </a:lnTo>
                  <a:lnTo>
                    <a:pt x="78" y="232"/>
                  </a:lnTo>
                  <a:lnTo>
                    <a:pt x="76" y="233"/>
                  </a:lnTo>
                  <a:lnTo>
                    <a:pt x="73" y="235"/>
                  </a:lnTo>
                  <a:lnTo>
                    <a:pt x="69" y="236"/>
                  </a:lnTo>
                  <a:lnTo>
                    <a:pt x="68" y="238"/>
                  </a:lnTo>
                  <a:lnTo>
                    <a:pt x="67" y="241"/>
                  </a:lnTo>
                  <a:lnTo>
                    <a:pt x="66" y="246"/>
                  </a:lnTo>
                  <a:lnTo>
                    <a:pt x="78" y="243"/>
                  </a:lnTo>
                  <a:lnTo>
                    <a:pt x="66" y="254"/>
                  </a:lnTo>
                  <a:lnTo>
                    <a:pt x="66" y="252"/>
                  </a:lnTo>
                  <a:lnTo>
                    <a:pt x="64" y="251"/>
                  </a:lnTo>
                  <a:lnTo>
                    <a:pt x="63" y="248"/>
                  </a:lnTo>
                  <a:lnTo>
                    <a:pt x="62" y="247"/>
                  </a:lnTo>
                  <a:lnTo>
                    <a:pt x="59" y="244"/>
                  </a:lnTo>
                  <a:lnTo>
                    <a:pt x="57" y="243"/>
                  </a:lnTo>
                  <a:lnTo>
                    <a:pt x="55" y="243"/>
                  </a:lnTo>
                  <a:lnTo>
                    <a:pt x="52" y="243"/>
                  </a:lnTo>
                  <a:lnTo>
                    <a:pt x="50" y="243"/>
                  </a:lnTo>
                  <a:lnTo>
                    <a:pt x="47" y="244"/>
                  </a:lnTo>
                  <a:lnTo>
                    <a:pt x="46" y="244"/>
                  </a:lnTo>
                  <a:lnTo>
                    <a:pt x="46" y="246"/>
                  </a:lnTo>
                  <a:lnTo>
                    <a:pt x="45" y="246"/>
                  </a:lnTo>
                  <a:lnTo>
                    <a:pt x="46" y="244"/>
                  </a:lnTo>
                  <a:lnTo>
                    <a:pt x="47" y="244"/>
                  </a:lnTo>
                  <a:lnTo>
                    <a:pt x="47" y="243"/>
                  </a:lnTo>
                  <a:lnTo>
                    <a:pt x="48" y="242"/>
                  </a:lnTo>
                  <a:lnTo>
                    <a:pt x="48" y="241"/>
                  </a:lnTo>
                  <a:lnTo>
                    <a:pt x="48" y="240"/>
                  </a:lnTo>
                  <a:lnTo>
                    <a:pt x="48" y="238"/>
                  </a:lnTo>
                  <a:lnTo>
                    <a:pt x="48" y="237"/>
                  </a:lnTo>
                  <a:lnTo>
                    <a:pt x="48" y="236"/>
                  </a:lnTo>
                  <a:lnTo>
                    <a:pt x="48" y="235"/>
                  </a:lnTo>
                  <a:lnTo>
                    <a:pt x="47" y="233"/>
                  </a:lnTo>
                  <a:lnTo>
                    <a:pt x="47" y="232"/>
                  </a:lnTo>
                  <a:lnTo>
                    <a:pt x="46" y="232"/>
                  </a:lnTo>
                  <a:lnTo>
                    <a:pt x="45" y="232"/>
                  </a:lnTo>
                  <a:lnTo>
                    <a:pt x="43" y="231"/>
                  </a:lnTo>
                  <a:lnTo>
                    <a:pt x="42" y="231"/>
                  </a:lnTo>
                  <a:lnTo>
                    <a:pt x="41" y="231"/>
                  </a:lnTo>
                  <a:lnTo>
                    <a:pt x="40" y="231"/>
                  </a:lnTo>
                  <a:lnTo>
                    <a:pt x="42" y="231"/>
                  </a:lnTo>
                  <a:lnTo>
                    <a:pt x="43" y="228"/>
                  </a:lnTo>
                  <a:lnTo>
                    <a:pt x="43" y="226"/>
                  </a:lnTo>
                  <a:lnTo>
                    <a:pt x="42" y="223"/>
                  </a:lnTo>
                  <a:lnTo>
                    <a:pt x="41" y="221"/>
                  </a:lnTo>
                  <a:lnTo>
                    <a:pt x="40" y="218"/>
                  </a:lnTo>
                  <a:lnTo>
                    <a:pt x="37" y="217"/>
                  </a:lnTo>
                  <a:lnTo>
                    <a:pt x="36" y="215"/>
                  </a:lnTo>
                  <a:lnTo>
                    <a:pt x="35" y="214"/>
                  </a:lnTo>
                  <a:lnTo>
                    <a:pt x="33" y="211"/>
                  </a:lnTo>
                  <a:lnTo>
                    <a:pt x="33" y="210"/>
                  </a:lnTo>
                  <a:lnTo>
                    <a:pt x="30" y="214"/>
                  </a:lnTo>
                  <a:lnTo>
                    <a:pt x="30" y="212"/>
                  </a:lnTo>
                  <a:lnTo>
                    <a:pt x="30" y="211"/>
                  </a:lnTo>
                  <a:lnTo>
                    <a:pt x="30" y="210"/>
                  </a:lnTo>
                  <a:lnTo>
                    <a:pt x="30" y="209"/>
                  </a:lnTo>
                  <a:lnTo>
                    <a:pt x="30" y="207"/>
                  </a:lnTo>
                  <a:lnTo>
                    <a:pt x="30" y="206"/>
                  </a:lnTo>
                  <a:lnTo>
                    <a:pt x="30" y="205"/>
                  </a:lnTo>
                  <a:lnTo>
                    <a:pt x="27" y="201"/>
                  </a:lnTo>
                  <a:lnTo>
                    <a:pt x="29" y="201"/>
                  </a:lnTo>
                  <a:lnTo>
                    <a:pt x="29" y="202"/>
                  </a:lnTo>
                  <a:lnTo>
                    <a:pt x="30" y="202"/>
                  </a:lnTo>
                  <a:lnTo>
                    <a:pt x="30" y="204"/>
                  </a:lnTo>
                  <a:lnTo>
                    <a:pt x="30" y="205"/>
                  </a:lnTo>
                  <a:lnTo>
                    <a:pt x="33" y="201"/>
                  </a:lnTo>
                  <a:lnTo>
                    <a:pt x="35" y="199"/>
                  </a:lnTo>
                  <a:lnTo>
                    <a:pt x="36" y="196"/>
                  </a:lnTo>
                  <a:lnTo>
                    <a:pt x="35" y="194"/>
                  </a:lnTo>
                  <a:lnTo>
                    <a:pt x="35" y="193"/>
                  </a:lnTo>
                  <a:lnTo>
                    <a:pt x="33" y="190"/>
                  </a:lnTo>
                  <a:lnTo>
                    <a:pt x="32" y="189"/>
                  </a:lnTo>
                  <a:lnTo>
                    <a:pt x="31" y="186"/>
                  </a:lnTo>
                  <a:lnTo>
                    <a:pt x="32" y="184"/>
                  </a:lnTo>
                  <a:lnTo>
                    <a:pt x="33" y="180"/>
                  </a:lnTo>
                  <a:lnTo>
                    <a:pt x="27" y="180"/>
                  </a:lnTo>
                  <a:lnTo>
                    <a:pt x="27" y="179"/>
                  </a:lnTo>
                  <a:lnTo>
                    <a:pt x="27" y="178"/>
                  </a:lnTo>
                  <a:lnTo>
                    <a:pt x="26" y="176"/>
                  </a:lnTo>
                  <a:lnTo>
                    <a:pt x="25" y="175"/>
                  </a:lnTo>
                  <a:lnTo>
                    <a:pt x="25" y="174"/>
                  </a:lnTo>
                  <a:lnTo>
                    <a:pt x="26" y="174"/>
                  </a:lnTo>
                  <a:lnTo>
                    <a:pt x="26" y="173"/>
                  </a:lnTo>
                  <a:lnTo>
                    <a:pt x="27" y="171"/>
                  </a:lnTo>
                  <a:lnTo>
                    <a:pt x="29" y="171"/>
                  </a:lnTo>
                  <a:lnTo>
                    <a:pt x="30" y="17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0" name="Freeform 201"/>
            <p:cNvSpPr>
              <a:spLocks/>
            </p:cNvSpPr>
            <p:nvPr/>
          </p:nvSpPr>
          <p:spPr bwMode="auto">
            <a:xfrm>
              <a:off x="2688" y="1453"/>
              <a:ext cx="2" cy="1"/>
            </a:xfrm>
            <a:custGeom>
              <a:avLst/>
              <a:gdLst>
                <a:gd name="T0" fmla="*/ 2 w 5"/>
                <a:gd name="T1" fmla="*/ 0 h 1"/>
                <a:gd name="T2" fmla="*/ 2 w 5"/>
                <a:gd name="T3" fmla="*/ 0 h 1"/>
                <a:gd name="T4" fmla="*/ 2 w 5"/>
                <a:gd name="T5" fmla="*/ 0 h 1"/>
                <a:gd name="T6" fmla="*/ 2 w 5"/>
                <a:gd name="T7" fmla="*/ 0 h 1"/>
                <a:gd name="T8" fmla="*/ 1 w 5"/>
                <a:gd name="T9" fmla="*/ 0 h 1"/>
                <a:gd name="T10" fmla="*/ 1 w 5"/>
                <a:gd name="T11" fmla="*/ 0 h 1"/>
                <a:gd name="T12" fmla="*/ 1 w 5"/>
                <a:gd name="T13" fmla="*/ 0 h 1"/>
                <a:gd name="T14" fmla="*/ 1 w 5"/>
                <a:gd name="T15" fmla="*/ 0 h 1"/>
                <a:gd name="T16" fmla="*/ 1 w 5"/>
                <a:gd name="T17" fmla="*/ 0 h 1"/>
                <a:gd name="T18" fmla="*/ 0 w 5"/>
                <a:gd name="T19" fmla="*/ 0 h 1"/>
                <a:gd name="T20" fmla="*/ 0 w 5"/>
                <a:gd name="T21" fmla="*/ 0 h 1"/>
                <a:gd name="T22" fmla="*/ 0 w 5"/>
                <a:gd name="T23" fmla="*/ 0 h 1"/>
                <a:gd name="T24" fmla="*/ 0 w 5"/>
                <a:gd name="T25" fmla="*/ 1 h 1"/>
                <a:gd name="T26" fmla="*/ 1 w 5"/>
                <a:gd name="T27" fmla="*/ 1 h 1"/>
                <a:gd name="T28" fmla="*/ 1 w 5"/>
                <a:gd name="T29" fmla="*/ 1 h 1"/>
                <a:gd name="T30" fmla="*/ 1 w 5"/>
                <a:gd name="T31" fmla="*/ 1 h 1"/>
                <a:gd name="T32" fmla="*/ 1 w 5"/>
                <a:gd name="T33" fmla="*/ 1 h 1"/>
                <a:gd name="T34" fmla="*/ 1 w 5"/>
                <a:gd name="T35" fmla="*/ 1 h 1"/>
                <a:gd name="T36" fmla="*/ 2 w 5"/>
                <a:gd name="T37" fmla="*/ 1 h 1"/>
                <a:gd name="T38" fmla="*/ 2 w 5"/>
                <a:gd name="T39" fmla="*/ 1 h 1"/>
                <a:gd name="T40" fmla="*/ 2 w 5"/>
                <a:gd name="T41" fmla="*/ 1 h 1"/>
                <a:gd name="T42" fmla="*/ 2 w 5"/>
                <a:gd name="T43" fmla="*/ 1 h 1"/>
                <a:gd name="T44" fmla="*/ 2 w 5"/>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
                  <a:moveTo>
                    <a:pt x="4" y="0"/>
                  </a:moveTo>
                  <a:lnTo>
                    <a:pt x="4" y="0"/>
                  </a:lnTo>
                  <a:lnTo>
                    <a:pt x="3" y="0"/>
                  </a:lnTo>
                  <a:lnTo>
                    <a:pt x="2" y="0"/>
                  </a:lnTo>
                  <a:lnTo>
                    <a:pt x="0" y="0"/>
                  </a:lnTo>
                  <a:lnTo>
                    <a:pt x="0" y="1"/>
                  </a:lnTo>
                  <a:lnTo>
                    <a:pt x="2" y="1"/>
                  </a:lnTo>
                  <a:lnTo>
                    <a:pt x="3" y="1"/>
                  </a:lnTo>
                  <a:lnTo>
                    <a:pt x="4" y="1"/>
                  </a:lnTo>
                  <a:lnTo>
                    <a:pt x="5"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1" name="Freeform 202"/>
            <p:cNvSpPr>
              <a:spLocks/>
            </p:cNvSpPr>
            <p:nvPr/>
          </p:nvSpPr>
          <p:spPr bwMode="auto">
            <a:xfrm>
              <a:off x="2655" y="1560"/>
              <a:ext cx="3" cy="2"/>
            </a:xfrm>
            <a:custGeom>
              <a:avLst/>
              <a:gdLst>
                <a:gd name="T0" fmla="*/ 3 w 6"/>
                <a:gd name="T1" fmla="*/ 0 h 3"/>
                <a:gd name="T2" fmla="*/ 3 w 6"/>
                <a:gd name="T3" fmla="*/ 0 h 3"/>
                <a:gd name="T4" fmla="*/ 3 w 6"/>
                <a:gd name="T5" fmla="*/ 0 h 3"/>
                <a:gd name="T6" fmla="*/ 2 w 6"/>
                <a:gd name="T7" fmla="*/ 0 h 3"/>
                <a:gd name="T8" fmla="*/ 2 w 6"/>
                <a:gd name="T9" fmla="*/ 0 h 3"/>
                <a:gd name="T10" fmla="*/ 1 w 6"/>
                <a:gd name="T11" fmla="*/ 0 h 3"/>
                <a:gd name="T12" fmla="*/ 1 w 6"/>
                <a:gd name="T13" fmla="*/ 0 h 3"/>
                <a:gd name="T14" fmla="*/ 1 w 6"/>
                <a:gd name="T15" fmla="*/ 0 h 3"/>
                <a:gd name="T16" fmla="*/ 1 w 6"/>
                <a:gd name="T17" fmla="*/ 0 h 3"/>
                <a:gd name="T18" fmla="*/ 0 w 6"/>
                <a:gd name="T19" fmla="*/ 0 h 3"/>
                <a:gd name="T20" fmla="*/ 0 w 6"/>
                <a:gd name="T21" fmla="*/ 0 h 3"/>
                <a:gd name="T22" fmla="*/ 0 w 6"/>
                <a:gd name="T23" fmla="*/ 1 h 3"/>
                <a:gd name="T24" fmla="*/ 0 w 6"/>
                <a:gd name="T25" fmla="*/ 1 h 3"/>
                <a:gd name="T26" fmla="*/ 0 w 6"/>
                <a:gd name="T27" fmla="*/ 1 h 3"/>
                <a:gd name="T28" fmla="*/ 1 w 6"/>
                <a:gd name="T29" fmla="*/ 1 h 3"/>
                <a:gd name="T30" fmla="*/ 1 w 6"/>
                <a:gd name="T31" fmla="*/ 1 h 3"/>
                <a:gd name="T32" fmla="*/ 1 w 6"/>
                <a:gd name="T33" fmla="*/ 1 h 3"/>
                <a:gd name="T34" fmla="*/ 1 w 6"/>
                <a:gd name="T35" fmla="*/ 1 h 3"/>
                <a:gd name="T36" fmla="*/ 1 w 6"/>
                <a:gd name="T37" fmla="*/ 1 h 3"/>
                <a:gd name="T38" fmla="*/ 1 w 6"/>
                <a:gd name="T39" fmla="*/ 2 h 3"/>
                <a:gd name="T40" fmla="*/ 1 w 6"/>
                <a:gd name="T41" fmla="*/ 2 h 3"/>
                <a:gd name="T42" fmla="*/ 3 w 6"/>
                <a:gd name="T43" fmla="*/ 0 h 3"/>
                <a:gd name="T44" fmla="*/ 3 w 6"/>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3">
                  <a:moveTo>
                    <a:pt x="6" y="0"/>
                  </a:moveTo>
                  <a:lnTo>
                    <a:pt x="5" y="0"/>
                  </a:lnTo>
                  <a:lnTo>
                    <a:pt x="3" y="0"/>
                  </a:lnTo>
                  <a:lnTo>
                    <a:pt x="2" y="0"/>
                  </a:lnTo>
                  <a:lnTo>
                    <a:pt x="1" y="0"/>
                  </a:lnTo>
                  <a:lnTo>
                    <a:pt x="0" y="0"/>
                  </a:lnTo>
                  <a:lnTo>
                    <a:pt x="0" y="1"/>
                  </a:lnTo>
                  <a:lnTo>
                    <a:pt x="1" y="1"/>
                  </a:lnTo>
                  <a:lnTo>
                    <a:pt x="1" y="2"/>
                  </a:lnTo>
                  <a:lnTo>
                    <a:pt x="2" y="3"/>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2" name="Freeform 203"/>
            <p:cNvSpPr>
              <a:spLocks/>
            </p:cNvSpPr>
            <p:nvPr/>
          </p:nvSpPr>
          <p:spPr bwMode="auto">
            <a:xfrm>
              <a:off x="2685" y="1471"/>
              <a:ext cx="4" cy="2"/>
            </a:xfrm>
            <a:custGeom>
              <a:avLst/>
              <a:gdLst>
                <a:gd name="T0" fmla="*/ 4 w 9"/>
                <a:gd name="T1" fmla="*/ 2 h 4"/>
                <a:gd name="T2" fmla="*/ 4 w 9"/>
                <a:gd name="T3" fmla="*/ 2 h 4"/>
                <a:gd name="T4" fmla="*/ 4 w 9"/>
                <a:gd name="T5" fmla="*/ 2 h 4"/>
                <a:gd name="T6" fmla="*/ 4 w 9"/>
                <a:gd name="T7" fmla="*/ 2 h 4"/>
                <a:gd name="T8" fmla="*/ 4 w 9"/>
                <a:gd name="T9" fmla="*/ 2 h 4"/>
                <a:gd name="T10" fmla="*/ 4 w 9"/>
                <a:gd name="T11" fmla="*/ 2 h 4"/>
                <a:gd name="T12" fmla="*/ 4 w 9"/>
                <a:gd name="T13" fmla="*/ 2 h 4"/>
                <a:gd name="T14" fmla="*/ 4 w 9"/>
                <a:gd name="T15" fmla="*/ 2 h 4"/>
                <a:gd name="T16" fmla="*/ 4 w 9"/>
                <a:gd name="T17" fmla="*/ 2 h 4"/>
                <a:gd name="T18" fmla="*/ 4 w 9"/>
                <a:gd name="T19" fmla="*/ 2 h 4"/>
                <a:gd name="T20" fmla="*/ 4 w 9"/>
                <a:gd name="T21" fmla="*/ 2 h 4"/>
                <a:gd name="T22" fmla="*/ 0 w 9"/>
                <a:gd name="T23" fmla="*/ 0 h 4"/>
                <a:gd name="T24" fmla="*/ 0 w 9"/>
                <a:gd name="T25" fmla="*/ 1 h 4"/>
                <a:gd name="T26" fmla="*/ 0 w 9"/>
                <a:gd name="T27" fmla="*/ 1 h 4"/>
                <a:gd name="T28" fmla="*/ 0 w 9"/>
                <a:gd name="T29" fmla="*/ 2 h 4"/>
                <a:gd name="T30" fmla="*/ 1 w 9"/>
                <a:gd name="T31" fmla="*/ 2 h 4"/>
                <a:gd name="T32" fmla="*/ 2 w 9"/>
                <a:gd name="T33" fmla="*/ 2 h 4"/>
                <a:gd name="T34" fmla="*/ 2 w 9"/>
                <a:gd name="T35" fmla="*/ 2 h 4"/>
                <a:gd name="T36" fmla="*/ 2 w 9"/>
                <a:gd name="T37" fmla="*/ 2 h 4"/>
                <a:gd name="T38" fmla="*/ 3 w 9"/>
                <a:gd name="T39" fmla="*/ 2 h 4"/>
                <a:gd name="T40" fmla="*/ 4 w 9"/>
                <a:gd name="T41" fmla="*/ 2 h 4"/>
                <a:gd name="T42" fmla="*/ 4 w 9"/>
                <a:gd name="T43" fmla="*/ 2 h 4"/>
                <a:gd name="T44" fmla="*/ 4 w 9"/>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4">
                  <a:moveTo>
                    <a:pt x="9" y="4"/>
                  </a:moveTo>
                  <a:lnTo>
                    <a:pt x="9" y="4"/>
                  </a:lnTo>
                  <a:lnTo>
                    <a:pt x="0" y="0"/>
                  </a:lnTo>
                  <a:lnTo>
                    <a:pt x="0" y="2"/>
                  </a:lnTo>
                  <a:lnTo>
                    <a:pt x="1" y="2"/>
                  </a:lnTo>
                  <a:lnTo>
                    <a:pt x="1" y="3"/>
                  </a:lnTo>
                  <a:lnTo>
                    <a:pt x="3" y="3"/>
                  </a:lnTo>
                  <a:lnTo>
                    <a:pt x="4" y="4"/>
                  </a:lnTo>
                  <a:lnTo>
                    <a:pt x="5" y="4"/>
                  </a:lnTo>
                  <a:lnTo>
                    <a:pt x="6" y="4"/>
                  </a:lnTo>
                  <a:lnTo>
                    <a:pt x="8"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3" name="Freeform 204"/>
            <p:cNvSpPr>
              <a:spLocks/>
            </p:cNvSpPr>
            <p:nvPr/>
          </p:nvSpPr>
          <p:spPr bwMode="auto">
            <a:xfrm>
              <a:off x="2514" y="1149"/>
              <a:ext cx="44" cy="43"/>
            </a:xfrm>
            <a:custGeom>
              <a:avLst/>
              <a:gdLst>
                <a:gd name="T0" fmla="*/ 25 w 89"/>
                <a:gd name="T1" fmla="*/ 43 h 87"/>
                <a:gd name="T2" fmla="*/ 27 w 89"/>
                <a:gd name="T3" fmla="*/ 43 h 87"/>
                <a:gd name="T4" fmla="*/ 29 w 89"/>
                <a:gd name="T5" fmla="*/ 43 h 87"/>
                <a:gd name="T6" fmla="*/ 31 w 89"/>
                <a:gd name="T7" fmla="*/ 43 h 87"/>
                <a:gd name="T8" fmla="*/ 33 w 89"/>
                <a:gd name="T9" fmla="*/ 43 h 87"/>
                <a:gd name="T10" fmla="*/ 35 w 89"/>
                <a:gd name="T11" fmla="*/ 42 h 87"/>
                <a:gd name="T12" fmla="*/ 36 w 89"/>
                <a:gd name="T13" fmla="*/ 42 h 87"/>
                <a:gd name="T14" fmla="*/ 38 w 89"/>
                <a:gd name="T15" fmla="*/ 41 h 87"/>
                <a:gd name="T16" fmla="*/ 41 w 89"/>
                <a:gd name="T17" fmla="*/ 41 h 87"/>
                <a:gd name="T18" fmla="*/ 43 w 89"/>
                <a:gd name="T19" fmla="*/ 41 h 87"/>
                <a:gd name="T20" fmla="*/ 44 w 89"/>
                <a:gd name="T21" fmla="*/ 40 h 87"/>
                <a:gd name="T22" fmla="*/ 0 w 89"/>
                <a:gd name="T23" fmla="*/ 0 h 87"/>
                <a:gd name="T24" fmla="*/ 28 w 89"/>
                <a:gd name="T25" fmla="*/ 43 h 87"/>
                <a:gd name="T26" fmla="*/ 25 w 89"/>
                <a:gd name="T27" fmla="*/ 43 h 87"/>
                <a:gd name="T28" fmla="*/ 25 w 89"/>
                <a:gd name="T29" fmla="*/ 4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87">
                  <a:moveTo>
                    <a:pt x="51" y="87"/>
                  </a:moveTo>
                  <a:lnTo>
                    <a:pt x="55" y="87"/>
                  </a:lnTo>
                  <a:lnTo>
                    <a:pt x="58" y="87"/>
                  </a:lnTo>
                  <a:lnTo>
                    <a:pt x="62" y="87"/>
                  </a:lnTo>
                  <a:lnTo>
                    <a:pt x="66" y="87"/>
                  </a:lnTo>
                  <a:lnTo>
                    <a:pt x="70" y="85"/>
                  </a:lnTo>
                  <a:lnTo>
                    <a:pt x="73" y="84"/>
                  </a:lnTo>
                  <a:lnTo>
                    <a:pt x="77" y="83"/>
                  </a:lnTo>
                  <a:lnTo>
                    <a:pt x="82" y="82"/>
                  </a:lnTo>
                  <a:lnTo>
                    <a:pt x="86" y="82"/>
                  </a:lnTo>
                  <a:lnTo>
                    <a:pt x="89" y="80"/>
                  </a:lnTo>
                  <a:lnTo>
                    <a:pt x="0" y="0"/>
                  </a:lnTo>
                  <a:lnTo>
                    <a:pt x="56" y="87"/>
                  </a:lnTo>
                  <a:lnTo>
                    <a:pt x="51"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4" name="Freeform 205"/>
            <p:cNvSpPr>
              <a:spLocks/>
            </p:cNvSpPr>
            <p:nvPr/>
          </p:nvSpPr>
          <p:spPr bwMode="auto">
            <a:xfrm>
              <a:off x="2506" y="1153"/>
              <a:ext cx="28" cy="46"/>
            </a:xfrm>
            <a:custGeom>
              <a:avLst/>
              <a:gdLst>
                <a:gd name="T0" fmla="*/ 24 w 56"/>
                <a:gd name="T1" fmla="*/ 46 h 91"/>
                <a:gd name="T2" fmla="*/ 28 w 56"/>
                <a:gd name="T3" fmla="*/ 39 h 91"/>
                <a:gd name="T4" fmla="*/ 25 w 56"/>
                <a:gd name="T5" fmla="*/ 34 h 91"/>
                <a:gd name="T6" fmla="*/ 22 w 56"/>
                <a:gd name="T7" fmla="*/ 30 h 91"/>
                <a:gd name="T8" fmla="*/ 19 w 56"/>
                <a:gd name="T9" fmla="*/ 27 h 91"/>
                <a:gd name="T10" fmla="*/ 16 w 56"/>
                <a:gd name="T11" fmla="*/ 23 h 91"/>
                <a:gd name="T12" fmla="*/ 13 w 56"/>
                <a:gd name="T13" fmla="*/ 20 h 91"/>
                <a:gd name="T14" fmla="*/ 10 w 56"/>
                <a:gd name="T15" fmla="*/ 16 h 91"/>
                <a:gd name="T16" fmla="*/ 7 w 56"/>
                <a:gd name="T17" fmla="*/ 13 h 91"/>
                <a:gd name="T18" fmla="*/ 5 w 56"/>
                <a:gd name="T19" fmla="*/ 9 h 91"/>
                <a:gd name="T20" fmla="*/ 4 w 56"/>
                <a:gd name="T21" fmla="*/ 5 h 91"/>
                <a:gd name="T22" fmla="*/ 3 w 56"/>
                <a:gd name="T23" fmla="*/ 0 h 91"/>
                <a:gd name="T24" fmla="*/ 0 w 56"/>
                <a:gd name="T25" fmla="*/ 16 h 91"/>
                <a:gd name="T26" fmla="*/ 2 w 56"/>
                <a:gd name="T27" fmla="*/ 20 h 91"/>
                <a:gd name="T28" fmla="*/ 3 w 56"/>
                <a:gd name="T29" fmla="*/ 24 h 91"/>
                <a:gd name="T30" fmla="*/ 5 w 56"/>
                <a:gd name="T31" fmla="*/ 27 h 91"/>
                <a:gd name="T32" fmla="*/ 7 w 56"/>
                <a:gd name="T33" fmla="*/ 31 h 91"/>
                <a:gd name="T34" fmla="*/ 10 w 56"/>
                <a:gd name="T35" fmla="*/ 34 h 91"/>
                <a:gd name="T36" fmla="*/ 12 w 56"/>
                <a:gd name="T37" fmla="*/ 37 h 91"/>
                <a:gd name="T38" fmla="*/ 15 w 56"/>
                <a:gd name="T39" fmla="*/ 39 h 91"/>
                <a:gd name="T40" fmla="*/ 17 w 56"/>
                <a:gd name="T41" fmla="*/ 42 h 91"/>
                <a:gd name="T42" fmla="*/ 20 w 56"/>
                <a:gd name="T43" fmla="*/ 44 h 91"/>
                <a:gd name="T44" fmla="*/ 24 w 56"/>
                <a:gd name="T45" fmla="*/ 46 h 91"/>
                <a:gd name="T46" fmla="*/ 24 w 56"/>
                <a:gd name="T47" fmla="*/ 46 h 9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6" h="91">
                  <a:moveTo>
                    <a:pt x="47" y="91"/>
                  </a:moveTo>
                  <a:lnTo>
                    <a:pt x="56" y="77"/>
                  </a:lnTo>
                  <a:lnTo>
                    <a:pt x="50" y="68"/>
                  </a:lnTo>
                  <a:lnTo>
                    <a:pt x="44" y="59"/>
                  </a:lnTo>
                  <a:lnTo>
                    <a:pt x="37" y="53"/>
                  </a:lnTo>
                  <a:lnTo>
                    <a:pt x="31" y="46"/>
                  </a:lnTo>
                  <a:lnTo>
                    <a:pt x="25" y="39"/>
                  </a:lnTo>
                  <a:lnTo>
                    <a:pt x="19" y="32"/>
                  </a:lnTo>
                  <a:lnTo>
                    <a:pt x="14" y="25"/>
                  </a:lnTo>
                  <a:lnTo>
                    <a:pt x="10" y="17"/>
                  </a:lnTo>
                  <a:lnTo>
                    <a:pt x="8" y="10"/>
                  </a:lnTo>
                  <a:lnTo>
                    <a:pt x="6" y="0"/>
                  </a:lnTo>
                  <a:lnTo>
                    <a:pt x="0" y="32"/>
                  </a:lnTo>
                  <a:lnTo>
                    <a:pt x="4" y="39"/>
                  </a:lnTo>
                  <a:lnTo>
                    <a:pt x="6" y="47"/>
                  </a:lnTo>
                  <a:lnTo>
                    <a:pt x="10" y="53"/>
                  </a:lnTo>
                  <a:lnTo>
                    <a:pt x="14" y="61"/>
                  </a:lnTo>
                  <a:lnTo>
                    <a:pt x="19" y="67"/>
                  </a:lnTo>
                  <a:lnTo>
                    <a:pt x="23" y="73"/>
                  </a:lnTo>
                  <a:lnTo>
                    <a:pt x="29" y="78"/>
                  </a:lnTo>
                  <a:lnTo>
                    <a:pt x="34" y="83"/>
                  </a:lnTo>
                  <a:lnTo>
                    <a:pt x="40" y="88"/>
                  </a:lnTo>
                  <a:lnTo>
                    <a:pt x="47" y="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5" name="Freeform 206"/>
            <p:cNvSpPr>
              <a:spLocks noEditPoints="1"/>
            </p:cNvSpPr>
            <p:nvPr/>
          </p:nvSpPr>
          <p:spPr bwMode="auto">
            <a:xfrm>
              <a:off x="2449" y="1168"/>
              <a:ext cx="79" cy="462"/>
            </a:xfrm>
            <a:custGeom>
              <a:avLst/>
              <a:gdLst>
                <a:gd name="T0" fmla="*/ 10 w 159"/>
                <a:gd name="T1" fmla="*/ 260 h 922"/>
                <a:gd name="T2" fmla="*/ 40 w 159"/>
                <a:gd name="T3" fmla="*/ 390 h 922"/>
                <a:gd name="T4" fmla="*/ 57 w 159"/>
                <a:gd name="T5" fmla="*/ 81 h 922"/>
                <a:gd name="T6" fmla="*/ 37 w 159"/>
                <a:gd name="T7" fmla="*/ 67 h 922"/>
                <a:gd name="T8" fmla="*/ 33 w 159"/>
                <a:gd name="T9" fmla="*/ 59 h 922"/>
                <a:gd name="T10" fmla="*/ 17 w 159"/>
                <a:gd name="T11" fmla="*/ 64 h 922"/>
                <a:gd name="T12" fmla="*/ 30 w 159"/>
                <a:gd name="T13" fmla="*/ 17 h 922"/>
                <a:gd name="T14" fmla="*/ 45 w 159"/>
                <a:gd name="T15" fmla="*/ 7 h 922"/>
                <a:gd name="T16" fmla="*/ 52 w 159"/>
                <a:gd name="T17" fmla="*/ 7 h 922"/>
                <a:gd name="T18" fmla="*/ 2 w 159"/>
                <a:gd name="T19" fmla="*/ 74 h 922"/>
                <a:gd name="T20" fmla="*/ 9 w 159"/>
                <a:gd name="T21" fmla="*/ 250 h 922"/>
                <a:gd name="T22" fmla="*/ 37 w 159"/>
                <a:gd name="T23" fmla="*/ 322 h 922"/>
                <a:gd name="T24" fmla="*/ 9 w 159"/>
                <a:gd name="T25" fmla="*/ 158 h 922"/>
                <a:gd name="T26" fmla="*/ 10 w 159"/>
                <a:gd name="T27" fmla="*/ 174 h 922"/>
                <a:gd name="T28" fmla="*/ 8 w 159"/>
                <a:gd name="T29" fmla="*/ 178 h 922"/>
                <a:gd name="T30" fmla="*/ 12 w 159"/>
                <a:gd name="T31" fmla="*/ 187 h 922"/>
                <a:gd name="T32" fmla="*/ 15 w 159"/>
                <a:gd name="T33" fmla="*/ 193 h 922"/>
                <a:gd name="T34" fmla="*/ 10 w 159"/>
                <a:gd name="T35" fmla="*/ 194 h 922"/>
                <a:gd name="T36" fmla="*/ 10 w 159"/>
                <a:gd name="T37" fmla="*/ 185 h 922"/>
                <a:gd name="T38" fmla="*/ 11 w 159"/>
                <a:gd name="T39" fmla="*/ 205 h 922"/>
                <a:gd name="T40" fmla="*/ 7 w 159"/>
                <a:gd name="T41" fmla="*/ 210 h 922"/>
                <a:gd name="T42" fmla="*/ 15 w 159"/>
                <a:gd name="T43" fmla="*/ 221 h 922"/>
                <a:gd name="T44" fmla="*/ 12 w 159"/>
                <a:gd name="T45" fmla="*/ 230 h 922"/>
                <a:gd name="T46" fmla="*/ 22 w 159"/>
                <a:gd name="T47" fmla="*/ 220 h 922"/>
                <a:gd name="T48" fmla="*/ 17 w 159"/>
                <a:gd name="T49" fmla="*/ 215 h 922"/>
                <a:gd name="T50" fmla="*/ 22 w 159"/>
                <a:gd name="T51" fmla="*/ 204 h 922"/>
                <a:gd name="T52" fmla="*/ 19 w 159"/>
                <a:gd name="T53" fmla="*/ 181 h 922"/>
                <a:gd name="T54" fmla="*/ 18 w 159"/>
                <a:gd name="T55" fmla="*/ 150 h 922"/>
                <a:gd name="T56" fmla="*/ 17 w 159"/>
                <a:gd name="T57" fmla="*/ 152 h 922"/>
                <a:gd name="T58" fmla="*/ 19 w 159"/>
                <a:gd name="T59" fmla="*/ 148 h 922"/>
                <a:gd name="T60" fmla="*/ 38 w 159"/>
                <a:gd name="T61" fmla="*/ 163 h 922"/>
                <a:gd name="T62" fmla="*/ 42 w 159"/>
                <a:gd name="T63" fmla="*/ 182 h 922"/>
                <a:gd name="T64" fmla="*/ 40 w 159"/>
                <a:gd name="T65" fmla="*/ 191 h 922"/>
                <a:gd name="T66" fmla="*/ 38 w 159"/>
                <a:gd name="T67" fmla="*/ 210 h 922"/>
                <a:gd name="T68" fmla="*/ 38 w 159"/>
                <a:gd name="T69" fmla="*/ 232 h 922"/>
                <a:gd name="T70" fmla="*/ 35 w 159"/>
                <a:gd name="T71" fmla="*/ 214 h 922"/>
                <a:gd name="T72" fmla="*/ 25 w 159"/>
                <a:gd name="T73" fmla="*/ 224 h 922"/>
                <a:gd name="T74" fmla="*/ 31 w 159"/>
                <a:gd name="T75" fmla="*/ 220 h 922"/>
                <a:gd name="T76" fmla="*/ 30 w 159"/>
                <a:gd name="T77" fmla="*/ 230 h 922"/>
                <a:gd name="T78" fmla="*/ 38 w 159"/>
                <a:gd name="T79" fmla="*/ 250 h 922"/>
                <a:gd name="T80" fmla="*/ 38 w 159"/>
                <a:gd name="T81" fmla="*/ 257 h 922"/>
                <a:gd name="T82" fmla="*/ 44 w 159"/>
                <a:gd name="T83" fmla="*/ 267 h 922"/>
                <a:gd name="T84" fmla="*/ 33 w 159"/>
                <a:gd name="T85" fmla="*/ 269 h 922"/>
                <a:gd name="T86" fmla="*/ 38 w 159"/>
                <a:gd name="T87" fmla="*/ 271 h 922"/>
                <a:gd name="T88" fmla="*/ 38 w 159"/>
                <a:gd name="T89" fmla="*/ 279 h 922"/>
                <a:gd name="T90" fmla="*/ 44 w 159"/>
                <a:gd name="T91" fmla="*/ 291 h 922"/>
                <a:gd name="T92" fmla="*/ 45 w 159"/>
                <a:gd name="T93" fmla="*/ 291 h 922"/>
                <a:gd name="T94" fmla="*/ 40 w 159"/>
                <a:gd name="T95" fmla="*/ 296 h 922"/>
                <a:gd name="T96" fmla="*/ 45 w 159"/>
                <a:gd name="T97" fmla="*/ 297 h 922"/>
                <a:gd name="T98" fmla="*/ 43 w 159"/>
                <a:gd name="T99" fmla="*/ 315 h 922"/>
                <a:gd name="T100" fmla="*/ 27 w 159"/>
                <a:gd name="T101" fmla="*/ 309 h 922"/>
                <a:gd name="T102" fmla="*/ 20 w 159"/>
                <a:gd name="T103" fmla="*/ 297 h 922"/>
                <a:gd name="T104" fmla="*/ 17 w 159"/>
                <a:gd name="T105" fmla="*/ 263 h 922"/>
                <a:gd name="T106" fmla="*/ 14 w 159"/>
                <a:gd name="T107" fmla="*/ 269 h 922"/>
                <a:gd name="T108" fmla="*/ 14 w 159"/>
                <a:gd name="T109" fmla="*/ 260 h 922"/>
                <a:gd name="T110" fmla="*/ 8 w 159"/>
                <a:gd name="T111" fmla="*/ 245 h 922"/>
                <a:gd name="T112" fmla="*/ 9 w 159"/>
                <a:gd name="T113" fmla="*/ 247 h 922"/>
                <a:gd name="T114" fmla="*/ 17 w 159"/>
                <a:gd name="T115" fmla="*/ 249 h 922"/>
                <a:gd name="T116" fmla="*/ 7 w 159"/>
                <a:gd name="T117" fmla="*/ 239 h 922"/>
                <a:gd name="T118" fmla="*/ 41 w 159"/>
                <a:gd name="T119" fmla="*/ 243 h 922"/>
                <a:gd name="T120" fmla="*/ 42 w 159"/>
                <a:gd name="T121" fmla="*/ 233 h 922"/>
                <a:gd name="T122" fmla="*/ 49 w 159"/>
                <a:gd name="T123" fmla="*/ 283 h 9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59" h="922">
                  <a:moveTo>
                    <a:pt x="19" y="498"/>
                  </a:moveTo>
                  <a:lnTo>
                    <a:pt x="20" y="498"/>
                  </a:lnTo>
                  <a:lnTo>
                    <a:pt x="23" y="499"/>
                  </a:lnTo>
                  <a:lnTo>
                    <a:pt x="24" y="501"/>
                  </a:lnTo>
                  <a:lnTo>
                    <a:pt x="25" y="502"/>
                  </a:lnTo>
                  <a:lnTo>
                    <a:pt x="26" y="503"/>
                  </a:lnTo>
                  <a:lnTo>
                    <a:pt x="28" y="504"/>
                  </a:lnTo>
                  <a:lnTo>
                    <a:pt x="28" y="507"/>
                  </a:lnTo>
                  <a:lnTo>
                    <a:pt x="28" y="508"/>
                  </a:lnTo>
                  <a:lnTo>
                    <a:pt x="28" y="510"/>
                  </a:lnTo>
                  <a:lnTo>
                    <a:pt x="28" y="513"/>
                  </a:lnTo>
                  <a:lnTo>
                    <a:pt x="28" y="515"/>
                  </a:lnTo>
                  <a:lnTo>
                    <a:pt x="26" y="518"/>
                  </a:lnTo>
                  <a:lnTo>
                    <a:pt x="25" y="519"/>
                  </a:lnTo>
                  <a:lnTo>
                    <a:pt x="24" y="519"/>
                  </a:lnTo>
                  <a:lnTo>
                    <a:pt x="21" y="519"/>
                  </a:lnTo>
                  <a:lnTo>
                    <a:pt x="20" y="519"/>
                  </a:lnTo>
                  <a:lnTo>
                    <a:pt x="19" y="519"/>
                  </a:lnTo>
                  <a:lnTo>
                    <a:pt x="18" y="518"/>
                  </a:lnTo>
                  <a:lnTo>
                    <a:pt x="16" y="519"/>
                  </a:lnTo>
                  <a:lnTo>
                    <a:pt x="21" y="539"/>
                  </a:lnTo>
                  <a:lnTo>
                    <a:pt x="23" y="557"/>
                  </a:lnTo>
                  <a:lnTo>
                    <a:pt x="25" y="577"/>
                  </a:lnTo>
                  <a:lnTo>
                    <a:pt x="29" y="597"/>
                  </a:lnTo>
                  <a:lnTo>
                    <a:pt x="34" y="617"/>
                  </a:lnTo>
                  <a:lnTo>
                    <a:pt x="39" y="637"/>
                  </a:lnTo>
                  <a:lnTo>
                    <a:pt x="44" y="658"/>
                  </a:lnTo>
                  <a:lnTo>
                    <a:pt x="50" y="677"/>
                  </a:lnTo>
                  <a:lnTo>
                    <a:pt x="57" y="697"/>
                  </a:lnTo>
                  <a:lnTo>
                    <a:pt x="63" y="717"/>
                  </a:lnTo>
                  <a:lnTo>
                    <a:pt x="70" y="736"/>
                  </a:lnTo>
                  <a:lnTo>
                    <a:pt x="75" y="757"/>
                  </a:lnTo>
                  <a:lnTo>
                    <a:pt x="81" y="778"/>
                  </a:lnTo>
                  <a:lnTo>
                    <a:pt x="88" y="797"/>
                  </a:lnTo>
                  <a:lnTo>
                    <a:pt x="97" y="817"/>
                  </a:lnTo>
                  <a:lnTo>
                    <a:pt x="107" y="836"/>
                  </a:lnTo>
                  <a:lnTo>
                    <a:pt x="117" y="854"/>
                  </a:lnTo>
                  <a:lnTo>
                    <a:pt x="128" y="872"/>
                  </a:lnTo>
                  <a:lnTo>
                    <a:pt x="138" y="889"/>
                  </a:lnTo>
                  <a:lnTo>
                    <a:pt x="149" y="906"/>
                  </a:lnTo>
                  <a:lnTo>
                    <a:pt x="159" y="922"/>
                  </a:lnTo>
                  <a:lnTo>
                    <a:pt x="153" y="836"/>
                  </a:lnTo>
                  <a:lnTo>
                    <a:pt x="148" y="750"/>
                  </a:lnTo>
                  <a:lnTo>
                    <a:pt x="143" y="666"/>
                  </a:lnTo>
                  <a:lnTo>
                    <a:pt x="138" y="582"/>
                  </a:lnTo>
                  <a:lnTo>
                    <a:pt x="134" y="498"/>
                  </a:lnTo>
                  <a:lnTo>
                    <a:pt x="129" y="414"/>
                  </a:lnTo>
                  <a:lnTo>
                    <a:pt x="124" y="330"/>
                  </a:lnTo>
                  <a:lnTo>
                    <a:pt x="119" y="246"/>
                  </a:lnTo>
                  <a:lnTo>
                    <a:pt x="114" y="162"/>
                  </a:lnTo>
                  <a:lnTo>
                    <a:pt x="108" y="76"/>
                  </a:lnTo>
                  <a:lnTo>
                    <a:pt x="108" y="82"/>
                  </a:lnTo>
                  <a:lnTo>
                    <a:pt x="106" y="87"/>
                  </a:lnTo>
                  <a:lnTo>
                    <a:pt x="103" y="94"/>
                  </a:lnTo>
                  <a:lnTo>
                    <a:pt x="101" y="99"/>
                  </a:lnTo>
                  <a:lnTo>
                    <a:pt x="97" y="103"/>
                  </a:lnTo>
                  <a:lnTo>
                    <a:pt x="93" y="108"/>
                  </a:lnTo>
                  <a:lnTo>
                    <a:pt x="88" y="112"/>
                  </a:lnTo>
                  <a:lnTo>
                    <a:pt x="85" y="116"/>
                  </a:lnTo>
                  <a:lnTo>
                    <a:pt x="81" y="118"/>
                  </a:lnTo>
                  <a:lnTo>
                    <a:pt x="78" y="121"/>
                  </a:lnTo>
                  <a:lnTo>
                    <a:pt x="76" y="118"/>
                  </a:lnTo>
                  <a:lnTo>
                    <a:pt x="76" y="129"/>
                  </a:lnTo>
                  <a:lnTo>
                    <a:pt x="76" y="131"/>
                  </a:lnTo>
                  <a:lnTo>
                    <a:pt x="76" y="132"/>
                  </a:lnTo>
                  <a:lnTo>
                    <a:pt x="75" y="133"/>
                  </a:lnTo>
                  <a:lnTo>
                    <a:pt x="75" y="134"/>
                  </a:lnTo>
                  <a:lnTo>
                    <a:pt x="73" y="134"/>
                  </a:lnTo>
                  <a:lnTo>
                    <a:pt x="72" y="136"/>
                  </a:lnTo>
                  <a:lnTo>
                    <a:pt x="71" y="136"/>
                  </a:lnTo>
                  <a:lnTo>
                    <a:pt x="70" y="136"/>
                  </a:lnTo>
                  <a:lnTo>
                    <a:pt x="70" y="134"/>
                  </a:lnTo>
                  <a:lnTo>
                    <a:pt x="70" y="132"/>
                  </a:lnTo>
                  <a:lnTo>
                    <a:pt x="70" y="131"/>
                  </a:lnTo>
                  <a:lnTo>
                    <a:pt x="68" y="128"/>
                  </a:lnTo>
                  <a:lnTo>
                    <a:pt x="67" y="127"/>
                  </a:lnTo>
                  <a:lnTo>
                    <a:pt x="67" y="125"/>
                  </a:lnTo>
                  <a:lnTo>
                    <a:pt x="67" y="123"/>
                  </a:lnTo>
                  <a:lnTo>
                    <a:pt x="67" y="122"/>
                  </a:lnTo>
                  <a:lnTo>
                    <a:pt x="67" y="120"/>
                  </a:lnTo>
                  <a:lnTo>
                    <a:pt x="70" y="118"/>
                  </a:lnTo>
                  <a:lnTo>
                    <a:pt x="66" y="118"/>
                  </a:lnTo>
                  <a:lnTo>
                    <a:pt x="63" y="120"/>
                  </a:lnTo>
                  <a:lnTo>
                    <a:pt x="62" y="121"/>
                  </a:lnTo>
                  <a:lnTo>
                    <a:pt x="60" y="122"/>
                  </a:lnTo>
                  <a:lnTo>
                    <a:pt x="58" y="123"/>
                  </a:lnTo>
                  <a:lnTo>
                    <a:pt x="56" y="125"/>
                  </a:lnTo>
                  <a:lnTo>
                    <a:pt x="55" y="127"/>
                  </a:lnTo>
                  <a:lnTo>
                    <a:pt x="52" y="127"/>
                  </a:lnTo>
                  <a:lnTo>
                    <a:pt x="51" y="127"/>
                  </a:lnTo>
                  <a:lnTo>
                    <a:pt x="49" y="127"/>
                  </a:lnTo>
                  <a:lnTo>
                    <a:pt x="49" y="123"/>
                  </a:lnTo>
                  <a:lnTo>
                    <a:pt x="47" y="122"/>
                  </a:lnTo>
                  <a:lnTo>
                    <a:pt x="45" y="122"/>
                  </a:lnTo>
                  <a:lnTo>
                    <a:pt x="42" y="123"/>
                  </a:lnTo>
                  <a:lnTo>
                    <a:pt x="40" y="125"/>
                  </a:lnTo>
                  <a:lnTo>
                    <a:pt x="37" y="126"/>
                  </a:lnTo>
                  <a:lnTo>
                    <a:pt x="35" y="127"/>
                  </a:lnTo>
                  <a:lnTo>
                    <a:pt x="34" y="127"/>
                  </a:lnTo>
                  <a:lnTo>
                    <a:pt x="31" y="126"/>
                  </a:lnTo>
                  <a:lnTo>
                    <a:pt x="29" y="125"/>
                  </a:lnTo>
                  <a:lnTo>
                    <a:pt x="28" y="121"/>
                  </a:lnTo>
                  <a:lnTo>
                    <a:pt x="25" y="108"/>
                  </a:lnTo>
                  <a:lnTo>
                    <a:pt x="24" y="97"/>
                  </a:lnTo>
                  <a:lnTo>
                    <a:pt x="24" y="86"/>
                  </a:lnTo>
                  <a:lnTo>
                    <a:pt x="25" y="76"/>
                  </a:lnTo>
                  <a:lnTo>
                    <a:pt x="29" y="65"/>
                  </a:lnTo>
                  <a:lnTo>
                    <a:pt x="32" y="56"/>
                  </a:lnTo>
                  <a:lnTo>
                    <a:pt x="37" y="48"/>
                  </a:lnTo>
                  <a:lnTo>
                    <a:pt x="42" y="39"/>
                  </a:lnTo>
                  <a:lnTo>
                    <a:pt x="50" y="32"/>
                  </a:lnTo>
                  <a:lnTo>
                    <a:pt x="57" y="26"/>
                  </a:lnTo>
                  <a:lnTo>
                    <a:pt x="60" y="27"/>
                  </a:lnTo>
                  <a:lnTo>
                    <a:pt x="60" y="29"/>
                  </a:lnTo>
                  <a:lnTo>
                    <a:pt x="61" y="31"/>
                  </a:lnTo>
                  <a:lnTo>
                    <a:pt x="60" y="33"/>
                  </a:lnTo>
                  <a:lnTo>
                    <a:pt x="60" y="34"/>
                  </a:lnTo>
                  <a:lnTo>
                    <a:pt x="58" y="35"/>
                  </a:lnTo>
                  <a:lnTo>
                    <a:pt x="57" y="38"/>
                  </a:lnTo>
                  <a:lnTo>
                    <a:pt x="57" y="40"/>
                  </a:lnTo>
                  <a:lnTo>
                    <a:pt x="57" y="42"/>
                  </a:lnTo>
                  <a:lnTo>
                    <a:pt x="57" y="44"/>
                  </a:lnTo>
                  <a:lnTo>
                    <a:pt x="70" y="23"/>
                  </a:lnTo>
                  <a:lnTo>
                    <a:pt x="71" y="26"/>
                  </a:lnTo>
                  <a:lnTo>
                    <a:pt x="73" y="27"/>
                  </a:lnTo>
                  <a:lnTo>
                    <a:pt x="75" y="27"/>
                  </a:lnTo>
                  <a:lnTo>
                    <a:pt x="76" y="24"/>
                  </a:lnTo>
                  <a:lnTo>
                    <a:pt x="78" y="22"/>
                  </a:lnTo>
                  <a:lnTo>
                    <a:pt x="80" y="18"/>
                  </a:lnTo>
                  <a:lnTo>
                    <a:pt x="82" y="16"/>
                  </a:lnTo>
                  <a:lnTo>
                    <a:pt x="85" y="13"/>
                  </a:lnTo>
                  <a:lnTo>
                    <a:pt x="87" y="13"/>
                  </a:lnTo>
                  <a:lnTo>
                    <a:pt x="91" y="14"/>
                  </a:lnTo>
                  <a:lnTo>
                    <a:pt x="85" y="32"/>
                  </a:lnTo>
                  <a:lnTo>
                    <a:pt x="86" y="32"/>
                  </a:lnTo>
                  <a:lnTo>
                    <a:pt x="87" y="32"/>
                  </a:lnTo>
                  <a:lnTo>
                    <a:pt x="88" y="31"/>
                  </a:lnTo>
                  <a:lnTo>
                    <a:pt x="89" y="31"/>
                  </a:lnTo>
                  <a:lnTo>
                    <a:pt x="89" y="29"/>
                  </a:lnTo>
                  <a:lnTo>
                    <a:pt x="91" y="28"/>
                  </a:lnTo>
                  <a:lnTo>
                    <a:pt x="92" y="27"/>
                  </a:lnTo>
                  <a:lnTo>
                    <a:pt x="93" y="26"/>
                  </a:lnTo>
                  <a:lnTo>
                    <a:pt x="102" y="34"/>
                  </a:lnTo>
                  <a:lnTo>
                    <a:pt x="103" y="28"/>
                  </a:lnTo>
                  <a:lnTo>
                    <a:pt x="104" y="24"/>
                  </a:lnTo>
                  <a:lnTo>
                    <a:pt x="106" y="21"/>
                  </a:lnTo>
                  <a:lnTo>
                    <a:pt x="104" y="17"/>
                  </a:lnTo>
                  <a:lnTo>
                    <a:pt x="104" y="14"/>
                  </a:lnTo>
                  <a:lnTo>
                    <a:pt x="103" y="12"/>
                  </a:lnTo>
                  <a:lnTo>
                    <a:pt x="101" y="9"/>
                  </a:lnTo>
                  <a:lnTo>
                    <a:pt x="98" y="7"/>
                  </a:lnTo>
                  <a:lnTo>
                    <a:pt x="96" y="3"/>
                  </a:lnTo>
                  <a:lnTo>
                    <a:pt x="93" y="0"/>
                  </a:lnTo>
                  <a:lnTo>
                    <a:pt x="85" y="6"/>
                  </a:lnTo>
                  <a:lnTo>
                    <a:pt x="75" y="9"/>
                  </a:lnTo>
                  <a:lnTo>
                    <a:pt x="65" y="13"/>
                  </a:lnTo>
                  <a:lnTo>
                    <a:pt x="54" y="16"/>
                  </a:lnTo>
                  <a:lnTo>
                    <a:pt x="42" y="19"/>
                  </a:lnTo>
                  <a:lnTo>
                    <a:pt x="32" y="23"/>
                  </a:lnTo>
                  <a:lnTo>
                    <a:pt x="24" y="28"/>
                  </a:lnTo>
                  <a:lnTo>
                    <a:pt x="18" y="35"/>
                  </a:lnTo>
                  <a:lnTo>
                    <a:pt x="13" y="44"/>
                  </a:lnTo>
                  <a:lnTo>
                    <a:pt x="10" y="55"/>
                  </a:lnTo>
                  <a:lnTo>
                    <a:pt x="6" y="101"/>
                  </a:lnTo>
                  <a:lnTo>
                    <a:pt x="4" y="147"/>
                  </a:lnTo>
                  <a:lnTo>
                    <a:pt x="2" y="193"/>
                  </a:lnTo>
                  <a:lnTo>
                    <a:pt x="0" y="237"/>
                  </a:lnTo>
                  <a:lnTo>
                    <a:pt x="0" y="283"/>
                  </a:lnTo>
                  <a:lnTo>
                    <a:pt x="0" y="327"/>
                  </a:lnTo>
                  <a:lnTo>
                    <a:pt x="2" y="373"/>
                  </a:lnTo>
                  <a:lnTo>
                    <a:pt x="5" y="418"/>
                  </a:lnTo>
                  <a:lnTo>
                    <a:pt x="10" y="463"/>
                  </a:lnTo>
                  <a:lnTo>
                    <a:pt x="16" y="509"/>
                  </a:lnTo>
                  <a:lnTo>
                    <a:pt x="16" y="508"/>
                  </a:lnTo>
                  <a:lnTo>
                    <a:pt x="16" y="507"/>
                  </a:lnTo>
                  <a:lnTo>
                    <a:pt x="16" y="506"/>
                  </a:lnTo>
                  <a:lnTo>
                    <a:pt x="15" y="504"/>
                  </a:lnTo>
                  <a:lnTo>
                    <a:pt x="15" y="503"/>
                  </a:lnTo>
                  <a:lnTo>
                    <a:pt x="15" y="502"/>
                  </a:lnTo>
                  <a:lnTo>
                    <a:pt x="16" y="501"/>
                  </a:lnTo>
                  <a:lnTo>
                    <a:pt x="16" y="499"/>
                  </a:lnTo>
                  <a:lnTo>
                    <a:pt x="18" y="499"/>
                  </a:lnTo>
                  <a:lnTo>
                    <a:pt x="19" y="498"/>
                  </a:lnTo>
                  <a:close/>
                  <a:moveTo>
                    <a:pt x="51" y="632"/>
                  </a:moveTo>
                  <a:lnTo>
                    <a:pt x="49" y="626"/>
                  </a:lnTo>
                  <a:lnTo>
                    <a:pt x="57" y="628"/>
                  </a:lnTo>
                  <a:lnTo>
                    <a:pt x="51" y="632"/>
                  </a:lnTo>
                  <a:close/>
                  <a:moveTo>
                    <a:pt x="70" y="643"/>
                  </a:moveTo>
                  <a:lnTo>
                    <a:pt x="72" y="638"/>
                  </a:lnTo>
                  <a:lnTo>
                    <a:pt x="78" y="640"/>
                  </a:lnTo>
                  <a:lnTo>
                    <a:pt x="78" y="642"/>
                  </a:lnTo>
                  <a:lnTo>
                    <a:pt x="77" y="642"/>
                  </a:lnTo>
                  <a:lnTo>
                    <a:pt x="76" y="643"/>
                  </a:lnTo>
                  <a:lnTo>
                    <a:pt x="75" y="643"/>
                  </a:lnTo>
                  <a:lnTo>
                    <a:pt x="73" y="643"/>
                  </a:lnTo>
                  <a:lnTo>
                    <a:pt x="72" y="643"/>
                  </a:lnTo>
                  <a:lnTo>
                    <a:pt x="71" y="643"/>
                  </a:lnTo>
                  <a:lnTo>
                    <a:pt x="70" y="643"/>
                  </a:lnTo>
                  <a:close/>
                  <a:moveTo>
                    <a:pt x="10" y="371"/>
                  </a:moveTo>
                  <a:lnTo>
                    <a:pt x="13" y="371"/>
                  </a:lnTo>
                  <a:lnTo>
                    <a:pt x="10" y="272"/>
                  </a:lnTo>
                  <a:lnTo>
                    <a:pt x="15" y="277"/>
                  </a:lnTo>
                  <a:lnTo>
                    <a:pt x="18" y="283"/>
                  </a:lnTo>
                  <a:lnTo>
                    <a:pt x="20" y="289"/>
                  </a:lnTo>
                  <a:lnTo>
                    <a:pt x="20" y="295"/>
                  </a:lnTo>
                  <a:lnTo>
                    <a:pt x="20" y="303"/>
                  </a:lnTo>
                  <a:lnTo>
                    <a:pt x="20" y="309"/>
                  </a:lnTo>
                  <a:lnTo>
                    <a:pt x="19" y="316"/>
                  </a:lnTo>
                  <a:lnTo>
                    <a:pt x="19" y="322"/>
                  </a:lnTo>
                  <a:lnTo>
                    <a:pt x="20" y="329"/>
                  </a:lnTo>
                  <a:lnTo>
                    <a:pt x="21" y="335"/>
                  </a:lnTo>
                  <a:lnTo>
                    <a:pt x="20" y="336"/>
                  </a:lnTo>
                  <a:lnTo>
                    <a:pt x="19" y="336"/>
                  </a:lnTo>
                  <a:lnTo>
                    <a:pt x="19" y="337"/>
                  </a:lnTo>
                  <a:lnTo>
                    <a:pt x="19" y="339"/>
                  </a:lnTo>
                  <a:lnTo>
                    <a:pt x="19" y="340"/>
                  </a:lnTo>
                  <a:lnTo>
                    <a:pt x="19" y="341"/>
                  </a:lnTo>
                  <a:lnTo>
                    <a:pt x="19" y="342"/>
                  </a:lnTo>
                  <a:lnTo>
                    <a:pt x="19" y="343"/>
                  </a:lnTo>
                  <a:lnTo>
                    <a:pt x="19" y="345"/>
                  </a:lnTo>
                  <a:lnTo>
                    <a:pt x="19" y="346"/>
                  </a:lnTo>
                  <a:lnTo>
                    <a:pt x="19" y="347"/>
                  </a:lnTo>
                  <a:lnTo>
                    <a:pt x="20" y="347"/>
                  </a:lnTo>
                  <a:lnTo>
                    <a:pt x="20" y="348"/>
                  </a:lnTo>
                  <a:lnTo>
                    <a:pt x="21" y="348"/>
                  </a:lnTo>
                  <a:lnTo>
                    <a:pt x="23" y="350"/>
                  </a:lnTo>
                  <a:lnTo>
                    <a:pt x="24" y="350"/>
                  </a:lnTo>
                  <a:lnTo>
                    <a:pt x="25" y="350"/>
                  </a:lnTo>
                  <a:lnTo>
                    <a:pt x="26" y="350"/>
                  </a:lnTo>
                  <a:lnTo>
                    <a:pt x="28" y="350"/>
                  </a:lnTo>
                  <a:lnTo>
                    <a:pt x="26" y="350"/>
                  </a:lnTo>
                  <a:lnTo>
                    <a:pt x="25" y="350"/>
                  </a:lnTo>
                  <a:lnTo>
                    <a:pt x="24" y="350"/>
                  </a:lnTo>
                  <a:lnTo>
                    <a:pt x="23" y="348"/>
                  </a:lnTo>
                  <a:lnTo>
                    <a:pt x="20" y="348"/>
                  </a:lnTo>
                  <a:lnTo>
                    <a:pt x="18" y="348"/>
                  </a:lnTo>
                  <a:lnTo>
                    <a:pt x="16" y="348"/>
                  </a:lnTo>
                  <a:lnTo>
                    <a:pt x="14" y="350"/>
                  </a:lnTo>
                  <a:lnTo>
                    <a:pt x="13" y="352"/>
                  </a:lnTo>
                  <a:lnTo>
                    <a:pt x="13" y="356"/>
                  </a:lnTo>
                  <a:lnTo>
                    <a:pt x="16" y="355"/>
                  </a:lnTo>
                  <a:lnTo>
                    <a:pt x="19" y="355"/>
                  </a:lnTo>
                  <a:lnTo>
                    <a:pt x="21" y="355"/>
                  </a:lnTo>
                  <a:lnTo>
                    <a:pt x="23" y="357"/>
                  </a:lnTo>
                  <a:lnTo>
                    <a:pt x="24" y="360"/>
                  </a:lnTo>
                  <a:lnTo>
                    <a:pt x="24" y="362"/>
                  </a:lnTo>
                  <a:lnTo>
                    <a:pt x="25" y="364"/>
                  </a:lnTo>
                  <a:lnTo>
                    <a:pt x="25" y="367"/>
                  </a:lnTo>
                  <a:lnTo>
                    <a:pt x="26" y="369"/>
                  </a:lnTo>
                  <a:lnTo>
                    <a:pt x="28" y="371"/>
                  </a:lnTo>
                  <a:lnTo>
                    <a:pt x="25" y="373"/>
                  </a:lnTo>
                  <a:lnTo>
                    <a:pt x="24" y="373"/>
                  </a:lnTo>
                  <a:lnTo>
                    <a:pt x="21" y="376"/>
                  </a:lnTo>
                  <a:lnTo>
                    <a:pt x="31" y="386"/>
                  </a:lnTo>
                  <a:lnTo>
                    <a:pt x="31" y="384"/>
                  </a:lnTo>
                  <a:lnTo>
                    <a:pt x="31" y="386"/>
                  </a:lnTo>
                  <a:lnTo>
                    <a:pt x="30" y="386"/>
                  </a:lnTo>
                  <a:lnTo>
                    <a:pt x="29" y="386"/>
                  </a:lnTo>
                  <a:lnTo>
                    <a:pt x="29" y="387"/>
                  </a:lnTo>
                  <a:lnTo>
                    <a:pt x="28" y="387"/>
                  </a:lnTo>
                  <a:lnTo>
                    <a:pt x="26" y="388"/>
                  </a:lnTo>
                  <a:lnTo>
                    <a:pt x="25" y="388"/>
                  </a:lnTo>
                  <a:lnTo>
                    <a:pt x="23" y="388"/>
                  </a:lnTo>
                  <a:lnTo>
                    <a:pt x="21" y="388"/>
                  </a:lnTo>
                  <a:lnTo>
                    <a:pt x="20" y="388"/>
                  </a:lnTo>
                  <a:lnTo>
                    <a:pt x="19" y="388"/>
                  </a:lnTo>
                  <a:lnTo>
                    <a:pt x="21" y="386"/>
                  </a:lnTo>
                  <a:lnTo>
                    <a:pt x="23" y="384"/>
                  </a:lnTo>
                  <a:lnTo>
                    <a:pt x="24" y="382"/>
                  </a:lnTo>
                  <a:lnTo>
                    <a:pt x="23" y="381"/>
                  </a:lnTo>
                  <a:lnTo>
                    <a:pt x="23" y="379"/>
                  </a:lnTo>
                  <a:lnTo>
                    <a:pt x="21" y="377"/>
                  </a:lnTo>
                  <a:lnTo>
                    <a:pt x="20" y="376"/>
                  </a:lnTo>
                  <a:lnTo>
                    <a:pt x="21" y="374"/>
                  </a:lnTo>
                  <a:lnTo>
                    <a:pt x="24" y="373"/>
                  </a:lnTo>
                  <a:lnTo>
                    <a:pt x="25" y="373"/>
                  </a:lnTo>
                  <a:lnTo>
                    <a:pt x="24" y="372"/>
                  </a:lnTo>
                  <a:lnTo>
                    <a:pt x="23" y="371"/>
                  </a:lnTo>
                  <a:lnTo>
                    <a:pt x="21" y="369"/>
                  </a:lnTo>
                  <a:lnTo>
                    <a:pt x="20" y="368"/>
                  </a:lnTo>
                  <a:lnTo>
                    <a:pt x="19" y="367"/>
                  </a:lnTo>
                  <a:lnTo>
                    <a:pt x="18" y="367"/>
                  </a:lnTo>
                  <a:lnTo>
                    <a:pt x="16" y="367"/>
                  </a:lnTo>
                  <a:lnTo>
                    <a:pt x="10" y="382"/>
                  </a:lnTo>
                  <a:lnTo>
                    <a:pt x="10" y="371"/>
                  </a:lnTo>
                  <a:close/>
                  <a:moveTo>
                    <a:pt x="36" y="409"/>
                  </a:moveTo>
                  <a:lnTo>
                    <a:pt x="34" y="410"/>
                  </a:lnTo>
                  <a:lnTo>
                    <a:pt x="30" y="412"/>
                  </a:lnTo>
                  <a:lnTo>
                    <a:pt x="28" y="412"/>
                  </a:lnTo>
                  <a:lnTo>
                    <a:pt x="26" y="412"/>
                  </a:lnTo>
                  <a:lnTo>
                    <a:pt x="24" y="412"/>
                  </a:lnTo>
                  <a:lnTo>
                    <a:pt x="23" y="410"/>
                  </a:lnTo>
                  <a:lnTo>
                    <a:pt x="21" y="408"/>
                  </a:lnTo>
                  <a:lnTo>
                    <a:pt x="21" y="407"/>
                  </a:lnTo>
                  <a:lnTo>
                    <a:pt x="21" y="404"/>
                  </a:lnTo>
                  <a:lnTo>
                    <a:pt x="21" y="403"/>
                  </a:lnTo>
                  <a:lnTo>
                    <a:pt x="36" y="409"/>
                  </a:lnTo>
                  <a:close/>
                  <a:moveTo>
                    <a:pt x="13" y="421"/>
                  </a:moveTo>
                  <a:lnTo>
                    <a:pt x="10" y="415"/>
                  </a:lnTo>
                  <a:lnTo>
                    <a:pt x="11" y="415"/>
                  </a:lnTo>
                  <a:lnTo>
                    <a:pt x="11" y="416"/>
                  </a:lnTo>
                  <a:lnTo>
                    <a:pt x="13" y="416"/>
                  </a:lnTo>
                  <a:lnTo>
                    <a:pt x="13" y="418"/>
                  </a:lnTo>
                  <a:lnTo>
                    <a:pt x="14" y="418"/>
                  </a:lnTo>
                  <a:lnTo>
                    <a:pt x="14" y="419"/>
                  </a:lnTo>
                  <a:lnTo>
                    <a:pt x="14" y="420"/>
                  </a:lnTo>
                  <a:lnTo>
                    <a:pt x="13" y="421"/>
                  </a:lnTo>
                  <a:lnTo>
                    <a:pt x="16" y="430"/>
                  </a:lnTo>
                  <a:lnTo>
                    <a:pt x="14" y="430"/>
                  </a:lnTo>
                  <a:lnTo>
                    <a:pt x="11" y="429"/>
                  </a:lnTo>
                  <a:lnTo>
                    <a:pt x="10" y="429"/>
                  </a:lnTo>
                  <a:lnTo>
                    <a:pt x="10" y="428"/>
                  </a:lnTo>
                  <a:lnTo>
                    <a:pt x="10" y="426"/>
                  </a:lnTo>
                  <a:lnTo>
                    <a:pt x="10" y="425"/>
                  </a:lnTo>
                  <a:lnTo>
                    <a:pt x="11" y="424"/>
                  </a:lnTo>
                  <a:lnTo>
                    <a:pt x="13" y="423"/>
                  </a:lnTo>
                  <a:lnTo>
                    <a:pt x="13" y="421"/>
                  </a:lnTo>
                  <a:close/>
                  <a:moveTo>
                    <a:pt x="21" y="445"/>
                  </a:moveTo>
                  <a:lnTo>
                    <a:pt x="31" y="441"/>
                  </a:lnTo>
                  <a:lnTo>
                    <a:pt x="29" y="444"/>
                  </a:lnTo>
                  <a:lnTo>
                    <a:pt x="28" y="445"/>
                  </a:lnTo>
                  <a:lnTo>
                    <a:pt x="25" y="446"/>
                  </a:lnTo>
                  <a:lnTo>
                    <a:pt x="24" y="447"/>
                  </a:lnTo>
                  <a:lnTo>
                    <a:pt x="21" y="449"/>
                  </a:lnTo>
                  <a:lnTo>
                    <a:pt x="20" y="449"/>
                  </a:lnTo>
                  <a:lnTo>
                    <a:pt x="19" y="450"/>
                  </a:lnTo>
                  <a:lnTo>
                    <a:pt x="18" y="452"/>
                  </a:lnTo>
                  <a:lnTo>
                    <a:pt x="16" y="456"/>
                  </a:lnTo>
                  <a:lnTo>
                    <a:pt x="16" y="460"/>
                  </a:lnTo>
                  <a:lnTo>
                    <a:pt x="21" y="465"/>
                  </a:lnTo>
                  <a:lnTo>
                    <a:pt x="23" y="465"/>
                  </a:lnTo>
                  <a:lnTo>
                    <a:pt x="23" y="463"/>
                  </a:lnTo>
                  <a:lnTo>
                    <a:pt x="24" y="463"/>
                  </a:lnTo>
                  <a:lnTo>
                    <a:pt x="24" y="462"/>
                  </a:lnTo>
                  <a:lnTo>
                    <a:pt x="25" y="461"/>
                  </a:lnTo>
                  <a:lnTo>
                    <a:pt x="25" y="460"/>
                  </a:lnTo>
                  <a:lnTo>
                    <a:pt x="25" y="459"/>
                  </a:lnTo>
                  <a:lnTo>
                    <a:pt x="25" y="457"/>
                  </a:lnTo>
                  <a:lnTo>
                    <a:pt x="25" y="456"/>
                  </a:lnTo>
                  <a:lnTo>
                    <a:pt x="28" y="459"/>
                  </a:lnTo>
                  <a:lnTo>
                    <a:pt x="31" y="460"/>
                  </a:lnTo>
                  <a:lnTo>
                    <a:pt x="34" y="460"/>
                  </a:lnTo>
                  <a:lnTo>
                    <a:pt x="36" y="459"/>
                  </a:lnTo>
                  <a:lnTo>
                    <a:pt x="40" y="456"/>
                  </a:lnTo>
                  <a:lnTo>
                    <a:pt x="42" y="454"/>
                  </a:lnTo>
                  <a:lnTo>
                    <a:pt x="44" y="451"/>
                  </a:lnTo>
                  <a:lnTo>
                    <a:pt x="46" y="449"/>
                  </a:lnTo>
                  <a:lnTo>
                    <a:pt x="46" y="446"/>
                  </a:lnTo>
                  <a:lnTo>
                    <a:pt x="46" y="445"/>
                  </a:lnTo>
                  <a:lnTo>
                    <a:pt x="46" y="442"/>
                  </a:lnTo>
                  <a:lnTo>
                    <a:pt x="46" y="441"/>
                  </a:lnTo>
                  <a:lnTo>
                    <a:pt x="45" y="439"/>
                  </a:lnTo>
                  <a:lnTo>
                    <a:pt x="44" y="437"/>
                  </a:lnTo>
                  <a:lnTo>
                    <a:pt x="42" y="435"/>
                  </a:lnTo>
                  <a:lnTo>
                    <a:pt x="41" y="434"/>
                  </a:lnTo>
                  <a:lnTo>
                    <a:pt x="40" y="433"/>
                  </a:lnTo>
                  <a:lnTo>
                    <a:pt x="39" y="430"/>
                  </a:lnTo>
                  <a:lnTo>
                    <a:pt x="36" y="429"/>
                  </a:lnTo>
                  <a:lnTo>
                    <a:pt x="35" y="428"/>
                  </a:lnTo>
                  <a:lnTo>
                    <a:pt x="35" y="429"/>
                  </a:lnTo>
                  <a:lnTo>
                    <a:pt x="34" y="429"/>
                  </a:lnTo>
                  <a:lnTo>
                    <a:pt x="34" y="430"/>
                  </a:lnTo>
                  <a:lnTo>
                    <a:pt x="31" y="426"/>
                  </a:lnTo>
                  <a:lnTo>
                    <a:pt x="32" y="426"/>
                  </a:lnTo>
                  <a:lnTo>
                    <a:pt x="32" y="428"/>
                  </a:lnTo>
                  <a:lnTo>
                    <a:pt x="34" y="428"/>
                  </a:lnTo>
                  <a:lnTo>
                    <a:pt x="35" y="428"/>
                  </a:lnTo>
                  <a:lnTo>
                    <a:pt x="37" y="425"/>
                  </a:lnTo>
                  <a:lnTo>
                    <a:pt x="39" y="421"/>
                  </a:lnTo>
                  <a:lnTo>
                    <a:pt x="41" y="419"/>
                  </a:lnTo>
                  <a:lnTo>
                    <a:pt x="42" y="415"/>
                  </a:lnTo>
                  <a:lnTo>
                    <a:pt x="45" y="412"/>
                  </a:lnTo>
                  <a:lnTo>
                    <a:pt x="45" y="408"/>
                  </a:lnTo>
                  <a:lnTo>
                    <a:pt x="46" y="405"/>
                  </a:lnTo>
                  <a:lnTo>
                    <a:pt x="45" y="402"/>
                  </a:lnTo>
                  <a:lnTo>
                    <a:pt x="44" y="399"/>
                  </a:lnTo>
                  <a:lnTo>
                    <a:pt x="42" y="397"/>
                  </a:lnTo>
                  <a:lnTo>
                    <a:pt x="40" y="394"/>
                  </a:lnTo>
                  <a:lnTo>
                    <a:pt x="40" y="393"/>
                  </a:lnTo>
                  <a:lnTo>
                    <a:pt x="40" y="392"/>
                  </a:lnTo>
                  <a:lnTo>
                    <a:pt x="41" y="392"/>
                  </a:lnTo>
                  <a:lnTo>
                    <a:pt x="42" y="390"/>
                  </a:lnTo>
                  <a:lnTo>
                    <a:pt x="44" y="389"/>
                  </a:lnTo>
                  <a:lnTo>
                    <a:pt x="45" y="388"/>
                  </a:lnTo>
                  <a:lnTo>
                    <a:pt x="45" y="386"/>
                  </a:lnTo>
                  <a:lnTo>
                    <a:pt x="44" y="383"/>
                  </a:lnTo>
                  <a:lnTo>
                    <a:pt x="42" y="379"/>
                  </a:lnTo>
                  <a:lnTo>
                    <a:pt x="41" y="374"/>
                  </a:lnTo>
                  <a:lnTo>
                    <a:pt x="40" y="368"/>
                  </a:lnTo>
                  <a:lnTo>
                    <a:pt x="39" y="361"/>
                  </a:lnTo>
                  <a:lnTo>
                    <a:pt x="39" y="355"/>
                  </a:lnTo>
                  <a:lnTo>
                    <a:pt x="39" y="347"/>
                  </a:lnTo>
                  <a:lnTo>
                    <a:pt x="40" y="339"/>
                  </a:lnTo>
                  <a:lnTo>
                    <a:pt x="40" y="331"/>
                  </a:lnTo>
                  <a:lnTo>
                    <a:pt x="42" y="325"/>
                  </a:lnTo>
                  <a:lnTo>
                    <a:pt x="44" y="317"/>
                  </a:lnTo>
                  <a:lnTo>
                    <a:pt x="46" y="311"/>
                  </a:lnTo>
                  <a:lnTo>
                    <a:pt x="46" y="310"/>
                  </a:lnTo>
                  <a:lnTo>
                    <a:pt x="46" y="309"/>
                  </a:lnTo>
                  <a:lnTo>
                    <a:pt x="46" y="305"/>
                  </a:lnTo>
                  <a:lnTo>
                    <a:pt x="46" y="303"/>
                  </a:lnTo>
                  <a:lnTo>
                    <a:pt x="46" y="300"/>
                  </a:lnTo>
                  <a:lnTo>
                    <a:pt x="46" y="298"/>
                  </a:lnTo>
                  <a:lnTo>
                    <a:pt x="45" y="296"/>
                  </a:lnTo>
                  <a:lnTo>
                    <a:pt x="44" y="295"/>
                  </a:lnTo>
                  <a:lnTo>
                    <a:pt x="41" y="296"/>
                  </a:lnTo>
                  <a:lnTo>
                    <a:pt x="36" y="299"/>
                  </a:lnTo>
                  <a:lnTo>
                    <a:pt x="36" y="305"/>
                  </a:lnTo>
                  <a:lnTo>
                    <a:pt x="35" y="304"/>
                  </a:lnTo>
                  <a:lnTo>
                    <a:pt x="35" y="303"/>
                  </a:lnTo>
                  <a:lnTo>
                    <a:pt x="35" y="301"/>
                  </a:lnTo>
                  <a:lnTo>
                    <a:pt x="35" y="300"/>
                  </a:lnTo>
                  <a:lnTo>
                    <a:pt x="36" y="300"/>
                  </a:lnTo>
                  <a:lnTo>
                    <a:pt x="36" y="299"/>
                  </a:lnTo>
                  <a:lnTo>
                    <a:pt x="37" y="296"/>
                  </a:lnTo>
                  <a:lnTo>
                    <a:pt x="39" y="295"/>
                  </a:lnTo>
                  <a:lnTo>
                    <a:pt x="40" y="294"/>
                  </a:lnTo>
                  <a:lnTo>
                    <a:pt x="41" y="293"/>
                  </a:lnTo>
                  <a:lnTo>
                    <a:pt x="42" y="290"/>
                  </a:lnTo>
                  <a:lnTo>
                    <a:pt x="44" y="289"/>
                  </a:lnTo>
                  <a:lnTo>
                    <a:pt x="45" y="289"/>
                  </a:lnTo>
                  <a:lnTo>
                    <a:pt x="46" y="288"/>
                  </a:lnTo>
                  <a:lnTo>
                    <a:pt x="47" y="287"/>
                  </a:lnTo>
                  <a:lnTo>
                    <a:pt x="49" y="287"/>
                  </a:lnTo>
                  <a:lnTo>
                    <a:pt x="55" y="308"/>
                  </a:lnTo>
                  <a:lnTo>
                    <a:pt x="46" y="320"/>
                  </a:lnTo>
                  <a:lnTo>
                    <a:pt x="49" y="324"/>
                  </a:lnTo>
                  <a:lnTo>
                    <a:pt x="54" y="325"/>
                  </a:lnTo>
                  <a:lnTo>
                    <a:pt x="58" y="326"/>
                  </a:lnTo>
                  <a:lnTo>
                    <a:pt x="65" y="326"/>
                  </a:lnTo>
                  <a:lnTo>
                    <a:pt x="70" y="325"/>
                  </a:lnTo>
                  <a:lnTo>
                    <a:pt x="73" y="325"/>
                  </a:lnTo>
                  <a:lnTo>
                    <a:pt x="76" y="326"/>
                  </a:lnTo>
                  <a:lnTo>
                    <a:pt x="77" y="329"/>
                  </a:lnTo>
                  <a:lnTo>
                    <a:pt x="75" y="334"/>
                  </a:lnTo>
                  <a:lnTo>
                    <a:pt x="70" y="341"/>
                  </a:lnTo>
                  <a:lnTo>
                    <a:pt x="71" y="342"/>
                  </a:lnTo>
                  <a:lnTo>
                    <a:pt x="72" y="342"/>
                  </a:lnTo>
                  <a:lnTo>
                    <a:pt x="73" y="342"/>
                  </a:lnTo>
                  <a:lnTo>
                    <a:pt x="75" y="342"/>
                  </a:lnTo>
                  <a:lnTo>
                    <a:pt x="76" y="341"/>
                  </a:lnTo>
                  <a:lnTo>
                    <a:pt x="77" y="341"/>
                  </a:lnTo>
                  <a:lnTo>
                    <a:pt x="77" y="342"/>
                  </a:lnTo>
                  <a:lnTo>
                    <a:pt x="78" y="343"/>
                  </a:lnTo>
                  <a:lnTo>
                    <a:pt x="78" y="346"/>
                  </a:lnTo>
                  <a:lnTo>
                    <a:pt x="72" y="352"/>
                  </a:lnTo>
                  <a:lnTo>
                    <a:pt x="75" y="351"/>
                  </a:lnTo>
                  <a:lnTo>
                    <a:pt x="86" y="362"/>
                  </a:lnTo>
                  <a:lnTo>
                    <a:pt x="85" y="364"/>
                  </a:lnTo>
                  <a:lnTo>
                    <a:pt x="83" y="363"/>
                  </a:lnTo>
                  <a:lnTo>
                    <a:pt x="83" y="362"/>
                  </a:lnTo>
                  <a:lnTo>
                    <a:pt x="82" y="362"/>
                  </a:lnTo>
                  <a:lnTo>
                    <a:pt x="81" y="362"/>
                  </a:lnTo>
                  <a:lnTo>
                    <a:pt x="80" y="361"/>
                  </a:lnTo>
                  <a:lnTo>
                    <a:pt x="78" y="361"/>
                  </a:lnTo>
                  <a:lnTo>
                    <a:pt x="77" y="361"/>
                  </a:lnTo>
                  <a:lnTo>
                    <a:pt x="76" y="361"/>
                  </a:lnTo>
                  <a:lnTo>
                    <a:pt x="72" y="364"/>
                  </a:lnTo>
                  <a:lnTo>
                    <a:pt x="81" y="373"/>
                  </a:lnTo>
                  <a:lnTo>
                    <a:pt x="78" y="373"/>
                  </a:lnTo>
                  <a:lnTo>
                    <a:pt x="78" y="376"/>
                  </a:lnTo>
                  <a:lnTo>
                    <a:pt x="80" y="378"/>
                  </a:lnTo>
                  <a:lnTo>
                    <a:pt x="80" y="381"/>
                  </a:lnTo>
                  <a:lnTo>
                    <a:pt x="81" y="382"/>
                  </a:lnTo>
                  <a:lnTo>
                    <a:pt x="81" y="384"/>
                  </a:lnTo>
                  <a:lnTo>
                    <a:pt x="81" y="386"/>
                  </a:lnTo>
                  <a:lnTo>
                    <a:pt x="82" y="388"/>
                  </a:lnTo>
                  <a:lnTo>
                    <a:pt x="82" y="390"/>
                  </a:lnTo>
                  <a:lnTo>
                    <a:pt x="81" y="392"/>
                  </a:lnTo>
                  <a:lnTo>
                    <a:pt x="81" y="394"/>
                  </a:lnTo>
                  <a:lnTo>
                    <a:pt x="78" y="390"/>
                  </a:lnTo>
                  <a:lnTo>
                    <a:pt x="72" y="397"/>
                  </a:lnTo>
                  <a:lnTo>
                    <a:pt x="87" y="405"/>
                  </a:lnTo>
                  <a:lnTo>
                    <a:pt x="85" y="405"/>
                  </a:lnTo>
                  <a:lnTo>
                    <a:pt x="87" y="418"/>
                  </a:lnTo>
                  <a:lnTo>
                    <a:pt x="81" y="409"/>
                  </a:lnTo>
                  <a:lnTo>
                    <a:pt x="77" y="410"/>
                  </a:lnTo>
                  <a:lnTo>
                    <a:pt x="75" y="413"/>
                  </a:lnTo>
                  <a:lnTo>
                    <a:pt x="75" y="415"/>
                  </a:lnTo>
                  <a:lnTo>
                    <a:pt x="76" y="418"/>
                  </a:lnTo>
                  <a:lnTo>
                    <a:pt x="77" y="419"/>
                  </a:lnTo>
                  <a:lnTo>
                    <a:pt x="80" y="421"/>
                  </a:lnTo>
                  <a:lnTo>
                    <a:pt x="81" y="424"/>
                  </a:lnTo>
                  <a:lnTo>
                    <a:pt x="82" y="426"/>
                  </a:lnTo>
                  <a:lnTo>
                    <a:pt x="82" y="428"/>
                  </a:lnTo>
                  <a:lnTo>
                    <a:pt x="81" y="430"/>
                  </a:lnTo>
                  <a:lnTo>
                    <a:pt x="91" y="430"/>
                  </a:lnTo>
                  <a:lnTo>
                    <a:pt x="89" y="433"/>
                  </a:lnTo>
                  <a:lnTo>
                    <a:pt x="88" y="436"/>
                  </a:lnTo>
                  <a:lnTo>
                    <a:pt x="87" y="440"/>
                  </a:lnTo>
                  <a:lnTo>
                    <a:pt x="87" y="444"/>
                  </a:lnTo>
                  <a:lnTo>
                    <a:pt x="86" y="447"/>
                  </a:lnTo>
                  <a:lnTo>
                    <a:pt x="86" y="451"/>
                  </a:lnTo>
                  <a:lnTo>
                    <a:pt x="85" y="455"/>
                  </a:lnTo>
                  <a:lnTo>
                    <a:pt x="83" y="459"/>
                  </a:lnTo>
                  <a:lnTo>
                    <a:pt x="81" y="461"/>
                  </a:lnTo>
                  <a:lnTo>
                    <a:pt x="78" y="465"/>
                  </a:lnTo>
                  <a:lnTo>
                    <a:pt x="77" y="463"/>
                  </a:lnTo>
                  <a:lnTo>
                    <a:pt x="76" y="463"/>
                  </a:lnTo>
                  <a:lnTo>
                    <a:pt x="76" y="462"/>
                  </a:lnTo>
                  <a:lnTo>
                    <a:pt x="75" y="461"/>
                  </a:lnTo>
                  <a:lnTo>
                    <a:pt x="75" y="460"/>
                  </a:lnTo>
                  <a:lnTo>
                    <a:pt x="75" y="459"/>
                  </a:lnTo>
                  <a:lnTo>
                    <a:pt x="76" y="457"/>
                  </a:lnTo>
                  <a:lnTo>
                    <a:pt x="76" y="456"/>
                  </a:lnTo>
                  <a:lnTo>
                    <a:pt x="76" y="455"/>
                  </a:lnTo>
                  <a:lnTo>
                    <a:pt x="76" y="454"/>
                  </a:lnTo>
                  <a:lnTo>
                    <a:pt x="81" y="454"/>
                  </a:lnTo>
                  <a:lnTo>
                    <a:pt x="81" y="450"/>
                  </a:lnTo>
                  <a:lnTo>
                    <a:pt x="80" y="446"/>
                  </a:lnTo>
                  <a:lnTo>
                    <a:pt x="80" y="442"/>
                  </a:lnTo>
                  <a:lnTo>
                    <a:pt x="77" y="439"/>
                  </a:lnTo>
                  <a:lnTo>
                    <a:pt x="76" y="435"/>
                  </a:lnTo>
                  <a:lnTo>
                    <a:pt x="73" y="431"/>
                  </a:lnTo>
                  <a:lnTo>
                    <a:pt x="71" y="428"/>
                  </a:lnTo>
                  <a:lnTo>
                    <a:pt x="67" y="425"/>
                  </a:lnTo>
                  <a:lnTo>
                    <a:pt x="65" y="423"/>
                  </a:lnTo>
                  <a:lnTo>
                    <a:pt x="61" y="420"/>
                  </a:lnTo>
                  <a:lnTo>
                    <a:pt x="62" y="423"/>
                  </a:lnTo>
                  <a:lnTo>
                    <a:pt x="62" y="426"/>
                  </a:lnTo>
                  <a:lnTo>
                    <a:pt x="61" y="429"/>
                  </a:lnTo>
                  <a:lnTo>
                    <a:pt x="60" y="431"/>
                  </a:lnTo>
                  <a:lnTo>
                    <a:pt x="57" y="434"/>
                  </a:lnTo>
                  <a:lnTo>
                    <a:pt x="55" y="435"/>
                  </a:lnTo>
                  <a:lnTo>
                    <a:pt x="54" y="437"/>
                  </a:lnTo>
                  <a:lnTo>
                    <a:pt x="52" y="439"/>
                  </a:lnTo>
                  <a:lnTo>
                    <a:pt x="51" y="440"/>
                  </a:lnTo>
                  <a:lnTo>
                    <a:pt x="51" y="441"/>
                  </a:lnTo>
                  <a:lnTo>
                    <a:pt x="49" y="445"/>
                  </a:lnTo>
                  <a:lnTo>
                    <a:pt x="50" y="446"/>
                  </a:lnTo>
                  <a:lnTo>
                    <a:pt x="50" y="447"/>
                  </a:lnTo>
                  <a:lnTo>
                    <a:pt x="51" y="447"/>
                  </a:lnTo>
                  <a:lnTo>
                    <a:pt x="52" y="447"/>
                  </a:lnTo>
                  <a:lnTo>
                    <a:pt x="54" y="447"/>
                  </a:lnTo>
                  <a:lnTo>
                    <a:pt x="55" y="447"/>
                  </a:lnTo>
                  <a:lnTo>
                    <a:pt x="56" y="447"/>
                  </a:lnTo>
                  <a:lnTo>
                    <a:pt x="58" y="447"/>
                  </a:lnTo>
                  <a:lnTo>
                    <a:pt x="60" y="447"/>
                  </a:lnTo>
                  <a:lnTo>
                    <a:pt x="61" y="447"/>
                  </a:lnTo>
                  <a:lnTo>
                    <a:pt x="62" y="447"/>
                  </a:lnTo>
                  <a:lnTo>
                    <a:pt x="62" y="446"/>
                  </a:lnTo>
                  <a:lnTo>
                    <a:pt x="63" y="445"/>
                  </a:lnTo>
                  <a:lnTo>
                    <a:pt x="63" y="444"/>
                  </a:lnTo>
                  <a:lnTo>
                    <a:pt x="63" y="442"/>
                  </a:lnTo>
                  <a:lnTo>
                    <a:pt x="63" y="441"/>
                  </a:lnTo>
                  <a:lnTo>
                    <a:pt x="63" y="440"/>
                  </a:lnTo>
                  <a:lnTo>
                    <a:pt x="63" y="439"/>
                  </a:lnTo>
                  <a:lnTo>
                    <a:pt x="70" y="445"/>
                  </a:lnTo>
                  <a:lnTo>
                    <a:pt x="67" y="446"/>
                  </a:lnTo>
                  <a:lnTo>
                    <a:pt x="66" y="447"/>
                  </a:lnTo>
                  <a:lnTo>
                    <a:pt x="65" y="449"/>
                  </a:lnTo>
                  <a:lnTo>
                    <a:pt x="65" y="451"/>
                  </a:lnTo>
                  <a:lnTo>
                    <a:pt x="65" y="452"/>
                  </a:lnTo>
                  <a:lnTo>
                    <a:pt x="65" y="455"/>
                  </a:lnTo>
                  <a:lnTo>
                    <a:pt x="66" y="456"/>
                  </a:lnTo>
                  <a:lnTo>
                    <a:pt x="67" y="457"/>
                  </a:lnTo>
                  <a:lnTo>
                    <a:pt x="68" y="459"/>
                  </a:lnTo>
                  <a:lnTo>
                    <a:pt x="70" y="460"/>
                  </a:lnTo>
                  <a:lnTo>
                    <a:pt x="68" y="459"/>
                  </a:lnTo>
                  <a:lnTo>
                    <a:pt x="67" y="459"/>
                  </a:lnTo>
                  <a:lnTo>
                    <a:pt x="66" y="459"/>
                  </a:lnTo>
                  <a:lnTo>
                    <a:pt x="63" y="459"/>
                  </a:lnTo>
                  <a:lnTo>
                    <a:pt x="62" y="459"/>
                  </a:lnTo>
                  <a:lnTo>
                    <a:pt x="61" y="459"/>
                  </a:lnTo>
                  <a:lnTo>
                    <a:pt x="58" y="460"/>
                  </a:lnTo>
                  <a:lnTo>
                    <a:pt x="57" y="461"/>
                  </a:lnTo>
                  <a:lnTo>
                    <a:pt x="56" y="461"/>
                  </a:lnTo>
                  <a:lnTo>
                    <a:pt x="55" y="462"/>
                  </a:lnTo>
                  <a:lnTo>
                    <a:pt x="61" y="461"/>
                  </a:lnTo>
                  <a:lnTo>
                    <a:pt x="65" y="461"/>
                  </a:lnTo>
                  <a:lnTo>
                    <a:pt x="68" y="463"/>
                  </a:lnTo>
                  <a:lnTo>
                    <a:pt x="70" y="467"/>
                  </a:lnTo>
                  <a:lnTo>
                    <a:pt x="71" y="472"/>
                  </a:lnTo>
                  <a:lnTo>
                    <a:pt x="72" y="478"/>
                  </a:lnTo>
                  <a:lnTo>
                    <a:pt x="72" y="483"/>
                  </a:lnTo>
                  <a:lnTo>
                    <a:pt x="72" y="489"/>
                  </a:lnTo>
                  <a:lnTo>
                    <a:pt x="72" y="494"/>
                  </a:lnTo>
                  <a:lnTo>
                    <a:pt x="72" y="498"/>
                  </a:lnTo>
                  <a:lnTo>
                    <a:pt x="93" y="494"/>
                  </a:lnTo>
                  <a:lnTo>
                    <a:pt x="93" y="504"/>
                  </a:lnTo>
                  <a:lnTo>
                    <a:pt x="76" y="498"/>
                  </a:lnTo>
                  <a:lnTo>
                    <a:pt x="75" y="501"/>
                  </a:lnTo>
                  <a:lnTo>
                    <a:pt x="75" y="503"/>
                  </a:lnTo>
                  <a:lnTo>
                    <a:pt x="72" y="504"/>
                  </a:lnTo>
                  <a:lnTo>
                    <a:pt x="71" y="506"/>
                  </a:lnTo>
                  <a:lnTo>
                    <a:pt x="70" y="506"/>
                  </a:lnTo>
                  <a:lnTo>
                    <a:pt x="67" y="507"/>
                  </a:lnTo>
                  <a:lnTo>
                    <a:pt x="66" y="507"/>
                  </a:lnTo>
                  <a:lnTo>
                    <a:pt x="63" y="508"/>
                  </a:lnTo>
                  <a:lnTo>
                    <a:pt x="62" y="510"/>
                  </a:lnTo>
                  <a:lnTo>
                    <a:pt x="61" y="513"/>
                  </a:lnTo>
                  <a:lnTo>
                    <a:pt x="62" y="514"/>
                  </a:lnTo>
                  <a:lnTo>
                    <a:pt x="65" y="515"/>
                  </a:lnTo>
                  <a:lnTo>
                    <a:pt x="67" y="515"/>
                  </a:lnTo>
                  <a:lnTo>
                    <a:pt x="70" y="515"/>
                  </a:lnTo>
                  <a:lnTo>
                    <a:pt x="71" y="514"/>
                  </a:lnTo>
                  <a:lnTo>
                    <a:pt x="73" y="513"/>
                  </a:lnTo>
                  <a:lnTo>
                    <a:pt x="76" y="512"/>
                  </a:lnTo>
                  <a:lnTo>
                    <a:pt x="77" y="510"/>
                  </a:lnTo>
                  <a:lnTo>
                    <a:pt x="80" y="508"/>
                  </a:lnTo>
                  <a:lnTo>
                    <a:pt x="81" y="507"/>
                  </a:lnTo>
                  <a:lnTo>
                    <a:pt x="80" y="510"/>
                  </a:lnTo>
                  <a:lnTo>
                    <a:pt x="80" y="514"/>
                  </a:lnTo>
                  <a:lnTo>
                    <a:pt x="81" y="517"/>
                  </a:lnTo>
                  <a:lnTo>
                    <a:pt x="82" y="519"/>
                  </a:lnTo>
                  <a:lnTo>
                    <a:pt x="85" y="520"/>
                  </a:lnTo>
                  <a:lnTo>
                    <a:pt x="87" y="523"/>
                  </a:lnTo>
                  <a:lnTo>
                    <a:pt x="89" y="523"/>
                  </a:lnTo>
                  <a:lnTo>
                    <a:pt x="92" y="524"/>
                  </a:lnTo>
                  <a:lnTo>
                    <a:pt x="93" y="524"/>
                  </a:lnTo>
                  <a:lnTo>
                    <a:pt x="96" y="524"/>
                  </a:lnTo>
                  <a:lnTo>
                    <a:pt x="93" y="534"/>
                  </a:lnTo>
                  <a:lnTo>
                    <a:pt x="92" y="534"/>
                  </a:lnTo>
                  <a:lnTo>
                    <a:pt x="91" y="533"/>
                  </a:lnTo>
                  <a:lnTo>
                    <a:pt x="89" y="533"/>
                  </a:lnTo>
                  <a:lnTo>
                    <a:pt x="88" y="533"/>
                  </a:lnTo>
                  <a:lnTo>
                    <a:pt x="87" y="531"/>
                  </a:lnTo>
                  <a:lnTo>
                    <a:pt x="86" y="531"/>
                  </a:lnTo>
                  <a:lnTo>
                    <a:pt x="86" y="530"/>
                  </a:lnTo>
                  <a:lnTo>
                    <a:pt x="85" y="529"/>
                  </a:lnTo>
                  <a:lnTo>
                    <a:pt x="85" y="528"/>
                  </a:lnTo>
                  <a:lnTo>
                    <a:pt x="83" y="529"/>
                  </a:lnTo>
                  <a:lnTo>
                    <a:pt x="81" y="529"/>
                  </a:lnTo>
                  <a:lnTo>
                    <a:pt x="78" y="529"/>
                  </a:lnTo>
                  <a:lnTo>
                    <a:pt x="75" y="528"/>
                  </a:lnTo>
                  <a:lnTo>
                    <a:pt x="71" y="528"/>
                  </a:lnTo>
                  <a:lnTo>
                    <a:pt x="68" y="527"/>
                  </a:lnTo>
                  <a:lnTo>
                    <a:pt x="66" y="527"/>
                  </a:lnTo>
                  <a:lnTo>
                    <a:pt x="65" y="529"/>
                  </a:lnTo>
                  <a:lnTo>
                    <a:pt x="65" y="531"/>
                  </a:lnTo>
                  <a:lnTo>
                    <a:pt x="66" y="536"/>
                  </a:lnTo>
                  <a:lnTo>
                    <a:pt x="66" y="538"/>
                  </a:lnTo>
                  <a:lnTo>
                    <a:pt x="65" y="538"/>
                  </a:lnTo>
                  <a:lnTo>
                    <a:pt x="63" y="539"/>
                  </a:lnTo>
                  <a:lnTo>
                    <a:pt x="62" y="540"/>
                  </a:lnTo>
                  <a:lnTo>
                    <a:pt x="62" y="541"/>
                  </a:lnTo>
                  <a:lnTo>
                    <a:pt x="61" y="541"/>
                  </a:lnTo>
                  <a:lnTo>
                    <a:pt x="61" y="543"/>
                  </a:lnTo>
                  <a:lnTo>
                    <a:pt x="61" y="544"/>
                  </a:lnTo>
                  <a:lnTo>
                    <a:pt x="61" y="545"/>
                  </a:lnTo>
                  <a:lnTo>
                    <a:pt x="63" y="546"/>
                  </a:lnTo>
                  <a:lnTo>
                    <a:pt x="66" y="546"/>
                  </a:lnTo>
                  <a:lnTo>
                    <a:pt x="68" y="546"/>
                  </a:lnTo>
                  <a:lnTo>
                    <a:pt x="70" y="546"/>
                  </a:lnTo>
                  <a:lnTo>
                    <a:pt x="72" y="545"/>
                  </a:lnTo>
                  <a:lnTo>
                    <a:pt x="75" y="544"/>
                  </a:lnTo>
                  <a:lnTo>
                    <a:pt x="76" y="541"/>
                  </a:lnTo>
                  <a:lnTo>
                    <a:pt x="77" y="540"/>
                  </a:lnTo>
                  <a:lnTo>
                    <a:pt x="80" y="538"/>
                  </a:lnTo>
                  <a:lnTo>
                    <a:pt x="81" y="536"/>
                  </a:lnTo>
                  <a:lnTo>
                    <a:pt x="82" y="540"/>
                  </a:lnTo>
                  <a:lnTo>
                    <a:pt x="82" y="543"/>
                  </a:lnTo>
                  <a:lnTo>
                    <a:pt x="81" y="544"/>
                  </a:lnTo>
                  <a:lnTo>
                    <a:pt x="80" y="545"/>
                  </a:lnTo>
                  <a:lnTo>
                    <a:pt x="77" y="546"/>
                  </a:lnTo>
                  <a:lnTo>
                    <a:pt x="76" y="548"/>
                  </a:lnTo>
                  <a:lnTo>
                    <a:pt x="75" y="549"/>
                  </a:lnTo>
                  <a:lnTo>
                    <a:pt x="75" y="550"/>
                  </a:lnTo>
                  <a:lnTo>
                    <a:pt x="77" y="551"/>
                  </a:lnTo>
                  <a:lnTo>
                    <a:pt x="81" y="554"/>
                  </a:lnTo>
                  <a:lnTo>
                    <a:pt x="81" y="555"/>
                  </a:lnTo>
                  <a:lnTo>
                    <a:pt x="80" y="556"/>
                  </a:lnTo>
                  <a:lnTo>
                    <a:pt x="78" y="556"/>
                  </a:lnTo>
                  <a:lnTo>
                    <a:pt x="76" y="557"/>
                  </a:lnTo>
                  <a:lnTo>
                    <a:pt x="73" y="559"/>
                  </a:lnTo>
                  <a:lnTo>
                    <a:pt x="71" y="560"/>
                  </a:lnTo>
                  <a:lnTo>
                    <a:pt x="67" y="561"/>
                  </a:lnTo>
                  <a:lnTo>
                    <a:pt x="65" y="562"/>
                  </a:lnTo>
                  <a:lnTo>
                    <a:pt x="62" y="564"/>
                  </a:lnTo>
                  <a:lnTo>
                    <a:pt x="61" y="566"/>
                  </a:lnTo>
                  <a:lnTo>
                    <a:pt x="62" y="570"/>
                  </a:lnTo>
                  <a:lnTo>
                    <a:pt x="65" y="572"/>
                  </a:lnTo>
                  <a:lnTo>
                    <a:pt x="67" y="574"/>
                  </a:lnTo>
                  <a:lnTo>
                    <a:pt x="70" y="575"/>
                  </a:lnTo>
                  <a:lnTo>
                    <a:pt x="73" y="576"/>
                  </a:lnTo>
                  <a:lnTo>
                    <a:pt x="76" y="577"/>
                  </a:lnTo>
                  <a:lnTo>
                    <a:pt x="80" y="577"/>
                  </a:lnTo>
                  <a:lnTo>
                    <a:pt x="82" y="578"/>
                  </a:lnTo>
                  <a:lnTo>
                    <a:pt x="86" y="578"/>
                  </a:lnTo>
                  <a:lnTo>
                    <a:pt x="89" y="580"/>
                  </a:lnTo>
                  <a:lnTo>
                    <a:pt x="91" y="580"/>
                  </a:lnTo>
                  <a:lnTo>
                    <a:pt x="92" y="580"/>
                  </a:lnTo>
                  <a:lnTo>
                    <a:pt x="93" y="578"/>
                  </a:lnTo>
                  <a:lnTo>
                    <a:pt x="94" y="578"/>
                  </a:lnTo>
                  <a:lnTo>
                    <a:pt x="96" y="578"/>
                  </a:lnTo>
                  <a:lnTo>
                    <a:pt x="93" y="581"/>
                  </a:lnTo>
                  <a:lnTo>
                    <a:pt x="92" y="581"/>
                  </a:lnTo>
                  <a:lnTo>
                    <a:pt x="92" y="580"/>
                  </a:lnTo>
                  <a:lnTo>
                    <a:pt x="91" y="580"/>
                  </a:lnTo>
                  <a:lnTo>
                    <a:pt x="89" y="580"/>
                  </a:lnTo>
                  <a:lnTo>
                    <a:pt x="87" y="580"/>
                  </a:lnTo>
                  <a:lnTo>
                    <a:pt x="86" y="580"/>
                  </a:lnTo>
                  <a:lnTo>
                    <a:pt x="85" y="580"/>
                  </a:lnTo>
                  <a:lnTo>
                    <a:pt x="82" y="580"/>
                  </a:lnTo>
                  <a:lnTo>
                    <a:pt x="81" y="581"/>
                  </a:lnTo>
                  <a:lnTo>
                    <a:pt x="80" y="581"/>
                  </a:lnTo>
                  <a:lnTo>
                    <a:pt x="78" y="582"/>
                  </a:lnTo>
                  <a:lnTo>
                    <a:pt x="77" y="583"/>
                  </a:lnTo>
                  <a:lnTo>
                    <a:pt x="76" y="585"/>
                  </a:lnTo>
                  <a:lnTo>
                    <a:pt x="76" y="587"/>
                  </a:lnTo>
                  <a:lnTo>
                    <a:pt x="77" y="588"/>
                  </a:lnTo>
                  <a:lnTo>
                    <a:pt x="77" y="590"/>
                  </a:lnTo>
                  <a:lnTo>
                    <a:pt x="78" y="591"/>
                  </a:lnTo>
                  <a:lnTo>
                    <a:pt x="80" y="591"/>
                  </a:lnTo>
                  <a:lnTo>
                    <a:pt x="82" y="592"/>
                  </a:lnTo>
                  <a:lnTo>
                    <a:pt x="83" y="592"/>
                  </a:lnTo>
                  <a:lnTo>
                    <a:pt x="85" y="593"/>
                  </a:lnTo>
                  <a:lnTo>
                    <a:pt x="87" y="593"/>
                  </a:lnTo>
                  <a:lnTo>
                    <a:pt x="88" y="593"/>
                  </a:lnTo>
                  <a:lnTo>
                    <a:pt x="91" y="593"/>
                  </a:lnTo>
                  <a:lnTo>
                    <a:pt x="91" y="592"/>
                  </a:lnTo>
                  <a:lnTo>
                    <a:pt x="92" y="591"/>
                  </a:lnTo>
                  <a:lnTo>
                    <a:pt x="92" y="590"/>
                  </a:lnTo>
                  <a:lnTo>
                    <a:pt x="93" y="590"/>
                  </a:lnTo>
                  <a:lnTo>
                    <a:pt x="91" y="593"/>
                  </a:lnTo>
                  <a:lnTo>
                    <a:pt x="88" y="597"/>
                  </a:lnTo>
                  <a:lnTo>
                    <a:pt x="88" y="603"/>
                  </a:lnTo>
                  <a:lnTo>
                    <a:pt x="88" y="608"/>
                  </a:lnTo>
                  <a:lnTo>
                    <a:pt x="88" y="613"/>
                  </a:lnTo>
                  <a:lnTo>
                    <a:pt x="88" y="619"/>
                  </a:lnTo>
                  <a:lnTo>
                    <a:pt x="88" y="624"/>
                  </a:lnTo>
                  <a:lnTo>
                    <a:pt x="86" y="628"/>
                  </a:lnTo>
                  <a:lnTo>
                    <a:pt x="82" y="630"/>
                  </a:lnTo>
                  <a:lnTo>
                    <a:pt x="77" y="632"/>
                  </a:lnTo>
                  <a:lnTo>
                    <a:pt x="70" y="632"/>
                  </a:lnTo>
                  <a:lnTo>
                    <a:pt x="63" y="613"/>
                  </a:lnTo>
                  <a:lnTo>
                    <a:pt x="54" y="617"/>
                  </a:lnTo>
                  <a:lnTo>
                    <a:pt x="54" y="618"/>
                  </a:lnTo>
                  <a:lnTo>
                    <a:pt x="52" y="618"/>
                  </a:lnTo>
                  <a:lnTo>
                    <a:pt x="51" y="619"/>
                  </a:lnTo>
                  <a:lnTo>
                    <a:pt x="50" y="619"/>
                  </a:lnTo>
                  <a:lnTo>
                    <a:pt x="49" y="619"/>
                  </a:lnTo>
                  <a:lnTo>
                    <a:pt x="54" y="617"/>
                  </a:lnTo>
                  <a:lnTo>
                    <a:pt x="55" y="616"/>
                  </a:lnTo>
                  <a:lnTo>
                    <a:pt x="56" y="614"/>
                  </a:lnTo>
                  <a:lnTo>
                    <a:pt x="56" y="613"/>
                  </a:lnTo>
                  <a:lnTo>
                    <a:pt x="57" y="613"/>
                  </a:lnTo>
                  <a:lnTo>
                    <a:pt x="51" y="604"/>
                  </a:lnTo>
                  <a:lnTo>
                    <a:pt x="46" y="613"/>
                  </a:lnTo>
                  <a:lnTo>
                    <a:pt x="44" y="611"/>
                  </a:lnTo>
                  <a:lnTo>
                    <a:pt x="42" y="607"/>
                  </a:lnTo>
                  <a:lnTo>
                    <a:pt x="41" y="604"/>
                  </a:lnTo>
                  <a:lnTo>
                    <a:pt x="41" y="601"/>
                  </a:lnTo>
                  <a:lnTo>
                    <a:pt x="40" y="597"/>
                  </a:lnTo>
                  <a:lnTo>
                    <a:pt x="40" y="593"/>
                  </a:lnTo>
                  <a:lnTo>
                    <a:pt x="40" y="590"/>
                  </a:lnTo>
                  <a:lnTo>
                    <a:pt x="40" y="587"/>
                  </a:lnTo>
                  <a:lnTo>
                    <a:pt x="41" y="583"/>
                  </a:lnTo>
                  <a:lnTo>
                    <a:pt x="42" y="581"/>
                  </a:lnTo>
                  <a:lnTo>
                    <a:pt x="46" y="583"/>
                  </a:lnTo>
                  <a:lnTo>
                    <a:pt x="51" y="578"/>
                  </a:lnTo>
                  <a:lnTo>
                    <a:pt x="45" y="575"/>
                  </a:lnTo>
                  <a:lnTo>
                    <a:pt x="40" y="571"/>
                  </a:lnTo>
                  <a:lnTo>
                    <a:pt x="37" y="567"/>
                  </a:lnTo>
                  <a:lnTo>
                    <a:pt x="35" y="564"/>
                  </a:lnTo>
                  <a:lnTo>
                    <a:pt x="35" y="559"/>
                  </a:lnTo>
                  <a:lnTo>
                    <a:pt x="36" y="554"/>
                  </a:lnTo>
                  <a:lnTo>
                    <a:pt x="36" y="549"/>
                  </a:lnTo>
                  <a:lnTo>
                    <a:pt x="37" y="544"/>
                  </a:lnTo>
                  <a:lnTo>
                    <a:pt x="39" y="538"/>
                  </a:lnTo>
                  <a:lnTo>
                    <a:pt x="40" y="530"/>
                  </a:lnTo>
                  <a:lnTo>
                    <a:pt x="34" y="525"/>
                  </a:lnTo>
                  <a:lnTo>
                    <a:pt x="29" y="535"/>
                  </a:lnTo>
                  <a:lnTo>
                    <a:pt x="28" y="538"/>
                  </a:lnTo>
                  <a:lnTo>
                    <a:pt x="25" y="536"/>
                  </a:lnTo>
                  <a:lnTo>
                    <a:pt x="26" y="536"/>
                  </a:lnTo>
                  <a:lnTo>
                    <a:pt x="28" y="536"/>
                  </a:lnTo>
                  <a:lnTo>
                    <a:pt x="28" y="535"/>
                  </a:lnTo>
                  <a:lnTo>
                    <a:pt x="29" y="535"/>
                  </a:lnTo>
                  <a:lnTo>
                    <a:pt x="29" y="534"/>
                  </a:lnTo>
                  <a:lnTo>
                    <a:pt x="28" y="533"/>
                  </a:lnTo>
                  <a:lnTo>
                    <a:pt x="26" y="531"/>
                  </a:lnTo>
                  <a:lnTo>
                    <a:pt x="25" y="530"/>
                  </a:lnTo>
                  <a:lnTo>
                    <a:pt x="23" y="529"/>
                  </a:lnTo>
                  <a:lnTo>
                    <a:pt x="23" y="527"/>
                  </a:lnTo>
                  <a:lnTo>
                    <a:pt x="21" y="525"/>
                  </a:lnTo>
                  <a:lnTo>
                    <a:pt x="23" y="523"/>
                  </a:lnTo>
                  <a:lnTo>
                    <a:pt x="24" y="522"/>
                  </a:lnTo>
                  <a:lnTo>
                    <a:pt x="28" y="519"/>
                  </a:lnTo>
                  <a:lnTo>
                    <a:pt x="31" y="522"/>
                  </a:lnTo>
                  <a:lnTo>
                    <a:pt x="32" y="518"/>
                  </a:lnTo>
                  <a:lnTo>
                    <a:pt x="32" y="514"/>
                  </a:lnTo>
                  <a:lnTo>
                    <a:pt x="31" y="512"/>
                  </a:lnTo>
                  <a:lnTo>
                    <a:pt x="30" y="508"/>
                  </a:lnTo>
                  <a:lnTo>
                    <a:pt x="29" y="506"/>
                  </a:lnTo>
                  <a:lnTo>
                    <a:pt x="26" y="503"/>
                  </a:lnTo>
                  <a:lnTo>
                    <a:pt x="25" y="501"/>
                  </a:lnTo>
                  <a:lnTo>
                    <a:pt x="23" y="497"/>
                  </a:lnTo>
                  <a:lnTo>
                    <a:pt x="20" y="494"/>
                  </a:lnTo>
                  <a:lnTo>
                    <a:pt x="19" y="492"/>
                  </a:lnTo>
                  <a:lnTo>
                    <a:pt x="18" y="491"/>
                  </a:lnTo>
                  <a:lnTo>
                    <a:pt x="16" y="489"/>
                  </a:lnTo>
                  <a:lnTo>
                    <a:pt x="16" y="488"/>
                  </a:lnTo>
                  <a:lnTo>
                    <a:pt x="16" y="487"/>
                  </a:lnTo>
                  <a:lnTo>
                    <a:pt x="16" y="486"/>
                  </a:lnTo>
                  <a:lnTo>
                    <a:pt x="16" y="487"/>
                  </a:lnTo>
                  <a:lnTo>
                    <a:pt x="16" y="488"/>
                  </a:lnTo>
                  <a:lnTo>
                    <a:pt x="18" y="488"/>
                  </a:lnTo>
                  <a:lnTo>
                    <a:pt x="18" y="489"/>
                  </a:lnTo>
                  <a:lnTo>
                    <a:pt x="18" y="491"/>
                  </a:lnTo>
                  <a:lnTo>
                    <a:pt x="19" y="491"/>
                  </a:lnTo>
                  <a:lnTo>
                    <a:pt x="19" y="492"/>
                  </a:lnTo>
                  <a:lnTo>
                    <a:pt x="25" y="492"/>
                  </a:lnTo>
                  <a:lnTo>
                    <a:pt x="28" y="475"/>
                  </a:lnTo>
                  <a:lnTo>
                    <a:pt x="30" y="477"/>
                  </a:lnTo>
                  <a:lnTo>
                    <a:pt x="30" y="481"/>
                  </a:lnTo>
                  <a:lnTo>
                    <a:pt x="31" y="483"/>
                  </a:lnTo>
                  <a:lnTo>
                    <a:pt x="31" y="486"/>
                  </a:lnTo>
                  <a:lnTo>
                    <a:pt x="31" y="488"/>
                  </a:lnTo>
                  <a:lnTo>
                    <a:pt x="31" y="491"/>
                  </a:lnTo>
                  <a:lnTo>
                    <a:pt x="31" y="493"/>
                  </a:lnTo>
                  <a:lnTo>
                    <a:pt x="34" y="496"/>
                  </a:lnTo>
                  <a:lnTo>
                    <a:pt x="36" y="497"/>
                  </a:lnTo>
                  <a:lnTo>
                    <a:pt x="40" y="498"/>
                  </a:lnTo>
                  <a:lnTo>
                    <a:pt x="46" y="492"/>
                  </a:lnTo>
                  <a:lnTo>
                    <a:pt x="40" y="486"/>
                  </a:lnTo>
                  <a:lnTo>
                    <a:pt x="49" y="477"/>
                  </a:lnTo>
                  <a:lnTo>
                    <a:pt x="34" y="460"/>
                  </a:lnTo>
                  <a:lnTo>
                    <a:pt x="32" y="465"/>
                  </a:lnTo>
                  <a:lnTo>
                    <a:pt x="30" y="467"/>
                  </a:lnTo>
                  <a:lnTo>
                    <a:pt x="28" y="468"/>
                  </a:lnTo>
                  <a:lnTo>
                    <a:pt x="25" y="468"/>
                  </a:lnTo>
                  <a:lnTo>
                    <a:pt x="21" y="467"/>
                  </a:lnTo>
                  <a:lnTo>
                    <a:pt x="19" y="467"/>
                  </a:lnTo>
                  <a:lnTo>
                    <a:pt x="16" y="467"/>
                  </a:lnTo>
                  <a:lnTo>
                    <a:pt x="15" y="470"/>
                  </a:lnTo>
                  <a:lnTo>
                    <a:pt x="15" y="473"/>
                  </a:lnTo>
                  <a:lnTo>
                    <a:pt x="16" y="480"/>
                  </a:lnTo>
                  <a:lnTo>
                    <a:pt x="15" y="476"/>
                  </a:lnTo>
                  <a:lnTo>
                    <a:pt x="14" y="472"/>
                  </a:lnTo>
                  <a:lnTo>
                    <a:pt x="13" y="467"/>
                  </a:lnTo>
                  <a:lnTo>
                    <a:pt x="13" y="463"/>
                  </a:lnTo>
                  <a:lnTo>
                    <a:pt x="14" y="460"/>
                  </a:lnTo>
                  <a:lnTo>
                    <a:pt x="14" y="455"/>
                  </a:lnTo>
                  <a:lnTo>
                    <a:pt x="15" y="452"/>
                  </a:lnTo>
                  <a:lnTo>
                    <a:pt x="18" y="449"/>
                  </a:lnTo>
                  <a:lnTo>
                    <a:pt x="19" y="446"/>
                  </a:lnTo>
                  <a:lnTo>
                    <a:pt x="21" y="445"/>
                  </a:lnTo>
                  <a:close/>
                  <a:moveTo>
                    <a:pt x="91" y="486"/>
                  </a:moveTo>
                  <a:lnTo>
                    <a:pt x="89" y="486"/>
                  </a:lnTo>
                  <a:lnTo>
                    <a:pt x="87" y="486"/>
                  </a:lnTo>
                  <a:lnTo>
                    <a:pt x="86" y="484"/>
                  </a:lnTo>
                  <a:lnTo>
                    <a:pt x="85" y="484"/>
                  </a:lnTo>
                  <a:lnTo>
                    <a:pt x="83" y="484"/>
                  </a:lnTo>
                  <a:lnTo>
                    <a:pt x="82" y="484"/>
                  </a:lnTo>
                  <a:lnTo>
                    <a:pt x="81" y="484"/>
                  </a:lnTo>
                  <a:lnTo>
                    <a:pt x="80" y="484"/>
                  </a:lnTo>
                  <a:lnTo>
                    <a:pt x="78" y="484"/>
                  </a:lnTo>
                  <a:lnTo>
                    <a:pt x="78" y="486"/>
                  </a:lnTo>
                  <a:lnTo>
                    <a:pt x="78" y="484"/>
                  </a:lnTo>
                  <a:lnTo>
                    <a:pt x="85" y="465"/>
                  </a:lnTo>
                  <a:lnTo>
                    <a:pt x="87" y="466"/>
                  </a:lnTo>
                  <a:lnTo>
                    <a:pt x="88" y="467"/>
                  </a:lnTo>
                  <a:lnTo>
                    <a:pt x="89" y="470"/>
                  </a:lnTo>
                  <a:lnTo>
                    <a:pt x="91" y="472"/>
                  </a:lnTo>
                  <a:lnTo>
                    <a:pt x="91" y="475"/>
                  </a:lnTo>
                  <a:lnTo>
                    <a:pt x="92" y="477"/>
                  </a:lnTo>
                  <a:lnTo>
                    <a:pt x="92" y="480"/>
                  </a:lnTo>
                  <a:lnTo>
                    <a:pt x="91" y="482"/>
                  </a:lnTo>
                  <a:lnTo>
                    <a:pt x="91" y="484"/>
                  </a:lnTo>
                  <a:lnTo>
                    <a:pt x="91" y="486"/>
                  </a:lnTo>
                  <a:close/>
                  <a:moveTo>
                    <a:pt x="99" y="564"/>
                  </a:moveTo>
                  <a:lnTo>
                    <a:pt x="91" y="566"/>
                  </a:lnTo>
                  <a:lnTo>
                    <a:pt x="93" y="557"/>
                  </a:lnTo>
                  <a:lnTo>
                    <a:pt x="99" y="56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6" name="Freeform 207"/>
            <p:cNvSpPr>
              <a:spLocks/>
            </p:cNvSpPr>
            <p:nvPr/>
          </p:nvSpPr>
          <p:spPr bwMode="auto">
            <a:xfrm>
              <a:off x="2503" y="1202"/>
              <a:ext cx="1" cy="5"/>
            </a:xfrm>
            <a:custGeom>
              <a:avLst/>
              <a:gdLst>
                <a:gd name="T0" fmla="*/ 0 w 1"/>
                <a:gd name="T1" fmla="*/ 0 h 8"/>
                <a:gd name="T2" fmla="*/ 0 w 1"/>
                <a:gd name="T3" fmla="*/ 1 h 8"/>
                <a:gd name="T4" fmla="*/ 0 w 1"/>
                <a:gd name="T5" fmla="*/ 1 h 8"/>
                <a:gd name="T6" fmla="*/ 0 w 1"/>
                <a:gd name="T7" fmla="*/ 1 h 8"/>
                <a:gd name="T8" fmla="*/ 0 w 1"/>
                <a:gd name="T9" fmla="*/ 2 h 8"/>
                <a:gd name="T10" fmla="*/ 0 w 1"/>
                <a:gd name="T11" fmla="*/ 2 h 8"/>
                <a:gd name="T12" fmla="*/ 0 w 1"/>
                <a:gd name="T13" fmla="*/ 3 h 8"/>
                <a:gd name="T14" fmla="*/ 0 w 1"/>
                <a:gd name="T15" fmla="*/ 4 h 8"/>
                <a:gd name="T16" fmla="*/ 0 w 1"/>
                <a:gd name="T17" fmla="*/ 4 h 8"/>
                <a:gd name="T18" fmla="*/ 0 w 1"/>
                <a:gd name="T19" fmla="*/ 4 h 8"/>
                <a:gd name="T20" fmla="*/ 0 w 1"/>
                <a:gd name="T21" fmla="*/ 5 h 8"/>
                <a:gd name="T22" fmla="*/ 0 w 1"/>
                <a:gd name="T23" fmla="*/ 4 h 8"/>
                <a:gd name="T24" fmla="*/ 0 w 1"/>
                <a:gd name="T25" fmla="*/ 4 h 8"/>
                <a:gd name="T26" fmla="*/ 0 w 1"/>
                <a:gd name="T27" fmla="*/ 4 h 8"/>
                <a:gd name="T28" fmla="*/ 0 w 1"/>
                <a:gd name="T29" fmla="*/ 3 h 8"/>
                <a:gd name="T30" fmla="*/ 0 w 1"/>
                <a:gd name="T31" fmla="*/ 2 h 8"/>
                <a:gd name="T32" fmla="*/ 0 w 1"/>
                <a:gd name="T33" fmla="*/ 2 h 8"/>
                <a:gd name="T34" fmla="*/ 0 w 1"/>
                <a:gd name="T35" fmla="*/ 1 h 8"/>
                <a:gd name="T36" fmla="*/ 0 w 1"/>
                <a:gd name="T37" fmla="*/ 1 h 8"/>
                <a:gd name="T38" fmla="*/ 0 w 1"/>
                <a:gd name="T39" fmla="*/ 1 h 8"/>
                <a:gd name="T40" fmla="*/ 0 w 1"/>
                <a:gd name="T41" fmla="*/ 0 h 8"/>
                <a:gd name="T42" fmla="*/ 0 w 1"/>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8">
                  <a:moveTo>
                    <a:pt x="0" y="0"/>
                  </a:moveTo>
                  <a:lnTo>
                    <a:pt x="0" y="1"/>
                  </a:lnTo>
                  <a:lnTo>
                    <a:pt x="0" y="2"/>
                  </a:lnTo>
                  <a:lnTo>
                    <a:pt x="0" y="3"/>
                  </a:lnTo>
                  <a:lnTo>
                    <a:pt x="0" y="5"/>
                  </a:lnTo>
                  <a:lnTo>
                    <a:pt x="0" y="6"/>
                  </a:lnTo>
                  <a:lnTo>
                    <a:pt x="0" y="7"/>
                  </a:lnTo>
                  <a:lnTo>
                    <a:pt x="0" y="8"/>
                  </a:lnTo>
                  <a:lnTo>
                    <a:pt x="0" y="7"/>
                  </a:lnTo>
                  <a:lnTo>
                    <a:pt x="0" y="6"/>
                  </a:lnTo>
                  <a:lnTo>
                    <a:pt x="0" y="5"/>
                  </a:lnTo>
                  <a:lnTo>
                    <a:pt x="0" y="3"/>
                  </a:lnTo>
                  <a:lnTo>
                    <a:pt x="0" y="2"/>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7" name="Freeform 208"/>
            <p:cNvSpPr>
              <a:spLocks noEditPoints="1"/>
            </p:cNvSpPr>
            <p:nvPr/>
          </p:nvSpPr>
          <p:spPr bwMode="auto">
            <a:xfrm>
              <a:off x="2586" y="1168"/>
              <a:ext cx="61" cy="70"/>
            </a:xfrm>
            <a:custGeom>
              <a:avLst/>
              <a:gdLst>
                <a:gd name="T0" fmla="*/ 26 w 123"/>
                <a:gd name="T1" fmla="*/ 70 h 139"/>
                <a:gd name="T2" fmla="*/ 36 w 123"/>
                <a:gd name="T3" fmla="*/ 69 h 139"/>
                <a:gd name="T4" fmla="*/ 45 w 123"/>
                <a:gd name="T5" fmla="*/ 62 h 139"/>
                <a:gd name="T6" fmla="*/ 52 w 123"/>
                <a:gd name="T7" fmla="*/ 53 h 139"/>
                <a:gd name="T8" fmla="*/ 58 w 123"/>
                <a:gd name="T9" fmla="*/ 46 h 139"/>
                <a:gd name="T10" fmla="*/ 49 w 123"/>
                <a:gd name="T11" fmla="*/ 32 h 139"/>
                <a:gd name="T12" fmla="*/ 41 w 123"/>
                <a:gd name="T13" fmla="*/ 25 h 139"/>
                <a:gd name="T14" fmla="*/ 31 w 123"/>
                <a:gd name="T15" fmla="*/ 25 h 139"/>
                <a:gd name="T16" fmla="*/ 23 w 123"/>
                <a:gd name="T17" fmla="*/ 28 h 139"/>
                <a:gd name="T18" fmla="*/ 14 w 123"/>
                <a:gd name="T19" fmla="*/ 31 h 139"/>
                <a:gd name="T20" fmla="*/ 5 w 123"/>
                <a:gd name="T21" fmla="*/ 32 h 139"/>
                <a:gd name="T22" fmla="*/ 10 w 123"/>
                <a:gd name="T23" fmla="*/ 28 h 139"/>
                <a:gd name="T24" fmla="*/ 18 w 123"/>
                <a:gd name="T25" fmla="*/ 25 h 139"/>
                <a:gd name="T26" fmla="*/ 25 w 123"/>
                <a:gd name="T27" fmla="*/ 23 h 139"/>
                <a:gd name="T28" fmla="*/ 30 w 123"/>
                <a:gd name="T29" fmla="*/ 19 h 139"/>
                <a:gd name="T30" fmla="*/ 31 w 123"/>
                <a:gd name="T31" fmla="*/ 12 h 139"/>
                <a:gd name="T32" fmla="*/ 30 w 123"/>
                <a:gd name="T33" fmla="*/ 12 h 139"/>
                <a:gd name="T34" fmla="*/ 28 w 123"/>
                <a:gd name="T35" fmla="*/ 14 h 139"/>
                <a:gd name="T36" fmla="*/ 26 w 123"/>
                <a:gd name="T37" fmla="*/ 15 h 139"/>
                <a:gd name="T38" fmla="*/ 24 w 123"/>
                <a:gd name="T39" fmla="*/ 14 h 139"/>
                <a:gd name="T40" fmla="*/ 22 w 123"/>
                <a:gd name="T41" fmla="*/ 13 h 139"/>
                <a:gd name="T42" fmla="*/ 25 w 123"/>
                <a:gd name="T43" fmla="*/ 11 h 139"/>
                <a:gd name="T44" fmla="*/ 28 w 123"/>
                <a:gd name="T45" fmla="*/ 9 h 139"/>
                <a:gd name="T46" fmla="*/ 31 w 123"/>
                <a:gd name="T47" fmla="*/ 7 h 139"/>
                <a:gd name="T48" fmla="*/ 32 w 123"/>
                <a:gd name="T49" fmla="*/ 4 h 139"/>
                <a:gd name="T50" fmla="*/ 31 w 123"/>
                <a:gd name="T51" fmla="*/ 0 h 139"/>
                <a:gd name="T52" fmla="*/ 4 w 123"/>
                <a:gd name="T53" fmla="*/ 37 h 139"/>
                <a:gd name="T54" fmla="*/ 7 w 123"/>
                <a:gd name="T55" fmla="*/ 42 h 139"/>
                <a:gd name="T56" fmla="*/ 8 w 123"/>
                <a:gd name="T57" fmla="*/ 50 h 139"/>
                <a:gd name="T58" fmla="*/ 10 w 123"/>
                <a:gd name="T59" fmla="*/ 58 h 139"/>
                <a:gd name="T60" fmla="*/ 15 w 123"/>
                <a:gd name="T61" fmla="*/ 64 h 139"/>
                <a:gd name="T62" fmla="*/ 20 w 123"/>
                <a:gd name="T63" fmla="*/ 67 h 139"/>
                <a:gd name="T64" fmla="*/ 47 w 123"/>
                <a:gd name="T65" fmla="*/ 38 h 139"/>
                <a:gd name="T66" fmla="*/ 44 w 123"/>
                <a:gd name="T67" fmla="*/ 45 h 139"/>
                <a:gd name="T68" fmla="*/ 44 w 123"/>
                <a:gd name="T69" fmla="*/ 43 h 139"/>
                <a:gd name="T70" fmla="*/ 43 w 123"/>
                <a:gd name="T71" fmla="*/ 42 h 139"/>
                <a:gd name="T72" fmla="*/ 41 w 123"/>
                <a:gd name="T73" fmla="*/ 41 h 139"/>
                <a:gd name="T74" fmla="*/ 40 w 123"/>
                <a:gd name="T75" fmla="*/ 41 h 139"/>
                <a:gd name="T76" fmla="*/ 39 w 123"/>
                <a:gd name="T77" fmla="*/ 41 h 139"/>
                <a:gd name="T78" fmla="*/ 36 w 123"/>
                <a:gd name="T79" fmla="*/ 47 h 139"/>
                <a:gd name="T80" fmla="*/ 30 w 123"/>
                <a:gd name="T81" fmla="*/ 49 h 139"/>
                <a:gd name="T82" fmla="*/ 24 w 123"/>
                <a:gd name="T83" fmla="*/ 49 h 139"/>
                <a:gd name="T84" fmla="*/ 17 w 123"/>
                <a:gd name="T85" fmla="*/ 48 h 139"/>
                <a:gd name="T86" fmla="*/ 12 w 123"/>
                <a:gd name="T87" fmla="*/ 49 h 139"/>
                <a:gd name="T88" fmla="*/ 12 w 123"/>
                <a:gd name="T89" fmla="*/ 48 h 139"/>
                <a:gd name="T90" fmla="*/ 12 w 123"/>
                <a:gd name="T91" fmla="*/ 48 h 139"/>
                <a:gd name="T92" fmla="*/ 11 w 123"/>
                <a:gd name="T93" fmla="*/ 47 h 139"/>
                <a:gd name="T94" fmla="*/ 11 w 123"/>
                <a:gd name="T95" fmla="*/ 46 h 139"/>
                <a:gd name="T96" fmla="*/ 10 w 123"/>
                <a:gd name="T97" fmla="*/ 46 h 139"/>
                <a:gd name="T98" fmla="*/ 16 w 123"/>
                <a:gd name="T99" fmla="*/ 43 h 139"/>
                <a:gd name="T100" fmla="*/ 23 w 123"/>
                <a:gd name="T101" fmla="*/ 40 h 139"/>
                <a:gd name="T102" fmla="*/ 30 w 123"/>
                <a:gd name="T103" fmla="*/ 39 h 139"/>
                <a:gd name="T104" fmla="*/ 39 w 123"/>
                <a:gd name="T105" fmla="*/ 38 h 139"/>
                <a:gd name="T106" fmla="*/ 47 w 123"/>
                <a:gd name="T107" fmla="*/ 38 h 139"/>
                <a:gd name="T108" fmla="*/ 47 w 123"/>
                <a:gd name="T109" fmla="*/ 38 h 1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3" h="139">
                  <a:moveTo>
                    <a:pt x="40" y="133"/>
                  </a:moveTo>
                  <a:lnTo>
                    <a:pt x="52" y="139"/>
                  </a:lnTo>
                  <a:lnTo>
                    <a:pt x="62" y="139"/>
                  </a:lnTo>
                  <a:lnTo>
                    <a:pt x="73" y="137"/>
                  </a:lnTo>
                  <a:lnTo>
                    <a:pt x="82" y="131"/>
                  </a:lnTo>
                  <a:lnTo>
                    <a:pt x="91" y="123"/>
                  </a:lnTo>
                  <a:lnTo>
                    <a:pt x="98" y="115"/>
                  </a:lnTo>
                  <a:lnTo>
                    <a:pt x="104" y="106"/>
                  </a:lnTo>
                  <a:lnTo>
                    <a:pt x="110" y="97"/>
                  </a:lnTo>
                  <a:lnTo>
                    <a:pt x="117" y="92"/>
                  </a:lnTo>
                  <a:lnTo>
                    <a:pt x="123" y="89"/>
                  </a:lnTo>
                  <a:lnTo>
                    <a:pt x="99" y="64"/>
                  </a:lnTo>
                  <a:lnTo>
                    <a:pt x="91" y="55"/>
                  </a:lnTo>
                  <a:lnTo>
                    <a:pt x="82" y="50"/>
                  </a:lnTo>
                  <a:lnTo>
                    <a:pt x="72" y="49"/>
                  </a:lnTo>
                  <a:lnTo>
                    <a:pt x="63" y="50"/>
                  </a:lnTo>
                  <a:lnTo>
                    <a:pt x="55" y="53"/>
                  </a:lnTo>
                  <a:lnTo>
                    <a:pt x="46" y="55"/>
                  </a:lnTo>
                  <a:lnTo>
                    <a:pt x="37" y="59"/>
                  </a:lnTo>
                  <a:lnTo>
                    <a:pt x="29" y="61"/>
                  </a:lnTo>
                  <a:lnTo>
                    <a:pt x="19" y="64"/>
                  </a:lnTo>
                  <a:lnTo>
                    <a:pt x="10" y="64"/>
                  </a:lnTo>
                  <a:lnTo>
                    <a:pt x="15" y="59"/>
                  </a:lnTo>
                  <a:lnTo>
                    <a:pt x="21" y="55"/>
                  </a:lnTo>
                  <a:lnTo>
                    <a:pt x="29" y="53"/>
                  </a:lnTo>
                  <a:lnTo>
                    <a:pt x="36" y="50"/>
                  </a:lnTo>
                  <a:lnTo>
                    <a:pt x="43" y="48"/>
                  </a:lnTo>
                  <a:lnTo>
                    <a:pt x="50" y="45"/>
                  </a:lnTo>
                  <a:lnTo>
                    <a:pt x="56" y="42"/>
                  </a:lnTo>
                  <a:lnTo>
                    <a:pt x="60" y="38"/>
                  </a:lnTo>
                  <a:lnTo>
                    <a:pt x="63" y="32"/>
                  </a:lnTo>
                  <a:lnTo>
                    <a:pt x="63" y="23"/>
                  </a:lnTo>
                  <a:lnTo>
                    <a:pt x="61" y="23"/>
                  </a:lnTo>
                  <a:lnTo>
                    <a:pt x="60" y="24"/>
                  </a:lnTo>
                  <a:lnTo>
                    <a:pt x="57" y="26"/>
                  </a:lnTo>
                  <a:lnTo>
                    <a:pt x="56" y="27"/>
                  </a:lnTo>
                  <a:lnTo>
                    <a:pt x="53" y="28"/>
                  </a:lnTo>
                  <a:lnTo>
                    <a:pt x="52" y="29"/>
                  </a:lnTo>
                  <a:lnTo>
                    <a:pt x="50" y="29"/>
                  </a:lnTo>
                  <a:lnTo>
                    <a:pt x="48" y="28"/>
                  </a:lnTo>
                  <a:lnTo>
                    <a:pt x="46" y="28"/>
                  </a:lnTo>
                  <a:lnTo>
                    <a:pt x="45" y="26"/>
                  </a:lnTo>
                  <a:lnTo>
                    <a:pt x="47" y="24"/>
                  </a:lnTo>
                  <a:lnTo>
                    <a:pt x="50" y="22"/>
                  </a:lnTo>
                  <a:lnTo>
                    <a:pt x="53" y="21"/>
                  </a:lnTo>
                  <a:lnTo>
                    <a:pt x="56" y="18"/>
                  </a:lnTo>
                  <a:lnTo>
                    <a:pt x="60" y="16"/>
                  </a:lnTo>
                  <a:lnTo>
                    <a:pt x="62" y="13"/>
                  </a:lnTo>
                  <a:lnTo>
                    <a:pt x="63" y="11"/>
                  </a:lnTo>
                  <a:lnTo>
                    <a:pt x="65" y="7"/>
                  </a:lnTo>
                  <a:lnTo>
                    <a:pt x="65" y="3"/>
                  </a:lnTo>
                  <a:lnTo>
                    <a:pt x="63" y="0"/>
                  </a:lnTo>
                  <a:lnTo>
                    <a:pt x="0" y="70"/>
                  </a:lnTo>
                  <a:lnTo>
                    <a:pt x="8" y="73"/>
                  </a:lnTo>
                  <a:lnTo>
                    <a:pt x="12" y="78"/>
                  </a:lnTo>
                  <a:lnTo>
                    <a:pt x="15" y="84"/>
                  </a:lnTo>
                  <a:lnTo>
                    <a:pt x="16" y="91"/>
                  </a:lnTo>
                  <a:lnTo>
                    <a:pt x="16" y="100"/>
                  </a:lnTo>
                  <a:lnTo>
                    <a:pt x="17" y="108"/>
                  </a:lnTo>
                  <a:lnTo>
                    <a:pt x="20" y="116"/>
                  </a:lnTo>
                  <a:lnTo>
                    <a:pt x="24" y="123"/>
                  </a:lnTo>
                  <a:lnTo>
                    <a:pt x="30" y="128"/>
                  </a:lnTo>
                  <a:lnTo>
                    <a:pt x="40" y="133"/>
                  </a:lnTo>
                  <a:close/>
                  <a:moveTo>
                    <a:pt x="95" y="76"/>
                  </a:moveTo>
                  <a:lnTo>
                    <a:pt x="87" y="79"/>
                  </a:lnTo>
                  <a:lnTo>
                    <a:pt x="89" y="89"/>
                  </a:lnTo>
                  <a:lnTo>
                    <a:pt x="88" y="87"/>
                  </a:lnTo>
                  <a:lnTo>
                    <a:pt x="88" y="86"/>
                  </a:lnTo>
                  <a:lnTo>
                    <a:pt x="87" y="85"/>
                  </a:lnTo>
                  <a:lnTo>
                    <a:pt x="86" y="84"/>
                  </a:lnTo>
                  <a:lnTo>
                    <a:pt x="84" y="84"/>
                  </a:lnTo>
                  <a:lnTo>
                    <a:pt x="83" y="82"/>
                  </a:lnTo>
                  <a:lnTo>
                    <a:pt x="82" y="82"/>
                  </a:lnTo>
                  <a:lnTo>
                    <a:pt x="81" y="81"/>
                  </a:lnTo>
                  <a:lnTo>
                    <a:pt x="79" y="81"/>
                  </a:lnTo>
                  <a:lnTo>
                    <a:pt x="78" y="82"/>
                  </a:lnTo>
                  <a:lnTo>
                    <a:pt x="76" y="89"/>
                  </a:lnTo>
                  <a:lnTo>
                    <a:pt x="72" y="94"/>
                  </a:lnTo>
                  <a:lnTo>
                    <a:pt x="67" y="96"/>
                  </a:lnTo>
                  <a:lnTo>
                    <a:pt x="61" y="97"/>
                  </a:lnTo>
                  <a:lnTo>
                    <a:pt x="55" y="99"/>
                  </a:lnTo>
                  <a:lnTo>
                    <a:pt x="48" y="97"/>
                  </a:lnTo>
                  <a:lnTo>
                    <a:pt x="41" y="97"/>
                  </a:lnTo>
                  <a:lnTo>
                    <a:pt x="35" y="96"/>
                  </a:lnTo>
                  <a:lnTo>
                    <a:pt x="30" y="96"/>
                  </a:lnTo>
                  <a:lnTo>
                    <a:pt x="25" y="97"/>
                  </a:lnTo>
                  <a:lnTo>
                    <a:pt x="25" y="96"/>
                  </a:lnTo>
                  <a:lnTo>
                    <a:pt x="24" y="95"/>
                  </a:lnTo>
                  <a:lnTo>
                    <a:pt x="24" y="94"/>
                  </a:lnTo>
                  <a:lnTo>
                    <a:pt x="22" y="94"/>
                  </a:lnTo>
                  <a:lnTo>
                    <a:pt x="22" y="92"/>
                  </a:lnTo>
                  <a:lnTo>
                    <a:pt x="21" y="91"/>
                  </a:lnTo>
                  <a:lnTo>
                    <a:pt x="26" y="89"/>
                  </a:lnTo>
                  <a:lnTo>
                    <a:pt x="32" y="85"/>
                  </a:lnTo>
                  <a:lnTo>
                    <a:pt x="38" y="82"/>
                  </a:lnTo>
                  <a:lnTo>
                    <a:pt x="46" y="80"/>
                  </a:lnTo>
                  <a:lnTo>
                    <a:pt x="53" y="79"/>
                  </a:lnTo>
                  <a:lnTo>
                    <a:pt x="61" y="78"/>
                  </a:lnTo>
                  <a:lnTo>
                    <a:pt x="69" y="76"/>
                  </a:lnTo>
                  <a:lnTo>
                    <a:pt x="78" y="75"/>
                  </a:lnTo>
                  <a:lnTo>
                    <a:pt x="87" y="75"/>
                  </a:lnTo>
                  <a:lnTo>
                    <a:pt x="95" y="7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8" name="Freeform 209"/>
            <p:cNvSpPr>
              <a:spLocks/>
            </p:cNvSpPr>
            <p:nvPr/>
          </p:nvSpPr>
          <p:spPr bwMode="auto">
            <a:xfrm>
              <a:off x="2549" y="1176"/>
              <a:ext cx="9" cy="7"/>
            </a:xfrm>
            <a:custGeom>
              <a:avLst/>
              <a:gdLst>
                <a:gd name="T0" fmla="*/ 0 w 18"/>
                <a:gd name="T1" fmla="*/ 0 h 15"/>
                <a:gd name="T2" fmla="*/ 9 w 18"/>
                <a:gd name="T3" fmla="*/ 7 h 15"/>
                <a:gd name="T4" fmla="*/ 8 w 18"/>
                <a:gd name="T5" fmla="*/ 6 h 15"/>
                <a:gd name="T6" fmla="*/ 8 w 18"/>
                <a:gd name="T7" fmla="*/ 6 h 15"/>
                <a:gd name="T8" fmla="*/ 7 w 18"/>
                <a:gd name="T9" fmla="*/ 4 h 15"/>
                <a:gd name="T10" fmla="*/ 6 w 18"/>
                <a:gd name="T11" fmla="*/ 4 h 15"/>
                <a:gd name="T12" fmla="*/ 5 w 18"/>
                <a:gd name="T13" fmla="*/ 3 h 15"/>
                <a:gd name="T14" fmla="*/ 4 w 18"/>
                <a:gd name="T15" fmla="*/ 2 h 15"/>
                <a:gd name="T16" fmla="*/ 4 w 18"/>
                <a:gd name="T17" fmla="*/ 2 h 15"/>
                <a:gd name="T18" fmla="*/ 3 w 18"/>
                <a:gd name="T19" fmla="*/ 1 h 15"/>
                <a:gd name="T20" fmla="*/ 1 w 18"/>
                <a:gd name="T21" fmla="*/ 1 h 15"/>
                <a:gd name="T22" fmla="*/ 0 w 18"/>
                <a:gd name="T23" fmla="*/ 0 h 15"/>
                <a:gd name="T24" fmla="*/ 0 w 18"/>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0"/>
                  </a:moveTo>
                  <a:lnTo>
                    <a:pt x="18" y="15"/>
                  </a:lnTo>
                  <a:lnTo>
                    <a:pt x="16" y="13"/>
                  </a:lnTo>
                  <a:lnTo>
                    <a:pt x="15" y="12"/>
                  </a:lnTo>
                  <a:lnTo>
                    <a:pt x="13" y="9"/>
                  </a:lnTo>
                  <a:lnTo>
                    <a:pt x="11" y="8"/>
                  </a:lnTo>
                  <a:lnTo>
                    <a:pt x="10" y="7"/>
                  </a:lnTo>
                  <a:lnTo>
                    <a:pt x="8" y="5"/>
                  </a:lnTo>
                  <a:lnTo>
                    <a:pt x="7" y="4"/>
                  </a:lnTo>
                  <a:lnTo>
                    <a:pt x="5" y="3"/>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39" name="Freeform 210"/>
            <p:cNvSpPr>
              <a:spLocks/>
            </p:cNvSpPr>
            <p:nvPr/>
          </p:nvSpPr>
          <p:spPr bwMode="auto">
            <a:xfrm>
              <a:off x="2507" y="1183"/>
              <a:ext cx="17" cy="35"/>
            </a:xfrm>
            <a:custGeom>
              <a:avLst/>
              <a:gdLst>
                <a:gd name="T0" fmla="*/ 17 w 33"/>
                <a:gd name="T1" fmla="*/ 19 h 71"/>
                <a:gd name="T2" fmla="*/ 14 w 33"/>
                <a:gd name="T3" fmla="*/ 17 h 71"/>
                <a:gd name="T4" fmla="*/ 12 w 33"/>
                <a:gd name="T5" fmla="*/ 15 h 71"/>
                <a:gd name="T6" fmla="*/ 10 w 33"/>
                <a:gd name="T7" fmla="*/ 13 h 71"/>
                <a:gd name="T8" fmla="*/ 8 w 33"/>
                <a:gd name="T9" fmla="*/ 12 h 71"/>
                <a:gd name="T10" fmla="*/ 6 w 33"/>
                <a:gd name="T11" fmla="*/ 11 h 71"/>
                <a:gd name="T12" fmla="*/ 5 w 33"/>
                <a:gd name="T13" fmla="*/ 9 h 71"/>
                <a:gd name="T14" fmla="*/ 4 w 33"/>
                <a:gd name="T15" fmla="*/ 7 h 71"/>
                <a:gd name="T16" fmla="*/ 3 w 33"/>
                <a:gd name="T17" fmla="*/ 5 h 71"/>
                <a:gd name="T18" fmla="*/ 1 w 33"/>
                <a:gd name="T19" fmla="*/ 3 h 71"/>
                <a:gd name="T20" fmla="*/ 0 w 33"/>
                <a:gd name="T21" fmla="*/ 0 h 71"/>
                <a:gd name="T22" fmla="*/ 3 w 33"/>
                <a:gd name="T23" fmla="*/ 35 h 71"/>
                <a:gd name="T24" fmla="*/ 4 w 33"/>
                <a:gd name="T25" fmla="*/ 34 h 71"/>
                <a:gd name="T26" fmla="*/ 4 w 33"/>
                <a:gd name="T27" fmla="*/ 33 h 71"/>
                <a:gd name="T28" fmla="*/ 6 w 33"/>
                <a:gd name="T29" fmla="*/ 31 h 71"/>
                <a:gd name="T30" fmla="*/ 7 w 33"/>
                <a:gd name="T31" fmla="*/ 30 h 71"/>
                <a:gd name="T32" fmla="*/ 8 w 33"/>
                <a:gd name="T33" fmla="*/ 29 h 71"/>
                <a:gd name="T34" fmla="*/ 9 w 33"/>
                <a:gd name="T35" fmla="*/ 28 h 71"/>
                <a:gd name="T36" fmla="*/ 9 w 33"/>
                <a:gd name="T37" fmla="*/ 26 h 71"/>
                <a:gd name="T38" fmla="*/ 9 w 33"/>
                <a:gd name="T39" fmla="*/ 25 h 71"/>
                <a:gd name="T40" fmla="*/ 8 w 33"/>
                <a:gd name="T41" fmla="*/ 24 h 71"/>
                <a:gd name="T42" fmla="*/ 6 w 33"/>
                <a:gd name="T43" fmla="*/ 23 h 71"/>
                <a:gd name="T44" fmla="*/ 8 w 33"/>
                <a:gd name="T45" fmla="*/ 23 h 71"/>
                <a:gd name="T46" fmla="*/ 9 w 33"/>
                <a:gd name="T47" fmla="*/ 23 h 71"/>
                <a:gd name="T48" fmla="*/ 10 w 33"/>
                <a:gd name="T49" fmla="*/ 23 h 71"/>
                <a:gd name="T50" fmla="*/ 11 w 33"/>
                <a:gd name="T51" fmla="*/ 23 h 71"/>
                <a:gd name="T52" fmla="*/ 12 w 33"/>
                <a:gd name="T53" fmla="*/ 23 h 71"/>
                <a:gd name="T54" fmla="*/ 13 w 33"/>
                <a:gd name="T55" fmla="*/ 23 h 71"/>
                <a:gd name="T56" fmla="*/ 14 w 33"/>
                <a:gd name="T57" fmla="*/ 22 h 71"/>
                <a:gd name="T58" fmla="*/ 15 w 33"/>
                <a:gd name="T59" fmla="*/ 22 h 71"/>
                <a:gd name="T60" fmla="*/ 16 w 33"/>
                <a:gd name="T61" fmla="*/ 20 h 71"/>
                <a:gd name="T62" fmla="*/ 17 w 33"/>
                <a:gd name="T63" fmla="*/ 19 h 71"/>
                <a:gd name="T64" fmla="*/ 17 w 33"/>
                <a:gd name="T65" fmla="*/ 19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 h="71">
                  <a:moveTo>
                    <a:pt x="33" y="39"/>
                  </a:moveTo>
                  <a:lnTo>
                    <a:pt x="28" y="35"/>
                  </a:lnTo>
                  <a:lnTo>
                    <a:pt x="23" y="31"/>
                  </a:lnTo>
                  <a:lnTo>
                    <a:pt x="20" y="27"/>
                  </a:lnTo>
                  <a:lnTo>
                    <a:pt x="16" y="25"/>
                  </a:lnTo>
                  <a:lnTo>
                    <a:pt x="12" y="23"/>
                  </a:lnTo>
                  <a:lnTo>
                    <a:pt x="10" y="19"/>
                  </a:lnTo>
                  <a:lnTo>
                    <a:pt x="7" y="15"/>
                  </a:lnTo>
                  <a:lnTo>
                    <a:pt x="5" y="11"/>
                  </a:lnTo>
                  <a:lnTo>
                    <a:pt x="2" y="6"/>
                  </a:lnTo>
                  <a:lnTo>
                    <a:pt x="0" y="0"/>
                  </a:lnTo>
                  <a:lnTo>
                    <a:pt x="6" y="71"/>
                  </a:lnTo>
                  <a:lnTo>
                    <a:pt x="7" y="68"/>
                  </a:lnTo>
                  <a:lnTo>
                    <a:pt x="8" y="66"/>
                  </a:lnTo>
                  <a:lnTo>
                    <a:pt x="11" y="63"/>
                  </a:lnTo>
                  <a:lnTo>
                    <a:pt x="13" y="61"/>
                  </a:lnTo>
                  <a:lnTo>
                    <a:pt x="16" y="58"/>
                  </a:lnTo>
                  <a:lnTo>
                    <a:pt x="17" y="56"/>
                  </a:lnTo>
                  <a:lnTo>
                    <a:pt x="18" y="53"/>
                  </a:lnTo>
                  <a:lnTo>
                    <a:pt x="17" y="51"/>
                  </a:lnTo>
                  <a:lnTo>
                    <a:pt x="16" y="49"/>
                  </a:lnTo>
                  <a:lnTo>
                    <a:pt x="12" y="47"/>
                  </a:lnTo>
                  <a:lnTo>
                    <a:pt x="15" y="47"/>
                  </a:lnTo>
                  <a:lnTo>
                    <a:pt x="17" y="47"/>
                  </a:lnTo>
                  <a:lnTo>
                    <a:pt x="20" y="47"/>
                  </a:lnTo>
                  <a:lnTo>
                    <a:pt x="22" y="47"/>
                  </a:lnTo>
                  <a:lnTo>
                    <a:pt x="23" y="46"/>
                  </a:lnTo>
                  <a:lnTo>
                    <a:pt x="26" y="46"/>
                  </a:lnTo>
                  <a:lnTo>
                    <a:pt x="27" y="45"/>
                  </a:lnTo>
                  <a:lnTo>
                    <a:pt x="29" y="44"/>
                  </a:lnTo>
                  <a:lnTo>
                    <a:pt x="31" y="41"/>
                  </a:lnTo>
                  <a:lnTo>
                    <a:pt x="33"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0" name="Freeform 211"/>
            <p:cNvSpPr>
              <a:spLocks/>
            </p:cNvSpPr>
            <p:nvPr/>
          </p:nvSpPr>
          <p:spPr bwMode="auto">
            <a:xfrm>
              <a:off x="2512" y="1196"/>
              <a:ext cx="61" cy="312"/>
            </a:xfrm>
            <a:custGeom>
              <a:avLst/>
              <a:gdLst>
                <a:gd name="T0" fmla="*/ 6 w 123"/>
                <a:gd name="T1" fmla="*/ 30 h 624"/>
                <a:gd name="T2" fmla="*/ 2 w 123"/>
                <a:gd name="T3" fmla="*/ 33 h 624"/>
                <a:gd name="T4" fmla="*/ 2 w 123"/>
                <a:gd name="T5" fmla="*/ 33 h 624"/>
                <a:gd name="T6" fmla="*/ 1 w 123"/>
                <a:gd name="T7" fmla="*/ 33 h 624"/>
                <a:gd name="T8" fmla="*/ 1 w 123"/>
                <a:gd name="T9" fmla="*/ 33 h 624"/>
                <a:gd name="T10" fmla="*/ 0 w 123"/>
                <a:gd name="T11" fmla="*/ 32 h 624"/>
                <a:gd name="T12" fmla="*/ 1 w 123"/>
                <a:gd name="T13" fmla="*/ 60 h 624"/>
                <a:gd name="T14" fmla="*/ 4 w 123"/>
                <a:gd name="T15" fmla="*/ 117 h 624"/>
                <a:gd name="T16" fmla="*/ 9 w 123"/>
                <a:gd name="T17" fmla="*/ 173 h 624"/>
                <a:gd name="T18" fmla="*/ 19 w 123"/>
                <a:gd name="T19" fmla="*/ 229 h 624"/>
                <a:gd name="T20" fmla="*/ 34 w 123"/>
                <a:gd name="T21" fmla="*/ 285 h 624"/>
                <a:gd name="T22" fmla="*/ 45 w 123"/>
                <a:gd name="T23" fmla="*/ 49 h 624"/>
                <a:gd name="T24" fmla="*/ 30 w 123"/>
                <a:gd name="T25" fmla="*/ 56 h 624"/>
                <a:gd name="T26" fmla="*/ 25 w 123"/>
                <a:gd name="T27" fmla="*/ 52 h 624"/>
                <a:gd name="T28" fmla="*/ 20 w 123"/>
                <a:gd name="T29" fmla="*/ 48 h 624"/>
                <a:gd name="T30" fmla="*/ 14 w 123"/>
                <a:gd name="T31" fmla="*/ 44 h 624"/>
                <a:gd name="T32" fmla="*/ 12 w 123"/>
                <a:gd name="T33" fmla="*/ 39 h 624"/>
                <a:gd name="T34" fmla="*/ 17 w 123"/>
                <a:gd name="T35" fmla="*/ 44 h 624"/>
                <a:gd name="T36" fmla="*/ 27 w 123"/>
                <a:gd name="T37" fmla="*/ 49 h 624"/>
                <a:gd name="T38" fmla="*/ 37 w 123"/>
                <a:gd name="T39" fmla="*/ 47 h 624"/>
                <a:gd name="T40" fmla="*/ 46 w 123"/>
                <a:gd name="T41" fmla="*/ 40 h 624"/>
                <a:gd name="T42" fmla="*/ 56 w 123"/>
                <a:gd name="T43" fmla="*/ 32 h 624"/>
                <a:gd name="T44" fmla="*/ 60 w 123"/>
                <a:gd name="T45" fmla="*/ 28 h 624"/>
                <a:gd name="T46" fmla="*/ 58 w 123"/>
                <a:gd name="T47" fmla="*/ 27 h 624"/>
                <a:gd name="T48" fmla="*/ 56 w 123"/>
                <a:gd name="T49" fmla="*/ 26 h 624"/>
                <a:gd name="T50" fmla="*/ 55 w 123"/>
                <a:gd name="T51" fmla="*/ 23 h 624"/>
                <a:gd name="T52" fmla="*/ 54 w 123"/>
                <a:gd name="T53" fmla="*/ 21 h 624"/>
                <a:gd name="T54" fmla="*/ 52 w 123"/>
                <a:gd name="T55" fmla="*/ 21 h 624"/>
                <a:gd name="T56" fmla="*/ 46 w 123"/>
                <a:gd name="T57" fmla="*/ 23 h 624"/>
                <a:gd name="T58" fmla="*/ 38 w 123"/>
                <a:gd name="T59" fmla="*/ 23 h 624"/>
                <a:gd name="T60" fmla="*/ 31 w 123"/>
                <a:gd name="T61" fmla="*/ 23 h 624"/>
                <a:gd name="T62" fmla="*/ 24 w 123"/>
                <a:gd name="T63" fmla="*/ 22 h 624"/>
                <a:gd name="T64" fmla="*/ 21 w 123"/>
                <a:gd name="T65" fmla="*/ 18 h 624"/>
                <a:gd name="T66" fmla="*/ 54 w 123"/>
                <a:gd name="T67" fmla="*/ 12 h 624"/>
                <a:gd name="T68" fmla="*/ 51 w 123"/>
                <a:gd name="T69" fmla="*/ 9 h 624"/>
                <a:gd name="T70" fmla="*/ 46 w 123"/>
                <a:gd name="T71" fmla="*/ 6 h 624"/>
                <a:gd name="T72" fmla="*/ 41 w 123"/>
                <a:gd name="T73" fmla="*/ 3 h 624"/>
                <a:gd name="T74" fmla="*/ 37 w 123"/>
                <a:gd name="T75" fmla="*/ 1 h 624"/>
                <a:gd name="T76" fmla="*/ 31 w 123"/>
                <a:gd name="T77" fmla="*/ 2 h 624"/>
                <a:gd name="T78" fmla="*/ 23 w 123"/>
                <a:gd name="T79" fmla="*/ 6 h 624"/>
                <a:gd name="T80" fmla="*/ 17 w 123"/>
                <a:gd name="T81" fmla="*/ 11 h 624"/>
                <a:gd name="T82" fmla="*/ 10 w 123"/>
                <a:gd name="T83" fmla="*/ 16 h 624"/>
                <a:gd name="T84" fmla="*/ 5 w 123"/>
                <a:gd name="T85" fmla="*/ 23 h 624"/>
                <a:gd name="T86" fmla="*/ 3 w 123"/>
                <a:gd name="T87" fmla="*/ 27 h 6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3" h="624">
                  <a:moveTo>
                    <a:pt x="7" y="53"/>
                  </a:moveTo>
                  <a:lnTo>
                    <a:pt x="13" y="60"/>
                  </a:lnTo>
                  <a:lnTo>
                    <a:pt x="7" y="66"/>
                  </a:lnTo>
                  <a:lnTo>
                    <a:pt x="5" y="66"/>
                  </a:lnTo>
                  <a:lnTo>
                    <a:pt x="4" y="66"/>
                  </a:lnTo>
                  <a:lnTo>
                    <a:pt x="3" y="66"/>
                  </a:lnTo>
                  <a:lnTo>
                    <a:pt x="3" y="65"/>
                  </a:lnTo>
                  <a:lnTo>
                    <a:pt x="2" y="65"/>
                  </a:lnTo>
                  <a:lnTo>
                    <a:pt x="0" y="63"/>
                  </a:lnTo>
                  <a:lnTo>
                    <a:pt x="3" y="119"/>
                  </a:lnTo>
                  <a:lnTo>
                    <a:pt x="5" y="176"/>
                  </a:lnTo>
                  <a:lnTo>
                    <a:pt x="8" y="233"/>
                  </a:lnTo>
                  <a:lnTo>
                    <a:pt x="13" y="288"/>
                  </a:lnTo>
                  <a:lnTo>
                    <a:pt x="19" y="345"/>
                  </a:lnTo>
                  <a:lnTo>
                    <a:pt x="26" y="401"/>
                  </a:lnTo>
                  <a:lnTo>
                    <a:pt x="38" y="458"/>
                  </a:lnTo>
                  <a:lnTo>
                    <a:pt x="51" y="514"/>
                  </a:lnTo>
                  <a:lnTo>
                    <a:pt x="69" y="569"/>
                  </a:lnTo>
                  <a:lnTo>
                    <a:pt x="90" y="624"/>
                  </a:lnTo>
                  <a:lnTo>
                    <a:pt x="90" y="98"/>
                  </a:lnTo>
                  <a:lnTo>
                    <a:pt x="64" y="117"/>
                  </a:lnTo>
                  <a:lnTo>
                    <a:pt x="61" y="112"/>
                  </a:lnTo>
                  <a:lnTo>
                    <a:pt x="56" y="107"/>
                  </a:lnTo>
                  <a:lnTo>
                    <a:pt x="51" y="103"/>
                  </a:lnTo>
                  <a:lnTo>
                    <a:pt x="45" y="99"/>
                  </a:lnTo>
                  <a:lnTo>
                    <a:pt x="40" y="96"/>
                  </a:lnTo>
                  <a:lnTo>
                    <a:pt x="34" y="93"/>
                  </a:lnTo>
                  <a:lnTo>
                    <a:pt x="29" y="88"/>
                  </a:lnTo>
                  <a:lnTo>
                    <a:pt x="26" y="84"/>
                  </a:lnTo>
                  <a:lnTo>
                    <a:pt x="24" y="78"/>
                  </a:lnTo>
                  <a:lnTo>
                    <a:pt x="25" y="72"/>
                  </a:lnTo>
                  <a:lnTo>
                    <a:pt x="35" y="87"/>
                  </a:lnTo>
                  <a:lnTo>
                    <a:pt x="45" y="94"/>
                  </a:lnTo>
                  <a:lnTo>
                    <a:pt x="55" y="98"/>
                  </a:lnTo>
                  <a:lnTo>
                    <a:pt x="65" y="97"/>
                  </a:lnTo>
                  <a:lnTo>
                    <a:pt x="74" y="93"/>
                  </a:lnTo>
                  <a:lnTo>
                    <a:pt x="82" y="87"/>
                  </a:lnTo>
                  <a:lnTo>
                    <a:pt x="92" y="79"/>
                  </a:lnTo>
                  <a:lnTo>
                    <a:pt x="102" y="71"/>
                  </a:lnTo>
                  <a:lnTo>
                    <a:pt x="112" y="63"/>
                  </a:lnTo>
                  <a:lnTo>
                    <a:pt x="123" y="57"/>
                  </a:lnTo>
                  <a:lnTo>
                    <a:pt x="121" y="56"/>
                  </a:lnTo>
                  <a:lnTo>
                    <a:pt x="119" y="55"/>
                  </a:lnTo>
                  <a:lnTo>
                    <a:pt x="117" y="53"/>
                  </a:lnTo>
                  <a:lnTo>
                    <a:pt x="114" y="52"/>
                  </a:lnTo>
                  <a:lnTo>
                    <a:pt x="113" y="51"/>
                  </a:lnTo>
                  <a:lnTo>
                    <a:pt x="112" y="48"/>
                  </a:lnTo>
                  <a:lnTo>
                    <a:pt x="111" y="46"/>
                  </a:lnTo>
                  <a:lnTo>
                    <a:pt x="109" y="44"/>
                  </a:lnTo>
                  <a:lnTo>
                    <a:pt x="109" y="41"/>
                  </a:lnTo>
                  <a:lnTo>
                    <a:pt x="111" y="39"/>
                  </a:lnTo>
                  <a:lnTo>
                    <a:pt x="104" y="41"/>
                  </a:lnTo>
                  <a:lnTo>
                    <a:pt x="98" y="44"/>
                  </a:lnTo>
                  <a:lnTo>
                    <a:pt x="92" y="45"/>
                  </a:lnTo>
                  <a:lnTo>
                    <a:pt x="85" y="45"/>
                  </a:lnTo>
                  <a:lnTo>
                    <a:pt x="77" y="46"/>
                  </a:lnTo>
                  <a:lnTo>
                    <a:pt x="70" y="45"/>
                  </a:lnTo>
                  <a:lnTo>
                    <a:pt x="62" y="45"/>
                  </a:lnTo>
                  <a:lnTo>
                    <a:pt x="56" y="45"/>
                  </a:lnTo>
                  <a:lnTo>
                    <a:pt x="49" y="44"/>
                  </a:lnTo>
                  <a:lnTo>
                    <a:pt x="43" y="42"/>
                  </a:lnTo>
                  <a:lnTo>
                    <a:pt x="43" y="36"/>
                  </a:lnTo>
                  <a:lnTo>
                    <a:pt x="111" y="24"/>
                  </a:lnTo>
                  <a:lnTo>
                    <a:pt x="108" y="23"/>
                  </a:lnTo>
                  <a:lnTo>
                    <a:pt x="106" y="20"/>
                  </a:lnTo>
                  <a:lnTo>
                    <a:pt x="102" y="18"/>
                  </a:lnTo>
                  <a:lnTo>
                    <a:pt x="97" y="15"/>
                  </a:lnTo>
                  <a:lnTo>
                    <a:pt x="93" y="11"/>
                  </a:lnTo>
                  <a:lnTo>
                    <a:pt x="88" y="9"/>
                  </a:lnTo>
                  <a:lnTo>
                    <a:pt x="83" y="6"/>
                  </a:lnTo>
                  <a:lnTo>
                    <a:pt x="78" y="4"/>
                  </a:lnTo>
                  <a:lnTo>
                    <a:pt x="74" y="1"/>
                  </a:lnTo>
                  <a:lnTo>
                    <a:pt x="70" y="0"/>
                  </a:lnTo>
                  <a:lnTo>
                    <a:pt x="62" y="3"/>
                  </a:lnTo>
                  <a:lnTo>
                    <a:pt x="55" y="6"/>
                  </a:lnTo>
                  <a:lnTo>
                    <a:pt x="47" y="11"/>
                  </a:lnTo>
                  <a:lnTo>
                    <a:pt x="40" y="15"/>
                  </a:lnTo>
                  <a:lnTo>
                    <a:pt x="34" y="21"/>
                  </a:lnTo>
                  <a:lnTo>
                    <a:pt x="26" y="26"/>
                  </a:lnTo>
                  <a:lnTo>
                    <a:pt x="20" y="32"/>
                  </a:lnTo>
                  <a:lnTo>
                    <a:pt x="15" y="39"/>
                  </a:lnTo>
                  <a:lnTo>
                    <a:pt x="10" y="46"/>
                  </a:lnTo>
                  <a:lnTo>
                    <a:pt x="7"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1" name="Freeform 212"/>
            <p:cNvSpPr>
              <a:spLocks/>
            </p:cNvSpPr>
            <p:nvPr/>
          </p:nvSpPr>
          <p:spPr bwMode="auto">
            <a:xfrm>
              <a:off x="2659" y="1248"/>
              <a:ext cx="1" cy="2"/>
            </a:xfrm>
            <a:custGeom>
              <a:avLst/>
              <a:gdLst>
                <a:gd name="T0" fmla="*/ 0 w 3"/>
                <a:gd name="T1" fmla="*/ 0 h 4"/>
                <a:gd name="T2" fmla="*/ 1 w 3"/>
                <a:gd name="T3" fmla="*/ 2 h 4"/>
                <a:gd name="T4" fmla="*/ 1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2 h 4"/>
                <a:gd name="T22" fmla="*/ 1 w 3"/>
                <a:gd name="T23" fmla="*/ 2 h 4"/>
                <a:gd name="T24" fmla="*/ 1 w 3"/>
                <a:gd name="T25" fmla="*/ 2 h 4"/>
                <a:gd name="T26" fmla="*/ 1 w 3"/>
                <a:gd name="T27" fmla="*/ 2 h 4"/>
                <a:gd name="T28" fmla="*/ 1 w 3"/>
                <a:gd name="T29" fmla="*/ 2 h 4"/>
                <a:gd name="T30" fmla="*/ 1 w 3"/>
                <a:gd name="T31" fmla="*/ 1 h 4"/>
                <a:gd name="T32" fmla="*/ 1 w 3"/>
                <a:gd name="T33" fmla="*/ 1 h 4"/>
                <a:gd name="T34" fmla="*/ 1 w 3"/>
                <a:gd name="T35" fmla="*/ 1 h 4"/>
                <a:gd name="T36" fmla="*/ 1 w 3"/>
                <a:gd name="T37" fmla="*/ 1 h 4"/>
                <a:gd name="T38" fmla="*/ 1 w 3"/>
                <a:gd name="T39" fmla="*/ 0 h 4"/>
                <a:gd name="T40" fmla="*/ 0 w 3"/>
                <a:gd name="T41" fmla="*/ 0 h 4"/>
                <a:gd name="T42" fmla="*/ 0 w 3"/>
                <a:gd name="T43" fmla="*/ 0 h 4"/>
                <a:gd name="T44" fmla="*/ 0 w 3"/>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4">
                  <a:moveTo>
                    <a:pt x="0" y="0"/>
                  </a:moveTo>
                  <a:lnTo>
                    <a:pt x="3" y="4"/>
                  </a:lnTo>
                  <a:lnTo>
                    <a:pt x="3" y="3"/>
                  </a:lnTo>
                  <a:lnTo>
                    <a:pt x="3" y="1"/>
                  </a:lnTo>
                  <a:lnTo>
                    <a:pt x="2" y="1"/>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2" name="Freeform 213"/>
            <p:cNvSpPr>
              <a:spLocks/>
            </p:cNvSpPr>
            <p:nvPr/>
          </p:nvSpPr>
          <p:spPr bwMode="auto">
            <a:xfrm>
              <a:off x="2668" y="1269"/>
              <a:ext cx="1" cy="1"/>
            </a:xfrm>
            <a:custGeom>
              <a:avLst/>
              <a:gdLst>
                <a:gd name="T0" fmla="*/ 1 w 2"/>
                <a:gd name="T1" fmla="*/ 0 h 3"/>
                <a:gd name="T2" fmla="*/ 1 w 2"/>
                <a:gd name="T3" fmla="*/ 0 h 3"/>
                <a:gd name="T4" fmla="*/ 1 w 2"/>
                <a:gd name="T5" fmla="*/ 0 h 3"/>
                <a:gd name="T6" fmla="*/ 1 w 2"/>
                <a:gd name="T7" fmla="*/ 0 h 3"/>
                <a:gd name="T8" fmla="*/ 1 w 2"/>
                <a:gd name="T9" fmla="*/ 0 h 3"/>
                <a:gd name="T10" fmla="*/ 1 w 2"/>
                <a:gd name="T11" fmla="*/ 0 h 3"/>
                <a:gd name="T12" fmla="*/ 1 w 2"/>
                <a:gd name="T13" fmla="*/ 0 h 3"/>
                <a:gd name="T14" fmla="*/ 0 w 2"/>
                <a:gd name="T15" fmla="*/ 1 h 3"/>
                <a:gd name="T16" fmla="*/ 0 w 2"/>
                <a:gd name="T17" fmla="*/ 1 h 3"/>
                <a:gd name="T18" fmla="*/ 0 w 2"/>
                <a:gd name="T19" fmla="*/ 1 h 3"/>
                <a:gd name="T20" fmla="*/ 0 w 2"/>
                <a:gd name="T21" fmla="*/ 1 h 3"/>
                <a:gd name="T22" fmla="*/ 0 w 2"/>
                <a:gd name="T23" fmla="*/ 1 h 3"/>
                <a:gd name="T24" fmla="*/ 0 w 2"/>
                <a:gd name="T25" fmla="*/ 1 h 3"/>
                <a:gd name="T26" fmla="*/ 1 w 2"/>
                <a:gd name="T27" fmla="*/ 1 h 3"/>
                <a:gd name="T28" fmla="*/ 1 w 2"/>
                <a:gd name="T29" fmla="*/ 1 h 3"/>
                <a:gd name="T30" fmla="*/ 1 w 2"/>
                <a:gd name="T31" fmla="*/ 0 h 3"/>
                <a:gd name="T32" fmla="*/ 1 w 2"/>
                <a:gd name="T33" fmla="*/ 0 h 3"/>
                <a:gd name="T34" fmla="*/ 1 w 2"/>
                <a:gd name="T35" fmla="*/ 0 h 3"/>
                <a:gd name="T36" fmla="*/ 1 w 2"/>
                <a:gd name="T37" fmla="*/ 0 h 3"/>
                <a:gd name="T38" fmla="*/ 1 w 2"/>
                <a:gd name="T39" fmla="*/ 0 h 3"/>
                <a:gd name="T40" fmla="*/ 1 w 2"/>
                <a:gd name="T41" fmla="*/ 0 h 3"/>
                <a:gd name="T42" fmla="*/ 1 w 2"/>
                <a:gd name="T43" fmla="*/ 0 h 3"/>
                <a:gd name="T44" fmla="*/ 1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1" y="0"/>
                  </a:moveTo>
                  <a:lnTo>
                    <a:pt x="1" y="1"/>
                  </a:lnTo>
                  <a:lnTo>
                    <a:pt x="0" y="3"/>
                  </a:lnTo>
                  <a:lnTo>
                    <a:pt x="1" y="3"/>
                  </a:lnTo>
                  <a:lnTo>
                    <a:pt x="1" y="1"/>
                  </a:lnTo>
                  <a:lnTo>
                    <a:pt x="2" y="1"/>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3" name="Freeform 214"/>
            <p:cNvSpPr>
              <a:spLocks/>
            </p:cNvSpPr>
            <p:nvPr/>
          </p:nvSpPr>
          <p:spPr bwMode="auto">
            <a:xfrm>
              <a:off x="2658" y="1196"/>
              <a:ext cx="45" cy="79"/>
            </a:xfrm>
            <a:custGeom>
              <a:avLst/>
              <a:gdLst>
                <a:gd name="T0" fmla="*/ 3 w 89"/>
                <a:gd name="T1" fmla="*/ 45 h 157"/>
                <a:gd name="T2" fmla="*/ 5 w 89"/>
                <a:gd name="T3" fmla="*/ 49 h 157"/>
                <a:gd name="T4" fmla="*/ 3 w 89"/>
                <a:gd name="T5" fmla="*/ 54 h 157"/>
                <a:gd name="T6" fmla="*/ 3 w 89"/>
                <a:gd name="T7" fmla="*/ 56 h 157"/>
                <a:gd name="T8" fmla="*/ 3 w 89"/>
                <a:gd name="T9" fmla="*/ 58 h 157"/>
                <a:gd name="T10" fmla="*/ 4 w 89"/>
                <a:gd name="T11" fmla="*/ 57 h 157"/>
                <a:gd name="T12" fmla="*/ 8 w 89"/>
                <a:gd name="T13" fmla="*/ 61 h 157"/>
                <a:gd name="T14" fmla="*/ 9 w 89"/>
                <a:gd name="T15" fmla="*/ 66 h 157"/>
                <a:gd name="T16" fmla="*/ 8 w 89"/>
                <a:gd name="T17" fmla="*/ 67 h 157"/>
                <a:gd name="T18" fmla="*/ 10 w 89"/>
                <a:gd name="T19" fmla="*/ 68 h 157"/>
                <a:gd name="T20" fmla="*/ 12 w 89"/>
                <a:gd name="T21" fmla="*/ 69 h 157"/>
                <a:gd name="T22" fmla="*/ 12 w 89"/>
                <a:gd name="T23" fmla="*/ 71 h 157"/>
                <a:gd name="T24" fmla="*/ 12 w 89"/>
                <a:gd name="T25" fmla="*/ 73 h 157"/>
                <a:gd name="T26" fmla="*/ 14 w 89"/>
                <a:gd name="T27" fmla="*/ 73 h 157"/>
                <a:gd name="T28" fmla="*/ 19 w 89"/>
                <a:gd name="T29" fmla="*/ 75 h 157"/>
                <a:gd name="T30" fmla="*/ 21 w 89"/>
                <a:gd name="T31" fmla="*/ 79 h 157"/>
                <a:gd name="T32" fmla="*/ 22 w 89"/>
                <a:gd name="T33" fmla="*/ 71 h 157"/>
                <a:gd name="T34" fmla="*/ 27 w 89"/>
                <a:gd name="T35" fmla="*/ 68 h 157"/>
                <a:gd name="T36" fmla="*/ 32 w 89"/>
                <a:gd name="T37" fmla="*/ 66 h 157"/>
                <a:gd name="T38" fmla="*/ 34 w 89"/>
                <a:gd name="T39" fmla="*/ 57 h 157"/>
                <a:gd name="T40" fmla="*/ 40 w 89"/>
                <a:gd name="T41" fmla="*/ 49 h 157"/>
                <a:gd name="T42" fmla="*/ 44 w 89"/>
                <a:gd name="T43" fmla="*/ 39 h 157"/>
                <a:gd name="T44" fmla="*/ 42 w 89"/>
                <a:gd name="T45" fmla="*/ 30 h 157"/>
                <a:gd name="T46" fmla="*/ 41 w 89"/>
                <a:gd name="T47" fmla="*/ 20 h 157"/>
                <a:gd name="T48" fmla="*/ 38 w 89"/>
                <a:gd name="T49" fmla="*/ 11 h 157"/>
                <a:gd name="T50" fmla="*/ 30 w 89"/>
                <a:gd name="T51" fmla="*/ 9 h 157"/>
                <a:gd name="T52" fmla="*/ 25 w 89"/>
                <a:gd name="T53" fmla="*/ 4 h 157"/>
                <a:gd name="T54" fmla="*/ 20 w 89"/>
                <a:gd name="T55" fmla="*/ 1 h 157"/>
                <a:gd name="T56" fmla="*/ 17 w 89"/>
                <a:gd name="T57" fmla="*/ 5 h 157"/>
                <a:gd name="T58" fmla="*/ 12 w 89"/>
                <a:gd name="T59" fmla="*/ 8 h 157"/>
                <a:gd name="T60" fmla="*/ 13 w 89"/>
                <a:gd name="T61" fmla="*/ 7 h 157"/>
                <a:gd name="T62" fmla="*/ 13 w 89"/>
                <a:gd name="T63" fmla="*/ 5 h 157"/>
                <a:gd name="T64" fmla="*/ 9 w 89"/>
                <a:gd name="T65" fmla="*/ 7 h 157"/>
                <a:gd name="T66" fmla="*/ 11 w 89"/>
                <a:gd name="T67" fmla="*/ 10 h 157"/>
                <a:gd name="T68" fmla="*/ 11 w 89"/>
                <a:gd name="T69" fmla="*/ 13 h 157"/>
                <a:gd name="T70" fmla="*/ 8 w 89"/>
                <a:gd name="T71" fmla="*/ 12 h 157"/>
                <a:gd name="T72" fmla="*/ 3 w 89"/>
                <a:gd name="T73" fmla="*/ 13 h 157"/>
                <a:gd name="T74" fmla="*/ 3 w 89"/>
                <a:gd name="T75" fmla="*/ 16 h 157"/>
                <a:gd name="T76" fmla="*/ 4 w 89"/>
                <a:gd name="T77" fmla="*/ 22 h 157"/>
                <a:gd name="T78" fmla="*/ 7 w 89"/>
                <a:gd name="T79" fmla="*/ 26 h 157"/>
                <a:gd name="T80" fmla="*/ 5 w 89"/>
                <a:gd name="T81" fmla="*/ 27 h 157"/>
                <a:gd name="T82" fmla="*/ 4 w 89"/>
                <a:gd name="T83" fmla="*/ 30 h 157"/>
                <a:gd name="T84" fmla="*/ 8 w 89"/>
                <a:gd name="T85" fmla="*/ 34 h 157"/>
                <a:gd name="T86" fmla="*/ 2 w 89"/>
                <a:gd name="T87" fmla="*/ 37 h 157"/>
                <a:gd name="T88" fmla="*/ 1 w 89"/>
                <a:gd name="T89" fmla="*/ 38 h 157"/>
                <a:gd name="T90" fmla="*/ 0 w 89"/>
                <a:gd name="T91" fmla="*/ 39 h 157"/>
                <a:gd name="T92" fmla="*/ 1 w 89"/>
                <a:gd name="T93" fmla="*/ 40 h 157"/>
                <a:gd name="T94" fmla="*/ 1 w 89"/>
                <a:gd name="T95" fmla="*/ 41 h 1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9" h="157">
                  <a:moveTo>
                    <a:pt x="2" y="83"/>
                  </a:moveTo>
                  <a:lnTo>
                    <a:pt x="8" y="83"/>
                  </a:lnTo>
                  <a:lnTo>
                    <a:pt x="7" y="87"/>
                  </a:lnTo>
                  <a:lnTo>
                    <a:pt x="6" y="89"/>
                  </a:lnTo>
                  <a:lnTo>
                    <a:pt x="7" y="92"/>
                  </a:lnTo>
                  <a:lnTo>
                    <a:pt x="8" y="93"/>
                  </a:lnTo>
                  <a:lnTo>
                    <a:pt x="10" y="96"/>
                  </a:lnTo>
                  <a:lnTo>
                    <a:pt x="10" y="97"/>
                  </a:lnTo>
                  <a:lnTo>
                    <a:pt x="11" y="99"/>
                  </a:lnTo>
                  <a:lnTo>
                    <a:pt x="10" y="102"/>
                  </a:lnTo>
                  <a:lnTo>
                    <a:pt x="8" y="104"/>
                  </a:lnTo>
                  <a:lnTo>
                    <a:pt x="5" y="108"/>
                  </a:lnTo>
                  <a:lnTo>
                    <a:pt x="5" y="109"/>
                  </a:lnTo>
                  <a:lnTo>
                    <a:pt x="5" y="110"/>
                  </a:lnTo>
                  <a:lnTo>
                    <a:pt x="5" y="112"/>
                  </a:lnTo>
                  <a:lnTo>
                    <a:pt x="5" y="113"/>
                  </a:lnTo>
                  <a:lnTo>
                    <a:pt x="5" y="114"/>
                  </a:lnTo>
                  <a:lnTo>
                    <a:pt x="5" y="115"/>
                  </a:lnTo>
                  <a:lnTo>
                    <a:pt x="5" y="117"/>
                  </a:lnTo>
                  <a:lnTo>
                    <a:pt x="8" y="113"/>
                  </a:lnTo>
                  <a:lnTo>
                    <a:pt x="8" y="114"/>
                  </a:lnTo>
                  <a:lnTo>
                    <a:pt x="10" y="117"/>
                  </a:lnTo>
                  <a:lnTo>
                    <a:pt x="11" y="118"/>
                  </a:lnTo>
                  <a:lnTo>
                    <a:pt x="12" y="120"/>
                  </a:lnTo>
                  <a:lnTo>
                    <a:pt x="15" y="121"/>
                  </a:lnTo>
                  <a:lnTo>
                    <a:pt x="16" y="124"/>
                  </a:lnTo>
                  <a:lnTo>
                    <a:pt x="17" y="126"/>
                  </a:lnTo>
                  <a:lnTo>
                    <a:pt x="18" y="129"/>
                  </a:lnTo>
                  <a:lnTo>
                    <a:pt x="18" y="131"/>
                  </a:lnTo>
                  <a:lnTo>
                    <a:pt x="17" y="134"/>
                  </a:lnTo>
                  <a:lnTo>
                    <a:pt x="15" y="134"/>
                  </a:lnTo>
                  <a:lnTo>
                    <a:pt x="16" y="134"/>
                  </a:lnTo>
                  <a:lnTo>
                    <a:pt x="17" y="134"/>
                  </a:lnTo>
                  <a:lnTo>
                    <a:pt x="18" y="134"/>
                  </a:lnTo>
                  <a:lnTo>
                    <a:pt x="20" y="135"/>
                  </a:lnTo>
                  <a:lnTo>
                    <a:pt x="21" y="135"/>
                  </a:lnTo>
                  <a:lnTo>
                    <a:pt x="22" y="135"/>
                  </a:lnTo>
                  <a:lnTo>
                    <a:pt x="22" y="136"/>
                  </a:lnTo>
                  <a:lnTo>
                    <a:pt x="23" y="138"/>
                  </a:lnTo>
                  <a:lnTo>
                    <a:pt x="23" y="139"/>
                  </a:lnTo>
                  <a:lnTo>
                    <a:pt x="23" y="140"/>
                  </a:lnTo>
                  <a:lnTo>
                    <a:pt x="23" y="141"/>
                  </a:lnTo>
                  <a:lnTo>
                    <a:pt x="23" y="143"/>
                  </a:lnTo>
                  <a:lnTo>
                    <a:pt x="23" y="144"/>
                  </a:lnTo>
                  <a:lnTo>
                    <a:pt x="23" y="145"/>
                  </a:lnTo>
                  <a:lnTo>
                    <a:pt x="22" y="146"/>
                  </a:lnTo>
                  <a:lnTo>
                    <a:pt x="22" y="147"/>
                  </a:lnTo>
                  <a:lnTo>
                    <a:pt x="25" y="146"/>
                  </a:lnTo>
                  <a:lnTo>
                    <a:pt x="27" y="146"/>
                  </a:lnTo>
                  <a:lnTo>
                    <a:pt x="30" y="146"/>
                  </a:lnTo>
                  <a:lnTo>
                    <a:pt x="32" y="146"/>
                  </a:lnTo>
                  <a:lnTo>
                    <a:pt x="34" y="147"/>
                  </a:lnTo>
                  <a:lnTo>
                    <a:pt x="37" y="150"/>
                  </a:lnTo>
                  <a:lnTo>
                    <a:pt x="38" y="151"/>
                  </a:lnTo>
                  <a:lnTo>
                    <a:pt x="39" y="154"/>
                  </a:lnTo>
                  <a:lnTo>
                    <a:pt x="41" y="155"/>
                  </a:lnTo>
                  <a:lnTo>
                    <a:pt x="41" y="157"/>
                  </a:lnTo>
                  <a:lnTo>
                    <a:pt x="53" y="146"/>
                  </a:lnTo>
                  <a:lnTo>
                    <a:pt x="41" y="149"/>
                  </a:lnTo>
                  <a:lnTo>
                    <a:pt x="42" y="144"/>
                  </a:lnTo>
                  <a:lnTo>
                    <a:pt x="43" y="141"/>
                  </a:lnTo>
                  <a:lnTo>
                    <a:pt x="44" y="139"/>
                  </a:lnTo>
                  <a:lnTo>
                    <a:pt x="48" y="138"/>
                  </a:lnTo>
                  <a:lnTo>
                    <a:pt x="51" y="136"/>
                  </a:lnTo>
                  <a:lnTo>
                    <a:pt x="53" y="135"/>
                  </a:lnTo>
                  <a:lnTo>
                    <a:pt x="57" y="134"/>
                  </a:lnTo>
                  <a:lnTo>
                    <a:pt x="59" y="134"/>
                  </a:lnTo>
                  <a:lnTo>
                    <a:pt x="62" y="133"/>
                  </a:lnTo>
                  <a:lnTo>
                    <a:pt x="64" y="131"/>
                  </a:lnTo>
                  <a:lnTo>
                    <a:pt x="59" y="125"/>
                  </a:lnTo>
                  <a:lnTo>
                    <a:pt x="64" y="119"/>
                  </a:lnTo>
                  <a:lnTo>
                    <a:pt x="62" y="117"/>
                  </a:lnTo>
                  <a:lnTo>
                    <a:pt x="67" y="114"/>
                  </a:lnTo>
                  <a:lnTo>
                    <a:pt x="72" y="110"/>
                  </a:lnTo>
                  <a:lnTo>
                    <a:pt x="75" y="107"/>
                  </a:lnTo>
                  <a:lnTo>
                    <a:pt x="78" y="102"/>
                  </a:lnTo>
                  <a:lnTo>
                    <a:pt x="80" y="97"/>
                  </a:lnTo>
                  <a:lnTo>
                    <a:pt x="83" y="93"/>
                  </a:lnTo>
                  <a:lnTo>
                    <a:pt x="85" y="88"/>
                  </a:lnTo>
                  <a:lnTo>
                    <a:pt x="87" y="83"/>
                  </a:lnTo>
                  <a:lnTo>
                    <a:pt x="88" y="78"/>
                  </a:lnTo>
                  <a:lnTo>
                    <a:pt x="89" y="74"/>
                  </a:lnTo>
                  <a:lnTo>
                    <a:pt x="85" y="70"/>
                  </a:lnTo>
                  <a:lnTo>
                    <a:pt x="84" y="65"/>
                  </a:lnTo>
                  <a:lnTo>
                    <a:pt x="83" y="60"/>
                  </a:lnTo>
                  <a:lnTo>
                    <a:pt x="82" y="55"/>
                  </a:lnTo>
                  <a:lnTo>
                    <a:pt x="82" y="50"/>
                  </a:lnTo>
                  <a:lnTo>
                    <a:pt x="82" y="44"/>
                  </a:lnTo>
                  <a:lnTo>
                    <a:pt x="82" y="39"/>
                  </a:lnTo>
                  <a:lnTo>
                    <a:pt x="82" y="32"/>
                  </a:lnTo>
                  <a:lnTo>
                    <a:pt x="80" y="27"/>
                  </a:lnTo>
                  <a:lnTo>
                    <a:pt x="79" y="21"/>
                  </a:lnTo>
                  <a:lnTo>
                    <a:pt x="75" y="21"/>
                  </a:lnTo>
                  <a:lnTo>
                    <a:pt x="72" y="20"/>
                  </a:lnTo>
                  <a:lnTo>
                    <a:pt x="67" y="20"/>
                  </a:lnTo>
                  <a:lnTo>
                    <a:pt x="63" y="19"/>
                  </a:lnTo>
                  <a:lnTo>
                    <a:pt x="59" y="18"/>
                  </a:lnTo>
                  <a:lnTo>
                    <a:pt x="56" y="16"/>
                  </a:lnTo>
                  <a:lnTo>
                    <a:pt x="53" y="14"/>
                  </a:lnTo>
                  <a:lnTo>
                    <a:pt x="51" y="11"/>
                  </a:lnTo>
                  <a:lnTo>
                    <a:pt x="49" y="8"/>
                  </a:lnTo>
                  <a:lnTo>
                    <a:pt x="49" y="4"/>
                  </a:lnTo>
                  <a:lnTo>
                    <a:pt x="44" y="1"/>
                  </a:lnTo>
                  <a:lnTo>
                    <a:pt x="42" y="0"/>
                  </a:lnTo>
                  <a:lnTo>
                    <a:pt x="39" y="1"/>
                  </a:lnTo>
                  <a:lnTo>
                    <a:pt x="38" y="3"/>
                  </a:lnTo>
                  <a:lnTo>
                    <a:pt x="37" y="5"/>
                  </a:lnTo>
                  <a:lnTo>
                    <a:pt x="36" y="8"/>
                  </a:lnTo>
                  <a:lnTo>
                    <a:pt x="34" y="10"/>
                  </a:lnTo>
                  <a:lnTo>
                    <a:pt x="32" y="14"/>
                  </a:lnTo>
                  <a:lnTo>
                    <a:pt x="30" y="16"/>
                  </a:lnTo>
                  <a:lnTo>
                    <a:pt x="26" y="19"/>
                  </a:lnTo>
                  <a:lnTo>
                    <a:pt x="23" y="15"/>
                  </a:lnTo>
                  <a:lnTo>
                    <a:pt x="25" y="14"/>
                  </a:lnTo>
                  <a:lnTo>
                    <a:pt x="26" y="13"/>
                  </a:lnTo>
                  <a:lnTo>
                    <a:pt x="26" y="11"/>
                  </a:lnTo>
                  <a:lnTo>
                    <a:pt x="26" y="10"/>
                  </a:lnTo>
                  <a:lnTo>
                    <a:pt x="26" y="9"/>
                  </a:lnTo>
                  <a:lnTo>
                    <a:pt x="17" y="13"/>
                  </a:lnTo>
                  <a:lnTo>
                    <a:pt x="18" y="14"/>
                  </a:lnTo>
                  <a:lnTo>
                    <a:pt x="18" y="15"/>
                  </a:lnTo>
                  <a:lnTo>
                    <a:pt x="20" y="16"/>
                  </a:lnTo>
                  <a:lnTo>
                    <a:pt x="20" y="19"/>
                  </a:lnTo>
                  <a:lnTo>
                    <a:pt x="21" y="20"/>
                  </a:lnTo>
                  <a:lnTo>
                    <a:pt x="21" y="21"/>
                  </a:lnTo>
                  <a:lnTo>
                    <a:pt x="21" y="24"/>
                  </a:lnTo>
                  <a:lnTo>
                    <a:pt x="21" y="25"/>
                  </a:lnTo>
                  <a:lnTo>
                    <a:pt x="21" y="26"/>
                  </a:lnTo>
                  <a:lnTo>
                    <a:pt x="20" y="27"/>
                  </a:lnTo>
                  <a:lnTo>
                    <a:pt x="18" y="25"/>
                  </a:lnTo>
                  <a:lnTo>
                    <a:pt x="16" y="24"/>
                  </a:lnTo>
                  <a:lnTo>
                    <a:pt x="15" y="23"/>
                  </a:lnTo>
                  <a:lnTo>
                    <a:pt x="12" y="23"/>
                  </a:lnTo>
                  <a:lnTo>
                    <a:pt x="11" y="23"/>
                  </a:lnTo>
                  <a:lnTo>
                    <a:pt x="8" y="24"/>
                  </a:lnTo>
                  <a:lnTo>
                    <a:pt x="6" y="25"/>
                  </a:lnTo>
                  <a:lnTo>
                    <a:pt x="5" y="26"/>
                  </a:lnTo>
                  <a:lnTo>
                    <a:pt x="4" y="27"/>
                  </a:lnTo>
                  <a:lnTo>
                    <a:pt x="2" y="30"/>
                  </a:lnTo>
                  <a:lnTo>
                    <a:pt x="5" y="32"/>
                  </a:lnTo>
                  <a:lnTo>
                    <a:pt x="7" y="35"/>
                  </a:lnTo>
                  <a:lnTo>
                    <a:pt x="7" y="39"/>
                  </a:lnTo>
                  <a:lnTo>
                    <a:pt x="8" y="41"/>
                  </a:lnTo>
                  <a:lnTo>
                    <a:pt x="8" y="44"/>
                  </a:lnTo>
                  <a:lnTo>
                    <a:pt x="8" y="46"/>
                  </a:lnTo>
                  <a:lnTo>
                    <a:pt x="8" y="48"/>
                  </a:lnTo>
                  <a:lnTo>
                    <a:pt x="11" y="50"/>
                  </a:lnTo>
                  <a:lnTo>
                    <a:pt x="13" y="51"/>
                  </a:lnTo>
                  <a:lnTo>
                    <a:pt x="17" y="51"/>
                  </a:lnTo>
                  <a:lnTo>
                    <a:pt x="13" y="51"/>
                  </a:lnTo>
                  <a:lnTo>
                    <a:pt x="11" y="52"/>
                  </a:lnTo>
                  <a:lnTo>
                    <a:pt x="10" y="53"/>
                  </a:lnTo>
                  <a:lnTo>
                    <a:pt x="10" y="55"/>
                  </a:lnTo>
                  <a:lnTo>
                    <a:pt x="8" y="56"/>
                  </a:lnTo>
                  <a:lnTo>
                    <a:pt x="8" y="58"/>
                  </a:lnTo>
                  <a:lnTo>
                    <a:pt x="7" y="60"/>
                  </a:lnTo>
                  <a:lnTo>
                    <a:pt x="7" y="62"/>
                  </a:lnTo>
                  <a:lnTo>
                    <a:pt x="5" y="63"/>
                  </a:lnTo>
                  <a:lnTo>
                    <a:pt x="2" y="66"/>
                  </a:lnTo>
                  <a:lnTo>
                    <a:pt x="15" y="68"/>
                  </a:lnTo>
                  <a:lnTo>
                    <a:pt x="11" y="81"/>
                  </a:lnTo>
                  <a:lnTo>
                    <a:pt x="5" y="74"/>
                  </a:lnTo>
                  <a:lnTo>
                    <a:pt x="4" y="74"/>
                  </a:lnTo>
                  <a:lnTo>
                    <a:pt x="2" y="74"/>
                  </a:lnTo>
                  <a:lnTo>
                    <a:pt x="1" y="76"/>
                  </a:lnTo>
                  <a:lnTo>
                    <a:pt x="1" y="77"/>
                  </a:lnTo>
                  <a:lnTo>
                    <a:pt x="0" y="77"/>
                  </a:lnTo>
                  <a:lnTo>
                    <a:pt x="0" y="78"/>
                  </a:lnTo>
                  <a:lnTo>
                    <a:pt x="1" y="79"/>
                  </a:lnTo>
                  <a:lnTo>
                    <a:pt x="2" y="81"/>
                  </a:lnTo>
                  <a:lnTo>
                    <a:pt x="2" y="82"/>
                  </a:lnTo>
                  <a:lnTo>
                    <a:pt x="2"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4" name="Freeform 215"/>
            <p:cNvSpPr>
              <a:spLocks/>
            </p:cNvSpPr>
            <p:nvPr/>
          </p:nvSpPr>
          <p:spPr bwMode="auto">
            <a:xfrm>
              <a:off x="2597" y="1206"/>
              <a:ext cx="37" cy="12"/>
            </a:xfrm>
            <a:custGeom>
              <a:avLst/>
              <a:gdLst>
                <a:gd name="T0" fmla="*/ 29 w 74"/>
                <a:gd name="T1" fmla="*/ 4 h 24"/>
                <a:gd name="T2" fmla="*/ 29 w 74"/>
                <a:gd name="T3" fmla="*/ 3 h 24"/>
                <a:gd name="T4" fmla="*/ 30 w 74"/>
                <a:gd name="T5" fmla="*/ 3 h 24"/>
                <a:gd name="T6" fmla="*/ 31 w 74"/>
                <a:gd name="T7" fmla="*/ 4 h 24"/>
                <a:gd name="T8" fmla="*/ 31 w 74"/>
                <a:gd name="T9" fmla="*/ 4 h 24"/>
                <a:gd name="T10" fmla="*/ 32 w 74"/>
                <a:gd name="T11" fmla="*/ 5 h 24"/>
                <a:gd name="T12" fmla="*/ 33 w 74"/>
                <a:gd name="T13" fmla="*/ 5 h 24"/>
                <a:gd name="T14" fmla="*/ 33 w 74"/>
                <a:gd name="T15" fmla="*/ 5 h 24"/>
                <a:gd name="T16" fmla="*/ 34 w 74"/>
                <a:gd name="T17" fmla="*/ 6 h 24"/>
                <a:gd name="T18" fmla="*/ 34 w 74"/>
                <a:gd name="T19" fmla="*/ 6 h 24"/>
                <a:gd name="T20" fmla="*/ 34 w 74"/>
                <a:gd name="T21" fmla="*/ 7 h 24"/>
                <a:gd name="T22" fmla="*/ 33 w 74"/>
                <a:gd name="T23" fmla="*/ 2 h 24"/>
                <a:gd name="T24" fmla="*/ 37 w 74"/>
                <a:gd name="T25" fmla="*/ 1 h 24"/>
                <a:gd name="T26" fmla="*/ 33 w 74"/>
                <a:gd name="T27" fmla="*/ 0 h 24"/>
                <a:gd name="T28" fmla="*/ 29 w 74"/>
                <a:gd name="T29" fmla="*/ 0 h 24"/>
                <a:gd name="T30" fmla="*/ 24 w 74"/>
                <a:gd name="T31" fmla="*/ 1 h 24"/>
                <a:gd name="T32" fmla="*/ 20 w 74"/>
                <a:gd name="T33" fmla="*/ 2 h 24"/>
                <a:gd name="T34" fmla="*/ 16 w 74"/>
                <a:gd name="T35" fmla="*/ 2 h 24"/>
                <a:gd name="T36" fmla="*/ 13 w 74"/>
                <a:gd name="T37" fmla="*/ 3 h 24"/>
                <a:gd name="T38" fmla="*/ 9 w 74"/>
                <a:gd name="T39" fmla="*/ 4 h 24"/>
                <a:gd name="T40" fmla="*/ 6 w 74"/>
                <a:gd name="T41" fmla="*/ 5 h 24"/>
                <a:gd name="T42" fmla="*/ 3 w 74"/>
                <a:gd name="T43" fmla="*/ 7 h 24"/>
                <a:gd name="T44" fmla="*/ 0 w 74"/>
                <a:gd name="T45" fmla="*/ 8 h 24"/>
                <a:gd name="T46" fmla="*/ 0 w 74"/>
                <a:gd name="T47" fmla="*/ 8 h 24"/>
                <a:gd name="T48" fmla="*/ 1 w 74"/>
                <a:gd name="T49" fmla="*/ 9 h 24"/>
                <a:gd name="T50" fmla="*/ 1 w 74"/>
                <a:gd name="T51" fmla="*/ 9 h 24"/>
                <a:gd name="T52" fmla="*/ 1 w 74"/>
                <a:gd name="T53" fmla="*/ 10 h 24"/>
                <a:gd name="T54" fmla="*/ 2 w 74"/>
                <a:gd name="T55" fmla="*/ 10 h 24"/>
                <a:gd name="T56" fmla="*/ 2 w 74"/>
                <a:gd name="T57" fmla="*/ 10 h 24"/>
                <a:gd name="T58" fmla="*/ 2 w 74"/>
                <a:gd name="T59" fmla="*/ 10 h 24"/>
                <a:gd name="T60" fmla="*/ 2 w 74"/>
                <a:gd name="T61" fmla="*/ 11 h 24"/>
                <a:gd name="T62" fmla="*/ 2 w 74"/>
                <a:gd name="T63" fmla="*/ 11 h 24"/>
                <a:gd name="T64" fmla="*/ 2 w 74"/>
                <a:gd name="T65" fmla="*/ 11 h 24"/>
                <a:gd name="T66" fmla="*/ 5 w 74"/>
                <a:gd name="T67" fmla="*/ 11 h 24"/>
                <a:gd name="T68" fmla="*/ 7 w 74"/>
                <a:gd name="T69" fmla="*/ 11 h 24"/>
                <a:gd name="T70" fmla="*/ 10 w 74"/>
                <a:gd name="T71" fmla="*/ 11 h 24"/>
                <a:gd name="T72" fmla="*/ 14 w 74"/>
                <a:gd name="T73" fmla="*/ 11 h 24"/>
                <a:gd name="T74" fmla="*/ 17 w 74"/>
                <a:gd name="T75" fmla="*/ 12 h 24"/>
                <a:gd name="T76" fmla="*/ 20 w 74"/>
                <a:gd name="T77" fmla="*/ 11 h 24"/>
                <a:gd name="T78" fmla="*/ 23 w 74"/>
                <a:gd name="T79" fmla="*/ 11 h 24"/>
                <a:gd name="T80" fmla="*/ 26 w 74"/>
                <a:gd name="T81" fmla="*/ 10 h 24"/>
                <a:gd name="T82" fmla="*/ 28 w 74"/>
                <a:gd name="T83" fmla="*/ 7 h 24"/>
                <a:gd name="T84" fmla="*/ 29 w 74"/>
                <a:gd name="T85" fmla="*/ 4 h 24"/>
                <a:gd name="T86" fmla="*/ 29 w 74"/>
                <a:gd name="T87" fmla="*/ 4 h 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4" h="24">
                  <a:moveTo>
                    <a:pt x="57" y="7"/>
                  </a:moveTo>
                  <a:lnTo>
                    <a:pt x="58" y="6"/>
                  </a:lnTo>
                  <a:lnTo>
                    <a:pt x="60" y="6"/>
                  </a:lnTo>
                  <a:lnTo>
                    <a:pt x="61" y="7"/>
                  </a:lnTo>
                  <a:lnTo>
                    <a:pt x="62" y="7"/>
                  </a:lnTo>
                  <a:lnTo>
                    <a:pt x="63" y="9"/>
                  </a:lnTo>
                  <a:lnTo>
                    <a:pt x="65" y="9"/>
                  </a:lnTo>
                  <a:lnTo>
                    <a:pt x="66" y="10"/>
                  </a:lnTo>
                  <a:lnTo>
                    <a:pt x="67" y="11"/>
                  </a:lnTo>
                  <a:lnTo>
                    <a:pt x="67" y="12"/>
                  </a:lnTo>
                  <a:lnTo>
                    <a:pt x="68" y="14"/>
                  </a:lnTo>
                  <a:lnTo>
                    <a:pt x="66" y="4"/>
                  </a:lnTo>
                  <a:lnTo>
                    <a:pt x="74" y="1"/>
                  </a:lnTo>
                  <a:lnTo>
                    <a:pt x="66" y="0"/>
                  </a:lnTo>
                  <a:lnTo>
                    <a:pt x="57" y="0"/>
                  </a:lnTo>
                  <a:lnTo>
                    <a:pt x="48" y="1"/>
                  </a:lnTo>
                  <a:lnTo>
                    <a:pt x="40" y="3"/>
                  </a:lnTo>
                  <a:lnTo>
                    <a:pt x="32" y="4"/>
                  </a:lnTo>
                  <a:lnTo>
                    <a:pt x="25" y="5"/>
                  </a:lnTo>
                  <a:lnTo>
                    <a:pt x="17" y="7"/>
                  </a:lnTo>
                  <a:lnTo>
                    <a:pt x="11" y="10"/>
                  </a:lnTo>
                  <a:lnTo>
                    <a:pt x="5" y="14"/>
                  </a:lnTo>
                  <a:lnTo>
                    <a:pt x="0" y="16"/>
                  </a:lnTo>
                  <a:lnTo>
                    <a:pt x="1" y="17"/>
                  </a:lnTo>
                  <a:lnTo>
                    <a:pt x="1" y="19"/>
                  </a:lnTo>
                  <a:lnTo>
                    <a:pt x="3" y="19"/>
                  </a:lnTo>
                  <a:lnTo>
                    <a:pt x="3" y="20"/>
                  </a:lnTo>
                  <a:lnTo>
                    <a:pt x="4" y="21"/>
                  </a:lnTo>
                  <a:lnTo>
                    <a:pt x="4" y="22"/>
                  </a:lnTo>
                  <a:lnTo>
                    <a:pt x="9" y="21"/>
                  </a:lnTo>
                  <a:lnTo>
                    <a:pt x="14" y="21"/>
                  </a:lnTo>
                  <a:lnTo>
                    <a:pt x="20" y="22"/>
                  </a:lnTo>
                  <a:lnTo>
                    <a:pt x="27" y="22"/>
                  </a:lnTo>
                  <a:lnTo>
                    <a:pt x="34" y="24"/>
                  </a:lnTo>
                  <a:lnTo>
                    <a:pt x="40" y="22"/>
                  </a:lnTo>
                  <a:lnTo>
                    <a:pt x="46" y="21"/>
                  </a:lnTo>
                  <a:lnTo>
                    <a:pt x="51" y="19"/>
                  </a:lnTo>
                  <a:lnTo>
                    <a:pt x="55" y="14"/>
                  </a:lnTo>
                  <a:lnTo>
                    <a:pt x="5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5" name="Freeform 216"/>
            <p:cNvSpPr>
              <a:spLocks noEditPoints="1"/>
            </p:cNvSpPr>
            <p:nvPr/>
          </p:nvSpPr>
          <p:spPr bwMode="auto">
            <a:xfrm>
              <a:off x="2561" y="1215"/>
              <a:ext cx="89" cy="376"/>
            </a:xfrm>
            <a:custGeom>
              <a:avLst/>
              <a:gdLst>
                <a:gd name="T0" fmla="*/ 46 w 178"/>
                <a:gd name="T1" fmla="*/ 335 h 752"/>
                <a:gd name="T2" fmla="*/ 79 w 178"/>
                <a:gd name="T3" fmla="*/ 246 h 752"/>
                <a:gd name="T4" fmla="*/ 88 w 178"/>
                <a:gd name="T5" fmla="*/ 117 h 752"/>
                <a:gd name="T6" fmla="*/ 76 w 178"/>
                <a:gd name="T7" fmla="*/ 18 h 752"/>
                <a:gd name="T8" fmla="*/ 74 w 178"/>
                <a:gd name="T9" fmla="*/ 17 h 752"/>
                <a:gd name="T10" fmla="*/ 72 w 178"/>
                <a:gd name="T11" fmla="*/ 22 h 752"/>
                <a:gd name="T12" fmla="*/ 63 w 178"/>
                <a:gd name="T13" fmla="*/ 25 h 752"/>
                <a:gd name="T14" fmla="*/ 55 w 178"/>
                <a:gd name="T15" fmla="*/ 33 h 752"/>
                <a:gd name="T16" fmla="*/ 34 w 178"/>
                <a:gd name="T17" fmla="*/ 18 h 752"/>
                <a:gd name="T18" fmla="*/ 17 w 178"/>
                <a:gd name="T19" fmla="*/ 13 h 752"/>
                <a:gd name="T20" fmla="*/ 3 w 178"/>
                <a:gd name="T21" fmla="*/ 27 h 752"/>
                <a:gd name="T22" fmla="*/ 46 w 178"/>
                <a:gd name="T23" fmla="*/ 260 h 752"/>
                <a:gd name="T24" fmla="*/ 48 w 178"/>
                <a:gd name="T25" fmla="*/ 108 h 752"/>
                <a:gd name="T26" fmla="*/ 40 w 178"/>
                <a:gd name="T27" fmla="*/ 277 h 752"/>
                <a:gd name="T28" fmla="*/ 37 w 178"/>
                <a:gd name="T29" fmla="*/ 278 h 752"/>
                <a:gd name="T30" fmla="*/ 33 w 178"/>
                <a:gd name="T31" fmla="*/ 278 h 752"/>
                <a:gd name="T32" fmla="*/ 31 w 178"/>
                <a:gd name="T33" fmla="*/ 280 h 752"/>
                <a:gd name="T34" fmla="*/ 30 w 178"/>
                <a:gd name="T35" fmla="*/ 280 h 752"/>
                <a:gd name="T36" fmla="*/ 30 w 178"/>
                <a:gd name="T37" fmla="*/ 281 h 752"/>
                <a:gd name="T38" fmla="*/ 27 w 178"/>
                <a:gd name="T39" fmla="*/ 283 h 752"/>
                <a:gd name="T40" fmla="*/ 27 w 178"/>
                <a:gd name="T41" fmla="*/ 286 h 752"/>
                <a:gd name="T42" fmla="*/ 27 w 178"/>
                <a:gd name="T43" fmla="*/ 287 h 752"/>
                <a:gd name="T44" fmla="*/ 31 w 178"/>
                <a:gd name="T45" fmla="*/ 288 h 752"/>
                <a:gd name="T46" fmla="*/ 38 w 178"/>
                <a:gd name="T47" fmla="*/ 286 h 752"/>
                <a:gd name="T48" fmla="*/ 37 w 178"/>
                <a:gd name="T49" fmla="*/ 288 h 752"/>
                <a:gd name="T50" fmla="*/ 30 w 178"/>
                <a:gd name="T51" fmla="*/ 291 h 752"/>
                <a:gd name="T52" fmla="*/ 28 w 178"/>
                <a:gd name="T53" fmla="*/ 289 h 752"/>
                <a:gd name="T54" fmla="*/ 27 w 178"/>
                <a:gd name="T55" fmla="*/ 287 h 752"/>
                <a:gd name="T56" fmla="*/ 27 w 178"/>
                <a:gd name="T57" fmla="*/ 287 h 752"/>
                <a:gd name="T58" fmla="*/ 27 w 178"/>
                <a:gd name="T59" fmla="*/ 286 h 752"/>
                <a:gd name="T60" fmla="*/ 27 w 178"/>
                <a:gd name="T61" fmla="*/ 286 h 752"/>
                <a:gd name="T62" fmla="*/ 27 w 178"/>
                <a:gd name="T63" fmla="*/ 282 h 752"/>
                <a:gd name="T64" fmla="*/ 30 w 178"/>
                <a:gd name="T65" fmla="*/ 280 h 752"/>
                <a:gd name="T66" fmla="*/ 32 w 178"/>
                <a:gd name="T67" fmla="*/ 278 h 752"/>
                <a:gd name="T68" fmla="*/ 34 w 178"/>
                <a:gd name="T69" fmla="*/ 277 h 752"/>
                <a:gd name="T70" fmla="*/ 35 w 178"/>
                <a:gd name="T71" fmla="*/ 275 h 752"/>
                <a:gd name="T72" fmla="*/ 38 w 178"/>
                <a:gd name="T73" fmla="*/ 277 h 752"/>
                <a:gd name="T74" fmla="*/ 40 w 178"/>
                <a:gd name="T75" fmla="*/ 277 h 752"/>
                <a:gd name="T76" fmla="*/ 29 w 178"/>
                <a:gd name="T77" fmla="*/ 186 h 752"/>
                <a:gd name="T78" fmla="*/ 24 w 178"/>
                <a:gd name="T79" fmla="*/ 184 h 752"/>
                <a:gd name="T80" fmla="*/ 24 w 178"/>
                <a:gd name="T81" fmla="*/ 181 h 752"/>
                <a:gd name="T82" fmla="*/ 33 w 178"/>
                <a:gd name="T83" fmla="*/ 174 h 752"/>
                <a:gd name="T84" fmla="*/ 33 w 178"/>
                <a:gd name="T85" fmla="*/ 181 h 752"/>
                <a:gd name="T86" fmla="*/ 18 w 178"/>
                <a:gd name="T87" fmla="*/ 82 h 752"/>
                <a:gd name="T88" fmla="*/ 17 w 178"/>
                <a:gd name="T89" fmla="*/ 85 h 752"/>
                <a:gd name="T90" fmla="*/ 19 w 178"/>
                <a:gd name="T91" fmla="*/ 89 h 752"/>
                <a:gd name="T92" fmla="*/ 23 w 178"/>
                <a:gd name="T93" fmla="*/ 89 h 752"/>
                <a:gd name="T94" fmla="*/ 29 w 178"/>
                <a:gd name="T95" fmla="*/ 84 h 752"/>
                <a:gd name="T96" fmla="*/ 29 w 178"/>
                <a:gd name="T97" fmla="*/ 84 h 752"/>
                <a:gd name="T98" fmla="*/ 30 w 178"/>
                <a:gd name="T99" fmla="*/ 79 h 752"/>
                <a:gd name="T100" fmla="*/ 30 w 178"/>
                <a:gd name="T101" fmla="*/ 83 h 752"/>
                <a:gd name="T102" fmla="*/ 29 w 178"/>
                <a:gd name="T103" fmla="*/ 87 h 752"/>
                <a:gd name="T104" fmla="*/ 25 w 178"/>
                <a:gd name="T105" fmla="*/ 90 h 752"/>
                <a:gd name="T106" fmla="*/ 19 w 178"/>
                <a:gd name="T107" fmla="*/ 90 h 752"/>
                <a:gd name="T108" fmla="*/ 18 w 178"/>
                <a:gd name="T109" fmla="*/ 82 h 752"/>
                <a:gd name="T110" fmla="*/ 20 w 178"/>
                <a:gd name="T111" fmla="*/ 79 h 752"/>
                <a:gd name="T112" fmla="*/ 20 w 178"/>
                <a:gd name="T113" fmla="*/ 77 h 7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8" h="752">
                  <a:moveTo>
                    <a:pt x="0" y="57"/>
                  </a:moveTo>
                  <a:lnTo>
                    <a:pt x="0" y="603"/>
                  </a:lnTo>
                  <a:lnTo>
                    <a:pt x="49" y="752"/>
                  </a:lnTo>
                  <a:lnTo>
                    <a:pt x="65" y="724"/>
                  </a:lnTo>
                  <a:lnTo>
                    <a:pt x="80" y="697"/>
                  </a:lnTo>
                  <a:lnTo>
                    <a:pt x="92" y="669"/>
                  </a:lnTo>
                  <a:lnTo>
                    <a:pt x="105" y="640"/>
                  </a:lnTo>
                  <a:lnTo>
                    <a:pt x="116" y="611"/>
                  </a:lnTo>
                  <a:lnTo>
                    <a:pt x="126" y="581"/>
                  </a:lnTo>
                  <a:lnTo>
                    <a:pt x="136" y="551"/>
                  </a:lnTo>
                  <a:lnTo>
                    <a:pt x="146" y="522"/>
                  </a:lnTo>
                  <a:lnTo>
                    <a:pt x="157" y="492"/>
                  </a:lnTo>
                  <a:lnTo>
                    <a:pt x="168" y="463"/>
                  </a:lnTo>
                  <a:lnTo>
                    <a:pt x="169" y="415"/>
                  </a:lnTo>
                  <a:lnTo>
                    <a:pt x="171" y="368"/>
                  </a:lnTo>
                  <a:lnTo>
                    <a:pt x="173" y="322"/>
                  </a:lnTo>
                  <a:lnTo>
                    <a:pt x="174" y="278"/>
                  </a:lnTo>
                  <a:lnTo>
                    <a:pt x="175" y="233"/>
                  </a:lnTo>
                  <a:lnTo>
                    <a:pt x="177" y="188"/>
                  </a:lnTo>
                  <a:lnTo>
                    <a:pt x="177" y="143"/>
                  </a:lnTo>
                  <a:lnTo>
                    <a:pt x="178" y="96"/>
                  </a:lnTo>
                  <a:lnTo>
                    <a:pt x="178" y="49"/>
                  </a:lnTo>
                  <a:lnTo>
                    <a:pt x="178" y="0"/>
                  </a:lnTo>
                  <a:lnTo>
                    <a:pt x="151" y="35"/>
                  </a:lnTo>
                  <a:lnTo>
                    <a:pt x="149" y="34"/>
                  </a:lnTo>
                  <a:lnTo>
                    <a:pt x="148" y="34"/>
                  </a:lnTo>
                  <a:lnTo>
                    <a:pt x="148" y="33"/>
                  </a:lnTo>
                  <a:lnTo>
                    <a:pt x="148" y="32"/>
                  </a:lnTo>
                  <a:lnTo>
                    <a:pt x="148" y="31"/>
                  </a:lnTo>
                  <a:lnTo>
                    <a:pt x="148" y="29"/>
                  </a:lnTo>
                  <a:lnTo>
                    <a:pt x="142" y="39"/>
                  </a:lnTo>
                  <a:lnTo>
                    <a:pt x="143" y="44"/>
                  </a:lnTo>
                  <a:lnTo>
                    <a:pt x="142" y="48"/>
                  </a:lnTo>
                  <a:lnTo>
                    <a:pt x="140" y="49"/>
                  </a:lnTo>
                  <a:lnTo>
                    <a:pt x="137" y="50"/>
                  </a:lnTo>
                  <a:lnTo>
                    <a:pt x="133" y="50"/>
                  </a:lnTo>
                  <a:lnTo>
                    <a:pt x="130" y="50"/>
                  </a:lnTo>
                  <a:lnTo>
                    <a:pt x="126" y="50"/>
                  </a:lnTo>
                  <a:lnTo>
                    <a:pt x="122" y="52"/>
                  </a:lnTo>
                  <a:lnTo>
                    <a:pt x="121" y="53"/>
                  </a:lnTo>
                  <a:lnTo>
                    <a:pt x="121" y="57"/>
                  </a:lnTo>
                  <a:lnTo>
                    <a:pt x="123" y="59"/>
                  </a:lnTo>
                  <a:lnTo>
                    <a:pt x="118" y="65"/>
                  </a:lnTo>
                  <a:lnTo>
                    <a:pt x="110" y="65"/>
                  </a:lnTo>
                  <a:lnTo>
                    <a:pt x="101" y="64"/>
                  </a:lnTo>
                  <a:lnTo>
                    <a:pt x="94" y="60"/>
                  </a:lnTo>
                  <a:lnTo>
                    <a:pt x="86" y="55"/>
                  </a:lnTo>
                  <a:lnTo>
                    <a:pt x="80" y="49"/>
                  </a:lnTo>
                  <a:lnTo>
                    <a:pt x="74" y="43"/>
                  </a:lnTo>
                  <a:lnTo>
                    <a:pt x="68" y="35"/>
                  </a:lnTo>
                  <a:lnTo>
                    <a:pt x="63" y="29"/>
                  </a:lnTo>
                  <a:lnTo>
                    <a:pt x="58" y="23"/>
                  </a:lnTo>
                  <a:lnTo>
                    <a:pt x="53" y="18"/>
                  </a:lnTo>
                  <a:lnTo>
                    <a:pt x="45" y="19"/>
                  </a:lnTo>
                  <a:lnTo>
                    <a:pt x="39" y="22"/>
                  </a:lnTo>
                  <a:lnTo>
                    <a:pt x="33" y="26"/>
                  </a:lnTo>
                  <a:lnTo>
                    <a:pt x="29" y="31"/>
                  </a:lnTo>
                  <a:lnTo>
                    <a:pt x="24" y="35"/>
                  </a:lnTo>
                  <a:lnTo>
                    <a:pt x="21" y="40"/>
                  </a:lnTo>
                  <a:lnTo>
                    <a:pt x="17" y="45"/>
                  </a:lnTo>
                  <a:lnTo>
                    <a:pt x="12" y="49"/>
                  </a:lnTo>
                  <a:lnTo>
                    <a:pt x="6" y="54"/>
                  </a:lnTo>
                  <a:lnTo>
                    <a:pt x="0" y="57"/>
                  </a:lnTo>
                  <a:close/>
                  <a:moveTo>
                    <a:pt x="100" y="65"/>
                  </a:moveTo>
                  <a:lnTo>
                    <a:pt x="91" y="574"/>
                  </a:lnTo>
                  <a:lnTo>
                    <a:pt x="91" y="520"/>
                  </a:lnTo>
                  <a:lnTo>
                    <a:pt x="91" y="468"/>
                  </a:lnTo>
                  <a:lnTo>
                    <a:pt x="91" y="416"/>
                  </a:lnTo>
                  <a:lnTo>
                    <a:pt x="91" y="366"/>
                  </a:lnTo>
                  <a:lnTo>
                    <a:pt x="92" y="316"/>
                  </a:lnTo>
                  <a:lnTo>
                    <a:pt x="94" y="266"/>
                  </a:lnTo>
                  <a:lnTo>
                    <a:pt x="95" y="216"/>
                  </a:lnTo>
                  <a:lnTo>
                    <a:pt x="96" y="167"/>
                  </a:lnTo>
                  <a:lnTo>
                    <a:pt x="97" y="116"/>
                  </a:lnTo>
                  <a:lnTo>
                    <a:pt x="100" y="65"/>
                  </a:lnTo>
                  <a:close/>
                  <a:moveTo>
                    <a:pt x="79" y="553"/>
                  </a:moveTo>
                  <a:lnTo>
                    <a:pt x="79" y="561"/>
                  </a:lnTo>
                  <a:lnTo>
                    <a:pt x="78" y="560"/>
                  </a:lnTo>
                  <a:lnTo>
                    <a:pt x="76" y="557"/>
                  </a:lnTo>
                  <a:lnTo>
                    <a:pt x="74" y="556"/>
                  </a:lnTo>
                  <a:lnTo>
                    <a:pt x="73" y="555"/>
                  </a:lnTo>
                  <a:lnTo>
                    <a:pt x="71" y="555"/>
                  </a:lnTo>
                  <a:lnTo>
                    <a:pt x="70" y="555"/>
                  </a:lnTo>
                  <a:lnTo>
                    <a:pt x="69" y="555"/>
                  </a:lnTo>
                  <a:lnTo>
                    <a:pt x="66" y="555"/>
                  </a:lnTo>
                  <a:lnTo>
                    <a:pt x="65" y="555"/>
                  </a:lnTo>
                  <a:lnTo>
                    <a:pt x="65" y="556"/>
                  </a:lnTo>
                  <a:lnTo>
                    <a:pt x="64" y="556"/>
                  </a:lnTo>
                  <a:lnTo>
                    <a:pt x="63" y="557"/>
                  </a:lnTo>
                  <a:lnTo>
                    <a:pt x="61" y="559"/>
                  </a:lnTo>
                  <a:lnTo>
                    <a:pt x="60" y="559"/>
                  </a:lnTo>
                  <a:lnTo>
                    <a:pt x="60" y="560"/>
                  </a:lnTo>
                  <a:lnTo>
                    <a:pt x="59" y="560"/>
                  </a:lnTo>
                  <a:lnTo>
                    <a:pt x="59" y="561"/>
                  </a:lnTo>
                  <a:lnTo>
                    <a:pt x="58" y="562"/>
                  </a:lnTo>
                  <a:lnTo>
                    <a:pt x="57" y="564"/>
                  </a:lnTo>
                  <a:lnTo>
                    <a:pt x="55" y="564"/>
                  </a:lnTo>
                  <a:lnTo>
                    <a:pt x="55" y="565"/>
                  </a:lnTo>
                  <a:lnTo>
                    <a:pt x="54" y="566"/>
                  </a:lnTo>
                  <a:lnTo>
                    <a:pt x="54" y="567"/>
                  </a:lnTo>
                  <a:lnTo>
                    <a:pt x="54" y="569"/>
                  </a:lnTo>
                  <a:lnTo>
                    <a:pt x="54" y="570"/>
                  </a:lnTo>
                  <a:lnTo>
                    <a:pt x="53" y="571"/>
                  </a:lnTo>
                  <a:lnTo>
                    <a:pt x="53" y="572"/>
                  </a:lnTo>
                  <a:lnTo>
                    <a:pt x="54" y="574"/>
                  </a:lnTo>
                  <a:lnTo>
                    <a:pt x="57" y="575"/>
                  </a:lnTo>
                  <a:lnTo>
                    <a:pt x="59" y="576"/>
                  </a:lnTo>
                  <a:lnTo>
                    <a:pt x="61" y="576"/>
                  </a:lnTo>
                  <a:lnTo>
                    <a:pt x="64" y="576"/>
                  </a:lnTo>
                  <a:lnTo>
                    <a:pt x="66" y="576"/>
                  </a:lnTo>
                  <a:lnTo>
                    <a:pt x="69" y="576"/>
                  </a:lnTo>
                  <a:lnTo>
                    <a:pt x="71" y="575"/>
                  </a:lnTo>
                  <a:lnTo>
                    <a:pt x="74" y="574"/>
                  </a:lnTo>
                  <a:lnTo>
                    <a:pt x="75" y="572"/>
                  </a:lnTo>
                  <a:lnTo>
                    <a:pt x="76" y="570"/>
                  </a:lnTo>
                  <a:lnTo>
                    <a:pt x="79" y="567"/>
                  </a:lnTo>
                  <a:lnTo>
                    <a:pt x="78" y="570"/>
                  </a:lnTo>
                  <a:lnTo>
                    <a:pt x="76" y="572"/>
                  </a:lnTo>
                  <a:lnTo>
                    <a:pt x="75" y="574"/>
                  </a:lnTo>
                  <a:lnTo>
                    <a:pt x="74" y="576"/>
                  </a:lnTo>
                  <a:lnTo>
                    <a:pt x="71" y="577"/>
                  </a:lnTo>
                  <a:lnTo>
                    <a:pt x="69" y="579"/>
                  </a:lnTo>
                  <a:lnTo>
                    <a:pt x="66" y="579"/>
                  </a:lnTo>
                  <a:lnTo>
                    <a:pt x="64" y="580"/>
                  </a:lnTo>
                  <a:lnTo>
                    <a:pt x="61" y="581"/>
                  </a:lnTo>
                  <a:lnTo>
                    <a:pt x="59" y="582"/>
                  </a:lnTo>
                  <a:lnTo>
                    <a:pt x="58" y="581"/>
                  </a:lnTo>
                  <a:lnTo>
                    <a:pt x="58" y="580"/>
                  </a:lnTo>
                  <a:lnTo>
                    <a:pt x="57" y="580"/>
                  </a:lnTo>
                  <a:lnTo>
                    <a:pt x="57" y="579"/>
                  </a:lnTo>
                  <a:lnTo>
                    <a:pt x="55" y="577"/>
                  </a:lnTo>
                  <a:lnTo>
                    <a:pt x="55" y="576"/>
                  </a:lnTo>
                  <a:lnTo>
                    <a:pt x="54" y="575"/>
                  </a:lnTo>
                  <a:lnTo>
                    <a:pt x="54" y="574"/>
                  </a:lnTo>
                  <a:lnTo>
                    <a:pt x="53" y="574"/>
                  </a:lnTo>
                  <a:lnTo>
                    <a:pt x="53" y="572"/>
                  </a:lnTo>
                  <a:lnTo>
                    <a:pt x="53" y="570"/>
                  </a:lnTo>
                  <a:lnTo>
                    <a:pt x="53" y="569"/>
                  </a:lnTo>
                  <a:lnTo>
                    <a:pt x="53" y="567"/>
                  </a:lnTo>
                  <a:lnTo>
                    <a:pt x="53" y="566"/>
                  </a:lnTo>
                  <a:lnTo>
                    <a:pt x="54" y="565"/>
                  </a:lnTo>
                  <a:lnTo>
                    <a:pt x="54" y="564"/>
                  </a:lnTo>
                  <a:lnTo>
                    <a:pt x="55" y="564"/>
                  </a:lnTo>
                  <a:lnTo>
                    <a:pt x="57" y="562"/>
                  </a:lnTo>
                  <a:lnTo>
                    <a:pt x="58" y="561"/>
                  </a:lnTo>
                  <a:lnTo>
                    <a:pt x="59" y="560"/>
                  </a:lnTo>
                  <a:lnTo>
                    <a:pt x="60" y="559"/>
                  </a:lnTo>
                  <a:lnTo>
                    <a:pt x="61" y="557"/>
                  </a:lnTo>
                  <a:lnTo>
                    <a:pt x="63" y="556"/>
                  </a:lnTo>
                  <a:lnTo>
                    <a:pt x="64" y="556"/>
                  </a:lnTo>
                  <a:lnTo>
                    <a:pt x="64" y="555"/>
                  </a:lnTo>
                  <a:lnTo>
                    <a:pt x="65" y="555"/>
                  </a:lnTo>
                  <a:lnTo>
                    <a:pt x="66" y="554"/>
                  </a:lnTo>
                  <a:lnTo>
                    <a:pt x="68" y="553"/>
                  </a:lnTo>
                  <a:lnTo>
                    <a:pt x="68" y="551"/>
                  </a:lnTo>
                  <a:lnTo>
                    <a:pt x="69" y="551"/>
                  </a:lnTo>
                  <a:lnTo>
                    <a:pt x="69" y="550"/>
                  </a:lnTo>
                  <a:lnTo>
                    <a:pt x="70" y="550"/>
                  </a:lnTo>
                  <a:lnTo>
                    <a:pt x="70" y="549"/>
                  </a:lnTo>
                  <a:lnTo>
                    <a:pt x="71" y="550"/>
                  </a:lnTo>
                  <a:lnTo>
                    <a:pt x="73" y="551"/>
                  </a:lnTo>
                  <a:lnTo>
                    <a:pt x="74" y="551"/>
                  </a:lnTo>
                  <a:lnTo>
                    <a:pt x="74" y="553"/>
                  </a:lnTo>
                  <a:lnTo>
                    <a:pt x="75" y="553"/>
                  </a:lnTo>
                  <a:lnTo>
                    <a:pt x="76" y="553"/>
                  </a:lnTo>
                  <a:lnTo>
                    <a:pt x="78" y="553"/>
                  </a:lnTo>
                  <a:lnTo>
                    <a:pt x="79" y="553"/>
                  </a:lnTo>
                  <a:close/>
                  <a:moveTo>
                    <a:pt x="64" y="366"/>
                  </a:moveTo>
                  <a:lnTo>
                    <a:pt x="63" y="367"/>
                  </a:lnTo>
                  <a:lnTo>
                    <a:pt x="61" y="368"/>
                  </a:lnTo>
                  <a:lnTo>
                    <a:pt x="60" y="369"/>
                  </a:lnTo>
                  <a:lnTo>
                    <a:pt x="59" y="371"/>
                  </a:lnTo>
                  <a:lnTo>
                    <a:pt x="57" y="371"/>
                  </a:lnTo>
                  <a:lnTo>
                    <a:pt x="55" y="371"/>
                  </a:lnTo>
                  <a:lnTo>
                    <a:pt x="54" y="371"/>
                  </a:lnTo>
                  <a:lnTo>
                    <a:pt x="52" y="369"/>
                  </a:lnTo>
                  <a:lnTo>
                    <a:pt x="50" y="369"/>
                  </a:lnTo>
                  <a:lnTo>
                    <a:pt x="49" y="368"/>
                  </a:lnTo>
                  <a:lnTo>
                    <a:pt x="48" y="368"/>
                  </a:lnTo>
                  <a:lnTo>
                    <a:pt x="47" y="367"/>
                  </a:lnTo>
                  <a:lnTo>
                    <a:pt x="47" y="366"/>
                  </a:lnTo>
                  <a:lnTo>
                    <a:pt x="47" y="363"/>
                  </a:lnTo>
                  <a:lnTo>
                    <a:pt x="47" y="362"/>
                  </a:lnTo>
                  <a:lnTo>
                    <a:pt x="47" y="361"/>
                  </a:lnTo>
                  <a:lnTo>
                    <a:pt x="47" y="358"/>
                  </a:lnTo>
                  <a:lnTo>
                    <a:pt x="47" y="357"/>
                  </a:lnTo>
                  <a:lnTo>
                    <a:pt x="47" y="356"/>
                  </a:lnTo>
                  <a:lnTo>
                    <a:pt x="61" y="345"/>
                  </a:lnTo>
                  <a:lnTo>
                    <a:pt x="64" y="346"/>
                  </a:lnTo>
                  <a:lnTo>
                    <a:pt x="65" y="347"/>
                  </a:lnTo>
                  <a:lnTo>
                    <a:pt x="66" y="350"/>
                  </a:lnTo>
                  <a:lnTo>
                    <a:pt x="68" y="351"/>
                  </a:lnTo>
                  <a:lnTo>
                    <a:pt x="68" y="353"/>
                  </a:lnTo>
                  <a:lnTo>
                    <a:pt x="68" y="356"/>
                  </a:lnTo>
                  <a:lnTo>
                    <a:pt x="66" y="358"/>
                  </a:lnTo>
                  <a:lnTo>
                    <a:pt x="66" y="361"/>
                  </a:lnTo>
                  <a:lnTo>
                    <a:pt x="65" y="363"/>
                  </a:lnTo>
                  <a:lnTo>
                    <a:pt x="64" y="366"/>
                  </a:lnTo>
                  <a:close/>
                  <a:moveTo>
                    <a:pt x="40" y="154"/>
                  </a:moveTo>
                  <a:lnTo>
                    <a:pt x="35" y="164"/>
                  </a:lnTo>
                  <a:lnTo>
                    <a:pt x="35" y="165"/>
                  </a:lnTo>
                  <a:lnTo>
                    <a:pt x="34" y="167"/>
                  </a:lnTo>
                  <a:lnTo>
                    <a:pt x="34" y="168"/>
                  </a:lnTo>
                  <a:lnTo>
                    <a:pt x="34" y="169"/>
                  </a:lnTo>
                  <a:lnTo>
                    <a:pt x="34" y="170"/>
                  </a:lnTo>
                  <a:lnTo>
                    <a:pt x="34" y="172"/>
                  </a:lnTo>
                  <a:lnTo>
                    <a:pt x="34" y="173"/>
                  </a:lnTo>
                  <a:lnTo>
                    <a:pt x="34" y="174"/>
                  </a:lnTo>
                  <a:lnTo>
                    <a:pt x="34" y="175"/>
                  </a:lnTo>
                  <a:lnTo>
                    <a:pt x="35" y="176"/>
                  </a:lnTo>
                  <a:lnTo>
                    <a:pt x="37" y="178"/>
                  </a:lnTo>
                  <a:lnTo>
                    <a:pt x="38" y="178"/>
                  </a:lnTo>
                  <a:lnTo>
                    <a:pt x="39" y="178"/>
                  </a:lnTo>
                  <a:lnTo>
                    <a:pt x="42" y="178"/>
                  </a:lnTo>
                  <a:lnTo>
                    <a:pt x="43" y="178"/>
                  </a:lnTo>
                  <a:lnTo>
                    <a:pt x="44" y="178"/>
                  </a:lnTo>
                  <a:lnTo>
                    <a:pt x="45" y="178"/>
                  </a:lnTo>
                  <a:lnTo>
                    <a:pt x="48" y="178"/>
                  </a:lnTo>
                  <a:lnTo>
                    <a:pt x="49" y="178"/>
                  </a:lnTo>
                  <a:lnTo>
                    <a:pt x="58" y="168"/>
                  </a:lnTo>
                  <a:lnTo>
                    <a:pt x="58" y="167"/>
                  </a:lnTo>
                  <a:lnTo>
                    <a:pt x="58" y="165"/>
                  </a:lnTo>
                  <a:lnTo>
                    <a:pt x="47" y="154"/>
                  </a:lnTo>
                  <a:lnTo>
                    <a:pt x="59" y="154"/>
                  </a:lnTo>
                  <a:lnTo>
                    <a:pt x="59" y="155"/>
                  </a:lnTo>
                  <a:lnTo>
                    <a:pt x="59" y="157"/>
                  </a:lnTo>
                  <a:lnTo>
                    <a:pt x="59" y="158"/>
                  </a:lnTo>
                  <a:lnTo>
                    <a:pt x="59" y="159"/>
                  </a:lnTo>
                  <a:lnTo>
                    <a:pt x="59" y="160"/>
                  </a:lnTo>
                  <a:lnTo>
                    <a:pt x="59" y="162"/>
                  </a:lnTo>
                  <a:lnTo>
                    <a:pt x="59" y="163"/>
                  </a:lnTo>
                  <a:lnTo>
                    <a:pt x="59" y="164"/>
                  </a:lnTo>
                  <a:lnTo>
                    <a:pt x="59" y="165"/>
                  </a:lnTo>
                  <a:lnTo>
                    <a:pt x="58" y="165"/>
                  </a:lnTo>
                  <a:lnTo>
                    <a:pt x="59" y="167"/>
                  </a:lnTo>
                  <a:lnTo>
                    <a:pt x="58" y="168"/>
                  </a:lnTo>
                  <a:lnTo>
                    <a:pt x="58" y="169"/>
                  </a:lnTo>
                  <a:lnTo>
                    <a:pt x="58" y="172"/>
                  </a:lnTo>
                  <a:lnTo>
                    <a:pt x="57" y="173"/>
                  </a:lnTo>
                  <a:lnTo>
                    <a:pt x="55" y="175"/>
                  </a:lnTo>
                  <a:lnTo>
                    <a:pt x="55" y="176"/>
                  </a:lnTo>
                  <a:lnTo>
                    <a:pt x="54" y="178"/>
                  </a:lnTo>
                  <a:lnTo>
                    <a:pt x="52" y="179"/>
                  </a:lnTo>
                  <a:lnTo>
                    <a:pt x="50" y="180"/>
                  </a:lnTo>
                  <a:lnTo>
                    <a:pt x="49" y="180"/>
                  </a:lnTo>
                  <a:lnTo>
                    <a:pt x="47" y="181"/>
                  </a:lnTo>
                  <a:lnTo>
                    <a:pt x="44" y="181"/>
                  </a:lnTo>
                  <a:lnTo>
                    <a:pt x="42" y="181"/>
                  </a:lnTo>
                  <a:lnTo>
                    <a:pt x="40" y="181"/>
                  </a:lnTo>
                  <a:lnTo>
                    <a:pt x="38" y="180"/>
                  </a:lnTo>
                  <a:lnTo>
                    <a:pt x="37" y="180"/>
                  </a:lnTo>
                  <a:lnTo>
                    <a:pt x="35" y="179"/>
                  </a:lnTo>
                  <a:lnTo>
                    <a:pt x="34" y="178"/>
                  </a:lnTo>
                  <a:lnTo>
                    <a:pt x="33" y="176"/>
                  </a:lnTo>
                  <a:lnTo>
                    <a:pt x="32" y="174"/>
                  </a:lnTo>
                  <a:lnTo>
                    <a:pt x="32" y="173"/>
                  </a:lnTo>
                  <a:lnTo>
                    <a:pt x="35" y="164"/>
                  </a:lnTo>
                  <a:lnTo>
                    <a:pt x="37" y="163"/>
                  </a:lnTo>
                  <a:lnTo>
                    <a:pt x="37" y="162"/>
                  </a:lnTo>
                  <a:lnTo>
                    <a:pt x="37" y="160"/>
                  </a:lnTo>
                  <a:lnTo>
                    <a:pt x="38" y="159"/>
                  </a:lnTo>
                  <a:lnTo>
                    <a:pt x="39" y="158"/>
                  </a:lnTo>
                  <a:lnTo>
                    <a:pt x="39" y="157"/>
                  </a:lnTo>
                  <a:lnTo>
                    <a:pt x="39" y="155"/>
                  </a:lnTo>
                  <a:lnTo>
                    <a:pt x="40" y="155"/>
                  </a:lnTo>
                  <a:lnTo>
                    <a:pt x="40" y="1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6" name="Freeform 217"/>
            <p:cNvSpPr>
              <a:spLocks/>
            </p:cNvSpPr>
            <p:nvPr/>
          </p:nvSpPr>
          <p:spPr bwMode="auto">
            <a:xfrm>
              <a:off x="2812" y="1330"/>
              <a:ext cx="4" cy="13"/>
            </a:xfrm>
            <a:custGeom>
              <a:avLst/>
              <a:gdLst>
                <a:gd name="T0" fmla="*/ 4 w 8"/>
                <a:gd name="T1" fmla="*/ 0 h 26"/>
                <a:gd name="T2" fmla="*/ 4 w 8"/>
                <a:gd name="T3" fmla="*/ 1 h 26"/>
                <a:gd name="T4" fmla="*/ 4 w 8"/>
                <a:gd name="T5" fmla="*/ 3 h 26"/>
                <a:gd name="T6" fmla="*/ 3 w 8"/>
                <a:gd name="T7" fmla="*/ 4 h 26"/>
                <a:gd name="T8" fmla="*/ 2 w 8"/>
                <a:gd name="T9" fmla="*/ 6 h 26"/>
                <a:gd name="T10" fmla="*/ 2 w 8"/>
                <a:gd name="T11" fmla="*/ 7 h 26"/>
                <a:gd name="T12" fmla="*/ 2 w 8"/>
                <a:gd name="T13" fmla="*/ 8 h 26"/>
                <a:gd name="T14" fmla="*/ 2 w 8"/>
                <a:gd name="T15" fmla="*/ 9 h 26"/>
                <a:gd name="T16" fmla="*/ 1 w 8"/>
                <a:gd name="T17" fmla="*/ 11 h 26"/>
                <a:gd name="T18" fmla="*/ 0 w 8"/>
                <a:gd name="T19" fmla="*/ 12 h 26"/>
                <a:gd name="T20" fmla="*/ 0 w 8"/>
                <a:gd name="T21" fmla="*/ 13 h 26"/>
                <a:gd name="T22" fmla="*/ 1 w 8"/>
                <a:gd name="T23" fmla="*/ 12 h 26"/>
                <a:gd name="T24" fmla="*/ 2 w 8"/>
                <a:gd name="T25" fmla="*/ 11 h 26"/>
                <a:gd name="T26" fmla="*/ 2 w 8"/>
                <a:gd name="T27" fmla="*/ 9 h 26"/>
                <a:gd name="T28" fmla="*/ 3 w 8"/>
                <a:gd name="T29" fmla="*/ 8 h 26"/>
                <a:gd name="T30" fmla="*/ 4 w 8"/>
                <a:gd name="T31" fmla="*/ 6 h 26"/>
                <a:gd name="T32" fmla="*/ 4 w 8"/>
                <a:gd name="T33" fmla="*/ 5 h 26"/>
                <a:gd name="T34" fmla="*/ 4 w 8"/>
                <a:gd name="T35" fmla="*/ 4 h 26"/>
                <a:gd name="T36" fmla="*/ 4 w 8"/>
                <a:gd name="T37" fmla="*/ 3 h 26"/>
                <a:gd name="T38" fmla="*/ 4 w 8"/>
                <a:gd name="T39" fmla="*/ 1 h 26"/>
                <a:gd name="T40" fmla="*/ 4 w 8"/>
                <a:gd name="T41" fmla="*/ 0 h 26"/>
                <a:gd name="T42" fmla="*/ 4 w 8"/>
                <a:gd name="T43" fmla="*/ 0 h 26"/>
                <a:gd name="T44" fmla="*/ 4 w 8"/>
                <a:gd name="T45" fmla="*/ 0 h 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26">
                  <a:moveTo>
                    <a:pt x="7" y="0"/>
                  </a:moveTo>
                  <a:lnTo>
                    <a:pt x="7" y="2"/>
                  </a:lnTo>
                  <a:lnTo>
                    <a:pt x="7" y="5"/>
                  </a:lnTo>
                  <a:lnTo>
                    <a:pt x="5" y="7"/>
                  </a:lnTo>
                  <a:lnTo>
                    <a:pt x="4" y="11"/>
                  </a:lnTo>
                  <a:lnTo>
                    <a:pt x="4" y="13"/>
                  </a:lnTo>
                  <a:lnTo>
                    <a:pt x="3" y="16"/>
                  </a:lnTo>
                  <a:lnTo>
                    <a:pt x="3" y="18"/>
                  </a:lnTo>
                  <a:lnTo>
                    <a:pt x="2" y="21"/>
                  </a:lnTo>
                  <a:lnTo>
                    <a:pt x="0" y="23"/>
                  </a:lnTo>
                  <a:lnTo>
                    <a:pt x="0" y="26"/>
                  </a:lnTo>
                  <a:lnTo>
                    <a:pt x="2" y="23"/>
                  </a:lnTo>
                  <a:lnTo>
                    <a:pt x="3" y="21"/>
                  </a:lnTo>
                  <a:lnTo>
                    <a:pt x="4" y="18"/>
                  </a:lnTo>
                  <a:lnTo>
                    <a:pt x="5" y="16"/>
                  </a:lnTo>
                  <a:lnTo>
                    <a:pt x="7" y="12"/>
                  </a:lnTo>
                  <a:lnTo>
                    <a:pt x="7" y="10"/>
                  </a:lnTo>
                  <a:lnTo>
                    <a:pt x="7" y="7"/>
                  </a:lnTo>
                  <a:lnTo>
                    <a:pt x="7" y="5"/>
                  </a:lnTo>
                  <a:lnTo>
                    <a:pt x="8" y="2"/>
                  </a:lnTo>
                  <a:lnTo>
                    <a:pt x="8" y="0"/>
                  </a:lnTo>
                  <a:lnTo>
                    <a:pt x="7"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7" name="Freeform 218"/>
            <p:cNvSpPr>
              <a:spLocks/>
            </p:cNvSpPr>
            <p:nvPr/>
          </p:nvSpPr>
          <p:spPr bwMode="auto">
            <a:xfrm>
              <a:off x="2827" y="1243"/>
              <a:ext cx="11" cy="51"/>
            </a:xfrm>
            <a:custGeom>
              <a:avLst/>
              <a:gdLst>
                <a:gd name="T0" fmla="*/ 11 w 21"/>
                <a:gd name="T1" fmla="*/ 0 h 104"/>
                <a:gd name="T2" fmla="*/ 3 w 21"/>
                <a:gd name="T3" fmla="*/ 35 h 104"/>
                <a:gd name="T4" fmla="*/ 2 w 21"/>
                <a:gd name="T5" fmla="*/ 36 h 104"/>
                <a:gd name="T6" fmla="*/ 2 w 21"/>
                <a:gd name="T7" fmla="*/ 38 h 104"/>
                <a:gd name="T8" fmla="*/ 2 w 21"/>
                <a:gd name="T9" fmla="*/ 40 h 104"/>
                <a:gd name="T10" fmla="*/ 2 w 21"/>
                <a:gd name="T11" fmla="*/ 42 h 104"/>
                <a:gd name="T12" fmla="*/ 3 w 21"/>
                <a:gd name="T13" fmla="*/ 44 h 104"/>
                <a:gd name="T14" fmla="*/ 3 w 21"/>
                <a:gd name="T15" fmla="*/ 46 h 104"/>
                <a:gd name="T16" fmla="*/ 3 w 21"/>
                <a:gd name="T17" fmla="*/ 47 h 104"/>
                <a:gd name="T18" fmla="*/ 3 w 21"/>
                <a:gd name="T19" fmla="*/ 48 h 104"/>
                <a:gd name="T20" fmla="*/ 2 w 21"/>
                <a:gd name="T21" fmla="*/ 49 h 104"/>
                <a:gd name="T22" fmla="*/ 0 w 21"/>
                <a:gd name="T23" fmla="*/ 49 h 104"/>
                <a:gd name="T24" fmla="*/ 2 w 21"/>
                <a:gd name="T25" fmla="*/ 51 h 104"/>
                <a:gd name="T26" fmla="*/ 3 w 21"/>
                <a:gd name="T27" fmla="*/ 46 h 104"/>
                <a:gd name="T28" fmla="*/ 5 w 21"/>
                <a:gd name="T29" fmla="*/ 41 h 104"/>
                <a:gd name="T30" fmla="*/ 6 w 21"/>
                <a:gd name="T31" fmla="*/ 36 h 104"/>
                <a:gd name="T32" fmla="*/ 8 w 21"/>
                <a:gd name="T33" fmla="*/ 31 h 104"/>
                <a:gd name="T34" fmla="*/ 9 w 21"/>
                <a:gd name="T35" fmla="*/ 26 h 104"/>
                <a:gd name="T36" fmla="*/ 10 w 21"/>
                <a:gd name="T37" fmla="*/ 21 h 104"/>
                <a:gd name="T38" fmla="*/ 10 w 21"/>
                <a:gd name="T39" fmla="*/ 16 h 104"/>
                <a:gd name="T40" fmla="*/ 11 w 21"/>
                <a:gd name="T41" fmla="*/ 10 h 104"/>
                <a:gd name="T42" fmla="*/ 11 w 21"/>
                <a:gd name="T43" fmla="*/ 5 h 104"/>
                <a:gd name="T44" fmla="*/ 11 w 21"/>
                <a:gd name="T45" fmla="*/ 0 h 104"/>
                <a:gd name="T46" fmla="*/ 11 w 21"/>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04">
                  <a:moveTo>
                    <a:pt x="21" y="0"/>
                  </a:moveTo>
                  <a:lnTo>
                    <a:pt x="6" y="71"/>
                  </a:lnTo>
                  <a:lnTo>
                    <a:pt x="4" y="74"/>
                  </a:lnTo>
                  <a:lnTo>
                    <a:pt x="3" y="77"/>
                  </a:lnTo>
                  <a:lnTo>
                    <a:pt x="3" y="82"/>
                  </a:lnTo>
                  <a:lnTo>
                    <a:pt x="4" y="85"/>
                  </a:lnTo>
                  <a:lnTo>
                    <a:pt x="5" y="89"/>
                  </a:lnTo>
                  <a:lnTo>
                    <a:pt x="5" y="93"/>
                  </a:lnTo>
                  <a:lnTo>
                    <a:pt x="5" y="95"/>
                  </a:lnTo>
                  <a:lnTo>
                    <a:pt x="5" y="98"/>
                  </a:lnTo>
                  <a:lnTo>
                    <a:pt x="3" y="99"/>
                  </a:lnTo>
                  <a:lnTo>
                    <a:pt x="0" y="100"/>
                  </a:lnTo>
                  <a:lnTo>
                    <a:pt x="4" y="104"/>
                  </a:lnTo>
                  <a:lnTo>
                    <a:pt x="6" y="94"/>
                  </a:lnTo>
                  <a:lnTo>
                    <a:pt x="10" y="83"/>
                  </a:lnTo>
                  <a:lnTo>
                    <a:pt x="12" y="73"/>
                  </a:lnTo>
                  <a:lnTo>
                    <a:pt x="15" y="63"/>
                  </a:lnTo>
                  <a:lnTo>
                    <a:pt x="17" y="53"/>
                  </a:lnTo>
                  <a:lnTo>
                    <a:pt x="19" y="42"/>
                  </a:lnTo>
                  <a:lnTo>
                    <a:pt x="20" y="32"/>
                  </a:lnTo>
                  <a:lnTo>
                    <a:pt x="21" y="21"/>
                  </a:lnTo>
                  <a:lnTo>
                    <a:pt x="21" y="1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8" name="Freeform 219"/>
            <p:cNvSpPr>
              <a:spLocks/>
            </p:cNvSpPr>
            <p:nvPr/>
          </p:nvSpPr>
          <p:spPr bwMode="auto">
            <a:xfrm>
              <a:off x="2828" y="1294"/>
              <a:ext cx="1" cy="2"/>
            </a:xfrm>
            <a:custGeom>
              <a:avLst/>
              <a:gdLst>
                <a:gd name="T0" fmla="*/ 0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1 w 1"/>
                <a:gd name="T45" fmla="*/ 1 h 3"/>
                <a:gd name="T46" fmla="*/ 0 w 1"/>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0"/>
                  </a:moveTo>
                  <a:lnTo>
                    <a:pt x="1" y="1"/>
                  </a:lnTo>
                  <a:lnTo>
                    <a:pt x="0" y="1"/>
                  </a:lnTo>
                  <a:lnTo>
                    <a:pt x="0" y="2"/>
                  </a:lnTo>
                  <a:lnTo>
                    <a:pt x="0" y="3"/>
                  </a:lnTo>
                  <a:lnTo>
                    <a:pt x="0" y="2"/>
                  </a:lnTo>
                  <a:lnTo>
                    <a:pt x="1" y="2"/>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49" name="Freeform 220"/>
            <p:cNvSpPr>
              <a:spLocks/>
            </p:cNvSpPr>
            <p:nvPr/>
          </p:nvSpPr>
          <p:spPr bwMode="auto">
            <a:xfrm>
              <a:off x="2818" y="1296"/>
              <a:ext cx="10" cy="25"/>
            </a:xfrm>
            <a:custGeom>
              <a:avLst/>
              <a:gdLst>
                <a:gd name="T0" fmla="*/ 8 w 20"/>
                <a:gd name="T1" fmla="*/ 1 h 51"/>
                <a:gd name="T2" fmla="*/ 8 w 20"/>
                <a:gd name="T3" fmla="*/ 0 h 51"/>
                <a:gd name="T4" fmla="*/ 8 w 20"/>
                <a:gd name="T5" fmla="*/ 2 h 51"/>
                <a:gd name="T6" fmla="*/ 7 w 20"/>
                <a:gd name="T7" fmla="*/ 4 h 51"/>
                <a:gd name="T8" fmla="*/ 7 w 20"/>
                <a:gd name="T9" fmla="*/ 6 h 51"/>
                <a:gd name="T10" fmla="*/ 6 w 20"/>
                <a:gd name="T11" fmla="*/ 8 h 51"/>
                <a:gd name="T12" fmla="*/ 6 w 20"/>
                <a:gd name="T13" fmla="*/ 10 h 51"/>
                <a:gd name="T14" fmla="*/ 6 w 20"/>
                <a:gd name="T15" fmla="*/ 12 h 51"/>
                <a:gd name="T16" fmla="*/ 5 w 20"/>
                <a:gd name="T17" fmla="*/ 13 h 51"/>
                <a:gd name="T18" fmla="*/ 4 w 20"/>
                <a:gd name="T19" fmla="*/ 14 h 51"/>
                <a:gd name="T20" fmla="*/ 4 w 20"/>
                <a:gd name="T21" fmla="*/ 14 h 51"/>
                <a:gd name="T22" fmla="*/ 3 w 20"/>
                <a:gd name="T23" fmla="*/ 14 h 51"/>
                <a:gd name="T24" fmla="*/ 4 w 20"/>
                <a:gd name="T25" fmla="*/ 15 h 51"/>
                <a:gd name="T26" fmla="*/ 4 w 20"/>
                <a:gd name="T27" fmla="*/ 16 h 51"/>
                <a:gd name="T28" fmla="*/ 3 w 20"/>
                <a:gd name="T29" fmla="*/ 17 h 51"/>
                <a:gd name="T30" fmla="*/ 3 w 20"/>
                <a:gd name="T31" fmla="*/ 19 h 51"/>
                <a:gd name="T32" fmla="*/ 2 w 20"/>
                <a:gd name="T33" fmla="*/ 20 h 51"/>
                <a:gd name="T34" fmla="*/ 1 w 20"/>
                <a:gd name="T35" fmla="*/ 21 h 51"/>
                <a:gd name="T36" fmla="*/ 1 w 20"/>
                <a:gd name="T37" fmla="*/ 22 h 51"/>
                <a:gd name="T38" fmla="*/ 1 w 20"/>
                <a:gd name="T39" fmla="*/ 23 h 51"/>
                <a:gd name="T40" fmla="*/ 0 w 20"/>
                <a:gd name="T41" fmla="*/ 24 h 51"/>
                <a:gd name="T42" fmla="*/ 1 w 20"/>
                <a:gd name="T43" fmla="*/ 25 h 51"/>
                <a:gd name="T44" fmla="*/ 2 w 20"/>
                <a:gd name="T45" fmla="*/ 23 h 51"/>
                <a:gd name="T46" fmla="*/ 3 w 20"/>
                <a:gd name="T47" fmla="*/ 20 h 51"/>
                <a:gd name="T48" fmla="*/ 4 w 20"/>
                <a:gd name="T49" fmla="*/ 18 h 51"/>
                <a:gd name="T50" fmla="*/ 4 w 20"/>
                <a:gd name="T51" fmla="*/ 15 h 51"/>
                <a:gd name="T52" fmla="*/ 6 w 20"/>
                <a:gd name="T53" fmla="*/ 13 h 51"/>
                <a:gd name="T54" fmla="*/ 6 w 20"/>
                <a:gd name="T55" fmla="*/ 10 h 51"/>
                <a:gd name="T56" fmla="*/ 8 w 20"/>
                <a:gd name="T57" fmla="*/ 7 h 51"/>
                <a:gd name="T58" fmla="*/ 8 w 20"/>
                <a:gd name="T59" fmla="*/ 5 h 51"/>
                <a:gd name="T60" fmla="*/ 9 w 20"/>
                <a:gd name="T61" fmla="*/ 2 h 51"/>
                <a:gd name="T62" fmla="*/ 10 w 20"/>
                <a:gd name="T63" fmla="*/ 0 h 51"/>
                <a:gd name="T64" fmla="*/ 10 w 20"/>
                <a:gd name="T65" fmla="*/ 0 h 51"/>
                <a:gd name="T66" fmla="*/ 9 w 20"/>
                <a:gd name="T67" fmla="*/ 1 h 51"/>
                <a:gd name="T68" fmla="*/ 9 w 20"/>
                <a:gd name="T69" fmla="*/ 1 h 51"/>
                <a:gd name="T70" fmla="*/ 9 w 20"/>
                <a:gd name="T71" fmla="*/ 1 h 51"/>
                <a:gd name="T72" fmla="*/ 9 w 20"/>
                <a:gd name="T73" fmla="*/ 1 h 51"/>
                <a:gd name="T74" fmla="*/ 9 w 20"/>
                <a:gd name="T75" fmla="*/ 1 h 51"/>
                <a:gd name="T76" fmla="*/ 9 w 20"/>
                <a:gd name="T77" fmla="*/ 1 h 51"/>
                <a:gd name="T78" fmla="*/ 9 w 20"/>
                <a:gd name="T79" fmla="*/ 1 h 51"/>
                <a:gd name="T80" fmla="*/ 9 w 20"/>
                <a:gd name="T81" fmla="*/ 1 h 51"/>
                <a:gd name="T82" fmla="*/ 9 w 20"/>
                <a:gd name="T83" fmla="*/ 1 h 51"/>
                <a:gd name="T84" fmla="*/ 9 w 20"/>
                <a:gd name="T85" fmla="*/ 1 h 51"/>
                <a:gd name="T86" fmla="*/ 8 w 20"/>
                <a:gd name="T87" fmla="*/ 1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 h="51">
                  <a:moveTo>
                    <a:pt x="16" y="3"/>
                  </a:moveTo>
                  <a:lnTo>
                    <a:pt x="15" y="0"/>
                  </a:lnTo>
                  <a:lnTo>
                    <a:pt x="15" y="4"/>
                  </a:lnTo>
                  <a:lnTo>
                    <a:pt x="13" y="8"/>
                  </a:lnTo>
                  <a:lnTo>
                    <a:pt x="13" y="12"/>
                  </a:lnTo>
                  <a:lnTo>
                    <a:pt x="12" y="16"/>
                  </a:lnTo>
                  <a:lnTo>
                    <a:pt x="12" y="20"/>
                  </a:lnTo>
                  <a:lnTo>
                    <a:pt x="11" y="24"/>
                  </a:lnTo>
                  <a:lnTo>
                    <a:pt x="10" y="26"/>
                  </a:lnTo>
                  <a:lnTo>
                    <a:pt x="8" y="28"/>
                  </a:lnTo>
                  <a:lnTo>
                    <a:pt x="7" y="29"/>
                  </a:lnTo>
                  <a:lnTo>
                    <a:pt x="6" y="28"/>
                  </a:lnTo>
                  <a:lnTo>
                    <a:pt x="7" y="30"/>
                  </a:lnTo>
                  <a:lnTo>
                    <a:pt x="7" y="33"/>
                  </a:lnTo>
                  <a:lnTo>
                    <a:pt x="6" y="35"/>
                  </a:lnTo>
                  <a:lnTo>
                    <a:pt x="5" y="38"/>
                  </a:lnTo>
                  <a:lnTo>
                    <a:pt x="3" y="40"/>
                  </a:lnTo>
                  <a:lnTo>
                    <a:pt x="2" y="42"/>
                  </a:lnTo>
                  <a:lnTo>
                    <a:pt x="1" y="44"/>
                  </a:lnTo>
                  <a:lnTo>
                    <a:pt x="1" y="46"/>
                  </a:lnTo>
                  <a:lnTo>
                    <a:pt x="0" y="49"/>
                  </a:lnTo>
                  <a:lnTo>
                    <a:pt x="1" y="51"/>
                  </a:lnTo>
                  <a:lnTo>
                    <a:pt x="3" y="46"/>
                  </a:lnTo>
                  <a:lnTo>
                    <a:pt x="5" y="41"/>
                  </a:lnTo>
                  <a:lnTo>
                    <a:pt x="7" y="36"/>
                  </a:lnTo>
                  <a:lnTo>
                    <a:pt x="8" y="31"/>
                  </a:lnTo>
                  <a:lnTo>
                    <a:pt x="11" y="26"/>
                  </a:lnTo>
                  <a:lnTo>
                    <a:pt x="12" y="21"/>
                  </a:lnTo>
                  <a:lnTo>
                    <a:pt x="15" y="15"/>
                  </a:lnTo>
                  <a:lnTo>
                    <a:pt x="16" y="10"/>
                  </a:lnTo>
                  <a:lnTo>
                    <a:pt x="17" y="5"/>
                  </a:lnTo>
                  <a:lnTo>
                    <a:pt x="20" y="0"/>
                  </a:lnTo>
                  <a:lnTo>
                    <a:pt x="18" y="2"/>
                  </a:lnTo>
                  <a:lnTo>
                    <a:pt x="17" y="2"/>
                  </a:lnTo>
                  <a:lnTo>
                    <a:pt x="17" y="3"/>
                  </a:lnTo>
                  <a:lnTo>
                    <a:pt x="1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0" name="Freeform 221"/>
            <p:cNvSpPr>
              <a:spLocks/>
            </p:cNvSpPr>
            <p:nvPr/>
          </p:nvSpPr>
          <p:spPr bwMode="auto">
            <a:xfrm>
              <a:off x="2818" y="1321"/>
              <a:ext cx="2" cy="3"/>
            </a:xfrm>
            <a:custGeom>
              <a:avLst/>
              <a:gdLst>
                <a:gd name="T0" fmla="*/ 2 w 4"/>
                <a:gd name="T1" fmla="*/ 2 h 6"/>
                <a:gd name="T2" fmla="*/ 2 w 4"/>
                <a:gd name="T3" fmla="*/ 2 h 6"/>
                <a:gd name="T4" fmla="*/ 2 w 4"/>
                <a:gd name="T5" fmla="*/ 2 h 6"/>
                <a:gd name="T6" fmla="*/ 2 w 4"/>
                <a:gd name="T7" fmla="*/ 1 h 6"/>
                <a:gd name="T8" fmla="*/ 2 w 4"/>
                <a:gd name="T9" fmla="*/ 1 h 6"/>
                <a:gd name="T10" fmla="*/ 2 w 4"/>
                <a:gd name="T11" fmla="*/ 1 h 6"/>
                <a:gd name="T12" fmla="*/ 2 w 4"/>
                <a:gd name="T13" fmla="*/ 1 h 6"/>
                <a:gd name="T14" fmla="*/ 2 w 4"/>
                <a:gd name="T15" fmla="*/ 1 h 6"/>
                <a:gd name="T16" fmla="*/ 2 w 4"/>
                <a:gd name="T17" fmla="*/ 1 h 6"/>
                <a:gd name="T18" fmla="*/ 2 w 4"/>
                <a:gd name="T19" fmla="*/ 0 h 6"/>
                <a:gd name="T20" fmla="*/ 2 w 4"/>
                <a:gd name="T21" fmla="*/ 0 h 6"/>
                <a:gd name="T22" fmla="*/ 2 w 4"/>
                <a:gd name="T23" fmla="*/ 1 h 6"/>
                <a:gd name="T24" fmla="*/ 2 w 4"/>
                <a:gd name="T25" fmla="*/ 1 h 6"/>
                <a:gd name="T26" fmla="*/ 2 w 4"/>
                <a:gd name="T27" fmla="*/ 2 h 6"/>
                <a:gd name="T28" fmla="*/ 1 w 4"/>
                <a:gd name="T29" fmla="*/ 2 h 6"/>
                <a:gd name="T30" fmla="*/ 1 w 4"/>
                <a:gd name="T31" fmla="*/ 2 h 6"/>
                <a:gd name="T32" fmla="*/ 1 w 4"/>
                <a:gd name="T33" fmla="*/ 2 h 6"/>
                <a:gd name="T34" fmla="*/ 1 w 4"/>
                <a:gd name="T35" fmla="*/ 3 h 6"/>
                <a:gd name="T36" fmla="*/ 1 w 4"/>
                <a:gd name="T37" fmla="*/ 3 h 6"/>
                <a:gd name="T38" fmla="*/ 0 w 4"/>
                <a:gd name="T39" fmla="*/ 3 h 6"/>
                <a:gd name="T40" fmla="*/ 0 w 4"/>
                <a:gd name="T41" fmla="*/ 3 h 6"/>
                <a:gd name="T42" fmla="*/ 1 w 4"/>
                <a:gd name="T43" fmla="*/ 3 h 6"/>
                <a:gd name="T44" fmla="*/ 1 w 4"/>
                <a:gd name="T45" fmla="*/ 3 h 6"/>
                <a:gd name="T46" fmla="*/ 1 w 4"/>
                <a:gd name="T47" fmla="*/ 3 h 6"/>
                <a:gd name="T48" fmla="*/ 1 w 4"/>
                <a:gd name="T49" fmla="*/ 3 h 6"/>
                <a:gd name="T50" fmla="*/ 1 w 4"/>
                <a:gd name="T51" fmla="*/ 3 h 6"/>
                <a:gd name="T52" fmla="*/ 2 w 4"/>
                <a:gd name="T53" fmla="*/ 2 h 6"/>
                <a:gd name="T54" fmla="*/ 2 w 4"/>
                <a:gd name="T55" fmla="*/ 2 h 6"/>
                <a:gd name="T56" fmla="*/ 2 w 4"/>
                <a:gd name="T57" fmla="*/ 2 h 6"/>
                <a:gd name="T58" fmla="*/ 2 w 4"/>
                <a:gd name="T59" fmla="*/ 2 h 6"/>
                <a:gd name="T60" fmla="*/ 2 w 4"/>
                <a:gd name="T61" fmla="*/ 2 h 6"/>
                <a:gd name="T62" fmla="*/ 2 w 4"/>
                <a:gd name="T63" fmla="*/ 2 h 6"/>
                <a:gd name="T64" fmla="*/ 2 w 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6">
                  <a:moveTo>
                    <a:pt x="3" y="3"/>
                  </a:moveTo>
                  <a:lnTo>
                    <a:pt x="4" y="3"/>
                  </a:lnTo>
                  <a:lnTo>
                    <a:pt x="4" y="1"/>
                  </a:lnTo>
                  <a:lnTo>
                    <a:pt x="3" y="1"/>
                  </a:lnTo>
                  <a:lnTo>
                    <a:pt x="3" y="0"/>
                  </a:lnTo>
                  <a:lnTo>
                    <a:pt x="3" y="1"/>
                  </a:lnTo>
                  <a:lnTo>
                    <a:pt x="3" y="3"/>
                  </a:lnTo>
                  <a:lnTo>
                    <a:pt x="2" y="3"/>
                  </a:lnTo>
                  <a:lnTo>
                    <a:pt x="2" y="4"/>
                  </a:lnTo>
                  <a:lnTo>
                    <a:pt x="2" y="5"/>
                  </a:lnTo>
                  <a:lnTo>
                    <a:pt x="0" y="6"/>
                  </a:lnTo>
                  <a:lnTo>
                    <a:pt x="2" y="6"/>
                  </a:lnTo>
                  <a:lnTo>
                    <a:pt x="2" y="5"/>
                  </a:lnTo>
                  <a:lnTo>
                    <a:pt x="3" y="4"/>
                  </a:lnTo>
                  <a:lnTo>
                    <a:pt x="4" y="3"/>
                  </a:lnTo>
                  <a:lnTo>
                    <a:pt x="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1" name="Freeform 222"/>
            <p:cNvSpPr>
              <a:spLocks/>
            </p:cNvSpPr>
            <p:nvPr/>
          </p:nvSpPr>
          <p:spPr bwMode="auto">
            <a:xfrm>
              <a:off x="2816" y="1324"/>
              <a:ext cx="2" cy="6"/>
            </a:xfrm>
            <a:custGeom>
              <a:avLst/>
              <a:gdLst>
                <a:gd name="T0" fmla="*/ 2 w 3"/>
                <a:gd name="T1" fmla="*/ 0 h 13"/>
                <a:gd name="T2" fmla="*/ 2 w 3"/>
                <a:gd name="T3" fmla="*/ 1 h 13"/>
                <a:gd name="T4" fmla="*/ 1 w 3"/>
                <a:gd name="T5" fmla="*/ 1 h 13"/>
                <a:gd name="T6" fmla="*/ 1 w 3"/>
                <a:gd name="T7" fmla="*/ 2 h 13"/>
                <a:gd name="T8" fmla="*/ 1 w 3"/>
                <a:gd name="T9" fmla="*/ 2 h 13"/>
                <a:gd name="T10" fmla="*/ 1 w 3"/>
                <a:gd name="T11" fmla="*/ 3 h 13"/>
                <a:gd name="T12" fmla="*/ 1 w 3"/>
                <a:gd name="T13" fmla="*/ 4 h 13"/>
                <a:gd name="T14" fmla="*/ 0 w 3"/>
                <a:gd name="T15" fmla="*/ 4 h 13"/>
                <a:gd name="T16" fmla="*/ 0 w 3"/>
                <a:gd name="T17" fmla="*/ 5 h 13"/>
                <a:gd name="T18" fmla="*/ 0 w 3"/>
                <a:gd name="T19" fmla="*/ 5 h 13"/>
                <a:gd name="T20" fmla="*/ 0 w 3"/>
                <a:gd name="T21" fmla="*/ 6 h 13"/>
                <a:gd name="T22" fmla="*/ 0 w 3"/>
                <a:gd name="T23" fmla="*/ 5 h 13"/>
                <a:gd name="T24" fmla="*/ 1 w 3"/>
                <a:gd name="T25" fmla="*/ 5 h 13"/>
                <a:gd name="T26" fmla="*/ 1 w 3"/>
                <a:gd name="T27" fmla="*/ 4 h 13"/>
                <a:gd name="T28" fmla="*/ 1 w 3"/>
                <a:gd name="T29" fmla="*/ 4 h 13"/>
                <a:gd name="T30" fmla="*/ 1 w 3"/>
                <a:gd name="T31" fmla="*/ 3 h 13"/>
                <a:gd name="T32" fmla="*/ 1 w 3"/>
                <a:gd name="T33" fmla="*/ 2 h 13"/>
                <a:gd name="T34" fmla="*/ 1 w 3"/>
                <a:gd name="T35" fmla="*/ 2 h 13"/>
                <a:gd name="T36" fmla="*/ 2 w 3"/>
                <a:gd name="T37" fmla="*/ 1 h 13"/>
                <a:gd name="T38" fmla="*/ 2 w 3"/>
                <a:gd name="T39" fmla="*/ 1 h 13"/>
                <a:gd name="T40" fmla="*/ 2 w 3"/>
                <a:gd name="T41" fmla="*/ 0 h 13"/>
                <a:gd name="T42" fmla="*/ 2 w 3"/>
                <a:gd name="T43" fmla="*/ 0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13">
                  <a:moveTo>
                    <a:pt x="3" y="0"/>
                  </a:moveTo>
                  <a:lnTo>
                    <a:pt x="3" y="2"/>
                  </a:lnTo>
                  <a:lnTo>
                    <a:pt x="2" y="3"/>
                  </a:lnTo>
                  <a:lnTo>
                    <a:pt x="2" y="4"/>
                  </a:lnTo>
                  <a:lnTo>
                    <a:pt x="1" y="5"/>
                  </a:lnTo>
                  <a:lnTo>
                    <a:pt x="1" y="6"/>
                  </a:lnTo>
                  <a:lnTo>
                    <a:pt x="1" y="8"/>
                  </a:lnTo>
                  <a:lnTo>
                    <a:pt x="0" y="9"/>
                  </a:lnTo>
                  <a:lnTo>
                    <a:pt x="0" y="10"/>
                  </a:lnTo>
                  <a:lnTo>
                    <a:pt x="0" y="11"/>
                  </a:lnTo>
                  <a:lnTo>
                    <a:pt x="0" y="13"/>
                  </a:lnTo>
                  <a:lnTo>
                    <a:pt x="0" y="11"/>
                  </a:lnTo>
                  <a:lnTo>
                    <a:pt x="1" y="10"/>
                  </a:lnTo>
                  <a:lnTo>
                    <a:pt x="1" y="9"/>
                  </a:lnTo>
                  <a:lnTo>
                    <a:pt x="1" y="8"/>
                  </a:lnTo>
                  <a:lnTo>
                    <a:pt x="2" y="6"/>
                  </a:lnTo>
                  <a:lnTo>
                    <a:pt x="2" y="5"/>
                  </a:lnTo>
                  <a:lnTo>
                    <a:pt x="2" y="4"/>
                  </a:lnTo>
                  <a:lnTo>
                    <a:pt x="3" y="3"/>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2" name="Freeform 223"/>
            <p:cNvSpPr>
              <a:spLocks/>
            </p:cNvSpPr>
            <p:nvPr/>
          </p:nvSpPr>
          <p:spPr bwMode="auto">
            <a:xfrm>
              <a:off x="2607" y="1248"/>
              <a:ext cx="4" cy="254"/>
            </a:xfrm>
            <a:custGeom>
              <a:avLst/>
              <a:gdLst>
                <a:gd name="T0" fmla="*/ 4 w 9"/>
                <a:gd name="T1" fmla="*/ 0 h 509"/>
                <a:gd name="T2" fmla="*/ 3 w 9"/>
                <a:gd name="T3" fmla="*/ 25 h 509"/>
                <a:gd name="T4" fmla="*/ 2 w 9"/>
                <a:gd name="T5" fmla="*/ 51 h 509"/>
                <a:gd name="T6" fmla="*/ 2 w 9"/>
                <a:gd name="T7" fmla="*/ 75 h 509"/>
                <a:gd name="T8" fmla="*/ 1 w 9"/>
                <a:gd name="T9" fmla="*/ 100 h 509"/>
                <a:gd name="T10" fmla="*/ 0 w 9"/>
                <a:gd name="T11" fmla="*/ 125 h 509"/>
                <a:gd name="T12" fmla="*/ 0 w 9"/>
                <a:gd name="T13" fmla="*/ 150 h 509"/>
                <a:gd name="T14" fmla="*/ 0 w 9"/>
                <a:gd name="T15" fmla="*/ 175 h 509"/>
                <a:gd name="T16" fmla="*/ 0 w 9"/>
                <a:gd name="T17" fmla="*/ 201 h 509"/>
                <a:gd name="T18" fmla="*/ 0 w 9"/>
                <a:gd name="T19" fmla="*/ 227 h 509"/>
                <a:gd name="T20" fmla="*/ 0 w 9"/>
                <a:gd name="T21" fmla="*/ 254 h 509"/>
                <a:gd name="T22" fmla="*/ 4 w 9"/>
                <a:gd name="T23" fmla="*/ 0 h 509"/>
                <a:gd name="T24" fmla="*/ 4 w 9"/>
                <a:gd name="T25" fmla="*/ 0 h 5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509">
                  <a:moveTo>
                    <a:pt x="9" y="0"/>
                  </a:moveTo>
                  <a:lnTo>
                    <a:pt x="6" y="51"/>
                  </a:lnTo>
                  <a:lnTo>
                    <a:pt x="5" y="102"/>
                  </a:lnTo>
                  <a:lnTo>
                    <a:pt x="4" y="151"/>
                  </a:lnTo>
                  <a:lnTo>
                    <a:pt x="3" y="201"/>
                  </a:lnTo>
                  <a:lnTo>
                    <a:pt x="1" y="251"/>
                  </a:lnTo>
                  <a:lnTo>
                    <a:pt x="0" y="301"/>
                  </a:lnTo>
                  <a:lnTo>
                    <a:pt x="0" y="351"/>
                  </a:lnTo>
                  <a:lnTo>
                    <a:pt x="0" y="403"/>
                  </a:lnTo>
                  <a:lnTo>
                    <a:pt x="0" y="455"/>
                  </a:lnTo>
                  <a:lnTo>
                    <a:pt x="0" y="50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3" name="Freeform 224"/>
            <p:cNvSpPr>
              <a:spLocks/>
            </p:cNvSpPr>
            <p:nvPr/>
          </p:nvSpPr>
          <p:spPr bwMode="auto">
            <a:xfrm>
              <a:off x="2326" y="1272"/>
              <a:ext cx="10" cy="45"/>
            </a:xfrm>
            <a:custGeom>
              <a:avLst/>
              <a:gdLst>
                <a:gd name="T0" fmla="*/ 10 w 21"/>
                <a:gd name="T1" fmla="*/ 45 h 89"/>
                <a:gd name="T2" fmla="*/ 0 w 21"/>
                <a:gd name="T3" fmla="*/ 0 h 89"/>
                <a:gd name="T4" fmla="*/ 1 w 21"/>
                <a:gd name="T5" fmla="*/ 5 h 89"/>
                <a:gd name="T6" fmla="*/ 1 w 21"/>
                <a:gd name="T7" fmla="*/ 9 h 89"/>
                <a:gd name="T8" fmla="*/ 3 w 21"/>
                <a:gd name="T9" fmla="*/ 14 h 89"/>
                <a:gd name="T10" fmla="*/ 3 w 21"/>
                <a:gd name="T11" fmla="*/ 18 h 89"/>
                <a:gd name="T12" fmla="*/ 4 w 21"/>
                <a:gd name="T13" fmla="*/ 23 h 89"/>
                <a:gd name="T14" fmla="*/ 5 w 21"/>
                <a:gd name="T15" fmla="*/ 28 h 89"/>
                <a:gd name="T16" fmla="*/ 6 w 21"/>
                <a:gd name="T17" fmla="*/ 32 h 89"/>
                <a:gd name="T18" fmla="*/ 7 w 21"/>
                <a:gd name="T19" fmla="*/ 36 h 89"/>
                <a:gd name="T20" fmla="*/ 8 w 21"/>
                <a:gd name="T21" fmla="*/ 41 h 89"/>
                <a:gd name="T22" fmla="*/ 10 w 21"/>
                <a:gd name="T23" fmla="*/ 45 h 89"/>
                <a:gd name="T24" fmla="*/ 10 w 21"/>
                <a:gd name="T25" fmla="*/ 45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89">
                  <a:moveTo>
                    <a:pt x="21" y="89"/>
                  </a:moveTo>
                  <a:lnTo>
                    <a:pt x="0" y="0"/>
                  </a:lnTo>
                  <a:lnTo>
                    <a:pt x="2" y="9"/>
                  </a:lnTo>
                  <a:lnTo>
                    <a:pt x="3" y="18"/>
                  </a:lnTo>
                  <a:lnTo>
                    <a:pt x="6" y="28"/>
                  </a:lnTo>
                  <a:lnTo>
                    <a:pt x="7" y="36"/>
                  </a:lnTo>
                  <a:lnTo>
                    <a:pt x="8" y="45"/>
                  </a:lnTo>
                  <a:lnTo>
                    <a:pt x="11" y="55"/>
                  </a:lnTo>
                  <a:lnTo>
                    <a:pt x="12" y="63"/>
                  </a:lnTo>
                  <a:lnTo>
                    <a:pt x="15" y="72"/>
                  </a:lnTo>
                  <a:lnTo>
                    <a:pt x="17" y="81"/>
                  </a:lnTo>
                  <a:lnTo>
                    <a:pt x="21" y="8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4" name="Freeform 225"/>
            <p:cNvSpPr>
              <a:spLocks/>
            </p:cNvSpPr>
            <p:nvPr/>
          </p:nvSpPr>
          <p:spPr bwMode="auto">
            <a:xfrm>
              <a:off x="2590" y="1298"/>
              <a:ext cx="1" cy="1"/>
            </a:xfrm>
            <a:custGeom>
              <a:avLst/>
              <a:gdLst>
                <a:gd name="T0" fmla="*/ 0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1 h 3"/>
                <a:gd name="T18" fmla="*/ 0 w 1"/>
                <a:gd name="T19" fmla="*/ 1 h 3"/>
                <a:gd name="T20" fmla="*/ 0 w 1"/>
                <a:gd name="T21" fmla="*/ 1 h 3"/>
                <a:gd name="T22" fmla="*/ 1 w 1"/>
                <a:gd name="T23" fmla="*/ 1 h 3"/>
                <a:gd name="T24" fmla="*/ 0 w 1"/>
                <a:gd name="T25" fmla="*/ 0 h 3"/>
                <a:gd name="T26" fmla="*/ 0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0" y="0"/>
                  </a:moveTo>
                  <a:lnTo>
                    <a:pt x="0" y="2"/>
                  </a:lnTo>
                  <a:lnTo>
                    <a:pt x="0" y="3"/>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5" name="Freeform 226"/>
            <p:cNvSpPr>
              <a:spLocks/>
            </p:cNvSpPr>
            <p:nvPr/>
          </p:nvSpPr>
          <p:spPr bwMode="auto">
            <a:xfrm>
              <a:off x="2577" y="1298"/>
              <a:ext cx="13" cy="8"/>
            </a:xfrm>
            <a:custGeom>
              <a:avLst/>
              <a:gdLst>
                <a:gd name="T0" fmla="*/ 8 w 26"/>
                <a:gd name="T1" fmla="*/ 8 h 17"/>
                <a:gd name="T2" fmla="*/ 9 w 26"/>
                <a:gd name="T3" fmla="*/ 8 h 17"/>
                <a:gd name="T4" fmla="*/ 9 w 26"/>
                <a:gd name="T5" fmla="*/ 8 h 17"/>
                <a:gd name="T6" fmla="*/ 10 w 26"/>
                <a:gd name="T7" fmla="*/ 7 h 17"/>
                <a:gd name="T8" fmla="*/ 11 w 26"/>
                <a:gd name="T9" fmla="*/ 7 h 17"/>
                <a:gd name="T10" fmla="*/ 12 w 26"/>
                <a:gd name="T11" fmla="*/ 6 h 17"/>
                <a:gd name="T12" fmla="*/ 12 w 26"/>
                <a:gd name="T13" fmla="*/ 5 h 17"/>
                <a:gd name="T14" fmla="*/ 13 w 26"/>
                <a:gd name="T15" fmla="*/ 4 h 17"/>
                <a:gd name="T16" fmla="*/ 13 w 26"/>
                <a:gd name="T17" fmla="*/ 4 h 17"/>
                <a:gd name="T18" fmla="*/ 13 w 26"/>
                <a:gd name="T19" fmla="*/ 2 h 17"/>
                <a:gd name="T20" fmla="*/ 13 w 26"/>
                <a:gd name="T21" fmla="*/ 2 h 17"/>
                <a:gd name="T22" fmla="*/ 9 w 26"/>
                <a:gd name="T23" fmla="*/ 7 h 17"/>
                <a:gd name="T24" fmla="*/ 8 w 26"/>
                <a:gd name="T25" fmla="*/ 7 h 17"/>
                <a:gd name="T26" fmla="*/ 7 w 26"/>
                <a:gd name="T27" fmla="*/ 7 h 17"/>
                <a:gd name="T28" fmla="*/ 6 w 26"/>
                <a:gd name="T29" fmla="*/ 7 h 17"/>
                <a:gd name="T30" fmla="*/ 6 w 26"/>
                <a:gd name="T31" fmla="*/ 7 h 17"/>
                <a:gd name="T32" fmla="*/ 5 w 26"/>
                <a:gd name="T33" fmla="*/ 7 h 17"/>
                <a:gd name="T34" fmla="*/ 4 w 26"/>
                <a:gd name="T35" fmla="*/ 7 h 17"/>
                <a:gd name="T36" fmla="*/ 3 w 26"/>
                <a:gd name="T37" fmla="*/ 7 h 17"/>
                <a:gd name="T38" fmla="*/ 3 w 26"/>
                <a:gd name="T39" fmla="*/ 7 h 17"/>
                <a:gd name="T40" fmla="*/ 2 w 26"/>
                <a:gd name="T41" fmla="*/ 6 h 17"/>
                <a:gd name="T42" fmla="*/ 1 w 26"/>
                <a:gd name="T43" fmla="*/ 5 h 17"/>
                <a:gd name="T44" fmla="*/ 1 w 26"/>
                <a:gd name="T45" fmla="*/ 5 h 17"/>
                <a:gd name="T46" fmla="*/ 1 w 26"/>
                <a:gd name="T47" fmla="*/ 4 h 17"/>
                <a:gd name="T48" fmla="*/ 1 w 26"/>
                <a:gd name="T49" fmla="*/ 4 h 17"/>
                <a:gd name="T50" fmla="*/ 1 w 26"/>
                <a:gd name="T51" fmla="*/ 3 h 17"/>
                <a:gd name="T52" fmla="*/ 1 w 26"/>
                <a:gd name="T53" fmla="*/ 2 h 17"/>
                <a:gd name="T54" fmla="*/ 1 w 26"/>
                <a:gd name="T55" fmla="*/ 2 h 17"/>
                <a:gd name="T56" fmla="*/ 1 w 26"/>
                <a:gd name="T57" fmla="*/ 1 h 17"/>
                <a:gd name="T58" fmla="*/ 2 w 26"/>
                <a:gd name="T59" fmla="*/ 0 h 17"/>
                <a:gd name="T60" fmla="*/ 2 w 26"/>
                <a:gd name="T61" fmla="*/ 0 h 17"/>
                <a:gd name="T62" fmla="*/ 2 w 26"/>
                <a:gd name="T63" fmla="*/ 0 h 17"/>
                <a:gd name="T64" fmla="*/ 0 w 26"/>
                <a:gd name="T65" fmla="*/ 4 h 17"/>
                <a:gd name="T66" fmla="*/ 0 w 26"/>
                <a:gd name="T67" fmla="*/ 5 h 17"/>
                <a:gd name="T68" fmla="*/ 1 w 26"/>
                <a:gd name="T69" fmla="*/ 6 h 17"/>
                <a:gd name="T70" fmla="*/ 1 w 26"/>
                <a:gd name="T71" fmla="*/ 7 h 17"/>
                <a:gd name="T72" fmla="*/ 2 w 26"/>
                <a:gd name="T73" fmla="*/ 7 h 17"/>
                <a:gd name="T74" fmla="*/ 3 w 26"/>
                <a:gd name="T75" fmla="*/ 8 h 17"/>
                <a:gd name="T76" fmla="*/ 3 w 26"/>
                <a:gd name="T77" fmla="*/ 8 h 17"/>
                <a:gd name="T78" fmla="*/ 4 w 26"/>
                <a:gd name="T79" fmla="*/ 8 h 17"/>
                <a:gd name="T80" fmla="*/ 5 w 26"/>
                <a:gd name="T81" fmla="*/ 8 h 17"/>
                <a:gd name="T82" fmla="*/ 6 w 26"/>
                <a:gd name="T83" fmla="*/ 8 h 17"/>
                <a:gd name="T84" fmla="*/ 8 w 26"/>
                <a:gd name="T85" fmla="*/ 8 h 17"/>
                <a:gd name="T86" fmla="*/ 8 w 26"/>
                <a:gd name="T87" fmla="*/ 8 h 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 h="17">
                  <a:moveTo>
                    <a:pt x="15" y="17"/>
                  </a:moveTo>
                  <a:lnTo>
                    <a:pt x="17" y="16"/>
                  </a:lnTo>
                  <a:lnTo>
                    <a:pt x="18" y="16"/>
                  </a:lnTo>
                  <a:lnTo>
                    <a:pt x="20" y="15"/>
                  </a:lnTo>
                  <a:lnTo>
                    <a:pt x="22" y="14"/>
                  </a:lnTo>
                  <a:lnTo>
                    <a:pt x="23" y="12"/>
                  </a:lnTo>
                  <a:lnTo>
                    <a:pt x="23" y="11"/>
                  </a:lnTo>
                  <a:lnTo>
                    <a:pt x="25" y="9"/>
                  </a:lnTo>
                  <a:lnTo>
                    <a:pt x="26" y="8"/>
                  </a:lnTo>
                  <a:lnTo>
                    <a:pt x="26" y="5"/>
                  </a:lnTo>
                  <a:lnTo>
                    <a:pt x="26" y="4"/>
                  </a:lnTo>
                  <a:lnTo>
                    <a:pt x="17" y="14"/>
                  </a:lnTo>
                  <a:lnTo>
                    <a:pt x="16" y="14"/>
                  </a:lnTo>
                  <a:lnTo>
                    <a:pt x="13" y="14"/>
                  </a:lnTo>
                  <a:lnTo>
                    <a:pt x="12" y="14"/>
                  </a:lnTo>
                  <a:lnTo>
                    <a:pt x="11" y="14"/>
                  </a:lnTo>
                  <a:lnTo>
                    <a:pt x="10" y="14"/>
                  </a:lnTo>
                  <a:lnTo>
                    <a:pt x="7" y="14"/>
                  </a:lnTo>
                  <a:lnTo>
                    <a:pt x="6" y="14"/>
                  </a:lnTo>
                  <a:lnTo>
                    <a:pt x="5" y="14"/>
                  </a:lnTo>
                  <a:lnTo>
                    <a:pt x="3" y="12"/>
                  </a:lnTo>
                  <a:lnTo>
                    <a:pt x="2" y="11"/>
                  </a:lnTo>
                  <a:lnTo>
                    <a:pt x="2" y="10"/>
                  </a:lnTo>
                  <a:lnTo>
                    <a:pt x="2" y="9"/>
                  </a:lnTo>
                  <a:lnTo>
                    <a:pt x="2" y="8"/>
                  </a:lnTo>
                  <a:lnTo>
                    <a:pt x="2" y="6"/>
                  </a:lnTo>
                  <a:lnTo>
                    <a:pt x="2" y="5"/>
                  </a:lnTo>
                  <a:lnTo>
                    <a:pt x="2" y="4"/>
                  </a:lnTo>
                  <a:lnTo>
                    <a:pt x="2" y="3"/>
                  </a:lnTo>
                  <a:lnTo>
                    <a:pt x="3" y="1"/>
                  </a:lnTo>
                  <a:lnTo>
                    <a:pt x="3" y="0"/>
                  </a:lnTo>
                  <a:lnTo>
                    <a:pt x="0" y="9"/>
                  </a:lnTo>
                  <a:lnTo>
                    <a:pt x="0" y="10"/>
                  </a:lnTo>
                  <a:lnTo>
                    <a:pt x="1" y="12"/>
                  </a:lnTo>
                  <a:lnTo>
                    <a:pt x="2" y="14"/>
                  </a:lnTo>
                  <a:lnTo>
                    <a:pt x="3" y="15"/>
                  </a:lnTo>
                  <a:lnTo>
                    <a:pt x="5" y="16"/>
                  </a:lnTo>
                  <a:lnTo>
                    <a:pt x="6" y="16"/>
                  </a:lnTo>
                  <a:lnTo>
                    <a:pt x="8" y="17"/>
                  </a:lnTo>
                  <a:lnTo>
                    <a:pt x="10" y="17"/>
                  </a:lnTo>
                  <a:lnTo>
                    <a:pt x="12" y="17"/>
                  </a:lnTo>
                  <a:lnTo>
                    <a:pt x="1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6" name="Freeform 227"/>
            <p:cNvSpPr>
              <a:spLocks/>
            </p:cNvSpPr>
            <p:nvPr/>
          </p:nvSpPr>
          <p:spPr bwMode="auto">
            <a:xfrm>
              <a:off x="2585" y="1293"/>
              <a:ext cx="6" cy="5"/>
            </a:xfrm>
            <a:custGeom>
              <a:avLst/>
              <a:gdLst>
                <a:gd name="T0" fmla="*/ 0 w 12"/>
                <a:gd name="T1" fmla="*/ 0 h 11"/>
                <a:gd name="T2" fmla="*/ 6 w 12"/>
                <a:gd name="T3" fmla="*/ 5 h 11"/>
                <a:gd name="T4" fmla="*/ 6 w 12"/>
                <a:gd name="T5" fmla="*/ 5 h 11"/>
                <a:gd name="T6" fmla="*/ 6 w 12"/>
                <a:gd name="T7" fmla="*/ 5 h 11"/>
                <a:gd name="T8" fmla="*/ 6 w 12"/>
                <a:gd name="T9" fmla="*/ 4 h 11"/>
                <a:gd name="T10" fmla="*/ 6 w 12"/>
                <a:gd name="T11" fmla="*/ 4 h 11"/>
                <a:gd name="T12" fmla="*/ 6 w 12"/>
                <a:gd name="T13" fmla="*/ 3 h 11"/>
                <a:gd name="T14" fmla="*/ 6 w 12"/>
                <a:gd name="T15" fmla="*/ 2 h 11"/>
                <a:gd name="T16" fmla="*/ 6 w 12"/>
                <a:gd name="T17" fmla="*/ 2 h 11"/>
                <a:gd name="T18" fmla="*/ 6 w 12"/>
                <a:gd name="T19" fmla="*/ 1 h 11"/>
                <a:gd name="T20" fmla="*/ 6 w 12"/>
                <a:gd name="T21" fmla="*/ 0 h 11"/>
                <a:gd name="T22" fmla="*/ 6 w 12"/>
                <a:gd name="T23" fmla="*/ 0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11" y="11"/>
                  </a:lnTo>
                  <a:lnTo>
                    <a:pt x="12" y="11"/>
                  </a:lnTo>
                  <a:lnTo>
                    <a:pt x="12" y="10"/>
                  </a:lnTo>
                  <a:lnTo>
                    <a:pt x="12" y="9"/>
                  </a:lnTo>
                  <a:lnTo>
                    <a:pt x="12" y="8"/>
                  </a:lnTo>
                  <a:lnTo>
                    <a:pt x="12" y="6"/>
                  </a:lnTo>
                  <a:lnTo>
                    <a:pt x="12" y="5"/>
                  </a:lnTo>
                  <a:lnTo>
                    <a:pt x="12" y="4"/>
                  </a:lnTo>
                  <a:lnTo>
                    <a:pt x="12" y="3"/>
                  </a:lnTo>
                  <a:lnTo>
                    <a:pt x="12" y="1"/>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7" name="Freeform 228"/>
            <p:cNvSpPr>
              <a:spLocks/>
            </p:cNvSpPr>
            <p:nvPr/>
          </p:nvSpPr>
          <p:spPr bwMode="auto">
            <a:xfrm>
              <a:off x="2579" y="1293"/>
              <a:ext cx="3" cy="5"/>
            </a:xfrm>
            <a:custGeom>
              <a:avLst/>
              <a:gdLst>
                <a:gd name="T0" fmla="*/ 0 w 5"/>
                <a:gd name="T1" fmla="*/ 5 h 10"/>
                <a:gd name="T2" fmla="*/ 3 w 5"/>
                <a:gd name="T3" fmla="*/ 0 h 10"/>
                <a:gd name="T4" fmla="*/ 3 w 5"/>
                <a:gd name="T5" fmla="*/ 1 h 10"/>
                <a:gd name="T6" fmla="*/ 2 w 5"/>
                <a:gd name="T7" fmla="*/ 1 h 10"/>
                <a:gd name="T8" fmla="*/ 2 w 5"/>
                <a:gd name="T9" fmla="*/ 2 h 10"/>
                <a:gd name="T10" fmla="*/ 2 w 5"/>
                <a:gd name="T11" fmla="*/ 2 h 10"/>
                <a:gd name="T12" fmla="*/ 2 w 5"/>
                <a:gd name="T13" fmla="*/ 3 h 10"/>
                <a:gd name="T14" fmla="*/ 2 w 5"/>
                <a:gd name="T15" fmla="*/ 3 h 10"/>
                <a:gd name="T16" fmla="*/ 1 w 5"/>
                <a:gd name="T17" fmla="*/ 3 h 10"/>
                <a:gd name="T18" fmla="*/ 1 w 5"/>
                <a:gd name="T19" fmla="*/ 4 h 10"/>
                <a:gd name="T20" fmla="*/ 1 w 5"/>
                <a:gd name="T21" fmla="*/ 5 h 10"/>
                <a:gd name="T22" fmla="*/ 0 w 5"/>
                <a:gd name="T23" fmla="*/ 5 h 10"/>
                <a:gd name="T24" fmla="*/ 0 w 5"/>
                <a:gd name="T25" fmla="*/ 5 h 10"/>
                <a:gd name="T26" fmla="*/ 0 w 5"/>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0">
                  <a:moveTo>
                    <a:pt x="0" y="9"/>
                  </a:moveTo>
                  <a:lnTo>
                    <a:pt x="5" y="0"/>
                  </a:lnTo>
                  <a:lnTo>
                    <a:pt x="5" y="1"/>
                  </a:lnTo>
                  <a:lnTo>
                    <a:pt x="4" y="1"/>
                  </a:lnTo>
                  <a:lnTo>
                    <a:pt x="4" y="3"/>
                  </a:lnTo>
                  <a:lnTo>
                    <a:pt x="4" y="4"/>
                  </a:lnTo>
                  <a:lnTo>
                    <a:pt x="3" y="5"/>
                  </a:lnTo>
                  <a:lnTo>
                    <a:pt x="2" y="6"/>
                  </a:lnTo>
                  <a:lnTo>
                    <a:pt x="2" y="8"/>
                  </a:lnTo>
                  <a:lnTo>
                    <a:pt x="2" y="9"/>
                  </a:lnTo>
                  <a:lnTo>
                    <a:pt x="0" y="1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8" name="Freeform 229"/>
            <p:cNvSpPr>
              <a:spLocks/>
            </p:cNvSpPr>
            <p:nvPr/>
          </p:nvSpPr>
          <p:spPr bwMode="auto">
            <a:xfrm>
              <a:off x="2458" y="1355"/>
              <a:ext cx="7" cy="8"/>
            </a:xfrm>
            <a:custGeom>
              <a:avLst/>
              <a:gdLst>
                <a:gd name="T0" fmla="*/ 0 w 12"/>
                <a:gd name="T1" fmla="*/ 8 h 15"/>
                <a:gd name="T2" fmla="*/ 1 w 12"/>
                <a:gd name="T3" fmla="*/ 8 h 15"/>
                <a:gd name="T4" fmla="*/ 1 w 12"/>
                <a:gd name="T5" fmla="*/ 8 h 15"/>
                <a:gd name="T6" fmla="*/ 2 w 12"/>
                <a:gd name="T7" fmla="*/ 8 h 15"/>
                <a:gd name="T8" fmla="*/ 4 w 12"/>
                <a:gd name="T9" fmla="*/ 8 h 15"/>
                <a:gd name="T10" fmla="*/ 4 w 12"/>
                <a:gd name="T11" fmla="*/ 8 h 15"/>
                <a:gd name="T12" fmla="*/ 5 w 12"/>
                <a:gd name="T13" fmla="*/ 7 h 15"/>
                <a:gd name="T14" fmla="*/ 6 w 12"/>
                <a:gd name="T15" fmla="*/ 7 h 15"/>
                <a:gd name="T16" fmla="*/ 6 w 12"/>
                <a:gd name="T17" fmla="*/ 7 h 15"/>
                <a:gd name="T18" fmla="*/ 6 w 12"/>
                <a:gd name="T19" fmla="*/ 7 h 15"/>
                <a:gd name="T20" fmla="*/ 7 w 12"/>
                <a:gd name="T21" fmla="*/ 7 h 15"/>
                <a:gd name="T22" fmla="*/ 1 w 12"/>
                <a:gd name="T23" fmla="*/ 2 h 15"/>
                <a:gd name="T24" fmla="*/ 3 w 12"/>
                <a:gd name="T25" fmla="*/ 0 h 15"/>
                <a:gd name="T26" fmla="*/ 1 w 12"/>
                <a:gd name="T27" fmla="*/ 1 h 15"/>
                <a:gd name="T28" fmla="*/ 1 w 12"/>
                <a:gd name="T29" fmla="*/ 2 h 15"/>
                <a:gd name="T30" fmla="*/ 1 w 12"/>
                <a:gd name="T31" fmla="*/ 2 h 15"/>
                <a:gd name="T32" fmla="*/ 1 w 12"/>
                <a:gd name="T33" fmla="*/ 2 h 15"/>
                <a:gd name="T34" fmla="*/ 2 w 12"/>
                <a:gd name="T35" fmla="*/ 3 h 15"/>
                <a:gd name="T36" fmla="*/ 2 w 12"/>
                <a:gd name="T37" fmla="*/ 4 h 15"/>
                <a:gd name="T38" fmla="*/ 3 w 12"/>
                <a:gd name="T39" fmla="*/ 5 h 15"/>
                <a:gd name="T40" fmla="*/ 2 w 12"/>
                <a:gd name="T41" fmla="*/ 6 h 15"/>
                <a:gd name="T42" fmla="*/ 1 w 12"/>
                <a:gd name="T43" fmla="*/ 7 h 15"/>
                <a:gd name="T44" fmla="*/ 0 w 12"/>
                <a:gd name="T45" fmla="*/ 8 h 15"/>
                <a:gd name="T46" fmla="*/ 0 w 12"/>
                <a:gd name="T47" fmla="*/ 8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5">
                  <a:moveTo>
                    <a:pt x="0" y="15"/>
                  </a:moveTo>
                  <a:lnTo>
                    <a:pt x="1" y="15"/>
                  </a:lnTo>
                  <a:lnTo>
                    <a:pt x="2" y="15"/>
                  </a:lnTo>
                  <a:lnTo>
                    <a:pt x="4" y="15"/>
                  </a:lnTo>
                  <a:lnTo>
                    <a:pt x="6" y="15"/>
                  </a:lnTo>
                  <a:lnTo>
                    <a:pt x="7" y="15"/>
                  </a:lnTo>
                  <a:lnTo>
                    <a:pt x="9" y="14"/>
                  </a:lnTo>
                  <a:lnTo>
                    <a:pt x="10" y="14"/>
                  </a:lnTo>
                  <a:lnTo>
                    <a:pt x="10" y="13"/>
                  </a:lnTo>
                  <a:lnTo>
                    <a:pt x="11" y="13"/>
                  </a:lnTo>
                  <a:lnTo>
                    <a:pt x="12" y="13"/>
                  </a:lnTo>
                  <a:lnTo>
                    <a:pt x="2" y="3"/>
                  </a:lnTo>
                  <a:lnTo>
                    <a:pt x="5" y="0"/>
                  </a:lnTo>
                  <a:lnTo>
                    <a:pt x="2" y="1"/>
                  </a:lnTo>
                  <a:lnTo>
                    <a:pt x="1" y="3"/>
                  </a:lnTo>
                  <a:lnTo>
                    <a:pt x="2" y="4"/>
                  </a:lnTo>
                  <a:lnTo>
                    <a:pt x="4" y="6"/>
                  </a:lnTo>
                  <a:lnTo>
                    <a:pt x="4" y="8"/>
                  </a:lnTo>
                  <a:lnTo>
                    <a:pt x="5" y="9"/>
                  </a:lnTo>
                  <a:lnTo>
                    <a:pt x="4" y="11"/>
                  </a:lnTo>
                  <a:lnTo>
                    <a:pt x="2" y="1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59" name="Freeform 230"/>
            <p:cNvSpPr>
              <a:spLocks/>
            </p:cNvSpPr>
            <p:nvPr/>
          </p:nvSpPr>
          <p:spPr bwMode="auto">
            <a:xfrm>
              <a:off x="2464" y="1361"/>
              <a:ext cx="1" cy="1"/>
            </a:xfrm>
            <a:custGeom>
              <a:avLst/>
              <a:gdLst>
                <a:gd name="T0" fmla="*/ 0 w 1"/>
                <a:gd name="T1" fmla="*/ 0 h 2"/>
                <a:gd name="T2" fmla="*/ 1 w 1"/>
                <a:gd name="T3" fmla="*/ 1 h 2"/>
                <a:gd name="T4" fmla="*/ 1 w 1"/>
                <a:gd name="T5" fmla="*/ 1 h 2"/>
                <a:gd name="T6" fmla="*/ 1 w 1"/>
                <a:gd name="T7" fmla="*/ 1 h 2"/>
                <a:gd name="T8" fmla="*/ 1 w 1"/>
                <a:gd name="T9" fmla="*/ 1 h 2"/>
                <a:gd name="T10" fmla="*/ 1 w 1"/>
                <a:gd name="T11" fmla="*/ 1 h 2"/>
                <a:gd name="T12" fmla="*/ 1 w 1"/>
                <a:gd name="T13" fmla="*/ 0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0" y="0"/>
                  </a:moveTo>
                  <a:lnTo>
                    <a:pt x="1" y="2"/>
                  </a:lnTo>
                  <a:lnTo>
                    <a:pt x="1" y="0"/>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0" name="Freeform 231"/>
            <p:cNvSpPr>
              <a:spLocks/>
            </p:cNvSpPr>
            <p:nvPr/>
          </p:nvSpPr>
          <p:spPr bwMode="auto">
            <a:xfrm>
              <a:off x="2454" y="1304"/>
              <a:ext cx="9" cy="55"/>
            </a:xfrm>
            <a:custGeom>
              <a:avLst/>
              <a:gdLst>
                <a:gd name="T0" fmla="*/ 9 w 18"/>
                <a:gd name="T1" fmla="*/ 50 h 110"/>
                <a:gd name="T2" fmla="*/ 8 w 18"/>
                <a:gd name="T3" fmla="*/ 48 h 110"/>
                <a:gd name="T4" fmla="*/ 7 w 18"/>
                <a:gd name="T5" fmla="*/ 45 h 110"/>
                <a:gd name="T6" fmla="*/ 7 w 18"/>
                <a:gd name="T7" fmla="*/ 43 h 110"/>
                <a:gd name="T8" fmla="*/ 5 w 18"/>
                <a:gd name="T9" fmla="*/ 42 h 110"/>
                <a:gd name="T10" fmla="*/ 2 w 18"/>
                <a:gd name="T11" fmla="*/ 42 h 110"/>
                <a:gd name="T12" fmla="*/ 2 w 18"/>
                <a:gd name="T13" fmla="*/ 39 h 110"/>
                <a:gd name="T14" fmla="*/ 4 w 18"/>
                <a:gd name="T15" fmla="*/ 38 h 110"/>
                <a:gd name="T16" fmla="*/ 7 w 18"/>
                <a:gd name="T17" fmla="*/ 38 h 110"/>
                <a:gd name="T18" fmla="*/ 8 w 18"/>
                <a:gd name="T19" fmla="*/ 39 h 110"/>
                <a:gd name="T20" fmla="*/ 9 w 18"/>
                <a:gd name="T21" fmla="*/ 39 h 110"/>
                <a:gd name="T22" fmla="*/ 8 w 18"/>
                <a:gd name="T23" fmla="*/ 39 h 110"/>
                <a:gd name="T24" fmla="*/ 7 w 18"/>
                <a:gd name="T25" fmla="*/ 39 h 110"/>
                <a:gd name="T26" fmla="*/ 6 w 18"/>
                <a:gd name="T27" fmla="*/ 38 h 110"/>
                <a:gd name="T28" fmla="*/ 5 w 18"/>
                <a:gd name="T29" fmla="*/ 38 h 110"/>
                <a:gd name="T30" fmla="*/ 5 w 18"/>
                <a:gd name="T31" fmla="*/ 37 h 110"/>
                <a:gd name="T32" fmla="*/ 5 w 18"/>
                <a:gd name="T33" fmla="*/ 36 h 110"/>
                <a:gd name="T34" fmla="*/ 5 w 18"/>
                <a:gd name="T35" fmla="*/ 35 h 110"/>
                <a:gd name="T36" fmla="*/ 5 w 18"/>
                <a:gd name="T37" fmla="*/ 34 h 110"/>
                <a:gd name="T38" fmla="*/ 5 w 18"/>
                <a:gd name="T39" fmla="*/ 32 h 110"/>
                <a:gd name="T40" fmla="*/ 6 w 18"/>
                <a:gd name="T41" fmla="*/ 32 h 110"/>
                <a:gd name="T42" fmla="*/ 5 w 18"/>
                <a:gd name="T43" fmla="*/ 25 h 110"/>
                <a:gd name="T44" fmla="*/ 5 w 18"/>
                <a:gd name="T45" fmla="*/ 19 h 110"/>
                <a:gd name="T46" fmla="*/ 5 w 18"/>
                <a:gd name="T47" fmla="*/ 12 h 110"/>
                <a:gd name="T48" fmla="*/ 4 w 18"/>
                <a:gd name="T49" fmla="*/ 6 h 110"/>
                <a:gd name="T50" fmla="*/ 0 w 18"/>
                <a:gd name="T51" fmla="*/ 0 h 110"/>
                <a:gd name="T52" fmla="*/ 0 w 18"/>
                <a:gd name="T53" fmla="*/ 50 h 110"/>
                <a:gd name="T54" fmla="*/ 3 w 18"/>
                <a:gd name="T55" fmla="*/ 48 h 110"/>
                <a:gd name="T56" fmla="*/ 4 w 18"/>
                <a:gd name="T57" fmla="*/ 48 h 110"/>
                <a:gd name="T58" fmla="*/ 5 w 18"/>
                <a:gd name="T59" fmla="*/ 48 h 110"/>
                <a:gd name="T60" fmla="*/ 6 w 18"/>
                <a:gd name="T61" fmla="*/ 49 h 110"/>
                <a:gd name="T62" fmla="*/ 7 w 18"/>
                <a:gd name="T63" fmla="*/ 50 h 110"/>
                <a:gd name="T64" fmla="*/ 8 w 18"/>
                <a:gd name="T65" fmla="*/ 51 h 110"/>
                <a:gd name="T66" fmla="*/ 7 w 18"/>
                <a:gd name="T67" fmla="*/ 50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 h="110">
                  <a:moveTo>
                    <a:pt x="14" y="100"/>
                  </a:moveTo>
                  <a:lnTo>
                    <a:pt x="18" y="99"/>
                  </a:lnTo>
                  <a:lnTo>
                    <a:pt x="16" y="97"/>
                  </a:lnTo>
                  <a:lnTo>
                    <a:pt x="15" y="95"/>
                  </a:lnTo>
                  <a:lnTo>
                    <a:pt x="15" y="92"/>
                  </a:lnTo>
                  <a:lnTo>
                    <a:pt x="14" y="90"/>
                  </a:lnTo>
                  <a:lnTo>
                    <a:pt x="14" y="88"/>
                  </a:lnTo>
                  <a:lnTo>
                    <a:pt x="13" y="85"/>
                  </a:lnTo>
                  <a:lnTo>
                    <a:pt x="11" y="83"/>
                  </a:lnTo>
                  <a:lnTo>
                    <a:pt x="9" y="83"/>
                  </a:lnTo>
                  <a:lnTo>
                    <a:pt x="6" y="83"/>
                  </a:lnTo>
                  <a:lnTo>
                    <a:pt x="3" y="84"/>
                  </a:lnTo>
                  <a:lnTo>
                    <a:pt x="3" y="80"/>
                  </a:lnTo>
                  <a:lnTo>
                    <a:pt x="4" y="78"/>
                  </a:lnTo>
                  <a:lnTo>
                    <a:pt x="6" y="76"/>
                  </a:lnTo>
                  <a:lnTo>
                    <a:pt x="8" y="76"/>
                  </a:lnTo>
                  <a:lnTo>
                    <a:pt x="10" y="76"/>
                  </a:lnTo>
                  <a:lnTo>
                    <a:pt x="13" y="76"/>
                  </a:lnTo>
                  <a:lnTo>
                    <a:pt x="14" y="78"/>
                  </a:lnTo>
                  <a:lnTo>
                    <a:pt x="15" y="78"/>
                  </a:lnTo>
                  <a:lnTo>
                    <a:pt x="16" y="78"/>
                  </a:lnTo>
                  <a:lnTo>
                    <a:pt x="18" y="78"/>
                  </a:lnTo>
                  <a:lnTo>
                    <a:pt x="16" y="78"/>
                  </a:lnTo>
                  <a:lnTo>
                    <a:pt x="15" y="78"/>
                  </a:lnTo>
                  <a:lnTo>
                    <a:pt x="14" y="78"/>
                  </a:lnTo>
                  <a:lnTo>
                    <a:pt x="13" y="78"/>
                  </a:lnTo>
                  <a:lnTo>
                    <a:pt x="11" y="76"/>
                  </a:lnTo>
                  <a:lnTo>
                    <a:pt x="10" y="76"/>
                  </a:lnTo>
                  <a:lnTo>
                    <a:pt x="10" y="75"/>
                  </a:lnTo>
                  <a:lnTo>
                    <a:pt x="9" y="75"/>
                  </a:lnTo>
                  <a:lnTo>
                    <a:pt x="9" y="74"/>
                  </a:lnTo>
                  <a:lnTo>
                    <a:pt x="9" y="73"/>
                  </a:lnTo>
                  <a:lnTo>
                    <a:pt x="9" y="71"/>
                  </a:lnTo>
                  <a:lnTo>
                    <a:pt x="9" y="70"/>
                  </a:lnTo>
                  <a:lnTo>
                    <a:pt x="9" y="69"/>
                  </a:lnTo>
                  <a:lnTo>
                    <a:pt x="9" y="68"/>
                  </a:lnTo>
                  <a:lnTo>
                    <a:pt x="9" y="67"/>
                  </a:lnTo>
                  <a:lnTo>
                    <a:pt x="9" y="65"/>
                  </a:lnTo>
                  <a:lnTo>
                    <a:pt x="9" y="64"/>
                  </a:lnTo>
                  <a:lnTo>
                    <a:pt x="10" y="64"/>
                  </a:lnTo>
                  <a:lnTo>
                    <a:pt x="11" y="63"/>
                  </a:lnTo>
                  <a:lnTo>
                    <a:pt x="10" y="57"/>
                  </a:lnTo>
                  <a:lnTo>
                    <a:pt x="9" y="50"/>
                  </a:lnTo>
                  <a:lnTo>
                    <a:pt x="9" y="44"/>
                  </a:lnTo>
                  <a:lnTo>
                    <a:pt x="10" y="37"/>
                  </a:lnTo>
                  <a:lnTo>
                    <a:pt x="10" y="31"/>
                  </a:lnTo>
                  <a:lnTo>
                    <a:pt x="10" y="23"/>
                  </a:lnTo>
                  <a:lnTo>
                    <a:pt x="10" y="17"/>
                  </a:lnTo>
                  <a:lnTo>
                    <a:pt x="8" y="11"/>
                  </a:lnTo>
                  <a:lnTo>
                    <a:pt x="5" y="5"/>
                  </a:lnTo>
                  <a:lnTo>
                    <a:pt x="0" y="0"/>
                  </a:lnTo>
                  <a:lnTo>
                    <a:pt x="3" y="99"/>
                  </a:lnTo>
                  <a:lnTo>
                    <a:pt x="0" y="99"/>
                  </a:lnTo>
                  <a:lnTo>
                    <a:pt x="0" y="110"/>
                  </a:lnTo>
                  <a:lnTo>
                    <a:pt x="6" y="95"/>
                  </a:lnTo>
                  <a:lnTo>
                    <a:pt x="8" y="95"/>
                  </a:lnTo>
                  <a:lnTo>
                    <a:pt x="9" y="95"/>
                  </a:lnTo>
                  <a:lnTo>
                    <a:pt x="10" y="96"/>
                  </a:lnTo>
                  <a:lnTo>
                    <a:pt x="11" y="97"/>
                  </a:lnTo>
                  <a:lnTo>
                    <a:pt x="13" y="99"/>
                  </a:lnTo>
                  <a:lnTo>
                    <a:pt x="14" y="100"/>
                  </a:lnTo>
                  <a:lnTo>
                    <a:pt x="15" y="101"/>
                  </a:lnTo>
                  <a:lnTo>
                    <a:pt x="14" y="10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1" name="Freeform 232"/>
            <p:cNvSpPr>
              <a:spLocks/>
            </p:cNvSpPr>
            <p:nvPr/>
          </p:nvSpPr>
          <p:spPr bwMode="auto">
            <a:xfrm>
              <a:off x="2494" y="1463"/>
              <a:ext cx="2" cy="2"/>
            </a:xfrm>
            <a:custGeom>
              <a:avLst/>
              <a:gdLst>
                <a:gd name="T0" fmla="*/ 2 w 2"/>
                <a:gd name="T1" fmla="*/ 0 h 3"/>
                <a:gd name="T2" fmla="*/ 2 w 2"/>
                <a:gd name="T3" fmla="*/ 0 h 3"/>
                <a:gd name="T4" fmla="*/ 1 w 2"/>
                <a:gd name="T5" fmla="*/ 0 h 3"/>
                <a:gd name="T6" fmla="*/ 1 w 2"/>
                <a:gd name="T7" fmla="*/ 1 h 3"/>
                <a:gd name="T8" fmla="*/ 1 w 2"/>
                <a:gd name="T9" fmla="*/ 1 h 3"/>
                <a:gd name="T10" fmla="*/ 1 w 2"/>
                <a:gd name="T11" fmla="*/ 1 h 3"/>
                <a:gd name="T12" fmla="*/ 0 w 2"/>
                <a:gd name="T13" fmla="*/ 1 h 3"/>
                <a:gd name="T14" fmla="*/ 0 w 2"/>
                <a:gd name="T15" fmla="*/ 1 h 3"/>
                <a:gd name="T16" fmla="*/ 0 w 2"/>
                <a:gd name="T17" fmla="*/ 1 h 3"/>
                <a:gd name="T18" fmla="*/ 0 w 2"/>
                <a:gd name="T19" fmla="*/ 2 h 3"/>
                <a:gd name="T20" fmla="*/ 0 w 2"/>
                <a:gd name="T21" fmla="*/ 2 h 3"/>
                <a:gd name="T22" fmla="*/ 0 w 2"/>
                <a:gd name="T23" fmla="*/ 2 h 3"/>
                <a:gd name="T24" fmla="*/ 0 w 2"/>
                <a:gd name="T25" fmla="*/ 2 h 3"/>
                <a:gd name="T26" fmla="*/ 0 w 2"/>
                <a:gd name="T27" fmla="*/ 2 h 3"/>
                <a:gd name="T28" fmla="*/ 0 w 2"/>
                <a:gd name="T29" fmla="*/ 2 h 3"/>
                <a:gd name="T30" fmla="*/ 0 w 2"/>
                <a:gd name="T31" fmla="*/ 2 h 3"/>
                <a:gd name="T32" fmla="*/ 0 w 2"/>
                <a:gd name="T33" fmla="*/ 2 h 3"/>
                <a:gd name="T34" fmla="*/ 0 w 2"/>
                <a:gd name="T35" fmla="*/ 2 h 3"/>
                <a:gd name="T36" fmla="*/ 0 w 2"/>
                <a:gd name="T37" fmla="*/ 2 h 3"/>
                <a:gd name="T38" fmla="*/ 0 w 2"/>
                <a:gd name="T39" fmla="*/ 2 h 3"/>
                <a:gd name="T40" fmla="*/ 0 w 2"/>
                <a:gd name="T41" fmla="*/ 2 h 3"/>
                <a:gd name="T42" fmla="*/ 2 w 2"/>
                <a:gd name="T43" fmla="*/ 0 h 3"/>
                <a:gd name="T44" fmla="*/ 2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2" y="0"/>
                  </a:moveTo>
                  <a:lnTo>
                    <a:pt x="2" y="0"/>
                  </a:lnTo>
                  <a:lnTo>
                    <a:pt x="1" y="0"/>
                  </a:lnTo>
                  <a:lnTo>
                    <a:pt x="1" y="1"/>
                  </a:lnTo>
                  <a:lnTo>
                    <a:pt x="0" y="2"/>
                  </a:lnTo>
                  <a:lnTo>
                    <a:pt x="0" y="3"/>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2" name="Freeform 233"/>
            <p:cNvSpPr>
              <a:spLocks/>
            </p:cNvSpPr>
            <p:nvPr/>
          </p:nvSpPr>
          <p:spPr bwMode="auto">
            <a:xfrm>
              <a:off x="2467" y="1318"/>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3" name="Freeform 234"/>
            <p:cNvSpPr>
              <a:spLocks/>
            </p:cNvSpPr>
            <p:nvPr/>
          </p:nvSpPr>
          <p:spPr bwMode="auto">
            <a:xfrm>
              <a:off x="2494" y="1458"/>
              <a:ext cx="3" cy="1"/>
            </a:xfrm>
            <a:custGeom>
              <a:avLst/>
              <a:gdLst>
                <a:gd name="T0" fmla="*/ 3 w 7"/>
                <a:gd name="T1" fmla="*/ 0 h 3"/>
                <a:gd name="T2" fmla="*/ 2 w 7"/>
                <a:gd name="T3" fmla="*/ 0 h 3"/>
                <a:gd name="T4" fmla="*/ 2 w 7"/>
                <a:gd name="T5" fmla="*/ 0 h 3"/>
                <a:gd name="T6" fmla="*/ 2 w 7"/>
                <a:gd name="T7" fmla="*/ 0 h 3"/>
                <a:gd name="T8" fmla="*/ 2 w 7"/>
                <a:gd name="T9" fmla="*/ 0 h 3"/>
                <a:gd name="T10" fmla="*/ 1 w 7"/>
                <a:gd name="T11" fmla="*/ 1 h 3"/>
                <a:gd name="T12" fmla="*/ 1 w 7"/>
                <a:gd name="T13" fmla="*/ 1 h 3"/>
                <a:gd name="T14" fmla="*/ 1 w 7"/>
                <a:gd name="T15" fmla="*/ 1 h 3"/>
                <a:gd name="T16" fmla="*/ 1 w 7"/>
                <a:gd name="T17" fmla="*/ 1 h 3"/>
                <a:gd name="T18" fmla="*/ 0 w 7"/>
                <a:gd name="T19" fmla="*/ 1 h 3"/>
                <a:gd name="T20" fmla="*/ 0 w 7"/>
                <a:gd name="T21" fmla="*/ 1 h 3"/>
                <a:gd name="T22" fmla="*/ 0 w 7"/>
                <a:gd name="T23" fmla="*/ 1 h 3"/>
                <a:gd name="T24" fmla="*/ 0 w 7"/>
                <a:gd name="T25" fmla="*/ 1 h 3"/>
                <a:gd name="T26" fmla="*/ 1 w 7"/>
                <a:gd name="T27" fmla="*/ 1 h 3"/>
                <a:gd name="T28" fmla="*/ 1 w 7"/>
                <a:gd name="T29" fmla="*/ 1 h 3"/>
                <a:gd name="T30" fmla="*/ 1 w 7"/>
                <a:gd name="T31" fmla="*/ 1 h 3"/>
                <a:gd name="T32" fmla="*/ 1 w 7"/>
                <a:gd name="T33" fmla="*/ 1 h 3"/>
                <a:gd name="T34" fmla="*/ 1 w 7"/>
                <a:gd name="T35" fmla="*/ 1 h 3"/>
                <a:gd name="T36" fmla="*/ 1 w 7"/>
                <a:gd name="T37" fmla="*/ 1 h 3"/>
                <a:gd name="T38" fmla="*/ 2 w 7"/>
                <a:gd name="T39" fmla="*/ 1 h 3"/>
                <a:gd name="T40" fmla="*/ 2 w 7"/>
                <a:gd name="T41" fmla="*/ 1 h 3"/>
                <a:gd name="T42" fmla="*/ 3 w 7"/>
                <a:gd name="T43" fmla="*/ 0 h 3"/>
                <a:gd name="T44" fmla="*/ 3 w 7"/>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3">
                  <a:moveTo>
                    <a:pt x="7" y="0"/>
                  </a:moveTo>
                  <a:lnTo>
                    <a:pt x="5" y="0"/>
                  </a:lnTo>
                  <a:lnTo>
                    <a:pt x="4" y="0"/>
                  </a:lnTo>
                  <a:lnTo>
                    <a:pt x="3" y="2"/>
                  </a:lnTo>
                  <a:lnTo>
                    <a:pt x="2" y="2"/>
                  </a:lnTo>
                  <a:lnTo>
                    <a:pt x="0" y="2"/>
                  </a:lnTo>
                  <a:lnTo>
                    <a:pt x="2" y="2"/>
                  </a:lnTo>
                  <a:lnTo>
                    <a:pt x="3" y="2"/>
                  </a:lnTo>
                  <a:lnTo>
                    <a:pt x="3" y="3"/>
                  </a:lnTo>
                  <a:lnTo>
                    <a:pt x="4" y="3"/>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4" name="Freeform 235"/>
            <p:cNvSpPr>
              <a:spLocks noEditPoints="1"/>
            </p:cNvSpPr>
            <p:nvPr/>
          </p:nvSpPr>
          <p:spPr bwMode="auto">
            <a:xfrm>
              <a:off x="2455" y="1312"/>
              <a:ext cx="42" cy="172"/>
            </a:xfrm>
            <a:custGeom>
              <a:avLst/>
              <a:gdLst>
                <a:gd name="T0" fmla="*/ 9 w 83"/>
                <a:gd name="T1" fmla="*/ 98 h 345"/>
                <a:gd name="T2" fmla="*/ 3 w 83"/>
                <a:gd name="T3" fmla="*/ 102 h 345"/>
                <a:gd name="T4" fmla="*/ 10 w 83"/>
                <a:gd name="T5" fmla="*/ 115 h 345"/>
                <a:gd name="T6" fmla="*/ 8 w 83"/>
                <a:gd name="T7" fmla="*/ 124 h 345"/>
                <a:gd name="T8" fmla="*/ 12 w 83"/>
                <a:gd name="T9" fmla="*/ 140 h 345"/>
                <a:gd name="T10" fmla="*/ 14 w 83"/>
                <a:gd name="T11" fmla="*/ 158 h 345"/>
                <a:gd name="T12" fmla="*/ 21 w 83"/>
                <a:gd name="T13" fmla="*/ 164 h 345"/>
                <a:gd name="T14" fmla="*/ 38 w 83"/>
                <a:gd name="T15" fmla="*/ 160 h 345"/>
                <a:gd name="T16" fmla="*/ 32 w 83"/>
                <a:gd name="T17" fmla="*/ 150 h 345"/>
                <a:gd name="T18" fmla="*/ 37 w 83"/>
                <a:gd name="T19" fmla="*/ 145 h 345"/>
                <a:gd name="T20" fmla="*/ 27 w 83"/>
                <a:gd name="T21" fmla="*/ 137 h 345"/>
                <a:gd name="T22" fmla="*/ 32 w 83"/>
                <a:gd name="T23" fmla="*/ 129 h 345"/>
                <a:gd name="T24" fmla="*/ 28 w 83"/>
                <a:gd name="T25" fmla="*/ 129 h 345"/>
                <a:gd name="T26" fmla="*/ 27 w 83"/>
                <a:gd name="T27" fmla="*/ 125 h 345"/>
                <a:gd name="T28" fmla="*/ 36 w 83"/>
                <a:gd name="T29" fmla="*/ 121 h 345"/>
                <a:gd name="T30" fmla="*/ 40 w 83"/>
                <a:gd name="T31" fmla="*/ 118 h 345"/>
                <a:gd name="T32" fmla="*/ 30 w 83"/>
                <a:gd name="T33" fmla="*/ 113 h 345"/>
                <a:gd name="T34" fmla="*/ 29 w 83"/>
                <a:gd name="T35" fmla="*/ 109 h 345"/>
                <a:gd name="T36" fmla="*/ 29 w 83"/>
                <a:gd name="T37" fmla="*/ 92 h 345"/>
                <a:gd name="T38" fmla="*/ 27 w 83"/>
                <a:gd name="T39" fmla="*/ 86 h 345"/>
                <a:gd name="T40" fmla="*/ 27 w 83"/>
                <a:gd name="T41" fmla="*/ 79 h 345"/>
                <a:gd name="T42" fmla="*/ 24 w 83"/>
                <a:gd name="T43" fmla="*/ 80 h 345"/>
                <a:gd name="T44" fmla="*/ 19 w 83"/>
                <a:gd name="T45" fmla="*/ 76 h 345"/>
                <a:gd name="T46" fmla="*/ 29 w 83"/>
                <a:gd name="T47" fmla="*/ 70 h 345"/>
                <a:gd name="T48" fmla="*/ 31 w 83"/>
                <a:gd name="T49" fmla="*/ 86 h 345"/>
                <a:gd name="T50" fmla="*/ 37 w 83"/>
                <a:gd name="T51" fmla="*/ 78 h 345"/>
                <a:gd name="T52" fmla="*/ 31 w 83"/>
                <a:gd name="T53" fmla="*/ 64 h 345"/>
                <a:gd name="T54" fmla="*/ 35 w 83"/>
                <a:gd name="T55" fmla="*/ 50 h 345"/>
                <a:gd name="T56" fmla="*/ 32 w 83"/>
                <a:gd name="T57" fmla="*/ 37 h 345"/>
                <a:gd name="T58" fmla="*/ 33 w 83"/>
                <a:gd name="T59" fmla="*/ 29 h 345"/>
                <a:gd name="T60" fmla="*/ 32 w 83"/>
                <a:gd name="T61" fmla="*/ 21 h 345"/>
                <a:gd name="T62" fmla="*/ 17 w 83"/>
                <a:gd name="T63" fmla="*/ 0 h 345"/>
                <a:gd name="T64" fmla="*/ 17 w 83"/>
                <a:gd name="T65" fmla="*/ 5 h 345"/>
                <a:gd name="T66" fmla="*/ 13 w 83"/>
                <a:gd name="T67" fmla="*/ 34 h 345"/>
                <a:gd name="T68" fmla="*/ 14 w 83"/>
                <a:gd name="T69" fmla="*/ 53 h 345"/>
                <a:gd name="T70" fmla="*/ 11 w 83"/>
                <a:gd name="T71" fmla="*/ 70 h 345"/>
                <a:gd name="T72" fmla="*/ 17 w 83"/>
                <a:gd name="T73" fmla="*/ 81 h 345"/>
                <a:gd name="T74" fmla="*/ 6 w 83"/>
                <a:gd name="T75" fmla="*/ 86 h 345"/>
                <a:gd name="T76" fmla="*/ 4 w 83"/>
                <a:gd name="T77" fmla="*/ 81 h 345"/>
                <a:gd name="T78" fmla="*/ 0 w 83"/>
                <a:gd name="T79" fmla="*/ 88 h 345"/>
                <a:gd name="T80" fmla="*/ 9 w 83"/>
                <a:gd name="T81" fmla="*/ 90 h 345"/>
                <a:gd name="T82" fmla="*/ 30 w 83"/>
                <a:gd name="T83" fmla="*/ 129 h 345"/>
                <a:gd name="T84" fmla="*/ 28 w 83"/>
                <a:gd name="T85" fmla="*/ 156 h 345"/>
                <a:gd name="T86" fmla="*/ 27 w 83"/>
                <a:gd name="T87" fmla="*/ 151 h 345"/>
                <a:gd name="T88" fmla="*/ 25 w 83"/>
                <a:gd name="T89" fmla="*/ 104 h 345"/>
                <a:gd name="T90" fmla="*/ 23 w 83"/>
                <a:gd name="T91" fmla="*/ 106 h 345"/>
                <a:gd name="T92" fmla="*/ 24 w 83"/>
                <a:gd name="T93" fmla="*/ 61 h 345"/>
                <a:gd name="T94" fmla="*/ 25 w 83"/>
                <a:gd name="T95" fmla="*/ 58 h 345"/>
                <a:gd name="T96" fmla="*/ 29 w 83"/>
                <a:gd name="T97" fmla="*/ 61 h 345"/>
                <a:gd name="T98" fmla="*/ 27 w 83"/>
                <a:gd name="T99" fmla="*/ 28 h 345"/>
                <a:gd name="T100" fmla="*/ 26 w 83"/>
                <a:gd name="T101" fmla="*/ 31 h 345"/>
                <a:gd name="T102" fmla="*/ 24 w 83"/>
                <a:gd name="T103" fmla="*/ 38 h 345"/>
                <a:gd name="T104" fmla="*/ 25 w 83"/>
                <a:gd name="T105" fmla="*/ 41 h 345"/>
                <a:gd name="T106" fmla="*/ 25 w 83"/>
                <a:gd name="T107" fmla="*/ 43 h 345"/>
                <a:gd name="T108" fmla="*/ 25 w 83"/>
                <a:gd name="T109" fmla="*/ 39 h 345"/>
                <a:gd name="T110" fmla="*/ 22 w 83"/>
                <a:gd name="T111" fmla="*/ 38 h 345"/>
                <a:gd name="T112" fmla="*/ 26 w 83"/>
                <a:gd name="T113" fmla="*/ 31 h 345"/>
                <a:gd name="T114" fmla="*/ 22 w 83"/>
                <a:gd name="T115" fmla="*/ 22 h 34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45">
                  <a:moveTo>
                    <a:pt x="21" y="173"/>
                  </a:moveTo>
                  <a:lnTo>
                    <a:pt x="36" y="190"/>
                  </a:lnTo>
                  <a:lnTo>
                    <a:pt x="27" y="199"/>
                  </a:lnTo>
                  <a:lnTo>
                    <a:pt x="33" y="205"/>
                  </a:lnTo>
                  <a:lnTo>
                    <a:pt x="27" y="211"/>
                  </a:lnTo>
                  <a:lnTo>
                    <a:pt x="23" y="210"/>
                  </a:lnTo>
                  <a:lnTo>
                    <a:pt x="21" y="209"/>
                  </a:lnTo>
                  <a:lnTo>
                    <a:pt x="18" y="206"/>
                  </a:lnTo>
                  <a:lnTo>
                    <a:pt x="18" y="204"/>
                  </a:lnTo>
                  <a:lnTo>
                    <a:pt x="18" y="201"/>
                  </a:lnTo>
                  <a:lnTo>
                    <a:pt x="18" y="199"/>
                  </a:lnTo>
                  <a:lnTo>
                    <a:pt x="18" y="196"/>
                  </a:lnTo>
                  <a:lnTo>
                    <a:pt x="17" y="194"/>
                  </a:lnTo>
                  <a:lnTo>
                    <a:pt x="17" y="190"/>
                  </a:lnTo>
                  <a:lnTo>
                    <a:pt x="15" y="188"/>
                  </a:lnTo>
                  <a:lnTo>
                    <a:pt x="12" y="205"/>
                  </a:lnTo>
                  <a:lnTo>
                    <a:pt x="6" y="205"/>
                  </a:lnTo>
                  <a:lnTo>
                    <a:pt x="7" y="207"/>
                  </a:lnTo>
                  <a:lnTo>
                    <a:pt x="10" y="210"/>
                  </a:lnTo>
                  <a:lnTo>
                    <a:pt x="12" y="214"/>
                  </a:lnTo>
                  <a:lnTo>
                    <a:pt x="13" y="216"/>
                  </a:lnTo>
                  <a:lnTo>
                    <a:pt x="16" y="219"/>
                  </a:lnTo>
                  <a:lnTo>
                    <a:pt x="17" y="221"/>
                  </a:lnTo>
                  <a:lnTo>
                    <a:pt x="18" y="225"/>
                  </a:lnTo>
                  <a:lnTo>
                    <a:pt x="19" y="227"/>
                  </a:lnTo>
                  <a:lnTo>
                    <a:pt x="19" y="231"/>
                  </a:lnTo>
                  <a:lnTo>
                    <a:pt x="18" y="235"/>
                  </a:lnTo>
                  <a:lnTo>
                    <a:pt x="15" y="232"/>
                  </a:lnTo>
                  <a:lnTo>
                    <a:pt x="11" y="235"/>
                  </a:lnTo>
                  <a:lnTo>
                    <a:pt x="10" y="236"/>
                  </a:lnTo>
                  <a:lnTo>
                    <a:pt x="8" y="238"/>
                  </a:lnTo>
                  <a:lnTo>
                    <a:pt x="10" y="240"/>
                  </a:lnTo>
                  <a:lnTo>
                    <a:pt x="10" y="242"/>
                  </a:lnTo>
                  <a:lnTo>
                    <a:pt x="12" y="243"/>
                  </a:lnTo>
                  <a:lnTo>
                    <a:pt x="13" y="244"/>
                  </a:lnTo>
                  <a:lnTo>
                    <a:pt x="15" y="246"/>
                  </a:lnTo>
                  <a:lnTo>
                    <a:pt x="16" y="247"/>
                  </a:lnTo>
                  <a:lnTo>
                    <a:pt x="16" y="248"/>
                  </a:lnTo>
                  <a:lnTo>
                    <a:pt x="21" y="238"/>
                  </a:lnTo>
                  <a:lnTo>
                    <a:pt x="18" y="237"/>
                  </a:lnTo>
                  <a:lnTo>
                    <a:pt x="21" y="238"/>
                  </a:lnTo>
                  <a:lnTo>
                    <a:pt x="27" y="243"/>
                  </a:lnTo>
                  <a:lnTo>
                    <a:pt x="26" y="251"/>
                  </a:lnTo>
                  <a:lnTo>
                    <a:pt x="24" y="257"/>
                  </a:lnTo>
                  <a:lnTo>
                    <a:pt x="23" y="262"/>
                  </a:lnTo>
                  <a:lnTo>
                    <a:pt x="23" y="267"/>
                  </a:lnTo>
                  <a:lnTo>
                    <a:pt x="22" y="272"/>
                  </a:lnTo>
                  <a:lnTo>
                    <a:pt x="22" y="277"/>
                  </a:lnTo>
                  <a:lnTo>
                    <a:pt x="24" y="280"/>
                  </a:lnTo>
                  <a:lnTo>
                    <a:pt x="27" y="284"/>
                  </a:lnTo>
                  <a:lnTo>
                    <a:pt x="32" y="288"/>
                  </a:lnTo>
                  <a:lnTo>
                    <a:pt x="38" y="291"/>
                  </a:lnTo>
                  <a:lnTo>
                    <a:pt x="33" y="296"/>
                  </a:lnTo>
                  <a:lnTo>
                    <a:pt x="29" y="294"/>
                  </a:lnTo>
                  <a:lnTo>
                    <a:pt x="28" y="296"/>
                  </a:lnTo>
                  <a:lnTo>
                    <a:pt x="27" y="300"/>
                  </a:lnTo>
                  <a:lnTo>
                    <a:pt x="27" y="303"/>
                  </a:lnTo>
                  <a:lnTo>
                    <a:pt x="27" y="306"/>
                  </a:lnTo>
                  <a:lnTo>
                    <a:pt x="27" y="310"/>
                  </a:lnTo>
                  <a:lnTo>
                    <a:pt x="28" y="314"/>
                  </a:lnTo>
                  <a:lnTo>
                    <a:pt x="28" y="317"/>
                  </a:lnTo>
                  <a:lnTo>
                    <a:pt x="29" y="320"/>
                  </a:lnTo>
                  <a:lnTo>
                    <a:pt x="31" y="324"/>
                  </a:lnTo>
                  <a:lnTo>
                    <a:pt x="33" y="326"/>
                  </a:lnTo>
                  <a:lnTo>
                    <a:pt x="38" y="317"/>
                  </a:lnTo>
                  <a:lnTo>
                    <a:pt x="44" y="326"/>
                  </a:lnTo>
                  <a:lnTo>
                    <a:pt x="43" y="326"/>
                  </a:lnTo>
                  <a:lnTo>
                    <a:pt x="43" y="327"/>
                  </a:lnTo>
                  <a:lnTo>
                    <a:pt x="42" y="329"/>
                  </a:lnTo>
                  <a:lnTo>
                    <a:pt x="41" y="330"/>
                  </a:lnTo>
                  <a:lnTo>
                    <a:pt x="50" y="326"/>
                  </a:lnTo>
                  <a:lnTo>
                    <a:pt x="57" y="345"/>
                  </a:lnTo>
                  <a:lnTo>
                    <a:pt x="64" y="345"/>
                  </a:lnTo>
                  <a:lnTo>
                    <a:pt x="69" y="343"/>
                  </a:lnTo>
                  <a:lnTo>
                    <a:pt x="73" y="341"/>
                  </a:lnTo>
                  <a:lnTo>
                    <a:pt x="75" y="337"/>
                  </a:lnTo>
                  <a:lnTo>
                    <a:pt x="75" y="332"/>
                  </a:lnTo>
                  <a:lnTo>
                    <a:pt x="75" y="326"/>
                  </a:lnTo>
                  <a:lnTo>
                    <a:pt x="75" y="321"/>
                  </a:lnTo>
                  <a:lnTo>
                    <a:pt x="75" y="316"/>
                  </a:lnTo>
                  <a:lnTo>
                    <a:pt x="75" y="310"/>
                  </a:lnTo>
                  <a:lnTo>
                    <a:pt x="78" y="306"/>
                  </a:lnTo>
                  <a:lnTo>
                    <a:pt x="75" y="306"/>
                  </a:lnTo>
                  <a:lnTo>
                    <a:pt x="74" y="306"/>
                  </a:lnTo>
                  <a:lnTo>
                    <a:pt x="72" y="306"/>
                  </a:lnTo>
                  <a:lnTo>
                    <a:pt x="70" y="305"/>
                  </a:lnTo>
                  <a:lnTo>
                    <a:pt x="69" y="305"/>
                  </a:lnTo>
                  <a:lnTo>
                    <a:pt x="67" y="304"/>
                  </a:lnTo>
                  <a:lnTo>
                    <a:pt x="65" y="304"/>
                  </a:lnTo>
                  <a:lnTo>
                    <a:pt x="64" y="303"/>
                  </a:lnTo>
                  <a:lnTo>
                    <a:pt x="64" y="301"/>
                  </a:lnTo>
                  <a:lnTo>
                    <a:pt x="63" y="300"/>
                  </a:lnTo>
                  <a:lnTo>
                    <a:pt x="63" y="298"/>
                  </a:lnTo>
                  <a:lnTo>
                    <a:pt x="64" y="296"/>
                  </a:lnTo>
                  <a:lnTo>
                    <a:pt x="65" y="295"/>
                  </a:lnTo>
                  <a:lnTo>
                    <a:pt x="67" y="294"/>
                  </a:lnTo>
                  <a:lnTo>
                    <a:pt x="68" y="294"/>
                  </a:lnTo>
                  <a:lnTo>
                    <a:pt x="69" y="293"/>
                  </a:lnTo>
                  <a:lnTo>
                    <a:pt x="72" y="293"/>
                  </a:lnTo>
                  <a:lnTo>
                    <a:pt x="73" y="293"/>
                  </a:lnTo>
                  <a:lnTo>
                    <a:pt x="74" y="293"/>
                  </a:lnTo>
                  <a:lnTo>
                    <a:pt x="76" y="293"/>
                  </a:lnTo>
                  <a:lnTo>
                    <a:pt x="73" y="291"/>
                  </a:lnTo>
                  <a:lnTo>
                    <a:pt x="69" y="291"/>
                  </a:lnTo>
                  <a:lnTo>
                    <a:pt x="67" y="290"/>
                  </a:lnTo>
                  <a:lnTo>
                    <a:pt x="63" y="290"/>
                  </a:lnTo>
                  <a:lnTo>
                    <a:pt x="60" y="289"/>
                  </a:lnTo>
                  <a:lnTo>
                    <a:pt x="57" y="288"/>
                  </a:lnTo>
                  <a:lnTo>
                    <a:pt x="54" y="287"/>
                  </a:lnTo>
                  <a:lnTo>
                    <a:pt x="52" y="285"/>
                  </a:lnTo>
                  <a:lnTo>
                    <a:pt x="49" y="283"/>
                  </a:lnTo>
                  <a:lnTo>
                    <a:pt x="48" y="279"/>
                  </a:lnTo>
                  <a:lnTo>
                    <a:pt x="49" y="277"/>
                  </a:lnTo>
                  <a:lnTo>
                    <a:pt x="52" y="275"/>
                  </a:lnTo>
                  <a:lnTo>
                    <a:pt x="54" y="274"/>
                  </a:lnTo>
                  <a:lnTo>
                    <a:pt x="58" y="273"/>
                  </a:lnTo>
                  <a:lnTo>
                    <a:pt x="60" y="272"/>
                  </a:lnTo>
                  <a:lnTo>
                    <a:pt x="63" y="270"/>
                  </a:lnTo>
                  <a:lnTo>
                    <a:pt x="65" y="269"/>
                  </a:lnTo>
                  <a:lnTo>
                    <a:pt x="67" y="269"/>
                  </a:lnTo>
                  <a:lnTo>
                    <a:pt x="68" y="268"/>
                  </a:lnTo>
                  <a:lnTo>
                    <a:pt x="68" y="267"/>
                  </a:lnTo>
                  <a:lnTo>
                    <a:pt x="64" y="264"/>
                  </a:lnTo>
                  <a:lnTo>
                    <a:pt x="62" y="263"/>
                  </a:lnTo>
                  <a:lnTo>
                    <a:pt x="62" y="262"/>
                  </a:lnTo>
                  <a:lnTo>
                    <a:pt x="63" y="261"/>
                  </a:lnTo>
                  <a:lnTo>
                    <a:pt x="64" y="259"/>
                  </a:lnTo>
                  <a:lnTo>
                    <a:pt x="67" y="258"/>
                  </a:lnTo>
                  <a:lnTo>
                    <a:pt x="68" y="257"/>
                  </a:lnTo>
                  <a:lnTo>
                    <a:pt x="69" y="256"/>
                  </a:lnTo>
                  <a:lnTo>
                    <a:pt x="69" y="253"/>
                  </a:lnTo>
                  <a:lnTo>
                    <a:pt x="68" y="249"/>
                  </a:lnTo>
                  <a:lnTo>
                    <a:pt x="67" y="251"/>
                  </a:lnTo>
                  <a:lnTo>
                    <a:pt x="64" y="253"/>
                  </a:lnTo>
                  <a:lnTo>
                    <a:pt x="63" y="254"/>
                  </a:lnTo>
                  <a:lnTo>
                    <a:pt x="62" y="257"/>
                  </a:lnTo>
                  <a:lnTo>
                    <a:pt x="59" y="258"/>
                  </a:lnTo>
                  <a:lnTo>
                    <a:pt x="57" y="259"/>
                  </a:lnTo>
                  <a:lnTo>
                    <a:pt x="55" y="259"/>
                  </a:lnTo>
                  <a:lnTo>
                    <a:pt x="53" y="259"/>
                  </a:lnTo>
                  <a:lnTo>
                    <a:pt x="50" y="259"/>
                  </a:lnTo>
                  <a:lnTo>
                    <a:pt x="48" y="258"/>
                  </a:lnTo>
                  <a:lnTo>
                    <a:pt x="48" y="257"/>
                  </a:lnTo>
                  <a:lnTo>
                    <a:pt x="48" y="256"/>
                  </a:lnTo>
                  <a:lnTo>
                    <a:pt x="48" y="254"/>
                  </a:lnTo>
                  <a:lnTo>
                    <a:pt x="49" y="254"/>
                  </a:lnTo>
                  <a:lnTo>
                    <a:pt x="49" y="253"/>
                  </a:lnTo>
                  <a:lnTo>
                    <a:pt x="50" y="252"/>
                  </a:lnTo>
                  <a:lnTo>
                    <a:pt x="52" y="251"/>
                  </a:lnTo>
                  <a:lnTo>
                    <a:pt x="53" y="251"/>
                  </a:lnTo>
                  <a:lnTo>
                    <a:pt x="53" y="249"/>
                  </a:lnTo>
                  <a:lnTo>
                    <a:pt x="52" y="244"/>
                  </a:lnTo>
                  <a:lnTo>
                    <a:pt x="52" y="242"/>
                  </a:lnTo>
                  <a:lnTo>
                    <a:pt x="53" y="240"/>
                  </a:lnTo>
                  <a:lnTo>
                    <a:pt x="55" y="240"/>
                  </a:lnTo>
                  <a:lnTo>
                    <a:pt x="58" y="241"/>
                  </a:lnTo>
                  <a:lnTo>
                    <a:pt x="62" y="241"/>
                  </a:lnTo>
                  <a:lnTo>
                    <a:pt x="65" y="242"/>
                  </a:lnTo>
                  <a:lnTo>
                    <a:pt x="68" y="242"/>
                  </a:lnTo>
                  <a:lnTo>
                    <a:pt x="70" y="242"/>
                  </a:lnTo>
                  <a:lnTo>
                    <a:pt x="72" y="241"/>
                  </a:lnTo>
                  <a:lnTo>
                    <a:pt x="72" y="242"/>
                  </a:lnTo>
                  <a:lnTo>
                    <a:pt x="73" y="243"/>
                  </a:lnTo>
                  <a:lnTo>
                    <a:pt x="74" y="244"/>
                  </a:lnTo>
                  <a:lnTo>
                    <a:pt x="75" y="246"/>
                  </a:lnTo>
                  <a:lnTo>
                    <a:pt x="76" y="246"/>
                  </a:lnTo>
                  <a:lnTo>
                    <a:pt x="78" y="246"/>
                  </a:lnTo>
                  <a:lnTo>
                    <a:pt x="79" y="247"/>
                  </a:lnTo>
                  <a:lnTo>
                    <a:pt x="80" y="247"/>
                  </a:lnTo>
                  <a:lnTo>
                    <a:pt x="83" y="237"/>
                  </a:lnTo>
                  <a:lnTo>
                    <a:pt x="80" y="237"/>
                  </a:lnTo>
                  <a:lnTo>
                    <a:pt x="79" y="237"/>
                  </a:lnTo>
                  <a:lnTo>
                    <a:pt x="76" y="236"/>
                  </a:lnTo>
                  <a:lnTo>
                    <a:pt x="74" y="236"/>
                  </a:lnTo>
                  <a:lnTo>
                    <a:pt x="72" y="233"/>
                  </a:lnTo>
                  <a:lnTo>
                    <a:pt x="69" y="232"/>
                  </a:lnTo>
                  <a:lnTo>
                    <a:pt x="68" y="230"/>
                  </a:lnTo>
                  <a:lnTo>
                    <a:pt x="67" y="227"/>
                  </a:lnTo>
                  <a:lnTo>
                    <a:pt x="67" y="223"/>
                  </a:lnTo>
                  <a:lnTo>
                    <a:pt x="68" y="220"/>
                  </a:lnTo>
                  <a:lnTo>
                    <a:pt x="67" y="221"/>
                  </a:lnTo>
                  <a:lnTo>
                    <a:pt x="64" y="223"/>
                  </a:lnTo>
                  <a:lnTo>
                    <a:pt x="63" y="225"/>
                  </a:lnTo>
                  <a:lnTo>
                    <a:pt x="60" y="226"/>
                  </a:lnTo>
                  <a:lnTo>
                    <a:pt x="58" y="227"/>
                  </a:lnTo>
                  <a:lnTo>
                    <a:pt x="57" y="228"/>
                  </a:lnTo>
                  <a:lnTo>
                    <a:pt x="54" y="228"/>
                  </a:lnTo>
                  <a:lnTo>
                    <a:pt x="52" y="228"/>
                  </a:lnTo>
                  <a:lnTo>
                    <a:pt x="49" y="227"/>
                  </a:lnTo>
                  <a:lnTo>
                    <a:pt x="48" y="226"/>
                  </a:lnTo>
                  <a:lnTo>
                    <a:pt x="49" y="223"/>
                  </a:lnTo>
                  <a:lnTo>
                    <a:pt x="50" y="221"/>
                  </a:lnTo>
                  <a:lnTo>
                    <a:pt x="53" y="220"/>
                  </a:lnTo>
                  <a:lnTo>
                    <a:pt x="54" y="220"/>
                  </a:lnTo>
                  <a:lnTo>
                    <a:pt x="57" y="219"/>
                  </a:lnTo>
                  <a:lnTo>
                    <a:pt x="58" y="219"/>
                  </a:lnTo>
                  <a:lnTo>
                    <a:pt x="59" y="217"/>
                  </a:lnTo>
                  <a:lnTo>
                    <a:pt x="62" y="216"/>
                  </a:lnTo>
                  <a:lnTo>
                    <a:pt x="62" y="214"/>
                  </a:lnTo>
                  <a:lnTo>
                    <a:pt x="63" y="211"/>
                  </a:lnTo>
                  <a:lnTo>
                    <a:pt x="80" y="217"/>
                  </a:lnTo>
                  <a:lnTo>
                    <a:pt x="80" y="207"/>
                  </a:lnTo>
                  <a:lnTo>
                    <a:pt x="59" y="211"/>
                  </a:lnTo>
                  <a:lnTo>
                    <a:pt x="59" y="207"/>
                  </a:lnTo>
                  <a:lnTo>
                    <a:pt x="59" y="202"/>
                  </a:lnTo>
                  <a:lnTo>
                    <a:pt x="59" y="196"/>
                  </a:lnTo>
                  <a:lnTo>
                    <a:pt x="59" y="191"/>
                  </a:lnTo>
                  <a:lnTo>
                    <a:pt x="58" y="185"/>
                  </a:lnTo>
                  <a:lnTo>
                    <a:pt x="57" y="180"/>
                  </a:lnTo>
                  <a:lnTo>
                    <a:pt x="55" y="176"/>
                  </a:lnTo>
                  <a:lnTo>
                    <a:pt x="52" y="174"/>
                  </a:lnTo>
                  <a:lnTo>
                    <a:pt x="48" y="174"/>
                  </a:lnTo>
                  <a:lnTo>
                    <a:pt x="42" y="175"/>
                  </a:lnTo>
                  <a:lnTo>
                    <a:pt x="43" y="174"/>
                  </a:lnTo>
                  <a:lnTo>
                    <a:pt x="44" y="174"/>
                  </a:lnTo>
                  <a:lnTo>
                    <a:pt x="45" y="173"/>
                  </a:lnTo>
                  <a:lnTo>
                    <a:pt x="48" y="172"/>
                  </a:lnTo>
                  <a:lnTo>
                    <a:pt x="49" y="172"/>
                  </a:lnTo>
                  <a:lnTo>
                    <a:pt x="50" y="172"/>
                  </a:lnTo>
                  <a:lnTo>
                    <a:pt x="53" y="172"/>
                  </a:lnTo>
                  <a:lnTo>
                    <a:pt x="54" y="172"/>
                  </a:lnTo>
                  <a:lnTo>
                    <a:pt x="55" y="172"/>
                  </a:lnTo>
                  <a:lnTo>
                    <a:pt x="57" y="173"/>
                  </a:lnTo>
                  <a:lnTo>
                    <a:pt x="55" y="172"/>
                  </a:lnTo>
                  <a:lnTo>
                    <a:pt x="54" y="170"/>
                  </a:lnTo>
                  <a:lnTo>
                    <a:pt x="53" y="169"/>
                  </a:lnTo>
                  <a:lnTo>
                    <a:pt x="52" y="168"/>
                  </a:lnTo>
                  <a:lnTo>
                    <a:pt x="52" y="165"/>
                  </a:lnTo>
                  <a:lnTo>
                    <a:pt x="52" y="164"/>
                  </a:lnTo>
                  <a:lnTo>
                    <a:pt x="52" y="162"/>
                  </a:lnTo>
                  <a:lnTo>
                    <a:pt x="53" y="160"/>
                  </a:lnTo>
                  <a:lnTo>
                    <a:pt x="54" y="159"/>
                  </a:lnTo>
                  <a:lnTo>
                    <a:pt x="57" y="158"/>
                  </a:lnTo>
                  <a:lnTo>
                    <a:pt x="50" y="152"/>
                  </a:lnTo>
                  <a:lnTo>
                    <a:pt x="50" y="153"/>
                  </a:lnTo>
                  <a:lnTo>
                    <a:pt x="50" y="154"/>
                  </a:lnTo>
                  <a:lnTo>
                    <a:pt x="50" y="155"/>
                  </a:lnTo>
                  <a:lnTo>
                    <a:pt x="50" y="157"/>
                  </a:lnTo>
                  <a:lnTo>
                    <a:pt x="50" y="158"/>
                  </a:lnTo>
                  <a:lnTo>
                    <a:pt x="49" y="159"/>
                  </a:lnTo>
                  <a:lnTo>
                    <a:pt x="49" y="160"/>
                  </a:lnTo>
                  <a:lnTo>
                    <a:pt x="48" y="160"/>
                  </a:lnTo>
                  <a:lnTo>
                    <a:pt x="47" y="160"/>
                  </a:lnTo>
                  <a:lnTo>
                    <a:pt x="45" y="160"/>
                  </a:lnTo>
                  <a:lnTo>
                    <a:pt x="43" y="160"/>
                  </a:lnTo>
                  <a:lnTo>
                    <a:pt x="42" y="160"/>
                  </a:lnTo>
                  <a:lnTo>
                    <a:pt x="41" y="160"/>
                  </a:lnTo>
                  <a:lnTo>
                    <a:pt x="39" y="160"/>
                  </a:lnTo>
                  <a:lnTo>
                    <a:pt x="38" y="160"/>
                  </a:lnTo>
                  <a:lnTo>
                    <a:pt x="37" y="160"/>
                  </a:lnTo>
                  <a:lnTo>
                    <a:pt x="37" y="159"/>
                  </a:lnTo>
                  <a:lnTo>
                    <a:pt x="36" y="158"/>
                  </a:lnTo>
                  <a:lnTo>
                    <a:pt x="38" y="154"/>
                  </a:lnTo>
                  <a:lnTo>
                    <a:pt x="38" y="153"/>
                  </a:lnTo>
                  <a:lnTo>
                    <a:pt x="39" y="152"/>
                  </a:lnTo>
                  <a:lnTo>
                    <a:pt x="41" y="150"/>
                  </a:lnTo>
                  <a:lnTo>
                    <a:pt x="42" y="148"/>
                  </a:lnTo>
                  <a:lnTo>
                    <a:pt x="44" y="147"/>
                  </a:lnTo>
                  <a:lnTo>
                    <a:pt x="47" y="144"/>
                  </a:lnTo>
                  <a:lnTo>
                    <a:pt x="48" y="142"/>
                  </a:lnTo>
                  <a:lnTo>
                    <a:pt x="49" y="139"/>
                  </a:lnTo>
                  <a:lnTo>
                    <a:pt x="49" y="136"/>
                  </a:lnTo>
                  <a:lnTo>
                    <a:pt x="48" y="133"/>
                  </a:lnTo>
                  <a:lnTo>
                    <a:pt x="52" y="136"/>
                  </a:lnTo>
                  <a:lnTo>
                    <a:pt x="54" y="138"/>
                  </a:lnTo>
                  <a:lnTo>
                    <a:pt x="58" y="141"/>
                  </a:lnTo>
                  <a:lnTo>
                    <a:pt x="60" y="144"/>
                  </a:lnTo>
                  <a:lnTo>
                    <a:pt x="63" y="148"/>
                  </a:lnTo>
                  <a:lnTo>
                    <a:pt x="64" y="152"/>
                  </a:lnTo>
                  <a:lnTo>
                    <a:pt x="67" y="155"/>
                  </a:lnTo>
                  <a:lnTo>
                    <a:pt x="67" y="159"/>
                  </a:lnTo>
                  <a:lnTo>
                    <a:pt x="68" y="163"/>
                  </a:lnTo>
                  <a:lnTo>
                    <a:pt x="68" y="167"/>
                  </a:lnTo>
                  <a:lnTo>
                    <a:pt x="63" y="167"/>
                  </a:lnTo>
                  <a:lnTo>
                    <a:pt x="63" y="168"/>
                  </a:lnTo>
                  <a:lnTo>
                    <a:pt x="63" y="169"/>
                  </a:lnTo>
                  <a:lnTo>
                    <a:pt x="63" y="170"/>
                  </a:lnTo>
                  <a:lnTo>
                    <a:pt x="62" y="172"/>
                  </a:lnTo>
                  <a:lnTo>
                    <a:pt x="62" y="173"/>
                  </a:lnTo>
                  <a:lnTo>
                    <a:pt x="62" y="174"/>
                  </a:lnTo>
                  <a:lnTo>
                    <a:pt x="63" y="175"/>
                  </a:lnTo>
                  <a:lnTo>
                    <a:pt x="63" y="176"/>
                  </a:lnTo>
                  <a:lnTo>
                    <a:pt x="64" y="176"/>
                  </a:lnTo>
                  <a:lnTo>
                    <a:pt x="65" y="178"/>
                  </a:lnTo>
                  <a:lnTo>
                    <a:pt x="68" y="174"/>
                  </a:lnTo>
                  <a:lnTo>
                    <a:pt x="70" y="172"/>
                  </a:lnTo>
                  <a:lnTo>
                    <a:pt x="72" y="168"/>
                  </a:lnTo>
                  <a:lnTo>
                    <a:pt x="73" y="164"/>
                  </a:lnTo>
                  <a:lnTo>
                    <a:pt x="73" y="160"/>
                  </a:lnTo>
                  <a:lnTo>
                    <a:pt x="74" y="157"/>
                  </a:lnTo>
                  <a:lnTo>
                    <a:pt x="74" y="153"/>
                  </a:lnTo>
                  <a:lnTo>
                    <a:pt x="75" y="149"/>
                  </a:lnTo>
                  <a:lnTo>
                    <a:pt x="76" y="146"/>
                  </a:lnTo>
                  <a:lnTo>
                    <a:pt x="78" y="143"/>
                  </a:lnTo>
                  <a:lnTo>
                    <a:pt x="68" y="143"/>
                  </a:lnTo>
                  <a:lnTo>
                    <a:pt x="69" y="141"/>
                  </a:lnTo>
                  <a:lnTo>
                    <a:pt x="69" y="139"/>
                  </a:lnTo>
                  <a:lnTo>
                    <a:pt x="68" y="137"/>
                  </a:lnTo>
                  <a:lnTo>
                    <a:pt x="67" y="134"/>
                  </a:lnTo>
                  <a:lnTo>
                    <a:pt x="64" y="132"/>
                  </a:lnTo>
                  <a:lnTo>
                    <a:pt x="63" y="131"/>
                  </a:lnTo>
                  <a:lnTo>
                    <a:pt x="62" y="128"/>
                  </a:lnTo>
                  <a:lnTo>
                    <a:pt x="62" y="126"/>
                  </a:lnTo>
                  <a:lnTo>
                    <a:pt x="64" y="123"/>
                  </a:lnTo>
                  <a:lnTo>
                    <a:pt x="68" y="122"/>
                  </a:lnTo>
                  <a:lnTo>
                    <a:pt x="74" y="131"/>
                  </a:lnTo>
                  <a:lnTo>
                    <a:pt x="72" y="118"/>
                  </a:lnTo>
                  <a:lnTo>
                    <a:pt x="74" y="118"/>
                  </a:lnTo>
                  <a:lnTo>
                    <a:pt x="59" y="110"/>
                  </a:lnTo>
                  <a:lnTo>
                    <a:pt x="65" y="103"/>
                  </a:lnTo>
                  <a:lnTo>
                    <a:pt x="68" y="107"/>
                  </a:lnTo>
                  <a:lnTo>
                    <a:pt x="68" y="105"/>
                  </a:lnTo>
                  <a:lnTo>
                    <a:pt x="69" y="103"/>
                  </a:lnTo>
                  <a:lnTo>
                    <a:pt x="69" y="101"/>
                  </a:lnTo>
                  <a:lnTo>
                    <a:pt x="68" y="99"/>
                  </a:lnTo>
                  <a:lnTo>
                    <a:pt x="68" y="97"/>
                  </a:lnTo>
                  <a:lnTo>
                    <a:pt x="68" y="95"/>
                  </a:lnTo>
                  <a:lnTo>
                    <a:pt x="67" y="94"/>
                  </a:lnTo>
                  <a:lnTo>
                    <a:pt x="67" y="91"/>
                  </a:lnTo>
                  <a:lnTo>
                    <a:pt x="65" y="89"/>
                  </a:lnTo>
                  <a:lnTo>
                    <a:pt x="65" y="86"/>
                  </a:lnTo>
                  <a:lnTo>
                    <a:pt x="68" y="86"/>
                  </a:lnTo>
                  <a:lnTo>
                    <a:pt x="59" y="77"/>
                  </a:lnTo>
                  <a:lnTo>
                    <a:pt x="63" y="74"/>
                  </a:lnTo>
                  <a:lnTo>
                    <a:pt x="64" y="74"/>
                  </a:lnTo>
                  <a:lnTo>
                    <a:pt x="65" y="74"/>
                  </a:lnTo>
                  <a:lnTo>
                    <a:pt x="67" y="74"/>
                  </a:lnTo>
                  <a:lnTo>
                    <a:pt x="68" y="75"/>
                  </a:lnTo>
                  <a:lnTo>
                    <a:pt x="69" y="75"/>
                  </a:lnTo>
                  <a:lnTo>
                    <a:pt x="70" y="75"/>
                  </a:lnTo>
                  <a:lnTo>
                    <a:pt x="70" y="76"/>
                  </a:lnTo>
                  <a:lnTo>
                    <a:pt x="72" y="77"/>
                  </a:lnTo>
                  <a:lnTo>
                    <a:pt x="73" y="75"/>
                  </a:lnTo>
                  <a:lnTo>
                    <a:pt x="62" y="64"/>
                  </a:lnTo>
                  <a:lnTo>
                    <a:pt x="59" y="65"/>
                  </a:lnTo>
                  <a:lnTo>
                    <a:pt x="65" y="59"/>
                  </a:lnTo>
                  <a:lnTo>
                    <a:pt x="65" y="56"/>
                  </a:lnTo>
                  <a:lnTo>
                    <a:pt x="64" y="55"/>
                  </a:lnTo>
                  <a:lnTo>
                    <a:pt x="64" y="54"/>
                  </a:lnTo>
                  <a:lnTo>
                    <a:pt x="63" y="54"/>
                  </a:lnTo>
                  <a:lnTo>
                    <a:pt x="62" y="55"/>
                  </a:lnTo>
                  <a:lnTo>
                    <a:pt x="60" y="55"/>
                  </a:lnTo>
                  <a:lnTo>
                    <a:pt x="59" y="55"/>
                  </a:lnTo>
                  <a:lnTo>
                    <a:pt x="58" y="55"/>
                  </a:lnTo>
                  <a:lnTo>
                    <a:pt x="57" y="54"/>
                  </a:lnTo>
                  <a:lnTo>
                    <a:pt x="62" y="47"/>
                  </a:lnTo>
                  <a:lnTo>
                    <a:pt x="64" y="42"/>
                  </a:lnTo>
                  <a:lnTo>
                    <a:pt x="63" y="39"/>
                  </a:lnTo>
                  <a:lnTo>
                    <a:pt x="60" y="38"/>
                  </a:lnTo>
                  <a:lnTo>
                    <a:pt x="57" y="38"/>
                  </a:lnTo>
                  <a:lnTo>
                    <a:pt x="52" y="39"/>
                  </a:lnTo>
                  <a:lnTo>
                    <a:pt x="45" y="39"/>
                  </a:lnTo>
                  <a:lnTo>
                    <a:pt x="41" y="38"/>
                  </a:lnTo>
                  <a:lnTo>
                    <a:pt x="36" y="37"/>
                  </a:lnTo>
                  <a:lnTo>
                    <a:pt x="33" y="33"/>
                  </a:lnTo>
                  <a:lnTo>
                    <a:pt x="42" y="21"/>
                  </a:lnTo>
                  <a:lnTo>
                    <a:pt x="36" y="0"/>
                  </a:lnTo>
                  <a:lnTo>
                    <a:pt x="34" y="0"/>
                  </a:lnTo>
                  <a:lnTo>
                    <a:pt x="33" y="1"/>
                  </a:lnTo>
                  <a:lnTo>
                    <a:pt x="32" y="2"/>
                  </a:lnTo>
                  <a:lnTo>
                    <a:pt x="31" y="2"/>
                  </a:lnTo>
                  <a:lnTo>
                    <a:pt x="29" y="3"/>
                  </a:lnTo>
                  <a:lnTo>
                    <a:pt x="28" y="6"/>
                  </a:lnTo>
                  <a:lnTo>
                    <a:pt x="27" y="7"/>
                  </a:lnTo>
                  <a:lnTo>
                    <a:pt x="26" y="8"/>
                  </a:lnTo>
                  <a:lnTo>
                    <a:pt x="24" y="9"/>
                  </a:lnTo>
                  <a:lnTo>
                    <a:pt x="23" y="12"/>
                  </a:lnTo>
                  <a:lnTo>
                    <a:pt x="28" y="9"/>
                  </a:lnTo>
                  <a:lnTo>
                    <a:pt x="31" y="8"/>
                  </a:lnTo>
                  <a:lnTo>
                    <a:pt x="32" y="9"/>
                  </a:lnTo>
                  <a:lnTo>
                    <a:pt x="33" y="11"/>
                  </a:lnTo>
                  <a:lnTo>
                    <a:pt x="33" y="13"/>
                  </a:lnTo>
                  <a:lnTo>
                    <a:pt x="33" y="16"/>
                  </a:lnTo>
                  <a:lnTo>
                    <a:pt x="33" y="18"/>
                  </a:lnTo>
                  <a:lnTo>
                    <a:pt x="33" y="22"/>
                  </a:lnTo>
                  <a:lnTo>
                    <a:pt x="33" y="23"/>
                  </a:lnTo>
                  <a:lnTo>
                    <a:pt x="33" y="24"/>
                  </a:lnTo>
                  <a:lnTo>
                    <a:pt x="31" y="30"/>
                  </a:lnTo>
                  <a:lnTo>
                    <a:pt x="29" y="38"/>
                  </a:lnTo>
                  <a:lnTo>
                    <a:pt x="27" y="44"/>
                  </a:lnTo>
                  <a:lnTo>
                    <a:pt x="27" y="52"/>
                  </a:lnTo>
                  <a:lnTo>
                    <a:pt x="26" y="60"/>
                  </a:lnTo>
                  <a:lnTo>
                    <a:pt x="26" y="68"/>
                  </a:lnTo>
                  <a:lnTo>
                    <a:pt x="26" y="74"/>
                  </a:lnTo>
                  <a:lnTo>
                    <a:pt x="27" y="81"/>
                  </a:lnTo>
                  <a:lnTo>
                    <a:pt x="28" y="87"/>
                  </a:lnTo>
                  <a:lnTo>
                    <a:pt x="29" y="92"/>
                  </a:lnTo>
                  <a:lnTo>
                    <a:pt x="31" y="96"/>
                  </a:lnTo>
                  <a:lnTo>
                    <a:pt x="32" y="99"/>
                  </a:lnTo>
                  <a:lnTo>
                    <a:pt x="32" y="101"/>
                  </a:lnTo>
                  <a:lnTo>
                    <a:pt x="31" y="102"/>
                  </a:lnTo>
                  <a:lnTo>
                    <a:pt x="29" y="103"/>
                  </a:lnTo>
                  <a:lnTo>
                    <a:pt x="28" y="105"/>
                  </a:lnTo>
                  <a:lnTo>
                    <a:pt x="27" y="105"/>
                  </a:lnTo>
                  <a:lnTo>
                    <a:pt x="27" y="106"/>
                  </a:lnTo>
                  <a:lnTo>
                    <a:pt x="27" y="107"/>
                  </a:lnTo>
                  <a:lnTo>
                    <a:pt x="29" y="110"/>
                  </a:lnTo>
                  <a:lnTo>
                    <a:pt x="31" y="112"/>
                  </a:lnTo>
                  <a:lnTo>
                    <a:pt x="32" y="115"/>
                  </a:lnTo>
                  <a:lnTo>
                    <a:pt x="33" y="118"/>
                  </a:lnTo>
                  <a:lnTo>
                    <a:pt x="32" y="121"/>
                  </a:lnTo>
                  <a:lnTo>
                    <a:pt x="32" y="125"/>
                  </a:lnTo>
                  <a:lnTo>
                    <a:pt x="29" y="128"/>
                  </a:lnTo>
                  <a:lnTo>
                    <a:pt x="28" y="132"/>
                  </a:lnTo>
                  <a:lnTo>
                    <a:pt x="26" y="134"/>
                  </a:lnTo>
                  <a:lnTo>
                    <a:pt x="24" y="138"/>
                  </a:lnTo>
                  <a:lnTo>
                    <a:pt x="22" y="141"/>
                  </a:lnTo>
                  <a:lnTo>
                    <a:pt x="23" y="142"/>
                  </a:lnTo>
                  <a:lnTo>
                    <a:pt x="26" y="143"/>
                  </a:lnTo>
                  <a:lnTo>
                    <a:pt x="27" y="146"/>
                  </a:lnTo>
                  <a:lnTo>
                    <a:pt x="28" y="147"/>
                  </a:lnTo>
                  <a:lnTo>
                    <a:pt x="29" y="148"/>
                  </a:lnTo>
                  <a:lnTo>
                    <a:pt x="31" y="150"/>
                  </a:lnTo>
                  <a:lnTo>
                    <a:pt x="32" y="152"/>
                  </a:lnTo>
                  <a:lnTo>
                    <a:pt x="33" y="154"/>
                  </a:lnTo>
                  <a:lnTo>
                    <a:pt x="33" y="155"/>
                  </a:lnTo>
                  <a:lnTo>
                    <a:pt x="33" y="158"/>
                  </a:lnTo>
                  <a:lnTo>
                    <a:pt x="33" y="159"/>
                  </a:lnTo>
                  <a:lnTo>
                    <a:pt x="33" y="162"/>
                  </a:lnTo>
                  <a:lnTo>
                    <a:pt x="31" y="164"/>
                  </a:lnTo>
                  <a:lnTo>
                    <a:pt x="29" y="167"/>
                  </a:lnTo>
                  <a:lnTo>
                    <a:pt x="27" y="169"/>
                  </a:lnTo>
                  <a:lnTo>
                    <a:pt x="23" y="172"/>
                  </a:lnTo>
                  <a:lnTo>
                    <a:pt x="21" y="173"/>
                  </a:lnTo>
                  <a:lnTo>
                    <a:pt x="18" y="173"/>
                  </a:lnTo>
                  <a:lnTo>
                    <a:pt x="15" y="172"/>
                  </a:lnTo>
                  <a:lnTo>
                    <a:pt x="12" y="169"/>
                  </a:lnTo>
                  <a:lnTo>
                    <a:pt x="12" y="170"/>
                  </a:lnTo>
                  <a:lnTo>
                    <a:pt x="12" y="172"/>
                  </a:lnTo>
                  <a:lnTo>
                    <a:pt x="12" y="173"/>
                  </a:lnTo>
                  <a:lnTo>
                    <a:pt x="12" y="174"/>
                  </a:lnTo>
                  <a:lnTo>
                    <a:pt x="11" y="175"/>
                  </a:lnTo>
                  <a:lnTo>
                    <a:pt x="11" y="176"/>
                  </a:lnTo>
                  <a:lnTo>
                    <a:pt x="10" y="176"/>
                  </a:lnTo>
                  <a:lnTo>
                    <a:pt x="10" y="178"/>
                  </a:lnTo>
                  <a:lnTo>
                    <a:pt x="8" y="178"/>
                  </a:lnTo>
                  <a:lnTo>
                    <a:pt x="3" y="173"/>
                  </a:lnTo>
                  <a:lnTo>
                    <a:pt x="3" y="169"/>
                  </a:lnTo>
                  <a:lnTo>
                    <a:pt x="5" y="165"/>
                  </a:lnTo>
                  <a:lnTo>
                    <a:pt x="6" y="163"/>
                  </a:lnTo>
                  <a:lnTo>
                    <a:pt x="7" y="162"/>
                  </a:lnTo>
                  <a:lnTo>
                    <a:pt x="8" y="162"/>
                  </a:lnTo>
                  <a:lnTo>
                    <a:pt x="11" y="160"/>
                  </a:lnTo>
                  <a:lnTo>
                    <a:pt x="12" y="159"/>
                  </a:lnTo>
                  <a:lnTo>
                    <a:pt x="15" y="158"/>
                  </a:lnTo>
                  <a:lnTo>
                    <a:pt x="16" y="157"/>
                  </a:lnTo>
                  <a:lnTo>
                    <a:pt x="18" y="154"/>
                  </a:lnTo>
                  <a:lnTo>
                    <a:pt x="8" y="158"/>
                  </a:lnTo>
                  <a:lnTo>
                    <a:pt x="6" y="159"/>
                  </a:lnTo>
                  <a:lnTo>
                    <a:pt x="5" y="162"/>
                  </a:lnTo>
                  <a:lnTo>
                    <a:pt x="2" y="165"/>
                  </a:lnTo>
                  <a:lnTo>
                    <a:pt x="1" y="168"/>
                  </a:lnTo>
                  <a:lnTo>
                    <a:pt x="1" y="173"/>
                  </a:lnTo>
                  <a:lnTo>
                    <a:pt x="0" y="176"/>
                  </a:lnTo>
                  <a:lnTo>
                    <a:pt x="0" y="180"/>
                  </a:lnTo>
                  <a:lnTo>
                    <a:pt x="1" y="185"/>
                  </a:lnTo>
                  <a:lnTo>
                    <a:pt x="2" y="189"/>
                  </a:lnTo>
                  <a:lnTo>
                    <a:pt x="3" y="193"/>
                  </a:lnTo>
                  <a:lnTo>
                    <a:pt x="2" y="186"/>
                  </a:lnTo>
                  <a:lnTo>
                    <a:pt x="2" y="183"/>
                  </a:lnTo>
                  <a:lnTo>
                    <a:pt x="3" y="180"/>
                  </a:lnTo>
                  <a:lnTo>
                    <a:pt x="6" y="180"/>
                  </a:lnTo>
                  <a:lnTo>
                    <a:pt x="8" y="180"/>
                  </a:lnTo>
                  <a:lnTo>
                    <a:pt x="12" y="181"/>
                  </a:lnTo>
                  <a:lnTo>
                    <a:pt x="15" y="181"/>
                  </a:lnTo>
                  <a:lnTo>
                    <a:pt x="17" y="180"/>
                  </a:lnTo>
                  <a:lnTo>
                    <a:pt x="19" y="178"/>
                  </a:lnTo>
                  <a:lnTo>
                    <a:pt x="21" y="173"/>
                  </a:lnTo>
                  <a:close/>
                  <a:moveTo>
                    <a:pt x="68" y="330"/>
                  </a:moveTo>
                  <a:lnTo>
                    <a:pt x="68" y="317"/>
                  </a:lnTo>
                  <a:lnTo>
                    <a:pt x="74" y="336"/>
                  </a:lnTo>
                  <a:lnTo>
                    <a:pt x="63" y="330"/>
                  </a:lnTo>
                  <a:lnTo>
                    <a:pt x="68" y="330"/>
                  </a:lnTo>
                  <a:close/>
                  <a:moveTo>
                    <a:pt x="59" y="258"/>
                  </a:moveTo>
                  <a:lnTo>
                    <a:pt x="57" y="270"/>
                  </a:lnTo>
                  <a:lnTo>
                    <a:pt x="53" y="273"/>
                  </a:lnTo>
                  <a:lnTo>
                    <a:pt x="59" y="258"/>
                  </a:lnTo>
                  <a:close/>
                  <a:moveTo>
                    <a:pt x="50" y="296"/>
                  </a:moveTo>
                  <a:lnTo>
                    <a:pt x="59" y="300"/>
                  </a:lnTo>
                  <a:lnTo>
                    <a:pt x="58" y="303"/>
                  </a:lnTo>
                  <a:lnTo>
                    <a:pt x="57" y="304"/>
                  </a:lnTo>
                  <a:lnTo>
                    <a:pt x="57" y="306"/>
                  </a:lnTo>
                  <a:lnTo>
                    <a:pt x="55" y="309"/>
                  </a:lnTo>
                  <a:lnTo>
                    <a:pt x="55" y="313"/>
                  </a:lnTo>
                  <a:lnTo>
                    <a:pt x="54" y="314"/>
                  </a:lnTo>
                  <a:lnTo>
                    <a:pt x="53" y="316"/>
                  </a:lnTo>
                  <a:lnTo>
                    <a:pt x="52" y="319"/>
                  </a:lnTo>
                  <a:lnTo>
                    <a:pt x="50" y="320"/>
                  </a:lnTo>
                  <a:lnTo>
                    <a:pt x="48" y="321"/>
                  </a:lnTo>
                  <a:lnTo>
                    <a:pt x="50" y="319"/>
                  </a:lnTo>
                  <a:lnTo>
                    <a:pt x="52" y="316"/>
                  </a:lnTo>
                  <a:lnTo>
                    <a:pt x="53" y="314"/>
                  </a:lnTo>
                  <a:lnTo>
                    <a:pt x="54" y="311"/>
                  </a:lnTo>
                  <a:lnTo>
                    <a:pt x="54" y="309"/>
                  </a:lnTo>
                  <a:lnTo>
                    <a:pt x="55" y="305"/>
                  </a:lnTo>
                  <a:lnTo>
                    <a:pt x="54" y="303"/>
                  </a:lnTo>
                  <a:lnTo>
                    <a:pt x="54" y="300"/>
                  </a:lnTo>
                  <a:lnTo>
                    <a:pt x="52" y="299"/>
                  </a:lnTo>
                  <a:lnTo>
                    <a:pt x="50" y="296"/>
                  </a:lnTo>
                  <a:close/>
                  <a:moveTo>
                    <a:pt x="44" y="207"/>
                  </a:moveTo>
                  <a:lnTo>
                    <a:pt x="45" y="207"/>
                  </a:lnTo>
                  <a:lnTo>
                    <a:pt x="47" y="207"/>
                  </a:lnTo>
                  <a:lnTo>
                    <a:pt x="48" y="207"/>
                  </a:lnTo>
                  <a:lnTo>
                    <a:pt x="49" y="207"/>
                  </a:lnTo>
                  <a:lnTo>
                    <a:pt x="50" y="209"/>
                  </a:lnTo>
                  <a:lnTo>
                    <a:pt x="52" y="209"/>
                  </a:lnTo>
                  <a:lnTo>
                    <a:pt x="53" y="210"/>
                  </a:lnTo>
                  <a:lnTo>
                    <a:pt x="53" y="211"/>
                  </a:lnTo>
                  <a:lnTo>
                    <a:pt x="52" y="211"/>
                  </a:lnTo>
                  <a:lnTo>
                    <a:pt x="50" y="211"/>
                  </a:lnTo>
                  <a:lnTo>
                    <a:pt x="49" y="211"/>
                  </a:lnTo>
                  <a:lnTo>
                    <a:pt x="48" y="211"/>
                  </a:lnTo>
                  <a:lnTo>
                    <a:pt x="47" y="211"/>
                  </a:lnTo>
                  <a:lnTo>
                    <a:pt x="45" y="212"/>
                  </a:lnTo>
                  <a:lnTo>
                    <a:pt x="44" y="214"/>
                  </a:lnTo>
                  <a:lnTo>
                    <a:pt x="44" y="207"/>
                  </a:lnTo>
                  <a:close/>
                  <a:moveTo>
                    <a:pt x="59" y="122"/>
                  </a:moveTo>
                  <a:lnTo>
                    <a:pt x="48" y="131"/>
                  </a:lnTo>
                  <a:lnTo>
                    <a:pt x="50" y="128"/>
                  </a:lnTo>
                  <a:lnTo>
                    <a:pt x="50" y="126"/>
                  </a:lnTo>
                  <a:lnTo>
                    <a:pt x="49" y="125"/>
                  </a:lnTo>
                  <a:lnTo>
                    <a:pt x="48" y="123"/>
                  </a:lnTo>
                  <a:lnTo>
                    <a:pt x="47" y="122"/>
                  </a:lnTo>
                  <a:lnTo>
                    <a:pt x="45" y="120"/>
                  </a:lnTo>
                  <a:lnTo>
                    <a:pt x="44" y="118"/>
                  </a:lnTo>
                  <a:lnTo>
                    <a:pt x="44" y="116"/>
                  </a:lnTo>
                  <a:lnTo>
                    <a:pt x="47" y="113"/>
                  </a:lnTo>
                  <a:lnTo>
                    <a:pt x="50" y="110"/>
                  </a:lnTo>
                  <a:lnTo>
                    <a:pt x="57" y="116"/>
                  </a:lnTo>
                  <a:lnTo>
                    <a:pt x="55" y="116"/>
                  </a:lnTo>
                  <a:lnTo>
                    <a:pt x="54" y="116"/>
                  </a:lnTo>
                  <a:lnTo>
                    <a:pt x="53" y="116"/>
                  </a:lnTo>
                  <a:lnTo>
                    <a:pt x="52" y="116"/>
                  </a:lnTo>
                  <a:lnTo>
                    <a:pt x="50" y="116"/>
                  </a:lnTo>
                  <a:lnTo>
                    <a:pt x="49" y="116"/>
                  </a:lnTo>
                  <a:lnTo>
                    <a:pt x="49" y="117"/>
                  </a:lnTo>
                  <a:lnTo>
                    <a:pt x="48" y="117"/>
                  </a:lnTo>
                  <a:lnTo>
                    <a:pt x="48" y="118"/>
                  </a:lnTo>
                  <a:lnTo>
                    <a:pt x="48" y="120"/>
                  </a:lnTo>
                  <a:lnTo>
                    <a:pt x="49" y="121"/>
                  </a:lnTo>
                  <a:lnTo>
                    <a:pt x="50" y="122"/>
                  </a:lnTo>
                  <a:lnTo>
                    <a:pt x="52" y="122"/>
                  </a:lnTo>
                  <a:lnTo>
                    <a:pt x="53" y="122"/>
                  </a:lnTo>
                  <a:lnTo>
                    <a:pt x="54" y="122"/>
                  </a:lnTo>
                  <a:lnTo>
                    <a:pt x="55" y="122"/>
                  </a:lnTo>
                  <a:lnTo>
                    <a:pt x="57" y="122"/>
                  </a:lnTo>
                  <a:lnTo>
                    <a:pt x="58" y="122"/>
                  </a:lnTo>
                  <a:lnTo>
                    <a:pt x="59" y="122"/>
                  </a:lnTo>
                  <a:close/>
                  <a:moveTo>
                    <a:pt x="44" y="44"/>
                  </a:moveTo>
                  <a:lnTo>
                    <a:pt x="47" y="47"/>
                  </a:lnTo>
                  <a:lnTo>
                    <a:pt x="49" y="48"/>
                  </a:lnTo>
                  <a:lnTo>
                    <a:pt x="50" y="50"/>
                  </a:lnTo>
                  <a:lnTo>
                    <a:pt x="52" y="52"/>
                  </a:lnTo>
                  <a:lnTo>
                    <a:pt x="53" y="54"/>
                  </a:lnTo>
                  <a:lnTo>
                    <a:pt x="53" y="55"/>
                  </a:lnTo>
                  <a:lnTo>
                    <a:pt x="53" y="56"/>
                  </a:lnTo>
                  <a:lnTo>
                    <a:pt x="53" y="59"/>
                  </a:lnTo>
                  <a:lnTo>
                    <a:pt x="53" y="60"/>
                  </a:lnTo>
                  <a:lnTo>
                    <a:pt x="53" y="61"/>
                  </a:lnTo>
                  <a:lnTo>
                    <a:pt x="53" y="63"/>
                  </a:lnTo>
                  <a:lnTo>
                    <a:pt x="52" y="63"/>
                  </a:lnTo>
                  <a:lnTo>
                    <a:pt x="52" y="64"/>
                  </a:lnTo>
                  <a:lnTo>
                    <a:pt x="50" y="65"/>
                  </a:lnTo>
                  <a:lnTo>
                    <a:pt x="50" y="66"/>
                  </a:lnTo>
                  <a:lnTo>
                    <a:pt x="49" y="69"/>
                  </a:lnTo>
                  <a:lnTo>
                    <a:pt x="49" y="70"/>
                  </a:lnTo>
                  <a:lnTo>
                    <a:pt x="49" y="71"/>
                  </a:lnTo>
                  <a:lnTo>
                    <a:pt x="48" y="73"/>
                  </a:lnTo>
                  <a:lnTo>
                    <a:pt x="48" y="74"/>
                  </a:lnTo>
                  <a:lnTo>
                    <a:pt x="48" y="76"/>
                  </a:lnTo>
                  <a:lnTo>
                    <a:pt x="48" y="77"/>
                  </a:lnTo>
                  <a:lnTo>
                    <a:pt x="49" y="77"/>
                  </a:lnTo>
                  <a:lnTo>
                    <a:pt x="49" y="79"/>
                  </a:lnTo>
                  <a:lnTo>
                    <a:pt x="50" y="79"/>
                  </a:lnTo>
                  <a:lnTo>
                    <a:pt x="50" y="80"/>
                  </a:lnTo>
                  <a:lnTo>
                    <a:pt x="49" y="81"/>
                  </a:lnTo>
                  <a:lnTo>
                    <a:pt x="50" y="81"/>
                  </a:lnTo>
                  <a:lnTo>
                    <a:pt x="50" y="82"/>
                  </a:lnTo>
                  <a:lnTo>
                    <a:pt x="52" y="82"/>
                  </a:lnTo>
                  <a:lnTo>
                    <a:pt x="52" y="84"/>
                  </a:lnTo>
                  <a:lnTo>
                    <a:pt x="53" y="85"/>
                  </a:lnTo>
                  <a:lnTo>
                    <a:pt x="54" y="86"/>
                  </a:lnTo>
                  <a:lnTo>
                    <a:pt x="54" y="87"/>
                  </a:lnTo>
                  <a:lnTo>
                    <a:pt x="55" y="87"/>
                  </a:lnTo>
                  <a:lnTo>
                    <a:pt x="57" y="89"/>
                  </a:lnTo>
                  <a:lnTo>
                    <a:pt x="53" y="89"/>
                  </a:lnTo>
                  <a:lnTo>
                    <a:pt x="52" y="89"/>
                  </a:lnTo>
                  <a:lnTo>
                    <a:pt x="49" y="89"/>
                  </a:lnTo>
                  <a:lnTo>
                    <a:pt x="49" y="87"/>
                  </a:lnTo>
                  <a:lnTo>
                    <a:pt x="48" y="87"/>
                  </a:lnTo>
                  <a:lnTo>
                    <a:pt x="48" y="86"/>
                  </a:lnTo>
                  <a:lnTo>
                    <a:pt x="48" y="85"/>
                  </a:lnTo>
                  <a:lnTo>
                    <a:pt x="49" y="84"/>
                  </a:lnTo>
                  <a:lnTo>
                    <a:pt x="49" y="82"/>
                  </a:lnTo>
                  <a:lnTo>
                    <a:pt x="49" y="81"/>
                  </a:lnTo>
                  <a:lnTo>
                    <a:pt x="49" y="80"/>
                  </a:lnTo>
                  <a:lnTo>
                    <a:pt x="49" y="79"/>
                  </a:lnTo>
                  <a:lnTo>
                    <a:pt x="49" y="77"/>
                  </a:lnTo>
                  <a:lnTo>
                    <a:pt x="48" y="77"/>
                  </a:lnTo>
                  <a:lnTo>
                    <a:pt x="47" y="77"/>
                  </a:lnTo>
                  <a:lnTo>
                    <a:pt x="45" y="77"/>
                  </a:lnTo>
                  <a:lnTo>
                    <a:pt x="44" y="77"/>
                  </a:lnTo>
                  <a:lnTo>
                    <a:pt x="43" y="77"/>
                  </a:lnTo>
                  <a:lnTo>
                    <a:pt x="42" y="77"/>
                  </a:lnTo>
                  <a:lnTo>
                    <a:pt x="42" y="75"/>
                  </a:lnTo>
                  <a:lnTo>
                    <a:pt x="42" y="74"/>
                  </a:lnTo>
                  <a:lnTo>
                    <a:pt x="42" y="71"/>
                  </a:lnTo>
                  <a:lnTo>
                    <a:pt x="43" y="70"/>
                  </a:lnTo>
                  <a:lnTo>
                    <a:pt x="44" y="68"/>
                  </a:lnTo>
                  <a:lnTo>
                    <a:pt x="45" y="66"/>
                  </a:lnTo>
                  <a:lnTo>
                    <a:pt x="47" y="65"/>
                  </a:lnTo>
                  <a:lnTo>
                    <a:pt x="49" y="64"/>
                  </a:lnTo>
                  <a:lnTo>
                    <a:pt x="50" y="64"/>
                  </a:lnTo>
                  <a:lnTo>
                    <a:pt x="52" y="63"/>
                  </a:lnTo>
                  <a:lnTo>
                    <a:pt x="52" y="61"/>
                  </a:lnTo>
                  <a:lnTo>
                    <a:pt x="53" y="61"/>
                  </a:lnTo>
                  <a:lnTo>
                    <a:pt x="44" y="44"/>
                  </a:lnTo>
                  <a:close/>
                  <a:moveTo>
                    <a:pt x="38" y="273"/>
                  </a:moveTo>
                  <a:lnTo>
                    <a:pt x="36" y="273"/>
                  </a:lnTo>
                  <a:lnTo>
                    <a:pt x="36" y="269"/>
                  </a:lnTo>
                  <a:lnTo>
                    <a:pt x="33" y="267"/>
                  </a:lnTo>
                  <a:lnTo>
                    <a:pt x="36" y="264"/>
                  </a:lnTo>
                  <a:lnTo>
                    <a:pt x="36" y="269"/>
                  </a:lnTo>
                  <a:lnTo>
                    <a:pt x="38" y="27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5" name="Freeform 236"/>
            <p:cNvSpPr>
              <a:spLocks/>
            </p:cNvSpPr>
            <p:nvPr/>
          </p:nvSpPr>
          <p:spPr bwMode="auto">
            <a:xfrm>
              <a:off x="2465" y="1382"/>
              <a:ext cx="1" cy="2"/>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2 h 4"/>
                <a:gd name="T14" fmla="*/ 1 w 4"/>
                <a:gd name="T15" fmla="*/ 2 h 4"/>
                <a:gd name="T16" fmla="*/ 1 w 4"/>
                <a:gd name="T17" fmla="*/ 2 h 4"/>
                <a:gd name="T18" fmla="*/ 1 w 4"/>
                <a:gd name="T19" fmla="*/ 2 h 4"/>
                <a:gd name="T20" fmla="*/ 1 w 4"/>
                <a:gd name="T21" fmla="*/ 1 h 4"/>
                <a:gd name="T22" fmla="*/ 1 w 4"/>
                <a:gd name="T23" fmla="*/ 1 h 4"/>
                <a:gd name="T24" fmla="*/ 1 w 4"/>
                <a:gd name="T25" fmla="*/ 1 h 4"/>
                <a:gd name="T26" fmla="*/ 1 w 4"/>
                <a:gd name="T27" fmla="*/ 1 h 4"/>
                <a:gd name="T28" fmla="*/ 1 w 4"/>
                <a:gd name="T29" fmla="*/ 1 h 4"/>
                <a:gd name="T30" fmla="*/ 0 w 4"/>
                <a:gd name="T31" fmla="*/ 1 h 4"/>
                <a:gd name="T32" fmla="*/ 0 w 4"/>
                <a:gd name="T33" fmla="*/ 0 h 4"/>
                <a:gd name="T34" fmla="*/ 0 w 4"/>
                <a:gd name="T35" fmla="*/ 0 h 4"/>
                <a:gd name="T36" fmla="*/ 0 w 4"/>
                <a:gd name="T37" fmla="*/ 0 h 4"/>
                <a:gd name="T38" fmla="*/ 0 w 4"/>
                <a:gd name="T39" fmla="*/ 0 h 4"/>
                <a:gd name="T40" fmla="*/ 0 w 4"/>
                <a:gd name="T41" fmla="*/ 0 h 4"/>
                <a:gd name="T42" fmla="*/ 1 w 4"/>
                <a:gd name="T43" fmla="*/ 2 h 4"/>
                <a:gd name="T44" fmla="*/ 1 w 4"/>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4">
                  <a:moveTo>
                    <a:pt x="3" y="4"/>
                  </a:moveTo>
                  <a:lnTo>
                    <a:pt x="3" y="4"/>
                  </a:lnTo>
                  <a:lnTo>
                    <a:pt x="3" y="3"/>
                  </a:lnTo>
                  <a:lnTo>
                    <a:pt x="4" y="3"/>
                  </a:lnTo>
                  <a:lnTo>
                    <a:pt x="4" y="2"/>
                  </a:lnTo>
                  <a:lnTo>
                    <a:pt x="3" y="2"/>
                  </a:lnTo>
                  <a:lnTo>
                    <a:pt x="1" y="2"/>
                  </a:lnTo>
                  <a:lnTo>
                    <a:pt x="1" y="0"/>
                  </a:lnTo>
                  <a:lnTo>
                    <a:pt x="0"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6" name="Freeform 237"/>
            <p:cNvSpPr>
              <a:spLocks/>
            </p:cNvSpPr>
            <p:nvPr/>
          </p:nvSpPr>
          <p:spPr bwMode="auto">
            <a:xfrm>
              <a:off x="2473" y="1477"/>
              <a:ext cx="3" cy="1"/>
            </a:xfrm>
            <a:custGeom>
              <a:avLst/>
              <a:gdLst>
                <a:gd name="T0" fmla="*/ 3 w 5"/>
                <a:gd name="T1" fmla="*/ 0 h 2"/>
                <a:gd name="T2" fmla="*/ 0 w 5"/>
                <a:gd name="T3" fmla="*/ 1 h 2"/>
                <a:gd name="T4" fmla="*/ 0 w 5"/>
                <a:gd name="T5" fmla="*/ 1 h 2"/>
                <a:gd name="T6" fmla="*/ 1 w 5"/>
                <a:gd name="T7" fmla="*/ 1 h 2"/>
                <a:gd name="T8" fmla="*/ 1 w 5"/>
                <a:gd name="T9" fmla="*/ 1 h 2"/>
                <a:gd name="T10" fmla="*/ 1 w 5"/>
                <a:gd name="T11" fmla="*/ 1 h 2"/>
                <a:gd name="T12" fmla="*/ 1 w 5"/>
                <a:gd name="T13" fmla="*/ 1 h 2"/>
                <a:gd name="T14" fmla="*/ 2 w 5"/>
                <a:gd name="T15" fmla="*/ 1 h 2"/>
                <a:gd name="T16" fmla="*/ 2 w 5"/>
                <a:gd name="T17" fmla="*/ 1 h 2"/>
                <a:gd name="T18" fmla="*/ 2 w 5"/>
                <a:gd name="T19" fmla="*/ 1 h 2"/>
                <a:gd name="T20" fmla="*/ 3 w 5"/>
                <a:gd name="T21" fmla="*/ 1 h 2"/>
                <a:gd name="T22" fmla="*/ 3 w 5"/>
                <a:gd name="T23" fmla="*/ 0 h 2"/>
                <a:gd name="T24" fmla="*/ 3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2">
                  <a:moveTo>
                    <a:pt x="5" y="0"/>
                  </a:moveTo>
                  <a:lnTo>
                    <a:pt x="0" y="2"/>
                  </a:lnTo>
                  <a:lnTo>
                    <a:pt x="1" y="2"/>
                  </a:lnTo>
                  <a:lnTo>
                    <a:pt x="2" y="2"/>
                  </a:lnTo>
                  <a:lnTo>
                    <a:pt x="3" y="1"/>
                  </a:lnTo>
                  <a:lnTo>
                    <a:pt x="5" y="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7" name="Freeform 238"/>
            <p:cNvSpPr>
              <a:spLocks/>
            </p:cNvSpPr>
            <p:nvPr/>
          </p:nvSpPr>
          <p:spPr bwMode="auto">
            <a:xfrm>
              <a:off x="2466" y="1318"/>
              <a:ext cx="1" cy="3"/>
            </a:xfrm>
            <a:custGeom>
              <a:avLst/>
              <a:gdLst>
                <a:gd name="T0" fmla="*/ 1 w 1"/>
                <a:gd name="T1" fmla="*/ 3 h 6"/>
                <a:gd name="T2" fmla="*/ 1 w 1"/>
                <a:gd name="T3" fmla="*/ 0 h 6"/>
                <a:gd name="T4" fmla="*/ 1 w 1"/>
                <a:gd name="T5" fmla="*/ 1 h 6"/>
                <a:gd name="T6" fmla="*/ 0 w 1"/>
                <a:gd name="T7" fmla="*/ 1 h 6"/>
                <a:gd name="T8" fmla="*/ 0 w 1"/>
                <a:gd name="T9" fmla="*/ 1 h 6"/>
                <a:gd name="T10" fmla="*/ 0 w 1"/>
                <a:gd name="T11" fmla="*/ 2 h 6"/>
                <a:gd name="T12" fmla="*/ 0 w 1"/>
                <a:gd name="T13" fmla="*/ 2 h 6"/>
                <a:gd name="T14" fmla="*/ 0 w 1"/>
                <a:gd name="T15" fmla="*/ 2 h 6"/>
                <a:gd name="T16" fmla="*/ 0 w 1"/>
                <a:gd name="T17" fmla="*/ 3 h 6"/>
                <a:gd name="T18" fmla="*/ 0 w 1"/>
                <a:gd name="T19" fmla="*/ 3 h 6"/>
                <a:gd name="T20" fmla="*/ 1 w 1"/>
                <a:gd name="T21" fmla="*/ 3 h 6"/>
                <a:gd name="T22" fmla="*/ 1 w 1"/>
                <a:gd name="T23" fmla="*/ 3 h 6"/>
                <a:gd name="T24" fmla="*/ 1 w 1"/>
                <a:gd name="T25" fmla="*/ 3 h 6"/>
                <a:gd name="T26" fmla="*/ 1 w 1"/>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6">
                  <a:moveTo>
                    <a:pt x="1" y="5"/>
                  </a:moveTo>
                  <a:lnTo>
                    <a:pt x="1" y="0"/>
                  </a:lnTo>
                  <a:lnTo>
                    <a:pt x="1" y="1"/>
                  </a:lnTo>
                  <a:lnTo>
                    <a:pt x="0" y="1"/>
                  </a:lnTo>
                  <a:lnTo>
                    <a:pt x="0" y="2"/>
                  </a:lnTo>
                  <a:lnTo>
                    <a:pt x="0" y="4"/>
                  </a:lnTo>
                  <a:lnTo>
                    <a:pt x="0" y="5"/>
                  </a:lnTo>
                  <a:lnTo>
                    <a:pt x="1" y="6"/>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8" name="Freeform 239"/>
            <p:cNvSpPr>
              <a:spLocks/>
            </p:cNvSpPr>
            <p:nvPr/>
          </p:nvSpPr>
          <p:spPr bwMode="auto">
            <a:xfrm>
              <a:off x="2465" y="1431"/>
              <a:ext cx="1" cy="1"/>
            </a:xfrm>
            <a:custGeom>
              <a:avLst/>
              <a:gdLst>
                <a:gd name="T0" fmla="*/ 0 w 3"/>
                <a:gd name="T1" fmla="*/ 0 h 1"/>
                <a:gd name="T2" fmla="*/ 1 w 3"/>
                <a:gd name="T3" fmla="*/ 1 h 1"/>
                <a:gd name="T4" fmla="*/ 1 w 3"/>
                <a:gd name="T5" fmla="*/ 1 h 1"/>
                <a:gd name="T6" fmla="*/ 0 w 3"/>
                <a:gd name="T7" fmla="*/ 0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3"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69" name="Freeform 240"/>
            <p:cNvSpPr>
              <a:spLocks/>
            </p:cNvSpPr>
            <p:nvPr/>
          </p:nvSpPr>
          <p:spPr bwMode="auto">
            <a:xfrm>
              <a:off x="2463" y="1435"/>
              <a:ext cx="1" cy="1"/>
            </a:xfrm>
            <a:custGeom>
              <a:avLst/>
              <a:gdLst>
                <a:gd name="T0" fmla="*/ 0 w 1"/>
                <a:gd name="T1" fmla="*/ 0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0" name="Freeform 241"/>
            <p:cNvSpPr>
              <a:spLocks/>
            </p:cNvSpPr>
            <p:nvPr/>
          </p:nvSpPr>
          <p:spPr bwMode="auto">
            <a:xfrm>
              <a:off x="2457" y="1411"/>
              <a:ext cx="1" cy="3"/>
            </a:xfrm>
            <a:custGeom>
              <a:avLst/>
              <a:gdLst>
                <a:gd name="T0" fmla="*/ 1 w 3"/>
                <a:gd name="T1" fmla="*/ 3 h 6"/>
                <a:gd name="T2" fmla="*/ 1 w 3"/>
                <a:gd name="T3" fmla="*/ 3 h 6"/>
                <a:gd name="T4" fmla="*/ 1 w 3"/>
                <a:gd name="T5" fmla="*/ 3 h 6"/>
                <a:gd name="T6" fmla="*/ 1 w 3"/>
                <a:gd name="T7" fmla="*/ 2 h 6"/>
                <a:gd name="T8" fmla="*/ 1 w 3"/>
                <a:gd name="T9" fmla="*/ 2 h 6"/>
                <a:gd name="T10" fmla="*/ 1 w 3"/>
                <a:gd name="T11" fmla="*/ 1 h 6"/>
                <a:gd name="T12" fmla="*/ 0 w 3"/>
                <a:gd name="T13" fmla="*/ 1 h 6"/>
                <a:gd name="T14" fmla="*/ 0 w 3"/>
                <a:gd name="T15" fmla="*/ 1 h 6"/>
                <a:gd name="T16" fmla="*/ 0 w 3"/>
                <a:gd name="T17" fmla="*/ 1 h 6"/>
                <a:gd name="T18" fmla="*/ 0 w 3"/>
                <a:gd name="T19" fmla="*/ 0 h 6"/>
                <a:gd name="T20" fmla="*/ 0 w 3"/>
                <a:gd name="T21" fmla="*/ 0 h 6"/>
                <a:gd name="T22" fmla="*/ 0 w 3"/>
                <a:gd name="T23" fmla="*/ 0 h 6"/>
                <a:gd name="T24" fmla="*/ 0 w 3"/>
                <a:gd name="T25" fmla="*/ 1 h 6"/>
                <a:gd name="T26" fmla="*/ 0 w 3"/>
                <a:gd name="T27" fmla="*/ 1 h 6"/>
                <a:gd name="T28" fmla="*/ 0 w 3"/>
                <a:gd name="T29" fmla="*/ 1 h 6"/>
                <a:gd name="T30" fmla="*/ 0 w 3"/>
                <a:gd name="T31" fmla="*/ 2 h 6"/>
                <a:gd name="T32" fmla="*/ 0 w 3"/>
                <a:gd name="T33" fmla="*/ 2 h 6"/>
                <a:gd name="T34" fmla="*/ 1 w 3"/>
                <a:gd name="T35" fmla="*/ 3 h 6"/>
                <a:gd name="T36" fmla="*/ 1 w 3"/>
                <a:gd name="T37" fmla="*/ 3 h 6"/>
                <a:gd name="T38" fmla="*/ 1 w 3"/>
                <a:gd name="T39" fmla="*/ 3 h 6"/>
                <a:gd name="T40" fmla="*/ 1 w 3"/>
                <a:gd name="T41" fmla="*/ 3 h 6"/>
                <a:gd name="T42" fmla="*/ 1 w 3"/>
                <a:gd name="T43" fmla="*/ 3 h 6"/>
                <a:gd name="T44" fmla="*/ 1 w 3"/>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2" y="5"/>
                  </a:moveTo>
                  <a:lnTo>
                    <a:pt x="3" y="5"/>
                  </a:lnTo>
                  <a:lnTo>
                    <a:pt x="2" y="5"/>
                  </a:lnTo>
                  <a:lnTo>
                    <a:pt x="2" y="3"/>
                  </a:lnTo>
                  <a:lnTo>
                    <a:pt x="2" y="2"/>
                  </a:lnTo>
                  <a:lnTo>
                    <a:pt x="0" y="2"/>
                  </a:lnTo>
                  <a:lnTo>
                    <a:pt x="0" y="1"/>
                  </a:lnTo>
                  <a:lnTo>
                    <a:pt x="0" y="0"/>
                  </a:lnTo>
                  <a:lnTo>
                    <a:pt x="0" y="1"/>
                  </a:lnTo>
                  <a:lnTo>
                    <a:pt x="0" y="2"/>
                  </a:lnTo>
                  <a:lnTo>
                    <a:pt x="0" y="3"/>
                  </a:lnTo>
                  <a:lnTo>
                    <a:pt x="2" y="5"/>
                  </a:lnTo>
                  <a:lnTo>
                    <a:pt x="3" y="6"/>
                  </a:lnTo>
                  <a:lnTo>
                    <a:pt x="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1" name="Freeform 242"/>
            <p:cNvSpPr>
              <a:spLocks/>
            </p:cNvSpPr>
            <p:nvPr/>
          </p:nvSpPr>
          <p:spPr bwMode="auto">
            <a:xfrm>
              <a:off x="2462" y="1436"/>
              <a:ext cx="1" cy="1"/>
            </a:xfrm>
            <a:custGeom>
              <a:avLst/>
              <a:gdLst>
                <a:gd name="T0" fmla="*/ 0 w 4"/>
                <a:gd name="T1" fmla="*/ 0 h 3"/>
                <a:gd name="T2" fmla="*/ 1 w 4"/>
                <a:gd name="T3" fmla="*/ 1 h 3"/>
                <a:gd name="T4" fmla="*/ 1 w 4"/>
                <a:gd name="T5" fmla="*/ 0 h 3"/>
                <a:gd name="T6" fmla="*/ 1 w 4"/>
                <a:gd name="T7" fmla="*/ 0 h 3"/>
                <a:gd name="T8" fmla="*/ 1 w 4"/>
                <a:gd name="T9" fmla="*/ 0 h 3"/>
                <a:gd name="T10" fmla="*/ 1 w 4"/>
                <a:gd name="T11" fmla="*/ 0 h 3"/>
                <a:gd name="T12" fmla="*/ 1 w 4"/>
                <a:gd name="T13" fmla="*/ 0 h 3"/>
                <a:gd name="T14" fmla="*/ 1 w 4"/>
                <a:gd name="T15" fmla="*/ 0 h 3"/>
                <a:gd name="T16" fmla="*/ 1 w 4"/>
                <a:gd name="T17" fmla="*/ 0 h 3"/>
                <a:gd name="T18" fmla="*/ 0 w 4"/>
                <a:gd name="T19" fmla="*/ 0 h 3"/>
                <a:gd name="T20" fmla="*/ 0 w 4"/>
                <a:gd name="T21" fmla="*/ 0 h 3"/>
                <a:gd name="T22" fmla="*/ 0 w 4"/>
                <a:gd name="T23" fmla="*/ 0 h 3"/>
                <a:gd name="T24" fmla="*/ 0 w 4"/>
                <a:gd name="T25" fmla="*/ 0 h 3"/>
                <a:gd name="T26" fmla="*/ 0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3">
                  <a:moveTo>
                    <a:pt x="0" y="1"/>
                  </a:moveTo>
                  <a:lnTo>
                    <a:pt x="3" y="3"/>
                  </a:lnTo>
                  <a:lnTo>
                    <a:pt x="4" y="0"/>
                  </a:lnTo>
                  <a:lnTo>
                    <a:pt x="3" y="0"/>
                  </a:lnTo>
                  <a:lnTo>
                    <a:pt x="3" y="1"/>
                  </a:lnTo>
                  <a:lnTo>
                    <a:pt x="1" y="1"/>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2" name="Freeform 243"/>
            <p:cNvSpPr>
              <a:spLocks/>
            </p:cNvSpPr>
            <p:nvPr/>
          </p:nvSpPr>
          <p:spPr bwMode="auto">
            <a:xfrm>
              <a:off x="2481" y="1343"/>
              <a:ext cx="1" cy="1"/>
            </a:xfrm>
            <a:custGeom>
              <a:avLst/>
              <a:gdLst>
                <a:gd name="T0" fmla="*/ 1 w 1"/>
                <a:gd name="T1" fmla="*/ 1 h 2"/>
                <a:gd name="T2" fmla="*/ 1 w 1"/>
                <a:gd name="T3" fmla="*/ 0 h 2"/>
                <a:gd name="T4" fmla="*/ 0 w 1"/>
                <a:gd name="T5" fmla="*/ 0 h 2"/>
                <a:gd name="T6" fmla="*/ 0 w 1"/>
                <a:gd name="T7" fmla="*/ 0 h 2"/>
                <a:gd name="T8" fmla="*/ 0 w 1"/>
                <a:gd name="T9" fmla="*/ 0 h 2"/>
                <a:gd name="T10" fmla="*/ 0 w 1"/>
                <a:gd name="T11" fmla="*/ 1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w 1"/>
                <a:gd name="T27" fmla="*/ 1 h 2"/>
                <a:gd name="T28" fmla="*/ 0 w 1"/>
                <a:gd name="T29" fmla="*/ 1 h 2"/>
                <a:gd name="T30" fmla="*/ 0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2">
                  <a:moveTo>
                    <a:pt x="1" y="2"/>
                  </a:moveTo>
                  <a:lnTo>
                    <a:pt x="1" y="0"/>
                  </a:lnTo>
                  <a:lnTo>
                    <a:pt x="0" y="0"/>
                  </a:lnTo>
                  <a:lnTo>
                    <a:pt x="0" y="2"/>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3" name="Freeform 244"/>
            <p:cNvSpPr>
              <a:spLocks/>
            </p:cNvSpPr>
            <p:nvPr/>
          </p:nvSpPr>
          <p:spPr bwMode="auto">
            <a:xfrm>
              <a:off x="2476" y="1343"/>
              <a:ext cx="5" cy="8"/>
            </a:xfrm>
            <a:custGeom>
              <a:avLst/>
              <a:gdLst>
                <a:gd name="T0" fmla="*/ 0 w 10"/>
                <a:gd name="T1" fmla="*/ 8 h 14"/>
                <a:gd name="T2" fmla="*/ 1 w 10"/>
                <a:gd name="T3" fmla="*/ 8 h 14"/>
                <a:gd name="T4" fmla="*/ 1 w 10"/>
                <a:gd name="T5" fmla="*/ 8 h 14"/>
                <a:gd name="T6" fmla="*/ 1 w 10"/>
                <a:gd name="T7" fmla="*/ 8 h 14"/>
                <a:gd name="T8" fmla="*/ 2 w 10"/>
                <a:gd name="T9" fmla="*/ 8 h 14"/>
                <a:gd name="T10" fmla="*/ 2 w 10"/>
                <a:gd name="T11" fmla="*/ 8 h 14"/>
                <a:gd name="T12" fmla="*/ 3 w 10"/>
                <a:gd name="T13" fmla="*/ 8 h 14"/>
                <a:gd name="T14" fmla="*/ 3 w 10"/>
                <a:gd name="T15" fmla="*/ 8 h 14"/>
                <a:gd name="T16" fmla="*/ 3 w 10"/>
                <a:gd name="T17" fmla="*/ 8 h 14"/>
                <a:gd name="T18" fmla="*/ 3 w 10"/>
                <a:gd name="T19" fmla="*/ 8 h 14"/>
                <a:gd name="T20" fmla="*/ 3 w 10"/>
                <a:gd name="T21" fmla="*/ 8 h 14"/>
                <a:gd name="T22" fmla="*/ 3 w 10"/>
                <a:gd name="T23" fmla="*/ 7 h 14"/>
                <a:gd name="T24" fmla="*/ 3 w 10"/>
                <a:gd name="T25" fmla="*/ 6 h 14"/>
                <a:gd name="T26" fmla="*/ 3 w 10"/>
                <a:gd name="T27" fmla="*/ 6 h 14"/>
                <a:gd name="T28" fmla="*/ 4 w 10"/>
                <a:gd name="T29" fmla="*/ 5 h 14"/>
                <a:gd name="T30" fmla="*/ 4 w 10"/>
                <a:gd name="T31" fmla="*/ 4 h 14"/>
                <a:gd name="T32" fmla="*/ 4 w 10"/>
                <a:gd name="T33" fmla="*/ 3 h 14"/>
                <a:gd name="T34" fmla="*/ 4 w 10"/>
                <a:gd name="T35" fmla="*/ 2 h 14"/>
                <a:gd name="T36" fmla="*/ 4 w 10"/>
                <a:gd name="T37" fmla="*/ 1 h 14"/>
                <a:gd name="T38" fmla="*/ 5 w 10"/>
                <a:gd name="T39" fmla="*/ 1 h 14"/>
                <a:gd name="T40" fmla="*/ 5 w 10"/>
                <a:gd name="T41" fmla="*/ 0 h 14"/>
                <a:gd name="T42" fmla="*/ 4 w 10"/>
                <a:gd name="T43" fmla="*/ 1 h 14"/>
                <a:gd name="T44" fmla="*/ 4 w 10"/>
                <a:gd name="T45" fmla="*/ 1 h 14"/>
                <a:gd name="T46" fmla="*/ 3 w 10"/>
                <a:gd name="T47" fmla="*/ 1 h 14"/>
                <a:gd name="T48" fmla="*/ 2 w 10"/>
                <a:gd name="T49" fmla="*/ 2 h 14"/>
                <a:gd name="T50" fmla="*/ 1 w 10"/>
                <a:gd name="T51" fmla="*/ 3 h 14"/>
                <a:gd name="T52" fmla="*/ 1 w 10"/>
                <a:gd name="T53" fmla="*/ 4 h 14"/>
                <a:gd name="T54" fmla="*/ 0 w 10"/>
                <a:gd name="T55" fmla="*/ 5 h 14"/>
                <a:gd name="T56" fmla="*/ 0 w 10"/>
                <a:gd name="T57" fmla="*/ 6 h 14"/>
                <a:gd name="T58" fmla="*/ 0 w 10"/>
                <a:gd name="T59" fmla="*/ 7 h 14"/>
                <a:gd name="T60" fmla="*/ 0 w 10"/>
                <a:gd name="T61" fmla="*/ 8 h 14"/>
                <a:gd name="T62" fmla="*/ 0 w 10"/>
                <a:gd name="T63" fmla="*/ 8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 h="14">
                  <a:moveTo>
                    <a:pt x="0" y="14"/>
                  </a:moveTo>
                  <a:lnTo>
                    <a:pt x="1" y="14"/>
                  </a:lnTo>
                  <a:lnTo>
                    <a:pt x="2" y="14"/>
                  </a:lnTo>
                  <a:lnTo>
                    <a:pt x="3" y="14"/>
                  </a:lnTo>
                  <a:lnTo>
                    <a:pt x="5" y="14"/>
                  </a:lnTo>
                  <a:lnTo>
                    <a:pt x="6" y="14"/>
                  </a:lnTo>
                  <a:lnTo>
                    <a:pt x="6" y="13"/>
                  </a:lnTo>
                  <a:lnTo>
                    <a:pt x="6" y="11"/>
                  </a:lnTo>
                  <a:lnTo>
                    <a:pt x="6" y="10"/>
                  </a:lnTo>
                  <a:lnTo>
                    <a:pt x="7" y="8"/>
                  </a:lnTo>
                  <a:lnTo>
                    <a:pt x="7" y="7"/>
                  </a:lnTo>
                  <a:lnTo>
                    <a:pt x="7" y="6"/>
                  </a:lnTo>
                  <a:lnTo>
                    <a:pt x="8" y="3"/>
                  </a:lnTo>
                  <a:lnTo>
                    <a:pt x="8" y="2"/>
                  </a:lnTo>
                  <a:lnTo>
                    <a:pt x="10" y="1"/>
                  </a:lnTo>
                  <a:lnTo>
                    <a:pt x="10" y="0"/>
                  </a:lnTo>
                  <a:lnTo>
                    <a:pt x="8" y="1"/>
                  </a:lnTo>
                  <a:lnTo>
                    <a:pt x="7" y="1"/>
                  </a:lnTo>
                  <a:lnTo>
                    <a:pt x="5" y="2"/>
                  </a:lnTo>
                  <a:lnTo>
                    <a:pt x="3" y="3"/>
                  </a:lnTo>
                  <a:lnTo>
                    <a:pt x="2" y="5"/>
                  </a:lnTo>
                  <a:lnTo>
                    <a:pt x="1" y="7"/>
                  </a:lnTo>
                  <a:lnTo>
                    <a:pt x="0" y="8"/>
                  </a:lnTo>
                  <a:lnTo>
                    <a:pt x="0" y="11"/>
                  </a:lnTo>
                  <a:lnTo>
                    <a:pt x="0" y="12"/>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4" name="Freeform 245"/>
            <p:cNvSpPr>
              <a:spLocks/>
            </p:cNvSpPr>
            <p:nvPr/>
          </p:nvSpPr>
          <p:spPr bwMode="auto">
            <a:xfrm>
              <a:off x="2479" y="1350"/>
              <a:ext cx="2" cy="3"/>
            </a:xfrm>
            <a:custGeom>
              <a:avLst/>
              <a:gdLst>
                <a:gd name="T0" fmla="*/ 0 w 2"/>
                <a:gd name="T1" fmla="*/ 0 h 5"/>
                <a:gd name="T2" fmla="*/ 0 w 2"/>
                <a:gd name="T3" fmla="*/ 1 h 5"/>
                <a:gd name="T4" fmla="*/ 1 w 2"/>
                <a:gd name="T5" fmla="*/ 1 h 5"/>
                <a:gd name="T6" fmla="*/ 1 w 2"/>
                <a:gd name="T7" fmla="*/ 2 h 5"/>
                <a:gd name="T8" fmla="*/ 1 w 2"/>
                <a:gd name="T9" fmla="*/ 2 h 5"/>
                <a:gd name="T10" fmla="*/ 1 w 2"/>
                <a:gd name="T11" fmla="*/ 2 h 5"/>
                <a:gd name="T12" fmla="*/ 1 w 2"/>
                <a:gd name="T13" fmla="*/ 2 h 5"/>
                <a:gd name="T14" fmla="*/ 1 w 2"/>
                <a:gd name="T15" fmla="*/ 2 h 5"/>
                <a:gd name="T16" fmla="*/ 1 w 2"/>
                <a:gd name="T17" fmla="*/ 2 h 5"/>
                <a:gd name="T18" fmla="*/ 1 w 2"/>
                <a:gd name="T19" fmla="*/ 2 h 5"/>
                <a:gd name="T20" fmla="*/ 1 w 2"/>
                <a:gd name="T21" fmla="*/ 3 h 5"/>
                <a:gd name="T22" fmla="*/ 2 w 2"/>
                <a:gd name="T23" fmla="*/ 2 h 5"/>
                <a:gd name="T24" fmla="*/ 2 w 2"/>
                <a:gd name="T25" fmla="*/ 2 h 5"/>
                <a:gd name="T26" fmla="*/ 2 w 2"/>
                <a:gd name="T27" fmla="*/ 2 h 5"/>
                <a:gd name="T28" fmla="*/ 2 w 2"/>
                <a:gd name="T29" fmla="*/ 2 h 5"/>
                <a:gd name="T30" fmla="*/ 1 w 2"/>
                <a:gd name="T31" fmla="*/ 2 h 5"/>
                <a:gd name="T32" fmla="*/ 1 w 2"/>
                <a:gd name="T33" fmla="*/ 2 h 5"/>
                <a:gd name="T34" fmla="*/ 1 w 2"/>
                <a:gd name="T35" fmla="*/ 1 h 5"/>
                <a:gd name="T36" fmla="*/ 1 w 2"/>
                <a:gd name="T37" fmla="*/ 1 h 5"/>
                <a:gd name="T38" fmla="*/ 1 w 2"/>
                <a:gd name="T39" fmla="*/ 1 h 5"/>
                <a:gd name="T40" fmla="*/ 0 w 2"/>
                <a:gd name="T41" fmla="*/ 1 h 5"/>
                <a:gd name="T42" fmla="*/ 0 w 2"/>
                <a:gd name="T43" fmla="*/ 1 h 5"/>
                <a:gd name="T44" fmla="*/ 0 w 2"/>
                <a:gd name="T45" fmla="*/ 0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5">
                  <a:moveTo>
                    <a:pt x="0" y="0"/>
                  </a:moveTo>
                  <a:lnTo>
                    <a:pt x="0" y="1"/>
                  </a:lnTo>
                  <a:lnTo>
                    <a:pt x="1" y="1"/>
                  </a:lnTo>
                  <a:lnTo>
                    <a:pt x="1" y="3"/>
                  </a:lnTo>
                  <a:lnTo>
                    <a:pt x="1" y="4"/>
                  </a:lnTo>
                  <a:lnTo>
                    <a:pt x="1" y="5"/>
                  </a:lnTo>
                  <a:lnTo>
                    <a:pt x="2" y="4"/>
                  </a:lnTo>
                  <a:lnTo>
                    <a:pt x="2" y="3"/>
                  </a:lnTo>
                  <a:lnTo>
                    <a:pt x="1" y="3"/>
                  </a:lnTo>
                  <a:lnTo>
                    <a:pt x="1" y="1"/>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5" name="Freeform 246"/>
            <p:cNvSpPr>
              <a:spLocks/>
            </p:cNvSpPr>
            <p:nvPr/>
          </p:nvSpPr>
          <p:spPr bwMode="auto">
            <a:xfrm>
              <a:off x="2477" y="1334"/>
              <a:ext cx="5" cy="9"/>
            </a:xfrm>
            <a:custGeom>
              <a:avLst/>
              <a:gdLst>
                <a:gd name="T0" fmla="*/ 0 w 10"/>
                <a:gd name="T1" fmla="*/ 0 h 17"/>
                <a:gd name="T2" fmla="*/ 5 w 10"/>
                <a:gd name="T3" fmla="*/ 9 h 17"/>
                <a:gd name="T4" fmla="*/ 5 w 10"/>
                <a:gd name="T5" fmla="*/ 8 h 17"/>
                <a:gd name="T6" fmla="*/ 5 w 10"/>
                <a:gd name="T7" fmla="*/ 8 h 17"/>
                <a:gd name="T8" fmla="*/ 5 w 10"/>
                <a:gd name="T9" fmla="*/ 6 h 17"/>
                <a:gd name="T10" fmla="*/ 5 w 10"/>
                <a:gd name="T11" fmla="*/ 6 h 17"/>
                <a:gd name="T12" fmla="*/ 5 w 10"/>
                <a:gd name="T13" fmla="*/ 5 h 17"/>
                <a:gd name="T14" fmla="*/ 5 w 10"/>
                <a:gd name="T15" fmla="*/ 4 h 17"/>
                <a:gd name="T16" fmla="*/ 4 w 10"/>
                <a:gd name="T17" fmla="*/ 3 h 17"/>
                <a:gd name="T18" fmla="*/ 3 w 10"/>
                <a:gd name="T19" fmla="*/ 2 h 17"/>
                <a:gd name="T20" fmla="*/ 2 w 10"/>
                <a:gd name="T21" fmla="*/ 2 h 17"/>
                <a:gd name="T22" fmla="*/ 1 w 10"/>
                <a:gd name="T23" fmla="*/ 0 h 17"/>
                <a:gd name="T24" fmla="*/ 1 w 10"/>
                <a:gd name="T25" fmla="*/ 0 h 17"/>
                <a:gd name="T26" fmla="*/ 0 w 10"/>
                <a:gd name="T27" fmla="*/ 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7">
                  <a:moveTo>
                    <a:pt x="0" y="0"/>
                  </a:moveTo>
                  <a:lnTo>
                    <a:pt x="10" y="17"/>
                  </a:lnTo>
                  <a:lnTo>
                    <a:pt x="10" y="16"/>
                  </a:lnTo>
                  <a:lnTo>
                    <a:pt x="10" y="15"/>
                  </a:lnTo>
                  <a:lnTo>
                    <a:pt x="10" y="12"/>
                  </a:lnTo>
                  <a:lnTo>
                    <a:pt x="10" y="11"/>
                  </a:lnTo>
                  <a:lnTo>
                    <a:pt x="10" y="10"/>
                  </a:lnTo>
                  <a:lnTo>
                    <a:pt x="9" y="8"/>
                  </a:lnTo>
                  <a:lnTo>
                    <a:pt x="7" y="6"/>
                  </a:lnTo>
                  <a:lnTo>
                    <a:pt x="6" y="4"/>
                  </a:lnTo>
                  <a:lnTo>
                    <a:pt x="4" y="3"/>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6" name="Freeform 247"/>
            <p:cNvSpPr>
              <a:spLocks/>
            </p:cNvSpPr>
            <p:nvPr/>
          </p:nvSpPr>
          <p:spPr bwMode="auto">
            <a:xfrm>
              <a:off x="2479" y="1353"/>
              <a:ext cx="5" cy="3"/>
            </a:xfrm>
            <a:custGeom>
              <a:avLst/>
              <a:gdLst>
                <a:gd name="T0" fmla="*/ 5 w 9"/>
                <a:gd name="T1" fmla="*/ 3 h 8"/>
                <a:gd name="T2" fmla="*/ 4 w 9"/>
                <a:gd name="T3" fmla="*/ 2 h 8"/>
                <a:gd name="T4" fmla="*/ 3 w 9"/>
                <a:gd name="T5" fmla="*/ 2 h 8"/>
                <a:gd name="T6" fmla="*/ 3 w 9"/>
                <a:gd name="T7" fmla="*/ 2 h 8"/>
                <a:gd name="T8" fmla="*/ 3 w 9"/>
                <a:gd name="T9" fmla="*/ 2 h 8"/>
                <a:gd name="T10" fmla="*/ 3 w 9"/>
                <a:gd name="T11" fmla="*/ 2 h 8"/>
                <a:gd name="T12" fmla="*/ 2 w 9"/>
                <a:gd name="T13" fmla="*/ 1 h 8"/>
                <a:gd name="T14" fmla="*/ 2 w 9"/>
                <a:gd name="T15" fmla="*/ 0 h 8"/>
                <a:gd name="T16" fmla="*/ 1 w 9"/>
                <a:gd name="T17" fmla="*/ 0 h 8"/>
                <a:gd name="T18" fmla="*/ 1 w 9"/>
                <a:gd name="T19" fmla="*/ 0 h 8"/>
                <a:gd name="T20" fmla="*/ 1 w 9"/>
                <a:gd name="T21" fmla="*/ 0 h 8"/>
                <a:gd name="T22" fmla="*/ 1 w 9"/>
                <a:gd name="T23" fmla="*/ 0 h 8"/>
                <a:gd name="T24" fmla="*/ 1 w 9"/>
                <a:gd name="T25" fmla="*/ 1 h 8"/>
                <a:gd name="T26" fmla="*/ 0 w 9"/>
                <a:gd name="T27" fmla="*/ 2 h 8"/>
                <a:gd name="T28" fmla="*/ 0 w 9"/>
                <a:gd name="T29" fmla="*/ 2 h 8"/>
                <a:gd name="T30" fmla="*/ 0 w 9"/>
                <a:gd name="T31" fmla="*/ 2 h 8"/>
                <a:gd name="T32" fmla="*/ 1 w 9"/>
                <a:gd name="T33" fmla="*/ 2 h 8"/>
                <a:gd name="T34" fmla="*/ 1 w 9"/>
                <a:gd name="T35" fmla="*/ 3 h 8"/>
                <a:gd name="T36" fmla="*/ 2 w 9"/>
                <a:gd name="T37" fmla="*/ 3 h 8"/>
                <a:gd name="T38" fmla="*/ 3 w 9"/>
                <a:gd name="T39" fmla="*/ 3 h 8"/>
                <a:gd name="T40" fmla="*/ 5 w 9"/>
                <a:gd name="T41" fmla="*/ 3 h 8"/>
                <a:gd name="T42" fmla="*/ 5 w 9"/>
                <a:gd name="T43" fmla="*/ 3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8">
                  <a:moveTo>
                    <a:pt x="9" y="8"/>
                  </a:moveTo>
                  <a:lnTo>
                    <a:pt x="7" y="6"/>
                  </a:lnTo>
                  <a:lnTo>
                    <a:pt x="6" y="6"/>
                  </a:lnTo>
                  <a:lnTo>
                    <a:pt x="6" y="5"/>
                  </a:lnTo>
                  <a:lnTo>
                    <a:pt x="5" y="4"/>
                  </a:lnTo>
                  <a:lnTo>
                    <a:pt x="4" y="3"/>
                  </a:lnTo>
                  <a:lnTo>
                    <a:pt x="4" y="1"/>
                  </a:lnTo>
                  <a:lnTo>
                    <a:pt x="2" y="1"/>
                  </a:lnTo>
                  <a:lnTo>
                    <a:pt x="2" y="0"/>
                  </a:lnTo>
                  <a:lnTo>
                    <a:pt x="1" y="0"/>
                  </a:lnTo>
                  <a:lnTo>
                    <a:pt x="1" y="1"/>
                  </a:lnTo>
                  <a:lnTo>
                    <a:pt x="1" y="3"/>
                  </a:lnTo>
                  <a:lnTo>
                    <a:pt x="0" y="4"/>
                  </a:lnTo>
                  <a:lnTo>
                    <a:pt x="0" y="5"/>
                  </a:lnTo>
                  <a:lnTo>
                    <a:pt x="0" y="6"/>
                  </a:lnTo>
                  <a:lnTo>
                    <a:pt x="1" y="6"/>
                  </a:lnTo>
                  <a:lnTo>
                    <a:pt x="1" y="8"/>
                  </a:lnTo>
                  <a:lnTo>
                    <a:pt x="4" y="8"/>
                  </a:lnTo>
                  <a:lnTo>
                    <a:pt x="5" y="8"/>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7" name="Freeform 248"/>
            <p:cNvSpPr>
              <a:spLocks/>
            </p:cNvSpPr>
            <p:nvPr/>
          </p:nvSpPr>
          <p:spPr bwMode="auto">
            <a:xfrm>
              <a:off x="2344" y="1346"/>
              <a:ext cx="10" cy="57"/>
            </a:xfrm>
            <a:custGeom>
              <a:avLst/>
              <a:gdLst>
                <a:gd name="T0" fmla="*/ 6 w 21"/>
                <a:gd name="T1" fmla="*/ 26 h 112"/>
                <a:gd name="T2" fmla="*/ 6 w 21"/>
                <a:gd name="T3" fmla="*/ 26 h 112"/>
                <a:gd name="T4" fmla="*/ 5 w 21"/>
                <a:gd name="T5" fmla="*/ 24 h 112"/>
                <a:gd name="T6" fmla="*/ 5 w 21"/>
                <a:gd name="T7" fmla="*/ 22 h 112"/>
                <a:gd name="T8" fmla="*/ 4 w 21"/>
                <a:gd name="T9" fmla="*/ 19 h 112"/>
                <a:gd name="T10" fmla="*/ 3 w 21"/>
                <a:gd name="T11" fmla="*/ 16 h 112"/>
                <a:gd name="T12" fmla="*/ 3 w 21"/>
                <a:gd name="T13" fmla="*/ 13 h 112"/>
                <a:gd name="T14" fmla="*/ 3 w 21"/>
                <a:gd name="T15" fmla="*/ 9 h 112"/>
                <a:gd name="T16" fmla="*/ 2 w 21"/>
                <a:gd name="T17" fmla="*/ 6 h 112"/>
                <a:gd name="T18" fmla="*/ 1 w 21"/>
                <a:gd name="T19" fmla="*/ 3 h 112"/>
                <a:gd name="T20" fmla="*/ 0 w 21"/>
                <a:gd name="T21" fmla="*/ 0 h 112"/>
                <a:gd name="T22" fmla="*/ 10 w 21"/>
                <a:gd name="T23" fmla="*/ 57 h 112"/>
                <a:gd name="T24" fmla="*/ 9 w 21"/>
                <a:gd name="T25" fmla="*/ 54 h 112"/>
                <a:gd name="T26" fmla="*/ 9 w 21"/>
                <a:gd name="T27" fmla="*/ 51 h 112"/>
                <a:gd name="T28" fmla="*/ 9 w 21"/>
                <a:gd name="T29" fmla="*/ 48 h 112"/>
                <a:gd name="T30" fmla="*/ 8 w 21"/>
                <a:gd name="T31" fmla="*/ 45 h 112"/>
                <a:gd name="T32" fmla="*/ 8 w 21"/>
                <a:gd name="T33" fmla="*/ 41 h 112"/>
                <a:gd name="T34" fmla="*/ 7 w 21"/>
                <a:gd name="T35" fmla="*/ 38 h 112"/>
                <a:gd name="T36" fmla="*/ 7 w 21"/>
                <a:gd name="T37" fmla="*/ 35 h 112"/>
                <a:gd name="T38" fmla="*/ 6 w 21"/>
                <a:gd name="T39" fmla="*/ 33 h 112"/>
                <a:gd name="T40" fmla="*/ 6 w 21"/>
                <a:gd name="T41" fmla="*/ 30 h 112"/>
                <a:gd name="T42" fmla="*/ 7 w 21"/>
                <a:gd name="T43" fmla="*/ 27 h 112"/>
                <a:gd name="T44" fmla="*/ 7 w 21"/>
                <a:gd name="T45" fmla="*/ 27 h 112"/>
                <a:gd name="T46" fmla="*/ 6 w 21"/>
                <a:gd name="T47" fmla="*/ 26 h 1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12">
                  <a:moveTo>
                    <a:pt x="13" y="52"/>
                  </a:moveTo>
                  <a:lnTo>
                    <a:pt x="12" y="51"/>
                  </a:lnTo>
                  <a:lnTo>
                    <a:pt x="11" y="48"/>
                  </a:lnTo>
                  <a:lnTo>
                    <a:pt x="10" y="43"/>
                  </a:lnTo>
                  <a:lnTo>
                    <a:pt x="8" y="37"/>
                  </a:lnTo>
                  <a:lnTo>
                    <a:pt x="7" y="31"/>
                  </a:lnTo>
                  <a:lnTo>
                    <a:pt x="7" y="25"/>
                  </a:lnTo>
                  <a:lnTo>
                    <a:pt x="6" y="17"/>
                  </a:lnTo>
                  <a:lnTo>
                    <a:pt x="5" y="11"/>
                  </a:lnTo>
                  <a:lnTo>
                    <a:pt x="2" y="5"/>
                  </a:lnTo>
                  <a:lnTo>
                    <a:pt x="0" y="0"/>
                  </a:lnTo>
                  <a:lnTo>
                    <a:pt x="21" y="112"/>
                  </a:lnTo>
                  <a:lnTo>
                    <a:pt x="19" y="106"/>
                  </a:lnTo>
                  <a:lnTo>
                    <a:pt x="18" y="100"/>
                  </a:lnTo>
                  <a:lnTo>
                    <a:pt x="18" y="94"/>
                  </a:lnTo>
                  <a:lnTo>
                    <a:pt x="17" y="88"/>
                  </a:lnTo>
                  <a:lnTo>
                    <a:pt x="16" y="81"/>
                  </a:lnTo>
                  <a:lnTo>
                    <a:pt x="15" y="75"/>
                  </a:lnTo>
                  <a:lnTo>
                    <a:pt x="15" y="69"/>
                  </a:lnTo>
                  <a:lnTo>
                    <a:pt x="13" y="64"/>
                  </a:lnTo>
                  <a:lnTo>
                    <a:pt x="13" y="58"/>
                  </a:lnTo>
                  <a:lnTo>
                    <a:pt x="15" y="53"/>
                  </a:lnTo>
                  <a:lnTo>
                    <a:pt x="13" y="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8" name="Freeform 249"/>
            <p:cNvSpPr>
              <a:spLocks/>
            </p:cNvSpPr>
            <p:nvPr/>
          </p:nvSpPr>
          <p:spPr bwMode="auto">
            <a:xfrm>
              <a:off x="2805" y="1360"/>
              <a:ext cx="3" cy="10"/>
            </a:xfrm>
            <a:custGeom>
              <a:avLst/>
              <a:gdLst>
                <a:gd name="T0" fmla="*/ 2 w 8"/>
                <a:gd name="T1" fmla="*/ 10 h 20"/>
                <a:gd name="T2" fmla="*/ 3 w 8"/>
                <a:gd name="T3" fmla="*/ 0 h 20"/>
                <a:gd name="T4" fmla="*/ 3 w 8"/>
                <a:gd name="T5" fmla="*/ 1 h 20"/>
                <a:gd name="T6" fmla="*/ 2 w 8"/>
                <a:gd name="T7" fmla="*/ 2 h 20"/>
                <a:gd name="T8" fmla="*/ 2 w 8"/>
                <a:gd name="T9" fmla="*/ 3 h 20"/>
                <a:gd name="T10" fmla="*/ 1 w 8"/>
                <a:gd name="T11" fmla="*/ 3 h 20"/>
                <a:gd name="T12" fmla="*/ 1 w 8"/>
                <a:gd name="T13" fmla="*/ 4 h 20"/>
                <a:gd name="T14" fmla="*/ 1 w 8"/>
                <a:gd name="T15" fmla="*/ 5 h 20"/>
                <a:gd name="T16" fmla="*/ 0 w 8"/>
                <a:gd name="T17" fmla="*/ 6 h 20"/>
                <a:gd name="T18" fmla="*/ 1 w 8"/>
                <a:gd name="T19" fmla="*/ 7 h 20"/>
                <a:gd name="T20" fmla="*/ 1 w 8"/>
                <a:gd name="T21" fmla="*/ 8 h 20"/>
                <a:gd name="T22" fmla="*/ 2 w 8"/>
                <a:gd name="T23" fmla="*/ 10 h 20"/>
                <a:gd name="T24" fmla="*/ 2 w 8"/>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0">
                  <a:moveTo>
                    <a:pt x="4" y="20"/>
                  </a:moveTo>
                  <a:lnTo>
                    <a:pt x="8" y="0"/>
                  </a:lnTo>
                  <a:lnTo>
                    <a:pt x="7" y="1"/>
                  </a:lnTo>
                  <a:lnTo>
                    <a:pt x="5" y="3"/>
                  </a:lnTo>
                  <a:lnTo>
                    <a:pt x="4" y="5"/>
                  </a:lnTo>
                  <a:lnTo>
                    <a:pt x="3" y="6"/>
                  </a:lnTo>
                  <a:lnTo>
                    <a:pt x="2" y="7"/>
                  </a:lnTo>
                  <a:lnTo>
                    <a:pt x="2" y="10"/>
                  </a:lnTo>
                  <a:lnTo>
                    <a:pt x="0" y="12"/>
                  </a:lnTo>
                  <a:lnTo>
                    <a:pt x="2" y="14"/>
                  </a:lnTo>
                  <a:lnTo>
                    <a:pt x="2" y="16"/>
                  </a:lnTo>
                  <a:lnTo>
                    <a:pt x="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79" name="Freeform 250"/>
            <p:cNvSpPr>
              <a:spLocks/>
            </p:cNvSpPr>
            <p:nvPr/>
          </p:nvSpPr>
          <p:spPr bwMode="auto">
            <a:xfrm>
              <a:off x="2808" y="1355"/>
              <a:ext cx="1" cy="5"/>
            </a:xfrm>
            <a:custGeom>
              <a:avLst/>
              <a:gdLst>
                <a:gd name="T0" fmla="*/ 1 w 1"/>
                <a:gd name="T1" fmla="*/ 0 h 10"/>
                <a:gd name="T2" fmla="*/ 0 w 1"/>
                <a:gd name="T3" fmla="*/ 5 h 10"/>
                <a:gd name="T4" fmla="*/ 0 w 1"/>
                <a:gd name="T5" fmla="*/ 5 h 10"/>
                <a:gd name="T6" fmla="*/ 0 w 1"/>
                <a:gd name="T7" fmla="*/ 4 h 10"/>
                <a:gd name="T8" fmla="*/ 0 w 1"/>
                <a:gd name="T9" fmla="*/ 4 h 10"/>
                <a:gd name="T10" fmla="*/ 1 w 1"/>
                <a:gd name="T11" fmla="*/ 3 h 10"/>
                <a:gd name="T12" fmla="*/ 1 w 1"/>
                <a:gd name="T13" fmla="*/ 3 h 10"/>
                <a:gd name="T14" fmla="*/ 1 w 1"/>
                <a:gd name="T15" fmla="*/ 3 h 10"/>
                <a:gd name="T16" fmla="*/ 1 w 1"/>
                <a:gd name="T17" fmla="*/ 2 h 10"/>
                <a:gd name="T18" fmla="*/ 1 w 1"/>
                <a:gd name="T19" fmla="*/ 2 h 10"/>
                <a:gd name="T20" fmla="*/ 1 w 1"/>
                <a:gd name="T21" fmla="*/ 1 h 10"/>
                <a:gd name="T22" fmla="*/ 1 w 1"/>
                <a:gd name="T23" fmla="*/ 0 h 10"/>
                <a:gd name="T24" fmla="*/ 1 w 1"/>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10">
                  <a:moveTo>
                    <a:pt x="1" y="0"/>
                  </a:moveTo>
                  <a:lnTo>
                    <a:pt x="0" y="10"/>
                  </a:lnTo>
                  <a:lnTo>
                    <a:pt x="0" y="9"/>
                  </a:lnTo>
                  <a:lnTo>
                    <a:pt x="0" y="8"/>
                  </a:lnTo>
                  <a:lnTo>
                    <a:pt x="1" y="6"/>
                  </a:lnTo>
                  <a:lnTo>
                    <a:pt x="1" y="5"/>
                  </a:lnTo>
                  <a:lnTo>
                    <a:pt x="1" y="4"/>
                  </a:lnTo>
                  <a:lnTo>
                    <a:pt x="1" y="3"/>
                  </a:lnTo>
                  <a:lnTo>
                    <a:pt x="1" y="1"/>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0" name="Freeform 251"/>
            <p:cNvSpPr>
              <a:spLocks/>
            </p:cNvSpPr>
            <p:nvPr/>
          </p:nvSpPr>
          <p:spPr bwMode="auto">
            <a:xfrm>
              <a:off x="2478" y="1367"/>
              <a:ext cx="7" cy="10"/>
            </a:xfrm>
            <a:custGeom>
              <a:avLst/>
              <a:gdLst>
                <a:gd name="T0" fmla="*/ 1 w 15"/>
                <a:gd name="T1" fmla="*/ 4 h 21"/>
                <a:gd name="T2" fmla="*/ 2 w 15"/>
                <a:gd name="T3" fmla="*/ 3 h 21"/>
                <a:gd name="T4" fmla="*/ 2 w 15"/>
                <a:gd name="T5" fmla="*/ 3 h 21"/>
                <a:gd name="T6" fmla="*/ 2 w 15"/>
                <a:gd name="T7" fmla="*/ 3 h 21"/>
                <a:gd name="T8" fmla="*/ 3 w 15"/>
                <a:gd name="T9" fmla="*/ 3 h 21"/>
                <a:gd name="T10" fmla="*/ 4 w 15"/>
                <a:gd name="T11" fmla="*/ 3 h 21"/>
                <a:gd name="T12" fmla="*/ 4 w 15"/>
                <a:gd name="T13" fmla="*/ 3 h 21"/>
                <a:gd name="T14" fmla="*/ 4 w 15"/>
                <a:gd name="T15" fmla="*/ 3 h 21"/>
                <a:gd name="T16" fmla="*/ 5 w 15"/>
                <a:gd name="T17" fmla="*/ 3 h 21"/>
                <a:gd name="T18" fmla="*/ 5 w 15"/>
                <a:gd name="T19" fmla="*/ 3 h 21"/>
                <a:gd name="T20" fmla="*/ 6 w 15"/>
                <a:gd name="T21" fmla="*/ 3 h 21"/>
                <a:gd name="T22" fmla="*/ 3 w 15"/>
                <a:gd name="T23" fmla="*/ 0 h 21"/>
                <a:gd name="T24" fmla="*/ 1 w 15"/>
                <a:gd name="T25" fmla="*/ 1 h 21"/>
                <a:gd name="T26" fmla="*/ 0 w 15"/>
                <a:gd name="T27" fmla="*/ 3 h 21"/>
                <a:gd name="T28" fmla="*/ 0 w 15"/>
                <a:gd name="T29" fmla="*/ 4 h 21"/>
                <a:gd name="T30" fmla="*/ 0 w 15"/>
                <a:gd name="T31" fmla="*/ 5 h 21"/>
                <a:gd name="T32" fmla="*/ 1 w 15"/>
                <a:gd name="T33" fmla="*/ 6 h 21"/>
                <a:gd name="T34" fmla="*/ 2 w 15"/>
                <a:gd name="T35" fmla="*/ 6 h 21"/>
                <a:gd name="T36" fmla="*/ 2 w 15"/>
                <a:gd name="T37" fmla="*/ 7 h 21"/>
                <a:gd name="T38" fmla="*/ 3 w 15"/>
                <a:gd name="T39" fmla="*/ 8 h 21"/>
                <a:gd name="T40" fmla="*/ 3 w 15"/>
                <a:gd name="T41" fmla="*/ 9 h 21"/>
                <a:gd name="T42" fmla="*/ 2 w 15"/>
                <a:gd name="T43" fmla="*/ 10 h 21"/>
                <a:gd name="T44" fmla="*/ 7 w 15"/>
                <a:gd name="T45" fmla="*/ 6 h 21"/>
                <a:gd name="T46" fmla="*/ 7 w 15"/>
                <a:gd name="T47" fmla="*/ 6 h 21"/>
                <a:gd name="T48" fmla="*/ 6 w 15"/>
                <a:gd name="T49" fmla="*/ 6 h 21"/>
                <a:gd name="T50" fmla="*/ 5 w 15"/>
                <a:gd name="T51" fmla="*/ 6 h 21"/>
                <a:gd name="T52" fmla="*/ 5 w 15"/>
                <a:gd name="T53" fmla="*/ 6 h 21"/>
                <a:gd name="T54" fmla="*/ 4 w 15"/>
                <a:gd name="T55" fmla="*/ 6 h 21"/>
                <a:gd name="T56" fmla="*/ 4 w 15"/>
                <a:gd name="T57" fmla="*/ 6 h 21"/>
                <a:gd name="T58" fmla="*/ 3 w 15"/>
                <a:gd name="T59" fmla="*/ 6 h 21"/>
                <a:gd name="T60" fmla="*/ 2 w 15"/>
                <a:gd name="T61" fmla="*/ 5 h 21"/>
                <a:gd name="T62" fmla="*/ 2 w 15"/>
                <a:gd name="T63" fmla="*/ 5 h 21"/>
                <a:gd name="T64" fmla="*/ 2 w 15"/>
                <a:gd name="T65" fmla="*/ 4 h 21"/>
                <a:gd name="T66" fmla="*/ 2 w 15"/>
                <a:gd name="T67" fmla="*/ 4 h 21"/>
                <a:gd name="T68" fmla="*/ 1 w 15"/>
                <a:gd name="T69" fmla="*/ 4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5" h="21">
                  <a:moveTo>
                    <a:pt x="3" y="8"/>
                  </a:moveTo>
                  <a:lnTo>
                    <a:pt x="4" y="7"/>
                  </a:lnTo>
                  <a:lnTo>
                    <a:pt x="5" y="7"/>
                  </a:lnTo>
                  <a:lnTo>
                    <a:pt x="5" y="6"/>
                  </a:lnTo>
                  <a:lnTo>
                    <a:pt x="6" y="6"/>
                  </a:lnTo>
                  <a:lnTo>
                    <a:pt x="8" y="6"/>
                  </a:lnTo>
                  <a:lnTo>
                    <a:pt x="9" y="6"/>
                  </a:lnTo>
                  <a:lnTo>
                    <a:pt x="10" y="6"/>
                  </a:lnTo>
                  <a:lnTo>
                    <a:pt x="11" y="6"/>
                  </a:lnTo>
                  <a:lnTo>
                    <a:pt x="13" y="6"/>
                  </a:lnTo>
                  <a:lnTo>
                    <a:pt x="6" y="0"/>
                  </a:lnTo>
                  <a:lnTo>
                    <a:pt x="3" y="3"/>
                  </a:lnTo>
                  <a:lnTo>
                    <a:pt x="0" y="6"/>
                  </a:lnTo>
                  <a:lnTo>
                    <a:pt x="0" y="8"/>
                  </a:lnTo>
                  <a:lnTo>
                    <a:pt x="1" y="10"/>
                  </a:lnTo>
                  <a:lnTo>
                    <a:pt x="3" y="12"/>
                  </a:lnTo>
                  <a:lnTo>
                    <a:pt x="4" y="13"/>
                  </a:lnTo>
                  <a:lnTo>
                    <a:pt x="5" y="15"/>
                  </a:lnTo>
                  <a:lnTo>
                    <a:pt x="6" y="16"/>
                  </a:lnTo>
                  <a:lnTo>
                    <a:pt x="6" y="18"/>
                  </a:lnTo>
                  <a:lnTo>
                    <a:pt x="4" y="21"/>
                  </a:lnTo>
                  <a:lnTo>
                    <a:pt x="15" y="12"/>
                  </a:lnTo>
                  <a:lnTo>
                    <a:pt x="14" y="12"/>
                  </a:lnTo>
                  <a:lnTo>
                    <a:pt x="13" y="12"/>
                  </a:lnTo>
                  <a:lnTo>
                    <a:pt x="11" y="12"/>
                  </a:lnTo>
                  <a:lnTo>
                    <a:pt x="10" y="12"/>
                  </a:lnTo>
                  <a:lnTo>
                    <a:pt x="9" y="12"/>
                  </a:lnTo>
                  <a:lnTo>
                    <a:pt x="8" y="12"/>
                  </a:lnTo>
                  <a:lnTo>
                    <a:pt x="6" y="12"/>
                  </a:lnTo>
                  <a:lnTo>
                    <a:pt x="5" y="11"/>
                  </a:lnTo>
                  <a:lnTo>
                    <a:pt x="4" y="10"/>
                  </a:lnTo>
                  <a:lnTo>
                    <a:pt x="4" y="8"/>
                  </a:lnTo>
                  <a:lnTo>
                    <a:pt x="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1" name="Freeform 252"/>
            <p:cNvSpPr>
              <a:spLocks/>
            </p:cNvSpPr>
            <p:nvPr/>
          </p:nvSpPr>
          <p:spPr bwMode="auto">
            <a:xfrm>
              <a:off x="2460" y="1370"/>
              <a:ext cx="7" cy="4"/>
            </a:xfrm>
            <a:custGeom>
              <a:avLst/>
              <a:gdLst>
                <a:gd name="T0" fmla="*/ 7 w 15"/>
                <a:gd name="T1" fmla="*/ 2 h 9"/>
                <a:gd name="T2" fmla="*/ 0 w 15"/>
                <a:gd name="T3" fmla="*/ 0 h 9"/>
                <a:gd name="T4" fmla="*/ 0 w 15"/>
                <a:gd name="T5" fmla="*/ 0 h 9"/>
                <a:gd name="T6" fmla="*/ 0 w 15"/>
                <a:gd name="T7" fmla="*/ 2 h 9"/>
                <a:gd name="T8" fmla="*/ 0 w 15"/>
                <a:gd name="T9" fmla="*/ 2 h 9"/>
                <a:gd name="T10" fmla="*/ 1 w 15"/>
                <a:gd name="T11" fmla="*/ 3 h 9"/>
                <a:gd name="T12" fmla="*/ 1 w 15"/>
                <a:gd name="T13" fmla="*/ 4 h 9"/>
                <a:gd name="T14" fmla="*/ 2 w 15"/>
                <a:gd name="T15" fmla="*/ 4 h 9"/>
                <a:gd name="T16" fmla="*/ 3 w 15"/>
                <a:gd name="T17" fmla="*/ 4 h 9"/>
                <a:gd name="T18" fmla="*/ 4 w 15"/>
                <a:gd name="T19" fmla="*/ 4 h 9"/>
                <a:gd name="T20" fmla="*/ 6 w 15"/>
                <a:gd name="T21" fmla="*/ 3 h 9"/>
                <a:gd name="T22" fmla="*/ 7 w 15"/>
                <a:gd name="T23" fmla="*/ 3 h 9"/>
                <a:gd name="T24" fmla="*/ 7 w 15"/>
                <a:gd name="T25" fmla="*/ 3 h 9"/>
                <a:gd name="T26" fmla="*/ 7 w 15"/>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9">
                  <a:moveTo>
                    <a:pt x="15" y="5"/>
                  </a:moveTo>
                  <a:lnTo>
                    <a:pt x="0" y="0"/>
                  </a:lnTo>
                  <a:lnTo>
                    <a:pt x="0" y="1"/>
                  </a:lnTo>
                  <a:lnTo>
                    <a:pt x="0" y="4"/>
                  </a:lnTo>
                  <a:lnTo>
                    <a:pt x="0" y="5"/>
                  </a:lnTo>
                  <a:lnTo>
                    <a:pt x="2" y="7"/>
                  </a:lnTo>
                  <a:lnTo>
                    <a:pt x="3" y="9"/>
                  </a:lnTo>
                  <a:lnTo>
                    <a:pt x="5" y="9"/>
                  </a:lnTo>
                  <a:lnTo>
                    <a:pt x="7" y="9"/>
                  </a:lnTo>
                  <a:lnTo>
                    <a:pt x="9" y="9"/>
                  </a:lnTo>
                  <a:lnTo>
                    <a:pt x="13" y="7"/>
                  </a:lnTo>
                  <a:lnTo>
                    <a:pt x="15" y="6"/>
                  </a:lnTo>
                  <a:lnTo>
                    <a:pt x="1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2" name="Freeform 253"/>
            <p:cNvSpPr>
              <a:spLocks/>
            </p:cNvSpPr>
            <p:nvPr/>
          </p:nvSpPr>
          <p:spPr bwMode="auto">
            <a:xfrm>
              <a:off x="2723" y="1370"/>
              <a:ext cx="56" cy="33"/>
            </a:xfrm>
            <a:custGeom>
              <a:avLst/>
              <a:gdLst>
                <a:gd name="T0" fmla="*/ 55 w 113"/>
                <a:gd name="T1" fmla="*/ 27 h 65"/>
                <a:gd name="T2" fmla="*/ 55 w 113"/>
                <a:gd name="T3" fmla="*/ 24 h 65"/>
                <a:gd name="T4" fmla="*/ 56 w 113"/>
                <a:gd name="T5" fmla="*/ 22 h 65"/>
                <a:gd name="T6" fmla="*/ 56 w 113"/>
                <a:gd name="T7" fmla="*/ 21 h 65"/>
                <a:gd name="T8" fmla="*/ 56 w 113"/>
                <a:gd name="T9" fmla="*/ 19 h 65"/>
                <a:gd name="T10" fmla="*/ 55 w 113"/>
                <a:gd name="T11" fmla="*/ 17 h 65"/>
                <a:gd name="T12" fmla="*/ 55 w 113"/>
                <a:gd name="T13" fmla="*/ 15 h 65"/>
                <a:gd name="T14" fmla="*/ 54 w 113"/>
                <a:gd name="T15" fmla="*/ 13 h 65"/>
                <a:gd name="T16" fmla="*/ 54 w 113"/>
                <a:gd name="T17" fmla="*/ 11 h 65"/>
                <a:gd name="T18" fmla="*/ 54 w 113"/>
                <a:gd name="T19" fmla="*/ 9 h 65"/>
                <a:gd name="T20" fmla="*/ 54 w 113"/>
                <a:gd name="T21" fmla="*/ 8 h 65"/>
                <a:gd name="T22" fmla="*/ 50 w 113"/>
                <a:gd name="T23" fmla="*/ 9 h 65"/>
                <a:gd name="T24" fmla="*/ 47 w 113"/>
                <a:gd name="T25" fmla="*/ 10 h 65"/>
                <a:gd name="T26" fmla="*/ 46 w 113"/>
                <a:gd name="T27" fmla="*/ 13 h 65"/>
                <a:gd name="T28" fmla="*/ 44 w 113"/>
                <a:gd name="T29" fmla="*/ 15 h 65"/>
                <a:gd name="T30" fmla="*/ 42 w 113"/>
                <a:gd name="T31" fmla="*/ 18 h 65"/>
                <a:gd name="T32" fmla="*/ 41 w 113"/>
                <a:gd name="T33" fmla="*/ 21 h 65"/>
                <a:gd name="T34" fmla="*/ 39 w 113"/>
                <a:gd name="T35" fmla="*/ 24 h 65"/>
                <a:gd name="T36" fmla="*/ 37 w 113"/>
                <a:gd name="T37" fmla="*/ 26 h 65"/>
                <a:gd name="T38" fmla="*/ 35 w 113"/>
                <a:gd name="T39" fmla="*/ 27 h 65"/>
                <a:gd name="T40" fmla="*/ 33 w 113"/>
                <a:gd name="T41" fmla="*/ 29 h 65"/>
                <a:gd name="T42" fmla="*/ 32 w 113"/>
                <a:gd name="T43" fmla="*/ 28 h 65"/>
                <a:gd name="T44" fmla="*/ 31 w 113"/>
                <a:gd name="T45" fmla="*/ 27 h 65"/>
                <a:gd name="T46" fmla="*/ 31 w 113"/>
                <a:gd name="T47" fmla="*/ 27 h 65"/>
                <a:gd name="T48" fmla="*/ 31 w 113"/>
                <a:gd name="T49" fmla="*/ 26 h 65"/>
                <a:gd name="T50" fmla="*/ 30 w 113"/>
                <a:gd name="T51" fmla="*/ 26 h 65"/>
                <a:gd name="T52" fmla="*/ 30 w 113"/>
                <a:gd name="T53" fmla="*/ 24 h 65"/>
                <a:gd name="T54" fmla="*/ 30 w 113"/>
                <a:gd name="T55" fmla="*/ 24 h 65"/>
                <a:gd name="T56" fmla="*/ 30 w 113"/>
                <a:gd name="T57" fmla="*/ 23 h 65"/>
                <a:gd name="T58" fmla="*/ 31 w 113"/>
                <a:gd name="T59" fmla="*/ 23 h 65"/>
                <a:gd name="T60" fmla="*/ 31 w 113"/>
                <a:gd name="T61" fmla="*/ 22 h 65"/>
                <a:gd name="T62" fmla="*/ 33 w 113"/>
                <a:gd name="T63" fmla="*/ 22 h 65"/>
                <a:gd name="T64" fmla="*/ 33 w 113"/>
                <a:gd name="T65" fmla="*/ 19 h 65"/>
                <a:gd name="T66" fmla="*/ 31 w 113"/>
                <a:gd name="T67" fmla="*/ 16 h 65"/>
                <a:gd name="T68" fmla="*/ 29 w 113"/>
                <a:gd name="T69" fmla="*/ 13 h 65"/>
                <a:gd name="T70" fmla="*/ 26 w 113"/>
                <a:gd name="T71" fmla="*/ 10 h 65"/>
                <a:gd name="T72" fmla="*/ 23 w 113"/>
                <a:gd name="T73" fmla="*/ 8 h 65"/>
                <a:gd name="T74" fmla="*/ 20 w 113"/>
                <a:gd name="T75" fmla="*/ 6 h 65"/>
                <a:gd name="T76" fmla="*/ 16 w 113"/>
                <a:gd name="T77" fmla="*/ 4 h 65"/>
                <a:gd name="T78" fmla="*/ 13 w 113"/>
                <a:gd name="T79" fmla="*/ 3 h 65"/>
                <a:gd name="T80" fmla="*/ 9 w 113"/>
                <a:gd name="T81" fmla="*/ 1 h 65"/>
                <a:gd name="T82" fmla="*/ 5 w 113"/>
                <a:gd name="T83" fmla="*/ 1 h 65"/>
                <a:gd name="T84" fmla="*/ 2 w 113"/>
                <a:gd name="T85" fmla="*/ 0 h 65"/>
                <a:gd name="T86" fmla="*/ 0 w 113"/>
                <a:gd name="T87" fmla="*/ 33 h 65"/>
                <a:gd name="T88" fmla="*/ 5 w 113"/>
                <a:gd name="T89" fmla="*/ 33 h 65"/>
                <a:gd name="T90" fmla="*/ 10 w 113"/>
                <a:gd name="T91" fmla="*/ 33 h 65"/>
                <a:gd name="T92" fmla="*/ 16 w 113"/>
                <a:gd name="T93" fmla="*/ 33 h 65"/>
                <a:gd name="T94" fmla="*/ 22 w 113"/>
                <a:gd name="T95" fmla="*/ 33 h 65"/>
                <a:gd name="T96" fmla="*/ 28 w 113"/>
                <a:gd name="T97" fmla="*/ 32 h 65"/>
                <a:gd name="T98" fmla="*/ 33 w 113"/>
                <a:gd name="T99" fmla="*/ 32 h 65"/>
                <a:gd name="T100" fmla="*/ 39 w 113"/>
                <a:gd name="T101" fmla="*/ 31 h 65"/>
                <a:gd name="T102" fmla="*/ 44 w 113"/>
                <a:gd name="T103" fmla="*/ 30 h 65"/>
                <a:gd name="T104" fmla="*/ 50 w 113"/>
                <a:gd name="T105" fmla="*/ 29 h 65"/>
                <a:gd name="T106" fmla="*/ 55 w 113"/>
                <a:gd name="T107" fmla="*/ 27 h 65"/>
                <a:gd name="T108" fmla="*/ 55 w 113"/>
                <a:gd name="T109" fmla="*/ 27 h 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3" h="65">
                  <a:moveTo>
                    <a:pt x="110" y="53"/>
                  </a:moveTo>
                  <a:lnTo>
                    <a:pt x="111" y="48"/>
                  </a:lnTo>
                  <a:lnTo>
                    <a:pt x="113" y="44"/>
                  </a:lnTo>
                  <a:lnTo>
                    <a:pt x="113" y="41"/>
                  </a:lnTo>
                  <a:lnTo>
                    <a:pt x="113" y="37"/>
                  </a:lnTo>
                  <a:lnTo>
                    <a:pt x="111" y="33"/>
                  </a:lnTo>
                  <a:lnTo>
                    <a:pt x="110" y="30"/>
                  </a:lnTo>
                  <a:lnTo>
                    <a:pt x="109" y="26"/>
                  </a:lnTo>
                  <a:lnTo>
                    <a:pt x="109" y="22"/>
                  </a:lnTo>
                  <a:lnTo>
                    <a:pt x="108" y="18"/>
                  </a:lnTo>
                  <a:lnTo>
                    <a:pt x="108" y="15"/>
                  </a:lnTo>
                  <a:lnTo>
                    <a:pt x="100" y="17"/>
                  </a:lnTo>
                  <a:lnTo>
                    <a:pt x="95" y="20"/>
                  </a:lnTo>
                  <a:lnTo>
                    <a:pt x="92" y="25"/>
                  </a:lnTo>
                  <a:lnTo>
                    <a:pt x="88" y="30"/>
                  </a:lnTo>
                  <a:lnTo>
                    <a:pt x="84" y="36"/>
                  </a:lnTo>
                  <a:lnTo>
                    <a:pt x="82" y="42"/>
                  </a:lnTo>
                  <a:lnTo>
                    <a:pt x="79" y="47"/>
                  </a:lnTo>
                  <a:lnTo>
                    <a:pt x="75" y="52"/>
                  </a:lnTo>
                  <a:lnTo>
                    <a:pt x="71" y="54"/>
                  </a:lnTo>
                  <a:lnTo>
                    <a:pt x="66" y="57"/>
                  </a:lnTo>
                  <a:lnTo>
                    <a:pt x="64" y="56"/>
                  </a:lnTo>
                  <a:lnTo>
                    <a:pt x="63" y="54"/>
                  </a:lnTo>
                  <a:lnTo>
                    <a:pt x="63" y="53"/>
                  </a:lnTo>
                  <a:lnTo>
                    <a:pt x="62" y="52"/>
                  </a:lnTo>
                  <a:lnTo>
                    <a:pt x="61" y="51"/>
                  </a:lnTo>
                  <a:lnTo>
                    <a:pt x="61" y="48"/>
                  </a:lnTo>
                  <a:lnTo>
                    <a:pt x="61" y="47"/>
                  </a:lnTo>
                  <a:lnTo>
                    <a:pt x="61" y="46"/>
                  </a:lnTo>
                  <a:lnTo>
                    <a:pt x="62" y="46"/>
                  </a:lnTo>
                  <a:lnTo>
                    <a:pt x="63" y="44"/>
                  </a:lnTo>
                  <a:lnTo>
                    <a:pt x="66" y="44"/>
                  </a:lnTo>
                  <a:lnTo>
                    <a:pt x="66" y="38"/>
                  </a:lnTo>
                  <a:lnTo>
                    <a:pt x="62" y="31"/>
                  </a:lnTo>
                  <a:lnTo>
                    <a:pt x="58" y="25"/>
                  </a:lnTo>
                  <a:lnTo>
                    <a:pt x="53" y="20"/>
                  </a:lnTo>
                  <a:lnTo>
                    <a:pt x="47" y="15"/>
                  </a:lnTo>
                  <a:lnTo>
                    <a:pt x="41" y="11"/>
                  </a:lnTo>
                  <a:lnTo>
                    <a:pt x="33" y="7"/>
                  </a:lnTo>
                  <a:lnTo>
                    <a:pt x="26" y="5"/>
                  </a:lnTo>
                  <a:lnTo>
                    <a:pt x="18" y="2"/>
                  </a:lnTo>
                  <a:lnTo>
                    <a:pt x="11" y="1"/>
                  </a:lnTo>
                  <a:lnTo>
                    <a:pt x="4" y="0"/>
                  </a:lnTo>
                  <a:lnTo>
                    <a:pt x="0" y="65"/>
                  </a:lnTo>
                  <a:lnTo>
                    <a:pt x="10" y="65"/>
                  </a:lnTo>
                  <a:lnTo>
                    <a:pt x="21" y="65"/>
                  </a:lnTo>
                  <a:lnTo>
                    <a:pt x="32" y="65"/>
                  </a:lnTo>
                  <a:lnTo>
                    <a:pt x="45" y="65"/>
                  </a:lnTo>
                  <a:lnTo>
                    <a:pt x="56" y="64"/>
                  </a:lnTo>
                  <a:lnTo>
                    <a:pt x="67" y="63"/>
                  </a:lnTo>
                  <a:lnTo>
                    <a:pt x="78" y="62"/>
                  </a:lnTo>
                  <a:lnTo>
                    <a:pt x="89" y="59"/>
                  </a:lnTo>
                  <a:lnTo>
                    <a:pt x="100" y="57"/>
                  </a:lnTo>
                  <a:lnTo>
                    <a:pt x="110"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3" name="Freeform 254"/>
            <p:cNvSpPr>
              <a:spLocks/>
            </p:cNvSpPr>
            <p:nvPr/>
          </p:nvSpPr>
          <p:spPr bwMode="auto">
            <a:xfrm>
              <a:off x="2803" y="1372"/>
              <a:ext cx="4" cy="12"/>
            </a:xfrm>
            <a:custGeom>
              <a:avLst/>
              <a:gdLst>
                <a:gd name="T0" fmla="*/ 4 w 6"/>
                <a:gd name="T1" fmla="*/ 0 h 22"/>
                <a:gd name="T2" fmla="*/ 1 w 6"/>
                <a:gd name="T3" fmla="*/ 1 h 22"/>
                <a:gd name="T4" fmla="*/ 0 w 6"/>
                <a:gd name="T5" fmla="*/ 12 h 22"/>
                <a:gd name="T6" fmla="*/ 1 w 6"/>
                <a:gd name="T7" fmla="*/ 12 h 22"/>
                <a:gd name="T8" fmla="*/ 4 w 6"/>
                <a:gd name="T9" fmla="*/ 1 h 22"/>
                <a:gd name="T10" fmla="*/ 4 w 6"/>
                <a:gd name="T11" fmla="*/ 1 h 22"/>
                <a:gd name="T12" fmla="*/ 4 w 6"/>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22">
                  <a:moveTo>
                    <a:pt x="6" y="0"/>
                  </a:moveTo>
                  <a:lnTo>
                    <a:pt x="2" y="1"/>
                  </a:lnTo>
                  <a:lnTo>
                    <a:pt x="0" y="22"/>
                  </a:lnTo>
                  <a:lnTo>
                    <a:pt x="2" y="22"/>
                  </a:lnTo>
                  <a:lnTo>
                    <a:pt x="6" y="1"/>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4" name="Freeform 255"/>
            <p:cNvSpPr>
              <a:spLocks/>
            </p:cNvSpPr>
            <p:nvPr/>
          </p:nvSpPr>
          <p:spPr bwMode="auto">
            <a:xfrm>
              <a:off x="2454" y="1379"/>
              <a:ext cx="3" cy="5"/>
            </a:xfrm>
            <a:custGeom>
              <a:avLst/>
              <a:gdLst>
                <a:gd name="T0" fmla="*/ 2 w 6"/>
                <a:gd name="T1" fmla="*/ 0 h 9"/>
                <a:gd name="T2" fmla="*/ 2 w 6"/>
                <a:gd name="T3" fmla="*/ 1 h 9"/>
                <a:gd name="T4" fmla="*/ 1 w 6"/>
                <a:gd name="T5" fmla="*/ 2 h 9"/>
                <a:gd name="T6" fmla="*/ 0 w 6"/>
                <a:gd name="T7" fmla="*/ 2 h 9"/>
                <a:gd name="T8" fmla="*/ 0 w 6"/>
                <a:gd name="T9" fmla="*/ 3 h 9"/>
                <a:gd name="T10" fmla="*/ 0 w 6"/>
                <a:gd name="T11" fmla="*/ 3 h 9"/>
                <a:gd name="T12" fmla="*/ 0 w 6"/>
                <a:gd name="T13" fmla="*/ 4 h 9"/>
                <a:gd name="T14" fmla="*/ 0 w 6"/>
                <a:gd name="T15" fmla="*/ 4 h 9"/>
                <a:gd name="T16" fmla="*/ 1 w 6"/>
                <a:gd name="T17" fmla="*/ 4 h 9"/>
                <a:gd name="T18" fmla="*/ 2 w 6"/>
                <a:gd name="T19" fmla="*/ 5 h 9"/>
                <a:gd name="T20" fmla="*/ 3 w 6"/>
                <a:gd name="T21" fmla="*/ 5 h 9"/>
                <a:gd name="T22" fmla="*/ 2 w 6"/>
                <a:gd name="T23" fmla="*/ 0 h 9"/>
                <a:gd name="T24" fmla="*/ 2 w 6"/>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9">
                  <a:moveTo>
                    <a:pt x="3" y="0"/>
                  </a:moveTo>
                  <a:lnTo>
                    <a:pt x="3" y="2"/>
                  </a:lnTo>
                  <a:lnTo>
                    <a:pt x="1" y="3"/>
                  </a:lnTo>
                  <a:lnTo>
                    <a:pt x="0" y="4"/>
                  </a:lnTo>
                  <a:lnTo>
                    <a:pt x="0" y="5"/>
                  </a:lnTo>
                  <a:lnTo>
                    <a:pt x="0" y="7"/>
                  </a:lnTo>
                  <a:lnTo>
                    <a:pt x="0" y="8"/>
                  </a:lnTo>
                  <a:lnTo>
                    <a:pt x="1" y="8"/>
                  </a:lnTo>
                  <a:lnTo>
                    <a:pt x="4" y="9"/>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5" name="Freeform 256"/>
            <p:cNvSpPr>
              <a:spLocks/>
            </p:cNvSpPr>
            <p:nvPr/>
          </p:nvSpPr>
          <p:spPr bwMode="auto">
            <a:xfrm>
              <a:off x="2454" y="1376"/>
              <a:ext cx="2" cy="3"/>
            </a:xfrm>
            <a:custGeom>
              <a:avLst/>
              <a:gdLst>
                <a:gd name="T0" fmla="*/ 0 w 4"/>
                <a:gd name="T1" fmla="*/ 0 h 6"/>
                <a:gd name="T2" fmla="*/ 2 w 4"/>
                <a:gd name="T3" fmla="*/ 3 h 6"/>
                <a:gd name="T4" fmla="*/ 2 w 4"/>
                <a:gd name="T5" fmla="*/ 3 h 6"/>
                <a:gd name="T6" fmla="*/ 2 w 4"/>
                <a:gd name="T7" fmla="*/ 3 h 6"/>
                <a:gd name="T8" fmla="*/ 2 w 4"/>
                <a:gd name="T9" fmla="*/ 2 h 6"/>
                <a:gd name="T10" fmla="*/ 2 w 4"/>
                <a:gd name="T11" fmla="*/ 2 h 6"/>
                <a:gd name="T12" fmla="*/ 2 w 4"/>
                <a:gd name="T13" fmla="*/ 2 h 6"/>
                <a:gd name="T14" fmla="*/ 2 w 4"/>
                <a:gd name="T15" fmla="*/ 2 h 6"/>
                <a:gd name="T16" fmla="*/ 2 w 4"/>
                <a:gd name="T17" fmla="*/ 1 h 6"/>
                <a:gd name="T18" fmla="*/ 1 w 4"/>
                <a:gd name="T19" fmla="*/ 1 h 6"/>
                <a:gd name="T20" fmla="*/ 1 w 4"/>
                <a:gd name="T21" fmla="*/ 0 h 6"/>
                <a:gd name="T22" fmla="*/ 0 w 4"/>
                <a:gd name="T23" fmla="*/ 0 h 6"/>
                <a:gd name="T24" fmla="*/ 0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6">
                  <a:moveTo>
                    <a:pt x="0" y="0"/>
                  </a:moveTo>
                  <a:lnTo>
                    <a:pt x="3" y="6"/>
                  </a:lnTo>
                  <a:lnTo>
                    <a:pt x="4" y="5"/>
                  </a:lnTo>
                  <a:lnTo>
                    <a:pt x="4" y="4"/>
                  </a:lnTo>
                  <a:lnTo>
                    <a:pt x="4" y="3"/>
                  </a:lnTo>
                  <a:lnTo>
                    <a:pt x="3" y="3"/>
                  </a:lnTo>
                  <a:lnTo>
                    <a:pt x="3" y="1"/>
                  </a:lnTo>
                  <a:lnTo>
                    <a:pt x="1" y="1"/>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6" name="Freeform 257"/>
            <p:cNvSpPr>
              <a:spLocks noEditPoints="1"/>
            </p:cNvSpPr>
            <p:nvPr/>
          </p:nvSpPr>
          <p:spPr bwMode="auto">
            <a:xfrm>
              <a:off x="2585" y="1388"/>
              <a:ext cx="10" cy="13"/>
            </a:xfrm>
            <a:custGeom>
              <a:avLst/>
              <a:gdLst>
                <a:gd name="T0" fmla="*/ 1 w 21"/>
                <a:gd name="T1" fmla="*/ 12 h 26"/>
                <a:gd name="T2" fmla="*/ 1 w 21"/>
                <a:gd name="T3" fmla="*/ 12 h 26"/>
                <a:gd name="T4" fmla="*/ 2 w 21"/>
                <a:gd name="T5" fmla="*/ 12 h 26"/>
                <a:gd name="T6" fmla="*/ 3 w 21"/>
                <a:gd name="T7" fmla="*/ 13 h 26"/>
                <a:gd name="T8" fmla="*/ 4 w 21"/>
                <a:gd name="T9" fmla="*/ 13 h 26"/>
                <a:gd name="T10" fmla="*/ 5 w 21"/>
                <a:gd name="T11" fmla="*/ 13 h 26"/>
                <a:gd name="T12" fmla="*/ 6 w 21"/>
                <a:gd name="T13" fmla="*/ 13 h 26"/>
                <a:gd name="T14" fmla="*/ 6 w 21"/>
                <a:gd name="T15" fmla="*/ 12 h 26"/>
                <a:gd name="T16" fmla="*/ 7 w 21"/>
                <a:gd name="T17" fmla="*/ 12 h 26"/>
                <a:gd name="T18" fmla="*/ 8 w 21"/>
                <a:gd name="T19" fmla="*/ 11 h 26"/>
                <a:gd name="T20" fmla="*/ 8 w 21"/>
                <a:gd name="T21" fmla="*/ 11 h 26"/>
                <a:gd name="T22" fmla="*/ 9 w 21"/>
                <a:gd name="T23" fmla="*/ 9 h 26"/>
                <a:gd name="T24" fmla="*/ 9 w 21"/>
                <a:gd name="T25" fmla="*/ 8 h 26"/>
                <a:gd name="T26" fmla="*/ 9 w 21"/>
                <a:gd name="T27" fmla="*/ 7 h 26"/>
                <a:gd name="T28" fmla="*/ 10 w 21"/>
                <a:gd name="T29" fmla="*/ 6 h 26"/>
                <a:gd name="T30" fmla="*/ 10 w 21"/>
                <a:gd name="T31" fmla="*/ 4 h 26"/>
                <a:gd name="T32" fmla="*/ 10 w 21"/>
                <a:gd name="T33" fmla="*/ 3 h 26"/>
                <a:gd name="T34" fmla="*/ 9 w 21"/>
                <a:gd name="T35" fmla="*/ 3 h 26"/>
                <a:gd name="T36" fmla="*/ 9 w 21"/>
                <a:gd name="T37" fmla="*/ 1 h 26"/>
                <a:gd name="T38" fmla="*/ 8 w 21"/>
                <a:gd name="T39" fmla="*/ 1 h 26"/>
                <a:gd name="T40" fmla="*/ 7 w 21"/>
                <a:gd name="T41" fmla="*/ 0 h 26"/>
                <a:gd name="T42" fmla="*/ 0 w 21"/>
                <a:gd name="T43" fmla="*/ 6 h 26"/>
                <a:gd name="T44" fmla="*/ 0 w 21"/>
                <a:gd name="T45" fmla="*/ 6 h 26"/>
                <a:gd name="T46" fmla="*/ 0 w 21"/>
                <a:gd name="T47" fmla="*/ 7 h 26"/>
                <a:gd name="T48" fmla="*/ 0 w 21"/>
                <a:gd name="T49" fmla="*/ 8 h 26"/>
                <a:gd name="T50" fmla="*/ 0 w 21"/>
                <a:gd name="T51" fmla="*/ 9 h 26"/>
                <a:gd name="T52" fmla="*/ 0 w 21"/>
                <a:gd name="T53" fmla="*/ 9 h 26"/>
                <a:gd name="T54" fmla="*/ 0 w 21"/>
                <a:gd name="T55" fmla="*/ 11 h 26"/>
                <a:gd name="T56" fmla="*/ 0 w 21"/>
                <a:gd name="T57" fmla="*/ 11 h 26"/>
                <a:gd name="T58" fmla="*/ 0 w 21"/>
                <a:gd name="T59" fmla="*/ 11 h 26"/>
                <a:gd name="T60" fmla="*/ 0 w 21"/>
                <a:gd name="T61" fmla="*/ 12 h 26"/>
                <a:gd name="T62" fmla="*/ 1 w 21"/>
                <a:gd name="T63" fmla="*/ 12 h 26"/>
                <a:gd name="T64" fmla="*/ 1 w 21"/>
                <a:gd name="T65" fmla="*/ 12 h 26"/>
                <a:gd name="T66" fmla="*/ 1 w 21"/>
                <a:gd name="T67" fmla="*/ 12 h 26"/>
                <a:gd name="T68" fmla="*/ 8 w 21"/>
                <a:gd name="T69" fmla="*/ 4 h 26"/>
                <a:gd name="T70" fmla="*/ 6 w 21"/>
                <a:gd name="T71" fmla="*/ 11 h 26"/>
                <a:gd name="T72" fmla="*/ 3 w 21"/>
                <a:gd name="T73" fmla="*/ 8 h 26"/>
                <a:gd name="T74" fmla="*/ 3 w 21"/>
                <a:gd name="T75" fmla="*/ 7 h 26"/>
                <a:gd name="T76" fmla="*/ 4 w 21"/>
                <a:gd name="T77" fmla="*/ 6 h 26"/>
                <a:gd name="T78" fmla="*/ 4 w 21"/>
                <a:gd name="T79" fmla="*/ 6 h 26"/>
                <a:gd name="T80" fmla="*/ 5 w 21"/>
                <a:gd name="T81" fmla="*/ 5 h 26"/>
                <a:gd name="T82" fmla="*/ 5 w 21"/>
                <a:gd name="T83" fmla="*/ 5 h 26"/>
                <a:gd name="T84" fmla="*/ 6 w 21"/>
                <a:gd name="T85" fmla="*/ 4 h 26"/>
                <a:gd name="T86" fmla="*/ 6 w 21"/>
                <a:gd name="T87" fmla="*/ 4 h 26"/>
                <a:gd name="T88" fmla="*/ 7 w 21"/>
                <a:gd name="T89" fmla="*/ 4 h 26"/>
                <a:gd name="T90" fmla="*/ 8 w 21"/>
                <a:gd name="T91" fmla="*/ 4 h 26"/>
                <a:gd name="T92" fmla="*/ 8 w 21"/>
                <a:gd name="T93" fmla="*/ 4 h 26"/>
                <a:gd name="T94" fmla="*/ 8 w 21"/>
                <a:gd name="T95" fmla="*/ 4 h 26"/>
                <a:gd name="T96" fmla="*/ 8 w 21"/>
                <a:gd name="T97" fmla="*/ 4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 h="26">
                  <a:moveTo>
                    <a:pt x="2" y="23"/>
                  </a:moveTo>
                  <a:lnTo>
                    <a:pt x="3" y="24"/>
                  </a:lnTo>
                  <a:lnTo>
                    <a:pt x="5" y="24"/>
                  </a:lnTo>
                  <a:lnTo>
                    <a:pt x="7" y="26"/>
                  </a:lnTo>
                  <a:lnTo>
                    <a:pt x="8" y="26"/>
                  </a:lnTo>
                  <a:lnTo>
                    <a:pt x="10" y="26"/>
                  </a:lnTo>
                  <a:lnTo>
                    <a:pt x="12" y="26"/>
                  </a:lnTo>
                  <a:lnTo>
                    <a:pt x="13" y="24"/>
                  </a:lnTo>
                  <a:lnTo>
                    <a:pt x="14" y="23"/>
                  </a:lnTo>
                  <a:lnTo>
                    <a:pt x="16" y="22"/>
                  </a:lnTo>
                  <a:lnTo>
                    <a:pt x="17" y="21"/>
                  </a:lnTo>
                  <a:lnTo>
                    <a:pt x="18" y="18"/>
                  </a:lnTo>
                  <a:lnTo>
                    <a:pt x="19" y="16"/>
                  </a:lnTo>
                  <a:lnTo>
                    <a:pt x="19" y="13"/>
                  </a:lnTo>
                  <a:lnTo>
                    <a:pt x="21" y="11"/>
                  </a:lnTo>
                  <a:lnTo>
                    <a:pt x="21" y="8"/>
                  </a:lnTo>
                  <a:lnTo>
                    <a:pt x="21" y="6"/>
                  </a:lnTo>
                  <a:lnTo>
                    <a:pt x="19" y="5"/>
                  </a:lnTo>
                  <a:lnTo>
                    <a:pt x="18" y="2"/>
                  </a:lnTo>
                  <a:lnTo>
                    <a:pt x="17" y="1"/>
                  </a:lnTo>
                  <a:lnTo>
                    <a:pt x="14" y="0"/>
                  </a:lnTo>
                  <a:lnTo>
                    <a:pt x="0" y="11"/>
                  </a:lnTo>
                  <a:lnTo>
                    <a:pt x="0" y="12"/>
                  </a:lnTo>
                  <a:lnTo>
                    <a:pt x="0" y="13"/>
                  </a:lnTo>
                  <a:lnTo>
                    <a:pt x="0" y="16"/>
                  </a:lnTo>
                  <a:lnTo>
                    <a:pt x="0" y="17"/>
                  </a:lnTo>
                  <a:lnTo>
                    <a:pt x="0" y="18"/>
                  </a:lnTo>
                  <a:lnTo>
                    <a:pt x="0" y="21"/>
                  </a:lnTo>
                  <a:lnTo>
                    <a:pt x="0" y="22"/>
                  </a:lnTo>
                  <a:lnTo>
                    <a:pt x="1" y="23"/>
                  </a:lnTo>
                  <a:lnTo>
                    <a:pt x="2" y="23"/>
                  </a:lnTo>
                  <a:close/>
                  <a:moveTo>
                    <a:pt x="17" y="8"/>
                  </a:moveTo>
                  <a:lnTo>
                    <a:pt x="12" y="21"/>
                  </a:lnTo>
                  <a:lnTo>
                    <a:pt x="6" y="15"/>
                  </a:lnTo>
                  <a:lnTo>
                    <a:pt x="7" y="13"/>
                  </a:lnTo>
                  <a:lnTo>
                    <a:pt x="8" y="12"/>
                  </a:lnTo>
                  <a:lnTo>
                    <a:pt x="8" y="11"/>
                  </a:lnTo>
                  <a:lnTo>
                    <a:pt x="10" y="10"/>
                  </a:lnTo>
                  <a:lnTo>
                    <a:pt x="11" y="10"/>
                  </a:lnTo>
                  <a:lnTo>
                    <a:pt x="12" y="8"/>
                  </a:lnTo>
                  <a:lnTo>
                    <a:pt x="13" y="8"/>
                  </a:lnTo>
                  <a:lnTo>
                    <a:pt x="14" y="7"/>
                  </a:lnTo>
                  <a:lnTo>
                    <a:pt x="16" y="7"/>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7" name="Freeform 258"/>
            <p:cNvSpPr>
              <a:spLocks/>
            </p:cNvSpPr>
            <p:nvPr/>
          </p:nvSpPr>
          <p:spPr bwMode="auto">
            <a:xfrm>
              <a:off x="2588" y="1392"/>
              <a:ext cx="5" cy="6"/>
            </a:xfrm>
            <a:custGeom>
              <a:avLst/>
              <a:gdLst>
                <a:gd name="T0" fmla="*/ 5 w 11"/>
                <a:gd name="T1" fmla="*/ 0 h 14"/>
                <a:gd name="T2" fmla="*/ 5 w 11"/>
                <a:gd name="T3" fmla="*/ 0 h 14"/>
                <a:gd name="T4" fmla="*/ 4 w 11"/>
                <a:gd name="T5" fmla="*/ 0 h 14"/>
                <a:gd name="T6" fmla="*/ 3 w 11"/>
                <a:gd name="T7" fmla="*/ 0 h 14"/>
                <a:gd name="T8" fmla="*/ 3 w 11"/>
                <a:gd name="T9" fmla="*/ 0 h 14"/>
                <a:gd name="T10" fmla="*/ 2 w 11"/>
                <a:gd name="T11" fmla="*/ 1 h 14"/>
                <a:gd name="T12" fmla="*/ 2 w 11"/>
                <a:gd name="T13" fmla="*/ 1 h 14"/>
                <a:gd name="T14" fmla="*/ 1 w 11"/>
                <a:gd name="T15" fmla="*/ 2 h 14"/>
                <a:gd name="T16" fmla="*/ 1 w 11"/>
                <a:gd name="T17" fmla="*/ 2 h 14"/>
                <a:gd name="T18" fmla="*/ 0 w 11"/>
                <a:gd name="T19" fmla="*/ 3 h 14"/>
                <a:gd name="T20" fmla="*/ 0 w 11"/>
                <a:gd name="T21" fmla="*/ 3 h 14"/>
                <a:gd name="T22" fmla="*/ 3 w 11"/>
                <a:gd name="T23" fmla="*/ 6 h 14"/>
                <a:gd name="T24" fmla="*/ 5 w 11"/>
                <a:gd name="T25" fmla="*/ 0 h 14"/>
                <a:gd name="T26" fmla="*/ 5 w 11"/>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4">
                  <a:moveTo>
                    <a:pt x="11" y="1"/>
                  </a:moveTo>
                  <a:lnTo>
                    <a:pt x="10" y="0"/>
                  </a:lnTo>
                  <a:lnTo>
                    <a:pt x="8" y="0"/>
                  </a:lnTo>
                  <a:lnTo>
                    <a:pt x="7" y="1"/>
                  </a:lnTo>
                  <a:lnTo>
                    <a:pt x="6" y="1"/>
                  </a:lnTo>
                  <a:lnTo>
                    <a:pt x="5" y="3"/>
                  </a:lnTo>
                  <a:lnTo>
                    <a:pt x="4" y="3"/>
                  </a:lnTo>
                  <a:lnTo>
                    <a:pt x="2" y="4"/>
                  </a:lnTo>
                  <a:lnTo>
                    <a:pt x="2" y="5"/>
                  </a:lnTo>
                  <a:lnTo>
                    <a:pt x="1" y="6"/>
                  </a:lnTo>
                  <a:lnTo>
                    <a:pt x="0" y="8"/>
                  </a:lnTo>
                  <a:lnTo>
                    <a:pt x="6" y="14"/>
                  </a:lnTo>
                  <a:lnTo>
                    <a:pt x="1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8" name="Freeform 259"/>
            <p:cNvSpPr>
              <a:spLocks/>
            </p:cNvSpPr>
            <p:nvPr/>
          </p:nvSpPr>
          <p:spPr bwMode="auto">
            <a:xfrm>
              <a:off x="2677" y="1395"/>
              <a:ext cx="4" cy="8"/>
            </a:xfrm>
            <a:custGeom>
              <a:avLst/>
              <a:gdLst>
                <a:gd name="T0" fmla="*/ 4 w 9"/>
                <a:gd name="T1" fmla="*/ 3 h 14"/>
                <a:gd name="T2" fmla="*/ 3 w 9"/>
                <a:gd name="T3" fmla="*/ 5 h 14"/>
                <a:gd name="T4" fmla="*/ 2 w 9"/>
                <a:gd name="T5" fmla="*/ 5 h 14"/>
                <a:gd name="T6" fmla="*/ 2 w 9"/>
                <a:gd name="T7" fmla="*/ 4 h 14"/>
                <a:gd name="T8" fmla="*/ 2 w 9"/>
                <a:gd name="T9" fmla="*/ 3 h 14"/>
                <a:gd name="T10" fmla="*/ 2 w 9"/>
                <a:gd name="T11" fmla="*/ 3 h 14"/>
                <a:gd name="T12" fmla="*/ 1 w 9"/>
                <a:gd name="T13" fmla="*/ 3 h 14"/>
                <a:gd name="T14" fmla="*/ 1 w 9"/>
                <a:gd name="T15" fmla="*/ 2 h 14"/>
                <a:gd name="T16" fmla="*/ 1 w 9"/>
                <a:gd name="T17" fmla="*/ 1 h 14"/>
                <a:gd name="T18" fmla="*/ 1 w 9"/>
                <a:gd name="T19" fmla="*/ 1 h 14"/>
                <a:gd name="T20" fmla="*/ 1 w 9"/>
                <a:gd name="T21" fmla="*/ 1 h 14"/>
                <a:gd name="T22" fmla="*/ 1 w 9"/>
                <a:gd name="T23" fmla="*/ 0 h 14"/>
                <a:gd name="T24" fmla="*/ 0 w 9"/>
                <a:gd name="T25" fmla="*/ 0 h 14"/>
                <a:gd name="T26" fmla="*/ 0 w 9"/>
                <a:gd name="T27" fmla="*/ 8 h 14"/>
                <a:gd name="T28" fmla="*/ 1 w 9"/>
                <a:gd name="T29" fmla="*/ 8 h 14"/>
                <a:gd name="T30" fmla="*/ 4 w 9"/>
                <a:gd name="T31" fmla="*/ 3 h 14"/>
                <a:gd name="T32" fmla="*/ 4 w 9"/>
                <a:gd name="T33" fmla="*/ 3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14">
                  <a:moveTo>
                    <a:pt x="9" y="6"/>
                  </a:moveTo>
                  <a:lnTo>
                    <a:pt x="6" y="8"/>
                  </a:lnTo>
                  <a:lnTo>
                    <a:pt x="5" y="8"/>
                  </a:lnTo>
                  <a:lnTo>
                    <a:pt x="4" y="7"/>
                  </a:lnTo>
                  <a:lnTo>
                    <a:pt x="4" y="6"/>
                  </a:lnTo>
                  <a:lnTo>
                    <a:pt x="3" y="5"/>
                  </a:lnTo>
                  <a:lnTo>
                    <a:pt x="3" y="3"/>
                  </a:lnTo>
                  <a:lnTo>
                    <a:pt x="3" y="2"/>
                  </a:lnTo>
                  <a:lnTo>
                    <a:pt x="3" y="1"/>
                  </a:lnTo>
                  <a:lnTo>
                    <a:pt x="3" y="0"/>
                  </a:lnTo>
                  <a:lnTo>
                    <a:pt x="0" y="0"/>
                  </a:lnTo>
                  <a:lnTo>
                    <a:pt x="0" y="14"/>
                  </a:lnTo>
                  <a:lnTo>
                    <a:pt x="3" y="1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89" name="Freeform 260"/>
            <p:cNvSpPr>
              <a:spLocks/>
            </p:cNvSpPr>
            <p:nvPr/>
          </p:nvSpPr>
          <p:spPr bwMode="auto">
            <a:xfrm>
              <a:off x="2488" y="1400"/>
              <a:ext cx="7" cy="11"/>
            </a:xfrm>
            <a:custGeom>
              <a:avLst/>
              <a:gdLst>
                <a:gd name="T0" fmla="*/ 4 w 14"/>
                <a:gd name="T1" fmla="*/ 0 h 23"/>
                <a:gd name="T2" fmla="*/ 0 w 14"/>
                <a:gd name="T3" fmla="*/ 10 h 23"/>
                <a:gd name="T4" fmla="*/ 1 w 14"/>
                <a:gd name="T5" fmla="*/ 10 h 23"/>
                <a:gd name="T6" fmla="*/ 1 w 14"/>
                <a:gd name="T7" fmla="*/ 10 h 23"/>
                <a:gd name="T8" fmla="*/ 2 w 14"/>
                <a:gd name="T9" fmla="*/ 10 h 23"/>
                <a:gd name="T10" fmla="*/ 2 w 14"/>
                <a:gd name="T11" fmla="*/ 10 h 23"/>
                <a:gd name="T12" fmla="*/ 3 w 14"/>
                <a:gd name="T13" fmla="*/ 10 h 23"/>
                <a:gd name="T14" fmla="*/ 4 w 14"/>
                <a:gd name="T15" fmla="*/ 10 h 23"/>
                <a:gd name="T16" fmla="*/ 4 w 14"/>
                <a:gd name="T17" fmla="*/ 10 h 23"/>
                <a:gd name="T18" fmla="*/ 5 w 14"/>
                <a:gd name="T19" fmla="*/ 11 h 23"/>
                <a:gd name="T20" fmla="*/ 6 w 14"/>
                <a:gd name="T21" fmla="*/ 11 h 23"/>
                <a:gd name="T22" fmla="*/ 7 w 14"/>
                <a:gd name="T23" fmla="*/ 11 h 23"/>
                <a:gd name="T24" fmla="*/ 7 w 14"/>
                <a:gd name="T25" fmla="*/ 10 h 23"/>
                <a:gd name="T26" fmla="*/ 7 w 14"/>
                <a:gd name="T27" fmla="*/ 9 h 23"/>
                <a:gd name="T28" fmla="*/ 7 w 14"/>
                <a:gd name="T29" fmla="*/ 8 h 23"/>
                <a:gd name="T30" fmla="*/ 7 w 14"/>
                <a:gd name="T31" fmla="*/ 7 h 23"/>
                <a:gd name="T32" fmla="*/ 7 w 14"/>
                <a:gd name="T33" fmla="*/ 6 h 23"/>
                <a:gd name="T34" fmla="*/ 7 w 14"/>
                <a:gd name="T35" fmla="*/ 4 h 23"/>
                <a:gd name="T36" fmla="*/ 6 w 14"/>
                <a:gd name="T37" fmla="*/ 3 h 23"/>
                <a:gd name="T38" fmla="*/ 5 w 14"/>
                <a:gd name="T39" fmla="*/ 2 h 23"/>
                <a:gd name="T40" fmla="*/ 5 w 14"/>
                <a:gd name="T41" fmla="*/ 1 h 23"/>
                <a:gd name="T42" fmla="*/ 4 w 14"/>
                <a:gd name="T43" fmla="*/ 1 h 23"/>
                <a:gd name="T44" fmla="*/ 4 w 14"/>
                <a:gd name="T45" fmla="*/ 1 h 23"/>
                <a:gd name="T46" fmla="*/ 4 w 14"/>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23">
                  <a:moveTo>
                    <a:pt x="7" y="0"/>
                  </a:moveTo>
                  <a:lnTo>
                    <a:pt x="0" y="21"/>
                  </a:lnTo>
                  <a:lnTo>
                    <a:pt x="2" y="21"/>
                  </a:lnTo>
                  <a:lnTo>
                    <a:pt x="3" y="21"/>
                  </a:lnTo>
                  <a:lnTo>
                    <a:pt x="4" y="21"/>
                  </a:lnTo>
                  <a:lnTo>
                    <a:pt x="5" y="21"/>
                  </a:lnTo>
                  <a:lnTo>
                    <a:pt x="7" y="21"/>
                  </a:lnTo>
                  <a:lnTo>
                    <a:pt x="8" y="21"/>
                  </a:lnTo>
                  <a:lnTo>
                    <a:pt x="9" y="23"/>
                  </a:lnTo>
                  <a:lnTo>
                    <a:pt x="11" y="23"/>
                  </a:lnTo>
                  <a:lnTo>
                    <a:pt x="13" y="23"/>
                  </a:lnTo>
                  <a:lnTo>
                    <a:pt x="13" y="21"/>
                  </a:lnTo>
                  <a:lnTo>
                    <a:pt x="13" y="19"/>
                  </a:lnTo>
                  <a:lnTo>
                    <a:pt x="14" y="17"/>
                  </a:lnTo>
                  <a:lnTo>
                    <a:pt x="14" y="14"/>
                  </a:lnTo>
                  <a:lnTo>
                    <a:pt x="13" y="12"/>
                  </a:lnTo>
                  <a:lnTo>
                    <a:pt x="13" y="9"/>
                  </a:lnTo>
                  <a:lnTo>
                    <a:pt x="11" y="7"/>
                  </a:lnTo>
                  <a:lnTo>
                    <a:pt x="10" y="4"/>
                  </a:lnTo>
                  <a:lnTo>
                    <a:pt x="9" y="3"/>
                  </a:lnTo>
                  <a:lnTo>
                    <a:pt x="7"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0" name="Freeform 261"/>
            <p:cNvSpPr>
              <a:spLocks/>
            </p:cNvSpPr>
            <p:nvPr/>
          </p:nvSpPr>
          <p:spPr bwMode="auto">
            <a:xfrm>
              <a:off x="2488" y="1411"/>
              <a:ext cx="1" cy="1"/>
            </a:xfrm>
            <a:custGeom>
              <a:avLst/>
              <a:gdLst>
                <a:gd name="T0" fmla="*/ 0 w 1"/>
                <a:gd name="T1" fmla="*/ 1 h 2"/>
                <a:gd name="T2" fmla="*/ 0 w 1"/>
                <a:gd name="T3" fmla="*/ 0 h 2"/>
                <a:gd name="T4" fmla="*/ 0 w 1"/>
                <a:gd name="T5" fmla="*/ 0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2">
                  <a:moveTo>
                    <a:pt x="0" y="2"/>
                  </a:moveTo>
                  <a:lnTo>
                    <a:pt x="0"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1" name="Freeform 262"/>
            <p:cNvSpPr>
              <a:spLocks/>
            </p:cNvSpPr>
            <p:nvPr/>
          </p:nvSpPr>
          <p:spPr bwMode="auto">
            <a:xfrm>
              <a:off x="2674" y="1407"/>
              <a:ext cx="7" cy="3"/>
            </a:xfrm>
            <a:custGeom>
              <a:avLst/>
              <a:gdLst>
                <a:gd name="T0" fmla="*/ 3 w 15"/>
                <a:gd name="T1" fmla="*/ 0 h 6"/>
                <a:gd name="T2" fmla="*/ 0 w 15"/>
                <a:gd name="T3" fmla="*/ 0 h 6"/>
                <a:gd name="T4" fmla="*/ 7 w 15"/>
                <a:gd name="T5" fmla="*/ 3 h 6"/>
                <a:gd name="T6" fmla="*/ 4 w 15"/>
                <a:gd name="T7" fmla="*/ 0 h 6"/>
                <a:gd name="T8" fmla="*/ 4 w 15"/>
                <a:gd name="T9" fmla="*/ 0 h 6"/>
                <a:gd name="T10" fmla="*/ 3 w 1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6">
                  <a:moveTo>
                    <a:pt x="7" y="0"/>
                  </a:moveTo>
                  <a:lnTo>
                    <a:pt x="0" y="0"/>
                  </a:lnTo>
                  <a:lnTo>
                    <a:pt x="15" y="6"/>
                  </a:lnTo>
                  <a:lnTo>
                    <a:pt x="9" y="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2" name="Freeform 263"/>
            <p:cNvSpPr>
              <a:spLocks/>
            </p:cNvSpPr>
            <p:nvPr/>
          </p:nvSpPr>
          <p:spPr bwMode="auto">
            <a:xfrm>
              <a:off x="2674" y="1411"/>
              <a:ext cx="4" cy="7"/>
            </a:xfrm>
            <a:custGeom>
              <a:avLst/>
              <a:gdLst>
                <a:gd name="T0" fmla="*/ 1 w 7"/>
                <a:gd name="T1" fmla="*/ 0 h 12"/>
                <a:gd name="T2" fmla="*/ 0 w 7"/>
                <a:gd name="T3" fmla="*/ 2 h 12"/>
                <a:gd name="T4" fmla="*/ 0 w 7"/>
                <a:gd name="T5" fmla="*/ 3 h 12"/>
                <a:gd name="T6" fmla="*/ 0 w 7"/>
                <a:gd name="T7" fmla="*/ 4 h 12"/>
                <a:gd name="T8" fmla="*/ 0 w 7"/>
                <a:gd name="T9" fmla="*/ 4 h 12"/>
                <a:gd name="T10" fmla="*/ 1 w 7"/>
                <a:gd name="T11" fmla="*/ 4 h 12"/>
                <a:gd name="T12" fmla="*/ 1 w 7"/>
                <a:gd name="T13" fmla="*/ 4 h 12"/>
                <a:gd name="T14" fmla="*/ 2 w 7"/>
                <a:gd name="T15" fmla="*/ 4 h 12"/>
                <a:gd name="T16" fmla="*/ 3 w 7"/>
                <a:gd name="T17" fmla="*/ 4 h 12"/>
                <a:gd name="T18" fmla="*/ 3 w 7"/>
                <a:gd name="T19" fmla="*/ 5 h 12"/>
                <a:gd name="T20" fmla="*/ 3 w 7"/>
                <a:gd name="T21" fmla="*/ 7 h 12"/>
                <a:gd name="T22" fmla="*/ 3 w 7"/>
                <a:gd name="T23" fmla="*/ 6 h 12"/>
                <a:gd name="T24" fmla="*/ 4 w 7"/>
                <a:gd name="T25" fmla="*/ 5 h 12"/>
                <a:gd name="T26" fmla="*/ 4 w 7"/>
                <a:gd name="T27" fmla="*/ 4 h 12"/>
                <a:gd name="T28" fmla="*/ 4 w 7"/>
                <a:gd name="T29" fmla="*/ 4 h 12"/>
                <a:gd name="T30" fmla="*/ 4 w 7"/>
                <a:gd name="T31" fmla="*/ 3 h 12"/>
                <a:gd name="T32" fmla="*/ 4 w 7"/>
                <a:gd name="T33" fmla="*/ 2 h 12"/>
                <a:gd name="T34" fmla="*/ 4 w 7"/>
                <a:gd name="T35" fmla="*/ 1 h 12"/>
                <a:gd name="T36" fmla="*/ 3 w 7"/>
                <a:gd name="T37" fmla="*/ 1 h 12"/>
                <a:gd name="T38" fmla="*/ 2 w 7"/>
                <a:gd name="T39" fmla="*/ 1 h 12"/>
                <a:gd name="T40" fmla="*/ 1 w 7"/>
                <a:gd name="T41" fmla="*/ 0 h 12"/>
                <a:gd name="T42" fmla="*/ 1 w 7"/>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 h="12">
                  <a:moveTo>
                    <a:pt x="2" y="0"/>
                  </a:moveTo>
                  <a:lnTo>
                    <a:pt x="0" y="3"/>
                  </a:lnTo>
                  <a:lnTo>
                    <a:pt x="0" y="5"/>
                  </a:lnTo>
                  <a:lnTo>
                    <a:pt x="0" y="6"/>
                  </a:lnTo>
                  <a:lnTo>
                    <a:pt x="1" y="6"/>
                  </a:lnTo>
                  <a:lnTo>
                    <a:pt x="2" y="6"/>
                  </a:lnTo>
                  <a:lnTo>
                    <a:pt x="4" y="6"/>
                  </a:lnTo>
                  <a:lnTo>
                    <a:pt x="5" y="7"/>
                  </a:lnTo>
                  <a:lnTo>
                    <a:pt x="5" y="8"/>
                  </a:lnTo>
                  <a:lnTo>
                    <a:pt x="6" y="12"/>
                  </a:lnTo>
                  <a:lnTo>
                    <a:pt x="6" y="10"/>
                  </a:lnTo>
                  <a:lnTo>
                    <a:pt x="7" y="8"/>
                  </a:lnTo>
                  <a:lnTo>
                    <a:pt x="7" y="7"/>
                  </a:lnTo>
                  <a:lnTo>
                    <a:pt x="7" y="6"/>
                  </a:lnTo>
                  <a:lnTo>
                    <a:pt x="7" y="5"/>
                  </a:lnTo>
                  <a:lnTo>
                    <a:pt x="7" y="3"/>
                  </a:lnTo>
                  <a:lnTo>
                    <a:pt x="7" y="2"/>
                  </a:lnTo>
                  <a:lnTo>
                    <a:pt x="6" y="1"/>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3" name="Freeform 264"/>
            <p:cNvSpPr>
              <a:spLocks/>
            </p:cNvSpPr>
            <p:nvPr/>
          </p:nvSpPr>
          <p:spPr bwMode="auto">
            <a:xfrm>
              <a:off x="2681" y="1413"/>
              <a:ext cx="7" cy="6"/>
            </a:xfrm>
            <a:custGeom>
              <a:avLst/>
              <a:gdLst>
                <a:gd name="T0" fmla="*/ 4 w 13"/>
                <a:gd name="T1" fmla="*/ 0 h 12"/>
                <a:gd name="T2" fmla="*/ 1 w 13"/>
                <a:gd name="T3" fmla="*/ 2 h 12"/>
                <a:gd name="T4" fmla="*/ 0 w 13"/>
                <a:gd name="T5" fmla="*/ 3 h 12"/>
                <a:gd name="T6" fmla="*/ 0 w 13"/>
                <a:gd name="T7" fmla="*/ 4 h 12"/>
                <a:gd name="T8" fmla="*/ 1 w 13"/>
                <a:gd name="T9" fmla="*/ 4 h 12"/>
                <a:gd name="T10" fmla="*/ 1 w 13"/>
                <a:gd name="T11" fmla="*/ 5 h 12"/>
                <a:gd name="T12" fmla="*/ 2 w 13"/>
                <a:gd name="T13" fmla="*/ 5 h 12"/>
                <a:gd name="T14" fmla="*/ 3 w 13"/>
                <a:gd name="T15" fmla="*/ 6 h 12"/>
                <a:gd name="T16" fmla="*/ 4 w 13"/>
                <a:gd name="T17" fmla="*/ 6 h 12"/>
                <a:gd name="T18" fmla="*/ 5 w 13"/>
                <a:gd name="T19" fmla="*/ 6 h 12"/>
                <a:gd name="T20" fmla="*/ 6 w 13"/>
                <a:gd name="T21" fmla="*/ 6 h 12"/>
                <a:gd name="T22" fmla="*/ 7 w 13"/>
                <a:gd name="T23" fmla="*/ 6 h 12"/>
                <a:gd name="T24" fmla="*/ 2 w 13"/>
                <a:gd name="T25" fmla="*/ 3 h 12"/>
                <a:gd name="T26" fmla="*/ 4 w 13"/>
                <a:gd name="T27" fmla="*/ 0 h 12"/>
                <a:gd name="T28" fmla="*/ 4 w 13"/>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2">
                  <a:moveTo>
                    <a:pt x="7" y="0"/>
                  </a:moveTo>
                  <a:lnTo>
                    <a:pt x="1" y="3"/>
                  </a:lnTo>
                  <a:lnTo>
                    <a:pt x="0" y="5"/>
                  </a:lnTo>
                  <a:lnTo>
                    <a:pt x="0" y="7"/>
                  </a:lnTo>
                  <a:lnTo>
                    <a:pt x="1" y="8"/>
                  </a:lnTo>
                  <a:lnTo>
                    <a:pt x="2" y="9"/>
                  </a:lnTo>
                  <a:lnTo>
                    <a:pt x="3" y="10"/>
                  </a:lnTo>
                  <a:lnTo>
                    <a:pt x="5" y="12"/>
                  </a:lnTo>
                  <a:lnTo>
                    <a:pt x="7" y="12"/>
                  </a:lnTo>
                  <a:lnTo>
                    <a:pt x="10" y="12"/>
                  </a:lnTo>
                  <a:lnTo>
                    <a:pt x="11" y="12"/>
                  </a:lnTo>
                  <a:lnTo>
                    <a:pt x="13" y="12"/>
                  </a:lnTo>
                  <a:lnTo>
                    <a:pt x="3" y="5"/>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4" name="Freeform 265"/>
            <p:cNvSpPr>
              <a:spLocks/>
            </p:cNvSpPr>
            <p:nvPr/>
          </p:nvSpPr>
          <p:spPr bwMode="auto">
            <a:xfrm>
              <a:off x="2478" y="1416"/>
              <a:ext cx="4" cy="3"/>
            </a:xfrm>
            <a:custGeom>
              <a:avLst/>
              <a:gdLst>
                <a:gd name="T0" fmla="*/ 4 w 9"/>
                <a:gd name="T1" fmla="*/ 2 h 7"/>
                <a:gd name="T2" fmla="*/ 4 w 9"/>
                <a:gd name="T3" fmla="*/ 1 h 7"/>
                <a:gd name="T4" fmla="*/ 4 w 9"/>
                <a:gd name="T5" fmla="*/ 1 h 7"/>
                <a:gd name="T6" fmla="*/ 4 w 9"/>
                <a:gd name="T7" fmla="*/ 1 h 7"/>
                <a:gd name="T8" fmla="*/ 3 w 9"/>
                <a:gd name="T9" fmla="*/ 1 h 7"/>
                <a:gd name="T10" fmla="*/ 2 w 9"/>
                <a:gd name="T11" fmla="*/ 0 h 7"/>
                <a:gd name="T12" fmla="*/ 2 w 9"/>
                <a:gd name="T13" fmla="*/ 0 h 7"/>
                <a:gd name="T14" fmla="*/ 2 w 9"/>
                <a:gd name="T15" fmla="*/ 0 h 7"/>
                <a:gd name="T16" fmla="*/ 1 w 9"/>
                <a:gd name="T17" fmla="*/ 0 h 7"/>
                <a:gd name="T18" fmla="*/ 0 w 9"/>
                <a:gd name="T19" fmla="*/ 0 h 7"/>
                <a:gd name="T20" fmla="*/ 0 w 9"/>
                <a:gd name="T21" fmla="*/ 0 h 7"/>
                <a:gd name="T22" fmla="*/ 0 w 9"/>
                <a:gd name="T23" fmla="*/ 3 h 7"/>
                <a:gd name="T24" fmla="*/ 0 w 9"/>
                <a:gd name="T25" fmla="*/ 2 h 7"/>
                <a:gd name="T26" fmla="*/ 0 w 9"/>
                <a:gd name="T27" fmla="*/ 2 h 7"/>
                <a:gd name="T28" fmla="*/ 1 w 9"/>
                <a:gd name="T29" fmla="*/ 2 h 7"/>
                <a:gd name="T30" fmla="*/ 2 w 9"/>
                <a:gd name="T31" fmla="*/ 2 h 7"/>
                <a:gd name="T32" fmla="*/ 2 w 9"/>
                <a:gd name="T33" fmla="*/ 2 h 7"/>
                <a:gd name="T34" fmla="*/ 2 w 9"/>
                <a:gd name="T35" fmla="*/ 2 h 7"/>
                <a:gd name="T36" fmla="*/ 3 w 9"/>
                <a:gd name="T37" fmla="*/ 2 h 7"/>
                <a:gd name="T38" fmla="*/ 4 w 9"/>
                <a:gd name="T39" fmla="*/ 2 h 7"/>
                <a:gd name="T40" fmla="*/ 4 w 9"/>
                <a:gd name="T41" fmla="*/ 2 h 7"/>
                <a:gd name="T42" fmla="*/ 4 w 9"/>
                <a:gd name="T43" fmla="*/ 2 h 7"/>
                <a:gd name="T44" fmla="*/ 4 w 9"/>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7">
                  <a:moveTo>
                    <a:pt x="9" y="4"/>
                  </a:moveTo>
                  <a:lnTo>
                    <a:pt x="9" y="3"/>
                  </a:lnTo>
                  <a:lnTo>
                    <a:pt x="8" y="2"/>
                  </a:lnTo>
                  <a:lnTo>
                    <a:pt x="6" y="2"/>
                  </a:lnTo>
                  <a:lnTo>
                    <a:pt x="5" y="0"/>
                  </a:lnTo>
                  <a:lnTo>
                    <a:pt x="4" y="0"/>
                  </a:lnTo>
                  <a:lnTo>
                    <a:pt x="3" y="0"/>
                  </a:lnTo>
                  <a:lnTo>
                    <a:pt x="1" y="0"/>
                  </a:lnTo>
                  <a:lnTo>
                    <a:pt x="0" y="0"/>
                  </a:lnTo>
                  <a:lnTo>
                    <a:pt x="0" y="7"/>
                  </a:lnTo>
                  <a:lnTo>
                    <a:pt x="1" y="5"/>
                  </a:lnTo>
                  <a:lnTo>
                    <a:pt x="3" y="4"/>
                  </a:lnTo>
                  <a:lnTo>
                    <a:pt x="4" y="4"/>
                  </a:lnTo>
                  <a:lnTo>
                    <a:pt x="5" y="4"/>
                  </a:lnTo>
                  <a:lnTo>
                    <a:pt x="6" y="4"/>
                  </a:lnTo>
                  <a:lnTo>
                    <a:pt x="8"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5" name="Freeform 266"/>
            <p:cNvSpPr>
              <a:spLocks/>
            </p:cNvSpPr>
            <p:nvPr/>
          </p:nvSpPr>
          <p:spPr bwMode="auto">
            <a:xfrm>
              <a:off x="2624" y="1602"/>
              <a:ext cx="1" cy="4"/>
            </a:xfrm>
            <a:custGeom>
              <a:avLst/>
              <a:gdLst>
                <a:gd name="T0" fmla="*/ 1 w 1"/>
                <a:gd name="T1" fmla="*/ 4 h 7"/>
                <a:gd name="T2" fmla="*/ 1 w 1"/>
                <a:gd name="T3" fmla="*/ 3 h 7"/>
                <a:gd name="T4" fmla="*/ 1 w 1"/>
                <a:gd name="T5" fmla="*/ 3 h 7"/>
                <a:gd name="T6" fmla="*/ 1 w 1"/>
                <a:gd name="T7" fmla="*/ 3 h 7"/>
                <a:gd name="T8" fmla="*/ 1 w 1"/>
                <a:gd name="T9" fmla="*/ 3 h 7"/>
                <a:gd name="T10" fmla="*/ 1 w 1"/>
                <a:gd name="T11" fmla="*/ 2 h 7"/>
                <a:gd name="T12" fmla="*/ 1 w 1"/>
                <a:gd name="T13" fmla="*/ 2 h 7"/>
                <a:gd name="T14" fmla="*/ 1 w 1"/>
                <a:gd name="T15" fmla="*/ 1 h 7"/>
                <a:gd name="T16" fmla="*/ 1 w 1"/>
                <a:gd name="T17" fmla="*/ 1 h 7"/>
                <a:gd name="T18" fmla="*/ 1 w 1"/>
                <a:gd name="T19" fmla="*/ 1 h 7"/>
                <a:gd name="T20" fmla="*/ 1 w 1"/>
                <a:gd name="T21" fmla="*/ 0 h 7"/>
                <a:gd name="T22" fmla="*/ 1 w 1"/>
                <a:gd name="T23" fmla="*/ 1 h 7"/>
                <a:gd name="T24" fmla="*/ 1 w 1"/>
                <a:gd name="T25" fmla="*/ 1 h 7"/>
                <a:gd name="T26" fmla="*/ 0 w 1"/>
                <a:gd name="T27" fmla="*/ 1 h 7"/>
                <a:gd name="T28" fmla="*/ 0 w 1"/>
                <a:gd name="T29" fmla="*/ 1 h 7"/>
                <a:gd name="T30" fmla="*/ 0 w 1"/>
                <a:gd name="T31" fmla="*/ 2 h 7"/>
                <a:gd name="T32" fmla="*/ 0 w 1"/>
                <a:gd name="T33" fmla="*/ 3 h 7"/>
                <a:gd name="T34" fmla="*/ 1 w 1"/>
                <a:gd name="T35" fmla="*/ 3 h 7"/>
                <a:gd name="T36" fmla="*/ 1 w 1"/>
                <a:gd name="T37" fmla="*/ 3 h 7"/>
                <a:gd name="T38" fmla="*/ 1 w 1"/>
                <a:gd name="T39" fmla="*/ 3 h 7"/>
                <a:gd name="T40" fmla="*/ 1 w 1"/>
                <a:gd name="T41" fmla="*/ 4 h 7"/>
                <a:gd name="T42" fmla="*/ 1 w 1"/>
                <a:gd name="T43" fmla="*/ 4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7">
                  <a:moveTo>
                    <a:pt x="1" y="7"/>
                  </a:moveTo>
                  <a:lnTo>
                    <a:pt x="1" y="6"/>
                  </a:lnTo>
                  <a:lnTo>
                    <a:pt x="1" y="5"/>
                  </a:lnTo>
                  <a:lnTo>
                    <a:pt x="1" y="4"/>
                  </a:lnTo>
                  <a:lnTo>
                    <a:pt x="1" y="2"/>
                  </a:lnTo>
                  <a:lnTo>
                    <a:pt x="1" y="1"/>
                  </a:lnTo>
                  <a:lnTo>
                    <a:pt x="1" y="0"/>
                  </a:lnTo>
                  <a:lnTo>
                    <a:pt x="1" y="1"/>
                  </a:lnTo>
                  <a:lnTo>
                    <a:pt x="0" y="2"/>
                  </a:lnTo>
                  <a:lnTo>
                    <a:pt x="0" y="4"/>
                  </a:lnTo>
                  <a:lnTo>
                    <a:pt x="0" y="5"/>
                  </a:lnTo>
                  <a:lnTo>
                    <a:pt x="1" y="5"/>
                  </a:lnTo>
                  <a:lnTo>
                    <a:pt x="1" y="6"/>
                  </a:lnTo>
                  <a:lnTo>
                    <a:pt x="1"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6" name="Freeform 267"/>
            <p:cNvSpPr>
              <a:spLocks/>
            </p:cNvSpPr>
            <p:nvPr/>
          </p:nvSpPr>
          <p:spPr bwMode="auto">
            <a:xfrm>
              <a:off x="2540" y="1619"/>
              <a:ext cx="1" cy="2"/>
            </a:xfrm>
            <a:custGeom>
              <a:avLst/>
              <a:gdLst>
                <a:gd name="T0" fmla="*/ 0 w 1"/>
                <a:gd name="T1" fmla="*/ 2 h 4"/>
                <a:gd name="T2" fmla="*/ 0 w 1"/>
                <a:gd name="T3" fmla="*/ 2 h 4"/>
                <a:gd name="T4" fmla="*/ 0 w 1"/>
                <a:gd name="T5" fmla="*/ 2 h 4"/>
                <a:gd name="T6" fmla="*/ 0 w 1"/>
                <a:gd name="T7" fmla="*/ 2 h 4"/>
                <a:gd name="T8" fmla="*/ 0 w 1"/>
                <a:gd name="T9" fmla="*/ 2 h 4"/>
                <a:gd name="T10" fmla="*/ 0 w 1"/>
                <a:gd name="T11" fmla="*/ 1 h 4"/>
                <a:gd name="T12" fmla="*/ 0 w 1"/>
                <a:gd name="T13" fmla="*/ 1 h 4"/>
                <a:gd name="T14" fmla="*/ 0 w 1"/>
                <a:gd name="T15" fmla="*/ 1 h 4"/>
                <a:gd name="T16" fmla="*/ 0 w 1"/>
                <a:gd name="T17" fmla="*/ 1 h 4"/>
                <a:gd name="T18" fmla="*/ 0 w 1"/>
                <a:gd name="T19" fmla="*/ 0 h 4"/>
                <a:gd name="T20" fmla="*/ 0 w 1"/>
                <a:gd name="T21" fmla="*/ 0 h 4"/>
                <a:gd name="T22" fmla="*/ 0 w 1"/>
                <a:gd name="T23" fmla="*/ 0 h 4"/>
                <a:gd name="T24" fmla="*/ 0 w 1"/>
                <a:gd name="T25" fmla="*/ 1 h 4"/>
                <a:gd name="T26" fmla="*/ 0 w 1"/>
                <a:gd name="T27" fmla="*/ 1 h 4"/>
                <a:gd name="T28" fmla="*/ 0 w 1"/>
                <a:gd name="T29" fmla="*/ 1 h 4"/>
                <a:gd name="T30" fmla="*/ 0 w 1"/>
                <a:gd name="T31" fmla="*/ 2 h 4"/>
                <a:gd name="T32" fmla="*/ 0 w 1"/>
                <a:gd name="T33" fmla="*/ 2 h 4"/>
                <a:gd name="T34" fmla="*/ 0 w 1"/>
                <a:gd name="T35" fmla="*/ 2 h 4"/>
                <a:gd name="T36" fmla="*/ 0 w 1"/>
                <a:gd name="T37" fmla="*/ 2 h 4"/>
                <a:gd name="T38" fmla="*/ 0 w 1"/>
                <a:gd name="T39" fmla="*/ 2 h 4"/>
                <a:gd name="T40" fmla="*/ 0 w 1"/>
                <a:gd name="T41" fmla="*/ 2 h 4"/>
                <a:gd name="T42" fmla="*/ 0 w 1"/>
                <a:gd name="T43" fmla="*/ 2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4">
                  <a:moveTo>
                    <a:pt x="0" y="4"/>
                  </a:moveTo>
                  <a:lnTo>
                    <a:pt x="0" y="4"/>
                  </a:lnTo>
                  <a:lnTo>
                    <a:pt x="0" y="3"/>
                  </a:lnTo>
                  <a:lnTo>
                    <a:pt x="0" y="2"/>
                  </a:lnTo>
                  <a:lnTo>
                    <a:pt x="0" y="0"/>
                  </a:lnTo>
                  <a:lnTo>
                    <a:pt x="0" y="2"/>
                  </a:lnTo>
                  <a:lnTo>
                    <a:pt x="0" y="3"/>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7" name="Freeform 268"/>
            <p:cNvSpPr>
              <a:spLocks/>
            </p:cNvSpPr>
            <p:nvPr/>
          </p:nvSpPr>
          <p:spPr bwMode="auto">
            <a:xfrm>
              <a:off x="2546" y="1618"/>
              <a:ext cx="1" cy="1"/>
            </a:xfrm>
            <a:custGeom>
              <a:avLst/>
              <a:gdLst>
                <a:gd name="T0" fmla="*/ 0 w 1"/>
                <a:gd name="T1" fmla="*/ 0 h 1"/>
                <a:gd name="T2" fmla="*/ 1 w 1"/>
                <a:gd name="T3" fmla="*/ 0 h 1"/>
                <a:gd name="T4" fmla="*/ 1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0 h 1"/>
                <a:gd name="T18" fmla="*/ 0 w 1"/>
                <a:gd name="T19" fmla="*/ 0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1" y="0"/>
                  </a:lnTo>
                  <a:lnTo>
                    <a:pt x="0" y="0"/>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8" name="Freeform 269"/>
            <p:cNvSpPr>
              <a:spLocks/>
            </p:cNvSpPr>
            <p:nvPr/>
          </p:nvSpPr>
          <p:spPr bwMode="auto">
            <a:xfrm>
              <a:off x="2615" y="1616"/>
              <a:ext cx="1" cy="2"/>
            </a:xfrm>
            <a:custGeom>
              <a:avLst/>
              <a:gdLst>
                <a:gd name="T0" fmla="*/ 0 w 3"/>
                <a:gd name="T1" fmla="*/ 2 h 4"/>
                <a:gd name="T2" fmla="*/ 0 w 3"/>
                <a:gd name="T3" fmla="*/ 2 h 4"/>
                <a:gd name="T4" fmla="*/ 0 w 3"/>
                <a:gd name="T5" fmla="*/ 2 h 4"/>
                <a:gd name="T6" fmla="*/ 0 w 3"/>
                <a:gd name="T7" fmla="*/ 2 h 4"/>
                <a:gd name="T8" fmla="*/ 0 w 3"/>
                <a:gd name="T9" fmla="*/ 2 h 4"/>
                <a:gd name="T10" fmla="*/ 0 w 3"/>
                <a:gd name="T11" fmla="*/ 2 h 4"/>
                <a:gd name="T12" fmla="*/ 0 w 3"/>
                <a:gd name="T13" fmla="*/ 2 h 4"/>
                <a:gd name="T14" fmla="*/ 1 w 3"/>
                <a:gd name="T15" fmla="*/ 2 h 4"/>
                <a:gd name="T16" fmla="*/ 1 w 3"/>
                <a:gd name="T17" fmla="*/ 1 h 4"/>
                <a:gd name="T18" fmla="*/ 1 w 3"/>
                <a:gd name="T19" fmla="*/ 1 h 4"/>
                <a:gd name="T20" fmla="*/ 1 w 3"/>
                <a:gd name="T21" fmla="*/ 1 h 4"/>
                <a:gd name="T22" fmla="*/ 1 w 3"/>
                <a:gd name="T23" fmla="*/ 0 h 4"/>
                <a:gd name="T24" fmla="*/ 0 w 3"/>
                <a:gd name="T25" fmla="*/ 2 h 4"/>
                <a:gd name="T26" fmla="*/ 0 w 3"/>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4">
                  <a:moveTo>
                    <a:pt x="0" y="4"/>
                  </a:moveTo>
                  <a:lnTo>
                    <a:pt x="0" y="4"/>
                  </a:lnTo>
                  <a:lnTo>
                    <a:pt x="1" y="3"/>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499" name="Freeform 270"/>
            <p:cNvSpPr>
              <a:spLocks/>
            </p:cNvSpPr>
            <p:nvPr/>
          </p:nvSpPr>
          <p:spPr bwMode="auto">
            <a:xfrm>
              <a:off x="2606" y="1593"/>
              <a:ext cx="1" cy="1"/>
            </a:xfrm>
            <a:custGeom>
              <a:avLst/>
              <a:gdLst>
                <a:gd name="T0" fmla="*/ 1 w 2"/>
                <a:gd name="T1" fmla="*/ 0 h 3"/>
                <a:gd name="T2" fmla="*/ 1 w 2"/>
                <a:gd name="T3" fmla="*/ 0 h 3"/>
                <a:gd name="T4" fmla="*/ 1 w 2"/>
                <a:gd name="T5" fmla="*/ 0 h 3"/>
                <a:gd name="T6" fmla="*/ 1 w 2"/>
                <a:gd name="T7" fmla="*/ 0 h 3"/>
                <a:gd name="T8" fmla="*/ 0 w 2"/>
                <a:gd name="T9" fmla="*/ 1 h 3"/>
                <a:gd name="T10" fmla="*/ 0 w 2"/>
                <a:gd name="T11" fmla="*/ 1 h 3"/>
                <a:gd name="T12" fmla="*/ 1 w 2"/>
                <a:gd name="T13" fmla="*/ 1 h 3"/>
                <a:gd name="T14" fmla="*/ 1 w 2"/>
                <a:gd name="T15" fmla="*/ 0 h 3"/>
                <a:gd name="T16" fmla="*/ 1 w 2"/>
                <a:gd name="T17" fmla="*/ 0 h 3"/>
                <a:gd name="T18" fmla="*/ 1 w 2"/>
                <a:gd name="T19" fmla="*/ 0 h 3"/>
                <a:gd name="T20" fmla="*/ 1 w 2"/>
                <a:gd name="T21" fmla="*/ 0 h 3"/>
                <a:gd name="T22" fmla="*/ 1 w 2"/>
                <a:gd name="T23" fmla="*/ 0 h 3"/>
                <a:gd name="T24" fmla="*/ 1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3">
                  <a:moveTo>
                    <a:pt x="1" y="0"/>
                  </a:moveTo>
                  <a:lnTo>
                    <a:pt x="1" y="1"/>
                  </a:lnTo>
                  <a:lnTo>
                    <a:pt x="0" y="3"/>
                  </a:lnTo>
                  <a:lnTo>
                    <a:pt x="1" y="3"/>
                  </a:lnTo>
                  <a:lnTo>
                    <a:pt x="1" y="1"/>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0" name="Freeform 271"/>
            <p:cNvSpPr>
              <a:spLocks/>
            </p:cNvSpPr>
            <p:nvPr/>
          </p:nvSpPr>
          <p:spPr bwMode="auto">
            <a:xfrm>
              <a:off x="2379" y="1779"/>
              <a:ext cx="4" cy="1"/>
            </a:xfrm>
            <a:custGeom>
              <a:avLst/>
              <a:gdLst>
                <a:gd name="T0" fmla="*/ 0 w 10"/>
                <a:gd name="T1" fmla="*/ 0 h 1"/>
                <a:gd name="T2" fmla="*/ 0 w 10"/>
                <a:gd name="T3" fmla="*/ 0 h 1"/>
                <a:gd name="T4" fmla="*/ 1 w 10"/>
                <a:gd name="T5" fmla="*/ 0 h 1"/>
                <a:gd name="T6" fmla="*/ 2 w 10"/>
                <a:gd name="T7" fmla="*/ 0 h 1"/>
                <a:gd name="T8" fmla="*/ 2 w 10"/>
                <a:gd name="T9" fmla="*/ 0 h 1"/>
                <a:gd name="T10" fmla="*/ 2 w 10"/>
                <a:gd name="T11" fmla="*/ 0 h 1"/>
                <a:gd name="T12" fmla="*/ 2 w 10"/>
                <a:gd name="T13" fmla="*/ 0 h 1"/>
                <a:gd name="T14" fmla="*/ 3 w 10"/>
                <a:gd name="T15" fmla="*/ 0 h 1"/>
                <a:gd name="T16" fmla="*/ 3 w 10"/>
                <a:gd name="T17" fmla="*/ 0 h 1"/>
                <a:gd name="T18" fmla="*/ 4 w 10"/>
                <a:gd name="T19" fmla="*/ 0 h 1"/>
                <a:gd name="T20" fmla="*/ 4 w 10"/>
                <a:gd name="T21" fmla="*/ 0 h 1"/>
                <a:gd name="T22" fmla="*/ 4 w 10"/>
                <a:gd name="T23" fmla="*/ 0 h 1"/>
                <a:gd name="T24" fmla="*/ 4 w 10"/>
                <a:gd name="T25" fmla="*/ 0 h 1"/>
                <a:gd name="T26" fmla="*/ 4 w 10"/>
                <a:gd name="T27" fmla="*/ 0 h 1"/>
                <a:gd name="T28" fmla="*/ 4 w 10"/>
                <a:gd name="T29" fmla="*/ 0 h 1"/>
                <a:gd name="T30" fmla="*/ 4 w 10"/>
                <a:gd name="T31" fmla="*/ 0 h 1"/>
                <a:gd name="T32" fmla="*/ 4 w 10"/>
                <a:gd name="T33" fmla="*/ 0 h 1"/>
                <a:gd name="T34" fmla="*/ 4 w 10"/>
                <a:gd name="T35" fmla="*/ 0 h 1"/>
                <a:gd name="T36" fmla="*/ 4 w 10"/>
                <a:gd name="T37" fmla="*/ 0 h 1"/>
                <a:gd name="T38" fmla="*/ 4 w 10"/>
                <a:gd name="T39" fmla="*/ 0 h 1"/>
                <a:gd name="T40" fmla="*/ 4 w 10"/>
                <a:gd name="T41" fmla="*/ 0 h 1"/>
                <a:gd name="T42" fmla="*/ 3 w 10"/>
                <a:gd name="T43" fmla="*/ 0 h 1"/>
                <a:gd name="T44" fmla="*/ 3 w 10"/>
                <a:gd name="T45" fmla="*/ 0 h 1"/>
                <a:gd name="T46" fmla="*/ 2 w 10"/>
                <a:gd name="T47" fmla="*/ 0 h 1"/>
                <a:gd name="T48" fmla="*/ 2 w 10"/>
                <a:gd name="T49" fmla="*/ 0 h 1"/>
                <a:gd name="T50" fmla="*/ 2 w 10"/>
                <a:gd name="T51" fmla="*/ 0 h 1"/>
                <a:gd name="T52" fmla="*/ 2 w 10"/>
                <a:gd name="T53" fmla="*/ 0 h 1"/>
                <a:gd name="T54" fmla="*/ 2 w 10"/>
                <a:gd name="T55" fmla="*/ 0 h 1"/>
                <a:gd name="T56" fmla="*/ 1 w 10"/>
                <a:gd name="T57" fmla="*/ 0 h 1"/>
                <a:gd name="T58" fmla="*/ 0 w 10"/>
                <a:gd name="T59" fmla="*/ 0 h 1"/>
                <a:gd name="T60" fmla="*/ 0 w 10"/>
                <a:gd name="T61" fmla="*/ 0 h 1"/>
                <a:gd name="T62" fmla="*/ 0 w 10"/>
                <a:gd name="T63" fmla="*/ 0 h 1"/>
                <a:gd name="T64" fmla="*/ 0 w 10"/>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 h="1">
                  <a:moveTo>
                    <a:pt x="0" y="0"/>
                  </a:moveTo>
                  <a:lnTo>
                    <a:pt x="1" y="0"/>
                  </a:lnTo>
                  <a:lnTo>
                    <a:pt x="3" y="0"/>
                  </a:lnTo>
                  <a:lnTo>
                    <a:pt x="4" y="0"/>
                  </a:lnTo>
                  <a:lnTo>
                    <a:pt x="5" y="0"/>
                  </a:lnTo>
                  <a:lnTo>
                    <a:pt x="6" y="0"/>
                  </a:lnTo>
                  <a:lnTo>
                    <a:pt x="7" y="0"/>
                  </a:lnTo>
                  <a:lnTo>
                    <a:pt x="9" y="0"/>
                  </a:lnTo>
                  <a:lnTo>
                    <a:pt x="10" y="0"/>
                  </a:lnTo>
                  <a:lnTo>
                    <a:pt x="9" y="0"/>
                  </a:lnTo>
                  <a:lnTo>
                    <a:pt x="7" y="0"/>
                  </a:lnTo>
                  <a:lnTo>
                    <a:pt x="6" y="0"/>
                  </a:lnTo>
                  <a:lnTo>
                    <a:pt x="5" y="0"/>
                  </a:lnTo>
                  <a:lnTo>
                    <a:pt x="4" y="0"/>
                  </a:lnTo>
                  <a:lnTo>
                    <a:pt x="3" y="0"/>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1" name="Freeform 272"/>
            <p:cNvSpPr>
              <a:spLocks/>
            </p:cNvSpPr>
            <p:nvPr/>
          </p:nvSpPr>
          <p:spPr bwMode="auto">
            <a:xfrm>
              <a:off x="2319" y="1775"/>
              <a:ext cx="60" cy="66"/>
            </a:xfrm>
            <a:custGeom>
              <a:avLst/>
              <a:gdLst>
                <a:gd name="T0" fmla="*/ 52 w 120"/>
                <a:gd name="T1" fmla="*/ 0 h 131"/>
                <a:gd name="T2" fmla="*/ 49 w 120"/>
                <a:gd name="T3" fmla="*/ 2 h 131"/>
                <a:gd name="T4" fmla="*/ 46 w 120"/>
                <a:gd name="T5" fmla="*/ 3 h 131"/>
                <a:gd name="T6" fmla="*/ 42 w 120"/>
                <a:gd name="T7" fmla="*/ 5 h 131"/>
                <a:gd name="T8" fmla="*/ 39 w 120"/>
                <a:gd name="T9" fmla="*/ 8 h 131"/>
                <a:gd name="T10" fmla="*/ 37 w 120"/>
                <a:gd name="T11" fmla="*/ 10 h 131"/>
                <a:gd name="T12" fmla="*/ 34 w 120"/>
                <a:gd name="T13" fmla="*/ 11 h 131"/>
                <a:gd name="T14" fmla="*/ 31 w 120"/>
                <a:gd name="T15" fmla="*/ 14 h 131"/>
                <a:gd name="T16" fmla="*/ 28 w 120"/>
                <a:gd name="T17" fmla="*/ 16 h 131"/>
                <a:gd name="T18" fmla="*/ 24 w 120"/>
                <a:gd name="T19" fmla="*/ 18 h 131"/>
                <a:gd name="T20" fmla="*/ 21 w 120"/>
                <a:gd name="T21" fmla="*/ 19 h 131"/>
                <a:gd name="T22" fmla="*/ 22 w 120"/>
                <a:gd name="T23" fmla="*/ 21 h 131"/>
                <a:gd name="T24" fmla="*/ 19 w 120"/>
                <a:gd name="T25" fmla="*/ 23 h 131"/>
                <a:gd name="T26" fmla="*/ 18 w 120"/>
                <a:gd name="T27" fmla="*/ 24 h 131"/>
                <a:gd name="T28" fmla="*/ 16 w 120"/>
                <a:gd name="T29" fmla="*/ 25 h 131"/>
                <a:gd name="T30" fmla="*/ 13 w 120"/>
                <a:gd name="T31" fmla="*/ 27 h 131"/>
                <a:gd name="T32" fmla="*/ 11 w 120"/>
                <a:gd name="T33" fmla="*/ 28 h 131"/>
                <a:gd name="T34" fmla="*/ 10 w 120"/>
                <a:gd name="T35" fmla="*/ 30 h 131"/>
                <a:gd name="T36" fmla="*/ 8 w 120"/>
                <a:gd name="T37" fmla="*/ 32 h 131"/>
                <a:gd name="T38" fmla="*/ 7 w 120"/>
                <a:gd name="T39" fmla="*/ 34 h 131"/>
                <a:gd name="T40" fmla="*/ 6 w 120"/>
                <a:gd name="T41" fmla="*/ 36 h 131"/>
                <a:gd name="T42" fmla="*/ 5 w 120"/>
                <a:gd name="T43" fmla="*/ 37 h 131"/>
                <a:gd name="T44" fmla="*/ 2 w 120"/>
                <a:gd name="T45" fmla="*/ 39 h 131"/>
                <a:gd name="T46" fmla="*/ 1 w 120"/>
                <a:gd name="T47" fmla="*/ 42 h 131"/>
                <a:gd name="T48" fmla="*/ 0 w 120"/>
                <a:gd name="T49" fmla="*/ 45 h 131"/>
                <a:gd name="T50" fmla="*/ 0 w 120"/>
                <a:gd name="T51" fmla="*/ 49 h 131"/>
                <a:gd name="T52" fmla="*/ 0 w 120"/>
                <a:gd name="T53" fmla="*/ 52 h 131"/>
                <a:gd name="T54" fmla="*/ 0 w 120"/>
                <a:gd name="T55" fmla="*/ 56 h 131"/>
                <a:gd name="T56" fmla="*/ 1 w 120"/>
                <a:gd name="T57" fmla="*/ 59 h 131"/>
                <a:gd name="T58" fmla="*/ 2 w 120"/>
                <a:gd name="T59" fmla="*/ 62 h 131"/>
                <a:gd name="T60" fmla="*/ 2 w 120"/>
                <a:gd name="T61" fmla="*/ 64 h 131"/>
                <a:gd name="T62" fmla="*/ 3 w 120"/>
                <a:gd name="T63" fmla="*/ 66 h 131"/>
                <a:gd name="T64" fmla="*/ 3 w 120"/>
                <a:gd name="T65" fmla="*/ 64 h 131"/>
                <a:gd name="T66" fmla="*/ 5 w 120"/>
                <a:gd name="T67" fmla="*/ 63 h 131"/>
                <a:gd name="T68" fmla="*/ 5 w 120"/>
                <a:gd name="T69" fmla="*/ 61 h 131"/>
                <a:gd name="T70" fmla="*/ 6 w 120"/>
                <a:gd name="T71" fmla="*/ 59 h 131"/>
                <a:gd name="T72" fmla="*/ 8 w 120"/>
                <a:gd name="T73" fmla="*/ 57 h 131"/>
                <a:gd name="T74" fmla="*/ 8 w 120"/>
                <a:gd name="T75" fmla="*/ 55 h 131"/>
                <a:gd name="T76" fmla="*/ 9 w 120"/>
                <a:gd name="T77" fmla="*/ 53 h 131"/>
                <a:gd name="T78" fmla="*/ 9 w 120"/>
                <a:gd name="T79" fmla="*/ 51 h 131"/>
                <a:gd name="T80" fmla="*/ 9 w 120"/>
                <a:gd name="T81" fmla="*/ 49 h 131"/>
                <a:gd name="T82" fmla="*/ 9 w 120"/>
                <a:gd name="T83" fmla="*/ 47 h 131"/>
                <a:gd name="T84" fmla="*/ 13 w 120"/>
                <a:gd name="T85" fmla="*/ 41 h 131"/>
                <a:gd name="T86" fmla="*/ 17 w 120"/>
                <a:gd name="T87" fmla="*/ 35 h 131"/>
                <a:gd name="T88" fmla="*/ 21 w 120"/>
                <a:gd name="T89" fmla="*/ 29 h 131"/>
                <a:gd name="T90" fmla="*/ 26 w 120"/>
                <a:gd name="T91" fmla="*/ 24 h 131"/>
                <a:gd name="T92" fmla="*/ 31 w 120"/>
                <a:gd name="T93" fmla="*/ 19 h 131"/>
                <a:gd name="T94" fmla="*/ 36 w 120"/>
                <a:gd name="T95" fmla="*/ 15 h 131"/>
                <a:gd name="T96" fmla="*/ 42 w 120"/>
                <a:gd name="T97" fmla="*/ 11 h 131"/>
                <a:gd name="T98" fmla="*/ 48 w 120"/>
                <a:gd name="T99" fmla="*/ 8 h 131"/>
                <a:gd name="T100" fmla="*/ 54 w 120"/>
                <a:gd name="T101" fmla="*/ 6 h 131"/>
                <a:gd name="T102" fmla="*/ 60 w 120"/>
                <a:gd name="T103" fmla="*/ 5 h 131"/>
                <a:gd name="T104" fmla="*/ 59 w 120"/>
                <a:gd name="T105" fmla="*/ 5 h 131"/>
                <a:gd name="T106" fmla="*/ 58 w 120"/>
                <a:gd name="T107" fmla="*/ 5 h 131"/>
                <a:gd name="T108" fmla="*/ 57 w 120"/>
                <a:gd name="T109" fmla="*/ 5 h 131"/>
                <a:gd name="T110" fmla="*/ 56 w 120"/>
                <a:gd name="T111" fmla="*/ 4 h 131"/>
                <a:gd name="T112" fmla="*/ 55 w 120"/>
                <a:gd name="T113" fmla="*/ 4 h 131"/>
                <a:gd name="T114" fmla="*/ 54 w 120"/>
                <a:gd name="T115" fmla="*/ 3 h 131"/>
                <a:gd name="T116" fmla="*/ 54 w 120"/>
                <a:gd name="T117" fmla="*/ 3 h 131"/>
                <a:gd name="T118" fmla="*/ 52 w 120"/>
                <a:gd name="T119" fmla="*/ 2 h 131"/>
                <a:gd name="T120" fmla="*/ 52 w 120"/>
                <a:gd name="T121" fmla="*/ 2 h 131"/>
                <a:gd name="T122" fmla="*/ 52 w 120"/>
                <a:gd name="T123" fmla="*/ 0 h 131"/>
                <a:gd name="T124" fmla="*/ 52 w 120"/>
                <a:gd name="T125" fmla="*/ 0 h 1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0" h="131">
                  <a:moveTo>
                    <a:pt x="103" y="0"/>
                  </a:moveTo>
                  <a:lnTo>
                    <a:pt x="97" y="3"/>
                  </a:lnTo>
                  <a:lnTo>
                    <a:pt x="91" y="6"/>
                  </a:lnTo>
                  <a:lnTo>
                    <a:pt x="84" y="10"/>
                  </a:lnTo>
                  <a:lnTo>
                    <a:pt x="78" y="15"/>
                  </a:lnTo>
                  <a:lnTo>
                    <a:pt x="73" y="19"/>
                  </a:lnTo>
                  <a:lnTo>
                    <a:pt x="67" y="22"/>
                  </a:lnTo>
                  <a:lnTo>
                    <a:pt x="61" y="27"/>
                  </a:lnTo>
                  <a:lnTo>
                    <a:pt x="55" y="31"/>
                  </a:lnTo>
                  <a:lnTo>
                    <a:pt x="47" y="35"/>
                  </a:lnTo>
                  <a:lnTo>
                    <a:pt x="41" y="38"/>
                  </a:lnTo>
                  <a:lnTo>
                    <a:pt x="43" y="42"/>
                  </a:lnTo>
                  <a:lnTo>
                    <a:pt x="38" y="45"/>
                  </a:lnTo>
                  <a:lnTo>
                    <a:pt x="35" y="47"/>
                  </a:lnTo>
                  <a:lnTo>
                    <a:pt x="31" y="50"/>
                  </a:lnTo>
                  <a:lnTo>
                    <a:pt x="26" y="53"/>
                  </a:lnTo>
                  <a:lnTo>
                    <a:pt x="22" y="56"/>
                  </a:lnTo>
                  <a:lnTo>
                    <a:pt x="19" y="59"/>
                  </a:lnTo>
                  <a:lnTo>
                    <a:pt x="16" y="63"/>
                  </a:lnTo>
                  <a:lnTo>
                    <a:pt x="14" y="67"/>
                  </a:lnTo>
                  <a:lnTo>
                    <a:pt x="11" y="71"/>
                  </a:lnTo>
                  <a:lnTo>
                    <a:pt x="9" y="74"/>
                  </a:lnTo>
                  <a:lnTo>
                    <a:pt x="4" y="78"/>
                  </a:lnTo>
                  <a:lnTo>
                    <a:pt x="1" y="84"/>
                  </a:lnTo>
                  <a:lnTo>
                    <a:pt x="0" y="90"/>
                  </a:lnTo>
                  <a:lnTo>
                    <a:pt x="0" y="97"/>
                  </a:lnTo>
                  <a:lnTo>
                    <a:pt x="0" y="104"/>
                  </a:lnTo>
                  <a:lnTo>
                    <a:pt x="0" y="111"/>
                  </a:lnTo>
                  <a:lnTo>
                    <a:pt x="1" y="118"/>
                  </a:lnTo>
                  <a:lnTo>
                    <a:pt x="3" y="123"/>
                  </a:lnTo>
                  <a:lnTo>
                    <a:pt x="4" y="127"/>
                  </a:lnTo>
                  <a:lnTo>
                    <a:pt x="5" y="131"/>
                  </a:lnTo>
                  <a:lnTo>
                    <a:pt x="6" y="127"/>
                  </a:lnTo>
                  <a:lnTo>
                    <a:pt x="9" y="125"/>
                  </a:lnTo>
                  <a:lnTo>
                    <a:pt x="10" y="121"/>
                  </a:lnTo>
                  <a:lnTo>
                    <a:pt x="12" y="118"/>
                  </a:lnTo>
                  <a:lnTo>
                    <a:pt x="15" y="114"/>
                  </a:lnTo>
                  <a:lnTo>
                    <a:pt x="16" y="110"/>
                  </a:lnTo>
                  <a:lnTo>
                    <a:pt x="17" y="106"/>
                  </a:lnTo>
                  <a:lnTo>
                    <a:pt x="17" y="101"/>
                  </a:lnTo>
                  <a:lnTo>
                    <a:pt x="17" y="98"/>
                  </a:lnTo>
                  <a:lnTo>
                    <a:pt x="17" y="93"/>
                  </a:lnTo>
                  <a:lnTo>
                    <a:pt x="25" y="82"/>
                  </a:lnTo>
                  <a:lnTo>
                    <a:pt x="34" y="69"/>
                  </a:lnTo>
                  <a:lnTo>
                    <a:pt x="42" y="58"/>
                  </a:lnTo>
                  <a:lnTo>
                    <a:pt x="52" y="48"/>
                  </a:lnTo>
                  <a:lnTo>
                    <a:pt x="62" y="38"/>
                  </a:lnTo>
                  <a:lnTo>
                    <a:pt x="72" y="30"/>
                  </a:lnTo>
                  <a:lnTo>
                    <a:pt x="83" y="22"/>
                  </a:lnTo>
                  <a:lnTo>
                    <a:pt x="95" y="16"/>
                  </a:lnTo>
                  <a:lnTo>
                    <a:pt x="108" y="12"/>
                  </a:lnTo>
                  <a:lnTo>
                    <a:pt x="120" y="9"/>
                  </a:lnTo>
                  <a:lnTo>
                    <a:pt x="118" y="9"/>
                  </a:lnTo>
                  <a:lnTo>
                    <a:pt x="115" y="9"/>
                  </a:lnTo>
                  <a:lnTo>
                    <a:pt x="113" y="9"/>
                  </a:lnTo>
                  <a:lnTo>
                    <a:pt x="112" y="7"/>
                  </a:lnTo>
                  <a:lnTo>
                    <a:pt x="109" y="7"/>
                  </a:lnTo>
                  <a:lnTo>
                    <a:pt x="108" y="6"/>
                  </a:lnTo>
                  <a:lnTo>
                    <a:pt x="107" y="5"/>
                  </a:lnTo>
                  <a:lnTo>
                    <a:pt x="104" y="4"/>
                  </a:lnTo>
                  <a:lnTo>
                    <a:pt x="104" y="3"/>
                  </a:lnTo>
                  <a:lnTo>
                    <a:pt x="10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2" name="Freeform 273"/>
            <p:cNvSpPr>
              <a:spLocks noEditPoints="1"/>
            </p:cNvSpPr>
            <p:nvPr/>
          </p:nvSpPr>
          <p:spPr bwMode="auto">
            <a:xfrm>
              <a:off x="2383" y="1429"/>
              <a:ext cx="404" cy="415"/>
            </a:xfrm>
            <a:custGeom>
              <a:avLst/>
              <a:gdLst>
                <a:gd name="T0" fmla="*/ 309 w 807"/>
                <a:gd name="T1" fmla="*/ 398 h 828"/>
                <a:gd name="T2" fmla="*/ 260 w 807"/>
                <a:gd name="T3" fmla="*/ 246 h 828"/>
                <a:gd name="T4" fmla="*/ 262 w 807"/>
                <a:gd name="T5" fmla="*/ 80 h 828"/>
                <a:gd name="T6" fmla="*/ 259 w 807"/>
                <a:gd name="T7" fmla="*/ 58 h 828"/>
                <a:gd name="T8" fmla="*/ 229 w 807"/>
                <a:gd name="T9" fmla="*/ 131 h 828"/>
                <a:gd name="T10" fmla="*/ 226 w 807"/>
                <a:gd name="T11" fmla="*/ 160 h 828"/>
                <a:gd name="T12" fmla="*/ 224 w 807"/>
                <a:gd name="T13" fmla="*/ 163 h 828"/>
                <a:gd name="T14" fmla="*/ 234 w 807"/>
                <a:gd name="T15" fmla="*/ 180 h 828"/>
                <a:gd name="T16" fmla="*/ 237 w 807"/>
                <a:gd name="T17" fmla="*/ 171 h 828"/>
                <a:gd name="T18" fmla="*/ 242 w 807"/>
                <a:gd name="T19" fmla="*/ 166 h 828"/>
                <a:gd name="T20" fmla="*/ 244 w 807"/>
                <a:gd name="T21" fmla="*/ 169 h 828"/>
                <a:gd name="T22" fmla="*/ 245 w 807"/>
                <a:gd name="T23" fmla="*/ 189 h 828"/>
                <a:gd name="T24" fmla="*/ 247 w 807"/>
                <a:gd name="T25" fmla="*/ 182 h 828"/>
                <a:gd name="T26" fmla="*/ 252 w 807"/>
                <a:gd name="T27" fmla="*/ 165 h 828"/>
                <a:gd name="T28" fmla="*/ 247 w 807"/>
                <a:gd name="T29" fmla="*/ 161 h 828"/>
                <a:gd name="T30" fmla="*/ 251 w 807"/>
                <a:gd name="T31" fmla="*/ 158 h 828"/>
                <a:gd name="T32" fmla="*/ 245 w 807"/>
                <a:gd name="T33" fmla="*/ 224 h 828"/>
                <a:gd name="T34" fmla="*/ 242 w 807"/>
                <a:gd name="T35" fmla="*/ 210 h 828"/>
                <a:gd name="T36" fmla="*/ 239 w 807"/>
                <a:gd name="T37" fmla="*/ 186 h 828"/>
                <a:gd name="T38" fmla="*/ 228 w 807"/>
                <a:gd name="T39" fmla="*/ 208 h 828"/>
                <a:gd name="T40" fmla="*/ 210 w 807"/>
                <a:gd name="T41" fmla="*/ 184 h 828"/>
                <a:gd name="T42" fmla="*/ 213 w 807"/>
                <a:gd name="T43" fmla="*/ 168 h 828"/>
                <a:gd name="T44" fmla="*/ 210 w 807"/>
                <a:gd name="T45" fmla="*/ 212 h 828"/>
                <a:gd name="T46" fmla="*/ 208 w 807"/>
                <a:gd name="T47" fmla="*/ 228 h 828"/>
                <a:gd name="T48" fmla="*/ 211 w 807"/>
                <a:gd name="T49" fmla="*/ 232 h 828"/>
                <a:gd name="T50" fmla="*/ 215 w 807"/>
                <a:gd name="T51" fmla="*/ 222 h 828"/>
                <a:gd name="T52" fmla="*/ 230 w 807"/>
                <a:gd name="T53" fmla="*/ 230 h 828"/>
                <a:gd name="T54" fmla="*/ 224 w 807"/>
                <a:gd name="T55" fmla="*/ 235 h 828"/>
                <a:gd name="T56" fmla="*/ 226 w 807"/>
                <a:gd name="T57" fmla="*/ 241 h 828"/>
                <a:gd name="T58" fmla="*/ 237 w 807"/>
                <a:gd name="T59" fmla="*/ 260 h 828"/>
                <a:gd name="T60" fmla="*/ 219 w 807"/>
                <a:gd name="T61" fmla="*/ 268 h 828"/>
                <a:gd name="T62" fmla="*/ 206 w 807"/>
                <a:gd name="T63" fmla="*/ 251 h 828"/>
                <a:gd name="T64" fmla="*/ 189 w 807"/>
                <a:gd name="T65" fmla="*/ 138 h 828"/>
                <a:gd name="T66" fmla="*/ 145 w 807"/>
                <a:gd name="T67" fmla="*/ 75 h 828"/>
                <a:gd name="T68" fmla="*/ 166 w 807"/>
                <a:gd name="T69" fmla="*/ 171 h 828"/>
                <a:gd name="T70" fmla="*/ 170 w 807"/>
                <a:gd name="T71" fmla="*/ 197 h 828"/>
                <a:gd name="T72" fmla="*/ 165 w 807"/>
                <a:gd name="T73" fmla="*/ 196 h 828"/>
                <a:gd name="T74" fmla="*/ 159 w 807"/>
                <a:gd name="T75" fmla="*/ 194 h 828"/>
                <a:gd name="T76" fmla="*/ 158 w 807"/>
                <a:gd name="T77" fmla="*/ 200 h 828"/>
                <a:gd name="T78" fmla="*/ 154 w 807"/>
                <a:gd name="T79" fmla="*/ 249 h 828"/>
                <a:gd name="T80" fmla="*/ 77 w 807"/>
                <a:gd name="T81" fmla="*/ 390 h 828"/>
                <a:gd name="T82" fmla="*/ 11 w 807"/>
                <a:gd name="T83" fmla="*/ 353 h 828"/>
                <a:gd name="T84" fmla="*/ 10 w 807"/>
                <a:gd name="T85" fmla="*/ 356 h 828"/>
                <a:gd name="T86" fmla="*/ 90 w 807"/>
                <a:gd name="T87" fmla="*/ 402 h 828"/>
                <a:gd name="T88" fmla="*/ 96 w 807"/>
                <a:gd name="T89" fmla="*/ 389 h 828"/>
                <a:gd name="T90" fmla="*/ 145 w 807"/>
                <a:gd name="T91" fmla="*/ 312 h 828"/>
                <a:gd name="T92" fmla="*/ 183 w 807"/>
                <a:gd name="T93" fmla="*/ 331 h 828"/>
                <a:gd name="T94" fmla="*/ 250 w 807"/>
                <a:gd name="T95" fmla="*/ 326 h 828"/>
                <a:gd name="T96" fmla="*/ 276 w 807"/>
                <a:gd name="T97" fmla="*/ 323 h 828"/>
                <a:gd name="T98" fmla="*/ 294 w 807"/>
                <a:gd name="T99" fmla="*/ 411 h 828"/>
                <a:gd name="T100" fmla="*/ 370 w 807"/>
                <a:gd name="T101" fmla="*/ 390 h 828"/>
                <a:gd name="T102" fmla="*/ 403 w 807"/>
                <a:gd name="T103" fmla="*/ 375 h 828"/>
                <a:gd name="T104" fmla="*/ 250 w 807"/>
                <a:gd name="T105" fmla="*/ 155 h 828"/>
                <a:gd name="T106" fmla="*/ 256 w 807"/>
                <a:gd name="T107" fmla="*/ 152 h 828"/>
                <a:gd name="T108" fmla="*/ 254 w 807"/>
                <a:gd name="T109" fmla="*/ 156 h 828"/>
                <a:gd name="T110" fmla="*/ 229 w 807"/>
                <a:gd name="T111" fmla="*/ 223 h 828"/>
                <a:gd name="T112" fmla="*/ 224 w 807"/>
                <a:gd name="T113" fmla="*/ 212 h 828"/>
                <a:gd name="T114" fmla="*/ 215 w 807"/>
                <a:gd name="T115" fmla="*/ 219 h 828"/>
                <a:gd name="T116" fmla="*/ 217 w 807"/>
                <a:gd name="T117" fmla="*/ 214 h 828"/>
                <a:gd name="T118" fmla="*/ 229 w 807"/>
                <a:gd name="T119" fmla="*/ 211 h 828"/>
                <a:gd name="T120" fmla="*/ 230 w 807"/>
                <a:gd name="T121" fmla="*/ 223 h 8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7" h="828">
                  <a:moveTo>
                    <a:pt x="805" y="741"/>
                  </a:moveTo>
                  <a:lnTo>
                    <a:pt x="787" y="749"/>
                  </a:lnTo>
                  <a:lnTo>
                    <a:pt x="766" y="754"/>
                  </a:lnTo>
                  <a:lnTo>
                    <a:pt x="745" y="760"/>
                  </a:lnTo>
                  <a:lnTo>
                    <a:pt x="724" y="765"/>
                  </a:lnTo>
                  <a:lnTo>
                    <a:pt x="702" y="770"/>
                  </a:lnTo>
                  <a:lnTo>
                    <a:pt x="680" y="776"/>
                  </a:lnTo>
                  <a:lnTo>
                    <a:pt x="659" y="781"/>
                  </a:lnTo>
                  <a:lnTo>
                    <a:pt x="639" y="788"/>
                  </a:lnTo>
                  <a:lnTo>
                    <a:pt x="618" y="795"/>
                  </a:lnTo>
                  <a:lnTo>
                    <a:pt x="598" y="804"/>
                  </a:lnTo>
                  <a:lnTo>
                    <a:pt x="587" y="780"/>
                  </a:lnTo>
                  <a:lnTo>
                    <a:pt x="583" y="744"/>
                  </a:lnTo>
                  <a:lnTo>
                    <a:pt x="577" y="707"/>
                  </a:lnTo>
                  <a:lnTo>
                    <a:pt x="569" y="671"/>
                  </a:lnTo>
                  <a:lnTo>
                    <a:pt x="560" y="634"/>
                  </a:lnTo>
                  <a:lnTo>
                    <a:pt x="550" y="597"/>
                  </a:lnTo>
                  <a:lnTo>
                    <a:pt x="540" y="561"/>
                  </a:lnTo>
                  <a:lnTo>
                    <a:pt x="530" y="525"/>
                  </a:lnTo>
                  <a:lnTo>
                    <a:pt x="520" y="491"/>
                  </a:lnTo>
                  <a:lnTo>
                    <a:pt x="513" y="456"/>
                  </a:lnTo>
                  <a:lnTo>
                    <a:pt x="507" y="424"/>
                  </a:lnTo>
                  <a:lnTo>
                    <a:pt x="509" y="390"/>
                  </a:lnTo>
                  <a:lnTo>
                    <a:pt x="513" y="357"/>
                  </a:lnTo>
                  <a:lnTo>
                    <a:pt x="515" y="324"/>
                  </a:lnTo>
                  <a:lnTo>
                    <a:pt x="517" y="292"/>
                  </a:lnTo>
                  <a:lnTo>
                    <a:pt x="519" y="258"/>
                  </a:lnTo>
                  <a:lnTo>
                    <a:pt x="520" y="226"/>
                  </a:lnTo>
                  <a:lnTo>
                    <a:pt x="522" y="193"/>
                  </a:lnTo>
                  <a:lnTo>
                    <a:pt x="523" y="159"/>
                  </a:lnTo>
                  <a:lnTo>
                    <a:pt x="523" y="126"/>
                  </a:lnTo>
                  <a:lnTo>
                    <a:pt x="522" y="91"/>
                  </a:lnTo>
                  <a:lnTo>
                    <a:pt x="519" y="94"/>
                  </a:lnTo>
                  <a:lnTo>
                    <a:pt x="518" y="97"/>
                  </a:lnTo>
                  <a:lnTo>
                    <a:pt x="518" y="101"/>
                  </a:lnTo>
                  <a:lnTo>
                    <a:pt x="518" y="104"/>
                  </a:lnTo>
                  <a:lnTo>
                    <a:pt x="518" y="107"/>
                  </a:lnTo>
                  <a:lnTo>
                    <a:pt x="518" y="110"/>
                  </a:lnTo>
                  <a:lnTo>
                    <a:pt x="518" y="112"/>
                  </a:lnTo>
                  <a:lnTo>
                    <a:pt x="517" y="115"/>
                  </a:lnTo>
                  <a:lnTo>
                    <a:pt x="514" y="117"/>
                  </a:lnTo>
                  <a:lnTo>
                    <a:pt x="509" y="118"/>
                  </a:lnTo>
                  <a:lnTo>
                    <a:pt x="503" y="136"/>
                  </a:lnTo>
                  <a:lnTo>
                    <a:pt x="497" y="153"/>
                  </a:lnTo>
                  <a:lnTo>
                    <a:pt x="491" y="172"/>
                  </a:lnTo>
                  <a:lnTo>
                    <a:pt x="484" y="189"/>
                  </a:lnTo>
                  <a:lnTo>
                    <a:pt x="478" y="207"/>
                  </a:lnTo>
                  <a:lnTo>
                    <a:pt x="472" y="226"/>
                  </a:lnTo>
                  <a:lnTo>
                    <a:pt x="465" y="243"/>
                  </a:lnTo>
                  <a:lnTo>
                    <a:pt x="457" y="262"/>
                  </a:lnTo>
                  <a:lnTo>
                    <a:pt x="450" y="279"/>
                  </a:lnTo>
                  <a:lnTo>
                    <a:pt x="441" y="296"/>
                  </a:lnTo>
                  <a:lnTo>
                    <a:pt x="447" y="303"/>
                  </a:lnTo>
                  <a:lnTo>
                    <a:pt x="450" y="304"/>
                  </a:lnTo>
                  <a:lnTo>
                    <a:pt x="452" y="306"/>
                  </a:lnTo>
                  <a:lnTo>
                    <a:pt x="453" y="309"/>
                  </a:lnTo>
                  <a:lnTo>
                    <a:pt x="453" y="311"/>
                  </a:lnTo>
                  <a:lnTo>
                    <a:pt x="453" y="315"/>
                  </a:lnTo>
                  <a:lnTo>
                    <a:pt x="452" y="317"/>
                  </a:lnTo>
                  <a:lnTo>
                    <a:pt x="451" y="320"/>
                  </a:lnTo>
                  <a:lnTo>
                    <a:pt x="450" y="322"/>
                  </a:lnTo>
                  <a:lnTo>
                    <a:pt x="448" y="325"/>
                  </a:lnTo>
                  <a:lnTo>
                    <a:pt x="447" y="326"/>
                  </a:lnTo>
                  <a:lnTo>
                    <a:pt x="448" y="330"/>
                  </a:lnTo>
                  <a:lnTo>
                    <a:pt x="451" y="335"/>
                  </a:lnTo>
                  <a:lnTo>
                    <a:pt x="455" y="340"/>
                  </a:lnTo>
                  <a:lnTo>
                    <a:pt x="458" y="345"/>
                  </a:lnTo>
                  <a:lnTo>
                    <a:pt x="463" y="350"/>
                  </a:lnTo>
                  <a:lnTo>
                    <a:pt x="466" y="355"/>
                  </a:lnTo>
                  <a:lnTo>
                    <a:pt x="468" y="360"/>
                  </a:lnTo>
                  <a:lnTo>
                    <a:pt x="470" y="365"/>
                  </a:lnTo>
                  <a:lnTo>
                    <a:pt x="468" y="369"/>
                  </a:lnTo>
                  <a:lnTo>
                    <a:pt x="465" y="374"/>
                  </a:lnTo>
                  <a:lnTo>
                    <a:pt x="468" y="383"/>
                  </a:lnTo>
                  <a:lnTo>
                    <a:pt x="468" y="376"/>
                  </a:lnTo>
                  <a:lnTo>
                    <a:pt x="470" y="369"/>
                  </a:lnTo>
                  <a:lnTo>
                    <a:pt x="471" y="362"/>
                  </a:lnTo>
                  <a:lnTo>
                    <a:pt x="472" y="355"/>
                  </a:lnTo>
                  <a:lnTo>
                    <a:pt x="473" y="348"/>
                  </a:lnTo>
                  <a:lnTo>
                    <a:pt x="474" y="341"/>
                  </a:lnTo>
                  <a:lnTo>
                    <a:pt x="476" y="335"/>
                  </a:lnTo>
                  <a:lnTo>
                    <a:pt x="477" y="327"/>
                  </a:lnTo>
                  <a:lnTo>
                    <a:pt x="478" y="321"/>
                  </a:lnTo>
                  <a:lnTo>
                    <a:pt x="479" y="314"/>
                  </a:lnTo>
                  <a:lnTo>
                    <a:pt x="481" y="316"/>
                  </a:lnTo>
                  <a:lnTo>
                    <a:pt x="482" y="320"/>
                  </a:lnTo>
                  <a:lnTo>
                    <a:pt x="482" y="322"/>
                  </a:lnTo>
                  <a:lnTo>
                    <a:pt x="483" y="326"/>
                  </a:lnTo>
                  <a:lnTo>
                    <a:pt x="483" y="329"/>
                  </a:lnTo>
                  <a:lnTo>
                    <a:pt x="483" y="332"/>
                  </a:lnTo>
                  <a:lnTo>
                    <a:pt x="483" y="336"/>
                  </a:lnTo>
                  <a:lnTo>
                    <a:pt x="483" y="340"/>
                  </a:lnTo>
                  <a:lnTo>
                    <a:pt x="483" y="343"/>
                  </a:lnTo>
                  <a:lnTo>
                    <a:pt x="483" y="346"/>
                  </a:lnTo>
                  <a:lnTo>
                    <a:pt x="483" y="345"/>
                  </a:lnTo>
                  <a:lnTo>
                    <a:pt x="483" y="343"/>
                  </a:lnTo>
                  <a:lnTo>
                    <a:pt x="484" y="342"/>
                  </a:lnTo>
                  <a:lnTo>
                    <a:pt x="484" y="341"/>
                  </a:lnTo>
                  <a:lnTo>
                    <a:pt x="486" y="339"/>
                  </a:lnTo>
                  <a:lnTo>
                    <a:pt x="487" y="337"/>
                  </a:lnTo>
                  <a:lnTo>
                    <a:pt x="487" y="336"/>
                  </a:lnTo>
                  <a:lnTo>
                    <a:pt x="488" y="335"/>
                  </a:lnTo>
                  <a:lnTo>
                    <a:pt x="488" y="334"/>
                  </a:lnTo>
                  <a:lnTo>
                    <a:pt x="489" y="332"/>
                  </a:lnTo>
                  <a:lnTo>
                    <a:pt x="491" y="339"/>
                  </a:lnTo>
                  <a:lnTo>
                    <a:pt x="492" y="346"/>
                  </a:lnTo>
                  <a:lnTo>
                    <a:pt x="492" y="353"/>
                  </a:lnTo>
                  <a:lnTo>
                    <a:pt x="491" y="361"/>
                  </a:lnTo>
                  <a:lnTo>
                    <a:pt x="491" y="369"/>
                  </a:lnTo>
                  <a:lnTo>
                    <a:pt x="489" y="377"/>
                  </a:lnTo>
                  <a:lnTo>
                    <a:pt x="489" y="383"/>
                  </a:lnTo>
                  <a:lnTo>
                    <a:pt x="488" y="390"/>
                  </a:lnTo>
                  <a:lnTo>
                    <a:pt x="488" y="397"/>
                  </a:lnTo>
                  <a:lnTo>
                    <a:pt x="489" y="403"/>
                  </a:lnTo>
                  <a:lnTo>
                    <a:pt x="489" y="397"/>
                  </a:lnTo>
                  <a:lnTo>
                    <a:pt x="489" y="389"/>
                  </a:lnTo>
                  <a:lnTo>
                    <a:pt x="491" y="383"/>
                  </a:lnTo>
                  <a:lnTo>
                    <a:pt x="492" y="377"/>
                  </a:lnTo>
                  <a:lnTo>
                    <a:pt x="493" y="371"/>
                  </a:lnTo>
                  <a:lnTo>
                    <a:pt x="493" y="363"/>
                  </a:lnTo>
                  <a:lnTo>
                    <a:pt x="494" y="357"/>
                  </a:lnTo>
                  <a:lnTo>
                    <a:pt x="496" y="351"/>
                  </a:lnTo>
                  <a:lnTo>
                    <a:pt x="494" y="345"/>
                  </a:lnTo>
                  <a:lnTo>
                    <a:pt x="494" y="339"/>
                  </a:lnTo>
                  <a:lnTo>
                    <a:pt x="504" y="339"/>
                  </a:lnTo>
                  <a:lnTo>
                    <a:pt x="504" y="336"/>
                  </a:lnTo>
                  <a:lnTo>
                    <a:pt x="504" y="335"/>
                  </a:lnTo>
                  <a:lnTo>
                    <a:pt x="504" y="334"/>
                  </a:lnTo>
                  <a:lnTo>
                    <a:pt x="504" y="331"/>
                  </a:lnTo>
                  <a:lnTo>
                    <a:pt x="504" y="330"/>
                  </a:lnTo>
                  <a:lnTo>
                    <a:pt x="504" y="329"/>
                  </a:lnTo>
                  <a:lnTo>
                    <a:pt x="505" y="327"/>
                  </a:lnTo>
                  <a:lnTo>
                    <a:pt x="505" y="326"/>
                  </a:lnTo>
                  <a:lnTo>
                    <a:pt x="507" y="325"/>
                  </a:lnTo>
                  <a:lnTo>
                    <a:pt x="507" y="324"/>
                  </a:lnTo>
                  <a:lnTo>
                    <a:pt x="498" y="324"/>
                  </a:lnTo>
                  <a:lnTo>
                    <a:pt x="497" y="324"/>
                  </a:lnTo>
                  <a:lnTo>
                    <a:pt x="496" y="324"/>
                  </a:lnTo>
                  <a:lnTo>
                    <a:pt x="494" y="324"/>
                  </a:lnTo>
                  <a:lnTo>
                    <a:pt x="494" y="322"/>
                  </a:lnTo>
                  <a:lnTo>
                    <a:pt x="493" y="322"/>
                  </a:lnTo>
                  <a:lnTo>
                    <a:pt x="492" y="321"/>
                  </a:lnTo>
                  <a:lnTo>
                    <a:pt x="492" y="320"/>
                  </a:lnTo>
                  <a:lnTo>
                    <a:pt x="492" y="319"/>
                  </a:lnTo>
                  <a:lnTo>
                    <a:pt x="492" y="317"/>
                  </a:lnTo>
                  <a:lnTo>
                    <a:pt x="494" y="317"/>
                  </a:lnTo>
                  <a:lnTo>
                    <a:pt x="497" y="317"/>
                  </a:lnTo>
                  <a:lnTo>
                    <a:pt x="499" y="317"/>
                  </a:lnTo>
                  <a:lnTo>
                    <a:pt x="502" y="316"/>
                  </a:lnTo>
                  <a:lnTo>
                    <a:pt x="504" y="316"/>
                  </a:lnTo>
                  <a:lnTo>
                    <a:pt x="507" y="315"/>
                  </a:lnTo>
                  <a:lnTo>
                    <a:pt x="509" y="315"/>
                  </a:lnTo>
                  <a:lnTo>
                    <a:pt x="512" y="315"/>
                  </a:lnTo>
                  <a:lnTo>
                    <a:pt x="513" y="316"/>
                  </a:lnTo>
                  <a:lnTo>
                    <a:pt x="515" y="317"/>
                  </a:lnTo>
                  <a:lnTo>
                    <a:pt x="500" y="460"/>
                  </a:lnTo>
                  <a:lnTo>
                    <a:pt x="496" y="456"/>
                  </a:lnTo>
                  <a:lnTo>
                    <a:pt x="492" y="451"/>
                  </a:lnTo>
                  <a:lnTo>
                    <a:pt x="489" y="446"/>
                  </a:lnTo>
                  <a:lnTo>
                    <a:pt x="488" y="441"/>
                  </a:lnTo>
                  <a:lnTo>
                    <a:pt x="487" y="435"/>
                  </a:lnTo>
                  <a:lnTo>
                    <a:pt x="487" y="429"/>
                  </a:lnTo>
                  <a:lnTo>
                    <a:pt x="487" y="423"/>
                  </a:lnTo>
                  <a:lnTo>
                    <a:pt x="487" y="418"/>
                  </a:lnTo>
                  <a:lnTo>
                    <a:pt x="487" y="413"/>
                  </a:lnTo>
                  <a:lnTo>
                    <a:pt x="486" y="409"/>
                  </a:lnTo>
                  <a:lnTo>
                    <a:pt x="486" y="413"/>
                  </a:lnTo>
                  <a:lnTo>
                    <a:pt x="484" y="415"/>
                  </a:lnTo>
                  <a:lnTo>
                    <a:pt x="483" y="418"/>
                  </a:lnTo>
                  <a:lnTo>
                    <a:pt x="482" y="420"/>
                  </a:lnTo>
                  <a:lnTo>
                    <a:pt x="481" y="423"/>
                  </a:lnTo>
                  <a:lnTo>
                    <a:pt x="479" y="425"/>
                  </a:lnTo>
                  <a:lnTo>
                    <a:pt x="477" y="426"/>
                  </a:lnTo>
                  <a:lnTo>
                    <a:pt x="474" y="428"/>
                  </a:lnTo>
                  <a:lnTo>
                    <a:pt x="473" y="429"/>
                  </a:lnTo>
                  <a:lnTo>
                    <a:pt x="471" y="430"/>
                  </a:lnTo>
                  <a:lnTo>
                    <a:pt x="479" y="362"/>
                  </a:lnTo>
                  <a:lnTo>
                    <a:pt x="478" y="367"/>
                  </a:lnTo>
                  <a:lnTo>
                    <a:pt x="477" y="372"/>
                  </a:lnTo>
                  <a:lnTo>
                    <a:pt x="477" y="377"/>
                  </a:lnTo>
                  <a:lnTo>
                    <a:pt x="476" y="383"/>
                  </a:lnTo>
                  <a:lnTo>
                    <a:pt x="476" y="388"/>
                  </a:lnTo>
                  <a:lnTo>
                    <a:pt x="474" y="393"/>
                  </a:lnTo>
                  <a:lnTo>
                    <a:pt x="473" y="398"/>
                  </a:lnTo>
                  <a:lnTo>
                    <a:pt x="471" y="402"/>
                  </a:lnTo>
                  <a:lnTo>
                    <a:pt x="468" y="405"/>
                  </a:lnTo>
                  <a:lnTo>
                    <a:pt x="465" y="409"/>
                  </a:lnTo>
                  <a:lnTo>
                    <a:pt x="462" y="407"/>
                  </a:lnTo>
                  <a:lnTo>
                    <a:pt x="456" y="415"/>
                  </a:lnTo>
                  <a:lnTo>
                    <a:pt x="447" y="415"/>
                  </a:lnTo>
                  <a:lnTo>
                    <a:pt x="440" y="414"/>
                  </a:lnTo>
                  <a:lnTo>
                    <a:pt x="435" y="409"/>
                  </a:lnTo>
                  <a:lnTo>
                    <a:pt x="431" y="404"/>
                  </a:lnTo>
                  <a:lnTo>
                    <a:pt x="429" y="398"/>
                  </a:lnTo>
                  <a:lnTo>
                    <a:pt x="427" y="390"/>
                  </a:lnTo>
                  <a:lnTo>
                    <a:pt x="426" y="384"/>
                  </a:lnTo>
                  <a:lnTo>
                    <a:pt x="424" y="377"/>
                  </a:lnTo>
                  <a:lnTo>
                    <a:pt x="422" y="372"/>
                  </a:lnTo>
                  <a:lnTo>
                    <a:pt x="420" y="368"/>
                  </a:lnTo>
                  <a:lnTo>
                    <a:pt x="417" y="365"/>
                  </a:lnTo>
                  <a:lnTo>
                    <a:pt x="417" y="361"/>
                  </a:lnTo>
                  <a:lnTo>
                    <a:pt x="417" y="356"/>
                  </a:lnTo>
                  <a:lnTo>
                    <a:pt x="417" y="352"/>
                  </a:lnTo>
                  <a:lnTo>
                    <a:pt x="419" y="348"/>
                  </a:lnTo>
                  <a:lnTo>
                    <a:pt x="420" y="345"/>
                  </a:lnTo>
                  <a:lnTo>
                    <a:pt x="422" y="342"/>
                  </a:lnTo>
                  <a:lnTo>
                    <a:pt x="424" y="339"/>
                  </a:lnTo>
                  <a:lnTo>
                    <a:pt x="425" y="336"/>
                  </a:lnTo>
                  <a:lnTo>
                    <a:pt x="426" y="335"/>
                  </a:lnTo>
                  <a:lnTo>
                    <a:pt x="417" y="326"/>
                  </a:lnTo>
                  <a:lnTo>
                    <a:pt x="415" y="337"/>
                  </a:lnTo>
                  <a:lnTo>
                    <a:pt x="415" y="348"/>
                  </a:lnTo>
                  <a:lnTo>
                    <a:pt x="415" y="360"/>
                  </a:lnTo>
                  <a:lnTo>
                    <a:pt x="415" y="371"/>
                  </a:lnTo>
                  <a:lnTo>
                    <a:pt x="416" y="382"/>
                  </a:lnTo>
                  <a:lnTo>
                    <a:pt x="417" y="393"/>
                  </a:lnTo>
                  <a:lnTo>
                    <a:pt x="417" y="404"/>
                  </a:lnTo>
                  <a:lnTo>
                    <a:pt x="419" y="414"/>
                  </a:lnTo>
                  <a:lnTo>
                    <a:pt x="419" y="423"/>
                  </a:lnTo>
                  <a:lnTo>
                    <a:pt x="417" y="430"/>
                  </a:lnTo>
                  <a:lnTo>
                    <a:pt x="417" y="433"/>
                  </a:lnTo>
                  <a:lnTo>
                    <a:pt x="419" y="436"/>
                  </a:lnTo>
                  <a:lnTo>
                    <a:pt x="420" y="439"/>
                  </a:lnTo>
                  <a:lnTo>
                    <a:pt x="420" y="441"/>
                  </a:lnTo>
                  <a:lnTo>
                    <a:pt x="420" y="444"/>
                  </a:lnTo>
                  <a:lnTo>
                    <a:pt x="420" y="446"/>
                  </a:lnTo>
                  <a:lnTo>
                    <a:pt x="419" y="450"/>
                  </a:lnTo>
                  <a:lnTo>
                    <a:pt x="417" y="452"/>
                  </a:lnTo>
                  <a:lnTo>
                    <a:pt x="415" y="455"/>
                  </a:lnTo>
                  <a:lnTo>
                    <a:pt x="411" y="457"/>
                  </a:lnTo>
                  <a:lnTo>
                    <a:pt x="420" y="454"/>
                  </a:lnTo>
                  <a:lnTo>
                    <a:pt x="426" y="517"/>
                  </a:lnTo>
                  <a:lnTo>
                    <a:pt x="432" y="509"/>
                  </a:lnTo>
                  <a:lnTo>
                    <a:pt x="435" y="501"/>
                  </a:lnTo>
                  <a:lnTo>
                    <a:pt x="434" y="493"/>
                  </a:lnTo>
                  <a:lnTo>
                    <a:pt x="432" y="486"/>
                  </a:lnTo>
                  <a:lnTo>
                    <a:pt x="429" y="478"/>
                  </a:lnTo>
                  <a:lnTo>
                    <a:pt x="425" y="471"/>
                  </a:lnTo>
                  <a:lnTo>
                    <a:pt x="422" y="462"/>
                  </a:lnTo>
                  <a:lnTo>
                    <a:pt x="421" y="455"/>
                  </a:lnTo>
                  <a:lnTo>
                    <a:pt x="422" y="446"/>
                  </a:lnTo>
                  <a:lnTo>
                    <a:pt x="426" y="439"/>
                  </a:lnTo>
                  <a:lnTo>
                    <a:pt x="427" y="440"/>
                  </a:lnTo>
                  <a:lnTo>
                    <a:pt x="427" y="441"/>
                  </a:lnTo>
                  <a:lnTo>
                    <a:pt x="429" y="441"/>
                  </a:lnTo>
                  <a:lnTo>
                    <a:pt x="429" y="442"/>
                  </a:lnTo>
                  <a:lnTo>
                    <a:pt x="430" y="444"/>
                  </a:lnTo>
                  <a:lnTo>
                    <a:pt x="430" y="445"/>
                  </a:lnTo>
                  <a:lnTo>
                    <a:pt x="435" y="446"/>
                  </a:lnTo>
                  <a:lnTo>
                    <a:pt x="441" y="446"/>
                  </a:lnTo>
                  <a:lnTo>
                    <a:pt x="445" y="447"/>
                  </a:lnTo>
                  <a:lnTo>
                    <a:pt x="450" y="450"/>
                  </a:lnTo>
                  <a:lnTo>
                    <a:pt x="453" y="452"/>
                  </a:lnTo>
                  <a:lnTo>
                    <a:pt x="457" y="455"/>
                  </a:lnTo>
                  <a:lnTo>
                    <a:pt x="460" y="459"/>
                  </a:lnTo>
                  <a:lnTo>
                    <a:pt x="463" y="463"/>
                  </a:lnTo>
                  <a:lnTo>
                    <a:pt x="467" y="470"/>
                  </a:lnTo>
                  <a:lnTo>
                    <a:pt x="471" y="477"/>
                  </a:lnTo>
                  <a:lnTo>
                    <a:pt x="468" y="477"/>
                  </a:lnTo>
                  <a:lnTo>
                    <a:pt x="466" y="476"/>
                  </a:lnTo>
                  <a:lnTo>
                    <a:pt x="463" y="475"/>
                  </a:lnTo>
                  <a:lnTo>
                    <a:pt x="460" y="473"/>
                  </a:lnTo>
                  <a:lnTo>
                    <a:pt x="456" y="471"/>
                  </a:lnTo>
                  <a:lnTo>
                    <a:pt x="451" y="470"/>
                  </a:lnTo>
                  <a:lnTo>
                    <a:pt x="447" y="468"/>
                  </a:lnTo>
                  <a:lnTo>
                    <a:pt x="443" y="467"/>
                  </a:lnTo>
                  <a:lnTo>
                    <a:pt x="439" y="466"/>
                  </a:lnTo>
                  <a:lnTo>
                    <a:pt x="435" y="466"/>
                  </a:lnTo>
                  <a:lnTo>
                    <a:pt x="437" y="473"/>
                  </a:lnTo>
                  <a:lnTo>
                    <a:pt x="439" y="478"/>
                  </a:lnTo>
                  <a:lnTo>
                    <a:pt x="441" y="481"/>
                  </a:lnTo>
                  <a:lnTo>
                    <a:pt x="443" y="482"/>
                  </a:lnTo>
                  <a:lnTo>
                    <a:pt x="447" y="482"/>
                  </a:lnTo>
                  <a:lnTo>
                    <a:pt x="448" y="481"/>
                  </a:lnTo>
                  <a:lnTo>
                    <a:pt x="451" y="480"/>
                  </a:lnTo>
                  <a:lnTo>
                    <a:pt x="453" y="480"/>
                  </a:lnTo>
                  <a:lnTo>
                    <a:pt x="455" y="481"/>
                  </a:lnTo>
                  <a:lnTo>
                    <a:pt x="456" y="483"/>
                  </a:lnTo>
                  <a:lnTo>
                    <a:pt x="458" y="487"/>
                  </a:lnTo>
                  <a:lnTo>
                    <a:pt x="461" y="492"/>
                  </a:lnTo>
                  <a:lnTo>
                    <a:pt x="465" y="497"/>
                  </a:lnTo>
                  <a:lnTo>
                    <a:pt x="468" y="502"/>
                  </a:lnTo>
                  <a:lnTo>
                    <a:pt x="471" y="508"/>
                  </a:lnTo>
                  <a:lnTo>
                    <a:pt x="473" y="513"/>
                  </a:lnTo>
                  <a:lnTo>
                    <a:pt x="474" y="519"/>
                  </a:lnTo>
                  <a:lnTo>
                    <a:pt x="474" y="525"/>
                  </a:lnTo>
                  <a:lnTo>
                    <a:pt x="472" y="530"/>
                  </a:lnTo>
                  <a:lnTo>
                    <a:pt x="468" y="536"/>
                  </a:lnTo>
                  <a:lnTo>
                    <a:pt x="463" y="539"/>
                  </a:lnTo>
                  <a:lnTo>
                    <a:pt x="458" y="540"/>
                  </a:lnTo>
                  <a:lnTo>
                    <a:pt x="455" y="540"/>
                  </a:lnTo>
                  <a:lnTo>
                    <a:pt x="450" y="539"/>
                  </a:lnTo>
                  <a:lnTo>
                    <a:pt x="445" y="538"/>
                  </a:lnTo>
                  <a:lnTo>
                    <a:pt x="441" y="536"/>
                  </a:lnTo>
                  <a:lnTo>
                    <a:pt x="437" y="534"/>
                  </a:lnTo>
                  <a:lnTo>
                    <a:pt x="435" y="530"/>
                  </a:lnTo>
                  <a:lnTo>
                    <a:pt x="431" y="527"/>
                  </a:lnTo>
                  <a:lnTo>
                    <a:pt x="430" y="522"/>
                  </a:lnTo>
                  <a:lnTo>
                    <a:pt x="426" y="546"/>
                  </a:lnTo>
                  <a:lnTo>
                    <a:pt x="420" y="534"/>
                  </a:lnTo>
                  <a:lnTo>
                    <a:pt x="419" y="527"/>
                  </a:lnTo>
                  <a:lnTo>
                    <a:pt x="416" y="519"/>
                  </a:lnTo>
                  <a:lnTo>
                    <a:pt x="415" y="513"/>
                  </a:lnTo>
                  <a:lnTo>
                    <a:pt x="413" y="506"/>
                  </a:lnTo>
                  <a:lnTo>
                    <a:pt x="411" y="501"/>
                  </a:lnTo>
                  <a:lnTo>
                    <a:pt x="410" y="494"/>
                  </a:lnTo>
                  <a:lnTo>
                    <a:pt x="409" y="488"/>
                  </a:lnTo>
                  <a:lnTo>
                    <a:pt x="409" y="482"/>
                  </a:lnTo>
                  <a:lnTo>
                    <a:pt x="410" y="476"/>
                  </a:lnTo>
                  <a:lnTo>
                    <a:pt x="411" y="468"/>
                  </a:lnTo>
                  <a:lnTo>
                    <a:pt x="405" y="468"/>
                  </a:lnTo>
                  <a:lnTo>
                    <a:pt x="408" y="418"/>
                  </a:lnTo>
                  <a:lnTo>
                    <a:pt x="403" y="368"/>
                  </a:lnTo>
                  <a:lnTo>
                    <a:pt x="391" y="321"/>
                  </a:lnTo>
                  <a:lnTo>
                    <a:pt x="378" y="275"/>
                  </a:lnTo>
                  <a:lnTo>
                    <a:pt x="360" y="230"/>
                  </a:lnTo>
                  <a:lnTo>
                    <a:pt x="342" y="185"/>
                  </a:lnTo>
                  <a:lnTo>
                    <a:pt x="323" y="141"/>
                  </a:lnTo>
                  <a:lnTo>
                    <a:pt x="307" y="95"/>
                  </a:lnTo>
                  <a:lnTo>
                    <a:pt x="292" y="48"/>
                  </a:lnTo>
                  <a:lnTo>
                    <a:pt x="284" y="0"/>
                  </a:lnTo>
                  <a:lnTo>
                    <a:pt x="282" y="38"/>
                  </a:lnTo>
                  <a:lnTo>
                    <a:pt x="284" y="76"/>
                  </a:lnTo>
                  <a:lnTo>
                    <a:pt x="286" y="113"/>
                  </a:lnTo>
                  <a:lnTo>
                    <a:pt x="289" y="149"/>
                  </a:lnTo>
                  <a:lnTo>
                    <a:pt x="294" y="185"/>
                  </a:lnTo>
                  <a:lnTo>
                    <a:pt x="297" y="220"/>
                  </a:lnTo>
                  <a:lnTo>
                    <a:pt x="303" y="256"/>
                  </a:lnTo>
                  <a:lnTo>
                    <a:pt x="310" y="290"/>
                  </a:lnTo>
                  <a:lnTo>
                    <a:pt x="316" y="326"/>
                  </a:lnTo>
                  <a:lnTo>
                    <a:pt x="322" y="362"/>
                  </a:lnTo>
                  <a:lnTo>
                    <a:pt x="322" y="320"/>
                  </a:lnTo>
                  <a:lnTo>
                    <a:pt x="326" y="327"/>
                  </a:lnTo>
                  <a:lnTo>
                    <a:pt x="328" y="335"/>
                  </a:lnTo>
                  <a:lnTo>
                    <a:pt x="331" y="342"/>
                  </a:lnTo>
                  <a:lnTo>
                    <a:pt x="332" y="350"/>
                  </a:lnTo>
                  <a:lnTo>
                    <a:pt x="333" y="357"/>
                  </a:lnTo>
                  <a:lnTo>
                    <a:pt x="334" y="363"/>
                  </a:lnTo>
                  <a:lnTo>
                    <a:pt x="336" y="371"/>
                  </a:lnTo>
                  <a:lnTo>
                    <a:pt x="337" y="378"/>
                  </a:lnTo>
                  <a:lnTo>
                    <a:pt x="339" y="384"/>
                  </a:lnTo>
                  <a:lnTo>
                    <a:pt x="343" y="392"/>
                  </a:lnTo>
                  <a:lnTo>
                    <a:pt x="342" y="393"/>
                  </a:lnTo>
                  <a:lnTo>
                    <a:pt x="341" y="393"/>
                  </a:lnTo>
                  <a:lnTo>
                    <a:pt x="339" y="394"/>
                  </a:lnTo>
                  <a:lnTo>
                    <a:pt x="339" y="395"/>
                  </a:lnTo>
                  <a:lnTo>
                    <a:pt x="338" y="397"/>
                  </a:lnTo>
                  <a:lnTo>
                    <a:pt x="337" y="397"/>
                  </a:lnTo>
                  <a:lnTo>
                    <a:pt x="336" y="398"/>
                  </a:lnTo>
                  <a:lnTo>
                    <a:pt x="334" y="398"/>
                  </a:lnTo>
                  <a:lnTo>
                    <a:pt x="332" y="398"/>
                  </a:lnTo>
                  <a:lnTo>
                    <a:pt x="331" y="398"/>
                  </a:lnTo>
                  <a:lnTo>
                    <a:pt x="331" y="395"/>
                  </a:lnTo>
                  <a:lnTo>
                    <a:pt x="330" y="393"/>
                  </a:lnTo>
                  <a:lnTo>
                    <a:pt x="330" y="392"/>
                  </a:lnTo>
                  <a:lnTo>
                    <a:pt x="328" y="389"/>
                  </a:lnTo>
                  <a:lnTo>
                    <a:pt x="327" y="387"/>
                  </a:lnTo>
                  <a:lnTo>
                    <a:pt x="327" y="384"/>
                  </a:lnTo>
                  <a:lnTo>
                    <a:pt x="326" y="382"/>
                  </a:lnTo>
                  <a:lnTo>
                    <a:pt x="326" y="381"/>
                  </a:lnTo>
                  <a:lnTo>
                    <a:pt x="326" y="379"/>
                  </a:lnTo>
                  <a:lnTo>
                    <a:pt x="325" y="378"/>
                  </a:lnTo>
                  <a:lnTo>
                    <a:pt x="320" y="388"/>
                  </a:lnTo>
                  <a:lnTo>
                    <a:pt x="318" y="388"/>
                  </a:lnTo>
                  <a:lnTo>
                    <a:pt x="318" y="387"/>
                  </a:lnTo>
                  <a:lnTo>
                    <a:pt x="317" y="386"/>
                  </a:lnTo>
                  <a:lnTo>
                    <a:pt x="316" y="386"/>
                  </a:lnTo>
                  <a:lnTo>
                    <a:pt x="316" y="384"/>
                  </a:lnTo>
                  <a:lnTo>
                    <a:pt x="315" y="384"/>
                  </a:lnTo>
                  <a:lnTo>
                    <a:pt x="315" y="383"/>
                  </a:lnTo>
                  <a:lnTo>
                    <a:pt x="313" y="383"/>
                  </a:lnTo>
                  <a:lnTo>
                    <a:pt x="316" y="390"/>
                  </a:lnTo>
                  <a:lnTo>
                    <a:pt x="316" y="399"/>
                  </a:lnTo>
                  <a:lnTo>
                    <a:pt x="317" y="408"/>
                  </a:lnTo>
                  <a:lnTo>
                    <a:pt x="318" y="415"/>
                  </a:lnTo>
                  <a:lnTo>
                    <a:pt x="318" y="424"/>
                  </a:lnTo>
                  <a:lnTo>
                    <a:pt x="320" y="433"/>
                  </a:lnTo>
                  <a:lnTo>
                    <a:pt x="318" y="440"/>
                  </a:lnTo>
                  <a:lnTo>
                    <a:pt x="318" y="449"/>
                  </a:lnTo>
                  <a:lnTo>
                    <a:pt x="317" y="456"/>
                  </a:lnTo>
                  <a:lnTo>
                    <a:pt x="316" y="462"/>
                  </a:lnTo>
                  <a:lnTo>
                    <a:pt x="313" y="460"/>
                  </a:lnTo>
                  <a:lnTo>
                    <a:pt x="307" y="497"/>
                  </a:lnTo>
                  <a:lnTo>
                    <a:pt x="299" y="531"/>
                  </a:lnTo>
                  <a:lnTo>
                    <a:pt x="287" y="565"/>
                  </a:lnTo>
                  <a:lnTo>
                    <a:pt x="274" y="598"/>
                  </a:lnTo>
                  <a:lnTo>
                    <a:pt x="259" y="629"/>
                  </a:lnTo>
                  <a:lnTo>
                    <a:pt x="243" y="660"/>
                  </a:lnTo>
                  <a:lnTo>
                    <a:pt x="224" y="691"/>
                  </a:lnTo>
                  <a:lnTo>
                    <a:pt x="206" y="722"/>
                  </a:lnTo>
                  <a:lnTo>
                    <a:pt x="187" y="754"/>
                  </a:lnTo>
                  <a:lnTo>
                    <a:pt x="167" y="786"/>
                  </a:lnTo>
                  <a:lnTo>
                    <a:pt x="154" y="779"/>
                  </a:lnTo>
                  <a:lnTo>
                    <a:pt x="140" y="770"/>
                  </a:lnTo>
                  <a:lnTo>
                    <a:pt x="126" y="762"/>
                  </a:lnTo>
                  <a:lnTo>
                    <a:pt x="113" y="752"/>
                  </a:lnTo>
                  <a:lnTo>
                    <a:pt x="99" y="742"/>
                  </a:lnTo>
                  <a:lnTo>
                    <a:pt x="84" y="732"/>
                  </a:lnTo>
                  <a:lnTo>
                    <a:pt x="71" y="724"/>
                  </a:lnTo>
                  <a:lnTo>
                    <a:pt x="56" y="716"/>
                  </a:lnTo>
                  <a:lnTo>
                    <a:pt x="41" y="710"/>
                  </a:lnTo>
                  <a:lnTo>
                    <a:pt x="25" y="706"/>
                  </a:lnTo>
                  <a:lnTo>
                    <a:pt x="22" y="705"/>
                  </a:lnTo>
                  <a:lnTo>
                    <a:pt x="21" y="702"/>
                  </a:lnTo>
                  <a:lnTo>
                    <a:pt x="19" y="702"/>
                  </a:lnTo>
                  <a:lnTo>
                    <a:pt x="16" y="701"/>
                  </a:lnTo>
                  <a:lnTo>
                    <a:pt x="14" y="701"/>
                  </a:lnTo>
                  <a:lnTo>
                    <a:pt x="11" y="700"/>
                  </a:lnTo>
                  <a:lnTo>
                    <a:pt x="9" y="700"/>
                  </a:lnTo>
                  <a:lnTo>
                    <a:pt x="5" y="700"/>
                  </a:lnTo>
                  <a:lnTo>
                    <a:pt x="2" y="700"/>
                  </a:lnTo>
                  <a:lnTo>
                    <a:pt x="0" y="700"/>
                  </a:lnTo>
                  <a:lnTo>
                    <a:pt x="19" y="710"/>
                  </a:lnTo>
                  <a:lnTo>
                    <a:pt x="36" y="720"/>
                  </a:lnTo>
                  <a:lnTo>
                    <a:pt x="53" y="732"/>
                  </a:lnTo>
                  <a:lnTo>
                    <a:pt x="71" y="744"/>
                  </a:lnTo>
                  <a:lnTo>
                    <a:pt x="88" y="757"/>
                  </a:lnTo>
                  <a:lnTo>
                    <a:pt x="105" y="769"/>
                  </a:lnTo>
                  <a:lnTo>
                    <a:pt x="123" y="780"/>
                  </a:lnTo>
                  <a:lnTo>
                    <a:pt x="141" y="790"/>
                  </a:lnTo>
                  <a:lnTo>
                    <a:pt x="160" y="797"/>
                  </a:lnTo>
                  <a:lnTo>
                    <a:pt x="180" y="804"/>
                  </a:lnTo>
                  <a:lnTo>
                    <a:pt x="180" y="802"/>
                  </a:lnTo>
                  <a:lnTo>
                    <a:pt x="180" y="801"/>
                  </a:lnTo>
                  <a:lnTo>
                    <a:pt x="180" y="800"/>
                  </a:lnTo>
                  <a:lnTo>
                    <a:pt x="180" y="799"/>
                  </a:lnTo>
                  <a:lnTo>
                    <a:pt x="178" y="797"/>
                  </a:lnTo>
                  <a:lnTo>
                    <a:pt x="178" y="796"/>
                  </a:lnTo>
                  <a:lnTo>
                    <a:pt x="177" y="795"/>
                  </a:lnTo>
                  <a:lnTo>
                    <a:pt x="177" y="794"/>
                  </a:lnTo>
                  <a:lnTo>
                    <a:pt x="177" y="792"/>
                  </a:lnTo>
                  <a:lnTo>
                    <a:pt x="191" y="776"/>
                  </a:lnTo>
                  <a:lnTo>
                    <a:pt x="203" y="759"/>
                  </a:lnTo>
                  <a:lnTo>
                    <a:pt x="214" y="742"/>
                  </a:lnTo>
                  <a:lnTo>
                    <a:pt x="224" y="724"/>
                  </a:lnTo>
                  <a:lnTo>
                    <a:pt x="234" y="706"/>
                  </a:lnTo>
                  <a:lnTo>
                    <a:pt x="243" y="687"/>
                  </a:lnTo>
                  <a:lnTo>
                    <a:pt x="253" y="669"/>
                  </a:lnTo>
                  <a:lnTo>
                    <a:pt x="261" y="651"/>
                  </a:lnTo>
                  <a:lnTo>
                    <a:pt x="271" y="634"/>
                  </a:lnTo>
                  <a:lnTo>
                    <a:pt x="281" y="617"/>
                  </a:lnTo>
                  <a:lnTo>
                    <a:pt x="289" y="623"/>
                  </a:lnTo>
                  <a:lnTo>
                    <a:pt x="296" y="629"/>
                  </a:lnTo>
                  <a:lnTo>
                    <a:pt x="303" y="637"/>
                  </a:lnTo>
                  <a:lnTo>
                    <a:pt x="310" y="643"/>
                  </a:lnTo>
                  <a:lnTo>
                    <a:pt x="317" y="650"/>
                  </a:lnTo>
                  <a:lnTo>
                    <a:pt x="325" y="656"/>
                  </a:lnTo>
                  <a:lnTo>
                    <a:pt x="333" y="663"/>
                  </a:lnTo>
                  <a:lnTo>
                    <a:pt x="341" y="668"/>
                  </a:lnTo>
                  <a:lnTo>
                    <a:pt x="349" y="671"/>
                  </a:lnTo>
                  <a:lnTo>
                    <a:pt x="358" y="674"/>
                  </a:lnTo>
                  <a:lnTo>
                    <a:pt x="365" y="661"/>
                  </a:lnTo>
                  <a:lnTo>
                    <a:pt x="372" y="650"/>
                  </a:lnTo>
                  <a:lnTo>
                    <a:pt x="379" y="638"/>
                  </a:lnTo>
                  <a:lnTo>
                    <a:pt x="386" y="626"/>
                  </a:lnTo>
                  <a:lnTo>
                    <a:pt x="394" y="613"/>
                  </a:lnTo>
                  <a:lnTo>
                    <a:pt x="403" y="601"/>
                  </a:lnTo>
                  <a:lnTo>
                    <a:pt x="411" y="590"/>
                  </a:lnTo>
                  <a:lnTo>
                    <a:pt x="420" y="578"/>
                  </a:lnTo>
                  <a:lnTo>
                    <a:pt x="430" y="567"/>
                  </a:lnTo>
                  <a:lnTo>
                    <a:pt x="441" y="557"/>
                  </a:lnTo>
                  <a:lnTo>
                    <a:pt x="500" y="650"/>
                  </a:lnTo>
                  <a:lnTo>
                    <a:pt x="505" y="654"/>
                  </a:lnTo>
                  <a:lnTo>
                    <a:pt x="510" y="656"/>
                  </a:lnTo>
                  <a:lnTo>
                    <a:pt x="515" y="658"/>
                  </a:lnTo>
                  <a:lnTo>
                    <a:pt x="522" y="659"/>
                  </a:lnTo>
                  <a:lnTo>
                    <a:pt x="527" y="658"/>
                  </a:lnTo>
                  <a:lnTo>
                    <a:pt x="533" y="656"/>
                  </a:lnTo>
                  <a:lnTo>
                    <a:pt x="538" y="655"/>
                  </a:lnTo>
                  <a:lnTo>
                    <a:pt x="543" y="651"/>
                  </a:lnTo>
                  <a:lnTo>
                    <a:pt x="548" y="648"/>
                  </a:lnTo>
                  <a:lnTo>
                    <a:pt x="551" y="644"/>
                  </a:lnTo>
                  <a:lnTo>
                    <a:pt x="575" y="739"/>
                  </a:lnTo>
                  <a:lnTo>
                    <a:pt x="579" y="748"/>
                  </a:lnTo>
                  <a:lnTo>
                    <a:pt x="580" y="758"/>
                  </a:lnTo>
                  <a:lnTo>
                    <a:pt x="581" y="768"/>
                  </a:lnTo>
                  <a:lnTo>
                    <a:pt x="581" y="776"/>
                  </a:lnTo>
                  <a:lnTo>
                    <a:pt x="580" y="786"/>
                  </a:lnTo>
                  <a:lnTo>
                    <a:pt x="580" y="796"/>
                  </a:lnTo>
                  <a:lnTo>
                    <a:pt x="581" y="805"/>
                  </a:lnTo>
                  <a:lnTo>
                    <a:pt x="583" y="814"/>
                  </a:lnTo>
                  <a:lnTo>
                    <a:pt x="588" y="821"/>
                  </a:lnTo>
                  <a:lnTo>
                    <a:pt x="596" y="828"/>
                  </a:lnTo>
                  <a:lnTo>
                    <a:pt x="612" y="822"/>
                  </a:lnTo>
                  <a:lnTo>
                    <a:pt x="627" y="815"/>
                  </a:lnTo>
                  <a:lnTo>
                    <a:pt x="643" y="810"/>
                  </a:lnTo>
                  <a:lnTo>
                    <a:pt x="659" y="804"/>
                  </a:lnTo>
                  <a:lnTo>
                    <a:pt x="675" y="797"/>
                  </a:lnTo>
                  <a:lnTo>
                    <a:pt x="691" y="792"/>
                  </a:lnTo>
                  <a:lnTo>
                    <a:pt x="707" y="788"/>
                  </a:lnTo>
                  <a:lnTo>
                    <a:pt x="724" y="783"/>
                  </a:lnTo>
                  <a:lnTo>
                    <a:pt x="740" y="778"/>
                  </a:lnTo>
                  <a:lnTo>
                    <a:pt x="757" y="774"/>
                  </a:lnTo>
                  <a:lnTo>
                    <a:pt x="762" y="771"/>
                  </a:lnTo>
                  <a:lnTo>
                    <a:pt x="768" y="769"/>
                  </a:lnTo>
                  <a:lnTo>
                    <a:pt x="774" y="767"/>
                  </a:lnTo>
                  <a:lnTo>
                    <a:pt x="782" y="764"/>
                  </a:lnTo>
                  <a:lnTo>
                    <a:pt x="788" y="762"/>
                  </a:lnTo>
                  <a:lnTo>
                    <a:pt x="794" y="759"/>
                  </a:lnTo>
                  <a:lnTo>
                    <a:pt x="799" y="757"/>
                  </a:lnTo>
                  <a:lnTo>
                    <a:pt x="803" y="752"/>
                  </a:lnTo>
                  <a:lnTo>
                    <a:pt x="805" y="748"/>
                  </a:lnTo>
                  <a:lnTo>
                    <a:pt x="807" y="742"/>
                  </a:lnTo>
                  <a:lnTo>
                    <a:pt x="805" y="741"/>
                  </a:lnTo>
                  <a:close/>
                  <a:moveTo>
                    <a:pt x="498" y="314"/>
                  </a:moveTo>
                  <a:lnTo>
                    <a:pt x="498" y="309"/>
                  </a:lnTo>
                  <a:lnTo>
                    <a:pt x="499" y="309"/>
                  </a:lnTo>
                  <a:lnTo>
                    <a:pt x="500" y="309"/>
                  </a:lnTo>
                  <a:lnTo>
                    <a:pt x="502" y="309"/>
                  </a:lnTo>
                  <a:lnTo>
                    <a:pt x="502" y="310"/>
                  </a:lnTo>
                  <a:lnTo>
                    <a:pt x="503" y="310"/>
                  </a:lnTo>
                  <a:lnTo>
                    <a:pt x="503" y="311"/>
                  </a:lnTo>
                  <a:lnTo>
                    <a:pt x="504" y="311"/>
                  </a:lnTo>
                  <a:lnTo>
                    <a:pt x="509" y="299"/>
                  </a:lnTo>
                  <a:lnTo>
                    <a:pt x="510" y="300"/>
                  </a:lnTo>
                  <a:lnTo>
                    <a:pt x="512" y="301"/>
                  </a:lnTo>
                  <a:lnTo>
                    <a:pt x="512" y="303"/>
                  </a:lnTo>
                  <a:lnTo>
                    <a:pt x="513" y="304"/>
                  </a:lnTo>
                  <a:lnTo>
                    <a:pt x="513" y="305"/>
                  </a:lnTo>
                  <a:lnTo>
                    <a:pt x="513" y="306"/>
                  </a:lnTo>
                  <a:lnTo>
                    <a:pt x="513" y="308"/>
                  </a:lnTo>
                  <a:lnTo>
                    <a:pt x="513" y="309"/>
                  </a:lnTo>
                  <a:lnTo>
                    <a:pt x="512" y="309"/>
                  </a:lnTo>
                  <a:lnTo>
                    <a:pt x="509" y="309"/>
                  </a:lnTo>
                  <a:lnTo>
                    <a:pt x="508" y="310"/>
                  </a:lnTo>
                  <a:lnTo>
                    <a:pt x="507" y="311"/>
                  </a:lnTo>
                  <a:lnTo>
                    <a:pt x="505" y="313"/>
                  </a:lnTo>
                  <a:lnTo>
                    <a:pt x="504" y="314"/>
                  </a:lnTo>
                  <a:lnTo>
                    <a:pt x="503" y="315"/>
                  </a:lnTo>
                  <a:lnTo>
                    <a:pt x="502" y="315"/>
                  </a:lnTo>
                  <a:lnTo>
                    <a:pt x="500" y="315"/>
                  </a:lnTo>
                  <a:lnTo>
                    <a:pt x="498" y="314"/>
                  </a:lnTo>
                  <a:close/>
                  <a:moveTo>
                    <a:pt x="456" y="447"/>
                  </a:moveTo>
                  <a:lnTo>
                    <a:pt x="457" y="445"/>
                  </a:lnTo>
                  <a:lnTo>
                    <a:pt x="458" y="442"/>
                  </a:lnTo>
                  <a:lnTo>
                    <a:pt x="460" y="439"/>
                  </a:lnTo>
                  <a:lnTo>
                    <a:pt x="458" y="436"/>
                  </a:lnTo>
                  <a:lnTo>
                    <a:pt x="458" y="434"/>
                  </a:lnTo>
                  <a:lnTo>
                    <a:pt x="457" y="431"/>
                  </a:lnTo>
                  <a:lnTo>
                    <a:pt x="456" y="429"/>
                  </a:lnTo>
                  <a:lnTo>
                    <a:pt x="453" y="426"/>
                  </a:lnTo>
                  <a:lnTo>
                    <a:pt x="452" y="424"/>
                  </a:lnTo>
                  <a:lnTo>
                    <a:pt x="450" y="421"/>
                  </a:lnTo>
                  <a:lnTo>
                    <a:pt x="448" y="423"/>
                  </a:lnTo>
                  <a:lnTo>
                    <a:pt x="447" y="423"/>
                  </a:lnTo>
                  <a:lnTo>
                    <a:pt x="445" y="424"/>
                  </a:lnTo>
                  <a:lnTo>
                    <a:pt x="443" y="424"/>
                  </a:lnTo>
                  <a:lnTo>
                    <a:pt x="442" y="424"/>
                  </a:lnTo>
                  <a:lnTo>
                    <a:pt x="440" y="425"/>
                  </a:lnTo>
                  <a:lnTo>
                    <a:pt x="439" y="425"/>
                  </a:lnTo>
                  <a:lnTo>
                    <a:pt x="437" y="425"/>
                  </a:lnTo>
                  <a:lnTo>
                    <a:pt x="435" y="426"/>
                  </a:lnTo>
                  <a:lnTo>
                    <a:pt x="434" y="426"/>
                  </a:lnTo>
                  <a:lnTo>
                    <a:pt x="430" y="436"/>
                  </a:lnTo>
                  <a:lnTo>
                    <a:pt x="430" y="435"/>
                  </a:lnTo>
                  <a:lnTo>
                    <a:pt x="430" y="434"/>
                  </a:lnTo>
                  <a:lnTo>
                    <a:pt x="430" y="433"/>
                  </a:lnTo>
                  <a:lnTo>
                    <a:pt x="430" y="431"/>
                  </a:lnTo>
                  <a:lnTo>
                    <a:pt x="430" y="430"/>
                  </a:lnTo>
                  <a:lnTo>
                    <a:pt x="431" y="429"/>
                  </a:lnTo>
                  <a:lnTo>
                    <a:pt x="432" y="428"/>
                  </a:lnTo>
                  <a:lnTo>
                    <a:pt x="434" y="426"/>
                  </a:lnTo>
                  <a:lnTo>
                    <a:pt x="439" y="415"/>
                  </a:lnTo>
                  <a:lnTo>
                    <a:pt x="440" y="416"/>
                  </a:lnTo>
                  <a:lnTo>
                    <a:pt x="442" y="416"/>
                  </a:lnTo>
                  <a:lnTo>
                    <a:pt x="445" y="418"/>
                  </a:lnTo>
                  <a:lnTo>
                    <a:pt x="446" y="419"/>
                  </a:lnTo>
                  <a:lnTo>
                    <a:pt x="448" y="419"/>
                  </a:lnTo>
                  <a:lnTo>
                    <a:pt x="451" y="420"/>
                  </a:lnTo>
                  <a:lnTo>
                    <a:pt x="453" y="420"/>
                  </a:lnTo>
                  <a:lnTo>
                    <a:pt x="455" y="420"/>
                  </a:lnTo>
                  <a:lnTo>
                    <a:pt x="457" y="421"/>
                  </a:lnTo>
                  <a:lnTo>
                    <a:pt x="460" y="421"/>
                  </a:lnTo>
                  <a:lnTo>
                    <a:pt x="458" y="424"/>
                  </a:lnTo>
                  <a:lnTo>
                    <a:pt x="458" y="426"/>
                  </a:lnTo>
                  <a:lnTo>
                    <a:pt x="458" y="429"/>
                  </a:lnTo>
                  <a:lnTo>
                    <a:pt x="460" y="431"/>
                  </a:lnTo>
                  <a:lnTo>
                    <a:pt x="461" y="435"/>
                  </a:lnTo>
                  <a:lnTo>
                    <a:pt x="462" y="437"/>
                  </a:lnTo>
                  <a:lnTo>
                    <a:pt x="462" y="440"/>
                  </a:lnTo>
                  <a:lnTo>
                    <a:pt x="461" y="442"/>
                  </a:lnTo>
                  <a:lnTo>
                    <a:pt x="460" y="445"/>
                  </a:lnTo>
                  <a:lnTo>
                    <a:pt x="456" y="447"/>
                  </a:lnTo>
                  <a:close/>
                  <a:moveTo>
                    <a:pt x="432" y="555"/>
                  </a:moveTo>
                  <a:lnTo>
                    <a:pt x="430" y="546"/>
                  </a:lnTo>
                  <a:lnTo>
                    <a:pt x="435" y="551"/>
                  </a:lnTo>
                  <a:lnTo>
                    <a:pt x="432" y="55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3" name="Freeform 274"/>
            <p:cNvSpPr>
              <a:spLocks/>
            </p:cNvSpPr>
            <p:nvPr/>
          </p:nvSpPr>
          <p:spPr bwMode="auto">
            <a:xfrm>
              <a:off x="2482" y="1441"/>
              <a:ext cx="3" cy="7"/>
            </a:xfrm>
            <a:custGeom>
              <a:avLst/>
              <a:gdLst>
                <a:gd name="T0" fmla="*/ 3 w 6"/>
                <a:gd name="T1" fmla="*/ 0 h 15"/>
                <a:gd name="T2" fmla="*/ 0 w 6"/>
                <a:gd name="T3" fmla="*/ 7 h 15"/>
                <a:gd name="T4" fmla="*/ 2 w 6"/>
                <a:gd name="T5" fmla="*/ 6 h 15"/>
                <a:gd name="T6" fmla="*/ 3 w 6"/>
                <a:gd name="T7" fmla="*/ 0 h 15"/>
                <a:gd name="T8" fmla="*/ 3 w 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5">
                  <a:moveTo>
                    <a:pt x="6" y="0"/>
                  </a:moveTo>
                  <a:lnTo>
                    <a:pt x="0" y="15"/>
                  </a:lnTo>
                  <a:lnTo>
                    <a:pt x="4" y="1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4" name="Freeform 275"/>
            <p:cNvSpPr>
              <a:spLocks/>
            </p:cNvSpPr>
            <p:nvPr/>
          </p:nvSpPr>
          <p:spPr bwMode="auto">
            <a:xfrm>
              <a:off x="2791" y="1469"/>
              <a:ext cx="1" cy="1"/>
            </a:xfrm>
            <a:custGeom>
              <a:avLst/>
              <a:gdLst>
                <a:gd name="T0" fmla="*/ 0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0 w 1"/>
                <a:gd name="T45" fmla="*/ 1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1"/>
                  </a:moveTo>
                  <a:lnTo>
                    <a:pt x="1" y="1"/>
                  </a:lnTo>
                  <a:lnTo>
                    <a:pt x="1"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5" name="Freeform 276"/>
            <p:cNvSpPr>
              <a:spLocks/>
            </p:cNvSpPr>
            <p:nvPr/>
          </p:nvSpPr>
          <p:spPr bwMode="auto">
            <a:xfrm>
              <a:off x="2787" y="1441"/>
              <a:ext cx="10" cy="92"/>
            </a:xfrm>
            <a:custGeom>
              <a:avLst/>
              <a:gdLst>
                <a:gd name="T0" fmla="*/ 1 w 21"/>
                <a:gd name="T1" fmla="*/ 92 h 184"/>
                <a:gd name="T2" fmla="*/ 1 w 21"/>
                <a:gd name="T3" fmla="*/ 83 h 184"/>
                <a:gd name="T4" fmla="*/ 1 w 21"/>
                <a:gd name="T5" fmla="*/ 74 h 184"/>
                <a:gd name="T6" fmla="*/ 3 w 21"/>
                <a:gd name="T7" fmla="*/ 64 h 184"/>
                <a:gd name="T8" fmla="*/ 4 w 21"/>
                <a:gd name="T9" fmla="*/ 55 h 184"/>
                <a:gd name="T10" fmla="*/ 5 w 21"/>
                <a:gd name="T11" fmla="*/ 45 h 184"/>
                <a:gd name="T12" fmla="*/ 6 w 21"/>
                <a:gd name="T13" fmla="*/ 36 h 184"/>
                <a:gd name="T14" fmla="*/ 8 w 21"/>
                <a:gd name="T15" fmla="*/ 27 h 184"/>
                <a:gd name="T16" fmla="*/ 9 w 21"/>
                <a:gd name="T17" fmla="*/ 18 h 184"/>
                <a:gd name="T18" fmla="*/ 9 w 21"/>
                <a:gd name="T19" fmla="*/ 9 h 184"/>
                <a:gd name="T20" fmla="*/ 10 w 21"/>
                <a:gd name="T21" fmla="*/ 0 h 184"/>
                <a:gd name="T22" fmla="*/ 6 w 21"/>
                <a:gd name="T23" fmla="*/ 32 h 184"/>
                <a:gd name="T24" fmla="*/ 6 w 21"/>
                <a:gd name="T25" fmla="*/ 31 h 184"/>
                <a:gd name="T26" fmla="*/ 5 w 21"/>
                <a:gd name="T27" fmla="*/ 31 h 184"/>
                <a:gd name="T28" fmla="*/ 5 w 21"/>
                <a:gd name="T29" fmla="*/ 31 h 184"/>
                <a:gd name="T30" fmla="*/ 5 w 21"/>
                <a:gd name="T31" fmla="*/ 31 h 184"/>
                <a:gd name="T32" fmla="*/ 5 w 21"/>
                <a:gd name="T33" fmla="*/ 31 h 184"/>
                <a:gd name="T34" fmla="*/ 4 w 21"/>
                <a:gd name="T35" fmla="*/ 31 h 184"/>
                <a:gd name="T36" fmla="*/ 4 w 21"/>
                <a:gd name="T37" fmla="*/ 30 h 184"/>
                <a:gd name="T38" fmla="*/ 4 w 21"/>
                <a:gd name="T39" fmla="*/ 30 h 184"/>
                <a:gd name="T40" fmla="*/ 4 w 21"/>
                <a:gd name="T41" fmla="*/ 30 h 184"/>
                <a:gd name="T42" fmla="*/ 4 w 21"/>
                <a:gd name="T43" fmla="*/ 29 h 184"/>
                <a:gd name="T44" fmla="*/ 4 w 21"/>
                <a:gd name="T45" fmla="*/ 34 h 184"/>
                <a:gd name="T46" fmla="*/ 3 w 21"/>
                <a:gd name="T47" fmla="*/ 39 h 184"/>
                <a:gd name="T48" fmla="*/ 3 w 21"/>
                <a:gd name="T49" fmla="*/ 44 h 184"/>
                <a:gd name="T50" fmla="*/ 3 w 21"/>
                <a:gd name="T51" fmla="*/ 48 h 184"/>
                <a:gd name="T52" fmla="*/ 3 w 21"/>
                <a:gd name="T53" fmla="*/ 52 h 184"/>
                <a:gd name="T54" fmla="*/ 3 w 21"/>
                <a:gd name="T55" fmla="*/ 56 h 184"/>
                <a:gd name="T56" fmla="*/ 3 w 21"/>
                <a:gd name="T57" fmla="*/ 60 h 184"/>
                <a:gd name="T58" fmla="*/ 2 w 21"/>
                <a:gd name="T59" fmla="*/ 64 h 184"/>
                <a:gd name="T60" fmla="*/ 2 w 21"/>
                <a:gd name="T61" fmla="*/ 68 h 184"/>
                <a:gd name="T62" fmla="*/ 1 w 21"/>
                <a:gd name="T63" fmla="*/ 73 h 184"/>
                <a:gd name="T64" fmla="*/ 0 w 21"/>
                <a:gd name="T65" fmla="*/ 73 h 184"/>
                <a:gd name="T66" fmla="*/ 1 w 21"/>
                <a:gd name="T67" fmla="*/ 75 h 184"/>
                <a:gd name="T68" fmla="*/ 1 w 21"/>
                <a:gd name="T69" fmla="*/ 77 h 184"/>
                <a:gd name="T70" fmla="*/ 1 w 21"/>
                <a:gd name="T71" fmla="*/ 79 h 184"/>
                <a:gd name="T72" fmla="*/ 1 w 21"/>
                <a:gd name="T73" fmla="*/ 82 h 184"/>
                <a:gd name="T74" fmla="*/ 0 w 21"/>
                <a:gd name="T75" fmla="*/ 84 h 184"/>
                <a:gd name="T76" fmla="*/ 0 w 21"/>
                <a:gd name="T77" fmla="*/ 86 h 184"/>
                <a:gd name="T78" fmla="*/ 0 w 21"/>
                <a:gd name="T79" fmla="*/ 88 h 184"/>
                <a:gd name="T80" fmla="*/ 0 w 21"/>
                <a:gd name="T81" fmla="*/ 90 h 184"/>
                <a:gd name="T82" fmla="*/ 0 w 21"/>
                <a:gd name="T83" fmla="*/ 91 h 184"/>
                <a:gd name="T84" fmla="*/ 1 w 21"/>
                <a:gd name="T85" fmla="*/ 92 h 184"/>
                <a:gd name="T86" fmla="*/ 1 w 21"/>
                <a:gd name="T87" fmla="*/ 92 h 1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 h="184">
                  <a:moveTo>
                    <a:pt x="3" y="184"/>
                  </a:moveTo>
                  <a:lnTo>
                    <a:pt x="3" y="166"/>
                  </a:lnTo>
                  <a:lnTo>
                    <a:pt x="3" y="147"/>
                  </a:lnTo>
                  <a:lnTo>
                    <a:pt x="6" y="128"/>
                  </a:lnTo>
                  <a:lnTo>
                    <a:pt x="8" y="109"/>
                  </a:lnTo>
                  <a:lnTo>
                    <a:pt x="11" y="90"/>
                  </a:lnTo>
                  <a:lnTo>
                    <a:pt x="13" y="72"/>
                  </a:lnTo>
                  <a:lnTo>
                    <a:pt x="16" y="53"/>
                  </a:lnTo>
                  <a:lnTo>
                    <a:pt x="18" y="35"/>
                  </a:lnTo>
                  <a:lnTo>
                    <a:pt x="19" y="17"/>
                  </a:lnTo>
                  <a:lnTo>
                    <a:pt x="21" y="0"/>
                  </a:lnTo>
                  <a:lnTo>
                    <a:pt x="12" y="63"/>
                  </a:lnTo>
                  <a:lnTo>
                    <a:pt x="12" y="62"/>
                  </a:lnTo>
                  <a:lnTo>
                    <a:pt x="11" y="62"/>
                  </a:lnTo>
                  <a:lnTo>
                    <a:pt x="11" y="61"/>
                  </a:lnTo>
                  <a:lnTo>
                    <a:pt x="9" y="61"/>
                  </a:lnTo>
                  <a:lnTo>
                    <a:pt x="9" y="59"/>
                  </a:lnTo>
                  <a:lnTo>
                    <a:pt x="9" y="58"/>
                  </a:lnTo>
                  <a:lnTo>
                    <a:pt x="8" y="68"/>
                  </a:lnTo>
                  <a:lnTo>
                    <a:pt x="7" y="78"/>
                  </a:lnTo>
                  <a:lnTo>
                    <a:pt x="6" y="87"/>
                  </a:lnTo>
                  <a:lnTo>
                    <a:pt x="6" y="95"/>
                  </a:lnTo>
                  <a:lnTo>
                    <a:pt x="6" y="103"/>
                  </a:lnTo>
                  <a:lnTo>
                    <a:pt x="6" y="111"/>
                  </a:lnTo>
                  <a:lnTo>
                    <a:pt x="6" y="120"/>
                  </a:lnTo>
                  <a:lnTo>
                    <a:pt x="4" y="128"/>
                  </a:lnTo>
                  <a:lnTo>
                    <a:pt x="4" y="136"/>
                  </a:lnTo>
                  <a:lnTo>
                    <a:pt x="3" y="146"/>
                  </a:lnTo>
                  <a:lnTo>
                    <a:pt x="0" y="146"/>
                  </a:lnTo>
                  <a:lnTo>
                    <a:pt x="2" y="150"/>
                  </a:lnTo>
                  <a:lnTo>
                    <a:pt x="3" y="153"/>
                  </a:lnTo>
                  <a:lnTo>
                    <a:pt x="3" y="158"/>
                  </a:lnTo>
                  <a:lnTo>
                    <a:pt x="2" y="163"/>
                  </a:lnTo>
                  <a:lnTo>
                    <a:pt x="1" y="167"/>
                  </a:lnTo>
                  <a:lnTo>
                    <a:pt x="1" y="172"/>
                  </a:lnTo>
                  <a:lnTo>
                    <a:pt x="0" y="176"/>
                  </a:lnTo>
                  <a:lnTo>
                    <a:pt x="0" y="179"/>
                  </a:lnTo>
                  <a:lnTo>
                    <a:pt x="1" y="182"/>
                  </a:lnTo>
                  <a:lnTo>
                    <a:pt x="3" y="18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6" name="Freeform 277"/>
            <p:cNvSpPr>
              <a:spLocks/>
            </p:cNvSpPr>
            <p:nvPr/>
          </p:nvSpPr>
          <p:spPr bwMode="auto">
            <a:xfrm>
              <a:off x="2473" y="1447"/>
              <a:ext cx="2" cy="1"/>
            </a:xfrm>
            <a:custGeom>
              <a:avLst/>
              <a:gdLst>
                <a:gd name="T0" fmla="*/ 0 w 4"/>
                <a:gd name="T1" fmla="*/ 1 h 4"/>
                <a:gd name="T2" fmla="*/ 2 w 4"/>
                <a:gd name="T3" fmla="*/ 1 h 4"/>
                <a:gd name="T4" fmla="*/ 1 w 4"/>
                <a:gd name="T5" fmla="*/ 0 h 4"/>
                <a:gd name="T6" fmla="*/ 1 w 4"/>
                <a:gd name="T7" fmla="*/ 1 h 4"/>
                <a:gd name="T8" fmla="*/ 1 w 4"/>
                <a:gd name="T9" fmla="*/ 1 h 4"/>
                <a:gd name="T10" fmla="*/ 0 w 4"/>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2" y="0"/>
                  </a:lnTo>
                  <a:lnTo>
                    <a:pt x="2" y="4"/>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7" name="Freeform 278"/>
            <p:cNvSpPr>
              <a:spLocks/>
            </p:cNvSpPr>
            <p:nvPr/>
          </p:nvSpPr>
          <p:spPr bwMode="auto">
            <a:xfrm>
              <a:off x="2659" y="1445"/>
              <a:ext cx="3" cy="5"/>
            </a:xfrm>
            <a:custGeom>
              <a:avLst/>
              <a:gdLst>
                <a:gd name="T0" fmla="*/ 2 w 6"/>
                <a:gd name="T1" fmla="*/ 5 h 10"/>
                <a:gd name="T2" fmla="*/ 2 w 6"/>
                <a:gd name="T3" fmla="*/ 4 h 10"/>
                <a:gd name="T4" fmla="*/ 2 w 6"/>
                <a:gd name="T5" fmla="*/ 4 h 10"/>
                <a:gd name="T6" fmla="*/ 2 w 6"/>
                <a:gd name="T7" fmla="*/ 3 h 10"/>
                <a:gd name="T8" fmla="*/ 2 w 6"/>
                <a:gd name="T9" fmla="*/ 3 h 10"/>
                <a:gd name="T10" fmla="*/ 2 w 6"/>
                <a:gd name="T11" fmla="*/ 3 h 10"/>
                <a:gd name="T12" fmla="*/ 2 w 6"/>
                <a:gd name="T13" fmla="*/ 2 h 10"/>
                <a:gd name="T14" fmla="*/ 2 w 6"/>
                <a:gd name="T15" fmla="*/ 1 h 10"/>
                <a:gd name="T16" fmla="*/ 2 w 6"/>
                <a:gd name="T17" fmla="*/ 1 h 10"/>
                <a:gd name="T18" fmla="*/ 3 w 6"/>
                <a:gd name="T19" fmla="*/ 1 h 10"/>
                <a:gd name="T20" fmla="*/ 3 w 6"/>
                <a:gd name="T21" fmla="*/ 0 h 10"/>
                <a:gd name="T22" fmla="*/ 0 w 6"/>
                <a:gd name="T23" fmla="*/ 0 h 10"/>
                <a:gd name="T24" fmla="*/ 2 w 6"/>
                <a:gd name="T25" fmla="*/ 5 h 10"/>
                <a:gd name="T26" fmla="*/ 2 w 6"/>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 h="10">
                  <a:moveTo>
                    <a:pt x="3" y="10"/>
                  </a:moveTo>
                  <a:lnTo>
                    <a:pt x="3" y="8"/>
                  </a:lnTo>
                  <a:lnTo>
                    <a:pt x="3" y="7"/>
                  </a:lnTo>
                  <a:lnTo>
                    <a:pt x="3" y="6"/>
                  </a:lnTo>
                  <a:lnTo>
                    <a:pt x="3" y="5"/>
                  </a:lnTo>
                  <a:lnTo>
                    <a:pt x="4" y="3"/>
                  </a:lnTo>
                  <a:lnTo>
                    <a:pt x="4" y="2"/>
                  </a:lnTo>
                  <a:lnTo>
                    <a:pt x="4" y="1"/>
                  </a:lnTo>
                  <a:lnTo>
                    <a:pt x="5" y="1"/>
                  </a:lnTo>
                  <a:lnTo>
                    <a:pt x="6" y="0"/>
                  </a:lnTo>
                  <a:lnTo>
                    <a:pt x="0" y="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8" name="Freeform 279"/>
            <p:cNvSpPr>
              <a:spLocks/>
            </p:cNvSpPr>
            <p:nvPr/>
          </p:nvSpPr>
          <p:spPr bwMode="auto">
            <a:xfrm>
              <a:off x="2479" y="1460"/>
              <a:ext cx="6" cy="13"/>
            </a:xfrm>
            <a:custGeom>
              <a:avLst/>
              <a:gdLst>
                <a:gd name="T0" fmla="*/ 6 w 11"/>
                <a:gd name="T1" fmla="*/ 2 h 25"/>
                <a:gd name="T2" fmla="*/ 1 w 11"/>
                <a:gd name="T3" fmla="*/ 0 h 25"/>
                <a:gd name="T4" fmla="*/ 2 w 11"/>
                <a:gd name="T5" fmla="*/ 2 h 25"/>
                <a:gd name="T6" fmla="*/ 3 w 11"/>
                <a:gd name="T7" fmla="*/ 2 h 25"/>
                <a:gd name="T8" fmla="*/ 3 w 11"/>
                <a:gd name="T9" fmla="*/ 4 h 25"/>
                <a:gd name="T10" fmla="*/ 4 w 11"/>
                <a:gd name="T11" fmla="*/ 5 h 25"/>
                <a:gd name="T12" fmla="*/ 3 w 11"/>
                <a:gd name="T13" fmla="*/ 7 h 25"/>
                <a:gd name="T14" fmla="*/ 3 w 11"/>
                <a:gd name="T15" fmla="*/ 8 h 25"/>
                <a:gd name="T16" fmla="*/ 3 w 11"/>
                <a:gd name="T17" fmla="*/ 9 h 25"/>
                <a:gd name="T18" fmla="*/ 2 w 11"/>
                <a:gd name="T19" fmla="*/ 10 h 25"/>
                <a:gd name="T20" fmla="*/ 1 w 11"/>
                <a:gd name="T21" fmla="*/ 12 h 25"/>
                <a:gd name="T22" fmla="*/ 0 w 11"/>
                <a:gd name="T23" fmla="*/ 13 h 25"/>
                <a:gd name="T24" fmla="*/ 1 w 11"/>
                <a:gd name="T25" fmla="*/ 12 h 25"/>
                <a:gd name="T26" fmla="*/ 2 w 11"/>
                <a:gd name="T27" fmla="*/ 12 h 25"/>
                <a:gd name="T28" fmla="*/ 3 w 11"/>
                <a:gd name="T29" fmla="*/ 10 h 25"/>
                <a:gd name="T30" fmla="*/ 3 w 11"/>
                <a:gd name="T31" fmla="*/ 9 h 25"/>
                <a:gd name="T32" fmla="*/ 4 w 11"/>
                <a:gd name="T33" fmla="*/ 9 h 25"/>
                <a:gd name="T34" fmla="*/ 4 w 11"/>
                <a:gd name="T35" fmla="*/ 7 h 25"/>
                <a:gd name="T36" fmla="*/ 5 w 11"/>
                <a:gd name="T37" fmla="*/ 5 h 25"/>
                <a:gd name="T38" fmla="*/ 5 w 11"/>
                <a:gd name="T39" fmla="*/ 4 h 25"/>
                <a:gd name="T40" fmla="*/ 5 w 11"/>
                <a:gd name="T41" fmla="*/ 4 h 25"/>
                <a:gd name="T42" fmla="*/ 6 w 11"/>
                <a:gd name="T43" fmla="*/ 2 h 25"/>
                <a:gd name="T44" fmla="*/ 6 w 11"/>
                <a:gd name="T45" fmla="*/ 2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 h="25">
                  <a:moveTo>
                    <a:pt x="11" y="4"/>
                  </a:moveTo>
                  <a:lnTo>
                    <a:pt x="2" y="0"/>
                  </a:lnTo>
                  <a:lnTo>
                    <a:pt x="4" y="3"/>
                  </a:lnTo>
                  <a:lnTo>
                    <a:pt x="6" y="4"/>
                  </a:lnTo>
                  <a:lnTo>
                    <a:pt x="6" y="7"/>
                  </a:lnTo>
                  <a:lnTo>
                    <a:pt x="7" y="9"/>
                  </a:lnTo>
                  <a:lnTo>
                    <a:pt x="6" y="13"/>
                  </a:lnTo>
                  <a:lnTo>
                    <a:pt x="6" y="15"/>
                  </a:lnTo>
                  <a:lnTo>
                    <a:pt x="5" y="18"/>
                  </a:lnTo>
                  <a:lnTo>
                    <a:pt x="4" y="20"/>
                  </a:lnTo>
                  <a:lnTo>
                    <a:pt x="2" y="23"/>
                  </a:lnTo>
                  <a:lnTo>
                    <a:pt x="0" y="25"/>
                  </a:lnTo>
                  <a:lnTo>
                    <a:pt x="2" y="24"/>
                  </a:lnTo>
                  <a:lnTo>
                    <a:pt x="4" y="23"/>
                  </a:lnTo>
                  <a:lnTo>
                    <a:pt x="5" y="20"/>
                  </a:lnTo>
                  <a:lnTo>
                    <a:pt x="6" y="18"/>
                  </a:lnTo>
                  <a:lnTo>
                    <a:pt x="7" y="17"/>
                  </a:lnTo>
                  <a:lnTo>
                    <a:pt x="7" y="13"/>
                  </a:lnTo>
                  <a:lnTo>
                    <a:pt x="9" y="10"/>
                  </a:lnTo>
                  <a:lnTo>
                    <a:pt x="9" y="8"/>
                  </a:lnTo>
                  <a:lnTo>
                    <a:pt x="10" y="7"/>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09" name="Freeform 280"/>
            <p:cNvSpPr>
              <a:spLocks/>
            </p:cNvSpPr>
            <p:nvPr/>
          </p:nvSpPr>
          <p:spPr bwMode="auto">
            <a:xfrm>
              <a:off x="2487" y="1471"/>
              <a:ext cx="5" cy="9"/>
            </a:xfrm>
            <a:custGeom>
              <a:avLst/>
              <a:gdLst>
                <a:gd name="T0" fmla="*/ 2 w 11"/>
                <a:gd name="T1" fmla="*/ 0 h 19"/>
                <a:gd name="T2" fmla="*/ 2 w 11"/>
                <a:gd name="T3" fmla="*/ 6 h 19"/>
                <a:gd name="T4" fmla="*/ 0 w 11"/>
                <a:gd name="T5" fmla="*/ 6 h 19"/>
                <a:gd name="T6" fmla="*/ 5 w 11"/>
                <a:gd name="T7" fmla="*/ 9 h 19"/>
                <a:gd name="T8" fmla="*/ 2 w 11"/>
                <a:gd name="T9" fmla="*/ 0 h 19"/>
                <a:gd name="T10" fmla="*/ 2 w 11"/>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9">
                  <a:moveTo>
                    <a:pt x="5" y="0"/>
                  </a:moveTo>
                  <a:lnTo>
                    <a:pt x="5" y="13"/>
                  </a:lnTo>
                  <a:lnTo>
                    <a:pt x="0" y="13"/>
                  </a:lnTo>
                  <a:lnTo>
                    <a:pt x="11" y="1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0" name="Freeform 281"/>
            <p:cNvSpPr>
              <a:spLocks/>
            </p:cNvSpPr>
            <p:nvPr/>
          </p:nvSpPr>
          <p:spPr bwMode="auto">
            <a:xfrm>
              <a:off x="2473" y="1481"/>
              <a:ext cx="5" cy="3"/>
            </a:xfrm>
            <a:custGeom>
              <a:avLst/>
              <a:gdLst>
                <a:gd name="T0" fmla="*/ 1 w 8"/>
                <a:gd name="T1" fmla="*/ 2 h 6"/>
                <a:gd name="T2" fmla="*/ 5 w 8"/>
                <a:gd name="T3" fmla="*/ 1 h 6"/>
                <a:gd name="T4" fmla="*/ 0 w 8"/>
                <a:gd name="T5" fmla="*/ 0 h 6"/>
                <a:gd name="T6" fmla="*/ 1 w 8"/>
                <a:gd name="T7" fmla="*/ 3 h 6"/>
                <a:gd name="T8" fmla="*/ 1 w 8"/>
                <a:gd name="T9" fmla="*/ 3 h 6"/>
                <a:gd name="T10" fmla="*/ 1 w 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2" y="4"/>
                  </a:moveTo>
                  <a:lnTo>
                    <a:pt x="8" y="2"/>
                  </a:lnTo>
                  <a:lnTo>
                    <a:pt x="0" y="0"/>
                  </a:lnTo>
                  <a:lnTo>
                    <a:pt x="2" y="6"/>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1" name="Freeform 282"/>
            <p:cNvSpPr>
              <a:spLocks/>
            </p:cNvSpPr>
            <p:nvPr/>
          </p:nvSpPr>
          <p:spPr bwMode="auto">
            <a:xfrm>
              <a:off x="2484" y="1487"/>
              <a:ext cx="4" cy="3"/>
            </a:xfrm>
            <a:custGeom>
              <a:avLst/>
              <a:gdLst>
                <a:gd name="T0" fmla="*/ 0 w 8"/>
                <a:gd name="T1" fmla="*/ 3 h 5"/>
                <a:gd name="T2" fmla="*/ 1 w 8"/>
                <a:gd name="T3" fmla="*/ 3 h 5"/>
                <a:gd name="T4" fmla="*/ 1 w 8"/>
                <a:gd name="T5" fmla="*/ 3 h 5"/>
                <a:gd name="T6" fmla="*/ 1 w 8"/>
                <a:gd name="T7" fmla="*/ 3 h 5"/>
                <a:gd name="T8" fmla="*/ 2 w 8"/>
                <a:gd name="T9" fmla="*/ 3 h 5"/>
                <a:gd name="T10" fmla="*/ 3 w 8"/>
                <a:gd name="T11" fmla="*/ 3 h 5"/>
                <a:gd name="T12" fmla="*/ 3 w 8"/>
                <a:gd name="T13" fmla="*/ 3 h 5"/>
                <a:gd name="T14" fmla="*/ 3 w 8"/>
                <a:gd name="T15" fmla="*/ 3 h 5"/>
                <a:gd name="T16" fmla="*/ 4 w 8"/>
                <a:gd name="T17" fmla="*/ 2 h 5"/>
                <a:gd name="T18" fmla="*/ 4 w 8"/>
                <a:gd name="T19" fmla="*/ 2 h 5"/>
                <a:gd name="T20" fmla="*/ 4 w 8"/>
                <a:gd name="T21" fmla="*/ 1 h 5"/>
                <a:gd name="T22" fmla="*/ 1 w 8"/>
                <a:gd name="T23" fmla="*/ 0 h 5"/>
                <a:gd name="T24" fmla="*/ 0 w 8"/>
                <a:gd name="T25" fmla="*/ 3 h 5"/>
                <a:gd name="T26" fmla="*/ 0 w 8"/>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5">
                  <a:moveTo>
                    <a:pt x="0" y="5"/>
                  </a:moveTo>
                  <a:lnTo>
                    <a:pt x="1" y="5"/>
                  </a:lnTo>
                  <a:lnTo>
                    <a:pt x="2" y="5"/>
                  </a:lnTo>
                  <a:lnTo>
                    <a:pt x="3" y="5"/>
                  </a:lnTo>
                  <a:lnTo>
                    <a:pt x="5" y="5"/>
                  </a:lnTo>
                  <a:lnTo>
                    <a:pt x="6" y="5"/>
                  </a:lnTo>
                  <a:lnTo>
                    <a:pt x="7" y="4"/>
                  </a:lnTo>
                  <a:lnTo>
                    <a:pt x="8" y="4"/>
                  </a:lnTo>
                  <a:lnTo>
                    <a:pt x="8" y="2"/>
                  </a:lnTo>
                  <a:lnTo>
                    <a:pt x="2"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2" name="Freeform 283"/>
            <p:cNvSpPr>
              <a:spLocks/>
            </p:cNvSpPr>
            <p:nvPr/>
          </p:nvSpPr>
          <p:spPr bwMode="auto">
            <a:xfrm>
              <a:off x="2591" y="1493"/>
              <a:ext cx="3" cy="2"/>
            </a:xfrm>
            <a:custGeom>
              <a:avLst/>
              <a:gdLst>
                <a:gd name="T0" fmla="*/ 0 w 6"/>
                <a:gd name="T1" fmla="*/ 2 h 5"/>
                <a:gd name="T2" fmla="*/ 1 w 6"/>
                <a:gd name="T3" fmla="*/ 2 h 5"/>
                <a:gd name="T4" fmla="*/ 1 w 6"/>
                <a:gd name="T5" fmla="*/ 2 h 5"/>
                <a:gd name="T6" fmla="*/ 1 w 6"/>
                <a:gd name="T7" fmla="*/ 2 h 5"/>
                <a:gd name="T8" fmla="*/ 1 w 6"/>
                <a:gd name="T9" fmla="*/ 2 h 5"/>
                <a:gd name="T10" fmla="*/ 2 w 6"/>
                <a:gd name="T11" fmla="*/ 1 h 5"/>
                <a:gd name="T12" fmla="*/ 2 w 6"/>
                <a:gd name="T13" fmla="*/ 1 h 5"/>
                <a:gd name="T14" fmla="*/ 3 w 6"/>
                <a:gd name="T15" fmla="*/ 0 h 5"/>
                <a:gd name="T16" fmla="*/ 3 w 6"/>
                <a:gd name="T17" fmla="*/ 0 h 5"/>
                <a:gd name="T18" fmla="*/ 3 w 6"/>
                <a:gd name="T19" fmla="*/ 0 h 5"/>
                <a:gd name="T20" fmla="*/ 3 w 6"/>
                <a:gd name="T21" fmla="*/ 0 h 5"/>
                <a:gd name="T22" fmla="*/ 3 w 6"/>
                <a:gd name="T23" fmla="*/ 0 h 5"/>
                <a:gd name="T24" fmla="*/ 3 w 6"/>
                <a:gd name="T25" fmla="*/ 0 h 5"/>
                <a:gd name="T26" fmla="*/ 2 w 6"/>
                <a:gd name="T27" fmla="*/ 0 h 5"/>
                <a:gd name="T28" fmla="*/ 2 w 6"/>
                <a:gd name="T29" fmla="*/ 0 h 5"/>
                <a:gd name="T30" fmla="*/ 1 w 6"/>
                <a:gd name="T31" fmla="*/ 1 h 5"/>
                <a:gd name="T32" fmla="*/ 1 w 6"/>
                <a:gd name="T33" fmla="*/ 1 h 5"/>
                <a:gd name="T34" fmla="*/ 1 w 6"/>
                <a:gd name="T35" fmla="*/ 2 h 5"/>
                <a:gd name="T36" fmla="*/ 1 w 6"/>
                <a:gd name="T37" fmla="*/ 2 h 5"/>
                <a:gd name="T38" fmla="*/ 0 w 6"/>
                <a:gd name="T39" fmla="*/ 2 h 5"/>
                <a:gd name="T40" fmla="*/ 0 w 6"/>
                <a:gd name="T41" fmla="*/ 2 h 5"/>
                <a:gd name="T42" fmla="*/ 0 w 6"/>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5">
                  <a:moveTo>
                    <a:pt x="0" y="5"/>
                  </a:moveTo>
                  <a:lnTo>
                    <a:pt x="1" y="5"/>
                  </a:lnTo>
                  <a:lnTo>
                    <a:pt x="1" y="4"/>
                  </a:lnTo>
                  <a:lnTo>
                    <a:pt x="2" y="4"/>
                  </a:lnTo>
                  <a:lnTo>
                    <a:pt x="4" y="2"/>
                  </a:lnTo>
                  <a:lnTo>
                    <a:pt x="5" y="1"/>
                  </a:lnTo>
                  <a:lnTo>
                    <a:pt x="6" y="1"/>
                  </a:lnTo>
                  <a:lnTo>
                    <a:pt x="6" y="0"/>
                  </a:lnTo>
                  <a:lnTo>
                    <a:pt x="5" y="0"/>
                  </a:lnTo>
                  <a:lnTo>
                    <a:pt x="5" y="1"/>
                  </a:lnTo>
                  <a:lnTo>
                    <a:pt x="4" y="1"/>
                  </a:lnTo>
                  <a:lnTo>
                    <a:pt x="2" y="2"/>
                  </a:lnTo>
                  <a:lnTo>
                    <a:pt x="1" y="4"/>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3" name="Freeform 284"/>
            <p:cNvSpPr>
              <a:spLocks/>
            </p:cNvSpPr>
            <p:nvPr/>
          </p:nvSpPr>
          <p:spPr bwMode="auto">
            <a:xfrm>
              <a:off x="2588" y="1502"/>
              <a:ext cx="1" cy="1"/>
            </a:xfrm>
            <a:custGeom>
              <a:avLst/>
              <a:gdLst>
                <a:gd name="T0" fmla="*/ 0 w 1"/>
                <a:gd name="T1" fmla="*/ 1 h 2"/>
                <a:gd name="T2" fmla="*/ 1 w 1"/>
                <a:gd name="T3" fmla="*/ 1 h 2"/>
                <a:gd name="T4" fmla="*/ 1 w 1"/>
                <a:gd name="T5" fmla="*/ 1 h 2"/>
                <a:gd name="T6" fmla="*/ 1 w 1"/>
                <a:gd name="T7" fmla="*/ 1 h 2"/>
                <a:gd name="T8" fmla="*/ 1 w 1"/>
                <a:gd name="T9" fmla="*/ 1 h 2"/>
                <a:gd name="T10" fmla="*/ 0 w 1"/>
                <a:gd name="T11" fmla="*/ 0 h 2"/>
                <a:gd name="T12" fmla="*/ 0 w 1"/>
                <a:gd name="T13" fmla="*/ 0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0 w 1"/>
                <a:gd name="T37" fmla="*/ 1 h 2"/>
                <a:gd name="T38" fmla="*/ 0 w 1"/>
                <a:gd name="T39" fmla="*/ 1 h 2"/>
                <a:gd name="T40" fmla="*/ 0 w 1"/>
                <a:gd name="T41" fmla="*/ 1 h 2"/>
                <a:gd name="T42" fmla="*/ 0 w 1"/>
                <a:gd name="T43" fmla="*/ 1 h 2"/>
                <a:gd name="T44" fmla="*/ 0 w 1"/>
                <a:gd name="T45" fmla="*/ 1 h 2"/>
                <a:gd name="T46" fmla="*/ 0 w 1"/>
                <a:gd name="T47" fmla="*/ 1 h 2"/>
                <a:gd name="T48" fmla="*/ 0 w 1"/>
                <a:gd name="T49" fmla="*/ 1 h 2"/>
                <a:gd name="T50" fmla="*/ 0 w 1"/>
                <a:gd name="T51" fmla="*/ 1 h 2"/>
                <a:gd name="T52" fmla="*/ 0 w 1"/>
                <a:gd name="T53" fmla="*/ 1 h 2"/>
                <a:gd name="T54" fmla="*/ 1 w 1"/>
                <a:gd name="T55" fmla="*/ 1 h 2"/>
                <a:gd name="T56" fmla="*/ 1 w 1"/>
                <a:gd name="T57" fmla="*/ 1 h 2"/>
                <a:gd name="T58" fmla="*/ 1 w 1"/>
                <a:gd name="T59" fmla="*/ 1 h 2"/>
                <a:gd name="T60" fmla="*/ 1 w 1"/>
                <a:gd name="T61" fmla="*/ 1 h 2"/>
                <a:gd name="T62" fmla="*/ 1 w 1"/>
                <a:gd name="T63" fmla="*/ 1 h 2"/>
                <a:gd name="T64" fmla="*/ 0 w 1"/>
                <a:gd name="T65" fmla="*/ 1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2"/>
                  </a:moveTo>
                  <a:lnTo>
                    <a:pt x="1" y="2"/>
                  </a:lnTo>
                  <a:lnTo>
                    <a:pt x="0" y="0"/>
                  </a:lnTo>
                  <a:lnTo>
                    <a:pt x="0" y="2"/>
                  </a:lnTo>
                  <a:lnTo>
                    <a:pt x="1" y="2"/>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4" name="Freeform 285"/>
            <p:cNvSpPr>
              <a:spLocks/>
            </p:cNvSpPr>
            <p:nvPr/>
          </p:nvSpPr>
          <p:spPr bwMode="auto">
            <a:xfrm>
              <a:off x="2588" y="1495"/>
              <a:ext cx="3" cy="7"/>
            </a:xfrm>
            <a:custGeom>
              <a:avLst/>
              <a:gdLst>
                <a:gd name="T0" fmla="*/ 0 w 6"/>
                <a:gd name="T1" fmla="*/ 6 h 12"/>
                <a:gd name="T2" fmla="*/ 0 w 6"/>
                <a:gd name="T3" fmla="*/ 6 h 12"/>
                <a:gd name="T4" fmla="*/ 1 w 6"/>
                <a:gd name="T5" fmla="*/ 6 h 12"/>
                <a:gd name="T6" fmla="*/ 1 w 6"/>
                <a:gd name="T7" fmla="*/ 5 h 12"/>
                <a:gd name="T8" fmla="*/ 1 w 6"/>
                <a:gd name="T9" fmla="*/ 4 h 12"/>
                <a:gd name="T10" fmla="*/ 1 w 6"/>
                <a:gd name="T11" fmla="*/ 4 h 12"/>
                <a:gd name="T12" fmla="*/ 1 w 6"/>
                <a:gd name="T13" fmla="*/ 3 h 12"/>
                <a:gd name="T14" fmla="*/ 1 w 6"/>
                <a:gd name="T15" fmla="*/ 2 h 12"/>
                <a:gd name="T16" fmla="*/ 2 w 6"/>
                <a:gd name="T17" fmla="*/ 2 h 12"/>
                <a:gd name="T18" fmla="*/ 3 w 6"/>
                <a:gd name="T19" fmla="*/ 1 h 12"/>
                <a:gd name="T20" fmla="*/ 3 w 6"/>
                <a:gd name="T21" fmla="*/ 1 h 12"/>
                <a:gd name="T22" fmla="*/ 3 w 6"/>
                <a:gd name="T23" fmla="*/ 1 h 12"/>
                <a:gd name="T24" fmla="*/ 3 w 6"/>
                <a:gd name="T25" fmla="*/ 1 h 12"/>
                <a:gd name="T26" fmla="*/ 3 w 6"/>
                <a:gd name="T27" fmla="*/ 1 h 12"/>
                <a:gd name="T28" fmla="*/ 3 w 6"/>
                <a:gd name="T29" fmla="*/ 1 h 12"/>
                <a:gd name="T30" fmla="*/ 3 w 6"/>
                <a:gd name="T31" fmla="*/ 1 h 12"/>
                <a:gd name="T32" fmla="*/ 3 w 6"/>
                <a:gd name="T33" fmla="*/ 0 h 12"/>
                <a:gd name="T34" fmla="*/ 3 w 6"/>
                <a:gd name="T35" fmla="*/ 0 h 12"/>
                <a:gd name="T36" fmla="*/ 3 w 6"/>
                <a:gd name="T37" fmla="*/ 0 h 12"/>
                <a:gd name="T38" fmla="*/ 3 w 6"/>
                <a:gd name="T39" fmla="*/ 0 h 12"/>
                <a:gd name="T40" fmla="*/ 3 w 6"/>
                <a:gd name="T41" fmla="*/ 0 h 12"/>
                <a:gd name="T42" fmla="*/ 3 w 6"/>
                <a:gd name="T43" fmla="*/ 1 h 12"/>
                <a:gd name="T44" fmla="*/ 2 w 6"/>
                <a:gd name="T45" fmla="*/ 1 h 12"/>
                <a:gd name="T46" fmla="*/ 1 w 6"/>
                <a:gd name="T47" fmla="*/ 2 h 12"/>
                <a:gd name="T48" fmla="*/ 1 w 6"/>
                <a:gd name="T49" fmla="*/ 2 h 12"/>
                <a:gd name="T50" fmla="*/ 1 w 6"/>
                <a:gd name="T51" fmla="*/ 3 h 12"/>
                <a:gd name="T52" fmla="*/ 0 w 6"/>
                <a:gd name="T53" fmla="*/ 4 h 12"/>
                <a:gd name="T54" fmla="*/ 0 w 6"/>
                <a:gd name="T55" fmla="*/ 4 h 12"/>
                <a:gd name="T56" fmla="*/ 0 w 6"/>
                <a:gd name="T57" fmla="*/ 5 h 12"/>
                <a:gd name="T58" fmla="*/ 0 w 6"/>
                <a:gd name="T59" fmla="*/ 6 h 12"/>
                <a:gd name="T60" fmla="*/ 0 w 6"/>
                <a:gd name="T61" fmla="*/ 7 h 12"/>
                <a:gd name="T62" fmla="*/ 0 w 6"/>
                <a:gd name="T63" fmla="*/ 7 h 12"/>
                <a:gd name="T64" fmla="*/ 0 w 6"/>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 h="12">
                  <a:moveTo>
                    <a:pt x="0" y="11"/>
                  </a:moveTo>
                  <a:lnTo>
                    <a:pt x="0" y="11"/>
                  </a:lnTo>
                  <a:lnTo>
                    <a:pt x="1" y="10"/>
                  </a:lnTo>
                  <a:lnTo>
                    <a:pt x="1" y="9"/>
                  </a:lnTo>
                  <a:lnTo>
                    <a:pt x="1" y="7"/>
                  </a:lnTo>
                  <a:lnTo>
                    <a:pt x="1" y="6"/>
                  </a:lnTo>
                  <a:lnTo>
                    <a:pt x="2" y="5"/>
                  </a:lnTo>
                  <a:lnTo>
                    <a:pt x="2" y="4"/>
                  </a:lnTo>
                  <a:lnTo>
                    <a:pt x="4" y="4"/>
                  </a:lnTo>
                  <a:lnTo>
                    <a:pt x="5" y="2"/>
                  </a:lnTo>
                  <a:lnTo>
                    <a:pt x="6" y="1"/>
                  </a:lnTo>
                  <a:lnTo>
                    <a:pt x="6" y="0"/>
                  </a:lnTo>
                  <a:lnTo>
                    <a:pt x="5" y="1"/>
                  </a:lnTo>
                  <a:lnTo>
                    <a:pt x="4" y="2"/>
                  </a:lnTo>
                  <a:lnTo>
                    <a:pt x="2" y="4"/>
                  </a:lnTo>
                  <a:lnTo>
                    <a:pt x="1" y="4"/>
                  </a:lnTo>
                  <a:lnTo>
                    <a:pt x="1" y="5"/>
                  </a:lnTo>
                  <a:lnTo>
                    <a:pt x="0" y="6"/>
                  </a:lnTo>
                  <a:lnTo>
                    <a:pt x="0" y="7"/>
                  </a:lnTo>
                  <a:lnTo>
                    <a:pt x="0" y="9"/>
                  </a:lnTo>
                  <a:lnTo>
                    <a:pt x="0" y="10"/>
                  </a:lnTo>
                  <a:lnTo>
                    <a:pt x="0" y="12"/>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5" name="Freeform 286"/>
            <p:cNvSpPr>
              <a:spLocks/>
            </p:cNvSpPr>
            <p:nvPr/>
          </p:nvSpPr>
          <p:spPr bwMode="auto">
            <a:xfrm>
              <a:off x="2589" y="1499"/>
              <a:ext cx="12" cy="8"/>
            </a:xfrm>
            <a:custGeom>
              <a:avLst/>
              <a:gdLst>
                <a:gd name="T0" fmla="*/ 12 w 25"/>
                <a:gd name="T1" fmla="*/ 0 h 15"/>
                <a:gd name="T2" fmla="*/ 11 w 25"/>
                <a:gd name="T3" fmla="*/ 2 h 15"/>
                <a:gd name="T4" fmla="*/ 10 w 25"/>
                <a:gd name="T5" fmla="*/ 3 h 15"/>
                <a:gd name="T6" fmla="*/ 10 w 25"/>
                <a:gd name="T7" fmla="*/ 4 h 15"/>
                <a:gd name="T8" fmla="*/ 8 w 25"/>
                <a:gd name="T9" fmla="*/ 4 h 15"/>
                <a:gd name="T10" fmla="*/ 7 w 25"/>
                <a:gd name="T11" fmla="*/ 5 h 15"/>
                <a:gd name="T12" fmla="*/ 6 w 25"/>
                <a:gd name="T13" fmla="*/ 5 h 15"/>
                <a:gd name="T14" fmla="*/ 5 w 25"/>
                <a:gd name="T15" fmla="*/ 5 h 15"/>
                <a:gd name="T16" fmla="*/ 3 w 25"/>
                <a:gd name="T17" fmla="*/ 5 h 15"/>
                <a:gd name="T18" fmla="*/ 2 w 25"/>
                <a:gd name="T19" fmla="*/ 5 h 15"/>
                <a:gd name="T20" fmla="*/ 1 w 25"/>
                <a:gd name="T21" fmla="*/ 4 h 15"/>
                <a:gd name="T22" fmla="*/ 0 w 25"/>
                <a:gd name="T23" fmla="*/ 4 h 15"/>
                <a:gd name="T24" fmla="*/ 0 w 25"/>
                <a:gd name="T25" fmla="*/ 4 h 15"/>
                <a:gd name="T26" fmla="*/ 0 w 25"/>
                <a:gd name="T27" fmla="*/ 4 h 15"/>
                <a:gd name="T28" fmla="*/ 0 w 25"/>
                <a:gd name="T29" fmla="*/ 5 h 15"/>
                <a:gd name="T30" fmla="*/ 0 w 25"/>
                <a:gd name="T31" fmla="*/ 5 h 15"/>
                <a:gd name="T32" fmla="*/ 0 w 25"/>
                <a:gd name="T33" fmla="*/ 5 h 15"/>
                <a:gd name="T34" fmla="*/ 1 w 25"/>
                <a:gd name="T35" fmla="*/ 6 h 15"/>
                <a:gd name="T36" fmla="*/ 1 w 25"/>
                <a:gd name="T37" fmla="*/ 7 h 15"/>
                <a:gd name="T38" fmla="*/ 2 w 25"/>
                <a:gd name="T39" fmla="*/ 7 h 15"/>
                <a:gd name="T40" fmla="*/ 2 w 25"/>
                <a:gd name="T41" fmla="*/ 7 h 15"/>
                <a:gd name="T42" fmla="*/ 2 w 25"/>
                <a:gd name="T43" fmla="*/ 8 h 15"/>
                <a:gd name="T44" fmla="*/ 3 w 25"/>
                <a:gd name="T45" fmla="*/ 7 h 15"/>
                <a:gd name="T46" fmla="*/ 5 w 25"/>
                <a:gd name="T47" fmla="*/ 7 h 15"/>
                <a:gd name="T48" fmla="*/ 6 w 25"/>
                <a:gd name="T49" fmla="*/ 6 h 15"/>
                <a:gd name="T50" fmla="*/ 7 w 25"/>
                <a:gd name="T51" fmla="*/ 6 h 15"/>
                <a:gd name="T52" fmla="*/ 8 w 25"/>
                <a:gd name="T53" fmla="*/ 5 h 15"/>
                <a:gd name="T54" fmla="*/ 10 w 25"/>
                <a:gd name="T55" fmla="*/ 5 h 15"/>
                <a:gd name="T56" fmla="*/ 10 w 25"/>
                <a:gd name="T57" fmla="*/ 4 h 15"/>
                <a:gd name="T58" fmla="*/ 11 w 25"/>
                <a:gd name="T59" fmla="*/ 3 h 15"/>
                <a:gd name="T60" fmla="*/ 12 w 25"/>
                <a:gd name="T61" fmla="*/ 2 h 15"/>
                <a:gd name="T62" fmla="*/ 12 w 25"/>
                <a:gd name="T63" fmla="*/ 0 h 15"/>
                <a:gd name="T64" fmla="*/ 12 w 25"/>
                <a:gd name="T65" fmla="*/ 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5" h="15">
                  <a:moveTo>
                    <a:pt x="25" y="0"/>
                  </a:moveTo>
                  <a:lnTo>
                    <a:pt x="22" y="3"/>
                  </a:lnTo>
                  <a:lnTo>
                    <a:pt x="21" y="5"/>
                  </a:lnTo>
                  <a:lnTo>
                    <a:pt x="20" y="7"/>
                  </a:lnTo>
                  <a:lnTo>
                    <a:pt x="17" y="8"/>
                  </a:lnTo>
                  <a:lnTo>
                    <a:pt x="15" y="9"/>
                  </a:lnTo>
                  <a:lnTo>
                    <a:pt x="12" y="9"/>
                  </a:lnTo>
                  <a:lnTo>
                    <a:pt x="10" y="9"/>
                  </a:lnTo>
                  <a:lnTo>
                    <a:pt x="7" y="9"/>
                  </a:lnTo>
                  <a:lnTo>
                    <a:pt x="5" y="9"/>
                  </a:lnTo>
                  <a:lnTo>
                    <a:pt x="3" y="8"/>
                  </a:lnTo>
                  <a:lnTo>
                    <a:pt x="0" y="7"/>
                  </a:lnTo>
                  <a:lnTo>
                    <a:pt x="0" y="8"/>
                  </a:lnTo>
                  <a:lnTo>
                    <a:pt x="1" y="9"/>
                  </a:lnTo>
                  <a:lnTo>
                    <a:pt x="1" y="10"/>
                  </a:lnTo>
                  <a:lnTo>
                    <a:pt x="3" y="12"/>
                  </a:lnTo>
                  <a:lnTo>
                    <a:pt x="3" y="13"/>
                  </a:lnTo>
                  <a:lnTo>
                    <a:pt x="4" y="13"/>
                  </a:lnTo>
                  <a:lnTo>
                    <a:pt x="4" y="14"/>
                  </a:lnTo>
                  <a:lnTo>
                    <a:pt x="5" y="15"/>
                  </a:lnTo>
                  <a:lnTo>
                    <a:pt x="7" y="14"/>
                  </a:lnTo>
                  <a:lnTo>
                    <a:pt x="10" y="13"/>
                  </a:lnTo>
                  <a:lnTo>
                    <a:pt x="12" y="12"/>
                  </a:lnTo>
                  <a:lnTo>
                    <a:pt x="15" y="12"/>
                  </a:lnTo>
                  <a:lnTo>
                    <a:pt x="17" y="10"/>
                  </a:lnTo>
                  <a:lnTo>
                    <a:pt x="20" y="9"/>
                  </a:lnTo>
                  <a:lnTo>
                    <a:pt x="21" y="7"/>
                  </a:lnTo>
                  <a:lnTo>
                    <a:pt x="22" y="5"/>
                  </a:lnTo>
                  <a:lnTo>
                    <a:pt x="24" y="3"/>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6" name="Freeform 287"/>
            <p:cNvSpPr>
              <a:spLocks/>
            </p:cNvSpPr>
            <p:nvPr/>
          </p:nvSpPr>
          <p:spPr bwMode="auto">
            <a:xfrm>
              <a:off x="2594" y="1490"/>
              <a:ext cx="7" cy="6"/>
            </a:xfrm>
            <a:custGeom>
              <a:avLst/>
              <a:gdLst>
                <a:gd name="T0" fmla="*/ 7 w 14"/>
                <a:gd name="T1" fmla="*/ 6 h 12"/>
                <a:gd name="T2" fmla="*/ 7 w 14"/>
                <a:gd name="T3" fmla="*/ 2 h 12"/>
                <a:gd name="T4" fmla="*/ 7 w 14"/>
                <a:gd name="T5" fmla="*/ 2 h 12"/>
                <a:gd name="T6" fmla="*/ 7 w 14"/>
                <a:gd name="T7" fmla="*/ 2 h 12"/>
                <a:gd name="T8" fmla="*/ 6 w 14"/>
                <a:gd name="T9" fmla="*/ 2 h 12"/>
                <a:gd name="T10" fmla="*/ 5 w 14"/>
                <a:gd name="T11" fmla="*/ 2 h 12"/>
                <a:gd name="T12" fmla="*/ 5 w 14"/>
                <a:gd name="T13" fmla="*/ 2 h 12"/>
                <a:gd name="T14" fmla="*/ 5 w 14"/>
                <a:gd name="T15" fmla="*/ 1 h 12"/>
                <a:gd name="T16" fmla="*/ 4 w 14"/>
                <a:gd name="T17" fmla="*/ 1 h 12"/>
                <a:gd name="T18" fmla="*/ 3 w 14"/>
                <a:gd name="T19" fmla="*/ 1 h 12"/>
                <a:gd name="T20" fmla="*/ 3 w 14"/>
                <a:gd name="T21" fmla="*/ 1 h 12"/>
                <a:gd name="T22" fmla="*/ 3 w 14"/>
                <a:gd name="T23" fmla="*/ 0 h 12"/>
                <a:gd name="T24" fmla="*/ 3 w 14"/>
                <a:gd name="T25" fmla="*/ 1 h 12"/>
                <a:gd name="T26" fmla="*/ 2 w 14"/>
                <a:gd name="T27" fmla="*/ 1 h 12"/>
                <a:gd name="T28" fmla="*/ 2 w 14"/>
                <a:gd name="T29" fmla="*/ 1 h 12"/>
                <a:gd name="T30" fmla="*/ 2 w 14"/>
                <a:gd name="T31" fmla="*/ 1 h 12"/>
                <a:gd name="T32" fmla="*/ 2 w 14"/>
                <a:gd name="T33" fmla="*/ 2 h 12"/>
                <a:gd name="T34" fmla="*/ 2 w 14"/>
                <a:gd name="T35" fmla="*/ 2 h 12"/>
                <a:gd name="T36" fmla="*/ 1 w 14"/>
                <a:gd name="T37" fmla="*/ 3 h 12"/>
                <a:gd name="T38" fmla="*/ 1 w 14"/>
                <a:gd name="T39" fmla="*/ 3 h 12"/>
                <a:gd name="T40" fmla="*/ 0 w 14"/>
                <a:gd name="T41" fmla="*/ 3 h 12"/>
                <a:gd name="T42" fmla="*/ 0 w 14"/>
                <a:gd name="T43" fmla="*/ 3 h 12"/>
                <a:gd name="T44" fmla="*/ 1 w 14"/>
                <a:gd name="T45" fmla="*/ 3 h 12"/>
                <a:gd name="T46" fmla="*/ 2 w 14"/>
                <a:gd name="T47" fmla="*/ 3 h 12"/>
                <a:gd name="T48" fmla="*/ 3 w 14"/>
                <a:gd name="T49" fmla="*/ 3 h 12"/>
                <a:gd name="T50" fmla="*/ 3 w 14"/>
                <a:gd name="T51" fmla="*/ 3 h 12"/>
                <a:gd name="T52" fmla="*/ 4 w 14"/>
                <a:gd name="T53" fmla="*/ 3 h 12"/>
                <a:gd name="T54" fmla="*/ 5 w 14"/>
                <a:gd name="T55" fmla="*/ 4 h 12"/>
                <a:gd name="T56" fmla="*/ 6 w 14"/>
                <a:gd name="T57" fmla="*/ 4 h 12"/>
                <a:gd name="T58" fmla="*/ 6 w 14"/>
                <a:gd name="T59" fmla="*/ 4 h 12"/>
                <a:gd name="T60" fmla="*/ 7 w 14"/>
                <a:gd name="T61" fmla="*/ 6 h 12"/>
                <a:gd name="T62" fmla="*/ 7 w 14"/>
                <a:gd name="T63" fmla="*/ 6 h 12"/>
                <a:gd name="T64" fmla="*/ 7 w 14"/>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 h="12">
                  <a:moveTo>
                    <a:pt x="14" y="12"/>
                  </a:moveTo>
                  <a:lnTo>
                    <a:pt x="14" y="4"/>
                  </a:lnTo>
                  <a:lnTo>
                    <a:pt x="13" y="4"/>
                  </a:lnTo>
                  <a:lnTo>
                    <a:pt x="11" y="4"/>
                  </a:lnTo>
                  <a:lnTo>
                    <a:pt x="10" y="4"/>
                  </a:lnTo>
                  <a:lnTo>
                    <a:pt x="9" y="4"/>
                  </a:lnTo>
                  <a:lnTo>
                    <a:pt x="9" y="2"/>
                  </a:lnTo>
                  <a:lnTo>
                    <a:pt x="8" y="2"/>
                  </a:lnTo>
                  <a:lnTo>
                    <a:pt x="6" y="1"/>
                  </a:lnTo>
                  <a:lnTo>
                    <a:pt x="5" y="0"/>
                  </a:lnTo>
                  <a:lnTo>
                    <a:pt x="5" y="1"/>
                  </a:lnTo>
                  <a:lnTo>
                    <a:pt x="4" y="1"/>
                  </a:lnTo>
                  <a:lnTo>
                    <a:pt x="4" y="2"/>
                  </a:lnTo>
                  <a:lnTo>
                    <a:pt x="3" y="2"/>
                  </a:lnTo>
                  <a:lnTo>
                    <a:pt x="3" y="4"/>
                  </a:lnTo>
                  <a:lnTo>
                    <a:pt x="1" y="5"/>
                  </a:lnTo>
                  <a:lnTo>
                    <a:pt x="0" y="6"/>
                  </a:lnTo>
                  <a:lnTo>
                    <a:pt x="1" y="6"/>
                  </a:lnTo>
                  <a:lnTo>
                    <a:pt x="4" y="6"/>
                  </a:lnTo>
                  <a:lnTo>
                    <a:pt x="5" y="6"/>
                  </a:lnTo>
                  <a:lnTo>
                    <a:pt x="6" y="6"/>
                  </a:lnTo>
                  <a:lnTo>
                    <a:pt x="8" y="6"/>
                  </a:lnTo>
                  <a:lnTo>
                    <a:pt x="9" y="7"/>
                  </a:lnTo>
                  <a:lnTo>
                    <a:pt x="11" y="8"/>
                  </a:lnTo>
                  <a:lnTo>
                    <a:pt x="13" y="11"/>
                  </a:lnTo>
                  <a:lnTo>
                    <a:pt x="1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7" name="Freeform 288"/>
            <p:cNvSpPr>
              <a:spLocks/>
            </p:cNvSpPr>
            <p:nvPr/>
          </p:nvSpPr>
          <p:spPr bwMode="auto">
            <a:xfrm>
              <a:off x="2667" y="1534"/>
              <a:ext cx="19" cy="30"/>
            </a:xfrm>
            <a:custGeom>
              <a:avLst/>
              <a:gdLst>
                <a:gd name="T0" fmla="*/ 11 w 39"/>
                <a:gd name="T1" fmla="*/ 0 h 59"/>
                <a:gd name="T2" fmla="*/ 10 w 39"/>
                <a:gd name="T3" fmla="*/ 13 h 59"/>
                <a:gd name="T4" fmla="*/ 8 w 39"/>
                <a:gd name="T5" fmla="*/ 13 h 59"/>
                <a:gd name="T6" fmla="*/ 7 w 39"/>
                <a:gd name="T7" fmla="*/ 13 h 59"/>
                <a:gd name="T8" fmla="*/ 6 w 39"/>
                <a:gd name="T9" fmla="*/ 14 h 59"/>
                <a:gd name="T10" fmla="*/ 5 w 39"/>
                <a:gd name="T11" fmla="*/ 15 h 59"/>
                <a:gd name="T12" fmla="*/ 5 w 39"/>
                <a:gd name="T13" fmla="*/ 16 h 59"/>
                <a:gd name="T14" fmla="*/ 5 w 39"/>
                <a:gd name="T15" fmla="*/ 18 h 59"/>
                <a:gd name="T16" fmla="*/ 4 w 39"/>
                <a:gd name="T17" fmla="*/ 19 h 59"/>
                <a:gd name="T18" fmla="*/ 4 w 39"/>
                <a:gd name="T19" fmla="*/ 20 h 59"/>
                <a:gd name="T20" fmla="*/ 4 w 39"/>
                <a:gd name="T21" fmla="*/ 22 h 59"/>
                <a:gd name="T22" fmla="*/ 3 w 39"/>
                <a:gd name="T23" fmla="*/ 23 h 59"/>
                <a:gd name="T24" fmla="*/ 1 w 39"/>
                <a:gd name="T25" fmla="*/ 22 h 59"/>
                <a:gd name="T26" fmla="*/ 6 w 39"/>
                <a:gd name="T27" fmla="*/ 26 h 59"/>
                <a:gd name="T28" fmla="*/ 0 w 39"/>
                <a:gd name="T29" fmla="*/ 29 h 59"/>
                <a:gd name="T30" fmla="*/ 0 w 39"/>
                <a:gd name="T31" fmla="*/ 29 h 59"/>
                <a:gd name="T32" fmla="*/ 1 w 39"/>
                <a:gd name="T33" fmla="*/ 29 h 59"/>
                <a:gd name="T34" fmla="*/ 2 w 39"/>
                <a:gd name="T35" fmla="*/ 29 h 59"/>
                <a:gd name="T36" fmla="*/ 2 w 39"/>
                <a:gd name="T37" fmla="*/ 29 h 59"/>
                <a:gd name="T38" fmla="*/ 3 w 39"/>
                <a:gd name="T39" fmla="*/ 29 h 59"/>
                <a:gd name="T40" fmla="*/ 4 w 39"/>
                <a:gd name="T41" fmla="*/ 29 h 59"/>
                <a:gd name="T42" fmla="*/ 4 w 39"/>
                <a:gd name="T43" fmla="*/ 29 h 59"/>
                <a:gd name="T44" fmla="*/ 5 w 39"/>
                <a:gd name="T45" fmla="*/ 29 h 59"/>
                <a:gd name="T46" fmla="*/ 5 w 39"/>
                <a:gd name="T47" fmla="*/ 30 h 59"/>
                <a:gd name="T48" fmla="*/ 6 w 39"/>
                <a:gd name="T49" fmla="*/ 30 h 59"/>
                <a:gd name="T50" fmla="*/ 7 w 39"/>
                <a:gd name="T51" fmla="*/ 27 h 59"/>
                <a:gd name="T52" fmla="*/ 8 w 39"/>
                <a:gd name="T53" fmla="*/ 24 h 59"/>
                <a:gd name="T54" fmla="*/ 10 w 39"/>
                <a:gd name="T55" fmla="*/ 21 h 59"/>
                <a:gd name="T56" fmla="*/ 12 w 39"/>
                <a:gd name="T57" fmla="*/ 19 h 59"/>
                <a:gd name="T58" fmla="*/ 13 w 39"/>
                <a:gd name="T59" fmla="*/ 16 h 59"/>
                <a:gd name="T60" fmla="*/ 15 w 39"/>
                <a:gd name="T61" fmla="*/ 13 h 59"/>
                <a:gd name="T62" fmla="*/ 16 w 39"/>
                <a:gd name="T63" fmla="*/ 10 h 59"/>
                <a:gd name="T64" fmla="*/ 17 w 39"/>
                <a:gd name="T65" fmla="*/ 7 h 59"/>
                <a:gd name="T66" fmla="*/ 18 w 39"/>
                <a:gd name="T67" fmla="*/ 4 h 59"/>
                <a:gd name="T68" fmla="*/ 19 w 39"/>
                <a:gd name="T69" fmla="*/ 1 h 59"/>
                <a:gd name="T70" fmla="*/ 12 w 39"/>
                <a:gd name="T71" fmla="*/ 1 h 59"/>
                <a:gd name="T72" fmla="*/ 12 w 39"/>
                <a:gd name="T73" fmla="*/ 1 h 59"/>
                <a:gd name="T74" fmla="*/ 11 w 39"/>
                <a:gd name="T75" fmla="*/ 0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 h="59">
                  <a:moveTo>
                    <a:pt x="22" y="0"/>
                  </a:moveTo>
                  <a:lnTo>
                    <a:pt x="21" y="26"/>
                  </a:lnTo>
                  <a:lnTo>
                    <a:pt x="17" y="26"/>
                  </a:lnTo>
                  <a:lnTo>
                    <a:pt x="15" y="26"/>
                  </a:lnTo>
                  <a:lnTo>
                    <a:pt x="13" y="28"/>
                  </a:lnTo>
                  <a:lnTo>
                    <a:pt x="11" y="29"/>
                  </a:lnTo>
                  <a:lnTo>
                    <a:pt x="10" y="32"/>
                  </a:lnTo>
                  <a:lnTo>
                    <a:pt x="10" y="36"/>
                  </a:lnTo>
                  <a:lnTo>
                    <a:pt x="9" y="38"/>
                  </a:lnTo>
                  <a:lnTo>
                    <a:pt x="9" y="40"/>
                  </a:lnTo>
                  <a:lnTo>
                    <a:pt x="8" y="43"/>
                  </a:lnTo>
                  <a:lnTo>
                    <a:pt x="6" y="45"/>
                  </a:lnTo>
                  <a:lnTo>
                    <a:pt x="3" y="43"/>
                  </a:lnTo>
                  <a:lnTo>
                    <a:pt x="13" y="52"/>
                  </a:lnTo>
                  <a:lnTo>
                    <a:pt x="0" y="58"/>
                  </a:lnTo>
                  <a:lnTo>
                    <a:pt x="1" y="58"/>
                  </a:lnTo>
                  <a:lnTo>
                    <a:pt x="3" y="58"/>
                  </a:lnTo>
                  <a:lnTo>
                    <a:pt x="4" y="58"/>
                  </a:lnTo>
                  <a:lnTo>
                    <a:pt x="5" y="58"/>
                  </a:lnTo>
                  <a:lnTo>
                    <a:pt x="6" y="58"/>
                  </a:lnTo>
                  <a:lnTo>
                    <a:pt x="8" y="58"/>
                  </a:lnTo>
                  <a:lnTo>
                    <a:pt x="9" y="58"/>
                  </a:lnTo>
                  <a:lnTo>
                    <a:pt x="10" y="58"/>
                  </a:lnTo>
                  <a:lnTo>
                    <a:pt x="11" y="59"/>
                  </a:lnTo>
                  <a:lnTo>
                    <a:pt x="13" y="59"/>
                  </a:lnTo>
                  <a:lnTo>
                    <a:pt x="15" y="53"/>
                  </a:lnTo>
                  <a:lnTo>
                    <a:pt x="17" y="48"/>
                  </a:lnTo>
                  <a:lnTo>
                    <a:pt x="20" y="42"/>
                  </a:lnTo>
                  <a:lnTo>
                    <a:pt x="24" y="37"/>
                  </a:lnTo>
                  <a:lnTo>
                    <a:pt x="26" y="31"/>
                  </a:lnTo>
                  <a:lnTo>
                    <a:pt x="30" y="26"/>
                  </a:lnTo>
                  <a:lnTo>
                    <a:pt x="32" y="19"/>
                  </a:lnTo>
                  <a:lnTo>
                    <a:pt x="35" y="13"/>
                  </a:lnTo>
                  <a:lnTo>
                    <a:pt x="37" y="7"/>
                  </a:lnTo>
                  <a:lnTo>
                    <a:pt x="39" y="1"/>
                  </a:lnTo>
                  <a:lnTo>
                    <a:pt x="24" y="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8" name="Freeform 289"/>
            <p:cNvSpPr>
              <a:spLocks/>
            </p:cNvSpPr>
            <p:nvPr/>
          </p:nvSpPr>
          <p:spPr bwMode="auto">
            <a:xfrm>
              <a:off x="2668" y="1565"/>
              <a:ext cx="4" cy="4"/>
            </a:xfrm>
            <a:custGeom>
              <a:avLst/>
              <a:gdLst>
                <a:gd name="T0" fmla="*/ 0 w 8"/>
                <a:gd name="T1" fmla="*/ 1 h 9"/>
                <a:gd name="T2" fmla="*/ 3 w 8"/>
                <a:gd name="T3" fmla="*/ 4 h 9"/>
                <a:gd name="T4" fmla="*/ 3 w 8"/>
                <a:gd name="T5" fmla="*/ 4 h 9"/>
                <a:gd name="T6" fmla="*/ 3 w 8"/>
                <a:gd name="T7" fmla="*/ 3 h 9"/>
                <a:gd name="T8" fmla="*/ 3 w 8"/>
                <a:gd name="T9" fmla="*/ 3 h 9"/>
                <a:gd name="T10" fmla="*/ 4 w 8"/>
                <a:gd name="T11" fmla="*/ 2 h 9"/>
                <a:gd name="T12" fmla="*/ 4 w 8"/>
                <a:gd name="T13" fmla="*/ 2 h 9"/>
                <a:gd name="T14" fmla="*/ 4 w 8"/>
                <a:gd name="T15" fmla="*/ 2 h 9"/>
                <a:gd name="T16" fmla="*/ 4 w 8"/>
                <a:gd name="T17" fmla="*/ 1 h 9"/>
                <a:gd name="T18" fmla="*/ 4 w 8"/>
                <a:gd name="T19" fmla="*/ 1 h 9"/>
                <a:gd name="T20" fmla="*/ 4 w 8"/>
                <a:gd name="T21" fmla="*/ 1 h 9"/>
                <a:gd name="T22" fmla="*/ 4 w 8"/>
                <a:gd name="T23" fmla="*/ 0 h 9"/>
                <a:gd name="T24" fmla="*/ 4 w 8"/>
                <a:gd name="T25" fmla="*/ 0 h 9"/>
                <a:gd name="T26" fmla="*/ 4 w 8"/>
                <a:gd name="T27" fmla="*/ 1 h 9"/>
                <a:gd name="T28" fmla="*/ 3 w 8"/>
                <a:gd name="T29" fmla="*/ 1 h 9"/>
                <a:gd name="T30" fmla="*/ 3 w 8"/>
                <a:gd name="T31" fmla="*/ 1 h 9"/>
                <a:gd name="T32" fmla="*/ 3 w 8"/>
                <a:gd name="T33" fmla="*/ 1 h 9"/>
                <a:gd name="T34" fmla="*/ 2 w 8"/>
                <a:gd name="T35" fmla="*/ 1 h 9"/>
                <a:gd name="T36" fmla="*/ 1 w 8"/>
                <a:gd name="T37" fmla="*/ 1 h 9"/>
                <a:gd name="T38" fmla="*/ 1 w 8"/>
                <a:gd name="T39" fmla="*/ 1 h 9"/>
                <a:gd name="T40" fmla="*/ 1 w 8"/>
                <a:gd name="T41" fmla="*/ 1 h 9"/>
                <a:gd name="T42" fmla="*/ 0 w 8"/>
                <a:gd name="T43" fmla="*/ 1 h 9"/>
                <a:gd name="T44" fmla="*/ 0 w 8"/>
                <a:gd name="T45" fmla="*/ 1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9">
                  <a:moveTo>
                    <a:pt x="0" y="3"/>
                  </a:moveTo>
                  <a:lnTo>
                    <a:pt x="6" y="9"/>
                  </a:lnTo>
                  <a:lnTo>
                    <a:pt x="6" y="8"/>
                  </a:lnTo>
                  <a:lnTo>
                    <a:pt x="6" y="7"/>
                  </a:lnTo>
                  <a:lnTo>
                    <a:pt x="7" y="5"/>
                  </a:lnTo>
                  <a:lnTo>
                    <a:pt x="7" y="4"/>
                  </a:lnTo>
                  <a:lnTo>
                    <a:pt x="7" y="3"/>
                  </a:lnTo>
                  <a:lnTo>
                    <a:pt x="8" y="2"/>
                  </a:lnTo>
                  <a:lnTo>
                    <a:pt x="8" y="0"/>
                  </a:lnTo>
                  <a:lnTo>
                    <a:pt x="7" y="0"/>
                  </a:lnTo>
                  <a:lnTo>
                    <a:pt x="7" y="2"/>
                  </a:lnTo>
                  <a:lnTo>
                    <a:pt x="6" y="2"/>
                  </a:lnTo>
                  <a:lnTo>
                    <a:pt x="5" y="2"/>
                  </a:lnTo>
                  <a:lnTo>
                    <a:pt x="5" y="3"/>
                  </a:lnTo>
                  <a:lnTo>
                    <a:pt x="3" y="3"/>
                  </a:lnTo>
                  <a:lnTo>
                    <a:pt x="2" y="3"/>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19" name="Freeform 290"/>
            <p:cNvSpPr>
              <a:spLocks/>
            </p:cNvSpPr>
            <p:nvPr/>
          </p:nvSpPr>
          <p:spPr bwMode="auto">
            <a:xfrm>
              <a:off x="2672" y="1564"/>
              <a:ext cx="1" cy="1"/>
            </a:xfrm>
            <a:custGeom>
              <a:avLst/>
              <a:gdLst>
                <a:gd name="T0" fmla="*/ 1 w 2"/>
                <a:gd name="T1" fmla="*/ 1 h 2"/>
                <a:gd name="T2" fmla="*/ 1 w 2"/>
                <a:gd name="T3" fmla="*/ 1 h 2"/>
                <a:gd name="T4" fmla="*/ 1 w 2"/>
                <a:gd name="T5" fmla="*/ 1 h 2"/>
                <a:gd name="T6" fmla="*/ 1 w 2"/>
                <a:gd name="T7" fmla="*/ 1 h 2"/>
                <a:gd name="T8" fmla="*/ 1 w 2"/>
                <a:gd name="T9" fmla="*/ 1 h 2"/>
                <a:gd name="T10" fmla="*/ 1 w 2"/>
                <a:gd name="T11" fmla="*/ 1 h 2"/>
                <a:gd name="T12" fmla="*/ 1 w 2"/>
                <a:gd name="T13" fmla="*/ 1 h 2"/>
                <a:gd name="T14" fmla="*/ 1 w 2"/>
                <a:gd name="T15" fmla="*/ 1 h 2"/>
                <a:gd name="T16" fmla="*/ 1 w 2"/>
                <a:gd name="T17" fmla="*/ 0 h 2"/>
                <a:gd name="T18" fmla="*/ 1 w 2"/>
                <a:gd name="T19" fmla="*/ 0 h 2"/>
                <a:gd name="T20" fmla="*/ 1 w 2"/>
                <a:gd name="T21" fmla="*/ 0 h 2"/>
                <a:gd name="T22" fmla="*/ 0 w 2"/>
                <a:gd name="T23" fmla="*/ 1 h 2"/>
                <a:gd name="T24" fmla="*/ 0 w 2"/>
                <a:gd name="T25" fmla="*/ 1 h 2"/>
                <a:gd name="T26" fmla="*/ 0 w 2"/>
                <a:gd name="T27" fmla="*/ 1 h 2"/>
                <a:gd name="T28" fmla="*/ 0 w 2"/>
                <a:gd name="T29" fmla="*/ 1 h 2"/>
                <a:gd name="T30" fmla="*/ 0 w 2"/>
                <a:gd name="T31" fmla="*/ 1 h 2"/>
                <a:gd name="T32" fmla="*/ 0 w 2"/>
                <a:gd name="T33" fmla="*/ 1 h 2"/>
                <a:gd name="T34" fmla="*/ 0 w 2"/>
                <a:gd name="T35" fmla="*/ 1 h 2"/>
                <a:gd name="T36" fmla="*/ 0 w 2"/>
                <a:gd name="T37" fmla="*/ 1 h 2"/>
                <a:gd name="T38" fmla="*/ 0 w 2"/>
                <a:gd name="T39" fmla="*/ 1 h 2"/>
                <a:gd name="T40" fmla="*/ 0 w 2"/>
                <a:gd name="T41" fmla="*/ 1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2" y="1"/>
                  </a:moveTo>
                  <a:lnTo>
                    <a:pt x="2" y="1"/>
                  </a:lnTo>
                  <a:lnTo>
                    <a:pt x="2" y="0"/>
                  </a:lnTo>
                  <a:lnTo>
                    <a:pt x="0" y="1"/>
                  </a:lnTo>
                  <a:lnTo>
                    <a:pt x="0" y="2"/>
                  </a:lnTo>
                  <a:lnTo>
                    <a:pt x="0" y="1"/>
                  </a:lnTo>
                  <a:lnTo>
                    <a:pt x="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0" name="Freeform 291"/>
            <p:cNvSpPr>
              <a:spLocks/>
            </p:cNvSpPr>
            <p:nvPr/>
          </p:nvSpPr>
          <p:spPr bwMode="auto">
            <a:xfrm>
              <a:off x="2784" y="1536"/>
              <a:ext cx="3" cy="9"/>
            </a:xfrm>
            <a:custGeom>
              <a:avLst/>
              <a:gdLst>
                <a:gd name="T0" fmla="*/ 2 w 5"/>
                <a:gd name="T1" fmla="*/ 0 h 17"/>
                <a:gd name="T2" fmla="*/ 0 w 5"/>
                <a:gd name="T3" fmla="*/ 9 h 17"/>
                <a:gd name="T4" fmla="*/ 3 w 5"/>
                <a:gd name="T5" fmla="*/ 9 h 17"/>
                <a:gd name="T6" fmla="*/ 3 w 5"/>
                <a:gd name="T7" fmla="*/ 0 h 17"/>
                <a:gd name="T8" fmla="*/ 3 w 5"/>
                <a:gd name="T9" fmla="*/ 0 h 17"/>
                <a:gd name="T10" fmla="*/ 2 w 5"/>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3" y="0"/>
                  </a:moveTo>
                  <a:lnTo>
                    <a:pt x="0" y="17"/>
                  </a:lnTo>
                  <a:lnTo>
                    <a:pt x="5" y="17"/>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1" name="Freeform 292"/>
            <p:cNvSpPr>
              <a:spLocks/>
            </p:cNvSpPr>
            <p:nvPr/>
          </p:nvSpPr>
          <p:spPr bwMode="auto">
            <a:xfrm>
              <a:off x="2784" y="1569"/>
              <a:ext cx="2" cy="10"/>
            </a:xfrm>
            <a:custGeom>
              <a:avLst/>
              <a:gdLst>
                <a:gd name="T0" fmla="*/ 2 w 2"/>
                <a:gd name="T1" fmla="*/ 0 h 20"/>
                <a:gd name="T2" fmla="*/ 0 w 2"/>
                <a:gd name="T3" fmla="*/ 0 h 20"/>
                <a:gd name="T4" fmla="*/ 0 w 2"/>
                <a:gd name="T5" fmla="*/ 10 h 20"/>
                <a:gd name="T6" fmla="*/ 2 w 2"/>
                <a:gd name="T7" fmla="*/ 10 h 20"/>
                <a:gd name="T8" fmla="*/ 2 w 2"/>
                <a:gd name="T9" fmla="*/ 0 h 20"/>
                <a:gd name="T10" fmla="*/ 2 w 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0">
                  <a:moveTo>
                    <a:pt x="2" y="0"/>
                  </a:moveTo>
                  <a:lnTo>
                    <a:pt x="0" y="0"/>
                  </a:lnTo>
                  <a:lnTo>
                    <a:pt x="0" y="20"/>
                  </a:lnTo>
                  <a:lnTo>
                    <a:pt x="2" y="2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2" name="Freeform 293"/>
            <p:cNvSpPr>
              <a:spLocks/>
            </p:cNvSpPr>
            <p:nvPr/>
          </p:nvSpPr>
          <p:spPr bwMode="auto">
            <a:xfrm>
              <a:off x="2659" y="1576"/>
              <a:ext cx="5" cy="10"/>
            </a:xfrm>
            <a:custGeom>
              <a:avLst/>
              <a:gdLst>
                <a:gd name="T0" fmla="*/ 0 w 10"/>
                <a:gd name="T1" fmla="*/ 10 h 21"/>
                <a:gd name="T2" fmla="*/ 2 w 10"/>
                <a:gd name="T3" fmla="*/ 9 h 21"/>
                <a:gd name="T4" fmla="*/ 3 w 10"/>
                <a:gd name="T5" fmla="*/ 8 h 21"/>
                <a:gd name="T6" fmla="*/ 3 w 10"/>
                <a:gd name="T7" fmla="*/ 6 h 21"/>
                <a:gd name="T8" fmla="*/ 4 w 10"/>
                <a:gd name="T9" fmla="*/ 5 h 21"/>
                <a:gd name="T10" fmla="*/ 4 w 10"/>
                <a:gd name="T11" fmla="*/ 5 h 21"/>
                <a:gd name="T12" fmla="*/ 5 w 10"/>
                <a:gd name="T13" fmla="*/ 3 h 21"/>
                <a:gd name="T14" fmla="*/ 5 w 10"/>
                <a:gd name="T15" fmla="*/ 2 h 21"/>
                <a:gd name="T16" fmla="*/ 5 w 10"/>
                <a:gd name="T17" fmla="*/ 1 h 21"/>
                <a:gd name="T18" fmla="*/ 5 w 10"/>
                <a:gd name="T19" fmla="*/ 0 h 21"/>
                <a:gd name="T20" fmla="*/ 5 w 10"/>
                <a:gd name="T21" fmla="*/ 0 h 21"/>
                <a:gd name="T22" fmla="*/ 4 w 10"/>
                <a:gd name="T23" fmla="*/ 0 h 21"/>
                <a:gd name="T24" fmla="*/ 3 w 10"/>
                <a:gd name="T25" fmla="*/ 1 h 21"/>
                <a:gd name="T26" fmla="*/ 3 w 10"/>
                <a:gd name="T27" fmla="*/ 1 h 21"/>
                <a:gd name="T28" fmla="*/ 2 w 10"/>
                <a:gd name="T29" fmla="*/ 2 h 21"/>
                <a:gd name="T30" fmla="*/ 2 w 10"/>
                <a:gd name="T31" fmla="*/ 3 h 21"/>
                <a:gd name="T32" fmla="*/ 2 w 10"/>
                <a:gd name="T33" fmla="*/ 3 h 21"/>
                <a:gd name="T34" fmla="*/ 2 w 10"/>
                <a:gd name="T35" fmla="*/ 5 h 21"/>
                <a:gd name="T36" fmla="*/ 1 w 10"/>
                <a:gd name="T37" fmla="*/ 6 h 21"/>
                <a:gd name="T38" fmla="*/ 1 w 10"/>
                <a:gd name="T39" fmla="*/ 8 h 21"/>
                <a:gd name="T40" fmla="*/ 0 w 10"/>
                <a:gd name="T41" fmla="*/ 10 h 21"/>
                <a:gd name="T42" fmla="*/ 0 w 10"/>
                <a:gd name="T43" fmla="*/ 10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21">
                  <a:moveTo>
                    <a:pt x="0" y="21"/>
                  </a:moveTo>
                  <a:lnTo>
                    <a:pt x="3" y="18"/>
                  </a:lnTo>
                  <a:lnTo>
                    <a:pt x="5" y="16"/>
                  </a:lnTo>
                  <a:lnTo>
                    <a:pt x="6" y="13"/>
                  </a:lnTo>
                  <a:lnTo>
                    <a:pt x="8" y="11"/>
                  </a:lnTo>
                  <a:lnTo>
                    <a:pt x="8" y="10"/>
                  </a:lnTo>
                  <a:lnTo>
                    <a:pt x="9" y="7"/>
                  </a:lnTo>
                  <a:lnTo>
                    <a:pt x="9" y="5"/>
                  </a:lnTo>
                  <a:lnTo>
                    <a:pt x="9" y="3"/>
                  </a:lnTo>
                  <a:lnTo>
                    <a:pt x="10" y="1"/>
                  </a:lnTo>
                  <a:lnTo>
                    <a:pt x="10" y="0"/>
                  </a:lnTo>
                  <a:lnTo>
                    <a:pt x="8" y="1"/>
                  </a:lnTo>
                  <a:lnTo>
                    <a:pt x="6" y="2"/>
                  </a:lnTo>
                  <a:lnTo>
                    <a:pt x="5" y="3"/>
                  </a:lnTo>
                  <a:lnTo>
                    <a:pt x="4" y="5"/>
                  </a:lnTo>
                  <a:lnTo>
                    <a:pt x="4" y="6"/>
                  </a:lnTo>
                  <a:lnTo>
                    <a:pt x="3" y="7"/>
                  </a:lnTo>
                  <a:lnTo>
                    <a:pt x="3" y="10"/>
                  </a:lnTo>
                  <a:lnTo>
                    <a:pt x="2" y="12"/>
                  </a:lnTo>
                  <a:lnTo>
                    <a:pt x="2" y="16"/>
                  </a:lnTo>
                  <a:lnTo>
                    <a:pt x="0"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3" name="Freeform 294"/>
            <p:cNvSpPr>
              <a:spLocks/>
            </p:cNvSpPr>
            <p:nvPr/>
          </p:nvSpPr>
          <p:spPr bwMode="auto">
            <a:xfrm>
              <a:off x="2664" y="1573"/>
              <a:ext cx="4" cy="3"/>
            </a:xfrm>
            <a:custGeom>
              <a:avLst/>
              <a:gdLst>
                <a:gd name="T0" fmla="*/ 0 w 8"/>
                <a:gd name="T1" fmla="*/ 3 h 5"/>
                <a:gd name="T2" fmla="*/ 1 w 8"/>
                <a:gd name="T3" fmla="*/ 3 h 5"/>
                <a:gd name="T4" fmla="*/ 1 w 8"/>
                <a:gd name="T5" fmla="*/ 2 h 5"/>
                <a:gd name="T6" fmla="*/ 2 w 8"/>
                <a:gd name="T7" fmla="*/ 2 h 5"/>
                <a:gd name="T8" fmla="*/ 2 w 8"/>
                <a:gd name="T9" fmla="*/ 2 h 5"/>
                <a:gd name="T10" fmla="*/ 2 w 8"/>
                <a:gd name="T11" fmla="*/ 1 h 5"/>
                <a:gd name="T12" fmla="*/ 2 w 8"/>
                <a:gd name="T13" fmla="*/ 1 h 5"/>
                <a:gd name="T14" fmla="*/ 3 w 8"/>
                <a:gd name="T15" fmla="*/ 1 h 5"/>
                <a:gd name="T16" fmla="*/ 3 w 8"/>
                <a:gd name="T17" fmla="*/ 1 h 5"/>
                <a:gd name="T18" fmla="*/ 3 w 8"/>
                <a:gd name="T19" fmla="*/ 0 h 5"/>
                <a:gd name="T20" fmla="*/ 4 w 8"/>
                <a:gd name="T21" fmla="*/ 0 h 5"/>
                <a:gd name="T22" fmla="*/ 3 w 8"/>
                <a:gd name="T23" fmla="*/ 0 h 5"/>
                <a:gd name="T24" fmla="*/ 3 w 8"/>
                <a:gd name="T25" fmla="*/ 1 h 5"/>
                <a:gd name="T26" fmla="*/ 3 w 8"/>
                <a:gd name="T27" fmla="*/ 1 h 5"/>
                <a:gd name="T28" fmla="*/ 2 w 8"/>
                <a:gd name="T29" fmla="*/ 1 h 5"/>
                <a:gd name="T30" fmla="*/ 2 w 8"/>
                <a:gd name="T31" fmla="*/ 1 h 5"/>
                <a:gd name="T32" fmla="*/ 2 w 8"/>
                <a:gd name="T33" fmla="*/ 1 h 5"/>
                <a:gd name="T34" fmla="*/ 1 w 8"/>
                <a:gd name="T35" fmla="*/ 2 h 5"/>
                <a:gd name="T36" fmla="*/ 1 w 8"/>
                <a:gd name="T37" fmla="*/ 2 h 5"/>
                <a:gd name="T38" fmla="*/ 1 w 8"/>
                <a:gd name="T39" fmla="*/ 3 h 5"/>
                <a:gd name="T40" fmla="*/ 0 w 8"/>
                <a:gd name="T41" fmla="*/ 3 h 5"/>
                <a:gd name="T42" fmla="*/ 0 w 8"/>
                <a:gd name="T43" fmla="*/ 3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5">
                  <a:moveTo>
                    <a:pt x="0" y="5"/>
                  </a:moveTo>
                  <a:lnTo>
                    <a:pt x="1" y="5"/>
                  </a:lnTo>
                  <a:lnTo>
                    <a:pt x="1" y="4"/>
                  </a:lnTo>
                  <a:lnTo>
                    <a:pt x="3" y="4"/>
                  </a:lnTo>
                  <a:lnTo>
                    <a:pt x="4" y="2"/>
                  </a:lnTo>
                  <a:lnTo>
                    <a:pt x="5" y="1"/>
                  </a:lnTo>
                  <a:lnTo>
                    <a:pt x="6" y="1"/>
                  </a:lnTo>
                  <a:lnTo>
                    <a:pt x="6" y="0"/>
                  </a:lnTo>
                  <a:lnTo>
                    <a:pt x="8" y="0"/>
                  </a:lnTo>
                  <a:lnTo>
                    <a:pt x="6" y="0"/>
                  </a:lnTo>
                  <a:lnTo>
                    <a:pt x="5" y="1"/>
                  </a:lnTo>
                  <a:lnTo>
                    <a:pt x="4" y="1"/>
                  </a:lnTo>
                  <a:lnTo>
                    <a:pt x="3" y="2"/>
                  </a:lnTo>
                  <a:lnTo>
                    <a:pt x="1" y="4"/>
                  </a:lnTo>
                  <a:lnTo>
                    <a:pt x="1"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4" name="Freeform 295"/>
            <p:cNvSpPr>
              <a:spLocks/>
            </p:cNvSpPr>
            <p:nvPr/>
          </p:nvSpPr>
          <p:spPr bwMode="auto">
            <a:xfrm>
              <a:off x="2633" y="1579"/>
              <a:ext cx="7" cy="8"/>
            </a:xfrm>
            <a:custGeom>
              <a:avLst/>
              <a:gdLst>
                <a:gd name="T0" fmla="*/ 5 w 15"/>
                <a:gd name="T1" fmla="*/ 0 h 16"/>
                <a:gd name="T2" fmla="*/ 3 w 15"/>
                <a:gd name="T3" fmla="*/ 6 h 16"/>
                <a:gd name="T4" fmla="*/ 2 w 15"/>
                <a:gd name="T5" fmla="*/ 6 h 16"/>
                <a:gd name="T6" fmla="*/ 2 w 15"/>
                <a:gd name="T7" fmla="*/ 6 h 16"/>
                <a:gd name="T8" fmla="*/ 2 w 15"/>
                <a:gd name="T9" fmla="*/ 6 h 16"/>
                <a:gd name="T10" fmla="*/ 2 w 15"/>
                <a:gd name="T11" fmla="*/ 5 h 16"/>
                <a:gd name="T12" fmla="*/ 1 w 15"/>
                <a:gd name="T13" fmla="*/ 5 h 16"/>
                <a:gd name="T14" fmla="*/ 1 w 15"/>
                <a:gd name="T15" fmla="*/ 5 h 16"/>
                <a:gd name="T16" fmla="*/ 0 w 15"/>
                <a:gd name="T17" fmla="*/ 5 h 16"/>
                <a:gd name="T18" fmla="*/ 0 w 15"/>
                <a:gd name="T19" fmla="*/ 5 h 16"/>
                <a:gd name="T20" fmla="*/ 0 w 15"/>
                <a:gd name="T21" fmla="*/ 5 h 16"/>
                <a:gd name="T22" fmla="*/ 0 w 15"/>
                <a:gd name="T23" fmla="*/ 5 h 16"/>
                <a:gd name="T24" fmla="*/ 0 w 15"/>
                <a:gd name="T25" fmla="*/ 8 h 16"/>
                <a:gd name="T26" fmla="*/ 1 w 15"/>
                <a:gd name="T27" fmla="*/ 8 h 16"/>
                <a:gd name="T28" fmla="*/ 2 w 15"/>
                <a:gd name="T29" fmla="*/ 8 h 16"/>
                <a:gd name="T30" fmla="*/ 2 w 15"/>
                <a:gd name="T31" fmla="*/ 8 h 16"/>
                <a:gd name="T32" fmla="*/ 3 w 15"/>
                <a:gd name="T33" fmla="*/ 8 h 16"/>
                <a:gd name="T34" fmla="*/ 3 w 15"/>
                <a:gd name="T35" fmla="*/ 7 h 16"/>
                <a:gd name="T36" fmla="*/ 4 w 15"/>
                <a:gd name="T37" fmla="*/ 6 h 16"/>
                <a:gd name="T38" fmla="*/ 5 w 15"/>
                <a:gd name="T39" fmla="*/ 6 h 16"/>
                <a:gd name="T40" fmla="*/ 5 w 15"/>
                <a:gd name="T41" fmla="*/ 5 h 16"/>
                <a:gd name="T42" fmla="*/ 7 w 15"/>
                <a:gd name="T43" fmla="*/ 5 h 16"/>
                <a:gd name="T44" fmla="*/ 7 w 15"/>
                <a:gd name="T45" fmla="*/ 5 h 16"/>
                <a:gd name="T46" fmla="*/ 7 w 15"/>
                <a:gd name="T47" fmla="*/ 5 h 16"/>
                <a:gd name="T48" fmla="*/ 7 w 15"/>
                <a:gd name="T49" fmla="*/ 4 h 16"/>
                <a:gd name="T50" fmla="*/ 7 w 15"/>
                <a:gd name="T51" fmla="*/ 3 h 16"/>
                <a:gd name="T52" fmla="*/ 7 w 15"/>
                <a:gd name="T53" fmla="*/ 3 h 16"/>
                <a:gd name="T54" fmla="*/ 7 w 15"/>
                <a:gd name="T55" fmla="*/ 3 h 16"/>
                <a:gd name="T56" fmla="*/ 7 w 15"/>
                <a:gd name="T57" fmla="*/ 2 h 16"/>
                <a:gd name="T58" fmla="*/ 7 w 15"/>
                <a:gd name="T59" fmla="*/ 1 h 16"/>
                <a:gd name="T60" fmla="*/ 6 w 15"/>
                <a:gd name="T61" fmla="*/ 1 h 16"/>
                <a:gd name="T62" fmla="*/ 6 w 15"/>
                <a:gd name="T63" fmla="*/ 1 h 16"/>
                <a:gd name="T64" fmla="*/ 5 w 15"/>
                <a:gd name="T65" fmla="*/ 0 h 16"/>
                <a:gd name="T66" fmla="*/ 5 w 15"/>
                <a:gd name="T67" fmla="*/ 0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 h="16">
                  <a:moveTo>
                    <a:pt x="11" y="0"/>
                  </a:moveTo>
                  <a:lnTo>
                    <a:pt x="6" y="12"/>
                  </a:lnTo>
                  <a:lnTo>
                    <a:pt x="5" y="12"/>
                  </a:lnTo>
                  <a:lnTo>
                    <a:pt x="5" y="11"/>
                  </a:lnTo>
                  <a:lnTo>
                    <a:pt x="4" y="11"/>
                  </a:lnTo>
                  <a:lnTo>
                    <a:pt x="4" y="10"/>
                  </a:lnTo>
                  <a:lnTo>
                    <a:pt x="2" y="10"/>
                  </a:lnTo>
                  <a:lnTo>
                    <a:pt x="1" y="10"/>
                  </a:lnTo>
                  <a:lnTo>
                    <a:pt x="0" y="10"/>
                  </a:lnTo>
                  <a:lnTo>
                    <a:pt x="0" y="15"/>
                  </a:lnTo>
                  <a:lnTo>
                    <a:pt x="2" y="16"/>
                  </a:lnTo>
                  <a:lnTo>
                    <a:pt x="4" y="16"/>
                  </a:lnTo>
                  <a:lnTo>
                    <a:pt x="5" y="16"/>
                  </a:lnTo>
                  <a:lnTo>
                    <a:pt x="6" y="15"/>
                  </a:lnTo>
                  <a:lnTo>
                    <a:pt x="7" y="14"/>
                  </a:lnTo>
                  <a:lnTo>
                    <a:pt x="9" y="12"/>
                  </a:lnTo>
                  <a:lnTo>
                    <a:pt x="10" y="11"/>
                  </a:lnTo>
                  <a:lnTo>
                    <a:pt x="11" y="10"/>
                  </a:lnTo>
                  <a:lnTo>
                    <a:pt x="14" y="10"/>
                  </a:lnTo>
                  <a:lnTo>
                    <a:pt x="15" y="10"/>
                  </a:lnTo>
                  <a:lnTo>
                    <a:pt x="15" y="9"/>
                  </a:lnTo>
                  <a:lnTo>
                    <a:pt x="15" y="7"/>
                  </a:lnTo>
                  <a:lnTo>
                    <a:pt x="15" y="6"/>
                  </a:lnTo>
                  <a:lnTo>
                    <a:pt x="15" y="5"/>
                  </a:lnTo>
                  <a:lnTo>
                    <a:pt x="14" y="4"/>
                  </a:lnTo>
                  <a:lnTo>
                    <a:pt x="14" y="2"/>
                  </a:lnTo>
                  <a:lnTo>
                    <a:pt x="12"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5" name="Freeform 296"/>
            <p:cNvSpPr>
              <a:spLocks/>
            </p:cNvSpPr>
            <p:nvPr/>
          </p:nvSpPr>
          <p:spPr bwMode="auto">
            <a:xfrm>
              <a:off x="2597" y="1582"/>
              <a:ext cx="5" cy="9"/>
            </a:xfrm>
            <a:custGeom>
              <a:avLst/>
              <a:gdLst>
                <a:gd name="T0" fmla="*/ 4 w 11"/>
                <a:gd name="T1" fmla="*/ 0 h 19"/>
                <a:gd name="T2" fmla="*/ 0 w 11"/>
                <a:gd name="T3" fmla="*/ 9 h 19"/>
                <a:gd name="T4" fmla="*/ 3 w 11"/>
                <a:gd name="T5" fmla="*/ 9 h 19"/>
                <a:gd name="T6" fmla="*/ 4 w 11"/>
                <a:gd name="T7" fmla="*/ 8 h 19"/>
                <a:gd name="T8" fmla="*/ 4 w 11"/>
                <a:gd name="T9" fmla="*/ 7 h 19"/>
                <a:gd name="T10" fmla="*/ 4 w 11"/>
                <a:gd name="T11" fmla="*/ 6 h 19"/>
                <a:gd name="T12" fmla="*/ 5 w 11"/>
                <a:gd name="T13" fmla="*/ 5 h 19"/>
                <a:gd name="T14" fmla="*/ 5 w 11"/>
                <a:gd name="T15" fmla="*/ 4 h 19"/>
                <a:gd name="T16" fmla="*/ 5 w 11"/>
                <a:gd name="T17" fmla="*/ 3 h 19"/>
                <a:gd name="T18" fmla="*/ 5 w 11"/>
                <a:gd name="T19" fmla="*/ 2 h 19"/>
                <a:gd name="T20" fmla="*/ 5 w 11"/>
                <a:gd name="T21" fmla="*/ 1 h 19"/>
                <a:gd name="T22" fmla="*/ 5 w 11"/>
                <a:gd name="T23" fmla="*/ 0 h 19"/>
                <a:gd name="T24" fmla="*/ 4 w 11"/>
                <a:gd name="T25" fmla="*/ 0 h 19"/>
                <a:gd name="T26" fmla="*/ 4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9" y="0"/>
                  </a:moveTo>
                  <a:lnTo>
                    <a:pt x="0" y="19"/>
                  </a:lnTo>
                  <a:lnTo>
                    <a:pt x="6" y="19"/>
                  </a:lnTo>
                  <a:lnTo>
                    <a:pt x="8" y="16"/>
                  </a:lnTo>
                  <a:lnTo>
                    <a:pt x="8" y="15"/>
                  </a:lnTo>
                  <a:lnTo>
                    <a:pt x="9" y="12"/>
                  </a:lnTo>
                  <a:lnTo>
                    <a:pt x="10" y="10"/>
                  </a:lnTo>
                  <a:lnTo>
                    <a:pt x="11" y="9"/>
                  </a:lnTo>
                  <a:lnTo>
                    <a:pt x="11" y="6"/>
                  </a:lnTo>
                  <a:lnTo>
                    <a:pt x="11" y="5"/>
                  </a:lnTo>
                  <a:lnTo>
                    <a:pt x="11" y="3"/>
                  </a:lnTo>
                  <a:lnTo>
                    <a:pt x="10" y="1"/>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6" name="Freeform 297"/>
            <p:cNvSpPr>
              <a:spLocks/>
            </p:cNvSpPr>
            <p:nvPr/>
          </p:nvSpPr>
          <p:spPr bwMode="auto">
            <a:xfrm>
              <a:off x="2598" y="1599"/>
              <a:ext cx="10" cy="13"/>
            </a:xfrm>
            <a:custGeom>
              <a:avLst/>
              <a:gdLst>
                <a:gd name="T0" fmla="*/ 5 w 18"/>
                <a:gd name="T1" fmla="*/ 0 h 26"/>
                <a:gd name="T2" fmla="*/ 4 w 18"/>
                <a:gd name="T3" fmla="*/ 1 h 26"/>
                <a:gd name="T4" fmla="*/ 3 w 18"/>
                <a:gd name="T5" fmla="*/ 2 h 26"/>
                <a:gd name="T6" fmla="*/ 2 w 18"/>
                <a:gd name="T7" fmla="*/ 4 h 26"/>
                <a:gd name="T8" fmla="*/ 1 w 18"/>
                <a:gd name="T9" fmla="*/ 5 h 26"/>
                <a:gd name="T10" fmla="*/ 1 w 18"/>
                <a:gd name="T11" fmla="*/ 6 h 26"/>
                <a:gd name="T12" fmla="*/ 0 w 18"/>
                <a:gd name="T13" fmla="*/ 7 h 26"/>
                <a:gd name="T14" fmla="*/ 0 w 18"/>
                <a:gd name="T15" fmla="*/ 9 h 26"/>
                <a:gd name="T16" fmla="*/ 0 w 18"/>
                <a:gd name="T17" fmla="*/ 11 h 26"/>
                <a:gd name="T18" fmla="*/ 0 w 18"/>
                <a:gd name="T19" fmla="*/ 12 h 26"/>
                <a:gd name="T20" fmla="*/ 1 w 18"/>
                <a:gd name="T21" fmla="*/ 13 h 26"/>
                <a:gd name="T22" fmla="*/ 3 w 18"/>
                <a:gd name="T23" fmla="*/ 12 h 26"/>
                <a:gd name="T24" fmla="*/ 5 w 18"/>
                <a:gd name="T25" fmla="*/ 12 h 26"/>
                <a:gd name="T26" fmla="*/ 6 w 18"/>
                <a:gd name="T27" fmla="*/ 12 h 26"/>
                <a:gd name="T28" fmla="*/ 7 w 18"/>
                <a:gd name="T29" fmla="*/ 11 h 26"/>
                <a:gd name="T30" fmla="*/ 8 w 18"/>
                <a:gd name="T31" fmla="*/ 11 h 26"/>
                <a:gd name="T32" fmla="*/ 9 w 18"/>
                <a:gd name="T33" fmla="*/ 10 h 26"/>
                <a:gd name="T34" fmla="*/ 9 w 18"/>
                <a:gd name="T35" fmla="*/ 9 h 26"/>
                <a:gd name="T36" fmla="*/ 10 w 18"/>
                <a:gd name="T37" fmla="*/ 8 h 26"/>
                <a:gd name="T38" fmla="*/ 10 w 18"/>
                <a:gd name="T39" fmla="*/ 6 h 26"/>
                <a:gd name="T40" fmla="*/ 9 w 18"/>
                <a:gd name="T41" fmla="*/ 4 h 26"/>
                <a:gd name="T42" fmla="*/ 9 w 18"/>
                <a:gd name="T43" fmla="*/ 4 h 26"/>
                <a:gd name="T44" fmla="*/ 9 w 18"/>
                <a:gd name="T45" fmla="*/ 3 h 26"/>
                <a:gd name="T46" fmla="*/ 9 w 18"/>
                <a:gd name="T47" fmla="*/ 2 h 26"/>
                <a:gd name="T48" fmla="*/ 8 w 18"/>
                <a:gd name="T49" fmla="*/ 1 h 26"/>
                <a:gd name="T50" fmla="*/ 8 w 18"/>
                <a:gd name="T51" fmla="*/ 1 h 26"/>
                <a:gd name="T52" fmla="*/ 7 w 18"/>
                <a:gd name="T53" fmla="*/ 1 h 26"/>
                <a:gd name="T54" fmla="*/ 7 w 18"/>
                <a:gd name="T55" fmla="*/ 0 h 26"/>
                <a:gd name="T56" fmla="*/ 6 w 18"/>
                <a:gd name="T57" fmla="*/ 0 h 26"/>
                <a:gd name="T58" fmla="*/ 6 w 18"/>
                <a:gd name="T59" fmla="*/ 0 h 26"/>
                <a:gd name="T60" fmla="*/ 5 w 18"/>
                <a:gd name="T61" fmla="*/ 0 h 26"/>
                <a:gd name="T62" fmla="*/ 5 w 18"/>
                <a:gd name="T63" fmla="*/ 0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 h="26">
                  <a:moveTo>
                    <a:pt x="9" y="0"/>
                  </a:moveTo>
                  <a:lnTo>
                    <a:pt x="7" y="2"/>
                  </a:lnTo>
                  <a:lnTo>
                    <a:pt x="5" y="4"/>
                  </a:lnTo>
                  <a:lnTo>
                    <a:pt x="4" y="7"/>
                  </a:lnTo>
                  <a:lnTo>
                    <a:pt x="2" y="9"/>
                  </a:lnTo>
                  <a:lnTo>
                    <a:pt x="1" y="12"/>
                  </a:lnTo>
                  <a:lnTo>
                    <a:pt x="0" y="14"/>
                  </a:lnTo>
                  <a:lnTo>
                    <a:pt x="0" y="17"/>
                  </a:lnTo>
                  <a:lnTo>
                    <a:pt x="0" y="21"/>
                  </a:lnTo>
                  <a:lnTo>
                    <a:pt x="0" y="23"/>
                  </a:lnTo>
                  <a:lnTo>
                    <a:pt x="2" y="26"/>
                  </a:lnTo>
                  <a:lnTo>
                    <a:pt x="5" y="24"/>
                  </a:lnTo>
                  <a:lnTo>
                    <a:pt x="9" y="23"/>
                  </a:lnTo>
                  <a:lnTo>
                    <a:pt x="11" y="23"/>
                  </a:lnTo>
                  <a:lnTo>
                    <a:pt x="12" y="22"/>
                  </a:lnTo>
                  <a:lnTo>
                    <a:pt x="15" y="21"/>
                  </a:lnTo>
                  <a:lnTo>
                    <a:pt x="16" y="19"/>
                  </a:lnTo>
                  <a:lnTo>
                    <a:pt x="17" y="18"/>
                  </a:lnTo>
                  <a:lnTo>
                    <a:pt x="18" y="16"/>
                  </a:lnTo>
                  <a:lnTo>
                    <a:pt x="18" y="12"/>
                  </a:lnTo>
                  <a:lnTo>
                    <a:pt x="17" y="8"/>
                  </a:lnTo>
                  <a:lnTo>
                    <a:pt x="17" y="7"/>
                  </a:lnTo>
                  <a:lnTo>
                    <a:pt x="16" y="6"/>
                  </a:lnTo>
                  <a:lnTo>
                    <a:pt x="16" y="3"/>
                  </a:lnTo>
                  <a:lnTo>
                    <a:pt x="15" y="2"/>
                  </a:lnTo>
                  <a:lnTo>
                    <a:pt x="13" y="1"/>
                  </a:lnTo>
                  <a:lnTo>
                    <a:pt x="12" y="0"/>
                  </a:lnTo>
                  <a:lnTo>
                    <a:pt x="11" y="0"/>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7" name="Freeform 298"/>
            <p:cNvSpPr>
              <a:spLocks/>
            </p:cNvSpPr>
            <p:nvPr/>
          </p:nvSpPr>
          <p:spPr bwMode="auto">
            <a:xfrm>
              <a:off x="2780" y="1599"/>
              <a:ext cx="2" cy="50"/>
            </a:xfrm>
            <a:custGeom>
              <a:avLst/>
              <a:gdLst>
                <a:gd name="T0" fmla="*/ 2 w 5"/>
                <a:gd name="T1" fmla="*/ 0 h 100"/>
                <a:gd name="T2" fmla="*/ 2 w 5"/>
                <a:gd name="T3" fmla="*/ 5 h 100"/>
                <a:gd name="T4" fmla="*/ 1 w 5"/>
                <a:gd name="T5" fmla="*/ 10 h 100"/>
                <a:gd name="T6" fmla="*/ 0 w 5"/>
                <a:gd name="T7" fmla="*/ 15 h 100"/>
                <a:gd name="T8" fmla="*/ 0 w 5"/>
                <a:gd name="T9" fmla="*/ 20 h 100"/>
                <a:gd name="T10" fmla="*/ 0 w 5"/>
                <a:gd name="T11" fmla="*/ 25 h 100"/>
                <a:gd name="T12" fmla="*/ 0 w 5"/>
                <a:gd name="T13" fmla="*/ 30 h 100"/>
                <a:gd name="T14" fmla="*/ 0 w 5"/>
                <a:gd name="T15" fmla="*/ 35 h 100"/>
                <a:gd name="T16" fmla="*/ 0 w 5"/>
                <a:gd name="T17" fmla="*/ 40 h 100"/>
                <a:gd name="T18" fmla="*/ 0 w 5"/>
                <a:gd name="T19" fmla="*/ 45 h 100"/>
                <a:gd name="T20" fmla="*/ 1 w 5"/>
                <a:gd name="T21" fmla="*/ 50 h 100"/>
                <a:gd name="T22" fmla="*/ 2 w 5"/>
                <a:gd name="T23" fmla="*/ 0 h 100"/>
                <a:gd name="T24" fmla="*/ 2 w 5"/>
                <a:gd name="T25" fmla="*/ 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00">
                  <a:moveTo>
                    <a:pt x="5" y="0"/>
                  </a:moveTo>
                  <a:lnTo>
                    <a:pt x="4" y="9"/>
                  </a:lnTo>
                  <a:lnTo>
                    <a:pt x="2" y="19"/>
                  </a:lnTo>
                  <a:lnTo>
                    <a:pt x="1" y="29"/>
                  </a:lnTo>
                  <a:lnTo>
                    <a:pt x="1" y="39"/>
                  </a:lnTo>
                  <a:lnTo>
                    <a:pt x="0" y="49"/>
                  </a:lnTo>
                  <a:lnTo>
                    <a:pt x="0" y="60"/>
                  </a:lnTo>
                  <a:lnTo>
                    <a:pt x="0" y="70"/>
                  </a:lnTo>
                  <a:lnTo>
                    <a:pt x="0" y="80"/>
                  </a:lnTo>
                  <a:lnTo>
                    <a:pt x="1" y="90"/>
                  </a:lnTo>
                  <a:lnTo>
                    <a:pt x="2" y="100"/>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8" name="Freeform 299"/>
            <p:cNvSpPr>
              <a:spLocks/>
            </p:cNvSpPr>
            <p:nvPr/>
          </p:nvSpPr>
          <p:spPr bwMode="auto">
            <a:xfrm>
              <a:off x="2600" y="1616"/>
              <a:ext cx="11" cy="15"/>
            </a:xfrm>
            <a:custGeom>
              <a:avLst/>
              <a:gdLst>
                <a:gd name="T0" fmla="*/ 8 w 22"/>
                <a:gd name="T1" fmla="*/ 3 h 30"/>
                <a:gd name="T2" fmla="*/ 4 w 22"/>
                <a:gd name="T3" fmla="*/ 2 h 30"/>
                <a:gd name="T4" fmla="*/ 6 w 22"/>
                <a:gd name="T5" fmla="*/ 0 h 30"/>
                <a:gd name="T6" fmla="*/ 1 w 22"/>
                <a:gd name="T7" fmla="*/ 0 h 30"/>
                <a:gd name="T8" fmla="*/ 0 w 22"/>
                <a:gd name="T9" fmla="*/ 2 h 30"/>
                <a:gd name="T10" fmla="*/ 0 w 22"/>
                <a:gd name="T11" fmla="*/ 4 h 30"/>
                <a:gd name="T12" fmla="*/ 1 w 22"/>
                <a:gd name="T13" fmla="*/ 5 h 30"/>
                <a:gd name="T14" fmla="*/ 1 w 22"/>
                <a:gd name="T15" fmla="*/ 6 h 30"/>
                <a:gd name="T16" fmla="*/ 3 w 22"/>
                <a:gd name="T17" fmla="*/ 7 h 30"/>
                <a:gd name="T18" fmla="*/ 3 w 22"/>
                <a:gd name="T19" fmla="*/ 8 h 30"/>
                <a:gd name="T20" fmla="*/ 4 w 22"/>
                <a:gd name="T21" fmla="*/ 8 h 30"/>
                <a:gd name="T22" fmla="*/ 4 w 22"/>
                <a:gd name="T23" fmla="*/ 10 h 30"/>
                <a:gd name="T24" fmla="*/ 4 w 22"/>
                <a:gd name="T25" fmla="*/ 11 h 30"/>
                <a:gd name="T26" fmla="*/ 3 w 22"/>
                <a:gd name="T27" fmla="*/ 13 h 30"/>
                <a:gd name="T28" fmla="*/ 3 w 22"/>
                <a:gd name="T29" fmla="*/ 13 h 30"/>
                <a:gd name="T30" fmla="*/ 4 w 22"/>
                <a:gd name="T31" fmla="*/ 14 h 30"/>
                <a:gd name="T32" fmla="*/ 4 w 22"/>
                <a:gd name="T33" fmla="*/ 15 h 30"/>
                <a:gd name="T34" fmla="*/ 5 w 22"/>
                <a:gd name="T35" fmla="*/ 15 h 30"/>
                <a:gd name="T36" fmla="*/ 6 w 22"/>
                <a:gd name="T37" fmla="*/ 15 h 30"/>
                <a:gd name="T38" fmla="*/ 6 w 22"/>
                <a:gd name="T39" fmla="*/ 15 h 30"/>
                <a:gd name="T40" fmla="*/ 7 w 22"/>
                <a:gd name="T41" fmla="*/ 15 h 30"/>
                <a:gd name="T42" fmla="*/ 8 w 22"/>
                <a:gd name="T43" fmla="*/ 15 h 30"/>
                <a:gd name="T44" fmla="*/ 9 w 22"/>
                <a:gd name="T45" fmla="*/ 15 h 30"/>
                <a:gd name="T46" fmla="*/ 10 w 22"/>
                <a:gd name="T47" fmla="*/ 15 h 30"/>
                <a:gd name="T48" fmla="*/ 11 w 22"/>
                <a:gd name="T49" fmla="*/ 13 h 30"/>
                <a:gd name="T50" fmla="*/ 11 w 22"/>
                <a:gd name="T51" fmla="*/ 12 h 30"/>
                <a:gd name="T52" fmla="*/ 11 w 22"/>
                <a:gd name="T53" fmla="*/ 11 h 30"/>
                <a:gd name="T54" fmla="*/ 11 w 22"/>
                <a:gd name="T55" fmla="*/ 10 h 30"/>
                <a:gd name="T56" fmla="*/ 9 w 22"/>
                <a:gd name="T57" fmla="*/ 9 h 30"/>
                <a:gd name="T58" fmla="*/ 8 w 22"/>
                <a:gd name="T59" fmla="*/ 8 h 30"/>
                <a:gd name="T60" fmla="*/ 7 w 22"/>
                <a:gd name="T61" fmla="*/ 8 h 30"/>
                <a:gd name="T62" fmla="*/ 6 w 22"/>
                <a:gd name="T63" fmla="*/ 7 h 30"/>
                <a:gd name="T64" fmla="*/ 4 w 22"/>
                <a:gd name="T65" fmla="*/ 7 h 30"/>
                <a:gd name="T66" fmla="*/ 4 w 22"/>
                <a:gd name="T67" fmla="*/ 5 h 30"/>
                <a:gd name="T68" fmla="*/ 4 w 22"/>
                <a:gd name="T69" fmla="*/ 5 h 30"/>
                <a:gd name="T70" fmla="*/ 4 w 22"/>
                <a:gd name="T71" fmla="*/ 4 h 30"/>
                <a:gd name="T72" fmla="*/ 5 w 22"/>
                <a:gd name="T73" fmla="*/ 4 h 30"/>
                <a:gd name="T74" fmla="*/ 6 w 22"/>
                <a:gd name="T75" fmla="*/ 4 h 30"/>
                <a:gd name="T76" fmla="*/ 6 w 22"/>
                <a:gd name="T77" fmla="*/ 3 h 30"/>
                <a:gd name="T78" fmla="*/ 6 w 22"/>
                <a:gd name="T79" fmla="*/ 3 h 30"/>
                <a:gd name="T80" fmla="*/ 7 w 22"/>
                <a:gd name="T81" fmla="*/ 3 h 30"/>
                <a:gd name="T82" fmla="*/ 7 w 22"/>
                <a:gd name="T83" fmla="*/ 3 h 30"/>
                <a:gd name="T84" fmla="*/ 7 w 22"/>
                <a:gd name="T85" fmla="*/ 3 h 30"/>
                <a:gd name="T86" fmla="*/ 8 w 22"/>
                <a:gd name="T87" fmla="*/ 3 h 30"/>
                <a:gd name="T88" fmla="*/ 8 w 22"/>
                <a:gd name="T89" fmla="*/ 3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 h="30">
                  <a:moveTo>
                    <a:pt x="16" y="6"/>
                  </a:moveTo>
                  <a:lnTo>
                    <a:pt x="7" y="4"/>
                  </a:lnTo>
                  <a:lnTo>
                    <a:pt x="11" y="0"/>
                  </a:lnTo>
                  <a:lnTo>
                    <a:pt x="1" y="0"/>
                  </a:lnTo>
                  <a:lnTo>
                    <a:pt x="0" y="4"/>
                  </a:lnTo>
                  <a:lnTo>
                    <a:pt x="0" y="8"/>
                  </a:lnTo>
                  <a:lnTo>
                    <a:pt x="1" y="9"/>
                  </a:lnTo>
                  <a:lnTo>
                    <a:pt x="2" y="11"/>
                  </a:lnTo>
                  <a:lnTo>
                    <a:pt x="5" y="13"/>
                  </a:lnTo>
                  <a:lnTo>
                    <a:pt x="6" y="15"/>
                  </a:lnTo>
                  <a:lnTo>
                    <a:pt x="7" y="16"/>
                  </a:lnTo>
                  <a:lnTo>
                    <a:pt x="7" y="19"/>
                  </a:lnTo>
                  <a:lnTo>
                    <a:pt x="7" y="21"/>
                  </a:lnTo>
                  <a:lnTo>
                    <a:pt x="5" y="25"/>
                  </a:lnTo>
                  <a:lnTo>
                    <a:pt x="6" y="26"/>
                  </a:lnTo>
                  <a:lnTo>
                    <a:pt x="7" y="27"/>
                  </a:lnTo>
                  <a:lnTo>
                    <a:pt x="8" y="29"/>
                  </a:lnTo>
                  <a:lnTo>
                    <a:pt x="9" y="29"/>
                  </a:lnTo>
                  <a:lnTo>
                    <a:pt x="11" y="30"/>
                  </a:lnTo>
                  <a:lnTo>
                    <a:pt x="12" y="30"/>
                  </a:lnTo>
                  <a:lnTo>
                    <a:pt x="14" y="30"/>
                  </a:lnTo>
                  <a:lnTo>
                    <a:pt x="16" y="30"/>
                  </a:lnTo>
                  <a:lnTo>
                    <a:pt x="17" y="30"/>
                  </a:lnTo>
                  <a:lnTo>
                    <a:pt x="19" y="30"/>
                  </a:lnTo>
                  <a:lnTo>
                    <a:pt x="22" y="26"/>
                  </a:lnTo>
                  <a:lnTo>
                    <a:pt x="22" y="24"/>
                  </a:lnTo>
                  <a:lnTo>
                    <a:pt x="22" y="21"/>
                  </a:lnTo>
                  <a:lnTo>
                    <a:pt x="21" y="20"/>
                  </a:lnTo>
                  <a:lnTo>
                    <a:pt x="18" y="17"/>
                  </a:lnTo>
                  <a:lnTo>
                    <a:pt x="16" y="16"/>
                  </a:lnTo>
                  <a:lnTo>
                    <a:pt x="13" y="15"/>
                  </a:lnTo>
                  <a:lnTo>
                    <a:pt x="11" y="14"/>
                  </a:lnTo>
                  <a:lnTo>
                    <a:pt x="8" y="13"/>
                  </a:lnTo>
                  <a:lnTo>
                    <a:pt x="7" y="10"/>
                  </a:lnTo>
                  <a:lnTo>
                    <a:pt x="8" y="9"/>
                  </a:lnTo>
                  <a:lnTo>
                    <a:pt x="8" y="8"/>
                  </a:lnTo>
                  <a:lnTo>
                    <a:pt x="9" y="8"/>
                  </a:lnTo>
                  <a:lnTo>
                    <a:pt x="11" y="8"/>
                  </a:lnTo>
                  <a:lnTo>
                    <a:pt x="11" y="6"/>
                  </a:lnTo>
                  <a:lnTo>
                    <a:pt x="12" y="6"/>
                  </a:lnTo>
                  <a:lnTo>
                    <a:pt x="13" y="6"/>
                  </a:lnTo>
                  <a:lnTo>
                    <a:pt x="14"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29" name="Freeform 300"/>
            <p:cNvSpPr>
              <a:spLocks/>
            </p:cNvSpPr>
            <p:nvPr/>
          </p:nvSpPr>
          <p:spPr bwMode="auto">
            <a:xfrm>
              <a:off x="2598" y="1643"/>
              <a:ext cx="2" cy="5"/>
            </a:xfrm>
            <a:custGeom>
              <a:avLst/>
              <a:gdLst>
                <a:gd name="T0" fmla="*/ 0 w 4"/>
                <a:gd name="T1" fmla="*/ 5 h 10"/>
                <a:gd name="T2" fmla="*/ 2 w 4"/>
                <a:gd name="T3" fmla="*/ 0 h 10"/>
                <a:gd name="T4" fmla="*/ 1 w 4"/>
                <a:gd name="T5" fmla="*/ 1 h 10"/>
                <a:gd name="T6" fmla="*/ 1 w 4"/>
                <a:gd name="T7" fmla="*/ 1 h 10"/>
                <a:gd name="T8" fmla="*/ 1 w 4"/>
                <a:gd name="T9" fmla="*/ 2 h 10"/>
                <a:gd name="T10" fmla="*/ 1 w 4"/>
                <a:gd name="T11" fmla="*/ 2 h 10"/>
                <a:gd name="T12" fmla="*/ 0 w 4"/>
                <a:gd name="T13" fmla="*/ 2 h 10"/>
                <a:gd name="T14" fmla="*/ 0 w 4"/>
                <a:gd name="T15" fmla="*/ 3 h 10"/>
                <a:gd name="T16" fmla="*/ 0 w 4"/>
                <a:gd name="T17" fmla="*/ 4 h 10"/>
                <a:gd name="T18" fmla="*/ 0 w 4"/>
                <a:gd name="T19" fmla="*/ 4 h 10"/>
                <a:gd name="T20" fmla="*/ 0 w 4"/>
                <a:gd name="T21" fmla="*/ 5 h 10"/>
                <a:gd name="T22" fmla="*/ 0 w 4"/>
                <a:gd name="T23" fmla="*/ 5 h 10"/>
                <a:gd name="T24" fmla="*/ 0 w 4"/>
                <a:gd name="T25" fmla="*/ 5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0">
                  <a:moveTo>
                    <a:pt x="0" y="10"/>
                  </a:moveTo>
                  <a:lnTo>
                    <a:pt x="4" y="0"/>
                  </a:lnTo>
                  <a:lnTo>
                    <a:pt x="2" y="2"/>
                  </a:lnTo>
                  <a:lnTo>
                    <a:pt x="1" y="3"/>
                  </a:lnTo>
                  <a:lnTo>
                    <a:pt x="0" y="4"/>
                  </a:lnTo>
                  <a:lnTo>
                    <a:pt x="0" y="5"/>
                  </a:lnTo>
                  <a:lnTo>
                    <a:pt x="0" y="7"/>
                  </a:lnTo>
                  <a:lnTo>
                    <a:pt x="0" y="8"/>
                  </a:lnTo>
                  <a:lnTo>
                    <a:pt x="0" y="9"/>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0" name="Freeform 301"/>
            <p:cNvSpPr>
              <a:spLocks/>
            </p:cNvSpPr>
            <p:nvPr/>
          </p:nvSpPr>
          <p:spPr bwMode="auto">
            <a:xfrm>
              <a:off x="2600" y="1637"/>
              <a:ext cx="15" cy="16"/>
            </a:xfrm>
            <a:custGeom>
              <a:avLst/>
              <a:gdLst>
                <a:gd name="T0" fmla="*/ 13 w 28"/>
                <a:gd name="T1" fmla="*/ 3 h 32"/>
                <a:gd name="T2" fmla="*/ 12 w 28"/>
                <a:gd name="T3" fmla="*/ 3 h 32"/>
                <a:gd name="T4" fmla="*/ 11 w 28"/>
                <a:gd name="T5" fmla="*/ 3 h 32"/>
                <a:gd name="T6" fmla="*/ 10 w 28"/>
                <a:gd name="T7" fmla="*/ 3 h 32"/>
                <a:gd name="T8" fmla="*/ 9 w 28"/>
                <a:gd name="T9" fmla="*/ 3 h 32"/>
                <a:gd name="T10" fmla="*/ 8 w 28"/>
                <a:gd name="T11" fmla="*/ 2 h 32"/>
                <a:gd name="T12" fmla="*/ 6 w 28"/>
                <a:gd name="T13" fmla="*/ 2 h 32"/>
                <a:gd name="T14" fmla="*/ 6 w 28"/>
                <a:gd name="T15" fmla="*/ 2 h 32"/>
                <a:gd name="T16" fmla="*/ 4 w 28"/>
                <a:gd name="T17" fmla="*/ 1 h 32"/>
                <a:gd name="T18" fmla="*/ 3 w 28"/>
                <a:gd name="T19" fmla="*/ 1 h 32"/>
                <a:gd name="T20" fmla="*/ 3 w 28"/>
                <a:gd name="T21" fmla="*/ 0 h 32"/>
                <a:gd name="T22" fmla="*/ 0 w 28"/>
                <a:gd name="T23" fmla="*/ 6 h 32"/>
                <a:gd name="T24" fmla="*/ 1 w 28"/>
                <a:gd name="T25" fmla="*/ 6 h 32"/>
                <a:gd name="T26" fmla="*/ 2 w 28"/>
                <a:gd name="T27" fmla="*/ 5 h 32"/>
                <a:gd name="T28" fmla="*/ 3 w 28"/>
                <a:gd name="T29" fmla="*/ 5 h 32"/>
                <a:gd name="T30" fmla="*/ 3 w 28"/>
                <a:gd name="T31" fmla="*/ 5 h 32"/>
                <a:gd name="T32" fmla="*/ 4 w 28"/>
                <a:gd name="T33" fmla="*/ 5 h 32"/>
                <a:gd name="T34" fmla="*/ 5 w 28"/>
                <a:gd name="T35" fmla="*/ 5 h 32"/>
                <a:gd name="T36" fmla="*/ 6 w 28"/>
                <a:gd name="T37" fmla="*/ 5 h 32"/>
                <a:gd name="T38" fmla="*/ 7 w 28"/>
                <a:gd name="T39" fmla="*/ 4 h 32"/>
                <a:gd name="T40" fmla="*/ 8 w 28"/>
                <a:gd name="T41" fmla="*/ 4 h 32"/>
                <a:gd name="T42" fmla="*/ 9 w 28"/>
                <a:gd name="T43" fmla="*/ 3 h 32"/>
                <a:gd name="T44" fmla="*/ 10 w 28"/>
                <a:gd name="T45" fmla="*/ 5 h 32"/>
                <a:gd name="T46" fmla="*/ 10 w 28"/>
                <a:gd name="T47" fmla="*/ 6 h 32"/>
                <a:gd name="T48" fmla="*/ 12 w 28"/>
                <a:gd name="T49" fmla="*/ 7 h 32"/>
                <a:gd name="T50" fmla="*/ 12 w 28"/>
                <a:gd name="T51" fmla="*/ 8 h 32"/>
                <a:gd name="T52" fmla="*/ 13 w 28"/>
                <a:gd name="T53" fmla="*/ 10 h 32"/>
                <a:gd name="T54" fmla="*/ 13 w 28"/>
                <a:gd name="T55" fmla="*/ 11 h 32"/>
                <a:gd name="T56" fmla="*/ 14 w 28"/>
                <a:gd name="T57" fmla="*/ 12 h 32"/>
                <a:gd name="T58" fmla="*/ 13 w 28"/>
                <a:gd name="T59" fmla="*/ 14 h 32"/>
                <a:gd name="T60" fmla="*/ 12 w 28"/>
                <a:gd name="T61" fmla="*/ 15 h 32"/>
                <a:gd name="T62" fmla="*/ 12 w 28"/>
                <a:gd name="T63" fmla="*/ 16 h 32"/>
                <a:gd name="T64" fmla="*/ 14 w 28"/>
                <a:gd name="T65" fmla="*/ 15 h 32"/>
                <a:gd name="T66" fmla="*/ 14 w 28"/>
                <a:gd name="T67" fmla="*/ 14 h 32"/>
                <a:gd name="T68" fmla="*/ 15 w 28"/>
                <a:gd name="T69" fmla="*/ 13 h 32"/>
                <a:gd name="T70" fmla="*/ 15 w 28"/>
                <a:gd name="T71" fmla="*/ 11 h 32"/>
                <a:gd name="T72" fmla="*/ 14 w 28"/>
                <a:gd name="T73" fmla="*/ 10 h 32"/>
                <a:gd name="T74" fmla="*/ 14 w 28"/>
                <a:gd name="T75" fmla="*/ 8 h 32"/>
                <a:gd name="T76" fmla="*/ 13 w 28"/>
                <a:gd name="T77" fmla="*/ 7 h 32"/>
                <a:gd name="T78" fmla="*/ 13 w 28"/>
                <a:gd name="T79" fmla="*/ 6 h 32"/>
                <a:gd name="T80" fmla="*/ 13 w 28"/>
                <a:gd name="T81" fmla="*/ 5 h 32"/>
                <a:gd name="T82" fmla="*/ 14 w 28"/>
                <a:gd name="T83" fmla="*/ 3 h 32"/>
                <a:gd name="T84" fmla="*/ 14 w 28"/>
                <a:gd name="T85" fmla="*/ 3 h 32"/>
                <a:gd name="T86" fmla="*/ 13 w 28"/>
                <a:gd name="T87" fmla="*/ 3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8" h="32">
                  <a:moveTo>
                    <a:pt x="24" y="6"/>
                  </a:moveTo>
                  <a:lnTo>
                    <a:pt x="23" y="6"/>
                  </a:lnTo>
                  <a:lnTo>
                    <a:pt x="21" y="5"/>
                  </a:lnTo>
                  <a:lnTo>
                    <a:pt x="19" y="5"/>
                  </a:lnTo>
                  <a:lnTo>
                    <a:pt x="17" y="5"/>
                  </a:lnTo>
                  <a:lnTo>
                    <a:pt x="14" y="4"/>
                  </a:lnTo>
                  <a:lnTo>
                    <a:pt x="12" y="4"/>
                  </a:lnTo>
                  <a:lnTo>
                    <a:pt x="11" y="3"/>
                  </a:lnTo>
                  <a:lnTo>
                    <a:pt x="8" y="1"/>
                  </a:lnTo>
                  <a:lnTo>
                    <a:pt x="6" y="1"/>
                  </a:lnTo>
                  <a:lnTo>
                    <a:pt x="5" y="0"/>
                  </a:lnTo>
                  <a:lnTo>
                    <a:pt x="0" y="11"/>
                  </a:lnTo>
                  <a:lnTo>
                    <a:pt x="1" y="11"/>
                  </a:lnTo>
                  <a:lnTo>
                    <a:pt x="3" y="10"/>
                  </a:lnTo>
                  <a:lnTo>
                    <a:pt x="5" y="10"/>
                  </a:lnTo>
                  <a:lnTo>
                    <a:pt x="6" y="10"/>
                  </a:lnTo>
                  <a:lnTo>
                    <a:pt x="8" y="9"/>
                  </a:lnTo>
                  <a:lnTo>
                    <a:pt x="9" y="9"/>
                  </a:lnTo>
                  <a:lnTo>
                    <a:pt x="11" y="9"/>
                  </a:lnTo>
                  <a:lnTo>
                    <a:pt x="13" y="8"/>
                  </a:lnTo>
                  <a:lnTo>
                    <a:pt x="14" y="8"/>
                  </a:lnTo>
                  <a:lnTo>
                    <a:pt x="16" y="6"/>
                  </a:lnTo>
                  <a:lnTo>
                    <a:pt x="18" y="9"/>
                  </a:lnTo>
                  <a:lnTo>
                    <a:pt x="19" y="11"/>
                  </a:lnTo>
                  <a:lnTo>
                    <a:pt x="22" y="14"/>
                  </a:lnTo>
                  <a:lnTo>
                    <a:pt x="23" y="16"/>
                  </a:lnTo>
                  <a:lnTo>
                    <a:pt x="24" y="19"/>
                  </a:lnTo>
                  <a:lnTo>
                    <a:pt x="24" y="21"/>
                  </a:lnTo>
                  <a:lnTo>
                    <a:pt x="26" y="24"/>
                  </a:lnTo>
                  <a:lnTo>
                    <a:pt x="24" y="27"/>
                  </a:lnTo>
                  <a:lnTo>
                    <a:pt x="23" y="30"/>
                  </a:lnTo>
                  <a:lnTo>
                    <a:pt x="22" y="32"/>
                  </a:lnTo>
                  <a:lnTo>
                    <a:pt x="26" y="30"/>
                  </a:lnTo>
                  <a:lnTo>
                    <a:pt x="27" y="27"/>
                  </a:lnTo>
                  <a:lnTo>
                    <a:pt x="28" y="25"/>
                  </a:lnTo>
                  <a:lnTo>
                    <a:pt x="28" y="22"/>
                  </a:lnTo>
                  <a:lnTo>
                    <a:pt x="27" y="20"/>
                  </a:lnTo>
                  <a:lnTo>
                    <a:pt x="26" y="16"/>
                  </a:lnTo>
                  <a:lnTo>
                    <a:pt x="24" y="14"/>
                  </a:lnTo>
                  <a:lnTo>
                    <a:pt x="24" y="11"/>
                  </a:lnTo>
                  <a:lnTo>
                    <a:pt x="24" y="9"/>
                  </a:lnTo>
                  <a:lnTo>
                    <a:pt x="26"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1" name="Freeform 302"/>
            <p:cNvSpPr>
              <a:spLocks/>
            </p:cNvSpPr>
            <p:nvPr/>
          </p:nvSpPr>
          <p:spPr bwMode="auto">
            <a:xfrm>
              <a:off x="2779" y="1653"/>
              <a:ext cx="3" cy="51"/>
            </a:xfrm>
            <a:custGeom>
              <a:avLst/>
              <a:gdLst>
                <a:gd name="T0" fmla="*/ 2 w 6"/>
                <a:gd name="T1" fmla="*/ 0 h 102"/>
                <a:gd name="T2" fmla="*/ 1 w 6"/>
                <a:gd name="T3" fmla="*/ 4 h 102"/>
                <a:gd name="T4" fmla="*/ 0 w 6"/>
                <a:gd name="T5" fmla="*/ 8 h 102"/>
                <a:gd name="T6" fmla="*/ 0 w 6"/>
                <a:gd name="T7" fmla="*/ 13 h 102"/>
                <a:gd name="T8" fmla="*/ 0 w 6"/>
                <a:gd name="T9" fmla="*/ 18 h 102"/>
                <a:gd name="T10" fmla="*/ 1 w 6"/>
                <a:gd name="T11" fmla="*/ 23 h 102"/>
                <a:gd name="T12" fmla="*/ 1 w 6"/>
                <a:gd name="T13" fmla="*/ 29 h 102"/>
                <a:gd name="T14" fmla="*/ 2 w 6"/>
                <a:gd name="T15" fmla="*/ 34 h 102"/>
                <a:gd name="T16" fmla="*/ 3 w 6"/>
                <a:gd name="T17" fmla="*/ 40 h 102"/>
                <a:gd name="T18" fmla="*/ 3 w 6"/>
                <a:gd name="T19" fmla="*/ 46 h 102"/>
                <a:gd name="T20" fmla="*/ 3 w 6"/>
                <a:gd name="T21" fmla="*/ 51 h 102"/>
                <a:gd name="T22" fmla="*/ 3 w 6"/>
                <a:gd name="T23" fmla="*/ 46 h 102"/>
                <a:gd name="T24" fmla="*/ 3 w 6"/>
                <a:gd name="T25" fmla="*/ 41 h 102"/>
                <a:gd name="T26" fmla="*/ 3 w 6"/>
                <a:gd name="T27" fmla="*/ 36 h 102"/>
                <a:gd name="T28" fmla="*/ 3 w 6"/>
                <a:gd name="T29" fmla="*/ 31 h 102"/>
                <a:gd name="T30" fmla="*/ 3 w 6"/>
                <a:gd name="T31" fmla="*/ 26 h 102"/>
                <a:gd name="T32" fmla="*/ 3 w 6"/>
                <a:gd name="T33" fmla="*/ 21 h 102"/>
                <a:gd name="T34" fmla="*/ 3 w 6"/>
                <a:gd name="T35" fmla="*/ 16 h 102"/>
                <a:gd name="T36" fmla="*/ 3 w 6"/>
                <a:gd name="T37" fmla="*/ 11 h 102"/>
                <a:gd name="T38" fmla="*/ 3 w 6"/>
                <a:gd name="T39" fmla="*/ 6 h 102"/>
                <a:gd name="T40" fmla="*/ 2 w 6"/>
                <a:gd name="T41" fmla="*/ 0 h 102"/>
                <a:gd name="T42" fmla="*/ 2 w 6"/>
                <a:gd name="T43" fmla="*/ 0 h 1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02">
                  <a:moveTo>
                    <a:pt x="3" y="0"/>
                  </a:moveTo>
                  <a:lnTo>
                    <a:pt x="1" y="8"/>
                  </a:lnTo>
                  <a:lnTo>
                    <a:pt x="0" y="16"/>
                  </a:lnTo>
                  <a:lnTo>
                    <a:pt x="0" y="26"/>
                  </a:lnTo>
                  <a:lnTo>
                    <a:pt x="0" y="36"/>
                  </a:lnTo>
                  <a:lnTo>
                    <a:pt x="1" y="46"/>
                  </a:lnTo>
                  <a:lnTo>
                    <a:pt x="2" y="57"/>
                  </a:lnTo>
                  <a:lnTo>
                    <a:pt x="3" y="68"/>
                  </a:lnTo>
                  <a:lnTo>
                    <a:pt x="5" y="80"/>
                  </a:lnTo>
                  <a:lnTo>
                    <a:pt x="5" y="91"/>
                  </a:lnTo>
                  <a:lnTo>
                    <a:pt x="6" y="102"/>
                  </a:lnTo>
                  <a:lnTo>
                    <a:pt x="6" y="92"/>
                  </a:lnTo>
                  <a:lnTo>
                    <a:pt x="6" y="82"/>
                  </a:lnTo>
                  <a:lnTo>
                    <a:pt x="6" y="72"/>
                  </a:lnTo>
                  <a:lnTo>
                    <a:pt x="6" y="62"/>
                  </a:lnTo>
                  <a:lnTo>
                    <a:pt x="6" y="52"/>
                  </a:lnTo>
                  <a:lnTo>
                    <a:pt x="6" y="42"/>
                  </a:lnTo>
                  <a:lnTo>
                    <a:pt x="6" y="31"/>
                  </a:lnTo>
                  <a:lnTo>
                    <a:pt x="6" y="21"/>
                  </a:lnTo>
                  <a:lnTo>
                    <a:pt x="5" y="1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2" name="Freeform 303"/>
            <p:cNvSpPr>
              <a:spLocks/>
            </p:cNvSpPr>
            <p:nvPr/>
          </p:nvSpPr>
          <p:spPr bwMode="auto">
            <a:xfrm>
              <a:off x="2602" y="1679"/>
              <a:ext cx="13" cy="14"/>
            </a:xfrm>
            <a:custGeom>
              <a:avLst/>
              <a:gdLst>
                <a:gd name="T0" fmla="*/ 13 w 26"/>
                <a:gd name="T1" fmla="*/ 7 h 30"/>
                <a:gd name="T2" fmla="*/ 13 w 26"/>
                <a:gd name="T3" fmla="*/ 6 h 30"/>
                <a:gd name="T4" fmla="*/ 13 w 26"/>
                <a:gd name="T5" fmla="*/ 5 h 30"/>
                <a:gd name="T6" fmla="*/ 12 w 26"/>
                <a:gd name="T7" fmla="*/ 4 h 30"/>
                <a:gd name="T8" fmla="*/ 11 w 26"/>
                <a:gd name="T9" fmla="*/ 3 h 30"/>
                <a:gd name="T10" fmla="*/ 10 w 26"/>
                <a:gd name="T11" fmla="*/ 2 h 30"/>
                <a:gd name="T12" fmla="*/ 9 w 26"/>
                <a:gd name="T13" fmla="*/ 1 h 30"/>
                <a:gd name="T14" fmla="*/ 8 w 26"/>
                <a:gd name="T15" fmla="*/ 0 h 30"/>
                <a:gd name="T16" fmla="*/ 7 w 26"/>
                <a:gd name="T17" fmla="*/ 0 h 30"/>
                <a:gd name="T18" fmla="*/ 6 w 26"/>
                <a:gd name="T19" fmla="*/ 0 h 30"/>
                <a:gd name="T20" fmla="*/ 5 w 26"/>
                <a:gd name="T21" fmla="*/ 0 h 30"/>
                <a:gd name="T22" fmla="*/ 3 w 26"/>
                <a:gd name="T23" fmla="*/ 0 h 30"/>
                <a:gd name="T24" fmla="*/ 2 w 26"/>
                <a:gd name="T25" fmla="*/ 2 h 30"/>
                <a:gd name="T26" fmla="*/ 1 w 26"/>
                <a:gd name="T27" fmla="*/ 4 h 30"/>
                <a:gd name="T28" fmla="*/ 0 w 26"/>
                <a:gd name="T29" fmla="*/ 5 h 30"/>
                <a:gd name="T30" fmla="*/ 0 w 26"/>
                <a:gd name="T31" fmla="*/ 7 h 30"/>
                <a:gd name="T32" fmla="*/ 0 w 26"/>
                <a:gd name="T33" fmla="*/ 8 h 30"/>
                <a:gd name="T34" fmla="*/ 0 w 26"/>
                <a:gd name="T35" fmla="*/ 9 h 30"/>
                <a:gd name="T36" fmla="*/ 1 w 26"/>
                <a:gd name="T37" fmla="*/ 11 h 30"/>
                <a:gd name="T38" fmla="*/ 2 w 26"/>
                <a:gd name="T39" fmla="*/ 13 h 30"/>
                <a:gd name="T40" fmla="*/ 3 w 26"/>
                <a:gd name="T41" fmla="*/ 14 h 30"/>
                <a:gd name="T42" fmla="*/ 5 w 26"/>
                <a:gd name="T43" fmla="*/ 14 h 30"/>
                <a:gd name="T44" fmla="*/ 6 w 26"/>
                <a:gd name="T45" fmla="*/ 14 h 30"/>
                <a:gd name="T46" fmla="*/ 8 w 26"/>
                <a:gd name="T47" fmla="*/ 14 h 30"/>
                <a:gd name="T48" fmla="*/ 10 w 26"/>
                <a:gd name="T49" fmla="*/ 14 h 30"/>
                <a:gd name="T50" fmla="*/ 11 w 26"/>
                <a:gd name="T51" fmla="*/ 14 h 30"/>
                <a:gd name="T52" fmla="*/ 12 w 26"/>
                <a:gd name="T53" fmla="*/ 12 h 30"/>
                <a:gd name="T54" fmla="*/ 13 w 26"/>
                <a:gd name="T55" fmla="*/ 12 h 30"/>
                <a:gd name="T56" fmla="*/ 13 w 26"/>
                <a:gd name="T57" fmla="*/ 10 h 30"/>
                <a:gd name="T58" fmla="*/ 13 w 26"/>
                <a:gd name="T59" fmla="*/ 9 h 30"/>
                <a:gd name="T60" fmla="*/ 13 w 26"/>
                <a:gd name="T61" fmla="*/ 7 h 30"/>
                <a:gd name="T62" fmla="*/ 13 w 26"/>
                <a:gd name="T63" fmla="*/ 7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6" h="30">
                  <a:moveTo>
                    <a:pt x="26" y="15"/>
                  </a:moveTo>
                  <a:lnTo>
                    <a:pt x="26" y="12"/>
                  </a:lnTo>
                  <a:lnTo>
                    <a:pt x="25" y="10"/>
                  </a:lnTo>
                  <a:lnTo>
                    <a:pt x="24" y="8"/>
                  </a:lnTo>
                  <a:lnTo>
                    <a:pt x="22" y="6"/>
                  </a:lnTo>
                  <a:lnTo>
                    <a:pt x="20" y="4"/>
                  </a:lnTo>
                  <a:lnTo>
                    <a:pt x="17" y="3"/>
                  </a:lnTo>
                  <a:lnTo>
                    <a:pt x="16" y="1"/>
                  </a:lnTo>
                  <a:lnTo>
                    <a:pt x="14" y="1"/>
                  </a:lnTo>
                  <a:lnTo>
                    <a:pt x="11" y="0"/>
                  </a:lnTo>
                  <a:lnTo>
                    <a:pt x="9" y="0"/>
                  </a:lnTo>
                  <a:lnTo>
                    <a:pt x="5" y="1"/>
                  </a:lnTo>
                  <a:lnTo>
                    <a:pt x="3" y="4"/>
                  </a:lnTo>
                  <a:lnTo>
                    <a:pt x="1" y="8"/>
                  </a:lnTo>
                  <a:lnTo>
                    <a:pt x="0" y="10"/>
                  </a:lnTo>
                  <a:lnTo>
                    <a:pt x="0" y="14"/>
                  </a:lnTo>
                  <a:lnTo>
                    <a:pt x="0" y="17"/>
                  </a:lnTo>
                  <a:lnTo>
                    <a:pt x="0" y="20"/>
                  </a:lnTo>
                  <a:lnTo>
                    <a:pt x="1" y="24"/>
                  </a:lnTo>
                  <a:lnTo>
                    <a:pt x="3" y="27"/>
                  </a:lnTo>
                  <a:lnTo>
                    <a:pt x="5" y="30"/>
                  </a:lnTo>
                  <a:lnTo>
                    <a:pt x="9" y="30"/>
                  </a:lnTo>
                  <a:lnTo>
                    <a:pt x="12" y="30"/>
                  </a:lnTo>
                  <a:lnTo>
                    <a:pt x="16" y="30"/>
                  </a:lnTo>
                  <a:lnTo>
                    <a:pt x="19" y="30"/>
                  </a:lnTo>
                  <a:lnTo>
                    <a:pt x="21" y="29"/>
                  </a:lnTo>
                  <a:lnTo>
                    <a:pt x="24" y="26"/>
                  </a:lnTo>
                  <a:lnTo>
                    <a:pt x="25" y="25"/>
                  </a:lnTo>
                  <a:lnTo>
                    <a:pt x="26" y="22"/>
                  </a:lnTo>
                  <a:lnTo>
                    <a:pt x="26" y="19"/>
                  </a:lnTo>
                  <a:lnTo>
                    <a:pt x="2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3" name="Freeform 304"/>
            <p:cNvSpPr>
              <a:spLocks/>
            </p:cNvSpPr>
            <p:nvPr/>
          </p:nvSpPr>
          <p:spPr bwMode="auto">
            <a:xfrm>
              <a:off x="2782" y="1707"/>
              <a:ext cx="2" cy="16"/>
            </a:xfrm>
            <a:custGeom>
              <a:avLst/>
              <a:gdLst>
                <a:gd name="T0" fmla="*/ 2 w 4"/>
                <a:gd name="T1" fmla="*/ 16 h 32"/>
                <a:gd name="T2" fmla="*/ 2 w 4"/>
                <a:gd name="T3" fmla="*/ 12 h 32"/>
                <a:gd name="T4" fmla="*/ 0 w 4"/>
                <a:gd name="T5" fmla="*/ 0 h 32"/>
                <a:gd name="T6" fmla="*/ 2 w 4"/>
                <a:gd name="T7" fmla="*/ 16 h 32"/>
                <a:gd name="T8" fmla="*/ 2 w 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2">
                  <a:moveTo>
                    <a:pt x="4" y="32"/>
                  </a:moveTo>
                  <a:lnTo>
                    <a:pt x="4" y="23"/>
                  </a:lnTo>
                  <a:lnTo>
                    <a:pt x="0" y="0"/>
                  </a:lnTo>
                  <a:lnTo>
                    <a:pt x="4"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4" name="Freeform 305"/>
            <p:cNvSpPr>
              <a:spLocks/>
            </p:cNvSpPr>
            <p:nvPr/>
          </p:nvSpPr>
          <p:spPr bwMode="auto">
            <a:xfrm>
              <a:off x="2784" y="1726"/>
              <a:ext cx="5" cy="27"/>
            </a:xfrm>
            <a:custGeom>
              <a:avLst/>
              <a:gdLst>
                <a:gd name="T0" fmla="*/ 5 w 10"/>
                <a:gd name="T1" fmla="*/ 27 h 54"/>
                <a:gd name="T2" fmla="*/ 5 w 10"/>
                <a:gd name="T3" fmla="*/ 25 h 54"/>
                <a:gd name="T4" fmla="*/ 4 w 10"/>
                <a:gd name="T5" fmla="*/ 21 h 54"/>
                <a:gd name="T6" fmla="*/ 4 w 10"/>
                <a:gd name="T7" fmla="*/ 18 h 54"/>
                <a:gd name="T8" fmla="*/ 4 w 10"/>
                <a:gd name="T9" fmla="*/ 15 h 54"/>
                <a:gd name="T10" fmla="*/ 3 w 10"/>
                <a:gd name="T11" fmla="*/ 13 h 54"/>
                <a:gd name="T12" fmla="*/ 2 w 10"/>
                <a:gd name="T13" fmla="*/ 10 h 54"/>
                <a:gd name="T14" fmla="*/ 2 w 10"/>
                <a:gd name="T15" fmla="*/ 7 h 54"/>
                <a:gd name="T16" fmla="*/ 2 w 10"/>
                <a:gd name="T17" fmla="*/ 4 h 54"/>
                <a:gd name="T18" fmla="*/ 2 w 10"/>
                <a:gd name="T19" fmla="*/ 2 h 54"/>
                <a:gd name="T20" fmla="*/ 1 w 10"/>
                <a:gd name="T21" fmla="*/ 0 h 54"/>
                <a:gd name="T22" fmla="*/ 0 w 10"/>
                <a:gd name="T23" fmla="*/ 3 h 54"/>
                <a:gd name="T24" fmla="*/ 0 w 10"/>
                <a:gd name="T25" fmla="*/ 5 h 54"/>
                <a:gd name="T26" fmla="*/ 1 w 10"/>
                <a:gd name="T27" fmla="*/ 8 h 54"/>
                <a:gd name="T28" fmla="*/ 1 w 10"/>
                <a:gd name="T29" fmla="*/ 11 h 54"/>
                <a:gd name="T30" fmla="*/ 2 w 10"/>
                <a:gd name="T31" fmla="*/ 13 h 54"/>
                <a:gd name="T32" fmla="*/ 2 w 10"/>
                <a:gd name="T33" fmla="*/ 17 h 54"/>
                <a:gd name="T34" fmla="*/ 3 w 10"/>
                <a:gd name="T35" fmla="*/ 19 h 54"/>
                <a:gd name="T36" fmla="*/ 4 w 10"/>
                <a:gd name="T37" fmla="*/ 22 h 54"/>
                <a:gd name="T38" fmla="*/ 4 w 10"/>
                <a:gd name="T39" fmla="*/ 25 h 54"/>
                <a:gd name="T40" fmla="*/ 5 w 10"/>
                <a:gd name="T41" fmla="*/ 27 h 54"/>
                <a:gd name="T42" fmla="*/ 5 w 10"/>
                <a:gd name="T43" fmla="*/ 27 h 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54">
                  <a:moveTo>
                    <a:pt x="10" y="54"/>
                  </a:moveTo>
                  <a:lnTo>
                    <a:pt x="9" y="49"/>
                  </a:lnTo>
                  <a:lnTo>
                    <a:pt x="8" y="42"/>
                  </a:lnTo>
                  <a:lnTo>
                    <a:pt x="7" y="36"/>
                  </a:lnTo>
                  <a:lnTo>
                    <a:pt x="7" y="30"/>
                  </a:lnTo>
                  <a:lnTo>
                    <a:pt x="5" y="25"/>
                  </a:lnTo>
                  <a:lnTo>
                    <a:pt x="4" y="19"/>
                  </a:lnTo>
                  <a:lnTo>
                    <a:pt x="4" y="14"/>
                  </a:lnTo>
                  <a:lnTo>
                    <a:pt x="3" y="8"/>
                  </a:lnTo>
                  <a:lnTo>
                    <a:pt x="3" y="4"/>
                  </a:lnTo>
                  <a:lnTo>
                    <a:pt x="2" y="0"/>
                  </a:lnTo>
                  <a:lnTo>
                    <a:pt x="0" y="5"/>
                  </a:lnTo>
                  <a:lnTo>
                    <a:pt x="0" y="10"/>
                  </a:lnTo>
                  <a:lnTo>
                    <a:pt x="2" y="15"/>
                  </a:lnTo>
                  <a:lnTo>
                    <a:pt x="2" y="21"/>
                  </a:lnTo>
                  <a:lnTo>
                    <a:pt x="3" y="26"/>
                  </a:lnTo>
                  <a:lnTo>
                    <a:pt x="4" y="33"/>
                  </a:lnTo>
                  <a:lnTo>
                    <a:pt x="5" y="37"/>
                  </a:lnTo>
                  <a:lnTo>
                    <a:pt x="7" y="44"/>
                  </a:lnTo>
                  <a:lnTo>
                    <a:pt x="8" y="49"/>
                  </a:lnTo>
                  <a:lnTo>
                    <a:pt x="10" y="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5" name="Freeform 306"/>
            <p:cNvSpPr>
              <a:spLocks/>
            </p:cNvSpPr>
            <p:nvPr/>
          </p:nvSpPr>
          <p:spPr bwMode="auto">
            <a:xfrm>
              <a:off x="2592" y="1832"/>
              <a:ext cx="1" cy="5"/>
            </a:xfrm>
            <a:custGeom>
              <a:avLst/>
              <a:gdLst>
                <a:gd name="T0" fmla="*/ 1 w 1"/>
                <a:gd name="T1" fmla="*/ 5 h 11"/>
                <a:gd name="T2" fmla="*/ 1 w 1"/>
                <a:gd name="T3" fmla="*/ 0 h 11"/>
                <a:gd name="T4" fmla="*/ 1 w 1"/>
                <a:gd name="T5" fmla="*/ 0 h 11"/>
                <a:gd name="T6" fmla="*/ 1 w 1"/>
                <a:gd name="T7" fmla="*/ 0 h 11"/>
                <a:gd name="T8" fmla="*/ 0 w 1"/>
                <a:gd name="T9" fmla="*/ 1 h 11"/>
                <a:gd name="T10" fmla="*/ 0 w 1"/>
                <a:gd name="T11" fmla="*/ 2 h 11"/>
                <a:gd name="T12" fmla="*/ 0 w 1"/>
                <a:gd name="T13" fmla="*/ 2 h 11"/>
                <a:gd name="T14" fmla="*/ 0 w 1"/>
                <a:gd name="T15" fmla="*/ 3 h 11"/>
                <a:gd name="T16" fmla="*/ 0 w 1"/>
                <a:gd name="T17" fmla="*/ 3 h 11"/>
                <a:gd name="T18" fmla="*/ 1 w 1"/>
                <a:gd name="T19" fmla="*/ 4 h 11"/>
                <a:gd name="T20" fmla="*/ 1 w 1"/>
                <a:gd name="T21" fmla="*/ 5 h 11"/>
                <a:gd name="T22" fmla="*/ 1 w 1"/>
                <a:gd name="T23" fmla="*/ 5 h 11"/>
                <a:gd name="T24" fmla="*/ 1 w 1"/>
                <a:gd name="T25" fmla="*/ 5 h 11"/>
                <a:gd name="T26" fmla="*/ 1 w 1"/>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1">
                  <a:moveTo>
                    <a:pt x="1" y="10"/>
                  </a:moveTo>
                  <a:lnTo>
                    <a:pt x="1" y="0"/>
                  </a:lnTo>
                  <a:lnTo>
                    <a:pt x="1" y="1"/>
                  </a:lnTo>
                  <a:lnTo>
                    <a:pt x="0" y="2"/>
                  </a:lnTo>
                  <a:lnTo>
                    <a:pt x="0" y="4"/>
                  </a:lnTo>
                  <a:lnTo>
                    <a:pt x="0" y="5"/>
                  </a:lnTo>
                  <a:lnTo>
                    <a:pt x="0" y="6"/>
                  </a:lnTo>
                  <a:lnTo>
                    <a:pt x="0" y="7"/>
                  </a:lnTo>
                  <a:lnTo>
                    <a:pt x="1" y="9"/>
                  </a:lnTo>
                  <a:lnTo>
                    <a:pt x="1" y="10"/>
                  </a:lnTo>
                  <a:lnTo>
                    <a:pt x="1" y="11"/>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6" name="Freeform 307"/>
            <p:cNvSpPr>
              <a:spLocks/>
            </p:cNvSpPr>
            <p:nvPr/>
          </p:nvSpPr>
          <p:spPr bwMode="auto">
            <a:xfrm>
              <a:off x="2597" y="1797"/>
              <a:ext cx="1" cy="6"/>
            </a:xfrm>
            <a:custGeom>
              <a:avLst/>
              <a:gdLst>
                <a:gd name="T0" fmla="*/ 1 w 4"/>
                <a:gd name="T1" fmla="*/ 0 h 12"/>
                <a:gd name="T2" fmla="*/ 1 w 4"/>
                <a:gd name="T3" fmla="*/ 1 h 12"/>
                <a:gd name="T4" fmla="*/ 1 w 4"/>
                <a:gd name="T5" fmla="*/ 1 h 12"/>
                <a:gd name="T6" fmla="*/ 1 w 4"/>
                <a:gd name="T7" fmla="*/ 2 h 12"/>
                <a:gd name="T8" fmla="*/ 1 w 4"/>
                <a:gd name="T9" fmla="*/ 2 h 12"/>
                <a:gd name="T10" fmla="*/ 1 w 4"/>
                <a:gd name="T11" fmla="*/ 3 h 12"/>
                <a:gd name="T12" fmla="*/ 1 w 4"/>
                <a:gd name="T13" fmla="*/ 3 h 12"/>
                <a:gd name="T14" fmla="*/ 1 w 4"/>
                <a:gd name="T15" fmla="*/ 4 h 12"/>
                <a:gd name="T16" fmla="*/ 0 w 4"/>
                <a:gd name="T17" fmla="*/ 4 h 12"/>
                <a:gd name="T18" fmla="*/ 0 w 4"/>
                <a:gd name="T19" fmla="*/ 4 h 12"/>
                <a:gd name="T20" fmla="*/ 0 w 4"/>
                <a:gd name="T21" fmla="*/ 4 h 12"/>
                <a:gd name="T22" fmla="*/ 1 w 4"/>
                <a:gd name="T23" fmla="*/ 6 h 12"/>
                <a:gd name="T24" fmla="*/ 1 w 4"/>
                <a:gd name="T25" fmla="*/ 0 h 12"/>
                <a:gd name="T26" fmla="*/ 1 w 4"/>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2">
                  <a:moveTo>
                    <a:pt x="4" y="0"/>
                  </a:moveTo>
                  <a:lnTo>
                    <a:pt x="4" y="1"/>
                  </a:lnTo>
                  <a:lnTo>
                    <a:pt x="4" y="2"/>
                  </a:lnTo>
                  <a:lnTo>
                    <a:pt x="4" y="3"/>
                  </a:lnTo>
                  <a:lnTo>
                    <a:pt x="4" y="5"/>
                  </a:lnTo>
                  <a:lnTo>
                    <a:pt x="3" y="6"/>
                  </a:lnTo>
                  <a:lnTo>
                    <a:pt x="3" y="7"/>
                  </a:lnTo>
                  <a:lnTo>
                    <a:pt x="1" y="7"/>
                  </a:lnTo>
                  <a:lnTo>
                    <a:pt x="1" y="8"/>
                  </a:lnTo>
                  <a:lnTo>
                    <a:pt x="0" y="8"/>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7" name="Freeform 308"/>
            <p:cNvSpPr>
              <a:spLocks/>
            </p:cNvSpPr>
            <p:nvPr/>
          </p:nvSpPr>
          <p:spPr bwMode="auto">
            <a:xfrm>
              <a:off x="2592" y="1727"/>
              <a:ext cx="11" cy="105"/>
            </a:xfrm>
            <a:custGeom>
              <a:avLst/>
              <a:gdLst>
                <a:gd name="T0" fmla="*/ 4 w 22"/>
                <a:gd name="T1" fmla="*/ 89 h 209"/>
                <a:gd name="T2" fmla="*/ 4 w 22"/>
                <a:gd name="T3" fmla="*/ 86 h 209"/>
                <a:gd name="T4" fmla="*/ 4 w 22"/>
                <a:gd name="T5" fmla="*/ 82 h 209"/>
                <a:gd name="T6" fmla="*/ 4 w 22"/>
                <a:gd name="T7" fmla="*/ 79 h 209"/>
                <a:gd name="T8" fmla="*/ 4 w 22"/>
                <a:gd name="T9" fmla="*/ 76 h 209"/>
                <a:gd name="T10" fmla="*/ 4 w 22"/>
                <a:gd name="T11" fmla="*/ 74 h 209"/>
                <a:gd name="T12" fmla="*/ 4 w 22"/>
                <a:gd name="T13" fmla="*/ 73 h 209"/>
                <a:gd name="T14" fmla="*/ 4 w 22"/>
                <a:gd name="T15" fmla="*/ 72 h 209"/>
                <a:gd name="T16" fmla="*/ 4 w 22"/>
                <a:gd name="T17" fmla="*/ 71 h 209"/>
                <a:gd name="T18" fmla="*/ 4 w 22"/>
                <a:gd name="T19" fmla="*/ 69 h 209"/>
                <a:gd name="T20" fmla="*/ 4 w 22"/>
                <a:gd name="T21" fmla="*/ 68 h 209"/>
                <a:gd name="T22" fmla="*/ 4 w 22"/>
                <a:gd name="T23" fmla="*/ 67 h 209"/>
                <a:gd name="T24" fmla="*/ 4 w 22"/>
                <a:gd name="T25" fmla="*/ 66 h 209"/>
                <a:gd name="T26" fmla="*/ 5 w 22"/>
                <a:gd name="T27" fmla="*/ 66 h 209"/>
                <a:gd name="T28" fmla="*/ 6 w 22"/>
                <a:gd name="T29" fmla="*/ 66 h 209"/>
                <a:gd name="T30" fmla="*/ 5 w 22"/>
                <a:gd name="T31" fmla="*/ 33 h 209"/>
                <a:gd name="T32" fmla="*/ 7 w 22"/>
                <a:gd name="T33" fmla="*/ 26 h 209"/>
                <a:gd name="T34" fmla="*/ 10 w 22"/>
                <a:gd name="T35" fmla="*/ 19 h 209"/>
                <a:gd name="T36" fmla="*/ 11 w 22"/>
                <a:gd name="T37" fmla="*/ 13 h 209"/>
                <a:gd name="T38" fmla="*/ 10 w 22"/>
                <a:gd name="T39" fmla="*/ 6 h 209"/>
                <a:gd name="T40" fmla="*/ 7 w 22"/>
                <a:gd name="T41" fmla="*/ 0 h 209"/>
                <a:gd name="T42" fmla="*/ 5 w 22"/>
                <a:gd name="T43" fmla="*/ 9 h 209"/>
                <a:gd name="T44" fmla="*/ 5 w 22"/>
                <a:gd name="T45" fmla="*/ 18 h 209"/>
                <a:gd name="T46" fmla="*/ 4 w 22"/>
                <a:gd name="T47" fmla="*/ 26 h 209"/>
                <a:gd name="T48" fmla="*/ 3 w 22"/>
                <a:gd name="T49" fmla="*/ 34 h 209"/>
                <a:gd name="T50" fmla="*/ 2 w 22"/>
                <a:gd name="T51" fmla="*/ 40 h 209"/>
                <a:gd name="T52" fmla="*/ 0 w 22"/>
                <a:gd name="T53" fmla="*/ 105 h 209"/>
                <a:gd name="T54" fmla="*/ 2 w 22"/>
                <a:gd name="T55" fmla="*/ 100 h 209"/>
                <a:gd name="T56" fmla="*/ 4 w 22"/>
                <a:gd name="T57" fmla="*/ 95 h 209"/>
                <a:gd name="T58" fmla="*/ 7 w 22"/>
                <a:gd name="T59" fmla="*/ 90 h 209"/>
                <a:gd name="T60" fmla="*/ 7 w 22"/>
                <a:gd name="T61" fmla="*/ 86 h 209"/>
                <a:gd name="T62" fmla="*/ 7 w 22"/>
                <a:gd name="T63" fmla="*/ 82 h 209"/>
                <a:gd name="T64" fmla="*/ 7 w 22"/>
                <a:gd name="T65" fmla="*/ 84 h 209"/>
                <a:gd name="T66" fmla="*/ 7 w 22"/>
                <a:gd name="T67" fmla="*/ 86 h 209"/>
                <a:gd name="T68" fmla="*/ 7 w 22"/>
                <a:gd name="T69" fmla="*/ 87 h 209"/>
                <a:gd name="T70" fmla="*/ 6 w 22"/>
                <a:gd name="T71" fmla="*/ 89 h 209"/>
                <a:gd name="T72" fmla="*/ 5 w 22"/>
                <a:gd name="T73" fmla="*/ 91 h 2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09">
                  <a:moveTo>
                    <a:pt x="9" y="182"/>
                  </a:moveTo>
                  <a:lnTo>
                    <a:pt x="8" y="178"/>
                  </a:lnTo>
                  <a:lnTo>
                    <a:pt x="7" y="175"/>
                  </a:lnTo>
                  <a:lnTo>
                    <a:pt x="7" y="172"/>
                  </a:lnTo>
                  <a:lnTo>
                    <a:pt x="7" y="168"/>
                  </a:lnTo>
                  <a:lnTo>
                    <a:pt x="7" y="164"/>
                  </a:lnTo>
                  <a:lnTo>
                    <a:pt x="7" y="162"/>
                  </a:lnTo>
                  <a:lnTo>
                    <a:pt x="7" y="158"/>
                  </a:lnTo>
                  <a:lnTo>
                    <a:pt x="7" y="154"/>
                  </a:lnTo>
                  <a:lnTo>
                    <a:pt x="8" y="151"/>
                  </a:lnTo>
                  <a:lnTo>
                    <a:pt x="9" y="148"/>
                  </a:lnTo>
                  <a:lnTo>
                    <a:pt x="8" y="147"/>
                  </a:lnTo>
                  <a:lnTo>
                    <a:pt x="7" y="147"/>
                  </a:lnTo>
                  <a:lnTo>
                    <a:pt x="7" y="146"/>
                  </a:lnTo>
                  <a:lnTo>
                    <a:pt x="7" y="145"/>
                  </a:lnTo>
                  <a:lnTo>
                    <a:pt x="7" y="143"/>
                  </a:lnTo>
                  <a:lnTo>
                    <a:pt x="7" y="142"/>
                  </a:lnTo>
                  <a:lnTo>
                    <a:pt x="7" y="141"/>
                  </a:lnTo>
                  <a:lnTo>
                    <a:pt x="7" y="140"/>
                  </a:lnTo>
                  <a:lnTo>
                    <a:pt x="7" y="138"/>
                  </a:lnTo>
                  <a:lnTo>
                    <a:pt x="7" y="137"/>
                  </a:lnTo>
                  <a:lnTo>
                    <a:pt x="7" y="136"/>
                  </a:lnTo>
                  <a:lnTo>
                    <a:pt x="7" y="135"/>
                  </a:lnTo>
                  <a:lnTo>
                    <a:pt x="7" y="133"/>
                  </a:lnTo>
                  <a:lnTo>
                    <a:pt x="8" y="132"/>
                  </a:lnTo>
                  <a:lnTo>
                    <a:pt x="9" y="131"/>
                  </a:lnTo>
                  <a:lnTo>
                    <a:pt x="10" y="131"/>
                  </a:lnTo>
                  <a:lnTo>
                    <a:pt x="12" y="131"/>
                  </a:lnTo>
                  <a:lnTo>
                    <a:pt x="13" y="131"/>
                  </a:lnTo>
                  <a:lnTo>
                    <a:pt x="9" y="65"/>
                  </a:lnTo>
                  <a:lnTo>
                    <a:pt x="12" y="58"/>
                  </a:lnTo>
                  <a:lnTo>
                    <a:pt x="14" y="52"/>
                  </a:lnTo>
                  <a:lnTo>
                    <a:pt x="17" y="46"/>
                  </a:lnTo>
                  <a:lnTo>
                    <a:pt x="19" y="38"/>
                  </a:lnTo>
                  <a:lnTo>
                    <a:pt x="20" y="32"/>
                  </a:lnTo>
                  <a:lnTo>
                    <a:pt x="22" y="25"/>
                  </a:lnTo>
                  <a:lnTo>
                    <a:pt x="22" y="18"/>
                  </a:lnTo>
                  <a:lnTo>
                    <a:pt x="20" y="12"/>
                  </a:lnTo>
                  <a:lnTo>
                    <a:pt x="17" y="6"/>
                  </a:lnTo>
                  <a:lnTo>
                    <a:pt x="13" y="0"/>
                  </a:lnTo>
                  <a:lnTo>
                    <a:pt x="12" y="8"/>
                  </a:lnTo>
                  <a:lnTo>
                    <a:pt x="10" y="18"/>
                  </a:lnTo>
                  <a:lnTo>
                    <a:pt x="10" y="27"/>
                  </a:lnTo>
                  <a:lnTo>
                    <a:pt x="9" y="36"/>
                  </a:lnTo>
                  <a:lnTo>
                    <a:pt x="8" y="43"/>
                  </a:lnTo>
                  <a:lnTo>
                    <a:pt x="8" y="52"/>
                  </a:lnTo>
                  <a:lnTo>
                    <a:pt x="7" y="59"/>
                  </a:lnTo>
                  <a:lnTo>
                    <a:pt x="5" y="67"/>
                  </a:lnTo>
                  <a:lnTo>
                    <a:pt x="4" y="74"/>
                  </a:lnTo>
                  <a:lnTo>
                    <a:pt x="3" y="80"/>
                  </a:lnTo>
                  <a:lnTo>
                    <a:pt x="0" y="80"/>
                  </a:lnTo>
                  <a:lnTo>
                    <a:pt x="0" y="209"/>
                  </a:lnTo>
                  <a:lnTo>
                    <a:pt x="2" y="204"/>
                  </a:lnTo>
                  <a:lnTo>
                    <a:pt x="4" y="199"/>
                  </a:lnTo>
                  <a:lnTo>
                    <a:pt x="5" y="194"/>
                  </a:lnTo>
                  <a:lnTo>
                    <a:pt x="8" y="189"/>
                  </a:lnTo>
                  <a:lnTo>
                    <a:pt x="10" y="185"/>
                  </a:lnTo>
                  <a:lnTo>
                    <a:pt x="13" y="180"/>
                  </a:lnTo>
                  <a:lnTo>
                    <a:pt x="14" y="177"/>
                  </a:lnTo>
                  <a:lnTo>
                    <a:pt x="14" y="172"/>
                  </a:lnTo>
                  <a:lnTo>
                    <a:pt x="14" y="168"/>
                  </a:lnTo>
                  <a:lnTo>
                    <a:pt x="13" y="163"/>
                  </a:lnTo>
                  <a:lnTo>
                    <a:pt x="13" y="166"/>
                  </a:lnTo>
                  <a:lnTo>
                    <a:pt x="13" y="168"/>
                  </a:lnTo>
                  <a:lnTo>
                    <a:pt x="13" y="169"/>
                  </a:lnTo>
                  <a:lnTo>
                    <a:pt x="13" y="171"/>
                  </a:lnTo>
                  <a:lnTo>
                    <a:pt x="13" y="173"/>
                  </a:lnTo>
                  <a:lnTo>
                    <a:pt x="13" y="174"/>
                  </a:lnTo>
                  <a:lnTo>
                    <a:pt x="13" y="175"/>
                  </a:lnTo>
                  <a:lnTo>
                    <a:pt x="12" y="178"/>
                  </a:lnTo>
                  <a:lnTo>
                    <a:pt x="10" y="179"/>
                  </a:lnTo>
                  <a:lnTo>
                    <a:pt x="9" y="1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8" name="Freeform 309"/>
            <p:cNvSpPr>
              <a:spLocks/>
            </p:cNvSpPr>
            <p:nvPr/>
          </p:nvSpPr>
          <p:spPr bwMode="auto">
            <a:xfrm>
              <a:off x="2344" y="1844"/>
              <a:ext cx="3" cy="5"/>
            </a:xfrm>
            <a:custGeom>
              <a:avLst/>
              <a:gdLst>
                <a:gd name="T0" fmla="*/ 0 w 6"/>
                <a:gd name="T1" fmla="*/ 5 h 12"/>
                <a:gd name="T2" fmla="*/ 3 w 6"/>
                <a:gd name="T3" fmla="*/ 0 h 12"/>
                <a:gd name="T4" fmla="*/ 3 w 6"/>
                <a:gd name="T5" fmla="*/ 1 h 12"/>
                <a:gd name="T6" fmla="*/ 3 w 6"/>
                <a:gd name="T7" fmla="*/ 1 h 12"/>
                <a:gd name="T8" fmla="*/ 2 w 6"/>
                <a:gd name="T9" fmla="*/ 2 h 12"/>
                <a:gd name="T10" fmla="*/ 1 w 6"/>
                <a:gd name="T11" fmla="*/ 2 h 12"/>
                <a:gd name="T12" fmla="*/ 1 w 6"/>
                <a:gd name="T13" fmla="*/ 3 h 12"/>
                <a:gd name="T14" fmla="*/ 1 w 6"/>
                <a:gd name="T15" fmla="*/ 3 h 12"/>
                <a:gd name="T16" fmla="*/ 1 w 6"/>
                <a:gd name="T17" fmla="*/ 3 h 12"/>
                <a:gd name="T18" fmla="*/ 1 w 6"/>
                <a:gd name="T19" fmla="*/ 4 h 12"/>
                <a:gd name="T20" fmla="*/ 0 w 6"/>
                <a:gd name="T21" fmla="*/ 4 h 12"/>
                <a:gd name="T22" fmla="*/ 0 w 6"/>
                <a:gd name="T23" fmla="*/ 5 h 12"/>
                <a:gd name="T24" fmla="*/ 0 w 6"/>
                <a:gd name="T25" fmla="*/ 5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2">
                  <a:moveTo>
                    <a:pt x="0" y="12"/>
                  </a:moveTo>
                  <a:lnTo>
                    <a:pt x="6" y="0"/>
                  </a:lnTo>
                  <a:lnTo>
                    <a:pt x="5" y="2"/>
                  </a:lnTo>
                  <a:lnTo>
                    <a:pt x="5" y="3"/>
                  </a:lnTo>
                  <a:lnTo>
                    <a:pt x="3" y="4"/>
                  </a:lnTo>
                  <a:lnTo>
                    <a:pt x="2" y="5"/>
                  </a:lnTo>
                  <a:lnTo>
                    <a:pt x="2" y="7"/>
                  </a:lnTo>
                  <a:lnTo>
                    <a:pt x="1" y="7"/>
                  </a:lnTo>
                  <a:lnTo>
                    <a:pt x="1" y="8"/>
                  </a:lnTo>
                  <a:lnTo>
                    <a:pt x="1" y="9"/>
                  </a:lnTo>
                  <a:lnTo>
                    <a:pt x="0" y="10"/>
                  </a:lnTo>
                  <a:lnTo>
                    <a:pt x="0"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39" name="Freeform 310"/>
            <p:cNvSpPr>
              <a:spLocks/>
            </p:cNvSpPr>
            <p:nvPr/>
          </p:nvSpPr>
          <p:spPr bwMode="auto">
            <a:xfrm>
              <a:off x="2332" y="1787"/>
              <a:ext cx="42" cy="141"/>
            </a:xfrm>
            <a:custGeom>
              <a:avLst/>
              <a:gdLst>
                <a:gd name="T0" fmla="*/ 5 w 83"/>
                <a:gd name="T1" fmla="*/ 59 h 282"/>
                <a:gd name="T2" fmla="*/ 13 w 83"/>
                <a:gd name="T3" fmla="*/ 78 h 282"/>
                <a:gd name="T4" fmla="*/ 19 w 83"/>
                <a:gd name="T5" fmla="*/ 97 h 282"/>
                <a:gd name="T6" fmla="*/ 23 w 83"/>
                <a:gd name="T7" fmla="*/ 116 h 282"/>
                <a:gd name="T8" fmla="*/ 26 w 83"/>
                <a:gd name="T9" fmla="*/ 133 h 282"/>
                <a:gd name="T10" fmla="*/ 24 w 83"/>
                <a:gd name="T11" fmla="*/ 101 h 282"/>
                <a:gd name="T12" fmla="*/ 21 w 83"/>
                <a:gd name="T13" fmla="*/ 93 h 282"/>
                <a:gd name="T14" fmla="*/ 18 w 83"/>
                <a:gd name="T15" fmla="*/ 86 h 282"/>
                <a:gd name="T16" fmla="*/ 15 w 83"/>
                <a:gd name="T17" fmla="*/ 78 h 282"/>
                <a:gd name="T18" fmla="*/ 12 w 83"/>
                <a:gd name="T19" fmla="*/ 70 h 282"/>
                <a:gd name="T20" fmla="*/ 12 w 83"/>
                <a:gd name="T21" fmla="*/ 63 h 282"/>
                <a:gd name="T22" fmla="*/ 9 w 83"/>
                <a:gd name="T23" fmla="*/ 63 h 282"/>
                <a:gd name="T24" fmla="*/ 8 w 83"/>
                <a:gd name="T25" fmla="*/ 59 h 282"/>
                <a:gd name="T26" fmla="*/ 9 w 83"/>
                <a:gd name="T27" fmla="*/ 55 h 282"/>
                <a:gd name="T28" fmla="*/ 11 w 83"/>
                <a:gd name="T29" fmla="*/ 51 h 282"/>
                <a:gd name="T30" fmla="*/ 13 w 83"/>
                <a:gd name="T31" fmla="*/ 46 h 282"/>
                <a:gd name="T32" fmla="*/ 15 w 83"/>
                <a:gd name="T33" fmla="*/ 46 h 282"/>
                <a:gd name="T34" fmla="*/ 17 w 83"/>
                <a:gd name="T35" fmla="*/ 41 h 282"/>
                <a:gd name="T36" fmla="*/ 18 w 83"/>
                <a:gd name="T37" fmla="*/ 37 h 282"/>
                <a:gd name="T38" fmla="*/ 20 w 83"/>
                <a:gd name="T39" fmla="*/ 34 h 282"/>
                <a:gd name="T40" fmla="*/ 23 w 83"/>
                <a:gd name="T41" fmla="*/ 30 h 282"/>
                <a:gd name="T42" fmla="*/ 27 w 83"/>
                <a:gd name="T43" fmla="*/ 27 h 282"/>
                <a:gd name="T44" fmla="*/ 29 w 83"/>
                <a:gd name="T45" fmla="*/ 20 h 282"/>
                <a:gd name="T46" fmla="*/ 33 w 83"/>
                <a:gd name="T47" fmla="*/ 16 h 282"/>
                <a:gd name="T48" fmla="*/ 35 w 83"/>
                <a:gd name="T49" fmla="*/ 11 h 282"/>
                <a:gd name="T50" fmla="*/ 37 w 83"/>
                <a:gd name="T51" fmla="*/ 7 h 282"/>
                <a:gd name="T52" fmla="*/ 40 w 83"/>
                <a:gd name="T53" fmla="*/ 2 h 282"/>
                <a:gd name="T54" fmla="*/ 36 w 83"/>
                <a:gd name="T55" fmla="*/ 3 h 282"/>
                <a:gd name="T56" fmla="*/ 24 w 83"/>
                <a:gd name="T57" fmla="*/ 10 h 282"/>
                <a:gd name="T58" fmla="*/ 14 w 83"/>
                <a:gd name="T59" fmla="*/ 19 h 282"/>
                <a:gd name="T60" fmla="*/ 6 w 83"/>
                <a:gd name="T61" fmla="*/ 30 h 282"/>
                <a:gd name="T62" fmla="*/ 2 w 83"/>
                <a:gd name="T63" fmla="*/ 43 h 282"/>
                <a:gd name="T64" fmla="*/ 0 w 83"/>
                <a:gd name="T65" fmla="*/ 5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3" h="282">
                  <a:moveTo>
                    <a:pt x="0" y="100"/>
                  </a:moveTo>
                  <a:lnTo>
                    <a:pt x="10" y="118"/>
                  </a:lnTo>
                  <a:lnTo>
                    <a:pt x="19" y="137"/>
                  </a:lnTo>
                  <a:lnTo>
                    <a:pt x="26" y="155"/>
                  </a:lnTo>
                  <a:lnTo>
                    <a:pt x="32" y="174"/>
                  </a:lnTo>
                  <a:lnTo>
                    <a:pt x="37" y="194"/>
                  </a:lnTo>
                  <a:lnTo>
                    <a:pt x="42" y="212"/>
                  </a:lnTo>
                  <a:lnTo>
                    <a:pt x="46" y="231"/>
                  </a:lnTo>
                  <a:lnTo>
                    <a:pt x="48" y="248"/>
                  </a:lnTo>
                  <a:lnTo>
                    <a:pt x="51" y="266"/>
                  </a:lnTo>
                  <a:lnTo>
                    <a:pt x="53" y="282"/>
                  </a:lnTo>
                  <a:lnTo>
                    <a:pt x="47" y="202"/>
                  </a:lnTo>
                  <a:lnTo>
                    <a:pt x="45" y="195"/>
                  </a:lnTo>
                  <a:lnTo>
                    <a:pt x="42" y="186"/>
                  </a:lnTo>
                  <a:lnTo>
                    <a:pt x="39" y="179"/>
                  </a:lnTo>
                  <a:lnTo>
                    <a:pt x="35" y="172"/>
                  </a:lnTo>
                  <a:lnTo>
                    <a:pt x="31" y="163"/>
                  </a:lnTo>
                  <a:lnTo>
                    <a:pt x="29" y="155"/>
                  </a:lnTo>
                  <a:lnTo>
                    <a:pt x="25" y="147"/>
                  </a:lnTo>
                  <a:lnTo>
                    <a:pt x="24" y="139"/>
                  </a:lnTo>
                  <a:lnTo>
                    <a:pt x="22" y="132"/>
                  </a:lnTo>
                  <a:lnTo>
                    <a:pt x="24" y="125"/>
                  </a:lnTo>
                  <a:lnTo>
                    <a:pt x="21" y="131"/>
                  </a:lnTo>
                  <a:lnTo>
                    <a:pt x="17" y="126"/>
                  </a:lnTo>
                  <a:lnTo>
                    <a:pt x="16" y="122"/>
                  </a:lnTo>
                  <a:lnTo>
                    <a:pt x="16" y="118"/>
                  </a:lnTo>
                  <a:lnTo>
                    <a:pt x="16" y="113"/>
                  </a:lnTo>
                  <a:lnTo>
                    <a:pt x="17" y="110"/>
                  </a:lnTo>
                  <a:lnTo>
                    <a:pt x="20" y="106"/>
                  </a:lnTo>
                  <a:lnTo>
                    <a:pt x="21" y="101"/>
                  </a:lnTo>
                  <a:lnTo>
                    <a:pt x="24" y="97"/>
                  </a:lnTo>
                  <a:lnTo>
                    <a:pt x="26" y="92"/>
                  </a:lnTo>
                  <a:lnTo>
                    <a:pt x="27" y="89"/>
                  </a:lnTo>
                  <a:lnTo>
                    <a:pt x="30" y="92"/>
                  </a:lnTo>
                  <a:lnTo>
                    <a:pt x="32" y="86"/>
                  </a:lnTo>
                  <a:lnTo>
                    <a:pt x="34" y="81"/>
                  </a:lnTo>
                  <a:lnTo>
                    <a:pt x="35" y="77"/>
                  </a:lnTo>
                  <a:lnTo>
                    <a:pt x="36" y="74"/>
                  </a:lnTo>
                  <a:lnTo>
                    <a:pt x="39" y="70"/>
                  </a:lnTo>
                  <a:lnTo>
                    <a:pt x="40" y="68"/>
                  </a:lnTo>
                  <a:lnTo>
                    <a:pt x="42" y="64"/>
                  </a:lnTo>
                  <a:lnTo>
                    <a:pt x="46" y="60"/>
                  </a:lnTo>
                  <a:lnTo>
                    <a:pt x="48" y="58"/>
                  </a:lnTo>
                  <a:lnTo>
                    <a:pt x="53" y="54"/>
                  </a:lnTo>
                  <a:lnTo>
                    <a:pt x="53" y="44"/>
                  </a:lnTo>
                  <a:lnTo>
                    <a:pt x="57" y="40"/>
                  </a:lnTo>
                  <a:lnTo>
                    <a:pt x="61" y="35"/>
                  </a:lnTo>
                  <a:lnTo>
                    <a:pt x="65" y="32"/>
                  </a:lnTo>
                  <a:lnTo>
                    <a:pt x="67" y="27"/>
                  </a:lnTo>
                  <a:lnTo>
                    <a:pt x="69" y="22"/>
                  </a:lnTo>
                  <a:lnTo>
                    <a:pt x="72" y="17"/>
                  </a:lnTo>
                  <a:lnTo>
                    <a:pt x="74" y="13"/>
                  </a:lnTo>
                  <a:lnTo>
                    <a:pt x="77" y="8"/>
                  </a:lnTo>
                  <a:lnTo>
                    <a:pt x="79" y="3"/>
                  </a:lnTo>
                  <a:lnTo>
                    <a:pt x="83" y="0"/>
                  </a:lnTo>
                  <a:lnTo>
                    <a:pt x="71" y="5"/>
                  </a:lnTo>
                  <a:lnTo>
                    <a:pt x="58" y="11"/>
                  </a:lnTo>
                  <a:lnTo>
                    <a:pt x="47" y="19"/>
                  </a:lnTo>
                  <a:lnTo>
                    <a:pt x="37" y="28"/>
                  </a:lnTo>
                  <a:lnTo>
                    <a:pt x="27" y="38"/>
                  </a:lnTo>
                  <a:lnTo>
                    <a:pt x="20" y="49"/>
                  </a:lnTo>
                  <a:lnTo>
                    <a:pt x="12" y="60"/>
                  </a:lnTo>
                  <a:lnTo>
                    <a:pt x="6" y="74"/>
                  </a:lnTo>
                  <a:lnTo>
                    <a:pt x="3" y="86"/>
                  </a:lnTo>
                  <a:lnTo>
                    <a:pt x="0" y="101"/>
                  </a:lnTo>
                  <a:lnTo>
                    <a:pt x="0" y="10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0" name="Freeform 311"/>
            <p:cNvSpPr>
              <a:spLocks/>
            </p:cNvSpPr>
            <p:nvPr/>
          </p:nvSpPr>
          <p:spPr bwMode="auto">
            <a:xfrm>
              <a:off x="2778" y="1833"/>
              <a:ext cx="1" cy="1"/>
            </a:xfrm>
            <a:custGeom>
              <a:avLst/>
              <a:gdLst>
                <a:gd name="T0" fmla="*/ 1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0 h 3"/>
                <a:gd name="T22" fmla="*/ 1 w 1"/>
                <a:gd name="T23" fmla="*/ 0 h 3"/>
                <a:gd name="T24" fmla="*/ 1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3">
                  <a:moveTo>
                    <a:pt x="1" y="0"/>
                  </a:moveTo>
                  <a:lnTo>
                    <a:pt x="0" y="3"/>
                  </a:lnTo>
                  <a:lnTo>
                    <a:pt x="0" y="2"/>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1" name="Freeform 312"/>
            <p:cNvSpPr>
              <a:spLocks/>
            </p:cNvSpPr>
            <p:nvPr/>
          </p:nvSpPr>
          <p:spPr bwMode="auto">
            <a:xfrm>
              <a:off x="2779" y="1823"/>
              <a:ext cx="15" cy="156"/>
            </a:xfrm>
            <a:custGeom>
              <a:avLst/>
              <a:gdLst>
                <a:gd name="T0" fmla="*/ 2 w 31"/>
                <a:gd name="T1" fmla="*/ 0 h 312"/>
                <a:gd name="T2" fmla="*/ 2 w 31"/>
                <a:gd name="T3" fmla="*/ 2 h 312"/>
                <a:gd name="T4" fmla="*/ 2 w 31"/>
                <a:gd name="T5" fmla="*/ 3 h 312"/>
                <a:gd name="T6" fmla="*/ 2 w 31"/>
                <a:gd name="T7" fmla="*/ 4 h 312"/>
                <a:gd name="T8" fmla="*/ 2 w 31"/>
                <a:gd name="T9" fmla="*/ 5 h 312"/>
                <a:gd name="T10" fmla="*/ 2 w 31"/>
                <a:gd name="T11" fmla="*/ 7 h 312"/>
                <a:gd name="T12" fmla="*/ 1 w 31"/>
                <a:gd name="T13" fmla="*/ 8 h 312"/>
                <a:gd name="T14" fmla="*/ 1 w 31"/>
                <a:gd name="T15" fmla="*/ 8 h 312"/>
                <a:gd name="T16" fmla="*/ 1 w 31"/>
                <a:gd name="T17" fmla="*/ 10 h 312"/>
                <a:gd name="T18" fmla="*/ 1 w 31"/>
                <a:gd name="T19" fmla="*/ 10 h 312"/>
                <a:gd name="T20" fmla="*/ 0 w 31"/>
                <a:gd name="T21" fmla="*/ 11 h 312"/>
                <a:gd name="T22" fmla="*/ 2 w 31"/>
                <a:gd name="T23" fmla="*/ 8 h 312"/>
                <a:gd name="T24" fmla="*/ 2 w 31"/>
                <a:gd name="T25" fmla="*/ 9 h 312"/>
                <a:gd name="T26" fmla="*/ 3 w 31"/>
                <a:gd name="T27" fmla="*/ 10 h 312"/>
                <a:gd name="T28" fmla="*/ 4 w 31"/>
                <a:gd name="T29" fmla="*/ 12 h 312"/>
                <a:gd name="T30" fmla="*/ 4 w 31"/>
                <a:gd name="T31" fmla="*/ 13 h 312"/>
                <a:gd name="T32" fmla="*/ 5 w 31"/>
                <a:gd name="T33" fmla="*/ 15 h 312"/>
                <a:gd name="T34" fmla="*/ 6 w 31"/>
                <a:gd name="T35" fmla="*/ 16 h 312"/>
                <a:gd name="T36" fmla="*/ 6 w 31"/>
                <a:gd name="T37" fmla="*/ 17 h 312"/>
                <a:gd name="T38" fmla="*/ 5 w 31"/>
                <a:gd name="T39" fmla="*/ 18 h 312"/>
                <a:gd name="T40" fmla="*/ 5 w 31"/>
                <a:gd name="T41" fmla="*/ 20 h 312"/>
                <a:gd name="T42" fmla="*/ 4 w 31"/>
                <a:gd name="T43" fmla="*/ 21 h 312"/>
                <a:gd name="T44" fmla="*/ 1 w 31"/>
                <a:gd name="T45" fmla="*/ 16 h 312"/>
                <a:gd name="T46" fmla="*/ 4 w 31"/>
                <a:gd name="T47" fmla="*/ 30 h 312"/>
                <a:gd name="T48" fmla="*/ 7 w 31"/>
                <a:gd name="T49" fmla="*/ 44 h 312"/>
                <a:gd name="T50" fmla="*/ 9 w 31"/>
                <a:gd name="T51" fmla="*/ 57 h 312"/>
                <a:gd name="T52" fmla="*/ 11 w 31"/>
                <a:gd name="T53" fmla="*/ 71 h 312"/>
                <a:gd name="T54" fmla="*/ 12 w 31"/>
                <a:gd name="T55" fmla="*/ 85 h 312"/>
                <a:gd name="T56" fmla="*/ 14 w 31"/>
                <a:gd name="T57" fmla="*/ 99 h 312"/>
                <a:gd name="T58" fmla="*/ 14 w 31"/>
                <a:gd name="T59" fmla="*/ 112 h 312"/>
                <a:gd name="T60" fmla="*/ 15 w 31"/>
                <a:gd name="T61" fmla="*/ 127 h 312"/>
                <a:gd name="T62" fmla="*/ 15 w 31"/>
                <a:gd name="T63" fmla="*/ 141 h 312"/>
                <a:gd name="T64" fmla="*/ 15 w 31"/>
                <a:gd name="T65" fmla="*/ 156 h 312"/>
                <a:gd name="T66" fmla="*/ 15 w 31"/>
                <a:gd name="T67" fmla="*/ 140 h 312"/>
                <a:gd name="T68" fmla="*/ 15 w 31"/>
                <a:gd name="T69" fmla="*/ 123 h 312"/>
                <a:gd name="T70" fmla="*/ 15 w 31"/>
                <a:gd name="T71" fmla="*/ 107 h 312"/>
                <a:gd name="T72" fmla="*/ 15 w 31"/>
                <a:gd name="T73" fmla="*/ 92 h 312"/>
                <a:gd name="T74" fmla="*/ 15 w 31"/>
                <a:gd name="T75" fmla="*/ 76 h 312"/>
                <a:gd name="T76" fmla="*/ 14 w 31"/>
                <a:gd name="T77" fmla="*/ 61 h 312"/>
                <a:gd name="T78" fmla="*/ 12 w 31"/>
                <a:gd name="T79" fmla="*/ 46 h 312"/>
                <a:gd name="T80" fmla="*/ 10 w 31"/>
                <a:gd name="T81" fmla="*/ 31 h 312"/>
                <a:gd name="T82" fmla="*/ 7 w 31"/>
                <a:gd name="T83" fmla="*/ 16 h 312"/>
                <a:gd name="T84" fmla="*/ 2 w 31"/>
                <a:gd name="T85" fmla="*/ 0 h 312"/>
                <a:gd name="T86" fmla="*/ 2 w 31"/>
                <a:gd name="T87" fmla="*/ 0 h 3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 h="312">
                  <a:moveTo>
                    <a:pt x="4" y="0"/>
                  </a:moveTo>
                  <a:lnTo>
                    <a:pt x="4" y="3"/>
                  </a:lnTo>
                  <a:lnTo>
                    <a:pt x="4" y="5"/>
                  </a:lnTo>
                  <a:lnTo>
                    <a:pt x="4" y="8"/>
                  </a:lnTo>
                  <a:lnTo>
                    <a:pt x="4" y="10"/>
                  </a:lnTo>
                  <a:lnTo>
                    <a:pt x="4" y="13"/>
                  </a:lnTo>
                  <a:lnTo>
                    <a:pt x="3" y="15"/>
                  </a:lnTo>
                  <a:lnTo>
                    <a:pt x="3" y="16"/>
                  </a:lnTo>
                  <a:lnTo>
                    <a:pt x="2" y="19"/>
                  </a:lnTo>
                  <a:lnTo>
                    <a:pt x="2" y="20"/>
                  </a:lnTo>
                  <a:lnTo>
                    <a:pt x="0" y="21"/>
                  </a:lnTo>
                  <a:lnTo>
                    <a:pt x="5" y="15"/>
                  </a:lnTo>
                  <a:lnTo>
                    <a:pt x="5" y="18"/>
                  </a:lnTo>
                  <a:lnTo>
                    <a:pt x="7" y="20"/>
                  </a:lnTo>
                  <a:lnTo>
                    <a:pt x="8" y="23"/>
                  </a:lnTo>
                  <a:lnTo>
                    <a:pt x="9" y="25"/>
                  </a:lnTo>
                  <a:lnTo>
                    <a:pt x="10" y="29"/>
                  </a:lnTo>
                  <a:lnTo>
                    <a:pt x="12" y="31"/>
                  </a:lnTo>
                  <a:lnTo>
                    <a:pt x="12" y="34"/>
                  </a:lnTo>
                  <a:lnTo>
                    <a:pt x="10" y="36"/>
                  </a:lnTo>
                  <a:lnTo>
                    <a:pt x="10" y="40"/>
                  </a:lnTo>
                  <a:lnTo>
                    <a:pt x="8" y="42"/>
                  </a:lnTo>
                  <a:lnTo>
                    <a:pt x="2" y="32"/>
                  </a:lnTo>
                  <a:lnTo>
                    <a:pt x="8" y="60"/>
                  </a:lnTo>
                  <a:lnTo>
                    <a:pt x="14" y="87"/>
                  </a:lnTo>
                  <a:lnTo>
                    <a:pt x="18" y="114"/>
                  </a:lnTo>
                  <a:lnTo>
                    <a:pt x="23" y="141"/>
                  </a:lnTo>
                  <a:lnTo>
                    <a:pt x="25" y="169"/>
                  </a:lnTo>
                  <a:lnTo>
                    <a:pt x="28" y="197"/>
                  </a:lnTo>
                  <a:lnTo>
                    <a:pt x="29" y="224"/>
                  </a:lnTo>
                  <a:lnTo>
                    <a:pt x="30" y="253"/>
                  </a:lnTo>
                  <a:lnTo>
                    <a:pt x="31" y="282"/>
                  </a:lnTo>
                  <a:lnTo>
                    <a:pt x="31" y="312"/>
                  </a:lnTo>
                  <a:lnTo>
                    <a:pt x="31" y="279"/>
                  </a:lnTo>
                  <a:lnTo>
                    <a:pt x="31" y="246"/>
                  </a:lnTo>
                  <a:lnTo>
                    <a:pt x="31" y="214"/>
                  </a:lnTo>
                  <a:lnTo>
                    <a:pt x="31" y="183"/>
                  </a:lnTo>
                  <a:lnTo>
                    <a:pt x="30" y="152"/>
                  </a:lnTo>
                  <a:lnTo>
                    <a:pt x="29" y="122"/>
                  </a:lnTo>
                  <a:lnTo>
                    <a:pt x="25" y="91"/>
                  </a:lnTo>
                  <a:lnTo>
                    <a:pt x="20" y="61"/>
                  </a:lnTo>
                  <a:lnTo>
                    <a:pt x="14" y="3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2" name="Freeform 313"/>
            <p:cNvSpPr>
              <a:spLocks/>
            </p:cNvSpPr>
            <p:nvPr/>
          </p:nvSpPr>
          <p:spPr bwMode="auto">
            <a:xfrm>
              <a:off x="2779" y="1818"/>
              <a:ext cx="2" cy="5"/>
            </a:xfrm>
            <a:custGeom>
              <a:avLst/>
              <a:gdLst>
                <a:gd name="T0" fmla="*/ 2 w 2"/>
                <a:gd name="T1" fmla="*/ 5 h 8"/>
                <a:gd name="T2" fmla="*/ 2 w 2"/>
                <a:gd name="T3" fmla="*/ 5 h 8"/>
                <a:gd name="T4" fmla="*/ 2 w 2"/>
                <a:gd name="T5" fmla="*/ 4 h 8"/>
                <a:gd name="T6" fmla="*/ 2 w 2"/>
                <a:gd name="T7" fmla="*/ 4 h 8"/>
                <a:gd name="T8" fmla="*/ 2 w 2"/>
                <a:gd name="T9" fmla="*/ 3 h 8"/>
                <a:gd name="T10" fmla="*/ 2 w 2"/>
                <a:gd name="T11" fmla="*/ 2 h 8"/>
                <a:gd name="T12" fmla="*/ 1 w 2"/>
                <a:gd name="T13" fmla="*/ 2 h 8"/>
                <a:gd name="T14" fmla="*/ 1 w 2"/>
                <a:gd name="T15" fmla="*/ 1 h 8"/>
                <a:gd name="T16" fmla="*/ 1 w 2"/>
                <a:gd name="T17" fmla="*/ 1 h 8"/>
                <a:gd name="T18" fmla="*/ 0 w 2"/>
                <a:gd name="T19" fmla="*/ 1 h 8"/>
                <a:gd name="T20" fmla="*/ 0 w 2"/>
                <a:gd name="T21" fmla="*/ 0 h 8"/>
                <a:gd name="T22" fmla="*/ 0 w 2"/>
                <a:gd name="T23" fmla="*/ 1 h 8"/>
                <a:gd name="T24" fmla="*/ 0 w 2"/>
                <a:gd name="T25" fmla="*/ 1 h 8"/>
                <a:gd name="T26" fmla="*/ 1 w 2"/>
                <a:gd name="T27" fmla="*/ 1 h 8"/>
                <a:gd name="T28" fmla="*/ 1 w 2"/>
                <a:gd name="T29" fmla="*/ 2 h 8"/>
                <a:gd name="T30" fmla="*/ 1 w 2"/>
                <a:gd name="T31" fmla="*/ 3 h 8"/>
                <a:gd name="T32" fmla="*/ 1 w 2"/>
                <a:gd name="T33" fmla="*/ 3 h 8"/>
                <a:gd name="T34" fmla="*/ 2 w 2"/>
                <a:gd name="T35" fmla="*/ 4 h 8"/>
                <a:gd name="T36" fmla="*/ 2 w 2"/>
                <a:gd name="T37" fmla="*/ 4 h 8"/>
                <a:gd name="T38" fmla="*/ 2 w 2"/>
                <a:gd name="T39" fmla="*/ 5 h 8"/>
                <a:gd name="T40" fmla="*/ 2 w 2"/>
                <a:gd name="T41" fmla="*/ 5 h 8"/>
                <a:gd name="T42" fmla="*/ 2 w 2"/>
                <a:gd name="T43" fmla="*/ 5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8">
                  <a:moveTo>
                    <a:pt x="2" y="8"/>
                  </a:moveTo>
                  <a:lnTo>
                    <a:pt x="2" y="8"/>
                  </a:lnTo>
                  <a:lnTo>
                    <a:pt x="2" y="7"/>
                  </a:lnTo>
                  <a:lnTo>
                    <a:pt x="2" y="6"/>
                  </a:lnTo>
                  <a:lnTo>
                    <a:pt x="2" y="5"/>
                  </a:lnTo>
                  <a:lnTo>
                    <a:pt x="2" y="3"/>
                  </a:lnTo>
                  <a:lnTo>
                    <a:pt x="1" y="3"/>
                  </a:lnTo>
                  <a:lnTo>
                    <a:pt x="1" y="2"/>
                  </a:lnTo>
                  <a:lnTo>
                    <a:pt x="1" y="1"/>
                  </a:lnTo>
                  <a:lnTo>
                    <a:pt x="0" y="1"/>
                  </a:lnTo>
                  <a:lnTo>
                    <a:pt x="0" y="0"/>
                  </a:lnTo>
                  <a:lnTo>
                    <a:pt x="0" y="1"/>
                  </a:lnTo>
                  <a:lnTo>
                    <a:pt x="1" y="2"/>
                  </a:lnTo>
                  <a:lnTo>
                    <a:pt x="1" y="3"/>
                  </a:lnTo>
                  <a:lnTo>
                    <a:pt x="1" y="5"/>
                  </a:lnTo>
                  <a:lnTo>
                    <a:pt x="2" y="6"/>
                  </a:lnTo>
                  <a:lnTo>
                    <a:pt x="2" y="7"/>
                  </a:lnTo>
                  <a:lnTo>
                    <a:pt x="2"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3" name="Freeform 314"/>
            <p:cNvSpPr>
              <a:spLocks/>
            </p:cNvSpPr>
            <p:nvPr/>
          </p:nvSpPr>
          <p:spPr bwMode="auto">
            <a:xfrm>
              <a:off x="2310" y="1839"/>
              <a:ext cx="10" cy="20"/>
            </a:xfrm>
            <a:custGeom>
              <a:avLst/>
              <a:gdLst>
                <a:gd name="T0" fmla="*/ 3 w 22"/>
                <a:gd name="T1" fmla="*/ 20 h 40"/>
                <a:gd name="T2" fmla="*/ 10 w 22"/>
                <a:gd name="T3" fmla="*/ 15 h 40"/>
                <a:gd name="T4" fmla="*/ 9 w 22"/>
                <a:gd name="T5" fmla="*/ 13 h 40"/>
                <a:gd name="T6" fmla="*/ 9 w 22"/>
                <a:gd name="T7" fmla="*/ 12 h 40"/>
                <a:gd name="T8" fmla="*/ 8 w 22"/>
                <a:gd name="T9" fmla="*/ 10 h 40"/>
                <a:gd name="T10" fmla="*/ 6 w 22"/>
                <a:gd name="T11" fmla="*/ 9 h 40"/>
                <a:gd name="T12" fmla="*/ 6 w 22"/>
                <a:gd name="T13" fmla="*/ 7 h 40"/>
                <a:gd name="T14" fmla="*/ 5 w 22"/>
                <a:gd name="T15" fmla="*/ 6 h 40"/>
                <a:gd name="T16" fmla="*/ 4 w 22"/>
                <a:gd name="T17" fmla="*/ 4 h 40"/>
                <a:gd name="T18" fmla="*/ 3 w 22"/>
                <a:gd name="T19" fmla="*/ 3 h 40"/>
                <a:gd name="T20" fmla="*/ 2 w 22"/>
                <a:gd name="T21" fmla="*/ 2 h 40"/>
                <a:gd name="T22" fmla="*/ 1 w 22"/>
                <a:gd name="T23" fmla="*/ 0 h 40"/>
                <a:gd name="T24" fmla="*/ 2 w 22"/>
                <a:gd name="T25" fmla="*/ 2 h 40"/>
                <a:gd name="T26" fmla="*/ 2 w 22"/>
                <a:gd name="T27" fmla="*/ 5 h 40"/>
                <a:gd name="T28" fmla="*/ 2 w 22"/>
                <a:gd name="T29" fmla="*/ 7 h 40"/>
                <a:gd name="T30" fmla="*/ 1 w 22"/>
                <a:gd name="T31" fmla="*/ 9 h 40"/>
                <a:gd name="T32" fmla="*/ 1 w 22"/>
                <a:gd name="T33" fmla="*/ 11 h 40"/>
                <a:gd name="T34" fmla="*/ 1 w 22"/>
                <a:gd name="T35" fmla="*/ 13 h 40"/>
                <a:gd name="T36" fmla="*/ 0 w 22"/>
                <a:gd name="T37" fmla="*/ 15 h 40"/>
                <a:gd name="T38" fmla="*/ 1 w 22"/>
                <a:gd name="T39" fmla="*/ 17 h 40"/>
                <a:gd name="T40" fmla="*/ 1 w 22"/>
                <a:gd name="T41" fmla="*/ 18 h 40"/>
                <a:gd name="T42" fmla="*/ 3 w 22"/>
                <a:gd name="T43" fmla="*/ 20 h 40"/>
                <a:gd name="T44" fmla="*/ 3 w 22"/>
                <a:gd name="T45" fmla="*/ 2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40">
                  <a:moveTo>
                    <a:pt x="7" y="40"/>
                  </a:moveTo>
                  <a:lnTo>
                    <a:pt x="22" y="30"/>
                  </a:lnTo>
                  <a:lnTo>
                    <a:pt x="20" y="26"/>
                  </a:lnTo>
                  <a:lnTo>
                    <a:pt x="19" y="24"/>
                  </a:lnTo>
                  <a:lnTo>
                    <a:pt x="17" y="20"/>
                  </a:lnTo>
                  <a:lnTo>
                    <a:pt x="14" y="18"/>
                  </a:lnTo>
                  <a:lnTo>
                    <a:pt x="13" y="14"/>
                  </a:lnTo>
                  <a:lnTo>
                    <a:pt x="10" y="12"/>
                  </a:lnTo>
                  <a:lnTo>
                    <a:pt x="8" y="8"/>
                  </a:lnTo>
                  <a:lnTo>
                    <a:pt x="7" y="5"/>
                  </a:lnTo>
                  <a:lnTo>
                    <a:pt x="4" y="3"/>
                  </a:lnTo>
                  <a:lnTo>
                    <a:pt x="3" y="0"/>
                  </a:lnTo>
                  <a:lnTo>
                    <a:pt x="4" y="4"/>
                  </a:lnTo>
                  <a:lnTo>
                    <a:pt x="4" y="9"/>
                  </a:lnTo>
                  <a:lnTo>
                    <a:pt x="4" y="13"/>
                  </a:lnTo>
                  <a:lnTo>
                    <a:pt x="3" y="18"/>
                  </a:lnTo>
                  <a:lnTo>
                    <a:pt x="2" y="22"/>
                  </a:lnTo>
                  <a:lnTo>
                    <a:pt x="2" y="25"/>
                  </a:lnTo>
                  <a:lnTo>
                    <a:pt x="0" y="29"/>
                  </a:lnTo>
                  <a:lnTo>
                    <a:pt x="2" y="33"/>
                  </a:lnTo>
                  <a:lnTo>
                    <a:pt x="3" y="36"/>
                  </a:lnTo>
                  <a:lnTo>
                    <a:pt x="7" y="4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4" name="Freeform 315"/>
            <p:cNvSpPr>
              <a:spLocks/>
            </p:cNvSpPr>
            <p:nvPr/>
          </p:nvSpPr>
          <p:spPr bwMode="auto">
            <a:xfrm>
              <a:off x="2586" y="1841"/>
              <a:ext cx="7" cy="183"/>
            </a:xfrm>
            <a:custGeom>
              <a:avLst/>
              <a:gdLst>
                <a:gd name="T0" fmla="*/ 5 w 14"/>
                <a:gd name="T1" fmla="*/ 86 h 368"/>
                <a:gd name="T2" fmla="*/ 5 w 14"/>
                <a:gd name="T3" fmla="*/ 85 h 368"/>
                <a:gd name="T4" fmla="*/ 5 w 14"/>
                <a:gd name="T5" fmla="*/ 84 h 368"/>
                <a:gd name="T6" fmla="*/ 5 w 14"/>
                <a:gd name="T7" fmla="*/ 83 h 368"/>
                <a:gd name="T8" fmla="*/ 5 w 14"/>
                <a:gd name="T9" fmla="*/ 82 h 368"/>
                <a:gd name="T10" fmla="*/ 5 w 14"/>
                <a:gd name="T11" fmla="*/ 81 h 368"/>
                <a:gd name="T12" fmla="*/ 5 w 14"/>
                <a:gd name="T13" fmla="*/ 80 h 368"/>
                <a:gd name="T14" fmla="*/ 6 w 14"/>
                <a:gd name="T15" fmla="*/ 80 h 368"/>
                <a:gd name="T16" fmla="*/ 6 w 14"/>
                <a:gd name="T17" fmla="*/ 79 h 368"/>
                <a:gd name="T18" fmla="*/ 6 w 14"/>
                <a:gd name="T19" fmla="*/ 78 h 368"/>
                <a:gd name="T20" fmla="*/ 6 w 14"/>
                <a:gd name="T21" fmla="*/ 77 h 368"/>
                <a:gd name="T22" fmla="*/ 5 w 14"/>
                <a:gd name="T23" fmla="*/ 77 h 368"/>
                <a:gd name="T24" fmla="*/ 5 w 14"/>
                <a:gd name="T25" fmla="*/ 59 h 368"/>
                <a:gd name="T26" fmla="*/ 6 w 14"/>
                <a:gd name="T27" fmla="*/ 59 h 368"/>
                <a:gd name="T28" fmla="*/ 6 w 14"/>
                <a:gd name="T29" fmla="*/ 54 h 368"/>
                <a:gd name="T30" fmla="*/ 6 w 14"/>
                <a:gd name="T31" fmla="*/ 48 h 368"/>
                <a:gd name="T32" fmla="*/ 6 w 14"/>
                <a:gd name="T33" fmla="*/ 43 h 368"/>
                <a:gd name="T34" fmla="*/ 6 w 14"/>
                <a:gd name="T35" fmla="*/ 37 h 368"/>
                <a:gd name="T36" fmla="*/ 6 w 14"/>
                <a:gd name="T37" fmla="*/ 31 h 368"/>
                <a:gd name="T38" fmla="*/ 6 w 14"/>
                <a:gd name="T39" fmla="*/ 25 h 368"/>
                <a:gd name="T40" fmla="*/ 6 w 14"/>
                <a:gd name="T41" fmla="*/ 19 h 368"/>
                <a:gd name="T42" fmla="*/ 6 w 14"/>
                <a:gd name="T43" fmla="*/ 13 h 368"/>
                <a:gd name="T44" fmla="*/ 6 w 14"/>
                <a:gd name="T45" fmla="*/ 7 h 368"/>
                <a:gd name="T46" fmla="*/ 6 w 14"/>
                <a:gd name="T47" fmla="*/ 0 h 368"/>
                <a:gd name="T48" fmla="*/ 5 w 14"/>
                <a:gd name="T49" fmla="*/ 17 h 368"/>
                <a:gd name="T50" fmla="*/ 5 w 14"/>
                <a:gd name="T51" fmla="*/ 34 h 368"/>
                <a:gd name="T52" fmla="*/ 3 w 14"/>
                <a:gd name="T53" fmla="*/ 52 h 368"/>
                <a:gd name="T54" fmla="*/ 3 w 14"/>
                <a:gd name="T55" fmla="*/ 70 h 368"/>
                <a:gd name="T56" fmla="*/ 3 w 14"/>
                <a:gd name="T57" fmla="*/ 90 h 368"/>
                <a:gd name="T58" fmla="*/ 2 w 14"/>
                <a:gd name="T59" fmla="*/ 108 h 368"/>
                <a:gd name="T60" fmla="*/ 2 w 14"/>
                <a:gd name="T61" fmla="*/ 127 h 368"/>
                <a:gd name="T62" fmla="*/ 2 w 14"/>
                <a:gd name="T63" fmla="*/ 146 h 368"/>
                <a:gd name="T64" fmla="*/ 1 w 14"/>
                <a:gd name="T65" fmla="*/ 164 h 368"/>
                <a:gd name="T66" fmla="*/ 0 w 14"/>
                <a:gd name="T67" fmla="*/ 183 h 368"/>
                <a:gd name="T68" fmla="*/ 5 w 14"/>
                <a:gd name="T69" fmla="*/ 109 h 368"/>
                <a:gd name="T70" fmla="*/ 6 w 14"/>
                <a:gd name="T71" fmla="*/ 109 h 368"/>
                <a:gd name="T72" fmla="*/ 6 w 14"/>
                <a:gd name="T73" fmla="*/ 109 h 368"/>
                <a:gd name="T74" fmla="*/ 6 w 14"/>
                <a:gd name="T75" fmla="*/ 110 h 368"/>
                <a:gd name="T76" fmla="*/ 6 w 14"/>
                <a:gd name="T77" fmla="*/ 111 h 368"/>
                <a:gd name="T78" fmla="*/ 6 w 14"/>
                <a:gd name="T79" fmla="*/ 111 h 368"/>
                <a:gd name="T80" fmla="*/ 6 w 14"/>
                <a:gd name="T81" fmla="*/ 111 h 368"/>
                <a:gd name="T82" fmla="*/ 6 w 14"/>
                <a:gd name="T83" fmla="*/ 112 h 368"/>
                <a:gd name="T84" fmla="*/ 6 w 14"/>
                <a:gd name="T85" fmla="*/ 113 h 368"/>
                <a:gd name="T86" fmla="*/ 6 w 14"/>
                <a:gd name="T87" fmla="*/ 113 h 368"/>
                <a:gd name="T88" fmla="*/ 6 w 14"/>
                <a:gd name="T89" fmla="*/ 114 h 368"/>
                <a:gd name="T90" fmla="*/ 6 w 14"/>
                <a:gd name="T91" fmla="*/ 112 h 368"/>
                <a:gd name="T92" fmla="*/ 7 w 14"/>
                <a:gd name="T93" fmla="*/ 109 h 368"/>
                <a:gd name="T94" fmla="*/ 6 w 14"/>
                <a:gd name="T95" fmla="*/ 107 h 368"/>
                <a:gd name="T96" fmla="*/ 6 w 14"/>
                <a:gd name="T97" fmla="*/ 104 h 368"/>
                <a:gd name="T98" fmla="*/ 6 w 14"/>
                <a:gd name="T99" fmla="*/ 101 h 368"/>
                <a:gd name="T100" fmla="*/ 5 w 14"/>
                <a:gd name="T101" fmla="*/ 98 h 368"/>
                <a:gd name="T102" fmla="*/ 5 w 14"/>
                <a:gd name="T103" fmla="*/ 95 h 368"/>
                <a:gd name="T104" fmla="*/ 5 w 14"/>
                <a:gd name="T105" fmla="*/ 92 h 368"/>
                <a:gd name="T106" fmla="*/ 5 w 14"/>
                <a:gd name="T107" fmla="*/ 89 h 368"/>
                <a:gd name="T108" fmla="*/ 5 w 14"/>
                <a:gd name="T109" fmla="*/ 86 h 368"/>
                <a:gd name="T110" fmla="*/ 5 w 14"/>
                <a:gd name="T111" fmla="*/ 86 h 368"/>
                <a:gd name="T112" fmla="*/ 5 w 14"/>
                <a:gd name="T113" fmla="*/ 86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 h="368">
                  <a:moveTo>
                    <a:pt x="9" y="172"/>
                  </a:moveTo>
                  <a:lnTo>
                    <a:pt x="10" y="170"/>
                  </a:lnTo>
                  <a:lnTo>
                    <a:pt x="10" y="168"/>
                  </a:lnTo>
                  <a:lnTo>
                    <a:pt x="10" y="167"/>
                  </a:lnTo>
                  <a:lnTo>
                    <a:pt x="10" y="165"/>
                  </a:lnTo>
                  <a:lnTo>
                    <a:pt x="10" y="163"/>
                  </a:lnTo>
                  <a:lnTo>
                    <a:pt x="10" y="161"/>
                  </a:lnTo>
                  <a:lnTo>
                    <a:pt x="11" y="160"/>
                  </a:lnTo>
                  <a:lnTo>
                    <a:pt x="11" y="159"/>
                  </a:lnTo>
                  <a:lnTo>
                    <a:pt x="11" y="156"/>
                  </a:lnTo>
                  <a:lnTo>
                    <a:pt x="11" y="155"/>
                  </a:lnTo>
                  <a:lnTo>
                    <a:pt x="10" y="155"/>
                  </a:lnTo>
                  <a:lnTo>
                    <a:pt x="10" y="119"/>
                  </a:lnTo>
                  <a:lnTo>
                    <a:pt x="12" y="119"/>
                  </a:lnTo>
                  <a:lnTo>
                    <a:pt x="12" y="108"/>
                  </a:lnTo>
                  <a:lnTo>
                    <a:pt x="12" y="97"/>
                  </a:lnTo>
                  <a:lnTo>
                    <a:pt x="12" y="86"/>
                  </a:lnTo>
                  <a:lnTo>
                    <a:pt x="12" y="74"/>
                  </a:lnTo>
                  <a:lnTo>
                    <a:pt x="12" y="62"/>
                  </a:lnTo>
                  <a:lnTo>
                    <a:pt x="12" y="51"/>
                  </a:lnTo>
                  <a:lnTo>
                    <a:pt x="12" y="39"/>
                  </a:lnTo>
                  <a:lnTo>
                    <a:pt x="12" y="26"/>
                  </a:lnTo>
                  <a:lnTo>
                    <a:pt x="12" y="14"/>
                  </a:lnTo>
                  <a:lnTo>
                    <a:pt x="12" y="0"/>
                  </a:lnTo>
                  <a:lnTo>
                    <a:pt x="10" y="34"/>
                  </a:lnTo>
                  <a:lnTo>
                    <a:pt x="9" y="68"/>
                  </a:lnTo>
                  <a:lnTo>
                    <a:pt x="6" y="105"/>
                  </a:lnTo>
                  <a:lnTo>
                    <a:pt x="6" y="141"/>
                  </a:lnTo>
                  <a:lnTo>
                    <a:pt x="5" y="180"/>
                  </a:lnTo>
                  <a:lnTo>
                    <a:pt x="4" y="217"/>
                  </a:lnTo>
                  <a:lnTo>
                    <a:pt x="4" y="255"/>
                  </a:lnTo>
                  <a:lnTo>
                    <a:pt x="3" y="293"/>
                  </a:lnTo>
                  <a:lnTo>
                    <a:pt x="1" y="330"/>
                  </a:lnTo>
                  <a:lnTo>
                    <a:pt x="0" y="368"/>
                  </a:lnTo>
                  <a:lnTo>
                    <a:pt x="10" y="219"/>
                  </a:lnTo>
                  <a:lnTo>
                    <a:pt x="11" y="220"/>
                  </a:lnTo>
                  <a:lnTo>
                    <a:pt x="12" y="222"/>
                  </a:lnTo>
                  <a:lnTo>
                    <a:pt x="12" y="223"/>
                  </a:lnTo>
                  <a:lnTo>
                    <a:pt x="12" y="224"/>
                  </a:lnTo>
                  <a:lnTo>
                    <a:pt x="12" y="225"/>
                  </a:lnTo>
                  <a:lnTo>
                    <a:pt x="12" y="227"/>
                  </a:lnTo>
                  <a:lnTo>
                    <a:pt x="12" y="228"/>
                  </a:lnTo>
                  <a:lnTo>
                    <a:pt x="12" y="229"/>
                  </a:lnTo>
                  <a:lnTo>
                    <a:pt x="12" y="225"/>
                  </a:lnTo>
                  <a:lnTo>
                    <a:pt x="14" y="220"/>
                  </a:lnTo>
                  <a:lnTo>
                    <a:pt x="12" y="215"/>
                  </a:lnTo>
                  <a:lnTo>
                    <a:pt x="12" y="209"/>
                  </a:lnTo>
                  <a:lnTo>
                    <a:pt x="11" y="204"/>
                  </a:lnTo>
                  <a:lnTo>
                    <a:pt x="10" y="198"/>
                  </a:lnTo>
                  <a:lnTo>
                    <a:pt x="10" y="191"/>
                  </a:lnTo>
                  <a:lnTo>
                    <a:pt x="9" y="184"/>
                  </a:lnTo>
                  <a:lnTo>
                    <a:pt x="9" y="178"/>
                  </a:lnTo>
                  <a:lnTo>
                    <a:pt x="10" y="172"/>
                  </a:lnTo>
                  <a:lnTo>
                    <a:pt x="9" y="17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5" name="Freeform 316"/>
            <p:cNvSpPr>
              <a:spLocks/>
            </p:cNvSpPr>
            <p:nvPr/>
          </p:nvSpPr>
          <p:spPr bwMode="auto">
            <a:xfrm>
              <a:off x="2592" y="1900"/>
              <a:ext cx="1" cy="18"/>
            </a:xfrm>
            <a:custGeom>
              <a:avLst/>
              <a:gdLst>
                <a:gd name="T0" fmla="*/ 1 w 1"/>
                <a:gd name="T1" fmla="*/ 18 h 36"/>
                <a:gd name="T2" fmla="*/ 1 w 1"/>
                <a:gd name="T3" fmla="*/ 0 h 36"/>
                <a:gd name="T4" fmla="*/ 1 w 1"/>
                <a:gd name="T5" fmla="*/ 0 h 36"/>
                <a:gd name="T6" fmla="*/ 1 w 1"/>
                <a:gd name="T7" fmla="*/ 2 h 36"/>
                <a:gd name="T8" fmla="*/ 1 w 1"/>
                <a:gd name="T9" fmla="*/ 4 h 36"/>
                <a:gd name="T10" fmla="*/ 1 w 1"/>
                <a:gd name="T11" fmla="*/ 5 h 36"/>
                <a:gd name="T12" fmla="*/ 1 w 1"/>
                <a:gd name="T13" fmla="*/ 7 h 36"/>
                <a:gd name="T14" fmla="*/ 1 w 1"/>
                <a:gd name="T15" fmla="*/ 9 h 36"/>
                <a:gd name="T16" fmla="*/ 0 w 1"/>
                <a:gd name="T17" fmla="*/ 11 h 36"/>
                <a:gd name="T18" fmla="*/ 0 w 1"/>
                <a:gd name="T19" fmla="*/ 13 h 36"/>
                <a:gd name="T20" fmla="*/ 0 w 1"/>
                <a:gd name="T21" fmla="*/ 14 h 36"/>
                <a:gd name="T22" fmla="*/ 0 w 1"/>
                <a:gd name="T23" fmla="*/ 16 h 36"/>
                <a:gd name="T24" fmla="*/ 0 w 1"/>
                <a:gd name="T25" fmla="*/ 18 h 36"/>
                <a:gd name="T26" fmla="*/ 1 w 1"/>
                <a:gd name="T27" fmla="*/ 18 h 36"/>
                <a:gd name="T28" fmla="*/ 1 w 1"/>
                <a:gd name="T29" fmla="*/ 18 h 36"/>
                <a:gd name="T30" fmla="*/ 1 w 1"/>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 h="36">
                  <a:moveTo>
                    <a:pt x="1" y="35"/>
                  </a:moveTo>
                  <a:lnTo>
                    <a:pt x="1" y="0"/>
                  </a:lnTo>
                  <a:lnTo>
                    <a:pt x="1" y="4"/>
                  </a:lnTo>
                  <a:lnTo>
                    <a:pt x="1" y="7"/>
                  </a:lnTo>
                  <a:lnTo>
                    <a:pt x="1" y="10"/>
                  </a:lnTo>
                  <a:lnTo>
                    <a:pt x="1" y="14"/>
                  </a:lnTo>
                  <a:lnTo>
                    <a:pt x="1" y="17"/>
                  </a:lnTo>
                  <a:lnTo>
                    <a:pt x="0" y="21"/>
                  </a:lnTo>
                  <a:lnTo>
                    <a:pt x="0" y="25"/>
                  </a:lnTo>
                  <a:lnTo>
                    <a:pt x="0" y="28"/>
                  </a:lnTo>
                  <a:lnTo>
                    <a:pt x="0" y="32"/>
                  </a:lnTo>
                  <a:lnTo>
                    <a:pt x="0" y="36"/>
                  </a:lnTo>
                  <a:lnTo>
                    <a:pt x="1" y="36"/>
                  </a:lnTo>
                  <a:lnTo>
                    <a:pt x="1"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6" name="Freeform 317"/>
            <p:cNvSpPr>
              <a:spLocks/>
            </p:cNvSpPr>
            <p:nvPr/>
          </p:nvSpPr>
          <p:spPr bwMode="auto">
            <a:xfrm>
              <a:off x="2590" y="1900"/>
              <a:ext cx="2" cy="18"/>
            </a:xfrm>
            <a:custGeom>
              <a:avLst/>
              <a:gdLst>
                <a:gd name="T0" fmla="*/ 0 w 3"/>
                <a:gd name="T1" fmla="*/ 18 h 36"/>
                <a:gd name="T2" fmla="*/ 1 w 3"/>
                <a:gd name="T3" fmla="*/ 18 h 36"/>
                <a:gd name="T4" fmla="*/ 1 w 3"/>
                <a:gd name="T5" fmla="*/ 16 h 36"/>
                <a:gd name="T6" fmla="*/ 1 w 3"/>
                <a:gd name="T7" fmla="*/ 14 h 36"/>
                <a:gd name="T8" fmla="*/ 1 w 3"/>
                <a:gd name="T9" fmla="*/ 13 h 36"/>
                <a:gd name="T10" fmla="*/ 1 w 3"/>
                <a:gd name="T11" fmla="*/ 11 h 36"/>
                <a:gd name="T12" fmla="*/ 2 w 3"/>
                <a:gd name="T13" fmla="*/ 9 h 36"/>
                <a:gd name="T14" fmla="*/ 2 w 3"/>
                <a:gd name="T15" fmla="*/ 7 h 36"/>
                <a:gd name="T16" fmla="*/ 2 w 3"/>
                <a:gd name="T17" fmla="*/ 5 h 36"/>
                <a:gd name="T18" fmla="*/ 2 w 3"/>
                <a:gd name="T19" fmla="*/ 4 h 36"/>
                <a:gd name="T20" fmla="*/ 2 w 3"/>
                <a:gd name="T21" fmla="*/ 2 h 36"/>
                <a:gd name="T22" fmla="*/ 2 w 3"/>
                <a:gd name="T23" fmla="*/ 0 h 36"/>
                <a:gd name="T24" fmla="*/ 1 w 3"/>
                <a:gd name="T25" fmla="*/ 0 h 36"/>
                <a:gd name="T26" fmla="*/ 1 w 3"/>
                <a:gd name="T27" fmla="*/ 18 h 36"/>
                <a:gd name="T28" fmla="*/ 1 w 3"/>
                <a:gd name="T29" fmla="*/ 18 h 36"/>
                <a:gd name="T30" fmla="*/ 0 w 3"/>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 h="36">
                  <a:moveTo>
                    <a:pt x="0" y="35"/>
                  </a:moveTo>
                  <a:lnTo>
                    <a:pt x="2" y="36"/>
                  </a:lnTo>
                  <a:lnTo>
                    <a:pt x="2" y="32"/>
                  </a:lnTo>
                  <a:lnTo>
                    <a:pt x="2" y="28"/>
                  </a:lnTo>
                  <a:lnTo>
                    <a:pt x="2" y="25"/>
                  </a:lnTo>
                  <a:lnTo>
                    <a:pt x="2" y="21"/>
                  </a:lnTo>
                  <a:lnTo>
                    <a:pt x="3" y="17"/>
                  </a:lnTo>
                  <a:lnTo>
                    <a:pt x="3" y="14"/>
                  </a:lnTo>
                  <a:lnTo>
                    <a:pt x="3" y="10"/>
                  </a:lnTo>
                  <a:lnTo>
                    <a:pt x="3" y="7"/>
                  </a:lnTo>
                  <a:lnTo>
                    <a:pt x="3" y="4"/>
                  </a:lnTo>
                  <a:lnTo>
                    <a:pt x="3" y="0"/>
                  </a:lnTo>
                  <a:lnTo>
                    <a:pt x="1" y="0"/>
                  </a:lnTo>
                  <a:lnTo>
                    <a:pt x="1" y="36"/>
                  </a:lnTo>
                  <a:lnTo>
                    <a:pt x="0"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7" name="Freeform 318"/>
            <p:cNvSpPr>
              <a:spLocks/>
            </p:cNvSpPr>
            <p:nvPr/>
          </p:nvSpPr>
          <p:spPr bwMode="auto">
            <a:xfrm>
              <a:off x="2813" y="1932"/>
              <a:ext cx="84" cy="25"/>
            </a:xfrm>
            <a:custGeom>
              <a:avLst/>
              <a:gdLst>
                <a:gd name="T0" fmla="*/ 0 w 167"/>
                <a:gd name="T1" fmla="*/ 5 h 51"/>
                <a:gd name="T2" fmla="*/ 0 w 167"/>
                <a:gd name="T3" fmla="*/ 5 h 51"/>
                <a:gd name="T4" fmla="*/ 0 w 167"/>
                <a:gd name="T5" fmla="*/ 7 h 51"/>
                <a:gd name="T6" fmla="*/ 1 w 167"/>
                <a:gd name="T7" fmla="*/ 7 h 51"/>
                <a:gd name="T8" fmla="*/ 1 w 167"/>
                <a:gd name="T9" fmla="*/ 8 h 51"/>
                <a:gd name="T10" fmla="*/ 1 w 167"/>
                <a:gd name="T11" fmla="*/ 9 h 51"/>
                <a:gd name="T12" fmla="*/ 1 w 167"/>
                <a:gd name="T13" fmla="*/ 9 h 51"/>
                <a:gd name="T14" fmla="*/ 2 w 167"/>
                <a:gd name="T15" fmla="*/ 10 h 51"/>
                <a:gd name="T16" fmla="*/ 3 w 167"/>
                <a:gd name="T17" fmla="*/ 11 h 51"/>
                <a:gd name="T18" fmla="*/ 3 w 167"/>
                <a:gd name="T19" fmla="*/ 12 h 51"/>
                <a:gd name="T20" fmla="*/ 3 w 167"/>
                <a:gd name="T21" fmla="*/ 12 h 51"/>
                <a:gd name="T22" fmla="*/ 11 w 167"/>
                <a:gd name="T23" fmla="*/ 13 h 51"/>
                <a:gd name="T24" fmla="*/ 19 w 167"/>
                <a:gd name="T25" fmla="*/ 13 h 51"/>
                <a:gd name="T26" fmla="*/ 27 w 167"/>
                <a:gd name="T27" fmla="*/ 15 h 51"/>
                <a:gd name="T28" fmla="*/ 35 w 167"/>
                <a:gd name="T29" fmla="*/ 16 h 51"/>
                <a:gd name="T30" fmla="*/ 44 w 167"/>
                <a:gd name="T31" fmla="*/ 17 h 51"/>
                <a:gd name="T32" fmla="*/ 51 w 167"/>
                <a:gd name="T33" fmla="*/ 19 h 51"/>
                <a:gd name="T34" fmla="*/ 59 w 167"/>
                <a:gd name="T35" fmla="*/ 20 h 51"/>
                <a:gd name="T36" fmla="*/ 66 w 167"/>
                <a:gd name="T37" fmla="*/ 22 h 51"/>
                <a:gd name="T38" fmla="*/ 74 w 167"/>
                <a:gd name="T39" fmla="*/ 24 h 51"/>
                <a:gd name="T40" fmla="*/ 83 w 167"/>
                <a:gd name="T41" fmla="*/ 25 h 51"/>
                <a:gd name="T42" fmla="*/ 84 w 167"/>
                <a:gd name="T43" fmla="*/ 12 h 51"/>
                <a:gd name="T44" fmla="*/ 76 w 167"/>
                <a:gd name="T45" fmla="*/ 10 h 51"/>
                <a:gd name="T46" fmla="*/ 67 w 167"/>
                <a:gd name="T47" fmla="*/ 8 h 51"/>
                <a:gd name="T48" fmla="*/ 58 w 167"/>
                <a:gd name="T49" fmla="*/ 5 h 51"/>
                <a:gd name="T50" fmla="*/ 50 w 167"/>
                <a:gd name="T51" fmla="*/ 4 h 51"/>
                <a:gd name="T52" fmla="*/ 40 w 167"/>
                <a:gd name="T53" fmla="*/ 2 h 51"/>
                <a:gd name="T54" fmla="*/ 32 w 167"/>
                <a:gd name="T55" fmla="*/ 0 h 51"/>
                <a:gd name="T56" fmla="*/ 23 w 167"/>
                <a:gd name="T57" fmla="*/ 0 h 51"/>
                <a:gd name="T58" fmla="*/ 15 w 167"/>
                <a:gd name="T59" fmla="*/ 0 h 51"/>
                <a:gd name="T60" fmla="*/ 8 w 167"/>
                <a:gd name="T61" fmla="*/ 2 h 51"/>
                <a:gd name="T62" fmla="*/ 1 w 167"/>
                <a:gd name="T63" fmla="*/ 5 h 51"/>
                <a:gd name="T64" fmla="*/ 1 w 167"/>
                <a:gd name="T65" fmla="*/ 5 h 51"/>
                <a:gd name="T66" fmla="*/ 0 w 167"/>
                <a:gd name="T67" fmla="*/ 5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51">
                  <a:moveTo>
                    <a:pt x="0" y="10"/>
                  </a:moveTo>
                  <a:lnTo>
                    <a:pt x="0" y="11"/>
                  </a:lnTo>
                  <a:lnTo>
                    <a:pt x="0" y="14"/>
                  </a:lnTo>
                  <a:lnTo>
                    <a:pt x="1" y="15"/>
                  </a:lnTo>
                  <a:lnTo>
                    <a:pt x="1" y="16"/>
                  </a:lnTo>
                  <a:lnTo>
                    <a:pt x="2" y="18"/>
                  </a:lnTo>
                  <a:lnTo>
                    <a:pt x="2" y="19"/>
                  </a:lnTo>
                  <a:lnTo>
                    <a:pt x="4" y="20"/>
                  </a:lnTo>
                  <a:lnTo>
                    <a:pt x="5" y="23"/>
                  </a:lnTo>
                  <a:lnTo>
                    <a:pt x="5" y="24"/>
                  </a:lnTo>
                  <a:lnTo>
                    <a:pt x="6" y="25"/>
                  </a:lnTo>
                  <a:lnTo>
                    <a:pt x="22" y="26"/>
                  </a:lnTo>
                  <a:lnTo>
                    <a:pt x="38" y="27"/>
                  </a:lnTo>
                  <a:lnTo>
                    <a:pt x="54" y="30"/>
                  </a:lnTo>
                  <a:lnTo>
                    <a:pt x="70" y="32"/>
                  </a:lnTo>
                  <a:lnTo>
                    <a:pt x="87" y="35"/>
                  </a:lnTo>
                  <a:lnTo>
                    <a:pt x="101" y="39"/>
                  </a:lnTo>
                  <a:lnTo>
                    <a:pt x="117" y="41"/>
                  </a:lnTo>
                  <a:lnTo>
                    <a:pt x="132" y="45"/>
                  </a:lnTo>
                  <a:lnTo>
                    <a:pt x="148" y="48"/>
                  </a:lnTo>
                  <a:lnTo>
                    <a:pt x="165" y="51"/>
                  </a:lnTo>
                  <a:lnTo>
                    <a:pt x="167" y="25"/>
                  </a:lnTo>
                  <a:lnTo>
                    <a:pt x="151" y="20"/>
                  </a:lnTo>
                  <a:lnTo>
                    <a:pt x="134" y="16"/>
                  </a:lnTo>
                  <a:lnTo>
                    <a:pt x="116" y="11"/>
                  </a:lnTo>
                  <a:lnTo>
                    <a:pt x="99" y="8"/>
                  </a:lnTo>
                  <a:lnTo>
                    <a:pt x="80" y="4"/>
                  </a:lnTo>
                  <a:lnTo>
                    <a:pt x="63" y="1"/>
                  </a:lnTo>
                  <a:lnTo>
                    <a:pt x="46" y="0"/>
                  </a:lnTo>
                  <a:lnTo>
                    <a:pt x="30" y="1"/>
                  </a:lnTo>
                  <a:lnTo>
                    <a:pt x="15" y="5"/>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8" name="Freeform 319"/>
            <p:cNvSpPr>
              <a:spLocks/>
            </p:cNvSpPr>
            <p:nvPr/>
          </p:nvSpPr>
          <p:spPr bwMode="auto">
            <a:xfrm>
              <a:off x="2799" y="2107"/>
              <a:ext cx="1" cy="4"/>
            </a:xfrm>
            <a:custGeom>
              <a:avLst/>
              <a:gdLst>
                <a:gd name="T0" fmla="*/ 0 w 1"/>
                <a:gd name="T1" fmla="*/ 4 h 8"/>
                <a:gd name="T2" fmla="*/ 1 w 1"/>
                <a:gd name="T3" fmla="*/ 0 h 8"/>
                <a:gd name="T4" fmla="*/ 0 w 1"/>
                <a:gd name="T5" fmla="*/ 0 h 8"/>
                <a:gd name="T6" fmla="*/ 1 w 1"/>
                <a:gd name="T7" fmla="*/ 1 h 8"/>
                <a:gd name="T8" fmla="*/ 1 w 1"/>
                <a:gd name="T9" fmla="*/ 1 h 8"/>
                <a:gd name="T10" fmla="*/ 1 w 1"/>
                <a:gd name="T11" fmla="*/ 2 h 8"/>
                <a:gd name="T12" fmla="*/ 1 w 1"/>
                <a:gd name="T13" fmla="*/ 2 h 8"/>
                <a:gd name="T14" fmla="*/ 1 w 1"/>
                <a:gd name="T15" fmla="*/ 2 h 8"/>
                <a:gd name="T16" fmla="*/ 1 w 1"/>
                <a:gd name="T17" fmla="*/ 3 h 8"/>
                <a:gd name="T18" fmla="*/ 1 w 1"/>
                <a:gd name="T19" fmla="*/ 4 h 8"/>
                <a:gd name="T20" fmla="*/ 1 w 1"/>
                <a:gd name="T21" fmla="*/ 4 h 8"/>
                <a:gd name="T22" fmla="*/ 1 w 1"/>
                <a:gd name="T23" fmla="*/ 4 h 8"/>
                <a:gd name="T24" fmla="*/ 1 w 1"/>
                <a:gd name="T25" fmla="*/ 4 h 8"/>
                <a:gd name="T26" fmla="*/ 0 w 1"/>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8">
                  <a:moveTo>
                    <a:pt x="0" y="8"/>
                  </a:moveTo>
                  <a:lnTo>
                    <a:pt x="1" y="0"/>
                  </a:lnTo>
                  <a:lnTo>
                    <a:pt x="0" y="0"/>
                  </a:lnTo>
                  <a:lnTo>
                    <a:pt x="1" y="2"/>
                  </a:lnTo>
                  <a:lnTo>
                    <a:pt x="1" y="3"/>
                  </a:lnTo>
                  <a:lnTo>
                    <a:pt x="1" y="4"/>
                  </a:lnTo>
                  <a:lnTo>
                    <a:pt x="1" y="5"/>
                  </a:lnTo>
                  <a:lnTo>
                    <a:pt x="1" y="7"/>
                  </a:lnTo>
                  <a:lnTo>
                    <a:pt x="1" y="8"/>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49" name="Freeform 320"/>
            <p:cNvSpPr>
              <a:spLocks noEditPoints="1"/>
            </p:cNvSpPr>
            <p:nvPr/>
          </p:nvSpPr>
          <p:spPr bwMode="auto">
            <a:xfrm>
              <a:off x="2786" y="1949"/>
              <a:ext cx="109" cy="408"/>
            </a:xfrm>
            <a:custGeom>
              <a:avLst/>
              <a:gdLst>
                <a:gd name="T0" fmla="*/ 73 w 219"/>
                <a:gd name="T1" fmla="*/ 6 h 816"/>
                <a:gd name="T2" fmla="*/ 30 w 219"/>
                <a:gd name="T3" fmla="*/ 8 h 816"/>
                <a:gd name="T4" fmla="*/ 5 w 219"/>
                <a:gd name="T5" fmla="*/ 66 h 816"/>
                <a:gd name="T6" fmla="*/ 5 w 219"/>
                <a:gd name="T7" fmla="*/ 97 h 816"/>
                <a:gd name="T8" fmla="*/ 9 w 219"/>
                <a:gd name="T9" fmla="*/ 100 h 816"/>
                <a:gd name="T10" fmla="*/ 3 w 219"/>
                <a:gd name="T11" fmla="*/ 111 h 816"/>
                <a:gd name="T12" fmla="*/ 12 w 219"/>
                <a:gd name="T13" fmla="*/ 108 h 816"/>
                <a:gd name="T14" fmla="*/ 13 w 219"/>
                <a:gd name="T15" fmla="*/ 133 h 816"/>
                <a:gd name="T16" fmla="*/ 12 w 219"/>
                <a:gd name="T17" fmla="*/ 132 h 816"/>
                <a:gd name="T18" fmla="*/ 13 w 219"/>
                <a:gd name="T19" fmla="*/ 157 h 816"/>
                <a:gd name="T20" fmla="*/ 15 w 219"/>
                <a:gd name="T21" fmla="*/ 156 h 816"/>
                <a:gd name="T22" fmla="*/ 15 w 219"/>
                <a:gd name="T23" fmla="*/ 307 h 816"/>
                <a:gd name="T24" fmla="*/ 21 w 219"/>
                <a:gd name="T25" fmla="*/ 359 h 816"/>
                <a:gd name="T26" fmla="*/ 16 w 219"/>
                <a:gd name="T27" fmla="*/ 212 h 816"/>
                <a:gd name="T28" fmla="*/ 20 w 219"/>
                <a:gd name="T29" fmla="*/ 163 h 816"/>
                <a:gd name="T30" fmla="*/ 22 w 219"/>
                <a:gd name="T31" fmla="*/ 165 h 816"/>
                <a:gd name="T32" fmla="*/ 41 w 219"/>
                <a:gd name="T33" fmla="*/ 144 h 816"/>
                <a:gd name="T34" fmla="*/ 56 w 219"/>
                <a:gd name="T35" fmla="*/ 137 h 816"/>
                <a:gd name="T36" fmla="*/ 39 w 219"/>
                <a:gd name="T37" fmla="*/ 155 h 816"/>
                <a:gd name="T38" fmla="*/ 40 w 219"/>
                <a:gd name="T39" fmla="*/ 162 h 816"/>
                <a:gd name="T40" fmla="*/ 47 w 219"/>
                <a:gd name="T41" fmla="*/ 153 h 816"/>
                <a:gd name="T42" fmla="*/ 56 w 219"/>
                <a:gd name="T43" fmla="*/ 146 h 816"/>
                <a:gd name="T44" fmla="*/ 56 w 219"/>
                <a:gd name="T45" fmla="*/ 152 h 816"/>
                <a:gd name="T46" fmla="*/ 61 w 219"/>
                <a:gd name="T47" fmla="*/ 150 h 816"/>
                <a:gd name="T48" fmla="*/ 67 w 219"/>
                <a:gd name="T49" fmla="*/ 149 h 816"/>
                <a:gd name="T50" fmla="*/ 69 w 219"/>
                <a:gd name="T51" fmla="*/ 145 h 816"/>
                <a:gd name="T52" fmla="*/ 101 w 219"/>
                <a:gd name="T53" fmla="*/ 91 h 816"/>
                <a:gd name="T54" fmla="*/ 109 w 219"/>
                <a:gd name="T55" fmla="*/ 35 h 816"/>
                <a:gd name="T56" fmla="*/ 26 w 219"/>
                <a:gd name="T57" fmla="*/ 136 h 816"/>
                <a:gd name="T58" fmla="*/ 22 w 219"/>
                <a:gd name="T59" fmla="*/ 147 h 816"/>
                <a:gd name="T60" fmla="*/ 16 w 219"/>
                <a:gd name="T61" fmla="*/ 100 h 816"/>
                <a:gd name="T62" fmla="*/ 17 w 219"/>
                <a:gd name="T63" fmla="*/ 102 h 816"/>
                <a:gd name="T64" fmla="*/ 21 w 219"/>
                <a:gd name="T65" fmla="*/ 89 h 816"/>
                <a:gd name="T66" fmla="*/ 26 w 219"/>
                <a:gd name="T67" fmla="*/ 63 h 816"/>
                <a:gd name="T68" fmla="*/ 30 w 219"/>
                <a:gd name="T69" fmla="*/ 64 h 816"/>
                <a:gd name="T70" fmla="*/ 36 w 219"/>
                <a:gd name="T71" fmla="*/ 58 h 816"/>
                <a:gd name="T72" fmla="*/ 38 w 219"/>
                <a:gd name="T73" fmla="*/ 69 h 816"/>
                <a:gd name="T74" fmla="*/ 37 w 219"/>
                <a:gd name="T75" fmla="*/ 88 h 816"/>
                <a:gd name="T76" fmla="*/ 33 w 219"/>
                <a:gd name="T77" fmla="*/ 124 h 816"/>
                <a:gd name="T78" fmla="*/ 73 w 219"/>
                <a:gd name="T79" fmla="*/ 18 h 816"/>
                <a:gd name="T80" fmla="*/ 55 w 219"/>
                <a:gd name="T81" fmla="*/ 131 h 816"/>
                <a:gd name="T82" fmla="*/ 65 w 219"/>
                <a:gd name="T83" fmla="*/ 93 h 816"/>
                <a:gd name="T84" fmla="*/ 75 w 219"/>
                <a:gd name="T85" fmla="*/ 64 h 816"/>
                <a:gd name="T86" fmla="*/ 66 w 219"/>
                <a:gd name="T87" fmla="*/ 110 h 816"/>
                <a:gd name="T88" fmla="*/ 95 w 219"/>
                <a:gd name="T89" fmla="*/ 88 h 816"/>
                <a:gd name="T90" fmla="*/ 82 w 219"/>
                <a:gd name="T91" fmla="*/ 123 h 816"/>
                <a:gd name="T92" fmla="*/ 75 w 219"/>
                <a:gd name="T93" fmla="*/ 129 h 816"/>
                <a:gd name="T94" fmla="*/ 88 w 219"/>
                <a:gd name="T95" fmla="*/ 86 h 816"/>
                <a:gd name="T96" fmla="*/ 92 w 219"/>
                <a:gd name="T97" fmla="*/ 61 h 816"/>
                <a:gd name="T98" fmla="*/ 92 w 219"/>
                <a:gd name="T99" fmla="*/ 59 h 816"/>
                <a:gd name="T100" fmla="*/ 93 w 219"/>
                <a:gd name="T101" fmla="*/ 62 h 816"/>
                <a:gd name="T102" fmla="*/ 93 w 219"/>
                <a:gd name="T103" fmla="*/ 63 h 816"/>
                <a:gd name="T104" fmla="*/ 96 w 219"/>
                <a:gd name="T105" fmla="*/ 58 h 816"/>
                <a:gd name="T106" fmla="*/ 95 w 219"/>
                <a:gd name="T107" fmla="*/ 61 h 816"/>
                <a:gd name="T108" fmla="*/ 100 w 219"/>
                <a:gd name="T109" fmla="*/ 77 h 816"/>
                <a:gd name="T110" fmla="*/ 95 w 219"/>
                <a:gd name="T111" fmla="*/ 88 h 8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9" h="816">
                  <a:moveTo>
                    <a:pt x="217" y="29"/>
                  </a:moveTo>
                  <a:lnTo>
                    <a:pt x="203" y="26"/>
                  </a:lnTo>
                  <a:lnTo>
                    <a:pt x="188" y="22"/>
                  </a:lnTo>
                  <a:lnTo>
                    <a:pt x="175" y="18"/>
                  </a:lnTo>
                  <a:lnTo>
                    <a:pt x="160" y="16"/>
                  </a:lnTo>
                  <a:lnTo>
                    <a:pt x="146" y="12"/>
                  </a:lnTo>
                  <a:lnTo>
                    <a:pt x="131" y="10"/>
                  </a:lnTo>
                  <a:lnTo>
                    <a:pt x="118" y="7"/>
                  </a:lnTo>
                  <a:lnTo>
                    <a:pt x="103" y="5"/>
                  </a:lnTo>
                  <a:lnTo>
                    <a:pt x="88" y="2"/>
                  </a:lnTo>
                  <a:lnTo>
                    <a:pt x="74" y="0"/>
                  </a:lnTo>
                  <a:lnTo>
                    <a:pt x="60" y="16"/>
                  </a:lnTo>
                  <a:lnTo>
                    <a:pt x="48" y="33"/>
                  </a:lnTo>
                  <a:lnTo>
                    <a:pt x="37" y="52"/>
                  </a:lnTo>
                  <a:lnTo>
                    <a:pt x="29" y="70"/>
                  </a:lnTo>
                  <a:lnTo>
                    <a:pt x="21" y="90"/>
                  </a:lnTo>
                  <a:lnTo>
                    <a:pt x="15" y="111"/>
                  </a:lnTo>
                  <a:lnTo>
                    <a:pt x="10" y="132"/>
                  </a:lnTo>
                  <a:lnTo>
                    <a:pt x="7" y="152"/>
                  </a:lnTo>
                  <a:lnTo>
                    <a:pt x="4" y="173"/>
                  </a:lnTo>
                  <a:lnTo>
                    <a:pt x="3" y="193"/>
                  </a:lnTo>
                  <a:lnTo>
                    <a:pt x="9" y="193"/>
                  </a:lnTo>
                  <a:lnTo>
                    <a:pt x="10" y="194"/>
                  </a:lnTo>
                  <a:lnTo>
                    <a:pt x="11" y="194"/>
                  </a:lnTo>
                  <a:lnTo>
                    <a:pt x="12" y="195"/>
                  </a:lnTo>
                  <a:lnTo>
                    <a:pt x="15" y="196"/>
                  </a:lnTo>
                  <a:lnTo>
                    <a:pt x="16" y="196"/>
                  </a:lnTo>
                  <a:lnTo>
                    <a:pt x="17" y="198"/>
                  </a:lnTo>
                  <a:lnTo>
                    <a:pt x="17" y="199"/>
                  </a:lnTo>
                  <a:lnTo>
                    <a:pt x="19" y="200"/>
                  </a:lnTo>
                  <a:lnTo>
                    <a:pt x="19" y="203"/>
                  </a:lnTo>
                  <a:lnTo>
                    <a:pt x="17" y="205"/>
                  </a:lnTo>
                  <a:lnTo>
                    <a:pt x="0" y="205"/>
                  </a:lnTo>
                  <a:lnTo>
                    <a:pt x="0" y="220"/>
                  </a:lnTo>
                  <a:lnTo>
                    <a:pt x="3" y="221"/>
                  </a:lnTo>
                  <a:lnTo>
                    <a:pt x="6" y="221"/>
                  </a:lnTo>
                  <a:lnTo>
                    <a:pt x="9" y="221"/>
                  </a:lnTo>
                  <a:lnTo>
                    <a:pt x="12" y="220"/>
                  </a:lnTo>
                  <a:lnTo>
                    <a:pt x="15" y="219"/>
                  </a:lnTo>
                  <a:lnTo>
                    <a:pt x="19" y="217"/>
                  </a:lnTo>
                  <a:lnTo>
                    <a:pt x="21" y="215"/>
                  </a:lnTo>
                  <a:lnTo>
                    <a:pt x="24" y="215"/>
                  </a:lnTo>
                  <a:lnTo>
                    <a:pt x="27" y="215"/>
                  </a:lnTo>
                  <a:lnTo>
                    <a:pt x="30" y="216"/>
                  </a:lnTo>
                  <a:lnTo>
                    <a:pt x="27" y="267"/>
                  </a:lnTo>
                  <a:lnTo>
                    <a:pt x="26" y="266"/>
                  </a:lnTo>
                  <a:lnTo>
                    <a:pt x="25" y="266"/>
                  </a:lnTo>
                  <a:lnTo>
                    <a:pt x="25" y="264"/>
                  </a:lnTo>
                  <a:lnTo>
                    <a:pt x="24" y="264"/>
                  </a:lnTo>
                  <a:lnTo>
                    <a:pt x="24" y="263"/>
                  </a:lnTo>
                  <a:lnTo>
                    <a:pt x="27" y="316"/>
                  </a:lnTo>
                  <a:lnTo>
                    <a:pt x="27" y="315"/>
                  </a:lnTo>
                  <a:lnTo>
                    <a:pt x="27" y="314"/>
                  </a:lnTo>
                  <a:lnTo>
                    <a:pt x="27" y="313"/>
                  </a:lnTo>
                  <a:lnTo>
                    <a:pt x="29" y="313"/>
                  </a:lnTo>
                  <a:lnTo>
                    <a:pt x="29" y="311"/>
                  </a:lnTo>
                  <a:lnTo>
                    <a:pt x="30" y="311"/>
                  </a:lnTo>
                  <a:lnTo>
                    <a:pt x="29" y="361"/>
                  </a:lnTo>
                  <a:lnTo>
                    <a:pt x="27" y="412"/>
                  </a:lnTo>
                  <a:lnTo>
                    <a:pt x="27" y="462"/>
                  </a:lnTo>
                  <a:lnTo>
                    <a:pt x="27" y="512"/>
                  </a:lnTo>
                  <a:lnTo>
                    <a:pt x="29" y="562"/>
                  </a:lnTo>
                  <a:lnTo>
                    <a:pt x="31" y="613"/>
                  </a:lnTo>
                  <a:lnTo>
                    <a:pt x="33" y="664"/>
                  </a:lnTo>
                  <a:lnTo>
                    <a:pt x="38" y="715"/>
                  </a:lnTo>
                  <a:lnTo>
                    <a:pt x="45" y="765"/>
                  </a:lnTo>
                  <a:lnTo>
                    <a:pt x="53" y="816"/>
                  </a:lnTo>
                  <a:lnTo>
                    <a:pt x="48" y="767"/>
                  </a:lnTo>
                  <a:lnTo>
                    <a:pt x="43" y="717"/>
                  </a:lnTo>
                  <a:lnTo>
                    <a:pt x="40" y="669"/>
                  </a:lnTo>
                  <a:lnTo>
                    <a:pt x="36" y="619"/>
                  </a:lnTo>
                  <a:lnTo>
                    <a:pt x="35" y="571"/>
                  </a:lnTo>
                  <a:lnTo>
                    <a:pt x="32" y="522"/>
                  </a:lnTo>
                  <a:lnTo>
                    <a:pt x="32" y="473"/>
                  </a:lnTo>
                  <a:lnTo>
                    <a:pt x="33" y="424"/>
                  </a:lnTo>
                  <a:lnTo>
                    <a:pt x="35" y="374"/>
                  </a:lnTo>
                  <a:lnTo>
                    <a:pt x="38" y="326"/>
                  </a:lnTo>
                  <a:lnTo>
                    <a:pt x="40" y="326"/>
                  </a:lnTo>
                  <a:lnTo>
                    <a:pt x="41" y="326"/>
                  </a:lnTo>
                  <a:lnTo>
                    <a:pt x="42" y="326"/>
                  </a:lnTo>
                  <a:lnTo>
                    <a:pt x="43" y="327"/>
                  </a:lnTo>
                  <a:lnTo>
                    <a:pt x="45" y="329"/>
                  </a:lnTo>
                  <a:lnTo>
                    <a:pt x="51" y="323"/>
                  </a:lnTo>
                  <a:lnTo>
                    <a:pt x="57" y="316"/>
                  </a:lnTo>
                  <a:lnTo>
                    <a:pt x="63" y="309"/>
                  </a:lnTo>
                  <a:lnTo>
                    <a:pt x="69" y="303"/>
                  </a:lnTo>
                  <a:lnTo>
                    <a:pt x="76" y="295"/>
                  </a:lnTo>
                  <a:lnTo>
                    <a:pt x="83" y="288"/>
                  </a:lnTo>
                  <a:lnTo>
                    <a:pt x="89" y="282"/>
                  </a:lnTo>
                  <a:lnTo>
                    <a:pt x="95" y="274"/>
                  </a:lnTo>
                  <a:lnTo>
                    <a:pt x="102" y="267"/>
                  </a:lnTo>
                  <a:lnTo>
                    <a:pt x="107" y="261"/>
                  </a:lnTo>
                  <a:lnTo>
                    <a:pt x="116" y="267"/>
                  </a:lnTo>
                  <a:lnTo>
                    <a:pt x="112" y="273"/>
                  </a:lnTo>
                  <a:lnTo>
                    <a:pt x="107" y="279"/>
                  </a:lnTo>
                  <a:lnTo>
                    <a:pt x="102" y="285"/>
                  </a:lnTo>
                  <a:lnTo>
                    <a:pt x="95" y="292"/>
                  </a:lnTo>
                  <a:lnTo>
                    <a:pt x="90" y="298"/>
                  </a:lnTo>
                  <a:lnTo>
                    <a:pt x="84" y="303"/>
                  </a:lnTo>
                  <a:lnTo>
                    <a:pt x="79" y="309"/>
                  </a:lnTo>
                  <a:lnTo>
                    <a:pt x="74" y="315"/>
                  </a:lnTo>
                  <a:lnTo>
                    <a:pt x="71" y="320"/>
                  </a:lnTo>
                  <a:lnTo>
                    <a:pt x="68" y="326"/>
                  </a:lnTo>
                  <a:lnTo>
                    <a:pt x="73" y="326"/>
                  </a:lnTo>
                  <a:lnTo>
                    <a:pt x="77" y="325"/>
                  </a:lnTo>
                  <a:lnTo>
                    <a:pt x="81" y="324"/>
                  </a:lnTo>
                  <a:lnTo>
                    <a:pt x="83" y="321"/>
                  </a:lnTo>
                  <a:lnTo>
                    <a:pt x="84" y="320"/>
                  </a:lnTo>
                  <a:lnTo>
                    <a:pt x="87" y="316"/>
                  </a:lnTo>
                  <a:lnTo>
                    <a:pt x="89" y="314"/>
                  </a:lnTo>
                  <a:lnTo>
                    <a:pt x="92" y="310"/>
                  </a:lnTo>
                  <a:lnTo>
                    <a:pt x="94" y="306"/>
                  </a:lnTo>
                  <a:lnTo>
                    <a:pt x="98" y="303"/>
                  </a:lnTo>
                  <a:lnTo>
                    <a:pt x="102" y="300"/>
                  </a:lnTo>
                  <a:lnTo>
                    <a:pt x="104" y="298"/>
                  </a:lnTo>
                  <a:lnTo>
                    <a:pt x="107" y="295"/>
                  </a:lnTo>
                  <a:lnTo>
                    <a:pt x="110" y="293"/>
                  </a:lnTo>
                  <a:lnTo>
                    <a:pt x="113" y="292"/>
                  </a:lnTo>
                  <a:lnTo>
                    <a:pt x="116" y="289"/>
                  </a:lnTo>
                  <a:lnTo>
                    <a:pt x="119" y="287"/>
                  </a:lnTo>
                  <a:lnTo>
                    <a:pt x="123" y="285"/>
                  </a:lnTo>
                  <a:lnTo>
                    <a:pt x="126" y="284"/>
                  </a:lnTo>
                  <a:lnTo>
                    <a:pt x="131" y="284"/>
                  </a:lnTo>
                  <a:lnTo>
                    <a:pt x="113" y="303"/>
                  </a:lnTo>
                  <a:lnTo>
                    <a:pt x="114" y="301"/>
                  </a:lnTo>
                  <a:lnTo>
                    <a:pt x="116" y="300"/>
                  </a:lnTo>
                  <a:lnTo>
                    <a:pt x="118" y="300"/>
                  </a:lnTo>
                  <a:lnTo>
                    <a:pt x="120" y="299"/>
                  </a:lnTo>
                  <a:lnTo>
                    <a:pt x="121" y="299"/>
                  </a:lnTo>
                  <a:lnTo>
                    <a:pt x="123" y="299"/>
                  </a:lnTo>
                  <a:lnTo>
                    <a:pt x="124" y="299"/>
                  </a:lnTo>
                  <a:lnTo>
                    <a:pt x="125" y="298"/>
                  </a:lnTo>
                  <a:lnTo>
                    <a:pt x="125" y="297"/>
                  </a:lnTo>
                  <a:lnTo>
                    <a:pt x="125" y="294"/>
                  </a:lnTo>
                  <a:lnTo>
                    <a:pt x="134" y="299"/>
                  </a:lnTo>
                  <a:lnTo>
                    <a:pt x="135" y="298"/>
                  </a:lnTo>
                  <a:lnTo>
                    <a:pt x="135" y="297"/>
                  </a:lnTo>
                  <a:lnTo>
                    <a:pt x="136" y="295"/>
                  </a:lnTo>
                  <a:lnTo>
                    <a:pt x="138" y="294"/>
                  </a:lnTo>
                  <a:lnTo>
                    <a:pt x="139" y="293"/>
                  </a:lnTo>
                  <a:lnTo>
                    <a:pt x="139" y="292"/>
                  </a:lnTo>
                  <a:lnTo>
                    <a:pt x="139" y="290"/>
                  </a:lnTo>
                  <a:lnTo>
                    <a:pt x="139" y="289"/>
                  </a:lnTo>
                  <a:lnTo>
                    <a:pt x="138" y="289"/>
                  </a:lnTo>
                  <a:lnTo>
                    <a:pt x="136" y="288"/>
                  </a:lnTo>
                  <a:lnTo>
                    <a:pt x="208" y="216"/>
                  </a:lnTo>
                  <a:lnTo>
                    <a:pt x="204" y="199"/>
                  </a:lnTo>
                  <a:lnTo>
                    <a:pt x="203" y="181"/>
                  </a:lnTo>
                  <a:lnTo>
                    <a:pt x="204" y="163"/>
                  </a:lnTo>
                  <a:lnTo>
                    <a:pt x="207" y="144"/>
                  </a:lnTo>
                  <a:lnTo>
                    <a:pt x="211" y="126"/>
                  </a:lnTo>
                  <a:lnTo>
                    <a:pt x="214" y="107"/>
                  </a:lnTo>
                  <a:lnTo>
                    <a:pt x="218" y="87"/>
                  </a:lnTo>
                  <a:lnTo>
                    <a:pt x="219" y="69"/>
                  </a:lnTo>
                  <a:lnTo>
                    <a:pt x="219" y="49"/>
                  </a:lnTo>
                  <a:lnTo>
                    <a:pt x="217" y="29"/>
                  </a:lnTo>
                  <a:close/>
                  <a:moveTo>
                    <a:pt x="53" y="267"/>
                  </a:moveTo>
                  <a:lnTo>
                    <a:pt x="52" y="271"/>
                  </a:lnTo>
                  <a:lnTo>
                    <a:pt x="52" y="275"/>
                  </a:lnTo>
                  <a:lnTo>
                    <a:pt x="51" y="279"/>
                  </a:lnTo>
                  <a:lnTo>
                    <a:pt x="50" y="283"/>
                  </a:lnTo>
                  <a:lnTo>
                    <a:pt x="47" y="287"/>
                  </a:lnTo>
                  <a:lnTo>
                    <a:pt x="46" y="290"/>
                  </a:lnTo>
                  <a:lnTo>
                    <a:pt x="45" y="294"/>
                  </a:lnTo>
                  <a:lnTo>
                    <a:pt x="42" y="298"/>
                  </a:lnTo>
                  <a:lnTo>
                    <a:pt x="40" y="301"/>
                  </a:lnTo>
                  <a:lnTo>
                    <a:pt x="38" y="305"/>
                  </a:lnTo>
                  <a:lnTo>
                    <a:pt x="32" y="199"/>
                  </a:lnTo>
                  <a:lnTo>
                    <a:pt x="32" y="200"/>
                  </a:lnTo>
                  <a:lnTo>
                    <a:pt x="33" y="201"/>
                  </a:lnTo>
                  <a:lnTo>
                    <a:pt x="33" y="203"/>
                  </a:lnTo>
                  <a:lnTo>
                    <a:pt x="35" y="203"/>
                  </a:lnTo>
                  <a:lnTo>
                    <a:pt x="35" y="204"/>
                  </a:lnTo>
                  <a:lnTo>
                    <a:pt x="36" y="204"/>
                  </a:lnTo>
                  <a:lnTo>
                    <a:pt x="36" y="205"/>
                  </a:lnTo>
                  <a:lnTo>
                    <a:pt x="37" y="199"/>
                  </a:lnTo>
                  <a:lnTo>
                    <a:pt x="40" y="193"/>
                  </a:lnTo>
                  <a:lnTo>
                    <a:pt x="41" y="185"/>
                  </a:lnTo>
                  <a:lnTo>
                    <a:pt x="43" y="177"/>
                  </a:lnTo>
                  <a:lnTo>
                    <a:pt x="45" y="168"/>
                  </a:lnTo>
                  <a:lnTo>
                    <a:pt x="47" y="159"/>
                  </a:lnTo>
                  <a:lnTo>
                    <a:pt x="48" y="151"/>
                  </a:lnTo>
                  <a:lnTo>
                    <a:pt x="51" y="142"/>
                  </a:lnTo>
                  <a:lnTo>
                    <a:pt x="52" y="133"/>
                  </a:lnTo>
                  <a:lnTo>
                    <a:pt x="53" y="125"/>
                  </a:lnTo>
                  <a:lnTo>
                    <a:pt x="57" y="110"/>
                  </a:lnTo>
                  <a:lnTo>
                    <a:pt x="58" y="111"/>
                  </a:lnTo>
                  <a:lnTo>
                    <a:pt x="58" y="113"/>
                  </a:lnTo>
                  <a:lnTo>
                    <a:pt x="60" y="117"/>
                  </a:lnTo>
                  <a:lnTo>
                    <a:pt x="61" y="122"/>
                  </a:lnTo>
                  <a:lnTo>
                    <a:pt x="61" y="127"/>
                  </a:lnTo>
                  <a:lnTo>
                    <a:pt x="62" y="131"/>
                  </a:lnTo>
                  <a:lnTo>
                    <a:pt x="63" y="133"/>
                  </a:lnTo>
                  <a:lnTo>
                    <a:pt x="66" y="133"/>
                  </a:lnTo>
                  <a:lnTo>
                    <a:pt x="68" y="131"/>
                  </a:lnTo>
                  <a:lnTo>
                    <a:pt x="72" y="125"/>
                  </a:lnTo>
                  <a:lnTo>
                    <a:pt x="72" y="116"/>
                  </a:lnTo>
                  <a:lnTo>
                    <a:pt x="72" y="121"/>
                  </a:lnTo>
                  <a:lnTo>
                    <a:pt x="73" y="125"/>
                  </a:lnTo>
                  <a:lnTo>
                    <a:pt x="73" y="128"/>
                  </a:lnTo>
                  <a:lnTo>
                    <a:pt x="74" y="132"/>
                  </a:lnTo>
                  <a:lnTo>
                    <a:pt x="76" y="134"/>
                  </a:lnTo>
                  <a:lnTo>
                    <a:pt x="77" y="138"/>
                  </a:lnTo>
                  <a:lnTo>
                    <a:pt x="77" y="142"/>
                  </a:lnTo>
                  <a:lnTo>
                    <a:pt x="77" y="146"/>
                  </a:lnTo>
                  <a:lnTo>
                    <a:pt x="76" y="149"/>
                  </a:lnTo>
                  <a:lnTo>
                    <a:pt x="74" y="154"/>
                  </a:lnTo>
                  <a:lnTo>
                    <a:pt x="74" y="164"/>
                  </a:lnTo>
                  <a:lnTo>
                    <a:pt x="74" y="175"/>
                  </a:lnTo>
                  <a:lnTo>
                    <a:pt x="74" y="188"/>
                  </a:lnTo>
                  <a:lnTo>
                    <a:pt x="74" y="200"/>
                  </a:lnTo>
                  <a:lnTo>
                    <a:pt x="74" y="212"/>
                  </a:lnTo>
                  <a:lnTo>
                    <a:pt x="73" y="225"/>
                  </a:lnTo>
                  <a:lnTo>
                    <a:pt x="71" y="237"/>
                  </a:lnTo>
                  <a:lnTo>
                    <a:pt x="67" y="248"/>
                  </a:lnTo>
                  <a:lnTo>
                    <a:pt x="61" y="258"/>
                  </a:lnTo>
                  <a:lnTo>
                    <a:pt x="53" y="267"/>
                  </a:lnTo>
                  <a:close/>
                  <a:moveTo>
                    <a:pt x="143" y="36"/>
                  </a:moveTo>
                  <a:lnTo>
                    <a:pt x="146" y="36"/>
                  </a:lnTo>
                  <a:lnTo>
                    <a:pt x="146" y="44"/>
                  </a:lnTo>
                  <a:lnTo>
                    <a:pt x="143" y="44"/>
                  </a:lnTo>
                  <a:lnTo>
                    <a:pt x="143" y="36"/>
                  </a:lnTo>
                  <a:close/>
                  <a:moveTo>
                    <a:pt x="110" y="261"/>
                  </a:moveTo>
                  <a:lnTo>
                    <a:pt x="116" y="250"/>
                  </a:lnTo>
                  <a:lnTo>
                    <a:pt x="120" y="237"/>
                  </a:lnTo>
                  <a:lnTo>
                    <a:pt x="124" y="225"/>
                  </a:lnTo>
                  <a:lnTo>
                    <a:pt x="126" y="212"/>
                  </a:lnTo>
                  <a:lnTo>
                    <a:pt x="129" y="200"/>
                  </a:lnTo>
                  <a:lnTo>
                    <a:pt x="131" y="186"/>
                  </a:lnTo>
                  <a:lnTo>
                    <a:pt x="134" y="174"/>
                  </a:lnTo>
                  <a:lnTo>
                    <a:pt x="139" y="162"/>
                  </a:lnTo>
                  <a:lnTo>
                    <a:pt x="144" y="151"/>
                  </a:lnTo>
                  <a:lnTo>
                    <a:pt x="151" y="139"/>
                  </a:lnTo>
                  <a:lnTo>
                    <a:pt x="149" y="112"/>
                  </a:lnTo>
                  <a:lnTo>
                    <a:pt x="151" y="128"/>
                  </a:lnTo>
                  <a:lnTo>
                    <a:pt x="151" y="143"/>
                  </a:lnTo>
                  <a:lnTo>
                    <a:pt x="150" y="159"/>
                  </a:lnTo>
                  <a:lnTo>
                    <a:pt x="147" y="175"/>
                  </a:lnTo>
                  <a:lnTo>
                    <a:pt x="144" y="190"/>
                  </a:lnTo>
                  <a:lnTo>
                    <a:pt x="138" y="205"/>
                  </a:lnTo>
                  <a:lnTo>
                    <a:pt x="133" y="220"/>
                  </a:lnTo>
                  <a:lnTo>
                    <a:pt x="125" y="235"/>
                  </a:lnTo>
                  <a:lnTo>
                    <a:pt x="118" y="248"/>
                  </a:lnTo>
                  <a:lnTo>
                    <a:pt x="110" y="261"/>
                  </a:lnTo>
                  <a:close/>
                  <a:moveTo>
                    <a:pt x="191" y="175"/>
                  </a:moveTo>
                  <a:lnTo>
                    <a:pt x="183" y="185"/>
                  </a:lnTo>
                  <a:lnTo>
                    <a:pt x="177" y="195"/>
                  </a:lnTo>
                  <a:lnTo>
                    <a:pt x="173" y="207"/>
                  </a:lnTo>
                  <a:lnTo>
                    <a:pt x="170" y="220"/>
                  </a:lnTo>
                  <a:lnTo>
                    <a:pt x="167" y="232"/>
                  </a:lnTo>
                  <a:lnTo>
                    <a:pt x="164" y="245"/>
                  </a:lnTo>
                  <a:lnTo>
                    <a:pt x="159" y="256"/>
                  </a:lnTo>
                  <a:lnTo>
                    <a:pt x="152" y="267"/>
                  </a:lnTo>
                  <a:lnTo>
                    <a:pt x="144" y="275"/>
                  </a:lnTo>
                  <a:lnTo>
                    <a:pt x="131" y="282"/>
                  </a:lnTo>
                  <a:lnTo>
                    <a:pt x="143" y="271"/>
                  </a:lnTo>
                  <a:lnTo>
                    <a:pt x="150" y="258"/>
                  </a:lnTo>
                  <a:lnTo>
                    <a:pt x="156" y="245"/>
                  </a:lnTo>
                  <a:lnTo>
                    <a:pt x="161" y="231"/>
                  </a:lnTo>
                  <a:lnTo>
                    <a:pt x="165" y="216"/>
                  </a:lnTo>
                  <a:lnTo>
                    <a:pt x="167" y="201"/>
                  </a:lnTo>
                  <a:lnTo>
                    <a:pt x="171" y="186"/>
                  </a:lnTo>
                  <a:lnTo>
                    <a:pt x="176" y="172"/>
                  </a:lnTo>
                  <a:lnTo>
                    <a:pt x="182" y="158"/>
                  </a:lnTo>
                  <a:lnTo>
                    <a:pt x="191" y="146"/>
                  </a:lnTo>
                  <a:lnTo>
                    <a:pt x="186" y="122"/>
                  </a:lnTo>
                  <a:lnTo>
                    <a:pt x="185" y="122"/>
                  </a:lnTo>
                  <a:lnTo>
                    <a:pt x="185" y="121"/>
                  </a:lnTo>
                  <a:lnTo>
                    <a:pt x="185" y="120"/>
                  </a:lnTo>
                  <a:lnTo>
                    <a:pt x="185" y="118"/>
                  </a:lnTo>
                  <a:lnTo>
                    <a:pt x="186" y="122"/>
                  </a:lnTo>
                  <a:lnTo>
                    <a:pt x="186" y="123"/>
                  </a:lnTo>
                  <a:lnTo>
                    <a:pt x="187" y="123"/>
                  </a:lnTo>
                  <a:lnTo>
                    <a:pt x="187" y="125"/>
                  </a:lnTo>
                  <a:lnTo>
                    <a:pt x="190" y="121"/>
                  </a:lnTo>
                  <a:lnTo>
                    <a:pt x="190" y="120"/>
                  </a:lnTo>
                  <a:lnTo>
                    <a:pt x="190" y="118"/>
                  </a:lnTo>
                  <a:lnTo>
                    <a:pt x="191" y="117"/>
                  </a:lnTo>
                  <a:lnTo>
                    <a:pt x="191" y="116"/>
                  </a:lnTo>
                  <a:lnTo>
                    <a:pt x="192" y="115"/>
                  </a:lnTo>
                  <a:lnTo>
                    <a:pt x="192" y="113"/>
                  </a:lnTo>
                  <a:lnTo>
                    <a:pt x="193" y="112"/>
                  </a:lnTo>
                  <a:lnTo>
                    <a:pt x="195" y="111"/>
                  </a:lnTo>
                  <a:lnTo>
                    <a:pt x="196" y="110"/>
                  </a:lnTo>
                  <a:lnTo>
                    <a:pt x="190" y="121"/>
                  </a:lnTo>
                  <a:lnTo>
                    <a:pt x="190" y="126"/>
                  </a:lnTo>
                  <a:lnTo>
                    <a:pt x="190" y="132"/>
                  </a:lnTo>
                  <a:lnTo>
                    <a:pt x="192" y="138"/>
                  </a:lnTo>
                  <a:lnTo>
                    <a:pt x="195" y="143"/>
                  </a:lnTo>
                  <a:lnTo>
                    <a:pt x="197" y="149"/>
                  </a:lnTo>
                  <a:lnTo>
                    <a:pt x="200" y="154"/>
                  </a:lnTo>
                  <a:lnTo>
                    <a:pt x="201" y="159"/>
                  </a:lnTo>
                  <a:lnTo>
                    <a:pt x="200" y="165"/>
                  </a:lnTo>
                  <a:lnTo>
                    <a:pt x="197" y="170"/>
                  </a:lnTo>
                  <a:lnTo>
                    <a:pt x="191" y="175"/>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0" name="Freeform 321"/>
            <p:cNvSpPr>
              <a:spLocks/>
            </p:cNvSpPr>
            <p:nvPr/>
          </p:nvSpPr>
          <p:spPr bwMode="auto">
            <a:xfrm>
              <a:off x="2365" y="208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1" name="Freeform 322"/>
            <p:cNvSpPr>
              <a:spLocks/>
            </p:cNvSpPr>
            <p:nvPr/>
          </p:nvSpPr>
          <p:spPr bwMode="auto">
            <a:xfrm>
              <a:off x="2365" y="2109"/>
              <a:ext cx="1" cy="2"/>
            </a:xfrm>
            <a:custGeom>
              <a:avLst/>
              <a:gdLst>
                <a:gd name="T0" fmla="*/ 0 w 1"/>
                <a:gd name="T1" fmla="*/ 0 h 4"/>
                <a:gd name="T2" fmla="*/ 0 w 1"/>
                <a:gd name="T3" fmla="*/ 1 h 4"/>
                <a:gd name="T4" fmla="*/ 0 w 1"/>
                <a:gd name="T5" fmla="*/ 2 h 4"/>
                <a:gd name="T6" fmla="*/ 0 w 1"/>
                <a:gd name="T7" fmla="*/ 2 h 4"/>
                <a:gd name="T8" fmla="*/ 0 w 1"/>
                <a:gd name="T9" fmla="*/ 2 h 4"/>
                <a:gd name="T10" fmla="*/ 0 w 1"/>
                <a:gd name="T11" fmla="*/ 2 h 4"/>
                <a:gd name="T12" fmla="*/ 0 w 1"/>
                <a:gd name="T13" fmla="*/ 2 h 4"/>
                <a:gd name="T14" fmla="*/ 0 w 1"/>
                <a:gd name="T15" fmla="*/ 2 h 4"/>
                <a:gd name="T16" fmla="*/ 0 w 1"/>
                <a:gd name="T17" fmla="*/ 1 h 4"/>
                <a:gd name="T18" fmla="*/ 0 w 1"/>
                <a:gd name="T19" fmla="*/ 1 h 4"/>
                <a:gd name="T20" fmla="*/ 0 w 1"/>
                <a:gd name="T21" fmla="*/ 0 h 4"/>
                <a:gd name="T22" fmla="*/ 0 w 1"/>
                <a:gd name="T23" fmla="*/ 0 h 4"/>
                <a:gd name="T24" fmla="*/ 0 w 1"/>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4">
                  <a:moveTo>
                    <a:pt x="0" y="0"/>
                  </a:moveTo>
                  <a:lnTo>
                    <a:pt x="0" y="1"/>
                  </a:lnTo>
                  <a:lnTo>
                    <a:pt x="0" y="3"/>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2" name="Freeform 323"/>
            <p:cNvSpPr>
              <a:spLocks/>
            </p:cNvSpPr>
            <p:nvPr/>
          </p:nvSpPr>
          <p:spPr bwMode="auto">
            <a:xfrm>
              <a:off x="2368" y="2081"/>
              <a:ext cx="2" cy="4"/>
            </a:xfrm>
            <a:custGeom>
              <a:avLst/>
              <a:gdLst>
                <a:gd name="T0" fmla="*/ 1 w 4"/>
                <a:gd name="T1" fmla="*/ 2 h 8"/>
                <a:gd name="T2" fmla="*/ 0 w 4"/>
                <a:gd name="T3" fmla="*/ 0 h 8"/>
                <a:gd name="T4" fmla="*/ 2 w 4"/>
                <a:gd name="T5" fmla="*/ 4 h 8"/>
                <a:gd name="T6" fmla="*/ 2 w 4"/>
                <a:gd name="T7" fmla="*/ 4 h 8"/>
                <a:gd name="T8" fmla="*/ 2 w 4"/>
                <a:gd name="T9" fmla="*/ 4 h 8"/>
                <a:gd name="T10" fmla="*/ 2 w 4"/>
                <a:gd name="T11" fmla="*/ 4 h 8"/>
                <a:gd name="T12" fmla="*/ 2 w 4"/>
                <a:gd name="T13" fmla="*/ 3 h 8"/>
                <a:gd name="T14" fmla="*/ 2 w 4"/>
                <a:gd name="T15" fmla="*/ 3 h 8"/>
                <a:gd name="T16" fmla="*/ 2 w 4"/>
                <a:gd name="T17" fmla="*/ 3 h 8"/>
                <a:gd name="T18" fmla="*/ 1 w 4"/>
                <a:gd name="T19" fmla="*/ 2 h 8"/>
                <a:gd name="T20" fmla="*/ 1 w 4"/>
                <a:gd name="T21" fmla="*/ 2 h 8"/>
                <a:gd name="T22" fmla="*/ 1 w 4"/>
                <a:gd name="T23" fmla="*/ 2 h 8"/>
                <a:gd name="T24" fmla="*/ 1 w 4"/>
                <a:gd name="T25" fmla="*/ 2 h 8"/>
                <a:gd name="T26" fmla="*/ 1 w 4"/>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8">
                  <a:moveTo>
                    <a:pt x="2" y="3"/>
                  </a:moveTo>
                  <a:lnTo>
                    <a:pt x="0" y="0"/>
                  </a:lnTo>
                  <a:lnTo>
                    <a:pt x="4" y="8"/>
                  </a:lnTo>
                  <a:lnTo>
                    <a:pt x="4" y="7"/>
                  </a:lnTo>
                  <a:lnTo>
                    <a:pt x="4" y="5"/>
                  </a:lnTo>
                  <a:lnTo>
                    <a:pt x="2" y="4"/>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3" name="Freeform 324"/>
            <p:cNvSpPr>
              <a:spLocks noEditPoints="1"/>
            </p:cNvSpPr>
            <p:nvPr/>
          </p:nvSpPr>
          <p:spPr bwMode="auto">
            <a:xfrm>
              <a:off x="2364" y="1957"/>
              <a:ext cx="11" cy="126"/>
            </a:xfrm>
            <a:custGeom>
              <a:avLst/>
              <a:gdLst>
                <a:gd name="T0" fmla="*/ 2 w 21"/>
                <a:gd name="T1" fmla="*/ 94 h 251"/>
                <a:gd name="T2" fmla="*/ 1 w 21"/>
                <a:gd name="T3" fmla="*/ 94 h 251"/>
                <a:gd name="T4" fmla="*/ 1 w 21"/>
                <a:gd name="T5" fmla="*/ 93 h 251"/>
                <a:gd name="T6" fmla="*/ 1 w 21"/>
                <a:gd name="T7" fmla="*/ 93 h 251"/>
                <a:gd name="T8" fmla="*/ 1 w 21"/>
                <a:gd name="T9" fmla="*/ 92 h 251"/>
                <a:gd name="T10" fmla="*/ 1 w 21"/>
                <a:gd name="T11" fmla="*/ 94 h 251"/>
                <a:gd name="T12" fmla="*/ 1 w 21"/>
                <a:gd name="T13" fmla="*/ 100 h 251"/>
                <a:gd name="T14" fmla="*/ 0 w 21"/>
                <a:gd name="T15" fmla="*/ 106 h 251"/>
                <a:gd name="T16" fmla="*/ 1 w 21"/>
                <a:gd name="T17" fmla="*/ 112 h 251"/>
                <a:gd name="T18" fmla="*/ 2 w 21"/>
                <a:gd name="T19" fmla="*/ 118 h 251"/>
                <a:gd name="T20" fmla="*/ 4 w 21"/>
                <a:gd name="T21" fmla="*/ 117 h 251"/>
                <a:gd name="T22" fmla="*/ 6 w 21"/>
                <a:gd name="T23" fmla="*/ 118 h 251"/>
                <a:gd name="T24" fmla="*/ 6 w 21"/>
                <a:gd name="T25" fmla="*/ 120 h 251"/>
                <a:gd name="T26" fmla="*/ 7 w 21"/>
                <a:gd name="T27" fmla="*/ 122 h 251"/>
                <a:gd name="T28" fmla="*/ 9 w 21"/>
                <a:gd name="T29" fmla="*/ 123 h 251"/>
                <a:gd name="T30" fmla="*/ 10 w 21"/>
                <a:gd name="T31" fmla="*/ 125 h 251"/>
                <a:gd name="T32" fmla="*/ 10 w 21"/>
                <a:gd name="T33" fmla="*/ 113 h 251"/>
                <a:gd name="T34" fmla="*/ 9 w 21"/>
                <a:gd name="T35" fmla="*/ 87 h 251"/>
                <a:gd name="T36" fmla="*/ 7 w 21"/>
                <a:gd name="T37" fmla="*/ 62 h 251"/>
                <a:gd name="T38" fmla="*/ 6 w 21"/>
                <a:gd name="T39" fmla="*/ 37 h 251"/>
                <a:gd name="T40" fmla="*/ 2 w 21"/>
                <a:gd name="T41" fmla="*/ 13 h 251"/>
                <a:gd name="T42" fmla="*/ 1 w 21"/>
                <a:gd name="T43" fmla="*/ 10 h 251"/>
                <a:gd name="T44" fmla="*/ 3 w 21"/>
                <a:gd name="T45" fmla="*/ 29 h 251"/>
                <a:gd name="T46" fmla="*/ 4 w 21"/>
                <a:gd name="T47" fmla="*/ 47 h 251"/>
                <a:gd name="T48" fmla="*/ 4 w 21"/>
                <a:gd name="T49" fmla="*/ 66 h 251"/>
                <a:gd name="T50" fmla="*/ 3 w 21"/>
                <a:gd name="T51" fmla="*/ 84 h 251"/>
                <a:gd name="T52" fmla="*/ 2 w 21"/>
                <a:gd name="T53" fmla="*/ 94 h 251"/>
                <a:gd name="T54" fmla="*/ 5 w 21"/>
                <a:gd name="T55" fmla="*/ 107 h 251"/>
                <a:gd name="T56" fmla="*/ 6 w 21"/>
                <a:gd name="T57" fmla="*/ 102 h 251"/>
                <a:gd name="T58" fmla="*/ 5 w 21"/>
                <a:gd name="T59" fmla="*/ 102 h 251"/>
                <a:gd name="T60" fmla="*/ 5 w 21"/>
                <a:gd name="T61" fmla="*/ 104 h 251"/>
                <a:gd name="T62" fmla="*/ 5 w 21"/>
                <a:gd name="T63" fmla="*/ 105 h 251"/>
                <a:gd name="T64" fmla="*/ 5 w 21"/>
                <a:gd name="T65" fmla="*/ 106 h 251"/>
                <a:gd name="T66" fmla="*/ 5 w 21"/>
                <a:gd name="T67" fmla="*/ 107 h 251"/>
                <a:gd name="T68" fmla="*/ 5 w 21"/>
                <a:gd name="T69" fmla="*/ 107 h 2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251">
                  <a:moveTo>
                    <a:pt x="3" y="187"/>
                  </a:moveTo>
                  <a:lnTo>
                    <a:pt x="3" y="188"/>
                  </a:lnTo>
                  <a:lnTo>
                    <a:pt x="3" y="187"/>
                  </a:lnTo>
                  <a:lnTo>
                    <a:pt x="2" y="187"/>
                  </a:lnTo>
                  <a:lnTo>
                    <a:pt x="2" y="186"/>
                  </a:lnTo>
                  <a:lnTo>
                    <a:pt x="1" y="186"/>
                  </a:lnTo>
                  <a:lnTo>
                    <a:pt x="1" y="184"/>
                  </a:lnTo>
                  <a:lnTo>
                    <a:pt x="1" y="188"/>
                  </a:lnTo>
                  <a:lnTo>
                    <a:pt x="1" y="193"/>
                  </a:lnTo>
                  <a:lnTo>
                    <a:pt x="1" y="199"/>
                  </a:lnTo>
                  <a:lnTo>
                    <a:pt x="0" y="204"/>
                  </a:lnTo>
                  <a:lnTo>
                    <a:pt x="0" y="211"/>
                  </a:lnTo>
                  <a:lnTo>
                    <a:pt x="1" y="218"/>
                  </a:lnTo>
                  <a:lnTo>
                    <a:pt x="1" y="224"/>
                  </a:lnTo>
                  <a:lnTo>
                    <a:pt x="2" y="230"/>
                  </a:lnTo>
                  <a:lnTo>
                    <a:pt x="4" y="236"/>
                  </a:lnTo>
                  <a:lnTo>
                    <a:pt x="7" y="241"/>
                  </a:lnTo>
                  <a:lnTo>
                    <a:pt x="7" y="233"/>
                  </a:lnTo>
                  <a:lnTo>
                    <a:pt x="12" y="233"/>
                  </a:lnTo>
                  <a:lnTo>
                    <a:pt x="12" y="235"/>
                  </a:lnTo>
                  <a:lnTo>
                    <a:pt x="12" y="237"/>
                  </a:lnTo>
                  <a:lnTo>
                    <a:pt x="12" y="240"/>
                  </a:lnTo>
                  <a:lnTo>
                    <a:pt x="13" y="241"/>
                  </a:lnTo>
                  <a:lnTo>
                    <a:pt x="14" y="244"/>
                  </a:lnTo>
                  <a:lnTo>
                    <a:pt x="17" y="245"/>
                  </a:lnTo>
                  <a:lnTo>
                    <a:pt x="18" y="246"/>
                  </a:lnTo>
                  <a:lnTo>
                    <a:pt x="19" y="247"/>
                  </a:lnTo>
                  <a:lnTo>
                    <a:pt x="19" y="249"/>
                  </a:lnTo>
                  <a:lnTo>
                    <a:pt x="21" y="251"/>
                  </a:lnTo>
                  <a:lnTo>
                    <a:pt x="19" y="225"/>
                  </a:lnTo>
                  <a:lnTo>
                    <a:pt x="18" y="199"/>
                  </a:lnTo>
                  <a:lnTo>
                    <a:pt x="18" y="174"/>
                  </a:lnTo>
                  <a:lnTo>
                    <a:pt x="16" y="148"/>
                  </a:lnTo>
                  <a:lnTo>
                    <a:pt x="14" y="124"/>
                  </a:lnTo>
                  <a:lnTo>
                    <a:pt x="13" y="99"/>
                  </a:lnTo>
                  <a:lnTo>
                    <a:pt x="11" y="74"/>
                  </a:lnTo>
                  <a:lnTo>
                    <a:pt x="8" y="49"/>
                  </a:lnTo>
                  <a:lnTo>
                    <a:pt x="4" y="25"/>
                  </a:lnTo>
                  <a:lnTo>
                    <a:pt x="1" y="0"/>
                  </a:lnTo>
                  <a:lnTo>
                    <a:pt x="2" y="19"/>
                  </a:lnTo>
                  <a:lnTo>
                    <a:pt x="4" y="38"/>
                  </a:lnTo>
                  <a:lnTo>
                    <a:pt x="6" y="57"/>
                  </a:lnTo>
                  <a:lnTo>
                    <a:pt x="7" y="75"/>
                  </a:lnTo>
                  <a:lnTo>
                    <a:pt x="8" y="94"/>
                  </a:lnTo>
                  <a:lnTo>
                    <a:pt x="9" y="113"/>
                  </a:lnTo>
                  <a:lnTo>
                    <a:pt x="8" y="131"/>
                  </a:lnTo>
                  <a:lnTo>
                    <a:pt x="8" y="150"/>
                  </a:lnTo>
                  <a:lnTo>
                    <a:pt x="6" y="168"/>
                  </a:lnTo>
                  <a:lnTo>
                    <a:pt x="3" y="188"/>
                  </a:lnTo>
                  <a:lnTo>
                    <a:pt x="3" y="187"/>
                  </a:lnTo>
                  <a:close/>
                  <a:moveTo>
                    <a:pt x="9" y="214"/>
                  </a:moveTo>
                  <a:lnTo>
                    <a:pt x="7" y="203"/>
                  </a:lnTo>
                  <a:lnTo>
                    <a:pt x="12" y="203"/>
                  </a:lnTo>
                  <a:lnTo>
                    <a:pt x="11" y="203"/>
                  </a:lnTo>
                  <a:lnTo>
                    <a:pt x="9" y="204"/>
                  </a:lnTo>
                  <a:lnTo>
                    <a:pt x="9" y="205"/>
                  </a:lnTo>
                  <a:lnTo>
                    <a:pt x="9" y="207"/>
                  </a:lnTo>
                  <a:lnTo>
                    <a:pt x="9" y="208"/>
                  </a:lnTo>
                  <a:lnTo>
                    <a:pt x="9" y="209"/>
                  </a:lnTo>
                  <a:lnTo>
                    <a:pt x="9" y="210"/>
                  </a:lnTo>
                  <a:lnTo>
                    <a:pt x="9" y="211"/>
                  </a:lnTo>
                  <a:lnTo>
                    <a:pt x="9" y="213"/>
                  </a:lnTo>
                  <a:lnTo>
                    <a:pt x="9" y="21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4" name="Freeform 325"/>
            <p:cNvSpPr>
              <a:spLocks/>
            </p:cNvSpPr>
            <p:nvPr/>
          </p:nvSpPr>
          <p:spPr bwMode="auto">
            <a:xfrm>
              <a:off x="2372" y="2113"/>
              <a:ext cx="1" cy="1"/>
            </a:xfrm>
            <a:custGeom>
              <a:avLst/>
              <a:gdLst>
                <a:gd name="T0" fmla="*/ 0 w 2"/>
                <a:gd name="T1" fmla="*/ 1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0 h 1"/>
                <a:gd name="T16" fmla="*/ 1 w 2"/>
                <a:gd name="T17" fmla="*/ 0 h 1"/>
                <a:gd name="T18" fmla="*/ 1 w 2"/>
                <a:gd name="T19" fmla="*/ 0 h 1"/>
                <a:gd name="T20" fmla="*/ 1 w 2"/>
                <a:gd name="T21" fmla="*/ 0 h 1"/>
                <a:gd name="T22" fmla="*/ 1 w 2"/>
                <a:gd name="T23" fmla="*/ 0 h 1"/>
                <a:gd name="T24" fmla="*/ 1 w 2"/>
                <a:gd name="T25" fmla="*/ 0 h 1"/>
                <a:gd name="T26" fmla="*/ 1 w 2"/>
                <a:gd name="T27" fmla="*/ 0 h 1"/>
                <a:gd name="T28" fmla="*/ 1 w 2"/>
                <a:gd name="T29" fmla="*/ 0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1 w 2"/>
                <a:gd name="T45" fmla="*/ 1 h 1"/>
                <a:gd name="T46" fmla="*/ 0 w 2"/>
                <a:gd name="T47" fmla="*/ 1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0" y="1"/>
                  </a:moveTo>
                  <a:lnTo>
                    <a:pt x="2" y="1"/>
                  </a:lnTo>
                  <a:lnTo>
                    <a:pt x="2" y="0"/>
                  </a:lnTo>
                  <a:lnTo>
                    <a:pt x="2"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5" name="Freeform 326"/>
            <p:cNvSpPr>
              <a:spLocks/>
            </p:cNvSpPr>
            <p:nvPr/>
          </p:nvSpPr>
          <p:spPr bwMode="auto">
            <a:xfrm>
              <a:off x="2365" y="2103"/>
              <a:ext cx="10" cy="10"/>
            </a:xfrm>
            <a:custGeom>
              <a:avLst/>
              <a:gdLst>
                <a:gd name="T0" fmla="*/ 4 w 21"/>
                <a:gd name="T1" fmla="*/ 10 h 20"/>
                <a:gd name="T2" fmla="*/ 7 w 21"/>
                <a:gd name="T3" fmla="*/ 10 h 20"/>
                <a:gd name="T4" fmla="*/ 7 w 21"/>
                <a:gd name="T5" fmla="*/ 9 h 20"/>
                <a:gd name="T6" fmla="*/ 7 w 21"/>
                <a:gd name="T7" fmla="*/ 9 h 20"/>
                <a:gd name="T8" fmla="*/ 7 w 21"/>
                <a:gd name="T9" fmla="*/ 8 h 20"/>
                <a:gd name="T10" fmla="*/ 7 w 21"/>
                <a:gd name="T11" fmla="*/ 8 h 20"/>
                <a:gd name="T12" fmla="*/ 7 w 21"/>
                <a:gd name="T13" fmla="*/ 7 h 20"/>
                <a:gd name="T14" fmla="*/ 8 w 21"/>
                <a:gd name="T15" fmla="*/ 6 h 20"/>
                <a:gd name="T16" fmla="*/ 8 w 21"/>
                <a:gd name="T17" fmla="*/ 6 h 20"/>
                <a:gd name="T18" fmla="*/ 8 w 21"/>
                <a:gd name="T19" fmla="*/ 6 h 20"/>
                <a:gd name="T20" fmla="*/ 8 w 21"/>
                <a:gd name="T21" fmla="*/ 5 h 20"/>
                <a:gd name="T22" fmla="*/ 8 w 21"/>
                <a:gd name="T23" fmla="*/ 5 h 20"/>
                <a:gd name="T24" fmla="*/ 10 w 21"/>
                <a:gd name="T25" fmla="*/ 6 h 20"/>
                <a:gd name="T26" fmla="*/ 10 w 21"/>
                <a:gd name="T27" fmla="*/ 5 h 20"/>
                <a:gd name="T28" fmla="*/ 10 w 21"/>
                <a:gd name="T29" fmla="*/ 5 h 20"/>
                <a:gd name="T30" fmla="*/ 10 w 21"/>
                <a:gd name="T31" fmla="*/ 5 h 20"/>
                <a:gd name="T32" fmla="*/ 10 w 21"/>
                <a:gd name="T33" fmla="*/ 4 h 20"/>
                <a:gd name="T34" fmla="*/ 10 w 21"/>
                <a:gd name="T35" fmla="*/ 3 h 20"/>
                <a:gd name="T36" fmla="*/ 10 w 21"/>
                <a:gd name="T37" fmla="*/ 3 h 20"/>
                <a:gd name="T38" fmla="*/ 10 w 21"/>
                <a:gd name="T39" fmla="*/ 3 h 20"/>
                <a:gd name="T40" fmla="*/ 10 w 21"/>
                <a:gd name="T41" fmla="*/ 2 h 20"/>
                <a:gd name="T42" fmla="*/ 10 w 21"/>
                <a:gd name="T43" fmla="*/ 1 h 20"/>
                <a:gd name="T44" fmla="*/ 10 w 21"/>
                <a:gd name="T45" fmla="*/ 1 h 20"/>
                <a:gd name="T46" fmla="*/ 10 w 21"/>
                <a:gd name="T47" fmla="*/ 2 h 20"/>
                <a:gd name="T48" fmla="*/ 9 w 21"/>
                <a:gd name="T49" fmla="*/ 2 h 20"/>
                <a:gd name="T50" fmla="*/ 8 w 21"/>
                <a:gd name="T51" fmla="*/ 3 h 20"/>
                <a:gd name="T52" fmla="*/ 8 w 21"/>
                <a:gd name="T53" fmla="*/ 3 h 20"/>
                <a:gd name="T54" fmla="*/ 7 w 21"/>
                <a:gd name="T55" fmla="*/ 3 h 20"/>
                <a:gd name="T56" fmla="*/ 6 w 21"/>
                <a:gd name="T57" fmla="*/ 3 h 20"/>
                <a:gd name="T58" fmla="*/ 6 w 21"/>
                <a:gd name="T59" fmla="*/ 4 h 20"/>
                <a:gd name="T60" fmla="*/ 6 w 21"/>
                <a:gd name="T61" fmla="*/ 4 h 20"/>
                <a:gd name="T62" fmla="*/ 5 w 21"/>
                <a:gd name="T63" fmla="*/ 5 h 20"/>
                <a:gd name="T64" fmla="*/ 5 w 21"/>
                <a:gd name="T65" fmla="*/ 6 h 20"/>
                <a:gd name="T66" fmla="*/ 1 w 21"/>
                <a:gd name="T67" fmla="*/ 0 h 20"/>
                <a:gd name="T68" fmla="*/ 1 w 21"/>
                <a:gd name="T69" fmla="*/ 0 h 20"/>
                <a:gd name="T70" fmla="*/ 1 w 21"/>
                <a:gd name="T71" fmla="*/ 1 h 20"/>
                <a:gd name="T72" fmla="*/ 0 w 21"/>
                <a:gd name="T73" fmla="*/ 1 h 20"/>
                <a:gd name="T74" fmla="*/ 0 w 21"/>
                <a:gd name="T75" fmla="*/ 2 h 20"/>
                <a:gd name="T76" fmla="*/ 0 w 21"/>
                <a:gd name="T77" fmla="*/ 3 h 20"/>
                <a:gd name="T78" fmla="*/ 0 w 21"/>
                <a:gd name="T79" fmla="*/ 3 h 20"/>
                <a:gd name="T80" fmla="*/ 0 w 21"/>
                <a:gd name="T81" fmla="*/ 4 h 20"/>
                <a:gd name="T82" fmla="*/ 0 w 21"/>
                <a:gd name="T83" fmla="*/ 5 h 20"/>
                <a:gd name="T84" fmla="*/ 0 w 21"/>
                <a:gd name="T85" fmla="*/ 5 h 20"/>
                <a:gd name="T86" fmla="*/ 0 w 21"/>
                <a:gd name="T87" fmla="*/ 6 h 20"/>
                <a:gd name="T88" fmla="*/ 1 w 21"/>
                <a:gd name="T89" fmla="*/ 5 h 20"/>
                <a:gd name="T90" fmla="*/ 1 w 21"/>
                <a:gd name="T91" fmla="*/ 5 h 20"/>
                <a:gd name="T92" fmla="*/ 2 w 21"/>
                <a:gd name="T93" fmla="*/ 6 h 20"/>
                <a:gd name="T94" fmla="*/ 3 w 21"/>
                <a:gd name="T95" fmla="*/ 6 h 20"/>
                <a:gd name="T96" fmla="*/ 3 w 21"/>
                <a:gd name="T97" fmla="*/ 6 h 20"/>
                <a:gd name="T98" fmla="*/ 3 w 21"/>
                <a:gd name="T99" fmla="*/ 7 h 20"/>
                <a:gd name="T100" fmla="*/ 4 w 21"/>
                <a:gd name="T101" fmla="*/ 8 h 20"/>
                <a:gd name="T102" fmla="*/ 4 w 21"/>
                <a:gd name="T103" fmla="*/ 8 h 20"/>
                <a:gd name="T104" fmla="*/ 4 w 21"/>
                <a:gd name="T105" fmla="*/ 9 h 20"/>
                <a:gd name="T106" fmla="*/ 4 w 21"/>
                <a:gd name="T107" fmla="*/ 9 h 20"/>
                <a:gd name="T108" fmla="*/ 4 w 21"/>
                <a:gd name="T109" fmla="*/ 10 h 20"/>
                <a:gd name="T110" fmla="*/ 4 w 21"/>
                <a:gd name="T111" fmla="*/ 10 h 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 h="20">
                  <a:moveTo>
                    <a:pt x="8" y="20"/>
                  </a:moveTo>
                  <a:lnTo>
                    <a:pt x="15" y="20"/>
                  </a:lnTo>
                  <a:lnTo>
                    <a:pt x="15" y="18"/>
                  </a:lnTo>
                  <a:lnTo>
                    <a:pt x="15" y="17"/>
                  </a:lnTo>
                  <a:lnTo>
                    <a:pt x="15" y="16"/>
                  </a:lnTo>
                  <a:lnTo>
                    <a:pt x="15" y="15"/>
                  </a:lnTo>
                  <a:lnTo>
                    <a:pt x="15" y="14"/>
                  </a:lnTo>
                  <a:lnTo>
                    <a:pt x="16" y="12"/>
                  </a:lnTo>
                  <a:lnTo>
                    <a:pt x="16" y="11"/>
                  </a:lnTo>
                  <a:lnTo>
                    <a:pt x="17" y="10"/>
                  </a:lnTo>
                  <a:lnTo>
                    <a:pt x="17" y="9"/>
                  </a:lnTo>
                  <a:lnTo>
                    <a:pt x="21" y="11"/>
                  </a:lnTo>
                  <a:lnTo>
                    <a:pt x="21" y="10"/>
                  </a:lnTo>
                  <a:lnTo>
                    <a:pt x="21" y="9"/>
                  </a:lnTo>
                  <a:lnTo>
                    <a:pt x="21" y="7"/>
                  </a:lnTo>
                  <a:lnTo>
                    <a:pt x="21" y="6"/>
                  </a:lnTo>
                  <a:lnTo>
                    <a:pt x="21" y="5"/>
                  </a:lnTo>
                  <a:lnTo>
                    <a:pt x="21" y="4"/>
                  </a:lnTo>
                  <a:lnTo>
                    <a:pt x="21" y="2"/>
                  </a:lnTo>
                  <a:lnTo>
                    <a:pt x="20" y="4"/>
                  </a:lnTo>
                  <a:lnTo>
                    <a:pt x="18" y="4"/>
                  </a:lnTo>
                  <a:lnTo>
                    <a:pt x="17" y="5"/>
                  </a:lnTo>
                  <a:lnTo>
                    <a:pt x="16" y="5"/>
                  </a:lnTo>
                  <a:lnTo>
                    <a:pt x="15" y="5"/>
                  </a:lnTo>
                  <a:lnTo>
                    <a:pt x="13" y="6"/>
                  </a:lnTo>
                  <a:lnTo>
                    <a:pt x="12" y="7"/>
                  </a:lnTo>
                  <a:lnTo>
                    <a:pt x="11" y="10"/>
                  </a:lnTo>
                  <a:lnTo>
                    <a:pt x="11" y="11"/>
                  </a:lnTo>
                  <a:lnTo>
                    <a:pt x="2" y="0"/>
                  </a:lnTo>
                  <a:lnTo>
                    <a:pt x="2" y="1"/>
                  </a:lnTo>
                  <a:lnTo>
                    <a:pt x="1" y="2"/>
                  </a:lnTo>
                  <a:lnTo>
                    <a:pt x="1" y="4"/>
                  </a:lnTo>
                  <a:lnTo>
                    <a:pt x="1" y="5"/>
                  </a:lnTo>
                  <a:lnTo>
                    <a:pt x="1" y="6"/>
                  </a:lnTo>
                  <a:lnTo>
                    <a:pt x="1" y="7"/>
                  </a:lnTo>
                  <a:lnTo>
                    <a:pt x="1" y="9"/>
                  </a:lnTo>
                  <a:lnTo>
                    <a:pt x="0" y="10"/>
                  </a:lnTo>
                  <a:lnTo>
                    <a:pt x="0" y="11"/>
                  </a:lnTo>
                  <a:lnTo>
                    <a:pt x="2" y="9"/>
                  </a:lnTo>
                  <a:lnTo>
                    <a:pt x="3" y="10"/>
                  </a:lnTo>
                  <a:lnTo>
                    <a:pt x="5" y="11"/>
                  </a:lnTo>
                  <a:lnTo>
                    <a:pt x="6" y="11"/>
                  </a:lnTo>
                  <a:lnTo>
                    <a:pt x="7" y="12"/>
                  </a:lnTo>
                  <a:lnTo>
                    <a:pt x="7" y="14"/>
                  </a:lnTo>
                  <a:lnTo>
                    <a:pt x="8" y="15"/>
                  </a:lnTo>
                  <a:lnTo>
                    <a:pt x="8" y="16"/>
                  </a:lnTo>
                  <a:lnTo>
                    <a:pt x="8" y="17"/>
                  </a:lnTo>
                  <a:lnTo>
                    <a:pt x="8" y="18"/>
                  </a:lnTo>
                  <a:lnTo>
                    <a:pt x="8"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6" name="Freeform 327"/>
            <p:cNvSpPr>
              <a:spLocks/>
            </p:cNvSpPr>
            <p:nvPr/>
          </p:nvSpPr>
          <p:spPr bwMode="auto">
            <a:xfrm>
              <a:off x="2375" y="2102"/>
              <a:ext cx="1" cy="3"/>
            </a:xfrm>
            <a:custGeom>
              <a:avLst/>
              <a:gdLst>
                <a:gd name="T0" fmla="*/ 0 w 1"/>
                <a:gd name="T1" fmla="*/ 0 h 6"/>
                <a:gd name="T2" fmla="*/ 0 w 1"/>
                <a:gd name="T3" fmla="*/ 0 h 6"/>
                <a:gd name="T4" fmla="*/ 0 w 1"/>
                <a:gd name="T5" fmla="*/ 0 h 6"/>
                <a:gd name="T6" fmla="*/ 0 w 1"/>
                <a:gd name="T7" fmla="*/ 1 h 6"/>
                <a:gd name="T8" fmla="*/ 0 w 1"/>
                <a:gd name="T9" fmla="*/ 1 h 6"/>
                <a:gd name="T10" fmla="*/ 0 w 1"/>
                <a:gd name="T11" fmla="*/ 2 h 6"/>
                <a:gd name="T12" fmla="*/ 0 w 1"/>
                <a:gd name="T13" fmla="*/ 2 h 6"/>
                <a:gd name="T14" fmla="*/ 0 w 1"/>
                <a:gd name="T15" fmla="*/ 2 h 6"/>
                <a:gd name="T16" fmla="*/ 0 w 1"/>
                <a:gd name="T17" fmla="*/ 2 h 6"/>
                <a:gd name="T18" fmla="*/ 0 w 1"/>
                <a:gd name="T19" fmla="*/ 3 h 6"/>
                <a:gd name="T20" fmla="*/ 0 w 1"/>
                <a:gd name="T21" fmla="*/ 3 h 6"/>
                <a:gd name="T22" fmla="*/ 0 w 1"/>
                <a:gd name="T23" fmla="*/ 3 h 6"/>
                <a:gd name="T24" fmla="*/ 0 w 1"/>
                <a:gd name="T25" fmla="*/ 3 h 6"/>
                <a:gd name="T26" fmla="*/ 0 w 1"/>
                <a:gd name="T27" fmla="*/ 3 h 6"/>
                <a:gd name="T28" fmla="*/ 0 w 1"/>
                <a:gd name="T29" fmla="*/ 3 h 6"/>
                <a:gd name="T30" fmla="*/ 0 w 1"/>
                <a:gd name="T31" fmla="*/ 2 h 6"/>
                <a:gd name="T32" fmla="*/ 0 w 1"/>
                <a:gd name="T33" fmla="*/ 2 h 6"/>
                <a:gd name="T34" fmla="*/ 0 w 1"/>
                <a:gd name="T35" fmla="*/ 2 h 6"/>
                <a:gd name="T36" fmla="*/ 0 w 1"/>
                <a:gd name="T37" fmla="*/ 2 h 6"/>
                <a:gd name="T38" fmla="*/ 0 w 1"/>
                <a:gd name="T39" fmla="*/ 1 h 6"/>
                <a:gd name="T40" fmla="*/ 0 w 1"/>
                <a:gd name="T41" fmla="*/ 1 h 6"/>
                <a:gd name="T42" fmla="*/ 0 w 1"/>
                <a:gd name="T43" fmla="*/ 0 h 6"/>
                <a:gd name="T44" fmla="*/ 0 w 1"/>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6">
                  <a:moveTo>
                    <a:pt x="0" y="0"/>
                  </a:moveTo>
                  <a:lnTo>
                    <a:pt x="0" y="0"/>
                  </a:lnTo>
                  <a:lnTo>
                    <a:pt x="0" y="1"/>
                  </a:lnTo>
                  <a:lnTo>
                    <a:pt x="0" y="3"/>
                  </a:lnTo>
                  <a:lnTo>
                    <a:pt x="0" y="4"/>
                  </a:lnTo>
                  <a:lnTo>
                    <a:pt x="0" y="5"/>
                  </a:lnTo>
                  <a:lnTo>
                    <a:pt x="0" y="6"/>
                  </a:lnTo>
                  <a:lnTo>
                    <a:pt x="0" y="5"/>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7" name="Freeform 328"/>
            <p:cNvSpPr>
              <a:spLocks/>
            </p:cNvSpPr>
            <p:nvPr/>
          </p:nvSpPr>
          <p:spPr bwMode="auto">
            <a:xfrm>
              <a:off x="2374" y="2082"/>
              <a:ext cx="1" cy="1"/>
            </a:xfrm>
            <a:custGeom>
              <a:avLst/>
              <a:gdLst>
                <a:gd name="T0" fmla="*/ 0 w 2"/>
                <a:gd name="T1" fmla="*/ 0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1 w 2"/>
                <a:gd name="T19" fmla="*/ 1 h 1"/>
                <a:gd name="T20" fmla="*/ 1 w 2"/>
                <a:gd name="T21" fmla="*/ 1 h 1"/>
                <a:gd name="T22" fmla="*/ 1 w 2"/>
                <a:gd name="T23" fmla="*/ 1 h 1"/>
                <a:gd name="T24" fmla="*/ 1 w 2"/>
                <a:gd name="T25" fmla="*/ 1 h 1"/>
                <a:gd name="T26" fmla="*/ 1 w 2"/>
                <a:gd name="T27" fmla="*/ 1 h 1"/>
                <a:gd name="T28" fmla="*/ 1 w 2"/>
                <a:gd name="T29" fmla="*/ 1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0 w 2"/>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
                  <a:moveTo>
                    <a:pt x="0" y="0"/>
                  </a:move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8" name="Freeform 329"/>
            <p:cNvSpPr>
              <a:spLocks/>
            </p:cNvSpPr>
            <p:nvPr/>
          </p:nvSpPr>
          <p:spPr bwMode="auto">
            <a:xfrm>
              <a:off x="2370" y="2114"/>
              <a:ext cx="2" cy="12"/>
            </a:xfrm>
            <a:custGeom>
              <a:avLst/>
              <a:gdLst>
                <a:gd name="T0" fmla="*/ 0 w 4"/>
                <a:gd name="T1" fmla="*/ 11 h 23"/>
                <a:gd name="T2" fmla="*/ 0 w 4"/>
                <a:gd name="T3" fmla="*/ 12 h 23"/>
                <a:gd name="T4" fmla="*/ 1 w 4"/>
                <a:gd name="T5" fmla="*/ 12 h 23"/>
                <a:gd name="T6" fmla="*/ 1 w 4"/>
                <a:gd name="T7" fmla="*/ 12 h 23"/>
                <a:gd name="T8" fmla="*/ 1 w 4"/>
                <a:gd name="T9" fmla="*/ 12 h 23"/>
                <a:gd name="T10" fmla="*/ 1 w 4"/>
                <a:gd name="T11" fmla="*/ 12 h 23"/>
                <a:gd name="T12" fmla="*/ 1 w 4"/>
                <a:gd name="T13" fmla="*/ 12 h 23"/>
                <a:gd name="T14" fmla="*/ 1 w 4"/>
                <a:gd name="T15" fmla="*/ 12 h 23"/>
                <a:gd name="T16" fmla="*/ 1 w 4"/>
                <a:gd name="T17" fmla="*/ 12 h 23"/>
                <a:gd name="T18" fmla="*/ 2 w 4"/>
                <a:gd name="T19" fmla="*/ 12 h 23"/>
                <a:gd name="T20" fmla="*/ 2 w 4"/>
                <a:gd name="T21" fmla="*/ 12 h 23"/>
                <a:gd name="T22" fmla="*/ 2 w 4"/>
                <a:gd name="T23" fmla="*/ 11 h 23"/>
                <a:gd name="T24" fmla="*/ 2 w 4"/>
                <a:gd name="T25" fmla="*/ 9 h 23"/>
                <a:gd name="T26" fmla="*/ 2 w 4"/>
                <a:gd name="T27" fmla="*/ 8 h 23"/>
                <a:gd name="T28" fmla="*/ 2 w 4"/>
                <a:gd name="T29" fmla="*/ 8 h 23"/>
                <a:gd name="T30" fmla="*/ 2 w 4"/>
                <a:gd name="T31" fmla="*/ 6 h 23"/>
                <a:gd name="T32" fmla="*/ 2 w 4"/>
                <a:gd name="T33" fmla="*/ 5 h 23"/>
                <a:gd name="T34" fmla="*/ 2 w 4"/>
                <a:gd name="T35" fmla="*/ 4 h 23"/>
                <a:gd name="T36" fmla="*/ 2 w 4"/>
                <a:gd name="T37" fmla="*/ 3 h 23"/>
                <a:gd name="T38" fmla="*/ 2 w 4"/>
                <a:gd name="T39" fmla="*/ 1 h 23"/>
                <a:gd name="T40" fmla="*/ 2 w 4"/>
                <a:gd name="T41" fmla="*/ 0 h 23"/>
                <a:gd name="T42" fmla="*/ 2 w 4"/>
                <a:gd name="T43" fmla="*/ 1 h 23"/>
                <a:gd name="T44" fmla="*/ 2 w 4"/>
                <a:gd name="T45" fmla="*/ 3 h 23"/>
                <a:gd name="T46" fmla="*/ 2 w 4"/>
                <a:gd name="T47" fmla="*/ 4 h 23"/>
                <a:gd name="T48" fmla="*/ 2 w 4"/>
                <a:gd name="T49" fmla="*/ 5 h 23"/>
                <a:gd name="T50" fmla="*/ 2 w 4"/>
                <a:gd name="T51" fmla="*/ 6 h 23"/>
                <a:gd name="T52" fmla="*/ 2 w 4"/>
                <a:gd name="T53" fmla="*/ 8 h 23"/>
                <a:gd name="T54" fmla="*/ 1 w 4"/>
                <a:gd name="T55" fmla="*/ 9 h 23"/>
                <a:gd name="T56" fmla="*/ 1 w 4"/>
                <a:gd name="T57" fmla="*/ 10 h 23"/>
                <a:gd name="T58" fmla="*/ 1 w 4"/>
                <a:gd name="T59" fmla="*/ 11 h 23"/>
                <a:gd name="T60" fmla="*/ 0 w 4"/>
                <a:gd name="T61" fmla="*/ 12 h 23"/>
                <a:gd name="T62" fmla="*/ 0 w 4"/>
                <a:gd name="T63" fmla="*/ 12 h 23"/>
                <a:gd name="T64" fmla="*/ 0 w 4"/>
                <a:gd name="T65" fmla="*/ 11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23">
                  <a:moveTo>
                    <a:pt x="0" y="22"/>
                  </a:moveTo>
                  <a:lnTo>
                    <a:pt x="0" y="23"/>
                  </a:lnTo>
                  <a:lnTo>
                    <a:pt x="1" y="23"/>
                  </a:lnTo>
                  <a:lnTo>
                    <a:pt x="2" y="23"/>
                  </a:lnTo>
                  <a:lnTo>
                    <a:pt x="4" y="23"/>
                  </a:lnTo>
                  <a:lnTo>
                    <a:pt x="4" y="21"/>
                  </a:lnTo>
                  <a:lnTo>
                    <a:pt x="4" y="18"/>
                  </a:lnTo>
                  <a:lnTo>
                    <a:pt x="4" y="16"/>
                  </a:lnTo>
                  <a:lnTo>
                    <a:pt x="4" y="15"/>
                  </a:lnTo>
                  <a:lnTo>
                    <a:pt x="4" y="12"/>
                  </a:lnTo>
                  <a:lnTo>
                    <a:pt x="4" y="10"/>
                  </a:lnTo>
                  <a:lnTo>
                    <a:pt x="4" y="7"/>
                  </a:lnTo>
                  <a:lnTo>
                    <a:pt x="4" y="5"/>
                  </a:lnTo>
                  <a:lnTo>
                    <a:pt x="4" y="2"/>
                  </a:lnTo>
                  <a:lnTo>
                    <a:pt x="4" y="0"/>
                  </a:lnTo>
                  <a:lnTo>
                    <a:pt x="4" y="2"/>
                  </a:lnTo>
                  <a:lnTo>
                    <a:pt x="4" y="5"/>
                  </a:lnTo>
                  <a:lnTo>
                    <a:pt x="4" y="7"/>
                  </a:lnTo>
                  <a:lnTo>
                    <a:pt x="4" y="10"/>
                  </a:lnTo>
                  <a:lnTo>
                    <a:pt x="4" y="12"/>
                  </a:lnTo>
                  <a:lnTo>
                    <a:pt x="4" y="15"/>
                  </a:lnTo>
                  <a:lnTo>
                    <a:pt x="2" y="17"/>
                  </a:lnTo>
                  <a:lnTo>
                    <a:pt x="2" y="20"/>
                  </a:lnTo>
                  <a:lnTo>
                    <a:pt x="1" y="21"/>
                  </a:lnTo>
                  <a:lnTo>
                    <a:pt x="0" y="23"/>
                  </a:lnTo>
                  <a:lnTo>
                    <a:pt x="0"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59" name="Freeform 330"/>
            <p:cNvSpPr>
              <a:spLocks/>
            </p:cNvSpPr>
            <p:nvPr/>
          </p:nvSpPr>
          <p:spPr bwMode="auto">
            <a:xfrm>
              <a:off x="2365" y="2048"/>
              <a:ext cx="1" cy="2"/>
            </a:xfrm>
            <a:custGeom>
              <a:avLst/>
              <a:gdLst>
                <a:gd name="T0" fmla="*/ 0 w 1"/>
                <a:gd name="T1" fmla="*/ 2 h 2"/>
                <a:gd name="T2" fmla="*/ 0 w 1"/>
                <a:gd name="T3" fmla="*/ 2 h 2"/>
                <a:gd name="T4" fmla="*/ 0 w 1"/>
                <a:gd name="T5" fmla="*/ 2 h 2"/>
                <a:gd name="T6" fmla="*/ 0 w 1"/>
                <a:gd name="T7" fmla="*/ 1 h 2"/>
                <a:gd name="T8" fmla="*/ 0 w 1"/>
                <a:gd name="T9" fmla="*/ 1 h 2"/>
                <a:gd name="T10" fmla="*/ 0 w 1"/>
                <a:gd name="T11" fmla="*/ 1 h 2"/>
                <a:gd name="T12" fmla="*/ 0 w 1"/>
                <a:gd name="T13" fmla="*/ 1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2 h 2"/>
                <a:gd name="T38" fmla="*/ 0 w 1"/>
                <a:gd name="T39" fmla="*/ 2 h 2"/>
                <a:gd name="T40" fmla="*/ 0 w 1"/>
                <a:gd name="T41" fmla="*/ 2 h 2"/>
                <a:gd name="T42" fmla="*/ 0 w 1"/>
                <a:gd name="T43" fmla="*/ 2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0" name="Freeform 331"/>
            <p:cNvSpPr>
              <a:spLocks/>
            </p:cNvSpPr>
            <p:nvPr/>
          </p:nvSpPr>
          <p:spPr bwMode="auto">
            <a:xfrm>
              <a:off x="2368" y="2124"/>
              <a:ext cx="2" cy="2"/>
            </a:xfrm>
            <a:custGeom>
              <a:avLst/>
              <a:gdLst>
                <a:gd name="T0" fmla="*/ 2 w 5"/>
                <a:gd name="T1" fmla="*/ 1 h 3"/>
                <a:gd name="T2" fmla="*/ 0 w 5"/>
                <a:gd name="T3" fmla="*/ 0 h 3"/>
                <a:gd name="T4" fmla="*/ 0 w 5"/>
                <a:gd name="T5" fmla="*/ 0 h 3"/>
                <a:gd name="T6" fmla="*/ 0 w 5"/>
                <a:gd name="T7" fmla="*/ 1 h 3"/>
                <a:gd name="T8" fmla="*/ 0 w 5"/>
                <a:gd name="T9" fmla="*/ 1 h 3"/>
                <a:gd name="T10" fmla="*/ 0 w 5"/>
                <a:gd name="T11" fmla="*/ 1 h 3"/>
                <a:gd name="T12" fmla="*/ 0 w 5"/>
                <a:gd name="T13" fmla="*/ 1 h 3"/>
                <a:gd name="T14" fmla="*/ 1 w 5"/>
                <a:gd name="T15" fmla="*/ 1 h 3"/>
                <a:gd name="T16" fmla="*/ 1 w 5"/>
                <a:gd name="T17" fmla="*/ 1 h 3"/>
                <a:gd name="T18" fmla="*/ 2 w 5"/>
                <a:gd name="T19" fmla="*/ 1 h 3"/>
                <a:gd name="T20" fmla="*/ 2 w 5"/>
                <a:gd name="T21" fmla="*/ 2 h 3"/>
                <a:gd name="T22" fmla="*/ 2 w 5"/>
                <a:gd name="T23" fmla="*/ 2 h 3"/>
                <a:gd name="T24" fmla="*/ 2 w 5"/>
                <a:gd name="T25" fmla="*/ 2 h 3"/>
                <a:gd name="T26" fmla="*/ 2 w 5"/>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3">
                  <a:moveTo>
                    <a:pt x="4" y="2"/>
                  </a:moveTo>
                  <a:lnTo>
                    <a:pt x="0" y="0"/>
                  </a:lnTo>
                  <a:lnTo>
                    <a:pt x="0" y="1"/>
                  </a:lnTo>
                  <a:lnTo>
                    <a:pt x="1" y="1"/>
                  </a:lnTo>
                  <a:lnTo>
                    <a:pt x="1" y="2"/>
                  </a:lnTo>
                  <a:lnTo>
                    <a:pt x="2" y="2"/>
                  </a:lnTo>
                  <a:lnTo>
                    <a:pt x="4" y="2"/>
                  </a:lnTo>
                  <a:lnTo>
                    <a:pt x="4" y="3"/>
                  </a:lnTo>
                  <a:lnTo>
                    <a:pt x="5" y="3"/>
                  </a:lnTo>
                  <a:lnTo>
                    <a:pt x="4"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1" name="Freeform 332"/>
            <p:cNvSpPr>
              <a:spLocks/>
            </p:cNvSpPr>
            <p:nvPr/>
          </p:nvSpPr>
          <p:spPr bwMode="auto">
            <a:xfrm>
              <a:off x="2370" y="212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2" name="Freeform 333"/>
            <p:cNvSpPr>
              <a:spLocks noEditPoints="1"/>
            </p:cNvSpPr>
            <p:nvPr/>
          </p:nvSpPr>
          <p:spPr bwMode="auto">
            <a:xfrm>
              <a:off x="2365" y="2083"/>
              <a:ext cx="10" cy="19"/>
            </a:xfrm>
            <a:custGeom>
              <a:avLst/>
              <a:gdLst>
                <a:gd name="T0" fmla="*/ 5 w 21"/>
                <a:gd name="T1" fmla="*/ 2 h 37"/>
                <a:gd name="T2" fmla="*/ 4 w 21"/>
                <a:gd name="T3" fmla="*/ 3 h 37"/>
                <a:gd name="T4" fmla="*/ 3 w 21"/>
                <a:gd name="T5" fmla="*/ 5 h 37"/>
                <a:gd name="T6" fmla="*/ 1 w 21"/>
                <a:gd name="T7" fmla="*/ 5 h 37"/>
                <a:gd name="T8" fmla="*/ 1 w 21"/>
                <a:gd name="T9" fmla="*/ 6 h 37"/>
                <a:gd name="T10" fmla="*/ 0 w 21"/>
                <a:gd name="T11" fmla="*/ 6 h 37"/>
                <a:gd name="T12" fmla="*/ 1 w 21"/>
                <a:gd name="T13" fmla="*/ 6 h 37"/>
                <a:gd name="T14" fmla="*/ 3 w 21"/>
                <a:gd name="T15" fmla="*/ 8 h 37"/>
                <a:gd name="T16" fmla="*/ 5 w 21"/>
                <a:gd name="T17" fmla="*/ 10 h 37"/>
                <a:gd name="T18" fmla="*/ 6 w 21"/>
                <a:gd name="T19" fmla="*/ 13 h 37"/>
                <a:gd name="T20" fmla="*/ 4 w 21"/>
                <a:gd name="T21" fmla="*/ 16 h 37"/>
                <a:gd name="T22" fmla="*/ 5 w 21"/>
                <a:gd name="T23" fmla="*/ 16 h 37"/>
                <a:gd name="T24" fmla="*/ 6 w 21"/>
                <a:gd name="T25" fmla="*/ 16 h 37"/>
                <a:gd name="T26" fmla="*/ 7 w 21"/>
                <a:gd name="T27" fmla="*/ 16 h 37"/>
                <a:gd name="T28" fmla="*/ 8 w 21"/>
                <a:gd name="T29" fmla="*/ 16 h 37"/>
                <a:gd name="T30" fmla="*/ 8 w 21"/>
                <a:gd name="T31" fmla="*/ 18 h 37"/>
                <a:gd name="T32" fmla="*/ 10 w 21"/>
                <a:gd name="T33" fmla="*/ 19 h 37"/>
                <a:gd name="T34" fmla="*/ 10 w 21"/>
                <a:gd name="T35" fmla="*/ 15 h 37"/>
                <a:gd name="T36" fmla="*/ 10 w 21"/>
                <a:gd name="T37" fmla="*/ 11 h 37"/>
                <a:gd name="T38" fmla="*/ 10 w 21"/>
                <a:gd name="T39" fmla="*/ 8 h 37"/>
                <a:gd name="T40" fmla="*/ 10 w 21"/>
                <a:gd name="T41" fmla="*/ 4 h 37"/>
                <a:gd name="T42" fmla="*/ 10 w 21"/>
                <a:gd name="T43" fmla="*/ 0 h 37"/>
                <a:gd name="T44" fmla="*/ 10 w 21"/>
                <a:gd name="T45" fmla="*/ 1 h 37"/>
                <a:gd name="T46" fmla="*/ 9 w 21"/>
                <a:gd name="T47" fmla="*/ 2 h 37"/>
                <a:gd name="T48" fmla="*/ 8 w 21"/>
                <a:gd name="T49" fmla="*/ 2 h 37"/>
                <a:gd name="T50" fmla="*/ 7 w 21"/>
                <a:gd name="T51" fmla="*/ 3 h 37"/>
                <a:gd name="T52" fmla="*/ 5 w 21"/>
                <a:gd name="T53" fmla="*/ 4 h 37"/>
                <a:gd name="T54" fmla="*/ 5 w 21"/>
                <a:gd name="T55" fmla="*/ 3 h 37"/>
                <a:gd name="T56" fmla="*/ 8 w 21"/>
                <a:gd name="T57" fmla="*/ 13 h 37"/>
                <a:gd name="T58" fmla="*/ 8 w 21"/>
                <a:gd name="T59" fmla="*/ 14 h 37"/>
                <a:gd name="T60" fmla="*/ 7 w 21"/>
                <a:gd name="T61" fmla="*/ 13 h 37"/>
                <a:gd name="T62" fmla="*/ 7 w 21"/>
                <a:gd name="T63" fmla="*/ 12 h 37"/>
                <a:gd name="T64" fmla="*/ 7 w 21"/>
                <a:gd name="T65" fmla="*/ 10 h 37"/>
                <a:gd name="T66" fmla="*/ 7 w 21"/>
                <a:gd name="T67" fmla="*/ 8 h 37"/>
                <a:gd name="T68" fmla="*/ 7 w 21"/>
                <a:gd name="T69" fmla="*/ 8 h 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37">
                  <a:moveTo>
                    <a:pt x="11" y="6"/>
                  </a:moveTo>
                  <a:lnTo>
                    <a:pt x="10" y="4"/>
                  </a:lnTo>
                  <a:lnTo>
                    <a:pt x="8" y="5"/>
                  </a:lnTo>
                  <a:lnTo>
                    <a:pt x="8" y="6"/>
                  </a:lnTo>
                  <a:lnTo>
                    <a:pt x="7" y="7"/>
                  </a:lnTo>
                  <a:lnTo>
                    <a:pt x="6" y="9"/>
                  </a:lnTo>
                  <a:lnTo>
                    <a:pt x="5" y="10"/>
                  </a:lnTo>
                  <a:lnTo>
                    <a:pt x="3" y="10"/>
                  </a:lnTo>
                  <a:lnTo>
                    <a:pt x="3" y="11"/>
                  </a:lnTo>
                  <a:lnTo>
                    <a:pt x="2" y="11"/>
                  </a:lnTo>
                  <a:lnTo>
                    <a:pt x="1" y="11"/>
                  </a:lnTo>
                  <a:lnTo>
                    <a:pt x="0" y="11"/>
                  </a:lnTo>
                  <a:lnTo>
                    <a:pt x="1" y="12"/>
                  </a:lnTo>
                  <a:lnTo>
                    <a:pt x="3" y="12"/>
                  </a:lnTo>
                  <a:lnTo>
                    <a:pt x="5" y="14"/>
                  </a:lnTo>
                  <a:lnTo>
                    <a:pt x="7" y="16"/>
                  </a:lnTo>
                  <a:lnTo>
                    <a:pt x="10" y="19"/>
                  </a:lnTo>
                  <a:lnTo>
                    <a:pt x="11" y="20"/>
                  </a:lnTo>
                  <a:lnTo>
                    <a:pt x="12" y="22"/>
                  </a:lnTo>
                  <a:lnTo>
                    <a:pt x="12" y="25"/>
                  </a:lnTo>
                  <a:lnTo>
                    <a:pt x="11" y="29"/>
                  </a:lnTo>
                  <a:lnTo>
                    <a:pt x="8" y="31"/>
                  </a:lnTo>
                  <a:lnTo>
                    <a:pt x="10" y="31"/>
                  </a:lnTo>
                  <a:lnTo>
                    <a:pt x="11" y="31"/>
                  </a:lnTo>
                  <a:lnTo>
                    <a:pt x="12" y="31"/>
                  </a:lnTo>
                  <a:lnTo>
                    <a:pt x="13" y="31"/>
                  </a:lnTo>
                  <a:lnTo>
                    <a:pt x="15" y="32"/>
                  </a:lnTo>
                  <a:lnTo>
                    <a:pt x="16" y="32"/>
                  </a:lnTo>
                  <a:lnTo>
                    <a:pt x="17" y="33"/>
                  </a:lnTo>
                  <a:lnTo>
                    <a:pt x="17" y="35"/>
                  </a:lnTo>
                  <a:lnTo>
                    <a:pt x="15" y="37"/>
                  </a:lnTo>
                  <a:lnTo>
                    <a:pt x="21" y="37"/>
                  </a:lnTo>
                  <a:lnTo>
                    <a:pt x="21" y="33"/>
                  </a:lnTo>
                  <a:lnTo>
                    <a:pt x="20" y="30"/>
                  </a:lnTo>
                  <a:lnTo>
                    <a:pt x="20" y="26"/>
                  </a:lnTo>
                  <a:lnTo>
                    <a:pt x="20" y="22"/>
                  </a:lnTo>
                  <a:lnTo>
                    <a:pt x="20" y="19"/>
                  </a:lnTo>
                  <a:lnTo>
                    <a:pt x="20" y="15"/>
                  </a:lnTo>
                  <a:lnTo>
                    <a:pt x="20" y="11"/>
                  </a:lnTo>
                  <a:lnTo>
                    <a:pt x="20" y="7"/>
                  </a:lnTo>
                  <a:lnTo>
                    <a:pt x="20" y="4"/>
                  </a:lnTo>
                  <a:lnTo>
                    <a:pt x="20" y="0"/>
                  </a:lnTo>
                  <a:lnTo>
                    <a:pt x="20" y="1"/>
                  </a:lnTo>
                  <a:lnTo>
                    <a:pt x="18" y="1"/>
                  </a:lnTo>
                  <a:lnTo>
                    <a:pt x="18" y="3"/>
                  </a:lnTo>
                  <a:lnTo>
                    <a:pt x="17" y="4"/>
                  </a:lnTo>
                  <a:lnTo>
                    <a:pt x="16" y="5"/>
                  </a:lnTo>
                  <a:lnTo>
                    <a:pt x="15" y="5"/>
                  </a:lnTo>
                  <a:lnTo>
                    <a:pt x="12" y="6"/>
                  </a:lnTo>
                  <a:lnTo>
                    <a:pt x="11" y="7"/>
                  </a:lnTo>
                  <a:lnTo>
                    <a:pt x="11" y="6"/>
                  </a:lnTo>
                  <a:close/>
                  <a:moveTo>
                    <a:pt x="15" y="16"/>
                  </a:moveTo>
                  <a:lnTo>
                    <a:pt x="17" y="26"/>
                  </a:lnTo>
                  <a:lnTo>
                    <a:pt x="17" y="27"/>
                  </a:lnTo>
                  <a:lnTo>
                    <a:pt x="16" y="27"/>
                  </a:lnTo>
                  <a:lnTo>
                    <a:pt x="15" y="26"/>
                  </a:lnTo>
                  <a:lnTo>
                    <a:pt x="15" y="25"/>
                  </a:lnTo>
                  <a:lnTo>
                    <a:pt x="15" y="24"/>
                  </a:lnTo>
                  <a:lnTo>
                    <a:pt x="15" y="22"/>
                  </a:lnTo>
                  <a:lnTo>
                    <a:pt x="15" y="20"/>
                  </a:lnTo>
                  <a:lnTo>
                    <a:pt x="15" y="17"/>
                  </a:lnTo>
                  <a:lnTo>
                    <a:pt x="15"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3" name="Freeform 334"/>
            <p:cNvSpPr>
              <a:spLocks noEditPoints="1"/>
            </p:cNvSpPr>
            <p:nvPr/>
          </p:nvSpPr>
          <p:spPr bwMode="auto">
            <a:xfrm>
              <a:off x="2716" y="1964"/>
              <a:ext cx="50" cy="323"/>
            </a:xfrm>
            <a:custGeom>
              <a:avLst/>
              <a:gdLst>
                <a:gd name="T0" fmla="*/ 33 w 102"/>
                <a:gd name="T1" fmla="*/ 197 h 647"/>
                <a:gd name="T2" fmla="*/ 25 w 102"/>
                <a:gd name="T3" fmla="*/ 130 h 647"/>
                <a:gd name="T4" fmla="*/ 16 w 102"/>
                <a:gd name="T5" fmla="*/ 63 h 647"/>
                <a:gd name="T6" fmla="*/ 0 w 102"/>
                <a:gd name="T7" fmla="*/ 0 h 647"/>
                <a:gd name="T8" fmla="*/ 2 w 102"/>
                <a:gd name="T9" fmla="*/ 13 h 647"/>
                <a:gd name="T10" fmla="*/ 4 w 102"/>
                <a:gd name="T11" fmla="*/ 26 h 647"/>
                <a:gd name="T12" fmla="*/ 5 w 102"/>
                <a:gd name="T13" fmla="*/ 35 h 647"/>
                <a:gd name="T14" fmla="*/ 7 w 102"/>
                <a:gd name="T15" fmla="*/ 45 h 647"/>
                <a:gd name="T16" fmla="*/ 10 w 102"/>
                <a:gd name="T17" fmla="*/ 73 h 647"/>
                <a:gd name="T18" fmla="*/ 14 w 102"/>
                <a:gd name="T19" fmla="*/ 101 h 647"/>
                <a:gd name="T20" fmla="*/ 18 w 102"/>
                <a:gd name="T21" fmla="*/ 130 h 647"/>
                <a:gd name="T22" fmla="*/ 18 w 102"/>
                <a:gd name="T23" fmla="*/ 87 h 647"/>
                <a:gd name="T24" fmla="*/ 21 w 102"/>
                <a:gd name="T25" fmla="*/ 106 h 647"/>
                <a:gd name="T26" fmla="*/ 23 w 102"/>
                <a:gd name="T27" fmla="*/ 125 h 647"/>
                <a:gd name="T28" fmla="*/ 21 w 102"/>
                <a:gd name="T29" fmla="*/ 138 h 647"/>
                <a:gd name="T30" fmla="*/ 21 w 102"/>
                <a:gd name="T31" fmla="*/ 137 h 647"/>
                <a:gd name="T32" fmla="*/ 21 w 102"/>
                <a:gd name="T33" fmla="*/ 135 h 647"/>
                <a:gd name="T34" fmla="*/ 21 w 102"/>
                <a:gd name="T35" fmla="*/ 134 h 647"/>
                <a:gd name="T36" fmla="*/ 21 w 102"/>
                <a:gd name="T37" fmla="*/ 143 h 647"/>
                <a:gd name="T38" fmla="*/ 24 w 102"/>
                <a:gd name="T39" fmla="*/ 158 h 647"/>
                <a:gd name="T40" fmla="*/ 25 w 102"/>
                <a:gd name="T41" fmla="*/ 173 h 647"/>
                <a:gd name="T42" fmla="*/ 28 w 102"/>
                <a:gd name="T43" fmla="*/ 189 h 647"/>
                <a:gd name="T44" fmla="*/ 28 w 102"/>
                <a:gd name="T45" fmla="*/ 186 h 647"/>
                <a:gd name="T46" fmla="*/ 28 w 102"/>
                <a:gd name="T47" fmla="*/ 184 h 647"/>
                <a:gd name="T48" fmla="*/ 28 w 102"/>
                <a:gd name="T49" fmla="*/ 182 h 647"/>
                <a:gd name="T50" fmla="*/ 30 w 102"/>
                <a:gd name="T51" fmla="*/ 184 h 647"/>
                <a:gd name="T52" fmla="*/ 30 w 102"/>
                <a:gd name="T53" fmla="*/ 189 h 647"/>
                <a:gd name="T54" fmla="*/ 28 w 102"/>
                <a:gd name="T55" fmla="*/ 194 h 647"/>
                <a:gd name="T56" fmla="*/ 29 w 102"/>
                <a:gd name="T57" fmla="*/ 197 h 647"/>
                <a:gd name="T58" fmla="*/ 29 w 102"/>
                <a:gd name="T59" fmla="*/ 194 h 647"/>
                <a:gd name="T60" fmla="*/ 29 w 102"/>
                <a:gd name="T61" fmla="*/ 192 h 647"/>
                <a:gd name="T62" fmla="*/ 31 w 102"/>
                <a:gd name="T63" fmla="*/ 190 h 647"/>
                <a:gd name="T64" fmla="*/ 35 w 102"/>
                <a:gd name="T65" fmla="*/ 215 h 647"/>
                <a:gd name="T66" fmla="*/ 39 w 102"/>
                <a:gd name="T67" fmla="*/ 242 h 647"/>
                <a:gd name="T68" fmla="*/ 42 w 102"/>
                <a:gd name="T69" fmla="*/ 268 h 647"/>
                <a:gd name="T70" fmla="*/ 44 w 102"/>
                <a:gd name="T71" fmla="*/ 279 h 647"/>
                <a:gd name="T72" fmla="*/ 46 w 102"/>
                <a:gd name="T73" fmla="*/ 294 h 647"/>
                <a:gd name="T74" fmla="*/ 47 w 102"/>
                <a:gd name="T75" fmla="*/ 309 h 647"/>
                <a:gd name="T76" fmla="*/ 50 w 102"/>
                <a:gd name="T77" fmla="*/ 323 h 647"/>
                <a:gd name="T78" fmla="*/ 38 w 102"/>
                <a:gd name="T79" fmla="*/ 218 h 647"/>
                <a:gd name="T80" fmla="*/ 24 w 102"/>
                <a:gd name="T81" fmla="*/ 145 h 647"/>
                <a:gd name="T82" fmla="*/ 25 w 102"/>
                <a:gd name="T83" fmla="*/ 145 h 647"/>
                <a:gd name="T84" fmla="*/ 40 w 102"/>
                <a:gd name="T85" fmla="*/ 226 h 647"/>
                <a:gd name="T86" fmla="*/ 40 w 102"/>
                <a:gd name="T87" fmla="*/ 219 h 647"/>
                <a:gd name="T88" fmla="*/ 40 w 102"/>
                <a:gd name="T89" fmla="*/ 226 h 6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2" h="647">
                  <a:moveTo>
                    <a:pt x="78" y="437"/>
                  </a:moveTo>
                  <a:lnTo>
                    <a:pt x="74" y="437"/>
                  </a:lnTo>
                  <a:lnTo>
                    <a:pt x="67" y="394"/>
                  </a:lnTo>
                  <a:lnTo>
                    <a:pt x="61" y="349"/>
                  </a:lnTo>
                  <a:lnTo>
                    <a:pt x="56" y="305"/>
                  </a:lnTo>
                  <a:lnTo>
                    <a:pt x="51" y="260"/>
                  </a:lnTo>
                  <a:lnTo>
                    <a:pt x="46" y="216"/>
                  </a:lnTo>
                  <a:lnTo>
                    <a:pt x="41" y="171"/>
                  </a:lnTo>
                  <a:lnTo>
                    <a:pt x="33" y="127"/>
                  </a:lnTo>
                  <a:lnTo>
                    <a:pt x="25" y="83"/>
                  </a:lnTo>
                  <a:lnTo>
                    <a:pt x="14" y="41"/>
                  </a:lnTo>
                  <a:lnTo>
                    <a:pt x="0" y="0"/>
                  </a:lnTo>
                  <a:lnTo>
                    <a:pt x="1" y="8"/>
                  </a:lnTo>
                  <a:lnTo>
                    <a:pt x="3" y="16"/>
                  </a:lnTo>
                  <a:lnTo>
                    <a:pt x="5" y="26"/>
                  </a:lnTo>
                  <a:lnTo>
                    <a:pt x="6" y="35"/>
                  </a:lnTo>
                  <a:lnTo>
                    <a:pt x="7" y="44"/>
                  </a:lnTo>
                  <a:lnTo>
                    <a:pt x="9" y="52"/>
                  </a:lnTo>
                  <a:lnTo>
                    <a:pt x="10" y="60"/>
                  </a:lnTo>
                  <a:lnTo>
                    <a:pt x="10" y="66"/>
                  </a:lnTo>
                  <a:lnTo>
                    <a:pt x="10" y="71"/>
                  </a:lnTo>
                  <a:lnTo>
                    <a:pt x="9" y="75"/>
                  </a:lnTo>
                  <a:lnTo>
                    <a:pt x="12" y="72"/>
                  </a:lnTo>
                  <a:lnTo>
                    <a:pt x="14" y="91"/>
                  </a:lnTo>
                  <a:lnTo>
                    <a:pt x="15" y="109"/>
                  </a:lnTo>
                  <a:lnTo>
                    <a:pt x="17" y="128"/>
                  </a:lnTo>
                  <a:lnTo>
                    <a:pt x="20" y="146"/>
                  </a:lnTo>
                  <a:lnTo>
                    <a:pt x="22" y="166"/>
                  </a:lnTo>
                  <a:lnTo>
                    <a:pt x="26" y="185"/>
                  </a:lnTo>
                  <a:lnTo>
                    <a:pt x="29" y="203"/>
                  </a:lnTo>
                  <a:lnTo>
                    <a:pt x="31" y="223"/>
                  </a:lnTo>
                  <a:lnTo>
                    <a:pt x="33" y="242"/>
                  </a:lnTo>
                  <a:lnTo>
                    <a:pt x="36" y="261"/>
                  </a:lnTo>
                  <a:lnTo>
                    <a:pt x="33" y="151"/>
                  </a:lnTo>
                  <a:lnTo>
                    <a:pt x="35" y="162"/>
                  </a:lnTo>
                  <a:lnTo>
                    <a:pt x="37" y="175"/>
                  </a:lnTo>
                  <a:lnTo>
                    <a:pt x="38" y="187"/>
                  </a:lnTo>
                  <a:lnTo>
                    <a:pt x="41" y="199"/>
                  </a:lnTo>
                  <a:lnTo>
                    <a:pt x="42" y="213"/>
                  </a:lnTo>
                  <a:lnTo>
                    <a:pt x="43" y="225"/>
                  </a:lnTo>
                  <a:lnTo>
                    <a:pt x="45" y="238"/>
                  </a:lnTo>
                  <a:lnTo>
                    <a:pt x="46" y="251"/>
                  </a:lnTo>
                  <a:lnTo>
                    <a:pt x="45" y="264"/>
                  </a:lnTo>
                  <a:lnTo>
                    <a:pt x="45" y="276"/>
                  </a:lnTo>
                  <a:lnTo>
                    <a:pt x="43" y="276"/>
                  </a:lnTo>
                  <a:lnTo>
                    <a:pt x="43" y="275"/>
                  </a:lnTo>
                  <a:lnTo>
                    <a:pt x="42" y="275"/>
                  </a:lnTo>
                  <a:lnTo>
                    <a:pt x="42" y="274"/>
                  </a:lnTo>
                  <a:lnTo>
                    <a:pt x="42" y="272"/>
                  </a:lnTo>
                  <a:lnTo>
                    <a:pt x="42" y="271"/>
                  </a:lnTo>
                  <a:lnTo>
                    <a:pt x="42" y="270"/>
                  </a:lnTo>
                  <a:lnTo>
                    <a:pt x="42" y="269"/>
                  </a:lnTo>
                  <a:lnTo>
                    <a:pt x="42" y="268"/>
                  </a:lnTo>
                  <a:lnTo>
                    <a:pt x="38" y="280"/>
                  </a:lnTo>
                  <a:lnTo>
                    <a:pt x="42" y="276"/>
                  </a:lnTo>
                  <a:lnTo>
                    <a:pt x="43" y="286"/>
                  </a:lnTo>
                  <a:lnTo>
                    <a:pt x="46" y="296"/>
                  </a:lnTo>
                  <a:lnTo>
                    <a:pt x="47" y="306"/>
                  </a:lnTo>
                  <a:lnTo>
                    <a:pt x="48" y="316"/>
                  </a:lnTo>
                  <a:lnTo>
                    <a:pt x="50" y="327"/>
                  </a:lnTo>
                  <a:lnTo>
                    <a:pt x="51" y="337"/>
                  </a:lnTo>
                  <a:lnTo>
                    <a:pt x="52" y="347"/>
                  </a:lnTo>
                  <a:lnTo>
                    <a:pt x="55" y="357"/>
                  </a:lnTo>
                  <a:lnTo>
                    <a:pt x="56" y="368"/>
                  </a:lnTo>
                  <a:lnTo>
                    <a:pt x="57" y="378"/>
                  </a:lnTo>
                  <a:lnTo>
                    <a:pt x="57" y="376"/>
                  </a:lnTo>
                  <a:lnTo>
                    <a:pt x="57" y="374"/>
                  </a:lnTo>
                  <a:lnTo>
                    <a:pt x="57" y="373"/>
                  </a:lnTo>
                  <a:lnTo>
                    <a:pt x="57" y="371"/>
                  </a:lnTo>
                  <a:lnTo>
                    <a:pt x="57" y="369"/>
                  </a:lnTo>
                  <a:lnTo>
                    <a:pt x="57" y="368"/>
                  </a:lnTo>
                  <a:lnTo>
                    <a:pt x="57" y="366"/>
                  </a:lnTo>
                  <a:lnTo>
                    <a:pt x="57" y="365"/>
                  </a:lnTo>
                  <a:lnTo>
                    <a:pt x="58" y="364"/>
                  </a:lnTo>
                  <a:lnTo>
                    <a:pt x="60" y="363"/>
                  </a:lnTo>
                  <a:lnTo>
                    <a:pt x="62" y="366"/>
                  </a:lnTo>
                  <a:lnTo>
                    <a:pt x="62" y="369"/>
                  </a:lnTo>
                  <a:lnTo>
                    <a:pt x="62" y="373"/>
                  </a:lnTo>
                  <a:lnTo>
                    <a:pt x="62" y="375"/>
                  </a:lnTo>
                  <a:lnTo>
                    <a:pt x="61" y="379"/>
                  </a:lnTo>
                  <a:lnTo>
                    <a:pt x="61" y="381"/>
                  </a:lnTo>
                  <a:lnTo>
                    <a:pt x="60" y="385"/>
                  </a:lnTo>
                  <a:lnTo>
                    <a:pt x="58" y="388"/>
                  </a:lnTo>
                  <a:lnTo>
                    <a:pt x="58" y="391"/>
                  </a:lnTo>
                  <a:lnTo>
                    <a:pt x="60" y="395"/>
                  </a:lnTo>
                  <a:lnTo>
                    <a:pt x="60" y="394"/>
                  </a:lnTo>
                  <a:lnTo>
                    <a:pt x="60" y="391"/>
                  </a:lnTo>
                  <a:lnTo>
                    <a:pt x="60" y="390"/>
                  </a:lnTo>
                  <a:lnTo>
                    <a:pt x="60" y="389"/>
                  </a:lnTo>
                  <a:lnTo>
                    <a:pt x="60" y="388"/>
                  </a:lnTo>
                  <a:lnTo>
                    <a:pt x="60" y="385"/>
                  </a:lnTo>
                  <a:lnTo>
                    <a:pt x="60" y="384"/>
                  </a:lnTo>
                  <a:lnTo>
                    <a:pt x="61" y="383"/>
                  </a:lnTo>
                  <a:lnTo>
                    <a:pt x="62" y="381"/>
                  </a:lnTo>
                  <a:lnTo>
                    <a:pt x="63" y="380"/>
                  </a:lnTo>
                  <a:lnTo>
                    <a:pt x="66" y="396"/>
                  </a:lnTo>
                  <a:lnTo>
                    <a:pt x="68" y="412"/>
                  </a:lnTo>
                  <a:lnTo>
                    <a:pt x="71" y="431"/>
                  </a:lnTo>
                  <a:lnTo>
                    <a:pt x="73" y="448"/>
                  </a:lnTo>
                  <a:lnTo>
                    <a:pt x="77" y="465"/>
                  </a:lnTo>
                  <a:lnTo>
                    <a:pt x="79" y="484"/>
                  </a:lnTo>
                  <a:lnTo>
                    <a:pt x="82" y="501"/>
                  </a:lnTo>
                  <a:lnTo>
                    <a:pt x="83" y="519"/>
                  </a:lnTo>
                  <a:lnTo>
                    <a:pt x="86" y="536"/>
                  </a:lnTo>
                  <a:lnTo>
                    <a:pt x="87" y="552"/>
                  </a:lnTo>
                  <a:lnTo>
                    <a:pt x="89" y="550"/>
                  </a:lnTo>
                  <a:lnTo>
                    <a:pt x="90" y="559"/>
                  </a:lnTo>
                  <a:lnTo>
                    <a:pt x="92" y="569"/>
                  </a:lnTo>
                  <a:lnTo>
                    <a:pt x="93" y="579"/>
                  </a:lnTo>
                  <a:lnTo>
                    <a:pt x="93" y="588"/>
                  </a:lnTo>
                  <a:lnTo>
                    <a:pt x="94" y="598"/>
                  </a:lnTo>
                  <a:lnTo>
                    <a:pt x="95" y="608"/>
                  </a:lnTo>
                  <a:lnTo>
                    <a:pt x="95" y="618"/>
                  </a:lnTo>
                  <a:lnTo>
                    <a:pt x="98" y="627"/>
                  </a:lnTo>
                  <a:lnTo>
                    <a:pt x="99" y="637"/>
                  </a:lnTo>
                  <a:lnTo>
                    <a:pt x="102" y="647"/>
                  </a:lnTo>
                  <a:lnTo>
                    <a:pt x="78" y="407"/>
                  </a:lnTo>
                  <a:lnTo>
                    <a:pt x="78" y="437"/>
                  </a:lnTo>
                  <a:close/>
                  <a:moveTo>
                    <a:pt x="51" y="291"/>
                  </a:moveTo>
                  <a:lnTo>
                    <a:pt x="48" y="291"/>
                  </a:lnTo>
                  <a:lnTo>
                    <a:pt x="48" y="280"/>
                  </a:lnTo>
                  <a:lnTo>
                    <a:pt x="51" y="280"/>
                  </a:lnTo>
                  <a:lnTo>
                    <a:pt x="51" y="291"/>
                  </a:lnTo>
                  <a:close/>
                  <a:moveTo>
                    <a:pt x="81" y="452"/>
                  </a:moveTo>
                  <a:lnTo>
                    <a:pt x="78" y="452"/>
                  </a:lnTo>
                  <a:lnTo>
                    <a:pt x="78" y="439"/>
                  </a:lnTo>
                  <a:lnTo>
                    <a:pt x="81" y="439"/>
                  </a:lnTo>
                  <a:lnTo>
                    <a:pt x="81" y="4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4" name="Freeform 335"/>
            <p:cNvSpPr>
              <a:spLocks/>
            </p:cNvSpPr>
            <p:nvPr/>
          </p:nvSpPr>
          <p:spPr bwMode="auto">
            <a:xfrm>
              <a:off x="2857" y="1967"/>
              <a:ext cx="2" cy="4"/>
            </a:xfrm>
            <a:custGeom>
              <a:avLst/>
              <a:gdLst>
                <a:gd name="T0" fmla="*/ 2 w 3"/>
                <a:gd name="T1" fmla="*/ 0 h 8"/>
                <a:gd name="T2" fmla="*/ 0 w 3"/>
                <a:gd name="T3" fmla="*/ 0 h 8"/>
                <a:gd name="T4" fmla="*/ 0 w 3"/>
                <a:gd name="T5" fmla="*/ 4 h 8"/>
                <a:gd name="T6" fmla="*/ 2 w 3"/>
                <a:gd name="T7" fmla="*/ 4 h 8"/>
                <a:gd name="T8" fmla="*/ 2 w 3"/>
                <a:gd name="T9" fmla="*/ 0 h 8"/>
                <a:gd name="T10" fmla="*/ 2 w 3"/>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3" y="0"/>
                  </a:moveTo>
                  <a:lnTo>
                    <a:pt x="0" y="0"/>
                  </a:lnTo>
                  <a:lnTo>
                    <a:pt x="0" y="8"/>
                  </a:lnTo>
                  <a:lnTo>
                    <a:pt x="3" y="8"/>
                  </a:lnTo>
                  <a:lnTo>
                    <a:pt x="3"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5" name="Freeform 336"/>
            <p:cNvSpPr>
              <a:spLocks/>
            </p:cNvSpPr>
            <p:nvPr/>
          </p:nvSpPr>
          <p:spPr bwMode="auto">
            <a:xfrm>
              <a:off x="2464" y="2075"/>
              <a:ext cx="2" cy="6"/>
            </a:xfrm>
            <a:custGeom>
              <a:avLst/>
              <a:gdLst>
                <a:gd name="T0" fmla="*/ 2 w 5"/>
                <a:gd name="T1" fmla="*/ 5 h 11"/>
                <a:gd name="T2" fmla="*/ 2 w 5"/>
                <a:gd name="T3" fmla="*/ 5 h 11"/>
                <a:gd name="T4" fmla="*/ 2 w 5"/>
                <a:gd name="T5" fmla="*/ 5 h 11"/>
                <a:gd name="T6" fmla="*/ 2 w 5"/>
                <a:gd name="T7" fmla="*/ 4 h 11"/>
                <a:gd name="T8" fmla="*/ 1 w 5"/>
                <a:gd name="T9" fmla="*/ 3 h 11"/>
                <a:gd name="T10" fmla="*/ 1 w 5"/>
                <a:gd name="T11" fmla="*/ 3 h 11"/>
                <a:gd name="T12" fmla="*/ 1 w 5"/>
                <a:gd name="T13" fmla="*/ 2 h 11"/>
                <a:gd name="T14" fmla="*/ 1 w 5"/>
                <a:gd name="T15" fmla="*/ 1 h 11"/>
                <a:gd name="T16" fmla="*/ 0 w 5"/>
                <a:gd name="T17" fmla="*/ 1 h 11"/>
                <a:gd name="T18" fmla="*/ 0 w 5"/>
                <a:gd name="T19" fmla="*/ 1 h 11"/>
                <a:gd name="T20" fmla="*/ 0 w 5"/>
                <a:gd name="T21" fmla="*/ 0 h 11"/>
                <a:gd name="T22" fmla="*/ 0 w 5"/>
                <a:gd name="T23" fmla="*/ 1 h 11"/>
                <a:gd name="T24" fmla="*/ 0 w 5"/>
                <a:gd name="T25" fmla="*/ 3 h 11"/>
                <a:gd name="T26" fmla="*/ 0 w 5"/>
                <a:gd name="T27" fmla="*/ 4 h 11"/>
                <a:gd name="T28" fmla="*/ 0 w 5"/>
                <a:gd name="T29" fmla="*/ 5 h 11"/>
                <a:gd name="T30" fmla="*/ 0 w 5"/>
                <a:gd name="T31" fmla="*/ 5 h 11"/>
                <a:gd name="T32" fmla="*/ 0 w 5"/>
                <a:gd name="T33" fmla="*/ 5 h 11"/>
                <a:gd name="T34" fmla="*/ 1 w 5"/>
                <a:gd name="T35" fmla="*/ 5 h 11"/>
                <a:gd name="T36" fmla="*/ 1 w 5"/>
                <a:gd name="T37" fmla="*/ 5 h 11"/>
                <a:gd name="T38" fmla="*/ 2 w 5"/>
                <a:gd name="T39" fmla="*/ 5 h 11"/>
                <a:gd name="T40" fmla="*/ 2 w 5"/>
                <a:gd name="T41" fmla="*/ 6 h 11"/>
                <a:gd name="T42" fmla="*/ 2 w 5"/>
                <a:gd name="T43" fmla="*/ 6 h 11"/>
                <a:gd name="T44" fmla="*/ 2 w 5"/>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1">
                  <a:moveTo>
                    <a:pt x="5" y="10"/>
                  </a:moveTo>
                  <a:lnTo>
                    <a:pt x="4" y="10"/>
                  </a:lnTo>
                  <a:lnTo>
                    <a:pt x="4" y="9"/>
                  </a:lnTo>
                  <a:lnTo>
                    <a:pt x="4" y="7"/>
                  </a:lnTo>
                  <a:lnTo>
                    <a:pt x="2" y="6"/>
                  </a:lnTo>
                  <a:lnTo>
                    <a:pt x="2" y="5"/>
                  </a:lnTo>
                  <a:lnTo>
                    <a:pt x="2" y="4"/>
                  </a:lnTo>
                  <a:lnTo>
                    <a:pt x="2" y="2"/>
                  </a:lnTo>
                  <a:lnTo>
                    <a:pt x="1" y="2"/>
                  </a:lnTo>
                  <a:lnTo>
                    <a:pt x="1" y="1"/>
                  </a:lnTo>
                  <a:lnTo>
                    <a:pt x="1" y="0"/>
                  </a:lnTo>
                  <a:lnTo>
                    <a:pt x="0" y="2"/>
                  </a:lnTo>
                  <a:lnTo>
                    <a:pt x="0" y="5"/>
                  </a:lnTo>
                  <a:lnTo>
                    <a:pt x="0" y="7"/>
                  </a:lnTo>
                  <a:lnTo>
                    <a:pt x="0" y="9"/>
                  </a:lnTo>
                  <a:lnTo>
                    <a:pt x="1" y="10"/>
                  </a:lnTo>
                  <a:lnTo>
                    <a:pt x="2" y="10"/>
                  </a:lnTo>
                  <a:lnTo>
                    <a:pt x="4" y="10"/>
                  </a:lnTo>
                  <a:lnTo>
                    <a:pt x="5" y="11"/>
                  </a:lnTo>
                  <a:lnTo>
                    <a:pt x="5"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6" name="Freeform 337"/>
            <p:cNvSpPr>
              <a:spLocks/>
            </p:cNvSpPr>
            <p:nvPr/>
          </p:nvSpPr>
          <p:spPr bwMode="auto">
            <a:xfrm>
              <a:off x="2467" y="2102"/>
              <a:ext cx="1" cy="1"/>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0 h 3"/>
                <a:gd name="T18" fmla="*/ 0 w 1"/>
                <a:gd name="T19" fmla="*/ 0 h 3"/>
                <a:gd name="T20" fmla="*/ 0 w 1"/>
                <a:gd name="T21" fmla="*/ 0 h 3"/>
                <a:gd name="T22" fmla="*/ 0 w 1"/>
                <a:gd name="T23" fmla="*/ 0 h 3"/>
                <a:gd name="T24" fmla="*/ 0 w 1"/>
                <a:gd name="T25" fmla="*/ 0 h 3"/>
                <a:gd name="T26" fmla="*/ 0 w 1"/>
                <a:gd name="T27" fmla="*/ 1 h 3"/>
                <a:gd name="T28" fmla="*/ 0 w 1"/>
                <a:gd name="T29" fmla="*/ 1 h 3"/>
                <a:gd name="T30" fmla="*/ 0 w 1"/>
                <a:gd name="T31" fmla="*/ 1 h 3"/>
                <a:gd name="T32" fmla="*/ 0 w 1"/>
                <a:gd name="T33" fmla="*/ 1 h 3"/>
                <a:gd name="T34" fmla="*/ 0 w 1"/>
                <a:gd name="T35" fmla="*/ 1 h 3"/>
                <a:gd name="T36" fmla="*/ 0 w 1"/>
                <a:gd name="T37" fmla="*/ 1 h 3"/>
                <a:gd name="T38" fmla="*/ 0 w 1"/>
                <a:gd name="T39" fmla="*/ 1 h 3"/>
                <a:gd name="T40" fmla="*/ 0 w 1"/>
                <a:gd name="T41" fmla="*/ 1 h 3"/>
                <a:gd name="T42" fmla="*/ 0 w 1"/>
                <a:gd name="T43" fmla="*/ 1 h 3"/>
                <a:gd name="T44" fmla="*/ 0 w 1"/>
                <a:gd name="T45" fmla="*/ 1 h 3"/>
                <a:gd name="T46" fmla="*/ 0 w 1"/>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2"/>
                  </a:moveTo>
                  <a:lnTo>
                    <a:pt x="0" y="3"/>
                  </a:lnTo>
                  <a:lnTo>
                    <a:pt x="0" y="2"/>
                  </a:lnTo>
                  <a:lnTo>
                    <a:pt x="0" y="0"/>
                  </a:lnTo>
                  <a:lnTo>
                    <a:pt x="0" y="2"/>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7" name="Freeform 338"/>
            <p:cNvSpPr>
              <a:spLocks/>
            </p:cNvSpPr>
            <p:nvPr/>
          </p:nvSpPr>
          <p:spPr bwMode="auto">
            <a:xfrm>
              <a:off x="2459" y="2103"/>
              <a:ext cx="8" cy="80"/>
            </a:xfrm>
            <a:custGeom>
              <a:avLst/>
              <a:gdLst>
                <a:gd name="T0" fmla="*/ 7 w 16"/>
                <a:gd name="T1" fmla="*/ 5 h 159"/>
                <a:gd name="T2" fmla="*/ 6 w 16"/>
                <a:gd name="T3" fmla="*/ 12 h 159"/>
                <a:gd name="T4" fmla="*/ 5 w 16"/>
                <a:gd name="T5" fmla="*/ 20 h 159"/>
                <a:gd name="T6" fmla="*/ 5 w 16"/>
                <a:gd name="T7" fmla="*/ 27 h 159"/>
                <a:gd name="T8" fmla="*/ 3 w 16"/>
                <a:gd name="T9" fmla="*/ 35 h 159"/>
                <a:gd name="T10" fmla="*/ 2 w 16"/>
                <a:gd name="T11" fmla="*/ 43 h 159"/>
                <a:gd name="T12" fmla="*/ 2 w 16"/>
                <a:gd name="T13" fmla="*/ 50 h 159"/>
                <a:gd name="T14" fmla="*/ 1 w 16"/>
                <a:gd name="T15" fmla="*/ 58 h 159"/>
                <a:gd name="T16" fmla="*/ 0 w 16"/>
                <a:gd name="T17" fmla="*/ 66 h 159"/>
                <a:gd name="T18" fmla="*/ 0 w 16"/>
                <a:gd name="T19" fmla="*/ 73 h 159"/>
                <a:gd name="T20" fmla="*/ 1 w 16"/>
                <a:gd name="T21" fmla="*/ 80 h 159"/>
                <a:gd name="T22" fmla="*/ 2 w 16"/>
                <a:gd name="T23" fmla="*/ 72 h 159"/>
                <a:gd name="T24" fmla="*/ 2 w 16"/>
                <a:gd name="T25" fmla="*/ 64 h 159"/>
                <a:gd name="T26" fmla="*/ 2 w 16"/>
                <a:gd name="T27" fmla="*/ 56 h 159"/>
                <a:gd name="T28" fmla="*/ 3 w 16"/>
                <a:gd name="T29" fmla="*/ 48 h 159"/>
                <a:gd name="T30" fmla="*/ 4 w 16"/>
                <a:gd name="T31" fmla="*/ 40 h 159"/>
                <a:gd name="T32" fmla="*/ 5 w 16"/>
                <a:gd name="T33" fmla="*/ 32 h 159"/>
                <a:gd name="T34" fmla="*/ 5 w 16"/>
                <a:gd name="T35" fmla="*/ 24 h 159"/>
                <a:gd name="T36" fmla="*/ 6 w 16"/>
                <a:gd name="T37" fmla="*/ 16 h 159"/>
                <a:gd name="T38" fmla="*/ 7 w 16"/>
                <a:gd name="T39" fmla="*/ 8 h 159"/>
                <a:gd name="T40" fmla="*/ 8 w 16"/>
                <a:gd name="T41" fmla="*/ 0 h 159"/>
                <a:gd name="T42" fmla="*/ 4 w 16"/>
                <a:gd name="T43" fmla="*/ 1 h 159"/>
                <a:gd name="T44" fmla="*/ 7 w 16"/>
                <a:gd name="T45" fmla="*/ 5 h 159"/>
                <a:gd name="T46" fmla="*/ 7 w 16"/>
                <a:gd name="T47" fmla="*/ 5 h 1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159">
                  <a:moveTo>
                    <a:pt x="14" y="9"/>
                  </a:moveTo>
                  <a:lnTo>
                    <a:pt x="12" y="23"/>
                  </a:lnTo>
                  <a:lnTo>
                    <a:pt x="10" y="39"/>
                  </a:lnTo>
                  <a:lnTo>
                    <a:pt x="9" y="54"/>
                  </a:lnTo>
                  <a:lnTo>
                    <a:pt x="6" y="70"/>
                  </a:lnTo>
                  <a:lnTo>
                    <a:pt x="4" y="85"/>
                  </a:lnTo>
                  <a:lnTo>
                    <a:pt x="3" y="100"/>
                  </a:lnTo>
                  <a:lnTo>
                    <a:pt x="1" y="116"/>
                  </a:lnTo>
                  <a:lnTo>
                    <a:pt x="0" y="131"/>
                  </a:lnTo>
                  <a:lnTo>
                    <a:pt x="0" y="145"/>
                  </a:lnTo>
                  <a:lnTo>
                    <a:pt x="1" y="159"/>
                  </a:lnTo>
                  <a:lnTo>
                    <a:pt x="3" y="143"/>
                  </a:lnTo>
                  <a:lnTo>
                    <a:pt x="3" y="127"/>
                  </a:lnTo>
                  <a:lnTo>
                    <a:pt x="4" y="111"/>
                  </a:lnTo>
                  <a:lnTo>
                    <a:pt x="5" y="96"/>
                  </a:lnTo>
                  <a:lnTo>
                    <a:pt x="8" y="80"/>
                  </a:lnTo>
                  <a:lnTo>
                    <a:pt x="9" y="64"/>
                  </a:lnTo>
                  <a:lnTo>
                    <a:pt x="10" y="48"/>
                  </a:lnTo>
                  <a:lnTo>
                    <a:pt x="12" y="32"/>
                  </a:lnTo>
                  <a:lnTo>
                    <a:pt x="14" y="16"/>
                  </a:lnTo>
                  <a:lnTo>
                    <a:pt x="16" y="0"/>
                  </a:lnTo>
                  <a:lnTo>
                    <a:pt x="8" y="2"/>
                  </a:lnTo>
                  <a:lnTo>
                    <a:pt x="14" y="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8" name="Freeform 339"/>
            <p:cNvSpPr>
              <a:spLocks/>
            </p:cNvSpPr>
            <p:nvPr/>
          </p:nvSpPr>
          <p:spPr bwMode="auto">
            <a:xfrm>
              <a:off x="2463" y="1992"/>
              <a:ext cx="11" cy="110"/>
            </a:xfrm>
            <a:custGeom>
              <a:avLst/>
              <a:gdLst>
                <a:gd name="T0" fmla="*/ 9 w 22"/>
                <a:gd name="T1" fmla="*/ 6 h 221"/>
                <a:gd name="T2" fmla="*/ 8 w 22"/>
                <a:gd name="T3" fmla="*/ 16 h 221"/>
                <a:gd name="T4" fmla="*/ 7 w 22"/>
                <a:gd name="T5" fmla="*/ 26 h 221"/>
                <a:gd name="T6" fmla="*/ 6 w 22"/>
                <a:gd name="T7" fmla="*/ 36 h 221"/>
                <a:gd name="T8" fmla="*/ 6 w 22"/>
                <a:gd name="T9" fmla="*/ 47 h 221"/>
                <a:gd name="T10" fmla="*/ 6 w 22"/>
                <a:gd name="T11" fmla="*/ 54 h 221"/>
                <a:gd name="T12" fmla="*/ 6 w 22"/>
                <a:gd name="T13" fmla="*/ 59 h 221"/>
                <a:gd name="T14" fmla="*/ 6 w 22"/>
                <a:gd name="T15" fmla="*/ 63 h 221"/>
                <a:gd name="T16" fmla="*/ 6 w 22"/>
                <a:gd name="T17" fmla="*/ 68 h 221"/>
                <a:gd name="T18" fmla="*/ 6 w 22"/>
                <a:gd name="T19" fmla="*/ 73 h 221"/>
                <a:gd name="T20" fmla="*/ 3 w 22"/>
                <a:gd name="T21" fmla="*/ 73 h 221"/>
                <a:gd name="T22" fmla="*/ 3 w 22"/>
                <a:gd name="T23" fmla="*/ 76 h 221"/>
                <a:gd name="T24" fmla="*/ 4 w 22"/>
                <a:gd name="T25" fmla="*/ 80 h 221"/>
                <a:gd name="T26" fmla="*/ 6 w 22"/>
                <a:gd name="T27" fmla="*/ 83 h 221"/>
                <a:gd name="T28" fmla="*/ 6 w 22"/>
                <a:gd name="T29" fmla="*/ 86 h 221"/>
                <a:gd name="T30" fmla="*/ 4 w 22"/>
                <a:gd name="T31" fmla="*/ 89 h 221"/>
                <a:gd name="T32" fmla="*/ 5 w 22"/>
                <a:gd name="T33" fmla="*/ 89 h 221"/>
                <a:gd name="T34" fmla="*/ 5 w 22"/>
                <a:gd name="T35" fmla="*/ 90 h 221"/>
                <a:gd name="T36" fmla="*/ 5 w 22"/>
                <a:gd name="T37" fmla="*/ 91 h 221"/>
                <a:gd name="T38" fmla="*/ 5 w 22"/>
                <a:gd name="T39" fmla="*/ 92 h 221"/>
                <a:gd name="T40" fmla="*/ 4 w 22"/>
                <a:gd name="T41" fmla="*/ 94 h 221"/>
                <a:gd name="T42" fmla="*/ 4 w 22"/>
                <a:gd name="T43" fmla="*/ 96 h 221"/>
                <a:gd name="T44" fmla="*/ 4 w 22"/>
                <a:gd name="T45" fmla="*/ 98 h 221"/>
                <a:gd name="T46" fmla="*/ 4 w 22"/>
                <a:gd name="T47" fmla="*/ 100 h 221"/>
                <a:gd name="T48" fmla="*/ 2 w 22"/>
                <a:gd name="T49" fmla="*/ 101 h 221"/>
                <a:gd name="T50" fmla="*/ 0 w 22"/>
                <a:gd name="T51" fmla="*/ 101 h 221"/>
                <a:gd name="T52" fmla="*/ 1 w 22"/>
                <a:gd name="T53" fmla="*/ 103 h 221"/>
                <a:gd name="T54" fmla="*/ 2 w 22"/>
                <a:gd name="T55" fmla="*/ 104 h 221"/>
                <a:gd name="T56" fmla="*/ 3 w 22"/>
                <a:gd name="T57" fmla="*/ 106 h 221"/>
                <a:gd name="T58" fmla="*/ 4 w 22"/>
                <a:gd name="T59" fmla="*/ 109 h 221"/>
                <a:gd name="T60" fmla="*/ 4 w 22"/>
                <a:gd name="T61" fmla="*/ 110 h 221"/>
                <a:gd name="T62" fmla="*/ 7 w 22"/>
                <a:gd name="T63" fmla="*/ 89 h 221"/>
                <a:gd name="T64" fmla="*/ 9 w 22"/>
                <a:gd name="T65" fmla="*/ 67 h 221"/>
                <a:gd name="T66" fmla="*/ 10 w 22"/>
                <a:gd name="T67" fmla="*/ 45 h 221"/>
                <a:gd name="T68" fmla="*/ 11 w 22"/>
                <a:gd name="T69" fmla="*/ 23 h 221"/>
                <a:gd name="T70" fmla="*/ 11 w 22"/>
                <a:gd name="T71" fmla="*/ 0 h 221"/>
                <a:gd name="T72" fmla="*/ 10 w 22"/>
                <a:gd name="T73" fmla="*/ 0 h 2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21">
                  <a:moveTo>
                    <a:pt x="19" y="0"/>
                  </a:moveTo>
                  <a:lnTo>
                    <a:pt x="18" y="12"/>
                  </a:lnTo>
                  <a:lnTo>
                    <a:pt x="17" y="22"/>
                  </a:lnTo>
                  <a:lnTo>
                    <a:pt x="16" y="33"/>
                  </a:lnTo>
                  <a:lnTo>
                    <a:pt x="14" y="43"/>
                  </a:lnTo>
                  <a:lnTo>
                    <a:pt x="13" y="53"/>
                  </a:lnTo>
                  <a:lnTo>
                    <a:pt x="12" y="63"/>
                  </a:lnTo>
                  <a:lnTo>
                    <a:pt x="12" y="73"/>
                  </a:lnTo>
                  <a:lnTo>
                    <a:pt x="11" y="84"/>
                  </a:lnTo>
                  <a:lnTo>
                    <a:pt x="11" y="94"/>
                  </a:lnTo>
                  <a:lnTo>
                    <a:pt x="12" y="105"/>
                  </a:lnTo>
                  <a:lnTo>
                    <a:pt x="12" y="109"/>
                  </a:lnTo>
                  <a:lnTo>
                    <a:pt x="12" y="114"/>
                  </a:lnTo>
                  <a:lnTo>
                    <a:pt x="11" y="119"/>
                  </a:lnTo>
                  <a:lnTo>
                    <a:pt x="11" y="122"/>
                  </a:lnTo>
                  <a:lnTo>
                    <a:pt x="12" y="127"/>
                  </a:lnTo>
                  <a:lnTo>
                    <a:pt x="12" y="132"/>
                  </a:lnTo>
                  <a:lnTo>
                    <a:pt x="12" y="137"/>
                  </a:lnTo>
                  <a:lnTo>
                    <a:pt x="12" y="142"/>
                  </a:lnTo>
                  <a:lnTo>
                    <a:pt x="12" y="147"/>
                  </a:lnTo>
                  <a:lnTo>
                    <a:pt x="12" y="152"/>
                  </a:lnTo>
                  <a:lnTo>
                    <a:pt x="6" y="146"/>
                  </a:lnTo>
                  <a:lnTo>
                    <a:pt x="6" y="150"/>
                  </a:lnTo>
                  <a:lnTo>
                    <a:pt x="6" y="152"/>
                  </a:lnTo>
                  <a:lnTo>
                    <a:pt x="7" y="156"/>
                  </a:lnTo>
                  <a:lnTo>
                    <a:pt x="8" y="160"/>
                  </a:lnTo>
                  <a:lnTo>
                    <a:pt x="9" y="162"/>
                  </a:lnTo>
                  <a:lnTo>
                    <a:pt x="11" y="166"/>
                  </a:lnTo>
                  <a:lnTo>
                    <a:pt x="12" y="168"/>
                  </a:lnTo>
                  <a:lnTo>
                    <a:pt x="12" y="172"/>
                  </a:lnTo>
                  <a:lnTo>
                    <a:pt x="11" y="176"/>
                  </a:lnTo>
                  <a:lnTo>
                    <a:pt x="8" y="178"/>
                  </a:lnTo>
                  <a:lnTo>
                    <a:pt x="8" y="179"/>
                  </a:lnTo>
                  <a:lnTo>
                    <a:pt x="9" y="179"/>
                  </a:lnTo>
                  <a:lnTo>
                    <a:pt x="9" y="181"/>
                  </a:lnTo>
                  <a:lnTo>
                    <a:pt x="9" y="182"/>
                  </a:lnTo>
                  <a:lnTo>
                    <a:pt x="9" y="183"/>
                  </a:lnTo>
                  <a:lnTo>
                    <a:pt x="9" y="184"/>
                  </a:lnTo>
                  <a:lnTo>
                    <a:pt x="8" y="187"/>
                  </a:lnTo>
                  <a:lnTo>
                    <a:pt x="8" y="188"/>
                  </a:lnTo>
                  <a:lnTo>
                    <a:pt x="8" y="190"/>
                  </a:lnTo>
                  <a:lnTo>
                    <a:pt x="8" y="192"/>
                  </a:lnTo>
                  <a:lnTo>
                    <a:pt x="8" y="194"/>
                  </a:lnTo>
                  <a:lnTo>
                    <a:pt x="8" y="197"/>
                  </a:lnTo>
                  <a:lnTo>
                    <a:pt x="8" y="199"/>
                  </a:lnTo>
                  <a:lnTo>
                    <a:pt x="7" y="200"/>
                  </a:lnTo>
                  <a:lnTo>
                    <a:pt x="6" y="203"/>
                  </a:lnTo>
                  <a:lnTo>
                    <a:pt x="4" y="203"/>
                  </a:lnTo>
                  <a:lnTo>
                    <a:pt x="2" y="203"/>
                  </a:lnTo>
                  <a:lnTo>
                    <a:pt x="0" y="203"/>
                  </a:lnTo>
                  <a:lnTo>
                    <a:pt x="1" y="204"/>
                  </a:lnTo>
                  <a:lnTo>
                    <a:pt x="2" y="207"/>
                  </a:lnTo>
                  <a:lnTo>
                    <a:pt x="3" y="208"/>
                  </a:lnTo>
                  <a:lnTo>
                    <a:pt x="3" y="209"/>
                  </a:lnTo>
                  <a:lnTo>
                    <a:pt x="4" y="212"/>
                  </a:lnTo>
                  <a:lnTo>
                    <a:pt x="6" y="213"/>
                  </a:lnTo>
                  <a:lnTo>
                    <a:pt x="7" y="215"/>
                  </a:lnTo>
                  <a:lnTo>
                    <a:pt x="7" y="218"/>
                  </a:lnTo>
                  <a:lnTo>
                    <a:pt x="8" y="219"/>
                  </a:lnTo>
                  <a:lnTo>
                    <a:pt x="8" y="221"/>
                  </a:lnTo>
                  <a:lnTo>
                    <a:pt x="11" y="199"/>
                  </a:lnTo>
                  <a:lnTo>
                    <a:pt x="13" y="178"/>
                  </a:lnTo>
                  <a:lnTo>
                    <a:pt x="14" y="156"/>
                  </a:lnTo>
                  <a:lnTo>
                    <a:pt x="17" y="134"/>
                  </a:lnTo>
                  <a:lnTo>
                    <a:pt x="18" y="111"/>
                  </a:lnTo>
                  <a:lnTo>
                    <a:pt x="19" y="90"/>
                  </a:lnTo>
                  <a:lnTo>
                    <a:pt x="21" y="68"/>
                  </a:lnTo>
                  <a:lnTo>
                    <a:pt x="22" y="46"/>
                  </a:lnTo>
                  <a:lnTo>
                    <a:pt x="21" y="24"/>
                  </a:lnTo>
                  <a:lnTo>
                    <a:pt x="21" y="1"/>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69" name="Freeform 340"/>
            <p:cNvSpPr>
              <a:spLocks/>
            </p:cNvSpPr>
            <p:nvPr/>
          </p:nvSpPr>
          <p:spPr bwMode="auto">
            <a:xfrm>
              <a:off x="2466" y="2080"/>
              <a:ext cx="1" cy="1"/>
            </a:xfrm>
            <a:custGeom>
              <a:avLst/>
              <a:gdLst>
                <a:gd name="T0" fmla="*/ 0 w 1"/>
                <a:gd name="T1" fmla="*/ 0 h 2"/>
                <a:gd name="T2" fmla="*/ 0 w 1"/>
                <a:gd name="T3" fmla="*/ 1 h 2"/>
                <a:gd name="T4" fmla="*/ 0 w 1"/>
                <a:gd name="T5" fmla="*/ 1 h 2"/>
                <a:gd name="T6" fmla="*/ 0 w 1"/>
                <a:gd name="T7" fmla="*/ 1 h 2"/>
                <a:gd name="T8" fmla="*/ 0 w 1"/>
                <a:gd name="T9" fmla="*/ 1 h 2"/>
                <a:gd name="T10" fmla="*/ 0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1 h 2"/>
                <a:gd name="T52" fmla="*/ 1 w 1"/>
                <a:gd name="T53" fmla="*/ 1 h 2"/>
                <a:gd name="T54" fmla="*/ 0 w 1"/>
                <a:gd name="T55" fmla="*/ 1 h 2"/>
                <a:gd name="T56" fmla="*/ 0 w 1"/>
                <a:gd name="T57" fmla="*/ 1 h 2"/>
                <a:gd name="T58" fmla="*/ 0 w 1"/>
                <a:gd name="T59" fmla="*/ 1 h 2"/>
                <a:gd name="T60" fmla="*/ 0 w 1"/>
                <a:gd name="T61" fmla="*/ 1 h 2"/>
                <a:gd name="T62" fmla="*/ 0 w 1"/>
                <a:gd name="T63" fmla="*/ 1 h 2"/>
                <a:gd name="T64" fmla="*/ 0 w 1"/>
                <a:gd name="T65" fmla="*/ 0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0"/>
                  </a:moveTo>
                  <a:lnTo>
                    <a:pt x="0" y="1"/>
                  </a:lnTo>
                  <a:lnTo>
                    <a:pt x="1" y="1"/>
                  </a:lnTo>
                  <a:lnTo>
                    <a:pt x="1" y="2"/>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0" name="Freeform 341"/>
            <p:cNvSpPr>
              <a:spLocks/>
            </p:cNvSpPr>
            <p:nvPr/>
          </p:nvSpPr>
          <p:spPr bwMode="auto">
            <a:xfrm>
              <a:off x="2802" y="2004"/>
              <a:ext cx="22" cy="98"/>
            </a:xfrm>
            <a:custGeom>
              <a:avLst/>
              <a:gdLst>
                <a:gd name="T0" fmla="*/ 20 w 45"/>
                <a:gd name="T1" fmla="*/ 8 h 195"/>
                <a:gd name="T2" fmla="*/ 17 w 45"/>
                <a:gd name="T3" fmla="*/ 12 h 195"/>
                <a:gd name="T4" fmla="*/ 15 w 45"/>
                <a:gd name="T5" fmla="*/ 11 h 195"/>
                <a:gd name="T6" fmla="*/ 14 w 45"/>
                <a:gd name="T7" fmla="*/ 6 h 195"/>
                <a:gd name="T8" fmla="*/ 13 w 45"/>
                <a:gd name="T9" fmla="*/ 2 h 195"/>
                <a:gd name="T10" fmla="*/ 12 w 45"/>
                <a:gd name="T11" fmla="*/ 0 h 195"/>
                <a:gd name="T12" fmla="*/ 10 w 45"/>
                <a:gd name="T13" fmla="*/ 12 h 195"/>
                <a:gd name="T14" fmla="*/ 8 w 45"/>
                <a:gd name="T15" fmla="*/ 21 h 195"/>
                <a:gd name="T16" fmla="*/ 6 w 45"/>
                <a:gd name="T17" fmla="*/ 29 h 195"/>
                <a:gd name="T18" fmla="*/ 4 w 45"/>
                <a:gd name="T19" fmla="*/ 38 h 195"/>
                <a:gd name="T20" fmla="*/ 2 w 45"/>
                <a:gd name="T21" fmla="*/ 45 h 195"/>
                <a:gd name="T22" fmla="*/ 2 w 45"/>
                <a:gd name="T23" fmla="*/ 47 h 195"/>
                <a:gd name="T24" fmla="*/ 1 w 45"/>
                <a:gd name="T25" fmla="*/ 47 h 195"/>
                <a:gd name="T26" fmla="*/ 0 w 45"/>
                <a:gd name="T27" fmla="*/ 46 h 195"/>
                <a:gd name="T28" fmla="*/ 0 w 45"/>
                <a:gd name="T29" fmla="*/ 45 h 195"/>
                <a:gd name="T30" fmla="*/ 0 w 45"/>
                <a:gd name="T31" fmla="*/ 45 h 195"/>
                <a:gd name="T32" fmla="*/ 3 w 45"/>
                <a:gd name="T33" fmla="*/ 98 h 195"/>
                <a:gd name="T34" fmla="*/ 5 w 45"/>
                <a:gd name="T35" fmla="*/ 94 h 195"/>
                <a:gd name="T36" fmla="*/ 7 w 45"/>
                <a:gd name="T37" fmla="*/ 90 h 195"/>
                <a:gd name="T38" fmla="*/ 9 w 45"/>
                <a:gd name="T39" fmla="*/ 87 h 195"/>
                <a:gd name="T40" fmla="*/ 10 w 45"/>
                <a:gd name="T41" fmla="*/ 83 h 195"/>
                <a:gd name="T42" fmla="*/ 10 w 45"/>
                <a:gd name="T43" fmla="*/ 79 h 195"/>
                <a:gd name="T44" fmla="*/ 17 w 45"/>
                <a:gd name="T45" fmla="*/ 69 h 195"/>
                <a:gd name="T46" fmla="*/ 20 w 45"/>
                <a:gd name="T47" fmla="*/ 58 h 195"/>
                <a:gd name="T48" fmla="*/ 21 w 45"/>
                <a:gd name="T49" fmla="*/ 45 h 195"/>
                <a:gd name="T50" fmla="*/ 21 w 45"/>
                <a:gd name="T51" fmla="*/ 33 h 195"/>
                <a:gd name="T52" fmla="*/ 21 w 45"/>
                <a:gd name="T53" fmla="*/ 22 h 195"/>
                <a:gd name="T54" fmla="*/ 22 w 45"/>
                <a:gd name="T55" fmla="*/ 18 h 195"/>
                <a:gd name="T56" fmla="*/ 22 w 45"/>
                <a:gd name="T57" fmla="*/ 14 h 195"/>
                <a:gd name="T58" fmla="*/ 21 w 45"/>
                <a:gd name="T59" fmla="*/ 11 h 195"/>
                <a:gd name="T60" fmla="*/ 20 w 45"/>
                <a:gd name="T61" fmla="*/ 8 h 195"/>
                <a:gd name="T62" fmla="*/ 20 w 45"/>
                <a:gd name="T63" fmla="*/ 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5" h="195">
                  <a:moveTo>
                    <a:pt x="40" y="6"/>
                  </a:moveTo>
                  <a:lnTo>
                    <a:pt x="40" y="15"/>
                  </a:lnTo>
                  <a:lnTo>
                    <a:pt x="36" y="21"/>
                  </a:lnTo>
                  <a:lnTo>
                    <a:pt x="34" y="23"/>
                  </a:lnTo>
                  <a:lnTo>
                    <a:pt x="31" y="23"/>
                  </a:lnTo>
                  <a:lnTo>
                    <a:pt x="30" y="21"/>
                  </a:lnTo>
                  <a:lnTo>
                    <a:pt x="29" y="17"/>
                  </a:lnTo>
                  <a:lnTo>
                    <a:pt x="29" y="12"/>
                  </a:lnTo>
                  <a:lnTo>
                    <a:pt x="28" y="7"/>
                  </a:lnTo>
                  <a:lnTo>
                    <a:pt x="26" y="3"/>
                  </a:lnTo>
                  <a:lnTo>
                    <a:pt x="26" y="1"/>
                  </a:lnTo>
                  <a:lnTo>
                    <a:pt x="25" y="0"/>
                  </a:lnTo>
                  <a:lnTo>
                    <a:pt x="21" y="15"/>
                  </a:lnTo>
                  <a:lnTo>
                    <a:pt x="20" y="23"/>
                  </a:lnTo>
                  <a:lnTo>
                    <a:pt x="19" y="32"/>
                  </a:lnTo>
                  <a:lnTo>
                    <a:pt x="16" y="41"/>
                  </a:lnTo>
                  <a:lnTo>
                    <a:pt x="15" y="49"/>
                  </a:lnTo>
                  <a:lnTo>
                    <a:pt x="13" y="58"/>
                  </a:lnTo>
                  <a:lnTo>
                    <a:pt x="11" y="67"/>
                  </a:lnTo>
                  <a:lnTo>
                    <a:pt x="9" y="75"/>
                  </a:lnTo>
                  <a:lnTo>
                    <a:pt x="8" y="83"/>
                  </a:lnTo>
                  <a:lnTo>
                    <a:pt x="5" y="89"/>
                  </a:lnTo>
                  <a:lnTo>
                    <a:pt x="4" y="95"/>
                  </a:lnTo>
                  <a:lnTo>
                    <a:pt x="4" y="94"/>
                  </a:lnTo>
                  <a:lnTo>
                    <a:pt x="3" y="94"/>
                  </a:lnTo>
                  <a:lnTo>
                    <a:pt x="3" y="93"/>
                  </a:lnTo>
                  <a:lnTo>
                    <a:pt x="1" y="93"/>
                  </a:lnTo>
                  <a:lnTo>
                    <a:pt x="1" y="91"/>
                  </a:lnTo>
                  <a:lnTo>
                    <a:pt x="0" y="90"/>
                  </a:lnTo>
                  <a:lnTo>
                    <a:pt x="0" y="89"/>
                  </a:lnTo>
                  <a:lnTo>
                    <a:pt x="6" y="195"/>
                  </a:lnTo>
                  <a:lnTo>
                    <a:pt x="8" y="191"/>
                  </a:lnTo>
                  <a:lnTo>
                    <a:pt x="10" y="188"/>
                  </a:lnTo>
                  <a:lnTo>
                    <a:pt x="13" y="184"/>
                  </a:lnTo>
                  <a:lnTo>
                    <a:pt x="14" y="180"/>
                  </a:lnTo>
                  <a:lnTo>
                    <a:pt x="15" y="177"/>
                  </a:lnTo>
                  <a:lnTo>
                    <a:pt x="18" y="173"/>
                  </a:lnTo>
                  <a:lnTo>
                    <a:pt x="19" y="169"/>
                  </a:lnTo>
                  <a:lnTo>
                    <a:pt x="20" y="165"/>
                  </a:lnTo>
                  <a:lnTo>
                    <a:pt x="20" y="161"/>
                  </a:lnTo>
                  <a:lnTo>
                    <a:pt x="21" y="157"/>
                  </a:lnTo>
                  <a:lnTo>
                    <a:pt x="29" y="148"/>
                  </a:lnTo>
                  <a:lnTo>
                    <a:pt x="35" y="138"/>
                  </a:lnTo>
                  <a:lnTo>
                    <a:pt x="39" y="127"/>
                  </a:lnTo>
                  <a:lnTo>
                    <a:pt x="41" y="115"/>
                  </a:lnTo>
                  <a:lnTo>
                    <a:pt x="42" y="102"/>
                  </a:lnTo>
                  <a:lnTo>
                    <a:pt x="42" y="90"/>
                  </a:lnTo>
                  <a:lnTo>
                    <a:pt x="42" y="78"/>
                  </a:lnTo>
                  <a:lnTo>
                    <a:pt x="42" y="65"/>
                  </a:lnTo>
                  <a:lnTo>
                    <a:pt x="42" y="54"/>
                  </a:lnTo>
                  <a:lnTo>
                    <a:pt x="42" y="44"/>
                  </a:lnTo>
                  <a:lnTo>
                    <a:pt x="44" y="39"/>
                  </a:lnTo>
                  <a:lnTo>
                    <a:pt x="45" y="36"/>
                  </a:lnTo>
                  <a:lnTo>
                    <a:pt x="45" y="32"/>
                  </a:lnTo>
                  <a:lnTo>
                    <a:pt x="45" y="28"/>
                  </a:lnTo>
                  <a:lnTo>
                    <a:pt x="44" y="24"/>
                  </a:lnTo>
                  <a:lnTo>
                    <a:pt x="42" y="22"/>
                  </a:lnTo>
                  <a:lnTo>
                    <a:pt x="41" y="18"/>
                  </a:lnTo>
                  <a:lnTo>
                    <a:pt x="41" y="15"/>
                  </a:lnTo>
                  <a:lnTo>
                    <a:pt x="40" y="11"/>
                  </a:lnTo>
                  <a:lnTo>
                    <a:pt x="4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1" name="Freeform 342"/>
            <p:cNvSpPr>
              <a:spLocks/>
            </p:cNvSpPr>
            <p:nvPr/>
          </p:nvSpPr>
          <p:spPr bwMode="auto">
            <a:xfrm>
              <a:off x="2878" y="2008"/>
              <a:ext cx="1" cy="2"/>
            </a:xfrm>
            <a:custGeom>
              <a:avLst/>
              <a:gdLst>
                <a:gd name="T0" fmla="*/ 0 w 1"/>
                <a:gd name="T1" fmla="*/ 2 h 4"/>
                <a:gd name="T2" fmla="*/ 0 w 1"/>
                <a:gd name="T3" fmla="*/ 0 h 4"/>
                <a:gd name="T4" fmla="*/ 0 w 1"/>
                <a:gd name="T5" fmla="*/ 0 h 4"/>
                <a:gd name="T6" fmla="*/ 0 w 1"/>
                <a:gd name="T7" fmla="*/ 1 h 4"/>
                <a:gd name="T8" fmla="*/ 0 w 1"/>
                <a:gd name="T9" fmla="*/ 1 h 4"/>
                <a:gd name="T10" fmla="*/ 0 w 1"/>
                <a:gd name="T11" fmla="*/ 1 h 4"/>
                <a:gd name="T12" fmla="*/ 0 w 1"/>
                <a:gd name="T13" fmla="*/ 2 h 4"/>
                <a:gd name="T14" fmla="*/ 0 w 1"/>
                <a:gd name="T15" fmla="*/ 2 h 4"/>
                <a:gd name="T16" fmla="*/ 0 w 1"/>
                <a:gd name="T17" fmla="*/ 2 h 4"/>
                <a:gd name="T18" fmla="*/ 0 w 1"/>
                <a:gd name="T19" fmla="*/ 2 h 4"/>
                <a:gd name="T20" fmla="*/ 0 w 1"/>
                <a:gd name="T21" fmla="*/ 2 h 4"/>
                <a:gd name="T22" fmla="*/ 1 w 1"/>
                <a:gd name="T23" fmla="*/ 2 h 4"/>
                <a:gd name="T24" fmla="*/ 1 w 1"/>
                <a:gd name="T25" fmla="*/ 2 h 4"/>
                <a:gd name="T26" fmla="*/ 0 w 1"/>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4">
                  <a:moveTo>
                    <a:pt x="0" y="4"/>
                  </a:moveTo>
                  <a:lnTo>
                    <a:pt x="0" y="0"/>
                  </a:lnTo>
                  <a:lnTo>
                    <a:pt x="0" y="2"/>
                  </a:lnTo>
                  <a:lnTo>
                    <a:pt x="0" y="3"/>
                  </a:lnTo>
                  <a:lnTo>
                    <a:pt x="0" y="4"/>
                  </a:lnTo>
                  <a:lnTo>
                    <a:pt x="1"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2" name="Freeform 343"/>
            <p:cNvSpPr>
              <a:spLocks/>
            </p:cNvSpPr>
            <p:nvPr/>
          </p:nvSpPr>
          <p:spPr bwMode="auto">
            <a:xfrm>
              <a:off x="2851" y="2009"/>
              <a:ext cx="35" cy="81"/>
            </a:xfrm>
            <a:custGeom>
              <a:avLst/>
              <a:gdLst>
                <a:gd name="T0" fmla="*/ 29 w 70"/>
                <a:gd name="T1" fmla="*/ 0 h 162"/>
                <a:gd name="T2" fmla="*/ 28 w 70"/>
                <a:gd name="T3" fmla="*/ 3 h 162"/>
                <a:gd name="T4" fmla="*/ 28 w 70"/>
                <a:gd name="T5" fmla="*/ 3 h 162"/>
                <a:gd name="T6" fmla="*/ 28 w 70"/>
                <a:gd name="T7" fmla="*/ 2 h 162"/>
                <a:gd name="T8" fmla="*/ 28 w 70"/>
                <a:gd name="T9" fmla="*/ 2 h 162"/>
                <a:gd name="T10" fmla="*/ 28 w 70"/>
                <a:gd name="T11" fmla="*/ 2 h 162"/>
                <a:gd name="T12" fmla="*/ 28 w 70"/>
                <a:gd name="T13" fmla="*/ 2 h 162"/>
                <a:gd name="T14" fmla="*/ 28 w 70"/>
                <a:gd name="T15" fmla="*/ 2 h 162"/>
                <a:gd name="T16" fmla="*/ 28 w 70"/>
                <a:gd name="T17" fmla="*/ 2 h 162"/>
                <a:gd name="T18" fmla="*/ 28 w 70"/>
                <a:gd name="T19" fmla="*/ 1 h 162"/>
                <a:gd name="T20" fmla="*/ 28 w 70"/>
                <a:gd name="T21" fmla="*/ 1 h 162"/>
                <a:gd name="T22" fmla="*/ 28 w 70"/>
                <a:gd name="T23" fmla="*/ 1 h 162"/>
                <a:gd name="T24" fmla="*/ 30 w 70"/>
                <a:gd name="T25" fmla="*/ 13 h 162"/>
                <a:gd name="T26" fmla="*/ 26 w 70"/>
                <a:gd name="T27" fmla="*/ 19 h 162"/>
                <a:gd name="T28" fmla="*/ 23 w 70"/>
                <a:gd name="T29" fmla="*/ 26 h 162"/>
                <a:gd name="T30" fmla="*/ 20 w 70"/>
                <a:gd name="T31" fmla="*/ 33 h 162"/>
                <a:gd name="T32" fmla="*/ 18 w 70"/>
                <a:gd name="T33" fmla="*/ 41 h 162"/>
                <a:gd name="T34" fmla="*/ 17 w 70"/>
                <a:gd name="T35" fmla="*/ 48 h 162"/>
                <a:gd name="T36" fmla="*/ 15 w 70"/>
                <a:gd name="T37" fmla="*/ 56 h 162"/>
                <a:gd name="T38" fmla="*/ 13 w 70"/>
                <a:gd name="T39" fmla="*/ 63 h 162"/>
                <a:gd name="T40" fmla="*/ 10 w 70"/>
                <a:gd name="T41" fmla="*/ 69 h 162"/>
                <a:gd name="T42" fmla="*/ 6 w 70"/>
                <a:gd name="T43" fmla="*/ 76 h 162"/>
                <a:gd name="T44" fmla="*/ 0 w 70"/>
                <a:gd name="T45" fmla="*/ 81 h 162"/>
                <a:gd name="T46" fmla="*/ 7 w 70"/>
                <a:gd name="T47" fmla="*/ 78 h 162"/>
                <a:gd name="T48" fmla="*/ 11 w 70"/>
                <a:gd name="T49" fmla="*/ 74 h 162"/>
                <a:gd name="T50" fmla="*/ 14 w 70"/>
                <a:gd name="T51" fmla="*/ 68 h 162"/>
                <a:gd name="T52" fmla="*/ 17 w 70"/>
                <a:gd name="T53" fmla="*/ 63 h 162"/>
                <a:gd name="T54" fmla="*/ 18 w 70"/>
                <a:gd name="T55" fmla="*/ 56 h 162"/>
                <a:gd name="T56" fmla="*/ 20 w 70"/>
                <a:gd name="T57" fmla="*/ 50 h 162"/>
                <a:gd name="T58" fmla="*/ 21 w 70"/>
                <a:gd name="T59" fmla="*/ 44 h 162"/>
                <a:gd name="T60" fmla="*/ 23 w 70"/>
                <a:gd name="T61" fmla="*/ 38 h 162"/>
                <a:gd name="T62" fmla="*/ 26 w 70"/>
                <a:gd name="T63" fmla="*/ 33 h 162"/>
                <a:gd name="T64" fmla="*/ 30 w 70"/>
                <a:gd name="T65" fmla="*/ 28 h 162"/>
                <a:gd name="T66" fmla="*/ 33 w 70"/>
                <a:gd name="T67" fmla="*/ 25 h 162"/>
                <a:gd name="T68" fmla="*/ 35 w 70"/>
                <a:gd name="T69" fmla="*/ 23 h 162"/>
                <a:gd name="T70" fmla="*/ 35 w 70"/>
                <a:gd name="T71" fmla="*/ 20 h 162"/>
                <a:gd name="T72" fmla="*/ 35 w 70"/>
                <a:gd name="T73" fmla="*/ 17 h 162"/>
                <a:gd name="T74" fmla="*/ 33 w 70"/>
                <a:gd name="T75" fmla="*/ 15 h 162"/>
                <a:gd name="T76" fmla="*/ 32 w 70"/>
                <a:gd name="T77" fmla="*/ 12 h 162"/>
                <a:gd name="T78" fmla="*/ 31 w 70"/>
                <a:gd name="T79" fmla="*/ 9 h 162"/>
                <a:gd name="T80" fmla="*/ 30 w 70"/>
                <a:gd name="T81" fmla="*/ 6 h 162"/>
                <a:gd name="T82" fmla="*/ 30 w 70"/>
                <a:gd name="T83" fmla="*/ 3 h 162"/>
                <a:gd name="T84" fmla="*/ 30 w 70"/>
                <a:gd name="T85" fmla="*/ 1 h 162"/>
                <a:gd name="T86" fmla="*/ 30 w 70"/>
                <a:gd name="T87" fmla="*/ 1 h 162"/>
                <a:gd name="T88" fmla="*/ 29 w 70"/>
                <a:gd name="T89" fmla="*/ 0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0" h="162">
                  <a:moveTo>
                    <a:pt x="57" y="0"/>
                  </a:moveTo>
                  <a:lnTo>
                    <a:pt x="56" y="5"/>
                  </a:lnTo>
                  <a:lnTo>
                    <a:pt x="56" y="3"/>
                  </a:lnTo>
                  <a:lnTo>
                    <a:pt x="55" y="3"/>
                  </a:lnTo>
                  <a:lnTo>
                    <a:pt x="55" y="2"/>
                  </a:lnTo>
                  <a:lnTo>
                    <a:pt x="60" y="26"/>
                  </a:lnTo>
                  <a:lnTo>
                    <a:pt x="51" y="38"/>
                  </a:lnTo>
                  <a:lnTo>
                    <a:pt x="45" y="52"/>
                  </a:lnTo>
                  <a:lnTo>
                    <a:pt x="40" y="66"/>
                  </a:lnTo>
                  <a:lnTo>
                    <a:pt x="36" y="81"/>
                  </a:lnTo>
                  <a:lnTo>
                    <a:pt x="34" y="96"/>
                  </a:lnTo>
                  <a:lnTo>
                    <a:pt x="30" y="111"/>
                  </a:lnTo>
                  <a:lnTo>
                    <a:pt x="25" y="125"/>
                  </a:lnTo>
                  <a:lnTo>
                    <a:pt x="19" y="138"/>
                  </a:lnTo>
                  <a:lnTo>
                    <a:pt x="12" y="151"/>
                  </a:lnTo>
                  <a:lnTo>
                    <a:pt x="0" y="162"/>
                  </a:lnTo>
                  <a:lnTo>
                    <a:pt x="13" y="155"/>
                  </a:lnTo>
                  <a:lnTo>
                    <a:pt x="21" y="147"/>
                  </a:lnTo>
                  <a:lnTo>
                    <a:pt x="28" y="136"/>
                  </a:lnTo>
                  <a:lnTo>
                    <a:pt x="33" y="125"/>
                  </a:lnTo>
                  <a:lnTo>
                    <a:pt x="36" y="112"/>
                  </a:lnTo>
                  <a:lnTo>
                    <a:pt x="39" y="100"/>
                  </a:lnTo>
                  <a:lnTo>
                    <a:pt x="42" y="87"/>
                  </a:lnTo>
                  <a:lnTo>
                    <a:pt x="46" y="75"/>
                  </a:lnTo>
                  <a:lnTo>
                    <a:pt x="52" y="65"/>
                  </a:lnTo>
                  <a:lnTo>
                    <a:pt x="60" y="55"/>
                  </a:lnTo>
                  <a:lnTo>
                    <a:pt x="66" y="50"/>
                  </a:lnTo>
                  <a:lnTo>
                    <a:pt x="69" y="45"/>
                  </a:lnTo>
                  <a:lnTo>
                    <a:pt x="70" y="39"/>
                  </a:lnTo>
                  <a:lnTo>
                    <a:pt x="69" y="34"/>
                  </a:lnTo>
                  <a:lnTo>
                    <a:pt x="66" y="29"/>
                  </a:lnTo>
                  <a:lnTo>
                    <a:pt x="64" y="23"/>
                  </a:lnTo>
                  <a:lnTo>
                    <a:pt x="61" y="18"/>
                  </a:lnTo>
                  <a:lnTo>
                    <a:pt x="59" y="12"/>
                  </a:lnTo>
                  <a:lnTo>
                    <a:pt x="59" y="6"/>
                  </a:lnTo>
                  <a:lnTo>
                    <a:pt x="59" y="1"/>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3" name="Freeform 344"/>
            <p:cNvSpPr>
              <a:spLocks/>
            </p:cNvSpPr>
            <p:nvPr/>
          </p:nvSpPr>
          <p:spPr bwMode="auto">
            <a:xfrm>
              <a:off x="2880" y="2004"/>
              <a:ext cx="3" cy="5"/>
            </a:xfrm>
            <a:custGeom>
              <a:avLst/>
              <a:gdLst>
                <a:gd name="T0" fmla="*/ 0 w 8"/>
                <a:gd name="T1" fmla="*/ 5 h 11"/>
                <a:gd name="T2" fmla="*/ 3 w 8"/>
                <a:gd name="T3" fmla="*/ 0 h 11"/>
                <a:gd name="T4" fmla="*/ 3 w 8"/>
                <a:gd name="T5" fmla="*/ 0 h 11"/>
                <a:gd name="T6" fmla="*/ 2 w 8"/>
                <a:gd name="T7" fmla="*/ 1 h 11"/>
                <a:gd name="T8" fmla="*/ 2 w 8"/>
                <a:gd name="T9" fmla="*/ 1 h 11"/>
                <a:gd name="T10" fmla="*/ 2 w 8"/>
                <a:gd name="T11" fmla="*/ 1 h 11"/>
                <a:gd name="T12" fmla="*/ 2 w 8"/>
                <a:gd name="T13" fmla="*/ 2 h 11"/>
                <a:gd name="T14" fmla="*/ 1 w 8"/>
                <a:gd name="T15" fmla="*/ 3 h 11"/>
                <a:gd name="T16" fmla="*/ 1 w 8"/>
                <a:gd name="T17" fmla="*/ 3 h 11"/>
                <a:gd name="T18" fmla="*/ 1 w 8"/>
                <a:gd name="T19" fmla="*/ 4 h 11"/>
                <a:gd name="T20" fmla="*/ 1 w 8"/>
                <a:gd name="T21" fmla="*/ 5 h 11"/>
                <a:gd name="T22" fmla="*/ 1 w 8"/>
                <a:gd name="T23" fmla="*/ 5 h 11"/>
                <a:gd name="T24" fmla="*/ 1 w 8"/>
                <a:gd name="T25" fmla="*/ 5 h 11"/>
                <a:gd name="T26" fmla="*/ 0 w 8"/>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1">
                  <a:moveTo>
                    <a:pt x="0" y="10"/>
                  </a:moveTo>
                  <a:lnTo>
                    <a:pt x="8" y="0"/>
                  </a:lnTo>
                  <a:lnTo>
                    <a:pt x="7" y="1"/>
                  </a:lnTo>
                  <a:lnTo>
                    <a:pt x="5" y="2"/>
                  </a:lnTo>
                  <a:lnTo>
                    <a:pt x="4" y="3"/>
                  </a:lnTo>
                  <a:lnTo>
                    <a:pt x="4" y="5"/>
                  </a:lnTo>
                  <a:lnTo>
                    <a:pt x="3" y="6"/>
                  </a:lnTo>
                  <a:lnTo>
                    <a:pt x="3" y="7"/>
                  </a:lnTo>
                  <a:lnTo>
                    <a:pt x="2" y="8"/>
                  </a:lnTo>
                  <a:lnTo>
                    <a:pt x="2" y="10"/>
                  </a:lnTo>
                  <a:lnTo>
                    <a:pt x="2" y="11"/>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4" name="Freeform 345"/>
            <p:cNvSpPr>
              <a:spLocks/>
            </p:cNvSpPr>
            <p:nvPr/>
          </p:nvSpPr>
          <p:spPr bwMode="auto">
            <a:xfrm>
              <a:off x="2841" y="2004"/>
              <a:ext cx="20" cy="75"/>
            </a:xfrm>
            <a:custGeom>
              <a:avLst/>
              <a:gdLst>
                <a:gd name="T0" fmla="*/ 19 w 41"/>
                <a:gd name="T1" fmla="*/ 0 h 150"/>
                <a:gd name="T2" fmla="*/ 20 w 41"/>
                <a:gd name="T3" fmla="*/ 14 h 150"/>
                <a:gd name="T4" fmla="*/ 17 w 41"/>
                <a:gd name="T5" fmla="*/ 20 h 150"/>
                <a:gd name="T6" fmla="*/ 14 w 41"/>
                <a:gd name="T7" fmla="*/ 26 h 150"/>
                <a:gd name="T8" fmla="*/ 12 w 41"/>
                <a:gd name="T9" fmla="*/ 32 h 150"/>
                <a:gd name="T10" fmla="*/ 10 w 41"/>
                <a:gd name="T11" fmla="*/ 38 h 150"/>
                <a:gd name="T12" fmla="*/ 9 w 41"/>
                <a:gd name="T13" fmla="*/ 45 h 150"/>
                <a:gd name="T14" fmla="*/ 8 w 41"/>
                <a:gd name="T15" fmla="*/ 51 h 150"/>
                <a:gd name="T16" fmla="*/ 7 w 41"/>
                <a:gd name="T17" fmla="*/ 57 h 150"/>
                <a:gd name="T18" fmla="*/ 5 w 41"/>
                <a:gd name="T19" fmla="*/ 63 h 150"/>
                <a:gd name="T20" fmla="*/ 3 w 41"/>
                <a:gd name="T21" fmla="*/ 70 h 150"/>
                <a:gd name="T22" fmla="*/ 0 w 41"/>
                <a:gd name="T23" fmla="*/ 75 h 150"/>
                <a:gd name="T24" fmla="*/ 4 w 41"/>
                <a:gd name="T25" fmla="*/ 69 h 150"/>
                <a:gd name="T26" fmla="*/ 7 w 41"/>
                <a:gd name="T27" fmla="*/ 62 h 150"/>
                <a:gd name="T28" fmla="*/ 11 w 41"/>
                <a:gd name="T29" fmla="*/ 55 h 150"/>
                <a:gd name="T30" fmla="*/ 14 w 41"/>
                <a:gd name="T31" fmla="*/ 47 h 150"/>
                <a:gd name="T32" fmla="*/ 17 w 41"/>
                <a:gd name="T33" fmla="*/ 40 h 150"/>
                <a:gd name="T34" fmla="*/ 18 w 41"/>
                <a:gd name="T35" fmla="*/ 32 h 150"/>
                <a:gd name="T36" fmla="*/ 20 w 41"/>
                <a:gd name="T37" fmla="*/ 24 h 150"/>
                <a:gd name="T38" fmla="*/ 20 w 41"/>
                <a:gd name="T39" fmla="*/ 16 h 150"/>
                <a:gd name="T40" fmla="*/ 20 w 41"/>
                <a:gd name="T41" fmla="*/ 9 h 150"/>
                <a:gd name="T42" fmla="*/ 19 w 41"/>
                <a:gd name="T43" fmla="*/ 1 h 150"/>
                <a:gd name="T44" fmla="*/ 19 w 41"/>
                <a:gd name="T45" fmla="*/ 1 h 150"/>
                <a:gd name="T46" fmla="*/ 19 w 41"/>
                <a:gd name="T47" fmla="*/ 0 h 1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1" h="150">
                  <a:moveTo>
                    <a:pt x="39" y="0"/>
                  </a:moveTo>
                  <a:lnTo>
                    <a:pt x="41" y="28"/>
                  </a:lnTo>
                  <a:lnTo>
                    <a:pt x="34" y="40"/>
                  </a:lnTo>
                  <a:lnTo>
                    <a:pt x="29" y="51"/>
                  </a:lnTo>
                  <a:lnTo>
                    <a:pt x="24" y="63"/>
                  </a:lnTo>
                  <a:lnTo>
                    <a:pt x="21" y="75"/>
                  </a:lnTo>
                  <a:lnTo>
                    <a:pt x="19" y="89"/>
                  </a:lnTo>
                  <a:lnTo>
                    <a:pt x="16" y="101"/>
                  </a:lnTo>
                  <a:lnTo>
                    <a:pt x="14" y="114"/>
                  </a:lnTo>
                  <a:lnTo>
                    <a:pt x="10" y="126"/>
                  </a:lnTo>
                  <a:lnTo>
                    <a:pt x="6" y="139"/>
                  </a:lnTo>
                  <a:lnTo>
                    <a:pt x="0" y="150"/>
                  </a:lnTo>
                  <a:lnTo>
                    <a:pt x="8" y="137"/>
                  </a:lnTo>
                  <a:lnTo>
                    <a:pt x="15" y="124"/>
                  </a:lnTo>
                  <a:lnTo>
                    <a:pt x="23" y="109"/>
                  </a:lnTo>
                  <a:lnTo>
                    <a:pt x="28" y="94"/>
                  </a:lnTo>
                  <a:lnTo>
                    <a:pt x="34" y="79"/>
                  </a:lnTo>
                  <a:lnTo>
                    <a:pt x="37" y="64"/>
                  </a:lnTo>
                  <a:lnTo>
                    <a:pt x="40" y="48"/>
                  </a:lnTo>
                  <a:lnTo>
                    <a:pt x="41" y="32"/>
                  </a:lnTo>
                  <a:lnTo>
                    <a:pt x="41" y="17"/>
                  </a:lnTo>
                  <a:lnTo>
                    <a:pt x="39" y="1"/>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5" name="Freeform 346"/>
            <p:cNvSpPr>
              <a:spLocks/>
            </p:cNvSpPr>
            <p:nvPr/>
          </p:nvSpPr>
          <p:spPr bwMode="auto">
            <a:xfrm>
              <a:off x="2365" y="2019"/>
              <a:ext cx="1" cy="8"/>
            </a:xfrm>
            <a:custGeom>
              <a:avLst/>
              <a:gdLst>
                <a:gd name="T0" fmla="*/ 1 w 2"/>
                <a:gd name="T1" fmla="*/ 0 h 16"/>
                <a:gd name="T2" fmla="*/ 0 w 2"/>
                <a:gd name="T3" fmla="*/ 1 h 16"/>
                <a:gd name="T4" fmla="*/ 0 w 2"/>
                <a:gd name="T5" fmla="*/ 8 h 16"/>
                <a:gd name="T6" fmla="*/ 1 w 2"/>
                <a:gd name="T7" fmla="*/ 8 h 16"/>
                <a:gd name="T8" fmla="*/ 1 w 2"/>
                <a:gd name="T9" fmla="*/ 1 h 16"/>
                <a:gd name="T10" fmla="*/ 1 w 2"/>
                <a:gd name="T11" fmla="*/ 1 h 16"/>
                <a:gd name="T12" fmla="*/ 1 w 2"/>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6">
                  <a:moveTo>
                    <a:pt x="2" y="0"/>
                  </a:moveTo>
                  <a:lnTo>
                    <a:pt x="0" y="1"/>
                  </a:lnTo>
                  <a:lnTo>
                    <a:pt x="0" y="16"/>
                  </a:lnTo>
                  <a:lnTo>
                    <a:pt x="2" y="16"/>
                  </a:lnTo>
                  <a:lnTo>
                    <a:pt x="2"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6" name="Freeform 347"/>
            <p:cNvSpPr>
              <a:spLocks/>
            </p:cNvSpPr>
            <p:nvPr/>
          </p:nvSpPr>
          <p:spPr bwMode="auto">
            <a:xfrm>
              <a:off x="2365" y="2035"/>
              <a:ext cx="1" cy="9"/>
            </a:xfrm>
            <a:custGeom>
              <a:avLst/>
              <a:gdLst>
                <a:gd name="T0" fmla="*/ 0 w 2"/>
                <a:gd name="T1" fmla="*/ 9 h 18"/>
                <a:gd name="T2" fmla="*/ 1 w 2"/>
                <a:gd name="T3" fmla="*/ 9 h 18"/>
                <a:gd name="T4" fmla="*/ 1 w 2"/>
                <a:gd name="T5" fmla="*/ 0 h 18"/>
                <a:gd name="T6" fmla="*/ 0 w 2"/>
                <a:gd name="T7" fmla="*/ 0 h 18"/>
                <a:gd name="T8" fmla="*/ 0 w 2"/>
                <a:gd name="T9" fmla="*/ 9 h 18"/>
                <a:gd name="T10" fmla="*/ 0 w 2"/>
                <a:gd name="T11" fmla="*/ 9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8">
                  <a:moveTo>
                    <a:pt x="0" y="18"/>
                  </a:moveTo>
                  <a:lnTo>
                    <a:pt x="2" y="18"/>
                  </a:lnTo>
                  <a:lnTo>
                    <a:pt x="2" y="0"/>
                  </a:lnTo>
                  <a:lnTo>
                    <a:pt x="0" y="0"/>
                  </a:lnTo>
                  <a:lnTo>
                    <a:pt x="0"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7" name="Freeform 348"/>
            <p:cNvSpPr>
              <a:spLocks/>
            </p:cNvSpPr>
            <p:nvPr/>
          </p:nvSpPr>
          <p:spPr bwMode="auto">
            <a:xfrm>
              <a:off x="2368" y="2059"/>
              <a:ext cx="2" cy="5"/>
            </a:xfrm>
            <a:custGeom>
              <a:avLst/>
              <a:gdLst>
                <a:gd name="T0" fmla="*/ 1 w 5"/>
                <a:gd name="T1" fmla="*/ 5 h 11"/>
                <a:gd name="T2" fmla="*/ 1 w 5"/>
                <a:gd name="T3" fmla="*/ 5 h 11"/>
                <a:gd name="T4" fmla="*/ 1 w 5"/>
                <a:gd name="T5" fmla="*/ 4 h 11"/>
                <a:gd name="T6" fmla="*/ 1 w 5"/>
                <a:gd name="T7" fmla="*/ 3 h 11"/>
                <a:gd name="T8" fmla="*/ 1 w 5"/>
                <a:gd name="T9" fmla="*/ 3 h 11"/>
                <a:gd name="T10" fmla="*/ 1 w 5"/>
                <a:gd name="T11" fmla="*/ 2 h 11"/>
                <a:gd name="T12" fmla="*/ 1 w 5"/>
                <a:gd name="T13" fmla="*/ 2 h 11"/>
                <a:gd name="T14" fmla="*/ 1 w 5"/>
                <a:gd name="T15" fmla="*/ 1 h 11"/>
                <a:gd name="T16" fmla="*/ 1 w 5"/>
                <a:gd name="T17" fmla="*/ 0 h 11"/>
                <a:gd name="T18" fmla="*/ 2 w 5"/>
                <a:gd name="T19" fmla="*/ 0 h 11"/>
                <a:gd name="T20" fmla="*/ 2 w 5"/>
                <a:gd name="T21" fmla="*/ 0 h 11"/>
                <a:gd name="T22" fmla="*/ 0 w 5"/>
                <a:gd name="T23" fmla="*/ 0 h 11"/>
                <a:gd name="T24" fmla="*/ 1 w 5"/>
                <a:gd name="T25" fmla="*/ 5 h 11"/>
                <a:gd name="T26" fmla="*/ 1 w 5"/>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2" y="11"/>
                  </a:moveTo>
                  <a:lnTo>
                    <a:pt x="2" y="10"/>
                  </a:lnTo>
                  <a:lnTo>
                    <a:pt x="2" y="8"/>
                  </a:lnTo>
                  <a:lnTo>
                    <a:pt x="2" y="7"/>
                  </a:lnTo>
                  <a:lnTo>
                    <a:pt x="2" y="6"/>
                  </a:lnTo>
                  <a:lnTo>
                    <a:pt x="2" y="5"/>
                  </a:lnTo>
                  <a:lnTo>
                    <a:pt x="2" y="4"/>
                  </a:lnTo>
                  <a:lnTo>
                    <a:pt x="2" y="2"/>
                  </a:lnTo>
                  <a:lnTo>
                    <a:pt x="2" y="1"/>
                  </a:lnTo>
                  <a:lnTo>
                    <a:pt x="4" y="0"/>
                  </a:lnTo>
                  <a:lnTo>
                    <a:pt x="5" y="0"/>
                  </a:lnTo>
                  <a:lnTo>
                    <a:pt x="0" y="0"/>
                  </a:lnTo>
                  <a:lnTo>
                    <a:pt x="2"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8" name="Freeform 349"/>
            <p:cNvSpPr>
              <a:spLocks/>
            </p:cNvSpPr>
            <p:nvPr/>
          </p:nvSpPr>
          <p:spPr bwMode="auto">
            <a:xfrm>
              <a:off x="2372" y="2091"/>
              <a:ext cx="2" cy="6"/>
            </a:xfrm>
            <a:custGeom>
              <a:avLst/>
              <a:gdLst>
                <a:gd name="T0" fmla="*/ 2 w 2"/>
                <a:gd name="T1" fmla="*/ 5 h 11"/>
                <a:gd name="T2" fmla="*/ 0 w 2"/>
                <a:gd name="T3" fmla="*/ 0 h 11"/>
                <a:gd name="T4" fmla="*/ 0 w 2"/>
                <a:gd name="T5" fmla="*/ 1 h 11"/>
                <a:gd name="T6" fmla="*/ 0 w 2"/>
                <a:gd name="T7" fmla="*/ 2 h 11"/>
                <a:gd name="T8" fmla="*/ 0 w 2"/>
                <a:gd name="T9" fmla="*/ 3 h 11"/>
                <a:gd name="T10" fmla="*/ 0 w 2"/>
                <a:gd name="T11" fmla="*/ 4 h 11"/>
                <a:gd name="T12" fmla="*/ 0 w 2"/>
                <a:gd name="T13" fmla="*/ 5 h 11"/>
                <a:gd name="T14" fmla="*/ 0 w 2"/>
                <a:gd name="T15" fmla="*/ 5 h 11"/>
                <a:gd name="T16" fmla="*/ 1 w 2"/>
                <a:gd name="T17" fmla="*/ 6 h 11"/>
                <a:gd name="T18" fmla="*/ 1 w 2"/>
                <a:gd name="T19" fmla="*/ 6 h 11"/>
                <a:gd name="T20" fmla="*/ 2 w 2"/>
                <a:gd name="T21" fmla="*/ 6 h 11"/>
                <a:gd name="T22" fmla="*/ 2 w 2"/>
                <a:gd name="T23" fmla="*/ 5 h 11"/>
                <a:gd name="T24" fmla="*/ 2 w 2"/>
                <a:gd name="T25" fmla="*/ 5 h 11"/>
                <a:gd name="T26" fmla="*/ 2 w 2"/>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1">
                  <a:moveTo>
                    <a:pt x="2" y="9"/>
                  </a:moveTo>
                  <a:lnTo>
                    <a:pt x="0" y="0"/>
                  </a:lnTo>
                  <a:lnTo>
                    <a:pt x="0" y="1"/>
                  </a:lnTo>
                  <a:lnTo>
                    <a:pt x="0" y="4"/>
                  </a:lnTo>
                  <a:lnTo>
                    <a:pt x="0" y="6"/>
                  </a:lnTo>
                  <a:lnTo>
                    <a:pt x="0" y="8"/>
                  </a:lnTo>
                  <a:lnTo>
                    <a:pt x="0" y="9"/>
                  </a:lnTo>
                  <a:lnTo>
                    <a:pt x="0" y="10"/>
                  </a:lnTo>
                  <a:lnTo>
                    <a:pt x="1" y="11"/>
                  </a:lnTo>
                  <a:lnTo>
                    <a:pt x="2" y="11"/>
                  </a:lnTo>
                  <a:lnTo>
                    <a:pt x="2" y="10"/>
                  </a:lnTo>
                  <a:lnTo>
                    <a:pt x="2" y="9"/>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79" name="Freeform 350"/>
            <p:cNvSpPr>
              <a:spLocks/>
            </p:cNvSpPr>
            <p:nvPr/>
          </p:nvSpPr>
          <p:spPr bwMode="auto">
            <a:xfrm>
              <a:off x="2739" y="2103"/>
              <a:ext cx="2" cy="6"/>
            </a:xfrm>
            <a:custGeom>
              <a:avLst/>
              <a:gdLst>
                <a:gd name="T0" fmla="*/ 0 w 4"/>
                <a:gd name="T1" fmla="*/ 6 h 11"/>
                <a:gd name="T2" fmla="*/ 2 w 4"/>
                <a:gd name="T3" fmla="*/ 6 h 11"/>
                <a:gd name="T4" fmla="*/ 2 w 4"/>
                <a:gd name="T5" fmla="*/ 0 h 11"/>
                <a:gd name="T6" fmla="*/ 1 w 4"/>
                <a:gd name="T7" fmla="*/ 0 h 11"/>
                <a:gd name="T8" fmla="*/ 1 w 4"/>
                <a:gd name="T9" fmla="*/ 6 h 11"/>
                <a:gd name="T10" fmla="*/ 1 w 4"/>
                <a:gd name="T11" fmla="*/ 6 h 11"/>
                <a:gd name="T12" fmla="*/ 0 w 4"/>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11">
                  <a:moveTo>
                    <a:pt x="0" y="11"/>
                  </a:moveTo>
                  <a:lnTo>
                    <a:pt x="4" y="11"/>
                  </a:lnTo>
                  <a:lnTo>
                    <a:pt x="4" y="0"/>
                  </a:lnTo>
                  <a:lnTo>
                    <a:pt x="1" y="0"/>
                  </a:lnTo>
                  <a:lnTo>
                    <a:pt x="1" y="11"/>
                  </a:lnTo>
                  <a:lnTo>
                    <a:pt x="0"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0" name="Freeform 351"/>
            <p:cNvSpPr>
              <a:spLocks/>
            </p:cNvSpPr>
            <p:nvPr/>
          </p:nvSpPr>
          <p:spPr bwMode="auto">
            <a:xfrm>
              <a:off x="2633" y="2290"/>
              <a:ext cx="1" cy="1"/>
            </a:xfrm>
            <a:custGeom>
              <a:avLst/>
              <a:gdLst>
                <a:gd name="T0" fmla="*/ 1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0 w 1"/>
                <a:gd name="T23" fmla="*/ 1 h 3"/>
                <a:gd name="T24" fmla="*/ 1 w 1"/>
                <a:gd name="T25" fmla="*/ 1 h 3"/>
                <a:gd name="T26" fmla="*/ 1 w 1"/>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3"/>
                  </a:moveTo>
                  <a:lnTo>
                    <a:pt x="1" y="3"/>
                  </a:lnTo>
                  <a:lnTo>
                    <a:pt x="1" y="2"/>
                  </a:lnTo>
                  <a:lnTo>
                    <a:pt x="1" y="0"/>
                  </a:lnTo>
                  <a:lnTo>
                    <a:pt x="0" y="2"/>
                  </a:lnTo>
                  <a:lnTo>
                    <a:pt x="1"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1" name="Freeform 352"/>
            <p:cNvSpPr>
              <a:spLocks/>
            </p:cNvSpPr>
            <p:nvPr/>
          </p:nvSpPr>
          <p:spPr bwMode="auto">
            <a:xfrm>
              <a:off x="2605" y="2137"/>
              <a:ext cx="1" cy="2"/>
            </a:xfrm>
            <a:custGeom>
              <a:avLst/>
              <a:gdLst>
                <a:gd name="T0" fmla="*/ 0 w 3"/>
                <a:gd name="T1" fmla="*/ 1 h 3"/>
                <a:gd name="T2" fmla="*/ 1 w 3"/>
                <a:gd name="T3" fmla="*/ 2 h 3"/>
                <a:gd name="T4" fmla="*/ 1 w 3"/>
                <a:gd name="T5" fmla="*/ 2 h 3"/>
                <a:gd name="T6" fmla="*/ 1 w 3"/>
                <a:gd name="T7" fmla="*/ 2 h 3"/>
                <a:gd name="T8" fmla="*/ 1 w 3"/>
                <a:gd name="T9" fmla="*/ 2 h 3"/>
                <a:gd name="T10" fmla="*/ 1 w 3"/>
                <a:gd name="T11" fmla="*/ 2 h 3"/>
                <a:gd name="T12" fmla="*/ 1 w 3"/>
                <a:gd name="T13" fmla="*/ 2 h 3"/>
                <a:gd name="T14" fmla="*/ 1 w 3"/>
                <a:gd name="T15" fmla="*/ 2 h 3"/>
                <a:gd name="T16" fmla="*/ 1 w 3"/>
                <a:gd name="T17" fmla="*/ 2 h 3"/>
                <a:gd name="T18" fmla="*/ 1 w 3"/>
                <a:gd name="T19" fmla="*/ 2 h 3"/>
                <a:gd name="T20" fmla="*/ 1 w 3"/>
                <a:gd name="T21" fmla="*/ 2 h 3"/>
                <a:gd name="T22" fmla="*/ 1 w 3"/>
                <a:gd name="T23" fmla="*/ 2 h 3"/>
                <a:gd name="T24" fmla="*/ 1 w 3"/>
                <a:gd name="T25" fmla="*/ 1 h 3"/>
                <a:gd name="T26" fmla="*/ 1 w 3"/>
                <a:gd name="T27" fmla="*/ 1 h 3"/>
                <a:gd name="T28" fmla="*/ 0 w 3"/>
                <a:gd name="T29" fmla="*/ 1 h 3"/>
                <a:gd name="T30" fmla="*/ 0 w 3"/>
                <a:gd name="T31" fmla="*/ 1 h 3"/>
                <a:gd name="T32" fmla="*/ 0 w 3"/>
                <a:gd name="T33" fmla="*/ 1 h 3"/>
                <a:gd name="T34" fmla="*/ 0 w 3"/>
                <a:gd name="T35" fmla="*/ 1 h 3"/>
                <a:gd name="T36" fmla="*/ 0 w 3"/>
                <a:gd name="T37" fmla="*/ 1 h 3"/>
                <a:gd name="T38" fmla="*/ 0 w 3"/>
                <a:gd name="T39" fmla="*/ 1 h 3"/>
                <a:gd name="T40" fmla="*/ 0 w 3"/>
                <a:gd name="T41" fmla="*/ 0 h 3"/>
                <a:gd name="T42" fmla="*/ 0 w 3"/>
                <a:gd name="T43" fmla="*/ 1 h 3"/>
                <a:gd name="T44" fmla="*/ 1 w 3"/>
                <a:gd name="T45" fmla="*/ 2 h 3"/>
                <a:gd name="T46" fmla="*/ 1 w 3"/>
                <a:gd name="T47" fmla="*/ 2 h 3"/>
                <a:gd name="T48" fmla="*/ 0 w 3"/>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 h="3">
                  <a:moveTo>
                    <a:pt x="1" y="2"/>
                  </a:moveTo>
                  <a:lnTo>
                    <a:pt x="3" y="3"/>
                  </a:lnTo>
                  <a:lnTo>
                    <a:pt x="3" y="2"/>
                  </a:lnTo>
                  <a:lnTo>
                    <a:pt x="1" y="2"/>
                  </a:lnTo>
                  <a:lnTo>
                    <a:pt x="1" y="1"/>
                  </a:lnTo>
                  <a:lnTo>
                    <a:pt x="1" y="0"/>
                  </a:lnTo>
                  <a:lnTo>
                    <a:pt x="0" y="2"/>
                  </a:lnTo>
                  <a:lnTo>
                    <a:pt x="3" y="3"/>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2" name="Freeform 353"/>
            <p:cNvSpPr>
              <a:spLocks/>
            </p:cNvSpPr>
            <p:nvPr/>
          </p:nvSpPr>
          <p:spPr bwMode="auto">
            <a:xfrm>
              <a:off x="2600" y="2123"/>
              <a:ext cx="55" cy="285"/>
            </a:xfrm>
            <a:custGeom>
              <a:avLst/>
              <a:gdLst>
                <a:gd name="T0" fmla="*/ 51 w 112"/>
                <a:gd name="T1" fmla="*/ 241 h 570"/>
                <a:gd name="T2" fmla="*/ 49 w 112"/>
                <a:gd name="T3" fmla="*/ 238 h 570"/>
                <a:gd name="T4" fmla="*/ 47 w 112"/>
                <a:gd name="T5" fmla="*/ 234 h 570"/>
                <a:gd name="T6" fmla="*/ 47 w 112"/>
                <a:gd name="T7" fmla="*/ 221 h 570"/>
                <a:gd name="T8" fmla="*/ 42 w 112"/>
                <a:gd name="T9" fmla="*/ 211 h 570"/>
                <a:gd name="T10" fmla="*/ 43 w 112"/>
                <a:gd name="T11" fmla="*/ 204 h 570"/>
                <a:gd name="T12" fmla="*/ 43 w 112"/>
                <a:gd name="T13" fmla="*/ 204 h 570"/>
                <a:gd name="T14" fmla="*/ 44 w 112"/>
                <a:gd name="T15" fmla="*/ 204 h 570"/>
                <a:gd name="T16" fmla="*/ 42 w 112"/>
                <a:gd name="T17" fmla="*/ 203 h 570"/>
                <a:gd name="T18" fmla="*/ 41 w 112"/>
                <a:gd name="T19" fmla="*/ 205 h 570"/>
                <a:gd name="T20" fmla="*/ 40 w 112"/>
                <a:gd name="T21" fmla="*/ 201 h 570"/>
                <a:gd name="T22" fmla="*/ 41 w 112"/>
                <a:gd name="T23" fmla="*/ 200 h 570"/>
                <a:gd name="T24" fmla="*/ 42 w 112"/>
                <a:gd name="T25" fmla="*/ 199 h 570"/>
                <a:gd name="T26" fmla="*/ 41 w 112"/>
                <a:gd name="T27" fmla="*/ 199 h 570"/>
                <a:gd name="T28" fmla="*/ 39 w 112"/>
                <a:gd name="T29" fmla="*/ 199 h 570"/>
                <a:gd name="T30" fmla="*/ 38 w 112"/>
                <a:gd name="T31" fmla="*/ 197 h 570"/>
                <a:gd name="T32" fmla="*/ 38 w 112"/>
                <a:gd name="T33" fmla="*/ 194 h 570"/>
                <a:gd name="T34" fmla="*/ 39 w 112"/>
                <a:gd name="T35" fmla="*/ 191 h 570"/>
                <a:gd name="T36" fmla="*/ 41 w 112"/>
                <a:gd name="T37" fmla="*/ 191 h 570"/>
                <a:gd name="T38" fmla="*/ 41 w 112"/>
                <a:gd name="T39" fmla="*/ 193 h 570"/>
                <a:gd name="T40" fmla="*/ 43 w 112"/>
                <a:gd name="T41" fmla="*/ 195 h 570"/>
                <a:gd name="T42" fmla="*/ 37 w 112"/>
                <a:gd name="T43" fmla="*/ 188 h 570"/>
                <a:gd name="T44" fmla="*/ 35 w 112"/>
                <a:gd name="T45" fmla="*/ 179 h 570"/>
                <a:gd name="T46" fmla="*/ 33 w 112"/>
                <a:gd name="T47" fmla="*/ 171 h 570"/>
                <a:gd name="T48" fmla="*/ 33 w 112"/>
                <a:gd name="T49" fmla="*/ 170 h 570"/>
                <a:gd name="T50" fmla="*/ 35 w 112"/>
                <a:gd name="T51" fmla="*/ 169 h 570"/>
                <a:gd name="T52" fmla="*/ 33 w 112"/>
                <a:gd name="T53" fmla="*/ 168 h 570"/>
                <a:gd name="T54" fmla="*/ 33 w 112"/>
                <a:gd name="T55" fmla="*/ 169 h 570"/>
                <a:gd name="T56" fmla="*/ 33 w 112"/>
                <a:gd name="T57" fmla="*/ 169 h 570"/>
                <a:gd name="T58" fmla="*/ 33 w 112"/>
                <a:gd name="T59" fmla="*/ 168 h 570"/>
                <a:gd name="T60" fmla="*/ 27 w 112"/>
                <a:gd name="T61" fmla="*/ 129 h 570"/>
                <a:gd name="T62" fmla="*/ 20 w 112"/>
                <a:gd name="T63" fmla="*/ 89 h 570"/>
                <a:gd name="T64" fmla="*/ 14 w 112"/>
                <a:gd name="T65" fmla="*/ 62 h 570"/>
                <a:gd name="T66" fmla="*/ 11 w 112"/>
                <a:gd name="T67" fmla="*/ 47 h 570"/>
                <a:gd name="T68" fmla="*/ 12 w 112"/>
                <a:gd name="T69" fmla="*/ 33 h 570"/>
                <a:gd name="T70" fmla="*/ 12 w 112"/>
                <a:gd name="T71" fmla="*/ 33 h 570"/>
                <a:gd name="T72" fmla="*/ 12 w 112"/>
                <a:gd name="T73" fmla="*/ 33 h 570"/>
                <a:gd name="T74" fmla="*/ 10 w 112"/>
                <a:gd name="T75" fmla="*/ 31 h 570"/>
                <a:gd name="T76" fmla="*/ 8 w 112"/>
                <a:gd name="T77" fmla="*/ 27 h 570"/>
                <a:gd name="T78" fmla="*/ 7 w 112"/>
                <a:gd name="T79" fmla="*/ 22 h 570"/>
                <a:gd name="T80" fmla="*/ 6 w 112"/>
                <a:gd name="T81" fmla="*/ 20 h 570"/>
                <a:gd name="T82" fmla="*/ 5 w 112"/>
                <a:gd name="T83" fmla="*/ 18 h 570"/>
                <a:gd name="T84" fmla="*/ 5 w 112"/>
                <a:gd name="T85" fmla="*/ 16 h 570"/>
                <a:gd name="T86" fmla="*/ 4 w 112"/>
                <a:gd name="T87" fmla="*/ 10 h 570"/>
                <a:gd name="T88" fmla="*/ 2 w 112"/>
                <a:gd name="T89" fmla="*/ 4 h 570"/>
                <a:gd name="T90" fmla="*/ 9 w 112"/>
                <a:gd name="T91" fmla="*/ 41 h 570"/>
                <a:gd name="T92" fmla="*/ 15 w 112"/>
                <a:gd name="T93" fmla="*/ 77 h 570"/>
                <a:gd name="T94" fmla="*/ 20 w 112"/>
                <a:gd name="T95" fmla="*/ 112 h 570"/>
                <a:gd name="T96" fmla="*/ 29 w 112"/>
                <a:gd name="T97" fmla="*/ 159 h 570"/>
                <a:gd name="T98" fmla="*/ 42 w 112"/>
                <a:gd name="T99" fmla="*/ 221 h 570"/>
                <a:gd name="T100" fmla="*/ 55 w 112"/>
                <a:gd name="T101" fmla="*/ 285 h 570"/>
                <a:gd name="T102" fmla="*/ 55 w 112"/>
                <a:gd name="T103" fmla="*/ 269 h 570"/>
                <a:gd name="T104" fmla="*/ 53 w 112"/>
                <a:gd name="T105" fmla="*/ 254 h 5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2" h="570">
                  <a:moveTo>
                    <a:pt x="107" y="493"/>
                  </a:moveTo>
                  <a:lnTo>
                    <a:pt x="107" y="488"/>
                  </a:lnTo>
                  <a:lnTo>
                    <a:pt x="106" y="484"/>
                  </a:lnTo>
                  <a:lnTo>
                    <a:pt x="104" y="481"/>
                  </a:lnTo>
                  <a:lnTo>
                    <a:pt x="103" y="480"/>
                  </a:lnTo>
                  <a:lnTo>
                    <a:pt x="102" y="479"/>
                  </a:lnTo>
                  <a:lnTo>
                    <a:pt x="99" y="478"/>
                  </a:lnTo>
                  <a:lnTo>
                    <a:pt x="99" y="476"/>
                  </a:lnTo>
                  <a:lnTo>
                    <a:pt x="99" y="474"/>
                  </a:lnTo>
                  <a:lnTo>
                    <a:pt x="101" y="472"/>
                  </a:lnTo>
                  <a:lnTo>
                    <a:pt x="104" y="467"/>
                  </a:lnTo>
                  <a:lnTo>
                    <a:pt x="96" y="467"/>
                  </a:lnTo>
                  <a:lnTo>
                    <a:pt x="99" y="459"/>
                  </a:lnTo>
                  <a:lnTo>
                    <a:pt x="99" y="453"/>
                  </a:lnTo>
                  <a:lnTo>
                    <a:pt x="98" y="447"/>
                  </a:lnTo>
                  <a:lnTo>
                    <a:pt x="96" y="442"/>
                  </a:lnTo>
                  <a:lnTo>
                    <a:pt x="93" y="437"/>
                  </a:lnTo>
                  <a:lnTo>
                    <a:pt x="90" y="432"/>
                  </a:lnTo>
                  <a:lnTo>
                    <a:pt x="86" y="426"/>
                  </a:lnTo>
                  <a:lnTo>
                    <a:pt x="85" y="421"/>
                  </a:lnTo>
                  <a:lnTo>
                    <a:pt x="85" y="415"/>
                  </a:lnTo>
                  <a:lnTo>
                    <a:pt x="87" y="407"/>
                  </a:lnTo>
                  <a:lnTo>
                    <a:pt x="88" y="407"/>
                  </a:lnTo>
                  <a:lnTo>
                    <a:pt x="88" y="408"/>
                  </a:lnTo>
                  <a:lnTo>
                    <a:pt x="90" y="408"/>
                  </a:lnTo>
                  <a:lnTo>
                    <a:pt x="88" y="406"/>
                  </a:lnTo>
                  <a:lnTo>
                    <a:pt x="87" y="405"/>
                  </a:lnTo>
                  <a:lnTo>
                    <a:pt x="86" y="406"/>
                  </a:lnTo>
                  <a:lnTo>
                    <a:pt x="86" y="407"/>
                  </a:lnTo>
                  <a:lnTo>
                    <a:pt x="86" y="408"/>
                  </a:lnTo>
                  <a:lnTo>
                    <a:pt x="85" y="408"/>
                  </a:lnTo>
                  <a:lnTo>
                    <a:pt x="83" y="410"/>
                  </a:lnTo>
                  <a:lnTo>
                    <a:pt x="82" y="408"/>
                  </a:lnTo>
                  <a:lnTo>
                    <a:pt x="81" y="407"/>
                  </a:lnTo>
                  <a:lnTo>
                    <a:pt x="81" y="401"/>
                  </a:lnTo>
                  <a:lnTo>
                    <a:pt x="82" y="400"/>
                  </a:lnTo>
                  <a:lnTo>
                    <a:pt x="82" y="399"/>
                  </a:lnTo>
                  <a:lnTo>
                    <a:pt x="83" y="399"/>
                  </a:lnTo>
                  <a:lnTo>
                    <a:pt x="85" y="397"/>
                  </a:lnTo>
                  <a:lnTo>
                    <a:pt x="86" y="397"/>
                  </a:lnTo>
                  <a:lnTo>
                    <a:pt x="87" y="397"/>
                  </a:lnTo>
                  <a:lnTo>
                    <a:pt x="86" y="397"/>
                  </a:lnTo>
                  <a:lnTo>
                    <a:pt x="85" y="397"/>
                  </a:lnTo>
                  <a:lnTo>
                    <a:pt x="83" y="397"/>
                  </a:lnTo>
                  <a:lnTo>
                    <a:pt x="82" y="397"/>
                  </a:lnTo>
                  <a:lnTo>
                    <a:pt x="81" y="397"/>
                  </a:lnTo>
                  <a:lnTo>
                    <a:pt x="80" y="397"/>
                  </a:lnTo>
                  <a:lnTo>
                    <a:pt x="78" y="396"/>
                  </a:lnTo>
                  <a:lnTo>
                    <a:pt x="77" y="395"/>
                  </a:lnTo>
                  <a:lnTo>
                    <a:pt x="77" y="394"/>
                  </a:lnTo>
                  <a:lnTo>
                    <a:pt x="77" y="391"/>
                  </a:lnTo>
                  <a:lnTo>
                    <a:pt x="77" y="390"/>
                  </a:lnTo>
                  <a:lnTo>
                    <a:pt x="77" y="389"/>
                  </a:lnTo>
                  <a:lnTo>
                    <a:pt x="77" y="387"/>
                  </a:lnTo>
                  <a:lnTo>
                    <a:pt x="77" y="385"/>
                  </a:lnTo>
                  <a:lnTo>
                    <a:pt x="77" y="384"/>
                  </a:lnTo>
                  <a:lnTo>
                    <a:pt x="78" y="382"/>
                  </a:lnTo>
                  <a:lnTo>
                    <a:pt x="80" y="381"/>
                  </a:lnTo>
                  <a:lnTo>
                    <a:pt x="81" y="380"/>
                  </a:lnTo>
                  <a:lnTo>
                    <a:pt x="82" y="380"/>
                  </a:lnTo>
                  <a:lnTo>
                    <a:pt x="82" y="381"/>
                  </a:lnTo>
                  <a:lnTo>
                    <a:pt x="83" y="381"/>
                  </a:lnTo>
                  <a:lnTo>
                    <a:pt x="83" y="382"/>
                  </a:lnTo>
                  <a:lnTo>
                    <a:pt x="83" y="384"/>
                  </a:lnTo>
                  <a:lnTo>
                    <a:pt x="83" y="385"/>
                  </a:lnTo>
                  <a:lnTo>
                    <a:pt x="83" y="386"/>
                  </a:lnTo>
                  <a:lnTo>
                    <a:pt x="83" y="387"/>
                  </a:lnTo>
                  <a:lnTo>
                    <a:pt x="83" y="389"/>
                  </a:lnTo>
                  <a:lnTo>
                    <a:pt x="87" y="389"/>
                  </a:lnTo>
                  <a:lnTo>
                    <a:pt x="87" y="380"/>
                  </a:lnTo>
                  <a:lnTo>
                    <a:pt x="83" y="380"/>
                  </a:lnTo>
                  <a:lnTo>
                    <a:pt x="78" y="378"/>
                  </a:lnTo>
                  <a:lnTo>
                    <a:pt x="76" y="375"/>
                  </a:lnTo>
                  <a:lnTo>
                    <a:pt x="73" y="371"/>
                  </a:lnTo>
                  <a:lnTo>
                    <a:pt x="72" y="366"/>
                  </a:lnTo>
                  <a:lnTo>
                    <a:pt x="72" y="363"/>
                  </a:lnTo>
                  <a:lnTo>
                    <a:pt x="72" y="358"/>
                  </a:lnTo>
                  <a:lnTo>
                    <a:pt x="71" y="353"/>
                  </a:lnTo>
                  <a:lnTo>
                    <a:pt x="71" y="348"/>
                  </a:lnTo>
                  <a:lnTo>
                    <a:pt x="70" y="344"/>
                  </a:lnTo>
                  <a:lnTo>
                    <a:pt x="68" y="342"/>
                  </a:lnTo>
                  <a:lnTo>
                    <a:pt x="68" y="340"/>
                  </a:lnTo>
                  <a:lnTo>
                    <a:pt x="68" y="339"/>
                  </a:lnTo>
                  <a:lnTo>
                    <a:pt x="68" y="338"/>
                  </a:lnTo>
                  <a:lnTo>
                    <a:pt x="70" y="338"/>
                  </a:lnTo>
                  <a:lnTo>
                    <a:pt x="70" y="337"/>
                  </a:lnTo>
                  <a:lnTo>
                    <a:pt x="71" y="337"/>
                  </a:lnTo>
                  <a:lnTo>
                    <a:pt x="71" y="335"/>
                  </a:lnTo>
                  <a:lnTo>
                    <a:pt x="72" y="335"/>
                  </a:lnTo>
                  <a:lnTo>
                    <a:pt x="70" y="333"/>
                  </a:lnTo>
                  <a:lnTo>
                    <a:pt x="68" y="335"/>
                  </a:lnTo>
                  <a:lnTo>
                    <a:pt x="68" y="337"/>
                  </a:lnTo>
                  <a:lnTo>
                    <a:pt x="68" y="338"/>
                  </a:lnTo>
                  <a:lnTo>
                    <a:pt x="67" y="337"/>
                  </a:lnTo>
                  <a:lnTo>
                    <a:pt x="68" y="335"/>
                  </a:lnTo>
                  <a:lnTo>
                    <a:pt x="65" y="317"/>
                  </a:lnTo>
                  <a:lnTo>
                    <a:pt x="61" y="297"/>
                  </a:lnTo>
                  <a:lnTo>
                    <a:pt x="57" y="277"/>
                  </a:lnTo>
                  <a:lnTo>
                    <a:pt x="54" y="258"/>
                  </a:lnTo>
                  <a:lnTo>
                    <a:pt x="51" y="238"/>
                  </a:lnTo>
                  <a:lnTo>
                    <a:pt x="47" y="218"/>
                  </a:lnTo>
                  <a:lnTo>
                    <a:pt x="44" y="197"/>
                  </a:lnTo>
                  <a:lnTo>
                    <a:pt x="40" y="178"/>
                  </a:lnTo>
                  <a:lnTo>
                    <a:pt x="36" y="159"/>
                  </a:lnTo>
                  <a:lnTo>
                    <a:pt x="33" y="140"/>
                  </a:lnTo>
                  <a:lnTo>
                    <a:pt x="31" y="131"/>
                  </a:lnTo>
                  <a:lnTo>
                    <a:pt x="29" y="124"/>
                  </a:lnTo>
                  <a:lnTo>
                    <a:pt x="28" y="117"/>
                  </a:lnTo>
                  <a:lnTo>
                    <a:pt x="25" y="108"/>
                  </a:lnTo>
                  <a:lnTo>
                    <a:pt x="24" y="100"/>
                  </a:lnTo>
                  <a:lnTo>
                    <a:pt x="23" y="93"/>
                  </a:lnTo>
                  <a:lnTo>
                    <a:pt x="21" y="87"/>
                  </a:lnTo>
                  <a:lnTo>
                    <a:pt x="21" y="79"/>
                  </a:lnTo>
                  <a:lnTo>
                    <a:pt x="23" y="72"/>
                  </a:lnTo>
                  <a:lnTo>
                    <a:pt x="24" y="66"/>
                  </a:lnTo>
                  <a:lnTo>
                    <a:pt x="23" y="63"/>
                  </a:lnTo>
                  <a:lnTo>
                    <a:pt x="21" y="62"/>
                  </a:lnTo>
                  <a:lnTo>
                    <a:pt x="20" y="60"/>
                  </a:lnTo>
                  <a:lnTo>
                    <a:pt x="19" y="57"/>
                  </a:lnTo>
                  <a:lnTo>
                    <a:pt x="18" y="55"/>
                  </a:lnTo>
                  <a:lnTo>
                    <a:pt x="16" y="53"/>
                  </a:lnTo>
                  <a:lnTo>
                    <a:pt x="15" y="51"/>
                  </a:lnTo>
                  <a:lnTo>
                    <a:pt x="14" y="48"/>
                  </a:lnTo>
                  <a:lnTo>
                    <a:pt x="14" y="46"/>
                  </a:lnTo>
                  <a:lnTo>
                    <a:pt x="14" y="44"/>
                  </a:lnTo>
                  <a:lnTo>
                    <a:pt x="13" y="41"/>
                  </a:lnTo>
                  <a:lnTo>
                    <a:pt x="13" y="40"/>
                  </a:lnTo>
                  <a:lnTo>
                    <a:pt x="13" y="39"/>
                  </a:lnTo>
                  <a:lnTo>
                    <a:pt x="13" y="37"/>
                  </a:lnTo>
                  <a:lnTo>
                    <a:pt x="13" y="36"/>
                  </a:lnTo>
                  <a:lnTo>
                    <a:pt x="11" y="36"/>
                  </a:lnTo>
                  <a:lnTo>
                    <a:pt x="11" y="35"/>
                  </a:lnTo>
                  <a:lnTo>
                    <a:pt x="11" y="34"/>
                  </a:lnTo>
                  <a:lnTo>
                    <a:pt x="13" y="34"/>
                  </a:lnTo>
                  <a:lnTo>
                    <a:pt x="13" y="32"/>
                  </a:lnTo>
                  <a:lnTo>
                    <a:pt x="10" y="31"/>
                  </a:lnTo>
                  <a:lnTo>
                    <a:pt x="11" y="29"/>
                  </a:lnTo>
                  <a:lnTo>
                    <a:pt x="10" y="26"/>
                  </a:lnTo>
                  <a:lnTo>
                    <a:pt x="9" y="23"/>
                  </a:lnTo>
                  <a:lnTo>
                    <a:pt x="9" y="20"/>
                  </a:lnTo>
                  <a:lnTo>
                    <a:pt x="8" y="16"/>
                  </a:lnTo>
                  <a:lnTo>
                    <a:pt x="8" y="14"/>
                  </a:lnTo>
                  <a:lnTo>
                    <a:pt x="7" y="11"/>
                  </a:lnTo>
                  <a:lnTo>
                    <a:pt x="5" y="8"/>
                  </a:lnTo>
                  <a:lnTo>
                    <a:pt x="4" y="5"/>
                  </a:lnTo>
                  <a:lnTo>
                    <a:pt x="3" y="3"/>
                  </a:lnTo>
                  <a:lnTo>
                    <a:pt x="0" y="0"/>
                  </a:lnTo>
                  <a:lnTo>
                    <a:pt x="18" y="81"/>
                  </a:lnTo>
                  <a:lnTo>
                    <a:pt x="23" y="98"/>
                  </a:lnTo>
                  <a:lnTo>
                    <a:pt x="26" y="117"/>
                  </a:lnTo>
                  <a:lnTo>
                    <a:pt x="29" y="135"/>
                  </a:lnTo>
                  <a:lnTo>
                    <a:pt x="31" y="154"/>
                  </a:lnTo>
                  <a:lnTo>
                    <a:pt x="33" y="172"/>
                  </a:lnTo>
                  <a:lnTo>
                    <a:pt x="34" y="190"/>
                  </a:lnTo>
                  <a:lnTo>
                    <a:pt x="36" y="207"/>
                  </a:lnTo>
                  <a:lnTo>
                    <a:pt x="40" y="223"/>
                  </a:lnTo>
                  <a:lnTo>
                    <a:pt x="45" y="239"/>
                  </a:lnTo>
                  <a:lnTo>
                    <a:pt x="51" y="253"/>
                  </a:lnTo>
                  <a:lnTo>
                    <a:pt x="54" y="286"/>
                  </a:lnTo>
                  <a:lnTo>
                    <a:pt x="59" y="318"/>
                  </a:lnTo>
                  <a:lnTo>
                    <a:pt x="64" y="349"/>
                  </a:lnTo>
                  <a:lnTo>
                    <a:pt x="71" y="380"/>
                  </a:lnTo>
                  <a:lnTo>
                    <a:pt x="77" y="411"/>
                  </a:lnTo>
                  <a:lnTo>
                    <a:pt x="85" y="442"/>
                  </a:lnTo>
                  <a:lnTo>
                    <a:pt x="92" y="474"/>
                  </a:lnTo>
                  <a:lnTo>
                    <a:pt x="98" y="505"/>
                  </a:lnTo>
                  <a:lnTo>
                    <a:pt x="106" y="537"/>
                  </a:lnTo>
                  <a:lnTo>
                    <a:pt x="111" y="570"/>
                  </a:lnTo>
                  <a:lnTo>
                    <a:pt x="111" y="562"/>
                  </a:lnTo>
                  <a:lnTo>
                    <a:pt x="112" y="553"/>
                  </a:lnTo>
                  <a:lnTo>
                    <a:pt x="111" y="546"/>
                  </a:lnTo>
                  <a:lnTo>
                    <a:pt x="111" y="538"/>
                  </a:lnTo>
                  <a:lnTo>
                    <a:pt x="109" y="530"/>
                  </a:lnTo>
                  <a:lnTo>
                    <a:pt x="108" y="522"/>
                  </a:lnTo>
                  <a:lnTo>
                    <a:pt x="107" y="515"/>
                  </a:lnTo>
                  <a:lnTo>
                    <a:pt x="107" y="507"/>
                  </a:lnTo>
                  <a:lnTo>
                    <a:pt x="107" y="500"/>
                  </a:lnTo>
                  <a:lnTo>
                    <a:pt x="107" y="49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3" name="Freeform 354"/>
            <p:cNvSpPr>
              <a:spLocks/>
            </p:cNvSpPr>
            <p:nvPr/>
          </p:nvSpPr>
          <p:spPr bwMode="auto">
            <a:xfrm>
              <a:off x="2644" y="2327"/>
              <a:ext cx="2" cy="5"/>
            </a:xfrm>
            <a:custGeom>
              <a:avLst/>
              <a:gdLst>
                <a:gd name="T0" fmla="*/ 0 w 2"/>
                <a:gd name="T1" fmla="*/ 5 h 8"/>
                <a:gd name="T2" fmla="*/ 2 w 2"/>
                <a:gd name="T3" fmla="*/ 5 h 8"/>
                <a:gd name="T4" fmla="*/ 2 w 2"/>
                <a:gd name="T5" fmla="*/ 0 h 8"/>
                <a:gd name="T6" fmla="*/ 0 w 2"/>
                <a:gd name="T7" fmla="*/ 0 h 8"/>
                <a:gd name="T8" fmla="*/ 0 w 2"/>
                <a:gd name="T9" fmla="*/ 1 h 8"/>
                <a:gd name="T10" fmla="*/ 0 w 2"/>
                <a:gd name="T11" fmla="*/ 1 h 8"/>
                <a:gd name="T12" fmla="*/ 0 w 2"/>
                <a:gd name="T13" fmla="*/ 1 h 8"/>
                <a:gd name="T14" fmla="*/ 0 w 2"/>
                <a:gd name="T15" fmla="*/ 2 h 8"/>
                <a:gd name="T16" fmla="*/ 0 w 2"/>
                <a:gd name="T17" fmla="*/ 2 h 8"/>
                <a:gd name="T18" fmla="*/ 0 w 2"/>
                <a:gd name="T19" fmla="*/ 3 h 8"/>
                <a:gd name="T20" fmla="*/ 0 w 2"/>
                <a:gd name="T21" fmla="*/ 4 h 8"/>
                <a:gd name="T22" fmla="*/ 0 w 2"/>
                <a:gd name="T23" fmla="*/ 4 h 8"/>
                <a:gd name="T24" fmla="*/ 0 w 2"/>
                <a:gd name="T25" fmla="*/ 4 h 8"/>
                <a:gd name="T26" fmla="*/ 0 w 2"/>
                <a:gd name="T27" fmla="*/ 5 h 8"/>
                <a:gd name="T28" fmla="*/ 0 w 2"/>
                <a:gd name="T29" fmla="*/ 5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8">
                  <a:moveTo>
                    <a:pt x="0" y="8"/>
                  </a:moveTo>
                  <a:lnTo>
                    <a:pt x="2" y="8"/>
                  </a:lnTo>
                  <a:lnTo>
                    <a:pt x="2" y="0"/>
                  </a:lnTo>
                  <a:lnTo>
                    <a:pt x="0" y="0"/>
                  </a:lnTo>
                  <a:lnTo>
                    <a:pt x="0" y="1"/>
                  </a:lnTo>
                  <a:lnTo>
                    <a:pt x="0" y="2"/>
                  </a:lnTo>
                  <a:lnTo>
                    <a:pt x="0" y="3"/>
                  </a:lnTo>
                  <a:lnTo>
                    <a:pt x="0" y="5"/>
                  </a:lnTo>
                  <a:lnTo>
                    <a:pt x="0" y="6"/>
                  </a:lnTo>
                  <a:lnTo>
                    <a:pt x="0" y="7"/>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4" name="Freeform 355"/>
            <p:cNvSpPr>
              <a:spLocks/>
            </p:cNvSpPr>
            <p:nvPr/>
          </p:nvSpPr>
          <p:spPr bwMode="auto">
            <a:xfrm>
              <a:off x="2605" y="2136"/>
              <a:ext cx="2" cy="3"/>
            </a:xfrm>
            <a:custGeom>
              <a:avLst/>
              <a:gdLst>
                <a:gd name="T0" fmla="*/ 2 w 4"/>
                <a:gd name="T1" fmla="*/ 2 h 5"/>
                <a:gd name="T2" fmla="*/ 1 w 4"/>
                <a:gd name="T3" fmla="*/ 0 h 5"/>
                <a:gd name="T4" fmla="*/ 0 w 4"/>
                <a:gd name="T5" fmla="*/ 1 h 5"/>
                <a:gd name="T6" fmla="*/ 0 w 4"/>
                <a:gd name="T7" fmla="*/ 2 h 5"/>
                <a:gd name="T8" fmla="*/ 0 w 4"/>
                <a:gd name="T9" fmla="*/ 2 h 5"/>
                <a:gd name="T10" fmla="*/ 0 w 4"/>
                <a:gd name="T11" fmla="*/ 2 h 5"/>
                <a:gd name="T12" fmla="*/ 0 w 4"/>
                <a:gd name="T13" fmla="*/ 2 h 5"/>
                <a:gd name="T14" fmla="*/ 0 w 4"/>
                <a:gd name="T15" fmla="*/ 2 h 5"/>
                <a:gd name="T16" fmla="*/ 0 w 4"/>
                <a:gd name="T17" fmla="*/ 2 h 5"/>
                <a:gd name="T18" fmla="*/ 1 w 4"/>
                <a:gd name="T19" fmla="*/ 2 h 5"/>
                <a:gd name="T20" fmla="*/ 1 w 4"/>
                <a:gd name="T21" fmla="*/ 2 h 5"/>
                <a:gd name="T22" fmla="*/ 1 w 4"/>
                <a:gd name="T23" fmla="*/ 3 h 5"/>
                <a:gd name="T24" fmla="*/ 1 w 4"/>
                <a:gd name="T25" fmla="*/ 3 h 5"/>
                <a:gd name="T26" fmla="*/ 1 w 4"/>
                <a:gd name="T27" fmla="*/ 3 h 5"/>
                <a:gd name="T28" fmla="*/ 1 w 4"/>
                <a:gd name="T29" fmla="*/ 2 h 5"/>
                <a:gd name="T30" fmla="*/ 1 w 4"/>
                <a:gd name="T31" fmla="*/ 2 h 5"/>
                <a:gd name="T32" fmla="*/ 1 w 4"/>
                <a:gd name="T33" fmla="*/ 2 h 5"/>
                <a:gd name="T34" fmla="*/ 2 w 4"/>
                <a:gd name="T35" fmla="*/ 2 h 5"/>
                <a:gd name="T36" fmla="*/ 2 w 4"/>
                <a:gd name="T37" fmla="*/ 2 h 5"/>
                <a:gd name="T38" fmla="*/ 2 w 4"/>
                <a:gd name="T39" fmla="*/ 2 h 5"/>
                <a:gd name="T40" fmla="*/ 2 w 4"/>
                <a:gd name="T41" fmla="*/ 2 h 5"/>
                <a:gd name="T42" fmla="*/ 2 w 4"/>
                <a:gd name="T43" fmla="*/ 2 h 5"/>
                <a:gd name="T44" fmla="*/ 2 w 4"/>
                <a:gd name="T45" fmla="*/ 2 h 5"/>
                <a:gd name="T46" fmla="*/ 2 w 4"/>
                <a:gd name="T47" fmla="*/ 2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 h="5">
                  <a:moveTo>
                    <a:pt x="4" y="3"/>
                  </a:moveTo>
                  <a:lnTo>
                    <a:pt x="2" y="0"/>
                  </a:lnTo>
                  <a:lnTo>
                    <a:pt x="0" y="2"/>
                  </a:lnTo>
                  <a:lnTo>
                    <a:pt x="0" y="3"/>
                  </a:lnTo>
                  <a:lnTo>
                    <a:pt x="0" y="4"/>
                  </a:lnTo>
                  <a:lnTo>
                    <a:pt x="2" y="4"/>
                  </a:lnTo>
                  <a:lnTo>
                    <a:pt x="2" y="5"/>
                  </a:lnTo>
                  <a:lnTo>
                    <a:pt x="2" y="4"/>
                  </a:lnTo>
                  <a:lnTo>
                    <a:pt x="3" y="4"/>
                  </a:lnTo>
                  <a:lnTo>
                    <a:pt x="3" y="3"/>
                  </a:lnTo>
                  <a:lnTo>
                    <a:pt x="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5" name="Freeform 356"/>
            <p:cNvSpPr>
              <a:spLocks/>
            </p:cNvSpPr>
            <p:nvPr/>
          </p:nvSpPr>
          <p:spPr bwMode="auto">
            <a:xfrm>
              <a:off x="2606" y="213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6" name="Freeform 357"/>
            <p:cNvSpPr>
              <a:spLocks/>
            </p:cNvSpPr>
            <p:nvPr/>
          </p:nvSpPr>
          <p:spPr bwMode="auto">
            <a:xfrm>
              <a:off x="2606" y="2141"/>
              <a:ext cx="2" cy="4"/>
            </a:xfrm>
            <a:custGeom>
              <a:avLst/>
              <a:gdLst>
                <a:gd name="T0" fmla="*/ 2 w 4"/>
                <a:gd name="T1" fmla="*/ 0 h 9"/>
                <a:gd name="T2" fmla="*/ 1 w 4"/>
                <a:gd name="T3" fmla="*/ 0 h 9"/>
                <a:gd name="T4" fmla="*/ 1 w 4"/>
                <a:gd name="T5" fmla="*/ 0 h 9"/>
                <a:gd name="T6" fmla="*/ 1 w 4"/>
                <a:gd name="T7" fmla="*/ 1 h 9"/>
                <a:gd name="T8" fmla="*/ 1 w 4"/>
                <a:gd name="T9" fmla="*/ 1 h 9"/>
                <a:gd name="T10" fmla="*/ 1 w 4"/>
                <a:gd name="T11" fmla="*/ 2 h 9"/>
                <a:gd name="T12" fmla="*/ 1 w 4"/>
                <a:gd name="T13" fmla="*/ 2 h 9"/>
                <a:gd name="T14" fmla="*/ 1 w 4"/>
                <a:gd name="T15" fmla="*/ 2 h 9"/>
                <a:gd name="T16" fmla="*/ 1 w 4"/>
                <a:gd name="T17" fmla="*/ 3 h 9"/>
                <a:gd name="T18" fmla="*/ 0 w 4"/>
                <a:gd name="T19" fmla="*/ 3 h 9"/>
                <a:gd name="T20" fmla="*/ 0 w 4"/>
                <a:gd name="T21" fmla="*/ 4 h 9"/>
                <a:gd name="T22" fmla="*/ 1 w 4"/>
                <a:gd name="T23" fmla="*/ 4 h 9"/>
                <a:gd name="T24" fmla="*/ 1 w 4"/>
                <a:gd name="T25" fmla="*/ 4 h 9"/>
                <a:gd name="T26" fmla="*/ 1 w 4"/>
                <a:gd name="T27" fmla="*/ 4 h 9"/>
                <a:gd name="T28" fmla="*/ 2 w 4"/>
                <a:gd name="T29" fmla="*/ 3 h 9"/>
                <a:gd name="T30" fmla="*/ 2 w 4"/>
                <a:gd name="T31" fmla="*/ 2 h 9"/>
                <a:gd name="T32" fmla="*/ 2 w 4"/>
                <a:gd name="T33" fmla="*/ 2 h 9"/>
                <a:gd name="T34" fmla="*/ 2 w 4"/>
                <a:gd name="T35" fmla="*/ 2 h 9"/>
                <a:gd name="T36" fmla="*/ 2 w 4"/>
                <a:gd name="T37" fmla="*/ 1 h 9"/>
                <a:gd name="T38" fmla="*/ 2 w 4"/>
                <a:gd name="T39" fmla="*/ 0 h 9"/>
                <a:gd name="T40" fmla="*/ 2 w 4"/>
                <a:gd name="T41" fmla="*/ 0 h 9"/>
                <a:gd name="T42" fmla="*/ 2 w 4"/>
                <a:gd name="T43" fmla="*/ 0 h 9"/>
                <a:gd name="T44" fmla="*/ 2 w 4"/>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9">
                  <a:moveTo>
                    <a:pt x="4" y="0"/>
                  </a:moveTo>
                  <a:lnTo>
                    <a:pt x="2" y="1"/>
                  </a:lnTo>
                  <a:lnTo>
                    <a:pt x="2" y="3"/>
                  </a:lnTo>
                  <a:lnTo>
                    <a:pt x="1" y="3"/>
                  </a:lnTo>
                  <a:lnTo>
                    <a:pt x="1" y="4"/>
                  </a:lnTo>
                  <a:lnTo>
                    <a:pt x="1" y="5"/>
                  </a:lnTo>
                  <a:lnTo>
                    <a:pt x="1" y="6"/>
                  </a:lnTo>
                  <a:lnTo>
                    <a:pt x="0" y="6"/>
                  </a:lnTo>
                  <a:lnTo>
                    <a:pt x="0" y="8"/>
                  </a:lnTo>
                  <a:lnTo>
                    <a:pt x="1" y="9"/>
                  </a:lnTo>
                  <a:lnTo>
                    <a:pt x="2" y="8"/>
                  </a:lnTo>
                  <a:lnTo>
                    <a:pt x="4" y="6"/>
                  </a:lnTo>
                  <a:lnTo>
                    <a:pt x="4" y="5"/>
                  </a:lnTo>
                  <a:lnTo>
                    <a:pt x="4" y="4"/>
                  </a:lnTo>
                  <a:lnTo>
                    <a:pt x="4" y="3"/>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7" name="Freeform 358"/>
            <p:cNvSpPr>
              <a:spLocks/>
            </p:cNvSpPr>
            <p:nvPr/>
          </p:nvSpPr>
          <p:spPr bwMode="auto">
            <a:xfrm>
              <a:off x="2611" y="2155"/>
              <a:ext cx="2" cy="5"/>
            </a:xfrm>
            <a:custGeom>
              <a:avLst/>
              <a:gdLst>
                <a:gd name="T0" fmla="*/ 0 w 4"/>
                <a:gd name="T1" fmla="*/ 0 h 8"/>
                <a:gd name="T2" fmla="*/ 1 w 4"/>
                <a:gd name="T3" fmla="*/ 1 h 8"/>
                <a:gd name="T4" fmla="*/ 1 w 4"/>
                <a:gd name="T5" fmla="*/ 1 h 8"/>
                <a:gd name="T6" fmla="*/ 1 w 4"/>
                <a:gd name="T7" fmla="*/ 1 h 8"/>
                <a:gd name="T8" fmla="*/ 1 w 4"/>
                <a:gd name="T9" fmla="*/ 3 h 8"/>
                <a:gd name="T10" fmla="*/ 1 w 4"/>
                <a:gd name="T11" fmla="*/ 3 h 8"/>
                <a:gd name="T12" fmla="*/ 1 w 4"/>
                <a:gd name="T13" fmla="*/ 3 h 8"/>
                <a:gd name="T14" fmla="*/ 1 w 4"/>
                <a:gd name="T15" fmla="*/ 4 h 8"/>
                <a:gd name="T16" fmla="*/ 2 w 4"/>
                <a:gd name="T17" fmla="*/ 4 h 8"/>
                <a:gd name="T18" fmla="*/ 2 w 4"/>
                <a:gd name="T19" fmla="*/ 4 h 8"/>
                <a:gd name="T20" fmla="*/ 2 w 4"/>
                <a:gd name="T21" fmla="*/ 5 h 8"/>
                <a:gd name="T22" fmla="*/ 2 w 4"/>
                <a:gd name="T23" fmla="*/ 4 h 8"/>
                <a:gd name="T24" fmla="*/ 2 w 4"/>
                <a:gd name="T25" fmla="*/ 4 h 8"/>
                <a:gd name="T26" fmla="*/ 2 w 4"/>
                <a:gd name="T27" fmla="*/ 3 h 8"/>
                <a:gd name="T28" fmla="*/ 2 w 4"/>
                <a:gd name="T29" fmla="*/ 3 h 8"/>
                <a:gd name="T30" fmla="*/ 2 w 4"/>
                <a:gd name="T31" fmla="*/ 3 h 8"/>
                <a:gd name="T32" fmla="*/ 1 w 4"/>
                <a:gd name="T33" fmla="*/ 1 h 8"/>
                <a:gd name="T34" fmla="*/ 1 w 4"/>
                <a:gd name="T35" fmla="*/ 1 h 8"/>
                <a:gd name="T36" fmla="*/ 1 w 4"/>
                <a:gd name="T37" fmla="*/ 1 h 8"/>
                <a:gd name="T38" fmla="*/ 1 w 4"/>
                <a:gd name="T39" fmla="*/ 1 h 8"/>
                <a:gd name="T40" fmla="*/ 0 w 4"/>
                <a:gd name="T41" fmla="*/ 0 h 8"/>
                <a:gd name="T42" fmla="*/ 0 w 4"/>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8">
                  <a:moveTo>
                    <a:pt x="0" y="0"/>
                  </a:moveTo>
                  <a:lnTo>
                    <a:pt x="1" y="1"/>
                  </a:lnTo>
                  <a:lnTo>
                    <a:pt x="1" y="2"/>
                  </a:lnTo>
                  <a:lnTo>
                    <a:pt x="2" y="4"/>
                  </a:lnTo>
                  <a:lnTo>
                    <a:pt x="2" y="5"/>
                  </a:lnTo>
                  <a:lnTo>
                    <a:pt x="2" y="6"/>
                  </a:lnTo>
                  <a:lnTo>
                    <a:pt x="4" y="7"/>
                  </a:lnTo>
                  <a:lnTo>
                    <a:pt x="4" y="8"/>
                  </a:lnTo>
                  <a:lnTo>
                    <a:pt x="4" y="7"/>
                  </a:lnTo>
                  <a:lnTo>
                    <a:pt x="4" y="6"/>
                  </a:lnTo>
                  <a:lnTo>
                    <a:pt x="4" y="5"/>
                  </a:lnTo>
                  <a:lnTo>
                    <a:pt x="4" y="4"/>
                  </a:lnTo>
                  <a:lnTo>
                    <a:pt x="2" y="2"/>
                  </a:lnTo>
                  <a:lnTo>
                    <a:pt x="2"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8" name="Freeform 359"/>
            <p:cNvSpPr>
              <a:spLocks/>
            </p:cNvSpPr>
            <p:nvPr/>
          </p:nvSpPr>
          <p:spPr bwMode="auto">
            <a:xfrm>
              <a:off x="2366" y="2134"/>
              <a:ext cx="5" cy="7"/>
            </a:xfrm>
            <a:custGeom>
              <a:avLst/>
              <a:gdLst>
                <a:gd name="T0" fmla="*/ 3 w 10"/>
                <a:gd name="T1" fmla="*/ 1 h 12"/>
                <a:gd name="T2" fmla="*/ 0 w 10"/>
                <a:gd name="T3" fmla="*/ 7 h 12"/>
                <a:gd name="T4" fmla="*/ 5 w 10"/>
                <a:gd name="T5" fmla="*/ 0 h 12"/>
                <a:gd name="T6" fmla="*/ 5 w 10"/>
                <a:gd name="T7" fmla="*/ 0 h 12"/>
                <a:gd name="T8" fmla="*/ 5 w 10"/>
                <a:gd name="T9" fmla="*/ 0 h 12"/>
                <a:gd name="T10" fmla="*/ 5 w 10"/>
                <a:gd name="T11" fmla="*/ 0 h 12"/>
                <a:gd name="T12" fmla="*/ 5 w 10"/>
                <a:gd name="T13" fmla="*/ 0 h 12"/>
                <a:gd name="T14" fmla="*/ 5 w 10"/>
                <a:gd name="T15" fmla="*/ 0 h 12"/>
                <a:gd name="T16" fmla="*/ 4 w 10"/>
                <a:gd name="T17" fmla="*/ 0 h 12"/>
                <a:gd name="T18" fmla="*/ 4 w 10"/>
                <a:gd name="T19" fmla="*/ 1 h 12"/>
                <a:gd name="T20" fmla="*/ 4 w 10"/>
                <a:gd name="T21" fmla="*/ 1 h 12"/>
                <a:gd name="T22" fmla="*/ 3 w 10"/>
                <a:gd name="T23" fmla="*/ 1 h 12"/>
                <a:gd name="T24" fmla="*/ 3 w 10"/>
                <a:gd name="T25" fmla="*/ 1 h 12"/>
                <a:gd name="T26" fmla="*/ 3 w 10"/>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2">
                  <a:moveTo>
                    <a:pt x="6" y="2"/>
                  </a:moveTo>
                  <a:lnTo>
                    <a:pt x="0" y="12"/>
                  </a:lnTo>
                  <a:lnTo>
                    <a:pt x="10" y="0"/>
                  </a:lnTo>
                  <a:lnTo>
                    <a:pt x="9" y="0"/>
                  </a:lnTo>
                  <a:lnTo>
                    <a:pt x="8" y="0"/>
                  </a:lnTo>
                  <a:lnTo>
                    <a:pt x="8" y="1"/>
                  </a:lnTo>
                  <a:lnTo>
                    <a:pt x="6" y="1"/>
                  </a:lnTo>
                  <a:lnTo>
                    <a:pt x="6"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89" name="Freeform 360"/>
            <p:cNvSpPr>
              <a:spLocks/>
            </p:cNvSpPr>
            <p:nvPr/>
          </p:nvSpPr>
          <p:spPr bwMode="auto">
            <a:xfrm>
              <a:off x="2371" y="2133"/>
              <a:ext cx="4" cy="3"/>
            </a:xfrm>
            <a:custGeom>
              <a:avLst/>
              <a:gdLst>
                <a:gd name="T0" fmla="*/ 4 w 9"/>
                <a:gd name="T1" fmla="*/ 3 h 5"/>
                <a:gd name="T2" fmla="*/ 1 w 9"/>
                <a:gd name="T3" fmla="*/ 0 h 5"/>
                <a:gd name="T4" fmla="*/ 0 w 9"/>
                <a:gd name="T5" fmla="*/ 2 h 5"/>
                <a:gd name="T6" fmla="*/ 0 w 9"/>
                <a:gd name="T7" fmla="*/ 2 h 5"/>
                <a:gd name="T8" fmla="*/ 0 w 9"/>
                <a:gd name="T9" fmla="*/ 2 h 5"/>
                <a:gd name="T10" fmla="*/ 1 w 9"/>
                <a:gd name="T11" fmla="*/ 2 h 5"/>
                <a:gd name="T12" fmla="*/ 2 w 9"/>
                <a:gd name="T13" fmla="*/ 2 h 5"/>
                <a:gd name="T14" fmla="*/ 2 w 9"/>
                <a:gd name="T15" fmla="*/ 2 h 5"/>
                <a:gd name="T16" fmla="*/ 2 w 9"/>
                <a:gd name="T17" fmla="*/ 3 h 5"/>
                <a:gd name="T18" fmla="*/ 3 w 9"/>
                <a:gd name="T19" fmla="*/ 3 h 5"/>
                <a:gd name="T20" fmla="*/ 3 w 9"/>
                <a:gd name="T21" fmla="*/ 3 h 5"/>
                <a:gd name="T22" fmla="*/ 4 w 9"/>
                <a:gd name="T23" fmla="*/ 3 h 5"/>
                <a:gd name="T24" fmla="*/ 4 w 9"/>
                <a:gd name="T25" fmla="*/ 3 h 5"/>
                <a:gd name="T26" fmla="*/ 4 w 9"/>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9" y="5"/>
                  </a:moveTo>
                  <a:lnTo>
                    <a:pt x="3" y="0"/>
                  </a:lnTo>
                  <a:lnTo>
                    <a:pt x="0" y="3"/>
                  </a:lnTo>
                  <a:lnTo>
                    <a:pt x="1" y="3"/>
                  </a:lnTo>
                  <a:lnTo>
                    <a:pt x="3" y="4"/>
                  </a:lnTo>
                  <a:lnTo>
                    <a:pt x="4" y="4"/>
                  </a:lnTo>
                  <a:lnTo>
                    <a:pt x="5" y="5"/>
                  </a:lnTo>
                  <a:lnTo>
                    <a:pt x="6" y="5"/>
                  </a:lnTo>
                  <a:lnTo>
                    <a:pt x="8" y="5"/>
                  </a:lnTo>
                  <a:lnTo>
                    <a:pt x="9"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0" name="Freeform 361"/>
            <p:cNvSpPr>
              <a:spLocks/>
            </p:cNvSpPr>
            <p:nvPr/>
          </p:nvSpPr>
          <p:spPr bwMode="auto">
            <a:xfrm>
              <a:off x="2373" y="2152"/>
              <a:ext cx="1" cy="2"/>
            </a:xfrm>
            <a:custGeom>
              <a:avLst/>
              <a:gdLst>
                <a:gd name="T0" fmla="*/ 1 w 1"/>
                <a:gd name="T1" fmla="*/ 2 h 2"/>
                <a:gd name="T2" fmla="*/ 1 w 1"/>
                <a:gd name="T3" fmla="*/ 2 h 2"/>
                <a:gd name="T4" fmla="*/ 1 w 1"/>
                <a:gd name="T5" fmla="*/ 2 h 2"/>
                <a:gd name="T6" fmla="*/ 1 w 1"/>
                <a:gd name="T7" fmla="*/ 1 h 2"/>
                <a:gd name="T8" fmla="*/ 1 w 1"/>
                <a:gd name="T9" fmla="*/ 1 h 2"/>
                <a:gd name="T10" fmla="*/ 1 w 1"/>
                <a:gd name="T11" fmla="*/ 1 h 2"/>
                <a:gd name="T12" fmla="*/ 1 w 1"/>
                <a:gd name="T13" fmla="*/ 1 h 2"/>
                <a:gd name="T14" fmla="*/ 0 w 1"/>
                <a:gd name="T15" fmla="*/ 1 h 2"/>
                <a:gd name="T16" fmla="*/ 0 w 1"/>
                <a:gd name="T17" fmla="*/ 1 h 2"/>
                <a:gd name="T18" fmla="*/ 0 w 1"/>
                <a:gd name="T19" fmla="*/ 0 h 2"/>
                <a:gd name="T20" fmla="*/ 0 w 1"/>
                <a:gd name="T21" fmla="*/ 0 h 2"/>
                <a:gd name="T22" fmla="*/ 0 w 1"/>
                <a:gd name="T23" fmla="*/ 1 h 2"/>
                <a:gd name="T24" fmla="*/ 1 w 1"/>
                <a:gd name="T25" fmla="*/ 2 h 2"/>
                <a:gd name="T26" fmla="*/ 1 w 1"/>
                <a:gd name="T27" fmla="*/ 2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1" y="2"/>
                  </a:moveTo>
                  <a:lnTo>
                    <a:pt x="1" y="2"/>
                  </a:lnTo>
                  <a:lnTo>
                    <a:pt x="1" y="1"/>
                  </a:lnTo>
                  <a:lnTo>
                    <a:pt x="0" y="1"/>
                  </a:lnTo>
                  <a:lnTo>
                    <a:pt x="0" y="0"/>
                  </a:lnTo>
                  <a:lnTo>
                    <a:pt x="0" y="1"/>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1" name="Freeform 362"/>
            <p:cNvSpPr>
              <a:spLocks/>
            </p:cNvSpPr>
            <p:nvPr/>
          </p:nvSpPr>
          <p:spPr bwMode="auto">
            <a:xfrm>
              <a:off x="2366" y="2146"/>
              <a:ext cx="9" cy="19"/>
            </a:xfrm>
            <a:custGeom>
              <a:avLst/>
              <a:gdLst>
                <a:gd name="T0" fmla="*/ 4 w 19"/>
                <a:gd name="T1" fmla="*/ 7 h 39"/>
                <a:gd name="T2" fmla="*/ 5 w 19"/>
                <a:gd name="T3" fmla="*/ 9 h 39"/>
                <a:gd name="T4" fmla="*/ 5 w 19"/>
                <a:gd name="T5" fmla="*/ 11 h 39"/>
                <a:gd name="T6" fmla="*/ 5 w 19"/>
                <a:gd name="T7" fmla="*/ 13 h 39"/>
                <a:gd name="T8" fmla="*/ 5 w 19"/>
                <a:gd name="T9" fmla="*/ 15 h 39"/>
                <a:gd name="T10" fmla="*/ 6 w 19"/>
                <a:gd name="T11" fmla="*/ 15 h 39"/>
                <a:gd name="T12" fmla="*/ 7 w 19"/>
                <a:gd name="T13" fmla="*/ 15 h 39"/>
                <a:gd name="T14" fmla="*/ 7 w 19"/>
                <a:gd name="T15" fmla="*/ 17 h 39"/>
                <a:gd name="T16" fmla="*/ 7 w 19"/>
                <a:gd name="T17" fmla="*/ 17 h 39"/>
                <a:gd name="T18" fmla="*/ 7 w 19"/>
                <a:gd name="T19" fmla="*/ 18 h 39"/>
                <a:gd name="T20" fmla="*/ 7 w 19"/>
                <a:gd name="T21" fmla="*/ 19 h 39"/>
                <a:gd name="T22" fmla="*/ 8 w 19"/>
                <a:gd name="T23" fmla="*/ 18 h 39"/>
                <a:gd name="T24" fmla="*/ 7 w 19"/>
                <a:gd name="T25" fmla="*/ 15 h 39"/>
                <a:gd name="T26" fmla="*/ 7 w 19"/>
                <a:gd name="T27" fmla="*/ 12 h 39"/>
                <a:gd name="T28" fmla="*/ 7 w 19"/>
                <a:gd name="T29" fmla="*/ 9 h 39"/>
                <a:gd name="T30" fmla="*/ 9 w 19"/>
                <a:gd name="T31" fmla="*/ 6 h 39"/>
                <a:gd name="T32" fmla="*/ 7 w 19"/>
                <a:gd name="T33" fmla="*/ 6 h 39"/>
                <a:gd name="T34" fmla="*/ 7 w 19"/>
                <a:gd name="T35" fmla="*/ 7 h 39"/>
                <a:gd name="T36" fmla="*/ 7 w 19"/>
                <a:gd name="T37" fmla="*/ 7 h 39"/>
                <a:gd name="T38" fmla="*/ 7 w 19"/>
                <a:gd name="T39" fmla="*/ 7 h 39"/>
                <a:gd name="T40" fmla="*/ 7 w 19"/>
                <a:gd name="T41" fmla="*/ 7 h 39"/>
                <a:gd name="T42" fmla="*/ 7 w 19"/>
                <a:gd name="T43" fmla="*/ 7 h 39"/>
                <a:gd name="T44" fmla="*/ 7 w 19"/>
                <a:gd name="T45" fmla="*/ 6 h 39"/>
                <a:gd name="T46" fmla="*/ 5 w 19"/>
                <a:gd name="T47" fmla="*/ 5 h 39"/>
                <a:gd name="T48" fmla="*/ 4 w 19"/>
                <a:gd name="T49" fmla="*/ 4 h 39"/>
                <a:gd name="T50" fmla="*/ 2 w 19"/>
                <a:gd name="T51" fmla="*/ 4 h 39"/>
                <a:gd name="T52" fmla="*/ 1 w 19"/>
                <a:gd name="T53" fmla="*/ 3 h 39"/>
                <a:gd name="T54" fmla="*/ 2 w 19"/>
                <a:gd name="T55" fmla="*/ 0 h 39"/>
                <a:gd name="T56" fmla="*/ 0 w 19"/>
                <a:gd name="T57" fmla="*/ 13 h 39"/>
                <a:gd name="T58" fmla="*/ 2 w 19"/>
                <a:gd name="T59" fmla="*/ 13 h 39"/>
                <a:gd name="T60" fmla="*/ 2 w 19"/>
                <a:gd name="T61" fmla="*/ 11 h 39"/>
                <a:gd name="T62" fmla="*/ 1 w 19"/>
                <a:gd name="T63" fmla="*/ 9 h 39"/>
                <a:gd name="T64" fmla="*/ 2 w 19"/>
                <a:gd name="T65" fmla="*/ 8 h 39"/>
                <a:gd name="T66" fmla="*/ 2 w 19"/>
                <a:gd name="T67" fmla="*/ 7 h 39"/>
                <a:gd name="T68" fmla="*/ 3 w 19"/>
                <a:gd name="T69" fmla="*/ 6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 h="39">
                  <a:moveTo>
                    <a:pt x="6" y="13"/>
                  </a:moveTo>
                  <a:lnTo>
                    <a:pt x="9" y="14"/>
                  </a:lnTo>
                  <a:lnTo>
                    <a:pt x="10" y="15"/>
                  </a:lnTo>
                  <a:lnTo>
                    <a:pt x="11" y="18"/>
                  </a:lnTo>
                  <a:lnTo>
                    <a:pt x="11" y="20"/>
                  </a:lnTo>
                  <a:lnTo>
                    <a:pt x="11" y="23"/>
                  </a:lnTo>
                  <a:lnTo>
                    <a:pt x="11" y="25"/>
                  </a:lnTo>
                  <a:lnTo>
                    <a:pt x="11" y="27"/>
                  </a:lnTo>
                  <a:lnTo>
                    <a:pt x="10" y="30"/>
                  </a:lnTo>
                  <a:lnTo>
                    <a:pt x="10" y="31"/>
                  </a:lnTo>
                  <a:lnTo>
                    <a:pt x="9" y="34"/>
                  </a:lnTo>
                  <a:lnTo>
                    <a:pt x="13" y="30"/>
                  </a:lnTo>
                  <a:lnTo>
                    <a:pt x="14" y="31"/>
                  </a:lnTo>
                  <a:lnTo>
                    <a:pt x="15" y="32"/>
                  </a:lnTo>
                  <a:lnTo>
                    <a:pt x="15" y="34"/>
                  </a:lnTo>
                  <a:lnTo>
                    <a:pt x="15" y="35"/>
                  </a:lnTo>
                  <a:lnTo>
                    <a:pt x="15" y="36"/>
                  </a:lnTo>
                  <a:lnTo>
                    <a:pt x="15" y="37"/>
                  </a:lnTo>
                  <a:lnTo>
                    <a:pt x="15" y="39"/>
                  </a:lnTo>
                  <a:lnTo>
                    <a:pt x="16" y="39"/>
                  </a:lnTo>
                  <a:lnTo>
                    <a:pt x="16" y="37"/>
                  </a:lnTo>
                  <a:lnTo>
                    <a:pt x="16" y="35"/>
                  </a:lnTo>
                  <a:lnTo>
                    <a:pt x="15" y="31"/>
                  </a:lnTo>
                  <a:lnTo>
                    <a:pt x="15" y="29"/>
                  </a:lnTo>
                  <a:lnTo>
                    <a:pt x="14" y="25"/>
                  </a:lnTo>
                  <a:lnTo>
                    <a:pt x="14" y="21"/>
                  </a:lnTo>
                  <a:lnTo>
                    <a:pt x="14" y="18"/>
                  </a:lnTo>
                  <a:lnTo>
                    <a:pt x="15" y="15"/>
                  </a:lnTo>
                  <a:lnTo>
                    <a:pt x="19" y="13"/>
                  </a:lnTo>
                  <a:lnTo>
                    <a:pt x="16" y="10"/>
                  </a:lnTo>
                  <a:lnTo>
                    <a:pt x="14" y="13"/>
                  </a:lnTo>
                  <a:lnTo>
                    <a:pt x="14" y="14"/>
                  </a:lnTo>
                  <a:lnTo>
                    <a:pt x="15" y="14"/>
                  </a:lnTo>
                  <a:lnTo>
                    <a:pt x="15" y="15"/>
                  </a:lnTo>
                  <a:lnTo>
                    <a:pt x="14" y="14"/>
                  </a:lnTo>
                  <a:lnTo>
                    <a:pt x="14" y="13"/>
                  </a:lnTo>
                  <a:lnTo>
                    <a:pt x="13" y="11"/>
                  </a:lnTo>
                  <a:lnTo>
                    <a:pt x="11" y="10"/>
                  </a:lnTo>
                  <a:lnTo>
                    <a:pt x="9" y="9"/>
                  </a:lnTo>
                  <a:lnTo>
                    <a:pt x="8" y="9"/>
                  </a:lnTo>
                  <a:lnTo>
                    <a:pt x="5" y="9"/>
                  </a:lnTo>
                  <a:lnTo>
                    <a:pt x="4" y="9"/>
                  </a:lnTo>
                  <a:lnTo>
                    <a:pt x="3" y="9"/>
                  </a:lnTo>
                  <a:lnTo>
                    <a:pt x="3" y="6"/>
                  </a:lnTo>
                  <a:lnTo>
                    <a:pt x="3" y="4"/>
                  </a:lnTo>
                  <a:lnTo>
                    <a:pt x="4" y="0"/>
                  </a:lnTo>
                  <a:lnTo>
                    <a:pt x="0" y="0"/>
                  </a:lnTo>
                  <a:lnTo>
                    <a:pt x="0" y="27"/>
                  </a:lnTo>
                  <a:lnTo>
                    <a:pt x="4" y="27"/>
                  </a:lnTo>
                  <a:lnTo>
                    <a:pt x="4" y="26"/>
                  </a:lnTo>
                  <a:lnTo>
                    <a:pt x="4" y="24"/>
                  </a:lnTo>
                  <a:lnTo>
                    <a:pt x="4" y="23"/>
                  </a:lnTo>
                  <a:lnTo>
                    <a:pt x="3" y="21"/>
                  </a:lnTo>
                  <a:lnTo>
                    <a:pt x="3" y="19"/>
                  </a:lnTo>
                  <a:lnTo>
                    <a:pt x="3" y="18"/>
                  </a:lnTo>
                  <a:lnTo>
                    <a:pt x="4" y="16"/>
                  </a:lnTo>
                  <a:lnTo>
                    <a:pt x="4" y="15"/>
                  </a:lnTo>
                  <a:lnTo>
                    <a:pt x="5" y="14"/>
                  </a:lnTo>
                  <a:lnTo>
                    <a:pt x="6"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2" name="Freeform 363"/>
            <p:cNvSpPr>
              <a:spLocks/>
            </p:cNvSpPr>
            <p:nvPr/>
          </p:nvSpPr>
          <p:spPr bwMode="auto">
            <a:xfrm>
              <a:off x="2370" y="2162"/>
              <a:ext cx="1" cy="1"/>
            </a:xfrm>
            <a:custGeom>
              <a:avLst/>
              <a:gdLst>
                <a:gd name="T0" fmla="*/ 1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1 w 1"/>
                <a:gd name="T17" fmla="*/ 1 h 3"/>
                <a:gd name="T18" fmla="*/ 1 w 1"/>
                <a:gd name="T19" fmla="*/ 1 h 3"/>
                <a:gd name="T20" fmla="*/ 1 w 1"/>
                <a:gd name="T21" fmla="*/ 1 h 3"/>
                <a:gd name="T22" fmla="*/ 1 w 1"/>
                <a:gd name="T23" fmla="*/ 1 h 3"/>
                <a:gd name="T24" fmla="*/ 1 w 1"/>
                <a:gd name="T25" fmla="*/ 1 h 3"/>
                <a:gd name="T26" fmla="*/ 1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0"/>
                  </a:moveTo>
                  <a:lnTo>
                    <a:pt x="1" y="2"/>
                  </a:lnTo>
                  <a:lnTo>
                    <a:pt x="0" y="3"/>
                  </a:lnTo>
                  <a:lnTo>
                    <a:pt x="1" y="3"/>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3" name="Freeform 364"/>
            <p:cNvSpPr>
              <a:spLocks/>
            </p:cNvSpPr>
            <p:nvPr/>
          </p:nvSpPr>
          <p:spPr bwMode="auto">
            <a:xfrm>
              <a:off x="2561" y="2227"/>
              <a:ext cx="2" cy="1"/>
            </a:xfrm>
            <a:custGeom>
              <a:avLst/>
              <a:gdLst>
                <a:gd name="T0" fmla="*/ 2 w 2"/>
                <a:gd name="T1" fmla="*/ 1 h 3"/>
                <a:gd name="T2" fmla="*/ 2 w 2"/>
                <a:gd name="T3" fmla="*/ 1 h 3"/>
                <a:gd name="T4" fmla="*/ 2 w 2"/>
                <a:gd name="T5" fmla="*/ 1 h 3"/>
                <a:gd name="T6" fmla="*/ 1 w 2"/>
                <a:gd name="T7" fmla="*/ 0 h 3"/>
                <a:gd name="T8" fmla="*/ 1 w 2"/>
                <a:gd name="T9" fmla="*/ 0 h 3"/>
                <a:gd name="T10" fmla="*/ 1 w 2"/>
                <a:gd name="T11" fmla="*/ 0 h 3"/>
                <a:gd name="T12" fmla="*/ 1 w 2"/>
                <a:gd name="T13" fmla="*/ 0 h 3"/>
                <a:gd name="T14" fmla="*/ 1 w 2"/>
                <a:gd name="T15" fmla="*/ 0 h 3"/>
                <a:gd name="T16" fmla="*/ 1 w 2"/>
                <a:gd name="T17" fmla="*/ 0 h 3"/>
                <a:gd name="T18" fmla="*/ 1 w 2"/>
                <a:gd name="T19" fmla="*/ 0 h 3"/>
                <a:gd name="T20" fmla="*/ 1 w 2"/>
                <a:gd name="T21" fmla="*/ 0 h 3"/>
                <a:gd name="T22" fmla="*/ 0 w 2"/>
                <a:gd name="T23" fmla="*/ 0 h 3"/>
                <a:gd name="T24" fmla="*/ 2 w 2"/>
                <a:gd name="T25" fmla="*/ 1 h 3"/>
                <a:gd name="T26" fmla="*/ 2 w 2"/>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3">
                  <a:moveTo>
                    <a:pt x="2" y="3"/>
                  </a:moveTo>
                  <a:lnTo>
                    <a:pt x="2" y="3"/>
                  </a:lnTo>
                  <a:lnTo>
                    <a:pt x="1" y="1"/>
                  </a:lnTo>
                  <a:lnTo>
                    <a:pt x="1" y="0"/>
                  </a:lnTo>
                  <a:lnTo>
                    <a:pt x="0" y="1"/>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4" name="Freeform 365"/>
            <p:cNvSpPr>
              <a:spLocks/>
            </p:cNvSpPr>
            <p:nvPr/>
          </p:nvSpPr>
          <p:spPr bwMode="auto">
            <a:xfrm>
              <a:off x="2551" y="2280"/>
              <a:ext cx="1" cy="3"/>
            </a:xfrm>
            <a:custGeom>
              <a:avLst/>
              <a:gdLst>
                <a:gd name="T0" fmla="*/ 0 w 3"/>
                <a:gd name="T1" fmla="*/ 0 h 7"/>
                <a:gd name="T2" fmla="*/ 0 w 3"/>
                <a:gd name="T3" fmla="*/ 1 h 7"/>
                <a:gd name="T4" fmla="*/ 0 w 3"/>
                <a:gd name="T5" fmla="*/ 1 h 7"/>
                <a:gd name="T6" fmla="*/ 0 w 3"/>
                <a:gd name="T7" fmla="*/ 1 h 7"/>
                <a:gd name="T8" fmla="*/ 1 w 3"/>
                <a:gd name="T9" fmla="*/ 1 h 7"/>
                <a:gd name="T10" fmla="*/ 1 w 3"/>
                <a:gd name="T11" fmla="*/ 2 h 7"/>
                <a:gd name="T12" fmla="*/ 1 w 3"/>
                <a:gd name="T13" fmla="*/ 2 h 7"/>
                <a:gd name="T14" fmla="*/ 1 w 3"/>
                <a:gd name="T15" fmla="*/ 2 h 7"/>
                <a:gd name="T16" fmla="*/ 1 w 3"/>
                <a:gd name="T17" fmla="*/ 2 h 7"/>
                <a:gd name="T18" fmla="*/ 1 w 3"/>
                <a:gd name="T19" fmla="*/ 3 h 7"/>
                <a:gd name="T20" fmla="*/ 1 w 3"/>
                <a:gd name="T21" fmla="*/ 3 h 7"/>
                <a:gd name="T22" fmla="*/ 1 w 3"/>
                <a:gd name="T23" fmla="*/ 2 h 7"/>
                <a:gd name="T24" fmla="*/ 1 w 3"/>
                <a:gd name="T25" fmla="*/ 2 h 7"/>
                <a:gd name="T26" fmla="*/ 1 w 3"/>
                <a:gd name="T27" fmla="*/ 2 h 7"/>
                <a:gd name="T28" fmla="*/ 1 w 3"/>
                <a:gd name="T29" fmla="*/ 2 h 7"/>
                <a:gd name="T30" fmla="*/ 1 w 3"/>
                <a:gd name="T31" fmla="*/ 2 h 7"/>
                <a:gd name="T32" fmla="*/ 1 w 3"/>
                <a:gd name="T33" fmla="*/ 1 h 7"/>
                <a:gd name="T34" fmla="*/ 1 w 3"/>
                <a:gd name="T35" fmla="*/ 1 h 7"/>
                <a:gd name="T36" fmla="*/ 1 w 3"/>
                <a:gd name="T37" fmla="*/ 1 h 7"/>
                <a:gd name="T38" fmla="*/ 0 w 3"/>
                <a:gd name="T39" fmla="*/ 1 h 7"/>
                <a:gd name="T40" fmla="*/ 0 w 3"/>
                <a:gd name="T41" fmla="*/ 0 h 7"/>
                <a:gd name="T42" fmla="*/ 0 w 3"/>
                <a:gd name="T43" fmla="*/ 0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7">
                  <a:moveTo>
                    <a:pt x="0" y="0"/>
                  </a:moveTo>
                  <a:lnTo>
                    <a:pt x="0" y="2"/>
                  </a:lnTo>
                  <a:lnTo>
                    <a:pt x="0" y="3"/>
                  </a:lnTo>
                  <a:lnTo>
                    <a:pt x="2" y="3"/>
                  </a:lnTo>
                  <a:lnTo>
                    <a:pt x="2" y="4"/>
                  </a:lnTo>
                  <a:lnTo>
                    <a:pt x="2" y="5"/>
                  </a:lnTo>
                  <a:lnTo>
                    <a:pt x="3" y="7"/>
                  </a:lnTo>
                  <a:lnTo>
                    <a:pt x="3" y="5"/>
                  </a:lnTo>
                  <a:lnTo>
                    <a:pt x="3" y="4"/>
                  </a:lnTo>
                  <a:lnTo>
                    <a:pt x="2" y="3"/>
                  </a:lnTo>
                  <a:lnTo>
                    <a:pt x="2" y="2"/>
                  </a:lnTo>
                  <a:lnTo>
                    <a:pt x="0" y="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5" name="Freeform 366"/>
            <p:cNvSpPr>
              <a:spLocks/>
            </p:cNvSpPr>
            <p:nvPr/>
          </p:nvSpPr>
          <p:spPr bwMode="auto">
            <a:xfrm>
              <a:off x="2532" y="2152"/>
              <a:ext cx="41" cy="221"/>
            </a:xfrm>
            <a:custGeom>
              <a:avLst/>
              <a:gdLst>
                <a:gd name="T0" fmla="*/ 36 w 83"/>
                <a:gd name="T1" fmla="*/ 37 h 441"/>
                <a:gd name="T2" fmla="*/ 34 w 83"/>
                <a:gd name="T3" fmla="*/ 38 h 441"/>
                <a:gd name="T4" fmla="*/ 30 w 83"/>
                <a:gd name="T5" fmla="*/ 58 h 441"/>
                <a:gd name="T6" fmla="*/ 23 w 83"/>
                <a:gd name="T7" fmla="*/ 89 h 441"/>
                <a:gd name="T8" fmla="*/ 22 w 83"/>
                <a:gd name="T9" fmla="*/ 95 h 441"/>
                <a:gd name="T10" fmla="*/ 19 w 83"/>
                <a:gd name="T11" fmla="*/ 101 h 441"/>
                <a:gd name="T12" fmla="*/ 17 w 83"/>
                <a:gd name="T13" fmla="*/ 98 h 441"/>
                <a:gd name="T14" fmla="*/ 17 w 83"/>
                <a:gd name="T15" fmla="*/ 97 h 441"/>
                <a:gd name="T16" fmla="*/ 16 w 83"/>
                <a:gd name="T17" fmla="*/ 99 h 441"/>
                <a:gd name="T18" fmla="*/ 17 w 83"/>
                <a:gd name="T19" fmla="*/ 106 h 441"/>
                <a:gd name="T20" fmla="*/ 18 w 83"/>
                <a:gd name="T21" fmla="*/ 114 h 441"/>
                <a:gd name="T22" fmla="*/ 16 w 83"/>
                <a:gd name="T23" fmla="*/ 123 h 441"/>
                <a:gd name="T24" fmla="*/ 14 w 83"/>
                <a:gd name="T25" fmla="*/ 127 h 441"/>
                <a:gd name="T26" fmla="*/ 13 w 83"/>
                <a:gd name="T27" fmla="*/ 131 h 441"/>
                <a:gd name="T28" fmla="*/ 8 w 83"/>
                <a:gd name="T29" fmla="*/ 150 h 441"/>
                <a:gd name="T30" fmla="*/ 5 w 83"/>
                <a:gd name="T31" fmla="*/ 165 h 441"/>
                <a:gd name="T32" fmla="*/ 5 w 83"/>
                <a:gd name="T33" fmla="*/ 173 h 441"/>
                <a:gd name="T34" fmla="*/ 6 w 83"/>
                <a:gd name="T35" fmla="*/ 170 h 441"/>
                <a:gd name="T36" fmla="*/ 7 w 83"/>
                <a:gd name="T37" fmla="*/ 168 h 441"/>
                <a:gd name="T38" fmla="*/ 5 w 83"/>
                <a:gd name="T39" fmla="*/ 191 h 441"/>
                <a:gd name="T40" fmla="*/ 1 w 83"/>
                <a:gd name="T41" fmla="*/ 212 h 441"/>
                <a:gd name="T42" fmla="*/ 3 w 83"/>
                <a:gd name="T43" fmla="*/ 209 h 441"/>
                <a:gd name="T44" fmla="*/ 8 w 83"/>
                <a:gd name="T45" fmla="*/ 185 h 441"/>
                <a:gd name="T46" fmla="*/ 12 w 83"/>
                <a:gd name="T47" fmla="*/ 160 h 441"/>
                <a:gd name="T48" fmla="*/ 17 w 83"/>
                <a:gd name="T49" fmla="*/ 151 h 441"/>
                <a:gd name="T50" fmla="*/ 15 w 83"/>
                <a:gd name="T51" fmla="*/ 142 h 441"/>
                <a:gd name="T52" fmla="*/ 16 w 83"/>
                <a:gd name="T53" fmla="*/ 137 h 441"/>
                <a:gd name="T54" fmla="*/ 17 w 83"/>
                <a:gd name="T55" fmla="*/ 132 h 441"/>
                <a:gd name="T56" fmla="*/ 18 w 83"/>
                <a:gd name="T57" fmla="*/ 128 h 441"/>
                <a:gd name="T58" fmla="*/ 19 w 83"/>
                <a:gd name="T59" fmla="*/ 127 h 441"/>
                <a:gd name="T60" fmla="*/ 19 w 83"/>
                <a:gd name="T61" fmla="*/ 127 h 441"/>
                <a:gd name="T62" fmla="*/ 19 w 83"/>
                <a:gd name="T63" fmla="*/ 126 h 441"/>
                <a:gd name="T64" fmla="*/ 20 w 83"/>
                <a:gd name="T65" fmla="*/ 119 h 441"/>
                <a:gd name="T66" fmla="*/ 23 w 83"/>
                <a:gd name="T67" fmla="*/ 116 h 441"/>
                <a:gd name="T68" fmla="*/ 23 w 83"/>
                <a:gd name="T69" fmla="*/ 106 h 441"/>
                <a:gd name="T70" fmla="*/ 26 w 83"/>
                <a:gd name="T71" fmla="*/ 88 h 441"/>
                <a:gd name="T72" fmla="*/ 32 w 83"/>
                <a:gd name="T73" fmla="*/ 74 h 441"/>
                <a:gd name="T74" fmla="*/ 30 w 83"/>
                <a:gd name="T75" fmla="*/ 75 h 441"/>
                <a:gd name="T76" fmla="*/ 30 w 83"/>
                <a:gd name="T77" fmla="*/ 75 h 441"/>
                <a:gd name="T78" fmla="*/ 31 w 83"/>
                <a:gd name="T79" fmla="*/ 76 h 441"/>
                <a:gd name="T80" fmla="*/ 30 w 83"/>
                <a:gd name="T81" fmla="*/ 72 h 441"/>
                <a:gd name="T82" fmla="*/ 31 w 83"/>
                <a:gd name="T83" fmla="*/ 68 h 441"/>
                <a:gd name="T84" fmla="*/ 32 w 83"/>
                <a:gd name="T85" fmla="*/ 64 h 441"/>
                <a:gd name="T86" fmla="*/ 33 w 83"/>
                <a:gd name="T87" fmla="*/ 66 h 441"/>
                <a:gd name="T88" fmla="*/ 34 w 83"/>
                <a:gd name="T89" fmla="*/ 66 h 441"/>
                <a:gd name="T90" fmla="*/ 33 w 83"/>
                <a:gd name="T91" fmla="*/ 61 h 441"/>
                <a:gd name="T92" fmla="*/ 33 w 83"/>
                <a:gd name="T93" fmla="*/ 51 h 441"/>
                <a:gd name="T94" fmla="*/ 37 w 83"/>
                <a:gd name="T95" fmla="*/ 41 h 441"/>
                <a:gd name="T96" fmla="*/ 39 w 83"/>
                <a:gd name="T97" fmla="*/ 24 h 441"/>
                <a:gd name="T98" fmla="*/ 41 w 83"/>
                <a:gd name="T99" fmla="*/ 7 h 441"/>
                <a:gd name="T100" fmla="*/ 39 w 83"/>
                <a:gd name="T101" fmla="*/ 7 h 441"/>
                <a:gd name="T102" fmla="*/ 36 w 83"/>
                <a:gd name="T103" fmla="*/ 22 h 441"/>
                <a:gd name="T104" fmla="*/ 37 w 83"/>
                <a:gd name="T105" fmla="*/ 35 h 4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441">
                  <a:moveTo>
                    <a:pt x="74" y="70"/>
                  </a:moveTo>
                  <a:lnTo>
                    <a:pt x="73" y="71"/>
                  </a:lnTo>
                  <a:lnTo>
                    <a:pt x="72" y="71"/>
                  </a:lnTo>
                  <a:lnTo>
                    <a:pt x="72" y="73"/>
                  </a:lnTo>
                  <a:lnTo>
                    <a:pt x="71" y="74"/>
                  </a:lnTo>
                  <a:lnTo>
                    <a:pt x="69" y="75"/>
                  </a:lnTo>
                  <a:lnTo>
                    <a:pt x="68" y="76"/>
                  </a:lnTo>
                  <a:lnTo>
                    <a:pt x="67" y="76"/>
                  </a:lnTo>
                  <a:lnTo>
                    <a:pt x="66" y="76"/>
                  </a:lnTo>
                  <a:lnTo>
                    <a:pt x="64" y="76"/>
                  </a:lnTo>
                  <a:lnTo>
                    <a:pt x="60" y="115"/>
                  </a:lnTo>
                  <a:lnTo>
                    <a:pt x="56" y="112"/>
                  </a:lnTo>
                  <a:lnTo>
                    <a:pt x="41" y="174"/>
                  </a:lnTo>
                  <a:lnTo>
                    <a:pt x="43" y="175"/>
                  </a:lnTo>
                  <a:lnTo>
                    <a:pt x="46" y="178"/>
                  </a:lnTo>
                  <a:lnTo>
                    <a:pt x="47" y="180"/>
                  </a:lnTo>
                  <a:lnTo>
                    <a:pt x="47" y="184"/>
                  </a:lnTo>
                  <a:lnTo>
                    <a:pt x="46" y="186"/>
                  </a:lnTo>
                  <a:lnTo>
                    <a:pt x="45" y="190"/>
                  </a:lnTo>
                  <a:lnTo>
                    <a:pt x="43" y="193"/>
                  </a:lnTo>
                  <a:lnTo>
                    <a:pt x="42" y="196"/>
                  </a:lnTo>
                  <a:lnTo>
                    <a:pt x="40" y="199"/>
                  </a:lnTo>
                  <a:lnTo>
                    <a:pt x="38" y="201"/>
                  </a:lnTo>
                  <a:lnTo>
                    <a:pt x="35" y="199"/>
                  </a:lnTo>
                  <a:lnTo>
                    <a:pt x="35" y="198"/>
                  </a:lnTo>
                  <a:lnTo>
                    <a:pt x="35" y="196"/>
                  </a:lnTo>
                  <a:lnTo>
                    <a:pt x="35" y="195"/>
                  </a:lnTo>
                  <a:lnTo>
                    <a:pt x="35" y="194"/>
                  </a:lnTo>
                  <a:lnTo>
                    <a:pt x="35" y="193"/>
                  </a:lnTo>
                  <a:lnTo>
                    <a:pt x="32" y="198"/>
                  </a:lnTo>
                  <a:lnTo>
                    <a:pt x="32" y="201"/>
                  </a:lnTo>
                  <a:lnTo>
                    <a:pt x="32" y="205"/>
                  </a:lnTo>
                  <a:lnTo>
                    <a:pt x="34" y="209"/>
                  </a:lnTo>
                  <a:lnTo>
                    <a:pt x="35" y="212"/>
                  </a:lnTo>
                  <a:lnTo>
                    <a:pt x="36" y="216"/>
                  </a:lnTo>
                  <a:lnTo>
                    <a:pt x="37" y="220"/>
                  </a:lnTo>
                  <a:lnTo>
                    <a:pt x="37" y="224"/>
                  </a:lnTo>
                  <a:lnTo>
                    <a:pt x="37" y="228"/>
                  </a:lnTo>
                  <a:lnTo>
                    <a:pt x="35" y="233"/>
                  </a:lnTo>
                  <a:lnTo>
                    <a:pt x="35" y="237"/>
                  </a:lnTo>
                  <a:lnTo>
                    <a:pt x="34" y="241"/>
                  </a:lnTo>
                  <a:lnTo>
                    <a:pt x="32" y="245"/>
                  </a:lnTo>
                  <a:lnTo>
                    <a:pt x="31" y="247"/>
                  </a:lnTo>
                  <a:lnTo>
                    <a:pt x="30" y="249"/>
                  </a:lnTo>
                  <a:lnTo>
                    <a:pt x="29" y="252"/>
                  </a:lnTo>
                  <a:lnTo>
                    <a:pt x="29" y="254"/>
                  </a:lnTo>
                  <a:lnTo>
                    <a:pt x="27" y="257"/>
                  </a:lnTo>
                  <a:lnTo>
                    <a:pt x="29" y="259"/>
                  </a:lnTo>
                  <a:lnTo>
                    <a:pt x="30" y="263"/>
                  </a:lnTo>
                  <a:lnTo>
                    <a:pt x="26" y="261"/>
                  </a:lnTo>
                  <a:lnTo>
                    <a:pt x="24" y="272"/>
                  </a:lnTo>
                  <a:lnTo>
                    <a:pt x="21" y="282"/>
                  </a:lnTo>
                  <a:lnTo>
                    <a:pt x="19" y="290"/>
                  </a:lnTo>
                  <a:lnTo>
                    <a:pt x="17" y="299"/>
                  </a:lnTo>
                  <a:lnTo>
                    <a:pt x="15" y="306"/>
                  </a:lnTo>
                  <a:lnTo>
                    <a:pt x="14" y="315"/>
                  </a:lnTo>
                  <a:lnTo>
                    <a:pt x="12" y="322"/>
                  </a:lnTo>
                  <a:lnTo>
                    <a:pt x="11" y="330"/>
                  </a:lnTo>
                  <a:lnTo>
                    <a:pt x="10" y="339"/>
                  </a:lnTo>
                  <a:lnTo>
                    <a:pt x="10" y="348"/>
                  </a:lnTo>
                  <a:lnTo>
                    <a:pt x="10" y="347"/>
                  </a:lnTo>
                  <a:lnTo>
                    <a:pt x="10" y="345"/>
                  </a:lnTo>
                  <a:lnTo>
                    <a:pt x="11" y="343"/>
                  </a:lnTo>
                  <a:lnTo>
                    <a:pt x="11" y="342"/>
                  </a:lnTo>
                  <a:lnTo>
                    <a:pt x="11" y="341"/>
                  </a:lnTo>
                  <a:lnTo>
                    <a:pt x="12" y="340"/>
                  </a:lnTo>
                  <a:lnTo>
                    <a:pt x="12" y="339"/>
                  </a:lnTo>
                  <a:lnTo>
                    <a:pt x="14" y="337"/>
                  </a:lnTo>
                  <a:lnTo>
                    <a:pt x="14" y="336"/>
                  </a:lnTo>
                  <a:lnTo>
                    <a:pt x="15" y="335"/>
                  </a:lnTo>
                  <a:lnTo>
                    <a:pt x="14" y="346"/>
                  </a:lnTo>
                  <a:lnTo>
                    <a:pt x="14" y="357"/>
                  </a:lnTo>
                  <a:lnTo>
                    <a:pt x="11" y="369"/>
                  </a:lnTo>
                  <a:lnTo>
                    <a:pt x="10" y="381"/>
                  </a:lnTo>
                  <a:lnTo>
                    <a:pt x="9" y="392"/>
                  </a:lnTo>
                  <a:lnTo>
                    <a:pt x="6" y="403"/>
                  </a:lnTo>
                  <a:lnTo>
                    <a:pt x="5" y="414"/>
                  </a:lnTo>
                  <a:lnTo>
                    <a:pt x="3" y="424"/>
                  </a:lnTo>
                  <a:lnTo>
                    <a:pt x="1" y="433"/>
                  </a:lnTo>
                  <a:lnTo>
                    <a:pt x="0" y="441"/>
                  </a:lnTo>
                  <a:lnTo>
                    <a:pt x="4" y="429"/>
                  </a:lnTo>
                  <a:lnTo>
                    <a:pt x="7" y="418"/>
                  </a:lnTo>
                  <a:lnTo>
                    <a:pt x="11" y="405"/>
                  </a:lnTo>
                  <a:lnTo>
                    <a:pt x="14" y="394"/>
                  </a:lnTo>
                  <a:lnTo>
                    <a:pt x="15" y="382"/>
                  </a:lnTo>
                  <a:lnTo>
                    <a:pt x="17" y="369"/>
                  </a:lnTo>
                  <a:lnTo>
                    <a:pt x="19" y="357"/>
                  </a:lnTo>
                  <a:lnTo>
                    <a:pt x="20" y="345"/>
                  </a:lnTo>
                  <a:lnTo>
                    <a:pt x="22" y="332"/>
                  </a:lnTo>
                  <a:lnTo>
                    <a:pt x="24" y="320"/>
                  </a:lnTo>
                  <a:lnTo>
                    <a:pt x="31" y="316"/>
                  </a:lnTo>
                  <a:lnTo>
                    <a:pt x="35" y="313"/>
                  </a:lnTo>
                  <a:lnTo>
                    <a:pt x="35" y="308"/>
                  </a:lnTo>
                  <a:lnTo>
                    <a:pt x="35" y="301"/>
                  </a:lnTo>
                  <a:lnTo>
                    <a:pt x="32" y="296"/>
                  </a:lnTo>
                  <a:lnTo>
                    <a:pt x="30" y="292"/>
                  </a:lnTo>
                  <a:lnTo>
                    <a:pt x="29" y="287"/>
                  </a:lnTo>
                  <a:lnTo>
                    <a:pt x="30" y="283"/>
                  </a:lnTo>
                  <a:lnTo>
                    <a:pt x="32" y="279"/>
                  </a:lnTo>
                  <a:lnTo>
                    <a:pt x="38" y="278"/>
                  </a:lnTo>
                  <a:lnTo>
                    <a:pt x="32" y="275"/>
                  </a:lnTo>
                  <a:lnTo>
                    <a:pt x="32" y="273"/>
                  </a:lnTo>
                  <a:lnTo>
                    <a:pt x="34" y="271"/>
                  </a:lnTo>
                  <a:lnTo>
                    <a:pt x="34" y="269"/>
                  </a:lnTo>
                  <a:lnTo>
                    <a:pt x="34" y="267"/>
                  </a:lnTo>
                  <a:lnTo>
                    <a:pt x="35" y="264"/>
                  </a:lnTo>
                  <a:lnTo>
                    <a:pt x="35" y="262"/>
                  </a:lnTo>
                  <a:lnTo>
                    <a:pt x="36" y="261"/>
                  </a:lnTo>
                  <a:lnTo>
                    <a:pt x="36" y="258"/>
                  </a:lnTo>
                  <a:lnTo>
                    <a:pt x="37" y="256"/>
                  </a:lnTo>
                  <a:lnTo>
                    <a:pt x="38" y="254"/>
                  </a:lnTo>
                  <a:lnTo>
                    <a:pt x="38" y="252"/>
                  </a:lnTo>
                  <a:lnTo>
                    <a:pt x="38" y="248"/>
                  </a:lnTo>
                  <a:lnTo>
                    <a:pt x="38" y="246"/>
                  </a:lnTo>
                  <a:lnTo>
                    <a:pt x="40" y="242"/>
                  </a:lnTo>
                  <a:lnTo>
                    <a:pt x="41" y="238"/>
                  </a:lnTo>
                  <a:lnTo>
                    <a:pt x="41" y="236"/>
                  </a:lnTo>
                  <a:lnTo>
                    <a:pt x="42" y="233"/>
                  </a:lnTo>
                  <a:lnTo>
                    <a:pt x="45" y="232"/>
                  </a:lnTo>
                  <a:lnTo>
                    <a:pt x="46" y="231"/>
                  </a:lnTo>
                  <a:lnTo>
                    <a:pt x="47" y="231"/>
                  </a:lnTo>
                  <a:lnTo>
                    <a:pt x="41" y="228"/>
                  </a:lnTo>
                  <a:lnTo>
                    <a:pt x="43" y="221"/>
                  </a:lnTo>
                  <a:lnTo>
                    <a:pt x="46" y="212"/>
                  </a:lnTo>
                  <a:lnTo>
                    <a:pt x="48" y="202"/>
                  </a:lnTo>
                  <a:lnTo>
                    <a:pt x="50" y="194"/>
                  </a:lnTo>
                  <a:lnTo>
                    <a:pt x="51" y="184"/>
                  </a:lnTo>
                  <a:lnTo>
                    <a:pt x="52" y="175"/>
                  </a:lnTo>
                  <a:lnTo>
                    <a:pt x="53" y="167"/>
                  </a:lnTo>
                  <a:lnTo>
                    <a:pt x="56" y="159"/>
                  </a:lnTo>
                  <a:lnTo>
                    <a:pt x="60" y="153"/>
                  </a:lnTo>
                  <a:lnTo>
                    <a:pt x="64" y="148"/>
                  </a:lnTo>
                  <a:lnTo>
                    <a:pt x="63" y="146"/>
                  </a:lnTo>
                  <a:lnTo>
                    <a:pt x="61" y="148"/>
                  </a:lnTo>
                  <a:lnTo>
                    <a:pt x="61" y="149"/>
                  </a:lnTo>
                  <a:lnTo>
                    <a:pt x="62" y="151"/>
                  </a:lnTo>
                  <a:lnTo>
                    <a:pt x="60" y="149"/>
                  </a:lnTo>
                  <a:lnTo>
                    <a:pt x="61" y="148"/>
                  </a:lnTo>
                  <a:lnTo>
                    <a:pt x="60" y="146"/>
                  </a:lnTo>
                  <a:lnTo>
                    <a:pt x="60" y="144"/>
                  </a:lnTo>
                  <a:lnTo>
                    <a:pt x="60" y="142"/>
                  </a:lnTo>
                  <a:lnTo>
                    <a:pt x="60" y="139"/>
                  </a:lnTo>
                  <a:lnTo>
                    <a:pt x="61" y="137"/>
                  </a:lnTo>
                  <a:lnTo>
                    <a:pt x="62" y="136"/>
                  </a:lnTo>
                  <a:lnTo>
                    <a:pt x="63" y="133"/>
                  </a:lnTo>
                  <a:lnTo>
                    <a:pt x="63" y="131"/>
                  </a:lnTo>
                  <a:lnTo>
                    <a:pt x="64" y="130"/>
                  </a:lnTo>
                  <a:lnTo>
                    <a:pt x="64" y="127"/>
                  </a:lnTo>
                  <a:lnTo>
                    <a:pt x="66" y="127"/>
                  </a:lnTo>
                  <a:lnTo>
                    <a:pt x="66" y="128"/>
                  </a:lnTo>
                  <a:lnTo>
                    <a:pt x="67" y="130"/>
                  </a:lnTo>
                  <a:lnTo>
                    <a:pt x="67" y="131"/>
                  </a:lnTo>
                  <a:lnTo>
                    <a:pt x="68" y="132"/>
                  </a:lnTo>
                  <a:lnTo>
                    <a:pt x="68" y="133"/>
                  </a:lnTo>
                  <a:lnTo>
                    <a:pt x="68" y="132"/>
                  </a:lnTo>
                  <a:lnTo>
                    <a:pt x="68" y="130"/>
                  </a:lnTo>
                  <a:lnTo>
                    <a:pt x="66" y="126"/>
                  </a:lnTo>
                  <a:lnTo>
                    <a:pt x="66" y="122"/>
                  </a:lnTo>
                  <a:lnTo>
                    <a:pt x="64" y="117"/>
                  </a:lnTo>
                  <a:lnTo>
                    <a:pt x="64" y="112"/>
                  </a:lnTo>
                  <a:lnTo>
                    <a:pt x="66" y="107"/>
                  </a:lnTo>
                  <a:lnTo>
                    <a:pt x="67" y="101"/>
                  </a:lnTo>
                  <a:lnTo>
                    <a:pt x="68" y="96"/>
                  </a:lnTo>
                  <a:lnTo>
                    <a:pt x="71" y="91"/>
                  </a:lnTo>
                  <a:lnTo>
                    <a:pt x="72" y="86"/>
                  </a:lnTo>
                  <a:lnTo>
                    <a:pt x="74" y="82"/>
                  </a:lnTo>
                  <a:lnTo>
                    <a:pt x="76" y="74"/>
                  </a:lnTo>
                  <a:lnTo>
                    <a:pt x="77" y="66"/>
                  </a:lnTo>
                  <a:lnTo>
                    <a:pt x="78" y="58"/>
                  </a:lnTo>
                  <a:lnTo>
                    <a:pt x="79" y="48"/>
                  </a:lnTo>
                  <a:lnTo>
                    <a:pt x="79" y="39"/>
                  </a:lnTo>
                  <a:lnTo>
                    <a:pt x="81" y="31"/>
                  </a:lnTo>
                  <a:lnTo>
                    <a:pt x="81" y="22"/>
                  </a:lnTo>
                  <a:lnTo>
                    <a:pt x="82" y="14"/>
                  </a:lnTo>
                  <a:lnTo>
                    <a:pt x="82" y="7"/>
                  </a:lnTo>
                  <a:lnTo>
                    <a:pt x="83" y="0"/>
                  </a:lnTo>
                  <a:lnTo>
                    <a:pt x="82" y="7"/>
                  </a:lnTo>
                  <a:lnTo>
                    <a:pt x="79" y="14"/>
                  </a:lnTo>
                  <a:lnTo>
                    <a:pt x="77" y="22"/>
                  </a:lnTo>
                  <a:lnTo>
                    <a:pt x="76" y="29"/>
                  </a:lnTo>
                  <a:lnTo>
                    <a:pt x="73" y="37"/>
                  </a:lnTo>
                  <a:lnTo>
                    <a:pt x="72" y="44"/>
                  </a:lnTo>
                  <a:lnTo>
                    <a:pt x="71" y="52"/>
                  </a:lnTo>
                  <a:lnTo>
                    <a:pt x="71" y="58"/>
                  </a:lnTo>
                  <a:lnTo>
                    <a:pt x="72" y="64"/>
                  </a:lnTo>
                  <a:lnTo>
                    <a:pt x="74" y="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6" name="Freeform 367"/>
            <p:cNvSpPr>
              <a:spLocks/>
            </p:cNvSpPr>
            <p:nvPr/>
          </p:nvSpPr>
          <p:spPr bwMode="auto">
            <a:xfrm>
              <a:off x="2549" y="2246"/>
              <a:ext cx="2" cy="3"/>
            </a:xfrm>
            <a:custGeom>
              <a:avLst/>
              <a:gdLst>
                <a:gd name="T0" fmla="*/ 0 w 3"/>
                <a:gd name="T1" fmla="*/ 2 h 7"/>
                <a:gd name="T2" fmla="*/ 0 w 3"/>
                <a:gd name="T3" fmla="*/ 2 h 7"/>
                <a:gd name="T4" fmla="*/ 0 w 3"/>
                <a:gd name="T5" fmla="*/ 2 h 7"/>
                <a:gd name="T6" fmla="*/ 1 w 3"/>
                <a:gd name="T7" fmla="*/ 2 h 7"/>
                <a:gd name="T8" fmla="*/ 1 w 3"/>
                <a:gd name="T9" fmla="*/ 2 h 7"/>
                <a:gd name="T10" fmla="*/ 1 w 3"/>
                <a:gd name="T11" fmla="*/ 1 h 7"/>
                <a:gd name="T12" fmla="*/ 1 w 3"/>
                <a:gd name="T13" fmla="*/ 1 h 7"/>
                <a:gd name="T14" fmla="*/ 1 w 3"/>
                <a:gd name="T15" fmla="*/ 1 h 7"/>
                <a:gd name="T16" fmla="*/ 1 w 3"/>
                <a:gd name="T17" fmla="*/ 1 h 7"/>
                <a:gd name="T18" fmla="*/ 2 w 3"/>
                <a:gd name="T19" fmla="*/ 0 h 7"/>
                <a:gd name="T20" fmla="*/ 2 w 3"/>
                <a:gd name="T21" fmla="*/ 0 h 7"/>
                <a:gd name="T22" fmla="*/ 1 w 3"/>
                <a:gd name="T23" fmla="*/ 0 h 7"/>
                <a:gd name="T24" fmla="*/ 1 w 3"/>
                <a:gd name="T25" fmla="*/ 1 h 7"/>
                <a:gd name="T26" fmla="*/ 1 w 3"/>
                <a:gd name="T27" fmla="*/ 1 h 7"/>
                <a:gd name="T28" fmla="*/ 1 w 3"/>
                <a:gd name="T29" fmla="*/ 1 h 7"/>
                <a:gd name="T30" fmla="*/ 0 w 3"/>
                <a:gd name="T31" fmla="*/ 1 h 7"/>
                <a:gd name="T32" fmla="*/ 0 w 3"/>
                <a:gd name="T33" fmla="*/ 1 h 7"/>
                <a:gd name="T34" fmla="*/ 0 w 3"/>
                <a:gd name="T35" fmla="*/ 2 h 7"/>
                <a:gd name="T36" fmla="*/ 0 w 3"/>
                <a:gd name="T37" fmla="*/ 2 h 7"/>
                <a:gd name="T38" fmla="*/ 0 w 3"/>
                <a:gd name="T39" fmla="*/ 2 h 7"/>
                <a:gd name="T40" fmla="*/ 0 w 3"/>
                <a:gd name="T41" fmla="*/ 3 h 7"/>
                <a:gd name="T42" fmla="*/ 0 w 3"/>
                <a:gd name="T43" fmla="*/ 3 h 7"/>
                <a:gd name="T44" fmla="*/ 0 w 3"/>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5"/>
                  </a:moveTo>
                  <a:lnTo>
                    <a:pt x="0" y="5"/>
                  </a:lnTo>
                  <a:lnTo>
                    <a:pt x="1" y="4"/>
                  </a:lnTo>
                  <a:lnTo>
                    <a:pt x="1" y="3"/>
                  </a:lnTo>
                  <a:lnTo>
                    <a:pt x="2" y="3"/>
                  </a:lnTo>
                  <a:lnTo>
                    <a:pt x="2" y="2"/>
                  </a:lnTo>
                  <a:lnTo>
                    <a:pt x="3" y="0"/>
                  </a:lnTo>
                  <a:lnTo>
                    <a:pt x="2" y="0"/>
                  </a:lnTo>
                  <a:lnTo>
                    <a:pt x="2" y="2"/>
                  </a:lnTo>
                  <a:lnTo>
                    <a:pt x="1" y="2"/>
                  </a:lnTo>
                  <a:lnTo>
                    <a:pt x="0" y="3"/>
                  </a:lnTo>
                  <a:lnTo>
                    <a:pt x="0" y="4"/>
                  </a:lnTo>
                  <a:lnTo>
                    <a:pt x="0" y="5"/>
                  </a:lnTo>
                  <a:lnTo>
                    <a:pt x="0" y="7"/>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7" name="Freeform 368"/>
            <p:cNvSpPr>
              <a:spLocks/>
            </p:cNvSpPr>
            <p:nvPr/>
          </p:nvSpPr>
          <p:spPr bwMode="auto">
            <a:xfrm>
              <a:off x="2536" y="2327"/>
              <a:ext cx="1" cy="9"/>
            </a:xfrm>
            <a:custGeom>
              <a:avLst/>
              <a:gdLst>
                <a:gd name="T0" fmla="*/ 0 w 1"/>
                <a:gd name="T1" fmla="*/ 9 h 19"/>
                <a:gd name="T2" fmla="*/ 0 w 1"/>
                <a:gd name="T3" fmla="*/ 8 h 19"/>
                <a:gd name="T4" fmla="*/ 0 w 1"/>
                <a:gd name="T5" fmla="*/ 7 h 19"/>
                <a:gd name="T6" fmla="*/ 0 w 1"/>
                <a:gd name="T7" fmla="*/ 6 h 19"/>
                <a:gd name="T8" fmla="*/ 0 w 1"/>
                <a:gd name="T9" fmla="*/ 5 h 19"/>
                <a:gd name="T10" fmla="*/ 0 w 1"/>
                <a:gd name="T11" fmla="*/ 4 h 19"/>
                <a:gd name="T12" fmla="*/ 0 w 1"/>
                <a:gd name="T13" fmla="*/ 3 h 19"/>
                <a:gd name="T14" fmla="*/ 0 w 1"/>
                <a:gd name="T15" fmla="*/ 2 h 19"/>
                <a:gd name="T16" fmla="*/ 0 w 1"/>
                <a:gd name="T17" fmla="*/ 2 h 19"/>
                <a:gd name="T18" fmla="*/ 1 w 1"/>
                <a:gd name="T19" fmla="*/ 1 h 19"/>
                <a:gd name="T20" fmla="*/ 1 w 1"/>
                <a:gd name="T21" fmla="*/ 0 h 19"/>
                <a:gd name="T22" fmla="*/ 0 w 1"/>
                <a:gd name="T23" fmla="*/ 1 h 19"/>
                <a:gd name="T24" fmla="*/ 0 w 1"/>
                <a:gd name="T25" fmla="*/ 2 h 19"/>
                <a:gd name="T26" fmla="*/ 0 w 1"/>
                <a:gd name="T27" fmla="*/ 2 h 19"/>
                <a:gd name="T28" fmla="*/ 0 w 1"/>
                <a:gd name="T29" fmla="*/ 4 h 19"/>
                <a:gd name="T30" fmla="*/ 0 w 1"/>
                <a:gd name="T31" fmla="*/ 4 h 19"/>
                <a:gd name="T32" fmla="*/ 0 w 1"/>
                <a:gd name="T33" fmla="*/ 6 h 19"/>
                <a:gd name="T34" fmla="*/ 0 w 1"/>
                <a:gd name="T35" fmla="*/ 6 h 19"/>
                <a:gd name="T36" fmla="*/ 0 w 1"/>
                <a:gd name="T37" fmla="*/ 7 h 19"/>
                <a:gd name="T38" fmla="*/ 0 w 1"/>
                <a:gd name="T39" fmla="*/ 8 h 19"/>
                <a:gd name="T40" fmla="*/ 0 w 1"/>
                <a:gd name="T41" fmla="*/ 9 h 19"/>
                <a:gd name="T42" fmla="*/ 0 w 1"/>
                <a:gd name="T43" fmla="*/ 9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9">
                  <a:moveTo>
                    <a:pt x="0" y="19"/>
                  </a:moveTo>
                  <a:lnTo>
                    <a:pt x="0" y="17"/>
                  </a:lnTo>
                  <a:lnTo>
                    <a:pt x="0" y="15"/>
                  </a:lnTo>
                  <a:lnTo>
                    <a:pt x="0" y="13"/>
                  </a:lnTo>
                  <a:lnTo>
                    <a:pt x="0" y="10"/>
                  </a:lnTo>
                  <a:lnTo>
                    <a:pt x="0" y="9"/>
                  </a:lnTo>
                  <a:lnTo>
                    <a:pt x="0" y="7"/>
                  </a:lnTo>
                  <a:lnTo>
                    <a:pt x="0" y="5"/>
                  </a:lnTo>
                  <a:lnTo>
                    <a:pt x="0" y="4"/>
                  </a:lnTo>
                  <a:lnTo>
                    <a:pt x="1" y="2"/>
                  </a:lnTo>
                  <a:lnTo>
                    <a:pt x="1" y="0"/>
                  </a:lnTo>
                  <a:lnTo>
                    <a:pt x="0" y="2"/>
                  </a:lnTo>
                  <a:lnTo>
                    <a:pt x="0" y="4"/>
                  </a:lnTo>
                  <a:lnTo>
                    <a:pt x="0" y="5"/>
                  </a:lnTo>
                  <a:lnTo>
                    <a:pt x="0" y="8"/>
                  </a:lnTo>
                  <a:lnTo>
                    <a:pt x="0" y="9"/>
                  </a:lnTo>
                  <a:lnTo>
                    <a:pt x="0" y="12"/>
                  </a:lnTo>
                  <a:lnTo>
                    <a:pt x="0" y="13"/>
                  </a:lnTo>
                  <a:lnTo>
                    <a:pt x="0" y="15"/>
                  </a:lnTo>
                  <a:lnTo>
                    <a:pt x="0" y="17"/>
                  </a:lnTo>
                  <a:lnTo>
                    <a:pt x="0"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8" name="Freeform 369"/>
            <p:cNvSpPr>
              <a:spLocks/>
            </p:cNvSpPr>
            <p:nvPr/>
          </p:nvSpPr>
          <p:spPr bwMode="auto">
            <a:xfrm>
              <a:off x="2576" y="2155"/>
              <a:ext cx="3" cy="9"/>
            </a:xfrm>
            <a:custGeom>
              <a:avLst/>
              <a:gdLst>
                <a:gd name="T0" fmla="*/ 0 w 5"/>
                <a:gd name="T1" fmla="*/ 9 h 17"/>
                <a:gd name="T2" fmla="*/ 2 w 5"/>
                <a:gd name="T3" fmla="*/ 9 h 17"/>
                <a:gd name="T4" fmla="*/ 3 w 5"/>
                <a:gd name="T5" fmla="*/ 0 h 17"/>
                <a:gd name="T6" fmla="*/ 2 w 5"/>
                <a:gd name="T7" fmla="*/ 0 h 17"/>
                <a:gd name="T8" fmla="*/ 0 w 5"/>
                <a:gd name="T9" fmla="*/ 9 h 17"/>
                <a:gd name="T10" fmla="*/ 0 w 5"/>
                <a:gd name="T11" fmla="*/ 9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17"/>
                  </a:moveTo>
                  <a:lnTo>
                    <a:pt x="3" y="17"/>
                  </a:lnTo>
                  <a:lnTo>
                    <a:pt x="5" y="0"/>
                  </a:lnTo>
                  <a:lnTo>
                    <a:pt x="3" y="0"/>
                  </a:lnTo>
                  <a:lnTo>
                    <a:pt x="0"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599" name="Freeform 370"/>
            <p:cNvSpPr>
              <a:spLocks/>
            </p:cNvSpPr>
            <p:nvPr/>
          </p:nvSpPr>
          <p:spPr bwMode="auto">
            <a:xfrm>
              <a:off x="2368" y="2167"/>
              <a:ext cx="1" cy="19"/>
            </a:xfrm>
            <a:custGeom>
              <a:avLst/>
              <a:gdLst>
                <a:gd name="T0" fmla="*/ 1 w 2"/>
                <a:gd name="T1" fmla="*/ 0 h 39"/>
                <a:gd name="T2" fmla="*/ 0 w 2"/>
                <a:gd name="T3" fmla="*/ 0 h 39"/>
                <a:gd name="T4" fmla="*/ 0 w 2"/>
                <a:gd name="T5" fmla="*/ 19 h 39"/>
                <a:gd name="T6" fmla="*/ 1 w 2"/>
                <a:gd name="T7" fmla="*/ 19 h 39"/>
                <a:gd name="T8" fmla="*/ 1 w 2"/>
                <a:gd name="T9" fmla="*/ 0 h 39"/>
                <a:gd name="T10" fmla="*/ 1 w 2"/>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9">
                  <a:moveTo>
                    <a:pt x="2" y="0"/>
                  </a:moveTo>
                  <a:lnTo>
                    <a:pt x="0" y="0"/>
                  </a:lnTo>
                  <a:lnTo>
                    <a:pt x="0" y="39"/>
                  </a:lnTo>
                  <a:lnTo>
                    <a:pt x="2" y="39"/>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0" name="Freeform 371"/>
            <p:cNvSpPr>
              <a:spLocks/>
            </p:cNvSpPr>
            <p:nvPr/>
          </p:nvSpPr>
          <p:spPr bwMode="auto">
            <a:xfrm>
              <a:off x="2616" y="2174"/>
              <a:ext cx="3" cy="5"/>
            </a:xfrm>
            <a:custGeom>
              <a:avLst/>
              <a:gdLst>
                <a:gd name="T0" fmla="*/ 2 w 6"/>
                <a:gd name="T1" fmla="*/ 0 h 10"/>
                <a:gd name="T2" fmla="*/ 0 w 6"/>
                <a:gd name="T3" fmla="*/ 1 h 10"/>
                <a:gd name="T4" fmla="*/ 2 w 6"/>
                <a:gd name="T5" fmla="*/ 5 h 10"/>
                <a:gd name="T6" fmla="*/ 3 w 6"/>
                <a:gd name="T7" fmla="*/ 5 h 10"/>
                <a:gd name="T8" fmla="*/ 2 w 6"/>
                <a:gd name="T9" fmla="*/ 0 h 10"/>
                <a:gd name="T10" fmla="*/ 2 w 6"/>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3" y="0"/>
                  </a:moveTo>
                  <a:lnTo>
                    <a:pt x="0" y="1"/>
                  </a:lnTo>
                  <a:lnTo>
                    <a:pt x="3" y="10"/>
                  </a:lnTo>
                  <a:lnTo>
                    <a:pt x="6" y="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1" name="Freeform 372"/>
            <p:cNvSpPr>
              <a:spLocks/>
            </p:cNvSpPr>
            <p:nvPr/>
          </p:nvSpPr>
          <p:spPr bwMode="auto">
            <a:xfrm>
              <a:off x="2755" y="2183"/>
              <a:ext cx="1" cy="6"/>
            </a:xfrm>
            <a:custGeom>
              <a:avLst/>
              <a:gdLst>
                <a:gd name="T0" fmla="*/ 0 w 3"/>
                <a:gd name="T1" fmla="*/ 6 h 13"/>
                <a:gd name="T2" fmla="*/ 1 w 3"/>
                <a:gd name="T3" fmla="*/ 6 h 13"/>
                <a:gd name="T4" fmla="*/ 1 w 3"/>
                <a:gd name="T5" fmla="*/ 0 h 13"/>
                <a:gd name="T6" fmla="*/ 0 w 3"/>
                <a:gd name="T7" fmla="*/ 0 h 13"/>
                <a:gd name="T8" fmla="*/ 0 w 3"/>
                <a:gd name="T9" fmla="*/ 6 h 13"/>
                <a:gd name="T10" fmla="*/ 0 w 3"/>
                <a:gd name="T11" fmla="*/ 6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0" y="13"/>
                  </a:moveTo>
                  <a:lnTo>
                    <a:pt x="3" y="13"/>
                  </a:lnTo>
                  <a:lnTo>
                    <a:pt x="3" y="0"/>
                  </a:lnTo>
                  <a:lnTo>
                    <a:pt x="0" y="0"/>
                  </a:lnTo>
                  <a:lnTo>
                    <a:pt x="0"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2" name="Freeform 373"/>
            <p:cNvSpPr>
              <a:spLocks/>
            </p:cNvSpPr>
            <p:nvPr/>
          </p:nvSpPr>
          <p:spPr bwMode="auto">
            <a:xfrm>
              <a:off x="2369" y="2194"/>
              <a:ext cx="1" cy="11"/>
            </a:xfrm>
            <a:custGeom>
              <a:avLst/>
              <a:gdLst>
                <a:gd name="T0" fmla="*/ 1 w 3"/>
                <a:gd name="T1" fmla="*/ 1 h 24"/>
                <a:gd name="T2" fmla="*/ 0 w 3"/>
                <a:gd name="T3" fmla="*/ 0 h 24"/>
                <a:gd name="T4" fmla="*/ 0 w 3"/>
                <a:gd name="T5" fmla="*/ 1 h 24"/>
                <a:gd name="T6" fmla="*/ 0 w 3"/>
                <a:gd name="T7" fmla="*/ 2 h 24"/>
                <a:gd name="T8" fmla="*/ 0 w 3"/>
                <a:gd name="T9" fmla="*/ 3 h 24"/>
                <a:gd name="T10" fmla="*/ 0 w 3"/>
                <a:gd name="T11" fmla="*/ 4 h 24"/>
                <a:gd name="T12" fmla="*/ 0 w 3"/>
                <a:gd name="T13" fmla="*/ 6 h 24"/>
                <a:gd name="T14" fmla="*/ 0 w 3"/>
                <a:gd name="T15" fmla="*/ 6 h 24"/>
                <a:gd name="T16" fmla="*/ 1 w 3"/>
                <a:gd name="T17" fmla="*/ 8 h 24"/>
                <a:gd name="T18" fmla="*/ 1 w 3"/>
                <a:gd name="T19" fmla="*/ 9 h 24"/>
                <a:gd name="T20" fmla="*/ 1 w 3"/>
                <a:gd name="T21" fmla="*/ 10 h 24"/>
                <a:gd name="T22" fmla="*/ 1 w 3"/>
                <a:gd name="T23" fmla="*/ 11 h 24"/>
                <a:gd name="T24" fmla="*/ 1 w 3"/>
                <a:gd name="T25" fmla="*/ 10 h 24"/>
                <a:gd name="T26" fmla="*/ 1 w 3"/>
                <a:gd name="T27" fmla="*/ 9 h 24"/>
                <a:gd name="T28" fmla="*/ 1 w 3"/>
                <a:gd name="T29" fmla="*/ 8 h 24"/>
                <a:gd name="T30" fmla="*/ 1 w 3"/>
                <a:gd name="T31" fmla="*/ 7 h 24"/>
                <a:gd name="T32" fmla="*/ 1 w 3"/>
                <a:gd name="T33" fmla="*/ 6 h 24"/>
                <a:gd name="T34" fmla="*/ 1 w 3"/>
                <a:gd name="T35" fmla="*/ 6 h 24"/>
                <a:gd name="T36" fmla="*/ 1 w 3"/>
                <a:gd name="T37" fmla="*/ 4 h 24"/>
                <a:gd name="T38" fmla="*/ 1 w 3"/>
                <a:gd name="T39" fmla="*/ 3 h 24"/>
                <a:gd name="T40" fmla="*/ 1 w 3"/>
                <a:gd name="T41" fmla="*/ 2 h 24"/>
                <a:gd name="T42" fmla="*/ 1 w 3"/>
                <a:gd name="T43" fmla="*/ 1 h 24"/>
                <a:gd name="T44" fmla="*/ 1 w 3"/>
                <a:gd name="T45" fmla="*/ 1 h 24"/>
                <a:gd name="T46" fmla="*/ 1 w 3"/>
                <a:gd name="T47" fmla="*/ 1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24">
                  <a:moveTo>
                    <a:pt x="2" y="2"/>
                  </a:moveTo>
                  <a:lnTo>
                    <a:pt x="0" y="0"/>
                  </a:lnTo>
                  <a:lnTo>
                    <a:pt x="0" y="2"/>
                  </a:lnTo>
                  <a:lnTo>
                    <a:pt x="0" y="4"/>
                  </a:lnTo>
                  <a:lnTo>
                    <a:pt x="0" y="7"/>
                  </a:lnTo>
                  <a:lnTo>
                    <a:pt x="0" y="9"/>
                  </a:lnTo>
                  <a:lnTo>
                    <a:pt x="0" y="12"/>
                  </a:lnTo>
                  <a:lnTo>
                    <a:pt x="0" y="14"/>
                  </a:lnTo>
                  <a:lnTo>
                    <a:pt x="2" y="17"/>
                  </a:lnTo>
                  <a:lnTo>
                    <a:pt x="2" y="19"/>
                  </a:lnTo>
                  <a:lnTo>
                    <a:pt x="2" y="22"/>
                  </a:lnTo>
                  <a:lnTo>
                    <a:pt x="3" y="24"/>
                  </a:lnTo>
                  <a:lnTo>
                    <a:pt x="3" y="22"/>
                  </a:lnTo>
                  <a:lnTo>
                    <a:pt x="3" y="19"/>
                  </a:lnTo>
                  <a:lnTo>
                    <a:pt x="3" y="18"/>
                  </a:lnTo>
                  <a:lnTo>
                    <a:pt x="3" y="15"/>
                  </a:lnTo>
                  <a:lnTo>
                    <a:pt x="3" y="13"/>
                  </a:lnTo>
                  <a:lnTo>
                    <a:pt x="3" y="12"/>
                  </a:lnTo>
                  <a:lnTo>
                    <a:pt x="3" y="9"/>
                  </a:lnTo>
                  <a:lnTo>
                    <a:pt x="3" y="7"/>
                  </a:lnTo>
                  <a:lnTo>
                    <a:pt x="3" y="4"/>
                  </a:lnTo>
                  <a:lnTo>
                    <a:pt x="3" y="3"/>
                  </a:lnTo>
                  <a:lnTo>
                    <a:pt x="2"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3" name="Freeform 374"/>
            <p:cNvSpPr>
              <a:spLocks/>
            </p:cNvSpPr>
            <p:nvPr/>
          </p:nvSpPr>
          <p:spPr bwMode="auto">
            <a:xfrm>
              <a:off x="2370" y="2191"/>
              <a:ext cx="2" cy="4"/>
            </a:xfrm>
            <a:custGeom>
              <a:avLst/>
              <a:gdLst>
                <a:gd name="T0" fmla="*/ 0 w 4"/>
                <a:gd name="T1" fmla="*/ 2 h 9"/>
                <a:gd name="T2" fmla="*/ 0 w 4"/>
                <a:gd name="T3" fmla="*/ 2 h 9"/>
                <a:gd name="T4" fmla="*/ 1 w 4"/>
                <a:gd name="T5" fmla="*/ 2 h 9"/>
                <a:gd name="T6" fmla="*/ 1 w 4"/>
                <a:gd name="T7" fmla="*/ 2 h 9"/>
                <a:gd name="T8" fmla="*/ 1 w 4"/>
                <a:gd name="T9" fmla="*/ 2 h 9"/>
                <a:gd name="T10" fmla="*/ 1 w 4"/>
                <a:gd name="T11" fmla="*/ 2 h 9"/>
                <a:gd name="T12" fmla="*/ 1 w 4"/>
                <a:gd name="T13" fmla="*/ 2 h 9"/>
                <a:gd name="T14" fmla="*/ 1 w 4"/>
                <a:gd name="T15" fmla="*/ 2 h 9"/>
                <a:gd name="T16" fmla="*/ 2 w 4"/>
                <a:gd name="T17" fmla="*/ 2 h 9"/>
                <a:gd name="T18" fmla="*/ 2 w 4"/>
                <a:gd name="T19" fmla="*/ 2 h 9"/>
                <a:gd name="T20" fmla="*/ 2 w 4"/>
                <a:gd name="T21" fmla="*/ 2 h 9"/>
                <a:gd name="T22" fmla="*/ 0 w 4"/>
                <a:gd name="T23" fmla="*/ 0 h 9"/>
                <a:gd name="T24" fmla="*/ 0 w 4"/>
                <a:gd name="T25" fmla="*/ 0 h 9"/>
                <a:gd name="T26" fmla="*/ 0 w 4"/>
                <a:gd name="T27" fmla="*/ 1 h 9"/>
                <a:gd name="T28" fmla="*/ 0 w 4"/>
                <a:gd name="T29" fmla="*/ 1 h 9"/>
                <a:gd name="T30" fmla="*/ 0 w 4"/>
                <a:gd name="T31" fmla="*/ 2 h 9"/>
                <a:gd name="T32" fmla="*/ 0 w 4"/>
                <a:gd name="T33" fmla="*/ 2 h 9"/>
                <a:gd name="T34" fmla="*/ 0 w 4"/>
                <a:gd name="T35" fmla="*/ 2 h 9"/>
                <a:gd name="T36" fmla="*/ 0 w 4"/>
                <a:gd name="T37" fmla="*/ 3 h 9"/>
                <a:gd name="T38" fmla="*/ 0 w 4"/>
                <a:gd name="T39" fmla="*/ 3 h 9"/>
                <a:gd name="T40" fmla="*/ 0 w 4"/>
                <a:gd name="T41" fmla="*/ 4 h 9"/>
                <a:gd name="T42" fmla="*/ 0 w 4"/>
                <a:gd name="T43" fmla="*/ 4 h 9"/>
                <a:gd name="T44" fmla="*/ 0 w 4"/>
                <a:gd name="T45" fmla="*/ 4 h 9"/>
                <a:gd name="T46" fmla="*/ 0 w 4"/>
                <a:gd name="T47" fmla="*/ 2 h 9"/>
                <a:gd name="T48" fmla="*/ 0 w 4"/>
                <a:gd name="T49" fmla="*/ 2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 h="9">
                  <a:moveTo>
                    <a:pt x="0" y="4"/>
                  </a:moveTo>
                  <a:lnTo>
                    <a:pt x="0" y="4"/>
                  </a:lnTo>
                  <a:lnTo>
                    <a:pt x="1" y="4"/>
                  </a:lnTo>
                  <a:lnTo>
                    <a:pt x="2" y="4"/>
                  </a:lnTo>
                  <a:lnTo>
                    <a:pt x="4" y="4"/>
                  </a:lnTo>
                  <a:lnTo>
                    <a:pt x="0" y="0"/>
                  </a:lnTo>
                  <a:lnTo>
                    <a:pt x="0" y="2"/>
                  </a:lnTo>
                  <a:lnTo>
                    <a:pt x="0" y="3"/>
                  </a:lnTo>
                  <a:lnTo>
                    <a:pt x="0" y="4"/>
                  </a:lnTo>
                  <a:lnTo>
                    <a:pt x="0" y="5"/>
                  </a:lnTo>
                  <a:lnTo>
                    <a:pt x="0" y="6"/>
                  </a:lnTo>
                  <a:lnTo>
                    <a:pt x="0" y="8"/>
                  </a:lnTo>
                  <a:lnTo>
                    <a:pt x="0" y="9"/>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4" name="Freeform 375"/>
            <p:cNvSpPr>
              <a:spLocks/>
            </p:cNvSpPr>
            <p:nvPr/>
          </p:nvSpPr>
          <p:spPr bwMode="auto">
            <a:xfrm>
              <a:off x="2370" y="2205"/>
              <a:ext cx="4" cy="38"/>
            </a:xfrm>
            <a:custGeom>
              <a:avLst/>
              <a:gdLst>
                <a:gd name="T0" fmla="*/ 3 w 7"/>
                <a:gd name="T1" fmla="*/ 6 h 74"/>
                <a:gd name="T2" fmla="*/ 3 w 7"/>
                <a:gd name="T3" fmla="*/ 6 h 74"/>
                <a:gd name="T4" fmla="*/ 3 w 7"/>
                <a:gd name="T5" fmla="*/ 6 h 74"/>
                <a:gd name="T6" fmla="*/ 2 w 7"/>
                <a:gd name="T7" fmla="*/ 5 h 74"/>
                <a:gd name="T8" fmla="*/ 2 w 7"/>
                <a:gd name="T9" fmla="*/ 5 h 74"/>
                <a:gd name="T10" fmla="*/ 1 w 7"/>
                <a:gd name="T11" fmla="*/ 4 h 74"/>
                <a:gd name="T12" fmla="*/ 1 w 7"/>
                <a:gd name="T13" fmla="*/ 3 h 74"/>
                <a:gd name="T14" fmla="*/ 1 w 7"/>
                <a:gd name="T15" fmla="*/ 3 h 74"/>
                <a:gd name="T16" fmla="*/ 1 w 7"/>
                <a:gd name="T17" fmla="*/ 2 h 74"/>
                <a:gd name="T18" fmla="*/ 0 w 7"/>
                <a:gd name="T19" fmla="*/ 1 h 74"/>
                <a:gd name="T20" fmla="*/ 0 w 7"/>
                <a:gd name="T21" fmla="*/ 0 h 74"/>
                <a:gd name="T22" fmla="*/ 0 w 7"/>
                <a:gd name="T23" fmla="*/ 4 h 74"/>
                <a:gd name="T24" fmla="*/ 0 w 7"/>
                <a:gd name="T25" fmla="*/ 8 h 74"/>
                <a:gd name="T26" fmla="*/ 1 w 7"/>
                <a:gd name="T27" fmla="*/ 11 h 74"/>
                <a:gd name="T28" fmla="*/ 1 w 7"/>
                <a:gd name="T29" fmla="*/ 15 h 74"/>
                <a:gd name="T30" fmla="*/ 1 w 7"/>
                <a:gd name="T31" fmla="*/ 18 h 74"/>
                <a:gd name="T32" fmla="*/ 1 w 7"/>
                <a:gd name="T33" fmla="*/ 22 h 74"/>
                <a:gd name="T34" fmla="*/ 1 w 7"/>
                <a:gd name="T35" fmla="*/ 26 h 74"/>
                <a:gd name="T36" fmla="*/ 1 w 7"/>
                <a:gd name="T37" fmla="*/ 30 h 74"/>
                <a:gd name="T38" fmla="*/ 2 w 7"/>
                <a:gd name="T39" fmla="*/ 34 h 74"/>
                <a:gd name="T40" fmla="*/ 2 w 7"/>
                <a:gd name="T41" fmla="*/ 38 h 74"/>
                <a:gd name="T42" fmla="*/ 2 w 7"/>
                <a:gd name="T43" fmla="*/ 35 h 74"/>
                <a:gd name="T44" fmla="*/ 3 w 7"/>
                <a:gd name="T45" fmla="*/ 32 h 74"/>
                <a:gd name="T46" fmla="*/ 3 w 7"/>
                <a:gd name="T47" fmla="*/ 29 h 74"/>
                <a:gd name="T48" fmla="*/ 3 w 7"/>
                <a:gd name="T49" fmla="*/ 25 h 74"/>
                <a:gd name="T50" fmla="*/ 3 w 7"/>
                <a:gd name="T51" fmla="*/ 22 h 74"/>
                <a:gd name="T52" fmla="*/ 3 w 7"/>
                <a:gd name="T53" fmla="*/ 19 h 74"/>
                <a:gd name="T54" fmla="*/ 4 w 7"/>
                <a:gd name="T55" fmla="*/ 16 h 74"/>
                <a:gd name="T56" fmla="*/ 4 w 7"/>
                <a:gd name="T57" fmla="*/ 13 h 74"/>
                <a:gd name="T58" fmla="*/ 3 w 7"/>
                <a:gd name="T59" fmla="*/ 10 h 74"/>
                <a:gd name="T60" fmla="*/ 3 w 7"/>
                <a:gd name="T61" fmla="*/ 6 h 74"/>
                <a:gd name="T62" fmla="*/ 3 w 7"/>
                <a:gd name="T63" fmla="*/ 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 h="74">
                  <a:moveTo>
                    <a:pt x="6" y="12"/>
                  </a:moveTo>
                  <a:lnTo>
                    <a:pt x="5" y="11"/>
                  </a:lnTo>
                  <a:lnTo>
                    <a:pt x="4" y="10"/>
                  </a:lnTo>
                  <a:lnTo>
                    <a:pt x="4" y="9"/>
                  </a:lnTo>
                  <a:lnTo>
                    <a:pt x="2" y="7"/>
                  </a:lnTo>
                  <a:lnTo>
                    <a:pt x="2" y="6"/>
                  </a:lnTo>
                  <a:lnTo>
                    <a:pt x="1" y="5"/>
                  </a:lnTo>
                  <a:lnTo>
                    <a:pt x="1" y="4"/>
                  </a:lnTo>
                  <a:lnTo>
                    <a:pt x="0" y="1"/>
                  </a:lnTo>
                  <a:lnTo>
                    <a:pt x="0" y="0"/>
                  </a:lnTo>
                  <a:lnTo>
                    <a:pt x="0" y="7"/>
                  </a:lnTo>
                  <a:lnTo>
                    <a:pt x="0" y="15"/>
                  </a:lnTo>
                  <a:lnTo>
                    <a:pt x="1" y="22"/>
                  </a:lnTo>
                  <a:lnTo>
                    <a:pt x="1" y="30"/>
                  </a:lnTo>
                  <a:lnTo>
                    <a:pt x="1" y="36"/>
                  </a:lnTo>
                  <a:lnTo>
                    <a:pt x="2" y="43"/>
                  </a:lnTo>
                  <a:lnTo>
                    <a:pt x="2" y="51"/>
                  </a:lnTo>
                  <a:lnTo>
                    <a:pt x="2" y="59"/>
                  </a:lnTo>
                  <a:lnTo>
                    <a:pt x="4" y="67"/>
                  </a:lnTo>
                  <a:lnTo>
                    <a:pt x="4" y="74"/>
                  </a:lnTo>
                  <a:lnTo>
                    <a:pt x="4" y="68"/>
                  </a:lnTo>
                  <a:lnTo>
                    <a:pt x="5" y="62"/>
                  </a:lnTo>
                  <a:lnTo>
                    <a:pt x="5" y="56"/>
                  </a:lnTo>
                  <a:lnTo>
                    <a:pt x="6" y="48"/>
                  </a:lnTo>
                  <a:lnTo>
                    <a:pt x="6" y="42"/>
                  </a:lnTo>
                  <a:lnTo>
                    <a:pt x="6" y="37"/>
                  </a:lnTo>
                  <a:lnTo>
                    <a:pt x="7" y="31"/>
                  </a:lnTo>
                  <a:lnTo>
                    <a:pt x="7" y="25"/>
                  </a:lnTo>
                  <a:lnTo>
                    <a:pt x="6" y="19"/>
                  </a:lnTo>
                  <a:lnTo>
                    <a:pt x="6"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5" name="Freeform 376"/>
            <p:cNvSpPr>
              <a:spLocks/>
            </p:cNvSpPr>
            <p:nvPr/>
          </p:nvSpPr>
          <p:spPr bwMode="auto">
            <a:xfrm>
              <a:off x="2369" y="2188"/>
              <a:ext cx="1" cy="3"/>
            </a:xfrm>
            <a:custGeom>
              <a:avLst/>
              <a:gdLst>
                <a:gd name="T0" fmla="*/ 0 w 3"/>
                <a:gd name="T1" fmla="*/ 2 h 6"/>
                <a:gd name="T2" fmla="*/ 1 w 3"/>
                <a:gd name="T3" fmla="*/ 3 h 6"/>
                <a:gd name="T4" fmla="*/ 1 w 3"/>
                <a:gd name="T5" fmla="*/ 3 h 6"/>
                <a:gd name="T6" fmla="*/ 1 w 3"/>
                <a:gd name="T7" fmla="*/ 3 h 6"/>
                <a:gd name="T8" fmla="*/ 1 w 3"/>
                <a:gd name="T9" fmla="*/ 2 h 6"/>
                <a:gd name="T10" fmla="*/ 1 w 3"/>
                <a:gd name="T11" fmla="*/ 2 h 6"/>
                <a:gd name="T12" fmla="*/ 1 w 3"/>
                <a:gd name="T13" fmla="*/ 2 h 6"/>
                <a:gd name="T14" fmla="*/ 1 w 3"/>
                <a:gd name="T15" fmla="*/ 2 h 6"/>
                <a:gd name="T16" fmla="*/ 1 w 3"/>
                <a:gd name="T17" fmla="*/ 1 h 6"/>
                <a:gd name="T18" fmla="*/ 1 w 3"/>
                <a:gd name="T19" fmla="*/ 1 h 6"/>
                <a:gd name="T20" fmla="*/ 1 w 3"/>
                <a:gd name="T21" fmla="*/ 0 h 6"/>
                <a:gd name="T22" fmla="*/ 1 w 3"/>
                <a:gd name="T23" fmla="*/ 0 h 6"/>
                <a:gd name="T24" fmla="*/ 0 w 3"/>
                <a:gd name="T25" fmla="*/ 2 h 6"/>
                <a:gd name="T26" fmla="*/ 0 w 3"/>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6">
                  <a:moveTo>
                    <a:pt x="0" y="4"/>
                  </a:moveTo>
                  <a:lnTo>
                    <a:pt x="3" y="6"/>
                  </a:lnTo>
                  <a:lnTo>
                    <a:pt x="3" y="5"/>
                  </a:lnTo>
                  <a:lnTo>
                    <a:pt x="3" y="4"/>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6" name="Freeform 377"/>
            <p:cNvSpPr>
              <a:spLocks/>
            </p:cNvSpPr>
            <p:nvPr/>
          </p:nvSpPr>
          <p:spPr bwMode="auto">
            <a:xfrm>
              <a:off x="2372" y="2243"/>
              <a:ext cx="1" cy="21"/>
            </a:xfrm>
            <a:custGeom>
              <a:avLst/>
              <a:gdLst>
                <a:gd name="T0" fmla="*/ 1 w 2"/>
                <a:gd name="T1" fmla="*/ 21 h 42"/>
                <a:gd name="T2" fmla="*/ 1 w 2"/>
                <a:gd name="T3" fmla="*/ 19 h 42"/>
                <a:gd name="T4" fmla="*/ 1 w 2"/>
                <a:gd name="T5" fmla="*/ 17 h 42"/>
                <a:gd name="T6" fmla="*/ 1 w 2"/>
                <a:gd name="T7" fmla="*/ 15 h 42"/>
                <a:gd name="T8" fmla="*/ 1 w 2"/>
                <a:gd name="T9" fmla="*/ 13 h 42"/>
                <a:gd name="T10" fmla="*/ 1 w 2"/>
                <a:gd name="T11" fmla="*/ 10 h 42"/>
                <a:gd name="T12" fmla="*/ 1 w 2"/>
                <a:gd name="T13" fmla="*/ 8 h 42"/>
                <a:gd name="T14" fmla="*/ 1 w 2"/>
                <a:gd name="T15" fmla="*/ 7 h 42"/>
                <a:gd name="T16" fmla="*/ 1 w 2"/>
                <a:gd name="T17" fmla="*/ 5 h 42"/>
                <a:gd name="T18" fmla="*/ 1 w 2"/>
                <a:gd name="T19" fmla="*/ 2 h 42"/>
                <a:gd name="T20" fmla="*/ 1 w 2"/>
                <a:gd name="T21" fmla="*/ 0 h 42"/>
                <a:gd name="T22" fmla="*/ 1 w 2"/>
                <a:gd name="T23" fmla="*/ 2 h 42"/>
                <a:gd name="T24" fmla="*/ 1 w 2"/>
                <a:gd name="T25" fmla="*/ 4 h 42"/>
                <a:gd name="T26" fmla="*/ 0 w 2"/>
                <a:gd name="T27" fmla="*/ 7 h 42"/>
                <a:gd name="T28" fmla="*/ 0 w 2"/>
                <a:gd name="T29" fmla="*/ 8 h 42"/>
                <a:gd name="T30" fmla="*/ 0 w 2"/>
                <a:gd name="T31" fmla="*/ 10 h 42"/>
                <a:gd name="T32" fmla="*/ 0 w 2"/>
                <a:gd name="T33" fmla="*/ 13 h 42"/>
                <a:gd name="T34" fmla="*/ 0 w 2"/>
                <a:gd name="T35" fmla="*/ 15 h 42"/>
                <a:gd name="T36" fmla="*/ 0 w 2"/>
                <a:gd name="T37" fmla="*/ 17 h 42"/>
                <a:gd name="T38" fmla="*/ 1 w 2"/>
                <a:gd name="T39" fmla="*/ 19 h 42"/>
                <a:gd name="T40" fmla="*/ 1 w 2"/>
                <a:gd name="T41" fmla="*/ 21 h 42"/>
                <a:gd name="T42" fmla="*/ 1 w 2"/>
                <a:gd name="T43" fmla="*/ 21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42">
                  <a:moveTo>
                    <a:pt x="2" y="42"/>
                  </a:moveTo>
                  <a:lnTo>
                    <a:pt x="2" y="37"/>
                  </a:lnTo>
                  <a:lnTo>
                    <a:pt x="2" y="34"/>
                  </a:lnTo>
                  <a:lnTo>
                    <a:pt x="2" y="29"/>
                  </a:lnTo>
                  <a:lnTo>
                    <a:pt x="2" y="25"/>
                  </a:lnTo>
                  <a:lnTo>
                    <a:pt x="2" y="20"/>
                  </a:lnTo>
                  <a:lnTo>
                    <a:pt x="2" y="16"/>
                  </a:lnTo>
                  <a:lnTo>
                    <a:pt x="2" y="13"/>
                  </a:lnTo>
                  <a:lnTo>
                    <a:pt x="2" y="9"/>
                  </a:lnTo>
                  <a:lnTo>
                    <a:pt x="2" y="4"/>
                  </a:lnTo>
                  <a:lnTo>
                    <a:pt x="2" y="0"/>
                  </a:lnTo>
                  <a:lnTo>
                    <a:pt x="2" y="4"/>
                  </a:lnTo>
                  <a:lnTo>
                    <a:pt x="2" y="8"/>
                  </a:lnTo>
                  <a:lnTo>
                    <a:pt x="0" y="13"/>
                  </a:lnTo>
                  <a:lnTo>
                    <a:pt x="0" y="16"/>
                  </a:lnTo>
                  <a:lnTo>
                    <a:pt x="0" y="20"/>
                  </a:lnTo>
                  <a:lnTo>
                    <a:pt x="0" y="25"/>
                  </a:lnTo>
                  <a:lnTo>
                    <a:pt x="0" y="29"/>
                  </a:lnTo>
                  <a:lnTo>
                    <a:pt x="0" y="34"/>
                  </a:lnTo>
                  <a:lnTo>
                    <a:pt x="2" y="37"/>
                  </a:lnTo>
                  <a:lnTo>
                    <a:pt x="2"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7" name="Freeform 378"/>
            <p:cNvSpPr>
              <a:spLocks/>
            </p:cNvSpPr>
            <p:nvPr/>
          </p:nvSpPr>
          <p:spPr bwMode="auto">
            <a:xfrm>
              <a:off x="2372" y="2193"/>
              <a:ext cx="2" cy="1"/>
            </a:xfrm>
            <a:custGeom>
              <a:avLst/>
              <a:gdLst>
                <a:gd name="T0" fmla="*/ 0 w 2"/>
                <a:gd name="T1" fmla="*/ 0 h 2"/>
                <a:gd name="T2" fmla="*/ 2 w 2"/>
                <a:gd name="T3" fmla="*/ 1 h 2"/>
                <a:gd name="T4" fmla="*/ 2 w 2"/>
                <a:gd name="T5" fmla="*/ 1 h 2"/>
                <a:gd name="T6" fmla="*/ 2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0 h 2"/>
                <a:gd name="T20" fmla="*/ 0 w 2"/>
                <a:gd name="T21" fmla="*/ 0 h 2"/>
                <a:gd name="T22" fmla="*/ 0 w 2"/>
                <a:gd name="T23" fmla="*/ 0 h 2"/>
                <a:gd name="T24" fmla="*/ 0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0" y="0"/>
                  </a:moveTo>
                  <a:lnTo>
                    <a:pt x="2"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8" name="Freeform 379"/>
            <p:cNvSpPr>
              <a:spLocks/>
            </p:cNvSpPr>
            <p:nvPr/>
          </p:nvSpPr>
          <p:spPr bwMode="auto">
            <a:xfrm>
              <a:off x="2455" y="2194"/>
              <a:ext cx="3" cy="16"/>
            </a:xfrm>
            <a:custGeom>
              <a:avLst/>
              <a:gdLst>
                <a:gd name="T0" fmla="*/ 2 w 6"/>
                <a:gd name="T1" fmla="*/ 16 h 33"/>
                <a:gd name="T2" fmla="*/ 3 w 6"/>
                <a:gd name="T3" fmla="*/ 0 h 33"/>
                <a:gd name="T4" fmla="*/ 0 w 6"/>
                <a:gd name="T5" fmla="*/ 14 h 33"/>
                <a:gd name="T6" fmla="*/ 2 w 6"/>
                <a:gd name="T7" fmla="*/ 16 h 33"/>
                <a:gd name="T8" fmla="*/ 2 w 6"/>
                <a:gd name="T9" fmla="*/ 16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3">
                  <a:moveTo>
                    <a:pt x="3" y="33"/>
                  </a:moveTo>
                  <a:lnTo>
                    <a:pt x="6" y="0"/>
                  </a:lnTo>
                  <a:lnTo>
                    <a:pt x="0" y="28"/>
                  </a:lnTo>
                  <a:lnTo>
                    <a:pt x="3" y="3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09" name="Freeform 380"/>
            <p:cNvSpPr>
              <a:spLocks/>
            </p:cNvSpPr>
            <p:nvPr/>
          </p:nvSpPr>
          <p:spPr bwMode="auto">
            <a:xfrm>
              <a:off x="2457" y="2213"/>
              <a:ext cx="1" cy="7"/>
            </a:xfrm>
            <a:custGeom>
              <a:avLst/>
              <a:gdLst>
                <a:gd name="T0" fmla="*/ 0 w 3"/>
                <a:gd name="T1" fmla="*/ 7 h 15"/>
                <a:gd name="T2" fmla="*/ 1 w 3"/>
                <a:gd name="T3" fmla="*/ 7 h 15"/>
                <a:gd name="T4" fmla="*/ 1 w 3"/>
                <a:gd name="T5" fmla="*/ 0 h 15"/>
                <a:gd name="T6" fmla="*/ 0 w 3"/>
                <a:gd name="T7" fmla="*/ 0 h 15"/>
                <a:gd name="T8" fmla="*/ 0 w 3"/>
                <a:gd name="T9" fmla="*/ 7 h 15"/>
                <a:gd name="T10" fmla="*/ 0 w 3"/>
                <a:gd name="T11" fmla="*/ 7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
                  <a:moveTo>
                    <a:pt x="0" y="15"/>
                  </a:moveTo>
                  <a:lnTo>
                    <a:pt x="3" y="15"/>
                  </a:lnTo>
                  <a:lnTo>
                    <a:pt x="3" y="0"/>
                  </a:lnTo>
                  <a:lnTo>
                    <a:pt x="0" y="0"/>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0" name="Freeform 381"/>
            <p:cNvSpPr>
              <a:spLocks/>
            </p:cNvSpPr>
            <p:nvPr/>
          </p:nvSpPr>
          <p:spPr bwMode="auto">
            <a:xfrm>
              <a:off x="2365" y="2265"/>
              <a:ext cx="1" cy="10"/>
            </a:xfrm>
            <a:custGeom>
              <a:avLst/>
              <a:gdLst>
                <a:gd name="T0" fmla="*/ 1 w 2"/>
                <a:gd name="T1" fmla="*/ 0 h 21"/>
                <a:gd name="T2" fmla="*/ 0 w 2"/>
                <a:gd name="T3" fmla="*/ 0 h 21"/>
                <a:gd name="T4" fmla="*/ 0 w 2"/>
                <a:gd name="T5" fmla="*/ 10 h 21"/>
                <a:gd name="T6" fmla="*/ 1 w 2"/>
                <a:gd name="T7" fmla="*/ 10 h 21"/>
                <a:gd name="T8" fmla="*/ 1 w 2"/>
                <a:gd name="T9" fmla="*/ 0 h 21"/>
                <a:gd name="T10" fmla="*/ 1 w 2"/>
                <a:gd name="T11" fmla="*/ 0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1">
                  <a:moveTo>
                    <a:pt x="2" y="0"/>
                  </a:moveTo>
                  <a:lnTo>
                    <a:pt x="0" y="0"/>
                  </a:lnTo>
                  <a:lnTo>
                    <a:pt x="0" y="21"/>
                  </a:lnTo>
                  <a:lnTo>
                    <a:pt x="2" y="2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1" name="Freeform 382"/>
            <p:cNvSpPr>
              <a:spLocks/>
            </p:cNvSpPr>
            <p:nvPr/>
          </p:nvSpPr>
          <p:spPr bwMode="auto">
            <a:xfrm>
              <a:off x="2366" y="2286"/>
              <a:ext cx="2" cy="9"/>
            </a:xfrm>
            <a:custGeom>
              <a:avLst/>
              <a:gdLst>
                <a:gd name="T0" fmla="*/ 2 w 4"/>
                <a:gd name="T1" fmla="*/ 0 h 17"/>
                <a:gd name="T2" fmla="*/ 0 w 4"/>
                <a:gd name="T3" fmla="*/ 0 h 17"/>
                <a:gd name="T4" fmla="*/ 0 w 4"/>
                <a:gd name="T5" fmla="*/ 9 h 17"/>
                <a:gd name="T6" fmla="*/ 2 w 4"/>
                <a:gd name="T7" fmla="*/ 9 h 17"/>
                <a:gd name="T8" fmla="*/ 2 w 4"/>
                <a:gd name="T9" fmla="*/ 0 h 17"/>
                <a:gd name="T10" fmla="*/ 2 w 4"/>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7">
                  <a:moveTo>
                    <a:pt x="4" y="0"/>
                  </a:moveTo>
                  <a:lnTo>
                    <a:pt x="0" y="0"/>
                  </a:lnTo>
                  <a:lnTo>
                    <a:pt x="0" y="17"/>
                  </a:lnTo>
                  <a:lnTo>
                    <a:pt x="4" y="17"/>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2" name="Freeform 383"/>
            <p:cNvSpPr>
              <a:spLocks/>
            </p:cNvSpPr>
            <p:nvPr/>
          </p:nvSpPr>
          <p:spPr bwMode="auto">
            <a:xfrm>
              <a:off x="2768" y="2290"/>
              <a:ext cx="3" cy="16"/>
            </a:xfrm>
            <a:custGeom>
              <a:avLst/>
              <a:gdLst>
                <a:gd name="T0" fmla="*/ 2 w 6"/>
                <a:gd name="T1" fmla="*/ 0 h 33"/>
                <a:gd name="T2" fmla="*/ 0 w 6"/>
                <a:gd name="T3" fmla="*/ 0 h 33"/>
                <a:gd name="T4" fmla="*/ 2 w 6"/>
                <a:gd name="T5" fmla="*/ 16 h 33"/>
                <a:gd name="T6" fmla="*/ 3 w 6"/>
                <a:gd name="T7" fmla="*/ 16 h 33"/>
                <a:gd name="T8" fmla="*/ 2 w 6"/>
                <a:gd name="T9" fmla="*/ 0 h 33"/>
                <a:gd name="T10" fmla="*/ 2 w 6"/>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3">
                  <a:moveTo>
                    <a:pt x="4" y="0"/>
                  </a:moveTo>
                  <a:lnTo>
                    <a:pt x="0" y="0"/>
                  </a:lnTo>
                  <a:lnTo>
                    <a:pt x="4" y="33"/>
                  </a:lnTo>
                  <a:lnTo>
                    <a:pt x="6" y="33"/>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3" name="Freeform 384"/>
            <p:cNvSpPr>
              <a:spLocks/>
            </p:cNvSpPr>
            <p:nvPr/>
          </p:nvSpPr>
          <p:spPr bwMode="auto">
            <a:xfrm>
              <a:off x="2771" y="2314"/>
              <a:ext cx="1" cy="9"/>
            </a:xfrm>
            <a:custGeom>
              <a:avLst/>
              <a:gdLst>
                <a:gd name="T0" fmla="*/ 1 w 3"/>
                <a:gd name="T1" fmla="*/ 0 h 19"/>
                <a:gd name="T2" fmla="*/ 0 w 3"/>
                <a:gd name="T3" fmla="*/ 0 h 19"/>
                <a:gd name="T4" fmla="*/ 0 w 3"/>
                <a:gd name="T5" fmla="*/ 9 h 19"/>
                <a:gd name="T6" fmla="*/ 1 w 3"/>
                <a:gd name="T7" fmla="*/ 9 h 19"/>
                <a:gd name="T8" fmla="*/ 1 w 3"/>
                <a:gd name="T9" fmla="*/ 0 h 19"/>
                <a:gd name="T10" fmla="*/ 1 w 3"/>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9">
                  <a:moveTo>
                    <a:pt x="3" y="0"/>
                  </a:moveTo>
                  <a:lnTo>
                    <a:pt x="0" y="0"/>
                  </a:lnTo>
                  <a:lnTo>
                    <a:pt x="0" y="19"/>
                  </a:lnTo>
                  <a:lnTo>
                    <a:pt x="3" y="1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4" name="Freeform 385"/>
            <p:cNvSpPr>
              <a:spLocks/>
            </p:cNvSpPr>
            <p:nvPr/>
          </p:nvSpPr>
          <p:spPr bwMode="auto">
            <a:xfrm>
              <a:off x="2772" y="2329"/>
              <a:ext cx="2" cy="6"/>
            </a:xfrm>
            <a:custGeom>
              <a:avLst/>
              <a:gdLst>
                <a:gd name="T0" fmla="*/ 2 w 3"/>
                <a:gd name="T1" fmla="*/ 0 h 13"/>
                <a:gd name="T2" fmla="*/ 0 w 3"/>
                <a:gd name="T3" fmla="*/ 0 h 13"/>
                <a:gd name="T4" fmla="*/ 0 w 3"/>
                <a:gd name="T5" fmla="*/ 6 h 13"/>
                <a:gd name="T6" fmla="*/ 2 w 3"/>
                <a:gd name="T7" fmla="*/ 6 h 13"/>
                <a:gd name="T8" fmla="*/ 2 w 3"/>
                <a:gd name="T9" fmla="*/ 0 h 13"/>
                <a:gd name="T10" fmla="*/ 2 w 3"/>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3" y="0"/>
                  </a:moveTo>
                  <a:lnTo>
                    <a:pt x="0" y="0"/>
                  </a:lnTo>
                  <a:lnTo>
                    <a:pt x="0" y="13"/>
                  </a:lnTo>
                  <a:lnTo>
                    <a:pt x="3" y="1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5" name="Freeform 386"/>
            <p:cNvSpPr>
              <a:spLocks/>
            </p:cNvSpPr>
            <p:nvPr/>
          </p:nvSpPr>
          <p:spPr bwMode="auto">
            <a:xfrm>
              <a:off x="2774" y="2338"/>
              <a:ext cx="1" cy="5"/>
            </a:xfrm>
            <a:custGeom>
              <a:avLst/>
              <a:gdLst>
                <a:gd name="T0" fmla="*/ 0 w 3"/>
                <a:gd name="T1" fmla="*/ 5 h 11"/>
                <a:gd name="T2" fmla="*/ 1 w 3"/>
                <a:gd name="T3" fmla="*/ 5 h 11"/>
                <a:gd name="T4" fmla="*/ 1 w 3"/>
                <a:gd name="T5" fmla="*/ 0 h 11"/>
                <a:gd name="T6" fmla="*/ 0 w 3"/>
                <a:gd name="T7" fmla="*/ 0 h 11"/>
                <a:gd name="T8" fmla="*/ 0 w 3"/>
                <a:gd name="T9" fmla="*/ 5 h 11"/>
                <a:gd name="T10" fmla="*/ 0 w 3"/>
                <a:gd name="T11" fmla="*/ 5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1">
                  <a:moveTo>
                    <a:pt x="0" y="11"/>
                  </a:moveTo>
                  <a:lnTo>
                    <a:pt x="3" y="11"/>
                  </a:lnTo>
                  <a:lnTo>
                    <a:pt x="3" y="0"/>
                  </a:lnTo>
                  <a:lnTo>
                    <a:pt x="0" y="0"/>
                  </a:lnTo>
                  <a:lnTo>
                    <a:pt x="0"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6" name="Freeform 387"/>
            <p:cNvSpPr>
              <a:spLocks/>
            </p:cNvSpPr>
            <p:nvPr/>
          </p:nvSpPr>
          <p:spPr bwMode="auto">
            <a:xfrm>
              <a:off x="2532" y="2342"/>
              <a:ext cx="2" cy="8"/>
            </a:xfrm>
            <a:custGeom>
              <a:avLst/>
              <a:gdLst>
                <a:gd name="T0" fmla="*/ 1 w 5"/>
                <a:gd name="T1" fmla="*/ 0 h 15"/>
                <a:gd name="T2" fmla="*/ 0 w 5"/>
                <a:gd name="T3" fmla="*/ 8 h 15"/>
                <a:gd name="T4" fmla="*/ 1 w 5"/>
                <a:gd name="T5" fmla="*/ 8 h 15"/>
                <a:gd name="T6" fmla="*/ 2 w 5"/>
                <a:gd name="T7" fmla="*/ 0 h 15"/>
                <a:gd name="T8" fmla="*/ 1 w 5"/>
                <a:gd name="T9" fmla="*/ 0 h 15"/>
                <a:gd name="T10" fmla="*/ 1 w 5"/>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5">
                  <a:moveTo>
                    <a:pt x="3" y="0"/>
                  </a:moveTo>
                  <a:lnTo>
                    <a:pt x="0" y="15"/>
                  </a:lnTo>
                  <a:lnTo>
                    <a:pt x="3" y="15"/>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7" name="Freeform 388"/>
            <p:cNvSpPr>
              <a:spLocks/>
            </p:cNvSpPr>
            <p:nvPr/>
          </p:nvSpPr>
          <p:spPr bwMode="auto">
            <a:xfrm>
              <a:off x="2385" y="2348"/>
              <a:ext cx="7" cy="13"/>
            </a:xfrm>
            <a:custGeom>
              <a:avLst/>
              <a:gdLst>
                <a:gd name="T0" fmla="*/ 0 w 12"/>
                <a:gd name="T1" fmla="*/ 12 h 24"/>
                <a:gd name="T2" fmla="*/ 2 w 12"/>
                <a:gd name="T3" fmla="*/ 13 h 24"/>
                <a:gd name="T4" fmla="*/ 7 w 12"/>
                <a:gd name="T5" fmla="*/ 0 h 24"/>
                <a:gd name="T6" fmla="*/ 6 w 12"/>
                <a:gd name="T7" fmla="*/ 0 h 24"/>
                <a:gd name="T8" fmla="*/ 0 w 12"/>
                <a:gd name="T9" fmla="*/ 12 h 24"/>
                <a:gd name="T10" fmla="*/ 0 w 12"/>
                <a:gd name="T11" fmla="*/ 12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24">
                  <a:moveTo>
                    <a:pt x="0" y="23"/>
                  </a:moveTo>
                  <a:lnTo>
                    <a:pt x="3" y="24"/>
                  </a:lnTo>
                  <a:lnTo>
                    <a:pt x="12" y="0"/>
                  </a:lnTo>
                  <a:lnTo>
                    <a:pt x="10" y="0"/>
                  </a:lnTo>
                  <a:lnTo>
                    <a:pt x="0" y="2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8" name="Freeform 389"/>
            <p:cNvSpPr>
              <a:spLocks/>
            </p:cNvSpPr>
            <p:nvPr/>
          </p:nvSpPr>
          <p:spPr bwMode="auto">
            <a:xfrm>
              <a:off x="2420" y="2361"/>
              <a:ext cx="18" cy="167"/>
            </a:xfrm>
            <a:custGeom>
              <a:avLst/>
              <a:gdLst>
                <a:gd name="T0" fmla="*/ 10 w 36"/>
                <a:gd name="T1" fmla="*/ 70 h 332"/>
                <a:gd name="T2" fmla="*/ 9 w 36"/>
                <a:gd name="T3" fmla="*/ 69 h 332"/>
                <a:gd name="T4" fmla="*/ 9 w 36"/>
                <a:gd name="T5" fmla="*/ 85 h 332"/>
                <a:gd name="T6" fmla="*/ 8 w 36"/>
                <a:gd name="T7" fmla="*/ 84 h 332"/>
                <a:gd name="T8" fmla="*/ 8 w 36"/>
                <a:gd name="T9" fmla="*/ 85 h 332"/>
                <a:gd name="T10" fmla="*/ 8 w 36"/>
                <a:gd name="T11" fmla="*/ 86 h 332"/>
                <a:gd name="T12" fmla="*/ 9 w 36"/>
                <a:gd name="T13" fmla="*/ 87 h 332"/>
                <a:gd name="T14" fmla="*/ 9 w 36"/>
                <a:gd name="T15" fmla="*/ 89 h 332"/>
                <a:gd name="T16" fmla="*/ 9 w 36"/>
                <a:gd name="T17" fmla="*/ 90 h 332"/>
                <a:gd name="T18" fmla="*/ 9 w 36"/>
                <a:gd name="T19" fmla="*/ 92 h 332"/>
                <a:gd name="T20" fmla="*/ 8 w 36"/>
                <a:gd name="T21" fmla="*/ 93 h 332"/>
                <a:gd name="T22" fmla="*/ 8 w 36"/>
                <a:gd name="T23" fmla="*/ 94 h 332"/>
                <a:gd name="T24" fmla="*/ 7 w 36"/>
                <a:gd name="T25" fmla="*/ 95 h 332"/>
                <a:gd name="T26" fmla="*/ 6 w 36"/>
                <a:gd name="T27" fmla="*/ 96 h 332"/>
                <a:gd name="T28" fmla="*/ 8 w 36"/>
                <a:gd name="T29" fmla="*/ 98 h 332"/>
                <a:gd name="T30" fmla="*/ 8 w 36"/>
                <a:gd name="T31" fmla="*/ 101 h 332"/>
                <a:gd name="T32" fmla="*/ 9 w 36"/>
                <a:gd name="T33" fmla="*/ 105 h 332"/>
                <a:gd name="T34" fmla="*/ 9 w 36"/>
                <a:gd name="T35" fmla="*/ 107 h 332"/>
                <a:gd name="T36" fmla="*/ 8 w 36"/>
                <a:gd name="T37" fmla="*/ 110 h 332"/>
                <a:gd name="T38" fmla="*/ 8 w 36"/>
                <a:gd name="T39" fmla="*/ 113 h 332"/>
                <a:gd name="T40" fmla="*/ 7 w 36"/>
                <a:gd name="T41" fmla="*/ 116 h 332"/>
                <a:gd name="T42" fmla="*/ 6 w 36"/>
                <a:gd name="T43" fmla="*/ 119 h 332"/>
                <a:gd name="T44" fmla="*/ 6 w 36"/>
                <a:gd name="T45" fmla="*/ 121 h 332"/>
                <a:gd name="T46" fmla="*/ 6 w 36"/>
                <a:gd name="T47" fmla="*/ 124 h 332"/>
                <a:gd name="T48" fmla="*/ 6 w 36"/>
                <a:gd name="T49" fmla="*/ 124 h 332"/>
                <a:gd name="T50" fmla="*/ 6 w 36"/>
                <a:gd name="T51" fmla="*/ 124 h 332"/>
                <a:gd name="T52" fmla="*/ 5 w 36"/>
                <a:gd name="T53" fmla="*/ 123 h 332"/>
                <a:gd name="T54" fmla="*/ 5 w 36"/>
                <a:gd name="T55" fmla="*/ 123 h 332"/>
                <a:gd name="T56" fmla="*/ 5 w 36"/>
                <a:gd name="T57" fmla="*/ 123 h 332"/>
                <a:gd name="T58" fmla="*/ 5 w 36"/>
                <a:gd name="T59" fmla="*/ 123 h 332"/>
                <a:gd name="T60" fmla="*/ 5 w 36"/>
                <a:gd name="T61" fmla="*/ 123 h 332"/>
                <a:gd name="T62" fmla="*/ 5 w 36"/>
                <a:gd name="T63" fmla="*/ 123 h 332"/>
                <a:gd name="T64" fmla="*/ 5 w 36"/>
                <a:gd name="T65" fmla="*/ 122 h 332"/>
                <a:gd name="T66" fmla="*/ 5 w 36"/>
                <a:gd name="T67" fmla="*/ 122 h 332"/>
                <a:gd name="T68" fmla="*/ 5 w 36"/>
                <a:gd name="T69" fmla="*/ 127 h 332"/>
                <a:gd name="T70" fmla="*/ 5 w 36"/>
                <a:gd name="T71" fmla="*/ 132 h 332"/>
                <a:gd name="T72" fmla="*/ 5 w 36"/>
                <a:gd name="T73" fmla="*/ 137 h 332"/>
                <a:gd name="T74" fmla="*/ 4 w 36"/>
                <a:gd name="T75" fmla="*/ 141 h 332"/>
                <a:gd name="T76" fmla="*/ 3 w 36"/>
                <a:gd name="T77" fmla="*/ 146 h 332"/>
                <a:gd name="T78" fmla="*/ 2 w 36"/>
                <a:gd name="T79" fmla="*/ 151 h 332"/>
                <a:gd name="T80" fmla="*/ 2 w 36"/>
                <a:gd name="T81" fmla="*/ 155 h 332"/>
                <a:gd name="T82" fmla="*/ 1 w 36"/>
                <a:gd name="T83" fmla="*/ 160 h 332"/>
                <a:gd name="T84" fmla="*/ 0 w 36"/>
                <a:gd name="T85" fmla="*/ 163 h 332"/>
                <a:gd name="T86" fmla="*/ 0 w 36"/>
                <a:gd name="T87" fmla="*/ 167 h 332"/>
                <a:gd name="T88" fmla="*/ 3 w 36"/>
                <a:gd name="T89" fmla="*/ 150 h 332"/>
                <a:gd name="T90" fmla="*/ 5 w 36"/>
                <a:gd name="T91" fmla="*/ 134 h 332"/>
                <a:gd name="T92" fmla="*/ 8 w 36"/>
                <a:gd name="T93" fmla="*/ 117 h 332"/>
                <a:gd name="T94" fmla="*/ 11 w 36"/>
                <a:gd name="T95" fmla="*/ 100 h 332"/>
                <a:gd name="T96" fmla="*/ 13 w 36"/>
                <a:gd name="T97" fmla="*/ 83 h 332"/>
                <a:gd name="T98" fmla="*/ 15 w 36"/>
                <a:gd name="T99" fmla="*/ 66 h 332"/>
                <a:gd name="T100" fmla="*/ 17 w 36"/>
                <a:gd name="T101" fmla="*/ 50 h 332"/>
                <a:gd name="T102" fmla="*/ 18 w 36"/>
                <a:gd name="T103" fmla="*/ 33 h 332"/>
                <a:gd name="T104" fmla="*/ 18 w 36"/>
                <a:gd name="T105" fmla="*/ 16 h 332"/>
                <a:gd name="T106" fmla="*/ 18 w 36"/>
                <a:gd name="T107" fmla="*/ 0 h 332"/>
                <a:gd name="T108" fmla="*/ 10 w 36"/>
                <a:gd name="T109" fmla="*/ 70 h 332"/>
                <a:gd name="T110" fmla="*/ 10 w 36"/>
                <a:gd name="T111" fmla="*/ 70 h 3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6" h="332">
                  <a:moveTo>
                    <a:pt x="20" y="139"/>
                  </a:moveTo>
                  <a:lnTo>
                    <a:pt x="17" y="137"/>
                  </a:lnTo>
                  <a:lnTo>
                    <a:pt x="17" y="169"/>
                  </a:lnTo>
                  <a:lnTo>
                    <a:pt x="15" y="167"/>
                  </a:lnTo>
                  <a:lnTo>
                    <a:pt x="16" y="169"/>
                  </a:lnTo>
                  <a:lnTo>
                    <a:pt x="16" y="170"/>
                  </a:lnTo>
                  <a:lnTo>
                    <a:pt x="17" y="173"/>
                  </a:lnTo>
                  <a:lnTo>
                    <a:pt x="17" y="177"/>
                  </a:lnTo>
                  <a:lnTo>
                    <a:pt x="17" y="179"/>
                  </a:lnTo>
                  <a:lnTo>
                    <a:pt x="17" y="182"/>
                  </a:lnTo>
                  <a:lnTo>
                    <a:pt x="16" y="184"/>
                  </a:lnTo>
                  <a:lnTo>
                    <a:pt x="15" y="186"/>
                  </a:lnTo>
                  <a:lnTo>
                    <a:pt x="14" y="189"/>
                  </a:lnTo>
                  <a:lnTo>
                    <a:pt x="11" y="190"/>
                  </a:lnTo>
                  <a:lnTo>
                    <a:pt x="15" y="195"/>
                  </a:lnTo>
                  <a:lnTo>
                    <a:pt x="16" y="201"/>
                  </a:lnTo>
                  <a:lnTo>
                    <a:pt x="17" y="208"/>
                  </a:lnTo>
                  <a:lnTo>
                    <a:pt x="17" y="212"/>
                  </a:lnTo>
                  <a:lnTo>
                    <a:pt x="16" y="219"/>
                  </a:lnTo>
                  <a:lnTo>
                    <a:pt x="15" y="225"/>
                  </a:lnTo>
                  <a:lnTo>
                    <a:pt x="14" y="231"/>
                  </a:lnTo>
                  <a:lnTo>
                    <a:pt x="12" y="236"/>
                  </a:lnTo>
                  <a:lnTo>
                    <a:pt x="11" y="241"/>
                  </a:lnTo>
                  <a:lnTo>
                    <a:pt x="11" y="246"/>
                  </a:lnTo>
                  <a:lnTo>
                    <a:pt x="10" y="245"/>
                  </a:lnTo>
                  <a:lnTo>
                    <a:pt x="9" y="245"/>
                  </a:lnTo>
                  <a:lnTo>
                    <a:pt x="9" y="243"/>
                  </a:lnTo>
                  <a:lnTo>
                    <a:pt x="10" y="252"/>
                  </a:lnTo>
                  <a:lnTo>
                    <a:pt x="10" y="262"/>
                  </a:lnTo>
                  <a:lnTo>
                    <a:pt x="9" y="272"/>
                  </a:lnTo>
                  <a:lnTo>
                    <a:pt x="7" y="281"/>
                  </a:lnTo>
                  <a:lnTo>
                    <a:pt x="6" y="290"/>
                  </a:lnTo>
                  <a:lnTo>
                    <a:pt x="4" y="300"/>
                  </a:lnTo>
                  <a:lnTo>
                    <a:pt x="3" y="309"/>
                  </a:lnTo>
                  <a:lnTo>
                    <a:pt x="1" y="318"/>
                  </a:lnTo>
                  <a:lnTo>
                    <a:pt x="0" y="325"/>
                  </a:lnTo>
                  <a:lnTo>
                    <a:pt x="0" y="332"/>
                  </a:lnTo>
                  <a:lnTo>
                    <a:pt x="5" y="299"/>
                  </a:lnTo>
                  <a:lnTo>
                    <a:pt x="10" y="266"/>
                  </a:lnTo>
                  <a:lnTo>
                    <a:pt x="16" y="232"/>
                  </a:lnTo>
                  <a:lnTo>
                    <a:pt x="21" y="199"/>
                  </a:lnTo>
                  <a:lnTo>
                    <a:pt x="26" y="165"/>
                  </a:lnTo>
                  <a:lnTo>
                    <a:pt x="30" y="132"/>
                  </a:lnTo>
                  <a:lnTo>
                    <a:pt x="33" y="99"/>
                  </a:lnTo>
                  <a:lnTo>
                    <a:pt x="35" y="65"/>
                  </a:lnTo>
                  <a:lnTo>
                    <a:pt x="36" y="32"/>
                  </a:lnTo>
                  <a:lnTo>
                    <a:pt x="35" y="0"/>
                  </a:lnTo>
                  <a:lnTo>
                    <a:pt x="20" y="13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19" name="Freeform 390"/>
            <p:cNvSpPr>
              <a:spLocks/>
            </p:cNvSpPr>
            <p:nvPr/>
          </p:nvSpPr>
          <p:spPr bwMode="auto">
            <a:xfrm>
              <a:off x="2424" y="2482"/>
              <a:ext cx="1" cy="1"/>
            </a:xfrm>
            <a:custGeom>
              <a:avLst/>
              <a:gdLst>
                <a:gd name="T0" fmla="*/ 0 w 1"/>
                <a:gd name="T1" fmla="*/ 1 h 2"/>
                <a:gd name="T2" fmla="*/ 0 w 1"/>
                <a:gd name="T3" fmla="*/ 1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1 h 2"/>
                <a:gd name="T38" fmla="*/ 0 w 1"/>
                <a:gd name="T39" fmla="*/ 1 h 2"/>
                <a:gd name="T40" fmla="*/ 0 w 1"/>
                <a:gd name="T41" fmla="*/ 1 h 2"/>
                <a:gd name="T42" fmla="*/ 0 w 1"/>
                <a:gd name="T43" fmla="*/ 1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0" name="Freeform 391"/>
            <p:cNvSpPr>
              <a:spLocks/>
            </p:cNvSpPr>
            <p:nvPr/>
          </p:nvSpPr>
          <p:spPr bwMode="auto">
            <a:xfrm>
              <a:off x="2369" y="2393"/>
              <a:ext cx="3" cy="5"/>
            </a:xfrm>
            <a:custGeom>
              <a:avLst/>
              <a:gdLst>
                <a:gd name="T0" fmla="*/ 3 w 5"/>
                <a:gd name="T1" fmla="*/ 0 h 11"/>
                <a:gd name="T2" fmla="*/ 0 w 5"/>
                <a:gd name="T3" fmla="*/ 5 h 11"/>
                <a:gd name="T4" fmla="*/ 0 w 5"/>
                <a:gd name="T5" fmla="*/ 5 h 11"/>
                <a:gd name="T6" fmla="*/ 1 w 5"/>
                <a:gd name="T7" fmla="*/ 5 h 11"/>
                <a:gd name="T8" fmla="*/ 1 w 5"/>
                <a:gd name="T9" fmla="*/ 4 h 11"/>
                <a:gd name="T10" fmla="*/ 1 w 5"/>
                <a:gd name="T11" fmla="*/ 4 h 11"/>
                <a:gd name="T12" fmla="*/ 2 w 5"/>
                <a:gd name="T13" fmla="*/ 3 h 11"/>
                <a:gd name="T14" fmla="*/ 2 w 5"/>
                <a:gd name="T15" fmla="*/ 3 h 11"/>
                <a:gd name="T16" fmla="*/ 2 w 5"/>
                <a:gd name="T17" fmla="*/ 2 h 11"/>
                <a:gd name="T18" fmla="*/ 2 w 5"/>
                <a:gd name="T19" fmla="*/ 2 h 11"/>
                <a:gd name="T20" fmla="*/ 2 w 5"/>
                <a:gd name="T21" fmla="*/ 1 h 11"/>
                <a:gd name="T22" fmla="*/ 3 w 5"/>
                <a:gd name="T23" fmla="*/ 0 h 11"/>
                <a:gd name="T24" fmla="*/ 3 w 5"/>
                <a:gd name="T25" fmla="*/ 0 h 11"/>
                <a:gd name="T26" fmla="*/ 3 w 5"/>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5" y="0"/>
                  </a:moveTo>
                  <a:lnTo>
                    <a:pt x="0" y="11"/>
                  </a:lnTo>
                  <a:lnTo>
                    <a:pt x="0" y="10"/>
                  </a:lnTo>
                  <a:lnTo>
                    <a:pt x="2" y="10"/>
                  </a:lnTo>
                  <a:lnTo>
                    <a:pt x="2" y="8"/>
                  </a:lnTo>
                  <a:lnTo>
                    <a:pt x="3" y="7"/>
                  </a:lnTo>
                  <a:lnTo>
                    <a:pt x="3" y="6"/>
                  </a:lnTo>
                  <a:lnTo>
                    <a:pt x="3" y="5"/>
                  </a:lnTo>
                  <a:lnTo>
                    <a:pt x="4" y="4"/>
                  </a:lnTo>
                  <a:lnTo>
                    <a:pt x="4" y="2"/>
                  </a:lnTo>
                  <a:lnTo>
                    <a:pt x="5"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1" name="Freeform 392"/>
            <p:cNvSpPr>
              <a:spLocks/>
            </p:cNvSpPr>
            <p:nvPr/>
          </p:nvSpPr>
          <p:spPr bwMode="auto">
            <a:xfrm>
              <a:off x="2372" y="2363"/>
              <a:ext cx="15" cy="35"/>
            </a:xfrm>
            <a:custGeom>
              <a:avLst/>
              <a:gdLst>
                <a:gd name="T0" fmla="*/ 0 w 31"/>
                <a:gd name="T1" fmla="*/ 30 h 71"/>
                <a:gd name="T2" fmla="*/ 2 w 31"/>
                <a:gd name="T3" fmla="*/ 27 h 71"/>
                <a:gd name="T4" fmla="*/ 4 w 31"/>
                <a:gd name="T5" fmla="*/ 28 h 71"/>
                <a:gd name="T6" fmla="*/ 4 w 31"/>
                <a:gd name="T7" fmla="*/ 28 h 71"/>
                <a:gd name="T8" fmla="*/ 4 w 31"/>
                <a:gd name="T9" fmla="*/ 30 h 71"/>
                <a:gd name="T10" fmla="*/ 3 w 31"/>
                <a:gd name="T11" fmla="*/ 30 h 71"/>
                <a:gd name="T12" fmla="*/ 3 w 31"/>
                <a:gd name="T13" fmla="*/ 31 h 71"/>
                <a:gd name="T14" fmla="*/ 3 w 31"/>
                <a:gd name="T15" fmla="*/ 32 h 71"/>
                <a:gd name="T16" fmla="*/ 2 w 31"/>
                <a:gd name="T17" fmla="*/ 32 h 71"/>
                <a:gd name="T18" fmla="*/ 2 w 31"/>
                <a:gd name="T19" fmla="*/ 33 h 71"/>
                <a:gd name="T20" fmla="*/ 2 w 31"/>
                <a:gd name="T21" fmla="*/ 34 h 71"/>
                <a:gd name="T22" fmla="*/ 2 w 31"/>
                <a:gd name="T23" fmla="*/ 35 h 71"/>
                <a:gd name="T24" fmla="*/ 2 w 31"/>
                <a:gd name="T25" fmla="*/ 35 h 71"/>
                <a:gd name="T26" fmla="*/ 15 w 31"/>
                <a:gd name="T27" fmla="*/ 0 h 71"/>
                <a:gd name="T28" fmla="*/ 11 w 31"/>
                <a:gd name="T29" fmla="*/ 0 h 71"/>
                <a:gd name="T30" fmla="*/ 10 w 31"/>
                <a:gd name="T31" fmla="*/ 3 h 71"/>
                <a:gd name="T32" fmla="*/ 9 w 31"/>
                <a:gd name="T33" fmla="*/ 6 h 71"/>
                <a:gd name="T34" fmla="*/ 8 w 31"/>
                <a:gd name="T35" fmla="*/ 9 h 71"/>
                <a:gd name="T36" fmla="*/ 7 w 31"/>
                <a:gd name="T37" fmla="*/ 12 h 71"/>
                <a:gd name="T38" fmla="*/ 6 w 31"/>
                <a:gd name="T39" fmla="*/ 16 h 71"/>
                <a:gd name="T40" fmla="*/ 4 w 31"/>
                <a:gd name="T41" fmla="*/ 19 h 71"/>
                <a:gd name="T42" fmla="*/ 3 w 31"/>
                <a:gd name="T43" fmla="*/ 22 h 71"/>
                <a:gd name="T44" fmla="*/ 2 w 31"/>
                <a:gd name="T45" fmla="*/ 25 h 71"/>
                <a:gd name="T46" fmla="*/ 1 w 31"/>
                <a:gd name="T47" fmla="*/ 28 h 71"/>
                <a:gd name="T48" fmla="*/ 0 w 31"/>
                <a:gd name="T49" fmla="*/ 30 h 71"/>
                <a:gd name="T50" fmla="*/ 0 w 31"/>
                <a:gd name="T51" fmla="*/ 30 h 71"/>
                <a:gd name="T52" fmla="*/ 0 w 31"/>
                <a:gd name="T53" fmla="*/ 30 h 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1" h="71">
                  <a:moveTo>
                    <a:pt x="0" y="60"/>
                  </a:moveTo>
                  <a:lnTo>
                    <a:pt x="4" y="54"/>
                  </a:lnTo>
                  <a:lnTo>
                    <a:pt x="8" y="56"/>
                  </a:lnTo>
                  <a:lnTo>
                    <a:pt x="8" y="57"/>
                  </a:lnTo>
                  <a:lnTo>
                    <a:pt x="8" y="60"/>
                  </a:lnTo>
                  <a:lnTo>
                    <a:pt x="7" y="61"/>
                  </a:lnTo>
                  <a:lnTo>
                    <a:pt x="7" y="62"/>
                  </a:lnTo>
                  <a:lnTo>
                    <a:pt x="7" y="64"/>
                  </a:lnTo>
                  <a:lnTo>
                    <a:pt x="5" y="65"/>
                  </a:lnTo>
                  <a:lnTo>
                    <a:pt x="5" y="66"/>
                  </a:lnTo>
                  <a:lnTo>
                    <a:pt x="5" y="68"/>
                  </a:lnTo>
                  <a:lnTo>
                    <a:pt x="4" y="70"/>
                  </a:lnTo>
                  <a:lnTo>
                    <a:pt x="4" y="71"/>
                  </a:lnTo>
                  <a:lnTo>
                    <a:pt x="31" y="0"/>
                  </a:lnTo>
                  <a:lnTo>
                    <a:pt x="23" y="0"/>
                  </a:lnTo>
                  <a:lnTo>
                    <a:pt x="20" y="7"/>
                  </a:lnTo>
                  <a:lnTo>
                    <a:pt x="19" y="13"/>
                  </a:lnTo>
                  <a:lnTo>
                    <a:pt x="17" y="19"/>
                  </a:lnTo>
                  <a:lnTo>
                    <a:pt x="14" y="25"/>
                  </a:lnTo>
                  <a:lnTo>
                    <a:pt x="12" y="33"/>
                  </a:lnTo>
                  <a:lnTo>
                    <a:pt x="9" y="39"/>
                  </a:lnTo>
                  <a:lnTo>
                    <a:pt x="7" y="45"/>
                  </a:lnTo>
                  <a:lnTo>
                    <a:pt x="4" y="51"/>
                  </a:lnTo>
                  <a:lnTo>
                    <a:pt x="3" y="56"/>
                  </a:lnTo>
                  <a:lnTo>
                    <a:pt x="0" y="61"/>
                  </a:lnTo>
                  <a:lnTo>
                    <a:pt x="0"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2" name="Freeform 393"/>
            <p:cNvSpPr>
              <a:spLocks/>
            </p:cNvSpPr>
            <p:nvPr/>
          </p:nvSpPr>
          <p:spPr bwMode="auto">
            <a:xfrm>
              <a:off x="2786" y="2436"/>
              <a:ext cx="15" cy="118"/>
            </a:xfrm>
            <a:custGeom>
              <a:avLst/>
              <a:gdLst>
                <a:gd name="T0" fmla="*/ 0 w 31"/>
                <a:gd name="T1" fmla="*/ 0 h 238"/>
                <a:gd name="T2" fmla="*/ 15 w 31"/>
                <a:gd name="T3" fmla="*/ 118 h 238"/>
                <a:gd name="T4" fmla="*/ 15 w 31"/>
                <a:gd name="T5" fmla="*/ 106 h 238"/>
                <a:gd name="T6" fmla="*/ 15 w 31"/>
                <a:gd name="T7" fmla="*/ 93 h 238"/>
                <a:gd name="T8" fmla="*/ 15 w 31"/>
                <a:gd name="T9" fmla="*/ 81 h 238"/>
                <a:gd name="T10" fmla="*/ 13 w 31"/>
                <a:gd name="T11" fmla="*/ 69 h 238"/>
                <a:gd name="T12" fmla="*/ 12 w 31"/>
                <a:gd name="T13" fmla="*/ 58 h 238"/>
                <a:gd name="T14" fmla="*/ 10 w 31"/>
                <a:gd name="T15" fmla="*/ 46 h 238"/>
                <a:gd name="T16" fmla="*/ 8 w 31"/>
                <a:gd name="T17" fmla="*/ 34 h 238"/>
                <a:gd name="T18" fmla="*/ 5 w 31"/>
                <a:gd name="T19" fmla="*/ 23 h 238"/>
                <a:gd name="T20" fmla="*/ 2 w 31"/>
                <a:gd name="T21" fmla="*/ 11 h 238"/>
                <a:gd name="T22" fmla="*/ 0 w 31"/>
                <a:gd name="T23" fmla="*/ 0 h 238"/>
                <a:gd name="T24" fmla="*/ 0 w 31"/>
                <a:gd name="T25" fmla="*/ 0 h 2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8">
                  <a:moveTo>
                    <a:pt x="0" y="0"/>
                  </a:moveTo>
                  <a:lnTo>
                    <a:pt x="30" y="238"/>
                  </a:lnTo>
                  <a:lnTo>
                    <a:pt x="31" y="213"/>
                  </a:lnTo>
                  <a:lnTo>
                    <a:pt x="31" y="188"/>
                  </a:lnTo>
                  <a:lnTo>
                    <a:pt x="30" y="163"/>
                  </a:lnTo>
                  <a:lnTo>
                    <a:pt x="27" y="140"/>
                  </a:lnTo>
                  <a:lnTo>
                    <a:pt x="25" y="116"/>
                  </a:lnTo>
                  <a:lnTo>
                    <a:pt x="21" y="93"/>
                  </a:lnTo>
                  <a:lnTo>
                    <a:pt x="16" y="69"/>
                  </a:lnTo>
                  <a:lnTo>
                    <a:pt x="11" y="46"/>
                  </a:lnTo>
                  <a:lnTo>
                    <a:pt x="5" y="2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3" name="Freeform 394"/>
            <p:cNvSpPr>
              <a:spLocks/>
            </p:cNvSpPr>
            <p:nvPr/>
          </p:nvSpPr>
          <p:spPr bwMode="auto">
            <a:xfrm>
              <a:off x="2409" y="2534"/>
              <a:ext cx="9" cy="61"/>
            </a:xfrm>
            <a:custGeom>
              <a:avLst/>
              <a:gdLst>
                <a:gd name="T0" fmla="*/ 0 w 17"/>
                <a:gd name="T1" fmla="*/ 61 h 121"/>
                <a:gd name="T2" fmla="*/ 1 w 17"/>
                <a:gd name="T3" fmla="*/ 57 h 121"/>
                <a:gd name="T4" fmla="*/ 2 w 17"/>
                <a:gd name="T5" fmla="*/ 53 h 121"/>
                <a:gd name="T6" fmla="*/ 3 w 17"/>
                <a:gd name="T7" fmla="*/ 50 h 121"/>
                <a:gd name="T8" fmla="*/ 3 w 17"/>
                <a:gd name="T9" fmla="*/ 46 h 121"/>
                <a:gd name="T10" fmla="*/ 4 w 17"/>
                <a:gd name="T11" fmla="*/ 42 h 121"/>
                <a:gd name="T12" fmla="*/ 5 w 17"/>
                <a:gd name="T13" fmla="*/ 39 h 121"/>
                <a:gd name="T14" fmla="*/ 5 w 17"/>
                <a:gd name="T15" fmla="*/ 35 h 121"/>
                <a:gd name="T16" fmla="*/ 6 w 17"/>
                <a:gd name="T17" fmla="*/ 31 h 121"/>
                <a:gd name="T18" fmla="*/ 6 w 17"/>
                <a:gd name="T19" fmla="*/ 27 h 121"/>
                <a:gd name="T20" fmla="*/ 7 w 17"/>
                <a:gd name="T21" fmla="*/ 24 h 121"/>
                <a:gd name="T22" fmla="*/ 6 w 17"/>
                <a:gd name="T23" fmla="*/ 24 h 121"/>
                <a:gd name="T24" fmla="*/ 6 w 17"/>
                <a:gd name="T25" fmla="*/ 17 h 121"/>
                <a:gd name="T26" fmla="*/ 8 w 17"/>
                <a:gd name="T27" fmla="*/ 17 h 121"/>
                <a:gd name="T28" fmla="*/ 8 w 17"/>
                <a:gd name="T29" fmla="*/ 17 h 121"/>
                <a:gd name="T30" fmla="*/ 8 w 17"/>
                <a:gd name="T31" fmla="*/ 16 h 121"/>
                <a:gd name="T32" fmla="*/ 8 w 17"/>
                <a:gd name="T33" fmla="*/ 14 h 121"/>
                <a:gd name="T34" fmla="*/ 8 w 17"/>
                <a:gd name="T35" fmla="*/ 13 h 121"/>
                <a:gd name="T36" fmla="*/ 8 w 17"/>
                <a:gd name="T37" fmla="*/ 11 h 121"/>
                <a:gd name="T38" fmla="*/ 8 w 17"/>
                <a:gd name="T39" fmla="*/ 9 h 121"/>
                <a:gd name="T40" fmla="*/ 8 w 17"/>
                <a:gd name="T41" fmla="*/ 7 h 121"/>
                <a:gd name="T42" fmla="*/ 9 w 17"/>
                <a:gd name="T43" fmla="*/ 5 h 121"/>
                <a:gd name="T44" fmla="*/ 9 w 17"/>
                <a:gd name="T45" fmla="*/ 3 h 121"/>
                <a:gd name="T46" fmla="*/ 9 w 17"/>
                <a:gd name="T47" fmla="*/ 2 h 121"/>
                <a:gd name="T48" fmla="*/ 9 w 17"/>
                <a:gd name="T49" fmla="*/ 0 h 121"/>
                <a:gd name="T50" fmla="*/ 8 w 17"/>
                <a:gd name="T51" fmla="*/ 6 h 121"/>
                <a:gd name="T52" fmla="*/ 6 w 17"/>
                <a:gd name="T53" fmla="*/ 12 h 121"/>
                <a:gd name="T54" fmla="*/ 5 w 17"/>
                <a:gd name="T55" fmla="*/ 17 h 121"/>
                <a:gd name="T56" fmla="*/ 4 w 17"/>
                <a:gd name="T57" fmla="*/ 24 h 121"/>
                <a:gd name="T58" fmla="*/ 3 w 17"/>
                <a:gd name="T59" fmla="*/ 30 h 121"/>
                <a:gd name="T60" fmla="*/ 2 w 17"/>
                <a:gd name="T61" fmla="*/ 36 h 121"/>
                <a:gd name="T62" fmla="*/ 1 w 17"/>
                <a:gd name="T63" fmla="*/ 42 h 121"/>
                <a:gd name="T64" fmla="*/ 1 w 17"/>
                <a:gd name="T65" fmla="*/ 48 h 121"/>
                <a:gd name="T66" fmla="*/ 0 w 17"/>
                <a:gd name="T67" fmla="*/ 55 h 121"/>
                <a:gd name="T68" fmla="*/ 0 w 17"/>
                <a:gd name="T69" fmla="*/ 61 h 121"/>
                <a:gd name="T70" fmla="*/ 0 w 17"/>
                <a:gd name="T71" fmla="*/ 61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 h="121">
                  <a:moveTo>
                    <a:pt x="0" y="121"/>
                  </a:moveTo>
                  <a:lnTo>
                    <a:pt x="1" y="114"/>
                  </a:lnTo>
                  <a:lnTo>
                    <a:pt x="4" y="106"/>
                  </a:lnTo>
                  <a:lnTo>
                    <a:pt x="5" y="99"/>
                  </a:lnTo>
                  <a:lnTo>
                    <a:pt x="6" y="91"/>
                  </a:lnTo>
                  <a:lnTo>
                    <a:pt x="7" y="84"/>
                  </a:lnTo>
                  <a:lnTo>
                    <a:pt x="9" y="77"/>
                  </a:lnTo>
                  <a:lnTo>
                    <a:pt x="10" y="69"/>
                  </a:lnTo>
                  <a:lnTo>
                    <a:pt x="11" y="62"/>
                  </a:lnTo>
                  <a:lnTo>
                    <a:pt x="12" y="54"/>
                  </a:lnTo>
                  <a:lnTo>
                    <a:pt x="14" y="47"/>
                  </a:lnTo>
                  <a:lnTo>
                    <a:pt x="11" y="47"/>
                  </a:lnTo>
                  <a:lnTo>
                    <a:pt x="11" y="34"/>
                  </a:lnTo>
                  <a:lnTo>
                    <a:pt x="15" y="34"/>
                  </a:lnTo>
                  <a:lnTo>
                    <a:pt x="15" y="31"/>
                  </a:lnTo>
                  <a:lnTo>
                    <a:pt x="15" y="28"/>
                  </a:lnTo>
                  <a:lnTo>
                    <a:pt x="16" y="25"/>
                  </a:lnTo>
                  <a:lnTo>
                    <a:pt x="16" y="21"/>
                  </a:lnTo>
                  <a:lnTo>
                    <a:pt x="16" y="17"/>
                  </a:lnTo>
                  <a:lnTo>
                    <a:pt x="16" y="13"/>
                  </a:lnTo>
                  <a:lnTo>
                    <a:pt x="17" y="10"/>
                  </a:lnTo>
                  <a:lnTo>
                    <a:pt x="17" y="6"/>
                  </a:lnTo>
                  <a:lnTo>
                    <a:pt x="17" y="4"/>
                  </a:lnTo>
                  <a:lnTo>
                    <a:pt x="17" y="0"/>
                  </a:lnTo>
                  <a:lnTo>
                    <a:pt x="15" y="11"/>
                  </a:lnTo>
                  <a:lnTo>
                    <a:pt x="11" y="23"/>
                  </a:lnTo>
                  <a:lnTo>
                    <a:pt x="10" y="34"/>
                  </a:lnTo>
                  <a:lnTo>
                    <a:pt x="7" y="47"/>
                  </a:lnTo>
                  <a:lnTo>
                    <a:pt x="5" y="59"/>
                  </a:lnTo>
                  <a:lnTo>
                    <a:pt x="4" y="72"/>
                  </a:lnTo>
                  <a:lnTo>
                    <a:pt x="2" y="84"/>
                  </a:lnTo>
                  <a:lnTo>
                    <a:pt x="1" y="96"/>
                  </a:lnTo>
                  <a:lnTo>
                    <a:pt x="0" y="109"/>
                  </a:lnTo>
                  <a:lnTo>
                    <a:pt x="0" y="1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4" name="Freeform 395"/>
            <p:cNvSpPr>
              <a:spLocks/>
            </p:cNvSpPr>
            <p:nvPr/>
          </p:nvSpPr>
          <p:spPr bwMode="auto">
            <a:xfrm>
              <a:off x="2416" y="2551"/>
              <a:ext cx="1" cy="6"/>
            </a:xfrm>
            <a:custGeom>
              <a:avLst/>
              <a:gdLst>
                <a:gd name="T0" fmla="*/ 1 w 1"/>
                <a:gd name="T1" fmla="*/ 6 h 13"/>
                <a:gd name="T2" fmla="*/ 1 w 1"/>
                <a:gd name="T3" fmla="*/ 0 h 13"/>
                <a:gd name="T4" fmla="*/ 1 w 1"/>
                <a:gd name="T5" fmla="*/ 1 h 13"/>
                <a:gd name="T6" fmla="*/ 1 w 1"/>
                <a:gd name="T7" fmla="*/ 1 h 13"/>
                <a:gd name="T8" fmla="*/ 1 w 1"/>
                <a:gd name="T9" fmla="*/ 2 h 13"/>
                <a:gd name="T10" fmla="*/ 0 w 1"/>
                <a:gd name="T11" fmla="*/ 2 h 13"/>
                <a:gd name="T12" fmla="*/ 0 w 1"/>
                <a:gd name="T13" fmla="*/ 3 h 13"/>
                <a:gd name="T14" fmla="*/ 0 w 1"/>
                <a:gd name="T15" fmla="*/ 4 h 13"/>
                <a:gd name="T16" fmla="*/ 0 w 1"/>
                <a:gd name="T17" fmla="*/ 4 h 13"/>
                <a:gd name="T18" fmla="*/ 0 w 1"/>
                <a:gd name="T19" fmla="*/ 5 h 13"/>
                <a:gd name="T20" fmla="*/ 0 w 1"/>
                <a:gd name="T21" fmla="*/ 6 h 13"/>
                <a:gd name="T22" fmla="*/ 0 w 1"/>
                <a:gd name="T23" fmla="*/ 6 h 13"/>
                <a:gd name="T24" fmla="*/ 1 w 1"/>
                <a:gd name="T25" fmla="*/ 6 h 13"/>
                <a:gd name="T26" fmla="*/ 1 w 1"/>
                <a:gd name="T27" fmla="*/ 6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3">
                  <a:moveTo>
                    <a:pt x="1" y="13"/>
                  </a:moveTo>
                  <a:lnTo>
                    <a:pt x="1" y="0"/>
                  </a:lnTo>
                  <a:lnTo>
                    <a:pt x="1" y="2"/>
                  </a:lnTo>
                  <a:lnTo>
                    <a:pt x="1" y="3"/>
                  </a:lnTo>
                  <a:lnTo>
                    <a:pt x="1" y="4"/>
                  </a:lnTo>
                  <a:lnTo>
                    <a:pt x="0" y="5"/>
                  </a:lnTo>
                  <a:lnTo>
                    <a:pt x="0" y="7"/>
                  </a:lnTo>
                  <a:lnTo>
                    <a:pt x="0" y="8"/>
                  </a:lnTo>
                  <a:lnTo>
                    <a:pt x="0" y="9"/>
                  </a:lnTo>
                  <a:lnTo>
                    <a:pt x="0" y="10"/>
                  </a:lnTo>
                  <a:lnTo>
                    <a:pt x="0" y="12"/>
                  </a:lnTo>
                  <a:lnTo>
                    <a:pt x="0" y="13"/>
                  </a:lnTo>
                  <a:lnTo>
                    <a:pt x="1"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5" name="Freeform 396"/>
            <p:cNvSpPr>
              <a:spLocks/>
            </p:cNvSpPr>
            <p:nvPr/>
          </p:nvSpPr>
          <p:spPr bwMode="auto">
            <a:xfrm>
              <a:off x="2415" y="2551"/>
              <a:ext cx="2" cy="6"/>
            </a:xfrm>
            <a:custGeom>
              <a:avLst/>
              <a:gdLst>
                <a:gd name="T0" fmla="*/ 0 w 4"/>
                <a:gd name="T1" fmla="*/ 0 h 13"/>
                <a:gd name="T2" fmla="*/ 0 w 4"/>
                <a:gd name="T3" fmla="*/ 6 h 13"/>
                <a:gd name="T4" fmla="*/ 2 w 4"/>
                <a:gd name="T5" fmla="*/ 6 h 13"/>
                <a:gd name="T6" fmla="*/ 2 w 4"/>
                <a:gd name="T7" fmla="*/ 6 h 13"/>
                <a:gd name="T8" fmla="*/ 2 w 4"/>
                <a:gd name="T9" fmla="*/ 5 h 13"/>
                <a:gd name="T10" fmla="*/ 2 w 4"/>
                <a:gd name="T11" fmla="*/ 4 h 13"/>
                <a:gd name="T12" fmla="*/ 2 w 4"/>
                <a:gd name="T13" fmla="*/ 4 h 13"/>
                <a:gd name="T14" fmla="*/ 2 w 4"/>
                <a:gd name="T15" fmla="*/ 3 h 13"/>
                <a:gd name="T16" fmla="*/ 2 w 4"/>
                <a:gd name="T17" fmla="*/ 2 h 13"/>
                <a:gd name="T18" fmla="*/ 2 w 4"/>
                <a:gd name="T19" fmla="*/ 2 h 13"/>
                <a:gd name="T20" fmla="*/ 2 w 4"/>
                <a:gd name="T21" fmla="*/ 1 h 13"/>
                <a:gd name="T22" fmla="*/ 2 w 4"/>
                <a:gd name="T23" fmla="*/ 1 h 13"/>
                <a:gd name="T24" fmla="*/ 2 w 4"/>
                <a:gd name="T25" fmla="*/ 0 h 13"/>
                <a:gd name="T26" fmla="*/ 2 w 4"/>
                <a:gd name="T27" fmla="*/ 0 h 13"/>
                <a:gd name="T28" fmla="*/ 0 w 4"/>
                <a:gd name="T29" fmla="*/ 0 h 13"/>
                <a:gd name="T30" fmla="*/ 0 w 4"/>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 h="13">
                  <a:moveTo>
                    <a:pt x="0" y="0"/>
                  </a:moveTo>
                  <a:lnTo>
                    <a:pt x="0" y="13"/>
                  </a:lnTo>
                  <a:lnTo>
                    <a:pt x="3" y="13"/>
                  </a:lnTo>
                  <a:lnTo>
                    <a:pt x="3" y="12"/>
                  </a:lnTo>
                  <a:lnTo>
                    <a:pt x="3" y="10"/>
                  </a:lnTo>
                  <a:lnTo>
                    <a:pt x="3" y="9"/>
                  </a:lnTo>
                  <a:lnTo>
                    <a:pt x="3" y="8"/>
                  </a:lnTo>
                  <a:lnTo>
                    <a:pt x="3" y="7"/>
                  </a:lnTo>
                  <a:lnTo>
                    <a:pt x="3" y="5"/>
                  </a:lnTo>
                  <a:lnTo>
                    <a:pt x="4" y="4"/>
                  </a:lnTo>
                  <a:lnTo>
                    <a:pt x="4" y="3"/>
                  </a:lnTo>
                  <a:lnTo>
                    <a:pt x="4" y="2"/>
                  </a:lnTo>
                  <a:lnTo>
                    <a:pt x="4" y="0"/>
                  </a:lnTo>
                  <a:lnTo>
                    <a:pt x="0"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6" name="Freeform 397"/>
            <p:cNvSpPr>
              <a:spLocks/>
            </p:cNvSpPr>
            <p:nvPr/>
          </p:nvSpPr>
          <p:spPr bwMode="auto">
            <a:xfrm>
              <a:off x="2811" y="2661"/>
              <a:ext cx="25" cy="226"/>
            </a:xfrm>
            <a:custGeom>
              <a:avLst/>
              <a:gdLst>
                <a:gd name="T0" fmla="*/ 25 w 51"/>
                <a:gd name="T1" fmla="*/ 226 h 451"/>
                <a:gd name="T2" fmla="*/ 23 w 51"/>
                <a:gd name="T3" fmla="*/ 203 h 451"/>
                <a:gd name="T4" fmla="*/ 20 w 51"/>
                <a:gd name="T5" fmla="*/ 180 h 451"/>
                <a:gd name="T6" fmla="*/ 18 w 51"/>
                <a:gd name="T7" fmla="*/ 157 h 451"/>
                <a:gd name="T8" fmla="*/ 15 w 51"/>
                <a:gd name="T9" fmla="*/ 135 h 451"/>
                <a:gd name="T10" fmla="*/ 12 w 51"/>
                <a:gd name="T11" fmla="*/ 113 h 451"/>
                <a:gd name="T12" fmla="*/ 10 w 51"/>
                <a:gd name="T13" fmla="*/ 90 h 451"/>
                <a:gd name="T14" fmla="*/ 7 w 51"/>
                <a:gd name="T15" fmla="*/ 67 h 451"/>
                <a:gd name="T16" fmla="*/ 5 w 51"/>
                <a:gd name="T17" fmla="*/ 45 h 451"/>
                <a:gd name="T18" fmla="*/ 2 w 51"/>
                <a:gd name="T19" fmla="*/ 23 h 451"/>
                <a:gd name="T20" fmla="*/ 0 w 51"/>
                <a:gd name="T21" fmla="*/ 0 h 451"/>
                <a:gd name="T22" fmla="*/ 1 w 51"/>
                <a:gd name="T23" fmla="*/ 22 h 451"/>
                <a:gd name="T24" fmla="*/ 2 w 51"/>
                <a:gd name="T25" fmla="*/ 45 h 451"/>
                <a:gd name="T26" fmla="*/ 4 w 51"/>
                <a:gd name="T27" fmla="*/ 68 h 451"/>
                <a:gd name="T28" fmla="*/ 6 w 51"/>
                <a:gd name="T29" fmla="*/ 91 h 451"/>
                <a:gd name="T30" fmla="*/ 8 w 51"/>
                <a:gd name="T31" fmla="*/ 114 h 451"/>
                <a:gd name="T32" fmla="*/ 11 w 51"/>
                <a:gd name="T33" fmla="*/ 137 h 451"/>
                <a:gd name="T34" fmla="*/ 15 w 51"/>
                <a:gd name="T35" fmla="*/ 159 h 451"/>
                <a:gd name="T36" fmla="*/ 18 w 51"/>
                <a:gd name="T37" fmla="*/ 182 h 451"/>
                <a:gd name="T38" fmla="*/ 21 w 51"/>
                <a:gd name="T39" fmla="*/ 204 h 451"/>
                <a:gd name="T40" fmla="*/ 25 w 51"/>
                <a:gd name="T41" fmla="*/ 226 h 451"/>
                <a:gd name="T42" fmla="*/ 25 w 51"/>
                <a:gd name="T43" fmla="*/ 226 h 45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1" h="451">
                  <a:moveTo>
                    <a:pt x="51" y="451"/>
                  </a:moveTo>
                  <a:lnTo>
                    <a:pt x="46" y="405"/>
                  </a:lnTo>
                  <a:lnTo>
                    <a:pt x="41" y="360"/>
                  </a:lnTo>
                  <a:lnTo>
                    <a:pt x="36" y="314"/>
                  </a:lnTo>
                  <a:lnTo>
                    <a:pt x="31" y="269"/>
                  </a:lnTo>
                  <a:lnTo>
                    <a:pt x="25" y="225"/>
                  </a:lnTo>
                  <a:lnTo>
                    <a:pt x="20" y="180"/>
                  </a:lnTo>
                  <a:lnTo>
                    <a:pt x="15" y="134"/>
                  </a:lnTo>
                  <a:lnTo>
                    <a:pt x="10" y="90"/>
                  </a:lnTo>
                  <a:lnTo>
                    <a:pt x="5" y="45"/>
                  </a:lnTo>
                  <a:lnTo>
                    <a:pt x="0" y="0"/>
                  </a:lnTo>
                  <a:lnTo>
                    <a:pt x="2" y="44"/>
                  </a:lnTo>
                  <a:lnTo>
                    <a:pt x="5" y="90"/>
                  </a:lnTo>
                  <a:lnTo>
                    <a:pt x="9" y="136"/>
                  </a:lnTo>
                  <a:lnTo>
                    <a:pt x="12" y="181"/>
                  </a:lnTo>
                  <a:lnTo>
                    <a:pt x="17" y="227"/>
                  </a:lnTo>
                  <a:lnTo>
                    <a:pt x="23" y="273"/>
                  </a:lnTo>
                  <a:lnTo>
                    <a:pt x="30" y="318"/>
                  </a:lnTo>
                  <a:lnTo>
                    <a:pt x="36" y="363"/>
                  </a:lnTo>
                  <a:lnTo>
                    <a:pt x="43" y="407"/>
                  </a:lnTo>
                  <a:lnTo>
                    <a:pt x="51" y="45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7" name="Freeform 398"/>
            <p:cNvSpPr>
              <a:spLocks/>
            </p:cNvSpPr>
            <p:nvPr/>
          </p:nvSpPr>
          <p:spPr bwMode="auto">
            <a:xfrm>
              <a:off x="2802" y="2559"/>
              <a:ext cx="8" cy="95"/>
            </a:xfrm>
            <a:custGeom>
              <a:avLst/>
              <a:gdLst>
                <a:gd name="T0" fmla="*/ 6 w 18"/>
                <a:gd name="T1" fmla="*/ 95 h 191"/>
                <a:gd name="T2" fmla="*/ 8 w 18"/>
                <a:gd name="T3" fmla="*/ 95 h 191"/>
                <a:gd name="T4" fmla="*/ 7 w 18"/>
                <a:gd name="T5" fmla="*/ 86 h 191"/>
                <a:gd name="T6" fmla="*/ 6 w 18"/>
                <a:gd name="T7" fmla="*/ 77 h 191"/>
                <a:gd name="T8" fmla="*/ 6 w 18"/>
                <a:gd name="T9" fmla="*/ 67 h 191"/>
                <a:gd name="T10" fmla="*/ 4 w 18"/>
                <a:gd name="T11" fmla="*/ 57 h 191"/>
                <a:gd name="T12" fmla="*/ 4 w 18"/>
                <a:gd name="T13" fmla="*/ 48 h 191"/>
                <a:gd name="T14" fmla="*/ 3 w 18"/>
                <a:gd name="T15" fmla="*/ 38 h 191"/>
                <a:gd name="T16" fmla="*/ 2 w 18"/>
                <a:gd name="T17" fmla="*/ 29 h 191"/>
                <a:gd name="T18" fmla="*/ 2 w 18"/>
                <a:gd name="T19" fmla="*/ 19 h 191"/>
                <a:gd name="T20" fmla="*/ 0 w 18"/>
                <a:gd name="T21" fmla="*/ 10 h 191"/>
                <a:gd name="T22" fmla="*/ 0 w 18"/>
                <a:gd name="T23" fmla="*/ 0 h 191"/>
                <a:gd name="T24" fmla="*/ 6 w 18"/>
                <a:gd name="T25" fmla="*/ 95 h 191"/>
                <a:gd name="T26" fmla="*/ 6 w 18"/>
                <a:gd name="T27" fmla="*/ 95 h 1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191">
                  <a:moveTo>
                    <a:pt x="13" y="191"/>
                  </a:moveTo>
                  <a:lnTo>
                    <a:pt x="18" y="191"/>
                  </a:lnTo>
                  <a:lnTo>
                    <a:pt x="16" y="172"/>
                  </a:lnTo>
                  <a:lnTo>
                    <a:pt x="14" y="154"/>
                  </a:lnTo>
                  <a:lnTo>
                    <a:pt x="13" y="135"/>
                  </a:lnTo>
                  <a:lnTo>
                    <a:pt x="10" y="115"/>
                  </a:lnTo>
                  <a:lnTo>
                    <a:pt x="9" y="97"/>
                  </a:lnTo>
                  <a:lnTo>
                    <a:pt x="6" y="77"/>
                  </a:lnTo>
                  <a:lnTo>
                    <a:pt x="5" y="58"/>
                  </a:lnTo>
                  <a:lnTo>
                    <a:pt x="4" y="39"/>
                  </a:lnTo>
                  <a:lnTo>
                    <a:pt x="1" y="20"/>
                  </a:lnTo>
                  <a:lnTo>
                    <a:pt x="0" y="0"/>
                  </a:lnTo>
                  <a:lnTo>
                    <a:pt x="13" y="1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8" name="Freeform 399"/>
            <p:cNvSpPr>
              <a:spLocks/>
            </p:cNvSpPr>
            <p:nvPr/>
          </p:nvSpPr>
          <p:spPr bwMode="auto">
            <a:xfrm>
              <a:off x="2810" y="2654"/>
              <a:ext cx="1" cy="7"/>
            </a:xfrm>
            <a:custGeom>
              <a:avLst/>
              <a:gdLst>
                <a:gd name="T0" fmla="*/ 0 w 1"/>
                <a:gd name="T1" fmla="*/ 0 h 15"/>
                <a:gd name="T2" fmla="*/ 0 w 1"/>
                <a:gd name="T3" fmla="*/ 0 h 15"/>
                <a:gd name="T4" fmla="*/ 0 w 1"/>
                <a:gd name="T5" fmla="*/ 1 h 15"/>
                <a:gd name="T6" fmla="*/ 0 w 1"/>
                <a:gd name="T7" fmla="*/ 2 h 15"/>
                <a:gd name="T8" fmla="*/ 1 w 1"/>
                <a:gd name="T9" fmla="*/ 3 h 15"/>
                <a:gd name="T10" fmla="*/ 1 w 1"/>
                <a:gd name="T11" fmla="*/ 3 h 15"/>
                <a:gd name="T12" fmla="*/ 1 w 1"/>
                <a:gd name="T13" fmla="*/ 4 h 15"/>
                <a:gd name="T14" fmla="*/ 1 w 1"/>
                <a:gd name="T15" fmla="*/ 5 h 15"/>
                <a:gd name="T16" fmla="*/ 1 w 1"/>
                <a:gd name="T17" fmla="*/ 5 h 15"/>
                <a:gd name="T18" fmla="*/ 1 w 1"/>
                <a:gd name="T19" fmla="*/ 6 h 15"/>
                <a:gd name="T20" fmla="*/ 1 w 1"/>
                <a:gd name="T21" fmla="*/ 7 h 15"/>
                <a:gd name="T22" fmla="*/ 1 w 1"/>
                <a:gd name="T23" fmla="*/ 6 h 15"/>
                <a:gd name="T24" fmla="*/ 1 w 1"/>
                <a:gd name="T25" fmla="*/ 5 h 15"/>
                <a:gd name="T26" fmla="*/ 1 w 1"/>
                <a:gd name="T27" fmla="*/ 5 h 15"/>
                <a:gd name="T28" fmla="*/ 1 w 1"/>
                <a:gd name="T29" fmla="*/ 4 h 15"/>
                <a:gd name="T30" fmla="*/ 1 w 1"/>
                <a:gd name="T31" fmla="*/ 3 h 15"/>
                <a:gd name="T32" fmla="*/ 1 w 1"/>
                <a:gd name="T33" fmla="*/ 3 h 15"/>
                <a:gd name="T34" fmla="*/ 1 w 1"/>
                <a:gd name="T35" fmla="*/ 2 h 15"/>
                <a:gd name="T36" fmla="*/ 1 w 1"/>
                <a:gd name="T37" fmla="*/ 1 h 15"/>
                <a:gd name="T38" fmla="*/ 1 w 1"/>
                <a:gd name="T39" fmla="*/ 0 h 15"/>
                <a:gd name="T40" fmla="*/ 1 w 1"/>
                <a:gd name="T41" fmla="*/ 0 h 15"/>
                <a:gd name="T42" fmla="*/ 0 w 1"/>
                <a:gd name="T43" fmla="*/ 0 h 15"/>
                <a:gd name="T44" fmla="*/ 0 w 1"/>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5">
                  <a:moveTo>
                    <a:pt x="0" y="0"/>
                  </a:moveTo>
                  <a:lnTo>
                    <a:pt x="0" y="1"/>
                  </a:lnTo>
                  <a:lnTo>
                    <a:pt x="0" y="2"/>
                  </a:lnTo>
                  <a:lnTo>
                    <a:pt x="0" y="4"/>
                  </a:lnTo>
                  <a:lnTo>
                    <a:pt x="1" y="6"/>
                  </a:lnTo>
                  <a:lnTo>
                    <a:pt x="1" y="7"/>
                  </a:lnTo>
                  <a:lnTo>
                    <a:pt x="1" y="8"/>
                  </a:lnTo>
                  <a:lnTo>
                    <a:pt x="1" y="10"/>
                  </a:lnTo>
                  <a:lnTo>
                    <a:pt x="1" y="11"/>
                  </a:lnTo>
                  <a:lnTo>
                    <a:pt x="1" y="13"/>
                  </a:lnTo>
                  <a:lnTo>
                    <a:pt x="1" y="15"/>
                  </a:lnTo>
                  <a:lnTo>
                    <a:pt x="1" y="13"/>
                  </a:lnTo>
                  <a:lnTo>
                    <a:pt x="1" y="11"/>
                  </a:lnTo>
                  <a:lnTo>
                    <a:pt x="1" y="10"/>
                  </a:lnTo>
                  <a:lnTo>
                    <a:pt x="1" y="8"/>
                  </a:lnTo>
                  <a:lnTo>
                    <a:pt x="1" y="7"/>
                  </a:lnTo>
                  <a:lnTo>
                    <a:pt x="1" y="6"/>
                  </a:lnTo>
                  <a:lnTo>
                    <a:pt x="1" y="4"/>
                  </a:lnTo>
                  <a:lnTo>
                    <a:pt x="1"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29" name="Freeform 400"/>
            <p:cNvSpPr>
              <a:spLocks/>
            </p:cNvSpPr>
            <p:nvPr/>
          </p:nvSpPr>
          <p:spPr bwMode="auto">
            <a:xfrm>
              <a:off x="2510" y="2583"/>
              <a:ext cx="1" cy="7"/>
            </a:xfrm>
            <a:custGeom>
              <a:avLst/>
              <a:gdLst>
                <a:gd name="T0" fmla="*/ 0 w 2"/>
                <a:gd name="T1" fmla="*/ 7 h 13"/>
                <a:gd name="T2" fmla="*/ 1 w 2"/>
                <a:gd name="T3" fmla="*/ 0 h 13"/>
                <a:gd name="T4" fmla="*/ 1 w 2"/>
                <a:gd name="T5" fmla="*/ 1 h 13"/>
                <a:gd name="T6" fmla="*/ 1 w 2"/>
                <a:gd name="T7" fmla="*/ 1 h 13"/>
                <a:gd name="T8" fmla="*/ 1 w 2"/>
                <a:gd name="T9" fmla="*/ 2 h 13"/>
                <a:gd name="T10" fmla="*/ 1 w 2"/>
                <a:gd name="T11" fmla="*/ 3 h 13"/>
                <a:gd name="T12" fmla="*/ 1 w 2"/>
                <a:gd name="T13" fmla="*/ 3 h 13"/>
                <a:gd name="T14" fmla="*/ 1 w 2"/>
                <a:gd name="T15" fmla="*/ 4 h 13"/>
                <a:gd name="T16" fmla="*/ 1 w 2"/>
                <a:gd name="T17" fmla="*/ 5 h 13"/>
                <a:gd name="T18" fmla="*/ 1 w 2"/>
                <a:gd name="T19" fmla="*/ 6 h 13"/>
                <a:gd name="T20" fmla="*/ 0 w 2"/>
                <a:gd name="T21" fmla="*/ 6 h 13"/>
                <a:gd name="T22" fmla="*/ 0 w 2"/>
                <a:gd name="T23" fmla="*/ 7 h 13"/>
                <a:gd name="T24" fmla="*/ 1 w 2"/>
                <a:gd name="T25" fmla="*/ 7 h 13"/>
                <a:gd name="T26" fmla="*/ 1 w 2"/>
                <a:gd name="T27" fmla="*/ 7 h 13"/>
                <a:gd name="T28" fmla="*/ 0 w 2"/>
                <a:gd name="T29" fmla="*/ 7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3">
                  <a:moveTo>
                    <a:pt x="0" y="13"/>
                  </a:moveTo>
                  <a:lnTo>
                    <a:pt x="2" y="0"/>
                  </a:lnTo>
                  <a:lnTo>
                    <a:pt x="2" y="1"/>
                  </a:lnTo>
                  <a:lnTo>
                    <a:pt x="2" y="2"/>
                  </a:lnTo>
                  <a:lnTo>
                    <a:pt x="1" y="4"/>
                  </a:lnTo>
                  <a:lnTo>
                    <a:pt x="1" y="5"/>
                  </a:lnTo>
                  <a:lnTo>
                    <a:pt x="1" y="6"/>
                  </a:lnTo>
                  <a:lnTo>
                    <a:pt x="1" y="7"/>
                  </a:lnTo>
                  <a:lnTo>
                    <a:pt x="1" y="10"/>
                  </a:lnTo>
                  <a:lnTo>
                    <a:pt x="1" y="11"/>
                  </a:lnTo>
                  <a:lnTo>
                    <a:pt x="0" y="12"/>
                  </a:lnTo>
                  <a:lnTo>
                    <a:pt x="0" y="13"/>
                  </a:lnTo>
                  <a:lnTo>
                    <a:pt x="1" y="13"/>
                  </a:lnTo>
                  <a:lnTo>
                    <a:pt x="0"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0" name="Freeform 401"/>
            <p:cNvSpPr>
              <a:spLocks/>
            </p:cNvSpPr>
            <p:nvPr/>
          </p:nvSpPr>
          <p:spPr bwMode="auto">
            <a:xfrm>
              <a:off x="2509" y="2577"/>
              <a:ext cx="3" cy="13"/>
            </a:xfrm>
            <a:custGeom>
              <a:avLst/>
              <a:gdLst>
                <a:gd name="T0" fmla="*/ 1 w 5"/>
                <a:gd name="T1" fmla="*/ 0 h 27"/>
                <a:gd name="T2" fmla="*/ 0 w 5"/>
                <a:gd name="T3" fmla="*/ 13 h 27"/>
                <a:gd name="T4" fmla="*/ 1 w 5"/>
                <a:gd name="T5" fmla="*/ 13 h 27"/>
                <a:gd name="T6" fmla="*/ 1 w 5"/>
                <a:gd name="T7" fmla="*/ 13 h 27"/>
                <a:gd name="T8" fmla="*/ 2 w 5"/>
                <a:gd name="T9" fmla="*/ 12 h 27"/>
                <a:gd name="T10" fmla="*/ 2 w 5"/>
                <a:gd name="T11" fmla="*/ 12 h 27"/>
                <a:gd name="T12" fmla="*/ 2 w 5"/>
                <a:gd name="T13" fmla="*/ 10 h 27"/>
                <a:gd name="T14" fmla="*/ 2 w 5"/>
                <a:gd name="T15" fmla="*/ 10 h 27"/>
                <a:gd name="T16" fmla="*/ 2 w 5"/>
                <a:gd name="T17" fmla="*/ 9 h 27"/>
                <a:gd name="T18" fmla="*/ 2 w 5"/>
                <a:gd name="T19" fmla="*/ 9 h 27"/>
                <a:gd name="T20" fmla="*/ 2 w 5"/>
                <a:gd name="T21" fmla="*/ 8 h 27"/>
                <a:gd name="T22" fmla="*/ 2 w 5"/>
                <a:gd name="T23" fmla="*/ 7 h 27"/>
                <a:gd name="T24" fmla="*/ 2 w 5"/>
                <a:gd name="T25" fmla="*/ 7 h 27"/>
                <a:gd name="T26" fmla="*/ 3 w 5"/>
                <a:gd name="T27" fmla="*/ 0 h 27"/>
                <a:gd name="T28" fmla="*/ 2 w 5"/>
                <a:gd name="T29" fmla="*/ 0 h 27"/>
                <a:gd name="T30" fmla="*/ 2 w 5"/>
                <a:gd name="T31" fmla="*/ 0 h 27"/>
                <a:gd name="T32" fmla="*/ 1 w 5"/>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 h="27">
                  <a:moveTo>
                    <a:pt x="2" y="0"/>
                  </a:moveTo>
                  <a:lnTo>
                    <a:pt x="0" y="27"/>
                  </a:lnTo>
                  <a:lnTo>
                    <a:pt x="2" y="27"/>
                  </a:lnTo>
                  <a:lnTo>
                    <a:pt x="2" y="26"/>
                  </a:lnTo>
                  <a:lnTo>
                    <a:pt x="3" y="25"/>
                  </a:lnTo>
                  <a:lnTo>
                    <a:pt x="3" y="24"/>
                  </a:lnTo>
                  <a:lnTo>
                    <a:pt x="3" y="21"/>
                  </a:lnTo>
                  <a:lnTo>
                    <a:pt x="3" y="20"/>
                  </a:lnTo>
                  <a:lnTo>
                    <a:pt x="3" y="19"/>
                  </a:lnTo>
                  <a:lnTo>
                    <a:pt x="3" y="18"/>
                  </a:lnTo>
                  <a:lnTo>
                    <a:pt x="4" y="16"/>
                  </a:lnTo>
                  <a:lnTo>
                    <a:pt x="4" y="15"/>
                  </a:lnTo>
                  <a:lnTo>
                    <a:pt x="4" y="14"/>
                  </a:lnTo>
                  <a:lnTo>
                    <a:pt x="5" y="0"/>
                  </a:lnTo>
                  <a:lnTo>
                    <a:pt x="3" y="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1" name="Freeform 402"/>
            <p:cNvSpPr>
              <a:spLocks/>
            </p:cNvSpPr>
            <p:nvPr/>
          </p:nvSpPr>
          <p:spPr bwMode="auto">
            <a:xfrm>
              <a:off x="2393" y="2598"/>
              <a:ext cx="16" cy="125"/>
            </a:xfrm>
            <a:custGeom>
              <a:avLst/>
              <a:gdLst>
                <a:gd name="T0" fmla="*/ 0 w 33"/>
                <a:gd name="T1" fmla="*/ 125 h 250"/>
                <a:gd name="T2" fmla="*/ 1 w 33"/>
                <a:gd name="T3" fmla="*/ 125 h 250"/>
                <a:gd name="T4" fmla="*/ 16 w 33"/>
                <a:gd name="T5" fmla="*/ 0 h 250"/>
                <a:gd name="T6" fmla="*/ 14 w 33"/>
                <a:gd name="T7" fmla="*/ 0 h 250"/>
                <a:gd name="T8" fmla="*/ 0 w 33"/>
                <a:gd name="T9" fmla="*/ 125 h 250"/>
                <a:gd name="T10" fmla="*/ 0 w 33"/>
                <a:gd name="T11" fmla="*/ 125 h 25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50">
                  <a:moveTo>
                    <a:pt x="0" y="249"/>
                  </a:moveTo>
                  <a:lnTo>
                    <a:pt x="3" y="250"/>
                  </a:lnTo>
                  <a:lnTo>
                    <a:pt x="33" y="0"/>
                  </a:lnTo>
                  <a:lnTo>
                    <a:pt x="29" y="0"/>
                  </a:lnTo>
                  <a:lnTo>
                    <a:pt x="0" y="2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2" name="Freeform 403"/>
            <p:cNvSpPr>
              <a:spLocks/>
            </p:cNvSpPr>
            <p:nvPr/>
          </p:nvSpPr>
          <p:spPr bwMode="auto">
            <a:xfrm>
              <a:off x="2507" y="2608"/>
              <a:ext cx="1" cy="3"/>
            </a:xfrm>
            <a:custGeom>
              <a:avLst/>
              <a:gdLst>
                <a:gd name="T0" fmla="*/ 0 w 2"/>
                <a:gd name="T1" fmla="*/ 3 h 5"/>
                <a:gd name="T2" fmla="*/ 1 w 2"/>
                <a:gd name="T3" fmla="*/ 0 h 5"/>
                <a:gd name="T4" fmla="*/ 1 w 2"/>
                <a:gd name="T5" fmla="*/ 0 h 5"/>
                <a:gd name="T6" fmla="*/ 1 w 2"/>
                <a:gd name="T7" fmla="*/ 0 h 5"/>
                <a:gd name="T8" fmla="*/ 1 w 2"/>
                <a:gd name="T9" fmla="*/ 1 h 5"/>
                <a:gd name="T10" fmla="*/ 1 w 2"/>
                <a:gd name="T11" fmla="*/ 1 h 5"/>
                <a:gd name="T12" fmla="*/ 1 w 2"/>
                <a:gd name="T13" fmla="*/ 2 h 5"/>
                <a:gd name="T14" fmla="*/ 1 w 2"/>
                <a:gd name="T15" fmla="*/ 2 h 5"/>
                <a:gd name="T16" fmla="*/ 0 w 2"/>
                <a:gd name="T17" fmla="*/ 2 h 5"/>
                <a:gd name="T18" fmla="*/ 0 w 2"/>
                <a:gd name="T19" fmla="*/ 2 h 5"/>
                <a:gd name="T20" fmla="*/ 0 w 2"/>
                <a:gd name="T21" fmla="*/ 2 h 5"/>
                <a:gd name="T22" fmla="*/ 0 w 2"/>
                <a:gd name="T23" fmla="*/ 3 h 5"/>
                <a:gd name="T24" fmla="*/ 1 w 2"/>
                <a:gd name="T25" fmla="*/ 3 h 5"/>
                <a:gd name="T26" fmla="*/ 1 w 2"/>
                <a:gd name="T27" fmla="*/ 3 h 5"/>
                <a:gd name="T28" fmla="*/ 0 w 2"/>
                <a:gd name="T29" fmla="*/ 3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5">
                  <a:moveTo>
                    <a:pt x="0" y="5"/>
                  </a:moveTo>
                  <a:lnTo>
                    <a:pt x="2" y="0"/>
                  </a:lnTo>
                  <a:lnTo>
                    <a:pt x="2" y="2"/>
                  </a:lnTo>
                  <a:lnTo>
                    <a:pt x="2" y="3"/>
                  </a:lnTo>
                  <a:lnTo>
                    <a:pt x="0" y="4"/>
                  </a:lnTo>
                  <a:lnTo>
                    <a:pt x="0" y="5"/>
                  </a:lnTo>
                  <a:lnTo>
                    <a:pt x="2" y="5"/>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3" name="Freeform 404"/>
            <p:cNvSpPr>
              <a:spLocks/>
            </p:cNvSpPr>
            <p:nvPr/>
          </p:nvSpPr>
          <p:spPr bwMode="auto">
            <a:xfrm>
              <a:off x="2506" y="2603"/>
              <a:ext cx="1" cy="8"/>
            </a:xfrm>
            <a:custGeom>
              <a:avLst/>
              <a:gdLst>
                <a:gd name="T0" fmla="*/ 0 w 3"/>
                <a:gd name="T1" fmla="*/ 0 h 16"/>
                <a:gd name="T2" fmla="*/ 0 w 3"/>
                <a:gd name="T3" fmla="*/ 8 h 16"/>
                <a:gd name="T4" fmla="*/ 0 w 3"/>
                <a:gd name="T5" fmla="*/ 8 h 16"/>
                <a:gd name="T6" fmla="*/ 0 w 3"/>
                <a:gd name="T7" fmla="*/ 8 h 16"/>
                <a:gd name="T8" fmla="*/ 0 w 3"/>
                <a:gd name="T9" fmla="*/ 8 h 16"/>
                <a:gd name="T10" fmla="*/ 0 w 3"/>
                <a:gd name="T11" fmla="*/ 8 h 16"/>
                <a:gd name="T12" fmla="*/ 1 w 3"/>
                <a:gd name="T13" fmla="*/ 7 h 16"/>
                <a:gd name="T14" fmla="*/ 1 w 3"/>
                <a:gd name="T15" fmla="*/ 7 h 16"/>
                <a:gd name="T16" fmla="*/ 1 w 3"/>
                <a:gd name="T17" fmla="*/ 7 h 16"/>
                <a:gd name="T18" fmla="*/ 1 w 3"/>
                <a:gd name="T19" fmla="*/ 7 h 16"/>
                <a:gd name="T20" fmla="*/ 1 w 3"/>
                <a:gd name="T21" fmla="*/ 6 h 16"/>
                <a:gd name="T22" fmla="*/ 1 w 3"/>
                <a:gd name="T23" fmla="*/ 6 h 16"/>
                <a:gd name="T24" fmla="*/ 1 w 3"/>
                <a:gd name="T25" fmla="*/ 6 h 16"/>
                <a:gd name="T26" fmla="*/ 1 w 3"/>
                <a:gd name="T27" fmla="*/ 1 h 16"/>
                <a:gd name="T28" fmla="*/ 0 w 3"/>
                <a:gd name="T29" fmla="*/ 1 h 16"/>
                <a:gd name="T30" fmla="*/ 0 w 3"/>
                <a:gd name="T31" fmla="*/ 1 h 16"/>
                <a:gd name="T32" fmla="*/ 0 w 3"/>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 h="16">
                  <a:moveTo>
                    <a:pt x="0" y="0"/>
                  </a:moveTo>
                  <a:lnTo>
                    <a:pt x="0" y="16"/>
                  </a:lnTo>
                  <a:lnTo>
                    <a:pt x="1" y="16"/>
                  </a:lnTo>
                  <a:lnTo>
                    <a:pt x="1" y="15"/>
                  </a:lnTo>
                  <a:lnTo>
                    <a:pt x="3" y="14"/>
                  </a:lnTo>
                  <a:lnTo>
                    <a:pt x="3" y="13"/>
                  </a:lnTo>
                  <a:lnTo>
                    <a:pt x="3" y="11"/>
                  </a:lnTo>
                  <a:lnTo>
                    <a:pt x="3"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4" name="Freeform 405"/>
            <p:cNvSpPr>
              <a:spLocks/>
            </p:cNvSpPr>
            <p:nvPr/>
          </p:nvSpPr>
          <p:spPr bwMode="auto">
            <a:xfrm>
              <a:off x="2388" y="2743"/>
              <a:ext cx="4" cy="33"/>
            </a:xfrm>
            <a:custGeom>
              <a:avLst/>
              <a:gdLst>
                <a:gd name="T0" fmla="*/ 3 w 6"/>
                <a:gd name="T1" fmla="*/ 33 h 65"/>
                <a:gd name="T2" fmla="*/ 4 w 6"/>
                <a:gd name="T3" fmla="*/ 0 h 65"/>
                <a:gd name="T4" fmla="*/ 3 w 6"/>
                <a:gd name="T5" fmla="*/ 0 h 65"/>
                <a:gd name="T6" fmla="*/ 0 w 6"/>
                <a:gd name="T7" fmla="*/ 33 h 65"/>
                <a:gd name="T8" fmla="*/ 3 w 6"/>
                <a:gd name="T9" fmla="*/ 33 h 65"/>
                <a:gd name="T10" fmla="*/ 3 w 6"/>
                <a:gd name="T11" fmla="*/ 33 h 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65">
                  <a:moveTo>
                    <a:pt x="4" y="65"/>
                  </a:moveTo>
                  <a:lnTo>
                    <a:pt x="6" y="0"/>
                  </a:lnTo>
                  <a:lnTo>
                    <a:pt x="4" y="0"/>
                  </a:lnTo>
                  <a:lnTo>
                    <a:pt x="0" y="65"/>
                  </a:lnTo>
                  <a:lnTo>
                    <a:pt x="4" y="6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5" name="Freeform 406"/>
            <p:cNvSpPr>
              <a:spLocks/>
            </p:cNvSpPr>
            <p:nvPr/>
          </p:nvSpPr>
          <p:spPr bwMode="auto">
            <a:xfrm>
              <a:off x="2387" y="2781"/>
              <a:ext cx="1" cy="14"/>
            </a:xfrm>
            <a:custGeom>
              <a:avLst/>
              <a:gdLst>
                <a:gd name="T0" fmla="*/ 0 w 3"/>
                <a:gd name="T1" fmla="*/ 14 h 27"/>
                <a:gd name="T2" fmla="*/ 1 w 3"/>
                <a:gd name="T3" fmla="*/ 14 h 27"/>
                <a:gd name="T4" fmla="*/ 1 w 3"/>
                <a:gd name="T5" fmla="*/ 0 h 27"/>
                <a:gd name="T6" fmla="*/ 0 w 3"/>
                <a:gd name="T7" fmla="*/ 0 h 27"/>
                <a:gd name="T8" fmla="*/ 0 w 3"/>
                <a:gd name="T9" fmla="*/ 14 h 27"/>
                <a:gd name="T10" fmla="*/ 0 w 3"/>
                <a:gd name="T11" fmla="*/ 14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0" y="27"/>
                  </a:moveTo>
                  <a:lnTo>
                    <a:pt x="3" y="27"/>
                  </a:lnTo>
                  <a:lnTo>
                    <a:pt x="3" y="0"/>
                  </a:lnTo>
                  <a:lnTo>
                    <a:pt x="0" y="0"/>
                  </a:lnTo>
                  <a:lnTo>
                    <a:pt x="0"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6" name="Freeform 407"/>
            <p:cNvSpPr>
              <a:spLocks/>
            </p:cNvSpPr>
            <p:nvPr/>
          </p:nvSpPr>
          <p:spPr bwMode="auto">
            <a:xfrm>
              <a:off x="2385" y="2799"/>
              <a:ext cx="2" cy="11"/>
            </a:xfrm>
            <a:custGeom>
              <a:avLst/>
              <a:gdLst>
                <a:gd name="T0" fmla="*/ 2 w 3"/>
                <a:gd name="T1" fmla="*/ 10 h 22"/>
                <a:gd name="T2" fmla="*/ 2 w 3"/>
                <a:gd name="T3" fmla="*/ 0 h 22"/>
                <a:gd name="T4" fmla="*/ 0 w 3"/>
                <a:gd name="T5" fmla="*/ 0 h 22"/>
                <a:gd name="T6" fmla="*/ 0 w 3"/>
                <a:gd name="T7" fmla="*/ 11 h 22"/>
                <a:gd name="T8" fmla="*/ 2 w 3"/>
                <a:gd name="T9" fmla="*/ 11 h 22"/>
                <a:gd name="T10" fmla="*/ 2 w 3"/>
                <a:gd name="T11" fmla="*/ 11 h 22"/>
                <a:gd name="T12" fmla="*/ 2 w 3"/>
                <a:gd name="T13" fmla="*/ 1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2">
                  <a:moveTo>
                    <a:pt x="3" y="20"/>
                  </a:moveTo>
                  <a:lnTo>
                    <a:pt x="3" y="0"/>
                  </a:lnTo>
                  <a:lnTo>
                    <a:pt x="0" y="0"/>
                  </a:lnTo>
                  <a:lnTo>
                    <a:pt x="0" y="22"/>
                  </a:lnTo>
                  <a:lnTo>
                    <a:pt x="3" y="22"/>
                  </a:lnTo>
                  <a:lnTo>
                    <a:pt x="3"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7" name="Freeform 408"/>
            <p:cNvSpPr>
              <a:spLocks/>
            </p:cNvSpPr>
            <p:nvPr/>
          </p:nvSpPr>
          <p:spPr bwMode="auto">
            <a:xfrm>
              <a:off x="2846" y="2960"/>
              <a:ext cx="30" cy="20"/>
            </a:xfrm>
            <a:custGeom>
              <a:avLst/>
              <a:gdLst>
                <a:gd name="T0" fmla="*/ 30 w 60"/>
                <a:gd name="T1" fmla="*/ 19 h 41"/>
                <a:gd name="T2" fmla="*/ 27 w 60"/>
                <a:gd name="T3" fmla="*/ 17 h 41"/>
                <a:gd name="T4" fmla="*/ 25 w 60"/>
                <a:gd name="T5" fmla="*/ 14 h 41"/>
                <a:gd name="T6" fmla="*/ 22 w 60"/>
                <a:gd name="T7" fmla="*/ 11 h 41"/>
                <a:gd name="T8" fmla="*/ 19 w 60"/>
                <a:gd name="T9" fmla="*/ 8 h 41"/>
                <a:gd name="T10" fmla="*/ 16 w 60"/>
                <a:gd name="T11" fmla="*/ 5 h 41"/>
                <a:gd name="T12" fmla="*/ 13 w 60"/>
                <a:gd name="T13" fmla="*/ 2 h 41"/>
                <a:gd name="T14" fmla="*/ 10 w 60"/>
                <a:gd name="T15" fmla="*/ 0 h 41"/>
                <a:gd name="T16" fmla="*/ 7 w 60"/>
                <a:gd name="T17" fmla="*/ 0 h 41"/>
                <a:gd name="T18" fmla="*/ 4 w 60"/>
                <a:gd name="T19" fmla="*/ 0 h 41"/>
                <a:gd name="T20" fmla="*/ 0 w 60"/>
                <a:gd name="T21" fmla="*/ 2 h 41"/>
                <a:gd name="T22" fmla="*/ 3 w 60"/>
                <a:gd name="T23" fmla="*/ 4 h 41"/>
                <a:gd name="T24" fmla="*/ 6 w 60"/>
                <a:gd name="T25" fmla="*/ 7 h 41"/>
                <a:gd name="T26" fmla="*/ 9 w 60"/>
                <a:gd name="T27" fmla="*/ 9 h 41"/>
                <a:gd name="T28" fmla="*/ 12 w 60"/>
                <a:gd name="T29" fmla="*/ 12 h 41"/>
                <a:gd name="T30" fmla="*/ 15 w 60"/>
                <a:gd name="T31" fmla="*/ 15 h 41"/>
                <a:gd name="T32" fmla="*/ 18 w 60"/>
                <a:gd name="T33" fmla="*/ 17 h 41"/>
                <a:gd name="T34" fmla="*/ 20 w 60"/>
                <a:gd name="T35" fmla="*/ 19 h 41"/>
                <a:gd name="T36" fmla="*/ 23 w 60"/>
                <a:gd name="T37" fmla="*/ 20 h 41"/>
                <a:gd name="T38" fmla="*/ 27 w 60"/>
                <a:gd name="T39" fmla="*/ 20 h 41"/>
                <a:gd name="T40" fmla="*/ 30 w 60"/>
                <a:gd name="T41" fmla="*/ 19 h 41"/>
                <a:gd name="T42" fmla="*/ 30 w 60"/>
                <a:gd name="T43" fmla="*/ 19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41">
                  <a:moveTo>
                    <a:pt x="60" y="38"/>
                  </a:moveTo>
                  <a:lnTo>
                    <a:pt x="54" y="34"/>
                  </a:lnTo>
                  <a:lnTo>
                    <a:pt x="49" y="29"/>
                  </a:lnTo>
                  <a:lnTo>
                    <a:pt x="44" y="22"/>
                  </a:lnTo>
                  <a:lnTo>
                    <a:pt x="38" y="16"/>
                  </a:lnTo>
                  <a:lnTo>
                    <a:pt x="31" y="10"/>
                  </a:lnTo>
                  <a:lnTo>
                    <a:pt x="26" y="5"/>
                  </a:lnTo>
                  <a:lnTo>
                    <a:pt x="20" y="1"/>
                  </a:lnTo>
                  <a:lnTo>
                    <a:pt x="14" y="0"/>
                  </a:lnTo>
                  <a:lnTo>
                    <a:pt x="7" y="1"/>
                  </a:lnTo>
                  <a:lnTo>
                    <a:pt x="0" y="5"/>
                  </a:lnTo>
                  <a:lnTo>
                    <a:pt x="5" y="9"/>
                  </a:lnTo>
                  <a:lnTo>
                    <a:pt x="12" y="14"/>
                  </a:lnTo>
                  <a:lnTo>
                    <a:pt x="17" y="19"/>
                  </a:lnTo>
                  <a:lnTo>
                    <a:pt x="23" y="25"/>
                  </a:lnTo>
                  <a:lnTo>
                    <a:pt x="29" y="30"/>
                  </a:lnTo>
                  <a:lnTo>
                    <a:pt x="35" y="35"/>
                  </a:lnTo>
                  <a:lnTo>
                    <a:pt x="40" y="38"/>
                  </a:lnTo>
                  <a:lnTo>
                    <a:pt x="46" y="41"/>
                  </a:lnTo>
                  <a:lnTo>
                    <a:pt x="54" y="41"/>
                  </a:lnTo>
                  <a:lnTo>
                    <a:pt x="60" y="3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8" name="Freeform 409"/>
            <p:cNvSpPr>
              <a:spLocks/>
            </p:cNvSpPr>
            <p:nvPr/>
          </p:nvSpPr>
          <p:spPr bwMode="auto">
            <a:xfrm>
              <a:off x="2331" y="2961"/>
              <a:ext cx="30" cy="28"/>
            </a:xfrm>
            <a:custGeom>
              <a:avLst/>
              <a:gdLst>
                <a:gd name="T0" fmla="*/ 10 w 59"/>
                <a:gd name="T1" fmla="*/ 21 h 57"/>
                <a:gd name="T2" fmla="*/ 30 w 59"/>
                <a:gd name="T3" fmla="*/ 2 h 57"/>
                <a:gd name="T4" fmla="*/ 25 w 59"/>
                <a:gd name="T5" fmla="*/ 0 h 57"/>
                <a:gd name="T6" fmla="*/ 21 w 59"/>
                <a:gd name="T7" fmla="*/ 1 h 57"/>
                <a:gd name="T8" fmla="*/ 17 w 59"/>
                <a:gd name="T9" fmla="*/ 2 h 57"/>
                <a:gd name="T10" fmla="*/ 14 w 59"/>
                <a:gd name="T11" fmla="*/ 5 h 57"/>
                <a:gd name="T12" fmla="*/ 12 w 59"/>
                <a:gd name="T13" fmla="*/ 9 h 57"/>
                <a:gd name="T14" fmla="*/ 10 w 59"/>
                <a:gd name="T15" fmla="*/ 14 h 57"/>
                <a:gd name="T16" fmla="*/ 8 w 59"/>
                <a:gd name="T17" fmla="*/ 18 h 57"/>
                <a:gd name="T18" fmla="*/ 6 w 59"/>
                <a:gd name="T19" fmla="*/ 22 h 57"/>
                <a:gd name="T20" fmla="*/ 3 w 59"/>
                <a:gd name="T21" fmla="*/ 26 h 57"/>
                <a:gd name="T22" fmla="*/ 0 w 59"/>
                <a:gd name="T23" fmla="*/ 28 h 57"/>
                <a:gd name="T24" fmla="*/ 12 w 59"/>
                <a:gd name="T25" fmla="*/ 23 h 57"/>
                <a:gd name="T26" fmla="*/ 10 w 59"/>
                <a:gd name="T27" fmla="*/ 21 h 57"/>
                <a:gd name="T28" fmla="*/ 10 w 59"/>
                <a:gd name="T29" fmla="*/ 21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57">
                  <a:moveTo>
                    <a:pt x="19" y="42"/>
                  </a:moveTo>
                  <a:lnTo>
                    <a:pt x="59" y="4"/>
                  </a:lnTo>
                  <a:lnTo>
                    <a:pt x="49" y="0"/>
                  </a:lnTo>
                  <a:lnTo>
                    <a:pt x="41" y="2"/>
                  </a:lnTo>
                  <a:lnTo>
                    <a:pt x="33" y="5"/>
                  </a:lnTo>
                  <a:lnTo>
                    <a:pt x="28" y="11"/>
                  </a:lnTo>
                  <a:lnTo>
                    <a:pt x="23" y="19"/>
                  </a:lnTo>
                  <a:lnTo>
                    <a:pt x="19" y="28"/>
                  </a:lnTo>
                  <a:lnTo>
                    <a:pt x="16" y="37"/>
                  </a:lnTo>
                  <a:lnTo>
                    <a:pt x="11" y="45"/>
                  </a:lnTo>
                  <a:lnTo>
                    <a:pt x="6" y="52"/>
                  </a:lnTo>
                  <a:lnTo>
                    <a:pt x="0" y="57"/>
                  </a:lnTo>
                  <a:lnTo>
                    <a:pt x="23" y="46"/>
                  </a:lnTo>
                  <a:lnTo>
                    <a:pt x="19"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39" name="Freeform 410"/>
            <p:cNvSpPr>
              <a:spLocks/>
            </p:cNvSpPr>
            <p:nvPr/>
          </p:nvSpPr>
          <p:spPr bwMode="auto">
            <a:xfrm>
              <a:off x="2356" y="2966"/>
              <a:ext cx="49" cy="47"/>
            </a:xfrm>
            <a:custGeom>
              <a:avLst/>
              <a:gdLst>
                <a:gd name="T0" fmla="*/ 11 w 99"/>
                <a:gd name="T1" fmla="*/ 13 h 95"/>
                <a:gd name="T2" fmla="*/ 12 w 99"/>
                <a:gd name="T3" fmla="*/ 14 h 95"/>
                <a:gd name="T4" fmla="*/ 12 w 99"/>
                <a:gd name="T5" fmla="*/ 15 h 95"/>
                <a:gd name="T6" fmla="*/ 12 w 99"/>
                <a:gd name="T7" fmla="*/ 16 h 95"/>
                <a:gd name="T8" fmla="*/ 12 w 99"/>
                <a:gd name="T9" fmla="*/ 17 h 95"/>
                <a:gd name="T10" fmla="*/ 11 w 99"/>
                <a:gd name="T11" fmla="*/ 19 h 95"/>
                <a:gd name="T12" fmla="*/ 10 w 99"/>
                <a:gd name="T13" fmla="*/ 22 h 95"/>
                <a:gd name="T14" fmla="*/ 8 w 99"/>
                <a:gd name="T15" fmla="*/ 24 h 95"/>
                <a:gd name="T16" fmla="*/ 6 w 99"/>
                <a:gd name="T17" fmla="*/ 26 h 95"/>
                <a:gd name="T18" fmla="*/ 4 w 99"/>
                <a:gd name="T19" fmla="*/ 27 h 95"/>
                <a:gd name="T20" fmla="*/ 3 w 99"/>
                <a:gd name="T21" fmla="*/ 27 h 95"/>
                <a:gd name="T22" fmla="*/ 5 w 99"/>
                <a:gd name="T23" fmla="*/ 29 h 95"/>
                <a:gd name="T24" fmla="*/ 7 w 99"/>
                <a:gd name="T25" fmla="*/ 30 h 95"/>
                <a:gd name="T26" fmla="*/ 10 w 99"/>
                <a:gd name="T27" fmla="*/ 30 h 95"/>
                <a:gd name="T28" fmla="*/ 12 w 99"/>
                <a:gd name="T29" fmla="*/ 31 h 95"/>
                <a:gd name="T30" fmla="*/ 12 w 99"/>
                <a:gd name="T31" fmla="*/ 33 h 95"/>
                <a:gd name="T32" fmla="*/ 9 w 99"/>
                <a:gd name="T33" fmla="*/ 35 h 95"/>
                <a:gd name="T34" fmla="*/ 7 w 99"/>
                <a:gd name="T35" fmla="*/ 37 h 95"/>
                <a:gd name="T36" fmla="*/ 4 w 99"/>
                <a:gd name="T37" fmla="*/ 39 h 95"/>
                <a:gd name="T38" fmla="*/ 1 w 99"/>
                <a:gd name="T39" fmla="*/ 41 h 95"/>
                <a:gd name="T40" fmla="*/ 5 w 99"/>
                <a:gd name="T41" fmla="*/ 47 h 95"/>
                <a:gd name="T42" fmla="*/ 7 w 99"/>
                <a:gd name="T43" fmla="*/ 39 h 95"/>
                <a:gd name="T44" fmla="*/ 7 w 99"/>
                <a:gd name="T45" fmla="*/ 39 h 95"/>
                <a:gd name="T46" fmla="*/ 7 w 99"/>
                <a:gd name="T47" fmla="*/ 41 h 95"/>
                <a:gd name="T48" fmla="*/ 7 w 99"/>
                <a:gd name="T49" fmla="*/ 41 h 95"/>
                <a:gd name="T50" fmla="*/ 7 w 99"/>
                <a:gd name="T51" fmla="*/ 43 h 95"/>
                <a:gd name="T52" fmla="*/ 9 w 99"/>
                <a:gd name="T53" fmla="*/ 37 h 95"/>
                <a:gd name="T54" fmla="*/ 15 w 99"/>
                <a:gd name="T55" fmla="*/ 31 h 95"/>
                <a:gd name="T56" fmla="*/ 15 w 99"/>
                <a:gd name="T57" fmla="*/ 31 h 95"/>
                <a:gd name="T58" fmla="*/ 17 w 99"/>
                <a:gd name="T59" fmla="*/ 31 h 95"/>
                <a:gd name="T60" fmla="*/ 17 w 99"/>
                <a:gd name="T61" fmla="*/ 31 h 95"/>
                <a:gd name="T62" fmla="*/ 17 w 99"/>
                <a:gd name="T63" fmla="*/ 32 h 95"/>
                <a:gd name="T64" fmla="*/ 18 w 99"/>
                <a:gd name="T65" fmla="*/ 33 h 95"/>
                <a:gd name="T66" fmla="*/ 22 w 99"/>
                <a:gd name="T67" fmla="*/ 25 h 95"/>
                <a:gd name="T68" fmla="*/ 28 w 99"/>
                <a:gd name="T69" fmla="*/ 21 h 95"/>
                <a:gd name="T70" fmla="*/ 35 w 99"/>
                <a:gd name="T71" fmla="*/ 17 h 95"/>
                <a:gd name="T72" fmla="*/ 43 w 99"/>
                <a:gd name="T73" fmla="*/ 14 h 95"/>
                <a:gd name="T74" fmla="*/ 49 w 99"/>
                <a:gd name="T75" fmla="*/ 10 h 95"/>
                <a:gd name="T76" fmla="*/ 44 w 99"/>
                <a:gd name="T77" fmla="*/ 3 h 95"/>
                <a:gd name="T78" fmla="*/ 36 w 99"/>
                <a:gd name="T79" fmla="*/ 0 h 95"/>
                <a:gd name="T80" fmla="*/ 28 w 99"/>
                <a:gd name="T81" fmla="*/ 1 h 95"/>
                <a:gd name="T82" fmla="*/ 20 w 99"/>
                <a:gd name="T83" fmla="*/ 5 h 95"/>
                <a:gd name="T84" fmla="*/ 13 w 99"/>
                <a:gd name="T85" fmla="*/ 10 h 95"/>
                <a:gd name="T86" fmla="*/ 10 w 99"/>
                <a:gd name="T87" fmla="*/ 13 h 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5">
                  <a:moveTo>
                    <a:pt x="21" y="27"/>
                  </a:moveTo>
                  <a:lnTo>
                    <a:pt x="22" y="27"/>
                  </a:lnTo>
                  <a:lnTo>
                    <a:pt x="22" y="29"/>
                  </a:lnTo>
                  <a:lnTo>
                    <a:pt x="24" y="29"/>
                  </a:lnTo>
                  <a:lnTo>
                    <a:pt x="24" y="30"/>
                  </a:lnTo>
                  <a:lnTo>
                    <a:pt x="25" y="31"/>
                  </a:lnTo>
                  <a:lnTo>
                    <a:pt x="25" y="32"/>
                  </a:lnTo>
                  <a:lnTo>
                    <a:pt x="25" y="34"/>
                  </a:lnTo>
                  <a:lnTo>
                    <a:pt x="25" y="35"/>
                  </a:lnTo>
                  <a:lnTo>
                    <a:pt x="25" y="36"/>
                  </a:lnTo>
                  <a:lnTo>
                    <a:pt x="22" y="39"/>
                  </a:lnTo>
                  <a:lnTo>
                    <a:pt x="21" y="41"/>
                  </a:lnTo>
                  <a:lnTo>
                    <a:pt x="20" y="44"/>
                  </a:lnTo>
                  <a:lnTo>
                    <a:pt x="18" y="46"/>
                  </a:lnTo>
                  <a:lnTo>
                    <a:pt x="16" y="48"/>
                  </a:lnTo>
                  <a:lnTo>
                    <a:pt x="15" y="51"/>
                  </a:lnTo>
                  <a:lnTo>
                    <a:pt x="13" y="53"/>
                  </a:lnTo>
                  <a:lnTo>
                    <a:pt x="10" y="53"/>
                  </a:lnTo>
                  <a:lnTo>
                    <a:pt x="8" y="55"/>
                  </a:lnTo>
                  <a:lnTo>
                    <a:pt x="4" y="53"/>
                  </a:lnTo>
                  <a:lnTo>
                    <a:pt x="6" y="55"/>
                  </a:lnTo>
                  <a:lnTo>
                    <a:pt x="9" y="57"/>
                  </a:lnTo>
                  <a:lnTo>
                    <a:pt x="11" y="58"/>
                  </a:lnTo>
                  <a:lnTo>
                    <a:pt x="13" y="60"/>
                  </a:lnTo>
                  <a:lnTo>
                    <a:pt x="15" y="60"/>
                  </a:lnTo>
                  <a:lnTo>
                    <a:pt x="18" y="61"/>
                  </a:lnTo>
                  <a:lnTo>
                    <a:pt x="20" y="61"/>
                  </a:lnTo>
                  <a:lnTo>
                    <a:pt x="22" y="62"/>
                  </a:lnTo>
                  <a:lnTo>
                    <a:pt x="25" y="62"/>
                  </a:lnTo>
                  <a:lnTo>
                    <a:pt x="27" y="62"/>
                  </a:lnTo>
                  <a:lnTo>
                    <a:pt x="25" y="66"/>
                  </a:lnTo>
                  <a:lnTo>
                    <a:pt x="21" y="68"/>
                  </a:lnTo>
                  <a:lnTo>
                    <a:pt x="19" y="71"/>
                  </a:lnTo>
                  <a:lnTo>
                    <a:pt x="16" y="72"/>
                  </a:lnTo>
                  <a:lnTo>
                    <a:pt x="14" y="74"/>
                  </a:lnTo>
                  <a:lnTo>
                    <a:pt x="11" y="76"/>
                  </a:lnTo>
                  <a:lnTo>
                    <a:pt x="9" y="78"/>
                  </a:lnTo>
                  <a:lnTo>
                    <a:pt x="6" y="81"/>
                  </a:lnTo>
                  <a:lnTo>
                    <a:pt x="3" y="83"/>
                  </a:lnTo>
                  <a:lnTo>
                    <a:pt x="0" y="87"/>
                  </a:lnTo>
                  <a:lnTo>
                    <a:pt x="10" y="95"/>
                  </a:lnTo>
                  <a:lnTo>
                    <a:pt x="13" y="77"/>
                  </a:lnTo>
                  <a:lnTo>
                    <a:pt x="14" y="78"/>
                  </a:lnTo>
                  <a:lnTo>
                    <a:pt x="15" y="79"/>
                  </a:lnTo>
                  <a:lnTo>
                    <a:pt x="15" y="81"/>
                  </a:lnTo>
                  <a:lnTo>
                    <a:pt x="15" y="82"/>
                  </a:lnTo>
                  <a:lnTo>
                    <a:pt x="15" y="83"/>
                  </a:lnTo>
                  <a:lnTo>
                    <a:pt x="15" y="84"/>
                  </a:lnTo>
                  <a:lnTo>
                    <a:pt x="15" y="86"/>
                  </a:lnTo>
                  <a:lnTo>
                    <a:pt x="15" y="87"/>
                  </a:lnTo>
                  <a:lnTo>
                    <a:pt x="19" y="74"/>
                  </a:lnTo>
                  <a:lnTo>
                    <a:pt x="30" y="77"/>
                  </a:lnTo>
                  <a:lnTo>
                    <a:pt x="30" y="62"/>
                  </a:lnTo>
                  <a:lnTo>
                    <a:pt x="31" y="62"/>
                  </a:lnTo>
                  <a:lnTo>
                    <a:pt x="32" y="62"/>
                  </a:lnTo>
                  <a:lnTo>
                    <a:pt x="34" y="63"/>
                  </a:lnTo>
                  <a:lnTo>
                    <a:pt x="35" y="63"/>
                  </a:lnTo>
                  <a:lnTo>
                    <a:pt x="35" y="65"/>
                  </a:lnTo>
                  <a:lnTo>
                    <a:pt x="36" y="66"/>
                  </a:lnTo>
                  <a:lnTo>
                    <a:pt x="39" y="58"/>
                  </a:lnTo>
                  <a:lnTo>
                    <a:pt x="44" y="51"/>
                  </a:lnTo>
                  <a:lnTo>
                    <a:pt x="49" y="46"/>
                  </a:lnTo>
                  <a:lnTo>
                    <a:pt x="56" y="42"/>
                  </a:lnTo>
                  <a:lnTo>
                    <a:pt x="62" y="39"/>
                  </a:lnTo>
                  <a:lnTo>
                    <a:pt x="70" y="35"/>
                  </a:lnTo>
                  <a:lnTo>
                    <a:pt x="78" y="32"/>
                  </a:lnTo>
                  <a:lnTo>
                    <a:pt x="86" y="29"/>
                  </a:lnTo>
                  <a:lnTo>
                    <a:pt x="93" y="25"/>
                  </a:lnTo>
                  <a:lnTo>
                    <a:pt x="99" y="21"/>
                  </a:lnTo>
                  <a:lnTo>
                    <a:pt x="96" y="13"/>
                  </a:lnTo>
                  <a:lnTo>
                    <a:pt x="88" y="6"/>
                  </a:lnTo>
                  <a:lnTo>
                    <a:pt x="81" y="3"/>
                  </a:lnTo>
                  <a:lnTo>
                    <a:pt x="73" y="0"/>
                  </a:lnTo>
                  <a:lnTo>
                    <a:pt x="65" y="0"/>
                  </a:lnTo>
                  <a:lnTo>
                    <a:pt x="56" y="3"/>
                  </a:lnTo>
                  <a:lnTo>
                    <a:pt x="49" y="5"/>
                  </a:lnTo>
                  <a:lnTo>
                    <a:pt x="41" y="10"/>
                  </a:lnTo>
                  <a:lnTo>
                    <a:pt x="34" y="15"/>
                  </a:lnTo>
                  <a:lnTo>
                    <a:pt x="26" y="21"/>
                  </a:lnTo>
                  <a:lnTo>
                    <a:pt x="21"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0" name="Freeform 411"/>
            <p:cNvSpPr>
              <a:spLocks/>
            </p:cNvSpPr>
            <p:nvPr/>
          </p:nvSpPr>
          <p:spPr bwMode="auto">
            <a:xfrm>
              <a:off x="2800" y="2966"/>
              <a:ext cx="46" cy="34"/>
            </a:xfrm>
            <a:custGeom>
              <a:avLst/>
              <a:gdLst>
                <a:gd name="T0" fmla="*/ 0 w 91"/>
                <a:gd name="T1" fmla="*/ 2 h 67"/>
                <a:gd name="T2" fmla="*/ 3 w 91"/>
                <a:gd name="T3" fmla="*/ 7 h 67"/>
                <a:gd name="T4" fmla="*/ 7 w 91"/>
                <a:gd name="T5" fmla="*/ 10 h 67"/>
                <a:gd name="T6" fmla="*/ 11 w 91"/>
                <a:gd name="T7" fmla="*/ 13 h 67"/>
                <a:gd name="T8" fmla="*/ 15 w 91"/>
                <a:gd name="T9" fmla="*/ 17 h 67"/>
                <a:gd name="T10" fmla="*/ 20 w 91"/>
                <a:gd name="T11" fmla="*/ 20 h 67"/>
                <a:gd name="T12" fmla="*/ 24 w 91"/>
                <a:gd name="T13" fmla="*/ 23 h 67"/>
                <a:gd name="T14" fmla="*/ 29 w 91"/>
                <a:gd name="T15" fmla="*/ 26 h 67"/>
                <a:gd name="T16" fmla="*/ 33 w 91"/>
                <a:gd name="T17" fmla="*/ 29 h 67"/>
                <a:gd name="T18" fmla="*/ 37 w 91"/>
                <a:gd name="T19" fmla="*/ 31 h 67"/>
                <a:gd name="T20" fmla="*/ 42 w 91"/>
                <a:gd name="T21" fmla="*/ 34 h 67"/>
                <a:gd name="T22" fmla="*/ 42 w 91"/>
                <a:gd name="T23" fmla="*/ 31 h 67"/>
                <a:gd name="T24" fmla="*/ 42 w 91"/>
                <a:gd name="T25" fmla="*/ 30 h 67"/>
                <a:gd name="T26" fmla="*/ 42 w 91"/>
                <a:gd name="T27" fmla="*/ 30 h 67"/>
                <a:gd name="T28" fmla="*/ 43 w 91"/>
                <a:gd name="T29" fmla="*/ 30 h 67"/>
                <a:gd name="T30" fmla="*/ 43 w 91"/>
                <a:gd name="T31" fmla="*/ 30 h 67"/>
                <a:gd name="T32" fmla="*/ 43 w 91"/>
                <a:gd name="T33" fmla="*/ 30 h 67"/>
                <a:gd name="T34" fmla="*/ 44 w 91"/>
                <a:gd name="T35" fmla="*/ 30 h 67"/>
                <a:gd name="T36" fmla="*/ 45 w 91"/>
                <a:gd name="T37" fmla="*/ 30 h 67"/>
                <a:gd name="T38" fmla="*/ 45 w 91"/>
                <a:gd name="T39" fmla="*/ 30 h 67"/>
                <a:gd name="T40" fmla="*/ 45 w 91"/>
                <a:gd name="T41" fmla="*/ 30 h 67"/>
                <a:gd name="T42" fmla="*/ 46 w 91"/>
                <a:gd name="T43" fmla="*/ 30 h 67"/>
                <a:gd name="T44" fmla="*/ 46 w 91"/>
                <a:gd name="T45" fmla="*/ 26 h 67"/>
                <a:gd name="T46" fmla="*/ 45 w 91"/>
                <a:gd name="T47" fmla="*/ 26 h 67"/>
                <a:gd name="T48" fmla="*/ 45 w 91"/>
                <a:gd name="T49" fmla="*/ 26 h 67"/>
                <a:gd name="T50" fmla="*/ 45 w 91"/>
                <a:gd name="T51" fmla="*/ 26 h 67"/>
                <a:gd name="T52" fmla="*/ 44 w 91"/>
                <a:gd name="T53" fmla="*/ 26 h 67"/>
                <a:gd name="T54" fmla="*/ 43 w 91"/>
                <a:gd name="T55" fmla="*/ 26 h 67"/>
                <a:gd name="T56" fmla="*/ 43 w 91"/>
                <a:gd name="T57" fmla="*/ 27 h 67"/>
                <a:gd name="T58" fmla="*/ 43 w 91"/>
                <a:gd name="T59" fmla="*/ 27 h 67"/>
                <a:gd name="T60" fmla="*/ 42 w 91"/>
                <a:gd name="T61" fmla="*/ 27 h 67"/>
                <a:gd name="T62" fmla="*/ 42 w 91"/>
                <a:gd name="T63" fmla="*/ 28 h 67"/>
                <a:gd name="T64" fmla="*/ 42 w 91"/>
                <a:gd name="T65" fmla="*/ 28 h 67"/>
                <a:gd name="T66" fmla="*/ 38 w 91"/>
                <a:gd name="T67" fmla="*/ 25 h 67"/>
                <a:gd name="T68" fmla="*/ 34 w 91"/>
                <a:gd name="T69" fmla="*/ 21 h 67"/>
                <a:gd name="T70" fmla="*/ 31 w 91"/>
                <a:gd name="T71" fmla="*/ 17 h 67"/>
                <a:gd name="T72" fmla="*/ 28 w 91"/>
                <a:gd name="T73" fmla="*/ 12 h 67"/>
                <a:gd name="T74" fmla="*/ 24 w 91"/>
                <a:gd name="T75" fmla="*/ 8 h 67"/>
                <a:gd name="T76" fmla="*/ 21 w 91"/>
                <a:gd name="T77" fmla="*/ 5 h 67"/>
                <a:gd name="T78" fmla="*/ 16 w 91"/>
                <a:gd name="T79" fmla="*/ 2 h 67"/>
                <a:gd name="T80" fmla="*/ 12 w 91"/>
                <a:gd name="T81" fmla="*/ 0 h 67"/>
                <a:gd name="T82" fmla="*/ 6 w 91"/>
                <a:gd name="T83" fmla="*/ 1 h 67"/>
                <a:gd name="T84" fmla="*/ 0 w 91"/>
                <a:gd name="T85" fmla="*/ 3 h 67"/>
                <a:gd name="T86" fmla="*/ 0 w 91"/>
                <a:gd name="T87" fmla="*/ 3 h 67"/>
                <a:gd name="T88" fmla="*/ 0 w 91"/>
                <a:gd name="T89" fmla="*/ 2 h 6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67">
                  <a:moveTo>
                    <a:pt x="0" y="4"/>
                  </a:moveTo>
                  <a:lnTo>
                    <a:pt x="6" y="13"/>
                  </a:lnTo>
                  <a:lnTo>
                    <a:pt x="13" y="20"/>
                  </a:lnTo>
                  <a:lnTo>
                    <a:pt x="22" y="26"/>
                  </a:lnTo>
                  <a:lnTo>
                    <a:pt x="30" y="34"/>
                  </a:lnTo>
                  <a:lnTo>
                    <a:pt x="39" y="40"/>
                  </a:lnTo>
                  <a:lnTo>
                    <a:pt x="48" y="46"/>
                  </a:lnTo>
                  <a:lnTo>
                    <a:pt x="57" y="52"/>
                  </a:lnTo>
                  <a:lnTo>
                    <a:pt x="65" y="57"/>
                  </a:lnTo>
                  <a:lnTo>
                    <a:pt x="74" y="62"/>
                  </a:lnTo>
                  <a:lnTo>
                    <a:pt x="83" y="67"/>
                  </a:lnTo>
                  <a:lnTo>
                    <a:pt x="83" y="61"/>
                  </a:lnTo>
                  <a:lnTo>
                    <a:pt x="84" y="60"/>
                  </a:lnTo>
                  <a:lnTo>
                    <a:pt x="85" y="59"/>
                  </a:lnTo>
                  <a:lnTo>
                    <a:pt x="86" y="59"/>
                  </a:lnTo>
                  <a:lnTo>
                    <a:pt x="88" y="59"/>
                  </a:lnTo>
                  <a:lnTo>
                    <a:pt x="89" y="59"/>
                  </a:lnTo>
                  <a:lnTo>
                    <a:pt x="90" y="59"/>
                  </a:lnTo>
                  <a:lnTo>
                    <a:pt x="91" y="59"/>
                  </a:lnTo>
                  <a:lnTo>
                    <a:pt x="91" y="52"/>
                  </a:lnTo>
                  <a:lnTo>
                    <a:pt x="90" y="52"/>
                  </a:lnTo>
                  <a:lnTo>
                    <a:pt x="89" y="52"/>
                  </a:lnTo>
                  <a:lnTo>
                    <a:pt x="88" y="52"/>
                  </a:lnTo>
                  <a:lnTo>
                    <a:pt x="86" y="52"/>
                  </a:lnTo>
                  <a:lnTo>
                    <a:pt x="86" y="54"/>
                  </a:lnTo>
                  <a:lnTo>
                    <a:pt x="85" y="54"/>
                  </a:lnTo>
                  <a:lnTo>
                    <a:pt x="84" y="54"/>
                  </a:lnTo>
                  <a:lnTo>
                    <a:pt x="84" y="55"/>
                  </a:lnTo>
                  <a:lnTo>
                    <a:pt x="83" y="56"/>
                  </a:lnTo>
                  <a:lnTo>
                    <a:pt x="75" y="49"/>
                  </a:lnTo>
                  <a:lnTo>
                    <a:pt x="68" y="41"/>
                  </a:lnTo>
                  <a:lnTo>
                    <a:pt x="62" y="33"/>
                  </a:lnTo>
                  <a:lnTo>
                    <a:pt x="56" y="24"/>
                  </a:lnTo>
                  <a:lnTo>
                    <a:pt x="48" y="15"/>
                  </a:lnTo>
                  <a:lnTo>
                    <a:pt x="41" y="9"/>
                  </a:lnTo>
                  <a:lnTo>
                    <a:pt x="32" y="3"/>
                  </a:lnTo>
                  <a:lnTo>
                    <a:pt x="23" y="0"/>
                  </a:lnTo>
                  <a:lnTo>
                    <a:pt x="12" y="2"/>
                  </a:lnTo>
                  <a:lnTo>
                    <a:pt x="0" y="5"/>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1" name="Freeform 412"/>
            <p:cNvSpPr>
              <a:spLocks/>
            </p:cNvSpPr>
            <p:nvPr/>
          </p:nvSpPr>
          <p:spPr bwMode="auto">
            <a:xfrm>
              <a:off x="2299" y="3003"/>
              <a:ext cx="30" cy="25"/>
            </a:xfrm>
            <a:custGeom>
              <a:avLst/>
              <a:gdLst>
                <a:gd name="T0" fmla="*/ 30 w 61"/>
                <a:gd name="T1" fmla="*/ 18 h 51"/>
                <a:gd name="T2" fmla="*/ 30 w 61"/>
                <a:gd name="T3" fmla="*/ 16 h 51"/>
                <a:gd name="T4" fmla="*/ 30 w 61"/>
                <a:gd name="T5" fmla="*/ 14 h 51"/>
                <a:gd name="T6" fmla="*/ 28 w 61"/>
                <a:gd name="T7" fmla="*/ 13 h 51"/>
                <a:gd name="T8" fmla="*/ 26 w 61"/>
                <a:gd name="T9" fmla="*/ 12 h 51"/>
                <a:gd name="T10" fmla="*/ 24 w 61"/>
                <a:gd name="T11" fmla="*/ 10 h 51"/>
                <a:gd name="T12" fmla="*/ 22 w 61"/>
                <a:gd name="T13" fmla="*/ 9 h 51"/>
                <a:gd name="T14" fmla="*/ 20 w 61"/>
                <a:gd name="T15" fmla="*/ 7 h 51"/>
                <a:gd name="T16" fmla="*/ 19 w 61"/>
                <a:gd name="T17" fmla="*/ 6 h 51"/>
                <a:gd name="T18" fmla="*/ 19 w 61"/>
                <a:gd name="T19" fmla="*/ 3 h 51"/>
                <a:gd name="T20" fmla="*/ 20 w 61"/>
                <a:gd name="T21" fmla="*/ 0 h 51"/>
                <a:gd name="T22" fmla="*/ 4 w 61"/>
                <a:gd name="T23" fmla="*/ 16 h 51"/>
                <a:gd name="T24" fmla="*/ 4 w 61"/>
                <a:gd name="T25" fmla="*/ 17 h 51"/>
                <a:gd name="T26" fmla="*/ 4 w 61"/>
                <a:gd name="T27" fmla="*/ 19 h 51"/>
                <a:gd name="T28" fmla="*/ 3 w 61"/>
                <a:gd name="T29" fmla="*/ 19 h 51"/>
                <a:gd name="T30" fmla="*/ 3 w 61"/>
                <a:gd name="T31" fmla="*/ 20 h 51"/>
                <a:gd name="T32" fmla="*/ 2 w 61"/>
                <a:gd name="T33" fmla="*/ 21 h 51"/>
                <a:gd name="T34" fmla="*/ 2 w 61"/>
                <a:gd name="T35" fmla="*/ 22 h 51"/>
                <a:gd name="T36" fmla="*/ 2 w 61"/>
                <a:gd name="T37" fmla="*/ 23 h 51"/>
                <a:gd name="T38" fmla="*/ 1 w 61"/>
                <a:gd name="T39" fmla="*/ 23 h 51"/>
                <a:gd name="T40" fmla="*/ 0 w 61"/>
                <a:gd name="T41" fmla="*/ 25 h 51"/>
                <a:gd name="T42" fmla="*/ 0 w 61"/>
                <a:gd name="T43" fmla="*/ 25 h 51"/>
                <a:gd name="T44" fmla="*/ 2 w 61"/>
                <a:gd name="T45" fmla="*/ 23 h 51"/>
                <a:gd name="T46" fmla="*/ 5 w 61"/>
                <a:gd name="T47" fmla="*/ 21 h 51"/>
                <a:gd name="T48" fmla="*/ 8 w 61"/>
                <a:gd name="T49" fmla="*/ 20 h 51"/>
                <a:gd name="T50" fmla="*/ 10 w 61"/>
                <a:gd name="T51" fmla="*/ 19 h 51"/>
                <a:gd name="T52" fmla="*/ 13 w 61"/>
                <a:gd name="T53" fmla="*/ 19 h 51"/>
                <a:gd name="T54" fmla="*/ 17 w 61"/>
                <a:gd name="T55" fmla="*/ 18 h 51"/>
                <a:gd name="T56" fmla="*/ 20 w 61"/>
                <a:gd name="T57" fmla="*/ 18 h 51"/>
                <a:gd name="T58" fmla="*/ 23 w 61"/>
                <a:gd name="T59" fmla="*/ 18 h 51"/>
                <a:gd name="T60" fmla="*/ 26 w 61"/>
                <a:gd name="T61" fmla="*/ 18 h 51"/>
                <a:gd name="T62" fmla="*/ 30 w 61"/>
                <a:gd name="T63" fmla="*/ 18 h 51"/>
                <a:gd name="T64" fmla="*/ 30 w 61"/>
                <a:gd name="T65" fmla="*/ 18 h 51"/>
                <a:gd name="T66" fmla="*/ 30 w 61"/>
                <a:gd name="T67" fmla="*/ 18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51">
                  <a:moveTo>
                    <a:pt x="60" y="36"/>
                  </a:moveTo>
                  <a:lnTo>
                    <a:pt x="61" y="33"/>
                  </a:lnTo>
                  <a:lnTo>
                    <a:pt x="60" y="29"/>
                  </a:lnTo>
                  <a:lnTo>
                    <a:pt x="57" y="26"/>
                  </a:lnTo>
                  <a:lnTo>
                    <a:pt x="53" y="24"/>
                  </a:lnTo>
                  <a:lnTo>
                    <a:pt x="49" y="21"/>
                  </a:lnTo>
                  <a:lnTo>
                    <a:pt x="45" y="18"/>
                  </a:lnTo>
                  <a:lnTo>
                    <a:pt x="41" y="15"/>
                  </a:lnTo>
                  <a:lnTo>
                    <a:pt x="39" y="12"/>
                  </a:lnTo>
                  <a:lnTo>
                    <a:pt x="39" y="7"/>
                  </a:lnTo>
                  <a:lnTo>
                    <a:pt x="40" y="0"/>
                  </a:lnTo>
                  <a:lnTo>
                    <a:pt x="8" y="33"/>
                  </a:lnTo>
                  <a:lnTo>
                    <a:pt x="8" y="35"/>
                  </a:lnTo>
                  <a:lnTo>
                    <a:pt x="8" y="38"/>
                  </a:lnTo>
                  <a:lnTo>
                    <a:pt x="6" y="39"/>
                  </a:lnTo>
                  <a:lnTo>
                    <a:pt x="6" y="41"/>
                  </a:lnTo>
                  <a:lnTo>
                    <a:pt x="5" y="43"/>
                  </a:lnTo>
                  <a:lnTo>
                    <a:pt x="5" y="45"/>
                  </a:lnTo>
                  <a:lnTo>
                    <a:pt x="4" y="46"/>
                  </a:lnTo>
                  <a:lnTo>
                    <a:pt x="3" y="47"/>
                  </a:lnTo>
                  <a:lnTo>
                    <a:pt x="1" y="50"/>
                  </a:lnTo>
                  <a:lnTo>
                    <a:pt x="0" y="51"/>
                  </a:lnTo>
                  <a:lnTo>
                    <a:pt x="5" y="46"/>
                  </a:lnTo>
                  <a:lnTo>
                    <a:pt x="11" y="43"/>
                  </a:lnTo>
                  <a:lnTo>
                    <a:pt x="16" y="40"/>
                  </a:lnTo>
                  <a:lnTo>
                    <a:pt x="21" y="39"/>
                  </a:lnTo>
                  <a:lnTo>
                    <a:pt x="27" y="38"/>
                  </a:lnTo>
                  <a:lnTo>
                    <a:pt x="34" y="36"/>
                  </a:lnTo>
                  <a:lnTo>
                    <a:pt x="40" y="36"/>
                  </a:lnTo>
                  <a:lnTo>
                    <a:pt x="47" y="36"/>
                  </a:lnTo>
                  <a:lnTo>
                    <a:pt x="53" y="36"/>
                  </a:lnTo>
                  <a:lnTo>
                    <a:pt x="61" y="36"/>
                  </a:lnTo>
                  <a:lnTo>
                    <a:pt x="60"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2" name="Freeform 413"/>
            <p:cNvSpPr>
              <a:spLocks/>
            </p:cNvSpPr>
            <p:nvPr/>
          </p:nvSpPr>
          <p:spPr bwMode="auto">
            <a:xfrm>
              <a:off x="2297" y="3028"/>
              <a:ext cx="2" cy="1"/>
            </a:xfrm>
            <a:custGeom>
              <a:avLst/>
              <a:gdLst>
                <a:gd name="T0" fmla="*/ 0 w 2"/>
                <a:gd name="T1" fmla="*/ 1 h 3"/>
                <a:gd name="T2" fmla="*/ 1 w 2"/>
                <a:gd name="T3" fmla="*/ 1 h 3"/>
                <a:gd name="T4" fmla="*/ 1 w 2"/>
                <a:gd name="T5" fmla="*/ 1 h 3"/>
                <a:gd name="T6" fmla="*/ 1 w 2"/>
                <a:gd name="T7" fmla="*/ 0 h 3"/>
                <a:gd name="T8" fmla="*/ 1 w 2"/>
                <a:gd name="T9" fmla="*/ 0 h 3"/>
                <a:gd name="T10" fmla="*/ 1 w 2"/>
                <a:gd name="T11" fmla="*/ 0 h 3"/>
                <a:gd name="T12" fmla="*/ 2 w 2"/>
                <a:gd name="T13" fmla="*/ 0 h 3"/>
                <a:gd name="T14" fmla="*/ 2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 name="T30" fmla="*/ 1 w 2"/>
                <a:gd name="T31" fmla="*/ 0 h 3"/>
                <a:gd name="T32" fmla="*/ 1 w 2"/>
                <a:gd name="T33" fmla="*/ 0 h 3"/>
                <a:gd name="T34" fmla="*/ 1 w 2"/>
                <a:gd name="T35" fmla="*/ 0 h 3"/>
                <a:gd name="T36" fmla="*/ 1 w 2"/>
                <a:gd name="T37" fmla="*/ 1 h 3"/>
                <a:gd name="T38" fmla="*/ 1 w 2"/>
                <a:gd name="T39" fmla="*/ 1 h 3"/>
                <a:gd name="T40" fmla="*/ 0 w 2"/>
                <a:gd name="T41" fmla="*/ 1 h 3"/>
                <a:gd name="T42" fmla="*/ 0 w 2"/>
                <a:gd name="T43" fmla="*/ 1 h 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3">
                  <a:moveTo>
                    <a:pt x="0" y="3"/>
                  </a:moveTo>
                  <a:lnTo>
                    <a:pt x="1" y="3"/>
                  </a:lnTo>
                  <a:lnTo>
                    <a:pt x="1" y="1"/>
                  </a:lnTo>
                  <a:lnTo>
                    <a:pt x="2" y="1"/>
                  </a:lnTo>
                  <a:lnTo>
                    <a:pt x="2" y="0"/>
                  </a:lnTo>
                  <a:lnTo>
                    <a:pt x="2" y="1"/>
                  </a:lnTo>
                  <a:lnTo>
                    <a:pt x="1" y="1"/>
                  </a:lnTo>
                  <a:lnTo>
                    <a:pt x="1" y="3"/>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3" name="Freeform 414"/>
            <p:cNvSpPr>
              <a:spLocks/>
            </p:cNvSpPr>
            <p:nvPr/>
          </p:nvSpPr>
          <p:spPr bwMode="auto">
            <a:xfrm>
              <a:off x="2290" y="3029"/>
              <a:ext cx="7" cy="18"/>
            </a:xfrm>
            <a:custGeom>
              <a:avLst/>
              <a:gdLst>
                <a:gd name="T0" fmla="*/ 2 w 15"/>
                <a:gd name="T1" fmla="*/ 18 h 36"/>
                <a:gd name="T2" fmla="*/ 5 w 15"/>
                <a:gd name="T3" fmla="*/ 18 h 36"/>
                <a:gd name="T4" fmla="*/ 5 w 15"/>
                <a:gd name="T5" fmla="*/ 17 h 36"/>
                <a:gd name="T6" fmla="*/ 6 w 15"/>
                <a:gd name="T7" fmla="*/ 16 h 36"/>
                <a:gd name="T8" fmla="*/ 6 w 15"/>
                <a:gd name="T9" fmla="*/ 16 h 36"/>
                <a:gd name="T10" fmla="*/ 6 w 15"/>
                <a:gd name="T11" fmla="*/ 14 h 36"/>
                <a:gd name="T12" fmla="*/ 6 w 15"/>
                <a:gd name="T13" fmla="*/ 13 h 36"/>
                <a:gd name="T14" fmla="*/ 6 w 15"/>
                <a:gd name="T15" fmla="*/ 11 h 36"/>
                <a:gd name="T16" fmla="*/ 6 w 15"/>
                <a:gd name="T17" fmla="*/ 9 h 36"/>
                <a:gd name="T18" fmla="*/ 6 w 15"/>
                <a:gd name="T19" fmla="*/ 8 h 36"/>
                <a:gd name="T20" fmla="*/ 5 w 15"/>
                <a:gd name="T21" fmla="*/ 6 h 36"/>
                <a:gd name="T22" fmla="*/ 5 w 15"/>
                <a:gd name="T23" fmla="*/ 4 h 36"/>
                <a:gd name="T24" fmla="*/ 5 w 15"/>
                <a:gd name="T25" fmla="*/ 4 h 36"/>
                <a:gd name="T26" fmla="*/ 5 w 15"/>
                <a:gd name="T27" fmla="*/ 3 h 36"/>
                <a:gd name="T28" fmla="*/ 5 w 15"/>
                <a:gd name="T29" fmla="*/ 3 h 36"/>
                <a:gd name="T30" fmla="*/ 6 w 15"/>
                <a:gd name="T31" fmla="*/ 3 h 36"/>
                <a:gd name="T32" fmla="*/ 6 w 15"/>
                <a:gd name="T33" fmla="*/ 2 h 36"/>
                <a:gd name="T34" fmla="*/ 6 w 15"/>
                <a:gd name="T35" fmla="*/ 2 h 36"/>
                <a:gd name="T36" fmla="*/ 6 w 15"/>
                <a:gd name="T37" fmla="*/ 1 h 36"/>
                <a:gd name="T38" fmla="*/ 7 w 15"/>
                <a:gd name="T39" fmla="*/ 1 h 36"/>
                <a:gd name="T40" fmla="*/ 7 w 15"/>
                <a:gd name="T41" fmla="*/ 1 h 36"/>
                <a:gd name="T42" fmla="*/ 7 w 15"/>
                <a:gd name="T43" fmla="*/ 0 h 36"/>
                <a:gd name="T44" fmla="*/ 6 w 15"/>
                <a:gd name="T45" fmla="*/ 2 h 36"/>
                <a:gd name="T46" fmla="*/ 5 w 15"/>
                <a:gd name="T47" fmla="*/ 3 h 36"/>
                <a:gd name="T48" fmla="*/ 3 w 15"/>
                <a:gd name="T49" fmla="*/ 4 h 36"/>
                <a:gd name="T50" fmla="*/ 2 w 15"/>
                <a:gd name="T51" fmla="*/ 6 h 36"/>
                <a:gd name="T52" fmla="*/ 0 w 15"/>
                <a:gd name="T53" fmla="*/ 7 h 36"/>
                <a:gd name="T54" fmla="*/ 0 w 15"/>
                <a:gd name="T55" fmla="*/ 9 h 36"/>
                <a:gd name="T56" fmla="*/ 0 w 15"/>
                <a:gd name="T57" fmla="*/ 11 h 36"/>
                <a:gd name="T58" fmla="*/ 0 w 15"/>
                <a:gd name="T59" fmla="*/ 13 h 36"/>
                <a:gd name="T60" fmla="*/ 0 w 15"/>
                <a:gd name="T61" fmla="*/ 16 h 36"/>
                <a:gd name="T62" fmla="*/ 2 w 15"/>
                <a:gd name="T63" fmla="*/ 18 h 36"/>
                <a:gd name="T64" fmla="*/ 2 w 15"/>
                <a:gd name="T65" fmla="*/ 18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 h="36">
                  <a:moveTo>
                    <a:pt x="4" y="36"/>
                  </a:moveTo>
                  <a:lnTo>
                    <a:pt x="10" y="36"/>
                  </a:lnTo>
                  <a:lnTo>
                    <a:pt x="11" y="34"/>
                  </a:lnTo>
                  <a:lnTo>
                    <a:pt x="12" y="32"/>
                  </a:lnTo>
                  <a:lnTo>
                    <a:pt x="13" y="31"/>
                  </a:lnTo>
                  <a:lnTo>
                    <a:pt x="13" y="28"/>
                  </a:lnTo>
                  <a:lnTo>
                    <a:pt x="13" y="26"/>
                  </a:lnTo>
                  <a:lnTo>
                    <a:pt x="13" y="22"/>
                  </a:lnTo>
                  <a:lnTo>
                    <a:pt x="12" y="18"/>
                  </a:lnTo>
                  <a:lnTo>
                    <a:pt x="12" y="16"/>
                  </a:lnTo>
                  <a:lnTo>
                    <a:pt x="11" y="12"/>
                  </a:lnTo>
                  <a:lnTo>
                    <a:pt x="10" y="8"/>
                  </a:lnTo>
                  <a:lnTo>
                    <a:pt x="10" y="7"/>
                  </a:lnTo>
                  <a:lnTo>
                    <a:pt x="11" y="6"/>
                  </a:lnTo>
                  <a:lnTo>
                    <a:pt x="12" y="5"/>
                  </a:lnTo>
                  <a:lnTo>
                    <a:pt x="12" y="3"/>
                  </a:lnTo>
                  <a:lnTo>
                    <a:pt x="13" y="3"/>
                  </a:lnTo>
                  <a:lnTo>
                    <a:pt x="13" y="2"/>
                  </a:lnTo>
                  <a:lnTo>
                    <a:pt x="15" y="1"/>
                  </a:lnTo>
                  <a:lnTo>
                    <a:pt x="15" y="0"/>
                  </a:lnTo>
                  <a:lnTo>
                    <a:pt x="12" y="3"/>
                  </a:lnTo>
                  <a:lnTo>
                    <a:pt x="10" y="6"/>
                  </a:lnTo>
                  <a:lnTo>
                    <a:pt x="6" y="8"/>
                  </a:lnTo>
                  <a:lnTo>
                    <a:pt x="4" y="11"/>
                  </a:lnTo>
                  <a:lnTo>
                    <a:pt x="1" y="14"/>
                  </a:lnTo>
                  <a:lnTo>
                    <a:pt x="0" y="18"/>
                  </a:lnTo>
                  <a:lnTo>
                    <a:pt x="0" y="21"/>
                  </a:lnTo>
                  <a:lnTo>
                    <a:pt x="0" y="26"/>
                  </a:lnTo>
                  <a:lnTo>
                    <a:pt x="1" y="31"/>
                  </a:lnTo>
                  <a:lnTo>
                    <a:pt x="4"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4" name="Freeform 415"/>
            <p:cNvSpPr>
              <a:spLocks/>
            </p:cNvSpPr>
            <p:nvPr/>
          </p:nvSpPr>
          <p:spPr bwMode="auto">
            <a:xfrm>
              <a:off x="2794" y="3010"/>
              <a:ext cx="109" cy="40"/>
            </a:xfrm>
            <a:custGeom>
              <a:avLst/>
              <a:gdLst>
                <a:gd name="T0" fmla="*/ 85 w 218"/>
                <a:gd name="T1" fmla="*/ 28 h 81"/>
                <a:gd name="T2" fmla="*/ 67 w 218"/>
                <a:gd name="T3" fmla="*/ 23 h 81"/>
                <a:gd name="T4" fmla="*/ 48 w 218"/>
                <a:gd name="T5" fmla="*/ 17 h 81"/>
                <a:gd name="T6" fmla="*/ 28 w 218"/>
                <a:gd name="T7" fmla="*/ 10 h 81"/>
                <a:gd name="T8" fmla="*/ 10 w 218"/>
                <a:gd name="T9" fmla="*/ 4 h 81"/>
                <a:gd name="T10" fmla="*/ 2 w 218"/>
                <a:gd name="T11" fmla="*/ 2 h 81"/>
                <a:gd name="T12" fmla="*/ 5 w 218"/>
                <a:gd name="T13" fmla="*/ 5 h 81"/>
                <a:gd name="T14" fmla="*/ 7 w 218"/>
                <a:gd name="T15" fmla="*/ 9 h 81"/>
                <a:gd name="T16" fmla="*/ 8 w 218"/>
                <a:gd name="T17" fmla="*/ 13 h 81"/>
                <a:gd name="T18" fmla="*/ 9 w 218"/>
                <a:gd name="T19" fmla="*/ 17 h 81"/>
                <a:gd name="T20" fmla="*/ 14 w 218"/>
                <a:gd name="T21" fmla="*/ 20 h 81"/>
                <a:gd name="T22" fmla="*/ 22 w 218"/>
                <a:gd name="T23" fmla="*/ 23 h 81"/>
                <a:gd name="T24" fmla="*/ 30 w 218"/>
                <a:gd name="T25" fmla="*/ 27 h 81"/>
                <a:gd name="T26" fmla="*/ 39 w 218"/>
                <a:gd name="T27" fmla="*/ 30 h 81"/>
                <a:gd name="T28" fmla="*/ 47 w 218"/>
                <a:gd name="T29" fmla="*/ 32 h 81"/>
                <a:gd name="T30" fmla="*/ 52 w 218"/>
                <a:gd name="T31" fmla="*/ 33 h 81"/>
                <a:gd name="T32" fmla="*/ 52 w 218"/>
                <a:gd name="T33" fmla="*/ 35 h 81"/>
                <a:gd name="T34" fmla="*/ 52 w 218"/>
                <a:gd name="T35" fmla="*/ 36 h 81"/>
                <a:gd name="T36" fmla="*/ 52 w 218"/>
                <a:gd name="T37" fmla="*/ 37 h 81"/>
                <a:gd name="T38" fmla="*/ 54 w 218"/>
                <a:gd name="T39" fmla="*/ 37 h 81"/>
                <a:gd name="T40" fmla="*/ 56 w 218"/>
                <a:gd name="T41" fmla="*/ 36 h 81"/>
                <a:gd name="T42" fmla="*/ 56 w 218"/>
                <a:gd name="T43" fmla="*/ 36 h 81"/>
                <a:gd name="T44" fmla="*/ 56 w 218"/>
                <a:gd name="T45" fmla="*/ 35 h 81"/>
                <a:gd name="T46" fmla="*/ 56 w 218"/>
                <a:gd name="T47" fmla="*/ 35 h 81"/>
                <a:gd name="T48" fmla="*/ 57 w 218"/>
                <a:gd name="T49" fmla="*/ 34 h 81"/>
                <a:gd name="T50" fmla="*/ 60 w 218"/>
                <a:gd name="T51" fmla="*/ 36 h 81"/>
                <a:gd name="T52" fmla="*/ 64 w 218"/>
                <a:gd name="T53" fmla="*/ 38 h 81"/>
                <a:gd name="T54" fmla="*/ 70 w 218"/>
                <a:gd name="T55" fmla="*/ 39 h 81"/>
                <a:gd name="T56" fmla="*/ 75 w 218"/>
                <a:gd name="T57" fmla="*/ 40 h 81"/>
                <a:gd name="T58" fmla="*/ 81 w 218"/>
                <a:gd name="T59" fmla="*/ 40 h 81"/>
                <a:gd name="T60" fmla="*/ 70 w 218"/>
                <a:gd name="T61" fmla="*/ 31 h 81"/>
                <a:gd name="T62" fmla="*/ 75 w 218"/>
                <a:gd name="T63" fmla="*/ 29 h 81"/>
                <a:gd name="T64" fmla="*/ 80 w 218"/>
                <a:gd name="T65" fmla="*/ 30 h 81"/>
                <a:gd name="T66" fmla="*/ 85 w 218"/>
                <a:gd name="T67" fmla="*/ 32 h 81"/>
                <a:gd name="T68" fmla="*/ 89 w 218"/>
                <a:gd name="T69" fmla="*/ 33 h 81"/>
                <a:gd name="T70" fmla="*/ 93 w 218"/>
                <a:gd name="T71" fmla="*/ 30 h 81"/>
                <a:gd name="T72" fmla="*/ 98 w 218"/>
                <a:gd name="T73" fmla="*/ 33 h 81"/>
                <a:gd name="T74" fmla="*/ 101 w 218"/>
                <a:gd name="T75" fmla="*/ 33 h 81"/>
                <a:gd name="T76" fmla="*/ 105 w 218"/>
                <a:gd name="T77" fmla="*/ 32 h 81"/>
                <a:gd name="T78" fmla="*/ 108 w 218"/>
                <a:gd name="T79" fmla="*/ 31 h 81"/>
                <a:gd name="T80" fmla="*/ 109 w 218"/>
                <a:gd name="T81" fmla="*/ 28 h 81"/>
                <a:gd name="T82" fmla="*/ 108 w 218"/>
                <a:gd name="T83" fmla="*/ 25 h 81"/>
                <a:gd name="T84" fmla="*/ 105 w 218"/>
                <a:gd name="T85" fmla="*/ 25 h 81"/>
                <a:gd name="T86" fmla="*/ 102 w 218"/>
                <a:gd name="T87" fmla="*/ 26 h 81"/>
                <a:gd name="T88" fmla="*/ 99 w 218"/>
                <a:gd name="T89" fmla="*/ 28 h 81"/>
                <a:gd name="T90" fmla="*/ 96 w 218"/>
                <a:gd name="T91" fmla="*/ 30 h 81"/>
                <a:gd name="T92" fmla="*/ 95 w 218"/>
                <a:gd name="T93" fmla="*/ 30 h 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8" h="81">
                  <a:moveTo>
                    <a:pt x="189" y="60"/>
                  </a:moveTo>
                  <a:lnTo>
                    <a:pt x="170" y="56"/>
                  </a:lnTo>
                  <a:lnTo>
                    <a:pt x="152" y="51"/>
                  </a:lnTo>
                  <a:lnTo>
                    <a:pt x="133" y="46"/>
                  </a:lnTo>
                  <a:lnTo>
                    <a:pt x="114" y="41"/>
                  </a:lnTo>
                  <a:lnTo>
                    <a:pt x="95" y="35"/>
                  </a:lnTo>
                  <a:lnTo>
                    <a:pt x="76" y="29"/>
                  </a:lnTo>
                  <a:lnTo>
                    <a:pt x="56" y="21"/>
                  </a:lnTo>
                  <a:lnTo>
                    <a:pt x="38" y="15"/>
                  </a:lnTo>
                  <a:lnTo>
                    <a:pt x="19" y="8"/>
                  </a:lnTo>
                  <a:lnTo>
                    <a:pt x="0" y="0"/>
                  </a:lnTo>
                  <a:lnTo>
                    <a:pt x="3" y="4"/>
                  </a:lnTo>
                  <a:lnTo>
                    <a:pt x="7" y="8"/>
                  </a:lnTo>
                  <a:lnTo>
                    <a:pt x="9" y="11"/>
                  </a:lnTo>
                  <a:lnTo>
                    <a:pt x="12" y="15"/>
                  </a:lnTo>
                  <a:lnTo>
                    <a:pt x="13" y="19"/>
                  </a:lnTo>
                  <a:lnTo>
                    <a:pt x="15" y="23"/>
                  </a:lnTo>
                  <a:lnTo>
                    <a:pt x="16" y="26"/>
                  </a:lnTo>
                  <a:lnTo>
                    <a:pt x="18" y="31"/>
                  </a:lnTo>
                  <a:lnTo>
                    <a:pt x="18" y="35"/>
                  </a:lnTo>
                  <a:lnTo>
                    <a:pt x="19" y="39"/>
                  </a:lnTo>
                  <a:lnTo>
                    <a:pt x="28" y="41"/>
                  </a:lnTo>
                  <a:lnTo>
                    <a:pt x="35" y="45"/>
                  </a:lnTo>
                  <a:lnTo>
                    <a:pt x="44" y="47"/>
                  </a:lnTo>
                  <a:lnTo>
                    <a:pt x="52" y="51"/>
                  </a:lnTo>
                  <a:lnTo>
                    <a:pt x="60" y="55"/>
                  </a:lnTo>
                  <a:lnTo>
                    <a:pt x="69" y="57"/>
                  </a:lnTo>
                  <a:lnTo>
                    <a:pt x="77" y="61"/>
                  </a:lnTo>
                  <a:lnTo>
                    <a:pt x="86" y="63"/>
                  </a:lnTo>
                  <a:lnTo>
                    <a:pt x="93" y="65"/>
                  </a:lnTo>
                  <a:lnTo>
                    <a:pt x="102" y="66"/>
                  </a:lnTo>
                  <a:lnTo>
                    <a:pt x="103" y="67"/>
                  </a:lnTo>
                  <a:lnTo>
                    <a:pt x="103" y="68"/>
                  </a:lnTo>
                  <a:lnTo>
                    <a:pt x="103" y="70"/>
                  </a:lnTo>
                  <a:lnTo>
                    <a:pt x="103" y="71"/>
                  </a:lnTo>
                  <a:lnTo>
                    <a:pt x="104" y="72"/>
                  </a:lnTo>
                  <a:lnTo>
                    <a:pt x="104" y="73"/>
                  </a:lnTo>
                  <a:lnTo>
                    <a:pt x="104" y="75"/>
                  </a:lnTo>
                  <a:lnTo>
                    <a:pt x="106" y="76"/>
                  </a:lnTo>
                  <a:lnTo>
                    <a:pt x="108" y="75"/>
                  </a:lnTo>
                  <a:lnTo>
                    <a:pt x="111" y="75"/>
                  </a:lnTo>
                  <a:lnTo>
                    <a:pt x="111" y="73"/>
                  </a:lnTo>
                  <a:lnTo>
                    <a:pt x="111" y="72"/>
                  </a:lnTo>
                  <a:lnTo>
                    <a:pt x="111" y="71"/>
                  </a:lnTo>
                  <a:lnTo>
                    <a:pt x="112" y="71"/>
                  </a:lnTo>
                  <a:lnTo>
                    <a:pt x="112" y="70"/>
                  </a:lnTo>
                  <a:lnTo>
                    <a:pt x="113" y="70"/>
                  </a:lnTo>
                  <a:lnTo>
                    <a:pt x="113" y="68"/>
                  </a:lnTo>
                  <a:lnTo>
                    <a:pt x="114" y="68"/>
                  </a:lnTo>
                  <a:lnTo>
                    <a:pt x="119" y="72"/>
                  </a:lnTo>
                  <a:lnTo>
                    <a:pt x="123" y="75"/>
                  </a:lnTo>
                  <a:lnTo>
                    <a:pt x="128" y="77"/>
                  </a:lnTo>
                  <a:lnTo>
                    <a:pt x="134" y="78"/>
                  </a:lnTo>
                  <a:lnTo>
                    <a:pt x="139" y="79"/>
                  </a:lnTo>
                  <a:lnTo>
                    <a:pt x="144" y="81"/>
                  </a:lnTo>
                  <a:lnTo>
                    <a:pt x="150" y="81"/>
                  </a:lnTo>
                  <a:lnTo>
                    <a:pt x="155" y="81"/>
                  </a:lnTo>
                  <a:lnTo>
                    <a:pt x="161" y="81"/>
                  </a:lnTo>
                  <a:lnTo>
                    <a:pt x="168" y="81"/>
                  </a:lnTo>
                  <a:lnTo>
                    <a:pt x="140" y="62"/>
                  </a:lnTo>
                  <a:lnTo>
                    <a:pt x="145" y="60"/>
                  </a:lnTo>
                  <a:lnTo>
                    <a:pt x="150" y="58"/>
                  </a:lnTo>
                  <a:lnTo>
                    <a:pt x="155" y="58"/>
                  </a:lnTo>
                  <a:lnTo>
                    <a:pt x="160" y="61"/>
                  </a:lnTo>
                  <a:lnTo>
                    <a:pt x="164" y="62"/>
                  </a:lnTo>
                  <a:lnTo>
                    <a:pt x="169" y="65"/>
                  </a:lnTo>
                  <a:lnTo>
                    <a:pt x="173" y="66"/>
                  </a:lnTo>
                  <a:lnTo>
                    <a:pt x="178" y="66"/>
                  </a:lnTo>
                  <a:lnTo>
                    <a:pt x="181" y="63"/>
                  </a:lnTo>
                  <a:lnTo>
                    <a:pt x="185" y="60"/>
                  </a:lnTo>
                  <a:lnTo>
                    <a:pt x="194" y="68"/>
                  </a:lnTo>
                  <a:lnTo>
                    <a:pt x="196" y="67"/>
                  </a:lnTo>
                  <a:lnTo>
                    <a:pt x="199" y="66"/>
                  </a:lnTo>
                  <a:lnTo>
                    <a:pt x="202" y="66"/>
                  </a:lnTo>
                  <a:lnTo>
                    <a:pt x="206" y="65"/>
                  </a:lnTo>
                  <a:lnTo>
                    <a:pt x="210" y="65"/>
                  </a:lnTo>
                  <a:lnTo>
                    <a:pt x="212" y="63"/>
                  </a:lnTo>
                  <a:lnTo>
                    <a:pt x="215" y="62"/>
                  </a:lnTo>
                  <a:lnTo>
                    <a:pt x="217" y="61"/>
                  </a:lnTo>
                  <a:lnTo>
                    <a:pt x="218" y="57"/>
                  </a:lnTo>
                  <a:lnTo>
                    <a:pt x="218" y="53"/>
                  </a:lnTo>
                  <a:lnTo>
                    <a:pt x="215" y="51"/>
                  </a:lnTo>
                  <a:lnTo>
                    <a:pt x="212" y="51"/>
                  </a:lnTo>
                  <a:lnTo>
                    <a:pt x="209" y="51"/>
                  </a:lnTo>
                  <a:lnTo>
                    <a:pt x="206" y="52"/>
                  </a:lnTo>
                  <a:lnTo>
                    <a:pt x="204" y="53"/>
                  </a:lnTo>
                  <a:lnTo>
                    <a:pt x="201" y="56"/>
                  </a:lnTo>
                  <a:lnTo>
                    <a:pt x="197" y="57"/>
                  </a:lnTo>
                  <a:lnTo>
                    <a:pt x="195" y="58"/>
                  </a:lnTo>
                  <a:lnTo>
                    <a:pt x="192" y="60"/>
                  </a:lnTo>
                  <a:lnTo>
                    <a:pt x="189"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5" name="Freeform 416"/>
            <p:cNvSpPr>
              <a:spLocks/>
            </p:cNvSpPr>
            <p:nvPr/>
          </p:nvSpPr>
          <p:spPr bwMode="auto">
            <a:xfrm>
              <a:off x="2343" y="3023"/>
              <a:ext cx="3" cy="2"/>
            </a:xfrm>
            <a:custGeom>
              <a:avLst/>
              <a:gdLst>
                <a:gd name="T0" fmla="*/ 2 w 8"/>
                <a:gd name="T1" fmla="*/ 0 h 4"/>
                <a:gd name="T2" fmla="*/ 2 w 8"/>
                <a:gd name="T3" fmla="*/ 1 h 4"/>
                <a:gd name="T4" fmla="*/ 2 w 8"/>
                <a:gd name="T5" fmla="*/ 1 h 4"/>
                <a:gd name="T6" fmla="*/ 2 w 8"/>
                <a:gd name="T7" fmla="*/ 1 h 4"/>
                <a:gd name="T8" fmla="*/ 2 w 8"/>
                <a:gd name="T9" fmla="*/ 1 h 4"/>
                <a:gd name="T10" fmla="*/ 2 w 8"/>
                <a:gd name="T11" fmla="*/ 2 h 4"/>
                <a:gd name="T12" fmla="*/ 1 w 8"/>
                <a:gd name="T13" fmla="*/ 2 h 4"/>
                <a:gd name="T14" fmla="*/ 1 w 8"/>
                <a:gd name="T15" fmla="*/ 2 h 4"/>
                <a:gd name="T16" fmla="*/ 0 w 8"/>
                <a:gd name="T17" fmla="*/ 2 h 4"/>
                <a:gd name="T18" fmla="*/ 0 w 8"/>
                <a:gd name="T19" fmla="*/ 2 h 4"/>
                <a:gd name="T20" fmla="*/ 0 w 8"/>
                <a:gd name="T21" fmla="*/ 2 h 4"/>
                <a:gd name="T22" fmla="*/ 0 w 8"/>
                <a:gd name="T23" fmla="*/ 2 h 4"/>
                <a:gd name="T24" fmla="*/ 0 w 8"/>
                <a:gd name="T25" fmla="*/ 2 h 4"/>
                <a:gd name="T26" fmla="*/ 1 w 8"/>
                <a:gd name="T27" fmla="*/ 2 h 4"/>
                <a:gd name="T28" fmla="*/ 1 w 8"/>
                <a:gd name="T29" fmla="*/ 2 h 4"/>
                <a:gd name="T30" fmla="*/ 2 w 8"/>
                <a:gd name="T31" fmla="*/ 2 h 4"/>
                <a:gd name="T32" fmla="*/ 2 w 8"/>
                <a:gd name="T33" fmla="*/ 2 h 4"/>
                <a:gd name="T34" fmla="*/ 2 w 8"/>
                <a:gd name="T35" fmla="*/ 1 h 4"/>
                <a:gd name="T36" fmla="*/ 2 w 8"/>
                <a:gd name="T37" fmla="*/ 1 h 4"/>
                <a:gd name="T38" fmla="*/ 2 w 8"/>
                <a:gd name="T39" fmla="*/ 1 h 4"/>
                <a:gd name="T40" fmla="*/ 3 w 8"/>
                <a:gd name="T41" fmla="*/ 1 h 4"/>
                <a:gd name="T42" fmla="*/ 3 w 8"/>
                <a:gd name="T43" fmla="*/ 1 h 4"/>
                <a:gd name="T44" fmla="*/ 2 w 8"/>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4">
                  <a:moveTo>
                    <a:pt x="6" y="0"/>
                  </a:moveTo>
                  <a:lnTo>
                    <a:pt x="6" y="2"/>
                  </a:lnTo>
                  <a:lnTo>
                    <a:pt x="5" y="2"/>
                  </a:lnTo>
                  <a:lnTo>
                    <a:pt x="4" y="2"/>
                  </a:lnTo>
                  <a:lnTo>
                    <a:pt x="4" y="3"/>
                  </a:lnTo>
                  <a:lnTo>
                    <a:pt x="3" y="3"/>
                  </a:lnTo>
                  <a:lnTo>
                    <a:pt x="1" y="3"/>
                  </a:lnTo>
                  <a:lnTo>
                    <a:pt x="0" y="4"/>
                  </a:lnTo>
                  <a:lnTo>
                    <a:pt x="1" y="4"/>
                  </a:lnTo>
                  <a:lnTo>
                    <a:pt x="3" y="3"/>
                  </a:lnTo>
                  <a:lnTo>
                    <a:pt x="4" y="3"/>
                  </a:lnTo>
                  <a:lnTo>
                    <a:pt x="5" y="2"/>
                  </a:lnTo>
                  <a:lnTo>
                    <a:pt x="6" y="2"/>
                  </a:lnTo>
                  <a:lnTo>
                    <a:pt x="8"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6" name="Freeform 417"/>
            <p:cNvSpPr>
              <a:spLocks/>
            </p:cNvSpPr>
            <p:nvPr/>
          </p:nvSpPr>
          <p:spPr bwMode="auto">
            <a:xfrm>
              <a:off x="2333" y="3016"/>
              <a:ext cx="33" cy="8"/>
            </a:xfrm>
            <a:custGeom>
              <a:avLst/>
              <a:gdLst>
                <a:gd name="T0" fmla="*/ 12 w 65"/>
                <a:gd name="T1" fmla="*/ 7 h 15"/>
                <a:gd name="T2" fmla="*/ 15 w 65"/>
                <a:gd name="T3" fmla="*/ 7 h 15"/>
                <a:gd name="T4" fmla="*/ 17 w 65"/>
                <a:gd name="T5" fmla="*/ 6 h 15"/>
                <a:gd name="T6" fmla="*/ 19 w 65"/>
                <a:gd name="T7" fmla="*/ 6 h 15"/>
                <a:gd name="T8" fmla="*/ 22 w 65"/>
                <a:gd name="T9" fmla="*/ 6 h 15"/>
                <a:gd name="T10" fmla="*/ 24 w 65"/>
                <a:gd name="T11" fmla="*/ 6 h 15"/>
                <a:gd name="T12" fmla="*/ 25 w 65"/>
                <a:gd name="T13" fmla="*/ 6 h 15"/>
                <a:gd name="T14" fmla="*/ 28 w 65"/>
                <a:gd name="T15" fmla="*/ 5 h 15"/>
                <a:gd name="T16" fmla="*/ 30 w 65"/>
                <a:gd name="T17" fmla="*/ 4 h 15"/>
                <a:gd name="T18" fmla="*/ 31 w 65"/>
                <a:gd name="T19" fmla="*/ 3 h 15"/>
                <a:gd name="T20" fmla="*/ 33 w 65"/>
                <a:gd name="T21" fmla="*/ 1 h 15"/>
                <a:gd name="T22" fmla="*/ 30 w 65"/>
                <a:gd name="T23" fmla="*/ 1 h 15"/>
                <a:gd name="T24" fmla="*/ 27 w 65"/>
                <a:gd name="T25" fmla="*/ 1 h 15"/>
                <a:gd name="T26" fmla="*/ 23 w 65"/>
                <a:gd name="T27" fmla="*/ 2 h 15"/>
                <a:gd name="T28" fmla="*/ 19 w 65"/>
                <a:gd name="T29" fmla="*/ 3 h 15"/>
                <a:gd name="T30" fmla="*/ 16 w 65"/>
                <a:gd name="T31" fmla="*/ 3 h 15"/>
                <a:gd name="T32" fmla="*/ 12 w 65"/>
                <a:gd name="T33" fmla="*/ 4 h 15"/>
                <a:gd name="T34" fmla="*/ 9 w 65"/>
                <a:gd name="T35" fmla="*/ 4 h 15"/>
                <a:gd name="T36" fmla="*/ 6 w 65"/>
                <a:gd name="T37" fmla="*/ 3 h 15"/>
                <a:gd name="T38" fmla="*/ 3 w 65"/>
                <a:gd name="T39" fmla="*/ 2 h 15"/>
                <a:gd name="T40" fmla="*/ 0 w 65"/>
                <a:gd name="T41" fmla="*/ 0 h 15"/>
                <a:gd name="T42" fmla="*/ 1 w 65"/>
                <a:gd name="T43" fmla="*/ 2 h 15"/>
                <a:gd name="T44" fmla="*/ 2 w 65"/>
                <a:gd name="T45" fmla="*/ 4 h 15"/>
                <a:gd name="T46" fmla="*/ 3 w 65"/>
                <a:gd name="T47" fmla="*/ 4 h 15"/>
                <a:gd name="T48" fmla="*/ 4 w 65"/>
                <a:gd name="T49" fmla="*/ 4 h 15"/>
                <a:gd name="T50" fmla="*/ 6 w 65"/>
                <a:gd name="T51" fmla="*/ 4 h 15"/>
                <a:gd name="T52" fmla="*/ 8 w 65"/>
                <a:gd name="T53" fmla="*/ 4 h 15"/>
                <a:gd name="T54" fmla="*/ 10 w 65"/>
                <a:gd name="T55" fmla="*/ 4 h 15"/>
                <a:gd name="T56" fmla="*/ 12 w 65"/>
                <a:gd name="T57" fmla="*/ 4 h 15"/>
                <a:gd name="T58" fmla="*/ 14 w 65"/>
                <a:gd name="T59" fmla="*/ 4 h 15"/>
                <a:gd name="T60" fmla="*/ 15 w 65"/>
                <a:gd name="T61" fmla="*/ 6 h 15"/>
                <a:gd name="T62" fmla="*/ 15 w 65"/>
                <a:gd name="T63" fmla="*/ 6 h 15"/>
                <a:gd name="T64" fmla="*/ 14 w 65"/>
                <a:gd name="T65" fmla="*/ 6 h 15"/>
                <a:gd name="T66" fmla="*/ 14 w 65"/>
                <a:gd name="T67" fmla="*/ 6 h 15"/>
                <a:gd name="T68" fmla="*/ 14 w 65"/>
                <a:gd name="T69" fmla="*/ 6 h 15"/>
                <a:gd name="T70" fmla="*/ 14 w 65"/>
                <a:gd name="T71" fmla="*/ 6 h 15"/>
                <a:gd name="T72" fmla="*/ 14 w 65"/>
                <a:gd name="T73" fmla="*/ 7 h 15"/>
                <a:gd name="T74" fmla="*/ 14 w 65"/>
                <a:gd name="T75" fmla="*/ 7 h 15"/>
                <a:gd name="T76" fmla="*/ 13 w 65"/>
                <a:gd name="T77" fmla="*/ 7 h 15"/>
                <a:gd name="T78" fmla="*/ 13 w 65"/>
                <a:gd name="T79" fmla="*/ 7 h 15"/>
                <a:gd name="T80" fmla="*/ 13 w 65"/>
                <a:gd name="T81" fmla="*/ 8 h 15"/>
                <a:gd name="T82" fmla="*/ 13 w 65"/>
                <a:gd name="T83" fmla="*/ 8 h 15"/>
                <a:gd name="T84" fmla="*/ 12 w 65"/>
                <a:gd name="T85" fmla="*/ 7 h 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15">
                  <a:moveTo>
                    <a:pt x="24" y="13"/>
                  </a:moveTo>
                  <a:lnTo>
                    <a:pt x="29" y="13"/>
                  </a:lnTo>
                  <a:lnTo>
                    <a:pt x="34" y="12"/>
                  </a:lnTo>
                  <a:lnTo>
                    <a:pt x="38" y="12"/>
                  </a:lnTo>
                  <a:lnTo>
                    <a:pt x="43" y="12"/>
                  </a:lnTo>
                  <a:lnTo>
                    <a:pt x="47" y="11"/>
                  </a:lnTo>
                  <a:lnTo>
                    <a:pt x="50" y="11"/>
                  </a:lnTo>
                  <a:lnTo>
                    <a:pt x="55" y="10"/>
                  </a:lnTo>
                  <a:lnTo>
                    <a:pt x="59" y="8"/>
                  </a:lnTo>
                  <a:lnTo>
                    <a:pt x="62" y="6"/>
                  </a:lnTo>
                  <a:lnTo>
                    <a:pt x="65" y="2"/>
                  </a:lnTo>
                  <a:lnTo>
                    <a:pt x="59" y="1"/>
                  </a:lnTo>
                  <a:lnTo>
                    <a:pt x="53" y="2"/>
                  </a:lnTo>
                  <a:lnTo>
                    <a:pt x="45" y="3"/>
                  </a:lnTo>
                  <a:lnTo>
                    <a:pt x="38" y="5"/>
                  </a:lnTo>
                  <a:lnTo>
                    <a:pt x="32" y="6"/>
                  </a:lnTo>
                  <a:lnTo>
                    <a:pt x="24" y="7"/>
                  </a:lnTo>
                  <a:lnTo>
                    <a:pt x="17" y="7"/>
                  </a:lnTo>
                  <a:lnTo>
                    <a:pt x="11" y="6"/>
                  </a:lnTo>
                  <a:lnTo>
                    <a:pt x="5" y="3"/>
                  </a:lnTo>
                  <a:lnTo>
                    <a:pt x="0" y="0"/>
                  </a:lnTo>
                  <a:lnTo>
                    <a:pt x="1" y="3"/>
                  </a:lnTo>
                  <a:lnTo>
                    <a:pt x="3" y="7"/>
                  </a:lnTo>
                  <a:lnTo>
                    <a:pt x="6" y="8"/>
                  </a:lnTo>
                  <a:lnTo>
                    <a:pt x="8" y="8"/>
                  </a:lnTo>
                  <a:lnTo>
                    <a:pt x="12" y="8"/>
                  </a:lnTo>
                  <a:lnTo>
                    <a:pt x="16" y="8"/>
                  </a:lnTo>
                  <a:lnTo>
                    <a:pt x="19" y="8"/>
                  </a:lnTo>
                  <a:lnTo>
                    <a:pt x="23" y="8"/>
                  </a:lnTo>
                  <a:lnTo>
                    <a:pt x="27" y="8"/>
                  </a:lnTo>
                  <a:lnTo>
                    <a:pt x="29" y="11"/>
                  </a:lnTo>
                  <a:lnTo>
                    <a:pt x="28" y="12"/>
                  </a:lnTo>
                  <a:lnTo>
                    <a:pt x="27" y="12"/>
                  </a:lnTo>
                  <a:lnTo>
                    <a:pt x="27" y="13"/>
                  </a:lnTo>
                  <a:lnTo>
                    <a:pt x="26" y="13"/>
                  </a:lnTo>
                  <a:lnTo>
                    <a:pt x="26" y="15"/>
                  </a:lnTo>
                  <a:lnTo>
                    <a:pt x="24"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7" name="Freeform 418"/>
            <p:cNvSpPr>
              <a:spLocks/>
            </p:cNvSpPr>
            <p:nvPr/>
          </p:nvSpPr>
          <p:spPr bwMode="auto">
            <a:xfrm>
              <a:off x="2320" y="3031"/>
              <a:ext cx="68" cy="21"/>
            </a:xfrm>
            <a:custGeom>
              <a:avLst/>
              <a:gdLst>
                <a:gd name="T0" fmla="*/ 56 w 136"/>
                <a:gd name="T1" fmla="*/ 6 h 41"/>
                <a:gd name="T2" fmla="*/ 56 w 136"/>
                <a:gd name="T3" fmla="*/ 5 h 41"/>
                <a:gd name="T4" fmla="*/ 55 w 136"/>
                <a:gd name="T5" fmla="*/ 7 h 41"/>
                <a:gd name="T6" fmla="*/ 54 w 136"/>
                <a:gd name="T7" fmla="*/ 8 h 41"/>
                <a:gd name="T8" fmla="*/ 52 w 136"/>
                <a:gd name="T9" fmla="*/ 9 h 41"/>
                <a:gd name="T10" fmla="*/ 50 w 136"/>
                <a:gd name="T11" fmla="*/ 9 h 41"/>
                <a:gd name="T12" fmla="*/ 48 w 136"/>
                <a:gd name="T13" fmla="*/ 9 h 41"/>
                <a:gd name="T14" fmla="*/ 46 w 136"/>
                <a:gd name="T15" fmla="*/ 9 h 41"/>
                <a:gd name="T16" fmla="*/ 44 w 136"/>
                <a:gd name="T17" fmla="*/ 9 h 41"/>
                <a:gd name="T18" fmla="*/ 42 w 136"/>
                <a:gd name="T19" fmla="*/ 10 h 41"/>
                <a:gd name="T20" fmla="*/ 41 w 136"/>
                <a:gd name="T21" fmla="*/ 10 h 41"/>
                <a:gd name="T22" fmla="*/ 40 w 136"/>
                <a:gd name="T23" fmla="*/ 12 h 41"/>
                <a:gd name="T24" fmla="*/ 37 w 136"/>
                <a:gd name="T25" fmla="*/ 9 h 41"/>
                <a:gd name="T26" fmla="*/ 33 w 136"/>
                <a:gd name="T27" fmla="*/ 11 h 41"/>
                <a:gd name="T28" fmla="*/ 30 w 136"/>
                <a:gd name="T29" fmla="*/ 13 h 41"/>
                <a:gd name="T30" fmla="*/ 25 w 136"/>
                <a:gd name="T31" fmla="*/ 13 h 41"/>
                <a:gd name="T32" fmla="*/ 22 w 136"/>
                <a:gd name="T33" fmla="*/ 14 h 41"/>
                <a:gd name="T34" fmla="*/ 17 w 136"/>
                <a:gd name="T35" fmla="*/ 14 h 41"/>
                <a:gd name="T36" fmla="*/ 14 w 136"/>
                <a:gd name="T37" fmla="*/ 15 h 41"/>
                <a:gd name="T38" fmla="*/ 10 w 136"/>
                <a:gd name="T39" fmla="*/ 15 h 41"/>
                <a:gd name="T40" fmla="*/ 6 w 136"/>
                <a:gd name="T41" fmla="*/ 17 h 41"/>
                <a:gd name="T42" fmla="*/ 3 w 136"/>
                <a:gd name="T43" fmla="*/ 18 h 41"/>
                <a:gd name="T44" fmla="*/ 0 w 136"/>
                <a:gd name="T45" fmla="*/ 21 h 41"/>
                <a:gd name="T46" fmla="*/ 45 w 136"/>
                <a:gd name="T47" fmla="*/ 15 h 41"/>
                <a:gd name="T48" fmla="*/ 47 w 136"/>
                <a:gd name="T49" fmla="*/ 15 h 41"/>
                <a:gd name="T50" fmla="*/ 50 w 136"/>
                <a:gd name="T51" fmla="*/ 13 h 41"/>
                <a:gd name="T52" fmla="*/ 53 w 136"/>
                <a:gd name="T53" fmla="*/ 12 h 41"/>
                <a:gd name="T54" fmla="*/ 56 w 136"/>
                <a:gd name="T55" fmla="*/ 11 h 41"/>
                <a:gd name="T56" fmla="*/ 58 w 136"/>
                <a:gd name="T57" fmla="*/ 9 h 41"/>
                <a:gd name="T58" fmla="*/ 61 w 136"/>
                <a:gd name="T59" fmla="*/ 8 h 41"/>
                <a:gd name="T60" fmla="*/ 63 w 136"/>
                <a:gd name="T61" fmla="*/ 7 h 41"/>
                <a:gd name="T62" fmla="*/ 65 w 136"/>
                <a:gd name="T63" fmla="*/ 7 h 41"/>
                <a:gd name="T64" fmla="*/ 67 w 136"/>
                <a:gd name="T65" fmla="*/ 7 h 41"/>
                <a:gd name="T66" fmla="*/ 68 w 136"/>
                <a:gd name="T67" fmla="*/ 8 h 41"/>
                <a:gd name="T68" fmla="*/ 65 w 136"/>
                <a:gd name="T69" fmla="*/ 0 h 41"/>
                <a:gd name="T70" fmla="*/ 56 w 136"/>
                <a:gd name="T71" fmla="*/ 6 h 41"/>
                <a:gd name="T72" fmla="*/ 56 w 136"/>
                <a:gd name="T73" fmla="*/ 6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6" h="41">
                  <a:moveTo>
                    <a:pt x="112" y="11"/>
                  </a:moveTo>
                  <a:lnTo>
                    <a:pt x="112" y="9"/>
                  </a:lnTo>
                  <a:lnTo>
                    <a:pt x="110" y="14"/>
                  </a:lnTo>
                  <a:lnTo>
                    <a:pt x="107" y="16"/>
                  </a:lnTo>
                  <a:lnTo>
                    <a:pt x="104" y="18"/>
                  </a:lnTo>
                  <a:lnTo>
                    <a:pt x="100" y="18"/>
                  </a:lnTo>
                  <a:lnTo>
                    <a:pt x="96" y="18"/>
                  </a:lnTo>
                  <a:lnTo>
                    <a:pt x="91" y="18"/>
                  </a:lnTo>
                  <a:lnTo>
                    <a:pt x="88" y="18"/>
                  </a:lnTo>
                  <a:lnTo>
                    <a:pt x="84" y="19"/>
                  </a:lnTo>
                  <a:lnTo>
                    <a:pt x="81" y="20"/>
                  </a:lnTo>
                  <a:lnTo>
                    <a:pt x="80" y="24"/>
                  </a:lnTo>
                  <a:lnTo>
                    <a:pt x="74" y="18"/>
                  </a:lnTo>
                  <a:lnTo>
                    <a:pt x="66" y="21"/>
                  </a:lnTo>
                  <a:lnTo>
                    <a:pt x="59" y="25"/>
                  </a:lnTo>
                  <a:lnTo>
                    <a:pt x="50" y="26"/>
                  </a:lnTo>
                  <a:lnTo>
                    <a:pt x="43" y="28"/>
                  </a:lnTo>
                  <a:lnTo>
                    <a:pt x="34" y="28"/>
                  </a:lnTo>
                  <a:lnTo>
                    <a:pt x="27" y="29"/>
                  </a:lnTo>
                  <a:lnTo>
                    <a:pt x="19" y="30"/>
                  </a:lnTo>
                  <a:lnTo>
                    <a:pt x="12" y="33"/>
                  </a:lnTo>
                  <a:lnTo>
                    <a:pt x="6" y="36"/>
                  </a:lnTo>
                  <a:lnTo>
                    <a:pt x="0" y="41"/>
                  </a:lnTo>
                  <a:lnTo>
                    <a:pt x="89" y="30"/>
                  </a:lnTo>
                  <a:lnTo>
                    <a:pt x="94" y="29"/>
                  </a:lnTo>
                  <a:lnTo>
                    <a:pt x="100" y="26"/>
                  </a:lnTo>
                  <a:lnTo>
                    <a:pt x="106" y="24"/>
                  </a:lnTo>
                  <a:lnTo>
                    <a:pt x="111" y="21"/>
                  </a:lnTo>
                  <a:lnTo>
                    <a:pt x="116" y="18"/>
                  </a:lnTo>
                  <a:lnTo>
                    <a:pt x="121" y="15"/>
                  </a:lnTo>
                  <a:lnTo>
                    <a:pt x="126" y="13"/>
                  </a:lnTo>
                  <a:lnTo>
                    <a:pt x="130" y="13"/>
                  </a:lnTo>
                  <a:lnTo>
                    <a:pt x="133" y="13"/>
                  </a:lnTo>
                  <a:lnTo>
                    <a:pt x="136" y="15"/>
                  </a:lnTo>
                  <a:lnTo>
                    <a:pt x="130" y="0"/>
                  </a:lnTo>
                  <a:lnTo>
                    <a:pt x="112"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8" name="Freeform 419"/>
            <p:cNvSpPr>
              <a:spLocks/>
            </p:cNvSpPr>
            <p:nvPr/>
          </p:nvSpPr>
          <p:spPr bwMode="auto">
            <a:xfrm>
              <a:off x="2799" y="3039"/>
              <a:ext cx="37" cy="13"/>
            </a:xfrm>
            <a:custGeom>
              <a:avLst/>
              <a:gdLst>
                <a:gd name="T0" fmla="*/ 13 w 75"/>
                <a:gd name="T1" fmla="*/ 9 h 27"/>
                <a:gd name="T2" fmla="*/ 2 w 75"/>
                <a:gd name="T3" fmla="*/ 0 h 27"/>
                <a:gd name="T4" fmla="*/ 0 w 75"/>
                <a:gd name="T5" fmla="*/ 2 h 27"/>
                <a:gd name="T6" fmla="*/ 3 w 75"/>
                <a:gd name="T7" fmla="*/ 4 h 27"/>
                <a:gd name="T8" fmla="*/ 7 w 75"/>
                <a:gd name="T9" fmla="*/ 6 h 27"/>
                <a:gd name="T10" fmla="*/ 11 w 75"/>
                <a:gd name="T11" fmla="*/ 8 h 27"/>
                <a:gd name="T12" fmla="*/ 15 w 75"/>
                <a:gd name="T13" fmla="*/ 10 h 27"/>
                <a:gd name="T14" fmla="*/ 20 w 75"/>
                <a:gd name="T15" fmla="*/ 11 h 27"/>
                <a:gd name="T16" fmla="*/ 24 w 75"/>
                <a:gd name="T17" fmla="*/ 12 h 27"/>
                <a:gd name="T18" fmla="*/ 28 w 75"/>
                <a:gd name="T19" fmla="*/ 13 h 27"/>
                <a:gd name="T20" fmla="*/ 31 w 75"/>
                <a:gd name="T21" fmla="*/ 13 h 27"/>
                <a:gd name="T22" fmla="*/ 35 w 75"/>
                <a:gd name="T23" fmla="*/ 13 h 27"/>
                <a:gd name="T24" fmla="*/ 37 w 75"/>
                <a:gd name="T25" fmla="*/ 13 h 27"/>
                <a:gd name="T26" fmla="*/ 35 w 75"/>
                <a:gd name="T27" fmla="*/ 12 h 27"/>
                <a:gd name="T28" fmla="*/ 31 w 75"/>
                <a:gd name="T29" fmla="*/ 12 h 27"/>
                <a:gd name="T30" fmla="*/ 29 w 75"/>
                <a:gd name="T31" fmla="*/ 10 h 27"/>
                <a:gd name="T32" fmla="*/ 27 w 75"/>
                <a:gd name="T33" fmla="*/ 9 h 27"/>
                <a:gd name="T34" fmla="*/ 24 w 75"/>
                <a:gd name="T35" fmla="*/ 8 h 27"/>
                <a:gd name="T36" fmla="*/ 22 w 75"/>
                <a:gd name="T37" fmla="*/ 7 h 27"/>
                <a:gd name="T38" fmla="*/ 19 w 75"/>
                <a:gd name="T39" fmla="*/ 7 h 27"/>
                <a:gd name="T40" fmla="*/ 17 w 75"/>
                <a:gd name="T41" fmla="*/ 7 h 27"/>
                <a:gd name="T42" fmla="*/ 15 w 75"/>
                <a:gd name="T43" fmla="*/ 7 h 27"/>
                <a:gd name="T44" fmla="*/ 13 w 75"/>
                <a:gd name="T45" fmla="*/ 9 h 27"/>
                <a:gd name="T46" fmla="*/ 13 w 75"/>
                <a:gd name="T47" fmla="*/ 9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5" h="27">
                  <a:moveTo>
                    <a:pt x="26" y="18"/>
                  </a:moveTo>
                  <a:lnTo>
                    <a:pt x="5" y="0"/>
                  </a:lnTo>
                  <a:lnTo>
                    <a:pt x="0" y="5"/>
                  </a:lnTo>
                  <a:lnTo>
                    <a:pt x="6" y="9"/>
                  </a:lnTo>
                  <a:lnTo>
                    <a:pt x="14" y="13"/>
                  </a:lnTo>
                  <a:lnTo>
                    <a:pt x="23" y="16"/>
                  </a:lnTo>
                  <a:lnTo>
                    <a:pt x="31" y="20"/>
                  </a:lnTo>
                  <a:lnTo>
                    <a:pt x="40" y="22"/>
                  </a:lnTo>
                  <a:lnTo>
                    <a:pt x="49" y="25"/>
                  </a:lnTo>
                  <a:lnTo>
                    <a:pt x="57" y="26"/>
                  </a:lnTo>
                  <a:lnTo>
                    <a:pt x="63" y="27"/>
                  </a:lnTo>
                  <a:lnTo>
                    <a:pt x="70" y="27"/>
                  </a:lnTo>
                  <a:lnTo>
                    <a:pt x="75" y="26"/>
                  </a:lnTo>
                  <a:lnTo>
                    <a:pt x="70" y="25"/>
                  </a:lnTo>
                  <a:lnTo>
                    <a:pt x="63" y="24"/>
                  </a:lnTo>
                  <a:lnTo>
                    <a:pt x="59" y="21"/>
                  </a:lnTo>
                  <a:lnTo>
                    <a:pt x="54" y="19"/>
                  </a:lnTo>
                  <a:lnTo>
                    <a:pt x="49" y="16"/>
                  </a:lnTo>
                  <a:lnTo>
                    <a:pt x="44" y="15"/>
                  </a:lnTo>
                  <a:lnTo>
                    <a:pt x="39" y="14"/>
                  </a:lnTo>
                  <a:lnTo>
                    <a:pt x="34" y="14"/>
                  </a:lnTo>
                  <a:lnTo>
                    <a:pt x="30" y="15"/>
                  </a:lnTo>
                  <a:lnTo>
                    <a:pt x="26"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49" name="Freeform 420"/>
            <p:cNvSpPr>
              <a:spLocks/>
            </p:cNvSpPr>
            <p:nvPr/>
          </p:nvSpPr>
          <p:spPr bwMode="auto">
            <a:xfrm>
              <a:off x="2363" y="3048"/>
              <a:ext cx="5" cy="4"/>
            </a:xfrm>
            <a:custGeom>
              <a:avLst/>
              <a:gdLst>
                <a:gd name="T0" fmla="*/ 5 w 10"/>
                <a:gd name="T1" fmla="*/ 4 h 6"/>
                <a:gd name="T2" fmla="*/ 5 w 10"/>
                <a:gd name="T3" fmla="*/ 0 h 6"/>
                <a:gd name="T4" fmla="*/ 0 w 10"/>
                <a:gd name="T5" fmla="*/ 4 h 6"/>
                <a:gd name="T6" fmla="*/ 5 w 10"/>
                <a:gd name="T7" fmla="*/ 4 h 6"/>
                <a:gd name="T8" fmla="*/ 5 w 10"/>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6"/>
                  </a:moveTo>
                  <a:lnTo>
                    <a:pt x="10" y="0"/>
                  </a:lnTo>
                  <a:lnTo>
                    <a:pt x="0" y="6"/>
                  </a:lnTo>
                  <a:lnTo>
                    <a:pt x="10"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4650" name="Freeform 421"/>
            <p:cNvSpPr>
              <a:spLocks/>
            </p:cNvSpPr>
            <p:nvPr/>
          </p:nvSpPr>
          <p:spPr bwMode="auto">
            <a:xfrm>
              <a:off x="2304" y="3050"/>
              <a:ext cx="6" cy="6"/>
            </a:xfrm>
            <a:custGeom>
              <a:avLst/>
              <a:gdLst>
                <a:gd name="T0" fmla="*/ 0 w 12"/>
                <a:gd name="T1" fmla="*/ 0 h 11"/>
                <a:gd name="T2" fmla="*/ 0 w 12"/>
                <a:gd name="T3" fmla="*/ 6 h 11"/>
                <a:gd name="T4" fmla="*/ 6 w 12"/>
                <a:gd name="T5" fmla="*/ 3 h 11"/>
                <a:gd name="T6" fmla="*/ 6 w 12"/>
                <a:gd name="T7" fmla="*/ 2 h 11"/>
                <a:gd name="T8" fmla="*/ 6 w 12"/>
                <a:gd name="T9" fmla="*/ 1 h 11"/>
                <a:gd name="T10" fmla="*/ 5 w 12"/>
                <a:gd name="T11" fmla="*/ 1 h 11"/>
                <a:gd name="T12" fmla="*/ 5 w 12"/>
                <a:gd name="T13" fmla="*/ 0 h 11"/>
                <a:gd name="T14" fmla="*/ 4 w 12"/>
                <a:gd name="T15" fmla="*/ 1 h 11"/>
                <a:gd name="T16" fmla="*/ 3 w 12"/>
                <a:gd name="T17" fmla="*/ 1 h 11"/>
                <a:gd name="T18" fmla="*/ 2 w 12"/>
                <a:gd name="T19" fmla="*/ 1 h 11"/>
                <a:gd name="T20" fmla="*/ 2 w 12"/>
                <a:gd name="T21" fmla="*/ 1 h 11"/>
                <a:gd name="T22" fmla="*/ 1 w 12"/>
                <a:gd name="T23" fmla="*/ 1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0" y="11"/>
                  </a:lnTo>
                  <a:lnTo>
                    <a:pt x="12" y="6"/>
                  </a:lnTo>
                  <a:lnTo>
                    <a:pt x="11" y="3"/>
                  </a:lnTo>
                  <a:lnTo>
                    <a:pt x="11" y="1"/>
                  </a:lnTo>
                  <a:lnTo>
                    <a:pt x="10" y="1"/>
                  </a:lnTo>
                  <a:lnTo>
                    <a:pt x="9" y="0"/>
                  </a:lnTo>
                  <a:lnTo>
                    <a:pt x="8" y="1"/>
                  </a:lnTo>
                  <a:lnTo>
                    <a:pt x="5" y="1"/>
                  </a:lnTo>
                  <a:lnTo>
                    <a:pt x="4" y="1"/>
                  </a:lnTo>
                  <a:lnTo>
                    <a:pt x="3"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4550" name="Rectangle 422"/>
          <p:cNvSpPr>
            <a:spLocks noChangeArrowheads="1"/>
          </p:cNvSpPr>
          <p:nvPr/>
        </p:nvSpPr>
        <p:spPr bwMode="auto">
          <a:xfrm>
            <a:off x="1676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4551" name="Rectangle 423"/>
          <p:cNvSpPr>
            <a:spLocks noChangeArrowheads="1"/>
          </p:cNvSpPr>
          <p:nvPr/>
        </p:nvSpPr>
        <p:spPr bwMode="auto">
          <a:xfrm>
            <a:off x="2819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4552" name="Rectangle 424"/>
          <p:cNvSpPr>
            <a:spLocks noChangeArrowheads="1"/>
          </p:cNvSpPr>
          <p:nvPr/>
        </p:nvSpPr>
        <p:spPr bwMode="auto">
          <a:xfrm>
            <a:off x="3962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4553" name="Rectangle 425"/>
          <p:cNvSpPr>
            <a:spLocks noChangeArrowheads="1"/>
          </p:cNvSpPr>
          <p:nvPr/>
        </p:nvSpPr>
        <p:spPr bwMode="auto">
          <a:xfrm>
            <a:off x="74676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4554" name="Text Box 426"/>
          <p:cNvSpPr txBox="1">
            <a:spLocks noChangeArrowheads="1"/>
          </p:cNvSpPr>
          <p:nvPr/>
        </p:nvSpPr>
        <p:spPr bwMode="auto">
          <a:xfrm>
            <a:off x="647700" y="5410200"/>
            <a:ext cx="8001000" cy="646331"/>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right on down to the seventh."</a:t>
            </a:r>
          </a:p>
        </p:txBody>
      </p:sp>
      <p:sp>
        <p:nvSpPr>
          <p:cNvPr id="944555" name="Rectangle 427"/>
          <p:cNvSpPr>
            <a:spLocks noChangeArrowheads="1"/>
          </p:cNvSpPr>
          <p:nvPr/>
        </p:nvSpPr>
        <p:spPr bwMode="auto">
          <a:xfrm>
            <a:off x="6400800" y="0"/>
            <a:ext cx="10668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4556" name="Text Box 428"/>
          <p:cNvSpPr txBox="1">
            <a:spLocks noChangeArrowheads="1"/>
          </p:cNvSpPr>
          <p:nvPr/>
        </p:nvSpPr>
        <p:spPr bwMode="auto">
          <a:xfrm>
            <a:off x="387424" y="4797152"/>
            <a:ext cx="8001000" cy="646331"/>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and third brother, </a:t>
            </a:r>
          </a:p>
        </p:txBody>
      </p:sp>
      <p:sp>
        <p:nvSpPr>
          <p:cNvPr id="944557" name="Rectangle 429"/>
          <p:cNvSpPr>
            <a:spLocks noChangeArrowheads="1"/>
          </p:cNvSpPr>
          <p:nvPr/>
        </p:nvSpPr>
        <p:spPr bwMode="auto">
          <a:xfrm>
            <a:off x="51816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4558" name="Text Box 430"/>
          <p:cNvSpPr txBox="1">
            <a:spLocks noChangeArrowheads="1"/>
          </p:cNvSpPr>
          <p:nvPr/>
        </p:nvSpPr>
        <p:spPr bwMode="auto">
          <a:xfrm>
            <a:off x="4648200" y="6248400"/>
            <a:ext cx="4419600" cy="523220"/>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a:ea typeface="ＭＳ Ｐゴシック" charset="0"/>
                <a:cs typeface="Arial"/>
              </a:rPr>
              <a:t>Matthew 22:26 (NIV)</a:t>
            </a: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Tree>
    <p:extLst>
      <p:ext uri="{BB962C8B-B14F-4D97-AF65-F5344CB8AC3E}">
        <p14:creationId xmlns:p14="http://schemas.microsoft.com/office/powerpoint/2010/main" val="4179825717"/>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grpId="0" nodeType="afterEffect">
                                  <p:stCondLst>
                                    <p:cond delay="2000"/>
                                  </p:stCondLst>
                                  <p:childTnLst>
                                    <p:set>
                                      <p:cBhvr>
                                        <p:cTn id="6" dur="1" fill="hold">
                                          <p:stCondLst>
                                            <p:cond delay="0"/>
                                          </p:stCondLst>
                                        </p:cTn>
                                        <p:tgtEl>
                                          <p:spTgt spid="944550"/>
                                        </p:tgtEl>
                                        <p:attrNameLst>
                                          <p:attrName>style.visibility</p:attrName>
                                        </p:attrNameLst>
                                      </p:cBhvr>
                                      <p:to>
                                        <p:strVal val="visible"/>
                                      </p:to>
                                    </p:set>
                                    <p:animEffect transition="in" filter="wipe(down)">
                                      <p:cBhvr>
                                        <p:cTn id="7" dur="500"/>
                                        <p:tgtEl>
                                          <p:spTgt spid="944550"/>
                                        </p:tgtEl>
                                      </p:cBhvr>
                                    </p:animEffect>
                                  </p:childTnLst>
                                </p:cTn>
                              </p:par>
                            </p:childTnLst>
                          </p:cTn>
                        </p:par>
                        <p:par>
                          <p:cTn id="8" fill="hold" nodeType="afterGroup">
                            <p:stCondLst>
                              <p:cond delay="2500"/>
                            </p:stCondLst>
                            <p:childTnLst>
                              <p:par>
                                <p:cTn id="9" presetID="9" presetClass="entr" presetSubtype="0" fill="hold" grpId="0" nodeType="afterEffect">
                                  <p:stCondLst>
                                    <p:cond delay="2000"/>
                                  </p:stCondLst>
                                  <p:childTnLst>
                                    <p:set>
                                      <p:cBhvr>
                                        <p:cTn id="10" dur="1" fill="hold">
                                          <p:stCondLst>
                                            <p:cond delay="0"/>
                                          </p:stCondLst>
                                        </p:cTn>
                                        <p:tgtEl>
                                          <p:spTgt spid="944556"/>
                                        </p:tgtEl>
                                        <p:attrNameLst>
                                          <p:attrName>style.visibility</p:attrName>
                                        </p:attrNameLst>
                                      </p:cBhvr>
                                      <p:to>
                                        <p:strVal val="visible"/>
                                      </p:to>
                                    </p:set>
                                    <p:animEffect transition="in" filter="dissolve">
                                      <p:cBhvr>
                                        <p:cTn id="11" dur="500"/>
                                        <p:tgtEl>
                                          <p:spTgt spid="944556"/>
                                        </p:tgtEl>
                                      </p:cBhvr>
                                    </p:animEffect>
                                  </p:childTnLst>
                                </p:cTn>
                              </p:par>
                            </p:childTnLst>
                          </p:cTn>
                        </p:par>
                        <p:par>
                          <p:cTn id="12" fill="hold" nodeType="afterGroup">
                            <p:stCondLst>
                              <p:cond delay="5000"/>
                            </p:stCondLst>
                            <p:childTnLst>
                              <p:par>
                                <p:cTn id="13" presetID="22" presetClass="entr" presetSubtype="4" fill="hold" grpId="0" nodeType="afterEffect">
                                  <p:stCondLst>
                                    <p:cond delay="1000"/>
                                  </p:stCondLst>
                                  <p:childTnLst>
                                    <p:set>
                                      <p:cBhvr>
                                        <p:cTn id="14" dur="1" fill="hold">
                                          <p:stCondLst>
                                            <p:cond delay="0"/>
                                          </p:stCondLst>
                                        </p:cTn>
                                        <p:tgtEl>
                                          <p:spTgt spid="944551"/>
                                        </p:tgtEl>
                                        <p:attrNameLst>
                                          <p:attrName>style.visibility</p:attrName>
                                        </p:attrNameLst>
                                      </p:cBhvr>
                                      <p:to>
                                        <p:strVal val="visible"/>
                                      </p:to>
                                    </p:set>
                                    <p:animEffect transition="in" filter="wipe(down)">
                                      <p:cBhvr>
                                        <p:cTn id="15" dur="500"/>
                                        <p:tgtEl>
                                          <p:spTgt spid="944551"/>
                                        </p:tgtEl>
                                      </p:cBhvr>
                                    </p:animEffect>
                                  </p:childTnLst>
                                </p:cTn>
                              </p:par>
                            </p:childTnLst>
                          </p:cTn>
                        </p:par>
                        <p:par>
                          <p:cTn id="16" fill="hold" nodeType="afterGroup">
                            <p:stCondLst>
                              <p:cond delay="6500"/>
                            </p:stCondLst>
                            <p:childTnLst>
                              <p:par>
                                <p:cTn id="17" presetID="9" presetClass="entr" presetSubtype="0" fill="hold" grpId="0" nodeType="afterEffect">
                                  <p:stCondLst>
                                    <p:cond delay="2000"/>
                                  </p:stCondLst>
                                  <p:childTnLst>
                                    <p:set>
                                      <p:cBhvr>
                                        <p:cTn id="18" dur="1" fill="hold">
                                          <p:stCondLst>
                                            <p:cond delay="0"/>
                                          </p:stCondLst>
                                        </p:cTn>
                                        <p:tgtEl>
                                          <p:spTgt spid="944554"/>
                                        </p:tgtEl>
                                        <p:attrNameLst>
                                          <p:attrName>style.visibility</p:attrName>
                                        </p:attrNameLst>
                                      </p:cBhvr>
                                      <p:to>
                                        <p:strVal val="visible"/>
                                      </p:to>
                                    </p:set>
                                    <p:animEffect transition="in" filter="dissolve">
                                      <p:cBhvr>
                                        <p:cTn id="19" dur="500"/>
                                        <p:tgtEl>
                                          <p:spTgt spid="944554"/>
                                        </p:tgtEl>
                                      </p:cBhvr>
                                    </p:animEffect>
                                  </p:childTnLst>
                                </p:cTn>
                              </p:par>
                            </p:childTnLst>
                          </p:cTn>
                        </p:par>
                        <p:par>
                          <p:cTn id="20" fill="hold" nodeType="afterGroup">
                            <p:stCondLst>
                              <p:cond delay="9000"/>
                            </p:stCondLst>
                            <p:childTnLst>
                              <p:par>
                                <p:cTn id="21" presetID="22" presetClass="entr" presetSubtype="4" fill="hold" grpId="0" nodeType="afterEffect">
                                  <p:stCondLst>
                                    <p:cond delay="1000"/>
                                  </p:stCondLst>
                                  <p:childTnLst>
                                    <p:set>
                                      <p:cBhvr>
                                        <p:cTn id="22" dur="1" fill="hold">
                                          <p:stCondLst>
                                            <p:cond delay="0"/>
                                          </p:stCondLst>
                                        </p:cTn>
                                        <p:tgtEl>
                                          <p:spTgt spid="944552"/>
                                        </p:tgtEl>
                                        <p:attrNameLst>
                                          <p:attrName>style.visibility</p:attrName>
                                        </p:attrNameLst>
                                      </p:cBhvr>
                                      <p:to>
                                        <p:strVal val="visible"/>
                                      </p:to>
                                    </p:set>
                                    <p:animEffect transition="in" filter="wipe(down)">
                                      <p:cBhvr>
                                        <p:cTn id="23" dur="500"/>
                                        <p:tgtEl>
                                          <p:spTgt spid="944552"/>
                                        </p:tgtEl>
                                      </p:cBhvr>
                                    </p:animEffect>
                                  </p:childTnLst>
                                </p:cTn>
                              </p:par>
                            </p:childTnLst>
                          </p:cTn>
                        </p:par>
                        <p:par>
                          <p:cTn id="24" fill="hold" nodeType="afterGroup">
                            <p:stCondLst>
                              <p:cond delay="10500"/>
                            </p:stCondLst>
                            <p:childTnLst>
                              <p:par>
                                <p:cTn id="25" presetID="22" presetClass="entr" presetSubtype="4" fill="hold" grpId="0" nodeType="afterEffect">
                                  <p:stCondLst>
                                    <p:cond delay="1000"/>
                                  </p:stCondLst>
                                  <p:childTnLst>
                                    <p:set>
                                      <p:cBhvr>
                                        <p:cTn id="26" dur="1" fill="hold">
                                          <p:stCondLst>
                                            <p:cond delay="0"/>
                                          </p:stCondLst>
                                        </p:cTn>
                                        <p:tgtEl>
                                          <p:spTgt spid="944557"/>
                                        </p:tgtEl>
                                        <p:attrNameLst>
                                          <p:attrName>style.visibility</p:attrName>
                                        </p:attrNameLst>
                                      </p:cBhvr>
                                      <p:to>
                                        <p:strVal val="visible"/>
                                      </p:to>
                                    </p:set>
                                    <p:animEffect transition="in" filter="wipe(down)">
                                      <p:cBhvr>
                                        <p:cTn id="27" dur="500"/>
                                        <p:tgtEl>
                                          <p:spTgt spid="944557"/>
                                        </p:tgtEl>
                                      </p:cBhvr>
                                    </p:animEffect>
                                  </p:childTnLst>
                                </p:cTn>
                              </p:par>
                            </p:childTnLst>
                          </p:cTn>
                        </p:par>
                        <p:par>
                          <p:cTn id="28" fill="hold" nodeType="afterGroup">
                            <p:stCondLst>
                              <p:cond delay="12000"/>
                            </p:stCondLst>
                            <p:childTnLst>
                              <p:par>
                                <p:cTn id="29" presetID="22" presetClass="entr" presetSubtype="4" fill="hold" grpId="0" nodeType="afterEffect">
                                  <p:stCondLst>
                                    <p:cond delay="1000"/>
                                  </p:stCondLst>
                                  <p:childTnLst>
                                    <p:set>
                                      <p:cBhvr>
                                        <p:cTn id="30" dur="1" fill="hold">
                                          <p:stCondLst>
                                            <p:cond delay="0"/>
                                          </p:stCondLst>
                                        </p:cTn>
                                        <p:tgtEl>
                                          <p:spTgt spid="944555"/>
                                        </p:tgtEl>
                                        <p:attrNameLst>
                                          <p:attrName>style.visibility</p:attrName>
                                        </p:attrNameLst>
                                      </p:cBhvr>
                                      <p:to>
                                        <p:strVal val="visible"/>
                                      </p:to>
                                    </p:set>
                                    <p:animEffect transition="in" filter="wipe(down)">
                                      <p:cBhvr>
                                        <p:cTn id="31" dur="500"/>
                                        <p:tgtEl>
                                          <p:spTgt spid="944555"/>
                                        </p:tgtEl>
                                      </p:cBhvr>
                                    </p:animEffect>
                                  </p:childTnLst>
                                </p:cTn>
                              </p:par>
                            </p:childTnLst>
                          </p:cTn>
                        </p:par>
                        <p:par>
                          <p:cTn id="32" fill="hold" nodeType="afterGroup">
                            <p:stCondLst>
                              <p:cond delay="13500"/>
                            </p:stCondLst>
                            <p:childTnLst>
                              <p:par>
                                <p:cTn id="33" presetID="22" presetClass="entr" presetSubtype="4" fill="hold" grpId="0" nodeType="afterEffect">
                                  <p:stCondLst>
                                    <p:cond delay="1000"/>
                                  </p:stCondLst>
                                  <p:childTnLst>
                                    <p:set>
                                      <p:cBhvr>
                                        <p:cTn id="34" dur="1" fill="hold">
                                          <p:stCondLst>
                                            <p:cond delay="0"/>
                                          </p:stCondLst>
                                        </p:cTn>
                                        <p:tgtEl>
                                          <p:spTgt spid="944553"/>
                                        </p:tgtEl>
                                        <p:attrNameLst>
                                          <p:attrName>style.visibility</p:attrName>
                                        </p:attrNameLst>
                                      </p:cBhvr>
                                      <p:to>
                                        <p:strVal val="visible"/>
                                      </p:to>
                                    </p:set>
                                    <p:animEffect transition="in" filter="wipe(down)">
                                      <p:cBhvr>
                                        <p:cTn id="35" dur="500"/>
                                        <p:tgtEl>
                                          <p:spTgt spid="9445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4550" grpId="0" animBg="1"/>
      <p:bldP spid="944551" grpId="0" animBg="1"/>
      <p:bldP spid="944552" grpId="0" animBg="1"/>
      <p:bldP spid="944553" grpId="0" animBg="1"/>
      <p:bldP spid="944554" grpId="0" autoUpdateAnimBg="0"/>
      <p:bldP spid="944555" grpId="0" animBg="1"/>
      <p:bldP spid="944556" grpId="0" autoUpdateAnimBg="0"/>
      <p:bldP spid="94455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5154" name="Rectangle 2"/>
          <p:cNvSpPr>
            <a:spLocks noChangeArrowheads="1"/>
          </p:cNvSpPr>
          <p:nvPr/>
        </p:nvSpPr>
        <p:spPr bwMode="auto">
          <a:xfrm>
            <a:off x="-38100" y="9525"/>
            <a:ext cx="9144000" cy="6858000"/>
          </a:xfrm>
          <a:prstGeom prst="rect">
            <a:avLst/>
          </a:prstGeom>
          <a:gradFill rotWithShape="0">
            <a:gsLst>
              <a:gs pos="0">
                <a:srgbClr val="00FF00"/>
              </a:gs>
              <a:gs pos="100000">
                <a:srgbClr val="008000"/>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5362" name="Picture 3" descr="M:\IMAGES\CELEBHOL\CELEBRTN\MARRIAGE\CCMPR003.WMF"/>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905000" y="546100"/>
            <a:ext cx="1016000" cy="3644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5363" name="Group 4"/>
          <p:cNvGrpSpPr>
            <a:grpSpLocks/>
          </p:cNvGrpSpPr>
          <p:nvPr/>
        </p:nvGrpSpPr>
        <p:grpSpPr bwMode="auto">
          <a:xfrm>
            <a:off x="533400" y="533400"/>
            <a:ext cx="1249363" cy="3808413"/>
            <a:chOff x="1830" y="1009"/>
            <a:chExt cx="787" cy="2399"/>
          </a:xfrm>
        </p:grpSpPr>
        <p:sp>
          <p:nvSpPr>
            <p:cNvPr id="15674" name="Freeform 5"/>
            <p:cNvSpPr>
              <a:spLocks/>
            </p:cNvSpPr>
            <p:nvPr/>
          </p:nvSpPr>
          <p:spPr bwMode="auto">
            <a:xfrm>
              <a:off x="2184" y="1012"/>
              <a:ext cx="2" cy="2"/>
            </a:xfrm>
            <a:custGeom>
              <a:avLst/>
              <a:gdLst>
                <a:gd name="T0" fmla="*/ 2 w 3"/>
                <a:gd name="T1" fmla="*/ 0 h 2"/>
                <a:gd name="T2" fmla="*/ 2 w 3"/>
                <a:gd name="T3" fmla="*/ 0 h 2"/>
                <a:gd name="T4" fmla="*/ 2 w 3"/>
                <a:gd name="T5" fmla="*/ 0 h 2"/>
                <a:gd name="T6" fmla="*/ 2 w 3"/>
                <a:gd name="T7" fmla="*/ 0 h 2"/>
                <a:gd name="T8" fmla="*/ 1 w 3"/>
                <a:gd name="T9" fmla="*/ 0 h 2"/>
                <a:gd name="T10" fmla="*/ 1 w 3"/>
                <a:gd name="T11" fmla="*/ 0 h 2"/>
                <a:gd name="T12" fmla="*/ 1 w 3"/>
                <a:gd name="T13" fmla="*/ 0 h 2"/>
                <a:gd name="T14" fmla="*/ 1 w 3"/>
                <a:gd name="T15" fmla="*/ 1 h 2"/>
                <a:gd name="T16" fmla="*/ 1 w 3"/>
                <a:gd name="T17" fmla="*/ 1 h 2"/>
                <a:gd name="T18" fmla="*/ 0 w 3"/>
                <a:gd name="T19" fmla="*/ 1 h 2"/>
                <a:gd name="T20" fmla="*/ 0 w 3"/>
                <a:gd name="T21" fmla="*/ 1 h 2"/>
                <a:gd name="T22" fmla="*/ 0 w 3"/>
                <a:gd name="T23" fmla="*/ 1 h 2"/>
                <a:gd name="T24" fmla="*/ 1 w 3"/>
                <a:gd name="T25" fmla="*/ 2 h 2"/>
                <a:gd name="T26" fmla="*/ 2 w 3"/>
                <a:gd name="T27" fmla="*/ 0 h 2"/>
                <a:gd name="T28" fmla="*/ 2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0"/>
                  </a:lnTo>
                  <a:lnTo>
                    <a:pt x="2" y="0"/>
                  </a:lnTo>
                  <a:lnTo>
                    <a:pt x="2" y="1"/>
                  </a:lnTo>
                  <a:lnTo>
                    <a:pt x="0" y="1"/>
                  </a:lnTo>
                  <a:lnTo>
                    <a:pt x="2" y="2"/>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5" name="Freeform 6"/>
            <p:cNvSpPr>
              <a:spLocks/>
            </p:cNvSpPr>
            <p:nvPr/>
          </p:nvSpPr>
          <p:spPr bwMode="auto">
            <a:xfrm>
              <a:off x="2186" y="1012"/>
              <a:ext cx="1"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1 w 2"/>
                <a:gd name="T25" fmla="*/ 0 h 1"/>
                <a:gd name="T26" fmla="*/ 1 w 2"/>
                <a:gd name="T27" fmla="*/ 0 h 1"/>
                <a:gd name="T28" fmla="*/ 0 w 2"/>
                <a:gd name="T29" fmla="*/ 0 h 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
                  <a:moveTo>
                    <a:pt x="0" y="0"/>
                  </a:moveTo>
                  <a:lnTo>
                    <a:pt x="2" y="0"/>
                  </a:lnTo>
                  <a:lnTo>
                    <a:pt x="0"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6" name="Freeform 7"/>
            <p:cNvSpPr>
              <a:spLocks noEditPoints="1"/>
            </p:cNvSpPr>
            <p:nvPr/>
          </p:nvSpPr>
          <p:spPr bwMode="auto">
            <a:xfrm>
              <a:off x="1830" y="1009"/>
              <a:ext cx="770" cy="2342"/>
            </a:xfrm>
            <a:custGeom>
              <a:avLst/>
              <a:gdLst>
                <a:gd name="T0" fmla="*/ 768 w 1539"/>
                <a:gd name="T1" fmla="*/ 902 h 4682"/>
                <a:gd name="T2" fmla="*/ 613 w 1539"/>
                <a:gd name="T3" fmla="*/ 1007 h 4682"/>
                <a:gd name="T4" fmla="*/ 610 w 1539"/>
                <a:gd name="T5" fmla="*/ 597 h 4682"/>
                <a:gd name="T6" fmla="*/ 738 w 1539"/>
                <a:gd name="T7" fmla="*/ 586 h 4682"/>
                <a:gd name="T8" fmla="*/ 468 w 1539"/>
                <a:gd name="T9" fmla="*/ 278 h 4682"/>
                <a:gd name="T10" fmla="*/ 400 w 1539"/>
                <a:gd name="T11" fmla="*/ 15 h 4682"/>
                <a:gd name="T12" fmla="*/ 253 w 1539"/>
                <a:gd name="T13" fmla="*/ 57 h 4682"/>
                <a:gd name="T14" fmla="*/ 100 w 1539"/>
                <a:gd name="T15" fmla="*/ 409 h 4682"/>
                <a:gd name="T16" fmla="*/ 27 w 1539"/>
                <a:gd name="T17" fmla="*/ 909 h 4682"/>
                <a:gd name="T18" fmla="*/ 195 w 1539"/>
                <a:gd name="T19" fmla="*/ 2209 h 4682"/>
                <a:gd name="T20" fmla="*/ 194 w 1539"/>
                <a:gd name="T21" fmla="*/ 2335 h 4682"/>
                <a:gd name="T22" fmla="*/ 340 w 1539"/>
                <a:gd name="T23" fmla="*/ 2070 h 4682"/>
                <a:gd name="T24" fmla="*/ 624 w 1539"/>
                <a:gd name="T25" fmla="*/ 1345 h 4682"/>
                <a:gd name="T26" fmla="*/ 615 w 1539"/>
                <a:gd name="T27" fmla="*/ 1171 h 4682"/>
                <a:gd name="T28" fmla="*/ 474 w 1539"/>
                <a:gd name="T29" fmla="*/ 444 h 4682"/>
                <a:gd name="T30" fmla="*/ 466 w 1539"/>
                <a:gd name="T31" fmla="*/ 457 h 4682"/>
                <a:gd name="T32" fmla="*/ 448 w 1539"/>
                <a:gd name="T33" fmla="*/ 453 h 4682"/>
                <a:gd name="T34" fmla="*/ 434 w 1539"/>
                <a:gd name="T35" fmla="*/ 450 h 4682"/>
                <a:gd name="T36" fmla="*/ 471 w 1539"/>
                <a:gd name="T37" fmla="*/ 574 h 4682"/>
                <a:gd name="T38" fmla="*/ 496 w 1539"/>
                <a:gd name="T39" fmla="*/ 321 h 4682"/>
                <a:gd name="T40" fmla="*/ 459 w 1539"/>
                <a:gd name="T41" fmla="*/ 475 h 4682"/>
                <a:gd name="T42" fmla="*/ 434 w 1539"/>
                <a:gd name="T43" fmla="*/ 53 h 4682"/>
                <a:gd name="T44" fmla="*/ 428 w 1539"/>
                <a:gd name="T45" fmla="*/ 37 h 4682"/>
                <a:gd name="T46" fmla="*/ 443 w 1539"/>
                <a:gd name="T47" fmla="*/ 83 h 4682"/>
                <a:gd name="T48" fmla="*/ 404 w 1539"/>
                <a:gd name="T49" fmla="*/ 29 h 4682"/>
                <a:gd name="T50" fmla="*/ 264 w 1539"/>
                <a:gd name="T51" fmla="*/ 205 h 4682"/>
                <a:gd name="T52" fmla="*/ 330 w 1539"/>
                <a:gd name="T53" fmla="*/ 110 h 4682"/>
                <a:gd name="T54" fmla="*/ 387 w 1539"/>
                <a:gd name="T55" fmla="*/ 73 h 4682"/>
                <a:gd name="T56" fmla="*/ 413 w 1539"/>
                <a:gd name="T57" fmla="*/ 66 h 4682"/>
                <a:gd name="T58" fmla="*/ 442 w 1539"/>
                <a:gd name="T59" fmla="*/ 181 h 4682"/>
                <a:gd name="T60" fmla="*/ 458 w 1539"/>
                <a:gd name="T61" fmla="*/ 189 h 4682"/>
                <a:gd name="T62" fmla="*/ 449 w 1539"/>
                <a:gd name="T63" fmla="*/ 163 h 4682"/>
                <a:gd name="T64" fmla="*/ 453 w 1539"/>
                <a:gd name="T65" fmla="*/ 278 h 4682"/>
                <a:gd name="T66" fmla="*/ 440 w 1539"/>
                <a:gd name="T67" fmla="*/ 276 h 4682"/>
                <a:gd name="T68" fmla="*/ 349 w 1539"/>
                <a:gd name="T69" fmla="*/ 341 h 4682"/>
                <a:gd name="T70" fmla="*/ 334 w 1539"/>
                <a:gd name="T71" fmla="*/ 355 h 4682"/>
                <a:gd name="T72" fmla="*/ 325 w 1539"/>
                <a:gd name="T73" fmla="*/ 413 h 4682"/>
                <a:gd name="T74" fmla="*/ 385 w 1539"/>
                <a:gd name="T75" fmla="*/ 575 h 4682"/>
                <a:gd name="T76" fmla="*/ 312 w 1539"/>
                <a:gd name="T77" fmla="*/ 481 h 4682"/>
                <a:gd name="T78" fmla="*/ 324 w 1539"/>
                <a:gd name="T79" fmla="*/ 774 h 4682"/>
                <a:gd name="T80" fmla="*/ 168 w 1539"/>
                <a:gd name="T81" fmla="*/ 2313 h 4682"/>
                <a:gd name="T82" fmla="*/ 256 w 1539"/>
                <a:gd name="T83" fmla="*/ 2303 h 4682"/>
                <a:gd name="T84" fmla="*/ 83 w 1539"/>
                <a:gd name="T85" fmla="*/ 940 h 4682"/>
                <a:gd name="T86" fmla="*/ 105 w 1539"/>
                <a:gd name="T87" fmla="*/ 429 h 4682"/>
                <a:gd name="T88" fmla="*/ 242 w 1539"/>
                <a:gd name="T89" fmla="*/ 559 h 4682"/>
                <a:gd name="T90" fmla="*/ 224 w 1539"/>
                <a:gd name="T91" fmla="*/ 1209 h 4682"/>
                <a:gd name="T92" fmla="*/ 356 w 1539"/>
                <a:gd name="T93" fmla="*/ 1246 h 4682"/>
                <a:gd name="T94" fmla="*/ 342 w 1539"/>
                <a:gd name="T95" fmla="*/ 876 h 4682"/>
                <a:gd name="T96" fmla="*/ 433 w 1539"/>
                <a:gd name="T97" fmla="*/ 765 h 4682"/>
                <a:gd name="T98" fmla="*/ 547 w 1539"/>
                <a:gd name="T99" fmla="*/ 537 h 4682"/>
                <a:gd name="T100" fmla="*/ 491 w 1539"/>
                <a:gd name="T101" fmla="*/ 573 h 4682"/>
                <a:gd name="T102" fmla="*/ 492 w 1539"/>
                <a:gd name="T103" fmla="*/ 535 h 4682"/>
                <a:gd name="T104" fmla="*/ 596 w 1539"/>
                <a:gd name="T105" fmla="*/ 699 h 4682"/>
                <a:gd name="T106" fmla="*/ 535 w 1539"/>
                <a:gd name="T107" fmla="*/ 999 h 4682"/>
                <a:gd name="T108" fmla="*/ 566 w 1539"/>
                <a:gd name="T109" fmla="*/ 1283 h 4682"/>
                <a:gd name="T110" fmla="*/ 547 w 1539"/>
                <a:gd name="T111" fmla="*/ 544 h 4682"/>
                <a:gd name="T112" fmla="*/ 547 w 1539"/>
                <a:gd name="T113" fmla="*/ 545 h 4682"/>
                <a:gd name="T114" fmla="*/ 577 w 1539"/>
                <a:gd name="T115" fmla="*/ 985 h 4682"/>
                <a:gd name="T116" fmla="*/ 599 w 1539"/>
                <a:gd name="T117" fmla="*/ 1317 h 4682"/>
                <a:gd name="T118" fmla="*/ 693 w 1539"/>
                <a:gd name="T119" fmla="*/ 1226 h 4682"/>
                <a:gd name="T120" fmla="*/ 658 w 1539"/>
                <a:gd name="T121" fmla="*/ 1314 h 4682"/>
                <a:gd name="T122" fmla="*/ 621 w 1539"/>
                <a:gd name="T123" fmla="*/ 1275 h 4682"/>
                <a:gd name="T124" fmla="*/ 613 w 1539"/>
                <a:gd name="T125" fmla="*/ 1312 h 46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539" h="4682">
                  <a:moveTo>
                    <a:pt x="1274" y="2702"/>
                  </a:moveTo>
                  <a:lnTo>
                    <a:pt x="1280" y="2698"/>
                  </a:lnTo>
                  <a:lnTo>
                    <a:pt x="1286" y="2694"/>
                  </a:lnTo>
                  <a:lnTo>
                    <a:pt x="1293" y="2689"/>
                  </a:lnTo>
                  <a:lnTo>
                    <a:pt x="1300" y="2686"/>
                  </a:lnTo>
                  <a:lnTo>
                    <a:pt x="1307" y="2682"/>
                  </a:lnTo>
                  <a:lnTo>
                    <a:pt x="1315" y="2679"/>
                  </a:lnTo>
                  <a:lnTo>
                    <a:pt x="1322" y="2676"/>
                  </a:lnTo>
                  <a:lnTo>
                    <a:pt x="1329" y="2674"/>
                  </a:lnTo>
                  <a:lnTo>
                    <a:pt x="1336" y="2671"/>
                  </a:lnTo>
                  <a:lnTo>
                    <a:pt x="1343" y="2668"/>
                  </a:lnTo>
                  <a:lnTo>
                    <a:pt x="1368" y="2659"/>
                  </a:lnTo>
                  <a:lnTo>
                    <a:pt x="1383" y="2645"/>
                  </a:lnTo>
                  <a:lnTo>
                    <a:pt x="1393" y="2628"/>
                  </a:lnTo>
                  <a:lnTo>
                    <a:pt x="1398" y="2606"/>
                  </a:lnTo>
                  <a:lnTo>
                    <a:pt x="1398" y="2582"/>
                  </a:lnTo>
                  <a:lnTo>
                    <a:pt x="1396" y="2557"/>
                  </a:lnTo>
                  <a:lnTo>
                    <a:pt x="1395" y="2532"/>
                  </a:lnTo>
                  <a:lnTo>
                    <a:pt x="1393" y="2506"/>
                  </a:lnTo>
                  <a:lnTo>
                    <a:pt x="1393" y="2482"/>
                  </a:lnTo>
                  <a:lnTo>
                    <a:pt x="1399" y="2459"/>
                  </a:lnTo>
                  <a:lnTo>
                    <a:pt x="1405" y="2447"/>
                  </a:lnTo>
                  <a:lnTo>
                    <a:pt x="1395" y="2444"/>
                  </a:lnTo>
                  <a:lnTo>
                    <a:pt x="1395" y="2439"/>
                  </a:lnTo>
                  <a:lnTo>
                    <a:pt x="1396" y="2434"/>
                  </a:lnTo>
                  <a:lnTo>
                    <a:pt x="1398" y="2430"/>
                  </a:lnTo>
                  <a:lnTo>
                    <a:pt x="1399" y="2426"/>
                  </a:lnTo>
                  <a:lnTo>
                    <a:pt x="1402" y="2421"/>
                  </a:lnTo>
                  <a:lnTo>
                    <a:pt x="1403" y="2417"/>
                  </a:lnTo>
                  <a:lnTo>
                    <a:pt x="1406" y="2413"/>
                  </a:lnTo>
                  <a:lnTo>
                    <a:pt x="1408" y="2408"/>
                  </a:lnTo>
                  <a:lnTo>
                    <a:pt x="1411" y="2404"/>
                  </a:lnTo>
                  <a:lnTo>
                    <a:pt x="1412" y="2400"/>
                  </a:lnTo>
                  <a:lnTo>
                    <a:pt x="1419" y="2407"/>
                  </a:lnTo>
                  <a:lnTo>
                    <a:pt x="1421" y="2403"/>
                  </a:lnTo>
                  <a:lnTo>
                    <a:pt x="1423" y="2397"/>
                  </a:lnTo>
                  <a:lnTo>
                    <a:pt x="1426" y="2393"/>
                  </a:lnTo>
                  <a:lnTo>
                    <a:pt x="1429" y="2388"/>
                  </a:lnTo>
                  <a:lnTo>
                    <a:pt x="1432" y="2386"/>
                  </a:lnTo>
                  <a:lnTo>
                    <a:pt x="1435" y="2381"/>
                  </a:lnTo>
                  <a:lnTo>
                    <a:pt x="1439" y="2377"/>
                  </a:lnTo>
                  <a:lnTo>
                    <a:pt x="1443" y="2374"/>
                  </a:lnTo>
                  <a:lnTo>
                    <a:pt x="1448" y="2371"/>
                  </a:lnTo>
                  <a:lnTo>
                    <a:pt x="1454" y="2368"/>
                  </a:lnTo>
                  <a:lnTo>
                    <a:pt x="1471" y="2294"/>
                  </a:lnTo>
                  <a:lnTo>
                    <a:pt x="1486" y="2216"/>
                  </a:lnTo>
                  <a:lnTo>
                    <a:pt x="1501" y="2138"/>
                  </a:lnTo>
                  <a:lnTo>
                    <a:pt x="1512" y="2056"/>
                  </a:lnTo>
                  <a:lnTo>
                    <a:pt x="1522" y="1973"/>
                  </a:lnTo>
                  <a:lnTo>
                    <a:pt x="1529" y="1890"/>
                  </a:lnTo>
                  <a:lnTo>
                    <a:pt x="1535" y="1804"/>
                  </a:lnTo>
                  <a:lnTo>
                    <a:pt x="1538" y="1718"/>
                  </a:lnTo>
                  <a:lnTo>
                    <a:pt x="1539" y="1632"/>
                  </a:lnTo>
                  <a:lnTo>
                    <a:pt x="1538" y="1544"/>
                  </a:lnTo>
                  <a:lnTo>
                    <a:pt x="1512" y="1560"/>
                  </a:lnTo>
                  <a:lnTo>
                    <a:pt x="1512" y="1575"/>
                  </a:lnTo>
                  <a:lnTo>
                    <a:pt x="1511" y="1587"/>
                  </a:lnTo>
                  <a:lnTo>
                    <a:pt x="1511" y="1600"/>
                  </a:lnTo>
                  <a:lnTo>
                    <a:pt x="1511" y="1615"/>
                  </a:lnTo>
                  <a:lnTo>
                    <a:pt x="1509" y="1628"/>
                  </a:lnTo>
                  <a:lnTo>
                    <a:pt x="1509" y="1642"/>
                  </a:lnTo>
                  <a:lnTo>
                    <a:pt x="1508" y="1655"/>
                  </a:lnTo>
                  <a:lnTo>
                    <a:pt x="1508" y="1668"/>
                  </a:lnTo>
                  <a:lnTo>
                    <a:pt x="1507" y="1682"/>
                  </a:lnTo>
                  <a:lnTo>
                    <a:pt x="1505" y="1695"/>
                  </a:lnTo>
                  <a:lnTo>
                    <a:pt x="1504" y="1761"/>
                  </a:lnTo>
                  <a:lnTo>
                    <a:pt x="1501" y="1827"/>
                  </a:lnTo>
                  <a:lnTo>
                    <a:pt x="1496" y="1894"/>
                  </a:lnTo>
                  <a:lnTo>
                    <a:pt x="1489" y="1960"/>
                  </a:lnTo>
                  <a:lnTo>
                    <a:pt x="1482" y="2026"/>
                  </a:lnTo>
                  <a:lnTo>
                    <a:pt x="1474" y="2092"/>
                  </a:lnTo>
                  <a:lnTo>
                    <a:pt x="1462" y="2156"/>
                  </a:lnTo>
                  <a:lnTo>
                    <a:pt x="1452" y="2222"/>
                  </a:lnTo>
                  <a:lnTo>
                    <a:pt x="1441" y="2287"/>
                  </a:lnTo>
                  <a:lnTo>
                    <a:pt x="1429" y="2351"/>
                  </a:lnTo>
                  <a:lnTo>
                    <a:pt x="1411" y="2343"/>
                  </a:lnTo>
                  <a:lnTo>
                    <a:pt x="1391" y="2337"/>
                  </a:lnTo>
                  <a:lnTo>
                    <a:pt x="1370" y="2333"/>
                  </a:lnTo>
                  <a:lnTo>
                    <a:pt x="1350" y="2328"/>
                  </a:lnTo>
                  <a:lnTo>
                    <a:pt x="1329" y="2325"/>
                  </a:lnTo>
                  <a:lnTo>
                    <a:pt x="1307" y="2322"/>
                  </a:lnTo>
                  <a:lnTo>
                    <a:pt x="1287" y="2320"/>
                  </a:lnTo>
                  <a:lnTo>
                    <a:pt x="1267" y="2317"/>
                  </a:lnTo>
                  <a:lnTo>
                    <a:pt x="1249" y="2314"/>
                  </a:lnTo>
                  <a:lnTo>
                    <a:pt x="1230" y="2310"/>
                  </a:lnTo>
                  <a:lnTo>
                    <a:pt x="1233" y="2251"/>
                  </a:lnTo>
                  <a:lnTo>
                    <a:pt x="1236" y="2192"/>
                  </a:lnTo>
                  <a:lnTo>
                    <a:pt x="1239" y="2132"/>
                  </a:lnTo>
                  <a:lnTo>
                    <a:pt x="1243" y="2073"/>
                  </a:lnTo>
                  <a:lnTo>
                    <a:pt x="1246" y="2013"/>
                  </a:lnTo>
                  <a:lnTo>
                    <a:pt x="1249" y="1954"/>
                  </a:lnTo>
                  <a:lnTo>
                    <a:pt x="1252" y="1894"/>
                  </a:lnTo>
                  <a:lnTo>
                    <a:pt x="1253" y="1835"/>
                  </a:lnTo>
                  <a:lnTo>
                    <a:pt x="1254" y="1777"/>
                  </a:lnTo>
                  <a:lnTo>
                    <a:pt x="1254" y="1716"/>
                  </a:lnTo>
                  <a:lnTo>
                    <a:pt x="1233" y="1729"/>
                  </a:lnTo>
                  <a:lnTo>
                    <a:pt x="1233" y="1777"/>
                  </a:lnTo>
                  <a:lnTo>
                    <a:pt x="1233" y="1824"/>
                  </a:lnTo>
                  <a:lnTo>
                    <a:pt x="1233" y="1871"/>
                  </a:lnTo>
                  <a:lnTo>
                    <a:pt x="1230" y="1918"/>
                  </a:lnTo>
                  <a:lnTo>
                    <a:pt x="1229" y="1966"/>
                  </a:lnTo>
                  <a:lnTo>
                    <a:pt x="1226" y="2013"/>
                  </a:lnTo>
                  <a:lnTo>
                    <a:pt x="1223" y="2060"/>
                  </a:lnTo>
                  <a:lnTo>
                    <a:pt x="1219" y="2108"/>
                  </a:lnTo>
                  <a:lnTo>
                    <a:pt x="1214" y="2155"/>
                  </a:lnTo>
                  <a:lnTo>
                    <a:pt x="1210" y="2204"/>
                  </a:lnTo>
                  <a:lnTo>
                    <a:pt x="1213" y="2159"/>
                  </a:lnTo>
                  <a:lnTo>
                    <a:pt x="1211" y="2115"/>
                  </a:lnTo>
                  <a:lnTo>
                    <a:pt x="1207" y="2069"/>
                  </a:lnTo>
                  <a:lnTo>
                    <a:pt x="1203" y="2022"/>
                  </a:lnTo>
                  <a:lnTo>
                    <a:pt x="1197" y="1976"/>
                  </a:lnTo>
                  <a:lnTo>
                    <a:pt x="1191" y="1928"/>
                  </a:lnTo>
                  <a:lnTo>
                    <a:pt x="1187" y="1881"/>
                  </a:lnTo>
                  <a:lnTo>
                    <a:pt x="1187" y="1834"/>
                  </a:lnTo>
                  <a:lnTo>
                    <a:pt x="1189" y="1787"/>
                  </a:lnTo>
                  <a:lnTo>
                    <a:pt x="1196" y="1739"/>
                  </a:lnTo>
                  <a:lnTo>
                    <a:pt x="1199" y="1739"/>
                  </a:lnTo>
                  <a:lnTo>
                    <a:pt x="1223" y="1575"/>
                  </a:lnTo>
                  <a:lnTo>
                    <a:pt x="1224" y="1590"/>
                  </a:lnTo>
                  <a:lnTo>
                    <a:pt x="1226" y="1606"/>
                  </a:lnTo>
                  <a:lnTo>
                    <a:pt x="1227" y="1622"/>
                  </a:lnTo>
                  <a:lnTo>
                    <a:pt x="1229" y="1636"/>
                  </a:lnTo>
                  <a:lnTo>
                    <a:pt x="1229" y="1652"/>
                  </a:lnTo>
                  <a:lnTo>
                    <a:pt x="1230" y="1668"/>
                  </a:lnTo>
                  <a:lnTo>
                    <a:pt x="1232" y="1683"/>
                  </a:lnTo>
                  <a:lnTo>
                    <a:pt x="1232" y="1699"/>
                  </a:lnTo>
                  <a:lnTo>
                    <a:pt x="1232" y="1714"/>
                  </a:lnTo>
                  <a:lnTo>
                    <a:pt x="1233" y="1729"/>
                  </a:lnTo>
                  <a:lnTo>
                    <a:pt x="1254" y="1716"/>
                  </a:lnTo>
                  <a:lnTo>
                    <a:pt x="1254" y="1679"/>
                  </a:lnTo>
                  <a:lnTo>
                    <a:pt x="1253" y="1640"/>
                  </a:lnTo>
                  <a:lnTo>
                    <a:pt x="1252" y="1603"/>
                  </a:lnTo>
                  <a:lnTo>
                    <a:pt x="1250" y="1566"/>
                  </a:lnTo>
                  <a:lnTo>
                    <a:pt x="1249" y="1527"/>
                  </a:lnTo>
                  <a:lnTo>
                    <a:pt x="1246" y="1490"/>
                  </a:lnTo>
                  <a:lnTo>
                    <a:pt x="1242" y="1453"/>
                  </a:lnTo>
                  <a:lnTo>
                    <a:pt x="1237" y="1416"/>
                  </a:lnTo>
                  <a:lnTo>
                    <a:pt x="1233" y="1378"/>
                  </a:lnTo>
                  <a:lnTo>
                    <a:pt x="1227" y="1341"/>
                  </a:lnTo>
                  <a:lnTo>
                    <a:pt x="1226" y="1332"/>
                  </a:lnTo>
                  <a:lnTo>
                    <a:pt x="1226" y="1322"/>
                  </a:lnTo>
                  <a:lnTo>
                    <a:pt x="1224" y="1312"/>
                  </a:lnTo>
                  <a:lnTo>
                    <a:pt x="1223" y="1304"/>
                  </a:lnTo>
                  <a:lnTo>
                    <a:pt x="1222" y="1294"/>
                  </a:lnTo>
                  <a:lnTo>
                    <a:pt x="1220" y="1284"/>
                  </a:lnTo>
                  <a:lnTo>
                    <a:pt x="1220" y="1274"/>
                  </a:lnTo>
                  <a:lnTo>
                    <a:pt x="1220" y="1264"/>
                  </a:lnTo>
                  <a:lnTo>
                    <a:pt x="1220" y="1254"/>
                  </a:lnTo>
                  <a:lnTo>
                    <a:pt x="1223" y="1244"/>
                  </a:lnTo>
                  <a:lnTo>
                    <a:pt x="1220" y="1231"/>
                  </a:lnTo>
                  <a:lnTo>
                    <a:pt x="1220" y="1218"/>
                  </a:lnTo>
                  <a:lnTo>
                    <a:pt x="1220" y="1205"/>
                  </a:lnTo>
                  <a:lnTo>
                    <a:pt x="1220" y="1193"/>
                  </a:lnTo>
                  <a:lnTo>
                    <a:pt x="1222" y="1181"/>
                  </a:lnTo>
                  <a:lnTo>
                    <a:pt x="1224" y="1169"/>
                  </a:lnTo>
                  <a:lnTo>
                    <a:pt x="1226" y="1156"/>
                  </a:lnTo>
                  <a:lnTo>
                    <a:pt x="1229" y="1145"/>
                  </a:lnTo>
                  <a:lnTo>
                    <a:pt x="1232" y="1132"/>
                  </a:lnTo>
                  <a:lnTo>
                    <a:pt x="1233" y="1117"/>
                  </a:lnTo>
                  <a:lnTo>
                    <a:pt x="1239" y="1082"/>
                  </a:lnTo>
                  <a:lnTo>
                    <a:pt x="1246" y="1047"/>
                  </a:lnTo>
                  <a:lnTo>
                    <a:pt x="1253" y="1013"/>
                  </a:lnTo>
                  <a:lnTo>
                    <a:pt x="1263" y="978"/>
                  </a:lnTo>
                  <a:lnTo>
                    <a:pt x="1273" y="946"/>
                  </a:lnTo>
                  <a:lnTo>
                    <a:pt x="1286" y="913"/>
                  </a:lnTo>
                  <a:lnTo>
                    <a:pt x="1300" y="881"/>
                  </a:lnTo>
                  <a:lnTo>
                    <a:pt x="1317" y="850"/>
                  </a:lnTo>
                  <a:lnTo>
                    <a:pt x="1336" y="819"/>
                  </a:lnTo>
                  <a:lnTo>
                    <a:pt x="1358" y="791"/>
                  </a:lnTo>
                  <a:lnTo>
                    <a:pt x="1359" y="792"/>
                  </a:lnTo>
                  <a:lnTo>
                    <a:pt x="1362" y="794"/>
                  </a:lnTo>
                  <a:lnTo>
                    <a:pt x="1363" y="794"/>
                  </a:lnTo>
                  <a:lnTo>
                    <a:pt x="1366" y="794"/>
                  </a:lnTo>
                  <a:lnTo>
                    <a:pt x="1369" y="794"/>
                  </a:lnTo>
                  <a:lnTo>
                    <a:pt x="1370" y="794"/>
                  </a:lnTo>
                  <a:lnTo>
                    <a:pt x="1373" y="794"/>
                  </a:lnTo>
                  <a:lnTo>
                    <a:pt x="1376" y="794"/>
                  </a:lnTo>
                  <a:lnTo>
                    <a:pt x="1379" y="794"/>
                  </a:lnTo>
                  <a:lnTo>
                    <a:pt x="1382" y="794"/>
                  </a:lnTo>
                  <a:lnTo>
                    <a:pt x="1382" y="784"/>
                  </a:lnTo>
                  <a:lnTo>
                    <a:pt x="1388" y="786"/>
                  </a:lnTo>
                  <a:lnTo>
                    <a:pt x="1393" y="789"/>
                  </a:lnTo>
                  <a:lnTo>
                    <a:pt x="1398" y="794"/>
                  </a:lnTo>
                  <a:lnTo>
                    <a:pt x="1401" y="799"/>
                  </a:lnTo>
                  <a:lnTo>
                    <a:pt x="1402" y="807"/>
                  </a:lnTo>
                  <a:lnTo>
                    <a:pt x="1403" y="812"/>
                  </a:lnTo>
                  <a:lnTo>
                    <a:pt x="1405" y="819"/>
                  </a:lnTo>
                  <a:lnTo>
                    <a:pt x="1408" y="825"/>
                  </a:lnTo>
                  <a:lnTo>
                    <a:pt x="1409" y="832"/>
                  </a:lnTo>
                  <a:lnTo>
                    <a:pt x="1412" y="838"/>
                  </a:lnTo>
                  <a:lnTo>
                    <a:pt x="1412" y="847"/>
                  </a:lnTo>
                  <a:lnTo>
                    <a:pt x="1412" y="855"/>
                  </a:lnTo>
                  <a:lnTo>
                    <a:pt x="1412" y="865"/>
                  </a:lnTo>
                  <a:lnTo>
                    <a:pt x="1412" y="874"/>
                  </a:lnTo>
                  <a:lnTo>
                    <a:pt x="1412" y="884"/>
                  </a:lnTo>
                  <a:lnTo>
                    <a:pt x="1412" y="893"/>
                  </a:lnTo>
                  <a:lnTo>
                    <a:pt x="1413" y="900"/>
                  </a:lnTo>
                  <a:lnTo>
                    <a:pt x="1416" y="908"/>
                  </a:lnTo>
                  <a:lnTo>
                    <a:pt x="1422" y="915"/>
                  </a:lnTo>
                  <a:lnTo>
                    <a:pt x="1429" y="921"/>
                  </a:lnTo>
                  <a:lnTo>
                    <a:pt x="1441" y="983"/>
                  </a:lnTo>
                  <a:lnTo>
                    <a:pt x="1454" y="1046"/>
                  </a:lnTo>
                  <a:lnTo>
                    <a:pt x="1465" y="1109"/>
                  </a:lnTo>
                  <a:lnTo>
                    <a:pt x="1475" y="1172"/>
                  </a:lnTo>
                  <a:lnTo>
                    <a:pt x="1485" y="1236"/>
                  </a:lnTo>
                  <a:lnTo>
                    <a:pt x="1495" y="1301"/>
                  </a:lnTo>
                  <a:lnTo>
                    <a:pt x="1502" y="1365"/>
                  </a:lnTo>
                  <a:lnTo>
                    <a:pt x="1508" y="1430"/>
                  </a:lnTo>
                  <a:lnTo>
                    <a:pt x="1511" y="1496"/>
                  </a:lnTo>
                  <a:lnTo>
                    <a:pt x="1512" y="1560"/>
                  </a:lnTo>
                  <a:lnTo>
                    <a:pt x="1538" y="1544"/>
                  </a:lnTo>
                  <a:lnTo>
                    <a:pt x="1538" y="1519"/>
                  </a:lnTo>
                  <a:lnTo>
                    <a:pt x="1537" y="1493"/>
                  </a:lnTo>
                  <a:lnTo>
                    <a:pt x="1535" y="1467"/>
                  </a:lnTo>
                  <a:lnTo>
                    <a:pt x="1534" y="1441"/>
                  </a:lnTo>
                  <a:lnTo>
                    <a:pt x="1532" y="1416"/>
                  </a:lnTo>
                  <a:lnTo>
                    <a:pt x="1531" y="1391"/>
                  </a:lnTo>
                  <a:lnTo>
                    <a:pt x="1529" y="1365"/>
                  </a:lnTo>
                  <a:lnTo>
                    <a:pt x="1527" y="1340"/>
                  </a:lnTo>
                  <a:lnTo>
                    <a:pt x="1525" y="1314"/>
                  </a:lnTo>
                  <a:lnTo>
                    <a:pt x="1522" y="1289"/>
                  </a:lnTo>
                  <a:lnTo>
                    <a:pt x="1511" y="1236"/>
                  </a:lnTo>
                  <a:lnTo>
                    <a:pt x="1504" y="1183"/>
                  </a:lnTo>
                  <a:lnTo>
                    <a:pt x="1496" y="1128"/>
                  </a:lnTo>
                  <a:lnTo>
                    <a:pt x="1491" y="1073"/>
                  </a:lnTo>
                  <a:lnTo>
                    <a:pt x="1485" y="1019"/>
                  </a:lnTo>
                  <a:lnTo>
                    <a:pt x="1475" y="966"/>
                  </a:lnTo>
                  <a:lnTo>
                    <a:pt x="1464" y="914"/>
                  </a:lnTo>
                  <a:lnTo>
                    <a:pt x="1446" y="865"/>
                  </a:lnTo>
                  <a:lnTo>
                    <a:pt x="1422" y="819"/>
                  </a:lnTo>
                  <a:lnTo>
                    <a:pt x="1392" y="776"/>
                  </a:lnTo>
                  <a:lnTo>
                    <a:pt x="1380" y="775"/>
                  </a:lnTo>
                  <a:lnTo>
                    <a:pt x="1369" y="772"/>
                  </a:lnTo>
                  <a:lnTo>
                    <a:pt x="1359" y="768"/>
                  </a:lnTo>
                  <a:lnTo>
                    <a:pt x="1349" y="764"/>
                  </a:lnTo>
                  <a:lnTo>
                    <a:pt x="1338" y="759"/>
                  </a:lnTo>
                  <a:lnTo>
                    <a:pt x="1327" y="755"/>
                  </a:lnTo>
                  <a:lnTo>
                    <a:pt x="1317" y="749"/>
                  </a:lnTo>
                  <a:lnTo>
                    <a:pt x="1309" y="744"/>
                  </a:lnTo>
                  <a:lnTo>
                    <a:pt x="1299" y="738"/>
                  </a:lnTo>
                  <a:lnTo>
                    <a:pt x="1289" y="732"/>
                  </a:lnTo>
                  <a:lnTo>
                    <a:pt x="1259" y="722"/>
                  </a:lnTo>
                  <a:lnTo>
                    <a:pt x="1229" y="711"/>
                  </a:lnTo>
                  <a:lnTo>
                    <a:pt x="1199" y="701"/>
                  </a:lnTo>
                  <a:lnTo>
                    <a:pt x="1169" y="690"/>
                  </a:lnTo>
                  <a:lnTo>
                    <a:pt x="1138" y="680"/>
                  </a:lnTo>
                  <a:lnTo>
                    <a:pt x="1108" y="670"/>
                  </a:lnTo>
                  <a:lnTo>
                    <a:pt x="1080" y="659"/>
                  </a:lnTo>
                  <a:lnTo>
                    <a:pt x="1050" y="648"/>
                  </a:lnTo>
                  <a:lnTo>
                    <a:pt x="1021" y="636"/>
                  </a:lnTo>
                  <a:lnTo>
                    <a:pt x="992" y="625"/>
                  </a:lnTo>
                  <a:lnTo>
                    <a:pt x="981" y="606"/>
                  </a:lnTo>
                  <a:lnTo>
                    <a:pt x="967" y="589"/>
                  </a:lnTo>
                  <a:lnTo>
                    <a:pt x="951" y="572"/>
                  </a:lnTo>
                  <a:lnTo>
                    <a:pt x="935" y="556"/>
                  </a:lnTo>
                  <a:lnTo>
                    <a:pt x="921" y="540"/>
                  </a:lnTo>
                  <a:lnTo>
                    <a:pt x="908" y="523"/>
                  </a:lnTo>
                  <a:lnTo>
                    <a:pt x="898" y="506"/>
                  </a:lnTo>
                  <a:lnTo>
                    <a:pt x="894" y="487"/>
                  </a:lnTo>
                  <a:lnTo>
                    <a:pt x="894" y="466"/>
                  </a:lnTo>
                  <a:lnTo>
                    <a:pt x="901" y="443"/>
                  </a:lnTo>
                  <a:lnTo>
                    <a:pt x="928" y="430"/>
                  </a:lnTo>
                  <a:lnTo>
                    <a:pt x="937" y="417"/>
                  </a:lnTo>
                  <a:lnTo>
                    <a:pt x="942" y="402"/>
                  </a:lnTo>
                  <a:lnTo>
                    <a:pt x="947" y="388"/>
                  </a:lnTo>
                  <a:lnTo>
                    <a:pt x="949" y="372"/>
                  </a:lnTo>
                  <a:lnTo>
                    <a:pt x="951" y="357"/>
                  </a:lnTo>
                  <a:lnTo>
                    <a:pt x="951" y="341"/>
                  </a:lnTo>
                  <a:lnTo>
                    <a:pt x="948" y="325"/>
                  </a:lnTo>
                  <a:lnTo>
                    <a:pt x="945" y="309"/>
                  </a:lnTo>
                  <a:lnTo>
                    <a:pt x="941" y="295"/>
                  </a:lnTo>
                  <a:lnTo>
                    <a:pt x="935" y="281"/>
                  </a:lnTo>
                  <a:lnTo>
                    <a:pt x="932" y="281"/>
                  </a:lnTo>
                  <a:lnTo>
                    <a:pt x="929" y="281"/>
                  </a:lnTo>
                  <a:lnTo>
                    <a:pt x="925" y="281"/>
                  </a:lnTo>
                  <a:lnTo>
                    <a:pt x="922" y="281"/>
                  </a:lnTo>
                  <a:lnTo>
                    <a:pt x="919" y="281"/>
                  </a:lnTo>
                  <a:lnTo>
                    <a:pt x="916" y="281"/>
                  </a:lnTo>
                  <a:lnTo>
                    <a:pt x="914" y="281"/>
                  </a:lnTo>
                  <a:lnTo>
                    <a:pt x="911" y="281"/>
                  </a:lnTo>
                  <a:lnTo>
                    <a:pt x="908" y="279"/>
                  </a:lnTo>
                  <a:lnTo>
                    <a:pt x="906" y="278"/>
                  </a:lnTo>
                  <a:lnTo>
                    <a:pt x="908" y="264"/>
                  </a:lnTo>
                  <a:lnTo>
                    <a:pt x="909" y="249"/>
                  </a:lnTo>
                  <a:lnTo>
                    <a:pt x="909" y="233"/>
                  </a:lnTo>
                  <a:lnTo>
                    <a:pt x="911" y="218"/>
                  </a:lnTo>
                  <a:lnTo>
                    <a:pt x="911" y="202"/>
                  </a:lnTo>
                  <a:lnTo>
                    <a:pt x="911" y="185"/>
                  </a:lnTo>
                  <a:lnTo>
                    <a:pt x="909" y="170"/>
                  </a:lnTo>
                  <a:lnTo>
                    <a:pt x="909" y="155"/>
                  </a:lnTo>
                  <a:lnTo>
                    <a:pt x="908" y="142"/>
                  </a:lnTo>
                  <a:lnTo>
                    <a:pt x="906" y="130"/>
                  </a:lnTo>
                  <a:lnTo>
                    <a:pt x="899" y="119"/>
                  </a:lnTo>
                  <a:lnTo>
                    <a:pt x="891" y="106"/>
                  </a:lnTo>
                  <a:lnTo>
                    <a:pt x="884" y="92"/>
                  </a:lnTo>
                  <a:lnTo>
                    <a:pt x="875" y="77"/>
                  </a:lnTo>
                  <a:lnTo>
                    <a:pt x="866" y="61"/>
                  </a:lnTo>
                  <a:lnTo>
                    <a:pt x="855" y="49"/>
                  </a:lnTo>
                  <a:lnTo>
                    <a:pt x="845" y="37"/>
                  </a:lnTo>
                  <a:lnTo>
                    <a:pt x="832" y="27"/>
                  </a:lnTo>
                  <a:lnTo>
                    <a:pt x="816" y="21"/>
                  </a:lnTo>
                  <a:lnTo>
                    <a:pt x="800" y="20"/>
                  </a:lnTo>
                  <a:lnTo>
                    <a:pt x="815" y="27"/>
                  </a:lnTo>
                  <a:lnTo>
                    <a:pt x="808" y="30"/>
                  </a:lnTo>
                  <a:lnTo>
                    <a:pt x="802" y="31"/>
                  </a:lnTo>
                  <a:lnTo>
                    <a:pt x="799" y="30"/>
                  </a:lnTo>
                  <a:lnTo>
                    <a:pt x="796" y="29"/>
                  </a:lnTo>
                  <a:lnTo>
                    <a:pt x="795" y="26"/>
                  </a:lnTo>
                  <a:lnTo>
                    <a:pt x="793" y="21"/>
                  </a:lnTo>
                  <a:lnTo>
                    <a:pt x="793" y="18"/>
                  </a:lnTo>
                  <a:lnTo>
                    <a:pt x="790" y="16"/>
                  </a:lnTo>
                  <a:lnTo>
                    <a:pt x="788" y="13"/>
                  </a:lnTo>
                  <a:lnTo>
                    <a:pt x="783" y="13"/>
                  </a:lnTo>
                  <a:lnTo>
                    <a:pt x="775" y="13"/>
                  </a:lnTo>
                  <a:lnTo>
                    <a:pt x="766" y="13"/>
                  </a:lnTo>
                  <a:lnTo>
                    <a:pt x="759" y="11"/>
                  </a:lnTo>
                  <a:lnTo>
                    <a:pt x="752" y="8"/>
                  </a:lnTo>
                  <a:lnTo>
                    <a:pt x="745" y="6"/>
                  </a:lnTo>
                  <a:lnTo>
                    <a:pt x="739" y="4"/>
                  </a:lnTo>
                  <a:lnTo>
                    <a:pt x="732" y="3"/>
                  </a:lnTo>
                  <a:lnTo>
                    <a:pt x="726" y="3"/>
                  </a:lnTo>
                  <a:lnTo>
                    <a:pt x="720" y="6"/>
                  </a:lnTo>
                  <a:lnTo>
                    <a:pt x="715" y="10"/>
                  </a:lnTo>
                  <a:lnTo>
                    <a:pt x="710" y="6"/>
                  </a:lnTo>
                  <a:lnTo>
                    <a:pt x="709" y="8"/>
                  </a:lnTo>
                  <a:lnTo>
                    <a:pt x="707" y="7"/>
                  </a:lnTo>
                  <a:lnTo>
                    <a:pt x="703" y="8"/>
                  </a:lnTo>
                  <a:lnTo>
                    <a:pt x="699" y="8"/>
                  </a:lnTo>
                  <a:lnTo>
                    <a:pt x="694" y="10"/>
                  </a:lnTo>
                  <a:lnTo>
                    <a:pt x="690" y="10"/>
                  </a:lnTo>
                  <a:lnTo>
                    <a:pt x="687" y="10"/>
                  </a:lnTo>
                  <a:lnTo>
                    <a:pt x="684" y="10"/>
                  </a:lnTo>
                  <a:lnTo>
                    <a:pt x="682" y="8"/>
                  </a:lnTo>
                  <a:lnTo>
                    <a:pt x="680" y="6"/>
                  </a:lnTo>
                  <a:lnTo>
                    <a:pt x="680" y="4"/>
                  </a:lnTo>
                  <a:lnTo>
                    <a:pt x="680" y="0"/>
                  </a:lnTo>
                  <a:lnTo>
                    <a:pt x="636" y="10"/>
                  </a:lnTo>
                  <a:lnTo>
                    <a:pt x="620" y="11"/>
                  </a:lnTo>
                  <a:lnTo>
                    <a:pt x="606" y="16"/>
                  </a:lnTo>
                  <a:lnTo>
                    <a:pt x="593" y="23"/>
                  </a:lnTo>
                  <a:lnTo>
                    <a:pt x="580" y="31"/>
                  </a:lnTo>
                  <a:lnTo>
                    <a:pt x="568" y="40"/>
                  </a:lnTo>
                  <a:lnTo>
                    <a:pt x="558" y="50"/>
                  </a:lnTo>
                  <a:lnTo>
                    <a:pt x="547" y="60"/>
                  </a:lnTo>
                  <a:lnTo>
                    <a:pt x="536" y="69"/>
                  </a:lnTo>
                  <a:lnTo>
                    <a:pt x="524" y="76"/>
                  </a:lnTo>
                  <a:lnTo>
                    <a:pt x="511" y="82"/>
                  </a:lnTo>
                  <a:lnTo>
                    <a:pt x="514" y="84"/>
                  </a:lnTo>
                  <a:lnTo>
                    <a:pt x="515" y="89"/>
                  </a:lnTo>
                  <a:lnTo>
                    <a:pt x="515" y="92"/>
                  </a:lnTo>
                  <a:lnTo>
                    <a:pt x="514" y="94"/>
                  </a:lnTo>
                  <a:lnTo>
                    <a:pt x="513" y="97"/>
                  </a:lnTo>
                  <a:lnTo>
                    <a:pt x="510" y="100"/>
                  </a:lnTo>
                  <a:lnTo>
                    <a:pt x="508" y="103"/>
                  </a:lnTo>
                  <a:lnTo>
                    <a:pt x="505" y="106"/>
                  </a:lnTo>
                  <a:lnTo>
                    <a:pt x="505" y="109"/>
                  </a:lnTo>
                  <a:lnTo>
                    <a:pt x="505" y="113"/>
                  </a:lnTo>
                  <a:lnTo>
                    <a:pt x="504" y="135"/>
                  </a:lnTo>
                  <a:lnTo>
                    <a:pt x="503" y="157"/>
                  </a:lnTo>
                  <a:lnTo>
                    <a:pt x="501" y="180"/>
                  </a:lnTo>
                  <a:lnTo>
                    <a:pt x="501" y="205"/>
                  </a:lnTo>
                  <a:lnTo>
                    <a:pt x="501" y="229"/>
                  </a:lnTo>
                  <a:lnTo>
                    <a:pt x="501" y="252"/>
                  </a:lnTo>
                  <a:lnTo>
                    <a:pt x="501" y="276"/>
                  </a:lnTo>
                  <a:lnTo>
                    <a:pt x="503" y="301"/>
                  </a:lnTo>
                  <a:lnTo>
                    <a:pt x="504" y="325"/>
                  </a:lnTo>
                  <a:lnTo>
                    <a:pt x="505" y="349"/>
                  </a:lnTo>
                  <a:lnTo>
                    <a:pt x="505" y="354"/>
                  </a:lnTo>
                  <a:lnTo>
                    <a:pt x="505" y="357"/>
                  </a:lnTo>
                  <a:lnTo>
                    <a:pt x="508" y="360"/>
                  </a:lnTo>
                  <a:lnTo>
                    <a:pt x="510" y="362"/>
                  </a:lnTo>
                  <a:lnTo>
                    <a:pt x="513" y="365"/>
                  </a:lnTo>
                  <a:lnTo>
                    <a:pt x="514" y="367"/>
                  </a:lnTo>
                  <a:lnTo>
                    <a:pt x="514" y="370"/>
                  </a:lnTo>
                  <a:lnTo>
                    <a:pt x="514" y="371"/>
                  </a:lnTo>
                  <a:lnTo>
                    <a:pt x="513" y="374"/>
                  </a:lnTo>
                  <a:lnTo>
                    <a:pt x="508" y="378"/>
                  </a:lnTo>
                  <a:lnTo>
                    <a:pt x="511" y="387"/>
                  </a:lnTo>
                  <a:lnTo>
                    <a:pt x="514" y="398"/>
                  </a:lnTo>
                  <a:lnTo>
                    <a:pt x="517" y="408"/>
                  </a:lnTo>
                  <a:lnTo>
                    <a:pt x="521" y="418"/>
                  </a:lnTo>
                  <a:lnTo>
                    <a:pt x="524" y="428"/>
                  </a:lnTo>
                  <a:lnTo>
                    <a:pt x="528" y="438"/>
                  </a:lnTo>
                  <a:lnTo>
                    <a:pt x="533" y="448"/>
                  </a:lnTo>
                  <a:lnTo>
                    <a:pt x="540" y="456"/>
                  </a:lnTo>
                  <a:lnTo>
                    <a:pt x="547" y="463"/>
                  </a:lnTo>
                  <a:lnTo>
                    <a:pt x="557" y="467"/>
                  </a:lnTo>
                  <a:lnTo>
                    <a:pt x="558" y="483"/>
                  </a:lnTo>
                  <a:lnTo>
                    <a:pt x="561" y="500"/>
                  </a:lnTo>
                  <a:lnTo>
                    <a:pt x="566" y="516"/>
                  </a:lnTo>
                  <a:lnTo>
                    <a:pt x="570" y="530"/>
                  </a:lnTo>
                  <a:lnTo>
                    <a:pt x="576" y="546"/>
                  </a:lnTo>
                  <a:lnTo>
                    <a:pt x="583" y="560"/>
                  </a:lnTo>
                  <a:lnTo>
                    <a:pt x="590" y="574"/>
                  </a:lnTo>
                  <a:lnTo>
                    <a:pt x="599" y="587"/>
                  </a:lnTo>
                  <a:lnTo>
                    <a:pt x="609" y="602"/>
                  </a:lnTo>
                  <a:lnTo>
                    <a:pt x="619" y="615"/>
                  </a:lnTo>
                  <a:lnTo>
                    <a:pt x="583" y="645"/>
                  </a:lnTo>
                  <a:lnTo>
                    <a:pt x="544" y="668"/>
                  </a:lnTo>
                  <a:lnTo>
                    <a:pt x="503" y="685"/>
                  </a:lnTo>
                  <a:lnTo>
                    <a:pt x="458" y="701"/>
                  </a:lnTo>
                  <a:lnTo>
                    <a:pt x="414" y="713"/>
                  </a:lnTo>
                  <a:lnTo>
                    <a:pt x="369" y="726"/>
                  </a:lnTo>
                  <a:lnTo>
                    <a:pt x="326" y="741"/>
                  </a:lnTo>
                  <a:lnTo>
                    <a:pt x="283" y="758"/>
                  </a:lnTo>
                  <a:lnTo>
                    <a:pt x="243" y="779"/>
                  </a:lnTo>
                  <a:lnTo>
                    <a:pt x="206" y="808"/>
                  </a:lnTo>
                  <a:lnTo>
                    <a:pt x="200" y="818"/>
                  </a:lnTo>
                  <a:lnTo>
                    <a:pt x="196" y="828"/>
                  </a:lnTo>
                  <a:lnTo>
                    <a:pt x="192" y="840"/>
                  </a:lnTo>
                  <a:lnTo>
                    <a:pt x="190" y="851"/>
                  </a:lnTo>
                  <a:lnTo>
                    <a:pt x="189" y="862"/>
                  </a:lnTo>
                  <a:lnTo>
                    <a:pt x="189" y="874"/>
                  </a:lnTo>
                  <a:lnTo>
                    <a:pt x="189" y="887"/>
                  </a:lnTo>
                  <a:lnTo>
                    <a:pt x="190" y="898"/>
                  </a:lnTo>
                  <a:lnTo>
                    <a:pt x="193" y="910"/>
                  </a:lnTo>
                  <a:lnTo>
                    <a:pt x="196" y="921"/>
                  </a:lnTo>
                  <a:lnTo>
                    <a:pt x="188" y="944"/>
                  </a:lnTo>
                  <a:lnTo>
                    <a:pt x="180" y="968"/>
                  </a:lnTo>
                  <a:lnTo>
                    <a:pt x="173" y="991"/>
                  </a:lnTo>
                  <a:lnTo>
                    <a:pt x="167" y="1016"/>
                  </a:lnTo>
                  <a:lnTo>
                    <a:pt x="162" y="1040"/>
                  </a:lnTo>
                  <a:lnTo>
                    <a:pt x="157" y="1064"/>
                  </a:lnTo>
                  <a:lnTo>
                    <a:pt x="153" y="1089"/>
                  </a:lnTo>
                  <a:lnTo>
                    <a:pt x="149" y="1113"/>
                  </a:lnTo>
                  <a:lnTo>
                    <a:pt x="146" y="1139"/>
                  </a:lnTo>
                  <a:lnTo>
                    <a:pt x="145" y="1165"/>
                  </a:lnTo>
                  <a:lnTo>
                    <a:pt x="142" y="1172"/>
                  </a:lnTo>
                  <a:lnTo>
                    <a:pt x="139" y="1179"/>
                  </a:lnTo>
                  <a:lnTo>
                    <a:pt x="137" y="1186"/>
                  </a:lnTo>
                  <a:lnTo>
                    <a:pt x="136" y="1193"/>
                  </a:lnTo>
                  <a:lnTo>
                    <a:pt x="135" y="1201"/>
                  </a:lnTo>
                  <a:lnTo>
                    <a:pt x="135" y="1206"/>
                  </a:lnTo>
                  <a:lnTo>
                    <a:pt x="133" y="1213"/>
                  </a:lnTo>
                  <a:lnTo>
                    <a:pt x="132" y="1219"/>
                  </a:lnTo>
                  <a:lnTo>
                    <a:pt x="132" y="1226"/>
                  </a:lnTo>
                  <a:lnTo>
                    <a:pt x="130" y="1234"/>
                  </a:lnTo>
                  <a:lnTo>
                    <a:pt x="120" y="1268"/>
                  </a:lnTo>
                  <a:lnTo>
                    <a:pt x="109" y="1305"/>
                  </a:lnTo>
                  <a:lnTo>
                    <a:pt x="99" y="1344"/>
                  </a:lnTo>
                  <a:lnTo>
                    <a:pt x="89" y="1385"/>
                  </a:lnTo>
                  <a:lnTo>
                    <a:pt x="79" y="1427"/>
                  </a:lnTo>
                  <a:lnTo>
                    <a:pt x="67" y="1470"/>
                  </a:lnTo>
                  <a:lnTo>
                    <a:pt x="54" y="1513"/>
                  </a:lnTo>
                  <a:lnTo>
                    <a:pt x="40" y="1554"/>
                  </a:lnTo>
                  <a:lnTo>
                    <a:pt x="24" y="1595"/>
                  </a:lnTo>
                  <a:lnTo>
                    <a:pt x="7" y="1633"/>
                  </a:lnTo>
                  <a:lnTo>
                    <a:pt x="1" y="1650"/>
                  </a:lnTo>
                  <a:lnTo>
                    <a:pt x="0" y="1666"/>
                  </a:lnTo>
                  <a:lnTo>
                    <a:pt x="1" y="1682"/>
                  </a:lnTo>
                  <a:lnTo>
                    <a:pt x="6" y="1696"/>
                  </a:lnTo>
                  <a:lnTo>
                    <a:pt x="11" y="1709"/>
                  </a:lnTo>
                  <a:lnTo>
                    <a:pt x="19" y="1724"/>
                  </a:lnTo>
                  <a:lnTo>
                    <a:pt x="26" y="1736"/>
                  </a:lnTo>
                  <a:lnTo>
                    <a:pt x="33" y="1749"/>
                  </a:lnTo>
                  <a:lnTo>
                    <a:pt x="41" y="1762"/>
                  </a:lnTo>
                  <a:lnTo>
                    <a:pt x="47" y="1777"/>
                  </a:lnTo>
                  <a:lnTo>
                    <a:pt x="50" y="1797"/>
                  </a:lnTo>
                  <a:lnTo>
                    <a:pt x="54" y="1818"/>
                  </a:lnTo>
                  <a:lnTo>
                    <a:pt x="59" y="1840"/>
                  </a:lnTo>
                  <a:lnTo>
                    <a:pt x="66" y="1861"/>
                  </a:lnTo>
                  <a:lnTo>
                    <a:pt x="73" y="1883"/>
                  </a:lnTo>
                  <a:lnTo>
                    <a:pt x="82" y="1904"/>
                  </a:lnTo>
                  <a:lnTo>
                    <a:pt x="89" y="1926"/>
                  </a:lnTo>
                  <a:lnTo>
                    <a:pt x="97" y="1947"/>
                  </a:lnTo>
                  <a:lnTo>
                    <a:pt x="106" y="1969"/>
                  </a:lnTo>
                  <a:lnTo>
                    <a:pt x="113" y="1990"/>
                  </a:lnTo>
                  <a:lnTo>
                    <a:pt x="117" y="2024"/>
                  </a:lnTo>
                  <a:lnTo>
                    <a:pt x="123" y="2060"/>
                  </a:lnTo>
                  <a:lnTo>
                    <a:pt x="130" y="2095"/>
                  </a:lnTo>
                  <a:lnTo>
                    <a:pt x="140" y="2130"/>
                  </a:lnTo>
                  <a:lnTo>
                    <a:pt x="150" y="2165"/>
                  </a:lnTo>
                  <a:lnTo>
                    <a:pt x="160" y="2198"/>
                  </a:lnTo>
                  <a:lnTo>
                    <a:pt x="172" y="2232"/>
                  </a:lnTo>
                  <a:lnTo>
                    <a:pt x="183" y="2265"/>
                  </a:lnTo>
                  <a:lnTo>
                    <a:pt x="195" y="2298"/>
                  </a:lnTo>
                  <a:lnTo>
                    <a:pt x="206" y="2331"/>
                  </a:lnTo>
                  <a:lnTo>
                    <a:pt x="216" y="2423"/>
                  </a:lnTo>
                  <a:lnTo>
                    <a:pt x="228" y="2514"/>
                  </a:lnTo>
                  <a:lnTo>
                    <a:pt x="238" y="2606"/>
                  </a:lnTo>
                  <a:lnTo>
                    <a:pt x="246" y="2698"/>
                  </a:lnTo>
                  <a:lnTo>
                    <a:pt x="255" y="2790"/>
                  </a:lnTo>
                  <a:lnTo>
                    <a:pt x="263" y="2881"/>
                  </a:lnTo>
                  <a:lnTo>
                    <a:pt x="269" y="2974"/>
                  </a:lnTo>
                  <a:lnTo>
                    <a:pt x="275" y="3069"/>
                  </a:lnTo>
                  <a:lnTo>
                    <a:pt x="279" y="3164"/>
                  </a:lnTo>
                  <a:lnTo>
                    <a:pt x="282" y="3260"/>
                  </a:lnTo>
                  <a:lnTo>
                    <a:pt x="283" y="3284"/>
                  </a:lnTo>
                  <a:lnTo>
                    <a:pt x="285" y="3308"/>
                  </a:lnTo>
                  <a:lnTo>
                    <a:pt x="285" y="3334"/>
                  </a:lnTo>
                  <a:lnTo>
                    <a:pt x="286" y="3358"/>
                  </a:lnTo>
                  <a:lnTo>
                    <a:pt x="288" y="3384"/>
                  </a:lnTo>
                  <a:lnTo>
                    <a:pt x="289" y="3409"/>
                  </a:lnTo>
                  <a:lnTo>
                    <a:pt x="292" y="3432"/>
                  </a:lnTo>
                  <a:lnTo>
                    <a:pt x="298" y="3456"/>
                  </a:lnTo>
                  <a:lnTo>
                    <a:pt x="304" y="3479"/>
                  </a:lnTo>
                  <a:lnTo>
                    <a:pt x="312" y="3500"/>
                  </a:lnTo>
                  <a:lnTo>
                    <a:pt x="306" y="3596"/>
                  </a:lnTo>
                  <a:lnTo>
                    <a:pt x="308" y="3689"/>
                  </a:lnTo>
                  <a:lnTo>
                    <a:pt x="312" y="3783"/>
                  </a:lnTo>
                  <a:lnTo>
                    <a:pt x="322" y="3874"/>
                  </a:lnTo>
                  <a:lnTo>
                    <a:pt x="334" y="3965"/>
                  </a:lnTo>
                  <a:lnTo>
                    <a:pt x="345" y="4055"/>
                  </a:lnTo>
                  <a:lnTo>
                    <a:pt x="358" y="4145"/>
                  </a:lnTo>
                  <a:lnTo>
                    <a:pt x="368" y="4234"/>
                  </a:lnTo>
                  <a:lnTo>
                    <a:pt x="375" y="4323"/>
                  </a:lnTo>
                  <a:lnTo>
                    <a:pt x="378" y="4412"/>
                  </a:lnTo>
                  <a:lnTo>
                    <a:pt x="382" y="4413"/>
                  </a:lnTo>
                  <a:lnTo>
                    <a:pt x="387" y="4414"/>
                  </a:lnTo>
                  <a:lnTo>
                    <a:pt x="389" y="4417"/>
                  </a:lnTo>
                  <a:lnTo>
                    <a:pt x="394" y="4420"/>
                  </a:lnTo>
                  <a:lnTo>
                    <a:pt x="398" y="4423"/>
                  </a:lnTo>
                  <a:lnTo>
                    <a:pt x="401" y="4426"/>
                  </a:lnTo>
                  <a:lnTo>
                    <a:pt x="402" y="4430"/>
                  </a:lnTo>
                  <a:lnTo>
                    <a:pt x="404" y="4433"/>
                  </a:lnTo>
                  <a:lnTo>
                    <a:pt x="404" y="4437"/>
                  </a:lnTo>
                  <a:lnTo>
                    <a:pt x="402" y="4442"/>
                  </a:lnTo>
                  <a:lnTo>
                    <a:pt x="395" y="4447"/>
                  </a:lnTo>
                  <a:lnTo>
                    <a:pt x="388" y="4455"/>
                  </a:lnTo>
                  <a:lnTo>
                    <a:pt x="382" y="4460"/>
                  </a:lnTo>
                  <a:lnTo>
                    <a:pt x="377" y="4467"/>
                  </a:lnTo>
                  <a:lnTo>
                    <a:pt x="371" y="4473"/>
                  </a:lnTo>
                  <a:lnTo>
                    <a:pt x="365" y="4480"/>
                  </a:lnTo>
                  <a:lnTo>
                    <a:pt x="361" y="4488"/>
                  </a:lnTo>
                  <a:lnTo>
                    <a:pt x="355" y="4495"/>
                  </a:lnTo>
                  <a:lnTo>
                    <a:pt x="349" y="4502"/>
                  </a:lnTo>
                  <a:lnTo>
                    <a:pt x="344" y="4510"/>
                  </a:lnTo>
                  <a:lnTo>
                    <a:pt x="344" y="4513"/>
                  </a:lnTo>
                  <a:lnTo>
                    <a:pt x="342" y="4516"/>
                  </a:lnTo>
                  <a:lnTo>
                    <a:pt x="339" y="4518"/>
                  </a:lnTo>
                  <a:lnTo>
                    <a:pt x="338" y="4518"/>
                  </a:lnTo>
                  <a:lnTo>
                    <a:pt x="335" y="4519"/>
                  </a:lnTo>
                  <a:lnTo>
                    <a:pt x="334" y="4519"/>
                  </a:lnTo>
                  <a:lnTo>
                    <a:pt x="332" y="4520"/>
                  </a:lnTo>
                  <a:lnTo>
                    <a:pt x="332" y="4522"/>
                  </a:lnTo>
                  <a:lnTo>
                    <a:pt x="334" y="4525"/>
                  </a:lnTo>
                  <a:lnTo>
                    <a:pt x="336" y="4528"/>
                  </a:lnTo>
                  <a:lnTo>
                    <a:pt x="326" y="4536"/>
                  </a:lnTo>
                  <a:lnTo>
                    <a:pt x="316" y="4546"/>
                  </a:lnTo>
                  <a:lnTo>
                    <a:pt x="308" y="4556"/>
                  </a:lnTo>
                  <a:lnTo>
                    <a:pt x="299" y="4566"/>
                  </a:lnTo>
                  <a:lnTo>
                    <a:pt x="291" y="4578"/>
                  </a:lnTo>
                  <a:lnTo>
                    <a:pt x="283" y="4591"/>
                  </a:lnTo>
                  <a:lnTo>
                    <a:pt x="278" y="4604"/>
                  </a:lnTo>
                  <a:lnTo>
                    <a:pt x="273" y="4616"/>
                  </a:lnTo>
                  <a:lnTo>
                    <a:pt x="271" y="4631"/>
                  </a:lnTo>
                  <a:lnTo>
                    <a:pt x="271" y="4645"/>
                  </a:lnTo>
                  <a:lnTo>
                    <a:pt x="272" y="4652"/>
                  </a:lnTo>
                  <a:lnTo>
                    <a:pt x="276" y="4659"/>
                  </a:lnTo>
                  <a:lnTo>
                    <a:pt x="281" y="4664"/>
                  </a:lnTo>
                  <a:lnTo>
                    <a:pt x="285" y="4668"/>
                  </a:lnTo>
                  <a:lnTo>
                    <a:pt x="291" y="4672"/>
                  </a:lnTo>
                  <a:lnTo>
                    <a:pt x="296" y="4674"/>
                  </a:lnTo>
                  <a:lnTo>
                    <a:pt x="302" y="4677"/>
                  </a:lnTo>
                  <a:lnTo>
                    <a:pt x="309" y="4678"/>
                  </a:lnTo>
                  <a:lnTo>
                    <a:pt x="315" y="4680"/>
                  </a:lnTo>
                  <a:lnTo>
                    <a:pt x="322" y="4682"/>
                  </a:lnTo>
                  <a:lnTo>
                    <a:pt x="338" y="4680"/>
                  </a:lnTo>
                  <a:lnTo>
                    <a:pt x="355" y="4675"/>
                  </a:lnTo>
                  <a:lnTo>
                    <a:pt x="371" y="4672"/>
                  </a:lnTo>
                  <a:lnTo>
                    <a:pt x="388" y="4669"/>
                  </a:lnTo>
                  <a:lnTo>
                    <a:pt x="405" y="4667"/>
                  </a:lnTo>
                  <a:lnTo>
                    <a:pt x="421" y="4664"/>
                  </a:lnTo>
                  <a:lnTo>
                    <a:pt x="437" y="4661"/>
                  </a:lnTo>
                  <a:lnTo>
                    <a:pt x="452" y="4658"/>
                  </a:lnTo>
                  <a:lnTo>
                    <a:pt x="468" y="4655"/>
                  </a:lnTo>
                  <a:lnTo>
                    <a:pt x="484" y="4652"/>
                  </a:lnTo>
                  <a:lnTo>
                    <a:pt x="497" y="4649"/>
                  </a:lnTo>
                  <a:lnTo>
                    <a:pt x="508" y="4644"/>
                  </a:lnTo>
                  <a:lnTo>
                    <a:pt x="518" y="4638"/>
                  </a:lnTo>
                  <a:lnTo>
                    <a:pt x="527" y="4629"/>
                  </a:lnTo>
                  <a:lnTo>
                    <a:pt x="534" y="4619"/>
                  </a:lnTo>
                  <a:lnTo>
                    <a:pt x="540" y="4609"/>
                  </a:lnTo>
                  <a:lnTo>
                    <a:pt x="546" y="4599"/>
                  </a:lnTo>
                  <a:lnTo>
                    <a:pt x="551" y="4588"/>
                  </a:lnTo>
                  <a:lnTo>
                    <a:pt x="557" y="4576"/>
                  </a:lnTo>
                  <a:lnTo>
                    <a:pt x="563" y="4566"/>
                  </a:lnTo>
                  <a:lnTo>
                    <a:pt x="564" y="4568"/>
                  </a:lnTo>
                  <a:lnTo>
                    <a:pt x="566" y="4569"/>
                  </a:lnTo>
                  <a:lnTo>
                    <a:pt x="567" y="4569"/>
                  </a:lnTo>
                  <a:lnTo>
                    <a:pt x="568" y="4571"/>
                  </a:lnTo>
                  <a:lnTo>
                    <a:pt x="568" y="4572"/>
                  </a:lnTo>
                  <a:lnTo>
                    <a:pt x="570" y="4572"/>
                  </a:lnTo>
                  <a:lnTo>
                    <a:pt x="570" y="4573"/>
                  </a:lnTo>
                  <a:lnTo>
                    <a:pt x="570" y="4575"/>
                  </a:lnTo>
                  <a:lnTo>
                    <a:pt x="570" y="4576"/>
                  </a:lnTo>
                  <a:lnTo>
                    <a:pt x="576" y="4575"/>
                  </a:lnTo>
                  <a:lnTo>
                    <a:pt x="581" y="4573"/>
                  </a:lnTo>
                  <a:lnTo>
                    <a:pt x="586" y="4571"/>
                  </a:lnTo>
                  <a:lnTo>
                    <a:pt x="591" y="4569"/>
                  </a:lnTo>
                  <a:lnTo>
                    <a:pt x="597" y="4566"/>
                  </a:lnTo>
                  <a:lnTo>
                    <a:pt x="603" y="4563"/>
                  </a:lnTo>
                  <a:lnTo>
                    <a:pt x="609" y="4559"/>
                  </a:lnTo>
                  <a:lnTo>
                    <a:pt x="614" y="4556"/>
                  </a:lnTo>
                  <a:lnTo>
                    <a:pt x="620" y="4553"/>
                  </a:lnTo>
                  <a:lnTo>
                    <a:pt x="626" y="4549"/>
                  </a:lnTo>
                  <a:lnTo>
                    <a:pt x="631" y="4533"/>
                  </a:lnTo>
                  <a:lnTo>
                    <a:pt x="634" y="4519"/>
                  </a:lnTo>
                  <a:lnTo>
                    <a:pt x="637" y="4505"/>
                  </a:lnTo>
                  <a:lnTo>
                    <a:pt x="640" y="4492"/>
                  </a:lnTo>
                  <a:lnTo>
                    <a:pt x="643" y="4477"/>
                  </a:lnTo>
                  <a:lnTo>
                    <a:pt x="644" y="4463"/>
                  </a:lnTo>
                  <a:lnTo>
                    <a:pt x="649" y="4450"/>
                  </a:lnTo>
                  <a:lnTo>
                    <a:pt x="653" y="4436"/>
                  </a:lnTo>
                  <a:lnTo>
                    <a:pt x="659" y="4420"/>
                  </a:lnTo>
                  <a:lnTo>
                    <a:pt x="666" y="4404"/>
                  </a:lnTo>
                  <a:lnTo>
                    <a:pt x="673" y="4350"/>
                  </a:lnTo>
                  <a:lnTo>
                    <a:pt x="677" y="4296"/>
                  </a:lnTo>
                  <a:lnTo>
                    <a:pt x="680" y="4242"/>
                  </a:lnTo>
                  <a:lnTo>
                    <a:pt x="680" y="4191"/>
                  </a:lnTo>
                  <a:lnTo>
                    <a:pt x="680" y="4138"/>
                  </a:lnTo>
                  <a:lnTo>
                    <a:pt x="679" y="4085"/>
                  </a:lnTo>
                  <a:lnTo>
                    <a:pt x="676" y="4030"/>
                  </a:lnTo>
                  <a:lnTo>
                    <a:pt x="676" y="3976"/>
                  </a:lnTo>
                  <a:lnTo>
                    <a:pt x="676" y="3919"/>
                  </a:lnTo>
                  <a:lnTo>
                    <a:pt x="677" y="3861"/>
                  </a:lnTo>
                  <a:lnTo>
                    <a:pt x="670" y="3834"/>
                  </a:lnTo>
                  <a:lnTo>
                    <a:pt x="666" y="3807"/>
                  </a:lnTo>
                  <a:lnTo>
                    <a:pt x="663" y="3778"/>
                  </a:lnTo>
                  <a:lnTo>
                    <a:pt x="662" y="3748"/>
                  </a:lnTo>
                  <a:lnTo>
                    <a:pt x="662" y="3720"/>
                  </a:lnTo>
                  <a:lnTo>
                    <a:pt x="663" y="3689"/>
                  </a:lnTo>
                  <a:lnTo>
                    <a:pt x="663" y="3661"/>
                  </a:lnTo>
                  <a:lnTo>
                    <a:pt x="662" y="3634"/>
                  </a:lnTo>
                  <a:lnTo>
                    <a:pt x="660" y="3606"/>
                  </a:lnTo>
                  <a:lnTo>
                    <a:pt x="656" y="3582"/>
                  </a:lnTo>
                  <a:lnTo>
                    <a:pt x="646" y="3543"/>
                  </a:lnTo>
                  <a:lnTo>
                    <a:pt x="640" y="3507"/>
                  </a:lnTo>
                  <a:lnTo>
                    <a:pt x="640" y="3472"/>
                  </a:lnTo>
                  <a:lnTo>
                    <a:pt x="641" y="3436"/>
                  </a:lnTo>
                  <a:lnTo>
                    <a:pt x="646" y="3400"/>
                  </a:lnTo>
                  <a:lnTo>
                    <a:pt x="650" y="3364"/>
                  </a:lnTo>
                  <a:lnTo>
                    <a:pt x="653" y="3327"/>
                  </a:lnTo>
                  <a:lnTo>
                    <a:pt x="653" y="3290"/>
                  </a:lnTo>
                  <a:lnTo>
                    <a:pt x="650" y="3250"/>
                  </a:lnTo>
                  <a:lnTo>
                    <a:pt x="643" y="3208"/>
                  </a:lnTo>
                  <a:lnTo>
                    <a:pt x="644" y="3161"/>
                  </a:lnTo>
                  <a:lnTo>
                    <a:pt x="649" y="3116"/>
                  </a:lnTo>
                  <a:lnTo>
                    <a:pt x="654" y="3072"/>
                  </a:lnTo>
                  <a:lnTo>
                    <a:pt x="660" y="3029"/>
                  </a:lnTo>
                  <a:lnTo>
                    <a:pt x="667" y="2987"/>
                  </a:lnTo>
                  <a:lnTo>
                    <a:pt x="673" y="2944"/>
                  </a:lnTo>
                  <a:lnTo>
                    <a:pt x="679" y="2901"/>
                  </a:lnTo>
                  <a:lnTo>
                    <a:pt x="683" y="2857"/>
                  </a:lnTo>
                  <a:lnTo>
                    <a:pt x="686" y="2811"/>
                  </a:lnTo>
                  <a:lnTo>
                    <a:pt x="687" y="2764"/>
                  </a:lnTo>
                  <a:lnTo>
                    <a:pt x="687" y="2748"/>
                  </a:lnTo>
                  <a:lnTo>
                    <a:pt x="687" y="2734"/>
                  </a:lnTo>
                  <a:lnTo>
                    <a:pt x="687" y="2719"/>
                  </a:lnTo>
                  <a:lnTo>
                    <a:pt x="686" y="2705"/>
                  </a:lnTo>
                  <a:lnTo>
                    <a:pt x="686" y="2691"/>
                  </a:lnTo>
                  <a:lnTo>
                    <a:pt x="686" y="2676"/>
                  </a:lnTo>
                  <a:lnTo>
                    <a:pt x="687" y="2664"/>
                  </a:lnTo>
                  <a:lnTo>
                    <a:pt x="690" y="2651"/>
                  </a:lnTo>
                  <a:lnTo>
                    <a:pt x="694" y="2638"/>
                  </a:lnTo>
                  <a:lnTo>
                    <a:pt x="700" y="2626"/>
                  </a:lnTo>
                  <a:lnTo>
                    <a:pt x="1210" y="2692"/>
                  </a:lnTo>
                  <a:lnTo>
                    <a:pt x="1217" y="2691"/>
                  </a:lnTo>
                  <a:lnTo>
                    <a:pt x="1226" y="2689"/>
                  </a:lnTo>
                  <a:lnTo>
                    <a:pt x="1233" y="2688"/>
                  </a:lnTo>
                  <a:lnTo>
                    <a:pt x="1240" y="2688"/>
                  </a:lnTo>
                  <a:lnTo>
                    <a:pt x="1247" y="2689"/>
                  </a:lnTo>
                  <a:lnTo>
                    <a:pt x="1254" y="2691"/>
                  </a:lnTo>
                  <a:lnTo>
                    <a:pt x="1260" y="2692"/>
                  </a:lnTo>
                  <a:lnTo>
                    <a:pt x="1266" y="2695"/>
                  </a:lnTo>
                  <a:lnTo>
                    <a:pt x="1270" y="2698"/>
                  </a:lnTo>
                  <a:lnTo>
                    <a:pt x="1274" y="2702"/>
                  </a:lnTo>
                  <a:close/>
                  <a:moveTo>
                    <a:pt x="1240" y="2317"/>
                  </a:moveTo>
                  <a:lnTo>
                    <a:pt x="1254" y="2317"/>
                  </a:lnTo>
                  <a:lnTo>
                    <a:pt x="1254" y="2321"/>
                  </a:lnTo>
                  <a:lnTo>
                    <a:pt x="1240" y="2321"/>
                  </a:lnTo>
                  <a:lnTo>
                    <a:pt x="1240" y="2317"/>
                  </a:lnTo>
                  <a:close/>
                  <a:moveTo>
                    <a:pt x="1240" y="2327"/>
                  </a:moveTo>
                  <a:lnTo>
                    <a:pt x="1412" y="2361"/>
                  </a:lnTo>
                  <a:lnTo>
                    <a:pt x="1413" y="2367"/>
                  </a:lnTo>
                  <a:lnTo>
                    <a:pt x="1413" y="2370"/>
                  </a:lnTo>
                  <a:lnTo>
                    <a:pt x="1412" y="2371"/>
                  </a:lnTo>
                  <a:lnTo>
                    <a:pt x="1411" y="2373"/>
                  </a:lnTo>
                  <a:lnTo>
                    <a:pt x="1409" y="2373"/>
                  </a:lnTo>
                  <a:lnTo>
                    <a:pt x="1406" y="2373"/>
                  </a:lnTo>
                  <a:lnTo>
                    <a:pt x="1403" y="2373"/>
                  </a:lnTo>
                  <a:lnTo>
                    <a:pt x="1402" y="2374"/>
                  </a:lnTo>
                  <a:lnTo>
                    <a:pt x="1401" y="2376"/>
                  </a:lnTo>
                  <a:lnTo>
                    <a:pt x="1399" y="2378"/>
                  </a:lnTo>
                  <a:lnTo>
                    <a:pt x="1389" y="2374"/>
                  </a:lnTo>
                  <a:lnTo>
                    <a:pt x="1379" y="2371"/>
                  </a:lnTo>
                  <a:lnTo>
                    <a:pt x="1369" y="2368"/>
                  </a:lnTo>
                  <a:lnTo>
                    <a:pt x="1358" y="2367"/>
                  </a:lnTo>
                  <a:lnTo>
                    <a:pt x="1346" y="2364"/>
                  </a:lnTo>
                  <a:lnTo>
                    <a:pt x="1335" y="2363"/>
                  </a:lnTo>
                  <a:lnTo>
                    <a:pt x="1323" y="2361"/>
                  </a:lnTo>
                  <a:lnTo>
                    <a:pt x="1312" y="2360"/>
                  </a:lnTo>
                  <a:lnTo>
                    <a:pt x="1302" y="2357"/>
                  </a:lnTo>
                  <a:lnTo>
                    <a:pt x="1292" y="2355"/>
                  </a:lnTo>
                  <a:lnTo>
                    <a:pt x="1286" y="2355"/>
                  </a:lnTo>
                  <a:lnTo>
                    <a:pt x="1279" y="2354"/>
                  </a:lnTo>
                  <a:lnTo>
                    <a:pt x="1273" y="2351"/>
                  </a:lnTo>
                  <a:lnTo>
                    <a:pt x="1266" y="2350"/>
                  </a:lnTo>
                  <a:lnTo>
                    <a:pt x="1259" y="2348"/>
                  </a:lnTo>
                  <a:lnTo>
                    <a:pt x="1253" y="2348"/>
                  </a:lnTo>
                  <a:lnTo>
                    <a:pt x="1246" y="2348"/>
                  </a:lnTo>
                  <a:lnTo>
                    <a:pt x="1242" y="2350"/>
                  </a:lnTo>
                  <a:lnTo>
                    <a:pt x="1236" y="2353"/>
                  </a:lnTo>
                  <a:lnTo>
                    <a:pt x="1233" y="2358"/>
                  </a:lnTo>
                  <a:lnTo>
                    <a:pt x="1233" y="2357"/>
                  </a:lnTo>
                  <a:lnTo>
                    <a:pt x="1233" y="2354"/>
                  </a:lnTo>
                  <a:lnTo>
                    <a:pt x="1232" y="2351"/>
                  </a:lnTo>
                  <a:lnTo>
                    <a:pt x="1230" y="2345"/>
                  </a:lnTo>
                  <a:lnTo>
                    <a:pt x="1230" y="2341"/>
                  </a:lnTo>
                  <a:lnTo>
                    <a:pt x="1230" y="2337"/>
                  </a:lnTo>
                  <a:lnTo>
                    <a:pt x="1230" y="2333"/>
                  </a:lnTo>
                  <a:lnTo>
                    <a:pt x="1232" y="2330"/>
                  </a:lnTo>
                  <a:lnTo>
                    <a:pt x="1236" y="2327"/>
                  </a:lnTo>
                  <a:lnTo>
                    <a:pt x="1240" y="2327"/>
                  </a:lnTo>
                  <a:close/>
                  <a:moveTo>
                    <a:pt x="1223" y="2376"/>
                  </a:moveTo>
                  <a:lnTo>
                    <a:pt x="1216" y="2390"/>
                  </a:lnTo>
                  <a:lnTo>
                    <a:pt x="1210" y="2304"/>
                  </a:lnTo>
                  <a:lnTo>
                    <a:pt x="1216" y="2311"/>
                  </a:lnTo>
                  <a:lnTo>
                    <a:pt x="1220" y="2318"/>
                  </a:lnTo>
                  <a:lnTo>
                    <a:pt x="1220" y="2325"/>
                  </a:lnTo>
                  <a:lnTo>
                    <a:pt x="1220" y="2331"/>
                  </a:lnTo>
                  <a:lnTo>
                    <a:pt x="1219" y="2338"/>
                  </a:lnTo>
                  <a:lnTo>
                    <a:pt x="1217" y="2344"/>
                  </a:lnTo>
                  <a:lnTo>
                    <a:pt x="1216" y="2351"/>
                  </a:lnTo>
                  <a:lnTo>
                    <a:pt x="1216" y="2358"/>
                  </a:lnTo>
                  <a:lnTo>
                    <a:pt x="1219" y="2367"/>
                  </a:lnTo>
                  <a:lnTo>
                    <a:pt x="1223" y="2376"/>
                  </a:lnTo>
                  <a:close/>
                  <a:moveTo>
                    <a:pt x="1210" y="1550"/>
                  </a:moveTo>
                  <a:lnTo>
                    <a:pt x="1206" y="1550"/>
                  </a:lnTo>
                  <a:lnTo>
                    <a:pt x="1206" y="1519"/>
                  </a:lnTo>
                  <a:lnTo>
                    <a:pt x="1210" y="1519"/>
                  </a:lnTo>
                  <a:lnTo>
                    <a:pt x="1210" y="1550"/>
                  </a:lnTo>
                  <a:close/>
                  <a:moveTo>
                    <a:pt x="1004" y="649"/>
                  </a:moveTo>
                  <a:lnTo>
                    <a:pt x="1004" y="672"/>
                  </a:lnTo>
                  <a:lnTo>
                    <a:pt x="1004" y="695"/>
                  </a:lnTo>
                  <a:lnTo>
                    <a:pt x="1004" y="718"/>
                  </a:lnTo>
                  <a:lnTo>
                    <a:pt x="1002" y="741"/>
                  </a:lnTo>
                  <a:lnTo>
                    <a:pt x="1001" y="765"/>
                  </a:lnTo>
                  <a:lnTo>
                    <a:pt x="998" y="789"/>
                  </a:lnTo>
                  <a:lnTo>
                    <a:pt x="995" y="812"/>
                  </a:lnTo>
                  <a:lnTo>
                    <a:pt x="992" y="837"/>
                  </a:lnTo>
                  <a:lnTo>
                    <a:pt x="990" y="860"/>
                  </a:lnTo>
                  <a:lnTo>
                    <a:pt x="987" y="882"/>
                  </a:lnTo>
                  <a:lnTo>
                    <a:pt x="981" y="880"/>
                  </a:lnTo>
                  <a:lnTo>
                    <a:pt x="975" y="878"/>
                  </a:lnTo>
                  <a:lnTo>
                    <a:pt x="971" y="877"/>
                  </a:lnTo>
                  <a:lnTo>
                    <a:pt x="967" y="877"/>
                  </a:lnTo>
                  <a:lnTo>
                    <a:pt x="964" y="878"/>
                  </a:lnTo>
                  <a:lnTo>
                    <a:pt x="961" y="880"/>
                  </a:lnTo>
                  <a:lnTo>
                    <a:pt x="957" y="881"/>
                  </a:lnTo>
                  <a:lnTo>
                    <a:pt x="954" y="882"/>
                  </a:lnTo>
                  <a:lnTo>
                    <a:pt x="949" y="885"/>
                  </a:lnTo>
                  <a:lnTo>
                    <a:pt x="945" y="887"/>
                  </a:lnTo>
                  <a:lnTo>
                    <a:pt x="948" y="887"/>
                  </a:lnTo>
                  <a:lnTo>
                    <a:pt x="952" y="888"/>
                  </a:lnTo>
                  <a:lnTo>
                    <a:pt x="955" y="890"/>
                  </a:lnTo>
                  <a:lnTo>
                    <a:pt x="958" y="893"/>
                  </a:lnTo>
                  <a:lnTo>
                    <a:pt x="961" y="894"/>
                  </a:lnTo>
                  <a:lnTo>
                    <a:pt x="964" y="895"/>
                  </a:lnTo>
                  <a:lnTo>
                    <a:pt x="968" y="897"/>
                  </a:lnTo>
                  <a:lnTo>
                    <a:pt x="971" y="898"/>
                  </a:lnTo>
                  <a:lnTo>
                    <a:pt x="975" y="898"/>
                  </a:lnTo>
                  <a:lnTo>
                    <a:pt x="979" y="897"/>
                  </a:lnTo>
                  <a:lnTo>
                    <a:pt x="981" y="900"/>
                  </a:lnTo>
                  <a:lnTo>
                    <a:pt x="982" y="904"/>
                  </a:lnTo>
                  <a:lnTo>
                    <a:pt x="982" y="907"/>
                  </a:lnTo>
                  <a:lnTo>
                    <a:pt x="982" y="911"/>
                  </a:lnTo>
                  <a:lnTo>
                    <a:pt x="981" y="914"/>
                  </a:lnTo>
                  <a:lnTo>
                    <a:pt x="979" y="917"/>
                  </a:lnTo>
                  <a:lnTo>
                    <a:pt x="978" y="921"/>
                  </a:lnTo>
                  <a:lnTo>
                    <a:pt x="977" y="924"/>
                  </a:lnTo>
                  <a:lnTo>
                    <a:pt x="975" y="928"/>
                  </a:lnTo>
                  <a:lnTo>
                    <a:pt x="975" y="931"/>
                  </a:lnTo>
                  <a:lnTo>
                    <a:pt x="972" y="931"/>
                  </a:lnTo>
                  <a:lnTo>
                    <a:pt x="968" y="931"/>
                  </a:lnTo>
                  <a:lnTo>
                    <a:pt x="965" y="930"/>
                  </a:lnTo>
                  <a:lnTo>
                    <a:pt x="961" y="928"/>
                  </a:lnTo>
                  <a:lnTo>
                    <a:pt x="958" y="925"/>
                  </a:lnTo>
                  <a:lnTo>
                    <a:pt x="955" y="924"/>
                  </a:lnTo>
                  <a:lnTo>
                    <a:pt x="952" y="924"/>
                  </a:lnTo>
                  <a:lnTo>
                    <a:pt x="949" y="925"/>
                  </a:lnTo>
                  <a:lnTo>
                    <a:pt x="948" y="928"/>
                  </a:lnTo>
                  <a:lnTo>
                    <a:pt x="948" y="934"/>
                  </a:lnTo>
                  <a:lnTo>
                    <a:pt x="944" y="933"/>
                  </a:lnTo>
                  <a:lnTo>
                    <a:pt x="942" y="930"/>
                  </a:lnTo>
                  <a:lnTo>
                    <a:pt x="941" y="927"/>
                  </a:lnTo>
                  <a:lnTo>
                    <a:pt x="941" y="923"/>
                  </a:lnTo>
                  <a:lnTo>
                    <a:pt x="941" y="918"/>
                  </a:lnTo>
                  <a:lnTo>
                    <a:pt x="941" y="914"/>
                  </a:lnTo>
                  <a:lnTo>
                    <a:pt x="941" y="910"/>
                  </a:lnTo>
                  <a:lnTo>
                    <a:pt x="939" y="908"/>
                  </a:lnTo>
                  <a:lnTo>
                    <a:pt x="937" y="908"/>
                  </a:lnTo>
                  <a:lnTo>
                    <a:pt x="931" y="911"/>
                  </a:lnTo>
                  <a:lnTo>
                    <a:pt x="931" y="913"/>
                  </a:lnTo>
                  <a:lnTo>
                    <a:pt x="931" y="914"/>
                  </a:lnTo>
                  <a:lnTo>
                    <a:pt x="931" y="915"/>
                  </a:lnTo>
                  <a:lnTo>
                    <a:pt x="931" y="917"/>
                  </a:lnTo>
                  <a:lnTo>
                    <a:pt x="931" y="915"/>
                  </a:lnTo>
                  <a:lnTo>
                    <a:pt x="931" y="914"/>
                  </a:lnTo>
                  <a:lnTo>
                    <a:pt x="931" y="911"/>
                  </a:lnTo>
                  <a:lnTo>
                    <a:pt x="931" y="910"/>
                  </a:lnTo>
                  <a:lnTo>
                    <a:pt x="929" y="908"/>
                  </a:lnTo>
                  <a:lnTo>
                    <a:pt x="929" y="907"/>
                  </a:lnTo>
                  <a:lnTo>
                    <a:pt x="928" y="907"/>
                  </a:lnTo>
                  <a:lnTo>
                    <a:pt x="926" y="908"/>
                  </a:lnTo>
                  <a:lnTo>
                    <a:pt x="925" y="910"/>
                  </a:lnTo>
                  <a:lnTo>
                    <a:pt x="924" y="910"/>
                  </a:lnTo>
                  <a:lnTo>
                    <a:pt x="922" y="911"/>
                  </a:lnTo>
                  <a:lnTo>
                    <a:pt x="922" y="913"/>
                  </a:lnTo>
                  <a:lnTo>
                    <a:pt x="921" y="914"/>
                  </a:lnTo>
                  <a:lnTo>
                    <a:pt x="921" y="915"/>
                  </a:lnTo>
                  <a:lnTo>
                    <a:pt x="919" y="917"/>
                  </a:lnTo>
                  <a:lnTo>
                    <a:pt x="919" y="918"/>
                  </a:lnTo>
                  <a:lnTo>
                    <a:pt x="921" y="921"/>
                  </a:lnTo>
                  <a:lnTo>
                    <a:pt x="914" y="914"/>
                  </a:lnTo>
                  <a:lnTo>
                    <a:pt x="914" y="915"/>
                  </a:lnTo>
                  <a:lnTo>
                    <a:pt x="912" y="915"/>
                  </a:lnTo>
                  <a:lnTo>
                    <a:pt x="912" y="917"/>
                  </a:lnTo>
                  <a:lnTo>
                    <a:pt x="911" y="917"/>
                  </a:lnTo>
                  <a:lnTo>
                    <a:pt x="909" y="917"/>
                  </a:lnTo>
                  <a:lnTo>
                    <a:pt x="908" y="917"/>
                  </a:lnTo>
                  <a:lnTo>
                    <a:pt x="906" y="917"/>
                  </a:lnTo>
                  <a:lnTo>
                    <a:pt x="905" y="917"/>
                  </a:lnTo>
                  <a:lnTo>
                    <a:pt x="904" y="917"/>
                  </a:lnTo>
                  <a:lnTo>
                    <a:pt x="905" y="917"/>
                  </a:lnTo>
                  <a:lnTo>
                    <a:pt x="906" y="917"/>
                  </a:lnTo>
                  <a:lnTo>
                    <a:pt x="908" y="915"/>
                  </a:lnTo>
                  <a:lnTo>
                    <a:pt x="909" y="915"/>
                  </a:lnTo>
                  <a:lnTo>
                    <a:pt x="909" y="914"/>
                  </a:lnTo>
                  <a:lnTo>
                    <a:pt x="911" y="913"/>
                  </a:lnTo>
                  <a:lnTo>
                    <a:pt x="912" y="913"/>
                  </a:lnTo>
                  <a:lnTo>
                    <a:pt x="912" y="911"/>
                  </a:lnTo>
                  <a:lnTo>
                    <a:pt x="914" y="911"/>
                  </a:lnTo>
                  <a:lnTo>
                    <a:pt x="894" y="907"/>
                  </a:lnTo>
                  <a:lnTo>
                    <a:pt x="895" y="905"/>
                  </a:lnTo>
                  <a:lnTo>
                    <a:pt x="895" y="903"/>
                  </a:lnTo>
                  <a:lnTo>
                    <a:pt x="896" y="901"/>
                  </a:lnTo>
                  <a:lnTo>
                    <a:pt x="896" y="900"/>
                  </a:lnTo>
                  <a:lnTo>
                    <a:pt x="896" y="897"/>
                  </a:lnTo>
                  <a:lnTo>
                    <a:pt x="896" y="895"/>
                  </a:lnTo>
                  <a:lnTo>
                    <a:pt x="896" y="893"/>
                  </a:lnTo>
                  <a:lnTo>
                    <a:pt x="896" y="891"/>
                  </a:lnTo>
                  <a:lnTo>
                    <a:pt x="896" y="888"/>
                  </a:lnTo>
                  <a:lnTo>
                    <a:pt x="896" y="887"/>
                  </a:lnTo>
                  <a:lnTo>
                    <a:pt x="901" y="888"/>
                  </a:lnTo>
                  <a:lnTo>
                    <a:pt x="904" y="890"/>
                  </a:lnTo>
                  <a:lnTo>
                    <a:pt x="908" y="890"/>
                  </a:lnTo>
                  <a:lnTo>
                    <a:pt x="911" y="890"/>
                  </a:lnTo>
                  <a:lnTo>
                    <a:pt x="914" y="890"/>
                  </a:lnTo>
                  <a:lnTo>
                    <a:pt x="918" y="890"/>
                  </a:lnTo>
                  <a:lnTo>
                    <a:pt x="921" y="888"/>
                  </a:lnTo>
                  <a:lnTo>
                    <a:pt x="924" y="888"/>
                  </a:lnTo>
                  <a:lnTo>
                    <a:pt x="928" y="887"/>
                  </a:lnTo>
                  <a:lnTo>
                    <a:pt x="931" y="887"/>
                  </a:lnTo>
                  <a:lnTo>
                    <a:pt x="931" y="880"/>
                  </a:lnTo>
                  <a:lnTo>
                    <a:pt x="934" y="881"/>
                  </a:lnTo>
                  <a:lnTo>
                    <a:pt x="937" y="882"/>
                  </a:lnTo>
                  <a:lnTo>
                    <a:pt x="939" y="882"/>
                  </a:lnTo>
                  <a:lnTo>
                    <a:pt x="942" y="882"/>
                  </a:lnTo>
                  <a:lnTo>
                    <a:pt x="947" y="882"/>
                  </a:lnTo>
                  <a:lnTo>
                    <a:pt x="949" y="881"/>
                  </a:lnTo>
                  <a:lnTo>
                    <a:pt x="951" y="880"/>
                  </a:lnTo>
                  <a:lnTo>
                    <a:pt x="954" y="878"/>
                  </a:lnTo>
                  <a:lnTo>
                    <a:pt x="957" y="875"/>
                  </a:lnTo>
                  <a:lnTo>
                    <a:pt x="958" y="872"/>
                  </a:lnTo>
                  <a:lnTo>
                    <a:pt x="957" y="870"/>
                  </a:lnTo>
                  <a:lnTo>
                    <a:pt x="954" y="867"/>
                  </a:lnTo>
                  <a:lnTo>
                    <a:pt x="951" y="865"/>
                  </a:lnTo>
                  <a:lnTo>
                    <a:pt x="948" y="865"/>
                  </a:lnTo>
                  <a:lnTo>
                    <a:pt x="945" y="865"/>
                  </a:lnTo>
                  <a:lnTo>
                    <a:pt x="941" y="865"/>
                  </a:lnTo>
                  <a:lnTo>
                    <a:pt x="938" y="865"/>
                  </a:lnTo>
                  <a:lnTo>
                    <a:pt x="934" y="865"/>
                  </a:lnTo>
                  <a:lnTo>
                    <a:pt x="931" y="865"/>
                  </a:lnTo>
                  <a:lnTo>
                    <a:pt x="928" y="865"/>
                  </a:lnTo>
                  <a:lnTo>
                    <a:pt x="922" y="868"/>
                  </a:lnTo>
                  <a:lnTo>
                    <a:pt x="916" y="871"/>
                  </a:lnTo>
                  <a:lnTo>
                    <a:pt x="911" y="872"/>
                  </a:lnTo>
                  <a:lnTo>
                    <a:pt x="905" y="874"/>
                  </a:lnTo>
                  <a:lnTo>
                    <a:pt x="898" y="875"/>
                  </a:lnTo>
                  <a:lnTo>
                    <a:pt x="892" y="875"/>
                  </a:lnTo>
                  <a:lnTo>
                    <a:pt x="886" y="878"/>
                  </a:lnTo>
                  <a:lnTo>
                    <a:pt x="881" y="881"/>
                  </a:lnTo>
                  <a:lnTo>
                    <a:pt x="876" y="884"/>
                  </a:lnTo>
                  <a:lnTo>
                    <a:pt x="872" y="890"/>
                  </a:lnTo>
                  <a:lnTo>
                    <a:pt x="868" y="900"/>
                  </a:lnTo>
                  <a:lnTo>
                    <a:pt x="869" y="908"/>
                  </a:lnTo>
                  <a:lnTo>
                    <a:pt x="872" y="914"/>
                  </a:lnTo>
                  <a:lnTo>
                    <a:pt x="878" y="918"/>
                  </a:lnTo>
                  <a:lnTo>
                    <a:pt x="885" y="923"/>
                  </a:lnTo>
                  <a:lnTo>
                    <a:pt x="892" y="925"/>
                  </a:lnTo>
                  <a:lnTo>
                    <a:pt x="899" y="928"/>
                  </a:lnTo>
                  <a:lnTo>
                    <a:pt x="904" y="934"/>
                  </a:lnTo>
                  <a:lnTo>
                    <a:pt x="905" y="940"/>
                  </a:lnTo>
                  <a:lnTo>
                    <a:pt x="904" y="948"/>
                  </a:lnTo>
                  <a:lnTo>
                    <a:pt x="906" y="957"/>
                  </a:lnTo>
                  <a:lnTo>
                    <a:pt x="906" y="964"/>
                  </a:lnTo>
                  <a:lnTo>
                    <a:pt x="904" y="973"/>
                  </a:lnTo>
                  <a:lnTo>
                    <a:pt x="901" y="980"/>
                  </a:lnTo>
                  <a:lnTo>
                    <a:pt x="898" y="987"/>
                  </a:lnTo>
                  <a:lnTo>
                    <a:pt x="895" y="996"/>
                  </a:lnTo>
                  <a:lnTo>
                    <a:pt x="892" y="1003"/>
                  </a:lnTo>
                  <a:lnTo>
                    <a:pt x="892" y="1010"/>
                  </a:lnTo>
                  <a:lnTo>
                    <a:pt x="895" y="1019"/>
                  </a:lnTo>
                  <a:lnTo>
                    <a:pt x="901" y="1027"/>
                  </a:lnTo>
                  <a:lnTo>
                    <a:pt x="904" y="1019"/>
                  </a:lnTo>
                  <a:lnTo>
                    <a:pt x="909" y="1010"/>
                  </a:lnTo>
                  <a:lnTo>
                    <a:pt x="915" y="1003"/>
                  </a:lnTo>
                  <a:lnTo>
                    <a:pt x="921" y="994"/>
                  </a:lnTo>
                  <a:lnTo>
                    <a:pt x="928" y="987"/>
                  </a:lnTo>
                  <a:lnTo>
                    <a:pt x="935" y="980"/>
                  </a:lnTo>
                  <a:lnTo>
                    <a:pt x="941" y="971"/>
                  </a:lnTo>
                  <a:lnTo>
                    <a:pt x="947" y="964"/>
                  </a:lnTo>
                  <a:lnTo>
                    <a:pt x="951" y="956"/>
                  </a:lnTo>
                  <a:lnTo>
                    <a:pt x="955" y="946"/>
                  </a:lnTo>
                  <a:lnTo>
                    <a:pt x="979" y="946"/>
                  </a:lnTo>
                  <a:lnTo>
                    <a:pt x="965" y="1052"/>
                  </a:lnTo>
                  <a:lnTo>
                    <a:pt x="964" y="1052"/>
                  </a:lnTo>
                  <a:lnTo>
                    <a:pt x="962" y="1052"/>
                  </a:lnTo>
                  <a:lnTo>
                    <a:pt x="961" y="1052"/>
                  </a:lnTo>
                  <a:lnTo>
                    <a:pt x="959" y="1053"/>
                  </a:lnTo>
                  <a:lnTo>
                    <a:pt x="958" y="1054"/>
                  </a:lnTo>
                  <a:lnTo>
                    <a:pt x="961" y="1064"/>
                  </a:lnTo>
                  <a:lnTo>
                    <a:pt x="959" y="1074"/>
                  </a:lnTo>
                  <a:lnTo>
                    <a:pt x="957" y="1083"/>
                  </a:lnTo>
                  <a:lnTo>
                    <a:pt x="951" y="1092"/>
                  </a:lnTo>
                  <a:lnTo>
                    <a:pt x="945" y="1100"/>
                  </a:lnTo>
                  <a:lnTo>
                    <a:pt x="939" y="1109"/>
                  </a:lnTo>
                  <a:lnTo>
                    <a:pt x="935" y="1117"/>
                  </a:lnTo>
                  <a:lnTo>
                    <a:pt x="934" y="1126"/>
                  </a:lnTo>
                  <a:lnTo>
                    <a:pt x="935" y="1136"/>
                  </a:lnTo>
                  <a:lnTo>
                    <a:pt x="941" y="1148"/>
                  </a:lnTo>
                  <a:lnTo>
                    <a:pt x="924" y="1202"/>
                  </a:lnTo>
                  <a:lnTo>
                    <a:pt x="911" y="1258"/>
                  </a:lnTo>
                  <a:lnTo>
                    <a:pt x="899" y="1315"/>
                  </a:lnTo>
                  <a:lnTo>
                    <a:pt x="886" y="1373"/>
                  </a:lnTo>
                  <a:lnTo>
                    <a:pt x="873" y="1428"/>
                  </a:lnTo>
                  <a:lnTo>
                    <a:pt x="855" y="1483"/>
                  </a:lnTo>
                  <a:lnTo>
                    <a:pt x="833" y="1534"/>
                  </a:lnTo>
                  <a:lnTo>
                    <a:pt x="803" y="1582"/>
                  </a:lnTo>
                  <a:lnTo>
                    <a:pt x="765" y="1625"/>
                  </a:lnTo>
                  <a:lnTo>
                    <a:pt x="717" y="1663"/>
                  </a:lnTo>
                  <a:lnTo>
                    <a:pt x="706" y="1669"/>
                  </a:lnTo>
                  <a:lnTo>
                    <a:pt x="694" y="1676"/>
                  </a:lnTo>
                  <a:lnTo>
                    <a:pt x="683" y="1682"/>
                  </a:lnTo>
                  <a:lnTo>
                    <a:pt x="672" y="1689"/>
                  </a:lnTo>
                  <a:lnTo>
                    <a:pt x="660" y="1696"/>
                  </a:lnTo>
                  <a:lnTo>
                    <a:pt x="649" y="1704"/>
                  </a:lnTo>
                  <a:lnTo>
                    <a:pt x="639" y="1712"/>
                  </a:lnTo>
                  <a:lnTo>
                    <a:pt x="629" y="1719"/>
                  </a:lnTo>
                  <a:lnTo>
                    <a:pt x="619" y="1728"/>
                  </a:lnTo>
                  <a:lnTo>
                    <a:pt x="611" y="1736"/>
                  </a:lnTo>
                  <a:lnTo>
                    <a:pt x="627" y="1693"/>
                  </a:lnTo>
                  <a:lnTo>
                    <a:pt x="641" y="1650"/>
                  </a:lnTo>
                  <a:lnTo>
                    <a:pt x="654" y="1608"/>
                  </a:lnTo>
                  <a:lnTo>
                    <a:pt x="667" y="1563"/>
                  </a:lnTo>
                  <a:lnTo>
                    <a:pt x="680" y="1520"/>
                  </a:lnTo>
                  <a:lnTo>
                    <a:pt x="693" y="1477"/>
                  </a:lnTo>
                  <a:lnTo>
                    <a:pt x="705" y="1434"/>
                  </a:lnTo>
                  <a:lnTo>
                    <a:pt x="717" y="1391"/>
                  </a:lnTo>
                  <a:lnTo>
                    <a:pt x="732" y="1348"/>
                  </a:lnTo>
                  <a:lnTo>
                    <a:pt x="746" y="1307"/>
                  </a:lnTo>
                  <a:lnTo>
                    <a:pt x="749" y="1309"/>
                  </a:lnTo>
                  <a:lnTo>
                    <a:pt x="765" y="1238"/>
                  </a:lnTo>
                  <a:lnTo>
                    <a:pt x="783" y="1166"/>
                  </a:lnTo>
                  <a:lnTo>
                    <a:pt x="802" y="1096"/>
                  </a:lnTo>
                  <a:lnTo>
                    <a:pt x="821" y="1024"/>
                  </a:lnTo>
                  <a:lnTo>
                    <a:pt x="839" y="954"/>
                  </a:lnTo>
                  <a:lnTo>
                    <a:pt x="858" y="882"/>
                  </a:lnTo>
                  <a:lnTo>
                    <a:pt x="875" y="812"/>
                  </a:lnTo>
                  <a:lnTo>
                    <a:pt x="892" y="742"/>
                  </a:lnTo>
                  <a:lnTo>
                    <a:pt x="906" y="672"/>
                  </a:lnTo>
                  <a:lnTo>
                    <a:pt x="921" y="602"/>
                  </a:lnTo>
                  <a:lnTo>
                    <a:pt x="918" y="553"/>
                  </a:lnTo>
                  <a:lnTo>
                    <a:pt x="925" y="563"/>
                  </a:lnTo>
                  <a:lnTo>
                    <a:pt x="932" y="573"/>
                  </a:lnTo>
                  <a:lnTo>
                    <a:pt x="939" y="583"/>
                  </a:lnTo>
                  <a:lnTo>
                    <a:pt x="947" y="594"/>
                  </a:lnTo>
                  <a:lnTo>
                    <a:pt x="954" y="605"/>
                  </a:lnTo>
                  <a:lnTo>
                    <a:pt x="962" y="615"/>
                  </a:lnTo>
                  <a:lnTo>
                    <a:pt x="972" y="625"/>
                  </a:lnTo>
                  <a:lnTo>
                    <a:pt x="981" y="633"/>
                  </a:lnTo>
                  <a:lnTo>
                    <a:pt x="992" y="642"/>
                  </a:lnTo>
                  <a:lnTo>
                    <a:pt x="1004" y="649"/>
                  </a:lnTo>
                  <a:close/>
                  <a:moveTo>
                    <a:pt x="911" y="934"/>
                  </a:moveTo>
                  <a:lnTo>
                    <a:pt x="914" y="934"/>
                  </a:lnTo>
                  <a:lnTo>
                    <a:pt x="915" y="934"/>
                  </a:lnTo>
                  <a:lnTo>
                    <a:pt x="918" y="936"/>
                  </a:lnTo>
                  <a:lnTo>
                    <a:pt x="919" y="936"/>
                  </a:lnTo>
                  <a:lnTo>
                    <a:pt x="922" y="937"/>
                  </a:lnTo>
                  <a:lnTo>
                    <a:pt x="925" y="937"/>
                  </a:lnTo>
                  <a:lnTo>
                    <a:pt x="926" y="938"/>
                  </a:lnTo>
                  <a:lnTo>
                    <a:pt x="929" y="938"/>
                  </a:lnTo>
                  <a:lnTo>
                    <a:pt x="932" y="938"/>
                  </a:lnTo>
                  <a:lnTo>
                    <a:pt x="935" y="938"/>
                  </a:lnTo>
                  <a:lnTo>
                    <a:pt x="937" y="944"/>
                  </a:lnTo>
                  <a:lnTo>
                    <a:pt x="938" y="948"/>
                  </a:lnTo>
                  <a:lnTo>
                    <a:pt x="937" y="953"/>
                  </a:lnTo>
                  <a:lnTo>
                    <a:pt x="934" y="958"/>
                  </a:lnTo>
                  <a:lnTo>
                    <a:pt x="931" y="961"/>
                  </a:lnTo>
                  <a:lnTo>
                    <a:pt x="928" y="966"/>
                  </a:lnTo>
                  <a:lnTo>
                    <a:pt x="924" y="970"/>
                  </a:lnTo>
                  <a:lnTo>
                    <a:pt x="919" y="974"/>
                  </a:lnTo>
                  <a:lnTo>
                    <a:pt x="915" y="978"/>
                  </a:lnTo>
                  <a:lnTo>
                    <a:pt x="911" y="983"/>
                  </a:lnTo>
                  <a:lnTo>
                    <a:pt x="909" y="986"/>
                  </a:lnTo>
                  <a:lnTo>
                    <a:pt x="909" y="987"/>
                  </a:lnTo>
                  <a:lnTo>
                    <a:pt x="908" y="990"/>
                  </a:lnTo>
                  <a:lnTo>
                    <a:pt x="906" y="993"/>
                  </a:lnTo>
                  <a:lnTo>
                    <a:pt x="906" y="996"/>
                  </a:lnTo>
                  <a:lnTo>
                    <a:pt x="905" y="999"/>
                  </a:lnTo>
                  <a:lnTo>
                    <a:pt x="905" y="1001"/>
                  </a:lnTo>
                  <a:lnTo>
                    <a:pt x="904" y="1004"/>
                  </a:lnTo>
                  <a:lnTo>
                    <a:pt x="904" y="1007"/>
                  </a:lnTo>
                  <a:lnTo>
                    <a:pt x="904" y="1010"/>
                  </a:lnTo>
                  <a:lnTo>
                    <a:pt x="902" y="1007"/>
                  </a:lnTo>
                  <a:lnTo>
                    <a:pt x="902" y="1003"/>
                  </a:lnTo>
                  <a:lnTo>
                    <a:pt x="902" y="1000"/>
                  </a:lnTo>
                  <a:lnTo>
                    <a:pt x="904" y="997"/>
                  </a:lnTo>
                  <a:lnTo>
                    <a:pt x="904" y="994"/>
                  </a:lnTo>
                  <a:lnTo>
                    <a:pt x="905" y="991"/>
                  </a:lnTo>
                  <a:lnTo>
                    <a:pt x="906" y="990"/>
                  </a:lnTo>
                  <a:lnTo>
                    <a:pt x="908" y="987"/>
                  </a:lnTo>
                  <a:lnTo>
                    <a:pt x="909" y="984"/>
                  </a:lnTo>
                  <a:lnTo>
                    <a:pt x="911" y="983"/>
                  </a:lnTo>
                  <a:lnTo>
                    <a:pt x="914" y="977"/>
                  </a:lnTo>
                  <a:lnTo>
                    <a:pt x="915" y="973"/>
                  </a:lnTo>
                  <a:lnTo>
                    <a:pt x="916" y="968"/>
                  </a:lnTo>
                  <a:lnTo>
                    <a:pt x="918" y="964"/>
                  </a:lnTo>
                  <a:lnTo>
                    <a:pt x="919" y="960"/>
                  </a:lnTo>
                  <a:lnTo>
                    <a:pt x="919" y="954"/>
                  </a:lnTo>
                  <a:lnTo>
                    <a:pt x="918" y="950"/>
                  </a:lnTo>
                  <a:lnTo>
                    <a:pt x="916" y="944"/>
                  </a:lnTo>
                  <a:lnTo>
                    <a:pt x="915" y="940"/>
                  </a:lnTo>
                  <a:lnTo>
                    <a:pt x="911" y="934"/>
                  </a:lnTo>
                  <a:close/>
                  <a:moveTo>
                    <a:pt x="631" y="1782"/>
                  </a:moveTo>
                  <a:lnTo>
                    <a:pt x="629" y="1784"/>
                  </a:lnTo>
                  <a:lnTo>
                    <a:pt x="619" y="1764"/>
                  </a:lnTo>
                  <a:lnTo>
                    <a:pt x="621" y="1762"/>
                  </a:lnTo>
                  <a:lnTo>
                    <a:pt x="631" y="1782"/>
                  </a:lnTo>
                  <a:close/>
                  <a:moveTo>
                    <a:pt x="859" y="64"/>
                  </a:moveTo>
                  <a:lnTo>
                    <a:pt x="859" y="64"/>
                  </a:lnTo>
                  <a:lnTo>
                    <a:pt x="859" y="66"/>
                  </a:lnTo>
                  <a:lnTo>
                    <a:pt x="859" y="67"/>
                  </a:lnTo>
                  <a:lnTo>
                    <a:pt x="859" y="69"/>
                  </a:lnTo>
                  <a:lnTo>
                    <a:pt x="859" y="70"/>
                  </a:lnTo>
                  <a:lnTo>
                    <a:pt x="858" y="70"/>
                  </a:lnTo>
                  <a:lnTo>
                    <a:pt x="858" y="72"/>
                  </a:lnTo>
                  <a:lnTo>
                    <a:pt x="859" y="74"/>
                  </a:lnTo>
                  <a:lnTo>
                    <a:pt x="861" y="77"/>
                  </a:lnTo>
                  <a:lnTo>
                    <a:pt x="862" y="80"/>
                  </a:lnTo>
                  <a:lnTo>
                    <a:pt x="863" y="82"/>
                  </a:lnTo>
                  <a:lnTo>
                    <a:pt x="865" y="83"/>
                  </a:lnTo>
                  <a:lnTo>
                    <a:pt x="866" y="84"/>
                  </a:lnTo>
                  <a:lnTo>
                    <a:pt x="868" y="87"/>
                  </a:lnTo>
                  <a:lnTo>
                    <a:pt x="871" y="89"/>
                  </a:lnTo>
                  <a:lnTo>
                    <a:pt x="872" y="92"/>
                  </a:lnTo>
                  <a:lnTo>
                    <a:pt x="876" y="96"/>
                  </a:lnTo>
                  <a:lnTo>
                    <a:pt x="876" y="97"/>
                  </a:lnTo>
                  <a:lnTo>
                    <a:pt x="876" y="99"/>
                  </a:lnTo>
                  <a:lnTo>
                    <a:pt x="876" y="100"/>
                  </a:lnTo>
                  <a:lnTo>
                    <a:pt x="876" y="102"/>
                  </a:lnTo>
                  <a:lnTo>
                    <a:pt x="876" y="103"/>
                  </a:lnTo>
                  <a:lnTo>
                    <a:pt x="878" y="104"/>
                  </a:lnTo>
                  <a:lnTo>
                    <a:pt x="878" y="106"/>
                  </a:lnTo>
                  <a:lnTo>
                    <a:pt x="879" y="106"/>
                  </a:lnTo>
                  <a:lnTo>
                    <a:pt x="878" y="106"/>
                  </a:lnTo>
                  <a:lnTo>
                    <a:pt x="876" y="106"/>
                  </a:lnTo>
                  <a:lnTo>
                    <a:pt x="875" y="106"/>
                  </a:lnTo>
                  <a:lnTo>
                    <a:pt x="873" y="106"/>
                  </a:lnTo>
                  <a:lnTo>
                    <a:pt x="872" y="106"/>
                  </a:lnTo>
                  <a:lnTo>
                    <a:pt x="871" y="106"/>
                  </a:lnTo>
                  <a:lnTo>
                    <a:pt x="869" y="106"/>
                  </a:lnTo>
                  <a:lnTo>
                    <a:pt x="868" y="106"/>
                  </a:lnTo>
                  <a:lnTo>
                    <a:pt x="866" y="107"/>
                  </a:lnTo>
                  <a:lnTo>
                    <a:pt x="866" y="109"/>
                  </a:lnTo>
                  <a:lnTo>
                    <a:pt x="866" y="112"/>
                  </a:lnTo>
                  <a:lnTo>
                    <a:pt x="868" y="114"/>
                  </a:lnTo>
                  <a:lnTo>
                    <a:pt x="869" y="116"/>
                  </a:lnTo>
                  <a:lnTo>
                    <a:pt x="872" y="116"/>
                  </a:lnTo>
                  <a:lnTo>
                    <a:pt x="873" y="116"/>
                  </a:lnTo>
                  <a:lnTo>
                    <a:pt x="876" y="116"/>
                  </a:lnTo>
                  <a:lnTo>
                    <a:pt x="879" y="116"/>
                  </a:lnTo>
                  <a:lnTo>
                    <a:pt x="882" y="117"/>
                  </a:lnTo>
                  <a:lnTo>
                    <a:pt x="885" y="117"/>
                  </a:lnTo>
                  <a:lnTo>
                    <a:pt x="886" y="120"/>
                  </a:lnTo>
                  <a:lnTo>
                    <a:pt x="896" y="147"/>
                  </a:lnTo>
                  <a:lnTo>
                    <a:pt x="876" y="147"/>
                  </a:lnTo>
                  <a:lnTo>
                    <a:pt x="876" y="140"/>
                  </a:lnTo>
                  <a:lnTo>
                    <a:pt x="873" y="135"/>
                  </a:lnTo>
                  <a:lnTo>
                    <a:pt x="871" y="129"/>
                  </a:lnTo>
                  <a:lnTo>
                    <a:pt x="866" y="125"/>
                  </a:lnTo>
                  <a:lnTo>
                    <a:pt x="861" y="120"/>
                  </a:lnTo>
                  <a:lnTo>
                    <a:pt x="855" y="116"/>
                  </a:lnTo>
                  <a:lnTo>
                    <a:pt x="849" y="112"/>
                  </a:lnTo>
                  <a:lnTo>
                    <a:pt x="843" y="107"/>
                  </a:lnTo>
                  <a:lnTo>
                    <a:pt x="839" y="102"/>
                  </a:lnTo>
                  <a:lnTo>
                    <a:pt x="835" y="96"/>
                  </a:lnTo>
                  <a:lnTo>
                    <a:pt x="836" y="92"/>
                  </a:lnTo>
                  <a:lnTo>
                    <a:pt x="838" y="90"/>
                  </a:lnTo>
                  <a:lnTo>
                    <a:pt x="841" y="89"/>
                  </a:lnTo>
                  <a:lnTo>
                    <a:pt x="843" y="89"/>
                  </a:lnTo>
                  <a:lnTo>
                    <a:pt x="846" y="87"/>
                  </a:lnTo>
                  <a:lnTo>
                    <a:pt x="848" y="87"/>
                  </a:lnTo>
                  <a:lnTo>
                    <a:pt x="849" y="86"/>
                  </a:lnTo>
                  <a:lnTo>
                    <a:pt x="848" y="84"/>
                  </a:lnTo>
                  <a:lnTo>
                    <a:pt x="846" y="83"/>
                  </a:lnTo>
                  <a:lnTo>
                    <a:pt x="842" y="79"/>
                  </a:lnTo>
                  <a:lnTo>
                    <a:pt x="835" y="64"/>
                  </a:lnTo>
                  <a:lnTo>
                    <a:pt x="836" y="66"/>
                  </a:lnTo>
                  <a:lnTo>
                    <a:pt x="838" y="67"/>
                  </a:lnTo>
                  <a:lnTo>
                    <a:pt x="841" y="70"/>
                  </a:lnTo>
                  <a:lnTo>
                    <a:pt x="842" y="72"/>
                  </a:lnTo>
                  <a:lnTo>
                    <a:pt x="843" y="73"/>
                  </a:lnTo>
                  <a:lnTo>
                    <a:pt x="846" y="74"/>
                  </a:lnTo>
                  <a:lnTo>
                    <a:pt x="848" y="74"/>
                  </a:lnTo>
                  <a:lnTo>
                    <a:pt x="851" y="76"/>
                  </a:lnTo>
                  <a:lnTo>
                    <a:pt x="852" y="76"/>
                  </a:lnTo>
                  <a:lnTo>
                    <a:pt x="855" y="74"/>
                  </a:lnTo>
                  <a:lnTo>
                    <a:pt x="856" y="74"/>
                  </a:lnTo>
                  <a:lnTo>
                    <a:pt x="856" y="73"/>
                  </a:lnTo>
                  <a:lnTo>
                    <a:pt x="858" y="73"/>
                  </a:lnTo>
                  <a:lnTo>
                    <a:pt x="858" y="72"/>
                  </a:lnTo>
                  <a:lnTo>
                    <a:pt x="858" y="70"/>
                  </a:lnTo>
                  <a:lnTo>
                    <a:pt x="856" y="70"/>
                  </a:lnTo>
                  <a:lnTo>
                    <a:pt x="856" y="69"/>
                  </a:lnTo>
                  <a:lnTo>
                    <a:pt x="856" y="67"/>
                  </a:lnTo>
                  <a:lnTo>
                    <a:pt x="855" y="67"/>
                  </a:lnTo>
                  <a:lnTo>
                    <a:pt x="855" y="66"/>
                  </a:lnTo>
                  <a:lnTo>
                    <a:pt x="853" y="64"/>
                  </a:lnTo>
                  <a:lnTo>
                    <a:pt x="852" y="63"/>
                  </a:lnTo>
                  <a:lnTo>
                    <a:pt x="852" y="61"/>
                  </a:lnTo>
                  <a:lnTo>
                    <a:pt x="859" y="64"/>
                  </a:lnTo>
                  <a:close/>
                  <a:moveTo>
                    <a:pt x="878" y="195"/>
                  </a:moveTo>
                  <a:lnTo>
                    <a:pt x="879" y="206"/>
                  </a:lnTo>
                  <a:lnTo>
                    <a:pt x="878" y="205"/>
                  </a:lnTo>
                  <a:lnTo>
                    <a:pt x="876" y="203"/>
                  </a:lnTo>
                  <a:lnTo>
                    <a:pt x="876" y="202"/>
                  </a:lnTo>
                  <a:lnTo>
                    <a:pt x="876" y="200"/>
                  </a:lnTo>
                  <a:lnTo>
                    <a:pt x="875" y="199"/>
                  </a:lnTo>
                  <a:lnTo>
                    <a:pt x="876" y="199"/>
                  </a:lnTo>
                  <a:lnTo>
                    <a:pt x="876" y="198"/>
                  </a:lnTo>
                  <a:lnTo>
                    <a:pt x="876" y="196"/>
                  </a:lnTo>
                  <a:lnTo>
                    <a:pt x="878" y="195"/>
                  </a:lnTo>
                  <a:lnTo>
                    <a:pt x="876" y="175"/>
                  </a:lnTo>
                  <a:lnTo>
                    <a:pt x="889" y="189"/>
                  </a:lnTo>
                  <a:lnTo>
                    <a:pt x="888" y="189"/>
                  </a:lnTo>
                  <a:lnTo>
                    <a:pt x="886" y="190"/>
                  </a:lnTo>
                  <a:lnTo>
                    <a:pt x="885" y="190"/>
                  </a:lnTo>
                  <a:lnTo>
                    <a:pt x="884" y="190"/>
                  </a:lnTo>
                  <a:lnTo>
                    <a:pt x="882" y="192"/>
                  </a:lnTo>
                  <a:lnTo>
                    <a:pt x="881" y="192"/>
                  </a:lnTo>
                  <a:lnTo>
                    <a:pt x="881" y="193"/>
                  </a:lnTo>
                  <a:lnTo>
                    <a:pt x="879" y="193"/>
                  </a:lnTo>
                  <a:lnTo>
                    <a:pt x="878" y="195"/>
                  </a:lnTo>
                  <a:close/>
                  <a:moveTo>
                    <a:pt x="889" y="246"/>
                  </a:moveTo>
                  <a:lnTo>
                    <a:pt x="884" y="246"/>
                  </a:lnTo>
                  <a:lnTo>
                    <a:pt x="886" y="243"/>
                  </a:lnTo>
                  <a:lnTo>
                    <a:pt x="889" y="246"/>
                  </a:lnTo>
                  <a:close/>
                  <a:moveTo>
                    <a:pt x="884" y="168"/>
                  </a:moveTo>
                  <a:lnTo>
                    <a:pt x="885" y="166"/>
                  </a:lnTo>
                  <a:lnTo>
                    <a:pt x="885" y="165"/>
                  </a:lnTo>
                  <a:lnTo>
                    <a:pt x="886" y="165"/>
                  </a:lnTo>
                  <a:lnTo>
                    <a:pt x="888" y="163"/>
                  </a:lnTo>
                  <a:lnTo>
                    <a:pt x="888" y="162"/>
                  </a:lnTo>
                  <a:lnTo>
                    <a:pt x="889" y="160"/>
                  </a:lnTo>
                  <a:lnTo>
                    <a:pt x="891" y="159"/>
                  </a:lnTo>
                  <a:lnTo>
                    <a:pt x="891" y="157"/>
                  </a:lnTo>
                  <a:lnTo>
                    <a:pt x="892" y="157"/>
                  </a:lnTo>
                  <a:lnTo>
                    <a:pt x="894" y="157"/>
                  </a:lnTo>
                  <a:lnTo>
                    <a:pt x="894" y="168"/>
                  </a:lnTo>
                  <a:lnTo>
                    <a:pt x="884" y="168"/>
                  </a:lnTo>
                  <a:close/>
                  <a:moveTo>
                    <a:pt x="849" y="51"/>
                  </a:moveTo>
                  <a:lnTo>
                    <a:pt x="845" y="50"/>
                  </a:lnTo>
                  <a:lnTo>
                    <a:pt x="841" y="49"/>
                  </a:lnTo>
                  <a:lnTo>
                    <a:pt x="836" y="47"/>
                  </a:lnTo>
                  <a:lnTo>
                    <a:pt x="832" y="46"/>
                  </a:lnTo>
                  <a:lnTo>
                    <a:pt x="828" y="44"/>
                  </a:lnTo>
                  <a:lnTo>
                    <a:pt x="825" y="41"/>
                  </a:lnTo>
                  <a:lnTo>
                    <a:pt x="822" y="40"/>
                  </a:lnTo>
                  <a:lnTo>
                    <a:pt x="819" y="37"/>
                  </a:lnTo>
                  <a:lnTo>
                    <a:pt x="816" y="34"/>
                  </a:lnTo>
                  <a:lnTo>
                    <a:pt x="815" y="30"/>
                  </a:lnTo>
                  <a:lnTo>
                    <a:pt x="849" y="51"/>
                  </a:lnTo>
                  <a:close/>
                  <a:moveTo>
                    <a:pt x="808" y="57"/>
                  </a:moveTo>
                  <a:lnTo>
                    <a:pt x="818" y="61"/>
                  </a:lnTo>
                  <a:lnTo>
                    <a:pt x="819" y="61"/>
                  </a:lnTo>
                  <a:lnTo>
                    <a:pt x="818" y="61"/>
                  </a:lnTo>
                  <a:lnTo>
                    <a:pt x="816" y="61"/>
                  </a:lnTo>
                  <a:lnTo>
                    <a:pt x="815" y="61"/>
                  </a:lnTo>
                  <a:lnTo>
                    <a:pt x="813" y="61"/>
                  </a:lnTo>
                  <a:lnTo>
                    <a:pt x="812" y="61"/>
                  </a:lnTo>
                  <a:lnTo>
                    <a:pt x="810" y="61"/>
                  </a:lnTo>
                  <a:lnTo>
                    <a:pt x="809" y="61"/>
                  </a:lnTo>
                  <a:lnTo>
                    <a:pt x="809" y="63"/>
                  </a:lnTo>
                  <a:lnTo>
                    <a:pt x="808" y="63"/>
                  </a:lnTo>
                  <a:lnTo>
                    <a:pt x="808" y="64"/>
                  </a:lnTo>
                  <a:lnTo>
                    <a:pt x="808" y="57"/>
                  </a:lnTo>
                  <a:close/>
                  <a:moveTo>
                    <a:pt x="525" y="367"/>
                  </a:moveTo>
                  <a:lnTo>
                    <a:pt x="525" y="381"/>
                  </a:lnTo>
                  <a:lnTo>
                    <a:pt x="518" y="361"/>
                  </a:lnTo>
                  <a:lnTo>
                    <a:pt x="520" y="361"/>
                  </a:lnTo>
                  <a:lnTo>
                    <a:pt x="521" y="361"/>
                  </a:lnTo>
                  <a:lnTo>
                    <a:pt x="523" y="361"/>
                  </a:lnTo>
                  <a:lnTo>
                    <a:pt x="524" y="362"/>
                  </a:lnTo>
                  <a:lnTo>
                    <a:pt x="525" y="364"/>
                  </a:lnTo>
                  <a:lnTo>
                    <a:pt x="525" y="365"/>
                  </a:lnTo>
                  <a:lnTo>
                    <a:pt x="525" y="367"/>
                  </a:lnTo>
                  <a:close/>
                  <a:moveTo>
                    <a:pt x="570" y="501"/>
                  </a:moveTo>
                  <a:lnTo>
                    <a:pt x="571" y="503"/>
                  </a:lnTo>
                  <a:lnTo>
                    <a:pt x="573" y="504"/>
                  </a:lnTo>
                  <a:lnTo>
                    <a:pt x="573" y="507"/>
                  </a:lnTo>
                  <a:lnTo>
                    <a:pt x="573" y="510"/>
                  </a:lnTo>
                  <a:lnTo>
                    <a:pt x="573" y="511"/>
                  </a:lnTo>
                  <a:lnTo>
                    <a:pt x="573" y="514"/>
                  </a:lnTo>
                  <a:lnTo>
                    <a:pt x="574" y="516"/>
                  </a:lnTo>
                  <a:lnTo>
                    <a:pt x="576" y="517"/>
                  </a:lnTo>
                  <a:lnTo>
                    <a:pt x="577" y="519"/>
                  </a:lnTo>
                  <a:lnTo>
                    <a:pt x="580" y="519"/>
                  </a:lnTo>
                  <a:lnTo>
                    <a:pt x="581" y="511"/>
                  </a:lnTo>
                  <a:lnTo>
                    <a:pt x="581" y="506"/>
                  </a:lnTo>
                  <a:lnTo>
                    <a:pt x="580" y="500"/>
                  </a:lnTo>
                  <a:lnTo>
                    <a:pt x="578" y="494"/>
                  </a:lnTo>
                  <a:lnTo>
                    <a:pt x="576" y="488"/>
                  </a:lnTo>
                  <a:lnTo>
                    <a:pt x="573" y="483"/>
                  </a:lnTo>
                  <a:lnTo>
                    <a:pt x="568" y="477"/>
                  </a:lnTo>
                  <a:lnTo>
                    <a:pt x="566" y="471"/>
                  </a:lnTo>
                  <a:lnTo>
                    <a:pt x="563" y="466"/>
                  </a:lnTo>
                  <a:lnTo>
                    <a:pt x="560" y="460"/>
                  </a:lnTo>
                  <a:lnTo>
                    <a:pt x="554" y="460"/>
                  </a:lnTo>
                  <a:lnTo>
                    <a:pt x="551" y="460"/>
                  </a:lnTo>
                  <a:lnTo>
                    <a:pt x="547" y="457"/>
                  </a:lnTo>
                  <a:lnTo>
                    <a:pt x="544" y="454"/>
                  </a:lnTo>
                  <a:lnTo>
                    <a:pt x="543" y="450"/>
                  </a:lnTo>
                  <a:lnTo>
                    <a:pt x="540" y="445"/>
                  </a:lnTo>
                  <a:lnTo>
                    <a:pt x="538" y="441"/>
                  </a:lnTo>
                  <a:lnTo>
                    <a:pt x="536" y="437"/>
                  </a:lnTo>
                  <a:lnTo>
                    <a:pt x="533" y="433"/>
                  </a:lnTo>
                  <a:lnTo>
                    <a:pt x="528" y="430"/>
                  </a:lnTo>
                  <a:lnTo>
                    <a:pt x="525" y="408"/>
                  </a:lnTo>
                  <a:lnTo>
                    <a:pt x="527" y="408"/>
                  </a:lnTo>
                  <a:lnTo>
                    <a:pt x="528" y="410"/>
                  </a:lnTo>
                  <a:lnTo>
                    <a:pt x="531" y="411"/>
                  </a:lnTo>
                  <a:lnTo>
                    <a:pt x="533" y="413"/>
                  </a:lnTo>
                  <a:lnTo>
                    <a:pt x="534" y="414"/>
                  </a:lnTo>
                  <a:lnTo>
                    <a:pt x="536" y="415"/>
                  </a:lnTo>
                  <a:lnTo>
                    <a:pt x="537" y="415"/>
                  </a:lnTo>
                  <a:lnTo>
                    <a:pt x="540" y="415"/>
                  </a:lnTo>
                  <a:lnTo>
                    <a:pt x="541" y="414"/>
                  </a:lnTo>
                  <a:lnTo>
                    <a:pt x="543" y="413"/>
                  </a:lnTo>
                  <a:lnTo>
                    <a:pt x="540" y="401"/>
                  </a:lnTo>
                  <a:lnTo>
                    <a:pt x="538" y="388"/>
                  </a:lnTo>
                  <a:lnTo>
                    <a:pt x="536" y="377"/>
                  </a:lnTo>
                  <a:lnTo>
                    <a:pt x="534" y="365"/>
                  </a:lnTo>
                  <a:lnTo>
                    <a:pt x="533" y="354"/>
                  </a:lnTo>
                  <a:lnTo>
                    <a:pt x="530" y="342"/>
                  </a:lnTo>
                  <a:lnTo>
                    <a:pt x="528" y="329"/>
                  </a:lnTo>
                  <a:lnTo>
                    <a:pt x="525" y="318"/>
                  </a:lnTo>
                  <a:lnTo>
                    <a:pt x="524" y="305"/>
                  </a:lnTo>
                  <a:lnTo>
                    <a:pt x="523" y="292"/>
                  </a:lnTo>
                  <a:lnTo>
                    <a:pt x="523" y="282"/>
                  </a:lnTo>
                  <a:lnTo>
                    <a:pt x="523" y="272"/>
                  </a:lnTo>
                  <a:lnTo>
                    <a:pt x="523" y="262"/>
                  </a:lnTo>
                  <a:lnTo>
                    <a:pt x="523" y="252"/>
                  </a:lnTo>
                  <a:lnTo>
                    <a:pt x="523" y="242"/>
                  </a:lnTo>
                  <a:lnTo>
                    <a:pt x="523" y="231"/>
                  </a:lnTo>
                  <a:lnTo>
                    <a:pt x="523" y="221"/>
                  </a:lnTo>
                  <a:lnTo>
                    <a:pt x="523" y="209"/>
                  </a:lnTo>
                  <a:lnTo>
                    <a:pt x="523" y="199"/>
                  </a:lnTo>
                  <a:lnTo>
                    <a:pt x="523" y="189"/>
                  </a:lnTo>
                  <a:lnTo>
                    <a:pt x="524" y="188"/>
                  </a:lnTo>
                  <a:lnTo>
                    <a:pt x="525" y="188"/>
                  </a:lnTo>
                  <a:lnTo>
                    <a:pt x="527" y="189"/>
                  </a:lnTo>
                  <a:lnTo>
                    <a:pt x="530" y="189"/>
                  </a:lnTo>
                  <a:lnTo>
                    <a:pt x="533" y="190"/>
                  </a:lnTo>
                  <a:lnTo>
                    <a:pt x="534" y="192"/>
                  </a:lnTo>
                  <a:lnTo>
                    <a:pt x="537" y="192"/>
                  </a:lnTo>
                  <a:lnTo>
                    <a:pt x="538" y="190"/>
                  </a:lnTo>
                  <a:lnTo>
                    <a:pt x="541" y="189"/>
                  </a:lnTo>
                  <a:lnTo>
                    <a:pt x="543" y="185"/>
                  </a:lnTo>
                  <a:lnTo>
                    <a:pt x="550" y="195"/>
                  </a:lnTo>
                  <a:lnTo>
                    <a:pt x="558" y="202"/>
                  </a:lnTo>
                  <a:lnTo>
                    <a:pt x="567" y="205"/>
                  </a:lnTo>
                  <a:lnTo>
                    <a:pt x="578" y="206"/>
                  </a:lnTo>
                  <a:lnTo>
                    <a:pt x="589" y="208"/>
                  </a:lnTo>
                  <a:lnTo>
                    <a:pt x="600" y="208"/>
                  </a:lnTo>
                  <a:lnTo>
                    <a:pt x="611" y="209"/>
                  </a:lnTo>
                  <a:lnTo>
                    <a:pt x="623" y="213"/>
                  </a:lnTo>
                  <a:lnTo>
                    <a:pt x="633" y="219"/>
                  </a:lnTo>
                  <a:lnTo>
                    <a:pt x="643" y="229"/>
                  </a:lnTo>
                  <a:lnTo>
                    <a:pt x="649" y="223"/>
                  </a:lnTo>
                  <a:lnTo>
                    <a:pt x="654" y="221"/>
                  </a:lnTo>
                  <a:lnTo>
                    <a:pt x="660" y="219"/>
                  </a:lnTo>
                  <a:lnTo>
                    <a:pt x="666" y="219"/>
                  </a:lnTo>
                  <a:lnTo>
                    <a:pt x="673" y="219"/>
                  </a:lnTo>
                  <a:lnTo>
                    <a:pt x="679" y="219"/>
                  </a:lnTo>
                  <a:lnTo>
                    <a:pt x="684" y="221"/>
                  </a:lnTo>
                  <a:lnTo>
                    <a:pt x="692" y="221"/>
                  </a:lnTo>
                  <a:lnTo>
                    <a:pt x="699" y="219"/>
                  </a:lnTo>
                  <a:lnTo>
                    <a:pt x="707" y="216"/>
                  </a:lnTo>
                  <a:lnTo>
                    <a:pt x="717" y="215"/>
                  </a:lnTo>
                  <a:lnTo>
                    <a:pt x="727" y="212"/>
                  </a:lnTo>
                  <a:lnTo>
                    <a:pt x="737" y="206"/>
                  </a:lnTo>
                  <a:lnTo>
                    <a:pt x="746" y="199"/>
                  </a:lnTo>
                  <a:lnTo>
                    <a:pt x="755" y="192"/>
                  </a:lnTo>
                  <a:lnTo>
                    <a:pt x="763" y="185"/>
                  </a:lnTo>
                  <a:lnTo>
                    <a:pt x="772" y="179"/>
                  </a:lnTo>
                  <a:lnTo>
                    <a:pt x="782" y="175"/>
                  </a:lnTo>
                  <a:lnTo>
                    <a:pt x="790" y="173"/>
                  </a:lnTo>
                  <a:lnTo>
                    <a:pt x="800" y="175"/>
                  </a:lnTo>
                  <a:lnTo>
                    <a:pt x="815" y="155"/>
                  </a:lnTo>
                  <a:lnTo>
                    <a:pt x="803" y="152"/>
                  </a:lnTo>
                  <a:lnTo>
                    <a:pt x="795" y="152"/>
                  </a:lnTo>
                  <a:lnTo>
                    <a:pt x="786" y="153"/>
                  </a:lnTo>
                  <a:lnTo>
                    <a:pt x="779" y="155"/>
                  </a:lnTo>
                  <a:lnTo>
                    <a:pt x="772" y="159"/>
                  </a:lnTo>
                  <a:lnTo>
                    <a:pt x="765" y="163"/>
                  </a:lnTo>
                  <a:lnTo>
                    <a:pt x="759" y="168"/>
                  </a:lnTo>
                  <a:lnTo>
                    <a:pt x="752" y="172"/>
                  </a:lnTo>
                  <a:lnTo>
                    <a:pt x="743" y="178"/>
                  </a:lnTo>
                  <a:lnTo>
                    <a:pt x="735" y="182"/>
                  </a:lnTo>
                  <a:lnTo>
                    <a:pt x="732" y="172"/>
                  </a:lnTo>
                  <a:lnTo>
                    <a:pt x="737" y="172"/>
                  </a:lnTo>
                  <a:lnTo>
                    <a:pt x="743" y="170"/>
                  </a:lnTo>
                  <a:lnTo>
                    <a:pt x="747" y="169"/>
                  </a:lnTo>
                  <a:lnTo>
                    <a:pt x="752" y="166"/>
                  </a:lnTo>
                  <a:lnTo>
                    <a:pt x="755" y="162"/>
                  </a:lnTo>
                  <a:lnTo>
                    <a:pt x="759" y="159"/>
                  </a:lnTo>
                  <a:lnTo>
                    <a:pt x="762" y="155"/>
                  </a:lnTo>
                  <a:lnTo>
                    <a:pt x="766" y="152"/>
                  </a:lnTo>
                  <a:lnTo>
                    <a:pt x="770" y="149"/>
                  </a:lnTo>
                  <a:lnTo>
                    <a:pt x="776" y="147"/>
                  </a:lnTo>
                  <a:lnTo>
                    <a:pt x="776" y="146"/>
                  </a:lnTo>
                  <a:lnTo>
                    <a:pt x="775" y="146"/>
                  </a:lnTo>
                  <a:lnTo>
                    <a:pt x="773" y="146"/>
                  </a:lnTo>
                  <a:lnTo>
                    <a:pt x="773" y="145"/>
                  </a:lnTo>
                  <a:lnTo>
                    <a:pt x="772" y="145"/>
                  </a:lnTo>
                  <a:lnTo>
                    <a:pt x="770" y="143"/>
                  </a:lnTo>
                  <a:lnTo>
                    <a:pt x="769" y="142"/>
                  </a:lnTo>
                  <a:lnTo>
                    <a:pt x="769" y="140"/>
                  </a:lnTo>
                  <a:lnTo>
                    <a:pt x="768" y="140"/>
                  </a:lnTo>
                  <a:lnTo>
                    <a:pt x="766" y="139"/>
                  </a:lnTo>
                  <a:lnTo>
                    <a:pt x="765" y="139"/>
                  </a:lnTo>
                  <a:lnTo>
                    <a:pt x="765" y="140"/>
                  </a:lnTo>
                  <a:lnTo>
                    <a:pt x="763" y="140"/>
                  </a:lnTo>
                  <a:lnTo>
                    <a:pt x="766" y="137"/>
                  </a:lnTo>
                  <a:lnTo>
                    <a:pt x="766" y="139"/>
                  </a:lnTo>
                  <a:lnTo>
                    <a:pt x="768" y="139"/>
                  </a:lnTo>
                  <a:lnTo>
                    <a:pt x="768" y="140"/>
                  </a:lnTo>
                  <a:lnTo>
                    <a:pt x="769" y="140"/>
                  </a:lnTo>
                  <a:lnTo>
                    <a:pt x="770" y="142"/>
                  </a:lnTo>
                  <a:lnTo>
                    <a:pt x="772" y="143"/>
                  </a:lnTo>
                  <a:lnTo>
                    <a:pt x="773" y="145"/>
                  </a:lnTo>
                  <a:lnTo>
                    <a:pt x="775" y="146"/>
                  </a:lnTo>
                  <a:lnTo>
                    <a:pt x="780" y="147"/>
                  </a:lnTo>
                  <a:lnTo>
                    <a:pt x="785" y="147"/>
                  </a:lnTo>
                  <a:lnTo>
                    <a:pt x="789" y="146"/>
                  </a:lnTo>
                  <a:lnTo>
                    <a:pt x="795" y="143"/>
                  </a:lnTo>
                  <a:lnTo>
                    <a:pt x="799" y="140"/>
                  </a:lnTo>
                  <a:lnTo>
                    <a:pt x="805" y="136"/>
                  </a:lnTo>
                  <a:lnTo>
                    <a:pt x="809" y="133"/>
                  </a:lnTo>
                  <a:lnTo>
                    <a:pt x="815" y="130"/>
                  </a:lnTo>
                  <a:lnTo>
                    <a:pt x="819" y="127"/>
                  </a:lnTo>
                  <a:lnTo>
                    <a:pt x="825" y="126"/>
                  </a:lnTo>
                  <a:lnTo>
                    <a:pt x="823" y="129"/>
                  </a:lnTo>
                  <a:lnTo>
                    <a:pt x="825" y="132"/>
                  </a:lnTo>
                  <a:lnTo>
                    <a:pt x="826" y="133"/>
                  </a:lnTo>
                  <a:lnTo>
                    <a:pt x="828" y="136"/>
                  </a:lnTo>
                  <a:lnTo>
                    <a:pt x="829" y="139"/>
                  </a:lnTo>
                  <a:lnTo>
                    <a:pt x="829" y="142"/>
                  </a:lnTo>
                  <a:lnTo>
                    <a:pt x="829" y="145"/>
                  </a:lnTo>
                  <a:lnTo>
                    <a:pt x="828" y="146"/>
                  </a:lnTo>
                  <a:lnTo>
                    <a:pt x="823" y="149"/>
                  </a:lnTo>
                  <a:lnTo>
                    <a:pt x="818" y="150"/>
                  </a:lnTo>
                  <a:lnTo>
                    <a:pt x="821" y="155"/>
                  </a:lnTo>
                  <a:lnTo>
                    <a:pt x="823" y="159"/>
                  </a:lnTo>
                  <a:lnTo>
                    <a:pt x="825" y="165"/>
                  </a:lnTo>
                  <a:lnTo>
                    <a:pt x="826" y="170"/>
                  </a:lnTo>
                  <a:lnTo>
                    <a:pt x="828" y="176"/>
                  </a:lnTo>
                  <a:lnTo>
                    <a:pt x="829" y="182"/>
                  </a:lnTo>
                  <a:lnTo>
                    <a:pt x="829" y="189"/>
                  </a:lnTo>
                  <a:lnTo>
                    <a:pt x="831" y="195"/>
                  </a:lnTo>
                  <a:lnTo>
                    <a:pt x="831" y="200"/>
                  </a:lnTo>
                  <a:lnTo>
                    <a:pt x="832" y="206"/>
                  </a:lnTo>
                  <a:lnTo>
                    <a:pt x="831" y="213"/>
                  </a:lnTo>
                  <a:lnTo>
                    <a:pt x="829" y="221"/>
                  </a:lnTo>
                  <a:lnTo>
                    <a:pt x="829" y="226"/>
                  </a:lnTo>
                  <a:lnTo>
                    <a:pt x="831" y="232"/>
                  </a:lnTo>
                  <a:lnTo>
                    <a:pt x="832" y="236"/>
                  </a:lnTo>
                  <a:lnTo>
                    <a:pt x="833" y="241"/>
                  </a:lnTo>
                  <a:lnTo>
                    <a:pt x="833" y="246"/>
                  </a:lnTo>
                  <a:lnTo>
                    <a:pt x="835" y="251"/>
                  </a:lnTo>
                  <a:lnTo>
                    <a:pt x="833" y="256"/>
                  </a:lnTo>
                  <a:lnTo>
                    <a:pt x="832" y="264"/>
                  </a:lnTo>
                  <a:lnTo>
                    <a:pt x="836" y="265"/>
                  </a:lnTo>
                  <a:lnTo>
                    <a:pt x="841" y="266"/>
                  </a:lnTo>
                  <a:lnTo>
                    <a:pt x="845" y="268"/>
                  </a:lnTo>
                  <a:lnTo>
                    <a:pt x="849" y="271"/>
                  </a:lnTo>
                  <a:lnTo>
                    <a:pt x="852" y="274"/>
                  </a:lnTo>
                  <a:lnTo>
                    <a:pt x="856" y="275"/>
                  </a:lnTo>
                  <a:lnTo>
                    <a:pt x="859" y="279"/>
                  </a:lnTo>
                  <a:lnTo>
                    <a:pt x="862" y="282"/>
                  </a:lnTo>
                  <a:lnTo>
                    <a:pt x="866" y="285"/>
                  </a:lnTo>
                  <a:lnTo>
                    <a:pt x="869" y="288"/>
                  </a:lnTo>
                  <a:lnTo>
                    <a:pt x="869" y="294"/>
                  </a:lnTo>
                  <a:lnTo>
                    <a:pt x="869" y="299"/>
                  </a:lnTo>
                  <a:lnTo>
                    <a:pt x="869" y="306"/>
                  </a:lnTo>
                  <a:lnTo>
                    <a:pt x="869" y="314"/>
                  </a:lnTo>
                  <a:lnTo>
                    <a:pt x="871" y="321"/>
                  </a:lnTo>
                  <a:lnTo>
                    <a:pt x="872" y="329"/>
                  </a:lnTo>
                  <a:lnTo>
                    <a:pt x="875" y="337"/>
                  </a:lnTo>
                  <a:lnTo>
                    <a:pt x="878" y="344"/>
                  </a:lnTo>
                  <a:lnTo>
                    <a:pt x="882" y="351"/>
                  </a:lnTo>
                  <a:lnTo>
                    <a:pt x="886" y="357"/>
                  </a:lnTo>
                  <a:lnTo>
                    <a:pt x="885" y="358"/>
                  </a:lnTo>
                  <a:lnTo>
                    <a:pt x="884" y="361"/>
                  </a:lnTo>
                  <a:lnTo>
                    <a:pt x="884" y="362"/>
                  </a:lnTo>
                  <a:lnTo>
                    <a:pt x="882" y="364"/>
                  </a:lnTo>
                  <a:lnTo>
                    <a:pt x="882" y="367"/>
                  </a:lnTo>
                  <a:lnTo>
                    <a:pt x="882" y="370"/>
                  </a:lnTo>
                  <a:lnTo>
                    <a:pt x="884" y="371"/>
                  </a:lnTo>
                  <a:lnTo>
                    <a:pt x="884" y="374"/>
                  </a:lnTo>
                  <a:lnTo>
                    <a:pt x="884" y="375"/>
                  </a:lnTo>
                  <a:lnTo>
                    <a:pt x="884" y="378"/>
                  </a:lnTo>
                  <a:lnTo>
                    <a:pt x="885" y="380"/>
                  </a:lnTo>
                  <a:lnTo>
                    <a:pt x="886" y="380"/>
                  </a:lnTo>
                  <a:lnTo>
                    <a:pt x="886" y="381"/>
                  </a:lnTo>
                  <a:lnTo>
                    <a:pt x="888" y="382"/>
                  </a:lnTo>
                  <a:lnTo>
                    <a:pt x="889" y="384"/>
                  </a:lnTo>
                  <a:lnTo>
                    <a:pt x="891" y="384"/>
                  </a:lnTo>
                  <a:lnTo>
                    <a:pt x="892" y="384"/>
                  </a:lnTo>
                  <a:lnTo>
                    <a:pt x="894" y="384"/>
                  </a:lnTo>
                  <a:lnTo>
                    <a:pt x="895" y="380"/>
                  </a:lnTo>
                  <a:lnTo>
                    <a:pt x="896" y="377"/>
                  </a:lnTo>
                  <a:lnTo>
                    <a:pt x="896" y="372"/>
                  </a:lnTo>
                  <a:lnTo>
                    <a:pt x="896" y="370"/>
                  </a:lnTo>
                  <a:lnTo>
                    <a:pt x="895" y="365"/>
                  </a:lnTo>
                  <a:lnTo>
                    <a:pt x="895" y="362"/>
                  </a:lnTo>
                  <a:lnTo>
                    <a:pt x="894" y="358"/>
                  </a:lnTo>
                  <a:lnTo>
                    <a:pt x="892" y="355"/>
                  </a:lnTo>
                  <a:lnTo>
                    <a:pt x="891" y="352"/>
                  </a:lnTo>
                  <a:lnTo>
                    <a:pt x="889" y="349"/>
                  </a:lnTo>
                  <a:lnTo>
                    <a:pt x="891" y="349"/>
                  </a:lnTo>
                  <a:lnTo>
                    <a:pt x="891" y="348"/>
                  </a:lnTo>
                  <a:lnTo>
                    <a:pt x="892" y="348"/>
                  </a:lnTo>
                  <a:lnTo>
                    <a:pt x="892" y="347"/>
                  </a:lnTo>
                  <a:lnTo>
                    <a:pt x="894" y="345"/>
                  </a:lnTo>
                  <a:lnTo>
                    <a:pt x="894" y="344"/>
                  </a:lnTo>
                  <a:lnTo>
                    <a:pt x="894" y="342"/>
                  </a:lnTo>
                  <a:lnTo>
                    <a:pt x="894" y="341"/>
                  </a:lnTo>
                  <a:lnTo>
                    <a:pt x="894" y="339"/>
                  </a:lnTo>
                  <a:lnTo>
                    <a:pt x="904" y="339"/>
                  </a:lnTo>
                  <a:lnTo>
                    <a:pt x="899" y="345"/>
                  </a:lnTo>
                  <a:lnTo>
                    <a:pt x="898" y="351"/>
                  </a:lnTo>
                  <a:lnTo>
                    <a:pt x="898" y="357"/>
                  </a:lnTo>
                  <a:lnTo>
                    <a:pt x="899" y="362"/>
                  </a:lnTo>
                  <a:lnTo>
                    <a:pt x="901" y="367"/>
                  </a:lnTo>
                  <a:lnTo>
                    <a:pt x="904" y="372"/>
                  </a:lnTo>
                  <a:lnTo>
                    <a:pt x="905" y="378"/>
                  </a:lnTo>
                  <a:lnTo>
                    <a:pt x="906" y="384"/>
                  </a:lnTo>
                  <a:lnTo>
                    <a:pt x="906" y="390"/>
                  </a:lnTo>
                  <a:lnTo>
                    <a:pt x="904" y="395"/>
                  </a:lnTo>
                  <a:lnTo>
                    <a:pt x="909" y="390"/>
                  </a:lnTo>
                  <a:lnTo>
                    <a:pt x="914" y="384"/>
                  </a:lnTo>
                  <a:lnTo>
                    <a:pt x="916" y="377"/>
                  </a:lnTo>
                  <a:lnTo>
                    <a:pt x="919" y="371"/>
                  </a:lnTo>
                  <a:lnTo>
                    <a:pt x="921" y="364"/>
                  </a:lnTo>
                  <a:lnTo>
                    <a:pt x="921" y="357"/>
                  </a:lnTo>
                  <a:lnTo>
                    <a:pt x="921" y="349"/>
                  </a:lnTo>
                  <a:lnTo>
                    <a:pt x="921" y="342"/>
                  </a:lnTo>
                  <a:lnTo>
                    <a:pt x="921" y="335"/>
                  </a:lnTo>
                  <a:lnTo>
                    <a:pt x="921" y="329"/>
                  </a:lnTo>
                  <a:lnTo>
                    <a:pt x="921" y="322"/>
                  </a:lnTo>
                  <a:lnTo>
                    <a:pt x="924" y="321"/>
                  </a:lnTo>
                  <a:lnTo>
                    <a:pt x="925" y="321"/>
                  </a:lnTo>
                  <a:lnTo>
                    <a:pt x="926" y="322"/>
                  </a:lnTo>
                  <a:lnTo>
                    <a:pt x="928" y="322"/>
                  </a:lnTo>
                  <a:lnTo>
                    <a:pt x="928" y="325"/>
                  </a:lnTo>
                  <a:lnTo>
                    <a:pt x="929" y="327"/>
                  </a:lnTo>
                  <a:lnTo>
                    <a:pt x="929" y="328"/>
                  </a:lnTo>
                  <a:lnTo>
                    <a:pt x="929" y="329"/>
                  </a:lnTo>
                  <a:lnTo>
                    <a:pt x="929" y="331"/>
                  </a:lnTo>
                  <a:lnTo>
                    <a:pt x="931" y="332"/>
                  </a:lnTo>
                  <a:lnTo>
                    <a:pt x="931" y="334"/>
                  </a:lnTo>
                  <a:lnTo>
                    <a:pt x="931" y="335"/>
                  </a:lnTo>
                  <a:lnTo>
                    <a:pt x="931" y="337"/>
                  </a:lnTo>
                  <a:lnTo>
                    <a:pt x="932" y="338"/>
                  </a:lnTo>
                  <a:lnTo>
                    <a:pt x="934" y="338"/>
                  </a:lnTo>
                  <a:lnTo>
                    <a:pt x="934" y="339"/>
                  </a:lnTo>
                  <a:lnTo>
                    <a:pt x="935" y="339"/>
                  </a:lnTo>
                  <a:lnTo>
                    <a:pt x="937" y="335"/>
                  </a:lnTo>
                  <a:lnTo>
                    <a:pt x="938" y="331"/>
                  </a:lnTo>
                  <a:lnTo>
                    <a:pt x="938" y="328"/>
                  </a:lnTo>
                  <a:lnTo>
                    <a:pt x="938" y="324"/>
                  </a:lnTo>
                  <a:lnTo>
                    <a:pt x="937" y="319"/>
                  </a:lnTo>
                  <a:lnTo>
                    <a:pt x="935" y="315"/>
                  </a:lnTo>
                  <a:lnTo>
                    <a:pt x="934" y="312"/>
                  </a:lnTo>
                  <a:lnTo>
                    <a:pt x="932" y="308"/>
                  </a:lnTo>
                  <a:lnTo>
                    <a:pt x="929" y="305"/>
                  </a:lnTo>
                  <a:lnTo>
                    <a:pt x="928" y="302"/>
                  </a:lnTo>
                  <a:lnTo>
                    <a:pt x="926" y="301"/>
                  </a:lnTo>
                  <a:lnTo>
                    <a:pt x="926" y="299"/>
                  </a:lnTo>
                  <a:lnTo>
                    <a:pt x="925" y="299"/>
                  </a:lnTo>
                  <a:lnTo>
                    <a:pt x="924" y="299"/>
                  </a:lnTo>
                  <a:lnTo>
                    <a:pt x="922" y="298"/>
                  </a:lnTo>
                  <a:lnTo>
                    <a:pt x="921" y="298"/>
                  </a:lnTo>
                  <a:lnTo>
                    <a:pt x="919" y="298"/>
                  </a:lnTo>
                  <a:lnTo>
                    <a:pt x="918" y="298"/>
                  </a:lnTo>
                  <a:lnTo>
                    <a:pt x="896" y="332"/>
                  </a:lnTo>
                  <a:lnTo>
                    <a:pt x="896" y="329"/>
                  </a:lnTo>
                  <a:lnTo>
                    <a:pt x="898" y="325"/>
                  </a:lnTo>
                  <a:lnTo>
                    <a:pt x="899" y="321"/>
                  </a:lnTo>
                  <a:lnTo>
                    <a:pt x="901" y="317"/>
                  </a:lnTo>
                  <a:lnTo>
                    <a:pt x="902" y="312"/>
                  </a:lnTo>
                  <a:lnTo>
                    <a:pt x="905" y="308"/>
                  </a:lnTo>
                  <a:lnTo>
                    <a:pt x="908" y="302"/>
                  </a:lnTo>
                  <a:lnTo>
                    <a:pt x="911" y="299"/>
                  </a:lnTo>
                  <a:lnTo>
                    <a:pt x="915" y="295"/>
                  </a:lnTo>
                  <a:lnTo>
                    <a:pt x="918" y="292"/>
                  </a:lnTo>
                  <a:lnTo>
                    <a:pt x="926" y="296"/>
                  </a:lnTo>
                  <a:lnTo>
                    <a:pt x="932" y="302"/>
                  </a:lnTo>
                  <a:lnTo>
                    <a:pt x="937" y="309"/>
                  </a:lnTo>
                  <a:lnTo>
                    <a:pt x="939" y="318"/>
                  </a:lnTo>
                  <a:lnTo>
                    <a:pt x="941" y="328"/>
                  </a:lnTo>
                  <a:lnTo>
                    <a:pt x="941" y="338"/>
                  </a:lnTo>
                  <a:lnTo>
                    <a:pt x="941" y="349"/>
                  </a:lnTo>
                  <a:lnTo>
                    <a:pt x="941" y="360"/>
                  </a:lnTo>
                  <a:lnTo>
                    <a:pt x="941" y="370"/>
                  </a:lnTo>
                  <a:lnTo>
                    <a:pt x="941" y="378"/>
                  </a:lnTo>
                  <a:lnTo>
                    <a:pt x="938" y="384"/>
                  </a:lnTo>
                  <a:lnTo>
                    <a:pt x="937" y="390"/>
                  </a:lnTo>
                  <a:lnTo>
                    <a:pt x="935" y="394"/>
                  </a:lnTo>
                  <a:lnTo>
                    <a:pt x="934" y="400"/>
                  </a:lnTo>
                  <a:lnTo>
                    <a:pt x="931" y="404"/>
                  </a:lnTo>
                  <a:lnTo>
                    <a:pt x="929" y="410"/>
                  </a:lnTo>
                  <a:lnTo>
                    <a:pt x="926" y="414"/>
                  </a:lnTo>
                  <a:lnTo>
                    <a:pt x="924" y="418"/>
                  </a:lnTo>
                  <a:lnTo>
                    <a:pt x="919" y="421"/>
                  </a:lnTo>
                  <a:lnTo>
                    <a:pt x="914" y="425"/>
                  </a:lnTo>
                  <a:lnTo>
                    <a:pt x="916" y="423"/>
                  </a:lnTo>
                  <a:lnTo>
                    <a:pt x="918" y="420"/>
                  </a:lnTo>
                  <a:lnTo>
                    <a:pt x="918" y="418"/>
                  </a:lnTo>
                  <a:lnTo>
                    <a:pt x="916" y="417"/>
                  </a:lnTo>
                  <a:lnTo>
                    <a:pt x="915" y="415"/>
                  </a:lnTo>
                  <a:lnTo>
                    <a:pt x="912" y="413"/>
                  </a:lnTo>
                  <a:lnTo>
                    <a:pt x="911" y="411"/>
                  </a:lnTo>
                  <a:lnTo>
                    <a:pt x="909" y="410"/>
                  </a:lnTo>
                  <a:lnTo>
                    <a:pt x="906" y="408"/>
                  </a:lnTo>
                  <a:lnTo>
                    <a:pt x="906" y="405"/>
                  </a:lnTo>
                  <a:lnTo>
                    <a:pt x="901" y="405"/>
                  </a:lnTo>
                  <a:lnTo>
                    <a:pt x="898" y="420"/>
                  </a:lnTo>
                  <a:lnTo>
                    <a:pt x="895" y="434"/>
                  </a:lnTo>
                  <a:lnTo>
                    <a:pt x="894" y="451"/>
                  </a:lnTo>
                  <a:lnTo>
                    <a:pt x="892" y="467"/>
                  </a:lnTo>
                  <a:lnTo>
                    <a:pt x="892" y="484"/>
                  </a:lnTo>
                  <a:lnTo>
                    <a:pt x="892" y="500"/>
                  </a:lnTo>
                  <a:lnTo>
                    <a:pt x="894" y="516"/>
                  </a:lnTo>
                  <a:lnTo>
                    <a:pt x="895" y="529"/>
                  </a:lnTo>
                  <a:lnTo>
                    <a:pt x="899" y="541"/>
                  </a:lnTo>
                  <a:lnTo>
                    <a:pt x="904" y="550"/>
                  </a:lnTo>
                  <a:lnTo>
                    <a:pt x="905" y="553"/>
                  </a:lnTo>
                  <a:lnTo>
                    <a:pt x="905" y="556"/>
                  </a:lnTo>
                  <a:lnTo>
                    <a:pt x="904" y="559"/>
                  </a:lnTo>
                  <a:lnTo>
                    <a:pt x="902" y="562"/>
                  </a:lnTo>
                  <a:lnTo>
                    <a:pt x="901" y="564"/>
                  </a:lnTo>
                  <a:lnTo>
                    <a:pt x="899" y="566"/>
                  </a:lnTo>
                  <a:lnTo>
                    <a:pt x="898" y="569"/>
                  </a:lnTo>
                  <a:lnTo>
                    <a:pt x="898" y="572"/>
                  </a:lnTo>
                  <a:lnTo>
                    <a:pt x="898" y="574"/>
                  </a:lnTo>
                  <a:lnTo>
                    <a:pt x="901" y="577"/>
                  </a:lnTo>
                  <a:lnTo>
                    <a:pt x="911" y="570"/>
                  </a:lnTo>
                  <a:lnTo>
                    <a:pt x="911" y="580"/>
                  </a:lnTo>
                  <a:lnTo>
                    <a:pt x="909" y="592"/>
                  </a:lnTo>
                  <a:lnTo>
                    <a:pt x="905" y="602"/>
                  </a:lnTo>
                  <a:lnTo>
                    <a:pt x="899" y="612"/>
                  </a:lnTo>
                  <a:lnTo>
                    <a:pt x="892" y="622"/>
                  </a:lnTo>
                  <a:lnTo>
                    <a:pt x="884" y="632"/>
                  </a:lnTo>
                  <a:lnTo>
                    <a:pt x="875" y="640"/>
                  </a:lnTo>
                  <a:lnTo>
                    <a:pt x="865" y="650"/>
                  </a:lnTo>
                  <a:lnTo>
                    <a:pt x="856" y="660"/>
                  </a:lnTo>
                  <a:lnTo>
                    <a:pt x="849" y="670"/>
                  </a:lnTo>
                  <a:lnTo>
                    <a:pt x="842" y="639"/>
                  </a:lnTo>
                  <a:lnTo>
                    <a:pt x="832" y="688"/>
                  </a:lnTo>
                  <a:lnTo>
                    <a:pt x="825" y="680"/>
                  </a:lnTo>
                  <a:lnTo>
                    <a:pt x="819" y="678"/>
                  </a:lnTo>
                  <a:lnTo>
                    <a:pt x="813" y="676"/>
                  </a:lnTo>
                  <a:lnTo>
                    <a:pt x="806" y="678"/>
                  </a:lnTo>
                  <a:lnTo>
                    <a:pt x="800" y="680"/>
                  </a:lnTo>
                  <a:lnTo>
                    <a:pt x="795" y="683"/>
                  </a:lnTo>
                  <a:lnTo>
                    <a:pt x="788" y="688"/>
                  </a:lnTo>
                  <a:lnTo>
                    <a:pt x="782" y="692"/>
                  </a:lnTo>
                  <a:lnTo>
                    <a:pt x="775" y="695"/>
                  </a:lnTo>
                  <a:lnTo>
                    <a:pt x="769" y="698"/>
                  </a:lnTo>
                  <a:lnTo>
                    <a:pt x="783" y="688"/>
                  </a:lnTo>
                  <a:lnTo>
                    <a:pt x="798" y="676"/>
                  </a:lnTo>
                  <a:lnTo>
                    <a:pt x="810" y="665"/>
                  </a:lnTo>
                  <a:lnTo>
                    <a:pt x="825" y="653"/>
                  </a:lnTo>
                  <a:lnTo>
                    <a:pt x="838" y="642"/>
                  </a:lnTo>
                  <a:lnTo>
                    <a:pt x="851" y="629"/>
                  </a:lnTo>
                  <a:lnTo>
                    <a:pt x="863" y="616"/>
                  </a:lnTo>
                  <a:lnTo>
                    <a:pt x="876" y="603"/>
                  </a:lnTo>
                  <a:lnTo>
                    <a:pt x="889" y="590"/>
                  </a:lnTo>
                  <a:lnTo>
                    <a:pt x="901" y="577"/>
                  </a:lnTo>
                  <a:lnTo>
                    <a:pt x="859" y="607"/>
                  </a:lnTo>
                  <a:lnTo>
                    <a:pt x="852" y="594"/>
                  </a:lnTo>
                  <a:lnTo>
                    <a:pt x="856" y="592"/>
                  </a:lnTo>
                  <a:lnTo>
                    <a:pt x="861" y="589"/>
                  </a:lnTo>
                  <a:lnTo>
                    <a:pt x="865" y="584"/>
                  </a:lnTo>
                  <a:lnTo>
                    <a:pt x="868" y="579"/>
                  </a:lnTo>
                  <a:lnTo>
                    <a:pt x="872" y="573"/>
                  </a:lnTo>
                  <a:lnTo>
                    <a:pt x="875" y="566"/>
                  </a:lnTo>
                  <a:lnTo>
                    <a:pt x="876" y="559"/>
                  </a:lnTo>
                  <a:lnTo>
                    <a:pt x="879" y="552"/>
                  </a:lnTo>
                  <a:lnTo>
                    <a:pt x="882" y="546"/>
                  </a:lnTo>
                  <a:lnTo>
                    <a:pt x="884" y="539"/>
                  </a:lnTo>
                  <a:lnTo>
                    <a:pt x="884" y="534"/>
                  </a:lnTo>
                  <a:lnTo>
                    <a:pt x="884" y="531"/>
                  </a:lnTo>
                  <a:lnTo>
                    <a:pt x="884" y="527"/>
                  </a:lnTo>
                  <a:lnTo>
                    <a:pt x="884" y="523"/>
                  </a:lnTo>
                  <a:lnTo>
                    <a:pt x="884" y="520"/>
                  </a:lnTo>
                  <a:lnTo>
                    <a:pt x="884" y="516"/>
                  </a:lnTo>
                  <a:lnTo>
                    <a:pt x="884" y="511"/>
                  </a:lnTo>
                  <a:lnTo>
                    <a:pt x="882" y="509"/>
                  </a:lnTo>
                  <a:lnTo>
                    <a:pt x="881" y="504"/>
                  </a:lnTo>
                  <a:lnTo>
                    <a:pt x="879" y="501"/>
                  </a:lnTo>
                  <a:lnTo>
                    <a:pt x="875" y="521"/>
                  </a:lnTo>
                  <a:lnTo>
                    <a:pt x="868" y="541"/>
                  </a:lnTo>
                  <a:lnTo>
                    <a:pt x="859" y="563"/>
                  </a:lnTo>
                  <a:lnTo>
                    <a:pt x="848" y="582"/>
                  </a:lnTo>
                  <a:lnTo>
                    <a:pt x="833" y="600"/>
                  </a:lnTo>
                  <a:lnTo>
                    <a:pt x="818" y="617"/>
                  </a:lnTo>
                  <a:lnTo>
                    <a:pt x="802" y="633"/>
                  </a:lnTo>
                  <a:lnTo>
                    <a:pt x="783" y="648"/>
                  </a:lnTo>
                  <a:lnTo>
                    <a:pt x="765" y="658"/>
                  </a:lnTo>
                  <a:lnTo>
                    <a:pt x="746" y="666"/>
                  </a:lnTo>
                  <a:lnTo>
                    <a:pt x="736" y="665"/>
                  </a:lnTo>
                  <a:lnTo>
                    <a:pt x="726" y="666"/>
                  </a:lnTo>
                  <a:lnTo>
                    <a:pt x="717" y="666"/>
                  </a:lnTo>
                  <a:lnTo>
                    <a:pt x="707" y="666"/>
                  </a:lnTo>
                  <a:lnTo>
                    <a:pt x="699" y="668"/>
                  </a:lnTo>
                  <a:lnTo>
                    <a:pt x="690" y="666"/>
                  </a:lnTo>
                  <a:lnTo>
                    <a:pt x="682" y="665"/>
                  </a:lnTo>
                  <a:lnTo>
                    <a:pt x="674" y="662"/>
                  </a:lnTo>
                  <a:lnTo>
                    <a:pt x="667" y="656"/>
                  </a:lnTo>
                  <a:lnTo>
                    <a:pt x="660" y="649"/>
                  </a:lnTo>
                  <a:lnTo>
                    <a:pt x="659" y="646"/>
                  </a:lnTo>
                  <a:lnTo>
                    <a:pt x="657" y="646"/>
                  </a:lnTo>
                  <a:lnTo>
                    <a:pt x="654" y="646"/>
                  </a:lnTo>
                  <a:lnTo>
                    <a:pt x="653" y="646"/>
                  </a:lnTo>
                  <a:lnTo>
                    <a:pt x="652" y="648"/>
                  </a:lnTo>
                  <a:lnTo>
                    <a:pt x="650" y="649"/>
                  </a:lnTo>
                  <a:lnTo>
                    <a:pt x="649" y="650"/>
                  </a:lnTo>
                  <a:lnTo>
                    <a:pt x="646" y="652"/>
                  </a:lnTo>
                  <a:lnTo>
                    <a:pt x="644" y="652"/>
                  </a:lnTo>
                  <a:lnTo>
                    <a:pt x="643" y="653"/>
                  </a:lnTo>
                  <a:lnTo>
                    <a:pt x="649" y="656"/>
                  </a:lnTo>
                  <a:lnTo>
                    <a:pt x="653" y="659"/>
                  </a:lnTo>
                  <a:lnTo>
                    <a:pt x="659" y="662"/>
                  </a:lnTo>
                  <a:lnTo>
                    <a:pt x="666" y="666"/>
                  </a:lnTo>
                  <a:lnTo>
                    <a:pt x="672" y="669"/>
                  </a:lnTo>
                  <a:lnTo>
                    <a:pt x="677" y="673"/>
                  </a:lnTo>
                  <a:lnTo>
                    <a:pt x="684" y="676"/>
                  </a:lnTo>
                  <a:lnTo>
                    <a:pt x="690" y="679"/>
                  </a:lnTo>
                  <a:lnTo>
                    <a:pt x="697" y="682"/>
                  </a:lnTo>
                  <a:lnTo>
                    <a:pt x="705" y="683"/>
                  </a:lnTo>
                  <a:lnTo>
                    <a:pt x="703" y="686"/>
                  </a:lnTo>
                  <a:lnTo>
                    <a:pt x="702" y="690"/>
                  </a:lnTo>
                  <a:lnTo>
                    <a:pt x="703" y="695"/>
                  </a:lnTo>
                  <a:lnTo>
                    <a:pt x="705" y="699"/>
                  </a:lnTo>
                  <a:lnTo>
                    <a:pt x="706" y="702"/>
                  </a:lnTo>
                  <a:lnTo>
                    <a:pt x="709" y="705"/>
                  </a:lnTo>
                  <a:lnTo>
                    <a:pt x="713" y="708"/>
                  </a:lnTo>
                  <a:lnTo>
                    <a:pt x="716" y="709"/>
                  </a:lnTo>
                  <a:lnTo>
                    <a:pt x="720" y="711"/>
                  </a:lnTo>
                  <a:lnTo>
                    <a:pt x="725" y="711"/>
                  </a:lnTo>
                  <a:lnTo>
                    <a:pt x="759" y="693"/>
                  </a:lnTo>
                  <a:lnTo>
                    <a:pt x="727" y="719"/>
                  </a:lnTo>
                  <a:lnTo>
                    <a:pt x="730" y="722"/>
                  </a:lnTo>
                  <a:lnTo>
                    <a:pt x="729" y="725"/>
                  </a:lnTo>
                  <a:lnTo>
                    <a:pt x="727" y="725"/>
                  </a:lnTo>
                  <a:lnTo>
                    <a:pt x="726" y="723"/>
                  </a:lnTo>
                  <a:lnTo>
                    <a:pt x="723" y="722"/>
                  </a:lnTo>
                  <a:lnTo>
                    <a:pt x="722" y="721"/>
                  </a:lnTo>
                  <a:lnTo>
                    <a:pt x="719" y="719"/>
                  </a:lnTo>
                  <a:lnTo>
                    <a:pt x="716" y="718"/>
                  </a:lnTo>
                  <a:lnTo>
                    <a:pt x="713" y="716"/>
                  </a:lnTo>
                  <a:lnTo>
                    <a:pt x="710" y="716"/>
                  </a:lnTo>
                  <a:lnTo>
                    <a:pt x="707" y="718"/>
                  </a:lnTo>
                  <a:lnTo>
                    <a:pt x="705" y="722"/>
                  </a:lnTo>
                  <a:lnTo>
                    <a:pt x="702" y="718"/>
                  </a:lnTo>
                  <a:lnTo>
                    <a:pt x="699" y="712"/>
                  </a:lnTo>
                  <a:lnTo>
                    <a:pt x="696" y="706"/>
                  </a:lnTo>
                  <a:lnTo>
                    <a:pt x="692" y="702"/>
                  </a:lnTo>
                  <a:lnTo>
                    <a:pt x="689" y="696"/>
                  </a:lnTo>
                  <a:lnTo>
                    <a:pt x="686" y="692"/>
                  </a:lnTo>
                  <a:lnTo>
                    <a:pt x="682" y="688"/>
                  </a:lnTo>
                  <a:lnTo>
                    <a:pt x="677" y="685"/>
                  </a:lnTo>
                  <a:lnTo>
                    <a:pt x="674" y="683"/>
                  </a:lnTo>
                  <a:lnTo>
                    <a:pt x="670" y="683"/>
                  </a:lnTo>
                  <a:lnTo>
                    <a:pt x="672" y="688"/>
                  </a:lnTo>
                  <a:lnTo>
                    <a:pt x="673" y="690"/>
                  </a:lnTo>
                  <a:lnTo>
                    <a:pt x="676" y="695"/>
                  </a:lnTo>
                  <a:lnTo>
                    <a:pt x="679" y="698"/>
                  </a:lnTo>
                  <a:lnTo>
                    <a:pt x="682" y="701"/>
                  </a:lnTo>
                  <a:lnTo>
                    <a:pt x="684" y="705"/>
                  </a:lnTo>
                  <a:lnTo>
                    <a:pt x="687" y="708"/>
                  </a:lnTo>
                  <a:lnTo>
                    <a:pt x="690" y="711"/>
                  </a:lnTo>
                  <a:lnTo>
                    <a:pt x="692" y="715"/>
                  </a:lnTo>
                  <a:lnTo>
                    <a:pt x="694" y="718"/>
                  </a:lnTo>
                  <a:lnTo>
                    <a:pt x="689" y="715"/>
                  </a:lnTo>
                  <a:lnTo>
                    <a:pt x="683" y="713"/>
                  </a:lnTo>
                  <a:lnTo>
                    <a:pt x="679" y="711"/>
                  </a:lnTo>
                  <a:lnTo>
                    <a:pt x="673" y="711"/>
                  </a:lnTo>
                  <a:lnTo>
                    <a:pt x="667" y="709"/>
                  </a:lnTo>
                  <a:lnTo>
                    <a:pt x="662" y="708"/>
                  </a:lnTo>
                  <a:lnTo>
                    <a:pt x="656" y="708"/>
                  </a:lnTo>
                  <a:lnTo>
                    <a:pt x="650" y="706"/>
                  </a:lnTo>
                  <a:lnTo>
                    <a:pt x="644" y="706"/>
                  </a:lnTo>
                  <a:lnTo>
                    <a:pt x="639" y="705"/>
                  </a:lnTo>
                  <a:lnTo>
                    <a:pt x="637" y="695"/>
                  </a:lnTo>
                  <a:lnTo>
                    <a:pt x="637" y="683"/>
                  </a:lnTo>
                  <a:lnTo>
                    <a:pt x="636" y="673"/>
                  </a:lnTo>
                  <a:lnTo>
                    <a:pt x="634" y="662"/>
                  </a:lnTo>
                  <a:lnTo>
                    <a:pt x="633" y="652"/>
                  </a:lnTo>
                  <a:lnTo>
                    <a:pt x="633" y="642"/>
                  </a:lnTo>
                  <a:lnTo>
                    <a:pt x="631" y="632"/>
                  </a:lnTo>
                  <a:lnTo>
                    <a:pt x="630" y="623"/>
                  </a:lnTo>
                  <a:lnTo>
                    <a:pt x="630" y="615"/>
                  </a:lnTo>
                  <a:lnTo>
                    <a:pt x="629" y="607"/>
                  </a:lnTo>
                  <a:lnTo>
                    <a:pt x="623" y="597"/>
                  </a:lnTo>
                  <a:lnTo>
                    <a:pt x="617" y="587"/>
                  </a:lnTo>
                  <a:lnTo>
                    <a:pt x="609" y="577"/>
                  </a:lnTo>
                  <a:lnTo>
                    <a:pt x="601" y="567"/>
                  </a:lnTo>
                  <a:lnTo>
                    <a:pt x="593" y="559"/>
                  </a:lnTo>
                  <a:lnTo>
                    <a:pt x="586" y="547"/>
                  </a:lnTo>
                  <a:lnTo>
                    <a:pt x="578" y="537"/>
                  </a:lnTo>
                  <a:lnTo>
                    <a:pt x="573" y="526"/>
                  </a:lnTo>
                  <a:lnTo>
                    <a:pt x="570" y="514"/>
                  </a:lnTo>
                  <a:lnTo>
                    <a:pt x="570" y="501"/>
                  </a:lnTo>
                  <a:close/>
                  <a:moveTo>
                    <a:pt x="646" y="797"/>
                  </a:moveTo>
                  <a:lnTo>
                    <a:pt x="646" y="804"/>
                  </a:lnTo>
                  <a:lnTo>
                    <a:pt x="639" y="786"/>
                  </a:lnTo>
                  <a:lnTo>
                    <a:pt x="646" y="797"/>
                  </a:lnTo>
                  <a:close/>
                  <a:moveTo>
                    <a:pt x="621" y="639"/>
                  </a:moveTo>
                  <a:lnTo>
                    <a:pt x="626" y="690"/>
                  </a:lnTo>
                  <a:lnTo>
                    <a:pt x="621" y="690"/>
                  </a:lnTo>
                  <a:lnTo>
                    <a:pt x="619" y="639"/>
                  </a:lnTo>
                  <a:lnTo>
                    <a:pt x="621" y="639"/>
                  </a:lnTo>
                  <a:close/>
                  <a:moveTo>
                    <a:pt x="619" y="784"/>
                  </a:moveTo>
                  <a:lnTo>
                    <a:pt x="620" y="788"/>
                  </a:lnTo>
                  <a:lnTo>
                    <a:pt x="623" y="794"/>
                  </a:lnTo>
                  <a:lnTo>
                    <a:pt x="624" y="798"/>
                  </a:lnTo>
                  <a:lnTo>
                    <a:pt x="627" y="802"/>
                  </a:lnTo>
                  <a:lnTo>
                    <a:pt x="630" y="807"/>
                  </a:lnTo>
                  <a:lnTo>
                    <a:pt x="633" y="811"/>
                  </a:lnTo>
                  <a:lnTo>
                    <a:pt x="636" y="815"/>
                  </a:lnTo>
                  <a:lnTo>
                    <a:pt x="640" y="819"/>
                  </a:lnTo>
                  <a:lnTo>
                    <a:pt x="644" y="822"/>
                  </a:lnTo>
                  <a:lnTo>
                    <a:pt x="649" y="825"/>
                  </a:lnTo>
                  <a:lnTo>
                    <a:pt x="722" y="762"/>
                  </a:lnTo>
                  <a:lnTo>
                    <a:pt x="732" y="769"/>
                  </a:lnTo>
                  <a:lnTo>
                    <a:pt x="743" y="775"/>
                  </a:lnTo>
                  <a:lnTo>
                    <a:pt x="753" y="781"/>
                  </a:lnTo>
                  <a:lnTo>
                    <a:pt x="765" y="786"/>
                  </a:lnTo>
                  <a:lnTo>
                    <a:pt x="775" y="792"/>
                  </a:lnTo>
                  <a:lnTo>
                    <a:pt x="786" y="797"/>
                  </a:lnTo>
                  <a:lnTo>
                    <a:pt x="798" y="802"/>
                  </a:lnTo>
                  <a:lnTo>
                    <a:pt x="809" y="807"/>
                  </a:lnTo>
                  <a:lnTo>
                    <a:pt x="821" y="809"/>
                  </a:lnTo>
                  <a:lnTo>
                    <a:pt x="832" y="814"/>
                  </a:lnTo>
                  <a:lnTo>
                    <a:pt x="839" y="804"/>
                  </a:lnTo>
                  <a:lnTo>
                    <a:pt x="843" y="791"/>
                  </a:lnTo>
                  <a:lnTo>
                    <a:pt x="845" y="776"/>
                  </a:lnTo>
                  <a:lnTo>
                    <a:pt x="845" y="762"/>
                  </a:lnTo>
                  <a:lnTo>
                    <a:pt x="845" y="748"/>
                  </a:lnTo>
                  <a:lnTo>
                    <a:pt x="845" y="733"/>
                  </a:lnTo>
                  <a:lnTo>
                    <a:pt x="846" y="721"/>
                  </a:lnTo>
                  <a:lnTo>
                    <a:pt x="851" y="709"/>
                  </a:lnTo>
                  <a:lnTo>
                    <a:pt x="859" y="701"/>
                  </a:lnTo>
                  <a:lnTo>
                    <a:pt x="872" y="693"/>
                  </a:lnTo>
                  <a:lnTo>
                    <a:pt x="869" y="705"/>
                  </a:lnTo>
                  <a:lnTo>
                    <a:pt x="866" y="716"/>
                  </a:lnTo>
                  <a:lnTo>
                    <a:pt x="862" y="728"/>
                  </a:lnTo>
                  <a:lnTo>
                    <a:pt x="858" y="739"/>
                  </a:lnTo>
                  <a:lnTo>
                    <a:pt x="855" y="749"/>
                  </a:lnTo>
                  <a:lnTo>
                    <a:pt x="851" y="759"/>
                  </a:lnTo>
                  <a:lnTo>
                    <a:pt x="848" y="771"/>
                  </a:lnTo>
                  <a:lnTo>
                    <a:pt x="846" y="781"/>
                  </a:lnTo>
                  <a:lnTo>
                    <a:pt x="846" y="792"/>
                  </a:lnTo>
                  <a:lnTo>
                    <a:pt x="849" y="802"/>
                  </a:lnTo>
                  <a:lnTo>
                    <a:pt x="852" y="801"/>
                  </a:lnTo>
                  <a:lnTo>
                    <a:pt x="849" y="804"/>
                  </a:lnTo>
                  <a:lnTo>
                    <a:pt x="849" y="802"/>
                  </a:lnTo>
                  <a:lnTo>
                    <a:pt x="842" y="808"/>
                  </a:lnTo>
                  <a:lnTo>
                    <a:pt x="852" y="814"/>
                  </a:lnTo>
                  <a:lnTo>
                    <a:pt x="841" y="870"/>
                  </a:lnTo>
                  <a:lnTo>
                    <a:pt x="829" y="927"/>
                  </a:lnTo>
                  <a:lnTo>
                    <a:pt x="816" y="983"/>
                  </a:lnTo>
                  <a:lnTo>
                    <a:pt x="802" y="1039"/>
                  </a:lnTo>
                  <a:lnTo>
                    <a:pt x="786" y="1095"/>
                  </a:lnTo>
                  <a:lnTo>
                    <a:pt x="770" y="1150"/>
                  </a:lnTo>
                  <a:lnTo>
                    <a:pt x="753" y="1205"/>
                  </a:lnTo>
                  <a:lnTo>
                    <a:pt x="736" y="1261"/>
                  </a:lnTo>
                  <a:lnTo>
                    <a:pt x="719" y="1314"/>
                  </a:lnTo>
                  <a:lnTo>
                    <a:pt x="700" y="1368"/>
                  </a:lnTo>
                  <a:lnTo>
                    <a:pt x="702" y="1374"/>
                  </a:lnTo>
                  <a:lnTo>
                    <a:pt x="702" y="1380"/>
                  </a:lnTo>
                  <a:lnTo>
                    <a:pt x="700" y="1384"/>
                  </a:lnTo>
                  <a:lnTo>
                    <a:pt x="697" y="1390"/>
                  </a:lnTo>
                  <a:lnTo>
                    <a:pt x="696" y="1394"/>
                  </a:lnTo>
                  <a:lnTo>
                    <a:pt x="692" y="1397"/>
                  </a:lnTo>
                  <a:lnTo>
                    <a:pt x="689" y="1401"/>
                  </a:lnTo>
                  <a:lnTo>
                    <a:pt x="686" y="1405"/>
                  </a:lnTo>
                  <a:lnTo>
                    <a:pt x="684" y="1410"/>
                  </a:lnTo>
                  <a:lnTo>
                    <a:pt x="683" y="1416"/>
                  </a:lnTo>
                  <a:lnTo>
                    <a:pt x="677" y="1410"/>
                  </a:lnTo>
                  <a:lnTo>
                    <a:pt x="677" y="1403"/>
                  </a:lnTo>
                  <a:lnTo>
                    <a:pt x="682" y="1395"/>
                  </a:lnTo>
                  <a:lnTo>
                    <a:pt x="687" y="1387"/>
                  </a:lnTo>
                  <a:lnTo>
                    <a:pt x="693" y="1378"/>
                  </a:lnTo>
                  <a:lnTo>
                    <a:pt x="699" y="1370"/>
                  </a:lnTo>
                  <a:lnTo>
                    <a:pt x="700" y="1362"/>
                  </a:lnTo>
                  <a:lnTo>
                    <a:pt x="699" y="1357"/>
                  </a:lnTo>
                  <a:lnTo>
                    <a:pt x="689" y="1352"/>
                  </a:lnTo>
                  <a:lnTo>
                    <a:pt x="673" y="1351"/>
                  </a:lnTo>
                  <a:lnTo>
                    <a:pt x="643" y="1145"/>
                  </a:lnTo>
                  <a:lnTo>
                    <a:pt x="644" y="1145"/>
                  </a:lnTo>
                  <a:lnTo>
                    <a:pt x="646" y="1145"/>
                  </a:lnTo>
                  <a:lnTo>
                    <a:pt x="647" y="1145"/>
                  </a:lnTo>
                  <a:lnTo>
                    <a:pt x="649" y="1143"/>
                  </a:lnTo>
                  <a:lnTo>
                    <a:pt x="650" y="1143"/>
                  </a:lnTo>
                  <a:lnTo>
                    <a:pt x="652" y="1142"/>
                  </a:lnTo>
                  <a:lnTo>
                    <a:pt x="653" y="1140"/>
                  </a:lnTo>
                  <a:lnTo>
                    <a:pt x="653" y="1138"/>
                  </a:lnTo>
                  <a:lnTo>
                    <a:pt x="652" y="1136"/>
                  </a:lnTo>
                  <a:lnTo>
                    <a:pt x="650" y="1135"/>
                  </a:lnTo>
                  <a:lnTo>
                    <a:pt x="649" y="1135"/>
                  </a:lnTo>
                  <a:lnTo>
                    <a:pt x="647" y="1135"/>
                  </a:lnTo>
                  <a:lnTo>
                    <a:pt x="646" y="1135"/>
                  </a:lnTo>
                  <a:lnTo>
                    <a:pt x="644" y="1135"/>
                  </a:lnTo>
                  <a:lnTo>
                    <a:pt x="643" y="1135"/>
                  </a:lnTo>
                  <a:lnTo>
                    <a:pt x="640" y="1103"/>
                  </a:lnTo>
                  <a:lnTo>
                    <a:pt x="637" y="1074"/>
                  </a:lnTo>
                  <a:lnTo>
                    <a:pt x="633" y="1044"/>
                  </a:lnTo>
                  <a:lnTo>
                    <a:pt x="630" y="1017"/>
                  </a:lnTo>
                  <a:lnTo>
                    <a:pt x="626" y="989"/>
                  </a:lnTo>
                  <a:lnTo>
                    <a:pt x="623" y="961"/>
                  </a:lnTo>
                  <a:lnTo>
                    <a:pt x="621" y="933"/>
                  </a:lnTo>
                  <a:lnTo>
                    <a:pt x="620" y="905"/>
                  </a:lnTo>
                  <a:lnTo>
                    <a:pt x="620" y="877"/>
                  </a:lnTo>
                  <a:lnTo>
                    <a:pt x="621" y="848"/>
                  </a:lnTo>
                  <a:lnTo>
                    <a:pt x="620" y="841"/>
                  </a:lnTo>
                  <a:lnTo>
                    <a:pt x="620" y="834"/>
                  </a:lnTo>
                  <a:lnTo>
                    <a:pt x="619" y="827"/>
                  </a:lnTo>
                  <a:lnTo>
                    <a:pt x="617" y="819"/>
                  </a:lnTo>
                  <a:lnTo>
                    <a:pt x="616" y="814"/>
                  </a:lnTo>
                  <a:lnTo>
                    <a:pt x="614" y="808"/>
                  </a:lnTo>
                  <a:lnTo>
                    <a:pt x="614" y="801"/>
                  </a:lnTo>
                  <a:lnTo>
                    <a:pt x="614" y="795"/>
                  </a:lnTo>
                  <a:lnTo>
                    <a:pt x="616" y="789"/>
                  </a:lnTo>
                  <a:lnTo>
                    <a:pt x="619" y="784"/>
                  </a:lnTo>
                  <a:close/>
                  <a:moveTo>
                    <a:pt x="601" y="649"/>
                  </a:moveTo>
                  <a:lnTo>
                    <a:pt x="594" y="713"/>
                  </a:lnTo>
                  <a:lnTo>
                    <a:pt x="589" y="774"/>
                  </a:lnTo>
                  <a:lnTo>
                    <a:pt x="587" y="831"/>
                  </a:lnTo>
                  <a:lnTo>
                    <a:pt x="587" y="885"/>
                  </a:lnTo>
                  <a:lnTo>
                    <a:pt x="590" y="940"/>
                  </a:lnTo>
                  <a:lnTo>
                    <a:pt x="594" y="993"/>
                  </a:lnTo>
                  <a:lnTo>
                    <a:pt x="600" y="1046"/>
                  </a:lnTo>
                  <a:lnTo>
                    <a:pt x="606" y="1100"/>
                  </a:lnTo>
                  <a:lnTo>
                    <a:pt x="613" y="1158"/>
                  </a:lnTo>
                  <a:lnTo>
                    <a:pt x="621" y="1216"/>
                  </a:lnTo>
                  <a:lnTo>
                    <a:pt x="629" y="1216"/>
                  </a:lnTo>
                  <a:lnTo>
                    <a:pt x="627" y="1228"/>
                  </a:lnTo>
                  <a:lnTo>
                    <a:pt x="627" y="1239"/>
                  </a:lnTo>
                  <a:lnTo>
                    <a:pt x="629" y="1249"/>
                  </a:lnTo>
                  <a:lnTo>
                    <a:pt x="630" y="1261"/>
                  </a:lnTo>
                  <a:lnTo>
                    <a:pt x="631" y="1271"/>
                  </a:lnTo>
                  <a:lnTo>
                    <a:pt x="633" y="1281"/>
                  </a:lnTo>
                  <a:lnTo>
                    <a:pt x="636" y="1291"/>
                  </a:lnTo>
                  <a:lnTo>
                    <a:pt x="639" y="1301"/>
                  </a:lnTo>
                  <a:lnTo>
                    <a:pt x="643" y="1312"/>
                  </a:lnTo>
                  <a:lnTo>
                    <a:pt x="646" y="1324"/>
                  </a:lnTo>
                  <a:lnTo>
                    <a:pt x="646" y="1340"/>
                  </a:lnTo>
                  <a:lnTo>
                    <a:pt x="646" y="1355"/>
                  </a:lnTo>
                  <a:lnTo>
                    <a:pt x="649" y="1370"/>
                  </a:lnTo>
                  <a:lnTo>
                    <a:pt x="650" y="1385"/>
                  </a:lnTo>
                  <a:lnTo>
                    <a:pt x="653" y="1400"/>
                  </a:lnTo>
                  <a:lnTo>
                    <a:pt x="657" y="1414"/>
                  </a:lnTo>
                  <a:lnTo>
                    <a:pt x="660" y="1430"/>
                  </a:lnTo>
                  <a:lnTo>
                    <a:pt x="664" y="1446"/>
                  </a:lnTo>
                  <a:lnTo>
                    <a:pt x="667" y="1463"/>
                  </a:lnTo>
                  <a:lnTo>
                    <a:pt x="670" y="1481"/>
                  </a:lnTo>
                  <a:lnTo>
                    <a:pt x="663" y="1503"/>
                  </a:lnTo>
                  <a:lnTo>
                    <a:pt x="656" y="1526"/>
                  </a:lnTo>
                  <a:lnTo>
                    <a:pt x="647" y="1547"/>
                  </a:lnTo>
                  <a:lnTo>
                    <a:pt x="639" y="1569"/>
                  </a:lnTo>
                  <a:lnTo>
                    <a:pt x="631" y="1592"/>
                  </a:lnTo>
                  <a:lnTo>
                    <a:pt x="623" y="1613"/>
                  </a:lnTo>
                  <a:lnTo>
                    <a:pt x="616" y="1635"/>
                  </a:lnTo>
                  <a:lnTo>
                    <a:pt x="610" y="1658"/>
                  </a:lnTo>
                  <a:lnTo>
                    <a:pt x="604" y="1679"/>
                  </a:lnTo>
                  <a:lnTo>
                    <a:pt x="601" y="1702"/>
                  </a:lnTo>
                  <a:lnTo>
                    <a:pt x="594" y="1698"/>
                  </a:lnTo>
                  <a:lnTo>
                    <a:pt x="571" y="1619"/>
                  </a:lnTo>
                  <a:lnTo>
                    <a:pt x="553" y="1540"/>
                  </a:lnTo>
                  <a:lnTo>
                    <a:pt x="537" y="1461"/>
                  </a:lnTo>
                  <a:lnTo>
                    <a:pt x="525" y="1381"/>
                  </a:lnTo>
                  <a:lnTo>
                    <a:pt x="515" y="1302"/>
                  </a:lnTo>
                  <a:lnTo>
                    <a:pt x="508" y="1222"/>
                  </a:lnTo>
                  <a:lnTo>
                    <a:pt x="504" y="1142"/>
                  </a:lnTo>
                  <a:lnTo>
                    <a:pt x="501" y="1060"/>
                  </a:lnTo>
                  <a:lnTo>
                    <a:pt x="498" y="977"/>
                  </a:lnTo>
                  <a:lnTo>
                    <a:pt x="498" y="894"/>
                  </a:lnTo>
                  <a:lnTo>
                    <a:pt x="507" y="868"/>
                  </a:lnTo>
                  <a:lnTo>
                    <a:pt x="513" y="841"/>
                  </a:lnTo>
                  <a:lnTo>
                    <a:pt x="517" y="814"/>
                  </a:lnTo>
                  <a:lnTo>
                    <a:pt x="521" y="785"/>
                  </a:lnTo>
                  <a:lnTo>
                    <a:pt x="527" y="758"/>
                  </a:lnTo>
                  <a:lnTo>
                    <a:pt x="534" y="731"/>
                  </a:lnTo>
                  <a:lnTo>
                    <a:pt x="543" y="706"/>
                  </a:lnTo>
                  <a:lnTo>
                    <a:pt x="557" y="683"/>
                  </a:lnTo>
                  <a:lnTo>
                    <a:pt x="576" y="665"/>
                  </a:lnTo>
                  <a:lnTo>
                    <a:pt x="601" y="649"/>
                  </a:lnTo>
                  <a:close/>
                  <a:moveTo>
                    <a:pt x="351" y="4638"/>
                  </a:moveTo>
                  <a:lnTo>
                    <a:pt x="316" y="4648"/>
                  </a:lnTo>
                  <a:lnTo>
                    <a:pt x="329" y="4655"/>
                  </a:lnTo>
                  <a:lnTo>
                    <a:pt x="316" y="4662"/>
                  </a:lnTo>
                  <a:lnTo>
                    <a:pt x="334" y="4669"/>
                  </a:lnTo>
                  <a:lnTo>
                    <a:pt x="302" y="4672"/>
                  </a:lnTo>
                  <a:lnTo>
                    <a:pt x="302" y="4648"/>
                  </a:lnTo>
                  <a:lnTo>
                    <a:pt x="312" y="4648"/>
                  </a:lnTo>
                  <a:lnTo>
                    <a:pt x="309" y="4647"/>
                  </a:lnTo>
                  <a:lnTo>
                    <a:pt x="309" y="4644"/>
                  </a:lnTo>
                  <a:lnTo>
                    <a:pt x="309" y="4641"/>
                  </a:lnTo>
                  <a:lnTo>
                    <a:pt x="309" y="4638"/>
                  </a:lnTo>
                  <a:lnTo>
                    <a:pt x="312" y="4637"/>
                  </a:lnTo>
                  <a:lnTo>
                    <a:pt x="314" y="4632"/>
                  </a:lnTo>
                  <a:lnTo>
                    <a:pt x="316" y="4629"/>
                  </a:lnTo>
                  <a:lnTo>
                    <a:pt x="318" y="4626"/>
                  </a:lnTo>
                  <a:lnTo>
                    <a:pt x="321" y="4624"/>
                  </a:lnTo>
                  <a:lnTo>
                    <a:pt x="322" y="4621"/>
                  </a:lnTo>
                  <a:lnTo>
                    <a:pt x="326" y="4622"/>
                  </a:lnTo>
                  <a:lnTo>
                    <a:pt x="331" y="4624"/>
                  </a:lnTo>
                  <a:lnTo>
                    <a:pt x="335" y="4624"/>
                  </a:lnTo>
                  <a:lnTo>
                    <a:pt x="338" y="4624"/>
                  </a:lnTo>
                  <a:lnTo>
                    <a:pt x="342" y="4624"/>
                  </a:lnTo>
                  <a:lnTo>
                    <a:pt x="345" y="4624"/>
                  </a:lnTo>
                  <a:lnTo>
                    <a:pt x="348" y="4625"/>
                  </a:lnTo>
                  <a:lnTo>
                    <a:pt x="349" y="4628"/>
                  </a:lnTo>
                  <a:lnTo>
                    <a:pt x="351" y="4632"/>
                  </a:lnTo>
                  <a:lnTo>
                    <a:pt x="351" y="4638"/>
                  </a:lnTo>
                  <a:close/>
                  <a:moveTo>
                    <a:pt x="501" y="4614"/>
                  </a:moveTo>
                  <a:lnTo>
                    <a:pt x="488" y="4615"/>
                  </a:lnTo>
                  <a:lnTo>
                    <a:pt x="474" y="4618"/>
                  </a:lnTo>
                  <a:lnTo>
                    <a:pt x="461" y="4619"/>
                  </a:lnTo>
                  <a:lnTo>
                    <a:pt x="445" y="4622"/>
                  </a:lnTo>
                  <a:lnTo>
                    <a:pt x="431" y="4625"/>
                  </a:lnTo>
                  <a:lnTo>
                    <a:pt x="415" y="4629"/>
                  </a:lnTo>
                  <a:lnTo>
                    <a:pt x="401" y="4632"/>
                  </a:lnTo>
                  <a:lnTo>
                    <a:pt x="385" y="4635"/>
                  </a:lnTo>
                  <a:lnTo>
                    <a:pt x="371" y="4639"/>
                  </a:lnTo>
                  <a:lnTo>
                    <a:pt x="356" y="4642"/>
                  </a:lnTo>
                  <a:lnTo>
                    <a:pt x="356" y="4638"/>
                  </a:lnTo>
                  <a:lnTo>
                    <a:pt x="356" y="4634"/>
                  </a:lnTo>
                  <a:lnTo>
                    <a:pt x="359" y="4632"/>
                  </a:lnTo>
                  <a:lnTo>
                    <a:pt x="362" y="4631"/>
                  </a:lnTo>
                  <a:lnTo>
                    <a:pt x="367" y="4629"/>
                  </a:lnTo>
                  <a:lnTo>
                    <a:pt x="369" y="4629"/>
                  </a:lnTo>
                  <a:lnTo>
                    <a:pt x="374" y="4629"/>
                  </a:lnTo>
                  <a:lnTo>
                    <a:pt x="378" y="4628"/>
                  </a:lnTo>
                  <a:lnTo>
                    <a:pt x="382" y="4626"/>
                  </a:lnTo>
                  <a:lnTo>
                    <a:pt x="385" y="4625"/>
                  </a:lnTo>
                  <a:lnTo>
                    <a:pt x="398" y="4616"/>
                  </a:lnTo>
                  <a:lnTo>
                    <a:pt x="409" y="4609"/>
                  </a:lnTo>
                  <a:lnTo>
                    <a:pt x="422" y="4605"/>
                  </a:lnTo>
                  <a:lnTo>
                    <a:pt x="434" y="4601"/>
                  </a:lnTo>
                  <a:lnTo>
                    <a:pt x="447" y="4598"/>
                  </a:lnTo>
                  <a:lnTo>
                    <a:pt x="458" y="4595"/>
                  </a:lnTo>
                  <a:lnTo>
                    <a:pt x="471" y="4592"/>
                  </a:lnTo>
                  <a:lnTo>
                    <a:pt x="484" y="4591"/>
                  </a:lnTo>
                  <a:lnTo>
                    <a:pt x="497" y="4588"/>
                  </a:lnTo>
                  <a:lnTo>
                    <a:pt x="513" y="4585"/>
                  </a:lnTo>
                  <a:lnTo>
                    <a:pt x="510" y="4582"/>
                  </a:lnTo>
                  <a:lnTo>
                    <a:pt x="511" y="4579"/>
                  </a:lnTo>
                  <a:lnTo>
                    <a:pt x="515" y="4584"/>
                  </a:lnTo>
                  <a:lnTo>
                    <a:pt x="525" y="4573"/>
                  </a:lnTo>
                  <a:lnTo>
                    <a:pt x="524" y="4578"/>
                  </a:lnTo>
                  <a:lnTo>
                    <a:pt x="523" y="4582"/>
                  </a:lnTo>
                  <a:lnTo>
                    <a:pt x="521" y="4586"/>
                  </a:lnTo>
                  <a:lnTo>
                    <a:pt x="518" y="4591"/>
                  </a:lnTo>
                  <a:lnTo>
                    <a:pt x="517" y="4595"/>
                  </a:lnTo>
                  <a:lnTo>
                    <a:pt x="514" y="4599"/>
                  </a:lnTo>
                  <a:lnTo>
                    <a:pt x="511" y="4604"/>
                  </a:lnTo>
                  <a:lnTo>
                    <a:pt x="508" y="4608"/>
                  </a:lnTo>
                  <a:lnTo>
                    <a:pt x="504" y="4611"/>
                  </a:lnTo>
                  <a:lnTo>
                    <a:pt x="501" y="4614"/>
                  </a:lnTo>
                  <a:close/>
                  <a:moveTo>
                    <a:pt x="447" y="2417"/>
                  </a:moveTo>
                  <a:lnTo>
                    <a:pt x="438" y="2423"/>
                  </a:lnTo>
                  <a:lnTo>
                    <a:pt x="428" y="2430"/>
                  </a:lnTo>
                  <a:lnTo>
                    <a:pt x="420" y="2436"/>
                  </a:lnTo>
                  <a:lnTo>
                    <a:pt x="408" y="2441"/>
                  </a:lnTo>
                  <a:lnTo>
                    <a:pt x="398" y="2446"/>
                  </a:lnTo>
                  <a:lnTo>
                    <a:pt x="387" y="2449"/>
                  </a:lnTo>
                  <a:lnTo>
                    <a:pt x="377" y="2451"/>
                  </a:lnTo>
                  <a:lnTo>
                    <a:pt x="364" y="2451"/>
                  </a:lnTo>
                  <a:lnTo>
                    <a:pt x="352" y="2450"/>
                  </a:lnTo>
                  <a:lnTo>
                    <a:pt x="339" y="2447"/>
                  </a:lnTo>
                  <a:lnTo>
                    <a:pt x="344" y="2444"/>
                  </a:lnTo>
                  <a:lnTo>
                    <a:pt x="311" y="2426"/>
                  </a:lnTo>
                  <a:lnTo>
                    <a:pt x="282" y="2401"/>
                  </a:lnTo>
                  <a:lnTo>
                    <a:pt x="259" y="2374"/>
                  </a:lnTo>
                  <a:lnTo>
                    <a:pt x="240" y="2343"/>
                  </a:lnTo>
                  <a:lnTo>
                    <a:pt x="223" y="2308"/>
                  </a:lnTo>
                  <a:lnTo>
                    <a:pt x="210" y="2272"/>
                  </a:lnTo>
                  <a:lnTo>
                    <a:pt x="199" y="2235"/>
                  </a:lnTo>
                  <a:lnTo>
                    <a:pt x="188" y="2198"/>
                  </a:lnTo>
                  <a:lnTo>
                    <a:pt x="177" y="2161"/>
                  </a:lnTo>
                  <a:lnTo>
                    <a:pt x="167" y="2125"/>
                  </a:lnTo>
                  <a:lnTo>
                    <a:pt x="167" y="2110"/>
                  </a:lnTo>
                  <a:lnTo>
                    <a:pt x="167" y="2098"/>
                  </a:lnTo>
                  <a:lnTo>
                    <a:pt x="165" y="2083"/>
                  </a:lnTo>
                  <a:lnTo>
                    <a:pt x="160" y="2069"/>
                  </a:lnTo>
                  <a:lnTo>
                    <a:pt x="157" y="2056"/>
                  </a:lnTo>
                  <a:lnTo>
                    <a:pt x="153" y="2042"/>
                  </a:lnTo>
                  <a:lnTo>
                    <a:pt x="149" y="2029"/>
                  </a:lnTo>
                  <a:lnTo>
                    <a:pt x="147" y="2016"/>
                  </a:lnTo>
                  <a:lnTo>
                    <a:pt x="146" y="2003"/>
                  </a:lnTo>
                  <a:lnTo>
                    <a:pt x="147" y="1990"/>
                  </a:lnTo>
                  <a:lnTo>
                    <a:pt x="152" y="1974"/>
                  </a:lnTo>
                  <a:lnTo>
                    <a:pt x="157" y="1960"/>
                  </a:lnTo>
                  <a:lnTo>
                    <a:pt x="163" y="1946"/>
                  </a:lnTo>
                  <a:lnTo>
                    <a:pt x="169" y="1931"/>
                  </a:lnTo>
                  <a:lnTo>
                    <a:pt x="175" y="1917"/>
                  </a:lnTo>
                  <a:lnTo>
                    <a:pt x="182" y="1903"/>
                  </a:lnTo>
                  <a:lnTo>
                    <a:pt x="188" y="1888"/>
                  </a:lnTo>
                  <a:lnTo>
                    <a:pt x="195" y="1874"/>
                  </a:lnTo>
                  <a:lnTo>
                    <a:pt x="202" y="1860"/>
                  </a:lnTo>
                  <a:lnTo>
                    <a:pt x="209" y="1845"/>
                  </a:lnTo>
                  <a:lnTo>
                    <a:pt x="196" y="1851"/>
                  </a:lnTo>
                  <a:lnTo>
                    <a:pt x="185" y="1858"/>
                  </a:lnTo>
                  <a:lnTo>
                    <a:pt x="175" y="1868"/>
                  </a:lnTo>
                  <a:lnTo>
                    <a:pt x="165" y="1880"/>
                  </a:lnTo>
                  <a:lnTo>
                    <a:pt x="156" y="1893"/>
                  </a:lnTo>
                  <a:lnTo>
                    <a:pt x="149" y="1906"/>
                  </a:lnTo>
                  <a:lnTo>
                    <a:pt x="142" y="1920"/>
                  </a:lnTo>
                  <a:lnTo>
                    <a:pt x="136" y="1934"/>
                  </a:lnTo>
                  <a:lnTo>
                    <a:pt x="132" y="1949"/>
                  </a:lnTo>
                  <a:lnTo>
                    <a:pt x="127" y="1963"/>
                  </a:lnTo>
                  <a:lnTo>
                    <a:pt x="117" y="1940"/>
                  </a:lnTo>
                  <a:lnTo>
                    <a:pt x="109" y="1917"/>
                  </a:lnTo>
                  <a:lnTo>
                    <a:pt x="102" y="1896"/>
                  </a:lnTo>
                  <a:lnTo>
                    <a:pt x="94" y="1873"/>
                  </a:lnTo>
                  <a:lnTo>
                    <a:pt x="89" y="1851"/>
                  </a:lnTo>
                  <a:lnTo>
                    <a:pt x="83" y="1828"/>
                  </a:lnTo>
                  <a:lnTo>
                    <a:pt x="77" y="1805"/>
                  </a:lnTo>
                  <a:lnTo>
                    <a:pt x="71" y="1782"/>
                  </a:lnTo>
                  <a:lnTo>
                    <a:pt x="64" y="1759"/>
                  </a:lnTo>
                  <a:lnTo>
                    <a:pt x="59" y="1736"/>
                  </a:lnTo>
                  <a:lnTo>
                    <a:pt x="51" y="1731"/>
                  </a:lnTo>
                  <a:lnTo>
                    <a:pt x="46" y="1724"/>
                  </a:lnTo>
                  <a:lnTo>
                    <a:pt x="41" y="1716"/>
                  </a:lnTo>
                  <a:lnTo>
                    <a:pt x="40" y="1708"/>
                  </a:lnTo>
                  <a:lnTo>
                    <a:pt x="39" y="1699"/>
                  </a:lnTo>
                  <a:lnTo>
                    <a:pt x="37" y="1689"/>
                  </a:lnTo>
                  <a:lnTo>
                    <a:pt x="37" y="1681"/>
                  </a:lnTo>
                  <a:lnTo>
                    <a:pt x="37" y="1671"/>
                  </a:lnTo>
                  <a:lnTo>
                    <a:pt x="36" y="1662"/>
                  </a:lnTo>
                  <a:lnTo>
                    <a:pt x="34" y="1653"/>
                  </a:lnTo>
                  <a:lnTo>
                    <a:pt x="36" y="1640"/>
                  </a:lnTo>
                  <a:lnTo>
                    <a:pt x="39" y="1628"/>
                  </a:lnTo>
                  <a:lnTo>
                    <a:pt x="43" y="1615"/>
                  </a:lnTo>
                  <a:lnTo>
                    <a:pt x="47" y="1603"/>
                  </a:lnTo>
                  <a:lnTo>
                    <a:pt x="53" y="1592"/>
                  </a:lnTo>
                  <a:lnTo>
                    <a:pt x="59" y="1580"/>
                  </a:lnTo>
                  <a:lnTo>
                    <a:pt x="64" y="1569"/>
                  </a:lnTo>
                  <a:lnTo>
                    <a:pt x="69" y="1557"/>
                  </a:lnTo>
                  <a:lnTo>
                    <a:pt x="74" y="1547"/>
                  </a:lnTo>
                  <a:lnTo>
                    <a:pt x="79" y="1536"/>
                  </a:lnTo>
                  <a:lnTo>
                    <a:pt x="99" y="1474"/>
                  </a:lnTo>
                  <a:lnTo>
                    <a:pt x="114" y="1413"/>
                  </a:lnTo>
                  <a:lnTo>
                    <a:pt x="129" y="1351"/>
                  </a:lnTo>
                  <a:lnTo>
                    <a:pt x="142" y="1289"/>
                  </a:lnTo>
                  <a:lnTo>
                    <a:pt x="153" y="1228"/>
                  </a:lnTo>
                  <a:lnTo>
                    <a:pt x="165" y="1165"/>
                  </a:lnTo>
                  <a:lnTo>
                    <a:pt x="175" y="1103"/>
                  </a:lnTo>
                  <a:lnTo>
                    <a:pt x="188" y="1040"/>
                  </a:lnTo>
                  <a:lnTo>
                    <a:pt x="200" y="978"/>
                  </a:lnTo>
                  <a:lnTo>
                    <a:pt x="216" y="917"/>
                  </a:lnTo>
                  <a:lnTo>
                    <a:pt x="213" y="904"/>
                  </a:lnTo>
                  <a:lnTo>
                    <a:pt x="210" y="893"/>
                  </a:lnTo>
                  <a:lnTo>
                    <a:pt x="209" y="881"/>
                  </a:lnTo>
                  <a:lnTo>
                    <a:pt x="209" y="870"/>
                  </a:lnTo>
                  <a:lnTo>
                    <a:pt x="210" y="858"/>
                  </a:lnTo>
                  <a:lnTo>
                    <a:pt x="213" y="847"/>
                  </a:lnTo>
                  <a:lnTo>
                    <a:pt x="216" y="835"/>
                  </a:lnTo>
                  <a:lnTo>
                    <a:pt x="222" y="825"/>
                  </a:lnTo>
                  <a:lnTo>
                    <a:pt x="228" y="817"/>
                  </a:lnTo>
                  <a:lnTo>
                    <a:pt x="236" y="808"/>
                  </a:lnTo>
                  <a:lnTo>
                    <a:pt x="235" y="824"/>
                  </a:lnTo>
                  <a:lnTo>
                    <a:pt x="233" y="840"/>
                  </a:lnTo>
                  <a:lnTo>
                    <a:pt x="233" y="855"/>
                  </a:lnTo>
                  <a:lnTo>
                    <a:pt x="233" y="872"/>
                  </a:lnTo>
                  <a:lnTo>
                    <a:pt x="233" y="888"/>
                  </a:lnTo>
                  <a:lnTo>
                    <a:pt x="235" y="904"/>
                  </a:lnTo>
                  <a:lnTo>
                    <a:pt x="238" y="920"/>
                  </a:lnTo>
                  <a:lnTo>
                    <a:pt x="240" y="936"/>
                  </a:lnTo>
                  <a:lnTo>
                    <a:pt x="246" y="950"/>
                  </a:lnTo>
                  <a:lnTo>
                    <a:pt x="253" y="963"/>
                  </a:lnTo>
                  <a:lnTo>
                    <a:pt x="258" y="950"/>
                  </a:lnTo>
                  <a:lnTo>
                    <a:pt x="261" y="936"/>
                  </a:lnTo>
                  <a:lnTo>
                    <a:pt x="261" y="920"/>
                  </a:lnTo>
                  <a:lnTo>
                    <a:pt x="261" y="904"/>
                  </a:lnTo>
                  <a:lnTo>
                    <a:pt x="259" y="888"/>
                  </a:lnTo>
                  <a:lnTo>
                    <a:pt x="258" y="872"/>
                  </a:lnTo>
                  <a:lnTo>
                    <a:pt x="256" y="855"/>
                  </a:lnTo>
                  <a:lnTo>
                    <a:pt x="256" y="840"/>
                  </a:lnTo>
                  <a:lnTo>
                    <a:pt x="258" y="824"/>
                  </a:lnTo>
                  <a:lnTo>
                    <a:pt x="261" y="808"/>
                  </a:lnTo>
                  <a:lnTo>
                    <a:pt x="251" y="797"/>
                  </a:lnTo>
                  <a:lnTo>
                    <a:pt x="261" y="797"/>
                  </a:lnTo>
                  <a:lnTo>
                    <a:pt x="271" y="795"/>
                  </a:lnTo>
                  <a:lnTo>
                    <a:pt x="281" y="791"/>
                  </a:lnTo>
                  <a:lnTo>
                    <a:pt x="291" y="788"/>
                  </a:lnTo>
                  <a:lnTo>
                    <a:pt x="301" y="782"/>
                  </a:lnTo>
                  <a:lnTo>
                    <a:pt x="311" y="778"/>
                  </a:lnTo>
                  <a:lnTo>
                    <a:pt x="321" y="774"/>
                  </a:lnTo>
                  <a:lnTo>
                    <a:pt x="331" y="769"/>
                  </a:lnTo>
                  <a:lnTo>
                    <a:pt x="342" y="766"/>
                  </a:lnTo>
                  <a:lnTo>
                    <a:pt x="354" y="766"/>
                  </a:lnTo>
                  <a:lnTo>
                    <a:pt x="525" y="698"/>
                  </a:lnTo>
                  <a:lnTo>
                    <a:pt x="521" y="711"/>
                  </a:lnTo>
                  <a:lnTo>
                    <a:pt x="517" y="725"/>
                  </a:lnTo>
                  <a:lnTo>
                    <a:pt x="513" y="739"/>
                  </a:lnTo>
                  <a:lnTo>
                    <a:pt x="510" y="754"/>
                  </a:lnTo>
                  <a:lnTo>
                    <a:pt x="505" y="768"/>
                  </a:lnTo>
                  <a:lnTo>
                    <a:pt x="503" y="782"/>
                  </a:lnTo>
                  <a:lnTo>
                    <a:pt x="498" y="798"/>
                  </a:lnTo>
                  <a:lnTo>
                    <a:pt x="495" y="812"/>
                  </a:lnTo>
                  <a:lnTo>
                    <a:pt x="491" y="827"/>
                  </a:lnTo>
                  <a:lnTo>
                    <a:pt x="488" y="842"/>
                  </a:lnTo>
                  <a:lnTo>
                    <a:pt x="484" y="910"/>
                  </a:lnTo>
                  <a:lnTo>
                    <a:pt x="481" y="978"/>
                  </a:lnTo>
                  <a:lnTo>
                    <a:pt x="481" y="1047"/>
                  </a:lnTo>
                  <a:lnTo>
                    <a:pt x="483" y="1117"/>
                  </a:lnTo>
                  <a:lnTo>
                    <a:pt x="485" y="1188"/>
                  </a:lnTo>
                  <a:lnTo>
                    <a:pt x="490" y="1256"/>
                  </a:lnTo>
                  <a:lnTo>
                    <a:pt x="497" y="1325"/>
                  </a:lnTo>
                  <a:lnTo>
                    <a:pt x="505" y="1394"/>
                  </a:lnTo>
                  <a:lnTo>
                    <a:pt x="515" y="1460"/>
                  </a:lnTo>
                  <a:lnTo>
                    <a:pt x="528" y="1526"/>
                  </a:lnTo>
                  <a:lnTo>
                    <a:pt x="536" y="1526"/>
                  </a:lnTo>
                  <a:lnTo>
                    <a:pt x="540" y="1550"/>
                  </a:lnTo>
                  <a:lnTo>
                    <a:pt x="544" y="1575"/>
                  </a:lnTo>
                  <a:lnTo>
                    <a:pt x="550" y="1599"/>
                  </a:lnTo>
                  <a:lnTo>
                    <a:pt x="554" y="1623"/>
                  </a:lnTo>
                  <a:lnTo>
                    <a:pt x="560" y="1646"/>
                  </a:lnTo>
                  <a:lnTo>
                    <a:pt x="566" y="1671"/>
                  </a:lnTo>
                  <a:lnTo>
                    <a:pt x="570" y="1695"/>
                  </a:lnTo>
                  <a:lnTo>
                    <a:pt x="574" y="1718"/>
                  </a:lnTo>
                  <a:lnTo>
                    <a:pt x="578" y="1742"/>
                  </a:lnTo>
                  <a:lnTo>
                    <a:pt x="580" y="1767"/>
                  </a:lnTo>
                  <a:lnTo>
                    <a:pt x="597" y="1811"/>
                  </a:lnTo>
                  <a:lnTo>
                    <a:pt x="573" y="1827"/>
                  </a:lnTo>
                  <a:lnTo>
                    <a:pt x="548" y="1844"/>
                  </a:lnTo>
                  <a:lnTo>
                    <a:pt x="524" y="1861"/>
                  </a:lnTo>
                  <a:lnTo>
                    <a:pt x="501" y="1878"/>
                  </a:lnTo>
                  <a:lnTo>
                    <a:pt x="477" y="1897"/>
                  </a:lnTo>
                  <a:lnTo>
                    <a:pt x="454" y="1914"/>
                  </a:lnTo>
                  <a:lnTo>
                    <a:pt x="431" y="1933"/>
                  </a:lnTo>
                  <a:lnTo>
                    <a:pt x="407" y="1951"/>
                  </a:lnTo>
                  <a:lnTo>
                    <a:pt x="384" y="1969"/>
                  </a:lnTo>
                  <a:lnTo>
                    <a:pt x="361" y="1987"/>
                  </a:lnTo>
                  <a:lnTo>
                    <a:pt x="364" y="1990"/>
                  </a:lnTo>
                  <a:lnTo>
                    <a:pt x="387" y="1974"/>
                  </a:lnTo>
                  <a:lnTo>
                    <a:pt x="411" y="1959"/>
                  </a:lnTo>
                  <a:lnTo>
                    <a:pt x="435" y="1944"/>
                  </a:lnTo>
                  <a:lnTo>
                    <a:pt x="460" y="1928"/>
                  </a:lnTo>
                  <a:lnTo>
                    <a:pt x="484" y="1911"/>
                  </a:lnTo>
                  <a:lnTo>
                    <a:pt x="508" y="1896"/>
                  </a:lnTo>
                  <a:lnTo>
                    <a:pt x="533" y="1878"/>
                  </a:lnTo>
                  <a:lnTo>
                    <a:pt x="556" y="1861"/>
                  </a:lnTo>
                  <a:lnTo>
                    <a:pt x="578" y="1844"/>
                  </a:lnTo>
                  <a:lnTo>
                    <a:pt x="601" y="1825"/>
                  </a:lnTo>
                  <a:lnTo>
                    <a:pt x="611" y="2073"/>
                  </a:lnTo>
                  <a:lnTo>
                    <a:pt x="600" y="2109"/>
                  </a:lnTo>
                  <a:lnTo>
                    <a:pt x="587" y="2146"/>
                  </a:lnTo>
                  <a:lnTo>
                    <a:pt x="574" y="2182"/>
                  </a:lnTo>
                  <a:lnTo>
                    <a:pt x="560" y="2218"/>
                  </a:lnTo>
                  <a:lnTo>
                    <a:pt x="544" y="2254"/>
                  </a:lnTo>
                  <a:lnTo>
                    <a:pt x="527" y="2288"/>
                  </a:lnTo>
                  <a:lnTo>
                    <a:pt x="510" y="2322"/>
                  </a:lnTo>
                  <a:lnTo>
                    <a:pt x="490" y="2355"/>
                  </a:lnTo>
                  <a:lnTo>
                    <a:pt x="470" y="2387"/>
                  </a:lnTo>
                  <a:lnTo>
                    <a:pt x="447" y="2417"/>
                  </a:lnTo>
                  <a:close/>
                  <a:moveTo>
                    <a:pt x="609" y="1764"/>
                  </a:moveTo>
                  <a:lnTo>
                    <a:pt x="601" y="1746"/>
                  </a:lnTo>
                  <a:lnTo>
                    <a:pt x="603" y="1746"/>
                  </a:lnTo>
                  <a:lnTo>
                    <a:pt x="604" y="1746"/>
                  </a:lnTo>
                  <a:lnTo>
                    <a:pt x="606" y="1746"/>
                  </a:lnTo>
                  <a:lnTo>
                    <a:pt x="607" y="1746"/>
                  </a:lnTo>
                  <a:lnTo>
                    <a:pt x="609" y="1746"/>
                  </a:lnTo>
                  <a:lnTo>
                    <a:pt x="610" y="1748"/>
                  </a:lnTo>
                  <a:lnTo>
                    <a:pt x="611" y="1748"/>
                  </a:lnTo>
                  <a:lnTo>
                    <a:pt x="611" y="1749"/>
                  </a:lnTo>
                  <a:lnTo>
                    <a:pt x="614" y="1746"/>
                  </a:lnTo>
                  <a:lnTo>
                    <a:pt x="609" y="1764"/>
                  </a:lnTo>
                  <a:close/>
                  <a:moveTo>
                    <a:pt x="1113" y="2557"/>
                  </a:moveTo>
                  <a:lnTo>
                    <a:pt x="1103" y="2560"/>
                  </a:lnTo>
                  <a:lnTo>
                    <a:pt x="1094" y="2563"/>
                  </a:lnTo>
                  <a:lnTo>
                    <a:pt x="1084" y="2565"/>
                  </a:lnTo>
                  <a:lnTo>
                    <a:pt x="1075" y="2566"/>
                  </a:lnTo>
                  <a:lnTo>
                    <a:pt x="1067" y="2568"/>
                  </a:lnTo>
                  <a:lnTo>
                    <a:pt x="1057" y="2568"/>
                  </a:lnTo>
                  <a:lnTo>
                    <a:pt x="1048" y="2569"/>
                  </a:lnTo>
                  <a:lnTo>
                    <a:pt x="1040" y="2569"/>
                  </a:lnTo>
                  <a:lnTo>
                    <a:pt x="1030" y="2570"/>
                  </a:lnTo>
                  <a:lnTo>
                    <a:pt x="1021" y="2572"/>
                  </a:lnTo>
                  <a:lnTo>
                    <a:pt x="997" y="2576"/>
                  </a:lnTo>
                  <a:lnTo>
                    <a:pt x="969" y="2579"/>
                  </a:lnTo>
                  <a:lnTo>
                    <a:pt x="939" y="2582"/>
                  </a:lnTo>
                  <a:lnTo>
                    <a:pt x="908" y="2582"/>
                  </a:lnTo>
                  <a:lnTo>
                    <a:pt x="878" y="2582"/>
                  </a:lnTo>
                  <a:lnTo>
                    <a:pt x="846" y="2579"/>
                  </a:lnTo>
                  <a:lnTo>
                    <a:pt x="819" y="2573"/>
                  </a:lnTo>
                  <a:lnTo>
                    <a:pt x="793" y="2565"/>
                  </a:lnTo>
                  <a:lnTo>
                    <a:pt x="772" y="2553"/>
                  </a:lnTo>
                  <a:lnTo>
                    <a:pt x="756" y="2537"/>
                  </a:lnTo>
                  <a:lnTo>
                    <a:pt x="752" y="2536"/>
                  </a:lnTo>
                  <a:lnTo>
                    <a:pt x="747" y="2533"/>
                  </a:lnTo>
                  <a:lnTo>
                    <a:pt x="743" y="2530"/>
                  </a:lnTo>
                  <a:lnTo>
                    <a:pt x="739" y="2526"/>
                  </a:lnTo>
                  <a:lnTo>
                    <a:pt x="735" y="2522"/>
                  </a:lnTo>
                  <a:lnTo>
                    <a:pt x="732" y="2516"/>
                  </a:lnTo>
                  <a:lnTo>
                    <a:pt x="727" y="2512"/>
                  </a:lnTo>
                  <a:lnTo>
                    <a:pt x="723" y="2507"/>
                  </a:lnTo>
                  <a:lnTo>
                    <a:pt x="720" y="2504"/>
                  </a:lnTo>
                  <a:lnTo>
                    <a:pt x="717" y="2503"/>
                  </a:lnTo>
                  <a:lnTo>
                    <a:pt x="722" y="2499"/>
                  </a:lnTo>
                  <a:lnTo>
                    <a:pt x="717" y="2494"/>
                  </a:lnTo>
                  <a:lnTo>
                    <a:pt x="712" y="2490"/>
                  </a:lnTo>
                  <a:lnTo>
                    <a:pt x="707" y="2486"/>
                  </a:lnTo>
                  <a:lnTo>
                    <a:pt x="703" y="2480"/>
                  </a:lnTo>
                  <a:lnTo>
                    <a:pt x="699" y="2474"/>
                  </a:lnTo>
                  <a:lnTo>
                    <a:pt x="696" y="2469"/>
                  </a:lnTo>
                  <a:lnTo>
                    <a:pt x="693" y="2463"/>
                  </a:lnTo>
                  <a:lnTo>
                    <a:pt x="692" y="2457"/>
                  </a:lnTo>
                  <a:lnTo>
                    <a:pt x="690" y="2450"/>
                  </a:lnTo>
                  <a:lnTo>
                    <a:pt x="690" y="2444"/>
                  </a:lnTo>
                  <a:lnTo>
                    <a:pt x="684" y="2439"/>
                  </a:lnTo>
                  <a:lnTo>
                    <a:pt x="680" y="2433"/>
                  </a:lnTo>
                  <a:lnTo>
                    <a:pt x="677" y="2427"/>
                  </a:lnTo>
                  <a:lnTo>
                    <a:pt x="674" y="2421"/>
                  </a:lnTo>
                  <a:lnTo>
                    <a:pt x="673" y="2416"/>
                  </a:lnTo>
                  <a:lnTo>
                    <a:pt x="673" y="2408"/>
                  </a:lnTo>
                  <a:lnTo>
                    <a:pt x="672" y="2403"/>
                  </a:lnTo>
                  <a:lnTo>
                    <a:pt x="670" y="2396"/>
                  </a:lnTo>
                  <a:lnTo>
                    <a:pt x="669" y="2388"/>
                  </a:lnTo>
                  <a:lnTo>
                    <a:pt x="666" y="2383"/>
                  </a:lnTo>
                  <a:lnTo>
                    <a:pt x="654" y="2330"/>
                  </a:lnTo>
                  <a:lnTo>
                    <a:pt x="646" y="2274"/>
                  </a:lnTo>
                  <a:lnTo>
                    <a:pt x="640" y="2215"/>
                  </a:lnTo>
                  <a:lnTo>
                    <a:pt x="636" y="2153"/>
                  </a:lnTo>
                  <a:lnTo>
                    <a:pt x="633" y="2092"/>
                  </a:lnTo>
                  <a:lnTo>
                    <a:pt x="630" y="2030"/>
                  </a:lnTo>
                  <a:lnTo>
                    <a:pt x="627" y="1969"/>
                  </a:lnTo>
                  <a:lnTo>
                    <a:pt x="626" y="1907"/>
                  </a:lnTo>
                  <a:lnTo>
                    <a:pt x="623" y="1848"/>
                  </a:lnTo>
                  <a:lnTo>
                    <a:pt x="619" y="1791"/>
                  </a:lnTo>
                  <a:lnTo>
                    <a:pt x="620" y="1795"/>
                  </a:lnTo>
                  <a:lnTo>
                    <a:pt x="623" y="1798"/>
                  </a:lnTo>
                  <a:lnTo>
                    <a:pt x="627" y="1801"/>
                  </a:lnTo>
                  <a:lnTo>
                    <a:pt x="631" y="1801"/>
                  </a:lnTo>
                  <a:lnTo>
                    <a:pt x="636" y="1802"/>
                  </a:lnTo>
                  <a:lnTo>
                    <a:pt x="640" y="1801"/>
                  </a:lnTo>
                  <a:lnTo>
                    <a:pt x="644" y="1801"/>
                  </a:lnTo>
                  <a:lnTo>
                    <a:pt x="649" y="1800"/>
                  </a:lnTo>
                  <a:lnTo>
                    <a:pt x="653" y="1800"/>
                  </a:lnTo>
                  <a:lnTo>
                    <a:pt x="656" y="1798"/>
                  </a:lnTo>
                  <a:lnTo>
                    <a:pt x="659" y="1794"/>
                  </a:lnTo>
                  <a:lnTo>
                    <a:pt x="663" y="1791"/>
                  </a:lnTo>
                  <a:lnTo>
                    <a:pt x="666" y="1788"/>
                  </a:lnTo>
                  <a:lnTo>
                    <a:pt x="670" y="1787"/>
                  </a:lnTo>
                  <a:lnTo>
                    <a:pt x="674" y="1784"/>
                  </a:lnTo>
                  <a:lnTo>
                    <a:pt x="677" y="1781"/>
                  </a:lnTo>
                  <a:lnTo>
                    <a:pt x="682" y="1778"/>
                  </a:lnTo>
                  <a:lnTo>
                    <a:pt x="684" y="1775"/>
                  </a:lnTo>
                  <a:lnTo>
                    <a:pt x="686" y="1771"/>
                  </a:lnTo>
                  <a:lnTo>
                    <a:pt x="687" y="1767"/>
                  </a:lnTo>
                  <a:lnTo>
                    <a:pt x="686" y="1761"/>
                  </a:lnTo>
                  <a:lnTo>
                    <a:pt x="686" y="1757"/>
                  </a:lnTo>
                  <a:lnTo>
                    <a:pt x="684" y="1752"/>
                  </a:lnTo>
                  <a:lnTo>
                    <a:pt x="683" y="1746"/>
                  </a:lnTo>
                  <a:lnTo>
                    <a:pt x="680" y="1742"/>
                  </a:lnTo>
                  <a:lnTo>
                    <a:pt x="679" y="1738"/>
                  </a:lnTo>
                  <a:lnTo>
                    <a:pt x="674" y="1734"/>
                  </a:lnTo>
                  <a:lnTo>
                    <a:pt x="672" y="1731"/>
                  </a:lnTo>
                  <a:lnTo>
                    <a:pt x="667" y="1726"/>
                  </a:lnTo>
                  <a:lnTo>
                    <a:pt x="663" y="1722"/>
                  </a:lnTo>
                  <a:lnTo>
                    <a:pt x="662" y="1724"/>
                  </a:lnTo>
                  <a:lnTo>
                    <a:pt x="659" y="1725"/>
                  </a:lnTo>
                  <a:lnTo>
                    <a:pt x="656" y="1725"/>
                  </a:lnTo>
                  <a:lnTo>
                    <a:pt x="653" y="1726"/>
                  </a:lnTo>
                  <a:lnTo>
                    <a:pt x="650" y="1726"/>
                  </a:lnTo>
                  <a:lnTo>
                    <a:pt x="647" y="1726"/>
                  </a:lnTo>
                  <a:lnTo>
                    <a:pt x="644" y="1728"/>
                  </a:lnTo>
                  <a:lnTo>
                    <a:pt x="641" y="1728"/>
                  </a:lnTo>
                  <a:lnTo>
                    <a:pt x="639" y="1729"/>
                  </a:lnTo>
                  <a:lnTo>
                    <a:pt x="636" y="1729"/>
                  </a:lnTo>
                  <a:lnTo>
                    <a:pt x="637" y="1726"/>
                  </a:lnTo>
                  <a:lnTo>
                    <a:pt x="639" y="1724"/>
                  </a:lnTo>
                  <a:lnTo>
                    <a:pt x="641" y="1722"/>
                  </a:lnTo>
                  <a:lnTo>
                    <a:pt x="644" y="1722"/>
                  </a:lnTo>
                  <a:lnTo>
                    <a:pt x="647" y="1722"/>
                  </a:lnTo>
                  <a:lnTo>
                    <a:pt x="650" y="1722"/>
                  </a:lnTo>
                  <a:lnTo>
                    <a:pt x="654" y="1722"/>
                  </a:lnTo>
                  <a:lnTo>
                    <a:pt x="657" y="1722"/>
                  </a:lnTo>
                  <a:lnTo>
                    <a:pt x="660" y="1722"/>
                  </a:lnTo>
                  <a:lnTo>
                    <a:pt x="663" y="1722"/>
                  </a:lnTo>
                  <a:lnTo>
                    <a:pt x="684" y="1715"/>
                  </a:lnTo>
                  <a:lnTo>
                    <a:pt x="706" y="1706"/>
                  </a:lnTo>
                  <a:lnTo>
                    <a:pt x="726" y="1695"/>
                  </a:lnTo>
                  <a:lnTo>
                    <a:pt x="746" y="1683"/>
                  </a:lnTo>
                  <a:lnTo>
                    <a:pt x="765" y="1669"/>
                  </a:lnTo>
                  <a:lnTo>
                    <a:pt x="782" y="1653"/>
                  </a:lnTo>
                  <a:lnTo>
                    <a:pt x="798" y="1638"/>
                  </a:lnTo>
                  <a:lnTo>
                    <a:pt x="813" y="1620"/>
                  </a:lnTo>
                  <a:lnTo>
                    <a:pt x="826" y="1603"/>
                  </a:lnTo>
                  <a:lnTo>
                    <a:pt x="838" y="1585"/>
                  </a:lnTo>
                  <a:lnTo>
                    <a:pt x="846" y="1572"/>
                  </a:lnTo>
                  <a:lnTo>
                    <a:pt x="853" y="1557"/>
                  </a:lnTo>
                  <a:lnTo>
                    <a:pt x="859" y="1544"/>
                  </a:lnTo>
                  <a:lnTo>
                    <a:pt x="865" y="1530"/>
                  </a:lnTo>
                  <a:lnTo>
                    <a:pt x="869" y="1516"/>
                  </a:lnTo>
                  <a:lnTo>
                    <a:pt x="872" y="1501"/>
                  </a:lnTo>
                  <a:lnTo>
                    <a:pt x="878" y="1487"/>
                  </a:lnTo>
                  <a:lnTo>
                    <a:pt x="882" y="1471"/>
                  </a:lnTo>
                  <a:lnTo>
                    <a:pt x="889" y="1458"/>
                  </a:lnTo>
                  <a:lnTo>
                    <a:pt x="896" y="1444"/>
                  </a:lnTo>
                  <a:lnTo>
                    <a:pt x="894" y="1440"/>
                  </a:lnTo>
                  <a:lnTo>
                    <a:pt x="955" y="1165"/>
                  </a:lnTo>
                  <a:lnTo>
                    <a:pt x="1151" y="1165"/>
                  </a:lnTo>
                  <a:lnTo>
                    <a:pt x="1151" y="1163"/>
                  </a:lnTo>
                  <a:lnTo>
                    <a:pt x="1153" y="1163"/>
                  </a:lnTo>
                  <a:lnTo>
                    <a:pt x="1154" y="1162"/>
                  </a:lnTo>
                  <a:lnTo>
                    <a:pt x="1154" y="1160"/>
                  </a:lnTo>
                  <a:lnTo>
                    <a:pt x="1156" y="1160"/>
                  </a:lnTo>
                  <a:lnTo>
                    <a:pt x="1157" y="1159"/>
                  </a:lnTo>
                  <a:lnTo>
                    <a:pt x="1157" y="1158"/>
                  </a:lnTo>
                  <a:lnTo>
                    <a:pt x="1158" y="1158"/>
                  </a:lnTo>
                  <a:lnTo>
                    <a:pt x="1158" y="1156"/>
                  </a:lnTo>
                  <a:lnTo>
                    <a:pt x="1158" y="1155"/>
                  </a:lnTo>
                  <a:lnTo>
                    <a:pt x="1156" y="1153"/>
                  </a:lnTo>
                  <a:lnTo>
                    <a:pt x="1154" y="1152"/>
                  </a:lnTo>
                  <a:lnTo>
                    <a:pt x="1151" y="1152"/>
                  </a:lnTo>
                  <a:lnTo>
                    <a:pt x="1148" y="1150"/>
                  </a:lnTo>
                  <a:lnTo>
                    <a:pt x="1146" y="1150"/>
                  </a:lnTo>
                  <a:lnTo>
                    <a:pt x="1143" y="1150"/>
                  </a:lnTo>
                  <a:lnTo>
                    <a:pt x="1138" y="1152"/>
                  </a:lnTo>
                  <a:lnTo>
                    <a:pt x="1136" y="1152"/>
                  </a:lnTo>
                  <a:lnTo>
                    <a:pt x="1133" y="1152"/>
                  </a:lnTo>
                  <a:lnTo>
                    <a:pt x="1130" y="1152"/>
                  </a:lnTo>
                  <a:lnTo>
                    <a:pt x="1137" y="1145"/>
                  </a:lnTo>
                  <a:lnTo>
                    <a:pt x="1141" y="1139"/>
                  </a:lnTo>
                  <a:lnTo>
                    <a:pt x="1144" y="1132"/>
                  </a:lnTo>
                  <a:lnTo>
                    <a:pt x="1147" y="1125"/>
                  </a:lnTo>
                  <a:lnTo>
                    <a:pt x="1147" y="1116"/>
                  </a:lnTo>
                  <a:lnTo>
                    <a:pt x="1147" y="1109"/>
                  </a:lnTo>
                  <a:lnTo>
                    <a:pt x="1147" y="1100"/>
                  </a:lnTo>
                  <a:lnTo>
                    <a:pt x="1146" y="1093"/>
                  </a:lnTo>
                  <a:lnTo>
                    <a:pt x="1146" y="1085"/>
                  </a:lnTo>
                  <a:lnTo>
                    <a:pt x="1144" y="1076"/>
                  </a:lnTo>
                  <a:lnTo>
                    <a:pt x="1141" y="1069"/>
                  </a:lnTo>
                  <a:lnTo>
                    <a:pt x="1138" y="1063"/>
                  </a:lnTo>
                  <a:lnTo>
                    <a:pt x="1134" y="1060"/>
                  </a:lnTo>
                  <a:lnTo>
                    <a:pt x="1128" y="1059"/>
                  </a:lnTo>
                  <a:lnTo>
                    <a:pt x="1124" y="1059"/>
                  </a:lnTo>
                  <a:lnTo>
                    <a:pt x="1117" y="1060"/>
                  </a:lnTo>
                  <a:lnTo>
                    <a:pt x="1111" y="1062"/>
                  </a:lnTo>
                  <a:lnTo>
                    <a:pt x="1106" y="1064"/>
                  </a:lnTo>
                  <a:lnTo>
                    <a:pt x="1100" y="1067"/>
                  </a:lnTo>
                  <a:lnTo>
                    <a:pt x="1095" y="1069"/>
                  </a:lnTo>
                  <a:lnTo>
                    <a:pt x="1094" y="1070"/>
                  </a:lnTo>
                  <a:lnTo>
                    <a:pt x="1093" y="1073"/>
                  </a:lnTo>
                  <a:lnTo>
                    <a:pt x="1091" y="1074"/>
                  </a:lnTo>
                  <a:lnTo>
                    <a:pt x="1088" y="1076"/>
                  </a:lnTo>
                  <a:lnTo>
                    <a:pt x="1087" y="1076"/>
                  </a:lnTo>
                  <a:lnTo>
                    <a:pt x="1085" y="1077"/>
                  </a:lnTo>
                  <a:lnTo>
                    <a:pt x="1083" y="1077"/>
                  </a:lnTo>
                  <a:lnTo>
                    <a:pt x="1080" y="1079"/>
                  </a:lnTo>
                  <a:lnTo>
                    <a:pt x="1078" y="1079"/>
                  </a:lnTo>
                  <a:lnTo>
                    <a:pt x="1075" y="1079"/>
                  </a:lnTo>
                  <a:lnTo>
                    <a:pt x="1075" y="1074"/>
                  </a:lnTo>
                  <a:lnTo>
                    <a:pt x="1074" y="1072"/>
                  </a:lnTo>
                  <a:lnTo>
                    <a:pt x="1074" y="1067"/>
                  </a:lnTo>
                  <a:lnTo>
                    <a:pt x="1071" y="1064"/>
                  </a:lnTo>
                  <a:lnTo>
                    <a:pt x="1070" y="1062"/>
                  </a:lnTo>
                  <a:lnTo>
                    <a:pt x="1065" y="1060"/>
                  </a:lnTo>
                  <a:lnTo>
                    <a:pt x="1063" y="1059"/>
                  </a:lnTo>
                  <a:lnTo>
                    <a:pt x="1060" y="1059"/>
                  </a:lnTo>
                  <a:lnTo>
                    <a:pt x="1055" y="1059"/>
                  </a:lnTo>
                  <a:lnTo>
                    <a:pt x="1051" y="1062"/>
                  </a:lnTo>
                  <a:lnTo>
                    <a:pt x="1014" y="1086"/>
                  </a:lnTo>
                  <a:lnTo>
                    <a:pt x="1007" y="1072"/>
                  </a:lnTo>
                  <a:lnTo>
                    <a:pt x="1008" y="1079"/>
                  </a:lnTo>
                  <a:lnTo>
                    <a:pt x="1008" y="1085"/>
                  </a:lnTo>
                  <a:lnTo>
                    <a:pt x="1005" y="1090"/>
                  </a:lnTo>
                  <a:lnTo>
                    <a:pt x="1001" y="1095"/>
                  </a:lnTo>
                  <a:lnTo>
                    <a:pt x="997" y="1097"/>
                  </a:lnTo>
                  <a:lnTo>
                    <a:pt x="990" y="1100"/>
                  </a:lnTo>
                  <a:lnTo>
                    <a:pt x="984" y="1105"/>
                  </a:lnTo>
                  <a:lnTo>
                    <a:pt x="978" y="1107"/>
                  </a:lnTo>
                  <a:lnTo>
                    <a:pt x="974" y="1112"/>
                  </a:lnTo>
                  <a:lnTo>
                    <a:pt x="969" y="1117"/>
                  </a:lnTo>
                  <a:lnTo>
                    <a:pt x="979" y="1120"/>
                  </a:lnTo>
                  <a:lnTo>
                    <a:pt x="978" y="1122"/>
                  </a:lnTo>
                  <a:lnTo>
                    <a:pt x="977" y="1123"/>
                  </a:lnTo>
                  <a:lnTo>
                    <a:pt x="977" y="1126"/>
                  </a:lnTo>
                  <a:lnTo>
                    <a:pt x="977" y="1128"/>
                  </a:lnTo>
                  <a:lnTo>
                    <a:pt x="975" y="1129"/>
                  </a:lnTo>
                  <a:lnTo>
                    <a:pt x="975" y="1132"/>
                  </a:lnTo>
                  <a:lnTo>
                    <a:pt x="974" y="1133"/>
                  </a:lnTo>
                  <a:lnTo>
                    <a:pt x="972" y="1135"/>
                  </a:lnTo>
                  <a:lnTo>
                    <a:pt x="971" y="1136"/>
                  </a:lnTo>
                  <a:lnTo>
                    <a:pt x="969" y="1138"/>
                  </a:lnTo>
                  <a:lnTo>
                    <a:pt x="971" y="1139"/>
                  </a:lnTo>
                  <a:lnTo>
                    <a:pt x="971" y="1140"/>
                  </a:lnTo>
                  <a:lnTo>
                    <a:pt x="972" y="1140"/>
                  </a:lnTo>
                  <a:lnTo>
                    <a:pt x="974" y="1142"/>
                  </a:lnTo>
                  <a:lnTo>
                    <a:pt x="975" y="1143"/>
                  </a:lnTo>
                  <a:lnTo>
                    <a:pt x="977" y="1143"/>
                  </a:lnTo>
                  <a:lnTo>
                    <a:pt x="978" y="1145"/>
                  </a:lnTo>
                  <a:lnTo>
                    <a:pt x="979" y="1145"/>
                  </a:lnTo>
                  <a:lnTo>
                    <a:pt x="981" y="1145"/>
                  </a:lnTo>
                  <a:lnTo>
                    <a:pt x="982" y="1145"/>
                  </a:lnTo>
                  <a:lnTo>
                    <a:pt x="982" y="1130"/>
                  </a:lnTo>
                  <a:lnTo>
                    <a:pt x="987" y="1119"/>
                  </a:lnTo>
                  <a:lnTo>
                    <a:pt x="994" y="1112"/>
                  </a:lnTo>
                  <a:lnTo>
                    <a:pt x="1004" y="1106"/>
                  </a:lnTo>
                  <a:lnTo>
                    <a:pt x="1014" y="1102"/>
                  </a:lnTo>
                  <a:lnTo>
                    <a:pt x="1024" y="1097"/>
                  </a:lnTo>
                  <a:lnTo>
                    <a:pt x="1035" y="1093"/>
                  </a:lnTo>
                  <a:lnTo>
                    <a:pt x="1045" y="1087"/>
                  </a:lnTo>
                  <a:lnTo>
                    <a:pt x="1054" y="1082"/>
                  </a:lnTo>
                  <a:lnTo>
                    <a:pt x="1061" y="1072"/>
                  </a:lnTo>
                  <a:lnTo>
                    <a:pt x="1067" y="1079"/>
                  </a:lnTo>
                  <a:lnTo>
                    <a:pt x="1071" y="1087"/>
                  </a:lnTo>
                  <a:lnTo>
                    <a:pt x="1075" y="1095"/>
                  </a:lnTo>
                  <a:lnTo>
                    <a:pt x="1080" y="1103"/>
                  </a:lnTo>
                  <a:lnTo>
                    <a:pt x="1083" y="1112"/>
                  </a:lnTo>
                  <a:lnTo>
                    <a:pt x="1084" y="1120"/>
                  </a:lnTo>
                  <a:lnTo>
                    <a:pt x="1083" y="1129"/>
                  </a:lnTo>
                  <a:lnTo>
                    <a:pt x="1080" y="1138"/>
                  </a:lnTo>
                  <a:lnTo>
                    <a:pt x="1074" y="1145"/>
                  </a:lnTo>
                  <a:lnTo>
                    <a:pt x="1065" y="1152"/>
                  </a:lnTo>
                  <a:lnTo>
                    <a:pt x="1021" y="1148"/>
                  </a:lnTo>
                  <a:lnTo>
                    <a:pt x="1025" y="1143"/>
                  </a:lnTo>
                  <a:lnTo>
                    <a:pt x="1028" y="1140"/>
                  </a:lnTo>
                  <a:lnTo>
                    <a:pt x="1034" y="1139"/>
                  </a:lnTo>
                  <a:lnTo>
                    <a:pt x="1038" y="1136"/>
                  </a:lnTo>
                  <a:lnTo>
                    <a:pt x="1042" y="1133"/>
                  </a:lnTo>
                  <a:lnTo>
                    <a:pt x="1047" y="1130"/>
                  </a:lnTo>
                  <a:lnTo>
                    <a:pt x="1051" y="1128"/>
                  </a:lnTo>
                  <a:lnTo>
                    <a:pt x="1054" y="1123"/>
                  </a:lnTo>
                  <a:lnTo>
                    <a:pt x="1057" y="1119"/>
                  </a:lnTo>
                  <a:lnTo>
                    <a:pt x="1058" y="1113"/>
                  </a:lnTo>
                  <a:lnTo>
                    <a:pt x="1044" y="1113"/>
                  </a:lnTo>
                  <a:lnTo>
                    <a:pt x="1037" y="1119"/>
                  </a:lnTo>
                  <a:lnTo>
                    <a:pt x="1028" y="1126"/>
                  </a:lnTo>
                  <a:lnTo>
                    <a:pt x="1020" y="1133"/>
                  </a:lnTo>
                  <a:lnTo>
                    <a:pt x="1011" y="1139"/>
                  </a:lnTo>
                  <a:lnTo>
                    <a:pt x="1001" y="1145"/>
                  </a:lnTo>
                  <a:lnTo>
                    <a:pt x="991" y="1149"/>
                  </a:lnTo>
                  <a:lnTo>
                    <a:pt x="982" y="1152"/>
                  </a:lnTo>
                  <a:lnTo>
                    <a:pt x="972" y="1152"/>
                  </a:lnTo>
                  <a:lnTo>
                    <a:pt x="962" y="1150"/>
                  </a:lnTo>
                  <a:lnTo>
                    <a:pt x="952" y="1145"/>
                  </a:lnTo>
                  <a:lnTo>
                    <a:pt x="951" y="1135"/>
                  </a:lnTo>
                  <a:lnTo>
                    <a:pt x="951" y="1126"/>
                  </a:lnTo>
                  <a:lnTo>
                    <a:pt x="954" y="1117"/>
                  </a:lnTo>
                  <a:lnTo>
                    <a:pt x="957" y="1109"/>
                  </a:lnTo>
                  <a:lnTo>
                    <a:pt x="962" y="1100"/>
                  </a:lnTo>
                  <a:lnTo>
                    <a:pt x="967" y="1092"/>
                  </a:lnTo>
                  <a:lnTo>
                    <a:pt x="972" y="1085"/>
                  </a:lnTo>
                  <a:lnTo>
                    <a:pt x="978" y="1077"/>
                  </a:lnTo>
                  <a:lnTo>
                    <a:pt x="984" y="1069"/>
                  </a:lnTo>
                  <a:lnTo>
                    <a:pt x="990" y="1062"/>
                  </a:lnTo>
                  <a:lnTo>
                    <a:pt x="1004" y="1076"/>
                  </a:lnTo>
                  <a:lnTo>
                    <a:pt x="1004" y="1073"/>
                  </a:lnTo>
                  <a:lnTo>
                    <a:pt x="1005" y="1070"/>
                  </a:lnTo>
                  <a:lnTo>
                    <a:pt x="1005" y="1067"/>
                  </a:lnTo>
                  <a:lnTo>
                    <a:pt x="1004" y="1064"/>
                  </a:lnTo>
                  <a:lnTo>
                    <a:pt x="1004" y="1062"/>
                  </a:lnTo>
                  <a:lnTo>
                    <a:pt x="1002" y="1059"/>
                  </a:lnTo>
                  <a:lnTo>
                    <a:pt x="1001" y="1056"/>
                  </a:lnTo>
                  <a:lnTo>
                    <a:pt x="998" y="1053"/>
                  </a:lnTo>
                  <a:lnTo>
                    <a:pt x="995" y="1050"/>
                  </a:lnTo>
                  <a:lnTo>
                    <a:pt x="992" y="1049"/>
                  </a:lnTo>
                  <a:lnTo>
                    <a:pt x="991" y="1050"/>
                  </a:lnTo>
                  <a:lnTo>
                    <a:pt x="990" y="1050"/>
                  </a:lnTo>
                  <a:lnTo>
                    <a:pt x="987" y="1052"/>
                  </a:lnTo>
                  <a:lnTo>
                    <a:pt x="985" y="1052"/>
                  </a:lnTo>
                  <a:lnTo>
                    <a:pt x="982" y="1053"/>
                  </a:lnTo>
                  <a:lnTo>
                    <a:pt x="981" y="1053"/>
                  </a:lnTo>
                  <a:lnTo>
                    <a:pt x="979" y="1054"/>
                  </a:lnTo>
                  <a:lnTo>
                    <a:pt x="978" y="1056"/>
                  </a:lnTo>
                  <a:lnTo>
                    <a:pt x="978" y="1059"/>
                  </a:lnTo>
                  <a:lnTo>
                    <a:pt x="979" y="1062"/>
                  </a:lnTo>
                  <a:lnTo>
                    <a:pt x="975" y="1062"/>
                  </a:lnTo>
                  <a:lnTo>
                    <a:pt x="984" y="1023"/>
                  </a:lnTo>
                  <a:lnTo>
                    <a:pt x="992" y="984"/>
                  </a:lnTo>
                  <a:lnTo>
                    <a:pt x="1001" y="946"/>
                  </a:lnTo>
                  <a:lnTo>
                    <a:pt x="1007" y="905"/>
                  </a:lnTo>
                  <a:lnTo>
                    <a:pt x="1012" y="865"/>
                  </a:lnTo>
                  <a:lnTo>
                    <a:pt x="1018" y="825"/>
                  </a:lnTo>
                  <a:lnTo>
                    <a:pt x="1021" y="784"/>
                  </a:lnTo>
                  <a:lnTo>
                    <a:pt x="1024" y="744"/>
                  </a:lnTo>
                  <a:lnTo>
                    <a:pt x="1024" y="703"/>
                  </a:lnTo>
                  <a:lnTo>
                    <a:pt x="1024" y="663"/>
                  </a:lnTo>
                  <a:lnTo>
                    <a:pt x="1014" y="656"/>
                  </a:lnTo>
                  <a:lnTo>
                    <a:pt x="1047" y="668"/>
                  </a:lnTo>
                  <a:lnTo>
                    <a:pt x="1080" y="680"/>
                  </a:lnTo>
                  <a:lnTo>
                    <a:pt x="1113" y="693"/>
                  </a:lnTo>
                  <a:lnTo>
                    <a:pt x="1146" y="706"/>
                  </a:lnTo>
                  <a:lnTo>
                    <a:pt x="1177" y="719"/>
                  </a:lnTo>
                  <a:lnTo>
                    <a:pt x="1210" y="733"/>
                  </a:lnTo>
                  <a:lnTo>
                    <a:pt x="1243" y="746"/>
                  </a:lnTo>
                  <a:lnTo>
                    <a:pt x="1274" y="761"/>
                  </a:lnTo>
                  <a:lnTo>
                    <a:pt x="1307" y="774"/>
                  </a:lnTo>
                  <a:lnTo>
                    <a:pt x="1340" y="786"/>
                  </a:lnTo>
                  <a:lnTo>
                    <a:pt x="1343" y="784"/>
                  </a:lnTo>
                  <a:lnTo>
                    <a:pt x="1286" y="875"/>
                  </a:lnTo>
                  <a:lnTo>
                    <a:pt x="1246" y="973"/>
                  </a:lnTo>
                  <a:lnTo>
                    <a:pt x="1219" y="1074"/>
                  </a:lnTo>
                  <a:lnTo>
                    <a:pt x="1203" y="1181"/>
                  </a:lnTo>
                  <a:lnTo>
                    <a:pt x="1194" y="1289"/>
                  </a:lnTo>
                  <a:lnTo>
                    <a:pt x="1191" y="1398"/>
                  </a:lnTo>
                  <a:lnTo>
                    <a:pt x="1190" y="1509"/>
                  </a:lnTo>
                  <a:lnTo>
                    <a:pt x="1187" y="1619"/>
                  </a:lnTo>
                  <a:lnTo>
                    <a:pt x="1181" y="1726"/>
                  </a:lnTo>
                  <a:lnTo>
                    <a:pt x="1169" y="1832"/>
                  </a:lnTo>
                  <a:lnTo>
                    <a:pt x="1169" y="1840"/>
                  </a:lnTo>
                  <a:lnTo>
                    <a:pt x="1167" y="1848"/>
                  </a:lnTo>
                  <a:lnTo>
                    <a:pt x="1166" y="1857"/>
                  </a:lnTo>
                  <a:lnTo>
                    <a:pt x="1164" y="1867"/>
                  </a:lnTo>
                  <a:lnTo>
                    <a:pt x="1163" y="1875"/>
                  </a:lnTo>
                  <a:lnTo>
                    <a:pt x="1161" y="1884"/>
                  </a:lnTo>
                  <a:lnTo>
                    <a:pt x="1161" y="1891"/>
                  </a:lnTo>
                  <a:lnTo>
                    <a:pt x="1163" y="1898"/>
                  </a:lnTo>
                  <a:lnTo>
                    <a:pt x="1166" y="1904"/>
                  </a:lnTo>
                  <a:lnTo>
                    <a:pt x="1171" y="1908"/>
                  </a:lnTo>
                  <a:lnTo>
                    <a:pt x="1173" y="1913"/>
                  </a:lnTo>
                  <a:lnTo>
                    <a:pt x="1173" y="1918"/>
                  </a:lnTo>
                  <a:lnTo>
                    <a:pt x="1174" y="1923"/>
                  </a:lnTo>
                  <a:lnTo>
                    <a:pt x="1174" y="1928"/>
                  </a:lnTo>
                  <a:lnTo>
                    <a:pt x="1176" y="1933"/>
                  </a:lnTo>
                  <a:lnTo>
                    <a:pt x="1176" y="1938"/>
                  </a:lnTo>
                  <a:lnTo>
                    <a:pt x="1176" y="1943"/>
                  </a:lnTo>
                  <a:lnTo>
                    <a:pt x="1176" y="1949"/>
                  </a:lnTo>
                  <a:lnTo>
                    <a:pt x="1176" y="1954"/>
                  </a:lnTo>
                  <a:lnTo>
                    <a:pt x="1176" y="1960"/>
                  </a:lnTo>
                  <a:lnTo>
                    <a:pt x="1153" y="1959"/>
                  </a:lnTo>
                  <a:lnTo>
                    <a:pt x="1128" y="1959"/>
                  </a:lnTo>
                  <a:lnTo>
                    <a:pt x="1104" y="1957"/>
                  </a:lnTo>
                  <a:lnTo>
                    <a:pt x="1080" y="1956"/>
                  </a:lnTo>
                  <a:lnTo>
                    <a:pt x="1054" y="1954"/>
                  </a:lnTo>
                  <a:lnTo>
                    <a:pt x="1028" y="1953"/>
                  </a:lnTo>
                  <a:lnTo>
                    <a:pt x="1004" y="1953"/>
                  </a:lnTo>
                  <a:lnTo>
                    <a:pt x="978" y="1953"/>
                  </a:lnTo>
                  <a:lnTo>
                    <a:pt x="952" y="1953"/>
                  </a:lnTo>
                  <a:lnTo>
                    <a:pt x="928" y="1956"/>
                  </a:lnTo>
                  <a:lnTo>
                    <a:pt x="925" y="1959"/>
                  </a:lnTo>
                  <a:lnTo>
                    <a:pt x="924" y="1961"/>
                  </a:lnTo>
                  <a:lnTo>
                    <a:pt x="921" y="1964"/>
                  </a:lnTo>
                  <a:lnTo>
                    <a:pt x="919" y="1969"/>
                  </a:lnTo>
                  <a:lnTo>
                    <a:pt x="918" y="1971"/>
                  </a:lnTo>
                  <a:lnTo>
                    <a:pt x="918" y="1976"/>
                  </a:lnTo>
                  <a:lnTo>
                    <a:pt x="916" y="1979"/>
                  </a:lnTo>
                  <a:lnTo>
                    <a:pt x="916" y="1983"/>
                  </a:lnTo>
                  <a:lnTo>
                    <a:pt x="916" y="1986"/>
                  </a:lnTo>
                  <a:lnTo>
                    <a:pt x="918" y="1990"/>
                  </a:lnTo>
                  <a:lnTo>
                    <a:pt x="928" y="2000"/>
                  </a:lnTo>
                  <a:lnTo>
                    <a:pt x="952" y="2002"/>
                  </a:lnTo>
                  <a:lnTo>
                    <a:pt x="975" y="2002"/>
                  </a:lnTo>
                  <a:lnTo>
                    <a:pt x="1000" y="2000"/>
                  </a:lnTo>
                  <a:lnTo>
                    <a:pt x="1022" y="2000"/>
                  </a:lnTo>
                  <a:lnTo>
                    <a:pt x="1045" y="1999"/>
                  </a:lnTo>
                  <a:lnTo>
                    <a:pt x="1070" y="1997"/>
                  </a:lnTo>
                  <a:lnTo>
                    <a:pt x="1093" y="1997"/>
                  </a:lnTo>
                  <a:lnTo>
                    <a:pt x="1117" y="2000"/>
                  </a:lnTo>
                  <a:lnTo>
                    <a:pt x="1140" y="2004"/>
                  </a:lnTo>
                  <a:lnTo>
                    <a:pt x="1164" y="2012"/>
                  </a:lnTo>
                  <a:lnTo>
                    <a:pt x="1167" y="2009"/>
                  </a:lnTo>
                  <a:lnTo>
                    <a:pt x="1170" y="2009"/>
                  </a:lnTo>
                  <a:lnTo>
                    <a:pt x="1173" y="2007"/>
                  </a:lnTo>
                  <a:lnTo>
                    <a:pt x="1174" y="2009"/>
                  </a:lnTo>
                  <a:lnTo>
                    <a:pt x="1176" y="2010"/>
                  </a:lnTo>
                  <a:lnTo>
                    <a:pt x="1177" y="2012"/>
                  </a:lnTo>
                  <a:lnTo>
                    <a:pt x="1179" y="2013"/>
                  </a:lnTo>
                  <a:lnTo>
                    <a:pt x="1181" y="2014"/>
                  </a:lnTo>
                  <a:lnTo>
                    <a:pt x="1177" y="2034"/>
                  </a:lnTo>
                  <a:lnTo>
                    <a:pt x="1176" y="2056"/>
                  </a:lnTo>
                  <a:lnTo>
                    <a:pt x="1174" y="2079"/>
                  </a:lnTo>
                  <a:lnTo>
                    <a:pt x="1174" y="2102"/>
                  </a:lnTo>
                  <a:lnTo>
                    <a:pt x="1176" y="2125"/>
                  </a:lnTo>
                  <a:lnTo>
                    <a:pt x="1177" y="2148"/>
                  </a:lnTo>
                  <a:lnTo>
                    <a:pt x="1177" y="2171"/>
                  </a:lnTo>
                  <a:lnTo>
                    <a:pt x="1179" y="2194"/>
                  </a:lnTo>
                  <a:lnTo>
                    <a:pt x="1179" y="2215"/>
                  </a:lnTo>
                  <a:lnTo>
                    <a:pt x="1179" y="2235"/>
                  </a:lnTo>
                  <a:lnTo>
                    <a:pt x="1179" y="2255"/>
                  </a:lnTo>
                  <a:lnTo>
                    <a:pt x="1179" y="2274"/>
                  </a:lnTo>
                  <a:lnTo>
                    <a:pt x="1179" y="2294"/>
                  </a:lnTo>
                  <a:lnTo>
                    <a:pt x="1179" y="2314"/>
                  </a:lnTo>
                  <a:lnTo>
                    <a:pt x="1180" y="2335"/>
                  </a:lnTo>
                  <a:lnTo>
                    <a:pt x="1181" y="2355"/>
                  </a:lnTo>
                  <a:lnTo>
                    <a:pt x="1183" y="2376"/>
                  </a:lnTo>
                  <a:lnTo>
                    <a:pt x="1186" y="2397"/>
                  </a:lnTo>
                  <a:lnTo>
                    <a:pt x="1189" y="2417"/>
                  </a:lnTo>
                  <a:lnTo>
                    <a:pt x="1193" y="2437"/>
                  </a:lnTo>
                  <a:lnTo>
                    <a:pt x="1190" y="2449"/>
                  </a:lnTo>
                  <a:lnTo>
                    <a:pt x="1187" y="2460"/>
                  </a:lnTo>
                  <a:lnTo>
                    <a:pt x="1183" y="2472"/>
                  </a:lnTo>
                  <a:lnTo>
                    <a:pt x="1179" y="2483"/>
                  </a:lnTo>
                  <a:lnTo>
                    <a:pt x="1174" y="2494"/>
                  </a:lnTo>
                  <a:lnTo>
                    <a:pt x="1170" y="2504"/>
                  </a:lnTo>
                  <a:lnTo>
                    <a:pt x="1167" y="2516"/>
                  </a:lnTo>
                  <a:lnTo>
                    <a:pt x="1167" y="2527"/>
                  </a:lnTo>
                  <a:lnTo>
                    <a:pt x="1167" y="2539"/>
                  </a:lnTo>
                  <a:lnTo>
                    <a:pt x="1171" y="2550"/>
                  </a:lnTo>
                  <a:lnTo>
                    <a:pt x="1163" y="2547"/>
                  </a:lnTo>
                  <a:lnTo>
                    <a:pt x="1156" y="2547"/>
                  </a:lnTo>
                  <a:lnTo>
                    <a:pt x="1150" y="2549"/>
                  </a:lnTo>
                  <a:lnTo>
                    <a:pt x="1146" y="2553"/>
                  </a:lnTo>
                  <a:lnTo>
                    <a:pt x="1140" y="2557"/>
                  </a:lnTo>
                  <a:lnTo>
                    <a:pt x="1136" y="2562"/>
                  </a:lnTo>
                  <a:lnTo>
                    <a:pt x="1131" y="2565"/>
                  </a:lnTo>
                  <a:lnTo>
                    <a:pt x="1126" y="2566"/>
                  </a:lnTo>
                  <a:lnTo>
                    <a:pt x="1120" y="2563"/>
                  </a:lnTo>
                  <a:lnTo>
                    <a:pt x="1113" y="2557"/>
                  </a:lnTo>
                  <a:close/>
                  <a:moveTo>
                    <a:pt x="639" y="1739"/>
                  </a:moveTo>
                  <a:lnTo>
                    <a:pt x="643" y="1732"/>
                  </a:lnTo>
                  <a:lnTo>
                    <a:pt x="649" y="1729"/>
                  </a:lnTo>
                  <a:lnTo>
                    <a:pt x="654" y="1728"/>
                  </a:lnTo>
                  <a:lnTo>
                    <a:pt x="660" y="1731"/>
                  </a:lnTo>
                  <a:lnTo>
                    <a:pt x="666" y="1735"/>
                  </a:lnTo>
                  <a:lnTo>
                    <a:pt x="672" y="1742"/>
                  </a:lnTo>
                  <a:lnTo>
                    <a:pt x="674" y="1749"/>
                  </a:lnTo>
                  <a:lnTo>
                    <a:pt x="676" y="1757"/>
                  </a:lnTo>
                  <a:lnTo>
                    <a:pt x="674" y="1765"/>
                  </a:lnTo>
                  <a:lnTo>
                    <a:pt x="670" y="1774"/>
                  </a:lnTo>
                  <a:lnTo>
                    <a:pt x="669" y="1777"/>
                  </a:lnTo>
                  <a:lnTo>
                    <a:pt x="666" y="1778"/>
                  </a:lnTo>
                  <a:lnTo>
                    <a:pt x="664" y="1779"/>
                  </a:lnTo>
                  <a:lnTo>
                    <a:pt x="662" y="1781"/>
                  </a:lnTo>
                  <a:lnTo>
                    <a:pt x="659" y="1782"/>
                  </a:lnTo>
                  <a:lnTo>
                    <a:pt x="656" y="1784"/>
                  </a:lnTo>
                  <a:lnTo>
                    <a:pt x="653" y="1784"/>
                  </a:lnTo>
                  <a:lnTo>
                    <a:pt x="649" y="1784"/>
                  </a:lnTo>
                  <a:lnTo>
                    <a:pt x="646" y="1784"/>
                  </a:lnTo>
                  <a:lnTo>
                    <a:pt x="643" y="1784"/>
                  </a:lnTo>
                  <a:lnTo>
                    <a:pt x="643" y="1791"/>
                  </a:lnTo>
                  <a:lnTo>
                    <a:pt x="641" y="1789"/>
                  </a:lnTo>
                  <a:lnTo>
                    <a:pt x="640" y="1787"/>
                  </a:lnTo>
                  <a:lnTo>
                    <a:pt x="639" y="1782"/>
                  </a:lnTo>
                  <a:lnTo>
                    <a:pt x="636" y="1777"/>
                  </a:lnTo>
                  <a:lnTo>
                    <a:pt x="634" y="1771"/>
                  </a:lnTo>
                  <a:lnTo>
                    <a:pt x="633" y="1764"/>
                  </a:lnTo>
                  <a:lnTo>
                    <a:pt x="631" y="1758"/>
                  </a:lnTo>
                  <a:lnTo>
                    <a:pt x="633" y="1751"/>
                  </a:lnTo>
                  <a:lnTo>
                    <a:pt x="634" y="1745"/>
                  </a:lnTo>
                  <a:lnTo>
                    <a:pt x="639" y="1739"/>
                  </a:lnTo>
                  <a:close/>
                  <a:moveTo>
                    <a:pt x="1093" y="1089"/>
                  </a:moveTo>
                  <a:lnTo>
                    <a:pt x="1093" y="1089"/>
                  </a:lnTo>
                  <a:lnTo>
                    <a:pt x="1094" y="1087"/>
                  </a:lnTo>
                  <a:lnTo>
                    <a:pt x="1097" y="1085"/>
                  </a:lnTo>
                  <a:lnTo>
                    <a:pt x="1101" y="1082"/>
                  </a:lnTo>
                  <a:lnTo>
                    <a:pt x="1107" y="1077"/>
                  </a:lnTo>
                  <a:lnTo>
                    <a:pt x="1111" y="1074"/>
                  </a:lnTo>
                  <a:lnTo>
                    <a:pt x="1117" y="1073"/>
                  </a:lnTo>
                  <a:lnTo>
                    <a:pt x="1121" y="1073"/>
                  </a:lnTo>
                  <a:lnTo>
                    <a:pt x="1127" y="1076"/>
                  </a:lnTo>
                  <a:lnTo>
                    <a:pt x="1131" y="1080"/>
                  </a:lnTo>
                  <a:lnTo>
                    <a:pt x="1134" y="1089"/>
                  </a:lnTo>
                  <a:lnTo>
                    <a:pt x="1134" y="1096"/>
                  </a:lnTo>
                  <a:lnTo>
                    <a:pt x="1134" y="1103"/>
                  </a:lnTo>
                  <a:lnTo>
                    <a:pt x="1133" y="1109"/>
                  </a:lnTo>
                  <a:lnTo>
                    <a:pt x="1131" y="1116"/>
                  </a:lnTo>
                  <a:lnTo>
                    <a:pt x="1128" y="1122"/>
                  </a:lnTo>
                  <a:lnTo>
                    <a:pt x="1126" y="1128"/>
                  </a:lnTo>
                  <a:lnTo>
                    <a:pt x="1121" y="1133"/>
                  </a:lnTo>
                  <a:lnTo>
                    <a:pt x="1117" y="1138"/>
                  </a:lnTo>
                  <a:lnTo>
                    <a:pt x="1113" y="1143"/>
                  </a:lnTo>
                  <a:lnTo>
                    <a:pt x="1107" y="1148"/>
                  </a:lnTo>
                  <a:lnTo>
                    <a:pt x="1104" y="1148"/>
                  </a:lnTo>
                  <a:lnTo>
                    <a:pt x="1103" y="1148"/>
                  </a:lnTo>
                  <a:lnTo>
                    <a:pt x="1100" y="1148"/>
                  </a:lnTo>
                  <a:lnTo>
                    <a:pt x="1098" y="1146"/>
                  </a:lnTo>
                  <a:lnTo>
                    <a:pt x="1095" y="1145"/>
                  </a:lnTo>
                  <a:lnTo>
                    <a:pt x="1094" y="1145"/>
                  </a:lnTo>
                  <a:lnTo>
                    <a:pt x="1093" y="1145"/>
                  </a:lnTo>
                  <a:lnTo>
                    <a:pt x="1091" y="1146"/>
                  </a:lnTo>
                  <a:lnTo>
                    <a:pt x="1090" y="1148"/>
                  </a:lnTo>
                  <a:lnTo>
                    <a:pt x="1090" y="1152"/>
                  </a:lnTo>
                  <a:lnTo>
                    <a:pt x="1078" y="1152"/>
                  </a:lnTo>
                  <a:lnTo>
                    <a:pt x="1085" y="1148"/>
                  </a:lnTo>
                  <a:lnTo>
                    <a:pt x="1091" y="1143"/>
                  </a:lnTo>
                  <a:lnTo>
                    <a:pt x="1094" y="1136"/>
                  </a:lnTo>
                  <a:lnTo>
                    <a:pt x="1097" y="1130"/>
                  </a:lnTo>
                  <a:lnTo>
                    <a:pt x="1097" y="1123"/>
                  </a:lnTo>
                  <a:lnTo>
                    <a:pt x="1097" y="1116"/>
                  </a:lnTo>
                  <a:lnTo>
                    <a:pt x="1095" y="1109"/>
                  </a:lnTo>
                  <a:lnTo>
                    <a:pt x="1095" y="1102"/>
                  </a:lnTo>
                  <a:lnTo>
                    <a:pt x="1094" y="1095"/>
                  </a:lnTo>
                  <a:lnTo>
                    <a:pt x="1093" y="1089"/>
                  </a:lnTo>
                  <a:close/>
                  <a:moveTo>
                    <a:pt x="1179" y="1994"/>
                  </a:moveTo>
                  <a:lnTo>
                    <a:pt x="1176" y="1997"/>
                  </a:lnTo>
                  <a:lnTo>
                    <a:pt x="1154" y="1992"/>
                  </a:lnTo>
                  <a:lnTo>
                    <a:pt x="1130" y="1989"/>
                  </a:lnTo>
                  <a:lnTo>
                    <a:pt x="1106" y="1987"/>
                  </a:lnTo>
                  <a:lnTo>
                    <a:pt x="1080" y="1986"/>
                  </a:lnTo>
                  <a:lnTo>
                    <a:pt x="1053" y="1986"/>
                  </a:lnTo>
                  <a:lnTo>
                    <a:pt x="1027" y="1986"/>
                  </a:lnTo>
                  <a:lnTo>
                    <a:pt x="1000" y="1987"/>
                  </a:lnTo>
                  <a:lnTo>
                    <a:pt x="974" y="1986"/>
                  </a:lnTo>
                  <a:lnTo>
                    <a:pt x="951" y="1986"/>
                  </a:lnTo>
                  <a:lnTo>
                    <a:pt x="928" y="1983"/>
                  </a:lnTo>
                  <a:lnTo>
                    <a:pt x="954" y="1981"/>
                  </a:lnTo>
                  <a:lnTo>
                    <a:pt x="979" y="1980"/>
                  </a:lnTo>
                  <a:lnTo>
                    <a:pt x="1005" y="1980"/>
                  </a:lnTo>
                  <a:lnTo>
                    <a:pt x="1031" y="1980"/>
                  </a:lnTo>
                  <a:lnTo>
                    <a:pt x="1057" y="1981"/>
                  </a:lnTo>
                  <a:lnTo>
                    <a:pt x="1081" y="1983"/>
                  </a:lnTo>
                  <a:lnTo>
                    <a:pt x="1106" y="1984"/>
                  </a:lnTo>
                  <a:lnTo>
                    <a:pt x="1130" y="1987"/>
                  </a:lnTo>
                  <a:lnTo>
                    <a:pt x="1154" y="1990"/>
                  </a:lnTo>
                  <a:lnTo>
                    <a:pt x="1179" y="1994"/>
                  </a:lnTo>
                  <a:close/>
                  <a:moveTo>
                    <a:pt x="931" y="1970"/>
                  </a:moveTo>
                  <a:lnTo>
                    <a:pt x="945" y="1963"/>
                  </a:lnTo>
                  <a:lnTo>
                    <a:pt x="1117" y="1966"/>
                  </a:lnTo>
                  <a:lnTo>
                    <a:pt x="1097" y="1967"/>
                  </a:lnTo>
                  <a:lnTo>
                    <a:pt x="1078" y="1969"/>
                  </a:lnTo>
                  <a:lnTo>
                    <a:pt x="1060" y="1970"/>
                  </a:lnTo>
                  <a:lnTo>
                    <a:pt x="1041" y="1970"/>
                  </a:lnTo>
                  <a:lnTo>
                    <a:pt x="1021" y="1970"/>
                  </a:lnTo>
                  <a:lnTo>
                    <a:pt x="1002" y="1970"/>
                  </a:lnTo>
                  <a:lnTo>
                    <a:pt x="985" y="1970"/>
                  </a:lnTo>
                  <a:lnTo>
                    <a:pt x="967" y="1970"/>
                  </a:lnTo>
                  <a:lnTo>
                    <a:pt x="948" y="1970"/>
                  </a:lnTo>
                  <a:lnTo>
                    <a:pt x="931" y="1970"/>
                  </a:lnTo>
                  <a:close/>
                  <a:moveTo>
                    <a:pt x="1157" y="1971"/>
                  </a:moveTo>
                  <a:lnTo>
                    <a:pt x="1134" y="1970"/>
                  </a:lnTo>
                  <a:lnTo>
                    <a:pt x="1137" y="1969"/>
                  </a:lnTo>
                  <a:lnTo>
                    <a:pt x="1138" y="1969"/>
                  </a:lnTo>
                  <a:lnTo>
                    <a:pt x="1141" y="1969"/>
                  </a:lnTo>
                  <a:lnTo>
                    <a:pt x="1143" y="1969"/>
                  </a:lnTo>
                  <a:lnTo>
                    <a:pt x="1146" y="1969"/>
                  </a:lnTo>
                  <a:lnTo>
                    <a:pt x="1148" y="1969"/>
                  </a:lnTo>
                  <a:lnTo>
                    <a:pt x="1150" y="1970"/>
                  </a:lnTo>
                  <a:lnTo>
                    <a:pt x="1153" y="1970"/>
                  </a:lnTo>
                  <a:lnTo>
                    <a:pt x="1154" y="1970"/>
                  </a:lnTo>
                  <a:lnTo>
                    <a:pt x="1157" y="1971"/>
                  </a:lnTo>
                  <a:lnTo>
                    <a:pt x="1179" y="1973"/>
                  </a:lnTo>
                  <a:lnTo>
                    <a:pt x="1177" y="1974"/>
                  </a:lnTo>
                  <a:lnTo>
                    <a:pt x="1174" y="1974"/>
                  </a:lnTo>
                  <a:lnTo>
                    <a:pt x="1173" y="1974"/>
                  </a:lnTo>
                  <a:lnTo>
                    <a:pt x="1170" y="1974"/>
                  </a:lnTo>
                  <a:lnTo>
                    <a:pt x="1169" y="1974"/>
                  </a:lnTo>
                  <a:lnTo>
                    <a:pt x="1166" y="1974"/>
                  </a:lnTo>
                  <a:lnTo>
                    <a:pt x="1164" y="1973"/>
                  </a:lnTo>
                  <a:lnTo>
                    <a:pt x="1161" y="1973"/>
                  </a:lnTo>
                  <a:lnTo>
                    <a:pt x="1158" y="1971"/>
                  </a:lnTo>
                  <a:lnTo>
                    <a:pt x="1157" y="1971"/>
                  </a:lnTo>
                  <a:close/>
                  <a:moveTo>
                    <a:pt x="1189" y="2633"/>
                  </a:moveTo>
                  <a:lnTo>
                    <a:pt x="1189" y="2636"/>
                  </a:lnTo>
                  <a:lnTo>
                    <a:pt x="1187" y="2639"/>
                  </a:lnTo>
                  <a:lnTo>
                    <a:pt x="1186" y="2642"/>
                  </a:lnTo>
                  <a:lnTo>
                    <a:pt x="1184" y="2645"/>
                  </a:lnTo>
                  <a:lnTo>
                    <a:pt x="1181" y="2646"/>
                  </a:lnTo>
                  <a:lnTo>
                    <a:pt x="1179" y="2648"/>
                  </a:lnTo>
                  <a:lnTo>
                    <a:pt x="1176" y="2649"/>
                  </a:lnTo>
                  <a:lnTo>
                    <a:pt x="1173" y="2651"/>
                  </a:lnTo>
                  <a:lnTo>
                    <a:pt x="1171" y="2652"/>
                  </a:lnTo>
                  <a:lnTo>
                    <a:pt x="1169" y="2653"/>
                  </a:lnTo>
                  <a:lnTo>
                    <a:pt x="1176" y="2648"/>
                  </a:lnTo>
                  <a:lnTo>
                    <a:pt x="1173" y="2643"/>
                  </a:lnTo>
                  <a:lnTo>
                    <a:pt x="1171" y="2641"/>
                  </a:lnTo>
                  <a:lnTo>
                    <a:pt x="1171" y="2636"/>
                  </a:lnTo>
                  <a:lnTo>
                    <a:pt x="1171" y="2631"/>
                  </a:lnTo>
                  <a:lnTo>
                    <a:pt x="1173" y="2626"/>
                  </a:lnTo>
                  <a:lnTo>
                    <a:pt x="1174" y="2622"/>
                  </a:lnTo>
                  <a:lnTo>
                    <a:pt x="1176" y="2616"/>
                  </a:lnTo>
                  <a:lnTo>
                    <a:pt x="1177" y="2612"/>
                  </a:lnTo>
                  <a:lnTo>
                    <a:pt x="1179" y="2606"/>
                  </a:lnTo>
                  <a:lnTo>
                    <a:pt x="1179" y="2602"/>
                  </a:lnTo>
                  <a:lnTo>
                    <a:pt x="1184" y="2600"/>
                  </a:lnTo>
                  <a:lnTo>
                    <a:pt x="1189" y="2602"/>
                  </a:lnTo>
                  <a:lnTo>
                    <a:pt x="1191" y="2605"/>
                  </a:lnTo>
                  <a:lnTo>
                    <a:pt x="1193" y="2608"/>
                  </a:lnTo>
                  <a:lnTo>
                    <a:pt x="1193" y="2612"/>
                  </a:lnTo>
                  <a:lnTo>
                    <a:pt x="1191" y="2616"/>
                  </a:lnTo>
                  <a:lnTo>
                    <a:pt x="1191" y="2622"/>
                  </a:lnTo>
                  <a:lnTo>
                    <a:pt x="1190" y="2626"/>
                  </a:lnTo>
                  <a:lnTo>
                    <a:pt x="1189" y="2631"/>
                  </a:lnTo>
                  <a:lnTo>
                    <a:pt x="1189" y="2633"/>
                  </a:lnTo>
                  <a:close/>
                  <a:moveTo>
                    <a:pt x="1193" y="2641"/>
                  </a:moveTo>
                  <a:lnTo>
                    <a:pt x="1194" y="2636"/>
                  </a:lnTo>
                  <a:lnTo>
                    <a:pt x="1197" y="2633"/>
                  </a:lnTo>
                  <a:lnTo>
                    <a:pt x="1199" y="2631"/>
                  </a:lnTo>
                  <a:lnTo>
                    <a:pt x="1201" y="2626"/>
                  </a:lnTo>
                  <a:lnTo>
                    <a:pt x="1203" y="2623"/>
                  </a:lnTo>
                  <a:lnTo>
                    <a:pt x="1204" y="2619"/>
                  </a:lnTo>
                  <a:lnTo>
                    <a:pt x="1204" y="2616"/>
                  </a:lnTo>
                  <a:lnTo>
                    <a:pt x="1204" y="2613"/>
                  </a:lnTo>
                  <a:lnTo>
                    <a:pt x="1204" y="2609"/>
                  </a:lnTo>
                  <a:lnTo>
                    <a:pt x="1203" y="2606"/>
                  </a:lnTo>
                  <a:lnTo>
                    <a:pt x="1194" y="2603"/>
                  </a:lnTo>
                  <a:lnTo>
                    <a:pt x="1187" y="2598"/>
                  </a:lnTo>
                  <a:lnTo>
                    <a:pt x="1184" y="2590"/>
                  </a:lnTo>
                  <a:lnTo>
                    <a:pt x="1181" y="2580"/>
                  </a:lnTo>
                  <a:lnTo>
                    <a:pt x="1181" y="2570"/>
                  </a:lnTo>
                  <a:lnTo>
                    <a:pt x="1181" y="2559"/>
                  </a:lnTo>
                  <a:lnTo>
                    <a:pt x="1181" y="2547"/>
                  </a:lnTo>
                  <a:lnTo>
                    <a:pt x="1181" y="2537"/>
                  </a:lnTo>
                  <a:lnTo>
                    <a:pt x="1181" y="2527"/>
                  </a:lnTo>
                  <a:lnTo>
                    <a:pt x="1179" y="2520"/>
                  </a:lnTo>
                  <a:lnTo>
                    <a:pt x="1186" y="2520"/>
                  </a:lnTo>
                  <a:lnTo>
                    <a:pt x="1191" y="2503"/>
                  </a:lnTo>
                  <a:lnTo>
                    <a:pt x="1197" y="2486"/>
                  </a:lnTo>
                  <a:lnTo>
                    <a:pt x="1201" y="2469"/>
                  </a:lnTo>
                  <a:lnTo>
                    <a:pt x="1206" y="2450"/>
                  </a:lnTo>
                  <a:lnTo>
                    <a:pt x="1210" y="2433"/>
                  </a:lnTo>
                  <a:lnTo>
                    <a:pt x="1216" y="2416"/>
                  </a:lnTo>
                  <a:lnTo>
                    <a:pt x="1223" y="2400"/>
                  </a:lnTo>
                  <a:lnTo>
                    <a:pt x="1233" y="2386"/>
                  </a:lnTo>
                  <a:lnTo>
                    <a:pt x="1246" y="2374"/>
                  </a:lnTo>
                  <a:lnTo>
                    <a:pt x="1262" y="2365"/>
                  </a:lnTo>
                  <a:lnTo>
                    <a:pt x="1247" y="2358"/>
                  </a:lnTo>
                  <a:lnTo>
                    <a:pt x="1262" y="2363"/>
                  </a:lnTo>
                  <a:lnTo>
                    <a:pt x="1276" y="2365"/>
                  </a:lnTo>
                  <a:lnTo>
                    <a:pt x="1290" y="2368"/>
                  </a:lnTo>
                  <a:lnTo>
                    <a:pt x="1306" y="2370"/>
                  </a:lnTo>
                  <a:lnTo>
                    <a:pt x="1322" y="2371"/>
                  </a:lnTo>
                  <a:lnTo>
                    <a:pt x="1336" y="2374"/>
                  </a:lnTo>
                  <a:lnTo>
                    <a:pt x="1350" y="2377"/>
                  </a:lnTo>
                  <a:lnTo>
                    <a:pt x="1365" y="2380"/>
                  </a:lnTo>
                  <a:lnTo>
                    <a:pt x="1379" y="2386"/>
                  </a:lnTo>
                  <a:lnTo>
                    <a:pt x="1392" y="2393"/>
                  </a:lnTo>
                  <a:lnTo>
                    <a:pt x="1391" y="2397"/>
                  </a:lnTo>
                  <a:lnTo>
                    <a:pt x="1389" y="2401"/>
                  </a:lnTo>
                  <a:lnTo>
                    <a:pt x="1389" y="2406"/>
                  </a:lnTo>
                  <a:lnTo>
                    <a:pt x="1388" y="2410"/>
                  </a:lnTo>
                  <a:lnTo>
                    <a:pt x="1388" y="2416"/>
                  </a:lnTo>
                  <a:lnTo>
                    <a:pt x="1388" y="2420"/>
                  </a:lnTo>
                  <a:lnTo>
                    <a:pt x="1388" y="2424"/>
                  </a:lnTo>
                  <a:lnTo>
                    <a:pt x="1388" y="2429"/>
                  </a:lnTo>
                  <a:lnTo>
                    <a:pt x="1386" y="2431"/>
                  </a:lnTo>
                  <a:lnTo>
                    <a:pt x="1385" y="2434"/>
                  </a:lnTo>
                  <a:lnTo>
                    <a:pt x="1385" y="2451"/>
                  </a:lnTo>
                  <a:lnTo>
                    <a:pt x="1385" y="2470"/>
                  </a:lnTo>
                  <a:lnTo>
                    <a:pt x="1385" y="2490"/>
                  </a:lnTo>
                  <a:lnTo>
                    <a:pt x="1385" y="2509"/>
                  </a:lnTo>
                  <a:lnTo>
                    <a:pt x="1385" y="2529"/>
                  </a:lnTo>
                  <a:lnTo>
                    <a:pt x="1385" y="2547"/>
                  </a:lnTo>
                  <a:lnTo>
                    <a:pt x="1385" y="2566"/>
                  </a:lnTo>
                  <a:lnTo>
                    <a:pt x="1385" y="2585"/>
                  </a:lnTo>
                  <a:lnTo>
                    <a:pt x="1383" y="2602"/>
                  </a:lnTo>
                  <a:lnTo>
                    <a:pt x="1382" y="2619"/>
                  </a:lnTo>
                  <a:lnTo>
                    <a:pt x="1373" y="2626"/>
                  </a:lnTo>
                  <a:lnTo>
                    <a:pt x="1366" y="2632"/>
                  </a:lnTo>
                  <a:lnTo>
                    <a:pt x="1359" y="2638"/>
                  </a:lnTo>
                  <a:lnTo>
                    <a:pt x="1353" y="2643"/>
                  </a:lnTo>
                  <a:lnTo>
                    <a:pt x="1346" y="2648"/>
                  </a:lnTo>
                  <a:lnTo>
                    <a:pt x="1340" y="2653"/>
                  </a:lnTo>
                  <a:lnTo>
                    <a:pt x="1333" y="2656"/>
                  </a:lnTo>
                  <a:lnTo>
                    <a:pt x="1325" y="2661"/>
                  </a:lnTo>
                  <a:lnTo>
                    <a:pt x="1316" y="2665"/>
                  </a:lnTo>
                  <a:lnTo>
                    <a:pt x="1306" y="2668"/>
                  </a:lnTo>
                  <a:lnTo>
                    <a:pt x="1310" y="2661"/>
                  </a:lnTo>
                  <a:lnTo>
                    <a:pt x="1316" y="2655"/>
                  </a:lnTo>
                  <a:lnTo>
                    <a:pt x="1322" y="2649"/>
                  </a:lnTo>
                  <a:lnTo>
                    <a:pt x="1326" y="2643"/>
                  </a:lnTo>
                  <a:lnTo>
                    <a:pt x="1332" y="2638"/>
                  </a:lnTo>
                  <a:lnTo>
                    <a:pt x="1338" y="2633"/>
                  </a:lnTo>
                  <a:lnTo>
                    <a:pt x="1342" y="2628"/>
                  </a:lnTo>
                  <a:lnTo>
                    <a:pt x="1348" y="2623"/>
                  </a:lnTo>
                  <a:lnTo>
                    <a:pt x="1355" y="2618"/>
                  </a:lnTo>
                  <a:lnTo>
                    <a:pt x="1360" y="2613"/>
                  </a:lnTo>
                  <a:lnTo>
                    <a:pt x="1360" y="2603"/>
                  </a:lnTo>
                  <a:lnTo>
                    <a:pt x="1362" y="2595"/>
                  </a:lnTo>
                  <a:lnTo>
                    <a:pt x="1363" y="2585"/>
                  </a:lnTo>
                  <a:lnTo>
                    <a:pt x="1365" y="2576"/>
                  </a:lnTo>
                  <a:lnTo>
                    <a:pt x="1368" y="2568"/>
                  </a:lnTo>
                  <a:lnTo>
                    <a:pt x="1369" y="2559"/>
                  </a:lnTo>
                  <a:lnTo>
                    <a:pt x="1370" y="2550"/>
                  </a:lnTo>
                  <a:lnTo>
                    <a:pt x="1372" y="2542"/>
                  </a:lnTo>
                  <a:lnTo>
                    <a:pt x="1370" y="2532"/>
                  </a:lnTo>
                  <a:lnTo>
                    <a:pt x="1368" y="2523"/>
                  </a:lnTo>
                  <a:lnTo>
                    <a:pt x="1363" y="2535"/>
                  </a:lnTo>
                  <a:lnTo>
                    <a:pt x="1360" y="2547"/>
                  </a:lnTo>
                  <a:lnTo>
                    <a:pt x="1358" y="2560"/>
                  </a:lnTo>
                  <a:lnTo>
                    <a:pt x="1356" y="2573"/>
                  </a:lnTo>
                  <a:lnTo>
                    <a:pt x="1353" y="2586"/>
                  </a:lnTo>
                  <a:lnTo>
                    <a:pt x="1350" y="2599"/>
                  </a:lnTo>
                  <a:lnTo>
                    <a:pt x="1345" y="2609"/>
                  </a:lnTo>
                  <a:lnTo>
                    <a:pt x="1338" y="2619"/>
                  </a:lnTo>
                  <a:lnTo>
                    <a:pt x="1327" y="2628"/>
                  </a:lnTo>
                  <a:lnTo>
                    <a:pt x="1313" y="2633"/>
                  </a:lnTo>
                  <a:lnTo>
                    <a:pt x="1313" y="2631"/>
                  </a:lnTo>
                  <a:lnTo>
                    <a:pt x="1315" y="2626"/>
                  </a:lnTo>
                  <a:lnTo>
                    <a:pt x="1317" y="2622"/>
                  </a:lnTo>
                  <a:lnTo>
                    <a:pt x="1322" y="2616"/>
                  </a:lnTo>
                  <a:lnTo>
                    <a:pt x="1325" y="2610"/>
                  </a:lnTo>
                  <a:lnTo>
                    <a:pt x="1327" y="2603"/>
                  </a:lnTo>
                  <a:lnTo>
                    <a:pt x="1330" y="2596"/>
                  </a:lnTo>
                  <a:lnTo>
                    <a:pt x="1332" y="2590"/>
                  </a:lnTo>
                  <a:lnTo>
                    <a:pt x="1332" y="2585"/>
                  </a:lnTo>
                  <a:lnTo>
                    <a:pt x="1330" y="2579"/>
                  </a:lnTo>
                  <a:lnTo>
                    <a:pt x="1320" y="2592"/>
                  </a:lnTo>
                  <a:lnTo>
                    <a:pt x="1312" y="2605"/>
                  </a:lnTo>
                  <a:lnTo>
                    <a:pt x="1303" y="2621"/>
                  </a:lnTo>
                  <a:lnTo>
                    <a:pt x="1295" y="2635"/>
                  </a:lnTo>
                  <a:lnTo>
                    <a:pt x="1286" y="2648"/>
                  </a:lnTo>
                  <a:lnTo>
                    <a:pt x="1274" y="2659"/>
                  </a:lnTo>
                  <a:lnTo>
                    <a:pt x="1263" y="2666"/>
                  </a:lnTo>
                  <a:lnTo>
                    <a:pt x="1247" y="2669"/>
                  </a:lnTo>
                  <a:lnTo>
                    <a:pt x="1230" y="2668"/>
                  </a:lnTo>
                  <a:lnTo>
                    <a:pt x="1210" y="2661"/>
                  </a:lnTo>
                  <a:lnTo>
                    <a:pt x="1213" y="2659"/>
                  </a:lnTo>
                  <a:lnTo>
                    <a:pt x="1216" y="2658"/>
                  </a:lnTo>
                  <a:lnTo>
                    <a:pt x="1216" y="2655"/>
                  </a:lnTo>
                  <a:lnTo>
                    <a:pt x="1217" y="2653"/>
                  </a:lnTo>
                  <a:lnTo>
                    <a:pt x="1217" y="2651"/>
                  </a:lnTo>
                  <a:lnTo>
                    <a:pt x="1217" y="2648"/>
                  </a:lnTo>
                  <a:lnTo>
                    <a:pt x="1217" y="2646"/>
                  </a:lnTo>
                  <a:lnTo>
                    <a:pt x="1217" y="2642"/>
                  </a:lnTo>
                  <a:lnTo>
                    <a:pt x="1219" y="2639"/>
                  </a:lnTo>
                  <a:lnTo>
                    <a:pt x="1220" y="2636"/>
                  </a:lnTo>
                  <a:lnTo>
                    <a:pt x="1254" y="2633"/>
                  </a:lnTo>
                  <a:lnTo>
                    <a:pt x="1257" y="2625"/>
                  </a:lnTo>
                  <a:lnTo>
                    <a:pt x="1260" y="2618"/>
                  </a:lnTo>
                  <a:lnTo>
                    <a:pt x="1263" y="2609"/>
                  </a:lnTo>
                  <a:lnTo>
                    <a:pt x="1266" y="2600"/>
                  </a:lnTo>
                  <a:lnTo>
                    <a:pt x="1269" y="2592"/>
                  </a:lnTo>
                  <a:lnTo>
                    <a:pt x="1270" y="2582"/>
                  </a:lnTo>
                  <a:lnTo>
                    <a:pt x="1272" y="2575"/>
                  </a:lnTo>
                  <a:lnTo>
                    <a:pt x="1272" y="2566"/>
                  </a:lnTo>
                  <a:lnTo>
                    <a:pt x="1272" y="2557"/>
                  </a:lnTo>
                  <a:lnTo>
                    <a:pt x="1272" y="2550"/>
                  </a:lnTo>
                  <a:lnTo>
                    <a:pt x="1269" y="2553"/>
                  </a:lnTo>
                  <a:lnTo>
                    <a:pt x="1266" y="2555"/>
                  </a:lnTo>
                  <a:lnTo>
                    <a:pt x="1263" y="2556"/>
                  </a:lnTo>
                  <a:lnTo>
                    <a:pt x="1260" y="2557"/>
                  </a:lnTo>
                  <a:lnTo>
                    <a:pt x="1256" y="2557"/>
                  </a:lnTo>
                  <a:lnTo>
                    <a:pt x="1253" y="2557"/>
                  </a:lnTo>
                  <a:lnTo>
                    <a:pt x="1249" y="2557"/>
                  </a:lnTo>
                  <a:lnTo>
                    <a:pt x="1246" y="2557"/>
                  </a:lnTo>
                  <a:lnTo>
                    <a:pt x="1243" y="2556"/>
                  </a:lnTo>
                  <a:lnTo>
                    <a:pt x="1240" y="2555"/>
                  </a:lnTo>
                  <a:lnTo>
                    <a:pt x="1240" y="2552"/>
                  </a:lnTo>
                  <a:lnTo>
                    <a:pt x="1242" y="2549"/>
                  </a:lnTo>
                  <a:lnTo>
                    <a:pt x="1243" y="2545"/>
                  </a:lnTo>
                  <a:lnTo>
                    <a:pt x="1244" y="2542"/>
                  </a:lnTo>
                  <a:lnTo>
                    <a:pt x="1246" y="2539"/>
                  </a:lnTo>
                  <a:lnTo>
                    <a:pt x="1247" y="2535"/>
                  </a:lnTo>
                  <a:lnTo>
                    <a:pt x="1247" y="2532"/>
                  </a:lnTo>
                  <a:lnTo>
                    <a:pt x="1246" y="2529"/>
                  </a:lnTo>
                  <a:lnTo>
                    <a:pt x="1244" y="2526"/>
                  </a:lnTo>
                  <a:lnTo>
                    <a:pt x="1240" y="2523"/>
                  </a:lnTo>
                  <a:lnTo>
                    <a:pt x="1234" y="2533"/>
                  </a:lnTo>
                  <a:lnTo>
                    <a:pt x="1230" y="2543"/>
                  </a:lnTo>
                  <a:lnTo>
                    <a:pt x="1227" y="2556"/>
                  </a:lnTo>
                  <a:lnTo>
                    <a:pt x="1224" y="2569"/>
                  </a:lnTo>
                  <a:lnTo>
                    <a:pt x="1223" y="2583"/>
                  </a:lnTo>
                  <a:lnTo>
                    <a:pt x="1220" y="2596"/>
                  </a:lnTo>
                  <a:lnTo>
                    <a:pt x="1216" y="2609"/>
                  </a:lnTo>
                  <a:lnTo>
                    <a:pt x="1210" y="2621"/>
                  </a:lnTo>
                  <a:lnTo>
                    <a:pt x="1203" y="2632"/>
                  </a:lnTo>
                  <a:lnTo>
                    <a:pt x="1193" y="2641"/>
                  </a:lnTo>
                  <a:close/>
                  <a:moveTo>
                    <a:pt x="1223" y="2623"/>
                  </a:moveTo>
                  <a:lnTo>
                    <a:pt x="1237" y="2562"/>
                  </a:lnTo>
                  <a:lnTo>
                    <a:pt x="1239" y="2563"/>
                  </a:lnTo>
                  <a:lnTo>
                    <a:pt x="1240" y="2563"/>
                  </a:lnTo>
                  <a:lnTo>
                    <a:pt x="1243" y="2565"/>
                  </a:lnTo>
                  <a:lnTo>
                    <a:pt x="1244" y="2565"/>
                  </a:lnTo>
                  <a:lnTo>
                    <a:pt x="1246" y="2566"/>
                  </a:lnTo>
                  <a:lnTo>
                    <a:pt x="1249" y="2566"/>
                  </a:lnTo>
                  <a:lnTo>
                    <a:pt x="1250" y="2568"/>
                  </a:lnTo>
                  <a:lnTo>
                    <a:pt x="1253" y="2568"/>
                  </a:lnTo>
                  <a:lnTo>
                    <a:pt x="1254" y="2568"/>
                  </a:lnTo>
                  <a:lnTo>
                    <a:pt x="1257" y="2568"/>
                  </a:lnTo>
                  <a:lnTo>
                    <a:pt x="1256" y="2572"/>
                  </a:lnTo>
                  <a:lnTo>
                    <a:pt x="1254" y="2578"/>
                  </a:lnTo>
                  <a:lnTo>
                    <a:pt x="1254" y="2583"/>
                  </a:lnTo>
                  <a:lnTo>
                    <a:pt x="1253" y="2588"/>
                  </a:lnTo>
                  <a:lnTo>
                    <a:pt x="1253" y="2593"/>
                  </a:lnTo>
                  <a:lnTo>
                    <a:pt x="1253" y="2599"/>
                  </a:lnTo>
                  <a:lnTo>
                    <a:pt x="1253" y="2605"/>
                  </a:lnTo>
                  <a:lnTo>
                    <a:pt x="1253" y="2609"/>
                  </a:lnTo>
                  <a:lnTo>
                    <a:pt x="1252" y="2615"/>
                  </a:lnTo>
                  <a:lnTo>
                    <a:pt x="1250" y="2619"/>
                  </a:lnTo>
                  <a:lnTo>
                    <a:pt x="1247" y="2618"/>
                  </a:lnTo>
                  <a:lnTo>
                    <a:pt x="1244" y="2616"/>
                  </a:lnTo>
                  <a:lnTo>
                    <a:pt x="1243" y="2616"/>
                  </a:lnTo>
                  <a:lnTo>
                    <a:pt x="1239" y="2616"/>
                  </a:lnTo>
                  <a:lnTo>
                    <a:pt x="1236" y="2616"/>
                  </a:lnTo>
                  <a:lnTo>
                    <a:pt x="1233" y="2618"/>
                  </a:lnTo>
                  <a:lnTo>
                    <a:pt x="1230" y="2619"/>
                  </a:lnTo>
                  <a:lnTo>
                    <a:pt x="1227" y="2621"/>
                  </a:lnTo>
                  <a:lnTo>
                    <a:pt x="1226" y="2622"/>
                  </a:lnTo>
                  <a:lnTo>
                    <a:pt x="1223" y="26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7" name="Freeform 8"/>
            <p:cNvSpPr>
              <a:spLocks/>
            </p:cNvSpPr>
            <p:nvPr/>
          </p:nvSpPr>
          <p:spPr bwMode="auto">
            <a:xfrm>
              <a:off x="2183" y="1011"/>
              <a:ext cx="3" cy="2"/>
            </a:xfrm>
            <a:custGeom>
              <a:avLst/>
              <a:gdLst>
                <a:gd name="T0" fmla="*/ 1 w 4"/>
                <a:gd name="T1" fmla="*/ 0 h 4"/>
                <a:gd name="T2" fmla="*/ 0 w 4"/>
                <a:gd name="T3" fmla="*/ 2 h 4"/>
                <a:gd name="T4" fmla="*/ 1 w 4"/>
                <a:gd name="T5" fmla="*/ 2 h 4"/>
                <a:gd name="T6" fmla="*/ 1 w 4"/>
                <a:gd name="T7" fmla="*/ 2 h 4"/>
                <a:gd name="T8" fmla="*/ 1 w 4"/>
                <a:gd name="T9" fmla="*/ 2 h 4"/>
                <a:gd name="T10" fmla="*/ 2 w 4"/>
                <a:gd name="T11" fmla="*/ 2 h 4"/>
                <a:gd name="T12" fmla="*/ 2 w 4"/>
                <a:gd name="T13" fmla="*/ 2 h 4"/>
                <a:gd name="T14" fmla="*/ 2 w 4"/>
                <a:gd name="T15" fmla="*/ 2 h 4"/>
                <a:gd name="T16" fmla="*/ 2 w 4"/>
                <a:gd name="T17" fmla="*/ 2 h 4"/>
                <a:gd name="T18" fmla="*/ 2 w 4"/>
                <a:gd name="T19" fmla="*/ 2 h 4"/>
                <a:gd name="T20" fmla="*/ 3 w 4"/>
                <a:gd name="T21" fmla="*/ 2 h 4"/>
                <a:gd name="T22" fmla="*/ 3 w 4"/>
                <a:gd name="T23" fmla="*/ 2 h 4"/>
                <a:gd name="T24" fmla="*/ 3 w 4"/>
                <a:gd name="T25" fmla="*/ 2 h 4"/>
                <a:gd name="T26" fmla="*/ 1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4">
                  <a:moveTo>
                    <a:pt x="1" y="0"/>
                  </a:moveTo>
                  <a:lnTo>
                    <a:pt x="0" y="3"/>
                  </a:lnTo>
                  <a:lnTo>
                    <a:pt x="1" y="4"/>
                  </a:lnTo>
                  <a:lnTo>
                    <a:pt x="3" y="4"/>
                  </a:lnTo>
                  <a:lnTo>
                    <a:pt x="3" y="3"/>
                  </a:lnTo>
                  <a:lnTo>
                    <a:pt x="4" y="3"/>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8" name="Freeform 9"/>
            <p:cNvSpPr>
              <a:spLocks noEditPoints="1"/>
            </p:cNvSpPr>
            <p:nvPr/>
          </p:nvSpPr>
          <p:spPr bwMode="auto">
            <a:xfrm>
              <a:off x="2181" y="2323"/>
              <a:ext cx="436" cy="1085"/>
            </a:xfrm>
            <a:custGeom>
              <a:avLst/>
              <a:gdLst>
                <a:gd name="T0" fmla="*/ 371 w 874"/>
                <a:gd name="T1" fmla="*/ 709 h 2171"/>
                <a:gd name="T2" fmla="*/ 344 w 874"/>
                <a:gd name="T3" fmla="*/ 488 h 2171"/>
                <a:gd name="T4" fmla="*/ 340 w 874"/>
                <a:gd name="T5" fmla="*/ 468 h 2171"/>
                <a:gd name="T6" fmla="*/ 310 w 874"/>
                <a:gd name="T7" fmla="*/ 376 h 2171"/>
                <a:gd name="T8" fmla="*/ 284 w 874"/>
                <a:gd name="T9" fmla="*/ 293 h 2171"/>
                <a:gd name="T10" fmla="*/ 276 w 874"/>
                <a:gd name="T11" fmla="*/ 234 h 2171"/>
                <a:gd name="T12" fmla="*/ 270 w 874"/>
                <a:gd name="T13" fmla="*/ 142 h 2171"/>
                <a:gd name="T14" fmla="*/ 262 w 874"/>
                <a:gd name="T15" fmla="*/ 72 h 2171"/>
                <a:gd name="T16" fmla="*/ 0 w 874"/>
                <a:gd name="T17" fmla="*/ 0 h 2171"/>
                <a:gd name="T18" fmla="*/ 52 w 874"/>
                <a:gd name="T19" fmla="*/ 144 h 2171"/>
                <a:gd name="T20" fmla="*/ 91 w 874"/>
                <a:gd name="T21" fmla="*/ 250 h 2171"/>
                <a:gd name="T22" fmla="*/ 113 w 874"/>
                <a:gd name="T23" fmla="*/ 338 h 2171"/>
                <a:gd name="T24" fmla="*/ 138 w 874"/>
                <a:gd name="T25" fmla="*/ 464 h 2171"/>
                <a:gd name="T26" fmla="*/ 148 w 874"/>
                <a:gd name="T27" fmla="*/ 531 h 2171"/>
                <a:gd name="T28" fmla="*/ 165 w 874"/>
                <a:gd name="T29" fmla="*/ 609 h 2171"/>
                <a:gd name="T30" fmla="*/ 241 w 874"/>
                <a:gd name="T31" fmla="*/ 853 h 2171"/>
                <a:gd name="T32" fmla="*/ 265 w 874"/>
                <a:gd name="T33" fmla="*/ 926 h 2171"/>
                <a:gd name="T34" fmla="*/ 273 w 874"/>
                <a:gd name="T35" fmla="*/ 939 h 2171"/>
                <a:gd name="T36" fmla="*/ 270 w 874"/>
                <a:gd name="T37" fmla="*/ 941 h 2171"/>
                <a:gd name="T38" fmla="*/ 274 w 874"/>
                <a:gd name="T39" fmla="*/ 946 h 2171"/>
                <a:gd name="T40" fmla="*/ 286 w 874"/>
                <a:gd name="T41" fmla="*/ 967 h 2171"/>
                <a:gd name="T42" fmla="*/ 304 w 874"/>
                <a:gd name="T43" fmla="*/ 1023 h 2171"/>
                <a:gd name="T44" fmla="*/ 306 w 874"/>
                <a:gd name="T45" fmla="*/ 1042 h 2171"/>
                <a:gd name="T46" fmla="*/ 327 w 874"/>
                <a:gd name="T47" fmla="*/ 1063 h 2171"/>
                <a:gd name="T48" fmla="*/ 404 w 874"/>
                <a:gd name="T49" fmla="*/ 1084 h 2171"/>
                <a:gd name="T50" fmla="*/ 430 w 874"/>
                <a:gd name="T51" fmla="*/ 1067 h 2171"/>
                <a:gd name="T52" fmla="*/ 425 w 874"/>
                <a:gd name="T53" fmla="*/ 1014 h 2171"/>
                <a:gd name="T54" fmla="*/ 385 w 874"/>
                <a:gd name="T55" fmla="*/ 932 h 2171"/>
                <a:gd name="T56" fmla="*/ 392 w 874"/>
                <a:gd name="T57" fmla="*/ 928 h 2171"/>
                <a:gd name="T58" fmla="*/ 344 w 874"/>
                <a:gd name="T59" fmla="*/ 1004 h 2171"/>
                <a:gd name="T60" fmla="*/ 347 w 874"/>
                <a:gd name="T61" fmla="*/ 1005 h 2171"/>
                <a:gd name="T62" fmla="*/ 357 w 874"/>
                <a:gd name="T63" fmla="*/ 999 h 2171"/>
                <a:gd name="T64" fmla="*/ 366 w 874"/>
                <a:gd name="T65" fmla="*/ 1011 h 2171"/>
                <a:gd name="T66" fmla="*/ 352 w 874"/>
                <a:gd name="T67" fmla="*/ 1009 h 2171"/>
                <a:gd name="T68" fmla="*/ 343 w 874"/>
                <a:gd name="T69" fmla="*/ 1004 h 2171"/>
                <a:gd name="T70" fmla="*/ 343 w 874"/>
                <a:gd name="T71" fmla="*/ 1004 h 2171"/>
                <a:gd name="T72" fmla="*/ 340 w 874"/>
                <a:gd name="T73" fmla="*/ 1004 h 2171"/>
                <a:gd name="T74" fmla="*/ 334 w 874"/>
                <a:gd name="T75" fmla="*/ 997 h 2171"/>
                <a:gd name="T76" fmla="*/ 343 w 874"/>
                <a:gd name="T77" fmla="*/ 1001 h 2171"/>
                <a:gd name="T78" fmla="*/ 330 w 874"/>
                <a:gd name="T79" fmla="*/ 1061 h 2171"/>
                <a:gd name="T80" fmla="*/ 350 w 874"/>
                <a:gd name="T81" fmla="*/ 1067 h 2171"/>
                <a:gd name="T82" fmla="*/ 336 w 874"/>
                <a:gd name="T83" fmla="*/ 1061 h 2171"/>
                <a:gd name="T84" fmla="*/ 357 w 874"/>
                <a:gd name="T85" fmla="*/ 1069 h 2171"/>
                <a:gd name="T86" fmla="*/ 357 w 874"/>
                <a:gd name="T87" fmla="*/ 1069 h 2171"/>
                <a:gd name="T88" fmla="*/ 407 w 874"/>
                <a:gd name="T89" fmla="*/ 1064 h 2171"/>
                <a:gd name="T90" fmla="*/ 390 w 874"/>
                <a:gd name="T91" fmla="*/ 1049 h 2171"/>
                <a:gd name="T92" fmla="*/ 390 w 874"/>
                <a:gd name="T93" fmla="*/ 1053 h 2171"/>
                <a:gd name="T94" fmla="*/ 397 w 874"/>
                <a:gd name="T95" fmla="*/ 1051 h 2171"/>
                <a:gd name="T96" fmla="*/ 402 w 874"/>
                <a:gd name="T97" fmla="*/ 1056 h 2171"/>
                <a:gd name="T98" fmla="*/ 399 w 874"/>
                <a:gd name="T99" fmla="*/ 1064 h 2171"/>
                <a:gd name="T100" fmla="*/ 359 w 874"/>
                <a:gd name="T101" fmla="*/ 1056 h 2171"/>
                <a:gd name="T102" fmla="*/ 314 w 874"/>
                <a:gd name="T103" fmla="*/ 1029 h 2171"/>
                <a:gd name="T104" fmla="*/ 311 w 874"/>
                <a:gd name="T105" fmla="*/ 996 h 2171"/>
                <a:gd name="T106" fmla="*/ 316 w 874"/>
                <a:gd name="T107" fmla="*/ 1004 h 2171"/>
                <a:gd name="T108" fmla="*/ 326 w 874"/>
                <a:gd name="T109" fmla="*/ 1021 h 2171"/>
                <a:gd name="T110" fmla="*/ 330 w 874"/>
                <a:gd name="T111" fmla="*/ 1028 h 2171"/>
                <a:gd name="T112" fmla="*/ 342 w 874"/>
                <a:gd name="T113" fmla="*/ 1030 h 2171"/>
                <a:gd name="T114" fmla="*/ 341 w 874"/>
                <a:gd name="T115" fmla="*/ 1033 h 2171"/>
                <a:gd name="T116" fmla="*/ 347 w 874"/>
                <a:gd name="T117" fmla="*/ 1037 h 2171"/>
                <a:gd name="T118" fmla="*/ 355 w 874"/>
                <a:gd name="T119" fmla="*/ 1039 h 2171"/>
                <a:gd name="T120" fmla="*/ 374 w 874"/>
                <a:gd name="T121" fmla="*/ 1049 h 21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74" h="2171">
                  <a:moveTo>
                    <a:pt x="791" y="1854"/>
                  </a:moveTo>
                  <a:lnTo>
                    <a:pt x="785" y="1847"/>
                  </a:lnTo>
                  <a:lnTo>
                    <a:pt x="779" y="1758"/>
                  </a:lnTo>
                  <a:lnTo>
                    <a:pt x="772" y="1671"/>
                  </a:lnTo>
                  <a:lnTo>
                    <a:pt x="764" y="1586"/>
                  </a:lnTo>
                  <a:lnTo>
                    <a:pt x="754" y="1502"/>
                  </a:lnTo>
                  <a:lnTo>
                    <a:pt x="743" y="1419"/>
                  </a:lnTo>
                  <a:lnTo>
                    <a:pt x="733" y="1334"/>
                  </a:lnTo>
                  <a:lnTo>
                    <a:pt x="722" y="1251"/>
                  </a:lnTo>
                  <a:lnTo>
                    <a:pt x="712" y="1165"/>
                  </a:lnTo>
                  <a:lnTo>
                    <a:pt x="702" y="1079"/>
                  </a:lnTo>
                  <a:lnTo>
                    <a:pt x="692" y="990"/>
                  </a:lnTo>
                  <a:lnTo>
                    <a:pt x="691" y="985"/>
                  </a:lnTo>
                  <a:lnTo>
                    <a:pt x="689" y="977"/>
                  </a:lnTo>
                  <a:lnTo>
                    <a:pt x="689" y="970"/>
                  </a:lnTo>
                  <a:lnTo>
                    <a:pt x="689" y="963"/>
                  </a:lnTo>
                  <a:lnTo>
                    <a:pt x="689" y="957"/>
                  </a:lnTo>
                  <a:lnTo>
                    <a:pt x="688" y="952"/>
                  </a:lnTo>
                  <a:lnTo>
                    <a:pt x="688" y="946"/>
                  </a:lnTo>
                  <a:lnTo>
                    <a:pt x="685" y="940"/>
                  </a:lnTo>
                  <a:lnTo>
                    <a:pt x="682" y="936"/>
                  </a:lnTo>
                  <a:lnTo>
                    <a:pt x="678" y="933"/>
                  </a:lnTo>
                  <a:lnTo>
                    <a:pt x="673" y="900"/>
                  </a:lnTo>
                  <a:lnTo>
                    <a:pt x="666" y="870"/>
                  </a:lnTo>
                  <a:lnTo>
                    <a:pt x="658" y="840"/>
                  </a:lnTo>
                  <a:lnTo>
                    <a:pt x="646" y="810"/>
                  </a:lnTo>
                  <a:lnTo>
                    <a:pt x="635" y="781"/>
                  </a:lnTo>
                  <a:lnTo>
                    <a:pt x="622" y="752"/>
                  </a:lnTo>
                  <a:lnTo>
                    <a:pt x="609" y="724"/>
                  </a:lnTo>
                  <a:lnTo>
                    <a:pt x="596" y="697"/>
                  </a:lnTo>
                  <a:lnTo>
                    <a:pt x="583" y="668"/>
                  </a:lnTo>
                  <a:lnTo>
                    <a:pt x="572" y="641"/>
                  </a:lnTo>
                  <a:lnTo>
                    <a:pt x="570" y="622"/>
                  </a:lnTo>
                  <a:lnTo>
                    <a:pt x="569" y="603"/>
                  </a:lnTo>
                  <a:lnTo>
                    <a:pt x="569" y="586"/>
                  </a:lnTo>
                  <a:lnTo>
                    <a:pt x="567" y="568"/>
                  </a:lnTo>
                  <a:lnTo>
                    <a:pt x="567" y="550"/>
                  </a:lnTo>
                  <a:lnTo>
                    <a:pt x="566" y="533"/>
                  </a:lnTo>
                  <a:lnTo>
                    <a:pt x="564" y="516"/>
                  </a:lnTo>
                  <a:lnTo>
                    <a:pt x="562" y="500"/>
                  </a:lnTo>
                  <a:lnTo>
                    <a:pt x="559" y="485"/>
                  </a:lnTo>
                  <a:lnTo>
                    <a:pt x="554" y="469"/>
                  </a:lnTo>
                  <a:lnTo>
                    <a:pt x="553" y="447"/>
                  </a:lnTo>
                  <a:lnTo>
                    <a:pt x="553" y="423"/>
                  </a:lnTo>
                  <a:lnTo>
                    <a:pt x="552" y="397"/>
                  </a:lnTo>
                  <a:lnTo>
                    <a:pt x="550" y="370"/>
                  </a:lnTo>
                  <a:lnTo>
                    <a:pt x="547" y="343"/>
                  </a:lnTo>
                  <a:lnTo>
                    <a:pt x="544" y="314"/>
                  </a:lnTo>
                  <a:lnTo>
                    <a:pt x="542" y="285"/>
                  </a:lnTo>
                  <a:lnTo>
                    <a:pt x="539" y="257"/>
                  </a:lnTo>
                  <a:lnTo>
                    <a:pt x="534" y="230"/>
                  </a:lnTo>
                  <a:lnTo>
                    <a:pt x="530" y="204"/>
                  </a:lnTo>
                  <a:lnTo>
                    <a:pt x="529" y="189"/>
                  </a:lnTo>
                  <a:lnTo>
                    <a:pt x="527" y="174"/>
                  </a:lnTo>
                  <a:lnTo>
                    <a:pt x="527" y="159"/>
                  </a:lnTo>
                  <a:lnTo>
                    <a:pt x="526" y="145"/>
                  </a:lnTo>
                  <a:lnTo>
                    <a:pt x="524" y="131"/>
                  </a:lnTo>
                  <a:lnTo>
                    <a:pt x="523" y="116"/>
                  </a:lnTo>
                  <a:lnTo>
                    <a:pt x="522" y="102"/>
                  </a:lnTo>
                  <a:lnTo>
                    <a:pt x="519" y="89"/>
                  </a:lnTo>
                  <a:lnTo>
                    <a:pt x="514" y="78"/>
                  </a:lnTo>
                  <a:lnTo>
                    <a:pt x="510" y="66"/>
                  </a:lnTo>
                  <a:lnTo>
                    <a:pt x="0" y="0"/>
                  </a:lnTo>
                  <a:lnTo>
                    <a:pt x="16" y="40"/>
                  </a:lnTo>
                  <a:lnTo>
                    <a:pt x="32" y="82"/>
                  </a:lnTo>
                  <a:lnTo>
                    <a:pt x="47" y="123"/>
                  </a:lnTo>
                  <a:lnTo>
                    <a:pt x="62" y="165"/>
                  </a:lnTo>
                  <a:lnTo>
                    <a:pt x="76" y="207"/>
                  </a:lnTo>
                  <a:lnTo>
                    <a:pt x="90" y="248"/>
                  </a:lnTo>
                  <a:lnTo>
                    <a:pt x="105" y="288"/>
                  </a:lnTo>
                  <a:lnTo>
                    <a:pt x="121" y="330"/>
                  </a:lnTo>
                  <a:lnTo>
                    <a:pt x="138" y="370"/>
                  </a:lnTo>
                  <a:lnTo>
                    <a:pt x="155" y="410"/>
                  </a:lnTo>
                  <a:lnTo>
                    <a:pt x="163" y="432"/>
                  </a:lnTo>
                  <a:lnTo>
                    <a:pt x="169" y="454"/>
                  </a:lnTo>
                  <a:lnTo>
                    <a:pt x="176" y="477"/>
                  </a:lnTo>
                  <a:lnTo>
                    <a:pt x="182" y="500"/>
                  </a:lnTo>
                  <a:lnTo>
                    <a:pt x="189" y="525"/>
                  </a:lnTo>
                  <a:lnTo>
                    <a:pt x="195" y="548"/>
                  </a:lnTo>
                  <a:lnTo>
                    <a:pt x="202" y="572"/>
                  </a:lnTo>
                  <a:lnTo>
                    <a:pt x="209" y="595"/>
                  </a:lnTo>
                  <a:lnTo>
                    <a:pt x="218" y="618"/>
                  </a:lnTo>
                  <a:lnTo>
                    <a:pt x="228" y="641"/>
                  </a:lnTo>
                  <a:lnTo>
                    <a:pt x="226" y="677"/>
                  </a:lnTo>
                  <a:lnTo>
                    <a:pt x="229" y="712"/>
                  </a:lnTo>
                  <a:lnTo>
                    <a:pt x="232" y="748"/>
                  </a:lnTo>
                  <a:lnTo>
                    <a:pt x="239" y="785"/>
                  </a:lnTo>
                  <a:lnTo>
                    <a:pt x="247" y="821"/>
                  </a:lnTo>
                  <a:lnTo>
                    <a:pt x="255" y="857"/>
                  </a:lnTo>
                  <a:lnTo>
                    <a:pt x="265" y="893"/>
                  </a:lnTo>
                  <a:lnTo>
                    <a:pt x="277" y="929"/>
                  </a:lnTo>
                  <a:lnTo>
                    <a:pt x="288" y="963"/>
                  </a:lnTo>
                  <a:lnTo>
                    <a:pt x="300" y="998"/>
                  </a:lnTo>
                  <a:lnTo>
                    <a:pt x="290" y="1012"/>
                  </a:lnTo>
                  <a:lnTo>
                    <a:pt x="292" y="1023"/>
                  </a:lnTo>
                  <a:lnTo>
                    <a:pt x="294" y="1036"/>
                  </a:lnTo>
                  <a:lnTo>
                    <a:pt x="297" y="1051"/>
                  </a:lnTo>
                  <a:lnTo>
                    <a:pt x="297" y="1063"/>
                  </a:lnTo>
                  <a:lnTo>
                    <a:pt x="298" y="1078"/>
                  </a:lnTo>
                  <a:lnTo>
                    <a:pt x="300" y="1092"/>
                  </a:lnTo>
                  <a:lnTo>
                    <a:pt x="300" y="1108"/>
                  </a:lnTo>
                  <a:lnTo>
                    <a:pt x="301" y="1122"/>
                  </a:lnTo>
                  <a:lnTo>
                    <a:pt x="304" y="1135"/>
                  </a:lnTo>
                  <a:lnTo>
                    <a:pt x="307" y="1149"/>
                  </a:lnTo>
                  <a:lnTo>
                    <a:pt x="330" y="1218"/>
                  </a:lnTo>
                  <a:lnTo>
                    <a:pt x="353" y="1288"/>
                  </a:lnTo>
                  <a:lnTo>
                    <a:pt x="375" y="1360"/>
                  </a:lnTo>
                  <a:lnTo>
                    <a:pt x="397" y="1430"/>
                  </a:lnTo>
                  <a:lnTo>
                    <a:pt x="418" y="1502"/>
                  </a:lnTo>
                  <a:lnTo>
                    <a:pt x="440" y="1572"/>
                  </a:lnTo>
                  <a:lnTo>
                    <a:pt x="461" y="1641"/>
                  </a:lnTo>
                  <a:lnTo>
                    <a:pt x="483" y="1707"/>
                  </a:lnTo>
                  <a:lnTo>
                    <a:pt x="504" y="1771"/>
                  </a:lnTo>
                  <a:lnTo>
                    <a:pt x="527" y="1833"/>
                  </a:lnTo>
                  <a:lnTo>
                    <a:pt x="523" y="1833"/>
                  </a:lnTo>
                  <a:lnTo>
                    <a:pt x="526" y="1837"/>
                  </a:lnTo>
                  <a:lnTo>
                    <a:pt x="527" y="1843"/>
                  </a:lnTo>
                  <a:lnTo>
                    <a:pt x="530" y="1849"/>
                  </a:lnTo>
                  <a:lnTo>
                    <a:pt x="532" y="1853"/>
                  </a:lnTo>
                  <a:lnTo>
                    <a:pt x="533" y="1859"/>
                  </a:lnTo>
                  <a:lnTo>
                    <a:pt x="536" y="1864"/>
                  </a:lnTo>
                  <a:lnTo>
                    <a:pt x="537" y="1869"/>
                  </a:lnTo>
                  <a:lnTo>
                    <a:pt x="540" y="1873"/>
                  </a:lnTo>
                  <a:lnTo>
                    <a:pt x="543" y="1876"/>
                  </a:lnTo>
                  <a:lnTo>
                    <a:pt x="547" y="1879"/>
                  </a:lnTo>
                  <a:lnTo>
                    <a:pt x="546" y="1880"/>
                  </a:lnTo>
                  <a:lnTo>
                    <a:pt x="544" y="1880"/>
                  </a:lnTo>
                  <a:lnTo>
                    <a:pt x="544" y="1882"/>
                  </a:lnTo>
                  <a:lnTo>
                    <a:pt x="543" y="1882"/>
                  </a:lnTo>
                  <a:lnTo>
                    <a:pt x="542" y="1882"/>
                  </a:lnTo>
                  <a:lnTo>
                    <a:pt x="540" y="1882"/>
                  </a:lnTo>
                  <a:lnTo>
                    <a:pt x="540" y="1886"/>
                  </a:lnTo>
                  <a:lnTo>
                    <a:pt x="542" y="1889"/>
                  </a:lnTo>
                  <a:lnTo>
                    <a:pt x="544" y="1890"/>
                  </a:lnTo>
                  <a:lnTo>
                    <a:pt x="547" y="1890"/>
                  </a:lnTo>
                  <a:lnTo>
                    <a:pt x="550" y="1892"/>
                  </a:lnTo>
                  <a:lnTo>
                    <a:pt x="553" y="1892"/>
                  </a:lnTo>
                  <a:lnTo>
                    <a:pt x="557" y="1892"/>
                  </a:lnTo>
                  <a:lnTo>
                    <a:pt x="560" y="1893"/>
                  </a:lnTo>
                  <a:lnTo>
                    <a:pt x="563" y="1894"/>
                  </a:lnTo>
                  <a:lnTo>
                    <a:pt x="564" y="1899"/>
                  </a:lnTo>
                  <a:lnTo>
                    <a:pt x="569" y="1917"/>
                  </a:lnTo>
                  <a:lnTo>
                    <a:pt x="574" y="1935"/>
                  </a:lnTo>
                  <a:lnTo>
                    <a:pt x="580" y="1950"/>
                  </a:lnTo>
                  <a:lnTo>
                    <a:pt x="587" y="1965"/>
                  </a:lnTo>
                  <a:lnTo>
                    <a:pt x="595" y="1979"/>
                  </a:lnTo>
                  <a:lnTo>
                    <a:pt x="600" y="1993"/>
                  </a:lnTo>
                  <a:lnTo>
                    <a:pt x="606" y="2009"/>
                  </a:lnTo>
                  <a:lnTo>
                    <a:pt x="609" y="2026"/>
                  </a:lnTo>
                  <a:lnTo>
                    <a:pt x="609" y="2046"/>
                  </a:lnTo>
                  <a:lnTo>
                    <a:pt x="606" y="2068"/>
                  </a:lnTo>
                  <a:lnTo>
                    <a:pt x="612" y="2069"/>
                  </a:lnTo>
                  <a:lnTo>
                    <a:pt x="615" y="2072"/>
                  </a:lnTo>
                  <a:lnTo>
                    <a:pt x="616" y="2075"/>
                  </a:lnTo>
                  <a:lnTo>
                    <a:pt x="616" y="2078"/>
                  </a:lnTo>
                  <a:lnTo>
                    <a:pt x="615" y="2082"/>
                  </a:lnTo>
                  <a:lnTo>
                    <a:pt x="613" y="2085"/>
                  </a:lnTo>
                  <a:lnTo>
                    <a:pt x="612" y="2089"/>
                  </a:lnTo>
                  <a:lnTo>
                    <a:pt x="612" y="2094"/>
                  </a:lnTo>
                  <a:lnTo>
                    <a:pt x="613" y="2098"/>
                  </a:lnTo>
                  <a:lnTo>
                    <a:pt x="616" y="2102"/>
                  </a:lnTo>
                  <a:lnTo>
                    <a:pt x="613" y="2102"/>
                  </a:lnTo>
                  <a:lnTo>
                    <a:pt x="633" y="2115"/>
                  </a:lnTo>
                  <a:lnTo>
                    <a:pt x="655" y="2127"/>
                  </a:lnTo>
                  <a:lnTo>
                    <a:pt x="676" y="2137"/>
                  </a:lnTo>
                  <a:lnTo>
                    <a:pt x="699" y="2145"/>
                  </a:lnTo>
                  <a:lnTo>
                    <a:pt x="721" y="2151"/>
                  </a:lnTo>
                  <a:lnTo>
                    <a:pt x="742" y="2157"/>
                  </a:lnTo>
                  <a:lnTo>
                    <a:pt x="765" y="2161"/>
                  </a:lnTo>
                  <a:lnTo>
                    <a:pt x="788" y="2165"/>
                  </a:lnTo>
                  <a:lnTo>
                    <a:pt x="809" y="2168"/>
                  </a:lnTo>
                  <a:lnTo>
                    <a:pt x="832" y="2171"/>
                  </a:lnTo>
                  <a:lnTo>
                    <a:pt x="837" y="2165"/>
                  </a:lnTo>
                  <a:lnTo>
                    <a:pt x="842" y="2160"/>
                  </a:lnTo>
                  <a:lnTo>
                    <a:pt x="847" y="2152"/>
                  </a:lnTo>
                  <a:lnTo>
                    <a:pt x="851" y="2147"/>
                  </a:lnTo>
                  <a:lnTo>
                    <a:pt x="857" y="2139"/>
                  </a:lnTo>
                  <a:lnTo>
                    <a:pt x="861" y="2134"/>
                  </a:lnTo>
                  <a:lnTo>
                    <a:pt x="865" y="2127"/>
                  </a:lnTo>
                  <a:lnTo>
                    <a:pt x="868" y="2119"/>
                  </a:lnTo>
                  <a:lnTo>
                    <a:pt x="871" y="2112"/>
                  </a:lnTo>
                  <a:lnTo>
                    <a:pt x="874" y="2105"/>
                  </a:lnTo>
                  <a:lnTo>
                    <a:pt x="868" y="2079"/>
                  </a:lnTo>
                  <a:lnTo>
                    <a:pt x="859" y="2054"/>
                  </a:lnTo>
                  <a:lnTo>
                    <a:pt x="851" y="2028"/>
                  </a:lnTo>
                  <a:lnTo>
                    <a:pt x="839" y="2003"/>
                  </a:lnTo>
                  <a:lnTo>
                    <a:pt x="828" y="1979"/>
                  </a:lnTo>
                  <a:lnTo>
                    <a:pt x="817" y="1955"/>
                  </a:lnTo>
                  <a:lnTo>
                    <a:pt x="805" y="1932"/>
                  </a:lnTo>
                  <a:lnTo>
                    <a:pt x="792" y="1909"/>
                  </a:lnTo>
                  <a:lnTo>
                    <a:pt x="781" y="1886"/>
                  </a:lnTo>
                  <a:lnTo>
                    <a:pt x="771" y="1864"/>
                  </a:lnTo>
                  <a:lnTo>
                    <a:pt x="772" y="1862"/>
                  </a:lnTo>
                  <a:lnTo>
                    <a:pt x="775" y="1859"/>
                  </a:lnTo>
                  <a:lnTo>
                    <a:pt x="776" y="1859"/>
                  </a:lnTo>
                  <a:lnTo>
                    <a:pt x="779" y="1857"/>
                  </a:lnTo>
                  <a:lnTo>
                    <a:pt x="781" y="1857"/>
                  </a:lnTo>
                  <a:lnTo>
                    <a:pt x="782" y="1857"/>
                  </a:lnTo>
                  <a:lnTo>
                    <a:pt x="785" y="1857"/>
                  </a:lnTo>
                  <a:lnTo>
                    <a:pt x="786" y="1856"/>
                  </a:lnTo>
                  <a:lnTo>
                    <a:pt x="788" y="1856"/>
                  </a:lnTo>
                  <a:lnTo>
                    <a:pt x="791" y="1854"/>
                  </a:lnTo>
                  <a:close/>
                  <a:moveTo>
                    <a:pt x="688" y="2009"/>
                  </a:moveTo>
                  <a:lnTo>
                    <a:pt x="689" y="2009"/>
                  </a:lnTo>
                  <a:lnTo>
                    <a:pt x="691" y="2009"/>
                  </a:lnTo>
                  <a:lnTo>
                    <a:pt x="692" y="2009"/>
                  </a:lnTo>
                  <a:lnTo>
                    <a:pt x="693" y="2011"/>
                  </a:lnTo>
                  <a:lnTo>
                    <a:pt x="695" y="2011"/>
                  </a:lnTo>
                  <a:lnTo>
                    <a:pt x="696" y="2012"/>
                  </a:lnTo>
                  <a:lnTo>
                    <a:pt x="699" y="2012"/>
                  </a:lnTo>
                  <a:lnTo>
                    <a:pt x="702" y="1992"/>
                  </a:lnTo>
                  <a:lnTo>
                    <a:pt x="706" y="1993"/>
                  </a:lnTo>
                  <a:lnTo>
                    <a:pt x="711" y="1996"/>
                  </a:lnTo>
                  <a:lnTo>
                    <a:pt x="715" y="1998"/>
                  </a:lnTo>
                  <a:lnTo>
                    <a:pt x="719" y="1999"/>
                  </a:lnTo>
                  <a:lnTo>
                    <a:pt x="722" y="2002"/>
                  </a:lnTo>
                  <a:lnTo>
                    <a:pt x="726" y="2005"/>
                  </a:lnTo>
                  <a:lnTo>
                    <a:pt x="729" y="2008"/>
                  </a:lnTo>
                  <a:lnTo>
                    <a:pt x="731" y="2012"/>
                  </a:lnTo>
                  <a:lnTo>
                    <a:pt x="732" y="2016"/>
                  </a:lnTo>
                  <a:lnTo>
                    <a:pt x="733" y="2022"/>
                  </a:lnTo>
                  <a:lnTo>
                    <a:pt x="729" y="2025"/>
                  </a:lnTo>
                  <a:lnTo>
                    <a:pt x="725" y="2025"/>
                  </a:lnTo>
                  <a:lnTo>
                    <a:pt x="721" y="2025"/>
                  </a:lnTo>
                  <a:lnTo>
                    <a:pt x="718" y="2025"/>
                  </a:lnTo>
                  <a:lnTo>
                    <a:pt x="713" y="2023"/>
                  </a:lnTo>
                  <a:lnTo>
                    <a:pt x="711" y="2021"/>
                  </a:lnTo>
                  <a:lnTo>
                    <a:pt x="706" y="2019"/>
                  </a:lnTo>
                  <a:lnTo>
                    <a:pt x="703" y="2016"/>
                  </a:lnTo>
                  <a:lnTo>
                    <a:pt x="701" y="2013"/>
                  </a:lnTo>
                  <a:lnTo>
                    <a:pt x="696" y="2012"/>
                  </a:lnTo>
                  <a:lnTo>
                    <a:pt x="688" y="2012"/>
                  </a:lnTo>
                  <a:lnTo>
                    <a:pt x="688" y="2009"/>
                  </a:lnTo>
                  <a:lnTo>
                    <a:pt x="686" y="2009"/>
                  </a:lnTo>
                  <a:lnTo>
                    <a:pt x="685" y="2009"/>
                  </a:lnTo>
                  <a:lnTo>
                    <a:pt x="683" y="2009"/>
                  </a:lnTo>
                  <a:lnTo>
                    <a:pt x="682" y="2009"/>
                  </a:lnTo>
                  <a:lnTo>
                    <a:pt x="680" y="2011"/>
                  </a:lnTo>
                  <a:lnTo>
                    <a:pt x="679" y="2011"/>
                  </a:lnTo>
                  <a:lnTo>
                    <a:pt x="678" y="2012"/>
                  </a:lnTo>
                  <a:lnTo>
                    <a:pt x="660" y="1992"/>
                  </a:lnTo>
                  <a:lnTo>
                    <a:pt x="665" y="1993"/>
                  </a:lnTo>
                  <a:lnTo>
                    <a:pt x="669" y="1995"/>
                  </a:lnTo>
                  <a:lnTo>
                    <a:pt x="673" y="1995"/>
                  </a:lnTo>
                  <a:lnTo>
                    <a:pt x="678" y="1995"/>
                  </a:lnTo>
                  <a:lnTo>
                    <a:pt x="682" y="1995"/>
                  </a:lnTo>
                  <a:lnTo>
                    <a:pt x="685" y="1995"/>
                  </a:lnTo>
                  <a:lnTo>
                    <a:pt x="686" y="1996"/>
                  </a:lnTo>
                  <a:lnTo>
                    <a:pt x="688" y="1999"/>
                  </a:lnTo>
                  <a:lnTo>
                    <a:pt x="688" y="2003"/>
                  </a:lnTo>
                  <a:lnTo>
                    <a:pt x="688" y="2009"/>
                  </a:lnTo>
                  <a:close/>
                  <a:moveTo>
                    <a:pt x="660" y="2125"/>
                  </a:moveTo>
                  <a:lnTo>
                    <a:pt x="648" y="2119"/>
                  </a:lnTo>
                  <a:lnTo>
                    <a:pt x="649" y="2115"/>
                  </a:lnTo>
                  <a:lnTo>
                    <a:pt x="662" y="2122"/>
                  </a:lnTo>
                  <a:lnTo>
                    <a:pt x="660" y="2125"/>
                  </a:lnTo>
                  <a:close/>
                  <a:moveTo>
                    <a:pt x="716" y="2139"/>
                  </a:moveTo>
                  <a:lnTo>
                    <a:pt x="709" y="2137"/>
                  </a:lnTo>
                  <a:lnTo>
                    <a:pt x="706" y="2135"/>
                  </a:lnTo>
                  <a:lnTo>
                    <a:pt x="702" y="2134"/>
                  </a:lnTo>
                  <a:lnTo>
                    <a:pt x="698" y="2132"/>
                  </a:lnTo>
                  <a:lnTo>
                    <a:pt x="693" y="2131"/>
                  </a:lnTo>
                  <a:lnTo>
                    <a:pt x="689" y="2129"/>
                  </a:lnTo>
                  <a:lnTo>
                    <a:pt x="685" y="2128"/>
                  </a:lnTo>
                  <a:lnTo>
                    <a:pt x="680" y="2125"/>
                  </a:lnTo>
                  <a:lnTo>
                    <a:pt x="676" y="2124"/>
                  </a:lnTo>
                  <a:lnTo>
                    <a:pt x="673" y="2122"/>
                  </a:lnTo>
                  <a:lnTo>
                    <a:pt x="670" y="2119"/>
                  </a:lnTo>
                  <a:lnTo>
                    <a:pt x="709" y="2137"/>
                  </a:lnTo>
                  <a:lnTo>
                    <a:pt x="711" y="2137"/>
                  </a:lnTo>
                  <a:lnTo>
                    <a:pt x="712" y="2137"/>
                  </a:lnTo>
                  <a:lnTo>
                    <a:pt x="713" y="2138"/>
                  </a:lnTo>
                  <a:lnTo>
                    <a:pt x="715" y="2138"/>
                  </a:lnTo>
                  <a:lnTo>
                    <a:pt x="716" y="2139"/>
                  </a:lnTo>
                  <a:close/>
                  <a:moveTo>
                    <a:pt x="778" y="2154"/>
                  </a:moveTo>
                  <a:lnTo>
                    <a:pt x="729" y="2142"/>
                  </a:lnTo>
                  <a:lnTo>
                    <a:pt x="791" y="2154"/>
                  </a:lnTo>
                  <a:lnTo>
                    <a:pt x="778" y="2154"/>
                  </a:lnTo>
                  <a:close/>
                  <a:moveTo>
                    <a:pt x="815" y="2129"/>
                  </a:moveTo>
                  <a:lnTo>
                    <a:pt x="822" y="2129"/>
                  </a:lnTo>
                  <a:lnTo>
                    <a:pt x="812" y="2137"/>
                  </a:lnTo>
                  <a:lnTo>
                    <a:pt x="815" y="2129"/>
                  </a:lnTo>
                  <a:close/>
                  <a:moveTo>
                    <a:pt x="781" y="2098"/>
                  </a:moveTo>
                  <a:lnTo>
                    <a:pt x="781" y="2099"/>
                  </a:lnTo>
                  <a:lnTo>
                    <a:pt x="781" y="2101"/>
                  </a:lnTo>
                  <a:lnTo>
                    <a:pt x="781" y="2102"/>
                  </a:lnTo>
                  <a:lnTo>
                    <a:pt x="781" y="2104"/>
                  </a:lnTo>
                  <a:lnTo>
                    <a:pt x="782" y="2105"/>
                  </a:lnTo>
                  <a:lnTo>
                    <a:pt x="782" y="2107"/>
                  </a:lnTo>
                  <a:lnTo>
                    <a:pt x="784" y="2108"/>
                  </a:lnTo>
                  <a:lnTo>
                    <a:pt x="785" y="2108"/>
                  </a:lnTo>
                  <a:lnTo>
                    <a:pt x="786" y="2107"/>
                  </a:lnTo>
                  <a:lnTo>
                    <a:pt x="789" y="2107"/>
                  </a:lnTo>
                  <a:lnTo>
                    <a:pt x="791" y="2105"/>
                  </a:lnTo>
                  <a:lnTo>
                    <a:pt x="792" y="2104"/>
                  </a:lnTo>
                  <a:lnTo>
                    <a:pt x="795" y="2102"/>
                  </a:lnTo>
                  <a:lnTo>
                    <a:pt x="796" y="2102"/>
                  </a:lnTo>
                  <a:lnTo>
                    <a:pt x="799" y="2102"/>
                  </a:lnTo>
                  <a:lnTo>
                    <a:pt x="801" y="2102"/>
                  </a:lnTo>
                  <a:lnTo>
                    <a:pt x="804" y="2105"/>
                  </a:lnTo>
                  <a:lnTo>
                    <a:pt x="805" y="2108"/>
                  </a:lnTo>
                  <a:lnTo>
                    <a:pt x="805" y="2111"/>
                  </a:lnTo>
                  <a:lnTo>
                    <a:pt x="805" y="2112"/>
                  </a:lnTo>
                  <a:lnTo>
                    <a:pt x="805" y="2115"/>
                  </a:lnTo>
                  <a:lnTo>
                    <a:pt x="805" y="2118"/>
                  </a:lnTo>
                  <a:lnTo>
                    <a:pt x="805" y="2121"/>
                  </a:lnTo>
                  <a:lnTo>
                    <a:pt x="804" y="2122"/>
                  </a:lnTo>
                  <a:lnTo>
                    <a:pt x="804" y="2124"/>
                  </a:lnTo>
                  <a:lnTo>
                    <a:pt x="802" y="2127"/>
                  </a:lnTo>
                  <a:lnTo>
                    <a:pt x="799" y="2128"/>
                  </a:lnTo>
                  <a:lnTo>
                    <a:pt x="798" y="2129"/>
                  </a:lnTo>
                  <a:lnTo>
                    <a:pt x="778" y="2125"/>
                  </a:lnTo>
                  <a:lnTo>
                    <a:pt x="778" y="2122"/>
                  </a:lnTo>
                  <a:lnTo>
                    <a:pt x="764" y="2122"/>
                  </a:lnTo>
                  <a:lnTo>
                    <a:pt x="749" y="2121"/>
                  </a:lnTo>
                  <a:lnTo>
                    <a:pt x="733" y="2117"/>
                  </a:lnTo>
                  <a:lnTo>
                    <a:pt x="719" y="2112"/>
                  </a:lnTo>
                  <a:lnTo>
                    <a:pt x="703" y="2107"/>
                  </a:lnTo>
                  <a:lnTo>
                    <a:pt x="688" y="2099"/>
                  </a:lnTo>
                  <a:lnTo>
                    <a:pt x="673" y="2092"/>
                  </a:lnTo>
                  <a:lnTo>
                    <a:pt x="658" y="2085"/>
                  </a:lnTo>
                  <a:lnTo>
                    <a:pt x="643" y="2076"/>
                  </a:lnTo>
                  <a:lnTo>
                    <a:pt x="630" y="2068"/>
                  </a:lnTo>
                  <a:lnTo>
                    <a:pt x="630" y="2059"/>
                  </a:lnTo>
                  <a:lnTo>
                    <a:pt x="630" y="2051"/>
                  </a:lnTo>
                  <a:lnTo>
                    <a:pt x="630" y="2042"/>
                  </a:lnTo>
                  <a:lnTo>
                    <a:pt x="629" y="2032"/>
                  </a:lnTo>
                  <a:lnTo>
                    <a:pt x="629" y="2022"/>
                  </a:lnTo>
                  <a:lnTo>
                    <a:pt x="627" y="2012"/>
                  </a:lnTo>
                  <a:lnTo>
                    <a:pt x="625" y="2002"/>
                  </a:lnTo>
                  <a:lnTo>
                    <a:pt x="623" y="1993"/>
                  </a:lnTo>
                  <a:lnTo>
                    <a:pt x="622" y="1983"/>
                  </a:lnTo>
                  <a:lnTo>
                    <a:pt x="619" y="1975"/>
                  </a:lnTo>
                  <a:lnTo>
                    <a:pt x="623" y="1980"/>
                  </a:lnTo>
                  <a:lnTo>
                    <a:pt x="626" y="1988"/>
                  </a:lnTo>
                  <a:lnTo>
                    <a:pt x="629" y="1993"/>
                  </a:lnTo>
                  <a:lnTo>
                    <a:pt x="630" y="2000"/>
                  </a:lnTo>
                  <a:lnTo>
                    <a:pt x="633" y="2009"/>
                  </a:lnTo>
                  <a:lnTo>
                    <a:pt x="635" y="2015"/>
                  </a:lnTo>
                  <a:lnTo>
                    <a:pt x="638" y="2022"/>
                  </a:lnTo>
                  <a:lnTo>
                    <a:pt x="642" y="2029"/>
                  </a:lnTo>
                  <a:lnTo>
                    <a:pt x="646" y="2035"/>
                  </a:lnTo>
                  <a:lnTo>
                    <a:pt x="653" y="2039"/>
                  </a:lnTo>
                  <a:lnTo>
                    <a:pt x="653" y="2042"/>
                  </a:lnTo>
                  <a:lnTo>
                    <a:pt x="653" y="2043"/>
                  </a:lnTo>
                  <a:lnTo>
                    <a:pt x="655" y="2046"/>
                  </a:lnTo>
                  <a:lnTo>
                    <a:pt x="655" y="2048"/>
                  </a:lnTo>
                  <a:lnTo>
                    <a:pt x="656" y="2051"/>
                  </a:lnTo>
                  <a:lnTo>
                    <a:pt x="658" y="2052"/>
                  </a:lnTo>
                  <a:lnTo>
                    <a:pt x="660" y="2055"/>
                  </a:lnTo>
                  <a:lnTo>
                    <a:pt x="662" y="2056"/>
                  </a:lnTo>
                  <a:lnTo>
                    <a:pt x="665" y="2056"/>
                  </a:lnTo>
                  <a:lnTo>
                    <a:pt x="662" y="2055"/>
                  </a:lnTo>
                  <a:lnTo>
                    <a:pt x="665" y="2051"/>
                  </a:lnTo>
                  <a:lnTo>
                    <a:pt x="668" y="2054"/>
                  </a:lnTo>
                  <a:lnTo>
                    <a:pt x="665" y="2056"/>
                  </a:lnTo>
                  <a:lnTo>
                    <a:pt x="685" y="2061"/>
                  </a:lnTo>
                  <a:lnTo>
                    <a:pt x="685" y="2062"/>
                  </a:lnTo>
                  <a:lnTo>
                    <a:pt x="685" y="2064"/>
                  </a:lnTo>
                  <a:lnTo>
                    <a:pt x="683" y="2065"/>
                  </a:lnTo>
                  <a:lnTo>
                    <a:pt x="683" y="2066"/>
                  </a:lnTo>
                  <a:lnTo>
                    <a:pt x="682" y="2066"/>
                  </a:lnTo>
                  <a:lnTo>
                    <a:pt x="682" y="2068"/>
                  </a:lnTo>
                  <a:lnTo>
                    <a:pt x="685" y="2071"/>
                  </a:lnTo>
                  <a:lnTo>
                    <a:pt x="686" y="2072"/>
                  </a:lnTo>
                  <a:lnTo>
                    <a:pt x="689" y="2074"/>
                  </a:lnTo>
                  <a:lnTo>
                    <a:pt x="692" y="2074"/>
                  </a:lnTo>
                  <a:lnTo>
                    <a:pt x="695" y="2075"/>
                  </a:lnTo>
                  <a:lnTo>
                    <a:pt x="696" y="2075"/>
                  </a:lnTo>
                  <a:lnTo>
                    <a:pt x="699" y="2075"/>
                  </a:lnTo>
                  <a:lnTo>
                    <a:pt x="702" y="2076"/>
                  </a:lnTo>
                  <a:lnTo>
                    <a:pt x="705" y="2078"/>
                  </a:lnTo>
                  <a:lnTo>
                    <a:pt x="706" y="2079"/>
                  </a:lnTo>
                  <a:lnTo>
                    <a:pt x="711" y="2075"/>
                  </a:lnTo>
                  <a:lnTo>
                    <a:pt x="712" y="2078"/>
                  </a:lnTo>
                  <a:lnTo>
                    <a:pt x="709" y="2081"/>
                  </a:lnTo>
                  <a:lnTo>
                    <a:pt x="713" y="2084"/>
                  </a:lnTo>
                  <a:lnTo>
                    <a:pt x="719" y="2086"/>
                  </a:lnTo>
                  <a:lnTo>
                    <a:pt x="726" y="2091"/>
                  </a:lnTo>
                  <a:lnTo>
                    <a:pt x="733" y="2094"/>
                  </a:lnTo>
                  <a:lnTo>
                    <a:pt x="741" y="2095"/>
                  </a:lnTo>
                  <a:lnTo>
                    <a:pt x="749" y="2098"/>
                  </a:lnTo>
                  <a:lnTo>
                    <a:pt x="756" y="2099"/>
                  </a:lnTo>
                  <a:lnTo>
                    <a:pt x="765" y="2099"/>
                  </a:lnTo>
                  <a:lnTo>
                    <a:pt x="774" y="2099"/>
                  </a:lnTo>
                  <a:lnTo>
                    <a:pt x="781" y="20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9" name="Freeform 10"/>
            <p:cNvSpPr>
              <a:spLocks/>
            </p:cNvSpPr>
            <p:nvPr/>
          </p:nvSpPr>
          <p:spPr bwMode="auto">
            <a:xfrm>
              <a:off x="2238" y="1024"/>
              <a:ext cx="17" cy="11"/>
            </a:xfrm>
            <a:custGeom>
              <a:avLst/>
              <a:gdLst>
                <a:gd name="T0" fmla="*/ 17 w 34"/>
                <a:gd name="T1" fmla="*/ 10 h 21"/>
                <a:gd name="T2" fmla="*/ 0 w 34"/>
                <a:gd name="T3" fmla="*/ 0 h 21"/>
                <a:gd name="T4" fmla="*/ 1 w 34"/>
                <a:gd name="T5" fmla="*/ 2 h 21"/>
                <a:gd name="T6" fmla="*/ 2 w 34"/>
                <a:gd name="T7" fmla="*/ 4 h 21"/>
                <a:gd name="T8" fmla="*/ 4 w 34"/>
                <a:gd name="T9" fmla="*/ 5 h 21"/>
                <a:gd name="T10" fmla="*/ 5 w 34"/>
                <a:gd name="T11" fmla="*/ 6 h 21"/>
                <a:gd name="T12" fmla="*/ 7 w 34"/>
                <a:gd name="T13" fmla="*/ 7 h 21"/>
                <a:gd name="T14" fmla="*/ 9 w 34"/>
                <a:gd name="T15" fmla="*/ 8 h 21"/>
                <a:gd name="T16" fmla="*/ 11 w 34"/>
                <a:gd name="T17" fmla="*/ 9 h 21"/>
                <a:gd name="T18" fmla="*/ 13 w 34"/>
                <a:gd name="T19" fmla="*/ 10 h 21"/>
                <a:gd name="T20" fmla="*/ 15 w 34"/>
                <a:gd name="T21" fmla="*/ 10 h 21"/>
                <a:gd name="T22" fmla="*/ 17 w 34"/>
                <a:gd name="T23" fmla="*/ 11 h 21"/>
                <a:gd name="T24" fmla="*/ 17 w 34"/>
                <a:gd name="T25" fmla="*/ 11 h 21"/>
                <a:gd name="T26" fmla="*/ 17 w 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4" y="20"/>
                  </a:moveTo>
                  <a:lnTo>
                    <a:pt x="0" y="0"/>
                  </a:lnTo>
                  <a:lnTo>
                    <a:pt x="1" y="4"/>
                  </a:lnTo>
                  <a:lnTo>
                    <a:pt x="4" y="7"/>
                  </a:lnTo>
                  <a:lnTo>
                    <a:pt x="7" y="10"/>
                  </a:lnTo>
                  <a:lnTo>
                    <a:pt x="10" y="11"/>
                  </a:lnTo>
                  <a:lnTo>
                    <a:pt x="13" y="14"/>
                  </a:lnTo>
                  <a:lnTo>
                    <a:pt x="17" y="16"/>
                  </a:lnTo>
                  <a:lnTo>
                    <a:pt x="21" y="17"/>
                  </a:lnTo>
                  <a:lnTo>
                    <a:pt x="26" y="19"/>
                  </a:lnTo>
                  <a:lnTo>
                    <a:pt x="30" y="20"/>
                  </a:lnTo>
                  <a:lnTo>
                    <a:pt x="34" y="21"/>
                  </a:lnTo>
                  <a:lnTo>
                    <a:pt x="3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0" name="Freeform 11"/>
            <p:cNvSpPr>
              <a:spLocks/>
            </p:cNvSpPr>
            <p:nvPr/>
          </p:nvSpPr>
          <p:spPr bwMode="auto">
            <a:xfrm>
              <a:off x="2234" y="1038"/>
              <a:ext cx="5" cy="4"/>
            </a:xfrm>
            <a:custGeom>
              <a:avLst/>
              <a:gdLst>
                <a:gd name="T0" fmla="*/ 4 w 10"/>
                <a:gd name="T1" fmla="*/ 2 h 7"/>
                <a:gd name="T2" fmla="*/ 0 w 10"/>
                <a:gd name="T3" fmla="*/ 0 h 7"/>
                <a:gd name="T4" fmla="*/ 0 w 10"/>
                <a:gd name="T5" fmla="*/ 4 h 7"/>
                <a:gd name="T6" fmla="*/ 0 w 10"/>
                <a:gd name="T7" fmla="*/ 3 h 7"/>
                <a:gd name="T8" fmla="*/ 1 w 10"/>
                <a:gd name="T9" fmla="*/ 3 h 7"/>
                <a:gd name="T10" fmla="*/ 1 w 10"/>
                <a:gd name="T11" fmla="*/ 2 h 7"/>
                <a:gd name="T12" fmla="*/ 1 w 10"/>
                <a:gd name="T13" fmla="*/ 2 h 7"/>
                <a:gd name="T14" fmla="*/ 2 w 10"/>
                <a:gd name="T15" fmla="*/ 2 h 7"/>
                <a:gd name="T16" fmla="*/ 3 w 10"/>
                <a:gd name="T17" fmla="*/ 2 h 7"/>
                <a:gd name="T18" fmla="*/ 4 w 10"/>
                <a:gd name="T19" fmla="*/ 2 h 7"/>
                <a:gd name="T20" fmla="*/ 4 w 10"/>
                <a:gd name="T21" fmla="*/ 2 h 7"/>
                <a:gd name="T22" fmla="*/ 4 w 10"/>
                <a:gd name="T23" fmla="*/ 2 h 7"/>
                <a:gd name="T24" fmla="*/ 5 w 10"/>
                <a:gd name="T25" fmla="*/ 2 h 7"/>
                <a:gd name="T26" fmla="*/ 5 w 10"/>
                <a:gd name="T27" fmla="*/ 2 h 7"/>
                <a:gd name="T28" fmla="*/ 4 w 10"/>
                <a:gd name="T29" fmla="*/ 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7">
                  <a:moveTo>
                    <a:pt x="8" y="3"/>
                  </a:moveTo>
                  <a:lnTo>
                    <a:pt x="0" y="0"/>
                  </a:lnTo>
                  <a:lnTo>
                    <a:pt x="0" y="7"/>
                  </a:lnTo>
                  <a:lnTo>
                    <a:pt x="0" y="6"/>
                  </a:lnTo>
                  <a:lnTo>
                    <a:pt x="1" y="6"/>
                  </a:lnTo>
                  <a:lnTo>
                    <a:pt x="1" y="4"/>
                  </a:lnTo>
                  <a:lnTo>
                    <a:pt x="2" y="4"/>
                  </a:lnTo>
                  <a:lnTo>
                    <a:pt x="4" y="4"/>
                  </a:lnTo>
                  <a:lnTo>
                    <a:pt x="5" y="4"/>
                  </a:lnTo>
                  <a:lnTo>
                    <a:pt x="7" y="4"/>
                  </a:lnTo>
                  <a:lnTo>
                    <a:pt x="8" y="4"/>
                  </a:lnTo>
                  <a:lnTo>
                    <a:pt x="10" y="4"/>
                  </a:lnTo>
                  <a:lnTo>
                    <a:pt x="8"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1" name="Freeform 12"/>
            <p:cNvSpPr>
              <a:spLocks/>
            </p:cNvSpPr>
            <p:nvPr/>
          </p:nvSpPr>
          <p:spPr bwMode="auto">
            <a:xfrm>
              <a:off x="2239" y="1040"/>
              <a:ext cx="1" cy="1"/>
            </a:xfrm>
            <a:custGeom>
              <a:avLst/>
              <a:gdLst>
                <a:gd name="T0" fmla="*/ 0 w 3"/>
                <a:gd name="T1" fmla="*/ 0 h 1"/>
                <a:gd name="T2" fmla="*/ 1 w 3"/>
                <a:gd name="T3" fmla="*/ 1 h 1"/>
                <a:gd name="T4" fmla="*/ 1 w 3"/>
                <a:gd name="T5" fmla="*/ 1 h 1"/>
                <a:gd name="T6" fmla="*/ 1 w 3"/>
                <a:gd name="T7" fmla="*/ 1 h 1"/>
                <a:gd name="T8" fmla="*/ 1 w 3"/>
                <a:gd name="T9" fmla="*/ 1 h 1"/>
                <a:gd name="T10" fmla="*/ 1 w 3"/>
                <a:gd name="T11" fmla="*/ 1 h 1"/>
                <a:gd name="T12" fmla="*/ 1 w 3"/>
                <a:gd name="T13" fmla="*/ 1 h 1"/>
                <a:gd name="T14" fmla="*/ 1 w 3"/>
                <a:gd name="T15" fmla="*/ 1 h 1"/>
                <a:gd name="T16" fmla="*/ 1 w 3"/>
                <a:gd name="T17" fmla="*/ 1 h 1"/>
                <a:gd name="T18" fmla="*/ 1 w 3"/>
                <a:gd name="T19" fmla="*/ 1 h 1"/>
                <a:gd name="T20" fmla="*/ 1 w 3"/>
                <a:gd name="T21" fmla="*/ 1 h 1"/>
                <a:gd name="T22" fmla="*/ 1 w 3"/>
                <a:gd name="T23" fmla="*/ 1 h 1"/>
                <a:gd name="T24" fmla="*/ 1 w 3"/>
                <a:gd name="T25" fmla="*/ 1 h 1"/>
                <a:gd name="T26" fmla="*/ 0 w 3"/>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1">
                  <a:moveTo>
                    <a:pt x="0" y="0"/>
                  </a:moveTo>
                  <a:lnTo>
                    <a:pt x="2" y="1"/>
                  </a:lnTo>
                  <a:lnTo>
                    <a:pt x="3" y="1"/>
                  </a:ln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2" name="Freeform 13"/>
            <p:cNvSpPr>
              <a:spLocks/>
            </p:cNvSpPr>
            <p:nvPr/>
          </p:nvSpPr>
          <p:spPr bwMode="auto">
            <a:xfrm>
              <a:off x="2248" y="1042"/>
              <a:ext cx="31" cy="41"/>
            </a:xfrm>
            <a:custGeom>
              <a:avLst/>
              <a:gdLst>
                <a:gd name="T0" fmla="*/ 9 w 61"/>
                <a:gd name="T1" fmla="*/ 6 h 83"/>
                <a:gd name="T2" fmla="*/ 7 w 61"/>
                <a:gd name="T3" fmla="*/ 5 h 83"/>
                <a:gd name="T4" fmla="*/ 4 w 61"/>
                <a:gd name="T5" fmla="*/ 4 h 83"/>
                <a:gd name="T6" fmla="*/ 3 w 61"/>
                <a:gd name="T7" fmla="*/ 3 h 83"/>
                <a:gd name="T8" fmla="*/ 1 w 61"/>
                <a:gd name="T9" fmla="*/ 1 h 83"/>
                <a:gd name="T10" fmla="*/ 4 w 61"/>
                <a:gd name="T11" fmla="*/ 7 h 83"/>
                <a:gd name="T12" fmla="*/ 7 w 61"/>
                <a:gd name="T13" fmla="*/ 10 h 83"/>
                <a:gd name="T14" fmla="*/ 7 w 61"/>
                <a:gd name="T15" fmla="*/ 11 h 83"/>
                <a:gd name="T16" fmla="*/ 4 w 61"/>
                <a:gd name="T17" fmla="*/ 12 h 83"/>
                <a:gd name="T18" fmla="*/ 2 w 61"/>
                <a:gd name="T19" fmla="*/ 13 h 83"/>
                <a:gd name="T20" fmla="*/ 0 w 61"/>
                <a:gd name="T21" fmla="*/ 16 h 83"/>
                <a:gd name="T22" fmla="*/ 4 w 61"/>
                <a:gd name="T23" fmla="*/ 21 h 83"/>
                <a:gd name="T24" fmla="*/ 10 w 61"/>
                <a:gd name="T25" fmla="*/ 26 h 83"/>
                <a:gd name="T26" fmla="*/ 16 w 61"/>
                <a:gd name="T27" fmla="*/ 30 h 83"/>
                <a:gd name="T28" fmla="*/ 19 w 61"/>
                <a:gd name="T29" fmla="*/ 35 h 83"/>
                <a:gd name="T30" fmla="*/ 21 w 61"/>
                <a:gd name="T31" fmla="*/ 41 h 83"/>
                <a:gd name="T32" fmla="*/ 26 w 61"/>
                <a:gd name="T33" fmla="*/ 28 h 83"/>
                <a:gd name="T34" fmla="*/ 24 w 61"/>
                <a:gd name="T35" fmla="*/ 26 h 83"/>
                <a:gd name="T36" fmla="*/ 21 w 61"/>
                <a:gd name="T37" fmla="*/ 26 h 83"/>
                <a:gd name="T38" fmla="*/ 19 w 61"/>
                <a:gd name="T39" fmla="*/ 26 h 83"/>
                <a:gd name="T40" fmla="*/ 17 w 61"/>
                <a:gd name="T41" fmla="*/ 25 h 83"/>
                <a:gd name="T42" fmla="*/ 16 w 61"/>
                <a:gd name="T43" fmla="*/ 22 h 83"/>
                <a:gd name="T44" fmla="*/ 17 w 61"/>
                <a:gd name="T45" fmla="*/ 21 h 83"/>
                <a:gd name="T46" fmla="*/ 18 w 61"/>
                <a:gd name="T47" fmla="*/ 21 h 83"/>
                <a:gd name="T48" fmla="*/ 19 w 61"/>
                <a:gd name="T49" fmla="*/ 21 h 83"/>
                <a:gd name="T50" fmla="*/ 21 w 61"/>
                <a:gd name="T51" fmla="*/ 21 h 83"/>
                <a:gd name="T52" fmla="*/ 22 w 61"/>
                <a:gd name="T53" fmla="*/ 21 h 83"/>
                <a:gd name="T54" fmla="*/ 22 w 61"/>
                <a:gd name="T55" fmla="*/ 20 h 83"/>
                <a:gd name="T56" fmla="*/ 21 w 61"/>
                <a:gd name="T57" fmla="*/ 19 h 83"/>
                <a:gd name="T58" fmla="*/ 21 w 61"/>
                <a:gd name="T59" fmla="*/ 18 h 83"/>
                <a:gd name="T60" fmla="*/ 21 w 61"/>
                <a:gd name="T61" fmla="*/ 16 h 83"/>
                <a:gd name="T62" fmla="*/ 21 w 61"/>
                <a:gd name="T63" fmla="*/ 16 h 83"/>
                <a:gd name="T64" fmla="*/ 18 w 61"/>
                <a:gd name="T65" fmla="*/ 12 h 83"/>
                <a:gd name="T66" fmla="*/ 16 w 61"/>
                <a:gd name="T67" fmla="*/ 10 h 83"/>
                <a:gd name="T68" fmla="*/ 14 w 61"/>
                <a:gd name="T69" fmla="*/ 9 h 83"/>
                <a:gd name="T70" fmla="*/ 13 w 61"/>
                <a:gd name="T71" fmla="*/ 6 h 83"/>
                <a:gd name="T72" fmla="*/ 12 w 61"/>
                <a:gd name="T73" fmla="*/ 4 h 83"/>
                <a:gd name="T74" fmla="*/ 12 w 61"/>
                <a:gd name="T75" fmla="*/ 4 h 83"/>
                <a:gd name="T76" fmla="*/ 11 w 61"/>
                <a:gd name="T77" fmla="*/ 4 h 83"/>
                <a:gd name="T78" fmla="*/ 11 w 61"/>
                <a:gd name="T79" fmla="*/ 4 h 83"/>
                <a:gd name="T80" fmla="*/ 11 w 61"/>
                <a:gd name="T81" fmla="*/ 5 h 83"/>
                <a:gd name="T82" fmla="*/ 10 w 61"/>
                <a:gd name="T83" fmla="*/ 5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1" h="83">
                  <a:moveTo>
                    <a:pt x="20" y="10"/>
                  </a:moveTo>
                  <a:lnTo>
                    <a:pt x="17" y="12"/>
                  </a:lnTo>
                  <a:lnTo>
                    <a:pt x="16" y="12"/>
                  </a:lnTo>
                  <a:lnTo>
                    <a:pt x="13" y="10"/>
                  </a:lnTo>
                  <a:lnTo>
                    <a:pt x="11" y="10"/>
                  </a:lnTo>
                  <a:lnTo>
                    <a:pt x="8" y="9"/>
                  </a:lnTo>
                  <a:lnTo>
                    <a:pt x="7" y="8"/>
                  </a:lnTo>
                  <a:lnTo>
                    <a:pt x="6" y="6"/>
                  </a:lnTo>
                  <a:lnTo>
                    <a:pt x="3" y="3"/>
                  </a:lnTo>
                  <a:lnTo>
                    <a:pt x="1" y="2"/>
                  </a:lnTo>
                  <a:lnTo>
                    <a:pt x="0" y="0"/>
                  </a:lnTo>
                  <a:lnTo>
                    <a:pt x="7" y="15"/>
                  </a:lnTo>
                  <a:lnTo>
                    <a:pt x="11" y="19"/>
                  </a:lnTo>
                  <a:lnTo>
                    <a:pt x="13" y="20"/>
                  </a:lnTo>
                  <a:lnTo>
                    <a:pt x="14" y="22"/>
                  </a:lnTo>
                  <a:lnTo>
                    <a:pt x="13" y="23"/>
                  </a:lnTo>
                  <a:lnTo>
                    <a:pt x="11" y="23"/>
                  </a:lnTo>
                  <a:lnTo>
                    <a:pt x="8" y="25"/>
                  </a:lnTo>
                  <a:lnTo>
                    <a:pt x="6" y="25"/>
                  </a:lnTo>
                  <a:lnTo>
                    <a:pt x="3" y="26"/>
                  </a:lnTo>
                  <a:lnTo>
                    <a:pt x="1" y="28"/>
                  </a:lnTo>
                  <a:lnTo>
                    <a:pt x="0" y="32"/>
                  </a:lnTo>
                  <a:lnTo>
                    <a:pt x="4" y="38"/>
                  </a:lnTo>
                  <a:lnTo>
                    <a:pt x="8" y="43"/>
                  </a:lnTo>
                  <a:lnTo>
                    <a:pt x="14" y="48"/>
                  </a:lnTo>
                  <a:lnTo>
                    <a:pt x="20" y="52"/>
                  </a:lnTo>
                  <a:lnTo>
                    <a:pt x="26" y="56"/>
                  </a:lnTo>
                  <a:lnTo>
                    <a:pt x="31" y="61"/>
                  </a:lnTo>
                  <a:lnTo>
                    <a:pt x="36" y="65"/>
                  </a:lnTo>
                  <a:lnTo>
                    <a:pt x="38" y="71"/>
                  </a:lnTo>
                  <a:lnTo>
                    <a:pt x="41" y="76"/>
                  </a:lnTo>
                  <a:lnTo>
                    <a:pt x="41" y="83"/>
                  </a:lnTo>
                  <a:lnTo>
                    <a:pt x="61" y="83"/>
                  </a:lnTo>
                  <a:lnTo>
                    <a:pt x="51" y="56"/>
                  </a:lnTo>
                  <a:lnTo>
                    <a:pt x="50" y="53"/>
                  </a:lnTo>
                  <a:lnTo>
                    <a:pt x="47" y="53"/>
                  </a:lnTo>
                  <a:lnTo>
                    <a:pt x="44" y="52"/>
                  </a:lnTo>
                  <a:lnTo>
                    <a:pt x="41" y="52"/>
                  </a:lnTo>
                  <a:lnTo>
                    <a:pt x="38" y="52"/>
                  </a:lnTo>
                  <a:lnTo>
                    <a:pt x="37" y="52"/>
                  </a:lnTo>
                  <a:lnTo>
                    <a:pt x="34" y="52"/>
                  </a:lnTo>
                  <a:lnTo>
                    <a:pt x="33" y="50"/>
                  </a:lnTo>
                  <a:lnTo>
                    <a:pt x="31" y="48"/>
                  </a:lnTo>
                  <a:lnTo>
                    <a:pt x="31" y="45"/>
                  </a:lnTo>
                  <a:lnTo>
                    <a:pt x="31" y="43"/>
                  </a:lnTo>
                  <a:lnTo>
                    <a:pt x="33" y="42"/>
                  </a:lnTo>
                  <a:lnTo>
                    <a:pt x="34" y="42"/>
                  </a:lnTo>
                  <a:lnTo>
                    <a:pt x="36" y="42"/>
                  </a:lnTo>
                  <a:lnTo>
                    <a:pt x="37" y="42"/>
                  </a:lnTo>
                  <a:lnTo>
                    <a:pt x="38" y="42"/>
                  </a:lnTo>
                  <a:lnTo>
                    <a:pt x="40" y="42"/>
                  </a:lnTo>
                  <a:lnTo>
                    <a:pt x="41" y="42"/>
                  </a:lnTo>
                  <a:lnTo>
                    <a:pt x="43" y="42"/>
                  </a:lnTo>
                  <a:lnTo>
                    <a:pt x="44" y="42"/>
                  </a:lnTo>
                  <a:lnTo>
                    <a:pt x="43" y="42"/>
                  </a:lnTo>
                  <a:lnTo>
                    <a:pt x="43" y="40"/>
                  </a:lnTo>
                  <a:lnTo>
                    <a:pt x="41" y="39"/>
                  </a:lnTo>
                  <a:lnTo>
                    <a:pt x="41" y="38"/>
                  </a:lnTo>
                  <a:lnTo>
                    <a:pt x="41" y="36"/>
                  </a:lnTo>
                  <a:lnTo>
                    <a:pt x="41" y="35"/>
                  </a:lnTo>
                  <a:lnTo>
                    <a:pt x="41" y="33"/>
                  </a:lnTo>
                  <a:lnTo>
                    <a:pt x="41" y="32"/>
                  </a:lnTo>
                  <a:lnTo>
                    <a:pt x="37" y="28"/>
                  </a:lnTo>
                  <a:lnTo>
                    <a:pt x="36" y="25"/>
                  </a:lnTo>
                  <a:lnTo>
                    <a:pt x="33" y="23"/>
                  </a:lnTo>
                  <a:lnTo>
                    <a:pt x="31" y="20"/>
                  </a:lnTo>
                  <a:lnTo>
                    <a:pt x="30" y="19"/>
                  </a:lnTo>
                  <a:lnTo>
                    <a:pt x="28" y="18"/>
                  </a:lnTo>
                  <a:lnTo>
                    <a:pt x="27" y="16"/>
                  </a:lnTo>
                  <a:lnTo>
                    <a:pt x="26" y="13"/>
                  </a:lnTo>
                  <a:lnTo>
                    <a:pt x="24" y="10"/>
                  </a:lnTo>
                  <a:lnTo>
                    <a:pt x="23" y="8"/>
                  </a:lnTo>
                  <a:lnTo>
                    <a:pt x="23" y="9"/>
                  </a:lnTo>
                  <a:lnTo>
                    <a:pt x="21" y="9"/>
                  </a:lnTo>
                  <a:lnTo>
                    <a:pt x="21" y="10"/>
                  </a:lnTo>
                  <a:lnTo>
                    <a:pt x="2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3" name="Freeform 14"/>
            <p:cNvSpPr>
              <a:spLocks/>
            </p:cNvSpPr>
            <p:nvPr/>
          </p:nvSpPr>
          <p:spPr bwMode="auto">
            <a:xfrm>
              <a:off x="2257" y="1040"/>
              <a:ext cx="3" cy="5"/>
            </a:xfrm>
            <a:custGeom>
              <a:avLst/>
              <a:gdLst>
                <a:gd name="T0" fmla="*/ 3 w 7"/>
                <a:gd name="T1" fmla="*/ 1 h 11"/>
                <a:gd name="T2" fmla="*/ 0 w 7"/>
                <a:gd name="T3" fmla="*/ 0 h 11"/>
                <a:gd name="T4" fmla="*/ 0 w 7"/>
                <a:gd name="T5" fmla="*/ 1 h 11"/>
                <a:gd name="T6" fmla="*/ 0 w 7"/>
                <a:gd name="T7" fmla="*/ 1 h 11"/>
                <a:gd name="T8" fmla="*/ 0 w 7"/>
                <a:gd name="T9" fmla="*/ 1 h 11"/>
                <a:gd name="T10" fmla="*/ 1 w 7"/>
                <a:gd name="T11" fmla="*/ 2 h 11"/>
                <a:gd name="T12" fmla="*/ 1 w 7"/>
                <a:gd name="T13" fmla="*/ 3 h 11"/>
                <a:gd name="T14" fmla="*/ 2 w 7"/>
                <a:gd name="T15" fmla="*/ 3 h 11"/>
                <a:gd name="T16" fmla="*/ 2 w 7"/>
                <a:gd name="T17" fmla="*/ 4 h 11"/>
                <a:gd name="T18" fmla="*/ 2 w 7"/>
                <a:gd name="T19" fmla="*/ 4 h 11"/>
                <a:gd name="T20" fmla="*/ 3 w 7"/>
                <a:gd name="T21" fmla="*/ 4 h 11"/>
                <a:gd name="T22" fmla="*/ 3 w 7"/>
                <a:gd name="T23" fmla="*/ 5 h 11"/>
                <a:gd name="T24" fmla="*/ 3 w 7"/>
                <a:gd name="T25" fmla="*/ 4 h 11"/>
                <a:gd name="T26" fmla="*/ 3 w 7"/>
                <a:gd name="T27" fmla="*/ 4 h 11"/>
                <a:gd name="T28" fmla="*/ 3 w 7"/>
                <a:gd name="T29" fmla="*/ 4 h 11"/>
                <a:gd name="T30" fmla="*/ 3 w 7"/>
                <a:gd name="T31" fmla="*/ 4 h 11"/>
                <a:gd name="T32" fmla="*/ 3 w 7"/>
                <a:gd name="T33" fmla="*/ 4 h 11"/>
                <a:gd name="T34" fmla="*/ 3 w 7"/>
                <a:gd name="T35" fmla="*/ 3 h 11"/>
                <a:gd name="T36" fmla="*/ 3 w 7"/>
                <a:gd name="T37" fmla="*/ 3 h 11"/>
                <a:gd name="T38" fmla="*/ 3 w 7"/>
                <a:gd name="T39" fmla="*/ 2 h 11"/>
                <a:gd name="T40" fmla="*/ 3 w 7"/>
                <a:gd name="T41" fmla="*/ 1 h 11"/>
                <a:gd name="T42" fmla="*/ 3 w 7"/>
                <a:gd name="T43" fmla="*/ 1 h 11"/>
                <a:gd name="T44" fmla="*/ 3 w 7"/>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11">
                  <a:moveTo>
                    <a:pt x="7" y="3"/>
                  </a:moveTo>
                  <a:lnTo>
                    <a:pt x="0" y="0"/>
                  </a:lnTo>
                  <a:lnTo>
                    <a:pt x="0" y="2"/>
                  </a:lnTo>
                  <a:lnTo>
                    <a:pt x="1" y="3"/>
                  </a:lnTo>
                  <a:lnTo>
                    <a:pt x="3" y="5"/>
                  </a:lnTo>
                  <a:lnTo>
                    <a:pt x="3" y="6"/>
                  </a:lnTo>
                  <a:lnTo>
                    <a:pt x="4" y="6"/>
                  </a:lnTo>
                  <a:lnTo>
                    <a:pt x="4" y="8"/>
                  </a:lnTo>
                  <a:lnTo>
                    <a:pt x="4" y="9"/>
                  </a:lnTo>
                  <a:lnTo>
                    <a:pt x="6" y="9"/>
                  </a:lnTo>
                  <a:lnTo>
                    <a:pt x="6" y="11"/>
                  </a:lnTo>
                  <a:lnTo>
                    <a:pt x="6" y="9"/>
                  </a:lnTo>
                  <a:lnTo>
                    <a:pt x="7" y="9"/>
                  </a:lnTo>
                  <a:lnTo>
                    <a:pt x="7" y="8"/>
                  </a:lnTo>
                  <a:lnTo>
                    <a:pt x="7" y="6"/>
                  </a:lnTo>
                  <a:lnTo>
                    <a:pt x="7" y="5"/>
                  </a:lnTo>
                  <a:lnTo>
                    <a:pt x="7"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4" name="Freeform 15"/>
            <p:cNvSpPr>
              <a:spLocks noEditPoints="1"/>
            </p:cNvSpPr>
            <p:nvPr/>
          </p:nvSpPr>
          <p:spPr bwMode="auto">
            <a:xfrm>
              <a:off x="2092" y="1072"/>
              <a:ext cx="209" cy="300"/>
            </a:xfrm>
            <a:custGeom>
              <a:avLst/>
              <a:gdLst>
                <a:gd name="T0" fmla="*/ 78 w 418"/>
                <a:gd name="T1" fmla="*/ 286 h 599"/>
                <a:gd name="T2" fmla="*/ 95 w 418"/>
                <a:gd name="T3" fmla="*/ 295 h 599"/>
                <a:gd name="T4" fmla="*/ 97 w 418"/>
                <a:gd name="T5" fmla="*/ 292 h 599"/>
                <a:gd name="T6" fmla="*/ 63 w 418"/>
                <a:gd name="T7" fmla="*/ 265 h 599"/>
                <a:gd name="T8" fmla="*/ 92 w 418"/>
                <a:gd name="T9" fmla="*/ 270 h 599"/>
                <a:gd name="T10" fmla="*/ 181 w 418"/>
                <a:gd name="T11" fmla="*/ 193 h 599"/>
                <a:gd name="T12" fmla="*/ 165 w 418"/>
                <a:gd name="T13" fmla="*/ 234 h 599"/>
                <a:gd name="T14" fmla="*/ 185 w 418"/>
                <a:gd name="T15" fmla="*/ 179 h 599"/>
                <a:gd name="T16" fmla="*/ 198 w 418"/>
                <a:gd name="T17" fmla="*/ 148 h 599"/>
                <a:gd name="T18" fmla="*/ 205 w 418"/>
                <a:gd name="T19" fmla="*/ 88 h 599"/>
                <a:gd name="T20" fmla="*/ 200 w 418"/>
                <a:gd name="T21" fmla="*/ 86 h 599"/>
                <a:gd name="T22" fmla="*/ 206 w 418"/>
                <a:gd name="T23" fmla="*/ 107 h 599"/>
                <a:gd name="T24" fmla="*/ 201 w 418"/>
                <a:gd name="T25" fmla="*/ 98 h 599"/>
                <a:gd name="T26" fmla="*/ 191 w 418"/>
                <a:gd name="T27" fmla="*/ 123 h 599"/>
                <a:gd name="T28" fmla="*/ 183 w 418"/>
                <a:gd name="T29" fmla="*/ 112 h 599"/>
                <a:gd name="T30" fmla="*/ 182 w 418"/>
                <a:gd name="T31" fmla="*/ 127 h 599"/>
                <a:gd name="T32" fmla="*/ 175 w 418"/>
                <a:gd name="T33" fmla="*/ 102 h 599"/>
                <a:gd name="T34" fmla="*/ 155 w 418"/>
                <a:gd name="T35" fmla="*/ 65 h 599"/>
                <a:gd name="T36" fmla="*/ 150 w 418"/>
                <a:gd name="T37" fmla="*/ 17 h 599"/>
                <a:gd name="T38" fmla="*/ 138 w 418"/>
                <a:gd name="T39" fmla="*/ 7 h 599"/>
                <a:gd name="T40" fmla="*/ 122 w 418"/>
                <a:gd name="T41" fmla="*/ 13 h 599"/>
                <a:gd name="T42" fmla="*/ 136 w 418"/>
                <a:gd name="T43" fmla="*/ 13 h 599"/>
                <a:gd name="T44" fmla="*/ 78 w 418"/>
                <a:gd name="T45" fmla="*/ 47 h 599"/>
                <a:gd name="T46" fmla="*/ 9 w 418"/>
                <a:gd name="T47" fmla="*/ 32 h 599"/>
                <a:gd name="T48" fmla="*/ 0 w 418"/>
                <a:gd name="T49" fmla="*/ 73 h 599"/>
                <a:gd name="T50" fmla="*/ 6 w 418"/>
                <a:gd name="T51" fmla="*/ 144 h 599"/>
                <a:gd name="T52" fmla="*/ 20 w 418"/>
                <a:gd name="T53" fmla="*/ 170 h 599"/>
                <a:gd name="T54" fmla="*/ 25 w 418"/>
                <a:gd name="T55" fmla="*/ 189 h 599"/>
                <a:gd name="T56" fmla="*/ 55 w 418"/>
                <a:gd name="T57" fmla="*/ 263 h 599"/>
                <a:gd name="T58" fmla="*/ 72 w 418"/>
                <a:gd name="T59" fmla="*/ 275 h 599"/>
                <a:gd name="T60" fmla="*/ 66 w 418"/>
                <a:gd name="T61" fmla="*/ 270 h 599"/>
                <a:gd name="T62" fmla="*/ 67 w 418"/>
                <a:gd name="T63" fmla="*/ 273 h 599"/>
                <a:gd name="T64" fmla="*/ 165 w 418"/>
                <a:gd name="T65" fmla="*/ 195 h 599"/>
                <a:gd name="T66" fmla="*/ 166 w 418"/>
                <a:gd name="T67" fmla="*/ 176 h 599"/>
                <a:gd name="T68" fmla="*/ 98 w 418"/>
                <a:gd name="T69" fmla="*/ 236 h 599"/>
                <a:gd name="T70" fmla="*/ 110 w 418"/>
                <a:gd name="T71" fmla="*/ 227 h 599"/>
                <a:gd name="T72" fmla="*/ 99 w 418"/>
                <a:gd name="T73" fmla="*/ 123 h 599"/>
                <a:gd name="T74" fmla="*/ 129 w 418"/>
                <a:gd name="T75" fmla="*/ 112 h 599"/>
                <a:gd name="T76" fmla="*/ 142 w 418"/>
                <a:gd name="T77" fmla="*/ 126 h 599"/>
                <a:gd name="T78" fmla="*/ 111 w 418"/>
                <a:gd name="T79" fmla="*/ 128 h 599"/>
                <a:gd name="T80" fmla="*/ 110 w 418"/>
                <a:gd name="T81" fmla="*/ 139 h 599"/>
                <a:gd name="T82" fmla="*/ 105 w 418"/>
                <a:gd name="T83" fmla="*/ 159 h 599"/>
                <a:gd name="T84" fmla="*/ 105 w 418"/>
                <a:gd name="T85" fmla="*/ 159 h 599"/>
                <a:gd name="T86" fmla="*/ 101 w 418"/>
                <a:gd name="T87" fmla="*/ 163 h 599"/>
                <a:gd name="T88" fmla="*/ 112 w 418"/>
                <a:gd name="T89" fmla="*/ 171 h 599"/>
                <a:gd name="T90" fmla="*/ 113 w 418"/>
                <a:gd name="T91" fmla="*/ 204 h 599"/>
                <a:gd name="T92" fmla="*/ 101 w 418"/>
                <a:gd name="T93" fmla="*/ 189 h 599"/>
                <a:gd name="T94" fmla="*/ 101 w 418"/>
                <a:gd name="T95" fmla="*/ 179 h 599"/>
                <a:gd name="T96" fmla="*/ 89 w 418"/>
                <a:gd name="T97" fmla="*/ 161 h 599"/>
                <a:gd name="T98" fmla="*/ 89 w 418"/>
                <a:gd name="T99" fmla="*/ 131 h 599"/>
                <a:gd name="T100" fmla="*/ 85 w 418"/>
                <a:gd name="T101" fmla="*/ 202 h 599"/>
                <a:gd name="T102" fmla="*/ 110 w 418"/>
                <a:gd name="T103" fmla="*/ 210 h 599"/>
                <a:gd name="T104" fmla="*/ 107 w 418"/>
                <a:gd name="T105" fmla="*/ 211 h 599"/>
                <a:gd name="T106" fmla="*/ 112 w 418"/>
                <a:gd name="T107" fmla="*/ 217 h 599"/>
                <a:gd name="T108" fmla="*/ 93 w 418"/>
                <a:gd name="T109" fmla="*/ 209 h 599"/>
                <a:gd name="T110" fmla="*/ 14 w 418"/>
                <a:gd name="T111" fmla="*/ 156 h 599"/>
                <a:gd name="T112" fmla="*/ 32 w 418"/>
                <a:gd name="T113" fmla="*/ 123 h 599"/>
                <a:gd name="T114" fmla="*/ 29 w 418"/>
                <a:gd name="T115" fmla="*/ 116 h 599"/>
                <a:gd name="T116" fmla="*/ 66 w 418"/>
                <a:gd name="T117" fmla="*/ 126 h 599"/>
                <a:gd name="T118" fmla="*/ 59 w 418"/>
                <a:gd name="T119" fmla="*/ 128 h 599"/>
                <a:gd name="T120" fmla="*/ 60 w 418"/>
                <a:gd name="T121" fmla="*/ 141 h 599"/>
                <a:gd name="T122" fmla="*/ 27 w 418"/>
                <a:gd name="T123" fmla="*/ 133 h 5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99">
                  <a:moveTo>
                    <a:pt x="116" y="579"/>
                  </a:moveTo>
                  <a:lnTo>
                    <a:pt x="121" y="580"/>
                  </a:lnTo>
                  <a:lnTo>
                    <a:pt x="127" y="580"/>
                  </a:lnTo>
                  <a:lnTo>
                    <a:pt x="133" y="582"/>
                  </a:lnTo>
                  <a:lnTo>
                    <a:pt x="139" y="582"/>
                  </a:lnTo>
                  <a:lnTo>
                    <a:pt x="144" y="583"/>
                  </a:lnTo>
                  <a:lnTo>
                    <a:pt x="150" y="585"/>
                  </a:lnTo>
                  <a:lnTo>
                    <a:pt x="156" y="585"/>
                  </a:lnTo>
                  <a:lnTo>
                    <a:pt x="160" y="587"/>
                  </a:lnTo>
                  <a:lnTo>
                    <a:pt x="166" y="589"/>
                  </a:lnTo>
                  <a:lnTo>
                    <a:pt x="171" y="592"/>
                  </a:lnTo>
                  <a:lnTo>
                    <a:pt x="169" y="589"/>
                  </a:lnTo>
                  <a:lnTo>
                    <a:pt x="167" y="585"/>
                  </a:lnTo>
                  <a:lnTo>
                    <a:pt x="164" y="582"/>
                  </a:lnTo>
                  <a:lnTo>
                    <a:pt x="161" y="579"/>
                  </a:lnTo>
                  <a:lnTo>
                    <a:pt x="159" y="575"/>
                  </a:lnTo>
                  <a:lnTo>
                    <a:pt x="156" y="572"/>
                  </a:lnTo>
                  <a:lnTo>
                    <a:pt x="153" y="569"/>
                  </a:lnTo>
                  <a:lnTo>
                    <a:pt x="150" y="564"/>
                  </a:lnTo>
                  <a:lnTo>
                    <a:pt x="149" y="562"/>
                  </a:lnTo>
                  <a:lnTo>
                    <a:pt x="147" y="557"/>
                  </a:lnTo>
                  <a:lnTo>
                    <a:pt x="151" y="557"/>
                  </a:lnTo>
                  <a:lnTo>
                    <a:pt x="154" y="559"/>
                  </a:lnTo>
                  <a:lnTo>
                    <a:pt x="159" y="562"/>
                  </a:lnTo>
                  <a:lnTo>
                    <a:pt x="163" y="566"/>
                  </a:lnTo>
                  <a:lnTo>
                    <a:pt x="166" y="570"/>
                  </a:lnTo>
                  <a:lnTo>
                    <a:pt x="169" y="576"/>
                  </a:lnTo>
                  <a:lnTo>
                    <a:pt x="173" y="580"/>
                  </a:lnTo>
                  <a:lnTo>
                    <a:pt x="176" y="586"/>
                  </a:lnTo>
                  <a:lnTo>
                    <a:pt x="179" y="592"/>
                  </a:lnTo>
                  <a:lnTo>
                    <a:pt x="182" y="596"/>
                  </a:lnTo>
                  <a:lnTo>
                    <a:pt x="184" y="592"/>
                  </a:lnTo>
                  <a:lnTo>
                    <a:pt x="187" y="590"/>
                  </a:lnTo>
                  <a:lnTo>
                    <a:pt x="190" y="590"/>
                  </a:lnTo>
                  <a:lnTo>
                    <a:pt x="193" y="592"/>
                  </a:lnTo>
                  <a:lnTo>
                    <a:pt x="196" y="593"/>
                  </a:lnTo>
                  <a:lnTo>
                    <a:pt x="199" y="595"/>
                  </a:lnTo>
                  <a:lnTo>
                    <a:pt x="200" y="596"/>
                  </a:lnTo>
                  <a:lnTo>
                    <a:pt x="203" y="597"/>
                  </a:lnTo>
                  <a:lnTo>
                    <a:pt x="204" y="599"/>
                  </a:lnTo>
                  <a:lnTo>
                    <a:pt x="206" y="599"/>
                  </a:lnTo>
                  <a:lnTo>
                    <a:pt x="207" y="596"/>
                  </a:lnTo>
                  <a:lnTo>
                    <a:pt x="204" y="593"/>
                  </a:lnTo>
                  <a:lnTo>
                    <a:pt x="202" y="596"/>
                  </a:lnTo>
                  <a:lnTo>
                    <a:pt x="204" y="593"/>
                  </a:lnTo>
                  <a:lnTo>
                    <a:pt x="236" y="567"/>
                  </a:lnTo>
                  <a:lnTo>
                    <a:pt x="202" y="585"/>
                  </a:lnTo>
                  <a:lnTo>
                    <a:pt x="197" y="585"/>
                  </a:lnTo>
                  <a:lnTo>
                    <a:pt x="193" y="583"/>
                  </a:lnTo>
                  <a:lnTo>
                    <a:pt x="190" y="582"/>
                  </a:lnTo>
                  <a:lnTo>
                    <a:pt x="186" y="579"/>
                  </a:lnTo>
                  <a:lnTo>
                    <a:pt x="183" y="576"/>
                  </a:lnTo>
                  <a:lnTo>
                    <a:pt x="182" y="573"/>
                  </a:lnTo>
                  <a:lnTo>
                    <a:pt x="180" y="569"/>
                  </a:lnTo>
                  <a:lnTo>
                    <a:pt x="179" y="564"/>
                  </a:lnTo>
                  <a:lnTo>
                    <a:pt x="180" y="560"/>
                  </a:lnTo>
                  <a:lnTo>
                    <a:pt x="182" y="557"/>
                  </a:lnTo>
                  <a:lnTo>
                    <a:pt x="174" y="556"/>
                  </a:lnTo>
                  <a:lnTo>
                    <a:pt x="167" y="553"/>
                  </a:lnTo>
                  <a:lnTo>
                    <a:pt x="161" y="550"/>
                  </a:lnTo>
                  <a:lnTo>
                    <a:pt x="154" y="547"/>
                  </a:lnTo>
                  <a:lnTo>
                    <a:pt x="149" y="543"/>
                  </a:lnTo>
                  <a:lnTo>
                    <a:pt x="143" y="540"/>
                  </a:lnTo>
                  <a:lnTo>
                    <a:pt x="136" y="536"/>
                  </a:lnTo>
                  <a:lnTo>
                    <a:pt x="130" y="533"/>
                  </a:lnTo>
                  <a:lnTo>
                    <a:pt x="126" y="530"/>
                  </a:lnTo>
                  <a:lnTo>
                    <a:pt x="120" y="527"/>
                  </a:lnTo>
                  <a:lnTo>
                    <a:pt x="121" y="526"/>
                  </a:lnTo>
                  <a:lnTo>
                    <a:pt x="123" y="526"/>
                  </a:lnTo>
                  <a:lnTo>
                    <a:pt x="126" y="524"/>
                  </a:lnTo>
                  <a:lnTo>
                    <a:pt x="127" y="523"/>
                  </a:lnTo>
                  <a:lnTo>
                    <a:pt x="129" y="522"/>
                  </a:lnTo>
                  <a:lnTo>
                    <a:pt x="130" y="520"/>
                  </a:lnTo>
                  <a:lnTo>
                    <a:pt x="131" y="520"/>
                  </a:lnTo>
                  <a:lnTo>
                    <a:pt x="134" y="520"/>
                  </a:lnTo>
                  <a:lnTo>
                    <a:pt x="136" y="520"/>
                  </a:lnTo>
                  <a:lnTo>
                    <a:pt x="137" y="523"/>
                  </a:lnTo>
                  <a:lnTo>
                    <a:pt x="144" y="530"/>
                  </a:lnTo>
                  <a:lnTo>
                    <a:pt x="151" y="536"/>
                  </a:lnTo>
                  <a:lnTo>
                    <a:pt x="159" y="539"/>
                  </a:lnTo>
                  <a:lnTo>
                    <a:pt x="167" y="540"/>
                  </a:lnTo>
                  <a:lnTo>
                    <a:pt x="176" y="542"/>
                  </a:lnTo>
                  <a:lnTo>
                    <a:pt x="184" y="540"/>
                  </a:lnTo>
                  <a:lnTo>
                    <a:pt x="194" y="540"/>
                  </a:lnTo>
                  <a:lnTo>
                    <a:pt x="203" y="540"/>
                  </a:lnTo>
                  <a:lnTo>
                    <a:pt x="213" y="539"/>
                  </a:lnTo>
                  <a:lnTo>
                    <a:pt x="223" y="540"/>
                  </a:lnTo>
                  <a:lnTo>
                    <a:pt x="242" y="532"/>
                  </a:lnTo>
                  <a:lnTo>
                    <a:pt x="260" y="522"/>
                  </a:lnTo>
                  <a:lnTo>
                    <a:pt x="279" y="507"/>
                  </a:lnTo>
                  <a:lnTo>
                    <a:pt x="295" y="491"/>
                  </a:lnTo>
                  <a:lnTo>
                    <a:pt x="310" y="474"/>
                  </a:lnTo>
                  <a:lnTo>
                    <a:pt x="325" y="456"/>
                  </a:lnTo>
                  <a:lnTo>
                    <a:pt x="336" y="437"/>
                  </a:lnTo>
                  <a:lnTo>
                    <a:pt x="345" y="415"/>
                  </a:lnTo>
                  <a:lnTo>
                    <a:pt x="352" y="395"/>
                  </a:lnTo>
                  <a:lnTo>
                    <a:pt x="356" y="375"/>
                  </a:lnTo>
                  <a:lnTo>
                    <a:pt x="358" y="378"/>
                  </a:lnTo>
                  <a:lnTo>
                    <a:pt x="359" y="383"/>
                  </a:lnTo>
                  <a:lnTo>
                    <a:pt x="361" y="385"/>
                  </a:lnTo>
                  <a:lnTo>
                    <a:pt x="361" y="390"/>
                  </a:lnTo>
                  <a:lnTo>
                    <a:pt x="361" y="394"/>
                  </a:lnTo>
                  <a:lnTo>
                    <a:pt x="361" y="397"/>
                  </a:lnTo>
                  <a:lnTo>
                    <a:pt x="361" y="401"/>
                  </a:lnTo>
                  <a:lnTo>
                    <a:pt x="361" y="405"/>
                  </a:lnTo>
                  <a:lnTo>
                    <a:pt x="361" y="408"/>
                  </a:lnTo>
                  <a:lnTo>
                    <a:pt x="361" y="413"/>
                  </a:lnTo>
                  <a:lnTo>
                    <a:pt x="359" y="420"/>
                  </a:lnTo>
                  <a:lnTo>
                    <a:pt x="356" y="426"/>
                  </a:lnTo>
                  <a:lnTo>
                    <a:pt x="353" y="433"/>
                  </a:lnTo>
                  <a:lnTo>
                    <a:pt x="352" y="440"/>
                  </a:lnTo>
                  <a:lnTo>
                    <a:pt x="349" y="447"/>
                  </a:lnTo>
                  <a:lnTo>
                    <a:pt x="345" y="453"/>
                  </a:lnTo>
                  <a:lnTo>
                    <a:pt x="342" y="458"/>
                  </a:lnTo>
                  <a:lnTo>
                    <a:pt x="338" y="463"/>
                  </a:lnTo>
                  <a:lnTo>
                    <a:pt x="333" y="466"/>
                  </a:lnTo>
                  <a:lnTo>
                    <a:pt x="329" y="468"/>
                  </a:lnTo>
                  <a:lnTo>
                    <a:pt x="336" y="481"/>
                  </a:lnTo>
                  <a:lnTo>
                    <a:pt x="378" y="451"/>
                  </a:lnTo>
                  <a:lnTo>
                    <a:pt x="375" y="448"/>
                  </a:lnTo>
                  <a:lnTo>
                    <a:pt x="375" y="446"/>
                  </a:lnTo>
                  <a:lnTo>
                    <a:pt x="375" y="443"/>
                  </a:lnTo>
                  <a:lnTo>
                    <a:pt x="376" y="440"/>
                  </a:lnTo>
                  <a:lnTo>
                    <a:pt x="378" y="438"/>
                  </a:lnTo>
                  <a:lnTo>
                    <a:pt x="379" y="436"/>
                  </a:lnTo>
                  <a:lnTo>
                    <a:pt x="381" y="433"/>
                  </a:lnTo>
                  <a:lnTo>
                    <a:pt x="382" y="430"/>
                  </a:lnTo>
                  <a:lnTo>
                    <a:pt x="382" y="427"/>
                  </a:lnTo>
                  <a:lnTo>
                    <a:pt x="381" y="424"/>
                  </a:lnTo>
                  <a:lnTo>
                    <a:pt x="376" y="415"/>
                  </a:lnTo>
                  <a:lnTo>
                    <a:pt x="372" y="403"/>
                  </a:lnTo>
                  <a:lnTo>
                    <a:pt x="371" y="390"/>
                  </a:lnTo>
                  <a:lnTo>
                    <a:pt x="369" y="374"/>
                  </a:lnTo>
                  <a:lnTo>
                    <a:pt x="369" y="358"/>
                  </a:lnTo>
                  <a:lnTo>
                    <a:pt x="369" y="341"/>
                  </a:lnTo>
                  <a:lnTo>
                    <a:pt x="371" y="325"/>
                  </a:lnTo>
                  <a:lnTo>
                    <a:pt x="372" y="308"/>
                  </a:lnTo>
                  <a:lnTo>
                    <a:pt x="375" y="294"/>
                  </a:lnTo>
                  <a:lnTo>
                    <a:pt x="378" y="279"/>
                  </a:lnTo>
                  <a:lnTo>
                    <a:pt x="383" y="279"/>
                  </a:lnTo>
                  <a:lnTo>
                    <a:pt x="383" y="282"/>
                  </a:lnTo>
                  <a:lnTo>
                    <a:pt x="386" y="284"/>
                  </a:lnTo>
                  <a:lnTo>
                    <a:pt x="388" y="285"/>
                  </a:lnTo>
                  <a:lnTo>
                    <a:pt x="389" y="287"/>
                  </a:lnTo>
                  <a:lnTo>
                    <a:pt x="392" y="289"/>
                  </a:lnTo>
                  <a:lnTo>
                    <a:pt x="393" y="291"/>
                  </a:lnTo>
                  <a:lnTo>
                    <a:pt x="395" y="292"/>
                  </a:lnTo>
                  <a:lnTo>
                    <a:pt x="395" y="294"/>
                  </a:lnTo>
                  <a:lnTo>
                    <a:pt x="393" y="297"/>
                  </a:lnTo>
                  <a:lnTo>
                    <a:pt x="391" y="299"/>
                  </a:lnTo>
                  <a:lnTo>
                    <a:pt x="396" y="295"/>
                  </a:lnTo>
                  <a:lnTo>
                    <a:pt x="401" y="292"/>
                  </a:lnTo>
                  <a:lnTo>
                    <a:pt x="403" y="288"/>
                  </a:lnTo>
                  <a:lnTo>
                    <a:pt x="406" y="284"/>
                  </a:lnTo>
                  <a:lnTo>
                    <a:pt x="408" y="278"/>
                  </a:lnTo>
                  <a:lnTo>
                    <a:pt x="411" y="274"/>
                  </a:lnTo>
                  <a:lnTo>
                    <a:pt x="412" y="268"/>
                  </a:lnTo>
                  <a:lnTo>
                    <a:pt x="414" y="264"/>
                  </a:lnTo>
                  <a:lnTo>
                    <a:pt x="415" y="258"/>
                  </a:lnTo>
                  <a:lnTo>
                    <a:pt x="418" y="252"/>
                  </a:lnTo>
                  <a:lnTo>
                    <a:pt x="418" y="244"/>
                  </a:lnTo>
                  <a:lnTo>
                    <a:pt x="418" y="234"/>
                  </a:lnTo>
                  <a:lnTo>
                    <a:pt x="418" y="223"/>
                  </a:lnTo>
                  <a:lnTo>
                    <a:pt x="418" y="212"/>
                  </a:lnTo>
                  <a:lnTo>
                    <a:pt x="418" y="202"/>
                  </a:lnTo>
                  <a:lnTo>
                    <a:pt x="416" y="192"/>
                  </a:lnTo>
                  <a:lnTo>
                    <a:pt x="414" y="183"/>
                  </a:lnTo>
                  <a:lnTo>
                    <a:pt x="409" y="176"/>
                  </a:lnTo>
                  <a:lnTo>
                    <a:pt x="403" y="170"/>
                  </a:lnTo>
                  <a:lnTo>
                    <a:pt x="395" y="166"/>
                  </a:lnTo>
                  <a:lnTo>
                    <a:pt x="392" y="169"/>
                  </a:lnTo>
                  <a:lnTo>
                    <a:pt x="388" y="173"/>
                  </a:lnTo>
                  <a:lnTo>
                    <a:pt x="385" y="176"/>
                  </a:lnTo>
                  <a:lnTo>
                    <a:pt x="382" y="182"/>
                  </a:lnTo>
                  <a:lnTo>
                    <a:pt x="379" y="186"/>
                  </a:lnTo>
                  <a:lnTo>
                    <a:pt x="378" y="191"/>
                  </a:lnTo>
                  <a:lnTo>
                    <a:pt x="376" y="195"/>
                  </a:lnTo>
                  <a:lnTo>
                    <a:pt x="375" y="199"/>
                  </a:lnTo>
                  <a:lnTo>
                    <a:pt x="373" y="203"/>
                  </a:lnTo>
                  <a:lnTo>
                    <a:pt x="373" y="206"/>
                  </a:lnTo>
                  <a:lnTo>
                    <a:pt x="395" y="172"/>
                  </a:lnTo>
                  <a:lnTo>
                    <a:pt x="396" y="172"/>
                  </a:lnTo>
                  <a:lnTo>
                    <a:pt x="398" y="172"/>
                  </a:lnTo>
                  <a:lnTo>
                    <a:pt x="399" y="172"/>
                  </a:lnTo>
                  <a:lnTo>
                    <a:pt x="401" y="173"/>
                  </a:lnTo>
                  <a:lnTo>
                    <a:pt x="402" y="173"/>
                  </a:lnTo>
                  <a:lnTo>
                    <a:pt x="403" y="173"/>
                  </a:lnTo>
                  <a:lnTo>
                    <a:pt x="403" y="175"/>
                  </a:lnTo>
                  <a:lnTo>
                    <a:pt x="405" y="176"/>
                  </a:lnTo>
                  <a:lnTo>
                    <a:pt x="406" y="179"/>
                  </a:lnTo>
                  <a:lnTo>
                    <a:pt x="409" y="182"/>
                  </a:lnTo>
                  <a:lnTo>
                    <a:pt x="411" y="186"/>
                  </a:lnTo>
                  <a:lnTo>
                    <a:pt x="412" y="189"/>
                  </a:lnTo>
                  <a:lnTo>
                    <a:pt x="414" y="193"/>
                  </a:lnTo>
                  <a:lnTo>
                    <a:pt x="415" y="198"/>
                  </a:lnTo>
                  <a:lnTo>
                    <a:pt x="415" y="202"/>
                  </a:lnTo>
                  <a:lnTo>
                    <a:pt x="415" y="205"/>
                  </a:lnTo>
                  <a:lnTo>
                    <a:pt x="414" y="209"/>
                  </a:lnTo>
                  <a:lnTo>
                    <a:pt x="412" y="213"/>
                  </a:lnTo>
                  <a:lnTo>
                    <a:pt x="411" y="213"/>
                  </a:lnTo>
                  <a:lnTo>
                    <a:pt x="411" y="212"/>
                  </a:lnTo>
                  <a:lnTo>
                    <a:pt x="409" y="212"/>
                  </a:lnTo>
                  <a:lnTo>
                    <a:pt x="408" y="211"/>
                  </a:lnTo>
                  <a:lnTo>
                    <a:pt x="408" y="209"/>
                  </a:lnTo>
                  <a:lnTo>
                    <a:pt x="408" y="208"/>
                  </a:lnTo>
                  <a:lnTo>
                    <a:pt x="408" y="206"/>
                  </a:lnTo>
                  <a:lnTo>
                    <a:pt x="406" y="205"/>
                  </a:lnTo>
                  <a:lnTo>
                    <a:pt x="406" y="203"/>
                  </a:lnTo>
                  <a:lnTo>
                    <a:pt x="406" y="202"/>
                  </a:lnTo>
                  <a:lnTo>
                    <a:pt x="406" y="201"/>
                  </a:lnTo>
                  <a:lnTo>
                    <a:pt x="405" y="199"/>
                  </a:lnTo>
                  <a:lnTo>
                    <a:pt x="405" y="196"/>
                  </a:lnTo>
                  <a:lnTo>
                    <a:pt x="403" y="196"/>
                  </a:lnTo>
                  <a:lnTo>
                    <a:pt x="402" y="195"/>
                  </a:lnTo>
                  <a:lnTo>
                    <a:pt x="401" y="195"/>
                  </a:lnTo>
                  <a:lnTo>
                    <a:pt x="398" y="196"/>
                  </a:lnTo>
                  <a:lnTo>
                    <a:pt x="398" y="203"/>
                  </a:lnTo>
                  <a:lnTo>
                    <a:pt x="398" y="209"/>
                  </a:lnTo>
                  <a:lnTo>
                    <a:pt x="398" y="216"/>
                  </a:lnTo>
                  <a:lnTo>
                    <a:pt x="398" y="223"/>
                  </a:lnTo>
                  <a:lnTo>
                    <a:pt x="398" y="231"/>
                  </a:lnTo>
                  <a:lnTo>
                    <a:pt x="398" y="238"/>
                  </a:lnTo>
                  <a:lnTo>
                    <a:pt x="396" y="245"/>
                  </a:lnTo>
                  <a:lnTo>
                    <a:pt x="393" y="251"/>
                  </a:lnTo>
                  <a:lnTo>
                    <a:pt x="391" y="258"/>
                  </a:lnTo>
                  <a:lnTo>
                    <a:pt x="386" y="264"/>
                  </a:lnTo>
                  <a:lnTo>
                    <a:pt x="381" y="269"/>
                  </a:lnTo>
                  <a:lnTo>
                    <a:pt x="383" y="264"/>
                  </a:lnTo>
                  <a:lnTo>
                    <a:pt x="383" y="258"/>
                  </a:lnTo>
                  <a:lnTo>
                    <a:pt x="382" y="252"/>
                  </a:lnTo>
                  <a:lnTo>
                    <a:pt x="381" y="246"/>
                  </a:lnTo>
                  <a:lnTo>
                    <a:pt x="378" y="241"/>
                  </a:lnTo>
                  <a:lnTo>
                    <a:pt x="376" y="236"/>
                  </a:lnTo>
                  <a:lnTo>
                    <a:pt x="375" y="231"/>
                  </a:lnTo>
                  <a:lnTo>
                    <a:pt x="375" y="225"/>
                  </a:lnTo>
                  <a:lnTo>
                    <a:pt x="376" y="219"/>
                  </a:lnTo>
                  <a:lnTo>
                    <a:pt x="381" y="213"/>
                  </a:lnTo>
                  <a:lnTo>
                    <a:pt x="371" y="213"/>
                  </a:lnTo>
                  <a:lnTo>
                    <a:pt x="371" y="215"/>
                  </a:lnTo>
                  <a:lnTo>
                    <a:pt x="371" y="216"/>
                  </a:lnTo>
                  <a:lnTo>
                    <a:pt x="371" y="218"/>
                  </a:lnTo>
                  <a:lnTo>
                    <a:pt x="371" y="219"/>
                  </a:lnTo>
                  <a:lnTo>
                    <a:pt x="369" y="221"/>
                  </a:lnTo>
                  <a:lnTo>
                    <a:pt x="369" y="222"/>
                  </a:lnTo>
                  <a:lnTo>
                    <a:pt x="368" y="222"/>
                  </a:lnTo>
                  <a:lnTo>
                    <a:pt x="368" y="223"/>
                  </a:lnTo>
                  <a:lnTo>
                    <a:pt x="366" y="223"/>
                  </a:lnTo>
                  <a:lnTo>
                    <a:pt x="368" y="226"/>
                  </a:lnTo>
                  <a:lnTo>
                    <a:pt x="369" y="229"/>
                  </a:lnTo>
                  <a:lnTo>
                    <a:pt x="371" y="232"/>
                  </a:lnTo>
                  <a:lnTo>
                    <a:pt x="372" y="236"/>
                  </a:lnTo>
                  <a:lnTo>
                    <a:pt x="372" y="239"/>
                  </a:lnTo>
                  <a:lnTo>
                    <a:pt x="373" y="244"/>
                  </a:lnTo>
                  <a:lnTo>
                    <a:pt x="373" y="246"/>
                  </a:lnTo>
                  <a:lnTo>
                    <a:pt x="373" y="251"/>
                  </a:lnTo>
                  <a:lnTo>
                    <a:pt x="372" y="254"/>
                  </a:lnTo>
                  <a:lnTo>
                    <a:pt x="371" y="258"/>
                  </a:lnTo>
                  <a:lnTo>
                    <a:pt x="369" y="258"/>
                  </a:lnTo>
                  <a:lnTo>
                    <a:pt x="368" y="258"/>
                  </a:lnTo>
                  <a:lnTo>
                    <a:pt x="366" y="258"/>
                  </a:lnTo>
                  <a:lnTo>
                    <a:pt x="365" y="256"/>
                  </a:lnTo>
                  <a:lnTo>
                    <a:pt x="363" y="255"/>
                  </a:lnTo>
                  <a:lnTo>
                    <a:pt x="363" y="254"/>
                  </a:lnTo>
                  <a:lnTo>
                    <a:pt x="362" y="254"/>
                  </a:lnTo>
                  <a:lnTo>
                    <a:pt x="361" y="252"/>
                  </a:lnTo>
                  <a:lnTo>
                    <a:pt x="361" y="249"/>
                  </a:lnTo>
                  <a:lnTo>
                    <a:pt x="361" y="248"/>
                  </a:lnTo>
                  <a:lnTo>
                    <a:pt x="361" y="245"/>
                  </a:lnTo>
                  <a:lnTo>
                    <a:pt x="359" y="244"/>
                  </a:lnTo>
                  <a:lnTo>
                    <a:pt x="359" y="241"/>
                  </a:lnTo>
                  <a:lnTo>
                    <a:pt x="359" y="238"/>
                  </a:lnTo>
                  <a:lnTo>
                    <a:pt x="361" y="236"/>
                  </a:lnTo>
                  <a:lnTo>
                    <a:pt x="361" y="235"/>
                  </a:lnTo>
                  <a:lnTo>
                    <a:pt x="362" y="232"/>
                  </a:lnTo>
                  <a:lnTo>
                    <a:pt x="363" y="231"/>
                  </a:lnTo>
                  <a:lnTo>
                    <a:pt x="359" y="225"/>
                  </a:lnTo>
                  <a:lnTo>
                    <a:pt x="355" y="218"/>
                  </a:lnTo>
                  <a:lnTo>
                    <a:pt x="352" y="211"/>
                  </a:lnTo>
                  <a:lnTo>
                    <a:pt x="349" y="203"/>
                  </a:lnTo>
                  <a:lnTo>
                    <a:pt x="348" y="195"/>
                  </a:lnTo>
                  <a:lnTo>
                    <a:pt x="346" y="188"/>
                  </a:lnTo>
                  <a:lnTo>
                    <a:pt x="346" y="180"/>
                  </a:lnTo>
                  <a:lnTo>
                    <a:pt x="346" y="173"/>
                  </a:lnTo>
                  <a:lnTo>
                    <a:pt x="346" y="168"/>
                  </a:lnTo>
                  <a:lnTo>
                    <a:pt x="346" y="162"/>
                  </a:lnTo>
                  <a:lnTo>
                    <a:pt x="343" y="159"/>
                  </a:lnTo>
                  <a:lnTo>
                    <a:pt x="339" y="156"/>
                  </a:lnTo>
                  <a:lnTo>
                    <a:pt x="336" y="153"/>
                  </a:lnTo>
                  <a:lnTo>
                    <a:pt x="333" y="149"/>
                  </a:lnTo>
                  <a:lnTo>
                    <a:pt x="329" y="148"/>
                  </a:lnTo>
                  <a:lnTo>
                    <a:pt x="326" y="145"/>
                  </a:lnTo>
                  <a:lnTo>
                    <a:pt x="322" y="142"/>
                  </a:lnTo>
                  <a:lnTo>
                    <a:pt x="318" y="140"/>
                  </a:lnTo>
                  <a:lnTo>
                    <a:pt x="313" y="139"/>
                  </a:lnTo>
                  <a:lnTo>
                    <a:pt x="309" y="138"/>
                  </a:lnTo>
                  <a:lnTo>
                    <a:pt x="310" y="130"/>
                  </a:lnTo>
                  <a:lnTo>
                    <a:pt x="312" y="125"/>
                  </a:lnTo>
                  <a:lnTo>
                    <a:pt x="310" y="120"/>
                  </a:lnTo>
                  <a:lnTo>
                    <a:pt x="310" y="115"/>
                  </a:lnTo>
                  <a:lnTo>
                    <a:pt x="309" y="110"/>
                  </a:lnTo>
                  <a:lnTo>
                    <a:pt x="308" y="106"/>
                  </a:lnTo>
                  <a:lnTo>
                    <a:pt x="306" y="100"/>
                  </a:lnTo>
                  <a:lnTo>
                    <a:pt x="306" y="95"/>
                  </a:lnTo>
                  <a:lnTo>
                    <a:pt x="308" y="87"/>
                  </a:lnTo>
                  <a:lnTo>
                    <a:pt x="309" y="80"/>
                  </a:lnTo>
                  <a:lnTo>
                    <a:pt x="308" y="74"/>
                  </a:lnTo>
                  <a:lnTo>
                    <a:pt x="308" y="69"/>
                  </a:lnTo>
                  <a:lnTo>
                    <a:pt x="306" y="63"/>
                  </a:lnTo>
                  <a:lnTo>
                    <a:pt x="306" y="56"/>
                  </a:lnTo>
                  <a:lnTo>
                    <a:pt x="305" y="50"/>
                  </a:lnTo>
                  <a:lnTo>
                    <a:pt x="303" y="44"/>
                  </a:lnTo>
                  <a:lnTo>
                    <a:pt x="302" y="39"/>
                  </a:lnTo>
                  <a:lnTo>
                    <a:pt x="300" y="33"/>
                  </a:lnTo>
                  <a:lnTo>
                    <a:pt x="298" y="29"/>
                  </a:lnTo>
                  <a:lnTo>
                    <a:pt x="295" y="24"/>
                  </a:lnTo>
                  <a:lnTo>
                    <a:pt x="300" y="23"/>
                  </a:lnTo>
                  <a:lnTo>
                    <a:pt x="305" y="20"/>
                  </a:lnTo>
                  <a:lnTo>
                    <a:pt x="306" y="19"/>
                  </a:lnTo>
                  <a:lnTo>
                    <a:pt x="306" y="16"/>
                  </a:lnTo>
                  <a:lnTo>
                    <a:pt x="306" y="13"/>
                  </a:lnTo>
                  <a:lnTo>
                    <a:pt x="305" y="10"/>
                  </a:lnTo>
                  <a:lnTo>
                    <a:pt x="303" y="7"/>
                  </a:lnTo>
                  <a:lnTo>
                    <a:pt x="302" y="6"/>
                  </a:lnTo>
                  <a:lnTo>
                    <a:pt x="300" y="3"/>
                  </a:lnTo>
                  <a:lnTo>
                    <a:pt x="302" y="0"/>
                  </a:lnTo>
                  <a:lnTo>
                    <a:pt x="296" y="1"/>
                  </a:lnTo>
                  <a:lnTo>
                    <a:pt x="292" y="4"/>
                  </a:lnTo>
                  <a:lnTo>
                    <a:pt x="286" y="7"/>
                  </a:lnTo>
                  <a:lnTo>
                    <a:pt x="282" y="10"/>
                  </a:lnTo>
                  <a:lnTo>
                    <a:pt x="276" y="14"/>
                  </a:lnTo>
                  <a:lnTo>
                    <a:pt x="272" y="17"/>
                  </a:lnTo>
                  <a:lnTo>
                    <a:pt x="266" y="20"/>
                  </a:lnTo>
                  <a:lnTo>
                    <a:pt x="262" y="21"/>
                  </a:lnTo>
                  <a:lnTo>
                    <a:pt x="257" y="21"/>
                  </a:lnTo>
                  <a:lnTo>
                    <a:pt x="252" y="20"/>
                  </a:lnTo>
                  <a:lnTo>
                    <a:pt x="253" y="20"/>
                  </a:lnTo>
                  <a:lnTo>
                    <a:pt x="253" y="21"/>
                  </a:lnTo>
                  <a:lnTo>
                    <a:pt x="247" y="23"/>
                  </a:lnTo>
                  <a:lnTo>
                    <a:pt x="243" y="26"/>
                  </a:lnTo>
                  <a:lnTo>
                    <a:pt x="239" y="29"/>
                  </a:lnTo>
                  <a:lnTo>
                    <a:pt x="236" y="33"/>
                  </a:lnTo>
                  <a:lnTo>
                    <a:pt x="232" y="36"/>
                  </a:lnTo>
                  <a:lnTo>
                    <a:pt x="229" y="40"/>
                  </a:lnTo>
                  <a:lnTo>
                    <a:pt x="224" y="43"/>
                  </a:lnTo>
                  <a:lnTo>
                    <a:pt x="220" y="44"/>
                  </a:lnTo>
                  <a:lnTo>
                    <a:pt x="214" y="46"/>
                  </a:lnTo>
                  <a:lnTo>
                    <a:pt x="209" y="46"/>
                  </a:lnTo>
                  <a:lnTo>
                    <a:pt x="212" y="56"/>
                  </a:lnTo>
                  <a:lnTo>
                    <a:pt x="220" y="52"/>
                  </a:lnTo>
                  <a:lnTo>
                    <a:pt x="229" y="46"/>
                  </a:lnTo>
                  <a:lnTo>
                    <a:pt x="236" y="42"/>
                  </a:lnTo>
                  <a:lnTo>
                    <a:pt x="242" y="37"/>
                  </a:lnTo>
                  <a:lnTo>
                    <a:pt x="249" y="33"/>
                  </a:lnTo>
                  <a:lnTo>
                    <a:pt x="256" y="29"/>
                  </a:lnTo>
                  <a:lnTo>
                    <a:pt x="263" y="27"/>
                  </a:lnTo>
                  <a:lnTo>
                    <a:pt x="272" y="26"/>
                  </a:lnTo>
                  <a:lnTo>
                    <a:pt x="280" y="26"/>
                  </a:lnTo>
                  <a:lnTo>
                    <a:pt x="292" y="29"/>
                  </a:lnTo>
                  <a:lnTo>
                    <a:pt x="277" y="49"/>
                  </a:lnTo>
                  <a:lnTo>
                    <a:pt x="267" y="47"/>
                  </a:lnTo>
                  <a:lnTo>
                    <a:pt x="259" y="49"/>
                  </a:lnTo>
                  <a:lnTo>
                    <a:pt x="249" y="53"/>
                  </a:lnTo>
                  <a:lnTo>
                    <a:pt x="240" y="59"/>
                  </a:lnTo>
                  <a:lnTo>
                    <a:pt x="232" y="66"/>
                  </a:lnTo>
                  <a:lnTo>
                    <a:pt x="223" y="73"/>
                  </a:lnTo>
                  <a:lnTo>
                    <a:pt x="214" y="80"/>
                  </a:lnTo>
                  <a:lnTo>
                    <a:pt x="204" y="86"/>
                  </a:lnTo>
                  <a:lnTo>
                    <a:pt x="194" y="89"/>
                  </a:lnTo>
                  <a:lnTo>
                    <a:pt x="184" y="90"/>
                  </a:lnTo>
                  <a:lnTo>
                    <a:pt x="176" y="93"/>
                  </a:lnTo>
                  <a:lnTo>
                    <a:pt x="169" y="95"/>
                  </a:lnTo>
                  <a:lnTo>
                    <a:pt x="161" y="95"/>
                  </a:lnTo>
                  <a:lnTo>
                    <a:pt x="156" y="93"/>
                  </a:lnTo>
                  <a:lnTo>
                    <a:pt x="150" y="93"/>
                  </a:lnTo>
                  <a:lnTo>
                    <a:pt x="143" y="93"/>
                  </a:lnTo>
                  <a:lnTo>
                    <a:pt x="137" y="93"/>
                  </a:lnTo>
                  <a:lnTo>
                    <a:pt x="131" y="95"/>
                  </a:lnTo>
                  <a:lnTo>
                    <a:pt x="126" y="97"/>
                  </a:lnTo>
                  <a:lnTo>
                    <a:pt x="120" y="103"/>
                  </a:lnTo>
                  <a:lnTo>
                    <a:pt x="110" y="93"/>
                  </a:lnTo>
                  <a:lnTo>
                    <a:pt x="100" y="87"/>
                  </a:lnTo>
                  <a:lnTo>
                    <a:pt x="88" y="83"/>
                  </a:lnTo>
                  <a:lnTo>
                    <a:pt x="77" y="82"/>
                  </a:lnTo>
                  <a:lnTo>
                    <a:pt x="66" y="82"/>
                  </a:lnTo>
                  <a:lnTo>
                    <a:pt x="55" y="80"/>
                  </a:lnTo>
                  <a:lnTo>
                    <a:pt x="44" y="79"/>
                  </a:lnTo>
                  <a:lnTo>
                    <a:pt x="35" y="76"/>
                  </a:lnTo>
                  <a:lnTo>
                    <a:pt x="27" y="69"/>
                  </a:lnTo>
                  <a:lnTo>
                    <a:pt x="20" y="59"/>
                  </a:lnTo>
                  <a:lnTo>
                    <a:pt x="18" y="63"/>
                  </a:lnTo>
                  <a:lnTo>
                    <a:pt x="15" y="64"/>
                  </a:lnTo>
                  <a:lnTo>
                    <a:pt x="14" y="66"/>
                  </a:lnTo>
                  <a:lnTo>
                    <a:pt x="11" y="66"/>
                  </a:lnTo>
                  <a:lnTo>
                    <a:pt x="10" y="64"/>
                  </a:lnTo>
                  <a:lnTo>
                    <a:pt x="7" y="63"/>
                  </a:lnTo>
                  <a:lnTo>
                    <a:pt x="4" y="63"/>
                  </a:lnTo>
                  <a:lnTo>
                    <a:pt x="2" y="62"/>
                  </a:lnTo>
                  <a:lnTo>
                    <a:pt x="1" y="62"/>
                  </a:lnTo>
                  <a:lnTo>
                    <a:pt x="0" y="63"/>
                  </a:lnTo>
                  <a:lnTo>
                    <a:pt x="0" y="73"/>
                  </a:lnTo>
                  <a:lnTo>
                    <a:pt x="0" y="83"/>
                  </a:lnTo>
                  <a:lnTo>
                    <a:pt x="0" y="95"/>
                  </a:lnTo>
                  <a:lnTo>
                    <a:pt x="0" y="105"/>
                  </a:lnTo>
                  <a:lnTo>
                    <a:pt x="0" y="116"/>
                  </a:lnTo>
                  <a:lnTo>
                    <a:pt x="0" y="126"/>
                  </a:lnTo>
                  <a:lnTo>
                    <a:pt x="0" y="136"/>
                  </a:lnTo>
                  <a:lnTo>
                    <a:pt x="0" y="146"/>
                  </a:lnTo>
                  <a:lnTo>
                    <a:pt x="0" y="156"/>
                  </a:lnTo>
                  <a:lnTo>
                    <a:pt x="0" y="166"/>
                  </a:lnTo>
                  <a:lnTo>
                    <a:pt x="1" y="179"/>
                  </a:lnTo>
                  <a:lnTo>
                    <a:pt x="2" y="192"/>
                  </a:lnTo>
                  <a:lnTo>
                    <a:pt x="5" y="203"/>
                  </a:lnTo>
                  <a:lnTo>
                    <a:pt x="7" y="216"/>
                  </a:lnTo>
                  <a:lnTo>
                    <a:pt x="10" y="228"/>
                  </a:lnTo>
                  <a:lnTo>
                    <a:pt x="11" y="239"/>
                  </a:lnTo>
                  <a:lnTo>
                    <a:pt x="13" y="251"/>
                  </a:lnTo>
                  <a:lnTo>
                    <a:pt x="15" y="262"/>
                  </a:lnTo>
                  <a:lnTo>
                    <a:pt x="17" y="275"/>
                  </a:lnTo>
                  <a:lnTo>
                    <a:pt x="20" y="287"/>
                  </a:lnTo>
                  <a:lnTo>
                    <a:pt x="18" y="288"/>
                  </a:lnTo>
                  <a:lnTo>
                    <a:pt x="15" y="289"/>
                  </a:lnTo>
                  <a:lnTo>
                    <a:pt x="14" y="289"/>
                  </a:lnTo>
                  <a:lnTo>
                    <a:pt x="13" y="289"/>
                  </a:lnTo>
                  <a:lnTo>
                    <a:pt x="11" y="288"/>
                  </a:lnTo>
                  <a:lnTo>
                    <a:pt x="10" y="287"/>
                  </a:lnTo>
                  <a:lnTo>
                    <a:pt x="7" y="285"/>
                  </a:lnTo>
                  <a:lnTo>
                    <a:pt x="5" y="284"/>
                  </a:lnTo>
                  <a:lnTo>
                    <a:pt x="4" y="282"/>
                  </a:lnTo>
                  <a:lnTo>
                    <a:pt x="2" y="282"/>
                  </a:lnTo>
                  <a:lnTo>
                    <a:pt x="5" y="304"/>
                  </a:lnTo>
                  <a:lnTo>
                    <a:pt x="10" y="307"/>
                  </a:lnTo>
                  <a:lnTo>
                    <a:pt x="13" y="311"/>
                  </a:lnTo>
                  <a:lnTo>
                    <a:pt x="15" y="315"/>
                  </a:lnTo>
                  <a:lnTo>
                    <a:pt x="17" y="319"/>
                  </a:lnTo>
                  <a:lnTo>
                    <a:pt x="20" y="324"/>
                  </a:lnTo>
                  <a:lnTo>
                    <a:pt x="21" y="328"/>
                  </a:lnTo>
                  <a:lnTo>
                    <a:pt x="24" y="331"/>
                  </a:lnTo>
                  <a:lnTo>
                    <a:pt x="28" y="334"/>
                  </a:lnTo>
                  <a:lnTo>
                    <a:pt x="31" y="334"/>
                  </a:lnTo>
                  <a:lnTo>
                    <a:pt x="37" y="334"/>
                  </a:lnTo>
                  <a:lnTo>
                    <a:pt x="40" y="340"/>
                  </a:lnTo>
                  <a:lnTo>
                    <a:pt x="43" y="345"/>
                  </a:lnTo>
                  <a:lnTo>
                    <a:pt x="45" y="351"/>
                  </a:lnTo>
                  <a:lnTo>
                    <a:pt x="50" y="357"/>
                  </a:lnTo>
                  <a:lnTo>
                    <a:pt x="53" y="362"/>
                  </a:lnTo>
                  <a:lnTo>
                    <a:pt x="55" y="368"/>
                  </a:lnTo>
                  <a:lnTo>
                    <a:pt x="57" y="374"/>
                  </a:lnTo>
                  <a:lnTo>
                    <a:pt x="58" y="380"/>
                  </a:lnTo>
                  <a:lnTo>
                    <a:pt x="58" y="385"/>
                  </a:lnTo>
                  <a:lnTo>
                    <a:pt x="57" y="393"/>
                  </a:lnTo>
                  <a:lnTo>
                    <a:pt x="54" y="393"/>
                  </a:lnTo>
                  <a:lnTo>
                    <a:pt x="53" y="391"/>
                  </a:lnTo>
                  <a:lnTo>
                    <a:pt x="51" y="390"/>
                  </a:lnTo>
                  <a:lnTo>
                    <a:pt x="50" y="388"/>
                  </a:lnTo>
                  <a:lnTo>
                    <a:pt x="50" y="385"/>
                  </a:lnTo>
                  <a:lnTo>
                    <a:pt x="50" y="384"/>
                  </a:lnTo>
                  <a:lnTo>
                    <a:pt x="50" y="381"/>
                  </a:lnTo>
                  <a:lnTo>
                    <a:pt x="50" y="378"/>
                  </a:lnTo>
                  <a:lnTo>
                    <a:pt x="48" y="377"/>
                  </a:lnTo>
                  <a:lnTo>
                    <a:pt x="47" y="375"/>
                  </a:lnTo>
                  <a:lnTo>
                    <a:pt x="47" y="388"/>
                  </a:lnTo>
                  <a:lnTo>
                    <a:pt x="50" y="400"/>
                  </a:lnTo>
                  <a:lnTo>
                    <a:pt x="55" y="411"/>
                  </a:lnTo>
                  <a:lnTo>
                    <a:pt x="63" y="421"/>
                  </a:lnTo>
                  <a:lnTo>
                    <a:pt x="70" y="433"/>
                  </a:lnTo>
                  <a:lnTo>
                    <a:pt x="78" y="441"/>
                  </a:lnTo>
                  <a:lnTo>
                    <a:pt x="86" y="451"/>
                  </a:lnTo>
                  <a:lnTo>
                    <a:pt x="94" y="461"/>
                  </a:lnTo>
                  <a:lnTo>
                    <a:pt x="100" y="471"/>
                  </a:lnTo>
                  <a:lnTo>
                    <a:pt x="106" y="481"/>
                  </a:lnTo>
                  <a:lnTo>
                    <a:pt x="107" y="489"/>
                  </a:lnTo>
                  <a:lnTo>
                    <a:pt x="107" y="497"/>
                  </a:lnTo>
                  <a:lnTo>
                    <a:pt x="108" y="506"/>
                  </a:lnTo>
                  <a:lnTo>
                    <a:pt x="110" y="516"/>
                  </a:lnTo>
                  <a:lnTo>
                    <a:pt x="110" y="526"/>
                  </a:lnTo>
                  <a:lnTo>
                    <a:pt x="111" y="536"/>
                  </a:lnTo>
                  <a:lnTo>
                    <a:pt x="113" y="547"/>
                  </a:lnTo>
                  <a:lnTo>
                    <a:pt x="114" y="557"/>
                  </a:lnTo>
                  <a:lnTo>
                    <a:pt x="114" y="569"/>
                  </a:lnTo>
                  <a:lnTo>
                    <a:pt x="116" y="579"/>
                  </a:lnTo>
                  <a:close/>
                  <a:moveTo>
                    <a:pt x="140" y="550"/>
                  </a:moveTo>
                  <a:lnTo>
                    <a:pt x="147" y="550"/>
                  </a:lnTo>
                  <a:lnTo>
                    <a:pt x="146" y="552"/>
                  </a:lnTo>
                  <a:lnTo>
                    <a:pt x="144" y="552"/>
                  </a:lnTo>
                  <a:lnTo>
                    <a:pt x="143" y="552"/>
                  </a:lnTo>
                  <a:lnTo>
                    <a:pt x="143" y="550"/>
                  </a:lnTo>
                  <a:lnTo>
                    <a:pt x="141" y="550"/>
                  </a:lnTo>
                  <a:lnTo>
                    <a:pt x="140" y="550"/>
                  </a:lnTo>
                  <a:lnTo>
                    <a:pt x="139" y="550"/>
                  </a:lnTo>
                  <a:lnTo>
                    <a:pt x="139" y="549"/>
                  </a:lnTo>
                  <a:lnTo>
                    <a:pt x="137" y="549"/>
                  </a:lnTo>
                  <a:lnTo>
                    <a:pt x="136" y="547"/>
                  </a:lnTo>
                  <a:lnTo>
                    <a:pt x="134" y="546"/>
                  </a:lnTo>
                  <a:lnTo>
                    <a:pt x="134" y="544"/>
                  </a:lnTo>
                  <a:lnTo>
                    <a:pt x="133" y="543"/>
                  </a:lnTo>
                  <a:lnTo>
                    <a:pt x="131" y="542"/>
                  </a:lnTo>
                  <a:lnTo>
                    <a:pt x="131" y="540"/>
                  </a:lnTo>
                  <a:lnTo>
                    <a:pt x="131" y="539"/>
                  </a:lnTo>
                  <a:lnTo>
                    <a:pt x="130" y="537"/>
                  </a:lnTo>
                  <a:lnTo>
                    <a:pt x="130" y="536"/>
                  </a:lnTo>
                  <a:lnTo>
                    <a:pt x="130" y="534"/>
                  </a:lnTo>
                  <a:lnTo>
                    <a:pt x="130" y="533"/>
                  </a:lnTo>
                  <a:lnTo>
                    <a:pt x="131" y="534"/>
                  </a:lnTo>
                  <a:lnTo>
                    <a:pt x="133" y="536"/>
                  </a:lnTo>
                  <a:lnTo>
                    <a:pt x="133" y="537"/>
                  </a:lnTo>
                  <a:lnTo>
                    <a:pt x="133" y="539"/>
                  </a:lnTo>
                  <a:lnTo>
                    <a:pt x="133" y="540"/>
                  </a:lnTo>
                  <a:lnTo>
                    <a:pt x="133" y="542"/>
                  </a:lnTo>
                  <a:lnTo>
                    <a:pt x="134" y="543"/>
                  </a:lnTo>
                  <a:lnTo>
                    <a:pt x="134" y="544"/>
                  </a:lnTo>
                  <a:lnTo>
                    <a:pt x="134" y="546"/>
                  </a:lnTo>
                  <a:lnTo>
                    <a:pt x="136" y="546"/>
                  </a:lnTo>
                  <a:lnTo>
                    <a:pt x="136" y="547"/>
                  </a:lnTo>
                  <a:lnTo>
                    <a:pt x="137" y="547"/>
                  </a:lnTo>
                  <a:lnTo>
                    <a:pt x="139" y="549"/>
                  </a:lnTo>
                  <a:lnTo>
                    <a:pt x="140" y="550"/>
                  </a:lnTo>
                  <a:close/>
                  <a:moveTo>
                    <a:pt x="332" y="351"/>
                  </a:moveTo>
                  <a:lnTo>
                    <a:pt x="333" y="360"/>
                  </a:lnTo>
                  <a:lnTo>
                    <a:pt x="333" y="367"/>
                  </a:lnTo>
                  <a:lnTo>
                    <a:pt x="333" y="375"/>
                  </a:lnTo>
                  <a:lnTo>
                    <a:pt x="330" y="383"/>
                  </a:lnTo>
                  <a:lnTo>
                    <a:pt x="329" y="390"/>
                  </a:lnTo>
                  <a:lnTo>
                    <a:pt x="326" y="397"/>
                  </a:lnTo>
                  <a:lnTo>
                    <a:pt x="322" y="403"/>
                  </a:lnTo>
                  <a:lnTo>
                    <a:pt x="319" y="410"/>
                  </a:lnTo>
                  <a:lnTo>
                    <a:pt x="316" y="414"/>
                  </a:lnTo>
                  <a:lnTo>
                    <a:pt x="315" y="420"/>
                  </a:lnTo>
                  <a:lnTo>
                    <a:pt x="315" y="410"/>
                  </a:lnTo>
                  <a:lnTo>
                    <a:pt x="315" y="401"/>
                  </a:lnTo>
                  <a:lnTo>
                    <a:pt x="315" y="394"/>
                  </a:lnTo>
                  <a:lnTo>
                    <a:pt x="318" y="387"/>
                  </a:lnTo>
                  <a:lnTo>
                    <a:pt x="319" y="381"/>
                  </a:lnTo>
                  <a:lnTo>
                    <a:pt x="322" y="374"/>
                  </a:lnTo>
                  <a:lnTo>
                    <a:pt x="323" y="368"/>
                  </a:lnTo>
                  <a:lnTo>
                    <a:pt x="326" y="362"/>
                  </a:lnTo>
                  <a:lnTo>
                    <a:pt x="329" y="357"/>
                  </a:lnTo>
                  <a:lnTo>
                    <a:pt x="332" y="351"/>
                  </a:lnTo>
                  <a:close/>
                  <a:moveTo>
                    <a:pt x="126" y="516"/>
                  </a:moveTo>
                  <a:lnTo>
                    <a:pt x="108" y="496"/>
                  </a:lnTo>
                  <a:lnTo>
                    <a:pt x="111" y="493"/>
                  </a:lnTo>
                  <a:lnTo>
                    <a:pt x="129" y="514"/>
                  </a:lnTo>
                  <a:lnTo>
                    <a:pt x="126" y="516"/>
                  </a:lnTo>
                  <a:close/>
                  <a:moveTo>
                    <a:pt x="206" y="486"/>
                  </a:moveTo>
                  <a:lnTo>
                    <a:pt x="164" y="481"/>
                  </a:lnTo>
                  <a:lnTo>
                    <a:pt x="167" y="479"/>
                  </a:lnTo>
                  <a:lnTo>
                    <a:pt x="154" y="468"/>
                  </a:lnTo>
                  <a:lnTo>
                    <a:pt x="160" y="470"/>
                  </a:lnTo>
                  <a:lnTo>
                    <a:pt x="166" y="470"/>
                  </a:lnTo>
                  <a:lnTo>
                    <a:pt x="173" y="471"/>
                  </a:lnTo>
                  <a:lnTo>
                    <a:pt x="180" y="471"/>
                  </a:lnTo>
                  <a:lnTo>
                    <a:pt x="189" y="473"/>
                  </a:lnTo>
                  <a:lnTo>
                    <a:pt x="196" y="471"/>
                  </a:lnTo>
                  <a:lnTo>
                    <a:pt x="203" y="471"/>
                  </a:lnTo>
                  <a:lnTo>
                    <a:pt x="210" y="468"/>
                  </a:lnTo>
                  <a:lnTo>
                    <a:pt x="217" y="466"/>
                  </a:lnTo>
                  <a:lnTo>
                    <a:pt x="223" y="461"/>
                  </a:lnTo>
                  <a:lnTo>
                    <a:pt x="222" y="464"/>
                  </a:lnTo>
                  <a:lnTo>
                    <a:pt x="220" y="467"/>
                  </a:lnTo>
                  <a:lnTo>
                    <a:pt x="219" y="468"/>
                  </a:lnTo>
                  <a:lnTo>
                    <a:pt x="219" y="471"/>
                  </a:lnTo>
                  <a:lnTo>
                    <a:pt x="219" y="474"/>
                  </a:lnTo>
                  <a:lnTo>
                    <a:pt x="219" y="477"/>
                  </a:lnTo>
                  <a:lnTo>
                    <a:pt x="217" y="480"/>
                  </a:lnTo>
                  <a:lnTo>
                    <a:pt x="214" y="481"/>
                  </a:lnTo>
                  <a:lnTo>
                    <a:pt x="212" y="484"/>
                  </a:lnTo>
                  <a:lnTo>
                    <a:pt x="206" y="486"/>
                  </a:lnTo>
                  <a:close/>
                  <a:moveTo>
                    <a:pt x="219" y="454"/>
                  </a:moveTo>
                  <a:lnTo>
                    <a:pt x="194" y="461"/>
                  </a:lnTo>
                  <a:lnTo>
                    <a:pt x="229" y="437"/>
                  </a:lnTo>
                  <a:lnTo>
                    <a:pt x="219" y="454"/>
                  </a:lnTo>
                  <a:close/>
                  <a:moveTo>
                    <a:pt x="177" y="262"/>
                  </a:moveTo>
                  <a:lnTo>
                    <a:pt x="189" y="255"/>
                  </a:lnTo>
                  <a:lnTo>
                    <a:pt x="184" y="252"/>
                  </a:lnTo>
                  <a:lnTo>
                    <a:pt x="186" y="249"/>
                  </a:lnTo>
                  <a:lnTo>
                    <a:pt x="187" y="249"/>
                  </a:lnTo>
                  <a:lnTo>
                    <a:pt x="190" y="248"/>
                  </a:lnTo>
                  <a:lnTo>
                    <a:pt x="193" y="249"/>
                  </a:lnTo>
                  <a:lnTo>
                    <a:pt x="194" y="249"/>
                  </a:lnTo>
                  <a:lnTo>
                    <a:pt x="196" y="249"/>
                  </a:lnTo>
                  <a:lnTo>
                    <a:pt x="197" y="249"/>
                  </a:lnTo>
                  <a:lnTo>
                    <a:pt x="197" y="248"/>
                  </a:lnTo>
                  <a:lnTo>
                    <a:pt x="197" y="245"/>
                  </a:lnTo>
                  <a:lnTo>
                    <a:pt x="194" y="241"/>
                  </a:lnTo>
                  <a:lnTo>
                    <a:pt x="189" y="241"/>
                  </a:lnTo>
                  <a:lnTo>
                    <a:pt x="197" y="234"/>
                  </a:lnTo>
                  <a:lnTo>
                    <a:pt x="206" y="228"/>
                  </a:lnTo>
                  <a:lnTo>
                    <a:pt x="217" y="221"/>
                  </a:lnTo>
                  <a:lnTo>
                    <a:pt x="227" y="216"/>
                  </a:lnTo>
                  <a:lnTo>
                    <a:pt x="239" y="212"/>
                  </a:lnTo>
                  <a:lnTo>
                    <a:pt x="252" y="209"/>
                  </a:lnTo>
                  <a:lnTo>
                    <a:pt x="263" y="208"/>
                  </a:lnTo>
                  <a:lnTo>
                    <a:pt x="275" y="209"/>
                  </a:lnTo>
                  <a:lnTo>
                    <a:pt x="286" y="212"/>
                  </a:lnTo>
                  <a:lnTo>
                    <a:pt x="298" y="218"/>
                  </a:lnTo>
                  <a:lnTo>
                    <a:pt x="289" y="221"/>
                  </a:lnTo>
                  <a:lnTo>
                    <a:pt x="282" y="223"/>
                  </a:lnTo>
                  <a:lnTo>
                    <a:pt x="273" y="223"/>
                  </a:lnTo>
                  <a:lnTo>
                    <a:pt x="266" y="223"/>
                  </a:lnTo>
                  <a:lnTo>
                    <a:pt x="257" y="223"/>
                  </a:lnTo>
                  <a:lnTo>
                    <a:pt x="249" y="223"/>
                  </a:lnTo>
                  <a:lnTo>
                    <a:pt x="242" y="225"/>
                  </a:lnTo>
                  <a:lnTo>
                    <a:pt x="233" y="226"/>
                  </a:lnTo>
                  <a:lnTo>
                    <a:pt x="226" y="229"/>
                  </a:lnTo>
                  <a:lnTo>
                    <a:pt x="219" y="235"/>
                  </a:lnTo>
                  <a:lnTo>
                    <a:pt x="226" y="234"/>
                  </a:lnTo>
                  <a:lnTo>
                    <a:pt x="233" y="234"/>
                  </a:lnTo>
                  <a:lnTo>
                    <a:pt x="240" y="234"/>
                  </a:lnTo>
                  <a:lnTo>
                    <a:pt x="247" y="235"/>
                  </a:lnTo>
                  <a:lnTo>
                    <a:pt x="255" y="235"/>
                  </a:lnTo>
                  <a:lnTo>
                    <a:pt x="263" y="236"/>
                  </a:lnTo>
                  <a:lnTo>
                    <a:pt x="270" y="238"/>
                  </a:lnTo>
                  <a:lnTo>
                    <a:pt x="277" y="241"/>
                  </a:lnTo>
                  <a:lnTo>
                    <a:pt x="285" y="242"/>
                  </a:lnTo>
                  <a:lnTo>
                    <a:pt x="292" y="245"/>
                  </a:lnTo>
                  <a:lnTo>
                    <a:pt x="287" y="246"/>
                  </a:lnTo>
                  <a:lnTo>
                    <a:pt x="283" y="251"/>
                  </a:lnTo>
                  <a:lnTo>
                    <a:pt x="279" y="254"/>
                  </a:lnTo>
                  <a:lnTo>
                    <a:pt x="275" y="258"/>
                  </a:lnTo>
                  <a:lnTo>
                    <a:pt x="270" y="261"/>
                  </a:lnTo>
                  <a:lnTo>
                    <a:pt x="265" y="264"/>
                  </a:lnTo>
                  <a:lnTo>
                    <a:pt x="260" y="265"/>
                  </a:lnTo>
                  <a:lnTo>
                    <a:pt x="255" y="266"/>
                  </a:lnTo>
                  <a:lnTo>
                    <a:pt x="249" y="265"/>
                  </a:lnTo>
                  <a:lnTo>
                    <a:pt x="243" y="262"/>
                  </a:lnTo>
                  <a:lnTo>
                    <a:pt x="236" y="248"/>
                  </a:lnTo>
                  <a:lnTo>
                    <a:pt x="234" y="249"/>
                  </a:lnTo>
                  <a:lnTo>
                    <a:pt x="232" y="249"/>
                  </a:lnTo>
                  <a:lnTo>
                    <a:pt x="230" y="251"/>
                  </a:lnTo>
                  <a:lnTo>
                    <a:pt x="229" y="251"/>
                  </a:lnTo>
                  <a:lnTo>
                    <a:pt x="227" y="252"/>
                  </a:lnTo>
                  <a:lnTo>
                    <a:pt x="224" y="252"/>
                  </a:lnTo>
                  <a:lnTo>
                    <a:pt x="223" y="254"/>
                  </a:lnTo>
                  <a:lnTo>
                    <a:pt x="222" y="255"/>
                  </a:lnTo>
                  <a:lnTo>
                    <a:pt x="220" y="256"/>
                  </a:lnTo>
                  <a:lnTo>
                    <a:pt x="219" y="258"/>
                  </a:lnTo>
                  <a:lnTo>
                    <a:pt x="220" y="261"/>
                  </a:lnTo>
                  <a:lnTo>
                    <a:pt x="222" y="262"/>
                  </a:lnTo>
                  <a:lnTo>
                    <a:pt x="223" y="264"/>
                  </a:lnTo>
                  <a:lnTo>
                    <a:pt x="226" y="266"/>
                  </a:lnTo>
                  <a:lnTo>
                    <a:pt x="229" y="268"/>
                  </a:lnTo>
                  <a:lnTo>
                    <a:pt x="230" y="268"/>
                  </a:lnTo>
                  <a:lnTo>
                    <a:pt x="234" y="269"/>
                  </a:lnTo>
                  <a:lnTo>
                    <a:pt x="237" y="269"/>
                  </a:lnTo>
                  <a:lnTo>
                    <a:pt x="240" y="269"/>
                  </a:lnTo>
                  <a:lnTo>
                    <a:pt x="243" y="269"/>
                  </a:lnTo>
                  <a:lnTo>
                    <a:pt x="242" y="272"/>
                  </a:lnTo>
                  <a:lnTo>
                    <a:pt x="237" y="274"/>
                  </a:lnTo>
                  <a:lnTo>
                    <a:pt x="232" y="275"/>
                  </a:lnTo>
                  <a:lnTo>
                    <a:pt x="226" y="276"/>
                  </a:lnTo>
                  <a:lnTo>
                    <a:pt x="220" y="278"/>
                  </a:lnTo>
                  <a:lnTo>
                    <a:pt x="214" y="279"/>
                  </a:lnTo>
                  <a:lnTo>
                    <a:pt x="212" y="282"/>
                  </a:lnTo>
                  <a:lnTo>
                    <a:pt x="210" y="287"/>
                  </a:lnTo>
                  <a:lnTo>
                    <a:pt x="214" y="292"/>
                  </a:lnTo>
                  <a:lnTo>
                    <a:pt x="223" y="299"/>
                  </a:lnTo>
                  <a:lnTo>
                    <a:pt x="220" y="299"/>
                  </a:lnTo>
                  <a:lnTo>
                    <a:pt x="217" y="299"/>
                  </a:lnTo>
                  <a:lnTo>
                    <a:pt x="214" y="301"/>
                  </a:lnTo>
                  <a:lnTo>
                    <a:pt x="213" y="302"/>
                  </a:lnTo>
                  <a:lnTo>
                    <a:pt x="212" y="304"/>
                  </a:lnTo>
                  <a:lnTo>
                    <a:pt x="210" y="307"/>
                  </a:lnTo>
                  <a:lnTo>
                    <a:pt x="209" y="309"/>
                  </a:lnTo>
                  <a:lnTo>
                    <a:pt x="209" y="311"/>
                  </a:lnTo>
                  <a:lnTo>
                    <a:pt x="209" y="314"/>
                  </a:lnTo>
                  <a:lnTo>
                    <a:pt x="209" y="317"/>
                  </a:lnTo>
                  <a:lnTo>
                    <a:pt x="210" y="318"/>
                  </a:lnTo>
                  <a:lnTo>
                    <a:pt x="210" y="319"/>
                  </a:lnTo>
                  <a:lnTo>
                    <a:pt x="212" y="319"/>
                  </a:lnTo>
                  <a:lnTo>
                    <a:pt x="212" y="321"/>
                  </a:lnTo>
                  <a:lnTo>
                    <a:pt x="209" y="324"/>
                  </a:lnTo>
                  <a:lnTo>
                    <a:pt x="209" y="322"/>
                  </a:lnTo>
                  <a:lnTo>
                    <a:pt x="209" y="321"/>
                  </a:lnTo>
                  <a:lnTo>
                    <a:pt x="209" y="319"/>
                  </a:lnTo>
                  <a:lnTo>
                    <a:pt x="209" y="318"/>
                  </a:lnTo>
                  <a:lnTo>
                    <a:pt x="209" y="317"/>
                  </a:lnTo>
                  <a:lnTo>
                    <a:pt x="207" y="317"/>
                  </a:lnTo>
                  <a:lnTo>
                    <a:pt x="206" y="317"/>
                  </a:lnTo>
                  <a:lnTo>
                    <a:pt x="204" y="318"/>
                  </a:lnTo>
                  <a:lnTo>
                    <a:pt x="203" y="319"/>
                  </a:lnTo>
                  <a:lnTo>
                    <a:pt x="202" y="321"/>
                  </a:lnTo>
                  <a:lnTo>
                    <a:pt x="202" y="322"/>
                  </a:lnTo>
                  <a:lnTo>
                    <a:pt x="202" y="325"/>
                  </a:lnTo>
                  <a:lnTo>
                    <a:pt x="202" y="327"/>
                  </a:lnTo>
                  <a:lnTo>
                    <a:pt x="202" y="328"/>
                  </a:lnTo>
                  <a:lnTo>
                    <a:pt x="202" y="330"/>
                  </a:lnTo>
                  <a:lnTo>
                    <a:pt x="202" y="332"/>
                  </a:lnTo>
                  <a:lnTo>
                    <a:pt x="202" y="334"/>
                  </a:lnTo>
                  <a:lnTo>
                    <a:pt x="203" y="337"/>
                  </a:lnTo>
                  <a:lnTo>
                    <a:pt x="204" y="337"/>
                  </a:lnTo>
                  <a:lnTo>
                    <a:pt x="206" y="338"/>
                  </a:lnTo>
                  <a:lnTo>
                    <a:pt x="209" y="337"/>
                  </a:lnTo>
                  <a:lnTo>
                    <a:pt x="210" y="337"/>
                  </a:lnTo>
                  <a:lnTo>
                    <a:pt x="212" y="335"/>
                  </a:lnTo>
                  <a:lnTo>
                    <a:pt x="213" y="334"/>
                  </a:lnTo>
                  <a:lnTo>
                    <a:pt x="213" y="332"/>
                  </a:lnTo>
                  <a:lnTo>
                    <a:pt x="214" y="331"/>
                  </a:lnTo>
                  <a:lnTo>
                    <a:pt x="216" y="331"/>
                  </a:lnTo>
                  <a:lnTo>
                    <a:pt x="220" y="337"/>
                  </a:lnTo>
                  <a:lnTo>
                    <a:pt x="224" y="342"/>
                  </a:lnTo>
                  <a:lnTo>
                    <a:pt x="227" y="348"/>
                  </a:lnTo>
                  <a:lnTo>
                    <a:pt x="230" y="352"/>
                  </a:lnTo>
                  <a:lnTo>
                    <a:pt x="233" y="358"/>
                  </a:lnTo>
                  <a:lnTo>
                    <a:pt x="234" y="362"/>
                  </a:lnTo>
                  <a:lnTo>
                    <a:pt x="237" y="367"/>
                  </a:lnTo>
                  <a:lnTo>
                    <a:pt x="240" y="372"/>
                  </a:lnTo>
                  <a:lnTo>
                    <a:pt x="243" y="378"/>
                  </a:lnTo>
                  <a:lnTo>
                    <a:pt x="246" y="385"/>
                  </a:lnTo>
                  <a:lnTo>
                    <a:pt x="243" y="388"/>
                  </a:lnTo>
                  <a:lnTo>
                    <a:pt x="242" y="391"/>
                  </a:lnTo>
                  <a:lnTo>
                    <a:pt x="240" y="394"/>
                  </a:lnTo>
                  <a:lnTo>
                    <a:pt x="239" y="397"/>
                  </a:lnTo>
                  <a:lnTo>
                    <a:pt x="236" y="400"/>
                  </a:lnTo>
                  <a:lnTo>
                    <a:pt x="234" y="403"/>
                  </a:lnTo>
                  <a:lnTo>
                    <a:pt x="232" y="405"/>
                  </a:lnTo>
                  <a:lnTo>
                    <a:pt x="230" y="407"/>
                  </a:lnTo>
                  <a:lnTo>
                    <a:pt x="226" y="407"/>
                  </a:lnTo>
                  <a:lnTo>
                    <a:pt x="223" y="407"/>
                  </a:lnTo>
                  <a:lnTo>
                    <a:pt x="189" y="395"/>
                  </a:lnTo>
                  <a:lnTo>
                    <a:pt x="190" y="394"/>
                  </a:lnTo>
                  <a:lnTo>
                    <a:pt x="190" y="393"/>
                  </a:lnTo>
                  <a:lnTo>
                    <a:pt x="192" y="393"/>
                  </a:lnTo>
                  <a:lnTo>
                    <a:pt x="193" y="391"/>
                  </a:lnTo>
                  <a:lnTo>
                    <a:pt x="194" y="391"/>
                  </a:lnTo>
                  <a:lnTo>
                    <a:pt x="196" y="390"/>
                  </a:lnTo>
                  <a:lnTo>
                    <a:pt x="197" y="390"/>
                  </a:lnTo>
                  <a:lnTo>
                    <a:pt x="199" y="388"/>
                  </a:lnTo>
                  <a:lnTo>
                    <a:pt x="200" y="387"/>
                  </a:lnTo>
                  <a:lnTo>
                    <a:pt x="202" y="385"/>
                  </a:lnTo>
                  <a:lnTo>
                    <a:pt x="184" y="385"/>
                  </a:lnTo>
                  <a:lnTo>
                    <a:pt x="189" y="383"/>
                  </a:lnTo>
                  <a:lnTo>
                    <a:pt x="193" y="381"/>
                  </a:lnTo>
                  <a:lnTo>
                    <a:pt x="197" y="380"/>
                  </a:lnTo>
                  <a:lnTo>
                    <a:pt x="202" y="377"/>
                  </a:lnTo>
                  <a:lnTo>
                    <a:pt x="204" y="375"/>
                  </a:lnTo>
                  <a:lnTo>
                    <a:pt x="209" y="374"/>
                  </a:lnTo>
                  <a:lnTo>
                    <a:pt x="213" y="371"/>
                  </a:lnTo>
                  <a:lnTo>
                    <a:pt x="216" y="370"/>
                  </a:lnTo>
                  <a:lnTo>
                    <a:pt x="220" y="367"/>
                  </a:lnTo>
                  <a:lnTo>
                    <a:pt x="226" y="365"/>
                  </a:lnTo>
                  <a:lnTo>
                    <a:pt x="224" y="361"/>
                  </a:lnTo>
                  <a:lnTo>
                    <a:pt x="223" y="358"/>
                  </a:lnTo>
                  <a:lnTo>
                    <a:pt x="223" y="355"/>
                  </a:lnTo>
                  <a:lnTo>
                    <a:pt x="222" y="352"/>
                  </a:lnTo>
                  <a:lnTo>
                    <a:pt x="220" y="350"/>
                  </a:lnTo>
                  <a:lnTo>
                    <a:pt x="219" y="348"/>
                  </a:lnTo>
                  <a:lnTo>
                    <a:pt x="216" y="345"/>
                  </a:lnTo>
                  <a:lnTo>
                    <a:pt x="214" y="342"/>
                  </a:lnTo>
                  <a:lnTo>
                    <a:pt x="213" y="341"/>
                  </a:lnTo>
                  <a:lnTo>
                    <a:pt x="212" y="338"/>
                  </a:lnTo>
                  <a:lnTo>
                    <a:pt x="202" y="358"/>
                  </a:lnTo>
                  <a:lnTo>
                    <a:pt x="212" y="365"/>
                  </a:lnTo>
                  <a:lnTo>
                    <a:pt x="209" y="364"/>
                  </a:lnTo>
                  <a:lnTo>
                    <a:pt x="206" y="364"/>
                  </a:lnTo>
                  <a:lnTo>
                    <a:pt x="204" y="364"/>
                  </a:lnTo>
                  <a:lnTo>
                    <a:pt x="202" y="364"/>
                  </a:lnTo>
                  <a:lnTo>
                    <a:pt x="199" y="364"/>
                  </a:lnTo>
                  <a:lnTo>
                    <a:pt x="196" y="364"/>
                  </a:lnTo>
                  <a:lnTo>
                    <a:pt x="194" y="364"/>
                  </a:lnTo>
                  <a:lnTo>
                    <a:pt x="194" y="365"/>
                  </a:lnTo>
                  <a:lnTo>
                    <a:pt x="193" y="367"/>
                  </a:lnTo>
                  <a:lnTo>
                    <a:pt x="194" y="368"/>
                  </a:lnTo>
                  <a:lnTo>
                    <a:pt x="186" y="362"/>
                  </a:lnTo>
                  <a:lnTo>
                    <a:pt x="182" y="357"/>
                  </a:lnTo>
                  <a:lnTo>
                    <a:pt x="177" y="348"/>
                  </a:lnTo>
                  <a:lnTo>
                    <a:pt x="176" y="340"/>
                  </a:lnTo>
                  <a:lnTo>
                    <a:pt x="176" y="331"/>
                  </a:lnTo>
                  <a:lnTo>
                    <a:pt x="177" y="321"/>
                  </a:lnTo>
                  <a:lnTo>
                    <a:pt x="177" y="311"/>
                  </a:lnTo>
                  <a:lnTo>
                    <a:pt x="179" y="302"/>
                  </a:lnTo>
                  <a:lnTo>
                    <a:pt x="179" y="294"/>
                  </a:lnTo>
                  <a:lnTo>
                    <a:pt x="177" y="287"/>
                  </a:lnTo>
                  <a:lnTo>
                    <a:pt x="174" y="287"/>
                  </a:lnTo>
                  <a:lnTo>
                    <a:pt x="173" y="284"/>
                  </a:lnTo>
                  <a:lnTo>
                    <a:pt x="174" y="281"/>
                  </a:lnTo>
                  <a:lnTo>
                    <a:pt x="176" y="278"/>
                  </a:lnTo>
                  <a:lnTo>
                    <a:pt x="177" y="276"/>
                  </a:lnTo>
                  <a:lnTo>
                    <a:pt x="179" y="274"/>
                  </a:lnTo>
                  <a:lnTo>
                    <a:pt x="180" y="271"/>
                  </a:lnTo>
                  <a:lnTo>
                    <a:pt x="180" y="269"/>
                  </a:lnTo>
                  <a:lnTo>
                    <a:pt x="180" y="266"/>
                  </a:lnTo>
                  <a:lnTo>
                    <a:pt x="180" y="265"/>
                  </a:lnTo>
                  <a:lnTo>
                    <a:pt x="177" y="262"/>
                  </a:lnTo>
                  <a:close/>
                  <a:moveTo>
                    <a:pt x="177" y="403"/>
                  </a:moveTo>
                  <a:lnTo>
                    <a:pt x="177" y="403"/>
                  </a:lnTo>
                  <a:lnTo>
                    <a:pt x="177" y="404"/>
                  </a:lnTo>
                  <a:lnTo>
                    <a:pt x="177" y="405"/>
                  </a:lnTo>
                  <a:lnTo>
                    <a:pt x="177" y="407"/>
                  </a:lnTo>
                  <a:lnTo>
                    <a:pt x="176" y="407"/>
                  </a:lnTo>
                  <a:lnTo>
                    <a:pt x="176" y="408"/>
                  </a:lnTo>
                  <a:lnTo>
                    <a:pt x="174" y="410"/>
                  </a:lnTo>
                  <a:lnTo>
                    <a:pt x="167" y="410"/>
                  </a:lnTo>
                  <a:lnTo>
                    <a:pt x="167" y="408"/>
                  </a:lnTo>
                  <a:lnTo>
                    <a:pt x="167" y="407"/>
                  </a:lnTo>
                  <a:lnTo>
                    <a:pt x="167" y="405"/>
                  </a:lnTo>
                  <a:lnTo>
                    <a:pt x="169" y="404"/>
                  </a:lnTo>
                  <a:lnTo>
                    <a:pt x="170" y="404"/>
                  </a:lnTo>
                  <a:lnTo>
                    <a:pt x="171" y="403"/>
                  </a:lnTo>
                  <a:lnTo>
                    <a:pt x="173" y="403"/>
                  </a:lnTo>
                  <a:lnTo>
                    <a:pt x="174" y="403"/>
                  </a:lnTo>
                  <a:lnTo>
                    <a:pt x="176" y="403"/>
                  </a:lnTo>
                  <a:lnTo>
                    <a:pt x="177" y="403"/>
                  </a:lnTo>
                  <a:close/>
                  <a:moveTo>
                    <a:pt x="194" y="417"/>
                  </a:moveTo>
                  <a:lnTo>
                    <a:pt x="219" y="420"/>
                  </a:lnTo>
                  <a:lnTo>
                    <a:pt x="220" y="420"/>
                  </a:lnTo>
                  <a:lnTo>
                    <a:pt x="222" y="420"/>
                  </a:lnTo>
                  <a:lnTo>
                    <a:pt x="223" y="420"/>
                  </a:lnTo>
                  <a:lnTo>
                    <a:pt x="224" y="420"/>
                  </a:lnTo>
                  <a:lnTo>
                    <a:pt x="226" y="420"/>
                  </a:lnTo>
                  <a:lnTo>
                    <a:pt x="224" y="420"/>
                  </a:lnTo>
                  <a:lnTo>
                    <a:pt x="223" y="420"/>
                  </a:lnTo>
                  <a:lnTo>
                    <a:pt x="220" y="420"/>
                  </a:lnTo>
                  <a:lnTo>
                    <a:pt x="219" y="420"/>
                  </a:lnTo>
                  <a:lnTo>
                    <a:pt x="217" y="420"/>
                  </a:lnTo>
                  <a:lnTo>
                    <a:pt x="216" y="421"/>
                  </a:lnTo>
                  <a:lnTo>
                    <a:pt x="214" y="421"/>
                  </a:lnTo>
                  <a:lnTo>
                    <a:pt x="213" y="421"/>
                  </a:lnTo>
                  <a:lnTo>
                    <a:pt x="212" y="423"/>
                  </a:lnTo>
                  <a:lnTo>
                    <a:pt x="212" y="424"/>
                  </a:lnTo>
                  <a:lnTo>
                    <a:pt x="216" y="427"/>
                  </a:lnTo>
                  <a:lnTo>
                    <a:pt x="220" y="427"/>
                  </a:lnTo>
                  <a:lnTo>
                    <a:pt x="224" y="427"/>
                  </a:lnTo>
                  <a:lnTo>
                    <a:pt x="229" y="427"/>
                  </a:lnTo>
                  <a:lnTo>
                    <a:pt x="233" y="426"/>
                  </a:lnTo>
                  <a:lnTo>
                    <a:pt x="237" y="424"/>
                  </a:lnTo>
                  <a:lnTo>
                    <a:pt x="242" y="423"/>
                  </a:lnTo>
                  <a:lnTo>
                    <a:pt x="246" y="423"/>
                  </a:lnTo>
                  <a:lnTo>
                    <a:pt x="249" y="423"/>
                  </a:lnTo>
                  <a:lnTo>
                    <a:pt x="253" y="424"/>
                  </a:lnTo>
                  <a:lnTo>
                    <a:pt x="239" y="430"/>
                  </a:lnTo>
                  <a:lnTo>
                    <a:pt x="224" y="434"/>
                  </a:lnTo>
                  <a:lnTo>
                    <a:pt x="210" y="437"/>
                  </a:lnTo>
                  <a:lnTo>
                    <a:pt x="194" y="438"/>
                  </a:lnTo>
                  <a:lnTo>
                    <a:pt x="180" y="438"/>
                  </a:lnTo>
                  <a:lnTo>
                    <a:pt x="166" y="438"/>
                  </a:lnTo>
                  <a:lnTo>
                    <a:pt x="151" y="437"/>
                  </a:lnTo>
                  <a:lnTo>
                    <a:pt x="137" y="434"/>
                  </a:lnTo>
                  <a:lnTo>
                    <a:pt x="123" y="430"/>
                  </a:lnTo>
                  <a:lnTo>
                    <a:pt x="108" y="424"/>
                  </a:lnTo>
                  <a:lnTo>
                    <a:pt x="117" y="424"/>
                  </a:lnTo>
                  <a:lnTo>
                    <a:pt x="126" y="424"/>
                  </a:lnTo>
                  <a:lnTo>
                    <a:pt x="133" y="424"/>
                  </a:lnTo>
                  <a:lnTo>
                    <a:pt x="141" y="423"/>
                  </a:lnTo>
                  <a:lnTo>
                    <a:pt x="151" y="423"/>
                  </a:lnTo>
                  <a:lnTo>
                    <a:pt x="160" y="421"/>
                  </a:lnTo>
                  <a:lnTo>
                    <a:pt x="169" y="420"/>
                  </a:lnTo>
                  <a:lnTo>
                    <a:pt x="177" y="418"/>
                  </a:lnTo>
                  <a:lnTo>
                    <a:pt x="186" y="418"/>
                  </a:lnTo>
                  <a:lnTo>
                    <a:pt x="194" y="417"/>
                  </a:lnTo>
                  <a:close/>
                  <a:moveTo>
                    <a:pt x="154" y="383"/>
                  </a:moveTo>
                  <a:lnTo>
                    <a:pt x="154" y="385"/>
                  </a:lnTo>
                  <a:lnTo>
                    <a:pt x="130" y="378"/>
                  </a:lnTo>
                  <a:lnTo>
                    <a:pt x="130" y="375"/>
                  </a:lnTo>
                  <a:lnTo>
                    <a:pt x="154" y="383"/>
                  </a:lnTo>
                  <a:close/>
                  <a:moveTo>
                    <a:pt x="27" y="321"/>
                  </a:moveTo>
                  <a:lnTo>
                    <a:pt x="23" y="307"/>
                  </a:lnTo>
                  <a:lnTo>
                    <a:pt x="24" y="308"/>
                  </a:lnTo>
                  <a:lnTo>
                    <a:pt x="25" y="309"/>
                  </a:lnTo>
                  <a:lnTo>
                    <a:pt x="27" y="309"/>
                  </a:lnTo>
                  <a:lnTo>
                    <a:pt x="28" y="311"/>
                  </a:lnTo>
                  <a:lnTo>
                    <a:pt x="28" y="312"/>
                  </a:lnTo>
                  <a:lnTo>
                    <a:pt x="30" y="312"/>
                  </a:lnTo>
                  <a:lnTo>
                    <a:pt x="30" y="314"/>
                  </a:lnTo>
                  <a:lnTo>
                    <a:pt x="30" y="315"/>
                  </a:lnTo>
                  <a:lnTo>
                    <a:pt x="30" y="317"/>
                  </a:lnTo>
                  <a:lnTo>
                    <a:pt x="27" y="321"/>
                  </a:lnTo>
                  <a:close/>
                  <a:moveTo>
                    <a:pt x="51" y="262"/>
                  </a:moveTo>
                  <a:lnTo>
                    <a:pt x="50" y="259"/>
                  </a:lnTo>
                  <a:lnTo>
                    <a:pt x="50" y="256"/>
                  </a:lnTo>
                  <a:lnTo>
                    <a:pt x="51" y="255"/>
                  </a:lnTo>
                  <a:lnTo>
                    <a:pt x="53" y="252"/>
                  </a:lnTo>
                  <a:lnTo>
                    <a:pt x="54" y="251"/>
                  </a:lnTo>
                  <a:lnTo>
                    <a:pt x="57" y="249"/>
                  </a:lnTo>
                  <a:lnTo>
                    <a:pt x="61" y="248"/>
                  </a:lnTo>
                  <a:lnTo>
                    <a:pt x="64" y="246"/>
                  </a:lnTo>
                  <a:lnTo>
                    <a:pt x="67" y="245"/>
                  </a:lnTo>
                  <a:lnTo>
                    <a:pt x="71" y="245"/>
                  </a:lnTo>
                  <a:lnTo>
                    <a:pt x="73" y="245"/>
                  </a:lnTo>
                  <a:lnTo>
                    <a:pt x="74" y="245"/>
                  </a:lnTo>
                  <a:lnTo>
                    <a:pt x="76" y="245"/>
                  </a:lnTo>
                  <a:lnTo>
                    <a:pt x="77" y="245"/>
                  </a:lnTo>
                  <a:lnTo>
                    <a:pt x="78" y="245"/>
                  </a:lnTo>
                  <a:lnTo>
                    <a:pt x="80" y="245"/>
                  </a:lnTo>
                  <a:lnTo>
                    <a:pt x="81" y="245"/>
                  </a:lnTo>
                  <a:lnTo>
                    <a:pt x="83" y="244"/>
                  </a:lnTo>
                  <a:lnTo>
                    <a:pt x="84" y="242"/>
                  </a:lnTo>
                  <a:lnTo>
                    <a:pt x="86" y="241"/>
                  </a:lnTo>
                  <a:lnTo>
                    <a:pt x="80" y="238"/>
                  </a:lnTo>
                  <a:lnTo>
                    <a:pt x="74" y="236"/>
                  </a:lnTo>
                  <a:lnTo>
                    <a:pt x="70" y="235"/>
                  </a:lnTo>
                  <a:lnTo>
                    <a:pt x="64" y="234"/>
                  </a:lnTo>
                  <a:lnTo>
                    <a:pt x="58" y="232"/>
                  </a:lnTo>
                  <a:lnTo>
                    <a:pt x="53" y="231"/>
                  </a:lnTo>
                  <a:lnTo>
                    <a:pt x="47" y="231"/>
                  </a:lnTo>
                  <a:lnTo>
                    <a:pt x="41" y="232"/>
                  </a:lnTo>
                  <a:lnTo>
                    <a:pt x="35" y="232"/>
                  </a:lnTo>
                  <a:lnTo>
                    <a:pt x="30" y="235"/>
                  </a:lnTo>
                  <a:lnTo>
                    <a:pt x="37" y="218"/>
                  </a:lnTo>
                  <a:lnTo>
                    <a:pt x="48" y="219"/>
                  </a:lnTo>
                  <a:lnTo>
                    <a:pt x="60" y="222"/>
                  </a:lnTo>
                  <a:lnTo>
                    <a:pt x="71" y="223"/>
                  </a:lnTo>
                  <a:lnTo>
                    <a:pt x="84" y="225"/>
                  </a:lnTo>
                  <a:lnTo>
                    <a:pt x="96" y="228"/>
                  </a:lnTo>
                  <a:lnTo>
                    <a:pt x="107" y="232"/>
                  </a:lnTo>
                  <a:lnTo>
                    <a:pt x="117" y="235"/>
                  </a:lnTo>
                  <a:lnTo>
                    <a:pt x="124" y="241"/>
                  </a:lnTo>
                  <a:lnTo>
                    <a:pt x="130" y="246"/>
                  </a:lnTo>
                  <a:lnTo>
                    <a:pt x="133" y="255"/>
                  </a:lnTo>
                  <a:lnTo>
                    <a:pt x="131" y="251"/>
                  </a:lnTo>
                  <a:lnTo>
                    <a:pt x="130" y="248"/>
                  </a:lnTo>
                  <a:lnTo>
                    <a:pt x="127" y="245"/>
                  </a:lnTo>
                  <a:lnTo>
                    <a:pt x="124" y="244"/>
                  </a:lnTo>
                  <a:lnTo>
                    <a:pt x="121" y="242"/>
                  </a:lnTo>
                  <a:lnTo>
                    <a:pt x="117" y="242"/>
                  </a:lnTo>
                  <a:lnTo>
                    <a:pt x="114" y="241"/>
                  </a:lnTo>
                  <a:lnTo>
                    <a:pt x="110" y="241"/>
                  </a:lnTo>
                  <a:lnTo>
                    <a:pt x="106" y="241"/>
                  </a:lnTo>
                  <a:lnTo>
                    <a:pt x="103" y="241"/>
                  </a:lnTo>
                  <a:lnTo>
                    <a:pt x="98" y="245"/>
                  </a:lnTo>
                  <a:lnTo>
                    <a:pt x="101" y="246"/>
                  </a:lnTo>
                  <a:lnTo>
                    <a:pt x="104" y="246"/>
                  </a:lnTo>
                  <a:lnTo>
                    <a:pt x="107" y="248"/>
                  </a:lnTo>
                  <a:lnTo>
                    <a:pt x="110" y="249"/>
                  </a:lnTo>
                  <a:lnTo>
                    <a:pt x="113" y="251"/>
                  </a:lnTo>
                  <a:lnTo>
                    <a:pt x="114" y="252"/>
                  </a:lnTo>
                  <a:lnTo>
                    <a:pt x="117" y="255"/>
                  </a:lnTo>
                  <a:lnTo>
                    <a:pt x="118" y="256"/>
                  </a:lnTo>
                  <a:lnTo>
                    <a:pt x="120" y="259"/>
                  </a:lnTo>
                  <a:lnTo>
                    <a:pt x="123" y="262"/>
                  </a:lnTo>
                  <a:lnTo>
                    <a:pt x="116" y="269"/>
                  </a:lnTo>
                  <a:lnTo>
                    <a:pt x="117" y="271"/>
                  </a:lnTo>
                  <a:lnTo>
                    <a:pt x="118" y="272"/>
                  </a:lnTo>
                  <a:lnTo>
                    <a:pt x="120" y="272"/>
                  </a:lnTo>
                  <a:lnTo>
                    <a:pt x="121" y="272"/>
                  </a:lnTo>
                  <a:lnTo>
                    <a:pt x="123" y="272"/>
                  </a:lnTo>
                  <a:lnTo>
                    <a:pt x="124" y="272"/>
                  </a:lnTo>
                  <a:lnTo>
                    <a:pt x="126" y="272"/>
                  </a:lnTo>
                  <a:lnTo>
                    <a:pt x="124" y="276"/>
                  </a:lnTo>
                  <a:lnTo>
                    <a:pt x="123" y="279"/>
                  </a:lnTo>
                  <a:lnTo>
                    <a:pt x="120" y="282"/>
                  </a:lnTo>
                  <a:lnTo>
                    <a:pt x="117" y="284"/>
                  </a:lnTo>
                  <a:lnTo>
                    <a:pt x="113" y="285"/>
                  </a:lnTo>
                  <a:lnTo>
                    <a:pt x="110" y="285"/>
                  </a:lnTo>
                  <a:lnTo>
                    <a:pt x="106" y="287"/>
                  </a:lnTo>
                  <a:lnTo>
                    <a:pt x="103" y="287"/>
                  </a:lnTo>
                  <a:lnTo>
                    <a:pt x="98" y="288"/>
                  </a:lnTo>
                  <a:lnTo>
                    <a:pt x="96" y="289"/>
                  </a:lnTo>
                  <a:lnTo>
                    <a:pt x="98" y="279"/>
                  </a:lnTo>
                  <a:lnTo>
                    <a:pt x="94" y="278"/>
                  </a:lnTo>
                  <a:lnTo>
                    <a:pt x="88" y="276"/>
                  </a:lnTo>
                  <a:lnTo>
                    <a:pt x="83" y="276"/>
                  </a:lnTo>
                  <a:lnTo>
                    <a:pt x="78" y="275"/>
                  </a:lnTo>
                  <a:lnTo>
                    <a:pt x="73" y="275"/>
                  </a:lnTo>
                  <a:lnTo>
                    <a:pt x="68" y="274"/>
                  </a:lnTo>
                  <a:lnTo>
                    <a:pt x="63" y="272"/>
                  </a:lnTo>
                  <a:lnTo>
                    <a:pt x="58" y="269"/>
                  </a:lnTo>
                  <a:lnTo>
                    <a:pt x="54" y="266"/>
                  </a:lnTo>
                  <a:lnTo>
                    <a:pt x="51" y="262"/>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5" name="Freeform 16"/>
            <p:cNvSpPr>
              <a:spLocks/>
            </p:cNvSpPr>
            <p:nvPr/>
          </p:nvSpPr>
          <p:spPr bwMode="auto">
            <a:xfrm>
              <a:off x="2193" y="1369"/>
              <a:ext cx="1" cy="2"/>
            </a:xfrm>
            <a:custGeom>
              <a:avLst/>
              <a:gdLst>
                <a:gd name="T0" fmla="*/ 0 w 2"/>
                <a:gd name="T1" fmla="*/ 2 h 3"/>
                <a:gd name="T2" fmla="*/ 1 w 2"/>
                <a:gd name="T3" fmla="*/ 0 h 3"/>
                <a:gd name="T4" fmla="*/ 1 w 2"/>
                <a:gd name="T5" fmla="*/ 0 h 3"/>
                <a:gd name="T6" fmla="*/ 0 w 2"/>
                <a:gd name="T7" fmla="*/ 2 h 3"/>
                <a:gd name="T8" fmla="*/ 0 w 2"/>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3">
                  <a:moveTo>
                    <a:pt x="0" y="3"/>
                  </a:moveTo>
                  <a:lnTo>
                    <a:pt x="2"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6" name="Freeform 17"/>
            <p:cNvSpPr>
              <a:spLocks/>
            </p:cNvSpPr>
            <p:nvPr/>
          </p:nvSpPr>
          <p:spPr bwMode="auto">
            <a:xfrm>
              <a:off x="2215" y="1295"/>
              <a:ext cx="71" cy="63"/>
            </a:xfrm>
            <a:custGeom>
              <a:avLst/>
              <a:gdLst>
                <a:gd name="T0" fmla="*/ 0 w 142"/>
                <a:gd name="T1" fmla="*/ 62 h 128"/>
                <a:gd name="T2" fmla="*/ 3 w 142"/>
                <a:gd name="T3" fmla="*/ 62 h 128"/>
                <a:gd name="T4" fmla="*/ 7 w 142"/>
                <a:gd name="T5" fmla="*/ 60 h 128"/>
                <a:gd name="T6" fmla="*/ 10 w 142"/>
                <a:gd name="T7" fmla="*/ 58 h 128"/>
                <a:gd name="T8" fmla="*/ 13 w 142"/>
                <a:gd name="T9" fmla="*/ 56 h 128"/>
                <a:gd name="T10" fmla="*/ 16 w 142"/>
                <a:gd name="T11" fmla="*/ 54 h 128"/>
                <a:gd name="T12" fmla="*/ 19 w 142"/>
                <a:gd name="T13" fmla="*/ 53 h 128"/>
                <a:gd name="T14" fmla="*/ 22 w 142"/>
                <a:gd name="T15" fmla="*/ 52 h 128"/>
                <a:gd name="T16" fmla="*/ 25 w 142"/>
                <a:gd name="T17" fmla="*/ 53 h 128"/>
                <a:gd name="T18" fmla="*/ 28 w 142"/>
                <a:gd name="T19" fmla="*/ 54 h 128"/>
                <a:gd name="T20" fmla="*/ 32 w 142"/>
                <a:gd name="T21" fmla="*/ 58 h 128"/>
                <a:gd name="T22" fmla="*/ 37 w 142"/>
                <a:gd name="T23" fmla="*/ 34 h 128"/>
                <a:gd name="T24" fmla="*/ 40 w 142"/>
                <a:gd name="T25" fmla="*/ 49 h 128"/>
                <a:gd name="T26" fmla="*/ 44 w 142"/>
                <a:gd name="T27" fmla="*/ 44 h 128"/>
                <a:gd name="T28" fmla="*/ 48 w 142"/>
                <a:gd name="T29" fmla="*/ 39 h 128"/>
                <a:gd name="T30" fmla="*/ 53 w 142"/>
                <a:gd name="T31" fmla="*/ 34 h 128"/>
                <a:gd name="T32" fmla="*/ 58 w 142"/>
                <a:gd name="T33" fmla="*/ 31 h 128"/>
                <a:gd name="T34" fmla="*/ 62 w 142"/>
                <a:gd name="T35" fmla="*/ 26 h 128"/>
                <a:gd name="T36" fmla="*/ 65 w 142"/>
                <a:gd name="T37" fmla="*/ 21 h 128"/>
                <a:gd name="T38" fmla="*/ 68 w 142"/>
                <a:gd name="T39" fmla="*/ 16 h 128"/>
                <a:gd name="T40" fmla="*/ 70 w 142"/>
                <a:gd name="T41" fmla="*/ 11 h 128"/>
                <a:gd name="T42" fmla="*/ 71 w 142"/>
                <a:gd name="T43" fmla="*/ 5 h 128"/>
                <a:gd name="T44" fmla="*/ 71 w 142"/>
                <a:gd name="T45" fmla="*/ 0 h 128"/>
                <a:gd name="T46" fmla="*/ 66 w 142"/>
                <a:gd name="T47" fmla="*/ 3 h 128"/>
                <a:gd name="T48" fmla="*/ 60 w 142"/>
                <a:gd name="T49" fmla="*/ 10 h 128"/>
                <a:gd name="T50" fmla="*/ 54 w 142"/>
                <a:gd name="T51" fmla="*/ 16 h 128"/>
                <a:gd name="T52" fmla="*/ 47 w 142"/>
                <a:gd name="T53" fmla="*/ 23 h 128"/>
                <a:gd name="T54" fmla="*/ 41 w 142"/>
                <a:gd name="T55" fmla="*/ 29 h 128"/>
                <a:gd name="T56" fmla="*/ 35 w 142"/>
                <a:gd name="T57" fmla="*/ 35 h 128"/>
                <a:gd name="T58" fmla="*/ 28 w 142"/>
                <a:gd name="T59" fmla="*/ 41 h 128"/>
                <a:gd name="T60" fmla="*/ 21 w 142"/>
                <a:gd name="T61" fmla="*/ 47 h 128"/>
                <a:gd name="T62" fmla="*/ 15 w 142"/>
                <a:gd name="T63" fmla="*/ 52 h 128"/>
                <a:gd name="T64" fmla="*/ 7 w 142"/>
                <a:gd name="T65" fmla="*/ 58 h 128"/>
                <a:gd name="T66" fmla="*/ 0 w 142"/>
                <a:gd name="T67" fmla="*/ 63 h 128"/>
                <a:gd name="T68" fmla="*/ 0 w 142"/>
                <a:gd name="T69" fmla="*/ 63 h 128"/>
                <a:gd name="T70" fmla="*/ 0 w 142"/>
                <a:gd name="T71" fmla="*/ 62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28">
                  <a:moveTo>
                    <a:pt x="0" y="126"/>
                  </a:moveTo>
                  <a:lnTo>
                    <a:pt x="6" y="125"/>
                  </a:lnTo>
                  <a:lnTo>
                    <a:pt x="13" y="122"/>
                  </a:lnTo>
                  <a:lnTo>
                    <a:pt x="19" y="118"/>
                  </a:lnTo>
                  <a:lnTo>
                    <a:pt x="26" y="113"/>
                  </a:lnTo>
                  <a:lnTo>
                    <a:pt x="31" y="110"/>
                  </a:lnTo>
                  <a:lnTo>
                    <a:pt x="37" y="108"/>
                  </a:lnTo>
                  <a:lnTo>
                    <a:pt x="44" y="106"/>
                  </a:lnTo>
                  <a:lnTo>
                    <a:pt x="50" y="108"/>
                  </a:lnTo>
                  <a:lnTo>
                    <a:pt x="56" y="110"/>
                  </a:lnTo>
                  <a:lnTo>
                    <a:pt x="63" y="118"/>
                  </a:lnTo>
                  <a:lnTo>
                    <a:pt x="73" y="69"/>
                  </a:lnTo>
                  <a:lnTo>
                    <a:pt x="80" y="100"/>
                  </a:lnTo>
                  <a:lnTo>
                    <a:pt x="87" y="90"/>
                  </a:lnTo>
                  <a:lnTo>
                    <a:pt x="96" y="80"/>
                  </a:lnTo>
                  <a:lnTo>
                    <a:pt x="106" y="70"/>
                  </a:lnTo>
                  <a:lnTo>
                    <a:pt x="115" y="62"/>
                  </a:lnTo>
                  <a:lnTo>
                    <a:pt x="123" y="52"/>
                  </a:lnTo>
                  <a:lnTo>
                    <a:pt x="130" y="42"/>
                  </a:lnTo>
                  <a:lnTo>
                    <a:pt x="136" y="32"/>
                  </a:lnTo>
                  <a:lnTo>
                    <a:pt x="140" y="22"/>
                  </a:lnTo>
                  <a:lnTo>
                    <a:pt x="142" y="10"/>
                  </a:lnTo>
                  <a:lnTo>
                    <a:pt x="142" y="0"/>
                  </a:lnTo>
                  <a:lnTo>
                    <a:pt x="132" y="7"/>
                  </a:lnTo>
                  <a:lnTo>
                    <a:pt x="120" y="20"/>
                  </a:lnTo>
                  <a:lnTo>
                    <a:pt x="107" y="33"/>
                  </a:lnTo>
                  <a:lnTo>
                    <a:pt x="94" y="46"/>
                  </a:lnTo>
                  <a:lnTo>
                    <a:pt x="82" y="59"/>
                  </a:lnTo>
                  <a:lnTo>
                    <a:pt x="69" y="72"/>
                  </a:lnTo>
                  <a:lnTo>
                    <a:pt x="56" y="83"/>
                  </a:lnTo>
                  <a:lnTo>
                    <a:pt x="41" y="95"/>
                  </a:lnTo>
                  <a:lnTo>
                    <a:pt x="29" y="106"/>
                  </a:lnTo>
                  <a:lnTo>
                    <a:pt x="14" y="118"/>
                  </a:lnTo>
                  <a:lnTo>
                    <a:pt x="0" y="128"/>
                  </a:lnTo>
                  <a:lnTo>
                    <a:pt x="0" y="12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7" name="Freeform 18"/>
            <p:cNvSpPr>
              <a:spLocks/>
            </p:cNvSpPr>
            <p:nvPr/>
          </p:nvSpPr>
          <p:spPr bwMode="auto">
            <a:xfrm>
              <a:off x="2214" y="1079"/>
              <a:ext cx="4" cy="4"/>
            </a:xfrm>
            <a:custGeom>
              <a:avLst/>
              <a:gdLst>
                <a:gd name="T0" fmla="*/ 0 w 7"/>
                <a:gd name="T1" fmla="*/ 0 h 7"/>
                <a:gd name="T2" fmla="*/ 1 w 7"/>
                <a:gd name="T3" fmla="*/ 1 h 7"/>
                <a:gd name="T4" fmla="*/ 1 w 7"/>
                <a:gd name="T5" fmla="*/ 2 h 7"/>
                <a:gd name="T6" fmla="*/ 1 w 7"/>
                <a:gd name="T7" fmla="*/ 2 h 7"/>
                <a:gd name="T8" fmla="*/ 1 w 7"/>
                <a:gd name="T9" fmla="*/ 2 h 7"/>
                <a:gd name="T10" fmla="*/ 2 w 7"/>
                <a:gd name="T11" fmla="*/ 3 h 7"/>
                <a:gd name="T12" fmla="*/ 2 w 7"/>
                <a:gd name="T13" fmla="*/ 3 h 7"/>
                <a:gd name="T14" fmla="*/ 3 w 7"/>
                <a:gd name="T15" fmla="*/ 3 h 7"/>
                <a:gd name="T16" fmla="*/ 3 w 7"/>
                <a:gd name="T17" fmla="*/ 4 h 7"/>
                <a:gd name="T18" fmla="*/ 4 w 7"/>
                <a:gd name="T19" fmla="*/ 4 h 7"/>
                <a:gd name="T20" fmla="*/ 4 w 7"/>
                <a:gd name="T21" fmla="*/ 4 h 7"/>
                <a:gd name="T22" fmla="*/ 4 w 7"/>
                <a:gd name="T23" fmla="*/ 4 h 7"/>
                <a:gd name="T24" fmla="*/ 3 w 7"/>
                <a:gd name="T25" fmla="*/ 3 h 7"/>
                <a:gd name="T26" fmla="*/ 3 w 7"/>
                <a:gd name="T27" fmla="*/ 3 h 7"/>
                <a:gd name="T28" fmla="*/ 2 w 7"/>
                <a:gd name="T29" fmla="*/ 2 h 7"/>
                <a:gd name="T30" fmla="*/ 2 w 7"/>
                <a:gd name="T31" fmla="*/ 2 h 7"/>
                <a:gd name="T32" fmla="*/ 1 w 7"/>
                <a:gd name="T33" fmla="*/ 2 h 7"/>
                <a:gd name="T34" fmla="*/ 1 w 7"/>
                <a:gd name="T35" fmla="*/ 2 h 7"/>
                <a:gd name="T36" fmla="*/ 1 w 7"/>
                <a:gd name="T37" fmla="*/ 1 h 7"/>
                <a:gd name="T38" fmla="*/ 1 w 7"/>
                <a:gd name="T39" fmla="*/ 1 h 7"/>
                <a:gd name="T40" fmla="*/ 0 w 7"/>
                <a:gd name="T41" fmla="*/ 1 h 7"/>
                <a:gd name="T42" fmla="*/ 0 w 7"/>
                <a:gd name="T43" fmla="*/ 1 h 7"/>
                <a:gd name="T44" fmla="*/ 0 w 7"/>
                <a:gd name="T45" fmla="*/ 0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7">
                  <a:moveTo>
                    <a:pt x="0" y="0"/>
                  </a:moveTo>
                  <a:lnTo>
                    <a:pt x="1" y="1"/>
                  </a:lnTo>
                  <a:lnTo>
                    <a:pt x="1" y="3"/>
                  </a:lnTo>
                  <a:lnTo>
                    <a:pt x="2" y="4"/>
                  </a:lnTo>
                  <a:lnTo>
                    <a:pt x="4" y="6"/>
                  </a:lnTo>
                  <a:lnTo>
                    <a:pt x="5" y="6"/>
                  </a:lnTo>
                  <a:lnTo>
                    <a:pt x="5" y="7"/>
                  </a:lnTo>
                  <a:lnTo>
                    <a:pt x="7" y="7"/>
                  </a:lnTo>
                  <a:lnTo>
                    <a:pt x="5" y="6"/>
                  </a:lnTo>
                  <a:lnTo>
                    <a:pt x="4" y="4"/>
                  </a:lnTo>
                  <a:lnTo>
                    <a:pt x="2" y="3"/>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8" name="Freeform 19"/>
            <p:cNvSpPr>
              <a:spLocks/>
            </p:cNvSpPr>
            <p:nvPr/>
          </p:nvSpPr>
          <p:spPr bwMode="auto">
            <a:xfrm>
              <a:off x="2212" y="1078"/>
              <a:ext cx="2" cy="2"/>
            </a:xfrm>
            <a:custGeom>
              <a:avLst/>
              <a:gdLst>
                <a:gd name="T0" fmla="*/ 0 w 5"/>
                <a:gd name="T1" fmla="*/ 2 h 3"/>
                <a:gd name="T2" fmla="*/ 0 w 5"/>
                <a:gd name="T3" fmla="*/ 2 h 3"/>
                <a:gd name="T4" fmla="*/ 1 w 5"/>
                <a:gd name="T5" fmla="*/ 2 h 3"/>
                <a:gd name="T6" fmla="*/ 1 w 5"/>
                <a:gd name="T7" fmla="*/ 2 h 3"/>
                <a:gd name="T8" fmla="*/ 1 w 5"/>
                <a:gd name="T9" fmla="*/ 1 h 3"/>
                <a:gd name="T10" fmla="*/ 1 w 5"/>
                <a:gd name="T11" fmla="*/ 1 h 3"/>
                <a:gd name="T12" fmla="*/ 1 w 5"/>
                <a:gd name="T13" fmla="*/ 1 h 3"/>
                <a:gd name="T14" fmla="*/ 1 w 5"/>
                <a:gd name="T15" fmla="*/ 1 h 3"/>
                <a:gd name="T16" fmla="*/ 2 w 5"/>
                <a:gd name="T17" fmla="*/ 2 h 3"/>
                <a:gd name="T18" fmla="*/ 2 w 5"/>
                <a:gd name="T19" fmla="*/ 2 h 3"/>
                <a:gd name="T20" fmla="*/ 2 w 5"/>
                <a:gd name="T21" fmla="*/ 2 h 3"/>
                <a:gd name="T22" fmla="*/ 2 w 5"/>
                <a:gd name="T23" fmla="*/ 2 h 3"/>
                <a:gd name="T24" fmla="*/ 2 w 5"/>
                <a:gd name="T25" fmla="*/ 1 h 3"/>
                <a:gd name="T26" fmla="*/ 2 w 5"/>
                <a:gd name="T27" fmla="*/ 1 h 3"/>
                <a:gd name="T28" fmla="*/ 2 w 5"/>
                <a:gd name="T29" fmla="*/ 1 h 3"/>
                <a:gd name="T30" fmla="*/ 2 w 5"/>
                <a:gd name="T31" fmla="*/ 1 h 3"/>
                <a:gd name="T32" fmla="*/ 1 w 5"/>
                <a:gd name="T33" fmla="*/ 1 h 3"/>
                <a:gd name="T34" fmla="*/ 1 w 5"/>
                <a:gd name="T35" fmla="*/ 0 h 3"/>
                <a:gd name="T36" fmla="*/ 1 w 5"/>
                <a:gd name="T37" fmla="*/ 0 h 3"/>
                <a:gd name="T38" fmla="*/ 1 w 5"/>
                <a:gd name="T39" fmla="*/ 0 h 3"/>
                <a:gd name="T40" fmla="*/ 1 w 5"/>
                <a:gd name="T41" fmla="*/ 0 h 3"/>
                <a:gd name="T42" fmla="*/ 0 w 5"/>
                <a:gd name="T43" fmla="*/ 2 h 3"/>
                <a:gd name="T44" fmla="*/ 0 w 5"/>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3">
                  <a:moveTo>
                    <a:pt x="0" y="3"/>
                  </a:moveTo>
                  <a:lnTo>
                    <a:pt x="0" y="3"/>
                  </a:lnTo>
                  <a:lnTo>
                    <a:pt x="2" y="3"/>
                  </a:lnTo>
                  <a:lnTo>
                    <a:pt x="2" y="2"/>
                  </a:lnTo>
                  <a:lnTo>
                    <a:pt x="3" y="2"/>
                  </a:lnTo>
                  <a:lnTo>
                    <a:pt x="5" y="3"/>
                  </a:lnTo>
                  <a:lnTo>
                    <a:pt x="5" y="2"/>
                  </a:lnTo>
                  <a:lnTo>
                    <a:pt x="3" y="2"/>
                  </a:lnTo>
                  <a:lnTo>
                    <a:pt x="3"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89" name="Freeform 20"/>
            <p:cNvSpPr>
              <a:spLocks/>
            </p:cNvSpPr>
            <p:nvPr/>
          </p:nvSpPr>
          <p:spPr bwMode="auto">
            <a:xfrm>
              <a:off x="2272" y="1088"/>
              <a:ext cx="5" cy="5"/>
            </a:xfrm>
            <a:custGeom>
              <a:avLst/>
              <a:gdLst>
                <a:gd name="T0" fmla="*/ 5 w 10"/>
                <a:gd name="T1" fmla="*/ 0 h 11"/>
                <a:gd name="T2" fmla="*/ 4 w 10"/>
                <a:gd name="T3" fmla="*/ 0 h 11"/>
                <a:gd name="T4" fmla="*/ 4 w 10"/>
                <a:gd name="T5" fmla="*/ 0 h 11"/>
                <a:gd name="T6" fmla="*/ 4 w 10"/>
                <a:gd name="T7" fmla="*/ 1 h 11"/>
                <a:gd name="T8" fmla="*/ 3 w 10"/>
                <a:gd name="T9" fmla="*/ 1 h 11"/>
                <a:gd name="T10" fmla="*/ 2 w 10"/>
                <a:gd name="T11" fmla="*/ 2 h 11"/>
                <a:gd name="T12" fmla="*/ 2 w 10"/>
                <a:gd name="T13" fmla="*/ 3 h 11"/>
                <a:gd name="T14" fmla="*/ 1 w 10"/>
                <a:gd name="T15" fmla="*/ 4 h 11"/>
                <a:gd name="T16" fmla="*/ 1 w 10"/>
                <a:gd name="T17" fmla="*/ 4 h 11"/>
                <a:gd name="T18" fmla="*/ 1 w 10"/>
                <a:gd name="T19" fmla="*/ 4 h 11"/>
                <a:gd name="T20" fmla="*/ 0 w 10"/>
                <a:gd name="T21" fmla="*/ 5 h 11"/>
                <a:gd name="T22" fmla="*/ 5 w 10"/>
                <a:gd name="T23" fmla="*/ 5 h 11"/>
                <a:gd name="T24" fmla="*/ 5 w 10"/>
                <a:gd name="T25" fmla="*/ 0 h 11"/>
                <a:gd name="T26" fmla="*/ 5 w 10"/>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1">
                  <a:moveTo>
                    <a:pt x="10" y="0"/>
                  </a:moveTo>
                  <a:lnTo>
                    <a:pt x="8" y="0"/>
                  </a:lnTo>
                  <a:lnTo>
                    <a:pt x="7" y="0"/>
                  </a:lnTo>
                  <a:lnTo>
                    <a:pt x="7" y="2"/>
                  </a:lnTo>
                  <a:lnTo>
                    <a:pt x="5" y="3"/>
                  </a:lnTo>
                  <a:lnTo>
                    <a:pt x="4" y="5"/>
                  </a:lnTo>
                  <a:lnTo>
                    <a:pt x="4" y="6"/>
                  </a:lnTo>
                  <a:lnTo>
                    <a:pt x="2" y="8"/>
                  </a:lnTo>
                  <a:lnTo>
                    <a:pt x="1" y="8"/>
                  </a:lnTo>
                  <a:lnTo>
                    <a:pt x="1" y="9"/>
                  </a:lnTo>
                  <a:lnTo>
                    <a:pt x="0" y="11"/>
                  </a:lnTo>
                  <a:lnTo>
                    <a:pt x="10" y="11"/>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0" name="Freeform 21"/>
            <p:cNvSpPr>
              <a:spLocks/>
            </p:cNvSpPr>
            <p:nvPr/>
          </p:nvSpPr>
          <p:spPr bwMode="auto">
            <a:xfrm>
              <a:off x="2268" y="1107"/>
              <a:ext cx="2" cy="6"/>
            </a:xfrm>
            <a:custGeom>
              <a:avLst/>
              <a:gdLst>
                <a:gd name="T0" fmla="*/ 2 w 4"/>
                <a:gd name="T1" fmla="*/ 6 h 11"/>
                <a:gd name="T2" fmla="*/ 2 w 4"/>
                <a:gd name="T3" fmla="*/ 0 h 11"/>
                <a:gd name="T4" fmla="*/ 2 w 4"/>
                <a:gd name="T5" fmla="*/ 0 h 11"/>
                <a:gd name="T6" fmla="*/ 1 w 4"/>
                <a:gd name="T7" fmla="*/ 1 h 11"/>
                <a:gd name="T8" fmla="*/ 1 w 4"/>
                <a:gd name="T9" fmla="*/ 2 h 11"/>
                <a:gd name="T10" fmla="*/ 1 w 4"/>
                <a:gd name="T11" fmla="*/ 2 h 11"/>
                <a:gd name="T12" fmla="*/ 0 w 4"/>
                <a:gd name="T13" fmla="*/ 2 h 11"/>
                <a:gd name="T14" fmla="*/ 1 w 4"/>
                <a:gd name="T15" fmla="*/ 3 h 11"/>
                <a:gd name="T16" fmla="*/ 1 w 4"/>
                <a:gd name="T17" fmla="*/ 4 h 11"/>
                <a:gd name="T18" fmla="*/ 1 w 4"/>
                <a:gd name="T19" fmla="*/ 4 h 11"/>
                <a:gd name="T20" fmla="*/ 2 w 4"/>
                <a:gd name="T21" fmla="*/ 5 h 11"/>
                <a:gd name="T22" fmla="*/ 2 w 4"/>
                <a:gd name="T23" fmla="*/ 6 h 11"/>
                <a:gd name="T24" fmla="*/ 2 w 4"/>
                <a:gd name="T25" fmla="*/ 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1">
                  <a:moveTo>
                    <a:pt x="4" y="11"/>
                  </a:moveTo>
                  <a:lnTo>
                    <a:pt x="3" y="0"/>
                  </a:lnTo>
                  <a:lnTo>
                    <a:pt x="1" y="1"/>
                  </a:lnTo>
                  <a:lnTo>
                    <a:pt x="1" y="3"/>
                  </a:lnTo>
                  <a:lnTo>
                    <a:pt x="1" y="4"/>
                  </a:lnTo>
                  <a:lnTo>
                    <a:pt x="0" y="4"/>
                  </a:lnTo>
                  <a:lnTo>
                    <a:pt x="1" y="5"/>
                  </a:lnTo>
                  <a:lnTo>
                    <a:pt x="1" y="7"/>
                  </a:lnTo>
                  <a:lnTo>
                    <a:pt x="1" y="8"/>
                  </a:lnTo>
                  <a:lnTo>
                    <a:pt x="3" y="10"/>
                  </a:lnTo>
                  <a:lnTo>
                    <a:pt x="4"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1" name="Freeform 22"/>
            <p:cNvSpPr>
              <a:spLocks/>
            </p:cNvSpPr>
            <p:nvPr/>
          </p:nvSpPr>
          <p:spPr bwMode="auto">
            <a:xfrm>
              <a:off x="2268" y="1097"/>
              <a:ext cx="7" cy="10"/>
            </a:xfrm>
            <a:custGeom>
              <a:avLst/>
              <a:gdLst>
                <a:gd name="T0" fmla="*/ 0 w 14"/>
                <a:gd name="T1" fmla="*/ 0 h 20"/>
                <a:gd name="T2" fmla="*/ 2 w 14"/>
                <a:gd name="T3" fmla="*/ 10 h 20"/>
                <a:gd name="T4" fmla="*/ 2 w 14"/>
                <a:gd name="T5" fmla="*/ 9 h 20"/>
                <a:gd name="T6" fmla="*/ 3 w 14"/>
                <a:gd name="T7" fmla="*/ 9 h 20"/>
                <a:gd name="T8" fmla="*/ 3 w 14"/>
                <a:gd name="T9" fmla="*/ 9 h 20"/>
                <a:gd name="T10" fmla="*/ 4 w 14"/>
                <a:gd name="T11" fmla="*/ 9 h 20"/>
                <a:gd name="T12" fmla="*/ 5 w 14"/>
                <a:gd name="T13" fmla="*/ 8 h 20"/>
                <a:gd name="T14" fmla="*/ 5 w 14"/>
                <a:gd name="T15" fmla="*/ 8 h 20"/>
                <a:gd name="T16" fmla="*/ 6 w 14"/>
                <a:gd name="T17" fmla="*/ 8 h 20"/>
                <a:gd name="T18" fmla="*/ 7 w 14"/>
                <a:gd name="T19" fmla="*/ 7 h 20"/>
                <a:gd name="T20" fmla="*/ 7 w 14"/>
                <a:gd name="T21" fmla="*/ 7 h 20"/>
                <a:gd name="T22" fmla="*/ 7 w 14"/>
                <a:gd name="T23" fmla="*/ 7 h 20"/>
                <a:gd name="T24" fmla="*/ 1 w 14"/>
                <a:gd name="T25" fmla="*/ 0 h 20"/>
                <a:gd name="T26" fmla="*/ 1 w 14"/>
                <a:gd name="T27" fmla="*/ 0 h 20"/>
                <a:gd name="T28" fmla="*/ 0 w 14"/>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20">
                  <a:moveTo>
                    <a:pt x="0" y="0"/>
                  </a:moveTo>
                  <a:lnTo>
                    <a:pt x="3" y="20"/>
                  </a:lnTo>
                  <a:lnTo>
                    <a:pt x="4" y="18"/>
                  </a:lnTo>
                  <a:lnTo>
                    <a:pt x="6" y="18"/>
                  </a:lnTo>
                  <a:lnTo>
                    <a:pt x="6" y="17"/>
                  </a:lnTo>
                  <a:lnTo>
                    <a:pt x="7" y="17"/>
                  </a:lnTo>
                  <a:lnTo>
                    <a:pt x="9" y="15"/>
                  </a:lnTo>
                  <a:lnTo>
                    <a:pt x="10" y="15"/>
                  </a:lnTo>
                  <a:lnTo>
                    <a:pt x="11" y="15"/>
                  </a:lnTo>
                  <a:lnTo>
                    <a:pt x="13" y="14"/>
                  </a:lnTo>
                  <a:lnTo>
                    <a:pt x="14" y="14"/>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2" name="Freeform 23"/>
            <p:cNvSpPr>
              <a:spLocks/>
            </p:cNvSpPr>
            <p:nvPr/>
          </p:nvSpPr>
          <p:spPr bwMode="auto">
            <a:xfrm>
              <a:off x="2196" y="1231"/>
              <a:ext cx="2" cy="3"/>
            </a:xfrm>
            <a:custGeom>
              <a:avLst/>
              <a:gdLst>
                <a:gd name="T0" fmla="*/ 0 w 3"/>
                <a:gd name="T1" fmla="*/ 3 h 7"/>
                <a:gd name="T2" fmla="*/ 2 w 3"/>
                <a:gd name="T3" fmla="*/ 2 h 7"/>
                <a:gd name="T4" fmla="*/ 2 w 3"/>
                <a:gd name="T5" fmla="*/ 2 h 7"/>
                <a:gd name="T6" fmla="*/ 2 w 3"/>
                <a:gd name="T7" fmla="*/ 1 h 7"/>
                <a:gd name="T8" fmla="*/ 1 w 3"/>
                <a:gd name="T9" fmla="*/ 1 h 7"/>
                <a:gd name="T10" fmla="*/ 1 w 3"/>
                <a:gd name="T11" fmla="*/ 1 h 7"/>
                <a:gd name="T12" fmla="*/ 1 w 3"/>
                <a:gd name="T13" fmla="*/ 0 h 7"/>
                <a:gd name="T14" fmla="*/ 1 w 3"/>
                <a:gd name="T15" fmla="*/ 0 h 7"/>
                <a:gd name="T16" fmla="*/ 1 w 3"/>
                <a:gd name="T17" fmla="*/ 0 h 7"/>
                <a:gd name="T18" fmla="*/ 0 w 3"/>
                <a:gd name="T19" fmla="*/ 0 h 7"/>
                <a:gd name="T20" fmla="*/ 0 w 3"/>
                <a:gd name="T21" fmla="*/ 0 h 7"/>
                <a:gd name="T22" fmla="*/ 0 w 3"/>
                <a:gd name="T23" fmla="*/ 0 h 7"/>
                <a:gd name="T24" fmla="*/ 0 w 3"/>
                <a:gd name="T25" fmla="*/ 0 h 7"/>
                <a:gd name="T26" fmla="*/ 0 w 3"/>
                <a:gd name="T27" fmla="*/ 0 h 7"/>
                <a:gd name="T28" fmla="*/ 0 w 3"/>
                <a:gd name="T29" fmla="*/ 1 h 7"/>
                <a:gd name="T30" fmla="*/ 0 w 3"/>
                <a:gd name="T31" fmla="*/ 2 h 7"/>
                <a:gd name="T32" fmla="*/ 0 w 3"/>
                <a:gd name="T33" fmla="*/ 2 h 7"/>
                <a:gd name="T34" fmla="*/ 0 w 3"/>
                <a:gd name="T35" fmla="*/ 2 h 7"/>
                <a:gd name="T36" fmla="*/ 0 w 3"/>
                <a:gd name="T37" fmla="*/ 2 h 7"/>
                <a:gd name="T38" fmla="*/ 0 w 3"/>
                <a:gd name="T39" fmla="*/ 2 h 7"/>
                <a:gd name="T40" fmla="*/ 0 w 3"/>
                <a:gd name="T41" fmla="*/ 3 h 7"/>
                <a:gd name="T42" fmla="*/ 0 w 3"/>
                <a:gd name="T43" fmla="*/ 3 h 7"/>
                <a:gd name="T44" fmla="*/ 0 w 3"/>
                <a:gd name="T45" fmla="*/ 3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7"/>
                  </a:moveTo>
                  <a:lnTo>
                    <a:pt x="3" y="4"/>
                  </a:lnTo>
                  <a:lnTo>
                    <a:pt x="3" y="2"/>
                  </a:lnTo>
                  <a:lnTo>
                    <a:pt x="1" y="2"/>
                  </a:lnTo>
                  <a:lnTo>
                    <a:pt x="1" y="1"/>
                  </a:lnTo>
                  <a:lnTo>
                    <a:pt x="0" y="0"/>
                  </a:lnTo>
                  <a:lnTo>
                    <a:pt x="0" y="1"/>
                  </a:lnTo>
                  <a:lnTo>
                    <a:pt x="0"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3" name="Freeform 24"/>
            <p:cNvSpPr>
              <a:spLocks noEditPoints="1"/>
            </p:cNvSpPr>
            <p:nvPr/>
          </p:nvSpPr>
          <p:spPr bwMode="auto">
            <a:xfrm>
              <a:off x="2178" y="1176"/>
              <a:ext cx="63" cy="100"/>
            </a:xfrm>
            <a:custGeom>
              <a:avLst/>
              <a:gdLst>
                <a:gd name="T0" fmla="*/ 3 w 125"/>
                <a:gd name="T1" fmla="*/ 47 h 199"/>
                <a:gd name="T2" fmla="*/ 2 w 125"/>
                <a:gd name="T3" fmla="*/ 66 h 199"/>
                <a:gd name="T4" fmla="*/ 11 w 125"/>
                <a:gd name="T5" fmla="*/ 80 h 199"/>
                <a:gd name="T6" fmla="*/ 12 w 125"/>
                <a:gd name="T7" fmla="*/ 78 h 199"/>
                <a:gd name="T8" fmla="*/ 17 w 125"/>
                <a:gd name="T9" fmla="*/ 78 h 199"/>
                <a:gd name="T10" fmla="*/ 20 w 125"/>
                <a:gd name="T11" fmla="*/ 65 h 199"/>
                <a:gd name="T12" fmla="*/ 23 w 125"/>
                <a:gd name="T13" fmla="*/ 70 h 199"/>
                <a:gd name="T14" fmla="*/ 25 w 125"/>
                <a:gd name="T15" fmla="*/ 75 h 199"/>
                <a:gd name="T16" fmla="*/ 22 w 125"/>
                <a:gd name="T17" fmla="*/ 81 h 199"/>
                <a:gd name="T18" fmla="*/ 15 w 125"/>
                <a:gd name="T19" fmla="*/ 85 h 199"/>
                <a:gd name="T20" fmla="*/ 6 w 125"/>
                <a:gd name="T21" fmla="*/ 89 h 199"/>
                <a:gd name="T22" fmla="*/ 12 w 125"/>
                <a:gd name="T23" fmla="*/ 91 h 199"/>
                <a:gd name="T24" fmla="*/ 10 w 125"/>
                <a:gd name="T25" fmla="*/ 93 h 199"/>
                <a:gd name="T26" fmla="*/ 25 w 125"/>
                <a:gd name="T27" fmla="*/ 100 h 199"/>
                <a:gd name="T28" fmla="*/ 31 w 125"/>
                <a:gd name="T29" fmla="*/ 98 h 199"/>
                <a:gd name="T30" fmla="*/ 35 w 125"/>
                <a:gd name="T31" fmla="*/ 92 h 199"/>
                <a:gd name="T32" fmla="*/ 34 w 125"/>
                <a:gd name="T33" fmla="*/ 82 h 199"/>
                <a:gd name="T34" fmla="*/ 29 w 125"/>
                <a:gd name="T35" fmla="*/ 72 h 199"/>
                <a:gd name="T36" fmla="*/ 22 w 125"/>
                <a:gd name="T37" fmla="*/ 62 h 199"/>
                <a:gd name="T38" fmla="*/ 20 w 125"/>
                <a:gd name="T39" fmla="*/ 64 h 199"/>
                <a:gd name="T40" fmla="*/ 16 w 125"/>
                <a:gd name="T41" fmla="*/ 65 h 199"/>
                <a:gd name="T42" fmla="*/ 15 w 125"/>
                <a:gd name="T43" fmla="*/ 61 h 199"/>
                <a:gd name="T44" fmla="*/ 15 w 125"/>
                <a:gd name="T45" fmla="*/ 57 h 199"/>
                <a:gd name="T46" fmla="*/ 17 w 125"/>
                <a:gd name="T47" fmla="*/ 55 h 199"/>
                <a:gd name="T48" fmla="*/ 17 w 125"/>
                <a:gd name="T49" fmla="*/ 55 h 199"/>
                <a:gd name="T50" fmla="*/ 17 w 125"/>
                <a:gd name="T51" fmla="*/ 55 h 199"/>
                <a:gd name="T52" fmla="*/ 18 w 125"/>
                <a:gd name="T53" fmla="*/ 52 h 199"/>
                <a:gd name="T54" fmla="*/ 20 w 125"/>
                <a:gd name="T55" fmla="*/ 47 h 199"/>
                <a:gd name="T56" fmla="*/ 25 w 125"/>
                <a:gd name="T57" fmla="*/ 46 h 199"/>
                <a:gd name="T58" fmla="*/ 21 w 125"/>
                <a:gd name="T59" fmla="*/ 36 h 199"/>
                <a:gd name="T60" fmla="*/ 32 w 125"/>
                <a:gd name="T61" fmla="*/ 33 h 199"/>
                <a:gd name="T62" fmla="*/ 32 w 125"/>
                <a:gd name="T63" fmla="*/ 31 h 199"/>
                <a:gd name="T64" fmla="*/ 27 w 125"/>
                <a:gd name="T65" fmla="*/ 29 h 199"/>
                <a:gd name="T66" fmla="*/ 23 w 125"/>
                <a:gd name="T67" fmla="*/ 25 h 199"/>
                <a:gd name="T68" fmla="*/ 26 w 125"/>
                <a:gd name="T69" fmla="*/ 22 h 199"/>
                <a:gd name="T70" fmla="*/ 30 w 125"/>
                <a:gd name="T71" fmla="*/ 21 h 199"/>
                <a:gd name="T72" fmla="*/ 38 w 125"/>
                <a:gd name="T73" fmla="*/ 29 h 199"/>
                <a:gd name="T74" fmla="*/ 49 w 125"/>
                <a:gd name="T75" fmla="*/ 27 h 199"/>
                <a:gd name="T76" fmla="*/ 57 w 125"/>
                <a:gd name="T77" fmla="*/ 19 h 199"/>
                <a:gd name="T78" fmla="*/ 49 w 125"/>
                <a:gd name="T79" fmla="*/ 15 h 199"/>
                <a:gd name="T80" fmla="*/ 34 w 125"/>
                <a:gd name="T81" fmla="*/ 13 h 199"/>
                <a:gd name="T82" fmla="*/ 27 w 125"/>
                <a:gd name="T83" fmla="*/ 11 h 199"/>
                <a:gd name="T84" fmla="*/ 42 w 125"/>
                <a:gd name="T85" fmla="*/ 8 h 199"/>
                <a:gd name="T86" fmla="*/ 58 w 125"/>
                <a:gd name="T87" fmla="*/ 7 h 199"/>
                <a:gd name="T88" fmla="*/ 45 w 125"/>
                <a:gd name="T89" fmla="*/ 0 h 199"/>
                <a:gd name="T90" fmla="*/ 22 w 125"/>
                <a:gd name="T91" fmla="*/ 7 h 199"/>
                <a:gd name="T92" fmla="*/ 11 w 125"/>
                <a:gd name="T93" fmla="*/ 17 h 199"/>
                <a:gd name="T94" fmla="*/ 12 w 125"/>
                <a:gd name="T95" fmla="*/ 21 h 199"/>
                <a:gd name="T96" fmla="*/ 7 w 125"/>
                <a:gd name="T97" fmla="*/ 21 h 199"/>
                <a:gd name="T98" fmla="*/ 2 w 125"/>
                <a:gd name="T99" fmla="*/ 27 h 199"/>
                <a:gd name="T100" fmla="*/ 4 w 125"/>
                <a:gd name="T101" fmla="*/ 32 h 199"/>
                <a:gd name="T102" fmla="*/ 1 w 125"/>
                <a:gd name="T103" fmla="*/ 37 h 199"/>
                <a:gd name="T104" fmla="*/ 1 w 125"/>
                <a:gd name="T105" fmla="*/ 40 h 199"/>
                <a:gd name="T106" fmla="*/ 20 w 125"/>
                <a:gd name="T107" fmla="*/ 15 h 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5" h="199">
                  <a:moveTo>
                    <a:pt x="1" y="79"/>
                  </a:moveTo>
                  <a:lnTo>
                    <a:pt x="4" y="79"/>
                  </a:lnTo>
                  <a:lnTo>
                    <a:pt x="6" y="86"/>
                  </a:lnTo>
                  <a:lnTo>
                    <a:pt x="6" y="94"/>
                  </a:lnTo>
                  <a:lnTo>
                    <a:pt x="4" y="103"/>
                  </a:lnTo>
                  <a:lnTo>
                    <a:pt x="4" y="113"/>
                  </a:lnTo>
                  <a:lnTo>
                    <a:pt x="3" y="123"/>
                  </a:lnTo>
                  <a:lnTo>
                    <a:pt x="3" y="132"/>
                  </a:lnTo>
                  <a:lnTo>
                    <a:pt x="4" y="140"/>
                  </a:lnTo>
                  <a:lnTo>
                    <a:pt x="9" y="149"/>
                  </a:lnTo>
                  <a:lnTo>
                    <a:pt x="13" y="154"/>
                  </a:lnTo>
                  <a:lnTo>
                    <a:pt x="21" y="160"/>
                  </a:lnTo>
                  <a:lnTo>
                    <a:pt x="20" y="159"/>
                  </a:lnTo>
                  <a:lnTo>
                    <a:pt x="21" y="157"/>
                  </a:lnTo>
                  <a:lnTo>
                    <a:pt x="21" y="156"/>
                  </a:lnTo>
                  <a:lnTo>
                    <a:pt x="23" y="156"/>
                  </a:lnTo>
                  <a:lnTo>
                    <a:pt x="26" y="156"/>
                  </a:lnTo>
                  <a:lnTo>
                    <a:pt x="29" y="156"/>
                  </a:lnTo>
                  <a:lnTo>
                    <a:pt x="31" y="156"/>
                  </a:lnTo>
                  <a:lnTo>
                    <a:pt x="33" y="156"/>
                  </a:lnTo>
                  <a:lnTo>
                    <a:pt x="36" y="156"/>
                  </a:lnTo>
                  <a:lnTo>
                    <a:pt x="39" y="157"/>
                  </a:lnTo>
                  <a:lnTo>
                    <a:pt x="29" y="150"/>
                  </a:lnTo>
                  <a:lnTo>
                    <a:pt x="39" y="130"/>
                  </a:lnTo>
                  <a:lnTo>
                    <a:pt x="40" y="133"/>
                  </a:lnTo>
                  <a:lnTo>
                    <a:pt x="41" y="134"/>
                  </a:lnTo>
                  <a:lnTo>
                    <a:pt x="43" y="137"/>
                  </a:lnTo>
                  <a:lnTo>
                    <a:pt x="46" y="140"/>
                  </a:lnTo>
                  <a:lnTo>
                    <a:pt x="47" y="142"/>
                  </a:lnTo>
                  <a:lnTo>
                    <a:pt x="49" y="144"/>
                  </a:lnTo>
                  <a:lnTo>
                    <a:pt x="50" y="147"/>
                  </a:lnTo>
                  <a:lnTo>
                    <a:pt x="50" y="150"/>
                  </a:lnTo>
                  <a:lnTo>
                    <a:pt x="51" y="153"/>
                  </a:lnTo>
                  <a:lnTo>
                    <a:pt x="53" y="157"/>
                  </a:lnTo>
                  <a:lnTo>
                    <a:pt x="47" y="159"/>
                  </a:lnTo>
                  <a:lnTo>
                    <a:pt x="43" y="162"/>
                  </a:lnTo>
                  <a:lnTo>
                    <a:pt x="40" y="163"/>
                  </a:lnTo>
                  <a:lnTo>
                    <a:pt x="36" y="166"/>
                  </a:lnTo>
                  <a:lnTo>
                    <a:pt x="31" y="167"/>
                  </a:lnTo>
                  <a:lnTo>
                    <a:pt x="29" y="169"/>
                  </a:lnTo>
                  <a:lnTo>
                    <a:pt x="24" y="172"/>
                  </a:lnTo>
                  <a:lnTo>
                    <a:pt x="20" y="173"/>
                  </a:lnTo>
                  <a:lnTo>
                    <a:pt x="16" y="175"/>
                  </a:lnTo>
                  <a:lnTo>
                    <a:pt x="11" y="177"/>
                  </a:lnTo>
                  <a:lnTo>
                    <a:pt x="29" y="177"/>
                  </a:lnTo>
                  <a:lnTo>
                    <a:pt x="27" y="179"/>
                  </a:lnTo>
                  <a:lnTo>
                    <a:pt x="26" y="180"/>
                  </a:lnTo>
                  <a:lnTo>
                    <a:pt x="24" y="182"/>
                  </a:lnTo>
                  <a:lnTo>
                    <a:pt x="23" y="182"/>
                  </a:lnTo>
                  <a:lnTo>
                    <a:pt x="21" y="183"/>
                  </a:lnTo>
                  <a:lnTo>
                    <a:pt x="20" y="183"/>
                  </a:lnTo>
                  <a:lnTo>
                    <a:pt x="19" y="185"/>
                  </a:lnTo>
                  <a:lnTo>
                    <a:pt x="17" y="185"/>
                  </a:lnTo>
                  <a:lnTo>
                    <a:pt x="17" y="186"/>
                  </a:lnTo>
                  <a:lnTo>
                    <a:pt x="16" y="187"/>
                  </a:lnTo>
                  <a:lnTo>
                    <a:pt x="50" y="199"/>
                  </a:lnTo>
                  <a:lnTo>
                    <a:pt x="53" y="199"/>
                  </a:lnTo>
                  <a:lnTo>
                    <a:pt x="57" y="199"/>
                  </a:lnTo>
                  <a:lnTo>
                    <a:pt x="59" y="197"/>
                  </a:lnTo>
                  <a:lnTo>
                    <a:pt x="61" y="195"/>
                  </a:lnTo>
                  <a:lnTo>
                    <a:pt x="63" y="192"/>
                  </a:lnTo>
                  <a:lnTo>
                    <a:pt x="66" y="189"/>
                  </a:lnTo>
                  <a:lnTo>
                    <a:pt x="67" y="186"/>
                  </a:lnTo>
                  <a:lnTo>
                    <a:pt x="69" y="183"/>
                  </a:lnTo>
                  <a:lnTo>
                    <a:pt x="70" y="180"/>
                  </a:lnTo>
                  <a:lnTo>
                    <a:pt x="73" y="177"/>
                  </a:lnTo>
                  <a:lnTo>
                    <a:pt x="70" y="170"/>
                  </a:lnTo>
                  <a:lnTo>
                    <a:pt x="67" y="164"/>
                  </a:lnTo>
                  <a:lnTo>
                    <a:pt x="64" y="159"/>
                  </a:lnTo>
                  <a:lnTo>
                    <a:pt x="61" y="154"/>
                  </a:lnTo>
                  <a:lnTo>
                    <a:pt x="60" y="150"/>
                  </a:lnTo>
                  <a:lnTo>
                    <a:pt x="57" y="144"/>
                  </a:lnTo>
                  <a:lnTo>
                    <a:pt x="54" y="140"/>
                  </a:lnTo>
                  <a:lnTo>
                    <a:pt x="51" y="134"/>
                  </a:lnTo>
                  <a:lnTo>
                    <a:pt x="47" y="129"/>
                  </a:lnTo>
                  <a:lnTo>
                    <a:pt x="43" y="123"/>
                  </a:lnTo>
                  <a:lnTo>
                    <a:pt x="41" y="123"/>
                  </a:lnTo>
                  <a:lnTo>
                    <a:pt x="40" y="124"/>
                  </a:lnTo>
                  <a:lnTo>
                    <a:pt x="40" y="126"/>
                  </a:lnTo>
                  <a:lnTo>
                    <a:pt x="39" y="127"/>
                  </a:lnTo>
                  <a:lnTo>
                    <a:pt x="37" y="129"/>
                  </a:lnTo>
                  <a:lnTo>
                    <a:pt x="36" y="129"/>
                  </a:lnTo>
                  <a:lnTo>
                    <a:pt x="33" y="130"/>
                  </a:lnTo>
                  <a:lnTo>
                    <a:pt x="31" y="129"/>
                  </a:lnTo>
                  <a:lnTo>
                    <a:pt x="30" y="129"/>
                  </a:lnTo>
                  <a:lnTo>
                    <a:pt x="29" y="126"/>
                  </a:lnTo>
                  <a:lnTo>
                    <a:pt x="29" y="124"/>
                  </a:lnTo>
                  <a:lnTo>
                    <a:pt x="29" y="122"/>
                  </a:lnTo>
                  <a:lnTo>
                    <a:pt x="29" y="120"/>
                  </a:lnTo>
                  <a:lnTo>
                    <a:pt x="29" y="119"/>
                  </a:lnTo>
                  <a:lnTo>
                    <a:pt x="29" y="117"/>
                  </a:lnTo>
                  <a:lnTo>
                    <a:pt x="29" y="114"/>
                  </a:lnTo>
                  <a:lnTo>
                    <a:pt x="29" y="113"/>
                  </a:lnTo>
                  <a:lnTo>
                    <a:pt x="30" y="111"/>
                  </a:lnTo>
                  <a:lnTo>
                    <a:pt x="31" y="110"/>
                  </a:lnTo>
                  <a:lnTo>
                    <a:pt x="33" y="109"/>
                  </a:lnTo>
                  <a:lnTo>
                    <a:pt x="34" y="109"/>
                  </a:lnTo>
                  <a:lnTo>
                    <a:pt x="36" y="109"/>
                  </a:lnTo>
                  <a:lnTo>
                    <a:pt x="36" y="106"/>
                  </a:lnTo>
                  <a:lnTo>
                    <a:pt x="36" y="103"/>
                  </a:lnTo>
                  <a:lnTo>
                    <a:pt x="36" y="101"/>
                  </a:lnTo>
                  <a:lnTo>
                    <a:pt x="37" y="99"/>
                  </a:lnTo>
                  <a:lnTo>
                    <a:pt x="39" y="96"/>
                  </a:lnTo>
                  <a:lnTo>
                    <a:pt x="40" y="94"/>
                  </a:lnTo>
                  <a:lnTo>
                    <a:pt x="41" y="93"/>
                  </a:lnTo>
                  <a:lnTo>
                    <a:pt x="44" y="91"/>
                  </a:lnTo>
                  <a:lnTo>
                    <a:pt x="47" y="91"/>
                  </a:lnTo>
                  <a:lnTo>
                    <a:pt x="50" y="91"/>
                  </a:lnTo>
                  <a:lnTo>
                    <a:pt x="41" y="84"/>
                  </a:lnTo>
                  <a:lnTo>
                    <a:pt x="37" y="79"/>
                  </a:lnTo>
                  <a:lnTo>
                    <a:pt x="39" y="74"/>
                  </a:lnTo>
                  <a:lnTo>
                    <a:pt x="41" y="71"/>
                  </a:lnTo>
                  <a:lnTo>
                    <a:pt x="47" y="70"/>
                  </a:lnTo>
                  <a:lnTo>
                    <a:pt x="53" y="68"/>
                  </a:lnTo>
                  <a:lnTo>
                    <a:pt x="59" y="67"/>
                  </a:lnTo>
                  <a:lnTo>
                    <a:pt x="64" y="66"/>
                  </a:lnTo>
                  <a:lnTo>
                    <a:pt x="69" y="64"/>
                  </a:lnTo>
                  <a:lnTo>
                    <a:pt x="70" y="61"/>
                  </a:lnTo>
                  <a:lnTo>
                    <a:pt x="67" y="61"/>
                  </a:lnTo>
                  <a:lnTo>
                    <a:pt x="64" y="61"/>
                  </a:lnTo>
                  <a:lnTo>
                    <a:pt x="61" y="61"/>
                  </a:lnTo>
                  <a:lnTo>
                    <a:pt x="57" y="60"/>
                  </a:lnTo>
                  <a:lnTo>
                    <a:pt x="56" y="60"/>
                  </a:lnTo>
                  <a:lnTo>
                    <a:pt x="53" y="58"/>
                  </a:lnTo>
                  <a:lnTo>
                    <a:pt x="50" y="56"/>
                  </a:lnTo>
                  <a:lnTo>
                    <a:pt x="49" y="54"/>
                  </a:lnTo>
                  <a:lnTo>
                    <a:pt x="47" y="53"/>
                  </a:lnTo>
                  <a:lnTo>
                    <a:pt x="46" y="50"/>
                  </a:lnTo>
                  <a:lnTo>
                    <a:pt x="47" y="48"/>
                  </a:lnTo>
                  <a:lnTo>
                    <a:pt x="49" y="47"/>
                  </a:lnTo>
                  <a:lnTo>
                    <a:pt x="50" y="46"/>
                  </a:lnTo>
                  <a:lnTo>
                    <a:pt x="51" y="44"/>
                  </a:lnTo>
                  <a:lnTo>
                    <a:pt x="54" y="44"/>
                  </a:lnTo>
                  <a:lnTo>
                    <a:pt x="56" y="43"/>
                  </a:lnTo>
                  <a:lnTo>
                    <a:pt x="57" y="43"/>
                  </a:lnTo>
                  <a:lnTo>
                    <a:pt x="59" y="41"/>
                  </a:lnTo>
                  <a:lnTo>
                    <a:pt x="61" y="41"/>
                  </a:lnTo>
                  <a:lnTo>
                    <a:pt x="63" y="40"/>
                  </a:lnTo>
                  <a:lnTo>
                    <a:pt x="70" y="54"/>
                  </a:lnTo>
                  <a:lnTo>
                    <a:pt x="76" y="57"/>
                  </a:lnTo>
                  <a:lnTo>
                    <a:pt x="82" y="58"/>
                  </a:lnTo>
                  <a:lnTo>
                    <a:pt x="87" y="57"/>
                  </a:lnTo>
                  <a:lnTo>
                    <a:pt x="92" y="56"/>
                  </a:lnTo>
                  <a:lnTo>
                    <a:pt x="97" y="53"/>
                  </a:lnTo>
                  <a:lnTo>
                    <a:pt x="102" y="50"/>
                  </a:lnTo>
                  <a:lnTo>
                    <a:pt x="106" y="46"/>
                  </a:lnTo>
                  <a:lnTo>
                    <a:pt x="110" y="43"/>
                  </a:lnTo>
                  <a:lnTo>
                    <a:pt x="114" y="38"/>
                  </a:lnTo>
                  <a:lnTo>
                    <a:pt x="119" y="37"/>
                  </a:lnTo>
                  <a:lnTo>
                    <a:pt x="112" y="34"/>
                  </a:lnTo>
                  <a:lnTo>
                    <a:pt x="104" y="33"/>
                  </a:lnTo>
                  <a:lnTo>
                    <a:pt x="97" y="30"/>
                  </a:lnTo>
                  <a:lnTo>
                    <a:pt x="90" y="28"/>
                  </a:lnTo>
                  <a:lnTo>
                    <a:pt x="82" y="27"/>
                  </a:lnTo>
                  <a:lnTo>
                    <a:pt x="74" y="27"/>
                  </a:lnTo>
                  <a:lnTo>
                    <a:pt x="67" y="26"/>
                  </a:lnTo>
                  <a:lnTo>
                    <a:pt x="60" y="26"/>
                  </a:lnTo>
                  <a:lnTo>
                    <a:pt x="53" y="26"/>
                  </a:lnTo>
                  <a:lnTo>
                    <a:pt x="46" y="27"/>
                  </a:lnTo>
                  <a:lnTo>
                    <a:pt x="53" y="21"/>
                  </a:lnTo>
                  <a:lnTo>
                    <a:pt x="60" y="18"/>
                  </a:lnTo>
                  <a:lnTo>
                    <a:pt x="69" y="17"/>
                  </a:lnTo>
                  <a:lnTo>
                    <a:pt x="76" y="15"/>
                  </a:lnTo>
                  <a:lnTo>
                    <a:pt x="84" y="15"/>
                  </a:lnTo>
                  <a:lnTo>
                    <a:pt x="93" y="15"/>
                  </a:lnTo>
                  <a:lnTo>
                    <a:pt x="100" y="15"/>
                  </a:lnTo>
                  <a:lnTo>
                    <a:pt x="109" y="15"/>
                  </a:lnTo>
                  <a:lnTo>
                    <a:pt x="116" y="13"/>
                  </a:lnTo>
                  <a:lnTo>
                    <a:pt x="125" y="10"/>
                  </a:lnTo>
                  <a:lnTo>
                    <a:pt x="113" y="4"/>
                  </a:lnTo>
                  <a:lnTo>
                    <a:pt x="102" y="1"/>
                  </a:lnTo>
                  <a:lnTo>
                    <a:pt x="90" y="0"/>
                  </a:lnTo>
                  <a:lnTo>
                    <a:pt x="79" y="1"/>
                  </a:lnTo>
                  <a:lnTo>
                    <a:pt x="66" y="4"/>
                  </a:lnTo>
                  <a:lnTo>
                    <a:pt x="54" y="8"/>
                  </a:lnTo>
                  <a:lnTo>
                    <a:pt x="44" y="13"/>
                  </a:lnTo>
                  <a:lnTo>
                    <a:pt x="33" y="20"/>
                  </a:lnTo>
                  <a:lnTo>
                    <a:pt x="24" y="26"/>
                  </a:lnTo>
                  <a:lnTo>
                    <a:pt x="16" y="33"/>
                  </a:lnTo>
                  <a:lnTo>
                    <a:pt x="21" y="33"/>
                  </a:lnTo>
                  <a:lnTo>
                    <a:pt x="24" y="37"/>
                  </a:lnTo>
                  <a:lnTo>
                    <a:pt x="24" y="40"/>
                  </a:lnTo>
                  <a:lnTo>
                    <a:pt x="24" y="41"/>
                  </a:lnTo>
                  <a:lnTo>
                    <a:pt x="23" y="41"/>
                  </a:lnTo>
                  <a:lnTo>
                    <a:pt x="21" y="41"/>
                  </a:lnTo>
                  <a:lnTo>
                    <a:pt x="20" y="41"/>
                  </a:lnTo>
                  <a:lnTo>
                    <a:pt x="17" y="40"/>
                  </a:lnTo>
                  <a:lnTo>
                    <a:pt x="14" y="41"/>
                  </a:lnTo>
                  <a:lnTo>
                    <a:pt x="13" y="41"/>
                  </a:lnTo>
                  <a:lnTo>
                    <a:pt x="11" y="44"/>
                  </a:lnTo>
                  <a:lnTo>
                    <a:pt x="16" y="47"/>
                  </a:lnTo>
                  <a:lnTo>
                    <a:pt x="4" y="54"/>
                  </a:lnTo>
                  <a:lnTo>
                    <a:pt x="7" y="57"/>
                  </a:lnTo>
                  <a:lnTo>
                    <a:pt x="7" y="58"/>
                  </a:lnTo>
                  <a:lnTo>
                    <a:pt x="7" y="61"/>
                  </a:lnTo>
                  <a:lnTo>
                    <a:pt x="7" y="63"/>
                  </a:lnTo>
                  <a:lnTo>
                    <a:pt x="6" y="66"/>
                  </a:lnTo>
                  <a:lnTo>
                    <a:pt x="4" y="68"/>
                  </a:lnTo>
                  <a:lnTo>
                    <a:pt x="3" y="70"/>
                  </a:lnTo>
                  <a:lnTo>
                    <a:pt x="1" y="73"/>
                  </a:lnTo>
                  <a:lnTo>
                    <a:pt x="0" y="76"/>
                  </a:lnTo>
                  <a:lnTo>
                    <a:pt x="1" y="79"/>
                  </a:lnTo>
                  <a:close/>
                  <a:moveTo>
                    <a:pt x="39" y="30"/>
                  </a:moveTo>
                  <a:lnTo>
                    <a:pt x="46" y="30"/>
                  </a:lnTo>
                  <a:lnTo>
                    <a:pt x="33" y="37"/>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4" name="Freeform 25"/>
            <p:cNvSpPr>
              <a:spLocks noEditPoints="1"/>
            </p:cNvSpPr>
            <p:nvPr/>
          </p:nvSpPr>
          <p:spPr bwMode="auto">
            <a:xfrm>
              <a:off x="2107" y="1181"/>
              <a:ext cx="51" cy="36"/>
            </a:xfrm>
            <a:custGeom>
              <a:avLst/>
              <a:gdLst>
                <a:gd name="T0" fmla="*/ 47 w 103"/>
                <a:gd name="T1" fmla="*/ 27 h 71"/>
                <a:gd name="T2" fmla="*/ 45 w 103"/>
                <a:gd name="T3" fmla="*/ 27 h 71"/>
                <a:gd name="T4" fmla="*/ 43 w 103"/>
                <a:gd name="T5" fmla="*/ 27 h 71"/>
                <a:gd name="T6" fmla="*/ 46 w 103"/>
                <a:gd name="T7" fmla="*/ 22 h 71"/>
                <a:gd name="T8" fmla="*/ 43 w 103"/>
                <a:gd name="T9" fmla="*/ 19 h 71"/>
                <a:gd name="T10" fmla="*/ 40 w 103"/>
                <a:gd name="T11" fmla="*/ 16 h 71"/>
                <a:gd name="T12" fmla="*/ 35 w 103"/>
                <a:gd name="T13" fmla="*/ 14 h 71"/>
                <a:gd name="T14" fmla="*/ 38 w 103"/>
                <a:gd name="T15" fmla="*/ 12 h 71"/>
                <a:gd name="T16" fmla="*/ 43 w 103"/>
                <a:gd name="T17" fmla="*/ 12 h 71"/>
                <a:gd name="T18" fmla="*/ 48 w 103"/>
                <a:gd name="T19" fmla="*/ 14 h 71"/>
                <a:gd name="T20" fmla="*/ 51 w 103"/>
                <a:gd name="T21" fmla="*/ 19 h 71"/>
                <a:gd name="T22" fmla="*/ 43 w 103"/>
                <a:gd name="T23" fmla="*/ 9 h 71"/>
                <a:gd name="T24" fmla="*/ 27 w 103"/>
                <a:gd name="T25" fmla="*/ 4 h 71"/>
                <a:gd name="T26" fmla="*/ 9 w 103"/>
                <a:gd name="T27" fmla="*/ 1 h 71"/>
                <a:gd name="T28" fmla="*/ 2 w 103"/>
                <a:gd name="T29" fmla="*/ 7 h 71"/>
                <a:gd name="T30" fmla="*/ 11 w 103"/>
                <a:gd name="T31" fmla="*/ 7 h 71"/>
                <a:gd name="T32" fmla="*/ 20 w 103"/>
                <a:gd name="T33" fmla="*/ 9 h 71"/>
                <a:gd name="T34" fmla="*/ 28 w 103"/>
                <a:gd name="T35" fmla="*/ 12 h 71"/>
                <a:gd name="T36" fmla="*/ 25 w 103"/>
                <a:gd name="T37" fmla="*/ 14 h 71"/>
                <a:gd name="T38" fmla="*/ 23 w 103"/>
                <a:gd name="T39" fmla="*/ 14 h 71"/>
                <a:gd name="T40" fmla="*/ 21 w 103"/>
                <a:gd name="T41" fmla="*/ 14 h 71"/>
                <a:gd name="T42" fmla="*/ 17 w 103"/>
                <a:gd name="T43" fmla="*/ 14 h 71"/>
                <a:gd name="T44" fmla="*/ 12 w 103"/>
                <a:gd name="T45" fmla="*/ 17 h 71"/>
                <a:gd name="T46" fmla="*/ 10 w 103"/>
                <a:gd name="T47" fmla="*/ 19 h 71"/>
                <a:gd name="T48" fmla="*/ 12 w 103"/>
                <a:gd name="T49" fmla="*/ 24 h 71"/>
                <a:gd name="T50" fmla="*/ 19 w 103"/>
                <a:gd name="T51" fmla="*/ 28 h 71"/>
                <a:gd name="T52" fmla="*/ 26 w 103"/>
                <a:gd name="T53" fmla="*/ 29 h 71"/>
                <a:gd name="T54" fmla="*/ 34 w 103"/>
                <a:gd name="T55" fmla="*/ 31 h 71"/>
                <a:gd name="T56" fmla="*/ 36 w 103"/>
                <a:gd name="T57" fmla="*/ 35 h 71"/>
                <a:gd name="T58" fmla="*/ 41 w 103"/>
                <a:gd name="T59" fmla="*/ 34 h 71"/>
                <a:gd name="T60" fmla="*/ 46 w 103"/>
                <a:gd name="T61" fmla="*/ 31 h 71"/>
                <a:gd name="T62" fmla="*/ 48 w 103"/>
                <a:gd name="T63" fmla="*/ 27 h 71"/>
                <a:gd name="T64" fmla="*/ 42 w 103"/>
                <a:gd name="T65" fmla="*/ 22 h 71"/>
                <a:gd name="T66" fmla="*/ 36 w 103"/>
                <a:gd name="T67" fmla="*/ 21 h 71"/>
                <a:gd name="T68" fmla="*/ 13 w 103"/>
                <a:gd name="T69" fmla="*/ 22 h 71"/>
                <a:gd name="T70" fmla="*/ 15 w 103"/>
                <a:gd name="T71" fmla="*/ 22 h 71"/>
                <a:gd name="T72" fmla="*/ 18 w 103"/>
                <a:gd name="T73" fmla="*/ 21 h 71"/>
                <a:gd name="T74" fmla="*/ 20 w 103"/>
                <a:gd name="T75" fmla="*/ 20 h 71"/>
                <a:gd name="T76" fmla="*/ 20 w 103"/>
                <a:gd name="T77" fmla="*/ 22 h 71"/>
                <a:gd name="T78" fmla="*/ 22 w 103"/>
                <a:gd name="T79" fmla="*/ 24 h 71"/>
                <a:gd name="T80" fmla="*/ 24 w 103"/>
                <a:gd name="T81" fmla="*/ 26 h 71"/>
                <a:gd name="T82" fmla="*/ 13 w 103"/>
                <a:gd name="T83" fmla="*/ 22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3" h="71">
                  <a:moveTo>
                    <a:pt x="96" y="54"/>
                  </a:moveTo>
                  <a:lnTo>
                    <a:pt x="94" y="54"/>
                  </a:lnTo>
                  <a:lnTo>
                    <a:pt x="93" y="54"/>
                  </a:lnTo>
                  <a:lnTo>
                    <a:pt x="91" y="54"/>
                  </a:lnTo>
                  <a:lnTo>
                    <a:pt x="90" y="54"/>
                  </a:lnTo>
                  <a:lnTo>
                    <a:pt x="88" y="54"/>
                  </a:lnTo>
                  <a:lnTo>
                    <a:pt x="87" y="53"/>
                  </a:lnTo>
                  <a:lnTo>
                    <a:pt x="86" y="51"/>
                  </a:lnTo>
                  <a:lnTo>
                    <a:pt x="93" y="44"/>
                  </a:lnTo>
                  <a:lnTo>
                    <a:pt x="90" y="41"/>
                  </a:lnTo>
                  <a:lnTo>
                    <a:pt x="88" y="38"/>
                  </a:lnTo>
                  <a:lnTo>
                    <a:pt x="87" y="37"/>
                  </a:lnTo>
                  <a:lnTo>
                    <a:pt x="84" y="34"/>
                  </a:lnTo>
                  <a:lnTo>
                    <a:pt x="83" y="33"/>
                  </a:lnTo>
                  <a:lnTo>
                    <a:pt x="80" y="31"/>
                  </a:lnTo>
                  <a:lnTo>
                    <a:pt x="77" y="30"/>
                  </a:lnTo>
                  <a:lnTo>
                    <a:pt x="74" y="28"/>
                  </a:lnTo>
                  <a:lnTo>
                    <a:pt x="71" y="28"/>
                  </a:lnTo>
                  <a:lnTo>
                    <a:pt x="68" y="27"/>
                  </a:lnTo>
                  <a:lnTo>
                    <a:pt x="73" y="23"/>
                  </a:lnTo>
                  <a:lnTo>
                    <a:pt x="76" y="23"/>
                  </a:lnTo>
                  <a:lnTo>
                    <a:pt x="80" y="23"/>
                  </a:lnTo>
                  <a:lnTo>
                    <a:pt x="84" y="23"/>
                  </a:lnTo>
                  <a:lnTo>
                    <a:pt x="87" y="24"/>
                  </a:lnTo>
                  <a:lnTo>
                    <a:pt x="91" y="24"/>
                  </a:lnTo>
                  <a:lnTo>
                    <a:pt x="94" y="26"/>
                  </a:lnTo>
                  <a:lnTo>
                    <a:pt x="97" y="27"/>
                  </a:lnTo>
                  <a:lnTo>
                    <a:pt x="100" y="30"/>
                  </a:lnTo>
                  <a:lnTo>
                    <a:pt x="101" y="33"/>
                  </a:lnTo>
                  <a:lnTo>
                    <a:pt x="103" y="37"/>
                  </a:lnTo>
                  <a:lnTo>
                    <a:pt x="100" y="28"/>
                  </a:lnTo>
                  <a:lnTo>
                    <a:pt x="94" y="23"/>
                  </a:lnTo>
                  <a:lnTo>
                    <a:pt x="87" y="17"/>
                  </a:lnTo>
                  <a:lnTo>
                    <a:pt x="77" y="14"/>
                  </a:lnTo>
                  <a:lnTo>
                    <a:pt x="66" y="10"/>
                  </a:lnTo>
                  <a:lnTo>
                    <a:pt x="54" y="7"/>
                  </a:lnTo>
                  <a:lnTo>
                    <a:pt x="41" y="5"/>
                  </a:lnTo>
                  <a:lnTo>
                    <a:pt x="30" y="4"/>
                  </a:lnTo>
                  <a:lnTo>
                    <a:pt x="18" y="1"/>
                  </a:lnTo>
                  <a:lnTo>
                    <a:pt x="7" y="0"/>
                  </a:lnTo>
                  <a:lnTo>
                    <a:pt x="0" y="17"/>
                  </a:lnTo>
                  <a:lnTo>
                    <a:pt x="5" y="14"/>
                  </a:lnTo>
                  <a:lnTo>
                    <a:pt x="11" y="14"/>
                  </a:lnTo>
                  <a:lnTo>
                    <a:pt x="17" y="13"/>
                  </a:lnTo>
                  <a:lnTo>
                    <a:pt x="23" y="13"/>
                  </a:lnTo>
                  <a:lnTo>
                    <a:pt x="28" y="14"/>
                  </a:lnTo>
                  <a:lnTo>
                    <a:pt x="34" y="16"/>
                  </a:lnTo>
                  <a:lnTo>
                    <a:pt x="40" y="17"/>
                  </a:lnTo>
                  <a:lnTo>
                    <a:pt x="44" y="18"/>
                  </a:lnTo>
                  <a:lnTo>
                    <a:pt x="50" y="20"/>
                  </a:lnTo>
                  <a:lnTo>
                    <a:pt x="56" y="23"/>
                  </a:lnTo>
                  <a:lnTo>
                    <a:pt x="54" y="24"/>
                  </a:lnTo>
                  <a:lnTo>
                    <a:pt x="53" y="26"/>
                  </a:lnTo>
                  <a:lnTo>
                    <a:pt x="51" y="27"/>
                  </a:lnTo>
                  <a:lnTo>
                    <a:pt x="50" y="27"/>
                  </a:lnTo>
                  <a:lnTo>
                    <a:pt x="48" y="27"/>
                  </a:lnTo>
                  <a:lnTo>
                    <a:pt x="47" y="27"/>
                  </a:lnTo>
                  <a:lnTo>
                    <a:pt x="46" y="27"/>
                  </a:lnTo>
                  <a:lnTo>
                    <a:pt x="44" y="27"/>
                  </a:lnTo>
                  <a:lnTo>
                    <a:pt x="43" y="27"/>
                  </a:lnTo>
                  <a:lnTo>
                    <a:pt x="41" y="27"/>
                  </a:lnTo>
                  <a:lnTo>
                    <a:pt x="37" y="27"/>
                  </a:lnTo>
                  <a:lnTo>
                    <a:pt x="34" y="28"/>
                  </a:lnTo>
                  <a:lnTo>
                    <a:pt x="31" y="30"/>
                  </a:lnTo>
                  <a:lnTo>
                    <a:pt x="27" y="31"/>
                  </a:lnTo>
                  <a:lnTo>
                    <a:pt x="24" y="33"/>
                  </a:lnTo>
                  <a:lnTo>
                    <a:pt x="23" y="34"/>
                  </a:lnTo>
                  <a:lnTo>
                    <a:pt x="21" y="37"/>
                  </a:lnTo>
                  <a:lnTo>
                    <a:pt x="20" y="38"/>
                  </a:lnTo>
                  <a:lnTo>
                    <a:pt x="20" y="41"/>
                  </a:lnTo>
                  <a:lnTo>
                    <a:pt x="21" y="44"/>
                  </a:lnTo>
                  <a:lnTo>
                    <a:pt x="24" y="48"/>
                  </a:lnTo>
                  <a:lnTo>
                    <a:pt x="28" y="51"/>
                  </a:lnTo>
                  <a:lnTo>
                    <a:pt x="33" y="54"/>
                  </a:lnTo>
                  <a:lnTo>
                    <a:pt x="38" y="56"/>
                  </a:lnTo>
                  <a:lnTo>
                    <a:pt x="43" y="57"/>
                  </a:lnTo>
                  <a:lnTo>
                    <a:pt x="48" y="57"/>
                  </a:lnTo>
                  <a:lnTo>
                    <a:pt x="53" y="58"/>
                  </a:lnTo>
                  <a:lnTo>
                    <a:pt x="58" y="58"/>
                  </a:lnTo>
                  <a:lnTo>
                    <a:pt x="64" y="60"/>
                  </a:lnTo>
                  <a:lnTo>
                    <a:pt x="68" y="61"/>
                  </a:lnTo>
                  <a:lnTo>
                    <a:pt x="66" y="71"/>
                  </a:lnTo>
                  <a:lnTo>
                    <a:pt x="68" y="70"/>
                  </a:lnTo>
                  <a:lnTo>
                    <a:pt x="73" y="69"/>
                  </a:lnTo>
                  <a:lnTo>
                    <a:pt x="76" y="69"/>
                  </a:lnTo>
                  <a:lnTo>
                    <a:pt x="80" y="67"/>
                  </a:lnTo>
                  <a:lnTo>
                    <a:pt x="83" y="67"/>
                  </a:lnTo>
                  <a:lnTo>
                    <a:pt x="87" y="66"/>
                  </a:lnTo>
                  <a:lnTo>
                    <a:pt x="90" y="64"/>
                  </a:lnTo>
                  <a:lnTo>
                    <a:pt x="93" y="61"/>
                  </a:lnTo>
                  <a:lnTo>
                    <a:pt x="94" y="58"/>
                  </a:lnTo>
                  <a:lnTo>
                    <a:pt x="96" y="54"/>
                  </a:lnTo>
                  <a:close/>
                  <a:moveTo>
                    <a:pt x="73" y="41"/>
                  </a:moveTo>
                  <a:lnTo>
                    <a:pt x="84" y="44"/>
                  </a:lnTo>
                  <a:lnTo>
                    <a:pt x="83" y="47"/>
                  </a:lnTo>
                  <a:lnTo>
                    <a:pt x="73" y="44"/>
                  </a:lnTo>
                  <a:lnTo>
                    <a:pt x="73" y="41"/>
                  </a:lnTo>
                  <a:close/>
                  <a:moveTo>
                    <a:pt x="27" y="44"/>
                  </a:moveTo>
                  <a:lnTo>
                    <a:pt x="28" y="44"/>
                  </a:lnTo>
                  <a:lnTo>
                    <a:pt x="30" y="43"/>
                  </a:lnTo>
                  <a:lnTo>
                    <a:pt x="31" y="43"/>
                  </a:lnTo>
                  <a:lnTo>
                    <a:pt x="33" y="43"/>
                  </a:lnTo>
                  <a:lnTo>
                    <a:pt x="34" y="41"/>
                  </a:lnTo>
                  <a:lnTo>
                    <a:pt x="36" y="41"/>
                  </a:lnTo>
                  <a:lnTo>
                    <a:pt x="37" y="40"/>
                  </a:lnTo>
                  <a:lnTo>
                    <a:pt x="38" y="40"/>
                  </a:lnTo>
                  <a:lnTo>
                    <a:pt x="40" y="40"/>
                  </a:lnTo>
                  <a:lnTo>
                    <a:pt x="41" y="40"/>
                  </a:lnTo>
                  <a:lnTo>
                    <a:pt x="40" y="43"/>
                  </a:lnTo>
                  <a:lnTo>
                    <a:pt x="40" y="44"/>
                  </a:lnTo>
                  <a:lnTo>
                    <a:pt x="41" y="47"/>
                  </a:lnTo>
                  <a:lnTo>
                    <a:pt x="41" y="48"/>
                  </a:lnTo>
                  <a:lnTo>
                    <a:pt x="44" y="48"/>
                  </a:lnTo>
                  <a:lnTo>
                    <a:pt x="46" y="50"/>
                  </a:lnTo>
                  <a:lnTo>
                    <a:pt x="47" y="51"/>
                  </a:lnTo>
                  <a:lnTo>
                    <a:pt x="48" y="51"/>
                  </a:lnTo>
                  <a:lnTo>
                    <a:pt x="50" y="53"/>
                  </a:lnTo>
                  <a:lnTo>
                    <a:pt x="51" y="54"/>
                  </a:lnTo>
                  <a:lnTo>
                    <a:pt x="2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5" name="Freeform 26"/>
            <p:cNvSpPr>
              <a:spLocks/>
            </p:cNvSpPr>
            <p:nvPr/>
          </p:nvSpPr>
          <p:spPr bwMode="auto">
            <a:xfrm>
              <a:off x="2090" y="1190"/>
              <a:ext cx="3" cy="10"/>
            </a:xfrm>
            <a:custGeom>
              <a:avLst/>
              <a:gdLst>
                <a:gd name="T0" fmla="*/ 3 w 7"/>
                <a:gd name="T1" fmla="*/ 2 h 20"/>
                <a:gd name="T2" fmla="*/ 3 w 7"/>
                <a:gd name="T3" fmla="*/ 2 h 20"/>
                <a:gd name="T4" fmla="*/ 3 w 7"/>
                <a:gd name="T5" fmla="*/ 2 h 20"/>
                <a:gd name="T6" fmla="*/ 3 w 7"/>
                <a:gd name="T7" fmla="*/ 2 h 20"/>
                <a:gd name="T8" fmla="*/ 3 w 7"/>
                <a:gd name="T9" fmla="*/ 1 h 20"/>
                <a:gd name="T10" fmla="*/ 3 w 7"/>
                <a:gd name="T11" fmla="*/ 1 h 20"/>
                <a:gd name="T12" fmla="*/ 2 w 7"/>
                <a:gd name="T13" fmla="*/ 0 h 20"/>
                <a:gd name="T14" fmla="*/ 1 w 7"/>
                <a:gd name="T15" fmla="*/ 0 h 20"/>
                <a:gd name="T16" fmla="*/ 1 w 7"/>
                <a:gd name="T17" fmla="*/ 0 h 20"/>
                <a:gd name="T18" fmla="*/ 1 w 7"/>
                <a:gd name="T19" fmla="*/ 0 h 20"/>
                <a:gd name="T20" fmla="*/ 0 w 7"/>
                <a:gd name="T21" fmla="*/ 0 h 20"/>
                <a:gd name="T22" fmla="*/ 3 w 7"/>
                <a:gd name="T23" fmla="*/ 10 h 20"/>
                <a:gd name="T24" fmla="*/ 3 w 7"/>
                <a:gd name="T25" fmla="*/ 3 h 20"/>
                <a:gd name="T26" fmla="*/ 3 w 7"/>
                <a:gd name="T27" fmla="*/ 3 h 20"/>
                <a:gd name="T28" fmla="*/ 3 w 7"/>
                <a:gd name="T29" fmla="*/ 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20">
                  <a:moveTo>
                    <a:pt x="7" y="4"/>
                  </a:moveTo>
                  <a:lnTo>
                    <a:pt x="7" y="4"/>
                  </a:lnTo>
                  <a:lnTo>
                    <a:pt x="7" y="3"/>
                  </a:lnTo>
                  <a:lnTo>
                    <a:pt x="6" y="1"/>
                  </a:lnTo>
                  <a:lnTo>
                    <a:pt x="5" y="0"/>
                  </a:lnTo>
                  <a:lnTo>
                    <a:pt x="3" y="0"/>
                  </a:lnTo>
                  <a:lnTo>
                    <a:pt x="2" y="0"/>
                  </a:lnTo>
                  <a:lnTo>
                    <a:pt x="0" y="0"/>
                  </a:lnTo>
                  <a:lnTo>
                    <a:pt x="7" y="20"/>
                  </a:lnTo>
                  <a:lnTo>
                    <a:pt x="7" y="6"/>
                  </a:lnTo>
                  <a:lnTo>
                    <a:pt x="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6" name="Freeform 27"/>
            <p:cNvSpPr>
              <a:spLocks/>
            </p:cNvSpPr>
            <p:nvPr/>
          </p:nvSpPr>
          <p:spPr bwMode="auto">
            <a:xfrm>
              <a:off x="2120" y="1201"/>
              <a:ext cx="13" cy="8"/>
            </a:xfrm>
            <a:custGeom>
              <a:avLst/>
              <a:gdLst>
                <a:gd name="T0" fmla="*/ 8 w 24"/>
                <a:gd name="T1" fmla="*/ 0 h 14"/>
                <a:gd name="T2" fmla="*/ 7 w 24"/>
                <a:gd name="T3" fmla="*/ 0 h 14"/>
                <a:gd name="T4" fmla="*/ 6 w 24"/>
                <a:gd name="T5" fmla="*/ 0 h 14"/>
                <a:gd name="T6" fmla="*/ 5 w 24"/>
                <a:gd name="T7" fmla="*/ 0 h 14"/>
                <a:gd name="T8" fmla="*/ 5 w 24"/>
                <a:gd name="T9" fmla="*/ 1 h 14"/>
                <a:gd name="T10" fmla="*/ 4 w 24"/>
                <a:gd name="T11" fmla="*/ 1 h 14"/>
                <a:gd name="T12" fmla="*/ 3 w 24"/>
                <a:gd name="T13" fmla="*/ 2 h 14"/>
                <a:gd name="T14" fmla="*/ 2 w 24"/>
                <a:gd name="T15" fmla="*/ 2 h 14"/>
                <a:gd name="T16" fmla="*/ 2 w 24"/>
                <a:gd name="T17" fmla="*/ 2 h 14"/>
                <a:gd name="T18" fmla="*/ 1 w 24"/>
                <a:gd name="T19" fmla="*/ 2 h 14"/>
                <a:gd name="T20" fmla="*/ 0 w 24"/>
                <a:gd name="T21" fmla="*/ 2 h 14"/>
                <a:gd name="T22" fmla="*/ 13 w 24"/>
                <a:gd name="T23" fmla="*/ 8 h 14"/>
                <a:gd name="T24" fmla="*/ 12 w 24"/>
                <a:gd name="T25" fmla="*/ 7 h 14"/>
                <a:gd name="T26" fmla="*/ 11 w 24"/>
                <a:gd name="T27" fmla="*/ 6 h 14"/>
                <a:gd name="T28" fmla="*/ 11 w 24"/>
                <a:gd name="T29" fmla="*/ 6 h 14"/>
                <a:gd name="T30" fmla="*/ 10 w 24"/>
                <a:gd name="T31" fmla="*/ 6 h 14"/>
                <a:gd name="T32" fmla="*/ 9 w 24"/>
                <a:gd name="T33" fmla="*/ 5 h 14"/>
                <a:gd name="T34" fmla="*/ 8 w 24"/>
                <a:gd name="T35" fmla="*/ 5 h 14"/>
                <a:gd name="T36" fmla="*/ 8 w 24"/>
                <a:gd name="T37" fmla="*/ 4 h 14"/>
                <a:gd name="T38" fmla="*/ 7 w 24"/>
                <a:gd name="T39" fmla="*/ 2 h 14"/>
                <a:gd name="T40" fmla="*/ 7 w 24"/>
                <a:gd name="T41" fmla="*/ 2 h 14"/>
                <a:gd name="T42" fmla="*/ 8 w 24"/>
                <a:gd name="T43" fmla="*/ 0 h 14"/>
                <a:gd name="T44" fmla="*/ 8 w 24"/>
                <a:gd name="T45" fmla="*/ 0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14">
                  <a:moveTo>
                    <a:pt x="14" y="0"/>
                  </a:moveTo>
                  <a:lnTo>
                    <a:pt x="13" y="0"/>
                  </a:lnTo>
                  <a:lnTo>
                    <a:pt x="11" y="0"/>
                  </a:lnTo>
                  <a:lnTo>
                    <a:pt x="10" y="0"/>
                  </a:lnTo>
                  <a:lnTo>
                    <a:pt x="9" y="1"/>
                  </a:lnTo>
                  <a:lnTo>
                    <a:pt x="7" y="1"/>
                  </a:lnTo>
                  <a:lnTo>
                    <a:pt x="6" y="3"/>
                  </a:lnTo>
                  <a:lnTo>
                    <a:pt x="4" y="3"/>
                  </a:lnTo>
                  <a:lnTo>
                    <a:pt x="3" y="3"/>
                  </a:lnTo>
                  <a:lnTo>
                    <a:pt x="1" y="4"/>
                  </a:lnTo>
                  <a:lnTo>
                    <a:pt x="0" y="4"/>
                  </a:lnTo>
                  <a:lnTo>
                    <a:pt x="24" y="14"/>
                  </a:lnTo>
                  <a:lnTo>
                    <a:pt x="23" y="13"/>
                  </a:lnTo>
                  <a:lnTo>
                    <a:pt x="21" y="11"/>
                  </a:lnTo>
                  <a:lnTo>
                    <a:pt x="20" y="11"/>
                  </a:lnTo>
                  <a:lnTo>
                    <a:pt x="19" y="10"/>
                  </a:lnTo>
                  <a:lnTo>
                    <a:pt x="17" y="8"/>
                  </a:lnTo>
                  <a:lnTo>
                    <a:pt x="14" y="8"/>
                  </a:lnTo>
                  <a:lnTo>
                    <a:pt x="14" y="7"/>
                  </a:lnTo>
                  <a:lnTo>
                    <a:pt x="13" y="4"/>
                  </a:lnTo>
                  <a:lnTo>
                    <a:pt x="13" y="3"/>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7" name="Freeform 28"/>
            <p:cNvSpPr>
              <a:spLocks/>
            </p:cNvSpPr>
            <p:nvPr/>
          </p:nvSpPr>
          <p:spPr bwMode="auto">
            <a:xfrm>
              <a:off x="2143" y="1202"/>
              <a:ext cx="6" cy="3"/>
            </a:xfrm>
            <a:custGeom>
              <a:avLst/>
              <a:gdLst>
                <a:gd name="T0" fmla="*/ 6 w 11"/>
                <a:gd name="T1" fmla="*/ 1 h 6"/>
                <a:gd name="T2" fmla="*/ 0 w 11"/>
                <a:gd name="T3" fmla="*/ 0 h 6"/>
                <a:gd name="T4" fmla="*/ 0 w 11"/>
                <a:gd name="T5" fmla="*/ 2 h 6"/>
                <a:gd name="T6" fmla="*/ 5 w 11"/>
                <a:gd name="T7" fmla="*/ 3 h 6"/>
                <a:gd name="T8" fmla="*/ 6 w 11"/>
                <a:gd name="T9" fmla="*/ 2 h 6"/>
                <a:gd name="T10" fmla="*/ 6 w 11"/>
                <a:gd name="T11" fmla="*/ 2 h 6"/>
                <a:gd name="T12" fmla="*/ 6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1" y="2"/>
                  </a:moveTo>
                  <a:lnTo>
                    <a:pt x="0" y="0"/>
                  </a:lnTo>
                  <a:lnTo>
                    <a:pt x="0" y="3"/>
                  </a:lnTo>
                  <a:lnTo>
                    <a:pt x="10" y="6"/>
                  </a:lnTo>
                  <a:lnTo>
                    <a:pt x="11" y="3"/>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8" name="Freeform 29"/>
            <p:cNvSpPr>
              <a:spLocks/>
            </p:cNvSpPr>
            <p:nvPr/>
          </p:nvSpPr>
          <p:spPr bwMode="auto">
            <a:xfrm>
              <a:off x="2103" y="1226"/>
              <a:ext cx="4" cy="7"/>
            </a:xfrm>
            <a:custGeom>
              <a:avLst/>
              <a:gdLst>
                <a:gd name="T0" fmla="*/ 0 w 7"/>
                <a:gd name="T1" fmla="*/ 0 h 14"/>
                <a:gd name="T2" fmla="*/ 2 w 7"/>
                <a:gd name="T3" fmla="*/ 7 h 14"/>
                <a:gd name="T4" fmla="*/ 4 w 7"/>
                <a:gd name="T5" fmla="*/ 5 h 14"/>
                <a:gd name="T6" fmla="*/ 4 w 7"/>
                <a:gd name="T7" fmla="*/ 4 h 14"/>
                <a:gd name="T8" fmla="*/ 4 w 7"/>
                <a:gd name="T9" fmla="*/ 4 h 14"/>
                <a:gd name="T10" fmla="*/ 4 w 7"/>
                <a:gd name="T11" fmla="*/ 3 h 14"/>
                <a:gd name="T12" fmla="*/ 3 w 7"/>
                <a:gd name="T13" fmla="*/ 3 h 14"/>
                <a:gd name="T14" fmla="*/ 3 w 7"/>
                <a:gd name="T15" fmla="*/ 2 h 14"/>
                <a:gd name="T16" fmla="*/ 2 w 7"/>
                <a:gd name="T17" fmla="*/ 1 h 14"/>
                <a:gd name="T18" fmla="*/ 1 w 7"/>
                <a:gd name="T19" fmla="*/ 1 h 14"/>
                <a:gd name="T20" fmla="*/ 1 w 7"/>
                <a:gd name="T21" fmla="*/ 1 h 14"/>
                <a:gd name="T22" fmla="*/ 1 w 7"/>
                <a:gd name="T23" fmla="*/ 1 h 14"/>
                <a:gd name="T24" fmla="*/ 0 w 7"/>
                <a:gd name="T25" fmla="*/ 0 h 14"/>
                <a:gd name="T26" fmla="*/ 0 w 7"/>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14">
                  <a:moveTo>
                    <a:pt x="0" y="0"/>
                  </a:moveTo>
                  <a:lnTo>
                    <a:pt x="4" y="14"/>
                  </a:lnTo>
                  <a:lnTo>
                    <a:pt x="7" y="10"/>
                  </a:lnTo>
                  <a:lnTo>
                    <a:pt x="7" y="8"/>
                  </a:lnTo>
                  <a:lnTo>
                    <a:pt x="7" y="7"/>
                  </a:lnTo>
                  <a:lnTo>
                    <a:pt x="7" y="5"/>
                  </a:lnTo>
                  <a:lnTo>
                    <a:pt x="5" y="5"/>
                  </a:lnTo>
                  <a:lnTo>
                    <a:pt x="5" y="4"/>
                  </a:lnTo>
                  <a:lnTo>
                    <a:pt x="4" y="2"/>
                  </a:lnTo>
                  <a:lnTo>
                    <a:pt x="2" y="2"/>
                  </a:lnTo>
                  <a:lnTo>
                    <a:pt x="1"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99" name="Freeform 30"/>
            <p:cNvSpPr>
              <a:spLocks/>
            </p:cNvSpPr>
            <p:nvPr/>
          </p:nvSpPr>
          <p:spPr bwMode="auto">
            <a:xfrm>
              <a:off x="2249" y="1248"/>
              <a:ext cx="10" cy="34"/>
            </a:xfrm>
            <a:custGeom>
              <a:avLst/>
              <a:gdLst>
                <a:gd name="T0" fmla="*/ 9 w 18"/>
                <a:gd name="T1" fmla="*/ 0 h 69"/>
                <a:gd name="T2" fmla="*/ 8 w 18"/>
                <a:gd name="T3" fmla="*/ 3 h 69"/>
                <a:gd name="T4" fmla="*/ 6 w 18"/>
                <a:gd name="T5" fmla="*/ 5 h 69"/>
                <a:gd name="T6" fmla="*/ 4 w 18"/>
                <a:gd name="T7" fmla="*/ 8 h 69"/>
                <a:gd name="T8" fmla="*/ 4 w 18"/>
                <a:gd name="T9" fmla="*/ 11 h 69"/>
                <a:gd name="T10" fmla="*/ 2 w 18"/>
                <a:gd name="T11" fmla="*/ 15 h 69"/>
                <a:gd name="T12" fmla="*/ 2 w 18"/>
                <a:gd name="T13" fmla="*/ 18 h 69"/>
                <a:gd name="T14" fmla="*/ 0 w 18"/>
                <a:gd name="T15" fmla="*/ 21 h 69"/>
                <a:gd name="T16" fmla="*/ 0 w 18"/>
                <a:gd name="T17" fmla="*/ 25 h 69"/>
                <a:gd name="T18" fmla="*/ 0 w 18"/>
                <a:gd name="T19" fmla="*/ 29 h 69"/>
                <a:gd name="T20" fmla="*/ 0 w 18"/>
                <a:gd name="T21" fmla="*/ 34 h 69"/>
                <a:gd name="T22" fmla="*/ 1 w 18"/>
                <a:gd name="T23" fmla="*/ 31 h 69"/>
                <a:gd name="T24" fmla="*/ 2 w 18"/>
                <a:gd name="T25" fmla="*/ 29 h 69"/>
                <a:gd name="T26" fmla="*/ 4 w 18"/>
                <a:gd name="T27" fmla="*/ 26 h 69"/>
                <a:gd name="T28" fmla="*/ 6 w 18"/>
                <a:gd name="T29" fmla="*/ 23 h 69"/>
                <a:gd name="T30" fmla="*/ 8 w 18"/>
                <a:gd name="T31" fmla="*/ 19 h 69"/>
                <a:gd name="T32" fmla="*/ 8 w 18"/>
                <a:gd name="T33" fmla="*/ 16 h 69"/>
                <a:gd name="T34" fmla="*/ 10 w 18"/>
                <a:gd name="T35" fmla="*/ 12 h 69"/>
                <a:gd name="T36" fmla="*/ 10 w 18"/>
                <a:gd name="T37" fmla="*/ 8 h 69"/>
                <a:gd name="T38" fmla="*/ 10 w 18"/>
                <a:gd name="T39" fmla="*/ 4 h 69"/>
                <a:gd name="T40" fmla="*/ 9 w 18"/>
                <a:gd name="T41" fmla="*/ 0 h 69"/>
                <a:gd name="T42" fmla="*/ 9 w 18"/>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69">
                  <a:moveTo>
                    <a:pt x="17" y="0"/>
                  </a:moveTo>
                  <a:lnTo>
                    <a:pt x="14" y="6"/>
                  </a:lnTo>
                  <a:lnTo>
                    <a:pt x="11" y="11"/>
                  </a:lnTo>
                  <a:lnTo>
                    <a:pt x="8" y="17"/>
                  </a:lnTo>
                  <a:lnTo>
                    <a:pt x="7" y="23"/>
                  </a:lnTo>
                  <a:lnTo>
                    <a:pt x="4" y="30"/>
                  </a:lnTo>
                  <a:lnTo>
                    <a:pt x="3" y="36"/>
                  </a:lnTo>
                  <a:lnTo>
                    <a:pt x="0" y="43"/>
                  </a:lnTo>
                  <a:lnTo>
                    <a:pt x="0" y="50"/>
                  </a:lnTo>
                  <a:lnTo>
                    <a:pt x="0" y="59"/>
                  </a:lnTo>
                  <a:lnTo>
                    <a:pt x="0" y="69"/>
                  </a:lnTo>
                  <a:lnTo>
                    <a:pt x="1" y="63"/>
                  </a:lnTo>
                  <a:lnTo>
                    <a:pt x="4" y="59"/>
                  </a:lnTo>
                  <a:lnTo>
                    <a:pt x="7" y="52"/>
                  </a:lnTo>
                  <a:lnTo>
                    <a:pt x="11" y="46"/>
                  </a:lnTo>
                  <a:lnTo>
                    <a:pt x="14" y="39"/>
                  </a:lnTo>
                  <a:lnTo>
                    <a:pt x="15" y="32"/>
                  </a:lnTo>
                  <a:lnTo>
                    <a:pt x="18" y="24"/>
                  </a:lnTo>
                  <a:lnTo>
                    <a:pt x="18" y="16"/>
                  </a:lnTo>
                  <a:lnTo>
                    <a:pt x="18"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0" name="Freeform 31"/>
            <p:cNvSpPr>
              <a:spLocks/>
            </p:cNvSpPr>
            <p:nvPr/>
          </p:nvSpPr>
          <p:spPr bwMode="auto">
            <a:xfrm>
              <a:off x="2157" y="1260"/>
              <a:ext cx="12" cy="5"/>
            </a:xfrm>
            <a:custGeom>
              <a:avLst/>
              <a:gdLst>
                <a:gd name="T0" fmla="*/ 0 w 24"/>
                <a:gd name="T1" fmla="*/ 2 h 10"/>
                <a:gd name="T2" fmla="*/ 12 w 24"/>
                <a:gd name="T3" fmla="*/ 5 h 10"/>
                <a:gd name="T4" fmla="*/ 12 w 24"/>
                <a:gd name="T5" fmla="*/ 4 h 10"/>
                <a:gd name="T6" fmla="*/ 0 w 24"/>
                <a:gd name="T7" fmla="*/ 0 h 10"/>
                <a:gd name="T8" fmla="*/ 0 w 24"/>
                <a:gd name="T9" fmla="*/ 2 h 10"/>
                <a:gd name="T10" fmla="*/ 0 w 24"/>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10">
                  <a:moveTo>
                    <a:pt x="0" y="3"/>
                  </a:moveTo>
                  <a:lnTo>
                    <a:pt x="24" y="10"/>
                  </a:lnTo>
                  <a:lnTo>
                    <a:pt x="24" y="8"/>
                  </a:lnTo>
                  <a:lnTo>
                    <a:pt x="0"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1" name="Freeform 32"/>
            <p:cNvSpPr>
              <a:spLocks/>
            </p:cNvSpPr>
            <p:nvPr/>
          </p:nvSpPr>
          <p:spPr bwMode="auto">
            <a:xfrm>
              <a:off x="2176" y="1274"/>
              <a:ext cx="5" cy="3"/>
            </a:xfrm>
            <a:custGeom>
              <a:avLst/>
              <a:gdLst>
                <a:gd name="T0" fmla="*/ 5 w 10"/>
                <a:gd name="T1" fmla="*/ 0 h 7"/>
                <a:gd name="T2" fmla="*/ 5 w 10"/>
                <a:gd name="T3" fmla="*/ 0 h 7"/>
                <a:gd name="T4" fmla="*/ 4 w 10"/>
                <a:gd name="T5" fmla="*/ 0 h 7"/>
                <a:gd name="T6" fmla="*/ 3 w 10"/>
                <a:gd name="T7" fmla="*/ 0 h 7"/>
                <a:gd name="T8" fmla="*/ 2 w 10"/>
                <a:gd name="T9" fmla="*/ 0 h 7"/>
                <a:gd name="T10" fmla="*/ 2 w 10"/>
                <a:gd name="T11" fmla="*/ 0 h 7"/>
                <a:gd name="T12" fmla="*/ 1 w 10"/>
                <a:gd name="T13" fmla="*/ 0 h 7"/>
                <a:gd name="T14" fmla="*/ 0 w 10"/>
                <a:gd name="T15" fmla="*/ 1 h 7"/>
                <a:gd name="T16" fmla="*/ 0 w 10"/>
                <a:gd name="T17" fmla="*/ 2 h 7"/>
                <a:gd name="T18" fmla="*/ 0 w 10"/>
                <a:gd name="T19" fmla="*/ 2 h 7"/>
                <a:gd name="T20" fmla="*/ 0 w 10"/>
                <a:gd name="T21" fmla="*/ 3 h 7"/>
                <a:gd name="T22" fmla="*/ 4 w 10"/>
                <a:gd name="T23" fmla="*/ 3 h 7"/>
                <a:gd name="T24" fmla="*/ 4 w 10"/>
                <a:gd name="T25" fmla="*/ 3 h 7"/>
                <a:gd name="T26" fmla="*/ 5 w 10"/>
                <a:gd name="T27" fmla="*/ 2 h 7"/>
                <a:gd name="T28" fmla="*/ 5 w 10"/>
                <a:gd name="T29" fmla="*/ 2 h 7"/>
                <a:gd name="T30" fmla="*/ 5 w 10"/>
                <a:gd name="T31" fmla="*/ 2 h 7"/>
                <a:gd name="T32" fmla="*/ 5 w 10"/>
                <a:gd name="T33" fmla="*/ 2 h 7"/>
                <a:gd name="T34" fmla="*/ 5 w 10"/>
                <a:gd name="T35" fmla="*/ 1 h 7"/>
                <a:gd name="T36" fmla="*/ 5 w 10"/>
                <a:gd name="T37" fmla="*/ 1 h 7"/>
                <a:gd name="T38" fmla="*/ 5 w 10"/>
                <a:gd name="T39" fmla="*/ 0 h 7"/>
                <a:gd name="T40" fmla="*/ 5 w 10"/>
                <a:gd name="T41" fmla="*/ 0 h 7"/>
                <a:gd name="T42" fmla="*/ 5 w 10"/>
                <a:gd name="T43" fmla="*/ 0 h 7"/>
                <a:gd name="T44" fmla="*/ 5 w 10"/>
                <a:gd name="T45" fmla="*/ 0 h 7"/>
                <a:gd name="T46" fmla="*/ 5 w 10"/>
                <a:gd name="T47" fmla="*/ 0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7">
                  <a:moveTo>
                    <a:pt x="9" y="0"/>
                  </a:moveTo>
                  <a:lnTo>
                    <a:pt x="9" y="0"/>
                  </a:lnTo>
                  <a:lnTo>
                    <a:pt x="7" y="0"/>
                  </a:lnTo>
                  <a:lnTo>
                    <a:pt x="6" y="0"/>
                  </a:lnTo>
                  <a:lnTo>
                    <a:pt x="4" y="0"/>
                  </a:lnTo>
                  <a:lnTo>
                    <a:pt x="3" y="1"/>
                  </a:lnTo>
                  <a:lnTo>
                    <a:pt x="2" y="1"/>
                  </a:lnTo>
                  <a:lnTo>
                    <a:pt x="0" y="2"/>
                  </a:lnTo>
                  <a:lnTo>
                    <a:pt x="0" y="4"/>
                  </a:lnTo>
                  <a:lnTo>
                    <a:pt x="0" y="5"/>
                  </a:lnTo>
                  <a:lnTo>
                    <a:pt x="0" y="7"/>
                  </a:lnTo>
                  <a:lnTo>
                    <a:pt x="7" y="7"/>
                  </a:lnTo>
                  <a:lnTo>
                    <a:pt x="9" y="5"/>
                  </a:lnTo>
                  <a:lnTo>
                    <a:pt x="9" y="4"/>
                  </a:lnTo>
                  <a:lnTo>
                    <a:pt x="10" y="4"/>
                  </a:lnTo>
                  <a:lnTo>
                    <a:pt x="10" y="2"/>
                  </a:lnTo>
                  <a:lnTo>
                    <a:pt x="10" y="1"/>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2" name="Freeform 33"/>
            <p:cNvSpPr>
              <a:spLocks/>
            </p:cNvSpPr>
            <p:nvPr/>
          </p:nvSpPr>
          <p:spPr bwMode="auto">
            <a:xfrm>
              <a:off x="2202" y="1282"/>
              <a:ext cx="3" cy="1"/>
            </a:xfrm>
            <a:custGeom>
              <a:avLst/>
              <a:gdLst>
                <a:gd name="T0" fmla="*/ 0 w 6"/>
                <a:gd name="T1" fmla="*/ 0 h 1"/>
                <a:gd name="T2" fmla="*/ 2 w 6"/>
                <a:gd name="T3" fmla="*/ 0 h 1"/>
                <a:gd name="T4" fmla="*/ 2 w 6"/>
                <a:gd name="T5" fmla="*/ 0 h 1"/>
                <a:gd name="T6" fmla="*/ 2 w 6"/>
                <a:gd name="T7" fmla="*/ 0 h 1"/>
                <a:gd name="T8" fmla="*/ 3 w 6"/>
                <a:gd name="T9" fmla="*/ 0 h 1"/>
                <a:gd name="T10" fmla="*/ 3 w 6"/>
                <a:gd name="T11" fmla="*/ 0 h 1"/>
                <a:gd name="T12" fmla="*/ 2 w 6"/>
                <a:gd name="T13" fmla="*/ 0 h 1"/>
                <a:gd name="T14" fmla="*/ 2 w 6"/>
                <a:gd name="T15" fmla="*/ 0 h 1"/>
                <a:gd name="T16" fmla="*/ 2 w 6"/>
                <a:gd name="T17" fmla="*/ 0 h 1"/>
                <a:gd name="T18" fmla="*/ 1 w 6"/>
                <a:gd name="T19" fmla="*/ 0 h 1"/>
                <a:gd name="T20" fmla="*/ 0 w 6"/>
                <a:gd name="T21" fmla="*/ 0 h 1"/>
                <a:gd name="T22" fmla="*/ 0 w 6"/>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1">
                  <a:moveTo>
                    <a:pt x="0" y="0"/>
                  </a:moveTo>
                  <a:lnTo>
                    <a:pt x="3" y="0"/>
                  </a:lnTo>
                  <a:lnTo>
                    <a:pt x="4" y="0"/>
                  </a:lnTo>
                  <a:lnTo>
                    <a:pt x="6" y="0"/>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3" name="Freeform 34"/>
            <p:cNvSpPr>
              <a:spLocks noEditPoints="1"/>
            </p:cNvSpPr>
            <p:nvPr/>
          </p:nvSpPr>
          <p:spPr bwMode="auto">
            <a:xfrm>
              <a:off x="2146" y="1281"/>
              <a:ext cx="73" cy="11"/>
            </a:xfrm>
            <a:custGeom>
              <a:avLst/>
              <a:gdLst>
                <a:gd name="T0" fmla="*/ 71 w 145"/>
                <a:gd name="T1" fmla="*/ 3 h 21"/>
                <a:gd name="T2" fmla="*/ 67 w 145"/>
                <a:gd name="T3" fmla="*/ 3 h 21"/>
                <a:gd name="T4" fmla="*/ 63 w 145"/>
                <a:gd name="T5" fmla="*/ 5 h 21"/>
                <a:gd name="T6" fmla="*/ 58 w 145"/>
                <a:gd name="T7" fmla="*/ 5 h 21"/>
                <a:gd name="T8" fmla="*/ 54 w 145"/>
                <a:gd name="T9" fmla="*/ 5 h 21"/>
                <a:gd name="T10" fmla="*/ 52 w 145"/>
                <a:gd name="T11" fmla="*/ 3 h 21"/>
                <a:gd name="T12" fmla="*/ 53 w 145"/>
                <a:gd name="T13" fmla="*/ 2 h 21"/>
                <a:gd name="T14" fmla="*/ 53 w 145"/>
                <a:gd name="T15" fmla="*/ 2 h 21"/>
                <a:gd name="T16" fmla="*/ 55 w 145"/>
                <a:gd name="T17" fmla="*/ 2 h 21"/>
                <a:gd name="T18" fmla="*/ 56 w 145"/>
                <a:gd name="T19" fmla="*/ 2 h 21"/>
                <a:gd name="T20" fmla="*/ 56 w 145"/>
                <a:gd name="T21" fmla="*/ 2 h 21"/>
                <a:gd name="T22" fmla="*/ 56 w 145"/>
                <a:gd name="T23" fmla="*/ 2 h 21"/>
                <a:gd name="T24" fmla="*/ 56 w 145"/>
                <a:gd name="T25" fmla="*/ 2 h 21"/>
                <a:gd name="T26" fmla="*/ 56 w 145"/>
                <a:gd name="T27" fmla="*/ 2 h 21"/>
                <a:gd name="T28" fmla="*/ 56 w 145"/>
                <a:gd name="T29" fmla="*/ 2 h 21"/>
                <a:gd name="T30" fmla="*/ 43 w 145"/>
                <a:gd name="T31" fmla="*/ 0 h 21"/>
                <a:gd name="T32" fmla="*/ 35 w 145"/>
                <a:gd name="T33" fmla="*/ 1 h 21"/>
                <a:gd name="T34" fmla="*/ 26 w 145"/>
                <a:gd name="T35" fmla="*/ 2 h 21"/>
                <a:gd name="T36" fmla="*/ 17 w 145"/>
                <a:gd name="T37" fmla="*/ 3 h 21"/>
                <a:gd name="T38" fmla="*/ 9 w 145"/>
                <a:gd name="T39" fmla="*/ 4 h 21"/>
                <a:gd name="T40" fmla="*/ 0 w 145"/>
                <a:gd name="T41" fmla="*/ 4 h 21"/>
                <a:gd name="T42" fmla="*/ 15 w 145"/>
                <a:gd name="T43" fmla="*/ 9 h 21"/>
                <a:gd name="T44" fmla="*/ 29 w 145"/>
                <a:gd name="T45" fmla="*/ 11 h 21"/>
                <a:gd name="T46" fmla="*/ 43 w 145"/>
                <a:gd name="T47" fmla="*/ 11 h 21"/>
                <a:gd name="T48" fmla="*/ 58 w 145"/>
                <a:gd name="T49" fmla="*/ 9 h 21"/>
                <a:gd name="T50" fmla="*/ 73 w 145"/>
                <a:gd name="T51" fmla="*/ 4 h 21"/>
                <a:gd name="T52" fmla="*/ 73 w 145"/>
                <a:gd name="T53" fmla="*/ 4 h 21"/>
                <a:gd name="T54" fmla="*/ 23 w 145"/>
                <a:gd name="T55" fmla="*/ 7 h 21"/>
                <a:gd name="T56" fmla="*/ 23 w 145"/>
                <a:gd name="T57" fmla="*/ 7 h 21"/>
                <a:gd name="T58" fmla="*/ 21 w 145"/>
                <a:gd name="T59" fmla="*/ 6 h 21"/>
                <a:gd name="T60" fmla="*/ 18 w 145"/>
                <a:gd name="T61" fmla="*/ 5 h 21"/>
                <a:gd name="T62" fmla="*/ 17 w 145"/>
                <a:gd name="T63" fmla="*/ 4 h 21"/>
                <a:gd name="T64" fmla="*/ 23 w 145"/>
                <a:gd name="T65" fmla="*/ 7 h 21"/>
                <a:gd name="T66" fmla="*/ 23 w 145"/>
                <a:gd name="T67" fmla="*/ 7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5" h="21">
                  <a:moveTo>
                    <a:pt x="145" y="7"/>
                  </a:moveTo>
                  <a:lnTo>
                    <a:pt x="141" y="6"/>
                  </a:lnTo>
                  <a:lnTo>
                    <a:pt x="138" y="6"/>
                  </a:lnTo>
                  <a:lnTo>
                    <a:pt x="134" y="6"/>
                  </a:lnTo>
                  <a:lnTo>
                    <a:pt x="129" y="7"/>
                  </a:lnTo>
                  <a:lnTo>
                    <a:pt x="125" y="9"/>
                  </a:lnTo>
                  <a:lnTo>
                    <a:pt x="121" y="10"/>
                  </a:lnTo>
                  <a:lnTo>
                    <a:pt x="116" y="10"/>
                  </a:lnTo>
                  <a:lnTo>
                    <a:pt x="112" y="10"/>
                  </a:lnTo>
                  <a:lnTo>
                    <a:pt x="108" y="10"/>
                  </a:lnTo>
                  <a:lnTo>
                    <a:pt x="104" y="7"/>
                  </a:lnTo>
                  <a:lnTo>
                    <a:pt x="104" y="6"/>
                  </a:lnTo>
                  <a:lnTo>
                    <a:pt x="105" y="4"/>
                  </a:lnTo>
                  <a:lnTo>
                    <a:pt x="106" y="4"/>
                  </a:lnTo>
                  <a:lnTo>
                    <a:pt x="108" y="4"/>
                  </a:lnTo>
                  <a:lnTo>
                    <a:pt x="109" y="3"/>
                  </a:lnTo>
                  <a:lnTo>
                    <a:pt x="111" y="3"/>
                  </a:lnTo>
                  <a:lnTo>
                    <a:pt x="112" y="3"/>
                  </a:lnTo>
                  <a:lnTo>
                    <a:pt x="111" y="3"/>
                  </a:lnTo>
                  <a:lnTo>
                    <a:pt x="86" y="0"/>
                  </a:lnTo>
                  <a:lnTo>
                    <a:pt x="78" y="1"/>
                  </a:lnTo>
                  <a:lnTo>
                    <a:pt x="69" y="1"/>
                  </a:lnTo>
                  <a:lnTo>
                    <a:pt x="61" y="3"/>
                  </a:lnTo>
                  <a:lnTo>
                    <a:pt x="52" y="4"/>
                  </a:lnTo>
                  <a:lnTo>
                    <a:pt x="43" y="6"/>
                  </a:lnTo>
                  <a:lnTo>
                    <a:pt x="33" y="6"/>
                  </a:lnTo>
                  <a:lnTo>
                    <a:pt x="25" y="7"/>
                  </a:lnTo>
                  <a:lnTo>
                    <a:pt x="18" y="7"/>
                  </a:lnTo>
                  <a:lnTo>
                    <a:pt x="9" y="7"/>
                  </a:lnTo>
                  <a:lnTo>
                    <a:pt x="0" y="7"/>
                  </a:lnTo>
                  <a:lnTo>
                    <a:pt x="15" y="13"/>
                  </a:lnTo>
                  <a:lnTo>
                    <a:pt x="29" y="17"/>
                  </a:lnTo>
                  <a:lnTo>
                    <a:pt x="43" y="20"/>
                  </a:lnTo>
                  <a:lnTo>
                    <a:pt x="58" y="21"/>
                  </a:lnTo>
                  <a:lnTo>
                    <a:pt x="72" y="21"/>
                  </a:lnTo>
                  <a:lnTo>
                    <a:pt x="86" y="21"/>
                  </a:lnTo>
                  <a:lnTo>
                    <a:pt x="102" y="20"/>
                  </a:lnTo>
                  <a:lnTo>
                    <a:pt x="116" y="17"/>
                  </a:lnTo>
                  <a:lnTo>
                    <a:pt x="131" y="13"/>
                  </a:lnTo>
                  <a:lnTo>
                    <a:pt x="145" y="7"/>
                  </a:lnTo>
                  <a:close/>
                  <a:moveTo>
                    <a:pt x="46" y="13"/>
                  </a:moveTo>
                  <a:lnTo>
                    <a:pt x="46" y="13"/>
                  </a:lnTo>
                  <a:lnTo>
                    <a:pt x="45" y="13"/>
                  </a:lnTo>
                  <a:lnTo>
                    <a:pt x="42" y="13"/>
                  </a:lnTo>
                  <a:lnTo>
                    <a:pt x="41" y="11"/>
                  </a:lnTo>
                  <a:lnTo>
                    <a:pt x="38" y="10"/>
                  </a:lnTo>
                  <a:lnTo>
                    <a:pt x="35" y="10"/>
                  </a:lnTo>
                  <a:lnTo>
                    <a:pt x="33" y="9"/>
                  </a:lnTo>
                  <a:lnTo>
                    <a:pt x="33" y="7"/>
                  </a:lnTo>
                  <a:lnTo>
                    <a:pt x="35" y="7"/>
                  </a:lnTo>
                  <a:lnTo>
                    <a:pt x="4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4" name="Freeform 35"/>
            <p:cNvSpPr>
              <a:spLocks/>
            </p:cNvSpPr>
            <p:nvPr/>
          </p:nvSpPr>
          <p:spPr bwMode="auto">
            <a:xfrm>
              <a:off x="2163" y="1285"/>
              <a:ext cx="6" cy="2"/>
            </a:xfrm>
            <a:custGeom>
              <a:avLst/>
              <a:gdLst>
                <a:gd name="T0" fmla="*/ 6 w 13"/>
                <a:gd name="T1" fmla="*/ 2 h 6"/>
                <a:gd name="T2" fmla="*/ 1 w 13"/>
                <a:gd name="T3" fmla="*/ 0 h 6"/>
                <a:gd name="T4" fmla="*/ 0 w 13"/>
                <a:gd name="T5" fmla="*/ 0 h 6"/>
                <a:gd name="T6" fmla="*/ 0 w 13"/>
                <a:gd name="T7" fmla="*/ 1 h 6"/>
                <a:gd name="T8" fmla="*/ 1 w 13"/>
                <a:gd name="T9" fmla="*/ 1 h 6"/>
                <a:gd name="T10" fmla="*/ 2 w 13"/>
                <a:gd name="T11" fmla="*/ 1 h 6"/>
                <a:gd name="T12" fmla="*/ 4 w 13"/>
                <a:gd name="T13" fmla="*/ 1 h 6"/>
                <a:gd name="T14" fmla="*/ 4 w 13"/>
                <a:gd name="T15" fmla="*/ 2 h 6"/>
                <a:gd name="T16" fmla="*/ 6 w 13"/>
                <a:gd name="T17" fmla="*/ 2 h 6"/>
                <a:gd name="T18" fmla="*/ 6 w 13"/>
                <a:gd name="T19" fmla="*/ 2 h 6"/>
                <a:gd name="T20" fmla="*/ 6 w 13"/>
                <a:gd name="T21" fmla="*/ 2 h 6"/>
                <a:gd name="T22" fmla="*/ 6 w 13"/>
                <a:gd name="T23" fmla="*/ 2 h 6"/>
                <a:gd name="T24" fmla="*/ 6 w 1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6">
                  <a:moveTo>
                    <a:pt x="13" y="6"/>
                  </a:moveTo>
                  <a:lnTo>
                    <a:pt x="2" y="0"/>
                  </a:lnTo>
                  <a:lnTo>
                    <a:pt x="0" y="0"/>
                  </a:lnTo>
                  <a:lnTo>
                    <a:pt x="0" y="2"/>
                  </a:lnTo>
                  <a:lnTo>
                    <a:pt x="2" y="3"/>
                  </a:lnTo>
                  <a:lnTo>
                    <a:pt x="5" y="3"/>
                  </a:lnTo>
                  <a:lnTo>
                    <a:pt x="8" y="4"/>
                  </a:lnTo>
                  <a:lnTo>
                    <a:pt x="9" y="6"/>
                  </a:lnTo>
                  <a:lnTo>
                    <a:pt x="12" y="6"/>
                  </a:lnTo>
                  <a:lnTo>
                    <a:pt x="1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5" name="Freeform 36"/>
            <p:cNvSpPr>
              <a:spLocks/>
            </p:cNvSpPr>
            <p:nvPr/>
          </p:nvSpPr>
          <p:spPr bwMode="auto">
            <a:xfrm>
              <a:off x="2295" y="1465"/>
              <a:ext cx="1" cy="3"/>
            </a:xfrm>
            <a:custGeom>
              <a:avLst/>
              <a:gdLst>
                <a:gd name="T0" fmla="*/ 0 w 2"/>
                <a:gd name="T1" fmla="*/ 0 h 6"/>
                <a:gd name="T2" fmla="*/ 1 w 2"/>
                <a:gd name="T3" fmla="*/ 2 h 6"/>
                <a:gd name="T4" fmla="*/ 1 w 2"/>
                <a:gd name="T5" fmla="*/ 2 h 6"/>
                <a:gd name="T6" fmla="*/ 1 w 2"/>
                <a:gd name="T7" fmla="*/ 3 h 6"/>
                <a:gd name="T8" fmla="*/ 1 w 2"/>
                <a:gd name="T9" fmla="*/ 3 h 6"/>
                <a:gd name="T10" fmla="*/ 1 w 2"/>
                <a:gd name="T11" fmla="*/ 3 h 6"/>
                <a:gd name="T12" fmla="*/ 1 w 2"/>
                <a:gd name="T13" fmla="*/ 2 h 6"/>
                <a:gd name="T14" fmla="*/ 1 w 2"/>
                <a:gd name="T15" fmla="*/ 2 h 6"/>
                <a:gd name="T16" fmla="*/ 1 w 2"/>
                <a:gd name="T17" fmla="*/ 2 h 6"/>
                <a:gd name="T18" fmla="*/ 1 w 2"/>
                <a:gd name="T19" fmla="*/ 1 h 6"/>
                <a:gd name="T20" fmla="*/ 1 w 2"/>
                <a:gd name="T21" fmla="*/ 0 h 6"/>
                <a:gd name="T22" fmla="*/ 1 w 2"/>
                <a:gd name="T23" fmla="*/ 0 h 6"/>
                <a:gd name="T24" fmla="*/ 0 w 2"/>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6">
                  <a:moveTo>
                    <a:pt x="0" y="0"/>
                  </a:moveTo>
                  <a:lnTo>
                    <a:pt x="2" y="3"/>
                  </a:lnTo>
                  <a:lnTo>
                    <a:pt x="2" y="4"/>
                  </a:lnTo>
                  <a:lnTo>
                    <a:pt x="2" y="6"/>
                  </a:lnTo>
                  <a:lnTo>
                    <a:pt x="2" y="4"/>
                  </a:lnTo>
                  <a:lnTo>
                    <a:pt x="2" y="3"/>
                  </a:lnTo>
                  <a:lnTo>
                    <a:pt x="2" y="2"/>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6" name="Freeform 37"/>
            <p:cNvSpPr>
              <a:spLocks/>
            </p:cNvSpPr>
            <p:nvPr/>
          </p:nvSpPr>
          <p:spPr bwMode="auto">
            <a:xfrm>
              <a:off x="2136" y="1286"/>
              <a:ext cx="196" cy="592"/>
            </a:xfrm>
            <a:custGeom>
              <a:avLst/>
              <a:gdLst>
                <a:gd name="T0" fmla="*/ 47 w 393"/>
                <a:gd name="T1" fmla="*/ 441 h 1183"/>
                <a:gd name="T2" fmla="*/ 15 w 393"/>
                <a:gd name="T3" fmla="*/ 549 h 1183"/>
                <a:gd name="T4" fmla="*/ 14 w 393"/>
                <a:gd name="T5" fmla="*/ 580 h 1183"/>
                <a:gd name="T6" fmla="*/ 41 w 393"/>
                <a:gd name="T7" fmla="*/ 562 h 1183"/>
                <a:gd name="T8" fmla="*/ 111 w 393"/>
                <a:gd name="T9" fmla="*/ 491 h 1183"/>
                <a:gd name="T10" fmla="*/ 150 w 393"/>
                <a:gd name="T11" fmla="*/ 353 h 1183"/>
                <a:gd name="T12" fmla="*/ 162 w 393"/>
                <a:gd name="T13" fmla="*/ 282 h 1183"/>
                <a:gd name="T14" fmla="*/ 174 w 393"/>
                <a:gd name="T15" fmla="*/ 261 h 1183"/>
                <a:gd name="T16" fmla="*/ 174 w 393"/>
                <a:gd name="T17" fmla="*/ 250 h 1183"/>
                <a:gd name="T18" fmla="*/ 176 w 393"/>
                <a:gd name="T19" fmla="*/ 250 h 1183"/>
                <a:gd name="T20" fmla="*/ 170 w 393"/>
                <a:gd name="T21" fmla="*/ 202 h 1183"/>
                <a:gd name="T22" fmla="*/ 155 w 393"/>
                <a:gd name="T23" fmla="*/ 221 h 1183"/>
                <a:gd name="T24" fmla="*/ 142 w 393"/>
                <a:gd name="T25" fmla="*/ 233 h 1183"/>
                <a:gd name="T26" fmla="*/ 145 w 393"/>
                <a:gd name="T27" fmla="*/ 214 h 1183"/>
                <a:gd name="T28" fmla="*/ 147 w 393"/>
                <a:gd name="T29" fmla="*/ 194 h 1183"/>
                <a:gd name="T30" fmla="*/ 133 w 393"/>
                <a:gd name="T31" fmla="*/ 183 h 1183"/>
                <a:gd name="T32" fmla="*/ 132 w 393"/>
                <a:gd name="T33" fmla="*/ 166 h 1183"/>
                <a:gd name="T34" fmla="*/ 147 w 393"/>
                <a:gd name="T35" fmla="*/ 161 h 1183"/>
                <a:gd name="T36" fmla="*/ 160 w 393"/>
                <a:gd name="T37" fmla="*/ 156 h 1183"/>
                <a:gd name="T38" fmla="*/ 168 w 393"/>
                <a:gd name="T39" fmla="*/ 156 h 1183"/>
                <a:gd name="T40" fmla="*/ 173 w 393"/>
                <a:gd name="T41" fmla="*/ 161 h 1183"/>
                <a:gd name="T42" fmla="*/ 165 w 393"/>
                <a:gd name="T43" fmla="*/ 165 h 1183"/>
                <a:gd name="T44" fmla="*/ 160 w 393"/>
                <a:gd name="T45" fmla="*/ 167 h 1183"/>
                <a:gd name="T46" fmla="*/ 151 w 393"/>
                <a:gd name="T47" fmla="*/ 169 h 1183"/>
                <a:gd name="T48" fmla="*/ 142 w 393"/>
                <a:gd name="T49" fmla="*/ 167 h 1183"/>
                <a:gd name="T50" fmla="*/ 142 w 393"/>
                <a:gd name="T51" fmla="*/ 172 h 1183"/>
                <a:gd name="T52" fmla="*/ 141 w 393"/>
                <a:gd name="T53" fmla="*/ 177 h 1183"/>
                <a:gd name="T54" fmla="*/ 149 w 393"/>
                <a:gd name="T55" fmla="*/ 181 h 1183"/>
                <a:gd name="T56" fmla="*/ 147 w 393"/>
                <a:gd name="T57" fmla="*/ 182 h 1183"/>
                <a:gd name="T58" fmla="*/ 148 w 393"/>
                <a:gd name="T59" fmla="*/ 182 h 1183"/>
                <a:gd name="T60" fmla="*/ 151 w 393"/>
                <a:gd name="T61" fmla="*/ 181 h 1183"/>
                <a:gd name="T62" fmla="*/ 155 w 393"/>
                <a:gd name="T63" fmla="*/ 181 h 1183"/>
                <a:gd name="T64" fmla="*/ 157 w 393"/>
                <a:gd name="T65" fmla="*/ 179 h 1183"/>
                <a:gd name="T66" fmla="*/ 159 w 393"/>
                <a:gd name="T67" fmla="*/ 177 h 1183"/>
                <a:gd name="T68" fmla="*/ 160 w 393"/>
                <a:gd name="T69" fmla="*/ 179 h 1183"/>
                <a:gd name="T70" fmla="*/ 160 w 393"/>
                <a:gd name="T71" fmla="*/ 179 h 1183"/>
                <a:gd name="T72" fmla="*/ 160 w 393"/>
                <a:gd name="T73" fmla="*/ 179 h 1183"/>
                <a:gd name="T74" fmla="*/ 165 w 393"/>
                <a:gd name="T75" fmla="*/ 179 h 1183"/>
                <a:gd name="T76" fmla="*/ 165 w 393"/>
                <a:gd name="T77" fmla="*/ 189 h 1183"/>
                <a:gd name="T78" fmla="*/ 170 w 393"/>
                <a:gd name="T79" fmla="*/ 186 h 1183"/>
                <a:gd name="T80" fmla="*/ 178 w 393"/>
                <a:gd name="T81" fmla="*/ 189 h 1183"/>
                <a:gd name="T82" fmla="*/ 183 w 393"/>
                <a:gd name="T83" fmla="*/ 184 h 1183"/>
                <a:gd name="T84" fmla="*/ 185 w 393"/>
                <a:gd name="T85" fmla="*/ 176 h 1183"/>
                <a:gd name="T86" fmla="*/ 178 w 393"/>
                <a:gd name="T87" fmla="*/ 172 h 1183"/>
                <a:gd name="T88" fmla="*/ 170 w 393"/>
                <a:gd name="T89" fmla="*/ 168 h 1183"/>
                <a:gd name="T90" fmla="*/ 173 w 393"/>
                <a:gd name="T91" fmla="*/ 164 h 1183"/>
                <a:gd name="T92" fmla="*/ 182 w 393"/>
                <a:gd name="T93" fmla="*/ 163 h 1183"/>
                <a:gd name="T94" fmla="*/ 192 w 393"/>
                <a:gd name="T95" fmla="*/ 130 h 1183"/>
                <a:gd name="T96" fmla="*/ 196 w 393"/>
                <a:gd name="T97" fmla="*/ 71 h 1183"/>
                <a:gd name="T98" fmla="*/ 180 w 393"/>
                <a:gd name="T99" fmla="*/ 36 h 1183"/>
                <a:gd name="T100" fmla="*/ 160 w 393"/>
                <a:gd name="T101" fmla="*/ 10 h 1183"/>
                <a:gd name="T102" fmla="*/ 140 w 393"/>
                <a:gd name="T103" fmla="*/ 95 h 1183"/>
                <a:gd name="T104" fmla="*/ 95 w 393"/>
                <a:gd name="T105" fmla="*/ 272 h 11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3" h="1183">
                  <a:moveTo>
                    <a:pt x="138" y="756"/>
                  </a:moveTo>
                  <a:lnTo>
                    <a:pt x="135" y="754"/>
                  </a:lnTo>
                  <a:lnTo>
                    <a:pt x="121" y="795"/>
                  </a:lnTo>
                  <a:lnTo>
                    <a:pt x="106" y="838"/>
                  </a:lnTo>
                  <a:lnTo>
                    <a:pt x="94" y="881"/>
                  </a:lnTo>
                  <a:lnTo>
                    <a:pt x="82" y="924"/>
                  </a:lnTo>
                  <a:lnTo>
                    <a:pt x="69" y="967"/>
                  </a:lnTo>
                  <a:lnTo>
                    <a:pt x="56" y="1010"/>
                  </a:lnTo>
                  <a:lnTo>
                    <a:pt x="43" y="1055"/>
                  </a:lnTo>
                  <a:lnTo>
                    <a:pt x="30" y="1097"/>
                  </a:lnTo>
                  <a:lnTo>
                    <a:pt x="16" y="1140"/>
                  </a:lnTo>
                  <a:lnTo>
                    <a:pt x="0" y="1183"/>
                  </a:lnTo>
                  <a:lnTo>
                    <a:pt x="8" y="1175"/>
                  </a:lnTo>
                  <a:lnTo>
                    <a:pt x="18" y="1166"/>
                  </a:lnTo>
                  <a:lnTo>
                    <a:pt x="28" y="1159"/>
                  </a:lnTo>
                  <a:lnTo>
                    <a:pt x="38" y="1151"/>
                  </a:lnTo>
                  <a:lnTo>
                    <a:pt x="49" y="1143"/>
                  </a:lnTo>
                  <a:lnTo>
                    <a:pt x="61" y="1136"/>
                  </a:lnTo>
                  <a:lnTo>
                    <a:pt x="72" y="1129"/>
                  </a:lnTo>
                  <a:lnTo>
                    <a:pt x="83" y="1123"/>
                  </a:lnTo>
                  <a:lnTo>
                    <a:pt x="95" y="1116"/>
                  </a:lnTo>
                  <a:lnTo>
                    <a:pt x="106" y="1110"/>
                  </a:lnTo>
                  <a:lnTo>
                    <a:pt x="154" y="1072"/>
                  </a:lnTo>
                  <a:lnTo>
                    <a:pt x="192" y="1029"/>
                  </a:lnTo>
                  <a:lnTo>
                    <a:pt x="222" y="981"/>
                  </a:lnTo>
                  <a:lnTo>
                    <a:pt x="244" y="930"/>
                  </a:lnTo>
                  <a:lnTo>
                    <a:pt x="262" y="875"/>
                  </a:lnTo>
                  <a:lnTo>
                    <a:pt x="275" y="820"/>
                  </a:lnTo>
                  <a:lnTo>
                    <a:pt x="288" y="762"/>
                  </a:lnTo>
                  <a:lnTo>
                    <a:pt x="300" y="705"/>
                  </a:lnTo>
                  <a:lnTo>
                    <a:pt x="313" y="649"/>
                  </a:lnTo>
                  <a:lnTo>
                    <a:pt x="330" y="595"/>
                  </a:lnTo>
                  <a:lnTo>
                    <a:pt x="324" y="583"/>
                  </a:lnTo>
                  <a:lnTo>
                    <a:pt x="323" y="573"/>
                  </a:lnTo>
                  <a:lnTo>
                    <a:pt x="324" y="564"/>
                  </a:lnTo>
                  <a:lnTo>
                    <a:pt x="328" y="556"/>
                  </a:lnTo>
                  <a:lnTo>
                    <a:pt x="334" y="547"/>
                  </a:lnTo>
                  <a:lnTo>
                    <a:pt x="340" y="539"/>
                  </a:lnTo>
                  <a:lnTo>
                    <a:pt x="346" y="530"/>
                  </a:lnTo>
                  <a:lnTo>
                    <a:pt x="348" y="521"/>
                  </a:lnTo>
                  <a:lnTo>
                    <a:pt x="350" y="511"/>
                  </a:lnTo>
                  <a:lnTo>
                    <a:pt x="347" y="501"/>
                  </a:lnTo>
                  <a:lnTo>
                    <a:pt x="348" y="500"/>
                  </a:lnTo>
                  <a:lnTo>
                    <a:pt x="350" y="499"/>
                  </a:lnTo>
                  <a:lnTo>
                    <a:pt x="351" y="499"/>
                  </a:lnTo>
                  <a:lnTo>
                    <a:pt x="353" y="499"/>
                  </a:lnTo>
                  <a:lnTo>
                    <a:pt x="354" y="499"/>
                  </a:lnTo>
                  <a:lnTo>
                    <a:pt x="368" y="393"/>
                  </a:lnTo>
                  <a:lnTo>
                    <a:pt x="344" y="393"/>
                  </a:lnTo>
                  <a:lnTo>
                    <a:pt x="340" y="403"/>
                  </a:lnTo>
                  <a:lnTo>
                    <a:pt x="336" y="411"/>
                  </a:lnTo>
                  <a:lnTo>
                    <a:pt x="330" y="418"/>
                  </a:lnTo>
                  <a:lnTo>
                    <a:pt x="324" y="427"/>
                  </a:lnTo>
                  <a:lnTo>
                    <a:pt x="317" y="434"/>
                  </a:lnTo>
                  <a:lnTo>
                    <a:pt x="310" y="441"/>
                  </a:lnTo>
                  <a:lnTo>
                    <a:pt x="304" y="450"/>
                  </a:lnTo>
                  <a:lnTo>
                    <a:pt x="298" y="457"/>
                  </a:lnTo>
                  <a:lnTo>
                    <a:pt x="293" y="466"/>
                  </a:lnTo>
                  <a:lnTo>
                    <a:pt x="290" y="474"/>
                  </a:lnTo>
                  <a:lnTo>
                    <a:pt x="284" y="466"/>
                  </a:lnTo>
                  <a:lnTo>
                    <a:pt x="281" y="457"/>
                  </a:lnTo>
                  <a:lnTo>
                    <a:pt x="281" y="450"/>
                  </a:lnTo>
                  <a:lnTo>
                    <a:pt x="284" y="443"/>
                  </a:lnTo>
                  <a:lnTo>
                    <a:pt x="287" y="434"/>
                  </a:lnTo>
                  <a:lnTo>
                    <a:pt x="290" y="427"/>
                  </a:lnTo>
                  <a:lnTo>
                    <a:pt x="293" y="420"/>
                  </a:lnTo>
                  <a:lnTo>
                    <a:pt x="295" y="411"/>
                  </a:lnTo>
                  <a:lnTo>
                    <a:pt x="295" y="404"/>
                  </a:lnTo>
                  <a:lnTo>
                    <a:pt x="293" y="395"/>
                  </a:lnTo>
                  <a:lnTo>
                    <a:pt x="294" y="387"/>
                  </a:lnTo>
                  <a:lnTo>
                    <a:pt x="293" y="381"/>
                  </a:lnTo>
                  <a:lnTo>
                    <a:pt x="288" y="375"/>
                  </a:lnTo>
                  <a:lnTo>
                    <a:pt x="281" y="372"/>
                  </a:lnTo>
                  <a:lnTo>
                    <a:pt x="274" y="370"/>
                  </a:lnTo>
                  <a:lnTo>
                    <a:pt x="267" y="365"/>
                  </a:lnTo>
                  <a:lnTo>
                    <a:pt x="261" y="361"/>
                  </a:lnTo>
                  <a:lnTo>
                    <a:pt x="258" y="355"/>
                  </a:lnTo>
                  <a:lnTo>
                    <a:pt x="257" y="347"/>
                  </a:lnTo>
                  <a:lnTo>
                    <a:pt x="261" y="337"/>
                  </a:lnTo>
                  <a:lnTo>
                    <a:pt x="265" y="331"/>
                  </a:lnTo>
                  <a:lnTo>
                    <a:pt x="270" y="328"/>
                  </a:lnTo>
                  <a:lnTo>
                    <a:pt x="275" y="325"/>
                  </a:lnTo>
                  <a:lnTo>
                    <a:pt x="281" y="322"/>
                  </a:lnTo>
                  <a:lnTo>
                    <a:pt x="287" y="322"/>
                  </a:lnTo>
                  <a:lnTo>
                    <a:pt x="294" y="321"/>
                  </a:lnTo>
                  <a:lnTo>
                    <a:pt x="300" y="319"/>
                  </a:lnTo>
                  <a:lnTo>
                    <a:pt x="305" y="318"/>
                  </a:lnTo>
                  <a:lnTo>
                    <a:pt x="311" y="315"/>
                  </a:lnTo>
                  <a:lnTo>
                    <a:pt x="317" y="312"/>
                  </a:lnTo>
                  <a:lnTo>
                    <a:pt x="320" y="312"/>
                  </a:lnTo>
                  <a:lnTo>
                    <a:pt x="323" y="312"/>
                  </a:lnTo>
                  <a:lnTo>
                    <a:pt x="327" y="312"/>
                  </a:lnTo>
                  <a:lnTo>
                    <a:pt x="330" y="312"/>
                  </a:lnTo>
                  <a:lnTo>
                    <a:pt x="334" y="312"/>
                  </a:lnTo>
                  <a:lnTo>
                    <a:pt x="337" y="312"/>
                  </a:lnTo>
                  <a:lnTo>
                    <a:pt x="340" y="312"/>
                  </a:lnTo>
                  <a:lnTo>
                    <a:pt x="343" y="314"/>
                  </a:lnTo>
                  <a:lnTo>
                    <a:pt x="346" y="317"/>
                  </a:lnTo>
                  <a:lnTo>
                    <a:pt x="347" y="319"/>
                  </a:lnTo>
                  <a:lnTo>
                    <a:pt x="346" y="322"/>
                  </a:lnTo>
                  <a:lnTo>
                    <a:pt x="343" y="325"/>
                  </a:lnTo>
                  <a:lnTo>
                    <a:pt x="340" y="327"/>
                  </a:lnTo>
                  <a:lnTo>
                    <a:pt x="338" y="328"/>
                  </a:lnTo>
                  <a:lnTo>
                    <a:pt x="336" y="329"/>
                  </a:lnTo>
                  <a:lnTo>
                    <a:pt x="331" y="329"/>
                  </a:lnTo>
                  <a:lnTo>
                    <a:pt x="328" y="329"/>
                  </a:lnTo>
                  <a:lnTo>
                    <a:pt x="326" y="329"/>
                  </a:lnTo>
                  <a:lnTo>
                    <a:pt x="323" y="328"/>
                  </a:lnTo>
                  <a:lnTo>
                    <a:pt x="320" y="327"/>
                  </a:lnTo>
                  <a:lnTo>
                    <a:pt x="320" y="334"/>
                  </a:lnTo>
                  <a:lnTo>
                    <a:pt x="317" y="334"/>
                  </a:lnTo>
                  <a:lnTo>
                    <a:pt x="313" y="335"/>
                  </a:lnTo>
                  <a:lnTo>
                    <a:pt x="310" y="335"/>
                  </a:lnTo>
                  <a:lnTo>
                    <a:pt x="307" y="337"/>
                  </a:lnTo>
                  <a:lnTo>
                    <a:pt x="303" y="337"/>
                  </a:lnTo>
                  <a:lnTo>
                    <a:pt x="300" y="337"/>
                  </a:lnTo>
                  <a:lnTo>
                    <a:pt x="297" y="337"/>
                  </a:lnTo>
                  <a:lnTo>
                    <a:pt x="293" y="337"/>
                  </a:lnTo>
                  <a:lnTo>
                    <a:pt x="290" y="335"/>
                  </a:lnTo>
                  <a:lnTo>
                    <a:pt x="285" y="334"/>
                  </a:lnTo>
                  <a:lnTo>
                    <a:pt x="285" y="335"/>
                  </a:lnTo>
                  <a:lnTo>
                    <a:pt x="285" y="338"/>
                  </a:lnTo>
                  <a:lnTo>
                    <a:pt x="285" y="340"/>
                  </a:lnTo>
                  <a:lnTo>
                    <a:pt x="285" y="342"/>
                  </a:lnTo>
                  <a:lnTo>
                    <a:pt x="285" y="344"/>
                  </a:lnTo>
                  <a:lnTo>
                    <a:pt x="285" y="347"/>
                  </a:lnTo>
                  <a:lnTo>
                    <a:pt x="285" y="348"/>
                  </a:lnTo>
                  <a:lnTo>
                    <a:pt x="284" y="350"/>
                  </a:lnTo>
                  <a:lnTo>
                    <a:pt x="284" y="352"/>
                  </a:lnTo>
                  <a:lnTo>
                    <a:pt x="283" y="354"/>
                  </a:lnTo>
                  <a:lnTo>
                    <a:pt x="303" y="358"/>
                  </a:lnTo>
                  <a:lnTo>
                    <a:pt x="301" y="358"/>
                  </a:lnTo>
                  <a:lnTo>
                    <a:pt x="301" y="360"/>
                  </a:lnTo>
                  <a:lnTo>
                    <a:pt x="300" y="360"/>
                  </a:lnTo>
                  <a:lnTo>
                    <a:pt x="298" y="361"/>
                  </a:lnTo>
                  <a:lnTo>
                    <a:pt x="298" y="362"/>
                  </a:lnTo>
                  <a:lnTo>
                    <a:pt x="297" y="362"/>
                  </a:lnTo>
                  <a:lnTo>
                    <a:pt x="295" y="364"/>
                  </a:lnTo>
                  <a:lnTo>
                    <a:pt x="294" y="364"/>
                  </a:lnTo>
                  <a:lnTo>
                    <a:pt x="293" y="364"/>
                  </a:lnTo>
                  <a:lnTo>
                    <a:pt x="294" y="364"/>
                  </a:lnTo>
                  <a:lnTo>
                    <a:pt x="295" y="364"/>
                  </a:lnTo>
                  <a:lnTo>
                    <a:pt x="297" y="364"/>
                  </a:lnTo>
                  <a:lnTo>
                    <a:pt x="298" y="364"/>
                  </a:lnTo>
                  <a:lnTo>
                    <a:pt x="300" y="364"/>
                  </a:lnTo>
                  <a:lnTo>
                    <a:pt x="301" y="364"/>
                  </a:lnTo>
                  <a:lnTo>
                    <a:pt x="301" y="362"/>
                  </a:lnTo>
                  <a:lnTo>
                    <a:pt x="303" y="362"/>
                  </a:lnTo>
                  <a:lnTo>
                    <a:pt x="303" y="361"/>
                  </a:lnTo>
                  <a:lnTo>
                    <a:pt x="310" y="368"/>
                  </a:lnTo>
                  <a:lnTo>
                    <a:pt x="308" y="365"/>
                  </a:lnTo>
                  <a:lnTo>
                    <a:pt x="308" y="364"/>
                  </a:lnTo>
                  <a:lnTo>
                    <a:pt x="310" y="362"/>
                  </a:lnTo>
                  <a:lnTo>
                    <a:pt x="310" y="361"/>
                  </a:lnTo>
                  <a:lnTo>
                    <a:pt x="311" y="360"/>
                  </a:lnTo>
                  <a:lnTo>
                    <a:pt x="311" y="358"/>
                  </a:lnTo>
                  <a:lnTo>
                    <a:pt x="313" y="357"/>
                  </a:lnTo>
                  <a:lnTo>
                    <a:pt x="314" y="357"/>
                  </a:lnTo>
                  <a:lnTo>
                    <a:pt x="315" y="355"/>
                  </a:lnTo>
                  <a:lnTo>
                    <a:pt x="317" y="354"/>
                  </a:lnTo>
                  <a:lnTo>
                    <a:pt x="318" y="354"/>
                  </a:lnTo>
                  <a:lnTo>
                    <a:pt x="318" y="355"/>
                  </a:lnTo>
                  <a:lnTo>
                    <a:pt x="320" y="357"/>
                  </a:lnTo>
                  <a:lnTo>
                    <a:pt x="320" y="358"/>
                  </a:lnTo>
                  <a:lnTo>
                    <a:pt x="326" y="355"/>
                  </a:lnTo>
                  <a:lnTo>
                    <a:pt x="328" y="355"/>
                  </a:lnTo>
                  <a:lnTo>
                    <a:pt x="330" y="357"/>
                  </a:lnTo>
                  <a:lnTo>
                    <a:pt x="330" y="361"/>
                  </a:lnTo>
                  <a:lnTo>
                    <a:pt x="330" y="365"/>
                  </a:lnTo>
                  <a:lnTo>
                    <a:pt x="330" y="370"/>
                  </a:lnTo>
                  <a:lnTo>
                    <a:pt x="330" y="374"/>
                  </a:lnTo>
                  <a:lnTo>
                    <a:pt x="331" y="377"/>
                  </a:lnTo>
                  <a:lnTo>
                    <a:pt x="333" y="380"/>
                  </a:lnTo>
                  <a:lnTo>
                    <a:pt x="337" y="381"/>
                  </a:lnTo>
                  <a:lnTo>
                    <a:pt x="337" y="375"/>
                  </a:lnTo>
                  <a:lnTo>
                    <a:pt x="338" y="372"/>
                  </a:lnTo>
                  <a:lnTo>
                    <a:pt x="341" y="371"/>
                  </a:lnTo>
                  <a:lnTo>
                    <a:pt x="344" y="371"/>
                  </a:lnTo>
                  <a:lnTo>
                    <a:pt x="347" y="372"/>
                  </a:lnTo>
                  <a:lnTo>
                    <a:pt x="350" y="375"/>
                  </a:lnTo>
                  <a:lnTo>
                    <a:pt x="354" y="377"/>
                  </a:lnTo>
                  <a:lnTo>
                    <a:pt x="357" y="378"/>
                  </a:lnTo>
                  <a:lnTo>
                    <a:pt x="361" y="378"/>
                  </a:lnTo>
                  <a:lnTo>
                    <a:pt x="364" y="378"/>
                  </a:lnTo>
                  <a:lnTo>
                    <a:pt x="364" y="374"/>
                  </a:lnTo>
                  <a:lnTo>
                    <a:pt x="366" y="371"/>
                  </a:lnTo>
                  <a:lnTo>
                    <a:pt x="367" y="368"/>
                  </a:lnTo>
                  <a:lnTo>
                    <a:pt x="368" y="364"/>
                  </a:lnTo>
                  <a:lnTo>
                    <a:pt x="370" y="361"/>
                  </a:lnTo>
                  <a:lnTo>
                    <a:pt x="371" y="357"/>
                  </a:lnTo>
                  <a:lnTo>
                    <a:pt x="371" y="354"/>
                  </a:lnTo>
                  <a:lnTo>
                    <a:pt x="371" y="351"/>
                  </a:lnTo>
                  <a:lnTo>
                    <a:pt x="370" y="347"/>
                  </a:lnTo>
                  <a:lnTo>
                    <a:pt x="368" y="344"/>
                  </a:lnTo>
                  <a:lnTo>
                    <a:pt x="364" y="345"/>
                  </a:lnTo>
                  <a:lnTo>
                    <a:pt x="360" y="345"/>
                  </a:lnTo>
                  <a:lnTo>
                    <a:pt x="357" y="344"/>
                  </a:lnTo>
                  <a:lnTo>
                    <a:pt x="353" y="342"/>
                  </a:lnTo>
                  <a:lnTo>
                    <a:pt x="350" y="341"/>
                  </a:lnTo>
                  <a:lnTo>
                    <a:pt x="347" y="340"/>
                  </a:lnTo>
                  <a:lnTo>
                    <a:pt x="344" y="337"/>
                  </a:lnTo>
                  <a:lnTo>
                    <a:pt x="341" y="335"/>
                  </a:lnTo>
                  <a:lnTo>
                    <a:pt x="337" y="334"/>
                  </a:lnTo>
                  <a:lnTo>
                    <a:pt x="334" y="334"/>
                  </a:lnTo>
                  <a:lnTo>
                    <a:pt x="338" y="332"/>
                  </a:lnTo>
                  <a:lnTo>
                    <a:pt x="343" y="329"/>
                  </a:lnTo>
                  <a:lnTo>
                    <a:pt x="346" y="328"/>
                  </a:lnTo>
                  <a:lnTo>
                    <a:pt x="350" y="327"/>
                  </a:lnTo>
                  <a:lnTo>
                    <a:pt x="353" y="325"/>
                  </a:lnTo>
                  <a:lnTo>
                    <a:pt x="356" y="324"/>
                  </a:lnTo>
                  <a:lnTo>
                    <a:pt x="360" y="324"/>
                  </a:lnTo>
                  <a:lnTo>
                    <a:pt x="364" y="325"/>
                  </a:lnTo>
                  <a:lnTo>
                    <a:pt x="370" y="327"/>
                  </a:lnTo>
                  <a:lnTo>
                    <a:pt x="376" y="329"/>
                  </a:lnTo>
                  <a:lnTo>
                    <a:pt x="379" y="307"/>
                  </a:lnTo>
                  <a:lnTo>
                    <a:pt x="381" y="284"/>
                  </a:lnTo>
                  <a:lnTo>
                    <a:pt x="384" y="259"/>
                  </a:lnTo>
                  <a:lnTo>
                    <a:pt x="387" y="236"/>
                  </a:lnTo>
                  <a:lnTo>
                    <a:pt x="390" y="212"/>
                  </a:lnTo>
                  <a:lnTo>
                    <a:pt x="391" y="188"/>
                  </a:lnTo>
                  <a:lnTo>
                    <a:pt x="393" y="165"/>
                  </a:lnTo>
                  <a:lnTo>
                    <a:pt x="393" y="142"/>
                  </a:lnTo>
                  <a:lnTo>
                    <a:pt x="393" y="119"/>
                  </a:lnTo>
                  <a:lnTo>
                    <a:pt x="393" y="96"/>
                  </a:lnTo>
                  <a:lnTo>
                    <a:pt x="381" y="89"/>
                  </a:lnTo>
                  <a:lnTo>
                    <a:pt x="370" y="80"/>
                  </a:lnTo>
                  <a:lnTo>
                    <a:pt x="361" y="72"/>
                  </a:lnTo>
                  <a:lnTo>
                    <a:pt x="351" y="62"/>
                  </a:lnTo>
                  <a:lnTo>
                    <a:pt x="343" y="52"/>
                  </a:lnTo>
                  <a:lnTo>
                    <a:pt x="336" y="41"/>
                  </a:lnTo>
                  <a:lnTo>
                    <a:pt x="328" y="30"/>
                  </a:lnTo>
                  <a:lnTo>
                    <a:pt x="321" y="20"/>
                  </a:lnTo>
                  <a:lnTo>
                    <a:pt x="314" y="10"/>
                  </a:lnTo>
                  <a:lnTo>
                    <a:pt x="307" y="0"/>
                  </a:lnTo>
                  <a:lnTo>
                    <a:pt x="310" y="49"/>
                  </a:lnTo>
                  <a:lnTo>
                    <a:pt x="295" y="119"/>
                  </a:lnTo>
                  <a:lnTo>
                    <a:pt x="281" y="189"/>
                  </a:lnTo>
                  <a:lnTo>
                    <a:pt x="264" y="259"/>
                  </a:lnTo>
                  <a:lnTo>
                    <a:pt x="247" y="329"/>
                  </a:lnTo>
                  <a:lnTo>
                    <a:pt x="228" y="401"/>
                  </a:lnTo>
                  <a:lnTo>
                    <a:pt x="210" y="471"/>
                  </a:lnTo>
                  <a:lnTo>
                    <a:pt x="191" y="543"/>
                  </a:lnTo>
                  <a:lnTo>
                    <a:pt x="172" y="613"/>
                  </a:lnTo>
                  <a:lnTo>
                    <a:pt x="154" y="685"/>
                  </a:lnTo>
                  <a:lnTo>
                    <a:pt x="138" y="75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7" name="Freeform 38"/>
            <p:cNvSpPr>
              <a:spLocks/>
            </p:cNvSpPr>
            <p:nvPr/>
          </p:nvSpPr>
          <p:spPr bwMode="auto">
            <a:xfrm>
              <a:off x="2189" y="1291"/>
              <a:ext cx="17" cy="12"/>
            </a:xfrm>
            <a:custGeom>
              <a:avLst/>
              <a:gdLst>
                <a:gd name="T0" fmla="*/ 12 w 35"/>
                <a:gd name="T1" fmla="*/ 9 h 24"/>
                <a:gd name="T2" fmla="*/ 17 w 35"/>
                <a:gd name="T3" fmla="*/ 0 h 24"/>
                <a:gd name="T4" fmla="*/ 0 w 35"/>
                <a:gd name="T5" fmla="*/ 12 h 24"/>
                <a:gd name="T6" fmla="*/ 12 w 35"/>
                <a:gd name="T7" fmla="*/ 9 h 24"/>
                <a:gd name="T8" fmla="*/ 12 w 35"/>
                <a:gd name="T9" fmla="*/ 9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4">
                  <a:moveTo>
                    <a:pt x="25" y="17"/>
                  </a:moveTo>
                  <a:lnTo>
                    <a:pt x="35" y="0"/>
                  </a:lnTo>
                  <a:lnTo>
                    <a:pt x="0" y="24"/>
                  </a:lnTo>
                  <a:lnTo>
                    <a:pt x="2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8" name="Freeform 39"/>
            <p:cNvSpPr>
              <a:spLocks/>
            </p:cNvSpPr>
            <p:nvPr/>
          </p:nvSpPr>
          <p:spPr bwMode="auto">
            <a:xfrm>
              <a:off x="2169" y="1303"/>
              <a:ext cx="35" cy="12"/>
            </a:xfrm>
            <a:custGeom>
              <a:avLst/>
              <a:gdLst>
                <a:gd name="T0" fmla="*/ 0 w 69"/>
                <a:gd name="T1" fmla="*/ 3 h 25"/>
                <a:gd name="T2" fmla="*/ 7 w 69"/>
                <a:gd name="T3" fmla="*/ 9 h 25"/>
                <a:gd name="T4" fmla="*/ 5 w 69"/>
                <a:gd name="T5" fmla="*/ 10 h 25"/>
                <a:gd name="T6" fmla="*/ 26 w 69"/>
                <a:gd name="T7" fmla="*/ 12 h 25"/>
                <a:gd name="T8" fmla="*/ 29 w 69"/>
                <a:gd name="T9" fmla="*/ 11 h 25"/>
                <a:gd name="T10" fmla="*/ 30 w 69"/>
                <a:gd name="T11" fmla="*/ 10 h 25"/>
                <a:gd name="T12" fmla="*/ 32 w 69"/>
                <a:gd name="T13" fmla="*/ 9 h 25"/>
                <a:gd name="T14" fmla="*/ 33 w 69"/>
                <a:gd name="T15" fmla="*/ 8 h 25"/>
                <a:gd name="T16" fmla="*/ 33 w 69"/>
                <a:gd name="T17" fmla="*/ 6 h 25"/>
                <a:gd name="T18" fmla="*/ 33 w 69"/>
                <a:gd name="T19" fmla="*/ 5 h 25"/>
                <a:gd name="T20" fmla="*/ 33 w 69"/>
                <a:gd name="T21" fmla="*/ 3 h 25"/>
                <a:gd name="T22" fmla="*/ 33 w 69"/>
                <a:gd name="T23" fmla="*/ 3 h 25"/>
                <a:gd name="T24" fmla="*/ 34 w 69"/>
                <a:gd name="T25" fmla="*/ 1 h 25"/>
                <a:gd name="T26" fmla="*/ 35 w 69"/>
                <a:gd name="T27" fmla="*/ 0 h 25"/>
                <a:gd name="T28" fmla="*/ 32 w 69"/>
                <a:gd name="T29" fmla="*/ 2 h 25"/>
                <a:gd name="T30" fmla="*/ 28 w 69"/>
                <a:gd name="T31" fmla="*/ 3 h 25"/>
                <a:gd name="T32" fmla="*/ 25 w 69"/>
                <a:gd name="T33" fmla="*/ 5 h 25"/>
                <a:gd name="T34" fmla="*/ 21 w 69"/>
                <a:gd name="T35" fmla="*/ 5 h 25"/>
                <a:gd name="T36" fmla="*/ 18 w 69"/>
                <a:gd name="T37" fmla="*/ 6 h 25"/>
                <a:gd name="T38" fmla="*/ 13 w 69"/>
                <a:gd name="T39" fmla="*/ 5 h 25"/>
                <a:gd name="T40" fmla="*/ 10 w 69"/>
                <a:gd name="T41" fmla="*/ 5 h 25"/>
                <a:gd name="T42" fmla="*/ 6 w 69"/>
                <a:gd name="T43" fmla="*/ 4 h 25"/>
                <a:gd name="T44" fmla="*/ 3 w 69"/>
                <a:gd name="T45" fmla="*/ 4 h 25"/>
                <a:gd name="T46" fmla="*/ 0 w 69"/>
                <a:gd name="T47" fmla="*/ 3 h 25"/>
                <a:gd name="T48" fmla="*/ 0 w 69"/>
                <a:gd name="T49" fmla="*/ 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25">
                  <a:moveTo>
                    <a:pt x="0" y="7"/>
                  </a:moveTo>
                  <a:lnTo>
                    <a:pt x="13" y="18"/>
                  </a:lnTo>
                  <a:lnTo>
                    <a:pt x="10" y="20"/>
                  </a:lnTo>
                  <a:lnTo>
                    <a:pt x="52" y="25"/>
                  </a:lnTo>
                  <a:lnTo>
                    <a:pt x="58" y="23"/>
                  </a:lnTo>
                  <a:lnTo>
                    <a:pt x="60" y="20"/>
                  </a:lnTo>
                  <a:lnTo>
                    <a:pt x="63" y="19"/>
                  </a:lnTo>
                  <a:lnTo>
                    <a:pt x="65" y="16"/>
                  </a:lnTo>
                  <a:lnTo>
                    <a:pt x="65" y="13"/>
                  </a:lnTo>
                  <a:lnTo>
                    <a:pt x="65" y="10"/>
                  </a:lnTo>
                  <a:lnTo>
                    <a:pt x="65" y="7"/>
                  </a:lnTo>
                  <a:lnTo>
                    <a:pt x="66" y="6"/>
                  </a:lnTo>
                  <a:lnTo>
                    <a:pt x="68" y="3"/>
                  </a:lnTo>
                  <a:lnTo>
                    <a:pt x="69" y="0"/>
                  </a:lnTo>
                  <a:lnTo>
                    <a:pt x="63" y="5"/>
                  </a:lnTo>
                  <a:lnTo>
                    <a:pt x="56" y="7"/>
                  </a:lnTo>
                  <a:lnTo>
                    <a:pt x="49" y="10"/>
                  </a:lnTo>
                  <a:lnTo>
                    <a:pt x="42" y="10"/>
                  </a:lnTo>
                  <a:lnTo>
                    <a:pt x="35" y="12"/>
                  </a:lnTo>
                  <a:lnTo>
                    <a:pt x="26" y="10"/>
                  </a:lnTo>
                  <a:lnTo>
                    <a:pt x="19" y="10"/>
                  </a:lnTo>
                  <a:lnTo>
                    <a:pt x="12" y="9"/>
                  </a:lnTo>
                  <a:lnTo>
                    <a:pt x="6"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09" name="Freeform 40"/>
            <p:cNvSpPr>
              <a:spLocks/>
            </p:cNvSpPr>
            <p:nvPr/>
          </p:nvSpPr>
          <p:spPr bwMode="auto">
            <a:xfrm>
              <a:off x="2146" y="1319"/>
              <a:ext cx="10" cy="11"/>
            </a:xfrm>
            <a:custGeom>
              <a:avLst/>
              <a:gdLst>
                <a:gd name="T0" fmla="*/ 0 w 21"/>
                <a:gd name="T1" fmla="*/ 1 h 23"/>
                <a:gd name="T2" fmla="*/ 9 w 21"/>
                <a:gd name="T3" fmla="*/ 11 h 23"/>
                <a:gd name="T4" fmla="*/ 10 w 21"/>
                <a:gd name="T5" fmla="*/ 10 h 23"/>
                <a:gd name="T6" fmla="*/ 1 w 21"/>
                <a:gd name="T7" fmla="*/ 0 h 23"/>
                <a:gd name="T8" fmla="*/ 0 w 21"/>
                <a:gd name="T9" fmla="*/ 1 h 23"/>
                <a:gd name="T10" fmla="*/ 0 w 21"/>
                <a:gd name="T11" fmla="*/ 1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23">
                  <a:moveTo>
                    <a:pt x="0" y="3"/>
                  </a:moveTo>
                  <a:lnTo>
                    <a:pt x="18" y="23"/>
                  </a:lnTo>
                  <a:lnTo>
                    <a:pt x="21" y="21"/>
                  </a:lnTo>
                  <a:lnTo>
                    <a:pt x="3"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0" name="Freeform 41"/>
            <p:cNvSpPr>
              <a:spLocks/>
            </p:cNvSpPr>
            <p:nvPr/>
          </p:nvSpPr>
          <p:spPr bwMode="auto">
            <a:xfrm>
              <a:off x="2140" y="1329"/>
              <a:ext cx="3" cy="26"/>
            </a:xfrm>
            <a:custGeom>
              <a:avLst/>
              <a:gdLst>
                <a:gd name="T0" fmla="*/ 2 w 7"/>
                <a:gd name="T1" fmla="*/ 26 h 51"/>
                <a:gd name="T2" fmla="*/ 1 w 7"/>
                <a:gd name="T3" fmla="*/ 0 h 51"/>
                <a:gd name="T4" fmla="*/ 0 w 7"/>
                <a:gd name="T5" fmla="*/ 0 h 51"/>
                <a:gd name="T6" fmla="*/ 1 w 7"/>
                <a:gd name="T7" fmla="*/ 26 h 51"/>
                <a:gd name="T8" fmla="*/ 3 w 7"/>
                <a:gd name="T9" fmla="*/ 26 h 51"/>
                <a:gd name="T10" fmla="*/ 3 w 7"/>
                <a:gd name="T11" fmla="*/ 26 h 51"/>
                <a:gd name="T12" fmla="*/ 2 w 7"/>
                <a:gd name="T13" fmla="*/ 26 h 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1">
                  <a:moveTo>
                    <a:pt x="5" y="51"/>
                  </a:moveTo>
                  <a:lnTo>
                    <a:pt x="2" y="0"/>
                  </a:lnTo>
                  <a:lnTo>
                    <a:pt x="0" y="0"/>
                  </a:lnTo>
                  <a:lnTo>
                    <a:pt x="2" y="51"/>
                  </a:lnTo>
                  <a:lnTo>
                    <a:pt x="7" y="51"/>
                  </a:lnTo>
                  <a:lnTo>
                    <a:pt x="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1" name="Freeform 42"/>
            <p:cNvSpPr>
              <a:spLocks/>
            </p:cNvSpPr>
            <p:nvPr/>
          </p:nvSpPr>
          <p:spPr bwMode="auto">
            <a:xfrm>
              <a:off x="2080" y="1334"/>
              <a:ext cx="86" cy="527"/>
            </a:xfrm>
            <a:custGeom>
              <a:avLst/>
              <a:gdLst>
                <a:gd name="T0" fmla="*/ 52 w 172"/>
                <a:gd name="T1" fmla="*/ 527 h 1053"/>
                <a:gd name="T2" fmla="*/ 56 w 172"/>
                <a:gd name="T3" fmla="*/ 505 h 1053"/>
                <a:gd name="T4" fmla="*/ 63 w 172"/>
                <a:gd name="T5" fmla="*/ 482 h 1053"/>
                <a:gd name="T6" fmla="*/ 71 w 172"/>
                <a:gd name="T7" fmla="*/ 460 h 1053"/>
                <a:gd name="T8" fmla="*/ 79 w 172"/>
                <a:gd name="T9" fmla="*/ 439 h 1053"/>
                <a:gd name="T10" fmla="*/ 86 w 172"/>
                <a:gd name="T11" fmla="*/ 416 h 1053"/>
                <a:gd name="T12" fmla="*/ 83 w 172"/>
                <a:gd name="T13" fmla="*/ 399 h 1053"/>
                <a:gd name="T14" fmla="*/ 80 w 172"/>
                <a:gd name="T15" fmla="*/ 383 h 1053"/>
                <a:gd name="T16" fmla="*/ 76 w 172"/>
                <a:gd name="T17" fmla="*/ 368 h 1053"/>
                <a:gd name="T18" fmla="*/ 74 w 172"/>
                <a:gd name="T19" fmla="*/ 353 h 1053"/>
                <a:gd name="T20" fmla="*/ 74 w 172"/>
                <a:gd name="T21" fmla="*/ 338 h 1053"/>
                <a:gd name="T22" fmla="*/ 71 w 172"/>
                <a:gd name="T23" fmla="*/ 326 h 1053"/>
                <a:gd name="T24" fmla="*/ 68 w 172"/>
                <a:gd name="T25" fmla="*/ 316 h 1053"/>
                <a:gd name="T26" fmla="*/ 66 w 172"/>
                <a:gd name="T27" fmla="*/ 306 h 1053"/>
                <a:gd name="T28" fmla="*/ 65 w 172"/>
                <a:gd name="T29" fmla="*/ 295 h 1053"/>
                <a:gd name="T30" fmla="*/ 66 w 172"/>
                <a:gd name="T31" fmla="*/ 284 h 1053"/>
                <a:gd name="T32" fmla="*/ 58 w 172"/>
                <a:gd name="T33" fmla="*/ 255 h 1053"/>
                <a:gd name="T34" fmla="*/ 51 w 172"/>
                <a:gd name="T35" fmla="*/ 199 h 1053"/>
                <a:gd name="T36" fmla="*/ 46 w 172"/>
                <a:gd name="T37" fmla="*/ 146 h 1053"/>
                <a:gd name="T38" fmla="*/ 45 w 172"/>
                <a:gd name="T39" fmla="*/ 91 h 1053"/>
                <a:gd name="T40" fmla="*/ 48 w 172"/>
                <a:gd name="T41" fmla="*/ 32 h 1053"/>
                <a:gd name="T42" fmla="*/ 39 w 172"/>
                <a:gd name="T43" fmla="*/ 8 h 1053"/>
                <a:gd name="T44" fmla="*/ 23 w 172"/>
                <a:gd name="T45" fmla="*/ 29 h 1053"/>
                <a:gd name="T46" fmla="*/ 15 w 172"/>
                <a:gd name="T47" fmla="*/ 55 h 1053"/>
                <a:gd name="T48" fmla="*/ 10 w 172"/>
                <a:gd name="T49" fmla="*/ 83 h 1053"/>
                <a:gd name="T50" fmla="*/ 5 w 172"/>
                <a:gd name="T51" fmla="*/ 110 h 1053"/>
                <a:gd name="T52" fmla="*/ 0 w 172"/>
                <a:gd name="T53" fmla="*/ 164 h 1053"/>
                <a:gd name="T54" fmla="*/ 3 w 172"/>
                <a:gd name="T55" fmla="*/ 247 h 1053"/>
                <a:gd name="T56" fmla="*/ 9 w 172"/>
                <a:gd name="T57" fmla="*/ 327 h 1053"/>
                <a:gd name="T58" fmla="*/ 20 w 172"/>
                <a:gd name="T59" fmla="*/ 406 h 1053"/>
                <a:gd name="T60" fmla="*/ 37 w 172"/>
                <a:gd name="T61" fmla="*/ 485 h 1053"/>
                <a:gd name="T62" fmla="*/ 48 w 172"/>
                <a:gd name="T63" fmla="*/ 525 h 10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72" h="1053">
                  <a:moveTo>
                    <a:pt x="96" y="1049"/>
                  </a:moveTo>
                  <a:lnTo>
                    <a:pt x="103" y="1053"/>
                  </a:lnTo>
                  <a:lnTo>
                    <a:pt x="106" y="1030"/>
                  </a:lnTo>
                  <a:lnTo>
                    <a:pt x="112" y="1009"/>
                  </a:lnTo>
                  <a:lnTo>
                    <a:pt x="118" y="986"/>
                  </a:lnTo>
                  <a:lnTo>
                    <a:pt x="125" y="964"/>
                  </a:lnTo>
                  <a:lnTo>
                    <a:pt x="133" y="943"/>
                  </a:lnTo>
                  <a:lnTo>
                    <a:pt x="141" y="920"/>
                  </a:lnTo>
                  <a:lnTo>
                    <a:pt x="149" y="898"/>
                  </a:lnTo>
                  <a:lnTo>
                    <a:pt x="158" y="877"/>
                  </a:lnTo>
                  <a:lnTo>
                    <a:pt x="165" y="854"/>
                  </a:lnTo>
                  <a:lnTo>
                    <a:pt x="172" y="832"/>
                  </a:lnTo>
                  <a:lnTo>
                    <a:pt x="169" y="814"/>
                  </a:lnTo>
                  <a:lnTo>
                    <a:pt x="166" y="797"/>
                  </a:lnTo>
                  <a:lnTo>
                    <a:pt x="162" y="781"/>
                  </a:lnTo>
                  <a:lnTo>
                    <a:pt x="159" y="765"/>
                  </a:lnTo>
                  <a:lnTo>
                    <a:pt x="155" y="751"/>
                  </a:lnTo>
                  <a:lnTo>
                    <a:pt x="152" y="736"/>
                  </a:lnTo>
                  <a:lnTo>
                    <a:pt x="151" y="721"/>
                  </a:lnTo>
                  <a:lnTo>
                    <a:pt x="148" y="706"/>
                  </a:lnTo>
                  <a:lnTo>
                    <a:pt x="148" y="691"/>
                  </a:lnTo>
                  <a:lnTo>
                    <a:pt x="148" y="675"/>
                  </a:lnTo>
                  <a:lnTo>
                    <a:pt x="145" y="663"/>
                  </a:lnTo>
                  <a:lnTo>
                    <a:pt x="141" y="652"/>
                  </a:lnTo>
                  <a:lnTo>
                    <a:pt x="138" y="642"/>
                  </a:lnTo>
                  <a:lnTo>
                    <a:pt x="135" y="632"/>
                  </a:lnTo>
                  <a:lnTo>
                    <a:pt x="133" y="622"/>
                  </a:lnTo>
                  <a:lnTo>
                    <a:pt x="132" y="612"/>
                  </a:lnTo>
                  <a:lnTo>
                    <a:pt x="131" y="600"/>
                  </a:lnTo>
                  <a:lnTo>
                    <a:pt x="129" y="590"/>
                  </a:lnTo>
                  <a:lnTo>
                    <a:pt x="129" y="579"/>
                  </a:lnTo>
                  <a:lnTo>
                    <a:pt x="131" y="567"/>
                  </a:lnTo>
                  <a:lnTo>
                    <a:pt x="123" y="567"/>
                  </a:lnTo>
                  <a:lnTo>
                    <a:pt x="115" y="509"/>
                  </a:lnTo>
                  <a:lnTo>
                    <a:pt x="108" y="451"/>
                  </a:lnTo>
                  <a:lnTo>
                    <a:pt x="102" y="397"/>
                  </a:lnTo>
                  <a:lnTo>
                    <a:pt x="96" y="344"/>
                  </a:lnTo>
                  <a:lnTo>
                    <a:pt x="92" y="291"/>
                  </a:lnTo>
                  <a:lnTo>
                    <a:pt x="89" y="236"/>
                  </a:lnTo>
                  <a:lnTo>
                    <a:pt x="89" y="182"/>
                  </a:lnTo>
                  <a:lnTo>
                    <a:pt x="91" y="125"/>
                  </a:lnTo>
                  <a:lnTo>
                    <a:pt x="96" y="64"/>
                  </a:lnTo>
                  <a:lnTo>
                    <a:pt x="103" y="0"/>
                  </a:lnTo>
                  <a:lnTo>
                    <a:pt x="78" y="16"/>
                  </a:lnTo>
                  <a:lnTo>
                    <a:pt x="59" y="34"/>
                  </a:lnTo>
                  <a:lnTo>
                    <a:pt x="45" y="57"/>
                  </a:lnTo>
                  <a:lnTo>
                    <a:pt x="36" y="82"/>
                  </a:lnTo>
                  <a:lnTo>
                    <a:pt x="29" y="109"/>
                  </a:lnTo>
                  <a:lnTo>
                    <a:pt x="23" y="136"/>
                  </a:lnTo>
                  <a:lnTo>
                    <a:pt x="19" y="165"/>
                  </a:lnTo>
                  <a:lnTo>
                    <a:pt x="15" y="192"/>
                  </a:lnTo>
                  <a:lnTo>
                    <a:pt x="9" y="219"/>
                  </a:lnTo>
                  <a:lnTo>
                    <a:pt x="0" y="245"/>
                  </a:lnTo>
                  <a:lnTo>
                    <a:pt x="0" y="328"/>
                  </a:lnTo>
                  <a:lnTo>
                    <a:pt x="3" y="411"/>
                  </a:lnTo>
                  <a:lnTo>
                    <a:pt x="6" y="493"/>
                  </a:lnTo>
                  <a:lnTo>
                    <a:pt x="10" y="573"/>
                  </a:lnTo>
                  <a:lnTo>
                    <a:pt x="17" y="653"/>
                  </a:lnTo>
                  <a:lnTo>
                    <a:pt x="27" y="732"/>
                  </a:lnTo>
                  <a:lnTo>
                    <a:pt x="39" y="812"/>
                  </a:lnTo>
                  <a:lnTo>
                    <a:pt x="55" y="891"/>
                  </a:lnTo>
                  <a:lnTo>
                    <a:pt x="73" y="970"/>
                  </a:lnTo>
                  <a:lnTo>
                    <a:pt x="96" y="10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2" name="Freeform 43"/>
            <p:cNvSpPr>
              <a:spLocks noEditPoints="1"/>
            </p:cNvSpPr>
            <p:nvPr/>
          </p:nvSpPr>
          <p:spPr bwMode="auto">
            <a:xfrm>
              <a:off x="2140" y="1338"/>
              <a:ext cx="362" cy="962"/>
            </a:xfrm>
            <a:custGeom>
              <a:avLst/>
              <a:gdLst>
                <a:gd name="T0" fmla="*/ 280 w 724"/>
                <a:gd name="T1" fmla="*/ 818 h 1926"/>
                <a:gd name="T2" fmla="*/ 279 w 724"/>
                <a:gd name="T3" fmla="*/ 734 h 1926"/>
                <a:gd name="T4" fmla="*/ 279 w 724"/>
                <a:gd name="T5" fmla="*/ 676 h 1926"/>
                <a:gd name="T6" fmla="*/ 261 w 724"/>
                <a:gd name="T7" fmla="*/ 673 h 1926"/>
                <a:gd name="T8" fmla="*/ 167 w 724"/>
                <a:gd name="T9" fmla="*/ 672 h 1926"/>
                <a:gd name="T10" fmla="*/ 150 w 724"/>
                <a:gd name="T11" fmla="*/ 656 h 1926"/>
                <a:gd name="T12" fmla="*/ 205 w 724"/>
                <a:gd name="T13" fmla="*/ 648 h 1926"/>
                <a:gd name="T14" fmla="*/ 279 w 724"/>
                <a:gd name="T15" fmla="*/ 646 h 1926"/>
                <a:gd name="T16" fmla="*/ 276 w 724"/>
                <a:gd name="T17" fmla="*/ 625 h 1926"/>
                <a:gd name="T18" fmla="*/ 274 w 724"/>
                <a:gd name="T19" fmla="*/ 595 h 1926"/>
                <a:gd name="T20" fmla="*/ 292 w 724"/>
                <a:gd name="T21" fmla="*/ 262 h 1926"/>
                <a:gd name="T22" fmla="*/ 312 w 724"/>
                <a:gd name="T23" fmla="*/ 45 h 1926"/>
                <a:gd name="T24" fmla="*/ 203 w 724"/>
                <a:gd name="T25" fmla="*/ 3 h 1926"/>
                <a:gd name="T26" fmla="*/ 187 w 724"/>
                <a:gd name="T27" fmla="*/ 164 h 1926"/>
                <a:gd name="T28" fmla="*/ 182 w 724"/>
                <a:gd name="T29" fmla="*/ 198 h 1926"/>
                <a:gd name="T30" fmla="*/ 191 w 724"/>
                <a:gd name="T31" fmla="*/ 200 h 1926"/>
                <a:gd name="T32" fmla="*/ 186 w 724"/>
                <a:gd name="T33" fmla="*/ 203 h 1926"/>
                <a:gd name="T34" fmla="*/ 166 w 724"/>
                <a:gd name="T35" fmla="*/ 235 h 1926"/>
                <a:gd name="T36" fmla="*/ 196 w 724"/>
                <a:gd name="T37" fmla="*/ 241 h 1926"/>
                <a:gd name="T38" fmla="*/ 216 w 724"/>
                <a:gd name="T39" fmla="*/ 236 h 1926"/>
                <a:gd name="T40" fmla="*/ 223 w 724"/>
                <a:gd name="T41" fmla="*/ 248 h 1926"/>
                <a:gd name="T42" fmla="*/ 226 w 724"/>
                <a:gd name="T43" fmla="*/ 215 h 1926"/>
                <a:gd name="T44" fmla="*/ 193 w 724"/>
                <a:gd name="T45" fmla="*/ 225 h 1926"/>
                <a:gd name="T46" fmla="*/ 179 w 724"/>
                <a:gd name="T47" fmla="*/ 243 h 1926"/>
                <a:gd name="T48" fmla="*/ 177 w 724"/>
                <a:gd name="T49" fmla="*/ 239 h 1926"/>
                <a:gd name="T50" fmla="*/ 180 w 724"/>
                <a:gd name="T51" fmla="*/ 232 h 1926"/>
                <a:gd name="T52" fmla="*/ 193 w 724"/>
                <a:gd name="T53" fmla="*/ 217 h 1926"/>
                <a:gd name="T54" fmla="*/ 222 w 724"/>
                <a:gd name="T55" fmla="*/ 201 h 1926"/>
                <a:gd name="T56" fmla="*/ 230 w 724"/>
                <a:gd name="T57" fmla="*/ 211 h 1926"/>
                <a:gd name="T58" fmla="*/ 238 w 724"/>
                <a:gd name="T59" fmla="*/ 207 h 1926"/>
                <a:gd name="T60" fmla="*/ 258 w 724"/>
                <a:gd name="T61" fmla="*/ 202 h 1926"/>
                <a:gd name="T62" fmla="*/ 264 w 724"/>
                <a:gd name="T63" fmla="*/ 230 h 1926"/>
                <a:gd name="T64" fmla="*/ 260 w 724"/>
                <a:gd name="T65" fmla="*/ 248 h 1926"/>
                <a:gd name="T66" fmla="*/ 270 w 724"/>
                <a:gd name="T67" fmla="*/ 250 h 1926"/>
                <a:gd name="T68" fmla="*/ 266 w 724"/>
                <a:gd name="T69" fmla="*/ 253 h 1926"/>
                <a:gd name="T70" fmla="*/ 127 w 724"/>
                <a:gd name="T71" fmla="*/ 422 h 1926"/>
                <a:gd name="T72" fmla="*/ 97 w 724"/>
                <a:gd name="T73" fmla="*/ 481 h 1926"/>
                <a:gd name="T74" fmla="*/ 22 w 724"/>
                <a:gd name="T75" fmla="*/ 532 h 1926"/>
                <a:gd name="T76" fmla="*/ 34 w 724"/>
                <a:gd name="T77" fmla="*/ 550 h 1926"/>
                <a:gd name="T78" fmla="*/ 26 w 724"/>
                <a:gd name="T79" fmla="*/ 565 h 1926"/>
                <a:gd name="T80" fmla="*/ 11 w 724"/>
                <a:gd name="T81" fmla="*/ 572 h 1926"/>
                <a:gd name="T82" fmla="*/ 4 w 724"/>
                <a:gd name="T83" fmla="*/ 625 h 1926"/>
                <a:gd name="T84" fmla="*/ 24 w 724"/>
                <a:gd name="T85" fmla="*/ 863 h 1926"/>
                <a:gd name="T86" fmla="*/ 31 w 724"/>
                <a:gd name="T87" fmla="*/ 888 h 1926"/>
                <a:gd name="T88" fmla="*/ 42 w 724"/>
                <a:gd name="T89" fmla="*/ 911 h 1926"/>
                <a:gd name="T90" fmla="*/ 54 w 724"/>
                <a:gd name="T91" fmla="*/ 927 h 1926"/>
                <a:gd name="T92" fmla="*/ 77 w 724"/>
                <a:gd name="T93" fmla="*/ 948 h 1926"/>
                <a:gd name="T94" fmla="*/ 189 w 724"/>
                <a:gd name="T95" fmla="*/ 959 h 1926"/>
                <a:gd name="T96" fmla="*/ 233 w 724"/>
                <a:gd name="T97" fmla="*/ 954 h 1926"/>
                <a:gd name="T98" fmla="*/ 261 w 724"/>
                <a:gd name="T99" fmla="*/ 950 h 1926"/>
                <a:gd name="T100" fmla="*/ 274 w 724"/>
                <a:gd name="T101" fmla="*/ 929 h 1926"/>
                <a:gd name="T102" fmla="*/ 287 w 724"/>
                <a:gd name="T103" fmla="*/ 890 h 1926"/>
                <a:gd name="T104" fmla="*/ 194 w 724"/>
                <a:gd name="T105" fmla="*/ 282 h 1926"/>
                <a:gd name="T106" fmla="*/ 186 w 724"/>
                <a:gd name="T107" fmla="*/ 281 h 1926"/>
                <a:gd name="T108" fmla="*/ 193 w 724"/>
                <a:gd name="T109" fmla="*/ 282 h 1926"/>
                <a:gd name="T110" fmla="*/ 170 w 724"/>
                <a:gd name="T111" fmla="*/ 280 h 19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24" h="1926">
                  <a:moveTo>
                    <a:pt x="574" y="1781"/>
                  </a:moveTo>
                  <a:lnTo>
                    <a:pt x="570" y="1761"/>
                  </a:lnTo>
                  <a:lnTo>
                    <a:pt x="567" y="1741"/>
                  </a:lnTo>
                  <a:lnTo>
                    <a:pt x="564" y="1720"/>
                  </a:lnTo>
                  <a:lnTo>
                    <a:pt x="562" y="1699"/>
                  </a:lnTo>
                  <a:lnTo>
                    <a:pt x="561" y="1679"/>
                  </a:lnTo>
                  <a:lnTo>
                    <a:pt x="560" y="1658"/>
                  </a:lnTo>
                  <a:lnTo>
                    <a:pt x="560" y="1638"/>
                  </a:lnTo>
                  <a:lnTo>
                    <a:pt x="560" y="1618"/>
                  </a:lnTo>
                  <a:lnTo>
                    <a:pt x="560" y="1599"/>
                  </a:lnTo>
                  <a:lnTo>
                    <a:pt x="560" y="1579"/>
                  </a:lnTo>
                  <a:lnTo>
                    <a:pt x="560" y="1559"/>
                  </a:lnTo>
                  <a:lnTo>
                    <a:pt x="560" y="1538"/>
                  </a:lnTo>
                  <a:lnTo>
                    <a:pt x="558" y="1515"/>
                  </a:lnTo>
                  <a:lnTo>
                    <a:pt x="558" y="1492"/>
                  </a:lnTo>
                  <a:lnTo>
                    <a:pt x="557" y="1469"/>
                  </a:lnTo>
                  <a:lnTo>
                    <a:pt x="555" y="1446"/>
                  </a:lnTo>
                  <a:lnTo>
                    <a:pt x="555" y="1423"/>
                  </a:lnTo>
                  <a:lnTo>
                    <a:pt x="557" y="1400"/>
                  </a:lnTo>
                  <a:lnTo>
                    <a:pt x="558" y="1378"/>
                  </a:lnTo>
                  <a:lnTo>
                    <a:pt x="562" y="1358"/>
                  </a:lnTo>
                  <a:lnTo>
                    <a:pt x="560" y="1357"/>
                  </a:lnTo>
                  <a:lnTo>
                    <a:pt x="558" y="1356"/>
                  </a:lnTo>
                  <a:lnTo>
                    <a:pt x="557" y="1354"/>
                  </a:lnTo>
                  <a:lnTo>
                    <a:pt x="555" y="1353"/>
                  </a:lnTo>
                  <a:lnTo>
                    <a:pt x="554" y="1351"/>
                  </a:lnTo>
                  <a:lnTo>
                    <a:pt x="551" y="1353"/>
                  </a:lnTo>
                  <a:lnTo>
                    <a:pt x="548" y="1353"/>
                  </a:lnTo>
                  <a:lnTo>
                    <a:pt x="545" y="1356"/>
                  </a:lnTo>
                  <a:lnTo>
                    <a:pt x="521" y="1348"/>
                  </a:lnTo>
                  <a:lnTo>
                    <a:pt x="498" y="1344"/>
                  </a:lnTo>
                  <a:lnTo>
                    <a:pt x="474" y="1341"/>
                  </a:lnTo>
                  <a:lnTo>
                    <a:pt x="451" y="1341"/>
                  </a:lnTo>
                  <a:lnTo>
                    <a:pt x="426" y="1343"/>
                  </a:lnTo>
                  <a:lnTo>
                    <a:pt x="403" y="1344"/>
                  </a:lnTo>
                  <a:lnTo>
                    <a:pt x="381" y="1344"/>
                  </a:lnTo>
                  <a:lnTo>
                    <a:pt x="356" y="1346"/>
                  </a:lnTo>
                  <a:lnTo>
                    <a:pt x="333" y="1346"/>
                  </a:lnTo>
                  <a:lnTo>
                    <a:pt x="309" y="1344"/>
                  </a:lnTo>
                  <a:lnTo>
                    <a:pt x="299" y="1334"/>
                  </a:lnTo>
                  <a:lnTo>
                    <a:pt x="297" y="1330"/>
                  </a:lnTo>
                  <a:lnTo>
                    <a:pt x="297" y="1327"/>
                  </a:lnTo>
                  <a:lnTo>
                    <a:pt x="297" y="1323"/>
                  </a:lnTo>
                  <a:lnTo>
                    <a:pt x="299" y="1320"/>
                  </a:lnTo>
                  <a:lnTo>
                    <a:pt x="299" y="1315"/>
                  </a:lnTo>
                  <a:lnTo>
                    <a:pt x="300" y="1313"/>
                  </a:lnTo>
                  <a:lnTo>
                    <a:pt x="302" y="1308"/>
                  </a:lnTo>
                  <a:lnTo>
                    <a:pt x="305" y="1305"/>
                  </a:lnTo>
                  <a:lnTo>
                    <a:pt x="306" y="1303"/>
                  </a:lnTo>
                  <a:lnTo>
                    <a:pt x="309" y="1300"/>
                  </a:lnTo>
                  <a:lnTo>
                    <a:pt x="333" y="1297"/>
                  </a:lnTo>
                  <a:lnTo>
                    <a:pt x="359" y="1297"/>
                  </a:lnTo>
                  <a:lnTo>
                    <a:pt x="385" y="1297"/>
                  </a:lnTo>
                  <a:lnTo>
                    <a:pt x="409" y="1297"/>
                  </a:lnTo>
                  <a:lnTo>
                    <a:pt x="435" y="1298"/>
                  </a:lnTo>
                  <a:lnTo>
                    <a:pt x="461" y="1300"/>
                  </a:lnTo>
                  <a:lnTo>
                    <a:pt x="485" y="1301"/>
                  </a:lnTo>
                  <a:lnTo>
                    <a:pt x="509" y="1303"/>
                  </a:lnTo>
                  <a:lnTo>
                    <a:pt x="534" y="1303"/>
                  </a:lnTo>
                  <a:lnTo>
                    <a:pt x="557" y="1304"/>
                  </a:lnTo>
                  <a:lnTo>
                    <a:pt x="557" y="1298"/>
                  </a:lnTo>
                  <a:lnTo>
                    <a:pt x="557" y="1293"/>
                  </a:lnTo>
                  <a:lnTo>
                    <a:pt x="557" y="1287"/>
                  </a:lnTo>
                  <a:lnTo>
                    <a:pt x="557" y="1282"/>
                  </a:lnTo>
                  <a:lnTo>
                    <a:pt x="557" y="1277"/>
                  </a:lnTo>
                  <a:lnTo>
                    <a:pt x="555" y="1272"/>
                  </a:lnTo>
                  <a:lnTo>
                    <a:pt x="555" y="1267"/>
                  </a:lnTo>
                  <a:lnTo>
                    <a:pt x="554" y="1262"/>
                  </a:lnTo>
                  <a:lnTo>
                    <a:pt x="554" y="1257"/>
                  </a:lnTo>
                  <a:lnTo>
                    <a:pt x="552" y="1252"/>
                  </a:lnTo>
                  <a:lnTo>
                    <a:pt x="547" y="1248"/>
                  </a:lnTo>
                  <a:lnTo>
                    <a:pt x="544" y="1242"/>
                  </a:lnTo>
                  <a:lnTo>
                    <a:pt x="542" y="1235"/>
                  </a:lnTo>
                  <a:lnTo>
                    <a:pt x="542" y="1228"/>
                  </a:lnTo>
                  <a:lnTo>
                    <a:pt x="544" y="1219"/>
                  </a:lnTo>
                  <a:lnTo>
                    <a:pt x="545" y="1211"/>
                  </a:lnTo>
                  <a:lnTo>
                    <a:pt x="547" y="1201"/>
                  </a:lnTo>
                  <a:lnTo>
                    <a:pt x="548" y="1192"/>
                  </a:lnTo>
                  <a:lnTo>
                    <a:pt x="550" y="1184"/>
                  </a:lnTo>
                  <a:lnTo>
                    <a:pt x="550" y="1176"/>
                  </a:lnTo>
                  <a:lnTo>
                    <a:pt x="562" y="1070"/>
                  </a:lnTo>
                  <a:lnTo>
                    <a:pt x="568" y="963"/>
                  </a:lnTo>
                  <a:lnTo>
                    <a:pt x="571" y="853"/>
                  </a:lnTo>
                  <a:lnTo>
                    <a:pt x="572" y="742"/>
                  </a:lnTo>
                  <a:lnTo>
                    <a:pt x="575" y="633"/>
                  </a:lnTo>
                  <a:lnTo>
                    <a:pt x="584" y="525"/>
                  </a:lnTo>
                  <a:lnTo>
                    <a:pt x="600" y="418"/>
                  </a:lnTo>
                  <a:lnTo>
                    <a:pt x="627" y="317"/>
                  </a:lnTo>
                  <a:lnTo>
                    <a:pt x="667" y="219"/>
                  </a:lnTo>
                  <a:lnTo>
                    <a:pt x="724" y="128"/>
                  </a:lnTo>
                  <a:lnTo>
                    <a:pt x="721" y="130"/>
                  </a:lnTo>
                  <a:lnTo>
                    <a:pt x="688" y="118"/>
                  </a:lnTo>
                  <a:lnTo>
                    <a:pt x="655" y="105"/>
                  </a:lnTo>
                  <a:lnTo>
                    <a:pt x="624" y="90"/>
                  </a:lnTo>
                  <a:lnTo>
                    <a:pt x="591" y="77"/>
                  </a:lnTo>
                  <a:lnTo>
                    <a:pt x="558" y="63"/>
                  </a:lnTo>
                  <a:lnTo>
                    <a:pt x="527" y="50"/>
                  </a:lnTo>
                  <a:lnTo>
                    <a:pt x="494" y="37"/>
                  </a:lnTo>
                  <a:lnTo>
                    <a:pt x="461" y="24"/>
                  </a:lnTo>
                  <a:lnTo>
                    <a:pt x="428" y="12"/>
                  </a:lnTo>
                  <a:lnTo>
                    <a:pt x="395" y="0"/>
                  </a:lnTo>
                  <a:lnTo>
                    <a:pt x="405" y="7"/>
                  </a:lnTo>
                  <a:lnTo>
                    <a:pt x="405" y="47"/>
                  </a:lnTo>
                  <a:lnTo>
                    <a:pt x="405" y="88"/>
                  </a:lnTo>
                  <a:lnTo>
                    <a:pt x="402" y="128"/>
                  </a:lnTo>
                  <a:lnTo>
                    <a:pt x="399" y="169"/>
                  </a:lnTo>
                  <a:lnTo>
                    <a:pt x="393" y="209"/>
                  </a:lnTo>
                  <a:lnTo>
                    <a:pt x="388" y="249"/>
                  </a:lnTo>
                  <a:lnTo>
                    <a:pt x="382" y="290"/>
                  </a:lnTo>
                  <a:lnTo>
                    <a:pt x="373" y="328"/>
                  </a:lnTo>
                  <a:lnTo>
                    <a:pt x="365" y="367"/>
                  </a:lnTo>
                  <a:lnTo>
                    <a:pt x="356" y="406"/>
                  </a:lnTo>
                  <a:lnTo>
                    <a:pt x="360" y="406"/>
                  </a:lnTo>
                  <a:lnTo>
                    <a:pt x="359" y="403"/>
                  </a:lnTo>
                  <a:lnTo>
                    <a:pt x="359" y="400"/>
                  </a:lnTo>
                  <a:lnTo>
                    <a:pt x="360" y="398"/>
                  </a:lnTo>
                  <a:lnTo>
                    <a:pt x="362" y="397"/>
                  </a:lnTo>
                  <a:lnTo>
                    <a:pt x="363" y="397"/>
                  </a:lnTo>
                  <a:lnTo>
                    <a:pt x="366" y="396"/>
                  </a:lnTo>
                  <a:lnTo>
                    <a:pt x="368" y="396"/>
                  </a:lnTo>
                  <a:lnTo>
                    <a:pt x="371" y="394"/>
                  </a:lnTo>
                  <a:lnTo>
                    <a:pt x="372" y="394"/>
                  </a:lnTo>
                  <a:lnTo>
                    <a:pt x="373" y="393"/>
                  </a:lnTo>
                  <a:lnTo>
                    <a:pt x="376" y="394"/>
                  </a:lnTo>
                  <a:lnTo>
                    <a:pt x="379" y="397"/>
                  </a:lnTo>
                  <a:lnTo>
                    <a:pt x="382" y="400"/>
                  </a:lnTo>
                  <a:lnTo>
                    <a:pt x="383" y="403"/>
                  </a:lnTo>
                  <a:lnTo>
                    <a:pt x="385" y="406"/>
                  </a:lnTo>
                  <a:lnTo>
                    <a:pt x="385" y="408"/>
                  </a:lnTo>
                  <a:lnTo>
                    <a:pt x="386" y="411"/>
                  </a:lnTo>
                  <a:lnTo>
                    <a:pt x="386" y="414"/>
                  </a:lnTo>
                  <a:lnTo>
                    <a:pt x="385" y="417"/>
                  </a:lnTo>
                  <a:lnTo>
                    <a:pt x="385" y="420"/>
                  </a:lnTo>
                  <a:lnTo>
                    <a:pt x="371" y="406"/>
                  </a:lnTo>
                  <a:lnTo>
                    <a:pt x="365" y="413"/>
                  </a:lnTo>
                  <a:lnTo>
                    <a:pt x="359" y="421"/>
                  </a:lnTo>
                  <a:lnTo>
                    <a:pt x="353" y="429"/>
                  </a:lnTo>
                  <a:lnTo>
                    <a:pt x="348" y="436"/>
                  </a:lnTo>
                  <a:lnTo>
                    <a:pt x="343" y="444"/>
                  </a:lnTo>
                  <a:lnTo>
                    <a:pt x="338" y="453"/>
                  </a:lnTo>
                  <a:lnTo>
                    <a:pt x="335" y="461"/>
                  </a:lnTo>
                  <a:lnTo>
                    <a:pt x="332" y="470"/>
                  </a:lnTo>
                  <a:lnTo>
                    <a:pt x="332" y="479"/>
                  </a:lnTo>
                  <a:lnTo>
                    <a:pt x="333" y="489"/>
                  </a:lnTo>
                  <a:lnTo>
                    <a:pt x="343" y="494"/>
                  </a:lnTo>
                  <a:lnTo>
                    <a:pt x="353" y="496"/>
                  </a:lnTo>
                  <a:lnTo>
                    <a:pt x="363" y="496"/>
                  </a:lnTo>
                  <a:lnTo>
                    <a:pt x="372" y="493"/>
                  </a:lnTo>
                  <a:lnTo>
                    <a:pt x="382" y="489"/>
                  </a:lnTo>
                  <a:lnTo>
                    <a:pt x="392" y="483"/>
                  </a:lnTo>
                  <a:lnTo>
                    <a:pt x="401" y="477"/>
                  </a:lnTo>
                  <a:lnTo>
                    <a:pt x="409" y="470"/>
                  </a:lnTo>
                  <a:lnTo>
                    <a:pt x="418" y="463"/>
                  </a:lnTo>
                  <a:lnTo>
                    <a:pt x="425" y="457"/>
                  </a:lnTo>
                  <a:lnTo>
                    <a:pt x="439" y="457"/>
                  </a:lnTo>
                  <a:lnTo>
                    <a:pt x="438" y="463"/>
                  </a:lnTo>
                  <a:lnTo>
                    <a:pt x="435" y="467"/>
                  </a:lnTo>
                  <a:lnTo>
                    <a:pt x="432" y="472"/>
                  </a:lnTo>
                  <a:lnTo>
                    <a:pt x="428" y="474"/>
                  </a:lnTo>
                  <a:lnTo>
                    <a:pt x="423" y="477"/>
                  </a:lnTo>
                  <a:lnTo>
                    <a:pt x="419" y="480"/>
                  </a:lnTo>
                  <a:lnTo>
                    <a:pt x="415" y="483"/>
                  </a:lnTo>
                  <a:lnTo>
                    <a:pt x="409" y="484"/>
                  </a:lnTo>
                  <a:lnTo>
                    <a:pt x="406" y="487"/>
                  </a:lnTo>
                  <a:lnTo>
                    <a:pt x="402" y="492"/>
                  </a:lnTo>
                  <a:lnTo>
                    <a:pt x="446" y="496"/>
                  </a:lnTo>
                  <a:lnTo>
                    <a:pt x="455" y="489"/>
                  </a:lnTo>
                  <a:lnTo>
                    <a:pt x="461" y="482"/>
                  </a:lnTo>
                  <a:lnTo>
                    <a:pt x="464" y="473"/>
                  </a:lnTo>
                  <a:lnTo>
                    <a:pt x="465" y="464"/>
                  </a:lnTo>
                  <a:lnTo>
                    <a:pt x="464" y="456"/>
                  </a:lnTo>
                  <a:lnTo>
                    <a:pt x="461" y="447"/>
                  </a:lnTo>
                  <a:lnTo>
                    <a:pt x="456" y="439"/>
                  </a:lnTo>
                  <a:lnTo>
                    <a:pt x="452" y="431"/>
                  </a:lnTo>
                  <a:lnTo>
                    <a:pt x="448" y="423"/>
                  </a:lnTo>
                  <a:lnTo>
                    <a:pt x="442" y="416"/>
                  </a:lnTo>
                  <a:lnTo>
                    <a:pt x="435" y="426"/>
                  </a:lnTo>
                  <a:lnTo>
                    <a:pt x="426" y="431"/>
                  </a:lnTo>
                  <a:lnTo>
                    <a:pt x="416" y="437"/>
                  </a:lnTo>
                  <a:lnTo>
                    <a:pt x="405" y="441"/>
                  </a:lnTo>
                  <a:lnTo>
                    <a:pt x="395" y="446"/>
                  </a:lnTo>
                  <a:lnTo>
                    <a:pt x="385" y="450"/>
                  </a:lnTo>
                  <a:lnTo>
                    <a:pt x="375" y="456"/>
                  </a:lnTo>
                  <a:lnTo>
                    <a:pt x="368" y="463"/>
                  </a:lnTo>
                  <a:lnTo>
                    <a:pt x="363" y="474"/>
                  </a:lnTo>
                  <a:lnTo>
                    <a:pt x="363" y="489"/>
                  </a:lnTo>
                  <a:lnTo>
                    <a:pt x="362" y="489"/>
                  </a:lnTo>
                  <a:lnTo>
                    <a:pt x="360" y="489"/>
                  </a:lnTo>
                  <a:lnTo>
                    <a:pt x="359" y="489"/>
                  </a:lnTo>
                  <a:lnTo>
                    <a:pt x="358" y="487"/>
                  </a:lnTo>
                  <a:lnTo>
                    <a:pt x="356" y="487"/>
                  </a:lnTo>
                  <a:lnTo>
                    <a:pt x="355" y="486"/>
                  </a:lnTo>
                  <a:lnTo>
                    <a:pt x="353" y="484"/>
                  </a:lnTo>
                  <a:lnTo>
                    <a:pt x="352" y="484"/>
                  </a:lnTo>
                  <a:lnTo>
                    <a:pt x="352" y="483"/>
                  </a:lnTo>
                  <a:lnTo>
                    <a:pt x="350" y="482"/>
                  </a:lnTo>
                  <a:lnTo>
                    <a:pt x="352" y="480"/>
                  </a:lnTo>
                  <a:lnTo>
                    <a:pt x="353" y="479"/>
                  </a:lnTo>
                  <a:lnTo>
                    <a:pt x="355" y="477"/>
                  </a:lnTo>
                  <a:lnTo>
                    <a:pt x="356" y="476"/>
                  </a:lnTo>
                  <a:lnTo>
                    <a:pt x="356" y="473"/>
                  </a:lnTo>
                  <a:lnTo>
                    <a:pt x="358" y="472"/>
                  </a:lnTo>
                  <a:lnTo>
                    <a:pt x="358" y="470"/>
                  </a:lnTo>
                  <a:lnTo>
                    <a:pt x="359" y="467"/>
                  </a:lnTo>
                  <a:lnTo>
                    <a:pt x="359" y="466"/>
                  </a:lnTo>
                  <a:lnTo>
                    <a:pt x="360" y="464"/>
                  </a:lnTo>
                  <a:lnTo>
                    <a:pt x="350" y="461"/>
                  </a:lnTo>
                  <a:lnTo>
                    <a:pt x="355" y="456"/>
                  </a:lnTo>
                  <a:lnTo>
                    <a:pt x="359" y="451"/>
                  </a:lnTo>
                  <a:lnTo>
                    <a:pt x="365" y="449"/>
                  </a:lnTo>
                  <a:lnTo>
                    <a:pt x="371" y="444"/>
                  </a:lnTo>
                  <a:lnTo>
                    <a:pt x="378" y="441"/>
                  </a:lnTo>
                  <a:lnTo>
                    <a:pt x="382" y="439"/>
                  </a:lnTo>
                  <a:lnTo>
                    <a:pt x="386" y="434"/>
                  </a:lnTo>
                  <a:lnTo>
                    <a:pt x="389" y="429"/>
                  </a:lnTo>
                  <a:lnTo>
                    <a:pt x="389" y="423"/>
                  </a:lnTo>
                  <a:lnTo>
                    <a:pt x="388" y="416"/>
                  </a:lnTo>
                  <a:lnTo>
                    <a:pt x="395" y="430"/>
                  </a:lnTo>
                  <a:lnTo>
                    <a:pt x="432" y="406"/>
                  </a:lnTo>
                  <a:lnTo>
                    <a:pt x="436" y="403"/>
                  </a:lnTo>
                  <a:lnTo>
                    <a:pt x="441" y="403"/>
                  </a:lnTo>
                  <a:lnTo>
                    <a:pt x="444" y="403"/>
                  </a:lnTo>
                  <a:lnTo>
                    <a:pt x="446" y="404"/>
                  </a:lnTo>
                  <a:lnTo>
                    <a:pt x="451" y="406"/>
                  </a:lnTo>
                  <a:lnTo>
                    <a:pt x="452" y="408"/>
                  </a:lnTo>
                  <a:lnTo>
                    <a:pt x="455" y="411"/>
                  </a:lnTo>
                  <a:lnTo>
                    <a:pt x="455" y="416"/>
                  </a:lnTo>
                  <a:lnTo>
                    <a:pt x="456" y="418"/>
                  </a:lnTo>
                  <a:lnTo>
                    <a:pt x="456" y="423"/>
                  </a:lnTo>
                  <a:lnTo>
                    <a:pt x="459" y="423"/>
                  </a:lnTo>
                  <a:lnTo>
                    <a:pt x="461" y="423"/>
                  </a:lnTo>
                  <a:lnTo>
                    <a:pt x="464" y="421"/>
                  </a:lnTo>
                  <a:lnTo>
                    <a:pt x="466" y="421"/>
                  </a:lnTo>
                  <a:lnTo>
                    <a:pt x="468" y="420"/>
                  </a:lnTo>
                  <a:lnTo>
                    <a:pt x="469" y="420"/>
                  </a:lnTo>
                  <a:lnTo>
                    <a:pt x="472" y="418"/>
                  </a:lnTo>
                  <a:lnTo>
                    <a:pt x="474" y="417"/>
                  </a:lnTo>
                  <a:lnTo>
                    <a:pt x="475" y="414"/>
                  </a:lnTo>
                  <a:lnTo>
                    <a:pt x="476" y="413"/>
                  </a:lnTo>
                  <a:lnTo>
                    <a:pt x="481" y="411"/>
                  </a:lnTo>
                  <a:lnTo>
                    <a:pt x="487" y="408"/>
                  </a:lnTo>
                  <a:lnTo>
                    <a:pt x="492" y="406"/>
                  </a:lnTo>
                  <a:lnTo>
                    <a:pt x="498" y="404"/>
                  </a:lnTo>
                  <a:lnTo>
                    <a:pt x="505" y="403"/>
                  </a:lnTo>
                  <a:lnTo>
                    <a:pt x="509" y="403"/>
                  </a:lnTo>
                  <a:lnTo>
                    <a:pt x="515" y="404"/>
                  </a:lnTo>
                  <a:lnTo>
                    <a:pt x="519" y="407"/>
                  </a:lnTo>
                  <a:lnTo>
                    <a:pt x="522" y="413"/>
                  </a:lnTo>
                  <a:lnTo>
                    <a:pt x="525" y="420"/>
                  </a:lnTo>
                  <a:lnTo>
                    <a:pt x="527" y="429"/>
                  </a:lnTo>
                  <a:lnTo>
                    <a:pt x="527" y="437"/>
                  </a:lnTo>
                  <a:lnTo>
                    <a:pt x="528" y="444"/>
                  </a:lnTo>
                  <a:lnTo>
                    <a:pt x="528" y="453"/>
                  </a:lnTo>
                  <a:lnTo>
                    <a:pt x="528" y="460"/>
                  </a:lnTo>
                  <a:lnTo>
                    <a:pt x="528" y="469"/>
                  </a:lnTo>
                  <a:lnTo>
                    <a:pt x="525" y="476"/>
                  </a:lnTo>
                  <a:lnTo>
                    <a:pt x="522" y="483"/>
                  </a:lnTo>
                  <a:lnTo>
                    <a:pt x="518" y="489"/>
                  </a:lnTo>
                  <a:lnTo>
                    <a:pt x="511" y="496"/>
                  </a:lnTo>
                  <a:lnTo>
                    <a:pt x="514" y="496"/>
                  </a:lnTo>
                  <a:lnTo>
                    <a:pt x="517" y="496"/>
                  </a:lnTo>
                  <a:lnTo>
                    <a:pt x="519" y="496"/>
                  </a:lnTo>
                  <a:lnTo>
                    <a:pt x="524" y="494"/>
                  </a:lnTo>
                  <a:lnTo>
                    <a:pt x="527" y="494"/>
                  </a:lnTo>
                  <a:lnTo>
                    <a:pt x="529" y="494"/>
                  </a:lnTo>
                  <a:lnTo>
                    <a:pt x="532" y="496"/>
                  </a:lnTo>
                  <a:lnTo>
                    <a:pt x="535" y="496"/>
                  </a:lnTo>
                  <a:lnTo>
                    <a:pt x="537" y="497"/>
                  </a:lnTo>
                  <a:lnTo>
                    <a:pt x="539" y="499"/>
                  </a:lnTo>
                  <a:lnTo>
                    <a:pt x="539" y="500"/>
                  </a:lnTo>
                  <a:lnTo>
                    <a:pt x="539" y="502"/>
                  </a:lnTo>
                  <a:lnTo>
                    <a:pt x="538" y="502"/>
                  </a:lnTo>
                  <a:lnTo>
                    <a:pt x="538" y="503"/>
                  </a:lnTo>
                  <a:lnTo>
                    <a:pt x="537" y="504"/>
                  </a:lnTo>
                  <a:lnTo>
                    <a:pt x="535" y="504"/>
                  </a:lnTo>
                  <a:lnTo>
                    <a:pt x="535" y="506"/>
                  </a:lnTo>
                  <a:lnTo>
                    <a:pt x="534" y="507"/>
                  </a:lnTo>
                  <a:lnTo>
                    <a:pt x="532" y="507"/>
                  </a:lnTo>
                  <a:lnTo>
                    <a:pt x="532" y="509"/>
                  </a:lnTo>
                  <a:lnTo>
                    <a:pt x="336" y="509"/>
                  </a:lnTo>
                  <a:lnTo>
                    <a:pt x="275" y="784"/>
                  </a:lnTo>
                  <a:lnTo>
                    <a:pt x="277" y="788"/>
                  </a:lnTo>
                  <a:lnTo>
                    <a:pt x="270" y="802"/>
                  </a:lnTo>
                  <a:lnTo>
                    <a:pt x="263" y="817"/>
                  </a:lnTo>
                  <a:lnTo>
                    <a:pt x="259" y="831"/>
                  </a:lnTo>
                  <a:lnTo>
                    <a:pt x="253" y="845"/>
                  </a:lnTo>
                  <a:lnTo>
                    <a:pt x="250" y="860"/>
                  </a:lnTo>
                  <a:lnTo>
                    <a:pt x="246" y="874"/>
                  </a:lnTo>
                  <a:lnTo>
                    <a:pt x="240" y="888"/>
                  </a:lnTo>
                  <a:lnTo>
                    <a:pt x="234" y="901"/>
                  </a:lnTo>
                  <a:lnTo>
                    <a:pt x="227" y="916"/>
                  </a:lnTo>
                  <a:lnTo>
                    <a:pt x="219" y="929"/>
                  </a:lnTo>
                  <a:lnTo>
                    <a:pt x="207" y="947"/>
                  </a:lnTo>
                  <a:lnTo>
                    <a:pt x="194" y="964"/>
                  </a:lnTo>
                  <a:lnTo>
                    <a:pt x="179" y="982"/>
                  </a:lnTo>
                  <a:lnTo>
                    <a:pt x="163" y="997"/>
                  </a:lnTo>
                  <a:lnTo>
                    <a:pt x="146" y="1013"/>
                  </a:lnTo>
                  <a:lnTo>
                    <a:pt x="127" y="1027"/>
                  </a:lnTo>
                  <a:lnTo>
                    <a:pt x="107" y="1039"/>
                  </a:lnTo>
                  <a:lnTo>
                    <a:pt x="87" y="1050"/>
                  </a:lnTo>
                  <a:lnTo>
                    <a:pt x="65" y="1059"/>
                  </a:lnTo>
                  <a:lnTo>
                    <a:pt x="44" y="1066"/>
                  </a:lnTo>
                  <a:lnTo>
                    <a:pt x="48" y="1070"/>
                  </a:lnTo>
                  <a:lnTo>
                    <a:pt x="53" y="1075"/>
                  </a:lnTo>
                  <a:lnTo>
                    <a:pt x="55" y="1078"/>
                  </a:lnTo>
                  <a:lnTo>
                    <a:pt x="60" y="1082"/>
                  </a:lnTo>
                  <a:lnTo>
                    <a:pt x="61" y="1086"/>
                  </a:lnTo>
                  <a:lnTo>
                    <a:pt x="64" y="1090"/>
                  </a:lnTo>
                  <a:lnTo>
                    <a:pt x="65" y="1096"/>
                  </a:lnTo>
                  <a:lnTo>
                    <a:pt x="67" y="1101"/>
                  </a:lnTo>
                  <a:lnTo>
                    <a:pt x="67" y="1105"/>
                  </a:lnTo>
                  <a:lnTo>
                    <a:pt x="68" y="1111"/>
                  </a:lnTo>
                  <a:lnTo>
                    <a:pt x="67" y="1115"/>
                  </a:lnTo>
                  <a:lnTo>
                    <a:pt x="65" y="1119"/>
                  </a:lnTo>
                  <a:lnTo>
                    <a:pt x="63" y="1122"/>
                  </a:lnTo>
                  <a:lnTo>
                    <a:pt x="58" y="1125"/>
                  </a:lnTo>
                  <a:lnTo>
                    <a:pt x="55" y="1128"/>
                  </a:lnTo>
                  <a:lnTo>
                    <a:pt x="51" y="1131"/>
                  </a:lnTo>
                  <a:lnTo>
                    <a:pt x="47" y="1132"/>
                  </a:lnTo>
                  <a:lnTo>
                    <a:pt x="44" y="1135"/>
                  </a:lnTo>
                  <a:lnTo>
                    <a:pt x="40" y="1138"/>
                  </a:lnTo>
                  <a:lnTo>
                    <a:pt x="37" y="1142"/>
                  </a:lnTo>
                  <a:lnTo>
                    <a:pt x="34" y="1144"/>
                  </a:lnTo>
                  <a:lnTo>
                    <a:pt x="30" y="1144"/>
                  </a:lnTo>
                  <a:lnTo>
                    <a:pt x="25" y="1145"/>
                  </a:lnTo>
                  <a:lnTo>
                    <a:pt x="21" y="1145"/>
                  </a:lnTo>
                  <a:lnTo>
                    <a:pt x="17" y="1146"/>
                  </a:lnTo>
                  <a:lnTo>
                    <a:pt x="12" y="1145"/>
                  </a:lnTo>
                  <a:lnTo>
                    <a:pt x="8" y="1145"/>
                  </a:lnTo>
                  <a:lnTo>
                    <a:pt x="4" y="1142"/>
                  </a:lnTo>
                  <a:lnTo>
                    <a:pt x="1" y="1139"/>
                  </a:lnTo>
                  <a:lnTo>
                    <a:pt x="0" y="1135"/>
                  </a:lnTo>
                  <a:lnTo>
                    <a:pt x="4" y="1192"/>
                  </a:lnTo>
                  <a:lnTo>
                    <a:pt x="7" y="1251"/>
                  </a:lnTo>
                  <a:lnTo>
                    <a:pt x="8" y="1313"/>
                  </a:lnTo>
                  <a:lnTo>
                    <a:pt x="11" y="1374"/>
                  </a:lnTo>
                  <a:lnTo>
                    <a:pt x="14" y="1436"/>
                  </a:lnTo>
                  <a:lnTo>
                    <a:pt x="17" y="1497"/>
                  </a:lnTo>
                  <a:lnTo>
                    <a:pt x="21" y="1559"/>
                  </a:lnTo>
                  <a:lnTo>
                    <a:pt x="27" y="1618"/>
                  </a:lnTo>
                  <a:lnTo>
                    <a:pt x="35" y="1674"/>
                  </a:lnTo>
                  <a:lnTo>
                    <a:pt x="47" y="1727"/>
                  </a:lnTo>
                  <a:lnTo>
                    <a:pt x="50" y="1732"/>
                  </a:lnTo>
                  <a:lnTo>
                    <a:pt x="51" y="1740"/>
                  </a:lnTo>
                  <a:lnTo>
                    <a:pt x="53" y="1747"/>
                  </a:lnTo>
                  <a:lnTo>
                    <a:pt x="54" y="1752"/>
                  </a:lnTo>
                  <a:lnTo>
                    <a:pt x="54" y="1760"/>
                  </a:lnTo>
                  <a:lnTo>
                    <a:pt x="55" y="1765"/>
                  </a:lnTo>
                  <a:lnTo>
                    <a:pt x="58" y="1771"/>
                  </a:lnTo>
                  <a:lnTo>
                    <a:pt x="61" y="1777"/>
                  </a:lnTo>
                  <a:lnTo>
                    <a:pt x="65" y="1783"/>
                  </a:lnTo>
                  <a:lnTo>
                    <a:pt x="71" y="1788"/>
                  </a:lnTo>
                  <a:lnTo>
                    <a:pt x="71" y="1794"/>
                  </a:lnTo>
                  <a:lnTo>
                    <a:pt x="73" y="1801"/>
                  </a:lnTo>
                  <a:lnTo>
                    <a:pt x="74" y="1807"/>
                  </a:lnTo>
                  <a:lnTo>
                    <a:pt x="77" y="1813"/>
                  </a:lnTo>
                  <a:lnTo>
                    <a:pt x="80" y="1818"/>
                  </a:lnTo>
                  <a:lnTo>
                    <a:pt x="84" y="1824"/>
                  </a:lnTo>
                  <a:lnTo>
                    <a:pt x="88" y="1830"/>
                  </a:lnTo>
                  <a:lnTo>
                    <a:pt x="93" y="1834"/>
                  </a:lnTo>
                  <a:lnTo>
                    <a:pt x="98" y="1838"/>
                  </a:lnTo>
                  <a:lnTo>
                    <a:pt x="103" y="1843"/>
                  </a:lnTo>
                  <a:lnTo>
                    <a:pt x="98" y="1847"/>
                  </a:lnTo>
                  <a:lnTo>
                    <a:pt x="101" y="1848"/>
                  </a:lnTo>
                  <a:lnTo>
                    <a:pt x="104" y="1851"/>
                  </a:lnTo>
                  <a:lnTo>
                    <a:pt x="108" y="1856"/>
                  </a:lnTo>
                  <a:lnTo>
                    <a:pt x="113" y="1860"/>
                  </a:lnTo>
                  <a:lnTo>
                    <a:pt x="116" y="1866"/>
                  </a:lnTo>
                  <a:lnTo>
                    <a:pt x="120" y="1870"/>
                  </a:lnTo>
                  <a:lnTo>
                    <a:pt x="124" y="1874"/>
                  </a:lnTo>
                  <a:lnTo>
                    <a:pt x="128" y="1877"/>
                  </a:lnTo>
                  <a:lnTo>
                    <a:pt x="133" y="1880"/>
                  </a:lnTo>
                  <a:lnTo>
                    <a:pt x="137" y="1881"/>
                  </a:lnTo>
                  <a:lnTo>
                    <a:pt x="153" y="1897"/>
                  </a:lnTo>
                  <a:lnTo>
                    <a:pt x="174" y="1909"/>
                  </a:lnTo>
                  <a:lnTo>
                    <a:pt x="200" y="1917"/>
                  </a:lnTo>
                  <a:lnTo>
                    <a:pt x="227" y="1923"/>
                  </a:lnTo>
                  <a:lnTo>
                    <a:pt x="259" y="1926"/>
                  </a:lnTo>
                  <a:lnTo>
                    <a:pt x="289" y="1926"/>
                  </a:lnTo>
                  <a:lnTo>
                    <a:pt x="320" y="1926"/>
                  </a:lnTo>
                  <a:lnTo>
                    <a:pt x="350" y="1923"/>
                  </a:lnTo>
                  <a:lnTo>
                    <a:pt x="378" y="1920"/>
                  </a:lnTo>
                  <a:lnTo>
                    <a:pt x="402" y="1916"/>
                  </a:lnTo>
                  <a:lnTo>
                    <a:pt x="411" y="1914"/>
                  </a:lnTo>
                  <a:lnTo>
                    <a:pt x="421" y="1913"/>
                  </a:lnTo>
                  <a:lnTo>
                    <a:pt x="429" y="1913"/>
                  </a:lnTo>
                  <a:lnTo>
                    <a:pt x="438" y="1912"/>
                  </a:lnTo>
                  <a:lnTo>
                    <a:pt x="448" y="1912"/>
                  </a:lnTo>
                  <a:lnTo>
                    <a:pt x="456" y="1910"/>
                  </a:lnTo>
                  <a:lnTo>
                    <a:pt x="465" y="1909"/>
                  </a:lnTo>
                  <a:lnTo>
                    <a:pt x="475" y="1907"/>
                  </a:lnTo>
                  <a:lnTo>
                    <a:pt x="484" y="1904"/>
                  </a:lnTo>
                  <a:lnTo>
                    <a:pt x="494" y="1901"/>
                  </a:lnTo>
                  <a:lnTo>
                    <a:pt x="501" y="1907"/>
                  </a:lnTo>
                  <a:lnTo>
                    <a:pt x="507" y="1910"/>
                  </a:lnTo>
                  <a:lnTo>
                    <a:pt x="512" y="1909"/>
                  </a:lnTo>
                  <a:lnTo>
                    <a:pt x="517" y="1906"/>
                  </a:lnTo>
                  <a:lnTo>
                    <a:pt x="521" y="1901"/>
                  </a:lnTo>
                  <a:lnTo>
                    <a:pt x="527" y="1897"/>
                  </a:lnTo>
                  <a:lnTo>
                    <a:pt x="531" y="1893"/>
                  </a:lnTo>
                  <a:lnTo>
                    <a:pt x="537" y="1891"/>
                  </a:lnTo>
                  <a:lnTo>
                    <a:pt x="544" y="1891"/>
                  </a:lnTo>
                  <a:lnTo>
                    <a:pt x="552" y="1894"/>
                  </a:lnTo>
                  <a:lnTo>
                    <a:pt x="548" y="1883"/>
                  </a:lnTo>
                  <a:lnTo>
                    <a:pt x="548" y="1871"/>
                  </a:lnTo>
                  <a:lnTo>
                    <a:pt x="548" y="1860"/>
                  </a:lnTo>
                  <a:lnTo>
                    <a:pt x="551" y="1848"/>
                  </a:lnTo>
                  <a:lnTo>
                    <a:pt x="555" y="1838"/>
                  </a:lnTo>
                  <a:lnTo>
                    <a:pt x="560" y="1827"/>
                  </a:lnTo>
                  <a:lnTo>
                    <a:pt x="564" y="1816"/>
                  </a:lnTo>
                  <a:lnTo>
                    <a:pt x="568" y="1804"/>
                  </a:lnTo>
                  <a:lnTo>
                    <a:pt x="571" y="1793"/>
                  </a:lnTo>
                  <a:lnTo>
                    <a:pt x="574" y="1781"/>
                  </a:lnTo>
                  <a:close/>
                  <a:moveTo>
                    <a:pt x="385" y="565"/>
                  </a:moveTo>
                  <a:lnTo>
                    <a:pt x="391" y="565"/>
                  </a:lnTo>
                  <a:lnTo>
                    <a:pt x="389" y="565"/>
                  </a:lnTo>
                  <a:lnTo>
                    <a:pt x="388" y="565"/>
                  </a:lnTo>
                  <a:lnTo>
                    <a:pt x="386" y="565"/>
                  </a:lnTo>
                  <a:lnTo>
                    <a:pt x="385" y="565"/>
                  </a:lnTo>
                  <a:lnTo>
                    <a:pt x="371" y="565"/>
                  </a:lnTo>
                  <a:lnTo>
                    <a:pt x="372" y="563"/>
                  </a:lnTo>
                  <a:lnTo>
                    <a:pt x="373" y="563"/>
                  </a:lnTo>
                  <a:lnTo>
                    <a:pt x="375" y="563"/>
                  </a:lnTo>
                  <a:lnTo>
                    <a:pt x="376" y="563"/>
                  </a:lnTo>
                  <a:lnTo>
                    <a:pt x="378" y="563"/>
                  </a:lnTo>
                  <a:lnTo>
                    <a:pt x="381" y="563"/>
                  </a:lnTo>
                  <a:lnTo>
                    <a:pt x="382" y="563"/>
                  </a:lnTo>
                  <a:lnTo>
                    <a:pt x="383" y="565"/>
                  </a:lnTo>
                  <a:lnTo>
                    <a:pt x="385" y="565"/>
                  </a:lnTo>
                  <a:close/>
                  <a:moveTo>
                    <a:pt x="339" y="560"/>
                  </a:moveTo>
                  <a:lnTo>
                    <a:pt x="360" y="560"/>
                  </a:lnTo>
                  <a:lnTo>
                    <a:pt x="360" y="565"/>
                  </a:lnTo>
                  <a:lnTo>
                    <a:pt x="339" y="565"/>
                  </a:lnTo>
                  <a:lnTo>
                    <a:pt x="339" y="56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3" name="Freeform 44"/>
            <p:cNvSpPr>
              <a:spLocks/>
            </p:cNvSpPr>
            <p:nvPr/>
          </p:nvSpPr>
          <p:spPr bwMode="auto">
            <a:xfrm>
              <a:off x="2148" y="1871"/>
              <a:ext cx="14" cy="3"/>
            </a:xfrm>
            <a:custGeom>
              <a:avLst/>
              <a:gdLst>
                <a:gd name="T0" fmla="*/ 0 w 29"/>
                <a:gd name="T1" fmla="*/ 3 h 7"/>
                <a:gd name="T2" fmla="*/ 2 w 29"/>
                <a:gd name="T3" fmla="*/ 3 h 7"/>
                <a:gd name="T4" fmla="*/ 3 w 29"/>
                <a:gd name="T5" fmla="*/ 3 h 7"/>
                <a:gd name="T6" fmla="*/ 5 w 29"/>
                <a:gd name="T7" fmla="*/ 3 h 7"/>
                <a:gd name="T8" fmla="*/ 6 w 29"/>
                <a:gd name="T9" fmla="*/ 2 h 7"/>
                <a:gd name="T10" fmla="*/ 8 w 29"/>
                <a:gd name="T11" fmla="*/ 2 h 7"/>
                <a:gd name="T12" fmla="*/ 9 w 29"/>
                <a:gd name="T13" fmla="*/ 2 h 7"/>
                <a:gd name="T14" fmla="*/ 11 w 29"/>
                <a:gd name="T15" fmla="*/ 1 h 7"/>
                <a:gd name="T16" fmla="*/ 12 w 29"/>
                <a:gd name="T17" fmla="*/ 1 h 7"/>
                <a:gd name="T18" fmla="*/ 14 w 29"/>
                <a:gd name="T19" fmla="*/ 1 h 7"/>
                <a:gd name="T20" fmla="*/ 14 w 29"/>
                <a:gd name="T21" fmla="*/ 0 h 7"/>
                <a:gd name="T22" fmla="*/ 14 w 29"/>
                <a:gd name="T23" fmla="*/ 0 h 7"/>
                <a:gd name="T24" fmla="*/ 14 w 29"/>
                <a:gd name="T25" fmla="*/ 0 h 7"/>
                <a:gd name="T26" fmla="*/ 14 w 29"/>
                <a:gd name="T27" fmla="*/ 0 h 7"/>
                <a:gd name="T28" fmla="*/ 14 w 29"/>
                <a:gd name="T29" fmla="*/ 0 h 7"/>
                <a:gd name="T30" fmla="*/ 14 w 29"/>
                <a:gd name="T31" fmla="*/ 0 h 7"/>
                <a:gd name="T32" fmla="*/ 14 w 29"/>
                <a:gd name="T33" fmla="*/ 0 h 7"/>
                <a:gd name="T34" fmla="*/ 14 w 29"/>
                <a:gd name="T35" fmla="*/ 0 h 7"/>
                <a:gd name="T36" fmla="*/ 14 w 29"/>
                <a:gd name="T37" fmla="*/ 0 h 7"/>
                <a:gd name="T38" fmla="*/ 14 w 29"/>
                <a:gd name="T39" fmla="*/ 0 h 7"/>
                <a:gd name="T40" fmla="*/ 14 w 29"/>
                <a:gd name="T41" fmla="*/ 0 h 7"/>
                <a:gd name="T42" fmla="*/ 13 w 29"/>
                <a:gd name="T43" fmla="*/ 0 h 7"/>
                <a:gd name="T44" fmla="*/ 11 w 29"/>
                <a:gd name="T45" fmla="*/ 0 h 7"/>
                <a:gd name="T46" fmla="*/ 10 w 29"/>
                <a:gd name="T47" fmla="*/ 0 h 7"/>
                <a:gd name="T48" fmla="*/ 8 w 29"/>
                <a:gd name="T49" fmla="*/ 0 h 7"/>
                <a:gd name="T50" fmla="*/ 6 w 29"/>
                <a:gd name="T51" fmla="*/ 0 h 7"/>
                <a:gd name="T52" fmla="*/ 5 w 29"/>
                <a:gd name="T53" fmla="*/ 0 h 7"/>
                <a:gd name="T54" fmla="*/ 3 w 29"/>
                <a:gd name="T55" fmla="*/ 0 h 7"/>
                <a:gd name="T56" fmla="*/ 2 w 29"/>
                <a:gd name="T57" fmla="*/ 1 h 7"/>
                <a:gd name="T58" fmla="*/ 1 w 29"/>
                <a:gd name="T59" fmla="*/ 2 h 7"/>
                <a:gd name="T60" fmla="*/ 1 w 29"/>
                <a:gd name="T61" fmla="*/ 3 h 7"/>
                <a:gd name="T62" fmla="*/ 1 w 29"/>
                <a:gd name="T63" fmla="*/ 3 h 7"/>
                <a:gd name="T64" fmla="*/ 0 w 29"/>
                <a:gd name="T65" fmla="*/ 3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9" h="7">
                  <a:moveTo>
                    <a:pt x="0" y="7"/>
                  </a:moveTo>
                  <a:lnTo>
                    <a:pt x="5" y="7"/>
                  </a:lnTo>
                  <a:lnTo>
                    <a:pt x="7" y="6"/>
                  </a:lnTo>
                  <a:lnTo>
                    <a:pt x="10" y="6"/>
                  </a:lnTo>
                  <a:lnTo>
                    <a:pt x="13" y="4"/>
                  </a:lnTo>
                  <a:lnTo>
                    <a:pt x="16" y="4"/>
                  </a:lnTo>
                  <a:lnTo>
                    <a:pt x="19" y="4"/>
                  </a:lnTo>
                  <a:lnTo>
                    <a:pt x="22" y="3"/>
                  </a:lnTo>
                  <a:lnTo>
                    <a:pt x="25" y="3"/>
                  </a:lnTo>
                  <a:lnTo>
                    <a:pt x="28" y="2"/>
                  </a:lnTo>
                  <a:lnTo>
                    <a:pt x="29" y="0"/>
                  </a:lnTo>
                  <a:lnTo>
                    <a:pt x="26" y="0"/>
                  </a:lnTo>
                  <a:lnTo>
                    <a:pt x="23" y="0"/>
                  </a:lnTo>
                  <a:lnTo>
                    <a:pt x="20" y="0"/>
                  </a:lnTo>
                  <a:lnTo>
                    <a:pt x="16" y="0"/>
                  </a:lnTo>
                  <a:lnTo>
                    <a:pt x="13" y="0"/>
                  </a:lnTo>
                  <a:lnTo>
                    <a:pt x="10" y="0"/>
                  </a:lnTo>
                  <a:lnTo>
                    <a:pt x="7" y="0"/>
                  </a:lnTo>
                  <a:lnTo>
                    <a:pt x="5" y="2"/>
                  </a:lnTo>
                  <a:lnTo>
                    <a:pt x="3" y="4"/>
                  </a:lnTo>
                  <a:lnTo>
                    <a:pt x="2" y="7"/>
                  </a:lnTo>
                  <a:lnTo>
                    <a:pt x="0"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4" name="Freeform 45"/>
            <p:cNvSpPr>
              <a:spLocks/>
            </p:cNvSpPr>
            <p:nvPr/>
          </p:nvSpPr>
          <p:spPr bwMode="auto">
            <a:xfrm>
              <a:off x="2162" y="1347"/>
              <a:ext cx="4" cy="1"/>
            </a:xfrm>
            <a:custGeom>
              <a:avLst/>
              <a:gdLst>
                <a:gd name="T0" fmla="*/ 4 w 7"/>
                <a:gd name="T1" fmla="*/ 0 h 3"/>
                <a:gd name="T2" fmla="*/ 0 w 7"/>
                <a:gd name="T3" fmla="*/ 0 h 3"/>
                <a:gd name="T4" fmla="*/ 1 w 7"/>
                <a:gd name="T5" fmla="*/ 0 h 3"/>
                <a:gd name="T6" fmla="*/ 2 w 7"/>
                <a:gd name="T7" fmla="*/ 0 h 3"/>
                <a:gd name="T8" fmla="*/ 2 w 7"/>
                <a:gd name="T9" fmla="*/ 1 h 3"/>
                <a:gd name="T10" fmla="*/ 2 w 7"/>
                <a:gd name="T11" fmla="*/ 1 h 3"/>
                <a:gd name="T12" fmla="*/ 2 w 7"/>
                <a:gd name="T13" fmla="*/ 1 h 3"/>
                <a:gd name="T14" fmla="*/ 3 w 7"/>
                <a:gd name="T15" fmla="*/ 1 h 3"/>
                <a:gd name="T16" fmla="*/ 3 w 7"/>
                <a:gd name="T17" fmla="*/ 1 h 3"/>
                <a:gd name="T18" fmla="*/ 3 w 7"/>
                <a:gd name="T19" fmla="*/ 1 h 3"/>
                <a:gd name="T20" fmla="*/ 4 w 7"/>
                <a:gd name="T21" fmla="*/ 0 h 3"/>
                <a:gd name="T22" fmla="*/ 4 w 7"/>
                <a:gd name="T23" fmla="*/ 0 h 3"/>
                <a:gd name="T24" fmla="*/ 4 w 7"/>
                <a:gd name="T25" fmla="*/ 0 h 3"/>
                <a:gd name="T26" fmla="*/ 4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3">
                  <a:moveTo>
                    <a:pt x="7" y="0"/>
                  </a:moveTo>
                  <a:lnTo>
                    <a:pt x="0" y="1"/>
                  </a:lnTo>
                  <a:lnTo>
                    <a:pt x="1" y="1"/>
                  </a:lnTo>
                  <a:lnTo>
                    <a:pt x="3" y="1"/>
                  </a:lnTo>
                  <a:lnTo>
                    <a:pt x="3" y="3"/>
                  </a:lnTo>
                  <a:lnTo>
                    <a:pt x="4" y="3"/>
                  </a:lnTo>
                  <a:lnTo>
                    <a:pt x="6" y="3"/>
                  </a:lnTo>
                  <a:lnTo>
                    <a:pt x="7" y="1"/>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5" name="Freeform 46"/>
            <p:cNvSpPr>
              <a:spLocks/>
            </p:cNvSpPr>
            <p:nvPr/>
          </p:nvSpPr>
          <p:spPr bwMode="auto">
            <a:xfrm>
              <a:off x="2159" y="1345"/>
              <a:ext cx="3" cy="3"/>
            </a:xfrm>
            <a:custGeom>
              <a:avLst/>
              <a:gdLst>
                <a:gd name="T0" fmla="*/ 3 w 6"/>
                <a:gd name="T1" fmla="*/ 3 h 6"/>
                <a:gd name="T2" fmla="*/ 3 w 6"/>
                <a:gd name="T3" fmla="*/ 3 h 6"/>
                <a:gd name="T4" fmla="*/ 3 w 6"/>
                <a:gd name="T5" fmla="*/ 3 h 6"/>
                <a:gd name="T6" fmla="*/ 3 w 6"/>
                <a:gd name="T7" fmla="*/ 3 h 6"/>
                <a:gd name="T8" fmla="*/ 3 w 6"/>
                <a:gd name="T9" fmla="*/ 3 h 6"/>
                <a:gd name="T10" fmla="*/ 3 w 6"/>
                <a:gd name="T11" fmla="*/ 3 h 6"/>
                <a:gd name="T12" fmla="*/ 2 w 6"/>
                <a:gd name="T13" fmla="*/ 2 h 6"/>
                <a:gd name="T14" fmla="*/ 2 w 6"/>
                <a:gd name="T15" fmla="*/ 2 h 6"/>
                <a:gd name="T16" fmla="*/ 1 w 6"/>
                <a:gd name="T17" fmla="*/ 2 h 6"/>
                <a:gd name="T18" fmla="*/ 1 w 6"/>
                <a:gd name="T19" fmla="*/ 1 h 6"/>
                <a:gd name="T20" fmla="*/ 0 w 6"/>
                <a:gd name="T21" fmla="*/ 1 h 6"/>
                <a:gd name="T22" fmla="*/ 0 w 6"/>
                <a:gd name="T23" fmla="*/ 0 h 6"/>
                <a:gd name="T24" fmla="*/ 0 w 6"/>
                <a:gd name="T25" fmla="*/ 1 h 6"/>
                <a:gd name="T26" fmla="*/ 0 w 6"/>
                <a:gd name="T27" fmla="*/ 1 h 6"/>
                <a:gd name="T28" fmla="*/ 1 w 6"/>
                <a:gd name="T29" fmla="*/ 2 h 6"/>
                <a:gd name="T30" fmla="*/ 1 w 6"/>
                <a:gd name="T31" fmla="*/ 2 h 6"/>
                <a:gd name="T32" fmla="*/ 1 w 6"/>
                <a:gd name="T33" fmla="*/ 2 h 6"/>
                <a:gd name="T34" fmla="*/ 2 w 6"/>
                <a:gd name="T35" fmla="*/ 3 h 6"/>
                <a:gd name="T36" fmla="*/ 2 w 6"/>
                <a:gd name="T37" fmla="*/ 3 h 6"/>
                <a:gd name="T38" fmla="*/ 3 w 6"/>
                <a:gd name="T39" fmla="*/ 3 h 6"/>
                <a:gd name="T40" fmla="*/ 3 w 6"/>
                <a:gd name="T41" fmla="*/ 3 h 6"/>
                <a:gd name="T42" fmla="*/ 3 w 6"/>
                <a:gd name="T43" fmla="*/ 3 h 6"/>
                <a:gd name="T44" fmla="*/ 3 w 6"/>
                <a:gd name="T45" fmla="*/ 3 h 6"/>
                <a:gd name="T46" fmla="*/ 3 w 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 h="6">
                  <a:moveTo>
                    <a:pt x="6" y="5"/>
                  </a:moveTo>
                  <a:lnTo>
                    <a:pt x="6" y="6"/>
                  </a:lnTo>
                  <a:lnTo>
                    <a:pt x="5" y="5"/>
                  </a:lnTo>
                  <a:lnTo>
                    <a:pt x="3" y="3"/>
                  </a:lnTo>
                  <a:lnTo>
                    <a:pt x="2" y="3"/>
                  </a:lnTo>
                  <a:lnTo>
                    <a:pt x="2" y="2"/>
                  </a:lnTo>
                  <a:lnTo>
                    <a:pt x="0" y="2"/>
                  </a:lnTo>
                  <a:lnTo>
                    <a:pt x="0" y="0"/>
                  </a:lnTo>
                  <a:lnTo>
                    <a:pt x="0" y="2"/>
                  </a:lnTo>
                  <a:lnTo>
                    <a:pt x="2" y="3"/>
                  </a:lnTo>
                  <a:lnTo>
                    <a:pt x="3" y="5"/>
                  </a:lnTo>
                  <a:lnTo>
                    <a:pt x="5" y="5"/>
                  </a:lnTo>
                  <a:lnTo>
                    <a:pt x="5" y="6"/>
                  </a:lnTo>
                  <a:lnTo>
                    <a:pt x="6" y="6"/>
                  </a:lnTo>
                  <a:lnTo>
                    <a:pt x="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6" name="Freeform 47"/>
            <p:cNvSpPr>
              <a:spLocks/>
            </p:cNvSpPr>
            <p:nvPr/>
          </p:nvSpPr>
          <p:spPr bwMode="auto">
            <a:xfrm>
              <a:off x="2157" y="1339"/>
              <a:ext cx="2" cy="6"/>
            </a:xfrm>
            <a:custGeom>
              <a:avLst/>
              <a:gdLst>
                <a:gd name="T0" fmla="*/ 2 w 4"/>
                <a:gd name="T1" fmla="*/ 6 h 11"/>
                <a:gd name="T2" fmla="*/ 2 w 4"/>
                <a:gd name="T3" fmla="*/ 5 h 11"/>
                <a:gd name="T4" fmla="*/ 2 w 4"/>
                <a:gd name="T5" fmla="*/ 5 h 11"/>
                <a:gd name="T6" fmla="*/ 2 w 4"/>
                <a:gd name="T7" fmla="*/ 5 h 11"/>
                <a:gd name="T8" fmla="*/ 2 w 4"/>
                <a:gd name="T9" fmla="*/ 4 h 11"/>
                <a:gd name="T10" fmla="*/ 2 w 4"/>
                <a:gd name="T11" fmla="*/ 3 h 11"/>
                <a:gd name="T12" fmla="*/ 2 w 4"/>
                <a:gd name="T13" fmla="*/ 2 h 11"/>
                <a:gd name="T14" fmla="*/ 2 w 4"/>
                <a:gd name="T15" fmla="*/ 2 h 11"/>
                <a:gd name="T16" fmla="*/ 1 w 4"/>
                <a:gd name="T17" fmla="*/ 1 h 11"/>
                <a:gd name="T18" fmla="*/ 1 w 4"/>
                <a:gd name="T19" fmla="*/ 1 h 11"/>
                <a:gd name="T20" fmla="*/ 0 w 4"/>
                <a:gd name="T21" fmla="*/ 0 h 11"/>
                <a:gd name="T22" fmla="*/ 0 w 4"/>
                <a:gd name="T23" fmla="*/ 1 h 11"/>
                <a:gd name="T24" fmla="*/ 0 w 4"/>
                <a:gd name="T25" fmla="*/ 2 h 11"/>
                <a:gd name="T26" fmla="*/ 0 w 4"/>
                <a:gd name="T27" fmla="*/ 2 h 11"/>
                <a:gd name="T28" fmla="*/ 0 w 4"/>
                <a:gd name="T29" fmla="*/ 2 h 11"/>
                <a:gd name="T30" fmla="*/ 1 w 4"/>
                <a:gd name="T31" fmla="*/ 3 h 11"/>
                <a:gd name="T32" fmla="*/ 1 w 4"/>
                <a:gd name="T33" fmla="*/ 4 h 11"/>
                <a:gd name="T34" fmla="*/ 1 w 4"/>
                <a:gd name="T35" fmla="*/ 5 h 11"/>
                <a:gd name="T36" fmla="*/ 2 w 4"/>
                <a:gd name="T37" fmla="*/ 5 h 11"/>
                <a:gd name="T38" fmla="*/ 2 w 4"/>
                <a:gd name="T39" fmla="*/ 5 h 11"/>
                <a:gd name="T40" fmla="*/ 2 w 4"/>
                <a:gd name="T41" fmla="*/ 6 h 11"/>
                <a:gd name="T42" fmla="*/ 2 w 4"/>
                <a:gd name="T43" fmla="*/ 6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11">
                  <a:moveTo>
                    <a:pt x="4" y="11"/>
                  </a:moveTo>
                  <a:lnTo>
                    <a:pt x="4" y="10"/>
                  </a:lnTo>
                  <a:lnTo>
                    <a:pt x="3" y="9"/>
                  </a:lnTo>
                  <a:lnTo>
                    <a:pt x="3" y="7"/>
                  </a:lnTo>
                  <a:lnTo>
                    <a:pt x="3" y="6"/>
                  </a:lnTo>
                  <a:lnTo>
                    <a:pt x="3" y="4"/>
                  </a:lnTo>
                  <a:lnTo>
                    <a:pt x="3" y="3"/>
                  </a:lnTo>
                  <a:lnTo>
                    <a:pt x="1" y="1"/>
                  </a:lnTo>
                  <a:lnTo>
                    <a:pt x="0" y="0"/>
                  </a:lnTo>
                  <a:lnTo>
                    <a:pt x="0" y="1"/>
                  </a:lnTo>
                  <a:lnTo>
                    <a:pt x="0" y="3"/>
                  </a:lnTo>
                  <a:lnTo>
                    <a:pt x="0" y="4"/>
                  </a:lnTo>
                  <a:lnTo>
                    <a:pt x="1" y="6"/>
                  </a:lnTo>
                  <a:lnTo>
                    <a:pt x="1" y="7"/>
                  </a:lnTo>
                  <a:lnTo>
                    <a:pt x="1" y="9"/>
                  </a:lnTo>
                  <a:lnTo>
                    <a:pt x="3" y="10"/>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7" name="Freeform 48"/>
            <p:cNvSpPr>
              <a:spLocks noEditPoints="1"/>
            </p:cNvSpPr>
            <p:nvPr/>
          </p:nvSpPr>
          <p:spPr bwMode="auto">
            <a:xfrm>
              <a:off x="2138" y="1356"/>
              <a:ext cx="129" cy="361"/>
            </a:xfrm>
            <a:custGeom>
              <a:avLst/>
              <a:gdLst>
                <a:gd name="T0" fmla="*/ 15 w 258"/>
                <a:gd name="T1" fmla="*/ 221 h 723"/>
                <a:gd name="T2" fmla="*/ 18 w 258"/>
                <a:gd name="T3" fmla="*/ 221 h 723"/>
                <a:gd name="T4" fmla="*/ 19 w 258"/>
                <a:gd name="T5" fmla="*/ 224 h 723"/>
                <a:gd name="T6" fmla="*/ 17 w 258"/>
                <a:gd name="T7" fmla="*/ 226 h 723"/>
                <a:gd name="T8" fmla="*/ 15 w 258"/>
                <a:gd name="T9" fmla="*/ 226 h 723"/>
                <a:gd name="T10" fmla="*/ 43 w 258"/>
                <a:gd name="T11" fmla="*/ 332 h 723"/>
                <a:gd name="T12" fmla="*/ 37 w 258"/>
                <a:gd name="T13" fmla="*/ 347 h 723"/>
                <a:gd name="T14" fmla="*/ 35 w 258"/>
                <a:gd name="T15" fmla="*/ 361 h 723"/>
                <a:gd name="T16" fmla="*/ 39 w 258"/>
                <a:gd name="T17" fmla="*/ 352 h 723"/>
                <a:gd name="T18" fmla="*/ 44 w 258"/>
                <a:gd name="T19" fmla="*/ 343 h 723"/>
                <a:gd name="T20" fmla="*/ 61 w 258"/>
                <a:gd name="T21" fmla="*/ 284 h 723"/>
                <a:gd name="T22" fmla="*/ 94 w 258"/>
                <a:gd name="T23" fmla="*/ 173 h 723"/>
                <a:gd name="T24" fmla="*/ 119 w 258"/>
                <a:gd name="T25" fmla="*/ 60 h 723"/>
                <a:gd name="T26" fmla="*/ 116 w 258"/>
                <a:gd name="T27" fmla="*/ 44 h 723"/>
                <a:gd name="T28" fmla="*/ 122 w 258"/>
                <a:gd name="T29" fmla="*/ 23 h 723"/>
                <a:gd name="T30" fmla="*/ 129 w 258"/>
                <a:gd name="T31" fmla="*/ 0 h 723"/>
                <a:gd name="T32" fmla="*/ 116 w 258"/>
                <a:gd name="T33" fmla="*/ 20 h 723"/>
                <a:gd name="T34" fmla="*/ 115 w 258"/>
                <a:gd name="T35" fmla="*/ 49 h 723"/>
                <a:gd name="T36" fmla="*/ 98 w 258"/>
                <a:gd name="T37" fmla="*/ 57 h 723"/>
                <a:gd name="T38" fmla="*/ 76 w 258"/>
                <a:gd name="T39" fmla="*/ 46 h 723"/>
                <a:gd name="T40" fmla="*/ 54 w 258"/>
                <a:gd name="T41" fmla="*/ 34 h 723"/>
                <a:gd name="T42" fmla="*/ 11 w 258"/>
                <a:gd name="T43" fmla="*/ 61 h 723"/>
                <a:gd name="T44" fmla="*/ 5 w 258"/>
                <a:gd name="T45" fmla="*/ 52 h 723"/>
                <a:gd name="T46" fmla="*/ 1 w 258"/>
                <a:gd name="T47" fmla="*/ 48 h 723"/>
                <a:gd name="T48" fmla="*/ 1 w 258"/>
                <a:gd name="T49" fmla="*/ 60 h 723"/>
                <a:gd name="T50" fmla="*/ 3 w 258"/>
                <a:gd name="T51" fmla="*/ 74 h 723"/>
                <a:gd name="T52" fmla="*/ 4 w 258"/>
                <a:gd name="T53" fmla="*/ 120 h 723"/>
                <a:gd name="T54" fmla="*/ 10 w 258"/>
                <a:gd name="T55" fmla="*/ 175 h 723"/>
                <a:gd name="T56" fmla="*/ 15 w 258"/>
                <a:gd name="T57" fmla="*/ 221 h 723"/>
                <a:gd name="T58" fmla="*/ 80 w 258"/>
                <a:gd name="T59" fmla="*/ 84 h 723"/>
                <a:gd name="T60" fmla="*/ 78 w 258"/>
                <a:gd name="T61" fmla="*/ 88 h 723"/>
                <a:gd name="T62" fmla="*/ 78 w 258"/>
                <a:gd name="T63" fmla="*/ 88 h 723"/>
                <a:gd name="T64" fmla="*/ 75 w 258"/>
                <a:gd name="T65" fmla="*/ 124 h 723"/>
                <a:gd name="T66" fmla="*/ 73 w 258"/>
                <a:gd name="T67" fmla="*/ 124 h 723"/>
                <a:gd name="T68" fmla="*/ 68 w 258"/>
                <a:gd name="T69" fmla="*/ 200 h 723"/>
                <a:gd name="T70" fmla="*/ 71 w 258"/>
                <a:gd name="T71" fmla="*/ 152 h 723"/>
                <a:gd name="T72" fmla="*/ 55 w 258"/>
                <a:gd name="T73" fmla="*/ 127 h 723"/>
                <a:gd name="T74" fmla="*/ 51 w 258"/>
                <a:gd name="T75" fmla="*/ 133 h 723"/>
                <a:gd name="T76" fmla="*/ 46 w 258"/>
                <a:gd name="T77" fmla="*/ 135 h 723"/>
                <a:gd name="T78" fmla="*/ 43 w 258"/>
                <a:gd name="T79" fmla="*/ 134 h 723"/>
                <a:gd name="T80" fmla="*/ 41 w 258"/>
                <a:gd name="T81" fmla="*/ 132 h 723"/>
                <a:gd name="T82" fmla="*/ 40 w 258"/>
                <a:gd name="T83" fmla="*/ 125 h 723"/>
                <a:gd name="T84" fmla="*/ 48 w 258"/>
                <a:gd name="T85" fmla="*/ 124 h 723"/>
                <a:gd name="T86" fmla="*/ 54 w 258"/>
                <a:gd name="T87" fmla="*/ 124 h 723"/>
                <a:gd name="T88" fmla="*/ 49 w 258"/>
                <a:gd name="T89" fmla="*/ 228 h 723"/>
                <a:gd name="T90" fmla="*/ 48 w 258"/>
                <a:gd name="T91" fmla="*/ 233 h 723"/>
                <a:gd name="T92" fmla="*/ 45 w 258"/>
                <a:gd name="T93" fmla="*/ 237 h 723"/>
                <a:gd name="T94" fmla="*/ 38 w 258"/>
                <a:gd name="T95" fmla="*/ 226 h 723"/>
                <a:gd name="T96" fmla="*/ 35 w 258"/>
                <a:gd name="T97" fmla="*/ 78 h 723"/>
                <a:gd name="T98" fmla="*/ 29 w 258"/>
                <a:gd name="T99" fmla="*/ 129 h 723"/>
                <a:gd name="T100" fmla="*/ 25 w 258"/>
                <a:gd name="T101" fmla="*/ 179 h 723"/>
                <a:gd name="T102" fmla="*/ 28 w 258"/>
                <a:gd name="T103" fmla="*/ 133 h 723"/>
                <a:gd name="T104" fmla="*/ 33 w 258"/>
                <a:gd name="T105" fmla="*/ 81 h 723"/>
                <a:gd name="T106" fmla="*/ 35 w 258"/>
                <a:gd name="T107" fmla="*/ 55 h 723"/>
                <a:gd name="T108" fmla="*/ 23 w 258"/>
                <a:gd name="T109" fmla="*/ 208 h 7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8" h="723">
                  <a:moveTo>
                    <a:pt x="29" y="442"/>
                  </a:moveTo>
                  <a:lnTo>
                    <a:pt x="29" y="442"/>
                  </a:lnTo>
                  <a:lnTo>
                    <a:pt x="30" y="442"/>
                  </a:lnTo>
                  <a:lnTo>
                    <a:pt x="32" y="442"/>
                  </a:lnTo>
                  <a:lnTo>
                    <a:pt x="33" y="442"/>
                  </a:lnTo>
                  <a:lnTo>
                    <a:pt x="35" y="442"/>
                  </a:lnTo>
                  <a:lnTo>
                    <a:pt x="36" y="442"/>
                  </a:lnTo>
                  <a:lnTo>
                    <a:pt x="38" y="443"/>
                  </a:lnTo>
                  <a:lnTo>
                    <a:pt x="39" y="445"/>
                  </a:lnTo>
                  <a:lnTo>
                    <a:pt x="39" y="447"/>
                  </a:lnTo>
                  <a:lnTo>
                    <a:pt x="38" y="449"/>
                  </a:lnTo>
                  <a:lnTo>
                    <a:pt x="36" y="450"/>
                  </a:lnTo>
                  <a:lnTo>
                    <a:pt x="35" y="450"/>
                  </a:lnTo>
                  <a:lnTo>
                    <a:pt x="33" y="452"/>
                  </a:lnTo>
                  <a:lnTo>
                    <a:pt x="32" y="452"/>
                  </a:lnTo>
                  <a:lnTo>
                    <a:pt x="30" y="452"/>
                  </a:lnTo>
                  <a:lnTo>
                    <a:pt x="29" y="452"/>
                  </a:lnTo>
                  <a:lnTo>
                    <a:pt x="59" y="658"/>
                  </a:lnTo>
                  <a:lnTo>
                    <a:pt x="75" y="659"/>
                  </a:lnTo>
                  <a:lnTo>
                    <a:pt x="85" y="664"/>
                  </a:lnTo>
                  <a:lnTo>
                    <a:pt x="86" y="669"/>
                  </a:lnTo>
                  <a:lnTo>
                    <a:pt x="85" y="677"/>
                  </a:lnTo>
                  <a:lnTo>
                    <a:pt x="79" y="685"/>
                  </a:lnTo>
                  <a:lnTo>
                    <a:pt x="73" y="694"/>
                  </a:lnTo>
                  <a:lnTo>
                    <a:pt x="68" y="702"/>
                  </a:lnTo>
                  <a:lnTo>
                    <a:pt x="63" y="710"/>
                  </a:lnTo>
                  <a:lnTo>
                    <a:pt x="63" y="717"/>
                  </a:lnTo>
                  <a:lnTo>
                    <a:pt x="69" y="723"/>
                  </a:lnTo>
                  <a:lnTo>
                    <a:pt x="70" y="717"/>
                  </a:lnTo>
                  <a:lnTo>
                    <a:pt x="72" y="712"/>
                  </a:lnTo>
                  <a:lnTo>
                    <a:pt x="75" y="708"/>
                  </a:lnTo>
                  <a:lnTo>
                    <a:pt x="78" y="704"/>
                  </a:lnTo>
                  <a:lnTo>
                    <a:pt x="82" y="701"/>
                  </a:lnTo>
                  <a:lnTo>
                    <a:pt x="83" y="697"/>
                  </a:lnTo>
                  <a:lnTo>
                    <a:pt x="86" y="691"/>
                  </a:lnTo>
                  <a:lnTo>
                    <a:pt x="88" y="687"/>
                  </a:lnTo>
                  <a:lnTo>
                    <a:pt x="88" y="681"/>
                  </a:lnTo>
                  <a:lnTo>
                    <a:pt x="86" y="675"/>
                  </a:lnTo>
                  <a:lnTo>
                    <a:pt x="105" y="621"/>
                  </a:lnTo>
                  <a:lnTo>
                    <a:pt x="122" y="568"/>
                  </a:lnTo>
                  <a:lnTo>
                    <a:pt x="139" y="512"/>
                  </a:lnTo>
                  <a:lnTo>
                    <a:pt x="156" y="457"/>
                  </a:lnTo>
                  <a:lnTo>
                    <a:pt x="172" y="402"/>
                  </a:lnTo>
                  <a:lnTo>
                    <a:pt x="188" y="346"/>
                  </a:lnTo>
                  <a:lnTo>
                    <a:pt x="202" y="290"/>
                  </a:lnTo>
                  <a:lnTo>
                    <a:pt x="215" y="234"/>
                  </a:lnTo>
                  <a:lnTo>
                    <a:pt x="227" y="177"/>
                  </a:lnTo>
                  <a:lnTo>
                    <a:pt x="238" y="121"/>
                  </a:lnTo>
                  <a:lnTo>
                    <a:pt x="228" y="115"/>
                  </a:lnTo>
                  <a:lnTo>
                    <a:pt x="235" y="109"/>
                  </a:lnTo>
                  <a:lnTo>
                    <a:pt x="232" y="99"/>
                  </a:lnTo>
                  <a:lnTo>
                    <a:pt x="232" y="88"/>
                  </a:lnTo>
                  <a:lnTo>
                    <a:pt x="234" y="78"/>
                  </a:lnTo>
                  <a:lnTo>
                    <a:pt x="237" y="66"/>
                  </a:lnTo>
                  <a:lnTo>
                    <a:pt x="241" y="56"/>
                  </a:lnTo>
                  <a:lnTo>
                    <a:pt x="244" y="46"/>
                  </a:lnTo>
                  <a:lnTo>
                    <a:pt x="248" y="35"/>
                  </a:lnTo>
                  <a:lnTo>
                    <a:pt x="252" y="23"/>
                  </a:lnTo>
                  <a:lnTo>
                    <a:pt x="255" y="12"/>
                  </a:lnTo>
                  <a:lnTo>
                    <a:pt x="258" y="0"/>
                  </a:lnTo>
                  <a:lnTo>
                    <a:pt x="245" y="8"/>
                  </a:lnTo>
                  <a:lnTo>
                    <a:pt x="237" y="16"/>
                  </a:lnTo>
                  <a:lnTo>
                    <a:pt x="232" y="28"/>
                  </a:lnTo>
                  <a:lnTo>
                    <a:pt x="231" y="40"/>
                  </a:lnTo>
                  <a:lnTo>
                    <a:pt x="231" y="55"/>
                  </a:lnTo>
                  <a:lnTo>
                    <a:pt x="231" y="69"/>
                  </a:lnTo>
                  <a:lnTo>
                    <a:pt x="231" y="83"/>
                  </a:lnTo>
                  <a:lnTo>
                    <a:pt x="229" y="98"/>
                  </a:lnTo>
                  <a:lnTo>
                    <a:pt x="225" y="111"/>
                  </a:lnTo>
                  <a:lnTo>
                    <a:pt x="218" y="121"/>
                  </a:lnTo>
                  <a:lnTo>
                    <a:pt x="207" y="116"/>
                  </a:lnTo>
                  <a:lnTo>
                    <a:pt x="195" y="114"/>
                  </a:lnTo>
                  <a:lnTo>
                    <a:pt x="184" y="109"/>
                  </a:lnTo>
                  <a:lnTo>
                    <a:pt x="172" y="104"/>
                  </a:lnTo>
                  <a:lnTo>
                    <a:pt x="161" y="99"/>
                  </a:lnTo>
                  <a:lnTo>
                    <a:pt x="151" y="93"/>
                  </a:lnTo>
                  <a:lnTo>
                    <a:pt x="139" y="88"/>
                  </a:lnTo>
                  <a:lnTo>
                    <a:pt x="129" y="82"/>
                  </a:lnTo>
                  <a:lnTo>
                    <a:pt x="118" y="76"/>
                  </a:lnTo>
                  <a:lnTo>
                    <a:pt x="108" y="69"/>
                  </a:lnTo>
                  <a:lnTo>
                    <a:pt x="35" y="132"/>
                  </a:lnTo>
                  <a:lnTo>
                    <a:pt x="30" y="129"/>
                  </a:lnTo>
                  <a:lnTo>
                    <a:pt x="26" y="126"/>
                  </a:lnTo>
                  <a:lnTo>
                    <a:pt x="22" y="122"/>
                  </a:lnTo>
                  <a:lnTo>
                    <a:pt x="19" y="118"/>
                  </a:lnTo>
                  <a:lnTo>
                    <a:pt x="16" y="114"/>
                  </a:lnTo>
                  <a:lnTo>
                    <a:pt x="13" y="109"/>
                  </a:lnTo>
                  <a:lnTo>
                    <a:pt x="10" y="105"/>
                  </a:lnTo>
                  <a:lnTo>
                    <a:pt x="9" y="101"/>
                  </a:lnTo>
                  <a:lnTo>
                    <a:pt x="6" y="95"/>
                  </a:lnTo>
                  <a:lnTo>
                    <a:pt x="5" y="91"/>
                  </a:lnTo>
                  <a:lnTo>
                    <a:pt x="2" y="96"/>
                  </a:lnTo>
                  <a:lnTo>
                    <a:pt x="0" y="102"/>
                  </a:lnTo>
                  <a:lnTo>
                    <a:pt x="0" y="108"/>
                  </a:lnTo>
                  <a:lnTo>
                    <a:pt x="0" y="115"/>
                  </a:lnTo>
                  <a:lnTo>
                    <a:pt x="2" y="121"/>
                  </a:lnTo>
                  <a:lnTo>
                    <a:pt x="3" y="126"/>
                  </a:lnTo>
                  <a:lnTo>
                    <a:pt x="5" y="134"/>
                  </a:lnTo>
                  <a:lnTo>
                    <a:pt x="6" y="141"/>
                  </a:lnTo>
                  <a:lnTo>
                    <a:pt x="6" y="148"/>
                  </a:lnTo>
                  <a:lnTo>
                    <a:pt x="7" y="155"/>
                  </a:lnTo>
                  <a:lnTo>
                    <a:pt x="6" y="184"/>
                  </a:lnTo>
                  <a:lnTo>
                    <a:pt x="6" y="212"/>
                  </a:lnTo>
                  <a:lnTo>
                    <a:pt x="7" y="240"/>
                  </a:lnTo>
                  <a:lnTo>
                    <a:pt x="9" y="268"/>
                  </a:lnTo>
                  <a:lnTo>
                    <a:pt x="12" y="296"/>
                  </a:lnTo>
                  <a:lnTo>
                    <a:pt x="16" y="324"/>
                  </a:lnTo>
                  <a:lnTo>
                    <a:pt x="19" y="351"/>
                  </a:lnTo>
                  <a:lnTo>
                    <a:pt x="23" y="381"/>
                  </a:lnTo>
                  <a:lnTo>
                    <a:pt x="26" y="410"/>
                  </a:lnTo>
                  <a:lnTo>
                    <a:pt x="29" y="442"/>
                  </a:lnTo>
                  <a:close/>
                  <a:moveTo>
                    <a:pt x="159" y="159"/>
                  </a:moveTo>
                  <a:lnTo>
                    <a:pt x="162" y="135"/>
                  </a:lnTo>
                  <a:lnTo>
                    <a:pt x="159" y="169"/>
                  </a:lnTo>
                  <a:lnTo>
                    <a:pt x="159" y="159"/>
                  </a:lnTo>
                  <a:close/>
                  <a:moveTo>
                    <a:pt x="155" y="177"/>
                  </a:moveTo>
                  <a:lnTo>
                    <a:pt x="159" y="177"/>
                  </a:lnTo>
                  <a:lnTo>
                    <a:pt x="152" y="235"/>
                  </a:lnTo>
                  <a:lnTo>
                    <a:pt x="149" y="235"/>
                  </a:lnTo>
                  <a:lnTo>
                    <a:pt x="155" y="177"/>
                  </a:lnTo>
                  <a:close/>
                  <a:moveTo>
                    <a:pt x="145" y="248"/>
                  </a:moveTo>
                  <a:lnTo>
                    <a:pt x="149" y="248"/>
                  </a:lnTo>
                  <a:lnTo>
                    <a:pt x="145" y="297"/>
                  </a:lnTo>
                  <a:lnTo>
                    <a:pt x="142" y="297"/>
                  </a:lnTo>
                  <a:lnTo>
                    <a:pt x="145" y="248"/>
                  </a:lnTo>
                  <a:close/>
                  <a:moveTo>
                    <a:pt x="142" y="304"/>
                  </a:moveTo>
                  <a:lnTo>
                    <a:pt x="145" y="304"/>
                  </a:lnTo>
                  <a:lnTo>
                    <a:pt x="135" y="400"/>
                  </a:lnTo>
                  <a:lnTo>
                    <a:pt x="132" y="400"/>
                  </a:lnTo>
                  <a:lnTo>
                    <a:pt x="142" y="304"/>
                  </a:lnTo>
                  <a:close/>
                  <a:moveTo>
                    <a:pt x="108" y="248"/>
                  </a:moveTo>
                  <a:lnTo>
                    <a:pt x="109" y="251"/>
                  </a:lnTo>
                  <a:lnTo>
                    <a:pt x="109" y="253"/>
                  </a:lnTo>
                  <a:lnTo>
                    <a:pt x="109" y="255"/>
                  </a:lnTo>
                  <a:lnTo>
                    <a:pt x="108" y="258"/>
                  </a:lnTo>
                  <a:lnTo>
                    <a:pt x="106" y="261"/>
                  </a:lnTo>
                  <a:lnTo>
                    <a:pt x="105" y="264"/>
                  </a:lnTo>
                  <a:lnTo>
                    <a:pt x="102" y="267"/>
                  </a:lnTo>
                  <a:lnTo>
                    <a:pt x="99" y="268"/>
                  </a:lnTo>
                  <a:lnTo>
                    <a:pt x="96" y="270"/>
                  </a:lnTo>
                  <a:lnTo>
                    <a:pt x="93" y="270"/>
                  </a:lnTo>
                  <a:lnTo>
                    <a:pt x="92" y="270"/>
                  </a:lnTo>
                  <a:lnTo>
                    <a:pt x="91" y="270"/>
                  </a:lnTo>
                  <a:lnTo>
                    <a:pt x="89" y="270"/>
                  </a:lnTo>
                  <a:lnTo>
                    <a:pt x="88" y="268"/>
                  </a:lnTo>
                  <a:lnTo>
                    <a:pt x="86" y="268"/>
                  </a:lnTo>
                  <a:lnTo>
                    <a:pt x="85" y="267"/>
                  </a:lnTo>
                  <a:lnTo>
                    <a:pt x="83" y="265"/>
                  </a:lnTo>
                  <a:lnTo>
                    <a:pt x="82" y="264"/>
                  </a:lnTo>
                  <a:lnTo>
                    <a:pt x="80" y="263"/>
                  </a:lnTo>
                  <a:lnTo>
                    <a:pt x="79" y="257"/>
                  </a:lnTo>
                  <a:lnTo>
                    <a:pt x="79" y="253"/>
                  </a:lnTo>
                  <a:lnTo>
                    <a:pt x="80" y="251"/>
                  </a:lnTo>
                  <a:lnTo>
                    <a:pt x="83" y="248"/>
                  </a:lnTo>
                  <a:lnTo>
                    <a:pt x="88" y="248"/>
                  </a:lnTo>
                  <a:lnTo>
                    <a:pt x="92" y="248"/>
                  </a:lnTo>
                  <a:lnTo>
                    <a:pt x="96" y="248"/>
                  </a:lnTo>
                  <a:lnTo>
                    <a:pt x="101" y="248"/>
                  </a:lnTo>
                  <a:lnTo>
                    <a:pt x="105" y="248"/>
                  </a:lnTo>
                  <a:lnTo>
                    <a:pt x="108" y="248"/>
                  </a:lnTo>
                  <a:close/>
                  <a:moveTo>
                    <a:pt x="76" y="452"/>
                  </a:moveTo>
                  <a:lnTo>
                    <a:pt x="98" y="455"/>
                  </a:lnTo>
                  <a:lnTo>
                    <a:pt x="98" y="457"/>
                  </a:lnTo>
                  <a:lnTo>
                    <a:pt x="98" y="460"/>
                  </a:lnTo>
                  <a:lnTo>
                    <a:pt x="96" y="463"/>
                  </a:lnTo>
                  <a:lnTo>
                    <a:pt x="96" y="465"/>
                  </a:lnTo>
                  <a:lnTo>
                    <a:pt x="96" y="467"/>
                  </a:lnTo>
                  <a:lnTo>
                    <a:pt x="95" y="470"/>
                  </a:lnTo>
                  <a:lnTo>
                    <a:pt x="93" y="472"/>
                  </a:lnTo>
                  <a:lnTo>
                    <a:pt x="91" y="475"/>
                  </a:lnTo>
                  <a:lnTo>
                    <a:pt x="89" y="475"/>
                  </a:lnTo>
                  <a:lnTo>
                    <a:pt x="86" y="476"/>
                  </a:lnTo>
                  <a:lnTo>
                    <a:pt x="73" y="472"/>
                  </a:lnTo>
                  <a:lnTo>
                    <a:pt x="76" y="452"/>
                  </a:lnTo>
                  <a:close/>
                  <a:moveTo>
                    <a:pt x="69" y="111"/>
                  </a:moveTo>
                  <a:lnTo>
                    <a:pt x="69" y="134"/>
                  </a:lnTo>
                  <a:lnTo>
                    <a:pt x="69" y="157"/>
                  </a:lnTo>
                  <a:lnTo>
                    <a:pt x="66" y="182"/>
                  </a:lnTo>
                  <a:lnTo>
                    <a:pt x="65" y="207"/>
                  </a:lnTo>
                  <a:lnTo>
                    <a:pt x="60" y="232"/>
                  </a:lnTo>
                  <a:lnTo>
                    <a:pt x="58" y="258"/>
                  </a:lnTo>
                  <a:lnTo>
                    <a:pt x="55" y="284"/>
                  </a:lnTo>
                  <a:lnTo>
                    <a:pt x="52" y="308"/>
                  </a:lnTo>
                  <a:lnTo>
                    <a:pt x="50" y="334"/>
                  </a:lnTo>
                  <a:lnTo>
                    <a:pt x="49" y="359"/>
                  </a:lnTo>
                  <a:lnTo>
                    <a:pt x="49" y="337"/>
                  </a:lnTo>
                  <a:lnTo>
                    <a:pt x="49" y="316"/>
                  </a:lnTo>
                  <a:lnTo>
                    <a:pt x="52" y="291"/>
                  </a:lnTo>
                  <a:lnTo>
                    <a:pt x="55" y="267"/>
                  </a:lnTo>
                  <a:lnTo>
                    <a:pt x="58" y="241"/>
                  </a:lnTo>
                  <a:lnTo>
                    <a:pt x="60" y="215"/>
                  </a:lnTo>
                  <a:lnTo>
                    <a:pt x="63" y="189"/>
                  </a:lnTo>
                  <a:lnTo>
                    <a:pt x="66" y="162"/>
                  </a:lnTo>
                  <a:lnTo>
                    <a:pt x="68" y="136"/>
                  </a:lnTo>
                  <a:lnTo>
                    <a:pt x="69" y="111"/>
                  </a:lnTo>
                  <a:close/>
                  <a:moveTo>
                    <a:pt x="46" y="390"/>
                  </a:moveTo>
                  <a:lnTo>
                    <a:pt x="49" y="390"/>
                  </a:lnTo>
                  <a:lnTo>
                    <a:pt x="49" y="417"/>
                  </a:lnTo>
                  <a:lnTo>
                    <a:pt x="46" y="417"/>
                  </a:lnTo>
                  <a:lnTo>
                    <a:pt x="46" y="39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8" name="Freeform 49"/>
            <p:cNvSpPr>
              <a:spLocks noEditPoints="1"/>
            </p:cNvSpPr>
            <p:nvPr/>
          </p:nvSpPr>
          <p:spPr bwMode="auto">
            <a:xfrm>
              <a:off x="1848" y="1358"/>
              <a:ext cx="288" cy="877"/>
            </a:xfrm>
            <a:custGeom>
              <a:avLst/>
              <a:gdLst>
                <a:gd name="T0" fmla="*/ 270 w 577"/>
                <a:gd name="T1" fmla="*/ 510 h 1753"/>
                <a:gd name="T2" fmla="*/ 224 w 577"/>
                <a:gd name="T3" fmla="*/ 210 h 1753"/>
                <a:gd name="T4" fmla="*/ 160 w 577"/>
                <a:gd name="T5" fmla="*/ 34 h 1753"/>
                <a:gd name="T6" fmla="*/ 112 w 577"/>
                <a:gd name="T7" fmla="*/ 87 h 1753"/>
                <a:gd name="T8" fmla="*/ 100 w 577"/>
                <a:gd name="T9" fmla="*/ 63 h 1753"/>
                <a:gd name="T10" fmla="*/ 65 w 577"/>
                <a:gd name="T11" fmla="*/ 234 h 1753"/>
                <a:gd name="T12" fmla="*/ 1 w 577"/>
                <a:gd name="T13" fmla="*/ 471 h 1753"/>
                <a:gd name="T14" fmla="*/ 24 w 577"/>
                <a:gd name="T15" fmla="*/ 565 h 1753"/>
                <a:gd name="T16" fmla="*/ 81 w 577"/>
                <a:gd name="T17" fmla="*/ 577 h 1753"/>
                <a:gd name="T18" fmla="*/ 59 w 577"/>
                <a:gd name="T19" fmla="*/ 672 h 1753"/>
                <a:gd name="T20" fmla="*/ 138 w 577"/>
                <a:gd name="T21" fmla="*/ 864 h 1753"/>
                <a:gd name="T22" fmla="*/ 238 w 577"/>
                <a:gd name="T23" fmla="*/ 812 h 1753"/>
                <a:gd name="T24" fmla="*/ 200 w 577"/>
                <a:gd name="T25" fmla="*/ 623 h 1753"/>
                <a:gd name="T26" fmla="*/ 165 w 577"/>
                <a:gd name="T27" fmla="*/ 511 h 1753"/>
                <a:gd name="T28" fmla="*/ 167 w 577"/>
                <a:gd name="T29" fmla="*/ 487 h 1753"/>
                <a:gd name="T30" fmla="*/ 167 w 577"/>
                <a:gd name="T31" fmla="*/ 461 h 1753"/>
                <a:gd name="T32" fmla="*/ 180 w 577"/>
                <a:gd name="T33" fmla="*/ 383 h 1753"/>
                <a:gd name="T34" fmla="*/ 170 w 577"/>
                <a:gd name="T35" fmla="*/ 370 h 1753"/>
                <a:gd name="T36" fmla="*/ 182 w 577"/>
                <a:gd name="T37" fmla="*/ 328 h 1753"/>
                <a:gd name="T38" fmla="*/ 241 w 577"/>
                <a:gd name="T39" fmla="*/ 436 h 1753"/>
                <a:gd name="T40" fmla="*/ 258 w 577"/>
                <a:gd name="T41" fmla="*/ 477 h 1753"/>
                <a:gd name="T42" fmla="*/ 256 w 577"/>
                <a:gd name="T43" fmla="*/ 487 h 1753"/>
                <a:gd name="T44" fmla="*/ 258 w 577"/>
                <a:gd name="T45" fmla="*/ 487 h 1753"/>
                <a:gd name="T46" fmla="*/ 256 w 577"/>
                <a:gd name="T47" fmla="*/ 484 h 1753"/>
                <a:gd name="T48" fmla="*/ 228 w 577"/>
                <a:gd name="T49" fmla="*/ 424 h 1753"/>
                <a:gd name="T50" fmla="*/ 189 w 577"/>
                <a:gd name="T51" fmla="*/ 358 h 1753"/>
                <a:gd name="T52" fmla="*/ 201 w 577"/>
                <a:gd name="T53" fmla="*/ 401 h 1753"/>
                <a:gd name="T54" fmla="*/ 179 w 577"/>
                <a:gd name="T55" fmla="*/ 332 h 1753"/>
                <a:gd name="T56" fmla="*/ 170 w 577"/>
                <a:gd name="T57" fmla="*/ 322 h 1753"/>
                <a:gd name="T58" fmla="*/ 170 w 577"/>
                <a:gd name="T59" fmla="*/ 316 h 1753"/>
                <a:gd name="T60" fmla="*/ 169 w 577"/>
                <a:gd name="T61" fmla="*/ 315 h 1753"/>
                <a:gd name="T62" fmla="*/ 164 w 577"/>
                <a:gd name="T63" fmla="*/ 297 h 1753"/>
                <a:gd name="T64" fmla="*/ 21 w 577"/>
                <a:gd name="T65" fmla="*/ 540 h 1753"/>
                <a:gd name="T66" fmla="*/ 31 w 577"/>
                <a:gd name="T67" fmla="*/ 585 h 1753"/>
                <a:gd name="T68" fmla="*/ 41 w 577"/>
                <a:gd name="T69" fmla="*/ 597 h 1753"/>
                <a:gd name="T70" fmla="*/ 103 w 577"/>
                <a:gd name="T71" fmla="*/ 736 h 1753"/>
                <a:gd name="T72" fmla="*/ 105 w 577"/>
                <a:gd name="T73" fmla="*/ 732 h 1753"/>
                <a:gd name="T74" fmla="*/ 99 w 577"/>
                <a:gd name="T75" fmla="*/ 696 h 1753"/>
                <a:gd name="T76" fmla="*/ 98 w 577"/>
                <a:gd name="T77" fmla="*/ 675 h 1753"/>
                <a:gd name="T78" fmla="*/ 98 w 577"/>
                <a:gd name="T79" fmla="*/ 668 h 1753"/>
                <a:gd name="T80" fmla="*/ 98 w 577"/>
                <a:gd name="T81" fmla="*/ 671 h 1753"/>
                <a:gd name="T82" fmla="*/ 101 w 577"/>
                <a:gd name="T83" fmla="*/ 668 h 1753"/>
                <a:gd name="T84" fmla="*/ 94 w 577"/>
                <a:gd name="T85" fmla="*/ 569 h 1753"/>
                <a:gd name="T86" fmla="*/ 116 w 577"/>
                <a:gd name="T87" fmla="*/ 487 h 1753"/>
                <a:gd name="T88" fmla="*/ 128 w 577"/>
                <a:gd name="T89" fmla="*/ 468 h 1753"/>
                <a:gd name="T90" fmla="*/ 137 w 577"/>
                <a:gd name="T91" fmla="*/ 471 h 1753"/>
                <a:gd name="T92" fmla="*/ 130 w 577"/>
                <a:gd name="T93" fmla="*/ 454 h 1753"/>
                <a:gd name="T94" fmla="*/ 34 w 577"/>
                <a:gd name="T95" fmla="*/ 452 h 1753"/>
                <a:gd name="T96" fmla="*/ 73 w 577"/>
                <a:gd name="T97" fmla="*/ 428 h 1753"/>
                <a:gd name="T98" fmla="*/ 99 w 577"/>
                <a:gd name="T99" fmla="*/ 427 h 1753"/>
                <a:gd name="T100" fmla="*/ 141 w 577"/>
                <a:gd name="T101" fmla="*/ 445 h 1753"/>
                <a:gd name="T102" fmla="*/ 129 w 577"/>
                <a:gd name="T103" fmla="*/ 386 h 1753"/>
                <a:gd name="T104" fmla="*/ 154 w 577"/>
                <a:gd name="T105" fmla="*/ 355 h 1753"/>
                <a:gd name="T106" fmla="*/ 144 w 577"/>
                <a:gd name="T107" fmla="*/ 520 h 1753"/>
                <a:gd name="T108" fmla="*/ 116 w 577"/>
                <a:gd name="T109" fmla="*/ 549 h 1753"/>
                <a:gd name="T110" fmla="*/ 103 w 577"/>
                <a:gd name="T111" fmla="*/ 562 h 1753"/>
                <a:gd name="T112" fmla="*/ 106 w 577"/>
                <a:gd name="T113" fmla="*/ 686 h 1753"/>
                <a:gd name="T114" fmla="*/ 107 w 577"/>
                <a:gd name="T115" fmla="*/ 730 h 1753"/>
                <a:gd name="T116" fmla="*/ 108 w 577"/>
                <a:gd name="T117" fmla="*/ 741 h 1753"/>
                <a:gd name="T118" fmla="*/ 110 w 577"/>
                <a:gd name="T119" fmla="*/ 758 h 1753"/>
                <a:gd name="T120" fmla="*/ 115 w 577"/>
                <a:gd name="T121" fmla="*/ 569 h 1753"/>
                <a:gd name="T122" fmla="*/ 142 w 577"/>
                <a:gd name="T123" fmla="*/ 577 h 1753"/>
                <a:gd name="T124" fmla="*/ 184 w 577"/>
                <a:gd name="T125" fmla="*/ 638 h 17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77" h="1753">
                  <a:moveTo>
                    <a:pt x="330" y="1292"/>
                  </a:moveTo>
                  <a:lnTo>
                    <a:pt x="327" y="1289"/>
                  </a:lnTo>
                  <a:lnTo>
                    <a:pt x="350" y="1271"/>
                  </a:lnTo>
                  <a:lnTo>
                    <a:pt x="373" y="1253"/>
                  </a:lnTo>
                  <a:lnTo>
                    <a:pt x="397" y="1235"/>
                  </a:lnTo>
                  <a:lnTo>
                    <a:pt x="420" y="1216"/>
                  </a:lnTo>
                  <a:lnTo>
                    <a:pt x="443" y="1199"/>
                  </a:lnTo>
                  <a:lnTo>
                    <a:pt x="467" y="1180"/>
                  </a:lnTo>
                  <a:lnTo>
                    <a:pt x="490" y="1163"/>
                  </a:lnTo>
                  <a:lnTo>
                    <a:pt x="514" y="1146"/>
                  </a:lnTo>
                  <a:lnTo>
                    <a:pt x="539" y="1129"/>
                  </a:lnTo>
                  <a:lnTo>
                    <a:pt x="563" y="1113"/>
                  </a:lnTo>
                  <a:lnTo>
                    <a:pt x="546" y="1069"/>
                  </a:lnTo>
                  <a:lnTo>
                    <a:pt x="544" y="1044"/>
                  </a:lnTo>
                  <a:lnTo>
                    <a:pt x="540" y="1020"/>
                  </a:lnTo>
                  <a:lnTo>
                    <a:pt x="536" y="997"/>
                  </a:lnTo>
                  <a:lnTo>
                    <a:pt x="532" y="973"/>
                  </a:lnTo>
                  <a:lnTo>
                    <a:pt x="526" y="948"/>
                  </a:lnTo>
                  <a:lnTo>
                    <a:pt x="520" y="925"/>
                  </a:lnTo>
                  <a:lnTo>
                    <a:pt x="516" y="901"/>
                  </a:lnTo>
                  <a:lnTo>
                    <a:pt x="510" y="877"/>
                  </a:lnTo>
                  <a:lnTo>
                    <a:pt x="506" y="852"/>
                  </a:lnTo>
                  <a:lnTo>
                    <a:pt x="502" y="828"/>
                  </a:lnTo>
                  <a:lnTo>
                    <a:pt x="494" y="828"/>
                  </a:lnTo>
                  <a:lnTo>
                    <a:pt x="481" y="762"/>
                  </a:lnTo>
                  <a:lnTo>
                    <a:pt x="471" y="696"/>
                  </a:lnTo>
                  <a:lnTo>
                    <a:pt x="463" y="627"/>
                  </a:lnTo>
                  <a:lnTo>
                    <a:pt x="456" y="558"/>
                  </a:lnTo>
                  <a:lnTo>
                    <a:pt x="451" y="490"/>
                  </a:lnTo>
                  <a:lnTo>
                    <a:pt x="449" y="419"/>
                  </a:lnTo>
                  <a:lnTo>
                    <a:pt x="447" y="349"/>
                  </a:lnTo>
                  <a:lnTo>
                    <a:pt x="447" y="280"/>
                  </a:lnTo>
                  <a:lnTo>
                    <a:pt x="450" y="212"/>
                  </a:lnTo>
                  <a:lnTo>
                    <a:pt x="454" y="144"/>
                  </a:lnTo>
                  <a:lnTo>
                    <a:pt x="457" y="129"/>
                  </a:lnTo>
                  <a:lnTo>
                    <a:pt x="461" y="114"/>
                  </a:lnTo>
                  <a:lnTo>
                    <a:pt x="464" y="100"/>
                  </a:lnTo>
                  <a:lnTo>
                    <a:pt x="469" y="84"/>
                  </a:lnTo>
                  <a:lnTo>
                    <a:pt x="471" y="70"/>
                  </a:lnTo>
                  <a:lnTo>
                    <a:pt x="476" y="56"/>
                  </a:lnTo>
                  <a:lnTo>
                    <a:pt x="479" y="41"/>
                  </a:lnTo>
                  <a:lnTo>
                    <a:pt x="483" y="27"/>
                  </a:lnTo>
                  <a:lnTo>
                    <a:pt x="487" y="13"/>
                  </a:lnTo>
                  <a:lnTo>
                    <a:pt x="491" y="0"/>
                  </a:lnTo>
                  <a:lnTo>
                    <a:pt x="320" y="68"/>
                  </a:lnTo>
                  <a:lnTo>
                    <a:pt x="308" y="68"/>
                  </a:lnTo>
                  <a:lnTo>
                    <a:pt x="297" y="71"/>
                  </a:lnTo>
                  <a:lnTo>
                    <a:pt x="287" y="76"/>
                  </a:lnTo>
                  <a:lnTo>
                    <a:pt x="277" y="80"/>
                  </a:lnTo>
                  <a:lnTo>
                    <a:pt x="267" y="84"/>
                  </a:lnTo>
                  <a:lnTo>
                    <a:pt x="257" y="90"/>
                  </a:lnTo>
                  <a:lnTo>
                    <a:pt x="247" y="93"/>
                  </a:lnTo>
                  <a:lnTo>
                    <a:pt x="237" y="97"/>
                  </a:lnTo>
                  <a:lnTo>
                    <a:pt x="227" y="99"/>
                  </a:lnTo>
                  <a:lnTo>
                    <a:pt x="217" y="99"/>
                  </a:lnTo>
                  <a:lnTo>
                    <a:pt x="227" y="110"/>
                  </a:lnTo>
                  <a:lnTo>
                    <a:pt x="224" y="126"/>
                  </a:lnTo>
                  <a:lnTo>
                    <a:pt x="222" y="142"/>
                  </a:lnTo>
                  <a:lnTo>
                    <a:pt x="222" y="157"/>
                  </a:lnTo>
                  <a:lnTo>
                    <a:pt x="224" y="174"/>
                  </a:lnTo>
                  <a:lnTo>
                    <a:pt x="225" y="190"/>
                  </a:lnTo>
                  <a:lnTo>
                    <a:pt x="227" y="206"/>
                  </a:lnTo>
                  <a:lnTo>
                    <a:pt x="227" y="222"/>
                  </a:lnTo>
                  <a:lnTo>
                    <a:pt x="227" y="238"/>
                  </a:lnTo>
                  <a:lnTo>
                    <a:pt x="224" y="252"/>
                  </a:lnTo>
                  <a:lnTo>
                    <a:pt x="219" y="265"/>
                  </a:lnTo>
                  <a:lnTo>
                    <a:pt x="212" y="252"/>
                  </a:lnTo>
                  <a:lnTo>
                    <a:pt x="206" y="238"/>
                  </a:lnTo>
                  <a:lnTo>
                    <a:pt x="204" y="222"/>
                  </a:lnTo>
                  <a:lnTo>
                    <a:pt x="201" y="206"/>
                  </a:lnTo>
                  <a:lnTo>
                    <a:pt x="199" y="190"/>
                  </a:lnTo>
                  <a:lnTo>
                    <a:pt x="199" y="174"/>
                  </a:lnTo>
                  <a:lnTo>
                    <a:pt x="199" y="157"/>
                  </a:lnTo>
                  <a:lnTo>
                    <a:pt x="199" y="142"/>
                  </a:lnTo>
                  <a:lnTo>
                    <a:pt x="201" y="126"/>
                  </a:lnTo>
                  <a:lnTo>
                    <a:pt x="202" y="110"/>
                  </a:lnTo>
                  <a:lnTo>
                    <a:pt x="194" y="119"/>
                  </a:lnTo>
                  <a:lnTo>
                    <a:pt x="188" y="127"/>
                  </a:lnTo>
                  <a:lnTo>
                    <a:pt x="182" y="137"/>
                  </a:lnTo>
                  <a:lnTo>
                    <a:pt x="179" y="149"/>
                  </a:lnTo>
                  <a:lnTo>
                    <a:pt x="176" y="160"/>
                  </a:lnTo>
                  <a:lnTo>
                    <a:pt x="175" y="172"/>
                  </a:lnTo>
                  <a:lnTo>
                    <a:pt x="175" y="183"/>
                  </a:lnTo>
                  <a:lnTo>
                    <a:pt x="176" y="195"/>
                  </a:lnTo>
                  <a:lnTo>
                    <a:pt x="179" y="206"/>
                  </a:lnTo>
                  <a:lnTo>
                    <a:pt x="182" y="219"/>
                  </a:lnTo>
                  <a:lnTo>
                    <a:pt x="166" y="280"/>
                  </a:lnTo>
                  <a:lnTo>
                    <a:pt x="154" y="342"/>
                  </a:lnTo>
                  <a:lnTo>
                    <a:pt x="141" y="405"/>
                  </a:lnTo>
                  <a:lnTo>
                    <a:pt x="131" y="467"/>
                  </a:lnTo>
                  <a:lnTo>
                    <a:pt x="119" y="530"/>
                  </a:lnTo>
                  <a:lnTo>
                    <a:pt x="108" y="591"/>
                  </a:lnTo>
                  <a:lnTo>
                    <a:pt x="95" y="653"/>
                  </a:lnTo>
                  <a:lnTo>
                    <a:pt x="80" y="715"/>
                  </a:lnTo>
                  <a:lnTo>
                    <a:pt x="65" y="776"/>
                  </a:lnTo>
                  <a:lnTo>
                    <a:pt x="45" y="838"/>
                  </a:lnTo>
                  <a:lnTo>
                    <a:pt x="40" y="849"/>
                  </a:lnTo>
                  <a:lnTo>
                    <a:pt x="35" y="859"/>
                  </a:lnTo>
                  <a:lnTo>
                    <a:pt x="30" y="871"/>
                  </a:lnTo>
                  <a:lnTo>
                    <a:pt x="25" y="882"/>
                  </a:lnTo>
                  <a:lnTo>
                    <a:pt x="19" y="894"/>
                  </a:lnTo>
                  <a:lnTo>
                    <a:pt x="13" y="905"/>
                  </a:lnTo>
                  <a:lnTo>
                    <a:pt x="9" y="917"/>
                  </a:lnTo>
                  <a:lnTo>
                    <a:pt x="5" y="930"/>
                  </a:lnTo>
                  <a:lnTo>
                    <a:pt x="2" y="942"/>
                  </a:lnTo>
                  <a:lnTo>
                    <a:pt x="0" y="955"/>
                  </a:lnTo>
                  <a:lnTo>
                    <a:pt x="2" y="964"/>
                  </a:lnTo>
                  <a:lnTo>
                    <a:pt x="3" y="973"/>
                  </a:lnTo>
                  <a:lnTo>
                    <a:pt x="3" y="983"/>
                  </a:lnTo>
                  <a:lnTo>
                    <a:pt x="3" y="991"/>
                  </a:lnTo>
                  <a:lnTo>
                    <a:pt x="5" y="1001"/>
                  </a:lnTo>
                  <a:lnTo>
                    <a:pt x="6" y="1010"/>
                  </a:lnTo>
                  <a:lnTo>
                    <a:pt x="7" y="1018"/>
                  </a:lnTo>
                  <a:lnTo>
                    <a:pt x="12" y="1026"/>
                  </a:lnTo>
                  <a:lnTo>
                    <a:pt x="17" y="1033"/>
                  </a:lnTo>
                  <a:lnTo>
                    <a:pt x="25" y="1038"/>
                  </a:lnTo>
                  <a:lnTo>
                    <a:pt x="30" y="1061"/>
                  </a:lnTo>
                  <a:lnTo>
                    <a:pt x="37" y="1084"/>
                  </a:lnTo>
                  <a:lnTo>
                    <a:pt x="43" y="1107"/>
                  </a:lnTo>
                  <a:lnTo>
                    <a:pt x="49" y="1130"/>
                  </a:lnTo>
                  <a:lnTo>
                    <a:pt x="55" y="1153"/>
                  </a:lnTo>
                  <a:lnTo>
                    <a:pt x="60" y="1175"/>
                  </a:lnTo>
                  <a:lnTo>
                    <a:pt x="68" y="1198"/>
                  </a:lnTo>
                  <a:lnTo>
                    <a:pt x="75" y="1219"/>
                  </a:lnTo>
                  <a:lnTo>
                    <a:pt x="83" y="1242"/>
                  </a:lnTo>
                  <a:lnTo>
                    <a:pt x="93" y="1265"/>
                  </a:lnTo>
                  <a:lnTo>
                    <a:pt x="98" y="1251"/>
                  </a:lnTo>
                  <a:lnTo>
                    <a:pt x="102" y="1236"/>
                  </a:lnTo>
                  <a:lnTo>
                    <a:pt x="108" y="1222"/>
                  </a:lnTo>
                  <a:lnTo>
                    <a:pt x="115" y="1208"/>
                  </a:lnTo>
                  <a:lnTo>
                    <a:pt x="122" y="1195"/>
                  </a:lnTo>
                  <a:lnTo>
                    <a:pt x="131" y="1182"/>
                  </a:lnTo>
                  <a:lnTo>
                    <a:pt x="141" y="1170"/>
                  </a:lnTo>
                  <a:lnTo>
                    <a:pt x="151" y="1160"/>
                  </a:lnTo>
                  <a:lnTo>
                    <a:pt x="162" y="1153"/>
                  </a:lnTo>
                  <a:lnTo>
                    <a:pt x="175" y="1147"/>
                  </a:lnTo>
                  <a:lnTo>
                    <a:pt x="168" y="1162"/>
                  </a:lnTo>
                  <a:lnTo>
                    <a:pt x="161" y="1176"/>
                  </a:lnTo>
                  <a:lnTo>
                    <a:pt x="154" y="1190"/>
                  </a:lnTo>
                  <a:lnTo>
                    <a:pt x="148" y="1205"/>
                  </a:lnTo>
                  <a:lnTo>
                    <a:pt x="141" y="1219"/>
                  </a:lnTo>
                  <a:lnTo>
                    <a:pt x="135" y="1233"/>
                  </a:lnTo>
                  <a:lnTo>
                    <a:pt x="129" y="1248"/>
                  </a:lnTo>
                  <a:lnTo>
                    <a:pt x="123" y="1262"/>
                  </a:lnTo>
                  <a:lnTo>
                    <a:pt x="118" y="1276"/>
                  </a:lnTo>
                  <a:lnTo>
                    <a:pt x="113" y="1292"/>
                  </a:lnTo>
                  <a:lnTo>
                    <a:pt x="112" y="1305"/>
                  </a:lnTo>
                  <a:lnTo>
                    <a:pt x="113" y="1318"/>
                  </a:lnTo>
                  <a:lnTo>
                    <a:pt x="115" y="1331"/>
                  </a:lnTo>
                  <a:lnTo>
                    <a:pt x="119" y="1344"/>
                  </a:lnTo>
                  <a:lnTo>
                    <a:pt x="123" y="1358"/>
                  </a:lnTo>
                  <a:lnTo>
                    <a:pt x="126" y="1371"/>
                  </a:lnTo>
                  <a:lnTo>
                    <a:pt x="131" y="1385"/>
                  </a:lnTo>
                  <a:lnTo>
                    <a:pt x="133" y="1400"/>
                  </a:lnTo>
                  <a:lnTo>
                    <a:pt x="133" y="1412"/>
                  </a:lnTo>
                  <a:lnTo>
                    <a:pt x="133" y="1427"/>
                  </a:lnTo>
                  <a:lnTo>
                    <a:pt x="143" y="1463"/>
                  </a:lnTo>
                  <a:lnTo>
                    <a:pt x="154" y="1500"/>
                  </a:lnTo>
                  <a:lnTo>
                    <a:pt x="165" y="1537"/>
                  </a:lnTo>
                  <a:lnTo>
                    <a:pt x="176" y="1574"/>
                  </a:lnTo>
                  <a:lnTo>
                    <a:pt x="189" y="1610"/>
                  </a:lnTo>
                  <a:lnTo>
                    <a:pt x="206" y="1645"/>
                  </a:lnTo>
                  <a:lnTo>
                    <a:pt x="225" y="1676"/>
                  </a:lnTo>
                  <a:lnTo>
                    <a:pt x="248" y="1703"/>
                  </a:lnTo>
                  <a:lnTo>
                    <a:pt x="277" y="1728"/>
                  </a:lnTo>
                  <a:lnTo>
                    <a:pt x="310" y="1746"/>
                  </a:lnTo>
                  <a:lnTo>
                    <a:pt x="305" y="1749"/>
                  </a:lnTo>
                  <a:lnTo>
                    <a:pt x="318" y="1752"/>
                  </a:lnTo>
                  <a:lnTo>
                    <a:pt x="330" y="1753"/>
                  </a:lnTo>
                  <a:lnTo>
                    <a:pt x="343" y="1753"/>
                  </a:lnTo>
                  <a:lnTo>
                    <a:pt x="354" y="1751"/>
                  </a:lnTo>
                  <a:lnTo>
                    <a:pt x="364" y="1748"/>
                  </a:lnTo>
                  <a:lnTo>
                    <a:pt x="374" y="1743"/>
                  </a:lnTo>
                  <a:lnTo>
                    <a:pt x="386" y="1738"/>
                  </a:lnTo>
                  <a:lnTo>
                    <a:pt x="394" y="1732"/>
                  </a:lnTo>
                  <a:lnTo>
                    <a:pt x="404" y="1725"/>
                  </a:lnTo>
                  <a:lnTo>
                    <a:pt x="413" y="1719"/>
                  </a:lnTo>
                  <a:lnTo>
                    <a:pt x="436" y="1689"/>
                  </a:lnTo>
                  <a:lnTo>
                    <a:pt x="456" y="1657"/>
                  </a:lnTo>
                  <a:lnTo>
                    <a:pt x="476" y="1624"/>
                  </a:lnTo>
                  <a:lnTo>
                    <a:pt x="493" y="1590"/>
                  </a:lnTo>
                  <a:lnTo>
                    <a:pt x="510" y="1556"/>
                  </a:lnTo>
                  <a:lnTo>
                    <a:pt x="526" y="1520"/>
                  </a:lnTo>
                  <a:lnTo>
                    <a:pt x="540" y="1484"/>
                  </a:lnTo>
                  <a:lnTo>
                    <a:pt x="553" y="1448"/>
                  </a:lnTo>
                  <a:lnTo>
                    <a:pt x="566" y="1411"/>
                  </a:lnTo>
                  <a:lnTo>
                    <a:pt x="577" y="1375"/>
                  </a:lnTo>
                  <a:lnTo>
                    <a:pt x="567" y="1127"/>
                  </a:lnTo>
                  <a:lnTo>
                    <a:pt x="544" y="1146"/>
                  </a:lnTo>
                  <a:lnTo>
                    <a:pt x="522" y="1163"/>
                  </a:lnTo>
                  <a:lnTo>
                    <a:pt x="499" y="1180"/>
                  </a:lnTo>
                  <a:lnTo>
                    <a:pt x="474" y="1198"/>
                  </a:lnTo>
                  <a:lnTo>
                    <a:pt x="450" y="1213"/>
                  </a:lnTo>
                  <a:lnTo>
                    <a:pt x="426" y="1230"/>
                  </a:lnTo>
                  <a:lnTo>
                    <a:pt x="401" y="1246"/>
                  </a:lnTo>
                  <a:lnTo>
                    <a:pt x="377" y="1261"/>
                  </a:lnTo>
                  <a:lnTo>
                    <a:pt x="353" y="1276"/>
                  </a:lnTo>
                  <a:lnTo>
                    <a:pt x="330" y="1292"/>
                  </a:lnTo>
                  <a:close/>
                  <a:moveTo>
                    <a:pt x="337" y="1073"/>
                  </a:moveTo>
                  <a:lnTo>
                    <a:pt x="334" y="1073"/>
                  </a:lnTo>
                  <a:lnTo>
                    <a:pt x="333" y="1066"/>
                  </a:lnTo>
                  <a:lnTo>
                    <a:pt x="331" y="1059"/>
                  </a:lnTo>
                  <a:lnTo>
                    <a:pt x="330" y="1053"/>
                  </a:lnTo>
                  <a:lnTo>
                    <a:pt x="330" y="1046"/>
                  </a:lnTo>
                  <a:lnTo>
                    <a:pt x="330" y="1040"/>
                  </a:lnTo>
                  <a:lnTo>
                    <a:pt x="330" y="1033"/>
                  </a:lnTo>
                  <a:lnTo>
                    <a:pt x="330" y="1027"/>
                  </a:lnTo>
                  <a:lnTo>
                    <a:pt x="331" y="1021"/>
                  </a:lnTo>
                  <a:lnTo>
                    <a:pt x="333" y="1016"/>
                  </a:lnTo>
                  <a:lnTo>
                    <a:pt x="334" y="1010"/>
                  </a:lnTo>
                  <a:lnTo>
                    <a:pt x="333" y="1007"/>
                  </a:lnTo>
                  <a:lnTo>
                    <a:pt x="331" y="1006"/>
                  </a:lnTo>
                  <a:lnTo>
                    <a:pt x="330" y="1003"/>
                  </a:lnTo>
                  <a:lnTo>
                    <a:pt x="330" y="1001"/>
                  </a:lnTo>
                  <a:lnTo>
                    <a:pt x="328" y="998"/>
                  </a:lnTo>
                  <a:lnTo>
                    <a:pt x="328" y="995"/>
                  </a:lnTo>
                  <a:lnTo>
                    <a:pt x="328" y="994"/>
                  </a:lnTo>
                  <a:lnTo>
                    <a:pt x="327" y="991"/>
                  </a:lnTo>
                  <a:lnTo>
                    <a:pt x="327" y="988"/>
                  </a:lnTo>
                  <a:lnTo>
                    <a:pt x="327" y="987"/>
                  </a:lnTo>
                  <a:lnTo>
                    <a:pt x="330" y="990"/>
                  </a:lnTo>
                  <a:lnTo>
                    <a:pt x="330" y="970"/>
                  </a:lnTo>
                  <a:lnTo>
                    <a:pt x="334" y="973"/>
                  </a:lnTo>
                  <a:lnTo>
                    <a:pt x="334" y="967"/>
                  </a:lnTo>
                  <a:lnTo>
                    <a:pt x="333" y="960"/>
                  </a:lnTo>
                  <a:lnTo>
                    <a:pt x="333" y="955"/>
                  </a:lnTo>
                  <a:lnTo>
                    <a:pt x="331" y="950"/>
                  </a:lnTo>
                  <a:lnTo>
                    <a:pt x="331" y="944"/>
                  </a:lnTo>
                  <a:lnTo>
                    <a:pt x="331" y="940"/>
                  </a:lnTo>
                  <a:lnTo>
                    <a:pt x="331" y="934"/>
                  </a:lnTo>
                  <a:lnTo>
                    <a:pt x="331" y="928"/>
                  </a:lnTo>
                  <a:lnTo>
                    <a:pt x="333" y="924"/>
                  </a:lnTo>
                  <a:lnTo>
                    <a:pt x="334" y="918"/>
                  </a:lnTo>
                  <a:lnTo>
                    <a:pt x="334" y="920"/>
                  </a:lnTo>
                  <a:lnTo>
                    <a:pt x="334" y="921"/>
                  </a:lnTo>
                  <a:lnTo>
                    <a:pt x="334" y="922"/>
                  </a:lnTo>
                  <a:lnTo>
                    <a:pt x="335" y="922"/>
                  </a:lnTo>
                  <a:lnTo>
                    <a:pt x="337" y="924"/>
                  </a:lnTo>
                  <a:lnTo>
                    <a:pt x="340" y="904"/>
                  </a:lnTo>
                  <a:lnTo>
                    <a:pt x="337" y="1073"/>
                  </a:lnTo>
                  <a:close/>
                  <a:moveTo>
                    <a:pt x="337" y="729"/>
                  </a:moveTo>
                  <a:lnTo>
                    <a:pt x="344" y="725"/>
                  </a:lnTo>
                  <a:lnTo>
                    <a:pt x="347" y="735"/>
                  </a:lnTo>
                  <a:lnTo>
                    <a:pt x="351" y="745"/>
                  </a:lnTo>
                  <a:lnTo>
                    <a:pt x="355" y="755"/>
                  </a:lnTo>
                  <a:lnTo>
                    <a:pt x="360" y="765"/>
                  </a:lnTo>
                  <a:lnTo>
                    <a:pt x="364" y="775"/>
                  </a:lnTo>
                  <a:lnTo>
                    <a:pt x="368" y="783"/>
                  </a:lnTo>
                  <a:lnTo>
                    <a:pt x="373" y="793"/>
                  </a:lnTo>
                  <a:lnTo>
                    <a:pt x="377" y="802"/>
                  </a:lnTo>
                  <a:lnTo>
                    <a:pt x="383" y="812"/>
                  </a:lnTo>
                  <a:lnTo>
                    <a:pt x="388" y="821"/>
                  </a:lnTo>
                  <a:lnTo>
                    <a:pt x="381" y="812"/>
                  </a:lnTo>
                  <a:lnTo>
                    <a:pt x="375" y="805"/>
                  </a:lnTo>
                  <a:lnTo>
                    <a:pt x="370" y="795"/>
                  </a:lnTo>
                  <a:lnTo>
                    <a:pt x="364" y="786"/>
                  </a:lnTo>
                  <a:lnTo>
                    <a:pt x="358" y="778"/>
                  </a:lnTo>
                  <a:lnTo>
                    <a:pt x="353" y="768"/>
                  </a:lnTo>
                  <a:lnTo>
                    <a:pt x="348" y="758"/>
                  </a:lnTo>
                  <a:lnTo>
                    <a:pt x="344" y="749"/>
                  </a:lnTo>
                  <a:lnTo>
                    <a:pt x="340" y="739"/>
                  </a:lnTo>
                  <a:lnTo>
                    <a:pt x="337" y="729"/>
                  </a:lnTo>
                  <a:close/>
                  <a:moveTo>
                    <a:pt x="337" y="700"/>
                  </a:moveTo>
                  <a:lnTo>
                    <a:pt x="340" y="700"/>
                  </a:lnTo>
                  <a:lnTo>
                    <a:pt x="344" y="718"/>
                  </a:lnTo>
                  <a:lnTo>
                    <a:pt x="340" y="718"/>
                  </a:lnTo>
                  <a:lnTo>
                    <a:pt x="337" y="700"/>
                  </a:lnTo>
                  <a:close/>
                  <a:moveTo>
                    <a:pt x="322" y="553"/>
                  </a:moveTo>
                  <a:lnTo>
                    <a:pt x="331" y="579"/>
                  </a:lnTo>
                  <a:lnTo>
                    <a:pt x="343" y="604"/>
                  </a:lnTo>
                  <a:lnTo>
                    <a:pt x="353" y="630"/>
                  </a:lnTo>
                  <a:lnTo>
                    <a:pt x="365" y="656"/>
                  </a:lnTo>
                  <a:lnTo>
                    <a:pt x="377" y="680"/>
                  </a:lnTo>
                  <a:lnTo>
                    <a:pt x="390" y="705"/>
                  </a:lnTo>
                  <a:lnTo>
                    <a:pt x="403" y="729"/>
                  </a:lnTo>
                  <a:lnTo>
                    <a:pt x="416" y="753"/>
                  </a:lnTo>
                  <a:lnTo>
                    <a:pt x="428" y="776"/>
                  </a:lnTo>
                  <a:lnTo>
                    <a:pt x="440" y="798"/>
                  </a:lnTo>
                  <a:lnTo>
                    <a:pt x="446" y="803"/>
                  </a:lnTo>
                  <a:lnTo>
                    <a:pt x="451" y="811"/>
                  </a:lnTo>
                  <a:lnTo>
                    <a:pt x="456" y="819"/>
                  </a:lnTo>
                  <a:lnTo>
                    <a:pt x="460" y="828"/>
                  </a:lnTo>
                  <a:lnTo>
                    <a:pt x="464" y="836"/>
                  </a:lnTo>
                  <a:lnTo>
                    <a:pt x="469" y="845"/>
                  </a:lnTo>
                  <a:lnTo>
                    <a:pt x="473" y="854"/>
                  </a:lnTo>
                  <a:lnTo>
                    <a:pt x="477" y="862"/>
                  </a:lnTo>
                  <a:lnTo>
                    <a:pt x="483" y="871"/>
                  </a:lnTo>
                  <a:lnTo>
                    <a:pt x="489" y="879"/>
                  </a:lnTo>
                  <a:lnTo>
                    <a:pt x="490" y="887"/>
                  </a:lnTo>
                  <a:lnTo>
                    <a:pt x="491" y="892"/>
                  </a:lnTo>
                  <a:lnTo>
                    <a:pt x="494" y="898"/>
                  </a:lnTo>
                  <a:lnTo>
                    <a:pt x="497" y="904"/>
                  </a:lnTo>
                  <a:lnTo>
                    <a:pt x="502" y="910"/>
                  </a:lnTo>
                  <a:lnTo>
                    <a:pt x="504" y="915"/>
                  </a:lnTo>
                  <a:lnTo>
                    <a:pt x="507" y="921"/>
                  </a:lnTo>
                  <a:lnTo>
                    <a:pt x="509" y="928"/>
                  </a:lnTo>
                  <a:lnTo>
                    <a:pt x="510" y="937"/>
                  </a:lnTo>
                  <a:lnTo>
                    <a:pt x="509" y="945"/>
                  </a:lnTo>
                  <a:lnTo>
                    <a:pt x="512" y="947"/>
                  </a:lnTo>
                  <a:lnTo>
                    <a:pt x="514" y="948"/>
                  </a:lnTo>
                  <a:lnTo>
                    <a:pt x="514" y="951"/>
                  </a:lnTo>
                  <a:lnTo>
                    <a:pt x="516" y="954"/>
                  </a:lnTo>
                  <a:lnTo>
                    <a:pt x="516" y="955"/>
                  </a:lnTo>
                  <a:lnTo>
                    <a:pt x="514" y="958"/>
                  </a:lnTo>
                  <a:lnTo>
                    <a:pt x="514" y="961"/>
                  </a:lnTo>
                  <a:lnTo>
                    <a:pt x="513" y="964"/>
                  </a:lnTo>
                  <a:lnTo>
                    <a:pt x="513" y="965"/>
                  </a:lnTo>
                  <a:lnTo>
                    <a:pt x="512" y="968"/>
                  </a:lnTo>
                  <a:lnTo>
                    <a:pt x="513" y="970"/>
                  </a:lnTo>
                  <a:lnTo>
                    <a:pt x="513" y="971"/>
                  </a:lnTo>
                  <a:lnTo>
                    <a:pt x="513" y="973"/>
                  </a:lnTo>
                  <a:lnTo>
                    <a:pt x="514" y="973"/>
                  </a:lnTo>
                  <a:lnTo>
                    <a:pt x="516" y="973"/>
                  </a:lnTo>
                  <a:lnTo>
                    <a:pt x="517" y="973"/>
                  </a:lnTo>
                  <a:lnTo>
                    <a:pt x="519" y="973"/>
                  </a:lnTo>
                  <a:lnTo>
                    <a:pt x="517" y="973"/>
                  </a:lnTo>
                  <a:lnTo>
                    <a:pt x="517" y="974"/>
                  </a:lnTo>
                  <a:lnTo>
                    <a:pt x="516" y="974"/>
                  </a:lnTo>
                  <a:lnTo>
                    <a:pt x="514" y="974"/>
                  </a:lnTo>
                  <a:lnTo>
                    <a:pt x="514" y="973"/>
                  </a:lnTo>
                  <a:lnTo>
                    <a:pt x="513" y="973"/>
                  </a:lnTo>
                  <a:lnTo>
                    <a:pt x="513" y="971"/>
                  </a:lnTo>
                  <a:lnTo>
                    <a:pt x="512" y="971"/>
                  </a:lnTo>
                  <a:lnTo>
                    <a:pt x="512" y="970"/>
                  </a:lnTo>
                  <a:lnTo>
                    <a:pt x="512" y="968"/>
                  </a:lnTo>
                  <a:lnTo>
                    <a:pt x="512" y="965"/>
                  </a:lnTo>
                  <a:lnTo>
                    <a:pt x="512" y="963"/>
                  </a:lnTo>
                  <a:lnTo>
                    <a:pt x="510" y="958"/>
                  </a:lnTo>
                  <a:lnTo>
                    <a:pt x="510" y="955"/>
                  </a:lnTo>
                  <a:lnTo>
                    <a:pt x="510" y="952"/>
                  </a:lnTo>
                  <a:lnTo>
                    <a:pt x="509" y="948"/>
                  </a:lnTo>
                  <a:lnTo>
                    <a:pt x="509" y="945"/>
                  </a:lnTo>
                  <a:lnTo>
                    <a:pt x="507" y="942"/>
                  </a:lnTo>
                  <a:lnTo>
                    <a:pt x="507" y="940"/>
                  </a:lnTo>
                  <a:lnTo>
                    <a:pt x="506" y="938"/>
                  </a:lnTo>
                  <a:lnTo>
                    <a:pt x="493" y="915"/>
                  </a:lnTo>
                  <a:lnTo>
                    <a:pt x="480" y="892"/>
                  </a:lnTo>
                  <a:lnTo>
                    <a:pt x="469" y="869"/>
                  </a:lnTo>
                  <a:lnTo>
                    <a:pt x="456" y="848"/>
                  </a:lnTo>
                  <a:lnTo>
                    <a:pt x="443" y="825"/>
                  </a:lnTo>
                  <a:lnTo>
                    <a:pt x="431" y="802"/>
                  </a:lnTo>
                  <a:lnTo>
                    <a:pt x="420" y="779"/>
                  </a:lnTo>
                  <a:lnTo>
                    <a:pt x="407" y="758"/>
                  </a:lnTo>
                  <a:lnTo>
                    <a:pt x="397" y="735"/>
                  </a:lnTo>
                  <a:lnTo>
                    <a:pt x="386" y="712"/>
                  </a:lnTo>
                  <a:lnTo>
                    <a:pt x="384" y="712"/>
                  </a:lnTo>
                  <a:lnTo>
                    <a:pt x="383" y="712"/>
                  </a:lnTo>
                  <a:lnTo>
                    <a:pt x="381" y="712"/>
                  </a:lnTo>
                  <a:lnTo>
                    <a:pt x="380" y="712"/>
                  </a:lnTo>
                  <a:lnTo>
                    <a:pt x="380" y="713"/>
                  </a:lnTo>
                  <a:lnTo>
                    <a:pt x="378" y="715"/>
                  </a:lnTo>
                  <a:lnTo>
                    <a:pt x="384" y="730"/>
                  </a:lnTo>
                  <a:lnTo>
                    <a:pt x="390" y="746"/>
                  </a:lnTo>
                  <a:lnTo>
                    <a:pt x="398" y="762"/>
                  </a:lnTo>
                  <a:lnTo>
                    <a:pt x="406" y="778"/>
                  </a:lnTo>
                  <a:lnTo>
                    <a:pt x="414" y="795"/>
                  </a:lnTo>
                  <a:lnTo>
                    <a:pt x="421" y="811"/>
                  </a:lnTo>
                  <a:lnTo>
                    <a:pt x="430" y="828"/>
                  </a:lnTo>
                  <a:lnTo>
                    <a:pt x="437" y="844"/>
                  </a:lnTo>
                  <a:lnTo>
                    <a:pt x="444" y="861"/>
                  </a:lnTo>
                  <a:lnTo>
                    <a:pt x="450" y="879"/>
                  </a:lnTo>
                  <a:lnTo>
                    <a:pt x="437" y="861"/>
                  </a:lnTo>
                  <a:lnTo>
                    <a:pt x="424" y="841"/>
                  </a:lnTo>
                  <a:lnTo>
                    <a:pt x="414" y="822"/>
                  </a:lnTo>
                  <a:lnTo>
                    <a:pt x="403" y="802"/>
                  </a:lnTo>
                  <a:lnTo>
                    <a:pt x="394" y="782"/>
                  </a:lnTo>
                  <a:lnTo>
                    <a:pt x="386" y="760"/>
                  </a:lnTo>
                  <a:lnTo>
                    <a:pt x="377" y="740"/>
                  </a:lnTo>
                  <a:lnTo>
                    <a:pt x="368" y="719"/>
                  </a:lnTo>
                  <a:lnTo>
                    <a:pt x="361" y="699"/>
                  </a:lnTo>
                  <a:lnTo>
                    <a:pt x="354" y="677"/>
                  </a:lnTo>
                  <a:lnTo>
                    <a:pt x="357" y="677"/>
                  </a:lnTo>
                  <a:lnTo>
                    <a:pt x="354" y="666"/>
                  </a:lnTo>
                  <a:lnTo>
                    <a:pt x="355" y="666"/>
                  </a:lnTo>
                  <a:lnTo>
                    <a:pt x="357" y="666"/>
                  </a:lnTo>
                  <a:lnTo>
                    <a:pt x="358" y="664"/>
                  </a:lnTo>
                  <a:lnTo>
                    <a:pt x="360" y="664"/>
                  </a:lnTo>
                  <a:lnTo>
                    <a:pt x="360" y="663"/>
                  </a:lnTo>
                  <a:lnTo>
                    <a:pt x="361" y="663"/>
                  </a:lnTo>
                  <a:lnTo>
                    <a:pt x="354" y="656"/>
                  </a:lnTo>
                  <a:lnTo>
                    <a:pt x="351" y="660"/>
                  </a:lnTo>
                  <a:lnTo>
                    <a:pt x="350" y="659"/>
                  </a:lnTo>
                  <a:lnTo>
                    <a:pt x="350" y="657"/>
                  </a:lnTo>
                  <a:lnTo>
                    <a:pt x="348" y="654"/>
                  </a:lnTo>
                  <a:lnTo>
                    <a:pt x="345" y="653"/>
                  </a:lnTo>
                  <a:lnTo>
                    <a:pt x="344" y="652"/>
                  </a:lnTo>
                  <a:lnTo>
                    <a:pt x="343" y="650"/>
                  </a:lnTo>
                  <a:lnTo>
                    <a:pt x="341" y="649"/>
                  </a:lnTo>
                  <a:lnTo>
                    <a:pt x="340" y="647"/>
                  </a:lnTo>
                  <a:lnTo>
                    <a:pt x="340" y="644"/>
                  </a:lnTo>
                  <a:lnTo>
                    <a:pt x="340" y="643"/>
                  </a:lnTo>
                  <a:lnTo>
                    <a:pt x="344" y="646"/>
                  </a:lnTo>
                  <a:lnTo>
                    <a:pt x="345" y="646"/>
                  </a:lnTo>
                  <a:lnTo>
                    <a:pt x="345" y="644"/>
                  </a:lnTo>
                  <a:lnTo>
                    <a:pt x="347" y="643"/>
                  </a:lnTo>
                  <a:lnTo>
                    <a:pt x="347" y="642"/>
                  </a:lnTo>
                  <a:lnTo>
                    <a:pt x="347" y="640"/>
                  </a:lnTo>
                  <a:lnTo>
                    <a:pt x="347" y="639"/>
                  </a:lnTo>
                  <a:lnTo>
                    <a:pt x="347" y="637"/>
                  </a:lnTo>
                  <a:lnTo>
                    <a:pt x="347" y="636"/>
                  </a:lnTo>
                  <a:lnTo>
                    <a:pt x="345" y="634"/>
                  </a:lnTo>
                  <a:lnTo>
                    <a:pt x="344" y="633"/>
                  </a:lnTo>
                  <a:lnTo>
                    <a:pt x="343" y="633"/>
                  </a:lnTo>
                  <a:lnTo>
                    <a:pt x="341" y="632"/>
                  </a:lnTo>
                  <a:lnTo>
                    <a:pt x="340" y="632"/>
                  </a:lnTo>
                  <a:lnTo>
                    <a:pt x="340" y="630"/>
                  </a:lnTo>
                  <a:lnTo>
                    <a:pt x="338" y="630"/>
                  </a:lnTo>
                  <a:lnTo>
                    <a:pt x="338" y="632"/>
                  </a:lnTo>
                  <a:lnTo>
                    <a:pt x="338" y="630"/>
                  </a:lnTo>
                  <a:lnTo>
                    <a:pt x="340" y="629"/>
                  </a:lnTo>
                  <a:lnTo>
                    <a:pt x="340" y="627"/>
                  </a:lnTo>
                  <a:lnTo>
                    <a:pt x="340" y="626"/>
                  </a:lnTo>
                  <a:lnTo>
                    <a:pt x="340" y="624"/>
                  </a:lnTo>
                  <a:lnTo>
                    <a:pt x="340" y="623"/>
                  </a:lnTo>
                  <a:lnTo>
                    <a:pt x="340" y="622"/>
                  </a:lnTo>
                  <a:lnTo>
                    <a:pt x="340" y="619"/>
                  </a:lnTo>
                  <a:lnTo>
                    <a:pt x="337" y="613"/>
                  </a:lnTo>
                  <a:lnTo>
                    <a:pt x="334" y="606"/>
                  </a:lnTo>
                  <a:lnTo>
                    <a:pt x="331" y="600"/>
                  </a:lnTo>
                  <a:lnTo>
                    <a:pt x="328" y="594"/>
                  </a:lnTo>
                  <a:lnTo>
                    <a:pt x="325" y="587"/>
                  </a:lnTo>
                  <a:lnTo>
                    <a:pt x="324" y="581"/>
                  </a:lnTo>
                  <a:lnTo>
                    <a:pt x="322" y="574"/>
                  </a:lnTo>
                  <a:lnTo>
                    <a:pt x="321" y="567"/>
                  </a:lnTo>
                  <a:lnTo>
                    <a:pt x="321" y="560"/>
                  </a:lnTo>
                  <a:lnTo>
                    <a:pt x="322" y="553"/>
                  </a:lnTo>
                  <a:close/>
                  <a:moveTo>
                    <a:pt x="62" y="1169"/>
                  </a:moveTo>
                  <a:lnTo>
                    <a:pt x="59" y="1156"/>
                  </a:lnTo>
                  <a:lnTo>
                    <a:pt x="56" y="1142"/>
                  </a:lnTo>
                  <a:lnTo>
                    <a:pt x="52" y="1126"/>
                  </a:lnTo>
                  <a:lnTo>
                    <a:pt x="49" y="1112"/>
                  </a:lnTo>
                  <a:lnTo>
                    <a:pt x="46" y="1096"/>
                  </a:lnTo>
                  <a:lnTo>
                    <a:pt x="43" y="1080"/>
                  </a:lnTo>
                  <a:lnTo>
                    <a:pt x="40" y="1064"/>
                  </a:lnTo>
                  <a:lnTo>
                    <a:pt x="39" y="1047"/>
                  </a:lnTo>
                  <a:lnTo>
                    <a:pt x="37" y="1033"/>
                  </a:lnTo>
                  <a:lnTo>
                    <a:pt x="37" y="1017"/>
                  </a:lnTo>
                  <a:lnTo>
                    <a:pt x="39" y="1030"/>
                  </a:lnTo>
                  <a:lnTo>
                    <a:pt x="42" y="1043"/>
                  </a:lnTo>
                  <a:lnTo>
                    <a:pt x="46" y="1056"/>
                  </a:lnTo>
                  <a:lnTo>
                    <a:pt x="49" y="1070"/>
                  </a:lnTo>
                  <a:lnTo>
                    <a:pt x="53" y="1086"/>
                  </a:lnTo>
                  <a:lnTo>
                    <a:pt x="56" y="1102"/>
                  </a:lnTo>
                  <a:lnTo>
                    <a:pt x="59" y="1117"/>
                  </a:lnTo>
                  <a:lnTo>
                    <a:pt x="62" y="1133"/>
                  </a:lnTo>
                  <a:lnTo>
                    <a:pt x="62" y="1150"/>
                  </a:lnTo>
                  <a:lnTo>
                    <a:pt x="62" y="1169"/>
                  </a:lnTo>
                  <a:close/>
                  <a:moveTo>
                    <a:pt x="82" y="1193"/>
                  </a:moveTo>
                  <a:lnTo>
                    <a:pt x="86" y="1193"/>
                  </a:lnTo>
                  <a:lnTo>
                    <a:pt x="82" y="1182"/>
                  </a:lnTo>
                  <a:lnTo>
                    <a:pt x="85" y="1182"/>
                  </a:lnTo>
                  <a:lnTo>
                    <a:pt x="88" y="1183"/>
                  </a:lnTo>
                  <a:lnTo>
                    <a:pt x="89" y="1185"/>
                  </a:lnTo>
                  <a:lnTo>
                    <a:pt x="89" y="1187"/>
                  </a:lnTo>
                  <a:lnTo>
                    <a:pt x="89" y="1190"/>
                  </a:lnTo>
                  <a:lnTo>
                    <a:pt x="88" y="1192"/>
                  </a:lnTo>
                  <a:lnTo>
                    <a:pt x="88" y="1195"/>
                  </a:lnTo>
                  <a:lnTo>
                    <a:pt x="88" y="1196"/>
                  </a:lnTo>
                  <a:lnTo>
                    <a:pt x="88" y="1198"/>
                  </a:lnTo>
                  <a:lnTo>
                    <a:pt x="89" y="1199"/>
                  </a:lnTo>
                  <a:lnTo>
                    <a:pt x="82" y="1193"/>
                  </a:lnTo>
                  <a:close/>
                  <a:moveTo>
                    <a:pt x="89" y="1176"/>
                  </a:moveTo>
                  <a:lnTo>
                    <a:pt x="82" y="1176"/>
                  </a:lnTo>
                  <a:lnTo>
                    <a:pt x="79" y="1176"/>
                  </a:lnTo>
                  <a:lnTo>
                    <a:pt x="79" y="1169"/>
                  </a:lnTo>
                  <a:lnTo>
                    <a:pt x="82" y="1169"/>
                  </a:lnTo>
                  <a:lnTo>
                    <a:pt x="82" y="1172"/>
                  </a:lnTo>
                  <a:lnTo>
                    <a:pt x="89" y="1172"/>
                  </a:lnTo>
                  <a:lnTo>
                    <a:pt x="89" y="1176"/>
                  </a:lnTo>
                  <a:close/>
                  <a:moveTo>
                    <a:pt x="219" y="1520"/>
                  </a:moveTo>
                  <a:lnTo>
                    <a:pt x="214" y="1520"/>
                  </a:lnTo>
                  <a:lnTo>
                    <a:pt x="206" y="1471"/>
                  </a:lnTo>
                  <a:lnTo>
                    <a:pt x="209" y="1474"/>
                  </a:lnTo>
                  <a:lnTo>
                    <a:pt x="215" y="1470"/>
                  </a:lnTo>
                  <a:lnTo>
                    <a:pt x="215" y="1468"/>
                  </a:lnTo>
                  <a:lnTo>
                    <a:pt x="215" y="1467"/>
                  </a:lnTo>
                  <a:lnTo>
                    <a:pt x="215" y="1465"/>
                  </a:lnTo>
                  <a:lnTo>
                    <a:pt x="214" y="1464"/>
                  </a:lnTo>
                  <a:lnTo>
                    <a:pt x="212" y="1464"/>
                  </a:lnTo>
                  <a:lnTo>
                    <a:pt x="211" y="1464"/>
                  </a:lnTo>
                  <a:lnTo>
                    <a:pt x="209" y="1464"/>
                  </a:lnTo>
                  <a:lnTo>
                    <a:pt x="208" y="1464"/>
                  </a:lnTo>
                  <a:lnTo>
                    <a:pt x="206" y="1464"/>
                  </a:lnTo>
                  <a:lnTo>
                    <a:pt x="205" y="1464"/>
                  </a:lnTo>
                  <a:lnTo>
                    <a:pt x="204" y="1464"/>
                  </a:lnTo>
                  <a:lnTo>
                    <a:pt x="202" y="1464"/>
                  </a:lnTo>
                  <a:lnTo>
                    <a:pt x="202" y="1454"/>
                  </a:lnTo>
                  <a:lnTo>
                    <a:pt x="202" y="1445"/>
                  </a:lnTo>
                  <a:lnTo>
                    <a:pt x="202" y="1435"/>
                  </a:lnTo>
                  <a:lnTo>
                    <a:pt x="202" y="1427"/>
                  </a:lnTo>
                  <a:lnTo>
                    <a:pt x="201" y="1417"/>
                  </a:lnTo>
                  <a:lnTo>
                    <a:pt x="199" y="1408"/>
                  </a:lnTo>
                  <a:lnTo>
                    <a:pt x="199" y="1400"/>
                  </a:lnTo>
                  <a:lnTo>
                    <a:pt x="198" y="1391"/>
                  </a:lnTo>
                  <a:lnTo>
                    <a:pt x="196" y="1382"/>
                  </a:lnTo>
                  <a:lnTo>
                    <a:pt x="196" y="1375"/>
                  </a:lnTo>
                  <a:lnTo>
                    <a:pt x="201" y="1374"/>
                  </a:lnTo>
                  <a:lnTo>
                    <a:pt x="202" y="1371"/>
                  </a:lnTo>
                  <a:lnTo>
                    <a:pt x="202" y="1368"/>
                  </a:lnTo>
                  <a:lnTo>
                    <a:pt x="202" y="1365"/>
                  </a:lnTo>
                  <a:lnTo>
                    <a:pt x="202" y="1362"/>
                  </a:lnTo>
                  <a:lnTo>
                    <a:pt x="201" y="1359"/>
                  </a:lnTo>
                  <a:lnTo>
                    <a:pt x="199" y="1358"/>
                  </a:lnTo>
                  <a:lnTo>
                    <a:pt x="198" y="1355"/>
                  </a:lnTo>
                  <a:lnTo>
                    <a:pt x="198" y="1352"/>
                  </a:lnTo>
                  <a:lnTo>
                    <a:pt x="199" y="1351"/>
                  </a:lnTo>
                  <a:lnTo>
                    <a:pt x="198" y="1351"/>
                  </a:lnTo>
                  <a:lnTo>
                    <a:pt x="196" y="1349"/>
                  </a:lnTo>
                  <a:lnTo>
                    <a:pt x="196" y="1348"/>
                  </a:lnTo>
                  <a:lnTo>
                    <a:pt x="195" y="1347"/>
                  </a:lnTo>
                  <a:lnTo>
                    <a:pt x="195" y="1345"/>
                  </a:lnTo>
                  <a:lnTo>
                    <a:pt x="195" y="1344"/>
                  </a:lnTo>
                  <a:lnTo>
                    <a:pt x="195" y="1342"/>
                  </a:lnTo>
                  <a:lnTo>
                    <a:pt x="196" y="1341"/>
                  </a:lnTo>
                  <a:lnTo>
                    <a:pt x="196" y="1339"/>
                  </a:lnTo>
                  <a:lnTo>
                    <a:pt x="196" y="1338"/>
                  </a:lnTo>
                  <a:lnTo>
                    <a:pt x="196" y="1336"/>
                  </a:lnTo>
                  <a:lnTo>
                    <a:pt x="196" y="1338"/>
                  </a:lnTo>
                  <a:lnTo>
                    <a:pt x="196" y="1339"/>
                  </a:lnTo>
                  <a:lnTo>
                    <a:pt x="196" y="1341"/>
                  </a:lnTo>
                  <a:lnTo>
                    <a:pt x="198" y="1342"/>
                  </a:lnTo>
                  <a:lnTo>
                    <a:pt x="199" y="1344"/>
                  </a:lnTo>
                  <a:lnTo>
                    <a:pt x="201" y="1344"/>
                  </a:lnTo>
                  <a:lnTo>
                    <a:pt x="201" y="1342"/>
                  </a:lnTo>
                  <a:lnTo>
                    <a:pt x="202" y="1342"/>
                  </a:lnTo>
                  <a:lnTo>
                    <a:pt x="202" y="1341"/>
                  </a:lnTo>
                  <a:lnTo>
                    <a:pt x="202" y="1339"/>
                  </a:lnTo>
                  <a:lnTo>
                    <a:pt x="202" y="1338"/>
                  </a:lnTo>
                  <a:lnTo>
                    <a:pt x="202" y="1336"/>
                  </a:lnTo>
                  <a:lnTo>
                    <a:pt x="202" y="1335"/>
                  </a:lnTo>
                  <a:lnTo>
                    <a:pt x="202" y="1334"/>
                  </a:lnTo>
                  <a:lnTo>
                    <a:pt x="199" y="1331"/>
                  </a:lnTo>
                  <a:lnTo>
                    <a:pt x="196" y="1315"/>
                  </a:lnTo>
                  <a:lnTo>
                    <a:pt x="195" y="1298"/>
                  </a:lnTo>
                  <a:lnTo>
                    <a:pt x="194" y="1279"/>
                  </a:lnTo>
                  <a:lnTo>
                    <a:pt x="192" y="1259"/>
                  </a:lnTo>
                  <a:lnTo>
                    <a:pt x="191" y="1240"/>
                  </a:lnTo>
                  <a:lnTo>
                    <a:pt x="189" y="1219"/>
                  </a:lnTo>
                  <a:lnTo>
                    <a:pt x="189" y="1199"/>
                  </a:lnTo>
                  <a:lnTo>
                    <a:pt x="189" y="1179"/>
                  </a:lnTo>
                  <a:lnTo>
                    <a:pt x="189" y="1160"/>
                  </a:lnTo>
                  <a:lnTo>
                    <a:pt x="189" y="1142"/>
                  </a:lnTo>
                  <a:lnTo>
                    <a:pt x="179" y="1152"/>
                  </a:lnTo>
                  <a:lnTo>
                    <a:pt x="189" y="1137"/>
                  </a:lnTo>
                  <a:lnTo>
                    <a:pt x="198" y="1123"/>
                  </a:lnTo>
                  <a:lnTo>
                    <a:pt x="206" y="1109"/>
                  </a:lnTo>
                  <a:lnTo>
                    <a:pt x="215" y="1094"/>
                  </a:lnTo>
                  <a:lnTo>
                    <a:pt x="224" y="1080"/>
                  </a:lnTo>
                  <a:lnTo>
                    <a:pt x="232" y="1066"/>
                  </a:lnTo>
                  <a:lnTo>
                    <a:pt x="242" y="1051"/>
                  </a:lnTo>
                  <a:lnTo>
                    <a:pt x="254" y="1038"/>
                  </a:lnTo>
                  <a:lnTo>
                    <a:pt x="267" y="1026"/>
                  </a:lnTo>
                  <a:lnTo>
                    <a:pt x="282" y="1014"/>
                  </a:lnTo>
                  <a:lnTo>
                    <a:pt x="277" y="1006"/>
                  </a:lnTo>
                  <a:lnTo>
                    <a:pt x="270" y="998"/>
                  </a:lnTo>
                  <a:lnTo>
                    <a:pt x="259" y="993"/>
                  </a:lnTo>
                  <a:lnTo>
                    <a:pt x="249" y="985"/>
                  </a:lnTo>
                  <a:lnTo>
                    <a:pt x="241" y="980"/>
                  </a:lnTo>
                  <a:lnTo>
                    <a:pt x="232" y="974"/>
                  </a:lnTo>
                  <a:lnTo>
                    <a:pt x="225" y="967"/>
                  </a:lnTo>
                  <a:lnTo>
                    <a:pt x="222" y="960"/>
                  </a:lnTo>
                  <a:lnTo>
                    <a:pt x="222" y="951"/>
                  </a:lnTo>
                  <a:lnTo>
                    <a:pt x="227" y="941"/>
                  </a:lnTo>
                  <a:lnTo>
                    <a:pt x="228" y="937"/>
                  </a:lnTo>
                  <a:lnTo>
                    <a:pt x="231" y="935"/>
                  </a:lnTo>
                  <a:lnTo>
                    <a:pt x="234" y="934"/>
                  </a:lnTo>
                  <a:lnTo>
                    <a:pt x="237" y="934"/>
                  </a:lnTo>
                  <a:lnTo>
                    <a:pt x="239" y="934"/>
                  </a:lnTo>
                  <a:lnTo>
                    <a:pt x="242" y="934"/>
                  </a:lnTo>
                  <a:lnTo>
                    <a:pt x="247" y="935"/>
                  </a:lnTo>
                  <a:lnTo>
                    <a:pt x="249" y="935"/>
                  </a:lnTo>
                  <a:lnTo>
                    <a:pt x="254" y="935"/>
                  </a:lnTo>
                  <a:lnTo>
                    <a:pt x="258" y="935"/>
                  </a:lnTo>
                  <a:lnTo>
                    <a:pt x="257" y="935"/>
                  </a:lnTo>
                  <a:lnTo>
                    <a:pt x="255" y="937"/>
                  </a:lnTo>
                  <a:lnTo>
                    <a:pt x="255" y="938"/>
                  </a:lnTo>
                  <a:lnTo>
                    <a:pt x="254" y="940"/>
                  </a:lnTo>
                  <a:lnTo>
                    <a:pt x="254" y="941"/>
                  </a:lnTo>
                  <a:lnTo>
                    <a:pt x="254" y="942"/>
                  </a:lnTo>
                  <a:lnTo>
                    <a:pt x="254" y="944"/>
                  </a:lnTo>
                  <a:lnTo>
                    <a:pt x="254" y="945"/>
                  </a:lnTo>
                  <a:lnTo>
                    <a:pt x="255" y="942"/>
                  </a:lnTo>
                  <a:lnTo>
                    <a:pt x="258" y="941"/>
                  </a:lnTo>
                  <a:lnTo>
                    <a:pt x="262" y="941"/>
                  </a:lnTo>
                  <a:lnTo>
                    <a:pt x="267" y="942"/>
                  </a:lnTo>
                  <a:lnTo>
                    <a:pt x="271" y="942"/>
                  </a:lnTo>
                  <a:lnTo>
                    <a:pt x="275" y="942"/>
                  </a:lnTo>
                  <a:lnTo>
                    <a:pt x="278" y="942"/>
                  </a:lnTo>
                  <a:lnTo>
                    <a:pt x="281" y="940"/>
                  </a:lnTo>
                  <a:lnTo>
                    <a:pt x="282" y="935"/>
                  </a:lnTo>
                  <a:lnTo>
                    <a:pt x="282" y="928"/>
                  </a:lnTo>
                  <a:lnTo>
                    <a:pt x="282" y="925"/>
                  </a:lnTo>
                  <a:lnTo>
                    <a:pt x="282" y="922"/>
                  </a:lnTo>
                  <a:lnTo>
                    <a:pt x="282" y="921"/>
                  </a:lnTo>
                  <a:lnTo>
                    <a:pt x="281" y="918"/>
                  </a:lnTo>
                  <a:lnTo>
                    <a:pt x="281" y="917"/>
                  </a:lnTo>
                  <a:lnTo>
                    <a:pt x="280" y="914"/>
                  </a:lnTo>
                  <a:lnTo>
                    <a:pt x="277" y="912"/>
                  </a:lnTo>
                  <a:lnTo>
                    <a:pt x="275" y="912"/>
                  </a:lnTo>
                  <a:lnTo>
                    <a:pt x="274" y="911"/>
                  </a:lnTo>
                  <a:lnTo>
                    <a:pt x="271" y="911"/>
                  </a:lnTo>
                  <a:lnTo>
                    <a:pt x="261" y="908"/>
                  </a:lnTo>
                  <a:lnTo>
                    <a:pt x="249" y="907"/>
                  </a:lnTo>
                  <a:lnTo>
                    <a:pt x="237" y="907"/>
                  </a:lnTo>
                  <a:lnTo>
                    <a:pt x="224" y="908"/>
                  </a:lnTo>
                  <a:lnTo>
                    <a:pt x="211" y="908"/>
                  </a:lnTo>
                  <a:lnTo>
                    <a:pt x="199" y="908"/>
                  </a:lnTo>
                  <a:lnTo>
                    <a:pt x="188" y="905"/>
                  </a:lnTo>
                  <a:lnTo>
                    <a:pt x="179" y="901"/>
                  </a:lnTo>
                  <a:lnTo>
                    <a:pt x="172" y="892"/>
                  </a:lnTo>
                  <a:lnTo>
                    <a:pt x="168" y="879"/>
                  </a:lnTo>
                  <a:lnTo>
                    <a:pt x="151" y="879"/>
                  </a:lnTo>
                  <a:lnTo>
                    <a:pt x="133" y="882"/>
                  </a:lnTo>
                  <a:lnTo>
                    <a:pt x="116" y="885"/>
                  </a:lnTo>
                  <a:lnTo>
                    <a:pt x="99" y="889"/>
                  </a:lnTo>
                  <a:lnTo>
                    <a:pt x="83" y="897"/>
                  </a:lnTo>
                  <a:lnTo>
                    <a:pt x="69" y="904"/>
                  </a:lnTo>
                  <a:lnTo>
                    <a:pt x="55" y="914"/>
                  </a:lnTo>
                  <a:lnTo>
                    <a:pt x="43" y="924"/>
                  </a:lnTo>
                  <a:lnTo>
                    <a:pt x="33" y="937"/>
                  </a:lnTo>
                  <a:lnTo>
                    <a:pt x="25" y="952"/>
                  </a:lnTo>
                  <a:lnTo>
                    <a:pt x="30" y="937"/>
                  </a:lnTo>
                  <a:lnTo>
                    <a:pt x="39" y="921"/>
                  </a:lnTo>
                  <a:lnTo>
                    <a:pt x="48" y="908"/>
                  </a:lnTo>
                  <a:lnTo>
                    <a:pt x="59" y="897"/>
                  </a:lnTo>
                  <a:lnTo>
                    <a:pt x="72" y="887"/>
                  </a:lnTo>
                  <a:lnTo>
                    <a:pt x="86" y="877"/>
                  </a:lnTo>
                  <a:lnTo>
                    <a:pt x="101" y="869"/>
                  </a:lnTo>
                  <a:lnTo>
                    <a:pt x="115" y="864"/>
                  </a:lnTo>
                  <a:lnTo>
                    <a:pt x="131" y="858"/>
                  </a:lnTo>
                  <a:lnTo>
                    <a:pt x="145" y="855"/>
                  </a:lnTo>
                  <a:lnTo>
                    <a:pt x="146" y="855"/>
                  </a:lnTo>
                  <a:lnTo>
                    <a:pt x="148" y="855"/>
                  </a:lnTo>
                  <a:lnTo>
                    <a:pt x="151" y="855"/>
                  </a:lnTo>
                  <a:lnTo>
                    <a:pt x="152" y="856"/>
                  </a:lnTo>
                  <a:lnTo>
                    <a:pt x="155" y="858"/>
                  </a:lnTo>
                  <a:lnTo>
                    <a:pt x="156" y="858"/>
                  </a:lnTo>
                  <a:lnTo>
                    <a:pt x="158" y="858"/>
                  </a:lnTo>
                  <a:lnTo>
                    <a:pt x="161" y="858"/>
                  </a:lnTo>
                  <a:lnTo>
                    <a:pt x="161" y="855"/>
                  </a:lnTo>
                  <a:lnTo>
                    <a:pt x="162" y="852"/>
                  </a:lnTo>
                  <a:lnTo>
                    <a:pt x="158" y="849"/>
                  </a:lnTo>
                  <a:lnTo>
                    <a:pt x="165" y="846"/>
                  </a:lnTo>
                  <a:lnTo>
                    <a:pt x="172" y="846"/>
                  </a:lnTo>
                  <a:lnTo>
                    <a:pt x="181" y="848"/>
                  </a:lnTo>
                  <a:lnTo>
                    <a:pt x="189" y="851"/>
                  </a:lnTo>
                  <a:lnTo>
                    <a:pt x="199" y="854"/>
                  </a:lnTo>
                  <a:lnTo>
                    <a:pt x="209" y="856"/>
                  </a:lnTo>
                  <a:lnTo>
                    <a:pt x="219" y="859"/>
                  </a:lnTo>
                  <a:lnTo>
                    <a:pt x="229" y="862"/>
                  </a:lnTo>
                  <a:lnTo>
                    <a:pt x="239" y="862"/>
                  </a:lnTo>
                  <a:lnTo>
                    <a:pt x="251" y="862"/>
                  </a:lnTo>
                  <a:lnTo>
                    <a:pt x="249" y="868"/>
                  </a:lnTo>
                  <a:lnTo>
                    <a:pt x="251" y="872"/>
                  </a:lnTo>
                  <a:lnTo>
                    <a:pt x="254" y="875"/>
                  </a:lnTo>
                  <a:lnTo>
                    <a:pt x="258" y="877"/>
                  </a:lnTo>
                  <a:lnTo>
                    <a:pt x="262" y="878"/>
                  </a:lnTo>
                  <a:lnTo>
                    <a:pt x="268" y="878"/>
                  </a:lnTo>
                  <a:lnTo>
                    <a:pt x="272" y="879"/>
                  </a:lnTo>
                  <a:lnTo>
                    <a:pt x="277" y="882"/>
                  </a:lnTo>
                  <a:lnTo>
                    <a:pt x="280" y="885"/>
                  </a:lnTo>
                  <a:lnTo>
                    <a:pt x="282" y="889"/>
                  </a:lnTo>
                  <a:lnTo>
                    <a:pt x="285" y="885"/>
                  </a:lnTo>
                  <a:lnTo>
                    <a:pt x="288" y="882"/>
                  </a:lnTo>
                  <a:lnTo>
                    <a:pt x="288" y="878"/>
                  </a:lnTo>
                  <a:lnTo>
                    <a:pt x="288" y="874"/>
                  </a:lnTo>
                  <a:lnTo>
                    <a:pt x="288" y="869"/>
                  </a:lnTo>
                  <a:lnTo>
                    <a:pt x="287" y="865"/>
                  </a:lnTo>
                  <a:lnTo>
                    <a:pt x="285" y="861"/>
                  </a:lnTo>
                  <a:lnTo>
                    <a:pt x="284" y="856"/>
                  </a:lnTo>
                  <a:lnTo>
                    <a:pt x="282" y="854"/>
                  </a:lnTo>
                  <a:lnTo>
                    <a:pt x="282" y="849"/>
                  </a:lnTo>
                  <a:lnTo>
                    <a:pt x="278" y="845"/>
                  </a:lnTo>
                  <a:lnTo>
                    <a:pt x="268" y="855"/>
                  </a:lnTo>
                  <a:lnTo>
                    <a:pt x="261" y="825"/>
                  </a:lnTo>
                  <a:lnTo>
                    <a:pt x="258" y="796"/>
                  </a:lnTo>
                  <a:lnTo>
                    <a:pt x="259" y="771"/>
                  </a:lnTo>
                  <a:lnTo>
                    <a:pt x="262" y="746"/>
                  </a:lnTo>
                  <a:lnTo>
                    <a:pt x="267" y="722"/>
                  </a:lnTo>
                  <a:lnTo>
                    <a:pt x="271" y="697"/>
                  </a:lnTo>
                  <a:lnTo>
                    <a:pt x="274" y="673"/>
                  </a:lnTo>
                  <a:lnTo>
                    <a:pt x="275" y="647"/>
                  </a:lnTo>
                  <a:lnTo>
                    <a:pt x="274" y="619"/>
                  </a:lnTo>
                  <a:lnTo>
                    <a:pt x="268" y="587"/>
                  </a:lnTo>
                  <a:lnTo>
                    <a:pt x="219" y="282"/>
                  </a:lnTo>
                  <a:lnTo>
                    <a:pt x="234" y="299"/>
                  </a:lnTo>
                  <a:lnTo>
                    <a:pt x="248" y="366"/>
                  </a:lnTo>
                  <a:lnTo>
                    <a:pt x="264" y="434"/>
                  </a:lnTo>
                  <a:lnTo>
                    <a:pt x="277" y="503"/>
                  </a:lnTo>
                  <a:lnTo>
                    <a:pt x="290" y="571"/>
                  </a:lnTo>
                  <a:lnTo>
                    <a:pt x="301" y="642"/>
                  </a:lnTo>
                  <a:lnTo>
                    <a:pt x="308" y="710"/>
                  </a:lnTo>
                  <a:lnTo>
                    <a:pt x="314" y="781"/>
                  </a:lnTo>
                  <a:lnTo>
                    <a:pt x="315" y="848"/>
                  </a:lnTo>
                  <a:lnTo>
                    <a:pt x="311" y="917"/>
                  </a:lnTo>
                  <a:lnTo>
                    <a:pt x="302" y="983"/>
                  </a:lnTo>
                  <a:lnTo>
                    <a:pt x="300" y="987"/>
                  </a:lnTo>
                  <a:lnTo>
                    <a:pt x="297" y="991"/>
                  </a:lnTo>
                  <a:lnTo>
                    <a:pt x="295" y="997"/>
                  </a:lnTo>
                  <a:lnTo>
                    <a:pt x="295" y="1003"/>
                  </a:lnTo>
                  <a:lnTo>
                    <a:pt x="295" y="1010"/>
                  </a:lnTo>
                  <a:lnTo>
                    <a:pt x="295" y="1016"/>
                  </a:lnTo>
                  <a:lnTo>
                    <a:pt x="295" y="1023"/>
                  </a:lnTo>
                  <a:lnTo>
                    <a:pt x="295" y="1028"/>
                  </a:lnTo>
                  <a:lnTo>
                    <a:pt x="295" y="1036"/>
                  </a:lnTo>
                  <a:lnTo>
                    <a:pt x="295" y="1041"/>
                  </a:lnTo>
                  <a:lnTo>
                    <a:pt x="288" y="1040"/>
                  </a:lnTo>
                  <a:lnTo>
                    <a:pt x="281" y="1041"/>
                  </a:lnTo>
                  <a:lnTo>
                    <a:pt x="275" y="1044"/>
                  </a:lnTo>
                  <a:lnTo>
                    <a:pt x="271" y="1048"/>
                  </a:lnTo>
                  <a:lnTo>
                    <a:pt x="267" y="1053"/>
                  </a:lnTo>
                  <a:lnTo>
                    <a:pt x="262" y="1059"/>
                  </a:lnTo>
                  <a:lnTo>
                    <a:pt x="259" y="1064"/>
                  </a:lnTo>
                  <a:lnTo>
                    <a:pt x="257" y="1070"/>
                  </a:lnTo>
                  <a:lnTo>
                    <a:pt x="254" y="1074"/>
                  </a:lnTo>
                  <a:lnTo>
                    <a:pt x="251" y="1079"/>
                  </a:lnTo>
                  <a:lnTo>
                    <a:pt x="248" y="1076"/>
                  </a:lnTo>
                  <a:lnTo>
                    <a:pt x="248" y="1081"/>
                  </a:lnTo>
                  <a:lnTo>
                    <a:pt x="245" y="1087"/>
                  </a:lnTo>
                  <a:lnTo>
                    <a:pt x="242" y="1091"/>
                  </a:lnTo>
                  <a:lnTo>
                    <a:pt x="238" y="1094"/>
                  </a:lnTo>
                  <a:lnTo>
                    <a:pt x="232" y="1097"/>
                  </a:lnTo>
                  <a:lnTo>
                    <a:pt x="227" y="1102"/>
                  </a:lnTo>
                  <a:lnTo>
                    <a:pt x="222" y="1104"/>
                  </a:lnTo>
                  <a:lnTo>
                    <a:pt x="218" y="1109"/>
                  </a:lnTo>
                  <a:lnTo>
                    <a:pt x="215" y="1113"/>
                  </a:lnTo>
                  <a:lnTo>
                    <a:pt x="214" y="1120"/>
                  </a:lnTo>
                  <a:lnTo>
                    <a:pt x="209" y="1117"/>
                  </a:lnTo>
                  <a:lnTo>
                    <a:pt x="208" y="1119"/>
                  </a:lnTo>
                  <a:lnTo>
                    <a:pt x="206" y="1119"/>
                  </a:lnTo>
                  <a:lnTo>
                    <a:pt x="206" y="1120"/>
                  </a:lnTo>
                  <a:lnTo>
                    <a:pt x="206" y="1122"/>
                  </a:lnTo>
                  <a:lnTo>
                    <a:pt x="206" y="1123"/>
                  </a:lnTo>
                  <a:lnTo>
                    <a:pt x="206" y="1124"/>
                  </a:lnTo>
                  <a:lnTo>
                    <a:pt x="199" y="1149"/>
                  </a:lnTo>
                  <a:lnTo>
                    <a:pt x="196" y="1172"/>
                  </a:lnTo>
                  <a:lnTo>
                    <a:pt x="196" y="1193"/>
                  </a:lnTo>
                  <a:lnTo>
                    <a:pt x="198" y="1215"/>
                  </a:lnTo>
                  <a:lnTo>
                    <a:pt x="201" y="1236"/>
                  </a:lnTo>
                  <a:lnTo>
                    <a:pt x="204" y="1256"/>
                  </a:lnTo>
                  <a:lnTo>
                    <a:pt x="208" y="1278"/>
                  </a:lnTo>
                  <a:lnTo>
                    <a:pt x="212" y="1299"/>
                  </a:lnTo>
                  <a:lnTo>
                    <a:pt x="215" y="1321"/>
                  </a:lnTo>
                  <a:lnTo>
                    <a:pt x="217" y="1344"/>
                  </a:lnTo>
                  <a:lnTo>
                    <a:pt x="215" y="1351"/>
                  </a:lnTo>
                  <a:lnTo>
                    <a:pt x="214" y="1357"/>
                  </a:lnTo>
                  <a:lnTo>
                    <a:pt x="214" y="1364"/>
                  </a:lnTo>
                  <a:lnTo>
                    <a:pt x="212" y="1372"/>
                  </a:lnTo>
                  <a:lnTo>
                    <a:pt x="212" y="1379"/>
                  </a:lnTo>
                  <a:lnTo>
                    <a:pt x="212" y="1387"/>
                  </a:lnTo>
                  <a:lnTo>
                    <a:pt x="214" y="1394"/>
                  </a:lnTo>
                  <a:lnTo>
                    <a:pt x="214" y="1400"/>
                  </a:lnTo>
                  <a:lnTo>
                    <a:pt x="214" y="1407"/>
                  </a:lnTo>
                  <a:lnTo>
                    <a:pt x="214" y="1412"/>
                  </a:lnTo>
                  <a:lnTo>
                    <a:pt x="214" y="1417"/>
                  </a:lnTo>
                  <a:lnTo>
                    <a:pt x="214" y="1421"/>
                  </a:lnTo>
                  <a:lnTo>
                    <a:pt x="214" y="1427"/>
                  </a:lnTo>
                  <a:lnTo>
                    <a:pt x="214" y="1431"/>
                  </a:lnTo>
                  <a:lnTo>
                    <a:pt x="214" y="1437"/>
                  </a:lnTo>
                  <a:lnTo>
                    <a:pt x="214" y="1443"/>
                  </a:lnTo>
                  <a:lnTo>
                    <a:pt x="214" y="1448"/>
                  </a:lnTo>
                  <a:lnTo>
                    <a:pt x="214" y="1454"/>
                  </a:lnTo>
                  <a:lnTo>
                    <a:pt x="214" y="1460"/>
                  </a:lnTo>
                  <a:lnTo>
                    <a:pt x="215" y="1465"/>
                  </a:lnTo>
                  <a:lnTo>
                    <a:pt x="215" y="1467"/>
                  </a:lnTo>
                  <a:lnTo>
                    <a:pt x="217" y="1467"/>
                  </a:lnTo>
                  <a:lnTo>
                    <a:pt x="217" y="1468"/>
                  </a:lnTo>
                  <a:lnTo>
                    <a:pt x="215" y="1470"/>
                  </a:lnTo>
                  <a:lnTo>
                    <a:pt x="215" y="1474"/>
                  </a:lnTo>
                  <a:lnTo>
                    <a:pt x="215" y="1478"/>
                  </a:lnTo>
                  <a:lnTo>
                    <a:pt x="217" y="1481"/>
                  </a:lnTo>
                  <a:lnTo>
                    <a:pt x="217" y="1486"/>
                  </a:lnTo>
                  <a:lnTo>
                    <a:pt x="218" y="1490"/>
                  </a:lnTo>
                  <a:lnTo>
                    <a:pt x="218" y="1493"/>
                  </a:lnTo>
                  <a:lnTo>
                    <a:pt x="219" y="1497"/>
                  </a:lnTo>
                  <a:lnTo>
                    <a:pt x="221" y="1500"/>
                  </a:lnTo>
                  <a:lnTo>
                    <a:pt x="222" y="1503"/>
                  </a:lnTo>
                  <a:lnTo>
                    <a:pt x="224" y="1506"/>
                  </a:lnTo>
                  <a:lnTo>
                    <a:pt x="222" y="1507"/>
                  </a:lnTo>
                  <a:lnTo>
                    <a:pt x="221" y="1508"/>
                  </a:lnTo>
                  <a:lnTo>
                    <a:pt x="221" y="1510"/>
                  </a:lnTo>
                  <a:lnTo>
                    <a:pt x="221" y="1511"/>
                  </a:lnTo>
                  <a:lnTo>
                    <a:pt x="221" y="1513"/>
                  </a:lnTo>
                  <a:lnTo>
                    <a:pt x="221" y="1514"/>
                  </a:lnTo>
                  <a:lnTo>
                    <a:pt x="221" y="1516"/>
                  </a:lnTo>
                  <a:lnTo>
                    <a:pt x="221" y="1517"/>
                  </a:lnTo>
                  <a:lnTo>
                    <a:pt x="219" y="1520"/>
                  </a:lnTo>
                  <a:close/>
                  <a:moveTo>
                    <a:pt x="322" y="1193"/>
                  </a:moveTo>
                  <a:lnTo>
                    <a:pt x="311" y="1192"/>
                  </a:lnTo>
                  <a:lnTo>
                    <a:pt x="300" y="1189"/>
                  </a:lnTo>
                  <a:lnTo>
                    <a:pt x="290" y="1185"/>
                  </a:lnTo>
                  <a:lnTo>
                    <a:pt x="280" y="1180"/>
                  </a:lnTo>
                  <a:lnTo>
                    <a:pt x="271" y="1175"/>
                  </a:lnTo>
                  <a:lnTo>
                    <a:pt x="262" y="1167"/>
                  </a:lnTo>
                  <a:lnTo>
                    <a:pt x="254" y="1160"/>
                  </a:lnTo>
                  <a:lnTo>
                    <a:pt x="245" y="1153"/>
                  </a:lnTo>
                  <a:lnTo>
                    <a:pt x="238" y="1146"/>
                  </a:lnTo>
                  <a:lnTo>
                    <a:pt x="231" y="1137"/>
                  </a:lnTo>
                  <a:lnTo>
                    <a:pt x="229" y="1134"/>
                  </a:lnTo>
                  <a:lnTo>
                    <a:pt x="229" y="1132"/>
                  </a:lnTo>
                  <a:lnTo>
                    <a:pt x="229" y="1129"/>
                  </a:lnTo>
                  <a:lnTo>
                    <a:pt x="231" y="1126"/>
                  </a:lnTo>
                  <a:lnTo>
                    <a:pt x="231" y="1122"/>
                  </a:lnTo>
                  <a:lnTo>
                    <a:pt x="232" y="1119"/>
                  </a:lnTo>
                  <a:lnTo>
                    <a:pt x="235" y="1116"/>
                  </a:lnTo>
                  <a:lnTo>
                    <a:pt x="237" y="1113"/>
                  </a:lnTo>
                  <a:lnTo>
                    <a:pt x="238" y="1110"/>
                  </a:lnTo>
                  <a:lnTo>
                    <a:pt x="241" y="1107"/>
                  </a:lnTo>
                  <a:lnTo>
                    <a:pt x="251" y="1113"/>
                  </a:lnTo>
                  <a:lnTo>
                    <a:pt x="259" y="1122"/>
                  </a:lnTo>
                  <a:lnTo>
                    <a:pt x="268" y="1132"/>
                  </a:lnTo>
                  <a:lnTo>
                    <a:pt x="277" y="1143"/>
                  </a:lnTo>
                  <a:lnTo>
                    <a:pt x="285" y="1153"/>
                  </a:lnTo>
                  <a:lnTo>
                    <a:pt x="294" y="1165"/>
                  </a:lnTo>
                  <a:lnTo>
                    <a:pt x="304" y="1173"/>
                  </a:lnTo>
                  <a:lnTo>
                    <a:pt x="314" y="1180"/>
                  </a:lnTo>
                  <a:lnTo>
                    <a:pt x="324" y="1185"/>
                  </a:lnTo>
                  <a:lnTo>
                    <a:pt x="337" y="1186"/>
                  </a:lnTo>
                  <a:lnTo>
                    <a:pt x="322" y="1186"/>
                  </a:lnTo>
                  <a:lnTo>
                    <a:pt x="322" y="1193"/>
                  </a:lnTo>
                  <a:close/>
                  <a:moveTo>
                    <a:pt x="364" y="1279"/>
                  </a:moveTo>
                  <a:lnTo>
                    <a:pt x="363" y="1278"/>
                  </a:lnTo>
                  <a:lnTo>
                    <a:pt x="347" y="1289"/>
                  </a:lnTo>
                  <a:lnTo>
                    <a:pt x="361" y="1275"/>
                  </a:lnTo>
                  <a:lnTo>
                    <a:pt x="363" y="1278"/>
                  </a:lnTo>
                  <a:lnTo>
                    <a:pt x="368" y="1275"/>
                  </a:lnTo>
                  <a:lnTo>
                    <a:pt x="364" y="1279"/>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19" name="Freeform 50"/>
            <p:cNvSpPr>
              <a:spLocks/>
            </p:cNvSpPr>
            <p:nvPr/>
          </p:nvSpPr>
          <p:spPr bwMode="auto">
            <a:xfrm>
              <a:off x="2441" y="1405"/>
              <a:ext cx="146" cy="467"/>
            </a:xfrm>
            <a:custGeom>
              <a:avLst/>
              <a:gdLst>
                <a:gd name="T0" fmla="*/ 101 w 292"/>
                <a:gd name="T1" fmla="*/ 66 h 932"/>
                <a:gd name="T2" fmla="*/ 97 w 292"/>
                <a:gd name="T3" fmla="*/ 58 h 932"/>
                <a:gd name="T4" fmla="*/ 96 w 292"/>
                <a:gd name="T5" fmla="*/ 50 h 932"/>
                <a:gd name="T6" fmla="*/ 96 w 292"/>
                <a:gd name="T7" fmla="*/ 41 h 932"/>
                <a:gd name="T8" fmla="*/ 96 w 292"/>
                <a:gd name="T9" fmla="*/ 32 h 932"/>
                <a:gd name="T10" fmla="*/ 95 w 292"/>
                <a:gd name="T11" fmla="*/ 24 h 932"/>
                <a:gd name="T12" fmla="*/ 93 w 292"/>
                <a:gd name="T13" fmla="*/ 18 h 932"/>
                <a:gd name="T14" fmla="*/ 91 w 292"/>
                <a:gd name="T15" fmla="*/ 12 h 932"/>
                <a:gd name="T16" fmla="*/ 89 w 292"/>
                <a:gd name="T17" fmla="*/ 5 h 932"/>
                <a:gd name="T18" fmla="*/ 84 w 292"/>
                <a:gd name="T19" fmla="*/ 1 h 932"/>
                <a:gd name="T20" fmla="*/ 81 w 292"/>
                <a:gd name="T21" fmla="*/ 5 h 932"/>
                <a:gd name="T22" fmla="*/ 78 w 292"/>
                <a:gd name="T23" fmla="*/ 5 h 932"/>
                <a:gd name="T24" fmla="*/ 75 w 292"/>
                <a:gd name="T25" fmla="*/ 5 h 932"/>
                <a:gd name="T26" fmla="*/ 73 w 292"/>
                <a:gd name="T27" fmla="*/ 5 h 932"/>
                <a:gd name="T28" fmla="*/ 71 w 292"/>
                <a:gd name="T29" fmla="*/ 5 h 932"/>
                <a:gd name="T30" fmla="*/ 69 w 292"/>
                <a:gd name="T31" fmla="*/ 4 h 932"/>
                <a:gd name="T32" fmla="*/ 49 w 292"/>
                <a:gd name="T33" fmla="*/ 33 h 932"/>
                <a:gd name="T34" fmla="*/ 33 w 292"/>
                <a:gd name="T35" fmla="*/ 65 h 932"/>
                <a:gd name="T36" fmla="*/ 22 w 292"/>
                <a:gd name="T37" fmla="*/ 97 h 932"/>
                <a:gd name="T38" fmla="*/ 13 w 292"/>
                <a:gd name="T39" fmla="*/ 132 h 932"/>
                <a:gd name="T40" fmla="*/ 7 w 292"/>
                <a:gd name="T41" fmla="*/ 167 h 932"/>
                <a:gd name="T42" fmla="*/ 5 w 292"/>
                <a:gd name="T43" fmla="*/ 181 h 932"/>
                <a:gd name="T44" fmla="*/ 2 w 292"/>
                <a:gd name="T45" fmla="*/ 193 h 932"/>
                <a:gd name="T46" fmla="*/ 0 w 292"/>
                <a:gd name="T47" fmla="*/ 205 h 932"/>
                <a:gd name="T48" fmla="*/ 0 w 292"/>
                <a:gd name="T49" fmla="*/ 217 h 932"/>
                <a:gd name="T50" fmla="*/ 2 w 292"/>
                <a:gd name="T51" fmla="*/ 230 h 932"/>
                <a:gd name="T52" fmla="*/ 0 w 292"/>
                <a:gd name="T53" fmla="*/ 241 h 932"/>
                <a:gd name="T54" fmla="*/ 0 w 292"/>
                <a:gd name="T55" fmla="*/ 251 h 932"/>
                <a:gd name="T56" fmla="*/ 2 w 292"/>
                <a:gd name="T57" fmla="*/ 261 h 932"/>
                <a:gd name="T58" fmla="*/ 3 w 292"/>
                <a:gd name="T59" fmla="*/ 270 h 932"/>
                <a:gd name="T60" fmla="*/ 4 w 292"/>
                <a:gd name="T61" fmla="*/ 279 h 932"/>
                <a:gd name="T62" fmla="*/ 9 w 292"/>
                <a:gd name="T63" fmla="*/ 317 h 932"/>
                <a:gd name="T64" fmla="*/ 13 w 292"/>
                <a:gd name="T65" fmla="*/ 354 h 932"/>
                <a:gd name="T66" fmla="*/ 15 w 292"/>
                <a:gd name="T67" fmla="*/ 392 h 932"/>
                <a:gd name="T68" fmla="*/ 17 w 292"/>
                <a:gd name="T69" fmla="*/ 429 h 932"/>
                <a:gd name="T70" fmla="*/ 17 w 292"/>
                <a:gd name="T71" fmla="*/ 467 h 932"/>
                <a:gd name="T72" fmla="*/ 146 w 292"/>
                <a:gd name="T73" fmla="*/ 357 h 932"/>
                <a:gd name="T74" fmla="*/ 141 w 292"/>
                <a:gd name="T75" fmla="*/ 291 h 932"/>
                <a:gd name="T76" fmla="*/ 133 w 292"/>
                <a:gd name="T77" fmla="*/ 226 h 932"/>
                <a:gd name="T78" fmla="*/ 123 w 292"/>
                <a:gd name="T79" fmla="*/ 163 h 932"/>
                <a:gd name="T80" fmla="*/ 111 w 292"/>
                <a:gd name="T81" fmla="*/ 100 h 932"/>
                <a:gd name="T82" fmla="*/ 105 w 292"/>
                <a:gd name="T83" fmla="*/ 69 h 9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2" h="932">
                  <a:moveTo>
                    <a:pt x="209" y="137"/>
                  </a:moveTo>
                  <a:lnTo>
                    <a:pt x="202" y="131"/>
                  </a:lnTo>
                  <a:lnTo>
                    <a:pt x="196" y="124"/>
                  </a:lnTo>
                  <a:lnTo>
                    <a:pt x="193" y="116"/>
                  </a:lnTo>
                  <a:lnTo>
                    <a:pt x="192" y="109"/>
                  </a:lnTo>
                  <a:lnTo>
                    <a:pt x="192" y="100"/>
                  </a:lnTo>
                  <a:lnTo>
                    <a:pt x="192" y="90"/>
                  </a:lnTo>
                  <a:lnTo>
                    <a:pt x="192" y="81"/>
                  </a:lnTo>
                  <a:lnTo>
                    <a:pt x="192" y="71"/>
                  </a:lnTo>
                  <a:lnTo>
                    <a:pt x="192" y="63"/>
                  </a:lnTo>
                  <a:lnTo>
                    <a:pt x="192" y="54"/>
                  </a:lnTo>
                  <a:lnTo>
                    <a:pt x="189" y="48"/>
                  </a:lnTo>
                  <a:lnTo>
                    <a:pt x="188" y="41"/>
                  </a:lnTo>
                  <a:lnTo>
                    <a:pt x="185" y="35"/>
                  </a:lnTo>
                  <a:lnTo>
                    <a:pt x="183" y="28"/>
                  </a:lnTo>
                  <a:lnTo>
                    <a:pt x="182" y="23"/>
                  </a:lnTo>
                  <a:lnTo>
                    <a:pt x="181" y="15"/>
                  </a:lnTo>
                  <a:lnTo>
                    <a:pt x="178" y="10"/>
                  </a:lnTo>
                  <a:lnTo>
                    <a:pt x="173" y="5"/>
                  </a:lnTo>
                  <a:lnTo>
                    <a:pt x="168" y="2"/>
                  </a:lnTo>
                  <a:lnTo>
                    <a:pt x="162" y="0"/>
                  </a:lnTo>
                  <a:lnTo>
                    <a:pt x="162" y="10"/>
                  </a:lnTo>
                  <a:lnTo>
                    <a:pt x="159" y="10"/>
                  </a:lnTo>
                  <a:lnTo>
                    <a:pt x="156" y="10"/>
                  </a:lnTo>
                  <a:lnTo>
                    <a:pt x="153" y="10"/>
                  </a:lnTo>
                  <a:lnTo>
                    <a:pt x="150" y="10"/>
                  </a:lnTo>
                  <a:lnTo>
                    <a:pt x="149" y="10"/>
                  </a:lnTo>
                  <a:lnTo>
                    <a:pt x="146" y="10"/>
                  </a:lnTo>
                  <a:lnTo>
                    <a:pt x="143" y="10"/>
                  </a:lnTo>
                  <a:lnTo>
                    <a:pt x="142" y="10"/>
                  </a:lnTo>
                  <a:lnTo>
                    <a:pt x="139" y="8"/>
                  </a:lnTo>
                  <a:lnTo>
                    <a:pt x="138" y="7"/>
                  </a:lnTo>
                  <a:lnTo>
                    <a:pt x="116" y="35"/>
                  </a:lnTo>
                  <a:lnTo>
                    <a:pt x="97" y="66"/>
                  </a:lnTo>
                  <a:lnTo>
                    <a:pt x="80" y="97"/>
                  </a:lnTo>
                  <a:lnTo>
                    <a:pt x="66" y="129"/>
                  </a:lnTo>
                  <a:lnTo>
                    <a:pt x="53" y="162"/>
                  </a:lnTo>
                  <a:lnTo>
                    <a:pt x="43" y="194"/>
                  </a:lnTo>
                  <a:lnTo>
                    <a:pt x="33" y="229"/>
                  </a:lnTo>
                  <a:lnTo>
                    <a:pt x="26" y="263"/>
                  </a:lnTo>
                  <a:lnTo>
                    <a:pt x="19" y="298"/>
                  </a:lnTo>
                  <a:lnTo>
                    <a:pt x="13" y="333"/>
                  </a:lnTo>
                  <a:lnTo>
                    <a:pt x="12" y="348"/>
                  </a:lnTo>
                  <a:lnTo>
                    <a:pt x="9" y="361"/>
                  </a:lnTo>
                  <a:lnTo>
                    <a:pt x="6" y="372"/>
                  </a:lnTo>
                  <a:lnTo>
                    <a:pt x="4" y="385"/>
                  </a:lnTo>
                  <a:lnTo>
                    <a:pt x="2" y="397"/>
                  </a:lnTo>
                  <a:lnTo>
                    <a:pt x="0" y="409"/>
                  </a:lnTo>
                  <a:lnTo>
                    <a:pt x="0" y="421"/>
                  </a:lnTo>
                  <a:lnTo>
                    <a:pt x="0" y="434"/>
                  </a:lnTo>
                  <a:lnTo>
                    <a:pt x="0" y="447"/>
                  </a:lnTo>
                  <a:lnTo>
                    <a:pt x="3" y="460"/>
                  </a:lnTo>
                  <a:lnTo>
                    <a:pt x="0" y="470"/>
                  </a:lnTo>
                  <a:lnTo>
                    <a:pt x="0" y="480"/>
                  </a:lnTo>
                  <a:lnTo>
                    <a:pt x="0" y="490"/>
                  </a:lnTo>
                  <a:lnTo>
                    <a:pt x="0" y="500"/>
                  </a:lnTo>
                  <a:lnTo>
                    <a:pt x="2" y="510"/>
                  </a:lnTo>
                  <a:lnTo>
                    <a:pt x="3" y="520"/>
                  </a:lnTo>
                  <a:lnTo>
                    <a:pt x="4" y="528"/>
                  </a:lnTo>
                  <a:lnTo>
                    <a:pt x="6" y="538"/>
                  </a:lnTo>
                  <a:lnTo>
                    <a:pt x="6" y="548"/>
                  </a:lnTo>
                  <a:lnTo>
                    <a:pt x="7" y="557"/>
                  </a:lnTo>
                  <a:lnTo>
                    <a:pt x="13" y="594"/>
                  </a:lnTo>
                  <a:lnTo>
                    <a:pt x="17" y="632"/>
                  </a:lnTo>
                  <a:lnTo>
                    <a:pt x="22" y="669"/>
                  </a:lnTo>
                  <a:lnTo>
                    <a:pt x="26" y="706"/>
                  </a:lnTo>
                  <a:lnTo>
                    <a:pt x="29" y="743"/>
                  </a:lnTo>
                  <a:lnTo>
                    <a:pt x="30" y="782"/>
                  </a:lnTo>
                  <a:lnTo>
                    <a:pt x="32" y="819"/>
                  </a:lnTo>
                  <a:lnTo>
                    <a:pt x="33" y="856"/>
                  </a:lnTo>
                  <a:lnTo>
                    <a:pt x="34" y="895"/>
                  </a:lnTo>
                  <a:lnTo>
                    <a:pt x="34" y="932"/>
                  </a:lnTo>
                  <a:lnTo>
                    <a:pt x="292" y="776"/>
                  </a:lnTo>
                  <a:lnTo>
                    <a:pt x="291" y="712"/>
                  </a:lnTo>
                  <a:lnTo>
                    <a:pt x="288" y="646"/>
                  </a:lnTo>
                  <a:lnTo>
                    <a:pt x="282" y="581"/>
                  </a:lnTo>
                  <a:lnTo>
                    <a:pt x="275" y="517"/>
                  </a:lnTo>
                  <a:lnTo>
                    <a:pt x="265" y="452"/>
                  </a:lnTo>
                  <a:lnTo>
                    <a:pt x="255" y="388"/>
                  </a:lnTo>
                  <a:lnTo>
                    <a:pt x="245" y="325"/>
                  </a:lnTo>
                  <a:lnTo>
                    <a:pt x="234" y="262"/>
                  </a:lnTo>
                  <a:lnTo>
                    <a:pt x="221" y="199"/>
                  </a:lnTo>
                  <a:lnTo>
                    <a:pt x="209" y="137"/>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0" name="Freeform 51"/>
            <p:cNvSpPr>
              <a:spLocks/>
            </p:cNvSpPr>
            <p:nvPr/>
          </p:nvSpPr>
          <p:spPr bwMode="auto">
            <a:xfrm>
              <a:off x="2446" y="1790"/>
              <a:ext cx="141" cy="395"/>
            </a:xfrm>
            <a:custGeom>
              <a:avLst/>
              <a:gdLst>
                <a:gd name="T0" fmla="*/ 0 w 282"/>
                <a:gd name="T1" fmla="*/ 375 h 791"/>
                <a:gd name="T2" fmla="*/ 10 w 282"/>
                <a:gd name="T3" fmla="*/ 377 h 791"/>
                <a:gd name="T4" fmla="*/ 19 w 282"/>
                <a:gd name="T5" fmla="*/ 378 h 791"/>
                <a:gd name="T6" fmla="*/ 29 w 282"/>
                <a:gd name="T7" fmla="*/ 380 h 791"/>
                <a:gd name="T8" fmla="*/ 39 w 282"/>
                <a:gd name="T9" fmla="*/ 381 h 791"/>
                <a:gd name="T10" fmla="*/ 50 w 282"/>
                <a:gd name="T11" fmla="*/ 382 h 791"/>
                <a:gd name="T12" fmla="*/ 60 w 282"/>
                <a:gd name="T13" fmla="*/ 384 h 791"/>
                <a:gd name="T14" fmla="*/ 70 w 282"/>
                <a:gd name="T15" fmla="*/ 386 h 791"/>
                <a:gd name="T16" fmla="*/ 81 w 282"/>
                <a:gd name="T17" fmla="*/ 388 h 791"/>
                <a:gd name="T18" fmla="*/ 91 w 282"/>
                <a:gd name="T19" fmla="*/ 391 h 791"/>
                <a:gd name="T20" fmla="*/ 100 w 282"/>
                <a:gd name="T21" fmla="*/ 395 h 791"/>
                <a:gd name="T22" fmla="*/ 106 w 282"/>
                <a:gd name="T23" fmla="*/ 363 h 791"/>
                <a:gd name="T24" fmla="*/ 111 w 282"/>
                <a:gd name="T25" fmla="*/ 331 h 791"/>
                <a:gd name="T26" fmla="*/ 116 w 282"/>
                <a:gd name="T27" fmla="*/ 298 h 791"/>
                <a:gd name="T28" fmla="*/ 122 w 282"/>
                <a:gd name="T29" fmla="*/ 266 h 791"/>
                <a:gd name="T30" fmla="*/ 126 w 282"/>
                <a:gd name="T31" fmla="*/ 233 h 791"/>
                <a:gd name="T32" fmla="*/ 130 w 282"/>
                <a:gd name="T33" fmla="*/ 200 h 791"/>
                <a:gd name="T34" fmla="*/ 133 w 282"/>
                <a:gd name="T35" fmla="*/ 167 h 791"/>
                <a:gd name="T36" fmla="*/ 136 w 282"/>
                <a:gd name="T37" fmla="*/ 133 h 791"/>
                <a:gd name="T38" fmla="*/ 137 w 282"/>
                <a:gd name="T39" fmla="*/ 100 h 791"/>
                <a:gd name="T40" fmla="*/ 138 w 282"/>
                <a:gd name="T41" fmla="*/ 67 h 791"/>
                <a:gd name="T42" fmla="*/ 139 w 282"/>
                <a:gd name="T43" fmla="*/ 61 h 791"/>
                <a:gd name="T44" fmla="*/ 139 w 282"/>
                <a:gd name="T45" fmla="*/ 54 h 791"/>
                <a:gd name="T46" fmla="*/ 139 w 282"/>
                <a:gd name="T47" fmla="*/ 47 h 791"/>
                <a:gd name="T48" fmla="*/ 140 w 282"/>
                <a:gd name="T49" fmla="*/ 41 h 791"/>
                <a:gd name="T50" fmla="*/ 140 w 282"/>
                <a:gd name="T51" fmla="*/ 34 h 791"/>
                <a:gd name="T52" fmla="*/ 141 w 282"/>
                <a:gd name="T53" fmla="*/ 27 h 791"/>
                <a:gd name="T54" fmla="*/ 141 w 282"/>
                <a:gd name="T55" fmla="*/ 20 h 791"/>
                <a:gd name="T56" fmla="*/ 141 w 282"/>
                <a:gd name="T57" fmla="*/ 13 h 791"/>
                <a:gd name="T58" fmla="*/ 141 w 282"/>
                <a:gd name="T59" fmla="*/ 7 h 791"/>
                <a:gd name="T60" fmla="*/ 141 w 282"/>
                <a:gd name="T61" fmla="*/ 0 h 791"/>
                <a:gd name="T62" fmla="*/ 12 w 282"/>
                <a:gd name="T63" fmla="*/ 78 h 791"/>
                <a:gd name="T64" fmla="*/ 12 w 282"/>
                <a:gd name="T65" fmla="*/ 108 h 791"/>
                <a:gd name="T66" fmla="*/ 12 w 282"/>
                <a:gd name="T67" fmla="*/ 137 h 791"/>
                <a:gd name="T68" fmla="*/ 11 w 282"/>
                <a:gd name="T69" fmla="*/ 167 h 791"/>
                <a:gd name="T70" fmla="*/ 10 w 282"/>
                <a:gd name="T71" fmla="*/ 197 h 791"/>
                <a:gd name="T72" fmla="*/ 8 w 282"/>
                <a:gd name="T73" fmla="*/ 226 h 791"/>
                <a:gd name="T74" fmla="*/ 7 w 282"/>
                <a:gd name="T75" fmla="*/ 256 h 791"/>
                <a:gd name="T76" fmla="*/ 5 w 282"/>
                <a:gd name="T77" fmla="*/ 286 h 791"/>
                <a:gd name="T78" fmla="*/ 3 w 282"/>
                <a:gd name="T79" fmla="*/ 316 h 791"/>
                <a:gd name="T80" fmla="*/ 2 w 282"/>
                <a:gd name="T81" fmla="*/ 345 h 791"/>
                <a:gd name="T82" fmla="*/ 0 w 282"/>
                <a:gd name="T83" fmla="*/ 375 h 791"/>
                <a:gd name="T84" fmla="*/ 0 w 282"/>
                <a:gd name="T85" fmla="*/ 375 h 7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2" h="791">
                  <a:moveTo>
                    <a:pt x="0" y="750"/>
                  </a:moveTo>
                  <a:lnTo>
                    <a:pt x="19" y="754"/>
                  </a:lnTo>
                  <a:lnTo>
                    <a:pt x="37" y="757"/>
                  </a:lnTo>
                  <a:lnTo>
                    <a:pt x="57" y="760"/>
                  </a:lnTo>
                  <a:lnTo>
                    <a:pt x="77" y="762"/>
                  </a:lnTo>
                  <a:lnTo>
                    <a:pt x="99" y="765"/>
                  </a:lnTo>
                  <a:lnTo>
                    <a:pt x="120" y="768"/>
                  </a:lnTo>
                  <a:lnTo>
                    <a:pt x="140" y="773"/>
                  </a:lnTo>
                  <a:lnTo>
                    <a:pt x="161" y="777"/>
                  </a:lnTo>
                  <a:lnTo>
                    <a:pt x="181" y="783"/>
                  </a:lnTo>
                  <a:lnTo>
                    <a:pt x="199" y="791"/>
                  </a:lnTo>
                  <a:lnTo>
                    <a:pt x="211" y="727"/>
                  </a:lnTo>
                  <a:lnTo>
                    <a:pt x="222" y="662"/>
                  </a:lnTo>
                  <a:lnTo>
                    <a:pt x="232" y="596"/>
                  </a:lnTo>
                  <a:lnTo>
                    <a:pt x="244" y="532"/>
                  </a:lnTo>
                  <a:lnTo>
                    <a:pt x="252" y="466"/>
                  </a:lnTo>
                  <a:lnTo>
                    <a:pt x="259" y="400"/>
                  </a:lnTo>
                  <a:lnTo>
                    <a:pt x="266" y="334"/>
                  </a:lnTo>
                  <a:lnTo>
                    <a:pt x="271" y="267"/>
                  </a:lnTo>
                  <a:lnTo>
                    <a:pt x="274" y="201"/>
                  </a:lnTo>
                  <a:lnTo>
                    <a:pt x="275" y="135"/>
                  </a:lnTo>
                  <a:lnTo>
                    <a:pt x="277" y="122"/>
                  </a:lnTo>
                  <a:lnTo>
                    <a:pt x="278" y="108"/>
                  </a:lnTo>
                  <a:lnTo>
                    <a:pt x="278" y="95"/>
                  </a:lnTo>
                  <a:lnTo>
                    <a:pt x="279" y="82"/>
                  </a:lnTo>
                  <a:lnTo>
                    <a:pt x="279" y="68"/>
                  </a:lnTo>
                  <a:lnTo>
                    <a:pt x="281" y="55"/>
                  </a:lnTo>
                  <a:lnTo>
                    <a:pt x="281" y="40"/>
                  </a:lnTo>
                  <a:lnTo>
                    <a:pt x="281" y="27"/>
                  </a:lnTo>
                  <a:lnTo>
                    <a:pt x="282" y="15"/>
                  </a:lnTo>
                  <a:lnTo>
                    <a:pt x="282" y="0"/>
                  </a:lnTo>
                  <a:lnTo>
                    <a:pt x="24" y="156"/>
                  </a:lnTo>
                  <a:lnTo>
                    <a:pt x="24" y="217"/>
                  </a:lnTo>
                  <a:lnTo>
                    <a:pt x="23" y="275"/>
                  </a:lnTo>
                  <a:lnTo>
                    <a:pt x="22" y="334"/>
                  </a:lnTo>
                  <a:lnTo>
                    <a:pt x="19" y="394"/>
                  </a:lnTo>
                  <a:lnTo>
                    <a:pt x="16" y="453"/>
                  </a:lnTo>
                  <a:lnTo>
                    <a:pt x="13" y="513"/>
                  </a:lnTo>
                  <a:lnTo>
                    <a:pt x="9" y="572"/>
                  </a:lnTo>
                  <a:lnTo>
                    <a:pt x="6" y="632"/>
                  </a:lnTo>
                  <a:lnTo>
                    <a:pt x="3" y="691"/>
                  </a:lnTo>
                  <a:lnTo>
                    <a:pt x="0" y="75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1" name="Freeform 52"/>
            <p:cNvSpPr>
              <a:spLocks/>
            </p:cNvSpPr>
            <p:nvPr/>
          </p:nvSpPr>
          <p:spPr bwMode="auto">
            <a:xfrm>
              <a:off x="2150" y="1403"/>
              <a:ext cx="3" cy="8"/>
            </a:xfrm>
            <a:custGeom>
              <a:avLst/>
              <a:gdLst>
                <a:gd name="T0" fmla="*/ 3 w 7"/>
                <a:gd name="T1" fmla="*/ 8 h 18"/>
                <a:gd name="T2" fmla="*/ 3 w 7"/>
                <a:gd name="T3" fmla="*/ 5 h 18"/>
                <a:gd name="T4" fmla="*/ 0 w 7"/>
                <a:gd name="T5" fmla="*/ 0 h 18"/>
                <a:gd name="T6" fmla="*/ 3 w 7"/>
                <a:gd name="T7" fmla="*/ 8 h 18"/>
                <a:gd name="T8" fmla="*/ 3 w 7"/>
                <a:gd name="T9" fmla="*/ 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8">
                  <a:moveTo>
                    <a:pt x="7" y="18"/>
                  </a:moveTo>
                  <a:lnTo>
                    <a:pt x="7" y="11"/>
                  </a:lnTo>
                  <a:lnTo>
                    <a:pt x="0" y="0"/>
                  </a:lnTo>
                  <a:lnTo>
                    <a:pt x="7"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2" name="Freeform 53"/>
            <p:cNvSpPr>
              <a:spLocks/>
            </p:cNvSpPr>
            <p:nvPr/>
          </p:nvSpPr>
          <p:spPr bwMode="auto">
            <a:xfrm>
              <a:off x="2162" y="1411"/>
              <a:ext cx="10" cy="124"/>
            </a:xfrm>
            <a:custGeom>
              <a:avLst/>
              <a:gdLst>
                <a:gd name="T0" fmla="*/ 10 w 20"/>
                <a:gd name="T1" fmla="*/ 0 h 248"/>
                <a:gd name="T2" fmla="*/ 10 w 20"/>
                <a:gd name="T3" fmla="*/ 13 h 248"/>
                <a:gd name="T4" fmla="*/ 9 w 20"/>
                <a:gd name="T5" fmla="*/ 26 h 248"/>
                <a:gd name="T6" fmla="*/ 7 w 20"/>
                <a:gd name="T7" fmla="*/ 39 h 248"/>
                <a:gd name="T8" fmla="*/ 6 w 20"/>
                <a:gd name="T9" fmla="*/ 52 h 248"/>
                <a:gd name="T10" fmla="*/ 5 w 20"/>
                <a:gd name="T11" fmla="*/ 65 h 248"/>
                <a:gd name="T12" fmla="*/ 3 w 20"/>
                <a:gd name="T13" fmla="*/ 78 h 248"/>
                <a:gd name="T14" fmla="*/ 2 w 20"/>
                <a:gd name="T15" fmla="*/ 90 h 248"/>
                <a:gd name="T16" fmla="*/ 0 w 20"/>
                <a:gd name="T17" fmla="*/ 103 h 248"/>
                <a:gd name="T18" fmla="*/ 0 w 20"/>
                <a:gd name="T19" fmla="*/ 113 h 248"/>
                <a:gd name="T20" fmla="*/ 0 w 20"/>
                <a:gd name="T21" fmla="*/ 124 h 248"/>
                <a:gd name="T22" fmla="*/ 1 w 20"/>
                <a:gd name="T23" fmla="*/ 112 h 248"/>
                <a:gd name="T24" fmla="*/ 2 w 20"/>
                <a:gd name="T25" fmla="*/ 99 h 248"/>
                <a:gd name="T26" fmla="*/ 3 w 20"/>
                <a:gd name="T27" fmla="*/ 87 h 248"/>
                <a:gd name="T28" fmla="*/ 5 w 20"/>
                <a:gd name="T29" fmla="*/ 74 h 248"/>
                <a:gd name="T30" fmla="*/ 6 w 20"/>
                <a:gd name="T31" fmla="*/ 61 h 248"/>
                <a:gd name="T32" fmla="*/ 8 w 20"/>
                <a:gd name="T33" fmla="*/ 48 h 248"/>
                <a:gd name="T34" fmla="*/ 9 w 20"/>
                <a:gd name="T35" fmla="*/ 36 h 248"/>
                <a:gd name="T36" fmla="*/ 10 w 20"/>
                <a:gd name="T37" fmla="*/ 23 h 248"/>
                <a:gd name="T38" fmla="*/ 10 w 20"/>
                <a:gd name="T39" fmla="*/ 12 h 248"/>
                <a:gd name="T40" fmla="*/ 10 w 20"/>
                <a:gd name="T41" fmla="*/ 0 h 248"/>
                <a:gd name="T42" fmla="*/ 10 w 20"/>
                <a:gd name="T43" fmla="*/ 0 h 248"/>
                <a:gd name="T44" fmla="*/ 10 w 20"/>
                <a:gd name="T45" fmla="*/ 0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248">
                  <a:moveTo>
                    <a:pt x="19" y="0"/>
                  </a:moveTo>
                  <a:lnTo>
                    <a:pt x="19" y="25"/>
                  </a:lnTo>
                  <a:lnTo>
                    <a:pt x="17" y="51"/>
                  </a:lnTo>
                  <a:lnTo>
                    <a:pt x="14" y="78"/>
                  </a:lnTo>
                  <a:lnTo>
                    <a:pt x="11" y="104"/>
                  </a:lnTo>
                  <a:lnTo>
                    <a:pt x="9" y="130"/>
                  </a:lnTo>
                  <a:lnTo>
                    <a:pt x="6" y="156"/>
                  </a:lnTo>
                  <a:lnTo>
                    <a:pt x="3" y="180"/>
                  </a:lnTo>
                  <a:lnTo>
                    <a:pt x="0" y="205"/>
                  </a:lnTo>
                  <a:lnTo>
                    <a:pt x="0" y="226"/>
                  </a:lnTo>
                  <a:lnTo>
                    <a:pt x="0" y="248"/>
                  </a:lnTo>
                  <a:lnTo>
                    <a:pt x="1" y="223"/>
                  </a:lnTo>
                  <a:lnTo>
                    <a:pt x="3" y="197"/>
                  </a:lnTo>
                  <a:lnTo>
                    <a:pt x="6" y="173"/>
                  </a:lnTo>
                  <a:lnTo>
                    <a:pt x="9" y="147"/>
                  </a:lnTo>
                  <a:lnTo>
                    <a:pt x="11" y="121"/>
                  </a:lnTo>
                  <a:lnTo>
                    <a:pt x="16" y="96"/>
                  </a:lnTo>
                  <a:lnTo>
                    <a:pt x="17" y="71"/>
                  </a:lnTo>
                  <a:lnTo>
                    <a:pt x="20" y="46"/>
                  </a:lnTo>
                  <a:lnTo>
                    <a:pt x="20" y="23"/>
                  </a:lnTo>
                  <a:lnTo>
                    <a:pt x="20" y="0"/>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3" name="Freeform 54"/>
            <p:cNvSpPr>
              <a:spLocks/>
            </p:cNvSpPr>
            <p:nvPr/>
          </p:nvSpPr>
          <p:spPr bwMode="auto">
            <a:xfrm>
              <a:off x="2217" y="1424"/>
              <a:ext cx="2" cy="17"/>
            </a:xfrm>
            <a:custGeom>
              <a:avLst/>
              <a:gdLst>
                <a:gd name="T0" fmla="*/ 0 w 3"/>
                <a:gd name="T1" fmla="*/ 12 h 34"/>
                <a:gd name="T2" fmla="*/ 0 w 3"/>
                <a:gd name="T3" fmla="*/ 17 h 34"/>
                <a:gd name="T4" fmla="*/ 2 w 3"/>
                <a:gd name="T5" fmla="*/ 0 h 34"/>
                <a:gd name="T6" fmla="*/ 0 w 3"/>
                <a:gd name="T7" fmla="*/ 12 h 34"/>
                <a:gd name="T8" fmla="*/ 0 w 3"/>
                <a:gd name="T9" fmla="*/ 1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4">
                  <a:moveTo>
                    <a:pt x="0" y="24"/>
                  </a:moveTo>
                  <a:lnTo>
                    <a:pt x="0" y="34"/>
                  </a:lnTo>
                  <a:lnTo>
                    <a:pt x="3" y="0"/>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4" name="Freeform 55"/>
            <p:cNvSpPr>
              <a:spLocks/>
            </p:cNvSpPr>
            <p:nvPr/>
          </p:nvSpPr>
          <p:spPr bwMode="auto">
            <a:xfrm>
              <a:off x="2212" y="1444"/>
              <a:ext cx="5" cy="30"/>
            </a:xfrm>
            <a:custGeom>
              <a:avLst/>
              <a:gdLst>
                <a:gd name="T0" fmla="*/ 5 w 10"/>
                <a:gd name="T1" fmla="*/ 0 h 60"/>
                <a:gd name="T2" fmla="*/ 3 w 10"/>
                <a:gd name="T3" fmla="*/ 1 h 60"/>
                <a:gd name="T4" fmla="*/ 0 w 10"/>
                <a:gd name="T5" fmla="*/ 30 h 60"/>
                <a:gd name="T6" fmla="*/ 2 w 10"/>
                <a:gd name="T7" fmla="*/ 30 h 60"/>
                <a:gd name="T8" fmla="*/ 5 w 10"/>
                <a:gd name="T9" fmla="*/ 1 h 60"/>
                <a:gd name="T10" fmla="*/ 5 w 10"/>
                <a:gd name="T11" fmla="*/ 1 h 60"/>
                <a:gd name="T12" fmla="*/ 5 w 1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60">
                  <a:moveTo>
                    <a:pt x="10" y="0"/>
                  </a:moveTo>
                  <a:lnTo>
                    <a:pt x="6" y="2"/>
                  </a:lnTo>
                  <a:lnTo>
                    <a:pt x="0" y="60"/>
                  </a:lnTo>
                  <a:lnTo>
                    <a:pt x="3" y="60"/>
                  </a:lnTo>
                  <a:lnTo>
                    <a:pt x="10" y="2"/>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5" name="Freeform 56"/>
            <p:cNvSpPr>
              <a:spLocks/>
            </p:cNvSpPr>
            <p:nvPr/>
          </p:nvSpPr>
          <p:spPr bwMode="auto">
            <a:xfrm>
              <a:off x="2282" y="1501"/>
              <a:ext cx="4" cy="14"/>
            </a:xfrm>
            <a:custGeom>
              <a:avLst/>
              <a:gdLst>
                <a:gd name="T0" fmla="*/ 1 w 9"/>
                <a:gd name="T1" fmla="*/ 14 h 27"/>
                <a:gd name="T2" fmla="*/ 1 w 9"/>
                <a:gd name="T3" fmla="*/ 12 h 27"/>
                <a:gd name="T4" fmla="*/ 1 w 9"/>
                <a:gd name="T5" fmla="*/ 11 h 27"/>
                <a:gd name="T6" fmla="*/ 1 w 9"/>
                <a:gd name="T7" fmla="*/ 9 h 27"/>
                <a:gd name="T8" fmla="*/ 1 w 9"/>
                <a:gd name="T9" fmla="*/ 8 h 27"/>
                <a:gd name="T10" fmla="*/ 2 w 9"/>
                <a:gd name="T11" fmla="*/ 7 h 27"/>
                <a:gd name="T12" fmla="*/ 2 w 9"/>
                <a:gd name="T13" fmla="*/ 5 h 27"/>
                <a:gd name="T14" fmla="*/ 3 w 9"/>
                <a:gd name="T15" fmla="*/ 4 h 27"/>
                <a:gd name="T16" fmla="*/ 3 w 9"/>
                <a:gd name="T17" fmla="*/ 2 h 27"/>
                <a:gd name="T18" fmla="*/ 3 w 9"/>
                <a:gd name="T19" fmla="*/ 2 h 27"/>
                <a:gd name="T20" fmla="*/ 4 w 9"/>
                <a:gd name="T21" fmla="*/ 0 h 27"/>
                <a:gd name="T22" fmla="*/ 3 w 9"/>
                <a:gd name="T23" fmla="*/ 1 h 27"/>
                <a:gd name="T24" fmla="*/ 3 w 9"/>
                <a:gd name="T25" fmla="*/ 2 h 27"/>
                <a:gd name="T26" fmla="*/ 2 w 9"/>
                <a:gd name="T27" fmla="*/ 4 h 27"/>
                <a:gd name="T28" fmla="*/ 1 w 9"/>
                <a:gd name="T29" fmla="*/ 4 h 27"/>
                <a:gd name="T30" fmla="*/ 1 w 9"/>
                <a:gd name="T31" fmla="*/ 6 h 27"/>
                <a:gd name="T32" fmla="*/ 1 w 9"/>
                <a:gd name="T33" fmla="*/ 7 h 27"/>
                <a:gd name="T34" fmla="*/ 0 w 9"/>
                <a:gd name="T35" fmla="*/ 9 h 27"/>
                <a:gd name="T36" fmla="*/ 0 w 9"/>
                <a:gd name="T37" fmla="*/ 10 h 27"/>
                <a:gd name="T38" fmla="*/ 0 w 9"/>
                <a:gd name="T39" fmla="*/ 12 h 27"/>
                <a:gd name="T40" fmla="*/ 1 w 9"/>
                <a:gd name="T41" fmla="*/ 14 h 27"/>
                <a:gd name="T42" fmla="*/ 1 w 9"/>
                <a:gd name="T43" fmla="*/ 14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7">
                  <a:moveTo>
                    <a:pt x="2" y="27"/>
                  </a:moveTo>
                  <a:lnTo>
                    <a:pt x="2" y="24"/>
                  </a:lnTo>
                  <a:lnTo>
                    <a:pt x="2" y="21"/>
                  </a:lnTo>
                  <a:lnTo>
                    <a:pt x="3" y="18"/>
                  </a:lnTo>
                  <a:lnTo>
                    <a:pt x="3" y="16"/>
                  </a:lnTo>
                  <a:lnTo>
                    <a:pt x="4" y="13"/>
                  </a:lnTo>
                  <a:lnTo>
                    <a:pt x="4" y="10"/>
                  </a:lnTo>
                  <a:lnTo>
                    <a:pt x="6" y="7"/>
                  </a:lnTo>
                  <a:lnTo>
                    <a:pt x="7" y="4"/>
                  </a:lnTo>
                  <a:lnTo>
                    <a:pt x="7" y="3"/>
                  </a:lnTo>
                  <a:lnTo>
                    <a:pt x="9" y="0"/>
                  </a:lnTo>
                  <a:lnTo>
                    <a:pt x="7" y="1"/>
                  </a:lnTo>
                  <a:lnTo>
                    <a:pt x="6" y="4"/>
                  </a:lnTo>
                  <a:lnTo>
                    <a:pt x="4" y="7"/>
                  </a:lnTo>
                  <a:lnTo>
                    <a:pt x="3" y="8"/>
                  </a:lnTo>
                  <a:lnTo>
                    <a:pt x="2" y="11"/>
                  </a:lnTo>
                  <a:lnTo>
                    <a:pt x="2" y="14"/>
                  </a:lnTo>
                  <a:lnTo>
                    <a:pt x="0" y="17"/>
                  </a:lnTo>
                  <a:lnTo>
                    <a:pt x="0" y="20"/>
                  </a:lnTo>
                  <a:lnTo>
                    <a:pt x="0" y="24"/>
                  </a:lnTo>
                  <a:lnTo>
                    <a:pt x="2"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6" name="Freeform 57"/>
            <p:cNvSpPr>
              <a:spLocks/>
            </p:cNvSpPr>
            <p:nvPr/>
          </p:nvSpPr>
          <p:spPr bwMode="auto">
            <a:xfrm>
              <a:off x="2286" y="1477"/>
              <a:ext cx="13" cy="24"/>
            </a:xfrm>
            <a:custGeom>
              <a:avLst/>
              <a:gdLst>
                <a:gd name="T0" fmla="*/ 12 w 27"/>
                <a:gd name="T1" fmla="*/ 2 h 49"/>
                <a:gd name="T2" fmla="*/ 10 w 27"/>
                <a:gd name="T3" fmla="*/ 2 h 49"/>
                <a:gd name="T4" fmla="*/ 9 w 27"/>
                <a:gd name="T5" fmla="*/ 2 h 49"/>
                <a:gd name="T6" fmla="*/ 7 w 27"/>
                <a:gd name="T7" fmla="*/ 2 h 49"/>
                <a:gd name="T8" fmla="*/ 7 w 27"/>
                <a:gd name="T9" fmla="*/ 1 h 49"/>
                <a:gd name="T10" fmla="*/ 5 w 27"/>
                <a:gd name="T11" fmla="*/ 1 h 49"/>
                <a:gd name="T12" fmla="*/ 4 w 27"/>
                <a:gd name="T13" fmla="*/ 1 h 49"/>
                <a:gd name="T14" fmla="*/ 3 w 27"/>
                <a:gd name="T15" fmla="*/ 1 h 49"/>
                <a:gd name="T16" fmla="*/ 2 w 27"/>
                <a:gd name="T17" fmla="*/ 0 h 49"/>
                <a:gd name="T18" fmla="*/ 1 w 27"/>
                <a:gd name="T19" fmla="*/ 0 h 49"/>
                <a:gd name="T20" fmla="*/ 0 w 27"/>
                <a:gd name="T21" fmla="*/ 0 h 49"/>
                <a:gd name="T22" fmla="*/ 2 w 27"/>
                <a:gd name="T23" fmla="*/ 3 h 49"/>
                <a:gd name="T24" fmla="*/ 2 w 27"/>
                <a:gd name="T25" fmla="*/ 5 h 49"/>
                <a:gd name="T26" fmla="*/ 3 w 27"/>
                <a:gd name="T27" fmla="*/ 8 h 49"/>
                <a:gd name="T28" fmla="*/ 4 w 27"/>
                <a:gd name="T29" fmla="*/ 10 h 49"/>
                <a:gd name="T30" fmla="*/ 4 w 27"/>
                <a:gd name="T31" fmla="*/ 13 h 49"/>
                <a:gd name="T32" fmla="*/ 3 w 27"/>
                <a:gd name="T33" fmla="*/ 15 h 49"/>
                <a:gd name="T34" fmla="*/ 2 w 27"/>
                <a:gd name="T35" fmla="*/ 17 h 49"/>
                <a:gd name="T36" fmla="*/ 2 w 27"/>
                <a:gd name="T37" fmla="*/ 19 h 49"/>
                <a:gd name="T38" fmla="*/ 1 w 27"/>
                <a:gd name="T39" fmla="*/ 21 h 49"/>
                <a:gd name="T40" fmla="*/ 0 w 27"/>
                <a:gd name="T41" fmla="*/ 24 h 49"/>
                <a:gd name="T42" fmla="*/ 2 w 27"/>
                <a:gd name="T43" fmla="*/ 22 h 49"/>
                <a:gd name="T44" fmla="*/ 4 w 27"/>
                <a:gd name="T45" fmla="*/ 20 h 49"/>
                <a:gd name="T46" fmla="*/ 6 w 27"/>
                <a:gd name="T47" fmla="*/ 18 h 49"/>
                <a:gd name="T48" fmla="*/ 8 w 27"/>
                <a:gd name="T49" fmla="*/ 16 h 49"/>
                <a:gd name="T50" fmla="*/ 10 w 27"/>
                <a:gd name="T51" fmla="*/ 13 h 49"/>
                <a:gd name="T52" fmla="*/ 11 w 27"/>
                <a:gd name="T53" fmla="*/ 12 h 49"/>
                <a:gd name="T54" fmla="*/ 13 w 27"/>
                <a:gd name="T55" fmla="*/ 9 h 49"/>
                <a:gd name="T56" fmla="*/ 13 w 27"/>
                <a:gd name="T57" fmla="*/ 7 h 49"/>
                <a:gd name="T58" fmla="*/ 13 w 27"/>
                <a:gd name="T59" fmla="*/ 5 h 49"/>
                <a:gd name="T60" fmla="*/ 12 w 27"/>
                <a:gd name="T61" fmla="*/ 2 h 49"/>
                <a:gd name="T62" fmla="*/ 12 w 27"/>
                <a:gd name="T63" fmla="*/ 2 h 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7" h="49">
                  <a:moveTo>
                    <a:pt x="24" y="4"/>
                  </a:moveTo>
                  <a:lnTo>
                    <a:pt x="21" y="4"/>
                  </a:lnTo>
                  <a:lnTo>
                    <a:pt x="18" y="4"/>
                  </a:lnTo>
                  <a:lnTo>
                    <a:pt x="15" y="4"/>
                  </a:lnTo>
                  <a:lnTo>
                    <a:pt x="14" y="3"/>
                  </a:lnTo>
                  <a:lnTo>
                    <a:pt x="11" y="3"/>
                  </a:lnTo>
                  <a:lnTo>
                    <a:pt x="8" y="2"/>
                  </a:lnTo>
                  <a:lnTo>
                    <a:pt x="7" y="2"/>
                  </a:lnTo>
                  <a:lnTo>
                    <a:pt x="4" y="0"/>
                  </a:lnTo>
                  <a:lnTo>
                    <a:pt x="3" y="0"/>
                  </a:lnTo>
                  <a:lnTo>
                    <a:pt x="0" y="0"/>
                  </a:lnTo>
                  <a:lnTo>
                    <a:pt x="4" y="6"/>
                  </a:lnTo>
                  <a:lnTo>
                    <a:pt x="5" y="10"/>
                  </a:lnTo>
                  <a:lnTo>
                    <a:pt x="7" y="16"/>
                  </a:lnTo>
                  <a:lnTo>
                    <a:pt x="8" y="20"/>
                  </a:lnTo>
                  <a:lnTo>
                    <a:pt x="8" y="26"/>
                  </a:lnTo>
                  <a:lnTo>
                    <a:pt x="7" y="30"/>
                  </a:lnTo>
                  <a:lnTo>
                    <a:pt x="5" y="34"/>
                  </a:lnTo>
                  <a:lnTo>
                    <a:pt x="4" y="39"/>
                  </a:lnTo>
                  <a:lnTo>
                    <a:pt x="3" y="43"/>
                  </a:lnTo>
                  <a:lnTo>
                    <a:pt x="0" y="49"/>
                  </a:lnTo>
                  <a:lnTo>
                    <a:pt x="4" y="44"/>
                  </a:lnTo>
                  <a:lnTo>
                    <a:pt x="8" y="40"/>
                  </a:lnTo>
                  <a:lnTo>
                    <a:pt x="13" y="36"/>
                  </a:lnTo>
                  <a:lnTo>
                    <a:pt x="17" y="32"/>
                  </a:lnTo>
                  <a:lnTo>
                    <a:pt x="20" y="27"/>
                  </a:lnTo>
                  <a:lnTo>
                    <a:pt x="23" y="24"/>
                  </a:lnTo>
                  <a:lnTo>
                    <a:pt x="26" y="19"/>
                  </a:lnTo>
                  <a:lnTo>
                    <a:pt x="27" y="14"/>
                  </a:lnTo>
                  <a:lnTo>
                    <a:pt x="26" y="10"/>
                  </a:lnTo>
                  <a:lnTo>
                    <a:pt x="24"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7" name="Freeform 58"/>
            <p:cNvSpPr>
              <a:spLocks/>
            </p:cNvSpPr>
            <p:nvPr/>
          </p:nvSpPr>
          <p:spPr bwMode="auto">
            <a:xfrm>
              <a:off x="2177" y="1480"/>
              <a:ext cx="15" cy="11"/>
            </a:xfrm>
            <a:custGeom>
              <a:avLst/>
              <a:gdLst>
                <a:gd name="T0" fmla="*/ 7 w 30"/>
                <a:gd name="T1" fmla="*/ 11 h 22"/>
                <a:gd name="T2" fmla="*/ 9 w 30"/>
                <a:gd name="T3" fmla="*/ 11 h 22"/>
                <a:gd name="T4" fmla="*/ 10 w 30"/>
                <a:gd name="T5" fmla="*/ 10 h 22"/>
                <a:gd name="T6" fmla="*/ 12 w 30"/>
                <a:gd name="T7" fmla="*/ 10 h 22"/>
                <a:gd name="T8" fmla="*/ 13 w 30"/>
                <a:gd name="T9" fmla="*/ 8 h 22"/>
                <a:gd name="T10" fmla="*/ 14 w 30"/>
                <a:gd name="T11" fmla="*/ 7 h 22"/>
                <a:gd name="T12" fmla="*/ 15 w 30"/>
                <a:gd name="T13" fmla="*/ 5 h 22"/>
                <a:gd name="T14" fmla="*/ 15 w 30"/>
                <a:gd name="T15" fmla="*/ 4 h 22"/>
                <a:gd name="T16" fmla="*/ 15 w 30"/>
                <a:gd name="T17" fmla="*/ 3 h 22"/>
                <a:gd name="T18" fmla="*/ 15 w 30"/>
                <a:gd name="T19" fmla="*/ 2 h 22"/>
                <a:gd name="T20" fmla="*/ 15 w 30"/>
                <a:gd name="T21" fmla="*/ 0 h 22"/>
                <a:gd name="T22" fmla="*/ 13 w 30"/>
                <a:gd name="T23" fmla="*/ 0 h 22"/>
                <a:gd name="T24" fmla="*/ 11 w 30"/>
                <a:gd name="T25" fmla="*/ 0 h 22"/>
                <a:gd name="T26" fmla="*/ 9 w 30"/>
                <a:gd name="T27" fmla="*/ 0 h 22"/>
                <a:gd name="T28" fmla="*/ 7 w 30"/>
                <a:gd name="T29" fmla="*/ 0 h 22"/>
                <a:gd name="T30" fmla="*/ 5 w 30"/>
                <a:gd name="T31" fmla="*/ 0 h 22"/>
                <a:gd name="T32" fmla="*/ 2 w 30"/>
                <a:gd name="T33" fmla="*/ 0 h 22"/>
                <a:gd name="T34" fmla="*/ 1 w 30"/>
                <a:gd name="T35" fmla="*/ 2 h 22"/>
                <a:gd name="T36" fmla="*/ 0 w 30"/>
                <a:gd name="T37" fmla="*/ 3 h 22"/>
                <a:gd name="T38" fmla="*/ 0 w 30"/>
                <a:gd name="T39" fmla="*/ 5 h 22"/>
                <a:gd name="T40" fmla="*/ 1 w 30"/>
                <a:gd name="T41" fmla="*/ 8 h 22"/>
                <a:gd name="T42" fmla="*/ 2 w 30"/>
                <a:gd name="T43" fmla="*/ 8 h 22"/>
                <a:gd name="T44" fmla="*/ 2 w 30"/>
                <a:gd name="T45" fmla="*/ 8 h 22"/>
                <a:gd name="T46" fmla="*/ 2 w 30"/>
                <a:gd name="T47" fmla="*/ 9 h 22"/>
                <a:gd name="T48" fmla="*/ 3 w 30"/>
                <a:gd name="T49" fmla="*/ 10 h 22"/>
                <a:gd name="T50" fmla="*/ 4 w 30"/>
                <a:gd name="T51" fmla="*/ 10 h 22"/>
                <a:gd name="T52" fmla="*/ 5 w 30"/>
                <a:gd name="T53" fmla="*/ 10 h 22"/>
                <a:gd name="T54" fmla="*/ 5 w 30"/>
                <a:gd name="T55" fmla="*/ 11 h 22"/>
                <a:gd name="T56" fmla="*/ 6 w 30"/>
                <a:gd name="T57" fmla="*/ 11 h 22"/>
                <a:gd name="T58" fmla="*/ 7 w 30"/>
                <a:gd name="T59" fmla="*/ 11 h 22"/>
                <a:gd name="T60" fmla="*/ 7 w 30"/>
                <a:gd name="T61" fmla="*/ 11 h 22"/>
                <a:gd name="T62" fmla="*/ 7 w 30"/>
                <a:gd name="T63" fmla="*/ 11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0" h="22">
                  <a:moveTo>
                    <a:pt x="14" y="22"/>
                  </a:moveTo>
                  <a:lnTo>
                    <a:pt x="17" y="22"/>
                  </a:lnTo>
                  <a:lnTo>
                    <a:pt x="20" y="20"/>
                  </a:lnTo>
                  <a:lnTo>
                    <a:pt x="23" y="19"/>
                  </a:lnTo>
                  <a:lnTo>
                    <a:pt x="26" y="16"/>
                  </a:lnTo>
                  <a:lnTo>
                    <a:pt x="27" y="13"/>
                  </a:lnTo>
                  <a:lnTo>
                    <a:pt x="29" y="10"/>
                  </a:lnTo>
                  <a:lnTo>
                    <a:pt x="30" y="7"/>
                  </a:lnTo>
                  <a:lnTo>
                    <a:pt x="30" y="5"/>
                  </a:lnTo>
                  <a:lnTo>
                    <a:pt x="30" y="3"/>
                  </a:lnTo>
                  <a:lnTo>
                    <a:pt x="29" y="0"/>
                  </a:lnTo>
                  <a:lnTo>
                    <a:pt x="26" y="0"/>
                  </a:lnTo>
                  <a:lnTo>
                    <a:pt x="22" y="0"/>
                  </a:lnTo>
                  <a:lnTo>
                    <a:pt x="17" y="0"/>
                  </a:lnTo>
                  <a:lnTo>
                    <a:pt x="13" y="0"/>
                  </a:lnTo>
                  <a:lnTo>
                    <a:pt x="9" y="0"/>
                  </a:lnTo>
                  <a:lnTo>
                    <a:pt x="4" y="0"/>
                  </a:lnTo>
                  <a:lnTo>
                    <a:pt x="1" y="3"/>
                  </a:lnTo>
                  <a:lnTo>
                    <a:pt x="0" y="5"/>
                  </a:lnTo>
                  <a:lnTo>
                    <a:pt x="0" y="9"/>
                  </a:lnTo>
                  <a:lnTo>
                    <a:pt x="1" y="15"/>
                  </a:lnTo>
                  <a:lnTo>
                    <a:pt x="3" y="16"/>
                  </a:lnTo>
                  <a:lnTo>
                    <a:pt x="4" y="17"/>
                  </a:lnTo>
                  <a:lnTo>
                    <a:pt x="6" y="19"/>
                  </a:lnTo>
                  <a:lnTo>
                    <a:pt x="7" y="20"/>
                  </a:lnTo>
                  <a:lnTo>
                    <a:pt x="9" y="20"/>
                  </a:lnTo>
                  <a:lnTo>
                    <a:pt x="10" y="22"/>
                  </a:lnTo>
                  <a:lnTo>
                    <a:pt x="12" y="22"/>
                  </a:lnTo>
                  <a:lnTo>
                    <a:pt x="13" y="22"/>
                  </a:lnTo>
                  <a:lnTo>
                    <a:pt x="1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8" name="Freeform 59"/>
            <p:cNvSpPr>
              <a:spLocks/>
            </p:cNvSpPr>
            <p:nvPr/>
          </p:nvSpPr>
          <p:spPr bwMode="auto">
            <a:xfrm>
              <a:off x="2209" y="1480"/>
              <a:ext cx="3" cy="24"/>
            </a:xfrm>
            <a:custGeom>
              <a:avLst/>
              <a:gdLst>
                <a:gd name="T0" fmla="*/ 3 w 7"/>
                <a:gd name="T1" fmla="*/ 0 h 49"/>
                <a:gd name="T2" fmla="*/ 1 w 7"/>
                <a:gd name="T3" fmla="*/ 0 h 49"/>
                <a:gd name="T4" fmla="*/ 0 w 7"/>
                <a:gd name="T5" fmla="*/ 24 h 49"/>
                <a:gd name="T6" fmla="*/ 1 w 7"/>
                <a:gd name="T7" fmla="*/ 24 h 49"/>
                <a:gd name="T8" fmla="*/ 3 w 7"/>
                <a:gd name="T9" fmla="*/ 0 h 49"/>
                <a:gd name="T10" fmla="*/ 3 w 7"/>
                <a:gd name="T11" fmla="*/ 0 h 4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9">
                  <a:moveTo>
                    <a:pt x="7" y="0"/>
                  </a:moveTo>
                  <a:lnTo>
                    <a:pt x="3" y="0"/>
                  </a:lnTo>
                  <a:lnTo>
                    <a:pt x="0" y="49"/>
                  </a:lnTo>
                  <a:lnTo>
                    <a:pt x="3" y="4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29" name="Freeform 60"/>
            <p:cNvSpPr>
              <a:spLocks/>
            </p:cNvSpPr>
            <p:nvPr/>
          </p:nvSpPr>
          <p:spPr bwMode="auto">
            <a:xfrm>
              <a:off x="1954" y="2091"/>
              <a:ext cx="2" cy="2"/>
            </a:xfrm>
            <a:custGeom>
              <a:avLst/>
              <a:gdLst>
                <a:gd name="T0" fmla="*/ 0 w 3"/>
                <a:gd name="T1" fmla="*/ 0 h 5"/>
                <a:gd name="T2" fmla="*/ 1 w 3"/>
                <a:gd name="T3" fmla="*/ 0 h 5"/>
                <a:gd name="T4" fmla="*/ 1 w 3"/>
                <a:gd name="T5" fmla="*/ 1 h 5"/>
                <a:gd name="T6" fmla="*/ 1 w 3"/>
                <a:gd name="T7" fmla="*/ 1 h 5"/>
                <a:gd name="T8" fmla="*/ 1 w 3"/>
                <a:gd name="T9" fmla="*/ 1 h 5"/>
                <a:gd name="T10" fmla="*/ 1 w 3"/>
                <a:gd name="T11" fmla="*/ 1 h 5"/>
                <a:gd name="T12" fmla="*/ 1 w 3"/>
                <a:gd name="T13" fmla="*/ 1 h 5"/>
                <a:gd name="T14" fmla="*/ 1 w 3"/>
                <a:gd name="T15" fmla="*/ 1 h 5"/>
                <a:gd name="T16" fmla="*/ 1 w 3"/>
                <a:gd name="T17" fmla="*/ 1 h 5"/>
                <a:gd name="T18" fmla="*/ 1 w 3"/>
                <a:gd name="T19" fmla="*/ 1 h 5"/>
                <a:gd name="T20" fmla="*/ 1 w 3"/>
                <a:gd name="T21" fmla="*/ 2 h 5"/>
                <a:gd name="T22" fmla="*/ 2 w 3"/>
                <a:gd name="T23" fmla="*/ 1 h 5"/>
                <a:gd name="T24" fmla="*/ 2 w 3"/>
                <a:gd name="T25" fmla="*/ 1 h 5"/>
                <a:gd name="T26" fmla="*/ 2 w 3"/>
                <a:gd name="T27" fmla="*/ 1 h 5"/>
                <a:gd name="T28" fmla="*/ 2 w 3"/>
                <a:gd name="T29" fmla="*/ 1 h 5"/>
                <a:gd name="T30" fmla="*/ 1 w 3"/>
                <a:gd name="T31" fmla="*/ 1 h 5"/>
                <a:gd name="T32" fmla="*/ 1 w 3"/>
                <a:gd name="T33" fmla="*/ 1 h 5"/>
                <a:gd name="T34" fmla="*/ 1 w 3"/>
                <a:gd name="T35" fmla="*/ 1 h 5"/>
                <a:gd name="T36" fmla="*/ 1 w 3"/>
                <a:gd name="T37" fmla="*/ 0 h 5"/>
                <a:gd name="T38" fmla="*/ 1 w 3"/>
                <a:gd name="T39" fmla="*/ 0 h 5"/>
                <a:gd name="T40" fmla="*/ 1 w 3"/>
                <a:gd name="T41" fmla="*/ 0 h 5"/>
                <a:gd name="T42" fmla="*/ 1 w 3"/>
                <a:gd name="T43" fmla="*/ 0 h 5"/>
                <a:gd name="T44" fmla="*/ 1 w 3"/>
                <a:gd name="T45" fmla="*/ 0 h 5"/>
                <a:gd name="T46" fmla="*/ 0 w 3"/>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5">
                  <a:moveTo>
                    <a:pt x="0" y="0"/>
                  </a:moveTo>
                  <a:lnTo>
                    <a:pt x="1" y="0"/>
                  </a:lnTo>
                  <a:lnTo>
                    <a:pt x="1" y="2"/>
                  </a:lnTo>
                  <a:lnTo>
                    <a:pt x="1" y="3"/>
                  </a:lnTo>
                  <a:lnTo>
                    <a:pt x="1" y="5"/>
                  </a:lnTo>
                  <a:lnTo>
                    <a:pt x="3" y="3"/>
                  </a:lnTo>
                  <a:lnTo>
                    <a:pt x="3" y="2"/>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0" name="Freeform 61"/>
            <p:cNvSpPr>
              <a:spLocks noEditPoints="1"/>
            </p:cNvSpPr>
            <p:nvPr/>
          </p:nvSpPr>
          <p:spPr bwMode="auto">
            <a:xfrm>
              <a:off x="1872" y="1616"/>
              <a:ext cx="145" cy="592"/>
            </a:xfrm>
            <a:custGeom>
              <a:avLst/>
              <a:gdLst>
                <a:gd name="T0" fmla="*/ 88 w 290"/>
                <a:gd name="T1" fmla="*/ 477 h 1183"/>
                <a:gd name="T2" fmla="*/ 91 w 290"/>
                <a:gd name="T3" fmla="*/ 421 h 1183"/>
                <a:gd name="T4" fmla="*/ 92 w 290"/>
                <a:gd name="T5" fmla="*/ 419 h 1183"/>
                <a:gd name="T6" fmla="*/ 97 w 290"/>
                <a:gd name="T7" fmla="*/ 414 h 1183"/>
                <a:gd name="T8" fmla="*/ 110 w 290"/>
                <a:gd name="T9" fmla="*/ 403 h 1183"/>
                <a:gd name="T10" fmla="*/ 117 w 290"/>
                <a:gd name="T11" fmla="*/ 391 h 1183"/>
                <a:gd name="T12" fmla="*/ 132 w 290"/>
                <a:gd name="T13" fmla="*/ 379 h 1183"/>
                <a:gd name="T14" fmla="*/ 135 w 290"/>
                <a:gd name="T15" fmla="*/ 364 h 1183"/>
                <a:gd name="T16" fmla="*/ 143 w 290"/>
                <a:gd name="T17" fmla="*/ 318 h 1183"/>
                <a:gd name="T18" fmla="*/ 126 w 290"/>
                <a:gd name="T19" fmla="*/ 111 h 1183"/>
                <a:gd name="T20" fmla="*/ 125 w 290"/>
                <a:gd name="T21" fmla="*/ 169 h 1183"/>
                <a:gd name="T22" fmla="*/ 117 w 290"/>
                <a:gd name="T23" fmla="*/ 245 h 1183"/>
                <a:gd name="T24" fmla="*/ 129 w 290"/>
                <a:gd name="T25" fmla="*/ 286 h 1183"/>
                <a:gd name="T26" fmla="*/ 132 w 290"/>
                <a:gd name="T27" fmla="*/ 298 h 1183"/>
                <a:gd name="T28" fmla="*/ 124 w 290"/>
                <a:gd name="T29" fmla="*/ 299 h 1183"/>
                <a:gd name="T30" fmla="*/ 112 w 290"/>
                <a:gd name="T31" fmla="*/ 293 h 1183"/>
                <a:gd name="T32" fmla="*/ 87 w 290"/>
                <a:gd name="T33" fmla="*/ 286 h 1183"/>
                <a:gd name="T34" fmla="*/ 69 w 290"/>
                <a:gd name="T35" fmla="*/ 285 h 1183"/>
                <a:gd name="T36" fmla="*/ 64 w 290"/>
                <a:gd name="T37" fmla="*/ 287 h 1183"/>
                <a:gd name="T38" fmla="*/ 45 w 290"/>
                <a:gd name="T39" fmla="*/ 291 h 1183"/>
                <a:gd name="T40" fmla="*/ 7 w 290"/>
                <a:gd name="T41" fmla="*/ 320 h 1183"/>
                <a:gd name="T42" fmla="*/ 22 w 290"/>
                <a:gd name="T43" fmla="*/ 311 h 1183"/>
                <a:gd name="T44" fmla="*/ 72 w 290"/>
                <a:gd name="T45" fmla="*/ 299 h 1183"/>
                <a:gd name="T46" fmla="*/ 100 w 290"/>
                <a:gd name="T47" fmla="*/ 313 h 1183"/>
                <a:gd name="T48" fmla="*/ 125 w 290"/>
                <a:gd name="T49" fmla="*/ 315 h 1183"/>
                <a:gd name="T50" fmla="*/ 129 w 290"/>
                <a:gd name="T51" fmla="*/ 320 h 1183"/>
                <a:gd name="T52" fmla="*/ 125 w 290"/>
                <a:gd name="T53" fmla="*/ 330 h 1183"/>
                <a:gd name="T54" fmla="*/ 115 w 290"/>
                <a:gd name="T55" fmla="*/ 332 h 1183"/>
                <a:gd name="T56" fmla="*/ 115 w 290"/>
                <a:gd name="T57" fmla="*/ 328 h 1183"/>
                <a:gd name="T58" fmla="*/ 112 w 290"/>
                <a:gd name="T59" fmla="*/ 327 h 1183"/>
                <a:gd name="T60" fmla="*/ 103 w 290"/>
                <a:gd name="T61" fmla="*/ 327 h 1183"/>
                <a:gd name="T62" fmla="*/ 104 w 290"/>
                <a:gd name="T63" fmla="*/ 346 h 1183"/>
                <a:gd name="T64" fmla="*/ 129 w 290"/>
                <a:gd name="T65" fmla="*/ 366 h 1183"/>
                <a:gd name="T66" fmla="*/ 95 w 290"/>
                <a:gd name="T67" fmla="*/ 406 h 1183"/>
                <a:gd name="T68" fmla="*/ 82 w 290"/>
                <a:gd name="T69" fmla="*/ 439 h 1183"/>
                <a:gd name="T70" fmla="*/ 85 w 290"/>
                <a:gd name="T71" fmla="*/ 499 h 1183"/>
                <a:gd name="T72" fmla="*/ 89 w 290"/>
                <a:gd name="T73" fmla="*/ 527 h 1183"/>
                <a:gd name="T74" fmla="*/ 88 w 290"/>
                <a:gd name="T75" fmla="*/ 530 h 1183"/>
                <a:gd name="T76" fmla="*/ 87 w 290"/>
                <a:gd name="T77" fmla="*/ 530 h 1183"/>
                <a:gd name="T78" fmla="*/ 86 w 290"/>
                <a:gd name="T79" fmla="*/ 529 h 1183"/>
                <a:gd name="T80" fmla="*/ 86 w 290"/>
                <a:gd name="T81" fmla="*/ 533 h 1183"/>
                <a:gd name="T82" fmla="*/ 87 w 290"/>
                <a:gd name="T83" fmla="*/ 537 h 1183"/>
                <a:gd name="T84" fmla="*/ 89 w 290"/>
                <a:gd name="T85" fmla="*/ 545 h 1183"/>
                <a:gd name="T86" fmla="*/ 87 w 290"/>
                <a:gd name="T87" fmla="*/ 563 h 1183"/>
                <a:gd name="T88" fmla="*/ 89 w 290"/>
                <a:gd name="T89" fmla="*/ 591 h 1183"/>
                <a:gd name="T90" fmla="*/ 93 w 290"/>
                <a:gd name="T91" fmla="*/ 591 h 1183"/>
                <a:gd name="T92" fmla="*/ 95 w 290"/>
                <a:gd name="T93" fmla="*/ 586 h 1183"/>
                <a:gd name="T94" fmla="*/ 95 w 290"/>
                <a:gd name="T95" fmla="*/ 570 h 1183"/>
                <a:gd name="T96" fmla="*/ 94 w 290"/>
                <a:gd name="T97" fmla="*/ 553 h 1183"/>
                <a:gd name="T98" fmla="*/ 96 w 290"/>
                <a:gd name="T99" fmla="*/ 531 h 1183"/>
                <a:gd name="T100" fmla="*/ 127 w 290"/>
                <a:gd name="T101" fmla="*/ 263 h 1183"/>
                <a:gd name="T102" fmla="*/ 130 w 290"/>
                <a:gd name="T103" fmla="*/ 280 h 1183"/>
                <a:gd name="T104" fmla="*/ 135 w 290"/>
                <a:gd name="T105" fmla="*/ 269 h 1183"/>
                <a:gd name="T106" fmla="*/ 112 w 290"/>
                <a:gd name="T107" fmla="*/ 308 h 1183"/>
                <a:gd name="T108" fmla="*/ 120 w 290"/>
                <a:gd name="T109" fmla="*/ 349 h 1183"/>
                <a:gd name="T110" fmla="*/ 117 w 290"/>
                <a:gd name="T111" fmla="*/ 351 h 1183"/>
                <a:gd name="T112" fmla="*/ 115 w 290"/>
                <a:gd name="T113" fmla="*/ 349 h 1183"/>
                <a:gd name="T114" fmla="*/ 115 w 290"/>
                <a:gd name="T115" fmla="*/ 346 h 1183"/>
                <a:gd name="T116" fmla="*/ 106 w 290"/>
                <a:gd name="T117" fmla="*/ 337 h 1183"/>
                <a:gd name="T118" fmla="*/ 121 w 290"/>
                <a:gd name="T119" fmla="*/ 335 h 1183"/>
                <a:gd name="T120" fmla="*/ 91 w 290"/>
                <a:gd name="T121" fmla="*/ 578 h 1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0" h="1183">
                  <a:moveTo>
                    <a:pt x="192" y="1060"/>
                  </a:moveTo>
                  <a:lnTo>
                    <a:pt x="190" y="1039"/>
                  </a:lnTo>
                  <a:lnTo>
                    <a:pt x="187" y="1017"/>
                  </a:lnTo>
                  <a:lnTo>
                    <a:pt x="183" y="996"/>
                  </a:lnTo>
                  <a:lnTo>
                    <a:pt x="179" y="974"/>
                  </a:lnTo>
                  <a:lnTo>
                    <a:pt x="176" y="954"/>
                  </a:lnTo>
                  <a:lnTo>
                    <a:pt x="173" y="933"/>
                  </a:lnTo>
                  <a:lnTo>
                    <a:pt x="171" y="911"/>
                  </a:lnTo>
                  <a:lnTo>
                    <a:pt x="171" y="890"/>
                  </a:lnTo>
                  <a:lnTo>
                    <a:pt x="174" y="867"/>
                  </a:lnTo>
                  <a:lnTo>
                    <a:pt x="181" y="842"/>
                  </a:lnTo>
                  <a:lnTo>
                    <a:pt x="181" y="841"/>
                  </a:lnTo>
                  <a:lnTo>
                    <a:pt x="181" y="840"/>
                  </a:lnTo>
                  <a:lnTo>
                    <a:pt x="181" y="838"/>
                  </a:lnTo>
                  <a:lnTo>
                    <a:pt x="181" y="837"/>
                  </a:lnTo>
                  <a:lnTo>
                    <a:pt x="183" y="837"/>
                  </a:lnTo>
                  <a:lnTo>
                    <a:pt x="184" y="835"/>
                  </a:lnTo>
                  <a:lnTo>
                    <a:pt x="189" y="838"/>
                  </a:lnTo>
                  <a:lnTo>
                    <a:pt x="190" y="831"/>
                  </a:lnTo>
                  <a:lnTo>
                    <a:pt x="193" y="827"/>
                  </a:lnTo>
                  <a:lnTo>
                    <a:pt x="197" y="822"/>
                  </a:lnTo>
                  <a:lnTo>
                    <a:pt x="202" y="820"/>
                  </a:lnTo>
                  <a:lnTo>
                    <a:pt x="207" y="815"/>
                  </a:lnTo>
                  <a:lnTo>
                    <a:pt x="213" y="812"/>
                  </a:lnTo>
                  <a:lnTo>
                    <a:pt x="217" y="809"/>
                  </a:lnTo>
                  <a:lnTo>
                    <a:pt x="220" y="805"/>
                  </a:lnTo>
                  <a:lnTo>
                    <a:pt x="223" y="799"/>
                  </a:lnTo>
                  <a:lnTo>
                    <a:pt x="223" y="794"/>
                  </a:lnTo>
                  <a:lnTo>
                    <a:pt x="226" y="797"/>
                  </a:lnTo>
                  <a:lnTo>
                    <a:pt x="229" y="792"/>
                  </a:lnTo>
                  <a:lnTo>
                    <a:pt x="232" y="788"/>
                  </a:lnTo>
                  <a:lnTo>
                    <a:pt x="234" y="782"/>
                  </a:lnTo>
                  <a:lnTo>
                    <a:pt x="237" y="777"/>
                  </a:lnTo>
                  <a:lnTo>
                    <a:pt x="242" y="771"/>
                  </a:lnTo>
                  <a:lnTo>
                    <a:pt x="246" y="766"/>
                  </a:lnTo>
                  <a:lnTo>
                    <a:pt x="250" y="762"/>
                  </a:lnTo>
                  <a:lnTo>
                    <a:pt x="256" y="759"/>
                  </a:lnTo>
                  <a:lnTo>
                    <a:pt x="263" y="758"/>
                  </a:lnTo>
                  <a:lnTo>
                    <a:pt x="270" y="759"/>
                  </a:lnTo>
                  <a:lnTo>
                    <a:pt x="270" y="754"/>
                  </a:lnTo>
                  <a:lnTo>
                    <a:pt x="270" y="746"/>
                  </a:lnTo>
                  <a:lnTo>
                    <a:pt x="270" y="741"/>
                  </a:lnTo>
                  <a:lnTo>
                    <a:pt x="270" y="734"/>
                  </a:lnTo>
                  <a:lnTo>
                    <a:pt x="270" y="728"/>
                  </a:lnTo>
                  <a:lnTo>
                    <a:pt x="270" y="721"/>
                  </a:lnTo>
                  <a:lnTo>
                    <a:pt x="270" y="715"/>
                  </a:lnTo>
                  <a:lnTo>
                    <a:pt x="272" y="709"/>
                  </a:lnTo>
                  <a:lnTo>
                    <a:pt x="275" y="705"/>
                  </a:lnTo>
                  <a:lnTo>
                    <a:pt x="277" y="701"/>
                  </a:lnTo>
                  <a:lnTo>
                    <a:pt x="286" y="635"/>
                  </a:lnTo>
                  <a:lnTo>
                    <a:pt x="290" y="566"/>
                  </a:lnTo>
                  <a:lnTo>
                    <a:pt x="289" y="499"/>
                  </a:lnTo>
                  <a:lnTo>
                    <a:pt x="283" y="428"/>
                  </a:lnTo>
                  <a:lnTo>
                    <a:pt x="276" y="360"/>
                  </a:lnTo>
                  <a:lnTo>
                    <a:pt x="265" y="289"/>
                  </a:lnTo>
                  <a:lnTo>
                    <a:pt x="252" y="221"/>
                  </a:lnTo>
                  <a:lnTo>
                    <a:pt x="239" y="152"/>
                  </a:lnTo>
                  <a:lnTo>
                    <a:pt x="223" y="84"/>
                  </a:lnTo>
                  <a:lnTo>
                    <a:pt x="209" y="17"/>
                  </a:lnTo>
                  <a:lnTo>
                    <a:pt x="194" y="0"/>
                  </a:lnTo>
                  <a:lnTo>
                    <a:pt x="243" y="305"/>
                  </a:lnTo>
                  <a:lnTo>
                    <a:pt x="249" y="337"/>
                  </a:lnTo>
                  <a:lnTo>
                    <a:pt x="250" y="365"/>
                  </a:lnTo>
                  <a:lnTo>
                    <a:pt x="249" y="391"/>
                  </a:lnTo>
                  <a:lnTo>
                    <a:pt x="246" y="415"/>
                  </a:lnTo>
                  <a:lnTo>
                    <a:pt x="242" y="440"/>
                  </a:lnTo>
                  <a:lnTo>
                    <a:pt x="237" y="464"/>
                  </a:lnTo>
                  <a:lnTo>
                    <a:pt x="234" y="489"/>
                  </a:lnTo>
                  <a:lnTo>
                    <a:pt x="233" y="514"/>
                  </a:lnTo>
                  <a:lnTo>
                    <a:pt x="236" y="543"/>
                  </a:lnTo>
                  <a:lnTo>
                    <a:pt x="243" y="573"/>
                  </a:lnTo>
                  <a:lnTo>
                    <a:pt x="253" y="563"/>
                  </a:lnTo>
                  <a:lnTo>
                    <a:pt x="257" y="567"/>
                  </a:lnTo>
                  <a:lnTo>
                    <a:pt x="257" y="572"/>
                  </a:lnTo>
                  <a:lnTo>
                    <a:pt x="259" y="576"/>
                  </a:lnTo>
                  <a:lnTo>
                    <a:pt x="260" y="579"/>
                  </a:lnTo>
                  <a:lnTo>
                    <a:pt x="262" y="583"/>
                  </a:lnTo>
                  <a:lnTo>
                    <a:pt x="263" y="587"/>
                  </a:lnTo>
                  <a:lnTo>
                    <a:pt x="263" y="592"/>
                  </a:lnTo>
                  <a:lnTo>
                    <a:pt x="263" y="596"/>
                  </a:lnTo>
                  <a:lnTo>
                    <a:pt x="263" y="600"/>
                  </a:lnTo>
                  <a:lnTo>
                    <a:pt x="260" y="603"/>
                  </a:lnTo>
                  <a:lnTo>
                    <a:pt x="257" y="607"/>
                  </a:lnTo>
                  <a:lnTo>
                    <a:pt x="255" y="603"/>
                  </a:lnTo>
                  <a:lnTo>
                    <a:pt x="252" y="600"/>
                  </a:lnTo>
                  <a:lnTo>
                    <a:pt x="247" y="597"/>
                  </a:lnTo>
                  <a:lnTo>
                    <a:pt x="243" y="596"/>
                  </a:lnTo>
                  <a:lnTo>
                    <a:pt x="237" y="596"/>
                  </a:lnTo>
                  <a:lnTo>
                    <a:pt x="233" y="595"/>
                  </a:lnTo>
                  <a:lnTo>
                    <a:pt x="229" y="593"/>
                  </a:lnTo>
                  <a:lnTo>
                    <a:pt x="226" y="590"/>
                  </a:lnTo>
                  <a:lnTo>
                    <a:pt x="224" y="586"/>
                  </a:lnTo>
                  <a:lnTo>
                    <a:pt x="226" y="580"/>
                  </a:lnTo>
                  <a:lnTo>
                    <a:pt x="214" y="580"/>
                  </a:lnTo>
                  <a:lnTo>
                    <a:pt x="204" y="580"/>
                  </a:lnTo>
                  <a:lnTo>
                    <a:pt x="194" y="577"/>
                  </a:lnTo>
                  <a:lnTo>
                    <a:pt x="184" y="574"/>
                  </a:lnTo>
                  <a:lnTo>
                    <a:pt x="174" y="572"/>
                  </a:lnTo>
                  <a:lnTo>
                    <a:pt x="164" y="569"/>
                  </a:lnTo>
                  <a:lnTo>
                    <a:pt x="156" y="566"/>
                  </a:lnTo>
                  <a:lnTo>
                    <a:pt x="147" y="564"/>
                  </a:lnTo>
                  <a:lnTo>
                    <a:pt x="140" y="564"/>
                  </a:lnTo>
                  <a:lnTo>
                    <a:pt x="133" y="567"/>
                  </a:lnTo>
                  <a:lnTo>
                    <a:pt x="137" y="570"/>
                  </a:lnTo>
                  <a:lnTo>
                    <a:pt x="136" y="573"/>
                  </a:lnTo>
                  <a:lnTo>
                    <a:pt x="136" y="576"/>
                  </a:lnTo>
                  <a:lnTo>
                    <a:pt x="133" y="576"/>
                  </a:lnTo>
                  <a:lnTo>
                    <a:pt x="131" y="576"/>
                  </a:lnTo>
                  <a:lnTo>
                    <a:pt x="130" y="576"/>
                  </a:lnTo>
                  <a:lnTo>
                    <a:pt x="127" y="574"/>
                  </a:lnTo>
                  <a:lnTo>
                    <a:pt x="126" y="573"/>
                  </a:lnTo>
                  <a:lnTo>
                    <a:pt x="123" y="573"/>
                  </a:lnTo>
                  <a:lnTo>
                    <a:pt x="121" y="573"/>
                  </a:lnTo>
                  <a:lnTo>
                    <a:pt x="120" y="573"/>
                  </a:lnTo>
                  <a:lnTo>
                    <a:pt x="106" y="576"/>
                  </a:lnTo>
                  <a:lnTo>
                    <a:pt x="90" y="582"/>
                  </a:lnTo>
                  <a:lnTo>
                    <a:pt x="76" y="587"/>
                  </a:lnTo>
                  <a:lnTo>
                    <a:pt x="61" y="595"/>
                  </a:lnTo>
                  <a:lnTo>
                    <a:pt x="47" y="605"/>
                  </a:lnTo>
                  <a:lnTo>
                    <a:pt x="34" y="615"/>
                  </a:lnTo>
                  <a:lnTo>
                    <a:pt x="23" y="626"/>
                  </a:lnTo>
                  <a:lnTo>
                    <a:pt x="14" y="639"/>
                  </a:lnTo>
                  <a:lnTo>
                    <a:pt x="5" y="655"/>
                  </a:lnTo>
                  <a:lnTo>
                    <a:pt x="0" y="670"/>
                  </a:lnTo>
                  <a:lnTo>
                    <a:pt x="8" y="655"/>
                  </a:lnTo>
                  <a:lnTo>
                    <a:pt x="18" y="642"/>
                  </a:lnTo>
                  <a:lnTo>
                    <a:pt x="30" y="632"/>
                  </a:lnTo>
                  <a:lnTo>
                    <a:pt x="44" y="622"/>
                  </a:lnTo>
                  <a:lnTo>
                    <a:pt x="58" y="615"/>
                  </a:lnTo>
                  <a:lnTo>
                    <a:pt x="74" y="607"/>
                  </a:lnTo>
                  <a:lnTo>
                    <a:pt x="91" y="603"/>
                  </a:lnTo>
                  <a:lnTo>
                    <a:pt x="108" y="600"/>
                  </a:lnTo>
                  <a:lnTo>
                    <a:pt x="126" y="597"/>
                  </a:lnTo>
                  <a:lnTo>
                    <a:pt x="143" y="597"/>
                  </a:lnTo>
                  <a:lnTo>
                    <a:pt x="147" y="610"/>
                  </a:lnTo>
                  <a:lnTo>
                    <a:pt x="154" y="619"/>
                  </a:lnTo>
                  <a:lnTo>
                    <a:pt x="163" y="623"/>
                  </a:lnTo>
                  <a:lnTo>
                    <a:pt x="174" y="626"/>
                  </a:lnTo>
                  <a:lnTo>
                    <a:pt x="186" y="626"/>
                  </a:lnTo>
                  <a:lnTo>
                    <a:pt x="199" y="626"/>
                  </a:lnTo>
                  <a:lnTo>
                    <a:pt x="212" y="625"/>
                  </a:lnTo>
                  <a:lnTo>
                    <a:pt x="224" y="625"/>
                  </a:lnTo>
                  <a:lnTo>
                    <a:pt x="236" y="626"/>
                  </a:lnTo>
                  <a:lnTo>
                    <a:pt x="246" y="629"/>
                  </a:lnTo>
                  <a:lnTo>
                    <a:pt x="249" y="629"/>
                  </a:lnTo>
                  <a:lnTo>
                    <a:pt x="250" y="630"/>
                  </a:lnTo>
                  <a:lnTo>
                    <a:pt x="252" y="630"/>
                  </a:lnTo>
                  <a:lnTo>
                    <a:pt x="255" y="632"/>
                  </a:lnTo>
                  <a:lnTo>
                    <a:pt x="256" y="635"/>
                  </a:lnTo>
                  <a:lnTo>
                    <a:pt x="256" y="636"/>
                  </a:lnTo>
                  <a:lnTo>
                    <a:pt x="257" y="639"/>
                  </a:lnTo>
                  <a:lnTo>
                    <a:pt x="257" y="640"/>
                  </a:lnTo>
                  <a:lnTo>
                    <a:pt x="257" y="643"/>
                  </a:lnTo>
                  <a:lnTo>
                    <a:pt x="257" y="646"/>
                  </a:lnTo>
                  <a:lnTo>
                    <a:pt x="257" y="653"/>
                  </a:lnTo>
                  <a:lnTo>
                    <a:pt x="256" y="658"/>
                  </a:lnTo>
                  <a:lnTo>
                    <a:pt x="253" y="660"/>
                  </a:lnTo>
                  <a:lnTo>
                    <a:pt x="250" y="660"/>
                  </a:lnTo>
                  <a:lnTo>
                    <a:pt x="246" y="660"/>
                  </a:lnTo>
                  <a:lnTo>
                    <a:pt x="242" y="660"/>
                  </a:lnTo>
                  <a:lnTo>
                    <a:pt x="237" y="659"/>
                  </a:lnTo>
                  <a:lnTo>
                    <a:pt x="233" y="659"/>
                  </a:lnTo>
                  <a:lnTo>
                    <a:pt x="230" y="660"/>
                  </a:lnTo>
                  <a:lnTo>
                    <a:pt x="229" y="663"/>
                  </a:lnTo>
                  <a:lnTo>
                    <a:pt x="229" y="662"/>
                  </a:lnTo>
                  <a:lnTo>
                    <a:pt x="229" y="660"/>
                  </a:lnTo>
                  <a:lnTo>
                    <a:pt x="229" y="659"/>
                  </a:lnTo>
                  <a:lnTo>
                    <a:pt x="229" y="658"/>
                  </a:lnTo>
                  <a:lnTo>
                    <a:pt x="230" y="656"/>
                  </a:lnTo>
                  <a:lnTo>
                    <a:pt x="230" y="655"/>
                  </a:lnTo>
                  <a:lnTo>
                    <a:pt x="232" y="653"/>
                  </a:lnTo>
                  <a:lnTo>
                    <a:pt x="233" y="653"/>
                  </a:lnTo>
                  <a:lnTo>
                    <a:pt x="229" y="653"/>
                  </a:lnTo>
                  <a:lnTo>
                    <a:pt x="224" y="653"/>
                  </a:lnTo>
                  <a:lnTo>
                    <a:pt x="222" y="653"/>
                  </a:lnTo>
                  <a:lnTo>
                    <a:pt x="217" y="652"/>
                  </a:lnTo>
                  <a:lnTo>
                    <a:pt x="214" y="652"/>
                  </a:lnTo>
                  <a:lnTo>
                    <a:pt x="212" y="652"/>
                  </a:lnTo>
                  <a:lnTo>
                    <a:pt x="209" y="652"/>
                  </a:lnTo>
                  <a:lnTo>
                    <a:pt x="206" y="653"/>
                  </a:lnTo>
                  <a:lnTo>
                    <a:pt x="203" y="655"/>
                  </a:lnTo>
                  <a:lnTo>
                    <a:pt x="202" y="659"/>
                  </a:lnTo>
                  <a:lnTo>
                    <a:pt x="197" y="669"/>
                  </a:lnTo>
                  <a:lnTo>
                    <a:pt x="197" y="678"/>
                  </a:lnTo>
                  <a:lnTo>
                    <a:pt x="200" y="685"/>
                  </a:lnTo>
                  <a:lnTo>
                    <a:pt x="207" y="692"/>
                  </a:lnTo>
                  <a:lnTo>
                    <a:pt x="216" y="698"/>
                  </a:lnTo>
                  <a:lnTo>
                    <a:pt x="224" y="703"/>
                  </a:lnTo>
                  <a:lnTo>
                    <a:pt x="234" y="711"/>
                  </a:lnTo>
                  <a:lnTo>
                    <a:pt x="245" y="716"/>
                  </a:lnTo>
                  <a:lnTo>
                    <a:pt x="252" y="724"/>
                  </a:lnTo>
                  <a:lnTo>
                    <a:pt x="257" y="732"/>
                  </a:lnTo>
                  <a:lnTo>
                    <a:pt x="242" y="744"/>
                  </a:lnTo>
                  <a:lnTo>
                    <a:pt x="229" y="756"/>
                  </a:lnTo>
                  <a:lnTo>
                    <a:pt x="217" y="769"/>
                  </a:lnTo>
                  <a:lnTo>
                    <a:pt x="207" y="784"/>
                  </a:lnTo>
                  <a:lnTo>
                    <a:pt x="199" y="798"/>
                  </a:lnTo>
                  <a:lnTo>
                    <a:pt x="190" y="812"/>
                  </a:lnTo>
                  <a:lnTo>
                    <a:pt x="181" y="827"/>
                  </a:lnTo>
                  <a:lnTo>
                    <a:pt x="173" y="841"/>
                  </a:lnTo>
                  <a:lnTo>
                    <a:pt x="164" y="855"/>
                  </a:lnTo>
                  <a:lnTo>
                    <a:pt x="154" y="870"/>
                  </a:lnTo>
                  <a:lnTo>
                    <a:pt x="164" y="860"/>
                  </a:lnTo>
                  <a:lnTo>
                    <a:pt x="164" y="878"/>
                  </a:lnTo>
                  <a:lnTo>
                    <a:pt x="164" y="897"/>
                  </a:lnTo>
                  <a:lnTo>
                    <a:pt x="164" y="917"/>
                  </a:lnTo>
                  <a:lnTo>
                    <a:pt x="164" y="937"/>
                  </a:lnTo>
                  <a:lnTo>
                    <a:pt x="166" y="958"/>
                  </a:lnTo>
                  <a:lnTo>
                    <a:pt x="167" y="977"/>
                  </a:lnTo>
                  <a:lnTo>
                    <a:pt x="169" y="997"/>
                  </a:lnTo>
                  <a:lnTo>
                    <a:pt x="170" y="1016"/>
                  </a:lnTo>
                  <a:lnTo>
                    <a:pt x="171" y="1033"/>
                  </a:lnTo>
                  <a:lnTo>
                    <a:pt x="174" y="1049"/>
                  </a:lnTo>
                  <a:lnTo>
                    <a:pt x="177" y="1052"/>
                  </a:lnTo>
                  <a:lnTo>
                    <a:pt x="177" y="1053"/>
                  </a:lnTo>
                  <a:lnTo>
                    <a:pt x="177" y="1054"/>
                  </a:lnTo>
                  <a:lnTo>
                    <a:pt x="177" y="1056"/>
                  </a:lnTo>
                  <a:lnTo>
                    <a:pt x="177" y="1057"/>
                  </a:lnTo>
                  <a:lnTo>
                    <a:pt x="177" y="1059"/>
                  </a:lnTo>
                  <a:lnTo>
                    <a:pt x="177" y="1060"/>
                  </a:lnTo>
                  <a:lnTo>
                    <a:pt x="176" y="1060"/>
                  </a:lnTo>
                  <a:lnTo>
                    <a:pt x="176" y="1062"/>
                  </a:lnTo>
                  <a:lnTo>
                    <a:pt x="174" y="1062"/>
                  </a:lnTo>
                  <a:lnTo>
                    <a:pt x="173" y="1060"/>
                  </a:lnTo>
                  <a:lnTo>
                    <a:pt x="171" y="1059"/>
                  </a:lnTo>
                  <a:lnTo>
                    <a:pt x="171" y="1057"/>
                  </a:lnTo>
                  <a:lnTo>
                    <a:pt x="171" y="1059"/>
                  </a:lnTo>
                  <a:lnTo>
                    <a:pt x="170" y="1060"/>
                  </a:lnTo>
                  <a:lnTo>
                    <a:pt x="170" y="1062"/>
                  </a:lnTo>
                  <a:lnTo>
                    <a:pt x="170" y="1063"/>
                  </a:lnTo>
                  <a:lnTo>
                    <a:pt x="170" y="1065"/>
                  </a:lnTo>
                  <a:lnTo>
                    <a:pt x="171" y="1066"/>
                  </a:lnTo>
                  <a:lnTo>
                    <a:pt x="171" y="1067"/>
                  </a:lnTo>
                  <a:lnTo>
                    <a:pt x="173" y="1069"/>
                  </a:lnTo>
                  <a:lnTo>
                    <a:pt x="174" y="1069"/>
                  </a:lnTo>
                  <a:lnTo>
                    <a:pt x="173" y="1070"/>
                  </a:lnTo>
                  <a:lnTo>
                    <a:pt x="173" y="1073"/>
                  </a:lnTo>
                  <a:lnTo>
                    <a:pt x="174" y="1076"/>
                  </a:lnTo>
                  <a:lnTo>
                    <a:pt x="176" y="1077"/>
                  </a:lnTo>
                  <a:lnTo>
                    <a:pt x="177" y="1080"/>
                  </a:lnTo>
                  <a:lnTo>
                    <a:pt x="177" y="1083"/>
                  </a:lnTo>
                  <a:lnTo>
                    <a:pt x="177" y="1086"/>
                  </a:lnTo>
                  <a:lnTo>
                    <a:pt x="177" y="1089"/>
                  </a:lnTo>
                  <a:lnTo>
                    <a:pt x="176" y="1092"/>
                  </a:lnTo>
                  <a:lnTo>
                    <a:pt x="171" y="1093"/>
                  </a:lnTo>
                  <a:lnTo>
                    <a:pt x="171" y="1100"/>
                  </a:lnTo>
                  <a:lnTo>
                    <a:pt x="173" y="1109"/>
                  </a:lnTo>
                  <a:lnTo>
                    <a:pt x="174" y="1118"/>
                  </a:lnTo>
                  <a:lnTo>
                    <a:pt x="174" y="1126"/>
                  </a:lnTo>
                  <a:lnTo>
                    <a:pt x="176" y="1135"/>
                  </a:lnTo>
                  <a:lnTo>
                    <a:pt x="177" y="1145"/>
                  </a:lnTo>
                  <a:lnTo>
                    <a:pt x="177" y="1153"/>
                  </a:lnTo>
                  <a:lnTo>
                    <a:pt x="177" y="1163"/>
                  </a:lnTo>
                  <a:lnTo>
                    <a:pt x="177" y="1172"/>
                  </a:lnTo>
                  <a:lnTo>
                    <a:pt x="177" y="1182"/>
                  </a:lnTo>
                  <a:lnTo>
                    <a:pt x="179" y="1182"/>
                  </a:lnTo>
                  <a:lnTo>
                    <a:pt x="180" y="1182"/>
                  </a:lnTo>
                  <a:lnTo>
                    <a:pt x="181" y="1182"/>
                  </a:lnTo>
                  <a:lnTo>
                    <a:pt x="183" y="1182"/>
                  </a:lnTo>
                  <a:lnTo>
                    <a:pt x="184" y="1182"/>
                  </a:lnTo>
                  <a:lnTo>
                    <a:pt x="186" y="1182"/>
                  </a:lnTo>
                  <a:lnTo>
                    <a:pt x="187" y="1182"/>
                  </a:lnTo>
                  <a:lnTo>
                    <a:pt x="189" y="1182"/>
                  </a:lnTo>
                  <a:lnTo>
                    <a:pt x="190" y="1183"/>
                  </a:lnTo>
                  <a:lnTo>
                    <a:pt x="189" y="1178"/>
                  </a:lnTo>
                  <a:lnTo>
                    <a:pt x="189" y="1172"/>
                  </a:lnTo>
                  <a:lnTo>
                    <a:pt x="189" y="1166"/>
                  </a:lnTo>
                  <a:lnTo>
                    <a:pt x="189" y="1161"/>
                  </a:lnTo>
                  <a:lnTo>
                    <a:pt x="189" y="1155"/>
                  </a:lnTo>
                  <a:lnTo>
                    <a:pt x="189" y="1149"/>
                  </a:lnTo>
                  <a:lnTo>
                    <a:pt x="189" y="1145"/>
                  </a:lnTo>
                  <a:lnTo>
                    <a:pt x="189" y="1139"/>
                  </a:lnTo>
                  <a:lnTo>
                    <a:pt x="189" y="1135"/>
                  </a:lnTo>
                  <a:lnTo>
                    <a:pt x="189" y="1130"/>
                  </a:lnTo>
                  <a:lnTo>
                    <a:pt x="189" y="1125"/>
                  </a:lnTo>
                  <a:lnTo>
                    <a:pt x="189" y="1118"/>
                  </a:lnTo>
                  <a:lnTo>
                    <a:pt x="189" y="1112"/>
                  </a:lnTo>
                  <a:lnTo>
                    <a:pt x="187" y="1105"/>
                  </a:lnTo>
                  <a:lnTo>
                    <a:pt x="187" y="1097"/>
                  </a:lnTo>
                  <a:lnTo>
                    <a:pt x="187" y="1090"/>
                  </a:lnTo>
                  <a:lnTo>
                    <a:pt x="189" y="1082"/>
                  </a:lnTo>
                  <a:lnTo>
                    <a:pt x="189" y="1075"/>
                  </a:lnTo>
                  <a:lnTo>
                    <a:pt x="190" y="1069"/>
                  </a:lnTo>
                  <a:lnTo>
                    <a:pt x="192" y="1062"/>
                  </a:lnTo>
                  <a:lnTo>
                    <a:pt x="192" y="1060"/>
                  </a:lnTo>
                  <a:close/>
                  <a:moveTo>
                    <a:pt x="253" y="526"/>
                  </a:moveTo>
                  <a:lnTo>
                    <a:pt x="263" y="464"/>
                  </a:lnTo>
                  <a:lnTo>
                    <a:pt x="270" y="526"/>
                  </a:lnTo>
                  <a:lnTo>
                    <a:pt x="253" y="526"/>
                  </a:lnTo>
                  <a:close/>
                  <a:moveTo>
                    <a:pt x="263" y="573"/>
                  </a:moveTo>
                  <a:lnTo>
                    <a:pt x="262" y="569"/>
                  </a:lnTo>
                  <a:lnTo>
                    <a:pt x="260" y="564"/>
                  </a:lnTo>
                  <a:lnTo>
                    <a:pt x="259" y="560"/>
                  </a:lnTo>
                  <a:lnTo>
                    <a:pt x="257" y="554"/>
                  </a:lnTo>
                  <a:lnTo>
                    <a:pt x="257" y="550"/>
                  </a:lnTo>
                  <a:lnTo>
                    <a:pt x="259" y="546"/>
                  </a:lnTo>
                  <a:lnTo>
                    <a:pt x="260" y="542"/>
                  </a:lnTo>
                  <a:lnTo>
                    <a:pt x="265" y="539"/>
                  </a:lnTo>
                  <a:lnTo>
                    <a:pt x="269" y="537"/>
                  </a:lnTo>
                  <a:lnTo>
                    <a:pt x="275" y="536"/>
                  </a:lnTo>
                  <a:lnTo>
                    <a:pt x="263" y="573"/>
                  </a:lnTo>
                  <a:close/>
                  <a:moveTo>
                    <a:pt x="233" y="619"/>
                  </a:moveTo>
                  <a:lnTo>
                    <a:pt x="223" y="615"/>
                  </a:lnTo>
                  <a:lnTo>
                    <a:pt x="240" y="619"/>
                  </a:lnTo>
                  <a:lnTo>
                    <a:pt x="233" y="619"/>
                  </a:lnTo>
                  <a:close/>
                  <a:moveTo>
                    <a:pt x="246" y="705"/>
                  </a:moveTo>
                  <a:lnTo>
                    <a:pt x="240" y="698"/>
                  </a:lnTo>
                  <a:lnTo>
                    <a:pt x="239" y="699"/>
                  </a:lnTo>
                  <a:lnTo>
                    <a:pt x="237" y="701"/>
                  </a:lnTo>
                  <a:lnTo>
                    <a:pt x="236" y="701"/>
                  </a:lnTo>
                  <a:lnTo>
                    <a:pt x="234" y="701"/>
                  </a:lnTo>
                  <a:lnTo>
                    <a:pt x="233" y="701"/>
                  </a:lnTo>
                  <a:lnTo>
                    <a:pt x="232" y="701"/>
                  </a:lnTo>
                  <a:lnTo>
                    <a:pt x="230" y="701"/>
                  </a:lnTo>
                  <a:lnTo>
                    <a:pt x="229" y="701"/>
                  </a:lnTo>
                  <a:lnTo>
                    <a:pt x="229" y="699"/>
                  </a:lnTo>
                  <a:lnTo>
                    <a:pt x="229" y="698"/>
                  </a:lnTo>
                  <a:lnTo>
                    <a:pt x="229" y="696"/>
                  </a:lnTo>
                  <a:lnTo>
                    <a:pt x="229" y="695"/>
                  </a:lnTo>
                  <a:lnTo>
                    <a:pt x="230" y="693"/>
                  </a:lnTo>
                  <a:lnTo>
                    <a:pt x="230" y="692"/>
                  </a:lnTo>
                  <a:lnTo>
                    <a:pt x="232" y="691"/>
                  </a:lnTo>
                  <a:lnTo>
                    <a:pt x="233" y="691"/>
                  </a:lnTo>
                  <a:lnTo>
                    <a:pt x="212" y="688"/>
                  </a:lnTo>
                  <a:lnTo>
                    <a:pt x="209" y="682"/>
                  </a:lnTo>
                  <a:lnTo>
                    <a:pt x="209" y="678"/>
                  </a:lnTo>
                  <a:lnTo>
                    <a:pt x="212" y="673"/>
                  </a:lnTo>
                  <a:lnTo>
                    <a:pt x="214" y="672"/>
                  </a:lnTo>
                  <a:lnTo>
                    <a:pt x="220" y="670"/>
                  </a:lnTo>
                  <a:lnTo>
                    <a:pt x="224" y="670"/>
                  </a:lnTo>
                  <a:lnTo>
                    <a:pt x="230" y="670"/>
                  </a:lnTo>
                  <a:lnTo>
                    <a:pt x="236" y="670"/>
                  </a:lnTo>
                  <a:lnTo>
                    <a:pt x="242" y="670"/>
                  </a:lnTo>
                  <a:lnTo>
                    <a:pt x="246" y="670"/>
                  </a:lnTo>
                  <a:lnTo>
                    <a:pt x="246" y="705"/>
                  </a:lnTo>
                  <a:close/>
                  <a:moveTo>
                    <a:pt x="184" y="1172"/>
                  </a:moveTo>
                  <a:lnTo>
                    <a:pt x="181" y="1155"/>
                  </a:lnTo>
                  <a:lnTo>
                    <a:pt x="184" y="1155"/>
                  </a:lnTo>
                  <a:lnTo>
                    <a:pt x="189" y="1172"/>
                  </a:lnTo>
                  <a:lnTo>
                    <a:pt x="184" y="11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1" name="Freeform 62"/>
            <p:cNvSpPr>
              <a:spLocks/>
            </p:cNvSpPr>
            <p:nvPr/>
          </p:nvSpPr>
          <p:spPr bwMode="auto">
            <a:xfrm>
              <a:off x="1945" y="2027"/>
              <a:ext cx="1" cy="1"/>
            </a:xfrm>
            <a:custGeom>
              <a:avLst/>
              <a:gdLst>
                <a:gd name="T0" fmla="*/ 0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1 w 1"/>
                <a:gd name="T23" fmla="*/ 0 h 3"/>
                <a:gd name="T24" fmla="*/ 1 w 1"/>
                <a:gd name="T25" fmla="*/ 0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0 w 1"/>
                <a:gd name="T45" fmla="*/ 1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3">
                  <a:moveTo>
                    <a:pt x="0" y="3"/>
                  </a:moveTo>
                  <a:lnTo>
                    <a:pt x="1" y="3"/>
                  </a:lnTo>
                  <a:lnTo>
                    <a:pt x="1" y="2"/>
                  </a:lnTo>
                  <a:lnTo>
                    <a:pt x="1" y="0"/>
                  </a:lnTo>
                  <a:lnTo>
                    <a:pt x="1" y="2"/>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2" name="Freeform 63"/>
            <p:cNvSpPr>
              <a:spLocks/>
            </p:cNvSpPr>
            <p:nvPr/>
          </p:nvSpPr>
          <p:spPr bwMode="auto">
            <a:xfrm>
              <a:off x="1951" y="2093"/>
              <a:ext cx="8" cy="25"/>
            </a:xfrm>
            <a:custGeom>
              <a:avLst/>
              <a:gdLst>
                <a:gd name="T0" fmla="*/ 1 w 18"/>
                <a:gd name="T1" fmla="*/ 2 h 50"/>
                <a:gd name="T2" fmla="*/ 0 w 18"/>
                <a:gd name="T3" fmla="*/ 1 h 50"/>
                <a:gd name="T4" fmla="*/ 4 w 18"/>
                <a:gd name="T5" fmla="*/ 25 h 50"/>
                <a:gd name="T6" fmla="*/ 6 w 18"/>
                <a:gd name="T7" fmla="*/ 25 h 50"/>
                <a:gd name="T8" fmla="*/ 7 w 18"/>
                <a:gd name="T9" fmla="*/ 24 h 50"/>
                <a:gd name="T10" fmla="*/ 7 w 18"/>
                <a:gd name="T11" fmla="*/ 23 h 50"/>
                <a:gd name="T12" fmla="*/ 7 w 18"/>
                <a:gd name="T13" fmla="*/ 22 h 50"/>
                <a:gd name="T14" fmla="*/ 7 w 18"/>
                <a:gd name="T15" fmla="*/ 22 h 50"/>
                <a:gd name="T16" fmla="*/ 7 w 18"/>
                <a:gd name="T17" fmla="*/ 21 h 50"/>
                <a:gd name="T18" fmla="*/ 7 w 18"/>
                <a:gd name="T19" fmla="*/ 20 h 50"/>
                <a:gd name="T20" fmla="*/ 7 w 18"/>
                <a:gd name="T21" fmla="*/ 19 h 50"/>
                <a:gd name="T22" fmla="*/ 7 w 18"/>
                <a:gd name="T23" fmla="*/ 19 h 50"/>
                <a:gd name="T24" fmla="*/ 7 w 18"/>
                <a:gd name="T25" fmla="*/ 19 h 50"/>
                <a:gd name="T26" fmla="*/ 8 w 18"/>
                <a:gd name="T27" fmla="*/ 18 h 50"/>
                <a:gd name="T28" fmla="*/ 7 w 18"/>
                <a:gd name="T29" fmla="*/ 17 h 50"/>
                <a:gd name="T30" fmla="*/ 7 w 18"/>
                <a:gd name="T31" fmla="*/ 15 h 50"/>
                <a:gd name="T32" fmla="*/ 6 w 18"/>
                <a:gd name="T33" fmla="*/ 14 h 50"/>
                <a:gd name="T34" fmla="*/ 5 w 18"/>
                <a:gd name="T35" fmla="*/ 12 h 50"/>
                <a:gd name="T36" fmla="*/ 5 w 18"/>
                <a:gd name="T37" fmla="*/ 10 h 50"/>
                <a:gd name="T38" fmla="*/ 5 w 18"/>
                <a:gd name="T39" fmla="*/ 8 h 50"/>
                <a:gd name="T40" fmla="*/ 5 w 18"/>
                <a:gd name="T41" fmla="*/ 6 h 50"/>
                <a:gd name="T42" fmla="*/ 4 w 18"/>
                <a:gd name="T43" fmla="*/ 4 h 50"/>
                <a:gd name="T44" fmla="*/ 4 w 18"/>
                <a:gd name="T45" fmla="*/ 2 h 50"/>
                <a:gd name="T46" fmla="*/ 4 w 18"/>
                <a:gd name="T47" fmla="*/ 0 h 50"/>
                <a:gd name="T48" fmla="*/ 1 w 18"/>
                <a:gd name="T49" fmla="*/ 2 h 50"/>
                <a:gd name="T50" fmla="*/ 1 w 18"/>
                <a:gd name="T51" fmla="*/ 2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50">
                  <a:moveTo>
                    <a:pt x="3" y="4"/>
                  </a:moveTo>
                  <a:lnTo>
                    <a:pt x="0" y="1"/>
                  </a:lnTo>
                  <a:lnTo>
                    <a:pt x="8" y="50"/>
                  </a:lnTo>
                  <a:lnTo>
                    <a:pt x="13" y="50"/>
                  </a:lnTo>
                  <a:lnTo>
                    <a:pt x="15" y="47"/>
                  </a:lnTo>
                  <a:lnTo>
                    <a:pt x="15" y="46"/>
                  </a:lnTo>
                  <a:lnTo>
                    <a:pt x="15" y="44"/>
                  </a:lnTo>
                  <a:lnTo>
                    <a:pt x="15" y="43"/>
                  </a:lnTo>
                  <a:lnTo>
                    <a:pt x="15" y="41"/>
                  </a:lnTo>
                  <a:lnTo>
                    <a:pt x="15" y="40"/>
                  </a:lnTo>
                  <a:lnTo>
                    <a:pt x="15" y="38"/>
                  </a:lnTo>
                  <a:lnTo>
                    <a:pt x="16" y="37"/>
                  </a:lnTo>
                  <a:lnTo>
                    <a:pt x="18" y="36"/>
                  </a:lnTo>
                  <a:lnTo>
                    <a:pt x="16" y="33"/>
                  </a:lnTo>
                  <a:lnTo>
                    <a:pt x="15" y="30"/>
                  </a:lnTo>
                  <a:lnTo>
                    <a:pt x="13" y="27"/>
                  </a:lnTo>
                  <a:lnTo>
                    <a:pt x="12" y="23"/>
                  </a:lnTo>
                  <a:lnTo>
                    <a:pt x="12" y="20"/>
                  </a:lnTo>
                  <a:lnTo>
                    <a:pt x="11" y="16"/>
                  </a:lnTo>
                  <a:lnTo>
                    <a:pt x="11" y="11"/>
                  </a:lnTo>
                  <a:lnTo>
                    <a:pt x="9" y="8"/>
                  </a:lnTo>
                  <a:lnTo>
                    <a:pt x="9" y="4"/>
                  </a:lnTo>
                  <a:lnTo>
                    <a:pt x="9"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3" name="Freeform 64"/>
            <p:cNvSpPr>
              <a:spLocks/>
            </p:cNvSpPr>
            <p:nvPr/>
          </p:nvSpPr>
          <p:spPr bwMode="auto">
            <a:xfrm>
              <a:off x="2204" y="1508"/>
              <a:ext cx="6" cy="48"/>
            </a:xfrm>
            <a:custGeom>
              <a:avLst/>
              <a:gdLst>
                <a:gd name="T0" fmla="*/ 6 w 13"/>
                <a:gd name="T1" fmla="*/ 0 h 96"/>
                <a:gd name="T2" fmla="*/ 5 w 13"/>
                <a:gd name="T3" fmla="*/ 0 h 96"/>
                <a:gd name="T4" fmla="*/ 0 w 13"/>
                <a:gd name="T5" fmla="*/ 48 h 96"/>
                <a:gd name="T6" fmla="*/ 1 w 13"/>
                <a:gd name="T7" fmla="*/ 48 h 96"/>
                <a:gd name="T8" fmla="*/ 6 w 13"/>
                <a:gd name="T9" fmla="*/ 0 h 96"/>
                <a:gd name="T10" fmla="*/ 6 w 13"/>
                <a:gd name="T11" fmla="*/ 0 h 9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96">
                  <a:moveTo>
                    <a:pt x="13" y="0"/>
                  </a:moveTo>
                  <a:lnTo>
                    <a:pt x="10" y="0"/>
                  </a:lnTo>
                  <a:lnTo>
                    <a:pt x="0" y="96"/>
                  </a:lnTo>
                  <a:lnTo>
                    <a:pt x="3" y="96"/>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4" name="Freeform 65"/>
            <p:cNvSpPr>
              <a:spLocks/>
            </p:cNvSpPr>
            <p:nvPr/>
          </p:nvSpPr>
          <p:spPr bwMode="auto">
            <a:xfrm>
              <a:off x="2377" y="1554"/>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5" name="Freeform 66"/>
            <p:cNvSpPr>
              <a:spLocks/>
            </p:cNvSpPr>
            <p:nvPr/>
          </p:nvSpPr>
          <p:spPr bwMode="auto">
            <a:xfrm>
              <a:off x="2369" y="1546"/>
              <a:ext cx="29" cy="39"/>
            </a:xfrm>
            <a:custGeom>
              <a:avLst/>
              <a:gdLst>
                <a:gd name="T0" fmla="*/ 0 w 57"/>
                <a:gd name="T1" fmla="*/ 39 h 79"/>
                <a:gd name="T2" fmla="*/ 7 w 57"/>
                <a:gd name="T3" fmla="*/ 39 h 79"/>
                <a:gd name="T4" fmla="*/ 7 w 57"/>
                <a:gd name="T5" fmla="*/ 37 h 79"/>
                <a:gd name="T6" fmla="*/ 7 w 57"/>
                <a:gd name="T7" fmla="*/ 36 h 79"/>
                <a:gd name="T8" fmla="*/ 8 w 57"/>
                <a:gd name="T9" fmla="*/ 36 h 79"/>
                <a:gd name="T10" fmla="*/ 9 w 57"/>
                <a:gd name="T11" fmla="*/ 36 h 79"/>
                <a:gd name="T12" fmla="*/ 9 w 57"/>
                <a:gd name="T13" fmla="*/ 36 h 79"/>
                <a:gd name="T14" fmla="*/ 11 w 57"/>
                <a:gd name="T15" fmla="*/ 36 h 79"/>
                <a:gd name="T16" fmla="*/ 12 w 57"/>
                <a:gd name="T17" fmla="*/ 37 h 79"/>
                <a:gd name="T18" fmla="*/ 13 w 57"/>
                <a:gd name="T19" fmla="*/ 37 h 79"/>
                <a:gd name="T20" fmla="*/ 14 w 57"/>
                <a:gd name="T21" fmla="*/ 37 h 79"/>
                <a:gd name="T22" fmla="*/ 15 w 57"/>
                <a:gd name="T23" fmla="*/ 37 h 79"/>
                <a:gd name="T24" fmla="*/ 18 w 57"/>
                <a:gd name="T25" fmla="*/ 35 h 79"/>
                <a:gd name="T26" fmla="*/ 20 w 57"/>
                <a:gd name="T27" fmla="*/ 32 h 79"/>
                <a:gd name="T28" fmla="*/ 22 w 57"/>
                <a:gd name="T29" fmla="*/ 30 h 79"/>
                <a:gd name="T30" fmla="*/ 25 w 57"/>
                <a:gd name="T31" fmla="*/ 27 h 79"/>
                <a:gd name="T32" fmla="*/ 26 w 57"/>
                <a:gd name="T33" fmla="*/ 24 h 79"/>
                <a:gd name="T34" fmla="*/ 27 w 57"/>
                <a:gd name="T35" fmla="*/ 21 h 79"/>
                <a:gd name="T36" fmla="*/ 28 w 57"/>
                <a:gd name="T37" fmla="*/ 18 h 79"/>
                <a:gd name="T38" fmla="*/ 29 w 57"/>
                <a:gd name="T39" fmla="*/ 15 h 79"/>
                <a:gd name="T40" fmla="*/ 29 w 57"/>
                <a:gd name="T41" fmla="*/ 11 h 79"/>
                <a:gd name="T42" fmla="*/ 29 w 57"/>
                <a:gd name="T43" fmla="*/ 8 h 79"/>
                <a:gd name="T44" fmla="*/ 27 w 57"/>
                <a:gd name="T45" fmla="*/ 3 h 79"/>
                <a:gd name="T46" fmla="*/ 25 w 57"/>
                <a:gd name="T47" fmla="*/ 1 h 79"/>
                <a:gd name="T48" fmla="*/ 22 w 57"/>
                <a:gd name="T49" fmla="*/ 0 h 79"/>
                <a:gd name="T50" fmla="*/ 20 w 57"/>
                <a:gd name="T51" fmla="*/ 0 h 79"/>
                <a:gd name="T52" fmla="*/ 17 w 57"/>
                <a:gd name="T53" fmla="*/ 0 h 79"/>
                <a:gd name="T54" fmla="*/ 15 w 57"/>
                <a:gd name="T55" fmla="*/ 2 h 79"/>
                <a:gd name="T56" fmla="*/ 12 w 57"/>
                <a:gd name="T57" fmla="*/ 4 h 79"/>
                <a:gd name="T58" fmla="*/ 10 w 57"/>
                <a:gd name="T59" fmla="*/ 6 h 79"/>
                <a:gd name="T60" fmla="*/ 9 w 57"/>
                <a:gd name="T61" fmla="*/ 7 h 79"/>
                <a:gd name="T62" fmla="*/ 8 w 57"/>
                <a:gd name="T63" fmla="*/ 8 h 79"/>
                <a:gd name="T64" fmla="*/ 9 w 57"/>
                <a:gd name="T65" fmla="*/ 11 h 79"/>
                <a:gd name="T66" fmla="*/ 9 w 57"/>
                <a:gd name="T67" fmla="*/ 14 h 79"/>
                <a:gd name="T68" fmla="*/ 9 w 57"/>
                <a:gd name="T69" fmla="*/ 18 h 79"/>
                <a:gd name="T70" fmla="*/ 10 w 57"/>
                <a:gd name="T71" fmla="*/ 21 h 79"/>
                <a:gd name="T72" fmla="*/ 10 w 57"/>
                <a:gd name="T73" fmla="*/ 25 h 79"/>
                <a:gd name="T74" fmla="*/ 10 w 57"/>
                <a:gd name="T75" fmla="*/ 28 h 79"/>
                <a:gd name="T76" fmla="*/ 9 w 57"/>
                <a:gd name="T77" fmla="*/ 31 h 79"/>
                <a:gd name="T78" fmla="*/ 7 w 57"/>
                <a:gd name="T79" fmla="*/ 35 h 79"/>
                <a:gd name="T80" fmla="*/ 4 w 57"/>
                <a:gd name="T81" fmla="*/ 37 h 79"/>
                <a:gd name="T82" fmla="*/ 1 w 57"/>
                <a:gd name="T83" fmla="*/ 39 h 79"/>
                <a:gd name="T84" fmla="*/ 1 w 57"/>
                <a:gd name="T85" fmla="*/ 39 h 79"/>
                <a:gd name="T86" fmla="*/ 0 w 57"/>
                <a:gd name="T87" fmla="*/ 39 h 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 h="79">
                  <a:moveTo>
                    <a:pt x="0" y="79"/>
                  </a:moveTo>
                  <a:lnTo>
                    <a:pt x="13" y="79"/>
                  </a:lnTo>
                  <a:lnTo>
                    <a:pt x="13" y="75"/>
                  </a:lnTo>
                  <a:lnTo>
                    <a:pt x="14" y="73"/>
                  </a:lnTo>
                  <a:lnTo>
                    <a:pt x="16" y="72"/>
                  </a:lnTo>
                  <a:lnTo>
                    <a:pt x="17" y="72"/>
                  </a:lnTo>
                  <a:lnTo>
                    <a:pt x="18" y="72"/>
                  </a:lnTo>
                  <a:lnTo>
                    <a:pt x="21" y="73"/>
                  </a:lnTo>
                  <a:lnTo>
                    <a:pt x="23" y="75"/>
                  </a:lnTo>
                  <a:lnTo>
                    <a:pt x="26" y="75"/>
                  </a:lnTo>
                  <a:lnTo>
                    <a:pt x="27" y="75"/>
                  </a:lnTo>
                  <a:lnTo>
                    <a:pt x="30" y="75"/>
                  </a:lnTo>
                  <a:lnTo>
                    <a:pt x="36" y="70"/>
                  </a:lnTo>
                  <a:lnTo>
                    <a:pt x="40" y="65"/>
                  </a:lnTo>
                  <a:lnTo>
                    <a:pt x="44" y="60"/>
                  </a:lnTo>
                  <a:lnTo>
                    <a:pt x="49" y="55"/>
                  </a:lnTo>
                  <a:lnTo>
                    <a:pt x="51" y="49"/>
                  </a:lnTo>
                  <a:lnTo>
                    <a:pt x="54" y="43"/>
                  </a:lnTo>
                  <a:lnTo>
                    <a:pt x="56" y="36"/>
                  </a:lnTo>
                  <a:lnTo>
                    <a:pt x="57" y="30"/>
                  </a:lnTo>
                  <a:lnTo>
                    <a:pt x="57" y="23"/>
                  </a:lnTo>
                  <a:lnTo>
                    <a:pt x="57" y="16"/>
                  </a:lnTo>
                  <a:lnTo>
                    <a:pt x="54" y="7"/>
                  </a:lnTo>
                  <a:lnTo>
                    <a:pt x="50" y="3"/>
                  </a:lnTo>
                  <a:lnTo>
                    <a:pt x="44" y="0"/>
                  </a:lnTo>
                  <a:lnTo>
                    <a:pt x="40" y="0"/>
                  </a:lnTo>
                  <a:lnTo>
                    <a:pt x="34" y="1"/>
                  </a:lnTo>
                  <a:lnTo>
                    <a:pt x="30" y="4"/>
                  </a:lnTo>
                  <a:lnTo>
                    <a:pt x="24" y="9"/>
                  </a:lnTo>
                  <a:lnTo>
                    <a:pt x="20" y="12"/>
                  </a:lnTo>
                  <a:lnTo>
                    <a:pt x="17" y="14"/>
                  </a:lnTo>
                  <a:lnTo>
                    <a:pt x="16" y="16"/>
                  </a:lnTo>
                  <a:lnTo>
                    <a:pt x="17" y="22"/>
                  </a:lnTo>
                  <a:lnTo>
                    <a:pt x="18" y="29"/>
                  </a:lnTo>
                  <a:lnTo>
                    <a:pt x="18" y="36"/>
                  </a:lnTo>
                  <a:lnTo>
                    <a:pt x="20" y="43"/>
                  </a:lnTo>
                  <a:lnTo>
                    <a:pt x="20" y="50"/>
                  </a:lnTo>
                  <a:lnTo>
                    <a:pt x="20" y="57"/>
                  </a:lnTo>
                  <a:lnTo>
                    <a:pt x="17" y="63"/>
                  </a:lnTo>
                  <a:lnTo>
                    <a:pt x="14" y="70"/>
                  </a:lnTo>
                  <a:lnTo>
                    <a:pt x="8" y="75"/>
                  </a:lnTo>
                  <a:lnTo>
                    <a:pt x="1" y="79"/>
                  </a:lnTo>
                  <a:lnTo>
                    <a:pt x="0" y="7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6" name="Freeform 67"/>
            <p:cNvSpPr>
              <a:spLocks/>
            </p:cNvSpPr>
            <p:nvPr/>
          </p:nvSpPr>
          <p:spPr bwMode="auto">
            <a:xfrm>
              <a:off x="2161" y="1551"/>
              <a:ext cx="1" cy="14"/>
            </a:xfrm>
            <a:custGeom>
              <a:avLst/>
              <a:gdLst>
                <a:gd name="T0" fmla="*/ 1 w 3"/>
                <a:gd name="T1" fmla="*/ 0 h 27"/>
                <a:gd name="T2" fmla="*/ 0 w 3"/>
                <a:gd name="T3" fmla="*/ 0 h 27"/>
                <a:gd name="T4" fmla="*/ 0 w 3"/>
                <a:gd name="T5" fmla="*/ 14 h 27"/>
                <a:gd name="T6" fmla="*/ 1 w 3"/>
                <a:gd name="T7" fmla="*/ 14 h 27"/>
                <a:gd name="T8" fmla="*/ 1 w 3"/>
                <a:gd name="T9" fmla="*/ 0 h 27"/>
                <a:gd name="T10" fmla="*/ 1 w 3"/>
                <a:gd name="T11" fmla="*/ 0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3" y="0"/>
                  </a:moveTo>
                  <a:lnTo>
                    <a:pt x="0" y="0"/>
                  </a:lnTo>
                  <a:lnTo>
                    <a:pt x="0" y="27"/>
                  </a:lnTo>
                  <a:lnTo>
                    <a:pt x="3" y="27"/>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7" name="Freeform 68"/>
            <p:cNvSpPr>
              <a:spLocks/>
            </p:cNvSpPr>
            <p:nvPr/>
          </p:nvSpPr>
          <p:spPr bwMode="auto">
            <a:xfrm>
              <a:off x="2174" y="1582"/>
              <a:ext cx="12" cy="12"/>
            </a:xfrm>
            <a:custGeom>
              <a:avLst/>
              <a:gdLst>
                <a:gd name="T0" fmla="*/ 11 w 25"/>
                <a:gd name="T1" fmla="*/ 2 h 24"/>
                <a:gd name="T2" fmla="*/ 1 w 25"/>
                <a:gd name="T3" fmla="*/ 0 h 24"/>
                <a:gd name="T4" fmla="*/ 0 w 25"/>
                <a:gd name="T5" fmla="*/ 10 h 24"/>
                <a:gd name="T6" fmla="*/ 6 w 25"/>
                <a:gd name="T7" fmla="*/ 12 h 24"/>
                <a:gd name="T8" fmla="*/ 8 w 25"/>
                <a:gd name="T9" fmla="*/ 12 h 24"/>
                <a:gd name="T10" fmla="*/ 9 w 25"/>
                <a:gd name="T11" fmla="*/ 12 h 24"/>
                <a:gd name="T12" fmla="*/ 10 w 25"/>
                <a:gd name="T13" fmla="*/ 10 h 24"/>
                <a:gd name="T14" fmla="*/ 11 w 25"/>
                <a:gd name="T15" fmla="*/ 9 h 24"/>
                <a:gd name="T16" fmla="*/ 11 w 25"/>
                <a:gd name="T17" fmla="*/ 8 h 24"/>
                <a:gd name="T18" fmla="*/ 11 w 25"/>
                <a:gd name="T19" fmla="*/ 7 h 24"/>
                <a:gd name="T20" fmla="*/ 11 w 25"/>
                <a:gd name="T21" fmla="*/ 6 h 24"/>
                <a:gd name="T22" fmla="*/ 12 w 25"/>
                <a:gd name="T23" fmla="*/ 4 h 24"/>
                <a:gd name="T24" fmla="*/ 12 w 25"/>
                <a:gd name="T25" fmla="*/ 3 h 24"/>
                <a:gd name="T26" fmla="*/ 12 w 25"/>
                <a:gd name="T27" fmla="*/ 2 h 24"/>
                <a:gd name="T28" fmla="*/ 12 w 25"/>
                <a:gd name="T29" fmla="*/ 2 h 24"/>
                <a:gd name="T30" fmla="*/ 11 w 25"/>
                <a:gd name="T31" fmla="*/ 2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4">
                  <a:moveTo>
                    <a:pt x="23" y="3"/>
                  </a:moveTo>
                  <a:lnTo>
                    <a:pt x="3" y="0"/>
                  </a:lnTo>
                  <a:lnTo>
                    <a:pt x="0" y="20"/>
                  </a:lnTo>
                  <a:lnTo>
                    <a:pt x="13" y="24"/>
                  </a:lnTo>
                  <a:lnTo>
                    <a:pt x="16" y="23"/>
                  </a:lnTo>
                  <a:lnTo>
                    <a:pt x="18" y="23"/>
                  </a:lnTo>
                  <a:lnTo>
                    <a:pt x="20" y="20"/>
                  </a:lnTo>
                  <a:lnTo>
                    <a:pt x="22" y="18"/>
                  </a:lnTo>
                  <a:lnTo>
                    <a:pt x="23" y="15"/>
                  </a:lnTo>
                  <a:lnTo>
                    <a:pt x="23" y="13"/>
                  </a:lnTo>
                  <a:lnTo>
                    <a:pt x="23" y="11"/>
                  </a:lnTo>
                  <a:lnTo>
                    <a:pt x="25" y="8"/>
                  </a:lnTo>
                  <a:lnTo>
                    <a:pt x="25" y="5"/>
                  </a:lnTo>
                  <a:lnTo>
                    <a:pt x="25" y="3"/>
                  </a:lnTo>
                  <a:lnTo>
                    <a:pt x="2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8" name="Freeform 69"/>
            <p:cNvSpPr>
              <a:spLocks/>
            </p:cNvSpPr>
            <p:nvPr/>
          </p:nvSpPr>
          <p:spPr bwMode="auto">
            <a:xfrm>
              <a:off x="2332" y="1620"/>
              <a:ext cx="3" cy="1"/>
            </a:xfrm>
            <a:custGeom>
              <a:avLst/>
              <a:gdLst>
                <a:gd name="T0" fmla="*/ 3 w 6"/>
                <a:gd name="T1" fmla="*/ 0 h 1"/>
                <a:gd name="T2" fmla="*/ 0 w 6"/>
                <a:gd name="T3" fmla="*/ 0 h 1"/>
                <a:gd name="T4" fmla="*/ 0 w 6"/>
                <a:gd name="T5" fmla="*/ 0 h 1"/>
                <a:gd name="T6" fmla="*/ 1 w 6"/>
                <a:gd name="T7" fmla="*/ 0 h 1"/>
                <a:gd name="T8" fmla="*/ 1 w 6"/>
                <a:gd name="T9" fmla="*/ 0 h 1"/>
                <a:gd name="T10" fmla="*/ 2 w 6"/>
                <a:gd name="T11" fmla="*/ 0 h 1"/>
                <a:gd name="T12" fmla="*/ 2 w 6"/>
                <a:gd name="T13" fmla="*/ 0 h 1"/>
                <a:gd name="T14" fmla="*/ 2 w 6"/>
                <a:gd name="T15" fmla="*/ 0 h 1"/>
                <a:gd name="T16" fmla="*/ 2 w 6"/>
                <a:gd name="T17" fmla="*/ 0 h 1"/>
                <a:gd name="T18" fmla="*/ 2 w 6"/>
                <a:gd name="T19" fmla="*/ 0 h 1"/>
                <a:gd name="T20" fmla="*/ 3 w 6"/>
                <a:gd name="T21" fmla="*/ 0 h 1"/>
                <a:gd name="T22" fmla="*/ 3 w 6"/>
                <a:gd name="T23" fmla="*/ 0 h 1"/>
                <a:gd name="T24" fmla="*/ 3 w 6"/>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
                  <a:moveTo>
                    <a:pt x="6" y="0"/>
                  </a:moveTo>
                  <a:lnTo>
                    <a:pt x="0" y="0"/>
                  </a:lnTo>
                  <a:lnTo>
                    <a:pt x="1" y="0"/>
                  </a:lnTo>
                  <a:lnTo>
                    <a:pt x="3" y="0"/>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39" name="Freeform 70"/>
            <p:cNvSpPr>
              <a:spLocks/>
            </p:cNvSpPr>
            <p:nvPr/>
          </p:nvSpPr>
          <p:spPr bwMode="auto">
            <a:xfrm>
              <a:off x="2325" y="1619"/>
              <a:ext cx="7" cy="1"/>
            </a:xfrm>
            <a:custGeom>
              <a:avLst/>
              <a:gdLst>
                <a:gd name="T0" fmla="*/ 0 w 14"/>
                <a:gd name="T1" fmla="*/ 1 h 2"/>
                <a:gd name="T2" fmla="*/ 7 w 14"/>
                <a:gd name="T3" fmla="*/ 1 h 2"/>
                <a:gd name="T4" fmla="*/ 6 w 14"/>
                <a:gd name="T5" fmla="*/ 1 h 2"/>
                <a:gd name="T6" fmla="*/ 6 w 14"/>
                <a:gd name="T7" fmla="*/ 0 h 2"/>
                <a:gd name="T8" fmla="*/ 5 w 14"/>
                <a:gd name="T9" fmla="*/ 0 h 2"/>
                <a:gd name="T10" fmla="*/ 4 w 14"/>
                <a:gd name="T11" fmla="*/ 0 h 2"/>
                <a:gd name="T12" fmla="*/ 3 w 14"/>
                <a:gd name="T13" fmla="*/ 0 h 2"/>
                <a:gd name="T14" fmla="*/ 2 w 14"/>
                <a:gd name="T15" fmla="*/ 0 h 2"/>
                <a:gd name="T16" fmla="*/ 1 w 14"/>
                <a:gd name="T17" fmla="*/ 0 h 2"/>
                <a:gd name="T18" fmla="*/ 1 w 14"/>
                <a:gd name="T19" fmla="*/ 0 h 2"/>
                <a:gd name="T20" fmla="*/ 1 w 14"/>
                <a:gd name="T21" fmla="*/ 0 h 2"/>
                <a:gd name="T22" fmla="*/ 0 w 14"/>
                <a:gd name="T23" fmla="*/ 1 h 2"/>
                <a:gd name="T24" fmla="*/ 0 w 1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
                  <a:moveTo>
                    <a:pt x="0" y="2"/>
                  </a:moveTo>
                  <a:lnTo>
                    <a:pt x="14" y="2"/>
                  </a:lnTo>
                  <a:lnTo>
                    <a:pt x="12" y="2"/>
                  </a:lnTo>
                  <a:lnTo>
                    <a:pt x="11" y="0"/>
                  </a:lnTo>
                  <a:lnTo>
                    <a:pt x="10" y="0"/>
                  </a:lnTo>
                  <a:lnTo>
                    <a:pt x="7" y="0"/>
                  </a:lnTo>
                  <a:lnTo>
                    <a:pt x="5" y="0"/>
                  </a:lnTo>
                  <a:lnTo>
                    <a:pt x="4" y="0"/>
                  </a:lnTo>
                  <a:lnTo>
                    <a:pt x="2" y="0"/>
                  </a:lnTo>
                  <a:lnTo>
                    <a:pt x="1"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0" name="Freeform 71"/>
            <p:cNvSpPr>
              <a:spLocks/>
            </p:cNvSpPr>
            <p:nvPr/>
          </p:nvSpPr>
          <p:spPr bwMode="auto">
            <a:xfrm>
              <a:off x="2309" y="1618"/>
              <a:ext cx="11" cy="2"/>
            </a:xfrm>
            <a:custGeom>
              <a:avLst/>
              <a:gdLst>
                <a:gd name="T0" fmla="*/ 11 w 21"/>
                <a:gd name="T1" fmla="*/ 0 h 5"/>
                <a:gd name="T2" fmla="*/ 0 w 21"/>
                <a:gd name="T3" fmla="*/ 0 h 5"/>
                <a:gd name="T4" fmla="*/ 0 w 21"/>
                <a:gd name="T5" fmla="*/ 2 h 5"/>
                <a:gd name="T6" fmla="*/ 11 w 21"/>
                <a:gd name="T7" fmla="*/ 2 h 5"/>
                <a:gd name="T8" fmla="*/ 11 w 21"/>
                <a:gd name="T9" fmla="*/ 0 h 5"/>
                <a:gd name="T10" fmla="*/ 11 w 21"/>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5">
                  <a:moveTo>
                    <a:pt x="21" y="0"/>
                  </a:moveTo>
                  <a:lnTo>
                    <a:pt x="0" y="0"/>
                  </a:lnTo>
                  <a:lnTo>
                    <a:pt x="0" y="5"/>
                  </a:lnTo>
                  <a:lnTo>
                    <a:pt x="21" y="5"/>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1" name="Freeform 72"/>
            <p:cNvSpPr>
              <a:spLocks/>
            </p:cNvSpPr>
            <p:nvPr/>
          </p:nvSpPr>
          <p:spPr bwMode="auto">
            <a:xfrm>
              <a:off x="2104" y="1845"/>
              <a:ext cx="3" cy="1"/>
            </a:xfrm>
            <a:custGeom>
              <a:avLst/>
              <a:gdLst>
                <a:gd name="T0" fmla="*/ 3 w 6"/>
                <a:gd name="T1" fmla="*/ 0 h 1"/>
                <a:gd name="T2" fmla="*/ 2 w 6"/>
                <a:gd name="T3" fmla="*/ 0 h 1"/>
                <a:gd name="T4" fmla="*/ 2 w 6"/>
                <a:gd name="T5" fmla="*/ 0 h 1"/>
                <a:gd name="T6" fmla="*/ 2 w 6"/>
                <a:gd name="T7" fmla="*/ 0 h 1"/>
                <a:gd name="T8" fmla="*/ 2 w 6"/>
                <a:gd name="T9" fmla="*/ 0 h 1"/>
                <a:gd name="T10" fmla="*/ 2 w 6"/>
                <a:gd name="T11" fmla="*/ 0 h 1"/>
                <a:gd name="T12" fmla="*/ 1 w 6"/>
                <a:gd name="T13" fmla="*/ 0 h 1"/>
                <a:gd name="T14" fmla="*/ 1 w 6"/>
                <a:gd name="T15" fmla="*/ 0 h 1"/>
                <a:gd name="T16" fmla="*/ 1 w 6"/>
                <a:gd name="T17" fmla="*/ 0 h 1"/>
                <a:gd name="T18" fmla="*/ 1 w 6"/>
                <a:gd name="T19" fmla="*/ 0 h 1"/>
                <a:gd name="T20" fmla="*/ 0 w 6"/>
                <a:gd name="T21" fmla="*/ 0 h 1"/>
                <a:gd name="T22" fmla="*/ 1 w 6"/>
                <a:gd name="T23" fmla="*/ 0 h 1"/>
                <a:gd name="T24" fmla="*/ 1 w 6"/>
                <a:gd name="T25" fmla="*/ 0 h 1"/>
                <a:gd name="T26" fmla="*/ 1 w 6"/>
                <a:gd name="T27" fmla="*/ 1 h 1"/>
                <a:gd name="T28" fmla="*/ 1 w 6"/>
                <a:gd name="T29" fmla="*/ 1 h 1"/>
                <a:gd name="T30" fmla="*/ 2 w 6"/>
                <a:gd name="T31" fmla="*/ 1 h 1"/>
                <a:gd name="T32" fmla="*/ 2 w 6"/>
                <a:gd name="T33" fmla="*/ 1 h 1"/>
                <a:gd name="T34" fmla="*/ 2 w 6"/>
                <a:gd name="T35" fmla="*/ 1 h 1"/>
                <a:gd name="T36" fmla="*/ 2 w 6"/>
                <a:gd name="T37" fmla="*/ 1 h 1"/>
                <a:gd name="T38" fmla="*/ 2 w 6"/>
                <a:gd name="T39" fmla="*/ 0 h 1"/>
                <a:gd name="T40" fmla="*/ 3 w 6"/>
                <a:gd name="T41" fmla="*/ 0 h 1"/>
                <a:gd name="T42" fmla="*/ 3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6" y="0"/>
                  </a:moveTo>
                  <a:lnTo>
                    <a:pt x="4" y="0"/>
                  </a:lnTo>
                  <a:lnTo>
                    <a:pt x="3" y="0"/>
                  </a:lnTo>
                  <a:lnTo>
                    <a:pt x="1" y="0"/>
                  </a:lnTo>
                  <a:lnTo>
                    <a:pt x="0" y="0"/>
                  </a:lnTo>
                  <a:lnTo>
                    <a:pt x="1" y="0"/>
                  </a:lnTo>
                  <a:lnTo>
                    <a:pt x="1" y="1"/>
                  </a:lnTo>
                  <a:lnTo>
                    <a:pt x="3" y="1"/>
                  </a:lnTo>
                  <a:lnTo>
                    <a:pt x="4" y="1"/>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2" name="Freeform 73"/>
            <p:cNvSpPr>
              <a:spLocks/>
            </p:cNvSpPr>
            <p:nvPr/>
          </p:nvSpPr>
          <p:spPr bwMode="auto">
            <a:xfrm>
              <a:off x="2008" y="1635"/>
              <a:ext cx="97" cy="208"/>
            </a:xfrm>
            <a:custGeom>
              <a:avLst/>
              <a:gdLst>
                <a:gd name="T0" fmla="*/ 9 w 195"/>
                <a:gd name="T1" fmla="*/ 39 h 415"/>
                <a:gd name="T2" fmla="*/ 10 w 195"/>
                <a:gd name="T3" fmla="*/ 40 h 415"/>
                <a:gd name="T4" fmla="*/ 11 w 195"/>
                <a:gd name="T5" fmla="*/ 40 h 415"/>
                <a:gd name="T6" fmla="*/ 13 w 195"/>
                <a:gd name="T7" fmla="*/ 42 h 415"/>
                <a:gd name="T8" fmla="*/ 13 w 195"/>
                <a:gd name="T9" fmla="*/ 44 h 415"/>
                <a:gd name="T10" fmla="*/ 13 w 195"/>
                <a:gd name="T11" fmla="*/ 45 h 415"/>
                <a:gd name="T12" fmla="*/ 11 w 195"/>
                <a:gd name="T13" fmla="*/ 47 h 415"/>
                <a:gd name="T14" fmla="*/ 9 w 195"/>
                <a:gd name="T15" fmla="*/ 47 h 415"/>
                <a:gd name="T16" fmla="*/ 11 w 195"/>
                <a:gd name="T17" fmla="*/ 50 h 415"/>
                <a:gd name="T18" fmla="*/ 14 w 195"/>
                <a:gd name="T19" fmla="*/ 52 h 415"/>
                <a:gd name="T20" fmla="*/ 16 w 195"/>
                <a:gd name="T21" fmla="*/ 52 h 415"/>
                <a:gd name="T22" fmla="*/ 19 w 195"/>
                <a:gd name="T23" fmla="*/ 56 h 415"/>
                <a:gd name="T24" fmla="*/ 18 w 195"/>
                <a:gd name="T25" fmla="*/ 57 h 415"/>
                <a:gd name="T26" fmla="*/ 17 w 195"/>
                <a:gd name="T27" fmla="*/ 57 h 415"/>
                <a:gd name="T28" fmla="*/ 18 w 195"/>
                <a:gd name="T29" fmla="*/ 62 h 415"/>
                <a:gd name="T30" fmla="*/ 23 w 195"/>
                <a:gd name="T31" fmla="*/ 83 h 415"/>
                <a:gd name="T32" fmla="*/ 36 w 195"/>
                <a:gd name="T33" fmla="*/ 115 h 415"/>
                <a:gd name="T34" fmla="*/ 51 w 195"/>
                <a:gd name="T35" fmla="*/ 144 h 415"/>
                <a:gd name="T36" fmla="*/ 61 w 195"/>
                <a:gd name="T37" fmla="*/ 154 h 415"/>
                <a:gd name="T38" fmla="*/ 50 w 195"/>
                <a:gd name="T39" fmla="*/ 129 h 415"/>
                <a:gd name="T40" fmla="*/ 38 w 195"/>
                <a:gd name="T41" fmla="*/ 105 h 415"/>
                <a:gd name="T42" fmla="*/ 28 w 195"/>
                <a:gd name="T43" fmla="*/ 81 h 415"/>
                <a:gd name="T44" fmla="*/ 29 w 195"/>
                <a:gd name="T45" fmla="*/ 80 h 415"/>
                <a:gd name="T46" fmla="*/ 30 w 195"/>
                <a:gd name="T47" fmla="*/ 80 h 415"/>
                <a:gd name="T48" fmla="*/ 31 w 195"/>
                <a:gd name="T49" fmla="*/ 80 h 415"/>
                <a:gd name="T50" fmla="*/ 43 w 195"/>
                <a:gd name="T51" fmla="*/ 103 h 415"/>
                <a:gd name="T52" fmla="*/ 61 w 195"/>
                <a:gd name="T53" fmla="*/ 136 h 415"/>
                <a:gd name="T54" fmla="*/ 79 w 195"/>
                <a:gd name="T55" fmla="*/ 170 h 415"/>
                <a:gd name="T56" fmla="*/ 93 w 195"/>
                <a:gd name="T57" fmla="*/ 194 h 415"/>
                <a:gd name="T58" fmla="*/ 94 w 195"/>
                <a:gd name="T59" fmla="*/ 198 h 415"/>
                <a:gd name="T60" fmla="*/ 94 w 195"/>
                <a:gd name="T61" fmla="*/ 203 h 415"/>
                <a:gd name="T62" fmla="*/ 95 w 195"/>
                <a:gd name="T63" fmla="*/ 208 h 415"/>
                <a:gd name="T64" fmla="*/ 96 w 195"/>
                <a:gd name="T65" fmla="*/ 204 h 415"/>
                <a:gd name="T66" fmla="*/ 97 w 195"/>
                <a:gd name="T67" fmla="*/ 201 h 415"/>
                <a:gd name="T68" fmla="*/ 95 w 195"/>
                <a:gd name="T69" fmla="*/ 197 h 415"/>
                <a:gd name="T70" fmla="*/ 94 w 195"/>
                <a:gd name="T71" fmla="*/ 188 h 415"/>
                <a:gd name="T72" fmla="*/ 90 w 195"/>
                <a:gd name="T73" fmla="*/ 179 h 415"/>
                <a:gd name="T74" fmla="*/ 85 w 195"/>
                <a:gd name="T75" fmla="*/ 170 h 415"/>
                <a:gd name="T76" fmla="*/ 81 w 195"/>
                <a:gd name="T77" fmla="*/ 159 h 415"/>
                <a:gd name="T78" fmla="*/ 74 w 195"/>
                <a:gd name="T79" fmla="*/ 146 h 415"/>
                <a:gd name="T80" fmla="*/ 67 w 195"/>
                <a:gd name="T81" fmla="*/ 133 h 415"/>
                <a:gd name="T82" fmla="*/ 59 w 195"/>
                <a:gd name="T83" fmla="*/ 123 h 415"/>
                <a:gd name="T84" fmla="*/ 41 w 195"/>
                <a:gd name="T85" fmla="*/ 88 h 415"/>
                <a:gd name="T86" fmla="*/ 22 w 195"/>
                <a:gd name="T87" fmla="*/ 52 h 415"/>
                <a:gd name="T88" fmla="*/ 5 w 195"/>
                <a:gd name="T89" fmla="*/ 13 h 415"/>
                <a:gd name="T90" fmla="*/ 0 w 195"/>
                <a:gd name="T91" fmla="*/ 7 h 415"/>
                <a:gd name="T92" fmla="*/ 2 w 195"/>
                <a:gd name="T93" fmla="*/ 17 h 415"/>
                <a:gd name="T94" fmla="*/ 6 w 195"/>
                <a:gd name="T95" fmla="*/ 27 h 415"/>
                <a:gd name="T96" fmla="*/ 9 w 195"/>
                <a:gd name="T97" fmla="*/ 35 h 415"/>
                <a:gd name="T98" fmla="*/ 9 w 195"/>
                <a:gd name="T99" fmla="*/ 37 h 415"/>
                <a:gd name="T100" fmla="*/ 9 w 195"/>
                <a:gd name="T101" fmla="*/ 38 h 415"/>
                <a:gd name="T102" fmla="*/ 8 w 195"/>
                <a:gd name="T103" fmla="*/ 39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5" h="415">
                  <a:moveTo>
                    <a:pt x="17" y="77"/>
                  </a:moveTo>
                  <a:lnTo>
                    <a:pt x="17" y="77"/>
                  </a:lnTo>
                  <a:lnTo>
                    <a:pt x="19" y="77"/>
                  </a:lnTo>
                  <a:lnTo>
                    <a:pt x="19" y="79"/>
                  </a:lnTo>
                  <a:lnTo>
                    <a:pt x="20" y="79"/>
                  </a:lnTo>
                  <a:lnTo>
                    <a:pt x="22" y="80"/>
                  </a:lnTo>
                  <a:lnTo>
                    <a:pt x="23" y="80"/>
                  </a:lnTo>
                  <a:lnTo>
                    <a:pt x="24" y="81"/>
                  </a:lnTo>
                  <a:lnTo>
                    <a:pt x="26" y="83"/>
                  </a:lnTo>
                  <a:lnTo>
                    <a:pt x="26" y="84"/>
                  </a:lnTo>
                  <a:lnTo>
                    <a:pt x="26" y="86"/>
                  </a:lnTo>
                  <a:lnTo>
                    <a:pt x="26" y="87"/>
                  </a:lnTo>
                  <a:lnTo>
                    <a:pt x="26" y="89"/>
                  </a:lnTo>
                  <a:lnTo>
                    <a:pt x="26" y="90"/>
                  </a:lnTo>
                  <a:lnTo>
                    <a:pt x="24" y="91"/>
                  </a:lnTo>
                  <a:lnTo>
                    <a:pt x="24" y="93"/>
                  </a:lnTo>
                  <a:lnTo>
                    <a:pt x="23" y="93"/>
                  </a:lnTo>
                  <a:lnTo>
                    <a:pt x="19" y="90"/>
                  </a:lnTo>
                  <a:lnTo>
                    <a:pt x="19" y="91"/>
                  </a:lnTo>
                  <a:lnTo>
                    <a:pt x="19" y="94"/>
                  </a:lnTo>
                  <a:lnTo>
                    <a:pt x="20" y="96"/>
                  </a:lnTo>
                  <a:lnTo>
                    <a:pt x="22" y="97"/>
                  </a:lnTo>
                  <a:lnTo>
                    <a:pt x="23" y="99"/>
                  </a:lnTo>
                  <a:lnTo>
                    <a:pt x="24" y="100"/>
                  </a:lnTo>
                  <a:lnTo>
                    <a:pt x="27" y="101"/>
                  </a:lnTo>
                  <a:lnTo>
                    <a:pt x="29" y="104"/>
                  </a:lnTo>
                  <a:lnTo>
                    <a:pt x="29" y="106"/>
                  </a:lnTo>
                  <a:lnTo>
                    <a:pt x="30" y="107"/>
                  </a:lnTo>
                  <a:lnTo>
                    <a:pt x="33" y="103"/>
                  </a:lnTo>
                  <a:lnTo>
                    <a:pt x="40" y="110"/>
                  </a:lnTo>
                  <a:lnTo>
                    <a:pt x="39" y="110"/>
                  </a:lnTo>
                  <a:lnTo>
                    <a:pt x="39" y="111"/>
                  </a:lnTo>
                  <a:lnTo>
                    <a:pt x="37" y="111"/>
                  </a:lnTo>
                  <a:lnTo>
                    <a:pt x="36" y="113"/>
                  </a:lnTo>
                  <a:lnTo>
                    <a:pt x="34" y="113"/>
                  </a:lnTo>
                  <a:lnTo>
                    <a:pt x="33" y="113"/>
                  </a:lnTo>
                  <a:lnTo>
                    <a:pt x="36" y="124"/>
                  </a:lnTo>
                  <a:lnTo>
                    <a:pt x="33" y="124"/>
                  </a:lnTo>
                  <a:lnTo>
                    <a:pt x="40" y="146"/>
                  </a:lnTo>
                  <a:lnTo>
                    <a:pt x="47" y="166"/>
                  </a:lnTo>
                  <a:lnTo>
                    <a:pt x="56" y="187"/>
                  </a:lnTo>
                  <a:lnTo>
                    <a:pt x="65" y="207"/>
                  </a:lnTo>
                  <a:lnTo>
                    <a:pt x="73" y="229"/>
                  </a:lnTo>
                  <a:lnTo>
                    <a:pt x="82" y="249"/>
                  </a:lnTo>
                  <a:lnTo>
                    <a:pt x="93" y="269"/>
                  </a:lnTo>
                  <a:lnTo>
                    <a:pt x="103" y="288"/>
                  </a:lnTo>
                  <a:lnTo>
                    <a:pt x="116" y="308"/>
                  </a:lnTo>
                  <a:lnTo>
                    <a:pt x="129" y="326"/>
                  </a:lnTo>
                  <a:lnTo>
                    <a:pt x="123" y="308"/>
                  </a:lnTo>
                  <a:lnTo>
                    <a:pt x="116" y="291"/>
                  </a:lnTo>
                  <a:lnTo>
                    <a:pt x="109" y="275"/>
                  </a:lnTo>
                  <a:lnTo>
                    <a:pt x="100" y="258"/>
                  </a:lnTo>
                  <a:lnTo>
                    <a:pt x="93" y="242"/>
                  </a:lnTo>
                  <a:lnTo>
                    <a:pt x="85" y="225"/>
                  </a:lnTo>
                  <a:lnTo>
                    <a:pt x="77" y="209"/>
                  </a:lnTo>
                  <a:lnTo>
                    <a:pt x="69" y="193"/>
                  </a:lnTo>
                  <a:lnTo>
                    <a:pt x="63" y="177"/>
                  </a:lnTo>
                  <a:lnTo>
                    <a:pt x="57" y="162"/>
                  </a:lnTo>
                  <a:lnTo>
                    <a:pt x="59" y="160"/>
                  </a:lnTo>
                  <a:lnTo>
                    <a:pt x="59" y="159"/>
                  </a:lnTo>
                  <a:lnTo>
                    <a:pt x="60" y="159"/>
                  </a:lnTo>
                  <a:lnTo>
                    <a:pt x="62" y="159"/>
                  </a:lnTo>
                  <a:lnTo>
                    <a:pt x="63" y="159"/>
                  </a:lnTo>
                  <a:lnTo>
                    <a:pt x="65" y="159"/>
                  </a:lnTo>
                  <a:lnTo>
                    <a:pt x="76" y="182"/>
                  </a:lnTo>
                  <a:lnTo>
                    <a:pt x="86" y="205"/>
                  </a:lnTo>
                  <a:lnTo>
                    <a:pt x="99" y="226"/>
                  </a:lnTo>
                  <a:lnTo>
                    <a:pt x="110" y="249"/>
                  </a:lnTo>
                  <a:lnTo>
                    <a:pt x="122" y="272"/>
                  </a:lnTo>
                  <a:lnTo>
                    <a:pt x="135" y="295"/>
                  </a:lnTo>
                  <a:lnTo>
                    <a:pt x="148" y="316"/>
                  </a:lnTo>
                  <a:lnTo>
                    <a:pt x="159" y="339"/>
                  </a:lnTo>
                  <a:lnTo>
                    <a:pt x="172" y="362"/>
                  </a:lnTo>
                  <a:lnTo>
                    <a:pt x="185" y="385"/>
                  </a:lnTo>
                  <a:lnTo>
                    <a:pt x="186" y="387"/>
                  </a:lnTo>
                  <a:lnTo>
                    <a:pt x="186" y="389"/>
                  </a:lnTo>
                  <a:lnTo>
                    <a:pt x="188" y="392"/>
                  </a:lnTo>
                  <a:lnTo>
                    <a:pt x="188" y="395"/>
                  </a:lnTo>
                  <a:lnTo>
                    <a:pt x="189" y="399"/>
                  </a:lnTo>
                  <a:lnTo>
                    <a:pt x="189" y="402"/>
                  </a:lnTo>
                  <a:lnTo>
                    <a:pt x="189" y="405"/>
                  </a:lnTo>
                  <a:lnTo>
                    <a:pt x="191" y="410"/>
                  </a:lnTo>
                  <a:lnTo>
                    <a:pt x="191" y="412"/>
                  </a:lnTo>
                  <a:lnTo>
                    <a:pt x="191" y="415"/>
                  </a:lnTo>
                  <a:lnTo>
                    <a:pt x="192" y="412"/>
                  </a:lnTo>
                  <a:lnTo>
                    <a:pt x="192" y="411"/>
                  </a:lnTo>
                  <a:lnTo>
                    <a:pt x="193" y="408"/>
                  </a:lnTo>
                  <a:lnTo>
                    <a:pt x="193" y="405"/>
                  </a:lnTo>
                  <a:lnTo>
                    <a:pt x="195" y="402"/>
                  </a:lnTo>
                  <a:lnTo>
                    <a:pt x="195" y="401"/>
                  </a:lnTo>
                  <a:lnTo>
                    <a:pt x="193" y="398"/>
                  </a:lnTo>
                  <a:lnTo>
                    <a:pt x="193" y="395"/>
                  </a:lnTo>
                  <a:lnTo>
                    <a:pt x="191" y="394"/>
                  </a:lnTo>
                  <a:lnTo>
                    <a:pt x="188" y="392"/>
                  </a:lnTo>
                  <a:lnTo>
                    <a:pt x="189" y="384"/>
                  </a:lnTo>
                  <a:lnTo>
                    <a:pt x="188" y="375"/>
                  </a:lnTo>
                  <a:lnTo>
                    <a:pt x="186" y="368"/>
                  </a:lnTo>
                  <a:lnTo>
                    <a:pt x="183" y="362"/>
                  </a:lnTo>
                  <a:lnTo>
                    <a:pt x="181" y="357"/>
                  </a:lnTo>
                  <a:lnTo>
                    <a:pt x="176" y="351"/>
                  </a:lnTo>
                  <a:lnTo>
                    <a:pt x="173" y="345"/>
                  </a:lnTo>
                  <a:lnTo>
                    <a:pt x="170" y="339"/>
                  </a:lnTo>
                  <a:lnTo>
                    <a:pt x="169" y="334"/>
                  </a:lnTo>
                  <a:lnTo>
                    <a:pt x="168" y="326"/>
                  </a:lnTo>
                  <a:lnTo>
                    <a:pt x="162" y="318"/>
                  </a:lnTo>
                  <a:lnTo>
                    <a:pt x="156" y="309"/>
                  </a:lnTo>
                  <a:lnTo>
                    <a:pt x="152" y="301"/>
                  </a:lnTo>
                  <a:lnTo>
                    <a:pt x="148" y="292"/>
                  </a:lnTo>
                  <a:lnTo>
                    <a:pt x="143" y="283"/>
                  </a:lnTo>
                  <a:lnTo>
                    <a:pt x="139" y="275"/>
                  </a:lnTo>
                  <a:lnTo>
                    <a:pt x="135" y="266"/>
                  </a:lnTo>
                  <a:lnTo>
                    <a:pt x="130" y="258"/>
                  </a:lnTo>
                  <a:lnTo>
                    <a:pt x="125" y="250"/>
                  </a:lnTo>
                  <a:lnTo>
                    <a:pt x="119" y="245"/>
                  </a:lnTo>
                  <a:lnTo>
                    <a:pt x="107" y="223"/>
                  </a:lnTo>
                  <a:lnTo>
                    <a:pt x="95" y="200"/>
                  </a:lnTo>
                  <a:lnTo>
                    <a:pt x="82" y="176"/>
                  </a:lnTo>
                  <a:lnTo>
                    <a:pt x="69" y="152"/>
                  </a:lnTo>
                  <a:lnTo>
                    <a:pt x="56" y="127"/>
                  </a:lnTo>
                  <a:lnTo>
                    <a:pt x="44" y="103"/>
                  </a:lnTo>
                  <a:lnTo>
                    <a:pt x="32" y="77"/>
                  </a:lnTo>
                  <a:lnTo>
                    <a:pt x="22" y="51"/>
                  </a:lnTo>
                  <a:lnTo>
                    <a:pt x="10" y="26"/>
                  </a:lnTo>
                  <a:lnTo>
                    <a:pt x="1" y="0"/>
                  </a:lnTo>
                  <a:lnTo>
                    <a:pt x="0" y="7"/>
                  </a:lnTo>
                  <a:lnTo>
                    <a:pt x="0" y="14"/>
                  </a:lnTo>
                  <a:lnTo>
                    <a:pt x="1" y="21"/>
                  </a:lnTo>
                  <a:lnTo>
                    <a:pt x="3" y="28"/>
                  </a:lnTo>
                  <a:lnTo>
                    <a:pt x="4" y="34"/>
                  </a:lnTo>
                  <a:lnTo>
                    <a:pt x="7" y="41"/>
                  </a:lnTo>
                  <a:lnTo>
                    <a:pt x="10" y="47"/>
                  </a:lnTo>
                  <a:lnTo>
                    <a:pt x="13" y="53"/>
                  </a:lnTo>
                  <a:lnTo>
                    <a:pt x="16" y="60"/>
                  </a:lnTo>
                  <a:lnTo>
                    <a:pt x="19" y="66"/>
                  </a:lnTo>
                  <a:lnTo>
                    <a:pt x="19" y="69"/>
                  </a:lnTo>
                  <a:lnTo>
                    <a:pt x="19" y="70"/>
                  </a:lnTo>
                  <a:lnTo>
                    <a:pt x="19" y="71"/>
                  </a:lnTo>
                  <a:lnTo>
                    <a:pt x="19" y="73"/>
                  </a:lnTo>
                  <a:lnTo>
                    <a:pt x="19" y="74"/>
                  </a:lnTo>
                  <a:lnTo>
                    <a:pt x="19" y="76"/>
                  </a:lnTo>
                  <a:lnTo>
                    <a:pt x="17"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3" name="Freeform 74"/>
            <p:cNvSpPr>
              <a:spLocks/>
            </p:cNvSpPr>
            <p:nvPr/>
          </p:nvSpPr>
          <p:spPr bwMode="auto">
            <a:xfrm>
              <a:off x="2103" y="1843"/>
              <a:ext cx="1" cy="2"/>
            </a:xfrm>
            <a:custGeom>
              <a:avLst/>
              <a:gdLst>
                <a:gd name="T0" fmla="*/ 1 w 1"/>
                <a:gd name="T1" fmla="*/ 1 h 5"/>
                <a:gd name="T2" fmla="*/ 1 w 1"/>
                <a:gd name="T3" fmla="*/ 2 h 5"/>
                <a:gd name="T4" fmla="*/ 1 w 1"/>
                <a:gd name="T5" fmla="*/ 1 h 5"/>
                <a:gd name="T6" fmla="*/ 1 w 1"/>
                <a:gd name="T7" fmla="*/ 1 h 5"/>
                <a:gd name="T8" fmla="*/ 1 w 1"/>
                <a:gd name="T9" fmla="*/ 1 h 5"/>
                <a:gd name="T10" fmla="*/ 1 w 1"/>
                <a:gd name="T11" fmla="*/ 1 h 5"/>
                <a:gd name="T12" fmla="*/ 1 w 1"/>
                <a:gd name="T13" fmla="*/ 1 h 5"/>
                <a:gd name="T14" fmla="*/ 1 w 1"/>
                <a:gd name="T15" fmla="*/ 1 h 5"/>
                <a:gd name="T16" fmla="*/ 0 w 1"/>
                <a:gd name="T17" fmla="*/ 0 h 5"/>
                <a:gd name="T18" fmla="*/ 0 w 1"/>
                <a:gd name="T19" fmla="*/ 0 h 5"/>
                <a:gd name="T20" fmla="*/ 0 w 1"/>
                <a:gd name="T21" fmla="*/ 0 h 5"/>
                <a:gd name="T22" fmla="*/ 0 w 1"/>
                <a:gd name="T23" fmla="*/ 0 h 5"/>
                <a:gd name="T24" fmla="*/ 0 w 1"/>
                <a:gd name="T25" fmla="*/ 1 h 5"/>
                <a:gd name="T26" fmla="*/ 0 w 1"/>
                <a:gd name="T27" fmla="*/ 1 h 5"/>
                <a:gd name="T28" fmla="*/ 0 w 1"/>
                <a:gd name="T29" fmla="*/ 1 h 5"/>
                <a:gd name="T30" fmla="*/ 0 w 1"/>
                <a:gd name="T31" fmla="*/ 1 h 5"/>
                <a:gd name="T32" fmla="*/ 0 w 1"/>
                <a:gd name="T33" fmla="*/ 1 h 5"/>
                <a:gd name="T34" fmla="*/ 1 w 1"/>
                <a:gd name="T35" fmla="*/ 1 h 5"/>
                <a:gd name="T36" fmla="*/ 1 w 1"/>
                <a:gd name="T37" fmla="*/ 2 h 5"/>
                <a:gd name="T38" fmla="*/ 1 w 1"/>
                <a:gd name="T39" fmla="*/ 2 h 5"/>
                <a:gd name="T40" fmla="*/ 1 w 1"/>
                <a:gd name="T41" fmla="*/ 2 h 5"/>
                <a:gd name="T42" fmla="*/ 1 w 1"/>
                <a:gd name="T43" fmla="*/ 2 h 5"/>
                <a:gd name="T44" fmla="*/ 1 w 1"/>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5">
                  <a:moveTo>
                    <a:pt x="1" y="3"/>
                  </a:moveTo>
                  <a:lnTo>
                    <a:pt x="1" y="5"/>
                  </a:lnTo>
                  <a:lnTo>
                    <a:pt x="1" y="3"/>
                  </a:lnTo>
                  <a:lnTo>
                    <a:pt x="1" y="2"/>
                  </a:lnTo>
                  <a:lnTo>
                    <a:pt x="0" y="0"/>
                  </a:lnTo>
                  <a:lnTo>
                    <a:pt x="0" y="2"/>
                  </a:lnTo>
                  <a:lnTo>
                    <a:pt x="0" y="3"/>
                  </a:lnTo>
                  <a:lnTo>
                    <a:pt x="1" y="3"/>
                  </a:lnTo>
                  <a:lnTo>
                    <a:pt x="1" y="5"/>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4" name="Freeform 75"/>
            <p:cNvSpPr>
              <a:spLocks/>
            </p:cNvSpPr>
            <p:nvPr/>
          </p:nvSpPr>
          <p:spPr bwMode="auto">
            <a:xfrm>
              <a:off x="2016" y="1709"/>
              <a:ext cx="3" cy="8"/>
            </a:xfrm>
            <a:custGeom>
              <a:avLst/>
              <a:gdLst>
                <a:gd name="T0" fmla="*/ 1 w 7"/>
                <a:gd name="T1" fmla="*/ 0 h 18"/>
                <a:gd name="T2" fmla="*/ 0 w 7"/>
                <a:gd name="T3" fmla="*/ 0 h 18"/>
                <a:gd name="T4" fmla="*/ 1 w 7"/>
                <a:gd name="T5" fmla="*/ 8 h 18"/>
                <a:gd name="T6" fmla="*/ 3 w 7"/>
                <a:gd name="T7" fmla="*/ 8 h 18"/>
                <a:gd name="T8" fmla="*/ 1 w 7"/>
                <a:gd name="T9" fmla="*/ 0 h 18"/>
                <a:gd name="T10" fmla="*/ 1 w 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3" y="0"/>
                  </a:moveTo>
                  <a:lnTo>
                    <a:pt x="0" y="0"/>
                  </a:lnTo>
                  <a:lnTo>
                    <a:pt x="3" y="18"/>
                  </a:lnTo>
                  <a:lnTo>
                    <a:pt x="7" y="18"/>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5" name="Freeform 76"/>
            <p:cNvSpPr>
              <a:spLocks/>
            </p:cNvSpPr>
            <p:nvPr/>
          </p:nvSpPr>
          <p:spPr bwMode="auto">
            <a:xfrm>
              <a:off x="2016" y="1721"/>
              <a:ext cx="26" cy="48"/>
            </a:xfrm>
            <a:custGeom>
              <a:avLst/>
              <a:gdLst>
                <a:gd name="T0" fmla="*/ 0 w 51"/>
                <a:gd name="T1" fmla="*/ 2 h 96"/>
                <a:gd name="T2" fmla="*/ 2 w 51"/>
                <a:gd name="T3" fmla="*/ 7 h 96"/>
                <a:gd name="T4" fmla="*/ 4 w 51"/>
                <a:gd name="T5" fmla="*/ 12 h 96"/>
                <a:gd name="T6" fmla="*/ 6 w 51"/>
                <a:gd name="T7" fmla="*/ 17 h 96"/>
                <a:gd name="T8" fmla="*/ 8 w 51"/>
                <a:gd name="T9" fmla="*/ 22 h 96"/>
                <a:gd name="T10" fmla="*/ 11 w 51"/>
                <a:gd name="T11" fmla="*/ 27 h 96"/>
                <a:gd name="T12" fmla="*/ 14 w 51"/>
                <a:gd name="T13" fmla="*/ 31 h 96"/>
                <a:gd name="T14" fmla="*/ 17 w 51"/>
                <a:gd name="T15" fmla="*/ 35 h 96"/>
                <a:gd name="T16" fmla="*/ 19 w 51"/>
                <a:gd name="T17" fmla="*/ 40 h 96"/>
                <a:gd name="T18" fmla="*/ 22 w 51"/>
                <a:gd name="T19" fmla="*/ 44 h 96"/>
                <a:gd name="T20" fmla="*/ 26 w 51"/>
                <a:gd name="T21" fmla="*/ 48 h 96"/>
                <a:gd name="T22" fmla="*/ 23 w 51"/>
                <a:gd name="T23" fmla="*/ 44 h 96"/>
                <a:gd name="T24" fmla="*/ 20 w 51"/>
                <a:gd name="T25" fmla="*/ 39 h 96"/>
                <a:gd name="T26" fmla="*/ 18 w 51"/>
                <a:gd name="T27" fmla="*/ 34 h 96"/>
                <a:gd name="T28" fmla="*/ 16 w 51"/>
                <a:gd name="T29" fmla="*/ 29 h 96"/>
                <a:gd name="T30" fmla="*/ 14 w 51"/>
                <a:gd name="T31" fmla="*/ 25 h 96"/>
                <a:gd name="T32" fmla="*/ 12 w 51"/>
                <a:gd name="T33" fmla="*/ 20 h 96"/>
                <a:gd name="T34" fmla="*/ 9 w 51"/>
                <a:gd name="T35" fmla="*/ 15 h 96"/>
                <a:gd name="T36" fmla="*/ 7 w 51"/>
                <a:gd name="T37" fmla="*/ 10 h 96"/>
                <a:gd name="T38" fmla="*/ 5 w 51"/>
                <a:gd name="T39" fmla="*/ 5 h 96"/>
                <a:gd name="T40" fmla="*/ 4 w 51"/>
                <a:gd name="T41" fmla="*/ 0 h 96"/>
                <a:gd name="T42" fmla="*/ 0 w 51"/>
                <a:gd name="T43" fmla="*/ 2 h 96"/>
                <a:gd name="T44" fmla="*/ 0 w 51"/>
                <a:gd name="T45" fmla="*/ 2 h 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1" h="96">
                  <a:moveTo>
                    <a:pt x="0" y="4"/>
                  </a:moveTo>
                  <a:lnTo>
                    <a:pt x="3" y="14"/>
                  </a:lnTo>
                  <a:lnTo>
                    <a:pt x="7" y="24"/>
                  </a:lnTo>
                  <a:lnTo>
                    <a:pt x="11" y="33"/>
                  </a:lnTo>
                  <a:lnTo>
                    <a:pt x="16" y="43"/>
                  </a:lnTo>
                  <a:lnTo>
                    <a:pt x="21" y="53"/>
                  </a:lnTo>
                  <a:lnTo>
                    <a:pt x="27" y="61"/>
                  </a:lnTo>
                  <a:lnTo>
                    <a:pt x="33" y="70"/>
                  </a:lnTo>
                  <a:lnTo>
                    <a:pt x="38" y="80"/>
                  </a:lnTo>
                  <a:lnTo>
                    <a:pt x="44" y="87"/>
                  </a:lnTo>
                  <a:lnTo>
                    <a:pt x="51" y="96"/>
                  </a:lnTo>
                  <a:lnTo>
                    <a:pt x="46" y="87"/>
                  </a:lnTo>
                  <a:lnTo>
                    <a:pt x="40" y="77"/>
                  </a:lnTo>
                  <a:lnTo>
                    <a:pt x="36" y="68"/>
                  </a:lnTo>
                  <a:lnTo>
                    <a:pt x="31" y="58"/>
                  </a:lnTo>
                  <a:lnTo>
                    <a:pt x="27" y="50"/>
                  </a:lnTo>
                  <a:lnTo>
                    <a:pt x="23" y="40"/>
                  </a:lnTo>
                  <a:lnTo>
                    <a:pt x="18" y="30"/>
                  </a:lnTo>
                  <a:lnTo>
                    <a:pt x="14" y="20"/>
                  </a:lnTo>
                  <a:lnTo>
                    <a:pt x="10" y="10"/>
                  </a:lnTo>
                  <a:lnTo>
                    <a:pt x="7"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6" name="Freeform 77"/>
            <p:cNvSpPr>
              <a:spLocks/>
            </p:cNvSpPr>
            <p:nvPr/>
          </p:nvSpPr>
          <p:spPr bwMode="auto">
            <a:xfrm>
              <a:off x="1987" y="1732"/>
              <a:ext cx="8" cy="30"/>
            </a:xfrm>
            <a:custGeom>
              <a:avLst/>
              <a:gdLst>
                <a:gd name="T0" fmla="*/ 4 w 17"/>
                <a:gd name="T1" fmla="*/ 0 h 62"/>
                <a:gd name="T2" fmla="*/ 0 w 17"/>
                <a:gd name="T3" fmla="*/ 30 h 62"/>
                <a:gd name="T4" fmla="*/ 8 w 17"/>
                <a:gd name="T5" fmla="*/ 30 h 62"/>
                <a:gd name="T6" fmla="*/ 5 w 17"/>
                <a:gd name="T7" fmla="*/ 0 h 62"/>
                <a:gd name="T8" fmla="*/ 5 w 17"/>
                <a:gd name="T9" fmla="*/ 0 h 62"/>
                <a:gd name="T10" fmla="*/ 4 w 17"/>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62">
                  <a:moveTo>
                    <a:pt x="9" y="0"/>
                  </a:moveTo>
                  <a:lnTo>
                    <a:pt x="0" y="62"/>
                  </a:lnTo>
                  <a:lnTo>
                    <a:pt x="17" y="62"/>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7" name="Freeform 78"/>
            <p:cNvSpPr>
              <a:spLocks/>
            </p:cNvSpPr>
            <p:nvPr/>
          </p:nvSpPr>
          <p:spPr bwMode="auto">
            <a:xfrm>
              <a:off x="1989" y="1767"/>
              <a:ext cx="8" cy="19"/>
            </a:xfrm>
            <a:custGeom>
              <a:avLst/>
              <a:gdLst>
                <a:gd name="T0" fmla="*/ 2 w 18"/>
                <a:gd name="T1" fmla="*/ 19 h 37"/>
                <a:gd name="T2" fmla="*/ 8 w 18"/>
                <a:gd name="T3" fmla="*/ 0 h 37"/>
                <a:gd name="T4" fmla="*/ 5 w 18"/>
                <a:gd name="T5" fmla="*/ 1 h 37"/>
                <a:gd name="T6" fmla="*/ 4 w 18"/>
                <a:gd name="T7" fmla="*/ 2 h 37"/>
                <a:gd name="T8" fmla="*/ 1 w 18"/>
                <a:gd name="T9" fmla="*/ 3 h 37"/>
                <a:gd name="T10" fmla="*/ 1 w 18"/>
                <a:gd name="T11" fmla="*/ 5 h 37"/>
                <a:gd name="T12" fmla="*/ 0 w 18"/>
                <a:gd name="T13" fmla="*/ 7 h 37"/>
                <a:gd name="T14" fmla="*/ 0 w 18"/>
                <a:gd name="T15" fmla="*/ 9 h 37"/>
                <a:gd name="T16" fmla="*/ 1 w 18"/>
                <a:gd name="T17" fmla="*/ 12 h 37"/>
                <a:gd name="T18" fmla="*/ 1 w 18"/>
                <a:gd name="T19" fmla="*/ 14 h 37"/>
                <a:gd name="T20" fmla="*/ 2 w 18"/>
                <a:gd name="T21" fmla="*/ 17 h 37"/>
                <a:gd name="T22" fmla="*/ 3 w 18"/>
                <a:gd name="T23" fmla="*/ 19 h 37"/>
                <a:gd name="T24" fmla="*/ 3 w 18"/>
                <a:gd name="T25" fmla="*/ 19 h 37"/>
                <a:gd name="T26" fmla="*/ 2 w 18"/>
                <a:gd name="T27" fmla="*/ 19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37">
                  <a:moveTo>
                    <a:pt x="5" y="37"/>
                  </a:moveTo>
                  <a:lnTo>
                    <a:pt x="18" y="0"/>
                  </a:lnTo>
                  <a:lnTo>
                    <a:pt x="12" y="1"/>
                  </a:lnTo>
                  <a:lnTo>
                    <a:pt x="8" y="3"/>
                  </a:lnTo>
                  <a:lnTo>
                    <a:pt x="3" y="6"/>
                  </a:lnTo>
                  <a:lnTo>
                    <a:pt x="2" y="10"/>
                  </a:lnTo>
                  <a:lnTo>
                    <a:pt x="0" y="14"/>
                  </a:lnTo>
                  <a:lnTo>
                    <a:pt x="0" y="18"/>
                  </a:lnTo>
                  <a:lnTo>
                    <a:pt x="2" y="24"/>
                  </a:lnTo>
                  <a:lnTo>
                    <a:pt x="3" y="28"/>
                  </a:lnTo>
                  <a:lnTo>
                    <a:pt x="5" y="33"/>
                  </a:lnTo>
                  <a:lnTo>
                    <a:pt x="6" y="37"/>
                  </a:lnTo>
                  <a:lnTo>
                    <a:pt x="5"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8" name="Freeform 79"/>
            <p:cNvSpPr>
              <a:spLocks/>
            </p:cNvSpPr>
            <p:nvPr/>
          </p:nvSpPr>
          <p:spPr bwMode="auto">
            <a:xfrm>
              <a:off x="2433" y="1769"/>
              <a:ext cx="3" cy="16"/>
            </a:xfrm>
            <a:custGeom>
              <a:avLst/>
              <a:gdLst>
                <a:gd name="T0" fmla="*/ 0 w 4"/>
                <a:gd name="T1" fmla="*/ 15 h 31"/>
                <a:gd name="T2" fmla="*/ 3 w 4"/>
                <a:gd name="T3" fmla="*/ 16 h 31"/>
                <a:gd name="T4" fmla="*/ 3 w 4"/>
                <a:gd name="T5" fmla="*/ 0 h 31"/>
                <a:gd name="T6" fmla="*/ 0 w 4"/>
                <a:gd name="T7" fmla="*/ 0 h 31"/>
                <a:gd name="T8" fmla="*/ 0 w 4"/>
                <a:gd name="T9" fmla="*/ 16 h 31"/>
                <a:gd name="T10" fmla="*/ 0 w 4"/>
                <a:gd name="T11" fmla="*/ 16 h 31"/>
                <a:gd name="T12" fmla="*/ 0 w 4"/>
                <a:gd name="T13" fmla="*/ 15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31">
                  <a:moveTo>
                    <a:pt x="0" y="30"/>
                  </a:moveTo>
                  <a:lnTo>
                    <a:pt x="4" y="31"/>
                  </a:lnTo>
                  <a:lnTo>
                    <a:pt x="4" y="0"/>
                  </a:lnTo>
                  <a:lnTo>
                    <a:pt x="0" y="0"/>
                  </a:lnTo>
                  <a:lnTo>
                    <a:pt x="0" y="31"/>
                  </a:lnTo>
                  <a:lnTo>
                    <a:pt x="0" y="3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49" name="Freeform 80"/>
            <p:cNvSpPr>
              <a:spLocks/>
            </p:cNvSpPr>
            <p:nvPr/>
          </p:nvSpPr>
          <p:spPr bwMode="auto">
            <a:xfrm>
              <a:off x="1972" y="1807"/>
              <a:ext cx="8" cy="2"/>
            </a:xfrm>
            <a:custGeom>
              <a:avLst/>
              <a:gdLst>
                <a:gd name="T0" fmla="*/ 4 w 17"/>
                <a:gd name="T1" fmla="*/ 2 h 4"/>
                <a:gd name="T2" fmla="*/ 8 w 17"/>
                <a:gd name="T3" fmla="*/ 2 h 4"/>
                <a:gd name="T4" fmla="*/ 0 w 17"/>
                <a:gd name="T5" fmla="*/ 0 h 4"/>
                <a:gd name="T6" fmla="*/ 5 w 17"/>
                <a:gd name="T7" fmla="*/ 2 h 4"/>
                <a:gd name="T8" fmla="*/ 5 w 17"/>
                <a:gd name="T9" fmla="*/ 2 h 4"/>
                <a:gd name="T10" fmla="*/ 4 w 1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4">
                  <a:moveTo>
                    <a:pt x="9" y="4"/>
                  </a:moveTo>
                  <a:lnTo>
                    <a:pt x="17" y="4"/>
                  </a:lnTo>
                  <a:lnTo>
                    <a:pt x="0" y="0"/>
                  </a:lnTo>
                  <a:lnTo>
                    <a:pt x="10"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0" name="Freeform 81"/>
            <p:cNvSpPr>
              <a:spLocks/>
            </p:cNvSpPr>
            <p:nvPr/>
          </p:nvSpPr>
          <p:spPr bwMode="auto">
            <a:xfrm>
              <a:off x="2011" y="1810"/>
              <a:ext cx="6" cy="85"/>
            </a:xfrm>
            <a:custGeom>
              <a:avLst/>
              <a:gdLst>
                <a:gd name="T0" fmla="*/ 3 w 13"/>
                <a:gd name="T1" fmla="*/ 7 h 169"/>
                <a:gd name="T2" fmla="*/ 3 w 13"/>
                <a:gd name="T3" fmla="*/ 10 h 169"/>
                <a:gd name="T4" fmla="*/ 2 w 13"/>
                <a:gd name="T5" fmla="*/ 12 h 169"/>
                <a:gd name="T6" fmla="*/ 2 w 13"/>
                <a:gd name="T7" fmla="*/ 15 h 169"/>
                <a:gd name="T8" fmla="*/ 2 w 13"/>
                <a:gd name="T9" fmla="*/ 18 h 169"/>
                <a:gd name="T10" fmla="*/ 2 w 13"/>
                <a:gd name="T11" fmla="*/ 20 h 169"/>
                <a:gd name="T12" fmla="*/ 2 w 13"/>
                <a:gd name="T13" fmla="*/ 23 h 169"/>
                <a:gd name="T14" fmla="*/ 3 w 13"/>
                <a:gd name="T15" fmla="*/ 26 h 169"/>
                <a:gd name="T16" fmla="*/ 3 w 13"/>
                <a:gd name="T17" fmla="*/ 28 h 169"/>
                <a:gd name="T18" fmla="*/ 3 w 13"/>
                <a:gd name="T19" fmla="*/ 32 h 169"/>
                <a:gd name="T20" fmla="*/ 3 w 13"/>
                <a:gd name="T21" fmla="*/ 35 h 169"/>
                <a:gd name="T22" fmla="*/ 1 w 13"/>
                <a:gd name="T23" fmla="*/ 33 h 169"/>
                <a:gd name="T24" fmla="*/ 1 w 13"/>
                <a:gd name="T25" fmla="*/ 43 h 169"/>
                <a:gd name="T26" fmla="*/ 0 w 13"/>
                <a:gd name="T27" fmla="*/ 42 h 169"/>
                <a:gd name="T28" fmla="*/ 0 w 13"/>
                <a:gd name="T29" fmla="*/ 42 h 169"/>
                <a:gd name="T30" fmla="*/ 0 w 13"/>
                <a:gd name="T31" fmla="*/ 44 h 169"/>
                <a:gd name="T32" fmla="*/ 0 w 13"/>
                <a:gd name="T33" fmla="*/ 45 h 169"/>
                <a:gd name="T34" fmla="*/ 0 w 13"/>
                <a:gd name="T35" fmla="*/ 46 h 169"/>
                <a:gd name="T36" fmla="*/ 0 w 13"/>
                <a:gd name="T37" fmla="*/ 47 h 169"/>
                <a:gd name="T38" fmla="*/ 1 w 13"/>
                <a:gd name="T39" fmla="*/ 49 h 169"/>
                <a:gd name="T40" fmla="*/ 1 w 13"/>
                <a:gd name="T41" fmla="*/ 50 h 169"/>
                <a:gd name="T42" fmla="*/ 2 w 13"/>
                <a:gd name="T43" fmla="*/ 51 h 169"/>
                <a:gd name="T44" fmla="*/ 3 w 13"/>
                <a:gd name="T45" fmla="*/ 52 h 169"/>
                <a:gd name="T46" fmla="*/ 3 w 13"/>
                <a:gd name="T47" fmla="*/ 53 h 169"/>
                <a:gd name="T48" fmla="*/ 3 w 13"/>
                <a:gd name="T49" fmla="*/ 56 h 169"/>
                <a:gd name="T50" fmla="*/ 2 w 13"/>
                <a:gd name="T51" fmla="*/ 59 h 169"/>
                <a:gd name="T52" fmla="*/ 1 w 13"/>
                <a:gd name="T53" fmla="*/ 62 h 169"/>
                <a:gd name="T54" fmla="*/ 1 w 13"/>
                <a:gd name="T55" fmla="*/ 65 h 169"/>
                <a:gd name="T56" fmla="*/ 1 w 13"/>
                <a:gd name="T57" fmla="*/ 68 h 169"/>
                <a:gd name="T58" fmla="*/ 1 w 13"/>
                <a:gd name="T59" fmla="*/ 71 h 169"/>
                <a:gd name="T60" fmla="*/ 1 w 13"/>
                <a:gd name="T61" fmla="*/ 75 h 169"/>
                <a:gd name="T62" fmla="*/ 2 w 13"/>
                <a:gd name="T63" fmla="*/ 78 h 169"/>
                <a:gd name="T64" fmla="*/ 3 w 13"/>
                <a:gd name="T65" fmla="*/ 81 h 169"/>
                <a:gd name="T66" fmla="*/ 3 w 13"/>
                <a:gd name="T67" fmla="*/ 85 h 169"/>
                <a:gd name="T68" fmla="*/ 5 w 13"/>
                <a:gd name="T69" fmla="*/ 85 h 169"/>
                <a:gd name="T70" fmla="*/ 6 w 13"/>
                <a:gd name="T71" fmla="*/ 0 h 169"/>
                <a:gd name="T72" fmla="*/ 5 w 13"/>
                <a:gd name="T73" fmla="*/ 10 h 169"/>
                <a:gd name="T74" fmla="*/ 5 w 13"/>
                <a:gd name="T75" fmla="*/ 10 h 169"/>
                <a:gd name="T76" fmla="*/ 4 w 13"/>
                <a:gd name="T77" fmla="*/ 9 h 169"/>
                <a:gd name="T78" fmla="*/ 4 w 13"/>
                <a:gd name="T79" fmla="*/ 9 h 169"/>
                <a:gd name="T80" fmla="*/ 3 w 13"/>
                <a:gd name="T81" fmla="*/ 9 h 169"/>
                <a:gd name="T82" fmla="*/ 3 w 13"/>
                <a:gd name="T83" fmla="*/ 9 h 169"/>
                <a:gd name="T84" fmla="*/ 3 w 13"/>
                <a:gd name="T85" fmla="*/ 9 h 169"/>
                <a:gd name="T86" fmla="*/ 3 w 13"/>
                <a:gd name="T87" fmla="*/ 8 h 169"/>
                <a:gd name="T88" fmla="*/ 3 w 13"/>
                <a:gd name="T89" fmla="*/ 8 h 169"/>
                <a:gd name="T90" fmla="*/ 3 w 13"/>
                <a:gd name="T91" fmla="*/ 7 h 169"/>
                <a:gd name="T92" fmla="*/ 3 w 13"/>
                <a:gd name="T93" fmla="*/ 7 h 169"/>
                <a:gd name="T94" fmla="*/ 3 w 13"/>
                <a:gd name="T95" fmla="*/ 7 h 1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 h="169">
                  <a:moveTo>
                    <a:pt x="7" y="14"/>
                  </a:moveTo>
                  <a:lnTo>
                    <a:pt x="6" y="20"/>
                  </a:lnTo>
                  <a:lnTo>
                    <a:pt x="4" y="24"/>
                  </a:lnTo>
                  <a:lnTo>
                    <a:pt x="4" y="30"/>
                  </a:lnTo>
                  <a:lnTo>
                    <a:pt x="4" y="36"/>
                  </a:lnTo>
                  <a:lnTo>
                    <a:pt x="4" y="40"/>
                  </a:lnTo>
                  <a:lnTo>
                    <a:pt x="4" y="46"/>
                  </a:lnTo>
                  <a:lnTo>
                    <a:pt x="6" y="51"/>
                  </a:lnTo>
                  <a:lnTo>
                    <a:pt x="6" y="56"/>
                  </a:lnTo>
                  <a:lnTo>
                    <a:pt x="7" y="63"/>
                  </a:lnTo>
                  <a:lnTo>
                    <a:pt x="7" y="69"/>
                  </a:lnTo>
                  <a:lnTo>
                    <a:pt x="3" y="66"/>
                  </a:lnTo>
                  <a:lnTo>
                    <a:pt x="3" y="86"/>
                  </a:lnTo>
                  <a:lnTo>
                    <a:pt x="0" y="83"/>
                  </a:lnTo>
                  <a:lnTo>
                    <a:pt x="0" y="84"/>
                  </a:lnTo>
                  <a:lnTo>
                    <a:pt x="0" y="87"/>
                  </a:lnTo>
                  <a:lnTo>
                    <a:pt x="1" y="90"/>
                  </a:lnTo>
                  <a:lnTo>
                    <a:pt x="1" y="91"/>
                  </a:lnTo>
                  <a:lnTo>
                    <a:pt x="1" y="94"/>
                  </a:lnTo>
                  <a:lnTo>
                    <a:pt x="3" y="97"/>
                  </a:lnTo>
                  <a:lnTo>
                    <a:pt x="3" y="99"/>
                  </a:lnTo>
                  <a:lnTo>
                    <a:pt x="4" y="102"/>
                  </a:lnTo>
                  <a:lnTo>
                    <a:pt x="6" y="103"/>
                  </a:lnTo>
                  <a:lnTo>
                    <a:pt x="7" y="106"/>
                  </a:lnTo>
                  <a:lnTo>
                    <a:pt x="6" y="112"/>
                  </a:lnTo>
                  <a:lnTo>
                    <a:pt x="4" y="117"/>
                  </a:lnTo>
                  <a:lnTo>
                    <a:pt x="3" y="123"/>
                  </a:lnTo>
                  <a:lnTo>
                    <a:pt x="3" y="129"/>
                  </a:lnTo>
                  <a:lnTo>
                    <a:pt x="3" y="136"/>
                  </a:lnTo>
                  <a:lnTo>
                    <a:pt x="3" y="142"/>
                  </a:lnTo>
                  <a:lnTo>
                    <a:pt x="3" y="149"/>
                  </a:lnTo>
                  <a:lnTo>
                    <a:pt x="4" y="155"/>
                  </a:lnTo>
                  <a:lnTo>
                    <a:pt x="6" y="162"/>
                  </a:lnTo>
                  <a:lnTo>
                    <a:pt x="7" y="169"/>
                  </a:lnTo>
                  <a:lnTo>
                    <a:pt x="10" y="169"/>
                  </a:lnTo>
                  <a:lnTo>
                    <a:pt x="13" y="0"/>
                  </a:lnTo>
                  <a:lnTo>
                    <a:pt x="10" y="20"/>
                  </a:lnTo>
                  <a:lnTo>
                    <a:pt x="8" y="18"/>
                  </a:lnTo>
                  <a:lnTo>
                    <a:pt x="7" y="18"/>
                  </a:lnTo>
                  <a:lnTo>
                    <a:pt x="7" y="17"/>
                  </a:lnTo>
                  <a:lnTo>
                    <a:pt x="7" y="16"/>
                  </a:lnTo>
                  <a:lnTo>
                    <a:pt x="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1" name="Freeform 82"/>
            <p:cNvSpPr>
              <a:spLocks/>
            </p:cNvSpPr>
            <p:nvPr/>
          </p:nvSpPr>
          <p:spPr bwMode="auto">
            <a:xfrm>
              <a:off x="1964" y="1835"/>
              <a:ext cx="19" cy="17"/>
            </a:xfrm>
            <a:custGeom>
              <a:avLst/>
              <a:gdLst>
                <a:gd name="T0" fmla="*/ 1 w 37"/>
                <a:gd name="T1" fmla="*/ 9 h 35"/>
                <a:gd name="T2" fmla="*/ 12 w 37"/>
                <a:gd name="T3" fmla="*/ 10 h 35"/>
                <a:gd name="T4" fmla="*/ 12 w 37"/>
                <a:gd name="T5" fmla="*/ 10 h 35"/>
                <a:gd name="T6" fmla="*/ 11 w 37"/>
                <a:gd name="T7" fmla="*/ 11 h 35"/>
                <a:gd name="T8" fmla="*/ 11 w 37"/>
                <a:gd name="T9" fmla="*/ 11 h 35"/>
                <a:gd name="T10" fmla="*/ 11 w 37"/>
                <a:gd name="T11" fmla="*/ 11 h 35"/>
                <a:gd name="T12" fmla="*/ 10 w 37"/>
                <a:gd name="T13" fmla="*/ 12 h 35"/>
                <a:gd name="T14" fmla="*/ 10 w 37"/>
                <a:gd name="T15" fmla="*/ 13 h 35"/>
                <a:gd name="T16" fmla="*/ 10 w 37"/>
                <a:gd name="T17" fmla="*/ 14 h 35"/>
                <a:gd name="T18" fmla="*/ 10 w 37"/>
                <a:gd name="T19" fmla="*/ 14 h 35"/>
                <a:gd name="T20" fmla="*/ 10 w 37"/>
                <a:gd name="T21" fmla="*/ 14 h 35"/>
                <a:gd name="T22" fmla="*/ 10 w 37"/>
                <a:gd name="T23" fmla="*/ 15 h 35"/>
                <a:gd name="T24" fmla="*/ 11 w 37"/>
                <a:gd name="T25" fmla="*/ 15 h 35"/>
                <a:gd name="T26" fmla="*/ 12 w 37"/>
                <a:gd name="T27" fmla="*/ 15 h 35"/>
                <a:gd name="T28" fmla="*/ 12 w 37"/>
                <a:gd name="T29" fmla="*/ 15 h 35"/>
                <a:gd name="T30" fmla="*/ 12 w 37"/>
                <a:gd name="T31" fmla="*/ 15 h 35"/>
                <a:gd name="T32" fmla="*/ 13 w 37"/>
                <a:gd name="T33" fmla="*/ 15 h 35"/>
                <a:gd name="T34" fmla="*/ 14 w 37"/>
                <a:gd name="T35" fmla="*/ 15 h 35"/>
                <a:gd name="T36" fmla="*/ 14 w 37"/>
                <a:gd name="T37" fmla="*/ 15 h 35"/>
                <a:gd name="T38" fmla="*/ 15 w 37"/>
                <a:gd name="T39" fmla="*/ 14 h 35"/>
                <a:gd name="T40" fmla="*/ 15 w 37"/>
                <a:gd name="T41" fmla="*/ 14 h 35"/>
                <a:gd name="T42" fmla="*/ 16 w 37"/>
                <a:gd name="T43" fmla="*/ 14 h 35"/>
                <a:gd name="T44" fmla="*/ 19 w 37"/>
                <a:gd name="T45" fmla="*/ 17 h 35"/>
                <a:gd name="T46" fmla="*/ 19 w 37"/>
                <a:gd name="T47" fmla="*/ 0 h 35"/>
                <a:gd name="T48" fmla="*/ 17 w 37"/>
                <a:gd name="T49" fmla="*/ 0 h 35"/>
                <a:gd name="T50" fmla="*/ 14 w 37"/>
                <a:gd name="T51" fmla="*/ 0 h 35"/>
                <a:gd name="T52" fmla="*/ 11 w 37"/>
                <a:gd name="T53" fmla="*/ 0 h 35"/>
                <a:gd name="T54" fmla="*/ 8 w 37"/>
                <a:gd name="T55" fmla="*/ 0 h 35"/>
                <a:gd name="T56" fmla="*/ 6 w 37"/>
                <a:gd name="T57" fmla="*/ 0 h 35"/>
                <a:gd name="T58" fmla="*/ 3 w 37"/>
                <a:gd name="T59" fmla="*/ 1 h 35"/>
                <a:gd name="T60" fmla="*/ 2 w 37"/>
                <a:gd name="T61" fmla="*/ 1 h 35"/>
                <a:gd name="T62" fmla="*/ 0 w 37"/>
                <a:gd name="T63" fmla="*/ 4 h 35"/>
                <a:gd name="T64" fmla="*/ 0 w 37"/>
                <a:gd name="T65" fmla="*/ 6 h 35"/>
                <a:gd name="T66" fmla="*/ 2 w 37"/>
                <a:gd name="T67" fmla="*/ 9 h 35"/>
                <a:gd name="T68" fmla="*/ 2 w 37"/>
                <a:gd name="T69" fmla="*/ 9 h 35"/>
                <a:gd name="T70" fmla="*/ 1 w 37"/>
                <a:gd name="T71" fmla="*/ 9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7" h="35">
                  <a:moveTo>
                    <a:pt x="1" y="18"/>
                  </a:moveTo>
                  <a:lnTo>
                    <a:pt x="24" y="21"/>
                  </a:lnTo>
                  <a:lnTo>
                    <a:pt x="23" y="21"/>
                  </a:lnTo>
                  <a:lnTo>
                    <a:pt x="21" y="22"/>
                  </a:lnTo>
                  <a:lnTo>
                    <a:pt x="21" y="23"/>
                  </a:lnTo>
                  <a:lnTo>
                    <a:pt x="20" y="25"/>
                  </a:lnTo>
                  <a:lnTo>
                    <a:pt x="20" y="26"/>
                  </a:lnTo>
                  <a:lnTo>
                    <a:pt x="20" y="28"/>
                  </a:lnTo>
                  <a:lnTo>
                    <a:pt x="20" y="29"/>
                  </a:lnTo>
                  <a:lnTo>
                    <a:pt x="20" y="31"/>
                  </a:lnTo>
                  <a:lnTo>
                    <a:pt x="21" y="31"/>
                  </a:lnTo>
                  <a:lnTo>
                    <a:pt x="23" y="31"/>
                  </a:lnTo>
                  <a:lnTo>
                    <a:pt x="24" y="31"/>
                  </a:lnTo>
                  <a:lnTo>
                    <a:pt x="25" y="31"/>
                  </a:lnTo>
                  <a:lnTo>
                    <a:pt x="27" y="31"/>
                  </a:lnTo>
                  <a:lnTo>
                    <a:pt x="28" y="31"/>
                  </a:lnTo>
                  <a:lnTo>
                    <a:pt x="30" y="29"/>
                  </a:lnTo>
                  <a:lnTo>
                    <a:pt x="31" y="28"/>
                  </a:lnTo>
                  <a:lnTo>
                    <a:pt x="37" y="35"/>
                  </a:lnTo>
                  <a:lnTo>
                    <a:pt x="37" y="0"/>
                  </a:lnTo>
                  <a:lnTo>
                    <a:pt x="33" y="0"/>
                  </a:lnTo>
                  <a:lnTo>
                    <a:pt x="27" y="0"/>
                  </a:lnTo>
                  <a:lnTo>
                    <a:pt x="21" y="0"/>
                  </a:lnTo>
                  <a:lnTo>
                    <a:pt x="15" y="0"/>
                  </a:lnTo>
                  <a:lnTo>
                    <a:pt x="11" y="0"/>
                  </a:lnTo>
                  <a:lnTo>
                    <a:pt x="5" y="2"/>
                  </a:lnTo>
                  <a:lnTo>
                    <a:pt x="3" y="3"/>
                  </a:lnTo>
                  <a:lnTo>
                    <a:pt x="0" y="8"/>
                  </a:lnTo>
                  <a:lnTo>
                    <a:pt x="0" y="12"/>
                  </a:lnTo>
                  <a:lnTo>
                    <a:pt x="3" y="18"/>
                  </a:lnTo>
                  <a:lnTo>
                    <a:pt x="1"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2" name="Freeform 83"/>
            <p:cNvSpPr>
              <a:spLocks/>
            </p:cNvSpPr>
            <p:nvPr/>
          </p:nvSpPr>
          <p:spPr bwMode="auto">
            <a:xfrm>
              <a:off x="1866" y="1867"/>
              <a:ext cx="12" cy="76"/>
            </a:xfrm>
            <a:custGeom>
              <a:avLst/>
              <a:gdLst>
                <a:gd name="T0" fmla="*/ 12 w 25"/>
                <a:gd name="T1" fmla="*/ 76 h 152"/>
                <a:gd name="T2" fmla="*/ 12 w 25"/>
                <a:gd name="T3" fmla="*/ 67 h 152"/>
                <a:gd name="T4" fmla="*/ 12 w 25"/>
                <a:gd name="T5" fmla="*/ 58 h 152"/>
                <a:gd name="T6" fmla="*/ 11 w 25"/>
                <a:gd name="T7" fmla="*/ 50 h 152"/>
                <a:gd name="T8" fmla="*/ 9 w 25"/>
                <a:gd name="T9" fmla="*/ 43 h 152"/>
                <a:gd name="T10" fmla="*/ 8 w 25"/>
                <a:gd name="T11" fmla="*/ 35 h 152"/>
                <a:gd name="T12" fmla="*/ 6 w 25"/>
                <a:gd name="T13" fmla="*/ 27 h 152"/>
                <a:gd name="T14" fmla="*/ 4 w 25"/>
                <a:gd name="T15" fmla="*/ 20 h 152"/>
                <a:gd name="T16" fmla="*/ 2 w 25"/>
                <a:gd name="T17" fmla="*/ 13 h 152"/>
                <a:gd name="T18" fmla="*/ 1 w 25"/>
                <a:gd name="T19" fmla="*/ 7 h 152"/>
                <a:gd name="T20" fmla="*/ 0 w 25"/>
                <a:gd name="T21" fmla="*/ 0 h 152"/>
                <a:gd name="T22" fmla="*/ 0 w 25"/>
                <a:gd name="T23" fmla="*/ 8 h 152"/>
                <a:gd name="T24" fmla="*/ 1 w 25"/>
                <a:gd name="T25" fmla="*/ 15 h 152"/>
                <a:gd name="T26" fmla="*/ 1 w 25"/>
                <a:gd name="T27" fmla="*/ 24 h 152"/>
                <a:gd name="T28" fmla="*/ 3 w 25"/>
                <a:gd name="T29" fmla="*/ 32 h 152"/>
                <a:gd name="T30" fmla="*/ 4 w 25"/>
                <a:gd name="T31" fmla="*/ 40 h 152"/>
                <a:gd name="T32" fmla="*/ 6 w 25"/>
                <a:gd name="T33" fmla="*/ 48 h 152"/>
                <a:gd name="T34" fmla="*/ 7 w 25"/>
                <a:gd name="T35" fmla="*/ 55 h 152"/>
                <a:gd name="T36" fmla="*/ 9 w 25"/>
                <a:gd name="T37" fmla="*/ 63 h 152"/>
                <a:gd name="T38" fmla="*/ 11 w 25"/>
                <a:gd name="T39" fmla="*/ 70 h 152"/>
                <a:gd name="T40" fmla="*/ 12 w 25"/>
                <a:gd name="T41" fmla="*/ 76 h 152"/>
                <a:gd name="T42" fmla="*/ 12 w 25"/>
                <a:gd name="T43" fmla="*/ 76 h 1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152">
                  <a:moveTo>
                    <a:pt x="25" y="152"/>
                  </a:moveTo>
                  <a:lnTo>
                    <a:pt x="25" y="133"/>
                  </a:lnTo>
                  <a:lnTo>
                    <a:pt x="25" y="116"/>
                  </a:lnTo>
                  <a:lnTo>
                    <a:pt x="22" y="100"/>
                  </a:lnTo>
                  <a:lnTo>
                    <a:pt x="19" y="85"/>
                  </a:lnTo>
                  <a:lnTo>
                    <a:pt x="16" y="69"/>
                  </a:lnTo>
                  <a:lnTo>
                    <a:pt x="12" y="53"/>
                  </a:lnTo>
                  <a:lnTo>
                    <a:pt x="9" y="39"/>
                  </a:lnTo>
                  <a:lnTo>
                    <a:pt x="5" y="26"/>
                  </a:lnTo>
                  <a:lnTo>
                    <a:pt x="2" y="13"/>
                  </a:lnTo>
                  <a:lnTo>
                    <a:pt x="0" y="0"/>
                  </a:lnTo>
                  <a:lnTo>
                    <a:pt x="0" y="16"/>
                  </a:lnTo>
                  <a:lnTo>
                    <a:pt x="2" y="30"/>
                  </a:lnTo>
                  <a:lnTo>
                    <a:pt x="3" y="47"/>
                  </a:lnTo>
                  <a:lnTo>
                    <a:pt x="6" y="63"/>
                  </a:lnTo>
                  <a:lnTo>
                    <a:pt x="9" y="79"/>
                  </a:lnTo>
                  <a:lnTo>
                    <a:pt x="12" y="95"/>
                  </a:lnTo>
                  <a:lnTo>
                    <a:pt x="15" y="109"/>
                  </a:lnTo>
                  <a:lnTo>
                    <a:pt x="19" y="125"/>
                  </a:lnTo>
                  <a:lnTo>
                    <a:pt x="22" y="139"/>
                  </a:lnTo>
                  <a:lnTo>
                    <a:pt x="25" y="1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3" name="Freeform 84"/>
            <p:cNvSpPr>
              <a:spLocks/>
            </p:cNvSpPr>
            <p:nvPr/>
          </p:nvSpPr>
          <p:spPr bwMode="auto">
            <a:xfrm>
              <a:off x="2146" y="1873"/>
              <a:ext cx="22" cy="32"/>
            </a:xfrm>
            <a:custGeom>
              <a:avLst/>
              <a:gdLst>
                <a:gd name="T0" fmla="*/ 6 w 45"/>
                <a:gd name="T1" fmla="*/ 28 h 63"/>
                <a:gd name="T2" fmla="*/ 7 w 45"/>
                <a:gd name="T3" fmla="*/ 28 h 63"/>
                <a:gd name="T4" fmla="*/ 9 w 45"/>
                <a:gd name="T5" fmla="*/ 28 h 63"/>
                <a:gd name="T6" fmla="*/ 11 w 45"/>
                <a:gd name="T7" fmla="*/ 28 h 63"/>
                <a:gd name="T8" fmla="*/ 12 w 45"/>
                <a:gd name="T9" fmla="*/ 28 h 63"/>
                <a:gd name="T10" fmla="*/ 14 w 45"/>
                <a:gd name="T11" fmla="*/ 27 h 63"/>
                <a:gd name="T12" fmla="*/ 15 w 45"/>
                <a:gd name="T13" fmla="*/ 27 h 63"/>
                <a:gd name="T14" fmla="*/ 16 w 45"/>
                <a:gd name="T15" fmla="*/ 26 h 63"/>
                <a:gd name="T16" fmla="*/ 17 w 45"/>
                <a:gd name="T17" fmla="*/ 25 h 63"/>
                <a:gd name="T18" fmla="*/ 19 w 45"/>
                <a:gd name="T19" fmla="*/ 25 h 63"/>
                <a:gd name="T20" fmla="*/ 19 w 45"/>
                <a:gd name="T21" fmla="*/ 23 h 63"/>
                <a:gd name="T22" fmla="*/ 21 w 45"/>
                <a:gd name="T23" fmla="*/ 19 h 63"/>
                <a:gd name="T24" fmla="*/ 22 w 45"/>
                <a:gd name="T25" fmla="*/ 15 h 63"/>
                <a:gd name="T26" fmla="*/ 21 w 45"/>
                <a:gd name="T27" fmla="*/ 11 h 63"/>
                <a:gd name="T28" fmla="*/ 20 w 45"/>
                <a:gd name="T29" fmla="*/ 7 h 63"/>
                <a:gd name="T30" fmla="*/ 17 w 45"/>
                <a:gd name="T31" fmla="*/ 4 h 63"/>
                <a:gd name="T32" fmla="*/ 14 w 45"/>
                <a:gd name="T33" fmla="*/ 2 h 63"/>
                <a:gd name="T34" fmla="*/ 11 w 45"/>
                <a:gd name="T35" fmla="*/ 0 h 63"/>
                <a:gd name="T36" fmla="*/ 9 w 45"/>
                <a:gd name="T37" fmla="*/ 1 h 63"/>
                <a:gd name="T38" fmla="*/ 6 w 45"/>
                <a:gd name="T39" fmla="*/ 2 h 63"/>
                <a:gd name="T40" fmla="*/ 4 w 45"/>
                <a:gd name="T41" fmla="*/ 6 h 63"/>
                <a:gd name="T42" fmla="*/ 1 w 45"/>
                <a:gd name="T43" fmla="*/ 9 h 63"/>
                <a:gd name="T44" fmla="*/ 1 w 45"/>
                <a:gd name="T45" fmla="*/ 12 h 63"/>
                <a:gd name="T46" fmla="*/ 0 w 45"/>
                <a:gd name="T47" fmla="*/ 15 h 63"/>
                <a:gd name="T48" fmla="*/ 1 w 45"/>
                <a:gd name="T49" fmla="*/ 18 h 63"/>
                <a:gd name="T50" fmla="*/ 1 w 45"/>
                <a:gd name="T51" fmla="*/ 22 h 63"/>
                <a:gd name="T52" fmla="*/ 2 w 45"/>
                <a:gd name="T53" fmla="*/ 25 h 63"/>
                <a:gd name="T54" fmla="*/ 4 w 45"/>
                <a:gd name="T55" fmla="*/ 27 h 63"/>
                <a:gd name="T56" fmla="*/ 4 w 45"/>
                <a:gd name="T57" fmla="*/ 30 h 63"/>
                <a:gd name="T58" fmla="*/ 5 w 45"/>
                <a:gd name="T59" fmla="*/ 31 h 63"/>
                <a:gd name="T60" fmla="*/ 6 w 45"/>
                <a:gd name="T61" fmla="*/ 32 h 63"/>
                <a:gd name="T62" fmla="*/ 6 w 45"/>
                <a:gd name="T63" fmla="*/ 28 h 63"/>
                <a:gd name="T64" fmla="*/ 6 w 45"/>
                <a:gd name="T65" fmla="*/ 28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63">
                  <a:moveTo>
                    <a:pt x="12" y="56"/>
                  </a:moveTo>
                  <a:lnTo>
                    <a:pt x="15" y="56"/>
                  </a:lnTo>
                  <a:lnTo>
                    <a:pt x="18" y="56"/>
                  </a:lnTo>
                  <a:lnTo>
                    <a:pt x="22" y="56"/>
                  </a:lnTo>
                  <a:lnTo>
                    <a:pt x="25" y="56"/>
                  </a:lnTo>
                  <a:lnTo>
                    <a:pt x="28" y="54"/>
                  </a:lnTo>
                  <a:lnTo>
                    <a:pt x="31" y="53"/>
                  </a:lnTo>
                  <a:lnTo>
                    <a:pt x="33" y="51"/>
                  </a:lnTo>
                  <a:lnTo>
                    <a:pt x="35" y="50"/>
                  </a:lnTo>
                  <a:lnTo>
                    <a:pt x="38" y="49"/>
                  </a:lnTo>
                  <a:lnTo>
                    <a:pt x="39" y="46"/>
                  </a:lnTo>
                  <a:lnTo>
                    <a:pt x="43" y="37"/>
                  </a:lnTo>
                  <a:lnTo>
                    <a:pt x="45" y="29"/>
                  </a:lnTo>
                  <a:lnTo>
                    <a:pt x="43" y="21"/>
                  </a:lnTo>
                  <a:lnTo>
                    <a:pt x="41" y="14"/>
                  </a:lnTo>
                  <a:lnTo>
                    <a:pt x="35" y="7"/>
                  </a:lnTo>
                  <a:lnTo>
                    <a:pt x="29" y="3"/>
                  </a:lnTo>
                  <a:lnTo>
                    <a:pt x="23" y="0"/>
                  </a:lnTo>
                  <a:lnTo>
                    <a:pt x="18" y="1"/>
                  </a:lnTo>
                  <a:lnTo>
                    <a:pt x="12" y="4"/>
                  </a:lnTo>
                  <a:lnTo>
                    <a:pt x="8" y="11"/>
                  </a:lnTo>
                  <a:lnTo>
                    <a:pt x="3" y="17"/>
                  </a:lnTo>
                  <a:lnTo>
                    <a:pt x="2" y="23"/>
                  </a:lnTo>
                  <a:lnTo>
                    <a:pt x="0" y="30"/>
                  </a:lnTo>
                  <a:lnTo>
                    <a:pt x="2" y="36"/>
                  </a:lnTo>
                  <a:lnTo>
                    <a:pt x="3" y="43"/>
                  </a:lnTo>
                  <a:lnTo>
                    <a:pt x="5" y="49"/>
                  </a:lnTo>
                  <a:lnTo>
                    <a:pt x="8" y="54"/>
                  </a:lnTo>
                  <a:lnTo>
                    <a:pt x="9" y="59"/>
                  </a:lnTo>
                  <a:lnTo>
                    <a:pt x="10" y="61"/>
                  </a:lnTo>
                  <a:lnTo>
                    <a:pt x="12" y="63"/>
                  </a:lnTo>
                  <a:lnTo>
                    <a:pt x="12"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4" name="Freeform 85"/>
            <p:cNvSpPr>
              <a:spLocks/>
            </p:cNvSpPr>
            <p:nvPr/>
          </p:nvSpPr>
          <p:spPr bwMode="auto">
            <a:xfrm>
              <a:off x="2131" y="1883"/>
              <a:ext cx="7" cy="8"/>
            </a:xfrm>
            <a:custGeom>
              <a:avLst/>
              <a:gdLst>
                <a:gd name="T0" fmla="*/ 0 w 13"/>
                <a:gd name="T1" fmla="*/ 0 h 18"/>
                <a:gd name="T2" fmla="*/ 4 w 13"/>
                <a:gd name="T3" fmla="*/ 8 h 18"/>
                <a:gd name="T4" fmla="*/ 7 w 13"/>
                <a:gd name="T5" fmla="*/ 0 h 18"/>
                <a:gd name="T6" fmla="*/ 5 w 13"/>
                <a:gd name="T7" fmla="*/ 1 h 18"/>
                <a:gd name="T8" fmla="*/ 5 w 13"/>
                <a:gd name="T9" fmla="*/ 1 h 18"/>
                <a:gd name="T10" fmla="*/ 5 w 13"/>
                <a:gd name="T11" fmla="*/ 1 h 18"/>
                <a:gd name="T12" fmla="*/ 4 w 13"/>
                <a:gd name="T13" fmla="*/ 0 h 18"/>
                <a:gd name="T14" fmla="*/ 4 w 13"/>
                <a:gd name="T15" fmla="*/ 0 h 18"/>
                <a:gd name="T16" fmla="*/ 3 w 13"/>
                <a:gd name="T17" fmla="*/ 0 h 18"/>
                <a:gd name="T18" fmla="*/ 3 w 13"/>
                <a:gd name="T19" fmla="*/ 0 h 18"/>
                <a:gd name="T20" fmla="*/ 2 w 13"/>
                <a:gd name="T21" fmla="*/ 0 h 18"/>
                <a:gd name="T22" fmla="*/ 1 w 13"/>
                <a:gd name="T23" fmla="*/ 0 h 18"/>
                <a:gd name="T24" fmla="*/ 1 w 13"/>
                <a:gd name="T25" fmla="*/ 0 h 18"/>
                <a:gd name="T26" fmla="*/ 0 w 13"/>
                <a:gd name="T27" fmla="*/ 0 h 18"/>
                <a:gd name="T28" fmla="*/ 0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8">
                  <a:moveTo>
                    <a:pt x="0" y="0"/>
                  </a:moveTo>
                  <a:lnTo>
                    <a:pt x="8" y="18"/>
                  </a:lnTo>
                  <a:lnTo>
                    <a:pt x="13" y="0"/>
                  </a:lnTo>
                  <a:lnTo>
                    <a:pt x="10" y="3"/>
                  </a:lnTo>
                  <a:lnTo>
                    <a:pt x="10" y="2"/>
                  </a:lnTo>
                  <a:lnTo>
                    <a:pt x="9" y="2"/>
                  </a:lnTo>
                  <a:lnTo>
                    <a:pt x="8" y="0"/>
                  </a:lnTo>
                  <a:lnTo>
                    <a:pt x="6" y="0"/>
                  </a:lnTo>
                  <a:lnTo>
                    <a:pt x="5" y="0"/>
                  </a:lnTo>
                  <a:lnTo>
                    <a:pt x="3" y="0"/>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5" name="Freeform 86"/>
            <p:cNvSpPr>
              <a:spLocks/>
            </p:cNvSpPr>
            <p:nvPr/>
          </p:nvSpPr>
          <p:spPr bwMode="auto">
            <a:xfrm>
              <a:off x="2139" y="1891"/>
              <a:ext cx="7" cy="10"/>
            </a:xfrm>
            <a:custGeom>
              <a:avLst/>
              <a:gdLst>
                <a:gd name="T0" fmla="*/ 0 w 14"/>
                <a:gd name="T1" fmla="*/ 1 h 22"/>
                <a:gd name="T2" fmla="*/ 6 w 14"/>
                <a:gd name="T3" fmla="*/ 10 h 22"/>
                <a:gd name="T4" fmla="*/ 7 w 14"/>
                <a:gd name="T5" fmla="*/ 9 h 22"/>
                <a:gd name="T6" fmla="*/ 2 w 14"/>
                <a:gd name="T7" fmla="*/ 0 h 22"/>
                <a:gd name="T8" fmla="*/ 1 w 14"/>
                <a:gd name="T9" fmla="*/ 1 h 22"/>
                <a:gd name="T10" fmla="*/ 1 w 14"/>
                <a:gd name="T11" fmla="*/ 1 h 22"/>
                <a:gd name="T12" fmla="*/ 0 w 14"/>
                <a:gd name="T13" fmla="*/ 1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22">
                  <a:moveTo>
                    <a:pt x="0" y="2"/>
                  </a:moveTo>
                  <a:lnTo>
                    <a:pt x="12" y="22"/>
                  </a:lnTo>
                  <a:lnTo>
                    <a:pt x="14" y="20"/>
                  </a:lnTo>
                  <a:lnTo>
                    <a:pt x="4" y="0"/>
                  </a:lnTo>
                  <a:lnTo>
                    <a:pt x="2" y="2"/>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6" name="Freeform 87"/>
            <p:cNvSpPr>
              <a:spLocks noEditPoints="1"/>
            </p:cNvSpPr>
            <p:nvPr/>
          </p:nvSpPr>
          <p:spPr bwMode="auto">
            <a:xfrm>
              <a:off x="1962" y="1912"/>
              <a:ext cx="54" cy="43"/>
            </a:xfrm>
            <a:custGeom>
              <a:avLst/>
              <a:gdLst>
                <a:gd name="T0" fmla="*/ 6 w 108"/>
                <a:gd name="T1" fmla="*/ 0 h 86"/>
                <a:gd name="T2" fmla="*/ 5 w 108"/>
                <a:gd name="T3" fmla="*/ 2 h 86"/>
                <a:gd name="T4" fmla="*/ 4 w 108"/>
                <a:gd name="T5" fmla="*/ 3 h 86"/>
                <a:gd name="T6" fmla="*/ 3 w 108"/>
                <a:gd name="T7" fmla="*/ 5 h 86"/>
                <a:gd name="T8" fmla="*/ 2 w 108"/>
                <a:gd name="T9" fmla="*/ 6 h 86"/>
                <a:gd name="T10" fmla="*/ 1 w 108"/>
                <a:gd name="T11" fmla="*/ 8 h 86"/>
                <a:gd name="T12" fmla="*/ 1 w 108"/>
                <a:gd name="T13" fmla="*/ 10 h 86"/>
                <a:gd name="T14" fmla="*/ 0 w 108"/>
                <a:gd name="T15" fmla="*/ 11 h 86"/>
                <a:gd name="T16" fmla="*/ 0 w 108"/>
                <a:gd name="T17" fmla="*/ 13 h 86"/>
                <a:gd name="T18" fmla="*/ 0 w 108"/>
                <a:gd name="T19" fmla="*/ 14 h 86"/>
                <a:gd name="T20" fmla="*/ 1 w 108"/>
                <a:gd name="T21" fmla="*/ 15 h 86"/>
                <a:gd name="T22" fmla="*/ 5 w 108"/>
                <a:gd name="T23" fmla="*/ 20 h 86"/>
                <a:gd name="T24" fmla="*/ 8 w 108"/>
                <a:gd name="T25" fmla="*/ 23 h 86"/>
                <a:gd name="T26" fmla="*/ 13 w 108"/>
                <a:gd name="T27" fmla="*/ 27 h 86"/>
                <a:gd name="T28" fmla="*/ 17 w 108"/>
                <a:gd name="T29" fmla="*/ 30 h 86"/>
                <a:gd name="T30" fmla="*/ 21 w 108"/>
                <a:gd name="T31" fmla="*/ 34 h 86"/>
                <a:gd name="T32" fmla="*/ 26 w 108"/>
                <a:gd name="T33" fmla="*/ 37 h 86"/>
                <a:gd name="T34" fmla="*/ 31 w 108"/>
                <a:gd name="T35" fmla="*/ 39 h 86"/>
                <a:gd name="T36" fmla="*/ 36 w 108"/>
                <a:gd name="T37" fmla="*/ 41 h 86"/>
                <a:gd name="T38" fmla="*/ 41 w 108"/>
                <a:gd name="T39" fmla="*/ 43 h 86"/>
                <a:gd name="T40" fmla="*/ 47 w 108"/>
                <a:gd name="T41" fmla="*/ 43 h 86"/>
                <a:gd name="T42" fmla="*/ 47 w 108"/>
                <a:gd name="T43" fmla="*/ 40 h 86"/>
                <a:gd name="T44" fmla="*/ 54 w 108"/>
                <a:gd name="T45" fmla="*/ 40 h 86"/>
                <a:gd name="T46" fmla="*/ 48 w 108"/>
                <a:gd name="T47" fmla="*/ 39 h 86"/>
                <a:gd name="T48" fmla="*/ 43 w 108"/>
                <a:gd name="T49" fmla="*/ 37 h 86"/>
                <a:gd name="T50" fmla="*/ 38 w 108"/>
                <a:gd name="T51" fmla="*/ 33 h 86"/>
                <a:gd name="T52" fmla="*/ 33 w 108"/>
                <a:gd name="T53" fmla="*/ 29 h 86"/>
                <a:gd name="T54" fmla="*/ 28 w 108"/>
                <a:gd name="T55" fmla="*/ 23 h 86"/>
                <a:gd name="T56" fmla="*/ 24 w 108"/>
                <a:gd name="T57" fmla="*/ 18 h 86"/>
                <a:gd name="T58" fmla="*/ 20 w 108"/>
                <a:gd name="T59" fmla="*/ 13 h 86"/>
                <a:gd name="T60" fmla="*/ 15 w 108"/>
                <a:gd name="T61" fmla="*/ 8 h 86"/>
                <a:gd name="T62" fmla="*/ 11 w 108"/>
                <a:gd name="T63" fmla="*/ 3 h 86"/>
                <a:gd name="T64" fmla="*/ 6 w 108"/>
                <a:gd name="T65" fmla="*/ 0 h 86"/>
                <a:gd name="T66" fmla="*/ 6 w 108"/>
                <a:gd name="T67" fmla="*/ 0 h 86"/>
                <a:gd name="T68" fmla="*/ 6 w 108"/>
                <a:gd name="T69" fmla="*/ 0 h 86"/>
                <a:gd name="T70" fmla="*/ 8 w 108"/>
                <a:gd name="T71" fmla="*/ 15 h 86"/>
                <a:gd name="T72" fmla="*/ 23 w 108"/>
                <a:gd name="T73" fmla="*/ 33 h 86"/>
                <a:gd name="T74" fmla="*/ 23 w 108"/>
                <a:gd name="T75" fmla="*/ 33 h 86"/>
                <a:gd name="T76" fmla="*/ 23 w 108"/>
                <a:gd name="T77" fmla="*/ 33 h 86"/>
                <a:gd name="T78" fmla="*/ 21 w 108"/>
                <a:gd name="T79" fmla="*/ 31 h 86"/>
                <a:gd name="T80" fmla="*/ 18 w 108"/>
                <a:gd name="T81" fmla="*/ 30 h 86"/>
                <a:gd name="T82" fmla="*/ 16 w 108"/>
                <a:gd name="T83" fmla="*/ 28 h 86"/>
                <a:gd name="T84" fmla="*/ 13 w 108"/>
                <a:gd name="T85" fmla="*/ 26 h 86"/>
                <a:gd name="T86" fmla="*/ 11 w 108"/>
                <a:gd name="T87" fmla="*/ 24 h 86"/>
                <a:gd name="T88" fmla="*/ 9 w 108"/>
                <a:gd name="T89" fmla="*/ 21 h 86"/>
                <a:gd name="T90" fmla="*/ 8 w 108"/>
                <a:gd name="T91" fmla="*/ 18 h 86"/>
                <a:gd name="T92" fmla="*/ 8 w 108"/>
                <a:gd name="T93" fmla="*/ 15 h 86"/>
                <a:gd name="T94" fmla="*/ 8 w 108"/>
                <a:gd name="T95" fmla="*/ 15 h 86"/>
                <a:gd name="T96" fmla="*/ 8 w 108"/>
                <a:gd name="T97" fmla="*/ 15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8" h="86">
                  <a:moveTo>
                    <a:pt x="12" y="0"/>
                  </a:moveTo>
                  <a:lnTo>
                    <a:pt x="9" y="3"/>
                  </a:lnTo>
                  <a:lnTo>
                    <a:pt x="8" y="6"/>
                  </a:lnTo>
                  <a:lnTo>
                    <a:pt x="6" y="9"/>
                  </a:lnTo>
                  <a:lnTo>
                    <a:pt x="3" y="12"/>
                  </a:lnTo>
                  <a:lnTo>
                    <a:pt x="2" y="15"/>
                  </a:lnTo>
                  <a:lnTo>
                    <a:pt x="2" y="19"/>
                  </a:lnTo>
                  <a:lnTo>
                    <a:pt x="0" y="22"/>
                  </a:lnTo>
                  <a:lnTo>
                    <a:pt x="0" y="25"/>
                  </a:lnTo>
                  <a:lnTo>
                    <a:pt x="0" y="27"/>
                  </a:lnTo>
                  <a:lnTo>
                    <a:pt x="2" y="30"/>
                  </a:lnTo>
                  <a:lnTo>
                    <a:pt x="9" y="39"/>
                  </a:lnTo>
                  <a:lnTo>
                    <a:pt x="16" y="46"/>
                  </a:lnTo>
                  <a:lnTo>
                    <a:pt x="25" y="53"/>
                  </a:lnTo>
                  <a:lnTo>
                    <a:pt x="33" y="60"/>
                  </a:lnTo>
                  <a:lnTo>
                    <a:pt x="42" y="68"/>
                  </a:lnTo>
                  <a:lnTo>
                    <a:pt x="51" y="73"/>
                  </a:lnTo>
                  <a:lnTo>
                    <a:pt x="61" y="78"/>
                  </a:lnTo>
                  <a:lnTo>
                    <a:pt x="71" y="82"/>
                  </a:lnTo>
                  <a:lnTo>
                    <a:pt x="82" y="85"/>
                  </a:lnTo>
                  <a:lnTo>
                    <a:pt x="93" y="86"/>
                  </a:lnTo>
                  <a:lnTo>
                    <a:pt x="93" y="79"/>
                  </a:lnTo>
                  <a:lnTo>
                    <a:pt x="108" y="79"/>
                  </a:lnTo>
                  <a:lnTo>
                    <a:pt x="95" y="78"/>
                  </a:lnTo>
                  <a:lnTo>
                    <a:pt x="85" y="73"/>
                  </a:lnTo>
                  <a:lnTo>
                    <a:pt x="75" y="66"/>
                  </a:lnTo>
                  <a:lnTo>
                    <a:pt x="65" y="58"/>
                  </a:lnTo>
                  <a:lnTo>
                    <a:pt x="56" y="46"/>
                  </a:lnTo>
                  <a:lnTo>
                    <a:pt x="48" y="36"/>
                  </a:lnTo>
                  <a:lnTo>
                    <a:pt x="39" y="25"/>
                  </a:lnTo>
                  <a:lnTo>
                    <a:pt x="30" y="15"/>
                  </a:lnTo>
                  <a:lnTo>
                    <a:pt x="22" y="6"/>
                  </a:lnTo>
                  <a:lnTo>
                    <a:pt x="12" y="0"/>
                  </a:lnTo>
                  <a:close/>
                  <a:moveTo>
                    <a:pt x="15" y="30"/>
                  </a:moveTo>
                  <a:lnTo>
                    <a:pt x="46" y="65"/>
                  </a:lnTo>
                  <a:lnTo>
                    <a:pt x="45" y="65"/>
                  </a:lnTo>
                  <a:lnTo>
                    <a:pt x="42" y="62"/>
                  </a:lnTo>
                  <a:lnTo>
                    <a:pt x="36" y="59"/>
                  </a:lnTo>
                  <a:lnTo>
                    <a:pt x="32" y="56"/>
                  </a:lnTo>
                  <a:lnTo>
                    <a:pt x="26" y="52"/>
                  </a:lnTo>
                  <a:lnTo>
                    <a:pt x="22" y="48"/>
                  </a:lnTo>
                  <a:lnTo>
                    <a:pt x="18" y="42"/>
                  </a:lnTo>
                  <a:lnTo>
                    <a:pt x="15" y="36"/>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7" name="Freeform 88"/>
            <p:cNvSpPr>
              <a:spLocks/>
            </p:cNvSpPr>
            <p:nvPr/>
          </p:nvSpPr>
          <p:spPr bwMode="auto">
            <a:xfrm>
              <a:off x="1969" y="1927"/>
              <a:ext cx="16" cy="17"/>
            </a:xfrm>
            <a:custGeom>
              <a:avLst/>
              <a:gdLst>
                <a:gd name="T0" fmla="*/ 0 w 31"/>
                <a:gd name="T1" fmla="*/ 0 h 35"/>
                <a:gd name="T2" fmla="*/ 0 w 31"/>
                <a:gd name="T3" fmla="*/ 3 h 35"/>
                <a:gd name="T4" fmla="*/ 2 w 31"/>
                <a:gd name="T5" fmla="*/ 6 h 35"/>
                <a:gd name="T6" fmla="*/ 4 w 31"/>
                <a:gd name="T7" fmla="*/ 9 h 35"/>
                <a:gd name="T8" fmla="*/ 6 w 31"/>
                <a:gd name="T9" fmla="*/ 11 h 35"/>
                <a:gd name="T10" fmla="*/ 9 w 31"/>
                <a:gd name="T11" fmla="*/ 13 h 35"/>
                <a:gd name="T12" fmla="*/ 11 w 31"/>
                <a:gd name="T13" fmla="*/ 14 h 35"/>
                <a:gd name="T14" fmla="*/ 14 w 31"/>
                <a:gd name="T15" fmla="*/ 16 h 35"/>
                <a:gd name="T16" fmla="*/ 15 w 31"/>
                <a:gd name="T17" fmla="*/ 17 h 35"/>
                <a:gd name="T18" fmla="*/ 16 w 31"/>
                <a:gd name="T19" fmla="*/ 17 h 35"/>
                <a:gd name="T20" fmla="*/ 16 w 31"/>
                <a:gd name="T21" fmla="*/ 17 h 35"/>
                <a:gd name="T22" fmla="*/ 0 w 31"/>
                <a:gd name="T23" fmla="*/ 0 h 35"/>
                <a:gd name="T24" fmla="*/ 0 w 31"/>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35">
                  <a:moveTo>
                    <a:pt x="0" y="0"/>
                  </a:moveTo>
                  <a:lnTo>
                    <a:pt x="0" y="6"/>
                  </a:lnTo>
                  <a:lnTo>
                    <a:pt x="3" y="12"/>
                  </a:lnTo>
                  <a:lnTo>
                    <a:pt x="7" y="18"/>
                  </a:lnTo>
                  <a:lnTo>
                    <a:pt x="11" y="22"/>
                  </a:lnTo>
                  <a:lnTo>
                    <a:pt x="17" y="26"/>
                  </a:lnTo>
                  <a:lnTo>
                    <a:pt x="21" y="29"/>
                  </a:lnTo>
                  <a:lnTo>
                    <a:pt x="27" y="32"/>
                  </a:lnTo>
                  <a:lnTo>
                    <a:pt x="30" y="35"/>
                  </a:lnTo>
                  <a:lnTo>
                    <a:pt x="31" y="35"/>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8" name="Freeform 89"/>
            <p:cNvSpPr>
              <a:spLocks/>
            </p:cNvSpPr>
            <p:nvPr/>
          </p:nvSpPr>
          <p:spPr bwMode="auto">
            <a:xfrm>
              <a:off x="1887" y="1943"/>
              <a:ext cx="5" cy="4"/>
            </a:xfrm>
            <a:custGeom>
              <a:avLst/>
              <a:gdLst>
                <a:gd name="T0" fmla="*/ 2 w 10"/>
                <a:gd name="T1" fmla="*/ 0 h 7"/>
                <a:gd name="T2" fmla="*/ 0 w 10"/>
                <a:gd name="T3" fmla="*/ 0 h 7"/>
                <a:gd name="T4" fmla="*/ 0 w 10"/>
                <a:gd name="T5" fmla="*/ 4 h 7"/>
                <a:gd name="T6" fmla="*/ 2 w 10"/>
                <a:gd name="T7" fmla="*/ 4 h 7"/>
                <a:gd name="T8" fmla="*/ 5 w 10"/>
                <a:gd name="T9" fmla="*/ 4 h 7"/>
                <a:gd name="T10" fmla="*/ 5 w 10"/>
                <a:gd name="T11" fmla="*/ 2 h 7"/>
                <a:gd name="T12" fmla="*/ 2 w 10"/>
                <a:gd name="T13" fmla="*/ 2 h 7"/>
                <a:gd name="T14" fmla="*/ 2 w 10"/>
                <a:gd name="T15" fmla="*/ 0 h 7"/>
                <a:gd name="T16" fmla="*/ 2 w 10"/>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7">
                  <a:moveTo>
                    <a:pt x="3" y="0"/>
                  </a:moveTo>
                  <a:lnTo>
                    <a:pt x="0" y="0"/>
                  </a:lnTo>
                  <a:lnTo>
                    <a:pt x="0" y="7"/>
                  </a:lnTo>
                  <a:lnTo>
                    <a:pt x="3" y="7"/>
                  </a:lnTo>
                  <a:lnTo>
                    <a:pt x="10" y="7"/>
                  </a:lnTo>
                  <a:lnTo>
                    <a:pt x="10" y="3"/>
                  </a:lnTo>
                  <a:lnTo>
                    <a:pt x="3" y="3"/>
                  </a:lnTo>
                  <a:lnTo>
                    <a:pt x="3" y="0"/>
                  </a:lnTo>
                  <a:close/>
                </a:path>
              </a:pathLst>
            </a:custGeom>
            <a:solidFill>
              <a:srgbClr val="008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59" name="Freeform 90"/>
            <p:cNvSpPr>
              <a:spLocks/>
            </p:cNvSpPr>
            <p:nvPr/>
          </p:nvSpPr>
          <p:spPr bwMode="auto">
            <a:xfrm>
              <a:off x="1888" y="1949"/>
              <a:ext cx="4" cy="9"/>
            </a:xfrm>
            <a:custGeom>
              <a:avLst/>
              <a:gdLst>
                <a:gd name="T0" fmla="*/ 0 w 7"/>
                <a:gd name="T1" fmla="*/ 0 h 17"/>
                <a:gd name="T2" fmla="*/ 2 w 7"/>
                <a:gd name="T3" fmla="*/ 6 h 17"/>
                <a:gd name="T4" fmla="*/ 0 w 7"/>
                <a:gd name="T5" fmla="*/ 6 h 17"/>
                <a:gd name="T6" fmla="*/ 4 w 7"/>
                <a:gd name="T7" fmla="*/ 9 h 17"/>
                <a:gd name="T8" fmla="*/ 3 w 7"/>
                <a:gd name="T9" fmla="*/ 8 h 17"/>
                <a:gd name="T10" fmla="*/ 3 w 7"/>
                <a:gd name="T11" fmla="*/ 7 h 17"/>
                <a:gd name="T12" fmla="*/ 3 w 7"/>
                <a:gd name="T13" fmla="*/ 7 h 17"/>
                <a:gd name="T14" fmla="*/ 3 w 7"/>
                <a:gd name="T15" fmla="*/ 5 h 17"/>
                <a:gd name="T16" fmla="*/ 4 w 7"/>
                <a:gd name="T17" fmla="*/ 4 h 17"/>
                <a:gd name="T18" fmla="*/ 4 w 7"/>
                <a:gd name="T19" fmla="*/ 3 h 17"/>
                <a:gd name="T20" fmla="*/ 4 w 7"/>
                <a:gd name="T21" fmla="*/ 2 h 17"/>
                <a:gd name="T22" fmla="*/ 3 w 7"/>
                <a:gd name="T23" fmla="*/ 1 h 17"/>
                <a:gd name="T24" fmla="*/ 2 w 7"/>
                <a:gd name="T25" fmla="*/ 0 h 17"/>
                <a:gd name="T26" fmla="*/ 0 w 7"/>
                <a:gd name="T27" fmla="*/ 0 h 17"/>
                <a:gd name="T28" fmla="*/ 0 w 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17">
                  <a:moveTo>
                    <a:pt x="0" y="0"/>
                  </a:moveTo>
                  <a:lnTo>
                    <a:pt x="4" y="11"/>
                  </a:lnTo>
                  <a:lnTo>
                    <a:pt x="0" y="11"/>
                  </a:lnTo>
                  <a:lnTo>
                    <a:pt x="7" y="17"/>
                  </a:lnTo>
                  <a:lnTo>
                    <a:pt x="6" y="16"/>
                  </a:lnTo>
                  <a:lnTo>
                    <a:pt x="6" y="14"/>
                  </a:lnTo>
                  <a:lnTo>
                    <a:pt x="6" y="13"/>
                  </a:lnTo>
                  <a:lnTo>
                    <a:pt x="6" y="10"/>
                  </a:lnTo>
                  <a:lnTo>
                    <a:pt x="7" y="8"/>
                  </a:lnTo>
                  <a:lnTo>
                    <a:pt x="7" y="5"/>
                  </a:lnTo>
                  <a:lnTo>
                    <a:pt x="7" y="3"/>
                  </a:lnTo>
                  <a:lnTo>
                    <a:pt x="6" y="1"/>
                  </a:lnTo>
                  <a:lnTo>
                    <a:pt x="3"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0" name="Freeform 91"/>
            <p:cNvSpPr>
              <a:spLocks/>
            </p:cNvSpPr>
            <p:nvPr/>
          </p:nvSpPr>
          <p:spPr bwMode="auto">
            <a:xfrm>
              <a:off x="2296" y="1991"/>
              <a:ext cx="93" cy="4"/>
            </a:xfrm>
            <a:custGeom>
              <a:avLst/>
              <a:gdLst>
                <a:gd name="T0" fmla="*/ 93 w 186"/>
                <a:gd name="T1" fmla="*/ 2 h 7"/>
                <a:gd name="T2" fmla="*/ 7 w 186"/>
                <a:gd name="T3" fmla="*/ 0 h 7"/>
                <a:gd name="T4" fmla="*/ 0 w 186"/>
                <a:gd name="T5" fmla="*/ 4 h 7"/>
                <a:gd name="T6" fmla="*/ 9 w 186"/>
                <a:gd name="T7" fmla="*/ 4 h 7"/>
                <a:gd name="T8" fmla="*/ 18 w 186"/>
                <a:gd name="T9" fmla="*/ 4 h 7"/>
                <a:gd name="T10" fmla="*/ 27 w 186"/>
                <a:gd name="T11" fmla="*/ 4 h 7"/>
                <a:gd name="T12" fmla="*/ 36 w 186"/>
                <a:gd name="T13" fmla="*/ 4 h 7"/>
                <a:gd name="T14" fmla="*/ 45 w 186"/>
                <a:gd name="T15" fmla="*/ 4 h 7"/>
                <a:gd name="T16" fmla="*/ 55 w 186"/>
                <a:gd name="T17" fmla="*/ 4 h 7"/>
                <a:gd name="T18" fmla="*/ 65 w 186"/>
                <a:gd name="T19" fmla="*/ 4 h 7"/>
                <a:gd name="T20" fmla="*/ 74 w 186"/>
                <a:gd name="T21" fmla="*/ 3 h 7"/>
                <a:gd name="T22" fmla="*/ 83 w 186"/>
                <a:gd name="T23" fmla="*/ 2 h 7"/>
                <a:gd name="T24" fmla="*/ 93 w 186"/>
                <a:gd name="T25" fmla="*/ 2 h 7"/>
                <a:gd name="T26" fmla="*/ 93 w 186"/>
                <a:gd name="T27" fmla="*/ 2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6" h="7">
                  <a:moveTo>
                    <a:pt x="186" y="3"/>
                  </a:moveTo>
                  <a:lnTo>
                    <a:pt x="14" y="0"/>
                  </a:lnTo>
                  <a:lnTo>
                    <a:pt x="0" y="7"/>
                  </a:lnTo>
                  <a:lnTo>
                    <a:pt x="17" y="7"/>
                  </a:lnTo>
                  <a:lnTo>
                    <a:pt x="36" y="7"/>
                  </a:lnTo>
                  <a:lnTo>
                    <a:pt x="54" y="7"/>
                  </a:lnTo>
                  <a:lnTo>
                    <a:pt x="71" y="7"/>
                  </a:lnTo>
                  <a:lnTo>
                    <a:pt x="90" y="7"/>
                  </a:lnTo>
                  <a:lnTo>
                    <a:pt x="110" y="7"/>
                  </a:lnTo>
                  <a:lnTo>
                    <a:pt x="129" y="7"/>
                  </a:lnTo>
                  <a:lnTo>
                    <a:pt x="147" y="6"/>
                  </a:lnTo>
                  <a:lnTo>
                    <a:pt x="166" y="4"/>
                  </a:lnTo>
                  <a:lnTo>
                    <a:pt x="18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1" name="Freeform 92"/>
            <p:cNvSpPr>
              <a:spLocks/>
            </p:cNvSpPr>
            <p:nvPr/>
          </p:nvSpPr>
          <p:spPr bwMode="auto">
            <a:xfrm>
              <a:off x="2397" y="1994"/>
              <a:ext cx="12" cy="1"/>
            </a:xfrm>
            <a:custGeom>
              <a:avLst/>
              <a:gdLst>
                <a:gd name="T0" fmla="*/ 0 w 24"/>
                <a:gd name="T1" fmla="*/ 1 h 2"/>
                <a:gd name="T2" fmla="*/ 12 w 24"/>
                <a:gd name="T3" fmla="*/ 1 h 2"/>
                <a:gd name="T4" fmla="*/ 11 w 24"/>
                <a:gd name="T5" fmla="*/ 1 h 2"/>
                <a:gd name="T6" fmla="*/ 10 w 24"/>
                <a:gd name="T7" fmla="*/ 1 h 2"/>
                <a:gd name="T8" fmla="*/ 9 w 24"/>
                <a:gd name="T9" fmla="*/ 1 h 2"/>
                <a:gd name="T10" fmla="*/ 8 w 24"/>
                <a:gd name="T11" fmla="*/ 0 h 2"/>
                <a:gd name="T12" fmla="*/ 7 w 24"/>
                <a:gd name="T13" fmla="*/ 0 h 2"/>
                <a:gd name="T14" fmla="*/ 5 w 24"/>
                <a:gd name="T15" fmla="*/ 0 h 2"/>
                <a:gd name="T16" fmla="*/ 4 w 24"/>
                <a:gd name="T17" fmla="*/ 0 h 2"/>
                <a:gd name="T18" fmla="*/ 3 w 24"/>
                <a:gd name="T19" fmla="*/ 0 h 2"/>
                <a:gd name="T20" fmla="*/ 2 w 24"/>
                <a:gd name="T21" fmla="*/ 0 h 2"/>
                <a:gd name="T22" fmla="*/ 1 w 24"/>
                <a:gd name="T23" fmla="*/ 1 h 2"/>
                <a:gd name="T24" fmla="*/ 1 w 24"/>
                <a:gd name="T25" fmla="*/ 1 h 2"/>
                <a:gd name="T26" fmla="*/ 0 w 24"/>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2">
                  <a:moveTo>
                    <a:pt x="0" y="1"/>
                  </a:moveTo>
                  <a:lnTo>
                    <a:pt x="24" y="2"/>
                  </a:lnTo>
                  <a:lnTo>
                    <a:pt x="21" y="1"/>
                  </a:lnTo>
                  <a:lnTo>
                    <a:pt x="20" y="1"/>
                  </a:lnTo>
                  <a:lnTo>
                    <a:pt x="17" y="1"/>
                  </a:lnTo>
                  <a:lnTo>
                    <a:pt x="15" y="0"/>
                  </a:lnTo>
                  <a:lnTo>
                    <a:pt x="13" y="0"/>
                  </a:lnTo>
                  <a:lnTo>
                    <a:pt x="10" y="0"/>
                  </a:lnTo>
                  <a:lnTo>
                    <a:pt x="8" y="0"/>
                  </a:lnTo>
                  <a:lnTo>
                    <a:pt x="5" y="0"/>
                  </a:lnTo>
                  <a:lnTo>
                    <a:pt x="4"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2" name="Freeform 93"/>
            <p:cNvSpPr>
              <a:spLocks/>
            </p:cNvSpPr>
            <p:nvPr/>
          </p:nvSpPr>
          <p:spPr bwMode="auto">
            <a:xfrm>
              <a:off x="2408" y="1995"/>
              <a:ext cx="12" cy="2"/>
            </a:xfrm>
            <a:custGeom>
              <a:avLst/>
              <a:gdLst>
                <a:gd name="T0" fmla="*/ 0 w 23"/>
                <a:gd name="T1" fmla="*/ 0 h 3"/>
                <a:gd name="T2" fmla="*/ 1 w 23"/>
                <a:gd name="T3" fmla="*/ 0 h 3"/>
                <a:gd name="T4" fmla="*/ 3 w 23"/>
                <a:gd name="T5" fmla="*/ 1 h 3"/>
                <a:gd name="T6" fmla="*/ 4 w 23"/>
                <a:gd name="T7" fmla="*/ 1 h 3"/>
                <a:gd name="T8" fmla="*/ 5 w 23"/>
                <a:gd name="T9" fmla="*/ 2 h 3"/>
                <a:gd name="T10" fmla="*/ 7 w 23"/>
                <a:gd name="T11" fmla="*/ 2 h 3"/>
                <a:gd name="T12" fmla="*/ 7 w 23"/>
                <a:gd name="T13" fmla="*/ 2 h 3"/>
                <a:gd name="T14" fmla="*/ 9 w 23"/>
                <a:gd name="T15" fmla="*/ 2 h 3"/>
                <a:gd name="T16" fmla="*/ 9 w 23"/>
                <a:gd name="T17" fmla="*/ 2 h 3"/>
                <a:gd name="T18" fmla="*/ 11 w 23"/>
                <a:gd name="T19" fmla="*/ 2 h 3"/>
                <a:gd name="T20" fmla="*/ 12 w 23"/>
                <a:gd name="T21" fmla="*/ 1 h 3"/>
                <a:gd name="T22" fmla="*/ 1 w 23"/>
                <a:gd name="T23" fmla="*/ 0 h 3"/>
                <a:gd name="T24" fmla="*/ 1 w 23"/>
                <a:gd name="T25" fmla="*/ 0 h 3"/>
                <a:gd name="T26" fmla="*/ 0 w 23"/>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3">
                  <a:moveTo>
                    <a:pt x="0" y="0"/>
                  </a:moveTo>
                  <a:lnTo>
                    <a:pt x="2" y="0"/>
                  </a:lnTo>
                  <a:lnTo>
                    <a:pt x="5" y="2"/>
                  </a:lnTo>
                  <a:lnTo>
                    <a:pt x="8" y="2"/>
                  </a:lnTo>
                  <a:lnTo>
                    <a:pt x="10" y="3"/>
                  </a:lnTo>
                  <a:lnTo>
                    <a:pt x="13" y="3"/>
                  </a:lnTo>
                  <a:lnTo>
                    <a:pt x="14" y="3"/>
                  </a:lnTo>
                  <a:lnTo>
                    <a:pt x="17" y="3"/>
                  </a:lnTo>
                  <a:lnTo>
                    <a:pt x="18" y="3"/>
                  </a:lnTo>
                  <a:lnTo>
                    <a:pt x="21" y="3"/>
                  </a:lnTo>
                  <a:lnTo>
                    <a:pt x="23" y="2"/>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3" name="Freeform 94"/>
            <p:cNvSpPr>
              <a:spLocks/>
            </p:cNvSpPr>
            <p:nvPr/>
          </p:nvSpPr>
          <p:spPr bwMode="auto">
            <a:xfrm>
              <a:off x="2029" y="1996"/>
              <a:ext cx="3" cy="2"/>
            </a:xfrm>
            <a:custGeom>
              <a:avLst/>
              <a:gdLst>
                <a:gd name="T0" fmla="*/ 1 w 5"/>
                <a:gd name="T1" fmla="*/ 2 h 4"/>
                <a:gd name="T2" fmla="*/ 3 w 5"/>
                <a:gd name="T3" fmla="*/ 0 h 4"/>
                <a:gd name="T4" fmla="*/ 0 w 5"/>
                <a:gd name="T5" fmla="*/ 2 h 4"/>
                <a:gd name="T6" fmla="*/ 1 w 5"/>
                <a:gd name="T7" fmla="*/ 2 h 4"/>
                <a:gd name="T8" fmla="*/ 1 w 5"/>
                <a:gd name="T9" fmla="*/ 2 h 4"/>
                <a:gd name="T10" fmla="*/ 1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3"/>
                  </a:moveTo>
                  <a:lnTo>
                    <a:pt x="5" y="0"/>
                  </a:lnTo>
                  <a:lnTo>
                    <a:pt x="0" y="3"/>
                  </a:lnTo>
                  <a:lnTo>
                    <a:pt x="1" y="4"/>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4" name="Freeform 95"/>
            <p:cNvSpPr>
              <a:spLocks/>
            </p:cNvSpPr>
            <p:nvPr/>
          </p:nvSpPr>
          <p:spPr bwMode="auto">
            <a:xfrm>
              <a:off x="2294" y="2000"/>
              <a:ext cx="126" cy="8"/>
            </a:xfrm>
            <a:custGeom>
              <a:avLst/>
              <a:gdLst>
                <a:gd name="T0" fmla="*/ 124 w 251"/>
                <a:gd name="T1" fmla="*/ 8 h 17"/>
                <a:gd name="T2" fmla="*/ 126 w 251"/>
                <a:gd name="T3" fmla="*/ 7 h 17"/>
                <a:gd name="T4" fmla="*/ 113 w 251"/>
                <a:gd name="T5" fmla="*/ 5 h 17"/>
                <a:gd name="T6" fmla="*/ 101 w 251"/>
                <a:gd name="T7" fmla="*/ 3 h 17"/>
                <a:gd name="T8" fmla="*/ 89 w 251"/>
                <a:gd name="T9" fmla="*/ 2 h 17"/>
                <a:gd name="T10" fmla="*/ 77 w 251"/>
                <a:gd name="T11" fmla="*/ 1 h 17"/>
                <a:gd name="T12" fmla="*/ 65 w 251"/>
                <a:gd name="T13" fmla="*/ 0 h 17"/>
                <a:gd name="T14" fmla="*/ 52 w 251"/>
                <a:gd name="T15" fmla="*/ 0 h 17"/>
                <a:gd name="T16" fmla="*/ 39 w 251"/>
                <a:gd name="T17" fmla="*/ 0 h 17"/>
                <a:gd name="T18" fmla="*/ 26 w 251"/>
                <a:gd name="T19" fmla="*/ 0 h 17"/>
                <a:gd name="T20" fmla="*/ 13 w 251"/>
                <a:gd name="T21" fmla="*/ 0 h 17"/>
                <a:gd name="T22" fmla="*/ 0 w 251"/>
                <a:gd name="T23" fmla="*/ 1 h 17"/>
                <a:gd name="T24" fmla="*/ 12 w 251"/>
                <a:gd name="T25" fmla="*/ 3 h 17"/>
                <a:gd name="T26" fmla="*/ 23 w 251"/>
                <a:gd name="T27" fmla="*/ 3 h 17"/>
                <a:gd name="T28" fmla="*/ 36 w 251"/>
                <a:gd name="T29" fmla="*/ 3 h 17"/>
                <a:gd name="T30" fmla="*/ 50 w 251"/>
                <a:gd name="T31" fmla="*/ 3 h 17"/>
                <a:gd name="T32" fmla="*/ 63 w 251"/>
                <a:gd name="T33" fmla="*/ 3 h 17"/>
                <a:gd name="T34" fmla="*/ 76 w 251"/>
                <a:gd name="T35" fmla="*/ 3 h 17"/>
                <a:gd name="T36" fmla="*/ 89 w 251"/>
                <a:gd name="T37" fmla="*/ 3 h 17"/>
                <a:gd name="T38" fmla="*/ 101 w 251"/>
                <a:gd name="T39" fmla="*/ 4 h 17"/>
                <a:gd name="T40" fmla="*/ 113 w 251"/>
                <a:gd name="T41" fmla="*/ 6 h 17"/>
                <a:gd name="T42" fmla="*/ 124 w 251"/>
                <a:gd name="T43" fmla="*/ 8 h 17"/>
                <a:gd name="T44" fmla="*/ 124 w 251"/>
                <a:gd name="T45" fmla="*/ 8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1" h="17">
                  <a:moveTo>
                    <a:pt x="248" y="17"/>
                  </a:moveTo>
                  <a:lnTo>
                    <a:pt x="251" y="14"/>
                  </a:lnTo>
                  <a:lnTo>
                    <a:pt x="226" y="10"/>
                  </a:lnTo>
                  <a:lnTo>
                    <a:pt x="202" y="7"/>
                  </a:lnTo>
                  <a:lnTo>
                    <a:pt x="178" y="4"/>
                  </a:lnTo>
                  <a:lnTo>
                    <a:pt x="153" y="3"/>
                  </a:lnTo>
                  <a:lnTo>
                    <a:pt x="129" y="1"/>
                  </a:lnTo>
                  <a:lnTo>
                    <a:pt x="103" y="0"/>
                  </a:lnTo>
                  <a:lnTo>
                    <a:pt x="77" y="0"/>
                  </a:lnTo>
                  <a:lnTo>
                    <a:pt x="51" y="0"/>
                  </a:lnTo>
                  <a:lnTo>
                    <a:pt x="26" y="1"/>
                  </a:lnTo>
                  <a:lnTo>
                    <a:pt x="0" y="3"/>
                  </a:lnTo>
                  <a:lnTo>
                    <a:pt x="23" y="6"/>
                  </a:lnTo>
                  <a:lnTo>
                    <a:pt x="46" y="6"/>
                  </a:lnTo>
                  <a:lnTo>
                    <a:pt x="72" y="7"/>
                  </a:lnTo>
                  <a:lnTo>
                    <a:pt x="99" y="6"/>
                  </a:lnTo>
                  <a:lnTo>
                    <a:pt x="125" y="6"/>
                  </a:lnTo>
                  <a:lnTo>
                    <a:pt x="152" y="6"/>
                  </a:lnTo>
                  <a:lnTo>
                    <a:pt x="178" y="7"/>
                  </a:lnTo>
                  <a:lnTo>
                    <a:pt x="202" y="9"/>
                  </a:lnTo>
                  <a:lnTo>
                    <a:pt x="226" y="12"/>
                  </a:lnTo>
                  <a:lnTo>
                    <a:pt x="248"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5" name="Freeform 96"/>
            <p:cNvSpPr>
              <a:spLocks/>
            </p:cNvSpPr>
            <p:nvPr/>
          </p:nvSpPr>
          <p:spPr bwMode="auto">
            <a:xfrm>
              <a:off x="1951" y="2077"/>
              <a:ext cx="3" cy="8"/>
            </a:xfrm>
            <a:custGeom>
              <a:avLst/>
              <a:gdLst>
                <a:gd name="T0" fmla="*/ 0 w 8"/>
                <a:gd name="T1" fmla="*/ 0 h 17"/>
                <a:gd name="T2" fmla="*/ 1 w 8"/>
                <a:gd name="T3" fmla="*/ 8 h 17"/>
                <a:gd name="T4" fmla="*/ 3 w 8"/>
                <a:gd name="T5" fmla="*/ 8 h 17"/>
                <a:gd name="T6" fmla="*/ 1 w 8"/>
                <a:gd name="T7" fmla="*/ 0 h 17"/>
                <a:gd name="T8" fmla="*/ 0 w 8"/>
                <a:gd name="T9" fmla="*/ 0 h 17"/>
                <a:gd name="T10" fmla="*/ 0 w 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7">
                  <a:moveTo>
                    <a:pt x="0" y="0"/>
                  </a:moveTo>
                  <a:lnTo>
                    <a:pt x="3" y="17"/>
                  </a:lnTo>
                  <a:lnTo>
                    <a:pt x="8" y="17"/>
                  </a:lnTo>
                  <a:lnTo>
                    <a:pt x="3"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6" name="Freeform 97"/>
            <p:cNvSpPr>
              <a:spLocks/>
            </p:cNvSpPr>
            <p:nvPr/>
          </p:nvSpPr>
          <p:spPr bwMode="auto">
            <a:xfrm>
              <a:off x="2451" y="2167"/>
              <a:ext cx="7" cy="3"/>
            </a:xfrm>
            <a:custGeom>
              <a:avLst/>
              <a:gdLst>
                <a:gd name="T0" fmla="*/ 7 w 14"/>
                <a:gd name="T1" fmla="*/ 0 h 6"/>
                <a:gd name="T2" fmla="*/ 0 w 14"/>
                <a:gd name="T3" fmla="*/ 1 h 6"/>
                <a:gd name="T4" fmla="*/ 0 w 14"/>
                <a:gd name="T5" fmla="*/ 3 h 6"/>
                <a:gd name="T6" fmla="*/ 7 w 14"/>
                <a:gd name="T7" fmla="*/ 3 h 6"/>
                <a:gd name="T8" fmla="*/ 7 w 14"/>
                <a:gd name="T9" fmla="*/ 1 h 6"/>
                <a:gd name="T10" fmla="*/ 7 w 14"/>
                <a:gd name="T11" fmla="*/ 1 h 6"/>
                <a:gd name="T12" fmla="*/ 7 w 14"/>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14" y="0"/>
                  </a:moveTo>
                  <a:lnTo>
                    <a:pt x="0" y="2"/>
                  </a:lnTo>
                  <a:lnTo>
                    <a:pt x="0" y="6"/>
                  </a:lnTo>
                  <a:lnTo>
                    <a:pt x="14" y="6"/>
                  </a:lnTo>
                  <a:lnTo>
                    <a:pt x="14" y="2"/>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7" name="Freeform 98"/>
            <p:cNvSpPr>
              <a:spLocks/>
            </p:cNvSpPr>
            <p:nvPr/>
          </p:nvSpPr>
          <p:spPr bwMode="auto">
            <a:xfrm>
              <a:off x="2446" y="2173"/>
              <a:ext cx="91" cy="26"/>
            </a:xfrm>
            <a:custGeom>
              <a:avLst/>
              <a:gdLst>
                <a:gd name="T0" fmla="*/ 31 w 183"/>
                <a:gd name="T1" fmla="*/ 14 h 51"/>
                <a:gd name="T2" fmla="*/ 36 w 183"/>
                <a:gd name="T3" fmla="*/ 15 h 51"/>
                <a:gd name="T4" fmla="*/ 41 w 183"/>
                <a:gd name="T5" fmla="*/ 17 h 51"/>
                <a:gd name="T6" fmla="*/ 46 w 183"/>
                <a:gd name="T7" fmla="*/ 17 h 51"/>
                <a:gd name="T8" fmla="*/ 52 w 183"/>
                <a:gd name="T9" fmla="*/ 18 h 51"/>
                <a:gd name="T10" fmla="*/ 58 w 183"/>
                <a:gd name="T11" fmla="*/ 19 h 51"/>
                <a:gd name="T12" fmla="*/ 64 w 183"/>
                <a:gd name="T13" fmla="*/ 20 h 51"/>
                <a:gd name="T14" fmla="*/ 69 w 183"/>
                <a:gd name="T15" fmla="*/ 21 h 51"/>
                <a:gd name="T16" fmla="*/ 74 w 183"/>
                <a:gd name="T17" fmla="*/ 22 h 51"/>
                <a:gd name="T18" fmla="*/ 79 w 183"/>
                <a:gd name="T19" fmla="*/ 24 h 51"/>
                <a:gd name="T20" fmla="*/ 84 w 183"/>
                <a:gd name="T21" fmla="*/ 26 h 51"/>
                <a:gd name="T22" fmla="*/ 85 w 183"/>
                <a:gd name="T23" fmla="*/ 25 h 51"/>
                <a:gd name="T24" fmla="*/ 86 w 183"/>
                <a:gd name="T25" fmla="*/ 24 h 51"/>
                <a:gd name="T26" fmla="*/ 86 w 183"/>
                <a:gd name="T27" fmla="*/ 23 h 51"/>
                <a:gd name="T28" fmla="*/ 88 w 183"/>
                <a:gd name="T29" fmla="*/ 23 h 51"/>
                <a:gd name="T30" fmla="*/ 89 w 183"/>
                <a:gd name="T31" fmla="*/ 23 h 51"/>
                <a:gd name="T32" fmla="*/ 90 w 183"/>
                <a:gd name="T33" fmla="*/ 23 h 51"/>
                <a:gd name="T34" fmla="*/ 91 w 183"/>
                <a:gd name="T35" fmla="*/ 22 h 51"/>
                <a:gd name="T36" fmla="*/ 91 w 183"/>
                <a:gd name="T37" fmla="*/ 22 h 51"/>
                <a:gd name="T38" fmla="*/ 91 w 183"/>
                <a:gd name="T39" fmla="*/ 20 h 51"/>
                <a:gd name="T40" fmla="*/ 91 w 183"/>
                <a:gd name="T41" fmla="*/ 17 h 51"/>
                <a:gd name="T42" fmla="*/ 5 w 183"/>
                <a:gd name="T43" fmla="*/ 0 h 51"/>
                <a:gd name="T44" fmla="*/ 3 w 183"/>
                <a:gd name="T45" fmla="*/ 0 h 51"/>
                <a:gd name="T46" fmla="*/ 1 w 183"/>
                <a:gd name="T47" fmla="*/ 2 h 51"/>
                <a:gd name="T48" fmla="*/ 0 w 183"/>
                <a:gd name="T49" fmla="*/ 3 h 51"/>
                <a:gd name="T50" fmla="*/ 0 w 183"/>
                <a:gd name="T51" fmla="*/ 5 h 51"/>
                <a:gd name="T52" fmla="*/ 0 w 183"/>
                <a:gd name="T53" fmla="*/ 7 h 51"/>
                <a:gd name="T54" fmla="*/ 0 w 183"/>
                <a:gd name="T55" fmla="*/ 9 h 51"/>
                <a:gd name="T56" fmla="*/ 1 w 183"/>
                <a:gd name="T57" fmla="*/ 12 h 51"/>
                <a:gd name="T58" fmla="*/ 1 w 183"/>
                <a:gd name="T59" fmla="*/ 14 h 51"/>
                <a:gd name="T60" fmla="*/ 1 w 183"/>
                <a:gd name="T61" fmla="*/ 15 h 51"/>
                <a:gd name="T62" fmla="*/ 1 w 183"/>
                <a:gd name="T63" fmla="*/ 16 h 51"/>
                <a:gd name="T64" fmla="*/ 3 w 183"/>
                <a:gd name="T65" fmla="*/ 13 h 51"/>
                <a:gd name="T66" fmla="*/ 6 w 183"/>
                <a:gd name="T67" fmla="*/ 12 h 51"/>
                <a:gd name="T68" fmla="*/ 8 w 183"/>
                <a:gd name="T69" fmla="*/ 11 h 51"/>
                <a:gd name="T70" fmla="*/ 11 w 183"/>
                <a:gd name="T71" fmla="*/ 11 h 51"/>
                <a:gd name="T72" fmla="*/ 14 w 183"/>
                <a:gd name="T73" fmla="*/ 11 h 51"/>
                <a:gd name="T74" fmla="*/ 18 w 183"/>
                <a:gd name="T75" fmla="*/ 12 h 51"/>
                <a:gd name="T76" fmla="*/ 21 w 183"/>
                <a:gd name="T77" fmla="*/ 12 h 51"/>
                <a:gd name="T78" fmla="*/ 24 w 183"/>
                <a:gd name="T79" fmla="*/ 14 h 51"/>
                <a:gd name="T80" fmla="*/ 28 w 183"/>
                <a:gd name="T81" fmla="*/ 14 h 51"/>
                <a:gd name="T82" fmla="*/ 31 w 183"/>
                <a:gd name="T83" fmla="*/ 14 h 51"/>
                <a:gd name="T84" fmla="*/ 31 w 183"/>
                <a:gd name="T85" fmla="*/ 14 h 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83" h="51">
                  <a:moveTo>
                    <a:pt x="62" y="28"/>
                  </a:moveTo>
                  <a:lnTo>
                    <a:pt x="72" y="30"/>
                  </a:lnTo>
                  <a:lnTo>
                    <a:pt x="82" y="33"/>
                  </a:lnTo>
                  <a:lnTo>
                    <a:pt x="93" y="34"/>
                  </a:lnTo>
                  <a:lnTo>
                    <a:pt x="105" y="36"/>
                  </a:lnTo>
                  <a:lnTo>
                    <a:pt x="116" y="37"/>
                  </a:lnTo>
                  <a:lnTo>
                    <a:pt x="128" y="40"/>
                  </a:lnTo>
                  <a:lnTo>
                    <a:pt x="139" y="41"/>
                  </a:lnTo>
                  <a:lnTo>
                    <a:pt x="149" y="44"/>
                  </a:lnTo>
                  <a:lnTo>
                    <a:pt x="159" y="47"/>
                  </a:lnTo>
                  <a:lnTo>
                    <a:pt x="169" y="51"/>
                  </a:lnTo>
                  <a:lnTo>
                    <a:pt x="171" y="49"/>
                  </a:lnTo>
                  <a:lnTo>
                    <a:pt x="172" y="47"/>
                  </a:lnTo>
                  <a:lnTo>
                    <a:pt x="173" y="46"/>
                  </a:lnTo>
                  <a:lnTo>
                    <a:pt x="176" y="46"/>
                  </a:lnTo>
                  <a:lnTo>
                    <a:pt x="179" y="46"/>
                  </a:lnTo>
                  <a:lnTo>
                    <a:pt x="181" y="46"/>
                  </a:lnTo>
                  <a:lnTo>
                    <a:pt x="182" y="44"/>
                  </a:lnTo>
                  <a:lnTo>
                    <a:pt x="183" y="43"/>
                  </a:lnTo>
                  <a:lnTo>
                    <a:pt x="183" y="40"/>
                  </a:lnTo>
                  <a:lnTo>
                    <a:pt x="182" y="34"/>
                  </a:lnTo>
                  <a:lnTo>
                    <a:pt x="10" y="0"/>
                  </a:lnTo>
                  <a:lnTo>
                    <a:pt x="6" y="0"/>
                  </a:lnTo>
                  <a:lnTo>
                    <a:pt x="2" y="3"/>
                  </a:lnTo>
                  <a:lnTo>
                    <a:pt x="0" y="6"/>
                  </a:lnTo>
                  <a:lnTo>
                    <a:pt x="0" y="10"/>
                  </a:lnTo>
                  <a:lnTo>
                    <a:pt x="0" y="14"/>
                  </a:lnTo>
                  <a:lnTo>
                    <a:pt x="0" y="18"/>
                  </a:lnTo>
                  <a:lnTo>
                    <a:pt x="2" y="24"/>
                  </a:lnTo>
                  <a:lnTo>
                    <a:pt x="3" y="27"/>
                  </a:lnTo>
                  <a:lnTo>
                    <a:pt x="3" y="30"/>
                  </a:lnTo>
                  <a:lnTo>
                    <a:pt x="3" y="31"/>
                  </a:lnTo>
                  <a:lnTo>
                    <a:pt x="6" y="26"/>
                  </a:lnTo>
                  <a:lnTo>
                    <a:pt x="12" y="23"/>
                  </a:lnTo>
                  <a:lnTo>
                    <a:pt x="16" y="21"/>
                  </a:lnTo>
                  <a:lnTo>
                    <a:pt x="23" y="21"/>
                  </a:lnTo>
                  <a:lnTo>
                    <a:pt x="29" y="21"/>
                  </a:lnTo>
                  <a:lnTo>
                    <a:pt x="36" y="23"/>
                  </a:lnTo>
                  <a:lnTo>
                    <a:pt x="43" y="24"/>
                  </a:lnTo>
                  <a:lnTo>
                    <a:pt x="49" y="27"/>
                  </a:lnTo>
                  <a:lnTo>
                    <a:pt x="56" y="28"/>
                  </a:lnTo>
                  <a:lnTo>
                    <a:pt x="62"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8" name="Freeform 99"/>
            <p:cNvSpPr>
              <a:spLocks/>
            </p:cNvSpPr>
            <p:nvPr/>
          </p:nvSpPr>
          <p:spPr bwMode="auto">
            <a:xfrm>
              <a:off x="2420" y="2189"/>
              <a:ext cx="106" cy="155"/>
            </a:xfrm>
            <a:custGeom>
              <a:avLst/>
              <a:gdLst>
                <a:gd name="T0" fmla="*/ 33 w 213"/>
                <a:gd name="T1" fmla="*/ 99 h 311"/>
                <a:gd name="T2" fmla="*/ 38 w 213"/>
                <a:gd name="T3" fmla="*/ 99 h 311"/>
                <a:gd name="T4" fmla="*/ 43 w 213"/>
                <a:gd name="T5" fmla="*/ 98 h 311"/>
                <a:gd name="T6" fmla="*/ 46 w 213"/>
                <a:gd name="T7" fmla="*/ 99 h 311"/>
                <a:gd name="T8" fmla="*/ 45 w 213"/>
                <a:gd name="T9" fmla="*/ 112 h 311"/>
                <a:gd name="T10" fmla="*/ 42 w 213"/>
                <a:gd name="T11" fmla="*/ 125 h 311"/>
                <a:gd name="T12" fmla="*/ 37 w 213"/>
                <a:gd name="T13" fmla="*/ 137 h 311"/>
                <a:gd name="T14" fmla="*/ 19 w 213"/>
                <a:gd name="T15" fmla="*/ 142 h 311"/>
                <a:gd name="T16" fmla="*/ 19 w 213"/>
                <a:gd name="T17" fmla="*/ 146 h 311"/>
                <a:gd name="T18" fmla="*/ 18 w 213"/>
                <a:gd name="T19" fmla="*/ 150 h 311"/>
                <a:gd name="T20" fmla="*/ 25 w 213"/>
                <a:gd name="T21" fmla="*/ 155 h 311"/>
                <a:gd name="T22" fmla="*/ 47 w 213"/>
                <a:gd name="T23" fmla="*/ 150 h 311"/>
                <a:gd name="T24" fmla="*/ 62 w 213"/>
                <a:gd name="T25" fmla="*/ 131 h 311"/>
                <a:gd name="T26" fmla="*/ 75 w 213"/>
                <a:gd name="T27" fmla="*/ 110 h 311"/>
                <a:gd name="T28" fmla="*/ 75 w 213"/>
                <a:gd name="T29" fmla="*/ 119 h 311"/>
                <a:gd name="T30" fmla="*/ 71 w 213"/>
                <a:gd name="T31" fmla="*/ 129 h 311"/>
                <a:gd name="T32" fmla="*/ 67 w 213"/>
                <a:gd name="T33" fmla="*/ 136 h 311"/>
                <a:gd name="T34" fmla="*/ 79 w 213"/>
                <a:gd name="T35" fmla="*/ 130 h 311"/>
                <a:gd name="T36" fmla="*/ 87 w 213"/>
                <a:gd name="T37" fmla="*/ 114 h 311"/>
                <a:gd name="T38" fmla="*/ 90 w 213"/>
                <a:gd name="T39" fmla="*/ 94 h 311"/>
                <a:gd name="T40" fmla="*/ 95 w 213"/>
                <a:gd name="T41" fmla="*/ 87 h 311"/>
                <a:gd name="T42" fmla="*/ 95 w 213"/>
                <a:gd name="T43" fmla="*/ 100 h 311"/>
                <a:gd name="T44" fmla="*/ 92 w 213"/>
                <a:gd name="T45" fmla="*/ 113 h 311"/>
                <a:gd name="T46" fmla="*/ 90 w 213"/>
                <a:gd name="T47" fmla="*/ 127 h 311"/>
                <a:gd name="T48" fmla="*/ 81 w 213"/>
                <a:gd name="T49" fmla="*/ 135 h 311"/>
                <a:gd name="T50" fmla="*/ 73 w 213"/>
                <a:gd name="T51" fmla="*/ 142 h 311"/>
                <a:gd name="T52" fmla="*/ 65 w 213"/>
                <a:gd name="T53" fmla="*/ 151 h 311"/>
                <a:gd name="T54" fmla="*/ 73 w 213"/>
                <a:gd name="T55" fmla="*/ 151 h 311"/>
                <a:gd name="T56" fmla="*/ 83 w 213"/>
                <a:gd name="T57" fmla="*/ 145 h 311"/>
                <a:gd name="T58" fmla="*/ 93 w 213"/>
                <a:gd name="T59" fmla="*/ 137 h 311"/>
                <a:gd name="T60" fmla="*/ 102 w 213"/>
                <a:gd name="T61" fmla="*/ 122 h 311"/>
                <a:gd name="T62" fmla="*/ 103 w 213"/>
                <a:gd name="T63" fmla="*/ 94 h 311"/>
                <a:gd name="T64" fmla="*/ 103 w 213"/>
                <a:gd name="T65" fmla="*/ 66 h 311"/>
                <a:gd name="T66" fmla="*/ 103 w 213"/>
                <a:gd name="T67" fmla="*/ 38 h 311"/>
                <a:gd name="T68" fmla="*/ 104 w 213"/>
                <a:gd name="T69" fmla="*/ 33 h 311"/>
                <a:gd name="T70" fmla="*/ 104 w 213"/>
                <a:gd name="T71" fmla="*/ 26 h 311"/>
                <a:gd name="T72" fmla="*/ 106 w 213"/>
                <a:gd name="T73" fmla="*/ 19 h 311"/>
                <a:gd name="T74" fmla="*/ 93 w 213"/>
                <a:gd name="T75" fmla="*/ 11 h 311"/>
                <a:gd name="T76" fmla="*/ 71 w 213"/>
                <a:gd name="T77" fmla="*/ 6 h 311"/>
                <a:gd name="T78" fmla="*/ 48 w 213"/>
                <a:gd name="T79" fmla="*/ 3 h 311"/>
                <a:gd name="T80" fmla="*/ 41 w 213"/>
                <a:gd name="T81" fmla="*/ 3 h 311"/>
                <a:gd name="T82" fmla="*/ 22 w 213"/>
                <a:gd name="T83" fmla="*/ 21 h 311"/>
                <a:gd name="T84" fmla="*/ 13 w 213"/>
                <a:gd name="T85" fmla="*/ 46 h 311"/>
                <a:gd name="T86" fmla="*/ 6 w 213"/>
                <a:gd name="T87" fmla="*/ 72 h 311"/>
                <a:gd name="T88" fmla="*/ 1 w 213"/>
                <a:gd name="T89" fmla="*/ 84 h 311"/>
                <a:gd name="T90" fmla="*/ 1 w 213"/>
                <a:gd name="T91" fmla="*/ 100 h 311"/>
                <a:gd name="T92" fmla="*/ 2 w 213"/>
                <a:gd name="T93" fmla="*/ 116 h 311"/>
                <a:gd name="T94" fmla="*/ 12 w 213"/>
                <a:gd name="T95" fmla="*/ 124 h 311"/>
                <a:gd name="T96" fmla="*/ 12 w 213"/>
                <a:gd name="T97" fmla="*/ 129 h 311"/>
                <a:gd name="T98" fmla="*/ 11 w 213"/>
                <a:gd name="T99" fmla="*/ 134 h 311"/>
                <a:gd name="T100" fmla="*/ 7 w 213"/>
                <a:gd name="T101" fmla="*/ 140 h 311"/>
                <a:gd name="T102" fmla="*/ 15 w 213"/>
                <a:gd name="T103" fmla="*/ 131 h 311"/>
                <a:gd name="T104" fmla="*/ 22 w 213"/>
                <a:gd name="T105" fmla="*/ 112 h 311"/>
                <a:gd name="T106" fmla="*/ 25 w 213"/>
                <a:gd name="T107" fmla="*/ 92 h 311"/>
                <a:gd name="T108" fmla="*/ 32 w 213"/>
                <a:gd name="T109" fmla="*/ 84 h 311"/>
                <a:gd name="T110" fmla="*/ 34 w 213"/>
                <a:gd name="T111" fmla="*/ 88 h 311"/>
                <a:gd name="T112" fmla="*/ 32 w 213"/>
                <a:gd name="T113" fmla="*/ 93 h 311"/>
                <a:gd name="T114" fmla="*/ 30 w 213"/>
                <a:gd name="T115" fmla="*/ 98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3" h="311">
                  <a:moveTo>
                    <a:pt x="61" y="197"/>
                  </a:moveTo>
                  <a:lnTo>
                    <a:pt x="64" y="198"/>
                  </a:lnTo>
                  <a:lnTo>
                    <a:pt x="67" y="199"/>
                  </a:lnTo>
                  <a:lnTo>
                    <a:pt x="70" y="199"/>
                  </a:lnTo>
                  <a:lnTo>
                    <a:pt x="74" y="199"/>
                  </a:lnTo>
                  <a:lnTo>
                    <a:pt x="77" y="199"/>
                  </a:lnTo>
                  <a:lnTo>
                    <a:pt x="81" y="199"/>
                  </a:lnTo>
                  <a:lnTo>
                    <a:pt x="84" y="198"/>
                  </a:lnTo>
                  <a:lnTo>
                    <a:pt x="87" y="197"/>
                  </a:lnTo>
                  <a:lnTo>
                    <a:pt x="90" y="195"/>
                  </a:lnTo>
                  <a:lnTo>
                    <a:pt x="93" y="192"/>
                  </a:lnTo>
                  <a:lnTo>
                    <a:pt x="93" y="199"/>
                  </a:lnTo>
                  <a:lnTo>
                    <a:pt x="93" y="208"/>
                  </a:lnTo>
                  <a:lnTo>
                    <a:pt x="93" y="217"/>
                  </a:lnTo>
                  <a:lnTo>
                    <a:pt x="91" y="224"/>
                  </a:lnTo>
                  <a:lnTo>
                    <a:pt x="90" y="234"/>
                  </a:lnTo>
                  <a:lnTo>
                    <a:pt x="87" y="242"/>
                  </a:lnTo>
                  <a:lnTo>
                    <a:pt x="84" y="251"/>
                  </a:lnTo>
                  <a:lnTo>
                    <a:pt x="81" y="260"/>
                  </a:lnTo>
                  <a:lnTo>
                    <a:pt x="78" y="267"/>
                  </a:lnTo>
                  <a:lnTo>
                    <a:pt x="75" y="275"/>
                  </a:lnTo>
                  <a:lnTo>
                    <a:pt x="41" y="278"/>
                  </a:lnTo>
                  <a:lnTo>
                    <a:pt x="40" y="281"/>
                  </a:lnTo>
                  <a:lnTo>
                    <a:pt x="38" y="284"/>
                  </a:lnTo>
                  <a:lnTo>
                    <a:pt x="38" y="288"/>
                  </a:lnTo>
                  <a:lnTo>
                    <a:pt x="38" y="290"/>
                  </a:lnTo>
                  <a:lnTo>
                    <a:pt x="38" y="293"/>
                  </a:lnTo>
                  <a:lnTo>
                    <a:pt x="38" y="295"/>
                  </a:lnTo>
                  <a:lnTo>
                    <a:pt x="37" y="297"/>
                  </a:lnTo>
                  <a:lnTo>
                    <a:pt x="37" y="300"/>
                  </a:lnTo>
                  <a:lnTo>
                    <a:pt x="34" y="301"/>
                  </a:lnTo>
                  <a:lnTo>
                    <a:pt x="31" y="303"/>
                  </a:lnTo>
                  <a:lnTo>
                    <a:pt x="51" y="310"/>
                  </a:lnTo>
                  <a:lnTo>
                    <a:pt x="68" y="311"/>
                  </a:lnTo>
                  <a:lnTo>
                    <a:pt x="84" y="308"/>
                  </a:lnTo>
                  <a:lnTo>
                    <a:pt x="95" y="301"/>
                  </a:lnTo>
                  <a:lnTo>
                    <a:pt x="107" y="290"/>
                  </a:lnTo>
                  <a:lnTo>
                    <a:pt x="116" y="277"/>
                  </a:lnTo>
                  <a:lnTo>
                    <a:pt x="124" y="263"/>
                  </a:lnTo>
                  <a:lnTo>
                    <a:pt x="133" y="247"/>
                  </a:lnTo>
                  <a:lnTo>
                    <a:pt x="141" y="234"/>
                  </a:lnTo>
                  <a:lnTo>
                    <a:pt x="151" y="221"/>
                  </a:lnTo>
                  <a:lnTo>
                    <a:pt x="153" y="227"/>
                  </a:lnTo>
                  <a:lnTo>
                    <a:pt x="153" y="232"/>
                  </a:lnTo>
                  <a:lnTo>
                    <a:pt x="151" y="238"/>
                  </a:lnTo>
                  <a:lnTo>
                    <a:pt x="148" y="245"/>
                  </a:lnTo>
                  <a:lnTo>
                    <a:pt x="146" y="252"/>
                  </a:lnTo>
                  <a:lnTo>
                    <a:pt x="143" y="258"/>
                  </a:lnTo>
                  <a:lnTo>
                    <a:pt x="138" y="264"/>
                  </a:lnTo>
                  <a:lnTo>
                    <a:pt x="136" y="268"/>
                  </a:lnTo>
                  <a:lnTo>
                    <a:pt x="134" y="273"/>
                  </a:lnTo>
                  <a:lnTo>
                    <a:pt x="134" y="275"/>
                  </a:lnTo>
                  <a:lnTo>
                    <a:pt x="148" y="270"/>
                  </a:lnTo>
                  <a:lnTo>
                    <a:pt x="159" y="261"/>
                  </a:lnTo>
                  <a:lnTo>
                    <a:pt x="166" y="251"/>
                  </a:lnTo>
                  <a:lnTo>
                    <a:pt x="171" y="241"/>
                  </a:lnTo>
                  <a:lnTo>
                    <a:pt x="174" y="228"/>
                  </a:lnTo>
                  <a:lnTo>
                    <a:pt x="177" y="215"/>
                  </a:lnTo>
                  <a:lnTo>
                    <a:pt x="179" y="202"/>
                  </a:lnTo>
                  <a:lnTo>
                    <a:pt x="181" y="189"/>
                  </a:lnTo>
                  <a:lnTo>
                    <a:pt x="184" y="177"/>
                  </a:lnTo>
                  <a:lnTo>
                    <a:pt x="189" y="165"/>
                  </a:lnTo>
                  <a:lnTo>
                    <a:pt x="191" y="174"/>
                  </a:lnTo>
                  <a:lnTo>
                    <a:pt x="193" y="184"/>
                  </a:lnTo>
                  <a:lnTo>
                    <a:pt x="191" y="192"/>
                  </a:lnTo>
                  <a:lnTo>
                    <a:pt x="190" y="201"/>
                  </a:lnTo>
                  <a:lnTo>
                    <a:pt x="189" y="210"/>
                  </a:lnTo>
                  <a:lnTo>
                    <a:pt x="186" y="218"/>
                  </a:lnTo>
                  <a:lnTo>
                    <a:pt x="184" y="227"/>
                  </a:lnTo>
                  <a:lnTo>
                    <a:pt x="183" y="237"/>
                  </a:lnTo>
                  <a:lnTo>
                    <a:pt x="181" y="245"/>
                  </a:lnTo>
                  <a:lnTo>
                    <a:pt x="181" y="255"/>
                  </a:lnTo>
                  <a:lnTo>
                    <a:pt x="176" y="260"/>
                  </a:lnTo>
                  <a:lnTo>
                    <a:pt x="169" y="265"/>
                  </a:lnTo>
                  <a:lnTo>
                    <a:pt x="163" y="270"/>
                  </a:lnTo>
                  <a:lnTo>
                    <a:pt x="159" y="275"/>
                  </a:lnTo>
                  <a:lnTo>
                    <a:pt x="153" y="280"/>
                  </a:lnTo>
                  <a:lnTo>
                    <a:pt x="147" y="285"/>
                  </a:lnTo>
                  <a:lnTo>
                    <a:pt x="143" y="291"/>
                  </a:lnTo>
                  <a:lnTo>
                    <a:pt x="137" y="297"/>
                  </a:lnTo>
                  <a:lnTo>
                    <a:pt x="131" y="303"/>
                  </a:lnTo>
                  <a:lnTo>
                    <a:pt x="127" y="310"/>
                  </a:lnTo>
                  <a:lnTo>
                    <a:pt x="137" y="307"/>
                  </a:lnTo>
                  <a:lnTo>
                    <a:pt x="146" y="303"/>
                  </a:lnTo>
                  <a:lnTo>
                    <a:pt x="154" y="298"/>
                  </a:lnTo>
                  <a:lnTo>
                    <a:pt x="161" y="295"/>
                  </a:lnTo>
                  <a:lnTo>
                    <a:pt x="167" y="290"/>
                  </a:lnTo>
                  <a:lnTo>
                    <a:pt x="174" y="285"/>
                  </a:lnTo>
                  <a:lnTo>
                    <a:pt x="180" y="280"/>
                  </a:lnTo>
                  <a:lnTo>
                    <a:pt x="187" y="274"/>
                  </a:lnTo>
                  <a:lnTo>
                    <a:pt x="194" y="268"/>
                  </a:lnTo>
                  <a:lnTo>
                    <a:pt x="203" y="261"/>
                  </a:lnTo>
                  <a:lnTo>
                    <a:pt x="204" y="244"/>
                  </a:lnTo>
                  <a:lnTo>
                    <a:pt x="206" y="227"/>
                  </a:lnTo>
                  <a:lnTo>
                    <a:pt x="206" y="208"/>
                  </a:lnTo>
                  <a:lnTo>
                    <a:pt x="206" y="189"/>
                  </a:lnTo>
                  <a:lnTo>
                    <a:pt x="206" y="171"/>
                  </a:lnTo>
                  <a:lnTo>
                    <a:pt x="206" y="151"/>
                  </a:lnTo>
                  <a:lnTo>
                    <a:pt x="206" y="132"/>
                  </a:lnTo>
                  <a:lnTo>
                    <a:pt x="206" y="112"/>
                  </a:lnTo>
                  <a:lnTo>
                    <a:pt x="206" y="93"/>
                  </a:lnTo>
                  <a:lnTo>
                    <a:pt x="206" y="76"/>
                  </a:lnTo>
                  <a:lnTo>
                    <a:pt x="207" y="73"/>
                  </a:lnTo>
                  <a:lnTo>
                    <a:pt x="209" y="71"/>
                  </a:lnTo>
                  <a:lnTo>
                    <a:pt x="209" y="66"/>
                  </a:lnTo>
                  <a:lnTo>
                    <a:pt x="209" y="62"/>
                  </a:lnTo>
                  <a:lnTo>
                    <a:pt x="209" y="58"/>
                  </a:lnTo>
                  <a:lnTo>
                    <a:pt x="209" y="52"/>
                  </a:lnTo>
                  <a:lnTo>
                    <a:pt x="210" y="48"/>
                  </a:lnTo>
                  <a:lnTo>
                    <a:pt x="210" y="43"/>
                  </a:lnTo>
                  <a:lnTo>
                    <a:pt x="212" y="39"/>
                  </a:lnTo>
                  <a:lnTo>
                    <a:pt x="213" y="35"/>
                  </a:lnTo>
                  <a:lnTo>
                    <a:pt x="200" y="28"/>
                  </a:lnTo>
                  <a:lnTo>
                    <a:pt x="186" y="22"/>
                  </a:lnTo>
                  <a:lnTo>
                    <a:pt x="171" y="19"/>
                  </a:lnTo>
                  <a:lnTo>
                    <a:pt x="157" y="16"/>
                  </a:lnTo>
                  <a:lnTo>
                    <a:pt x="143" y="13"/>
                  </a:lnTo>
                  <a:lnTo>
                    <a:pt x="127" y="12"/>
                  </a:lnTo>
                  <a:lnTo>
                    <a:pt x="111" y="10"/>
                  </a:lnTo>
                  <a:lnTo>
                    <a:pt x="97" y="7"/>
                  </a:lnTo>
                  <a:lnTo>
                    <a:pt x="83" y="5"/>
                  </a:lnTo>
                  <a:lnTo>
                    <a:pt x="68" y="0"/>
                  </a:lnTo>
                  <a:lnTo>
                    <a:pt x="83" y="7"/>
                  </a:lnTo>
                  <a:lnTo>
                    <a:pt x="67" y="16"/>
                  </a:lnTo>
                  <a:lnTo>
                    <a:pt x="54" y="28"/>
                  </a:lnTo>
                  <a:lnTo>
                    <a:pt x="44" y="42"/>
                  </a:lnTo>
                  <a:lnTo>
                    <a:pt x="37" y="58"/>
                  </a:lnTo>
                  <a:lnTo>
                    <a:pt x="31" y="75"/>
                  </a:lnTo>
                  <a:lnTo>
                    <a:pt x="27" y="92"/>
                  </a:lnTo>
                  <a:lnTo>
                    <a:pt x="22" y="111"/>
                  </a:lnTo>
                  <a:lnTo>
                    <a:pt x="18" y="128"/>
                  </a:lnTo>
                  <a:lnTo>
                    <a:pt x="12" y="145"/>
                  </a:lnTo>
                  <a:lnTo>
                    <a:pt x="7" y="162"/>
                  </a:lnTo>
                  <a:lnTo>
                    <a:pt x="0" y="162"/>
                  </a:lnTo>
                  <a:lnTo>
                    <a:pt x="2" y="169"/>
                  </a:lnTo>
                  <a:lnTo>
                    <a:pt x="2" y="179"/>
                  </a:lnTo>
                  <a:lnTo>
                    <a:pt x="2" y="189"/>
                  </a:lnTo>
                  <a:lnTo>
                    <a:pt x="2" y="201"/>
                  </a:lnTo>
                  <a:lnTo>
                    <a:pt x="2" y="212"/>
                  </a:lnTo>
                  <a:lnTo>
                    <a:pt x="2" y="222"/>
                  </a:lnTo>
                  <a:lnTo>
                    <a:pt x="5" y="232"/>
                  </a:lnTo>
                  <a:lnTo>
                    <a:pt x="8" y="240"/>
                  </a:lnTo>
                  <a:lnTo>
                    <a:pt x="15" y="245"/>
                  </a:lnTo>
                  <a:lnTo>
                    <a:pt x="24" y="248"/>
                  </a:lnTo>
                  <a:lnTo>
                    <a:pt x="25" y="251"/>
                  </a:lnTo>
                  <a:lnTo>
                    <a:pt x="25" y="255"/>
                  </a:lnTo>
                  <a:lnTo>
                    <a:pt x="25" y="258"/>
                  </a:lnTo>
                  <a:lnTo>
                    <a:pt x="25" y="263"/>
                  </a:lnTo>
                  <a:lnTo>
                    <a:pt x="24" y="265"/>
                  </a:lnTo>
                  <a:lnTo>
                    <a:pt x="22" y="268"/>
                  </a:lnTo>
                  <a:lnTo>
                    <a:pt x="20" y="273"/>
                  </a:lnTo>
                  <a:lnTo>
                    <a:pt x="18" y="275"/>
                  </a:lnTo>
                  <a:lnTo>
                    <a:pt x="15" y="280"/>
                  </a:lnTo>
                  <a:lnTo>
                    <a:pt x="14" y="283"/>
                  </a:lnTo>
                  <a:lnTo>
                    <a:pt x="24" y="274"/>
                  </a:lnTo>
                  <a:lnTo>
                    <a:pt x="31" y="263"/>
                  </a:lnTo>
                  <a:lnTo>
                    <a:pt x="37" y="251"/>
                  </a:lnTo>
                  <a:lnTo>
                    <a:pt x="41" y="238"/>
                  </a:lnTo>
                  <a:lnTo>
                    <a:pt x="44" y="225"/>
                  </a:lnTo>
                  <a:lnTo>
                    <a:pt x="45" y="211"/>
                  </a:lnTo>
                  <a:lnTo>
                    <a:pt x="48" y="198"/>
                  </a:lnTo>
                  <a:lnTo>
                    <a:pt x="51" y="185"/>
                  </a:lnTo>
                  <a:lnTo>
                    <a:pt x="55" y="175"/>
                  </a:lnTo>
                  <a:lnTo>
                    <a:pt x="61" y="165"/>
                  </a:lnTo>
                  <a:lnTo>
                    <a:pt x="65" y="168"/>
                  </a:lnTo>
                  <a:lnTo>
                    <a:pt x="67" y="171"/>
                  </a:lnTo>
                  <a:lnTo>
                    <a:pt x="68" y="174"/>
                  </a:lnTo>
                  <a:lnTo>
                    <a:pt x="68" y="177"/>
                  </a:lnTo>
                  <a:lnTo>
                    <a:pt x="67" y="181"/>
                  </a:lnTo>
                  <a:lnTo>
                    <a:pt x="65" y="184"/>
                  </a:lnTo>
                  <a:lnTo>
                    <a:pt x="64" y="187"/>
                  </a:lnTo>
                  <a:lnTo>
                    <a:pt x="63" y="191"/>
                  </a:lnTo>
                  <a:lnTo>
                    <a:pt x="61" y="194"/>
                  </a:lnTo>
                  <a:lnTo>
                    <a:pt x="61" y="197"/>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69" name="Freeform 100"/>
            <p:cNvSpPr>
              <a:spLocks/>
            </p:cNvSpPr>
            <p:nvPr/>
          </p:nvSpPr>
          <p:spPr bwMode="auto">
            <a:xfrm>
              <a:off x="2442" y="2290"/>
              <a:ext cx="17" cy="31"/>
            </a:xfrm>
            <a:custGeom>
              <a:avLst/>
              <a:gdLst>
                <a:gd name="T0" fmla="*/ 17 w 34"/>
                <a:gd name="T1" fmla="*/ 3 h 61"/>
                <a:gd name="T2" fmla="*/ 16 w 34"/>
                <a:gd name="T3" fmla="*/ 3 h 61"/>
                <a:gd name="T4" fmla="*/ 15 w 34"/>
                <a:gd name="T5" fmla="*/ 3 h 61"/>
                <a:gd name="T6" fmla="*/ 14 w 34"/>
                <a:gd name="T7" fmla="*/ 3 h 61"/>
                <a:gd name="T8" fmla="*/ 13 w 34"/>
                <a:gd name="T9" fmla="*/ 2 h 61"/>
                <a:gd name="T10" fmla="*/ 12 w 34"/>
                <a:gd name="T11" fmla="*/ 2 h 61"/>
                <a:gd name="T12" fmla="*/ 11 w 34"/>
                <a:gd name="T13" fmla="*/ 2 h 61"/>
                <a:gd name="T14" fmla="*/ 10 w 34"/>
                <a:gd name="T15" fmla="*/ 2 h 61"/>
                <a:gd name="T16" fmla="*/ 9 w 34"/>
                <a:gd name="T17" fmla="*/ 1 h 61"/>
                <a:gd name="T18" fmla="*/ 8 w 34"/>
                <a:gd name="T19" fmla="*/ 1 h 61"/>
                <a:gd name="T20" fmla="*/ 7 w 34"/>
                <a:gd name="T21" fmla="*/ 0 h 61"/>
                <a:gd name="T22" fmla="*/ 0 w 34"/>
                <a:gd name="T23" fmla="*/ 31 h 61"/>
                <a:gd name="T24" fmla="*/ 2 w 34"/>
                <a:gd name="T25" fmla="*/ 30 h 61"/>
                <a:gd name="T26" fmla="*/ 2 w 34"/>
                <a:gd name="T27" fmla="*/ 30 h 61"/>
                <a:gd name="T28" fmla="*/ 4 w 34"/>
                <a:gd name="T29" fmla="*/ 29 h 61"/>
                <a:gd name="T30" fmla="*/ 5 w 34"/>
                <a:gd name="T31" fmla="*/ 28 h 61"/>
                <a:gd name="T32" fmla="*/ 7 w 34"/>
                <a:gd name="T33" fmla="*/ 27 h 61"/>
                <a:gd name="T34" fmla="*/ 8 w 34"/>
                <a:gd name="T35" fmla="*/ 27 h 61"/>
                <a:gd name="T36" fmla="*/ 10 w 34"/>
                <a:gd name="T37" fmla="*/ 27 h 61"/>
                <a:gd name="T38" fmla="*/ 11 w 34"/>
                <a:gd name="T39" fmla="*/ 27 h 61"/>
                <a:gd name="T40" fmla="*/ 12 w 34"/>
                <a:gd name="T41" fmla="*/ 28 h 61"/>
                <a:gd name="T42" fmla="*/ 14 w 34"/>
                <a:gd name="T43" fmla="*/ 29 h 61"/>
                <a:gd name="T44" fmla="*/ 15 w 34"/>
                <a:gd name="T45" fmla="*/ 27 h 61"/>
                <a:gd name="T46" fmla="*/ 15 w 34"/>
                <a:gd name="T47" fmla="*/ 24 h 61"/>
                <a:gd name="T48" fmla="*/ 15 w 34"/>
                <a:gd name="T49" fmla="*/ 22 h 61"/>
                <a:gd name="T50" fmla="*/ 15 w 34"/>
                <a:gd name="T51" fmla="*/ 19 h 61"/>
                <a:gd name="T52" fmla="*/ 15 w 34"/>
                <a:gd name="T53" fmla="*/ 16 h 61"/>
                <a:gd name="T54" fmla="*/ 15 w 34"/>
                <a:gd name="T55" fmla="*/ 13 h 61"/>
                <a:gd name="T56" fmla="*/ 16 w 34"/>
                <a:gd name="T57" fmla="*/ 11 h 61"/>
                <a:gd name="T58" fmla="*/ 16 w 34"/>
                <a:gd name="T59" fmla="*/ 8 h 61"/>
                <a:gd name="T60" fmla="*/ 17 w 34"/>
                <a:gd name="T61" fmla="*/ 5 h 61"/>
                <a:gd name="T62" fmla="*/ 17 w 34"/>
                <a:gd name="T63" fmla="*/ 3 h 61"/>
                <a:gd name="T64" fmla="*/ 17 w 34"/>
                <a:gd name="T65" fmla="*/ 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4" h="61">
                  <a:moveTo>
                    <a:pt x="34" y="6"/>
                  </a:moveTo>
                  <a:lnTo>
                    <a:pt x="31" y="6"/>
                  </a:lnTo>
                  <a:lnTo>
                    <a:pt x="30" y="6"/>
                  </a:lnTo>
                  <a:lnTo>
                    <a:pt x="27" y="6"/>
                  </a:lnTo>
                  <a:lnTo>
                    <a:pt x="26" y="4"/>
                  </a:lnTo>
                  <a:lnTo>
                    <a:pt x="23" y="4"/>
                  </a:lnTo>
                  <a:lnTo>
                    <a:pt x="21" y="3"/>
                  </a:lnTo>
                  <a:lnTo>
                    <a:pt x="20" y="3"/>
                  </a:lnTo>
                  <a:lnTo>
                    <a:pt x="17" y="1"/>
                  </a:lnTo>
                  <a:lnTo>
                    <a:pt x="16" y="1"/>
                  </a:lnTo>
                  <a:lnTo>
                    <a:pt x="14" y="0"/>
                  </a:lnTo>
                  <a:lnTo>
                    <a:pt x="0" y="61"/>
                  </a:lnTo>
                  <a:lnTo>
                    <a:pt x="3" y="60"/>
                  </a:lnTo>
                  <a:lnTo>
                    <a:pt x="4" y="59"/>
                  </a:lnTo>
                  <a:lnTo>
                    <a:pt x="7" y="57"/>
                  </a:lnTo>
                  <a:lnTo>
                    <a:pt x="10" y="56"/>
                  </a:lnTo>
                  <a:lnTo>
                    <a:pt x="13" y="54"/>
                  </a:lnTo>
                  <a:lnTo>
                    <a:pt x="16" y="54"/>
                  </a:lnTo>
                  <a:lnTo>
                    <a:pt x="20" y="54"/>
                  </a:lnTo>
                  <a:lnTo>
                    <a:pt x="21" y="54"/>
                  </a:lnTo>
                  <a:lnTo>
                    <a:pt x="24" y="56"/>
                  </a:lnTo>
                  <a:lnTo>
                    <a:pt x="27" y="57"/>
                  </a:lnTo>
                  <a:lnTo>
                    <a:pt x="29" y="53"/>
                  </a:lnTo>
                  <a:lnTo>
                    <a:pt x="30" y="47"/>
                  </a:lnTo>
                  <a:lnTo>
                    <a:pt x="30" y="43"/>
                  </a:lnTo>
                  <a:lnTo>
                    <a:pt x="30" y="37"/>
                  </a:lnTo>
                  <a:lnTo>
                    <a:pt x="30" y="31"/>
                  </a:lnTo>
                  <a:lnTo>
                    <a:pt x="30" y="26"/>
                  </a:lnTo>
                  <a:lnTo>
                    <a:pt x="31" y="21"/>
                  </a:lnTo>
                  <a:lnTo>
                    <a:pt x="31" y="16"/>
                  </a:lnTo>
                  <a:lnTo>
                    <a:pt x="33" y="1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0" name="Freeform 101"/>
            <p:cNvSpPr>
              <a:spLocks/>
            </p:cNvSpPr>
            <p:nvPr/>
          </p:nvSpPr>
          <p:spPr bwMode="auto">
            <a:xfrm>
              <a:off x="2415" y="2310"/>
              <a:ext cx="12" cy="26"/>
            </a:xfrm>
            <a:custGeom>
              <a:avLst/>
              <a:gdLst>
                <a:gd name="T0" fmla="*/ 4 w 24"/>
                <a:gd name="T1" fmla="*/ 1 h 53"/>
                <a:gd name="T2" fmla="*/ 5 w 24"/>
                <a:gd name="T3" fmla="*/ 3 h 53"/>
                <a:gd name="T4" fmla="*/ 4 w 24"/>
                <a:gd name="T5" fmla="*/ 6 h 53"/>
                <a:gd name="T6" fmla="*/ 4 w 24"/>
                <a:gd name="T7" fmla="*/ 8 h 53"/>
                <a:gd name="T8" fmla="*/ 3 w 24"/>
                <a:gd name="T9" fmla="*/ 11 h 53"/>
                <a:gd name="T10" fmla="*/ 2 w 24"/>
                <a:gd name="T11" fmla="*/ 13 h 53"/>
                <a:gd name="T12" fmla="*/ 1 w 24"/>
                <a:gd name="T13" fmla="*/ 15 h 53"/>
                <a:gd name="T14" fmla="*/ 1 w 24"/>
                <a:gd name="T15" fmla="*/ 18 h 53"/>
                <a:gd name="T16" fmla="*/ 1 w 24"/>
                <a:gd name="T17" fmla="*/ 20 h 53"/>
                <a:gd name="T18" fmla="*/ 2 w 24"/>
                <a:gd name="T19" fmla="*/ 21 h 53"/>
                <a:gd name="T20" fmla="*/ 4 w 24"/>
                <a:gd name="T21" fmla="*/ 24 h 53"/>
                <a:gd name="T22" fmla="*/ 0 w 24"/>
                <a:gd name="T23" fmla="*/ 26 h 53"/>
                <a:gd name="T24" fmla="*/ 1 w 24"/>
                <a:gd name="T25" fmla="*/ 26 h 53"/>
                <a:gd name="T26" fmla="*/ 2 w 24"/>
                <a:gd name="T27" fmla="*/ 25 h 53"/>
                <a:gd name="T28" fmla="*/ 4 w 24"/>
                <a:gd name="T29" fmla="*/ 24 h 53"/>
                <a:gd name="T30" fmla="*/ 5 w 24"/>
                <a:gd name="T31" fmla="*/ 24 h 53"/>
                <a:gd name="T32" fmla="*/ 6 w 24"/>
                <a:gd name="T33" fmla="*/ 23 h 53"/>
                <a:gd name="T34" fmla="*/ 8 w 24"/>
                <a:gd name="T35" fmla="*/ 22 h 53"/>
                <a:gd name="T36" fmla="*/ 9 w 24"/>
                <a:gd name="T37" fmla="*/ 21 h 53"/>
                <a:gd name="T38" fmla="*/ 9 w 24"/>
                <a:gd name="T39" fmla="*/ 19 h 53"/>
                <a:gd name="T40" fmla="*/ 10 w 24"/>
                <a:gd name="T41" fmla="*/ 18 h 53"/>
                <a:gd name="T42" fmla="*/ 10 w 24"/>
                <a:gd name="T43" fmla="*/ 16 h 53"/>
                <a:gd name="T44" fmla="*/ 10 w 24"/>
                <a:gd name="T45" fmla="*/ 15 h 53"/>
                <a:gd name="T46" fmla="*/ 11 w 24"/>
                <a:gd name="T47" fmla="*/ 13 h 53"/>
                <a:gd name="T48" fmla="*/ 11 w 24"/>
                <a:gd name="T49" fmla="*/ 11 h 53"/>
                <a:gd name="T50" fmla="*/ 11 w 24"/>
                <a:gd name="T51" fmla="*/ 8 h 53"/>
                <a:gd name="T52" fmla="*/ 12 w 24"/>
                <a:gd name="T53" fmla="*/ 6 h 53"/>
                <a:gd name="T54" fmla="*/ 12 w 24"/>
                <a:gd name="T55" fmla="*/ 4 h 53"/>
                <a:gd name="T56" fmla="*/ 11 w 24"/>
                <a:gd name="T57" fmla="*/ 2 h 53"/>
                <a:gd name="T58" fmla="*/ 10 w 24"/>
                <a:gd name="T59" fmla="*/ 1 h 53"/>
                <a:gd name="T60" fmla="*/ 8 w 24"/>
                <a:gd name="T61" fmla="*/ 0 h 53"/>
                <a:gd name="T62" fmla="*/ 5 w 24"/>
                <a:gd name="T63" fmla="*/ 1 h 53"/>
                <a:gd name="T64" fmla="*/ 5 w 24"/>
                <a:gd name="T65" fmla="*/ 1 h 53"/>
                <a:gd name="T66" fmla="*/ 4 w 24"/>
                <a:gd name="T67" fmla="*/ 1 h 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4" h="53">
                  <a:moveTo>
                    <a:pt x="8" y="2"/>
                  </a:moveTo>
                  <a:lnTo>
                    <a:pt x="10" y="6"/>
                  </a:lnTo>
                  <a:lnTo>
                    <a:pt x="8" y="12"/>
                  </a:lnTo>
                  <a:lnTo>
                    <a:pt x="7" y="16"/>
                  </a:lnTo>
                  <a:lnTo>
                    <a:pt x="5" y="22"/>
                  </a:lnTo>
                  <a:lnTo>
                    <a:pt x="4" y="26"/>
                  </a:lnTo>
                  <a:lnTo>
                    <a:pt x="2" y="31"/>
                  </a:lnTo>
                  <a:lnTo>
                    <a:pt x="2" y="36"/>
                  </a:lnTo>
                  <a:lnTo>
                    <a:pt x="2" y="41"/>
                  </a:lnTo>
                  <a:lnTo>
                    <a:pt x="4" y="43"/>
                  </a:lnTo>
                  <a:lnTo>
                    <a:pt x="7" y="48"/>
                  </a:lnTo>
                  <a:lnTo>
                    <a:pt x="0" y="53"/>
                  </a:lnTo>
                  <a:lnTo>
                    <a:pt x="2" y="52"/>
                  </a:lnTo>
                  <a:lnTo>
                    <a:pt x="4" y="51"/>
                  </a:lnTo>
                  <a:lnTo>
                    <a:pt x="7" y="49"/>
                  </a:lnTo>
                  <a:lnTo>
                    <a:pt x="10" y="48"/>
                  </a:lnTo>
                  <a:lnTo>
                    <a:pt x="12" y="46"/>
                  </a:lnTo>
                  <a:lnTo>
                    <a:pt x="15" y="45"/>
                  </a:lnTo>
                  <a:lnTo>
                    <a:pt x="17" y="42"/>
                  </a:lnTo>
                  <a:lnTo>
                    <a:pt x="18" y="39"/>
                  </a:lnTo>
                  <a:lnTo>
                    <a:pt x="20" y="36"/>
                  </a:lnTo>
                  <a:lnTo>
                    <a:pt x="20" y="33"/>
                  </a:lnTo>
                  <a:lnTo>
                    <a:pt x="20" y="31"/>
                  </a:lnTo>
                  <a:lnTo>
                    <a:pt x="21" y="26"/>
                  </a:lnTo>
                  <a:lnTo>
                    <a:pt x="22" y="22"/>
                  </a:lnTo>
                  <a:lnTo>
                    <a:pt x="22" y="16"/>
                  </a:lnTo>
                  <a:lnTo>
                    <a:pt x="24" y="12"/>
                  </a:lnTo>
                  <a:lnTo>
                    <a:pt x="24" y="8"/>
                  </a:lnTo>
                  <a:lnTo>
                    <a:pt x="22" y="5"/>
                  </a:lnTo>
                  <a:lnTo>
                    <a:pt x="20" y="2"/>
                  </a:lnTo>
                  <a:lnTo>
                    <a:pt x="15" y="0"/>
                  </a:lnTo>
                  <a:lnTo>
                    <a:pt x="10" y="2"/>
                  </a:lnTo>
                  <a:lnTo>
                    <a:pt x="8"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1" name="Freeform 102"/>
            <p:cNvSpPr>
              <a:spLocks/>
            </p:cNvSpPr>
            <p:nvPr/>
          </p:nvSpPr>
          <p:spPr bwMode="auto">
            <a:xfrm>
              <a:off x="2087" y="3301"/>
              <a:ext cx="1" cy="1"/>
            </a:xfrm>
            <a:custGeom>
              <a:avLst/>
              <a:gdLst>
                <a:gd name="T0" fmla="*/ 1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1 h 1"/>
                <a:gd name="T22" fmla="*/ 0 w 2"/>
                <a:gd name="T23" fmla="*/ 1 h 1"/>
                <a:gd name="T24" fmla="*/ 1 w 2"/>
                <a:gd name="T25" fmla="*/ 0 h 1"/>
                <a:gd name="T26" fmla="*/ 1 w 2"/>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
                  <a:moveTo>
                    <a:pt x="2" y="0"/>
                  </a:moveTo>
                  <a:lnTo>
                    <a:pt x="2" y="0"/>
                  </a:lnTo>
                  <a:lnTo>
                    <a:pt x="1" y="0"/>
                  </a:lnTo>
                  <a:lnTo>
                    <a:pt x="0" y="0"/>
                  </a:lnTo>
                  <a:lnTo>
                    <a:pt x="0"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2" name="Freeform 103"/>
            <p:cNvSpPr>
              <a:spLocks/>
            </p:cNvSpPr>
            <p:nvPr/>
          </p:nvSpPr>
          <p:spPr bwMode="auto">
            <a:xfrm>
              <a:off x="2009" y="3296"/>
              <a:ext cx="84" cy="35"/>
            </a:xfrm>
            <a:custGeom>
              <a:avLst/>
              <a:gdLst>
                <a:gd name="T0" fmla="*/ 78 w 169"/>
                <a:gd name="T1" fmla="*/ 6 h 69"/>
                <a:gd name="T2" fmla="*/ 78 w 169"/>
                <a:gd name="T3" fmla="*/ 6 h 69"/>
                <a:gd name="T4" fmla="*/ 70 w 169"/>
                <a:gd name="T5" fmla="*/ 8 h 69"/>
                <a:gd name="T6" fmla="*/ 64 w 169"/>
                <a:gd name="T7" fmla="*/ 9 h 69"/>
                <a:gd name="T8" fmla="*/ 57 w 169"/>
                <a:gd name="T9" fmla="*/ 10 h 69"/>
                <a:gd name="T10" fmla="*/ 51 w 169"/>
                <a:gd name="T11" fmla="*/ 11 h 69"/>
                <a:gd name="T12" fmla="*/ 45 w 169"/>
                <a:gd name="T13" fmla="*/ 13 h 69"/>
                <a:gd name="T14" fmla="*/ 39 w 169"/>
                <a:gd name="T15" fmla="*/ 14 h 69"/>
                <a:gd name="T16" fmla="*/ 33 w 169"/>
                <a:gd name="T17" fmla="*/ 16 h 69"/>
                <a:gd name="T18" fmla="*/ 26 w 169"/>
                <a:gd name="T19" fmla="*/ 18 h 69"/>
                <a:gd name="T20" fmla="*/ 21 w 169"/>
                <a:gd name="T21" fmla="*/ 22 h 69"/>
                <a:gd name="T22" fmla="*/ 14 w 169"/>
                <a:gd name="T23" fmla="*/ 26 h 69"/>
                <a:gd name="T24" fmla="*/ 13 w 169"/>
                <a:gd name="T25" fmla="*/ 27 h 69"/>
                <a:gd name="T26" fmla="*/ 11 w 169"/>
                <a:gd name="T27" fmla="*/ 28 h 69"/>
                <a:gd name="T28" fmla="*/ 9 w 169"/>
                <a:gd name="T29" fmla="*/ 28 h 69"/>
                <a:gd name="T30" fmla="*/ 6 w 169"/>
                <a:gd name="T31" fmla="*/ 28 h 69"/>
                <a:gd name="T32" fmla="*/ 5 w 169"/>
                <a:gd name="T33" fmla="*/ 28 h 69"/>
                <a:gd name="T34" fmla="*/ 3 w 169"/>
                <a:gd name="T35" fmla="*/ 29 h 69"/>
                <a:gd name="T36" fmla="*/ 1 w 169"/>
                <a:gd name="T37" fmla="*/ 30 h 69"/>
                <a:gd name="T38" fmla="*/ 0 w 169"/>
                <a:gd name="T39" fmla="*/ 31 h 69"/>
                <a:gd name="T40" fmla="*/ 0 w 169"/>
                <a:gd name="T41" fmla="*/ 33 h 69"/>
                <a:gd name="T42" fmla="*/ 0 w 169"/>
                <a:gd name="T43" fmla="*/ 35 h 69"/>
                <a:gd name="T44" fmla="*/ 7 w 169"/>
                <a:gd name="T45" fmla="*/ 33 h 69"/>
                <a:gd name="T46" fmla="*/ 14 w 169"/>
                <a:gd name="T47" fmla="*/ 31 h 69"/>
                <a:gd name="T48" fmla="*/ 22 w 169"/>
                <a:gd name="T49" fmla="*/ 30 h 69"/>
                <a:gd name="T50" fmla="*/ 29 w 169"/>
                <a:gd name="T51" fmla="*/ 28 h 69"/>
                <a:gd name="T52" fmla="*/ 37 w 169"/>
                <a:gd name="T53" fmla="*/ 26 h 69"/>
                <a:gd name="T54" fmla="*/ 44 w 169"/>
                <a:gd name="T55" fmla="*/ 25 h 69"/>
                <a:gd name="T56" fmla="*/ 52 w 169"/>
                <a:gd name="T57" fmla="*/ 23 h 69"/>
                <a:gd name="T58" fmla="*/ 59 w 169"/>
                <a:gd name="T59" fmla="*/ 23 h 69"/>
                <a:gd name="T60" fmla="*/ 66 w 169"/>
                <a:gd name="T61" fmla="*/ 21 h 69"/>
                <a:gd name="T62" fmla="*/ 72 w 169"/>
                <a:gd name="T63" fmla="*/ 21 h 69"/>
                <a:gd name="T64" fmla="*/ 74 w 169"/>
                <a:gd name="T65" fmla="*/ 19 h 69"/>
                <a:gd name="T66" fmla="*/ 76 w 169"/>
                <a:gd name="T67" fmla="*/ 18 h 69"/>
                <a:gd name="T68" fmla="*/ 77 w 169"/>
                <a:gd name="T69" fmla="*/ 16 h 69"/>
                <a:gd name="T70" fmla="*/ 79 w 169"/>
                <a:gd name="T71" fmla="*/ 13 h 69"/>
                <a:gd name="T72" fmla="*/ 80 w 169"/>
                <a:gd name="T73" fmla="*/ 11 h 69"/>
                <a:gd name="T74" fmla="*/ 81 w 169"/>
                <a:gd name="T75" fmla="*/ 9 h 69"/>
                <a:gd name="T76" fmla="*/ 82 w 169"/>
                <a:gd name="T77" fmla="*/ 7 h 69"/>
                <a:gd name="T78" fmla="*/ 83 w 169"/>
                <a:gd name="T79" fmla="*/ 5 h 69"/>
                <a:gd name="T80" fmla="*/ 84 w 169"/>
                <a:gd name="T81" fmla="*/ 3 h 69"/>
                <a:gd name="T82" fmla="*/ 84 w 169"/>
                <a:gd name="T83" fmla="*/ 0 h 69"/>
                <a:gd name="T84" fmla="*/ 79 w 169"/>
                <a:gd name="T85" fmla="*/ 6 h 69"/>
                <a:gd name="T86" fmla="*/ 78 w 169"/>
                <a:gd name="T87" fmla="*/ 6 h 69"/>
                <a:gd name="T88" fmla="*/ 78 w 169"/>
                <a:gd name="T89" fmla="*/ 6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69" h="69">
                  <a:moveTo>
                    <a:pt x="157" y="12"/>
                  </a:moveTo>
                  <a:lnTo>
                    <a:pt x="157" y="12"/>
                  </a:lnTo>
                  <a:lnTo>
                    <a:pt x="141" y="15"/>
                  </a:lnTo>
                  <a:lnTo>
                    <a:pt x="128" y="18"/>
                  </a:lnTo>
                  <a:lnTo>
                    <a:pt x="115" y="19"/>
                  </a:lnTo>
                  <a:lnTo>
                    <a:pt x="102" y="22"/>
                  </a:lnTo>
                  <a:lnTo>
                    <a:pt x="91" y="25"/>
                  </a:lnTo>
                  <a:lnTo>
                    <a:pt x="78" y="28"/>
                  </a:lnTo>
                  <a:lnTo>
                    <a:pt x="66" y="32"/>
                  </a:lnTo>
                  <a:lnTo>
                    <a:pt x="53" y="36"/>
                  </a:lnTo>
                  <a:lnTo>
                    <a:pt x="42" y="43"/>
                  </a:lnTo>
                  <a:lnTo>
                    <a:pt x="29" y="52"/>
                  </a:lnTo>
                  <a:lnTo>
                    <a:pt x="26" y="53"/>
                  </a:lnTo>
                  <a:lnTo>
                    <a:pt x="22" y="55"/>
                  </a:lnTo>
                  <a:lnTo>
                    <a:pt x="18" y="56"/>
                  </a:lnTo>
                  <a:lnTo>
                    <a:pt x="13" y="56"/>
                  </a:lnTo>
                  <a:lnTo>
                    <a:pt x="11" y="56"/>
                  </a:lnTo>
                  <a:lnTo>
                    <a:pt x="6" y="58"/>
                  </a:lnTo>
                  <a:lnTo>
                    <a:pt x="3" y="59"/>
                  </a:lnTo>
                  <a:lnTo>
                    <a:pt x="0" y="61"/>
                  </a:lnTo>
                  <a:lnTo>
                    <a:pt x="0" y="65"/>
                  </a:lnTo>
                  <a:lnTo>
                    <a:pt x="0" y="69"/>
                  </a:lnTo>
                  <a:lnTo>
                    <a:pt x="15" y="66"/>
                  </a:lnTo>
                  <a:lnTo>
                    <a:pt x="29" y="62"/>
                  </a:lnTo>
                  <a:lnTo>
                    <a:pt x="45" y="59"/>
                  </a:lnTo>
                  <a:lnTo>
                    <a:pt x="59" y="56"/>
                  </a:lnTo>
                  <a:lnTo>
                    <a:pt x="75" y="52"/>
                  </a:lnTo>
                  <a:lnTo>
                    <a:pt x="89" y="49"/>
                  </a:lnTo>
                  <a:lnTo>
                    <a:pt x="105" y="46"/>
                  </a:lnTo>
                  <a:lnTo>
                    <a:pt x="118" y="45"/>
                  </a:lnTo>
                  <a:lnTo>
                    <a:pt x="132" y="42"/>
                  </a:lnTo>
                  <a:lnTo>
                    <a:pt x="145" y="41"/>
                  </a:lnTo>
                  <a:lnTo>
                    <a:pt x="148" y="38"/>
                  </a:lnTo>
                  <a:lnTo>
                    <a:pt x="152" y="35"/>
                  </a:lnTo>
                  <a:lnTo>
                    <a:pt x="155" y="31"/>
                  </a:lnTo>
                  <a:lnTo>
                    <a:pt x="158" y="26"/>
                  </a:lnTo>
                  <a:lnTo>
                    <a:pt x="161" y="22"/>
                  </a:lnTo>
                  <a:lnTo>
                    <a:pt x="162" y="18"/>
                  </a:lnTo>
                  <a:lnTo>
                    <a:pt x="165" y="13"/>
                  </a:lnTo>
                  <a:lnTo>
                    <a:pt x="167" y="9"/>
                  </a:lnTo>
                  <a:lnTo>
                    <a:pt x="168" y="5"/>
                  </a:lnTo>
                  <a:lnTo>
                    <a:pt x="169" y="0"/>
                  </a:lnTo>
                  <a:lnTo>
                    <a:pt x="159" y="11"/>
                  </a:lnTo>
                  <a:lnTo>
                    <a:pt x="157"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3" name="Freeform 104"/>
            <p:cNvSpPr>
              <a:spLocks/>
            </p:cNvSpPr>
            <p:nvPr/>
          </p:nvSpPr>
          <p:spPr bwMode="auto">
            <a:xfrm>
              <a:off x="2085" y="3298"/>
              <a:ext cx="3" cy="4"/>
            </a:xfrm>
            <a:custGeom>
              <a:avLst/>
              <a:gdLst>
                <a:gd name="T0" fmla="*/ 0 w 5"/>
                <a:gd name="T1" fmla="*/ 0 h 7"/>
                <a:gd name="T2" fmla="*/ 0 w 5"/>
                <a:gd name="T3" fmla="*/ 2 h 7"/>
                <a:gd name="T4" fmla="*/ 2 w 5"/>
                <a:gd name="T5" fmla="*/ 4 h 7"/>
                <a:gd name="T6" fmla="*/ 2 w 5"/>
                <a:gd name="T7" fmla="*/ 3 h 7"/>
                <a:gd name="T8" fmla="*/ 2 w 5"/>
                <a:gd name="T9" fmla="*/ 3 h 7"/>
                <a:gd name="T10" fmla="*/ 2 w 5"/>
                <a:gd name="T11" fmla="*/ 3 h 7"/>
                <a:gd name="T12" fmla="*/ 2 w 5"/>
                <a:gd name="T13" fmla="*/ 3 h 7"/>
                <a:gd name="T14" fmla="*/ 2 w 5"/>
                <a:gd name="T15" fmla="*/ 3 h 7"/>
                <a:gd name="T16" fmla="*/ 2 w 5"/>
                <a:gd name="T17" fmla="*/ 3 h 7"/>
                <a:gd name="T18" fmla="*/ 2 w 5"/>
                <a:gd name="T19" fmla="*/ 3 h 7"/>
                <a:gd name="T20" fmla="*/ 2 w 5"/>
                <a:gd name="T21" fmla="*/ 3 h 7"/>
                <a:gd name="T22" fmla="*/ 3 w 5"/>
                <a:gd name="T23" fmla="*/ 3 h 7"/>
                <a:gd name="T24" fmla="*/ 3 w 5"/>
                <a:gd name="T25" fmla="*/ 3 h 7"/>
                <a:gd name="T26" fmla="*/ 1 w 5"/>
                <a:gd name="T27" fmla="*/ 1 h 7"/>
                <a:gd name="T28" fmla="*/ 1 w 5"/>
                <a:gd name="T29" fmla="*/ 1 h 7"/>
                <a:gd name="T30" fmla="*/ 0 w 5"/>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 h="7">
                  <a:moveTo>
                    <a:pt x="0" y="0"/>
                  </a:moveTo>
                  <a:lnTo>
                    <a:pt x="0" y="4"/>
                  </a:lnTo>
                  <a:lnTo>
                    <a:pt x="3" y="7"/>
                  </a:lnTo>
                  <a:lnTo>
                    <a:pt x="3" y="6"/>
                  </a:lnTo>
                  <a:lnTo>
                    <a:pt x="4" y="6"/>
                  </a:lnTo>
                  <a:lnTo>
                    <a:pt x="5" y="6"/>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4" name="Freeform 105"/>
            <p:cNvSpPr>
              <a:spLocks/>
            </p:cNvSpPr>
            <p:nvPr/>
          </p:nvSpPr>
          <p:spPr bwMode="auto">
            <a:xfrm>
              <a:off x="2490" y="3310"/>
              <a:ext cx="93" cy="77"/>
            </a:xfrm>
            <a:custGeom>
              <a:avLst/>
              <a:gdLst>
                <a:gd name="T0" fmla="*/ 44 w 186"/>
                <a:gd name="T1" fmla="*/ 52 h 154"/>
                <a:gd name="T2" fmla="*/ 43 w 186"/>
                <a:gd name="T3" fmla="*/ 52 h 154"/>
                <a:gd name="T4" fmla="*/ 40 w 186"/>
                <a:gd name="T5" fmla="*/ 50 h 154"/>
                <a:gd name="T6" fmla="*/ 38 w 186"/>
                <a:gd name="T7" fmla="*/ 50 h 154"/>
                <a:gd name="T8" fmla="*/ 35 w 186"/>
                <a:gd name="T9" fmla="*/ 50 h 154"/>
                <a:gd name="T10" fmla="*/ 33 w 186"/>
                <a:gd name="T11" fmla="*/ 48 h 154"/>
                <a:gd name="T12" fmla="*/ 32 w 186"/>
                <a:gd name="T13" fmla="*/ 46 h 154"/>
                <a:gd name="T14" fmla="*/ 32 w 186"/>
                <a:gd name="T15" fmla="*/ 45 h 154"/>
                <a:gd name="T16" fmla="*/ 33 w 186"/>
                <a:gd name="T17" fmla="*/ 45 h 154"/>
                <a:gd name="T18" fmla="*/ 33 w 186"/>
                <a:gd name="T19" fmla="*/ 44 h 154"/>
                <a:gd name="T20" fmla="*/ 33 w 186"/>
                <a:gd name="T21" fmla="*/ 43 h 154"/>
                <a:gd name="T22" fmla="*/ 23 w 186"/>
                <a:gd name="T23" fmla="*/ 41 h 154"/>
                <a:gd name="T24" fmla="*/ 21 w 186"/>
                <a:gd name="T25" fmla="*/ 40 h 154"/>
                <a:gd name="T26" fmla="*/ 19 w 186"/>
                <a:gd name="T27" fmla="*/ 38 h 154"/>
                <a:gd name="T28" fmla="*/ 18 w 186"/>
                <a:gd name="T29" fmla="*/ 36 h 154"/>
                <a:gd name="T30" fmla="*/ 17 w 186"/>
                <a:gd name="T31" fmla="*/ 34 h 154"/>
                <a:gd name="T32" fmla="*/ 17 w 186"/>
                <a:gd name="T33" fmla="*/ 32 h 154"/>
                <a:gd name="T34" fmla="*/ 12 w 186"/>
                <a:gd name="T35" fmla="*/ 27 h 154"/>
                <a:gd name="T36" fmla="*/ 8 w 186"/>
                <a:gd name="T37" fmla="*/ 20 h 154"/>
                <a:gd name="T38" fmla="*/ 6 w 186"/>
                <a:gd name="T39" fmla="*/ 13 h 154"/>
                <a:gd name="T40" fmla="*/ 4 w 186"/>
                <a:gd name="T41" fmla="*/ 7 h 154"/>
                <a:gd name="T42" fmla="*/ 0 w 186"/>
                <a:gd name="T43" fmla="*/ 0 h 154"/>
                <a:gd name="T44" fmla="*/ 2 w 186"/>
                <a:gd name="T45" fmla="*/ 9 h 154"/>
                <a:gd name="T46" fmla="*/ 4 w 186"/>
                <a:gd name="T47" fmla="*/ 19 h 154"/>
                <a:gd name="T48" fmla="*/ 5 w 186"/>
                <a:gd name="T49" fmla="*/ 29 h 154"/>
                <a:gd name="T50" fmla="*/ 6 w 186"/>
                <a:gd name="T51" fmla="*/ 38 h 154"/>
                <a:gd name="T52" fmla="*/ 6 w 186"/>
                <a:gd name="T53" fmla="*/ 47 h 154"/>
                <a:gd name="T54" fmla="*/ 20 w 186"/>
                <a:gd name="T55" fmla="*/ 55 h 154"/>
                <a:gd name="T56" fmla="*/ 35 w 186"/>
                <a:gd name="T57" fmla="*/ 62 h 154"/>
                <a:gd name="T58" fmla="*/ 50 w 186"/>
                <a:gd name="T59" fmla="*/ 69 h 154"/>
                <a:gd name="T60" fmla="*/ 65 w 186"/>
                <a:gd name="T61" fmla="*/ 73 h 154"/>
                <a:gd name="T62" fmla="*/ 80 w 186"/>
                <a:gd name="T63" fmla="*/ 74 h 154"/>
                <a:gd name="T64" fmla="*/ 90 w 186"/>
                <a:gd name="T65" fmla="*/ 77 h 154"/>
                <a:gd name="T66" fmla="*/ 92 w 186"/>
                <a:gd name="T67" fmla="*/ 76 h 154"/>
                <a:gd name="T68" fmla="*/ 93 w 186"/>
                <a:gd name="T69" fmla="*/ 74 h 154"/>
                <a:gd name="T70" fmla="*/ 93 w 186"/>
                <a:gd name="T71" fmla="*/ 72 h 154"/>
                <a:gd name="T72" fmla="*/ 93 w 186"/>
                <a:gd name="T73" fmla="*/ 69 h 154"/>
                <a:gd name="T74" fmla="*/ 93 w 186"/>
                <a:gd name="T75" fmla="*/ 67 h 154"/>
                <a:gd name="T76" fmla="*/ 91 w 186"/>
                <a:gd name="T77" fmla="*/ 64 h 154"/>
                <a:gd name="T78" fmla="*/ 89 w 186"/>
                <a:gd name="T79" fmla="*/ 64 h 154"/>
                <a:gd name="T80" fmla="*/ 87 w 186"/>
                <a:gd name="T81" fmla="*/ 65 h 154"/>
                <a:gd name="T82" fmla="*/ 85 w 186"/>
                <a:gd name="T83" fmla="*/ 66 h 154"/>
                <a:gd name="T84" fmla="*/ 83 w 186"/>
                <a:gd name="T85" fmla="*/ 67 h 154"/>
                <a:gd name="T86" fmla="*/ 82 w 186"/>
                <a:gd name="T87" fmla="*/ 66 h 154"/>
                <a:gd name="T88" fmla="*/ 82 w 186"/>
                <a:gd name="T89" fmla="*/ 65 h 154"/>
                <a:gd name="T90" fmla="*/ 81 w 186"/>
                <a:gd name="T91" fmla="*/ 64 h 154"/>
                <a:gd name="T92" fmla="*/ 81 w 186"/>
                <a:gd name="T93" fmla="*/ 63 h 154"/>
                <a:gd name="T94" fmla="*/ 81 w 186"/>
                <a:gd name="T95" fmla="*/ 62 h 154"/>
                <a:gd name="T96" fmla="*/ 73 w 186"/>
                <a:gd name="T97" fmla="*/ 62 h 154"/>
                <a:gd name="T98" fmla="*/ 65 w 186"/>
                <a:gd name="T99" fmla="*/ 62 h 154"/>
                <a:gd name="T100" fmla="*/ 57 w 186"/>
                <a:gd name="T101" fmla="*/ 60 h 154"/>
                <a:gd name="T102" fmla="*/ 50 w 186"/>
                <a:gd name="T103" fmla="*/ 56 h 154"/>
                <a:gd name="T104" fmla="*/ 45 w 186"/>
                <a:gd name="T105" fmla="*/ 53 h 154"/>
                <a:gd name="T106" fmla="*/ 45 w 186"/>
                <a:gd name="T107" fmla="*/ 52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6" h="154">
                  <a:moveTo>
                    <a:pt x="90" y="104"/>
                  </a:moveTo>
                  <a:lnTo>
                    <a:pt x="87" y="104"/>
                  </a:lnTo>
                  <a:lnTo>
                    <a:pt x="86" y="103"/>
                  </a:lnTo>
                  <a:lnTo>
                    <a:pt x="83" y="101"/>
                  </a:lnTo>
                  <a:lnTo>
                    <a:pt x="80" y="100"/>
                  </a:lnTo>
                  <a:lnTo>
                    <a:pt x="77" y="100"/>
                  </a:lnTo>
                  <a:lnTo>
                    <a:pt x="76" y="100"/>
                  </a:lnTo>
                  <a:lnTo>
                    <a:pt x="73" y="99"/>
                  </a:lnTo>
                  <a:lnTo>
                    <a:pt x="70" y="99"/>
                  </a:lnTo>
                  <a:lnTo>
                    <a:pt x="67" y="97"/>
                  </a:lnTo>
                  <a:lnTo>
                    <a:pt x="66" y="96"/>
                  </a:lnTo>
                  <a:lnTo>
                    <a:pt x="63" y="93"/>
                  </a:lnTo>
                  <a:lnTo>
                    <a:pt x="63" y="91"/>
                  </a:lnTo>
                  <a:lnTo>
                    <a:pt x="64" y="91"/>
                  </a:lnTo>
                  <a:lnTo>
                    <a:pt x="64" y="90"/>
                  </a:lnTo>
                  <a:lnTo>
                    <a:pt x="66" y="89"/>
                  </a:lnTo>
                  <a:lnTo>
                    <a:pt x="66" y="87"/>
                  </a:lnTo>
                  <a:lnTo>
                    <a:pt x="66" y="86"/>
                  </a:lnTo>
                  <a:lnTo>
                    <a:pt x="46" y="81"/>
                  </a:lnTo>
                  <a:lnTo>
                    <a:pt x="43" y="81"/>
                  </a:lnTo>
                  <a:lnTo>
                    <a:pt x="41" y="80"/>
                  </a:lnTo>
                  <a:lnTo>
                    <a:pt x="39" y="77"/>
                  </a:lnTo>
                  <a:lnTo>
                    <a:pt x="37" y="76"/>
                  </a:lnTo>
                  <a:lnTo>
                    <a:pt x="36" y="73"/>
                  </a:lnTo>
                  <a:lnTo>
                    <a:pt x="36" y="71"/>
                  </a:lnTo>
                  <a:lnTo>
                    <a:pt x="34" y="68"/>
                  </a:lnTo>
                  <a:lnTo>
                    <a:pt x="34" y="67"/>
                  </a:lnTo>
                  <a:lnTo>
                    <a:pt x="34" y="64"/>
                  </a:lnTo>
                  <a:lnTo>
                    <a:pt x="27" y="60"/>
                  </a:lnTo>
                  <a:lnTo>
                    <a:pt x="23" y="54"/>
                  </a:lnTo>
                  <a:lnTo>
                    <a:pt x="19" y="47"/>
                  </a:lnTo>
                  <a:lnTo>
                    <a:pt x="16" y="40"/>
                  </a:lnTo>
                  <a:lnTo>
                    <a:pt x="14" y="34"/>
                  </a:lnTo>
                  <a:lnTo>
                    <a:pt x="11" y="25"/>
                  </a:lnTo>
                  <a:lnTo>
                    <a:pt x="10" y="18"/>
                  </a:lnTo>
                  <a:lnTo>
                    <a:pt x="7" y="13"/>
                  </a:lnTo>
                  <a:lnTo>
                    <a:pt x="4" y="5"/>
                  </a:lnTo>
                  <a:lnTo>
                    <a:pt x="0" y="0"/>
                  </a:lnTo>
                  <a:lnTo>
                    <a:pt x="3" y="8"/>
                  </a:lnTo>
                  <a:lnTo>
                    <a:pt x="4" y="18"/>
                  </a:lnTo>
                  <a:lnTo>
                    <a:pt x="6" y="27"/>
                  </a:lnTo>
                  <a:lnTo>
                    <a:pt x="8" y="37"/>
                  </a:lnTo>
                  <a:lnTo>
                    <a:pt x="10" y="47"/>
                  </a:lnTo>
                  <a:lnTo>
                    <a:pt x="10" y="57"/>
                  </a:lnTo>
                  <a:lnTo>
                    <a:pt x="11" y="67"/>
                  </a:lnTo>
                  <a:lnTo>
                    <a:pt x="11" y="76"/>
                  </a:lnTo>
                  <a:lnTo>
                    <a:pt x="11" y="84"/>
                  </a:lnTo>
                  <a:lnTo>
                    <a:pt x="11" y="93"/>
                  </a:lnTo>
                  <a:lnTo>
                    <a:pt x="24" y="101"/>
                  </a:lnTo>
                  <a:lnTo>
                    <a:pt x="39" y="110"/>
                  </a:lnTo>
                  <a:lnTo>
                    <a:pt x="54" y="117"/>
                  </a:lnTo>
                  <a:lnTo>
                    <a:pt x="69" y="124"/>
                  </a:lnTo>
                  <a:lnTo>
                    <a:pt x="84" y="132"/>
                  </a:lnTo>
                  <a:lnTo>
                    <a:pt x="100" y="137"/>
                  </a:lnTo>
                  <a:lnTo>
                    <a:pt x="114" y="142"/>
                  </a:lnTo>
                  <a:lnTo>
                    <a:pt x="130" y="146"/>
                  </a:lnTo>
                  <a:lnTo>
                    <a:pt x="145" y="147"/>
                  </a:lnTo>
                  <a:lnTo>
                    <a:pt x="159" y="147"/>
                  </a:lnTo>
                  <a:lnTo>
                    <a:pt x="159" y="150"/>
                  </a:lnTo>
                  <a:lnTo>
                    <a:pt x="179" y="154"/>
                  </a:lnTo>
                  <a:lnTo>
                    <a:pt x="180" y="153"/>
                  </a:lnTo>
                  <a:lnTo>
                    <a:pt x="183" y="152"/>
                  </a:lnTo>
                  <a:lnTo>
                    <a:pt x="185" y="149"/>
                  </a:lnTo>
                  <a:lnTo>
                    <a:pt x="185" y="147"/>
                  </a:lnTo>
                  <a:lnTo>
                    <a:pt x="186" y="146"/>
                  </a:lnTo>
                  <a:lnTo>
                    <a:pt x="186" y="143"/>
                  </a:lnTo>
                  <a:lnTo>
                    <a:pt x="186" y="140"/>
                  </a:lnTo>
                  <a:lnTo>
                    <a:pt x="186" y="137"/>
                  </a:lnTo>
                  <a:lnTo>
                    <a:pt x="186" y="136"/>
                  </a:lnTo>
                  <a:lnTo>
                    <a:pt x="186" y="133"/>
                  </a:lnTo>
                  <a:lnTo>
                    <a:pt x="185" y="130"/>
                  </a:lnTo>
                  <a:lnTo>
                    <a:pt x="182" y="127"/>
                  </a:lnTo>
                  <a:lnTo>
                    <a:pt x="180" y="127"/>
                  </a:lnTo>
                  <a:lnTo>
                    <a:pt x="177" y="127"/>
                  </a:lnTo>
                  <a:lnTo>
                    <a:pt x="176" y="127"/>
                  </a:lnTo>
                  <a:lnTo>
                    <a:pt x="173" y="129"/>
                  </a:lnTo>
                  <a:lnTo>
                    <a:pt x="172" y="130"/>
                  </a:lnTo>
                  <a:lnTo>
                    <a:pt x="170" y="132"/>
                  </a:lnTo>
                  <a:lnTo>
                    <a:pt x="167" y="132"/>
                  </a:lnTo>
                  <a:lnTo>
                    <a:pt x="166" y="133"/>
                  </a:lnTo>
                  <a:lnTo>
                    <a:pt x="165" y="133"/>
                  </a:lnTo>
                  <a:lnTo>
                    <a:pt x="163" y="132"/>
                  </a:lnTo>
                  <a:lnTo>
                    <a:pt x="163" y="130"/>
                  </a:lnTo>
                  <a:lnTo>
                    <a:pt x="162" y="129"/>
                  </a:lnTo>
                  <a:lnTo>
                    <a:pt x="162" y="127"/>
                  </a:lnTo>
                  <a:lnTo>
                    <a:pt x="162" y="126"/>
                  </a:lnTo>
                  <a:lnTo>
                    <a:pt x="162" y="124"/>
                  </a:lnTo>
                  <a:lnTo>
                    <a:pt x="162" y="123"/>
                  </a:lnTo>
                  <a:lnTo>
                    <a:pt x="155" y="124"/>
                  </a:lnTo>
                  <a:lnTo>
                    <a:pt x="146" y="124"/>
                  </a:lnTo>
                  <a:lnTo>
                    <a:pt x="137" y="124"/>
                  </a:lnTo>
                  <a:lnTo>
                    <a:pt x="130" y="123"/>
                  </a:lnTo>
                  <a:lnTo>
                    <a:pt x="122" y="120"/>
                  </a:lnTo>
                  <a:lnTo>
                    <a:pt x="114" y="119"/>
                  </a:lnTo>
                  <a:lnTo>
                    <a:pt x="107" y="116"/>
                  </a:lnTo>
                  <a:lnTo>
                    <a:pt x="100" y="111"/>
                  </a:lnTo>
                  <a:lnTo>
                    <a:pt x="94" y="109"/>
                  </a:lnTo>
                  <a:lnTo>
                    <a:pt x="90" y="106"/>
                  </a:lnTo>
                  <a:lnTo>
                    <a:pt x="90" y="10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5" name="Freeform 106"/>
            <p:cNvSpPr>
              <a:spLocks/>
            </p:cNvSpPr>
            <p:nvPr/>
          </p:nvSpPr>
          <p:spPr bwMode="auto">
            <a:xfrm>
              <a:off x="2511" y="3348"/>
              <a:ext cx="3" cy="3"/>
            </a:xfrm>
            <a:custGeom>
              <a:avLst/>
              <a:gdLst>
                <a:gd name="T0" fmla="*/ 2 w 6"/>
                <a:gd name="T1" fmla="*/ 0 h 5"/>
                <a:gd name="T2" fmla="*/ 0 w 6"/>
                <a:gd name="T3" fmla="*/ 2 h 5"/>
                <a:gd name="T4" fmla="*/ 2 w 6"/>
                <a:gd name="T5" fmla="*/ 3 h 5"/>
                <a:gd name="T6" fmla="*/ 3 w 6"/>
                <a:gd name="T7" fmla="*/ 2 h 5"/>
                <a:gd name="T8" fmla="*/ 2 w 6"/>
                <a:gd name="T9" fmla="*/ 0 h 5"/>
                <a:gd name="T10" fmla="*/ 2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3" y="0"/>
                  </a:moveTo>
                  <a:lnTo>
                    <a:pt x="0" y="4"/>
                  </a:lnTo>
                  <a:lnTo>
                    <a:pt x="3" y="5"/>
                  </a:lnTo>
                  <a:lnTo>
                    <a:pt x="6" y="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6" name="Freeform 107"/>
            <p:cNvSpPr>
              <a:spLocks/>
            </p:cNvSpPr>
            <p:nvPr/>
          </p:nvSpPr>
          <p:spPr bwMode="auto">
            <a:xfrm>
              <a:off x="2534" y="3362"/>
              <a:ext cx="1" cy="1"/>
            </a:xfrm>
            <a:custGeom>
              <a:avLst/>
              <a:gdLst>
                <a:gd name="T0" fmla="*/ 1 w 3"/>
                <a:gd name="T1" fmla="*/ 0 h 2"/>
                <a:gd name="T2" fmla="*/ 1 w 3"/>
                <a:gd name="T3" fmla="*/ 1 h 2"/>
                <a:gd name="T4" fmla="*/ 1 w 3"/>
                <a:gd name="T5" fmla="*/ 1 h 2"/>
                <a:gd name="T6" fmla="*/ 1 w 3"/>
                <a:gd name="T7" fmla="*/ 0 h 2"/>
                <a:gd name="T8" fmla="*/ 1 w 3"/>
                <a:gd name="T9" fmla="*/ 0 h 2"/>
                <a:gd name="T10" fmla="*/ 1 w 3"/>
                <a:gd name="T11" fmla="*/ 0 h 2"/>
                <a:gd name="T12" fmla="*/ 1 w 3"/>
                <a:gd name="T13" fmla="*/ 0 h 2"/>
                <a:gd name="T14" fmla="*/ 1 w 3"/>
                <a:gd name="T15" fmla="*/ 0 h 2"/>
                <a:gd name="T16" fmla="*/ 1 w 3"/>
                <a:gd name="T17" fmla="*/ 0 h 2"/>
                <a:gd name="T18" fmla="*/ 0 w 3"/>
                <a:gd name="T19" fmla="*/ 0 h 2"/>
                <a:gd name="T20" fmla="*/ 0 w 3"/>
                <a:gd name="T21" fmla="*/ 0 h 2"/>
                <a:gd name="T22" fmla="*/ 0 w 3"/>
                <a:gd name="T23" fmla="*/ 0 h 2"/>
                <a:gd name="T24" fmla="*/ 1 w 3"/>
                <a:gd name="T25" fmla="*/ 1 h 2"/>
                <a:gd name="T26" fmla="*/ 1 w 3"/>
                <a:gd name="T27" fmla="*/ 1 h 2"/>
                <a:gd name="T28" fmla="*/ 1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2"/>
                  </a:lnTo>
                  <a:lnTo>
                    <a:pt x="2" y="0"/>
                  </a:lnTo>
                  <a:lnTo>
                    <a:pt x="0" y="0"/>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7" name="Freeform 108"/>
            <p:cNvSpPr>
              <a:spLocks/>
            </p:cNvSpPr>
            <p:nvPr/>
          </p:nvSpPr>
          <p:spPr bwMode="auto">
            <a:xfrm>
              <a:off x="2534" y="3360"/>
              <a:ext cx="2" cy="3"/>
            </a:xfrm>
            <a:custGeom>
              <a:avLst/>
              <a:gdLst>
                <a:gd name="T0" fmla="*/ 2 w 6"/>
                <a:gd name="T1" fmla="*/ 2 h 6"/>
                <a:gd name="T2" fmla="*/ 2 w 6"/>
                <a:gd name="T3" fmla="*/ 0 h 6"/>
                <a:gd name="T4" fmla="*/ 0 w 6"/>
                <a:gd name="T5" fmla="*/ 2 h 6"/>
                <a:gd name="T6" fmla="*/ 0 w 6"/>
                <a:gd name="T7" fmla="*/ 2 h 6"/>
                <a:gd name="T8" fmla="*/ 1 w 6"/>
                <a:gd name="T9" fmla="*/ 2 h 6"/>
                <a:gd name="T10" fmla="*/ 1 w 6"/>
                <a:gd name="T11" fmla="*/ 2 h 6"/>
                <a:gd name="T12" fmla="*/ 1 w 6"/>
                <a:gd name="T13" fmla="*/ 2 h 6"/>
                <a:gd name="T14" fmla="*/ 1 w 6"/>
                <a:gd name="T15" fmla="*/ 2 h 6"/>
                <a:gd name="T16" fmla="*/ 1 w 6"/>
                <a:gd name="T17" fmla="*/ 2 h 6"/>
                <a:gd name="T18" fmla="*/ 1 w 6"/>
                <a:gd name="T19" fmla="*/ 2 h 6"/>
                <a:gd name="T20" fmla="*/ 1 w 6"/>
                <a:gd name="T21" fmla="*/ 3 h 6"/>
                <a:gd name="T22" fmla="*/ 1 w 6"/>
                <a:gd name="T23" fmla="*/ 3 h 6"/>
                <a:gd name="T24" fmla="*/ 1 w 6"/>
                <a:gd name="T25" fmla="*/ 3 h 6"/>
                <a:gd name="T26" fmla="*/ 2 w 6"/>
                <a:gd name="T27" fmla="*/ 2 h 6"/>
                <a:gd name="T28" fmla="*/ 2 w 6"/>
                <a:gd name="T29" fmla="*/ 2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 h="6">
                  <a:moveTo>
                    <a:pt x="6" y="3"/>
                  </a:moveTo>
                  <a:lnTo>
                    <a:pt x="5" y="0"/>
                  </a:lnTo>
                  <a:lnTo>
                    <a:pt x="0" y="4"/>
                  </a:lnTo>
                  <a:lnTo>
                    <a:pt x="2" y="4"/>
                  </a:lnTo>
                  <a:lnTo>
                    <a:pt x="3" y="6"/>
                  </a:lnTo>
                  <a:lnTo>
                    <a:pt x="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8" name="Freeform 109"/>
            <p:cNvSpPr>
              <a:spLocks/>
            </p:cNvSpPr>
            <p:nvPr/>
          </p:nvSpPr>
          <p:spPr bwMode="auto">
            <a:xfrm>
              <a:off x="2524" y="3327"/>
              <a:ext cx="5" cy="1"/>
            </a:xfrm>
            <a:custGeom>
              <a:avLst/>
              <a:gdLst>
                <a:gd name="T0" fmla="*/ 0 w 8"/>
                <a:gd name="T1" fmla="*/ 1 h 3"/>
                <a:gd name="T2" fmla="*/ 5 w 8"/>
                <a:gd name="T3" fmla="*/ 1 h 3"/>
                <a:gd name="T4" fmla="*/ 5 w 8"/>
                <a:gd name="T5" fmla="*/ 1 h 3"/>
                <a:gd name="T6" fmla="*/ 4 w 8"/>
                <a:gd name="T7" fmla="*/ 1 h 3"/>
                <a:gd name="T8" fmla="*/ 4 w 8"/>
                <a:gd name="T9" fmla="*/ 1 h 3"/>
                <a:gd name="T10" fmla="*/ 3 w 8"/>
                <a:gd name="T11" fmla="*/ 1 h 3"/>
                <a:gd name="T12" fmla="*/ 3 w 8"/>
                <a:gd name="T13" fmla="*/ 0 h 3"/>
                <a:gd name="T14" fmla="*/ 3 w 8"/>
                <a:gd name="T15" fmla="*/ 0 h 3"/>
                <a:gd name="T16" fmla="*/ 2 w 8"/>
                <a:gd name="T17" fmla="*/ 0 h 3"/>
                <a:gd name="T18" fmla="*/ 1 w 8"/>
                <a:gd name="T19" fmla="*/ 0 h 3"/>
                <a:gd name="T20" fmla="*/ 1 w 8"/>
                <a:gd name="T21" fmla="*/ 0 h 3"/>
                <a:gd name="T22" fmla="*/ 0 w 8"/>
                <a:gd name="T23" fmla="*/ 0 h 3"/>
                <a:gd name="T24" fmla="*/ 0 w 8"/>
                <a:gd name="T25" fmla="*/ 0 h 3"/>
                <a:gd name="T26" fmla="*/ 0 w 8"/>
                <a:gd name="T27" fmla="*/ 0 h 3"/>
                <a:gd name="T28" fmla="*/ 0 w 8"/>
                <a:gd name="T29" fmla="*/ 0 h 3"/>
                <a:gd name="T30" fmla="*/ 0 w 8"/>
                <a:gd name="T31" fmla="*/ 0 h 3"/>
                <a:gd name="T32" fmla="*/ 0 w 8"/>
                <a:gd name="T33" fmla="*/ 0 h 3"/>
                <a:gd name="T34" fmla="*/ 0 w 8"/>
                <a:gd name="T35" fmla="*/ 0 h 3"/>
                <a:gd name="T36" fmla="*/ 0 w 8"/>
                <a:gd name="T37" fmla="*/ 0 h 3"/>
                <a:gd name="T38" fmla="*/ 0 w 8"/>
                <a:gd name="T39" fmla="*/ 0 h 3"/>
                <a:gd name="T40" fmla="*/ 0 w 8"/>
                <a:gd name="T41" fmla="*/ 0 h 3"/>
                <a:gd name="T42" fmla="*/ 0 w 8"/>
                <a:gd name="T43" fmla="*/ 0 h 3"/>
                <a:gd name="T44" fmla="*/ 0 w 8"/>
                <a:gd name="T45" fmla="*/ 1 h 3"/>
                <a:gd name="T46" fmla="*/ 0 w 8"/>
                <a:gd name="T47" fmla="*/ 1 h 3"/>
                <a:gd name="T48" fmla="*/ 0 w 8"/>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 h="3">
                  <a:moveTo>
                    <a:pt x="0" y="2"/>
                  </a:moveTo>
                  <a:lnTo>
                    <a:pt x="8" y="3"/>
                  </a:lnTo>
                  <a:lnTo>
                    <a:pt x="7" y="2"/>
                  </a:lnTo>
                  <a:lnTo>
                    <a:pt x="5" y="2"/>
                  </a:lnTo>
                  <a:lnTo>
                    <a:pt x="4" y="0"/>
                  </a:lnTo>
                  <a:lnTo>
                    <a:pt x="3" y="0"/>
                  </a:lnTo>
                  <a:lnTo>
                    <a:pt x="1" y="0"/>
                  </a:lnTo>
                  <a:lnTo>
                    <a:pt x="0" y="0"/>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79" name="Freeform 110"/>
            <p:cNvSpPr>
              <a:spLocks/>
            </p:cNvSpPr>
            <p:nvPr/>
          </p:nvSpPr>
          <p:spPr bwMode="auto">
            <a:xfrm>
              <a:off x="2511" y="3318"/>
              <a:ext cx="13" cy="10"/>
            </a:xfrm>
            <a:custGeom>
              <a:avLst/>
              <a:gdLst>
                <a:gd name="T0" fmla="*/ 13 w 28"/>
                <a:gd name="T1" fmla="*/ 8 h 20"/>
                <a:gd name="T2" fmla="*/ 13 w 28"/>
                <a:gd name="T3" fmla="*/ 6 h 20"/>
                <a:gd name="T4" fmla="*/ 13 w 28"/>
                <a:gd name="T5" fmla="*/ 4 h 20"/>
                <a:gd name="T6" fmla="*/ 12 w 28"/>
                <a:gd name="T7" fmla="*/ 2 h 20"/>
                <a:gd name="T8" fmla="*/ 12 w 28"/>
                <a:gd name="T9" fmla="*/ 2 h 20"/>
                <a:gd name="T10" fmla="*/ 10 w 28"/>
                <a:gd name="T11" fmla="*/ 2 h 20"/>
                <a:gd name="T12" fmla="*/ 8 w 28"/>
                <a:gd name="T13" fmla="*/ 2 h 20"/>
                <a:gd name="T14" fmla="*/ 6 w 28"/>
                <a:gd name="T15" fmla="*/ 2 h 20"/>
                <a:gd name="T16" fmla="*/ 4 w 28"/>
                <a:gd name="T17" fmla="*/ 2 h 20"/>
                <a:gd name="T18" fmla="*/ 2 w 28"/>
                <a:gd name="T19" fmla="*/ 1 h 20"/>
                <a:gd name="T20" fmla="*/ 0 w 28"/>
                <a:gd name="T21" fmla="*/ 0 h 20"/>
                <a:gd name="T22" fmla="*/ 8 w 28"/>
                <a:gd name="T23" fmla="*/ 10 h 20"/>
                <a:gd name="T24" fmla="*/ 9 w 28"/>
                <a:gd name="T25" fmla="*/ 10 h 20"/>
                <a:gd name="T26" fmla="*/ 9 w 28"/>
                <a:gd name="T27" fmla="*/ 10 h 20"/>
                <a:gd name="T28" fmla="*/ 9 w 28"/>
                <a:gd name="T29" fmla="*/ 10 h 20"/>
                <a:gd name="T30" fmla="*/ 10 w 28"/>
                <a:gd name="T31" fmla="*/ 9 h 20"/>
                <a:gd name="T32" fmla="*/ 11 w 28"/>
                <a:gd name="T33" fmla="*/ 9 h 20"/>
                <a:gd name="T34" fmla="*/ 11 w 28"/>
                <a:gd name="T35" fmla="*/ 9 h 20"/>
                <a:gd name="T36" fmla="*/ 12 w 28"/>
                <a:gd name="T37" fmla="*/ 9 h 20"/>
                <a:gd name="T38" fmla="*/ 12 w 28"/>
                <a:gd name="T39" fmla="*/ 9 h 20"/>
                <a:gd name="T40" fmla="*/ 12 w 28"/>
                <a:gd name="T41" fmla="*/ 9 h 20"/>
                <a:gd name="T42" fmla="*/ 13 w 28"/>
                <a:gd name="T43" fmla="*/ 9 h 20"/>
                <a:gd name="T44" fmla="*/ 13 w 28"/>
                <a:gd name="T45" fmla="*/ 9 h 20"/>
                <a:gd name="T46" fmla="*/ 13 w 28"/>
                <a:gd name="T47" fmla="*/ 8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8" h="20">
                  <a:moveTo>
                    <a:pt x="28" y="16"/>
                  </a:moveTo>
                  <a:lnTo>
                    <a:pt x="28" y="11"/>
                  </a:lnTo>
                  <a:lnTo>
                    <a:pt x="28" y="7"/>
                  </a:lnTo>
                  <a:lnTo>
                    <a:pt x="26" y="4"/>
                  </a:lnTo>
                  <a:lnTo>
                    <a:pt x="25" y="3"/>
                  </a:lnTo>
                  <a:lnTo>
                    <a:pt x="22" y="3"/>
                  </a:lnTo>
                  <a:lnTo>
                    <a:pt x="18" y="3"/>
                  </a:lnTo>
                  <a:lnTo>
                    <a:pt x="13" y="3"/>
                  </a:lnTo>
                  <a:lnTo>
                    <a:pt x="9" y="3"/>
                  </a:lnTo>
                  <a:lnTo>
                    <a:pt x="5" y="1"/>
                  </a:lnTo>
                  <a:lnTo>
                    <a:pt x="0" y="0"/>
                  </a:lnTo>
                  <a:lnTo>
                    <a:pt x="18" y="20"/>
                  </a:lnTo>
                  <a:lnTo>
                    <a:pt x="19" y="19"/>
                  </a:lnTo>
                  <a:lnTo>
                    <a:pt x="20" y="19"/>
                  </a:lnTo>
                  <a:lnTo>
                    <a:pt x="22" y="17"/>
                  </a:lnTo>
                  <a:lnTo>
                    <a:pt x="23" y="17"/>
                  </a:lnTo>
                  <a:lnTo>
                    <a:pt x="25" y="17"/>
                  </a:lnTo>
                  <a:lnTo>
                    <a:pt x="26" y="17"/>
                  </a:lnTo>
                  <a:lnTo>
                    <a:pt x="28" y="17"/>
                  </a:lnTo>
                  <a:lnTo>
                    <a:pt x="28"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0" name="Freeform 111"/>
            <p:cNvSpPr>
              <a:spLocks noEditPoints="1"/>
            </p:cNvSpPr>
            <p:nvPr/>
          </p:nvSpPr>
          <p:spPr bwMode="auto">
            <a:xfrm>
              <a:off x="2529" y="3318"/>
              <a:ext cx="18" cy="17"/>
            </a:xfrm>
            <a:custGeom>
              <a:avLst/>
              <a:gdLst>
                <a:gd name="T0" fmla="*/ 18 w 37"/>
                <a:gd name="T1" fmla="*/ 15 h 33"/>
                <a:gd name="T2" fmla="*/ 18 w 37"/>
                <a:gd name="T3" fmla="*/ 12 h 33"/>
                <a:gd name="T4" fmla="*/ 17 w 37"/>
                <a:gd name="T5" fmla="*/ 10 h 33"/>
                <a:gd name="T6" fmla="*/ 16 w 37"/>
                <a:gd name="T7" fmla="*/ 8 h 33"/>
                <a:gd name="T8" fmla="*/ 15 w 37"/>
                <a:gd name="T9" fmla="*/ 7 h 33"/>
                <a:gd name="T10" fmla="*/ 13 w 37"/>
                <a:gd name="T11" fmla="*/ 5 h 33"/>
                <a:gd name="T12" fmla="*/ 11 w 37"/>
                <a:gd name="T13" fmla="*/ 4 h 33"/>
                <a:gd name="T14" fmla="*/ 9 w 37"/>
                <a:gd name="T15" fmla="*/ 3 h 33"/>
                <a:gd name="T16" fmla="*/ 7 w 37"/>
                <a:gd name="T17" fmla="*/ 2 h 33"/>
                <a:gd name="T18" fmla="*/ 5 w 37"/>
                <a:gd name="T19" fmla="*/ 1 h 33"/>
                <a:gd name="T20" fmla="*/ 3 w 37"/>
                <a:gd name="T21" fmla="*/ 0 h 33"/>
                <a:gd name="T22" fmla="*/ 1 w 37"/>
                <a:gd name="T23" fmla="*/ 10 h 33"/>
                <a:gd name="T24" fmla="*/ 0 w 37"/>
                <a:gd name="T25" fmla="*/ 10 h 33"/>
                <a:gd name="T26" fmla="*/ 2 w 37"/>
                <a:gd name="T27" fmla="*/ 11 h 33"/>
                <a:gd name="T28" fmla="*/ 3 w 37"/>
                <a:gd name="T29" fmla="*/ 12 h 33"/>
                <a:gd name="T30" fmla="*/ 5 w 37"/>
                <a:gd name="T31" fmla="*/ 14 h 33"/>
                <a:gd name="T32" fmla="*/ 7 w 37"/>
                <a:gd name="T33" fmla="*/ 15 h 33"/>
                <a:gd name="T34" fmla="*/ 8 w 37"/>
                <a:gd name="T35" fmla="*/ 16 h 33"/>
                <a:gd name="T36" fmla="*/ 11 w 37"/>
                <a:gd name="T37" fmla="*/ 17 h 33"/>
                <a:gd name="T38" fmla="*/ 12 w 37"/>
                <a:gd name="T39" fmla="*/ 17 h 33"/>
                <a:gd name="T40" fmla="*/ 14 w 37"/>
                <a:gd name="T41" fmla="*/ 17 h 33"/>
                <a:gd name="T42" fmla="*/ 16 w 37"/>
                <a:gd name="T43" fmla="*/ 17 h 33"/>
                <a:gd name="T44" fmla="*/ 18 w 37"/>
                <a:gd name="T45" fmla="*/ 15 h 33"/>
                <a:gd name="T46" fmla="*/ 18 w 37"/>
                <a:gd name="T47" fmla="*/ 15 h 33"/>
                <a:gd name="T48" fmla="*/ 18 w 37"/>
                <a:gd name="T49" fmla="*/ 15 h 33"/>
                <a:gd name="T50" fmla="*/ 15 w 37"/>
                <a:gd name="T51" fmla="*/ 12 h 33"/>
                <a:gd name="T52" fmla="*/ 15 w 37"/>
                <a:gd name="T53" fmla="*/ 14 h 33"/>
                <a:gd name="T54" fmla="*/ 10 w 37"/>
                <a:gd name="T55" fmla="*/ 7 h 33"/>
                <a:gd name="T56" fmla="*/ 15 w 37"/>
                <a:gd name="T57" fmla="*/ 12 h 33"/>
                <a:gd name="T58" fmla="*/ 15 w 37"/>
                <a:gd name="T59" fmla="*/ 12 h 33"/>
                <a:gd name="T60" fmla="*/ 15 w 37"/>
                <a:gd name="T61" fmla="*/ 12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7" h="33">
                  <a:moveTo>
                    <a:pt x="37" y="30"/>
                  </a:moveTo>
                  <a:lnTo>
                    <a:pt x="36" y="24"/>
                  </a:lnTo>
                  <a:lnTo>
                    <a:pt x="35" y="20"/>
                  </a:lnTo>
                  <a:lnTo>
                    <a:pt x="33" y="16"/>
                  </a:lnTo>
                  <a:lnTo>
                    <a:pt x="30" y="13"/>
                  </a:lnTo>
                  <a:lnTo>
                    <a:pt x="26" y="10"/>
                  </a:lnTo>
                  <a:lnTo>
                    <a:pt x="23" y="7"/>
                  </a:lnTo>
                  <a:lnTo>
                    <a:pt x="19" y="6"/>
                  </a:lnTo>
                  <a:lnTo>
                    <a:pt x="15" y="4"/>
                  </a:lnTo>
                  <a:lnTo>
                    <a:pt x="10" y="1"/>
                  </a:lnTo>
                  <a:lnTo>
                    <a:pt x="6" y="0"/>
                  </a:lnTo>
                  <a:lnTo>
                    <a:pt x="3" y="20"/>
                  </a:lnTo>
                  <a:lnTo>
                    <a:pt x="0" y="20"/>
                  </a:lnTo>
                  <a:lnTo>
                    <a:pt x="5" y="21"/>
                  </a:lnTo>
                  <a:lnTo>
                    <a:pt x="7" y="24"/>
                  </a:lnTo>
                  <a:lnTo>
                    <a:pt x="10" y="27"/>
                  </a:lnTo>
                  <a:lnTo>
                    <a:pt x="15" y="29"/>
                  </a:lnTo>
                  <a:lnTo>
                    <a:pt x="17" y="31"/>
                  </a:lnTo>
                  <a:lnTo>
                    <a:pt x="22" y="33"/>
                  </a:lnTo>
                  <a:lnTo>
                    <a:pt x="25" y="33"/>
                  </a:lnTo>
                  <a:lnTo>
                    <a:pt x="29" y="33"/>
                  </a:lnTo>
                  <a:lnTo>
                    <a:pt x="33" y="33"/>
                  </a:lnTo>
                  <a:lnTo>
                    <a:pt x="37" y="30"/>
                  </a:lnTo>
                  <a:close/>
                  <a:moveTo>
                    <a:pt x="30" y="24"/>
                  </a:moveTo>
                  <a:lnTo>
                    <a:pt x="30" y="27"/>
                  </a:lnTo>
                  <a:lnTo>
                    <a:pt x="20" y="13"/>
                  </a:lnTo>
                  <a:lnTo>
                    <a:pt x="30" y="2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1" name="Freeform 112"/>
            <p:cNvSpPr>
              <a:spLocks/>
            </p:cNvSpPr>
            <p:nvPr/>
          </p:nvSpPr>
          <p:spPr bwMode="auto">
            <a:xfrm>
              <a:off x="1982" y="3320"/>
              <a:ext cx="24" cy="26"/>
            </a:xfrm>
            <a:custGeom>
              <a:avLst/>
              <a:gdLst>
                <a:gd name="T0" fmla="*/ 9 w 49"/>
                <a:gd name="T1" fmla="*/ 0 h 51"/>
                <a:gd name="T2" fmla="*/ 9 w 49"/>
                <a:gd name="T3" fmla="*/ 2 h 51"/>
                <a:gd name="T4" fmla="*/ 8 w 49"/>
                <a:gd name="T5" fmla="*/ 3 h 51"/>
                <a:gd name="T6" fmla="*/ 7 w 49"/>
                <a:gd name="T7" fmla="*/ 4 h 51"/>
                <a:gd name="T8" fmla="*/ 6 w 49"/>
                <a:gd name="T9" fmla="*/ 6 h 51"/>
                <a:gd name="T10" fmla="*/ 5 w 49"/>
                <a:gd name="T11" fmla="*/ 8 h 51"/>
                <a:gd name="T12" fmla="*/ 3 w 49"/>
                <a:gd name="T13" fmla="*/ 9 h 51"/>
                <a:gd name="T14" fmla="*/ 3 w 49"/>
                <a:gd name="T15" fmla="*/ 10 h 51"/>
                <a:gd name="T16" fmla="*/ 3 w 49"/>
                <a:gd name="T17" fmla="*/ 12 h 51"/>
                <a:gd name="T18" fmla="*/ 3 w 49"/>
                <a:gd name="T19" fmla="*/ 13 h 51"/>
                <a:gd name="T20" fmla="*/ 5 w 49"/>
                <a:gd name="T21" fmla="*/ 14 h 51"/>
                <a:gd name="T22" fmla="*/ 0 w 49"/>
                <a:gd name="T23" fmla="*/ 14 h 51"/>
                <a:gd name="T24" fmla="*/ 0 w 49"/>
                <a:gd name="T25" fmla="*/ 26 h 51"/>
                <a:gd name="T26" fmla="*/ 16 w 49"/>
                <a:gd name="T27" fmla="*/ 24 h 51"/>
                <a:gd name="T28" fmla="*/ 7 w 49"/>
                <a:gd name="T29" fmla="*/ 21 h 51"/>
                <a:gd name="T30" fmla="*/ 13 w 49"/>
                <a:gd name="T31" fmla="*/ 17 h 51"/>
                <a:gd name="T32" fmla="*/ 7 w 49"/>
                <a:gd name="T33" fmla="*/ 14 h 51"/>
                <a:gd name="T34" fmla="*/ 24 w 49"/>
                <a:gd name="T35" fmla="*/ 9 h 51"/>
                <a:gd name="T36" fmla="*/ 24 w 49"/>
                <a:gd name="T37" fmla="*/ 6 h 51"/>
                <a:gd name="T38" fmla="*/ 23 w 49"/>
                <a:gd name="T39" fmla="*/ 4 h 51"/>
                <a:gd name="T40" fmla="*/ 23 w 49"/>
                <a:gd name="T41" fmla="*/ 2 h 51"/>
                <a:gd name="T42" fmla="*/ 21 w 49"/>
                <a:gd name="T43" fmla="*/ 2 h 51"/>
                <a:gd name="T44" fmla="*/ 20 w 49"/>
                <a:gd name="T45" fmla="*/ 2 h 51"/>
                <a:gd name="T46" fmla="*/ 18 w 49"/>
                <a:gd name="T47" fmla="*/ 2 h 51"/>
                <a:gd name="T48" fmla="*/ 16 w 49"/>
                <a:gd name="T49" fmla="*/ 2 h 51"/>
                <a:gd name="T50" fmla="*/ 14 w 49"/>
                <a:gd name="T51" fmla="*/ 2 h 51"/>
                <a:gd name="T52" fmla="*/ 12 w 49"/>
                <a:gd name="T53" fmla="*/ 1 h 51"/>
                <a:gd name="T54" fmla="*/ 10 w 49"/>
                <a:gd name="T55" fmla="*/ 0 h 51"/>
                <a:gd name="T56" fmla="*/ 10 w 49"/>
                <a:gd name="T57" fmla="*/ 0 h 51"/>
                <a:gd name="T58" fmla="*/ 9 w 49"/>
                <a:gd name="T59" fmla="*/ 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51">
                  <a:moveTo>
                    <a:pt x="19" y="0"/>
                  </a:moveTo>
                  <a:lnTo>
                    <a:pt x="19" y="3"/>
                  </a:lnTo>
                  <a:lnTo>
                    <a:pt x="16" y="5"/>
                  </a:lnTo>
                  <a:lnTo>
                    <a:pt x="14" y="8"/>
                  </a:lnTo>
                  <a:lnTo>
                    <a:pt x="12" y="11"/>
                  </a:lnTo>
                  <a:lnTo>
                    <a:pt x="10" y="16"/>
                  </a:lnTo>
                  <a:lnTo>
                    <a:pt x="7" y="17"/>
                  </a:lnTo>
                  <a:lnTo>
                    <a:pt x="7" y="20"/>
                  </a:lnTo>
                  <a:lnTo>
                    <a:pt x="7" y="23"/>
                  </a:lnTo>
                  <a:lnTo>
                    <a:pt x="7" y="26"/>
                  </a:lnTo>
                  <a:lnTo>
                    <a:pt x="10" y="27"/>
                  </a:lnTo>
                  <a:lnTo>
                    <a:pt x="0" y="27"/>
                  </a:lnTo>
                  <a:lnTo>
                    <a:pt x="0" y="51"/>
                  </a:lnTo>
                  <a:lnTo>
                    <a:pt x="32" y="48"/>
                  </a:lnTo>
                  <a:lnTo>
                    <a:pt x="14" y="41"/>
                  </a:lnTo>
                  <a:lnTo>
                    <a:pt x="27" y="34"/>
                  </a:lnTo>
                  <a:lnTo>
                    <a:pt x="14" y="27"/>
                  </a:lnTo>
                  <a:lnTo>
                    <a:pt x="49" y="17"/>
                  </a:lnTo>
                  <a:lnTo>
                    <a:pt x="49" y="11"/>
                  </a:lnTo>
                  <a:lnTo>
                    <a:pt x="47" y="7"/>
                  </a:lnTo>
                  <a:lnTo>
                    <a:pt x="46" y="4"/>
                  </a:lnTo>
                  <a:lnTo>
                    <a:pt x="43" y="3"/>
                  </a:lnTo>
                  <a:lnTo>
                    <a:pt x="40" y="3"/>
                  </a:lnTo>
                  <a:lnTo>
                    <a:pt x="36" y="3"/>
                  </a:lnTo>
                  <a:lnTo>
                    <a:pt x="33" y="3"/>
                  </a:lnTo>
                  <a:lnTo>
                    <a:pt x="29" y="3"/>
                  </a:lnTo>
                  <a:lnTo>
                    <a:pt x="24" y="1"/>
                  </a:lnTo>
                  <a:lnTo>
                    <a:pt x="20" y="0"/>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2" name="Freeform 113"/>
            <p:cNvSpPr>
              <a:spLocks/>
            </p:cNvSpPr>
            <p:nvPr/>
          </p:nvSpPr>
          <p:spPr bwMode="auto">
            <a:xfrm>
              <a:off x="2539" y="3325"/>
              <a:ext cx="5" cy="7"/>
            </a:xfrm>
            <a:custGeom>
              <a:avLst/>
              <a:gdLst>
                <a:gd name="T0" fmla="*/ 5 w 10"/>
                <a:gd name="T1" fmla="*/ 5 h 14"/>
                <a:gd name="T2" fmla="*/ 0 w 10"/>
                <a:gd name="T3" fmla="*/ 0 h 14"/>
                <a:gd name="T4" fmla="*/ 5 w 10"/>
                <a:gd name="T5" fmla="*/ 7 h 14"/>
                <a:gd name="T6" fmla="*/ 5 w 10"/>
                <a:gd name="T7" fmla="*/ 6 h 14"/>
                <a:gd name="T8" fmla="*/ 5 w 10"/>
                <a:gd name="T9" fmla="*/ 6 h 14"/>
                <a:gd name="T10" fmla="*/ 5 w 10"/>
                <a:gd name="T11" fmla="*/ 5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4">
                  <a:moveTo>
                    <a:pt x="9" y="10"/>
                  </a:moveTo>
                  <a:lnTo>
                    <a:pt x="0" y="0"/>
                  </a:lnTo>
                  <a:lnTo>
                    <a:pt x="10" y="14"/>
                  </a:lnTo>
                  <a:lnTo>
                    <a:pt x="10" y="11"/>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3" name="Freeform 114"/>
            <p:cNvSpPr>
              <a:spLocks/>
            </p:cNvSpPr>
            <p:nvPr/>
          </p:nvSpPr>
          <p:spPr bwMode="auto">
            <a:xfrm>
              <a:off x="2504" y="3380"/>
              <a:ext cx="7" cy="5"/>
            </a:xfrm>
            <a:custGeom>
              <a:avLst/>
              <a:gdLst>
                <a:gd name="T0" fmla="*/ 0 w 14"/>
                <a:gd name="T1" fmla="*/ 2 h 10"/>
                <a:gd name="T2" fmla="*/ 6 w 14"/>
                <a:gd name="T3" fmla="*/ 5 h 10"/>
                <a:gd name="T4" fmla="*/ 7 w 14"/>
                <a:gd name="T5" fmla="*/ 4 h 10"/>
                <a:gd name="T6" fmla="*/ 1 w 14"/>
                <a:gd name="T7" fmla="*/ 0 h 10"/>
                <a:gd name="T8" fmla="*/ 0 w 14"/>
                <a:gd name="T9" fmla="*/ 2 h 10"/>
                <a:gd name="T10" fmla="*/ 0 w 14"/>
                <a:gd name="T11" fmla="*/ 2 h 10"/>
                <a:gd name="T12" fmla="*/ 0 w 14"/>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0" y="3"/>
                  </a:moveTo>
                  <a:lnTo>
                    <a:pt x="12" y="10"/>
                  </a:lnTo>
                  <a:lnTo>
                    <a:pt x="14" y="7"/>
                  </a:lnTo>
                  <a:lnTo>
                    <a:pt x="1" y="0"/>
                  </a:lnTo>
                  <a:lnTo>
                    <a:pt x="0" y="4"/>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4" name="Freeform 115"/>
            <p:cNvSpPr>
              <a:spLocks/>
            </p:cNvSpPr>
            <p:nvPr/>
          </p:nvSpPr>
          <p:spPr bwMode="auto">
            <a:xfrm>
              <a:off x="2516" y="3382"/>
              <a:ext cx="19" cy="9"/>
            </a:xfrm>
            <a:custGeom>
              <a:avLst/>
              <a:gdLst>
                <a:gd name="T0" fmla="*/ 19 w 39"/>
                <a:gd name="T1" fmla="*/ 8 h 18"/>
                <a:gd name="T2" fmla="*/ 0 w 39"/>
                <a:gd name="T3" fmla="*/ 0 h 18"/>
                <a:gd name="T4" fmla="*/ 1 w 39"/>
                <a:gd name="T5" fmla="*/ 2 h 18"/>
                <a:gd name="T6" fmla="*/ 3 w 39"/>
                <a:gd name="T7" fmla="*/ 3 h 18"/>
                <a:gd name="T8" fmla="*/ 5 w 39"/>
                <a:gd name="T9" fmla="*/ 3 h 18"/>
                <a:gd name="T10" fmla="*/ 7 w 39"/>
                <a:gd name="T11" fmla="*/ 5 h 18"/>
                <a:gd name="T12" fmla="*/ 9 w 39"/>
                <a:gd name="T13" fmla="*/ 5 h 18"/>
                <a:gd name="T14" fmla="*/ 11 w 39"/>
                <a:gd name="T15" fmla="*/ 6 h 18"/>
                <a:gd name="T16" fmla="*/ 14 w 39"/>
                <a:gd name="T17" fmla="*/ 7 h 18"/>
                <a:gd name="T18" fmla="*/ 16 w 39"/>
                <a:gd name="T19" fmla="*/ 8 h 18"/>
                <a:gd name="T20" fmla="*/ 18 w 39"/>
                <a:gd name="T21" fmla="*/ 8 h 18"/>
                <a:gd name="T22" fmla="*/ 19 w 39"/>
                <a:gd name="T23" fmla="*/ 9 h 18"/>
                <a:gd name="T24" fmla="*/ 19 w 39"/>
                <a:gd name="T25" fmla="*/ 9 h 18"/>
                <a:gd name="T26" fmla="*/ 19 w 39"/>
                <a:gd name="T27" fmla="*/ 8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18">
                  <a:moveTo>
                    <a:pt x="39" y="16"/>
                  </a:moveTo>
                  <a:lnTo>
                    <a:pt x="0" y="0"/>
                  </a:lnTo>
                  <a:lnTo>
                    <a:pt x="3" y="3"/>
                  </a:lnTo>
                  <a:lnTo>
                    <a:pt x="6" y="5"/>
                  </a:lnTo>
                  <a:lnTo>
                    <a:pt x="10" y="6"/>
                  </a:lnTo>
                  <a:lnTo>
                    <a:pt x="15" y="9"/>
                  </a:lnTo>
                  <a:lnTo>
                    <a:pt x="19" y="10"/>
                  </a:lnTo>
                  <a:lnTo>
                    <a:pt x="23" y="12"/>
                  </a:lnTo>
                  <a:lnTo>
                    <a:pt x="28" y="13"/>
                  </a:lnTo>
                  <a:lnTo>
                    <a:pt x="32" y="15"/>
                  </a:lnTo>
                  <a:lnTo>
                    <a:pt x="36" y="16"/>
                  </a:lnTo>
                  <a:lnTo>
                    <a:pt x="39" y="18"/>
                  </a:lnTo>
                  <a:lnTo>
                    <a:pt x="39"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5" name="Freeform 116"/>
            <p:cNvSpPr>
              <a:spLocks/>
            </p:cNvSpPr>
            <p:nvPr/>
          </p:nvSpPr>
          <p:spPr bwMode="auto">
            <a:xfrm>
              <a:off x="2535" y="3391"/>
              <a:ext cx="4" cy="1"/>
            </a:xfrm>
            <a:custGeom>
              <a:avLst/>
              <a:gdLst>
                <a:gd name="T0" fmla="*/ 4 w 7"/>
                <a:gd name="T1" fmla="*/ 1 h 2"/>
                <a:gd name="T2" fmla="*/ 4 w 7"/>
                <a:gd name="T3" fmla="*/ 1 h 2"/>
                <a:gd name="T4" fmla="*/ 4 w 7"/>
                <a:gd name="T5" fmla="*/ 1 h 2"/>
                <a:gd name="T6" fmla="*/ 4 w 7"/>
                <a:gd name="T7" fmla="*/ 1 h 2"/>
                <a:gd name="T8" fmla="*/ 3 w 7"/>
                <a:gd name="T9" fmla="*/ 1 h 2"/>
                <a:gd name="T10" fmla="*/ 3 w 7"/>
                <a:gd name="T11" fmla="*/ 1 h 2"/>
                <a:gd name="T12" fmla="*/ 2 w 7"/>
                <a:gd name="T13" fmla="*/ 1 h 2"/>
                <a:gd name="T14" fmla="*/ 2 w 7"/>
                <a:gd name="T15" fmla="*/ 1 h 2"/>
                <a:gd name="T16" fmla="*/ 2 w 7"/>
                <a:gd name="T17" fmla="*/ 0 h 2"/>
                <a:gd name="T18" fmla="*/ 1 w 7"/>
                <a:gd name="T19" fmla="*/ 0 h 2"/>
                <a:gd name="T20" fmla="*/ 0 w 7"/>
                <a:gd name="T21" fmla="*/ 0 h 2"/>
                <a:gd name="T22" fmla="*/ 4 w 7"/>
                <a:gd name="T23" fmla="*/ 1 h 2"/>
                <a:gd name="T24" fmla="*/ 4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 h="2">
                  <a:moveTo>
                    <a:pt x="7" y="2"/>
                  </a:moveTo>
                  <a:lnTo>
                    <a:pt x="7" y="2"/>
                  </a:lnTo>
                  <a:lnTo>
                    <a:pt x="6" y="1"/>
                  </a:lnTo>
                  <a:lnTo>
                    <a:pt x="4" y="1"/>
                  </a:lnTo>
                  <a:lnTo>
                    <a:pt x="3" y="0"/>
                  </a:lnTo>
                  <a:lnTo>
                    <a:pt x="2" y="0"/>
                  </a:lnTo>
                  <a:lnTo>
                    <a:pt x="0" y="0"/>
                  </a:lnTo>
                  <a:lnTo>
                    <a:pt x="7"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6" name="Freeform 117"/>
            <p:cNvSpPr>
              <a:spLocks/>
            </p:cNvSpPr>
            <p:nvPr/>
          </p:nvSpPr>
          <p:spPr bwMode="auto">
            <a:xfrm>
              <a:off x="2587" y="3387"/>
              <a:ext cx="5" cy="4"/>
            </a:xfrm>
            <a:custGeom>
              <a:avLst/>
              <a:gdLst>
                <a:gd name="T0" fmla="*/ 2 w 10"/>
                <a:gd name="T1" fmla="*/ 0 h 9"/>
                <a:gd name="T2" fmla="*/ 0 w 10"/>
                <a:gd name="T3" fmla="*/ 4 h 9"/>
                <a:gd name="T4" fmla="*/ 5 w 10"/>
                <a:gd name="T5" fmla="*/ 0 h 9"/>
                <a:gd name="T6" fmla="*/ 2 w 10"/>
                <a:gd name="T7" fmla="*/ 0 h 9"/>
                <a:gd name="T8" fmla="*/ 2 w 10"/>
                <a:gd name="T9" fmla="*/ 0 h 9"/>
                <a:gd name="T10" fmla="*/ 2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3" y="0"/>
                  </a:moveTo>
                  <a:lnTo>
                    <a:pt x="0" y="9"/>
                  </a:lnTo>
                  <a:lnTo>
                    <a:pt x="10" y="1"/>
                  </a:lnTo>
                  <a:lnTo>
                    <a:pt x="3" y="1"/>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787" name="Freeform 118"/>
            <p:cNvSpPr>
              <a:spLocks/>
            </p:cNvSpPr>
            <p:nvPr/>
          </p:nvSpPr>
          <p:spPr bwMode="auto">
            <a:xfrm>
              <a:off x="2545" y="3394"/>
              <a:ext cx="31" cy="5"/>
            </a:xfrm>
            <a:custGeom>
              <a:avLst/>
              <a:gdLst>
                <a:gd name="T0" fmla="*/ 25 w 62"/>
                <a:gd name="T1" fmla="*/ 5 h 12"/>
                <a:gd name="T2" fmla="*/ 31 w 62"/>
                <a:gd name="T3" fmla="*/ 5 h 12"/>
                <a:gd name="T4" fmla="*/ 0 w 62"/>
                <a:gd name="T5" fmla="*/ 0 h 12"/>
                <a:gd name="T6" fmla="*/ 25 w 62"/>
                <a:gd name="T7" fmla="*/ 5 h 12"/>
                <a:gd name="T8" fmla="*/ 25 w 62"/>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2">
                  <a:moveTo>
                    <a:pt x="49" y="12"/>
                  </a:moveTo>
                  <a:lnTo>
                    <a:pt x="62" y="12"/>
                  </a:lnTo>
                  <a:lnTo>
                    <a:pt x="0" y="0"/>
                  </a:lnTo>
                  <a:lnTo>
                    <a:pt x="49"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5271" name="Text Box 119"/>
          <p:cNvSpPr txBox="1">
            <a:spLocks noChangeArrowheads="1"/>
          </p:cNvSpPr>
          <p:nvPr/>
        </p:nvSpPr>
        <p:spPr bwMode="auto">
          <a:xfrm>
            <a:off x="647700" y="4251325"/>
            <a:ext cx="8001000" cy="646331"/>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"Finally, the woman died." </a:t>
            </a:r>
          </a:p>
        </p:txBody>
      </p:sp>
      <p:sp>
        <p:nvSpPr>
          <p:cNvPr id="945272" name="Rectangle 120"/>
          <p:cNvSpPr>
            <a:spLocks noChangeArrowheads="1"/>
          </p:cNvSpPr>
          <p:nvPr/>
        </p:nvSpPr>
        <p:spPr bwMode="auto">
          <a:xfrm>
            <a:off x="533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5366" name="Picture 121" descr="M:\IMAGES\CELEBHOL\CELEBRTN\MARRIAGE\CCMPG010.WMF"/>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028950" y="304800"/>
            <a:ext cx="1085850" cy="3571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367" name="Picture 122" descr="M:\IMAGES\CELEBHOL\CELEBRTN\MARRIAGE\CCMPG008.WMF"/>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160838" y="457200"/>
            <a:ext cx="1096962" cy="3549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368" name="Picture 123" descr="M:\IMAGES\CELEBHOL\CELEBRTN\MARRIAGE\CCMPG011.WMF"/>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566025" y="609600"/>
            <a:ext cx="1147763"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5369" name="Picture 124" descr="M:\IMAGES\CELEBHOL\CELEBRTN\MARRIAGE\CCMPR005.WMF"/>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483350" y="609600"/>
            <a:ext cx="984250" cy="350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5370" name="Group 125"/>
          <p:cNvGrpSpPr>
            <a:grpSpLocks/>
          </p:cNvGrpSpPr>
          <p:nvPr/>
        </p:nvGrpSpPr>
        <p:grpSpPr bwMode="auto">
          <a:xfrm>
            <a:off x="4967288" y="465138"/>
            <a:ext cx="1433512" cy="3497262"/>
            <a:chOff x="2021" y="866"/>
            <a:chExt cx="903" cy="2203"/>
          </a:xfrm>
        </p:grpSpPr>
        <p:sp>
          <p:nvSpPr>
            <p:cNvPr id="15378" name="Freeform 126"/>
            <p:cNvSpPr>
              <a:spLocks/>
            </p:cNvSpPr>
            <p:nvPr/>
          </p:nvSpPr>
          <p:spPr bwMode="auto">
            <a:xfrm>
              <a:off x="2272" y="1131"/>
              <a:ext cx="3" cy="2"/>
            </a:xfrm>
            <a:custGeom>
              <a:avLst/>
              <a:gdLst>
                <a:gd name="T0" fmla="*/ 3 w 5"/>
                <a:gd name="T1" fmla="*/ 2 h 3"/>
                <a:gd name="T2" fmla="*/ 1 w 5"/>
                <a:gd name="T3" fmla="*/ 0 h 3"/>
                <a:gd name="T4" fmla="*/ 0 w 5"/>
                <a:gd name="T5" fmla="*/ 2 h 3"/>
                <a:gd name="T6" fmla="*/ 3 w 5"/>
                <a:gd name="T7" fmla="*/ 2 h 3"/>
                <a:gd name="T8" fmla="*/ 3 w 5"/>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lnTo>
                    <a:pt x="2" y="0"/>
                  </a:lnTo>
                  <a:lnTo>
                    <a:pt x="0" y="3"/>
                  </a:lnTo>
                  <a:lnTo>
                    <a:pt x="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79" name="Freeform 127"/>
            <p:cNvSpPr>
              <a:spLocks/>
            </p:cNvSpPr>
            <p:nvPr/>
          </p:nvSpPr>
          <p:spPr bwMode="auto">
            <a:xfrm>
              <a:off x="2195" y="1191"/>
              <a:ext cx="6" cy="4"/>
            </a:xfrm>
            <a:custGeom>
              <a:avLst/>
              <a:gdLst>
                <a:gd name="T0" fmla="*/ 3 w 13"/>
                <a:gd name="T1" fmla="*/ 0 h 7"/>
                <a:gd name="T2" fmla="*/ 0 w 13"/>
                <a:gd name="T3" fmla="*/ 4 h 7"/>
                <a:gd name="T4" fmla="*/ 6 w 13"/>
                <a:gd name="T5" fmla="*/ 0 h 7"/>
                <a:gd name="T6" fmla="*/ 3 w 13"/>
                <a:gd name="T7" fmla="*/ 0 h 7"/>
                <a:gd name="T8" fmla="*/ 3 w 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7">
                  <a:moveTo>
                    <a:pt x="6" y="0"/>
                  </a:moveTo>
                  <a:lnTo>
                    <a:pt x="0" y="7"/>
                  </a:lnTo>
                  <a:lnTo>
                    <a:pt x="13"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0" name="Freeform 128"/>
            <p:cNvSpPr>
              <a:spLocks/>
            </p:cNvSpPr>
            <p:nvPr/>
          </p:nvSpPr>
          <p:spPr bwMode="auto">
            <a:xfrm>
              <a:off x="2021" y="1996"/>
              <a:ext cx="8" cy="7"/>
            </a:xfrm>
            <a:custGeom>
              <a:avLst/>
              <a:gdLst>
                <a:gd name="T0" fmla="*/ 0 w 16"/>
                <a:gd name="T1" fmla="*/ 7 h 14"/>
                <a:gd name="T2" fmla="*/ 8 w 16"/>
                <a:gd name="T3" fmla="*/ 2 h 14"/>
                <a:gd name="T4" fmla="*/ 7 w 16"/>
                <a:gd name="T5" fmla="*/ 0 h 14"/>
                <a:gd name="T6" fmla="*/ 0 w 16"/>
                <a:gd name="T7" fmla="*/ 7 h 14"/>
                <a:gd name="T8" fmla="*/ 0 w 16"/>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14">
                  <a:moveTo>
                    <a:pt x="0" y="14"/>
                  </a:moveTo>
                  <a:lnTo>
                    <a:pt x="16" y="3"/>
                  </a:lnTo>
                  <a:lnTo>
                    <a:pt x="14" y="0"/>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1" name="Freeform 129"/>
            <p:cNvSpPr>
              <a:spLocks/>
            </p:cNvSpPr>
            <p:nvPr/>
          </p:nvSpPr>
          <p:spPr bwMode="auto">
            <a:xfrm>
              <a:off x="2372" y="3060"/>
              <a:ext cx="2" cy="1"/>
            </a:xfrm>
            <a:custGeom>
              <a:avLst/>
              <a:gdLst>
                <a:gd name="T0" fmla="*/ 2 w 2"/>
                <a:gd name="T1" fmla="*/ 0 h 2"/>
                <a:gd name="T2" fmla="*/ 2 w 2"/>
                <a:gd name="T3" fmla="*/ 0 h 2"/>
                <a:gd name="T4" fmla="*/ 2 w 2"/>
                <a:gd name="T5" fmla="*/ 0 h 2"/>
                <a:gd name="T6" fmla="*/ 1 w 2"/>
                <a:gd name="T7" fmla="*/ 0 h 2"/>
                <a:gd name="T8" fmla="*/ 1 w 2"/>
                <a:gd name="T9" fmla="*/ 0 h 2"/>
                <a:gd name="T10" fmla="*/ 1 w 2"/>
                <a:gd name="T11" fmla="*/ 1 h 2"/>
                <a:gd name="T12" fmla="*/ 1 w 2"/>
                <a:gd name="T13" fmla="*/ 1 h 2"/>
                <a:gd name="T14" fmla="*/ 1 w 2"/>
                <a:gd name="T15" fmla="*/ 1 h 2"/>
                <a:gd name="T16" fmla="*/ 0 w 2"/>
                <a:gd name="T17" fmla="*/ 1 h 2"/>
                <a:gd name="T18" fmla="*/ 0 w 2"/>
                <a:gd name="T19" fmla="*/ 1 h 2"/>
                <a:gd name="T20" fmla="*/ 0 w 2"/>
                <a:gd name="T21" fmla="*/ 1 h 2"/>
                <a:gd name="T22" fmla="*/ 0 w 2"/>
                <a:gd name="T23" fmla="*/ 1 h 2"/>
                <a:gd name="T24" fmla="*/ 0 w 2"/>
                <a:gd name="T25" fmla="*/ 1 h 2"/>
                <a:gd name="T26" fmla="*/ 1 w 2"/>
                <a:gd name="T27" fmla="*/ 1 h 2"/>
                <a:gd name="T28" fmla="*/ 1 w 2"/>
                <a:gd name="T29" fmla="*/ 1 h 2"/>
                <a:gd name="T30" fmla="*/ 1 w 2"/>
                <a:gd name="T31" fmla="*/ 1 h 2"/>
                <a:gd name="T32" fmla="*/ 1 w 2"/>
                <a:gd name="T33" fmla="*/ 1 h 2"/>
                <a:gd name="T34" fmla="*/ 1 w 2"/>
                <a:gd name="T35" fmla="*/ 0 h 2"/>
                <a:gd name="T36" fmla="*/ 2 w 2"/>
                <a:gd name="T37" fmla="*/ 0 h 2"/>
                <a:gd name="T38" fmla="*/ 2 w 2"/>
                <a:gd name="T39" fmla="*/ 0 h 2"/>
                <a:gd name="T40" fmla="*/ 2 w 2"/>
                <a:gd name="T41" fmla="*/ 0 h 2"/>
                <a:gd name="T42" fmla="*/ 2 w 2"/>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2">
                  <a:moveTo>
                    <a:pt x="2" y="0"/>
                  </a:moveTo>
                  <a:lnTo>
                    <a:pt x="2" y="0"/>
                  </a:lnTo>
                  <a:lnTo>
                    <a:pt x="1" y="0"/>
                  </a:lnTo>
                  <a:lnTo>
                    <a:pt x="1" y="2"/>
                  </a:lnTo>
                  <a:lnTo>
                    <a:pt x="0" y="2"/>
                  </a:lnTo>
                  <a:lnTo>
                    <a:pt x="1" y="2"/>
                  </a:lnTo>
                  <a:lnTo>
                    <a:pt x="1" y="0"/>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2" name="Freeform 130"/>
            <p:cNvSpPr>
              <a:spLocks/>
            </p:cNvSpPr>
            <p:nvPr/>
          </p:nvSpPr>
          <p:spPr bwMode="auto">
            <a:xfrm>
              <a:off x="2422" y="3031"/>
              <a:ext cx="1" cy="1"/>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 name="T40" fmla="*/ 1 w 1"/>
                <a:gd name="T41" fmla="*/ 1 h 1"/>
                <a:gd name="T42" fmla="*/ 1 w 1"/>
                <a:gd name="T43" fmla="*/ 1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1" y="1"/>
                  </a:moveTo>
                  <a:lnTo>
                    <a:pt x="1" y="1"/>
                  </a:lnTo>
                  <a:lnTo>
                    <a:pt x="1" y="0"/>
                  </a:lnTo>
                  <a:lnTo>
                    <a:pt x="1" y="1"/>
                  </a:lnTo>
                  <a:lnTo>
                    <a:pt x="0" y="1"/>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3" name="Freeform 131"/>
            <p:cNvSpPr>
              <a:spLocks noEditPoints="1"/>
            </p:cNvSpPr>
            <p:nvPr/>
          </p:nvSpPr>
          <p:spPr bwMode="auto">
            <a:xfrm>
              <a:off x="2201" y="866"/>
              <a:ext cx="723" cy="2203"/>
            </a:xfrm>
            <a:custGeom>
              <a:avLst/>
              <a:gdLst>
                <a:gd name="T0" fmla="*/ 704 w 1444"/>
                <a:gd name="T1" fmla="*/ 645 h 4406"/>
                <a:gd name="T2" fmla="*/ 369 w 1444"/>
                <a:gd name="T3" fmla="*/ 333 h 4406"/>
                <a:gd name="T4" fmla="*/ 260 w 1444"/>
                <a:gd name="T5" fmla="*/ 161 h 4406"/>
                <a:gd name="T6" fmla="*/ 300 w 1444"/>
                <a:gd name="T7" fmla="*/ 90 h 4406"/>
                <a:gd name="T8" fmla="*/ 435 w 1444"/>
                <a:gd name="T9" fmla="*/ 88 h 4406"/>
                <a:gd name="T10" fmla="*/ 450 w 1444"/>
                <a:gd name="T11" fmla="*/ 160 h 4406"/>
                <a:gd name="T12" fmla="*/ 444 w 1444"/>
                <a:gd name="T13" fmla="*/ 221 h 4406"/>
                <a:gd name="T14" fmla="*/ 256 w 1444"/>
                <a:gd name="T15" fmla="*/ 137 h 4406"/>
                <a:gd name="T16" fmla="*/ 135 w 1444"/>
                <a:gd name="T17" fmla="*/ 716 h 4406"/>
                <a:gd name="T18" fmla="*/ 101 w 1444"/>
                <a:gd name="T19" fmla="*/ 993 h 4406"/>
                <a:gd name="T20" fmla="*/ 128 w 1444"/>
                <a:gd name="T21" fmla="*/ 2203 h 4406"/>
                <a:gd name="T22" fmla="*/ 309 w 1444"/>
                <a:gd name="T23" fmla="*/ 1711 h 4406"/>
                <a:gd name="T24" fmla="*/ 645 w 1444"/>
                <a:gd name="T25" fmla="*/ 2194 h 4406"/>
                <a:gd name="T26" fmla="*/ 358 w 1444"/>
                <a:gd name="T27" fmla="*/ 58 h 4406"/>
                <a:gd name="T28" fmla="*/ 374 w 1444"/>
                <a:gd name="T29" fmla="*/ 56 h 4406"/>
                <a:gd name="T30" fmla="*/ 382 w 1444"/>
                <a:gd name="T31" fmla="*/ 64 h 4406"/>
                <a:gd name="T32" fmla="*/ 353 w 1444"/>
                <a:gd name="T33" fmla="*/ 22 h 4406"/>
                <a:gd name="T34" fmla="*/ 286 w 1444"/>
                <a:gd name="T35" fmla="*/ 65 h 4406"/>
                <a:gd name="T36" fmla="*/ 672 w 1444"/>
                <a:gd name="T37" fmla="*/ 2115 h 4406"/>
                <a:gd name="T38" fmla="*/ 626 w 1444"/>
                <a:gd name="T39" fmla="*/ 1930 h 4406"/>
                <a:gd name="T40" fmla="*/ 598 w 1444"/>
                <a:gd name="T41" fmla="*/ 1243 h 4406"/>
                <a:gd name="T42" fmla="*/ 696 w 1444"/>
                <a:gd name="T43" fmla="*/ 1079 h 4406"/>
                <a:gd name="T44" fmla="*/ 612 w 1444"/>
                <a:gd name="T45" fmla="*/ 476 h 4406"/>
                <a:gd name="T46" fmla="*/ 592 w 1444"/>
                <a:gd name="T47" fmla="*/ 607 h 4406"/>
                <a:gd name="T48" fmla="*/ 554 w 1444"/>
                <a:gd name="T49" fmla="*/ 526 h 4406"/>
                <a:gd name="T50" fmla="*/ 486 w 1444"/>
                <a:gd name="T51" fmla="*/ 611 h 4406"/>
                <a:gd name="T52" fmla="*/ 491 w 1444"/>
                <a:gd name="T53" fmla="*/ 580 h 4406"/>
                <a:gd name="T54" fmla="*/ 462 w 1444"/>
                <a:gd name="T55" fmla="*/ 567 h 4406"/>
                <a:gd name="T56" fmla="*/ 456 w 1444"/>
                <a:gd name="T57" fmla="*/ 716 h 4406"/>
                <a:gd name="T58" fmla="*/ 472 w 1444"/>
                <a:gd name="T59" fmla="*/ 698 h 4406"/>
                <a:gd name="T60" fmla="*/ 417 w 1444"/>
                <a:gd name="T61" fmla="*/ 303 h 4406"/>
                <a:gd name="T62" fmla="*/ 401 w 1444"/>
                <a:gd name="T63" fmla="*/ 698 h 4406"/>
                <a:gd name="T64" fmla="*/ 341 w 1444"/>
                <a:gd name="T65" fmla="*/ 353 h 4406"/>
                <a:gd name="T66" fmla="*/ 309 w 1444"/>
                <a:gd name="T67" fmla="*/ 353 h 4406"/>
                <a:gd name="T68" fmla="*/ 260 w 1444"/>
                <a:gd name="T69" fmla="*/ 341 h 4406"/>
                <a:gd name="T70" fmla="*/ 261 w 1444"/>
                <a:gd name="T71" fmla="*/ 562 h 4406"/>
                <a:gd name="T72" fmla="*/ 134 w 1444"/>
                <a:gd name="T73" fmla="*/ 958 h 4406"/>
                <a:gd name="T74" fmla="*/ 167 w 1444"/>
                <a:gd name="T75" fmla="*/ 1221 h 4406"/>
                <a:gd name="T76" fmla="*/ 174 w 1444"/>
                <a:gd name="T77" fmla="*/ 1217 h 4406"/>
                <a:gd name="T78" fmla="*/ 171 w 1444"/>
                <a:gd name="T79" fmla="*/ 1249 h 4406"/>
                <a:gd name="T80" fmla="*/ 164 w 1444"/>
                <a:gd name="T81" fmla="*/ 1399 h 4406"/>
                <a:gd name="T82" fmla="*/ 169 w 1444"/>
                <a:gd name="T83" fmla="*/ 1327 h 4406"/>
                <a:gd name="T84" fmla="*/ 141 w 1444"/>
                <a:gd name="T85" fmla="*/ 2118 h 4406"/>
                <a:gd name="T86" fmla="*/ 126 w 1444"/>
                <a:gd name="T87" fmla="*/ 2150 h 4406"/>
                <a:gd name="T88" fmla="*/ 171 w 1444"/>
                <a:gd name="T89" fmla="*/ 2131 h 4406"/>
                <a:gd name="T90" fmla="*/ 216 w 1444"/>
                <a:gd name="T91" fmla="*/ 1675 h 4406"/>
                <a:gd name="T92" fmla="*/ 258 w 1444"/>
                <a:gd name="T93" fmla="*/ 1303 h 4406"/>
                <a:gd name="T94" fmla="*/ 268 w 1444"/>
                <a:gd name="T95" fmla="*/ 1189 h 4406"/>
                <a:gd name="T96" fmla="*/ 349 w 1444"/>
                <a:gd name="T97" fmla="*/ 1414 h 4406"/>
                <a:gd name="T98" fmla="*/ 349 w 1444"/>
                <a:gd name="T99" fmla="*/ 1380 h 4406"/>
                <a:gd name="T100" fmla="*/ 391 w 1444"/>
                <a:gd name="T101" fmla="*/ 1052 h 4406"/>
                <a:gd name="T102" fmla="*/ 394 w 1444"/>
                <a:gd name="T103" fmla="*/ 959 h 4406"/>
                <a:gd name="T104" fmla="*/ 412 w 1444"/>
                <a:gd name="T105" fmla="*/ 1292 h 4406"/>
                <a:gd name="T106" fmla="*/ 444 w 1444"/>
                <a:gd name="T107" fmla="*/ 1461 h 4406"/>
                <a:gd name="T108" fmla="*/ 543 w 1444"/>
                <a:gd name="T109" fmla="*/ 1282 h 4406"/>
                <a:gd name="T110" fmla="*/ 545 w 1444"/>
                <a:gd name="T111" fmla="*/ 955 h 4406"/>
                <a:gd name="T112" fmla="*/ 118 w 1444"/>
                <a:gd name="T113" fmla="*/ 958 h 4406"/>
                <a:gd name="T114" fmla="*/ 339 w 1444"/>
                <a:gd name="T115" fmla="*/ 755 h 4406"/>
                <a:gd name="T116" fmla="*/ 400 w 1444"/>
                <a:gd name="T117" fmla="*/ 797 h 4406"/>
                <a:gd name="T118" fmla="*/ 433 w 1444"/>
                <a:gd name="T119" fmla="*/ 794 h 4406"/>
                <a:gd name="T120" fmla="*/ 415 w 1444"/>
                <a:gd name="T121" fmla="*/ 751 h 4406"/>
                <a:gd name="T122" fmla="*/ 414 w 1444"/>
                <a:gd name="T123" fmla="*/ 822 h 4406"/>
                <a:gd name="T124" fmla="*/ 615 w 1444"/>
                <a:gd name="T125" fmla="*/ 2180 h 4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4" h="4406">
                  <a:moveTo>
                    <a:pt x="1444" y="4360"/>
                  </a:moveTo>
                  <a:lnTo>
                    <a:pt x="1439" y="4343"/>
                  </a:lnTo>
                  <a:lnTo>
                    <a:pt x="1434" y="4327"/>
                  </a:lnTo>
                  <a:lnTo>
                    <a:pt x="1428" y="4311"/>
                  </a:lnTo>
                  <a:lnTo>
                    <a:pt x="1421" y="4296"/>
                  </a:lnTo>
                  <a:lnTo>
                    <a:pt x="1413" y="4281"/>
                  </a:lnTo>
                  <a:lnTo>
                    <a:pt x="1403" y="4267"/>
                  </a:lnTo>
                  <a:lnTo>
                    <a:pt x="1392" y="4254"/>
                  </a:lnTo>
                  <a:lnTo>
                    <a:pt x="1381" y="4240"/>
                  </a:lnTo>
                  <a:lnTo>
                    <a:pt x="1368" y="4228"/>
                  </a:lnTo>
                  <a:lnTo>
                    <a:pt x="1353" y="4217"/>
                  </a:lnTo>
                  <a:lnTo>
                    <a:pt x="1337" y="4208"/>
                  </a:lnTo>
                  <a:lnTo>
                    <a:pt x="1327" y="4198"/>
                  </a:lnTo>
                  <a:lnTo>
                    <a:pt x="1323" y="4188"/>
                  </a:lnTo>
                  <a:lnTo>
                    <a:pt x="1323" y="4177"/>
                  </a:lnTo>
                  <a:lnTo>
                    <a:pt x="1325" y="4166"/>
                  </a:lnTo>
                  <a:lnTo>
                    <a:pt x="1330" y="4153"/>
                  </a:lnTo>
                  <a:lnTo>
                    <a:pt x="1335" y="4141"/>
                  </a:lnTo>
                  <a:lnTo>
                    <a:pt x="1340" y="4129"/>
                  </a:lnTo>
                  <a:lnTo>
                    <a:pt x="1341" y="4115"/>
                  </a:lnTo>
                  <a:lnTo>
                    <a:pt x="1340" y="4102"/>
                  </a:lnTo>
                  <a:lnTo>
                    <a:pt x="1340" y="4038"/>
                  </a:lnTo>
                  <a:lnTo>
                    <a:pt x="1338" y="3977"/>
                  </a:lnTo>
                  <a:lnTo>
                    <a:pt x="1335" y="3915"/>
                  </a:lnTo>
                  <a:lnTo>
                    <a:pt x="1332" y="3854"/>
                  </a:lnTo>
                  <a:lnTo>
                    <a:pt x="1328" y="3794"/>
                  </a:lnTo>
                  <a:lnTo>
                    <a:pt x="1324" y="3734"/>
                  </a:lnTo>
                  <a:lnTo>
                    <a:pt x="1322" y="3674"/>
                  </a:lnTo>
                  <a:lnTo>
                    <a:pt x="1319" y="3612"/>
                  </a:lnTo>
                  <a:lnTo>
                    <a:pt x="1317" y="3550"/>
                  </a:lnTo>
                  <a:lnTo>
                    <a:pt x="1317" y="3487"/>
                  </a:lnTo>
                  <a:lnTo>
                    <a:pt x="1313" y="3437"/>
                  </a:lnTo>
                  <a:lnTo>
                    <a:pt x="1307" y="3388"/>
                  </a:lnTo>
                  <a:lnTo>
                    <a:pt x="1298" y="3341"/>
                  </a:lnTo>
                  <a:lnTo>
                    <a:pt x="1289" y="3293"/>
                  </a:lnTo>
                  <a:lnTo>
                    <a:pt x="1281" y="3246"/>
                  </a:lnTo>
                  <a:lnTo>
                    <a:pt x="1270" y="3199"/>
                  </a:lnTo>
                  <a:lnTo>
                    <a:pt x="1260" y="3152"/>
                  </a:lnTo>
                  <a:lnTo>
                    <a:pt x="1250" y="3105"/>
                  </a:lnTo>
                  <a:lnTo>
                    <a:pt x="1241" y="3058"/>
                  </a:lnTo>
                  <a:lnTo>
                    <a:pt x="1234" y="3009"/>
                  </a:lnTo>
                  <a:lnTo>
                    <a:pt x="1237" y="3001"/>
                  </a:lnTo>
                  <a:lnTo>
                    <a:pt x="1241" y="2993"/>
                  </a:lnTo>
                  <a:lnTo>
                    <a:pt x="1245" y="2985"/>
                  </a:lnTo>
                  <a:lnTo>
                    <a:pt x="1247" y="2976"/>
                  </a:lnTo>
                  <a:lnTo>
                    <a:pt x="1250" y="2966"/>
                  </a:lnTo>
                  <a:lnTo>
                    <a:pt x="1251" y="2957"/>
                  </a:lnTo>
                  <a:lnTo>
                    <a:pt x="1252" y="2949"/>
                  </a:lnTo>
                  <a:lnTo>
                    <a:pt x="1254" y="2939"/>
                  </a:lnTo>
                  <a:lnTo>
                    <a:pt x="1254" y="2929"/>
                  </a:lnTo>
                  <a:lnTo>
                    <a:pt x="1255" y="2920"/>
                  </a:lnTo>
                  <a:lnTo>
                    <a:pt x="1270" y="2874"/>
                  </a:lnTo>
                  <a:lnTo>
                    <a:pt x="1283" y="2829"/>
                  </a:lnTo>
                  <a:lnTo>
                    <a:pt x="1296" y="2784"/>
                  </a:lnTo>
                  <a:lnTo>
                    <a:pt x="1306" y="2738"/>
                  </a:lnTo>
                  <a:lnTo>
                    <a:pt x="1315" y="2694"/>
                  </a:lnTo>
                  <a:lnTo>
                    <a:pt x="1322" y="2648"/>
                  </a:lnTo>
                  <a:lnTo>
                    <a:pt x="1327" y="2601"/>
                  </a:lnTo>
                  <a:lnTo>
                    <a:pt x="1329" y="2553"/>
                  </a:lnTo>
                  <a:lnTo>
                    <a:pt x="1328" y="2505"/>
                  </a:lnTo>
                  <a:lnTo>
                    <a:pt x="1323" y="2454"/>
                  </a:lnTo>
                  <a:lnTo>
                    <a:pt x="1348" y="2437"/>
                  </a:lnTo>
                  <a:lnTo>
                    <a:pt x="1365" y="2418"/>
                  </a:lnTo>
                  <a:lnTo>
                    <a:pt x="1377" y="2396"/>
                  </a:lnTo>
                  <a:lnTo>
                    <a:pt x="1385" y="2371"/>
                  </a:lnTo>
                  <a:lnTo>
                    <a:pt x="1389" y="2345"/>
                  </a:lnTo>
                  <a:lnTo>
                    <a:pt x="1390" y="2319"/>
                  </a:lnTo>
                  <a:lnTo>
                    <a:pt x="1391" y="2292"/>
                  </a:lnTo>
                  <a:lnTo>
                    <a:pt x="1392" y="2266"/>
                  </a:lnTo>
                  <a:lnTo>
                    <a:pt x="1395" y="2240"/>
                  </a:lnTo>
                  <a:lnTo>
                    <a:pt x="1400" y="2216"/>
                  </a:lnTo>
                  <a:lnTo>
                    <a:pt x="1396" y="2209"/>
                  </a:lnTo>
                  <a:lnTo>
                    <a:pt x="1395" y="2202"/>
                  </a:lnTo>
                  <a:lnTo>
                    <a:pt x="1394" y="2194"/>
                  </a:lnTo>
                  <a:lnTo>
                    <a:pt x="1395" y="2187"/>
                  </a:lnTo>
                  <a:lnTo>
                    <a:pt x="1397" y="2180"/>
                  </a:lnTo>
                  <a:lnTo>
                    <a:pt x="1398" y="2173"/>
                  </a:lnTo>
                  <a:lnTo>
                    <a:pt x="1401" y="2167"/>
                  </a:lnTo>
                  <a:lnTo>
                    <a:pt x="1403" y="2159"/>
                  </a:lnTo>
                  <a:lnTo>
                    <a:pt x="1405" y="2152"/>
                  </a:lnTo>
                  <a:lnTo>
                    <a:pt x="1406" y="2145"/>
                  </a:lnTo>
                  <a:lnTo>
                    <a:pt x="1410" y="2145"/>
                  </a:lnTo>
                  <a:lnTo>
                    <a:pt x="1412" y="2143"/>
                  </a:lnTo>
                  <a:lnTo>
                    <a:pt x="1415" y="2142"/>
                  </a:lnTo>
                  <a:lnTo>
                    <a:pt x="1417" y="2140"/>
                  </a:lnTo>
                  <a:lnTo>
                    <a:pt x="1420" y="2136"/>
                  </a:lnTo>
                  <a:lnTo>
                    <a:pt x="1422" y="2132"/>
                  </a:lnTo>
                  <a:lnTo>
                    <a:pt x="1423" y="2130"/>
                  </a:lnTo>
                  <a:lnTo>
                    <a:pt x="1426" y="2126"/>
                  </a:lnTo>
                  <a:lnTo>
                    <a:pt x="1426" y="2122"/>
                  </a:lnTo>
                  <a:lnTo>
                    <a:pt x="1427" y="2119"/>
                  </a:lnTo>
                  <a:lnTo>
                    <a:pt x="1429" y="2052"/>
                  </a:lnTo>
                  <a:lnTo>
                    <a:pt x="1431" y="1985"/>
                  </a:lnTo>
                  <a:lnTo>
                    <a:pt x="1432" y="1918"/>
                  </a:lnTo>
                  <a:lnTo>
                    <a:pt x="1433" y="1853"/>
                  </a:lnTo>
                  <a:lnTo>
                    <a:pt x="1432" y="1787"/>
                  </a:lnTo>
                  <a:lnTo>
                    <a:pt x="1431" y="1723"/>
                  </a:lnTo>
                  <a:lnTo>
                    <a:pt x="1429" y="1660"/>
                  </a:lnTo>
                  <a:lnTo>
                    <a:pt x="1426" y="1599"/>
                  </a:lnTo>
                  <a:lnTo>
                    <a:pt x="1422" y="1541"/>
                  </a:lnTo>
                  <a:lnTo>
                    <a:pt x="1418" y="1485"/>
                  </a:lnTo>
                  <a:lnTo>
                    <a:pt x="1416" y="1482"/>
                  </a:lnTo>
                  <a:lnTo>
                    <a:pt x="1415" y="1479"/>
                  </a:lnTo>
                  <a:lnTo>
                    <a:pt x="1415" y="1477"/>
                  </a:lnTo>
                  <a:lnTo>
                    <a:pt x="1416" y="1473"/>
                  </a:lnTo>
                  <a:lnTo>
                    <a:pt x="1417" y="1470"/>
                  </a:lnTo>
                  <a:lnTo>
                    <a:pt x="1417" y="1467"/>
                  </a:lnTo>
                  <a:lnTo>
                    <a:pt x="1418" y="1464"/>
                  </a:lnTo>
                  <a:lnTo>
                    <a:pt x="1417" y="1461"/>
                  </a:lnTo>
                  <a:lnTo>
                    <a:pt x="1416" y="1458"/>
                  </a:lnTo>
                  <a:lnTo>
                    <a:pt x="1412" y="1456"/>
                  </a:lnTo>
                  <a:lnTo>
                    <a:pt x="1418" y="1451"/>
                  </a:lnTo>
                  <a:lnTo>
                    <a:pt x="1417" y="1410"/>
                  </a:lnTo>
                  <a:lnTo>
                    <a:pt x="1415" y="1369"/>
                  </a:lnTo>
                  <a:lnTo>
                    <a:pt x="1411" y="1329"/>
                  </a:lnTo>
                  <a:lnTo>
                    <a:pt x="1406" y="1290"/>
                  </a:lnTo>
                  <a:lnTo>
                    <a:pt x="1400" y="1249"/>
                  </a:lnTo>
                  <a:lnTo>
                    <a:pt x="1395" y="1209"/>
                  </a:lnTo>
                  <a:lnTo>
                    <a:pt x="1390" y="1169"/>
                  </a:lnTo>
                  <a:lnTo>
                    <a:pt x="1385" y="1128"/>
                  </a:lnTo>
                  <a:lnTo>
                    <a:pt x="1381" y="1086"/>
                  </a:lnTo>
                  <a:lnTo>
                    <a:pt x="1379" y="1044"/>
                  </a:lnTo>
                  <a:lnTo>
                    <a:pt x="1369" y="1013"/>
                  </a:lnTo>
                  <a:lnTo>
                    <a:pt x="1363" y="981"/>
                  </a:lnTo>
                  <a:lnTo>
                    <a:pt x="1359" y="946"/>
                  </a:lnTo>
                  <a:lnTo>
                    <a:pt x="1356" y="911"/>
                  </a:lnTo>
                  <a:lnTo>
                    <a:pt x="1355" y="875"/>
                  </a:lnTo>
                  <a:lnTo>
                    <a:pt x="1354" y="841"/>
                  </a:lnTo>
                  <a:lnTo>
                    <a:pt x="1351" y="806"/>
                  </a:lnTo>
                  <a:lnTo>
                    <a:pt x="1346" y="772"/>
                  </a:lnTo>
                  <a:lnTo>
                    <a:pt x="1338" y="739"/>
                  </a:lnTo>
                  <a:lnTo>
                    <a:pt x="1325" y="708"/>
                  </a:lnTo>
                  <a:lnTo>
                    <a:pt x="1324" y="700"/>
                  </a:lnTo>
                  <a:lnTo>
                    <a:pt x="1320" y="694"/>
                  </a:lnTo>
                  <a:lnTo>
                    <a:pt x="1315" y="689"/>
                  </a:lnTo>
                  <a:lnTo>
                    <a:pt x="1309" y="685"/>
                  </a:lnTo>
                  <a:lnTo>
                    <a:pt x="1302" y="684"/>
                  </a:lnTo>
                  <a:lnTo>
                    <a:pt x="1294" y="681"/>
                  </a:lnTo>
                  <a:lnTo>
                    <a:pt x="1287" y="681"/>
                  </a:lnTo>
                  <a:lnTo>
                    <a:pt x="1280" y="681"/>
                  </a:lnTo>
                  <a:lnTo>
                    <a:pt x="1272" y="681"/>
                  </a:lnTo>
                  <a:lnTo>
                    <a:pt x="1266" y="681"/>
                  </a:lnTo>
                  <a:lnTo>
                    <a:pt x="1229" y="668"/>
                  </a:lnTo>
                  <a:lnTo>
                    <a:pt x="1192" y="654"/>
                  </a:lnTo>
                  <a:lnTo>
                    <a:pt x="1154" y="642"/>
                  </a:lnTo>
                  <a:lnTo>
                    <a:pt x="1117" y="629"/>
                  </a:lnTo>
                  <a:lnTo>
                    <a:pt x="1080" y="616"/>
                  </a:lnTo>
                  <a:lnTo>
                    <a:pt x="1043" y="602"/>
                  </a:lnTo>
                  <a:lnTo>
                    <a:pt x="1006" y="589"/>
                  </a:lnTo>
                  <a:lnTo>
                    <a:pt x="969" y="574"/>
                  </a:lnTo>
                  <a:lnTo>
                    <a:pt x="933" y="556"/>
                  </a:lnTo>
                  <a:lnTo>
                    <a:pt x="898" y="539"/>
                  </a:lnTo>
                  <a:lnTo>
                    <a:pt x="894" y="534"/>
                  </a:lnTo>
                  <a:lnTo>
                    <a:pt x="892" y="529"/>
                  </a:lnTo>
                  <a:lnTo>
                    <a:pt x="891" y="524"/>
                  </a:lnTo>
                  <a:lnTo>
                    <a:pt x="888" y="518"/>
                  </a:lnTo>
                  <a:lnTo>
                    <a:pt x="887" y="513"/>
                  </a:lnTo>
                  <a:lnTo>
                    <a:pt x="886" y="507"/>
                  </a:lnTo>
                  <a:lnTo>
                    <a:pt x="886" y="501"/>
                  </a:lnTo>
                  <a:lnTo>
                    <a:pt x="886" y="496"/>
                  </a:lnTo>
                  <a:lnTo>
                    <a:pt x="884" y="490"/>
                  </a:lnTo>
                  <a:lnTo>
                    <a:pt x="884" y="483"/>
                  </a:lnTo>
                  <a:lnTo>
                    <a:pt x="879" y="504"/>
                  </a:lnTo>
                  <a:lnTo>
                    <a:pt x="872" y="524"/>
                  </a:lnTo>
                  <a:lnTo>
                    <a:pt x="862" y="543"/>
                  </a:lnTo>
                  <a:lnTo>
                    <a:pt x="850" y="560"/>
                  </a:lnTo>
                  <a:lnTo>
                    <a:pt x="836" y="577"/>
                  </a:lnTo>
                  <a:lnTo>
                    <a:pt x="821" y="595"/>
                  </a:lnTo>
                  <a:lnTo>
                    <a:pt x="806" y="611"/>
                  </a:lnTo>
                  <a:lnTo>
                    <a:pt x="790" y="627"/>
                  </a:lnTo>
                  <a:lnTo>
                    <a:pt x="775" y="642"/>
                  </a:lnTo>
                  <a:lnTo>
                    <a:pt x="760" y="658"/>
                  </a:lnTo>
                  <a:lnTo>
                    <a:pt x="762" y="658"/>
                  </a:lnTo>
                  <a:lnTo>
                    <a:pt x="762" y="659"/>
                  </a:lnTo>
                  <a:lnTo>
                    <a:pt x="763" y="659"/>
                  </a:lnTo>
                  <a:lnTo>
                    <a:pt x="763" y="660"/>
                  </a:lnTo>
                  <a:lnTo>
                    <a:pt x="764" y="661"/>
                  </a:lnTo>
                  <a:lnTo>
                    <a:pt x="764" y="663"/>
                  </a:lnTo>
                  <a:lnTo>
                    <a:pt x="764" y="664"/>
                  </a:lnTo>
                  <a:lnTo>
                    <a:pt x="764" y="665"/>
                  </a:lnTo>
                  <a:lnTo>
                    <a:pt x="764" y="666"/>
                  </a:lnTo>
                  <a:lnTo>
                    <a:pt x="749" y="673"/>
                  </a:lnTo>
                  <a:lnTo>
                    <a:pt x="753" y="675"/>
                  </a:lnTo>
                  <a:lnTo>
                    <a:pt x="757" y="678"/>
                  </a:lnTo>
                  <a:lnTo>
                    <a:pt x="759" y="680"/>
                  </a:lnTo>
                  <a:lnTo>
                    <a:pt x="763" y="683"/>
                  </a:lnTo>
                  <a:lnTo>
                    <a:pt x="767" y="685"/>
                  </a:lnTo>
                  <a:lnTo>
                    <a:pt x="768" y="687"/>
                  </a:lnTo>
                  <a:lnTo>
                    <a:pt x="770" y="690"/>
                  </a:lnTo>
                  <a:lnTo>
                    <a:pt x="770" y="695"/>
                  </a:lnTo>
                  <a:lnTo>
                    <a:pt x="770" y="699"/>
                  </a:lnTo>
                  <a:lnTo>
                    <a:pt x="769" y="705"/>
                  </a:lnTo>
                  <a:lnTo>
                    <a:pt x="768" y="706"/>
                  </a:lnTo>
                  <a:lnTo>
                    <a:pt x="765" y="706"/>
                  </a:lnTo>
                  <a:lnTo>
                    <a:pt x="764" y="707"/>
                  </a:lnTo>
                  <a:lnTo>
                    <a:pt x="762" y="708"/>
                  </a:lnTo>
                  <a:lnTo>
                    <a:pt x="759" y="710"/>
                  </a:lnTo>
                  <a:lnTo>
                    <a:pt x="755" y="711"/>
                  </a:lnTo>
                  <a:lnTo>
                    <a:pt x="753" y="711"/>
                  </a:lnTo>
                  <a:lnTo>
                    <a:pt x="750" y="711"/>
                  </a:lnTo>
                  <a:lnTo>
                    <a:pt x="748" y="710"/>
                  </a:lnTo>
                  <a:lnTo>
                    <a:pt x="746" y="708"/>
                  </a:lnTo>
                  <a:lnTo>
                    <a:pt x="744" y="705"/>
                  </a:lnTo>
                  <a:lnTo>
                    <a:pt x="743" y="702"/>
                  </a:lnTo>
                  <a:lnTo>
                    <a:pt x="743" y="699"/>
                  </a:lnTo>
                  <a:lnTo>
                    <a:pt x="743" y="696"/>
                  </a:lnTo>
                  <a:lnTo>
                    <a:pt x="743" y="692"/>
                  </a:lnTo>
                  <a:lnTo>
                    <a:pt x="743" y="689"/>
                  </a:lnTo>
                  <a:lnTo>
                    <a:pt x="743" y="685"/>
                  </a:lnTo>
                  <a:lnTo>
                    <a:pt x="743" y="681"/>
                  </a:lnTo>
                  <a:lnTo>
                    <a:pt x="743" y="679"/>
                  </a:lnTo>
                  <a:lnTo>
                    <a:pt x="743" y="675"/>
                  </a:lnTo>
                  <a:lnTo>
                    <a:pt x="739" y="673"/>
                  </a:lnTo>
                  <a:lnTo>
                    <a:pt x="736" y="671"/>
                  </a:lnTo>
                  <a:lnTo>
                    <a:pt x="733" y="670"/>
                  </a:lnTo>
                  <a:lnTo>
                    <a:pt x="729" y="668"/>
                  </a:lnTo>
                  <a:lnTo>
                    <a:pt x="726" y="666"/>
                  </a:lnTo>
                  <a:lnTo>
                    <a:pt x="723" y="665"/>
                  </a:lnTo>
                  <a:lnTo>
                    <a:pt x="720" y="663"/>
                  </a:lnTo>
                  <a:lnTo>
                    <a:pt x="716" y="661"/>
                  </a:lnTo>
                  <a:lnTo>
                    <a:pt x="713" y="659"/>
                  </a:lnTo>
                  <a:lnTo>
                    <a:pt x="710" y="658"/>
                  </a:lnTo>
                  <a:lnTo>
                    <a:pt x="713" y="654"/>
                  </a:lnTo>
                  <a:lnTo>
                    <a:pt x="717" y="653"/>
                  </a:lnTo>
                  <a:lnTo>
                    <a:pt x="720" y="653"/>
                  </a:lnTo>
                  <a:lnTo>
                    <a:pt x="722" y="654"/>
                  </a:lnTo>
                  <a:lnTo>
                    <a:pt x="724" y="657"/>
                  </a:lnTo>
                  <a:lnTo>
                    <a:pt x="727" y="659"/>
                  </a:lnTo>
                  <a:lnTo>
                    <a:pt x="729" y="661"/>
                  </a:lnTo>
                  <a:lnTo>
                    <a:pt x="732" y="664"/>
                  </a:lnTo>
                  <a:lnTo>
                    <a:pt x="736" y="666"/>
                  </a:lnTo>
                  <a:lnTo>
                    <a:pt x="739" y="666"/>
                  </a:lnTo>
                  <a:lnTo>
                    <a:pt x="741" y="661"/>
                  </a:lnTo>
                  <a:lnTo>
                    <a:pt x="739" y="658"/>
                  </a:lnTo>
                  <a:lnTo>
                    <a:pt x="738" y="654"/>
                  </a:lnTo>
                  <a:lnTo>
                    <a:pt x="736" y="649"/>
                  </a:lnTo>
                  <a:lnTo>
                    <a:pt x="733" y="645"/>
                  </a:lnTo>
                  <a:lnTo>
                    <a:pt x="729" y="642"/>
                  </a:lnTo>
                  <a:lnTo>
                    <a:pt x="726" y="637"/>
                  </a:lnTo>
                  <a:lnTo>
                    <a:pt x="722" y="633"/>
                  </a:lnTo>
                  <a:lnTo>
                    <a:pt x="718" y="628"/>
                  </a:lnTo>
                  <a:lnTo>
                    <a:pt x="716" y="624"/>
                  </a:lnTo>
                  <a:lnTo>
                    <a:pt x="737" y="626"/>
                  </a:lnTo>
                  <a:lnTo>
                    <a:pt x="757" y="622"/>
                  </a:lnTo>
                  <a:lnTo>
                    <a:pt x="774" y="616"/>
                  </a:lnTo>
                  <a:lnTo>
                    <a:pt x="790" y="606"/>
                  </a:lnTo>
                  <a:lnTo>
                    <a:pt x="805" y="595"/>
                  </a:lnTo>
                  <a:lnTo>
                    <a:pt x="817" y="581"/>
                  </a:lnTo>
                  <a:lnTo>
                    <a:pt x="830" y="566"/>
                  </a:lnTo>
                  <a:lnTo>
                    <a:pt x="842" y="550"/>
                  </a:lnTo>
                  <a:lnTo>
                    <a:pt x="853" y="534"/>
                  </a:lnTo>
                  <a:lnTo>
                    <a:pt x="864" y="518"/>
                  </a:lnTo>
                  <a:lnTo>
                    <a:pt x="867" y="512"/>
                  </a:lnTo>
                  <a:lnTo>
                    <a:pt x="868" y="506"/>
                  </a:lnTo>
                  <a:lnTo>
                    <a:pt x="869" y="499"/>
                  </a:lnTo>
                  <a:lnTo>
                    <a:pt x="869" y="493"/>
                  </a:lnTo>
                  <a:lnTo>
                    <a:pt x="871" y="487"/>
                  </a:lnTo>
                  <a:lnTo>
                    <a:pt x="871" y="481"/>
                  </a:lnTo>
                  <a:lnTo>
                    <a:pt x="871" y="473"/>
                  </a:lnTo>
                  <a:lnTo>
                    <a:pt x="869" y="467"/>
                  </a:lnTo>
                  <a:lnTo>
                    <a:pt x="869" y="462"/>
                  </a:lnTo>
                  <a:lnTo>
                    <a:pt x="868" y="456"/>
                  </a:lnTo>
                  <a:lnTo>
                    <a:pt x="866" y="467"/>
                  </a:lnTo>
                  <a:lnTo>
                    <a:pt x="862" y="478"/>
                  </a:lnTo>
                  <a:lnTo>
                    <a:pt x="857" y="490"/>
                  </a:lnTo>
                  <a:lnTo>
                    <a:pt x="852" y="501"/>
                  </a:lnTo>
                  <a:lnTo>
                    <a:pt x="846" y="511"/>
                  </a:lnTo>
                  <a:lnTo>
                    <a:pt x="840" y="520"/>
                  </a:lnTo>
                  <a:lnTo>
                    <a:pt x="832" y="530"/>
                  </a:lnTo>
                  <a:lnTo>
                    <a:pt x="825" y="540"/>
                  </a:lnTo>
                  <a:lnTo>
                    <a:pt x="819" y="550"/>
                  </a:lnTo>
                  <a:lnTo>
                    <a:pt x="811" y="560"/>
                  </a:lnTo>
                  <a:lnTo>
                    <a:pt x="811" y="561"/>
                  </a:lnTo>
                  <a:lnTo>
                    <a:pt x="811" y="563"/>
                  </a:lnTo>
                  <a:lnTo>
                    <a:pt x="811" y="564"/>
                  </a:lnTo>
                  <a:lnTo>
                    <a:pt x="812" y="564"/>
                  </a:lnTo>
                  <a:lnTo>
                    <a:pt x="814" y="565"/>
                  </a:lnTo>
                  <a:lnTo>
                    <a:pt x="812" y="564"/>
                  </a:lnTo>
                  <a:lnTo>
                    <a:pt x="824" y="551"/>
                  </a:lnTo>
                  <a:lnTo>
                    <a:pt x="826" y="554"/>
                  </a:lnTo>
                  <a:lnTo>
                    <a:pt x="819" y="563"/>
                  </a:lnTo>
                  <a:lnTo>
                    <a:pt x="811" y="571"/>
                  </a:lnTo>
                  <a:lnTo>
                    <a:pt x="803" y="580"/>
                  </a:lnTo>
                  <a:lnTo>
                    <a:pt x="794" y="587"/>
                  </a:lnTo>
                  <a:lnTo>
                    <a:pt x="784" y="595"/>
                  </a:lnTo>
                  <a:lnTo>
                    <a:pt x="774" y="601"/>
                  </a:lnTo>
                  <a:lnTo>
                    <a:pt x="764" y="605"/>
                  </a:lnTo>
                  <a:lnTo>
                    <a:pt x="753" y="608"/>
                  </a:lnTo>
                  <a:lnTo>
                    <a:pt x="742" y="610"/>
                  </a:lnTo>
                  <a:lnTo>
                    <a:pt x="731" y="610"/>
                  </a:lnTo>
                  <a:lnTo>
                    <a:pt x="717" y="610"/>
                  </a:lnTo>
                  <a:lnTo>
                    <a:pt x="703" y="607"/>
                  </a:lnTo>
                  <a:lnTo>
                    <a:pt x="690" y="603"/>
                  </a:lnTo>
                  <a:lnTo>
                    <a:pt x="679" y="596"/>
                  </a:lnTo>
                  <a:lnTo>
                    <a:pt x="666" y="587"/>
                  </a:lnTo>
                  <a:lnTo>
                    <a:pt x="655" y="579"/>
                  </a:lnTo>
                  <a:lnTo>
                    <a:pt x="644" y="567"/>
                  </a:lnTo>
                  <a:lnTo>
                    <a:pt x="633" y="558"/>
                  </a:lnTo>
                  <a:lnTo>
                    <a:pt x="623" y="548"/>
                  </a:lnTo>
                  <a:lnTo>
                    <a:pt x="612" y="539"/>
                  </a:lnTo>
                  <a:lnTo>
                    <a:pt x="601" y="524"/>
                  </a:lnTo>
                  <a:lnTo>
                    <a:pt x="591" y="508"/>
                  </a:lnTo>
                  <a:lnTo>
                    <a:pt x="584" y="491"/>
                  </a:lnTo>
                  <a:lnTo>
                    <a:pt x="578" y="473"/>
                  </a:lnTo>
                  <a:lnTo>
                    <a:pt x="573" y="455"/>
                  </a:lnTo>
                  <a:lnTo>
                    <a:pt x="570" y="438"/>
                  </a:lnTo>
                  <a:lnTo>
                    <a:pt x="566" y="420"/>
                  </a:lnTo>
                  <a:lnTo>
                    <a:pt x="561" y="403"/>
                  </a:lnTo>
                  <a:lnTo>
                    <a:pt x="556" y="388"/>
                  </a:lnTo>
                  <a:lnTo>
                    <a:pt x="550" y="376"/>
                  </a:lnTo>
                  <a:lnTo>
                    <a:pt x="550" y="399"/>
                  </a:lnTo>
                  <a:lnTo>
                    <a:pt x="544" y="386"/>
                  </a:lnTo>
                  <a:lnTo>
                    <a:pt x="539" y="375"/>
                  </a:lnTo>
                  <a:lnTo>
                    <a:pt x="534" y="363"/>
                  </a:lnTo>
                  <a:lnTo>
                    <a:pt x="529" y="353"/>
                  </a:lnTo>
                  <a:lnTo>
                    <a:pt x="524" y="345"/>
                  </a:lnTo>
                  <a:lnTo>
                    <a:pt x="519" y="335"/>
                  </a:lnTo>
                  <a:lnTo>
                    <a:pt x="515" y="325"/>
                  </a:lnTo>
                  <a:lnTo>
                    <a:pt x="513" y="314"/>
                  </a:lnTo>
                  <a:lnTo>
                    <a:pt x="509" y="302"/>
                  </a:lnTo>
                  <a:lnTo>
                    <a:pt x="508" y="287"/>
                  </a:lnTo>
                  <a:lnTo>
                    <a:pt x="514" y="281"/>
                  </a:lnTo>
                  <a:lnTo>
                    <a:pt x="514" y="284"/>
                  </a:lnTo>
                  <a:lnTo>
                    <a:pt x="516" y="288"/>
                  </a:lnTo>
                  <a:lnTo>
                    <a:pt x="519" y="292"/>
                  </a:lnTo>
                  <a:lnTo>
                    <a:pt x="521" y="294"/>
                  </a:lnTo>
                  <a:lnTo>
                    <a:pt x="525" y="298"/>
                  </a:lnTo>
                  <a:lnTo>
                    <a:pt x="527" y="300"/>
                  </a:lnTo>
                  <a:lnTo>
                    <a:pt x="529" y="304"/>
                  </a:lnTo>
                  <a:lnTo>
                    <a:pt x="530" y="308"/>
                  </a:lnTo>
                  <a:lnTo>
                    <a:pt x="530" y="313"/>
                  </a:lnTo>
                  <a:lnTo>
                    <a:pt x="529" y="319"/>
                  </a:lnTo>
                  <a:lnTo>
                    <a:pt x="523" y="308"/>
                  </a:lnTo>
                  <a:lnTo>
                    <a:pt x="521" y="309"/>
                  </a:lnTo>
                  <a:lnTo>
                    <a:pt x="520" y="310"/>
                  </a:lnTo>
                  <a:lnTo>
                    <a:pt x="520" y="311"/>
                  </a:lnTo>
                  <a:lnTo>
                    <a:pt x="520" y="313"/>
                  </a:lnTo>
                  <a:lnTo>
                    <a:pt x="520" y="314"/>
                  </a:lnTo>
                  <a:lnTo>
                    <a:pt x="520" y="316"/>
                  </a:lnTo>
                  <a:lnTo>
                    <a:pt x="520" y="318"/>
                  </a:lnTo>
                  <a:lnTo>
                    <a:pt x="520" y="319"/>
                  </a:lnTo>
                  <a:lnTo>
                    <a:pt x="520" y="321"/>
                  </a:lnTo>
                  <a:lnTo>
                    <a:pt x="520" y="323"/>
                  </a:lnTo>
                  <a:lnTo>
                    <a:pt x="524" y="321"/>
                  </a:lnTo>
                  <a:lnTo>
                    <a:pt x="526" y="321"/>
                  </a:lnTo>
                  <a:lnTo>
                    <a:pt x="529" y="324"/>
                  </a:lnTo>
                  <a:lnTo>
                    <a:pt x="530" y="326"/>
                  </a:lnTo>
                  <a:lnTo>
                    <a:pt x="530" y="330"/>
                  </a:lnTo>
                  <a:lnTo>
                    <a:pt x="531" y="332"/>
                  </a:lnTo>
                  <a:lnTo>
                    <a:pt x="531" y="336"/>
                  </a:lnTo>
                  <a:lnTo>
                    <a:pt x="532" y="339"/>
                  </a:lnTo>
                  <a:lnTo>
                    <a:pt x="532" y="341"/>
                  </a:lnTo>
                  <a:lnTo>
                    <a:pt x="535" y="342"/>
                  </a:lnTo>
                  <a:lnTo>
                    <a:pt x="537" y="342"/>
                  </a:lnTo>
                  <a:lnTo>
                    <a:pt x="536" y="342"/>
                  </a:lnTo>
                  <a:lnTo>
                    <a:pt x="535" y="342"/>
                  </a:lnTo>
                  <a:lnTo>
                    <a:pt x="532" y="345"/>
                  </a:lnTo>
                  <a:lnTo>
                    <a:pt x="532" y="347"/>
                  </a:lnTo>
                  <a:lnTo>
                    <a:pt x="532" y="350"/>
                  </a:lnTo>
                  <a:lnTo>
                    <a:pt x="532" y="352"/>
                  </a:lnTo>
                  <a:lnTo>
                    <a:pt x="534" y="355"/>
                  </a:lnTo>
                  <a:lnTo>
                    <a:pt x="535" y="357"/>
                  </a:lnTo>
                  <a:lnTo>
                    <a:pt x="537" y="360"/>
                  </a:lnTo>
                  <a:lnTo>
                    <a:pt x="539" y="362"/>
                  </a:lnTo>
                  <a:lnTo>
                    <a:pt x="540" y="365"/>
                  </a:lnTo>
                  <a:lnTo>
                    <a:pt x="541" y="367"/>
                  </a:lnTo>
                  <a:lnTo>
                    <a:pt x="544" y="367"/>
                  </a:lnTo>
                  <a:lnTo>
                    <a:pt x="546" y="325"/>
                  </a:lnTo>
                  <a:lnTo>
                    <a:pt x="546" y="328"/>
                  </a:lnTo>
                  <a:lnTo>
                    <a:pt x="546" y="331"/>
                  </a:lnTo>
                  <a:lnTo>
                    <a:pt x="546" y="334"/>
                  </a:lnTo>
                  <a:lnTo>
                    <a:pt x="546" y="337"/>
                  </a:lnTo>
                  <a:lnTo>
                    <a:pt x="546" y="340"/>
                  </a:lnTo>
                  <a:lnTo>
                    <a:pt x="546" y="344"/>
                  </a:lnTo>
                  <a:lnTo>
                    <a:pt x="546" y="346"/>
                  </a:lnTo>
                  <a:lnTo>
                    <a:pt x="547" y="349"/>
                  </a:lnTo>
                  <a:lnTo>
                    <a:pt x="550" y="351"/>
                  </a:lnTo>
                  <a:lnTo>
                    <a:pt x="552" y="352"/>
                  </a:lnTo>
                  <a:lnTo>
                    <a:pt x="555" y="344"/>
                  </a:lnTo>
                  <a:lnTo>
                    <a:pt x="556" y="336"/>
                  </a:lnTo>
                  <a:lnTo>
                    <a:pt x="556" y="328"/>
                  </a:lnTo>
                  <a:lnTo>
                    <a:pt x="555" y="319"/>
                  </a:lnTo>
                  <a:lnTo>
                    <a:pt x="553" y="310"/>
                  </a:lnTo>
                  <a:lnTo>
                    <a:pt x="553" y="302"/>
                  </a:lnTo>
                  <a:lnTo>
                    <a:pt x="552" y="294"/>
                  </a:lnTo>
                  <a:lnTo>
                    <a:pt x="553" y="287"/>
                  </a:lnTo>
                  <a:lnTo>
                    <a:pt x="555" y="279"/>
                  </a:lnTo>
                  <a:lnTo>
                    <a:pt x="558" y="274"/>
                  </a:lnTo>
                  <a:lnTo>
                    <a:pt x="557" y="269"/>
                  </a:lnTo>
                  <a:lnTo>
                    <a:pt x="556" y="264"/>
                  </a:lnTo>
                  <a:lnTo>
                    <a:pt x="556" y="261"/>
                  </a:lnTo>
                  <a:lnTo>
                    <a:pt x="555" y="256"/>
                  </a:lnTo>
                  <a:lnTo>
                    <a:pt x="555" y="251"/>
                  </a:lnTo>
                  <a:lnTo>
                    <a:pt x="553" y="246"/>
                  </a:lnTo>
                  <a:lnTo>
                    <a:pt x="553" y="241"/>
                  </a:lnTo>
                  <a:lnTo>
                    <a:pt x="553" y="235"/>
                  </a:lnTo>
                  <a:lnTo>
                    <a:pt x="552" y="230"/>
                  </a:lnTo>
                  <a:lnTo>
                    <a:pt x="552" y="224"/>
                  </a:lnTo>
                  <a:lnTo>
                    <a:pt x="552" y="219"/>
                  </a:lnTo>
                  <a:lnTo>
                    <a:pt x="552" y="214"/>
                  </a:lnTo>
                  <a:lnTo>
                    <a:pt x="551" y="209"/>
                  </a:lnTo>
                  <a:lnTo>
                    <a:pt x="550" y="204"/>
                  </a:lnTo>
                  <a:lnTo>
                    <a:pt x="550" y="199"/>
                  </a:lnTo>
                  <a:lnTo>
                    <a:pt x="550" y="194"/>
                  </a:lnTo>
                  <a:lnTo>
                    <a:pt x="550" y="189"/>
                  </a:lnTo>
                  <a:lnTo>
                    <a:pt x="551" y="185"/>
                  </a:lnTo>
                  <a:lnTo>
                    <a:pt x="553" y="182"/>
                  </a:lnTo>
                  <a:lnTo>
                    <a:pt x="558" y="179"/>
                  </a:lnTo>
                  <a:lnTo>
                    <a:pt x="556" y="164"/>
                  </a:lnTo>
                  <a:lnTo>
                    <a:pt x="558" y="169"/>
                  </a:lnTo>
                  <a:lnTo>
                    <a:pt x="561" y="175"/>
                  </a:lnTo>
                  <a:lnTo>
                    <a:pt x="565" y="182"/>
                  </a:lnTo>
                  <a:lnTo>
                    <a:pt x="568" y="189"/>
                  </a:lnTo>
                  <a:lnTo>
                    <a:pt x="573" y="196"/>
                  </a:lnTo>
                  <a:lnTo>
                    <a:pt x="580" y="203"/>
                  </a:lnTo>
                  <a:lnTo>
                    <a:pt x="584" y="209"/>
                  </a:lnTo>
                  <a:lnTo>
                    <a:pt x="592" y="215"/>
                  </a:lnTo>
                  <a:lnTo>
                    <a:pt x="598" y="219"/>
                  </a:lnTo>
                  <a:lnTo>
                    <a:pt x="606" y="221"/>
                  </a:lnTo>
                  <a:lnTo>
                    <a:pt x="612" y="215"/>
                  </a:lnTo>
                  <a:lnTo>
                    <a:pt x="604" y="212"/>
                  </a:lnTo>
                  <a:lnTo>
                    <a:pt x="598" y="210"/>
                  </a:lnTo>
                  <a:lnTo>
                    <a:pt x="594" y="206"/>
                  </a:lnTo>
                  <a:lnTo>
                    <a:pt x="592" y="201"/>
                  </a:lnTo>
                  <a:lnTo>
                    <a:pt x="591" y="196"/>
                  </a:lnTo>
                  <a:lnTo>
                    <a:pt x="589" y="190"/>
                  </a:lnTo>
                  <a:lnTo>
                    <a:pt x="589" y="184"/>
                  </a:lnTo>
                  <a:lnTo>
                    <a:pt x="588" y="179"/>
                  </a:lnTo>
                  <a:lnTo>
                    <a:pt x="587" y="173"/>
                  </a:lnTo>
                  <a:lnTo>
                    <a:pt x="586" y="168"/>
                  </a:lnTo>
                  <a:lnTo>
                    <a:pt x="591" y="147"/>
                  </a:lnTo>
                  <a:lnTo>
                    <a:pt x="591" y="149"/>
                  </a:lnTo>
                  <a:lnTo>
                    <a:pt x="592" y="152"/>
                  </a:lnTo>
                  <a:lnTo>
                    <a:pt x="593" y="156"/>
                  </a:lnTo>
                  <a:lnTo>
                    <a:pt x="594" y="159"/>
                  </a:lnTo>
                  <a:lnTo>
                    <a:pt x="597" y="163"/>
                  </a:lnTo>
                  <a:lnTo>
                    <a:pt x="598" y="167"/>
                  </a:lnTo>
                  <a:lnTo>
                    <a:pt x="599" y="170"/>
                  </a:lnTo>
                  <a:lnTo>
                    <a:pt x="601" y="174"/>
                  </a:lnTo>
                  <a:lnTo>
                    <a:pt x="599" y="179"/>
                  </a:lnTo>
                  <a:lnTo>
                    <a:pt x="597" y="183"/>
                  </a:lnTo>
                  <a:lnTo>
                    <a:pt x="604" y="186"/>
                  </a:lnTo>
                  <a:lnTo>
                    <a:pt x="610" y="190"/>
                  </a:lnTo>
                  <a:lnTo>
                    <a:pt x="618" y="193"/>
                  </a:lnTo>
                  <a:lnTo>
                    <a:pt x="624" y="195"/>
                  </a:lnTo>
                  <a:lnTo>
                    <a:pt x="630" y="198"/>
                  </a:lnTo>
                  <a:lnTo>
                    <a:pt x="638" y="199"/>
                  </a:lnTo>
                  <a:lnTo>
                    <a:pt x="644" y="201"/>
                  </a:lnTo>
                  <a:lnTo>
                    <a:pt x="650" y="203"/>
                  </a:lnTo>
                  <a:lnTo>
                    <a:pt x="658" y="205"/>
                  </a:lnTo>
                  <a:lnTo>
                    <a:pt x="665" y="209"/>
                  </a:lnTo>
                  <a:lnTo>
                    <a:pt x="663" y="205"/>
                  </a:lnTo>
                  <a:lnTo>
                    <a:pt x="660" y="201"/>
                  </a:lnTo>
                  <a:lnTo>
                    <a:pt x="658" y="199"/>
                  </a:lnTo>
                  <a:lnTo>
                    <a:pt x="655" y="196"/>
                  </a:lnTo>
                  <a:lnTo>
                    <a:pt x="653" y="194"/>
                  </a:lnTo>
                  <a:lnTo>
                    <a:pt x="650" y="190"/>
                  </a:lnTo>
                  <a:lnTo>
                    <a:pt x="646" y="188"/>
                  </a:lnTo>
                  <a:lnTo>
                    <a:pt x="644" y="184"/>
                  </a:lnTo>
                  <a:lnTo>
                    <a:pt x="641" y="179"/>
                  </a:lnTo>
                  <a:lnTo>
                    <a:pt x="639" y="174"/>
                  </a:lnTo>
                  <a:lnTo>
                    <a:pt x="648" y="179"/>
                  </a:lnTo>
                  <a:lnTo>
                    <a:pt x="656" y="182"/>
                  </a:lnTo>
                  <a:lnTo>
                    <a:pt x="665" y="183"/>
                  </a:lnTo>
                  <a:lnTo>
                    <a:pt x="674" y="183"/>
                  </a:lnTo>
                  <a:lnTo>
                    <a:pt x="682" y="183"/>
                  </a:lnTo>
                  <a:lnTo>
                    <a:pt x="691" y="182"/>
                  </a:lnTo>
                  <a:lnTo>
                    <a:pt x="700" y="182"/>
                  </a:lnTo>
                  <a:lnTo>
                    <a:pt x="707" y="183"/>
                  </a:lnTo>
                  <a:lnTo>
                    <a:pt x="715" y="186"/>
                  </a:lnTo>
                  <a:lnTo>
                    <a:pt x="722" y="191"/>
                  </a:lnTo>
                  <a:lnTo>
                    <a:pt x="724" y="183"/>
                  </a:lnTo>
                  <a:lnTo>
                    <a:pt x="728" y="188"/>
                  </a:lnTo>
                  <a:lnTo>
                    <a:pt x="733" y="191"/>
                  </a:lnTo>
                  <a:lnTo>
                    <a:pt x="738" y="194"/>
                  </a:lnTo>
                  <a:lnTo>
                    <a:pt x="743" y="195"/>
                  </a:lnTo>
                  <a:lnTo>
                    <a:pt x="749" y="196"/>
                  </a:lnTo>
                  <a:lnTo>
                    <a:pt x="754" y="198"/>
                  </a:lnTo>
                  <a:lnTo>
                    <a:pt x="760" y="198"/>
                  </a:lnTo>
                  <a:lnTo>
                    <a:pt x="765" y="199"/>
                  </a:lnTo>
                  <a:lnTo>
                    <a:pt x="770" y="201"/>
                  </a:lnTo>
                  <a:lnTo>
                    <a:pt x="775" y="204"/>
                  </a:lnTo>
                  <a:lnTo>
                    <a:pt x="769" y="204"/>
                  </a:lnTo>
                  <a:lnTo>
                    <a:pt x="764" y="204"/>
                  </a:lnTo>
                  <a:lnTo>
                    <a:pt x="758" y="203"/>
                  </a:lnTo>
                  <a:lnTo>
                    <a:pt x="753" y="201"/>
                  </a:lnTo>
                  <a:lnTo>
                    <a:pt x="748" y="200"/>
                  </a:lnTo>
                  <a:lnTo>
                    <a:pt x="743" y="199"/>
                  </a:lnTo>
                  <a:lnTo>
                    <a:pt x="738" y="196"/>
                  </a:lnTo>
                  <a:lnTo>
                    <a:pt x="733" y="194"/>
                  </a:lnTo>
                  <a:lnTo>
                    <a:pt x="729" y="191"/>
                  </a:lnTo>
                  <a:lnTo>
                    <a:pt x="724" y="189"/>
                  </a:lnTo>
                  <a:lnTo>
                    <a:pt x="724" y="193"/>
                  </a:lnTo>
                  <a:lnTo>
                    <a:pt x="726" y="195"/>
                  </a:lnTo>
                  <a:lnTo>
                    <a:pt x="727" y="198"/>
                  </a:lnTo>
                  <a:lnTo>
                    <a:pt x="731" y="200"/>
                  </a:lnTo>
                  <a:lnTo>
                    <a:pt x="734" y="201"/>
                  </a:lnTo>
                  <a:lnTo>
                    <a:pt x="738" y="203"/>
                  </a:lnTo>
                  <a:lnTo>
                    <a:pt x="742" y="204"/>
                  </a:lnTo>
                  <a:lnTo>
                    <a:pt x="746" y="205"/>
                  </a:lnTo>
                  <a:lnTo>
                    <a:pt x="749" y="206"/>
                  </a:lnTo>
                  <a:lnTo>
                    <a:pt x="752" y="209"/>
                  </a:lnTo>
                  <a:lnTo>
                    <a:pt x="758" y="210"/>
                  </a:lnTo>
                  <a:lnTo>
                    <a:pt x="764" y="211"/>
                  </a:lnTo>
                  <a:lnTo>
                    <a:pt x="770" y="211"/>
                  </a:lnTo>
                  <a:lnTo>
                    <a:pt x="777" y="211"/>
                  </a:lnTo>
                  <a:lnTo>
                    <a:pt x="783" y="211"/>
                  </a:lnTo>
                  <a:lnTo>
                    <a:pt x="789" y="210"/>
                  </a:lnTo>
                  <a:lnTo>
                    <a:pt x="794" y="209"/>
                  </a:lnTo>
                  <a:lnTo>
                    <a:pt x="799" y="206"/>
                  </a:lnTo>
                  <a:lnTo>
                    <a:pt x="804" y="204"/>
                  </a:lnTo>
                  <a:lnTo>
                    <a:pt x="809" y="200"/>
                  </a:lnTo>
                  <a:lnTo>
                    <a:pt x="788" y="200"/>
                  </a:lnTo>
                  <a:lnTo>
                    <a:pt x="794" y="200"/>
                  </a:lnTo>
                  <a:lnTo>
                    <a:pt x="801" y="199"/>
                  </a:lnTo>
                  <a:lnTo>
                    <a:pt x="809" y="198"/>
                  </a:lnTo>
                  <a:lnTo>
                    <a:pt x="816" y="196"/>
                  </a:lnTo>
                  <a:lnTo>
                    <a:pt x="824" y="194"/>
                  </a:lnTo>
                  <a:lnTo>
                    <a:pt x="831" y="191"/>
                  </a:lnTo>
                  <a:lnTo>
                    <a:pt x="838" y="189"/>
                  </a:lnTo>
                  <a:lnTo>
                    <a:pt x="846" y="186"/>
                  </a:lnTo>
                  <a:lnTo>
                    <a:pt x="852" y="185"/>
                  </a:lnTo>
                  <a:lnTo>
                    <a:pt x="858" y="183"/>
                  </a:lnTo>
                  <a:lnTo>
                    <a:pt x="855" y="180"/>
                  </a:lnTo>
                  <a:lnTo>
                    <a:pt x="851" y="179"/>
                  </a:lnTo>
                  <a:lnTo>
                    <a:pt x="847" y="179"/>
                  </a:lnTo>
                  <a:lnTo>
                    <a:pt x="843" y="180"/>
                  </a:lnTo>
                  <a:lnTo>
                    <a:pt x="840" y="180"/>
                  </a:lnTo>
                  <a:lnTo>
                    <a:pt x="835" y="182"/>
                  </a:lnTo>
                  <a:lnTo>
                    <a:pt x="830" y="183"/>
                  </a:lnTo>
                  <a:lnTo>
                    <a:pt x="826" y="184"/>
                  </a:lnTo>
                  <a:lnTo>
                    <a:pt x="821" y="185"/>
                  </a:lnTo>
                  <a:lnTo>
                    <a:pt x="817" y="185"/>
                  </a:lnTo>
                  <a:lnTo>
                    <a:pt x="821" y="183"/>
                  </a:lnTo>
                  <a:lnTo>
                    <a:pt x="825" y="182"/>
                  </a:lnTo>
                  <a:lnTo>
                    <a:pt x="830" y="180"/>
                  </a:lnTo>
                  <a:lnTo>
                    <a:pt x="835" y="179"/>
                  </a:lnTo>
                  <a:lnTo>
                    <a:pt x="840" y="178"/>
                  </a:lnTo>
                  <a:lnTo>
                    <a:pt x="845" y="177"/>
                  </a:lnTo>
                  <a:lnTo>
                    <a:pt x="851" y="177"/>
                  </a:lnTo>
                  <a:lnTo>
                    <a:pt x="856" y="177"/>
                  </a:lnTo>
                  <a:lnTo>
                    <a:pt x="860" y="177"/>
                  </a:lnTo>
                  <a:lnTo>
                    <a:pt x="864" y="177"/>
                  </a:lnTo>
                  <a:lnTo>
                    <a:pt x="862" y="174"/>
                  </a:lnTo>
                  <a:lnTo>
                    <a:pt x="863" y="174"/>
                  </a:lnTo>
                  <a:lnTo>
                    <a:pt x="864" y="174"/>
                  </a:lnTo>
                  <a:lnTo>
                    <a:pt x="866" y="174"/>
                  </a:lnTo>
                  <a:lnTo>
                    <a:pt x="867" y="174"/>
                  </a:lnTo>
                  <a:lnTo>
                    <a:pt x="868" y="173"/>
                  </a:lnTo>
                  <a:lnTo>
                    <a:pt x="869" y="172"/>
                  </a:lnTo>
                  <a:lnTo>
                    <a:pt x="871" y="172"/>
                  </a:lnTo>
                  <a:lnTo>
                    <a:pt x="871" y="170"/>
                  </a:lnTo>
                  <a:lnTo>
                    <a:pt x="869" y="173"/>
                  </a:lnTo>
                  <a:lnTo>
                    <a:pt x="869" y="175"/>
                  </a:lnTo>
                  <a:lnTo>
                    <a:pt x="868" y="178"/>
                  </a:lnTo>
                  <a:lnTo>
                    <a:pt x="868" y="180"/>
                  </a:lnTo>
                  <a:lnTo>
                    <a:pt x="868" y="182"/>
                  </a:lnTo>
                  <a:lnTo>
                    <a:pt x="868" y="184"/>
                  </a:lnTo>
                  <a:lnTo>
                    <a:pt x="869" y="185"/>
                  </a:lnTo>
                  <a:lnTo>
                    <a:pt x="869" y="188"/>
                  </a:lnTo>
                  <a:lnTo>
                    <a:pt x="871" y="189"/>
                  </a:lnTo>
                  <a:lnTo>
                    <a:pt x="871" y="190"/>
                  </a:lnTo>
                  <a:lnTo>
                    <a:pt x="872" y="191"/>
                  </a:lnTo>
                  <a:lnTo>
                    <a:pt x="873" y="193"/>
                  </a:lnTo>
                  <a:lnTo>
                    <a:pt x="874" y="194"/>
                  </a:lnTo>
                  <a:lnTo>
                    <a:pt x="876" y="195"/>
                  </a:lnTo>
                  <a:lnTo>
                    <a:pt x="877" y="196"/>
                  </a:lnTo>
                  <a:lnTo>
                    <a:pt x="878" y="198"/>
                  </a:lnTo>
                  <a:lnTo>
                    <a:pt x="878" y="199"/>
                  </a:lnTo>
                  <a:lnTo>
                    <a:pt x="881" y="200"/>
                  </a:lnTo>
                  <a:lnTo>
                    <a:pt x="884" y="203"/>
                  </a:lnTo>
                  <a:lnTo>
                    <a:pt x="887" y="205"/>
                  </a:lnTo>
                  <a:lnTo>
                    <a:pt x="889" y="206"/>
                  </a:lnTo>
                  <a:lnTo>
                    <a:pt x="892" y="209"/>
                  </a:lnTo>
                  <a:lnTo>
                    <a:pt x="894" y="210"/>
                  </a:lnTo>
                  <a:lnTo>
                    <a:pt x="897" y="212"/>
                  </a:lnTo>
                  <a:lnTo>
                    <a:pt x="898" y="215"/>
                  </a:lnTo>
                  <a:lnTo>
                    <a:pt x="899" y="217"/>
                  </a:lnTo>
                  <a:lnTo>
                    <a:pt x="900" y="221"/>
                  </a:lnTo>
                  <a:lnTo>
                    <a:pt x="898" y="220"/>
                  </a:lnTo>
                  <a:lnTo>
                    <a:pt x="895" y="217"/>
                  </a:lnTo>
                  <a:lnTo>
                    <a:pt x="893" y="216"/>
                  </a:lnTo>
                  <a:lnTo>
                    <a:pt x="891" y="214"/>
                  </a:lnTo>
                  <a:lnTo>
                    <a:pt x="888" y="211"/>
                  </a:lnTo>
                  <a:lnTo>
                    <a:pt x="887" y="209"/>
                  </a:lnTo>
                  <a:lnTo>
                    <a:pt x="884" y="206"/>
                  </a:lnTo>
                  <a:lnTo>
                    <a:pt x="882" y="204"/>
                  </a:lnTo>
                  <a:lnTo>
                    <a:pt x="881" y="201"/>
                  </a:lnTo>
                  <a:lnTo>
                    <a:pt x="878" y="199"/>
                  </a:lnTo>
                  <a:lnTo>
                    <a:pt x="878" y="198"/>
                  </a:lnTo>
                  <a:lnTo>
                    <a:pt x="877" y="198"/>
                  </a:lnTo>
                  <a:lnTo>
                    <a:pt x="876" y="196"/>
                  </a:lnTo>
                  <a:lnTo>
                    <a:pt x="876" y="195"/>
                  </a:lnTo>
                  <a:lnTo>
                    <a:pt x="874" y="195"/>
                  </a:lnTo>
                  <a:lnTo>
                    <a:pt x="873" y="194"/>
                  </a:lnTo>
                  <a:lnTo>
                    <a:pt x="872" y="193"/>
                  </a:lnTo>
                  <a:lnTo>
                    <a:pt x="872" y="191"/>
                  </a:lnTo>
                  <a:lnTo>
                    <a:pt x="871" y="190"/>
                  </a:lnTo>
                  <a:lnTo>
                    <a:pt x="869" y="189"/>
                  </a:lnTo>
                  <a:lnTo>
                    <a:pt x="867" y="188"/>
                  </a:lnTo>
                  <a:lnTo>
                    <a:pt x="864" y="186"/>
                  </a:lnTo>
                  <a:lnTo>
                    <a:pt x="862" y="185"/>
                  </a:lnTo>
                  <a:lnTo>
                    <a:pt x="860" y="185"/>
                  </a:lnTo>
                  <a:lnTo>
                    <a:pt x="856" y="185"/>
                  </a:lnTo>
                  <a:lnTo>
                    <a:pt x="853" y="185"/>
                  </a:lnTo>
                  <a:lnTo>
                    <a:pt x="850" y="186"/>
                  </a:lnTo>
                  <a:lnTo>
                    <a:pt x="847" y="189"/>
                  </a:lnTo>
                  <a:lnTo>
                    <a:pt x="843" y="191"/>
                  </a:lnTo>
                  <a:lnTo>
                    <a:pt x="841" y="194"/>
                  </a:lnTo>
                  <a:lnTo>
                    <a:pt x="845" y="196"/>
                  </a:lnTo>
                  <a:lnTo>
                    <a:pt x="847" y="196"/>
                  </a:lnTo>
                  <a:lnTo>
                    <a:pt x="851" y="198"/>
                  </a:lnTo>
                  <a:lnTo>
                    <a:pt x="855" y="196"/>
                  </a:lnTo>
                  <a:lnTo>
                    <a:pt x="858" y="196"/>
                  </a:lnTo>
                  <a:lnTo>
                    <a:pt x="861" y="196"/>
                  </a:lnTo>
                  <a:lnTo>
                    <a:pt x="863" y="198"/>
                  </a:lnTo>
                  <a:lnTo>
                    <a:pt x="866" y="199"/>
                  </a:lnTo>
                  <a:lnTo>
                    <a:pt x="867" y="201"/>
                  </a:lnTo>
                  <a:lnTo>
                    <a:pt x="868" y="206"/>
                  </a:lnTo>
                  <a:lnTo>
                    <a:pt x="864" y="208"/>
                  </a:lnTo>
                  <a:lnTo>
                    <a:pt x="861" y="208"/>
                  </a:lnTo>
                  <a:lnTo>
                    <a:pt x="858" y="206"/>
                  </a:lnTo>
                  <a:lnTo>
                    <a:pt x="855" y="205"/>
                  </a:lnTo>
                  <a:lnTo>
                    <a:pt x="851" y="204"/>
                  </a:lnTo>
                  <a:lnTo>
                    <a:pt x="848" y="204"/>
                  </a:lnTo>
                  <a:lnTo>
                    <a:pt x="846" y="204"/>
                  </a:lnTo>
                  <a:lnTo>
                    <a:pt x="843" y="205"/>
                  </a:lnTo>
                  <a:lnTo>
                    <a:pt x="842" y="208"/>
                  </a:lnTo>
                  <a:lnTo>
                    <a:pt x="841" y="212"/>
                  </a:lnTo>
                  <a:lnTo>
                    <a:pt x="858" y="233"/>
                  </a:lnTo>
                  <a:lnTo>
                    <a:pt x="847" y="238"/>
                  </a:lnTo>
                  <a:lnTo>
                    <a:pt x="852" y="248"/>
                  </a:lnTo>
                  <a:lnTo>
                    <a:pt x="857" y="258"/>
                  </a:lnTo>
                  <a:lnTo>
                    <a:pt x="861" y="268"/>
                  </a:lnTo>
                  <a:lnTo>
                    <a:pt x="863" y="279"/>
                  </a:lnTo>
                  <a:lnTo>
                    <a:pt x="866" y="290"/>
                  </a:lnTo>
                  <a:lnTo>
                    <a:pt x="867" y="302"/>
                  </a:lnTo>
                  <a:lnTo>
                    <a:pt x="868" y="313"/>
                  </a:lnTo>
                  <a:lnTo>
                    <a:pt x="869" y="325"/>
                  </a:lnTo>
                  <a:lnTo>
                    <a:pt x="871" y="336"/>
                  </a:lnTo>
                  <a:lnTo>
                    <a:pt x="873" y="349"/>
                  </a:lnTo>
                  <a:lnTo>
                    <a:pt x="876" y="350"/>
                  </a:lnTo>
                  <a:lnTo>
                    <a:pt x="877" y="350"/>
                  </a:lnTo>
                  <a:lnTo>
                    <a:pt x="879" y="349"/>
                  </a:lnTo>
                  <a:lnTo>
                    <a:pt x="881" y="349"/>
                  </a:lnTo>
                  <a:lnTo>
                    <a:pt x="882" y="347"/>
                  </a:lnTo>
                  <a:lnTo>
                    <a:pt x="883" y="346"/>
                  </a:lnTo>
                  <a:lnTo>
                    <a:pt x="883" y="345"/>
                  </a:lnTo>
                  <a:lnTo>
                    <a:pt x="884" y="342"/>
                  </a:lnTo>
                  <a:lnTo>
                    <a:pt x="886" y="341"/>
                  </a:lnTo>
                  <a:lnTo>
                    <a:pt x="886" y="340"/>
                  </a:lnTo>
                  <a:lnTo>
                    <a:pt x="888" y="308"/>
                  </a:lnTo>
                  <a:lnTo>
                    <a:pt x="889" y="309"/>
                  </a:lnTo>
                  <a:lnTo>
                    <a:pt x="889" y="310"/>
                  </a:lnTo>
                  <a:lnTo>
                    <a:pt x="891" y="311"/>
                  </a:lnTo>
                  <a:lnTo>
                    <a:pt x="891" y="314"/>
                  </a:lnTo>
                  <a:lnTo>
                    <a:pt x="891" y="315"/>
                  </a:lnTo>
                  <a:lnTo>
                    <a:pt x="891" y="316"/>
                  </a:lnTo>
                  <a:lnTo>
                    <a:pt x="892" y="319"/>
                  </a:lnTo>
                  <a:lnTo>
                    <a:pt x="892" y="320"/>
                  </a:lnTo>
                  <a:lnTo>
                    <a:pt x="893" y="321"/>
                  </a:lnTo>
                  <a:lnTo>
                    <a:pt x="894" y="323"/>
                  </a:lnTo>
                  <a:lnTo>
                    <a:pt x="895" y="323"/>
                  </a:lnTo>
                  <a:lnTo>
                    <a:pt x="897" y="321"/>
                  </a:lnTo>
                  <a:lnTo>
                    <a:pt x="898" y="321"/>
                  </a:lnTo>
                  <a:lnTo>
                    <a:pt x="899" y="320"/>
                  </a:lnTo>
                  <a:lnTo>
                    <a:pt x="900" y="319"/>
                  </a:lnTo>
                  <a:lnTo>
                    <a:pt x="902" y="318"/>
                  </a:lnTo>
                  <a:lnTo>
                    <a:pt x="903" y="316"/>
                  </a:lnTo>
                  <a:lnTo>
                    <a:pt x="904" y="315"/>
                  </a:lnTo>
                  <a:lnTo>
                    <a:pt x="905" y="314"/>
                  </a:lnTo>
                  <a:lnTo>
                    <a:pt x="907" y="313"/>
                  </a:lnTo>
                  <a:lnTo>
                    <a:pt x="907" y="304"/>
                  </a:lnTo>
                  <a:lnTo>
                    <a:pt x="913" y="310"/>
                  </a:lnTo>
                  <a:lnTo>
                    <a:pt x="915" y="308"/>
                  </a:lnTo>
                  <a:lnTo>
                    <a:pt x="917" y="304"/>
                  </a:lnTo>
                  <a:lnTo>
                    <a:pt x="918" y="302"/>
                  </a:lnTo>
                  <a:lnTo>
                    <a:pt x="919" y="298"/>
                  </a:lnTo>
                  <a:lnTo>
                    <a:pt x="920" y="294"/>
                  </a:lnTo>
                  <a:lnTo>
                    <a:pt x="921" y="292"/>
                  </a:lnTo>
                  <a:lnTo>
                    <a:pt x="921" y="288"/>
                  </a:lnTo>
                  <a:lnTo>
                    <a:pt x="923" y="285"/>
                  </a:lnTo>
                  <a:lnTo>
                    <a:pt x="923" y="282"/>
                  </a:lnTo>
                  <a:lnTo>
                    <a:pt x="924" y="278"/>
                  </a:lnTo>
                  <a:lnTo>
                    <a:pt x="921" y="274"/>
                  </a:lnTo>
                  <a:lnTo>
                    <a:pt x="919" y="272"/>
                  </a:lnTo>
                  <a:lnTo>
                    <a:pt x="917" y="272"/>
                  </a:lnTo>
                  <a:lnTo>
                    <a:pt x="914" y="273"/>
                  </a:lnTo>
                  <a:lnTo>
                    <a:pt x="912" y="274"/>
                  </a:lnTo>
                  <a:lnTo>
                    <a:pt x="909" y="277"/>
                  </a:lnTo>
                  <a:lnTo>
                    <a:pt x="907" y="279"/>
                  </a:lnTo>
                  <a:lnTo>
                    <a:pt x="904" y="282"/>
                  </a:lnTo>
                  <a:lnTo>
                    <a:pt x="903" y="284"/>
                  </a:lnTo>
                  <a:lnTo>
                    <a:pt x="900" y="287"/>
                  </a:lnTo>
                  <a:lnTo>
                    <a:pt x="900" y="289"/>
                  </a:lnTo>
                  <a:lnTo>
                    <a:pt x="894" y="289"/>
                  </a:lnTo>
                  <a:lnTo>
                    <a:pt x="894" y="276"/>
                  </a:lnTo>
                  <a:lnTo>
                    <a:pt x="893" y="276"/>
                  </a:lnTo>
                  <a:lnTo>
                    <a:pt x="893" y="274"/>
                  </a:lnTo>
                  <a:lnTo>
                    <a:pt x="892" y="274"/>
                  </a:lnTo>
                  <a:lnTo>
                    <a:pt x="894" y="274"/>
                  </a:lnTo>
                  <a:lnTo>
                    <a:pt x="894" y="276"/>
                  </a:lnTo>
                  <a:lnTo>
                    <a:pt x="897" y="274"/>
                  </a:lnTo>
                  <a:lnTo>
                    <a:pt x="898" y="273"/>
                  </a:lnTo>
                  <a:lnTo>
                    <a:pt x="900" y="271"/>
                  </a:lnTo>
                  <a:lnTo>
                    <a:pt x="903" y="268"/>
                  </a:lnTo>
                  <a:lnTo>
                    <a:pt x="905" y="266"/>
                  </a:lnTo>
                  <a:lnTo>
                    <a:pt x="909" y="263"/>
                  </a:lnTo>
                  <a:lnTo>
                    <a:pt x="912" y="261"/>
                  </a:lnTo>
                  <a:lnTo>
                    <a:pt x="914" y="259"/>
                  </a:lnTo>
                  <a:lnTo>
                    <a:pt x="918" y="259"/>
                  </a:lnTo>
                  <a:lnTo>
                    <a:pt x="921" y="259"/>
                  </a:lnTo>
                  <a:lnTo>
                    <a:pt x="921" y="261"/>
                  </a:lnTo>
                  <a:lnTo>
                    <a:pt x="921" y="263"/>
                  </a:lnTo>
                  <a:lnTo>
                    <a:pt x="923" y="264"/>
                  </a:lnTo>
                  <a:lnTo>
                    <a:pt x="923" y="267"/>
                  </a:lnTo>
                  <a:lnTo>
                    <a:pt x="923" y="268"/>
                  </a:lnTo>
                  <a:lnTo>
                    <a:pt x="923" y="271"/>
                  </a:lnTo>
                  <a:lnTo>
                    <a:pt x="923" y="272"/>
                  </a:lnTo>
                  <a:lnTo>
                    <a:pt x="923" y="274"/>
                  </a:lnTo>
                  <a:lnTo>
                    <a:pt x="924" y="276"/>
                  </a:lnTo>
                  <a:lnTo>
                    <a:pt x="924" y="278"/>
                  </a:lnTo>
                  <a:lnTo>
                    <a:pt x="925" y="294"/>
                  </a:lnTo>
                  <a:lnTo>
                    <a:pt x="925" y="309"/>
                  </a:lnTo>
                  <a:lnTo>
                    <a:pt x="924" y="324"/>
                  </a:lnTo>
                  <a:lnTo>
                    <a:pt x="921" y="340"/>
                  </a:lnTo>
                  <a:lnTo>
                    <a:pt x="919" y="355"/>
                  </a:lnTo>
                  <a:lnTo>
                    <a:pt x="914" y="368"/>
                  </a:lnTo>
                  <a:lnTo>
                    <a:pt x="908" y="382"/>
                  </a:lnTo>
                  <a:lnTo>
                    <a:pt x="900" y="394"/>
                  </a:lnTo>
                  <a:lnTo>
                    <a:pt x="891" y="407"/>
                  </a:lnTo>
                  <a:lnTo>
                    <a:pt x="879" y="417"/>
                  </a:lnTo>
                  <a:lnTo>
                    <a:pt x="881" y="420"/>
                  </a:lnTo>
                  <a:lnTo>
                    <a:pt x="882" y="424"/>
                  </a:lnTo>
                  <a:lnTo>
                    <a:pt x="882" y="426"/>
                  </a:lnTo>
                  <a:lnTo>
                    <a:pt x="883" y="430"/>
                  </a:lnTo>
                  <a:lnTo>
                    <a:pt x="883" y="434"/>
                  </a:lnTo>
                  <a:lnTo>
                    <a:pt x="884" y="438"/>
                  </a:lnTo>
                  <a:lnTo>
                    <a:pt x="884" y="440"/>
                  </a:lnTo>
                  <a:lnTo>
                    <a:pt x="886" y="444"/>
                  </a:lnTo>
                  <a:lnTo>
                    <a:pt x="886" y="447"/>
                  </a:lnTo>
                  <a:lnTo>
                    <a:pt x="886" y="450"/>
                  </a:lnTo>
                  <a:lnTo>
                    <a:pt x="886" y="447"/>
                  </a:lnTo>
                  <a:lnTo>
                    <a:pt x="886" y="444"/>
                  </a:lnTo>
                  <a:lnTo>
                    <a:pt x="886" y="441"/>
                  </a:lnTo>
                  <a:lnTo>
                    <a:pt x="886" y="438"/>
                  </a:lnTo>
                  <a:lnTo>
                    <a:pt x="886" y="435"/>
                  </a:lnTo>
                  <a:lnTo>
                    <a:pt x="886" y="431"/>
                  </a:lnTo>
                  <a:lnTo>
                    <a:pt x="886" y="429"/>
                  </a:lnTo>
                  <a:lnTo>
                    <a:pt x="886" y="426"/>
                  </a:lnTo>
                  <a:lnTo>
                    <a:pt x="886" y="423"/>
                  </a:lnTo>
                  <a:lnTo>
                    <a:pt x="886" y="420"/>
                  </a:lnTo>
                  <a:lnTo>
                    <a:pt x="898" y="408"/>
                  </a:lnTo>
                  <a:lnTo>
                    <a:pt x="908" y="394"/>
                  </a:lnTo>
                  <a:lnTo>
                    <a:pt x="915" y="379"/>
                  </a:lnTo>
                  <a:lnTo>
                    <a:pt x="921" y="363"/>
                  </a:lnTo>
                  <a:lnTo>
                    <a:pt x="926" y="347"/>
                  </a:lnTo>
                  <a:lnTo>
                    <a:pt x="929" y="330"/>
                  </a:lnTo>
                  <a:lnTo>
                    <a:pt x="930" y="311"/>
                  </a:lnTo>
                  <a:lnTo>
                    <a:pt x="930" y="294"/>
                  </a:lnTo>
                  <a:lnTo>
                    <a:pt x="930" y="277"/>
                  </a:lnTo>
                  <a:lnTo>
                    <a:pt x="930" y="259"/>
                  </a:lnTo>
                  <a:lnTo>
                    <a:pt x="920" y="256"/>
                  </a:lnTo>
                  <a:lnTo>
                    <a:pt x="914" y="251"/>
                  </a:lnTo>
                  <a:lnTo>
                    <a:pt x="910" y="243"/>
                  </a:lnTo>
                  <a:lnTo>
                    <a:pt x="909" y="236"/>
                  </a:lnTo>
                  <a:lnTo>
                    <a:pt x="909" y="226"/>
                  </a:lnTo>
                  <a:lnTo>
                    <a:pt x="912" y="217"/>
                  </a:lnTo>
                  <a:lnTo>
                    <a:pt x="913" y="208"/>
                  </a:lnTo>
                  <a:lnTo>
                    <a:pt x="915" y="198"/>
                  </a:lnTo>
                  <a:lnTo>
                    <a:pt x="915" y="188"/>
                  </a:lnTo>
                  <a:lnTo>
                    <a:pt x="915" y="179"/>
                  </a:lnTo>
                  <a:lnTo>
                    <a:pt x="914" y="172"/>
                  </a:lnTo>
                  <a:lnTo>
                    <a:pt x="913" y="164"/>
                  </a:lnTo>
                  <a:lnTo>
                    <a:pt x="910" y="158"/>
                  </a:lnTo>
                  <a:lnTo>
                    <a:pt x="908" y="152"/>
                  </a:lnTo>
                  <a:lnTo>
                    <a:pt x="904" y="146"/>
                  </a:lnTo>
                  <a:lnTo>
                    <a:pt x="902" y="139"/>
                  </a:lnTo>
                  <a:lnTo>
                    <a:pt x="900" y="133"/>
                  </a:lnTo>
                  <a:lnTo>
                    <a:pt x="899" y="127"/>
                  </a:lnTo>
                  <a:lnTo>
                    <a:pt x="899" y="121"/>
                  </a:lnTo>
                  <a:lnTo>
                    <a:pt x="900" y="115"/>
                  </a:lnTo>
                  <a:lnTo>
                    <a:pt x="895" y="109"/>
                  </a:lnTo>
                  <a:lnTo>
                    <a:pt x="889" y="101"/>
                  </a:lnTo>
                  <a:lnTo>
                    <a:pt x="884" y="94"/>
                  </a:lnTo>
                  <a:lnTo>
                    <a:pt x="881" y="86"/>
                  </a:lnTo>
                  <a:lnTo>
                    <a:pt x="876" y="80"/>
                  </a:lnTo>
                  <a:lnTo>
                    <a:pt x="871" y="73"/>
                  </a:lnTo>
                  <a:lnTo>
                    <a:pt x="866" y="65"/>
                  </a:lnTo>
                  <a:lnTo>
                    <a:pt x="861" y="59"/>
                  </a:lnTo>
                  <a:lnTo>
                    <a:pt x="856" y="54"/>
                  </a:lnTo>
                  <a:lnTo>
                    <a:pt x="850" y="49"/>
                  </a:lnTo>
                  <a:lnTo>
                    <a:pt x="781" y="11"/>
                  </a:lnTo>
                  <a:lnTo>
                    <a:pt x="768" y="7"/>
                  </a:lnTo>
                  <a:lnTo>
                    <a:pt x="754" y="5"/>
                  </a:lnTo>
                  <a:lnTo>
                    <a:pt x="741" y="2"/>
                  </a:lnTo>
                  <a:lnTo>
                    <a:pt x="727" y="1"/>
                  </a:lnTo>
                  <a:lnTo>
                    <a:pt x="713" y="0"/>
                  </a:lnTo>
                  <a:lnTo>
                    <a:pt x="700" y="0"/>
                  </a:lnTo>
                  <a:lnTo>
                    <a:pt x="685" y="2"/>
                  </a:lnTo>
                  <a:lnTo>
                    <a:pt x="671" y="5"/>
                  </a:lnTo>
                  <a:lnTo>
                    <a:pt x="659" y="10"/>
                  </a:lnTo>
                  <a:lnTo>
                    <a:pt x="645" y="16"/>
                  </a:lnTo>
                  <a:lnTo>
                    <a:pt x="628" y="15"/>
                  </a:lnTo>
                  <a:lnTo>
                    <a:pt x="612" y="17"/>
                  </a:lnTo>
                  <a:lnTo>
                    <a:pt x="598" y="23"/>
                  </a:lnTo>
                  <a:lnTo>
                    <a:pt x="586" y="32"/>
                  </a:lnTo>
                  <a:lnTo>
                    <a:pt x="573" y="43"/>
                  </a:lnTo>
                  <a:lnTo>
                    <a:pt x="562" y="55"/>
                  </a:lnTo>
                  <a:lnTo>
                    <a:pt x="552" y="68"/>
                  </a:lnTo>
                  <a:lnTo>
                    <a:pt x="541" y="80"/>
                  </a:lnTo>
                  <a:lnTo>
                    <a:pt x="529" y="91"/>
                  </a:lnTo>
                  <a:lnTo>
                    <a:pt x="516" y="100"/>
                  </a:lnTo>
                  <a:lnTo>
                    <a:pt x="514" y="105"/>
                  </a:lnTo>
                  <a:lnTo>
                    <a:pt x="513" y="110"/>
                  </a:lnTo>
                  <a:lnTo>
                    <a:pt x="511" y="115"/>
                  </a:lnTo>
                  <a:lnTo>
                    <a:pt x="510" y="120"/>
                  </a:lnTo>
                  <a:lnTo>
                    <a:pt x="510" y="126"/>
                  </a:lnTo>
                  <a:lnTo>
                    <a:pt x="509" y="131"/>
                  </a:lnTo>
                  <a:lnTo>
                    <a:pt x="508" y="136"/>
                  </a:lnTo>
                  <a:lnTo>
                    <a:pt x="505" y="141"/>
                  </a:lnTo>
                  <a:lnTo>
                    <a:pt x="503" y="146"/>
                  </a:lnTo>
                  <a:lnTo>
                    <a:pt x="499" y="149"/>
                  </a:lnTo>
                  <a:lnTo>
                    <a:pt x="500" y="149"/>
                  </a:lnTo>
                  <a:lnTo>
                    <a:pt x="501" y="149"/>
                  </a:lnTo>
                  <a:lnTo>
                    <a:pt x="503" y="149"/>
                  </a:lnTo>
                  <a:lnTo>
                    <a:pt x="504" y="149"/>
                  </a:lnTo>
                  <a:lnTo>
                    <a:pt x="505" y="151"/>
                  </a:lnTo>
                  <a:lnTo>
                    <a:pt x="506" y="151"/>
                  </a:lnTo>
                  <a:lnTo>
                    <a:pt x="508" y="152"/>
                  </a:lnTo>
                  <a:lnTo>
                    <a:pt x="508" y="153"/>
                  </a:lnTo>
                  <a:lnTo>
                    <a:pt x="504" y="157"/>
                  </a:lnTo>
                  <a:lnTo>
                    <a:pt x="503" y="159"/>
                  </a:lnTo>
                  <a:lnTo>
                    <a:pt x="501" y="161"/>
                  </a:lnTo>
                  <a:lnTo>
                    <a:pt x="501" y="162"/>
                  </a:lnTo>
                  <a:lnTo>
                    <a:pt x="501" y="163"/>
                  </a:lnTo>
                  <a:lnTo>
                    <a:pt x="501" y="164"/>
                  </a:lnTo>
                  <a:lnTo>
                    <a:pt x="503" y="165"/>
                  </a:lnTo>
                  <a:lnTo>
                    <a:pt x="504" y="167"/>
                  </a:lnTo>
                  <a:lnTo>
                    <a:pt x="504" y="170"/>
                  </a:lnTo>
                  <a:lnTo>
                    <a:pt x="505" y="174"/>
                  </a:lnTo>
                  <a:lnTo>
                    <a:pt x="501" y="174"/>
                  </a:lnTo>
                  <a:lnTo>
                    <a:pt x="504" y="184"/>
                  </a:lnTo>
                  <a:lnTo>
                    <a:pt x="505" y="194"/>
                  </a:lnTo>
                  <a:lnTo>
                    <a:pt x="506" y="204"/>
                  </a:lnTo>
                  <a:lnTo>
                    <a:pt x="509" y="214"/>
                  </a:lnTo>
                  <a:lnTo>
                    <a:pt x="510" y="225"/>
                  </a:lnTo>
                  <a:lnTo>
                    <a:pt x="511" y="235"/>
                  </a:lnTo>
                  <a:lnTo>
                    <a:pt x="514" y="245"/>
                  </a:lnTo>
                  <a:lnTo>
                    <a:pt x="515" y="253"/>
                  </a:lnTo>
                  <a:lnTo>
                    <a:pt x="518" y="263"/>
                  </a:lnTo>
                  <a:lnTo>
                    <a:pt x="520" y="272"/>
                  </a:lnTo>
                  <a:lnTo>
                    <a:pt x="519" y="273"/>
                  </a:lnTo>
                  <a:lnTo>
                    <a:pt x="518" y="274"/>
                  </a:lnTo>
                  <a:lnTo>
                    <a:pt x="516" y="274"/>
                  </a:lnTo>
                  <a:lnTo>
                    <a:pt x="515" y="274"/>
                  </a:lnTo>
                  <a:lnTo>
                    <a:pt x="514" y="274"/>
                  </a:lnTo>
                  <a:lnTo>
                    <a:pt x="513" y="274"/>
                  </a:lnTo>
                  <a:lnTo>
                    <a:pt x="511" y="274"/>
                  </a:lnTo>
                  <a:lnTo>
                    <a:pt x="510" y="274"/>
                  </a:lnTo>
                  <a:lnTo>
                    <a:pt x="509" y="274"/>
                  </a:lnTo>
                  <a:lnTo>
                    <a:pt x="508" y="274"/>
                  </a:lnTo>
                  <a:lnTo>
                    <a:pt x="504" y="295"/>
                  </a:lnTo>
                  <a:lnTo>
                    <a:pt x="505" y="316"/>
                  </a:lnTo>
                  <a:lnTo>
                    <a:pt x="511" y="336"/>
                  </a:lnTo>
                  <a:lnTo>
                    <a:pt x="520" y="356"/>
                  </a:lnTo>
                  <a:lnTo>
                    <a:pt x="530" y="376"/>
                  </a:lnTo>
                  <a:lnTo>
                    <a:pt x="541" y="394"/>
                  </a:lnTo>
                  <a:lnTo>
                    <a:pt x="552" y="414"/>
                  </a:lnTo>
                  <a:lnTo>
                    <a:pt x="562" y="434"/>
                  </a:lnTo>
                  <a:lnTo>
                    <a:pt x="568" y="455"/>
                  </a:lnTo>
                  <a:lnTo>
                    <a:pt x="571" y="476"/>
                  </a:lnTo>
                  <a:lnTo>
                    <a:pt x="575" y="490"/>
                  </a:lnTo>
                  <a:lnTo>
                    <a:pt x="581" y="502"/>
                  </a:lnTo>
                  <a:lnTo>
                    <a:pt x="588" y="513"/>
                  </a:lnTo>
                  <a:lnTo>
                    <a:pt x="596" y="524"/>
                  </a:lnTo>
                  <a:lnTo>
                    <a:pt x="602" y="535"/>
                  </a:lnTo>
                  <a:lnTo>
                    <a:pt x="607" y="546"/>
                  </a:lnTo>
                  <a:lnTo>
                    <a:pt x="609" y="558"/>
                  </a:lnTo>
                  <a:lnTo>
                    <a:pt x="608" y="569"/>
                  </a:lnTo>
                  <a:lnTo>
                    <a:pt x="602" y="581"/>
                  </a:lnTo>
                  <a:lnTo>
                    <a:pt x="591" y="595"/>
                  </a:lnTo>
                  <a:lnTo>
                    <a:pt x="567" y="598"/>
                  </a:lnTo>
                  <a:lnTo>
                    <a:pt x="545" y="606"/>
                  </a:lnTo>
                  <a:lnTo>
                    <a:pt x="523" y="614"/>
                  </a:lnTo>
                  <a:lnTo>
                    <a:pt x="500" y="624"/>
                  </a:lnTo>
                  <a:lnTo>
                    <a:pt x="478" y="634"/>
                  </a:lnTo>
                  <a:lnTo>
                    <a:pt x="457" y="645"/>
                  </a:lnTo>
                  <a:lnTo>
                    <a:pt x="435" y="654"/>
                  </a:lnTo>
                  <a:lnTo>
                    <a:pt x="411" y="663"/>
                  </a:lnTo>
                  <a:lnTo>
                    <a:pt x="387" y="669"/>
                  </a:lnTo>
                  <a:lnTo>
                    <a:pt x="363" y="673"/>
                  </a:lnTo>
                  <a:lnTo>
                    <a:pt x="365" y="675"/>
                  </a:lnTo>
                  <a:lnTo>
                    <a:pt x="238" y="720"/>
                  </a:lnTo>
                  <a:lnTo>
                    <a:pt x="238" y="721"/>
                  </a:lnTo>
                  <a:lnTo>
                    <a:pt x="238" y="722"/>
                  </a:lnTo>
                  <a:lnTo>
                    <a:pt x="238" y="723"/>
                  </a:lnTo>
                  <a:lnTo>
                    <a:pt x="239" y="725"/>
                  </a:lnTo>
                  <a:lnTo>
                    <a:pt x="240" y="726"/>
                  </a:lnTo>
                  <a:lnTo>
                    <a:pt x="241" y="726"/>
                  </a:lnTo>
                  <a:lnTo>
                    <a:pt x="243" y="727"/>
                  </a:lnTo>
                  <a:lnTo>
                    <a:pt x="244" y="728"/>
                  </a:lnTo>
                  <a:lnTo>
                    <a:pt x="204" y="732"/>
                  </a:lnTo>
                  <a:lnTo>
                    <a:pt x="192" y="747"/>
                  </a:lnTo>
                  <a:lnTo>
                    <a:pt x="182" y="764"/>
                  </a:lnTo>
                  <a:lnTo>
                    <a:pt x="173" y="783"/>
                  </a:lnTo>
                  <a:lnTo>
                    <a:pt x="168" y="803"/>
                  </a:lnTo>
                  <a:lnTo>
                    <a:pt x="164" y="822"/>
                  </a:lnTo>
                  <a:lnTo>
                    <a:pt x="163" y="843"/>
                  </a:lnTo>
                  <a:lnTo>
                    <a:pt x="163" y="864"/>
                  </a:lnTo>
                  <a:lnTo>
                    <a:pt x="164" y="885"/>
                  </a:lnTo>
                  <a:lnTo>
                    <a:pt x="166" y="905"/>
                  </a:lnTo>
                  <a:lnTo>
                    <a:pt x="169" y="925"/>
                  </a:lnTo>
                  <a:lnTo>
                    <a:pt x="158" y="941"/>
                  </a:lnTo>
                  <a:lnTo>
                    <a:pt x="150" y="958"/>
                  </a:lnTo>
                  <a:lnTo>
                    <a:pt x="142" y="976"/>
                  </a:lnTo>
                  <a:lnTo>
                    <a:pt x="135" y="995"/>
                  </a:lnTo>
                  <a:lnTo>
                    <a:pt x="130" y="1015"/>
                  </a:lnTo>
                  <a:lnTo>
                    <a:pt x="126" y="1035"/>
                  </a:lnTo>
                  <a:lnTo>
                    <a:pt x="124" y="1055"/>
                  </a:lnTo>
                  <a:lnTo>
                    <a:pt x="122" y="1075"/>
                  </a:lnTo>
                  <a:lnTo>
                    <a:pt x="121" y="1094"/>
                  </a:lnTo>
                  <a:lnTo>
                    <a:pt x="121" y="1114"/>
                  </a:lnTo>
                  <a:lnTo>
                    <a:pt x="83" y="1188"/>
                  </a:lnTo>
                  <a:lnTo>
                    <a:pt x="80" y="1201"/>
                  </a:lnTo>
                  <a:lnTo>
                    <a:pt x="78" y="1213"/>
                  </a:lnTo>
                  <a:lnTo>
                    <a:pt x="74" y="1224"/>
                  </a:lnTo>
                  <a:lnTo>
                    <a:pt x="69" y="1234"/>
                  </a:lnTo>
                  <a:lnTo>
                    <a:pt x="65" y="1244"/>
                  </a:lnTo>
                  <a:lnTo>
                    <a:pt x="62" y="1255"/>
                  </a:lnTo>
                  <a:lnTo>
                    <a:pt x="58" y="1266"/>
                  </a:lnTo>
                  <a:lnTo>
                    <a:pt x="55" y="1278"/>
                  </a:lnTo>
                  <a:lnTo>
                    <a:pt x="54" y="1291"/>
                  </a:lnTo>
                  <a:lnTo>
                    <a:pt x="55" y="1305"/>
                  </a:lnTo>
                  <a:lnTo>
                    <a:pt x="47" y="1317"/>
                  </a:lnTo>
                  <a:lnTo>
                    <a:pt x="39" y="1328"/>
                  </a:lnTo>
                  <a:lnTo>
                    <a:pt x="33" y="1341"/>
                  </a:lnTo>
                  <a:lnTo>
                    <a:pt x="26" y="1353"/>
                  </a:lnTo>
                  <a:lnTo>
                    <a:pt x="19" y="1365"/>
                  </a:lnTo>
                  <a:lnTo>
                    <a:pt x="15" y="1378"/>
                  </a:lnTo>
                  <a:lnTo>
                    <a:pt x="10" y="1391"/>
                  </a:lnTo>
                  <a:lnTo>
                    <a:pt x="6" y="1405"/>
                  </a:lnTo>
                  <a:lnTo>
                    <a:pt x="2" y="1419"/>
                  </a:lnTo>
                  <a:lnTo>
                    <a:pt x="0" y="1432"/>
                  </a:lnTo>
                  <a:lnTo>
                    <a:pt x="0" y="1440"/>
                  </a:lnTo>
                  <a:lnTo>
                    <a:pt x="0" y="1447"/>
                  </a:lnTo>
                  <a:lnTo>
                    <a:pt x="2" y="1454"/>
                  </a:lnTo>
                  <a:lnTo>
                    <a:pt x="5" y="1462"/>
                  </a:lnTo>
                  <a:lnTo>
                    <a:pt x="8" y="1468"/>
                  </a:lnTo>
                  <a:lnTo>
                    <a:pt x="11" y="1475"/>
                  </a:lnTo>
                  <a:lnTo>
                    <a:pt x="13" y="1482"/>
                  </a:lnTo>
                  <a:lnTo>
                    <a:pt x="16" y="1489"/>
                  </a:lnTo>
                  <a:lnTo>
                    <a:pt x="18" y="1495"/>
                  </a:lnTo>
                  <a:lnTo>
                    <a:pt x="18" y="1503"/>
                  </a:lnTo>
                  <a:lnTo>
                    <a:pt x="276" y="1478"/>
                  </a:lnTo>
                  <a:lnTo>
                    <a:pt x="276" y="1477"/>
                  </a:lnTo>
                  <a:lnTo>
                    <a:pt x="273" y="1470"/>
                  </a:lnTo>
                  <a:lnTo>
                    <a:pt x="273" y="1464"/>
                  </a:lnTo>
                  <a:lnTo>
                    <a:pt x="273" y="1458"/>
                  </a:lnTo>
                  <a:lnTo>
                    <a:pt x="273" y="1452"/>
                  </a:lnTo>
                  <a:lnTo>
                    <a:pt x="273" y="1447"/>
                  </a:lnTo>
                  <a:lnTo>
                    <a:pt x="273" y="1441"/>
                  </a:lnTo>
                  <a:lnTo>
                    <a:pt x="272" y="1436"/>
                  </a:lnTo>
                  <a:lnTo>
                    <a:pt x="270" y="1431"/>
                  </a:lnTo>
                  <a:lnTo>
                    <a:pt x="266" y="1426"/>
                  </a:lnTo>
                  <a:lnTo>
                    <a:pt x="261" y="1421"/>
                  </a:lnTo>
                  <a:lnTo>
                    <a:pt x="266" y="1406"/>
                  </a:lnTo>
                  <a:lnTo>
                    <a:pt x="272" y="1393"/>
                  </a:lnTo>
                  <a:lnTo>
                    <a:pt x="280" y="1379"/>
                  </a:lnTo>
                  <a:lnTo>
                    <a:pt x="287" y="1365"/>
                  </a:lnTo>
                  <a:lnTo>
                    <a:pt x="295" y="1352"/>
                  </a:lnTo>
                  <a:lnTo>
                    <a:pt x="303" y="1338"/>
                  </a:lnTo>
                  <a:lnTo>
                    <a:pt x="311" y="1323"/>
                  </a:lnTo>
                  <a:lnTo>
                    <a:pt x="318" y="1308"/>
                  </a:lnTo>
                  <a:lnTo>
                    <a:pt x="324" y="1294"/>
                  </a:lnTo>
                  <a:lnTo>
                    <a:pt x="329" y="1278"/>
                  </a:lnTo>
                  <a:lnTo>
                    <a:pt x="333" y="1301"/>
                  </a:lnTo>
                  <a:lnTo>
                    <a:pt x="337" y="1325"/>
                  </a:lnTo>
                  <a:lnTo>
                    <a:pt x="338" y="1347"/>
                  </a:lnTo>
                  <a:lnTo>
                    <a:pt x="339" y="1370"/>
                  </a:lnTo>
                  <a:lnTo>
                    <a:pt x="340" y="1393"/>
                  </a:lnTo>
                  <a:lnTo>
                    <a:pt x="340" y="1415"/>
                  </a:lnTo>
                  <a:lnTo>
                    <a:pt x="342" y="1437"/>
                  </a:lnTo>
                  <a:lnTo>
                    <a:pt x="343" y="1458"/>
                  </a:lnTo>
                  <a:lnTo>
                    <a:pt x="345" y="1479"/>
                  </a:lnTo>
                  <a:lnTo>
                    <a:pt x="348" y="1500"/>
                  </a:lnTo>
                  <a:lnTo>
                    <a:pt x="344" y="1509"/>
                  </a:lnTo>
                  <a:lnTo>
                    <a:pt x="342" y="1517"/>
                  </a:lnTo>
                  <a:lnTo>
                    <a:pt x="342" y="1526"/>
                  </a:lnTo>
                  <a:lnTo>
                    <a:pt x="342" y="1535"/>
                  </a:lnTo>
                  <a:lnTo>
                    <a:pt x="342" y="1543"/>
                  </a:lnTo>
                  <a:lnTo>
                    <a:pt x="343" y="1551"/>
                  </a:lnTo>
                  <a:lnTo>
                    <a:pt x="344" y="1560"/>
                  </a:lnTo>
                  <a:lnTo>
                    <a:pt x="345" y="1567"/>
                  </a:lnTo>
                  <a:lnTo>
                    <a:pt x="345" y="1574"/>
                  </a:lnTo>
                  <a:lnTo>
                    <a:pt x="344" y="1581"/>
                  </a:lnTo>
                  <a:lnTo>
                    <a:pt x="344" y="1584"/>
                  </a:lnTo>
                  <a:lnTo>
                    <a:pt x="344" y="1590"/>
                  </a:lnTo>
                  <a:lnTo>
                    <a:pt x="344" y="1597"/>
                  </a:lnTo>
                  <a:lnTo>
                    <a:pt x="344" y="1604"/>
                  </a:lnTo>
                  <a:lnTo>
                    <a:pt x="344" y="1611"/>
                  </a:lnTo>
                  <a:lnTo>
                    <a:pt x="343" y="1619"/>
                  </a:lnTo>
                  <a:lnTo>
                    <a:pt x="343" y="1626"/>
                  </a:lnTo>
                  <a:lnTo>
                    <a:pt x="340" y="1634"/>
                  </a:lnTo>
                  <a:lnTo>
                    <a:pt x="338" y="1640"/>
                  </a:lnTo>
                  <a:lnTo>
                    <a:pt x="335" y="1646"/>
                  </a:lnTo>
                  <a:lnTo>
                    <a:pt x="342" y="1652"/>
                  </a:lnTo>
                  <a:lnTo>
                    <a:pt x="338" y="1656"/>
                  </a:lnTo>
                  <a:lnTo>
                    <a:pt x="337" y="1661"/>
                  </a:lnTo>
                  <a:lnTo>
                    <a:pt x="335" y="1665"/>
                  </a:lnTo>
                  <a:lnTo>
                    <a:pt x="337" y="1670"/>
                  </a:lnTo>
                  <a:lnTo>
                    <a:pt x="337" y="1675"/>
                  </a:lnTo>
                  <a:lnTo>
                    <a:pt x="338" y="1680"/>
                  </a:lnTo>
                  <a:lnTo>
                    <a:pt x="339" y="1684"/>
                  </a:lnTo>
                  <a:lnTo>
                    <a:pt x="339" y="1688"/>
                  </a:lnTo>
                  <a:lnTo>
                    <a:pt x="338" y="1693"/>
                  </a:lnTo>
                  <a:lnTo>
                    <a:pt x="335" y="1697"/>
                  </a:lnTo>
                  <a:lnTo>
                    <a:pt x="330" y="1678"/>
                  </a:lnTo>
                  <a:lnTo>
                    <a:pt x="324" y="1660"/>
                  </a:lnTo>
                  <a:lnTo>
                    <a:pt x="317" y="1641"/>
                  </a:lnTo>
                  <a:lnTo>
                    <a:pt x="309" y="1623"/>
                  </a:lnTo>
                  <a:lnTo>
                    <a:pt x="302" y="1604"/>
                  </a:lnTo>
                  <a:lnTo>
                    <a:pt x="295" y="1586"/>
                  </a:lnTo>
                  <a:lnTo>
                    <a:pt x="288" y="1566"/>
                  </a:lnTo>
                  <a:lnTo>
                    <a:pt x="285" y="1547"/>
                  </a:lnTo>
                  <a:lnTo>
                    <a:pt x="282" y="1526"/>
                  </a:lnTo>
                  <a:lnTo>
                    <a:pt x="282" y="1506"/>
                  </a:lnTo>
                  <a:lnTo>
                    <a:pt x="278" y="1504"/>
                  </a:lnTo>
                  <a:lnTo>
                    <a:pt x="276" y="1501"/>
                  </a:lnTo>
                  <a:lnTo>
                    <a:pt x="273" y="1499"/>
                  </a:lnTo>
                  <a:lnTo>
                    <a:pt x="273" y="1496"/>
                  </a:lnTo>
                  <a:lnTo>
                    <a:pt x="273" y="1494"/>
                  </a:lnTo>
                  <a:lnTo>
                    <a:pt x="273" y="1490"/>
                  </a:lnTo>
                  <a:lnTo>
                    <a:pt x="275" y="1488"/>
                  </a:lnTo>
                  <a:lnTo>
                    <a:pt x="275" y="1484"/>
                  </a:lnTo>
                  <a:lnTo>
                    <a:pt x="276" y="1480"/>
                  </a:lnTo>
                  <a:lnTo>
                    <a:pt x="276" y="1478"/>
                  </a:lnTo>
                  <a:lnTo>
                    <a:pt x="18" y="1503"/>
                  </a:lnTo>
                  <a:lnTo>
                    <a:pt x="18" y="1504"/>
                  </a:lnTo>
                  <a:lnTo>
                    <a:pt x="18" y="1505"/>
                  </a:lnTo>
                  <a:lnTo>
                    <a:pt x="18" y="1506"/>
                  </a:lnTo>
                  <a:lnTo>
                    <a:pt x="18" y="1508"/>
                  </a:lnTo>
                  <a:lnTo>
                    <a:pt x="18" y="1509"/>
                  </a:lnTo>
                  <a:lnTo>
                    <a:pt x="18" y="1510"/>
                  </a:lnTo>
                  <a:lnTo>
                    <a:pt x="18" y="1511"/>
                  </a:lnTo>
                  <a:lnTo>
                    <a:pt x="18" y="1513"/>
                  </a:lnTo>
                  <a:lnTo>
                    <a:pt x="17" y="1514"/>
                  </a:lnTo>
                  <a:lnTo>
                    <a:pt x="17" y="1515"/>
                  </a:lnTo>
                  <a:lnTo>
                    <a:pt x="26" y="1543"/>
                  </a:lnTo>
                  <a:lnTo>
                    <a:pt x="36" y="1573"/>
                  </a:lnTo>
                  <a:lnTo>
                    <a:pt x="44" y="1602"/>
                  </a:lnTo>
                  <a:lnTo>
                    <a:pt x="53" y="1629"/>
                  </a:lnTo>
                  <a:lnTo>
                    <a:pt x="62" y="1657"/>
                  </a:lnTo>
                  <a:lnTo>
                    <a:pt x="70" y="1684"/>
                  </a:lnTo>
                  <a:lnTo>
                    <a:pt x="80" y="1712"/>
                  </a:lnTo>
                  <a:lnTo>
                    <a:pt x="89" y="1740"/>
                  </a:lnTo>
                  <a:lnTo>
                    <a:pt x="99" y="1767"/>
                  </a:lnTo>
                  <a:lnTo>
                    <a:pt x="110" y="1795"/>
                  </a:lnTo>
                  <a:lnTo>
                    <a:pt x="115" y="1802"/>
                  </a:lnTo>
                  <a:lnTo>
                    <a:pt x="117" y="1811"/>
                  </a:lnTo>
                  <a:lnTo>
                    <a:pt x="121" y="1819"/>
                  </a:lnTo>
                  <a:lnTo>
                    <a:pt x="124" y="1828"/>
                  </a:lnTo>
                  <a:lnTo>
                    <a:pt x="126" y="1837"/>
                  </a:lnTo>
                  <a:lnTo>
                    <a:pt x="129" y="1845"/>
                  </a:lnTo>
                  <a:lnTo>
                    <a:pt x="132" y="1853"/>
                  </a:lnTo>
                  <a:lnTo>
                    <a:pt x="136" y="1859"/>
                  </a:lnTo>
                  <a:lnTo>
                    <a:pt x="141" y="1865"/>
                  </a:lnTo>
                  <a:lnTo>
                    <a:pt x="148" y="1869"/>
                  </a:lnTo>
                  <a:lnTo>
                    <a:pt x="148" y="1886"/>
                  </a:lnTo>
                  <a:lnTo>
                    <a:pt x="155" y="1896"/>
                  </a:lnTo>
                  <a:lnTo>
                    <a:pt x="161" y="1906"/>
                  </a:lnTo>
                  <a:lnTo>
                    <a:pt x="164" y="1917"/>
                  </a:lnTo>
                  <a:lnTo>
                    <a:pt x="168" y="1928"/>
                  </a:lnTo>
                  <a:lnTo>
                    <a:pt x="172" y="1938"/>
                  </a:lnTo>
                  <a:lnTo>
                    <a:pt x="176" y="1949"/>
                  </a:lnTo>
                  <a:lnTo>
                    <a:pt x="179" y="1960"/>
                  </a:lnTo>
                  <a:lnTo>
                    <a:pt x="184" y="1970"/>
                  </a:lnTo>
                  <a:lnTo>
                    <a:pt x="190" y="1979"/>
                  </a:lnTo>
                  <a:lnTo>
                    <a:pt x="199" y="1988"/>
                  </a:lnTo>
                  <a:lnTo>
                    <a:pt x="202" y="1985"/>
                  </a:lnTo>
                  <a:lnTo>
                    <a:pt x="202" y="2000"/>
                  </a:lnTo>
                  <a:lnTo>
                    <a:pt x="209" y="2001"/>
                  </a:lnTo>
                  <a:lnTo>
                    <a:pt x="216" y="2000"/>
                  </a:lnTo>
                  <a:lnTo>
                    <a:pt x="224" y="1997"/>
                  </a:lnTo>
                  <a:lnTo>
                    <a:pt x="230" y="1994"/>
                  </a:lnTo>
                  <a:lnTo>
                    <a:pt x="236" y="1989"/>
                  </a:lnTo>
                  <a:lnTo>
                    <a:pt x="241" y="1984"/>
                  </a:lnTo>
                  <a:lnTo>
                    <a:pt x="246" y="1979"/>
                  </a:lnTo>
                  <a:lnTo>
                    <a:pt x="251" y="1974"/>
                  </a:lnTo>
                  <a:lnTo>
                    <a:pt x="255" y="1969"/>
                  </a:lnTo>
                  <a:lnTo>
                    <a:pt x="259" y="1967"/>
                  </a:lnTo>
                  <a:lnTo>
                    <a:pt x="264" y="1973"/>
                  </a:lnTo>
                  <a:lnTo>
                    <a:pt x="256" y="1999"/>
                  </a:lnTo>
                  <a:lnTo>
                    <a:pt x="250" y="2026"/>
                  </a:lnTo>
                  <a:lnTo>
                    <a:pt x="243" y="2052"/>
                  </a:lnTo>
                  <a:lnTo>
                    <a:pt x="236" y="2078"/>
                  </a:lnTo>
                  <a:lnTo>
                    <a:pt x="230" y="2105"/>
                  </a:lnTo>
                  <a:lnTo>
                    <a:pt x="224" y="2131"/>
                  </a:lnTo>
                  <a:lnTo>
                    <a:pt x="218" y="2158"/>
                  </a:lnTo>
                  <a:lnTo>
                    <a:pt x="212" y="2185"/>
                  </a:lnTo>
                  <a:lnTo>
                    <a:pt x="207" y="2213"/>
                  </a:lnTo>
                  <a:lnTo>
                    <a:pt x="202" y="2240"/>
                  </a:lnTo>
                  <a:lnTo>
                    <a:pt x="203" y="2312"/>
                  </a:lnTo>
                  <a:lnTo>
                    <a:pt x="204" y="2383"/>
                  </a:lnTo>
                  <a:lnTo>
                    <a:pt x="207" y="2454"/>
                  </a:lnTo>
                  <a:lnTo>
                    <a:pt x="210" y="2524"/>
                  </a:lnTo>
                  <a:lnTo>
                    <a:pt x="215" y="2595"/>
                  </a:lnTo>
                  <a:lnTo>
                    <a:pt x="223" y="2664"/>
                  </a:lnTo>
                  <a:lnTo>
                    <a:pt x="231" y="2733"/>
                  </a:lnTo>
                  <a:lnTo>
                    <a:pt x="244" y="2801"/>
                  </a:lnTo>
                  <a:lnTo>
                    <a:pt x="260" y="2869"/>
                  </a:lnTo>
                  <a:lnTo>
                    <a:pt x="278" y="2938"/>
                  </a:lnTo>
                  <a:lnTo>
                    <a:pt x="282" y="2949"/>
                  </a:lnTo>
                  <a:lnTo>
                    <a:pt x="285" y="2960"/>
                  </a:lnTo>
                  <a:lnTo>
                    <a:pt x="287" y="2971"/>
                  </a:lnTo>
                  <a:lnTo>
                    <a:pt x="290" y="2983"/>
                  </a:lnTo>
                  <a:lnTo>
                    <a:pt x="293" y="2994"/>
                  </a:lnTo>
                  <a:lnTo>
                    <a:pt x="297" y="3006"/>
                  </a:lnTo>
                  <a:lnTo>
                    <a:pt x="302" y="3015"/>
                  </a:lnTo>
                  <a:lnTo>
                    <a:pt x="308" y="3024"/>
                  </a:lnTo>
                  <a:lnTo>
                    <a:pt x="317" y="3030"/>
                  </a:lnTo>
                  <a:lnTo>
                    <a:pt x="327" y="3035"/>
                  </a:lnTo>
                  <a:lnTo>
                    <a:pt x="324" y="3044"/>
                  </a:lnTo>
                  <a:lnTo>
                    <a:pt x="321" y="3053"/>
                  </a:lnTo>
                  <a:lnTo>
                    <a:pt x="318" y="3061"/>
                  </a:lnTo>
                  <a:lnTo>
                    <a:pt x="316" y="3071"/>
                  </a:lnTo>
                  <a:lnTo>
                    <a:pt x="314" y="3081"/>
                  </a:lnTo>
                  <a:lnTo>
                    <a:pt x="312" y="3091"/>
                  </a:lnTo>
                  <a:lnTo>
                    <a:pt x="312" y="3101"/>
                  </a:lnTo>
                  <a:lnTo>
                    <a:pt x="312" y="3111"/>
                  </a:lnTo>
                  <a:lnTo>
                    <a:pt x="312" y="3122"/>
                  </a:lnTo>
                  <a:lnTo>
                    <a:pt x="314" y="3133"/>
                  </a:lnTo>
                  <a:lnTo>
                    <a:pt x="291" y="3227"/>
                  </a:lnTo>
                  <a:lnTo>
                    <a:pt x="275" y="3323"/>
                  </a:lnTo>
                  <a:lnTo>
                    <a:pt x="264" y="3421"/>
                  </a:lnTo>
                  <a:lnTo>
                    <a:pt x="256" y="3520"/>
                  </a:lnTo>
                  <a:lnTo>
                    <a:pt x="252" y="3620"/>
                  </a:lnTo>
                  <a:lnTo>
                    <a:pt x="250" y="3721"/>
                  </a:lnTo>
                  <a:lnTo>
                    <a:pt x="249" y="3822"/>
                  </a:lnTo>
                  <a:lnTo>
                    <a:pt x="246" y="3922"/>
                  </a:lnTo>
                  <a:lnTo>
                    <a:pt x="241" y="4024"/>
                  </a:lnTo>
                  <a:lnTo>
                    <a:pt x="234" y="4125"/>
                  </a:lnTo>
                  <a:lnTo>
                    <a:pt x="236" y="4126"/>
                  </a:lnTo>
                  <a:lnTo>
                    <a:pt x="238" y="4127"/>
                  </a:lnTo>
                  <a:lnTo>
                    <a:pt x="239" y="4129"/>
                  </a:lnTo>
                  <a:lnTo>
                    <a:pt x="239" y="4130"/>
                  </a:lnTo>
                  <a:lnTo>
                    <a:pt x="239" y="4132"/>
                  </a:lnTo>
                  <a:lnTo>
                    <a:pt x="238" y="4134"/>
                  </a:lnTo>
                  <a:lnTo>
                    <a:pt x="236" y="4135"/>
                  </a:lnTo>
                  <a:lnTo>
                    <a:pt x="235" y="4136"/>
                  </a:lnTo>
                  <a:lnTo>
                    <a:pt x="235" y="4137"/>
                  </a:lnTo>
                  <a:lnTo>
                    <a:pt x="234" y="4140"/>
                  </a:lnTo>
                  <a:lnTo>
                    <a:pt x="235" y="4144"/>
                  </a:lnTo>
                  <a:lnTo>
                    <a:pt x="235" y="4149"/>
                  </a:lnTo>
                  <a:lnTo>
                    <a:pt x="236" y="4153"/>
                  </a:lnTo>
                  <a:lnTo>
                    <a:pt x="238" y="4158"/>
                  </a:lnTo>
                  <a:lnTo>
                    <a:pt x="240" y="4163"/>
                  </a:lnTo>
                  <a:lnTo>
                    <a:pt x="243" y="4168"/>
                  </a:lnTo>
                  <a:lnTo>
                    <a:pt x="246" y="4172"/>
                  </a:lnTo>
                  <a:lnTo>
                    <a:pt x="250" y="4175"/>
                  </a:lnTo>
                  <a:lnTo>
                    <a:pt x="256" y="4176"/>
                  </a:lnTo>
                  <a:lnTo>
                    <a:pt x="264" y="4176"/>
                  </a:lnTo>
                  <a:lnTo>
                    <a:pt x="257" y="4194"/>
                  </a:lnTo>
                  <a:lnTo>
                    <a:pt x="250" y="4213"/>
                  </a:lnTo>
                  <a:lnTo>
                    <a:pt x="240" y="4231"/>
                  </a:lnTo>
                  <a:lnTo>
                    <a:pt x="230" y="4249"/>
                  </a:lnTo>
                  <a:lnTo>
                    <a:pt x="219" y="4266"/>
                  </a:lnTo>
                  <a:lnTo>
                    <a:pt x="208" y="4283"/>
                  </a:lnTo>
                  <a:lnTo>
                    <a:pt x="197" y="4301"/>
                  </a:lnTo>
                  <a:lnTo>
                    <a:pt x="187" y="4318"/>
                  </a:lnTo>
                  <a:lnTo>
                    <a:pt x="178" y="4335"/>
                  </a:lnTo>
                  <a:lnTo>
                    <a:pt x="169" y="4354"/>
                  </a:lnTo>
                  <a:lnTo>
                    <a:pt x="166" y="4350"/>
                  </a:lnTo>
                  <a:lnTo>
                    <a:pt x="166" y="4375"/>
                  </a:lnTo>
                  <a:lnTo>
                    <a:pt x="169" y="4382"/>
                  </a:lnTo>
                  <a:lnTo>
                    <a:pt x="176" y="4388"/>
                  </a:lnTo>
                  <a:lnTo>
                    <a:pt x="182" y="4392"/>
                  </a:lnTo>
                  <a:lnTo>
                    <a:pt x="190" y="4395"/>
                  </a:lnTo>
                  <a:lnTo>
                    <a:pt x="199" y="4397"/>
                  </a:lnTo>
                  <a:lnTo>
                    <a:pt x="209" y="4397"/>
                  </a:lnTo>
                  <a:lnTo>
                    <a:pt x="218" y="4398"/>
                  </a:lnTo>
                  <a:lnTo>
                    <a:pt x="228" y="4398"/>
                  </a:lnTo>
                  <a:lnTo>
                    <a:pt x="236" y="4400"/>
                  </a:lnTo>
                  <a:lnTo>
                    <a:pt x="244" y="4401"/>
                  </a:lnTo>
                  <a:lnTo>
                    <a:pt x="243" y="4401"/>
                  </a:lnTo>
                  <a:lnTo>
                    <a:pt x="243" y="4402"/>
                  </a:lnTo>
                  <a:lnTo>
                    <a:pt x="241" y="4402"/>
                  </a:lnTo>
                  <a:lnTo>
                    <a:pt x="240" y="4403"/>
                  </a:lnTo>
                  <a:lnTo>
                    <a:pt x="239" y="4403"/>
                  </a:lnTo>
                  <a:lnTo>
                    <a:pt x="239" y="4405"/>
                  </a:lnTo>
                  <a:lnTo>
                    <a:pt x="238" y="4405"/>
                  </a:lnTo>
                  <a:lnTo>
                    <a:pt x="246" y="4406"/>
                  </a:lnTo>
                  <a:lnTo>
                    <a:pt x="255" y="4406"/>
                  </a:lnTo>
                  <a:lnTo>
                    <a:pt x="264" y="4405"/>
                  </a:lnTo>
                  <a:lnTo>
                    <a:pt x="271" y="4403"/>
                  </a:lnTo>
                  <a:lnTo>
                    <a:pt x="280" y="4401"/>
                  </a:lnTo>
                  <a:lnTo>
                    <a:pt x="287" y="4398"/>
                  </a:lnTo>
                  <a:lnTo>
                    <a:pt x="296" y="4397"/>
                  </a:lnTo>
                  <a:lnTo>
                    <a:pt x="303" y="4396"/>
                  </a:lnTo>
                  <a:lnTo>
                    <a:pt x="312" y="4395"/>
                  </a:lnTo>
                  <a:lnTo>
                    <a:pt x="321" y="4395"/>
                  </a:lnTo>
                  <a:lnTo>
                    <a:pt x="324" y="4395"/>
                  </a:lnTo>
                  <a:lnTo>
                    <a:pt x="328" y="4395"/>
                  </a:lnTo>
                  <a:lnTo>
                    <a:pt x="330" y="4392"/>
                  </a:lnTo>
                  <a:lnTo>
                    <a:pt x="332" y="4391"/>
                  </a:lnTo>
                  <a:lnTo>
                    <a:pt x="334" y="4388"/>
                  </a:lnTo>
                  <a:lnTo>
                    <a:pt x="335" y="4386"/>
                  </a:lnTo>
                  <a:lnTo>
                    <a:pt x="338" y="4384"/>
                  </a:lnTo>
                  <a:lnTo>
                    <a:pt x="340" y="4384"/>
                  </a:lnTo>
                  <a:lnTo>
                    <a:pt x="344" y="4384"/>
                  </a:lnTo>
                  <a:lnTo>
                    <a:pt x="348" y="4386"/>
                  </a:lnTo>
                  <a:lnTo>
                    <a:pt x="347" y="4386"/>
                  </a:lnTo>
                  <a:lnTo>
                    <a:pt x="347" y="4387"/>
                  </a:lnTo>
                  <a:lnTo>
                    <a:pt x="345" y="4387"/>
                  </a:lnTo>
                  <a:lnTo>
                    <a:pt x="344" y="4388"/>
                  </a:lnTo>
                  <a:lnTo>
                    <a:pt x="353" y="4385"/>
                  </a:lnTo>
                  <a:lnTo>
                    <a:pt x="361" y="4380"/>
                  </a:lnTo>
                  <a:lnTo>
                    <a:pt x="370" y="4375"/>
                  </a:lnTo>
                  <a:lnTo>
                    <a:pt x="379" y="4369"/>
                  </a:lnTo>
                  <a:lnTo>
                    <a:pt x="386" y="4364"/>
                  </a:lnTo>
                  <a:lnTo>
                    <a:pt x="395" y="4358"/>
                  </a:lnTo>
                  <a:lnTo>
                    <a:pt x="404" y="4351"/>
                  </a:lnTo>
                  <a:lnTo>
                    <a:pt x="412" y="4346"/>
                  </a:lnTo>
                  <a:lnTo>
                    <a:pt x="421" y="4343"/>
                  </a:lnTo>
                  <a:lnTo>
                    <a:pt x="431" y="4339"/>
                  </a:lnTo>
                  <a:lnTo>
                    <a:pt x="425" y="4335"/>
                  </a:lnTo>
                  <a:lnTo>
                    <a:pt x="426" y="4332"/>
                  </a:lnTo>
                  <a:lnTo>
                    <a:pt x="426" y="4329"/>
                  </a:lnTo>
                  <a:lnTo>
                    <a:pt x="427" y="4328"/>
                  </a:lnTo>
                  <a:lnTo>
                    <a:pt x="428" y="4327"/>
                  </a:lnTo>
                  <a:lnTo>
                    <a:pt x="430" y="4325"/>
                  </a:lnTo>
                  <a:lnTo>
                    <a:pt x="432" y="4324"/>
                  </a:lnTo>
                  <a:lnTo>
                    <a:pt x="433" y="4324"/>
                  </a:lnTo>
                  <a:lnTo>
                    <a:pt x="436" y="4323"/>
                  </a:lnTo>
                  <a:lnTo>
                    <a:pt x="438" y="4322"/>
                  </a:lnTo>
                  <a:lnTo>
                    <a:pt x="442" y="4320"/>
                  </a:lnTo>
                  <a:lnTo>
                    <a:pt x="443" y="4320"/>
                  </a:lnTo>
                  <a:lnTo>
                    <a:pt x="443" y="4322"/>
                  </a:lnTo>
                  <a:lnTo>
                    <a:pt x="444" y="4322"/>
                  </a:lnTo>
                  <a:lnTo>
                    <a:pt x="444" y="4323"/>
                  </a:lnTo>
                  <a:lnTo>
                    <a:pt x="457" y="4297"/>
                  </a:lnTo>
                  <a:lnTo>
                    <a:pt x="467" y="4271"/>
                  </a:lnTo>
                  <a:lnTo>
                    <a:pt x="477" y="4244"/>
                  </a:lnTo>
                  <a:lnTo>
                    <a:pt x="485" y="4218"/>
                  </a:lnTo>
                  <a:lnTo>
                    <a:pt x="493" y="4191"/>
                  </a:lnTo>
                  <a:lnTo>
                    <a:pt x="500" y="4163"/>
                  </a:lnTo>
                  <a:lnTo>
                    <a:pt x="508" y="4136"/>
                  </a:lnTo>
                  <a:lnTo>
                    <a:pt x="514" y="4108"/>
                  </a:lnTo>
                  <a:lnTo>
                    <a:pt x="520" y="4080"/>
                  </a:lnTo>
                  <a:lnTo>
                    <a:pt x="526" y="4053"/>
                  </a:lnTo>
                  <a:lnTo>
                    <a:pt x="523" y="4051"/>
                  </a:lnTo>
                  <a:lnTo>
                    <a:pt x="526" y="4030"/>
                  </a:lnTo>
                  <a:lnTo>
                    <a:pt x="530" y="4010"/>
                  </a:lnTo>
                  <a:lnTo>
                    <a:pt x="534" y="3989"/>
                  </a:lnTo>
                  <a:lnTo>
                    <a:pt x="536" y="3968"/>
                  </a:lnTo>
                  <a:lnTo>
                    <a:pt x="539" y="3948"/>
                  </a:lnTo>
                  <a:lnTo>
                    <a:pt x="542" y="3927"/>
                  </a:lnTo>
                  <a:lnTo>
                    <a:pt x="545" y="3906"/>
                  </a:lnTo>
                  <a:lnTo>
                    <a:pt x="547" y="3886"/>
                  </a:lnTo>
                  <a:lnTo>
                    <a:pt x="551" y="3865"/>
                  </a:lnTo>
                  <a:lnTo>
                    <a:pt x="556" y="3845"/>
                  </a:lnTo>
                  <a:lnTo>
                    <a:pt x="562" y="3829"/>
                  </a:lnTo>
                  <a:lnTo>
                    <a:pt x="567" y="3812"/>
                  </a:lnTo>
                  <a:lnTo>
                    <a:pt x="572" y="3795"/>
                  </a:lnTo>
                  <a:lnTo>
                    <a:pt x="576" y="3776"/>
                  </a:lnTo>
                  <a:lnTo>
                    <a:pt x="578" y="3758"/>
                  </a:lnTo>
                  <a:lnTo>
                    <a:pt x="581" y="3740"/>
                  </a:lnTo>
                  <a:lnTo>
                    <a:pt x="583" y="3722"/>
                  </a:lnTo>
                  <a:lnTo>
                    <a:pt x="584" y="3703"/>
                  </a:lnTo>
                  <a:lnTo>
                    <a:pt x="586" y="3685"/>
                  </a:lnTo>
                  <a:lnTo>
                    <a:pt x="588" y="3667"/>
                  </a:lnTo>
                  <a:lnTo>
                    <a:pt x="589" y="3649"/>
                  </a:lnTo>
                  <a:lnTo>
                    <a:pt x="592" y="3631"/>
                  </a:lnTo>
                  <a:lnTo>
                    <a:pt x="594" y="3613"/>
                  </a:lnTo>
                  <a:lnTo>
                    <a:pt x="596" y="3596"/>
                  </a:lnTo>
                  <a:lnTo>
                    <a:pt x="598" y="3578"/>
                  </a:lnTo>
                  <a:lnTo>
                    <a:pt x="601" y="3560"/>
                  </a:lnTo>
                  <a:lnTo>
                    <a:pt x="603" y="3542"/>
                  </a:lnTo>
                  <a:lnTo>
                    <a:pt x="606" y="3525"/>
                  </a:lnTo>
                  <a:lnTo>
                    <a:pt x="608" y="3507"/>
                  </a:lnTo>
                  <a:lnTo>
                    <a:pt x="610" y="3489"/>
                  </a:lnTo>
                  <a:lnTo>
                    <a:pt x="609" y="3489"/>
                  </a:lnTo>
                  <a:lnTo>
                    <a:pt x="609" y="3474"/>
                  </a:lnTo>
                  <a:lnTo>
                    <a:pt x="612" y="3474"/>
                  </a:lnTo>
                  <a:lnTo>
                    <a:pt x="612" y="3484"/>
                  </a:lnTo>
                  <a:lnTo>
                    <a:pt x="612" y="3481"/>
                  </a:lnTo>
                  <a:lnTo>
                    <a:pt x="613" y="3477"/>
                  </a:lnTo>
                  <a:lnTo>
                    <a:pt x="613" y="3473"/>
                  </a:lnTo>
                  <a:lnTo>
                    <a:pt x="614" y="3469"/>
                  </a:lnTo>
                  <a:lnTo>
                    <a:pt x="614" y="3466"/>
                  </a:lnTo>
                  <a:lnTo>
                    <a:pt x="614" y="3462"/>
                  </a:lnTo>
                  <a:lnTo>
                    <a:pt x="615" y="3458"/>
                  </a:lnTo>
                  <a:lnTo>
                    <a:pt x="615" y="3456"/>
                  </a:lnTo>
                  <a:lnTo>
                    <a:pt x="617" y="3452"/>
                  </a:lnTo>
                  <a:lnTo>
                    <a:pt x="617" y="3448"/>
                  </a:lnTo>
                  <a:lnTo>
                    <a:pt x="615" y="3448"/>
                  </a:lnTo>
                  <a:lnTo>
                    <a:pt x="618" y="3421"/>
                  </a:lnTo>
                  <a:lnTo>
                    <a:pt x="620" y="3421"/>
                  </a:lnTo>
                  <a:lnTo>
                    <a:pt x="619" y="3435"/>
                  </a:lnTo>
                  <a:lnTo>
                    <a:pt x="624" y="3401"/>
                  </a:lnTo>
                  <a:lnTo>
                    <a:pt x="629" y="3369"/>
                  </a:lnTo>
                  <a:lnTo>
                    <a:pt x="634" y="3337"/>
                  </a:lnTo>
                  <a:lnTo>
                    <a:pt x="639" y="3305"/>
                  </a:lnTo>
                  <a:lnTo>
                    <a:pt x="644" y="3272"/>
                  </a:lnTo>
                  <a:lnTo>
                    <a:pt x="649" y="3239"/>
                  </a:lnTo>
                  <a:lnTo>
                    <a:pt x="654" y="3207"/>
                  </a:lnTo>
                  <a:lnTo>
                    <a:pt x="658" y="3175"/>
                  </a:lnTo>
                  <a:lnTo>
                    <a:pt x="661" y="3142"/>
                  </a:lnTo>
                  <a:lnTo>
                    <a:pt x="665" y="3109"/>
                  </a:lnTo>
                  <a:lnTo>
                    <a:pt x="674" y="3105"/>
                  </a:lnTo>
                  <a:lnTo>
                    <a:pt x="682" y="3102"/>
                  </a:lnTo>
                  <a:lnTo>
                    <a:pt x="692" y="3101"/>
                  </a:lnTo>
                  <a:lnTo>
                    <a:pt x="702" y="3101"/>
                  </a:lnTo>
                  <a:lnTo>
                    <a:pt x="713" y="3101"/>
                  </a:lnTo>
                  <a:lnTo>
                    <a:pt x="723" y="3101"/>
                  </a:lnTo>
                  <a:lnTo>
                    <a:pt x="733" y="3100"/>
                  </a:lnTo>
                  <a:lnTo>
                    <a:pt x="743" y="3098"/>
                  </a:lnTo>
                  <a:lnTo>
                    <a:pt x="750" y="3095"/>
                  </a:lnTo>
                  <a:lnTo>
                    <a:pt x="758" y="3088"/>
                  </a:lnTo>
                  <a:lnTo>
                    <a:pt x="763" y="3046"/>
                  </a:lnTo>
                  <a:lnTo>
                    <a:pt x="767" y="3004"/>
                  </a:lnTo>
                  <a:lnTo>
                    <a:pt x="769" y="2964"/>
                  </a:lnTo>
                  <a:lnTo>
                    <a:pt x="770" y="2923"/>
                  </a:lnTo>
                  <a:lnTo>
                    <a:pt x="772" y="2883"/>
                  </a:lnTo>
                  <a:lnTo>
                    <a:pt x="772" y="2842"/>
                  </a:lnTo>
                  <a:lnTo>
                    <a:pt x="773" y="2801"/>
                  </a:lnTo>
                  <a:lnTo>
                    <a:pt x="774" y="2761"/>
                  </a:lnTo>
                  <a:lnTo>
                    <a:pt x="775" y="2720"/>
                  </a:lnTo>
                  <a:lnTo>
                    <a:pt x="779" y="2679"/>
                  </a:lnTo>
                  <a:lnTo>
                    <a:pt x="780" y="2715"/>
                  </a:lnTo>
                  <a:lnTo>
                    <a:pt x="781" y="2752"/>
                  </a:lnTo>
                  <a:lnTo>
                    <a:pt x="784" y="2789"/>
                  </a:lnTo>
                  <a:lnTo>
                    <a:pt x="786" y="2829"/>
                  </a:lnTo>
                  <a:lnTo>
                    <a:pt x="788" y="2868"/>
                  </a:lnTo>
                  <a:lnTo>
                    <a:pt x="789" y="2908"/>
                  </a:lnTo>
                  <a:lnTo>
                    <a:pt x="790" y="2947"/>
                  </a:lnTo>
                  <a:lnTo>
                    <a:pt x="791" y="2986"/>
                  </a:lnTo>
                  <a:lnTo>
                    <a:pt x="791" y="3024"/>
                  </a:lnTo>
                  <a:lnTo>
                    <a:pt x="790" y="3062"/>
                  </a:lnTo>
                  <a:lnTo>
                    <a:pt x="790" y="3080"/>
                  </a:lnTo>
                  <a:lnTo>
                    <a:pt x="796" y="3091"/>
                  </a:lnTo>
                  <a:lnTo>
                    <a:pt x="805" y="3100"/>
                  </a:lnTo>
                  <a:lnTo>
                    <a:pt x="816" y="3103"/>
                  </a:lnTo>
                  <a:lnTo>
                    <a:pt x="831" y="3105"/>
                  </a:lnTo>
                  <a:lnTo>
                    <a:pt x="846" y="3105"/>
                  </a:lnTo>
                  <a:lnTo>
                    <a:pt x="862" y="3103"/>
                  </a:lnTo>
                  <a:lnTo>
                    <a:pt x="878" y="3102"/>
                  </a:lnTo>
                  <a:lnTo>
                    <a:pt x="893" y="3102"/>
                  </a:lnTo>
                  <a:lnTo>
                    <a:pt x="907" y="3103"/>
                  </a:lnTo>
                  <a:lnTo>
                    <a:pt x="912" y="3109"/>
                  </a:lnTo>
                  <a:lnTo>
                    <a:pt x="917" y="3117"/>
                  </a:lnTo>
                  <a:lnTo>
                    <a:pt x="919" y="3124"/>
                  </a:lnTo>
                  <a:lnTo>
                    <a:pt x="923" y="3132"/>
                  </a:lnTo>
                  <a:lnTo>
                    <a:pt x="925" y="3139"/>
                  </a:lnTo>
                  <a:lnTo>
                    <a:pt x="928" y="3147"/>
                  </a:lnTo>
                  <a:lnTo>
                    <a:pt x="929" y="3155"/>
                  </a:lnTo>
                  <a:lnTo>
                    <a:pt x="933" y="3163"/>
                  </a:lnTo>
                  <a:lnTo>
                    <a:pt x="935" y="3170"/>
                  </a:lnTo>
                  <a:lnTo>
                    <a:pt x="939" y="3177"/>
                  </a:lnTo>
                  <a:lnTo>
                    <a:pt x="947" y="3231"/>
                  </a:lnTo>
                  <a:lnTo>
                    <a:pt x="954" y="3285"/>
                  </a:lnTo>
                  <a:lnTo>
                    <a:pt x="959" y="3340"/>
                  </a:lnTo>
                  <a:lnTo>
                    <a:pt x="962" y="3394"/>
                  </a:lnTo>
                  <a:lnTo>
                    <a:pt x="966" y="3450"/>
                  </a:lnTo>
                  <a:lnTo>
                    <a:pt x="971" y="3504"/>
                  </a:lnTo>
                  <a:lnTo>
                    <a:pt x="977" y="3558"/>
                  </a:lnTo>
                  <a:lnTo>
                    <a:pt x="985" y="3612"/>
                  </a:lnTo>
                  <a:lnTo>
                    <a:pt x="996" y="3665"/>
                  </a:lnTo>
                  <a:lnTo>
                    <a:pt x="1011" y="3716"/>
                  </a:lnTo>
                  <a:lnTo>
                    <a:pt x="1021" y="3769"/>
                  </a:lnTo>
                  <a:lnTo>
                    <a:pt x="1028" y="3824"/>
                  </a:lnTo>
                  <a:lnTo>
                    <a:pt x="1035" y="3880"/>
                  </a:lnTo>
                  <a:lnTo>
                    <a:pt x="1042" y="3937"/>
                  </a:lnTo>
                  <a:lnTo>
                    <a:pt x="1049" y="3994"/>
                  </a:lnTo>
                  <a:lnTo>
                    <a:pt x="1055" y="4052"/>
                  </a:lnTo>
                  <a:lnTo>
                    <a:pt x="1064" y="4109"/>
                  </a:lnTo>
                  <a:lnTo>
                    <a:pt x="1073" y="4166"/>
                  </a:lnTo>
                  <a:lnTo>
                    <a:pt x="1083" y="4222"/>
                  </a:lnTo>
                  <a:lnTo>
                    <a:pt x="1096" y="4276"/>
                  </a:lnTo>
                  <a:lnTo>
                    <a:pt x="1100" y="4281"/>
                  </a:lnTo>
                  <a:lnTo>
                    <a:pt x="1105" y="4287"/>
                  </a:lnTo>
                  <a:lnTo>
                    <a:pt x="1110" y="4293"/>
                  </a:lnTo>
                  <a:lnTo>
                    <a:pt x="1116" y="4298"/>
                  </a:lnTo>
                  <a:lnTo>
                    <a:pt x="1122" y="4303"/>
                  </a:lnTo>
                  <a:lnTo>
                    <a:pt x="1128" y="4307"/>
                  </a:lnTo>
                  <a:lnTo>
                    <a:pt x="1135" y="4309"/>
                  </a:lnTo>
                  <a:lnTo>
                    <a:pt x="1142" y="4312"/>
                  </a:lnTo>
                  <a:lnTo>
                    <a:pt x="1148" y="4312"/>
                  </a:lnTo>
                  <a:lnTo>
                    <a:pt x="1156" y="4312"/>
                  </a:lnTo>
                  <a:lnTo>
                    <a:pt x="1154" y="4309"/>
                  </a:lnTo>
                  <a:lnTo>
                    <a:pt x="1153" y="4306"/>
                  </a:lnTo>
                  <a:lnTo>
                    <a:pt x="1152" y="4303"/>
                  </a:lnTo>
                  <a:lnTo>
                    <a:pt x="1151" y="4299"/>
                  </a:lnTo>
                  <a:lnTo>
                    <a:pt x="1151" y="4296"/>
                  </a:lnTo>
                  <a:lnTo>
                    <a:pt x="1149" y="4292"/>
                  </a:lnTo>
                  <a:lnTo>
                    <a:pt x="1149" y="4290"/>
                  </a:lnTo>
                  <a:lnTo>
                    <a:pt x="1151" y="4286"/>
                  </a:lnTo>
                  <a:lnTo>
                    <a:pt x="1152" y="4282"/>
                  </a:lnTo>
                  <a:lnTo>
                    <a:pt x="1153" y="4280"/>
                  </a:lnTo>
                  <a:lnTo>
                    <a:pt x="1159" y="4286"/>
                  </a:lnTo>
                  <a:lnTo>
                    <a:pt x="1163" y="4292"/>
                  </a:lnTo>
                  <a:lnTo>
                    <a:pt x="1167" y="4299"/>
                  </a:lnTo>
                  <a:lnTo>
                    <a:pt x="1168" y="4307"/>
                  </a:lnTo>
                  <a:lnTo>
                    <a:pt x="1171" y="4316"/>
                  </a:lnTo>
                  <a:lnTo>
                    <a:pt x="1173" y="4324"/>
                  </a:lnTo>
                  <a:lnTo>
                    <a:pt x="1175" y="4333"/>
                  </a:lnTo>
                  <a:lnTo>
                    <a:pt x="1178" y="4340"/>
                  </a:lnTo>
                  <a:lnTo>
                    <a:pt x="1183" y="4348"/>
                  </a:lnTo>
                  <a:lnTo>
                    <a:pt x="1189" y="4354"/>
                  </a:lnTo>
                  <a:lnTo>
                    <a:pt x="1213" y="4363"/>
                  </a:lnTo>
                  <a:lnTo>
                    <a:pt x="1237" y="4372"/>
                  </a:lnTo>
                  <a:lnTo>
                    <a:pt x="1262" y="4381"/>
                  </a:lnTo>
                  <a:lnTo>
                    <a:pt x="1288" y="4388"/>
                  </a:lnTo>
                  <a:lnTo>
                    <a:pt x="1315" y="4395"/>
                  </a:lnTo>
                  <a:lnTo>
                    <a:pt x="1341" y="4398"/>
                  </a:lnTo>
                  <a:lnTo>
                    <a:pt x="1368" y="4400"/>
                  </a:lnTo>
                  <a:lnTo>
                    <a:pt x="1394" y="4398"/>
                  </a:lnTo>
                  <a:lnTo>
                    <a:pt x="1418" y="4392"/>
                  </a:lnTo>
                  <a:lnTo>
                    <a:pt x="1442" y="4384"/>
                  </a:lnTo>
                  <a:lnTo>
                    <a:pt x="1442" y="4381"/>
                  </a:lnTo>
                  <a:lnTo>
                    <a:pt x="1442" y="4380"/>
                  </a:lnTo>
                  <a:lnTo>
                    <a:pt x="1441" y="4377"/>
                  </a:lnTo>
                  <a:lnTo>
                    <a:pt x="1441" y="4375"/>
                  </a:lnTo>
                  <a:lnTo>
                    <a:pt x="1439" y="4374"/>
                  </a:lnTo>
                  <a:lnTo>
                    <a:pt x="1439" y="4372"/>
                  </a:lnTo>
                  <a:lnTo>
                    <a:pt x="1438" y="4370"/>
                  </a:lnTo>
                  <a:lnTo>
                    <a:pt x="1437" y="4369"/>
                  </a:lnTo>
                  <a:lnTo>
                    <a:pt x="1437" y="4366"/>
                  </a:lnTo>
                  <a:lnTo>
                    <a:pt x="1436" y="4365"/>
                  </a:lnTo>
                  <a:lnTo>
                    <a:pt x="1437" y="4365"/>
                  </a:lnTo>
                  <a:lnTo>
                    <a:pt x="1437" y="4364"/>
                  </a:lnTo>
                  <a:lnTo>
                    <a:pt x="1438" y="4363"/>
                  </a:lnTo>
                  <a:lnTo>
                    <a:pt x="1439" y="4361"/>
                  </a:lnTo>
                  <a:lnTo>
                    <a:pt x="1441" y="4361"/>
                  </a:lnTo>
                  <a:lnTo>
                    <a:pt x="1441" y="4360"/>
                  </a:lnTo>
                  <a:lnTo>
                    <a:pt x="1442" y="4360"/>
                  </a:lnTo>
                  <a:lnTo>
                    <a:pt x="1443" y="4360"/>
                  </a:lnTo>
                  <a:lnTo>
                    <a:pt x="1444" y="4360"/>
                  </a:lnTo>
                  <a:close/>
                  <a:moveTo>
                    <a:pt x="556" y="159"/>
                  </a:moveTo>
                  <a:lnTo>
                    <a:pt x="552" y="159"/>
                  </a:lnTo>
                  <a:lnTo>
                    <a:pt x="552" y="158"/>
                  </a:lnTo>
                  <a:lnTo>
                    <a:pt x="552" y="157"/>
                  </a:lnTo>
                  <a:lnTo>
                    <a:pt x="553" y="154"/>
                  </a:lnTo>
                  <a:lnTo>
                    <a:pt x="553" y="153"/>
                  </a:lnTo>
                  <a:lnTo>
                    <a:pt x="553" y="152"/>
                  </a:lnTo>
                  <a:lnTo>
                    <a:pt x="553" y="149"/>
                  </a:lnTo>
                  <a:lnTo>
                    <a:pt x="552" y="149"/>
                  </a:lnTo>
                  <a:lnTo>
                    <a:pt x="552" y="148"/>
                  </a:lnTo>
                  <a:lnTo>
                    <a:pt x="551" y="148"/>
                  </a:lnTo>
                  <a:lnTo>
                    <a:pt x="551" y="147"/>
                  </a:lnTo>
                  <a:lnTo>
                    <a:pt x="551" y="146"/>
                  </a:lnTo>
                  <a:lnTo>
                    <a:pt x="550" y="146"/>
                  </a:lnTo>
                  <a:lnTo>
                    <a:pt x="550" y="144"/>
                  </a:lnTo>
                  <a:lnTo>
                    <a:pt x="551" y="146"/>
                  </a:lnTo>
                  <a:lnTo>
                    <a:pt x="552" y="146"/>
                  </a:lnTo>
                  <a:lnTo>
                    <a:pt x="552" y="147"/>
                  </a:lnTo>
                  <a:lnTo>
                    <a:pt x="553" y="148"/>
                  </a:lnTo>
                  <a:lnTo>
                    <a:pt x="553" y="149"/>
                  </a:lnTo>
                  <a:lnTo>
                    <a:pt x="553" y="151"/>
                  </a:lnTo>
                  <a:lnTo>
                    <a:pt x="555" y="152"/>
                  </a:lnTo>
                  <a:lnTo>
                    <a:pt x="556" y="153"/>
                  </a:lnTo>
                  <a:lnTo>
                    <a:pt x="556" y="154"/>
                  </a:lnTo>
                  <a:lnTo>
                    <a:pt x="556" y="156"/>
                  </a:lnTo>
                  <a:lnTo>
                    <a:pt x="556" y="157"/>
                  </a:lnTo>
                  <a:lnTo>
                    <a:pt x="556" y="158"/>
                  </a:lnTo>
                  <a:lnTo>
                    <a:pt x="556" y="159"/>
                  </a:lnTo>
                  <a:close/>
                  <a:moveTo>
                    <a:pt x="558" y="138"/>
                  </a:moveTo>
                  <a:lnTo>
                    <a:pt x="557" y="137"/>
                  </a:lnTo>
                  <a:lnTo>
                    <a:pt x="556" y="136"/>
                  </a:lnTo>
                  <a:lnTo>
                    <a:pt x="553" y="136"/>
                  </a:lnTo>
                  <a:lnTo>
                    <a:pt x="551" y="135"/>
                  </a:lnTo>
                  <a:lnTo>
                    <a:pt x="549" y="133"/>
                  </a:lnTo>
                  <a:lnTo>
                    <a:pt x="547" y="133"/>
                  </a:lnTo>
                  <a:lnTo>
                    <a:pt x="546" y="132"/>
                  </a:lnTo>
                  <a:lnTo>
                    <a:pt x="546" y="130"/>
                  </a:lnTo>
                  <a:lnTo>
                    <a:pt x="547" y="128"/>
                  </a:lnTo>
                  <a:lnTo>
                    <a:pt x="550" y="126"/>
                  </a:lnTo>
                  <a:lnTo>
                    <a:pt x="551" y="127"/>
                  </a:lnTo>
                  <a:lnTo>
                    <a:pt x="552" y="128"/>
                  </a:lnTo>
                  <a:lnTo>
                    <a:pt x="552" y="130"/>
                  </a:lnTo>
                  <a:lnTo>
                    <a:pt x="553" y="131"/>
                  </a:lnTo>
                  <a:lnTo>
                    <a:pt x="555" y="131"/>
                  </a:lnTo>
                  <a:lnTo>
                    <a:pt x="555" y="132"/>
                  </a:lnTo>
                  <a:lnTo>
                    <a:pt x="556" y="132"/>
                  </a:lnTo>
                  <a:lnTo>
                    <a:pt x="557" y="132"/>
                  </a:lnTo>
                  <a:lnTo>
                    <a:pt x="558" y="132"/>
                  </a:lnTo>
                  <a:lnTo>
                    <a:pt x="558" y="138"/>
                  </a:lnTo>
                  <a:close/>
                  <a:moveTo>
                    <a:pt x="597" y="135"/>
                  </a:moveTo>
                  <a:lnTo>
                    <a:pt x="594" y="135"/>
                  </a:lnTo>
                  <a:lnTo>
                    <a:pt x="601" y="123"/>
                  </a:lnTo>
                  <a:lnTo>
                    <a:pt x="597" y="135"/>
                  </a:lnTo>
                  <a:close/>
                  <a:moveTo>
                    <a:pt x="675" y="144"/>
                  </a:moveTo>
                  <a:lnTo>
                    <a:pt x="656" y="130"/>
                  </a:lnTo>
                  <a:lnTo>
                    <a:pt x="675" y="141"/>
                  </a:lnTo>
                  <a:lnTo>
                    <a:pt x="675" y="144"/>
                  </a:lnTo>
                  <a:close/>
                  <a:moveTo>
                    <a:pt x="671" y="64"/>
                  </a:moveTo>
                  <a:lnTo>
                    <a:pt x="656" y="64"/>
                  </a:lnTo>
                  <a:lnTo>
                    <a:pt x="656" y="60"/>
                  </a:lnTo>
                  <a:lnTo>
                    <a:pt x="671" y="60"/>
                  </a:lnTo>
                  <a:lnTo>
                    <a:pt x="671" y="64"/>
                  </a:lnTo>
                  <a:close/>
                  <a:moveTo>
                    <a:pt x="716" y="115"/>
                  </a:moveTo>
                  <a:lnTo>
                    <a:pt x="720" y="117"/>
                  </a:lnTo>
                  <a:lnTo>
                    <a:pt x="686" y="111"/>
                  </a:lnTo>
                  <a:lnTo>
                    <a:pt x="716" y="115"/>
                  </a:lnTo>
                  <a:close/>
                  <a:moveTo>
                    <a:pt x="690" y="96"/>
                  </a:moveTo>
                  <a:lnTo>
                    <a:pt x="690" y="94"/>
                  </a:lnTo>
                  <a:lnTo>
                    <a:pt x="717" y="100"/>
                  </a:lnTo>
                  <a:lnTo>
                    <a:pt x="716" y="102"/>
                  </a:lnTo>
                  <a:lnTo>
                    <a:pt x="690" y="96"/>
                  </a:lnTo>
                  <a:close/>
                  <a:moveTo>
                    <a:pt x="705" y="120"/>
                  </a:moveTo>
                  <a:lnTo>
                    <a:pt x="705" y="123"/>
                  </a:lnTo>
                  <a:lnTo>
                    <a:pt x="677" y="120"/>
                  </a:lnTo>
                  <a:lnTo>
                    <a:pt x="677" y="117"/>
                  </a:lnTo>
                  <a:lnTo>
                    <a:pt x="705" y="120"/>
                  </a:lnTo>
                  <a:close/>
                  <a:moveTo>
                    <a:pt x="720" y="162"/>
                  </a:moveTo>
                  <a:lnTo>
                    <a:pt x="705" y="162"/>
                  </a:lnTo>
                  <a:lnTo>
                    <a:pt x="705" y="159"/>
                  </a:lnTo>
                  <a:lnTo>
                    <a:pt x="720" y="159"/>
                  </a:lnTo>
                  <a:lnTo>
                    <a:pt x="720" y="162"/>
                  </a:lnTo>
                  <a:close/>
                  <a:moveTo>
                    <a:pt x="695" y="153"/>
                  </a:moveTo>
                  <a:lnTo>
                    <a:pt x="692" y="149"/>
                  </a:lnTo>
                  <a:lnTo>
                    <a:pt x="694" y="148"/>
                  </a:lnTo>
                  <a:lnTo>
                    <a:pt x="696" y="149"/>
                  </a:lnTo>
                  <a:lnTo>
                    <a:pt x="697" y="149"/>
                  </a:lnTo>
                  <a:lnTo>
                    <a:pt x="700" y="151"/>
                  </a:lnTo>
                  <a:lnTo>
                    <a:pt x="703" y="152"/>
                  </a:lnTo>
                  <a:lnTo>
                    <a:pt x="706" y="152"/>
                  </a:lnTo>
                  <a:lnTo>
                    <a:pt x="708" y="153"/>
                  </a:lnTo>
                  <a:lnTo>
                    <a:pt x="711" y="152"/>
                  </a:lnTo>
                  <a:lnTo>
                    <a:pt x="713" y="151"/>
                  </a:lnTo>
                  <a:lnTo>
                    <a:pt x="716" y="147"/>
                  </a:lnTo>
                  <a:lnTo>
                    <a:pt x="715" y="146"/>
                  </a:lnTo>
                  <a:lnTo>
                    <a:pt x="713" y="144"/>
                  </a:lnTo>
                  <a:lnTo>
                    <a:pt x="712" y="144"/>
                  </a:lnTo>
                  <a:lnTo>
                    <a:pt x="711" y="143"/>
                  </a:lnTo>
                  <a:lnTo>
                    <a:pt x="710" y="143"/>
                  </a:lnTo>
                  <a:lnTo>
                    <a:pt x="707" y="143"/>
                  </a:lnTo>
                  <a:lnTo>
                    <a:pt x="706" y="144"/>
                  </a:lnTo>
                  <a:lnTo>
                    <a:pt x="703" y="144"/>
                  </a:lnTo>
                  <a:lnTo>
                    <a:pt x="702" y="144"/>
                  </a:lnTo>
                  <a:lnTo>
                    <a:pt x="701" y="144"/>
                  </a:lnTo>
                  <a:lnTo>
                    <a:pt x="702" y="143"/>
                  </a:lnTo>
                  <a:lnTo>
                    <a:pt x="705" y="141"/>
                  </a:lnTo>
                  <a:lnTo>
                    <a:pt x="707" y="139"/>
                  </a:lnTo>
                  <a:lnTo>
                    <a:pt x="711" y="139"/>
                  </a:lnTo>
                  <a:lnTo>
                    <a:pt x="715" y="138"/>
                  </a:lnTo>
                  <a:lnTo>
                    <a:pt x="717" y="138"/>
                  </a:lnTo>
                  <a:lnTo>
                    <a:pt x="721" y="138"/>
                  </a:lnTo>
                  <a:lnTo>
                    <a:pt x="723" y="139"/>
                  </a:lnTo>
                  <a:lnTo>
                    <a:pt x="726" y="142"/>
                  </a:lnTo>
                  <a:lnTo>
                    <a:pt x="728" y="144"/>
                  </a:lnTo>
                  <a:lnTo>
                    <a:pt x="728" y="148"/>
                  </a:lnTo>
                  <a:lnTo>
                    <a:pt x="727" y="151"/>
                  </a:lnTo>
                  <a:lnTo>
                    <a:pt x="724" y="153"/>
                  </a:lnTo>
                  <a:lnTo>
                    <a:pt x="722" y="153"/>
                  </a:lnTo>
                  <a:lnTo>
                    <a:pt x="718" y="154"/>
                  </a:lnTo>
                  <a:lnTo>
                    <a:pt x="713" y="153"/>
                  </a:lnTo>
                  <a:lnTo>
                    <a:pt x="708" y="153"/>
                  </a:lnTo>
                  <a:lnTo>
                    <a:pt x="705" y="153"/>
                  </a:lnTo>
                  <a:lnTo>
                    <a:pt x="700" y="153"/>
                  </a:lnTo>
                  <a:lnTo>
                    <a:pt x="695" y="153"/>
                  </a:lnTo>
                  <a:close/>
                  <a:moveTo>
                    <a:pt x="722" y="170"/>
                  </a:moveTo>
                  <a:lnTo>
                    <a:pt x="728" y="170"/>
                  </a:lnTo>
                  <a:lnTo>
                    <a:pt x="728" y="172"/>
                  </a:lnTo>
                  <a:lnTo>
                    <a:pt x="728" y="173"/>
                  </a:lnTo>
                  <a:lnTo>
                    <a:pt x="728" y="174"/>
                  </a:lnTo>
                  <a:lnTo>
                    <a:pt x="729" y="175"/>
                  </a:lnTo>
                  <a:lnTo>
                    <a:pt x="731" y="177"/>
                  </a:lnTo>
                  <a:lnTo>
                    <a:pt x="732" y="177"/>
                  </a:lnTo>
                  <a:lnTo>
                    <a:pt x="733" y="178"/>
                  </a:lnTo>
                  <a:lnTo>
                    <a:pt x="734" y="179"/>
                  </a:lnTo>
                  <a:lnTo>
                    <a:pt x="722" y="170"/>
                  </a:lnTo>
                  <a:close/>
                  <a:moveTo>
                    <a:pt x="731" y="85"/>
                  </a:moveTo>
                  <a:lnTo>
                    <a:pt x="749" y="85"/>
                  </a:lnTo>
                  <a:lnTo>
                    <a:pt x="749" y="90"/>
                  </a:lnTo>
                  <a:lnTo>
                    <a:pt x="731" y="85"/>
                  </a:lnTo>
                  <a:close/>
                  <a:moveTo>
                    <a:pt x="746" y="111"/>
                  </a:moveTo>
                  <a:lnTo>
                    <a:pt x="748" y="111"/>
                  </a:lnTo>
                  <a:lnTo>
                    <a:pt x="750" y="110"/>
                  </a:lnTo>
                  <a:lnTo>
                    <a:pt x="753" y="110"/>
                  </a:lnTo>
                  <a:lnTo>
                    <a:pt x="755" y="111"/>
                  </a:lnTo>
                  <a:lnTo>
                    <a:pt x="758" y="111"/>
                  </a:lnTo>
                  <a:lnTo>
                    <a:pt x="759" y="111"/>
                  </a:lnTo>
                  <a:lnTo>
                    <a:pt x="762" y="112"/>
                  </a:lnTo>
                  <a:lnTo>
                    <a:pt x="764" y="114"/>
                  </a:lnTo>
                  <a:lnTo>
                    <a:pt x="765" y="114"/>
                  </a:lnTo>
                  <a:lnTo>
                    <a:pt x="768" y="115"/>
                  </a:lnTo>
                  <a:lnTo>
                    <a:pt x="779" y="115"/>
                  </a:lnTo>
                  <a:lnTo>
                    <a:pt x="775" y="117"/>
                  </a:lnTo>
                  <a:lnTo>
                    <a:pt x="774" y="117"/>
                  </a:lnTo>
                  <a:lnTo>
                    <a:pt x="773" y="116"/>
                  </a:lnTo>
                  <a:lnTo>
                    <a:pt x="772" y="116"/>
                  </a:lnTo>
                  <a:lnTo>
                    <a:pt x="770" y="116"/>
                  </a:lnTo>
                  <a:lnTo>
                    <a:pt x="769" y="115"/>
                  </a:lnTo>
                  <a:lnTo>
                    <a:pt x="768" y="115"/>
                  </a:lnTo>
                  <a:lnTo>
                    <a:pt x="746" y="115"/>
                  </a:lnTo>
                  <a:lnTo>
                    <a:pt x="746" y="111"/>
                  </a:lnTo>
                  <a:close/>
                  <a:moveTo>
                    <a:pt x="788" y="185"/>
                  </a:moveTo>
                  <a:lnTo>
                    <a:pt x="786" y="185"/>
                  </a:lnTo>
                  <a:lnTo>
                    <a:pt x="785" y="186"/>
                  </a:lnTo>
                  <a:lnTo>
                    <a:pt x="784" y="186"/>
                  </a:lnTo>
                  <a:lnTo>
                    <a:pt x="783" y="186"/>
                  </a:lnTo>
                  <a:lnTo>
                    <a:pt x="781" y="185"/>
                  </a:lnTo>
                  <a:lnTo>
                    <a:pt x="788" y="185"/>
                  </a:lnTo>
                  <a:lnTo>
                    <a:pt x="788" y="184"/>
                  </a:lnTo>
                  <a:lnTo>
                    <a:pt x="789" y="184"/>
                  </a:lnTo>
                  <a:lnTo>
                    <a:pt x="790" y="183"/>
                  </a:lnTo>
                  <a:lnTo>
                    <a:pt x="791" y="183"/>
                  </a:lnTo>
                  <a:lnTo>
                    <a:pt x="793" y="183"/>
                  </a:lnTo>
                  <a:lnTo>
                    <a:pt x="794" y="183"/>
                  </a:lnTo>
                  <a:lnTo>
                    <a:pt x="795" y="184"/>
                  </a:lnTo>
                  <a:lnTo>
                    <a:pt x="796" y="185"/>
                  </a:lnTo>
                  <a:lnTo>
                    <a:pt x="788" y="185"/>
                  </a:lnTo>
                  <a:close/>
                  <a:moveTo>
                    <a:pt x="903" y="185"/>
                  </a:moveTo>
                  <a:lnTo>
                    <a:pt x="892" y="179"/>
                  </a:lnTo>
                  <a:lnTo>
                    <a:pt x="903" y="179"/>
                  </a:lnTo>
                  <a:lnTo>
                    <a:pt x="903" y="185"/>
                  </a:lnTo>
                  <a:close/>
                  <a:moveTo>
                    <a:pt x="775" y="28"/>
                  </a:moveTo>
                  <a:lnTo>
                    <a:pt x="790" y="32"/>
                  </a:lnTo>
                  <a:lnTo>
                    <a:pt x="804" y="38"/>
                  </a:lnTo>
                  <a:lnTo>
                    <a:pt x="817" y="45"/>
                  </a:lnTo>
                  <a:lnTo>
                    <a:pt x="831" y="53"/>
                  </a:lnTo>
                  <a:lnTo>
                    <a:pt x="843" y="63"/>
                  </a:lnTo>
                  <a:lnTo>
                    <a:pt x="855" y="73"/>
                  </a:lnTo>
                  <a:lnTo>
                    <a:pt x="864" y="85"/>
                  </a:lnTo>
                  <a:lnTo>
                    <a:pt x="873" y="97"/>
                  </a:lnTo>
                  <a:lnTo>
                    <a:pt x="881" y="110"/>
                  </a:lnTo>
                  <a:lnTo>
                    <a:pt x="886" y="123"/>
                  </a:lnTo>
                  <a:lnTo>
                    <a:pt x="873" y="123"/>
                  </a:lnTo>
                  <a:lnTo>
                    <a:pt x="903" y="168"/>
                  </a:lnTo>
                  <a:lnTo>
                    <a:pt x="900" y="164"/>
                  </a:lnTo>
                  <a:lnTo>
                    <a:pt x="898" y="162"/>
                  </a:lnTo>
                  <a:lnTo>
                    <a:pt x="895" y="161"/>
                  </a:lnTo>
                  <a:lnTo>
                    <a:pt x="893" y="158"/>
                  </a:lnTo>
                  <a:lnTo>
                    <a:pt x="889" y="157"/>
                  </a:lnTo>
                  <a:lnTo>
                    <a:pt x="887" y="156"/>
                  </a:lnTo>
                  <a:lnTo>
                    <a:pt x="883" y="154"/>
                  </a:lnTo>
                  <a:lnTo>
                    <a:pt x="879" y="154"/>
                  </a:lnTo>
                  <a:lnTo>
                    <a:pt x="877" y="153"/>
                  </a:lnTo>
                  <a:lnTo>
                    <a:pt x="873" y="153"/>
                  </a:lnTo>
                  <a:lnTo>
                    <a:pt x="871" y="156"/>
                  </a:lnTo>
                  <a:lnTo>
                    <a:pt x="869" y="157"/>
                  </a:lnTo>
                  <a:lnTo>
                    <a:pt x="869" y="158"/>
                  </a:lnTo>
                  <a:lnTo>
                    <a:pt x="871" y="159"/>
                  </a:lnTo>
                  <a:lnTo>
                    <a:pt x="873" y="161"/>
                  </a:lnTo>
                  <a:lnTo>
                    <a:pt x="874" y="161"/>
                  </a:lnTo>
                  <a:lnTo>
                    <a:pt x="877" y="162"/>
                  </a:lnTo>
                  <a:lnTo>
                    <a:pt x="878" y="163"/>
                  </a:lnTo>
                  <a:lnTo>
                    <a:pt x="879" y="165"/>
                  </a:lnTo>
                  <a:lnTo>
                    <a:pt x="879" y="168"/>
                  </a:lnTo>
                  <a:lnTo>
                    <a:pt x="858" y="168"/>
                  </a:lnTo>
                  <a:lnTo>
                    <a:pt x="850" y="153"/>
                  </a:lnTo>
                  <a:lnTo>
                    <a:pt x="852" y="152"/>
                  </a:lnTo>
                  <a:lnTo>
                    <a:pt x="855" y="152"/>
                  </a:lnTo>
                  <a:lnTo>
                    <a:pt x="857" y="151"/>
                  </a:lnTo>
                  <a:lnTo>
                    <a:pt x="860" y="149"/>
                  </a:lnTo>
                  <a:lnTo>
                    <a:pt x="862" y="148"/>
                  </a:lnTo>
                  <a:lnTo>
                    <a:pt x="864" y="148"/>
                  </a:lnTo>
                  <a:lnTo>
                    <a:pt x="866" y="147"/>
                  </a:lnTo>
                  <a:lnTo>
                    <a:pt x="868" y="146"/>
                  </a:lnTo>
                  <a:lnTo>
                    <a:pt x="871" y="144"/>
                  </a:lnTo>
                  <a:lnTo>
                    <a:pt x="873" y="144"/>
                  </a:lnTo>
                  <a:lnTo>
                    <a:pt x="871" y="141"/>
                  </a:lnTo>
                  <a:lnTo>
                    <a:pt x="867" y="139"/>
                  </a:lnTo>
                  <a:lnTo>
                    <a:pt x="864" y="138"/>
                  </a:lnTo>
                  <a:lnTo>
                    <a:pt x="862" y="138"/>
                  </a:lnTo>
                  <a:lnTo>
                    <a:pt x="860" y="138"/>
                  </a:lnTo>
                  <a:lnTo>
                    <a:pt x="857" y="138"/>
                  </a:lnTo>
                  <a:lnTo>
                    <a:pt x="855" y="137"/>
                  </a:lnTo>
                  <a:lnTo>
                    <a:pt x="852" y="136"/>
                  </a:lnTo>
                  <a:lnTo>
                    <a:pt x="850" y="133"/>
                  </a:lnTo>
                  <a:lnTo>
                    <a:pt x="847" y="130"/>
                  </a:lnTo>
                  <a:lnTo>
                    <a:pt x="848" y="130"/>
                  </a:lnTo>
                  <a:lnTo>
                    <a:pt x="850" y="130"/>
                  </a:lnTo>
                  <a:lnTo>
                    <a:pt x="852" y="128"/>
                  </a:lnTo>
                  <a:lnTo>
                    <a:pt x="853" y="128"/>
                  </a:lnTo>
                  <a:lnTo>
                    <a:pt x="856" y="128"/>
                  </a:lnTo>
                  <a:lnTo>
                    <a:pt x="857" y="127"/>
                  </a:lnTo>
                  <a:lnTo>
                    <a:pt x="858" y="126"/>
                  </a:lnTo>
                  <a:lnTo>
                    <a:pt x="861" y="126"/>
                  </a:lnTo>
                  <a:lnTo>
                    <a:pt x="862" y="125"/>
                  </a:lnTo>
                  <a:lnTo>
                    <a:pt x="864" y="123"/>
                  </a:lnTo>
                  <a:lnTo>
                    <a:pt x="856" y="121"/>
                  </a:lnTo>
                  <a:lnTo>
                    <a:pt x="847" y="120"/>
                  </a:lnTo>
                  <a:lnTo>
                    <a:pt x="838" y="120"/>
                  </a:lnTo>
                  <a:lnTo>
                    <a:pt x="830" y="120"/>
                  </a:lnTo>
                  <a:lnTo>
                    <a:pt x="821" y="120"/>
                  </a:lnTo>
                  <a:lnTo>
                    <a:pt x="811" y="121"/>
                  </a:lnTo>
                  <a:lnTo>
                    <a:pt x="803" y="122"/>
                  </a:lnTo>
                  <a:lnTo>
                    <a:pt x="793" y="123"/>
                  </a:lnTo>
                  <a:lnTo>
                    <a:pt x="784" y="123"/>
                  </a:lnTo>
                  <a:lnTo>
                    <a:pt x="774" y="125"/>
                  </a:lnTo>
                  <a:lnTo>
                    <a:pt x="773" y="126"/>
                  </a:lnTo>
                  <a:lnTo>
                    <a:pt x="770" y="126"/>
                  </a:lnTo>
                  <a:lnTo>
                    <a:pt x="768" y="126"/>
                  </a:lnTo>
                  <a:lnTo>
                    <a:pt x="767" y="127"/>
                  </a:lnTo>
                  <a:lnTo>
                    <a:pt x="765" y="127"/>
                  </a:lnTo>
                  <a:lnTo>
                    <a:pt x="764" y="127"/>
                  </a:lnTo>
                  <a:lnTo>
                    <a:pt x="763" y="127"/>
                  </a:lnTo>
                  <a:lnTo>
                    <a:pt x="762" y="127"/>
                  </a:lnTo>
                  <a:lnTo>
                    <a:pt x="760" y="126"/>
                  </a:lnTo>
                  <a:lnTo>
                    <a:pt x="762" y="126"/>
                  </a:lnTo>
                  <a:lnTo>
                    <a:pt x="763" y="126"/>
                  </a:lnTo>
                  <a:lnTo>
                    <a:pt x="764" y="126"/>
                  </a:lnTo>
                  <a:lnTo>
                    <a:pt x="765" y="126"/>
                  </a:lnTo>
                  <a:lnTo>
                    <a:pt x="768" y="126"/>
                  </a:lnTo>
                  <a:lnTo>
                    <a:pt x="769" y="126"/>
                  </a:lnTo>
                  <a:lnTo>
                    <a:pt x="770" y="125"/>
                  </a:lnTo>
                  <a:lnTo>
                    <a:pt x="772" y="125"/>
                  </a:lnTo>
                  <a:lnTo>
                    <a:pt x="773" y="125"/>
                  </a:lnTo>
                  <a:lnTo>
                    <a:pt x="774" y="125"/>
                  </a:lnTo>
                  <a:lnTo>
                    <a:pt x="778" y="123"/>
                  </a:lnTo>
                  <a:lnTo>
                    <a:pt x="781" y="122"/>
                  </a:lnTo>
                  <a:lnTo>
                    <a:pt x="785" y="122"/>
                  </a:lnTo>
                  <a:lnTo>
                    <a:pt x="789" y="121"/>
                  </a:lnTo>
                  <a:lnTo>
                    <a:pt x="793" y="120"/>
                  </a:lnTo>
                  <a:lnTo>
                    <a:pt x="796" y="118"/>
                  </a:lnTo>
                  <a:lnTo>
                    <a:pt x="800" y="118"/>
                  </a:lnTo>
                  <a:lnTo>
                    <a:pt x="804" y="117"/>
                  </a:lnTo>
                  <a:lnTo>
                    <a:pt x="807" y="117"/>
                  </a:lnTo>
                  <a:lnTo>
                    <a:pt x="811" y="117"/>
                  </a:lnTo>
                  <a:lnTo>
                    <a:pt x="809" y="116"/>
                  </a:lnTo>
                  <a:lnTo>
                    <a:pt x="805" y="115"/>
                  </a:lnTo>
                  <a:lnTo>
                    <a:pt x="801" y="112"/>
                  </a:lnTo>
                  <a:lnTo>
                    <a:pt x="798" y="111"/>
                  </a:lnTo>
                  <a:lnTo>
                    <a:pt x="793" y="110"/>
                  </a:lnTo>
                  <a:lnTo>
                    <a:pt x="788" y="109"/>
                  </a:lnTo>
                  <a:lnTo>
                    <a:pt x="783" y="107"/>
                  </a:lnTo>
                  <a:lnTo>
                    <a:pt x="778" y="106"/>
                  </a:lnTo>
                  <a:lnTo>
                    <a:pt x="774" y="106"/>
                  </a:lnTo>
                  <a:lnTo>
                    <a:pt x="769" y="105"/>
                  </a:lnTo>
                  <a:lnTo>
                    <a:pt x="775" y="104"/>
                  </a:lnTo>
                  <a:lnTo>
                    <a:pt x="781" y="102"/>
                  </a:lnTo>
                  <a:lnTo>
                    <a:pt x="790" y="102"/>
                  </a:lnTo>
                  <a:lnTo>
                    <a:pt x="799" y="102"/>
                  </a:lnTo>
                  <a:lnTo>
                    <a:pt x="809" y="102"/>
                  </a:lnTo>
                  <a:lnTo>
                    <a:pt x="819" y="102"/>
                  </a:lnTo>
                  <a:lnTo>
                    <a:pt x="829" y="102"/>
                  </a:lnTo>
                  <a:lnTo>
                    <a:pt x="838" y="102"/>
                  </a:lnTo>
                  <a:lnTo>
                    <a:pt x="847" y="104"/>
                  </a:lnTo>
                  <a:lnTo>
                    <a:pt x="856" y="105"/>
                  </a:lnTo>
                  <a:lnTo>
                    <a:pt x="855" y="101"/>
                  </a:lnTo>
                  <a:lnTo>
                    <a:pt x="852" y="99"/>
                  </a:lnTo>
                  <a:lnTo>
                    <a:pt x="850" y="96"/>
                  </a:lnTo>
                  <a:lnTo>
                    <a:pt x="846" y="95"/>
                  </a:lnTo>
                  <a:lnTo>
                    <a:pt x="842" y="94"/>
                  </a:lnTo>
                  <a:lnTo>
                    <a:pt x="838" y="94"/>
                  </a:lnTo>
                  <a:lnTo>
                    <a:pt x="835" y="92"/>
                  </a:lnTo>
                  <a:lnTo>
                    <a:pt x="830" y="92"/>
                  </a:lnTo>
                  <a:lnTo>
                    <a:pt x="827" y="91"/>
                  </a:lnTo>
                  <a:lnTo>
                    <a:pt x="824" y="90"/>
                  </a:lnTo>
                  <a:lnTo>
                    <a:pt x="827" y="89"/>
                  </a:lnTo>
                  <a:lnTo>
                    <a:pt x="831" y="86"/>
                  </a:lnTo>
                  <a:lnTo>
                    <a:pt x="831" y="85"/>
                  </a:lnTo>
                  <a:lnTo>
                    <a:pt x="831" y="83"/>
                  </a:lnTo>
                  <a:lnTo>
                    <a:pt x="831" y="80"/>
                  </a:lnTo>
                  <a:lnTo>
                    <a:pt x="830" y="78"/>
                  </a:lnTo>
                  <a:lnTo>
                    <a:pt x="829" y="75"/>
                  </a:lnTo>
                  <a:lnTo>
                    <a:pt x="829" y="73"/>
                  </a:lnTo>
                  <a:lnTo>
                    <a:pt x="830" y="71"/>
                  </a:lnTo>
                  <a:lnTo>
                    <a:pt x="832" y="70"/>
                  </a:lnTo>
                  <a:lnTo>
                    <a:pt x="826" y="70"/>
                  </a:lnTo>
                  <a:lnTo>
                    <a:pt x="820" y="69"/>
                  </a:lnTo>
                  <a:lnTo>
                    <a:pt x="814" y="68"/>
                  </a:lnTo>
                  <a:lnTo>
                    <a:pt x="806" y="67"/>
                  </a:lnTo>
                  <a:lnTo>
                    <a:pt x="800" y="64"/>
                  </a:lnTo>
                  <a:lnTo>
                    <a:pt x="794" y="62"/>
                  </a:lnTo>
                  <a:lnTo>
                    <a:pt x="788" y="60"/>
                  </a:lnTo>
                  <a:lnTo>
                    <a:pt x="783" y="58"/>
                  </a:lnTo>
                  <a:lnTo>
                    <a:pt x="778" y="57"/>
                  </a:lnTo>
                  <a:lnTo>
                    <a:pt x="775" y="55"/>
                  </a:lnTo>
                  <a:lnTo>
                    <a:pt x="826" y="64"/>
                  </a:lnTo>
                  <a:lnTo>
                    <a:pt x="822" y="58"/>
                  </a:lnTo>
                  <a:lnTo>
                    <a:pt x="819" y="53"/>
                  </a:lnTo>
                  <a:lnTo>
                    <a:pt x="815" y="49"/>
                  </a:lnTo>
                  <a:lnTo>
                    <a:pt x="810" y="45"/>
                  </a:lnTo>
                  <a:lnTo>
                    <a:pt x="804" y="42"/>
                  </a:lnTo>
                  <a:lnTo>
                    <a:pt x="799" y="39"/>
                  </a:lnTo>
                  <a:lnTo>
                    <a:pt x="793" y="36"/>
                  </a:lnTo>
                  <a:lnTo>
                    <a:pt x="786" y="33"/>
                  </a:lnTo>
                  <a:lnTo>
                    <a:pt x="781" y="31"/>
                  </a:lnTo>
                  <a:lnTo>
                    <a:pt x="775" y="28"/>
                  </a:lnTo>
                  <a:close/>
                  <a:moveTo>
                    <a:pt x="754" y="90"/>
                  </a:moveTo>
                  <a:lnTo>
                    <a:pt x="754" y="85"/>
                  </a:lnTo>
                  <a:lnTo>
                    <a:pt x="758" y="85"/>
                  </a:lnTo>
                  <a:lnTo>
                    <a:pt x="760" y="86"/>
                  </a:lnTo>
                  <a:lnTo>
                    <a:pt x="764" y="86"/>
                  </a:lnTo>
                  <a:lnTo>
                    <a:pt x="767" y="86"/>
                  </a:lnTo>
                  <a:lnTo>
                    <a:pt x="770" y="88"/>
                  </a:lnTo>
                  <a:lnTo>
                    <a:pt x="774" y="88"/>
                  </a:lnTo>
                  <a:lnTo>
                    <a:pt x="777" y="88"/>
                  </a:lnTo>
                  <a:lnTo>
                    <a:pt x="780" y="88"/>
                  </a:lnTo>
                  <a:lnTo>
                    <a:pt x="784" y="88"/>
                  </a:lnTo>
                  <a:lnTo>
                    <a:pt x="788" y="88"/>
                  </a:lnTo>
                  <a:lnTo>
                    <a:pt x="788" y="94"/>
                  </a:lnTo>
                  <a:lnTo>
                    <a:pt x="754" y="90"/>
                  </a:lnTo>
                  <a:close/>
                  <a:moveTo>
                    <a:pt x="803" y="79"/>
                  </a:moveTo>
                  <a:lnTo>
                    <a:pt x="803" y="75"/>
                  </a:lnTo>
                  <a:lnTo>
                    <a:pt x="824" y="79"/>
                  </a:lnTo>
                  <a:lnTo>
                    <a:pt x="824" y="81"/>
                  </a:lnTo>
                  <a:lnTo>
                    <a:pt x="803" y="79"/>
                  </a:lnTo>
                  <a:close/>
                  <a:moveTo>
                    <a:pt x="720" y="52"/>
                  </a:moveTo>
                  <a:lnTo>
                    <a:pt x="722" y="55"/>
                  </a:lnTo>
                  <a:lnTo>
                    <a:pt x="677" y="60"/>
                  </a:lnTo>
                  <a:lnTo>
                    <a:pt x="682" y="58"/>
                  </a:lnTo>
                  <a:lnTo>
                    <a:pt x="689" y="55"/>
                  </a:lnTo>
                  <a:lnTo>
                    <a:pt x="695" y="52"/>
                  </a:lnTo>
                  <a:lnTo>
                    <a:pt x="701" y="47"/>
                  </a:lnTo>
                  <a:lnTo>
                    <a:pt x="706" y="43"/>
                  </a:lnTo>
                  <a:lnTo>
                    <a:pt x="712" y="41"/>
                  </a:lnTo>
                  <a:lnTo>
                    <a:pt x="718" y="39"/>
                  </a:lnTo>
                  <a:lnTo>
                    <a:pt x="723" y="39"/>
                  </a:lnTo>
                  <a:lnTo>
                    <a:pt x="729" y="43"/>
                  </a:lnTo>
                  <a:lnTo>
                    <a:pt x="734" y="49"/>
                  </a:lnTo>
                  <a:lnTo>
                    <a:pt x="767" y="52"/>
                  </a:lnTo>
                  <a:lnTo>
                    <a:pt x="720" y="52"/>
                  </a:lnTo>
                  <a:close/>
                  <a:moveTo>
                    <a:pt x="707" y="16"/>
                  </a:moveTo>
                  <a:lnTo>
                    <a:pt x="711" y="12"/>
                  </a:lnTo>
                  <a:lnTo>
                    <a:pt x="717" y="11"/>
                  </a:lnTo>
                  <a:lnTo>
                    <a:pt x="723" y="11"/>
                  </a:lnTo>
                  <a:lnTo>
                    <a:pt x="729" y="11"/>
                  </a:lnTo>
                  <a:lnTo>
                    <a:pt x="736" y="12"/>
                  </a:lnTo>
                  <a:lnTo>
                    <a:pt x="741" y="15"/>
                  </a:lnTo>
                  <a:lnTo>
                    <a:pt x="744" y="17"/>
                  </a:lnTo>
                  <a:lnTo>
                    <a:pt x="747" y="21"/>
                  </a:lnTo>
                  <a:lnTo>
                    <a:pt x="747" y="24"/>
                  </a:lnTo>
                  <a:lnTo>
                    <a:pt x="746" y="28"/>
                  </a:lnTo>
                  <a:lnTo>
                    <a:pt x="758" y="34"/>
                  </a:lnTo>
                  <a:lnTo>
                    <a:pt x="755" y="34"/>
                  </a:lnTo>
                  <a:lnTo>
                    <a:pt x="753" y="33"/>
                  </a:lnTo>
                  <a:lnTo>
                    <a:pt x="749" y="34"/>
                  </a:lnTo>
                  <a:lnTo>
                    <a:pt x="746" y="34"/>
                  </a:lnTo>
                  <a:lnTo>
                    <a:pt x="742" y="34"/>
                  </a:lnTo>
                  <a:lnTo>
                    <a:pt x="738" y="34"/>
                  </a:lnTo>
                  <a:lnTo>
                    <a:pt x="733" y="34"/>
                  </a:lnTo>
                  <a:lnTo>
                    <a:pt x="729" y="33"/>
                  </a:lnTo>
                  <a:lnTo>
                    <a:pt x="726" y="31"/>
                  </a:lnTo>
                  <a:lnTo>
                    <a:pt x="722" y="28"/>
                  </a:lnTo>
                  <a:lnTo>
                    <a:pt x="669" y="37"/>
                  </a:lnTo>
                  <a:lnTo>
                    <a:pt x="675" y="33"/>
                  </a:lnTo>
                  <a:lnTo>
                    <a:pt x="681" y="31"/>
                  </a:lnTo>
                  <a:lnTo>
                    <a:pt x="689" y="28"/>
                  </a:lnTo>
                  <a:lnTo>
                    <a:pt x="696" y="27"/>
                  </a:lnTo>
                  <a:lnTo>
                    <a:pt x="703" y="26"/>
                  </a:lnTo>
                  <a:lnTo>
                    <a:pt x="712" y="26"/>
                  </a:lnTo>
                  <a:lnTo>
                    <a:pt x="720" y="26"/>
                  </a:lnTo>
                  <a:lnTo>
                    <a:pt x="726" y="26"/>
                  </a:lnTo>
                  <a:lnTo>
                    <a:pt x="733" y="27"/>
                  </a:lnTo>
                  <a:lnTo>
                    <a:pt x="739" y="28"/>
                  </a:lnTo>
                  <a:lnTo>
                    <a:pt x="738" y="24"/>
                  </a:lnTo>
                  <a:lnTo>
                    <a:pt x="736" y="22"/>
                  </a:lnTo>
                  <a:lnTo>
                    <a:pt x="733" y="20"/>
                  </a:lnTo>
                  <a:lnTo>
                    <a:pt x="729" y="18"/>
                  </a:lnTo>
                  <a:lnTo>
                    <a:pt x="727" y="17"/>
                  </a:lnTo>
                  <a:lnTo>
                    <a:pt x="723" y="17"/>
                  </a:lnTo>
                  <a:lnTo>
                    <a:pt x="718" y="16"/>
                  </a:lnTo>
                  <a:lnTo>
                    <a:pt x="715" y="16"/>
                  </a:lnTo>
                  <a:lnTo>
                    <a:pt x="711" y="16"/>
                  </a:lnTo>
                  <a:lnTo>
                    <a:pt x="707" y="16"/>
                  </a:lnTo>
                  <a:close/>
                  <a:moveTo>
                    <a:pt x="663" y="41"/>
                  </a:moveTo>
                  <a:lnTo>
                    <a:pt x="650" y="45"/>
                  </a:lnTo>
                  <a:lnTo>
                    <a:pt x="648" y="45"/>
                  </a:lnTo>
                  <a:lnTo>
                    <a:pt x="663" y="41"/>
                  </a:lnTo>
                  <a:close/>
                  <a:moveTo>
                    <a:pt x="634" y="81"/>
                  </a:moveTo>
                  <a:lnTo>
                    <a:pt x="660" y="88"/>
                  </a:lnTo>
                  <a:lnTo>
                    <a:pt x="660" y="90"/>
                  </a:lnTo>
                  <a:lnTo>
                    <a:pt x="633" y="85"/>
                  </a:lnTo>
                  <a:lnTo>
                    <a:pt x="634" y="81"/>
                  </a:lnTo>
                  <a:close/>
                  <a:moveTo>
                    <a:pt x="627" y="105"/>
                  </a:moveTo>
                  <a:lnTo>
                    <a:pt x="612" y="96"/>
                  </a:lnTo>
                  <a:lnTo>
                    <a:pt x="624" y="96"/>
                  </a:lnTo>
                  <a:lnTo>
                    <a:pt x="627" y="105"/>
                  </a:lnTo>
                  <a:close/>
                  <a:moveTo>
                    <a:pt x="576" y="60"/>
                  </a:moveTo>
                  <a:lnTo>
                    <a:pt x="597" y="41"/>
                  </a:lnTo>
                  <a:lnTo>
                    <a:pt x="597" y="43"/>
                  </a:lnTo>
                  <a:lnTo>
                    <a:pt x="597" y="47"/>
                  </a:lnTo>
                  <a:lnTo>
                    <a:pt x="596" y="49"/>
                  </a:lnTo>
                  <a:lnTo>
                    <a:pt x="596" y="53"/>
                  </a:lnTo>
                  <a:lnTo>
                    <a:pt x="596" y="55"/>
                  </a:lnTo>
                  <a:lnTo>
                    <a:pt x="596" y="58"/>
                  </a:lnTo>
                  <a:lnTo>
                    <a:pt x="596" y="62"/>
                  </a:lnTo>
                  <a:lnTo>
                    <a:pt x="597" y="64"/>
                  </a:lnTo>
                  <a:lnTo>
                    <a:pt x="598" y="67"/>
                  </a:lnTo>
                  <a:lnTo>
                    <a:pt x="601" y="70"/>
                  </a:lnTo>
                  <a:lnTo>
                    <a:pt x="603" y="69"/>
                  </a:lnTo>
                  <a:lnTo>
                    <a:pt x="606" y="68"/>
                  </a:lnTo>
                  <a:lnTo>
                    <a:pt x="608" y="68"/>
                  </a:lnTo>
                  <a:lnTo>
                    <a:pt x="609" y="68"/>
                  </a:lnTo>
                  <a:lnTo>
                    <a:pt x="610" y="69"/>
                  </a:lnTo>
                  <a:lnTo>
                    <a:pt x="612" y="69"/>
                  </a:lnTo>
                  <a:lnTo>
                    <a:pt x="613" y="70"/>
                  </a:lnTo>
                  <a:lnTo>
                    <a:pt x="614" y="71"/>
                  </a:lnTo>
                  <a:lnTo>
                    <a:pt x="617" y="74"/>
                  </a:lnTo>
                  <a:lnTo>
                    <a:pt x="618" y="75"/>
                  </a:lnTo>
                  <a:lnTo>
                    <a:pt x="597" y="102"/>
                  </a:lnTo>
                  <a:lnTo>
                    <a:pt x="598" y="104"/>
                  </a:lnTo>
                  <a:lnTo>
                    <a:pt x="599" y="105"/>
                  </a:lnTo>
                  <a:lnTo>
                    <a:pt x="601" y="105"/>
                  </a:lnTo>
                  <a:lnTo>
                    <a:pt x="602" y="105"/>
                  </a:lnTo>
                  <a:lnTo>
                    <a:pt x="604" y="105"/>
                  </a:lnTo>
                  <a:lnTo>
                    <a:pt x="606" y="105"/>
                  </a:lnTo>
                  <a:lnTo>
                    <a:pt x="607" y="105"/>
                  </a:lnTo>
                  <a:lnTo>
                    <a:pt x="608" y="105"/>
                  </a:lnTo>
                  <a:lnTo>
                    <a:pt x="610" y="105"/>
                  </a:lnTo>
                  <a:lnTo>
                    <a:pt x="612" y="105"/>
                  </a:lnTo>
                  <a:lnTo>
                    <a:pt x="607" y="106"/>
                  </a:lnTo>
                  <a:lnTo>
                    <a:pt x="602" y="106"/>
                  </a:lnTo>
                  <a:lnTo>
                    <a:pt x="596" y="107"/>
                  </a:lnTo>
                  <a:lnTo>
                    <a:pt x="591" y="109"/>
                  </a:lnTo>
                  <a:lnTo>
                    <a:pt x="586" y="111"/>
                  </a:lnTo>
                  <a:lnTo>
                    <a:pt x="582" y="112"/>
                  </a:lnTo>
                  <a:lnTo>
                    <a:pt x="577" y="116"/>
                  </a:lnTo>
                  <a:lnTo>
                    <a:pt x="575" y="120"/>
                  </a:lnTo>
                  <a:lnTo>
                    <a:pt x="572" y="123"/>
                  </a:lnTo>
                  <a:lnTo>
                    <a:pt x="571" y="130"/>
                  </a:lnTo>
                  <a:lnTo>
                    <a:pt x="570" y="125"/>
                  </a:lnTo>
                  <a:lnTo>
                    <a:pt x="571" y="121"/>
                  </a:lnTo>
                  <a:lnTo>
                    <a:pt x="571" y="117"/>
                  </a:lnTo>
                  <a:lnTo>
                    <a:pt x="572" y="114"/>
                  </a:lnTo>
                  <a:lnTo>
                    <a:pt x="573" y="110"/>
                  </a:lnTo>
                  <a:lnTo>
                    <a:pt x="575" y="106"/>
                  </a:lnTo>
                  <a:lnTo>
                    <a:pt x="576" y="102"/>
                  </a:lnTo>
                  <a:lnTo>
                    <a:pt x="577" y="99"/>
                  </a:lnTo>
                  <a:lnTo>
                    <a:pt x="577" y="95"/>
                  </a:lnTo>
                  <a:lnTo>
                    <a:pt x="576" y="90"/>
                  </a:lnTo>
                  <a:lnTo>
                    <a:pt x="575" y="88"/>
                  </a:lnTo>
                  <a:lnTo>
                    <a:pt x="572" y="88"/>
                  </a:lnTo>
                  <a:lnTo>
                    <a:pt x="571" y="88"/>
                  </a:lnTo>
                  <a:lnTo>
                    <a:pt x="570" y="88"/>
                  </a:lnTo>
                  <a:lnTo>
                    <a:pt x="567" y="89"/>
                  </a:lnTo>
                  <a:lnTo>
                    <a:pt x="566" y="90"/>
                  </a:lnTo>
                  <a:lnTo>
                    <a:pt x="563" y="91"/>
                  </a:lnTo>
                  <a:lnTo>
                    <a:pt x="562" y="92"/>
                  </a:lnTo>
                  <a:lnTo>
                    <a:pt x="560" y="92"/>
                  </a:lnTo>
                  <a:lnTo>
                    <a:pt x="558" y="94"/>
                  </a:lnTo>
                  <a:lnTo>
                    <a:pt x="560" y="96"/>
                  </a:lnTo>
                  <a:lnTo>
                    <a:pt x="561" y="100"/>
                  </a:lnTo>
                  <a:lnTo>
                    <a:pt x="561" y="102"/>
                  </a:lnTo>
                  <a:lnTo>
                    <a:pt x="562" y="104"/>
                  </a:lnTo>
                  <a:lnTo>
                    <a:pt x="562" y="106"/>
                  </a:lnTo>
                  <a:lnTo>
                    <a:pt x="562" y="109"/>
                  </a:lnTo>
                  <a:lnTo>
                    <a:pt x="562" y="111"/>
                  </a:lnTo>
                  <a:lnTo>
                    <a:pt x="562" y="114"/>
                  </a:lnTo>
                  <a:lnTo>
                    <a:pt x="561" y="116"/>
                  </a:lnTo>
                  <a:lnTo>
                    <a:pt x="561" y="120"/>
                  </a:lnTo>
                  <a:lnTo>
                    <a:pt x="558" y="100"/>
                  </a:lnTo>
                  <a:lnTo>
                    <a:pt x="550" y="100"/>
                  </a:lnTo>
                  <a:lnTo>
                    <a:pt x="588" y="60"/>
                  </a:lnTo>
                  <a:lnTo>
                    <a:pt x="576" y="60"/>
                  </a:lnTo>
                  <a:close/>
                  <a:moveTo>
                    <a:pt x="558" y="75"/>
                  </a:moveTo>
                  <a:lnTo>
                    <a:pt x="561" y="78"/>
                  </a:lnTo>
                  <a:lnTo>
                    <a:pt x="549" y="95"/>
                  </a:lnTo>
                  <a:lnTo>
                    <a:pt x="546" y="94"/>
                  </a:lnTo>
                  <a:lnTo>
                    <a:pt x="558" y="75"/>
                  </a:lnTo>
                  <a:close/>
                  <a:moveTo>
                    <a:pt x="541" y="102"/>
                  </a:moveTo>
                  <a:lnTo>
                    <a:pt x="552" y="117"/>
                  </a:lnTo>
                  <a:lnTo>
                    <a:pt x="526" y="102"/>
                  </a:lnTo>
                  <a:lnTo>
                    <a:pt x="541" y="102"/>
                  </a:lnTo>
                  <a:close/>
                  <a:moveTo>
                    <a:pt x="523" y="111"/>
                  </a:moveTo>
                  <a:lnTo>
                    <a:pt x="531" y="123"/>
                  </a:lnTo>
                  <a:lnTo>
                    <a:pt x="523" y="123"/>
                  </a:lnTo>
                  <a:lnTo>
                    <a:pt x="523" y="111"/>
                  </a:lnTo>
                  <a:close/>
                  <a:moveTo>
                    <a:pt x="544" y="156"/>
                  </a:moveTo>
                  <a:lnTo>
                    <a:pt x="544" y="159"/>
                  </a:lnTo>
                  <a:lnTo>
                    <a:pt x="541" y="158"/>
                  </a:lnTo>
                  <a:lnTo>
                    <a:pt x="539" y="158"/>
                  </a:lnTo>
                  <a:lnTo>
                    <a:pt x="536" y="158"/>
                  </a:lnTo>
                  <a:lnTo>
                    <a:pt x="532" y="159"/>
                  </a:lnTo>
                  <a:lnTo>
                    <a:pt x="530" y="159"/>
                  </a:lnTo>
                  <a:lnTo>
                    <a:pt x="526" y="159"/>
                  </a:lnTo>
                  <a:lnTo>
                    <a:pt x="523" y="158"/>
                  </a:lnTo>
                  <a:lnTo>
                    <a:pt x="520" y="157"/>
                  </a:lnTo>
                  <a:lnTo>
                    <a:pt x="518" y="156"/>
                  </a:lnTo>
                  <a:lnTo>
                    <a:pt x="516" y="153"/>
                  </a:lnTo>
                  <a:lnTo>
                    <a:pt x="544" y="156"/>
                  </a:lnTo>
                  <a:close/>
                  <a:moveTo>
                    <a:pt x="514" y="170"/>
                  </a:moveTo>
                  <a:lnTo>
                    <a:pt x="529" y="170"/>
                  </a:lnTo>
                  <a:lnTo>
                    <a:pt x="531" y="174"/>
                  </a:lnTo>
                  <a:lnTo>
                    <a:pt x="514" y="170"/>
                  </a:lnTo>
                  <a:close/>
                  <a:moveTo>
                    <a:pt x="249" y="812"/>
                  </a:moveTo>
                  <a:lnTo>
                    <a:pt x="270" y="901"/>
                  </a:lnTo>
                  <a:lnTo>
                    <a:pt x="266" y="893"/>
                  </a:lnTo>
                  <a:lnTo>
                    <a:pt x="264" y="884"/>
                  </a:lnTo>
                  <a:lnTo>
                    <a:pt x="261" y="875"/>
                  </a:lnTo>
                  <a:lnTo>
                    <a:pt x="260" y="867"/>
                  </a:lnTo>
                  <a:lnTo>
                    <a:pt x="257" y="857"/>
                  </a:lnTo>
                  <a:lnTo>
                    <a:pt x="256" y="848"/>
                  </a:lnTo>
                  <a:lnTo>
                    <a:pt x="255" y="840"/>
                  </a:lnTo>
                  <a:lnTo>
                    <a:pt x="252" y="830"/>
                  </a:lnTo>
                  <a:lnTo>
                    <a:pt x="251" y="821"/>
                  </a:lnTo>
                  <a:lnTo>
                    <a:pt x="249" y="812"/>
                  </a:lnTo>
                  <a:close/>
                  <a:moveTo>
                    <a:pt x="285" y="961"/>
                  </a:moveTo>
                  <a:lnTo>
                    <a:pt x="287" y="966"/>
                  </a:lnTo>
                  <a:lnTo>
                    <a:pt x="290" y="972"/>
                  </a:lnTo>
                  <a:lnTo>
                    <a:pt x="291" y="978"/>
                  </a:lnTo>
                  <a:lnTo>
                    <a:pt x="292" y="986"/>
                  </a:lnTo>
                  <a:lnTo>
                    <a:pt x="292" y="992"/>
                  </a:lnTo>
                  <a:lnTo>
                    <a:pt x="293" y="998"/>
                  </a:lnTo>
                  <a:lnTo>
                    <a:pt x="295" y="1004"/>
                  </a:lnTo>
                  <a:lnTo>
                    <a:pt x="296" y="1009"/>
                  </a:lnTo>
                  <a:lnTo>
                    <a:pt x="297" y="1012"/>
                  </a:lnTo>
                  <a:lnTo>
                    <a:pt x="300" y="1014"/>
                  </a:lnTo>
                  <a:lnTo>
                    <a:pt x="298" y="1019"/>
                  </a:lnTo>
                  <a:lnTo>
                    <a:pt x="298" y="1025"/>
                  </a:lnTo>
                  <a:lnTo>
                    <a:pt x="300" y="1030"/>
                  </a:lnTo>
                  <a:lnTo>
                    <a:pt x="300" y="1036"/>
                  </a:lnTo>
                  <a:lnTo>
                    <a:pt x="301" y="1042"/>
                  </a:lnTo>
                  <a:lnTo>
                    <a:pt x="302" y="1049"/>
                  </a:lnTo>
                  <a:lnTo>
                    <a:pt x="303" y="1055"/>
                  </a:lnTo>
                  <a:lnTo>
                    <a:pt x="303" y="1061"/>
                  </a:lnTo>
                  <a:lnTo>
                    <a:pt x="304" y="1067"/>
                  </a:lnTo>
                  <a:lnTo>
                    <a:pt x="306" y="1073"/>
                  </a:lnTo>
                  <a:lnTo>
                    <a:pt x="285" y="961"/>
                  </a:lnTo>
                  <a:close/>
                  <a:moveTo>
                    <a:pt x="1349" y="4226"/>
                  </a:moveTo>
                  <a:lnTo>
                    <a:pt x="1343" y="4229"/>
                  </a:lnTo>
                  <a:lnTo>
                    <a:pt x="1335" y="4229"/>
                  </a:lnTo>
                  <a:lnTo>
                    <a:pt x="1329" y="4226"/>
                  </a:lnTo>
                  <a:lnTo>
                    <a:pt x="1324" y="4223"/>
                  </a:lnTo>
                  <a:lnTo>
                    <a:pt x="1318" y="4218"/>
                  </a:lnTo>
                  <a:lnTo>
                    <a:pt x="1312" y="4213"/>
                  </a:lnTo>
                  <a:lnTo>
                    <a:pt x="1306" y="4207"/>
                  </a:lnTo>
                  <a:lnTo>
                    <a:pt x="1301" y="4202"/>
                  </a:lnTo>
                  <a:lnTo>
                    <a:pt x="1294" y="4197"/>
                  </a:lnTo>
                  <a:lnTo>
                    <a:pt x="1289" y="4193"/>
                  </a:lnTo>
                  <a:lnTo>
                    <a:pt x="1296" y="4189"/>
                  </a:lnTo>
                  <a:lnTo>
                    <a:pt x="1303" y="4188"/>
                  </a:lnTo>
                  <a:lnTo>
                    <a:pt x="1309" y="4189"/>
                  </a:lnTo>
                  <a:lnTo>
                    <a:pt x="1315" y="4193"/>
                  </a:lnTo>
                  <a:lnTo>
                    <a:pt x="1320" y="4198"/>
                  </a:lnTo>
                  <a:lnTo>
                    <a:pt x="1327" y="4204"/>
                  </a:lnTo>
                  <a:lnTo>
                    <a:pt x="1333" y="4210"/>
                  </a:lnTo>
                  <a:lnTo>
                    <a:pt x="1338" y="4217"/>
                  </a:lnTo>
                  <a:lnTo>
                    <a:pt x="1343" y="4222"/>
                  </a:lnTo>
                  <a:lnTo>
                    <a:pt x="1349" y="4226"/>
                  </a:lnTo>
                  <a:close/>
                  <a:moveTo>
                    <a:pt x="1281" y="4256"/>
                  </a:moveTo>
                  <a:lnTo>
                    <a:pt x="1282" y="4255"/>
                  </a:lnTo>
                  <a:lnTo>
                    <a:pt x="1282" y="4254"/>
                  </a:lnTo>
                  <a:lnTo>
                    <a:pt x="1283" y="4254"/>
                  </a:lnTo>
                  <a:lnTo>
                    <a:pt x="1284" y="4254"/>
                  </a:lnTo>
                  <a:lnTo>
                    <a:pt x="1284" y="4252"/>
                  </a:lnTo>
                  <a:lnTo>
                    <a:pt x="1286" y="4252"/>
                  </a:lnTo>
                  <a:lnTo>
                    <a:pt x="1287" y="4252"/>
                  </a:lnTo>
                  <a:lnTo>
                    <a:pt x="1288" y="4252"/>
                  </a:lnTo>
                  <a:lnTo>
                    <a:pt x="1289" y="4252"/>
                  </a:lnTo>
                  <a:lnTo>
                    <a:pt x="1289" y="4259"/>
                  </a:lnTo>
                  <a:lnTo>
                    <a:pt x="1288" y="4259"/>
                  </a:lnTo>
                  <a:lnTo>
                    <a:pt x="1287" y="4259"/>
                  </a:lnTo>
                  <a:lnTo>
                    <a:pt x="1286" y="4259"/>
                  </a:lnTo>
                  <a:lnTo>
                    <a:pt x="1284" y="4259"/>
                  </a:lnTo>
                  <a:lnTo>
                    <a:pt x="1283" y="4259"/>
                  </a:lnTo>
                  <a:lnTo>
                    <a:pt x="1282" y="4260"/>
                  </a:lnTo>
                  <a:lnTo>
                    <a:pt x="1281" y="4261"/>
                  </a:lnTo>
                  <a:lnTo>
                    <a:pt x="1281" y="4267"/>
                  </a:lnTo>
                  <a:lnTo>
                    <a:pt x="1272" y="4262"/>
                  </a:lnTo>
                  <a:lnTo>
                    <a:pt x="1263" y="4257"/>
                  </a:lnTo>
                  <a:lnTo>
                    <a:pt x="1255" y="4252"/>
                  </a:lnTo>
                  <a:lnTo>
                    <a:pt x="1246" y="4246"/>
                  </a:lnTo>
                  <a:lnTo>
                    <a:pt x="1237" y="4240"/>
                  </a:lnTo>
                  <a:lnTo>
                    <a:pt x="1228" y="4234"/>
                  </a:lnTo>
                  <a:lnTo>
                    <a:pt x="1220" y="4226"/>
                  </a:lnTo>
                  <a:lnTo>
                    <a:pt x="1211" y="4220"/>
                  </a:lnTo>
                  <a:lnTo>
                    <a:pt x="1204" y="4213"/>
                  </a:lnTo>
                  <a:lnTo>
                    <a:pt x="1198" y="4205"/>
                  </a:lnTo>
                  <a:lnTo>
                    <a:pt x="1210" y="4202"/>
                  </a:lnTo>
                  <a:lnTo>
                    <a:pt x="1221" y="4200"/>
                  </a:lnTo>
                  <a:lnTo>
                    <a:pt x="1230" y="4203"/>
                  </a:lnTo>
                  <a:lnTo>
                    <a:pt x="1239" y="4209"/>
                  </a:lnTo>
                  <a:lnTo>
                    <a:pt x="1246" y="4215"/>
                  </a:lnTo>
                  <a:lnTo>
                    <a:pt x="1254" y="4224"/>
                  </a:lnTo>
                  <a:lnTo>
                    <a:pt x="1260" y="4233"/>
                  </a:lnTo>
                  <a:lnTo>
                    <a:pt x="1266" y="4241"/>
                  </a:lnTo>
                  <a:lnTo>
                    <a:pt x="1273" y="4249"/>
                  </a:lnTo>
                  <a:lnTo>
                    <a:pt x="1281" y="4256"/>
                  </a:lnTo>
                  <a:close/>
                  <a:moveTo>
                    <a:pt x="1270" y="4042"/>
                  </a:moveTo>
                  <a:lnTo>
                    <a:pt x="1262" y="3998"/>
                  </a:lnTo>
                  <a:lnTo>
                    <a:pt x="1255" y="3954"/>
                  </a:lnTo>
                  <a:lnTo>
                    <a:pt x="1249" y="3909"/>
                  </a:lnTo>
                  <a:lnTo>
                    <a:pt x="1242" y="3864"/>
                  </a:lnTo>
                  <a:lnTo>
                    <a:pt x="1236" y="3818"/>
                  </a:lnTo>
                  <a:lnTo>
                    <a:pt x="1231" y="3772"/>
                  </a:lnTo>
                  <a:lnTo>
                    <a:pt x="1228" y="3727"/>
                  </a:lnTo>
                  <a:lnTo>
                    <a:pt x="1224" y="3681"/>
                  </a:lnTo>
                  <a:lnTo>
                    <a:pt x="1221" y="3635"/>
                  </a:lnTo>
                  <a:lnTo>
                    <a:pt x="1219" y="3591"/>
                  </a:lnTo>
                  <a:lnTo>
                    <a:pt x="1219" y="3589"/>
                  </a:lnTo>
                  <a:lnTo>
                    <a:pt x="1219" y="3587"/>
                  </a:lnTo>
                  <a:lnTo>
                    <a:pt x="1219" y="3586"/>
                  </a:lnTo>
                  <a:lnTo>
                    <a:pt x="1219" y="3584"/>
                  </a:lnTo>
                  <a:lnTo>
                    <a:pt x="1219" y="3583"/>
                  </a:lnTo>
                  <a:lnTo>
                    <a:pt x="1219" y="3582"/>
                  </a:lnTo>
                  <a:lnTo>
                    <a:pt x="1218" y="3580"/>
                  </a:lnTo>
                  <a:lnTo>
                    <a:pt x="1218" y="3578"/>
                  </a:lnTo>
                  <a:lnTo>
                    <a:pt x="1218" y="3577"/>
                  </a:lnTo>
                  <a:lnTo>
                    <a:pt x="1218" y="3576"/>
                  </a:lnTo>
                  <a:lnTo>
                    <a:pt x="1213" y="3576"/>
                  </a:lnTo>
                  <a:lnTo>
                    <a:pt x="1200" y="3385"/>
                  </a:lnTo>
                  <a:lnTo>
                    <a:pt x="1201" y="3405"/>
                  </a:lnTo>
                  <a:lnTo>
                    <a:pt x="1204" y="3424"/>
                  </a:lnTo>
                  <a:lnTo>
                    <a:pt x="1205" y="3443"/>
                  </a:lnTo>
                  <a:lnTo>
                    <a:pt x="1206" y="3462"/>
                  </a:lnTo>
                  <a:lnTo>
                    <a:pt x="1209" y="3482"/>
                  </a:lnTo>
                  <a:lnTo>
                    <a:pt x="1210" y="3500"/>
                  </a:lnTo>
                  <a:lnTo>
                    <a:pt x="1213" y="3520"/>
                  </a:lnTo>
                  <a:lnTo>
                    <a:pt x="1214" y="3539"/>
                  </a:lnTo>
                  <a:lnTo>
                    <a:pt x="1216" y="3557"/>
                  </a:lnTo>
                  <a:lnTo>
                    <a:pt x="1218" y="3576"/>
                  </a:lnTo>
                  <a:lnTo>
                    <a:pt x="1219" y="3576"/>
                  </a:lnTo>
                  <a:lnTo>
                    <a:pt x="1219" y="3577"/>
                  </a:lnTo>
                  <a:lnTo>
                    <a:pt x="1219" y="3578"/>
                  </a:lnTo>
                  <a:lnTo>
                    <a:pt x="1219" y="3580"/>
                  </a:lnTo>
                  <a:lnTo>
                    <a:pt x="1219" y="3582"/>
                  </a:lnTo>
                  <a:lnTo>
                    <a:pt x="1219" y="3583"/>
                  </a:lnTo>
                  <a:lnTo>
                    <a:pt x="1219" y="3584"/>
                  </a:lnTo>
                  <a:lnTo>
                    <a:pt x="1219" y="3586"/>
                  </a:lnTo>
                  <a:lnTo>
                    <a:pt x="1219" y="3587"/>
                  </a:lnTo>
                  <a:lnTo>
                    <a:pt x="1219" y="3589"/>
                  </a:lnTo>
                  <a:lnTo>
                    <a:pt x="1219" y="3591"/>
                  </a:lnTo>
                  <a:lnTo>
                    <a:pt x="1224" y="3636"/>
                  </a:lnTo>
                  <a:lnTo>
                    <a:pt x="1229" y="3681"/>
                  </a:lnTo>
                  <a:lnTo>
                    <a:pt x="1234" y="3725"/>
                  </a:lnTo>
                  <a:lnTo>
                    <a:pt x="1239" y="3771"/>
                  </a:lnTo>
                  <a:lnTo>
                    <a:pt x="1244" y="3816"/>
                  </a:lnTo>
                  <a:lnTo>
                    <a:pt x="1250" y="3860"/>
                  </a:lnTo>
                  <a:lnTo>
                    <a:pt x="1255" y="3905"/>
                  </a:lnTo>
                  <a:lnTo>
                    <a:pt x="1260" y="3951"/>
                  </a:lnTo>
                  <a:lnTo>
                    <a:pt x="1265" y="3996"/>
                  </a:lnTo>
                  <a:lnTo>
                    <a:pt x="1270" y="4042"/>
                  </a:lnTo>
                  <a:close/>
                  <a:moveTo>
                    <a:pt x="1376" y="2382"/>
                  </a:moveTo>
                  <a:lnTo>
                    <a:pt x="1304" y="2454"/>
                  </a:lnTo>
                  <a:lnTo>
                    <a:pt x="1306" y="2455"/>
                  </a:lnTo>
                  <a:lnTo>
                    <a:pt x="1307" y="2455"/>
                  </a:lnTo>
                  <a:lnTo>
                    <a:pt x="1307" y="2456"/>
                  </a:lnTo>
                  <a:lnTo>
                    <a:pt x="1307" y="2458"/>
                  </a:lnTo>
                  <a:lnTo>
                    <a:pt x="1307" y="2459"/>
                  </a:lnTo>
                  <a:lnTo>
                    <a:pt x="1306" y="2460"/>
                  </a:lnTo>
                  <a:lnTo>
                    <a:pt x="1304" y="2461"/>
                  </a:lnTo>
                  <a:lnTo>
                    <a:pt x="1303" y="2463"/>
                  </a:lnTo>
                  <a:lnTo>
                    <a:pt x="1303" y="2464"/>
                  </a:lnTo>
                  <a:lnTo>
                    <a:pt x="1302" y="2465"/>
                  </a:lnTo>
                  <a:lnTo>
                    <a:pt x="1293" y="2460"/>
                  </a:lnTo>
                  <a:lnTo>
                    <a:pt x="1293" y="2463"/>
                  </a:lnTo>
                  <a:lnTo>
                    <a:pt x="1293" y="2464"/>
                  </a:lnTo>
                  <a:lnTo>
                    <a:pt x="1292" y="2465"/>
                  </a:lnTo>
                  <a:lnTo>
                    <a:pt x="1291" y="2465"/>
                  </a:lnTo>
                  <a:lnTo>
                    <a:pt x="1289" y="2465"/>
                  </a:lnTo>
                  <a:lnTo>
                    <a:pt x="1288" y="2465"/>
                  </a:lnTo>
                  <a:lnTo>
                    <a:pt x="1286" y="2466"/>
                  </a:lnTo>
                  <a:lnTo>
                    <a:pt x="1284" y="2466"/>
                  </a:lnTo>
                  <a:lnTo>
                    <a:pt x="1282" y="2467"/>
                  </a:lnTo>
                  <a:lnTo>
                    <a:pt x="1281" y="2469"/>
                  </a:lnTo>
                  <a:lnTo>
                    <a:pt x="1299" y="2450"/>
                  </a:lnTo>
                  <a:lnTo>
                    <a:pt x="1294" y="2450"/>
                  </a:lnTo>
                  <a:lnTo>
                    <a:pt x="1291" y="2451"/>
                  </a:lnTo>
                  <a:lnTo>
                    <a:pt x="1287" y="2453"/>
                  </a:lnTo>
                  <a:lnTo>
                    <a:pt x="1284" y="2455"/>
                  </a:lnTo>
                  <a:lnTo>
                    <a:pt x="1281" y="2458"/>
                  </a:lnTo>
                  <a:lnTo>
                    <a:pt x="1278" y="2459"/>
                  </a:lnTo>
                  <a:lnTo>
                    <a:pt x="1275" y="2461"/>
                  </a:lnTo>
                  <a:lnTo>
                    <a:pt x="1272" y="2464"/>
                  </a:lnTo>
                  <a:lnTo>
                    <a:pt x="1270" y="2466"/>
                  </a:lnTo>
                  <a:lnTo>
                    <a:pt x="1266" y="2469"/>
                  </a:lnTo>
                  <a:lnTo>
                    <a:pt x="1262" y="2472"/>
                  </a:lnTo>
                  <a:lnTo>
                    <a:pt x="1260" y="2476"/>
                  </a:lnTo>
                  <a:lnTo>
                    <a:pt x="1257" y="2480"/>
                  </a:lnTo>
                  <a:lnTo>
                    <a:pt x="1255" y="2482"/>
                  </a:lnTo>
                  <a:lnTo>
                    <a:pt x="1252" y="2486"/>
                  </a:lnTo>
                  <a:lnTo>
                    <a:pt x="1251" y="2487"/>
                  </a:lnTo>
                  <a:lnTo>
                    <a:pt x="1249" y="2490"/>
                  </a:lnTo>
                  <a:lnTo>
                    <a:pt x="1245" y="2491"/>
                  </a:lnTo>
                  <a:lnTo>
                    <a:pt x="1241" y="2492"/>
                  </a:lnTo>
                  <a:lnTo>
                    <a:pt x="1236" y="2492"/>
                  </a:lnTo>
                  <a:lnTo>
                    <a:pt x="1239" y="2486"/>
                  </a:lnTo>
                  <a:lnTo>
                    <a:pt x="1242" y="2481"/>
                  </a:lnTo>
                  <a:lnTo>
                    <a:pt x="1247" y="2475"/>
                  </a:lnTo>
                  <a:lnTo>
                    <a:pt x="1252" y="2469"/>
                  </a:lnTo>
                  <a:lnTo>
                    <a:pt x="1258" y="2464"/>
                  </a:lnTo>
                  <a:lnTo>
                    <a:pt x="1263" y="2458"/>
                  </a:lnTo>
                  <a:lnTo>
                    <a:pt x="1270" y="2451"/>
                  </a:lnTo>
                  <a:lnTo>
                    <a:pt x="1275" y="2445"/>
                  </a:lnTo>
                  <a:lnTo>
                    <a:pt x="1280" y="2439"/>
                  </a:lnTo>
                  <a:lnTo>
                    <a:pt x="1284" y="2433"/>
                  </a:lnTo>
                  <a:lnTo>
                    <a:pt x="1275" y="2427"/>
                  </a:lnTo>
                  <a:lnTo>
                    <a:pt x="1270" y="2433"/>
                  </a:lnTo>
                  <a:lnTo>
                    <a:pt x="1263" y="2440"/>
                  </a:lnTo>
                  <a:lnTo>
                    <a:pt x="1257" y="2448"/>
                  </a:lnTo>
                  <a:lnTo>
                    <a:pt x="1251" y="2454"/>
                  </a:lnTo>
                  <a:lnTo>
                    <a:pt x="1244" y="2461"/>
                  </a:lnTo>
                  <a:lnTo>
                    <a:pt x="1237" y="2469"/>
                  </a:lnTo>
                  <a:lnTo>
                    <a:pt x="1231" y="2475"/>
                  </a:lnTo>
                  <a:lnTo>
                    <a:pt x="1225" y="2482"/>
                  </a:lnTo>
                  <a:lnTo>
                    <a:pt x="1219" y="2489"/>
                  </a:lnTo>
                  <a:lnTo>
                    <a:pt x="1213" y="2495"/>
                  </a:lnTo>
                  <a:lnTo>
                    <a:pt x="1211" y="2493"/>
                  </a:lnTo>
                  <a:lnTo>
                    <a:pt x="1210" y="2492"/>
                  </a:lnTo>
                  <a:lnTo>
                    <a:pt x="1209" y="2492"/>
                  </a:lnTo>
                  <a:lnTo>
                    <a:pt x="1208" y="2492"/>
                  </a:lnTo>
                  <a:lnTo>
                    <a:pt x="1206" y="2492"/>
                  </a:lnTo>
                  <a:lnTo>
                    <a:pt x="1203" y="2540"/>
                  </a:lnTo>
                  <a:lnTo>
                    <a:pt x="1201" y="2590"/>
                  </a:lnTo>
                  <a:lnTo>
                    <a:pt x="1200" y="2639"/>
                  </a:lnTo>
                  <a:lnTo>
                    <a:pt x="1200" y="2688"/>
                  </a:lnTo>
                  <a:lnTo>
                    <a:pt x="1203" y="2737"/>
                  </a:lnTo>
                  <a:lnTo>
                    <a:pt x="1204" y="2785"/>
                  </a:lnTo>
                  <a:lnTo>
                    <a:pt x="1208" y="2835"/>
                  </a:lnTo>
                  <a:lnTo>
                    <a:pt x="1211" y="2883"/>
                  </a:lnTo>
                  <a:lnTo>
                    <a:pt x="1216" y="2933"/>
                  </a:lnTo>
                  <a:lnTo>
                    <a:pt x="1221" y="2982"/>
                  </a:lnTo>
                  <a:lnTo>
                    <a:pt x="1213" y="2931"/>
                  </a:lnTo>
                  <a:lnTo>
                    <a:pt x="1206" y="2881"/>
                  </a:lnTo>
                  <a:lnTo>
                    <a:pt x="1201" y="2830"/>
                  </a:lnTo>
                  <a:lnTo>
                    <a:pt x="1199" y="2779"/>
                  </a:lnTo>
                  <a:lnTo>
                    <a:pt x="1197" y="2728"/>
                  </a:lnTo>
                  <a:lnTo>
                    <a:pt x="1195" y="2678"/>
                  </a:lnTo>
                  <a:lnTo>
                    <a:pt x="1195" y="2628"/>
                  </a:lnTo>
                  <a:lnTo>
                    <a:pt x="1195" y="2578"/>
                  </a:lnTo>
                  <a:lnTo>
                    <a:pt x="1197" y="2527"/>
                  </a:lnTo>
                  <a:lnTo>
                    <a:pt x="1198" y="2477"/>
                  </a:lnTo>
                  <a:lnTo>
                    <a:pt x="1197" y="2477"/>
                  </a:lnTo>
                  <a:lnTo>
                    <a:pt x="1197" y="2479"/>
                  </a:lnTo>
                  <a:lnTo>
                    <a:pt x="1195" y="2479"/>
                  </a:lnTo>
                  <a:lnTo>
                    <a:pt x="1195" y="2480"/>
                  </a:lnTo>
                  <a:lnTo>
                    <a:pt x="1195" y="2481"/>
                  </a:lnTo>
                  <a:lnTo>
                    <a:pt x="1195" y="2482"/>
                  </a:lnTo>
                  <a:lnTo>
                    <a:pt x="1195" y="2490"/>
                  </a:lnTo>
                  <a:lnTo>
                    <a:pt x="1195" y="2489"/>
                  </a:lnTo>
                  <a:lnTo>
                    <a:pt x="1195" y="2487"/>
                  </a:lnTo>
                  <a:lnTo>
                    <a:pt x="1195" y="2486"/>
                  </a:lnTo>
                  <a:lnTo>
                    <a:pt x="1195" y="2485"/>
                  </a:lnTo>
                  <a:lnTo>
                    <a:pt x="1195" y="2484"/>
                  </a:lnTo>
                  <a:lnTo>
                    <a:pt x="1194" y="2482"/>
                  </a:lnTo>
                  <a:lnTo>
                    <a:pt x="1195" y="2482"/>
                  </a:lnTo>
                  <a:lnTo>
                    <a:pt x="1192" y="2429"/>
                  </a:lnTo>
                  <a:lnTo>
                    <a:pt x="1192" y="2428"/>
                  </a:lnTo>
                  <a:lnTo>
                    <a:pt x="1192" y="2427"/>
                  </a:lnTo>
                  <a:lnTo>
                    <a:pt x="1192" y="2429"/>
                  </a:lnTo>
                  <a:lnTo>
                    <a:pt x="1192" y="2430"/>
                  </a:lnTo>
                  <a:lnTo>
                    <a:pt x="1193" y="2430"/>
                  </a:lnTo>
                  <a:lnTo>
                    <a:pt x="1193" y="2432"/>
                  </a:lnTo>
                  <a:lnTo>
                    <a:pt x="1194" y="2432"/>
                  </a:lnTo>
                  <a:lnTo>
                    <a:pt x="1195" y="2433"/>
                  </a:lnTo>
                  <a:lnTo>
                    <a:pt x="1198" y="2382"/>
                  </a:lnTo>
                  <a:lnTo>
                    <a:pt x="1195" y="2381"/>
                  </a:lnTo>
                  <a:lnTo>
                    <a:pt x="1192" y="2381"/>
                  </a:lnTo>
                  <a:lnTo>
                    <a:pt x="1189" y="2381"/>
                  </a:lnTo>
                  <a:lnTo>
                    <a:pt x="1187" y="2383"/>
                  </a:lnTo>
                  <a:lnTo>
                    <a:pt x="1183" y="2385"/>
                  </a:lnTo>
                  <a:lnTo>
                    <a:pt x="1180" y="2386"/>
                  </a:lnTo>
                  <a:lnTo>
                    <a:pt x="1177" y="2387"/>
                  </a:lnTo>
                  <a:lnTo>
                    <a:pt x="1174" y="2387"/>
                  </a:lnTo>
                  <a:lnTo>
                    <a:pt x="1171" y="2387"/>
                  </a:lnTo>
                  <a:lnTo>
                    <a:pt x="1168" y="2386"/>
                  </a:lnTo>
                  <a:lnTo>
                    <a:pt x="1168" y="2371"/>
                  </a:lnTo>
                  <a:lnTo>
                    <a:pt x="1185" y="2371"/>
                  </a:lnTo>
                  <a:lnTo>
                    <a:pt x="1187" y="2369"/>
                  </a:lnTo>
                  <a:lnTo>
                    <a:pt x="1187" y="2366"/>
                  </a:lnTo>
                  <a:lnTo>
                    <a:pt x="1185" y="2365"/>
                  </a:lnTo>
                  <a:lnTo>
                    <a:pt x="1185" y="2364"/>
                  </a:lnTo>
                  <a:lnTo>
                    <a:pt x="1184" y="2362"/>
                  </a:lnTo>
                  <a:lnTo>
                    <a:pt x="1183" y="2362"/>
                  </a:lnTo>
                  <a:lnTo>
                    <a:pt x="1180" y="2361"/>
                  </a:lnTo>
                  <a:lnTo>
                    <a:pt x="1179" y="2360"/>
                  </a:lnTo>
                  <a:lnTo>
                    <a:pt x="1178" y="2360"/>
                  </a:lnTo>
                  <a:lnTo>
                    <a:pt x="1177" y="2359"/>
                  </a:lnTo>
                  <a:lnTo>
                    <a:pt x="1171" y="2359"/>
                  </a:lnTo>
                  <a:lnTo>
                    <a:pt x="1172" y="2339"/>
                  </a:lnTo>
                  <a:lnTo>
                    <a:pt x="1175" y="2318"/>
                  </a:lnTo>
                  <a:lnTo>
                    <a:pt x="1178" y="2298"/>
                  </a:lnTo>
                  <a:lnTo>
                    <a:pt x="1183" y="2277"/>
                  </a:lnTo>
                  <a:lnTo>
                    <a:pt x="1189" y="2256"/>
                  </a:lnTo>
                  <a:lnTo>
                    <a:pt x="1197" y="2236"/>
                  </a:lnTo>
                  <a:lnTo>
                    <a:pt x="1205" y="2218"/>
                  </a:lnTo>
                  <a:lnTo>
                    <a:pt x="1216" y="2199"/>
                  </a:lnTo>
                  <a:lnTo>
                    <a:pt x="1228" y="2182"/>
                  </a:lnTo>
                  <a:lnTo>
                    <a:pt x="1242" y="2166"/>
                  </a:lnTo>
                  <a:lnTo>
                    <a:pt x="1256" y="2168"/>
                  </a:lnTo>
                  <a:lnTo>
                    <a:pt x="1271" y="2171"/>
                  </a:lnTo>
                  <a:lnTo>
                    <a:pt x="1286" y="2173"/>
                  </a:lnTo>
                  <a:lnTo>
                    <a:pt x="1299" y="2176"/>
                  </a:lnTo>
                  <a:lnTo>
                    <a:pt x="1314" y="2178"/>
                  </a:lnTo>
                  <a:lnTo>
                    <a:pt x="1328" y="2182"/>
                  </a:lnTo>
                  <a:lnTo>
                    <a:pt x="1343" y="2184"/>
                  </a:lnTo>
                  <a:lnTo>
                    <a:pt x="1356" y="2188"/>
                  </a:lnTo>
                  <a:lnTo>
                    <a:pt x="1371" y="2192"/>
                  </a:lnTo>
                  <a:lnTo>
                    <a:pt x="1385" y="2195"/>
                  </a:lnTo>
                  <a:lnTo>
                    <a:pt x="1387" y="2215"/>
                  </a:lnTo>
                  <a:lnTo>
                    <a:pt x="1387" y="2235"/>
                  </a:lnTo>
                  <a:lnTo>
                    <a:pt x="1386" y="2253"/>
                  </a:lnTo>
                  <a:lnTo>
                    <a:pt x="1382" y="2273"/>
                  </a:lnTo>
                  <a:lnTo>
                    <a:pt x="1379" y="2292"/>
                  </a:lnTo>
                  <a:lnTo>
                    <a:pt x="1375" y="2310"/>
                  </a:lnTo>
                  <a:lnTo>
                    <a:pt x="1372" y="2329"/>
                  </a:lnTo>
                  <a:lnTo>
                    <a:pt x="1371" y="2347"/>
                  </a:lnTo>
                  <a:lnTo>
                    <a:pt x="1372" y="2365"/>
                  </a:lnTo>
                  <a:lnTo>
                    <a:pt x="1376" y="2382"/>
                  </a:lnTo>
                  <a:close/>
                  <a:moveTo>
                    <a:pt x="1391" y="2157"/>
                  </a:moveTo>
                  <a:lnTo>
                    <a:pt x="1389" y="2183"/>
                  </a:lnTo>
                  <a:lnTo>
                    <a:pt x="1372" y="2180"/>
                  </a:lnTo>
                  <a:lnTo>
                    <a:pt x="1356" y="2177"/>
                  </a:lnTo>
                  <a:lnTo>
                    <a:pt x="1341" y="2173"/>
                  </a:lnTo>
                  <a:lnTo>
                    <a:pt x="1325" y="2171"/>
                  </a:lnTo>
                  <a:lnTo>
                    <a:pt x="1311" y="2167"/>
                  </a:lnTo>
                  <a:lnTo>
                    <a:pt x="1294" y="2164"/>
                  </a:lnTo>
                  <a:lnTo>
                    <a:pt x="1278" y="2162"/>
                  </a:lnTo>
                  <a:lnTo>
                    <a:pt x="1262" y="2159"/>
                  </a:lnTo>
                  <a:lnTo>
                    <a:pt x="1246" y="2158"/>
                  </a:lnTo>
                  <a:lnTo>
                    <a:pt x="1230" y="2157"/>
                  </a:lnTo>
                  <a:lnTo>
                    <a:pt x="1229" y="2156"/>
                  </a:lnTo>
                  <a:lnTo>
                    <a:pt x="1229" y="2155"/>
                  </a:lnTo>
                  <a:lnTo>
                    <a:pt x="1228" y="2152"/>
                  </a:lnTo>
                  <a:lnTo>
                    <a:pt x="1226" y="2151"/>
                  </a:lnTo>
                  <a:lnTo>
                    <a:pt x="1226" y="2150"/>
                  </a:lnTo>
                  <a:lnTo>
                    <a:pt x="1225" y="2148"/>
                  </a:lnTo>
                  <a:lnTo>
                    <a:pt x="1225" y="2147"/>
                  </a:lnTo>
                  <a:lnTo>
                    <a:pt x="1224" y="2146"/>
                  </a:lnTo>
                  <a:lnTo>
                    <a:pt x="1224" y="2143"/>
                  </a:lnTo>
                  <a:lnTo>
                    <a:pt x="1225" y="2142"/>
                  </a:lnTo>
                  <a:lnTo>
                    <a:pt x="1239" y="2137"/>
                  </a:lnTo>
                  <a:lnTo>
                    <a:pt x="1254" y="2133"/>
                  </a:lnTo>
                  <a:lnTo>
                    <a:pt x="1270" y="2132"/>
                  </a:lnTo>
                  <a:lnTo>
                    <a:pt x="1287" y="2133"/>
                  </a:lnTo>
                  <a:lnTo>
                    <a:pt x="1304" y="2136"/>
                  </a:lnTo>
                  <a:lnTo>
                    <a:pt x="1323" y="2140"/>
                  </a:lnTo>
                  <a:lnTo>
                    <a:pt x="1340" y="2143"/>
                  </a:lnTo>
                  <a:lnTo>
                    <a:pt x="1358" y="2148"/>
                  </a:lnTo>
                  <a:lnTo>
                    <a:pt x="1375" y="2152"/>
                  </a:lnTo>
                  <a:lnTo>
                    <a:pt x="1391" y="2157"/>
                  </a:lnTo>
                  <a:close/>
                  <a:moveTo>
                    <a:pt x="1240" y="887"/>
                  </a:moveTo>
                  <a:lnTo>
                    <a:pt x="1241" y="888"/>
                  </a:lnTo>
                  <a:lnTo>
                    <a:pt x="1242" y="887"/>
                  </a:lnTo>
                  <a:lnTo>
                    <a:pt x="1244" y="885"/>
                  </a:lnTo>
                  <a:lnTo>
                    <a:pt x="1245" y="883"/>
                  </a:lnTo>
                  <a:lnTo>
                    <a:pt x="1246" y="879"/>
                  </a:lnTo>
                  <a:lnTo>
                    <a:pt x="1246" y="875"/>
                  </a:lnTo>
                  <a:lnTo>
                    <a:pt x="1247" y="871"/>
                  </a:lnTo>
                  <a:lnTo>
                    <a:pt x="1247" y="867"/>
                  </a:lnTo>
                  <a:lnTo>
                    <a:pt x="1249" y="863"/>
                  </a:lnTo>
                  <a:lnTo>
                    <a:pt x="1249" y="859"/>
                  </a:lnTo>
                  <a:lnTo>
                    <a:pt x="1251" y="862"/>
                  </a:lnTo>
                  <a:lnTo>
                    <a:pt x="1251" y="861"/>
                  </a:lnTo>
                  <a:lnTo>
                    <a:pt x="1252" y="861"/>
                  </a:lnTo>
                  <a:lnTo>
                    <a:pt x="1254" y="859"/>
                  </a:lnTo>
                  <a:lnTo>
                    <a:pt x="1254" y="858"/>
                  </a:lnTo>
                  <a:lnTo>
                    <a:pt x="1254" y="857"/>
                  </a:lnTo>
                  <a:lnTo>
                    <a:pt x="1255" y="857"/>
                  </a:lnTo>
                  <a:lnTo>
                    <a:pt x="1251" y="853"/>
                  </a:lnTo>
                  <a:lnTo>
                    <a:pt x="1254" y="852"/>
                  </a:lnTo>
                  <a:lnTo>
                    <a:pt x="1256" y="851"/>
                  </a:lnTo>
                  <a:lnTo>
                    <a:pt x="1256" y="848"/>
                  </a:lnTo>
                  <a:lnTo>
                    <a:pt x="1256" y="846"/>
                  </a:lnTo>
                  <a:lnTo>
                    <a:pt x="1256" y="842"/>
                  </a:lnTo>
                  <a:lnTo>
                    <a:pt x="1255" y="838"/>
                  </a:lnTo>
                  <a:lnTo>
                    <a:pt x="1254" y="835"/>
                  </a:lnTo>
                  <a:lnTo>
                    <a:pt x="1254" y="830"/>
                  </a:lnTo>
                  <a:lnTo>
                    <a:pt x="1255" y="827"/>
                  </a:lnTo>
                  <a:lnTo>
                    <a:pt x="1257" y="824"/>
                  </a:lnTo>
                  <a:lnTo>
                    <a:pt x="1272" y="753"/>
                  </a:lnTo>
                  <a:lnTo>
                    <a:pt x="1272" y="764"/>
                  </a:lnTo>
                  <a:lnTo>
                    <a:pt x="1272" y="774"/>
                  </a:lnTo>
                  <a:lnTo>
                    <a:pt x="1271" y="785"/>
                  </a:lnTo>
                  <a:lnTo>
                    <a:pt x="1270" y="795"/>
                  </a:lnTo>
                  <a:lnTo>
                    <a:pt x="1268" y="806"/>
                  </a:lnTo>
                  <a:lnTo>
                    <a:pt x="1266" y="816"/>
                  </a:lnTo>
                  <a:lnTo>
                    <a:pt x="1263" y="826"/>
                  </a:lnTo>
                  <a:lnTo>
                    <a:pt x="1261" y="836"/>
                  </a:lnTo>
                  <a:lnTo>
                    <a:pt x="1257" y="847"/>
                  </a:lnTo>
                  <a:lnTo>
                    <a:pt x="1255" y="857"/>
                  </a:lnTo>
                  <a:lnTo>
                    <a:pt x="1255" y="858"/>
                  </a:lnTo>
                  <a:lnTo>
                    <a:pt x="1254" y="858"/>
                  </a:lnTo>
                  <a:lnTo>
                    <a:pt x="1254" y="859"/>
                  </a:lnTo>
                  <a:lnTo>
                    <a:pt x="1251" y="864"/>
                  </a:lnTo>
                  <a:lnTo>
                    <a:pt x="1250" y="869"/>
                  </a:lnTo>
                  <a:lnTo>
                    <a:pt x="1249" y="874"/>
                  </a:lnTo>
                  <a:lnTo>
                    <a:pt x="1246" y="880"/>
                  </a:lnTo>
                  <a:lnTo>
                    <a:pt x="1245" y="885"/>
                  </a:lnTo>
                  <a:lnTo>
                    <a:pt x="1242" y="890"/>
                  </a:lnTo>
                  <a:lnTo>
                    <a:pt x="1241" y="895"/>
                  </a:lnTo>
                  <a:lnTo>
                    <a:pt x="1239" y="900"/>
                  </a:lnTo>
                  <a:lnTo>
                    <a:pt x="1237" y="905"/>
                  </a:lnTo>
                  <a:lnTo>
                    <a:pt x="1235" y="910"/>
                  </a:lnTo>
                  <a:lnTo>
                    <a:pt x="1235" y="911"/>
                  </a:lnTo>
                  <a:lnTo>
                    <a:pt x="1236" y="911"/>
                  </a:lnTo>
                  <a:lnTo>
                    <a:pt x="1236" y="913"/>
                  </a:lnTo>
                  <a:lnTo>
                    <a:pt x="1235" y="914"/>
                  </a:lnTo>
                  <a:lnTo>
                    <a:pt x="1234" y="915"/>
                  </a:lnTo>
                  <a:lnTo>
                    <a:pt x="1234" y="916"/>
                  </a:lnTo>
                  <a:lnTo>
                    <a:pt x="1232" y="916"/>
                  </a:lnTo>
                  <a:lnTo>
                    <a:pt x="1232" y="918"/>
                  </a:lnTo>
                  <a:lnTo>
                    <a:pt x="1232" y="919"/>
                  </a:lnTo>
                  <a:lnTo>
                    <a:pt x="1231" y="920"/>
                  </a:lnTo>
                  <a:lnTo>
                    <a:pt x="1231" y="921"/>
                  </a:lnTo>
                  <a:lnTo>
                    <a:pt x="1231" y="922"/>
                  </a:lnTo>
                  <a:lnTo>
                    <a:pt x="1230" y="924"/>
                  </a:lnTo>
                  <a:lnTo>
                    <a:pt x="1230" y="925"/>
                  </a:lnTo>
                  <a:lnTo>
                    <a:pt x="1230" y="926"/>
                  </a:lnTo>
                  <a:lnTo>
                    <a:pt x="1229" y="927"/>
                  </a:lnTo>
                  <a:lnTo>
                    <a:pt x="1229" y="929"/>
                  </a:lnTo>
                  <a:lnTo>
                    <a:pt x="1229" y="931"/>
                  </a:lnTo>
                  <a:lnTo>
                    <a:pt x="1228" y="934"/>
                  </a:lnTo>
                  <a:lnTo>
                    <a:pt x="1228" y="936"/>
                  </a:lnTo>
                  <a:lnTo>
                    <a:pt x="1228" y="939"/>
                  </a:lnTo>
                  <a:lnTo>
                    <a:pt x="1228" y="941"/>
                  </a:lnTo>
                  <a:lnTo>
                    <a:pt x="1226" y="945"/>
                  </a:lnTo>
                  <a:lnTo>
                    <a:pt x="1225" y="947"/>
                  </a:lnTo>
                  <a:lnTo>
                    <a:pt x="1224" y="950"/>
                  </a:lnTo>
                  <a:lnTo>
                    <a:pt x="1223" y="952"/>
                  </a:lnTo>
                  <a:lnTo>
                    <a:pt x="1221" y="955"/>
                  </a:lnTo>
                  <a:lnTo>
                    <a:pt x="1221" y="952"/>
                  </a:lnTo>
                  <a:lnTo>
                    <a:pt x="1223" y="950"/>
                  </a:lnTo>
                  <a:lnTo>
                    <a:pt x="1224" y="947"/>
                  </a:lnTo>
                  <a:lnTo>
                    <a:pt x="1224" y="945"/>
                  </a:lnTo>
                  <a:lnTo>
                    <a:pt x="1225" y="942"/>
                  </a:lnTo>
                  <a:lnTo>
                    <a:pt x="1225" y="940"/>
                  </a:lnTo>
                  <a:lnTo>
                    <a:pt x="1226" y="936"/>
                  </a:lnTo>
                  <a:lnTo>
                    <a:pt x="1228" y="934"/>
                  </a:lnTo>
                  <a:lnTo>
                    <a:pt x="1228" y="931"/>
                  </a:lnTo>
                  <a:lnTo>
                    <a:pt x="1229" y="929"/>
                  </a:lnTo>
                  <a:lnTo>
                    <a:pt x="1229" y="927"/>
                  </a:lnTo>
                  <a:lnTo>
                    <a:pt x="1229" y="926"/>
                  </a:lnTo>
                  <a:lnTo>
                    <a:pt x="1229" y="925"/>
                  </a:lnTo>
                  <a:lnTo>
                    <a:pt x="1230" y="924"/>
                  </a:lnTo>
                  <a:lnTo>
                    <a:pt x="1230" y="922"/>
                  </a:lnTo>
                  <a:lnTo>
                    <a:pt x="1230" y="921"/>
                  </a:lnTo>
                  <a:lnTo>
                    <a:pt x="1231" y="920"/>
                  </a:lnTo>
                  <a:lnTo>
                    <a:pt x="1231" y="919"/>
                  </a:lnTo>
                  <a:lnTo>
                    <a:pt x="1232" y="918"/>
                  </a:lnTo>
                  <a:lnTo>
                    <a:pt x="1232" y="916"/>
                  </a:lnTo>
                  <a:lnTo>
                    <a:pt x="1234" y="915"/>
                  </a:lnTo>
                  <a:lnTo>
                    <a:pt x="1234" y="914"/>
                  </a:lnTo>
                  <a:lnTo>
                    <a:pt x="1234" y="913"/>
                  </a:lnTo>
                  <a:lnTo>
                    <a:pt x="1235" y="913"/>
                  </a:lnTo>
                  <a:lnTo>
                    <a:pt x="1235" y="911"/>
                  </a:lnTo>
                  <a:lnTo>
                    <a:pt x="1235" y="910"/>
                  </a:lnTo>
                  <a:lnTo>
                    <a:pt x="1234" y="908"/>
                  </a:lnTo>
                  <a:lnTo>
                    <a:pt x="1235" y="905"/>
                  </a:lnTo>
                  <a:lnTo>
                    <a:pt x="1235" y="903"/>
                  </a:lnTo>
                  <a:lnTo>
                    <a:pt x="1236" y="901"/>
                  </a:lnTo>
                  <a:lnTo>
                    <a:pt x="1237" y="899"/>
                  </a:lnTo>
                  <a:lnTo>
                    <a:pt x="1239" y="897"/>
                  </a:lnTo>
                  <a:lnTo>
                    <a:pt x="1240" y="894"/>
                  </a:lnTo>
                  <a:lnTo>
                    <a:pt x="1241" y="892"/>
                  </a:lnTo>
                  <a:lnTo>
                    <a:pt x="1241" y="889"/>
                  </a:lnTo>
                  <a:lnTo>
                    <a:pt x="1240" y="887"/>
                  </a:lnTo>
                  <a:close/>
                  <a:moveTo>
                    <a:pt x="1215" y="978"/>
                  </a:moveTo>
                  <a:lnTo>
                    <a:pt x="1215" y="979"/>
                  </a:lnTo>
                  <a:lnTo>
                    <a:pt x="1215" y="981"/>
                  </a:lnTo>
                  <a:lnTo>
                    <a:pt x="1215" y="982"/>
                  </a:lnTo>
                  <a:lnTo>
                    <a:pt x="1215" y="983"/>
                  </a:lnTo>
                  <a:lnTo>
                    <a:pt x="1215" y="984"/>
                  </a:lnTo>
                  <a:lnTo>
                    <a:pt x="1214" y="986"/>
                  </a:lnTo>
                  <a:lnTo>
                    <a:pt x="1214" y="987"/>
                  </a:lnTo>
                  <a:lnTo>
                    <a:pt x="1214" y="988"/>
                  </a:lnTo>
                  <a:lnTo>
                    <a:pt x="1210" y="1008"/>
                  </a:lnTo>
                  <a:lnTo>
                    <a:pt x="1208" y="1004"/>
                  </a:lnTo>
                  <a:lnTo>
                    <a:pt x="1208" y="1002"/>
                  </a:lnTo>
                  <a:lnTo>
                    <a:pt x="1206" y="1000"/>
                  </a:lnTo>
                  <a:lnTo>
                    <a:pt x="1208" y="998"/>
                  </a:lnTo>
                  <a:lnTo>
                    <a:pt x="1208" y="995"/>
                  </a:lnTo>
                  <a:lnTo>
                    <a:pt x="1209" y="994"/>
                  </a:lnTo>
                  <a:lnTo>
                    <a:pt x="1210" y="993"/>
                  </a:lnTo>
                  <a:lnTo>
                    <a:pt x="1211" y="991"/>
                  </a:lnTo>
                  <a:lnTo>
                    <a:pt x="1213" y="989"/>
                  </a:lnTo>
                  <a:lnTo>
                    <a:pt x="1214" y="988"/>
                  </a:lnTo>
                  <a:lnTo>
                    <a:pt x="1215" y="978"/>
                  </a:lnTo>
                  <a:close/>
                  <a:moveTo>
                    <a:pt x="1206" y="1014"/>
                  </a:moveTo>
                  <a:lnTo>
                    <a:pt x="1210" y="1014"/>
                  </a:lnTo>
                  <a:lnTo>
                    <a:pt x="1206" y="1035"/>
                  </a:lnTo>
                  <a:lnTo>
                    <a:pt x="1204" y="1035"/>
                  </a:lnTo>
                  <a:lnTo>
                    <a:pt x="1206" y="1014"/>
                  </a:lnTo>
                  <a:close/>
                  <a:moveTo>
                    <a:pt x="1174" y="1296"/>
                  </a:moveTo>
                  <a:lnTo>
                    <a:pt x="1175" y="1286"/>
                  </a:lnTo>
                  <a:lnTo>
                    <a:pt x="1175" y="1278"/>
                  </a:lnTo>
                  <a:lnTo>
                    <a:pt x="1177" y="1270"/>
                  </a:lnTo>
                  <a:lnTo>
                    <a:pt x="1177" y="1261"/>
                  </a:lnTo>
                  <a:lnTo>
                    <a:pt x="1177" y="1253"/>
                  </a:lnTo>
                  <a:lnTo>
                    <a:pt x="1177" y="1245"/>
                  </a:lnTo>
                  <a:lnTo>
                    <a:pt x="1177" y="1237"/>
                  </a:lnTo>
                  <a:lnTo>
                    <a:pt x="1178" y="1228"/>
                  </a:lnTo>
                  <a:lnTo>
                    <a:pt x="1179" y="1218"/>
                  </a:lnTo>
                  <a:lnTo>
                    <a:pt x="1180" y="1208"/>
                  </a:lnTo>
                  <a:lnTo>
                    <a:pt x="1180" y="1207"/>
                  </a:lnTo>
                  <a:lnTo>
                    <a:pt x="1180" y="1208"/>
                  </a:lnTo>
                  <a:lnTo>
                    <a:pt x="1180" y="1209"/>
                  </a:lnTo>
                  <a:lnTo>
                    <a:pt x="1180" y="1211"/>
                  </a:lnTo>
                  <a:lnTo>
                    <a:pt x="1182" y="1211"/>
                  </a:lnTo>
                  <a:lnTo>
                    <a:pt x="1182" y="1212"/>
                  </a:lnTo>
                  <a:lnTo>
                    <a:pt x="1183" y="1212"/>
                  </a:lnTo>
                  <a:lnTo>
                    <a:pt x="1183" y="1213"/>
                  </a:lnTo>
                  <a:lnTo>
                    <a:pt x="1192" y="1150"/>
                  </a:lnTo>
                  <a:lnTo>
                    <a:pt x="1190" y="1167"/>
                  </a:lnTo>
                  <a:lnTo>
                    <a:pt x="1189" y="1185"/>
                  </a:lnTo>
                  <a:lnTo>
                    <a:pt x="1187" y="1203"/>
                  </a:lnTo>
                  <a:lnTo>
                    <a:pt x="1184" y="1222"/>
                  </a:lnTo>
                  <a:lnTo>
                    <a:pt x="1182" y="1240"/>
                  </a:lnTo>
                  <a:lnTo>
                    <a:pt x="1179" y="1259"/>
                  </a:lnTo>
                  <a:lnTo>
                    <a:pt x="1177" y="1278"/>
                  </a:lnTo>
                  <a:lnTo>
                    <a:pt x="1174" y="1297"/>
                  </a:lnTo>
                  <a:lnTo>
                    <a:pt x="1174" y="1316"/>
                  </a:lnTo>
                  <a:lnTo>
                    <a:pt x="1174" y="1334"/>
                  </a:lnTo>
                  <a:lnTo>
                    <a:pt x="1172" y="1332"/>
                  </a:lnTo>
                  <a:lnTo>
                    <a:pt x="1171" y="1329"/>
                  </a:lnTo>
                  <a:lnTo>
                    <a:pt x="1171" y="1326"/>
                  </a:lnTo>
                  <a:lnTo>
                    <a:pt x="1172" y="1322"/>
                  </a:lnTo>
                  <a:lnTo>
                    <a:pt x="1172" y="1317"/>
                  </a:lnTo>
                  <a:lnTo>
                    <a:pt x="1173" y="1313"/>
                  </a:lnTo>
                  <a:lnTo>
                    <a:pt x="1174" y="1308"/>
                  </a:lnTo>
                  <a:lnTo>
                    <a:pt x="1174" y="1303"/>
                  </a:lnTo>
                  <a:lnTo>
                    <a:pt x="1173" y="1300"/>
                  </a:lnTo>
                  <a:lnTo>
                    <a:pt x="1171" y="1296"/>
                  </a:lnTo>
                  <a:lnTo>
                    <a:pt x="1174" y="1296"/>
                  </a:lnTo>
                  <a:close/>
                  <a:moveTo>
                    <a:pt x="1174" y="1774"/>
                  </a:moveTo>
                  <a:lnTo>
                    <a:pt x="1172" y="1769"/>
                  </a:lnTo>
                  <a:lnTo>
                    <a:pt x="1171" y="1764"/>
                  </a:lnTo>
                  <a:lnTo>
                    <a:pt x="1169" y="1757"/>
                  </a:lnTo>
                  <a:lnTo>
                    <a:pt x="1168" y="1753"/>
                  </a:lnTo>
                  <a:lnTo>
                    <a:pt x="1167" y="1746"/>
                  </a:lnTo>
                  <a:lnTo>
                    <a:pt x="1166" y="1741"/>
                  </a:lnTo>
                  <a:lnTo>
                    <a:pt x="1166" y="1735"/>
                  </a:lnTo>
                  <a:lnTo>
                    <a:pt x="1164" y="1730"/>
                  </a:lnTo>
                  <a:lnTo>
                    <a:pt x="1164" y="1725"/>
                  </a:lnTo>
                  <a:lnTo>
                    <a:pt x="1166" y="1720"/>
                  </a:lnTo>
                  <a:lnTo>
                    <a:pt x="1167" y="1724"/>
                  </a:lnTo>
                  <a:lnTo>
                    <a:pt x="1167" y="1728"/>
                  </a:lnTo>
                  <a:lnTo>
                    <a:pt x="1168" y="1734"/>
                  </a:lnTo>
                  <a:lnTo>
                    <a:pt x="1168" y="1739"/>
                  </a:lnTo>
                  <a:lnTo>
                    <a:pt x="1169" y="1745"/>
                  </a:lnTo>
                  <a:lnTo>
                    <a:pt x="1171" y="1750"/>
                  </a:lnTo>
                  <a:lnTo>
                    <a:pt x="1171" y="1756"/>
                  </a:lnTo>
                  <a:lnTo>
                    <a:pt x="1172" y="1762"/>
                  </a:lnTo>
                  <a:lnTo>
                    <a:pt x="1173" y="1769"/>
                  </a:lnTo>
                  <a:lnTo>
                    <a:pt x="1174" y="1774"/>
                  </a:lnTo>
                  <a:close/>
                  <a:moveTo>
                    <a:pt x="1171" y="1341"/>
                  </a:moveTo>
                  <a:lnTo>
                    <a:pt x="1171" y="1358"/>
                  </a:lnTo>
                  <a:lnTo>
                    <a:pt x="1166" y="1358"/>
                  </a:lnTo>
                  <a:lnTo>
                    <a:pt x="1171" y="1341"/>
                  </a:lnTo>
                  <a:close/>
                  <a:moveTo>
                    <a:pt x="1166" y="1406"/>
                  </a:moveTo>
                  <a:lnTo>
                    <a:pt x="1168" y="1406"/>
                  </a:lnTo>
                  <a:lnTo>
                    <a:pt x="1168" y="1426"/>
                  </a:lnTo>
                  <a:lnTo>
                    <a:pt x="1166" y="1426"/>
                  </a:lnTo>
                  <a:lnTo>
                    <a:pt x="1166" y="1406"/>
                  </a:lnTo>
                  <a:close/>
                  <a:moveTo>
                    <a:pt x="1166" y="1714"/>
                  </a:moveTo>
                  <a:lnTo>
                    <a:pt x="1162" y="1682"/>
                  </a:lnTo>
                  <a:lnTo>
                    <a:pt x="1166" y="1705"/>
                  </a:lnTo>
                  <a:lnTo>
                    <a:pt x="1166" y="1714"/>
                  </a:lnTo>
                  <a:close/>
                  <a:moveTo>
                    <a:pt x="1162" y="1676"/>
                  </a:moveTo>
                  <a:lnTo>
                    <a:pt x="1161" y="1665"/>
                  </a:lnTo>
                  <a:lnTo>
                    <a:pt x="1161" y="1654"/>
                  </a:lnTo>
                  <a:lnTo>
                    <a:pt x="1159" y="1642"/>
                  </a:lnTo>
                  <a:lnTo>
                    <a:pt x="1158" y="1631"/>
                  </a:lnTo>
                  <a:lnTo>
                    <a:pt x="1157" y="1620"/>
                  </a:lnTo>
                  <a:lnTo>
                    <a:pt x="1156" y="1610"/>
                  </a:lnTo>
                  <a:lnTo>
                    <a:pt x="1156" y="1600"/>
                  </a:lnTo>
                  <a:lnTo>
                    <a:pt x="1156" y="1590"/>
                  </a:lnTo>
                  <a:lnTo>
                    <a:pt x="1157" y="1582"/>
                  </a:lnTo>
                  <a:lnTo>
                    <a:pt x="1159" y="1574"/>
                  </a:lnTo>
                  <a:lnTo>
                    <a:pt x="1161" y="1586"/>
                  </a:lnTo>
                  <a:lnTo>
                    <a:pt x="1162" y="1595"/>
                  </a:lnTo>
                  <a:lnTo>
                    <a:pt x="1162" y="1605"/>
                  </a:lnTo>
                  <a:lnTo>
                    <a:pt x="1162" y="1616"/>
                  </a:lnTo>
                  <a:lnTo>
                    <a:pt x="1162" y="1626"/>
                  </a:lnTo>
                  <a:lnTo>
                    <a:pt x="1162" y="1636"/>
                  </a:lnTo>
                  <a:lnTo>
                    <a:pt x="1162" y="1646"/>
                  </a:lnTo>
                  <a:lnTo>
                    <a:pt x="1162" y="1656"/>
                  </a:lnTo>
                  <a:lnTo>
                    <a:pt x="1162" y="1666"/>
                  </a:lnTo>
                  <a:lnTo>
                    <a:pt x="1162" y="1676"/>
                  </a:lnTo>
                  <a:close/>
                  <a:moveTo>
                    <a:pt x="1162" y="1466"/>
                  </a:moveTo>
                  <a:lnTo>
                    <a:pt x="1159" y="1566"/>
                  </a:lnTo>
                  <a:lnTo>
                    <a:pt x="1158" y="1556"/>
                  </a:lnTo>
                  <a:lnTo>
                    <a:pt x="1157" y="1546"/>
                  </a:lnTo>
                  <a:lnTo>
                    <a:pt x="1157" y="1536"/>
                  </a:lnTo>
                  <a:lnTo>
                    <a:pt x="1157" y="1526"/>
                  </a:lnTo>
                  <a:lnTo>
                    <a:pt x="1157" y="1515"/>
                  </a:lnTo>
                  <a:lnTo>
                    <a:pt x="1158" y="1505"/>
                  </a:lnTo>
                  <a:lnTo>
                    <a:pt x="1158" y="1495"/>
                  </a:lnTo>
                  <a:lnTo>
                    <a:pt x="1159" y="1485"/>
                  </a:lnTo>
                  <a:lnTo>
                    <a:pt x="1161" y="1475"/>
                  </a:lnTo>
                  <a:lnTo>
                    <a:pt x="1162" y="1466"/>
                  </a:lnTo>
                  <a:close/>
                  <a:moveTo>
                    <a:pt x="1047" y="1008"/>
                  </a:moveTo>
                  <a:lnTo>
                    <a:pt x="1054" y="1009"/>
                  </a:lnTo>
                  <a:lnTo>
                    <a:pt x="1061" y="1010"/>
                  </a:lnTo>
                  <a:lnTo>
                    <a:pt x="1069" y="1013"/>
                  </a:lnTo>
                  <a:lnTo>
                    <a:pt x="1076" y="1015"/>
                  </a:lnTo>
                  <a:lnTo>
                    <a:pt x="1084" y="1019"/>
                  </a:lnTo>
                  <a:lnTo>
                    <a:pt x="1090" y="1023"/>
                  </a:lnTo>
                  <a:lnTo>
                    <a:pt x="1096" y="1028"/>
                  </a:lnTo>
                  <a:lnTo>
                    <a:pt x="1101" y="1033"/>
                  </a:lnTo>
                  <a:lnTo>
                    <a:pt x="1105" y="1039"/>
                  </a:lnTo>
                  <a:lnTo>
                    <a:pt x="1109" y="1046"/>
                  </a:lnTo>
                  <a:lnTo>
                    <a:pt x="1109" y="1052"/>
                  </a:lnTo>
                  <a:lnTo>
                    <a:pt x="1106" y="1052"/>
                  </a:lnTo>
                  <a:lnTo>
                    <a:pt x="1105" y="1054"/>
                  </a:lnTo>
                  <a:lnTo>
                    <a:pt x="1104" y="1054"/>
                  </a:lnTo>
                  <a:lnTo>
                    <a:pt x="1104" y="1055"/>
                  </a:lnTo>
                  <a:lnTo>
                    <a:pt x="1104" y="1056"/>
                  </a:lnTo>
                  <a:lnTo>
                    <a:pt x="1104" y="1059"/>
                  </a:lnTo>
                  <a:lnTo>
                    <a:pt x="1105" y="1060"/>
                  </a:lnTo>
                  <a:lnTo>
                    <a:pt x="1106" y="1061"/>
                  </a:lnTo>
                  <a:lnTo>
                    <a:pt x="1106" y="1062"/>
                  </a:lnTo>
                  <a:lnTo>
                    <a:pt x="1107" y="1064"/>
                  </a:lnTo>
                  <a:lnTo>
                    <a:pt x="1109" y="1065"/>
                  </a:lnTo>
                  <a:lnTo>
                    <a:pt x="1114" y="1062"/>
                  </a:lnTo>
                  <a:lnTo>
                    <a:pt x="1118" y="1060"/>
                  </a:lnTo>
                  <a:lnTo>
                    <a:pt x="1122" y="1055"/>
                  </a:lnTo>
                  <a:lnTo>
                    <a:pt x="1125" y="1050"/>
                  </a:lnTo>
                  <a:lnTo>
                    <a:pt x="1127" y="1044"/>
                  </a:lnTo>
                  <a:lnTo>
                    <a:pt x="1131" y="1038"/>
                  </a:lnTo>
                  <a:lnTo>
                    <a:pt x="1135" y="1033"/>
                  </a:lnTo>
                  <a:lnTo>
                    <a:pt x="1138" y="1028"/>
                  </a:lnTo>
                  <a:lnTo>
                    <a:pt x="1143" y="1025"/>
                  </a:lnTo>
                  <a:lnTo>
                    <a:pt x="1151" y="1023"/>
                  </a:lnTo>
                  <a:lnTo>
                    <a:pt x="1151" y="1026"/>
                  </a:lnTo>
                  <a:lnTo>
                    <a:pt x="1152" y="1030"/>
                  </a:lnTo>
                  <a:lnTo>
                    <a:pt x="1152" y="1034"/>
                  </a:lnTo>
                  <a:lnTo>
                    <a:pt x="1153" y="1038"/>
                  </a:lnTo>
                  <a:lnTo>
                    <a:pt x="1154" y="1041"/>
                  </a:lnTo>
                  <a:lnTo>
                    <a:pt x="1156" y="1045"/>
                  </a:lnTo>
                  <a:lnTo>
                    <a:pt x="1156" y="1049"/>
                  </a:lnTo>
                  <a:lnTo>
                    <a:pt x="1156" y="1052"/>
                  </a:lnTo>
                  <a:lnTo>
                    <a:pt x="1154" y="1056"/>
                  </a:lnTo>
                  <a:lnTo>
                    <a:pt x="1153" y="1061"/>
                  </a:lnTo>
                  <a:lnTo>
                    <a:pt x="1143" y="1065"/>
                  </a:lnTo>
                  <a:lnTo>
                    <a:pt x="1132" y="1067"/>
                  </a:lnTo>
                  <a:lnTo>
                    <a:pt x="1121" y="1070"/>
                  </a:lnTo>
                  <a:lnTo>
                    <a:pt x="1110" y="1071"/>
                  </a:lnTo>
                  <a:lnTo>
                    <a:pt x="1099" y="1072"/>
                  </a:lnTo>
                  <a:lnTo>
                    <a:pt x="1088" y="1073"/>
                  </a:lnTo>
                  <a:lnTo>
                    <a:pt x="1075" y="1073"/>
                  </a:lnTo>
                  <a:lnTo>
                    <a:pt x="1064" y="1073"/>
                  </a:lnTo>
                  <a:lnTo>
                    <a:pt x="1053" y="1073"/>
                  </a:lnTo>
                  <a:lnTo>
                    <a:pt x="1043" y="1073"/>
                  </a:lnTo>
                  <a:lnTo>
                    <a:pt x="1047" y="1008"/>
                  </a:lnTo>
                  <a:close/>
                  <a:moveTo>
                    <a:pt x="903" y="563"/>
                  </a:moveTo>
                  <a:lnTo>
                    <a:pt x="910" y="569"/>
                  </a:lnTo>
                  <a:lnTo>
                    <a:pt x="919" y="574"/>
                  </a:lnTo>
                  <a:lnTo>
                    <a:pt x="929" y="579"/>
                  </a:lnTo>
                  <a:lnTo>
                    <a:pt x="939" y="582"/>
                  </a:lnTo>
                  <a:lnTo>
                    <a:pt x="949" y="586"/>
                  </a:lnTo>
                  <a:lnTo>
                    <a:pt x="960" y="590"/>
                  </a:lnTo>
                  <a:lnTo>
                    <a:pt x="970" y="595"/>
                  </a:lnTo>
                  <a:lnTo>
                    <a:pt x="978" y="600"/>
                  </a:lnTo>
                  <a:lnTo>
                    <a:pt x="986" y="606"/>
                  </a:lnTo>
                  <a:lnTo>
                    <a:pt x="992" y="613"/>
                  </a:lnTo>
                  <a:lnTo>
                    <a:pt x="1001" y="655"/>
                  </a:lnTo>
                  <a:lnTo>
                    <a:pt x="1007" y="696"/>
                  </a:lnTo>
                  <a:lnTo>
                    <a:pt x="1012" y="734"/>
                  </a:lnTo>
                  <a:lnTo>
                    <a:pt x="1016" y="773"/>
                  </a:lnTo>
                  <a:lnTo>
                    <a:pt x="1018" y="811"/>
                  </a:lnTo>
                  <a:lnTo>
                    <a:pt x="1019" y="850"/>
                  </a:lnTo>
                  <a:lnTo>
                    <a:pt x="1021" y="888"/>
                  </a:lnTo>
                  <a:lnTo>
                    <a:pt x="1022" y="929"/>
                  </a:lnTo>
                  <a:lnTo>
                    <a:pt x="1023" y="971"/>
                  </a:lnTo>
                  <a:lnTo>
                    <a:pt x="1026" y="1014"/>
                  </a:lnTo>
                  <a:lnTo>
                    <a:pt x="1023" y="1046"/>
                  </a:lnTo>
                  <a:lnTo>
                    <a:pt x="1019" y="1078"/>
                  </a:lnTo>
                  <a:lnTo>
                    <a:pt x="1014" y="1109"/>
                  </a:lnTo>
                  <a:lnTo>
                    <a:pt x="1009" y="1141"/>
                  </a:lnTo>
                  <a:lnTo>
                    <a:pt x="1004" y="1174"/>
                  </a:lnTo>
                  <a:lnTo>
                    <a:pt x="1000" y="1205"/>
                  </a:lnTo>
                  <a:lnTo>
                    <a:pt x="993" y="1234"/>
                  </a:lnTo>
                  <a:lnTo>
                    <a:pt x="987" y="1264"/>
                  </a:lnTo>
                  <a:lnTo>
                    <a:pt x="981" y="1294"/>
                  </a:lnTo>
                  <a:lnTo>
                    <a:pt x="975" y="1322"/>
                  </a:lnTo>
                  <a:lnTo>
                    <a:pt x="974" y="1321"/>
                  </a:lnTo>
                  <a:lnTo>
                    <a:pt x="972" y="1317"/>
                  </a:lnTo>
                  <a:lnTo>
                    <a:pt x="972" y="1315"/>
                  </a:lnTo>
                  <a:lnTo>
                    <a:pt x="971" y="1310"/>
                  </a:lnTo>
                  <a:lnTo>
                    <a:pt x="971" y="1306"/>
                  </a:lnTo>
                  <a:lnTo>
                    <a:pt x="971" y="1301"/>
                  </a:lnTo>
                  <a:lnTo>
                    <a:pt x="971" y="1296"/>
                  </a:lnTo>
                  <a:lnTo>
                    <a:pt x="971" y="1291"/>
                  </a:lnTo>
                  <a:lnTo>
                    <a:pt x="970" y="1287"/>
                  </a:lnTo>
                  <a:lnTo>
                    <a:pt x="969" y="1284"/>
                  </a:lnTo>
                  <a:lnTo>
                    <a:pt x="972" y="1287"/>
                  </a:lnTo>
                  <a:lnTo>
                    <a:pt x="971" y="1282"/>
                  </a:lnTo>
                  <a:lnTo>
                    <a:pt x="971" y="1279"/>
                  </a:lnTo>
                  <a:lnTo>
                    <a:pt x="972" y="1276"/>
                  </a:lnTo>
                  <a:lnTo>
                    <a:pt x="972" y="1274"/>
                  </a:lnTo>
                  <a:lnTo>
                    <a:pt x="974" y="1271"/>
                  </a:lnTo>
                  <a:lnTo>
                    <a:pt x="974" y="1269"/>
                  </a:lnTo>
                  <a:lnTo>
                    <a:pt x="975" y="1268"/>
                  </a:lnTo>
                  <a:lnTo>
                    <a:pt x="975" y="1265"/>
                  </a:lnTo>
                  <a:lnTo>
                    <a:pt x="975" y="1263"/>
                  </a:lnTo>
                  <a:lnTo>
                    <a:pt x="975" y="1260"/>
                  </a:lnTo>
                  <a:lnTo>
                    <a:pt x="972" y="1260"/>
                  </a:lnTo>
                  <a:lnTo>
                    <a:pt x="976" y="1258"/>
                  </a:lnTo>
                  <a:lnTo>
                    <a:pt x="977" y="1255"/>
                  </a:lnTo>
                  <a:lnTo>
                    <a:pt x="977" y="1252"/>
                  </a:lnTo>
                  <a:lnTo>
                    <a:pt x="977" y="1248"/>
                  </a:lnTo>
                  <a:lnTo>
                    <a:pt x="977" y="1244"/>
                  </a:lnTo>
                  <a:lnTo>
                    <a:pt x="976" y="1239"/>
                  </a:lnTo>
                  <a:lnTo>
                    <a:pt x="976" y="1235"/>
                  </a:lnTo>
                  <a:lnTo>
                    <a:pt x="977" y="1232"/>
                  </a:lnTo>
                  <a:lnTo>
                    <a:pt x="980" y="1228"/>
                  </a:lnTo>
                  <a:lnTo>
                    <a:pt x="983" y="1224"/>
                  </a:lnTo>
                  <a:lnTo>
                    <a:pt x="972" y="1222"/>
                  </a:lnTo>
                  <a:lnTo>
                    <a:pt x="971" y="1222"/>
                  </a:lnTo>
                  <a:lnTo>
                    <a:pt x="970" y="1222"/>
                  </a:lnTo>
                  <a:lnTo>
                    <a:pt x="969" y="1222"/>
                  </a:lnTo>
                  <a:lnTo>
                    <a:pt x="967" y="1221"/>
                  </a:lnTo>
                  <a:lnTo>
                    <a:pt x="969" y="1221"/>
                  </a:lnTo>
                  <a:lnTo>
                    <a:pt x="969" y="1222"/>
                  </a:lnTo>
                  <a:lnTo>
                    <a:pt x="970" y="1222"/>
                  </a:lnTo>
                  <a:lnTo>
                    <a:pt x="972" y="1222"/>
                  </a:lnTo>
                  <a:lnTo>
                    <a:pt x="975" y="1222"/>
                  </a:lnTo>
                  <a:lnTo>
                    <a:pt x="976" y="1222"/>
                  </a:lnTo>
                  <a:lnTo>
                    <a:pt x="977" y="1222"/>
                  </a:lnTo>
                  <a:lnTo>
                    <a:pt x="978" y="1222"/>
                  </a:lnTo>
                  <a:lnTo>
                    <a:pt x="981" y="1221"/>
                  </a:lnTo>
                  <a:lnTo>
                    <a:pt x="982" y="1221"/>
                  </a:lnTo>
                  <a:lnTo>
                    <a:pt x="982" y="1219"/>
                  </a:lnTo>
                  <a:lnTo>
                    <a:pt x="983" y="1218"/>
                  </a:lnTo>
                  <a:lnTo>
                    <a:pt x="983" y="1217"/>
                  </a:lnTo>
                  <a:lnTo>
                    <a:pt x="983" y="1216"/>
                  </a:lnTo>
                  <a:lnTo>
                    <a:pt x="975" y="1213"/>
                  </a:lnTo>
                  <a:lnTo>
                    <a:pt x="974" y="1213"/>
                  </a:lnTo>
                  <a:lnTo>
                    <a:pt x="972" y="1213"/>
                  </a:lnTo>
                  <a:lnTo>
                    <a:pt x="971" y="1213"/>
                  </a:lnTo>
                  <a:lnTo>
                    <a:pt x="970" y="1213"/>
                  </a:lnTo>
                  <a:lnTo>
                    <a:pt x="969" y="1212"/>
                  </a:lnTo>
                  <a:lnTo>
                    <a:pt x="967" y="1212"/>
                  </a:lnTo>
                  <a:lnTo>
                    <a:pt x="967" y="1211"/>
                  </a:lnTo>
                  <a:lnTo>
                    <a:pt x="966" y="1211"/>
                  </a:lnTo>
                  <a:lnTo>
                    <a:pt x="966" y="1209"/>
                  </a:lnTo>
                  <a:lnTo>
                    <a:pt x="975" y="1213"/>
                  </a:lnTo>
                  <a:lnTo>
                    <a:pt x="977" y="1212"/>
                  </a:lnTo>
                  <a:lnTo>
                    <a:pt x="978" y="1209"/>
                  </a:lnTo>
                  <a:lnTo>
                    <a:pt x="980" y="1208"/>
                  </a:lnTo>
                  <a:lnTo>
                    <a:pt x="980" y="1206"/>
                  </a:lnTo>
                  <a:lnTo>
                    <a:pt x="980" y="1205"/>
                  </a:lnTo>
                  <a:lnTo>
                    <a:pt x="980" y="1202"/>
                  </a:lnTo>
                  <a:lnTo>
                    <a:pt x="978" y="1201"/>
                  </a:lnTo>
                  <a:lnTo>
                    <a:pt x="978" y="1198"/>
                  </a:lnTo>
                  <a:lnTo>
                    <a:pt x="977" y="1197"/>
                  </a:lnTo>
                  <a:lnTo>
                    <a:pt x="976" y="1196"/>
                  </a:lnTo>
                  <a:lnTo>
                    <a:pt x="975" y="1195"/>
                  </a:lnTo>
                  <a:lnTo>
                    <a:pt x="976" y="1195"/>
                  </a:lnTo>
                  <a:lnTo>
                    <a:pt x="976" y="1196"/>
                  </a:lnTo>
                  <a:lnTo>
                    <a:pt x="977" y="1196"/>
                  </a:lnTo>
                  <a:lnTo>
                    <a:pt x="977" y="1197"/>
                  </a:lnTo>
                  <a:lnTo>
                    <a:pt x="978" y="1197"/>
                  </a:lnTo>
                  <a:lnTo>
                    <a:pt x="978" y="1198"/>
                  </a:lnTo>
                  <a:lnTo>
                    <a:pt x="980" y="1198"/>
                  </a:lnTo>
                  <a:lnTo>
                    <a:pt x="981" y="1198"/>
                  </a:lnTo>
                  <a:lnTo>
                    <a:pt x="987" y="1192"/>
                  </a:lnTo>
                  <a:lnTo>
                    <a:pt x="985" y="1191"/>
                  </a:lnTo>
                  <a:lnTo>
                    <a:pt x="983" y="1190"/>
                  </a:lnTo>
                  <a:lnTo>
                    <a:pt x="982" y="1187"/>
                  </a:lnTo>
                  <a:lnTo>
                    <a:pt x="982" y="1185"/>
                  </a:lnTo>
                  <a:lnTo>
                    <a:pt x="982" y="1183"/>
                  </a:lnTo>
                  <a:lnTo>
                    <a:pt x="982" y="1181"/>
                  </a:lnTo>
                  <a:lnTo>
                    <a:pt x="982" y="1179"/>
                  </a:lnTo>
                  <a:lnTo>
                    <a:pt x="981" y="1177"/>
                  </a:lnTo>
                  <a:lnTo>
                    <a:pt x="980" y="1175"/>
                  </a:lnTo>
                  <a:lnTo>
                    <a:pt x="977" y="1175"/>
                  </a:lnTo>
                  <a:lnTo>
                    <a:pt x="976" y="1175"/>
                  </a:lnTo>
                  <a:lnTo>
                    <a:pt x="975" y="1175"/>
                  </a:lnTo>
                  <a:lnTo>
                    <a:pt x="974" y="1175"/>
                  </a:lnTo>
                  <a:lnTo>
                    <a:pt x="972" y="1175"/>
                  </a:lnTo>
                  <a:lnTo>
                    <a:pt x="972" y="1174"/>
                  </a:lnTo>
                  <a:lnTo>
                    <a:pt x="974" y="1174"/>
                  </a:lnTo>
                  <a:lnTo>
                    <a:pt x="975" y="1174"/>
                  </a:lnTo>
                  <a:lnTo>
                    <a:pt x="976" y="1174"/>
                  </a:lnTo>
                  <a:lnTo>
                    <a:pt x="977" y="1175"/>
                  </a:lnTo>
                  <a:lnTo>
                    <a:pt x="977" y="1174"/>
                  </a:lnTo>
                  <a:lnTo>
                    <a:pt x="978" y="1174"/>
                  </a:lnTo>
                  <a:lnTo>
                    <a:pt x="980" y="1172"/>
                  </a:lnTo>
                  <a:lnTo>
                    <a:pt x="981" y="1171"/>
                  </a:lnTo>
                  <a:lnTo>
                    <a:pt x="981" y="1170"/>
                  </a:lnTo>
                  <a:lnTo>
                    <a:pt x="982" y="1169"/>
                  </a:lnTo>
                  <a:lnTo>
                    <a:pt x="982" y="1167"/>
                  </a:lnTo>
                  <a:lnTo>
                    <a:pt x="983" y="1166"/>
                  </a:lnTo>
                  <a:lnTo>
                    <a:pt x="983" y="1164"/>
                  </a:lnTo>
                  <a:lnTo>
                    <a:pt x="983" y="1162"/>
                  </a:lnTo>
                  <a:lnTo>
                    <a:pt x="980" y="1160"/>
                  </a:lnTo>
                  <a:lnTo>
                    <a:pt x="977" y="1159"/>
                  </a:lnTo>
                  <a:lnTo>
                    <a:pt x="975" y="1156"/>
                  </a:lnTo>
                  <a:lnTo>
                    <a:pt x="975" y="1155"/>
                  </a:lnTo>
                  <a:lnTo>
                    <a:pt x="974" y="1153"/>
                  </a:lnTo>
                  <a:lnTo>
                    <a:pt x="974" y="1150"/>
                  </a:lnTo>
                  <a:lnTo>
                    <a:pt x="974" y="1148"/>
                  </a:lnTo>
                  <a:lnTo>
                    <a:pt x="974" y="1145"/>
                  </a:lnTo>
                  <a:lnTo>
                    <a:pt x="972" y="1143"/>
                  </a:lnTo>
                  <a:lnTo>
                    <a:pt x="972" y="1139"/>
                  </a:lnTo>
                  <a:lnTo>
                    <a:pt x="974" y="1139"/>
                  </a:lnTo>
                  <a:lnTo>
                    <a:pt x="975" y="1138"/>
                  </a:lnTo>
                  <a:lnTo>
                    <a:pt x="976" y="1138"/>
                  </a:lnTo>
                  <a:lnTo>
                    <a:pt x="976" y="1136"/>
                  </a:lnTo>
                  <a:lnTo>
                    <a:pt x="977" y="1135"/>
                  </a:lnTo>
                  <a:lnTo>
                    <a:pt x="978" y="1135"/>
                  </a:lnTo>
                  <a:lnTo>
                    <a:pt x="978" y="1134"/>
                  </a:lnTo>
                  <a:lnTo>
                    <a:pt x="980" y="1133"/>
                  </a:lnTo>
                  <a:lnTo>
                    <a:pt x="981" y="1133"/>
                  </a:lnTo>
                  <a:lnTo>
                    <a:pt x="978" y="1130"/>
                  </a:lnTo>
                  <a:lnTo>
                    <a:pt x="977" y="1130"/>
                  </a:lnTo>
                  <a:lnTo>
                    <a:pt x="976" y="1129"/>
                  </a:lnTo>
                  <a:lnTo>
                    <a:pt x="975" y="1130"/>
                  </a:lnTo>
                  <a:lnTo>
                    <a:pt x="974" y="1130"/>
                  </a:lnTo>
                  <a:lnTo>
                    <a:pt x="971" y="1132"/>
                  </a:lnTo>
                  <a:lnTo>
                    <a:pt x="970" y="1132"/>
                  </a:lnTo>
                  <a:lnTo>
                    <a:pt x="969" y="1130"/>
                  </a:lnTo>
                  <a:lnTo>
                    <a:pt x="967" y="1129"/>
                  </a:lnTo>
                  <a:lnTo>
                    <a:pt x="966" y="1127"/>
                  </a:lnTo>
                  <a:lnTo>
                    <a:pt x="975" y="1127"/>
                  </a:lnTo>
                  <a:lnTo>
                    <a:pt x="974" y="1125"/>
                  </a:lnTo>
                  <a:lnTo>
                    <a:pt x="972" y="1123"/>
                  </a:lnTo>
                  <a:lnTo>
                    <a:pt x="972" y="1122"/>
                  </a:lnTo>
                  <a:lnTo>
                    <a:pt x="971" y="1119"/>
                  </a:lnTo>
                  <a:lnTo>
                    <a:pt x="971" y="1117"/>
                  </a:lnTo>
                  <a:lnTo>
                    <a:pt x="970" y="1114"/>
                  </a:lnTo>
                  <a:lnTo>
                    <a:pt x="969" y="1112"/>
                  </a:lnTo>
                  <a:lnTo>
                    <a:pt x="967" y="1109"/>
                  </a:lnTo>
                  <a:lnTo>
                    <a:pt x="965" y="1107"/>
                  </a:lnTo>
                  <a:lnTo>
                    <a:pt x="962" y="1106"/>
                  </a:lnTo>
                  <a:lnTo>
                    <a:pt x="954" y="1118"/>
                  </a:lnTo>
                  <a:lnTo>
                    <a:pt x="957" y="1120"/>
                  </a:lnTo>
                  <a:lnTo>
                    <a:pt x="960" y="1118"/>
                  </a:lnTo>
                  <a:lnTo>
                    <a:pt x="960" y="1123"/>
                  </a:lnTo>
                  <a:lnTo>
                    <a:pt x="960" y="1127"/>
                  </a:lnTo>
                  <a:lnTo>
                    <a:pt x="960" y="1129"/>
                  </a:lnTo>
                  <a:lnTo>
                    <a:pt x="959" y="1129"/>
                  </a:lnTo>
                  <a:lnTo>
                    <a:pt x="957" y="1130"/>
                  </a:lnTo>
                  <a:lnTo>
                    <a:pt x="956" y="1130"/>
                  </a:lnTo>
                  <a:lnTo>
                    <a:pt x="954" y="1130"/>
                  </a:lnTo>
                  <a:lnTo>
                    <a:pt x="950" y="1130"/>
                  </a:lnTo>
                  <a:lnTo>
                    <a:pt x="946" y="1133"/>
                  </a:lnTo>
                  <a:lnTo>
                    <a:pt x="943" y="1135"/>
                  </a:lnTo>
                  <a:lnTo>
                    <a:pt x="945" y="1148"/>
                  </a:lnTo>
                  <a:lnTo>
                    <a:pt x="943" y="1148"/>
                  </a:lnTo>
                  <a:lnTo>
                    <a:pt x="943" y="1165"/>
                  </a:lnTo>
                  <a:lnTo>
                    <a:pt x="940" y="1164"/>
                  </a:lnTo>
                  <a:lnTo>
                    <a:pt x="939" y="1164"/>
                  </a:lnTo>
                  <a:lnTo>
                    <a:pt x="938" y="1162"/>
                  </a:lnTo>
                  <a:lnTo>
                    <a:pt x="936" y="1161"/>
                  </a:lnTo>
                  <a:lnTo>
                    <a:pt x="935" y="1160"/>
                  </a:lnTo>
                  <a:lnTo>
                    <a:pt x="934" y="1158"/>
                  </a:lnTo>
                  <a:lnTo>
                    <a:pt x="933" y="1156"/>
                  </a:lnTo>
                  <a:lnTo>
                    <a:pt x="933" y="1154"/>
                  </a:lnTo>
                  <a:lnTo>
                    <a:pt x="933" y="1153"/>
                  </a:lnTo>
                  <a:lnTo>
                    <a:pt x="933" y="1150"/>
                  </a:lnTo>
                  <a:lnTo>
                    <a:pt x="939" y="1150"/>
                  </a:lnTo>
                  <a:lnTo>
                    <a:pt x="938" y="1148"/>
                  </a:lnTo>
                  <a:lnTo>
                    <a:pt x="936" y="1145"/>
                  </a:lnTo>
                  <a:lnTo>
                    <a:pt x="936" y="1143"/>
                  </a:lnTo>
                  <a:lnTo>
                    <a:pt x="936" y="1139"/>
                  </a:lnTo>
                  <a:lnTo>
                    <a:pt x="938" y="1136"/>
                  </a:lnTo>
                  <a:lnTo>
                    <a:pt x="940" y="1134"/>
                  </a:lnTo>
                  <a:lnTo>
                    <a:pt x="943" y="1132"/>
                  </a:lnTo>
                  <a:lnTo>
                    <a:pt x="945" y="1130"/>
                  </a:lnTo>
                  <a:lnTo>
                    <a:pt x="949" y="1129"/>
                  </a:lnTo>
                  <a:lnTo>
                    <a:pt x="954" y="1129"/>
                  </a:lnTo>
                  <a:lnTo>
                    <a:pt x="957" y="1127"/>
                  </a:lnTo>
                  <a:lnTo>
                    <a:pt x="955" y="1125"/>
                  </a:lnTo>
                  <a:lnTo>
                    <a:pt x="954" y="1123"/>
                  </a:lnTo>
                  <a:lnTo>
                    <a:pt x="951" y="1123"/>
                  </a:lnTo>
                  <a:lnTo>
                    <a:pt x="949" y="1122"/>
                  </a:lnTo>
                  <a:lnTo>
                    <a:pt x="946" y="1122"/>
                  </a:lnTo>
                  <a:lnTo>
                    <a:pt x="944" y="1122"/>
                  </a:lnTo>
                  <a:lnTo>
                    <a:pt x="943" y="1123"/>
                  </a:lnTo>
                  <a:lnTo>
                    <a:pt x="941" y="1124"/>
                  </a:lnTo>
                  <a:lnTo>
                    <a:pt x="941" y="1125"/>
                  </a:lnTo>
                  <a:lnTo>
                    <a:pt x="943" y="1127"/>
                  </a:lnTo>
                  <a:lnTo>
                    <a:pt x="938" y="1125"/>
                  </a:lnTo>
                  <a:lnTo>
                    <a:pt x="935" y="1123"/>
                  </a:lnTo>
                  <a:lnTo>
                    <a:pt x="934" y="1122"/>
                  </a:lnTo>
                  <a:lnTo>
                    <a:pt x="934" y="1119"/>
                  </a:lnTo>
                  <a:lnTo>
                    <a:pt x="934" y="1117"/>
                  </a:lnTo>
                  <a:lnTo>
                    <a:pt x="934" y="1114"/>
                  </a:lnTo>
                  <a:lnTo>
                    <a:pt x="934" y="1112"/>
                  </a:lnTo>
                  <a:lnTo>
                    <a:pt x="934" y="1108"/>
                  </a:lnTo>
                  <a:lnTo>
                    <a:pt x="933" y="1106"/>
                  </a:lnTo>
                  <a:lnTo>
                    <a:pt x="930" y="1103"/>
                  </a:lnTo>
                  <a:lnTo>
                    <a:pt x="925" y="1106"/>
                  </a:lnTo>
                  <a:lnTo>
                    <a:pt x="923" y="1108"/>
                  </a:lnTo>
                  <a:lnTo>
                    <a:pt x="921" y="1112"/>
                  </a:lnTo>
                  <a:lnTo>
                    <a:pt x="921" y="1115"/>
                  </a:lnTo>
                  <a:lnTo>
                    <a:pt x="923" y="1119"/>
                  </a:lnTo>
                  <a:lnTo>
                    <a:pt x="923" y="1123"/>
                  </a:lnTo>
                  <a:lnTo>
                    <a:pt x="924" y="1127"/>
                  </a:lnTo>
                  <a:lnTo>
                    <a:pt x="925" y="1130"/>
                  </a:lnTo>
                  <a:lnTo>
                    <a:pt x="925" y="1135"/>
                  </a:lnTo>
                  <a:lnTo>
                    <a:pt x="924" y="1139"/>
                  </a:lnTo>
                  <a:lnTo>
                    <a:pt x="924" y="1138"/>
                  </a:lnTo>
                  <a:lnTo>
                    <a:pt x="924" y="1136"/>
                  </a:lnTo>
                  <a:lnTo>
                    <a:pt x="924" y="1135"/>
                  </a:lnTo>
                  <a:lnTo>
                    <a:pt x="923" y="1134"/>
                  </a:lnTo>
                  <a:lnTo>
                    <a:pt x="921" y="1133"/>
                  </a:lnTo>
                  <a:lnTo>
                    <a:pt x="919" y="1133"/>
                  </a:lnTo>
                  <a:lnTo>
                    <a:pt x="917" y="1133"/>
                  </a:lnTo>
                  <a:lnTo>
                    <a:pt x="917" y="1134"/>
                  </a:lnTo>
                  <a:lnTo>
                    <a:pt x="917" y="1135"/>
                  </a:lnTo>
                  <a:lnTo>
                    <a:pt x="917" y="1136"/>
                  </a:lnTo>
                  <a:lnTo>
                    <a:pt x="917" y="1139"/>
                  </a:lnTo>
                  <a:lnTo>
                    <a:pt x="917" y="1140"/>
                  </a:lnTo>
                  <a:lnTo>
                    <a:pt x="917" y="1141"/>
                  </a:lnTo>
                  <a:lnTo>
                    <a:pt x="917" y="1143"/>
                  </a:lnTo>
                  <a:lnTo>
                    <a:pt x="915" y="1144"/>
                  </a:lnTo>
                  <a:lnTo>
                    <a:pt x="920" y="1148"/>
                  </a:lnTo>
                  <a:lnTo>
                    <a:pt x="923" y="1153"/>
                  </a:lnTo>
                  <a:lnTo>
                    <a:pt x="924" y="1158"/>
                  </a:lnTo>
                  <a:lnTo>
                    <a:pt x="924" y="1162"/>
                  </a:lnTo>
                  <a:lnTo>
                    <a:pt x="924" y="1169"/>
                  </a:lnTo>
                  <a:lnTo>
                    <a:pt x="923" y="1174"/>
                  </a:lnTo>
                  <a:lnTo>
                    <a:pt x="921" y="1179"/>
                  </a:lnTo>
                  <a:lnTo>
                    <a:pt x="920" y="1183"/>
                  </a:lnTo>
                  <a:lnTo>
                    <a:pt x="920" y="1188"/>
                  </a:lnTo>
                  <a:lnTo>
                    <a:pt x="921" y="1192"/>
                  </a:lnTo>
                  <a:lnTo>
                    <a:pt x="918" y="1192"/>
                  </a:lnTo>
                  <a:lnTo>
                    <a:pt x="918" y="1207"/>
                  </a:lnTo>
                  <a:lnTo>
                    <a:pt x="915" y="1207"/>
                  </a:lnTo>
                  <a:lnTo>
                    <a:pt x="914" y="1212"/>
                  </a:lnTo>
                  <a:lnTo>
                    <a:pt x="914" y="1217"/>
                  </a:lnTo>
                  <a:lnTo>
                    <a:pt x="915" y="1222"/>
                  </a:lnTo>
                  <a:lnTo>
                    <a:pt x="915" y="1227"/>
                  </a:lnTo>
                  <a:lnTo>
                    <a:pt x="917" y="1232"/>
                  </a:lnTo>
                  <a:lnTo>
                    <a:pt x="917" y="1237"/>
                  </a:lnTo>
                  <a:lnTo>
                    <a:pt x="918" y="1242"/>
                  </a:lnTo>
                  <a:lnTo>
                    <a:pt x="918" y="1245"/>
                  </a:lnTo>
                  <a:lnTo>
                    <a:pt x="917" y="1250"/>
                  </a:lnTo>
                  <a:lnTo>
                    <a:pt x="915" y="1254"/>
                  </a:lnTo>
                  <a:lnTo>
                    <a:pt x="909" y="1260"/>
                  </a:lnTo>
                  <a:lnTo>
                    <a:pt x="918" y="1269"/>
                  </a:lnTo>
                  <a:lnTo>
                    <a:pt x="917" y="1268"/>
                  </a:lnTo>
                  <a:lnTo>
                    <a:pt x="915" y="1266"/>
                  </a:lnTo>
                  <a:lnTo>
                    <a:pt x="914" y="1266"/>
                  </a:lnTo>
                  <a:lnTo>
                    <a:pt x="913" y="1268"/>
                  </a:lnTo>
                  <a:lnTo>
                    <a:pt x="913" y="1269"/>
                  </a:lnTo>
                  <a:lnTo>
                    <a:pt x="912" y="1270"/>
                  </a:lnTo>
                  <a:lnTo>
                    <a:pt x="912" y="1273"/>
                  </a:lnTo>
                  <a:lnTo>
                    <a:pt x="910" y="1274"/>
                  </a:lnTo>
                  <a:lnTo>
                    <a:pt x="908" y="1275"/>
                  </a:lnTo>
                  <a:lnTo>
                    <a:pt x="907" y="1275"/>
                  </a:lnTo>
                  <a:lnTo>
                    <a:pt x="913" y="1281"/>
                  </a:lnTo>
                  <a:lnTo>
                    <a:pt x="910" y="1282"/>
                  </a:lnTo>
                  <a:lnTo>
                    <a:pt x="908" y="1284"/>
                  </a:lnTo>
                  <a:lnTo>
                    <a:pt x="908" y="1285"/>
                  </a:lnTo>
                  <a:lnTo>
                    <a:pt x="907" y="1287"/>
                  </a:lnTo>
                  <a:lnTo>
                    <a:pt x="907" y="1289"/>
                  </a:lnTo>
                  <a:lnTo>
                    <a:pt x="908" y="1291"/>
                  </a:lnTo>
                  <a:lnTo>
                    <a:pt x="909" y="1292"/>
                  </a:lnTo>
                  <a:lnTo>
                    <a:pt x="910" y="1294"/>
                  </a:lnTo>
                  <a:lnTo>
                    <a:pt x="912" y="1295"/>
                  </a:lnTo>
                  <a:lnTo>
                    <a:pt x="913" y="1296"/>
                  </a:lnTo>
                  <a:lnTo>
                    <a:pt x="909" y="1296"/>
                  </a:lnTo>
                  <a:lnTo>
                    <a:pt x="908" y="1303"/>
                  </a:lnTo>
                  <a:lnTo>
                    <a:pt x="907" y="1311"/>
                  </a:lnTo>
                  <a:lnTo>
                    <a:pt x="907" y="1317"/>
                  </a:lnTo>
                  <a:lnTo>
                    <a:pt x="905" y="1325"/>
                  </a:lnTo>
                  <a:lnTo>
                    <a:pt x="904" y="1332"/>
                  </a:lnTo>
                  <a:lnTo>
                    <a:pt x="904" y="1338"/>
                  </a:lnTo>
                  <a:lnTo>
                    <a:pt x="904" y="1346"/>
                  </a:lnTo>
                  <a:lnTo>
                    <a:pt x="904" y="1353"/>
                  </a:lnTo>
                  <a:lnTo>
                    <a:pt x="905" y="1359"/>
                  </a:lnTo>
                  <a:lnTo>
                    <a:pt x="907" y="1367"/>
                  </a:lnTo>
                  <a:lnTo>
                    <a:pt x="900" y="1373"/>
                  </a:lnTo>
                  <a:lnTo>
                    <a:pt x="903" y="1373"/>
                  </a:lnTo>
                  <a:lnTo>
                    <a:pt x="904" y="1374"/>
                  </a:lnTo>
                  <a:lnTo>
                    <a:pt x="905" y="1375"/>
                  </a:lnTo>
                  <a:lnTo>
                    <a:pt x="907" y="1376"/>
                  </a:lnTo>
                  <a:lnTo>
                    <a:pt x="907" y="1378"/>
                  </a:lnTo>
                  <a:lnTo>
                    <a:pt x="907" y="1380"/>
                  </a:lnTo>
                  <a:lnTo>
                    <a:pt x="907" y="1381"/>
                  </a:lnTo>
                  <a:lnTo>
                    <a:pt x="907" y="1384"/>
                  </a:lnTo>
                  <a:lnTo>
                    <a:pt x="907" y="1386"/>
                  </a:lnTo>
                  <a:lnTo>
                    <a:pt x="907" y="1388"/>
                  </a:lnTo>
                  <a:lnTo>
                    <a:pt x="908" y="1388"/>
                  </a:lnTo>
                  <a:lnTo>
                    <a:pt x="909" y="1388"/>
                  </a:lnTo>
                  <a:lnTo>
                    <a:pt x="910" y="1388"/>
                  </a:lnTo>
                  <a:lnTo>
                    <a:pt x="912" y="1388"/>
                  </a:lnTo>
                  <a:lnTo>
                    <a:pt x="913" y="1388"/>
                  </a:lnTo>
                  <a:lnTo>
                    <a:pt x="909" y="1391"/>
                  </a:lnTo>
                  <a:lnTo>
                    <a:pt x="908" y="1390"/>
                  </a:lnTo>
                  <a:lnTo>
                    <a:pt x="908" y="1389"/>
                  </a:lnTo>
                  <a:lnTo>
                    <a:pt x="907" y="1389"/>
                  </a:lnTo>
                  <a:lnTo>
                    <a:pt x="907" y="1388"/>
                  </a:lnTo>
                  <a:lnTo>
                    <a:pt x="905" y="1389"/>
                  </a:lnTo>
                  <a:lnTo>
                    <a:pt x="903" y="1391"/>
                  </a:lnTo>
                  <a:lnTo>
                    <a:pt x="903" y="1394"/>
                  </a:lnTo>
                  <a:lnTo>
                    <a:pt x="902" y="1396"/>
                  </a:lnTo>
                  <a:lnTo>
                    <a:pt x="902" y="1400"/>
                  </a:lnTo>
                  <a:lnTo>
                    <a:pt x="900" y="1404"/>
                  </a:lnTo>
                  <a:lnTo>
                    <a:pt x="900" y="1406"/>
                  </a:lnTo>
                  <a:lnTo>
                    <a:pt x="899" y="1410"/>
                  </a:lnTo>
                  <a:lnTo>
                    <a:pt x="899" y="1412"/>
                  </a:lnTo>
                  <a:lnTo>
                    <a:pt x="898" y="1415"/>
                  </a:lnTo>
                  <a:lnTo>
                    <a:pt x="898" y="1417"/>
                  </a:lnTo>
                  <a:lnTo>
                    <a:pt x="913" y="1417"/>
                  </a:lnTo>
                  <a:lnTo>
                    <a:pt x="914" y="1422"/>
                  </a:lnTo>
                  <a:lnTo>
                    <a:pt x="913" y="1426"/>
                  </a:lnTo>
                  <a:lnTo>
                    <a:pt x="910" y="1431"/>
                  </a:lnTo>
                  <a:lnTo>
                    <a:pt x="908" y="1435"/>
                  </a:lnTo>
                  <a:lnTo>
                    <a:pt x="905" y="1438"/>
                  </a:lnTo>
                  <a:lnTo>
                    <a:pt x="903" y="1442"/>
                  </a:lnTo>
                  <a:lnTo>
                    <a:pt x="902" y="1446"/>
                  </a:lnTo>
                  <a:lnTo>
                    <a:pt x="903" y="1449"/>
                  </a:lnTo>
                  <a:lnTo>
                    <a:pt x="905" y="1451"/>
                  </a:lnTo>
                  <a:lnTo>
                    <a:pt x="913" y="1453"/>
                  </a:lnTo>
                  <a:lnTo>
                    <a:pt x="909" y="1458"/>
                  </a:lnTo>
                  <a:lnTo>
                    <a:pt x="907" y="1464"/>
                  </a:lnTo>
                  <a:lnTo>
                    <a:pt x="904" y="1469"/>
                  </a:lnTo>
                  <a:lnTo>
                    <a:pt x="902" y="1475"/>
                  </a:lnTo>
                  <a:lnTo>
                    <a:pt x="900" y="1480"/>
                  </a:lnTo>
                  <a:lnTo>
                    <a:pt x="898" y="1485"/>
                  </a:lnTo>
                  <a:lnTo>
                    <a:pt x="897" y="1490"/>
                  </a:lnTo>
                  <a:lnTo>
                    <a:pt x="894" y="1495"/>
                  </a:lnTo>
                  <a:lnTo>
                    <a:pt x="892" y="1500"/>
                  </a:lnTo>
                  <a:lnTo>
                    <a:pt x="888" y="1504"/>
                  </a:lnTo>
                  <a:lnTo>
                    <a:pt x="893" y="1417"/>
                  </a:lnTo>
                  <a:lnTo>
                    <a:pt x="898" y="1329"/>
                  </a:lnTo>
                  <a:lnTo>
                    <a:pt x="902" y="1239"/>
                  </a:lnTo>
                  <a:lnTo>
                    <a:pt x="905" y="1148"/>
                  </a:lnTo>
                  <a:lnTo>
                    <a:pt x="908" y="1055"/>
                  </a:lnTo>
                  <a:lnTo>
                    <a:pt x="909" y="961"/>
                  </a:lnTo>
                  <a:lnTo>
                    <a:pt x="909" y="866"/>
                  </a:lnTo>
                  <a:lnTo>
                    <a:pt x="909" y="769"/>
                  </a:lnTo>
                  <a:lnTo>
                    <a:pt x="908" y="673"/>
                  </a:lnTo>
                  <a:lnTo>
                    <a:pt x="907" y="575"/>
                  </a:lnTo>
                  <a:lnTo>
                    <a:pt x="905" y="574"/>
                  </a:lnTo>
                  <a:lnTo>
                    <a:pt x="904" y="572"/>
                  </a:lnTo>
                  <a:lnTo>
                    <a:pt x="903" y="571"/>
                  </a:lnTo>
                  <a:lnTo>
                    <a:pt x="902" y="570"/>
                  </a:lnTo>
                  <a:lnTo>
                    <a:pt x="900" y="569"/>
                  </a:lnTo>
                  <a:lnTo>
                    <a:pt x="900" y="567"/>
                  </a:lnTo>
                  <a:lnTo>
                    <a:pt x="900" y="566"/>
                  </a:lnTo>
                  <a:lnTo>
                    <a:pt x="900" y="565"/>
                  </a:lnTo>
                  <a:lnTo>
                    <a:pt x="902" y="564"/>
                  </a:lnTo>
                  <a:lnTo>
                    <a:pt x="903" y="563"/>
                  </a:lnTo>
                  <a:close/>
                  <a:moveTo>
                    <a:pt x="943" y="1396"/>
                  </a:moveTo>
                  <a:lnTo>
                    <a:pt x="943" y="1396"/>
                  </a:lnTo>
                  <a:lnTo>
                    <a:pt x="941" y="1396"/>
                  </a:lnTo>
                  <a:lnTo>
                    <a:pt x="941" y="1397"/>
                  </a:lnTo>
                  <a:lnTo>
                    <a:pt x="941" y="1399"/>
                  </a:lnTo>
                  <a:lnTo>
                    <a:pt x="940" y="1400"/>
                  </a:lnTo>
                  <a:lnTo>
                    <a:pt x="940" y="1401"/>
                  </a:lnTo>
                  <a:lnTo>
                    <a:pt x="940" y="1402"/>
                  </a:lnTo>
                  <a:lnTo>
                    <a:pt x="939" y="1404"/>
                  </a:lnTo>
                  <a:lnTo>
                    <a:pt x="939" y="1405"/>
                  </a:lnTo>
                  <a:lnTo>
                    <a:pt x="939" y="1406"/>
                  </a:lnTo>
                  <a:lnTo>
                    <a:pt x="933" y="1400"/>
                  </a:lnTo>
                  <a:lnTo>
                    <a:pt x="934" y="1400"/>
                  </a:lnTo>
                  <a:lnTo>
                    <a:pt x="935" y="1400"/>
                  </a:lnTo>
                  <a:lnTo>
                    <a:pt x="936" y="1400"/>
                  </a:lnTo>
                  <a:lnTo>
                    <a:pt x="938" y="1400"/>
                  </a:lnTo>
                  <a:lnTo>
                    <a:pt x="938" y="1399"/>
                  </a:lnTo>
                  <a:lnTo>
                    <a:pt x="939" y="1399"/>
                  </a:lnTo>
                  <a:lnTo>
                    <a:pt x="940" y="1399"/>
                  </a:lnTo>
                  <a:lnTo>
                    <a:pt x="940" y="1397"/>
                  </a:lnTo>
                  <a:lnTo>
                    <a:pt x="941" y="1397"/>
                  </a:lnTo>
                  <a:lnTo>
                    <a:pt x="941" y="1396"/>
                  </a:lnTo>
                  <a:lnTo>
                    <a:pt x="943" y="1395"/>
                  </a:lnTo>
                  <a:lnTo>
                    <a:pt x="941" y="1395"/>
                  </a:lnTo>
                  <a:lnTo>
                    <a:pt x="940" y="1394"/>
                  </a:lnTo>
                  <a:lnTo>
                    <a:pt x="939" y="1394"/>
                  </a:lnTo>
                  <a:lnTo>
                    <a:pt x="938" y="1394"/>
                  </a:lnTo>
                  <a:lnTo>
                    <a:pt x="936" y="1394"/>
                  </a:lnTo>
                  <a:lnTo>
                    <a:pt x="935" y="1394"/>
                  </a:lnTo>
                  <a:lnTo>
                    <a:pt x="934" y="1394"/>
                  </a:lnTo>
                  <a:lnTo>
                    <a:pt x="933" y="1394"/>
                  </a:lnTo>
                  <a:lnTo>
                    <a:pt x="931" y="1394"/>
                  </a:lnTo>
                  <a:lnTo>
                    <a:pt x="930" y="1394"/>
                  </a:lnTo>
                  <a:lnTo>
                    <a:pt x="943" y="1388"/>
                  </a:lnTo>
                  <a:lnTo>
                    <a:pt x="933" y="1379"/>
                  </a:lnTo>
                  <a:lnTo>
                    <a:pt x="936" y="1381"/>
                  </a:lnTo>
                  <a:lnTo>
                    <a:pt x="938" y="1379"/>
                  </a:lnTo>
                  <a:lnTo>
                    <a:pt x="939" y="1376"/>
                  </a:lnTo>
                  <a:lnTo>
                    <a:pt x="939" y="1374"/>
                  </a:lnTo>
                  <a:lnTo>
                    <a:pt x="940" y="1372"/>
                  </a:lnTo>
                  <a:lnTo>
                    <a:pt x="940" y="1368"/>
                  </a:lnTo>
                  <a:lnTo>
                    <a:pt x="941" y="1365"/>
                  </a:lnTo>
                  <a:lnTo>
                    <a:pt x="943" y="1364"/>
                  </a:lnTo>
                  <a:lnTo>
                    <a:pt x="945" y="1362"/>
                  </a:lnTo>
                  <a:lnTo>
                    <a:pt x="947" y="1362"/>
                  </a:lnTo>
                  <a:lnTo>
                    <a:pt x="951" y="1362"/>
                  </a:lnTo>
                  <a:lnTo>
                    <a:pt x="954" y="1337"/>
                  </a:lnTo>
                  <a:lnTo>
                    <a:pt x="969" y="1337"/>
                  </a:lnTo>
                  <a:lnTo>
                    <a:pt x="967" y="1343"/>
                  </a:lnTo>
                  <a:lnTo>
                    <a:pt x="965" y="1349"/>
                  </a:lnTo>
                  <a:lnTo>
                    <a:pt x="962" y="1355"/>
                  </a:lnTo>
                  <a:lnTo>
                    <a:pt x="960" y="1362"/>
                  </a:lnTo>
                  <a:lnTo>
                    <a:pt x="956" y="1367"/>
                  </a:lnTo>
                  <a:lnTo>
                    <a:pt x="954" y="1373"/>
                  </a:lnTo>
                  <a:lnTo>
                    <a:pt x="950" y="1378"/>
                  </a:lnTo>
                  <a:lnTo>
                    <a:pt x="947" y="1384"/>
                  </a:lnTo>
                  <a:lnTo>
                    <a:pt x="945" y="1389"/>
                  </a:lnTo>
                  <a:lnTo>
                    <a:pt x="943" y="1395"/>
                  </a:lnTo>
                  <a:lnTo>
                    <a:pt x="943" y="1396"/>
                  </a:lnTo>
                  <a:close/>
                  <a:moveTo>
                    <a:pt x="933" y="1415"/>
                  </a:moveTo>
                  <a:lnTo>
                    <a:pt x="931" y="1415"/>
                  </a:lnTo>
                  <a:lnTo>
                    <a:pt x="931" y="1416"/>
                  </a:lnTo>
                  <a:lnTo>
                    <a:pt x="930" y="1416"/>
                  </a:lnTo>
                  <a:lnTo>
                    <a:pt x="929" y="1417"/>
                  </a:lnTo>
                  <a:lnTo>
                    <a:pt x="928" y="1419"/>
                  </a:lnTo>
                  <a:lnTo>
                    <a:pt x="926" y="1419"/>
                  </a:lnTo>
                  <a:lnTo>
                    <a:pt x="926" y="1420"/>
                  </a:lnTo>
                  <a:lnTo>
                    <a:pt x="925" y="1420"/>
                  </a:lnTo>
                  <a:lnTo>
                    <a:pt x="925" y="1421"/>
                  </a:lnTo>
                  <a:lnTo>
                    <a:pt x="924" y="1423"/>
                  </a:lnTo>
                  <a:lnTo>
                    <a:pt x="924" y="1425"/>
                  </a:lnTo>
                  <a:lnTo>
                    <a:pt x="924" y="1427"/>
                  </a:lnTo>
                  <a:lnTo>
                    <a:pt x="923" y="1430"/>
                  </a:lnTo>
                  <a:lnTo>
                    <a:pt x="923" y="1431"/>
                  </a:lnTo>
                  <a:lnTo>
                    <a:pt x="921" y="1433"/>
                  </a:lnTo>
                  <a:lnTo>
                    <a:pt x="920" y="1436"/>
                  </a:lnTo>
                  <a:lnTo>
                    <a:pt x="918" y="1438"/>
                  </a:lnTo>
                  <a:lnTo>
                    <a:pt x="915" y="1441"/>
                  </a:lnTo>
                  <a:lnTo>
                    <a:pt x="917" y="1436"/>
                  </a:lnTo>
                  <a:lnTo>
                    <a:pt x="917" y="1432"/>
                  </a:lnTo>
                  <a:lnTo>
                    <a:pt x="918" y="1430"/>
                  </a:lnTo>
                  <a:lnTo>
                    <a:pt x="918" y="1427"/>
                  </a:lnTo>
                  <a:lnTo>
                    <a:pt x="919" y="1426"/>
                  </a:lnTo>
                  <a:lnTo>
                    <a:pt x="919" y="1425"/>
                  </a:lnTo>
                  <a:lnTo>
                    <a:pt x="920" y="1423"/>
                  </a:lnTo>
                  <a:lnTo>
                    <a:pt x="921" y="1422"/>
                  </a:lnTo>
                  <a:lnTo>
                    <a:pt x="923" y="1421"/>
                  </a:lnTo>
                  <a:lnTo>
                    <a:pt x="925" y="1420"/>
                  </a:lnTo>
                  <a:lnTo>
                    <a:pt x="926" y="1420"/>
                  </a:lnTo>
                  <a:lnTo>
                    <a:pt x="926" y="1419"/>
                  </a:lnTo>
                  <a:lnTo>
                    <a:pt x="928" y="1417"/>
                  </a:lnTo>
                  <a:lnTo>
                    <a:pt x="929" y="1416"/>
                  </a:lnTo>
                  <a:lnTo>
                    <a:pt x="930" y="1416"/>
                  </a:lnTo>
                  <a:lnTo>
                    <a:pt x="931" y="1415"/>
                  </a:lnTo>
                  <a:lnTo>
                    <a:pt x="933" y="1415"/>
                  </a:lnTo>
                  <a:close/>
                  <a:moveTo>
                    <a:pt x="873" y="542"/>
                  </a:moveTo>
                  <a:lnTo>
                    <a:pt x="883" y="545"/>
                  </a:lnTo>
                  <a:lnTo>
                    <a:pt x="881" y="550"/>
                  </a:lnTo>
                  <a:lnTo>
                    <a:pt x="879" y="555"/>
                  </a:lnTo>
                  <a:lnTo>
                    <a:pt x="877" y="560"/>
                  </a:lnTo>
                  <a:lnTo>
                    <a:pt x="874" y="566"/>
                  </a:lnTo>
                  <a:lnTo>
                    <a:pt x="872" y="571"/>
                  </a:lnTo>
                  <a:lnTo>
                    <a:pt x="868" y="576"/>
                  </a:lnTo>
                  <a:lnTo>
                    <a:pt x="866" y="581"/>
                  </a:lnTo>
                  <a:lnTo>
                    <a:pt x="861" y="586"/>
                  </a:lnTo>
                  <a:lnTo>
                    <a:pt x="856" y="590"/>
                  </a:lnTo>
                  <a:lnTo>
                    <a:pt x="850" y="592"/>
                  </a:lnTo>
                  <a:lnTo>
                    <a:pt x="841" y="592"/>
                  </a:lnTo>
                  <a:lnTo>
                    <a:pt x="845" y="587"/>
                  </a:lnTo>
                  <a:lnTo>
                    <a:pt x="848" y="582"/>
                  </a:lnTo>
                  <a:lnTo>
                    <a:pt x="852" y="577"/>
                  </a:lnTo>
                  <a:lnTo>
                    <a:pt x="856" y="572"/>
                  </a:lnTo>
                  <a:lnTo>
                    <a:pt x="858" y="567"/>
                  </a:lnTo>
                  <a:lnTo>
                    <a:pt x="862" y="563"/>
                  </a:lnTo>
                  <a:lnTo>
                    <a:pt x="866" y="559"/>
                  </a:lnTo>
                  <a:lnTo>
                    <a:pt x="869" y="554"/>
                  </a:lnTo>
                  <a:lnTo>
                    <a:pt x="874" y="549"/>
                  </a:lnTo>
                  <a:lnTo>
                    <a:pt x="879" y="545"/>
                  </a:lnTo>
                  <a:lnTo>
                    <a:pt x="873" y="542"/>
                  </a:lnTo>
                  <a:close/>
                  <a:moveTo>
                    <a:pt x="888" y="556"/>
                  </a:moveTo>
                  <a:lnTo>
                    <a:pt x="891" y="569"/>
                  </a:lnTo>
                  <a:lnTo>
                    <a:pt x="893" y="582"/>
                  </a:lnTo>
                  <a:lnTo>
                    <a:pt x="894" y="595"/>
                  </a:lnTo>
                  <a:lnTo>
                    <a:pt x="894" y="607"/>
                  </a:lnTo>
                  <a:lnTo>
                    <a:pt x="894" y="619"/>
                  </a:lnTo>
                  <a:lnTo>
                    <a:pt x="894" y="633"/>
                  </a:lnTo>
                  <a:lnTo>
                    <a:pt x="894" y="645"/>
                  </a:lnTo>
                  <a:lnTo>
                    <a:pt x="895" y="658"/>
                  </a:lnTo>
                  <a:lnTo>
                    <a:pt x="895" y="670"/>
                  </a:lnTo>
                  <a:lnTo>
                    <a:pt x="898" y="684"/>
                  </a:lnTo>
                  <a:lnTo>
                    <a:pt x="893" y="679"/>
                  </a:lnTo>
                  <a:lnTo>
                    <a:pt x="887" y="673"/>
                  </a:lnTo>
                  <a:lnTo>
                    <a:pt x="882" y="668"/>
                  </a:lnTo>
                  <a:lnTo>
                    <a:pt x="877" y="664"/>
                  </a:lnTo>
                  <a:lnTo>
                    <a:pt x="872" y="659"/>
                  </a:lnTo>
                  <a:lnTo>
                    <a:pt x="867" y="655"/>
                  </a:lnTo>
                  <a:lnTo>
                    <a:pt x="862" y="652"/>
                  </a:lnTo>
                  <a:lnTo>
                    <a:pt x="856" y="649"/>
                  </a:lnTo>
                  <a:lnTo>
                    <a:pt x="850" y="645"/>
                  </a:lnTo>
                  <a:lnTo>
                    <a:pt x="843" y="643"/>
                  </a:lnTo>
                  <a:lnTo>
                    <a:pt x="841" y="633"/>
                  </a:lnTo>
                  <a:lnTo>
                    <a:pt x="842" y="626"/>
                  </a:lnTo>
                  <a:lnTo>
                    <a:pt x="846" y="617"/>
                  </a:lnTo>
                  <a:lnTo>
                    <a:pt x="853" y="610"/>
                  </a:lnTo>
                  <a:lnTo>
                    <a:pt x="861" y="601"/>
                  </a:lnTo>
                  <a:lnTo>
                    <a:pt x="869" y="593"/>
                  </a:lnTo>
                  <a:lnTo>
                    <a:pt x="877" y="585"/>
                  </a:lnTo>
                  <a:lnTo>
                    <a:pt x="883" y="576"/>
                  </a:lnTo>
                  <a:lnTo>
                    <a:pt x="887" y="566"/>
                  </a:lnTo>
                  <a:lnTo>
                    <a:pt x="888" y="556"/>
                  </a:lnTo>
                  <a:close/>
                  <a:moveTo>
                    <a:pt x="769" y="675"/>
                  </a:moveTo>
                  <a:lnTo>
                    <a:pt x="832" y="605"/>
                  </a:lnTo>
                  <a:lnTo>
                    <a:pt x="834" y="608"/>
                  </a:lnTo>
                  <a:lnTo>
                    <a:pt x="834" y="612"/>
                  </a:lnTo>
                  <a:lnTo>
                    <a:pt x="832" y="616"/>
                  </a:lnTo>
                  <a:lnTo>
                    <a:pt x="831" y="618"/>
                  </a:lnTo>
                  <a:lnTo>
                    <a:pt x="829" y="621"/>
                  </a:lnTo>
                  <a:lnTo>
                    <a:pt x="825" y="623"/>
                  </a:lnTo>
                  <a:lnTo>
                    <a:pt x="822" y="626"/>
                  </a:lnTo>
                  <a:lnTo>
                    <a:pt x="819" y="627"/>
                  </a:lnTo>
                  <a:lnTo>
                    <a:pt x="816" y="629"/>
                  </a:lnTo>
                  <a:lnTo>
                    <a:pt x="814" y="631"/>
                  </a:lnTo>
                  <a:lnTo>
                    <a:pt x="815" y="633"/>
                  </a:lnTo>
                  <a:lnTo>
                    <a:pt x="817" y="633"/>
                  </a:lnTo>
                  <a:lnTo>
                    <a:pt x="819" y="634"/>
                  </a:lnTo>
                  <a:lnTo>
                    <a:pt x="821" y="634"/>
                  </a:lnTo>
                  <a:lnTo>
                    <a:pt x="822" y="633"/>
                  </a:lnTo>
                  <a:lnTo>
                    <a:pt x="825" y="632"/>
                  </a:lnTo>
                  <a:lnTo>
                    <a:pt x="826" y="631"/>
                  </a:lnTo>
                  <a:lnTo>
                    <a:pt x="829" y="629"/>
                  </a:lnTo>
                  <a:lnTo>
                    <a:pt x="830" y="628"/>
                  </a:lnTo>
                  <a:lnTo>
                    <a:pt x="832" y="628"/>
                  </a:lnTo>
                  <a:lnTo>
                    <a:pt x="832" y="637"/>
                  </a:lnTo>
                  <a:lnTo>
                    <a:pt x="829" y="643"/>
                  </a:lnTo>
                  <a:lnTo>
                    <a:pt x="825" y="647"/>
                  </a:lnTo>
                  <a:lnTo>
                    <a:pt x="819" y="650"/>
                  </a:lnTo>
                  <a:lnTo>
                    <a:pt x="812" y="653"/>
                  </a:lnTo>
                  <a:lnTo>
                    <a:pt x="805" y="655"/>
                  </a:lnTo>
                  <a:lnTo>
                    <a:pt x="798" y="658"/>
                  </a:lnTo>
                  <a:lnTo>
                    <a:pt x="790" y="660"/>
                  </a:lnTo>
                  <a:lnTo>
                    <a:pt x="784" y="664"/>
                  </a:lnTo>
                  <a:lnTo>
                    <a:pt x="779" y="669"/>
                  </a:lnTo>
                  <a:lnTo>
                    <a:pt x="788" y="669"/>
                  </a:lnTo>
                  <a:lnTo>
                    <a:pt x="798" y="666"/>
                  </a:lnTo>
                  <a:lnTo>
                    <a:pt x="806" y="664"/>
                  </a:lnTo>
                  <a:lnTo>
                    <a:pt x="815" y="660"/>
                  </a:lnTo>
                  <a:lnTo>
                    <a:pt x="824" y="658"/>
                  </a:lnTo>
                  <a:lnTo>
                    <a:pt x="832" y="655"/>
                  </a:lnTo>
                  <a:lnTo>
                    <a:pt x="841" y="654"/>
                  </a:lnTo>
                  <a:lnTo>
                    <a:pt x="851" y="655"/>
                  </a:lnTo>
                  <a:lnTo>
                    <a:pt x="860" y="660"/>
                  </a:lnTo>
                  <a:lnTo>
                    <a:pt x="868" y="669"/>
                  </a:lnTo>
                  <a:lnTo>
                    <a:pt x="892" y="694"/>
                  </a:lnTo>
                  <a:lnTo>
                    <a:pt x="886" y="697"/>
                  </a:lnTo>
                  <a:lnTo>
                    <a:pt x="879" y="702"/>
                  </a:lnTo>
                  <a:lnTo>
                    <a:pt x="873" y="711"/>
                  </a:lnTo>
                  <a:lnTo>
                    <a:pt x="867" y="720"/>
                  </a:lnTo>
                  <a:lnTo>
                    <a:pt x="860" y="728"/>
                  </a:lnTo>
                  <a:lnTo>
                    <a:pt x="851" y="736"/>
                  </a:lnTo>
                  <a:lnTo>
                    <a:pt x="842" y="742"/>
                  </a:lnTo>
                  <a:lnTo>
                    <a:pt x="831" y="744"/>
                  </a:lnTo>
                  <a:lnTo>
                    <a:pt x="821" y="744"/>
                  </a:lnTo>
                  <a:lnTo>
                    <a:pt x="809" y="738"/>
                  </a:lnTo>
                  <a:lnTo>
                    <a:pt x="799" y="733"/>
                  </a:lnTo>
                  <a:lnTo>
                    <a:pt x="793" y="728"/>
                  </a:lnTo>
                  <a:lnTo>
                    <a:pt x="789" y="721"/>
                  </a:lnTo>
                  <a:lnTo>
                    <a:pt x="786" y="713"/>
                  </a:lnTo>
                  <a:lnTo>
                    <a:pt x="785" y="705"/>
                  </a:lnTo>
                  <a:lnTo>
                    <a:pt x="785" y="696"/>
                  </a:lnTo>
                  <a:lnTo>
                    <a:pt x="784" y="689"/>
                  </a:lnTo>
                  <a:lnTo>
                    <a:pt x="781" y="683"/>
                  </a:lnTo>
                  <a:lnTo>
                    <a:pt x="777" y="678"/>
                  </a:lnTo>
                  <a:lnTo>
                    <a:pt x="769" y="675"/>
                  </a:lnTo>
                  <a:close/>
                  <a:moveTo>
                    <a:pt x="773" y="717"/>
                  </a:moveTo>
                  <a:lnTo>
                    <a:pt x="778" y="722"/>
                  </a:lnTo>
                  <a:lnTo>
                    <a:pt x="783" y="728"/>
                  </a:lnTo>
                  <a:lnTo>
                    <a:pt x="788" y="734"/>
                  </a:lnTo>
                  <a:lnTo>
                    <a:pt x="794" y="742"/>
                  </a:lnTo>
                  <a:lnTo>
                    <a:pt x="800" y="748"/>
                  </a:lnTo>
                  <a:lnTo>
                    <a:pt x="806" y="754"/>
                  </a:lnTo>
                  <a:lnTo>
                    <a:pt x="814" y="759"/>
                  </a:lnTo>
                  <a:lnTo>
                    <a:pt x="821" y="763"/>
                  </a:lnTo>
                  <a:lnTo>
                    <a:pt x="830" y="764"/>
                  </a:lnTo>
                  <a:lnTo>
                    <a:pt x="838" y="764"/>
                  </a:lnTo>
                  <a:lnTo>
                    <a:pt x="843" y="758"/>
                  </a:lnTo>
                  <a:lnTo>
                    <a:pt x="841" y="756"/>
                  </a:lnTo>
                  <a:lnTo>
                    <a:pt x="841" y="752"/>
                  </a:lnTo>
                  <a:lnTo>
                    <a:pt x="842" y="751"/>
                  </a:lnTo>
                  <a:lnTo>
                    <a:pt x="846" y="749"/>
                  </a:lnTo>
                  <a:lnTo>
                    <a:pt x="850" y="749"/>
                  </a:lnTo>
                  <a:lnTo>
                    <a:pt x="853" y="749"/>
                  </a:lnTo>
                  <a:lnTo>
                    <a:pt x="857" y="749"/>
                  </a:lnTo>
                  <a:lnTo>
                    <a:pt x="860" y="748"/>
                  </a:lnTo>
                  <a:lnTo>
                    <a:pt x="862" y="747"/>
                  </a:lnTo>
                  <a:lnTo>
                    <a:pt x="863" y="743"/>
                  </a:lnTo>
                  <a:lnTo>
                    <a:pt x="862" y="738"/>
                  </a:lnTo>
                  <a:lnTo>
                    <a:pt x="868" y="728"/>
                  </a:lnTo>
                  <a:lnTo>
                    <a:pt x="868" y="730"/>
                  </a:lnTo>
                  <a:lnTo>
                    <a:pt x="868" y="731"/>
                  </a:lnTo>
                  <a:lnTo>
                    <a:pt x="868" y="732"/>
                  </a:lnTo>
                  <a:lnTo>
                    <a:pt x="868" y="733"/>
                  </a:lnTo>
                  <a:lnTo>
                    <a:pt x="869" y="733"/>
                  </a:lnTo>
                  <a:lnTo>
                    <a:pt x="871" y="734"/>
                  </a:lnTo>
                  <a:lnTo>
                    <a:pt x="898" y="699"/>
                  </a:lnTo>
                  <a:lnTo>
                    <a:pt x="898" y="748"/>
                  </a:lnTo>
                  <a:lnTo>
                    <a:pt x="898" y="795"/>
                  </a:lnTo>
                  <a:lnTo>
                    <a:pt x="897" y="842"/>
                  </a:lnTo>
                  <a:lnTo>
                    <a:pt x="897" y="887"/>
                  </a:lnTo>
                  <a:lnTo>
                    <a:pt x="895" y="932"/>
                  </a:lnTo>
                  <a:lnTo>
                    <a:pt x="894" y="977"/>
                  </a:lnTo>
                  <a:lnTo>
                    <a:pt x="893" y="1021"/>
                  </a:lnTo>
                  <a:lnTo>
                    <a:pt x="891" y="1067"/>
                  </a:lnTo>
                  <a:lnTo>
                    <a:pt x="889" y="1114"/>
                  </a:lnTo>
                  <a:lnTo>
                    <a:pt x="888" y="1162"/>
                  </a:lnTo>
                  <a:lnTo>
                    <a:pt x="877" y="1191"/>
                  </a:lnTo>
                  <a:lnTo>
                    <a:pt x="866" y="1221"/>
                  </a:lnTo>
                  <a:lnTo>
                    <a:pt x="856" y="1250"/>
                  </a:lnTo>
                  <a:lnTo>
                    <a:pt x="846" y="1280"/>
                  </a:lnTo>
                  <a:lnTo>
                    <a:pt x="836" y="1310"/>
                  </a:lnTo>
                  <a:lnTo>
                    <a:pt x="825" y="1339"/>
                  </a:lnTo>
                  <a:lnTo>
                    <a:pt x="812" y="1368"/>
                  </a:lnTo>
                  <a:lnTo>
                    <a:pt x="800" y="1396"/>
                  </a:lnTo>
                  <a:lnTo>
                    <a:pt x="785" y="1423"/>
                  </a:lnTo>
                  <a:lnTo>
                    <a:pt x="769" y="1451"/>
                  </a:lnTo>
                  <a:lnTo>
                    <a:pt x="720" y="1302"/>
                  </a:lnTo>
                  <a:lnTo>
                    <a:pt x="720" y="756"/>
                  </a:lnTo>
                  <a:lnTo>
                    <a:pt x="726" y="753"/>
                  </a:lnTo>
                  <a:lnTo>
                    <a:pt x="732" y="748"/>
                  </a:lnTo>
                  <a:lnTo>
                    <a:pt x="737" y="744"/>
                  </a:lnTo>
                  <a:lnTo>
                    <a:pt x="741" y="739"/>
                  </a:lnTo>
                  <a:lnTo>
                    <a:pt x="744" y="734"/>
                  </a:lnTo>
                  <a:lnTo>
                    <a:pt x="749" y="730"/>
                  </a:lnTo>
                  <a:lnTo>
                    <a:pt x="753" y="725"/>
                  </a:lnTo>
                  <a:lnTo>
                    <a:pt x="759" y="721"/>
                  </a:lnTo>
                  <a:lnTo>
                    <a:pt x="765" y="718"/>
                  </a:lnTo>
                  <a:lnTo>
                    <a:pt x="773" y="717"/>
                  </a:lnTo>
                  <a:close/>
                  <a:moveTo>
                    <a:pt x="817" y="1530"/>
                  </a:moveTo>
                  <a:lnTo>
                    <a:pt x="815" y="1530"/>
                  </a:lnTo>
                  <a:lnTo>
                    <a:pt x="814" y="1530"/>
                  </a:lnTo>
                  <a:lnTo>
                    <a:pt x="812" y="1530"/>
                  </a:lnTo>
                  <a:lnTo>
                    <a:pt x="810" y="1530"/>
                  </a:lnTo>
                  <a:lnTo>
                    <a:pt x="809" y="1530"/>
                  </a:lnTo>
                  <a:lnTo>
                    <a:pt x="807" y="1529"/>
                  </a:lnTo>
                  <a:lnTo>
                    <a:pt x="806" y="1529"/>
                  </a:lnTo>
                  <a:lnTo>
                    <a:pt x="805" y="1527"/>
                  </a:lnTo>
                  <a:lnTo>
                    <a:pt x="804" y="1526"/>
                  </a:lnTo>
                  <a:lnTo>
                    <a:pt x="803" y="1525"/>
                  </a:lnTo>
                  <a:lnTo>
                    <a:pt x="805" y="1521"/>
                  </a:lnTo>
                  <a:lnTo>
                    <a:pt x="805" y="1519"/>
                  </a:lnTo>
                  <a:lnTo>
                    <a:pt x="805" y="1516"/>
                  </a:lnTo>
                  <a:lnTo>
                    <a:pt x="804" y="1515"/>
                  </a:lnTo>
                  <a:lnTo>
                    <a:pt x="803" y="1513"/>
                  </a:lnTo>
                  <a:lnTo>
                    <a:pt x="800" y="1511"/>
                  </a:lnTo>
                  <a:lnTo>
                    <a:pt x="799" y="1509"/>
                  </a:lnTo>
                  <a:lnTo>
                    <a:pt x="798" y="1508"/>
                  </a:lnTo>
                  <a:lnTo>
                    <a:pt x="798" y="1504"/>
                  </a:lnTo>
                  <a:lnTo>
                    <a:pt x="799" y="1500"/>
                  </a:lnTo>
                  <a:lnTo>
                    <a:pt x="809" y="1500"/>
                  </a:lnTo>
                  <a:lnTo>
                    <a:pt x="805" y="1504"/>
                  </a:lnTo>
                  <a:lnTo>
                    <a:pt x="814" y="1506"/>
                  </a:lnTo>
                  <a:lnTo>
                    <a:pt x="812" y="1506"/>
                  </a:lnTo>
                  <a:lnTo>
                    <a:pt x="811" y="1506"/>
                  </a:lnTo>
                  <a:lnTo>
                    <a:pt x="810" y="1506"/>
                  </a:lnTo>
                  <a:lnTo>
                    <a:pt x="809" y="1506"/>
                  </a:lnTo>
                  <a:lnTo>
                    <a:pt x="809" y="1508"/>
                  </a:lnTo>
                  <a:lnTo>
                    <a:pt x="807" y="1508"/>
                  </a:lnTo>
                  <a:lnTo>
                    <a:pt x="806" y="1508"/>
                  </a:lnTo>
                  <a:lnTo>
                    <a:pt x="806" y="1509"/>
                  </a:lnTo>
                  <a:lnTo>
                    <a:pt x="805" y="1510"/>
                  </a:lnTo>
                  <a:lnTo>
                    <a:pt x="806" y="1513"/>
                  </a:lnTo>
                  <a:lnTo>
                    <a:pt x="809" y="1514"/>
                  </a:lnTo>
                  <a:lnTo>
                    <a:pt x="811" y="1515"/>
                  </a:lnTo>
                  <a:lnTo>
                    <a:pt x="814" y="1516"/>
                  </a:lnTo>
                  <a:lnTo>
                    <a:pt x="816" y="1517"/>
                  </a:lnTo>
                  <a:lnTo>
                    <a:pt x="819" y="1520"/>
                  </a:lnTo>
                  <a:lnTo>
                    <a:pt x="820" y="1521"/>
                  </a:lnTo>
                  <a:lnTo>
                    <a:pt x="820" y="1524"/>
                  </a:lnTo>
                  <a:lnTo>
                    <a:pt x="820" y="1526"/>
                  </a:lnTo>
                  <a:lnTo>
                    <a:pt x="817" y="1530"/>
                  </a:lnTo>
                  <a:close/>
                  <a:moveTo>
                    <a:pt x="796" y="1492"/>
                  </a:moveTo>
                  <a:lnTo>
                    <a:pt x="794" y="1489"/>
                  </a:lnTo>
                  <a:lnTo>
                    <a:pt x="794" y="1487"/>
                  </a:lnTo>
                  <a:lnTo>
                    <a:pt x="794" y="1483"/>
                  </a:lnTo>
                  <a:lnTo>
                    <a:pt x="794" y="1480"/>
                  </a:lnTo>
                  <a:lnTo>
                    <a:pt x="795" y="1478"/>
                  </a:lnTo>
                  <a:lnTo>
                    <a:pt x="796" y="1475"/>
                  </a:lnTo>
                  <a:lnTo>
                    <a:pt x="798" y="1473"/>
                  </a:lnTo>
                  <a:lnTo>
                    <a:pt x="799" y="1470"/>
                  </a:lnTo>
                  <a:lnTo>
                    <a:pt x="801" y="1468"/>
                  </a:lnTo>
                  <a:lnTo>
                    <a:pt x="803" y="1466"/>
                  </a:lnTo>
                  <a:lnTo>
                    <a:pt x="804" y="1466"/>
                  </a:lnTo>
                  <a:lnTo>
                    <a:pt x="805" y="1466"/>
                  </a:lnTo>
                  <a:lnTo>
                    <a:pt x="806" y="1466"/>
                  </a:lnTo>
                  <a:lnTo>
                    <a:pt x="807" y="1467"/>
                  </a:lnTo>
                  <a:lnTo>
                    <a:pt x="809" y="1468"/>
                  </a:lnTo>
                  <a:lnTo>
                    <a:pt x="810" y="1469"/>
                  </a:lnTo>
                  <a:lnTo>
                    <a:pt x="810" y="1472"/>
                  </a:lnTo>
                  <a:lnTo>
                    <a:pt x="811" y="1473"/>
                  </a:lnTo>
                  <a:lnTo>
                    <a:pt x="811" y="1474"/>
                  </a:lnTo>
                  <a:lnTo>
                    <a:pt x="812" y="1478"/>
                  </a:lnTo>
                  <a:lnTo>
                    <a:pt x="812" y="1482"/>
                  </a:lnTo>
                  <a:lnTo>
                    <a:pt x="811" y="1484"/>
                  </a:lnTo>
                  <a:lnTo>
                    <a:pt x="810" y="1485"/>
                  </a:lnTo>
                  <a:lnTo>
                    <a:pt x="809" y="1487"/>
                  </a:lnTo>
                  <a:lnTo>
                    <a:pt x="806" y="1488"/>
                  </a:lnTo>
                  <a:lnTo>
                    <a:pt x="805" y="1489"/>
                  </a:lnTo>
                  <a:lnTo>
                    <a:pt x="803" y="1489"/>
                  </a:lnTo>
                  <a:lnTo>
                    <a:pt x="799" y="1490"/>
                  </a:lnTo>
                  <a:lnTo>
                    <a:pt x="796" y="1492"/>
                  </a:lnTo>
                  <a:close/>
                  <a:moveTo>
                    <a:pt x="790" y="1451"/>
                  </a:moveTo>
                  <a:lnTo>
                    <a:pt x="799" y="1432"/>
                  </a:lnTo>
                  <a:lnTo>
                    <a:pt x="800" y="1433"/>
                  </a:lnTo>
                  <a:lnTo>
                    <a:pt x="801" y="1435"/>
                  </a:lnTo>
                  <a:lnTo>
                    <a:pt x="801" y="1437"/>
                  </a:lnTo>
                  <a:lnTo>
                    <a:pt x="801" y="1438"/>
                  </a:lnTo>
                  <a:lnTo>
                    <a:pt x="801" y="1441"/>
                  </a:lnTo>
                  <a:lnTo>
                    <a:pt x="800" y="1442"/>
                  </a:lnTo>
                  <a:lnTo>
                    <a:pt x="799" y="1444"/>
                  </a:lnTo>
                  <a:lnTo>
                    <a:pt x="798" y="1447"/>
                  </a:lnTo>
                  <a:lnTo>
                    <a:pt x="798" y="1448"/>
                  </a:lnTo>
                  <a:lnTo>
                    <a:pt x="796" y="1451"/>
                  </a:lnTo>
                  <a:lnTo>
                    <a:pt x="790" y="1451"/>
                  </a:lnTo>
                  <a:close/>
                  <a:moveTo>
                    <a:pt x="731" y="684"/>
                  </a:moveTo>
                  <a:lnTo>
                    <a:pt x="663" y="696"/>
                  </a:lnTo>
                  <a:lnTo>
                    <a:pt x="663" y="702"/>
                  </a:lnTo>
                  <a:lnTo>
                    <a:pt x="669" y="704"/>
                  </a:lnTo>
                  <a:lnTo>
                    <a:pt x="676" y="705"/>
                  </a:lnTo>
                  <a:lnTo>
                    <a:pt x="682" y="705"/>
                  </a:lnTo>
                  <a:lnTo>
                    <a:pt x="690" y="705"/>
                  </a:lnTo>
                  <a:lnTo>
                    <a:pt x="697" y="706"/>
                  </a:lnTo>
                  <a:lnTo>
                    <a:pt x="705" y="705"/>
                  </a:lnTo>
                  <a:lnTo>
                    <a:pt x="712" y="705"/>
                  </a:lnTo>
                  <a:lnTo>
                    <a:pt x="718" y="704"/>
                  </a:lnTo>
                  <a:lnTo>
                    <a:pt x="724" y="701"/>
                  </a:lnTo>
                  <a:lnTo>
                    <a:pt x="731" y="699"/>
                  </a:lnTo>
                  <a:lnTo>
                    <a:pt x="729" y="701"/>
                  </a:lnTo>
                  <a:lnTo>
                    <a:pt x="729" y="704"/>
                  </a:lnTo>
                  <a:lnTo>
                    <a:pt x="731" y="706"/>
                  </a:lnTo>
                  <a:lnTo>
                    <a:pt x="732" y="708"/>
                  </a:lnTo>
                  <a:lnTo>
                    <a:pt x="733" y="711"/>
                  </a:lnTo>
                  <a:lnTo>
                    <a:pt x="734" y="712"/>
                  </a:lnTo>
                  <a:lnTo>
                    <a:pt x="737" y="713"/>
                  </a:lnTo>
                  <a:lnTo>
                    <a:pt x="739" y="715"/>
                  </a:lnTo>
                  <a:lnTo>
                    <a:pt x="741" y="716"/>
                  </a:lnTo>
                  <a:lnTo>
                    <a:pt x="743" y="717"/>
                  </a:lnTo>
                  <a:lnTo>
                    <a:pt x="732" y="723"/>
                  </a:lnTo>
                  <a:lnTo>
                    <a:pt x="722" y="731"/>
                  </a:lnTo>
                  <a:lnTo>
                    <a:pt x="712" y="739"/>
                  </a:lnTo>
                  <a:lnTo>
                    <a:pt x="702" y="747"/>
                  </a:lnTo>
                  <a:lnTo>
                    <a:pt x="694" y="753"/>
                  </a:lnTo>
                  <a:lnTo>
                    <a:pt x="685" y="757"/>
                  </a:lnTo>
                  <a:lnTo>
                    <a:pt x="675" y="758"/>
                  </a:lnTo>
                  <a:lnTo>
                    <a:pt x="665" y="754"/>
                  </a:lnTo>
                  <a:lnTo>
                    <a:pt x="655" y="747"/>
                  </a:lnTo>
                  <a:lnTo>
                    <a:pt x="645" y="732"/>
                  </a:lnTo>
                  <a:lnTo>
                    <a:pt x="644" y="738"/>
                  </a:lnTo>
                  <a:lnTo>
                    <a:pt x="646" y="744"/>
                  </a:lnTo>
                  <a:lnTo>
                    <a:pt x="649" y="748"/>
                  </a:lnTo>
                  <a:lnTo>
                    <a:pt x="654" y="753"/>
                  </a:lnTo>
                  <a:lnTo>
                    <a:pt x="660" y="756"/>
                  </a:lnTo>
                  <a:lnTo>
                    <a:pt x="665" y="759"/>
                  </a:lnTo>
                  <a:lnTo>
                    <a:pt x="671" y="763"/>
                  </a:lnTo>
                  <a:lnTo>
                    <a:pt x="676" y="767"/>
                  </a:lnTo>
                  <a:lnTo>
                    <a:pt x="681" y="772"/>
                  </a:lnTo>
                  <a:lnTo>
                    <a:pt x="684" y="777"/>
                  </a:lnTo>
                  <a:lnTo>
                    <a:pt x="710" y="758"/>
                  </a:lnTo>
                  <a:lnTo>
                    <a:pt x="710" y="1284"/>
                  </a:lnTo>
                  <a:lnTo>
                    <a:pt x="689" y="1229"/>
                  </a:lnTo>
                  <a:lnTo>
                    <a:pt x="671" y="1174"/>
                  </a:lnTo>
                  <a:lnTo>
                    <a:pt x="658" y="1118"/>
                  </a:lnTo>
                  <a:lnTo>
                    <a:pt x="646" y="1061"/>
                  </a:lnTo>
                  <a:lnTo>
                    <a:pt x="639" y="1005"/>
                  </a:lnTo>
                  <a:lnTo>
                    <a:pt x="633" y="948"/>
                  </a:lnTo>
                  <a:lnTo>
                    <a:pt x="628" y="893"/>
                  </a:lnTo>
                  <a:lnTo>
                    <a:pt x="625" y="836"/>
                  </a:lnTo>
                  <a:lnTo>
                    <a:pt x="623" y="779"/>
                  </a:lnTo>
                  <a:lnTo>
                    <a:pt x="620" y="723"/>
                  </a:lnTo>
                  <a:lnTo>
                    <a:pt x="622" y="725"/>
                  </a:lnTo>
                  <a:lnTo>
                    <a:pt x="623" y="725"/>
                  </a:lnTo>
                  <a:lnTo>
                    <a:pt x="623" y="726"/>
                  </a:lnTo>
                  <a:lnTo>
                    <a:pt x="624" y="726"/>
                  </a:lnTo>
                  <a:lnTo>
                    <a:pt x="625" y="726"/>
                  </a:lnTo>
                  <a:lnTo>
                    <a:pt x="627" y="726"/>
                  </a:lnTo>
                  <a:lnTo>
                    <a:pt x="633" y="720"/>
                  </a:lnTo>
                  <a:lnTo>
                    <a:pt x="627" y="713"/>
                  </a:lnTo>
                  <a:lnTo>
                    <a:pt x="630" y="706"/>
                  </a:lnTo>
                  <a:lnTo>
                    <a:pt x="635" y="699"/>
                  </a:lnTo>
                  <a:lnTo>
                    <a:pt x="640" y="692"/>
                  </a:lnTo>
                  <a:lnTo>
                    <a:pt x="646" y="686"/>
                  </a:lnTo>
                  <a:lnTo>
                    <a:pt x="654" y="681"/>
                  </a:lnTo>
                  <a:lnTo>
                    <a:pt x="660" y="675"/>
                  </a:lnTo>
                  <a:lnTo>
                    <a:pt x="667" y="671"/>
                  </a:lnTo>
                  <a:lnTo>
                    <a:pt x="675" y="666"/>
                  </a:lnTo>
                  <a:lnTo>
                    <a:pt x="682" y="663"/>
                  </a:lnTo>
                  <a:lnTo>
                    <a:pt x="690" y="660"/>
                  </a:lnTo>
                  <a:lnTo>
                    <a:pt x="694" y="661"/>
                  </a:lnTo>
                  <a:lnTo>
                    <a:pt x="698" y="664"/>
                  </a:lnTo>
                  <a:lnTo>
                    <a:pt x="703" y="666"/>
                  </a:lnTo>
                  <a:lnTo>
                    <a:pt x="708" y="669"/>
                  </a:lnTo>
                  <a:lnTo>
                    <a:pt x="713" y="671"/>
                  </a:lnTo>
                  <a:lnTo>
                    <a:pt x="717" y="675"/>
                  </a:lnTo>
                  <a:lnTo>
                    <a:pt x="722" y="678"/>
                  </a:lnTo>
                  <a:lnTo>
                    <a:pt x="726" y="680"/>
                  </a:lnTo>
                  <a:lnTo>
                    <a:pt x="728" y="683"/>
                  </a:lnTo>
                  <a:lnTo>
                    <a:pt x="731" y="684"/>
                  </a:lnTo>
                  <a:close/>
                  <a:moveTo>
                    <a:pt x="618" y="705"/>
                  </a:moveTo>
                  <a:lnTo>
                    <a:pt x="612" y="634"/>
                  </a:lnTo>
                  <a:lnTo>
                    <a:pt x="614" y="640"/>
                  </a:lnTo>
                  <a:lnTo>
                    <a:pt x="617" y="645"/>
                  </a:lnTo>
                  <a:lnTo>
                    <a:pt x="619" y="649"/>
                  </a:lnTo>
                  <a:lnTo>
                    <a:pt x="622" y="653"/>
                  </a:lnTo>
                  <a:lnTo>
                    <a:pt x="624" y="657"/>
                  </a:lnTo>
                  <a:lnTo>
                    <a:pt x="628" y="659"/>
                  </a:lnTo>
                  <a:lnTo>
                    <a:pt x="632" y="661"/>
                  </a:lnTo>
                  <a:lnTo>
                    <a:pt x="635" y="665"/>
                  </a:lnTo>
                  <a:lnTo>
                    <a:pt x="640" y="669"/>
                  </a:lnTo>
                  <a:lnTo>
                    <a:pt x="645" y="673"/>
                  </a:lnTo>
                  <a:lnTo>
                    <a:pt x="643" y="675"/>
                  </a:lnTo>
                  <a:lnTo>
                    <a:pt x="641" y="678"/>
                  </a:lnTo>
                  <a:lnTo>
                    <a:pt x="639" y="679"/>
                  </a:lnTo>
                  <a:lnTo>
                    <a:pt x="638" y="680"/>
                  </a:lnTo>
                  <a:lnTo>
                    <a:pt x="635" y="680"/>
                  </a:lnTo>
                  <a:lnTo>
                    <a:pt x="634" y="681"/>
                  </a:lnTo>
                  <a:lnTo>
                    <a:pt x="632" y="681"/>
                  </a:lnTo>
                  <a:lnTo>
                    <a:pt x="629" y="681"/>
                  </a:lnTo>
                  <a:lnTo>
                    <a:pt x="627" y="681"/>
                  </a:lnTo>
                  <a:lnTo>
                    <a:pt x="624" y="681"/>
                  </a:lnTo>
                  <a:lnTo>
                    <a:pt x="628" y="683"/>
                  </a:lnTo>
                  <a:lnTo>
                    <a:pt x="629" y="685"/>
                  </a:lnTo>
                  <a:lnTo>
                    <a:pt x="630" y="687"/>
                  </a:lnTo>
                  <a:lnTo>
                    <a:pt x="629" y="690"/>
                  </a:lnTo>
                  <a:lnTo>
                    <a:pt x="628" y="692"/>
                  </a:lnTo>
                  <a:lnTo>
                    <a:pt x="625" y="695"/>
                  </a:lnTo>
                  <a:lnTo>
                    <a:pt x="623" y="697"/>
                  </a:lnTo>
                  <a:lnTo>
                    <a:pt x="620" y="700"/>
                  </a:lnTo>
                  <a:lnTo>
                    <a:pt x="619" y="702"/>
                  </a:lnTo>
                  <a:lnTo>
                    <a:pt x="618" y="705"/>
                  </a:lnTo>
                  <a:close/>
                  <a:moveTo>
                    <a:pt x="713" y="634"/>
                  </a:moveTo>
                  <a:lnTo>
                    <a:pt x="695" y="619"/>
                  </a:lnTo>
                  <a:lnTo>
                    <a:pt x="697" y="621"/>
                  </a:lnTo>
                  <a:lnTo>
                    <a:pt x="700" y="622"/>
                  </a:lnTo>
                  <a:lnTo>
                    <a:pt x="702" y="623"/>
                  </a:lnTo>
                  <a:lnTo>
                    <a:pt x="703" y="624"/>
                  </a:lnTo>
                  <a:lnTo>
                    <a:pt x="705" y="626"/>
                  </a:lnTo>
                  <a:lnTo>
                    <a:pt x="706" y="627"/>
                  </a:lnTo>
                  <a:lnTo>
                    <a:pt x="708" y="628"/>
                  </a:lnTo>
                  <a:lnTo>
                    <a:pt x="710" y="631"/>
                  </a:lnTo>
                  <a:lnTo>
                    <a:pt x="711" y="632"/>
                  </a:lnTo>
                  <a:lnTo>
                    <a:pt x="713" y="634"/>
                  </a:lnTo>
                  <a:close/>
                  <a:moveTo>
                    <a:pt x="713" y="645"/>
                  </a:moveTo>
                  <a:lnTo>
                    <a:pt x="710" y="647"/>
                  </a:lnTo>
                  <a:lnTo>
                    <a:pt x="706" y="647"/>
                  </a:lnTo>
                  <a:lnTo>
                    <a:pt x="701" y="648"/>
                  </a:lnTo>
                  <a:lnTo>
                    <a:pt x="697" y="649"/>
                  </a:lnTo>
                  <a:lnTo>
                    <a:pt x="694" y="650"/>
                  </a:lnTo>
                  <a:lnTo>
                    <a:pt x="690" y="652"/>
                  </a:lnTo>
                  <a:lnTo>
                    <a:pt x="686" y="652"/>
                  </a:lnTo>
                  <a:lnTo>
                    <a:pt x="682" y="652"/>
                  </a:lnTo>
                  <a:lnTo>
                    <a:pt x="679" y="652"/>
                  </a:lnTo>
                  <a:lnTo>
                    <a:pt x="675" y="652"/>
                  </a:lnTo>
                  <a:lnTo>
                    <a:pt x="680" y="652"/>
                  </a:lnTo>
                  <a:lnTo>
                    <a:pt x="624" y="565"/>
                  </a:lnTo>
                  <a:lnTo>
                    <a:pt x="713" y="645"/>
                  </a:lnTo>
                  <a:close/>
                  <a:moveTo>
                    <a:pt x="615" y="575"/>
                  </a:moveTo>
                  <a:lnTo>
                    <a:pt x="617" y="585"/>
                  </a:lnTo>
                  <a:lnTo>
                    <a:pt x="619" y="592"/>
                  </a:lnTo>
                  <a:lnTo>
                    <a:pt x="623" y="600"/>
                  </a:lnTo>
                  <a:lnTo>
                    <a:pt x="628" y="607"/>
                  </a:lnTo>
                  <a:lnTo>
                    <a:pt x="634" y="614"/>
                  </a:lnTo>
                  <a:lnTo>
                    <a:pt x="640" y="621"/>
                  </a:lnTo>
                  <a:lnTo>
                    <a:pt x="646" y="628"/>
                  </a:lnTo>
                  <a:lnTo>
                    <a:pt x="653" y="634"/>
                  </a:lnTo>
                  <a:lnTo>
                    <a:pt x="659" y="643"/>
                  </a:lnTo>
                  <a:lnTo>
                    <a:pt x="665" y="652"/>
                  </a:lnTo>
                  <a:lnTo>
                    <a:pt x="656" y="666"/>
                  </a:lnTo>
                  <a:lnTo>
                    <a:pt x="649" y="663"/>
                  </a:lnTo>
                  <a:lnTo>
                    <a:pt x="643" y="658"/>
                  </a:lnTo>
                  <a:lnTo>
                    <a:pt x="638" y="653"/>
                  </a:lnTo>
                  <a:lnTo>
                    <a:pt x="632" y="648"/>
                  </a:lnTo>
                  <a:lnTo>
                    <a:pt x="628" y="642"/>
                  </a:lnTo>
                  <a:lnTo>
                    <a:pt x="623" y="636"/>
                  </a:lnTo>
                  <a:lnTo>
                    <a:pt x="619" y="628"/>
                  </a:lnTo>
                  <a:lnTo>
                    <a:pt x="615" y="622"/>
                  </a:lnTo>
                  <a:lnTo>
                    <a:pt x="613" y="614"/>
                  </a:lnTo>
                  <a:lnTo>
                    <a:pt x="609" y="607"/>
                  </a:lnTo>
                  <a:lnTo>
                    <a:pt x="615" y="575"/>
                  </a:lnTo>
                  <a:close/>
                  <a:moveTo>
                    <a:pt x="505" y="660"/>
                  </a:moveTo>
                  <a:lnTo>
                    <a:pt x="508" y="649"/>
                  </a:lnTo>
                  <a:lnTo>
                    <a:pt x="513" y="640"/>
                  </a:lnTo>
                  <a:lnTo>
                    <a:pt x="519" y="633"/>
                  </a:lnTo>
                  <a:lnTo>
                    <a:pt x="527" y="628"/>
                  </a:lnTo>
                  <a:lnTo>
                    <a:pt x="537" y="624"/>
                  </a:lnTo>
                  <a:lnTo>
                    <a:pt x="549" y="621"/>
                  </a:lnTo>
                  <a:lnTo>
                    <a:pt x="560" y="618"/>
                  </a:lnTo>
                  <a:lnTo>
                    <a:pt x="570" y="614"/>
                  </a:lnTo>
                  <a:lnTo>
                    <a:pt x="580" y="611"/>
                  </a:lnTo>
                  <a:lnTo>
                    <a:pt x="588" y="605"/>
                  </a:lnTo>
                  <a:lnTo>
                    <a:pt x="591" y="608"/>
                  </a:lnTo>
                  <a:lnTo>
                    <a:pt x="593" y="612"/>
                  </a:lnTo>
                  <a:lnTo>
                    <a:pt x="596" y="614"/>
                  </a:lnTo>
                  <a:lnTo>
                    <a:pt x="598" y="617"/>
                  </a:lnTo>
                  <a:lnTo>
                    <a:pt x="599" y="619"/>
                  </a:lnTo>
                  <a:lnTo>
                    <a:pt x="599" y="622"/>
                  </a:lnTo>
                  <a:lnTo>
                    <a:pt x="601" y="626"/>
                  </a:lnTo>
                  <a:lnTo>
                    <a:pt x="599" y="629"/>
                  </a:lnTo>
                  <a:lnTo>
                    <a:pt x="598" y="633"/>
                  </a:lnTo>
                  <a:lnTo>
                    <a:pt x="597" y="639"/>
                  </a:lnTo>
                  <a:lnTo>
                    <a:pt x="588" y="631"/>
                  </a:lnTo>
                  <a:lnTo>
                    <a:pt x="587" y="632"/>
                  </a:lnTo>
                  <a:lnTo>
                    <a:pt x="586" y="633"/>
                  </a:lnTo>
                  <a:lnTo>
                    <a:pt x="584" y="634"/>
                  </a:lnTo>
                  <a:lnTo>
                    <a:pt x="584" y="636"/>
                  </a:lnTo>
                  <a:lnTo>
                    <a:pt x="583" y="636"/>
                  </a:lnTo>
                  <a:lnTo>
                    <a:pt x="582" y="637"/>
                  </a:lnTo>
                  <a:lnTo>
                    <a:pt x="581" y="637"/>
                  </a:lnTo>
                  <a:lnTo>
                    <a:pt x="580" y="637"/>
                  </a:lnTo>
                  <a:lnTo>
                    <a:pt x="586" y="619"/>
                  </a:lnTo>
                  <a:lnTo>
                    <a:pt x="582" y="618"/>
                  </a:lnTo>
                  <a:lnTo>
                    <a:pt x="580" y="618"/>
                  </a:lnTo>
                  <a:lnTo>
                    <a:pt x="577" y="621"/>
                  </a:lnTo>
                  <a:lnTo>
                    <a:pt x="575" y="623"/>
                  </a:lnTo>
                  <a:lnTo>
                    <a:pt x="573" y="627"/>
                  </a:lnTo>
                  <a:lnTo>
                    <a:pt x="571" y="629"/>
                  </a:lnTo>
                  <a:lnTo>
                    <a:pt x="570" y="632"/>
                  </a:lnTo>
                  <a:lnTo>
                    <a:pt x="568" y="632"/>
                  </a:lnTo>
                  <a:lnTo>
                    <a:pt x="566" y="631"/>
                  </a:lnTo>
                  <a:lnTo>
                    <a:pt x="565" y="628"/>
                  </a:lnTo>
                  <a:lnTo>
                    <a:pt x="552" y="649"/>
                  </a:lnTo>
                  <a:lnTo>
                    <a:pt x="552" y="647"/>
                  </a:lnTo>
                  <a:lnTo>
                    <a:pt x="552" y="645"/>
                  </a:lnTo>
                  <a:lnTo>
                    <a:pt x="552" y="643"/>
                  </a:lnTo>
                  <a:lnTo>
                    <a:pt x="553" y="640"/>
                  </a:lnTo>
                  <a:lnTo>
                    <a:pt x="555" y="639"/>
                  </a:lnTo>
                  <a:lnTo>
                    <a:pt x="555" y="638"/>
                  </a:lnTo>
                  <a:lnTo>
                    <a:pt x="556" y="636"/>
                  </a:lnTo>
                  <a:lnTo>
                    <a:pt x="555" y="634"/>
                  </a:lnTo>
                  <a:lnTo>
                    <a:pt x="555" y="632"/>
                  </a:lnTo>
                  <a:lnTo>
                    <a:pt x="552" y="631"/>
                  </a:lnTo>
                  <a:lnTo>
                    <a:pt x="545" y="637"/>
                  </a:lnTo>
                  <a:lnTo>
                    <a:pt x="537" y="644"/>
                  </a:lnTo>
                  <a:lnTo>
                    <a:pt x="532" y="653"/>
                  </a:lnTo>
                  <a:lnTo>
                    <a:pt x="527" y="661"/>
                  </a:lnTo>
                  <a:lnTo>
                    <a:pt x="524" y="670"/>
                  </a:lnTo>
                  <a:lnTo>
                    <a:pt x="520" y="681"/>
                  </a:lnTo>
                  <a:lnTo>
                    <a:pt x="519" y="691"/>
                  </a:lnTo>
                  <a:lnTo>
                    <a:pt x="519" y="702"/>
                  </a:lnTo>
                  <a:lnTo>
                    <a:pt x="520" y="713"/>
                  </a:lnTo>
                  <a:lnTo>
                    <a:pt x="523" y="726"/>
                  </a:lnTo>
                  <a:lnTo>
                    <a:pt x="524" y="730"/>
                  </a:lnTo>
                  <a:lnTo>
                    <a:pt x="526" y="731"/>
                  </a:lnTo>
                  <a:lnTo>
                    <a:pt x="529" y="732"/>
                  </a:lnTo>
                  <a:lnTo>
                    <a:pt x="530" y="732"/>
                  </a:lnTo>
                  <a:lnTo>
                    <a:pt x="532" y="731"/>
                  </a:lnTo>
                  <a:lnTo>
                    <a:pt x="535" y="730"/>
                  </a:lnTo>
                  <a:lnTo>
                    <a:pt x="537" y="728"/>
                  </a:lnTo>
                  <a:lnTo>
                    <a:pt x="540" y="727"/>
                  </a:lnTo>
                  <a:lnTo>
                    <a:pt x="542" y="727"/>
                  </a:lnTo>
                  <a:lnTo>
                    <a:pt x="544" y="728"/>
                  </a:lnTo>
                  <a:lnTo>
                    <a:pt x="544" y="732"/>
                  </a:lnTo>
                  <a:lnTo>
                    <a:pt x="546" y="732"/>
                  </a:lnTo>
                  <a:lnTo>
                    <a:pt x="547" y="732"/>
                  </a:lnTo>
                  <a:lnTo>
                    <a:pt x="550" y="732"/>
                  </a:lnTo>
                  <a:lnTo>
                    <a:pt x="551" y="730"/>
                  </a:lnTo>
                  <a:lnTo>
                    <a:pt x="553" y="728"/>
                  </a:lnTo>
                  <a:lnTo>
                    <a:pt x="555" y="727"/>
                  </a:lnTo>
                  <a:lnTo>
                    <a:pt x="557" y="726"/>
                  </a:lnTo>
                  <a:lnTo>
                    <a:pt x="558" y="725"/>
                  </a:lnTo>
                  <a:lnTo>
                    <a:pt x="561" y="723"/>
                  </a:lnTo>
                  <a:lnTo>
                    <a:pt x="565" y="723"/>
                  </a:lnTo>
                  <a:lnTo>
                    <a:pt x="562" y="725"/>
                  </a:lnTo>
                  <a:lnTo>
                    <a:pt x="562" y="727"/>
                  </a:lnTo>
                  <a:lnTo>
                    <a:pt x="562" y="728"/>
                  </a:lnTo>
                  <a:lnTo>
                    <a:pt x="562" y="730"/>
                  </a:lnTo>
                  <a:lnTo>
                    <a:pt x="562" y="732"/>
                  </a:lnTo>
                  <a:lnTo>
                    <a:pt x="563" y="733"/>
                  </a:lnTo>
                  <a:lnTo>
                    <a:pt x="565" y="736"/>
                  </a:lnTo>
                  <a:lnTo>
                    <a:pt x="565" y="737"/>
                  </a:lnTo>
                  <a:lnTo>
                    <a:pt x="565" y="739"/>
                  </a:lnTo>
                  <a:lnTo>
                    <a:pt x="565" y="741"/>
                  </a:lnTo>
                  <a:lnTo>
                    <a:pt x="566" y="741"/>
                  </a:lnTo>
                  <a:lnTo>
                    <a:pt x="567" y="741"/>
                  </a:lnTo>
                  <a:lnTo>
                    <a:pt x="568" y="739"/>
                  </a:lnTo>
                  <a:lnTo>
                    <a:pt x="570" y="739"/>
                  </a:lnTo>
                  <a:lnTo>
                    <a:pt x="570" y="738"/>
                  </a:lnTo>
                  <a:lnTo>
                    <a:pt x="571" y="737"/>
                  </a:lnTo>
                  <a:lnTo>
                    <a:pt x="571" y="736"/>
                  </a:lnTo>
                  <a:lnTo>
                    <a:pt x="571" y="734"/>
                  </a:lnTo>
                  <a:lnTo>
                    <a:pt x="571" y="723"/>
                  </a:lnTo>
                  <a:lnTo>
                    <a:pt x="573" y="726"/>
                  </a:lnTo>
                  <a:lnTo>
                    <a:pt x="576" y="723"/>
                  </a:lnTo>
                  <a:lnTo>
                    <a:pt x="580" y="721"/>
                  </a:lnTo>
                  <a:lnTo>
                    <a:pt x="583" y="717"/>
                  </a:lnTo>
                  <a:lnTo>
                    <a:pt x="588" y="713"/>
                  </a:lnTo>
                  <a:lnTo>
                    <a:pt x="592" y="708"/>
                  </a:lnTo>
                  <a:lnTo>
                    <a:pt x="596" y="704"/>
                  </a:lnTo>
                  <a:lnTo>
                    <a:pt x="598" y="699"/>
                  </a:lnTo>
                  <a:lnTo>
                    <a:pt x="601" y="692"/>
                  </a:lnTo>
                  <a:lnTo>
                    <a:pt x="603" y="687"/>
                  </a:lnTo>
                  <a:lnTo>
                    <a:pt x="603" y="681"/>
                  </a:lnTo>
                  <a:lnTo>
                    <a:pt x="603" y="680"/>
                  </a:lnTo>
                  <a:lnTo>
                    <a:pt x="603" y="679"/>
                  </a:lnTo>
                  <a:lnTo>
                    <a:pt x="603" y="678"/>
                  </a:lnTo>
                  <a:lnTo>
                    <a:pt x="603" y="676"/>
                  </a:lnTo>
                  <a:lnTo>
                    <a:pt x="603" y="675"/>
                  </a:lnTo>
                  <a:lnTo>
                    <a:pt x="603" y="674"/>
                  </a:lnTo>
                  <a:lnTo>
                    <a:pt x="603" y="673"/>
                  </a:lnTo>
                  <a:lnTo>
                    <a:pt x="603" y="674"/>
                  </a:lnTo>
                  <a:lnTo>
                    <a:pt x="603" y="675"/>
                  </a:lnTo>
                  <a:lnTo>
                    <a:pt x="603" y="676"/>
                  </a:lnTo>
                  <a:lnTo>
                    <a:pt x="603" y="678"/>
                  </a:lnTo>
                  <a:lnTo>
                    <a:pt x="603" y="679"/>
                  </a:lnTo>
                  <a:lnTo>
                    <a:pt x="603" y="680"/>
                  </a:lnTo>
                  <a:lnTo>
                    <a:pt x="603" y="681"/>
                  </a:lnTo>
                  <a:lnTo>
                    <a:pt x="609" y="767"/>
                  </a:lnTo>
                  <a:lnTo>
                    <a:pt x="614" y="851"/>
                  </a:lnTo>
                  <a:lnTo>
                    <a:pt x="619" y="935"/>
                  </a:lnTo>
                  <a:lnTo>
                    <a:pt x="624" y="1019"/>
                  </a:lnTo>
                  <a:lnTo>
                    <a:pt x="629" y="1103"/>
                  </a:lnTo>
                  <a:lnTo>
                    <a:pt x="633" y="1187"/>
                  </a:lnTo>
                  <a:lnTo>
                    <a:pt x="638" y="1271"/>
                  </a:lnTo>
                  <a:lnTo>
                    <a:pt x="643" y="1355"/>
                  </a:lnTo>
                  <a:lnTo>
                    <a:pt x="648" y="1441"/>
                  </a:lnTo>
                  <a:lnTo>
                    <a:pt x="654" y="1527"/>
                  </a:lnTo>
                  <a:lnTo>
                    <a:pt x="644" y="1511"/>
                  </a:lnTo>
                  <a:lnTo>
                    <a:pt x="633" y="1494"/>
                  </a:lnTo>
                  <a:lnTo>
                    <a:pt x="623" y="1477"/>
                  </a:lnTo>
                  <a:lnTo>
                    <a:pt x="612" y="1459"/>
                  </a:lnTo>
                  <a:lnTo>
                    <a:pt x="602" y="1441"/>
                  </a:lnTo>
                  <a:lnTo>
                    <a:pt x="592" y="1422"/>
                  </a:lnTo>
                  <a:lnTo>
                    <a:pt x="583" y="1402"/>
                  </a:lnTo>
                  <a:lnTo>
                    <a:pt x="576" y="1383"/>
                  </a:lnTo>
                  <a:lnTo>
                    <a:pt x="570" y="1362"/>
                  </a:lnTo>
                  <a:lnTo>
                    <a:pt x="565" y="1341"/>
                  </a:lnTo>
                  <a:lnTo>
                    <a:pt x="558" y="1322"/>
                  </a:lnTo>
                  <a:lnTo>
                    <a:pt x="552" y="1302"/>
                  </a:lnTo>
                  <a:lnTo>
                    <a:pt x="545" y="1282"/>
                  </a:lnTo>
                  <a:lnTo>
                    <a:pt x="539" y="1263"/>
                  </a:lnTo>
                  <a:lnTo>
                    <a:pt x="534" y="1242"/>
                  </a:lnTo>
                  <a:lnTo>
                    <a:pt x="529" y="1222"/>
                  </a:lnTo>
                  <a:lnTo>
                    <a:pt x="524" y="1202"/>
                  </a:lnTo>
                  <a:lnTo>
                    <a:pt x="520" y="1182"/>
                  </a:lnTo>
                  <a:lnTo>
                    <a:pt x="518" y="1162"/>
                  </a:lnTo>
                  <a:lnTo>
                    <a:pt x="516" y="1144"/>
                  </a:lnTo>
                  <a:lnTo>
                    <a:pt x="511" y="1124"/>
                  </a:lnTo>
                  <a:lnTo>
                    <a:pt x="513" y="1123"/>
                  </a:lnTo>
                  <a:lnTo>
                    <a:pt x="514" y="1124"/>
                  </a:lnTo>
                  <a:lnTo>
                    <a:pt x="515" y="1124"/>
                  </a:lnTo>
                  <a:lnTo>
                    <a:pt x="516" y="1124"/>
                  </a:lnTo>
                  <a:lnTo>
                    <a:pt x="519" y="1124"/>
                  </a:lnTo>
                  <a:lnTo>
                    <a:pt x="520" y="1124"/>
                  </a:lnTo>
                  <a:lnTo>
                    <a:pt x="521" y="1123"/>
                  </a:lnTo>
                  <a:lnTo>
                    <a:pt x="523" y="1120"/>
                  </a:lnTo>
                  <a:lnTo>
                    <a:pt x="523" y="1118"/>
                  </a:lnTo>
                  <a:lnTo>
                    <a:pt x="523" y="1115"/>
                  </a:lnTo>
                  <a:lnTo>
                    <a:pt x="523" y="1113"/>
                  </a:lnTo>
                  <a:lnTo>
                    <a:pt x="523" y="1112"/>
                  </a:lnTo>
                  <a:lnTo>
                    <a:pt x="523" y="1109"/>
                  </a:lnTo>
                  <a:lnTo>
                    <a:pt x="521" y="1108"/>
                  </a:lnTo>
                  <a:lnTo>
                    <a:pt x="520" y="1107"/>
                  </a:lnTo>
                  <a:lnTo>
                    <a:pt x="519" y="1106"/>
                  </a:lnTo>
                  <a:lnTo>
                    <a:pt x="518" y="1104"/>
                  </a:lnTo>
                  <a:lnTo>
                    <a:pt x="515" y="1103"/>
                  </a:lnTo>
                  <a:lnTo>
                    <a:pt x="514" y="1103"/>
                  </a:lnTo>
                  <a:lnTo>
                    <a:pt x="513" y="1104"/>
                  </a:lnTo>
                  <a:lnTo>
                    <a:pt x="511" y="1104"/>
                  </a:lnTo>
                  <a:lnTo>
                    <a:pt x="511" y="1106"/>
                  </a:lnTo>
                  <a:lnTo>
                    <a:pt x="510" y="1107"/>
                  </a:lnTo>
                  <a:lnTo>
                    <a:pt x="510" y="1108"/>
                  </a:lnTo>
                  <a:lnTo>
                    <a:pt x="510" y="1109"/>
                  </a:lnTo>
                  <a:lnTo>
                    <a:pt x="511" y="1111"/>
                  </a:lnTo>
                  <a:lnTo>
                    <a:pt x="511" y="1112"/>
                  </a:lnTo>
                  <a:lnTo>
                    <a:pt x="511" y="1113"/>
                  </a:lnTo>
                  <a:lnTo>
                    <a:pt x="511" y="1114"/>
                  </a:lnTo>
                  <a:lnTo>
                    <a:pt x="505" y="1068"/>
                  </a:lnTo>
                  <a:lnTo>
                    <a:pt x="500" y="1023"/>
                  </a:lnTo>
                  <a:lnTo>
                    <a:pt x="497" y="978"/>
                  </a:lnTo>
                  <a:lnTo>
                    <a:pt x="495" y="932"/>
                  </a:lnTo>
                  <a:lnTo>
                    <a:pt x="495" y="888"/>
                  </a:lnTo>
                  <a:lnTo>
                    <a:pt x="495" y="842"/>
                  </a:lnTo>
                  <a:lnTo>
                    <a:pt x="497" y="798"/>
                  </a:lnTo>
                  <a:lnTo>
                    <a:pt x="499" y="752"/>
                  </a:lnTo>
                  <a:lnTo>
                    <a:pt x="501" y="706"/>
                  </a:lnTo>
                  <a:lnTo>
                    <a:pt x="505" y="660"/>
                  </a:lnTo>
                  <a:close/>
                  <a:moveTo>
                    <a:pt x="223" y="1985"/>
                  </a:moveTo>
                  <a:lnTo>
                    <a:pt x="219" y="1981"/>
                  </a:lnTo>
                  <a:lnTo>
                    <a:pt x="218" y="1978"/>
                  </a:lnTo>
                  <a:lnTo>
                    <a:pt x="216" y="1974"/>
                  </a:lnTo>
                  <a:lnTo>
                    <a:pt x="218" y="1970"/>
                  </a:lnTo>
                  <a:lnTo>
                    <a:pt x="218" y="1967"/>
                  </a:lnTo>
                  <a:lnTo>
                    <a:pt x="219" y="1963"/>
                  </a:lnTo>
                  <a:lnTo>
                    <a:pt x="220" y="1958"/>
                  </a:lnTo>
                  <a:lnTo>
                    <a:pt x="220" y="1954"/>
                  </a:lnTo>
                  <a:lnTo>
                    <a:pt x="220" y="1949"/>
                  </a:lnTo>
                  <a:lnTo>
                    <a:pt x="219" y="1945"/>
                  </a:lnTo>
                  <a:lnTo>
                    <a:pt x="220" y="1948"/>
                  </a:lnTo>
                  <a:lnTo>
                    <a:pt x="223" y="1950"/>
                  </a:lnTo>
                  <a:lnTo>
                    <a:pt x="224" y="1953"/>
                  </a:lnTo>
                  <a:lnTo>
                    <a:pt x="226" y="1957"/>
                  </a:lnTo>
                  <a:lnTo>
                    <a:pt x="229" y="1959"/>
                  </a:lnTo>
                  <a:lnTo>
                    <a:pt x="230" y="1963"/>
                  </a:lnTo>
                  <a:lnTo>
                    <a:pt x="233" y="1965"/>
                  </a:lnTo>
                  <a:lnTo>
                    <a:pt x="235" y="1969"/>
                  </a:lnTo>
                  <a:lnTo>
                    <a:pt x="236" y="1971"/>
                  </a:lnTo>
                  <a:lnTo>
                    <a:pt x="238" y="1975"/>
                  </a:lnTo>
                  <a:lnTo>
                    <a:pt x="223" y="1985"/>
                  </a:lnTo>
                  <a:close/>
                  <a:moveTo>
                    <a:pt x="314" y="1886"/>
                  </a:moveTo>
                  <a:lnTo>
                    <a:pt x="314" y="1896"/>
                  </a:lnTo>
                  <a:lnTo>
                    <a:pt x="309" y="1900"/>
                  </a:lnTo>
                  <a:lnTo>
                    <a:pt x="307" y="1902"/>
                  </a:lnTo>
                  <a:lnTo>
                    <a:pt x="303" y="1906"/>
                  </a:lnTo>
                  <a:lnTo>
                    <a:pt x="301" y="1910"/>
                  </a:lnTo>
                  <a:lnTo>
                    <a:pt x="300" y="1912"/>
                  </a:lnTo>
                  <a:lnTo>
                    <a:pt x="297" y="1916"/>
                  </a:lnTo>
                  <a:lnTo>
                    <a:pt x="296" y="1919"/>
                  </a:lnTo>
                  <a:lnTo>
                    <a:pt x="295" y="1923"/>
                  </a:lnTo>
                  <a:lnTo>
                    <a:pt x="293" y="1928"/>
                  </a:lnTo>
                  <a:lnTo>
                    <a:pt x="291" y="1934"/>
                  </a:lnTo>
                  <a:lnTo>
                    <a:pt x="288" y="1931"/>
                  </a:lnTo>
                  <a:lnTo>
                    <a:pt x="287" y="1934"/>
                  </a:lnTo>
                  <a:lnTo>
                    <a:pt x="285" y="1939"/>
                  </a:lnTo>
                  <a:lnTo>
                    <a:pt x="282" y="1943"/>
                  </a:lnTo>
                  <a:lnTo>
                    <a:pt x="281" y="1948"/>
                  </a:lnTo>
                  <a:lnTo>
                    <a:pt x="278" y="1952"/>
                  </a:lnTo>
                  <a:lnTo>
                    <a:pt x="277" y="1955"/>
                  </a:lnTo>
                  <a:lnTo>
                    <a:pt x="277" y="1960"/>
                  </a:lnTo>
                  <a:lnTo>
                    <a:pt x="277" y="1964"/>
                  </a:lnTo>
                  <a:lnTo>
                    <a:pt x="278" y="1968"/>
                  </a:lnTo>
                  <a:lnTo>
                    <a:pt x="282" y="1973"/>
                  </a:lnTo>
                  <a:lnTo>
                    <a:pt x="285" y="1967"/>
                  </a:lnTo>
                  <a:lnTo>
                    <a:pt x="285" y="1965"/>
                  </a:lnTo>
                  <a:lnTo>
                    <a:pt x="286" y="1964"/>
                  </a:lnTo>
                  <a:lnTo>
                    <a:pt x="286" y="1963"/>
                  </a:lnTo>
                  <a:lnTo>
                    <a:pt x="286" y="1962"/>
                  </a:lnTo>
                  <a:lnTo>
                    <a:pt x="287" y="1962"/>
                  </a:lnTo>
                  <a:lnTo>
                    <a:pt x="287" y="1960"/>
                  </a:lnTo>
                  <a:lnTo>
                    <a:pt x="288" y="1959"/>
                  </a:lnTo>
                  <a:lnTo>
                    <a:pt x="290" y="1958"/>
                  </a:lnTo>
                  <a:lnTo>
                    <a:pt x="290" y="1957"/>
                  </a:lnTo>
                  <a:lnTo>
                    <a:pt x="291" y="1955"/>
                  </a:lnTo>
                  <a:lnTo>
                    <a:pt x="285" y="1967"/>
                  </a:lnTo>
                  <a:lnTo>
                    <a:pt x="283" y="1974"/>
                  </a:lnTo>
                  <a:lnTo>
                    <a:pt x="285" y="1981"/>
                  </a:lnTo>
                  <a:lnTo>
                    <a:pt x="286" y="1989"/>
                  </a:lnTo>
                  <a:lnTo>
                    <a:pt x="290" y="1997"/>
                  </a:lnTo>
                  <a:lnTo>
                    <a:pt x="292" y="2005"/>
                  </a:lnTo>
                  <a:lnTo>
                    <a:pt x="296" y="2014"/>
                  </a:lnTo>
                  <a:lnTo>
                    <a:pt x="300" y="2021"/>
                  </a:lnTo>
                  <a:lnTo>
                    <a:pt x="303" y="2028"/>
                  </a:lnTo>
                  <a:lnTo>
                    <a:pt x="306" y="2037"/>
                  </a:lnTo>
                  <a:lnTo>
                    <a:pt x="308" y="2044"/>
                  </a:lnTo>
                  <a:lnTo>
                    <a:pt x="314" y="2124"/>
                  </a:lnTo>
                  <a:lnTo>
                    <a:pt x="312" y="2108"/>
                  </a:lnTo>
                  <a:lnTo>
                    <a:pt x="309" y="2090"/>
                  </a:lnTo>
                  <a:lnTo>
                    <a:pt x="307" y="2073"/>
                  </a:lnTo>
                  <a:lnTo>
                    <a:pt x="303" y="2054"/>
                  </a:lnTo>
                  <a:lnTo>
                    <a:pt x="298" y="2036"/>
                  </a:lnTo>
                  <a:lnTo>
                    <a:pt x="293" y="2016"/>
                  </a:lnTo>
                  <a:lnTo>
                    <a:pt x="287" y="1997"/>
                  </a:lnTo>
                  <a:lnTo>
                    <a:pt x="280" y="1979"/>
                  </a:lnTo>
                  <a:lnTo>
                    <a:pt x="271" y="1960"/>
                  </a:lnTo>
                  <a:lnTo>
                    <a:pt x="261" y="1943"/>
                  </a:lnTo>
                  <a:lnTo>
                    <a:pt x="264" y="1928"/>
                  </a:lnTo>
                  <a:lnTo>
                    <a:pt x="267" y="1916"/>
                  </a:lnTo>
                  <a:lnTo>
                    <a:pt x="273" y="1902"/>
                  </a:lnTo>
                  <a:lnTo>
                    <a:pt x="281" y="1891"/>
                  </a:lnTo>
                  <a:lnTo>
                    <a:pt x="288" y="1880"/>
                  </a:lnTo>
                  <a:lnTo>
                    <a:pt x="298" y="1870"/>
                  </a:lnTo>
                  <a:lnTo>
                    <a:pt x="308" y="1861"/>
                  </a:lnTo>
                  <a:lnTo>
                    <a:pt x="319" y="1853"/>
                  </a:lnTo>
                  <a:lnTo>
                    <a:pt x="332" y="1847"/>
                  </a:lnTo>
                  <a:lnTo>
                    <a:pt x="344" y="1842"/>
                  </a:lnTo>
                  <a:lnTo>
                    <a:pt x="340" y="1845"/>
                  </a:lnTo>
                  <a:lnTo>
                    <a:pt x="338" y="1850"/>
                  </a:lnTo>
                  <a:lnTo>
                    <a:pt x="335" y="1855"/>
                  </a:lnTo>
                  <a:lnTo>
                    <a:pt x="333" y="1859"/>
                  </a:lnTo>
                  <a:lnTo>
                    <a:pt x="330" y="1864"/>
                  </a:lnTo>
                  <a:lnTo>
                    <a:pt x="328" y="1869"/>
                  </a:lnTo>
                  <a:lnTo>
                    <a:pt x="326" y="1874"/>
                  </a:lnTo>
                  <a:lnTo>
                    <a:pt x="322" y="1877"/>
                  </a:lnTo>
                  <a:lnTo>
                    <a:pt x="318" y="1882"/>
                  </a:lnTo>
                  <a:lnTo>
                    <a:pt x="314" y="1886"/>
                  </a:lnTo>
                  <a:close/>
                  <a:moveTo>
                    <a:pt x="327" y="2323"/>
                  </a:moveTo>
                  <a:lnTo>
                    <a:pt x="327" y="2308"/>
                  </a:lnTo>
                  <a:lnTo>
                    <a:pt x="329" y="2308"/>
                  </a:lnTo>
                  <a:lnTo>
                    <a:pt x="329" y="2323"/>
                  </a:lnTo>
                  <a:lnTo>
                    <a:pt x="327" y="2323"/>
                  </a:lnTo>
                  <a:close/>
                  <a:moveTo>
                    <a:pt x="329" y="2338"/>
                  </a:moveTo>
                  <a:lnTo>
                    <a:pt x="329" y="2356"/>
                  </a:lnTo>
                  <a:lnTo>
                    <a:pt x="327" y="2356"/>
                  </a:lnTo>
                  <a:lnTo>
                    <a:pt x="327" y="2338"/>
                  </a:lnTo>
                  <a:lnTo>
                    <a:pt x="329" y="2338"/>
                  </a:lnTo>
                  <a:close/>
                  <a:moveTo>
                    <a:pt x="327" y="2486"/>
                  </a:moveTo>
                  <a:lnTo>
                    <a:pt x="327" y="2486"/>
                  </a:lnTo>
                  <a:lnTo>
                    <a:pt x="327" y="2485"/>
                  </a:lnTo>
                  <a:lnTo>
                    <a:pt x="328" y="2484"/>
                  </a:lnTo>
                  <a:lnTo>
                    <a:pt x="328" y="2482"/>
                  </a:lnTo>
                  <a:lnTo>
                    <a:pt x="328" y="2481"/>
                  </a:lnTo>
                  <a:lnTo>
                    <a:pt x="328" y="2480"/>
                  </a:lnTo>
                  <a:lnTo>
                    <a:pt x="328" y="2479"/>
                  </a:lnTo>
                  <a:lnTo>
                    <a:pt x="328" y="2477"/>
                  </a:lnTo>
                  <a:lnTo>
                    <a:pt x="329" y="2476"/>
                  </a:lnTo>
                  <a:lnTo>
                    <a:pt x="329" y="2475"/>
                  </a:lnTo>
                  <a:lnTo>
                    <a:pt x="338" y="2486"/>
                  </a:lnTo>
                  <a:lnTo>
                    <a:pt x="338" y="2485"/>
                  </a:lnTo>
                  <a:lnTo>
                    <a:pt x="339" y="2482"/>
                  </a:lnTo>
                  <a:lnTo>
                    <a:pt x="340" y="2481"/>
                  </a:lnTo>
                  <a:lnTo>
                    <a:pt x="342" y="2480"/>
                  </a:lnTo>
                  <a:lnTo>
                    <a:pt x="343" y="2480"/>
                  </a:lnTo>
                  <a:lnTo>
                    <a:pt x="344" y="2480"/>
                  </a:lnTo>
                  <a:lnTo>
                    <a:pt x="345" y="2479"/>
                  </a:lnTo>
                  <a:lnTo>
                    <a:pt x="347" y="2479"/>
                  </a:lnTo>
                  <a:lnTo>
                    <a:pt x="348" y="2477"/>
                  </a:lnTo>
                  <a:lnTo>
                    <a:pt x="348" y="2476"/>
                  </a:lnTo>
                  <a:lnTo>
                    <a:pt x="348" y="2475"/>
                  </a:lnTo>
                  <a:lnTo>
                    <a:pt x="348" y="2474"/>
                  </a:lnTo>
                  <a:lnTo>
                    <a:pt x="348" y="2472"/>
                  </a:lnTo>
                  <a:lnTo>
                    <a:pt x="348" y="2471"/>
                  </a:lnTo>
                  <a:lnTo>
                    <a:pt x="342" y="2471"/>
                  </a:lnTo>
                  <a:lnTo>
                    <a:pt x="344" y="2469"/>
                  </a:lnTo>
                  <a:lnTo>
                    <a:pt x="344" y="2467"/>
                  </a:lnTo>
                  <a:lnTo>
                    <a:pt x="343" y="2466"/>
                  </a:lnTo>
                  <a:lnTo>
                    <a:pt x="342" y="2466"/>
                  </a:lnTo>
                  <a:lnTo>
                    <a:pt x="340" y="2465"/>
                  </a:lnTo>
                  <a:lnTo>
                    <a:pt x="339" y="2465"/>
                  </a:lnTo>
                  <a:lnTo>
                    <a:pt x="338" y="2465"/>
                  </a:lnTo>
                  <a:lnTo>
                    <a:pt x="337" y="2465"/>
                  </a:lnTo>
                  <a:lnTo>
                    <a:pt x="335" y="2465"/>
                  </a:lnTo>
                  <a:lnTo>
                    <a:pt x="338" y="2463"/>
                  </a:lnTo>
                  <a:lnTo>
                    <a:pt x="339" y="2459"/>
                  </a:lnTo>
                  <a:lnTo>
                    <a:pt x="339" y="2456"/>
                  </a:lnTo>
                  <a:lnTo>
                    <a:pt x="338" y="2454"/>
                  </a:lnTo>
                  <a:lnTo>
                    <a:pt x="337" y="2453"/>
                  </a:lnTo>
                  <a:lnTo>
                    <a:pt x="334" y="2450"/>
                  </a:lnTo>
                  <a:lnTo>
                    <a:pt x="332" y="2448"/>
                  </a:lnTo>
                  <a:lnTo>
                    <a:pt x="330" y="2446"/>
                  </a:lnTo>
                  <a:lnTo>
                    <a:pt x="328" y="2446"/>
                  </a:lnTo>
                  <a:lnTo>
                    <a:pt x="327" y="2445"/>
                  </a:lnTo>
                  <a:lnTo>
                    <a:pt x="328" y="2445"/>
                  </a:lnTo>
                  <a:lnTo>
                    <a:pt x="329" y="2445"/>
                  </a:lnTo>
                  <a:lnTo>
                    <a:pt x="330" y="2445"/>
                  </a:lnTo>
                  <a:lnTo>
                    <a:pt x="330" y="2444"/>
                  </a:lnTo>
                  <a:lnTo>
                    <a:pt x="332" y="2444"/>
                  </a:lnTo>
                  <a:lnTo>
                    <a:pt x="333" y="2443"/>
                  </a:lnTo>
                  <a:lnTo>
                    <a:pt x="334" y="2441"/>
                  </a:lnTo>
                  <a:lnTo>
                    <a:pt x="335" y="2440"/>
                  </a:lnTo>
                  <a:lnTo>
                    <a:pt x="335" y="2439"/>
                  </a:lnTo>
                  <a:lnTo>
                    <a:pt x="337" y="2438"/>
                  </a:lnTo>
                  <a:lnTo>
                    <a:pt x="333" y="2430"/>
                  </a:lnTo>
                  <a:lnTo>
                    <a:pt x="335" y="2433"/>
                  </a:lnTo>
                  <a:lnTo>
                    <a:pt x="335" y="2434"/>
                  </a:lnTo>
                  <a:lnTo>
                    <a:pt x="337" y="2435"/>
                  </a:lnTo>
                  <a:lnTo>
                    <a:pt x="337" y="2437"/>
                  </a:lnTo>
                  <a:lnTo>
                    <a:pt x="337" y="2438"/>
                  </a:lnTo>
                  <a:lnTo>
                    <a:pt x="338" y="2441"/>
                  </a:lnTo>
                  <a:lnTo>
                    <a:pt x="339" y="2440"/>
                  </a:lnTo>
                  <a:lnTo>
                    <a:pt x="342" y="2439"/>
                  </a:lnTo>
                  <a:lnTo>
                    <a:pt x="343" y="2439"/>
                  </a:lnTo>
                  <a:lnTo>
                    <a:pt x="344" y="2438"/>
                  </a:lnTo>
                  <a:lnTo>
                    <a:pt x="345" y="2437"/>
                  </a:lnTo>
                  <a:lnTo>
                    <a:pt x="345" y="2435"/>
                  </a:lnTo>
                  <a:lnTo>
                    <a:pt x="347" y="2435"/>
                  </a:lnTo>
                  <a:lnTo>
                    <a:pt x="347" y="2434"/>
                  </a:lnTo>
                  <a:lnTo>
                    <a:pt x="345" y="2432"/>
                  </a:lnTo>
                  <a:lnTo>
                    <a:pt x="345" y="2430"/>
                  </a:lnTo>
                  <a:lnTo>
                    <a:pt x="344" y="2429"/>
                  </a:lnTo>
                  <a:lnTo>
                    <a:pt x="343" y="2428"/>
                  </a:lnTo>
                  <a:lnTo>
                    <a:pt x="340" y="2427"/>
                  </a:lnTo>
                  <a:lnTo>
                    <a:pt x="339" y="2424"/>
                  </a:lnTo>
                  <a:lnTo>
                    <a:pt x="338" y="2423"/>
                  </a:lnTo>
                  <a:lnTo>
                    <a:pt x="338" y="2420"/>
                  </a:lnTo>
                  <a:lnTo>
                    <a:pt x="338" y="2418"/>
                  </a:lnTo>
                  <a:lnTo>
                    <a:pt x="338" y="2416"/>
                  </a:lnTo>
                  <a:lnTo>
                    <a:pt x="333" y="2416"/>
                  </a:lnTo>
                  <a:lnTo>
                    <a:pt x="333" y="2424"/>
                  </a:lnTo>
                  <a:lnTo>
                    <a:pt x="330" y="2419"/>
                  </a:lnTo>
                  <a:lnTo>
                    <a:pt x="328" y="2413"/>
                  </a:lnTo>
                  <a:lnTo>
                    <a:pt x="327" y="2407"/>
                  </a:lnTo>
                  <a:lnTo>
                    <a:pt x="327" y="2401"/>
                  </a:lnTo>
                  <a:lnTo>
                    <a:pt x="326" y="2394"/>
                  </a:lnTo>
                  <a:lnTo>
                    <a:pt x="326" y="2387"/>
                  </a:lnTo>
                  <a:lnTo>
                    <a:pt x="327" y="2382"/>
                  </a:lnTo>
                  <a:lnTo>
                    <a:pt x="327" y="2376"/>
                  </a:lnTo>
                  <a:lnTo>
                    <a:pt x="327" y="2371"/>
                  </a:lnTo>
                  <a:lnTo>
                    <a:pt x="327" y="2367"/>
                  </a:lnTo>
                  <a:lnTo>
                    <a:pt x="327" y="2366"/>
                  </a:lnTo>
                  <a:lnTo>
                    <a:pt x="327" y="2365"/>
                  </a:lnTo>
                  <a:lnTo>
                    <a:pt x="327" y="2366"/>
                  </a:lnTo>
                  <a:lnTo>
                    <a:pt x="327" y="2367"/>
                  </a:lnTo>
                  <a:lnTo>
                    <a:pt x="327" y="2369"/>
                  </a:lnTo>
                  <a:lnTo>
                    <a:pt x="328" y="2369"/>
                  </a:lnTo>
                  <a:lnTo>
                    <a:pt x="328" y="2370"/>
                  </a:lnTo>
                  <a:lnTo>
                    <a:pt x="329" y="2370"/>
                  </a:lnTo>
                  <a:lnTo>
                    <a:pt x="329" y="2371"/>
                  </a:lnTo>
                  <a:lnTo>
                    <a:pt x="332" y="2351"/>
                  </a:lnTo>
                  <a:lnTo>
                    <a:pt x="334" y="2333"/>
                  </a:lnTo>
                  <a:lnTo>
                    <a:pt x="334" y="2314"/>
                  </a:lnTo>
                  <a:lnTo>
                    <a:pt x="335" y="2296"/>
                  </a:lnTo>
                  <a:lnTo>
                    <a:pt x="334" y="2277"/>
                  </a:lnTo>
                  <a:lnTo>
                    <a:pt x="333" y="2258"/>
                  </a:lnTo>
                  <a:lnTo>
                    <a:pt x="332" y="2240"/>
                  </a:lnTo>
                  <a:lnTo>
                    <a:pt x="330" y="2221"/>
                  </a:lnTo>
                  <a:lnTo>
                    <a:pt x="328" y="2202"/>
                  </a:lnTo>
                  <a:lnTo>
                    <a:pt x="327" y="2183"/>
                  </a:lnTo>
                  <a:lnTo>
                    <a:pt x="330" y="2208"/>
                  </a:lnTo>
                  <a:lnTo>
                    <a:pt x="334" y="2232"/>
                  </a:lnTo>
                  <a:lnTo>
                    <a:pt x="337" y="2257"/>
                  </a:lnTo>
                  <a:lnTo>
                    <a:pt x="339" y="2282"/>
                  </a:lnTo>
                  <a:lnTo>
                    <a:pt x="340" y="2307"/>
                  </a:lnTo>
                  <a:lnTo>
                    <a:pt x="342" y="2331"/>
                  </a:lnTo>
                  <a:lnTo>
                    <a:pt x="344" y="2357"/>
                  </a:lnTo>
                  <a:lnTo>
                    <a:pt x="344" y="2382"/>
                  </a:lnTo>
                  <a:lnTo>
                    <a:pt x="345" y="2408"/>
                  </a:lnTo>
                  <a:lnTo>
                    <a:pt x="347" y="2434"/>
                  </a:lnTo>
                  <a:lnTo>
                    <a:pt x="347" y="2438"/>
                  </a:lnTo>
                  <a:lnTo>
                    <a:pt x="347" y="2441"/>
                  </a:lnTo>
                  <a:lnTo>
                    <a:pt x="347" y="2445"/>
                  </a:lnTo>
                  <a:lnTo>
                    <a:pt x="347" y="2449"/>
                  </a:lnTo>
                  <a:lnTo>
                    <a:pt x="347" y="2453"/>
                  </a:lnTo>
                  <a:lnTo>
                    <a:pt x="347" y="2456"/>
                  </a:lnTo>
                  <a:lnTo>
                    <a:pt x="347" y="2460"/>
                  </a:lnTo>
                  <a:lnTo>
                    <a:pt x="347" y="2464"/>
                  </a:lnTo>
                  <a:lnTo>
                    <a:pt x="348" y="2467"/>
                  </a:lnTo>
                  <a:lnTo>
                    <a:pt x="348" y="2471"/>
                  </a:lnTo>
                  <a:lnTo>
                    <a:pt x="348" y="2472"/>
                  </a:lnTo>
                  <a:lnTo>
                    <a:pt x="348" y="2474"/>
                  </a:lnTo>
                  <a:lnTo>
                    <a:pt x="348" y="2475"/>
                  </a:lnTo>
                  <a:lnTo>
                    <a:pt x="348" y="2476"/>
                  </a:lnTo>
                  <a:lnTo>
                    <a:pt x="348" y="2477"/>
                  </a:lnTo>
                  <a:lnTo>
                    <a:pt x="348" y="2479"/>
                  </a:lnTo>
                  <a:lnTo>
                    <a:pt x="348" y="2480"/>
                  </a:lnTo>
                  <a:lnTo>
                    <a:pt x="348" y="2481"/>
                  </a:lnTo>
                  <a:lnTo>
                    <a:pt x="348" y="2482"/>
                  </a:lnTo>
                  <a:lnTo>
                    <a:pt x="348" y="2484"/>
                  </a:lnTo>
                  <a:lnTo>
                    <a:pt x="348" y="2485"/>
                  </a:lnTo>
                  <a:lnTo>
                    <a:pt x="348" y="2486"/>
                  </a:lnTo>
                  <a:lnTo>
                    <a:pt x="344" y="2484"/>
                  </a:lnTo>
                  <a:lnTo>
                    <a:pt x="344" y="2485"/>
                  </a:lnTo>
                  <a:lnTo>
                    <a:pt x="343" y="2486"/>
                  </a:lnTo>
                  <a:lnTo>
                    <a:pt x="343" y="2487"/>
                  </a:lnTo>
                  <a:lnTo>
                    <a:pt x="342" y="2489"/>
                  </a:lnTo>
                  <a:lnTo>
                    <a:pt x="342" y="2490"/>
                  </a:lnTo>
                  <a:lnTo>
                    <a:pt x="342" y="2491"/>
                  </a:lnTo>
                  <a:lnTo>
                    <a:pt x="342" y="2492"/>
                  </a:lnTo>
                  <a:lnTo>
                    <a:pt x="342" y="2493"/>
                  </a:lnTo>
                  <a:lnTo>
                    <a:pt x="342" y="2495"/>
                  </a:lnTo>
                  <a:lnTo>
                    <a:pt x="342" y="2496"/>
                  </a:lnTo>
                  <a:lnTo>
                    <a:pt x="342" y="2498"/>
                  </a:lnTo>
                  <a:lnTo>
                    <a:pt x="342" y="2501"/>
                  </a:lnTo>
                  <a:lnTo>
                    <a:pt x="342" y="2503"/>
                  </a:lnTo>
                  <a:lnTo>
                    <a:pt x="342" y="2506"/>
                  </a:lnTo>
                  <a:lnTo>
                    <a:pt x="342" y="2508"/>
                  </a:lnTo>
                  <a:lnTo>
                    <a:pt x="342" y="2511"/>
                  </a:lnTo>
                  <a:lnTo>
                    <a:pt x="342" y="2512"/>
                  </a:lnTo>
                  <a:lnTo>
                    <a:pt x="342" y="2514"/>
                  </a:lnTo>
                  <a:lnTo>
                    <a:pt x="342" y="2517"/>
                  </a:lnTo>
                  <a:lnTo>
                    <a:pt x="342" y="2519"/>
                  </a:lnTo>
                  <a:lnTo>
                    <a:pt x="340" y="2519"/>
                  </a:lnTo>
                  <a:lnTo>
                    <a:pt x="339" y="2519"/>
                  </a:lnTo>
                  <a:lnTo>
                    <a:pt x="338" y="2519"/>
                  </a:lnTo>
                  <a:lnTo>
                    <a:pt x="337" y="2519"/>
                  </a:lnTo>
                  <a:lnTo>
                    <a:pt x="337" y="2518"/>
                  </a:lnTo>
                  <a:lnTo>
                    <a:pt x="335" y="2518"/>
                  </a:lnTo>
                  <a:lnTo>
                    <a:pt x="334" y="2518"/>
                  </a:lnTo>
                  <a:lnTo>
                    <a:pt x="334" y="2517"/>
                  </a:lnTo>
                  <a:lnTo>
                    <a:pt x="333" y="2517"/>
                  </a:lnTo>
                  <a:lnTo>
                    <a:pt x="333" y="2516"/>
                  </a:lnTo>
                  <a:lnTo>
                    <a:pt x="338" y="2519"/>
                  </a:lnTo>
                  <a:lnTo>
                    <a:pt x="339" y="2517"/>
                  </a:lnTo>
                  <a:lnTo>
                    <a:pt x="340" y="2516"/>
                  </a:lnTo>
                  <a:lnTo>
                    <a:pt x="340" y="2513"/>
                  </a:lnTo>
                  <a:lnTo>
                    <a:pt x="342" y="2511"/>
                  </a:lnTo>
                  <a:lnTo>
                    <a:pt x="342" y="2508"/>
                  </a:lnTo>
                  <a:lnTo>
                    <a:pt x="342" y="2506"/>
                  </a:lnTo>
                  <a:lnTo>
                    <a:pt x="342" y="2503"/>
                  </a:lnTo>
                  <a:lnTo>
                    <a:pt x="342" y="2501"/>
                  </a:lnTo>
                  <a:lnTo>
                    <a:pt x="342" y="2498"/>
                  </a:lnTo>
                  <a:lnTo>
                    <a:pt x="342" y="2496"/>
                  </a:lnTo>
                  <a:lnTo>
                    <a:pt x="342" y="2495"/>
                  </a:lnTo>
                  <a:lnTo>
                    <a:pt x="335" y="2495"/>
                  </a:lnTo>
                  <a:lnTo>
                    <a:pt x="335" y="2493"/>
                  </a:lnTo>
                  <a:lnTo>
                    <a:pt x="335" y="2492"/>
                  </a:lnTo>
                  <a:lnTo>
                    <a:pt x="335" y="2491"/>
                  </a:lnTo>
                  <a:lnTo>
                    <a:pt x="335" y="2490"/>
                  </a:lnTo>
                  <a:lnTo>
                    <a:pt x="334" y="2489"/>
                  </a:lnTo>
                  <a:lnTo>
                    <a:pt x="334" y="2487"/>
                  </a:lnTo>
                  <a:lnTo>
                    <a:pt x="333" y="2486"/>
                  </a:lnTo>
                  <a:lnTo>
                    <a:pt x="332" y="2486"/>
                  </a:lnTo>
                  <a:lnTo>
                    <a:pt x="330" y="2485"/>
                  </a:lnTo>
                  <a:lnTo>
                    <a:pt x="329" y="2484"/>
                  </a:lnTo>
                  <a:lnTo>
                    <a:pt x="327" y="2486"/>
                  </a:lnTo>
                  <a:lnTo>
                    <a:pt x="327" y="2487"/>
                  </a:lnTo>
                  <a:lnTo>
                    <a:pt x="327" y="2489"/>
                  </a:lnTo>
                  <a:lnTo>
                    <a:pt x="327" y="2490"/>
                  </a:lnTo>
                  <a:lnTo>
                    <a:pt x="327" y="2489"/>
                  </a:lnTo>
                  <a:lnTo>
                    <a:pt x="327" y="2487"/>
                  </a:lnTo>
                  <a:lnTo>
                    <a:pt x="327" y="2486"/>
                  </a:lnTo>
                  <a:close/>
                  <a:moveTo>
                    <a:pt x="371" y="2989"/>
                  </a:moveTo>
                  <a:lnTo>
                    <a:pt x="368" y="2988"/>
                  </a:lnTo>
                  <a:lnTo>
                    <a:pt x="378" y="2965"/>
                  </a:lnTo>
                  <a:lnTo>
                    <a:pt x="380" y="2965"/>
                  </a:lnTo>
                  <a:lnTo>
                    <a:pt x="371" y="2989"/>
                  </a:lnTo>
                  <a:close/>
                  <a:moveTo>
                    <a:pt x="383" y="3722"/>
                  </a:moveTo>
                  <a:lnTo>
                    <a:pt x="380" y="3748"/>
                  </a:lnTo>
                  <a:lnTo>
                    <a:pt x="380" y="3739"/>
                  </a:lnTo>
                  <a:lnTo>
                    <a:pt x="383" y="3722"/>
                  </a:lnTo>
                  <a:close/>
                  <a:moveTo>
                    <a:pt x="380" y="3754"/>
                  </a:moveTo>
                  <a:lnTo>
                    <a:pt x="378" y="3819"/>
                  </a:lnTo>
                  <a:lnTo>
                    <a:pt x="374" y="3819"/>
                  </a:lnTo>
                  <a:lnTo>
                    <a:pt x="378" y="3754"/>
                  </a:lnTo>
                  <a:lnTo>
                    <a:pt x="380" y="3754"/>
                  </a:lnTo>
                  <a:close/>
                  <a:moveTo>
                    <a:pt x="374" y="3831"/>
                  </a:moveTo>
                  <a:lnTo>
                    <a:pt x="374" y="3858"/>
                  </a:lnTo>
                  <a:lnTo>
                    <a:pt x="371" y="3858"/>
                  </a:lnTo>
                  <a:lnTo>
                    <a:pt x="371" y="3831"/>
                  </a:lnTo>
                  <a:lnTo>
                    <a:pt x="374" y="3831"/>
                  </a:lnTo>
                  <a:close/>
                  <a:moveTo>
                    <a:pt x="371" y="2994"/>
                  </a:moveTo>
                  <a:lnTo>
                    <a:pt x="344" y="3065"/>
                  </a:lnTo>
                  <a:lnTo>
                    <a:pt x="344" y="3064"/>
                  </a:lnTo>
                  <a:lnTo>
                    <a:pt x="345" y="3062"/>
                  </a:lnTo>
                  <a:lnTo>
                    <a:pt x="345" y="3060"/>
                  </a:lnTo>
                  <a:lnTo>
                    <a:pt x="345" y="3059"/>
                  </a:lnTo>
                  <a:lnTo>
                    <a:pt x="347" y="3058"/>
                  </a:lnTo>
                  <a:lnTo>
                    <a:pt x="347" y="3056"/>
                  </a:lnTo>
                  <a:lnTo>
                    <a:pt x="347" y="3055"/>
                  </a:lnTo>
                  <a:lnTo>
                    <a:pt x="348" y="3054"/>
                  </a:lnTo>
                  <a:lnTo>
                    <a:pt x="348" y="3051"/>
                  </a:lnTo>
                  <a:lnTo>
                    <a:pt x="348" y="3050"/>
                  </a:lnTo>
                  <a:lnTo>
                    <a:pt x="344" y="3048"/>
                  </a:lnTo>
                  <a:lnTo>
                    <a:pt x="340" y="3055"/>
                  </a:lnTo>
                  <a:lnTo>
                    <a:pt x="339" y="3056"/>
                  </a:lnTo>
                  <a:lnTo>
                    <a:pt x="339" y="3058"/>
                  </a:lnTo>
                  <a:lnTo>
                    <a:pt x="338" y="3059"/>
                  </a:lnTo>
                  <a:lnTo>
                    <a:pt x="338" y="3060"/>
                  </a:lnTo>
                  <a:lnTo>
                    <a:pt x="338" y="3061"/>
                  </a:lnTo>
                  <a:lnTo>
                    <a:pt x="337" y="3062"/>
                  </a:lnTo>
                  <a:lnTo>
                    <a:pt x="337" y="3064"/>
                  </a:lnTo>
                  <a:lnTo>
                    <a:pt x="335" y="3064"/>
                  </a:lnTo>
                  <a:lnTo>
                    <a:pt x="335" y="3065"/>
                  </a:lnTo>
                  <a:lnTo>
                    <a:pt x="340" y="3055"/>
                  </a:lnTo>
                  <a:lnTo>
                    <a:pt x="343" y="3050"/>
                  </a:lnTo>
                  <a:lnTo>
                    <a:pt x="344" y="3045"/>
                  </a:lnTo>
                  <a:lnTo>
                    <a:pt x="347" y="3039"/>
                  </a:lnTo>
                  <a:lnTo>
                    <a:pt x="349" y="3033"/>
                  </a:lnTo>
                  <a:lnTo>
                    <a:pt x="352" y="3027"/>
                  </a:lnTo>
                  <a:lnTo>
                    <a:pt x="354" y="3019"/>
                  </a:lnTo>
                  <a:lnTo>
                    <a:pt x="357" y="3013"/>
                  </a:lnTo>
                  <a:lnTo>
                    <a:pt x="359" y="3007"/>
                  </a:lnTo>
                  <a:lnTo>
                    <a:pt x="360" y="3001"/>
                  </a:lnTo>
                  <a:lnTo>
                    <a:pt x="363" y="2994"/>
                  </a:lnTo>
                  <a:lnTo>
                    <a:pt x="371" y="2994"/>
                  </a:lnTo>
                  <a:close/>
                  <a:moveTo>
                    <a:pt x="371" y="3866"/>
                  </a:moveTo>
                  <a:lnTo>
                    <a:pt x="371" y="3888"/>
                  </a:lnTo>
                  <a:lnTo>
                    <a:pt x="368" y="3888"/>
                  </a:lnTo>
                  <a:lnTo>
                    <a:pt x="368" y="3866"/>
                  </a:lnTo>
                  <a:lnTo>
                    <a:pt x="371" y="3866"/>
                  </a:lnTo>
                  <a:close/>
                  <a:moveTo>
                    <a:pt x="329" y="2840"/>
                  </a:moveTo>
                  <a:lnTo>
                    <a:pt x="333" y="2840"/>
                  </a:lnTo>
                  <a:lnTo>
                    <a:pt x="333" y="2857"/>
                  </a:lnTo>
                  <a:lnTo>
                    <a:pt x="329" y="2857"/>
                  </a:lnTo>
                  <a:lnTo>
                    <a:pt x="329" y="2840"/>
                  </a:lnTo>
                  <a:close/>
                  <a:moveTo>
                    <a:pt x="327" y="2819"/>
                  </a:moveTo>
                  <a:lnTo>
                    <a:pt x="327" y="2798"/>
                  </a:lnTo>
                  <a:lnTo>
                    <a:pt x="329" y="2798"/>
                  </a:lnTo>
                  <a:lnTo>
                    <a:pt x="329" y="2819"/>
                  </a:lnTo>
                  <a:lnTo>
                    <a:pt x="327" y="2819"/>
                  </a:lnTo>
                  <a:close/>
                  <a:moveTo>
                    <a:pt x="329" y="2587"/>
                  </a:moveTo>
                  <a:lnTo>
                    <a:pt x="329" y="2560"/>
                  </a:lnTo>
                  <a:lnTo>
                    <a:pt x="333" y="2560"/>
                  </a:lnTo>
                  <a:lnTo>
                    <a:pt x="332" y="2564"/>
                  </a:lnTo>
                  <a:lnTo>
                    <a:pt x="332" y="2566"/>
                  </a:lnTo>
                  <a:lnTo>
                    <a:pt x="332" y="2569"/>
                  </a:lnTo>
                  <a:lnTo>
                    <a:pt x="333" y="2569"/>
                  </a:lnTo>
                  <a:lnTo>
                    <a:pt x="334" y="2569"/>
                  </a:lnTo>
                  <a:lnTo>
                    <a:pt x="337" y="2569"/>
                  </a:lnTo>
                  <a:lnTo>
                    <a:pt x="338" y="2569"/>
                  </a:lnTo>
                  <a:lnTo>
                    <a:pt x="340" y="2570"/>
                  </a:lnTo>
                  <a:lnTo>
                    <a:pt x="342" y="2571"/>
                  </a:lnTo>
                  <a:lnTo>
                    <a:pt x="343" y="2573"/>
                  </a:lnTo>
                  <a:lnTo>
                    <a:pt x="345" y="2570"/>
                  </a:lnTo>
                  <a:lnTo>
                    <a:pt x="348" y="2573"/>
                  </a:lnTo>
                  <a:lnTo>
                    <a:pt x="344" y="2575"/>
                  </a:lnTo>
                  <a:lnTo>
                    <a:pt x="343" y="2578"/>
                  </a:lnTo>
                  <a:lnTo>
                    <a:pt x="343" y="2581"/>
                  </a:lnTo>
                  <a:lnTo>
                    <a:pt x="343" y="2585"/>
                  </a:lnTo>
                  <a:lnTo>
                    <a:pt x="344" y="2589"/>
                  </a:lnTo>
                  <a:lnTo>
                    <a:pt x="344" y="2591"/>
                  </a:lnTo>
                  <a:lnTo>
                    <a:pt x="345" y="2595"/>
                  </a:lnTo>
                  <a:lnTo>
                    <a:pt x="345" y="2597"/>
                  </a:lnTo>
                  <a:lnTo>
                    <a:pt x="345" y="2599"/>
                  </a:lnTo>
                  <a:lnTo>
                    <a:pt x="344" y="2599"/>
                  </a:lnTo>
                  <a:lnTo>
                    <a:pt x="344" y="2597"/>
                  </a:lnTo>
                  <a:lnTo>
                    <a:pt x="344" y="2596"/>
                  </a:lnTo>
                  <a:lnTo>
                    <a:pt x="344" y="2595"/>
                  </a:lnTo>
                  <a:lnTo>
                    <a:pt x="344" y="2594"/>
                  </a:lnTo>
                  <a:lnTo>
                    <a:pt x="344" y="2592"/>
                  </a:lnTo>
                  <a:lnTo>
                    <a:pt x="343" y="2591"/>
                  </a:lnTo>
                  <a:lnTo>
                    <a:pt x="342" y="2590"/>
                  </a:lnTo>
                  <a:lnTo>
                    <a:pt x="338" y="2594"/>
                  </a:lnTo>
                  <a:lnTo>
                    <a:pt x="338" y="2595"/>
                  </a:lnTo>
                  <a:lnTo>
                    <a:pt x="337" y="2595"/>
                  </a:lnTo>
                  <a:lnTo>
                    <a:pt x="338" y="2594"/>
                  </a:lnTo>
                  <a:lnTo>
                    <a:pt x="339" y="2591"/>
                  </a:lnTo>
                  <a:lnTo>
                    <a:pt x="339" y="2590"/>
                  </a:lnTo>
                  <a:lnTo>
                    <a:pt x="340" y="2587"/>
                  </a:lnTo>
                  <a:lnTo>
                    <a:pt x="340" y="2585"/>
                  </a:lnTo>
                  <a:lnTo>
                    <a:pt x="340" y="2583"/>
                  </a:lnTo>
                  <a:lnTo>
                    <a:pt x="340" y="2580"/>
                  </a:lnTo>
                  <a:lnTo>
                    <a:pt x="340" y="2578"/>
                  </a:lnTo>
                  <a:lnTo>
                    <a:pt x="339" y="2575"/>
                  </a:lnTo>
                  <a:lnTo>
                    <a:pt x="338" y="2574"/>
                  </a:lnTo>
                  <a:lnTo>
                    <a:pt x="335" y="2573"/>
                  </a:lnTo>
                  <a:lnTo>
                    <a:pt x="334" y="2574"/>
                  </a:lnTo>
                  <a:lnTo>
                    <a:pt x="333" y="2575"/>
                  </a:lnTo>
                  <a:lnTo>
                    <a:pt x="333" y="2576"/>
                  </a:lnTo>
                  <a:lnTo>
                    <a:pt x="332" y="2578"/>
                  </a:lnTo>
                  <a:lnTo>
                    <a:pt x="332" y="2579"/>
                  </a:lnTo>
                  <a:lnTo>
                    <a:pt x="332" y="2581"/>
                  </a:lnTo>
                  <a:lnTo>
                    <a:pt x="333" y="2583"/>
                  </a:lnTo>
                  <a:lnTo>
                    <a:pt x="333" y="2584"/>
                  </a:lnTo>
                  <a:lnTo>
                    <a:pt x="333" y="2586"/>
                  </a:lnTo>
                  <a:lnTo>
                    <a:pt x="333" y="2587"/>
                  </a:lnTo>
                  <a:lnTo>
                    <a:pt x="329" y="2587"/>
                  </a:lnTo>
                  <a:close/>
                  <a:moveTo>
                    <a:pt x="329" y="2549"/>
                  </a:moveTo>
                  <a:lnTo>
                    <a:pt x="335" y="2539"/>
                  </a:lnTo>
                  <a:lnTo>
                    <a:pt x="335" y="2538"/>
                  </a:lnTo>
                  <a:lnTo>
                    <a:pt x="337" y="2538"/>
                  </a:lnTo>
                  <a:lnTo>
                    <a:pt x="337" y="2537"/>
                  </a:lnTo>
                  <a:lnTo>
                    <a:pt x="338" y="2537"/>
                  </a:lnTo>
                  <a:lnTo>
                    <a:pt x="339" y="2537"/>
                  </a:lnTo>
                  <a:lnTo>
                    <a:pt x="342" y="2534"/>
                  </a:lnTo>
                  <a:lnTo>
                    <a:pt x="348" y="2539"/>
                  </a:lnTo>
                  <a:lnTo>
                    <a:pt x="347" y="2539"/>
                  </a:lnTo>
                  <a:lnTo>
                    <a:pt x="345" y="2539"/>
                  </a:lnTo>
                  <a:lnTo>
                    <a:pt x="344" y="2539"/>
                  </a:lnTo>
                  <a:lnTo>
                    <a:pt x="343" y="2538"/>
                  </a:lnTo>
                  <a:lnTo>
                    <a:pt x="342" y="2538"/>
                  </a:lnTo>
                  <a:lnTo>
                    <a:pt x="340" y="2537"/>
                  </a:lnTo>
                  <a:lnTo>
                    <a:pt x="339" y="2537"/>
                  </a:lnTo>
                  <a:lnTo>
                    <a:pt x="329" y="2549"/>
                  </a:lnTo>
                  <a:close/>
                  <a:moveTo>
                    <a:pt x="333" y="2602"/>
                  </a:moveTo>
                  <a:lnTo>
                    <a:pt x="335" y="2602"/>
                  </a:lnTo>
                  <a:lnTo>
                    <a:pt x="335" y="2641"/>
                  </a:lnTo>
                  <a:lnTo>
                    <a:pt x="333" y="2641"/>
                  </a:lnTo>
                  <a:lnTo>
                    <a:pt x="333" y="2602"/>
                  </a:lnTo>
                  <a:close/>
                  <a:moveTo>
                    <a:pt x="335" y="2655"/>
                  </a:moveTo>
                  <a:lnTo>
                    <a:pt x="338" y="2658"/>
                  </a:lnTo>
                  <a:lnTo>
                    <a:pt x="338" y="2657"/>
                  </a:lnTo>
                  <a:lnTo>
                    <a:pt x="338" y="2655"/>
                  </a:lnTo>
                  <a:lnTo>
                    <a:pt x="338" y="2654"/>
                  </a:lnTo>
                  <a:lnTo>
                    <a:pt x="338" y="2653"/>
                  </a:lnTo>
                  <a:lnTo>
                    <a:pt x="338" y="2652"/>
                  </a:lnTo>
                  <a:lnTo>
                    <a:pt x="338" y="2651"/>
                  </a:lnTo>
                  <a:lnTo>
                    <a:pt x="338" y="2649"/>
                  </a:lnTo>
                  <a:lnTo>
                    <a:pt x="335" y="2647"/>
                  </a:lnTo>
                  <a:lnTo>
                    <a:pt x="338" y="2643"/>
                  </a:lnTo>
                  <a:lnTo>
                    <a:pt x="338" y="2644"/>
                  </a:lnTo>
                  <a:lnTo>
                    <a:pt x="338" y="2646"/>
                  </a:lnTo>
                  <a:lnTo>
                    <a:pt x="338" y="2647"/>
                  </a:lnTo>
                  <a:lnTo>
                    <a:pt x="338" y="2648"/>
                  </a:lnTo>
                  <a:lnTo>
                    <a:pt x="338" y="2649"/>
                  </a:lnTo>
                  <a:lnTo>
                    <a:pt x="342" y="2653"/>
                  </a:lnTo>
                  <a:lnTo>
                    <a:pt x="343" y="2653"/>
                  </a:lnTo>
                  <a:lnTo>
                    <a:pt x="343" y="2654"/>
                  </a:lnTo>
                  <a:lnTo>
                    <a:pt x="344" y="2655"/>
                  </a:lnTo>
                  <a:lnTo>
                    <a:pt x="342" y="2653"/>
                  </a:lnTo>
                  <a:lnTo>
                    <a:pt x="340" y="2653"/>
                  </a:lnTo>
                  <a:lnTo>
                    <a:pt x="339" y="2653"/>
                  </a:lnTo>
                  <a:lnTo>
                    <a:pt x="338" y="2653"/>
                  </a:lnTo>
                  <a:lnTo>
                    <a:pt x="338" y="2658"/>
                  </a:lnTo>
                  <a:lnTo>
                    <a:pt x="338" y="2659"/>
                  </a:lnTo>
                  <a:lnTo>
                    <a:pt x="338" y="2662"/>
                  </a:lnTo>
                  <a:lnTo>
                    <a:pt x="338" y="2664"/>
                  </a:lnTo>
                  <a:lnTo>
                    <a:pt x="338" y="2667"/>
                  </a:lnTo>
                  <a:lnTo>
                    <a:pt x="338" y="2668"/>
                  </a:lnTo>
                  <a:lnTo>
                    <a:pt x="338" y="2670"/>
                  </a:lnTo>
                  <a:lnTo>
                    <a:pt x="338" y="2673"/>
                  </a:lnTo>
                  <a:lnTo>
                    <a:pt x="338" y="2674"/>
                  </a:lnTo>
                  <a:lnTo>
                    <a:pt x="338" y="2677"/>
                  </a:lnTo>
                  <a:lnTo>
                    <a:pt x="338" y="2679"/>
                  </a:lnTo>
                  <a:lnTo>
                    <a:pt x="338" y="2680"/>
                  </a:lnTo>
                  <a:lnTo>
                    <a:pt x="339" y="2683"/>
                  </a:lnTo>
                  <a:lnTo>
                    <a:pt x="339" y="2684"/>
                  </a:lnTo>
                  <a:lnTo>
                    <a:pt x="340" y="2685"/>
                  </a:lnTo>
                  <a:lnTo>
                    <a:pt x="340" y="2686"/>
                  </a:lnTo>
                  <a:lnTo>
                    <a:pt x="342" y="2688"/>
                  </a:lnTo>
                  <a:lnTo>
                    <a:pt x="342" y="2689"/>
                  </a:lnTo>
                  <a:lnTo>
                    <a:pt x="343" y="2690"/>
                  </a:lnTo>
                  <a:lnTo>
                    <a:pt x="344" y="2691"/>
                  </a:lnTo>
                  <a:lnTo>
                    <a:pt x="344" y="2698"/>
                  </a:lnTo>
                  <a:lnTo>
                    <a:pt x="345" y="2704"/>
                  </a:lnTo>
                  <a:lnTo>
                    <a:pt x="345" y="2710"/>
                  </a:lnTo>
                  <a:lnTo>
                    <a:pt x="344" y="2716"/>
                  </a:lnTo>
                  <a:lnTo>
                    <a:pt x="344" y="2721"/>
                  </a:lnTo>
                  <a:lnTo>
                    <a:pt x="344" y="2727"/>
                  </a:lnTo>
                  <a:lnTo>
                    <a:pt x="343" y="2735"/>
                  </a:lnTo>
                  <a:lnTo>
                    <a:pt x="343" y="2741"/>
                  </a:lnTo>
                  <a:lnTo>
                    <a:pt x="342" y="2747"/>
                  </a:lnTo>
                  <a:lnTo>
                    <a:pt x="342" y="2753"/>
                  </a:lnTo>
                  <a:lnTo>
                    <a:pt x="342" y="2757"/>
                  </a:lnTo>
                  <a:lnTo>
                    <a:pt x="342" y="2762"/>
                  </a:lnTo>
                  <a:lnTo>
                    <a:pt x="342" y="2766"/>
                  </a:lnTo>
                  <a:lnTo>
                    <a:pt x="342" y="2769"/>
                  </a:lnTo>
                  <a:lnTo>
                    <a:pt x="342" y="2773"/>
                  </a:lnTo>
                  <a:lnTo>
                    <a:pt x="342" y="2778"/>
                  </a:lnTo>
                  <a:lnTo>
                    <a:pt x="342" y="2782"/>
                  </a:lnTo>
                  <a:lnTo>
                    <a:pt x="342" y="2787"/>
                  </a:lnTo>
                  <a:lnTo>
                    <a:pt x="342" y="2790"/>
                  </a:lnTo>
                  <a:lnTo>
                    <a:pt x="342" y="2795"/>
                  </a:lnTo>
                  <a:lnTo>
                    <a:pt x="342" y="2790"/>
                  </a:lnTo>
                  <a:lnTo>
                    <a:pt x="340" y="2787"/>
                  </a:lnTo>
                  <a:lnTo>
                    <a:pt x="340" y="2782"/>
                  </a:lnTo>
                  <a:lnTo>
                    <a:pt x="340" y="2778"/>
                  </a:lnTo>
                  <a:lnTo>
                    <a:pt x="340" y="2773"/>
                  </a:lnTo>
                  <a:lnTo>
                    <a:pt x="340" y="2769"/>
                  </a:lnTo>
                  <a:lnTo>
                    <a:pt x="340" y="2766"/>
                  </a:lnTo>
                  <a:lnTo>
                    <a:pt x="342" y="2761"/>
                  </a:lnTo>
                  <a:lnTo>
                    <a:pt x="342" y="2757"/>
                  </a:lnTo>
                  <a:lnTo>
                    <a:pt x="342" y="2753"/>
                  </a:lnTo>
                  <a:lnTo>
                    <a:pt x="342" y="2746"/>
                  </a:lnTo>
                  <a:lnTo>
                    <a:pt x="340" y="2738"/>
                  </a:lnTo>
                  <a:lnTo>
                    <a:pt x="340" y="2730"/>
                  </a:lnTo>
                  <a:lnTo>
                    <a:pt x="340" y="2722"/>
                  </a:lnTo>
                  <a:lnTo>
                    <a:pt x="339" y="2715"/>
                  </a:lnTo>
                  <a:lnTo>
                    <a:pt x="339" y="2709"/>
                  </a:lnTo>
                  <a:lnTo>
                    <a:pt x="339" y="2701"/>
                  </a:lnTo>
                  <a:lnTo>
                    <a:pt x="338" y="2694"/>
                  </a:lnTo>
                  <a:lnTo>
                    <a:pt x="338" y="2686"/>
                  </a:lnTo>
                  <a:lnTo>
                    <a:pt x="338" y="2679"/>
                  </a:lnTo>
                  <a:lnTo>
                    <a:pt x="337" y="2677"/>
                  </a:lnTo>
                  <a:lnTo>
                    <a:pt x="337" y="2674"/>
                  </a:lnTo>
                  <a:lnTo>
                    <a:pt x="337" y="2672"/>
                  </a:lnTo>
                  <a:lnTo>
                    <a:pt x="335" y="2669"/>
                  </a:lnTo>
                  <a:lnTo>
                    <a:pt x="335" y="2667"/>
                  </a:lnTo>
                  <a:lnTo>
                    <a:pt x="335" y="2664"/>
                  </a:lnTo>
                  <a:lnTo>
                    <a:pt x="335" y="2662"/>
                  </a:lnTo>
                  <a:lnTo>
                    <a:pt x="335" y="2659"/>
                  </a:lnTo>
                  <a:lnTo>
                    <a:pt x="335" y="2657"/>
                  </a:lnTo>
                  <a:lnTo>
                    <a:pt x="335" y="2655"/>
                  </a:lnTo>
                  <a:close/>
                  <a:moveTo>
                    <a:pt x="318" y="4193"/>
                  </a:moveTo>
                  <a:lnTo>
                    <a:pt x="278" y="4231"/>
                  </a:lnTo>
                  <a:lnTo>
                    <a:pt x="282" y="4235"/>
                  </a:lnTo>
                  <a:lnTo>
                    <a:pt x="259" y="4246"/>
                  </a:lnTo>
                  <a:lnTo>
                    <a:pt x="265" y="4241"/>
                  </a:lnTo>
                  <a:lnTo>
                    <a:pt x="270" y="4234"/>
                  </a:lnTo>
                  <a:lnTo>
                    <a:pt x="275" y="4226"/>
                  </a:lnTo>
                  <a:lnTo>
                    <a:pt x="278" y="4217"/>
                  </a:lnTo>
                  <a:lnTo>
                    <a:pt x="282" y="4208"/>
                  </a:lnTo>
                  <a:lnTo>
                    <a:pt x="287" y="4200"/>
                  </a:lnTo>
                  <a:lnTo>
                    <a:pt x="292" y="4194"/>
                  </a:lnTo>
                  <a:lnTo>
                    <a:pt x="300" y="4191"/>
                  </a:lnTo>
                  <a:lnTo>
                    <a:pt x="308" y="4189"/>
                  </a:lnTo>
                  <a:lnTo>
                    <a:pt x="318" y="4193"/>
                  </a:lnTo>
                  <a:close/>
                  <a:moveTo>
                    <a:pt x="264" y="4301"/>
                  </a:moveTo>
                  <a:lnTo>
                    <a:pt x="269" y="4304"/>
                  </a:lnTo>
                  <a:lnTo>
                    <a:pt x="275" y="4307"/>
                  </a:lnTo>
                  <a:lnTo>
                    <a:pt x="281" y="4308"/>
                  </a:lnTo>
                  <a:lnTo>
                    <a:pt x="288" y="4308"/>
                  </a:lnTo>
                  <a:lnTo>
                    <a:pt x="296" y="4307"/>
                  </a:lnTo>
                  <a:lnTo>
                    <a:pt x="302" y="4306"/>
                  </a:lnTo>
                  <a:lnTo>
                    <a:pt x="309" y="4304"/>
                  </a:lnTo>
                  <a:lnTo>
                    <a:pt x="317" y="4303"/>
                  </a:lnTo>
                  <a:lnTo>
                    <a:pt x="323" y="4302"/>
                  </a:lnTo>
                  <a:lnTo>
                    <a:pt x="329" y="4303"/>
                  </a:lnTo>
                  <a:lnTo>
                    <a:pt x="326" y="4307"/>
                  </a:lnTo>
                  <a:lnTo>
                    <a:pt x="323" y="4309"/>
                  </a:lnTo>
                  <a:lnTo>
                    <a:pt x="319" y="4311"/>
                  </a:lnTo>
                  <a:lnTo>
                    <a:pt x="314" y="4312"/>
                  </a:lnTo>
                  <a:lnTo>
                    <a:pt x="311" y="4312"/>
                  </a:lnTo>
                  <a:lnTo>
                    <a:pt x="307" y="4313"/>
                  </a:lnTo>
                  <a:lnTo>
                    <a:pt x="302" y="4313"/>
                  </a:lnTo>
                  <a:lnTo>
                    <a:pt x="298" y="4313"/>
                  </a:lnTo>
                  <a:lnTo>
                    <a:pt x="293" y="4314"/>
                  </a:lnTo>
                  <a:lnTo>
                    <a:pt x="290" y="4316"/>
                  </a:lnTo>
                  <a:lnTo>
                    <a:pt x="288" y="4316"/>
                  </a:lnTo>
                  <a:lnTo>
                    <a:pt x="287" y="4316"/>
                  </a:lnTo>
                  <a:lnTo>
                    <a:pt x="286" y="4317"/>
                  </a:lnTo>
                  <a:lnTo>
                    <a:pt x="285" y="4317"/>
                  </a:lnTo>
                  <a:lnTo>
                    <a:pt x="283" y="4318"/>
                  </a:lnTo>
                  <a:lnTo>
                    <a:pt x="282" y="4318"/>
                  </a:lnTo>
                  <a:lnTo>
                    <a:pt x="283" y="4317"/>
                  </a:lnTo>
                  <a:lnTo>
                    <a:pt x="285" y="4317"/>
                  </a:lnTo>
                  <a:lnTo>
                    <a:pt x="286" y="4317"/>
                  </a:lnTo>
                  <a:lnTo>
                    <a:pt x="286" y="4316"/>
                  </a:lnTo>
                  <a:lnTo>
                    <a:pt x="287" y="4316"/>
                  </a:lnTo>
                  <a:lnTo>
                    <a:pt x="288" y="4316"/>
                  </a:lnTo>
                  <a:lnTo>
                    <a:pt x="290" y="4316"/>
                  </a:lnTo>
                  <a:lnTo>
                    <a:pt x="290" y="4314"/>
                  </a:lnTo>
                  <a:lnTo>
                    <a:pt x="291" y="4314"/>
                  </a:lnTo>
                  <a:lnTo>
                    <a:pt x="291" y="4313"/>
                  </a:lnTo>
                  <a:lnTo>
                    <a:pt x="292" y="4313"/>
                  </a:lnTo>
                  <a:lnTo>
                    <a:pt x="293" y="4312"/>
                  </a:lnTo>
                  <a:lnTo>
                    <a:pt x="291" y="4309"/>
                  </a:lnTo>
                  <a:lnTo>
                    <a:pt x="287" y="4309"/>
                  </a:lnTo>
                  <a:lnTo>
                    <a:pt x="283" y="4309"/>
                  </a:lnTo>
                  <a:lnTo>
                    <a:pt x="280" y="4309"/>
                  </a:lnTo>
                  <a:lnTo>
                    <a:pt x="276" y="4309"/>
                  </a:lnTo>
                  <a:lnTo>
                    <a:pt x="272" y="4309"/>
                  </a:lnTo>
                  <a:lnTo>
                    <a:pt x="270" y="4309"/>
                  </a:lnTo>
                  <a:lnTo>
                    <a:pt x="267" y="4308"/>
                  </a:lnTo>
                  <a:lnTo>
                    <a:pt x="265" y="4304"/>
                  </a:lnTo>
                  <a:lnTo>
                    <a:pt x="264" y="4301"/>
                  </a:lnTo>
                  <a:close/>
                  <a:moveTo>
                    <a:pt x="187" y="4363"/>
                  </a:moveTo>
                  <a:lnTo>
                    <a:pt x="181" y="4363"/>
                  </a:lnTo>
                  <a:lnTo>
                    <a:pt x="178" y="4358"/>
                  </a:lnTo>
                  <a:lnTo>
                    <a:pt x="177" y="4353"/>
                  </a:lnTo>
                  <a:lnTo>
                    <a:pt x="177" y="4348"/>
                  </a:lnTo>
                  <a:lnTo>
                    <a:pt x="177" y="4345"/>
                  </a:lnTo>
                  <a:lnTo>
                    <a:pt x="178" y="4341"/>
                  </a:lnTo>
                  <a:lnTo>
                    <a:pt x="181" y="4338"/>
                  </a:lnTo>
                  <a:lnTo>
                    <a:pt x="183" y="4335"/>
                  </a:lnTo>
                  <a:lnTo>
                    <a:pt x="187" y="4333"/>
                  </a:lnTo>
                  <a:lnTo>
                    <a:pt x="189" y="4330"/>
                  </a:lnTo>
                  <a:lnTo>
                    <a:pt x="192" y="4327"/>
                  </a:lnTo>
                  <a:lnTo>
                    <a:pt x="193" y="4327"/>
                  </a:lnTo>
                  <a:lnTo>
                    <a:pt x="193" y="4325"/>
                  </a:lnTo>
                  <a:lnTo>
                    <a:pt x="194" y="4325"/>
                  </a:lnTo>
                  <a:lnTo>
                    <a:pt x="194" y="4324"/>
                  </a:lnTo>
                  <a:lnTo>
                    <a:pt x="195" y="4323"/>
                  </a:lnTo>
                  <a:lnTo>
                    <a:pt x="197" y="4320"/>
                  </a:lnTo>
                  <a:lnTo>
                    <a:pt x="198" y="4319"/>
                  </a:lnTo>
                  <a:lnTo>
                    <a:pt x="199" y="4318"/>
                  </a:lnTo>
                  <a:lnTo>
                    <a:pt x="199" y="4316"/>
                  </a:lnTo>
                  <a:lnTo>
                    <a:pt x="200" y="4314"/>
                  </a:lnTo>
                  <a:lnTo>
                    <a:pt x="200" y="4312"/>
                  </a:lnTo>
                  <a:lnTo>
                    <a:pt x="202" y="4311"/>
                  </a:lnTo>
                  <a:lnTo>
                    <a:pt x="202" y="4308"/>
                  </a:lnTo>
                  <a:lnTo>
                    <a:pt x="202" y="4306"/>
                  </a:lnTo>
                  <a:lnTo>
                    <a:pt x="234" y="4273"/>
                  </a:lnTo>
                  <a:lnTo>
                    <a:pt x="233" y="4280"/>
                  </a:lnTo>
                  <a:lnTo>
                    <a:pt x="233" y="4285"/>
                  </a:lnTo>
                  <a:lnTo>
                    <a:pt x="235" y="4288"/>
                  </a:lnTo>
                  <a:lnTo>
                    <a:pt x="239" y="4291"/>
                  </a:lnTo>
                  <a:lnTo>
                    <a:pt x="243" y="4294"/>
                  </a:lnTo>
                  <a:lnTo>
                    <a:pt x="247" y="4297"/>
                  </a:lnTo>
                  <a:lnTo>
                    <a:pt x="251" y="4299"/>
                  </a:lnTo>
                  <a:lnTo>
                    <a:pt x="254" y="4302"/>
                  </a:lnTo>
                  <a:lnTo>
                    <a:pt x="255" y="4306"/>
                  </a:lnTo>
                  <a:lnTo>
                    <a:pt x="255" y="4309"/>
                  </a:lnTo>
                  <a:lnTo>
                    <a:pt x="247" y="4309"/>
                  </a:lnTo>
                  <a:lnTo>
                    <a:pt x="241" y="4309"/>
                  </a:lnTo>
                  <a:lnTo>
                    <a:pt x="234" y="4309"/>
                  </a:lnTo>
                  <a:lnTo>
                    <a:pt x="228" y="4309"/>
                  </a:lnTo>
                  <a:lnTo>
                    <a:pt x="221" y="4311"/>
                  </a:lnTo>
                  <a:lnTo>
                    <a:pt x="215" y="4312"/>
                  </a:lnTo>
                  <a:lnTo>
                    <a:pt x="210" y="4313"/>
                  </a:lnTo>
                  <a:lnTo>
                    <a:pt x="205" y="4316"/>
                  </a:lnTo>
                  <a:lnTo>
                    <a:pt x="199" y="4319"/>
                  </a:lnTo>
                  <a:lnTo>
                    <a:pt x="194" y="4324"/>
                  </a:lnTo>
                  <a:lnTo>
                    <a:pt x="194" y="4325"/>
                  </a:lnTo>
                  <a:lnTo>
                    <a:pt x="193" y="4325"/>
                  </a:lnTo>
                  <a:lnTo>
                    <a:pt x="193" y="4327"/>
                  </a:lnTo>
                  <a:lnTo>
                    <a:pt x="192" y="4327"/>
                  </a:lnTo>
                  <a:lnTo>
                    <a:pt x="192" y="4328"/>
                  </a:lnTo>
                  <a:lnTo>
                    <a:pt x="190" y="4329"/>
                  </a:lnTo>
                  <a:lnTo>
                    <a:pt x="190" y="4330"/>
                  </a:lnTo>
                  <a:lnTo>
                    <a:pt x="189" y="4330"/>
                  </a:lnTo>
                  <a:lnTo>
                    <a:pt x="189" y="4332"/>
                  </a:lnTo>
                  <a:lnTo>
                    <a:pt x="188" y="4333"/>
                  </a:lnTo>
                  <a:lnTo>
                    <a:pt x="187" y="4334"/>
                  </a:lnTo>
                  <a:lnTo>
                    <a:pt x="187" y="4335"/>
                  </a:lnTo>
                  <a:lnTo>
                    <a:pt x="188" y="4339"/>
                  </a:lnTo>
                  <a:lnTo>
                    <a:pt x="189" y="4343"/>
                  </a:lnTo>
                  <a:lnTo>
                    <a:pt x="189" y="4345"/>
                  </a:lnTo>
                  <a:lnTo>
                    <a:pt x="190" y="4349"/>
                  </a:lnTo>
                  <a:lnTo>
                    <a:pt x="190" y="4353"/>
                  </a:lnTo>
                  <a:lnTo>
                    <a:pt x="190" y="4355"/>
                  </a:lnTo>
                  <a:lnTo>
                    <a:pt x="190" y="4358"/>
                  </a:lnTo>
                  <a:lnTo>
                    <a:pt x="189" y="4359"/>
                  </a:lnTo>
                  <a:lnTo>
                    <a:pt x="188" y="4361"/>
                  </a:lnTo>
                  <a:lnTo>
                    <a:pt x="187" y="4363"/>
                  </a:lnTo>
                  <a:close/>
                  <a:moveTo>
                    <a:pt x="204" y="4380"/>
                  </a:moveTo>
                  <a:lnTo>
                    <a:pt x="204" y="4369"/>
                  </a:lnTo>
                  <a:lnTo>
                    <a:pt x="205" y="4370"/>
                  </a:lnTo>
                  <a:lnTo>
                    <a:pt x="207" y="4370"/>
                  </a:lnTo>
                  <a:lnTo>
                    <a:pt x="208" y="4370"/>
                  </a:lnTo>
                  <a:lnTo>
                    <a:pt x="209" y="4370"/>
                  </a:lnTo>
                  <a:lnTo>
                    <a:pt x="212" y="4370"/>
                  </a:lnTo>
                  <a:lnTo>
                    <a:pt x="213" y="4369"/>
                  </a:lnTo>
                  <a:lnTo>
                    <a:pt x="214" y="4370"/>
                  </a:lnTo>
                  <a:lnTo>
                    <a:pt x="215" y="4370"/>
                  </a:lnTo>
                  <a:lnTo>
                    <a:pt x="215" y="4372"/>
                  </a:lnTo>
                  <a:lnTo>
                    <a:pt x="216" y="4375"/>
                  </a:lnTo>
                  <a:lnTo>
                    <a:pt x="204" y="4380"/>
                  </a:lnTo>
                  <a:close/>
                  <a:moveTo>
                    <a:pt x="333" y="4371"/>
                  </a:moveTo>
                  <a:lnTo>
                    <a:pt x="323" y="4371"/>
                  </a:lnTo>
                  <a:lnTo>
                    <a:pt x="333" y="4365"/>
                  </a:lnTo>
                  <a:lnTo>
                    <a:pt x="333" y="4371"/>
                  </a:lnTo>
                  <a:close/>
                  <a:moveTo>
                    <a:pt x="327" y="4360"/>
                  </a:moveTo>
                  <a:lnTo>
                    <a:pt x="238" y="4371"/>
                  </a:lnTo>
                  <a:lnTo>
                    <a:pt x="244" y="4366"/>
                  </a:lnTo>
                  <a:lnTo>
                    <a:pt x="250" y="4363"/>
                  </a:lnTo>
                  <a:lnTo>
                    <a:pt x="257" y="4360"/>
                  </a:lnTo>
                  <a:lnTo>
                    <a:pt x="265" y="4359"/>
                  </a:lnTo>
                  <a:lnTo>
                    <a:pt x="272" y="4358"/>
                  </a:lnTo>
                  <a:lnTo>
                    <a:pt x="281" y="4358"/>
                  </a:lnTo>
                  <a:lnTo>
                    <a:pt x="288" y="4356"/>
                  </a:lnTo>
                  <a:lnTo>
                    <a:pt x="297" y="4355"/>
                  </a:lnTo>
                  <a:lnTo>
                    <a:pt x="304" y="4351"/>
                  </a:lnTo>
                  <a:lnTo>
                    <a:pt x="312" y="4348"/>
                  </a:lnTo>
                  <a:lnTo>
                    <a:pt x="318" y="4354"/>
                  </a:lnTo>
                  <a:lnTo>
                    <a:pt x="319" y="4350"/>
                  </a:lnTo>
                  <a:lnTo>
                    <a:pt x="322" y="4349"/>
                  </a:lnTo>
                  <a:lnTo>
                    <a:pt x="326" y="4348"/>
                  </a:lnTo>
                  <a:lnTo>
                    <a:pt x="329" y="4348"/>
                  </a:lnTo>
                  <a:lnTo>
                    <a:pt x="334" y="4348"/>
                  </a:lnTo>
                  <a:lnTo>
                    <a:pt x="338" y="4348"/>
                  </a:lnTo>
                  <a:lnTo>
                    <a:pt x="342" y="4348"/>
                  </a:lnTo>
                  <a:lnTo>
                    <a:pt x="345" y="4346"/>
                  </a:lnTo>
                  <a:lnTo>
                    <a:pt x="348" y="4344"/>
                  </a:lnTo>
                  <a:lnTo>
                    <a:pt x="350" y="4339"/>
                  </a:lnTo>
                  <a:lnTo>
                    <a:pt x="350" y="4341"/>
                  </a:lnTo>
                  <a:lnTo>
                    <a:pt x="368" y="4330"/>
                  </a:lnTo>
                  <a:lnTo>
                    <a:pt x="374" y="4345"/>
                  </a:lnTo>
                  <a:lnTo>
                    <a:pt x="371" y="4343"/>
                  </a:lnTo>
                  <a:lnTo>
                    <a:pt x="368" y="4343"/>
                  </a:lnTo>
                  <a:lnTo>
                    <a:pt x="364" y="4343"/>
                  </a:lnTo>
                  <a:lnTo>
                    <a:pt x="359" y="4345"/>
                  </a:lnTo>
                  <a:lnTo>
                    <a:pt x="354" y="4348"/>
                  </a:lnTo>
                  <a:lnTo>
                    <a:pt x="349" y="4351"/>
                  </a:lnTo>
                  <a:lnTo>
                    <a:pt x="344" y="4354"/>
                  </a:lnTo>
                  <a:lnTo>
                    <a:pt x="338" y="4356"/>
                  </a:lnTo>
                  <a:lnTo>
                    <a:pt x="332" y="4359"/>
                  </a:lnTo>
                  <a:lnTo>
                    <a:pt x="327" y="4360"/>
                  </a:lnTo>
                  <a:close/>
                  <a:moveTo>
                    <a:pt x="380" y="4341"/>
                  </a:moveTo>
                  <a:lnTo>
                    <a:pt x="378" y="4333"/>
                  </a:lnTo>
                  <a:lnTo>
                    <a:pt x="386" y="4330"/>
                  </a:lnTo>
                  <a:lnTo>
                    <a:pt x="380" y="4341"/>
                  </a:lnTo>
                  <a:close/>
                  <a:moveTo>
                    <a:pt x="344" y="4265"/>
                  </a:moveTo>
                  <a:lnTo>
                    <a:pt x="344" y="4265"/>
                  </a:lnTo>
                  <a:lnTo>
                    <a:pt x="343" y="4264"/>
                  </a:lnTo>
                  <a:lnTo>
                    <a:pt x="343" y="4262"/>
                  </a:lnTo>
                  <a:lnTo>
                    <a:pt x="342" y="4262"/>
                  </a:lnTo>
                  <a:lnTo>
                    <a:pt x="340" y="4261"/>
                  </a:lnTo>
                  <a:lnTo>
                    <a:pt x="339" y="4261"/>
                  </a:lnTo>
                  <a:lnTo>
                    <a:pt x="338" y="4261"/>
                  </a:lnTo>
                  <a:lnTo>
                    <a:pt x="338" y="4276"/>
                  </a:lnTo>
                  <a:lnTo>
                    <a:pt x="327" y="4273"/>
                  </a:lnTo>
                  <a:lnTo>
                    <a:pt x="323" y="4286"/>
                  </a:lnTo>
                  <a:lnTo>
                    <a:pt x="323" y="4285"/>
                  </a:lnTo>
                  <a:lnTo>
                    <a:pt x="323" y="4283"/>
                  </a:lnTo>
                  <a:lnTo>
                    <a:pt x="323" y="4282"/>
                  </a:lnTo>
                  <a:lnTo>
                    <a:pt x="323" y="4281"/>
                  </a:lnTo>
                  <a:lnTo>
                    <a:pt x="323" y="4280"/>
                  </a:lnTo>
                  <a:lnTo>
                    <a:pt x="323" y="4278"/>
                  </a:lnTo>
                  <a:lnTo>
                    <a:pt x="322" y="4277"/>
                  </a:lnTo>
                  <a:lnTo>
                    <a:pt x="321" y="4276"/>
                  </a:lnTo>
                  <a:lnTo>
                    <a:pt x="318" y="4294"/>
                  </a:lnTo>
                  <a:lnTo>
                    <a:pt x="308" y="4286"/>
                  </a:lnTo>
                  <a:lnTo>
                    <a:pt x="311" y="4282"/>
                  </a:lnTo>
                  <a:lnTo>
                    <a:pt x="314" y="4280"/>
                  </a:lnTo>
                  <a:lnTo>
                    <a:pt x="317" y="4277"/>
                  </a:lnTo>
                  <a:lnTo>
                    <a:pt x="319" y="4275"/>
                  </a:lnTo>
                  <a:lnTo>
                    <a:pt x="322" y="4273"/>
                  </a:lnTo>
                  <a:lnTo>
                    <a:pt x="324" y="4271"/>
                  </a:lnTo>
                  <a:lnTo>
                    <a:pt x="327" y="4270"/>
                  </a:lnTo>
                  <a:lnTo>
                    <a:pt x="329" y="4267"/>
                  </a:lnTo>
                  <a:lnTo>
                    <a:pt x="333" y="4265"/>
                  </a:lnTo>
                  <a:lnTo>
                    <a:pt x="335" y="4261"/>
                  </a:lnTo>
                  <a:lnTo>
                    <a:pt x="333" y="4261"/>
                  </a:lnTo>
                  <a:lnTo>
                    <a:pt x="330" y="4261"/>
                  </a:lnTo>
                  <a:lnTo>
                    <a:pt x="328" y="4260"/>
                  </a:lnTo>
                  <a:lnTo>
                    <a:pt x="326" y="4260"/>
                  </a:lnTo>
                  <a:lnTo>
                    <a:pt x="323" y="4259"/>
                  </a:lnTo>
                  <a:lnTo>
                    <a:pt x="321" y="4259"/>
                  </a:lnTo>
                  <a:lnTo>
                    <a:pt x="319" y="4257"/>
                  </a:lnTo>
                  <a:lnTo>
                    <a:pt x="317" y="4256"/>
                  </a:lnTo>
                  <a:lnTo>
                    <a:pt x="314" y="4254"/>
                  </a:lnTo>
                  <a:lnTo>
                    <a:pt x="312" y="4252"/>
                  </a:lnTo>
                  <a:lnTo>
                    <a:pt x="316" y="4254"/>
                  </a:lnTo>
                  <a:lnTo>
                    <a:pt x="318" y="4252"/>
                  </a:lnTo>
                  <a:lnTo>
                    <a:pt x="321" y="4252"/>
                  </a:lnTo>
                  <a:lnTo>
                    <a:pt x="323" y="4250"/>
                  </a:lnTo>
                  <a:lnTo>
                    <a:pt x="324" y="4247"/>
                  </a:lnTo>
                  <a:lnTo>
                    <a:pt x="326" y="4245"/>
                  </a:lnTo>
                  <a:lnTo>
                    <a:pt x="328" y="4243"/>
                  </a:lnTo>
                  <a:lnTo>
                    <a:pt x="329" y="4240"/>
                  </a:lnTo>
                  <a:lnTo>
                    <a:pt x="330" y="4238"/>
                  </a:lnTo>
                  <a:lnTo>
                    <a:pt x="333" y="4235"/>
                  </a:lnTo>
                  <a:lnTo>
                    <a:pt x="333" y="4234"/>
                  </a:lnTo>
                  <a:lnTo>
                    <a:pt x="333" y="4233"/>
                  </a:lnTo>
                  <a:lnTo>
                    <a:pt x="333" y="4231"/>
                  </a:lnTo>
                  <a:lnTo>
                    <a:pt x="333" y="4230"/>
                  </a:lnTo>
                  <a:lnTo>
                    <a:pt x="332" y="4229"/>
                  </a:lnTo>
                  <a:lnTo>
                    <a:pt x="332" y="4228"/>
                  </a:lnTo>
                  <a:lnTo>
                    <a:pt x="330" y="4228"/>
                  </a:lnTo>
                  <a:lnTo>
                    <a:pt x="330" y="4226"/>
                  </a:lnTo>
                  <a:lnTo>
                    <a:pt x="329" y="4226"/>
                  </a:lnTo>
                  <a:lnTo>
                    <a:pt x="334" y="4220"/>
                  </a:lnTo>
                  <a:lnTo>
                    <a:pt x="342" y="4214"/>
                  </a:lnTo>
                  <a:lnTo>
                    <a:pt x="349" y="4209"/>
                  </a:lnTo>
                  <a:lnTo>
                    <a:pt x="357" y="4204"/>
                  </a:lnTo>
                  <a:lnTo>
                    <a:pt x="364" y="4202"/>
                  </a:lnTo>
                  <a:lnTo>
                    <a:pt x="373" y="4199"/>
                  </a:lnTo>
                  <a:lnTo>
                    <a:pt x="381" y="4199"/>
                  </a:lnTo>
                  <a:lnTo>
                    <a:pt x="389" y="4202"/>
                  </a:lnTo>
                  <a:lnTo>
                    <a:pt x="396" y="4205"/>
                  </a:lnTo>
                  <a:lnTo>
                    <a:pt x="404" y="4212"/>
                  </a:lnTo>
                  <a:lnTo>
                    <a:pt x="407" y="4220"/>
                  </a:lnTo>
                  <a:lnTo>
                    <a:pt x="401" y="4224"/>
                  </a:lnTo>
                  <a:lnTo>
                    <a:pt x="394" y="4228"/>
                  </a:lnTo>
                  <a:lnTo>
                    <a:pt x="386" y="4231"/>
                  </a:lnTo>
                  <a:lnTo>
                    <a:pt x="378" y="4234"/>
                  </a:lnTo>
                  <a:lnTo>
                    <a:pt x="370" y="4238"/>
                  </a:lnTo>
                  <a:lnTo>
                    <a:pt x="364" y="4241"/>
                  </a:lnTo>
                  <a:lnTo>
                    <a:pt x="357" y="4245"/>
                  </a:lnTo>
                  <a:lnTo>
                    <a:pt x="352" y="4250"/>
                  </a:lnTo>
                  <a:lnTo>
                    <a:pt x="347" y="4257"/>
                  </a:lnTo>
                  <a:lnTo>
                    <a:pt x="344" y="4265"/>
                  </a:lnTo>
                  <a:close/>
                  <a:moveTo>
                    <a:pt x="386" y="3713"/>
                  </a:moveTo>
                  <a:lnTo>
                    <a:pt x="383" y="3712"/>
                  </a:lnTo>
                  <a:lnTo>
                    <a:pt x="412" y="3463"/>
                  </a:lnTo>
                  <a:lnTo>
                    <a:pt x="416" y="3463"/>
                  </a:lnTo>
                  <a:lnTo>
                    <a:pt x="386" y="3713"/>
                  </a:lnTo>
                  <a:close/>
                  <a:moveTo>
                    <a:pt x="431" y="3383"/>
                  </a:moveTo>
                  <a:lnTo>
                    <a:pt x="430" y="3383"/>
                  </a:lnTo>
                  <a:lnTo>
                    <a:pt x="428" y="3390"/>
                  </a:lnTo>
                  <a:lnTo>
                    <a:pt x="427" y="3398"/>
                  </a:lnTo>
                  <a:lnTo>
                    <a:pt x="426" y="3405"/>
                  </a:lnTo>
                  <a:lnTo>
                    <a:pt x="425" y="3413"/>
                  </a:lnTo>
                  <a:lnTo>
                    <a:pt x="423" y="3420"/>
                  </a:lnTo>
                  <a:lnTo>
                    <a:pt x="422" y="3427"/>
                  </a:lnTo>
                  <a:lnTo>
                    <a:pt x="421" y="3435"/>
                  </a:lnTo>
                  <a:lnTo>
                    <a:pt x="420" y="3442"/>
                  </a:lnTo>
                  <a:lnTo>
                    <a:pt x="417" y="3450"/>
                  </a:lnTo>
                  <a:lnTo>
                    <a:pt x="416" y="3457"/>
                  </a:lnTo>
                  <a:lnTo>
                    <a:pt x="416" y="3445"/>
                  </a:lnTo>
                  <a:lnTo>
                    <a:pt x="417" y="3432"/>
                  </a:lnTo>
                  <a:lnTo>
                    <a:pt x="418" y="3420"/>
                  </a:lnTo>
                  <a:lnTo>
                    <a:pt x="420" y="3408"/>
                  </a:lnTo>
                  <a:lnTo>
                    <a:pt x="421" y="3395"/>
                  </a:lnTo>
                  <a:lnTo>
                    <a:pt x="423" y="3383"/>
                  </a:lnTo>
                  <a:lnTo>
                    <a:pt x="426" y="3370"/>
                  </a:lnTo>
                  <a:lnTo>
                    <a:pt x="427" y="3359"/>
                  </a:lnTo>
                  <a:lnTo>
                    <a:pt x="431" y="3347"/>
                  </a:lnTo>
                  <a:lnTo>
                    <a:pt x="433" y="3336"/>
                  </a:lnTo>
                  <a:lnTo>
                    <a:pt x="433" y="3340"/>
                  </a:lnTo>
                  <a:lnTo>
                    <a:pt x="433" y="3342"/>
                  </a:lnTo>
                  <a:lnTo>
                    <a:pt x="433" y="3346"/>
                  </a:lnTo>
                  <a:lnTo>
                    <a:pt x="432" y="3349"/>
                  </a:lnTo>
                  <a:lnTo>
                    <a:pt x="432" y="3353"/>
                  </a:lnTo>
                  <a:lnTo>
                    <a:pt x="432" y="3357"/>
                  </a:lnTo>
                  <a:lnTo>
                    <a:pt x="432" y="3361"/>
                  </a:lnTo>
                  <a:lnTo>
                    <a:pt x="431" y="3364"/>
                  </a:lnTo>
                  <a:lnTo>
                    <a:pt x="431" y="3367"/>
                  </a:lnTo>
                  <a:lnTo>
                    <a:pt x="431" y="3370"/>
                  </a:lnTo>
                  <a:lnTo>
                    <a:pt x="431" y="3383"/>
                  </a:lnTo>
                  <a:close/>
                  <a:moveTo>
                    <a:pt x="437" y="3323"/>
                  </a:moveTo>
                  <a:lnTo>
                    <a:pt x="437" y="3316"/>
                  </a:lnTo>
                  <a:lnTo>
                    <a:pt x="438" y="3309"/>
                  </a:lnTo>
                  <a:lnTo>
                    <a:pt x="440" y="3300"/>
                  </a:lnTo>
                  <a:lnTo>
                    <a:pt x="441" y="3291"/>
                  </a:lnTo>
                  <a:lnTo>
                    <a:pt x="443" y="3281"/>
                  </a:lnTo>
                  <a:lnTo>
                    <a:pt x="444" y="3272"/>
                  </a:lnTo>
                  <a:lnTo>
                    <a:pt x="446" y="3263"/>
                  </a:lnTo>
                  <a:lnTo>
                    <a:pt x="447" y="3253"/>
                  </a:lnTo>
                  <a:lnTo>
                    <a:pt x="447" y="3243"/>
                  </a:lnTo>
                  <a:lnTo>
                    <a:pt x="446" y="3234"/>
                  </a:lnTo>
                  <a:lnTo>
                    <a:pt x="446" y="3233"/>
                  </a:lnTo>
                  <a:lnTo>
                    <a:pt x="446" y="3232"/>
                  </a:lnTo>
                  <a:lnTo>
                    <a:pt x="446" y="3233"/>
                  </a:lnTo>
                  <a:lnTo>
                    <a:pt x="446" y="3234"/>
                  </a:lnTo>
                  <a:lnTo>
                    <a:pt x="446" y="3236"/>
                  </a:lnTo>
                  <a:lnTo>
                    <a:pt x="447" y="3236"/>
                  </a:lnTo>
                  <a:lnTo>
                    <a:pt x="448" y="3237"/>
                  </a:lnTo>
                  <a:lnTo>
                    <a:pt x="448" y="3232"/>
                  </a:lnTo>
                  <a:lnTo>
                    <a:pt x="449" y="3227"/>
                  </a:lnTo>
                  <a:lnTo>
                    <a:pt x="451" y="3222"/>
                  </a:lnTo>
                  <a:lnTo>
                    <a:pt x="452" y="3216"/>
                  </a:lnTo>
                  <a:lnTo>
                    <a:pt x="453" y="3210"/>
                  </a:lnTo>
                  <a:lnTo>
                    <a:pt x="454" y="3203"/>
                  </a:lnTo>
                  <a:lnTo>
                    <a:pt x="454" y="3199"/>
                  </a:lnTo>
                  <a:lnTo>
                    <a:pt x="453" y="3192"/>
                  </a:lnTo>
                  <a:lnTo>
                    <a:pt x="452" y="3186"/>
                  </a:lnTo>
                  <a:lnTo>
                    <a:pt x="448" y="3181"/>
                  </a:lnTo>
                  <a:lnTo>
                    <a:pt x="451" y="3180"/>
                  </a:lnTo>
                  <a:lnTo>
                    <a:pt x="452" y="3177"/>
                  </a:lnTo>
                  <a:lnTo>
                    <a:pt x="453" y="3175"/>
                  </a:lnTo>
                  <a:lnTo>
                    <a:pt x="454" y="3173"/>
                  </a:lnTo>
                  <a:lnTo>
                    <a:pt x="454" y="3170"/>
                  </a:lnTo>
                  <a:lnTo>
                    <a:pt x="454" y="3168"/>
                  </a:lnTo>
                  <a:lnTo>
                    <a:pt x="454" y="3164"/>
                  </a:lnTo>
                  <a:lnTo>
                    <a:pt x="453" y="3161"/>
                  </a:lnTo>
                  <a:lnTo>
                    <a:pt x="453" y="3160"/>
                  </a:lnTo>
                  <a:lnTo>
                    <a:pt x="452" y="3158"/>
                  </a:lnTo>
                  <a:lnTo>
                    <a:pt x="454" y="3160"/>
                  </a:lnTo>
                  <a:lnTo>
                    <a:pt x="454" y="3128"/>
                  </a:lnTo>
                  <a:lnTo>
                    <a:pt x="457" y="3130"/>
                  </a:lnTo>
                  <a:lnTo>
                    <a:pt x="472" y="2991"/>
                  </a:lnTo>
                  <a:lnTo>
                    <a:pt x="473" y="3023"/>
                  </a:lnTo>
                  <a:lnTo>
                    <a:pt x="472" y="3056"/>
                  </a:lnTo>
                  <a:lnTo>
                    <a:pt x="470" y="3090"/>
                  </a:lnTo>
                  <a:lnTo>
                    <a:pt x="467" y="3123"/>
                  </a:lnTo>
                  <a:lnTo>
                    <a:pt x="463" y="3156"/>
                  </a:lnTo>
                  <a:lnTo>
                    <a:pt x="458" y="3190"/>
                  </a:lnTo>
                  <a:lnTo>
                    <a:pt x="453" y="3223"/>
                  </a:lnTo>
                  <a:lnTo>
                    <a:pt x="447" y="3257"/>
                  </a:lnTo>
                  <a:lnTo>
                    <a:pt x="442" y="3290"/>
                  </a:lnTo>
                  <a:lnTo>
                    <a:pt x="437" y="3323"/>
                  </a:lnTo>
                  <a:close/>
                  <a:moveTo>
                    <a:pt x="514" y="2709"/>
                  </a:moveTo>
                  <a:lnTo>
                    <a:pt x="511" y="2709"/>
                  </a:lnTo>
                  <a:lnTo>
                    <a:pt x="511" y="2694"/>
                  </a:lnTo>
                  <a:lnTo>
                    <a:pt x="514" y="2694"/>
                  </a:lnTo>
                  <a:lnTo>
                    <a:pt x="514" y="2709"/>
                  </a:lnTo>
                  <a:close/>
                  <a:moveTo>
                    <a:pt x="511" y="2688"/>
                  </a:moveTo>
                  <a:lnTo>
                    <a:pt x="508" y="2683"/>
                  </a:lnTo>
                  <a:lnTo>
                    <a:pt x="505" y="2679"/>
                  </a:lnTo>
                  <a:lnTo>
                    <a:pt x="508" y="2683"/>
                  </a:lnTo>
                  <a:lnTo>
                    <a:pt x="514" y="2655"/>
                  </a:lnTo>
                  <a:lnTo>
                    <a:pt x="511" y="2688"/>
                  </a:lnTo>
                  <a:close/>
                  <a:moveTo>
                    <a:pt x="531" y="2475"/>
                  </a:moveTo>
                  <a:lnTo>
                    <a:pt x="531" y="2475"/>
                  </a:lnTo>
                  <a:lnTo>
                    <a:pt x="529" y="2491"/>
                  </a:lnTo>
                  <a:lnTo>
                    <a:pt x="527" y="2507"/>
                  </a:lnTo>
                  <a:lnTo>
                    <a:pt x="525" y="2523"/>
                  </a:lnTo>
                  <a:lnTo>
                    <a:pt x="524" y="2539"/>
                  </a:lnTo>
                  <a:lnTo>
                    <a:pt x="523" y="2555"/>
                  </a:lnTo>
                  <a:lnTo>
                    <a:pt x="520" y="2571"/>
                  </a:lnTo>
                  <a:lnTo>
                    <a:pt x="519" y="2586"/>
                  </a:lnTo>
                  <a:lnTo>
                    <a:pt x="518" y="2602"/>
                  </a:lnTo>
                  <a:lnTo>
                    <a:pt x="518" y="2618"/>
                  </a:lnTo>
                  <a:lnTo>
                    <a:pt x="516" y="2634"/>
                  </a:lnTo>
                  <a:lnTo>
                    <a:pt x="515" y="2620"/>
                  </a:lnTo>
                  <a:lnTo>
                    <a:pt x="515" y="2606"/>
                  </a:lnTo>
                  <a:lnTo>
                    <a:pt x="516" y="2591"/>
                  </a:lnTo>
                  <a:lnTo>
                    <a:pt x="518" y="2575"/>
                  </a:lnTo>
                  <a:lnTo>
                    <a:pt x="519" y="2560"/>
                  </a:lnTo>
                  <a:lnTo>
                    <a:pt x="521" y="2545"/>
                  </a:lnTo>
                  <a:lnTo>
                    <a:pt x="524" y="2529"/>
                  </a:lnTo>
                  <a:lnTo>
                    <a:pt x="525" y="2514"/>
                  </a:lnTo>
                  <a:lnTo>
                    <a:pt x="527" y="2498"/>
                  </a:lnTo>
                  <a:lnTo>
                    <a:pt x="529" y="2484"/>
                  </a:lnTo>
                  <a:lnTo>
                    <a:pt x="523" y="2477"/>
                  </a:lnTo>
                  <a:lnTo>
                    <a:pt x="531" y="2475"/>
                  </a:lnTo>
                  <a:lnTo>
                    <a:pt x="531" y="2474"/>
                  </a:lnTo>
                  <a:lnTo>
                    <a:pt x="531" y="2472"/>
                  </a:lnTo>
                  <a:lnTo>
                    <a:pt x="531" y="2470"/>
                  </a:lnTo>
                  <a:lnTo>
                    <a:pt x="530" y="2469"/>
                  </a:lnTo>
                  <a:lnTo>
                    <a:pt x="530" y="2466"/>
                  </a:lnTo>
                  <a:lnTo>
                    <a:pt x="529" y="2464"/>
                  </a:lnTo>
                  <a:lnTo>
                    <a:pt x="527" y="2463"/>
                  </a:lnTo>
                  <a:lnTo>
                    <a:pt x="526" y="2460"/>
                  </a:lnTo>
                  <a:lnTo>
                    <a:pt x="526" y="2459"/>
                  </a:lnTo>
                  <a:lnTo>
                    <a:pt x="525" y="2458"/>
                  </a:lnTo>
                  <a:lnTo>
                    <a:pt x="524" y="2455"/>
                  </a:lnTo>
                  <a:lnTo>
                    <a:pt x="523" y="2454"/>
                  </a:lnTo>
                  <a:lnTo>
                    <a:pt x="525" y="2454"/>
                  </a:lnTo>
                  <a:lnTo>
                    <a:pt x="527" y="2454"/>
                  </a:lnTo>
                  <a:lnTo>
                    <a:pt x="529" y="2454"/>
                  </a:lnTo>
                  <a:lnTo>
                    <a:pt x="530" y="2451"/>
                  </a:lnTo>
                  <a:lnTo>
                    <a:pt x="531" y="2450"/>
                  </a:lnTo>
                  <a:lnTo>
                    <a:pt x="531" y="2448"/>
                  </a:lnTo>
                  <a:lnTo>
                    <a:pt x="531" y="2445"/>
                  </a:lnTo>
                  <a:lnTo>
                    <a:pt x="531" y="2443"/>
                  </a:lnTo>
                  <a:lnTo>
                    <a:pt x="531" y="2441"/>
                  </a:lnTo>
                  <a:lnTo>
                    <a:pt x="531" y="2439"/>
                  </a:lnTo>
                  <a:lnTo>
                    <a:pt x="531" y="2438"/>
                  </a:lnTo>
                  <a:lnTo>
                    <a:pt x="532" y="2435"/>
                  </a:lnTo>
                  <a:lnTo>
                    <a:pt x="532" y="2434"/>
                  </a:lnTo>
                  <a:lnTo>
                    <a:pt x="532" y="2433"/>
                  </a:lnTo>
                  <a:lnTo>
                    <a:pt x="532" y="2432"/>
                  </a:lnTo>
                  <a:lnTo>
                    <a:pt x="532" y="2430"/>
                  </a:lnTo>
                  <a:lnTo>
                    <a:pt x="531" y="2430"/>
                  </a:lnTo>
                  <a:lnTo>
                    <a:pt x="531" y="2429"/>
                  </a:lnTo>
                  <a:lnTo>
                    <a:pt x="531" y="2430"/>
                  </a:lnTo>
                  <a:lnTo>
                    <a:pt x="531" y="2429"/>
                  </a:lnTo>
                  <a:lnTo>
                    <a:pt x="530" y="2429"/>
                  </a:lnTo>
                  <a:lnTo>
                    <a:pt x="529" y="2428"/>
                  </a:lnTo>
                  <a:lnTo>
                    <a:pt x="527" y="2428"/>
                  </a:lnTo>
                  <a:lnTo>
                    <a:pt x="526" y="2428"/>
                  </a:lnTo>
                  <a:lnTo>
                    <a:pt x="525" y="2427"/>
                  </a:lnTo>
                  <a:lnTo>
                    <a:pt x="525" y="2425"/>
                  </a:lnTo>
                  <a:lnTo>
                    <a:pt x="525" y="2423"/>
                  </a:lnTo>
                  <a:lnTo>
                    <a:pt x="525" y="2420"/>
                  </a:lnTo>
                  <a:lnTo>
                    <a:pt x="526" y="2418"/>
                  </a:lnTo>
                  <a:lnTo>
                    <a:pt x="526" y="2419"/>
                  </a:lnTo>
                  <a:lnTo>
                    <a:pt x="526" y="2420"/>
                  </a:lnTo>
                  <a:lnTo>
                    <a:pt x="527" y="2420"/>
                  </a:lnTo>
                  <a:lnTo>
                    <a:pt x="527" y="2422"/>
                  </a:lnTo>
                  <a:lnTo>
                    <a:pt x="527" y="2423"/>
                  </a:lnTo>
                  <a:lnTo>
                    <a:pt x="527" y="2424"/>
                  </a:lnTo>
                  <a:lnTo>
                    <a:pt x="529" y="2425"/>
                  </a:lnTo>
                  <a:lnTo>
                    <a:pt x="529" y="2427"/>
                  </a:lnTo>
                  <a:lnTo>
                    <a:pt x="529" y="2428"/>
                  </a:lnTo>
                  <a:lnTo>
                    <a:pt x="530" y="2429"/>
                  </a:lnTo>
                  <a:lnTo>
                    <a:pt x="531" y="2429"/>
                  </a:lnTo>
                  <a:lnTo>
                    <a:pt x="534" y="2427"/>
                  </a:lnTo>
                  <a:lnTo>
                    <a:pt x="535" y="2423"/>
                  </a:lnTo>
                  <a:lnTo>
                    <a:pt x="535" y="2419"/>
                  </a:lnTo>
                  <a:lnTo>
                    <a:pt x="534" y="2417"/>
                  </a:lnTo>
                  <a:lnTo>
                    <a:pt x="532" y="2413"/>
                  </a:lnTo>
                  <a:lnTo>
                    <a:pt x="531" y="2411"/>
                  </a:lnTo>
                  <a:lnTo>
                    <a:pt x="530" y="2407"/>
                  </a:lnTo>
                  <a:lnTo>
                    <a:pt x="529" y="2403"/>
                  </a:lnTo>
                  <a:lnTo>
                    <a:pt x="529" y="2401"/>
                  </a:lnTo>
                  <a:lnTo>
                    <a:pt x="529" y="2397"/>
                  </a:lnTo>
                  <a:lnTo>
                    <a:pt x="535" y="2403"/>
                  </a:lnTo>
                  <a:lnTo>
                    <a:pt x="535" y="2398"/>
                  </a:lnTo>
                  <a:lnTo>
                    <a:pt x="535" y="2393"/>
                  </a:lnTo>
                  <a:lnTo>
                    <a:pt x="535" y="2388"/>
                  </a:lnTo>
                  <a:lnTo>
                    <a:pt x="535" y="2383"/>
                  </a:lnTo>
                  <a:lnTo>
                    <a:pt x="535" y="2378"/>
                  </a:lnTo>
                  <a:lnTo>
                    <a:pt x="534" y="2373"/>
                  </a:lnTo>
                  <a:lnTo>
                    <a:pt x="534" y="2370"/>
                  </a:lnTo>
                  <a:lnTo>
                    <a:pt x="535" y="2365"/>
                  </a:lnTo>
                  <a:lnTo>
                    <a:pt x="535" y="2360"/>
                  </a:lnTo>
                  <a:lnTo>
                    <a:pt x="535" y="2356"/>
                  </a:lnTo>
                  <a:lnTo>
                    <a:pt x="534" y="2345"/>
                  </a:lnTo>
                  <a:lnTo>
                    <a:pt x="534" y="2335"/>
                  </a:lnTo>
                  <a:lnTo>
                    <a:pt x="535" y="2324"/>
                  </a:lnTo>
                  <a:lnTo>
                    <a:pt x="535" y="2314"/>
                  </a:lnTo>
                  <a:lnTo>
                    <a:pt x="536" y="2304"/>
                  </a:lnTo>
                  <a:lnTo>
                    <a:pt x="537" y="2294"/>
                  </a:lnTo>
                  <a:lnTo>
                    <a:pt x="539" y="2284"/>
                  </a:lnTo>
                  <a:lnTo>
                    <a:pt x="540" y="2273"/>
                  </a:lnTo>
                  <a:lnTo>
                    <a:pt x="541" y="2263"/>
                  </a:lnTo>
                  <a:lnTo>
                    <a:pt x="544" y="2252"/>
                  </a:lnTo>
                  <a:lnTo>
                    <a:pt x="544" y="2275"/>
                  </a:lnTo>
                  <a:lnTo>
                    <a:pt x="545" y="2297"/>
                  </a:lnTo>
                  <a:lnTo>
                    <a:pt x="544" y="2319"/>
                  </a:lnTo>
                  <a:lnTo>
                    <a:pt x="542" y="2341"/>
                  </a:lnTo>
                  <a:lnTo>
                    <a:pt x="541" y="2362"/>
                  </a:lnTo>
                  <a:lnTo>
                    <a:pt x="540" y="2385"/>
                  </a:lnTo>
                  <a:lnTo>
                    <a:pt x="537" y="2407"/>
                  </a:lnTo>
                  <a:lnTo>
                    <a:pt x="536" y="2429"/>
                  </a:lnTo>
                  <a:lnTo>
                    <a:pt x="534" y="2450"/>
                  </a:lnTo>
                  <a:lnTo>
                    <a:pt x="531" y="2472"/>
                  </a:lnTo>
                  <a:lnTo>
                    <a:pt x="531" y="2474"/>
                  </a:lnTo>
                  <a:lnTo>
                    <a:pt x="531" y="2475"/>
                  </a:lnTo>
                  <a:close/>
                  <a:moveTo>
                    <a:pt x="734" y="2655"/>
                  </a:moveTo>
                  <a:lnTo>
                    <a:pt x="732" y="2659"/>
                  </a:lnTo>
                  <a:lnTo>
                    <a:pt x="729" y="2664"/>
                  </a:lnTo>
                  <a:lnTo>
                    <a:pt x="728" y="2669"/>
                  </a:lnTo>
                  <a:lnTo>
                    <a:pt x="727" y="2674"/>
                  </a:lnTo>
                  <a:lnTo>
                    <a:pt x="726" y="2680"/>
                  </a:lnTo>
                  <a:lnTo>
                    <a:pt x="724" y="2685"/>
                  </a:lnTo>
                  <a:lnTo>
                    <a:pt x="724" y="2690"/>
                  </a:lnTo>
                  <a:lnTo>
                    <a:pt x="726" y="2695"/>
                  </a:lnTo>
                  <a:lnTo>
                    <a:pt x="726" y="2699"/>
                  </a:lnTo>
                  <a:lnTo>
                    <a:pt x="728" y="2703"/>
                  </a:lnTo>
                  <a:lnTo>
                    <a:pt x="728" y="2705"/>
                  </a:lnTo>
                  <a:lnTo>
                    <a:pt x="728" y="2706"/>
                  </a:lnTo>
                  <a:lnTo>
                    <a:pt x="728" y="2705"/>
                  </a:lnTo>
                  <a:lnTo>
                    <a:pt x="727" y="2704"/>
                  </a:lnTo>
                  <a:lnTo>
                    <a:pt x="727" y="2703"/>
                  </a:lnTo>
                  <a:lnTo>
                    <a:pt x="726" y="2701"/>
                  </a:lnTo>
                  <a:lnTo>
                    <a:pt x="726" y="2700"/>
                  </a:lnTo>
                  <a:lnTo>
                    <a:pt x="724" y="2700"/>
                  </a:lnTo>
                  <a:lnTo>
                    <a:pt x="724" y="2703"/>
                  </a:lnTo>
                  <a:lnTo>
                    <a:pt x="723" y="2704"/>
                  </a:lnTo>
                  <a:lnTo>
                    <a:pt x="723" y="2706"/>
                  </a:lnTo>
                  <a:lnTo>
                    <a:pt x="722" y="2709"/>
                  </a:lnTo>
                  <a:lnTo>
                    <a:pt x="721" y="2710"/>
                  </a:lnTo>
                  <a:lnTo>
                    <a:pt x="720" y="2712"/>
                  </a:lnTo>
                  <a:lnTo>
                    <a:pt x="720" y="2715"/>
                  </a:lnTo>
                  <a:lnTo>
                    <a:pt x="720" y="2717"/>
                  </a:lnTo>
                  <a:lnTo>
                    <a:pt x="720" y="2719"/>
                  </a:lnTo>
                  <a:lnTo>
                    <a:pt x="721" y="2721"/>
                  </a:lnTo>
                  <a:lnTo>
                    <a:pt x="723" y="2719"/>
                  </a:lnTo>
                  <a:lnTo>
                    <a:pt x="724" y="2721"/>
                  </a:lnTo>
                  <a:lnTo>
                    <a:pt x="720" y="2726"/>
                  </a:lnTo>
                  <a:lnTo>
                    <a:pt x="716" y="2732"/>
                  </a:lnTo>
                  <a:lnTo>
                    <a:pt x="713" y="2740"/>
                  </a:lnTo>
                  <a:lnTo>
                    <a:pt x="712" y="2748"/>
                  </a:lnTo>
                  <a:lnTo>
                    <a:pt x="711" y="2757"/>
                  </a:lnTo>
                  <a:lnTo>
                    <a:pt x="710" y="2767"/>
                  </a:lnTo>
                  <a:lnTo>
                    <a:pt x="708" y="2775"/>
                  </a:lnTo>
                  <a:lnTo>
                    <a:pt x="706" y="2785"/>
                  </a:lnTo>
                  <a:lnTo>
                    <a:pt x="703" y="2794"/>
                  </a:lnTo>
                  <a:lnTo>
                    <a:pt x="701" y="2801"/>
                  </a:lnTo>
                  <a:lnTo>
                    <a:pt x="707" y="2804"/>
                  </a:lnTo>
                  <a:lnTo>
                    <a:pt x="706" y="2804"/>
                  </a:lnTo>
                  <a:lnTo>
                    <a:pt x="705" y="2805"/>
                  </a:lnTo>
                  <a:lnTo>
                    <a:pt x="702" y="2806"/>
                  </a:lnTo>
                  <a:lnTo>
                    <a:pt x="701" y="2809"/>
                  </a:lnTo>
                  <a:lnTo>
                    <a:pt x="701" y="2811"/>
                  </a:lnTo>
                  <a:lnTo>
                    <a:pt x="700" y="2815"/>
                  </a:lnTo>
                  <a:lnTo>
                    <a:pt x="698" y="2819"/>
                  </a:lnTo>
                  <a:lnTo>
                    <a:pt x="698" y="2821"/>
                  </a:lnTo>
                  <a:lnTo>
                    <a:pt x="698" y="2825"/>
                  </a:lnTo>
                  <a:lnTo>
                    <a:pt x="698" y="2827"/>
                  </a:lnTo>
                  <a:lnTo>
                    <a:pt x="698" y="2829"/>
                  </a:lnTo>
                  <a:lnTo>
                    <a:pt x="700" y="2829"/>
                  </a:lnTo>
                  <a:lnTo>
                    <a:pt x="700" y="2830"/>
                  </a:lnTo>
                  <a:lnTo>
                    <a:pt x="701" y="2831"/>
                  </a:lnTo>
                  <a:lnTo>
                    <a:pt x="701" y="2832"/>
                  </a:lnTo>
                  <a:lnTo>
                    <a:pt x="701" y="2834"/>
                  </a:lnTo>
                  <a:lnTo>
                    <a:pt x="700" y="2832"/>
                  </a:lnTo>
                  <a:lnTo>
                    <a:pt x="700" y="2831"/>
                  </a:lnTo>
                  <a:lnTo>
                    <a:pt x="700" y="2830"/>
                  </a:lnTo>
                  <a:lnTo>
                    <a:pt x="698" y="2830"/>
                  </a:lnTo>
                  <a:lnTo>
                    <a:pt x="698" y="2829"/>
                  </a:lnTo>
                  <a:lnTo>
                    <a:pt x="698" y="2827"/>
                  </a:lnTo>
                  <a:lnTo>
                    <a:pt x="697" y="2829"/>
                  </a:lnTo>
                  <a:lnTo>
                    <a:pt x="696" y="2831"/>
                  </a:lnTo>
                  <a:lnTo>
                    <a:pt x="696" y="2834"/>
                  </a:lnTo>
                  <a:lnTo>
                    <a:pt x="695" y="2835"/>
                  </a:lnTo>
                  <a:lnTo>
                    <a:pt x="695" y="2837"/>
                  </a:lnTo>
                  <a:lnTo>
                    <a:pt x="694" y="2840"/>
                  </a:lnTo>
                  <a:lnTo>
                    <a:pt x="694" y="2842"/>
                  </a:lnTo>
                  <a:lnTo>
                    <a:pt x="694" y="2844"/>
                  </a:lnTo>
                  <a:lnTo>
                    <a:pt x="692" y="2846"/>
                  </a:lnTo>
                  <a:lnTo>
                    <a:pt x="692" y="2848"/>
                  </a:lnTo>
                  <a:lnTo>
                    <a:pt x="698" y="2851"/>
                  </a:lnTo>
                  <a:lnTo>
                    <a:pt x="692" y="2852"/>
                  </a:lnTo>
                  <a:lnTo>
                    <a:pt x="690" y="2856"/>
                  </a:lnTo>
                  <a:lnTo>
                    <a:pt x="689" y="2860"/>
                  </a:lnTo>
                  <a:lnTo>
                    <a:pt x="690" y="2865"/>
                  </a:lnTo>
                  <a:lnTo>
                    <a:pt x="692" y="2869"/>
                  </a:lnTo>
                  <a:lnTo>
                    <a:pt x="695" y="2874"/>
                  </a:lnTo>
                  <a:lnTo>
                    <a:pt x="695" y="2881"/>
                  </a:lnTo>
                  <a:lnTo>
                    <a:pt x="695" y="2886"/>
                  </a:lnTo>
                  <a:lnTo>
                    <a:pt x="691" y="2889"/>
                  </a:lnTo>
                  <a:lnTo>
                    <a:pt x="684" y="2893"/>
                  </a:lnTo>
                  <a:lnTo>
                    <a:pt x="682" y="2905"/>
                  </a:lnTo>
                  <a:lnTo>
                    <a:pt x="680" y="2918"/>
                  </a:lnTo>
                  <a:lnTo>
                    <a:pt x="679" y="2930"/>
                  </a:lnTo>
                  <a:lnTo>
                    <a:pt x="677" y="2942"/>
                  </a:lnTo>
                  <a:lnTo>
                    <a:pt x="675" y="2955"/>
                  </a:lnTo>
                  <a:lnTo>
                    <a:pt x="674" y="2967"/>
                  </a:lnTo>
                  <a:lnTo>
                    <a:pt x="671" y="2978"/>
                  </a:lnTo>
                  <a:lnTo>
                    <a:pt x="667" y="2991"/>
                  </a:lnTo>
                  <a:lnTo>
                    <a:pt x="664" y="3002"/>
                  </a:lnTo>
                  <a:lnTo>
                    <a:pt x="660" y="3014"/>
                  </a:lnTo>
                  <a:lnTo>
                    <a:pt x="661" y="3006"/>
                  </a:lnTo>
                  <a:lnTo>
                    <a:pt x="663" y="2997"/>
                  </a:lnTo>
                  <a:lnTo>
                    <a:pt x="665" y="2987"/>
                  </a:lnTo>
                  <a:lnTo>
                    <a:pt x="666" y="2976"/>
                  </a:lnTo>
                  <a:lnTo>
                    <a:pt x="669" y="2965"/>
                  </a:lnTo>
                  <a:lnTo>
                    <a:pt x="670" y="2954"/>
                  </a:lnTo>
                  <a:lnTo>
                    <a:pt x="671" y="2942"/>
                  </a:lnTo>
                  <a:lnTo>
                    <a:pt x="674" y="2930"/>
                  </a:lnTo>
                  <a:lnTo>
                    <a:pt x="674" y="2919"/>
                  </a:lnTo>
                  <a:lnTo>
                    <a:pt x="675" y="2908"/>
                  </a:lnTo>
                  <a:lnTo>
                    <a:pt x="674" y="2909"/>
                  </a:lnTo>
                  <a:lnTo>
                    <a:pt x="674" y="2910"/>
                  </a:lnTo>
                  <a:lnTo>
                    <a:pt x="672" y="2912"/>
                  </a:lnTo>
                  <a:lnTo>
                    <a:pt x="672" y="2913"/>
                  </a:lnTo>
                  <a:lnTo>
                    <a:pt x="671" y="2914"/>
                  </a:lnTo>
                  <a:lnTo>
                    <a:pt x="671" y="2915"/>
                  </a:lnTo>
                  <a:lnTo>
                    <a:pt x="671" y="2916"/>
                  </a:lnTo>
                  <a:lnTo>
                    <a:pt x="670" y="2918"/>
                  </a:lnTo>
                  <a:lnTo>
                    <a:pt x="670" y="2920"/>
                  </a:lnTo>
                  <a:lnTo>
                    <a:pt x="670" y="2921"/>
                  </a:lnTo>
                  <a:lnTo>
                    <a:pt x="670" y="2923"/>
                  </a:lnTo>
                  <a:lnTo>
                    <a:pt x="669" y="2925"/>
                  </a:lnTo>
                  <a:lnTo>
                    <a:pt x="669" y="2926"/>
                  </a:lnTo>
                  <a:lnTo>
                    <a:pt x="669" y="2928"/>
                  </a:lnTo>
                  <a:lnTo>
                    <a:pt x="669" y="2930"/>
                  </a:lnTo>
                  <a:lnTo>
                    <a:pt x="669" y="2931"/>
                  </a:lnTo>
                  <a:lnTo>
                    <a:pt x="669" y="2934"/>
                  </a:lnTo>
                  <a:lnTo>
                    <a:pt x="669" y="2936"/>
                  </a:lnTo>
                  <a:lnTo>
                    <a:pt x="669" y="2938"/>
                  </a:lnTo>
                  <a:lnTo>
                    <a:pt x="669" y="2940"/>
                  </a:lnTo>
                  <a:lnTo>
                    <a:pt x="669" y="2938"/>
                  </a:lnTo>
                  <a:lnTo>
                    <a:pt x="669" y="2936"/>
                  </a:lnTo>
                  <a:lnTo>
                    <a:pt x="669" y="2934"/>
                  </a:lnTo>
                  <a:lnTo>
                    <a:pt x="669" y="2933"/>
                  </a:lnTo>
                  <a:lnTo>
                    <a:pt x="669" y="2930"/>
                  </a:lnTo>
                  <a:lnTo>
                    <a:pt x="669" y="2929"/>
                  </a:lnTo>
                  <a:lnTo>
                    <a:pt x="669" y="2926"/>
                  </a:lnTo>
                  <a:lnTo>
                    <a:pt x="669" y="2925"/>
                  </a:lnTo>
                  <a:lnTo>
                    <a:pt x="669" y="2923"/>
                  </a:lnTo>
                  <a:lnTo>
                    <a:pt x="670" y="2921"/>
                  </a:lnTo>
                  <a:lnTo>
                    <a:pt x="670" y="2912"/>
                  </a:lnTo>
                  <a:lnTo>
                    <a:pt x="671" y="2903"/>
                  </a:lnTo>
                  <a:lnTo>
                    <a:pt x="672" y="2895"/>
                  </a:lnTo>
                  <a:lnTo>
                    <a:pt x="674" y="2888"/>
                  </a:lnTo>
                  <a:lnTo>
                    <a:pt x="675" y="2879"/>
                  </a:lnTo>
                  <a:lnTo>
                    <a:pt x="677" y="2872"/>
                  </a:lnTo>
                  <a:lnTo>
                    <a:pt x="679" y="2863"/>
                  </a:lnTo>
                  <a:lnTo>
                    <a:pt x="681" y="2855"/>
                  </a:lnTo>
                  <a:lnTo>
                    <a:pt x="684" y="2845"/>
                  </a:lnTo>
                  <a:lnTo>
                    <a:pt x="686" y="2834"/>
                  </a:lnTo>
                  <a:lnTo>
                    <a:pt x="690" y="2836"/>
                  </a:lnTo>
                  <a:lnTo>
                    <a:pt x="689" y="2832"/>
                  </a:lnTo>
                  <a:lnTo>
                    <a:pt x="687" y="2830"/>
                  </a:lnTo>
                  <a:lnTo>
                    <a:pt x="689" y="2827"/>
                  </a:lnTo>
                  <a:lnTo>
                    <a:pt x="689" y="2825"/>
                  </a:lnTo>
                  <a:lnTo>
                    <a:pt x="690" y="2822"/>
                  </a:lnTo>
                  <a:lnTo>
                    <a:pt x="691" y="2820"/>
                  </a:lnTo>
                  <a:lnTo>
                    <a:pt x="692" y="2818"/>
                  </a:lnTo>
                  <a:lnTo>
                    <a:pt x="694" y="2814"/>
                  </a:lnTo>
                  <a:lnTo>
                    <a:pt x="695" y="2810"/>
                  </a:lnTo>
                  <a:lnTo>
                    <a:pt x="695" y="2806"/>
                  </a:lnTo>
                  <a:lnTo>
                    <a:pt x="697" y="2801"/>
                  </a:lnTo>
                  <a:lnTo>
                    <a:pt x="697" y="2797"/>
                  </a:lnTo>
                  <a:lnTo>
                    <a:pt x="697" y="2793"/>
                  </a:lnTo>
                  <a:lnTo>
                    <a:pt x="696" y="2789"/>
                  </a:lnTo>
                  <a:lnTo>
                    <a:pt x="695" y="2785"/>
                  </a:lnTo>
                  <a:lnTo>
                    <a:pt x="694" y="2782"/>
                  </a:lnTo>
                  <a:lnTo>
                    <a:pt x="692" y="2778"/>
                  </a:lnTo>
                  <a:lnTo>
                    <a:pt x="692" y="2774"/>
                  </a:lnTo>
                  <a:lnTo>
                    <a:pt x="692" y="2771"/>
                  </a:lnTo>
                  <a:lnTo>
                    <a:pt x="695" y="2766"/>
                  </a:lnTo>
                  <a:lnTo>
                    <a:pt x="695" y="2764"/>
                  </a:lnTo>
                  <a:lnTo>
                    <a:pt x="695" y="2763"/>
                  </a:lnTo>
                  <a:lnTo>
                    <a:pt x="695" y="2762"/>
                  </a:lnTo>
                  <a:lnTo>
                    <a:pt x="696" y="2761"/>
                  </a:lnTo>
                  <a:lnTo>
                    <a:pt x="697" y="2761"/>
                  </a:lnTo>
                  <a:lnTo>
                    <a:pt x="697" y="2759"/>
                  </a:lnTo>
                  <a:lnTo>
                    <a:pt x="698" y="2759"/>
                  </a:lnTo>
                  <a:lnTo>
                    <a:pt x="697" y="2761"/>
                  </a:lnTo>
                  <a:lnTo>
                    <a:pt x="697" y="2762"/>
                  </a:lnTo>
                  <a:lnTo>
                    <a:pt x="696" y="2762"/>
                  </a:lnTo>
                  <a:lnTo>
                    <a:pt x="696" y="2763"/>
                  </a:lnTo>
                  <a:lnTo>
                    <a:pt x="695" y="2764"/>
                  </a:lnTo>
                  <a:lnTo>
                    <a:pt x="695" y="2766"/>
                  </a:lnTo>
                  <a:lnTo>
                    <a:pt x="695" y="2767"/>
                  </a:lnTo>
                  <a:lnTo>
                    <a:pt x="695" y="2768"/>
                  </a:lnTo>
                  <a:lnTo>
                    <a:pt x="695" y="2769"/>
                  </a:lnTo>
                  <a:lnTo>
                    <a:pt x="695" y="2771"/>
                  </a:lnTo>
                  <a:lnTo>
                    <a:pt x="695" y="2772"/>
                  </a:lnTo>
                  <a:lnTo>
                    <a:pt x="698" y="2774"/>
                  </a:lnTo>
                  <a:lnTo>
                    <a:pt x="700" y="2772"/>
                  </a:lnTo>
                  <a:lnTo>
                    <a:pt x="702" y="2769"/>
                  </a:lnTo>
                  <a:lnTo>
                    <a:pt x="703" y="2766"/>
                  </a:lnTo>
                  <a:lnTo>
                    <a:pt x="705" y="2763"/>
                  </a:lnTo>
                  <a:lnTo>
                    <a:pt x="706" y="2759"/>
                  </a:lnTo>
                  <a:lnTo>
                    <a:pt x="707" y="2757"/>
                  </a:lnTo>
                  <a:lnTo>
                    <a:pt x="707" y="2753"/>
                  </a:lnTo>
                  <a:lnTo>
                    <a:pt x="706" y="2751"/>
                  </a:lnTo>
                  <a:lnTo>
                    <a:pt x="703" y="2748"/>
                  </a:lnTo>
                  <a:lnTo>
                    <a:pt x="701" y="2747"/>
                  </a:lnTo>
                  <a:lnTo>
                    <a:pt x="716" y="2685"/>
                  </a:lnTo>
                  <a:lnTo>
                    <a:pt x="720" y="2688"/>
                  </a:lnTo>
                  <a:lnTo>
                    <a:pt x="724" y="2649"/>
                  </a:lnTo>
                  <a:lnTo>
                    <a:pt x="726" y="2649"/>
                  </a:lnTo>
                  <a:lnTo>
                    <a:pt x="727" y="2649"/>
                  </a:lnTo>
                  <a:lnTo>
                    <a:pt x="728" y="2649"/>
                  </a:lnTo>
                  <a:lnTo>
                    <a:pt x="729" y="2648"/>
                  </a:lnTo>
                  <a:lnTo>
                    <a:pt x="731" y="2647"/>
                  </a:lnTo>
                  <a:lnTo>
                    <a:pt x="732" y="2646"/>
                  </a:lnTo>
                  <a:lnTo>
                    <a:pt x="732" y="2644"/>
                  </a:lnTo>
                  <a:lnTo>
                    <a:pt x="733" y="2644"/>
                  </a:lnTo>
                  <a:lnTo>
                    <a:pt x="734" y="2643"/>
                  </a:lnTo>
                  <a:lnTo>
                    <a:pt x="732" y="2637"/>
                  </a:lnTo>
                  <a:lnTo>
                    <a:pt x="731" y="2631"/>
                  </a:lnTo>
                  <a:lnTo>
                    <a:pt x="731" y="2625"/>
                  </a:lnTo>
                  <a:lnTo>
                    <a:pt x="732" y="2617"/>
                  </a:lnTo>
                  <a:lnTo>
                    <a:pt x="733" y="2610"/>
                  </a:lnTo>
                  <a:lnTo>
                    <a:pt x="736" y="2602"/>
                  </a:lnTo>
                  <a:lnTo>
                    <a:pt x="737" y="2595"/>
                  </a:lnTo>
                  <a:lnTo>
                    <a:pt x="739" y="2587"/>
                  </a:lnTo>
                  <a:lnTo>
                    <a:pt x="742" y="2580"/>
                  </a:lnTo>
                  <a:lnTo>
                    <a:pt x="743" y="2573"/>
                  </a:lnTo>
                  <a:lnTo>
                    <a:pt x="742" y="2580"/>
                  </a:lnTo>
                  <a:lnTo>
                    <a:pt x="742" y="2587"/>
                  </a:lnTo>
                  <a:lnTo>
                    <a:pt x="741" y="2595"/>
                  </a:lnTo>
                  <a:lnTo>
                    <a:pt x="741" y="2604"/>
                  </a:lnTo>
                  <a:lnTo>
                    <a:pt x="739" y="2612"/>
                  </a:lnTo>
                  <a:lnTo>
                    <a:pt x="739" y="2621"/>
                  </a:lnTo>
                  <a:lnTo>
                    <a:pt x="738" y="2631"/>
                  </a:lnTo>
                  <a:lnTo>
                    <a:pt x="737" y="2639"/>
                  </a:lnTo>
                  <a:lnTo>
                    <a:pt x="736" y="2647"/>
                  </a:lnTo>
                  <a:lnTo>
                    <a:pt x="734" y="2655"/>
                  </a:lnTo>
                  <a:close/>
                  <a:moveTo>
                    <a:pt x="660" y="2967"/>
                  </a:moveTo>
                  <a:lnTo>
                    <a:pt x="663" y="2952"/>
                  </a:lnTo>
                  <a:lnTo>
                    <a:pt x="665" y="2952"/>
                  </a:lnTo>
                  <a:lnTo>
                    <a:pt x="663" y="2967"/>
                  </a:lnTo>
                  <a:lnTo>
                    <a:pt x="660" y="2967"/>
                  </a:lnTo>
                  <a:close/>
                  <a:moveTo>
                    <a:pt x="752" y="2596"/>
                  </a:moveTo>
                  <a:lnTo>
                    <a:pt x="749" y="2596"/>
                  </a:lnTo>
                  <a:lnTo>
                    <a:pt x="752" y="2579"/>
                  </a:lnTo>
                  <a:lnTo>
                    <a:pt x="754" y="2579"/>
                  </a:lnTo>
                  <a:lnTo>
                    <a:pt x="752" y="2596"/>
                  </a:lnTo>
                  <a:close/>
                  <a:moveTo>
                    <a:pt x="781" y="2178"/>
                  </a:moveTo>
                  <a:lnTo>
                    <a:pt x="781" y="2177"/>
                  </a:lnTo>
                  <a:lnTo>
                    <a:pt x="781" y="2176"/>
                  </a:lnTo>
                  <a:lnTo>
                    <a:pt x="781" y="2174"/>
                  </a:lnTo>
                  <a:lnTo>
                    <a:pt x="781" y="2173"/>
                  </a:lnTo>
                  <a:lnTo>
                    <a:pt x="781" y="2172"/>
                  </a:lnTo>
                  <a:lnTo>
                    <a:pt x="781" y="2171"/>
                  </a:lnTo>
                  <a:lnTo>
                    <a:pt x="780" y="2169"/>
                  </a:lnTo>
                  <a:lnTo>
                    <a:pt x="779" y="2168"/>
                  </a:lnTo>
                  <a:lnTo>
                    <a:pt x="769" y="2317"/>
                  </a:lnTo>
                  <a:lnTo>
                    <a:pt x="770" y="2279"/>
                  </a:lnTo>
                  <a:lnTo>
                    <a:pt x="772" y="2242"/>
                  </a:lnTo>
                  <a:lnTo>
                    <a:pt x="773" y="2204"/>
                  </a:lnTo>
                  <a:lnTo>
                    <a:pt x="773" y="2166"/>
                  </a:lnTo>
                  <a:lnTo>
                    <a:pt x="774" y="2129"/>
                  </a:lnTo>
                  <a:lnTo>
                    <a:pt x="775" y="2090"/>
                  </a:lnTo>
                  <a:lnTo>
                    <a:pt x="775" y="2054"/>
                  </a:lnTo>
                  <a:lnTo>
                    <a:pt x="778" y="2017"/>
                  </a:lnTo>
                  <a:lnTo>
                    <a:pt x="779" y="1983"/>
                  </a:lnTo>
                  <a:lnTo>
                    <a:pt x="781" y="1949"/>
                  </a:lnTo>
                  <a:lnTo>
                    <a:pt x="781" y="1963"/>
                  </a:lnTo>
                  <a:lnTo>
                    <a:pt x="781" y="1975"/>
                  </a:lnTo>
                  <a:lnTo>
                    <a:pt x="781" y="1988"/>
                  </a:lnTo>
                  <a:lnTo>
                    <a:pt x="781" y="2000"/>
                  </a:lnTo>
                  <a:lnTo>
                    <a:pt x="781" y="2011"/>
                  </a:lnTo>
                  <a:lnTo>
                    <a:pt x="781" y="2023"/>
                  </a:lnTo>
                  <a:lnTo>
                    <a:pt x="781" y="2035"/>
                  </a:lnTo>
                  <a:lnTo>
                    <a:pt x="781" y="2046"/>
                  </a:lnTo>
                  <a:lnTo>
                    <a:pt x="781" y="2057"/>
                  </a:lnTo>
                  <a:lnTo>
                    <a:pt x="781" y="2068"/>
                  </a:lnTo>
                  <a:lnTo>
                    <a:pt x="781" y="2104"/>
                  </a:lnTo>
                  <a:lnTo>
                    <a:pt x="780" y="2104"/>
                  </a:lnTo>
                  <a:lnTo>
                    <a:pt x="780" y="2105"/>
                  </a:lnTo>
                  <a:lnTo>
                    <a:pt x="780" y="2108"/>
                  </a:lnTo>
                  <a:lnTo>
                    <a:pt x="780" y="2109"/>
                  </a:lnTo>
                  <a:lnTo>
                    <a:pt x="779" y="2110"/>
                  </a:lnTo>
                  <a:lnTo>
                    <a:pt x="779" y="2112"/>
                  </a:lnTo>
                  <a:lnTo>
                    <a:pt x="779" y="2114"/>
                  </a:lnTo>
                  <a:lnTo>
                    <a:pt x="779" y="2116"/>
                  </a:lnTo>
                  <a:lnTo>
                    <a:pt x="779" y="2117"/>
                  </a:lnTo>
                  <a:lnTo>
                    <a:pt x="779" y="2119"/>
                  </a:lnTo>
                  <a:lnTo>
                    <a:pt x="779" y="2121"/>
                  </a:lnTo>
                  <a:lnTo>
                    <a:pt x="778" y="2127"/>
                  </a:lnTo>
                  <a:lnTo>
                    <a:pt x="778" y="2133"/>
                  </a:lnTo>
                  <a:lnTo>
                    <a:pt x="779" y="2140"/>
                  </a:lnTo>
                  <a:lnTo>
                    <a:pt x="779" y="2147"/>
                  </a:lnTo>
                  <a:lnTo>
                    <a:pt x="780" y="2153"/>
                  </a:lnTo>
                  <a:lnTo>
                    <a:pt x="781" y="2158"/>
                  </a:lnTo>
                  <a:lnTo>
                    <a:pt x="781" y="2164"/>
                  </a:lnTo>
                  <a:lnTo>
                    <a:pt x="783" y="2169"/>
                  </a:lnTo>
                  <a:lnTo>
                    <a:pt x="781" y="2174"/>
                  </a:lnTo>
                  <a:lnTo>
                    <a:pt x="781" y="2178"/>
                  </a:lnTo>
                  <a:close/>
                  <a:moveTo>
                    <a:pt x="781" y="1932"/>
                  </a:moveTo>
                  <a:lnTo>
                    <a:pt x="781" y="1943"/>
                  </a:lnTo>
                  <a:lnTo>
                    <a:pt x="781" y="1942"/>
                  </a:lnTo>
                  <a:lnTo>
                    <a:pt x="781" y="1941"/>
                  </a:lnTo>
                  <a:lnTo>
                    <a:pt x="780" y="1939"/>
                  </a:lnTo>
                  <a:lnTo>
                    <a:pt x="780" y="1938"/>
                  </a:lnTo>
                  <a:lnTo>
                    <a:pt x="780" y="1937"/>
                  </a:lnTo>
                  <a:lnTo>
                    <a:pt x="780" y="1936"/>
                  </a:lnTo>
                  <a:lnTo>
                    <a:pt x="780" y="1934"/>
                  </a:lnTo>
                  <a:lnTo>
                    <a:pt x="781" y="1933"/>
                  </a:lnTo>
                  <a:lnTo>
                    <a:pt x="781" y="1932"/>
                  </a:lnTo>
                  <a:lnTo>
                    <a:pt x="781" y="1803"/>
                  </a:lnTo>
                  <a:lnTo>
                    <a:pt x="784" y="1803"/>
                  </a:lnTo>
                  <a:lnTo>
                    <a:pt x="785" y="1797"/>
                  </a:lnTo>
                  <a:lnTo>
                    <a:pt x="786" y="1790"/>
                  </a:lnTo>
                  <a:lnTo>
                    <a:pt x="788" y="1782"/>
                  </a:lnTo>
                  <a:lnTo>
                    <a:pt x="789" y="1775"/>
                  </a:lnTo>
                  <a:lnTo>
                    <a:pt x="789" y="1766"/>
                  </a:lnTo>
                  <a:lnTo>
                    <a:pt x="790" y="1759"/>
                  </a:lnTo>
                  <a:lnTo>
                    <a:pt x="791" y="1750"/>
                  </a:lnTo>
                  <a:lnTo>
                    <a:pt x="791" y="1741"/>
                  </a:lnTo>
                  <a:lnTo>
                    <a:pt x="793" y="1731"/>
                  </a:lnTo>
                  <a:lnTo>
                    <a:pt x="794" y="1723"/>
                  </a:lnTo>
                  <a:lnTo>
                    <a:pt x="798" y="1729"/>
                  </a:lnTo>
                  <a:lnTo>
                    <a:pt x="801" y="1735"/>
                  </a:lnTo>
                  <a:lnTo>
                    <a:pt x="803" y="1741"/>
                  </a:lnTo>
                  <a:lnTo>
                    <a:pt x="803" y="1748"/>
                  </a:lnTo>
                  <a:lnTo>
                    <a:pt x="801" y="1755"/>
                  </a:lnTo>
                  <a:lnTo>
                    <a:pt x="800" y="1761"/>
                  </a:lnTo>
                  <a:lnTo>
                    <a:pt x="798" y="1769"/>
                  </a:lnTo>
                  <a:lnTo>
                    <a:pt x="795" y="1775"/>
                  </a:lnTo>
                  <a:lnTo>
                    <a:pt x="793" y="1781"/>
                  </a:lnTo>
                  <a:lnTo>
                    <a:pt x="790" y="1788"/>
                  </a:lnTo>
                  <a:lnTo>
                    <a:pt x="794" y="1854"/>
                  </a:lnTo>
                  <a:lnTo>
                    <a:pt x="793" y="1854"/>
                  </a:lnTo>
                  <a:lnTo>
                    <a:pt x="791" y="1854"/>
                  </a:lnTo>
                  <a:lnTo>
                    <a:pt x="790" y="1854"/>
                  </a:lnTo>
                  <a:lnTo>
                    <a:pt x="789" y="1855"/>
                  </a:lnTo>
                  <a:lnTo>
                    <a:pt x="788" y="1856"/>
                  </a:lnTo>
                  <a:lnTo>
                    <a:pt x="788" y="1858"/>
                  </a:lnTo>
                  <a:lnTo>
                    <a:pt x="788" y="1859"/>
                  </a:lnTo>
                  <a:lnTo>
                    <a:pt x="788" y="1860"/>
                  </a:lnTo>
                  <a:lnTo>
                    <a:pt x="788" y="1861"/>
                  </a:lnTo>
                  <a:lnTo>
                    <a:pt x="788" y="1863"/>
                  </a:lnTo>
                  <a:lnTo>
                    <a:pt x="788" y="1864"/>
                  </a:lnTo>
                  <a:lnTo>
                    <a:pt x="788" y="1865"/>
                  </a:lnTo>
                  <a:lnTo>
                    <a:pt x="788" y="1866"/>
                  </a:lnTo>
                  <a:lnTo>
                    <a:pt x="788" y="1868"/>
                  </a:lnTo>
                  <a:lnTo>
                    <a:pt x="788" y="1869"/>
                  </a:lnTo>
                  <a:lnTo>
                    <a:pt x="788" y="1870"/>
                  </a:lnTo>
                  <a:lnTo>
                    <a:pt x="789" y="1870"/>
                  </a:lnTo>
                  <a:lnTo>
                    <a:pt x="790" y="1871"/>
                  </a:lnTo>
                  <a:lnTo>
                    <a:pt x="791" y="1871"/>
                  </a:lnTo>
                  <a:lnTo>
                    <a:pt x="791" y="1870"/>
                  </a:lnTo>
                  <a:lnTo>
                    <a:pt x="793" y="1870"/>
                  </a:lnTo>
                  <a:lnTo>
                    <a:pt x="793" y="1869"/>
                  </a:lnTo>
                  <a:lnTo>
                    <a:pt x="794" y="1868"/>
                  </a:lnTo>
                  <a:lnTo>
                    <a:pt x="794" y="1866"/>
                  </a:lnTo>
                  <a:lnTo>
                    <a:pt x="794" y="1865"/>
                  </a:lnTo>
                  <a:lnTo>
                    <a:pt x="794" y="1864"/>
                  </a:lnTo>
                  <a:lnTo>
                    <a:pt x="794" y="1863"/>
                  </a:lnTo>
                  <a:lnTo>
                    <a:pt x="794" y="1875"/>
                  </a:lnTo>
                  <a:lnTo>
                    <a:pt x="790" y="1871"/>
                  </a:lnTo>
                  <a:lnTo>
                    <a:pt x="789" y="1874"/>
                  </a:lnTo>
                  <a:lnTo>
                    <a:pt x="788" y="1877"/>
                  </a:lnTo>
                  <a:lnTo>
                    <a:pt x="788" y="1881"/>
                  </a:lnTo>
                  <a:lnTo>
                    <a:pt x="788" y="1885"/>
                  </a:lnTo>
                  <a:lnTo>
                    <a:pt x="788" y="1887"/>
                  </a:lnTo>
                  <a:lnTo>
                    <a:pt x="788" y="1891"/>
                  </a:lnTo>
                  <a:lnTo>
                    <a:pt x="788" y="1895"/>
                  </a:lnTo>
                  <a:lnTo>
                    <a:pt x="788" y="1898"/>
                  </a:lnTo>
                  <a:lnTo>
                    <a:pt x="789" y="1901"/>
                  </a:lnTo>
                  <a:lnTo>
                    <a:pt x="790" y="1905"/>
                  </a:lnTo>
                  <a:lnTo>
                    <a:pt x="791" y="1902"/>
                  </a:lnTo>
                  <a:lnTo>
                    <a:pt x="793" y="1901"/>
                  </a:lnTo>
                  <a:lnTo>
                    <a:pt x="794" y="1898"/>
                  </a:lnTo>
                  <a:lnTo>
                    <a:pt x="794" y="1897"/>
                  </a:lnTo>
                  <a:lnTo>
                    <a:pt x="794" y="1896"/>
                  </a:lnTo>
                  <a:lnTo>
                    <a:pt x="794" y="1894"/>
                  </a:lnTo>
                  <a:lnTo>
                    <a:pt x="794" y="1892"/>
                  </a:lnTo>
                  <a:lnTo>
                    <a:pt x="794" y="1891"/>
                  </a:lnTo>
                  <a:lnTo>
                    <a:pt x="794" y="1889"/>
                  </a:lnTo>
                  <a:lnTo>
                    <a:pt x="794" y="1886"/>
                  </a:lnTo>
                  <a:lnTo>
                    <a:pt x="795" y="1891"/>
                  </a:lnTo>
                  <a:lnTo>
                    <a:pt x="795" y="1895"/>
                  </a:lnTo>
                  <a:lnTo>
                    <a:pt x="795" y="1900"/>
                  </a:lnTo>
                  <a:lnTo>
                    <a:pt x="794" y="1903"/>
                  </a:lnTo>
                  <a:lnTo>
                    <a:pt x="791" y="1908"/>
                  </a:lnTo>
                  <a:lnTo>
                    <a:pt x="789" y="1912"/>
                  </a:lnTo>
                  <a:lnTo>
                    <a:pt x="786" y="1917"/>
                  </a:lnTo>
                  <a:lnTo>
                    <a:pt x="785" y="1922"/>
                  </a:lnTo>
                  <a:lnTo>
                    <a:pt x="783" y="1927"/>
                  </a:lnTo>
                  <a:lnTo>
                    <a:pt x="781" y="1932"/>
                  </a:lnTo>
                  <a:close/>
                  <a:moveTo>
                    <a:pt x="907" y="3083"/>
                  </a:moveTo>
                  <a:lnTo>
                    <a:pt x="902" y="3050"/>
                  </a:lnTo>
                  <a:lnTo>
                    <a:pt x="894" y="3018"/>
                  </a:lnTo>
                  <a:lnTo>
                    <a:pt x="888" y="2987"/>
                  </a:lnTo>
                  <a:lnTo>
                    <a:pt x="881" y="2955"/>
                  </a:lnTo>
                  <a:lnTo>
                    <a:pt x="873" y="2924"/>
                  </a:lnTo>
                  <a:lnTo>
                    <a:pt x="867" y="2893"/>
                  </a:lnTo>
                  <a:lnTo>
                    <a:pt x="860" y="2862"/>
                  </a:lnTo>
                  <a:lnTo>
                    <a:pt x="855" y="2831"/>
                  </a:lnTo>
                  <a:lnTo>
                    <a:pt x="850" y="2799"/>
                  </a:lnTo>
                  <a:lnTo>
                    <a:pt x="847" y="2766"/>
                  </a:lnTo>
                  <a:lnTo>
                    <a:pt x="841" y="2752"/>
                  </a:lnTo>
                  <a:lnTo>
                    <a:pt x="836" y="2736"/>
                  </a:lnTo>
                  <a:lnTo>
                    <a:pt x="832" y="2720"/>
                  </a:lnTo>
                  <a:lnTo>
                    <a:pt x="830" y="2703"/>
                  </a:lnTo>
                  <a:lnTo>
                    <a:pt x="829" y="2685"/>
                  </a:lnTo>
                  <a:lnTo>
                    <a:pt x="827" y="2667"/>
                  </a:lnTo>
                  <a:lnTo>
                    <a:pt x="825" y="2648"/>
                  </a:lnTo>
                  <a:lnTo>
                    <a:pt x="822" y="2630"/>
                  </a:lnTo>
                  <a:lnTo>
                    <a:pt x="819" y="2611"/>
                  </a:lnTo>
                  <a:lnTo>
                    <a:pt x="814" y="2594"/>
                  </a:lnTo>
                  <a:lnTo>
                    <a:pt x="796" y="2513"/>
                  </a:lnTo>
                  <a:lnTo>
                    <a:pt x="799" y="2516"/>
                  </a:lnTo>
                  <a:lnTo>
                    <a:pt x="800" y="2518"/>
                  </a:lnTo>
                  <a:lnTo>
                    <a:pt x="801" y="2521"/>
                  </a:lnTo>
                  <a:lnTo>
                    <a:pt x="803" y="2524"/>
                  </a:lnTo>
                  <a:lnTo>
                    <a:pt x="804" y="2527"/>
                  </a:lnTo>
                  <a:lnTo>
                    <a:pt x="804" y="2529"/>
                  </a:lnTo>
                  <a:lnTo>
                    <a:pt x="805" y="2533"/>
                  </a:lnTo>
                  <a:lnTo>
                    <a:pt x="805" y="2536"/>
                  </a:lnTo>
                  <a:lnTo>
                    <a:pt x="806" y="2539"/>
                  </a:lnTo>
                  <a:lnTo>
                    <a:pt x="807" y="2542"/>
                  </a:lnTo>
                  <a:lnTo>
                    <a:pt x="809" y="2540"/>
                  </a:lnTo>
                  <a:lnTo>
                    <a:pt x="811" y="2543"/>
                  </a:lnTo>
                  <a:lnTo>
                    <a:pt x="810" y="2543"/>
                  </a:lnTo>
                  <a:lnTo>
                    <a:pt x="810" y="2544"/>
                  </a:lnTo>
                  <a:lnTo>
                    <a:pt x="809" y="2544"/>
                  </a:lnTo>
                  <a:lnTo>
                    <a:pt x="809" y="2545"/>
                  </a:lnTo>
                  <a:lnTo>
                    <a:pt x="809" y="2547"/>
                  </a:lnTo>
                  <a:lnTo>
                    <a:pt x="807" y="2547"/>
                  </a:lnTo>
                  <a:lnTo>
                    <a:pt x="807" y="2548"/>
                  </a:lnTo>
                  <a:lnTo>
                    <a:pt x="807" y="2549"/>
                  </a:lnTo>
                  <a:lnTo>
                    <a:pt x="809" y="2549"/>
                  </a:lnTo>
                  <a:lnTo>
                    <a:pt x="809" y="2550"/>
                  </a:lnTo>
                  <a:lnTo>
                    <a:pt x="809" y="2552"/>
                  </a:lnTo>
                  <a:lnTo>
                    <a:pt x="809" y="2553"/>
                  </a:lnTo>
                  <a:lnTo>
                    <a:pt x="809" y="2554"/>
                  </a:lnTo>
                  <a:lnTo>
                    <a:pt x="810" y="2557"/>
                  </a:lnTo>
                  <a:lnTo>
                    <a:pt x="810" y="2555"/>
                  </a:lnTo>
                  <a:lnTo>
                    <a:pt x="811" y="2555"/>
                  </a:lnTo>
                  <a:lnTo>
                    <a:pt x="811" y="2554"/>
                  </a:lnTo>
                  <a:lnTo>
                    <a:pt x="811" y="2553"/>
                  </a:lnTo>
                  <a:lnTo>
                    <a:pt x="811" y="2552"/>
                  </a:lnTo>
                  <a:lnTo>
                    <a:pt x="812" y="2552"/>
                  </a:lnTo>
                  <a:lnTo>
                    <a:pt x="812" y="2550"/>
                  </a:lnTo>
                  <a:lnTo>
                    <a:pt x="814" y="2549"/>
                  </a:lnTo>
                  <a:lnTo>
                    <a:pt x="814" y="2550"/>
                  </a:lnTo>
                  <a:lnTo>
                    <a:pt x="814" y="2552"/>
                  </a:lnTo>
                  <a:lnTo>
                    <a:pt x="814" y="2553"/>
                  </a:lnTo>
                  <a:lnTo>
                    <a:pt x="814" y="2554"/>
                  </a:lnTo>
                  <a:lnTo>
                    <a:pt x="814" y="2555"/>
                  </a:lnTo>
                  <a:lnTo>
                    <a:pt x="812" y="2557"/>
                  </a:lnTo>
                  <a:lnTo>
                    <a:pt x="811" y="2558"/>
                  </a:lnTo>
                  <a:lnTo>
                    <a:pt x="810" y="2557"/>
                  </a:lnTo>
                  <a:lnTo>
                    <a:pt x="810" y="2559"/>
                  </a:lnTo>
                  <a:lnTo>
                    <a:pt x="810" y="2561"/>
                  </a:lnTo>
                  <a:lnTo>
                    <a:pt x="811" y="2564"/>
                  </a:lnTo>
                  <a:lnTo>
                    <a:pt x="812" y="2566"/>
                  </a:lnTo>
                  <a:lnTo>
                    <a:pt x="814" y="2568"/>
                  </a:lnTo>
                  <a:lnTo>
                    <a:pt x="815" y="2570"/>
                  </a:lnTo>
                  <a:lnTo>
                    <a:pt x="816" y="2573"/>
                  </a:lnTo>
                  <a:lnTo>
                    <a:pt x="817" y="2575"/>
                  </a:lnTo>
                  <a:lnTo>
                    <a:pt x="819" y="2576"/>
                  </a:lnTo>
                  <a:lnTo>
                    <a:pt x="820" y="2579"/>
                  </a:lnTo>
                  <a:lnTo>
                    <a:pt x="821" y="2580"/>
                  </a:lnTo>
                  <a:lnTo>
                    <a:pt x="822" y="2580"/>
                  </a:lnTo>
                  <a:lnTo>
                    <a:pt x="822" y="2581"/>
                  </a:lnTo>
                  <a:lnTo>
                    <a:pt x="824" y="2583"/>
                  </a:lnTo>
                  <a:lnTo>
                    <a:pt x="824" y="2584"/>
                  </a:lnTo>
                  <a:lnTo>
                    <a:pt x="824" y="2585"/>
                  </a:lnTo>
                  <a:lnTo>
                    <a:pt x="824" y="2586"/>
                  </a:lnTo>
                  <a:lnTo>
                    <a:pt x="824" y="2587"/>
                  </a:lnTo>
                  <a:lnTo>
                    <a:pt x="824" y="2586"/>
                  </a:lnTo>
                  <a:lnTo>
                    <a:pt x="822" y="2585"/>
                  </a:lnTo>
                  <a:lnTo>
                    <a:pt x="822" y="2584"/>
                  </a:lnTo>
                  <a:lnTo>
                    <a:pt x="822" y="2583"/>
                  </a:lnTo>
                  <a:lnTo>
                    <a:pt x="821" y="2581"/>
                  </a:lnTo>
                  <a:lnTo>
                    <a:pt x="821" y="2580"/>
                  </a:lnTo>
                  <a:lnTo>
                    <a:pt x="820" y="2579"/>
                  </a:lnTo>
                  <a:lnTo>
                    <a:pt x="819" y="2585"/>
                  </a:lnTo>
                  <a:lnTo>
                    <a:pt x="817" y="2592"/>
                  </a:lnTo>
                  <a:lnTo>
                    <a:pt x="817" y="2600"/>
                  </a:lnTo>
                  <a:lnTo>
                    <a:pt x="819" y="2606"/>
                  </a:lnTo>
                  <a:lnTo>
                    <a:pt x="820" y="2613"/>
                  </a:lnTo>
                  <a:lnTo>
                    <a:pt x="821" y="2621"/>
                  </a:lnTo>
                  <a:lnTo>
                    <a:pt x="824" y="2630"/>
                  </a:lnTo>
                  <a:lnTo>
                    <a:pt x="825" y="2637"/>
                  </a:lnTo>
                  <a:lnTo>
                    <a:pt x="827" y="2644"/>
                  </a:lnTo>
                  <a:lnTo>
                    <a:pt x="829" y="2653"/>
                  </a:lnTo>
                  <a:lnTo>
                    <a:pt x="832" y="2672"/>
                  </a:lnTo>
                  <a:lnTo>
                    <a:pt x="836" y="2691"/>
                  </a:lnTo>
                  <a:lnTo>
                    <a:pt x="840" y="2710"/>
                  </a:lnTo>
                  <a:lnTo>
                    <a:pt x="843" y="2731"/>
                  </a:lnTo>
                  <a:lnTo>
                    <a:pt x="847" y="2751"/>
                  </a:lnTo>
                  <a:lnTo>
                    <a:pt x="850" y="2771"/>
                  </a:lnTo>
                  <a:lnTo>
                    <a:pt x="853" y="2790"/>
                  </a:lnTo>
                  <a:lnTo>
                    <a:pt x="857" y="2810"/>
                  </a:lnTo>
                  <a:lnTo>
                    <a:pt x="861" y="2830"/>
                  </a:lnTo>
                  <a:lnTo>
                    <a:pt x="864" y="2848"/>
                  </a:lnTo>
                  <a:lnTo>
                    <a:pt x="866" y="2846"/>
                  </a:lnTo>
                  <a:lnTo>
                    <a:pt x="868" y="2848"/>
                  </a:lnTo>
                  <a:lnTo>
                    <a:pt x="867" y="2848"/>
                  </a:lnTo>
                  <a:lnTo>
                    <a:pt x="867" y="2850"/>
                  </a:lnTo>
                  <a:lnTo>
                    <a:pt x="866" y="2850"/>
                  </a:lnTo>
                  <a:lnTo>
                    <a:pt x="866" y="2851"/>
                  </a:lnTo>
                  <a:lnTo>
                    <a:pt x="864" y="2851"/>
                  </a:lnTo>
                  <a:lnTo>
                    <a:pt x="864" y="2852"/>
                  </a:lnTo>
                  <a:lnTo>
                    <a:pt x="864" y="2853"/>
                  </a:lnTo>
                  <a:lnTo>
                    <a:pt x="864" y="2855"/>
                  </a:lnTo>
                  <a:lnTo>
                    <a:pt x="866" y="2857"/>
                  </a:lnTo>
                  <a:lnTo>
                    <a:pt x="867" y="2861"/>
                  </a:lnTo>
                  <a:lnTo>
                    <a:pt x="867" y="2866"/>
                  </a:lnTo>
                  <a:lnTo>
                    <a:pt x="868" y="2871"/>
                  </a:lnTo>
                  <a:lnTo>
                    <a:pt x="868" y="2876"/>
                  </a:lnTo>
                  <a:lnTo>
                    <a:pt x="868" y="2879"/>
                  </a:lnTo>
                  <a:lnTo>
                    <a:pt x="869" y="2884"/>
                  </a:lnTo>
                  <a:lnTo>
                    <a:pt x="872" y="2888"/>
                  </a:lnTo>
                  <a:lnTo>
                    <a:pt x="874" y="2891"/>
                  </a:lnTo>
                  <a:lnTo>
                    <a:pt x="879" y="2893"/>
                  </a:lnTo>
                  <a:lnTo>
                    <a:pt x="883" y="2893"/>
                  </a:lnTo>
                  <a:lnTo>
                    <a:pt x="883" y="2902"/>
                  </a:lnTo>
                  <a:lnTo>
                    <a:pt x="879" y="2902"/>
                  </a:lnTo>
                  <a:lnTo>
                    <a:pt x="879" y="2900"/>
                  </a:lnTo>
                  <a:lnTo>
                    <a:pt x="879" y="2899"/>
                  </a:lnTo>
                  <a:lnTo>
                    <a:pt x="879" y="2898"/>
                  </a:lnTo>
                  <a:lnTo>
                    <a:pt x="879" y="2897"/>
                  </a:lnTo>
                  <a:lnTo>
                    <a:pt x="879" y="2895"/>
                  </a:lnTo>
                  <a:lnTo>
                    <a:pt x="879" y="2894"/>
                  </a:lnTo>
                  <a:lnTo>
                    <a:pt x="878" y="2894"/>
                  </a:lnTo>
                  <a:lnTo>
                    <a:pt x="878" y="2893"/>
                  </a:lnTo>
                  <a:lnTo>
                    <a:pt x="877" y="2893"/>
                  </a:lnTo>
                  <a:lnTo>
                    <a:pt x="876" y="2894"/>
                  </a:lnTo>
                  <a:lnTo>
                    <a:pt x="874" y="2895"/>
                  </a:lnTo>
                  <a:lnTo>
                    <a:pt x="873" y="2897"/>
                  </a:lnTo>
                  <a:lnTo>
                    <a:pt x="873" y="2898"/>
                  </a:lnTo>
                  <a:lnTo>
                    <a:pt x="873" y="2900"/>
                  </a:lnTo>
                  <a:lnTo>
                    <a:pt x="873" y="2902"/>
                  </a:lnTo>
                  <a:lnTo>
                    <a:pt x="873" y="2903"/>
                  </a:lnTo>
                  <a:lnTo>
                    <a:pt x="873" y="2904"/>
                  </a:lnTo>
                  <a:lnTo>
                    <a:pt x="873" y="2907"/>
                  </a:lnTo>
                  <a:lnTo>
                    <a:pt x="873" y="2908"/>
                  </a:lnTo>
                  <a:lnTo>
                    <a:pt x="874" y="2909"/>
                  </a:lnTo>
                  <a:lnTo>
                    <a:pt x="876" y="2910"/>
                  </a:lnTo>
                  <a:lnTo>
                    <a:pt x="877" y="2910"/>
                  </a:lnTo>
                  <a:lnTo>
                    <a:pt x="878" y="2910"/>
                  </a:lnTo>
                  <a:lnTo>
                    <a:pt x="879" y="2910"/>
                  </a:lnTo>
                  <a:lnTo>
                    <a:pt x="881" y="2910"/>
                  </a:lnTo>
                  <a:lnTo>
                    <a:pt x="882" y="2910"/>
                  </a:lnTo>
                  <a:lnTo>
                    <a:pt x="883" y="2910"/>
                  </a:lnTo>
                  <a:lnTo>
                    <a:pt x="882" y="2910"/>
                  </a:lnTo>
                  <a:lnTo>
                    <a:pt x="881" y="2910"/>
                  </a:lnTo>
                  <a:lnTo>
                    <a:pt x="879" y="2912"/>
                  </a:lnTo>
                  <a:lnTo>
                    <a:pt x="878" y="2912"/>
                  </a:lnTo>
                  <a:lnTo>
                    <a:pt x="878" y="2913"/>
                  </a:lnTo>
                  <a:lnTo>
                    <a:pt x="877" y="2914"/>
                  </a:lnTo>
                  <a:lnTo>
                    <a:pt x="877" y="2920"/>
                  </a:lnTo>
                  <a:lnTo>
                    <a:pt x="878" y="2921"/>
                  </a:lnTo>
                  <a:lnTo>
                    <a:pt x="879" y="2923"/>
                  </a:lnTo>
                  <a:lnTo>
                    <a:pt x="881" y="2921"/>
                  </a:lnTo>
                  <a:lnTo>
                    <a:pt x="882" y="2921"/>
                  </a:lnTo>
                  <a:lnTo>
                    <a:pt x="882" y="2920"/>
                  </a:lnTo>
                  <a:lnTo>
                    <a:pt x="882" y="2919"/>
                  </a:lnTo>
                  <a:lnTo>
                    <a:pt x="883" y="2918"/>
                  </a:lnTo>
                  <a:lnTo>
                    <a:pt x="884" y="2919"/>
                  </a:lnTo>
                  <a:lnTo>
                    <a:pt x="886" y="2921"/>
                  </a:lnTo>
                  <a:lnTo>
                    <a:pt x="886" y="2923"/>
                  </a:lnTo>
                  <a:lnTo>
                    <a:pt x="888" y="2923"/>
                  </a:lnTo>
                  <a:lnTo>
                    <a:pt x="888" y="2931"/>
                  </a:lnTo>
                  <a:lnTo>
                    <a:pt x="886" y="2931"/>
                  </a:lnTo>
                  <a:lnTo>
                    <a:pt x="886" y="2930"/>
                  </a:lnTo>
                  <a:lnTo>
                    <a:pt x="886" y="2929"/>
                  </a:lnTo>
                  <a:lnTo>
                    <a:pt x="886" y="2928"/>
                  </a:lnTo>
                  <a:lnTo>
                    <a:pt x="886" y="2926"/>
                  </a:lnTo>
                  <a:lnTo>
                    <a:pt x="886" y="2925"/>
                  </a:lnTo>
                  <a:lnTo>
                    <a:pt x="886" y="2924"/>
                  </a:lnTo>
                  <a:lnTo>
                    <a:pt x="886" y="2923"/>
                  </a:lnTo>
                  <a:lnTo>
                    <a:pt x="886" y="2921"/>
                  </a:lnTo>
                  <a:lnTo>
                    <a:pt x="884" y="2921"/>
                  </a:lnTo>
                  <a:lnTo>
                    <a:pt x="884" y="2920"/>
                  </a:lnTo>
                  <a:lnTo>
                    <a:pt x="883" y="2920"/>
                  </a:lnTo>
                  <a:lnTo>
                    <a:pt x="881" y="2928"/>
                  </a:lnTo>
                  <a:lnTo>
                    <a:pt x="881" y="2934"/>
                  </a:lnTo>
                  <a:lnTo>
                    <a:pt x="882" y="2939"/>
                  </a:lnTo>
                  <a:lnTo>
                    <a:pt x="886" y="2945"/>
                  </a:lnTo>
                  <a:lnTo>
                    <a:pt x="889" y="2950"/>
                  </a:lnTo>
                  <a:lnTo>
                    <a:pt x="892" y="2955"/>
                  </a:lnTo>
                  <a:lnTo>
                    <a:pt x="894" y="2960"/>
                  </a:lnTo>
                  <a:lnTo>
                    <a:pt x="895" y="2966"/>
                  </a:lnTo>
                  <a:lnTo>
                    <a:pt x="895" y="2972"/>
                  </a:lnTo>
                  <a:lnTo>
                    <a:pt x="892" y="2980"/>
                  </a:lnTo>
                  <a:lnTo>
                    <a:pt x="900" y="2980"/>
                  </a:lnTo>
                  <a:lnTo>
                    <a:pt x="897" y="2985"/>
                  </a:lnTo>
                  <a:lnTo>
                    <a:pt x="895" y="2987"/>
                  </a:lnTo>
                  <a:lnTo>
                    <a:pt x="895" y="2989"/>
                  </a:lnTo>
                  <a:lnTo>
                    <a:pt x="895" y="2991"/>
                  </a:lnTo>
                  <a:lnTo>
                    <a:pt x="898" y="2992"/>
                  </a:lnTo>
                  <a:lnTo>
                    <a:pt x="899" y="2993"/>
                  </a:lnTo>
                  <a:lnTo>
                    <a:pt x="900" y="2994"/>
                  </a:lnTo>
                  <a:lnTo>
                    <a:pt x="902" y="2997"/>
                  </a:lnTo>
                  <a:lnTo>
                    <a:pt x="903" y="3001"/>
                  </a:lnTo>
                  <a:lnTo>
                    <a:pt x="903" y="3006"/>
                  </a:lnTo>
                  <a:lnTo>
                    <a:pt x="903" y="3013"/>
                  </a:lnTo>
                  <a:lnTo>
                    <a:pt x="903" y="3020"/>
                  </a:lnTo>
                  <a:lnTo>
                    <a:pt x="903" y="3028"/>
                  </a:lnTo>
                  <a:lnTo>
                    <a:pt x="904" y="3035"/>
                  </a:lnTo>
                  <a:lnTo>
                    <a:pt x="905" y="3043"/>
                  </a:lnTo>
                  <a:lnTo>
                    <a:pt x="907" y="3051"/>
                  </a:lnTo>
                  <a:lnTo>
                    <a:pt x="907" y="3059"/>
                  </a:lnTo>
                  <a:lnTo>
                    <a:pt x="908" y="3066"/>
                  </a:lnTo>
                  <a:lnTo>
                    <a:pt x="907" y="3075"/>
                  </a:lnTo>
                  <a:lnTo>
                    <a:pt x="907" y="3083"/>
                  </a:lnTo>
                  <a:close/>
                  <a:moveTo>
                    <a:pt x="829" y="2617"/>
                  </a:moveTo>
                  <a:lnTo>
                    <a:pt x="832" y="2616"/>
                  </a:lnTo>
                  <a:lnTo>
                    <a:pt x="835" y="2625"/>
                  </a:lnTo>
                  <a:lnTo>
                    <a:pt x="832" y="2626"/>
                  </a:lnTo>
                  <a:lnTo>
                    <a:pt x="829" y="2617"/>
                  </a:lnTo>
                  <a:close/>
                  <a:moveTo>
                    <a:pt x="1117" y="2745"/>
                  </a:moveTo>
                  <a:lnTo>
                    <a:pt x="1115" y="2747"/>
                  </a:lnTo>
                  <a:lnTo>
                    <a:pt x="1114" y="2731"/>
                  </a:lnTo>
                  <a:lnTo>
                    <a:pt x="1111" y="2714"/>
                  </a:lnTo>
                  <a:lnTo>
                    <a:pt x="1110" y="2696"/>
                  </a:lnTo>
                  <a:lnTo>
                    <a:pt x="1107" y="2679"/>
                  </a:lnTo>
                  <a:lnTo>
                    <a:pt x="1105" y="2660"/>
                  </a:lnTo>
                  <a:lnTo>
                    <a:pt x="1101" y="2643"/>
                  </a:lnTo>
                  <a:lnTo>
                    <a:pt x="1099" y="2626"/>
                  </a:lnTo>
                  <a:lnTo>
                    <a:pt x="1096" y="2607"/>
                  </a:lnTo>
                  <a:lnTo>
                    <a:pt x="1094" y="2591"/>
                  </a:lnTo>
                  <a:lnTo>
                    <a:pt x="1091" y="2575"/>
                  </a:lnTo>
                  <a:lnTo>
                    <a:pt x="1090" y="2576"/>
                  </a:lnTo>
                  <a:lnTo>
                    <a:pt x="1089" y="2578"/>
                  </a:lnTo>
                  <a:lnTo>
                    <a:pt x="1088" y="2579"/>
                  </a:lnTo>
                  <a:lnTo>
                    <a:pt x="1088" y="2580"/>
                  </a:lnTo>
                  <a:lnTo>
                    <a:pt x="1088" y="2583"/>
                  </a:lnTo>
                  <a:lnTo>
                    <a:pt x="1088" y="2584"/>
                  </a:lnTo>
                  <a:lnTo>
                    <a:pt x="1088" y="2585"/>
                  </a:lnTo>
                  <a:lnTo>
                    <a:pt x="1088" y="2586"/>
                  </a:lnTo>
                  <a:lnTo>
                    <a:pt x="1088" y="2589"/>
                  </a:lnTo>
                  <a:lnTo>
                    <a:pt x="1088" y="2590"/>
                  </a:lnTo>
                  <a:lnTo>
                    <a:pt x="1086" y="2586"/>
                  </a:lnTo>
                  <a:lnTo>
                    <a:pt x="1086" y="2583"/>
                  </a:lnTo>
                  <a:lnTo>
                    <a:pt x="1088" y="2580"/>
                  </a:lnTo>
                  <a:lnTo>
                    <a:pt x="1089" y="2576"/>
                  </a:lnTo>
                  <a:lnTo>
                    <a:pt x="1089" y="2574"/>
                  </a:lnTo>
                  <a:lnTo>
                    <a:pt x="1090" y="2570"/>
                  </a:lnTo>
                  <a:lnTo>
                    <a:pt x="1090" y="2568"/>
                  </a:lnTo>
                  <a:lnTo>
                    <a:pt x="1090" y="2564"/>
                  </a:lnTo>
                  <a:lnTo>
                    <a:pt x="1090" y="2561"/>
                  </a:lnTo>
                  <a:lnTo>
                    <a:pt x="1088" y="2558"/>
                  </a:lnTo>
                  <a:lnTo>
                    <a:pt x="1086" y="2559"/>
                  </a:lnTo>
                  <a:lnTo>
                    <a:pt x="1085" y="2560"/>
                  </a:lnTo>
                  <a:lnTo>
                    <a:pt x="1085" y="2561"/>
                  </a:lnTo>
                  <a:lnTo>
                    <a:pt x="1085" y="2563"/>
                  </a:lnTo>
                  <a:lnTo>
                    <a:pt x="1085" y="2564"/>
                  </a:lnTo>
                  <a:lnTo>
                    <a:pt x="1085" y="2566"/>
                  </a:lnTo>
                  <a:lnTo>
                    <a:pt x="1085" y="2568"/>
                  </a:lnTo>
                  <a:lnTo>
                    <a:pt x="1085" y="2569"/>
                  </a:lnTo>
                  <a:lnTo>
                    <a:pt x="1085" y="2571"/>
                  </a:lnTo>
                  <a:lnTo>
                    <a:pt x="1085" y="2573"/>
                  </a:lnTo>
                  <a:lnTo>
                    <a:pt x="1084" y="2563"/>
                  </a:lnTo>
                  <a:lnTo>
                    <a:pt x="1083" y="2552"/>
                  </a:lnTo>
                  <a:lnTo>
                    <a:pt x="1080" y="2542"/>
                  </a:lnTo>
                  <a:lnTo>
                    <a:pt x="1079" y="2532"/>
                  </a:lnTo>
                  <a:lnTo>
                    <a:pt x="1078" y="2522"/>
                  </a:lnTo>
                  <a:lnTo>
                    <a:pt x="1076" y="2511"/>
                  </a:lnTo>
                  <a:lnTo>
                    <a:pt x="1075" y="2501"/>
                  </a:lnTo>
                  <a:lnTo>
                    <a:pt x="1074" y="2491"/>
                  </a:lnTo>
                  <a:lnTo>
                    <a:pt x="1071" y="2481"/>
                  </a:lnTo>
                  <a:lnTo>
                    <a:pt x="1070" y="2471"/>
                  </a:lnTo>
                  <a:lnTo>
                    <a:pt x="1066" y="2475"/>
                  </a:lnTo>
                  <a:lnTo>
                    <a:pt x="1070" y="2463"/>
                  </a:lnTo>
                  <a:lnTo>
                    <a:pt x="1070" y="2464"/>
                  </a:lnTo>
                  <a:lnTo>
                    <a:pt x="1070" y="2465"/>
                  </a:lnTo>
                  <a:lnTo>
                    <a:pt x="1070" y="2466"/>
                  </a:lnTo>
                  <a:lnTo>
                    <a:pt x="1070" y="2467"/>
                  </a:lnTo>
                  <a:lnTo>
                    <a:pt x="1070" y="2469"/>
                  </a:lnTo>
                  <a:lnTo>
                    <a:pt x="1070" y="2470"/>
                  </a:lnTo>
                  <a:lnTo>
                    <a:pt x="1071" y="2470"/>
                  </a:lnTo>
                  <a:lnTo>
                    <a:pt x="1071" y="2471"/>
                  </a:lnTo>
                  <a:lnTo>
                    <a:pt x="1073" y="2471"/>
                  </a:lnTo>
                  <a:lnTo>
                    <a:pt x="1073" y="2459"/>
                  </a:lnTo>
                  <a:lnTo>
                    <a:pt x="1074" y="2446"/>
                  </a:lnTo>
                  <a:lnTo>
                    <a:pt x="1073" y="2433"/>
                  </a:lnTo>
                  <a:lnTo>
                    <a:pt x="1071" y="2420"/>
                  </a:lnTo>
                  <a:lnTo>
                    <a:pt x="1070" y="2408"/>
                  </a:lnTo>
                  <a:lnTo>
                    <a:pt x="1069" y="2394"/>
                  </a:lnTo>
                  <a:lnTo>
                    <a:pt x="1066" y="2382"/>
                  </a:lnTo>
                  <a:lnTo>
                    <a:pt x="1065" y="2370"/>
                  </a:lnTo>
                  <a:lnTo>
                    <a:pt x="1063" y="2357"/>
                  </a:lnTo>
                  <a:lnTo>
                    <a:pt x="1061" y="2346"/>
                  </a:lnTo>
                  <a:lnTo>
                    <a:pt x="1064" y="2456"/>
                  </a:lnTo>
                  <a:lnTo>
                    <a:pt x="1061" y="2437"/>
                  </a:lnTo>
                  <a:lnTo>
                    <a:pt x="1059" y="2418"/>
                  </a:lnTo>
                  <a:lnTo>
                    <a:pt x="1057" y="2398"/>
                  </a:lnTo>
                  <a:lnTo>
                    <a:pt x="1054" y="2380"/>
                  </a:lnTo>
                  <a:lnTo>
                    <a:pt x="1050" y="2361"/>
                  </a:lnTo>
                  <a:lnTo>
                    <a:pt x="1048" y="2341"/>
                  </a:lnTo>
                  <a:lnTo>
                    <a:pt x="1045" y="2323"/>
                  </a:lnTo>
                  <a:lnTo>
                    <a:pt x="1043" y="2304"/>
                  </a:lnTo>
                  <a:lnTo>
                    <a:pt x="1042" y="2286"/>
                  </a:lnTo>
                  <a:lnTo>
                    <a:pt x="1040" y="2267"/>
                  </a:lnTo>
                  <a:lnTo>
                    <a:pt x="1037" y="2270"/>
                  </a:lnTo>
                  <a:lnTo>
                    <a:pt x="1038" y="2266"/>
                  </a:lnTo>
                  <a:lnTo>
                    <a:pt x="1038" y="2261"/>
                  </a:lnTo>
                  <a:lnTo>
                    <a:pt x="1038" y="2255"/>
                  </a:lnTo>
                  <a:lnTo>
                    <a:pt x="1037" y="2247"/>
                  </a:lnTo>
                  <a:lnTo>
                    <a:pt x="1035" y="2239"/>
                  </a:lnTo>
                  <a:lnTo>
                    <a:pt x="1034" y="2230"/>
                  </a:lnTo>
                  <a:lnTo>
                    <a:pt x="1033" y="2221"/>
                  </a:lnTo>
                  <a:lnTo>
                    <a:pt x="1031" y="2211"/>
                  </a:lnTo>
                  <a:lnTo>
                    <a:pt x="1029" y="2203"/>
                  </a:lnTo>
                  <a:lnTo>
                    <a:pt x="1028" y="2195"/>
                  </a:lnTo>
                  <a:lnTo>
                    <a:pt x="1042" y="2236"/>
                  </a:lnTo>
                  <a:lnTo>
                    <a:pt x="1053" y="2278"/>
                  </a:lnTo>
                  <a:lnTo>
                    <a:pt x="1061" y="2322"/>
                  </a:lnTo>
                  <a:lnTo>
                    <a:pt x="1069" y="2366"/>
                  </a:lnTo>
                  <a:lnTo>
                    <a:pt x="1074" y="2411"/>
                  </a:lnTo>
                  <a:lnTo>
                    <a:pt x="1079" y="2455"/>
                  </a:lnTo>
                  <a:lnTo>
                    <a:pt x="1084" y="2500"/>
                  </a:lnTo>
                  <a:lnTo>
                    <a:pt x="1089" y="2544"/>
                  </a:lnTo>
                  <a:lnTo>
                    <a:pt x="1095" y="2589"/>
                  </a:lnTo>
                  <a:lnTo>
                    <a:pt x="1102" y="2632"/>
                  </a:lnTo>
                  <a:lnTo>
                    <a:pt x="1106" y="2632"/>
                  </a:lnTo>
                  <a:lnTo>
                    <a:pt x="1106" y="2602"/>
                  </a:lnTo>
                  <a:lnTo>
                    <a:pt x="1130" y="2842"/>
                  </a:lnTo>
                  <a:lnTo>
                    <a:pt x="1127" y="2832"/>
                  </a:lnTo>
                  <a:lnTo>
                    <a:pt x="1126" y="2822"/>
                  </a:lnTo>
                  <a:lnTo>
                    <a:pt x="1123" y="2813"/>
                  </a:lnTo>
                  <a:lnTo>
                    <a:pt x="1123" y="2803"/>
                  </a:lnTo>
                  <a:lnTo>
                    <a:pt x="1122" y="2793"/>
                  </a:lnTo>
                  <a:lnTo>
                    <a:pt x="1121" y="2783"/>
                  </a:lnTo>
                  <a:lnTo>
                    <a:pt x="1121" y="2774"/>
                  </a:lnTo>
                  <a:lnTo>
                    <a:pt x="1120" y="2764"/>
                  </a:lnTo>
                  <a:lnTo>
                    <a:pt x="1118" y="2754"/>
                  </a:lnTo>
                  <a:lnTo>
                    <a:pt x="1117" y="2745"/>
                  </a:lnTo>
                  <a:close/>
                  <a:moveTo>
                    <a:pt x="1132" y="2848"/>
                  </a:moveTo>
                  <a:lnTo>
                    <a:pt x="1136" y="2848"/>
                  </a:lnTo>
                  <a:lnTo>
                    <a:pt x="1138" y="2881"/>
                  </a:lnTo>
                  <a:lnTo>
                    <a:pt x="1136" y="2881"/>
                  </a:lnTo>
                  <a:lnTo>
                    <a:pt x="1132" y="2848"/>
                  </a:lnTo>
                  <a:close/>
                  <a:moveTo>
                    <a:pt x="1138" y="2895"/>
                  </a:moveTo>
                  <a:lnTo>
                    <a:pt x="1141" y="2895"/>
                  </a:lnTo>
                  <a:lnTo>
                    <a:pt x="1141" y="2914"/>
                  </a:lnTo>
                  <a:lnTo>
                    <a:pt x="1138" y="2914"/>
                  </a:lnTo>
                  <a:lnTo>
                    <a:pt x="1138" y="2895"/>
                  </a:lnTo>
                  <a:close/>
                  <a:moveTo>
                    <a:pt x="1141" y="2925"/>
                  </a:moveTo>
                  <a:lnTo>
                    <a:pt x="1144" y="2925"/>
                  </a:lnTo>
                  <a:lnTo>
                    <a:pt x="1144" y="2938"/>
                  </a:lnTo>
                  <a:lnTo>
                    <a:pt x="1141" y="2938"/>
                  </a:lnTo>
                  <a:lnTo>
                    <a:pt x="1141" y="2925"/>
                  </a:lnTo>
                  <a:close/>
                  <a:moveTo>
                    <a:pt x="1147" y="2955"/>
                  </a:moveTo>
                  <a:lnTo>
                    <a:pt x="1144" y="2955"/>
                  </a:lnTo>
                  <a:lnTo>
                    <a:pt x="1144" y="2944"/>
                  </a:lnTo>
                  <a:lnTo>
                    <a:pt x="1147" y="2944"/>
                  </a:lnTo>
                  <a:lnTo>
                    <a:pt x="1147" y="2955"/>
                  </a:lnTo>
                  <a:close/>
                  <a:moveTo>
                    <a:pt x="1121" y="1901"/>
                  </a:moveTo>
                  <a:lnTo>
                    <a:pt x="1104" y="1905"/>
                  </a:lnTo>
                  <a:lnTo>
                    <a:pt x="1088" y="1910"/>
                  </a:lnTo>
                  <a:lnTo>
                    <a:pt x="1071" y="1915"/>
                  </a:lnTo>
                  <a:lnTo>
                    <a:pt x="1055" y="1919"/>
                  </a:lnTo>
                  <a:lnTo>
                    <a:pt x="1039" y="1924"/>
                  </a:lnTo>
                  <a:lnTo>
                    <a:pt x="1023" y="1931"/>
                  </a:lnTo>
                  <a:lnTo>
                    <a:pt x="1007" y="1937"/>
                  </a:lnTo>
                  <a:lnTo>
                    <a:pt x="991" y="1942"/>
                  </a:lnTo>
                  <a:lnTo>
                    <a:pt x="976" y="1949"/>
                  </a:lnTo>
                  <a:lnTo>
                    <a:pt x="960" y="1955"/>
                  </a:lnTo>
                  <a:lnTo>
                    <a:pt x="952" y="1948"/>
                  </a:lnTo>
                  <a:lnTo>
                    <a:pt x="947" y="1941"/>
                  </a:lnTo>
                  <a:lnTo>
                    <a:pt x="945" y="1932"/>
                  </a:lnTo>
                  <a:lnTo>
                    <a:pt x="944" y="1923"/>
                  </a:lnTo>
                  <a:lnTo>
                    <a:pt x="944" y="1913"/>
                  </a:lnTo>
                  <a:lnTo>
                    <a:pt x="945" y="1903"/>
                  </a:lnTo>
                  <a:lnTo>
                    <a:pt x="945" y="1895"/>
                  </a:lnTo>
                  <a:lnTo>
                    <a:pt x="944" y="1885"/>
                  </a:lnTo>
                  <a:lnTo>
                    <a:pt x="943" y="1875"/>
                  </a:lnTo>
                  <a:lnTo>
                    <a:pt x="939" y="1866"/>
                  </a:lnTo>
                  <a:lnTo>
                    <a:pt x="915" y="1771"/>
                  </a:lnTo>
                  <a:lnTo>
                    <a:pt x="912" y="1775"/>
                  </a:lnTo>
                  <a:lnTo>
                    <a:pt x="907" y="1778"/>
                  </a:lnTo>
                  <a:lnTo>
                    <a:pt x="902" y="1782"/>
                  </a:lnTo>
                  <a:lnTo>
                    <a:pt x="897" y="1783"/>
                  </a:lnTo>
                  <a:lnTo>
                    <a:pt x="891" y="1785"/>
                  </a:lnTo>
                  <a:lnTo>
                    <a:pt x="886" y="1786"/>
                  </a:lnTo>
                  <a:lnTo>
                    <a:pt x="879" y="1785"/>
                  </a:lnTo>
                  <a:lnTo>
                    <a:pt x="874" y="1783"/>
                  </a:lnTo>
                  <a:lnTo>
                    <a:pt x="869" y="1781"/>
                  </a:lnTo>
                  <a:lnTo>
                    <a:pt x="864" y="1777"/>
                  </a:lnTo>
                  <a:lnTo>
                    <a:pt x="805" y="1684"/>
                  </a:lnTo>
                  <a:lnTo>
                    <a:pt x="794" y="1694"/>
                  </a:lnTo>
                  <a:lnTo>
                    <a:pt x="784" y="1705"/>
                  </a:lnTo>
                  <a:lnTo>
                    <a:pt x="775" y="1717"/>
                  </a:lnTo>
                  <a:lnTo>
                    <a:pt x="767" y="1728"/>
                  </a:lnTo>
                  <a:lnTo>
                    <a:pt x="758" y="1740"/>
                  </a:lnTo>
                  <a:lnTo>
                    <a:pt x="750" y="1753"/>
                  </a:lnTo>
                  <a:lnTo>
                    <a:pt x="743" y="1765"/>
                  </a:lnTo>
                  <a:lnTo>
                    <a:pt x="736" y="1777"/>
                  </a:lnTo>
                  <a:lnTo>
                    <a:pt x="729" y="1788"/>
                  </a:lnTo>
                  <a:lnTo>
                    <a:pt x="722" y="1801"/>
                  </a:lnTo>
                  <a:lnTo>
                    <a:pt x="713" y="1798"/>
                  </a:lnTo>
                  <a:lnTo>
                    <a:pt x="705" y="1795"/>
                  </a:lnTo>
                  <a:lnTo>
                    <a:pt x="697" y="1790"/>
                  </a:lnTo>
                  <a:lnTo>
                    <a:pt x="689" y="1783"/>
                  </a:lnTo>
                  <a:lnTo>
                    <a:pt x="681" y="1777"/>
                  </a:lnTo>
                  <a:lnTo>
                    <a:pt x="674" y="1770"/>
                  </a:lnTo>
                  <a:lnTo>
                    <a:pt x="667" y="1764"/>
                  </a:lnTo>
                  <a:lnTo>
                    <a:pt x="660" y="1756"/>
                  </a:lnTo>
                  <a:lnTo>
                    <a:pt x="653" y="1750"/>
                  </a:lnTo>
                  <a:lnTo>
                    <a:pt x="645" y="1744"/>
                  </a:lnTo>
                  <a:lnTo>
                    <a:pt x="635" y="1761"/>
                  </a:lnTo>
                  <a:lnTo>
                    <a:pt x="625" y="1778"/>
                  </a:lnTo>
                  <a:lnTo>
                    <a:pt x="617" y="1796"/>
                  </a:lnTo>
                  <a:lnTo>
                    <a:pt x="607" y="1814"/>
                  </a:lnTo>
                  <a:lnTo>
                    <a:pt x="598" y="1833"/>
                  </a:lnTo>
                  <a:lnTo>
                    <a:pt x="588" y="1851"/>
                  </a:lnTo>
                  <a:lnTo>
                    <a:pt x="578" y="1869"/>
                  </a:lnTo>
                  <a:lnTo>
                    <a:pt x="567" y="1886"/>
                  </a:lnTo>
                  <a:lnTo>
                    <a:pt x="555" y="1903"/>
                  </a:lnTo>
                  <a:lnTo>
                    <a:pt x="541" y="1919"/>
                  </a:lnTo>
                  <a:lnTo>
                    <a:pt x="541" y="1921"/>
                  </a:lnTo>
                  <a:lnTo>
                    <a:pt x="541" y="1922"/>
                  </a:lnTo>
                  <a:lnTo>
                    <a:pt x="542" y="1923"/>
                  </a:lnTo>
                  <a:lnTo>
                    <a:pt x="542" y="1924"/>
                  </a:lnTo>
                  <a:lnTo>
                    <a:pt x="544" y="1926"/>
                  </a:lnTo>
                  <a:lnTo>
                    <a:pt x="544" y="1927"/>
                  </a:lnTo>
                  <a:lnTo>
                    <a:pt x="544" y="1928"/>
                  </a:lnTo>
                  <a:lnTo>
                    <a:pt x="544" y="1929"/>
                  </a:lnTo>
                  <a:lnTo>
                    <a:pt x="544" y="1931"/>
                  </a:lnTo>
                  <a:lnTo>
                    <a:pt x="524" y="1924"/>
                  </a:lnTo>
                  <a:lnTo>
                    <a:pt x="505" y="1917"/>
                  </a:lnTo>
                  <a:lnTo>
                    <a:pt x="487" y="1907"/>
                  </a:lnTo>
                  <a:lnTo>
                    <a:pt x="469" y="1896"/>
                  </a:lnTo>
                  <a:lnTo>
                    <a:pt x="452" y="1884"/>
                  </a:lnTo>
                  <a:lnTo>
                    <a:pt x="435" y="1871"/>
                  </a:lnTo>
                  <a:lnTo>
                    <a:pt x="417" y="1859"/>
                  </a:lnTo>
                  <a:lnTo>
                    <a:pt x="400" y="1847"/>
                  </a:lnTo>
                  <a:lnTo>
                    <a:pt x="383" y="1837"/>
                  </a:lnTo>
                  <a:lnTo>
                    <a:pt x="364" y="1827"/>
                  </a:lnTo>
                  <a:lnTo>
                    <a:pt x="363" y="1827"/>
                  </a:lnTo>
                  <a:lnTo>
                    <a:pt x="361" y="1827"/>
                  </a:lnTo>
                  <a:lnTo>
                    <a:pt x="360" y="1827"/>
                  </a:lnTo>
                  <a:lnTo>
                    <a:pt x="359" y="1827"/>
                  </a:lnTo>
                  <a:lnTo>
                    <a:pt x="358" y="1827"/>
                  </a:lnTo>
                  <a:lnTo>
                    <a:pt x="357" y="1827"/>
                  </a:lnTo>
                  <a:lnTo>
                    <a:pt x="355" y="1827"/>
                  </a:lnTo>
                  <a:lnTo>
                    <a:pt x="343" y="1830"/>
                  </a:lnTo>
                  <a:lnTo>
                    <a:pt x="330" y="1834"/>
                  </a:lnTo>
                  <a:lnTo>
                    <a:pt x="318" y="1840"/>
                  </a:lnTo>
                  <a:lnTo>
                    <a:pt x="307" y="1848"/>
                  </a:lnTo>
                  <a:lnTo>
                    <a:pt x="297" y="1856"/>
                  </a:lnTo>
                  <a:lnTo>
                    <a:pt x="287" y="1866"/>
                  </a:lnTo>
                  <a:lnTo>
                    <a:pt x="277" y="1876"/>
                  </a:lnTo>
                  <a:lnTo>
                    <a:pt x="269" y="1887"/>
                  </a:lnTo>
                  <a:lnTo>
                    <a:pt x="260" y="1900"/>
                  </a:lnTo>
                  <a:lnTo>
                    <a:pt x="252" y="1911"/>
                  </a:lnTo>
                  <a:lnTo>
                    <a:pt x="252" y="1916"/>
                  </a:lnTo>
                  <a:lnTo>
                    <a:pt x="252" y="1919"/>
                  </a:lnTo>
                  <a:lnTo>
                    <a:pt x="252" y="1924"/>
                  </a:lnTo>
                  <a:lnTo>
                    <a:pt x="251" y="1928"/>
                  </a:lnTo>
                  <a:lnTo>
                    <a:pt x="250" y="1932"/>
                  </a:lnTo>
                  <a:lnTo>
                    <a:pt x="247" y="1936"/>
                  </a:lnTo>
                  <a:lnTo>
                    <a:pt x="245" y="1939"/>
                  </a:lnTo>
                  <a:lnTo>
                    <a:pt x="244" y="1943"/>
                  </a:lnTo>
                  <a:lnTo>
                    <a:pt x="241" y="1945"/>
                  </a:lnTo>
                  <a:lnTo>
                    <a:pt x="240" y="1949"/>
                  </a:lnTo>
                  <a:lnTo>
                    <a:pt x="239" y="1945"/>
                  </a:lnTo>
                  <a:lnTo>
                    <a:pt x="238" y="1941"/>
                  </a:lnTo>
                  <a:lnTo>
                    <a:pt x="236" y="1936"/>
                  </a:lnTo>
                  <a:lnTo>
                    <a:pt x="235" y="1929"/>
                  </a:lnTo>
                  <a:lnTo>
                    <a:pt x="235" y="1922"/>
                  </a:lnTo>
                  <a:lnTo>
                    <a:pt x="235" y="1915"/>
                  </a:lnTo>
                  <a:lnTo>
                    <a:pt x="235" y="1908"/>
                  </a:lnTo>
                  <a:lnTo>
                    <a:pt x="236" y="1902"/>
                  </a:lnTo>
                  <a:lnTo>
                    <a:pt x="239" y="1896"/>
                  </a:lnTo>
                  <a:lnTo>
                    <a:pt x="244" y="1892"/>
                  </a:lnTo>
                  <a:lnTo>
                    <a:pt x="246" y="1889"/>
                  </a:lnTo>
                  <a:lnTo>
                    <a:pt x="249" y="1885"/>
                  </a:lnTo>
                  <a:lnTo>
                    <a:pt x="251" y="1881"/>
                  </a:lnTo>
                  <a:lnTo>
                    <a:pt x="254" y="1877"/>
                  </a:lnTo>
                  <a:lnTo>
                    <a:pt x="257" y="1874"/>
                  </a:lnTo>
                  <a:lnTo>
                    <a:pt x="261" y="1871"/>
                  </a:lnTo>
                  <a:lnTo>
                    <a:pt x="266" y="1868"/>
                  </a:lnTo>
                  <a:lnTo>
                    <a:pt x="270" y="1865"/>
                  </a:lnTo>
                  <a:lnTo>
                    <a:pt x="273" y="1863"/>
                  </a:lnTo>
                  <a:lnTo>
                    <a:pt x="278" y="1860"/>
                  </a:lnTo>
                  <a:lnTo>
                    <a:pt x="276" y="1856"/>
                  </a:lnTo>
                  <a:lnTo>
                    <a:pt x="282" y="1853"/>
                  </a:lnTo>
                  <a:lnTo>
                    <a:pt x="290" y="1849"/>
                  </a:lnTo>
                  <a:lnTo>
                    <a:pt x="296" y="1845"/>
                  </a:lnTo>
                  <a:lnTo>
                    <a:pt x="302" y="1840"/>
                  </a:lnTo>
                  <a:lnTo>
                    <a:pt x="308" y="1837"/>
                  </a:lnTo>
                  <a:lnTo>
                    <a:pt x="313" y="1833"/>
                  </a:lnTo>
                  <a:lnTo>
                    <a:pt x="319" y="1828"/>
                  </a:lnTo>
                  <a:lnTo>
                    <a:pt x="326" y="1824"/>
                  </a:lnTo>
                  <a:lnTo>
                    <a:pt x="332" y="1821"/>
                  </a:lnTo>
                  <a:lnTo>
                    <a:pt x="338" y="1818"/>
                  </a:lnTo>
                  <a:lnTo>
                    <a:pt x="339" y="1821"/>
                  </a:lnTo>
                  <a:lnTo>
                    <a:pt x="339" y="1822"/>
                  </a:lnTo>
                  <a:lnTo>
                    <a:pt x="342" y="1823"/>
                  </a:lnTo>
                  <a:lnTo>
                    <a:pt x="343" y="1824"/>
                  </a:lnTo>
                  <a:lnTo>
                    <a:pt x="344" y="1825"/>
                  </a:lnTo>
                  <a:lnTo>
                    <a:pt x="347" y="1825"/>
                  </a:lnTo>
                  <a:lnTo>
                    <a:pt x="348" y="1827"/>
                  </a:lnTo>
                  <a:lnTo>
                    <a:pt x="350" y="1827"/>
                  </a:lnTo>
                  <a:lnTo>
                    <a:pt x="353" y="1827"/>
                  </a:lnTo>
                  <a:lnTo>
                    <a:pt x="355" y="1827"/>
                  </a:lnTo>
                  <a:lnTo>
                    <a:pt x="357" y="1827"/>
                  </a:lnTo>
                  <a:lnTo>
                    <a:pt x="358" y="1827"/>
                  </a:lnTo>
                  <a:lnTo>
                    <a:pt x="359" y="1827"/>
                  </a:lnTo>
                  <a:lnTo>
                    <a:pt x="360" y="1827"/>
                  </a:lnTo>
                  <a:lnTo>
                    <a:pt x="361" y="1827"/>
                  </a:lnTo>
                  <a:lnTo>
                    <a:pt x="363" y="1827"/>
                  </a:lnTo>
                  <a:lnTo>
                    <a:pt x="364" y="1827"/>
                  </a:lnTo>
                  <a:lnTo>
                    <a:pt x="366" y="1827"/>
                  </a:lnTo>
                  <a:lnTo>
                    <a:pt x="369" y="1827"/>
                  </a:lnTo>
                  <a:lnTo>
                    <a:pt x="373" y="1827"/>
                  </a:lnTo>
                  <a:lnTo>
                    <a:pt x="375" y="1827"/>
                  </a:lnTo>
                  <a:lnTo>
                    <a:pt x="378" y="1828"/>
                  </a:lnTo>
                  <a:lnTo>
                    <a:pt x="380" y="1828"/>
                  </a:lnTo>
                  <a:lnTo>
                    <a:pt x="383" y="1829"/>
                  </a:lnTo>
                  <a:lnTo>
                    <a:pt x="385" y="1829"/>
                  </a:lnTo>
                  <a:lnTo>
                    <a:pt x="386" y="1832"/>
                  </a:lnTo>
                  <a:lnTo>
                    <a:pt x="389" y="1833"/>
                  </a:lnTo>
                  <a:lnTo>
                    <a:pt x="405" y="1837"/>
                  </a:lnTo>
                  <a:lnTo>
                    <a:pt x="420" y="1843"/>
                  </a:lnTo>
                  <a:lnTo>
                    <a:pt x="435" y="1851"/>
                  </a:lnTo>
                  <a:lnTo>
                    <a:pt x="448" y="1859"/>
                  </a:lnTo>
                  <a:lnTo>
                    <a:pt x="463" y="1869"/>
                  </a:lnTo>
                  <a:lnTo>
                    <a:pt x="477" y="1879"/>
                  </a:lnTo>
                  <a:lnTo>
                    <a:pt x="490" y="1889"/>
                  </a:lnTo>
                  <a:lnTo>
                    <a:pt x="504" y="1897"/>
                  </a:lnTo>
                  <a:lnTo>
                    <a:pt x="518" y="1906"/>
                  </a:lnTo>
                  <a:lnTo>
                    <a:pt x="531" y="1913"/>
                  </a:lnTo>
                  <a:lnTo>
                    <a:pt x="551" y="1881"/>
                  </a:lnTo>
                  <a:lnTo>
                    <a:pt x="570" y="1849"/>
                  </a:lnTo>
                  <a:lnTo>
                    <a:pt x="588" y="1818"/>
                  </a:lnTo>
                  <a:lnTo>
                    <a:pt x="607" y="1787"/>
                  </a:lnTo>
                  <a:lnTo>
                    <a:pt x="623" y="1756"/>
                  </a:lnTo>
                  <a:lnTo>
                    <a:pt x="638" y="1725"/>
                  </a:lnTo>
                  <a:lnTo>
                    <a:pt x="651" y="1692"/>
                  </a:lnTo>
                  <a:lnTo>
                    <a:pt x="663" y="1658"/>
                  </a:lnTo>
                  <a:lnTo>
                    <a:pt x="671" y="1624"/>
                  </a:lnTo>
                  <a:lnTo>
                    <a:pt x="677" y="1587"/>
                  </a:lnTo>
                  <a:lnTo>
                    <a:pt x="680" y="1589"/>
                  </a:lnTo>
                  <a:lnTo>
                    <a:pt x="681" y="1583"/>
                  </a:lnTo>
                  <a:lnTo>
                    <a:pt x="682" y="1576"/>
                  </a:lnTo>
                  <a:lnTo>
                    <a:pt x="682" y="1567"/>
                  </a:lnTo>
                  <a:lnTo>
                    <a:pt x="684" y="1560"/>
                  </a:lnTo>
                  <a:lnTo>
                    <a:pt x="682" y="1551"/>
                  </a:lnTo>
                  <a:lnTo>
                    <a:pt x="682" y="1542"/>
                  </a:lnTo>
                  <a:lnTo>
                    <a:pt x="681" y="1535"/>
                  </a:lnTo>
                  <a:lnTo>
                    <a:pt x="680" y="1526"/>
                  </a:lnTo>
                  <a:lnTo>
                    <a:pt x="680" y="1517"/>
                  </a:lnTo>
                  <a:lnTo>
                    <a:pt x="677" y="1510"/>
                  </a:lnTo>
                  <a:lnTo>
                    <a:pt x="677" y="1509"/>
                  </a:lnTo>
                  <a:lnTo>
                    <a:pt x="677" y="1508"/>
                  </a:lnTo>
                  <a:lnTo>
                    <a:pt x="677" y="1506"/>
                  </a:lnTo>
                  <a:lnTo>
                    <a:pt x="677" y="1508"/>
                  </a:lnTo>
                  <a:lnTo>
                    <a:pt x="677" y="1509"/>
                  </a:lnTo>
                  <a:lnTo>
                    <a:pt x="677" y="1510"/>
                  </a:lnTo>
                  <a:lnTo>
                    <a:pt x="679" y="1510"/>
                  </a:lnTo>
                  <a:lnTo>
                    <a:pt x="679" y="1511"/>
                  </a:lnTo>
                  <a:lnTo>
                    <a:pt x="680" y="1511"/>
                  </a:lnTo>
                  <a:lnTo>
                    <a:pt x="680" y="1513"/>
                  </a:lnTo>
                  <a:lnTo>
                    <a:pt x="681" y="1513"/>
                  </a:lnTo>
                  <a:lnTo>
                    <a:pt x="682" y="1514"/>
                  </a:lnTo>
                  <a:lnTo>
                    <a:pt x="682" y="1515"/>
                  </a:lnTo>
                  <a:lnTo>
                    <a:pt x="684" y="1515"/>
                  </a:lnTo>
                  <a:lnTo>
                    <a:pt x="689" y="1505"/>
                  </a:lnTo>
                  <a:lnTo>
                    <a:pt x="689" y="1504"/>
                  </a:lnTo>
                  <a:lnTo>
                    <a:pt x="690" y="1504"/>
                  </a:lnTo>
                  <a:lnTo>
                    <a:pt x="689" y="1505"/>
                  </a:lnTo>
                  <a:lnTo>
                    <a:pt x="690" y="1506"/>
                  </a:lnTo>
                  <a:lnTo>
                    <a:pt x="690" y="1508"/>
                  </a:lnTo>
                  <a:lnTo>
                    <a:pt x="690" y="1509"/>
                  </a:lnTo>
                  <a:lnTo>
                    <a:pt x="691" y="1511"/>
                  </a:lnTo>
                  <a:lnTo>
                    <a:pt x="691" y="1514"/>
                  </a:lnTo>
                  <a:lnTo>
                    <a:pt x="692" y="1516"/>
                  </a:lnTo>
                  <a:lnTo>
                    <a:pt x="694" y="1519"/>
                  </a:lnTo>
                  <a:lnTo>
                    <a:pt x="694" y="1520"/>
                  </a:lnTo>
                  <a:lnTo>
                    <a:pt x="695" y="1522"/>
                  </a:lnTo>
                  <a:lnTo>
                    <a:pt x="695" y="1525"/>
                  </a:lnTo>
                  <a:lnTo>
                    <a:pt x="696" y="1525"/>
                  </a:lnTo>
                  <a:lnTo>
                    <a:pt x="698" y="1525"/>
                  </a:lnTo>
                  <a:lnTo>
                    <a:pt x="700" y="1525"/>
                  </a:lnTo>
                  <a:lnTo>
                    <a:pt x="701" y="1524"/>
                  </a:lnTo>
                  <a:lnTo>
                    <a:pt x="702" y="1524"/>
                  </a:lnTo>
                  <a:lnTo>
                    <a:pt x="703" y="1522"/>
                  </a:lnTo>
                  <a:lnTo>
                    <a:pt x="703" y="1521"/>
                  </a:lnTo>
                  <a:lnTo>
                    <a:pt x="705" y="1520"/>
                  </a:lnTo>
                  <a:lnTo>
                    <a:pt x="706" y="1520"/>
                  </a:lnTo>
                  <a:lnTo>
                    <a:pt x="707" y="1519"/>
                  </a:lnTo>
                  <a:lnTo>
                    <a:pt x="703" y="1511"/>
                  </a:lnTo>
                  <a:lnTo>
                    <a:pt x="701" y="1505"/>
                  </a:lnTo>
                  <a:lnTo>
                    <a:pt x="700" y="1498"/>
                  </a:lnTo>
                  <a:lnTo>
                    <a:pt x="698" y="1490"/>
                  </a:lnTo>
                  <a:lnTo>
                    <a:pt x="697" y="1484"/>
                  </a:lnTo>
                  <a:lnTo>
                    <a:pt x="696" y="1477"/>
                  </a:lnTo>
                  <a:lnTo>
                    <a:pt x="695" y="1469"/>
                  </a:lnTo>
                  <a:lnTo>
                    <a:pt x="692" y="1462"/>
                  </a:lnTo>
                  <a:lnTo>
                    <a:pt x="690" y="1454"/>
                  </a:lnTo>
                  <a:lnTo>
                    <a:pt x="686" y="1447"/>
                  </a:lnTo>
                  <a:lnTo>
                    <a:pt x="686" y="1489"/>
                  </a:lnTo>
                  <a:lnTo>
                    <a:pt x="680" y="1453"/>
                  </a:lnTo>
                  <a:lnTo>
                    <a:pt x="674" y="1417"/>
                  </a:lnTo>
                  <a:lnTo>
                    <a:pt x="667" y="1383"/>
                  </a:lnTo>
                  <a:lnTo>
                    <a:pt x="661" y="1347"/>
                  </a:lnTo>
                  <a:lnTo>
                    <a:pt x="658" y="1312"/>
                  </a:lnTo>
                  <a:lnTo>
                    <a:pt x="653" y="1276"/>
                  </a:lnTo>
                  <a:lnTo>
                    <a:pt x="650" y="1240"/>
                  </a:lnTo>
                  <a:lnTo>
                    <a:pt x="648" y="1203"/>
                  </a:lnTo>
                  <a:lnTo>
                    <a:pt x="646" y="1165"/>
                  </a:lnTo>
                  <a:lnTo>
                    <a:pt x="648" y="1127"/>
                  </a:lnTo>
                  <a:lnTo>
                    <a:pt x="656" y="1175"/>
                  </a:lnTo>
                  <a:lnTo>
                    <a:pt x="671" y="1222"/>
                  </a:lnTo>
                  <a:lnTo>
                    <a:pt x="687" y="1268"/>
                  </a:lnTo>
                  <a:lnTo>
                    <a:pt x="706" y="1312"/>
                  </a:lnTo>
                  <a:lnTo>
                    <a:pt x="724" y="1357"/>
                  </a:lnTo>
                  <a:lnTo>
                    <a:pt x="742" y="1402"/>
                  </a:lnTo>
                  <a:lnTo>
                    <a:pt x="755" y="1448"/>
                  </a:lnTo>
                  <a:lnTo>
                    <a:pt x="767" y="1495"/>
                  </a:lnTo>
                  <a:lnTo>
                    <a:pt x="772" y="1545"/>
                  </a:lnTo>
                  <a:lnTo>
                    <a:pt x="769" y="1595"/>
                  </a:lnTo>
                  <a:lnTo>
                    <a:pt x="775" y="1595"/>
                  </a:lnTo>
                  <a:lnTo>
                    <a:pt x="774" y="1603"/>
                  </a:lnTo>
                  <a:lnTo>
                    <a:pt x="773" y="1609"/>
                  </a:lnTo>
                  <a:lnTo>
                    <a:pt x="773" y="1615"/>
                  </a:lnTo>
                  <a:lnTo>
                    <a:pt x="774" y="1621"/>
                  </a:lnTo>
                  <a:lnTo>
                    <a:pt x="775" y="1628"/>
                  </a:lnTo>
                  <a:lnTo>
                    <a:pt x="777" y="1634"/>
                  </a:lnTo>
                  <a:lnTo>
                    <a:pt x="779" y="1640"/>
                  </a:lnTo>
                  <a:lnTo>
                    <a:pt x="780" y="1646"/>
                  </a:lnTo>
                  <a:lnTo>
                    <a:pt x="783" y="1654"/>
                  </a:lnTo>
                  <a:lnTo>
                    <a:pt x="784" y="1661"/>
                  </a:lnTo>
                  <a:lnTo>
                    <a:pt x="790" y="1673"/>
                  </a:lnTo>
                  <a:lnTo>
                    <a:pt x="794" y="1649"/>
                  </a:lnTo>
                  <a:lnTo>
                    <a:pt x="795" y="1654"/>
                  </a:lnTo>
                  <a:lnTo>
                    <a:pt x="799" y="1657"/>
                  </a:lnTo>
                  <a:lnTo>
                    <a:pt x="801" y="1661"/>
                  </a:lnTo>
                  <a:lnTo>
                    <a:pt x="805" y="1663"/>
                  </a:lnTo>
                  <a:lnTo>
                    <a:pt x="809" y="1665"/>
                  </a:lnTo>
                  <a:lnTo>
                    <a:pt x="814" y="1666"/>
                  </a:lnTo>
                  <a:lnTo>
                    <a:pt x="819" y="1667"/>
                  </a:lnTo>
                  <a:lnTo>
                    <a:pt x="822" y="1667"/>
                  </a:lnTo>
                  <a:lnTo>
                    <a:pt x="827" y="1666"/>
                  </a:lnTo>
                  <a:lnTo>
                    <a:pt x="832" y="1663"/>
                  </a:lnTo>
                  <a:lnTo>
                    <a:pt x="836" y="1657"/>
                  </a:lnTo>
                  <a:lnTo>
                    <a:pt x="838" y="1652"/>
                  </a:lnTo>
                  <a:lnTo>
                    <a:pt x="838" y="1646"/>
                  </a:lnTo>
                  <a:lnTo>
                    <a:pt x="837" y="1640"/>
                  </a:lnTo>
                  <a:lnTo>
                    <a:pt x="835" y="1635"/>
                  </a:lnTo>
                  <a:lnTo>
                    <a:pt x="832" y="1629"/>
                  </a:lnTo>
                  <a:lnTo>
                    <a:pt x="829" y="1624"/>
                  </a:lnTo>
                  <a:lnTo>
                    <a:pt x="825" y="1619"/>
                  </a:lnTo>
                  <a:lnTo>
                    <a:pt x="822" y="1614"/>
                  </a:lnTo>
                  <a:lnTo>
                    <a:pt x="820" y="1610"/>
                  </a:lnTo>
                  <a:lnTo>
                    <a:pt x="819" y="1608"/>
                  </a:lnTo>
                  <a:lnTo>
                    <a:pt x="817" y="1607"/>
                  </a:lnTo>
                  <a:lnTo>
                    <a:pt x="815" y="1607"/>
                  </a:lnTo>
                  <a:lnTo>
                    <a:pt x="812" y="1608"/>
                  </a:lnTo>
                  <a:lnTo>
                    <a:pt x="811" y="1609"/>
                  </a:lnTo>
                  <a:lnTo>
                    <a:pt x="807" y="1609"/>
                  </a:lnTo>
                  <a:lnTo>
                    <a:pt x="805" y="1608"/>
                  </a:lnTo>
                  <a:lnTo>
                    <a:pt x="803" y="1605"/>
                  </a:lnTo>
                  <a:lnTo>
                    <a:pt x="801" y="1600"/>
                  </a:lnTo>
                  <a:lnTo>
                    <a:pt x="799" y="1593"/>
                  </a:lnTo>
                  <a:lnTo>
                    <a:pt x="803" y="1593"/>
                  </a:lnTo>
                  <a:lnTo>
                    <a:pt x="807" y="1594"/>
                  </a:lnTo>
                  <a:lnTo>
                    <a:pt x="811" y="1595"/>
                  </a:lnTo>
                  <a:lnTo>
                    <a:pt x="815" y="1597"/>
                  </a:lnTo>
                  <a:lnTo>
                    <a:pt x="820" y="1598"/>
                  </a:lnTo>
                  <a:lnTo>
                    <a:pt x="824" y="1600"/>
                  </a:lnTo>
                  <a:lnTo>
                    <a:pt x="827" y="1602"/>
                  </a:lnTo>
                  <a:lnTo>
                    <a:pt x="830" y="1603"/>
                  </a:lnTo>
                  <a:lnTo>
                    <a:pt x="832" y="1604"/>
                  </a:lnTo>
                  <a:lnTo>
                    <a:pt x="835" y="1604"/>
                  </a:lnTo>
                  <a:lnTo>
                    <a:pt x="831" y="1597"/>
                  </a:lnTo>
                  <a:lnTo>
                    <a:pt x="827" y="1590"/>
                  </a:lnTo>
                  <a:lnTo>
                    <a:pt x="824" y="1586"/>
                  </a:lnTo>
                  <a:lnTo>
                    <a:pt x="821" y="1582"/>
                  </a:lnTo>
                  <a:lnTo>
                    <a:pt x="817" y="1579"/>
                  </a:lnTo>
                  <a:lnTo>
                    <a:pt x="814" y="1577"/>
                  </a:lnTo>
                  <a:lnTo>
                    <a:pt x="809" y="1574"/>
                  </a:lnTo>
                  <a:lnTo>
                    <a:pt x="805" y="1573"/>
                  </a:lnTo>
                  <a:lnTo>
                    <a:pt x="799" y="1573"/>
                  </a:lnTo>
                  <a:lnTo>
                    <a:pt x="794" y="1572"/>
                  </a:lnTo>
                  <a:lnTo>
                    <a:pt x="794" y="1571"/>
                  </a:lnTo>
                  <a:lnTo>
                    <a:pt x="793" y="1569"/>
                  </a:lnTo>
                  <a:lnTo>
                    <a:pt x="793" y="1568"/>
                  </a:lnTo>
                  <a:lnTo>
                    <a:pt x="791" y="1568"/>
                  </a:lnTo>
                  <a:lnTo>
                    <a:pt x="791" y="1567"/>
                  </a:lnTo>
                  <a:lnTo>
                    <a:pt x="790" y="1566"/>
                  </a:lnTo>
                  <a:lnTo>
                    <a:pt x="786" y="1573"/>
                  </a:lnTo>
                  <a:lnTo>
                    <a:pt x="785" y="1582"/>
                  </a:lnTo>
                  <a:lnTo>
                    <a:pt x="786" y="1589"/>
                  </a:lnTo>
                  <a:lnTo>
                    <a:pt x="789" y="1598"/>
                  </a:lnTo>
                  <a:lnTo>
                    <a:pt x="793" y="1605"/>
                  </a:lnTo>
                  <a:lnTo>
                    <a:pt x="796" y="1613"/>
                  </a:lnTo>
                  <a:lnTo>
                    <a:pt x="798" y="1620"/>
                  </a:lnTo>
                  <a:lnTo>
                    <a:pt x="799" y="1628"/>
                  </a:lnTo>
                  <a:lnTo>
                    <a:pt x="796" y="1636"/>
                  </a:lnTo>
                  <a:lnTo>
                    <a:pt x="790" y="1644"/>
                  </a:lnTo>
                  <a:lnTo>
                    <a:pt x="784" y="1581"/>
                  </a:lnTo>
                  <a:lnTo>
                    <a:pt x="775" y="1584"/>
                  </a:lnTo>
                  <a:lnTo>
                    <a:pt x="779" y="1582"/>
                  </a:lnTo>
                  <a:lnTo>
                    <a:pt x="781" y="1579"/>
                  </a:lnTo>
                  <a:lnTo>
                    <a:pt x="783" y="1577"/>
                  </a:lnTo>
                  <a:lnTo>
                    <a:pt x="784" y="1573"/>
                  </a:lnTo>
                  <a:lnTo>
                    <a:pt x="784" y="1571"/>
                  </a:lnTo>
                  <a:lnTo>
                    <a:pt x="784" y="1568"/>
                  </a:lnTo>
                  <a:lnTo>
                    <a:pt x="784" y="1566"/>
                  </a:lnTo>
                  <a:lnTo>
                    <a:pt x="783" y="1563"/>
                  </a:lnTo>
                  <a:lnTo>
                    <a:pt x="781" y="1560"/>
                  </a:lnTo>
                  <a:lnTo>
                    <a:pt x="781" y="1557"/>
                  </a:lnTo>
                  <a:lnTo>
                    <a:pt x="783" y="1550"/>
                  </a:lnTo>
                  <a:lnTo>
                    <a:pt x="783" y="1541"/>
                  </a:lnTo>
                  <a:lnTo>
                    <a:pt x="781" y="1531"/>
                  </a:lnTo>
                  <a:lnTo>
                    <a:pt x="781" y="1520"/>
                  </a:lnTo>
                  <a:lnTo>
                    <a:pt x="780" y="1509"/>
                  </a:lnTo>
                  <a:lnTo>
                    <a:pt x="779" y="1498"/>
                  </a:lnTo>
                  <a:lnTo>
                    <a:pt x="779" y="1487"/>
                  </a:lnTo>
                  <a:lnTo>
                    <a:pt x="779" y="1475"/>
                  </a:lnTo>
                  <a:lnTo>
                    <a:pt x="779" y="1464"/>
                  </a:lnTo>
                  <a:lnTo>
                    <a:pt x="781" y="1453"/>
                  </a:lnTo>
                  <a:lnTo>
                    <a:pt x="790" y="1462"/>
                  </a:lnTo>
                  <a:lnTo>
                    <a:pt x="789" y="1463"/>
                  </a:lnTo>
                  <a:lnTo>
                    <a:pt x="788" y="1466"/>
                  </a:lnTo>
                  <a:lnTo>
                    <a:pt x="786" y="1469"/>
                  </a:lnTo>
                  <a:lnTo>
                    <a:pt x="784" y="1472"/>
                  </a:lnTo>
                  <a:lnTo>
                    <a:pt x="783" y="1475"/>
                  </a:lnTo>
                  <a:lnTo>
                    <a:pt x="781" y="1479"/>
                  </a:lnTo>
                  <a:lnTo>
                    <a:pt x="781" y="1483"/>
                  </a:lnTo>
                  <a:lnTo>
                    <a:pt x="781" y="1488"/>
                  </a:lnTo>
                  <a:lnTo>
                    <a:pt x="781" y="1492"/>
                  </a:lnTo>
                  <a:lnTo>
                    <a:pt x="784" y="1495"/>
                  </a:lnTo>
                  <a:lnTo>
                    <a:pt x="786" y="1499"/>
                  </a:lnTo>
                  <a:lnTo>
                    <a:pt x="788" y="1504"/>
                  </a:lnTo>
                  <a:lnTo>
                    <a:pt x="790" y="1511"/>
                  </a:lnTo>
                  <a:lnTo>
                    <a:pt x="791" y="1517"/>
                  </a:lnTo>
                  <a:lnTo>
                    <a:pt x="793" y="1525"/>
                  </a:lnTo>
                  <a:lnTo>
                    <a:pt x="795" y="1531"/>
                  </a:lnTo>
                  <a:lnTo>
                    <a:pt x="799" y="1536"/>
                  </a:lnTo>
                  <a:lnTo>
                    <a:pt x="804" y="1541"/>
                  </a:lnTo>
                  <a:lnTo>
                    <a:pt x="811" y="1542"/>
                  </a:lnTo>
                  <a:lnTo>
                    <a:pt x="820" y="1542"/>
                  </a:lnTo>
                  <a:lnTo>
                    <a:pt x="826" y="1534"/>
                  </a:lnTo>
                  <a:lnTo>
                    <a:pt x="829" y="1536"/>
                  </a:lnTo>
                  <a:lnTo>
                    <a:pt x="832" y="1532"/>
                  </a:lnTo>
                  <a:lnTo>
                    <a:pt x="835" y="1529"/>
                  </a:lnTo>
                  <a:lnTo>
                    <a:pt x="837" y="1525"/>
                  </a:lnTo>
                  <a:lnTo>
                    <a:pt x="838" y="1520"/>
                  </a:lnTo>
                  <a:lnTo>
                    <a:pt x="840" y="1515"/>
                  </a:lnTo>
                  <a:lnTo>
                    <a:pt x="840" y="1510"/>
                  </a:lnTo>
                  <a:lnTo>
                    <a:pt x="841" y="1504"/>
                  </a:lnTo>
                  <a:lnTo>
                    <a:pt x="841" y="1499"/>
                  </a:lnTo>
                  <a:lnTo>
                    <a:pt x="842" y="1494"/>
                  </a:lnTo>
                  <a:lnTo>
                    <a:pt x="843" y="1489"/>
                  </a:lnTo>
                  <a:lnTo>
                    <a:pt x="835" y="1557"/>
                  </a:lnTo>
                  <a:lnTo>
                    <a:pt x="837" y="1556"/>
                  </a:lnTo>
                  <a:lnTo>
                    <a:pt x="838" y="1555"/>
                  </a:lnTo>
                  <a:lnTo>
                    <a:pt x="841" y="1553"/>
                  </a:lnTo>
                  <a:lnTo>
                    <a:pt x="843" y="1552"/>
                  </a:lnTo>
                  <a:lnTo>
                    <a:pt x="845" y="1550"/>
                  </a:lnTo>
                  <a:lnTo>
                    <a:pt x="846" y="1547"/>
                  </a:lnTo>
                  <a:lnTo>
                    <a:pt x="847" y="1545"/>
                  </a:lnTo>
                  <a:lnTo>
                    <a:pt x="848" y="1542"/>
                  </a:lnTo>
                  <a:lnTo>
                    <a:pt x="850" y="1540"/>
                  </a:lnTo>
                  <a:lnTo>
                    <a:pt x="850" y="1536"/>
                  </a:lnTo>
                  <a:lnTo>
                    <a:pt x="851" y="1540"/>
                  </a:lnTo>
                  <a:lnTo>
                    <a:pt x="851" y="1545"/>
                  </a:lnTo>
                  <a:lnTo>
                    <a:pt x="851" y="1550"/>
                  </a:lnTo>
                  <a:lnTo>
                    <a:pt x="851" y="1556"/>
                  </a:lnTo>
                  <a:lnTo>
                    <a:pt x="851" y="1562"/>
                  </a:lnTo>
                  <a:lnTo>
                    <a:pt x="852" y="1568"/>
                  </a:lnTo>
                  <a:lnTo>
                    <a:pt x="853" y="1573"/>
                  </a:lnTo>
                  <a:lnTo>
                    <a:pt x="856" y="1578"/>
                  </a:lnTo>
                  <a:lnTo>
                    <a:pt x="860" y="1583"/>
                  </a:lnTo>
                  <a:lnTo>
                    <a:pt x="864" y="1587"/>
                  </a:lnTo>
                  <a:lnTo>
                    <a:pt x="879" y="1444"/>
                  </a:lnTo>
                  <a:lnTo>
                    <a:pt x="877" y="1443"/>
                  </a:lnTo>
                  <a:lnTo>
                    <a:pt x="876" y="1442"/>
                  </a:lnTo>
                  <a:lnTo>
                    <a:pt x="873" y="1442"/>
                  </a:lnTo>
                  <a:lnTo>
                    <a:pt x="871" y="1442"/>
                  </a:lnTo>
                  <a:lnTo>
                    <a:pt x="868" y="1443"/>
                  </a:lnTo>
                  <a:lnTo>
                    <a:pt x="866" y="1443"/>
                  </a:lnTo>
                  <a:lnTo>
                    <a:pt x="863" y="1444"/>
                  </a:lnTo>
                  <a:lnTo>
                    <a:pt x="861" y="1444"/>
                  </a:lnTo>
                  <a:lnTo>
                    <a:pt x="858" y="1444"/>
                  </a:lnTo>
                  <a:lnTo>
                    <a:pt x="856" y="1444"/>
                  </a:lnTo>
                  <a:lnTo>
                    <a:pt x="856" y="1446"/>
                  </a:lnTo>
                  <a:lnTo>
                    <a:pt x="856" y="1447"/>
                  </a:lnTo>
                  <a:lnTo>
                    <a:pt x="856" y="1448"/>
                  </a:lnTo>
                  <a:lnTo>
                    <a:pt x="857" y="1449"/>
                  </a:lnTo>
                  <a:lnTo>
                    <a:pt x="858" y="1449"/>
                  </a:lnTo>
                  <a:lnTo>
                    <a:pt x="858" y="1451"/>
                  </a:lnTo>
                  <a:lnTo>
                    <a:pt x="860" y="1451"/>
                  </a:lnTo>
                  <a:lnTo>
                    <a:pt x="861" y="1451"/>
                  </a:lnTo>
                  <a:lnTo>
                    <a:pt x="862" y="1451"/>
                  </a:lnTo>
                  <a:lnTo>
                    <a:pt x="871" y="1451"/>
                  </a:lnTo>
                  <a:lnTo>
                    <a:pt x="871" y="1452"/>
                  </a:lnTo>
                  <a:lnTo>
                    <a:pt x="869" y="1453"/>
                  </a:lnTo>
                  <a:lnTo>
                    <a:pt x="869" y="1454"/>
                  </a:lnTo>
                  <a:lnTo>
                    <a:pt x="868" y="1456"/>
                  </a:lnTo>
                  <a:lnTo>
                    <a:pt x="868" y="1457"/>
                  </a:lnTo>
                  <a:lnTo>
                    <a:pt x="868" y="1458"/>
                  </a:lnTo>
                  <a:lnTo>
                    <a:pt x="868" y="1461"/>
                  </a:lnTo>
                  <a:lnTo>
                    <a:pt x="868" y="1462"/>
                  </a:lnTo>
                  <a:lnTo>
                    <a:pt x="868" y="1463"/>
                  </a:lnTo>
                  <a:lnTo>
                    <a:pt x="868" y="1466"/>
                  </a:lnTo>
                  <a:lnTo>
                    <a:pt x="858" y="1466"/>
                  </a:lnTo>
                  <a:lnTo>
                    <a:pt x="858" y="1472"/>
                  </a:lnTo>
                  <a:lnTo>
                    <a:pt x="860" y="1478"/>
                  </a:lnTo>
                  <a:lnTo>
                    <a:pt x="858" y="1484"/>
                  </a:lnTo>
                  <a:lnTo>
                    <a:pt x="857" y="1490"/>
                  </a:lnTo>
                  <a:lnTo>
                    <a:pt x="857" y="1498"/>
                  </a:lnTo>
                  <a:lnTo>
                    <a:pt x="856" y="1504"/>
                  </a:lnTo>
                  <a:lnTo>
                    <a:pt x="855" y="1510"/>
                  </a:lnTo>
                  <a:lnTo>
                    <a:pt x="853" y="1517"/>
                  </a:lnTo>
                  <a:lnTo>
                    <a:pt x="853" y="1524"/>
                  </a:lnTo>
                  <a:lnTo>
                    <a:pt x="853" y="1530"/>
                  </a:lnTo>
                  <a:lnTo>
                    <a:pt x="852" y="1524"/>
                  </a:lnTo>
                  <a:lnTo>
                    <a:pt x="852" y="1517"/>
                  </a:lnTo>
                  <a:lnTo>
                    <a:pt x="853" y="1510"/>
                  </a:lnTo>
                  <a:lnTo>
                    <a:pt x="853" y="1504"/>
                  </a:lnTo>
                  <a:lnTo>
                    <a:pt x="855" y="1496"/>
                  </a:lnTo>
                  <a:lnTo>
                    <a:pt x="855" y="1488"/>
                  </a:lnTo>
                  <a:lnTo>
                    <a:pt x="856" y="1480"/>
                  </a:lnTo>
                  <a:lnTo>
                    <a:pt x="856" y="1473"/>
                  </a:lnTo>
                  <a:lnTo>
                    <a:pt x="855" y="1466"/>
                  </a:lnTo>
                  <a:lnTo>
                    <a:pt x="853" y="1459"/>
                  </a:lnTo>
                  <a:lnTo>
                    <a:pt x="852" y="1461"/>
                  </a:lnTo>
                  <a:lnTo>
                    <a:pt x="852" y="1462"/>
                  </a:lnTo>
                  <a:lnTo>
                    <a:pt x="851" y="1463"/>
                  </a:lnTo>
                  <a:lnTo>
                    <a:pt x="851" y="1464"/>
                  </a:lnTo>
                  <a:lnTo>
                    <a:pt x="850" y="1466"/>
                  </a:lnTo>
                  <a:lnTo>
                    <a:pt x="848" y="1468"/>
                  </a:lnTo>
                  <a:lnTo>
                    <a:pt x="848" y="1469"/>
                  </a:lnTo>
                  <a:lnTo>
                    <a:pt x="847" y="1470"/>
                  </a:lnTo>
                  <a:lnTo>
                    <a:pt x="847" y="1472"/>
                  </a:lnTo>
                  <a:lnTo>
                    <a:pt x="847" y="1473"/>
                  </a:lnTo>
                  <a:lnTo>
                    <a:pt x="847" y="1474"/>
                  </a:lnTo>
                  <a:lnTo>
                    <a:pt x="847" y="1475"/>
                  </a:lnTo>
                  <a:lnTo>
                    <a:pt x="847" y="1477"/>
                  </a:lnTo>
                  <a:lnTo>
                    <a:pt x="847" y="1478"/>
                  </a:lnTo>
                  <a:lnTo>
                    <a:pt x="847" y="1479"/>
                  </a:lnTo>
                  <a:lnTo>
                    <a:pt x="847" y="1480"/>
                  </a:lnTo>
                  <a:lnTo>
                    <a:pt x="847" y="1479"/>
                  </a:lnTo>
                  <a:lnTo>
                    <a:pt x="847" y="1478"/>
                  </a:lnTo>
                  <a:lnTo>
                    <a:pt x="846" y="1478"/>
                  </a:lnTo>
                  <a:lnTo>
                    <a:pt x="846" y="1477"/>
                  </a:lnTo>
                  <a:lnTo>
                    <a:pt x="846" y="1475"/>
                  </a:lnTo>
                  <a:lnTo>
                    <a:pt x="847" y="1474"/>
                  </a:lnTo>
                  <a:lnTo>
                    <a:pt x="847" y="1473"/>
                  </a:lnTo>
                  <a:lnTo>
                    <a:pt x="847" y="1470"/>
                  </a:lnTo>
                  <a:lnTo>
                    <a:pt x="847" y="1467"/>
                  </a:lnTo>
                  <a:lnTo>
                    <a:pt x="847" y="1463"/>
                  </a:lnTo>
                  <a:lnTo>
                    <a:pt x="847" y="1459"/>
                  </a:lnTo>
                  <a:lnTo>
                    <a:pt x="847" y="1456"/>
                  </a:lnTo>
                  <a:lnTo>
                    <a:pt x="847" y="1453"/>
                  </a:lnTo>
                  <a:lnTo>
                    <a:pt x="846" y="1449"/>
                  </a:lnTo>
                  <a:lnTo>
                    <a:pt x="846" y="1447"/>
                  </a:lnTo>
                  <a:lnTo>
                    <a:pt x="845" y="1443"/>
                  </a:lnTo>
                  <a:lnTo>
                    <a:pt x="843" y="1441"/>
                  </a:lnTo>
                  <a:lnTo>
                    <a:pt x="842" y="1448"/>
                  </a:lnTo>
                  <a:lnTo>
                    <a:pt x="841" y="1454"/>
                  </a:lnTo>
                  <a:lnTo>
                    <a:pt x="840" y="1462"/>
                  </a:lnTo>
                  <a:lnTo>
                    <a:pt x="838" y="1468"/>
                  </a:lnTo>
                  <a:lnTo>
                    <a:pt x="837" y="1475"/>
                  </a:lnTo>
                  <a:lnTo>
                    <a:pt x="836" y="1482"/>
                  </a:lnTo>
                  <a:lnTo>
                    <a:pt x="835" y="1489"/>
                  </a:lnTo>
                  <a:lnTo>
                    <a:pt x="834" y="1496"/>
                  </a:lnTo>
                  <a:lnTo>
                    <a:pt x="832" y="1503"/>
                  </a:lnTo>
                  <a:lnTo>
                    <a:pt x="832" y="1510"/>
                  </a:lnTo>
                  <a:lnTo>
                    <a:pt x="829" y="1501"/>
                  </a:lnTo>
                  <a:lnTo>
                    <a:pt x="829" y="1503"/>
                  </a:lnTo>
                  <a:lnTo>
                    <a:pt x="827" y="1503"/>
                  </a:lnTo>
                  <a:lnTo>
                    <a:pt x="826" y="1504"/>
                  </a:lnTo>
                  <a:lnTo>
                    <a:pt x="829" y="1500"/>
                  </a:lnTo>
                  <a:lnTo>
                    <a:pt x="829" y="1501"/>
                  </a:lnTo>
                  <a:lnTo>
                    <a:pt x="832" y="1496"/>
                  </a:lnTo>
                  <a:lnTo>
                    <a:pt x="834" y="1492"/>
                  </a:lnTo>
                  <a:lnTo>
                    <a:pt x="832" y="1487"/>
                  </a:lnTo>
                  <a:lnTo>
                    <a:pt x="830" y="1482"/>
                  </a:lnTo>
                  <a:lnTo>
                    <a:pt x="827" y="1477"/>
                  </a:lnTo>
                  <a:lnTo>
                    <a:pt x="822" y="1472"/>
                  </a:lnTo>
                  <a:lnTo>
                    <a:pt x="819" y="1467"/>
                  </a:lnTo>
                  <a:lnTo>
                    <a:pt x="815" y="1462"/>
                  </a:lnTo>
                  <a:lnTo>
                    <a:pt x="812" y="1457"/>
                  </a:lnTo>
                  <a:lnTo>
                    <a:pt x="811" y="1453"/>
                  </a:lnTo>
                  <a:lnTo>
                    <a:pt x="810" y="1454"/>
                  </a:lnTo>
                  <a:lnTo>
                    <a:pt x="810" y="1456"/>
                  </a:lnTo>
                  <a:lnTo>
                    <a:pt x="809" y="1456"/>
                  </a:lnTo>
                  <a:lnTo>
                    <a:pt x="810" y="1454"/>
                  </a:lnTo>
                  <a:lnTo>
                    <a:pt x="811" y="1453"/>
                  </a:lnTo>
                  <a:lnTo>
                    <a:pt x="812" y="1452"/>
                  </a:lnTo>
                  <a:lnTo>
                    <a:pt x="814" y="1449"/>
                  </a:lnTo>
                  <a:lnTo>
                    <a:pt x="815" y="1447"/>
                  </a:lnTo>
                  <a:lnTo>
                    <a:pt x="816" y="1444"/>
                  </a:lnTo>
                  <a:lnTo>
                    <a:pt x="817" y="1442"/>
                  </a:lnTo>
                  <a:lnTo>
                    <a:pt x="817" y="1438"/>
                  </a:lnTo>
                  <a:lnTo>
                    <a:pt x="817" y="1436"/>
                  </a:lnTo>
                  <a:lnTo>
                    <a:pt x="816" y="1433"/>
                  </a:lnTo>
                  <a:lnTo>
                    <a:pt x="814" y="1431"/>
                  </a:lnTo>
                  <a:lnTo>
                    <a:pt x="811" y="1430"/>
                  </a:lnTo>
                  <a:lnTo>
                    <a:pt x="805" y="1423"/>
                  </a:lnTo>
                  <a:lnTo>
                    <a:pt x="814" y="1406"/>
                  </a:lnTo>
                  <a:lnTo>
                    <a:pt x="821" y="1389"/>
                  </a:lnTo>
                  <a:lnTo>
                    <a:pt x="829" y="1370"/>
                  </a:lnTo>
                  <a:lnTo>
                    <a:pt x="836" y="1353"/>
                  </a:lnTo>
                  <a:lnTo>
                    <a:pt x="842" y="1334"/>
                  </a:lnTo>
                  <a:lnTo>
                    <a:pt x="848" y="1316"/>
                  </a:lnTo>
                  <a:lnTo>
                    <a:pt x="855" y="1299"/>
                  </a:lnTo>
                  <a:lnTo>
                    <a:pt x="861" y="1280"/>
                  </a:lnTo>
                  <a:lnTo>
                    <a:pt x="867" y="1263"/>
                  </a:lnTo>
                  <a:lnTo>
                    <a:pt x="873" y="1245"/>
                  </a:lnTo>
                  <a:lnTo>
                    <a:pt x="878" y="1244"/>
                  </a:lnTo>
                  <a:lnTo>
                    <a:pt x="881" y="1242"/>
                  </a:lnTo>
                  <a:lnTo>
                    <a:pt x="882" y="1239"/>
                  </a:lnTo>
                  <a:lnTo>
                    <a:pt x="882" y="1237"/>
                  </a:lnTo>
                  <a:lnTo>
                    <a:pt x="882" y="1234"/>
                  </a:lnTo>
                  <a:lnTo>
                    <a:pt x="882" y="1231"/>
                  </a:lnTo>
                  <a:lnTo>
                    <a:pt x="882" y="1228"/>
                  </a:lnTo>
                  <a:lnTo>
                    <a:pt x="882" y="1224"/>
                  </a:lnTo>
                  <a:lnTo>
                    <a:pt x="883" y="1221"/>
                  </a:lnTo>
                  <a:lnTo>
                    <a:pt x="886" y="1218"/>
                  </a:lnTo>
                  <a:lnTo>
                    <a:pt x="887" y="1253"/>
                  </a:lnTo>
                  <a:lnTo>
                    <a:pt x="887" y="1286"/>
                  </a:lnTo>
                  <a:lnTo>
                    <a:pt x="886" y="1320"/>
                  </a:lnTo>
                  <a:lnTo>
                    <a:pt x="884" y="1353"/>
                  </a:lnTo>
                  <a:lnTo>
                    <a:pt x="883" y="1385"/>
                  </a:lnTo>
                  <a:lnTo>
                    <a:pt x="881" y="1419"/>
                  </a:lnTo>
                  <a:lnTo>
                    <a:pt x="879" y="1451"/>
                  </a:lnTo>
                  <a:lnTo>
                    <a:pt x="877" y="1484"/>
                  </a:lnTo>
                  <a:lnTo>
                    <a:pt x="873" y="1517"/>
                  </a:lnTo>
                  <a:lnTo>
                    <a:pt x="871" y="1551"/>
                  </a:lnTo>
                  <a:lnTo>
                    <a:pt x="877" y="1583"/>
                  </a:lnTo>
                  <a:lnTo>
                    <a:pt x="884" y="1618"/>
                  </a:lnTo>
                  <a:lnTo>
                    <a:pt x="894" y="1652"/>
                  </a:lnTo>
                  <a:lnTo>
                    <a:pt x="904" y="1688"/>
                  </a:lnTo>
                  <a:lnTo>
                    <a:pt x="914" y="1724"/>
                  </a:lnTo>
                  <a:lnTo>
                    <a:pt x="924" y="1761"/>
                  </a:lnTo>
                  <a:lnTo>
                    <a:pt x="933" y="1798"/>
                  </a:lnTo>
                  <a:lnTo>
                    <a:pt x="941" y="1834"/>
                  </a:lnTo>
                  <a:lnTo>
                    <a:pt x="947" y="1871"/>
                  </a:lnTo>
                  <a:lnTo>
                    <a:pt x="951" y="1907"/>
                  </a:lnTo>
                  <a:lnTo>
                    <a:pt x="962" y="1931"/>
                  </a:lnTo>
                  <a:lnTo>
                    <a:pt x="982" y="1922"/>
                  </a:lnTo>
                  <a:lnTo>
                    <a:pt x="1003" y="1915"/>
                  </a:lnTo>
                  <a:lnTo>
                    <a:pt x="1023" y="1908"/>
                  </a:lnTo>
                  <a:lnTo>
                    <a:pt x="1044" y="1903"/>
                  </a:lnTo>
                  <a:lnTo>
                    <a:pt x="1066" y="1897"/>
                  </a:lnTo>
                  <a:lnTo>
                    <a:pt x="1088" y="1892"/>
                  </a:lnTo>
                  <a:lnTo>
                    <a:pt x="1109" y="1887"/>
                  </a:lnTo>
                  <a:lnTo>
                    <a:pt x="1130" y="1881"/>
                  </a:lnTo>
                  <a:lnTo>
                    <a:pt x="1151" y="1876"/>
                  </a:lnTo>
                  <a:lnTo>
                    <a:pt x="1171" y="1869"/>
                  </a:lnTo>
                  <a:lnTo>
                    <a:pt x="1169" y="1875"/>
                  </a:lnTo>
                  <a:lnTo>
                    <a:pt x="1167" y="1879"/>
                  </a:lnTo>
                  <a:lnTo>
                    <a:pt x="1163" y="1884"/>
                  </a:lnTo>
                  <a:lnTo>
                    <a:pt x="1158" y="1886"/>
                  </a:lnTo>
                  <a:lnTo>
                    <a:pt x="1152" y="1889"/>
                  </a:lnTo>
                  <a:lnTo>
                    <a:pt x="1146" y="1891"/>
                  </a:lnTo>
                  <a:lnTo>
                    <a:pt x="1138" y="1894"/>
                  </a:lnTo>
                  <a:lnTo>
                    <a:pt x="1132" y="1896"/>
                  </a:lnTo>
                  <a:lnTo>
                    <a:pt x="1126" y="1898"/>
                  </a:lnTo>
                  <a:lnTo>
                    <a:pt x="1121" y="1901"/>
                  </a:lnTo>
                  <a:close/>
                  <a:moveTo>
                    <a:pt x="809" y="1625"/>
                  </a:moveTo>
                  <a:lnTo>
                    <a:pt x="811" y="1625"/>
                  </a:lnTo>
                  <a:lnTo>
                    <a:pt x="814" y="1626"/>
                  </a:lnTo>
                  <a:lnTo>
                    <a:pt x="816" y="1626"/>
                  </a:lnTo>
                  <a:lnTo>
                    <a:pt x="817" y="1628"/>
                  </a:lnTo>
                  <a:lnTo>
                    <a:pt x="820" y="1629"/>
                  </a:lnTo>
                  <a:lnTo>
                    <a:pt x="822" y="1631"/>
                  </a:lnTo>
                  <a:lnTo>
                    <a:pt x="824" y="1633"/>
                  </a:lnTo>
                  <a:lnTo>
                    <a:pt x="825" y="1635"/>
                  </a:lnTo>
                  <a:lnTo>
                    <a:pt x="826" y="1637"/>
                  </a:lnTo>
                  <a:lnTo>
                    <a:pt x="826" y="1640"/>
                  </a:lnTo>
                  <a:lnTo>
                    <a:pt x="826" y="1644"/>
                  </a:lnTo>
                  <a:lnTo>
                    <a:pt x="826" y="1647"/>
                  </a:lnTo>
                  <a:lnTo>
                    <a:pt x="825" y="1650"/>
                  </a:lnTo>
                  <a:lnTo>
                    <a:pt x="824" y="1651"/>
                  </a:lnTo>
                  <a:lnTo>
                    <a:pt x="821" y="1654"/>
                  </a:lnTo>
                  <a:lnTo>
                    <a:pt x="819" y="1655"/>
                  </a:lnTo>
                  <a:lnTo>
                    <a:pt x="816" y="1655"/>
                  </a:lnTo>
                  <a:lnTo>
                    <a:pt x="812" y="1655"/>
                  </a:lnTo>
                  <a:lnTo>
                    <a:pt x="809" y="1655"/>
                  </a:lnTo>
                  <a:lnTo>
                    <a:pt x="805" y="1655"/>
                  </a:lnTo>
                  <a:lnTo>
                    <a:pt x="803" y="1652"/>
                  </a:lnTo>
                  <a:lnTo>
                    <a:pt x="801" y="1649"/>
                  </a:lnTo>
                  <a:lnTo>
                    <a:pt x="800" y="1645"/>
                  </a:lnTo>
                  <a:lnTo>
                    <a:pt x="800" y="1642"/>
                  </a:lnTo>
                  <a:lnTo>
                    <a:pt x="800" y="1639"/>
                  </a:lnTo>
                  <a:lnTo>
                    <a:pt x="800" y="1635"/>
                  </a:lnTo>
                  <a:lnTo>
                    <a:pt x="801" y="1633"/>
                  </a:lnTo>
                  <a:lnTo>
                    <a:pt x="803" y="1629"/>
                  </a:lnTo>
                  <a:lnTo>
                    <a:pt x="805" y="1626"/>
                  </a:lnTo>
                  <a:lnTo>
                    <a:pt x="809" y="1625"/>
                  </a:lnTo>
                  <a:close/>
                  <a:moveTo>
                    <a:pt x="1156" y="1945"/>
                  </a:moveTo>
                  <a:lnTo>
                    <a:pt x="1162" y="1955"/>
                  </a:lnTo>
                  <a:lnTo>
                    <a:pt x="1164" y="1953"/>
                  </a:lnTo>
                  <a:lnTo>
                    <a:pt x="1164" y="1949"/>
                  </a:lnTo>
                  <a:lnTo>
                    <a:pt x="1166" y="1947"/>
                  </a:lnTo>
                  <a:lnTo>
                    <a:pt x="1166" y="1944"/>
                  </a:lnTo>
                  <a:lnTo>
                    <a:pt x="1164" y="1942"/>
                  </a:lnTo>
                  <a:lnTo>
                    <a:pt x="1163" y="1938"/>
                  </a:lnTo>
                  <a:lnTo>
                    <a:pt x="1162" y="1936"/>
                  </a:lnTo>
                  <a:lnTo>
                    <a:pt x="1161" y="1933"/>
                  </a:lnTo>
                  <a:lnTo>
                    <a:pt x="1159" y="1931"/>
                  </a:lnTo>
                  <a:lnTo>
                    <a:pt x="1159" y="1928"/>
                  </a:lnTo>
                  <a:lnTo>
                    <a:pt x="1154" y="1934"/>
                  </a:lnTo>
                  <a:lnTo>
                    <a:pt x="1154" y="1936"/>
                  </a:lnTo>
                  <a:lnTo>
                    <a:pt x="1153" y="1936"/>
                  </a:lnTo>
                  <a:lnTo>
                    <a:pt x="1153" y="1937"/>
                  </a:lnTo>
                  <a:lnTo>
                    <a:pt x="1154" y="1934"/>
                  </a:lnTo>
                  <a:lnTo>
                    <a:pt x="1156" y="1933"/>
                  </a:lnTo>
                  <a:lnTo>
                    <a:pt x="1156" y="1932"/>
                  </a:lnTo>
                  <a:lnTo>
                    <a:pt x="1157" y="1929"/>
                  </a:lnTo>
                  <a:lnTo>
                    <a:pt x="1157" y="1928"/>
                  </a:lnTo>
                  <a:lnTo>
                    <a:pt x="1158" y="1926"/>
                  </a:lnTo>
                  <a:lnTo>
                    <a:pt x="1158" y="1923"/>
                  </a:lnTo>
                  <a:lnTo>
                    <a:pt x="1158" y="1921"/>
                  </a:lnTo>
                  <a:lnTo>
                    <a:pt x="1158" y="1918"/>
                  </a:lnTo>
                  <a:lnTo>
                    <a:pt x="1158" y="1916"/>
                  </a:lnTo>
                  <a:lnTo>
                    <a:pt x="1158" y="1913"/>
                  </a:lnTo>
                  <a:lnTo>
                    <a:pt x="1158" y="1912"/>
                  </a:lnTo>
                  <a:lnTo>
                    <a:pt x="1158" y="1911"/>
                  </a:lnTo>
                  <a:lnTo>
                    <a:pt x="1157" y="1910"/>
                  </a:lnTo>
                  <a:lnTo>
                    <a:pt x="1157" y="1908"/>
                  </a:lnTo>
                  <a:lnTo>
                    <a:pt x="1157" y="1907"/>
                  </a:lnTo>
                  <a:lnTo>
                    <a:pt x="1156" y="1906"/>
                  </a:lnTo>
                  <a:lnTo>
                    <a:pt x="1156" y="1905"/>
                  </a:lnTo>
                  <a:lnTo>
                    <a:pt x="1156" y="1906"/>
                  </a:lnTo>
                  <a:lnTo>
                    <a:pt x="1157" y="1906"/>
                  </a:lnTo>
                  <a:lnTo>
                    <a:pt x="1157" y="1907"/>
                  </a:lnTo>
                  <a:lnTo>
                    <a:pt x="1157" y="1908"/>
                  </a:lnTo>
                  <a:lnTo>
                    <a:pt x="1158" y="1908"/>
                  </a:lnTo>
                  <a:lnTo>
                    <a:pt x="1158" y="1910"/>
                  </a:lnTo>
                  <a:lnTo>
                    <a:pt x="1158" y="1911"/>
                  </a:lnTo>
                  <a:lnTo>
                    <a:pt x="1158" y="1912"/>
                  </a:lnTo>
                  <a:lnTo>
                    <a:pt x="1158" y="1913"/>
                  </a:lnTo>
                  <a:lnTo>
                    <a:pt x="1168" y="1944"/>
                  </a:lnTo>
                  <a:lnTo>
                    <a:pt x="1174" y="1974"/>
                  </a:lnTo>
                  <a:lnTo>
                    <a:pt x="1179" y="2004"/>
                  </a:lnTo>
                  <a:lnTo>
                    <a:pt x="1183" y="2035"/>
                  </a:lnTo>
                  <a:lnTo>
                    <a:pt x="1184" y="2065"/>
                  </a:lnTo>
                  <a:lnTo>
                    <a:pt x="1185" y="2096"/>
                  </a:lnTo>
                  <a:lnTo>
                    <a:pt x="1185" y="2127"/>
                  </a:lnTo>
                  <a:lnTo>
                    <a:pt x="1185" y="2159"/>
                  </a:lnTo>
                  <a:lnTo>
                    <a:pt x="1185" y="2192"/>
                  </a:lnTo>
                  <a:lnTo>
                    <a:pt x="1185" y="2225"/>
                  </a:lnTo>
                  <a:lnTo>
                    <a:pt x="1185" y="2195"/>
                  </a:lnTo>
                  <a:lnTo>
                    <a:pt x="1184" y="2166"/>
                  </a:lnTo>
                  <a:lnTo>
                    <a:pt x="1183" y="2137"/>
                  </a:lnTo>
                  <a:lnTo>
                    <a:pt x="1182" y="2110"/>
                  </a:lnTo>
                  <a:lnTo>
                    <a:pt x="1179" y="2082"/>
                  </a:lnTo>
                  <a:lnTo>
                    <a:pt x="1177" y="2054"/>
                  </a:lnTo>
                  <a:lnTo>
                    <a:pt x="1172" y="2027"/>
                  </a:lnTo>
                  <a:lnTo>
                    <a:pt x="1168" y="2000"/>
                  </a:lnTo>
                  <a:lnTo>
                    <a:pt x="1162" y="1973"/>
                  </a:lnTo>
                  <a:lnTo>
                    <a:pt x="1156" y="1945"/>
                  </a:lnTo>
                  <a:close/>
                  <a:moveTo>
                    <a:pt x="1168" y="3139"/>
                  </a:moveTo>
                  <a:lnTo>
                    <a:pt x="1173" y="3161"/>
                  </a:lnTo>
                  <a:lnTo>
                    <a:pt x="1179" y="3185"/>
                  </a:lnTo>
                  <a:lnTo>
                    <a:pt x="1184" y="3208"/>
                  </a:lnTo>
                  <a:lnTo>
                    <a:pt x="1189" y="3232"/>
                  </a:lnTo>
                  <a:lnTo>
                    <a:pt x="1193" y="3255"/>
                  </a:lnTo>
                  <a:lnTo>
                    <a:pt x="1195" y="3279"/>
                  </a:lnTo>
                  <a:lnTo>
                    <a:pt x="1198" y="3302"/>
                  </a:lnTo>
                  <a:lnTo>
                    <a:pt x="1199" y="3327"/>
                  </a:lnTo>
                  <a:lnTo>
                    <a:pt x="1199" y="3352"/>
                  </a:lnTo>
                  <a:lnTo>
                    <a:pt x="1198" y="3377"/>
                  </a:lnTo>
                  <a:lnTo>
                    <a:pt x="1168" y="3139"/>
                  </a:lnTo>
                  <a:close/>
                  <a:moveTo>
                    <a:pt x="1195" y="4350"/>
                  </a:moveTo>
                  <a:lnTo>
                    <a:pt x="1200" y="4345"/>
                  </a:lnTo>
                  <a:lnTo>
                    <a:pt x="1221" y="4363"/>
                  </a:lnTo>
                  <a:lnTo>
                    <a:pt x="1225" y="4360"/>
                  </a:lnTo>
                  <a:lnTo>
                    <a:pt x="1229" y="4359"/>
                  </a:lnTo>
                  <a:lnTo>
                    <a:pt x="1234" y="4359"/>
                  </a:lnTo>
                  <a:lnTo>
                    <a:pt x="1239" y="4360"/>
                  </a:lnTo>
                  <a:lnTo>
                    <a:pt x="1244" y="4361"/>
                  </a:lnTo>
                  <a:lnTo>
                    <a:pt x="1249" y="4364"/>
                  </a:lnTo>
                  <a:lnTo>
                    <a:pt x="1254" y="4366"/>
                  </a:lnTo>
                  <a:lnTo>
                    <a:pt x="1258" y="4369"/>
                  </a:lnTo>
                  <a:lnTo>
                    <a:pt x="1265" y="4370"/>
                  </a:lnTo>
                  <a:lnTo>
                    <a:pt x="1270" y="4371"/>
                  </a:lnTo>
                  <a:lnTo>
                    <a:pt x="1265" y="4372"/>
                  </a:lnTo>
                  <a:lnTo>
                    <a:pt x="1258" y="4372"/>
                  </a:lnTo>
                  <a:lnTo>
                    <a:pt x="1252" y="4371"/>
                  </a:lnTo>
                  <a:lnTo>
                    <a:pt x="1244" y="4370"/>
                  </a:lnTo>
                  <a:lnTo>
                    <a:pt x="1235" y="4367"/>
                  </a:lnTo>
                  <a:lnTo>
                    <a:pt x="1226" y="4365"/>
                  </a:lnTo>
                  <a:lnTo>
                    <a:pt x="1218" y="4361"/>
                  </a:lnTo>
                  <a:lnTo>
                    <a:pt x="1209" y="4358"/>
                  </a:lnTo>
                  <a:lnTo>
                    <a:pt x="1201" y="4354"/>
                  </a:lnTo>
                  <a:lnTo>
                    <a:pt x="1195" y="4350"/>
                  </a:lnTo>
                  <a:close/>
                  <a:moveTo>
                    <a:pt x="1379" y="4356"/>
                  </a:moveTo>
                  <a:lnTo>
                    <a:pt x="1370" y="4348"/>
                  </a:lnTo>
                  <a:lnTo>
                    <a:pt x="1366" y="4351"/>
                  </a:lnTo>
                  <a:lnTo>
                    <a:pt x="1363" y="4354"/>
                  </a:lnTo>
                  <a:lnTo>
                    <a:pt x="1358" y="4354"/>
                  </a:lnTo>
                  <a:lnTo>
                    <a:pt x="1354" y="4353"/>
                  </a:lnTo>
                  <a:lnTo>
                    <a:pt x="1349" y="4350"/>
                  </a:lnTo>
                  <a:lnTo>
                    <a:pt x="1345" y="4349"/>
                  </a:lnTo>
                  <a:lnTo>
                    <a:pt x="1340" y="4346"/>
                  </a:lnTo>
                  <a:lnTo>
                    <a:pt x="1335" y="4346"/>
                  </a:lnTo>
                  <a:lnTo>
                    <a:pt x="1330" y="4348"/>
                  </a:lnTo>
                  <a:lnTo>
                    <a:pt x="1325" y="4350"/>
                  </a:lnTo>
                  <a:lnTo>
                    <a:pt x="1353" y="4369"/>
                  </a:lnTo>
                  <a:lnTo>
                    <a:pt x="1346" y="4369"/>
                  </a:lnTo>
                  <a:lnTo>
                    <a:pt x="1340" y="4369"/>
                  </a:lnTo>
                  <a:lnTo>
                    <a:pt x="1335" y="4369"/>
                  </a:lnTo>
                  <a:lnTo>
                    <a:pt x="1329" y="4369"/>
                  </a:lnTo>
                  <a:lnTo>
                    <a:pt x="1324" y="4367"/>
                  </a:lnTo>
                  <a:lnTo>
                    <a:pt x="1319" y="4366"/>
                  </a:lnTo>
                  <a:lnTo>
                    <a:pt x="1313" y="4365"/>
                  </a:lnTo>
                  <a:lnTo>
                    <a:pt x="1308" y="4363"/>
                  </a:lnTo>
                  <a:lnTo>
                    <a:pt x="1304" y="4360"/>
                  </a:lnTo>
                  <a:lnTo>
                    <a:pt x="1299" y="4356"/>
                  </a:lnTo>
                  <a:lnTo>
                    <a:pt x="1298" y="4356"/>
                  </a:lnTo>
                  <a:lnTo>
                    <a:pt x="1298" y="4358"/>
                  </a:lnTo>
                  <a:lnTo>
                    <a:pt x="1297" y="4358"/>
                  </a:lnTo>
                  <a:lnTo>
                    <a:pt x="1297" y="4359"/>
                  </a:lnTo>
                  <a:lnTo>
                    <a:pt x="1296" y="4359"/>
                  </a:lnTo>
                  <a:lnTo>
                    <a:pt x="1296" y="4360"/>
                  </a:lnTo>
                  <a:lnTo>
                    <a:pt x="1296" y="4361"/>
                  </a:lnTo>
                  <a:lnTo>
                    <a:pt x="1296" y="4363"/>
                  </a:lnTo>
                  <a:lnTo>
                    <a:pt x="1293" y="4363"/>
                  </a:lnTo>
                  <a:lnTo>
                    <a:pt x="1291" y="4364"/>
                  </a:lnTo>
                  <a:lnTo>
                    <a:pt x="1289" y="4363"/>
                  </a:lnTo>
                  <a:lnTo>
                    <a:pt x="1289" y="4361"/>
                  </a:lnTo>
                  <a:lnTo>
                    <a:pt x="1289" y="4360"/>
                  </a:lnTo>
                  <a:lnTo>
                    <a:pt x="1288" y="4359"/>
                  </a:lnTo>
                  <a:lnTo>
                    <a:pt x="1288" y="4358"/>
                  </a:lnTo>
                  <a:lnTo>
                    <a:pt x="1288" y="4356"/>
                  </a:lnTo>
                  <a:lnTo>
                    <a:pt x="1288" y="4355"/>
                  </a:lnTo>
                  <a:lnTo>
                    <a:pt x="1287" y="4354"/>
                  </a:lnTo>
                  <a:lnTo>
                    <a:pt x="1278" y="4353"/>
                  </a:lnTo>
                  <a:lnTo>
                    <a:pt x="1271" y="4351"/>
                  </a:lnTo>
                  <a:lnTo>
                    <a:pt x="1262" y="4349"/>
                  </a:lnTo>
                  <a:lnTo>
                    <a:pt x="1254" y="4345"/>
                  </a:lnTo>
                  <a:lnTo>
                    <a:pt x="1245" y="4343"/>
                  </a:lnTo>
                  <a:lnTo>
                    <a:pt x="1237" y="4339"/>
                  </a:lnTo>
                  <a:lnTo>
                    <a:pt x="1229" y="4335"/>
                  </a:lnTo>
                  <a:lnTo>
                    <a:pt x="1220" y="4333"/>
                  </a:lnTo>
                  <a:lnTo>
                    <a:pt x="1213" y="4329"/>
                  </a:lnTo>
                  <a:lnTo>
                    <a:pt x="1204" y="4327"/>
                  </a:lnTo>
                  <a:lnTo>
                    <a:pt x="1203" y="4323"/>
                  </a:lnTo>
                  <a:lnTo>
                    <a:pt x="1203" y="4319"/>
                  </a:lnTo>
                  <a:lnTo>
                    <a:pt x="1201" y="4314"/>
                  </a:lnTo>
                  <a:lnTo>
                    <a:pt x="1200" y="4311"/>
                  </a:lnTo>
                  <a:lnTo>
                    <a:pt x="1198" y="4307"/>
                  </a:lnTo>
                  <a:lnTo>
                    <a:pt x="1197" y="4303"/>
                  </a:lnTo>
                  <a:lnTo>
                    <a:pt x="1194" y="4299"/>
                  </a:lnTo>
                  <a:lnTo>
                    <a:pt x="1192" y="4296"/>
                  </a:lnTo>
                  <a:lnTo>
                    <a:pt x="1188" y="4292"/>
                  </a:lnTo>
                  <a:lnTo>
                    <a:pt x="1185" y="4288"/>
                  </a:lnTo>
                  <a:lnTo>
                    <a:pt x="1204" y="4296"/>
                  </a:lnTo>
                  <a:lnTo>
                    <a:pt x="1223" y="4303"/>
                  </a:lnTo>
                  <a:lnTo>
                    <a:pt x="1241" y="4309"/>
                  </a:lnTo>
                  <a:lnTo>
                    <a:pt x="1261" y="4317"/>
                  </a:lnTo>
                  <a:lnTo>
                    <a:pt x="1280" y="4323"/>
                  </a:lnTo>
                  <a:lnTo>
                    <a:pt x="1299" y="4329"/>
                  </a:lnTo>
                  <a:lnTo>
                    <a:pt x="1318" y="4334"/>
                  </a:lnTo>
                  <a:lnTo>
                    <a:pt x="1337" y="4339"/>
                  </a:lnTo>
                  <a:lnTo>
                    <a:pt x="1355" y="4344"/>
                  </a:lnTo>
                  <a:lnTo>
                    <a:pt x="1374" y="4348"/>
                  </a:lnTo>
                  <a:lnTo>
                    <a:pt x="1377" y="4348"/>
                  </a:lnTo>
                  <a:lnTo>
                    <a:pt x="1380" y="4346"/>
                  </a:lnTo>
                  <a:lnTo>
                    <a:pt x="1382" y="4345"/>
                  </a:lnTo>
                  <a:lnTo>
                    <a:pt x="1386" y="4344"/>
                  </a:lnTo>
                  <a:lnTo>
                    <a:pt x="1389" y="4341"/>
                  </a:lnTo>
                  <a:lnTo>
                    <a:pt x="1391" y="4340"/>
                  </a:lnTo>
                  <a:lnTo>
                    <a:pt x="1394" y="4339"/>
                  </a:lnTo>
                  <a:lnTo>
                    <a:pt x="1397" y="4339"/>
                  </a:lnTo>
                  <a:lnTo>
                    <a:pt x="1400" y="4339"/>
                  </a:lnTo>
                  <a:lnTo>
                    <a:pt x="1403" y="4341"/>
                  </a:lnTo>
                  <a:lnTo>
                    <a:pt x="1403" y="4345"/>
                  </a:lnTo>
                  <a:lnTo>
                    <a:pt x="1402" y="4349"/>
                  </a:lnTo>
                  <a:lnTo>
                    <a:pt x="1400" y="4350"/>
                  </a:lnTo>
                  <a:lnTo>
                    <a:pt x="1397" y="4351"/>
                  </a:lnTo>
                  <a:lnTo>
                    <a:pt x="1395" y="4353"/>
                  </a:lnTo>
                  <a:lnTo>
                    <a:pt x="1391" y="4353"/>
                  </a:lnTo>
                  <a:lnTo>
                    <a:pt x="1387" y="4354"/>
                  </a:lnTo>
                  <a:lnTo>
                    <a:pt x="1384" y="4354"/>
                  </a:lnTo>
                  <a:lnTo>
                    <a:pt x="1381" y="4355"/>
                  </a:lnTo>
                  <a:lnTo>
                    <a:pt x="1379" y="43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4" name="Freeform 132"/>
            <p:cNvSpPr>
              <a:spLocks/>
            </p:cNvSpPr>
            <p:nvPr/>
          </p:nvSpPr>
          <p:spPr bwMode="auto">
            <a:xfrm>
              <a:off x="2422" y="3027"/>
              <a:ext cx="2" cy="4"/>
            </a:xfrm>
            <a:custGeom>
              <a:avLst/>
              <a:gdLst>
                <a:gd name="T0" fmla="*/ 1 w 4"/>
                <a:gd name="T1" fmla="*/ 0 h 6"/>
                <a:gd name="T2" fmla="*/ 1 w 4"/>
                <a:gd name="T3" fmla="*/ 1 h 6"/>
                <a:gd name="T4" fmla="*/ 1 w 4"/>
                <a:gd name="T5" fmla="*/ 1 h 6"/>
                <a:gd name="T6" fmla="*/ 1 w 4"/>
                <a:gd name="T7" fmla="*/ 1 h 6"/>
                <a:gd name="T8" fmla="*/ 1 w 4"/>
                <a:gd name="T9" fmla="*/ 1 h 6"/>
                <a:gd name="T10" fmla="*/ 1 w 4"/>
                <a:gd name="T11" fmla="*/ 3 h 6"/>
                <a:gd name="T12" fmla="*/ 1 w 4"/>
                <a:gd name="T13" fmla="*/ 3 h 6"/>
                <a:gd name="T14" fmla="*/ 1 w 4"/>
                <a:gd name="T15" fmla="*/ 3 h 6"/>
                <a:gd name="T16" fmla="*/ 1 w 4"/>
                <a:gd name="T17" fmla="*/ 3 h 6"/>
                <a:gd name="T18" fmla="*/ 1 w 4"/>
                <a:gd name="T19" fmla="*/ 3 h 6"/>
                <a:gd name="T20" fmla="*/ 0 w 4"/>
                <a:gd name="T21" fmla="*/ 4 h 6"/>
                <a:gd name="T22" fmla="*/ 1 w 4"/>
                <a:gd name="T23" fmla="*/ 4 h 6"/>
                <a:gd name="T24" fmla="*/ 1 w 4"/>
                <a:gd name="T25" fmla="*/ 3 h 6"/>
                <a:gd name="T26" fmla="*/ 1 w 4"/>
                <a:gd name="T27" fmla="*/ 3 h 6"/>
                <a:gd name="T28" fmla="*/ 1 w 4"/>
                <a:gd name="T29" fmla="*/ 3 h 6"/>
                <a:gd name="T30" fmla="*/ 1 w 4"/>
                <a:gd name="T31" fmla="*/ 3 h 6"/>
                <a:gd name="T32" fmla="*/ 1 w 4"/>
                <a:gd name="T33" fmla="*/ 1 h 6"/>
                <a:gd name="T34" fmla="*/ 1 w 4"/>
                <a:gd name="T35" fmla="*/ 1 h 6"/>
                <a:gd name="T36" fmla="*/ 2 w 4"/>
                <a:gd name="T37" fmla="*/ 1 h 6"/>
                <a:gd name="T38" fmla="*/ 2 w 4"/>
                <a:gd name="T39" fmla="*/ 1 h 6"/>
                <a:gd name="T40" fmla="*/ 1 w 4"/>
                <a:gd name="T41" fmla="*/ 0 h 6"/>
                <a:gd name="T42" fmla="*/ 1 w 4"/>
                <a:gd name="T43" fmla="*/ 0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6">
                  <a:moveTo>
                    <a:pt x="2" y="0"/>
                  </a:moveTo>
                  <a:lnTo>
                    <a:pt x="2" y="1"/>
                  </a:lnTo>
                  <a:lnTo>
                    <a:pt x="2" y="2"/>
                  </a:lnTo>
                  <a:lnTo>
                    <a:pt x="1" y="4"/>
                  </a:lnTo>
                  <a:lnTo>
                    <a:pt x="1" y="5"/>
                  </a:lnTo>
                  <a:lnTo>
                    <a:pt x="0" y="6"/>
                  </a:lnTo>
                  <a:lnTo>
                    <a:pt x="1" y="6"/>
                  </a:lnTo>
                  <a:lnTo>
                    <a:pt x="1" y="5"/>
                  </a:lnTo>
                  <a:lnTo>
                    <a:pt x="2" y="4"/>
                  </a:lnTo>
                  <a:lnTo>
                    <a:pt x="2" y="2"/>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5" name="Freeform 133"/>
            <p:cNvSpPr>
              <a:spLocks/>
            </p:cNvSpPr>
            <p:nvPr/>
          </p:nvSpPr>
          <p:spPr bwMode="auto">
            <a:xfrm>
              <a:off x="2536" y="871"/>
              <a:ext cx="44" cy="13"/>
            </a:xfrm>
            <a:custGeom>
              <a:avLst/>
              <a:gdLst>
                <a:gd name="T0" fmla="*/ 0 w 89"/>
                <a:gd name="T1" fmla="*/ 13 h 26"/>
                <a:gd name="T2" fmla="*/ 26 w 89"/>
                <a:gd name="T3" fmla="*/ 9 h 26"/>
                <a:gd name="T4" fmla="*/ 28 w 89"/>
                <a:gd name="T5" fmla="*/ 10 h 26"/>
                <a:gd name="T6" fmla="*/ 30 w 89"/>
                <a:gd name="T7" fmla="*/ 11 h 26"/>
                <a:gd name="T8" fmla="*/ 32 w 89"/>
                <a:gd name="T9" fmla="*/ 12 h 26"/>
                <a:gd name="T10" fmla="*/ 34 w 89"/>
                <a:gd name="T11" fmla="*/ 12 h 26"/>
                <a:gd name="T12" fmla="*/ 36 w 89"/>
                <a:gd name="T13" fmla="*/ 12 h 26"/>
                <a:gd name="T14" fmla="*/ 38 w 89"/>
                <a:gd name="T15" fmla="*/ 12 h 26"/>
                <a:gd name="T16" fmla="*/ 40 w 89"/>
                <a:gd name="T17" fmla="*/ 12 h 26"/>
                <a:gd name="T18" fmla="*/ 42 w 89"/>
                <a:gd name="T19" fmla="*/ 11 h 26"/>
                <a:gd name="T20" fmla="*/ 43 w 89"/>
                <a:gd name="T21" fmla="*/ 12 h 26"/>
                <a:gd name="T22" fmla="*/ 44 w 89"/>
                <a:gd name="T23" fmla="*/ 12 h 26"/>
                <a:gd name="T24" fmla="*/ 38 w 89"/>
                <a:gd name="T25" fmla="*/ 9 h 26"/>
                <a:gd name="T26" fmla="*/ 39 w 89"/>
                <a:gd name="T27" fmla="*/ 7 h 26"/>
                <a:gd name="T28" fmla="*/ 39 w 89"/>
                <a:gd name="T29" fmla="*/ 5 h 26"/>
                <a:gd name="T30" fmla="*/ 37 w 89"/>
                <a:gd name="T31" fmla="*/ 3 h 26"/>
                <a:gd name="T32" fmla="*/ 36 w 89"/>
                <a:gd name="T33" fmla="*/ 2 h 26"/>
                <a:gd name="T34" fmla="*/ 33 w 89"/>
                <a:gd name="T35" fmla="*/ 1 h 26"/>
                <a:gd name="T36" fmla="*/ 30 w 89"/>
                <a:gd name="T37" fmla="*/ 0 h 26"/>
                <a:gd name="T38" fmla="*/ 27 w 89"/>
                <a:gd name="T39" fmla="*/ 0 h 26"/>
                <a:gd name="T40" fmla="*/ 24 w 89"/>
                <a:gd name="T41" fmla="*/ 0 h 26"/>
                <a:gd name="T42" fmla="*/ 21 w 89"/>
                <a:gd name="T43" fmla="*/ 1 h 26"/>
                <a:gd name="T44" fmla="*/ 19 w 89"/>
                <a:gd name="T45" fmla="*/ 3 h 26"/>
                <a:gd name="T46" fmla="*/ 21 w 89"/>
                <a:gd name="T47" fmla="*/ 3 h 26"/>
                <a:gd name="T48" fmla="*/ 23 w 89"/>
                <a:gd name="T49" fmla="*/ 3 h 26"/>
                <a:gd name="T50" fmla="*/ 24 w 89"/>
                <a:gd name="T51" fmla="*/ 3 h 26"/>
                <a:gd name="T52" fmla="*/ 27 w 89"/>
                <a:gd name="T53" fmla="*/ 3 h 26"/>
                <a:gd name="T54" fmla="*/ 29 w 89"/>
                <a:gd name="T55" fmla="*/ 3 h 26"/>
                <a:gd name="T56" fmla="*/ 30 w 89"/>
                <a:gd name="T57" fmla="*/ 4 h 26"/>
                <a:gd name="T58" fmla="*/ 32 w 89"/>
                <a:gd name="T59" fmla="*/ 5 h 26"/>
                <a:gd name="T60" fmla="*/ 33 w 89"/>
                <a:gd name="T61" fmla="*/ 6 h 26"/>
                <a:gd name="T62" fmla="*/ 34 w 89"/>
                <a:gd name="T63" fmla="*/ 7 h 26"/>
                <a:gd name="T64" fmla="*/ 35 w 89"/>
                <a:gd name="T65" fmla="*/ 9 h 26"/>
                <a:gd name="T66" fmla="*/ 32 w 89"/>
                <a:gd name="T67" fmla="*/ 8 h 26"/>
                <a:gd name="T68" fmla="*/ 28 w 89"/>
                <a:gd name="T69" fmla="*/ 8 h 26"/>
                <a:gd name="T70" fmla="*/ 25 w 89"/>
                <a:gd name="T71" fmla="*/ 8 h 26"/>
                <a:gd name="T72" fmla="*/ 21 w 89"/>
                <a:gd name="T73" fmla="*/ 8 h 26"/>
                <a:gd name="T74" fmla="*/ 17 w 89"/>
                <a:gd name="T75" fmla="*/ 8 h 26"/>
                <a:gd name="T76" fmla="*/ 13 w 89"/>
                <a:gd name="T77" fmla="*/ 8 h 26"/>
                <a:gd name="T78" fmla="*/ 10 w 89"/>
                <a:gd name="T79" fmla="*/ 9 h 26"/>
                <a:gd name="T80" fmla="*/ 6 w 89"/>
                <a:gd name="T81" fmla="*/ 10 h 26"/>
                <a:gd name="T82" fmla="*/ 3 w 89"/>
                <a:gd name="T83" fmla="*/ 11 h 26"/>
                <a:gd name="T84" fmla="*/ 0 w 89"/>
                <a:gd name="T85" fmla="*/ 13 h 26"/>
                <a:gd name="T86" fmla="*/ 0 w 89"/>
                <a:gd name="T87" fmla="*/ 13 h 26"/>
                <a:gd name="T88" fmla="*/ 0 w 89"/>
                <a:gd name="T89" fmla="*/ 1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9" h="26">
                  <a:moveTo>
                    <a:pt x="0" y="25"/>
                  </a:moveTo>
                  <a:lnTo>
                    <a:pt x="53" y="17"/>
                  </a:lnTo>
                  <a:lnTo>
                    <a:pt x="57" y="20"/>
                  </a:lnTo>
                  <a:lnTo>
                    <a:pt x="60" y="22"/>
                  </a:lnTo>
                  <a:lnTo>
                    <a:pt x="64" y="23"/>
                  </a:lnTo>
                  <a:lnTo>
                    <a:pt x="69" y="23"/>
                  </a:lnTo>
                  <a:lnTo>
                    <a:pt x="73" y="23"/>
                  </a:lnTo>
                  <a:lnTo>
                    <a:pt x="77" y="23"/>
                  </a:lnTo>
                  <a:lnTo>
                    <a:pt x="80" y="23"/>
                  </a:lnTo>
                  <a:lnTo>
                    <a:pt x="84" y="22"/>
                  </a:lnTo>
                  <a:lnTo>
                    <a:pt x="86" y="23"/>
                  </a:lnTo>
                  <a:lnTo>
                    <a:pt x="89" y="23"/>
                  </a:lnTo>
                  <a:lnTo>
                    <a:pt x="77" y="17"/>
                  </a:lnTo>
                  <a:lnTo>
                    <a:pt x="78" y="13"/>
                  </a:lnTo>
                  <a:lnTo>
                    <a:pt x="78" y="10"/>
                  </a:lnTo>
                  <a:lnTo>
                    <a:pt x="75" y="6"/>
                  </a:lnTo>
                  <a:lnTo>
                    <a:pt x="72" y="4"/>
                  </a:lnTo>
                  <a:lnTo>
                    <a:pt x="67" y="1"/>
                  </a:lnTo>
                  <a:lnTo>
                    <a:pt x="60" y="0"/>
                  </a:lnTo>
                  <a:lnTo>
                    <a:pt x="54" y="0"/>
                  </a:lnTo>
                  <a:lnTo>
                    <a:pt x="48" y="0"/>
                  </a:lnTo>
                  <a:lnTo>
                    <a:pt x="42" y="1"/>
                  </a:lnTo>
                  <a:lnTo>
                    <a:pt x="38" y="5"/>
                  </a:lnTo>
                  <a:lnTo>
                    <a:pt x="42" y="5"/>
                  </a:lnTo>
                  <a:lnTo>
                    <a:pt x="46" y="5"/>
                  </a:lnTo>
                  <a:lnTo>
                    <a:pt x="49" y="5"/>
                  </a:lnTo>
                  <a:lnTo>
                    <a:pt x="54" y="6"/>
                  </a:lnTo>
                  <a:lnTo>
                    <a:pt x="58" y="6"/>
                  </a:lnTo>
                  <a:lnTo>
                    <a:pt x="60" y="7"/>
                  </a:lnTo>
                  <a:lnTo>
                    <a:pt x="64" y="9"/>
                  </a:lnTo>
                  <a:lnTo>
                    <a:pt x="67" y="11"/>
                  </a:lnTo>
                  <a:lnTo>
                    <a:pt x="69" y="13"/>
                  </a:lnTo>
                  <a:lnTo>
                    <a:pt x="70" y="17"/>
                  </a:lnTo>
                  <a:lnTo>
                    <a:pt x="64" y="16"/>
                  </a:lnTo>
                  <a:lnTo>
                    <a:pt x="57" y="15"/>
                  </a:lnTo>
                  <a:lnTo>
                    <a:pt x="51" y="15"/>
                  </a:lnTo>
                  <a:lnTo>
                    <a:pt x="43" y="15"/>
                  </a:lnTo>
                  <a:lnTo>
                    <a:pt x="34" y="15"/>
                  </a:lnTo>
                  <a:lnTo>
                    <a:pt x="27" y="16"/>
                  </a:lnTo>
                  <a:lnTo>
                    <a:pt x="20" y="17"/>
                  </a:lnTo>
                  <a:lnTo>
                    <a:pt x="12" y="20"/>
                  </a:lnTo>
                  <a:lnTo>
                    <a:pt x="6" y="22"/>
                  </a:lnTo>
                  <a:lnTo>
                    <a:pt x="0" y="26"/>
                  </a:lnTo>
                  <a:lnTo>
                    <a:pt x="0" y="2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6" name="Freeform 134"/>
            <p:cNvSpPr>
              <a:spLocks/>
            </p:cNvSpPr>
            <p:nvPr/>
          </p:nvSpPr>
          <p:spPr bwMode="auto">
            <a:xfrm>
              <a:off x="2582" y="928"/>
              <a:ext cx="7" cy="2"/>
            </a:xfrm>
            <a:custGeom>
              <a:avLst/>
              <a:gdLst>
                <a:gd name="T0" fmla="*/ 7 w 14"/>
                <a:gd name="T1" fmla="*/ 0 h 2"/>
                <a:gd name="T2" fmla="*/ 7 w 14"/>
                <a:gd name="T3" fmla="*/ 0 h 2"/>
                <a:gd name="T4" fmla="*/ 6 w 14"/>
                <a:gd name="T5" fmla="*/ 0 h 2"/>
                <a:gd name="T6" fmla="*/ 5 w 14"/>
                <a:gd name="T7" fmla="*/ 0 h 2"/>
                <a:gd name="T8" fmla="*/ 5 w 14"/>
                <a:gd name="T9" fmla="*/ 1 h 2"/>
                <a:gd name="T10" fmla="*/ 4 w 14"/>
                <a:gd name="T11" fmla="*/ 1 h 2"/>
                <a:gd name="T12" fmla="*/ 3 w 14"/>
                <a:gd name="T13" fmla="*/ 1 h 2"/>
                <a:gd name="T14" fmla="*/ 2 w 14"/>
                <a:gd name="T15" fmla="*/ 1 h 2"/>
                <a:gd name="T16" fmla="*/ 2 w 14"/>
                <a:gd name="T17" fmla="*/ 1 h 2"/>
                <a:gd name="T18" fmla="*/ 1 w 14"/>
                <a:gd name="T19" fmla="*/ 1 h 2"/>
                <a:gd name="T20" fmla="*/ 0 w 14"/>
                <a:gd name="T21" fmla="*/ 1 h 2"/>
                <a:gd name="T22" fmla="*/ 0 w 14"/>
                <a:gd name="T23" fmla="*/ 1 h 2"/>
                <a:gd name="T24" fmla="*/ 1 w 14"/>
                <a:gd name="T25" fmla="*/ 2 h 2"/>
                <a:gd name="T26" fmla="*/ 2 w 14"/>
                <a:gd name="T27" fmla="*/ 2 h 2"/>
                <a:gd name="T28" fmla="*/ 2 w 14"/>
                <a:gd name="T29" fmla="*/ 2 h 2"/>
                <a:gd name="T30" fmla="*/ 3 w 14"/>
                <a:gd name="T31" fmla="*/ 2 h 2"/>
                <a:gd name="T32" fmla="*/ 4 w 14"/>
                <a:gd name="T33" fmla="*/ 2 h 2"/>
                <a:gd name="T34" fmla="*/ 4 w 14"/>
                <a:gd name="T35" fmla="*/ 1 h 2"/>
                <a:gd name="T36" fmla="*/ 5 w 14"/>
                <a:gd name="T37" fmla="*/ 1 h 2"/>
                <a:gd name="T38" fmla="*/ 7 w 14"/>
                <a:gd name="T39" fmla="*/ 1 h 2"/>
                <a:gd name="T40" fmla="*/ 7 w 14"/>
                <a:gd name="T41" fmla="*/ 0 h 2"/>
                <a:gd name="T42" fmla="*/ 7 w 14"/>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 h="2">
                  <a:moveTo>
                    <a:pt x="14" y="0"/>
                  </a:moveTo>
                  <a:lnTo>
                    <a:pt x="13" y="0"/>
                  </a:lnTo>
                  <a:lnTo>
                    <a:pt x="12" y="0"/>
                  </a:lnTo>
                  <a:lnTo>
                    <a:pt x="10" y="0"/>
                  </a:lnTo>
                  <a:lnTo>
                    <a:pt x="9" y="1"/>
                  </a:lnTo>
                  <a:lnTo>
                    <a:pt x="8" y="1"/>
                  </a:lnTo>
                  <a:lnTo>
                    <a:pt x="5" y="1"/>
                  </a:lnTo>
                  <a:lnTo>
                    <a:pt x="4" y="1"/>
                  </a:lnTo>
                  <a:lnTo>
                    <a:pt x="3" y="1"/>
                  </a:lnTo>
                  <a:lnTo>
                    <a:pt x="2" y="1"/>
                  </a:lnTo>
                  <a:lnTo>
                    <a:pt x="0" y="1"/>
                  </a:lnTo>
                  <a:lnTo>
                    <a:pt x="2" y="2"/>
                  </a:lnTo>
                  <a:lnTo>
                    <a:pt x="3" y="2"/>
                  </a:lnTo>
                  <a:lnTo>
                    <a:pt x="4" y="2"/>
                  </a:lnTo>
                  <a:lnTo>
                    <a:pt x="5" y="2"/>
                  </a:lnTo>
                  <a:lnTo>
                    <a:pt x="7" y="2"/>
                  </a:lnTo>
                  <a:lnTo>
                    <a:pt x="8" y="1"/>
                  </a:lnTo>
                  <a:lnTo>
                    <a:pt x="10" y="1"/>
                  </a:lnTo>
                  <a:lnTo>
                    <a:pt x="13" y="1"/>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7" name="Freeform 135"/>
            <p:cNvSpPr>
              <a:spLocks/>
            </p:cNvSpPr>
            <p:nvPr/>
          </p:nvSpPr>
          <p:spPr bwMode="auto">
            <a:xfrm>
              <a:off x="2586" y="880"/>
              <a:ext cx="67" cy="70"/>
            </a:xfrm>
            <a:custGeom>
              <a:avLst/>
              <a:gdLst>
                <a:gd name="T0" fmla="*/ 30 w 134"/>
                <a:gd name="T1" fmla="*/ 23 h 140"/>
                <a:gd name="T2" fmla="*/ 31 w 134"/>
                <a:gd name="T3" fmla="*/ 26 h 140"/>
                <a:gd name="T4" fmla="*/ 31 w 134"/>
                <a:gd name="T5" fmla="*/ 29 h 140"/>
                <a:gd name="T6" fmla="*/ 29 w 134"/>
                <a:gd name="T7" fmla="*/ 32 h 140"/>
                <a:gd name="T8" fmla="*/ 35 w 134"/>
                <a:gd name="T9" fmla="*/ 33 h 140"/>
                <a:gd name="T10" fmla="*/ 41 w 134"/>
                <a:gd name="T11" fmla="*/ 34 h 140"/>
                <a:gd name="T12" fmla="*/ 44 w 134"/>
                <a:gd name="T13" fmla="*/ 39 h 140"/>
                <a:gd name="T14" fmla="*/ 30 w 134"/>
                <a:gd name="T15" fmla="*/ 37 h 140"/>
                <a:gd name="T16" fmla="*/ 15 w 134"/>
                <a:gd name="T17" fmla="*/ 37 h 140"/>
                <a:gd name="T18" fmla="*/ 3 w 134"/>
                <a:gd name="T19" fmla="*/ 38 h 140"/>
                <a:gd name="T20" fmla="*/ 5 w 134"/>
                <a:gd name="T21" fmla="*/ 39 h 140"/>
                <a:gd name="T22" fmla="*/ 12 w 134"/>
                <a:gd name="T23" fmla="*/ 41 h 140"/>
                <a:gd name="T24" fmla="*/ 18 w 134"/>
                <a:gd name="T25" fmla="*/ 44 h 140"/>
                <a:gd name="T26" fmla="*/ 19 w 134"/>
                <a:gd name="T27" fmla="*/ 45 h 140"/>
                <a:gd name="T28" fmla="*/ 14 w 134"/>
                <a:gd name="T29" fmla="*/ 45 h 140"/>
                <a:gd name="T30" fmla="*/ 8 w 134"/>
                <a:gd name="T31" fmla="*/ 47 h 140"/>
                <a:gd name="T32" fmla="*/ 3 w 134"/>
                <a:gd name="T33" fmla="*/ 49 h 140"/>
                <a:gd name="T34" fmla="*/ 17 w 134"/>
                <a:gd name="T35" fmla="*/ 47 h 140"/>
                <a:gd name="T36" fmla="*/ 31 w 134"/>
                <a:gd name="T37" fmla="*/ 46 h 140"/>
                <a:gd name="T38" fmla="*/ 44 w 134"/>
                <a:gd name="T39" fmla="*/ 47 h 140"/>
                <a:gd name="T40" fmla="*/ 46 w 134"/>
                <a:gd name="T41" fmla="*/ 49 h 140"/>
                <a:gd name="T42" fmla="*/ 44 w 134"/>
                <a:gd name="T43" fmla="*/ 50 h 140"/>
                <a:gd name="T44" fmla="*/ 41 w 134"/>
                <a:gd name="T45" fmla="*/ 51 h 140"/>
                <a:gd name="T46" fmla="*/ 41 w 134"/>
                <a:gd name="T47" fmla="*/ 53 h 140"/>
                <a:gd name="T48" fmla="*/ 44 w 134"/>
                <a:gd name="T49" fmla="*/ 55 h 140"/>
                <a:gd name="T50" fmla="*/ 48 w 134"/>
                <a:gd name="T51" fmla="*/ 55 h 140"/>
                <a:gd name="T52" fmla="*/ 52 w 134"/>
                <a:gd name="T53" fmla="*/ 58 h 140"/>
                <a:gd name="T54" fmla="*/ 49 w 134"/>
                <a:gd name="T55" fmla="*/ 60 h 140"/>
                <a:gd name="T56" fmla="*/ 46 w 134"/>
                <a:gd name="T57" fmla="*/ 61 h 140"/>
                <a:gd name="T58" fmla="*/ 42 w 134"/>
                <a:gd name="T59" fmla="*/ 62 h 140"/>
                <a:gd name="T60" fmla="*/ 55 w 134"/>
                <a:gd name="T61" fmla="*/ 70 h 140"/>
                <a:gd name="T62" fmla="*/ 54 w 134"/>
                <a:gd name="T63" fmla="*/ 67 h 140"/>
                <a:gd name="T64" fmla="*/ 51 w 134"/>
                <a:gd name="T65" fmla="*/ 66 h 140"/>
                <a:gd name="T66" fmla="*/ 51 w 134"/>
                <a:gd name="T67" fmla="*/ 64 h 140"/>
                <a:gd name="T68" fmla="*/ 55 w 134"/>
                <a:gd name="T69" fmla="*/ 63 h 140"/>
                <a:gd name="T70" fmla="*/ 60 w 134"/>
                <a:gd name="T71" fmla="*/ 65 h 140"/>
                <a:gd name="T72" fmla="*/ 65 w 134"/>
                <a:gd name="T73" fmla="*/ 67 h 140"/>
                <a:gd name="T74" fmla="*/ 52 w 134"/>
                <a:gd name="T75" fmla="*/ 48 h 140"/>
                <a:gd name="T76" fmla="*/ 52 w 134"/>
                <a:gd name="T77" fmla="*/ 35 h 140"/>
                <a:gd name="T78" fmla="*/ 37 w 134"/>
                <a:gd name="T79" fmla="*/ 18 h 140"/>
                <a:gd name="T80" fmla="*/ 18 w 134"/>
                <a:gd name="T81" fmla="*/ 5 h 140"/>
                <a:gd name="T82" fmla="*/ 6 w 134"/>
                <a:gd name="T83" fmla="*/ 2 h 140"/>
                <a:gd name="T84" fmla="*/ 15 w 134"/>
                <a:gd name="T85" fmla="*/ 6 h 140"/>
                <a:gd name="T86" fmla="*/ 23 w 134"/>
                <a:gd name="T87" fmla="*/ 11 h 140"/>
                <a:gd name="T88" fmla="*/ 29 w 134"/>
                <a:gd name="T89" fmla="*/ 18 h 140"/>
                <a:gd name="T90" fmla="*/ 7 w 134"/>
                <a:gd name="T91" fmla="*/ 15 h 140"/>
                <a:gd name="T92" fmla="*/ 16 w 134"/>
                <a:gd name="T93" fmla="*/ 18 h 140"/>
                <a:gd name="T94" fmla="*/ 26 w 134"/>
                <a:gd name="T95" fmla="*/ 21 h 140"/>
                <a:gd name="T96" fmla="*/ 32 w 134"/>
                <a:gd name="T97" fmla="*/ 21 h 1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34" h="140">
                  <a:moveTo>
                    <a:pt x="63" y="41"/>
                  </a:moveTo>
                  <a:lnTo>
                    <a:pt x="61" y="43"/>
                  </a:lnTo>
                  <a:lnTo>
                    <a:pt x="60" y="45"/>
                  </a:lnTo>
                  <a:lnTo>
                    <a:pt x="60" y="47"/>
                  </a:lnTo>
                  <a:lnTo>
                    <a:pt x="61" y="50"/>
                  </a:lnTo>
                  <a:lnTo>
                    <a:pt x="62" y="52"/>
                  </a:lnTo>
                  <a:lnTo>
                    <a:pt x="62" y="55"/>
                  </a:lnTo>
                  <a:lnTo>
                    <a:pt x="62" y="57"/>
                  </a:lnTo>
                  <a:lnTo>
                    <a:pt x="62" y="58"/>
                  </a:lnTo>
                  <a:lnTo>
                    <a:pt x="58" y="61"/>
                  </a:lnTo>
                  <a:lnTo>
                    <a:pt x="55" y="62"/>
                  </a:lnTo>
                  <a:lnTo>
                    <a:pt x="58" y="63"/>
                  </a:lnTo>
                  <a:lnTo>
                    <a:pt x="61" y="64"/>
                  </a:lnTo>
                  <a:lnTo>
                    <a:pt x="66" y="64"/>
                  </a:lnTo>
                  <a:lnTo>
                    <a:pt x="69" y="66"/>
                  </a:lnTo>
                  <a:lnTo>
                    <a:pt x="73" y="66"/>
                  </a:lnTo>
                  <a:lnTo>
                    <a:pt x="77" y="67"/>
                  </a:lnTo>
                  <a:lnTo>
                    <a:pt x="81" y="68"/>
                  </a:lnTo>
                  <a:lnTo>
                    <a:pt x="83" y="71"/>
                  </a:lnTo>
                  <a:lnTo>
                    <a:pt x="86" y="73"/>
                  </a:lnTo>
                  <a:lnTo>
                    <a:pt x="87" y="77"/>
                  </a:lnTo>
                  <a:lnTo>
                    <a:pt x="78" y="76"/>
                  </a:lnTo>
                  <a:lnTo>
                    <a:pt x="69" y="74"/>
                  </a:lnTo>
                  <a:lnTo>
                    <a:pt x="60" y="74"/>
                  </a:lnTo>
                  <a:lnTo>
                    <a:pt x="50" y="74"/>
                  </a:lnTo>
                  <a:lnTo>
                    <a:pt x="40" y="74"/>
                  </a:lnTo>
                  <a:lnTo>
                    <a:pt x="30" y="74"/>
                  </a:lnTo>
                  <a:lnTo>
                    <a:pt x="21" y="74"/>
                  </a:lnTo>
                  <a:lnTo>
                    <a:pt x="12" y="74"/>
                  </a:lnTo>
                  <a:lnTo>
                    <a:pt x="6" y="76"/>
                  </a:lnTo>
                  <a:lnTo>
                    <a:pt x="0" y="77"/>
                  </a:lnTo>
                  <a:lnTo>
                    <a:pt x="5" y="78"/>
                  </a:lnTo>
                  <a:lnTo>
                    <a:pt x="9" y="78"/>
                  </a:lnTo>
                  <a:lnTo>
                    <a:pt x="14" y="79"/>
                  </a:lnTo>
                  <a:lnTo>
                    <a:pt x="19" y="81"/>
                  </a:lnTo>
                  <a:lnTo>
                    <a:pt x="24" y="82"/>
                  </a:lnTo>
                  <a:lnTo>
                    <a:pt x="29" y="83"/>
                  </a:lnTo>
                  <a:lnTo>
                    <a:pt x="32" y="84"/>
                  </a:lnTo>
                  <a:lnTo>
                    <a:pt x="36" y="87"/>
                  </a:lnTo>
                  <a:lnTo>
                    <a:pt x="40" y="88"/>
                  </a:lnTo>
                  <a:lnTo>
                    <a:pt x="42" y="89"/>
                  </a:lnTo>
                  <a:lnTo>
                    <a:pt x="38" y="89"/>
                  </a:lnTo>
                  <a:lnTo>
                    <a:pt x="35" y="89"/>
                  </a:lnTo>
                  <a:lnTo>
                    <a:pt x="31" y="90"/>
                  </a:lnTo>
                  <a:lnTo>
                    <a:pt x="27" y="90"/>
                  </a:lnTo>
                  <a:lnTo>
                    <a:pt x="24" y="92"/>
                  </a:lnTo>
                  <a:lnTo>
                    <a:pt x="20" y="93"/>
                  </a:lnTo>
                  <a:lnTo>
                    <a:pt x="16" y="94"/>
                  </a:lnTo>
                  <a:lnTo>
                    <a:pt x="12" y="94"/>
                  </a:lnTo>
                  <a:lnTo>
                    <a:pt x="9" y="95"/>
                  </a:lnTo>
                  <a:lnTo>
                    <a:pt x="5" y="97"/>
                  </a:lnTo>
                  <a:lnTo>
                    <a:pt x="15" y="95"/>
                  </a:lnTo>
                  <a:lnTo>
                    <a:pt x="24" y="95"/>
                  </a:lnTo>
                  <a:lnTo>
                    <a:pt x="34" y="94"/>
                  </a:lnTo>
                  <a:lnTo>
                    <a:pt x="42" y="93"/>
                  </a:lnTo>
                  <a:lnTo>
                    <a:pt x="52" y="92"/>
                  </a:lnTo>
                  <a:lnTo>
                    <a:pt x="61" y="92"/>
                  </a:lnTo>
                  <a:lnTo>
                    <a:pt x="69" y="92"/>
                  </a:lnTo>
                  <a:lnTo>
                    <a:pt x="78" y="92"/>
                  </a:lnTo>
                  <a:lnTo>
                    <a:pt x="87" y="93"/>
                  </a:lnTo>
                  <a:lnTo>
                    <a:pt x="95" y="95"/>
                  </a:lnTo>
                  <a:lnTo>
                    <a:pt x="93" y="97"/>
                  </a:lnTo>
                  <a:lnTo>
                    <a:pt x="92" y="98"/>
                  </a:lnTo>
                  <a:lnTo>
                    <a:pt x="89" y="98"/>
                  </a:lnTo>
                  <a:lnTo>
                    <a:pt x="88" y="99"/>
                  </a:lnTo>
                  <a:lnTo>
                    <a:pt x="87" y="100"/>
                  </a:lnTo>
                  <a:lnTo>
                    <a:pt x="84" y="100"/>
                  </a:lnTo>
                  <a:lnTo>
                    <a:pt x="83" y="100"/>
                  </a:lnTo>
                  <a:lnTo>
                    <a:pt x="81" y="102"/>
                  </a:lnTo>
                  <a:lnTo>
                    <a:pt x="79" y="102"/>
                  </a:lnTo>
                  <a:lnTo>
                    <a:pt x="78" y="102"/>
                  </a:lnTo>
                  <a:lnTo>
                    <a:pt x="81" y="105"/>
                  </a:lnTo>
                  <a:lnTo>
                    <a:pt x="83" y="108"/>
                  </a:lnTo>
                  <a:lnTo>
                    <a:pt x="86" y="109"/>
                  </a:lnTo>
                  <a:lnTo>
                    <a:pt x="88" y="110"/>
                  </a:lnTo>
                  <a:lnTo>
                    <a:pt x="91" y="110"/>
                  </a:lnTo>
                  <a:lnTo>
                    <a:pt x="93" y="110"/>
                  </a:lnTo>
                  <a:lnTo>
                    <a:pt x="95" y="110"/>
                  </a:lnTo>
                  <a:lnTo>
                    <a:pt x="98" y="111"/>
                  </a:lnTo>
                  <a:lnTo>
                    <a:pt x="102" y="113"/>
                  </a:lnTo>
                  <a:lnTo>
                    <a:pt x="104" y="116"/>
                  </a:lnTo>
                  <a:lnTo>
                    <a:pt x="102" y="116"/>
                  </a:lnTo>
                  <a:lnTo>
                    <a:pt x="99" y="118"/>
                  </a:lnTo>
                  <a:lnTo>
                    <a:pt x="97" y="119"/>
                  </a:lnTo>
                  <a:lnTo>
                    <a:pt x="95" y="120"/>
                  </a:lnTo>
                  <a:lnTo>
                    <a:pt x="93" y="120"/>
                  </a:lnTo>
                  <a:lnTo>
                    <a:pt x="91" y="121"/>
                  </a:lnTo>
                  <a:lnTo>
                    <a:pt x="88" y="123"/>
                  </a:lnTo>
                  <a:lnTo>
                    <a:pt x="86" y="124"/>
                  </a:lnTo>
                  <a:lnTo>
                    <a:pt x="83" y="124"/>
                  </a:lnTo>
                  <a:lnTo>
                    <a:pt x="81" y="125"/>
                  </a:lnTo>
                  <a:lnTo>
                    <a:pt x="89" y="140"/>
                  </a:lnTo>
                  <a:lnTo>
                    <a:pt x="110" y="140"/>
                  </a:lnTo>
                  <a:lnTo>
                    <a:pt x="110" y="137"/>
                  </a:lnTo>
                  <a:lnTo>
                    <a:pt x="109" y="135"/>
                  </a:lnTo>
                  <a:lnTo>
                    <a:pt x="108" y="134"/>
                  </a:lnTo>
                  <a:lnTo>
                    <a:pt x="105" y="133"/>
                  </a:lnTo>
                  <a:lnTo>
                    <a:pt x="104" y="133"/>
                  </a:lnTo>
                  <a:lnTo>
                    <a:pt x="102" y="131"/>
                  </a:lnTo>
                  <a:lnTo>
                    <a:pt x="100" y="130"/>
                  </a:lnTo>
                  <a:lnTo>
                    <a:pt x="100" y="129"/>
                  </a:lnTo>
                  <a:lnTo>
                    <a:pt x="102" y="128"/>
                  </a:lnTo>
                  <a:lnTo>
                    <a:pt x="104" y="125"/>
                  </a:lnTo>
                  <a:lnTo>
                    <a:pt x="108" y="125"/>
                  </a:lnTo>
                  <a:lnTo>
                    <a:pt x="110" y="126"/>
                  </a:lnTo>
                  <a:lnTo>
                    <a:pt x="114" y="126"/>
                  </a:lnTo>
                  <a:lnTo>
                    <a:pt x="118" y="128"/>
                  </a:lnTo>
                  <a:lnTo>
                    <a:pt x="120" y="129"/>
                  </a:lnTo>
                  <a:lnTo>
                    <a:pt x="124" y="130"/>
                  </a:lnTo>
                  <a:lnTo>
                    <a:pt x="126" y="133"/>
                  </a:lnTo>
                  <a:lnTo>
                    <a:pt x="129" y="134"/>
                  </a:lnTo>
                  <a:lnTo>
                    <a:pt x="131" y="136"/>
                  </a:lnTo>
                  <a:lnTo>
                    <a:pt x="134" y="140"/>
                  </a:lnTo>
                  <a:lnTo>
                    <a:pt x="104" y="95"/>
                  </a:lnTo>
                  <a:lnTo>
                    <a:pt x="117" y="95"/>
                  </a:lnTo>
                  <a:lnTo>
                    <a:pt x="112" y="82"/>
                  </a:lnTo>
                  <a:lnTo>
                    <a:pt x="104" y="69"/>
                  </a:lnTo>
                  <a:lnTo>
                    <a:pt x="95" y="57"/>
                  </a:lnTo>
                  <a:lnTo>
                    <a:pt x="86" y="45"/>
                  </a:lnTo>
                  <a:lnTo>
                    <a:pt x="74" y="35"/>
                  </a:lnTo>
                  <a:lnTo>
                    <a:pt x="62" y="25"/>
                  </a:lnTo>
                  <a:lnTo>
                    <a:pt x="48" y="17"/>
                  </a:lnTo>
                  <a:lnTo>
                    <a:pt x="35" y="10"/>
                  </a:lnTo>
                  <a:lnTo>
                    <a:pt x="21" y="4"/>
                  </a:lnTo>
                  <a:lnTo>
                    <a:pt x="6" y="0"/>
                  </a:lnTo>
                  <a:lnTo>
                    <a:pt x="12" y="3"/>
                  </a:lnTo>
                  <a:lnTo>
                    <a:pt x="17" y="5"/>
                  </a:lnTo>
                  <a:lnTo>
                    <a:pt x="24" y="8"/>
                  </a:lnTo>
                  <a:lnTo>
                    <a:pt x="30" y="11"/>
                  </a:lnTo>
                  <a:lnTo>
                    <a:pt x="35" y="14"/>
                  </a:lnTo>
                  <a:lnTo>
                    <a:pt x="41" y="17"/>
                  </a:lnTo>
                  <a:lnTo>
                    <a:pt x="46" y="21"/>
                  </a:lnTo>
                  <a:lnTo>
                    <a:pt x="50" y="25"/>
                  </a:lnTo>
                  <a:lnTo>
                    <a:pt x="53" y="30"/>
                  </a:lnTo>
                  <a:lnTo>
                    <a:pt x="57" y="36"/>
                  </a:lnTo>
                  <a:lnTo>
                    <a:pt x="6" y="27"/>
                  </a:lnTo>
                  <a:lnTo>
                    <a:pt x="9" y="29"/>
                  </a:lnTo>
                  <a:lnTo>
                    <a:pt x="14" y="30"/>
                  </a:lnTo>
                  <a:lnTo>
                    <a:pt x="19" y="32"/>
                  </a:lnTo>
                  <a:lnTo>
                    <a:pt x="25" y="34"/>
                  </a:lnTo>
                  <a:lnTo>
                    <a:pt x="31" y="36"/>
                  </a:lnTo>
                  <a:lnTo>
                    <a:pt x="37" y="39"/>
                  </a:lnTo>
                  <a:lnTo>
                    <a:pt x="45" y="40"/>
                  </a:lnTo>
                  <a:lnTo>
                    <a:pt x="51" y="41"/>
                  </a:lnTo>
                  <a:lnTo>
                    <a:pt x="57" y="42"/>
                  </a:lnTo>
                  <a:lnTo>
                    <a:pt x="63" y="42"/>
                  </a:lnTo>
                  <a:lnTo>
                    <a:pt x="63" y="4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8" name="Freeform 136"/>
            <p:cNvSpPr>
              <a:spLocks/>
            </p:cNvSpPr>
            <p:nvPr/>
          </p:nvSpPr>
          <p:spPr bwMode="auto">
            <a:xfrm>
              <a:off x="2476" y="886"/>
              <a:ext cx="34" cy="45"/>
            </a:xfrm>
            <a:custGeom>
              <a:avLst/>
              <a:gdLst>
                <a:gd name="T0" fmla="*/ 6 w 68"/>
                <a:gd name="T1" fmla="*/ 40 h 89"/>
                <a:gd name="T2" fmla="*/ 6 w 68"/>
                <a:gd name="T3" fmla="*/ 37 h 89"/>
                <a:gd name="T4" fmla="*/ 6 w 68"/>
                <a:gd name="T5" fmla="*/ 34 h 89"/>
                <a:gd name="T6" fmla="*/ 6 w 68"/>
                <a:gd name="T7" fmla="*/ 32 h 89"/>
                <a:gd name="T8" fmla="*/ 6 w 68"/>
                <a:gd name="T9" fmla="*/ 30 h 89"/>
                <a:gd name="T10" fmla="*/ 4 w 68"/>
                <a:gd name="T11" fmla="*/ 27 h 89"/>
                <a:gd name="T12" fmla="*/ 6 w 68"/>
                <a:gd name="T13" fmla="*/ 26 h 89"/>
                <a:gd name="T14" fmla="*/ 8 w 68"/>
                <a:gd name="T15" fmla="*/ 25 h 89"/>
                <a:gd name="T16" fmla="*/ 10 w 68"/>
                <a:gd name="T17" fmla="*/ 24 h 89"/>
                <a:gd name="T18" fmla="*/ 11 w 68"/>
                <a:gd name="T19" fmla="*/ 24 h 89"/>
                <a:gd name="T20" fmla="*/ 13 w 68"/>
                <a:gd name="T21" fmla="*/ 25 h 89"/>
                <a:gd name="T22" fmla="*/ 14 w 68"/>
                <a:gd name="T23" fmla="*/ 29 h 89"/>
                <a:gd name="T24" fmla="*/ 13 w 68"/>
                <a:gd name="T25" fmla="*/ 33 h 89"/>
                <a:gd name="T26" fmla="*/ 11 w 68"/>
                <a:gd name="T27" fmla="*/ 37 h 89"/>
                <a:gd name="T28" fmla="*/ 11 w 68"/>
                <a:gd name="T29" fmla="*/ 40 h 89"/>
                <a:gd name="T30" fmla="*/ 11 w 68"/>
                <a:gd name="T31" fmla="*/ 45 h 89"/>
                <a:gd name="T32" fmla="*/ 13 w 68"/>
                <a:gd name="T33" fmla="*/ 40 h 89"/>
                <a:gd name="T34" fmla="*/ 16 w 68"/>
                <a:gd name="T35" fmla="*/ 36 h 89"/>
                <a:gd name="T36" fmla="*/ 21 w 68"/>
                <a:gd name="T37" fmla="*/ 34 h 89"/>
                <a:gd name="T38" fmla="*/ 26 w 68"/>
                <a:gd name="T39" fmla="*/ 33 h 89"/>
                <a:gd name="T40" fmla="*/ 31 w 68"/>
                <a:gd name="T41" fmla="*/ 32 h 89"/>
                <a:gd name="T42" fmla="*/ 29 w 68"/>
                <a:gd name="T43" fmla="*/ 32 h 89"/>
                <a:gd name="T44" fmla="*/ 28 w 68"/>
                <a:gd name="T45" fmla="*/ 32 h 89"/>
                <a:gd name="T46" fmla="*/ 26 w 68"/>
                <a:gd name="T47" fmla="*/ 32 h 89"/>
                <a:gd name="T48" fmla="*/ 25 w 68"/>
                <a:gd name="T49" fmla="*/ 32 h 89"/>
                <a:gd name="T50" fmla="*/ 24 w 68"/>
                <a:gd name="T51" fmla="*/ 31 h 89"/>
                <a:gd name="T52" fmla="*/ 34 w 68"/>
                <a:gd name="T53" fmla="*/ 17 h 89"/>
                <a:gd name="T54" fmla="*/ 32 w 68"/>
                <a:gd name="T55" fmla="*/ 15 h 89"/>
                <a:gd name="T56" fmla="*/ 30 w 68"/>
                <a:gd name="T57" fmla="*/ 14 h 89"/>
                <a:gd name="T58" fmla="*/ 29 w 68"/>
                <a:gd name="T59" fmla="*/ 14 h 89"/>
                <a:gd name="T60" fmla="*/ 27 w 68"/>
                <a:gd name="T61" fmla="*/ 14 h 89"/>
                <a:gd name="T62" fmla="*/ 24 w 68"/>
                <a:gd name="T63" fmla="*/ 13 h 89"/>
                <a:gd name="T64" fmla="*/ 23 w 68"/>
                <a:gd name="T65" fmla="*/ 11 h 89"/>
                <a:gd name="T66" fmla="*/ 23 w 68"/>
                <a:gd name="T67" fmla="*/ 7 h 89"/>
                <a:gd name="T68" fmla="*/ 23 w 68"/>
                <a:gd name="T69" fmla="*/ 4 h 89"/>
                <a:gd name="T70" fmla="*/ 24 w 68"/>
                <a:gd name="T71" fmla="*/ 1 h 89"/>
                <a:gd name="T72" fmla="*/ 13 w 68"/>
                <a:gd name="T73" fmla="*/ 10 h 89"/>
                <a:gd name="T74" fmla="*/ 0 w 68"/>
                <a:gd name="T75" fmla="*/ 30 h 89"/>
                <a:gd name="T76" fmla="*/ 4 w 68"/>
                <a:gd name="T77" fmla="*/ 30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8" h="89">
                  <a:moveTo>
                    <a:pt x="8" y="58"/>
                  </a:moveTo>
                  <a:lnTo>
                    <a:pt x="11" y="79"/>
                  </a:lnTo>
                  <a:lnTo>
                    <a:pt x="11" y="75"/>
                  </a:lnTo>
                  <a:lnTo>
                    <a:pt x="12" y="73"/>
                  </a:lnTo>
                  <a:lnTo>
                    <a:pt x="12" y="70"/>
                  </a:lnTo>
                  <a:lnTo>
                    <a:pt x="12" y="68"/>
                  </a:lnTo>
                  <a:lnTo>
                    <a:pt x="12" y="65"/>
                  </a:lnTo>
                  <a:lnTo>
                    <a:pt x="12" y="63"/>
                  </a:lnTo>
                  <a:lnTo>
                    <a:pt x="11" y="61"/>
                  </a:lnTo>
                  <a:lnTo>
                    <a:pt x="11" y="59"/>
                  </a:lnTo>
                  <a:lnTo>
                    <a:pt x="10" y="55"/>
                  </a:lnTo>
                  <a:lnTo>
                    <a:pt x="8" y="53"/>
                  </a:lnTo>
                  <a:lnTo>
                    <a:pt x="10" y="51"/>
                  </a:lnTo>
                  <a:lnTo>
                    <a:pt x="12" y="51"/>
                  </a:lnTo>
                  <a:lnTo>
                    <a:pt x="13" y="50"/>
                  </a:lnTo>
                  <a:lnTo>
                    <a:pt x="16" y="49"/>
                  </a:lnTo>
                  <a:lnTo>
                    <a:pt x="17" y="48"/>
                  </a:lnTo>
                  <a:lnTo>
                    <a:pt x="20" y="47"/>
                  </a:lnTo>
                  <a:lnTo>
                    <a:pt x="21" y="47"/>
                  </a:lnTo>
                  <a:lnTo>
                    <a:pt x="22" y="47"/>
                  </a:lnTo>
                  <a:lnTo>
                    <a:pt x="25" y="47"/>
                  </a:lnTo>
                  <a:lnTo>
                    <a:pt x="26" y="49"/>
                  </a:lnTo>
                  <a:lnTo>
                    <a:pt x="27" y="54"/>
                  </a:lnTo>
                  <a:lnTo>
                    <a:pt x="27" y="58"/>
                  </a:lnTo>
                  <a:lnTo>
                    <a:pt x="26" y="61"/>
                  </a:lnTo>
                  <a:lnTo>
                    <a:pt x="25" y="65"/>
                  </a:lnTo>
                  <a:lnTo>
                    <a:pt x="23" y="69"/>
                  </a:lnTo>
                  <a:lnTo>
                    <a:pt x="22" y="73"/>
                  </a:lnTo>
                  <a:lnTo>
                    <a:pt x="21" y="76"/>
                  </a:lnTo>
                  <a:lnTo>
                    <a:pt x="21" y="80"/>
                  </a:lnTo>
                  <a:lnTo>
                    <a:pt x="20" y="84"/>
                  </a:lnTo>
                  <a:lnTo>
                    <a:pt x="21" y="89"/>
                  </a:lnTo>
                  <a:lnTo>
                    <a:pt x="22" y="82"/>
                  </a:lnTo>
                  <a:lnTo>
                    <a:pt x="25" y="79"/>
                  </a:lnTo>
                  <a:lnTo>
                    <a:pt x="27" y="75"/>
                  </a:lnTo>
                  <a:lnTo>
                    <a:pt x="32" y="71"/>
                  </a:lnTo>
                  <a:lnTo>
                    <a:pt x="36" y="70"/>
                  </a:lnTo>
                  <a:lnTo>
                    <a:pt x="41" y="68"/>
                  </a:lnTo>
                  <a:lnTo>
                    <a:pt x="46" y="66"/>
                  </a:lnTo>
                  <a:lnTo>
                    <a:pt x="52" y="65"/>
                  </a:lnTo>
                  <a:lnTo>
                    <a:pt x="57" y="65"/>
                  </a:lnTo>
                  <a:lnTo>
                    <a:pt x="62" y="64"/>
                  </a:lnTo>
                  <a:lnTo>
                    <a:pt x="60" y="64"/>
                  </a:lnTo>
                  <a:lnTo>
                    <a:pt x="58" y="64"/>
                  </a:lnTo>
                  <a:lnTo>
                    <a:pt x="57" y="64"/>
                  </a:lnTo>
                  <a:lnTo>
                    <a:pt x="56" y="64"/>
                  </a:lnTo>
                  <a:lnTo>
                    <a:pt x="54" y="64"/>
                  </a:lnTo>
                  <a:lnTo>
                    <a:pt x="52" y="64"/>
                  </a:lnTo>
                  <a:lnTo>
                    <a:pt x="51" y="64"/>
                  </a:lnTo>
                  <a:lnTo>
                    <a:pt x="49" y="64"/>
                  </a:lnTo>
                  <a:lnTo>
                    <a:pt x="48" y="63"/>
                  </a:lnTo>
                  <a:lnTo>
                    <a:pt x="47" y="61"/>
                  </a:lnTo>
                  <a:lnTo>
                    <a:pt x="68" y="34"/>
                  </a:lnTo>
                  <a:lnTo>
                    <a:pt x="67" y="33"/>
                  </a:lnTo>
                  <a:lnTo>
                    <a:pt x="64" y="30"/>
                  </a:lnTo>
                  <a:lnTo>
                    <a:pt x="63" y="29"/>
                  </a:lnTo>
                  <a:lnTo>
                    <a:pt x="62" y="28"/>
                  </a:lnTo>
                  <a:lnTo>
                    <a:pt x="60" y="28"/>
                  </a:lnTo>
                  <a:lnTo>
                    <a:pt x="59" y="27"/>
                  </a:lnTo>
                  <a:lnTo>
                    <a:pt x="58" y="27"/>
                  </a:lnTo>
                  <a:lnTo>
                    <a:pt x="56" y="27"/>
                  </a:lnTo>
                  <a:lnTo>
                    <a:pt x="53" y="28"/>
                  </a:lnTo>
                  <a:lnTo>
                    <a:pt x="51" y="29"/>
                  </a:lnTo>
                  <a:lnTo>
                    <a:pt x="48" y="26"/>
                  </a:lnTo>
                  <a:lnTo>
                    <a:pt x="47" y="23"/>
                  </a:lnTo>
                  <a:lnTo>
                    <a:pt x="46" y="21"/>
                  </a:lnTo>
                  <a:lnTo>
                    <a:pt x="46" y="17"/>
                  </a:lnTo>
                  <a:lnTo>
                    <a:pt x="46" y="14"/>
                  </a:lnTo>
                  <a:lnTo>
                    <a:pt x="46" y="12"/>
                  </a:lnTo>
                  <a:lnTo>
                    <a:pt x="46" y="8"/>
                  </a:lnTo>
                  <a:lnTo>
                    <a:pt x="47" y="6"/>
                  </a:lnTo>
                  <a:lnTo>
                    <a:pt x="47" y="2"/>
                  </a:lnTo>
                  <a:lnTo>
                    <a:pt x="47" y="0"/>
                  </a:lnTo>
                  <a:lnTo>
                    <a:pt x="26" y="19"/>
                  </a:lnTo>
                  <a:lnTo>
                    <a:pt x="38" y="19"/>
                  </a:lnTo>
                  <a:lnTo>
                    <a:pt x="0" y="59"/>
                  </a:lnTo>
                  <a:lnTo>
                    <a:pt x="8" y="59"/>
                  </a:lnTo>
                  <a:lnTo>
                    <a:pt x="8" y="5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89" name="Freeform 137"/>
            <p:cNvSpPr>
              <a:spLocks/>
            </p:cNvSpPr>
            <p:nvPr/>
          </p:nvSpPr>
          <p:spPr bwMode="auto">
            <a:xfrm>
              <a:off x="2540" y="886"/>
              <a:ext cx="45" cy="10"/>
            </a:xfrm>
            <a:custGeom>
              <a:avLst/>
              <a:gdLst>
                <a:gd name="T0" fmla="*/ 0 w 90"/>
                <a:gd name="T1" fmla="*/ 10 h 21"/>
                <a:gd name="T2" fmla="*/ 23 w 90"/>
                <a:gd name="T3" fmla="*/ 8 h 21"/>
                <a:gd name="T4" fmla="*/ 22 w 90"/>
                <a:gd name="T5" fmla="*/ 6 h 21"/>
                <a:gd name="T6" fmla="*/ 45 w 90"/>
                <a:gd name="T7" fmla="*/ 6 h 21"/>
                <a:gd name="T8" fmla="*/ 29 w 90"/>
                <a:gd name="T9" fmla="*/ 5 h 21"/>
                <a:gd name="T10" fmla="*/ 26 w 90"/>
                <a:gd name="T11" fmla="*/ 2 h 21"/>
                <a:gd name="T12" fmla="*/ 23 w 90"/>
                <a:gd name="T13" fmla="*/ 0 h 21"/>
                <a:gd name="T14" fmla="*/ 21 w 90"/>
                <a:gd name="T15" fmla="*/ 0 h 21"/>
                <a:gd name="T16" fmla="*/ 18 w 90"/>
                <a:gd name="T17" fmla="*/ 1 h 21"/>
                <a:gd name="T18" fmla="*/ 15 w 90"/>
                <a:gd name="T19" fmla="*/ 2 h 21"/>
                <a:gd name="T20" fmla="*/ 12 w 90"/>
                <a:gd name="T21" fmla="*/ 4 h 21"/>
                <a:gd name="T22" fmla="*/ 9 w 90"/>
                <a:gd name="T23" fmla="*/ 6 h 21"/>
                <a:gd name="T24" fmla="*/ 6 w 90"/>
                <a:gd name="T25" fmla="*/ 8 h 21"/>
                <a:gd name="T26" fmla="*/ 3 w 90"/>
                <a:gd name="T27" fmla="*/ 9 h 21"/>
                <a:gd name="T28" fmla="*/ 0 w 90"/>
                <a:gd name="T29" fmla="*/ 10 h 21"/>
                <a:gd name="T30" fmla="*/ 0 w 90"/>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21">
                  <a:moveTo>
                    <a:pt x="0" y="21"/>
                  </a:moveTo>
                  <a:lnTo>
                    <a:pt x="45" y="16"/>
                  </a:lnTo>
                  <a:lnTo>
                    <a:pt x="43" y="13"/>
                  </a:lnTo>
                  <a:lnTo>
                    <a:pt x="90" y="13"/>
                  </a:lnTo>
                  <a:lnTo>
                    <a:pt x="57" y="10"/>
                  </a:lnTo>
                  <a:lnTo>
                    <a:pt x="52" y="4"/>
                  </a:lnTo>
                  <a:lnTo>
                    <a:pt x="46" y="0"/>
                  </a:lnTo>
                  <a:lnTo>
                    <a:pt x="41" y="0"/>
                  </a:lnTo>
                  <a:lnTo>
                    <a:pt x="35" y="2"/>
                  </a:lnTo>
                  <a:lnTo>
                    <a:pt x="29" y="4"/>
                  </a:lnTo>
                  <a:lnTo>
                    <a:pt x="24" y="8"/>
                  </a:lnTo>
                  <a:lnTo>
                    <a:pt x="18" y="13"/>
                  </a:lnTo>
                  <a:lnTo>
                    <a:pt x="12" y="16"/>
                  </a:lnTo>
                  <a:lnTo>
                    <a:pt x="5" y="19"/>
                  </a:lnTo>
                  <a:lnTo>
                    <a:pt x="0" y="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0" name="Freeform 138"/>
            <p:cNvSpPr>
              <a:spLocks/>
            </p:cNvSpPr>
            <p:nvPr/>
          </p:nvSpPr>
          <p:spPr bwMode="auto">
            <a:xfrm>
              <a:off x="2530" y="896"/>
              <a:ext cx="7" cy="2"/>
            </a:xfrm>
            <a:custGeom>
              <a:avLst/>
              <a:gdLst>
                <a:gd name="T0" fmla="*/ 0 w 15"/>
                <a:gd name="T1" fmla="*/ 2 h 4"/>
                <a:gd name="T2" fmla="*/ 7 w 15"/>
                <a:gd name="T3" fmla="*/ 2 h 4"/>
                <a:gd name="T4" fmla="*/ 7 w 15"/>
                <a:gd name="T5" fmla="*/ 0 h 4"/>
                <a:gd name="T6" fmla="*/ 0 w 15"/>
                <a:gd name="T7" fmla="*/ 0 h 4"/>
                <a:gd name="T8" fmla="*/ 0 w 15"/>
                <a:gd name="T9" fmla="*/ 2 h 4"/>
                <a:gd name="T10" fmla="*/ 0 w 1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4">
                  <a:moveTo>
                    <a:pt x="0" y="4"/>
                  </a:moveTo>
                  <a:lnTo>
                    <a:pt x="15" y="4"/>
                  </a:lnTo>
                  <a:lnTo>
                    <a:pt x="15" y="0"/>
                  </a:lnTo>
                  <a:lnTo>
                    <a:pt x="0"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1" name="Freeform 139"/>
            <p:cNvSpPr>
              <a:spLocks/>
            </p:cNvSpPr>
            <p:nvPr/>
          </p:nvSpPr>
          <p:spPr bwMode="auto">
            <a:xfrm>
              <a:off x="2475" y="904"/>
              <a:ext cx="7" cy="9"/>
            </a:xfrm>
            <a:custGeom>
              <a:avLst/>
              <a:gdLst>
                <a:gd name="T0" fmla="*/ 7 w 15"/>
                <a:gd name="T1" fmla="*/ 1 h 20"/>
                <a:gd name="T2" fmla="*/ 6 w 15"/>
                <a:gd name="T3" fmla="*/ 0 h 20"/>
                <a:gd name="T4" fmla="*/ 0 w 15"/>
                <a:gd name="T5" fmla="*/ 9 h 20"/>
                <a:gd name="T6" fmla="*/ 1 w 15"/>
                <a:gd name="T7" fmla="*/ 9 h 20"/>
                <a:gd name="T8" fmla="*/ 7 w 15"/>
                <a:gd name="T9" fmla="*/ 1 h 20"/>
                <a:gd name="T10" fmla="*/ 7 w 15"/>
                <a:gd name="T11" fmla="*/ 1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15" y="3"/>
                  </a:moveTo>
                  <a:lnTo>
                    <a:pt x="12" y="0"/>
                  </a:lnTo>
                  <a:lnTo>
                    <a:pt x="0" y="19"/>
                  </a:lnTo>
                  <a:lnTo>
                    <a:pt x="3" y="20"/>
                  </a:lnTo>
                  <a:lnTo>
                    <a:pt x="1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2" name="Freeform 140"/>
            <p:cNvSpPr>
              <a:spLocks/>
            </p:cNvSpPr>
            <p:nvPr/>
          </p:nvSpPr>
          <p:spPr bwMode="auto">
            <a:xfrm>
              <a:off x="2603" y="904"/>
              <a:ext cx="10" cy="3"/>
            </a:xfrm>
            <a:custGeom>
              <a:avLst/>
              <a:gdLst>
                <a:gd name="T0" fmla="*/ 9 w 21"/>
                <a:gd name="T1" fmla="*/ 2 h 6"/>
                <a:gd name="T2" fmla="*/ 0 w 21"/>
                <a:gd name="T3" fmla="*/ 0 h 6"/>
                <a:gd name="T4" fmla="*/ 0 w 21"/>
                <a:gd name="T5" fmla="*/ 2 h 6"/>
                <a:gd name="T6" fmla="*/ 10 w 21"/>
                <a:gd name="T7" fmla="*/ 3 h 6"/>
                <a:gd name="T8" fmla="*/ 10 w 21"/>
                <a:gd name="T9" fmla="*/ 2 h 6"/>
                <a:gd name="T10" fmla="*/ 10 w 21"/>
                <a:gd name="T11" fmla="*/ 2 h 6"/>
                <a:gd name="T12" fmla="*/ 9 w 21"/>
                <a:gd name="T13" fmla="*/ 2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6">
                  <a:moveTo>
                    <a:pt x="19" y="4"/>
                  </a:moveTo>
                  <a:lnTo>
                    <a:pt x="0" y="0"/>
                  </a:lnTo>
                  <a:lnTo>
                    <a:pt x="0" y="4"/>
                  </a:lnTo>
                  <a:lnTo>
                    <a:pt x="21" y="6"/>
                  </a:lnTo>
                  <a:lnTo>
                    <a:pt x="21" y="4"/>
                  </a:lnTo>
                  <a:lnTo>
                    <a:pt x="1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3" name="Freeform 141"/>
            <p:cNvSpPr>
              <a:spLocks/>
            </p:cNvSpPr>
            <p:nvPr/>
          </p:nvSpPr>
          <p:spPr bwMode="auto">
            <a:xfrm>
              <a:off x="2518" y="907"/>
              <a:ext cx="14" cy="4"/>
            </a:xfrm>
            <a:custGeom>
              <a:avLst/>
              <a:gdLst>
                <a:gd name="T0" fmla="*/ 14 w 27"/>
                <a:gd name="T1" fmla="*/ 3 h 9"/>
                <a:gd name="T2" fmla="*/ 1 w 27"/>
                <a:gd name="T3" fmla="*/ 0 h 9"/>
                <a:gd name="T4" fmla="*/ 0 w 27"/>
                <a:gd name="T5" fmla="*/ 2 h 9"/>
                <a:gd name="T6" fmla="*/ 14 w 27"/>
                <a:gd name="T7" fmla="*/ 4 h 9"/>
                <a:gd name="T8" fmla="*/ 14 w 27"/>
                <a:gd name="T9" fmla="*/ 3 h 9"/>
                <a:gd name="T10" fmla="*/ 14 w 27"/>
                <a:gd name="T11" fmla="*/ 3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9">
                  <a:moveTo>
                    <a:pt x="27" y="7"/>
                  </a:moveTo>
                  <a:lnTo>
                    <a:pt x="1" y="0"/>
                  </a:lnTo>
                  <a:lnTo>
                    <a:pt x="0" y="4"/>
                  </a:lnTo>
                  <a:lnTo>
                    <a:pt x="27" y="9"/>
                  </a:lnTo>
                  <a:lnTo>
                    <a:pt x="27"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4" name="Freeform 142"/>
            <p:cNvSpPr>
              <a:spLocks/>
            </p:cNvSpPr>
            <p:nvPr/>
          </p:nvSpPr>
          <p:spPr bwMode="auto">
            <a:xfrm>
              <a:off x="2567" y="909"/>
              <a:ext cx="9" cy="2"/>
            </a:xfrm>
            <a:custGeom>
              <a:avLst/>
              <a:gdLst>
                <a:gd name="T0" fmla="*/ 9 w 18"/>
                <a:gd name="T1" fmla="*/ 0 h 5"/>
                <a:gd name="T2" fmla="*/ 0 w 18"/>
                <a:gd name="T3" fmla="*/ 0 h 5"/>
                <a:gd name="T4" fmla="*/ 9 w 18"/>
                <a:gd name="T5" fmla="*/ 2 h 5"/>
                <a:gd name="T6" fmla="*/ 9 w 18"/>
                <a:gd name="T7" fmla="*/ 0 h 5"/>
                <a:gd name="T8" fmla="*/ 9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18" y="0"/>
                  </a:moveTo>
                  <a:lnTo>
                    <a:pt x="0" y="0"/>
                  </a:lnTo>
                  <a:lnTo>
                    <a:pt x="18" y="5"/>
                  </a:lnTo>
                  <a:lnTo>
                    <a:pt x="1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5" name="Freeform 143"/>
            <p:cNvSpPr>
              <a:spLocks/>
            </p:cNvSpPr>
            <p:nvPr/>
          </p:nvSpPr>
          <p:spPr bwMode="auto">
            <a:xfrm>
              <a:off x="2579" y="909"/>
              <a:ext cx="16" cy="4"/>
            </a:xfrm>
            <a:custGeom>
              <a:avLst/>
              <a:gdLst>
                <a:gd name="T0" fmla="*/ 16 w 34"/>
                <a:gd name="T1" fmla="*/ 1 h 9"/>
                <a:gd name="T2" fmla="*/ 14 w 34"/>
                <a:gd name="T3" fmla="*/ 1 h 9"/>
                <a:gd name="T4" fmla="*/ 12 w 34"/>
                <a:gd name="T5" fmla="*/ 1 h 9"/>
                <a:gd name="T6" fmla="*/ 11 w 34"/>
                <a:gd name="T7" fmla="*/ 1 h 9"/>
                <a:gd name="T8" fmla="*/ 9 w 34"/>
                <a:gd name="T9" fmla="*/ 1 h 9"/>
                <a:gd name="T10" fmla="*/ 8 w 34"/>
                <a:gd name="T11" fmla="*/ 1 h 9"/>
                <a:gd name="T12" fmla="*/ 6 w 34"/>
                <a:gd name="T13" fmla="*/ 0 h 9"/>
                <a:gd name="T14" fmla="*/ 5 w 34"/>
                <a:gd name="T15" fmla="*/ 0 h 9"/>
                <a:gd name="T16" fmla="*/ 3 w 34"/>
                <a:gd name="T17" fmla="*/ 0 h 9"/>
                <a:gd name="T18" fmla="*/ 2 w 34"/>
                <a:gd name="T19" fmla="*/ 0 h 9"/>
                <a:gd name="T20" fmla="*/ 0 w 34"/>
                <a:gd name="T21" fmla="*/ 0 h 9"/>
                <a:gd name="T22" fmla="*/ 0 w 34"/>
                <a:gd name="T23" fmla="*/ 2 h 9"/>
                <a:gd name="T24" fmla="*/ 16 w 34"/>
                <a:gd name="T25" fmla="*/ 4 h 9"/>
                <a:gd name="T26" fmla="*/ 16 w 34"/>
                <a:gd name="T27" fmla="*/ 1 h 9"/>
                <a:gd name="T28" fmla="*/ 16 w 34"/>
                <a:gd name="T29" fmla="*/ 1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9">
                  <a:moveTo>
                    <a:pt x="34" y="3"/>
                  </a:moveTo>
                  <a:lnTo>
                    <a:pt x="30" y="3"/>
                  </a:lnTo>
                  <a:lnTo>
                    <a:pt x="26" y="3"/>
                  </a:lnTo>
                  <a:lnTo>
                    <a:pt x="23" y="3"/>
                  </a:lnTo>
                  <a:lnTo>
                    <a:pt x="20" y="3"/>
                  </a:lnTo>
                  <a:lnTo>
                    <a:pt x="16" y="3"/>
                  </a:lnTo>
                  <a:lnTo>
                    <a:pt x="13" y="1"/>
                  </a:lnTo>
                  <a:lnTo>
                    <a:pt x="10" y="1"/>
                  </a:lnTo>
                  <a:lnTo>
                    <a:pt x="6" y="1"/>
                  </a:lnTo>
                  <a:lnTo>
                    <a:pt x="4" y="0"/>
                  </a:lnTo>
                  <a:lnTo>
                    <a:pt x="0" y="0"/>
                  </a:lnTo>
                  <a:lnTo>
                    <a:pt x="0" y="5"/>
                  </a:lnTo>
                  <a:lnTo>
                    <a:pt x="34" y="9"/>
                  </a:lnTo>
                  <a:lnTo>
                    <a:pt x="3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6" name="Freeform 144"/>
            <p:cNvSpPr>
              <a:spLocks/>
            </p:cNvSpPr>
            <p:nvPr/>
          </p:nvSpPr>
          <p:spPr bwMode="auto">
            <a:xfrm>
              <a:off x="2507" y="914"/>
              <a:ext cx="8" cy="4"/>
            </a:xfrm>
            <a:custGeom>
              <a:avLst/>
              <a:gdLst>
                <a:gd name="T0" fmla="*/ 8 w 15"/>
                <a:gd name="T1" fmla="*/ 4 h 9"/>
                <a:gd name="T2" fmla="*/ 6 w 15"/>
                <a:gd name="T3" fmla="*/ 0 h 9"/>
                <a:gd name="T4" fmla="*/ 0 w 15"/>
                <a:gd name="T5" fmla="*/ 0 h 9"/>
                <a:gd name="T6" fmla="*/ 8 w 15"/>
                <a:gd name="T7" fmla="*/ 4 h 9"/>
                <a:gd name="T8" fmla="*/ 8 w 15"/>
                <a:gd name="T9" fmla="*/ 4 h 9"/>
                <a:gd name="T10" fmla="*/ 8 w 15"/>
                <a:gd name="T11" fmla="*/ 4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9">
                  <a:moveTo>
                    <a:pt x="15" y="8"/>
                  </a:moveTo>
                  <a:lnTo>
                    <a:pt x="12" y="0"/>
                  </a:lnTo>
                  <a:lnTo>
                    <a:pt x="0" y="0"/>
                  </a:lnTo>
                  <a:lnTo>
                    <a:pt x="15" y="9"/>
                  </a:lnTo>
                  <a:lnTo>
                    <a:pt x="15"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7" name="Freeform 145"/>
            <p:cNvSpPr>
              <a:spLocks/>
            </p:cNvSpPr>
            <p:nvPr/>
          </p:nvSpPr>
          <p:spPr bwMode="auto">
            <a:xfrm>
              <a:off x="2546" y="913"/>
              <a:ext cx="14" cy="4"/>
            </a:xfrm>
            <a:custGeom>
              <a:avLst/>
              <a:gdLst>
                <a:gd name="T0" fmla="*/ 14 w 27"/>
                <a:gd name="T1" fmla="*/ 3 h 8"/>
                <a:gd name="T2" fmla="*/ 0 w 27"/>
                <a:gd name="T3" fmla="*/ 0 h 8"/>
                <a:gd name="T4" fmla="*/ 0 w 27"/>
                <a:gd name="T5" fmla="*/ 1 h 8"/>
                <a:gd name="T6" fmla="*/ 13 w 27"/>
                <a:gd name="T7" fmla="*/ 4 h 8"/>
                <a:gd name="T8" fmla="*/ 14 w 27"/>
                <a:gd name="T9" fmla="*/ 3 h 8"/>
                <a:gd name="T10" fmla="*/ 14 w 27"/>
                <a:gd name="T11" fmla="*/ 3 h 8"/>
                <a:gd name="T12" fmla="*/ 14 w 27"/>
                <a:gd name="T13" fmla="*/ 3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
                  <a:moveTo>
                    <a:pt x="27" y="5"/>
                  </a:moveTo>
                  <a:lnTo>
                    <a:pt x="0" y="0"/>
                  </a:lnTo>
                  <a:lnTo>
                    <a:pt x="0" y="2"/>
                  </a:lnTo>
                  <a:lnTo>
                    <a:pt x="26" y="8"/>
                  </a:lnTo>
                  <a:lnTo>
                    <a:pt x="27" y="6"/>
                  </a:lnTo>
                  <a:lnTo>
                    <a:pt x="27"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8" name="Freeform 146"/>
            <p:cNvSpPr>
              <a:spLocks/>
            </p:cNvSpPr>
            <p:nvPr/>
          </p:nvSpPr>
          <p:spPr bwMode="auto">
            <a:xfrm>
              <a:off x="2465" y="917"/>
              <a:ext cx="13" cy="8"/>
            </a:xfrm>
            <a:custGeom>
              <a:avLst/>
              <a:gdLst>
                <a:gd name="T0" fmla="*/ 8 w 26"/>
                <a:gd name="T1" fmla="*/ 0 h 15"/>
                <a:gd name="T2" fmla="*/ 0 w 26"/>
                <a:gd name="T3" fmla="*/ 0 h 15"/>
                <a:gd name="T4" fmla="*/ 13 w 26"/>
                <a:gd name="T5" fmla="*/ 8 h 15"/>
                <a:gd name="T6" fmla="*/ 8 w 26"/>
                <a:gd name="T7" fmla="*/ 0 h 15"/>
                <a:gd name="T8" fmla="*/ 8 w 2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5">
                  <a:moveTo>
                    <a:pt x="15" y="0"/>
                  </a:moveTo>
                  <a:lnTo>
                    <a:pt x="0" y="0"/>
                  </a:lnTo>
                  <a:lnTo>
                    <a:pt x="26" y="15"/>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399" name="Freeform 147"/>
            <p:cNvSpPr>
              <a:spLocks/>
            </p:cNvSpPr>
            <p:nvPr/>
          </p:nvSpPr>
          <p:spPr bwMode="auto">
            <a:xfrm>
              <a:off x="2463" y="921"/>
              <a:ext cx="4" cy="7"/>
            </a:xfrm>
            <a:custGeom>
              <a:avLst/>
              <a:gdLst>
                <a:gd name="T0" fmla="*/ 0 w 8"/>
                <a:gd name="T1" fmla="*/ 0 h 13"/>
                <a:gd name="T2" fmla="*/ 0 w 8"/>
                <a:gd name="T3" fmla="*/ 7 h 13"/>
                <a:gd name="T4" fmla="*/ 4 w 8"/>
                <a:gd name="T5" fmla="*/ 7 h 13"/>
                <a:gd name="T6" fmla="*/ 0 w 8"/>
                <a:gd name="T7" fmla="*/ 1 h 13"/>
                <a:gd name="T8" fmla="*/ 0 w 8"/>
                <a:gd name="T9" fmla="*/ 1 h 13"/>
                <a:gd name="T10" fmla="*/ 0 w 8"/>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3">
                  <a:moveTo>
                    <a:pt x="0" y="0"/>
                  </a:moveTo>
                  <a:lnTo>
                    <a:pt x="0" y="13"/>
                  </a:lnTo>
                  <a:lnTo>
                    <a:pt x="8" y="1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0" name="Freeform 148"/>
            <p:cNvSpPr>
              <a:spLocks/>
            </p:cNvSpPr>
            <p:nvPr/>
          </p:nvSpPr>
          <p:spPr bwMode="auto">
            <a:xfrm>
              <a:off x="2545" y="922"/>
              <a:ext cx="16" cy="3"/>
            </a:xfrm>
            <a:custGeom>
              <a:avLst/>
              <a:gdLst>
                <a:gd name="T0" fmla="*/ 16 w 34"/>
                <a:gd name="T1" fmla="*/ 3 h 6"/>
                <a:gd name="T2" fmla="*/ 14 w 34"/>
                <a:gd name="T3" fmla="*/ 2 h 6"/>
                <a:gd name="T4" fmla="*/ 0 w 34"/>
                <a:gd name="T5" fmla="*/ 0 h 6"/>
                <a:gd name="T6" fmla="*/ 16 w 34"/>
                <a:gd name="T7" fmla="*/ 3 h 6"/>
                <a:gd name="T8" fmla="*/ 16 w 34"/>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
                  <a:moveTo>
                    <a:pt x="34" y="6"/>
                  </a:moveTo>
                  <a:lnTo>
                    <a:pt x="30" y="4"/>
                  </a:lnTo>
                  <a:lnTo>
                    <a:pt x="0" y="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1" name="Freeform 149"/>
            <p:cNvSpPr>
              <a:spLocks/>
            </p:cNvSpPr>
            <p:nvPr/>
          </p:nvSpPr>
          <p:spPr bwMode="auto">
            <a:xfrm>
              <a:off x="2585" y="923"/>
              <a:ext cx="6" cy="2"/>
            </a:xfrm>
            <a:custGeom>
              <a:avLst/>
              <a:gdLst>
                <a:gd name="T0" fmla="*/ 5 w 11"/>
                <a:gd name="T1" fmla="*/ 0 h 2"/>
                <a:gd name="T2" fmla="*/ 0 w 11"/>
                <a:gd name="T3" fmla="*/ 0 h 2"/>
                <a:gd name="T4" fmla="*/ 1 w 11"/>
                <a:gd name="T5" fmla="*/ 0 h 2"/>
                <a:gd name="T6" fmla="*/ 1 w 11"/>
                <a:gd name="T7" fmla="*/ 0 h 2"/>
                <a:gd name="T8" fmla="*/ 1 w 11"/>
                <a:gd name="T9" fmla="*/ 1 h 2"/>
                <a:gd name="T10" fmla="*/ 1 w 11"/>
                <a:gd name="T11" fmla="*/ 1 h 2"/>
                <a:gd name="T12" fmla="*/ 2 w 11"/>
                <a:gd name="T13" fmla="*/ 1 h 2"/>
                <a:gd name="T14" fmla="*/ 2 w 11"/>
                <a:gd name="T15" fmla="*/ 1 h 2"/>
                <a:gd name="T16" fmla="*/ 3 w 11"/>
                <a:gd name="T17" fmla="*/ 1 h 2"/>
                <a:gd name="T18" fmla="*/ 3 w 11"/>
                <a:gd name="T19" fmla="*/ 2 h 2"/>
                <a:gd name="T20" fmla="*/ 3 w 11"/>
                <a:gd name="T21" fmla="*/ 2 h 2"/>
                <a:gd name="T22" fmla="*/ 4 w 11"/>
                <a:gd name="T23" fmla="*/ 2 h 2"/>
                <a:gd name="T24" fmla="*/ 6 w 11"/>
                <a:gd name="T25" fmla="*/ 0 h 2"/>
                <a:gd name="T26" fmla="*/ 6 w 11"/>
                <a:gd name="T27" fmla="*/ 0 h 2"/>
                <a:gd name="T28" fmla="*/ 5 w 11"/>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2">
                  <a:moveTo>
                    <a:pt x="10" y="0"/>
                  </a:moveTo>
                  <a:lnTo>
                    <a:pt x="0" y="0"/>
                  </a:lnTo>
                  <a:lnTo>
                    <a:pt x="1" y="0"/>
                  </a:lnTo>
                  <a:lnTo>
                    <a:pt x="2" y="1"/>
                  </a:lnTo>
                  <a:lnTo>
                    <a:pt x="4" y="1"/>
                  </a:lnTo>
                  <a:lnTo>
                    <a:pt x="5" y="1"/>
                  </a:lnTo>
                  <a:lnTo>
                    <a:pt x="6" y="2"/>
                  </a:lnTo>
                  <a:lnTo>
                    <a:pt x="7" y="2"/>
                  </a:lnTo>
                  <a:lnTo>
                    <a:pt x="11" y="0"/>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2" name="Freeform 150"/>
            <p:cNvSpPr>
              <a:spLocks/>
            </p:cNvSpPr>
            <p:nvPr/>
          </p:nvSpPr>
          <p:spPr bwMode="auto">
            <a:xfrm>
              <a:off x="2574" y="921"/>
              <a:ext cx="11" cy="2"/>
            </a:xfrm>
            <a:custGeom>
              <a:avLst/>
              <a:gdLst>
                <a:gd name="T0" fmla="*/ 0 w 22"/>
                <a:gd name="T1" fmla="*/ 0 h 5"/>
                <a:gd name="T2" fmla="*/ 0 w 22"/>
                <a:gd name="T3" fmla="*/ 2 h 5"/>
                <a:gd name="T4" fmla="*/ 11 w 22"/>
                <a:gd name="T5" fmla="*/ 2 h 5"/>
                <a:gd name="T6" fmla="*/ 10 w 22"/>
                <a:gd name="T7" fmla="*/ 2 h 5"/>
                <a:gd name="T8" fmla="*/ 9 w 22"/>
                <a:gd name="T9" fmla="*/ 2 h 5"/>
                <a:gd name="T10" fmla="*/ 8 w 22"/>
                <a:gd name="T11" fmla="*/ 1 h 5"/>
                <a:gd name="T12" fmla="*/ 7 w 22"/>
                <a:gd name="T13" fmla="*/ 0 h 5"/>
                <a:gd name="T14" fmla="*/ 6 w 22"/>
                <a:gd name="T15" fmla="*/ 0 h 5"/>
                <a:gd name="T16" fmla="*/ 5 w 22"/>
                <a:gd name="T17" fmla="*/ 0 h 5"/>
                <a:gd name="T18" fmla="*/ 4 w 22"/>
                <a:gd name="T19" fmla="*/ 0 h 5"/>
                <a:gd name="T20" fmla="*/ 2 w 22"/>
                <a:gd name="T21" fmla="*/ 0 h 5"/>
                <a:gd name="T22" fmla="*/ 1 w 22"/>
                <a:gd name="T23" fmla="*/ 0 h 5"/>
                <a:gd name="T24" fmla="*/ 0 w 22"/>
                <a:gd name="T25" fmla="*/ 0 h 5"/>
                <a:gd name="T26" fmla="*/ 0 w 22"/>
                <a:gd name="T27" fmla="*/ 0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5">
                  <a:moveTo>
                    <a:pt x="0" y="0"/>
                  </a:moveTo>
                  <a:lnTo>
                    <a:pt x="0" y="5"/>
                  </a:lnTo>
                  <a:lnTo>
                    <a:pt x="22" y="5"/>
                  </a:lnTo>
                  <a:lnTo>
                    <a:pt x="19" y="4"/>
                  </a:lnTo>
                  <a:lnTo>
                    <a:pt x="18" y="4"/>
                  </a:lnTo>
                  <a:lnTo>
                    <a:pt x="16" y="2"/>
                  </a:lnTo>
                  <a:lnTo>
                    <a:pt x="13" y="1"/>
                  </a:lnTo>
                  <a:lnTo>
                    <a:pt x="12" y="1"/>
                  </a:lnTo>
                  <a:lnTo>
                    <a:pt x="9" y="1"/>
                  </a:lnTo>
                  <a:lnTo>
                    <a:pt x="7" y="0"/>
                  </a:lnTo>
                  <a:lnTo>
                    <a:pt x="4" y="0"/>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3" name="Freeform 151"/>
            <p:cNvSpPr>
              <a:spLocks/>
            </p:cNvSpPr>
            <p:nvPr/>
          </p:nvSpPr>
          <p:spPr bwMode="auto">
            <a:xfrm>
              <a:off x="2540" y="925"/>
              <a:ext cx="14" cy="3"/>
            </a:xfrm>
            <a:custGeom>
              <a:avLst/>
              <a:gdLst>
                <a:gd name="T0" fmla="*/ 0 w 28"/>
                <a:gd name="T1" fmla="*/ 2 h 6"/>
                <a:gd name="T2" fmla="*/ 14 w 28"/>
                <a:gd name="T3" fmla="*/ 3 h 6"/>
                <a:gd name="T4" fmla="*/ 14 w 28"/>
                <a:gd name="T5" fmla="*/ 2 h 6"/>
                <a:gd name="T6" fmla="*/ 0 w 28"/>
                <a:gd name="T7" fmla="*/ 0 h 6"/>
                <a:gd name="T8" fmla="*/ 0 w 28"/>
                <a:gd name="T9" fmla="*/ 2 h 6"/>
                <a:gd name="T10" fmla="*/ 0 w 2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6">
                  <a:moveTo>
                    <a:pt x="0" y="3"/>
                  </a:moveTo>
                  <a:lnTo>
                    <a:pt x="28" y="6"/>
                  </a:lnTo>
                  <a:lnTo>
                    <a:pt x="28" y="3"/>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4" name="Freeform 152"/>
            <p:cNvSpPr>
              <a:spLocks/>
            </p:cNvSpPr>
            <p:nvPr/>
          </p:nvSpPr>
          <p:spPr bwMode="auto">
            <a:xfrm>
              <a:off x="2499" y="928"/>
              <a:ext cx="3" cy="5"/>
            </a:xfrm>
            <a:custGeom>
              <a:avLst/>
              <a:gdLst>
                <a:gd name="T0" fmla="*/ 1 w 7"/>
                <a:gd name="T1" fmla="*/ 5 h 12"/>
                <a:gd name="T2" fmla="*/ 3 w 7"/>
                <a:gd name="T3" fmla="*/ 0 h 12"/>
                <a:gd name="T4" fmla="*/ 0 w 7"/>
                <a:gd name="T5" fmla="*/ 5 h 12"/>
                <a:gd name="T6" fmla="*/ 1 w 7"/>
                <a:gd name="T7" fmla="*/ 5 h 12"/>
                <a:gd name="T8" fmla="*/ 1 w 7"/>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lnTo>
                    <a:pt x="7" y="0"/>
                  </a:lnTo>
                  <a:lnTo>
                    <a:pt x="0" y="12"/>
                  </a:lnTo>
                  <a:lnTo>
                    <a:pt x="3"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5" name="Freeform 153"/>
            <p:cNvSpPr>
              <a:spLocks/>
            </p:cNvSpPr>
            <p:nvPr/>
          </p:nvSpPr>
          <p:spPr bwMode="auto">
            <a:xfrm>
              <a:off x="2475" y="928"/>
              <a:ext cx="6" cy="7"/>
            </a:xfrm>
            <a:custGeom>
              <a:avLst/>
              <a:gdLst>
                <a:gd name="T0" fmla="*/ 2 w 12"/>
                <a:gd name="T1" fmla="*/ 0 h 13"/>
                <a:gd name="T2" fmla="*/ 1 w 12"/>
                <a:gd name="T3" fmla="*/ 2 h 13"/>
                <a:gd name="T4" fmla="*/ 0 w 12"/>
                <a:gd name="T5" fmla="*/ 3 h 13"/>
                <a:gd name="T6" fmla="*/ 0 w 12"/>
                <a:gd name="T7" fmla="*/ 4 h 13"/>
                <a:gd name="T8" fmla="*/ 1 w 12"/>
                <a:gd name="T9" fmla="*/ 4 h 13"/>
                <a:gd name="T10" fmla="*/ 2 w 12"/>
                <a:gd name="T11" fmla="*/ 4 h 13"/>
                <a:gd name="T12" fmla="*/ 3 w 12"/>
                <a:gd name="T13" fmla="*/ 5 h 13"/>
                <a:gd name="T14" fmla="*/ 4 w 12"/>
                <a:gd name="T15" fmla="*/ 6 h 13"/>
                <a:gd name="T16" fmla="*/ 5 w 12"/>
                <a:gd name="T17" fmla="*/ 6 h 13"/>
                <a:gd name="T18" fmla="*/ 6 w 12"/>
                <a:gd name="T19" fmla="*/ 6 h 13"/>
                <a:gd name="T20" fmla="*/ 6 w 12"/>
                <a:gd name="T21" fmla="*/ 7 h 13"/>
                <a:gd name="T22" fmla="*/ 6 w 12"/>
                <a:gd name="T23" fmla="*/ 4 h 13"/>
                <a:gd name="T24" fmla="*/ 6 w 12"/>
                <a:gd name="T25" fmla="*/ 4 h 13"/>
                <a:gd name="T26" fmla="*/ 5 w 12"/>
                <a:gd name="T27" fmla="*/ 4 h 13"/>
                <a:gd name="T28" fmla="*/ 5 w 12"/>
                <a:gd name="T29" fmla="*/ 4 h 13"/>
                <a:gd name="T30" fmla="*/ 5 w 12"/>
                <a:gd name="T31" fmla="*/ 3 h 13"/>
                <a:gd name="T32" fmla="*/ 4 w 12"/>
                <a:gd name="T33" fmla="*/ 3 h 13"/>
                <a:gd name="T34" fmla="*/ 3 w 12"/>
                <a:gd name="T35" fmla="*/ 3 h 13"/>
                <a:gd name="T36" fmla="*/ 3 w 12"/>
                <a:gd name="T37" fmla="*/ 2 h 13"/>
                <a:gd name="T38" fmla="*/ 3 w 12"/>
                <a:gd name="T39" fmla="*/ 1 h 13"/>
                <a:gd name="T40" fmla="*/ 3 w 12"/>
                <a:gd name="T41" fmla="*/ 1 h 13"/>
                <a:gd name="T42" fmla="*/ 2 w 12"/>
                <a:gd name="T43" fmla="*/ 1 h 13"/>
                <a:gd name="T44" fmla="*/ 2 w 12"/>
                <a:gd name="T45" fmla="*/ 1 h 13"/>
                <a:gd name="T46" fmla="*/ 2 w 12"/>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3">
                  <a:moveTo>
                    <a:pt x="4" y="0"/>
                  </a:moveTo>
                  <a:lnTo>
                    <a:pt x="1" y="3"/>
                  </a:lnTo>
                  <a:lnTo>
                    <a:pt x="0" y="5"/>
                  </a:lnTo>
                  <a:lnTo>
                    <a:pt x="0" y="7"/>
                  </a:lnTo>
                  <a:lnTo>
                    <a:pt x="1" y="8"/>
                  </a:lnTo>
                  <a:lnTo>
                    <a:pt x="3" y="8"/>
                  </a:lnTo>
                  <a:lnTo>
                    <a:pt x="5" y="10"/>
                  </a:lnTo>
                  <a:lnTo>
                    <a:pt x="7" y="11"/>
                  </a:lnTo>
                  <a:lnTo>
                    <a:pt x="10" y="11"/>
                  </a:lnTo>
                  <a:lnTo>
                    <a:pt x="11" y="12"/>
                  </a:lnTo>
                  <a:lnTo>
                    <a:pt x="12" y="13"/>
                  </a:lnTo>
                  <a:lnTo>
                    <a:pt x="12" y="7"/>
                  </a:lnTo>
                  <a:lnTo>
                    <a:pt x="11" y="7"/>
                  </a:lnTo>
                  <a:lnTo>
                    <a:pt x="10" y="7"/>
                  </a:lnTo>
                  <a:lnTo>
                    <a:pt x="9" y="7"/>
                  </a:lnTo>
                  <a:lnTo>
                    <a:pt x="9" y="6"/>
                  </a:lnTo>
                  <a:lnTo>
                    <a:pt x="7" y="6"/>
                  </a:lnTo>
                  <a:lnTo>
                    <a:pt x="6" y="5"/>
                  </a:lnTo>
                  <a:lnTo>
                    <a:pt x="6" y="3"/>
                  </a:lnTo>
                  <a:lnTo>
                    <a:pt x="5" y="2"/>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6" name="Freeform 154"/>
            <p:cNvSpPr>
              <a:spLocks/>
            </p:cNvSpPr>
            <p:nvPr/>
          </p:nvSpPr>
          <p:spPr bwMode="auto">
            <a:xfrm>
              <a:off x="2530" y="931"/>
              <a:ext cx="9" cy="7"/>
            </a:xfrm>
            <a:custGeom>
              <a:avLst/>
              <a:gdLst>
                <a:gd name="T0" fmla="*/ 9 w 19"/>
                <a:gd name="T1" fmla="*/ 7 h 14"/>
                <a:gd name="T2" fmla="*/ 9 w 19"/>
                <a:gd name="T3" fmla="*/ 6 h 14"/>
                <a:gd name="T4" fmla="*/ 0 w 19"/>
                <a:gd name="T5" fmla="*/ 0 h 14"/>
                <a:gd name="T6" fmla="*/ 9 w 19"/>
                <a:gd name="T7" fmla="*/ 7 h 14"/>
                <a:gd name="T8" fmla="*/ 9 w 19"/>
                <a:gd name="T9" fmla="*/ 7 h 14"/>
                <a:gd name="T10" fmla="*/ 9 w 19"/>
                <a:gd name="T11" fmla="*/ 7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19" y="13"/>
                  </a:moveTo>
                  <a:lnTo>
                    <a:pt x="19" y="11"/>
                  </a:lnTo>
                  <a:lnTo>
                    <a:pt x="0" y="0"/>
                  </a:lnTo>
                  <a:lnTo>
                    <a:pt x="19" y="14"/>
                  </a:lnTo>
                  <a:lnTo>
                    <a:pt x="19"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7" name="Freeform 155"/>
            <p:cNvSpPr>
              <a:spLocks/>
            </p:cNvSpPr>
            <p:nvPr/>
          </p:nvSpPr>
          <p:spPr bwMode="auto">
            <a:xfrm>
              <a:off x="2548" y="935"/>
              <a:ext cx="18" cy="8"/>
            </a:xfrm>
            <a:custGeom>
              <a:avLst/>
              <a:gdLst>
                <a:gd name="T0" fmla="*/ 18 w 36"/>
                <a:gd name="T1" fmla="*/ 3 h 16"/>
                <a:gd name="T2" fmla="*/ 17 w 36"/>
                <a:gd name="T3" fmla="*/ 2 h 16"/>
                <a:gd name="T4" fmla="*/ 16 w 36"/>
                <a:gd name="T5" fmla="*/ 1 h 16"/>
                <a:gd name="T6" fmla="*/ 15 w 36"/>
                <a:gd name="T7" fmla="*/ 0 h 16"/>
                <a:gd name="T8" fmla="*/ 13 w 36"/>
                <a:gd name="T9" fmla="*/ 0 h 16"/>
                <a:gd name="T10" fmla="*/ 12 w 36"/>
                <a:gd name="T11" fmla="*/ 0 h 16"/>
                <a:gd name="T12" fmla="*/ 10 w 36"/>
                <a:gd name="T13" fmla="*/ 1 h 16"/>
                <a:gd name="T14" fmla="*/ 8 w 36"/>
                <a:gd name="T15" fmla="*/ 1 h 16"/>
                <a:gd name="T16" fmla="*/ 7 w 36"/>
                <a:gd name="T17" fmla="*/ 2 h 16"/>
                <a:gd name="T18" fmla="*/ 5 w 36"/>
                <a:gd name="T19" fmla="*/ 3 h 16"/>
                <a:gd name="T20" fmla="*/ 5 w 36"/>
                <a:gd name="T21" fmla="*/ 3 h 16"/>
                <a:gd name="T22" fmla="*/ 5 w 36"/>
                <a:gd name="T23" fmla="*/ 3 h 16"/>
                <a:gd name="T24" fmla="*/ 6 w 36"/>
                <a:gd name="T25" fmla="*/ 3 h 16"/>
                <a:gd name="T26" fmla="*/ 7 w 36"/>
                <a:gd name="T27" fmla="*/ 3 h 16"/>
                <a:gd name="T28" fmla="*/ 8 w 36"/>
                <a:gd name="T29" fmla="*/ 3 h 16"/>
                <a:gd name="T30" fmla="*/ 9 w 36"/>
                <a:gd name="T31" fmla="*/ 3 h 16"/>
                <a:gd name="T32" fmla="*/ 10 w 36"/>
                <a:gd name="T33" fmla="*/ 3 h 16"/>
                <a:gd name="T34" fmla="*/ 10 w 36"/>
                <a:gd name="T35" fmla="*/ 3 h 16"/>
                <a:gd name="T36" fmla="*/ 11 w 36"/>
                <a:gd name="T37" fmla="*/ 3 h 16"/>
                <a:gd name="T38" fmla="*/ 12 w 36"/>
                <a:gd name="T39" fmla="*/ 4 h 16"/>
                <a:gd name="T40" fmla="*/ 12 w 36"/>
                <a:gd name="T41" fmla="*/ 5 h 16"/>
                <a:gd name="T42" fmla="*/ 11 w 36"/>
                <a:gd name="T43" fmla="*/ 7 h 16"/>
                <a:gd name="T44" fmla="*/ 10 w 36"/>
                <a:gd name="T45" fmla="*/ 7 h 16"/>
                <a:gd name="T46" fmla="*/ 8 w 36"/>
                <a:gd name="T47" fmla="*/ 8 h 16"/>
                <a:gd name="T48" fmla="*/ 7 w 36"/>
                <a:gd name="T49" fmla="*/ 7 h 16"/>
                <a:gd name="T50" fmla="*/ 6 w 36"/>
                <a:gd name="T51" fmla="*/ 7 h 16"/>
                <a:gd name="T52" fmla="*/ 4 w 36"/>
                <a:gd name="T53" fmla="*/ 7 h 16"/>
                <a:gd name="T54" fmla="*/ 3 w 36"/>
                <a:gd name="T55" fmla="*/ 6 h 16"/>
                <a:gd name="T56" fmla="*/ 2 w 36"/>
                <a:gd name="T57" fmla="*/ 6 h 16"/>
                <a:gd name="T58" fmla="*/ 1 w 36"/>
                <a:gd name="T59" fmla="*/ 5 h 16"/>
                <a:gd name="T60" fmla="*/ 0 w 36"/>
                <a:gd name="T61" fmla="*/ 6 h 16"/>
                <a:gd name="T62" fmla="*/ 2 w 36"/>
                <a:gd name="T63" fmla="*/ 8 h 16"/>
                <a:gd name="T64" fmla="*/ 4 w 36"/>
                <a:gd name="T65" fmla="*/ 8 h 16"/>
                <a:gd name="T66" fmla="*/ 7 w 36"/>
                <a:gd name="T67" fmla="*/ 8 h 16"/>
                <a:gd name="T68" fmla="*/ 8 w 36"/>
                <a:gd name="T69" fmla="*/ 8 h 16"/>
                <a:gd name="T70" fmla="*/ 11 w 36"/>
                <a:gd name="T71" fmla="*/ 8 h 16"/>
                <a:gd name="T72" fmla="*/ 13 w 36"/>
                <a:gd name="T73" fmla="*/ 8 h 16"/>
                <a:gd name="T74" fmla="*/ 15 w 36"/>
                <a:gd name="T75" fmla="*/ 8 h 16"/>
                <a:gd name="T76" fmla="*/ 16 w 36"/>
                <a:gd name="T77" fmla="*/ 8 h 16"/>
                <a:gd name="T78" fmla="*/ 18 w 36"/>
                <a:gd name="T79" fmla="*/ 7 h 16"/>
                <a:gd name="T80" fmla="*/ 18 w 36"/>
                <a:gd name="T81" fmla="*/ 5 h 16"/>
                <a:gd name="T82" fmla="*/ 18 w 36"/>
                <a:gd name="T83" fmla="*/ 3 h 16"/>
                <a:gd name="T84" fmla="*/ 18 w 36"/>
                <a:gd name="T85" fmla="*/ 3 h 16"/>
                <a:gd name="T86" fmla="*/ 18 w 36"/>
                <a:gd name="T87" fmla="*/ 3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6" h="16">
                  <a:moveTo>
                    <a:pt x="36" y="5"/>
                  </a:moveTo>
                  <a:lnTo>
                    <a:pt x="34" y="4"/>
                  </a:lnTo>
                  <a:lnTo>
                    <a:pt x="31" y="1"/>
                  </a:lnTo>
                  <a:lnTo>
                    <a:pt x="29" y="0"/>
                  </a:lnTo>
                  <a:lnTo>
                    <a:pt x="25" y="0"/>
                  </a:lnTo>
                  <a:lnTo>
                    <a:pt x="23" y="0"/>
                  </a:lnTo>
                  <a:lnTo>
                    <a:pt x="19" y="1"/>
                  </a:lnTo>
                  <a:lnTo>
                    <a:pt x="15" y="1"/>
                  </a:lnTo>
                  <a:lnTo>
                    <a:pt x="13" y="3"/>
                  </a:lnTo>
                  <a:lnTo>
                    <a:pt x="10" y="5"/>
                  </a:lnTo>
                  <a:lnTo>
                    <a:pt x="9" y="6"/>
                  </a:lnTo>
                  <a:lnTo>
                    <a:pt x="10" y="6"/>
                  </a:lnTo>
                  <a:lnTo>
                    <a:pt x="11" y="6"/>
                  </a:lnTo>
                  <a:lnTo>
                    <a:pt x="14" y="6"/>
                  </a:lnTo>
                  <a:lnTo>
                    <a:pt x="15" y="5"/>
                  </a:lnTo>
                  <a:lnTo>
                    <a:pt x="18" y="5"/>
                  </a:lnTo>
                  <a:lnTo>
                    <a:pt x="19" y="5"/>
                  </a:lnTo>
                  <a:lnTo>
                    <a:pt x="20" y="6"/>
                  </a:lnTo>
                  <a:lnTo>
                    <a:pt x="21" y="6"/>
                  </a:lnTo>
                  <a:lnTo>
                    <a:pt x="23" y="8"/>
                  </a:lnTo>
                  <a:lnTo>
                    <a:pt x="24" y="9"/>
                  </a:lnTo>
                  <a:lnTo>
                    <a:pt x="21" y="13"/>
                  </a:lnTo>
                  <a:lnTo>
                    <a:pt x="19" y="14"/>
                  </a:lnTo>
                  <a:lnTo>
                    <a:pt x="16" y="15"/>
                  </a:lnTo>
                  <a:lnTo>
                    <a:pt x="14" y="14"/>
                  </a:lnTo>
                  <a:lnTo>
                    <a:pt x="11" y="14"/>
                  </a:lnTo>
                  <a:lnTo>
                    <a:pt x="8" y="13"/>
                  </a:lnTo>
                  <a:lnTo>
                    <a:pt x="5" y="11"/>
                  </a:lnTo>
                  <a:lnTo>
                    <a:pt x="4" y="11"/>
                  </a:lnTo>
                  <a:lnTo>
                    <a:pt x="2" y="10"/>
                  </a:lnTo>
                  <a:lnTo>
                    <a:pt x="0" y="11"/>
                  </a:lnTo>
                  <a:lnTo>
                    <a:pt x="3" y="15"/>
                  </a:lnTo>
                  <a:lnTo>
                    <a:pt x="8" y="15"/>
                  </a:lnTo>
                  <a:lnTo>
                    <a:pt x="13" y="15"/>
                  </a:lnTo>
                  <a:lnTo>
                    <a:pt x="16" y="15"/>
                  </a:lnTo>
                  <a:lnTo>
                    <a:pt x="21" y="15"/>
                  </a:lnTo>
                  <a:lnTo>
                    <a:pt x="26" y="16"/>
                  </a:lnTo>
                  <a:lnTo>
                    <a:pt x="30" y="15"/>
                  </a:lnTo>
                  <a:lnTo>
                    <a:pt x="32" y="15"/>
                  </a:lnTo>
                  <a:lnTo>
                    <a:pt x="35" y="13"/>
                  </a:lnTo>
                  <a:lnTo>
                    <a:pt x="36" y="10"/>
                  </a:lnTo>
                  <a:lnTo>
                    <a:pt x="36" y="6"/>
                  </a:lnTo>
                  <a:lnTo>
                    <a:pt x="36"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8" name="Freeform 156"/>
            <p:cNvSpPr>
              <a:spLocks/>
            </p:cNvSpPr>
            <p:nvPr/>
          </p:nvSpPr>
          <p:spPr bwMode="auto">
            <a:xfrm>
              <a:off x="2477" y="941"/>
              <a:ext cx="2" cy="5"/>
            </a:xfrm>
            <a:custGeom>
              <a:avLst/>
              <a:gdLst>
                <a:gd name="T0" fmla="*/ 0 w 5"/>
                <a:gd name="T1" fmla="*/ 5 h 10"/>
                <a:gd name="T2" fmla="*/ 2 w 5"/>
                <a:gd name="T3" fmla="*/ 5 h 10"/>
                <a:gd name="T4" fmla="*/ 2 w 5"/>
                <a:gd name="T5" fmla="*/ 5 h 10"/>
                <a:gd name="T6" fmla="*/ 2 w 5"/>
                <a:gd name="T7" fmla="*/ 4 h 10"/>
                <a:gd name="T8" fmla="*/ 2 w 5"/>
                <a:gd name="T9" fmla="*/ 4 h 10"/>
                <a:gd name="T10" fmla="*/ 2 w 5"/>
                <a:gd name="T11" fmla="*/ 3 h 10"/>
                <a:gd name="T12" fmla="*/ 2 w 5"/>
                <a:gd name="T13" fmla="*/ 3 h 10"/>
                <a:gd name="T14" fmla="*/ 2 w 5"/>
                <a:gd name="T15" fmla="*/ 2 h 10"/>
                <a:gd name="T16" fmla="*/ 2 w 5"/>
                <a:gd name="T17" fmla="*/ 2 h 10"/>
                <a:gd name="T18" fmla="*/ 2 w 5"/>
                <a:gd name="T19" fmla="*/ 2 h 10"/>
                <a:gd name="T20" fmla="*/ 1 w 5"/>
                <a:gd name="T21" fmla="*/ 1 h 10"/>
                <a:gd name="T22" fmla="*/ 1 w 5"/>
                <a:gd name="T23" fmla="*/ 0 h 10"/>
                <a:gd name="T24" fmla="*/ 1 w 5"/>
                <a:gd name="T25" fmla="*/ 2 h 10"/>
                <a:gd name="T26" fmla="*/ 1 w 5"/>
                <a:gd name="T27" fmla="*/ 2 h 10"/>
                <a:gd name="T28" fmla="*/ 1 w 5"/>
                <a:gd name="T29" fmla="*/ 3 h 10"/>
                <a:gd name="T30" fmla="*/ 0 w 5"/>
                <a:gd name="T31" fmla="*/ 4 h 10"/>
                <a:gd name="T32" fmla="*/ 0 w 5"/>
                <a:gd name="T33" fmla="*/ 5 h 10"/>
                <a:gd name="T34" fmla="*/ 0 w 5"/>
                <a:gd name="T35" fmla="*/ 5 h 10"/>
                <a:gd name="T36" fmla="*/ 0 w 5"/>
                <a:gd name="T37" fmla="*/ 5 h 10"/>
                <a:gd name="T38" fmla="*/ 0 w 5"/>
                <a:gd name="T39" fmla="*/ 5 h 10"/>
                <a:gd name="T40" fmla="*/ 0 w 5"/>
                <a:gd name="T41" fmla="*/ 5 h 10"/>
                <a:gd name="T42" fmla="*/ 0 w 5"/>
                <a:gd name="T43" fmla="*/ 5 h 10"/>
                <a:gd name="T44" fmla="*/ 0 w 5"/>
                <a:gd name="T45" fmla="*/ 5 h 10"/>
                <a:gd name="T46" fmla="*/ 0 w 5"/>
                <a:gd name="T47" fmla="*/ 5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 h="10">
                  <a:moveTo>
                    <a:pt x="0" y="10"/>
                  </a:moveTo>
                  <a:lnTo>
                    <a:pt x="5" y="10"/>
                  </a:lnTo>
                  <a:lnTo>
                    <a:pt x="5" y="9"/>
                  </a:lnTo>
                  <a:lnTo>
                    <a:pt x="5" y="8"/>
                  </a:lnTo>
                  <a:lnTo>
                    <a:pt x="5" y="7"/>
                  </a:lnTo>
                  <a:lnTo>
                    <a:pt x="5" y="5"/>
                  </a:lnTo>
                  <a:lnTo>
                    <a:pt x="5" y="4"/>
                  </a:lnTo>
                  <a:lnTo>
                    <a:pt x="4" y="3"/>
                  </a:lnTo>
                  <a:lnTo>
                    <a:pt x="2" y="2"/>
                  </a:lnTo>
                  <a:lnTo>
                    <a:pt x="2" y="0"/>
                  </a:lnTo>
                  <a:lnTo>
                    <a:pt x="2" y="3"/>
                  </a:lnTo>
                  <a:lnTo>
                    <a:pt x="2" y="4"/>
                  </a:lnTo>
                  <a:lnTo>
                    <a:pt x="2" y="5"/>
                  </a:lnTo>
                  <a:lnTo>
                    <a:pt x="1" y="8"/>
                  </a:lnTo>
                  <a:lnTo>
                    <a:pt x="1" y="9"/>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09" name="Freeform 157"/>
            <p:cNvSpPr>
              <a:spLocks/>
            </p:cNvSpPr>
            <p:nvPr/>
          </p:nvSpPr>
          <p:spPr bwMode="auto">
            <a:xfrm>
              <a:off x="2476" y="938"/>
              <a:ext cx="2" cy="3"/>
            </a:xfrm>
            <a:custGeom>
              <a:avLst/>
              <a:gdLst>
                <a:gd name="T0" fmla="*/ 0 w 3"/>
                <a:gd name="T1" fmla="*/ 0 h 6"/>
                <a:gd name="T2" fmla="*/ 0 w 3"/>
                <a:gd name="T3" fmla="*/ 1 h 6"/>
                <a:gd name="T4" fmla="*/ 0 w 3"/>
                <a:gd name="T5" fmla="*/ 2 h 6"/>
                <a:gd name="T6" fmla="*/ 1 w 3"/>
                <a:gd name="T7" fmla="*/ 2 h 6"/>
                <a:gd name="T8" fmla="*/ 1 w 3"/>
                <a:gd name="T9" fmla="*/ 2 h 6"/>
                <a:gd name="T10" fmla="*/ 1 w 3"/>
                <a:gd name="T11" fmla="*/ 2 h 6"/>
                <a:gd name="T12" fmla="*/ 1 w 3"/>
                <a:gd name="T13" fmla="*/ 3 h 6"/>
                <a:gd name="T14" fmla="*/ 1 w 3"/>
                <a:gd name="T15" fmla="*/ 3 h 6"/>
                <a:gd name="T16" fmla="*/ 1 w 3"/>
                <a:gd name="T17" fmla="*/ 3 h 6"/>
                <a:gd name="T18" fmla="*/ 2 w 3"/>
                <a:gd name="T19" fmla="*/ 3 h 6"/>
                <a:gd name="T20" fmla="*/ 2 w 3"/>
                <a:gd name="T21" fmla="*/ 3 h 6"/>
                <a:gd name="T22" fmla="*/ 2 w 3"/>
                <a:gd name="T23" fmla="*/ 3 h 6"/>
                <a:gd name="T24" fmla="*/ 2 w 3"/>
                <a:gd name="T25" fmla="*/ 3 h 6"/>
                <a:gd name="T26" fmla="*/ 2 w 3"/>
                <a:gd name="T27" fmla="*/ 3 h 6"/>
                <a:gd name="T28" fmla="*/ 1 w 3"/>
                <a:gd name="T29" fmla="*/ 2 h 6"/>
                <a:gd name="T30" fmla="*/ 1 w 3"/>
                <a:gd name="T31" fmla="*/ 2 h 6"/>
                <a:gd name="T32" fmla="*/ 1 w 3"/>
                <a:gd name="T33" fmla="*/ 2 h 6"/>
                <a:gd name="T34" fmla="*/ 1 w 3"/>
                <a:gd name="T35" fmla="*/ 2 h 6"/>
                <a:gd name="T36" fmla="*/ 1 w 3"/>
                <a:gd name="T37" fmla="*/ 2 h 6"/>
                <a:gd name="T38" fmla="*/ 0 w 3"/>
                <a:gd name="T39" fmla="*/ 1 h 6"/>
                <a:gd name="T40" fmla="*/ 0 w 3"/>
                <a:gd name="T41" fmla="*/ 1 h 6"/>
                <a:gd name="T42" fmla="*/ 0 w 3"/>
                <a:gd name="T43" fmla="*/ 1 h 6"/>
                <a:gd name="T44" fmla="*/ 0 w 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0" y="0"/>
                  </a:moveTo>
                  <a:lnTo>
                    <a:pt x="0" y="1"/>
                  </a:lnTo>
                  <a:lnTo>
                    <a:pt x="0" y="3"/>
                  </a:lnTo>
                  <a:lnTo>
                    <a:pt x="1" y="3"/>
                  </a:lnTo>
                  <a:lnTo>
                    <a:pt x="1" y="4"/>
                  </a:lnTo>
                  <a:lnTo>
                    <a:pt x="1" y="5"/>
                  </a:lnTo>
                  <a:lnTo>
                    <a:pt x="2" y="5"/>
                  </a:lnTo>
                  <a:lnTo>
                    <a:pt x="2" y="6"/>
                  </a:lnTo>
                  <a:lnTo>
                    <a:pt x="3" y="6"/>
                  </a:lnTo>
                  <a:lnTo>
                    <a:pt x="3" y="5"/>
                  </a:lnTo>
                  <a:lnTo>
                    <a:pt x="2" y="4"/>
                  </a:lnTo>
                  <a:lnTo>
                    <a:pt x="2" y="3"/>
                  </a:lnTo>
                  <a:lnTo>
                    <a:pt x="1"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0" name="Freeform 158"/>
            <p:cNvSpPr>
              <a:spLocks/>
            </p:cNvSpPr>
            <p:nvPr/>
          </p:nvSpPr>
          <p:spPr bwMode="auto">
            <a:xfrm>
              <a:off x="2644" y="1091"/>
              <a:ext cx="1" cy="17"/>
            </a:xfrm>
            <a:custGeom>
              <a:avLst/>
              <a:gdLst>
                <a:gd name="T0" fmla="*/ 0 w 3"/>
                <a:gd name="T1" fmla="*/ 16 h 33"/>
                <a:gd name="T2" fmla="*/ 1 w 3"/>
                <a:gd name="T3" fmla="*/ 15 h 33"/>
                <a:gd name="T4" fmla="*/ 1 w 3"/>
                <a:gd name="T5" fmla="*/ 14 h 33"/>
                <a:gd name="T6" fmla="*/ 1 w 3"/>
                <a:gd name="T7" fmla="*/ 12 h 33"/>
                <a:gd name="T8" fmla="*/ 1 w 3"/>
                <a:gd name="T9" fmla="*/ 10 h 33"/>
                <a:gd name="T10" fmla="*/ 1 w 3"/>
                <a:gd name="T11" fmla="*/ 9 h 33"/>
                <a:gd name="T12" fmla="*/ 1 w 3"/>
                <a:gd name="T13" fmla="*/ 7 h 33"/>
                <a:gd name="T14" fmla="*/ 1 w 3"/>
                <a:gd name="T15" fmla="*/ 5 h 33"/>
                <a:gd name="T16" fmla="*/ 1 w 3"/>
                <a:gd name="T17" fmla="*/ 4 h 33"/>
                <a:gd name="T18" fmla="*/ 1 w 3"/>
                <a:gd name="T19" fmla="*/ 2 h 33"/>
                <a:gd name="T20" fmla="*/ 1 w 3"/>
                <a:gd name="T21" fmla="*/ 0 h 33"/>
                <a:gd name="T22" fmla="*/ 1 w 3"/>
                <a:gd name="T23" fmla="*/ 2 h 33"/>
                <a:gd name="T24" fmla="*/ 1 w 3"/>
                <a:gd name="T25" fmla="*/ 4 h 33"/>
                <a:gd name="T26" fmla="*/ 1 w 3"/>
                <a:gd name="T27" fmla="*/ 5 h 33"/>
                <a:gd name="T28" fmla="*/ 1 w 3"/>
                <a:gd name="T29" fmla="*/ 7 h 33"/>
                <a:gd name="T30" fmla="*/ 1 w 3"/>
                <a:gd name="T31" fmla="*/ 9 h 33"/>
                <a:gd name="T32" fmla="*/ 1 w 3"/>
                <a:gd name="T33" fmla="*/ 10 h 33"/>
                <a:gd name="T34" fmla="*/ 0 w 3"/>
                <a:gd name="T35" fmla="*/ 12 h 33"/>
                <a:gd name="T36" fmla="*/ 0 w 3"/>
                <a:gd name="T37" fmla="*/ 14 h 33"/>
                <a:gd name="T38" fmla="*/ 0 w 3"/>
                <a:gd name="T39" fmla="*/ 15 h 33"/>
                <a:gd name="T40" fmla="*/ 0 w 3"/>
                <a:gd name="T41" fmla="*/ 17 h 33"/>
                <a:gd name="T42" fmla="*/ 0 w 3"/>
                <a:gd name="T43" fmla="*/ 17 h 33"/>
                <a:gd name="T44" fmla="*/ 0 w 3"/>
                <a:gd name="T45" fmla="*/ 16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33">
                  <a:moveTo>
                    <a:pt x="0" y="32"/>
                  </a:moveTo>
                  <a:lnTo>
                    <a:pt x="2" y="30"/>
                  </a:lnTo>
                  <a:lnTo>
                    <a:pt x="2" y="27"/>
                  </a:lnTo>
                  <a:lnTo>
                    <a:pt x="2" y="23"/>
                  </a:lnTo>
                  <a:lnTo>
                    <a:pt x="2" y="20"/>
                  </a:lnTo>
                  <a:lnTo>
                    <a:pt x="3" y="17"/>
                  </a:lnTo>
                  <a:lnTo>
                    <a:pt x="3" y="14"/>
                  </a:lnTo>
                  <a:lnTo>
                    <a:pt x="3" y="10"/>
                  </a:lnTo>
                  <a:lnTo>
                    <a:pt x="3" y="7"/>
                  </a:lnTo>
                  <a:lnTo>
                    <a:pt x="2" y="4"/>
                  </a:lnTo>
                  <a:lnTo>
                    <a:pt x="2" y="0"/>
                  </a:lnTo>
                  <a:lnTo>
                    <a:pt x="2" y="4"/>
                  </a:lnTo>
                  <a:lnTo>
                    <a:pt x="2" y="7"/>
                  </a:lnTo>
                  <a:lnTo>
                    <a:pt x="2" y="10"/>
                  </a:lnTo>
                  <a:lnTo>
                    <a:pt x="2" y="14"/>
                  </a:lnTo>
                  <a:lnTo>
                    <a:pt x="2" y="17"/>
                  </a:lnTo>
                  <a:lnTo>
                    <a:pt x="2" y="20"/>
                  </a:lnTo>
                  <a:lnTo>
                    <a:pt x="0" y="23"/>
                  </a:lnTo>
                  <a:lnTo>
                    <a:pt x="0" y="27"/>
                  </a:lnTo>
                  <a:lnTo>
                    <a:pt x="0" y="30"/>
                  </a:lnTo>
                  <a:lnTo>
                    <a:pt x="0" y="33"/>
                  </a:lnTo>
                  <a:lnTo>
                    <a:pt x="0"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1" name="Freeform 159"/>
            <p:cNvSpPr>
              <a:spLocks/>
            </p:cNvSpPr>
            <p:nvPr/>
          </p:nvSpPr>
          <p:spPr bwMode="auto">
            <a:xfrm>
              <a:off x="2649" y="996"/>
              <a:ext cx="14" cy="15"/>
            </a:xfrm>
            <a:custGeom>
              <a:avLst/>
              <a:gdLst>
                <a:gd name="T0" fmla="*/ 0 w 30"/>
                <a:gd name="T1" fmla="*/ 8 h 30"/>
                <a:gd name="T2" fmla="*/ 0 w 30"/>
                <a:gd name="T3" fmla="*/ 15 h 30"/>
                <a:gd name="T4" fmla="*/ 3 w 30"/>
                <a:gd name="T5" fmla="*/ 15 h 30"/>
                <a:gd name="T6" fmla="*/ 3 w 30"/>
                <a:gd name="T7" fmla="*/ 14 h 30"/>
                <a:gd name="T8" fmla="*/ 4 w 30"/>
                <a:gd name="T9" fmla="*/ 13 h 30"/>
                <a:gd name="T10" fmla="*/ 5 w 30"/>
                <a:gd name="T11" fmla="*/ 12 h 30"/>
                <a:gd name="T12" fmla="*/ 6 w 30"/>
                <a:gd name="T13" fmla="*/ 10 h 30"/>
                <a:gd name="T14" fmla="*/ 7 w 30"/>
                <a:gd name="T15" fmla="*/ 9 h 30"/>
                <a:gd name="T16" fmla="*/ 8 w 30"/>
                <a:gd name="T17" fmla="*/ 8 h 30"/>
                <a:gd name="T18" fmla="*/ 9 w 30"/>
                <a:gd name="T19" fmla="*/ 7 h 30"/>
                <a:gd name="T20" fmla="*/ 11 w 30"/>
                <a:gd name="T21" fmla="*/ 7 h 30"/>
                <a:gd name="T22" fmla="*/ 12 w 30"/>
                <a:gd name="T23" fmla="*/ 7 h 30"/>
                <a:gd name="T24" fmla="*/ 13 w 30"/>
                <a:gd name="T25" fmla="*/ 8 h 30"/>
                <a:gd name="T26" fmla="*/ 14 w 30"/>
                <a:gd name="T27" fmla="*/ 10 h 30"/>
                <a:gd name="T28" fmla="*/ 14 w 30"/>
                <a:gd name="T29" fmla="*/ 9 h 30"/>
                <a:gd name="T30" fmla="*/ 14 w 30"/>
                <a:gd name="T31" fmla="*/ 8 h 30"/>
                <a:gd name="T32" fmla="*/ 14 w 30"/>
                <a:gd name="T33" fmla="*/ 7 h 30"/>
                <a:gd name="T34" fmla="*/ 14 w 30"/>
                <a:gd name="T35" fmla="*/ 6 h 30"/>
                <a:gd name="T36" fmla="*/ 14 w 30"/>
                <a:gd name="T37" fmla="*/ 5 h 30"/>
                <a:gd name="T38" fmla="*/ 14 w 30"/>
                <a:gd name="T39" fmla="*/ 4 h 30"/>
                <a:gd name="T40" fmla="*/ 14 w 30"/>
                <a:gd name="T41" fmla="*/ 3 h 30"/>
                <a:gd name="T42" fmla="*/ 13 w 30"/>
                <a:gd name="T43" fmla="*/ 2 h 30"/>
                <a:gd name="T44" fmla="*/ 13 w 30"/>
                <a:gd name="T45" fmla="*/ 1 h 30"/>
                <a:gd name="T46" fmla="*/ 13 w 30"/>
                <a:gd name="T47" fmla="*/ 0 h 30"/>
                <a:gd name="T48" fmla="*/ 11 w 30"/>
                <a:gd name="T49" fmla="*/ 0 h 30"/>
                <a:gd name="T50" fmla="*/ 9 w 30"/>
                <a:gd name="T51" fmla="*/ 0 h 30"/>
                <a:gd name="T52" fmla="*/ 8 w 30"/>
                <a:gd name="T53" fmla="*/ 1 h 30"/>
                <a:gd name="T54" fmla="*/ 7 w 30"/>
                <a:gd name="T55" fmla="*/ 2 h 30"/>
                <a:gd name="T56" fmla="*/ 5 w 30"/>
                <a:gd name="T57" fmla="*/ 4 h 30"/>
                <a:gd name="T58" fmla="*/ 4 w 30"/>
                <a:gd name="T59" fmla="*/ 5 h 30"/>
                <a:gd name="T60" fmla="*/ 3 w 30"/>
                <a:gd name="T61" fmla="*/ 6 h 30"/>
                <a:gd name="T62" fmla="*/ 2 w 30"/>
                <a:gd name="T63" fmla="*/ 7 h 30"/>
                <a:gd name="T64" fmla="*/ 1 w 30"/>
                <a:gd name="T65" fmla="*/ 8 h 30"/>
                <a:gd name="T66" fmla="*/ 0 w 30"/>
                <a:gd name="T67" fmla="*/ 9 h 30"/>
                <a:gd name="T68" fmla="*/ 0 w 30"/>
                <a:gd name="T69" fmla="*/ 9 h 30"/>
                <a:gd name="T70" fmla="*/ 0 w 30"/>
                <a:gd name="T71" fmla="*/ 8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0" h="30">
                  <a:moveTo>
                    <a:pt x="0" y="15"/>
                  </a:moveTo>
                  <a:lnTo>
                    <a:pt x="0" y="30"/>
                  </a:lnTo>
                  <a:lnTo>
                    <a:pt x="6" y="30"/>
                  </a:lnTo>
                  <a:lnTo>
                    <a:pt x="6" y="28"/>
                  </a:lnTo>
                  <a:lnTo>
                    <a:pt x="9" y="25"/>
                  </a:lnTo>
                  <a:lnTo>
                    <a:pt x="10" y="23"/>
                  </a:lnTo>
                  <a:lnTo>
                    <a:pt x="13" y="20"/>
                  </a:lnTo>
                  <a:lnTo>
                    <a:pt x="15" y="18"/>
                  </a:lnTo>
                  <a:lnTo>
                    <a:pt x="18" y="15"/>
                  </a:lnTo>
                  <a:lnTo>
                    <a:pt x="20" y="14"/>
                  </a:lnTo>
                  <a:lnTo>
                    <a:pt x="23" y="13"/>
                  </a:lnTo>
                  <a:lnTo>
                    <a:pt x="25" y="13"/>
                  </a:lnTo>
                  <a:lnTo>
                    <a:pt x="27" y="15"/>
                  </a:lnTo>
                  <a:lnTo>
                    <a:pt x="30" y="19"/>
                  </a:lnTo>
                  <a:lnTo>
                    <a:pt x="30" y="17"/>
                  </a:lnTo>
                  <a:lnTo>
                    <a:pt x="29" y="15"/>
                  </a:lnTo>
                  <a:lnTo>
                    <a:pt x="29" y="13"/>
                  </a:lnTo>
                  <a:lnTo>
                    <a:pt x="29" y="12"/>
                  </a:lnTo>
                  <a:lnTo>
                    <a:pt x="29" y="9"/>
                  </a:lnTo>
                  <a:lnTo>
                    <a:pt x="29" y="8"/>
                  </a:lnTo>
                  <a:lnTo>
                    <a:pt x="29" y="5"/>
                  </a:lnTo>
                  <a:lnTo>
                    <a:pt x="27" y="4"/>
                  </a:lnTo>
                  <a:lnTo>
                    <a:pt x="27" y="2"/>
                  </a:lnTo>
                  <a:lnTo>
                    <a:pt x="27" y="0"/>
                  </a:lnTo>
                  <a:lnTo>
                    <a:pt x="24" y="0"/>
                  </a:lnTo>
                  <a:lnTo>
                    <a:pt x="20" y="0"/>
                  </a:lnTo>
                  <a:lnTo>
                    <a:pt x="18" y="2"/>
                  </a:lnTo>
                  <a:lnTo>
                    <a:pt x="15" y="4"/>
                  </a:lnTo>
                  <a:lnTo>
                    <a:pt x="11" y="7"/>
                  </a:lnTo>
                  <a:lnTo>
                    <a:pt x="9" y="9"/>
                  </a:lnTo>
                  <a:lnTo>
                    <a:pt x="6" y="12"/>
                  </a:lnTo>
                  <a:lnTo>
                    <a:pt x="4" y="14"/>
                  </a:lnTo>
                  <a:lnTo>
                    <a:pt x="3" y="15"/>
                  </a:lnTo>
                  <a:lnTo>
                    <a:pt x="0" y="17"/>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2" name="Freeform 160"/>
            <p:cNvSpPr>
              <a:spLocks/>
            </p:cNvSpPr>
            <p:nvPr/>
          </p:nvSpPr>
          <p:spPr bwMode="auto">
            <a:xfrm>
              <a:off x="2663" y="1004"/>
              <a:ext cx="1" cy="1"/>
            </a:xfrm>
            <a:custGeom>
              <a:avLst/>
              <a:gdLst>
                <a:gd name="T0" fmla="*/ 0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1 w 1"/>
                <a:gd name="T51" fmla="*/ 1 h 1"/>
                <a:gd name="T52" fmla="*/ 1 w 1"/>
                <a:gd name="T53" fmla="*/ 1 h 1"/>
                <a:gd name="T54" fmla="*/ 1 w 1"/>
                <a:gd name="T55" fmla="*/ 1 h 1"/>
                <a:gd name="T56" fmla="*/ 1 w 1"/>
                <a:gd name="T57" fmla="*/ 1 h 1"/>
                <a:gd name="T58" fmla="*/ 1 w 1"/>
                <a:gd name="T59" fmla="*/ 1 h 1"/>
                <a:gd name="T60" fmla="*/ 1 w 1"/>
                <a:gd name="T61" fmla="*/ 1 h 1"/>
                <a:gd name="T62" fmla="*/ 1 w 1"/>
                <a:gd name="T63" fmla="*/ 1 h 1"/>
                <a:gd name="T64" fmla="*/ 0 w 1"/>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1">
                  <a:moveTo>
                    <a:pt x="0" y="0"/>
                  </a:move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3" name="Freeform 161"/>
            <p:cNvSpPr>
              <a:spLocks noEditPoints="1"/>
            </p:cNvSpPr>
            <p:nvPr/>
          </p:nvSpPr>
          <p:spPr bwMode="auto">
            <a:xfrm>
              <a:off x="2455" y="939"/>
              <a:ext cx="209" cy="282"/>
            </a:xfrm>
            <a:custGeom>
              <a:avLst/>
              <a:gdLst>
                <a:gd name="T0" fmla="*/ 196 w 417"/>
                <a:gd name="T1" fmla="*/ 87 h 564"/>
                <a:gd name="T2" fmla="*/ 188 w 417"/>
                <a:gd name="T3" fmla="*/ 100 h 564"/>
                <a:gd name="T4" fmla="*/ 167 w 417"/>
                <a:gd name="T5" fmla="*/ 31 h 564"/>
                <a:gd name="T6" fmla="*/ 167 w 417"/>
                <a:gd name="T7" fmla="*/ 24 h 564"/>
                <a:gd name="T8" fmla="*/ 181 w 417"/>
                <a:gd name="T9" fmla="*/ 14 h 564"/>
                <a:gd name="T10" fmla="*/ 164 w 417"/>
                <a:gd name="T11" fmla="*/ 16 h 564"/>
                <a:gd name="T12" fmla="*/ 158 w 417"/>
                <a:gd name="T13" fmla="*/ 24 h 564"/>
                <a:gd name="T14" fmla="*/ 117 w 417"/>
                <a:gd name="T15" fmla="*/ 29 h 564"/>
                <a:gd name="T16" fmla="*/ 129 w 417"/>
                <a:gd name="T17" fmla="*/ 26 h 564"/>
                <a:gd name="T18" fmla="*/ 66 w 417"/>
                <a:gd name="T19" fmla="*/ 14 h 564"/>
                <a:gd name="T20" fmla="*/ 48 w 417"/>
                <a:gd name="T21" fmla="*/ 20 h 564"/>
                <a:gd name="T22" fmla="*/ 43 w 417"/>
                <a:gd name="T23" fmla="*/ 30 h 564"/>
                <a:gd name="T24" fmla="*/ 21 w 417"/>
                <a:gd name="T25" fmla="*/ 24 h 564"/>
                <a:gd name="T26" fmla="*/ 22 w 417"/>
                <a:gd name="T27" fmla="*/ 74 h 564"/>
                <a:gd name="T28" fmla="*/ 17 w 417"/>
                <a:gd name="T29" fmla="*/ 110 h 564"/>
                <a:gd name="T30" fmla="*/ 8 w 417"/>
                <a:gd name="T31" fmla="*/ 87 h 564"/>
                <a:gd name="T32" fmla="*/ 6 w 417"/>
                <a:gd name="T33" fmla="*/ 73 h 564"/>
                <a:gd name="T34" fmla="*/ 31 w 417"/>
                <a:gd name="T35" fmla="*/ 146 h 564"/>
                <a:gd name="T36" fmla="*/ 128 w 417"/>
                <a:gd name="T37" fmla="*/ 229 h 564"/>
                <a:gd name="T38" fmla="*/ 152 w 417"/>
                <a:gd name="T39" fmla="*/ 207 h 564"/>
                <a:gd name="T40" fmla="*/ 180 w 417"/>
                <a:gd name="T41" fmla="*/ 180 h 564"/>
                <a:gd name="T42" fmla="*/ 115 w 417"/>
                <a:gd name="T43" fmla="*/ 254 h 564"/>
                <a:gd name="T44" fmla="*/ 111 w 417"/>
                <a:gd name="T45" fmla="*/ 261 h 564"/>
                <a:gd name="T46" fmla="*/ 126 w 417"/>
                <a:gd name="T47" fmla="*/ 282 h 564"/>
                <a:gd name="T48" fmla="*/ 128 w 417"/>
                <a:gd name="T49" fmla="*/ 258 h 564"/>
                <a:gd name="T50" fmla="*/ 188 w 417"/>
                <a:gd name="T51" fmla="*/ 165 h 564"/>
                <a:gd name="T52" fmla="*/ 192 w 417"/>
                <a:gd name="T53" fmla="*/ 130 h 564"/>
                <a:gd name="T54" fmla="*/ 108 w 417"/>
                <a:gd name="T55" fmla="*/ 159 h 564"/>
                <a:gd name="T56" fmla="*/ 103 w 417"/>
                <a:gd name="T57" fmla="*/ 168 h 564"/>
                <a:gd name="T58" fmla="*/ 84 w 417"/>
                <a:gd name="T59" fmla="*/ 158 h 564"/>
                <a:gd name="T60" fmla="*/ 120 w 417"/>
                <a:gd name="T61" fmla="*/ 107 h 564"/>
                <a:gd name="T62" fmla="*/ 136 w 417"/>
                <a:gd name="T63" fmla="*/ 110 h 564"/>
                <a:gd name="T64" fmla="*/ 116 w 417"/>
                <a:gd name="T65" fmla="*/ 108 h 564"/>
                <a:gd name="T66" fmla="*/ 86 w 417"/>
                <a:gd name="T67" fmla="*/ 143 h 564"/>
                <a:gd name="T68" fmla="*/ 76 w 417"/>
                <a:gd name="T69" fmla="*/ 126 h 564"/>
                <a:gd name="T70" fmla="*/ 84 w 417"/>
                <a:gd name="T71" fmla="*/ 116 h 564"/>
                <a:gd name="T72" fmla="*/ 58 w 417"/>
                <a:gd name="T73" fmla="*/ 89 h 564"/>
                <a:gd name="T74" fmla="*/ 50 w 417"/>
                <a:gd name="T75" fmla="*/ 90 h 564"/>
                <a:gd name="T76" fmla="*/ 74 w 417"/>
                <a:gd name="T77" fmla="*/ 103 h 564"/>
                <a:gd name="T78" fmla="*/ 82 w 417"/>
                <a:gd name="T79" fmla="*/ 103 h 564"/>
                <a:gd name="T80" fmla="*/ 57 w 417"/>
                <a:gd name="T81" fmla="*/ 170 h 564"/>
                <a:gd name="T82" fmla="*/ 45 w 417"/>
                <a:gd name="T83" fmla="*/ 168 h 564"/>
                <a:gd name="T84" fmla="*/ 66 w 417"/>
                <a:gd name="T85" fmla="*/ 112 h 564"/>
                <a:gd name="T86" fmla="*/ 115 w 417"/>
                <a:gd name="T87" fmla="*/ 200 h 564"/>
                <a:gd name="T88" fmla="*/ 107 w 417"/>
                <a:gd name="T89" fmla="*/ 180 h 564"/>
                <a:gd name="T90" fmla="*/ 97 w 417"/>
                <a:gd name="T91" fmla="*/ 180 h 564"/>
                <a:gd name="T92" fmla="*/ 96 w 417"/>
                <a:gd name="T93" fmla="*/ 187 h 564"/>
                <a:gd name="T94" fmla="*/ 121 w 417"/>
                <a:gd name="T95" fmla="*/ 181 h 564"/>
                <a:gd name="T96" fmla="*/ 97 w 417"/>
                <a:gd name="T97" fmla="*/ 188 h 564"/>
                <a:gd name="T98" fmla="*/ 91 w 417"/>
                <a:gd name="T99" fmla="*/ 187 h 564"/>
                <a:gd name="T100" fmla="*/ 75 w 417"/>
                <a:gd name="T101" fmla="*/ 174 h 564"/>
                <a:gd name="T102" fmla="*/ 104 w 417"/>
                <a:gd name="T103" fmla="*/ 181 h 564"/>
                <a:gd name="T104" fmla="*/ 118 w 417"/>
                <a:gd name="T105" fmla="*/ 174 h 564"/>
                <a:gd name="T106" fmla="*/ 141 w 417"/>
                <a:gd name="T107" fmla="*/ 167 h 564"/>
                <a:gd name="T108" fmla="*/ 122 w 417"/>
                <a:gd name="T109" fmla="*/ 97 h 564"/>
                <a:gd name="T110" fmla="*/ 119 w 417"/>
                <a:gd name="T111" fmla="*/ 93 h 564"/>
                <a:gd name="T112" fmla="*/ 118 w 417"/>
                <a:gd name="T113" fmla="*/ 92 h 564"/>
                <a:gd name="T114" fmla="*/ 112 w 417"/>
                <a:gd name="T115" fmla="*/ 92 h 564"/>
                <a:gd name="T116" fmla="*/ 135 w 417"/>
                <a:gd name="T117" fmla="*/ 87 h 564"/>
                <a:gd name="T118" fmla="*/ 132 w 417"/>
                <a:gd name="T119" fmla="*/ 94 h 564"/>
                <a:gd name="T120" fmla="*/ 155 w 417"/>
                <a:gd name="T121" fmla="*/ 167 h 564"/>
                <a:gd name="T122" fmla="*/ 153 w 417"/>
                <a:gd name="T123" fmla="*/ 155 h 5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64">
                  <a:moveTo>
                    <a:pt x="415" y="131"/>
                  </a:moveTo>
                  <a:lnTo>
                    <a:pt x="415" y="135"/>
                  </a:lnTo>
                  <a:lnTo>
                    <a:pt x="415" y="138"/>
                  </a:lnTo>
                  <a:lnTo>
                    <a:pt x="413" y="141"/>
                  </a:lnTo>
                  <a:lnTo>
                    <a:pt x="413" y="145"/>
                  </a:lnTo>
                  <a:lnTo>
                    <a:pt x="412" y="147"/>
                  </a:lnTo>
                  <a:lnTo>
                    <a:pt x="411" y="151"/>
                  </a:lnTo>
                  <a:lnTo>
                    <a:pt x="410" y="155"/>
                  </a:lnTo>
                  <a:lnTo>
                    <a:pt x="409" y="157"/>
                  </a:lnTo>
                  <a:lnTo>
                    <a:pt x="407" y="161"/>
                  </a:lnTo>
                  <a:lnTo>
                    <a:pt x="405" y="163"/>
                  </a:lnTo>
                  <a:lnTo>
                    <a:pt x="399" y="157"/>
                  </a:lnTo>
                  <a:lnTo>
                    <a:pt x="399" y="166"/>
                  </a:lnTo>
                  <a:lnTo>
                    <a:pt x="397" y="167"/>
                  </a:lnTo>
                  <a:lnTo>
                    <a:pt x="396" y="168"/>
                  </a:lnTo>
                  <a:lnTo>
                    <a:pt x="395" y="169"/>
                  </a:lnTo>
                  <a:lnTo>
                    <a:pt x="394" y="171"/>
                  </a:lnTo>
                  <a:lnTo>
                    <a:pt x="392" y="172"/>
                  </a:lnTo>
                  <a:lnTo>
                    <a:pt x="391" y="173"/>
                  </a:lnTo>
                  <a:lnTo>
                    <a:pt x="390" y="174"/>
                  </a:lnTo>
                  <a:lnTo>
                    <a:pt x="389" y="174"/>
                  </a:lnTo>
                  <a:lnTo>
                    <a:pt x="387" y="176"/>
                  </a:lnTo>
                  <a:lnTo>
                    <a:pt x="386" y="176"/>
                  </a:lnTo>
                  <a:lnTo>
                    <a:pt x="385" y="174"/>
                  </a:lnTo>
                  <a:lnTo>
                    <a:pt x="384" y="173"/>
                  </a:lnTo>
                  <a:lnTo>
                    <a:pt x="384" y="172"/>
                  </a:lnTo>
                  <a:lnTo>
                    <a:pt x="383" y="169"/>
                  </a:lnTo>
                  <a:lnTo>
                    <a:pt x="383" y="168"/>
                  </a:lnTo>
                  <a:lnTo>
                    <a:pt x="383" y="167"/>
                  </a:lnTo>
                  <a:lnTo>
                    <a:pt x="383" y="164"/>
                  </a:lnTo>
                  <a:lnTo>
                    <a:pt x="381" y="163"/>
                  </a:lnTo>
                  <a:lnTo>
                    <a:pt x="381" y="162"/>
                  </a:lnTo>
                  <a:lnTo>
                    <a:pt x="380" y="161"/>
                  </a:lnTo>
                  <a:lnTo>
                    <a:pt x="378" y="193"/>
                  </a:lnTo>
                  <a:lnTo>
                    <a:pt x="378" y="194"/>
                  </a:lnTo>
                  <a:lnTo>
                    <a:pt x="376" y="195"/>
                  </a:lnTo>
                  <a:lnTo>
                    <a:pt x="375" y="198"/>
                  </a:lnTo>
                  <a:lnTo>
                    <a:pt x="375" y="199"/>
                  </a:lnTo>
                  <a:lnTo>
                    <a:pt x="374" y="200"/>
                  </a:lnTo>
                  <a:lnTo>
                    <a:pt x="373" y="202"/>
                  </a:lnTo>
                  <a:lnTo>
                    <a:pt x="371" y="202"/>
                  </a:lnTo>
                  <a:lnTo>
                    <a:pt x="369" y="203"/>
                  </a:lnTo>
                  <a:lnTo>
                    <a:pt x="368" y="203"/>
                  </a:lnTo>
                  <a:lnTo>
                    <a:pt x="365" y="202"/>
                  </a:lnTo>
                  <a:lnTo>
                    <a:pt x="363" y="189"/>
                  </a:lnTo>
                  <a:lnTo>
                    <a:pt x="361" y="178"/>
                  </a:lnTo>
                  <a:lnTo>
                    <a:pt x="360" y="166"/>
                  </a:lnTo>
                  <a:lnTo>
                    <a:pt x="359" y="155"/>
                  </a:lnTo>
                  <a:lnTo>
                    <a:pt x="358" y="143"/>
                  </a:lnTo>
                  <a:lnTo>
                    <a:pt x="355" y="132"/>
                  </a:lnTo>
                  <a:lnTo>
                    <a:pt x="353" y="121"/>
                  </a:lnTo>
                  <a:lnTo>
                    <a:pt x="349" y="111"/>
                  </a:lnTo>
                  <a:lnTo>
                    <a:pt x="344" y="101"/>
                  </a:lnTo>
                  <a:lnTo>
                    <a:pt x="339" y="91"/>
                  </a:lnTo>
                  <a:lnTo>
                    <a:pt x="350" y="86"/>
                  </a:lnTo>
                  <a:lnTo>
                    <a:pt x="333" y="65"/>
                  </a:lnTo>
                  <a:lnTo>
                    <a:pt x="334" y="61"/>
                  </a:lnTo>
                  <a:lnTo>
                    <a:pt x="335" y="58"/>
                  </a:lnTo>
                  <a:lnTo>
                    <a:pt x="338" y="57"/>
                  </a:lnTo>
                  <a:lnTo>
                    <a:pt x="340" y="57"/>
                  </a:lnTo>
                  <a:lnTo>
                    <a:pt x="343" y="57"/>
                  </a:lnTo>
                  <a:lnTo>
                    <a:pt x="347" y="58"/>
                  </a:lnTo>
                  <a:lnTo>
                    <a:pt x="350" y="59"/>
                  </a:lnTo>
                  <a:lnTo>
                    <a:pt x="353" y="61"/>
                  </a:lnTo>
                  <a:lnTo>
                    <a:pt x="356" y="61"/>
                  </a:lnTo>
                  <a:lnTo>
                    <a:pt x="360" y="59"/>
                  </a:lnTo>
                  <a:lnTo>
                    <a:pt x="359" y="54"/>
                  </a:lnTo>
                  <a:lnTo>
                    <a:pt x="358" y="52"/>
                  </a:lnTo>
                  <a:lnTo>
                    <a:pt x="355" y="51"/>
                  </a:lnTo>
                  <a:lnTo>
                    <a:pt x="353" y="49"/>
                  </a:lnTo>
                  <a:lnTo>
                    <a:pt x="350" y="49"/>
                  </a:lnTo>
                  <a:lnTo>
                    <a:pt x="347" y="49"/>
                  </a:lnTo>
                  <a:lnTo>
                    <a:pt x="343" y="51"/>
                  </a:lnTo>
                  <a:lnTo>
                    <a:pt x="339" y="49"/>
                  </a:lnTo>
                  <a:lnTo>
                    <a:pt x="337" y="49"/>
                  </a:lnTo>
                  <a:lnTo>
                    <a:pt x="333" y="47"/>
                  </a:lnTo>
                  <a:lnTo>
                    <a:pt x="335" y="44"/>
                  </a:lnTo>
                  <a:lnTo>
                    <a:pt x="339" y="42"/>
                  </a:lnTo>
                  <a:lnTo>
                    <a:pt x="342" y="39"/>
                  </a:lnTo>
                  <a:lnTo>
                    <a:pt x="345" y="38"/>
                  </a:lnTo>
                  <a:lnTo>
                    <a:pt x="348" y="38"/>
                  </a:lnTo>
                  <a:lnTo>
                    <a:pt x="352" y="38"/>
                  </a:lnTo>
                  <a:lnTo>
                    <a:pt x="354" y="38"/>
                  </a:lnTo>
                  <a:lnTo>
                    <a:pt x="356" y="39"/>
                  </a:lnTo>
                  <a:lnTo>
                    <a:pt x="359" y="41"/>
                  </a:lnTo>
                  <a:lnTo>
                    <a:pt x="361" y="42"/>
                  </a:lnTo>
                  <a:lnTo>
                    <a:pt x="363" y="43"/>
                  </a:lnTo>
                  <a:lnTo>
                    <a:pt x="363" y="42"/>
                  </a:lnTo>
                  <a:lnTo>
                    <a:pt x="361" y="41"/>
                  </a:lnTo>
                  <a:lnTo>
                    <a:pt x="361" y="38"/>
                  </a:lnTo>
                  <a:lnTo>
                    <a:pt x="360" y="37"/>
                  </a:lnTo>
                  <a:lnTo>
                    <a:pt x="360" y="35"/>
                  </a:lnTo>
                  <a:lnTo>
                    <a:pt x="360" y="33"/>
                  </a:lnTo>
                  <a:lnTo>
                    <a:pt x="360" y="31"/>
                  </a:lnTo>
                  <a:lnTo>
                    <a:pt x="361" y="28"/>
                  </a:lnTo>
                  <a:lnTo>
                    <a:pt x="361" y="26"/>
                  </a:lnTo>
                  <a:lnTo>
                    <a:pt x="363" y="23"/>
                  </a:lnTo>
                  <a:lnTo>
                    <a:pt x="363" y="25"/>
                  </a:lnTo>
                  <a:lnTo>
                    <a:pt x="361" y="25"/>
                  </a:lnTo>
                  <a:lnTo>
                    <a:pt x="360" y="26"/>
                  </a:lnTo>
                  <a:lnTo>
                    <a:pt x="359" y="27"/>
                  </a:lnTo>
                  <a:lnTo>
                    <a:pt x="358" y="27"/>
                  </a:lnTo>
                  <a:lnTo>
                    <a:pt x="356" y="27"/>
                  </a:lnTo>
                  <a:lnTo>
                    <a:pt x="355" y="27"/>
                  </a:lnTo>
                  <a:lnTo>
                    <a:pt x="354" y="27"/>
                  </a:lnTo>
                  <a:lnTo>
                    <a:pt x="356" y="30"/>
                  </a:lnTo>
                  <a:lnTo>
                    <a:pt x="352" y="30"/>
                  </a:lnTo>
                  <a:lnTo>
                    <a:pt x="348" y="30"/>
                  </a:lnTo>
                  <a:lnTo>
                    <a:pt x="343" y="30"/>
                  </a:lnTo>
                  <a:lnTo>
                    <a:pt x="337" y="30"/>
                  </a:lnTo>
                  <a:lnTo>
                    <a:pt x="332" y="31"/>
                  </a:lnTo>
                  <a:lnTo>
                    <a:pt x="327" y="32"/>
                  </a:lnTo>
                  <a:lnTo>
                    <a:pt x="322" y="33"/>
                  </a:lnTo>
                  <a:lnTo>
                    <a:pt x="317" y="35"/>
                  </a:lnTo>
                  <a:lnTo>
                    <a:pt x="313" y="36"/>
                  </a:lnTo>
                  <a:lnTo>
                    <a:pt x="309" y="38"/>
                  </a:lnTo>
                  <a:lnTo>
                    <a:pt x="313" y="38"/>
                  </a:lnTo>
                  <a:lnTo>
                    <a:pt x="318" y="37"/>
                  </a:lnTo>
                  <a:lnTo>
                    <a:pt x="322" y="36"/>
                  </a:lnTo>
                  <a:lnTo>
                    <a:pt x="327" y="35"/>
                  </a:lnTo>
                  <a:lnTo>
                    <a:pt x="332" y="33"/>
                  </a:lnTo>
                  <a:lnTo>
                    <a:pt x="335" y="33"/>
                  </a:lnTo>
                  <a:lnTo>
                    <a:pt x="339" y="32"/>
                  </a:lnTo>
                  <a:lnTo>
                    <a:pt x="343" y="32"/>
                  </a:lnTo>
                  <a:lnTo>
                    <a:pt x="347" y="33"/>
                  </a:lnTo>
                  <a:lnTo>
                    <a:pt x="350" y="36"/>
                  </a:lnTo>
                  <a:lnTo>
                    <a:pt x="344" y="38"/>
                  </a:lnTo>
                  <a:lnTo>
                    <a:pt x="338" y="39"/>
                  </a:lnTo>
                  <a:lnTo>
                    <a:pt x="330" y="42"/>
                  </a:lnTo>
                  <a:lnTo>
                    <a:pt x="323" y="44"/>
                  </a:lnTo>
                  <a:lnTo>
                    <a:pt x="316" y="47"/>
                  </a:lnTo>
                  <a:lnTo>
                    <a:pt x="308" y="49"/>
                  </a:lnTo>
                  <a:lnTo>
                    <a:pt x="301" y="51"/>
                  </a:lnTo>
                  <a:lnTo>
                    <a:pt x="293" y="52"/>
                  </a:lnTo>
                  <a:lnTo>
                    <a:pt x="286" y="53"/>
                  </a:lnTo>
                  <a:lnTo>
                    <a:pt x="280" y="53"/>
                  </a:lnTo>
                  <a:lnTo>
                    <a:pt x="301" y="53"/>
                  </a:lnTo>
                  <a:lnTo>
                    <a:pt x="296" y="57"/>
                  </a:lnTo>
                  <a:lnTo>
                    <a:pt x="291" y="59"/>
                  </a:lnTo>
                  <a:lnTo>
                    <a:pt x="286" y="62"/>
                  </a:lnTo>
                  <a:lnTo>
                    <a:pt x="281" y="63"/>
                  </a:lnTo>
                  <a:lnTo>
                    <a:pt x="275" y="64"/>
                  </a:lnTo>
                  <a:lnTo>
                    <a:pt x="269" y="64"/>
                  </a:lnTo>
                  <a:lnTo>
                    <a:pt x="262" y="64"/>
                  </a:lnTo>
                  <a:lnTo>
                    <a:pt x="256" y="64"/>
                  </a:lnTo>
                  <a:lnTo>
                    <a:pt x="250" y="63"/>
                  </a:lnTo>
                  <a:lnTo>
                    <a:pt x="244" y="62"/>
                  </a:lnTo>
                  <a:lnTo>
                    <a:pt x="241" y="59"/>
                  </a:lnTo>
                  <a:lnTo>
                    <a:pt x="238" y="58"/>
                  </a:lnTo>
                  <a:lnTo>
                    <a:pt x="234" y="57"/>
                  </a:lnTo>
                  <a:lnTo>
                    <a:pt x="230" y="56"/>
                  </a:lnTo>
                  <a:lnTo>
                    <a:pt x="226" y="54"/>
                  </a:lnTo>
                  <a:lnTo>
                    <a:pt x="223" y="53"/>
                  </a:lnTo>
                  <a:lnTo>
                    <a:pt x="219" y="51"/>
                  </a:lnTo>
                  <a:lnTo>
                    <a:pt x="218" y="48"/>
                  </a:lnTo>
                  <a:lnTo>
                    <a:pt x="216" y="46"/>
                  </a:lnTo>
                  <a:lnTo>
                    <a:pt x="216" y="42"/>
                  </a:lnTo>
                  <a:lnTo>
                    <a:pt x="221" y="44"/>
                  </a:lnTo>
                  <a:lnTo>
                    <a:pt x="225" y="47"/>
                  </a:lnTo>
                  <a:lnTo>
                    <a:pt x="230" y="49"/>
                  </a:lnTo>
                  <a:lnTo>
                    <a:pt x="235" y="52"/>
                  </a:lnTo>
                  <a:lnTo>
                    <a:pt x="240" y="53"/>
                  </a:lnTo>
                  <a:lnTo>
                    <a:pt x="245" y="54"/>
                  </a:lnTo>
                  <a:lnTo>
                    <a:pt x="250" y="56"/>
                  </a:lnTo>
                  <a:lnTo>
                    <a:pt x="256" y="57"/>
                  </a:lnTo>
                  <a:lnTo>
                    <a:pt x="261" y="57"/>
                  </a:lnTo>
                  <a:lnTo>
                    <a:pt x="267" y="57"/>
                  </a:lnTo>
                  <a:lnTo>
                    <a:pt x="262" y="54"/>
                  </a:lnTo>
                  <a:lnTo>
                    <a:pt x="257" y="52"/>
                  </a:lnTo>
                  <a:lnTo>
                    <a:pt x="252" y="51"/>
                  </a:lnTo>
                  <a:lnTo>
                    <a:pt x="246" y="51"/>
                  </a:lnTo>
                  <a:lnTo>
                    <a:pt x="241" y="49"/>
                  </a:lnTo>
                  <a:lnTo>
                    <a:pt x="235" y="48"/>
                  </a:lnTo>
                  <a:lnTo>
                    <a:pt x="230" y="47"/>
                  </a:lnTo>
                  <a:lnTo>
                    <a:pt x="225" y="44"/>
                  </a:lnTo>
                  <a:lnTo>
                    <a:pt x="220" y="41"/>
                  </a:lnTo>
                  <a:lnTo>
                    <a:pt x="216" y="36"/>
                  </a:lnTo>
                  <a:lnTo>
                    <a:pt x="214" y="44"/>
                  </a:lnTo>
                  <a:lnTo>
                    <a:pt x="207" y="39"/>
                  </a:lnTo>
                  <a:lnTo>
                    <a:pt x="199" y="36"/>
                  </a:lnTo>
                  <a:lnTo>
                    <a:pt x="192" y="35"/>
                  </a:lnTo>
                  <a:lnTo>
                    <a:pt x="183" y="35"/>
                  </a:lnTo>
                  <a:lnTo>
                    <a:pt x="174" y="36"/>
                  </a:lnTo>
                  <a:lnTo>
                    <a:pt x="166" y="36"/>
                  </a:lnTo>
                  <a:lnTo>
                    <a:pt x="157" y="36"/>
                  </a:lnTo>
                  <a:lnTo>
                    <a:pt x="148" y="35"/>
                  </a:lnTo>
                  <a:lnTo>
                    <a:pt x="140" y="32"/>
                  </a:lnTo>
                  <a:lnTo>
                    <a:pt x="131" y="27"/>
                  </a:lnTo>
                  <a:lnTo>
                    <a:pt x="133" y="32"/>
                  </a:lnTo>
                  <a:lnTo>
                    <a:pt x="136" y="37"/>
                  </a:lnTo>
                  <a:lnTo>
                    <a:pt x="138" y="41"/>
                  </a:lnTo>
                  <a:lnTo>
                    <a:pt x="142" y="43"/>
                  </a:lnTo>
                  <a:lnTo>
                    <a:pt x="145" y="47"/>
                  </a:lnTo>
                  <a:lnTo>
                    <a:pt x="147" y="49"/>
                  </a:lnTo>
                  <a:lnTo>
                    <a:pt x="150" y="52"/>
                  </a:lnTo>
                  <a:lnTo>
                    <a:pt x="152" y="54"/>
                  </a:lnTo>
                  <a:lnTo>
                    <a:pt x="155" y="58"/>
                  </a:lnTo>
                  <a:lnTo>
                    <a:pt x="157" y="62"/>
                  </a:lnTo>
                  <a:lnTo>
                    <a:pt x="150" y="58"/>
                  </a:lnTo>
                  <a:lnTo>
                    <a:pt x="142" y="56"/>
                  </a:lnTo>
                  <a:lnTo>
                    <a:pt x="136" y="54"/>
                  </a:lnTo>
                  <a:lnTo>
                    <a:pt x="130" y="52"/>
                  </a:lnTo>
                  <a:lnTo>
                    <a:pt x="122" y="51"/>
                  </a:lnTo>
                  <a:lnTo>
                    <a:pt x="116" y="48"/>
                  </a:lnTo>
                  <a:lnTo>
                    <a:pt x="110" y="46"/>
                  </a:lnTo>
                  <a:lnTo>
                    <a:pt x="102" y="43"/>
                  </a:lnTo>
                  <a:lnTo>
                    <a:pt x="96" y="39"/>
                  </a:lnTo>
                  <a:lnTo>
                    <a:pt x="89" y="36"/>
                  </a:lnTo>
                  <a:lnTo>
                    <a:pt x="91" y="32"/>
                  </a:lnTo>
                  <a:lnTo>
                    <a:pt x="93" y="27"/>
                  </a:lnTo>
                  <a:lnTo>
                    <a:pt x="91" y="23"/>
                  </a:lnTo>
                  <a:lnTo>
                    <a:pt x="90" y="20"/>
                  </a:lnTo>
                  <a:lnTo>
                    <a:pt x="89" y="16"/>
                  </a:lnTo>
                  <a:lnTo>
                    <a:pt x="86" y="12"/>
                  </a:lnTo>
                  <a:lnTo>
                    <a:pt x="85" y="9"/>
                  </a:lnTo>
                  <a:lnTo>
                    <a:pt x="84" y="5"/>
                  </a:lnTo>
                  <a:lnTo>
                    <a:pt x="83" y="2"/>
                  </a:lnTo>
                  <a:lnTo>
                    <a:pt x="83" y="0"/>
                  </a:lnTo>
                  <a:lnTo>
                    <a:pt x="78" y="21"/>
                  </a:lnTo>
                  <a:lnTo>
                    <a:pt x="79" y="26"/>
                  </a:lnTo>
                  <a:lnTo>
                    <a:pt x="80" y="32"/>
                  </a:lnTo>
                  <a:lnTo>
                    <a:pt x="81" y="37"/>
                  </a:lnTo>
                  <a:lnTo>
                    <a:pt x="81" y="43"/>
                  </a:lnTo>
                  <a:lnTo>
                    <a:pt x="83" y="49"/>
                  </a:lnTo>
                  <a:lnTo>
                    <a:pt x="84" y="54"/>
                  </a:lnTo>
                  <a:lnTo>
                    <a:pt x="86" y="59"/>
                  </a:lnTo>
                  <a:lnTo>
                    <a:pt x="90" y="63"/>
                  </a:lnTo>
                  <a:lnTo>
                    <a:pt x="96" y="65"/>
                  </a:lnTo>
                  <a:lnTo>
                    <a:pt x="104" y="68"/>
                  </a:lnTo>
                  <a:lnTo>
                    <a:pt x="98" y="74"/>
                  </a:lnTo>
                  <a:lnTo>
                    <a:pt x="90" y="72"/>
                  </a:lnTo>
                  <a:lnTo>
                    <a:pt x="84" y="68"/>
                  </a:lnTo>
                  <a:lnTo>
                    <a:pt x="76" y="62"/>
                  </a:lnTo>
                  <a:lnTo>
                    <a:pt x="72" y="56"/>
                  </a:lnTo>
                  <a:lnTo>
                    <a:pt x="65" y="49"/>
                  </a:lnTo>
                  <a:lnTo>
                    <a:pt x="60" y="42"/>
                  </a:lnTo>
                  <a:lnTo>
                    <a:pt x="57" y="35"/>
                  </a:lnTo>
                  <a:lnTo>
                    <a:pt x="53" y="28"/>
                  </a:lnTo>
                  <a:lnTo>
                    <a:pt x="50" y="22"/>
                  </a:lnTo>
                  <a:lnTo>
                    <a:pt x="48" y="17"/>
                  </a:lnTo>
                  <a:lnTo>
                    <a:pt x="50" y="32"/>
                  </a:lnTo>
                  <a:lnTo>
                    <a:pt x="45" y="35"/>
                  </a:lnTo>
                  <a:lnTo>
                    <a:pt x="43" y="38"/>
                  </a:lnTo>
                  <a:lnTo>
                    <a:pt x="42" y="42"/>
                  </a:lnTo>
                  <a:lnTo>
                    <a:pt x="42" y="47"/>
                  </a:lnTo>
                  <a:lnTo>
                    <a:pt x="42" y="52"/>
                  </a:lnTo>
                  <a:lnTo>
                    <a:pt x="42" y="57"/>
                  </a:lnTo>
                  <a:lnTo>
                    <a:pt x="43" y="62"/>
                  </a:lnTo>
                  <a:lnTo>
                    <a:pt x="44" y="67"/>
                  </a:lnTo>
                  <a:lnTo>
                    <a:pt x="44" y="72"/>
                  </a:lnTo>
                  <a:lnTo>
                    <a:pt x="44" y="77"/>
                  </a:lnTo>
                  <a:lnTo>
                    <a:pt x="44" y="83"/>
                  </a:lnTo>
                  <a:lnTo>
                    <a:pt x="45" y="88"/>
                  </a:lnTo>
                  <a:lnTo>
                    <a:pt x="45" y="94"/>
                  </a:lnTo>
                  <a:lnTo>
                    <a:pt x="45" y="99"/>
                  </a:lnTo>
                  <a:lnTo>
                    <a:pt x="47" y="104"/>
                  </a:lnTo>
                  <a:lnTo>
                    <a:pt x="47" y="109"/>
                  </a:lnTo>
                  <a:lnTo>
                    <a:pt x="48" y="114"/>
                  </a:lnTo>
                  <a:lnTo>
                    <a:pt x="48" y="117"/>
                  </a:lnTo>
                  <a:lnTo>
                    <a:pt x="49" y="122"/>
                  </a:lnTo>
                  <a:lnTo>
                    <a:pt x="50" y="127"/>
                  </a:lnTo>
                  <a:lnTo>
                    <a:pt x="47" y="132"/>
                  </a:lnTo>
                  <a:lnTo>
                    <a:pt x="45" y="140"/>
                  </a:lnTo>
                  <a:lnTo>
                    <a:pt x="44" y="147"/>
                  </a:lnTo>
                  <a:lnTo>
                    <a:pt x="45" y="155"/>
                  </a:lnTo>
                  <a:lnTo>
                    <a:pt x="45" y="163"/>
                  </a:lnTo>
                  <a:lnTo>
                    <a:pt x="47" y="172"/>
                  </a:lnTo>
                  <a:lnTo>
                    <a:pt x="48" y="181"/>
                  </a:lnTo>
                  <a:lnTo>
                    <a:pt x="48" y="189"/>
                  </a:lnTo>
                  <a:lnTo>
                    <a:pt x="47" y="197"/>
                  </a:lnTo>
                  <a:lnTo>
                    <a:pt x="44" y="205"/>
                  </a:lnTo>
                  <a:lnTo>
                    <a:pt x="42" y="204"/>
                  </a:lnTo>
                  <a:lnTo>
                    <a:pt x="39" y="202"/>
                  </a:lnTo>
                  <a:lnTo>
                    <a:pt x="38" y="199"/>
                  </a:lnTo>
                  <a:lnTo>
                    <a:pt x="38" y="197"/>
                  </a:lnTo>
                  <a:lnTo>
                    <a:pt x="38" y="193"/>
                  </a:lnTo>
                  <a:lnTo>
                    <a:pt x="38" y="190"/>
                  </a:lnTo>
                  <a:lnTo>
                    <a:pt x="38" y="187"/>
                  </a:lnTo>
                  <a:lnTo>
                    <a:pt x="38" y="184"/>
                  </a:lnTo>
                  <a:lnTo>
                    <a:pt x="38" y="181"/>
                  </a:lnTo>
                  <a:lnTo>
                    <a:pt x="38" y="178"/>
                  </a:lnTo>
                  <a:lnTo>
                    <a:pt x="36" y="220"/>
                  </a:lnTo>
                  <a:lnTo>
                    <a:pt x="33" y="220"/>
                  </a:lnTo>
                  <a:lnTo>
                    <a:pt x="32" y="218"/>
                  </a:lnTo>
                  <a:lnTo>
                    <a:pt x="31" y="215"/>
                  </a:lnTo>
                  <a:lnTo>
                    <a:pt x="29" y="213"/>
                  </a:lnTo>
                  <a:lnTo>
                    <a:pt x="27" y="210"/>
                  </a:lnTo>
                  <a:lnTo>
                    <a:pt x="26" y="208"/>
                  </a:lnTo>
                  <a:lnTo>
                    <a:pt x="24" y="205"/>
                  </a:lnTo>
                  <a:lnTo>
                    <a:pt x="24" y="203"/>
                  </a:lnTo>
                  <a:lnTo>
                    <a:pt x="24" y="200"/>
                  </a:lnTo>
                  <a:lnTo>
                    <a:pt x="24" y="198"/>
                  </a:lnTo>
                  <a:lnTo>
                    <a:pt x="27" y="195"/>
                  </a:lnTo>
                  <a:lnTo>
                    <a:pt x="24" y="194"/>
                  </a:lnTo>
                  <a:lnTo>
                    <a:pt x="24" y="192"/>
                  </a:lnTo>
                  <a:lnTo>
                    <a:pt x="23" y="189"/>
                  </a:lnTo>
                  <a:lnTo>
                    <a:pt x="23" y="185"/>
                  </a:lnTo>
                  <a:lnTo>
                    <a:pt x="22" y="183"/>
                  </a:lnTo>
                  <a:lnTo>
                    <a:pt x="22" y="179"/>
                  </a:lnTo>
                  <a:lnTo>
                    <a:pt x="21" y="177"/>
                  </a:lnTo>
                  <a:lnTo>
                    <a:pt x="18" y="174"/>
                  </a:lnTo>
                  <a:lnTo>
                    <a:pt x="16" y="174"/>
                  </a:lnTo>
                  <a:lnTo>
                    <a:pt x="12" y="176"/>
                  </a:lnTo>
                  <a:lnTo>
                    <a:pt x="12" y="174"/>
                  </a:lnTo>
                  <a:lnTo>
                    <a:pt x="12" y="172"/>
                  </a:lnTo>
                  <a:lnTo>
                    <a:pt x="12" y="171"/>
                  </a:lnTo>
                  <a:lnTo>
                    <a:pt x="12" y="169"/>
                  </a:lnTo>
                  <a:lnTo>
                    <a:pt x="12" y="167"/>
                  </a:lnTo>
                  <a:lnTo>
                    <a:pt x="12" y="166"/>
                  </a:lnTo>
                  <a:lnTo>
                    <a:pt x="12" y="164"/>
                  </a:lnTo>
                  <a:lnTo>
                    <a:pt x="12" y="163"/>
                  </a:lnTo>
                  <a:lnTo>
                    <a:pt x="13" y="162"/>
                  </a:lnTo>
                  <a:lnTo>
                    <a:pt x="15" y="161"/>
                  </a:lnTo>
                  <a:lnTo>
                    <a:pt x="21" y="172"/>
                  </a:lnTo>
                  <a:lnTo>
                    <a:pt x="22" y="166"/>
                  </a:lnTo>
                  <a:lnTo>
                    <a:pt x="22" y="161"/>
                  </a:lnTo>
                  <a:lnTo>
                    <a:pt x="21" y="157"/>
                  </a:lnTo>
                  <a:lnTo>
                    <a:pt x="19" y="153"/>
                  </a:lnTo>
                  <a:lnTo>
                    <a:pt x="17" y="151"/>
                  </a:lnTo>
                  <a:lnTo>
                    <a:pt x="13" y="147"/>
                  </a:lnTo>
                  <a:lnTo>
                    <a:pt x="11" y="145"/>
                  </a:lnTo>
                  <a:lnTo>
                    <a:pt x="8" y="141"/>
                  </a:lnTo>
                  <a:lnTo>
                    <a:pt x="6" y="137"/>
                  </a:lnTo>
                  <a:lnTo>
                    <a:pt x="6" y="134"/>
                  </a:lnTo>
                  <a:lnTo>
                    <a:pt x="0" y="140"/>
                  </a:lnTo>
                  <a:lnTo>
                    <a:pt x="1" y="155"/>
                  </a:lnTo>
                  <a:lnTo>
                    <a:pt x="5" y="167"/>
                  </a:lnTo>
                  <a:lnTo>
                    <a:pt x="7" y="178"/>
                  </a:lnTo>
                  <a:lnTo>
                    <a:pt x="11" y="188"/>
                  </a:lnTo>
                  <a:lnTo>
                    <a:pt x="16" y="198"/>
                  </a:lnTo>
                  <a:lnTo>
                    <a:pt x="21" y="206"/>
                  </a:lnTo>
                  <a:lnTo>
                    <a:pt x="26" y="216"/>
                  </a:lnTo>
                  <a:lnTo>
                    <a:pt x="31" y="228"/>
                  </a:lnTo>
                  <a:lnTo>
                    <a:pt x="36" y="239"/>
                  </a:lnTo>
                  <a:lnTo>
                    <a:pt x="42" y="252"/>
                  </a:lnTo>
                  <a:lnTo>
                    <a:pt x="42" y="229"/>
                  </a:lnTo>
                  <a:lnTo>
                    <a:pt x="48" y="241"/>
                  </a:lnTo>
                  <a:lnTo>
                    <a:pt x="53" y="256"/>
                  </a:lnTo>
                  <a:lnTo>
                    <a:pt x="58" y="273"/>
                  </a:lnTo>
                  <a:lnTo>
                    <a:pt x="62" y="291"/>
                  </a:lnTo>
                  <a:lnTo>
                    <a:pt x="65" y="308"/>
                  </a:lnTo>
                  <a:lnTo>
                    <a:pt x="70" y="326"/>
                  </a:lnTo>
                  <a:lnTo>
                    <a:pt x="76" y="344"/>
                  </a:lnTo>
                  <a:lnTo>
                    <a:pt x="83" y="361"/>
                  </a:lnTo>
                  <a:lnTo>
                    <a:pt x="93" y="377"/>
                  </a:lnTo>
                  <a:lnTo>
                    <a:pt x="104" y="392"/>
                  </a:lnTo>
                  <a:lnTo>
                    <a:pt x="115" y="401"/>
                  </a:lnTo>
                  <a:lnTo>
                    <a:pt x="125" y="411"/>
                  </a:lnTo>
                  <a:lnTo>
                    <a:pt x="136" y="420"/>
                  </a:lnTo>
                  <a:lnTo>
                    <a:pt x="147" y="432"/>
                  </a:lnTo>
                  <a:lnTo>
                    <a:pt x="158" y="440"/>
                  </a:lnTo>
                  <a:lnTo>
                    <a:pt x="171" y="449"/>
                  </a:lnTo>
                  <a:lnTo>
                    <a:pt x="182" y="456"/>
                  </a:lnTo>
                  <a:lnTo>
                    <a:pt x="195" y="460"/>
                  </a:lnTo>
                  <a:lnTo>
                    <a:pt x="209" y="463"/>
                  </a:lnTo>
                  <a:lnTo>
                    <a:pt x="223" y="463"/>
                  </a:lnTo>
                  <a:lnTo>
                    <a:pt x="234" y="463"/>
                  </a:lnTo>
                  <a:lnTo>
                    <a:pt x="245" y="461"/>
                  </a:lnTo>
                  <a:lnTo>
                    <a:pt x="256" y="458"/>
                  </a:lnTo>
                  <a:lnTo>
                    <a:pt x="266" y="454"/>
                  </a:lnTo>
                  <a:lnTo>
                    <a:pt x="276" y="448"/>
                  </a:lnTo>
                  <a:lnTo>
                    <a:pt x="286" y="440"/>
                  </a:lnTo>
                  <a:lnTo>
                    <a:pt x="295" y="433"/>
                  </a:lnTo>
                  <a:lnTo>
                    <a:pt x="303" y="424"/>
                  </a:lnTo>
                  <a:lnTo>
                    <a:pt x="311" y="416"/>
                  </a:lnTo>
                  <a:lnTo>
                    <a:pt x="318" y="407"/>
                  </a:lnTo>
                  <a:lnTo>
                    <a:pt x="316" y="404"/>
                  </a:lnTo>
                  <a:lnTo>
                    <a:pt x="304" y="417"/>
                  </a:lnTo>
                  <a:lnTo>
                    <a:pt x="306" y="418"/>
                  </a:lnTo>
                  <a:lnTo>
                    <a:pt x="304" y="417"/>
                  </a:lnTo>
                  <a:lnTo>
                    <a:pt x="303" y="417"/>
                  </a:lnTo>
                  <a:lnTo>
                    <a:pt x="303" y="416"/>
                  </a:lnTo>
                  <a:lnTo>
                    <a:pt x="303" y="414"/>
                  </a:lnTo>
                  <a:lnTo>
                    <a:pt x="303" y="413"/>
                  </a:lnTo>
                  <a:lnTo>
                    <a:pt x="311" y="403"/>
                  </a:lnTo>
                  <a:lnTo>
                    <a:pt x="317" y="393"/>
                  </a:lnTo>
                  <a:lnTo>
                    <a:pt x="324" y="383"/>
                  </a:lnTo>
                  <a:lnTo>
                    <a:pt x="332" y="373"/>
                  </a:lnTo>
                  <a:lnTo>
                    <a:pt x="338" y="364"/>
                  </a:lnTo>
                  <a:lnTo>
                    <a:pt x="344" y="354"/>
                  </a:lnTo>
                  <a:lnTo>
                    <a:pt x="349" y="343"/>
                  </a:lnTo>
                  <a:lnTo>
                    <a:pt x="354" y="331"/>
                  </a:lnTo>
                  <a:lnTo>
                    <a:pt x="358" y="320"/>
                  </a:lnTo>
                  <a:lnTo>
                    <a:pt x="360" y="309"/>
                  </a:lnTo>
                  <a:lnTo>
                    <a:pt x="361" y="315"/>
                  </a:lnTo>
                  <a:lnTo>
                    <a:pt x="361" y="320"/>
                  </a:lnTo>
                  <a:lnTo>
                    <a:pt x="363" y="326"/>
                  </a:lnTo>
                  <a:lnTo>
                    <a:pt x="363" y="334"/>
                  </a:lnTo>
                  <a:lnTo>
                    <a:pt x="363" y="340"/>
                  </a:lnTo>
                  <a:lnTo>
                    <a:pt x="361" y="346"/>
                  </a:lnTo>
                  <a:lnTo>
                    <a:pt x="361" y="352"/>
                  </a:lnTo>
                  <a:lnTo>
                    <a:pt x="360" y="359"/>
                  </a:lnTo>
                  <a:lnTo>
                    <a:pt x="359" y="365"/>
                  </a:lnTo>
                  <a:lnTo>
                    <a:pt x="356" y="371"/>
                  </a:lnTo>
                  <a:lnTo>
                    <a:pt x="345" y="387"/>
                  </a:lnTo>
                  <a:lnTo>
                    <a:pt x="334" y="403"/>
                  </a:lnTo>
                  <a:lnTo>
                    <a:pt x="322" y="419"/>
                  </a:lnTo>
                  <a:lnTo>
                    <a:pt x="309" y="434"/>
                  </a:lnTo>
                  <a:lnTo>
                    <a:pt x="297" y="448"/>
                  </a:lnTo>
                  <a:lnTo>
                    <a:pt x="282" y="459"/>
                  </a:lnTo>
                  <a:lnTo>
                    <a:pt x="266" y="469"/>
                  </a:lnTo>
                  <a:lnTo>
                    <a:pt x="249" y="475"/>
                  </a:lnTo>
                  <a:lnTo>
                    <a:pt x="229" y="479"/>
                  </a:lnTo>
                  <a:lnTo>
                    <a:pt x="208" y="477"/>
                  </a:lnTo>
                  <a:lnTo>
                    <a:pt x="210" y="481"/>
                  </a:lnTo>
                  <a:lnTo>
                    <a:pt x="214" y="486"/>
                  </a:lnTo>
                  <a:lnTo>
                    <a:pt x="218" y="490"/>
                  </a:lnTo>
                  <a:lnTo>
                    <a:pt x="221" y="495"/>
                  </a:lnTo>
                  <a:lnTo>
                    <a:pt x="225" y="498"/>
                  </a:lnTo>
                  <a:lnTo>
                    <a:pt x="228" y="502"/>
                  </a:lnTo>
                  <a:lnTo>
                    <a:pt x="230" y="507"/>
                  </a:lnTo>
                  <a:lnTo>
                    <a:pt x="231" y="511"/>
                  </a:lnTo>
                  <a:lnTo>
                    <a:pt x="233" y="514"/>
                  </a:lnTo>
                  <a:lnTo>
                    <a:pt x="231" y="519"/>
                  </a:lnTo>
                  <a:lnTo>
                    <a:pt x="228" y="519"/>
                  </a:lnTo>
                  <a:lnTo>
                    <a:pt x="224" y="517"/>
                  </a:lnTo>
                  <a:lnTo>
                    <a:pt x="221" y="514"/>
                  </a:lnTo>
                  <a:lnTo>
                    <a:pt x="219" y="512"/>
                  </a:lnTo>
                  <a:lnTo>
                    <a:pt x="216" y="510"/>
                  </a:lnTo>
                  <a:lnTo>
                    <a:pt x="214" y="507"/>
                  </a:lnTo>
                  <a:lnTo>
                    <a:pt x="212" y="506"/>
                  </a:lnTo>
                  <a:lnTo>
                    <a:pt x="209" y="506"/>
                  </a:lnTo>
                  <a:lnTo>
                    <a:pt x="205" y="507"/>
                  </a:lnTo>
                  <a:lnTo>
                    <a:pt x="202" y="511"/>
                  </a:lnTo>
                  <a:lnTo>
                    <a:pt x="205" y="512"/>
                  </a:lnTo>
                  <a:lnTo>
                    <a:pt x="208" y="514"/>
                  </a:lnTo>
                  <a:lnTo>
                    <a:pt x="212" y="516"/>
                  </a:lnTo>
                  <a:lnTo>
                    <a:pt x="215" y="518"/>
                  </a:lnTo>
                  <a:lnTo>
                    <a:pt x="218" y="519"/>
                  </a:lnTo>
                  <a:lnTo>
                    <a:pt x="221" y="521"/>
                  </a:lnTo>
                  <a:lnTo>
                    <a:pt x="225" y="523"/>
                  </a:lnTo>
                  <a:lnTo>
                    <a:pt x="229" y="524"/>
                  </a:lnTo>
                  <a:lnTo>
                    <a:pt x="231" y="526"/>
                  </a:lnTo>
                  <a:lnTo>
                    <a:pt x="235" y="528"/>
                  </a:lnTo>
                  <a:lnTo>
                    <a:pt x="235" y="532"/>
                  </a:lnTo>
                  <a:lnTo>
                    <a:pt x="235" y="534"/>
                  </a:lnTo>
                  <a:lnTo>
                    <a:pt x="235" y="538"/>
                  </a:lnTo>
                  <a:lnTo>
                    <a:pt x="235" y="542"/>
                  </a:lnTo>
                  <a:lnTo>
                    <a:pt x="235" y="545"/>
                  </a:lnTo>
                  <a:lnTo>
                    <a:pt x="235" y="549"/>
                  </a:lnTo>
                  <a:lnTo>
                    <a:pt x="235" y="552"/>
                  </a:lnTo>
                  <a:lnTo>
                    <a:pt x="235" y="555"/>
                  </a:lnTo>
                  <a:lnTo>
                    <a:pt x="236" y="558"/>
                  </a:lnTo>
                  <a:lnTo>
                    <a:pt x="238" y="561"/>
                  </a:lnTo>
                  <a:lnTo>
                    <a:pt x="240" y="563"/>
                  </a:lnTo>
                  <a:lnTo>
                    <a:pt x="242" y="564"/>
                  </a:lnTo>
                  <a:lnTo>
                    <a:pt x="245" y="564"/>
                  </a:lnTo>
                  <a:lnTo>
                    <a:pt x="247" y="564"/>
                  </a:lnTo>
                  <a:lnTo>
                    <a:pt x="251" y="563"/>
                  </a:lnTo>
                  <a:lnTo>
                    <a:pt x="254" y="561"/>
                  </a:lnTo>
                  <a:lnTo>
                    <a:pt x="256" y="560"/>
                  </a:lnTo>
                  <a:lnTo>
                    <a:pt x="257" y="559"/>
                  </a:lnTo>
                  <a:lnTo>
                    <a:pt x="260" y="559"/>
                  </a:lnTo>
                  <a:lnTo>
                    <a:pt x="261" y="558"/>
                  </a:lnTo>
                  <a:lnTo>
                    <a:pt x="262" y="552"/>
                  </a:lnTo>
                  <a:lnTo>
                    <a:pt x="262" y="548"/>
                  </a:lnTo>
                  <a:lnTo>
                    <a:pt x="262" y="543"/>
                  </a:lnTo>
                  <a:lnTo>
                    <a:pt x="260" y="540"/>
                  </a:lnTo>
                  <a:lnTo>
                    <a:pt x="259" y="538"/>
                  </a:lnTo>
                  <a:lnTo>
                    <a:pt x="255" y="536"/>
                  </a:lnTo>
                  <a:lnTo>
                    <a:pt x="251" y="533"/>
                  </a:lnTo>
                  <a:lnTo>
                    <a:pt x="249" y="531"/>
                  </a:lnTo>
                  <a:lnTo>
                    <a:pt x="245" y="528"/>
                  </a:lnTo>
                  <a:lnTo>
                    <a:pt x="241" y="526"/>
                  </a:lnTo>
                  <a:lnTo>
                    <a:pt x="256" y="519"/>
                  </a:lnTo>
                  <a:lnTo>
                    <a:pt x="256" y="518"/>
                  </a:lnTo>
                  <a:lnTo>
                    <a:pt x="256" y="517"/>
                  </a:lnTo>
                  <a:lnTo>
                    <a:pt x="256" y="516"/>
                  </a:lnTo>
                  <a:lnTo>
                    <a:pt x="256" y="514"/>
                  </a:lnTo>
                  <a:lnTo>
                    <a:pt x="255" y="513"/>
                  </a:lnTo>
                  <a:lnTo>
                    <a:pt x="255" y="512"/>
                  </a:lnTo>
                  <a:lnTo>
                    <a:pt x="254" y="512"/>
                  </a:lnTo>
                  <a:lnTo>
                    <a:pt x="254" y="511"/>
                  </a:lnTo>
                  <a:lnTo>
                    <a:pt x="252" y="511"/>
                  </a:lnTo>
                  <a:lnTo>
                    <a:pt x="267" y="495"/>
                  </a:lnTo>
                  <a:lnTo>
                    <a:pt x="282" y="480"/>
                  </a:lnTo>
                  <a:lnTo>
                    <a:pt x="298" y="464"/>
                  </a:lnTo>
                  <a:lnTo>
                    <a:pt x="313" y="448"/>
                  </a:lnTo>
                  <a:lnTo>
                    <a:pt x="328" y="430"/>
                  </a:lnTo>
                  <a:lnTo>
                    <a:pt x="342" y="413"/>
                  </a:lnTo>
                  <a:lnTo>
                    <a:pt x="354" y="396"/>
                  </a:lnTo>
                  <a:lnTo>
                    <a:pt x="364" y="377"/>
                  </a:lnTo>
                  <a:lnTo>
                    <a:pt x="371" y="357"/>
                  </a:lnTo>
                  <a:lnTo>
                    <a:pt x="376" y="336"/>
                  </a:lnTo>
                  <a:lnTo>
                    <a:pt x="376" y="333"/>
                  </a:lnTo>
                  <a:lnTo>
                    <a:pt x="376" y="330"/>
                  </a:lnTo>
                  <a:lnTo>
                    <a:pt x="376" y="326"/>
                  </a:lnTo>
                  <a:lnTo>
                    <a:pt x="378" y="323"/>
                  </a:lnTo>
                  <a:lnTo>
                    <a:pt x="378" y="320"/>
                  </a:lnTo>
                  <a:lnTo>
                    <a:pt x="378" y="317"/>
                  </a:lnTo>
                  <a:lnTo>
                    <a:pt x="378" y="313"/>
                  </a:lnTo>
                  <a:lnTo>
                    <a:pt x="378" y="310"/>
                  </a:lnTo>
                  <a:lnTo>
                    <a:pt x="378" y="307"/>
                  </a:lnTo>
                  <a:lnTo>
                    <a:pt x="378" y="303"/>
                  </a:lnTo>
                  <a:lnTo>
                    <a:pt x="378" y="300"/>
                  </a:lnTo>
                  <a:lnTo>
                    <a:pt x="378" y="297"/>
                  </a:lnTo>
                  <a:lnTo>
                    <a:pt x="376" y="293"/>
                  </a:lnTo>
                  <a:lnTo>
                    <a:pt x="376" y="291"/>
                  </a:lnTo>
                  <a:lnTo>
                    <a:pt x="375" y="287"/>
                  </a:lnTo>
                  <a:lnTo>
                    <a:pt x="375" y="283"/>
                  </a:lnTo>
                  <a:lnTo>
                    <a:pt x="374" y="279"/>
                  </a:lnTo>
                  <a:lnTo>
                    <a:pt x="374" y="277"/>
                  </a:lnTo>
                  <a:lnTo>
                    <a:pt x="373" y="273"/>
                  </a:lnTo>
                  <a:lnTo>
                    <a:pt x="371" y="270"/>
                  </a:lnTo>
                  <a:lnTo>
                    <a:pt x="383" y="260"/>
                  </a:lnTo>
                  <a:lnTo>
                    <a:pt x="392" y="247"/>
                  </a:lnTo>
                  <a:lnTo>
                    <a:pt x="400" y="235"/>
                  </a:lnTo>
                  <a:lnTo>
                    <a:pt x="406" y="221"/>
                  </a:lnTo>
                  <a:lnTo>
                    <a:pt x="411" y="208"/>
                  </a:lnTo>
                  <a:lnTo>
                    <a:pt x="413" y="193"/>
                  </a:lnTo>
                  <a:lnTo>
                    <a:pt x="416" y="177"/>
                  </a:lnTo>
                  <a:lnTo>
                    <a:pt x="417" y="162"/>
                  </a:lnTo>
                  <a:lnTo>
                    <a:pt x="417" y="147"/>
                  </a:lnTo>
                  <a:lnTo>
                    <a:pt x="416" y="131"/>
                  </a:lnTo>
                  <a:lnTo>
                    <a:pt x="415" y="131"/>
                  </a:lnTo>
                  <a:close/>
                  <a:moveTo>
                    <a:pt x="390" y="184"/>
                  </a:moveTo>
                  <a:lnTo>
                    <a:pt x="392" y="176"/>
                  </a:lnTo>
                  <a:lnTo>
                    <a:pt x="390" y="193"/>
                  </a:lnTo>
                  <a:lnTo>
                    <a:pt x="390" y="184"/>
                  </a:lnTo>
                  <a:close/>
                  <a:moveTo>
                    <a:pt x="216" y="320"/>
                  </a:moveTo>
                  <a:lnTo>
                    <a:pt x="216" y="317"/>
                  </a:lnTo>
                  <a:lnTo>
                    <a:pt x="218" y="314"/>
                  </a:lnTo>
                  <a:lnTo>
                    <a:pt x="220" y="310"/>
                  </a:lnTo>
                  <a:lnTo>
                    <a:pt x="223" y="308"/>
                  </a:lnTo>
                  <a:lnTo>
                    <a:pt x="226" y="305"/>
                  </a:lnTo>
                  <a:lnTo>
                    <a:pt x="230" y="304"/>
                  </a:lnTo>
                  <a:lnTo>
                    <a:pt x="234" y="302"/>
                  </a:lnTo>
                  <a:lnTo>
                    <a:pt x="239" y="300"/>
                  </a:lnTo>
                  <a:lnTo>
                    <a:pt x="242" y="299"/>
                  </a:lnTo>
                  <a:lnTo>
                    <a:pt x="246" y="299"/>
                  </a:lnTo>
                  <a:lnTo>
                    <a:pt x="245" y="304"/>
                  </a:lnTo>
                  <a:lnTo>
                    <a:pt x="241" y="309"/>
                  </a:lnTo>
                  <a:lnTo>
                    <a:pt x="239" y="313"/>
                  </a:lnTo>
                  <a:lnTo>
                    <a:pt x="234" y="317"/>
                  </a:lnTo>
                  <a:lnTo>
                    <a:pt x="230" y="320"/>
                  </a:lnTo>
                  <a:lnTo>
                    <a:pt x="225" y="324"/>
                  </a:lnTo>
                  <a:lnTo>
                    <a:pt x="220" y="328"/>
                  </a:lnTo>
                  <a:lnTo>
                    <a:pt x="215" y="330"/>
                  </a:lnTo>
                  <a:lnTo>
                    <a:pt x="210" y="333"/>
                  </a:lnTo>
                  <a:lnTo>
                    <a:pt x="205" y="335"/>
                  </a:lnTo>
                  <a:lnTo>
                    <a:pt x="187" y="335"/>
                  </a:lnTo>
                  <a:lnTo>
                    <a:pt x="190" y="333"/>
                  </a:lnTo>
                  <a:lnTo>
                    <a:pt x="189" y="333"/>
                  </a:lnTo>
                  <a:lnTo>
                    <a:pt x="189" y="331"/>
                  </a:lnTo>
                  <a:lnTo>
                    <a:pt x="188" y="331"/>
                  </a:lnTo>
                  <a:lnTo>
                    <a:pt x="188" y="330"/>
                  </a:lnTo>
                  <a:lnTo>
                    <a:pt x="187" y="330"/>
                  </a:lnTo>
                  <a:lnTo>
                    <a:pt x="186" y="329"/>
                  </a:lnTo>
                  <a:lnTo>
                    <a:pt x="184" y="329"/>
                  </a:lnTo>
                  <a:lnTo>
                    <a:pt x="178" y="335"/>
                  </a:lnTo>
                  <a:lnTo>
                    <a:pt x="176" y="334"/>
                  </a:lnTo>
                  <a:lnTo>
                    <a:pt x="174" y="330"/>
                  </a:lnTo>
                  <a:lnTo>
                    <a:pt x="172" y="328"/>
                  </a:lnTo>
                  <a:lnTo>
                    <a:pt x="171" y="324"/>
                  </a:lnTo>
                  <a:lnTo>
                    <a:pt x="169" y="319"/>
                  </a:lnTo>
                  <a:lnTo>
                    <a:pt x="168" y="315"/>
                  </a:lnTo>
                  <a:lnTo>
                    <a:pt x="167" y="312"/>
                  </a:lnTo>
                  <a:lnTo>
                    <a:pt x="164" y="308"/>
                  </a:lnTo>
                  <a:lnTo>
                    <a:pt x="161" y="305"/>
                  </a:lnTo>
                  <a:lnTo>
                    <a:pt x="157" y="303"/>
                  </a:lnTo>
                  <a:lnTo>
                    <a:pt x="164" y="303"/>
                  </a:lnTo>
                  <a:lnTo>
                    <a:pt x="171" y="304"/>
                  </a:lnTo>
                  <a:lnTo>
                    <a:pt x="177" y="308"/>
                  </a:lnTo>
                  <a:lnTo>
                    <a:pt x="183" y="313"/>
                  </a:lnTo>
                  <a:lnTo>
                    <a:pt x="188" y="317"/>
                  </a:lnTo>
                  <a:lnTo>
                    <a:pt x="193" y="322"/>
                  </a:lnTo>
                  <a:lnTo>
                    <a:pt x="198" y="324"/>
                  </a:lnTo>
                  <a:lnTo>
                    <a:pt x="203" y="325"/>
                  </a:lnTo>
                  <a:lnTo>
                    <a:pt x="209" y="324"/>
                  </a:lnTo>
                  <a:lnTo>
                    <a:pt x="216" y="320"/>
                  </a:lnTo>
                  <a:close/>
                  <a:moveTo>
                    <a:pt x="231" y="216"/>
                  </a:moveTo>
                  <a:lnTo>
                    <a:pt x="235" y="215"/>
                  </a:lnTo>
                  <a:lnTo>
                    <a:pt x="239" y="214"/>
                  </a:lnTo>
                  <a:lnTo>
                    <a:pt x="242" y="214"/>
                  </a:lnTo>
                  <a:lnTo>
                    <a:pt x="246" y="214"/>
                  </a:lnTo>
                  <a:lnTo>
                    <a:pt x="250" y="214"/>
                  </a:lnTo>
                  <a:lnTo>
                    <a:pt x="254" y="215"/>
                  </a:lnTo>
                  <a:lnTo>
                    <a:pt x="257" y="216"/>
                  </a:lnTo>
                  <a:lnTo>
                    <a:pt x="260" y="218"/>
                  </a:lnTo>
                  <a:lnTo>
                    <a:pt x="264" y="218"/>
                  </a:lnTo>
                  <a:lnTo>
                    <a:pt x="267" y="219"/>
                  </a:lnTo>
                  <a:lnTo>
                    <a:pt x="269" y="219"/>
                  </a:lnTo>
                  <a:lnTo>
                    <a:pt x="270" y="219"/>
                  </a:lnTo>
                  <a:lnTo>
                    <a:pt x="271" y="219"/>
                  </a:lnTo>
                  <a:lnTo>
                    <a:pt x="271" y="220"/>
                  </a:lnTo>
                  <a:lnTo>
                    <a:pt x="272" y="220"/>
                  </a:lnTo>
                  <a:lnTo>
                    <a:pt x="273" y="220"/>
                  </a:lnTo>
                  <a:lnTo>
                    <a:pt x="272" y="220"/>
                  </a:lnTo>
                  <a:lnTo>
                    <a:pt x="271" y="220"/>
                  </a:lnTo>
                  <a:lnTo>
                    <a:pt x="270" y="219"/>
                  </a:lnTo>
                  <a:lnTo>
                    <a:pt x="269" y="219"/>
                  </a:lnTo>
                  <a:lnTo>
                    <a:pt x="267" y="219"/>
                  </a:lnTo>
                  <a:lnTo>
                    <a:pt x="264" y="219"/>
                  </a:lnTo>
                  <a:lnTo>
                    <a:pt x="260" y="220"/>
                  </a:lnTo>
                  <a:lnTo>
                    <a:pt x="256" y="220"/>
                  </a:lnTo>
                  <a:lnTo>
                    <a:pt x="252" y="221"/>
                  </a:lnTo>
                  <a:lnTo>
                    <a:pt x="249" y="221"/>
                  </a:lnTo>
                  <a:lnTo>
                    <a:pt x="245" y="223"/>
                  </a:lnTo>
                  <a:lnTo>
                    <a:pt x="241" y="223"/>
                  </a:lnTo>
                  <a:lnTo>
                    <a:pt x="238" y="221"/>
                  </a:lnTo>
                  <a:lnTo>
                    <a:pt x="235" y="219"/>
                  </a:lnTo>
                  <a:lnTo>
                    <a:pt x="231" y="216"/>
                  </a:lnTo>
                  <a:close/>
                  <a:moveTo>
                    <a:pt x="182" y="276"/>
                  </a:moveTo>
                  <a:lnTo>
                    <a:pt x="182" y="277"/>
                  </a:lnTo>
                  <a:lnTo>
                    <a:pt x="181" y="278"/>
                  </a:lnTo>
                  <a:lnTo>
                    <a:pt x="181" y="279"/>
                  </a:lnTo>
                  <a:lnTo>
                    <a:pt x="181" y="281"/>
                  </a:lnTo>
                  <a:lnTo>
                    <a:pt x="179" y="282"/>
                  </a:lnTo>
                  <a:lnTo>
                    <a:pt x="179" y="283"/>
                  </a:lnTo>
                  <a:lnTo>
                    <a:pt x="178" y="284"/>
                  </a:lnTo>
                  <a:lnTo>
                    <a:pt x="178" y="286"/>
                  </a:lnTo>
                  <a:lnTo>
                    <a:pt x="178" y="287"/>
                  </a:lnTo>
                  <a:lnTo>
                    <a:pt x="178" y="288"/>
                  </a:lnTo>
                  <a:lnTo>
                    <a:pt x="177" y="288"/>
                  </a:lnTo>
                  <a:lnTo>
                    <a:pt x="176" y="288"/>
                  </a:lnTo>
                  <a:lnTo>
                    <a:pt x="174" y="288"/>
                  </a:lnTo>
                  <a:lnTo>
                    <a:pt x="173" y="287"/>
                  </a:lnTo>
                  <a:lnTo>
                    <a:pt x="172" y="287"/>
                  </a:lnTo>
                  <a:lnTo>
                    <a:pt x="171" y="286"/>
                  </a:lnTo>
                  <a:lnTo>
                    <a:pt x="169" y="284"/>
                  </a:lnTo>
                  <a:lnTo>
                    <a:pt x="168" y="284"/>
                  </a:lnTo>
                  <a:lnTo>
                    <a:pt x="168" y="283"/>
                  </a:lnTo>
                  <a:lnTo>
                    <a:pt x="167" y="282"/>
                  </a:lnTo>
                  <a:lnTo>
                    <a:pt x="168" y="281"/>
                  </a:lnTo>
                  <a:lnTo>
                    <a:pt x="168" y="279"/>
                  </a:lnTo>
                  <a:lnTo>
                    <a:pt x="169" y="278"/>
                  </a:lnTo>
                  <a:lnTo>
                    <a:pt x="172" y="277"/>
                  </a:lnTo>
                  <a:lnTo>
                    <a:pt x="173" y="277"/>
                  </a:lnTo>
                  <a:lnTo>
                    <a:pt x="174" y="277"/>
                  </a:lnTo>
                  <a:lnTo>
                    <a:pt x="176" y="276"/>
                  </a:lnTo>
                  <a:lnTo>
                    <a:pt x="178" y="276"/>
                  </a:lnTo>
                  <a:lnTo>
                    <a:pt x="179" y="276"/>
                  </a:lnTo>
                  <a:lnTo>
                    <a:pt x="182" y="276"/>
                  </a:lnTo>
                  <a:close/>
                  <a:moveTo>
                    <a:pt x="155" y="252"/>
                  </a:moveTo>
                  <a:lnTo>
                    <a:pt x="153" y="252"/>
                  </a:lnTo>
                  <a:lnTo>
                    <a:pt x="152" y="252"/>
                  </a:lnTo>
                  <a:lnTo>
                    <a:pt x="151" y="252"/>
                  </a:lnTo>
                  <a:lnTo>
                    <a:pt x="150" y="252"/>
                  </a:lnTo>
                  <a:lnTo>
                    <a:pt x="148" y="252"/>
                  </a:lnTo>
                  <a:lnTo>
                    <a:pt x="146" y="252"/>
                  </a:lnTo>
                  <a:lnTo>
                    <a:pt x="145" y="252"/>
                  </a:lnTo>
                  <a:lnTo>
                    <a:pt x="143" y="252"/>
                  </a:lnTo>
                  <a:lnTo>
                    <a:pt x="143" y="253"/>
                  </a:lnTo>
                  <a:lnTo>
                    <a:pt x="142" y="255"/>
                  </a:lnTo>
                  <a:lnTo>
                    <a:pt x="142" y="251"/>
                  </a:lnTo>
                  <a:lnTo>
                    <a:pt x="142" y="247"/>
                  </a:lnTo>
                  <a:lnTo>
                    <a:pt x="145" y="244"/>
                  </a:lnTo>
                  <a:lnTo>
                    <a:pt x="147" y="241"/>
                  </a:lnTo>
                  <a:lnTo>
                    <a:pt x="150" y="240"/>
                  </a:lnTo>
                  <a:lnTo>
                    <a:pt x="153" y="237"/>
                  </a:lnTo>
                  <a:lnTo>
                    <a:pt x="157" y="235"/>
                  </a:lnTo>
                  <a:lnTo>
                    <a:pt x="161" y="234"/>
                  </a:lnTo>
                  <a:lnTo>
                    <a:pt x="164" y="231"/>
                  </a:lnTo>
                  <a:lnTo>
                    <a:pt x="167" y="229"/>
                  </a:lnTo>
                  <a:lnTo>
                    <a:pt x="168" y="231"/>
                  </a:lnTo>
                  <a:lnTo>
                    <a:pt x="168" y="234"/>
                  </a:lnTo>
                  <a:lnTo>
                    <a:pt x="168" y="236"/>
                  </a:lnTo>
                  <a:lnTo>
                    <a:pt x="167" y="239"/>
                  </a:lnTo>
                  <a:lnTo>
                    <a:pt x="166" y="241"/>
                  </a:lnTo>
                  <a:lnTo>
                    <a:pt x="163" y="244"/>
                  </a:lnTo>
                  <a:lnTo>
                    <a:pt x="161" y="246"/>
                  </a:lnTo>
                  <a:lnTo>
                    <a:pt x="159" y="249"/>
                  </a:lnTo>
                  <a:lnTo>
                    <a:pt x="157" y="250"/>
                  </a:lnTo>
                  <a:lnTo>
                    <a:pt x="155" y="252"/>
                  </a:lnTo>
                  <a:close/>
                  <a:moveTo>
                    <a:pt x="65" y="184"/>
                  </a:moveTo>
                  <a:lnTo>
                    <a:pt x="72" y="176"/>
                  </a:lnTo>
                  <a:lnTo>
                    <a:pt x="78" y="171"/>
                  </a:lnTo>
                  <a:lnTo>
                    <a:pt x="85" y="168"/>
                  </a:lnTo>
                  <a:lnTo>
                    <a:pt x="93" y="169"/>
                  </a:lnTo>
                  <a:lnTo>
                    <a:pt x="100" y="172"/>
                  </a:lnTo>
                  <a:lnTo>
                    <a:pt x="109" y="176"/>
                  </a:lnTo>
                  <a:lnTo>
                    <a:pt x="116" y="178"/>
                  </a:lnTo>
                  <a:lnTo>
                    <a:pt x="125" y="181"/>
                  </a:lnTo>
                  <a:lnTo>
                    <a:pt x="132" y="181"/>
                  </a:lnTo>
                  <a:lnTo>
                    <a:pt x="140" y="178"/>
                  </a:lnTo>
                  <a:lnTo>
                    <a:pt x="140" y="179"/>
                  </a:lnTo>
                  <a:lnTo>
                    <a:pt x="140" y="181"/>
                  </a:lnTo>
                  <a:lnTo>
                    <a:pt x="140" y="182"/>
                  </a:lnTo>
                  <a:lnTo>
                    <a:pt x="141" y="182"/>
                  </a:lnTo>
                  <a:lnTo>
                    <a:pt x="141" y="183"/>
                  </a:lnTo>
                  <a:lnTo>
                    <a:pt x="142" y="183"/>
                  </a:lnTo>
                  <a:lnTo>
                    <a:pt x="142" y="184"/>
                  </a:lnTo>
                  <a:lnTo>
                    <a:pt x="135" y="185"/>
                  </a:lnTo>
                  <a:lnTo>
                    <a:pt x="129" y="185"/>
                  </a:lnTo>
                  <a:lnTo>
                    <a:pt x="121" y="184"/>
                  </a:lnTo>
                  <a:lnTo>
                    <a:pt x="114" y="183"/>
                  </a:lnTo>
                  <a:lnTo>
                    <a:pt x="107" y="181"/>
                  </a:lnTo>
                  <a:lnTo>
                    <a:pt x="100" y="179"/>
                  </a:lnTo>
                  <a:lnTo>
                    <a:pt x="93" y="178"/>
                  </a:lnTo>
                  <a:lnTo>
                    <a:pt x="86" y="179"/>
                  </a:lnTo>
                  <a:lnTo>
                    <a:pt x="80" y="182"/>
                  </a:lnTo>
                  <a:lnTo>
                    <a:pt x="74" y="187"/>
                  </a:lnTo>
                  <a:lnTo>
                    <a:pt x="65" y="184"/>
                  </a:lnTo>
                  <a:close/>
                  <a:moveTo>
                    <a:pt x="163" y="205"/>
                  </a:moveTo>
                  <a:lnTo>
                    <a:pt x="166" y="208"/>
                  </a:lnTo>
                  <a:lnTo>
                    <a:pt x="167" y="209"/>
                  </a:lnTo>
                  <a:lnTo>
                    <a:pt x="166" y="209"/>
                  </a:lnTo>
                  <a:lnTo>
                    <a:pt x="164" y="208"/>
                  </a:lnTo>
                  <a:lnTo>
                    <a:pt x="163" y="206"/>
                  </a:lnTo>
                  <a:lnTo>
                    <a:pt x="161" y="204"/>
                  </a:lnTo>
                  <a:lnTo>
                    <a:pt x="158" y="203"/>
                  </a:lnTo>
                  <a:lnTo>
                    <a:pt x="156" y="203"/>
                  </a:lnTo>
                  <a:lnTo>
                    <a:pt x="153" y="203"/>
                  </a:lnTo>
                  <a:lnTo>
                    <a:pt x="152" y="205"/>
                  </a:lnTo>
                  <a:lnTo>
                    <a:pt x="147" y="206"/>
                  </a:lnTo>
                  <a:lnTo>
                    <a:pt x="142" y="206"/>
                  </a:lnTo>
                  <a:lnTo>
                    <a:pt x="135" y="208"/>
                  </a:lnTo>
                  <a:lnTo>
                    <a:pt x="127" y="208"/>
                  </a:lnTo>
                  <a:lnTo>
                    <a:pt x="120" y="208"/>
                  </a:lnTo>
                  <a:lnTo>
                    <a:pt x="112" y="206"/>
                  </a:lnTo>
                  <a:lnTo>
                    <a:pt x="104" y="206"/>
                  </a:lnTo>
                  <a:lnTo>
                    <a:pt x="96" y="206"/>
                  </a:lnTo>
                  <a:lnTo>
                    <a:pt x="88" y="206"/>
                  </a:lnTo>
                  <a:lnTo>
                    <a:pt x="80" y="208"/>
                  </a:lnTo>
                  <a:lnTo>
                    <a:pt x="86" y="203"/>
                  </a:lnTo>
                  <a:lnTo>
                    <a:pt x="94" y="199"/>
                  </a:lnTo>
                  <a:lnTo>
                    <a:pt x="102" y="197"/>
                  </a:lnTo>
                  <a:lnTo>
                    <a:pt x="112" y="194"/>
                  </a:lnTo>
                  <a:lnTo>
                    <a:pt x="121" y="193"/>
                  </a:lnTo>
                  <a:lnTo>
                    <a:pt x="131" y="192"/>
                  </a:lnTo>
                  <a:lnTo>
                    <a:pt x="140" y="193"/>
                  </a:lnTo>
                  <a:lnTo>
                    <a:pt x="148" y="195"/>
                  </a:lnTo>
                  <a:lnTo>
                    <a:pt x="157" y="199"/>
                  </a:lnTo>
                  <a:lnTo>
                    <a:pt x="163" y="205"/>
                  </a:lnTo>
                  <a:close/>
                  <a:moveTo>
                    <a:pt x="112" y="339"/>
                  </a:moveTo>
                  <a:lnTo>
                    <a:pt x="112" y="338"/>
                  </a:lnTo>
                  <a:lnTo>
                    <a:pt x="112" y="335"/>
                  </a:lnTo>
                  <a:lnTo>
                    <a:pt x="112" y="331"/>
                  </a:lnTo>
                  <a:lnTo>
                    <a:pt x="112" y="329"/>
                  </a:lnTo>
                  <a:lnTo>
                    <a:pt x="112" y="325"/>
                  </a:lnTo>
                  <a:lnTo>
                    <a:pt x="112" y="322"/>
                  </a:lnTo>
                  <a:lnTo>
                    <a:pt x="114" y="319"/>
                  </a:lnTo>
                  <a:lnTo>
                    <a:pt x="115" y="317"/>
                  </a:lnTo>
                  <a:lnTo>
                    <a:pt x="116" y="314"/>
                  </a:lnTo>
                  <a:lnTo>
                    <a:pt x="119" y="313"/>
                  </a:lnTo>
                  <a:lnTo>
                    <a:pt x="122" y="312"/>
                  </a:lnTo>
                  <a:lnTo>
                    <a:pt x="112" y="338"/>
                  </a:lnTo>
                  <a:lnTo>
                    <a:pt x="112" y="339"/>
                  </a:lnTo>
                  <a:lnTo>
                    <a:pt x="114" y="339"/>
                  </a:lnTo>
                  <a:lnTo>
                    <a:pt x="114" y="340"/>
                  </a:lnTo>
                  <a:lnTo>
                    <a:pt x="112" y="340"/>
                  </a:lnTo>
                  <a:lnTo>
                    <a:pt x="112" y="339"/>
                  </a:lnTo>
                  <a:close/>
                  <a:moveTo>
                    <a:pt x="98" y="365"/>
                  </a:moveTo>
                  <a:lnTo>
                    <a:pt x="95" y="369"/>
                  </a:lnTo>
                  <a:lnTo>
                    <a:pt x="98" y="365"/>
                  </a:lnTo>
                  <a:lnTo>
                    <a:pt x="99" y="361"/>
                  </a:lnTo>
                  <a:lnTo>
                    <a:pt x="99" y="357"/>
                  </a:lnTo>
                  <a:lnTo>
                    <a:pt x="98" y="354"/>
                  </a:lnTo>
                  <a:lnTo>
                    <a:pt x="95" y="350"/>
                  </a:lnTo>
                  <a:lnTo>
                    <a:pt x="94" y="348"/>
                  </a:lnTo>
                  <a:lnTo>
                    <a:pt x="91" y="344"/>
                  </a:lnTo>
                  <a:lnTo>
                    <a:pt x="90" y="340"/>
                  </a:lnTo>
                  <a:lnTo>
                    <a:pt x="89" y="336"/>
                  </a:lnTo>
                  <a:lnTo>
                    <a:pt x="89" y="333"/>
                  </a:lnTo>
                  <a:lnTo>
                    <a:pt x="125" y="398"/>
                  </a:lnTo>
                  <a:lnTo>
                    <a:pt x="98" y="365"/>
                  </a:lnTo>
                  <a:close/>
                  <a:moveTo>
                    <a:pt x="152" y="216"/>
                  </a:moveTo>
                  <a:lnTo>
                    <a:pt x="150" y="218"/>
                  </a:lnTo>
                  <a:lnTo>
                    <a:pt x="147" y="219"/>
                  </a:lnTo>
                  <a:lnTo>
                    <a:pt x="145" y="220"/>
                  </a:lnTo>
                  <a:lnTo>
                    <a:pt x="142" y="221"/>
                  </a:lnTo>
                  <a:lnTo>
                    <a:pt x="140" y="223"/>
                  </a:lnTo>
                  <a:lnTo>
                    <a:pt x="137" y="224"/>
                  </a:lnTo>
                  <a:lnTo>
                    <a:pt x="133" y="225"/>
                  </a:lnTo>
                  <a:lnTo>
                    <a:pt x="131" y="225"/>
                  </a:lnTo>
                  <a:lnTo>
                    <a:pt x="127" y="225"/>
                  </a:lnTo>
                  <a:lnTo>
                    <a:pt x="125" y="225"/>
                  </a:lnTo>
                  <a:lnTo>
                    <a:pt x="127" y="224"/>
                  </a:lnTo>
                  <a:lnTo>
                    <a:pt x="130" y="224"/>
                  </a:lnTo>
                  <a:lnTo>
                    <a:pt x="132" y="223"/>
                  </a:lnTo>
                  <a:lnTo>
                    <a:pt x="135" y="221"/>
                  </a:lnTo>
                  <a:lnTo>
                    <a:pt x="138" y="221"/>
                  </a:lnTo>
                  <a:lnTo>
                    <a:pt x="141" y="220"/>
                  </a:lnTo>
                  <a:lnTo>
                    <a:pt x="143" y="219"/>
                  </a:lnTo>
                  <a:lnTo>
                    <a:pt x="146" y="219"/>
                  </a:lnTo>
                  <a:lnTo>
                    <a:pt x="150" y="218"/>
                  </a:lnTo>
                  <a:lnTo>
                    <a:pt x="152" y="216"/>
                  </a:lnTo>
                  <a:close/>
                  <a:moveTo>
                    <a:pt x="187" y="407"/>
                  </a:moveTo>
                  <a:lnTo>
                    <a:pt x="176" y="398"/>
                  </a:lnTo>
                  <a:lnTo>
                    <a:pt x="182" y="402"/>
                  </a:lnTo>
                  <a:lnTo>
                    <a:pt x="188" y="403"/>
                  </a:lnTo>
                  <a:lnTo>
                    <a:pt x="194" y="403"/>
                  </a:lnTo>
                  <a:lnTo>
                    <a:pt x="202" y="403"/>
                  </a:lnTo>
                  <a:lnTo>
                    <a:pt x="208" y="403"/>
                  </a:lnTo>
                  <a:lnTo>
                    <a:pt x="215" y="402"/>
                  </a:lnTo>
                  <a:lnTo>
                    <a:pt x="221" y="401"/>
                  </a:lnTo>
                  <a:lnTo>
                    <a:pt x="229" y="399"/>
                  </a:lnTo>
                  <a:lnTo>
                    <a:pt x="236" y="399"/>
                  </a:lnTo>
                  <a:lnTo>
                    <a:pt x="244" y="401"/>
                  </a:lnTo>
                  <a:lnTo>
                    <a:pt x="239" y="404"/>
                  </a:lnTo>
                  <a:lnTo>
                    <a:pt x="233" y="408"/>
                  </a:lnTo>
                  <a:lnTo>
                    <a:pt x="228" y="411"/>
                  </a:lnTo>
                  <a:lnTo>
                    <a:pt x="223" y="412"/>
                  </a:lnTo>
                  <a:lnTo>
                    <a:pt x="216" y="413"/>
                  </a:lnTo>
                  <a:lnTo>
                    <a:pt x="212" y="413"/>
                  </a:lnTo>
                  <a:lnTo>
                    <a:pt x="205" y="413"/>
                  </a:lnTo>
                  <a:lnTo>
                    <a:pt x="199" y="412"/>
                  </a:lnTo>
                  <a:lnTo>
                    <a:pt x="193" y="409"/>
                  </a:lnTo>
                  <a:lnTo>
                    <a:pt x="187" y="407"/>
                  </a:lnTo>
                  <a:close/>
                  <a:moveTo>
                    <a:pt x="218" y="357"/>
                  </a:moveTo>
                  <a:lnTo>
                    <a:pt x="216" y="357"/>
                  </a:lnTo>
                  <a:lnTo>
                    <a:pt x="215" y="359"/>
                  </a:lnTo>
                  <a:lnTo>
                    <a:pt x="214" y="360"/>
                  </a:lnTo>
                  <a:lnTo>
                    <a:pt x="213" y="360"/>
                  </a:lnTo>
                  <a:lnTo>
                    <a:pt x="212" y="361"/>
                  </a:lnTo>
                  <a:lnTo>
                    <a:pt x="210" y="361"/>
                  </a:lnTo>
                  <a:lnTo>
                    <a:pt x="209" y="361"/>
                  </a:lnTo>
                  <a:lnTo>
                    <a:pt x="208" y="361"/>
                  </a:lnTo>
                  <a:lnTo>
                    <a:pt x="207" y="362"/>
                  </a:lnTo>
                  <a:lnTo>
                    <a:pt x="205" y="362"/>
                  </a:lnTo>
                  <a:lnTo>
                    <a:pt x="202" y="361"/>
                  </a:lnTo>
                  <a:lnTo>
                    <a:pt x="197" y="361"/>
                  </a:lnTo>
                  <a:lnTo>
                    <a:pt x="193" y="360"/>
                  </a:lnTo>
                  <a:lnTo>
                    <a:pt x="188" y="359"/>
                  </a:lnTo>
                  <a:lnTo>
                    <a:pt x="184" y="357"/>
                  </a:lnTo>
                  <a:lnTo>
                    <a:pt x="179" y="356"/>
                  </a:lnTo>
                  <a:lnTo>
                    <a:pt x="176" y="356"/>
                  </a:lnTo>
                  <a:lnTo>
                    <a:pt x="172" y="356"/>
                  </a:lnTo>
                  <a:lnTo>
                    <a:pt x="167" y="356"/>
                  </a:lnTo>
                  <a:lnTo>
                    <a:pt x="163" y="359"/>
                  </a:lnTo>
                  <a:lnTo>
                    <a:pt x="166" y="360"/>
                  </a:lnTo>
                  <a:lnTo>
                    <a:pt x="168" y="362"/>
                  </a:lnTo>
                  <a:lnTo>
                    <a:pt x="171" y="364"/>
                  </a:lnTo>
                  <a:lnTo>
                    <a:pt x="174" y="365"/>
                  </a:lnTo>
                  <a:lnTo>
                    <a:pt x="177" y="367"/>
                  </a:lnTo>
                  <a:lnTo>
                    <a:pt x="179" y="369"/>
                  </a:lnTo>
                  <a:lnTo>
                    <a:pt x="183" y="370"/>
                  </a:lnTo>
                  <a:lnTo>
                    <a:pt x="186" y="371"/>
                  </a:lnTo>
                  <a:lnTo>
                    <a:pt x="189" y="372"/>
                  </a:lnTo>
                  <a:lnTo>
                    <a:pt x="192" y="373"/>
                  </a:lnTo>
                  <a:lnTo>
                    <a:pt x="193" y="373"/>
                  </a:lnTo>
                  <a:lnTo>
                    <a:pt x="193" y="375"/>
                  </a:lnTo>
                  <a:lnTo>
                    <a:pt x="197" y="376"/>
                  </a:lnTo>
                  <a:lnTo>
                    <a:pt x="200" y="376"/>
                  </a:lnTo>
                  <a:lnTo>
                    <a:pt x="204" y="377"/>
                  </a:lnTo>
                  <a:lnTo>
                    <a:pt x="208" y="377"/>
                  </a:lnTo>
                  <a:lnTo>
                    <a:pt x="210" y="377"/>
                  </a:lnTo>
                  <a:lnTo>
                    <a:pt x="214" y="377"/>
                  </a:lnTo>
                  <a:lnTo>
                    <a:pt x="218" y="376"/>
                  </a:lnTo>
                  <a:lnTo>
                    <a:pt x="221" y="375"/>
                  </a:lnTo>
                  <a:lnTo>
                    <a:pt x="225" y="373"/>
                  </a:lnTo>
                  <a:lnTo>
                    <a:pt x="229" y="371"/>
                  </a:lnTo>
                  <a:lnTo>
                    <a:pt x="241" y="362"/>
                  </a:lnTo>
                  <a:lnTo>
                    <a:pt x="239" y="365"/>
                  </a:lnTo>
                  <a:lnTo>
                    <a:pt x="235" y="367"/>
                  </a:lnTo>
                  <a:lnTo>
                    <a:pt x="231" y="370"/>
                  </a:lnTo>
                  <a:lnTo>
                    <a:pt x="226" y="372"/>
                  </a:lnTo>
                  <a:lnTo>
                    <a:pt x="221" y="375"/>
                  </a:lnTo>
                  <a:lnTo>
                    <a:pt x="216" y="377"/>
                  </a:lnTo>
                  <a:lnTo>
                    <a:pt x="210" y="378"/>
                  </a:lnTo>
                  <a:lnTo>
                    <a:pt x="205" y="380"/>
                  </a:lnTo>
                  <a:lnTo>
                    <a:pt x="200" y="378"/>
                  </a:lnTo>
                  <a:lnTo>
                    <a:pt x="197" y="377"/>
                  </a:lnTo>
                  <a:lnTo>
                    <a:pt x="195" y="376"/>
                  </a:lnTo>
                  <a:lnTo>
                    <a:pt x="194" y="376"/>
                  </a:lnTo>
                  <a:lnTo>
                    <a:pt x="194" y="375"/>
                  </a:lnTo>
                  <a:lnTo>
                    <a:pt x="193" y="375"/>
                  </a:lnTo>
                  <a:lnTo>
                    <a:pt x="192" y="373"/>
                  </a:lnTo>
                  <a:lnTo>
                    <a:pt x="190" y="373"/>
                  </a:lnTo>
                  <a:lnTo>
                    <a:pt x="189" y="373"/>
                  </a:lnTo>
                  <a:lnTo>
                    <a:pt x="188" y="373"/>
                  </a:lnTo>
                  <a:lnTo>
                    <a:pt x="187" y="373"/>
                  </a:lnTo>
                  <a:lnTo>
                    <a:pt x="186" y="373"/>
                  </a:lnTo>
                  <a:lnTo>
                    <a:pt x="183" y="373"/>
                  </a:lnTo>
                  <a:lnTo>
                    <a:pt x="182" y="373"/>
                  </a:lnTo>
                  <a:lnTo>
                    <a:pt x="181" y="373"/>
                  </a:lnTo>
                  <a:lnTo>
                    <a:pt x="179" y="373"/>
                  </a:lnTo>
                  <a:lnTo>
                    <a:pt x="178" y="373"/>
                  </a:lnTo>
                  <a:lnTo>
                    <a:pt x="176" y="380"/>
                  </a:lnTo>
                  <a:lnTo>
                    <a:pt x="163" y="373"/>
                  </a:lnTo>
                  <a:lnTo>
                    <a:pt x="167" y="371"/>
                  </a:lnTo>
                  <a:lnTo>
                    <a:pt x="162" y="371"/>
                  </a:lnTo>
                  <a:lnTo>
                    <a:pt x="157" y="371"/>
                  </a:lnTo>
                  <a:lnTo>
                    <a:pt x="155" y="367"/>
                  </a:lnTo>
                  <a:lnTo>
                    <a:pt x="152" y="364"/>
                  </a:lnTo>
                  <a:lnTo>
                    <a:pt x="150" y="360"/>
                  </a:lnTo>
                  <a:lnTo>
                    <a:pt x="147" y="355"/>
                  </a:lnTo>
                  <a:lnTo>
                    <a:pt x="145" y="351"/>
                  </a:lnTo>
                  <a:lnTo>
                    <a:pt x="141" y="348"/>
                  </a:lnTo>
                  <a:lnTo>
                    <a:pt x="136" y="345"/>
                  </a:lnTo>
                  <a:lnTo>
                    <a:pt x="131" y="344"/>
                  </a:lnTo>
                  <a:lnTo>
                    <a:pt x="131" y="339"/>
                  </a:lnTo>
                  <a:lnTo>
                    <a:pt x="136" y="343"/>
                  </a:lnTo>
                  <a:lnTo>
                    <a:pt x="142" y="346"/>
                  </a:lnTo>
                  <a:lnTo>
                    <a:pt x="150" y="348"/>
                  </a:lnTo>
                  <a:lnTo>
                    <a:pt x="156" y="348"/>
                  </a:lnTo>
                  <a:lnTo>
                    <a:pt x="163" y="348"/>
                  </a:lnTo>
                  <a:lnTo>
                    <a:pt x="171" y="348"/>
                  </a:lnTo>
                  <a:lnTo>
                    <a:pt x="178" y="348"/>
                  </a:lnTo>
                  <a:lnTo>
                    <a:pt x="186" y="348"/>
                  </a:lnTo>
                  <a:lnTo>
                    <a:pt x="193" y="348"/>
                  </a:lnTo>
                  <a:lnTo>
                    <a:pt x="199" y="350"/>
                  </a:lnTo>
                  <a:lnTo>
                    <a:pt x="197" y="354"/>
                  </a:lnTo>
                  <a:lnTo>
                    <a:pt x="198" y="355"/>
                  </a:lnTo>
                  <a:lnTo>
                    <a:pt x="198" y="357"/>
                  </a:lnTo>
                  <a:lnTo>
                    <a:pt x="199" y="359"/>
                  </a:lnTo>
                  <a:lnTo>
                    <a:pt x="200" y="359"/>
                  </a:lnTo>
                  <a:lnTo>
                    <a:pt x="200" y="360"/>
                  </a:lnTo>
                  <a:lnTo>
                    <a:pt x="202" y="361"/>
                  </a:lnTo>
                  <a:lnTo>
                    <a:pt x="203" y="361"/>
                  </a:lnTo>
                  <a:lnTo>
                    <a:pt x="204" y="361"/>
                  </a:lnTo>
                  <a:lnTo>
                    <a:pt x="205" y="362"/>
                  </a:lnTo>
                  <a:lnTo>
                    <a:pt x="207" y="361"/>
                  </a:lnTo>
                  <a:lnTo>
                    <a:pt x="208" y="361"/>
                  </a:lnTo>
                  <a:lnTo>
                    <a:pt x="209" y="360"/>
                  </a:lnTo>
                  <a:lnTo>
                    <a:pt x="210" y="360"/>
                  </a:lnTo>
                  <a:lnTo>
                    <a:pt x="212" y="359"/>
                  </a:lnTo>
                  <a:lnTo>
                    <a:pt x="213" y="359"/>
                  </a:lnTo>
                  <a:lnTo>
                    <a:pt x="214" y="359"/>
                  </a:lnTo>
                  <a:lnTo>
                    <a:pt x="215" y="357"/>
                  </a:lnTo>
                  <a:lnTo>
                    <a:pt x="216" y="357"/>
                  </a:lnTo>
                  <a:lnTo>
                    <a:pt x="218" y="357"/>
                  </a:lnTo>
                  <a:lnTo>
                    <a:pt x="219" y="356"/>
                  </a:lnTo>
                  <a:lnTo>
                    <a:pt x="221" y="355"/>
                  </a:lnTo>
                  <a:lnTo>
                    <a:pt x="223" y="354"/>
                  </a:lnTo>
                  <a:lnTo>
                    <a:pt x="224" y="352"/>
                  </a:lnTo>
                  <a:lnTo>
                    <a:pt x="226" y="351"/>
                  </a:lnTo>
                  <a:lnTo>
                    <a:pt x="228" y="350"/>
                  </a:lnTo>
                  <a:lnTo>
                    <a:pt x="230" y="349"/>
                  </a:lnTo>
                  <a:lnTo>
                    <a:pt x="231" y="349"/>
                  </a:lnTo>
                  <a:lnTo>
                    <a:pt x="234" y="348"/>
                  </a:lnTo>
                  <a:lnTo>
                    <a:pt x="235" y="348"/>
                  </a:lnTo>
                  <a:lnTo>
                    <a:pt x="233" y="345"/>
                  </a:lnTo>
                  <a:lnTo>
                    <a:pt x="230" y="345"/>
                  </a:lnTo>
                  <a:lnTo>
                    <a:pt x="228" y="344"/>
                  </a:lnTo>
                  <a:lnTo>
                    <a:pt x="225" y="345"/>
                  </a:lnTo>
                  <a:lnTo>
                    <a:pt x="223" y="346"/>
                  </a:lnTo>
                  <a:lnTo>
                    <a:pt x="221" y="348"/>
                  </a:lnTo>
                  <a:lnTo>
                    <a:pt x="219" y="349"/>
                  </a:lnTo>
                  <a:lnTo>
                    <a:pt x="216" y="349"/>
                  </a:lnTo>
                  <a:lnTo>
                    <a:pt x="214" y="350"/>
                  </a:lnTo>
                  <a:lnTo>
                    <a:pt x="212" y="350"/>
                  </a:lnTo>
                  <a:lnTo>
                    <a:pt x="219" y="345"/>
                  </a:lnTo>
                  <a:lnTo>
                    <a:pt x="226" y="343"/>
                  </a:lnTo>
                  <a:lnTo>
                    <a:pt x="235" y="341"/>
                  </a:lnTo>
                  <a:lnTo>
                    <a:pt x="242" y="341"/>
                  </a:lnTo>
                  <a:lnTo>
                    <a:pt x="251" y="340"/>
                  </a:lnTo>
                  <a:lnTo>
                    <a:pt x="259" y="340"/>
                  </a:lnTo>
                  <a:lnTo>
                    <a:pt x="266" y="339"/>
                  </a:lnTo>
                  <a:lnTo>
                    <a:pt x="273" y="336"/>
                  </a:lnTo>
                  <a:lnTo>
                    <a:pt x="281" y="333"/>
                  </a:lnTo>
                  <a:lnTo>
                    <a:pt x="288" y="326"/>
                  </a:lnTo>
                  <a:lnTo>
                    <a:pt x="286" y="334"/>
                  </a:lnTo>
                  <a:lnTo>
                    <a:pt x="282" y="340"/>
                  </a:lnTo>
                  <a:lnTo>
                    <a:pt x="276" y="344"/>
                  </a:lnTo>
                  <a:lnTo>
                    <a:pt x="270" y="348"/>
                  </a:lnTo>
                  <a:lnTo>
                    <a:pt x="261" y="350"/>
                  </a:lnTo>
                  <a:lnTo>
                    <a:pt x="252" y="351"/>
                  </a:lnTo>
                  <a:lnTo>
                    <a:pt x="244" y="352"/>
                  </a:lnTo>
                  <a:lnTo>
                    <a:pt x="235" y="354"/>
                  </a:lnTo>
                  <a:lnTo>
                    <a:pt x="226" y="355"/>
                  </a:lnTo>
                  <a:lnTo>
                    <a:pt x="218" y="357"/>
                  </a:lnTo>
                  <a:close/>
                  <a:moveTo>
                    <a:pt x="241" y="202"/>
                  </a:moveTo>
                  <a:lnTo>
                    <a:pt x="240" y="203"/>
                  </a:lnTo>
                  <a:lnTo>
                    <a:pt x="240" y="202"/>
                  </a:lnTo>
                  <a:lnTo>
                    <a:pt x="241" y="199"/>
                  </a:lnTo>
                  <a:lnTo>
                    <a:pt x="242" y="197"/>
                  </a:lnTo>
                  <a:lnTo>
                    <a:pt x="244" y="194"/>
                  </a:lnTo>
                  <a:lnTo>
                    <a:pt x="244" y="192"/>
                  </a:lnTo>
                  <a:lnTo>
                    <a:pt x="244" y="189"/>
                  </a:lnTo>
                  <a:lnTo>
                    <a:pt x="242" y="189"/>
                  </a:lnTo>
                  <a:lnTo>
                    <a:pt x="240" y="192"/>
                  </a:lnTo>
                  <a:lnTo>
                    <a:pt x="235" y="195"/>
                  </a:lnTo>
                  <a:lnTo>
                    <a:pt x="226" y="205"/>
                  </a:lnTo>
                  <a:lnTo>
                    <a:pt x="225" y="204"/>
                  </a:lnTo>
                  <a:lnTo>
                    <a:pt x="225" y="203"/>
                  </a:lnTo>
                  <a:lnTo>
                    <a:pt x="224" y="203"/>
                  </a:lnTo>
                  <a:lnTo>
                    <a:pt x="223" y="203"/>
                  </a:lnTo>
                  <a:lnTo>
                    <a:pt x="221" y="202"/>
                  </a:lnTo>
                  <a:lnTo>
                    <a:pt x="220" y="202"/>
                  </a:lnTo>
                  <a:lnTo>
                    <a:pt x="219" y="202"/>
                  </a:lnTo>
                  <a:lnTo>
                    <a:pt x="218" y="202"/>
                  </a:lnTo>
                  <a:lnTo>
                    <a:pt x="216" y="202"/>
                  </a:lnTo>
                  <a:lnTo>
                    <a:pt x="238" y="187"/>
                  </a:lnTo>
                  <a:lnTo>
                    <a:pt x="238" y="185"/>
                  </a:lnTo>
                  <a:lnTo>
                    <a:pt x="236" y="185"/>
                  </a:lnTo>
                  <a:lnTo>
                    <a:pt x="236" y="184"/>
                  </a:lnTo>
                  <a:lnTo>
                    <a:pt x="235" y="184"/>
                  </a:lnTo>
                  <a:lnTo>
                    <a:pt x="234" y="183"/>
                  </a:lnTo>
                  <a:lnTo>
                    <a:pt x="233" y="183"/>
                  </a:lnTo>
                  <a:lnTo>
                    <a:pt x="231" y="182"/>
                  </a:lnTo>
                  <a:lnTo>
                    <a:pt x="230" y="182"/>
                  </a:lnTo>
                  <a:lnTo>
                    <a:pt x="229" y="182"/>
                  </a:lnTo>
                  <a:lnTo>
                    <a:pt x="228" y="182"/>
                  </a:lnTo>
                  <a:lnTo>
                    <a:pt x="226" y="182"/>
                  </a:lnTo>
                  <a:lnTo>
                    <a:pt x="225" y="183"/>
                  </a:lnTo>
                  <a:lnTo>
                    <a:pt x="224" y="183"/>
                  </a:lnTo>
                  <a:lnTo>
                    <a:pt x="223" y="184"/>
                  </a:lnTo>
                  <a:lnTo>
                    <a:pt x="229" y="181"/>
                  </a:lnTo>
                  <a:lnTo>
                    <a:pt x="236" y="177"/>
                  </a:lnTo>
                  <a:lnTo>
                    <a:pt x="244" y="173"/>
                  </a:lnTo>
                  <a:lnTo>
                    <a:pt x="251" y="171"/>
                  </a:lnTo>
                  <a:lnTo>
                    <a:pt x="259" y="168"/>
                  </a:lnTo>
                  <a:lnTo>
                    <a:pt x="266" y="166"/>
                  </a:lnTo>
                  <a:lnTo>
                    <a:pt x="275" y="163"/>
                  </a:lnTo>
                  <a:lnTo>
                    <a:pt x="282" y="161"/>
                  </a:lnTo>
                  <a:lnTo>
                    <a:pt x="290" y="158"/>
                  </a:lnTo>
                  <a:lnTo>
                    <a:pt x="297" y="155"/>
                  </a:lnTo>
                  <a:lnTo>
                    <a:pt x="295" y="157"/>
                  </a:lnTo>
                  <a:lnTo>
                    <a:pt x="306" y="161"/>
                  </a:lnTo>
                  <a:lnTo>
                    <a:pt x="303" y="161"/>
                  </a:lnTo>
                  <a:lnTo>
                    <a:pt x="306" y="172"/>
                  </a:lnTo>
                  <a:lnTo>
                    <a:pt x="298" y="171"/>
                  </a:lnTo>
                  <a:lnTo>
                    <a:pt x="292" y="171"/>
                  </a:lnTo>
                  <a:lnTo>
                    <a:pt x="285" y="172"/>
                  </a:lnTo>
                  <a:lnTo>
                    <a:pt x="277" y="173"/>
                  </a:lnTo>
                  <a:lnTo>
                    <a:pt x="270" y="174"/>
                  </a:lnTo>
                  <a:lnTo>
                    <a:pt x="264" y="177"/>
                  </a:lnTo>
                  <a:lnTo>
                    <a:pt x="256" y="179"/>
                  </a:lnTo>
                  <a:lnTo>
                    <a:pt x="249" y="181"/>
                  </a:lnTo>
                  <a:lnTo>
                    <a:pt x="242" y="183"/>
                  </a:lnTo>
                  <a:lnTo>
                    <a:pt x="235" y="184"/>
                  </a:lnTo>
                  <a:lnTo>
                    <a:pt x="242" y="185"/>
                  </a:lnTo>
                  <a:lnTo>
                    <a:pt x="249" y="187"/>
                  </a:lnTo>
                  <a:lnTo>
                    <a:pt x="256" y="187"/>
                  </a:lnTo>
                  <a:lnTo>
                    <a:pt x="264" y="187"/>
                  </a:lnTo>
                  <a:lnTo>
                    <a:pt x="271" y="187"/>
                  </a:lnTo>
                  <a:lnTo>
                    <a:pt x="278" y="187"/>
                  </a:lnTo>
                  <a:lnTo>
                    <a:pt x="286" y="187"/>
                  </a:lnTo>
                  <a:lnTo>
                    <a:pt x="293" y="188"/>
                  </a:lnTo>
                  <a:lnTo>
                    <a:pt x="299" y="189"/>
                  </a:lnTo>
                  <a:lnTo>
                    <a:pt x="306" y="193"/>
                  </a:lnTo>
                  <a:lnTo>
                    <a:pt x="301" y="195"/>
                  </a:lnTo>
                  <a:lnTo>
                    <a:pt x="296" y="197"/>
                  </a:lnTo>
                  <a:lnTo>
                    <a:pt x="290" y="198"/>
                  </a:lnTo>
                  <a:lnTo>
                    <a:pt x="283" y="199"/>
                  </a:lnTo>
                  <a:lnTo>
                    <a:pt x="277" y="200"/>
                  </a:lnTo>
                  <a:lnTo>
                    <a:pt x="270" y="202"/>
                  </a:lnTo>
                  <a:lnTo>
                    <a:pt x="262" y="202"/>
                  </a:lnTo>
                  <a:lnTo>
                    <a:pt x="256" y="202"/>
                  </a:lnTo>
                  <a:lnTo>
                    <a:pt x="249" y="202"/>
                  </a:lnTo>
                  <a:lnTo>
                    <a:pt x="241" y="202"/>
                  </a:lnTo>
                  <a:close/>
                  <a:moveTo>
                    <a:pt x="309" y="333"/>
                  </a:moveTo>
                  <a:lnTo>
                    <a:pt x="308" y="333"/>
                  </a:lnTo>
                  <a:lnTo>
                    <a:pt x="307" y="334"/>
                  </a:lnTo>
                  <a:lnTo>
                    <a:pt x="307" y="335"/>
                  </a:lnTo>
                  <a:lnTo>
                    <a:pt x="306" y="336"/>
                  </a:lnTo>
                  <a:lnTo>
                    <a:pt x="306" y="338"/>
                  </a:lnTo>
                  <a:lnTo>
                    <a:pt x="306" y="339"/>
                  </a:lnTo>
                  <a:lnTo>
                    <a:pt x="306" y="340"/>
                  </a:lnTo>
                  <a:lnTo>
                    <a:pt x="306" y="341"/>
                  </a:lnTo>
                  <a:lnTo>
                    <a:pt x="303" y="341"/>
                  </a:lnTo>
                  <a:lnTo>
                    <a:pt x="302" y="338"/>
                  </a:lnTo>
                  <a:lnTo>
                    <a:pt x="302" y="334"/>
                  </a:lnTo>
                  <a:lnTo>
                    <a:pt x="303" y="330"/>
                  </a:lnTo>
                  <a:lnTo>
                    <a:pt x="304" y="326"/>
                  </a:lnTo>
                  <a:lnTo>
                    <a:pt x="306" y="322"/>
                  </a:lnTo>
                  <a:lnTo>
                    <a:pt x="306" y="318"/>
                  </a:lnTo>
                  <a:lnTo>
                    <a:pt x="306" y="314"/>
                  </a:lnTo>
                  <a:lnTo>
                    <a:pt x="306" y="310"/>
                  </a:lnTo>
                  <a:lnTo>
                    <a:pt x="304" y="307"/>
                  </a:lnTo>
                  <a:lnTo>
                    <a:pt x="301" y="303"/>
                  </a:lnTo>
                  <a:lnTo>
                    <a:pt x="303" y="305"/>
                  </a:lnTo>
                  <a:lnTo>
                    <a:pt x="306" y="308"/>
                  </a:lnTo>
                  <a:lnTo>
                    <a:pt x="307" y="310"/>
                  </a:lnTo>
                  <a:lnTo>
                    <a:pt x="308" y="314"/>
                  </a:lnTo>
                  <a:lnTo>
                    <a:pt x="308" y="318"/>
                  </a:lnTo>
                  <a:lnTo>
                    <a:pt x="309" y="320"/>
                  </a:lnTo>
                  <a:lnTo>
                    <a:pt x="309" y="324"/>
                  </a:lnTo>
                  <a:lnTo>
                    <a:pt x="309" y="326"/>
                  </a:lnTo>
                  <a:lnTo>
                    <a:pt x="309" y="330"/>
                  </a:lnTo>
                  <a:lnTo>
                    <a:pt x="309" y="333"/>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4" name="Freeform 162"/>
            <p:cNvSpPr>
              <a:spLocks/>
            </p:cNvSpPr>
            <p:nvPr/>
          </p:nvSpPr>
          <p:spPr bwMode="auto">
            <a:xfrm>
              <a:off x="2469" y="1037"/>
              <a:ext cx="1" cy="1"/>
            </a:xfrm>
            <a:custGeom>
              <a:avLst/>
              <a:gdLst>
                <a:gd name="T0" fmla="*/ 1 w 2"/>
                <a:gd name="T1" fmla="*/ 0 h 1"/>
                <a:gd name="T2" fmla="*/ 0 w 2"/>
                <a:gd name="T3" fmla="*/ 0 h 1"/>
                <a:gd name="T4" fmla="*/ 0 w 2"/>
                <a:gd name="T5" fmla="*/ 0 h 1"/>
                <a:gd name="T6" fmla="*/ 0 w 2"/>
                <a:gd name="T7" fmla="*/ 0 h 1"/>
                <a:gd name="T8" fmla="*/ 0 w 2"/>
                <a:gd name="T9" fmla="*/ 0 h 1"/>
                <a:gd name="T10" fmla="*/ 0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0 w 2"/>
                <a:gd name="T25" fmla="*/ 0 h 1"/>
                <a:gd name="T26" fmla="*/ 0 w 2"/>
                <a:gd name="T27" fmla="*/ 0 h 1"/>
                <a:gd name="T28" fmla="*/ 0 w 2"/>
                <a:gd name="T29" fmla="*/ 0 h 1"/>
                <a:gd name="T30" fmla="*/ 0 w 2"/>
                <a:gd name="T31" fmla="*/ 0 h 1"/>
                <a:gd name="T32" fmla="*/ 1 w 2"/>
                <a:gd name="T33" fmla="*/ 0 h 1"/>
                <a:gd name="T34" fmla="*/ 1 w 2"/>
                <a:gd name="T35" fmla="*/ 0 h 1"/>
                <a:gd name="T36" fmla="*/ 1 w 2"/>
                <a:gd name="T37" fmla="*/ 0 h 1"/>
                <a:gd name="T38" fmla="*/ 1 w 2"/>
                <a:gd name="T39" fmla="*/ 0 h 1"/>
                <a:gd name="T40" fmla="*/ 1 w 2"/>
                <a:gd name="T41" fmla="*/ 0 h 1"/>
                <a:gd name="T42" fmla="*/ 1 w 2"/>
                <a:gd name="T43" fmla="*/ 0 h 1"/>
                <a:gd name="T44" fmla="*/ 1 w 2"/>
                <a:gd name="T45" fmla="*/ 0 h 1"/>
                <a:gd name="T46" fmla="*/ 1 w 2"/>
                <a:gd name="T47" fmla="*/ 0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1" y="0"/>
                  </a:moveTo>
                  <a:lnTo>
                    <a:pt x="0" y="0"/>
                  </a:lnTo>
                  <a:lnTo>
                    <a:pt x="1" y="0"/>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5" name="Freeform 163"/>
            <p:cNvSpPr>
              <a:spLocks/>
            </p:cNvSpPr>
            <p:nvPr/>
          </p:nvSpPr>
          <p:spPr bwMode="auto">
            <a:xfrm>
              <a:off x="2637" y="961"/>
              <a:ext cx="4" cy="4"/>
            </a:xfrm>
            <a:custGeom>
              <a:avLst/>
              <a:gdLst>
                <a:gd name="T0" fmla="*/ 4 w 7"/>
                <a:gd name="T1" fmla="*/ 4 h 9"/>
                <a:gd name="T2" fmla="*/ 4 w 7"/>
                <a:gd name="T3" fmla="*/ 4 h 9"/>
                <a:gd name="T4" fmla="*/ 3 w 7"/>
                <a:gd name="T5" fmla="*/ 3 h 9"/>
                <a:gd name="T6" fmla="*/ 3 w 7"/>
                <a:gd name="T7" fmla="*/ 3 h 9"/>
                <a:gd name="T8" fmla="*/ 3 w 7"/>
                <a:gd name="T9" fmla="*/ 2 h 9"/>
                <a:gd name="T10" fmla="*/ 2 w 7"/>
                <a:gd name="T11" fmla="*/ 2 h 9"/>
                <a:gd name="T12" fmla="*/ 2 w 7"/>
                <a:gd name="T13" fmla="*/ 2 h 9"/>
                <a:gd name="T14" fmla="*/ 1 w 7"/>
                <a:gd name="T15" fmla="*/ 1 h 9"/>
                <a:gd name="T16" fmla="*/ 1 w 7"/>
                <a:gd name="T17" fmla="*/ 1 h 9"/>
                <a:gd name="T18" fmla="*/ 1 w 7"/>
                <a:gd name="T19" fmla="*/ 0 h 9"/>
                <a:gd name="T20" fmla="*/ 0 w 7"/>
                <a:gd name="T21" fmla="*/ 0 h 9"/>
                <a:gd name="T22" fmla="*/ 1 w 7"/>
                <a:gd name="T23" fmla="*/ 0 h 9"/>
                <a:gd name="T24" fmla="*/ 1 w 7"/>
                <a:gd name="T25" fmla="*/ 1 h 9"/>
                <a:gd name="T26" fmla="*/ 1 w 7"/>
                <a:gd name="T27" fmla="*/ 2 h 9"/>
                <a:gd name="T28" fmla="*/ 1 w 7"/>
                <a:gd name="T29" fmla="*/ 2 h 9"/>
                <a:gd name="T30" fmla="*/ 2 w 7"/>
                <a:gd name="T31" fmla="*/ 2 h 9"/>
                <a:gd name="T32" fmla="*/ 3 w 7"/>
                <a:gd name="T33" fmla="*/ 2 h 9"/>
                <a:gd name="T34" fmla="*/ 3 w 7"/>
                <a:gd name="T35" fmla="*/ 3 h 9"/>
                <a:gd name="T36" fmla="*/ 3 w 7"/>
                <a:gd name="T37" fmla="*/ 4 h 9"/>
                <a:gd name="T38" fmla="*/ 4 w 7"/>
                <a:gd name="T39" fmla="*/ 4 h 9"/>
                <a:gd name="T40" fmla="*/ 4 w 7"/>
                <a:gd name="T41" fmla="*/ 4 h 9"/>
                <a:gd name="T42" fmla="*/ 4 w 7"/>
                <a:gd name="T43" fmla="*/ 4 h 9"/>
                <a:gd name="T44" fmla="*/ 4 w 7"/>
                <a:gd name="T45" fmla="*/ 4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9">
                  <a:moveTo>
                    <a:pt x="7" y="8"/>
                  </a:moveTo>
                  <a:lnTo>
                    <a:pt x="7" y="8"/>
                  </a:lnTo>
                  <a:lnTo>
                    <a:pt x="6" y="6"/>
                  </a:lnTo>
                  <a:lnTo>
                    <a:pt x="5" y="5"/>
                  </a:lnTo>
                  <a:lnTo>
                    <a:pt x="3" y="4"/>
                  </a:lnTo>
                  <a:lnTo>
                    <a:pt x="2" y="3"/>
                  </a:lnTo>
                  <a:lnTo>
                    <a:pt x="1" y="1"/>
                  </a:lnTo>
                  <a:lnTo>
                    <a:pt x="0" y="0"/>
                  </a:lnTo>
                  <a:lnTo>
                    <a:pt x="1" y="1"/>
                  </a:lnTo>
                  <a:lnTo>
                    <a:pt x="1" y="3"/>
                  </a:lnTo>
                  <a:lnTo>
                    <a:pt x="2" y="4"/>
                  </a:lnTo>
                  <a:lnTo>
                    <a:pt x="3" y="5"/>
                  </a:lnTo>
                  <a:lnTo>
                    <a:pt x="5" y="5"/>
                  </a:lnTo>
                  <a:lnTo>
                    <a:pt x="5" y="6"/>
                  </a:lnTo>
                  <a:lnTo>
                    <a:pt x="6" y="8"/>
                  </a:lnTo>
                  <a:lnTo>
                    <a:pt x="7" y="8"/>
                  </a:lnTo>
                  <a:lnTo>
                    <a:pt x="7" y="9"/>
                  </a:lnTo>
                  <a:lnTo>
                    <a:pt x="7"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6" name="Freeform 164"/>
            <p:cNvSpPr>
              <a:spLocks/>
            </p:cNvSpPr>
            <p:nvPr/>
          </p:nvSpPr>
          <p:spPr bwMode="auto">
            <a:xfrm>
              <a:off x="2647" y="1003"/>
              <a:ext cx="2" cy="1"/>
            </a:xfrm>
            <a:custGeom>
              <a:avLst/>
              <a:gdLst>
                <a:gd name="T0" fmla="*/ 0 w 2"/>
                <a:gd name="T1" fmla="*/ 0 h 3"/>
                <a:gd name="T2" fmla="*/ 0 w 2"/>
                <a:gd name="T3" fmla="*/ 0 h 3"/>
                <a:gd name="T4" fmla="*/ 0 w 2"/>
                <a:gd name="T5" fmla="*/ 0 h 3"/>
                <a:gd name="T6" fmla="*/ 0 w 2"/>
                <a:gd name="T7" fmla="*/ 0 h 3"/>
                <a:gd name="T8" fmla="*/ 1 w 2"/>
                <a:gd name="T9" fmla="*/ 0 h 3"/>
                <a:gd name="T10" fmla="*/ 1 w 2"/>
                <a:gd name="T11" fmla="*/ 0 h 3"/>
                <a:gd name="T12" fmla="*/ 1 w 2"/>
                <a:gd name="T13" fmla="*/ 1 h 3"/>
                <a:gd name="T14" fmla="*/ 1 w 2"/>
                <a:gd name="T15" fmla="*/ 1 h 3"/>
                <a:gd name="T16" fmla="*/ 1 w 2"/>
                <a:gd name="T17" fmla="*/ 1 h 3"/>
                <a:gd name="T18" fmla="*/ 2 w 2"/>
                <a:gd name="T19" fmla="*/ 1 h 3"/>
                <a:gd name="T20" fmla="*/ 2 w 2"/>
                <a:gd name="T21" fmla="*/ 1 h 3"/>
                <a:gd name="T22" fmla="*/ 2 w 2"/>
                <a:gd name="T23" fmla="*/ 0 h 3"/>
                <a:gd name="T24" fmla="*/ 0 w 2"/>
                <a:gd name="T25" fmla="*/ 0 h 3"/>
                <a:gd name="T26" fmla="*/ 0 w 2"/>
                <a:gd name="T27" fmla="*/ 0 h 3"/>
                <a:gd name="T28" fmla="*/ 0 w 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3">
                  <a:moveTo>
                    <a:pt x="0" y="0"/>
                  </a:moveTo>
                  <a:lnTo>
                    <a:pt x="0" y="1"/>
                  </a:lnTo>
                  <a:lnTo>
                    <a:pt x="1" y="1"/>
                  </a:lnTo>
                  <a:lnTo>
                    <a:pt x="1" y="3"/>
                  </a:lnTo>
                  <a:lnTo>
                    <a:pt x="2" y="3"/>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7" name="Freeform 165"/>
            <p:cNvSpPr>
              <a:spLocks/>
            </p:cNvSpPr>
            <p:nvPr/>
          </p:nvSpPr>
          <p:spPr bwMode="auto">
            <a:xfrm>
              <a:off x="2641" y="965"/>
              <a:ext cx="11" cy="12"/>
            </a:xfrm>
            <a:custGeom>
              <a:avLst/>
              <a:gdLst>
                <a:gd name="T0" fmla="*/ 11 w 22"/>
                <a:gd name="T1" fmla="*/ 12 h 22"/>
                <a:gd name="T2" fmla="*/ 11 w 22"/>
                <a:gd name="T3" fmla="*/ 10 h 22"/>
                <a:gd name="T4" fmla="*/ 10 w 22"/>
                <a:gd name="T5" fmla="*/ 9 h 22"/>
                <a:gd name="T6" fmla="*/ 10 w 22"/>
                <a:gd name="T7" fmla="*/ 7 h 22"/>
                <a:gd name="T8" fmla="*/ 8 w 22"/>
                <a:gd name="T9" fmla="*/ 6 h 22"/>
                <a:gd name="T10" fmla="*/ 7 w 22"/>
                <a:gd name="T11" fmla="*/ 5 h 22"/>
                <a:gd name="T12" fmla="*/ 6 w 22"/>
                <a:gd name="T13" fmla="*/ 4 h 22"/>
                <a:gd name="T14" fmla="*/ 5 w 22"/>
                <a:gd name="T15" fmla="*/ 3 h 22"/>
                <a:gd name="T16" fmla="*/ 3 w 22"/>
                <a:gd name="T17" fmla="*/ 2 h 22"/>
                <a:gd name="T18" fmla="*/ 2 w 22"/>
                <a:gd name="T19" fmla="*/ 1 h 22"/>
                <a:gd name="T20" fmla="*/ 0 w 22"/>
                <a:gd name="T21" fmla="*/ 0 h 22"/>
                <a:gd name="T22" fmla="*/ 2 w 22"/>
                <a:gd name="T23" fmla="*/ 1 h 22"/>
                <a:gd name="T24" fmla="*/ 2 w 22"/>
                <a:gd name="T25" fmla="*/ 3 h 22"/>
                <a:gd name="T26" fmla="*/ 3 w 22"/>
                <a:gd name="T27" fmla="*/ 4 h 22"/>
                <a:gd name="T28" fmla="*/ 5 w 22"/>
                <a:gd name="T29" fmla="*/ 5 h 22"/>
                <a:gd name="T30" fmla="*/ 5 w 22"/>
                <a:gd name="T31" fmla="*/ 7 h 22"/>
                <a:gd name="T32" fmla="*/ 7 w 22"/>
                <a:gd name="T33" fmla="*/ 8 h 22"/>
                <a:gd name="T34" fmla="*/ 8 w 22"/>
                <a:gd name="T35" fmla="*/ 9 h 22"/>
                <a:gd name="T36" fmla="*/ 9 w 22"/>
                <a:gd name="T37" fmla="*/ 10 h 22"/>
                <a:gd name="T38" fmla="*/ 10 w 22"/>
                <a:gd name="T39" fmla="*/ 11 h 22"/>
                <a:gd name="T40" fmla="*/ 11 w 22"/>
                <a:gd name="T41" fmla="*/ 12 h 22"/>
                <a:gd name="T42" fmla="*/ 11 w 22"/>
                <a:gd name="T43" fmla="*/ 1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22">
                  <a:moveTo>
                    <a:pt x="22" y="22"/>
                  </a:moveTo>
                  <a:lnTo>
                    <a:pt x="21" y="18"/>
                  </a:lnTo>
                  <a:lnTo>
                    <a:pt x="20" y="16"/>
                  </a:lnTo>
                  <a:lnTo>
                    <a:pt x="19" y="13"/>
                  </a:lnTo>
                  <a:lnTo>
                    <a:pt x="16" y="11"/>
                  </a:lnTo>
                  <a:lnTo>
                    <a:pt x="14" y="10"/>
                  </a:lnTo>
                  <a:lnTo>
                    <a:pt x="11" y="7"/>
                  </a:lnTo>
                  <a:lnTo>
                    <a:pt x="9" y="6"/>
                  </a:lnTo>
                  <a:lnTo>
                    <a:pt x="6" y="4"/>
                  </a:lnTo>
                  <a:lnTo>
                    <a:pt x="3" y="1"/>
                  </a:lnTo>
                  <a:lnTo>
                    <a:pt x="0" y="0"/>
                  </a:lnTo>
                  <a:lnTo>
                    <a:pt x="3" y="2"/>
                  </a:lnTo>
                  <a:lnTo>
                    <a:pt x="4" y="5"/>
                  </a:lnTo>
                  <a:lnTo>
                    <a:pt x="6" y="7"/>
                  </a:lnTo>
                  <a:lnTo>
                    <a:pt x="9" y="10"/>
                  </a:lnTo>
                  <a:lnTo>
                    <a:pt x="10" y="12"/>
                  </a:lnTo>
                  <a:lnTo>
                    <a:pt x="13" y="15"/>
                  </a:lnTo>
                  <a:lnTo>
                    <a:pt x="15" y="17"/>
                  </a:lnTo>
                  <a:lnTo>
                    <a:pt x="17" y="18"/>
                  </a:lnTo>
                  <a:lnTo>
                    <a:pt x="20" y="21"/>
                  </a:lnTo>
                  <a:lnTo>
                    <a:pt x="22"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8" name="Freeform 166"/>
            <p:cNvSpPr>
              <a:spLocks/>
            </p:cNvSpPr>
            <p:nvPr/>
          </p:nvSpPr>
          <p:spPr bwMode="auto">
            <a:xfrm>
              <a:off x="2460" y="943"/>
              <a:ext cx="13" cy="3"/>
            </a:xfrm>
            <a:custGeom>
              <a:avLst/>
              <a:gdLst>
                <a:gd name="T0" fmla="*/ 12 w 28"/>
                <a:gd name="T1" fmla="*/ 3 h 6"/>
                <a:gd name="T2" fmla="*/ 13 w 28"/>
                <a:gd name="T3" fmla="*/ 2 h 6"/>
                <a:gd name="T4" fmla="*/ 0 w 28"/>
                <a:gd name="T5" fmla="*/ 0 h 6"/>
                <a:gd name="T6" fmla="*/ 1 w 28"/>
                <a:gd name="T7" fmla="*/ 2 h 6"/>
                <a:gd name="T8" fmla="*/ 2 w 28"/>
                <a:gd name="T9" fmla="*/ 2 h 6"/>
                <a:gd name="T10" fmla="*/ 3 w 28"/>
                <a:gd name="T11" fmla="*/ 3 h 6"/>
                <a:gd name="T12" fmla="*/ 5 w 28"/>
                <a:gd name="T13" fmla="*/ 3 h 6"/>
                <a:gd name="T14" fmla="*/ 7 w 28"/>
                <a:gd name="T15" fmla="*/ 3 h 6"/>
                <a:gd name="T16" fmla="*/ 7 w 28"/>
                <a:gd name="T17" fmla="*/ 3 h 6"/>
                <a:gd name="T18" fmla="*/ 9 w 28"/>
                <a:gd name="T19" fmla="*/ 3 h 6"/>
                <a:gd name="T20" fmla="*/ 11 w 28"/>
                <a:gd name="T21" fmla="*/ 3 h 6"/>
                <a:gd name="T22" fmla="*/ 12 w 28"/>
                <a:gd name="T23" fmla="*/ 3 h 6"/>
                <a:gd name="T24" fmla="*/ 13 w 28"/>
                <a:gd name="T25" fmla="*/ 3 h 6"/>
                <a:gd name="T26" fmla="*/ 13 w 28"/>
                <a:gd name="T27" fmla="*/ 3 h 6"/>
                <a:gd name="T28" fmla="*/ 12 w 28"/>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6">
                  <a:moveTo>
                    <a:pt x="26" y="6"/>
                  </a:moveTo>
                  <a:lnTo>
                    <a:pt x="28" y="3"/>
                  </a:lnTo>
                  <a:lnTo>
                    <a:pt x="0" y="0"/>
                  </a:lnTo>
                  <a:lnTo>
                    <a:pt x="2" y="3"/>
                  </a:lnTo>
                  <a:lnTo>
                    <a:pt x="4" y="4"/>
                  </a:lnTo>
                  <a:lnTo>
                    <a:pt x="7" y="5"/>
                  </a:lnTo>
                  <a:lnTo>
                    <a:pt x="10" y="6"/>
                  </a:lnTo>
                  <a:lnTo>
                    <a:pt x="14" y="6"/>
                  </a:lnTo>
                  <a:lnTo>
                    <a:pt x="16" y="6"/>
                  </a:lnTo>
                  <a:lnTo>
                    <a:pt x="20" y="5"/>
                  </a:lnTo>
                  <a:lnTo>
                    <a:pt x="23" y="5"/>
                  </a:lnTo>
                  <a:lnTo>
                    <a:pt x="25" y="5"/>
                  </a:lnTo>
                  <a:lnTo>
                    <a:pt x="28" y="6"/>
                  </a:lnTo>
                  <a:lnTo>
                    <a:pt x="26"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19" name="Freeform 167"/>
            <p:cNvSpPr>
              <a:spLocks/>
            </p:cNvSpPr>
            <p:nvPr/>
          </p:nvSpPr>
          <p:spPr bwMode="auto">
            <a:xfrm>
              <a:off x="2554" y="946"/>
              <a:ext cx="7" cy="1"/>
            </a:xfrm>
            <a:custGeom>
              <a:avLst/>
              <a:gdLst>
                <a:gd name="T0" fmla="*/ 0 w 15"/>
                <a:gd name="T1" fmla="*/ 1 h 3"/>
                <a:gd name="T2" fmla="*/ 7 w 15"/>
                <a:gd name="T3" fmla="*/ 1 h 3"/>
                <a:gd name="T4" fmla="*/ 7 w 15"/>
                <a:gd name="T5" fmla="*/ 0 h 3"/>
                <a:gd name="T6" fmla="*/ 0 w 15"/>
                <a:gd name="T7" fmla="*/ 0 h 3"/>
                <a:gd name="T8" fmla="*/ 0 w 15"/>
                <a:gd name="T9" fmla="*/ 1 h 3"/>
                <a:gd name="T10" fmla="*/ 0 w 15"/>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3">
                  <a:moveTo>
                    <a:pt x="0" y="3"/>
                  </a:moveTo>
                  <a:lnTo>
                    <a:pt x="15" y="3"/>
                  </a:lnTo>
                  <a:lnTo>
                    <a:pt x="15" y="0"/>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0" name="Freeform 168"/>
            <p:cNvSpPr>
              <a:spLocks/>
            </p:cNvSpPr>
            <p:nvPr/>
          </p:nvSpPr>
          <p:spPr bwMode="auto">
            <a:xfrm>
              <a:off x="2458" y="951"/>
              <a:ext cx="9" cy="2"/>
            </a:xfrm>
            <a:custGeom>
              <a:avLst/>
              <a:gdLst>
                <a:gd name="T0" fmla="*/ 8 w 17"/>
                <a:gd name="T1" fmla="*/ 0 h 4"/>
                <a:gd name="T2" fmla="*/ 0 w 17"/>
                <a:gd name="T3" fmla="*/ 0 h 4"/>
                <a:gd name="T4" fmla="*/ 9 w 17"/>
                <a:gd name="T5" fmla="*/ 2 h 4"/>
                <a:gd name="T6" fmla="*/ 8 w 17"/>
                <a:gd name="T7" fmla="*/ 0 h 4"/>
                <a:gd name="T8" fmla="*/ 8 w 17"/>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
                  <a:moveTo>
                    <a:pt x="15" y="0"/>
                  </a:moveTo>
                  <a:lnTo>
                    <a:pt x="0" y="0"/>
                  </a:lnTo>
                  <a:lnTo>
                    <a:pt x="17" y="4"/>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1" name="Freeform 169"/>
            <p:cNvSpPr>
              <a:spLocks/>
            </p:cNvSpPr>
            <p:nvPr/>
          </p:nvSpPr>
          <p:spPr bwMode="auto">
            <a:xfrm>
              <a:off x="2563" y="951"/>
              <a:ext cx="6" cy="5"/>
            </a:xfrm>
            <a:custGeom>
              <a:avLst/>
              <a:gdLst>
                <a:gd name="T0" fmla="*/ 3 w 12"/>
                <a:gd name="T1" fmla="*/ 0 h 9"/>
                <a:gd name="T2" fmla="*/ 0 w 12"/>
                <a:gd name="T3" fmla="*/ 0 h 9"/>
                <a:gd name="T4" fmla="*/ 6 w 12"/>
                <a:gd name="T5" fmla="*/ 5 h 9"/>
                <a:gd name="T6" fmla="*/ 6 w 12"/>
                <a:gd name="T7" fmla="*/ 4 h 9"/>
                <a:gd name="T8" fmla="*/ 6 w 12"/>
                <a:gd name="T9" fmla="*/ 4 h 9"/>
                <a:gd name="T10" fmla="*/ 5 w 12"/>
                <a:gd name="T11" fmla="*/ 4 h 9"/>
                <a:gd name="T12" fmla="*/ 5 w 12"/>
                <a:gd name="T13" fmla="*/ 4 h 9"/>
                <a:gd name="T14" fmla="*/ 4 w 12"/>
                <a:gd name="T15" fmla="*/ 3 h 9"/>
                <a:gd name="T16" fmla="*/ 4 w 12"/>
                <a:gd name="T17" fmla="*/ 3 h 9"/>
                <a:gd name="T18" fmla="*/ 3 w 12"/>
                <a:gd name="T19" fmla="*/ 2 h 9"/>
                <a:gd name="T20" fmla="*/ 3 w 12"/>
                <a:gd name="T21" fmla="*/ 2 h 9"/>
                <a:gd name="T22" fmla="*/ 3 w 12"/>
                <a:gd name="T23" fmla="*/ 1 h 9"/>
                <a:gd name="T24" fmla="*/ 3 w 12"/>
                <a:gd name="T25" fmla="*/ 0 h 9"/>
                <a:gd name="T26" fmla="*/ 3 w 12"/>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9">
                  <a:moveTo>
                    <a:pt x="6" y="0"/>
                  </a:moveTo>
                  <a:lnTo>
                    <a:pt x="0" y="0"/>
                  </a:lnTo>
                  <a:lnTo>
                    <a:pt x="12" y="9"/>
                  </a:lnTo>
                  <a:lnTo>
                    <a:pt x="11" y="8"/>
                  </a:lnTo>
                  <a:lnTo>
                    <a:pt x="10" y="7"/>
                  </a:lnTo>
                  <a:lnTo>
                    <a:pt x="9" y="7"/>
                  </a:lnTo>
                  <a:lnTo>
                    <a:pt x="7" y="5"/>
                  </a:lnTo>
                  <a:lnTo>
                    <a:pt x="6" y="4"/>
                  </a:lnTo>
                  <a:lnTo>
                    <a:pt x="6" y="3"/>
                  </a:lnTo>
                  <a:lnTo>
                    <a:pt x="6"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2" name="Freeform 170"/>
            <p:cNvSpPr>
              <a:spLocks/>
            </p:cNvSpPr>
            <p:nvPr/>
          </p:nvSpPr>
          <p:spPr bwMode="auto">
            <a:xfrm>
              <a:off x="2647" y="956"/>
              <a:ext cx="6" cy="3"/>
            </a:xfrm>
            <a:custGeom>
              <a:avLst/>
              <a:gdLst>
                <a:gd name="T0" fmla="*/ 6 w 11"/>
                <a:gd name="T1" fmla="*/ 3 h 6"/>
                <a:gd name="T2" fmla="*/ 6 w 11"/>
                <a:gd name="T3" fmla="*/ 0 h 6"/>
                <a:gd name="T4" fmla="*/ 0 w 11"/>
                <a:gd name="T5" fmla="*/ 0 h 6"/>
                <a:gd name="T6" fmla="*/ 6 w 11"/>
                <a:gd name="T7" fmla="*/ 3 h 6"/>
                <a:gd name="T8" fmla="*/ 6 w 11"/>
                <a:gd name="T9" fmla="*/ 3 h 6"/>
                <a:gd name="T10" fmla="*/ 6 w 11"/>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1" y="5"/>
                  </a:moveTo>
                  <a:lnTo>
                    <a:pt x="11" y="0"/>
                  </a:lnTo>
                  <a:lnTo>
                    <a:pt x="0" y="0"/>
                  </a:lnTo>
                  <a:lnTo>
                    <a:pt x="11" y="6"/>
                  </a:lnTo>
                  <a:lnTo>
                    <a:pt x="11"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3" name="Freeform 171"/>
            <p:cNvSpPr>
              <a:spLocks/>
            </p:cNvSpPr>
            <p:nvPr/>
          </p:nvSpPr>
          <p:spPr bwMode="auto">
            <a:xfrm>
              <a:off x="2592" y="958"/>
              <a:ext cx="3" cy="1"/>
            </a:xfrm>
            <a:custGeom>
              <a:avLst/>
              <a:gdLst>
                <a:gd name="T0" fmla="*/ 2 w 7"/>
                <a:gd name="T1" fmla="*/ 0 h 2"/>
                <a:gd name="T2" fmla="*/ 0 w 7"/>
                <a:gd name="T3" fmla="*/ 1 h 2"/>
                <a:gd name="T4" fmla="*/ 0 w 7"/>
                <a:gd name="T5" fmla="*/ 1 h 2"/>
                <a:gd name="T6" fmla="*/ 1 w 7"/>
                <a:gd name="T7" fmla="*/ 1 h 2"/>
                <a:gd name="T8" fmla="*/ 1 w 7"/>
                <a:gd name="T9" fmla="*/ 1 h 2"/>
                <a:gd name="T10" fmla="*/ 1 w 7"/>
                <a:gd name="T11" fmla="*/ 1 h 2"/>
                <a:gd name="T12" fmla="*/ 1 w 7"/>
                <a:gd name="T13" fmla="*/ 1 h 2"/>
                <a:gd name="T14" fmla="*/ 2 w 7"/>
                <a:gd name="T15" fmla="*/ 1 h 2"/>
                <a:gd name="T16" fmla="*/ 2 w 7"/>
                <a:gd name="T17" fmla="*/ 1 h 2"/>
                <a:gd name="T18" fmla="*/ 2 w 7"/>
                <a:gd name="T19" fmla="*/ 1 h 2"/>
                <a:gd name="T20" fmla="*/ 2 w 7"/>
                <a:gd name="T21" fmla="*/ 1 h 2"/>
                <a:gd name="T22" fmla="*/ 3 w 7"/>
                <a:gd name="T23" fmla="*/ 1 h 2"/>
                <a:gd name="T24" fmla="*/ 3 w 7"/>
                <a:gd name="T25" fmla="*/ 1 h 2"/>
                <a:gd name="T26" fmla="*/ 2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2">
                  <a:moveTo>
                    <a:pt x="5" y="0"/>
                  </a:moveTo>
                  <a:lnTo>
                    <a:pt x="0" y="1"/>
                  </a:lnTo>
                  <a:lnTo>
                    <a:pt x="2" y="2"/>
                  </a:lnTo>
                  <a:lnTo>
                    <a:pt x="3" y="2"/>
                  </a:lnTo>
                  <a:lnTo>
                    <a:pt x="4" y="2"/>
                  </a:lnTo>
                  <a:lnTo>
                    <a:pt x="5" y="1"/>
                  </a:lnTo>
                  <a:lnTo>
                    <a:pt x="7"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4" name="Freeform 172"/>
            <p:cNvSpPr>
              <a:spLocks/>
            </p:cNvSpPr>
            <p:nvPr/>
          </p:nvSpPr>
          <p:spPr bwMode="auto">
            <a:xfrm>
              <a:off x="2595" y="957"/>
              <a:ext cx="5" cy="2"/>
            </a:xfrm>
            <a:custGeom>
              <a:avLst/>
              <a:gdLst>
                <a:gd name="T0" fmla="*/ 0 w 10"/>
                <a:gd name="T1" fmla="*/ 1 h 2"/>
                <a:gd name="T2" fmla="*/ 5 w 10"/>
                <a:gd name="T3" fmla="*/ 2 h 2"/>
                <a:gd name="T4" fmla="*/ 5 w 10"/>
                <a:gd name="T5" fmla="*/ 1 h 2"/>
                <a:gd name="T6" fmla="*/ 4 w 10"/>
                <a:gd name="T7" fmla="*/ 0 h 2"/>
                <a:gd name="T8" fmla="*/ 4 w 10"/>
                <a:gd name="T9" fmla="*/ 0 h 2"/>
                <a:gd name="T10" fmla="*/ 4 w 10"/>
                <a:gd name="T11" fmla="*/ 0 h 2"/>
                <a:gd name="T12" fmla="*/ 3 w 10"/>
                <a:gd name="T13" fmla="*/ 0 h 2"/>
                <a:gd name="T14" fmla="*/ 3 w 10"/>
                <a:gd name="T15" fmla="*/ 0 h 2"/>
                <a:gd name="T16" fmla="*/ 2 w 10"/>
                <a:gd name="T17" fmla="*/ 0 h 2"/>
                <a:gd name="T18" fmla="*/ 2 w 10"/>
                <a:gd name="T19" fmla="*/ 1 h 2"/>
                <a:gd name="T20" fmla="*/ 1 w 10"/>
                <a:gd name="T21" fmla="*/ 1 h 2"/>
                <a:gd name="T22" fmla="*/ 1 w 10"/>
                <a:gd name="T23" fmla="*/ 2 h 2"/>
                <a:gd name="T24" fmla="*/ 1 w 10"/>
                <a:gd name="T25" fmla="*/ 2 h 2"/>
                <a:gd name="T26" fmla="*/ 0 w 10"/>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
                  <a:moveTo>
                    <a:pt x="0" y="1"/>
                  </a:moveTo>
                  <a:lnTo>
                    <a:pt x="10" y="2"/>
                  </a:lnTo>
                  <a:lnTo>
                    <a:pt x="9" y="1"/>
                  </a:lnTo>
                  <a:lnTo>
                    <a:pt x="8" y="0"/>
                  </a:lnTo>
                  <a:lnTo>
                    <a:pt x="7" y="0"/>
                  </a:lnTo>
                  <a:lnTo>
                    <a:pt x="5" y="0"/>
                  </a:lnTo>
                  <a:lnTo>
                    <a:pt x="4" y="0"/>
                  </a:lnTo>
                  <a:lnTo>
                    <a:pt x="3" y="1"/>
                  </a:lnTo>
                  <a:lnTo>
                    <a:pt x="2" y="1"/>
                  </a:lnTo>
                  <a:lnTo>
                    <a:pt x="2" y="2"/>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5" name="Freeform 173"/>
            <p:cNvSpPr>
              <a:spLocks/>
            </p:cNvSpPr>
            <p:nvPr/>
          </p:nvSpPr>
          <p:spPr bwMode="auto">
            <a:xfrm>
              <a:off x="2573" y="1032"/>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 name="T60" fmla="*/ 0 w 1"/>
                <a:gd name="T61" fmla="*/ 0 h 1"/>
                <a:gd name="T62" fmla="*/ 0 w 1"/>
                <a:gd name="T63" fmla="*/ 0 h 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6" name="Freeform 174"/>
            <p:cNvSpPr>
              <a:spLocks/>
            </p:cNvSpPr>
            <p:nvPr/>
          </p:nvSpPr>
          <p:spPr bwMode="auto">
            <a:xfrm>
              <a:off x="2567" y="1017"/>
              <a:ext cx="41" cy="15"/>
            </a:xfrm>
            <a:custGeom>
              <a:avLst/>
              <a:gdLst>
                <a:gd name="T0" fmla="*/ 41 w 83"/>
                <a:gd name="T1" fmla="*/ 9 h 29"/>
                <a:gd name="T2" fmla="*/ 40 w 83"/>
                <a:gd name="T3" fmla="*/ 3 h 29"/>
                <a:gd name="T4" fmla="*/ 41 w 83"/>
                <a:gd name="T5" fmla="*/ 3 h 29"/>
                <a:gd name="T6" fmla="*/ 36 w 83"/>
                <a:gd name="T7" fmla="*/ 1 h 29"/>
                <a:gd name="T8" fmla="*/ 37 w 83"/>
                <a:gd name="T9" fmla="*/ 0 h 29"/>
                <a:gd name="T10" fmla="*/ 33 w 83"/>
                <a:gd name="T11" fmla="*/ 2 h 29"/>
                <a:gd name="T12" fmla="*/ 29 w 83"/>
                <a:gd name="T13" fmla="*/ 3 h 29"/>
                <a:gd name="T14" fmla="*/ 26 w 83"/>
                <a:gd name="T15" fmla="*/ 4 h 29"/>
                <a:gd name="T16" fmla="*/ 21 w 83"/>
                <a:gd name="T17" fmla="*/ 6 h 29"/>
                <a:gd name="T18" fmla="*/ 18 w 83"/>
                <a:gd name="T19" fmla="*/ 7 h 29"/>
                <a:gd name="T20" fmla="*/ 14 w 83"/>
                <a:gd name="T21" fmla="*/ 8 h 29"/>
                <a:gd name="T22" fmla="*/ 10 w 83"/>
                <a:gd name="T23" fmla="*/ 9 h 29"/>
                <a:gd name="T24" fmla="*/ 6 w 83"/>
                <a:gd name="T25" fmla="*/ 11 h 29"/>
                <a:gd name="T26" fmla="*/ 3 w 83"/>
                <a:gd name="T27" fmla="*/ 13 h 29"/>
                <a:gd name="T28" fmla="*/ 0 w 83"/>
                <a:gd name="T29" fmla="*/ 15 h 29"/>
                <a:gd name="T30" fmla="*/ 0 w 83"/>
                <a:gd name="T31" fmla="*/ 14 h 29"/>
                <a:gd name="T32" fmla="*/ 1 w 83"/>
                <a:gd name="T33" fmla="*/ 14 h 29"/>
                <a:gd name="T34" fmla="*/ 1 w 83"/>
                <a:gd name="T35" fmla="*/ 14 h 29"/>
                <a:gd name="T36" fmla="*/ 2 w 83"/>
                <a:gd name="T37" fmla="*/ 14 h 29"/>
                <a:gd name="T38" fmla="*/ 3 w 83"/>
                <a:gd name="T39" fmla="*/ 14 h 29"/>
                <a:gd name="T40" fmla="*/ 3 w 83"/>
                <a:gd name="T41" fmla="*/ 14 h 29"/>
                <a:gd name="T42" fmla="*/ 4 w 83"/>
                <a:gd name="T43" fmla="*/ 14 h 29"/>
                <a:gd name="T44" fmla="*/ 5 w 83"/>
                <a:gd name="T45" fmla="*/ 14 h 29"/>
                <a:gd name="T46" fmla="*/ 5 w 83"/>
                <a:gd name="T47" fmla="*/ 14 h 29"/>
                <a:gd name="T48" fmla="*/ 6 w 83"/>
                <a:gd name="T49" fmla="*/ 15 h 29"/>
                <a:gd name="T50" fmla="*/ 9 w 83"/>
                <a:gd name="T51" fmla="*/ 14 h 29"/>
                <a:gd name="T52" fmla="*/ 13 w 83"/>
                <a:gd name="T53" fmla="*/ 13 h 29"/>
                <a:gd name="T54" fmla="*/ 16 w 83"/>
                <a:gd name="T55" fmla="*/ 12 h 29"/>
                <a:gd name="T56" fmla="*/ 20 w 83"/>
                <a:gd name="T57" fmla="*/ 11 h 29"/>
                <a:gd name="T58" fmla="*/ 23 w 83"/>
                <a:gd name="T59" fmla="*/ 10 h 29"/>
                <a:gd name="T60" fmla="*/ 27 w 83"/>
                <a:gd name="T61" fmla="*/ 9 h 29"/>
                <a:gd name="T62" fmla="*/ 31 w 83"/>
                <a:gd name="T63" fmla="*/ 9 h 29"/>
                <a:gd name="T64" fmla="*/ 34 w 83"/>
                <a:gd name="T65" fmla="*/ 8 h 29"/>
                <a:gd name="T66" fmla="*/ 37 w 83"/>
                <a:gd name="T67" fmla="*/ 8 h 29"/>
                <a:gd name="T68" fmla="*/ 41 w 83"/>
                <a:gd name="T69" fmla="*/ 9 h 29"/>
                <a:gd name="T70" fmla="*/ 41 w 83"/>
                <a:gd name="T71" fmla="*/ 9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 h="29">
                  <a:moveTo>
                    <a:pt x="83" y="17"/>
                  </a:moveTo>
                  <a:lnTo>
                    <a:pt x="80" y="6"/>
                  </a:lnTo>
                  <a:lnTo>
                    <a:pt x="83" y="6"/>
                  </a:lnTo>
                  <a:lnTo>
                    <a:pt x="72" y="2"/>
                  </a:lnTo>
                  <a:lnTo>
                    <a:pt x="74" y="0"/>
                  </a:lnTo>
                  <a:lnTo>
                    <a:pt x="67" y="3"/>
                  </a:lnTo>
                  <a:lnTo>
                    <a:pt x="59" y="6"/>
                  </a:lnTo>
                  <a:lnTo>
                    <a:pt x="52" y="8"/>
                  </a:lnTo>
                  <a:lnTo>
                    <a:pt x="43" y="11"/>
                  </a:lnTo>
                  <a:lnTo>
                    <a:pt x="36" y="13"/>
                  </a:lnTo>
                  <a:lnTo>
                    <a:pt x="28" y="16"/>
                  </a:lnTo>
                  <a:lnTo>
                    <a:pt x="21" y="18"/>
                  </a:lnTo>
                  <a:lnTo>
                    <a:pt x="13" y="22"/>
                  </a:lnTo>
                  <a:lnTo>
                    <a:pt x="6" y="26"/>
                  </a:lnTo>
                  <a:lnTo>
                    <a:pt x="0" y="29"/>
                  </a:lnTo>
                  <a:lnTo>
                    <a:pt x="1" y="28"/>
                  </a:lnTo>
                  <a:lnTo>
                    <a:pt x="2" y="28"/>
                  </a:lnTo>
                  <a:lnTo>
                    <a:pt x="3" y="27"/>
                  </a:lnTo>
                  <a:lnTo>
                    <a:pt x="5" y="27"/>
                  </a:lnTo>
                  <a:lnTo>
                    <a:pt x="6" y="27"/>
                  </a:lnTo>
                  <a:lnTo>
                    <a:pt x="7" y="27"/>
                  </a:lnTo>
                  <a:lnTo>
                    <a:pt x="8" y="27"/>
                  </a:lnTo>
                  <a:lnTo>
                    <a:pt x="10" y="28"/>
                  </a:lnTo>
                  <a:lnTo>
                    <a:pt x="11" y="28"/>
                  </a:lnTo>
                  <a:lnTo>
                    <a:pt x="12" y="29"/>
                  </a:lnTo>
                  <a:lnTo>
                    <a:pt x="19" y="28"/>
                  </a:lnTo>
                  <a:lnTo>
                    <a:pt x="26" y="26"/>
                  </a:lnTo>
                  <a:lnTo>
                    <a:pt x="33" y="24"/>
                  </a:lnTo>
                  <a:lnTo>
                    <a:pt x="41" y="22"/>
                  </a:lnTo>
                  <a:lnTo>
                    <a:pt x="47" y="19"/>
                  </a:lnTo>
                  <a:lnTo>
                    <a:pt x="54" y="18"/>
                  </a:lnTo>
                  <a:lnTo>
                    <a:pt x="62" y="17"/>
                  </a:lnTo>
                  <a:lnTo>
                    <a:pt x="69" y="16"/>
                  </a:lnTo>
                  <a:lnTo>
                    <a:pt x="75" y="16"/>
                  </a:lnTo>
                  <a:lnTo>
                    <a:pt x="8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7" name="Freeform 175"/>
            <p:cNvSpPr>
              <a:spLocks noEditPoints="1"/>
            </p:cNvSpPr>
            <p:nvPr/>
          </p:nvSpPr>
          <p:spPr bwMode="auto">
            <a:xfrm>
              <a:off x="2564" y="1032"/>
              <a:ext cx="44" cy="10"/>
            </a:xfrm>
            <a:custGeom>
              <a:avLst/>
              <a:gdLst>
                <a:gd name="T0" fmla="*/ 9 w 90"/>
                <a:gd name="T1" fmla="*/ 0 h 21"/>
                <a:gd name="T2" fmla="*/ 9 w 90"/>
                <a:gd name="T3" fmla="*/ 0 h 21"/>
                <a:gd name="T4" fmla="*/ 10 w 90"/>
                <a:gd name="T5" fmla="*/ 0 h 21"/>
                <a:gd name="T6" fmla="*/ 10 w 90"/>
                <a:gd name="T7" fmla="*/ 0 h 21"/>
                <a:gd name="T8" fmla="*/ 10 w 90"/>
                <a:gd name="T9" fmla="*/ 0 h 21"/>
                <a:gd name="T10" fmla="*/ 10 w 90"/>
                <a:gd name="T11" fmla="*/ 0 h 21"/>
                <a:gd name="T12" fmla="*/ 10 w 90"/>
                <a:gd name="T13" fmla="*/ 0 h 21"/>
                <a:gd name="T14" fmla="*/ 10 w 90"/>
                <a:gd name="T15" fmla="*/ 0 h 21"/>
                <a:gd name="T16" fmla="*/ 11 w 90"/>
                <a:gd name="T17" fmla="*/ 0 h 21"/>
                <a:gd name="T18" fmla="*/ 11 w 90"/>
                <a:gd name="T19" fmla="*/ 1 h 21"/>
                <a:gd name="T20" fmla="*/ 11 w 90"/>
                <a:gd name="T21" fmla="*/ 1 h 21"/>
                <a:gd name="T22" fmla="*/ 0 w 90"/>
                <a:gd name="T23" fmla="*/ 9 h 21"/>
                <a:gd name="T24" fmla="*/ 1 w 90"/>
                <a:gd name="T25" fmla="*/ 9 h 21"/>
                <a:gd name="T26" fmla="*/ 1 w 90"/>
                <a:gd name="T27" fmla="*/ 9 h 21"/>
                <a:gd name="T28" fmla="*/ 2 w 90"/>
                <a:gd name="T29" fmla="*/ 9 h 21"/>
                <a:gd name="T30" fmla="*/ 2 w 90"/>
                <a:gd name="T31" fmla="*/ 9 h 21"/>
                <a:gd name="T32" fmla="*/ 2 w 90"/>
                <a:gd name="T33" fmla="*/ 9 h 21"/>
                <a:gd name="T34" fmla="*/ 3 w 90"/>
                <a:gd name="T35" fmla="*/ 9 h 21"/>
                <a:gd name="T36" fmla="*/ 4 w 90"/>
                <a:gd name="T37" fmla="*/ 9 h 21"/>
                <a:gd name="T38" fmla="*/ 4 w 90"/>
                <a:gd name="T39" fmla="*/ 9 h 21"/>
                <a:gd name="T40" fmla="*/ 4 w 90"/>
                <a:gd name="T41" fmla="*/ 10 h 21"/>
                <a:gd name="T42" fmla="*/ 5 w 90"/>
                <a:gd name="T43" fmla="*/ 10 h 21"/>
                <a:gd name="T44" fmla="*/ 9 w 90"/>
                <a:gd name="T45" fmla="*/ 5 h 21"/>
                <a:gd name="T46" fmla="*/ 12 w 90"/>
                <a:gd name="T47" fmla="*/ 4 h 21"/>
                <a:gd name="T48" fmla="*/ 13 w 90"/>
                <a:gd name="T49" fmla="*/ 2 h 21"/>
                <a:gd name="T50" fmla="*/ 14 w 90"/>
                <a:gd name="T51" fmla="*/ 2 h 21"/>
                <a:gd name="T52" fmla="*/ 14 w 90"/>
                <a:gd name="T53" fmla="*/ 4 h 21"/>
                <a:gd name="T54" fmla="*/ 14 w 90"/>
                <a:gd name="T55" fmla="*/ 5 h 21"/>
                <a:gd name="T56" fmla="*/ 13 w 90"/>
                <a:gd name="T57" fmla="*/ 6 h 21"/>
                <a:gd name="T58" fmla="*/ 12 w 90"/>
                <a:gd name="T59" fmla="*/ 7 h 21"/>
                <a:gd name="T60" fmla="*/ 12 w 90"/>
                <a:gd name="T61" fmla="*/ 9 h 21"/>
                <a:gd name="T62" fmla="*/ 12 w 90"/>
                <a:gd name="T63" fmla="*/ 9 h 21"/>
                <a:gd name="T64" fmla="*/ 12 w 90"/>
                <a:gd name="T65" fmla="*/ 9 h 21"/>
                <a:gd name="T66" fmla="*/ 16 w 90"/>
                <a:gd name="T67" fmla="*/ 9 h 21"/>
                <a:gd name="T68" fmla="*/ 20 w 90"/>
                <a:gd name="T69" fmla="*/ 9 h 21"/>
                <a:gd name="T70" fmla="*/ 22 w 90"/>
                <a:gd name="T71" fmla="*/ 9 h 21"/>
                <a:gd name="T72" fmla="*/ 26 w 90"/>
                <a:gd name="T73" fmla="*/ 9 h 21"/>
                <a:gd name="T74" fmla="*/ 30 w 90"/>
                <a:gd name="T75" fmla="*/ 8 h 21"/>
                <a:gd name="T76" fmla="*/ 33 w 90"/>
                <a:gd name="T77" fmla="*/ 7 h 21"/>
                <a:gd name="T78" fmla="*/ 36 w 90"/>
                <a:gd name="T79" fmla="*/ 7 h 21"/>
                <a:gd name="T80" fmla="*/ 39 w 90"/>
                <a:gd name="T81" fmla="*/ 6 h 21"/>
                <a:gd name="T82" fmla="*/ 42 w 90"/>
                <a:gd name="T83" fmla="*/ 5 h 21"/>
                <a:gd name="T84" fmla="*/ 44 w 90"/>
                <a:gd name="T85" fmla="*/ 4 h 21"/>
                <a:gd name="T86" fmla="*/ 41 w 90"/>
                <a:gd name="T87" fmla="*/ 2 h 21"/>
                <a:gd name="T88" fmla="*/ 38 w 90"/>
                <a:gd name="T89" fmla="*/ 2 h 21"/>
                <a:gd name="T90" fmla="*/ 34 w 90"/>
                <a:gd name="T91" fmla="*/ 1 h 21"/>
                <a:gd name="T92" fmla="*/ 30 w 90"/>
                <a:gd name="T93" fmla="*/ 1 h 21"/>
                <a:gd name="T94" fmla="*/ 27 w 90"/>
                <a:gd name="T95" fmla="*/ 1 h 21"/>
                <a:gd name="T96" fmla="*/ 23 w 90"/>
                <a:gd name="T97" fmla="*/ 1 h 21"/>
                <a:gd name="T98" fmla="*/ 20 w 90"/>
                <a:gd name="T99" fmla="*/ 1 h 21"/>
                <a:gd name="T100" fmla="*/ 16 w 90"/>
                <a:gd name="T101" fmla="*/ 1 h 21"/>
                <a:gd name="T102" fmla="*/ 13 w 90"/>
                <a:gd name="T103" fmla="*/ 0 h 21"/>
                <a:gd name="T104" fmla="*/ 9 w 90"/>
                <a:gd name="T105" fmla="*/ 0 h 21"/>
                <a:gd name="T106" fmla="*/ 9 w 90"/>
                <a:gd name="T107" fmla="*/ 0 h 21"/>
                <a:gd name="T108" fmla="*/ 9 w 90"/>
                <a:gd name="T109" fmla="*/ 0 h 21"/>
                <a:gd name="T110" fmla="*/ 20 w 90"/>
                <a:gd name="T111" fmla="*/ 7 h 21"/>
                <a:gd name="T112" fmla="*/ 15 w 90"/>
                <a:gd name="T113" fmla="*/ 7 h 21"/>
                <a:gd name="T114" fmla="*/ 20 w 90"/>
                <a:gd name="T115" fmla="*/ 4 h 21"/>
                <a:gd name="T116" fmla="*/ 20 w 90"/>
                <a:gd name="T117" fmla="*/ 7 h 21"/>
                <a:gd name="T118" fmla="*/ 20 w 90"/>
                <a:gd name="T119" fmla="*/ 7 h 21"/>
                <a:gd name="T120" fmla="*/ 20 w 90"/>
                <a:gd name="T121" fmla="*/ 7 h 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0" h="21">
                  <a:moveTo>
                    <a:pt x="19" y="0"/>
                  </a:moveTo>
                  <a:lnTo>
                    <a:pt x="19" y="0"/>
                  </a:lnTo>
                  <a:lnTo>
                    <a:pt x="20" y="0"/>
                  </a:lnTo>
                  <a:lnTo>
                    <a:pt x="20" y="1"/>
                  </a:lnTo>
                  <a:lnTo>
                    <a:pt x="22" y="1"/>
                  </a:lnTo>
                  <a:lnTo>
                    <a:pt x="22" y="3"/>
                  </a:lnTo>
                  <a:lnTo>
                    <a:pt x="0" y="18"/>
                  </a:lnTo>
                  <a:lnTo>
                    <a:pt x="2" y="18"/>
                  </a:lnTo>
                  <a:lnTo>
                    <a:pt x="3" y="18"/>
                  </a:lnTo>
                  <a:lnTo>
                    <a:pt x="4" y="18"/>
                  </a:lnTo>
                  <a:lnTo>
                    <a:pt x="5" y="18"/>
                  </a:lnTo>
                  <a:lnTo>
                    <a:pt x="7" y="19"/>
                  </a:lnTo>
                  <a:lnTo>
                    <a:pt x="8" y="19"/>
                  </a:lnTo>
                  <a:lnTo>
                    <a:pt x="9" y="19"/>
                  </a:lnTo>
                  <a:lnTo>
                    <a:pt x="9" y="20"/>
                  </a:lnTo>
                  <a:lnTo>
                    <a:pt x="10" y="21"/>
                  </a:lnTo>
                  <a:lnTo>
                    <a:pt x="19" y="11"/>
                  </a:lnTo>
                  <a:lnTo>
                    <a:pt x="24" y="8"/>
                  </a:lnTo>
                  <a:lnTo>
                    <a:pt x="26" y="5"/>
                  </a:lnTo>
                  <a:lnTo>
                    <a:pt x="28" y="5"/>
                  </a:lnTo>
                  <a:lnTo>
                    <a:pt x="28" y="8"/>
                  </a:lnTo>
                  <a:lnTo>
                    <a:pt x="28" y="10"/>
                  </a:lnTo>
                  <a:lnTo>
                    <a:pt x="26" y="13"/>
                  </a:lnTo>
                  <a:lnTo>
                    <a:pt x="25" y="15"/>
                  </a:lnTo>
                  <a:lnTo>
                    <a:pt x="24" y="18"/>
                  </a:lnTo>
                  <a:lnTo>
                    <a:pt x="24" y="19"/>
                  </a:lnTo>
                  <a:lnTo>
                    <a:pt x="25" y="18"/>
                  </a:lnTo>
                  <a:lnTo>
                    <a:pt x="33" y="18"/>
                  </a:lnTo>
                  <a:lnTo>
                    <a:pt x="40" y="18"/>
                  </a:lnTo>
                  <a:lnTo>
                    <a:pt x="46" y="18"/>
                  </a:lnTo>
                  <a:lnTo>
                    <a:pt x="54" y="18"/>
                  </a:lnTo>
                  <a:lnTo>
                    <a:pt x="61" y="16"/>
                  </a:lnTo>
                  <a:lnTo>
                    <a:pt x="67" y="15"/>
                  </a:lnTo>
                  <a:lnTo>
                    <a:pt x="74" y="14"/>
                  </a:lnTo>
                  <a:lnTo>
                    <a:pt x="80" y="13"/>
                  </a:lnTo>
                  <a:lnTo>
                    <a:pt x="85" y="11"/>
                  </a:lnTo>
                  <a:lnTo>
                    <a:pt x="90" y="9"/>
                  </a:lnTo>
                  <a:lnTo>
                    <a:pt x="83" y="5"/>
                  </a:lnTo>
                  <a:lnTo>
                    <a:pt x="77" y="4"/>
                  </a:lnTo>
                  <a:lnTo>
                    <a:pt x="70" y="3"/>
                  </a:lnTo>
                  <a:lnTo>
                    <a:pt x="62" y="3"/>
                  </a:lnTo>
                  <a:lnTo>
                    <a:pt x="55" y="3"/>
                  </a:lnTo>
                  <a:lnTo>
                    <a:pt x="48" y="3"/>
                  </a:lnTo>
                  <a:lnTo>
                    <a:pt x="40" y="3"/>
                  </a:lnTo>
                  <a:lnTo>
                    <a:pt x="33" y="3"/>
                  </a:lnTo>
                  <a:lnTo>
                    <a:pt x="26" y="1"/>
                  </a:lnTo>
                  <a:lnTo>
                    <a:pt x="19" y="0"/>
                  </a:lnTo>
                  <a:close/>
                  <a:moveTo>
                    <a:pt x="40" y="15"/>
                  </a:moveTo>
                  <a:lnTo>
                    <a:pt x="30" y="15"/>
                  </a:lnTo>
                  <a:lnTo>
                    <a:pt x="40" y="9"/>
                  </a:lnTo>
                  <a:lnTo>
                    <a:pt x="4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8" name="Freeform 176"/>
            <p:cNvSpPr>
              <a:spLocks/>
            </p:cNvSpPr>
            <p:nvPr/>
          </p:nvSpPr>
          <p:spPr bwMode="auto">
            <a:xfrm>
              <a:off x="2488" y="1024"/>
              <a:ext cx="39" cy="9"/>
            </a:xfrm>
            <a:custGeom>
              <a:avLst/>
              <a:gdLst>
                <a:gd name="T0" fmla="*/ 39 w 77"/>
                <a:gd name="T1" fmla="*/ 8 h 19"/>
                <a:gd name="T2" fmla="*/ 39 w 77"/>
                <a:gd name="T3" fmla="*/ 7 h 19"/>
                <a:gd name="T4" fmla="*/ 38 w 77"/>
                <a:gd name="T5" fmla="*/ 7 h 19"/>
                <a:gd name="T6" fmla="*/ 38 w 77"/>
                <a:gd name="T7" fmla="*/ 7 h 19"/>
                <a:gd name="T8" fmla="*/ 38 w 77"/>
                <a:gd name="T9" fmla="*/ 7 h 19"/>
                <a:gd name="T10" fmla="*/ 38 w 77"/>
                <a:gd name="T11" fmla="*/ 6 h 19"/>
                <a:gd name="T12" fmla="*/ 38 w 77"/>
                <a:gd name="T13" fmla="*/ 6 h 19"/>
                <a:gd name="T14" fmla="*/ 38 w 77"/>
                <a:gd name="T15" fmla="*/ 5 h 19"/>
                <a:gd name="T16" fmla="*/ 38 w 77"/>
                <a:gd name="T17" fmla="*/ 5 h 19"/>
                <a:gd name="T18" fmla="*/ 38 w 77"/>
                <a:gd name="T19" fmla="*/ 5 h 19"/>
                <a:gd name="T20" fmla="*/ 38 w 77"/>
                <a:gd name="T21" fmla="*/ 5 h 19"/>
                <a:gd name="T22" fmla="*/ 34 w 77"/>
                <a:gd name="T23" fmla="*/ 6 h 19"/>
                <a:gd name="T24" fmla="*/ 30 w 77"/>
                <a:gd name="T25" fmla="*/ 6 h 19"/>
                <a:gd name="T26" fmla="*/ 26 w 77"/>
                <a:gd name="T27" fmla="*/ 5 h 19"/>
                <a:gd name="T28" fmla="*/ 22 w 77"/>
                <a:gd name="T29" fmla="*/ 4 h 19"/>
                <a:gd name="T30" fmla="*/ 18 w 77"/>
                <a:gd name="T31" fmla="*/ 2 h 19"/>
                <a:gd name="T32" fmla="*/ 14 w 77"/>
                <a:gd name="T33" fmla="*/ 0 h 19"/>
                <a:gd name="T34" fmla="*/ 10 w 77"/>
                <a:gd name="T35" fmla="*/ 0 h 19"/>
                <a:gd name="T36" fmla="*/ 7 w 77"/>
                <a:gd name="T37" fmla="*/ 1 h 19"/>
                <a:gd name="T38" fmla="*/ 4 w 77"/>
                <a:gd name="T39" fmla="*/ 4 h 19"/>
                <a:gd name="T40" fmla="*/ 0 w 77"/>
                <a:gd name="T41" fmla="*/ 8 h 19"/>
                <a:gd name="T42" fmla="*/ 5 w 77"/>
                <a:gd name="T43" fmla="*/ 9 h 19"/>
                <a:gd name="T44" fmla="*/ 8 w 77"/>
                <a:gd name="T45" fmla="*/ 7 h 19"/>
                <a:gd name="T46" fmla="*/ 11 w 77"/>
                <a:gd name="T47" fmla="*/ 5 h 19"/>
                <a:gd name="T48" fmla="*/ 14 w 77"/>
                <a:gd name="T49" fmla="*/ 5 h 19"/>
                <a:gd name="T50" fmla="*/ 18 w 77"/>
                <a:gd name="T51" fmla="*/ 5 h 19"/>
                <a:gd name="T52" fmla="*/ 21 w 77"/>
                <a:gd name="T53" fmla="*/ 6 h 19"/>
                <a:gd name="T54" fmla="*/ 25 w 77"/>
                <a:gd name="T55" fmla="*/ 7 h 19"/>
                <a:gd name="T56" fmla="*/ 28 w 77"/>
                <a:gd name="T57" fmla="*/ 8 h 19"/>
                <a:gd name="T58" fmla="*/ 32 w 77"/>
                <a:gd name="T59" fmla="*/ 8 h 19"/>
                <a:gd name="T60" fmla="*/ 35 w 77"/>
                <a:gd name="T61" fmla="*/ 8 h 19"/>
                <a:gd name="T62" fmla="*/ 39 w 77"/>
                <a:gd name="T63" fmla="*/ 8 h 19"/>
                <a:gd name="T64" fmla="*/ 39 w 77"/>
                <a:gd name="T65" fmla="*/ 8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7" h="19">
                  <a:moveTo>
                    <a:pt x="77" y="16"/>
                  </a:moveTo>
                  <a:lnTo>
                    <a:pt x="77" y="15"/>
                  </a:lnTo>
                  <a:lnTo>
                    <a:pt x="76" y="15"/>
                  </a:lnTo>
                  <a:lnTo>
                    <a:pt x="76" y="14"/>
                  </a:lnTo>
                  <a:lnTo>
                    <a:pt x="75" y="14"/>
                  </a:lnTo>
                  <a:lnTo>
                    <a:pt x="75" y="13"/>
                  </a:lnTo>
                  <a:lnTo>
                    <a:pt x="75" y="11"/>
                  </a:lnTo>
                  <a:lnTo>
                    <a:pt x="75" y="10"/>
                  </a:lnTo>
                  <a:lnTo>
                    <a:pt x="67" y="13"/>
                  </a:lnTo>
                  <a:lnTo>
                    <a:pt x="60" y="13"/>
                  </a:lnTo>
                  <a:lnTo>
                    <a:pt x="51" y="10"/>
                  </a:lnTo>
                  <a:lnTo>
                    <a:pt x="44" y="8"/>
                  </a:lnTo>
                  <a:lnTo>
                    <a:pt x="35" y="4"/>
                  </a:lnTo>
                  <a:lnTo>
                    <a:pt x="28" y="1"/>
                  </a:lnTo>
                  <a:lnTo>
                    <a:pt x="20" y="0"/>
                  </a:lnTo>
                  <a:lnTo>
                    <a:pt x="13" y="3"/>
                  </a:lnTo>
                  <a:lnTo>
                    <a:pt x="7" y="8"/>
                  </a:lnTo>
                  <a:lnTo>
                    <a:pt x="0" y="16"/>
                  </a:lnTo>
                  <a:lnTo>
                    <a:pt x="9" y="19"/>
                  </a:lnTo>
                  <a:lnTo>
                    <a:pt x="15" y="14"/>
                  </a:lnTo>
                  <a:lnTo>
                    <a:pt x="21" y="11"/>
                  </a:lnTo>
                  <a:lnTo>
                    <a:pt x="28" y="10"/>
                  </a:lnTo>
                  <a:lnTo>
                    <a:pt x="35" y="11"/>
                  </a:lnTo>
                  <a:lnTo>
                    <a:pt x="42" y="13"/>
                  </a:lnTo>
                  <a:lnTo>
                    <a:pt x="49" y="15"/>
                  </a:lnTo>
                  <a:lnTo>
                    <a:pt x="56" y="16"/>
                  </a:lnTo>
                  <a:lnTo>
                    <a:pt x="64" y="17"/>
                  </a:lnTo>
                  <a:lnTo>
                    <a:pt x="70" y="17"/>
                  </a:lnTo>
                  <a:lnTo>
                    <a:pt x="7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29" name="Freeform 177"/>
            <p:cNvSpPr>
              <a:spLocks/>
            </p:cNvSpPr>
            <p:nvPr/>
          </p:nvSpPr>
          <p:spPr bwMode="auto">
            <a:xfrm>
              <a:off x="2650" y="1027"/>
              <a:ext cx="2" cy="9"/>
            </a:xfrm>
            <a:custGeom>
              <a:avLst/>
              <a:gdLst>
                <a:gd name="T0" fmla="*/ 0 w 3"/>
                <a:gd name="T1" fmla="*/ 4 h 17"/>
                <a:gd name="T2" fmla="*/ 1 w 3"/>
                <a:gd name="T3" fmla="*/ 9 h 17"/>
                <a:gd name="T4" fmla="*/ 2 w 3"/>
                <a:gd name="T5" fmla="*/ 0 h 17"/>
                <a:gd name="T6" fmla="*/ 1 w 3"/>
                <a:gd name="T7" fmla="*/ 4 h 17"/>
                <a:gd name="T8" fmla="*/ 1 w 3"/>
                <a:gd name="T9" fmla="*/ 4 h 17"/>
                <a:gd name="T10" fmla="*/ 0 w 3"/>
                <a:gd name="T11" fmla="*/ 4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8"/>
                  </a:moveTo>
                  <a:lnTo>
                    <a:pt x="1" y="17"/>
                  </a:lnTo>
                  <a:lnTo>
                    <a:pt x="3" y="0"/>
                  </a:lnTo>
                  <a:lnTo>
                    <a:pt x="1" y="8"/>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0" name="Freeform 178"/>
            <p:cNvSpPr>
              <a:spLocks/>
            </p:cNvSpPr>
            <p:nvPr/>
          </p:nvSpPr>
          <p:spPr bwMode="auto">
            <a:xfrm>
              <a:off x="2496" y="1035"/>
              <a:ext cx="43" cy="9"/>
            </a:xfrm>
            <a:custGeom>
              <a:avLst/>
              <a:gdLst>
                <a:gd name="T0" fmla="*/ 36 w 87"/>
                <a:gd name="T1" fmla="*/ 6 h 17"/>
                <a:gd name="T2" fmla="*/ 36 w 87"/>
                <a:gd name="T3" fmla="*/ 6 h 17"/>
                <a:gd name="T4" fmla="*/ 38 w 87"/>
                <a:gd name="T5" fmla="*/ 6 h 17"/>
                <a:gd name="T6" fmla="*/ 39 w 87"/>
                <a:gd name="T7" fmla="*/ 6 h 17"/>
                <a:gd name="T8" fmla="*/ 40 w 87"/>
                <a:gd name="T9" fmla="*/ 6 h 17"/>
                <a:gd name="T10" fmla="*/ 41 w 87"/>
                <a:gd name="T11" fmla="*/ 7 h 17"/>
                <a:gd name="T12" fmla="*/ 42 w 87"/>
                <a:gd name="T13" fmla="*/ 8 h 17"/>
                <a:gd name="T14" fmla="*/ 43 w 87"/>
                <a:gd name="T15" fmla="*/ 9 h 17"/>
                <a:gd name="T16" fmla="*/ 43 w 87"/>
                <a:gd name="T17" fmla="*/ 9 h 17"/>
                <a:gd name="T18" fmla="*/ 43 w 87"/>
                <a:gd name="T19" fmla="*/ 8 h 17"/>
                <a:gd name="T20" fmla="*/ 41 w 87"/>
                <a:gd name="T21" fmla="*/ 7 h 17"/>
                <a:gd name="T22" fmla="*/ 38 w 87"/>
                <a:gd name="T23" fmla="*/ 4 h 17"/>
                <a:gd name="T24" fmla="*/ 34 w 87"/>
                <a:gd name="T25" fmla="*/ 2 h 17"/>
                <a:gd name="T26" fmla="*/ 30 w 87"/>
                <a:gd name="T27" fmla="*/ 1 h 17"/>
                <a:gd name="T28" fmla="*/ 25 w 87"/>
                <a:gd name="T29" fmla="*/ 0 h 17"/>
                <a:gd name="T30" fmla="*/ 20 w 87"/>
                <a:gd name="T31" fmla="*/ 1 h 17"/>
                <a:gd name="T32" fmla="*/ 16 w 87"/>
                <a:gd name="T33" fmla="*/ 1 h 17"/>
                <a:gd name="T34" fmla="*/ 11 w 87"/>
                <a:gd name="T35" fmla="*/ 3 h 17"/>
                <a:gd name="T36" fmla="*/ 7 w 87"/>
                <a:gd name="T37" fmla="*/ 4 h 17"/>
                <a:gd name="T38" fmla="*/ 3 w 87"/>
                <a:gd name="T39" fmla="*/ 6 h 17"/>
                <a:gd name="T40" fmla="*/ 0 w 87"/>
                <a:gd name="T41" fmla="*/ 8 h 17"/>
                <a:gd name="T42" fmla="*/ 4 w 87"/>
                <a:gd name="T43" fmla="*/ 7 h 17"/>
                <a:gd name="T44" fmla="*/ 8 w 87"/>
                <a:gd name="T45" fmla="*/ 7 h 17"/>
                <a:gd name="T46" fmla="*/ 12 w 87"/>
                <a:gd name="T47" fmla="*/ 7 h 17"/>
                <a:gd name="T48" fmla="*/ 16 w 87"/>
                <a:gd name="T49" fmla="*/ 7 h 17"/>
                <a:gd name="T50" fmla="*/ 20 w 87"/>
                <a:gd name="T51" fmla="*/ 8 h 17"/>
                <a:gd name="T52" fmla="*/ 23 w 87"/>
                <a:gd name="T53" fmla="*/ 8 h 17"/>
                <a:gd name="T54" fmla="*/ 27 w 87"/>
                <a:gd name="T55" fmla="*/ 8 h 17"/>
                <a:gd name="T56" fmla="*/ 31 w 87"/>
                <a:gd name="T57" fmla="*/ 7 h 17"/>
                <a:gd name="T58" fmla="*/ 33 w 87"/>
                <a:gd name="T59" fmla="*/ 7 h 17"/>
                <a:gd name="T60" fmla="*/ 36 w 87"/>
                <a:gd name="T61" fmla="*/ 7 h 17"/>
                <a:gd name="T62" fmla="*/ 36 w 87"/>
                <a:gd name="T63" fmla="*/ 7 h 17"/>
                <a:gd name="T64" fmla="*/ 36 w 87"/>
                <a:gd name="T65" fmla="*/ 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7" h="17">
                  <a:moveTo>
                    <a:pt x="72" y="12"/>
                  </a:moveTo>
                  <a:lnTo>
                    <a:pt x="73" y="11"/>
                  </a:lnTo>
                  <a:lnTo>
                    <a:pt x="76" y="11"/>
                  </a:lnTo>
                  <a:lnTo>
                    <a:pt x="78" y="11"/>
                  </a:lnTo>
                  <a:lnTo>
                    <a:pt x="81" y="12"/>
                  </a:lnTo>
                  <a:lnTo>
                    <a:pt x="83" y="14"/>
                  </a:lnTo>
                  <a:lnTo>
                    <a:pt x="84" y="16"/>
                  </a:lnTo>
                  <a:lnTo>
                    <a:pt x="86" y="17"/>
                  </a:lnTo>
                  <a:lnTo>
                    <a:pt x="87" y="17"/>
                  </a:lnTo>
                  <a:lnTo>
                    <a:pt x="86" y="16"/>
                  </a:lnTo>
                  <a:lnTo>
                    <a:pt x="83" y="13"/>
                  </a:lnTo>
                  <a:lnTo>
                    <a:pt x="77" y="7"/>
                  </a:lnTo>
                  <a:lnTo>
                    <a:pt x="68" y="3"/>
                  </a:lnTo>
                  <a:lnTo>
                    <a:pt x="60" y="1"/>
                  </a:lnTo>
                  <a:lnTo>
                    <a:pt x="51" y="0"/>
                  </a:lnTo>
                  <a:lnTo>
                    <a:pt x="41" y="1"/>
                  </a:lnTo>
                  <a:lnTo>
                    <a:pt x="32" y="2"/>
                  </a:lnTo>
                  <a:lnTo>
                    <a:pt x="22" y="5"/>
                  </a:lnTo>
                  <a:lnTo>
                    <a:pt x="14" y="7"/>
                  </a:lnTo>
                  <a:lnTo>
                    <a:pt x="6" y="11"/>
                  </a:lnTo>
                  <a:lnTo>
                    <a:pt x="0" y="16"/>
                  </a:lnTo>
                  <a:lnTo>
                    <a:pt x="8" y="14"/>
                  </a:lnTo>
                  <a:lnTo>
                    <a:pt x="16" y="14"/>
                  </a:lnTo>
                  <a:lnTo>
                    <a:pt x="24" y="14"/>
                  </a:lnTo>
                  <a:lnTo>
                    <a:pt x="32" y="14"/>
                  </a:lnTo>
                  <a:lnTo>
                    <a:pt x="40" y="16"/>
                  </a:lnTo>
                  <a:lnTo>
                    <a:pt x="47" y="16"/>
                  </a:lnTo>
                  <a:lnTo>
                    <a:pt x="55" y="16"/>
                  </a:lnTo>
                  <a:lnTo>
                    <a:pt x="62" y="14"/>
                  </a:lnTo>
                  <a:lnTo>
                    <a:pt x="67" y="14"/>
                  </a:lnTo>
                  <a:lnTo>
                    <a:pt x="72" y="13"/>
                  </a:lnTo>
                  <a:lnTo>
                    <a:pt x="72"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1" name="Freeform 179"/>
            <p:cNvSpPr>
              <a:spLocks/>
            </p:cNvSpPr>
            <p:nvPr/>
          </p:nvSpPr>
          <p:spPr bwMode="auto">
            <a:xfrm>
              <a:off x="2579" y="1036"/>
              <a:ext cx="5" cy="3"/>
            </a:xfrm>
            <a:custGeom>
              <a:avLst/>
              <a:gdLst>
                <a:gd name="T0" fmla="*/ 5 w 10"/>
                <a:gd name="T1" fmla="*/ 3 h 6"/>
                <a:gd name="T2" fmla="*/ 5 w 10"/>
                <a:gd name="T3" fmla="*/ 0 h 6"/>
                <a:gd name="T4" fmla="*/ 0 w 10"/>
                <a:gd name="T5" fmla="*/ 3 h 6"/>
                <a:gd name="T6" fmla="*/ 5 w 10"/>
                <a:gd name="T7" fmla="*/ 3 h 6"/>
                <a:gd name="T8" fmla="*/ 5 w 10"/>
                <a:gd name="T9" fmla="*/ 3 h 6"/>
                <a:gd name="T10" fmla="*/ 5 w 10"/>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10" y="5"/>
                  </a:moveTo>
                  <a:lnTo>
                    <a:pt x="10" y="0"/>
                  </a:lnTo>
                  <a:lnTo>
                    <a:pt x="0" y="6"/>
                  </a:lnTo>
                  <a:lnTo>
                    <a:pt x="1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2" name="Freeform 180"/>
            <p:cNvSpPr>
              <a:spLocks/>
            </p:cNvSpPr>
            <p:nvPr/>
          </p:nvSpPr>
          <p:spPr bwMode="auto">
            <a:xfrm>
              <a:off x="2571" y="1046"/>
              <a:ext cx="18" cy="5"/>
            </a:xfrm>
            <a:custGeom>
              <a:avLst/>
              <a:gdLst>
                <a:gd name="T0" fmla="*/ 0 w 36"/>
                <a:gd name="T1" fmla="*/ 1 h 9"/>
                <a:gd name="T2" fmla="*/ 2 w 36"/>
                <a:gd name="T3" fmla="*/ 3 h 9"/>
                <a:gd name="T4" fmla="*/ 4 w 36"/>
                <a:gd name="T5" fmla="*/ 4 h 9"/>
                <a:gd name="T6" fmla="*/ 5 w 36"/>
                <a:gd name="T7" fmla="*/ 5 h 9"/>
                <a:gd name="T8" fmla="*/ 7 w 36"/>
                <a:gd name="T9" fmla="*/ 5 h 9"/>
                <a:gd name="T10" fmla="*/ 9 w 36"/>
                <a:gd name="T11" fmla="*/ 4 h 9"/>
                <a:gd name="T12" fmla="*/ 11 w 36"/>
                <a:gd name="T13" fmla="*/ 4 h 9"/>
                <a:gd name="T14" fmla="*/ 13 w 36"/>
                <a:gd name="T15" fmla="*/ 3 h 9"/>
                <a:gd name="T16" fmla="*/ 15 w 36"/>
                <a:gd name="T17" fmla="*/ 3 h 9"/>
                <a:gd name="T18" fmla="*/ 17 w 36"/>
                <a:gd name="T19" fmla="*/ 3 h 9"/>
                <a:gd name="T20" fmla="*/ 18 w 36"/>
                <a:gd name="T21" fmla="*/ 3 h 9"/>
                <a:gd name="T22" fmla="*/ 17 w 36"/>
                <a:gd name="T23" fmla="*/ 2 h 9"/>
                <a:gd name="T24" fmla="*/ 15 w 36"/>
                <a:gd name="T25" fmla="*/ 2 h 9"/>
                <a:gd name="T26" fmla="*/ 13 w 36"/>
                <a:gd name="T27" fmla="*/ 1 h 9"/>
                <a:gd name="T28" fmla="*/ 12 w 36"/>
                <a:gd name="T29" fmla="*/ 1 h 9"/>
                <a:gd name="T30" fmla="*/ 10 w 36"/>
                <a:gd name="T31" fmla="*/ 0 h 9"/>
                <a:gd name="T32" fmla="*/ 8 w 36"/>
                <a:gd name="T33" fmla="*/ 0 h 9"/>
                <a:gd name="T34" fmla="*/ 6 w 36"/>
                <a:gd name="T35" fmla="*/ 0 h 9"/>
                <a:gd name="T36" fmla="*/ 4 w 36"/>
                <a:gd name="T37" fmla="*/ 0 h 9"/>
                <a:gd name="T38" fmla="*/ 2 w 36"/>
                <a:gd name="T39" fmla="*/ 1 h 9"/>
                <a:gd name="T40" fmla="*/ 0 w 36"/>
                <a:gd name="T41" fmla="*/ 1 h 9"/>
                <a:gd name="T42" fmla="*/ 0 w 36"/>
                <a:gd name="T43" fmla="*/ 1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 h="9">
                  <a:moveTo>
                    <a:pt x="0" y="2"/>
                  </a:moveTo>
                  <a:lnTo>
                    <a:pt x="4" y="5"/>
                  </a:lnTo>
                  <a:lnTo>
                    <a:pt x="7" y="7"/>
                  </a:lnTo>
                  <a:lnTo>
                    <a:pt x="10" y="9"/>
                  </a:lnTo>
                  <a:lnTo>
                    <a:pt x="14" y="9"/>
                  </a:lnTo>
                  <a:lnTo>
                    <a:pt x="18" y="7"/>
                  </a:lnTo>
                  <a:lnTo>
                    <a:pt x="21" y="7"/>
                  </a:lnTo>
                  <a:lnTo>
                    <a:pt x="25" y="6"/>
                  </a:lnTo>
                  <a:lnTo>
                    <a:pt x="29" y="6"/>
                  </a:lnTo>
                  <a:lnTo>
                    <a:pt x="33" y="5"/>
                  </a:lnTo>
                  <a:lnTo>
                    <a:pt x="36" y="5"/>
                  </a:lnTo>
                  <a:lnTo>
                    <a:pt x="33" y="4"/>
                  </a:lnTo>
                  <a:lnTo>
                    <a:pt x="29" y="4"/>
                  </a:lnTo>
                  <a:lnTo>
                    <a:pt x="26" y="2"/>
                  </a:lnTo>
                  <a:lnTo>
                    <a:pt x="23" y="1"/>
                  </a:lnTo>
                  <a:lnTo>
                    <a:pt x="19" y="0"/>
                  </a:lnTo>
                  <a:lnTo>
                    <a:pt x="15" y="0"/>
                  </a:lnTo>
                  <a:lnTo>
                    <a:pt x="11" y="0"/>
                  </a:lnTo>
                  <a:lnTo>
                    <a:pt x="8" y="0"/>
                  </a:lnTo>
                  <a:lnTo>
                    <a:pt x="4" y="1"/>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3" name="Freeform 181"/>
            <p:cNvSpPr>
              <a:spLocks/>
            </p:cNvSpPr>
            <p:nvPr/>
          </p:nvSpPr>
          <p:spPr bwMode="auto">
            <a:xfrm>
              <a:off x="2589" y="1049"/>
              <a:ext cx="3" cy="1"/>
            </a:xfrm>
            <a:custGeom>
              <a:avLst/>
              <a:gdLst>
                <a:gd name="T0" fmla="*/ 0 w 6"/>
                <a:gd name="T1" fmla="*/ 0 h 1"/>
                <a:gd name="T2" fmla="*/ 1 w 6"/>
                <a:gd name="T3" fmla="*/ 0 h 1"/>
                <a:gd name="T4" fmla="*/ 1 w 6"/>
                <a:gd name="T5" fmla="*/ 0 h 1"/>
                <a:gd name="T6" fmla="*/ 2 w 6"/>
                <a:gd name="T7" fmla="*/ 0 h 1"/>
                <a:gd name="T8" fmla="*/ 2 w 6"/>
                <a:gd name="T9" fmla="*/ 0 h 1"/>
                <a:gd name="T10" fmla="*/ 2 w 6"/>
                <a:gd name="T11" fmla="*/ 1 h 1"/>
                <a:gd name="T12" fmla="*/ 2 w 6"/>
                <a:gd name="T13" fmla="*/ 1 h 1"/>
                <a:gd name="T14" fmla="*/ 2 w 6"/>
                <a:gd name="T15" fmla="*/ 1 h 1"/>
                <a:gd name="T16" fmla="*/ 3 w 6"/>
                <a:gd name="T17" fmla="*/ 1 h 1"/>
                <a:gd name="T18" fmla="*/ 3 w 6"/>
                <a:gd name="T19" fmla="*/ 1 h 1"/>
                <a:gd name="T20" fmla="*/ 3 w 6"/>
                <a:gd name="T21" fmla="*/ 1 h 1"/>
                <a:gd name="T22" fmla="*/ 3 w 6"/>
                <a:gd name="T23" fmla="*/ 1 h 1"/>
                <a:gd name="T24" fmla="*/ 3 w 6"/>
                <a:gd name="T25" fmla="*/ 1 h 1"/>
                <a:gd name="T26" fmla="*/ 2 w 6"/>
                <a:gd name="T27" fmla="*/ 1 h 1"/>
                <a:gd name="T28" fmla="*/ 2 w 6"/>
                <a:gd name="T29" fmla="*/ 0 h 1"/>
                <a:gd name="T30" fmla="*/ 2 w 6"/>
                <a:gd name="T31" fmla="*/ 0 h 1"/>
                <a:gd name="T32" fmla="*/ 2 w 6"/>
                <a:gd name="T33" fmla="*/ 0 h 1"/>
                <a:gd name="T34" fmla="*/ 2 w 6"/>
                <a:gd name="T35" fmla="*/ 0 h 1"/>
                <a:gd name="T36" fmla="*/ 1 w 6"/>
                <a:gd name="T37" fmla="*/ 0 h 1"/>
                <a:gd name="T38" fmla="*/ 1 w 6"/>
                <a:gd name="T39" fmla="*/ 0 h 1"/>
                <a:gd name="T40" fmla="*/ 0 w 6"/>
                <a:gd name="T41" fmla="*/ 0 h 1"/>
                <a:gd name="T42" fmla="*/ 0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0" y="0"/>
                  </a:moveTo>
                  <a:lnTo>
                    <a:pt x="2" y="0"/>
                  </a:lnTo>
                  <a:lnTo>
                    <a:pt x="3" y="0"/>
                  </a:lnTo>
                  <a:lnTo>
                    <a:pt x="4" y="1"/>
                  </a:lnTo>
                  <a:lnTo>
                    <a:pt x="5" y="1"/>
                  </a:lnTo>
                  <a:lnTo>
                    <a:pt x="6" y="1"/>
                  </a:lnTo>
                  <a:lnTo>
                    <a:pt x="5" y="1"/>
                  </a:lnTo>
                  <a:lnTo>
                    <a:pt x="4" y="1"/>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4" name="Freeform 182"/>
            <p:cNvSpPr>
              <a:spLocks/>
            </p:cNvSpPr>
            <p:nvPr/>
          </p:nvSpPr>
          <p:spPr bwMode="auto">
            <a:xfrm>
              <a:off x="2518" y="1048"/>
              <a:ext cx="14" cy="4"/>
            </a:xfrm>
            <a:custGeom>
              <a:avLst/>
              <a:gdLst>
                <a:gd name="T0" fmla="*/ 0 w 27"/>
                <a:gd name="T1" fmla="*/ 4 h 9"/>
                <a:gd name="T2" fmla="*/ 1 w 27"/>
                <a:gd name="T3" fmla="*/ 4 h 9"/>
                <a:gd name="T4" fmla="*/ 3 w 27"/>
                <a:gd name="T5" fmla="*/ 4 h 9"/>
                <a:gd name="T6" fmla="*/ 4 w 27"/>
                <a:gd name="T7" fmla="*/ 4 h 9"/>
                <a:gd name="T8" fmla="*/ 6 w 27"/>
                <a:gd name="T9" fmla="*/ 4 h 9"/>
                <a:gd name="T10" fmla="*/ 8 w 27"/>
                <a:gd name="T11" fmla="*/ 3 h 9"/>
                <a:gd name="T12" fmla="*/ 9 w 27"/>
                <a:gd name="T13" fmla="*/ 2 h 9"/>
                <a:gd name="T14" fmla="*/ 10 w 27"/>
                <a:gd name="T15" fmla="*/ 2 h 9"/>
                <a:gd name="T16" fmla="*/ 11 w 27"/>
                <a:gd name="T17" fmla="*/ 1 h 9"/>
                <a:gd name="T18" fmla="*/ 13 w 27"/>
                <a:gd name="T19" fmla="*/ 1 h 9"/>
                <a:gd name="T20" fmla="*/ 14 w 27"/>
                <a:gd name="T21" fmla="*/ 0 h 9"/>
                <a:gd name="T22" fmla="*/ 13 w 27"/>
                <a:gd name="T23" fmla="*/ 1 h 9"/>
                <a:gd name="T24" fmla="*/ 11 w 27"/>
                <a:gd name="T25" fmla="*/ 1 h 9"/>
                <a:gd name="T26" fmla="*/ 9 w 27"/>
                <a:gd name="T27" fmla="*/ 1 h 9"/>
                <a:gd name="T28" fmla="*/ 8 w 27"/>
                <a:gd name="T29" fmla="*/ 2 h 9"/>
                <a:gd name="T30" fmla="*/ 7 w 27"/>
                <a:gd name="T31" fmla="*/ 2 h 9"/>
                <a:gd name="T32" fmla="*/ 5 w 27"/>
                <a:gd name="T33" fmla="*/ 2 h 9"/>
                <a:gd name="T34" fmla="*/ 4 w 27"/>
                <a:gd name="T35" fmla="*/ 3 h 9"/>
                <a:gd name="T36" fmla="*/ 3 w 27"/>
                <a:gd name="T37" fmla="*/ 4 h 9"/>
                <a:gd name="T38" fmla="*/ 1 w 27"/>
                <a:gd name="T39" fmla="*/ 4 h 9"/>
                <a:gd name="T40" fmla="*/ 0 w 27"/>
                <a:gd name="T41" fmla="*/ 4 h 9"/>
                <a:gd name="T42" fmla="*/ 0 w 27"/>
                <a:gd name="T43" fmla="*/ 4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9">
                  <a:moveTo>
                    <a:pt x="0" y="9"/>
                  </a:moveTo>
                  <a:lnTo>
                    <a:pt x="2" y="9"/>
                  </a:lnTo>
                  <a:lnTo>
                    <a:pt x="6" y="9"/>
                  </a:lnTo>
                  <a:lnTo>
                    <a:pt x="8" y="9"/>
                  </a:lnTo>
                  <a:lnTo>
                    <a:pt x="12" y="8"/>
                  </a:lnTo>
                  <a:lnTo>
                    <a:pt x="15" y="7"/>
                  </a:lnTo>
                  <a:lnTo>
                    <a:pt x="17" y="5"/>
                  </a:lnTo>
                  <a:lnTo>
                    <a:pt x="20" y="4"/>
                  </a:lnTo>
                  <a:lnTo>
                    <a:pt x="22" y="3"/>
                  </a:lnTo>
                  <a:lnTo>
                    <a:pt x="25" y="2"/>
                  </a:lnTo>
                  <a:lnTo>
                    <a:pt x="27" y="0"/>
                  </a:lnTo>
                  <a:lnTo>
                    <a:pt x="25" y="2"/>
                  </a:lnTo>
                  <a:lnTo>
                    <a:pt x="21" y="3"/>
                  </a:lnTo>
                  <a:lnTo>
                    <a:pt x="18" y="3"/>
                  </a:lnTo>
                  <a:lnTo>
                    <a:pt x="16" y="4"/>
                  </a:lnTo>
                  <a:lnTo>
                    <a:pt x="13" y="5"/>
                  </a:lnTo>
                  <a:lnTo>
                    <a:pt x="10" y="5"/>
                  </a:lnTo>
                  <a:lnTo>
                    <a:pt x="7" y="7"/>
                  </a:lnTo>
                  <a:lnTo>
                    <a:pt x="5" y="8"/>
                  </a:lnTo>
                  <a:lnTo>
                    <a:pt x="2" y="8"/>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5" name="Freeform 183"/>
            <p:cNvSpPr>
              <a:spLocks/>
            </p:cNvSpPr>
            <p:nvPr/>
          </p:nvSpPr>
          <p:spPr bwMode="auto">
            <a:xfrm>
              <a:off x="2527" y="1054"/>
              <a:ext cx="13" cy="13"/>
            </a:xfrm>
            <a:custGeom>
              <a:avLst/>
              <a:gdLst>
                <a:gd name="T0" fmla="*/ 0 w 26"/>
                <a:gd name="T1" fmla="*/ 12 h 26"/>
                <a:gd name="T2" fmla="*/ 1 w 26"/>
                <a:gd name="T3" fmla="*/ 12 h 26"/>
                <a:gd name="T4" fmla="*/ 1 w 26"/>
                <a:gd name="T5" fmla="*/ 12 h 26"/>
                <a:gd name="T6" fmla="*/ 2 w 26"/>
                <a:gd name="T7" fmla="*/ 12 h 26"/>
                <a:gd name="T8" fmla="*/ 2 w 26"/>
                <a:gd name="T9" fmla="*/ 12 h 26"/>
                <a:gd name="T10" fmla="*/ 3 w 26"/>
                <a:gd name="T11" fmla="*/ 12 h 26"/>
                <a:gd name="T12" fmla="*/ 4 w 26"/>
                <a:gd name="T13" fmla="*/ 12 h 26"/>
                <a:gd name="T14" fmla="*/ 5 w 26"/>
                <a:gd name="T15" fmla="*/ 12 h 26"/>
                <a:gd name="T16" fmla="*/ 5 w 26"/>
                <a:gd name="T17" fmla="*/ 12 h 26"/>
                <a:gd name="T18" fmla="*/ 6 w 26"/>
                <a:gd name="T19" fmla="*/ 12 h 26"/>
                <a:gd name="T20" fmla="*/ 7 w 26"/>
                <a:gd name="T21" fmla="*/ 12 h 26"/>
                <a:gd name="T22" fmla="*/ 8 w 26"/>
                <a:gd name="T23" fmla="*/ 11 h 26"/>
                <a:gd name="T24" fmla="*/ 9 w 26"/>
                <a:gd name="T25" fmla="*/ 10 h 26"/>
                <a:gd name="T26" fmla="*/ 10 w 26"/>
                <a:gd name="T27" fmla="*/ 9 h 26"/>
                <a:gd name="T28" fmla="*/ 11 w 26"/>
                <a:gd name="T29" fmla="*/ 8 h 26"/>
                <a:gd name="T30" fmla="*/ 12 w 26"/>
                <a:gd name="T31" fmla="*/ 6 h 26"/>
                <a:gd name="T32" fmla="*/ 13 w 26"/>
                <a:gd name="T33" fmla="*/ 5 h 26"/>
                <a:gd name="T34" fmla="*/ 13 w 26"/>
                <a:gd name="T35" fmla="*/ 4 h 26"/>
                <a:gd name="T36" fmla="*/ 13 w 26"/>
                <a:gd name="T37" fmla="*/ 3 h 26"/>
                <a:gd name="T38" fmla="*/ 13 w 26"/>
                <a:gd name="T39" fmla="*/ 1 h 26"/>
                <a:gd name="T40" fmla="*/ 13 w 26"/>
                <a:gd name="T41" fmla="*/ 0 h 26"/>
                <a:gd name="T42" fmla="*/ 11 w 26"/>
                <a:gd name="T43" fmla="*/ 1 h 26"/>
                <a:gd name="T44" fmla="*/ 10 w 26"/>
                <a:gd name="T45" fmla="*/ 3 h 26"/>
                <a:gd name="T46" fmla="*/ 8 w 26"/>
                <a:gd name="T47" fmla="*/ 3 h 26"/>
                <a:gd name="T48" fmla="*/ 6 w 26"/>
                <a:gd name="T49" fmla="*/ 4 h 26"/>
                <a:gd name="T50" fmla="*/ 4 w 26"/>
                <a:gd name="T51" fmla="*/ 6 h 26"/>
                <a:gd name="T52" fmla="*/ 3 w 26"/>
                <a:gd name="T53" fmla="*/ 6 h 26"/>
                <a:gd name="T54" fmla="*/ 2 w 26"/>
                <a:gd name="T55" fmla="*/ 8 h 26"/>
                <a:gd name="T56" fmla="*/ 0 w 26"/>
                <a:gd name="T57" fmla="*/ 9 h 26"/>
                <a:gd name="T58" fmla="*/ 0 w 26"/>
                <a:gd name="T59" fmla="*/ 11 h 26"/>
                <a:gd name="T60" fmla="*/ 0 w 26"/>
                <a:gd name="T61" fmla="*/ 13 h 26"/>
                <a:gd name="T62" fmla="*/ 0 w 26"/>
                <a:gd name="T63" fmla="*/ 13 h 26"/>
                <a:gd name="T64" fmla="*/ 0 w 26"/>
                <a:gd name="T65" fmla="*/ 1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 h="26">
                  <a:moveTo>
                    <a:pt x="0" y="24"/>
                  </a:moveTo>
                  <a:lnTo>
                    <a:pt x="1" y="24"/>
                  </a:lnTo>
                  <a:lnTo>
                    <a:pt x="1" y="23"/>
                  </a:lnTo>
                  <a:lnTo>
                    <a:pt x="3" y="23"/>
                  </a:lnTo>
                  <a:lnTo>
                    <a:pt x="4" y="23"/>
                  </a:lnTo>
                  <a:lnTo>
                    <a:pt x="6" y="23"/>
                  </a:lnTo>
                  <a:lnTo>
                    <a:pt x="8" y="23"/>
                  </a:lnTo>
                  <a:lnTo>
                    <a:pt x="9" y="23"/>
                  </a:lnTo>
                  <a:lnTo>
                    <a:pt x="10" y="23"/>
                  </a:lnTo>
                  <a:lnTo>
                    <a:pt x="11" y="23"/>
                  </a:lnTo>
                  <a:lnTo>
                    <a:pt x="13" y="23"/>
                  </a:lnTo>
                  <a:lnTo>
                    <a:pt x="15" y="21"/>
                  </a:lnTo>
                  <a:lnTo>
                    <a:pt x="17" y="20"/>
                  </a:lnTo>
                  <a:lnTo>
                    <a:pt x="19" y="17"/>
                  </a:lnTo>
                  <a:lnTo>
                    <a:pt x="21" y="15"/>
                  </a:lnTo>
                  <a:lnTo>
                    <a:pt x="24" y="12"/>
                  </a:lnTo>
                  <a:lnTo>
                    <a:pt x="25" y="10"/>
                  </a:lnTo>
                  <a:lnTo>
                    <a:pt x="26" y="7"/>
                  </a:lnTo>
                  <a:lnTo>
                    <a:pt x="26" y="5"/>
                  </a:lnTo>
                  <a:lnTo>
                    <a:pt x="26" y="2"/>
                  </a:lnTo>
                  <a:lnTo>
                    <a:pt x="25" y="0"/>
                  </a:lnTo>
                  <a:lnTo>
                    <a:pt x="22" y="2"/>
                  </a:lnTo>
                  <a:lnTo>
                    <a:pt x="19" y="5"/>
                  </a:lnTo>
                  <a:lnTo>
                    <a:pt x="15" y="6"/>
                  </a:lnTo>
                  <a:lnTo>
                    <a:pt x="11" y="8"/>
                  </a:lnTo>
                  <a:lnTo>
                    <a:pt x="8" y="11"/>
                  </a:lnTo>
                  <a:lnTo>
                    <a:pt x="5" y="12"/>
                  </a:lnTo>
                  <a:lnTo>
                    <a:pt x="3" y="15"/>
                  </a:lnTo>
                  <a:lnTo>
                    <a:pt x="0" y="18"/>
                  </a:lnTo>
                  <a:lnTo>
                    <a:pt x="0" y="22"/>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6" name="Freeform 184"/>
            <p:cNvSpPr>
              <a:spLocks/>
            </p:cNvSpPr>
            <p:nvPr/>
          </p:nvSpPr>
          <p:spPr bwMode="auto">
            <a:xfrm>
              <a:off x="2539" y="1077"/>
              <a:ext cx="7" cy="7"/>
            </a:xfrm>
            <a:custGeom>
              <a:avLst/>
              <a:gdLst>
                <a:gd name="T0" fmla="*/ 5 w 15"/>
                <a:gd name="T1" fmla="*/ 7 h 12"/>
                <a:gd name="T2" fmla="*/ 5 w 15"/>
                <a:gd name="T3" fmla="*/ 6 h 12"/>
                <a:gd name="T4" fmla="*/ 5 w 15"/>
                <a:gd name="T5" fmla="*/ 6 h 12"/>
                <a:gd name="T6" fmla="*/ 5 w 15"/>
                <a:gd name="T7" fmla="*/ 5 h 12"/>
                <a:gd name="T8" fmla="*/ 6 w 15"/>
                <a:gd name="T9" fmla="*/ 4 h 12"/>
                <a:gd name="T10" fmla="*/ 6 w 15"/>
                <a:gd name="T11" fmla="*/ 4 h 12"/>
                <a:gd name="T12" fmla="*/ 7 w 15"/>
                <a:gd name="T13" fmla="*/ 3 h 12"/>
                <a:gd name="T14" fmla="*/ 7 w 15"/>
                <a:gd name="T15" fmla="*/ 2 h 12"/>
                <a:gd name="T16" fmla="*/ 7 w 15"/>
                <a:gd name="T17" fmla="*/ 1 h 12"/>
                <a:gd name="T18" fmla="*/ 7 w 15"/>
                <a:gd name="T19" fmla="*/ 1 h 12"/>
                <a:gd name="T20" fmla="*/ 7 w 15"/>
                <a:gd name="T21" fmla="*/ 0 h 12"/>
                <a:gd name="T22" fmla="*/ 6 w 15"/>
                <a:gd name="T23" fmla="*/ 0 h 12"/>
                <a:gd name="T24" fmla="*/ 5 w 15"/>
                <a:gd name="T25" fmla="*/ 0 h 12"/>
                <a:gd name="T26" fmla="*/ 4 w 15"/>
                <a:gd name="T27" fmla="*/ 0 h 12"/>
                <a:gd name="T28" fmla="*/ 3 w 15"/>
                <a:gd name="T29" fmla="*/ 1 h 12"/>
                <a:gd name="T30" fmla="*/ 3 w 15"/>
                <a:gd name="T31" fmla="*/ 1 h 12"/>
                <a:gd name="T32" fmla="*/ 2 w 15"/>
                <a:gd name="T33" fmla="*/ 1 h 12"/>
                <a:gd name="T34" fmla="*/ 1 w 15"/>
                <a:gd name="T35" fmla="*/ 1 h 12"/>
                <a:gd name="T36" fmla="*/ 0 w 15"/>
                <a:gd name="T37" fmla="*/ 2 h 12"/>
                <a:gd name="T38" fmla="*/ 0 w 15"/>
                <a:gd name="T39" fmla="*/ 3 h 12"/>
                <a:gd name="T40" fmla="*/ 0 w 15"/>
                <a:gd name="T41" fmla="*/ 4 h 12"/>
                <a:gd name="T42" fmla="*/ 0 w 15"/>
                <a:gd name="T43" fmla="*/ 4 h 12"/>
                <a:gd name="T44" fmla="*/ 0 w 15"/>
                <a:gd name="T45" fmla="*/ 5 h 12"/>
                <a:gd name="T46" fmla="*/ 1 w 15"/>
                <a:gd name="T47" fmla="*/ 5 h 12"/>
                <a:gd name="T48" fmla="*/ 2 w 15"/>
                <a:gd name="T49" fmla="*/ 6 h 12"/>
                <a:gd name="T50" fmla="*/ 2 w 15"/>
                <a:gd name="T51" fmla="*/ 6 h 12"/>
                <a:gd name="T52" fmla="*/ 3 w 15"/>
                <a:gd name="T53" fmla="*/ 6 h 12"/>
                <a:gd name="T54" fmla="*/ 3 w 15"/>
                <a:gd name="T55" fmla="*/ 7 h 12"/>
                <a:gd name="T56" fmla="*/ 4 w 15"/>
                <a:gd name="T57" fmla="*/ 7 h 12"/>
                <a:gd name="T58" fmla="*/ 5 w 15"/>
                <a:gd name="T59" fmla="*/ 7 h 12"/>
                <a:gd name="T60" fmla="*/ 5 w 15"/>
                <a:gd name="T61" fmla="*/ 7 h 12"/>
                <a:gd name="T62" fmla="*/ 5 w 15"/>
                <a:gd name="T63" fmla="*/ 7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 h="12">
                  <a:moveTo>
                    <a:pt x="11" y="12"/>
                  </a:moveTo>
                  <a:lnTo>
                    <a:pt x="11" y="11"/>
                  </a:lnTo>
                  <a:lnTo>
                    <a:pt x="11" y="10"/>
                  </a:lnTo>
                  <a:lnTo>
                    <a:pt x="11" y="8"/>
                  </a:lnTo>
                  <a:lnTo>
                    <a:pt x="12" y="7"/>
                  </a:lnTo>
                  <a:lnTo>
                    <a:pt x="12" y="6"/>
                  </a:lnTo>
                  <a:lnTo>
                    <a:pt x="14" y="5"/>
                  </a:lnTo>
                  <a:lnTo>
                    <a:pt x="14" y="3"/>
                  </a:lnTo>
                  <a:lnTo>
                    <a:pt x="14" y="2"/>
                  </a:lnTo>
                  <a:lnTo>
                    <a:pt x="15" y="1"/>
                  </a:lnTo>
                  <a:lnTo>
                    <a:pt x="15" y="0"/>
                  </a:lnTo>
                  <a:lnTo>
                    <a:pt x="12" y="0"/>
                  </a:lnTo>
                  <a:lnTo>
                    <a:pt x="11" y="0"/>
                  </a:lnTo>
                  <a:lnTo>
                    <a:pt x="9" y="0"/>
                  </a:lnTo>
                  <a:lnTo>
                    <a:pt x="7" y="1"/>
                  </a:lnTo>
                  <a:lnTo>
                    <a:pt x="6" y="1"/>
                  </a:lnTo>
                  <a:lnTo>
                    <a:pt x="5" y="1"/>
                  </a:lnTo>
                  <a:lnTo>
                    <a:pt x="2" y="2"/>
                  </a:lnTo>
                  <a:lnTo>
                    <a:pt x="1" y="3"/>
                  </a:lnTo>
                  <a:lnTo>
                    <a:pt x="1" y="5"/>
                  </a:lnTo>
                  <a:lnTo>
                    <a:pt x="0" y="6"/>
                  </a:lnTo>
                  <a:lnTo>
                    <a:pt x="1" y="7"/>
                  </a:lnTo>
                  <a:lnTo>
                    <a:pt x="1" y="8"/>
                  </a:lnTo>
                  <a:lnTo>
                    <a:pt x="2" y="8"/>
                  </a:lnTo>
                  <a:lnTo>
                    <a:pt x="4" y="10"/>
                  </a:lnTo>
                  <a:lnTo>
                    <a:pt x="5" y="11"/>
                  </a:lnTo>
                  <a:lnTo>
                    <a:pt x="6" y="11"/>
                  </a:lnTo>
                  <a:lnTo>
                    <a:pt x="7" y="12"/>
                  </a:lnTo>
                  <a:lnTo>
                    <a:pt x="9" y="12"/>
                  </a:lnTo>
                  <a:lnTo>
                    <a:pt x="10" y="12"/>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7" name="Freeform 185"/>
            <p:cNvSpPr>
              <a:spLocks/>
            </p:cNvSpPr>
            <p:nvPr/>
          </p:nvSpPr>
          <p:spPr bwMode="auto">
            <a:xfrm>
              <a:off x="2534" y="1089"/>
              <a:ext cx="45" cy="18"/>
            </a:xfrm>
            <a:custGeom>
              <a:avLst/>
              <a:gdLst>
                <a:gd name="T0" fmla="*/ 0 w 89"/>
                <a:gd name="T1" fmla="*/ 2 h 36"/>
                <a:gd name="T2" fmla="*/ 2 w 89"/>
                <a:gd name="T3" fmla="*/ 3 h 36"/>
                <a:gd name="T4" fmla="*/ 4 w 89"/>
                <a:gd name="T5" fmla="*/ 5 h 36"/>
                <a:gd name="T6" fmla="*/ 5 w 89"/>
                <a:gd name="T7" fmla="*/ 7 h 36"/>
                <a:gd name="T8" fmla="*/ 6 w 89"/>
                <a:gd name="T9" fmla="*/ 8 h 36"/>
                <a:gd name="T10" fmla="*/ 6 w 89"/>
                <a:gd name="T11" fmla="*/ 10 h 36"/>
                <a:gd name="T12" fmla="*/ 7 w 89"/>
                <a:gd name="T13" fmla="*/ 13 h 36"/>
                <a:gd name="T14" fmla="*/ 8 w 89"/>
                <a:gd name="T15" fmla="*/ 15 h 36"/>
                <a:gd name="T16" fmla="*/ 9 w 89"/>
                <a:gd name="T17" fmla="*/ 16 h 36"/>
                <a:gd name="T18" fmla="*/ 10 w 89"/>
                <a:gd name="T19" fmla="*/ 18 h 36"/>
                <a:gd name="T20" fmla="*/ 11 w 89"/>
                <a:gd name="T21" fmla="*/ 18 h 36"/>
                <a:gd name="T22" fmla="*/ 14 w 89"/>
                <a:gd name="T23" fmla="*/ 15 h 36"/>
                <a:gd name="T24" fmla="*/ 14 w 89"/>
                <a:gd name="T25" fmla="*/ 15 h 36"/>
                <a:gd name="T26" fmla="*/ 15 w 89"/>
                <a:gd name="T27" fmla="*/ 15 h 36"/>
                <a:gd name="T28" fmla="*/ 15 w 89"/>
                <a:gd name="T29" fmla="*/ 15 h 36"/>
                <a:gd name="T30" fmla="*/ 15 w 89"/>
                <a:gd name="T31" fmla="*/ 16 h 36"/>
                <a:gd name="T32" fmla="*/ 15 w 89"/>
                <a:gd name="T33" fmla="*/ 16 h 36"/>
                <a:gd name="T34" fmla="*/ 16 w 89"/>
                <a:gd name="T35" fmla="*/ 16 h 36"/>
                <a:gd name="T36" fmla="*/ 16 w 89"/>
                <a:gd name="T37" fmla="*/ 16 h 36"/>
                <a:gd name="T38" fmla="*/ 16 w 89"/>
                <a:gd name="T39" fmla="*/ 16 h 36"/>
                <a:gd name="T40" fmla="*/ 16 w 89"/>
                <a:gd name="T41" fmla="*/ 17 h 36"/>
                <a:gd name="T42" fmla="*/ 17 w 89"/>
                <a:gd name="T43" fmla="*/ 17 h 36"/>
                <a:gd name="T44" fmla="*/ 15 w 89"/>
                <a:gd name="T45" fmla="*/ 18 h 36"/>
                <a:gd name="T46" fmla="*/ 24 w 89"/>
                <a:gd name="T47" fmla="*/ 18 h 36"/>
                <a:gd name="T48" fmla="*/ 27 w 89"/>
                <a:gd name="T49" fmla="*/ 17 h 36"/>
                <a:gd name="T50" fmla="*/ 29 w 89"/>
                <a:gd name="T51" fmla="*/ 16 h 36"/>
                <a:gd name="T52" fmla="*/ 32 w 89"/>
                <a:gd name="T53" fmla="*/ 15 h 36"/>
                <a:gd name="T54" fmla="*/ 34 w 89"/>
                <a:gd name="T55" fmla="*/ 13 h 36"/>
                <a:gd name="T56" fmla="*/ 37 w 89"/>
                <a:gd name="T57" fmla="*/ 11 h 36"/>
                <a:gd name="T58" fmla="*/ 39 w 89"/>
                <a:gd name="T59" fmla="*/ 9 h 36"/>
                <a:gd name="T60" fmla="*/ 41 w 89"/>
                <a:gd name="T61" fmla="*/ 7 h 36"/>
                <a:gd name="T62" fmla="*/ 42 w 89"/>
                <a:gd name="T63" fmla="*/ 5 h 36"/>
                <a:gd name="T64" fmla="*/ 44 w 89"/>
                <a:gd name="T65" fmla="*/ 3 h 36"/>
                <a:gd name="T66" fmla="*/ 45 w 89"/>
                <a:gd name="T67" fmla="*/ 0 h 36"/>
                <a:gd name="T68" fmla="*/ 43 w 89"/>
                <a:gd name="T69" fmla="*/ 0 h 36"/>
                <a:gd name="T70" fmla="*/ 41 w 89"/>
                <a:gd name="T71" fmla="*/ 1 h 36"/>
                <a:gd name="T72" fmla="*/ 39 w 89"/>
                <a:gd name="T73" fmla="*/ 2 h 36"/>
                <a:gd name="T74" fmla="*/ 37 w 89"/>
                <a:gd name="T75" fmla="*/ 3 h 36"/>
                <a:gd name="T76" fmla="*/ 35 w 89"/>
                <a:gd name="T77" fmla="*/ 3 h 36"/>
                <a:gd name="T78" fmla="*/ 33 w 89"/>
                <a:gd name="T79" fmla="*/ 5 h 36"/>
                <a:gd name="T80" fmla="*/ 32 w 89"/>
                <a:gd name="T81" fmla="*/ 6 h 36"/>
                <a:gd name="T82" fmla="*/ 31 w 89"/>
                <a:gd name="T83" fmla="*/ 8 h 36"/>
                <a:gd name="T84" fmla="*/ 30 w 89"/>
                <a:gd name="T85" fmla="*/ 9 h 36"/>
                <a:gd name="T86" fmla="*/ 30 w 89"/>
                <a:gd name="T87" fmla="*/ 11 h 36"/>
                <a:gd name="T88" fmla="*/ 26 w 89"/>
                <a:gd name="T89" fmla="*/ 13 h 36"/>
                <a:gd name="T90" fmla="*/ 23 w 89"/>
                <a:gd name="T91" fmla="*/ 13 h 36"/>
                <a:gd name="T92" fmla="*/ 21 w 89"/>
                <a:gd name="T93" fmla="*/ 13 h 36"/>
                <a:gd name="T94" fmla="*/ 18 w 89"/>
                <a:gd name="T95" fmla="*/ 12 h 36"/>
                <a:gd name="T96" fmla="*/ 16 w 89"/>
                <a:gd name="T97" fmla="*/ 9 h 36"/>
                <a:gd name="T98" fmla="*/ 13 w 89"/>
                <a:gd name="T99" fmla="*/ 7 h 36"/>
                <a:gd name="T100" fmla="*/ 10 w 89"/>
                <a:gd name="T101" fmla="*/ 5 h 36"/>
                <a:gd name="T102" fmla="*/ 7 w 89"/>
                <a:gd name="T103" fmla="*/ 3 h 36"/>
                <a:gd name="T104" fmla="*/ 4 w 89"/>
                <a:gd name="T105" fmla="*/ 2 h 36"/>
                <a:gd name="T106" fmla="*/ 0 w 89"/>
                <a:gd name="T107" fmla="*/ 2 h 36"/>
                <a:gd name="T108" fmla="*/ 0 w 89"/>
                <a:gd name="T109" fmla="*/ 2 h 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9" h="36">
                  <a:moveTo>
                    <a:pt x="0" y="4"/>
                  </a:moveTo>
                  <a:lnTo>
                    <a:pt x="4" y="6"/>
                  </a:lnTo>
                  <a:lnTo>
                    <a:pt x="7" y="9"/>
                  </a:lnTo>
                  <a:lnTo>
                    <a:pt x="10" y="13"/>
                  </a:lnTo>
                  <a:lnTo>
                    <a:pt x="11" y="16"/>
                  </a:lnTo>
                  <a:lnTo>
                    <a:pt x="12" y="20"/>
                  </a:lnTo>
                  <a:lnTo>
                    <a:pt x="14" y="25"/>
                  </a:lnTo>
                  <a:lnTo>
                    <a:pt x="15" y="29"/>
                  </a:lnTo>
                  <a:lnTo>
                    <a:pt x="17" y="31"/>
                  </a:lnTo>
                  <a:lnTo>
                    <a:pt x="19" y="35"/>
                  </a:lnTo>
                  <a:lnTo>
                    <a:pt x="21" y="36"/>
                  </a:lnTo>
                  <a:lnTo>
                    <a:pt x="27" y="30"/>
                  </a:lnTo>
                  <a:lnTo>
                    <a:pt x="29" y="30"/>
                  </a:lnTo>
                  <a:lnTo>
                    <a:pt x="30" y="31"/>
                  </a:lnTo>
                  <a:lnTo>
                    <a:pt x="31" y="31"/>
                  </a:lnTo>
                  <a:lnTo>
                    <a:pt x="31" y="32"/>
                  </a:lnTo>
                  <a:lnTo>
                    <a:pt x="32" y="32"/>
                  </a:lnTo>
                  <a:lnTo>
                    <a:pt x="32" y="34"/>
                  </a:lnTo>
                  <a:lnTo>
                    <a:pt x="33" y="34"/>
                  </a:lnTo>
                  <a:lnTo>
                    <a:pt x="30" y="36"/>
                  </a:lnTo>
                  <a:lnTo>
                    <a:pt x="48" y="36"/>
                  </a:lnTo>
                  <a:lnTo>
                    <a:pt x="53" y="34"/>
                  </a:lnTo>
                  <a:lnTo>
                    <a:pt x="58" y="31"/>
                  </a:lnTo>
                  <a:lnTo>
                    <a:pt x="63" y="29"/>
                  </a:lnTo>
                  <a:lnTo>
                    <a:pt x="68" y="25"/>
                  </a:lnTo>
                  <a:lnTo>
                    <a:pt x="73" y="21"/>
                  </a:lnTo>
                  <a:lnTo>
                    <a:pt x="77" y="18"/>
                  </a:lnTo>
                  <a:lnTo>
                    <a:pt x="82" y="14"/>
                  </a:lnTo>
                  <a:lnTo>
                    <a:pt x="84" y="10"/>
                  </a:lnTo>
                  <a:lnTo>
                    <a:pt x="88" y="5"/>
                  </a:lnTo>
                  <a:lnTo>
                    <a:pt x="89" y="0"/>
                  </a:lnTo>
                  <a:lnTo>
                    <a:pt x="85" y="0"/>
                  </a:lnTo>
                  <a:lnTo>
                    <a:pt x="82" y="1"/>
                  </a:lnTo>
                  <a:lnTo>
                    <a:pt x="77" y="3"/>
                  </a:lnTo>
                  <a:lnTo>
                    <a:pt x="73" y="5"/>
                  </a:lnTo>
                  <a:lnTo>
                    <a:pt x="69" y="6"/>
                  </a:lnTo>
                  <a:lnTo>
                    <a:pt x="66" y="9"/>
                  </a:lnTo>
                  <a:lnTo>
                    <a:pt x="63" y="11"/>
                  </a:lnTo>
                  <a:lnTo>
                    <a:pt x="61" y="15"/>
                  </a:lnTo>
                  <a:lnTo>
                    <a:pt x="59" y="18"/>
                  </a:lnTo>
                  <a:lnTo>
                    <a:pt x="59" y="21"/>
                  </a:lnTo>
                  <a:lnTo>
                    <a:pt x="52" y="25"/>
                  </a:lnTo>
                  <a:lnTo>
                    <a:pt x="46" y="26"/>
                  </a:lnTo>
                  <a:lnTo>
                    <a:pt x="41" y="25"/>
                  </a:lnTo>
                  <a:lnTo>
                    <a:pt x="36" y="23"/>
                  </a:lnTo>
                  <a:lnTo>
                    <a:pt x="31" y="18"/>
                  </a:lnTo>
                  <a:lnTo>
                    <a:pt x="26" y="14"/>
                  </a:lnTo>
                  <a:lnTo>
                    <a:pt x="20" y="9"/>
                  </a:lnTo>
                  <a:lnTo>
                    <a:pt x="14" y="5"/>
                  </a:lnTo>
                  <a:lnTo>
                    <a:pt x="7"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8" name="Freeform 186"/>
            <p:cNvSpPr>
              <a:spLocks/>
            </p:cNvSpPr>
            <p:nvPr/>
          </p:nvSpPr>
          <p:spPr bwMode="auto">
            <a:xfrm>
              <a:off x="2606" y="1091"/>
              <a:ext cx="4" cy="19"/>
            </a:xfrm>
            <a:custGeom>
              <a:avLst/>
              <a:gdLst>
                <a:gd name="T0" fmla="*/ 0 w 8"/>
                <a:gd name="T1" fmla="*/ 0 h 38"/>
                <a:gd name="T2" fmla="*/ 2 w 8"/>
                <a:gd name="T3" fmla="*/ 2 h 38"/>
                <a:gd name="T4" fmla="*/ 3 w 8"/>
                <a:gd name="T5" fmla="*/ 4 h 38"/>
                <a:gd name="T6" fmla="*/ 3 w 8"/>
                <a:gd name="T7" fmla="*/ 6 h 38"/>
                <a:gd name="T8" fmla="*/ 3 w 8"/>
                <a:gd name="T9" fmla="*/ 8 h 38"/>
                <a:gd name="T10" fmla="*/ 3 w 8"/>
                <a:gd name="T11" fmla="*/ 10 h 38"/>
                <a:gd name="T12" fmla="*/ 2 w 8"/>
                <a:gd name="T13" fmla="*/ 12 h 38"/>
                <a:gd name="T14" fmla="*/ 1 w 8"/>
                <a:gd name="T15" fmla="*/ 14 h 38"/>
                <a:gd name="T16" fmla="*/ 1 w 8"/>
                <a:gd name="T17" fmla="*/ 16 h 38"/>
                <a:gd name="T18" fmla="*/ 1 w 8"/>
                <a:gd name="T19" fmla="*/ 18 h 38"/>
                <a:gd name="T20" fmla="*/ 1 w 8"/>
                <a:gd name="T21" fmla="*/ 19 h 38"/>
                <a:gd name="T22" fmla="*/ 3 w 8"/>
                <a:gd name="T23" fmla="*/ 19 h 38"/>
                <a:gd name="T24" fmla="*/ 3 w 8"/>
                <a:gd name="T25" fmla="*/ 19 h 38"/>
                <a:gd name="T26" fmla="*/ 3 w 8"/>
                <a:gd name="T27" fmla="*/ 18 h 38"/>
                <a:gd name="T28" fmla="*/ 3 w 8"/>
                <a:gd name="T29" fmla="*/ 18 h 38"/>
                <a:gd name="T30" fmla="*/ 3 w 8"/>
                <a:gd name="T31" fmla="*/ 17 h 38"/>
                <a:gd name="T32" fmla="*/ 3 w 8"/>
                <a:gd name="T33" fmla="*/ 17 h 38"/>
                <a:gd name="T34" fmla="*/ 3 w 8"/>
                <a:gd name="T35" fmla="*/ 16 h 38"/>
                <a:gd name="T36" fmla="*/ 3 w 8"/>
                <a:gd name="T37" fmla="*/ 16 h 38"/>
                <a:gd name="T38" fmla="*/ 3 w 8"/>
                <a:gd name="T39" fmla="*/ 16 h 38"/>
                <a:gd name="T40" fmla="*/ 4 w 8"/>
                <a:gd name="T41" fmla="*/ 15 h 38"/>
                <a:gd name="T42" fmla="*/ 4 w 8"/>
                <a:gd name="T43" fmla="*/ 15 h 38"/>
                <a:gd name="T44" fmla="*/ 4 w 8"/>
                <a:gd name="T45" fmla="*/ 14 h 38"/>
                <a:gd name="T46" fmla="*/ 4 w 8"/>
                <a:gd name="T47" fmla="*/ 12 h 38"/>
                <a:gd name="T48" fmla="*/ 4 w 8"/>
                <a:gd name="T49" fmla="*/ 11 h 38"/>
                <a:gd name="T50" fmla="*/ 4 w 8"/>
                <a:gd name="T51" fmla="*/ 9 h 38"/>
                <a:gd name="T52" fmla="*/ 4 w 8"/>
                <a:gd name="T53" fmla="*/ 8 h 38"/>
                <a:gd name="T54" fmla="*/ 4 w 8"/>
                <a:gd name="T55" fmla="*/ 6 h 38"/>
                <a:gd name="T56" fmla="*/ 3 w 8"/>
                <a:gd name="T57" fmla="*/ 4 h 38"/>
                <a:gd name="T58" fmla="*/ 3 w 8"/>
                <a:gd name="T59" fmla="*/ 3 h 38"/>
                <a:gd name="T60" fmla="*/ 1 w 8"/>
                <a:gd name="T61" fmla="*/ 1 h 38"/>
                <a:gd name="T62" fmla="*/ 0 w 8"/>
                <a:gd name="T63" fmla="*/ 0 h 38"/>
                <a:gd name="T64" fmla="*/ 0 w 8"/>
                <a:gd name="T65" fmla="*/ 0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 h="38">
                  <a:moveTo>
                    <a:pt x="0" y="0"/>
                  </a:moveTo>
                  <a:lnTo>
                    <a:pt x="3" y="4"/>
                  </a:lnTo>
                  <a:lnTo>
                    <a:pt x="5" y="7"/>
                  </a:lnTo>
                  <a:lnTo>
                    <a:pt x="5" y="11"/>
                  </a:lnTo>
                  <a:lnTo>
                    <a:pt x="5" y="15"/>
                  </a:lnTo>
                  <a:lnTo>
                    <a:pt x="5" y="19"/>
                  </a:lnTo>
                  <a:lnTo>
                    <a:pt x="3" y="23"/>
                  </a:lnTo>
                  <a:lnTo>
                    <a:pt x="2" y="27"/>
                  </a:lnTo>
                  <a:lnTo>
                    <a:pt x="1" y="31"/>
                  </a:lnTo>
                  <a:lnTo>
                    <a:pt x="1" y="35"/>
                  </a:lnTo>
                  <a:lnTo>
                    <a:pt x="2" y="38"/>
                  </a:lnTo>
                  <a:lnTo>
                    <a:pt x="5" y="38"/>
                  </a:lnTo>
                  <a:lnTo>
                    <a:pt x="5" y="37"/>
                  </a:lnTo>
                  <a:lnTo>
                    <a:pt x="5" y="36"/>
                  </a:lnTo>
                  <a:lnTo>
                    <a:pt x="5" y="35"/>
                  </a:lnTo>
                  <a:lnTo>
                    <a:pt x="5" y="33"/>
                  </a:lnTo>
                  <a:lnTo>
                    <a:pt x="6" y="32"/>
                  </a:lnTo>
                  <a:lnTo>
                    <a:pt x="6" y="31"/>
                  </a:lnTo>
                  <a:lnTo>
                    <a:pt x="7" y="30"/>
                  </a:lnTo>
                  <a:lnTo>
                    <a:pt x="8" y="30"/>
                  </a:lnTo>
                  <a:lnTo>
                    <a:pt x="8" y="27"/>
                  </a:lnTo>
                  <a:lnTo>
                    <a:pt x="8" y="23"/>
                  </a:lnTo>
                  <a:lnTo>
                    <a:pt x="8" y="21"/>
                  </a:lnTo>
                  <a:lnTo>
                    <a:pt x="8" y="17"/>
                  </a:lnTo>
                  <a:lnTo>
                    <a:pt x="7" y="15"/>
                  </a:lnTo>
                  <a:lnTo>
                    <a:pt x="7" y="11"/>
                  </a:lnTo>
                  <a:lnTo>
                    <a:pt x="6" y="7"/>
                  </a:lnTo>
                  <a:lnTo>
                    <a:pt x="5" y="5"/>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39" name="Freeform 187"/>
            <p:cNvSpPr>
              <a:spLocks/>
            </p:cNvSpPr>
            <p:nvPr/>
          </p:nvSpPr>
          <p:spPr bwMode="auto">
            <a:xfrm>
              <a:off x="2512" y="1095"/>
              <a:ext cx="5" cy="13"/>
            </a:xfrm>
            <a:custGeom>
              <a:avLst/>
              <a:gdLst>
                <a:gd name="T0" fmla="*/ 0 w 10"/>
                <a:gd name="T1" fmla="*/ 12 h 26"/>
                <a:gd name="T2" fmla="*/ 5 w 10"/>
                <a:gd name="T3" fmla="*/ 0 h 26"/>
                <a:gd name="T4" fmla="*/ 4 w 10"/>
                <a:gd name="T5" fmla="*/ 1 h 26"/>
                <a:gd name="T6" fmla="*/ 2 w 10"/>
                <a:gd name="T7" fmla="*/ 1 h 26"/>
                <a:gd name="T8" fmla="*/ 2 w 10"/>
                <a:gd name="T9" fmla="*/ 3 h 26"/>
                <a:gd name="T10" fmla="*/ 1 w 10"/>
                <a:gd name="T11" fmla="*/ 4 h 26"/>
                <a:gd name="T12" fmla="*/ 0 w 10"/>
                <a:gd name="T13" fmla="*/ 5 h 26"/>
                <a:gd name="T14" fmla="*/ 0 w 10"/>
                <a:gd name="T15" fmla="*/ 7 h 26"/>
                <a:gd name="T16" fmla="*/ 0 w 10"/>
                <a:gd name="T17" fmla="*/ 9 h 26"/>
                <a:gd name="T18" fmla="*/ 0 w 10"/>
                <a:gd name="T19" fmla="*/ 10 h 26"/>
                <a:gd name="T20" fmla="*/ 0 w 10"/>
                <a:gd name="T21" fmla="*/ 12 h 26"/>
                <a:gd name="T22" fmla="*/ 0 w 10"/>
                <a:gd name="T23" fmla="*/ 13 h 26"/>
                <a:gd name="T24" fmla="*/ 0 w 10"/>
                <a:gd name="T25" fmla="*/ 13 h 26"/>
                <a:gd name="T26" fmla="*/ 0 w 10"/>
                <a:gd name="T27" fmla="*/ 12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6">
                  <a:moveTo>
                    <a:pt x="0" y="24"/>
                  </a:moveTo>
                  <a:lnTo>
                    <a:pt x="10" y="0"/>
                  </a:lnTo>
                  <a:lnTo>
                    <a:pt x="7" y="1"/>
                  </a:lnTo>
                  <a:lnTo>
                    <a:pt x="4" y="2"/>
                  </a:lnTo>
                  <a:lnTo>
                    <a:pt x="3" y="5"/>
                  </a:lnTo>
                  <a:lnTo>
                    <a:pt x="2" y="7"/>
                  </a:lnTo>
                  <a:lnTo>
                    <a:pt x="0" y="10"/>
                  </a:lnTo>
                  <a:lnTo>
                    <a:pt x="0" y="13"/>
                  </a:lnTo>
                  <a:lnTo>
                    <a:pt x="0" y="17"/>
                  </a:lnTo>
                  <a:lnTo>
                    <a:pt x="0" y="19"/>
                  </a:lnTo>
                  <a:lnTo>
                    <a:pt x="0" y="23"/>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0" name="Freeform 188"/>
            <p:cNvSpPr>
              <a:spLocks/>
            </p:cNvSpPr>
            <p:nvPr/>
          </p:nvSpPr>
          <p:spPr bwMode="auto">
            <a:xfrm>
              <a:off x="2512" y="1108"/>
              <a:ext cx="1" cy="2"/>
            </a:xfrm>
            <a:custGeom>
              <a:avLst/>
              <a:gdLst>
                <a:gd name="T0" fmla="*/ 0 w 2"/>
                <a:gd name="T1" fmla="*/ 0 h 4"/>
                <a:gd name="T2" fmla="*/ 0 w 2"/>
                <a:gd name="T3" fmla="*/ 2 h 4"/>
                <a:gd name="T4" fmla="*/ 0 w 2"/>
                <a:gd name="T5" fmla="*/ 2 h 4"/>
                <a:gd name="T6" fmla="*/ 0 w 2"/>
                <a:gd name="T7" fmla="*/ 2 h 4"/>
                <a:gd name="T8" fmla="*/ 0 w 2"/>
                <a:gd name="T9" fmla="*/ 2 h 4"/>
                <a:gd name="T10" fmla="*/ 1 w 2"/>
                <a:gd name="T11" fmla="*/ 2 h 4"/>
                <a:gd name="T12" fmla="*/ 1 w 2"/>
                <a:gd name="T13" fmla="*/ 2 h 4"/>
                <a:gd name="T14" fmla="*/ 1 w 2"/>
                <a:gd name="T15" fmla="*/ 2 h 4"/>
                <a:gd name="T16" fmla="*/ 1 w 2"/>
                <a:gd name="T17" fmla="*/ 2 h 4"/>
                <a:gd name="T18" fmla="*/ 0 w 2"/>
                <a:gd name="T19" fmla="*/ 2 h 4"/>
                <a:gd name="T20" fmla="*/ 0 w 2"/>
                <a:gd name="T21" fmla="*/ 1 h 4"/>
                <a:gd name="T22" fmla="*/ 0 w 2"/>
                <a:gd name="T23" fmla="*/ 1 h 4"/>
                <a:gd name="T24" fmla="*/ 0 w 2"/>
                <a:gd name="T25" fmla="*/ 1 h 4"/>
                <a:gd name="T26" fmla="*/ 0 w 2"/>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4">
                  <a:moveTo>
                    <a:pt x="0" y="0"/>
                  </a:moveTo>
                  <a:lnTo>
                    <a:pt x="0" y="3"/>
                  </a:lnTo>
                  <a:lnTo>
                    <a:pt x="0" y="4"/>
                  </a:lnTo>
                  <a:lnTo>
                    <a:pt x="2" y="4"/>
                  </a:lnTo>
                  <a:lnTo>
                    <a:pt x="2" y="3"/>
                  </a:lnTo>
                  <a:lnTo>
                    <a:pt x="0" y="3"/>
                  </a:lnTo>
                  <a:lnTo>
                    <a:pt x="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1" name="Freeform 189"/>
            <p:cNvSpPr>
              <a:spLocks/>
            </p:cNvSpPr>
            <p:nvPr/>
          </p:nvSpPr>
          <p:spPr bwMode="auto">
            <a:xfrm>
              <a:off x="2561" y="1103"/>
              <a:ext cx="39" cy="15"/>
            </a:xfrm>
            <a:custGeom>
              <a:avLst/>
              <a:gdLst>
                <a:gd name="T0" fmla="*/ 12 w 76"/>
                <a:gd name="T1" fmla="*/ 10 h 31"/>
                <a:gd name="T2" fmla="*/ 11 w 76"/>
                <a:gd name="T3" fmla="*/ 11 h 31"/>
                <a:gd name="T4" fmla="*/ 10 w 76"/>
                <a:gd name="T5" fmla="*/ 11 h 31"/>
                <a:gd name="T6" fmla="*/ 9 w 76"/>
                <a:gd name="T7" fmla="*/ 11 h 31"/>
                <a:gd name="T8" fmla="*/ 8 w 76"/>
                <a:gd name="T9" fmla="*/ 12 h 31"/>
                <a:gd name="T10" fmla="*/ 7 w 76"/>
                <a:gd name="T11" fmla="*/ 12 h 31"/>
                <a:gd name="T12" fmla="*/ 6 w 76"/>
                <a:gd name="T13" fmla="*/ 13 h 31"/>
                <a:gd name="T14" fmla="*/ 6 w 76"/>
                <a:gd name="T15" fmla="*/ 14 h 31"/>
                <a:gd name="T16" fmla="*/ 5 w 76"/>
                <a:gd name="T17" fmla="*/ 14 h 31"/>
                <a:gd name="T18" fmla="*/ 4 w 76"/>
                <a:gd name="T19" fmla="*/ 15 h 31"/>
                <a:gd name="T20" fmla="*/ 3 w 76"/>
                <a:gd name="T21" fmla="*/ 15 h 31"/>
                <a:gd name="T22" fmla="*/ 7 w 76"/>
                <a:gd name="T23" fmla="*/ 14 h 31"/>
                <a:gd name="T24" fmla="*/ 12 w 76"/>
                <a:gd name="T25" fmla="*/ 14 h 31"/>
                <a:gd name="T26" fmla="*/ 16 w 76"/>
                <a:gd name="T27" fmla="*/ 13 h 31"/>
                <a:gd name="T28" fmla="*/ 21 w 76"/>
                <a:gd name="T29" fmla="*/ 12 h 31"/>
                <a:gd name="T30" fmla="*/ 25 w 76"/>
                <a:gd name="T31" fmla="*/ 12 h 31"/>
                <a:gd name="T32" fmla="*/ 30 w 76"/>
                <a:gd name="T33" fmla="*/ 11 h 31"/>
                <a:gd name="T34" fmla="*/ 33 w 76"/>
                <a:gd name="T35" fmla="*/ 9 h 31"/>
                <a:gd name="T36" fmla="*/ 36 w 76"/>
                <a:gd name="T37" fmla="*/ 7 h 31"/>
                <a:gd name="T38" fmla="*/ 38 w 76"/>
                <a:gd name="T39" fmla="*/ 4 h 31"/>
                <a:gd name="T40" fmla="*/ 39 w 76"/>
                <a:gd name="T41" fmla="*/ 0 h 31"/>
                <a:gd name="T42" fmla="*/ 35 w 76"/>
                <a:gd name="T43" fmla="*/ 3 h 31"/>
                <a:gd name="T44" fmla="*/ 31 w 76"/>
                <a:gd name="T45" fmla="*/ 5 h 31"/>
                <a:gd name="T46" fmla="*/ 28 w 76"/>
                <a:gd name="T47" fmla="*/ 6 h 31"/>
                <a:gd name="T48" fmla="*/ 24 w 76"/>
                <a:gd name="T49" fmla="*/ 7 h 31"/>
                <a:gd name="T50" fmla="*/ 20 w 76"/>
                <a:gd name="T51" fmla="*/ 7 h 31"/>
                <a:gd name="T52" fmla="*/ 15 w 76"/>
                <a:gd name="T53" fmla="*/ 7 h 31"/>
                <a:gd name="T54" fmla="*/ 12 w 76"/>
                <a:gd name="T55" fmla="*/ 7 h 31"/>
                <a:gd name="T56" fmla="*/ 7 w 76"/>
                <a:gd name="T57" fmla="*/ 8 h 31"/>
                <a:gd name="T58" fmla="*/ 4 w 76"/>
                <a:gd name="T59" fmla="*/ 9 h 31"/>
                <a:gd name="T60" fmla="*/ 0 w 76"/>
                <a:gd name="T61" fmla="*/ 12 h 31"/>
                <a:gd name="T62" fmla="*/ 1 w 76"/>
                <a:gd name="T63" fmla="*/ 12 h 31"/>
                <a:gd name="T64" fmla="*/ 2 w 76"/>
                <a:gd name="T65" fmla="*/ 11 h 31"/>
                <a:gd name="T66" fmla="*/ 4 w 76"/>
                <a:gd name="T67" fmla="*/ 11 h 31"/>
                <a:gd name="T68" fmla="*/ 5 w 76"/>
                <a:gd name="T69" fmla="*/ 11 h 31"/>
                <a:gd name="T70" fmla="*/ 6 w 76"/>
                <a:gd name="T71" fmla="*/ 10 h 31"/>
                <a:gd name="T72" fmla="*/ 7 w 76"/>
                <a:gd name="T73" fmla="*/ 9 h 31"/>
                <a:gd name="T74" fmla="*/ 8 w 76"/>
                <a:gd name="T75" fmla="*/ 9 h 31"/>
                <a:gd name="T76" fmla="*/ 9 w 76"/>
                <a:gd name="T77" fmla="*/ 9 h 31"/>
                <a:gd name="T78" fmla="*/ 11 w 76"/>
                <a:gd name="T79" fmla="*/ 9 h 31"/>
                <a:gd name="T80" fmla="*/ 12 w 76"/>
                <a:gd name="T81" fmla="*/ 11 h 31"/>
                <a:gd name="T82" fmla="*/ 12 w 76"/>
                <a:gd name="T83" fmla="*/ 11 h 31"/>
                <a:gd name="T84" fmla="*/ 12 w 76"/>
                <a:gd name="T85" fmla="*/ 10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6" h="31">
                  <a:moveTo>
                    <a:pt x="23" y="20"/>
                  </a:moveTo>
                  <a:lnTo>
                    <a:pt x="22" y="22"/>
                  </a:lnTo>
                  <a:lnTo>
                    <a:pt x="19" y="23"/>
                  </a:lnTo>
                  <a:lnTo>
                    <a:pt x="18" y="23"/>
                  </a:lnTo>
                  <a:lnTo>
                    <a:pt x="16" y="24"/>
                  </a:lnTo>
                  <a:lnTo>
                    <a:pt x="14" y="25"/>
                  </a:lnTo>
                  <a:lnTo>
                    <a:pt x="12" y="26"/>
                  </a:lnTo>
                  <a:lnTo>
                    <a:pt x="11" y="28"/>
                  </a:lnTo>
                  <a:lnTo>
                    <a:pt x="9" y="29"/>
                  </a:lnTo>
                  <a:lnTo>
                    <a:pt x="7" y="30"/>
                  </a:lnTo>
                  <a:lnTo>
                    <a:pt x="6" y="31"/>
                  </a:lnTo>
                  <a:lnTo>
                    <a:pt x="14" y="29"/>
                  </a:lnTo>
                  <a:lnTo>
                    <a:pt x="23" y="28"/>
                  </a:lnTo>
                  <a:lnTo>
                    <a:pt x="32" y="26"/>
                  </a:lnTo>
                  <a:lnTo>
                    <a:pt x="40" y="25"/>
                  </a:lnTo>
                  <a:lnTo>
                    <a:pt x="49" y="24"/>
                  </a:lnTo>
                  <a:lnTo>
                    <a:pt x="58" y="22"/>
                  </a:lnTo>
                  <a:lnTo>
                    <a:pt x="64" y="18"/>
                  </a:lnTo>
                  <a:lnTo>
                    <a:pt x="70" y="14"/>
                  </a:lnTo>
                  <a:lnTo>
                    <a:pt x="74" y="8"/>
                  </a:lnTo>
                  <a:lnTo>
                    <a:pt x="76" y="0"/>
                  </a:lnTo>
                  <a:lnTo>
                    <a:pt x="69" y="7"/>
                  </a:lnTo>
                  <a:lnTo>
                    <a:pt x="61" y="10"/>
                  </a:lnTo>
                  <a:lnTo>
                    <a:pt x="54" y="13"/>
                  </a:lnTo>
                  <a:lnTo>
                    <a:pt x="47" y="14"/>
                  </a:lnTo>
                  <a:lnTo>
                    <a:pt x="39" y="14"/>
                  </a:lnTo>
                  <a:lnTo>
                    <a:pt x="30" y="15"/>
                  </a:lnTo>
                  <a:lnTo>
                    <a:pt x="23" y="15"/>
                  </a:lnTo>
                  <a:lnTo>
                    <a:pt x="14" y="17"/>
                  </a:lnTo>
                  <a:lnTo>
                    <a:pt x="7" y="19"/>
                  </a:lnTo>
                  <a:lnTo>
                    <a:pt x="0" y="24"/>
                  </a:lnTo>
                  <a:lnTo>
                    <a:pt x="2" y="24"/>
                  </a:lnTo>
                  <a:lnTo>
                    <a:pt x="4" y="23"/>
                  </a:lnTo>
                  <a:lnTo>
                    <a:pt x="7" y="23"/>
                  </a:lnTo>
                  <a:lnTo>
                    <a:pt x="9" y="22"/>
                  </a:lnTo>
                  <a:lnTo>
                    <a:pt x="11" y="20"/>
                  </a:lnTo>
                  <a:lnTo>
                    <a:pt x="13" y="19"/>
                  </a:lnTo>
                  <a:lnTo>
                    <a:pt x="16" y="18"/>
                  </a:lnTo>
                  <a:lnTo>
                    <a:pt x="18" y="19"/>
                  </a:lnTo>
                  <a:lnTo>
                    <a:pt x="21" y="19"/>
                  </a:lnTo>
                  <a:lnTo>
                    <a:pt x="23" y="22"/>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2" name="Freeform 190"/>
            <p:cNvSpPr>
              <a:spLocks/>
            </p:cNvSpPr>
            <p:nvPr/>
          </p:nvSpPr>
          <p:spPr bwMode="auto">
            <a:xfrm>
              <a:off x="2551" y="1126"/>
              <a:ext cx="1" cy="1"/>
            </a:xfrm>
            <a:custGeom>
              <a:avLst/>
              <a:gdLst>
                <a:gd name="T0" fmla="*/ 0 w 1"/>
                <a:gd name="T1" fmla="*/ 0 h 2"/>
                <a:gd name="T2" fmla="*/ 0 w 1"/>
                <a:gd name="T3" fmla="*/ 0 h 2"/>
                <a:gd name="T4" fmla="*/ 0 w 1"/>
                <a:gd name="T5" fmla="*/ 0 h 2"/>
                <a:gd name="T6" fmla="*/ 0 w 1"/>
                <a:gd name="T7" fmla="*/ 0 h 2"/>
                <a:gd name="T8" fmla="*/ 0 w 1"/>
                <a:gd name="T9" fmla="*/ 0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0 h 2"/>
                <a:gd name="T32" fmla="*/ 0 w 1"/>
                <a:gd name="T33" fmla="*/ 0 h 2"/>
                <a:gd name="T34" fmla="*/ 0 w 1"/>
                <a:gd name="T35" fmla="*/ 0 h 2"/>
                <a:gd name="T36" fmla="*/ 0 w 1"/>
                <a:gd name="T37" fmla="*/ 0 h 2"/>
                <a:gd name="T38" fmla="*/ 0 w 1"/>
                <a:gd name="T39" fmla="*/ 0 h 2"/>
                <a:gd name="T40" fmla="*/ 0 w 1"/>
                <a:gd name="T41" fmla="*/ 0 h 2"/>
                <a:gd name="T42" fmla="*/ 0 w 1"/>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0"/>
                  </a:moveTo>
                  <a:lnTo>
                    <a:pt x="0" y="0"/>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3" name="Freeform 191"/>
            <p:cNvSpPr>
              <a:spLocks/>
            </p:cNvSpPr>
            <p:nvPr/>
          </p:nvSpPr>
          <p:spPr bwMode="auto">
            <a:xfrm>
              <a:off x="2558" y="1118"/>
              <a:ext cx="6" cy="3"/>
            </a:xfrm>
            <a:custGeom>
              <a:avLst/>
              <a:gdLst>
                <a:gd name="T0" fmla="*/ 5 w 13"/>
                <a:gd name="T1" fmla="*/ 0 h 6"/>
                <a:gd name="T2" fmla="*/ 5 w 13"/>
                <a:gd name="T3" fmla="*/ 1 h 6"/>
                <a:gd name="T4" fmla="*/ 5 w 13"/>
                <a:gd name="T5" fmla="*/ 1 h 6"/>
                <a:gd name="T6" fmla="*/ 4 w 13"/>
                <a:gd name="T7" fmla="*/ 2 h 6"/>
                <a:gd name="T8" fmla="*/ 4 w 13"/>
                <a:gd name="T9" fmla="*/ 2 h 6"/>
                <a:gd name="T10" fmla="*/ 3 w 13"/>
                <a:gd name="T11" fmla="*/ 2 h 6"/>
                <a:gd name="T12" fmla="*/ 2 w 13"/>
                <a:gd name="T13" fmla="*/ 2 h 6"/>
                <a:gd name="T14" fmla="*/ 2 w 13"/>
                <a:gd name="T15" fmla="*/ 2 h 6"/>
                <a:gd name="T16" fmla="*/ 1 w 13"/>
                <a:gd name="T17" fmla="*/ 3 h 6"/>
                <a:gd name="T18" fmla="*/ 1 w 13"/>
                <a:gd name="T19" fmla="*/ 3 h 6"/>
                <a:gd name="T20" fmla="*/ 0 w 13"/>
                <a:gd name="T21" fmla="*/ 3 h 6"/>
                <a:gd name="T22" fmla="*/ 1 w 13"/>
                <a:gd name="T23" fmla="*/ 3 h 6"/>
                <a:gd name="T24" fmla="*/ 1 w 13"/>
                <a:gd name="T25" fmla="*/ 3 h 6"/>
                <a:gd name="T26" fmla="*/ 2 w 13"/>
                <a:gd name="T27" fmla="*/ 3 h 6"/>
                <a:gd name="T28" fmla="*/ 2 w 13"/>
                <a:gd name="T29" fmla="*/ 3 h 6"/>
                <a:gd name="T30" fmla="*/ 3 w 13"/>
                <a:gd name="T31" fmla="*/ 3 h 6"/>
                <a:gd name="T32" fmla="*/ 4 w 13"/>
                <a:gd name="T33" fmla="*/ 2 h 6"/>
                <a:gd name="T34" fmla="*/ 4 w 13"/>
                <a:gd name="T35" fmla="*/ 2 h 6"/>
                <a:gd name="T36" fmla="*/ 5 w 13"/>
                <a:gd name="T37" fmla="*/ 2 h 6"/>
                <a:gd name="T38" fmla="*/ 5 w 13"/>
                <a:gd name="T39" fmla="*/ 1 h 6"/>
                <a:gd name="T40" fmla="*/ 6 w 13"/>
                <a:gd name="T41" fmla="*/ 1 h 6"/>
                <a:gd name="T42" fmla="*/ 6 w 13"/>
                <a:gd name="T43" fmla="*/ 1 h 6"/>
                <a:gd name="T44" fmla="*/ 5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1" y="0"/>
                  </a:moveTo>
                  <a:lnTo>
                    <a:pt x="11" y="1"/>
                  </a:lnTo>
                  <a:lnTo>
                    <a:pt x="10" y="1"/>
                  </a:lnTo>
                  <a:lnTo>
                    <a:pt x="9" y="3"/>
                  </a:lnTo>
                  <a:lnTo>
                    <a:pt x="8" y="3"/>
                  </a:lnTo>
                  <a:lnTo>
                    <a:pt x="7" y="3"/>
                  </a:lnTo>
                  <a:lnTo>
                    <a:pt x="5" y="4"/>
                  </a:lnTo>
                  <a:lnTo>
                    <a:pt x="4" y="4"/>
                  </a:lnTo>
                  <a:lnTo>
                    <a:pt x="3" y="5"/>
                  </a:lnTo>
                  <a:lnTo>
                    <a:pt x="2" y="5"/>
                  </a:lnTo>
                  <a:lnTo>
                    <a:pt x="0" y="6"/>
                  </a:lnTo>
                  <a:lnTo>
                    <a:pt x="2" y="6"/>
                  </a:lnTo>
                  <a:lnTo>
                    <a:pt x="3" y="5"/>
                  </a:lnTo>
                  <a:lnTo>
                    <a:pt x="4" y="5"/>
                  </a:lnTo>
                  <a:lnTo>
                    <a:pt x="5" y="5"/>
                  </a:lnTo>
                  <a:lnTo>
                    <a:pt x="7" y="5"/>
                  </a:lnTo>
                  <a:lnTo>
                    <a:pt x="8" y="4"/>
                  </a:lnTo>
                  <a:lnTo>
                    <a:pt x="9" y="4"/>
                  </a:lnTo>
                  <a:lnTo>
                    <a:pt x="10" y="3"/>
                  </a:lnTo>
                  <a:lnTo>
                    <a:pt x="11" y="1"/>
                  </a:lnTo>
                  <a:lnTo>
                    <a:pt x="13"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4" name="Freeform 192"/>
            <p:cNvSpPr>
              <a:spLocks/>
            </p:cNvSpPr>
            <p:nvPr/>
          </p:nvSpPr>
          <p:spPr bwMode="auto">
            <a:xfrm>
              <a:off x="2521" y="1109"/>
              <a:ext cx="37" cy="20"/>
            </a:xfrm>
            <a:custGeom>
              <a:avLst/>
              <a:gdLst>
                <a:gd name="T0" fmla="*/ 34 w 74"/>
                <a:gd name="T1" fmla="*/ 5 h 41"/>
                <a:gd name="T2" fmla="*/ 28 w 74"/>
                <a:gd name="T3" fmla="*/ 4 h 41"/>
                <a:gd name="T4" fmla="*/ 20 w 74"/>
                <a:gd name="T5" fmla="*/ 4 h 41"/>
                <a:gd name="T6" fmla="*/ 13 w 74"/>
                <a:gd name="T7" fmla="*/ 4 h 41"/>
                <a:gd name="T8" fmla="*/ 6 w 74"/>
                <a:gd name="T9" fmla="*/ 3 h 41"/>
                <a:gd name="T10" fmla="*/ 0 w 74"/>
                <a:gd name="T11" fmla="*/ 0 h 41"/>
                <a:gd name="T12" fmla="*/ 3 w 74"/>
                <a:gd name="T13" fmla="*/ 3 h 41"/>
                <a:gd name="T14" fmla="*/ 7 w 74"/>
                <a:gd name="T15" fmla="*/ 6 h 41"/>
                <a:gd name="T16" fmla="*/ 10 w 74"/>
                <a:gd name="T17" fmla="*/ 10 h 41"/>
                <a:gd name="T18" fmla="*/ 12 w 74"/>
                <a:gd name="T19" fmla="*/ 14 h 41"/>
                <a:gd name="T20" fmla="*/ 16 w 74"/>
                <a:gd name="T21" fmla="*/ 16 h 41"/>
                <a:gd name="T22" fmla="*/ 16 w 74"/>
                <a:gd name="T23" fmla="*/ 17 h 41"/>
                <a:gd name="T24" fmla="*/ 24 w 74"/>
                <a:gd name="T25" fmla="*/ 17 h 41"/>
                <a:gd name="T26" fmla="*/ 25 w 74"/>
                <a:gd name="T27" fmla="*/ 17 h 41"/>
                <a:gd name="T28" fmla="*/ 26 w 74"/>
                <a:gd name="T29" fmla="*/ 17 h 41"/>
                <a:gd name="T30" fmla="*/ 28 w 74"/>
                <a:gd name="T31" fmla="*/ 17 h 41"/>
                <a:gd name="T32" fmla="*/ 29 w 74"/>
                <a:gd name="T33" fmla="*/ 17 h 41"/>
                <a:gd name="T34" fmla="*/ 31 w 74"/>
                <a:gd name="T35" fmla="*/ 17 h 41"/>
                <a:gd name="T36" fmla="*/ 28 w 74"/>
                <a:gd name="T37" fmla="*/ 16 h 41"/>
                <a:gd name="T38" fmla="*/ 24 w 74"/>
                <a:gd name="T39" fmla="*/ 15 h 41"/>
                <a:gd name="T40" fmla="*/ 22 w 74"/>
                <a:gd name="T41" fmla="*/ 13 h 41"/>
                <a:gd name="T42" fmla="*/ 19 w 74"/>
                <a:gd name="T43" fmla="*/ 11 h 41"/>
                <a:gd name="T44" fmla="*/ 16 w 74"/>
                <a:gd name="T45" fmla="*/ 10 h 41"/>
                <a:gd name="T46" fmla="*/ 21 w 74"/>
                <a:gd name="T47" fmla="*/ 8 h 41"/>
                <a:gd name="T48" fmla="*/ 24 w 74"/>
                <a:gd name="T49" fmla="*/ 8 h 41"/>
                <a:gd name="T50" fmla="*/ 29 w 74"/>
                <a:gd name="T51" fmla="*/ 10 h 41"/>
                <a:gd name="T52" fmla="*/ 33 w 74"/>
                <a:gd name="T53" fmla="*/ 11 h 41"/>
                <a:gd name="T54" fmla="*/ 37 w 74"/>
                <a:gd name="T55" fmla="*/ 11 h 41"/>
                <a:gd name="T56" fmla="*/ 37 w 74"/>
                <a:gd name="T57" fmla="*/ 11 h 41"/>
                <a:gd name="T58" fmla="*/ 37 w 74"/>
                <a:gd name="T59" fmla="*/ 11 h 41"/>
                <a:gd name="T60" fmla="*/ 37 w 74"/>
                <a:gd name="T61" fmla="*/ 11 h 41"/>
                <a:gd name="T62" fmla="*/ 37 w 74"/>
                <a:gd name="T63" fmla="*/ 11 h 41"/>
                <a:gd name="T64" fmla="*/ 37 w 74"/>
                <a:gd name="T65" fmla="*/ 11 h 41"/>
                <a:gd name="T66" fmla="*/ 37 w 74"/>
                <a:gd name="T67" fmla="*/ 11 h 41"/>
                <a:gd name="T68" fmla="*/ 36 w 74"/>
                <a:gd name="T69" fmla="*/ 11 h 41"/>
                <a:gd name="T70" fmla="*/ 35 w 74"/>
                <a:gd name="T71" fmla="*/ 10 h 41"/>
                <a:gd name="T72" fmla="*/ 34 w 74"/>
                <a:gd name="T73" fmla="*/ 9 h 41"/>
                <a:gd name="T74" fmla="*/ 33 w 74"/>
                <a:gd name="T75" fmla="*/ 7 h 41"/>
                <a:gd name="T76" fmla="*/ 33 w 74"/>
                <a:gd name="T77" fmla="*/ 6 h 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41">
                  <a:moveTo>
                    <a:pt x="66" y="13"/>
                  </a:moveTo>
                  <a:lnTo>
                    <a:pt x="68" y="11"/>
                  </a:lnTo>
                  <a:lnTo>
                    <a:pt x="62" y="9"/>
                  </a:lnTo>
                  <a:lnTo>
                    <a:pt x="55" y="9"/>
                  </a:lnTo>
                  <a:lnTo>
                    <a:pt x="47" y="9"/>
                  </a:lnTo>
                  <a:lnTo>
                    <a:pt x="40" y="9"/>
                  </a:lnTo>
                  <a:lnTo>
                    <a:pt x="32" y="9"/>
                  </a:lnTo>
                  <a:lnTo>
                    <a:pt x="25" y="9"/>
                  </a:lnTo>
                  <a:lnTo>
                    <a:pt x="19" y="9"/>
                  </a:lnTo>
                  <a:lnTo>
                    <a:pt x="11" y="7"/>
                  </a:lnTo>
                  <a:lnTo>
                    <a:pt x="5" y="4"/>
                  </a:lnTo>
                  <a:lnTo>
                    <a:pt x="0" y="0"/>
                  </a:lnTo>
                  <a:lnTo>
                    <a:pt x="0" y="5"/>
                  </a:lnTo>
                  <a:lnTo>
                    <a:pt x="5" y="6"/>
                  </a:lnTo>
                  <a:lnTo>
                    <a:pt x="10" y="9"/>
                  </a:lnTo>
                  <a:lnTo>
                    <a:pt x="14" y="12"/>
                  </a:lnTo>
                  <a:lnTo>
                    <a:pt x="16" y="16"/>
                  </a:lnTo>
                  <a:lnTo>
                    <a:pt x="19" y="21"/>
                  </a:lnTo>
                  <a:lnTo>
                    <a:pt x="21" y="25"/>
                  </a:lnTo>
                  <a:lnTo>
                    <a:pt x="24" y="28"/>
                  </a:lnTo>
                  <a:lnTo>
                    <a:pt x="26" y="32"/>
                  </a:lnTo>
                  <a:lnTo>
                    <a:pt x="31" y="32"/>
                  </a:lnTo>
                  <a:lnTo>
                    <a:pt x="36" y="32"/>
                  </a:lnTo>
                  <a:lnTo>
                    <a:pt x="32" y="34"/>
                  </a:lnTo>
                  <a:lnTo>
                    <a:pt x="45" y="41"/>
                  </a:lnTo>
                  <a:lnTo>
                    <a:pt x="47" y="34"/>
                  </a:lnTo>
                  <a:lnTo>
                    <a:pt x="48" y="34"/>
                  </a:lnTo>
                  <a:lnTo>
                    <a:pt x="50" y="34"/>
                  </a:lnTo>
                  <a:lnTo>
                    <a:pt x="51" y="34"/>
                  </a:lnTo>
                  <a:lnTo>
                    <a:pt x="52" y="34"/>
                  </a:lnTo>
                  <a:lnTo>
                    <a:pt x="55" y="34"/>
                  </a:lnTo>
                  <a:lnTo>
                    <a:pt x="56" y="34"/>
                  </a:lnTo>
                  <a:lnTo>
                    <a:pt x="57" y="34"/>
                  </a:lnTo>
                  <a:lnTo>
                    <a:pt x="58" y="34"/>
                  </a:lnTo>
                  <a:lnTo>
                    <a:pt x="59" y="34"/>
                  </a:lnTo>
                  <a:lnTo>
                    <a:pt x="61" y="34"/>
                  </a:lnTo>
                  <a:lnTo>
                    <a:pt x="58" y="33"/>
                  </a:lnTo>
                  <a:lnTo>
                    <a:pt x="55" y="32"/>
                  </a:lnTo>
                  <a:lnTo>
                    <a:pt x="52" y="31"/>
                  </a:lnTo>
                  <a:lnTo>
                    <a:pt x="48" y="30"/>
                  </a:lnTo>
                  <a:lnTo>
                    <a:pt x="46" y="28"/>
                  </a:lnTo>
                  <a:lnTo>
                    <a:pt x="43" y="26"/>
                  </a:lnTo>
                  <a:lnTo>
                    <a:pt x="40" y="25"/>
                  </a:lnTo>
                  <a:lnTo>
                    <a:pt x="37" y="23"/>
                  </a:lnTo>
                  <a:lnTo>
                    <a:pt x="35" y="21"/>
                  </a:lnTo>
                  <a:lnTo>
                    <a:pt x="32" y="20"/>
                  </a:lnTo>
                  <a:lnTo>
                    <a:pt x="36" y="17"/>
                  </a:lnTo>
                  <a:lnTo>
                    <a:pt x="41" y="17"/>
                  </a:lnTo>
                  <a:lnTo>
                    <a:pt x="45" y="17"/>
                  </a:lnTo>
                  <a:lnTo>
                    <a:pt x="48" y="17"/>
                  </a:lnTo>
                  <a:lnTo>
                    <a:pt x="53" y="18"/>
                  </a:lnTo>
                  <a:lnTo>
                    <a:pt x="57" y="20"/>
                  </a:lnTo>
                  <a:lnTo>
                    <a:pt x="62" y="21"/>
                  </a:lnTo>
                  <a:lnTo>
                    <a:pt x="66" y="22"/>
                  </a:lnTo>
                  <a:lnTo>
                    <a:pt x="71" y="22"/>
                  </a:lnTo>
                  <a:lnTo>
                    <a:pt x="74" y="23"/>
                  </a:lnTo>
                  <a:lnTo>
                    <a:pt x="73" y="22"/>
                  </a:lnTo>
                  <a:lnTo>
                    <a:pt x="72" y="22"/>
                  </a:lnTo>
                  <a:lnTo>
                    <a:pt x="71" y="22"/>
                  </a:lnTo>
                  <a:lnTo>
                    <a:pt x="69" y="21"/>
                  </a:lnTo>
                  <a:lnTo>
                    <a:pt x="69" y="20"/>
                  </a:lnTo>
                  <a:lnTo>
                    <a:pt x="68" y="20"/>
                  </a:lnTo>
                  <a:lnTo>
                    <a:pt x="67" y="18"/>
                  </a:lnTo>
                  <a:lnTo>
                    <a:pt x="67" y="16"/>
                  </a:lnTo>
                  <a:lnTo>
                    <a:pt x="66" y="15"/>
                  </a:lnTo>
                  <a:lnTo>
                    <a:pt x="6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5" name="Freeform 193"/>
            <p:cNvSpPr>
              <a:spLocks/>
            </p:cNvSpPr>
            <p:nvPr/>
          </p:nvSpPr>
          <p:spPr bwMode="auto">
            <a:xfrm>
              <a:off x="2552" y="1121"/>
              <a:ext cx="24" cy="8"/>
            </a:xfrm>
            <a:custGeom>
              <a:avLst/>
              <a:gdLst>
                <a:gd name="T0" fmla="*/ 24 w 48"/>
                <a:gd name="T1" fmla="*/ 0 h 18"/>
                <a:gd name="T2" fmla="*/ 18 w 48"/>
                <a:gd name="T3" fmla="*/ 4 h 18"/>
                <a:gd name="T4" fmla="*/ 16 w 48"/>
                <a:gd name="T5" fmla="*/ 5 h 18"/>
                <a:gd name="T6" fmla="*/ 14 w 48"/>
                <a:gd name="T7" fmla="*/ 6 h 18"/>
                <a:gd name="T8" fmla="*/ 13 w 48"/>
                <a:gd name="T9" fmla="*/ 6 h 18"/>
                <a:gd name="T10" fmla="*/ 11 w 48"/>
                <a:gd name="T11" fmla="*/ 7 h 18"/>
                <a:gd name="T12" fmla="*/ 9 w 48"/>
                <a:gd name="T13" fmla="*/ 7 h 18"/>
                <a:gd name="T14" fmla="*/ 8 w 48"/>
                <a:gd name="T15" fmla="*/ 7 h 18"/>
                <a:gd name="T16" fmla="*/ 6 w 48"/>
                <a:gd name="T17" fmla="*/ 7 h 18"/>
                <a:gd name="T18" fmla="*/ 4 w 48"/>
                <a:gd name="T19" fmla="*/ 6 h 18"/>
                <a:gd name="T20" fmla="*/ 2 w 48"/>
                <a:gd name="T21" fmla="*/ 6 h 18"/>
                <a:gd name="T22" fmla="*/ 0 w 48"/>
                <a:gd name="T23" fmla="*/ 6 h 18"/>
                <a:gd name="T24" fmla="*/ 0 w 48"/>
                <a:gd name="T25" fmla="*/ 6 h 18"/>
                <a:gd name="T26" fmla="*/ 1 w 48"/>
                <a:gd name="T27" fmla="*/ 6 h 18"/>
                <a:gd name="T28" fmla="*/ 1 w 48"/>
                <a:gd name="T29" fmla="*/ 6 h 18"/>
                <a:gd name="T30" fmla="*/ 1 w 48"/>
                <a:gd name="T31" fmla="*/ 6 h 18"/>
                <a:gd name="T32" fmla="*/ 1 w 48"/>
                <a:gd name="T33" fmla="*/ 6 h 18"/>
                <a:gd name="T34" fmla="*/ 1 w 48"/>
                <a:gd name="T35" fmla="*/ 6 h 18"/>
                <a:gd name="T36" fmla="*/ 1 w 48"/>
                <a:gd name="T37" fmla="*/ 6 h 18"/>
                <a:gd name="T38" fmla="*/ 1 w 48"/>
                <a:gd name="T39" fmla="*/ 6 h 18"/>
                <a:gd name="T40" fmla="*/ 2 w 48"/>
                <a:gd name="T41" fmla="*/ 7 h 18"/>
                <a:gd name="T42" fmla="*/ 2 w 48"/>
                <a:gd name="T43" fmla="*/ 7 h 18"/>
                <a:gd name="T44" fmla="*/ 4 w 48"/>
                <a:gd name="T45" fmla="*/ 7 h 18"/>
                <a:gd name="T46" fmla="*/ 6 w 48"/>
                <a:gd name="T47" fmla="*/ 8 h 18"/>
                <a:gd name="T48" fmla="*/ 9 w 48"/>
                <a:gd name="T49" fmla="*/ 7 h 18"/>
                <a:gd name="T50" fmla="*/ 12 w 48"/>
                <a:gd name="T51" fmla="*/ 7 h 18"/>
                <a:gd name="T52" fmla="*/ 14 w 48"/>
                <a:gd name="T53" fmla="*/ 6 h 18"/>
                <a:gd name="T54" fmla="*/ 17 w 48"/>
                <a:gd name="T55" fmla="*/ 4 h 18"/>
                <a:gd name="T56" fmla="*/ 19 w 48"/>
                <a:gd name="T57" fmla="*/ 4 h 18"/>
                <a:gd name="T58" fmla="*/ 21 w 48"/>
                <a:gd name="T59" fmla="*/ 2 h 18"/>
                <a:gd name="T60" fmla="*/ 23 w 48"/>
                <a:gd name="T61" fmla="*/ 1 h 18"/>
                <a:gd name="T62" fmla="*/ 24 w 48"/>
                <a:gd name="T63" fmla="*/ 0 h 18"/>
                <a:gd name="T64" fmla="*/ 24 w 48"/>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8" h="18">
                  <a:moveTo>
                    <a:pt x="48" y="0"/>
                  </a:moveTo>
                  <a:lnTo>
                    <a:pt x="36" y="9"/>
                  </a:lnTo>
                  <a:lnTo>
                    <a:pt x="32" y="11"/>
                  </a:lnTo>
                  <a:lnTo>
                    <a:pt x="28" y="13"/>
                  </a:lnTo>
                  <a:lnTo>
                    <a:pt x="25" y="14"/>
                  </a:lnTo>
                  <a:lnTo>
                    <a:pt x="21" y="15"/>
                  </a:lnTo>
                  <a:lnTo>
                    <a:pt x="17" y="15"/>
                  </a:lnTo>
                  <a:lnTo>
                    <a:pt x="15" y="15"/>
                  </a:lnTo>
                  <a:lnTo>
                    <a:pt x="11" y="15"/>
                  </a:lnTo>
                  <a:lnTo>
                    <a:pt x="7" y="14"/>
                  </a:lnTo>
                  <a:lnTo>
                    <a:pt x="4" y="14"/>
                  </a:lnTo>
                  <a:lnTo>
                    <a:pt x="0" y="13"/>
                  </a:lnTo>
                  <a:lnTo>
                    <a:pt x="1" y="13"/>
                  </a:lnTo>
                  <a:lnTo>
                    <a:pt x="1" y="14"/>
                  </a:lnTo>
                  <a:lnTo>
                    <a:pt x="2" y="14"/>
                  </a:lnTo>
                  <a:lnTo>
                    <a:pt x="4" y="15"/>
                  </a:lnTo>
                  <a:lnTo>
                    <a:pt x="7" y="16"/>
                  </a:lnTo>
                  <a:lnTo>
                    <a:pt x="12" y="18"/>
                  </a:lnTo>
                  <a:lnTo>
                    <a:pt x="17" y="16"/>
                  </a:lnTo>
                  <a:lnTo>
                    <a:pt x="23" y="15"/>
                  </a:lnTo>
                  <a:lnTo>
                    <a:pt x="28" y="13"/>
                  </a:lnTo>
                  <a:lnTo>
                    <a:pt x="33" y="10"/>
                  </a:lnTo>
                  <a:lnTo>
                    <a:pt x="38" y="8"/>
                  </a:lnTo>
                  <a:lnTo>
                    <a:pt x="42" y="5"/>
                  </a:lnTo>
                  <a:lnTo>
                    <a:pt x="46" y="3"/>
                  </a:lnTo>
                  <a:lnTo>
                    <a:pt x="4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6" name="Freeform 194"/>
            <p:cNvSpPr>
              <a:spLocks/>
            </p:cNvSpPr>
            <p:nvPr/>
          </p:nvSpPr>
          <p:spPr bwMode="auto">
            <a:xfrm>
              <a:off x="2500" y="1106"/>
              <a:ext cx="18" cy="33"/>
            </a:xfrm>
            <a:custGeom>
              <a:avLst/>
              <a:gdLst>
                <a:gd name="T0" fmla="*/ 3 w 36"/>
                <a:gd name="T1" fmla="*/ 17 h 65"/>
                <a:gd name="T2" fmla="*/ 5 w 36"/>
                <a:gd name="T3" fmla="*/ 16 h 65"/>
                <a:gd name="T4" fmla="*/ 18 w 36"/>
                <a:gd name="T5" fmla="*/ 33 h 65"/>
                <a:gd name="T6" fmla="*/ 0 w 36"/>
                <a:gd name="T7" fmla="*/ 0 h 65"/>
                <a:gd name="T8" fmla="*/ 0 w 36"/>
                <a:gd name="T9" fmla="*/ 2 h 65"/>
                <a:gd name="T10" fmla="*/ 1 w 36"/>
                <a:gd name="T11" fmla="*/ 4 h 65"/>
                <a:gd name="T12" fmla="*/ 1 w 36"/>
                <a:gd name="T13" fmla="*/ 6 h 65"/>
                <a:gd name="T14" fmla="*/ 3 w 36"/>
                <a:gd name="T15" fmla="*/ 8 h 65"/>
                <a:gd name="T16" fmla="*/ 3 w 36"/>
                <a:gd name="T17" fmla="*/ 9 h 65"/>
                <a:gd name="T18" fmla="*/ 5 w 36"/>
                <a:gd name="T19" fmla="*/ 11 h 65"/>
                <a:gd name="T20" fmla="*/ 5 w 36"/>
                <a:gd name="T21" fmla="*/ 12 h 65"/>
                <a:gd name="T22" fmla="*/ 5 w 36"/>
                <a:gd name="T23" fmla="*/ 14 h 65"/>
                <a:gd name="T24" fmla="*/ 5 w 36"/>
                <a:gd name="T25" fmla="*/ 16 h 65"/>
                <a:gd name="T26" fmla="*/ 3 w 36"/>
                <a:gd name="T27" fmla="*/ 18 h 65"/>
                <a:gd name="T28" fmla="*/ 3 w 36"/>
                <a:gd name="T29" fmla="*/ 18 h 65"/>
                <a:gd name="T30" fmla="*/ 3 w 36"/>
                <a:gd name="T31" fmla="*/ 17 h 6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65">
                  <a:moveTo>
                    <a:pt x="6" y="34"/>
                  </a:moveTo>
                  <a:lnTo>
                    <a:pt x="9" y="32"/>
                  </a:lnTo>
                  <a:lnTo>
                    <a:pt x="36" y="65"/>
                  </a:lnTo>
                  <a:lnTo>
                    <a:pt x="0" y="0"/>
                  </a:lnTo>
                  <a:lnTo>
                    <a:pt x="0" y="3"/>
                  </a:lnTo>
                  <a:lnTo>
                    <a:pt x="1" y="7"/>
                  </a:lnTo>
                  <a:lnTo>
                    <a:pt x="2" y="11"/>
                  </a:lnTo>
                  <a:lnTo>
                    <a:pt x="5" y="15"/>
                  </a:lnTo>
                  <a:lnTo>
                    <a:pt x="6" y="17"/>
                  </a:lnTo>
                  <a:lnTo>
                    <a:pt x="9" y="21"/>
                  </a:lnTo>
                  <a:lnTo>
                    <a:pt x="10" y="24"/>
                  </a:lnTo>
                  <a:lnTo>
                    <a:pt x="10" y="28"/>
                  </a:lnTo>
                  <a:lnTo>
                    <a:pt x="9" y="32"/>
                  </a:lnTo>
                  <a:lnTo>
                    <a:pt x="6" y="36"/>
                  </a:lnTo>
                  <a:lnTo>
                    <a:pt x="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7" name="Freeform 195"/>
            <p:cNvSpPr>
              <a:spLocks/>
            </p:cNvSpPr>
            <p:nvPr/>
          </p:nvSpPr>
          <p:spPr bwMode="auto">
            <a:xfrm>
              <a:off x="2622" y="1137"/>
              <a:ext cx="21" cy="25"/>
            </a:xfrm>
            <a:custGeom>
              <a:avLst/>
              <a:gdLst>
                <a:gd name="T0" fmla="*/ 0 w 42"/>
                <a:gd name="T1" fmla="*/ 25 h 50"/>
                <a:gd name="T2" fmla="*/ 5 w 42"/>
                <a:gd name="T3" fmla="*/ 25 h 50"/>
                <a:gd name="T4" fmla="*/ 8 w 42"/>
                <a:gd name="T5" fmla="*/ 24 h 50"/>
                <a:gd name="T6" fmla="*/ 10 w 42"/>
                <a:gd name="T7" fmla="*/ 22 h 50"/>
                <a:gd name="T8" fmla="*/ 13 w 42"/>
                <a:gd name="T9" fmla="*/ 20 h 50"/>
                <a:gd name="T10" fmla="*/ 14 w 42"/>
                <a:gd name="T11" fmla="*/ 17 h 50"/>
                <a:gd name="T12" fmla="*/ 16 w 42"/>
                <a:gd name="T13" fmla="*/ 15 h 50"/>
                <a:gd name="T14" fmla="*/ 17 w 42"/>
                <a:gd name="T15" fmla="*/ 12 h 50"/>
                <a:gd name="T16" fmla="*/ 18 w 42"/>
                <a:gd name="T17" fmla="*/ 9 h 50"/>
                <a:gd name="T18" fmla="*/ 19 w 42"/>
                <a:gd name="T19" fmla="*/ 7 h 50"/>
                <a:gd name="T20" fmla="*/ 20 w 42"/>
                <a:gd name="T21" fmla="*/ 4 h 50"/>
                <a:gd name="T22" fmla="*/ 21 w 42"/>
                <a:gd name="T23" fmla="*/ 2 h 50"/>
                <a:gd name="T24" fmla="*/ 16 w 42"/>
                <a:gd name="T25" fmla="*/ 0 h 50"/>
                <a:gd name="T26" fmla="*/ 19 w 42"/>
                <a:gd name="T27" fmla="*/ 2 h 50"/>
                <a:gd name="T28" fmla="*/ 17 w 42"/>
                <a:gd name="T29" fmla="*/ 4 h 50"/>
                <a:gd name="T30" fmla="*/ 14 w 42"/>
                <a:gd name="T31" fmla="*/ 6 h 50"/>
                <a:gd name="T32" fmla="*/ 13 w 42"/>
                <a:gd name="T33" fmla="*/ 9 h 50"/>
                <a:gd name="T34" fmla="*/ 11 w 42"/>
                <a:gd name="T35" fmla="*/ 11 h 50"/>
                <a:gd name="T36" fmla="*/ 9 w 42"/>
                <a:gd name="T37" fmla="*/ 13 h 50"/>
                <a:gd name="T38" fmla="*/ 8 w 42"/>
                <a:gd name="T39" fmla="*/ 15 h 50"/>
                <a:gd name="T40" fmla="*/ 6 w 42"/>
                <a:gd name="T41" fmla="*/ 18 h 50"/>
                <a:gd name="T42" fmla="*/ 4 w 42"/>
                <a:gd name="T43" fmla="*/ 20 h 50"/>
                <a:gd name="T44" fmla="*/ 2 w 42"/>
                <a:gd name="T45" fmla="*/ 23 h 50"/>
                <a:gd name="T46" fmla="*/ 0 w 42"/>
                <a:gd name="T47" fmla="*/ 25 h 50"/>
                <a:gd name="T48" fmla="*/ 0 w 42"/>
                <a:gd name="T49" fmla="*/ 25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50">
                  <a:moveTo>
                    <a:pt x="0" y="50"/>
                  </a:moveTo>
                  <a:lnTo>
                    <a:pt x="9" y="50"/>
                  </a:lnTo>
                  <a:lnTo>
                    <a:pt x="15" y="48"/>
                  </a:lnTo>
                  <a:lnTo>
                    <a:pt x="20" y="44"/>
                  </a:lnTo>
                  <a:lnTo>
                    <a:pt x="25" y="39"/>
                  </a:lnTo>
                  <a:lnTo>
                    <a:pt x="27" y="34"/>
                  </a:lnTo>
                  <a:lnTo>
                    <a:pt x="31" y="29"/>
                  </a:lnTo>
                  <a:lnTo>
                    <a:pt x="33" y="24"/>
                  </a:lnTo>
                  <a:lnTo>
                    <a:pt x="36" y="18"/>
                  </a:lnTo>
                  <a:lnTo>
                    <a:pt x="38" y="13"/>
                  </a:lnTo>
                  <a:lnTo>
                    <a:pt x="40" y="8"/>
                  </a:lnTo>
                  <a:lnTo>
                    <a:pt x="42" y="3"/>
                  </a:lnTo>
                  <a:lnTo>
                    <a:pt x="32" y="0"/>
                  </a:lnTo>
                  <a:lnTo>
                    <a:pt x="38" y="3"/>
                  </a:lnTo>
                  <a:lnTo>
                    <a:pt x="33" y="7"/>
                  </a:lnTo>
                  <a:lnTo>
                    <a:pt x="28" y="12"/>
                  </a:lnTo>
                  <a:lnTo>
                    <a:pt x="25" y="17"/>
                  </a:lnTo>
                  <a:lnTo>
                    <a:pt x="21" y="21"/>
                  </a:lnTo>
                  <a:lnTo>
                    <a:pt x="17" y="25"/>
                  </a:lnTo>
                  <a:lnTo>
                    <a:pt x="15" y="30"/>
                  </a:lnTo>
                  <a:lnTo>
                    <a:pt x="11" y="35"/>
                  </a:lnTo>
                  <a:lnTo>
                    <a:pt x="7" y="40"/>
                  </a:lnTo>
                  <a:lnTo>
                    <a:pt x="4" y="45"/>
                  </a:lnTo>
                  <a:lnTo>
                    <a:pt x="0"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8" name="Freeform 196"/>
            <p:cNvSpPr>
              <a:spLocks/>
            </p:cNvSpPr>
            <p:nvPr/>
          </p:nvSpPr>
          <p:spPr bwMode="auto">
            <a:xfrm>
              <a:off x="2543" y="1138"/>
              <a:ext cx="34" cy="8"/>
            </a:xfrm>
            <a:custGeom>
              <a:avLst/>
              <a:gdLst>
                <a:gd name="T0" fmla="*/ 0 w 68"/>
                <a:gd name="T1" fmla="*/ 0 h 16"/>
                <a:gd name="T2" fmla="*/ 6 w 68"/>
                <a:gd name="T3" fmla="*/ 5 h 16"/>
                <a:gd name="T4" fmla="*/ 9 w 68"/>
                <a:gd name="T5" fmla="*/ 6 h 16"/>
                <a:gd name="T6" fmla="*/ 12 w 68"/>
                <a:gd name="T7" fmla="*/ 8 h 16"/>
                <a:gd name="T8" fmla="*/ 15 w 68"/>
                <a:gd name="T9" fmla="*/ 8 h 16"/>
                <a:gd name="T10" fmla="*/ 18 w 68"/>
                <a:gd name="T11" fmla="*/ 8 h 16"/>
                <a:gd name="T12" fmla="*/ 20 w 68"/>
                <a:gd name="T13" fmla="*/ 8 h 16"/>
                <a:gd name="T14" fmla="*/ 24 w 68"/>
                <a:gd name="T15" fmla="*/ 8 h 16"/>
                <a:gd name="T16" fmla="*/ 26 w 68"/>
                <a:gd name="T17" fmla="*/ 7 h 16"/>
                <a:gd name="T18" fmla="*/ 29 w 68"/>
                <a:gd name="T19" fmla="*/ 6 h 16"/>
                <a:gd name="T20" fmla="*/ 32 w 68"/>
                <a:gd name="T21" fmla="*/ 4 h 16"/>
                <a:gd name="T22" fmla="*/ 34 w 68"/>
                <a:gd name="T23" fmla="*/ 2 h 16"/>
                <a:gd name="T24" fmla="*/ 30 w 68"/>
                <a:gd name="T25" fmla="*/ 1 h 16"/>
                <a:gd name="T26" fmla="*/ 27 w 68"/>
                <a:gd name="T27" fmla="*/ 1 h 16"/>
                <a:gd name="T28" fmla="*/ 23 w 68"/>
                <a:gd name="T29" fmla="*/ 2 h 16"/>
                <a:gd name="T30" fmla="*/ 20 w 68"/>
                <a:gd name="T31" fmla="*/ 3 h 16"/>
                <a:gd name="T32" fmla="*/ 16 w 68"/>
                <a:gd name="T33" fmla="*/ 3 h 16"/>
                <a:gd name="T34" fmla="*/ 13 w 68"/>
                <a:gd name="T35" fmla="*/ 3 h 16"/>
                <a:gd name="T36" fmla="*/ 9 w 68"/>
                <a:gd name="T37" fmla="*/ 3 h 16"/>
                <a:gd name="T38" fmla="*/ 6 w 68"/>
                <a:gd name="T39" fmla="*/ 3 h 16"/>
                <a:gd name="T40" fmla="*/ 3 w 68"/>
                <a:gd name="T41" fmla="*/ 3 h 16"/>
                <a:gd name="T42" fmla="*/ 0 w 68"/>
                <a:gd name="T43" fmla="*/ 1 h 16"/>
                <a:gd name="T44" fmla="*/ 0 w 68"/>
                <a:gd name="T45" fmla="*/ 1 h 16"/>
                <a:gd name="T46" fmla="*/ 0 w 68"/>
                <a:gd name="T47" fmla="*/ 0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8" h="16">
                  <a:moveTo>
                    <a:pt x="0" y="0"/>
                  </a:moveTo>
                  <a:lnTo>
                    <a:pt x="11" y="10"/>
                  </a:lnTo>
                  <a:lnTo>
                    <a:pt x="17" y="12"/>
                  </a:lnTo>
                  <a:lnTo>
                    <a:pt x="23" y="15"/>
                  </a:lnTo>
                  <a:lnTo>
                    <a:pt x="29" y="16"/>
                  </a:lnTo>
                  <a:lnTo>
                    <a:pt x="36" y="16"/>
                  </a:lnTo>
                  <a:lnTo>
                    <a:pt x="40" y="16"/>
                  </a:lnTo>
                  <a:lnTo>
                    <a:pt x="47" y="15"/>
                  </a:lnTo>
                  <a:lnTo>
                    <a:pt x="52" y="14"/>
                  </a:lnTo>
                  <a:lnTo>
                    <a:pt x="57" y="11"/>
                  </a:lnTo>
                  <a:lnTo>
                    <a:pt x="63" y="7"/>
                  </a:lnTo>
                  <a:lnTo>
                    <a:pt x="68" y="4"/>
                  </a:lnTo>
                  <a:lnTo>
                    <a:pt x="60" y="2"/>
                  </a:lnTo>
                  <a:lnTo>
                    <a:pt x="53" y="2"/>
                  </a:lnTo>
                  <a:lnTo>
                    <a:pt x="45" y="4"/>
                  </a:lnTo>
                  <a:lnTo>
                    <a:pt x="39" y="5"/>
                  </a:lnTo>
                  <a:lnTo>
                    <a:pt x="32" y="6"/>
                  </a:lnTo>
                  <a:lnTo>
                    <a:pt x="26" y="6"/>
                  </a:lnTo>
                  <a:lnTo>
                    <a:pt x="18" y="6"/>
                  </a:lnTo>
                  <a:lnTo>
                    <a:pt x="12" y="6"/>
                  </a:lnTo>
                  <a:lnTo>
                    <a:pt x="6" y="5"/>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49" name="Freeform 197"/>
            <p:cNvSpPr>
              <a:spLocks/>
            </p:cNvSpPr>
            <p:nvPr/>
          </p:nvSpPr>
          <p:spPr bwMode="auto">
            <a:xfrm>
              <a:off x="2622" y="1144"/>
              <a:ext cx="28" cy="64"/>
            </a:xfrm>
            <a:custGeom>
              <a:avLst/>
              <a:gdLst>
                <a:gd name="T0" fmla="*/ 28 w 57"/>
                <a:gd name="T1" fmla="*/ 64 h 128"/>
                <a:gd name="T2" fmla="*/ 27 w 57"/>
                <a:gd name="T3" fmla="*/ 57 h 128"/>
                <a:gd name="T4" fmla="*/ 27 w 57"/>
                <a:gd name="T5" fmla="*/ 51 h 128"/>
                <a:gd name="T6" fmla="*/ 26 w 57"/>
                <a:gd name="T7" fmla="*/ 45 h 128"/>
                <a:gd name="T8" fmla="*/ 26 w 57"/>
                <a:gd name="T9" fmla="*/ 39 h 128"/>
                <a:gd name="T10" fmla="*/ 26 w 57"/>
                <a:gd name="T11" fmla="*/ 32 h 128"/>
                <a:gd name="T12" fmla="*/ 26 w 57"/>
                <a:gd name="T13" fmla="*/ 26 h 128"/>
                <a:gd name="T14" fmla="*/ 26 w 57"/>
                <a:gd name="T15" fmla="*/ 20 h 128"/>
                <a:gd name="T16" fmla="*/ 26 w 57"/>
                <a:gd name="T17" fmla="*/ 13 h 128"/>
                <a:gd name="T18" fmla="*/ 25 w 57"/>
                <a:gd name="T19" fmla="*/ 7 h 128"/>
                <a:gd name="T20" fmla="*/ 23 w 57"/>
                <a:gd name="T21" fmla="*/ 0 h 128"/>
                <a:gd name="T22" fmla="*/ 23 w 57"/>
                <a:gd name="T23" fmla="*/ 5 h 128"/>
                <a:gd name="T24" fmla="*/ 21 w 57"/>
                <a:gd name="T25" fmla="*/ 10 h 128"/>
                <a:gd name="T26" fmla="*/ 18 w 57"/>
                <a:gd name="T27" fmla="*/ 15 h 128"/>
                <a:gd name="T28" fmla="*/ 14 w 57"/>
                <a:gd name="T29" fmla="*/ 19 h 128"/>
                <a:gd name="T30" fmla="*/ 10 w 57"/>
                <a:gd name="T31" fmla="*/ 23 h 128"/>
                <a:gd name="T32" fmla="*/ 6 w 57"/>
                <a:gd name="T33" fmla="*/ 27 h 128"/>
                <a:gd name="T34" fmla="*/ 2 w 57"/>
                <a:gd name="T35" fmla="*/ 31 h 128"/>
                <a:gd name="T36" fmla="*/ 0 w 57"/>
                <a:gd name="T37" fmla="*/ 35 h 128"/>
                <a:gd name="T38" fmla="*/ 0 w 57"/>
                <a:gd name="T39" fmla="*/ 39 h 128"/>
                <a:gd name="T40" fmla="*/ 1 w 57"/>
                <a:gd name="T41" fmla="*/ 44 h 128"/>
                <a:gd name="T42" fmla="*/ 4 w 57"/>
                <a:gd name="T43" fmla="*/ 45 h 128"/>
                <a:gd name="T44" fmla="*/ 7 w 57"/>
                <a:gd name="T45" fmla="*/ 47 h 128"/>
                <a:gd name="T46" fmla="*/ 10 w 57"/>
                <a:gd name="T47" fmla="*/ 48 h 128"/>
                <a:gd name="T48" fmla="*/ 13 w 57"/>
                <a:gd name="T49" fmla="*/ 50 h 128"/>
                <a:gd name="T50" fmla="*/ 15 w 57"/>
                <a:gd name="T51" fmla="*/ 52 h 128"/>
                <a:gd name="T52" fmla="*/ 18 w 57"/>
                <a:gd name="T53" fmla="*/ 54 h 128"/>
                <a:gd name="T54" fmla="*/ 20 w 57"/>
                <a:gd name="T55" fmla="*/ 56 h 128"/>
                <a:gd name="T56" fmla="*/ 23 w 57"/>
                <a:gd name="T57" fmla="*/ 59 h 128"/>
                <a:gd name="T58" fmla="*/ 26 w 57"/>
                <a:gd name="T59" fmla="*/ 62 h 128"/>
                <a:gd name="T60" fmla="*/ 28 w 57"/>
                <a:gd name="T61" fmla="*/ 64 h 128"/>
                <a:gd name="T62" fmla="*/ 28 w 57"/>
                <a:gd name="T63" fmla="*/ 64 h 128"/>
                <a:gd name="T64" fmla="*/ 28 w 57"/>
                <a:gd name="T65" fmla="*/ 64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128">
                  <a:moveTo>
                    <a:pt x="56" y="128"/>
                  </a:moveTo>
                  <a:lnTo>
                    <a:pt x="54" y="114"/>
                  </a:lnTo>
                  <a:lnTo>
                    <a:pt x="54" y="102"/>
                  </a:lnTo>
                  <a:lnTo>
                    <a:pt x="53" y="89"/>
                  </a:lnTo>
                  <a:lnTo>
                    <a:pt x="53" y="77"/>
                  </a:lnTo>
                  <a:lnTo>
                    <a:pt x="53" y="63"/>
                  </a:lnTo>
                  <a:lnTo>
                    <a:pt x="53" y="51"/>
                  </a:lnTo>
                  <a:lnTo>
                    <a:pt x="53" y="39"/>
                  </a:lnTo>
                  <a:lnTo>
                    <a:pt x="52" y="26"/>
                  </a:lnTo>
                  <a:lnTo>
                    <a:pt x="50" y="13"/>
                  </a:lnTo>
                  <a:lnTo>
                    <a:pt x="47" y="0"/>
                  </a:lnTo>
                  <a:lnTo>
                    <a:pt x="46" y="10"/>
                  </a:lnTo>
                  <a:lnTo>
                    <a:pt x="42" y="20"/>
                  </a:lnTo>
                  <a:lnTo>
                    <a:pt x="36" y="29"/>
                  </a:lnTo>
                  <a:lnTo>
                    <a:pt x="28" y="37"/>
                  </a:lnTo>
                  <a:lnTo>
                    <a:pt x="20" y="45"/>
                  </a:lnTo>
                  <a:lnTo>
                    <a:pt x="12" y="54"/>
                  </a:lnTo>
                  <a:lnTo>
                    <a:pt x="5" y="61"/>
                  </a:lnTo>
                  <a:lnTo>
                    <a:pt x="1" y="70"/>
                  </a:lnTo>
                  <a:lnTo>
                    <a:pt x="0" y="77"/>
                  </a:lnTo>
                  <a:lnTo>
                    <a:pt x="2" y="87"/>
                  </a:lnTo>
                  <a:lnTo>
                    <a:pt x="9" y="89"/>
                  </a:lnTo>
                  <a:lnTo>
                    <a:pt x="15" y="93"/>
                  </a:lnTo>
                  <a:lnTo>
                    <a:pt x="21" y="96"/>
                  </a:lnTo>
                  <a:lnTo>
                    <a:pt x="26" y="99"/>
                  </a:lnTo>
                  <a:lnTo>
                    <a:pt x="31" y="103"/>
                  </a:lnTo>
                  <a:lnTo>
                    <a:pt x="36" y="108"/>
                  </a:lnTo>
                  <a:lnTo>
                    <a:pt x="41" y="112"/>
                  </a:lnTo>
                  <a:lnTo>
                    <a:pt x="46" y="117"/>
                  </a:lnTo>
                  <a:lnTo>
                    <a:pt x="52" y="123"/>
                  </a:lnTo>
                  <a:lnTo>
                    <a:pt x="57" y="128"/>
                  </a:lnTo>
                  <a:lnTo>
                    <a:pt x="56" y="1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0" name="Freeform 198"/>
            <p:cNvSpPr>
              <a:spLocks/>
            </p:cNvSpPr>
            <p:nvPr/>
          </p:nvSpPr>
          <p:spPr bwMode="auto">
            <a:xfrm>
              <a:off x="2685" y="1476"/>
              <a:ext cx="3" cy="1"/>
            </a:xfrm>
            <a:custGeom>
              <a:avLst/>
              <a:gdLst>
                <a:gd name="T0" fmla="*/ 3 w 5"/>
                <a:gd name="T1" fmla="*/ 1 h 1"/>
                <a:gd name="T2" fmla="*/ 3 w 5"/>
                <a:gd name="T3" fmla="*/ 1 h 1"/>
                <a:gd name="T4" fmla="*/ 2 w 5"/>
                <a:gd name="T5" fmla="*/ 1 h 1"/>
                <a:gd name="T6" fmla="*/ 1 w 5"/>
                <a:gd name="T7" fmla="*/ 1 h 1"/>
                <a:gd name="T8" fmla="*/ 1 w 5"/>
                <a:gd name="T9" fmla="*/ 0 h 1"/>
                <a:gd name="T10" fmla="*/ 0 w 5"/>
                <a:gd name="T11" fmla="*/ 0 h 1"/>
                <a:gd name="T12" fmla="*/ 1 w 5"/>
                <a:gd name="T13" fmla="*/ 1 h 1"/>
                <a:gd name="T14" fmla="*/ 1 w 5"/>
                <a:gd name="T15" fmla="*/ 1 h 1"/>
                <a:gd name="T16" fmla="*/ 1 w 5"/>
                <a:gd name="T17" fmla="*/ 1 h 1"/>
                <a:gd name="T18" fmla="*/ 2 w 5"/>
                <a:gd name="T19" fmla="*/ 1 h 1"/>
                <a:gd name="T20" fmla="*/ 2 w 5"/>
                <a:gd name="T21" fmla="*/ 1 h 1"/>
                <a:gd name="T22" fmla="*/ 3 w 5"/>
                <a:gd name="T23" fmla="*/ 1 h 1"/>
                <a:gd name="T24" fmla="*/ 3 w 5"/>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
                  <a:moveTo>
                    <a:pt x="5" y="1"/>
                  </a:moveTo>
                  <a:lnTo>
                    <a:pt x="5" y="1"/>
                  </a:lnTo>
                  <a:lnTo>
                    <a:pt x="3" y="1"/>
                  </a:lnTo>
                  <a:lnTo>
                    <a:pt x="2" y="1"/>
                  </a:lnTo>
                  <a:lnTo>
                    <a:pt x="2" y="0"/>
                  </a:lnTo>
                  <a:lnTo>
                    <a:pt x="0" y="0"/>
                  </a:lnTo>
                  <a:lnTo>
                    <a:pt x="2" y="1"/>
                  </a:lnTo>
                  <a:lnTo>
                    <a:pt x="3" y="1"/>
                  </a:lnTo>
                  <a:lnTo>
                    <a:pt x="4" y="1"/>
                  </a:lnTo>
                  <a:lnTo>
                    <a:pt x="5"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1" name="Freeform 199"/>
            <p:cNvSpPr>
              <a:spLocks/>
            </p:cNvSpPr>
            <p:nvPr/>
          </p:nvSpPr>
          <p:spPr bwMode="auto">
            <a:xfrm>
              <a:off x="2689" y="1463"/>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2" name="Freeform 200"/>
            <p:cNvSpPr>
              <a:spLocks noEditPoints="1"/>
            </p:cNvSpPr>
            <p:nvPr/>
          </p:nvSpPr>
          <p:spPr bwMode="auto">
            <a:xfrm>
              <a:off x="2646" y="1147"/>
              <a:ext cx="68" cy="471"/>
            </a:xfrm>
            <a:custGeom>
              <a:avLst/>
              <a:gdLst>
                <a:gd name="T0" fmla="*/ 0 w 138"/>
                <a:gd name="T1" fmla="*/ 471 h 941"/>
                <a:gd name="T2" fmla="*/ 8 w 138"/>
                <a:gd name="T3" fmla="*/ 444 h 941"/>
                <a:gd name="T4" fmla="*/ 5 w 138"/>
                <a:gd name="T5" fmla="*/ 426 h 941"/>
                <a:gd name="T6" fmla="*/ 9 w 138"/>
                <a:gd name="T7" fmla="*/ 412 h 941"/>
                <a:gd name="T8" fmla="*/ 8 w 138"/>
                <a:gd name="T9" fmla="*/ 398 h 941"/>
                <a:gd name="T10" fmla="*/ 12 w 138"/>
                <a:gd name="T11" fmla="*/ 366 h 941"/>
                <a:gd name="T12" fmla="*/ 10 w 138"/>
                <a:gd name="T13" fmla="*/ 356 h 941"/>
                <a:gd name="T14" fmla="*/ 13 w 138"/>
                <a:gd name="T15" fmla="*/ 346 h 941"/>
                <a:gd name="T16" fmla="*/ 15 w 138"/>
                <a:gd name="T17" fmla="*/ 322 h 941"/>
                <a:gd name="T18" fmla="*/ 16 w 138"/>
                <a:gd name="T19" fmla="*/ 293 h 941"/>
                <a:gd name="T20" fmla="*/ 16 w 138"/>
                <a:gd name="T21" fmla="*/ 285 h 941"/>
                <a:gd name="T22" fmla="*/ 18 w 138"/>
                <a:gd name="T23" fmla="*/ 286 h 941"/>
                <a:gd name="T24" fmla="*/ 23 w 138"/>
                <a:gd name="T25" fmla="*/ 273 h 941"/>
                <a:gd name="T26" fmla="*/ 27 w 138"/>
                <a:gd name="T27" fmla="*/ 280 h 941"/>
                <a:gd name="T28" fmla="*/ 27 w 138"/>
                <a:gd name="T29" fmla="*/ 285 h 941"/>
                <a:gd name="T30" fmla="*/ 22 w 138"/>
                <a:gd name="T31" fmla="*/ 297 h 941"/>
                <a:gd name="T32" fmla="*/ 29 w 138"/>
                <a:gd name="T33" fmla="*/ 285 h 941"/>
                <a:gd name="T34" fmla="*/ 33 w 138"/>
                <a:gd name="T35" fmla="*/ 278 h 941"/>
                <a:gd name="T36" fmla="*/ 43 w 138"/>
                <a:gd name="T37" fmla="*/ 282 h 941"/>
                <a:gd name="T38" fmla="*/ 46 w 138"/>
                <a:gd name="T39" fmla="*/ 285 h 941"/>
                <a:gd name="T40" fmla="*/ 41 w 138"/>
                <a:gd name="T41" fmla="*/ 290 h 941"/>
                <a:gd name="T42" fmla="*/ 47 w 138"/>
                <a:gd name="T43" fmla="*/ 302 h 941"/>
                <a:gd name="T44" fmla="*/ 46 w 138"/>
                <a:gd name="T45" fmla="*/ 308 h 941"/>
                <a:gd name="T46" fmla="*/ 45 w 138"/>
                <a:gd name="T47" fmla="*/ 318 h 941"/>
                <a:gd name="T48" fmla="*/ 45 w 138"/>
                <a:gd name="T49" fmla="*/ 320 h 941"/>
                <a:gd name="T50" fmla="*/ 46 w 138"/>
                <a:gd name="T51" fmla="*/ 329 h 941"/>
                <a:gd name="T52" fmla="*/ 43 w 138"/>
                <a:gd name="T53" fmla="*/ 338 h 941"/>
                <a:gd name="T54" fmla="*/ 42 w 138"/>
                <a:gd name="T55" fmla="*/ 354 h 941"/>
                <a:gd name="T56" fmla="*/ 41 w 138"/>
                <a:gd name="T57" fmla="*/ 369 h 941"/>
                <a:gd name="T58" fmla="*/ 57 w 138"/>
                <a:gd name="T59" fmla="*/ 306 h 941"/>
                <a:gd name="T60" fmla="*/ 63 w 138"/>
                <a:gd name="T61" fmla="*/ 105 h 941"/>
                <a:gd name="T62" fmla="*/ 20 w 138"/>
                <a:gd name="T63" fmla="*/ 8 h 941"/>
                <a:gd name="T64" fmla="*/ 8 w 138"/>
                <a:gd name="T65" fmla="*/ 5 h 941"/>
                <a:gd name="T66" fmla="*/ 15 w 138"/>
                <a:gd name="T67" fmla="*/ 301 h 941"/>
                <a:gd name="T68" fmla="*/ 22 w 138"/>
                <a:gd name="T69" fmla="*/ 261 h 941"/>
                <a:gd name="T70" fmla="*/ 28 w 138"/>
                <a:gd name="T71" fmla="*/ 267 h 941"/>
                <a:gd name="T72" fmla="*/ 32 w 138"/>
                <a:gd name="T73" fmla="*/ 268 h 941"/>
                <a:gd name="T74" fmla="*/ 31 w 138"/>
                <a:gd name="T75" fmla="*/ 255 h 941"/>
                <a:gd name="T76" fmla="*/ 34 w 138"/>
                <a:gd name="T77" fmla="*/ 252 h 941"/>
                <a:gd name="T78" fmla="*/ 40 w 138"/>
                <a:gd name="T79" fmla="*/ 272 h 941"/>
                <a:gd name="T80" fmla="*/ 35 w 138"/>
                <a:gd name="T81" fmla="*/ 267 h 941"/>
                <a:gd name="T82" fmla="*/ 17 w 138"/>
                <a:gd name="T83" fmla="*/ 75 h 941"/>
                <a:gd name="T84" fmla="*/ 16 w 138"/>
                <a:gd name="T85" fmla="*/ 66 h 941"/>
                <a:gd name="T86" fmla="*/ 21 w 138"/>
                <a:gd name="T87" fmla="*/ 61 h 941"/>
                <a:gd name="T88" fmla="*/ 21 w 138"/>
                <a:gd name="T89" fmla="*/ 55 h 941"/>
                <a:gd name="T90" fmla="*/ 24 w 138"/>
                <a:gd name="T91" fmla="*/ 56 h 941"/>
                <a:gd name="T92" fmla="*/ 36 w 138"/>
                <a:gd name="T93" fmla="*/ 51 h 941"/>
                <a:gd name="T94" fmla="*/ 52 w 138"/>
                <a:gd name="T95" fmla="*/ 62 h 941"/>
                <a:gd name="T96" fmla="*/ 55 w 138"/>
                <a:gd name="T97" fmla="*/ 90 h 941"/>
                <a:gd name="T98" fmla="*/ 44 w 138"/>
                <a:gd name="T99" fmla="*/ 114 h 941"/>
                <a:gd name="T100" fmla="*/ 38 w 138"/>
                <a:gd name="T101" fmla="*/ 122 h 941"/>
                <a:gd name="T102" fmla="*/ 23 w 138"/>
                <a:gd name="T103" fmla="*/ 122 h 941"/>
                <a:gd name="T104" fmla="*/ 22 w 138"/>
                <a:gd name="T105" fmla="*/ 123 h 941"/>
                <a:gd name="T106" fmla="*/ 24 w 138"/>
                <a:gd name="T107" fmla="*/ 121 h 941"/>
                <a:gd name="T108" fmla="*/ 23 w 138"/>
                <a:gd name="T109" fmla="*/ 116 h 941"/>
                <a:gd name="T110" fmla="*/ 21 w 138"/>
                <a:gd name="T111" fmla="*/ 112 h 941"/>
                <a:gd name="T112" fmla="*/ 15 w 138"/>
                <a:gd name="T113" fmla="*/ 106 h 941"/>
                <a:gd name="T114" fmla="*/ 15 w 138"/>
                <a:gd name="T115" fmla="*/ 103 h 941"/>
                <a:gd name="T116" fmla="*/ 14 w 138"/>
                <a:gd name="T117" fmla="*/ 101 h 941"/>
                <a:gd name="T118" fmla="*/ 17 w 138"/>
                <a:gd name="T119" fmla="*/ 97 h 941"/>
                <a:gd name="T120" fmla="*/ 13 w 138"/>
                <a:gd name="T121" fmla="*/ 89 h 941"/>
                <a:gd name="T122" fmla="*/ 13 w 138"/>
                <a:gd name="T123" fmla="*/ 86 h 9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8" h="941">
                  <a:moveTo>
                    <a:pt x="19" y="11"/>
                  </a:moveTo>
                  <a:lnTo>
                    <a:pt x="20" y="110"/>
                  </a:lnTo>
                  <a:lnTo>
                    <a:pt x="21" y="206"/>
                  </a:lnTo>
                  <a:lnTo>
                    <a:pt x="21" y="303"/>
                  </a:lnTo>
                  <a:lnTo>
                    <a:pt x="21" y="398"/>
                  </a:lnTo>
                  <a:lnTo>
                    <a:pt x="20" y="492"/>
                  </a:lnTo>
                  <a:lnTo>
                    <a:pt x="17" y="585"/>
                  </a:lnTo>
                  <a:lnTo>
                    <a:pt x="14" y="676"/>
                  </a:lnTo>
                  <a:lnTo>
                    <a:pt x="10" y="766"/>
                  </a:lnTo>
                  <a:lnTo>
                    <a:pt x="5" y="854"/>
                  </a:lnTo>
                  <a:lnTo>
                    <a:pt x="0" y="941"/>
                  </a:lnTo>
                  <a:lnTo>
                    <a:pt x="4" y="937"/>
                  </a:lnTo>
                  <a:lnTo>
                    <a:pt x="6" y="932"/>
                  </a:lnTo>
                  <a:lnTo>
                    <a:pt x="9" y="927"/>
                  </a:lnTo>
                  <a:lnTo>
                    <a:pt x="10" y="922"/>
                  </a:lnTo>
                  <a:lnTo>
                    <a:pt x="12" y="917"/>
                  </a:lnTo>
                  <a:lnTo>
                    <a:pt x="14" y="912"/>
                  </a:lnTo>
                  <a:lnTo>
                    <a:pt x="16" y="906"/>
                  </a:lnTo>
                  <a:lnTo>
                    <a:pt x="19" y="901"/>
                  </a:lnTo>
                  <a:lnTo>
                    <a:pt x="21" y="895"/>
                  </a:lnTo>
                  <a:lnTo>
                    <a:pt x="25" y="890"/>
                  </a:lnTo>
                  <a:lnTo>
                    <a:pt x="17" y="888"/>
                  </a:lnTo>
                  <a:lnTo>
                    <a:pt x="15" y="885"/>
                  </a:lnTo>
                  <a:lnTo>
                    <a:pt x="14" y="883"/>
                  </a:lnTo>
                  <a:lnTo>
                    <a:pt x="15" y="879"/>
                  </a:lnTo>
                  <a:lnTo>
                    <a:pt x="17" y="875"/>
                  </a:lnTo>
                  <a:lnTo>
                    <a:pt x="20" y="872"/>
                  </a:lnTo>
                  <a:lnTo>
                    <a:pt x="22" y="868"/>
                  </a:lnTo>
                  <a:lnTo>
                    <a:pt x="25" y="863"/>
                  </a:lnTo>
                  <a:lnTo>
                    <a:pt x="26" y="859"/>
                  </a:lnTo>
                  <a:lnTo>
                    <a:pt x="25" y="854"/>
                  </a:lnTo>
                  <a:lnTo>
                    <a:pt x="10" y="854"/>
                  </a:lnTo>
                  <a:lnTo>
                    <a:pt x="10" y="852"/>
                  </a:lnTo>
                  <a:lnTo>
                    <a:pt x="11" y="849"/>
                  </a:lnTo>
                  <a:lnTo>
                    <a:pt x="11" y="847"/>
                  </a:lnTo>
                  <a:lnTo>
                    <a:pt x="12" y="843"/>
                  </a:lnTo>
                  <a:lnTo>
                    <a:pt x="12" y="841"/>
                  </a:lnTo>
                  <a:lnTo>
                    <a:pt x="14" y="837"/>
                  </a:lnTo>
                  <a:lnTo>
                    <a:pt x="14" y="833"/>
                  </a:lnTo>
                  <a:lnTo>
                    <a:pt x="15" y="831"/>
                  </a:lnTo>
                  <a:lnTo>
                    <a:pt x="15" y="828"/>
                  </a:lnTo>
                  <a:lnTo>
                    <a:pt x="17" y="826"/>
                  </a:lnTo>
                  <a:lnTo>
                    <a:pt x="19" y="825"/>
                  </a:lnTo>
                  <a:lnTo>
                    <a:pt x="19" y="823"/>
                  </a:lnTo>
                  <a:lnTo>
                    <a:pt x="19" y="821"/>
                  </a:lnTo>
                  <a:lnTo>
                    <a:pt x="19" y="818"/>
                  </a:lnTo>
                  <a:lnTo>
                    <a:pt x="19" y="817"/>
                  </a:lnTo>
                  <a:lnTo>
                    <a:pt x="19" y="815"/>
                  </a:lnTo>
                  <a:lnTo>
                    <a:pt x="19" y="813"/>
                  </a:lnTo>
                  <a:lnTo>
                    <a:pt x="17" y="812"/>
                  </a:lnTo>
                  <a:lnTo>
                    <a:pt x="16" y="811"/>
                  </a:lnTo>
                  <a:lnTo>
                    <a:pt x="15" y="810"/>
                  </a:lnTo>
                  <a:lnTo>
                    <a:pt x="12" y="810"/>
                  </a:lnTo>
                  <a:lnTo>
                    <a:pt x="19" y="804"/>
                  </a:lnTo>
                  <a:lnTo>
                    <a:pt x="17" y="796"/>
                  </a:lnTo>
                  <a:lnTo>
                    <a:pt x="16" y="790"/>
                  </a:lnTo>
                  <a:lnTo>
                    <a:pt x="16" y="783"/>
                  </a:lnTo>
                  <a:lnTo>
                    <a:pt x="16" y="775"/>
                  </a:lnTo>
                  <a:lnTo>
                    <a:pt x="16" y="769"/>
                  </a:lnTo>
                  <a:lnTo>
                    <a:pt x="17" y="762"/>
                  </a:lnTo>
                  <a:lnTo>
                    <a:pt x="19" y="754"/>
                  </a:lnTo>
                  <a:lnTo>
                    <a:pt x="19" y="748"/>
                  </a:lnTo>
                  <a:lnTo>
                    <a:pt x="20" y="740"/>
                  </a:lnTo>
                  <a:lnTo>
                    <a:pt x="21" y="733"/>
                  </a:lnTo>
                  <a:lnTo>
                    <a:pt x="25" y="733"/>
                  </a:lnTo>
                  <a:lnTo>
                    <a:pt x="24" y="732"/>
                  </a:lnTo>
                  <a:lnTo>
                    <a:pt x="22" y="731"/>
                  </a:lnTo>
                  <a:lnTo>
                    <a:pt x="21" y="729"/>
                  </a:lnTo>
                  <a:lnTo>
                    <a:pt x="20" y="728"/>
                  </a:lnTo>
                  <a:lnTo>
                    <a:pt x="19" y="726"/>
                  </a:lnTo>
                  <a:lnTo>
                    <a:pt x="19" y="724"/>
                  </a:lnTo>
                  <a:lnTo>
                    <a:pt x="20" y="722"/>
                  </a:lnTo>
                  <a:lnTo>
                    <a:pt x="20" y="721"/>
                  </a:lnTo>
                  <a:lnTo>
                    <a:pt x="22" y="719"/>
                  </a:lnTo>
                  <a:lnTo>
                    <a:pt x="25" y="718"/>
                  </a:lnTo>
                  <a:lnTo>
                    <a:pt x="19" y="712"/>
                  </a:lnTo>
                  <a:lnTo>
                    <a:pt x="20" y="712"/>
                  </a:lnTo>
                  <a:lnTo>
                    <a:pt x="22" y="711"/>
                  </a:lnTo>
                  <a:lnTo>
                    <a:pt x="24" y="710"/>
                  </a:lnTo>
                  <a:lnTo>
                    <a:pt x="24" y="707"/>
                  </a:lnTo>
                  <a:lnTo>
                    <a:pt x="25" y="706"/>
                  </a:lnTo>
                  <a:lnTo>
                    <a:pt x="25" y="705"/>
                  </a:lnTo>
                  <a:lnTo>
                    <a:pt x="26" y="703"/>
                  </a:lnTo>
                  <a:lnTo>
                    <a:pt x="27" y="703"/>
                  </a:lnTo>
                  <a:lnTo>
                    <a:pt x="29" y="705"/>
                  </a:lnTo>
                  <a:lnTo>
                    <a:pt x="30" y="706"/>
                  </a:lnTo>
                  <a:lnTo>
                    <a:pt x="21" y="697"/>
                  </a:lnTo>
                  <a:lnTo>
                    <a:pt x="27" y="691"/>
                  </a:lnTo>
                  <a:lnTo>
                    <a:pt x="29" y="687"/>
                  </a:lnTo>
                  <a:lnTo>
                    <a:pt x="30" y="682"/>
                  </a:lnTo>
                  <a:lnTo>
                    <a:pt x="30" y="679"/>
                  </a:lnTo>
                  <a:lnTo>
                    <a:pt x="29" y="674"/>
                  </a:lnTo>
                  <a:lnTo>
                    <a:pt x="29" y="669"/>
                  </a:lnTo>
                  <a:lnTo>
                    <a:pt x="27" y="664"/>
                  </a:lnTo>
                  <a:lnTo>
                    <a:pt x="27" y="659"/>
                  </a:lnTo>
                  <a:lnTo>
                    <a:pt x="26" y="654"/>
                  </a:lnTo>
                  <a:lnTo>
                    <a:pt x="26" y="649"/>
                  </a:lnTo>
                  <a:lnTo>
                    <a:pt x="27" y="644"/>
                  </a:lnTo>
                  <a:lnTo>
                    <a:pt x="30" y="644"/>
                  </a:lnTo>
                  <a:lnTo>
                    <a:pt x="30" y="629"/>
                  </a:lnTo>
                  <a:lnTo>
                    <a:pt x="33" y="629"/>
                  </a:lnTo>
                  <a:lnTo>
                    <a:pt x="32" y="625"/>
                  </a:lnTo>
                  <a:lnTo>
                    <a:pt x="32" y="620"/>
                  </a:lnTo>
                  <a:lnTo>
                    <a:pt x="33" y="616"/>
                  </a:lnTo>
                  <a:lnTo>
                    <a:pt x="35" y="611"/>
                  </a:lnTo>
                  <a:lnTo>
                    <a:pt x="36" y="606"/>
                  </a:lnTo>
                  <a:lnTo>
                    <a:pt x="36" y="599"/>
                  </a:lnTo>
                  <a:lnTo>
                    <a:pt x="36" y="595"/>
                  </a:lnTo>
                  <a:lnTo>
                    <a:pt x="35" y="590"/>
                  </a:lnTo>
                  <a:lnTo>
                    <a:pt x="32" y="585"/>
                  </a:lnTo>
                  <a:lnTo>
                    <a:pt x="27" y="581"/>
                  </a:lnTo>
                  <a:lnTo>
                    <a:pt x="29" y="580"/>
                  </a:lnTo>
                  <a:lnTo>
                    <a:pt x="29" y="578"/>
                  </a:lnTo>
                  <a:lnTo>
                    <a:pt x="29" y="577"/>
                  </a:lnTo>
                  <a:lnTo>
                    <a:pt x="29" y="576"/>
                  </a:lnTo>
                  <a:lnTo>
                    <a:pt x="29" y="573"/>
                  </a:lnTo>
                  <a:lnTo>
                    <a:pt x="29" y="572"/>
                  </a:lnTo>
                  <a:lnTo>
                    <a:pt x="29" y="571"/>
                  </a:lnTo>
                  <a:lnTo>
                    <a:pt x="29" y="570"/>
                  </a:lnTo>
                  <a:lnTo>
                    <a:pt x="31" y="570"/>
                  </a:lnTo>
                  <a:lnTo>
                    <a:pt x="33" y="570"/>
                  </a:lnTo>
                  <a:lnTo>
                    <a:pt x="35" y="571"/>
                  </a:lnTo>
                  <a:lnTo>
                    <a:pt x="36" y="572"/>
                  </a:lnTo>
                  <a:lnTo>
                    <a:pt x="36" y="573"/>
                  </a:lnTo>
                  <a:lnTo>
                    <a:pt x="36" y="575"/>
                  </a:lnTo>
                  <a:lnTo>
                    <a:pt x="36" y="576"/>
                  </a:lnTo>
                  <a:lnTo>
                    <a:pt x="37" y="572"/>
                  </a:lnTo>
                  <a:lnTo>
                    <a:pt x="37" y="567"/>
                  </a:lnTo>
                  <a:lnTo>
                    <a:pt x="36" y="564"/>
                  </a:lnTo>
                  <a:lnTo>
                    <a:pt x="35" y="560"/>
                  </a:lnTo>
                  <a:lnTo>
                    <a:pt x="35" y="556"/>
                  </a:lnTo>
                  <a:lnTo>
                    <a:pt x="33" y="552"/>
                  </a:lnTo>
                  <a:lnTo>
                    <a:pt x="33" y="549"/>
                  </a:lnTo>
                  <a:lnTo>
                    <a:pt x="35" y="545"/>
                  </a:lnTo>
                  <a:lnTo>
                    <a:pt x="37" y="543"/>
                  </a:lnTo>
                  <a:lnTo>
                    <a:pt x="42" y="540"/>
                  </a:lnTo>
                  <a:lnTo>
                    <a:pt x="45" y="543"/>
                  </a:lnTo>
                  <a:lnTo>
                    <a:pt x="46" y="545"/>
                  </a:lnTo>
                  <a:lnTo>
                    <a:pt x="46" y="549"/>
                  </a:lnTo>
                  <a:lnTo>
                    <a:pt x="46" y="551"/>
                  </a:lnTo>
                  <a:lnTo>
                    <a:pt x="46" y="554"/>
                  </a:lnTo>
                  <a:lnTo>
                    <a:pt x="46" y="556"/>
                  </a:lnTo>
                  <a:lnTo>
                    <a:pt x="46" y="559"/>
                  </a:lnTo>
                  <a:lnTo>
                    <a:pt x="47" y="560"/>
                  </a:lnTo>
                  <a:lnTo>
                    <a:pt x="50" y="562"/>
                  </a:lnTo>
                  <a:lnTo>
                    <a:pt x="55" y="564"/>
                  </a:lnTo>
                  <a:lnTo>
                    <a:pt x="53" y="562"/>
                  </a:lnTo>
                  <a:lnTo>
                    <a:pt x="53" y="560"/>
                  </a:lnTo>
                  <a:lnTo>
                    <a:pt x="55" y="560"/>
                  </a:lnTo>
                  <a:lnTo>
                    <a:pt x="56" y="559"/>
                  </a:lnTo>
                  <a:lnTo>
                    <a:pt x="58" y="559"/>
                  </a:lnTo>
                  <a:lnTo>
                    <a:pt x="61" y="559"/>
                  </a:lnTo>
                  <a:lnTo>
                    <a:pt x="63" y="560"/>
                  </a:lnTo>
                  <a:lnTo>
                    <a:pt x="66" y="561"/>
                  </a:lnTo>
                  <a:lnTo>
                    <a:pt x="67" y="562"/>
                  </a:lnTo>
                  <a:lnTo>
                    <a:pt x="69" y="564"/>
                  </a:lnTo>
                  <a:lnTo>
                    <a:pt x="66" y="566"/>
                  </a:lnTo>
                  <a:lnTo>
                    <a:pt x="61" y="566"/>
                  </a:lnTo>
                  <a:lnTo>
                    <a:pt x="57" y="567"/>
                  </a:lnTo>
                  <a:lnTo>
                    <a:pt x="55" y="569"/>
                  </a:lnTo>
                  <a:lnTo>
                    <a:pt x="52" y="571"/>
                  </a:lnTo>
                  <a:lnTo>
                    <a:pt x="50" y="573"/>
                  </a:lnTo>
                  <a:lnTo>
                    <a:pt x="48" y="576"/>
                  </a:lnTo>
                  <a:lnTo>
                    <a:pt x="48" y="580"/>
                  </a:lnTo>
                  <a:lnTo>
                    <a:pt x="48" y="582"/>
                  </a:lnTo>
                  <a:lnTo>
                    <a:pt x="50" y="585"/>
                  </a:lnTo>
                  <a:lnTo>
                    <a:pt x="51" y="587"/>
                  </a:lnTo>
                  <a:lnTo>
                    <a:pt x="45" y="587"/>
                  </a:lnTo>
                  <a:lnTo>
                    <a:pt x="45" y="590"/>
                  </a:lnTo>
                  <a:lnTo>
                    <a:pt x="45" y="591"/>
                  </a:lnTo>
                  <a:lnTo>
                    <a:pt x="45" y="593"/>
                  </a:lnTo>
                  <a:lnTo>
                    <a:pt x="46" y="595"/>
                  </a:lnTo>
                  <a:lnTo>
                    <a:pt x="47" y="597"/>
                  </a:lnTo>
                  <a:lnTo>
                    <a:pt x="48" y="598"/>
                  </a:lnTo>
                  <a:lnTo>
                    <a:pt x="50" y="599"/>
                  </a:lnTo>
                  <a:lnTo>
                    <a:pt x="51" y="601"/>
                  </a:lnTo>
                  <a:lnTo>
                    <a:pt x="52" y="601"/>
                  </a:lnTo>
                  <a:lnTo>
                    <a:pt x="55" y="602"/>
                  </a:lnTo>
                  <a:lnTo>
                    <a:pt x="55" y="585"/>
                  </a:lnTo>
                  <a:lnTo>
                    <a:pt x="57" y="585"/>
                  </a:lnTo>
                  <a:lnTo>
                    <a:pt x="55" y="572"/>
                  </a:lnTo>
                  <a:lnTo>
                    <a:pt x="58" y="570"/>
                  </a:lnTo>
                  <a:lnTo>
                    <a:pt x="62" y="567"/>
                  </a:lnTo>
                  <a:lnTo>
                    <a:pt x="66" y="567"/>
                  </a:lnTo>
                  <a:lnTo>
                    <a:pt x="68" y="567"/>
                  </a:lnTo>
                  <a:lnTo>
                    <a:pt x="69" y="567"/>
                  </a:lnTo>
                  <a:lnTo>
                    <a:pt x="71" y="566"/>
                  </a:lnTo>
                  <a:lnTo>
                    <a:pt x="72" y="566"/>
                  </a:lnTo>
                  <a:lnTo>
                    <a:pt x="72" y="564"/>
                  </a:lnTo>
                  <a:lnTo>
                    <a:pt x="72" y="560"/>
                  </a:lnTo>
                  <a:lnTo>
                    <a:pt x="72" y="555"/>
                  </a:lnTo>
                  <a:lnTo>
                    <a:pt x="69" y="557"/>
                  </a:lnTo>
                  <a:lnTo>
                    <a:pt x="66" y="555"/>
                  </a:lnTo>
                  <a:lnTo>
                    <a:pt x="74" y="543"/>
                  </a:lnTo>
                  <a:lnTo>
                    <a:pt x="77" y="544"/>
                  </a:lnTo>
                  <a:lnTo>
                    <a:pt x="79" y="546"/>
                  </a:lnTo>
                  <a:lnTo>
                    <a:pt x="81" y="549"/>
                  </a:lnTo>
                  <a:lnTo>
                    <a:pt x="82" y="551"/>
                  </a:lnTo>
                  <a:lnTo>
                    <a:pt x="83" y="554"/>
                  </a:lnTo>
                  <a:lnTo>
                    <a:pt x="83" y="556"/>
                  </a:lnTo>
                  <a:lnTo>
                    <a:pt x="84" y="559"/>
                  </a:lnTo>
                  <a:lnTo>
                    <a:pt x="84" y="560"/>
                  </a:lnTo>
                  <a:lnTo>
                    <a:pt x="86" y="562"/>
                  </a:lnTo>
                  <a:lnTo>
                    <a:pt x="87" y="564"/>
                  </a:lnTo>
                  <a:lnTo>
                    <a:pt x="78" y="564"/>
                  </a:lnTo>
                  <a:lnTo>
                    <a:pt x="79" y="566"/>
                  </a:lnTo>
                  <a:lnTo>
                    <a:pt x="81" y="567"/>
                  </a:lnTo>
                  <a:lnTo>
                    <a:pt x="82" y="569"/>
                  </a:lnTo>
                  <a:lnTo>
                    <a:pt x="83" y="569"/>
                  </a:lnTo>
                  <a:lnTo>
                    <a:pt x="86" y="567"/>
                  </a:lnTo>
                  <a:lnTo>
                    <a:pt x="87" y="567"/>
                  </a:lnTo>
                  <a:lnTo>
                    <a:pt x="88" y="566"/>
                  </a:lnTo>
                  <a:lnTo>
                    <a:pt x="89" y="567"/>
                  </a:lnTo>
                  <a:lnTo>
                    <a:pt x="90" y="567"/>
                  </a:lnTo>
                  <a:lnTo>
                    <a:pt x="93" y="570"/>
                  </a:lnTo>
                  <a:lnTo>
                    <a:pt x="92" y="570"/>
                  </a:lnTo>
                  <a:lnTo>
                    <a:pt x="90" y="571"/>
                  </a:lnTo>
                  <a:lnTo>
                    <a:pt x="90" y="572"/>
                  </a:lnTo>
                  <a:lnTo>
                    <a:pt x="89" y="572"/>
                  </a:lnTo>
                  <a:lnTo>
                    <a:pt x="88" y="573"/>
                  </a:lnTo>
                  <a:lnTo>
                    <a:pt x="88" y="575"/>
                  </a:lnTo>
                  <a:lnTo>
                    <a:pt x="87" y="575"/>
                  </a:lnTo>
                  <a:lnTo>
                    <a:pt x="86" y="576"/>
                  </a:lnTo>
                  <a:lnTo>
                    <a:pt x="84" y="576"/>
                  </a:lnTo>
                  <a:lnTo>
                    <a:pt x="84" y="580"/>
                  </a:lnTo>
                  <a:lnTo>
                    <a:pt x="86" y="582"/>
                  </a:lnTo>
                  <a:lnTo>
                    <a:pt x="86" y="585"/>
                  </a:lnTo>
                  <a:lnTo>
                    <a:pt x="86" y="587"/>
                  </a:lnTo>
                  <a:lnTo>
                    <a:pt x="86" y="590"/>
                  </a:lnTo>
                  <a:lnTo>
                    <a:pt x="87" y="592"/>
                  </a:lnTo>
                  <a:lnTo>
                    <a:pt x="87" y="593"/>
                  </a:lnTo>
                  <a:lnTo>
                    <a:pt x="89" y="596"/>
                  </a:lnTo>
                  <a:lnTo>
                    <a:pt x="92" y="597"/>
                  </a:lnTo>
                  <a:lnTo>
                    <a:pt x="95" y="599"/>
                  </a:lnTo>
                  <a:lnTo>
                    <a:pt x="95" y="601"/>
                  </a:lnTo>
                  <a:lnTo>
                    <a:pt x="95" y="603"/>
                  </a:lnTo>
                  <a:lnTo>
                    <a:pt x="94" y="604"/>
                  </a:lnTo>
                  <a:lnTo>
                    <a:pt x="94" y="606"/>
                  </a:lnTo>
                  <a:lnTo>
                    <a:pt x="93" y="607"/>
                  </a:lnTo>
                  <a:lnTo>
                    <a:pt x="93" y="608"/>
                  </a:lnTo>
                  <a:lnTo>
                    <a:pt x="92" y="609"/>
                  </a:lnTo>
                  <a:lnTo>
                    <a:pt x="90" y="611"/>
                  </a:lnTo>
                  <a:lnTo>
                    <a:pt x="89" y="611"/>
                  </a:lnTo>
                  <a:lnTo>
                    <a:pt x="89" y="612"/>
                  </a:lnTo>
                  <a:lnTo>
                    <a:pt x="92" y="612"/>
                  </a:lnTo>
                  <a:lnTo>
                    <a:pt x="93" y="614"/>
                  </a:lnTo>
                  <a:lnTo>
                    <a:pt x="94" y="616"/>
                  </a:lnTo>
                  <a:lnTo>
                    <a:pt x="94" y="618"/>
                  </a:lnTo>
                  <a:lnTo>
                    <a:pt x="94" y="620"/>
                  </a:lnTo>
                  <a:lnTo>
                    <a:pt x="94" y="622"/>
                  </a:lnTo>
                  <a:lnTo>
                    <a:pt x="94" y="624"/>
                  </a:lnTo>
                  <a:lnTo>
                    <a:pt x="95" y="627"/>
                  </a:lnTo>
                  <a:lnTo>
                    <a:pt x="97" y="628"/>
                  </a:lnTo>
                  <a:lnTo>
                    <a:pt x="99" y="629"/>
                  </a:lnTo>
                  <a:lnTo>
                    <a:pt x="93" y="635"/>
                  </a:lnTo>
                  <a:lnTo>
                    <a:pt x="92" y="635"/>
                  </a:lnTo>
                  <a:lnTo>
                    <a:pt x="90" y="635"/>
                  </a:lnTo>
                  <a:lnTo>
                    <a:pt x="90" y="634"/>
                  </a:lnTo>
                  <a:lnTo>
                    <a:pt x="89" y="634"/>
                  </a:lnTo>
                  <a:lnTo>
                    <a:pt x="89" y="633"/>
                  </a:lnTo>
                  <a:lnTo>
                    <a:pt x="88" y="633"/>
                  </a:lnTo>
                  <a:lnTo>
                    <a:pt x="89" y="634"/>
                  </a:lnTo>
                  <a:lnTo>
                    <a:pt x="90" y="635"/>
                  </a:lnTo>
                  <a:lnTo>
                    <a:pt x="90" y="638"/>
                  </a:lnTo>
                  <a:lnTo>
                    <a:pt x="92" y="639"/>
                  </a:lnTo>
                  <a:lnTo>
                    <a:pt x="92" y="642"/>
                  </a:lnTo>
                  <a:lnTo>
                    <a:pt x="92" y="643"/>
                  </a:lnTo>
                  <a:lnTo>
                    <a:pt x="92" y="645"/>
                  </a:lnTo>
                  <a:lnTo>
                    <a:pt x="90" y="646"/>
                  </a:lnTo>
                  <a:lnTo>
                    <a:pt x="89" y="649"/>
                  </a:lnTo>
                  <a:lnTo>
                    <a:pt x="87" y="650"/>
                  </a:lnTo>
                  <a:lnTo>
                    <a:pt x="95" y="653"/>
                  </a:lnTo>
                  <a:lnTo>
                    <a:pt x="95" y="654"/>
                  </a:lnTo>
                  <a:lnTo>
                    <a:pt x="95" y="655"/>
                  </a:lnTo>
                  <a:lnTo>
                    <a:pt x="94" y="656"/>
                  </a:lnTo>
                  <a:lnTo>
                    <a:pt x="94" y="658"/>
                  </a:lnTo>
                  <a:lnTo>
                    <a:pt x="93" y="658"/>
                  </a:lnTo>
                  <a:lnTo>
                    <a:pt x="90" y="659"/>
                  </a:lnTo>
                  <a:lnTo>
                    <a:pt x="89" y="659"/>
                  </a:lnTo>
                  <a:lnTo>
                    <a:pt x="88" y="659"/>
                  </a:lnTo>
                  <a:lnTo>
                    <a:pt x="87" y="659"/>
                  </a:lnTo>
                  <a:lnTo>
                    <a:pt x="84" y="659"/>
                  </a:lnTo>
                  <a:lnTo>
                    <a:pt x="95" y="661"/>
                  </a:lnTo>
                  <a:lnTo>
                    <a:pt x="92" y="665"/>
                  </a:lnTo>
                  <a:lnTo>
                    <a:pt x="89" y="669"/>
                  </a:lnTo>
                  <a:lnTo>
                    <a:pt x="88" y="672"/>
                  </a:lnTo>
                  <a:lnTo>
                    <a:pt x="88" y="676"/>
                  </a:lnTo>
                  <a:lnTo>
                    <a:pt x="89" y="681"/>
                  </a:lnTo>
                  <a:lnTo>
                    <a:pt x="89" y="685"/>
                  </a:lnTo>
                  <a:lnTo>
                    <a:pt x="89" y="689"/>
                  </a:lnTo>
                  <a:lnTo>
                    <a:pt x="89" y="692"/>
                  </a:lnTo>
                  <a:lnTo>
                    <a:pt x="88" y="695"/>
                  </a:lnTo>
                  <a:lnTo>
                    <a:pt x="84" y="697"/>
                  </a:lnTo>
                  <a:lnTo>
                    <a:pt x="87" y="697"/>
                  </a:lnTo>
                  <a:lnTo>
                    <a:pt x="87" y="700"/>
                  </a:lnTo>
                  <a:lnTo>
                    <a:pt x="87" y="702"/>
                  </a:lnTo>
                  <a:lnTo>
                    <a:pt x="87" y="705"/>
                  </a:lnTo>
                  <a:lnTo>
                    <a:pt x="86" y="707"/>
                  </a:lnTo>
                  <a:lnTo>
                    <a:pt x="86" y="708"/>
                  </a:lnTo>
                  <a:lnTo>
                    <a:pt x="84" y="711"/>
                  </a:lnTo>
                  <a:lnTo>
                    <a:pt x="84" y="713"/>
                  </a:lnTo>
                  <a:lnTo>
                    <a:pt x="83" y="716"/>
                  </a:lnTo>
                  <a:lnTo>
                    <a:pt x="83" y="719"/>
                  </a:lnTo>
                  <a:lnTo>
                    <a:pt x="84" y="724"/>
                  </a:lnTo>
                  <a:lnTo>
                    <a:pt x="81" y="721"/>
                  </a:lnTo>
                  <a:lnTo>
                    <a:pt x="82" y="724"/>
                  </a:lnTo>
                  <a:lnTo>
                    <a:pt x="83" y="728"/>
                  </a:lnTo>
                  <a:lnTo>
                    <a:pt x="83" y="733"/>
                  </a:lnTo>
                  <a:lnTo>
                    <a:pt x="83" y="738"/>
                  </a:lnTo>
                  <a:lnTo>
                    <a:pt x="83" y="743"/>
                  </a:lnTo>
                  <a:lnTo>
                    <a:pt x="83" y="747"/>
                  </a:lnTo>
                  <a:lnTo>
                    <a:pt x="84" y="752"/>
                  </a:lnTo>
                  <a:lnTo>
                    <a:pt x="84" y="754"/>
                  </a:lnTo>
                  <a:lnTo>
                    <a:pt x="86" y="758"/>
                  </a:lnTo>
                  <a:lnTo>
                    <a:pt x="87" y="759"/>
                  </a:lnTo>
                  <a:lnTo>
                    <a:pt x="93" y="731"/>
                  </a:lnTo>
                  <a:lnTo>
                    <a:pt x="99" y="701"/>
                  </a:lnTo>
                  <a:lnTo>
                    <a:pt x="105" y="671"/>
                  </a:lnTo>
                  <a:lnTo>
                    <a:pt x="112" y="642"/>
                  </a:lnTo>
                  <a:lnTo>
                    <a:pt x="116" y="611"/>
                  </a:lnTo>
                  <a:lnTo>
                    <a:pt x="121" y="578"/>
                  </a:lnTo>
                  <a:lnTo>
                    <a:pt x="126" y="546"/>
                  </a:lnTo>
                  <a:lnTo>
                    <a:pt x="131" y="515"/>
                  </a:lnTo>
                  <a:lnTo>
                    <a:pt x="135" y="483"/>
                  </a:lnTo>
                  <a:lnTo>
                    <a:pt x="138" y="451"/>
                  </a:lnTo>
                  <a:lnTo>
                    <a:pt x="135" y="408"/>
                  </a:lnTo>
                  <a:lnTo>
                    <a:pt x="134" y="366"/>
                  </a:lnTo>
                  <a:lnTo>
                    <a:pt x="133" y="325"/>
                  </a:lnTo>
                  <a:lnTo>
                    <a:pt x="131" y="287"/>
                  </a:lnTo>
                  <a:lnTo>
                    <a:pt x="130" y="248"/>
                  </a:lnTo>
                  <a:lnTo>
                    <a:pt x="128" y="210"/>
                  </a:lnTo>
                  <a:lnTo>
                    <a:pt x="124" y="171"/>
                  </a:lnTo>
                  <a:lnTo>
                    <a:pt x="119" y="133"/>
                  </a:lnTo>
                  <a:lnTo>
                    <a:pt x="113" y="92"/>
                  </a:lnTo>
                  <a:lnTo>
                    <a:pt x="104" y="50"/>
                  </a:lnTo>
                  <a:lnTo>
                    <a:pt x="98" y="43"/>
                  </a:lnTo>
                  <a:lnTo>
                    <a:pt x="90" y="37"/>
                  </a:lnTo>
                  <a:lnTo>
                    <a:pt x="82" y="32"/>
                  </a:lnTo>
                  <a:lnTo>
                    <a:pt x="72" y="27"/>
                  </a:lnTo>
                  <a:lnTo>
                    <a:pt x="61" y="23"/>
                  </a:lnTo>
                  <a:lnTo>
                    <a:pt x="51" y="19"/>
                  </a:lnTo>
                  <a:lnTo>
                    <a:pt x="41" y="16"/>
                  </a:lnTo>
                  <a:lnTo>
                    <a:pt x="31" y="11"/>
                  </a:lnTo>
                  <a:lnTo>
                    <a:pt x="22" y="6"/>
                  </a:lnTo>
                  <a:lnTo>
                    <a:pt x="15" y="0"/>
                  </a:lnTo>
                  <a:lnTo>
                    <a:pt x="14" y="1"/>
                  </a:lnTo>
                  <a:lnTo>
                    <a:pt x="12" y="2"/>
                  </a:lnTo>
                  <a:lnTo>
                    <a:pt x="12" y="3"/>
                  </a:lnTo>
                  <a:lnTo>
                    <a:pt x="12" y="4"/>
                  </a:lnTo>
                  <a:lnTo>
                    <a:pt x="12" y="6"/>
                  </a:lnTo>
                  <a:lnTo>
                    <a:pt x="14" y="7"/>
                  </a:lnTo>
                  <a:lnTo>
                    <a:pt x="15" y="8"/>
                  </a:lnTo>
                  <a:lnTo>
                    <a:pt x="16" y="9"/>
                  </a:lnTo>
                  <a:lnTo>
                    <a:pt x="17" y="11"/>
                  </a:lnTo>
                  <a:lnTo>
                    <a:pt x="19" y="12"/>
                  </a:lnTo>
                  <a:lnTo>
                    <a:pt x="19" y="11"/>
                  </a:lnTo>
                  <a:close/>
                  <a:moveTo>
                    <a:pt x="33" y="596"/>
                  </a:moveTo>
                  <a:lnTo>
                    <a:pt x="32" y="597"/>
                  </a:lnTo>
                  <a:lnTo>
                    <a:pt x="31" y="597"/>
                  </a:lnTo>
                  <a:lnTo>
                    <a:pt x="31" y="598"/>
                  </a:lnTo>
                  <a:lnTo>
                    <a:pt x="31" y="599"/>
                  </a:lnTo>
                  <a:lnTo>
                    <a:pt x="30" y="601"/>
                  </a:lnTo>
                  <a:lnTo>
                    <a:pt x="30" y="602"/>
                  </a:lnTo>
                  <a:lnTo>
                    <a:pt x="30" y="603"/>
                  </a:lnTo>
                  <a:lnTo>
                    <a:pt x="30" y="604"/>
                  </a:lnTo>
                  <a:lnTo>
                    <a:pt x="30" y="606"/>
                  </a:lnTo>
                  <a:lnTo>
                    <a:pt x="27" y="596"/>
                  </a:lnTo>
                  <a:lnTo>
                    <a:pt x="33" y="596"/>
                  </a:lnTo>
                  <a:close/>
                  <a:moveTo>
                    <a:pt x="45" y="531"/>
                  </a:moveTo>
                  <a:lnTo>
                    <a:pt x="40" y="522"/>
                  </a:lnTo>
                  <a:lnTo>
                    <a:pt x="45" y="522"/>
                  </a:lnTo>
                  <a:lnTo>
                    <a:pt x="45" y="531"/>
                  </a:lnTo>
                  <a:close/>
                  <a:moveTo>
                    <a:pt x="63" y="540"/>
                  </a:moveTo>
                  <a:lnTo>
                    <a:pt x="62" y="536"/>
                  </a:lnTo>
                  <a:lnTo>
                    <a:pt x="62" y="535"/>
                  </a:lnTo>
                  <a:lnTo>
                    <a:pt x="61" y="534"/>
                  </a:lnTo>
                  <a:lnTo>
                    <a:pt x="59" y="534"/>
                  </a:lnTo>
                  <a:lnTo>
                    <a:pt x="58" y="534"/>
                  </a:lnTo>
                  <a:lnTo>
                    <a:pt x="57" y="534"/>
                  </a:lnTo>
                  <a:lnTo>
                    <a:pt x="57" y="533"/>
                  </a:lnTo>
                  <a:lnTo>
                    <a:pt x="57" y="531"/>
                  </a:lnTo>
                  <a:lnTo>
                    <a:pt x="59" y="528"/>
                  </a:lnTo>
                  <a:lnTo>
                    <a:pt x="61" y="529"/>
                  </a:lnTo>
                  <a:lnTo>
                    <a:pt x="63" y="529"/>
                  </a:lnTo>
                  <a:lnTo>
                    <a:pt x="64" y="530"/>
                  </a:lnTo>
                  <a:lnTo>
                    <a:pt x="64" y="531"/>
                  </a:lnTo>
                  <a:lnTo>
                    <a:pt x="64" y="533"/>
                  </a:lnTo>
                  <a:lnTo>
                    <a:pt x="64" y="534"/>
                  </a:lnTo>
                  <a:lnTo>
                    <a:pt x="64" y="535"/>
                  </a:lnTo>
                  <a:lnTo>
                    <a:pt x="64" y="536"/>
                  </a:lnTo>
                  <a:lnTo>
                    <a:pt x="63" y="538"/>
                  </a:lnTo>
                  <a:lnTo>
                    <a:pt x="63" y="540"/>
                  </a:lnTo>
                  <a:close/>
                  <a:moveTo>
                    <a:pt x="57" y="519"/>
                  </a:moveTo>
                  <a:lnTo>
                    <a:pt x="66" y="519"/>
                  </a:lnTo>
                  <a:lnTo>
                    <a:pt x="72" y="525"/>
                  </a:lnTo>
                  <a:lnTo>
                    <a:pt x="57" y="519"/>
                  </a:lnTo>
                  <a:close/>
                  <a:moveTo>
                    <a:pt x="63" y="510"/>
                  </a:moveTo>
                  <a:lnTo>
                    <a:pt x="63" y="496"/>
                  </a:lnTo>
                  <a:lnTo>
                    <a:pt x="66" y="496"/>
                  </a:lnTo>
                  <a:lnTo>
                    <a:pt x="66" y="497"/>
                  </a:lnTo>
                  <a:lnTo>
                    <a:pt x="66" y="498"/>
                  </a:lnTo>
                  <a:lnTo>
                    <a:pt x="66" y="499"/>
                  </a:lnTo>
                  <a:lnTo>
                    <a:pt x="66" y="501"/>
                  </a:lnTo>
                  <a:lnTo>
                    <a:pt x="67" y="502"/>
                  </a:lnTo>
                  <a:lnTo>
                    <a:pt x="67" y="503"/>
                  </a:lnTo>
                  <a:lnTo>
                    <a:pt x="68" y="504"/>
                  </a:lnTo>
                  <a:lnTo>
                    <a:pt x="69" y="504"/>
                  </a:lnTo>
                  <a:lnTo>
                    <a:pt x="72" y="502"/>
                  </a:lnTo>
                  <a:lnTo>
                    <a:pt x="66" y="510"/>
                  </a:lnTo>
                  <a:lnTo>
                    <a:pt x="63" y="510"/>
                  </a:lnTo>
                  <a:close/>
                  <a:moveTo>
                    <a:pt x="72" y="534"/>
                  </a:moveTo>
                  <a:lnTo>
                    <a:pt x="78" y="531"/>
                  </a:lnTo>
                  <a:lnTo>
                    <a:pt x="74" y="536"/>
                  </a:lnTo>
                  <a:lnTo>
                    <a:pt x="84" y="543"/>
                  </a:lnTo>
                  <a:lnTo>
                    <a:pt x="82" y="543"/>
                  </a:lnTo>
                  <a:lnTo>
                    <a:pt x="81" y="543"/>
                  </a:lnTo>
                  <a:lnTo>
                    <a:pt x="78" y="543"/>
                  </a:lnTo>
                  <a:lnTo>
                    <a:pt x="76" y="543"/>
                  </a:lnTo>
                  <a:lnTo>
                    <a:pt x="74" y="541"/>
                  </a:lnTo>
                  <a:lnTo>
                    <a:pt x="73" y="540"/>
                  </a:lnTo>
                  <a:lnTo>
                    <a:pt x="72" y="539"/>
                  </a:lnTo>
                  <a:lnTo>
                    <a:pt x="71" y="538"/>
                  </a:lnTo>
                  <a:lnTo>
                    <a:pt x="71" y="536"/>
                  </a:lnTo>
                  <a:lnTo>
                    <a:pt x="72" y="534"/>
                  </a:lnTo>
                  <a:close/>
                  <a:moveTo>
                    <a:pt x="30" y="171"/>
                  </a:moveTo>
                  <a:lnTo>
                    <a:pt x="36" y="178"/>
                  </a:lnTo>
                  <a:lnTo>
                    <a:pt x="40" y="165"/>
                  </a:lnTo>
                  <a:lnTo>
                    <a:pt x="27" y="163"/>
                  </a:lnTo>
                  <a:lnTo>
                    <a:pt x="30" y="160"/>
                  </a:lnTo>
                  <a:lnTo>
                    <a:pt x="32" y="159"/>
                  </a:lnTo>
                  <a:lnTo>
                    <a:pt x="32" y="157"/>
                  </a:lnTo>
                  <a:lnTo>
                    <a:pt x="33" y="155"/>
                  </a:lnTo>
                  <a:lnTo>
                    <a:pt x="33" y="153"/>
                  </a:lnTo>
                  <a:lnTo>
                    <a:pt x="35" y="152"/>
                  </a:lnTo>
                  <a:lnTo>
                    <a:pt x="35" y="150"/>
                  </a:lnTo>
                  <a:lnTo>
                    <a:pt x="36" y="149"/>
                  </a:lnTo>
                  <a:lnTo>
                    <a:pt x="38" y="148"/>
                  </a:lnTo>
                  <a:lnTo>
                    <a:pt x="42" y="148"/>
                  </a:lnTo>
                  <a:lnTo>
                    <a:pt x="38" y="148"/>
                  </a:lnTo>
                  <a:lnTo>
                    <a:pt x="36" y="147"/>
                  </a:lnTo>
                  <a:lnTo>
                    <a:pt x="33" y="145"/>
                  </a:lnTo>
                  <a:lnTo>
                    <a:pt x="33" y="143"/>
                  </a:lnTo>
                  <a:lnTo>
                    <a:pt x="33" y="141"/>
                  </a:lnTo>
                  <a:lnTo>
                    <a:pt x="33" y="138"/>
                  </a:lnTo>
                  <a:lnTo>
                    <a:pt x="32" y="136"/>
                  </a:lnTo>
                  <a:lnTo>
                    <a:pt x="32" y="132"/>
                  </a:lnTo>
                  <a:lnTo>
                    <a:pt x="30" y="129"/>
                  </a:lnTo>
                  <a:lnTo>
                    <a:pt x="27" y="127"/>
                  </a:lnTo>
                  <a:lnTo>
                    <a:pt x="29" y="124"/>
                  </a:lnTo>
                  <a:lnTo>
                    <a:pt x="30" y="123"/>
                  </a:lnTo>
                  <a:lnTo>
                    <a:pt x="31" y="122"/>
                  </a:lnTo>
                  <a:lnTo>
                    <a:pt x="33" y="121"/>
                  </a:lnTo>
                  <a:lnTo>
                    <a:pt x="36" y="120"/>
                  </a:lnTo>
                  <a:lnTo>
                    <a:pt x="37" y="120"/>
                  </a:lnTo>
                  <a:lnTo>
                    <a:pt x="40" y="120"/>
                  </a:lnTo>
                  <a:lnTo>
                    <a:pt x="41" y="121"/>
                  </a:lnTo>
                  <a:lnTo>
                    <a:pt x="43" y="122"/>
                  </a:lnTo>
                  <a:lnTo>
                    <a:pt x="45" y="124"/>
                  </a:lnTo>
                  <a:lnTo>
                    <a:pt x="46" y="123"/>
                  </a:lnTo>
                  <a:lnTo>
                    <a:pt x="46" y="122"/>
                  </a:lnTo>
                  <a:lnTo>
                    <a:pt x="46" y="121"/>
                  </a:lnTo>
                  <a:lnTo>
                    <a:pt x="46" y="118"/>
                  </a:lnTo>
                  <a:lnTo>
                    <a:pt x="46" y="117"/>
                  </a:lnTo>
                  <a:lnTo>
                    <a:pt x="45" y="116"/>
                  </a:lnTo>
                  <a:lnTo>
                    <a:pt x="45" y="113"/>
                  </a:lnTo>
                  <a:lnTo>
                    <a:pt x="43" y="112"/>
                  </a:lnTo>
                  <a:lnTo>
                    <a:pt x="43" y="111"/>
                  </a:lnTo>
                  <a:lnTo>
                    <a:pt x="42" y="110"/>
                  </a:lnTo>
                  <a:lnTo>
                    <a:pt x="51" y="106"/>
                  </a:lnTo>
                  <a:lnTo>
                    <a:pt x="51" y="107"/>
                  </a:lnTo>
                  <a:lnTo>
                    <a:pt x="51" y="108"/>
                  </a:lnTo>
                  <a:lnTo>
                    <a:pt x="51" y="110"/>
                  </a:lnTo>
                  <a:lnTo>
                    <a:pt x="50" y="111"/>
                  </a:lnTo>
                  <a:lnTo>
                    <a:pt x="48" y="112"/>
                  </a:lnTo>
                  <a:lnTo>
                    <a:pt x="51" y="116"/>
                  </a:lnTo>
                  <a:lnTo>
                    <a:pt x="55" y="113"/>
                  </a:lnTo>
                  <a:lnTo>
                    <a:pt x="57" y="111"/>
                  </a:lnTo>
                  <a:lnTo>
                    <a:pt x="59" y="107"/>
                  </a:lnTo>
                  <a:lnTo>
                    <a:pt x="61" y="105"/>
                  </a:lnTo>
                  <a:lnTo>
                    <a:pt x="62" y="102"/>
                  </a:lnTo>
                  <a:lnTo>
                    <a:pt x="63" y="100"/>
                  </a:lnTo>
                  <a:lnTo>
                    <a:pt x="64" y="98"/>
                  </a:lnTo>
                  <a:lnTo>
                    <a:pt x="67" y="97"/>
                  </a:lnTo>
                  <a:lnTo>
                    <a:pt x="69" y="98"/>
                  </a:lnTo>
                  <a:lnTo>
                    <a:pt x="74" y="101"/>
                  </a:lnTo>
                  <a:lnTo>
                    <a:pt x="74" y="105"/>
                  </a:lnTo>
                  <a:lnTo>
                    <a:pt x="76" y="108"/>
                  </a:lnTo>
                  <a:lnTo>
                    <a:pt x="78" y="111"/>
                  </a:lnTo>
                  <a:lnTo>
                    <a:pt x="81" y="113"/>
                  </a:lnTo>
                  <a:lnTo>
                    <a:pt x="84" y="115"/>
                  </a:lnTo>
                  <a:lnTo>
                    <a:pt x="88" y="116"/>
                  </a:lnTo>
                  <a:lnTo>
                    <a:pt x="92" y="117"/>
                  </a:lnTo>
                  <a:lnTo>
                    <a:pt x="97" y="118"/>
                  </a:lnTo>
                  <a:lnTo>
                    <a:pt x="100" y="118"/>
                  </a:lnTo>
                  <a:lnTo>
                    <a:pt x="104" y="118"/>
                  </a:lnTo>
                  <a:lnTo>
                    <a:pt x="105" y="124"/>
                  </a:lnTo>
                  <a:lnTo>
                    <a:pt x="107" y="129"/>
                  </a:lnTo>
                  <a:lnTo>
                    <a:pt x="107" y="136"/>
                  </a:lnTo>
                  <a:lnTo>
                    <a:pt x="107" y="141"/>
                  </a:lnTo>
                  <a:lnTo>
                    <a:pt x="107" y="147"/>
                  </a:lnTo>
                  <a:lnTo>
                    <a:pt x="107" y="152"/>
                  </a:lnTo>
                  <a:lnTo>
                    <a:pt x="108" y="157"/>
                  </a:lnTo>
                  <a:lnTo>
                    <a:pt x="109" y="162"/>
                  </a:lnTo>
                  <a:lnTo>
                    <a:pt x="110" y="167"/>
                  </a:lnTo>
                  <a:lnTo>
                    <a:pt x="114" y="171"/>
                  </a:lnTo>
                  <a:lnTo>
                    <a:pt x="113" y="175"/>
                  </a:lnTo>
                  <a:lnTo>
                    <a:pt x="112" y="180"/>
                  </a:lnTo>
                  <a:lnTo>
                    <a:pt x="110" y="185"/>
                  </a:lnTo>
                  <a:lnTo>
                    <a:pt x="108" y="190"/>
                  </a:lnTo>
                  <a:lnTo>
                    <a:pt x="105" y="194"/>
                  </a:lnTo>
                  <a:lnTo>
                    <a:pt x="103" y="199"/>
                  </a:lnTo>
                  <a:lnTo>
                    <a:pt x="100" y="204"/>
                  </a:lnTo>
                  <a:lnTo>
                    <a:pt x="97" y="207"/>
                  </a:lnTo>
                  <a:lnTo>
                    <a:pt x="92" y="211"/>
                  </a:lnTo>
                  <a:lnTo>
                    <a:pt x="87" y="214"/>
                  </a:lnTo>
                  <a:lnTo>
                    <a:pt x="89" y="216"/>
                  </a:lnTo>
                  <a:lnTo>
                    <a:pt x="84" y="222"/>
                  </a:lnTo>
                  <a:lnTo>
                    <a:pt x="89" y="228"/>
                  </a:lnTo>
                  <a:lnTo>
                    <a:pt x="87" y="230"/>
                  </a:lnTo>
                  <a:lnTo>
                    <a:pt x="84" y="231"/>
                  </a:lnTo>
                  <a:lnTo>
                    <a:pt x="82" y="231"/>
                  </a:lnTo>
                  <a:lnTo>
                    <a:pt x="78" y="232"/>
                  </a:lnTo>
                  <a:lnTo>
                    <a:pt x="76" y="233"/>
                  </a:lnTo>
                  <a:lnTo>
                    <a:pt x="73" y="235"/>
                  </a:lnTo>
                  <a:lnTo>
                    <a:pt x="69" y="236"/>
                  </a:lnTo>
                  <a:lnTo>
                    <a:pt x="68" y="238"/>
                  </a:lnTo>
                  <a:lnTo>
                    <a:pt x="67" y="241"/>
                  </a:lnTo>
                  <a:lnTo>
                    <a:pt x="66" y="246"/>
                  </a:lnTo>
                  <a:lnTo>
                    <a:pt x="78" y="243"/>
                  </a:lnTo>
                  <a:lnTo>
                    <a:pt x="66" y="254"/>
                  </a:lnTo>
                  <a:lnTo>
                    <a:pt x="66" y="252"/>
                  </a:lnTo>
                  <a:lnTo>
                    <a:pt x="64" y="251"/>
                  </a:lnTo>
                  <a:lnTo>
                    <a:pt x="63" y="248"/>
                  </a:lnTo>
                  <a:lnTo>
                    <a:pt x="62" y="247"/>
                  </a:lnTo>
                  <a:lnTo>
                    <a:pt x="59" y="244"/>
                  </a:lnTo>
                  <a:lnTo>
                    <a:pt x="57" y="243"/>
                  </a:lnTo>
                  <a:lnTo>
                    <a:pt x="55" y="243"/>
                  </a:lnTo>
                  <a:lnTo>
                    <a:pt x="52" y="243"/>
                  </a:lnTo>
                  <a:lnTo>
                    <a:pt x="50" y="243"/>
                  </a:lnTo>
                  <a:lnTo>
                    <a:pt x="47" y="244"/>
                  </a:lnTo>
                  <a:lnTo>
                    <a:pt x="46" y="244"/>
                  </a:lnTo>
                  <a:lnTo>
                    <a:pt x="46" y="246"/>
                  </a:lnTo>
                  <a:lnTo>
                    <a:pt x="45" y="246"/>
                  </a:lnTo>
                  <a:lnTo>
                    <a:pt x="46" y="244"/>
                  </a:lnTo>
                  <a:lnTo>
                    <a:pt x="47" y="244"/>
                  </a:lnTo>
                  <a:lnTo>
                    <a:pt x="47" y="243"/>
                  </a:lnTo>
                  <a:lnTo>
                    <a:pt x="48" y="242"/>
                  </a:lnTo>
                  <a:lnTo>
                    <a:pt x="48" y="241"/>
                  </a:lnTo>
                  <a:lnTo>
                    <a:pt x="48" y="240"/>
                  </a:lnTo>
                  <a:lnTo>
                    <a:pt x="48" y="238"/>
                  </a:lnTo>
                  <a:lnTo>
                    <a:pt x="48" y="237"/>
                  </a:lnTo>
                  <a:lnTo>
                    <a:pt x="48" y="236"/>
                  </a:lnTo>
                  <a:lnTo>
                    <a:pt x="48" y="235"/>
                  </a:lnTo>
                  <a:lnTo>
                    <a:pt x="47" y="233"/>
                  </a:lnTo>
                  <a:lnTo>
                    <a:pt x="47" y="232"/>
                  </a:lnTo>
                  <a:lnTo>
                    <a:pt x="46" y="232"/>
                  </a:lnTo>
                  <a:lnTo>
                    <a:pt x="45" y="232"/>
                  </a:lnTo>
                  <a:lnTo>
                    <a:pt x="43" y="231"/>
                  </a:lnTo>
                  <a:lnTo>
                    <a:pt x="42" y="231"/>
                  </a:lnTo>
                  <a:lnTo>
                    <a:pt x="41" y="231"/>
                  </a:lnTo>
                  <a:lnTo>
                    <a:pt x="40" y="231"/>
                  </a:lnTo>
                  <a:lnTo>
                    <a:pt x="42" y="231"/>
                  </a:lnTo>
                  <a:lnTo>
                    <a:pt x="43" y="228"/>
                  </a:lnTo>
                  <a:lnTo>
                    <a:pt x="43" y="226"/>
                  </a:lnTo>
                  <a:lnTo>
                    <a:pt x="42" y="223"/>
                  </a:lnTo>
                  <a:lnTo>
                    <a:pt x="41" y="221"/>
                  </a:lnTo>
                  <a:lnTo>
                    <a:pt x="40" y="218"/>
                  </a:lnTo>
                  <a:lnTo>
                    <a:pt x="37" y="217"/>
                  </a:lnTo>
                  <a:lnTo>
                    <a:pt x="36" y="215"/>
                  </a:lnTo>
                  <a:lnTo>
                    <a:pt x="35" y="214"/>
                  </a:lnTo>
                  <a:lnTo>
                    <a:pt x="33" y="211"/>
                  </a:lnTo>
                  <a:lnTo>
                    <a:pt x="33" y="210"/>
                  </a:lnTo>
                  <a:lnTo>
                    <a:pt x="30" y="214"/>
                  </a:lnTo>
                  <a:lnTo>
                    <a:pt x="30" y="212"/>
                  </a:lnTo>
                  <a:lnTo>
                    <a:pt x="30" y="211"/>
                  </a:lnTo>
                  <a:lnTo>
                    <a:pt x="30" y="210"/>
                  </a:lnTo>
                  <a:lnTo>
                    <a:pt x="30" y="209"/>
                  </a:lnTo>
                  <a:lnTo>
                    <a:pt x="30" y="207"/>
                  </a:lnTo>
                  <a:lnTo>
                    <a:pt x="30" y="206"/>
                  </a:lnTo>
                  <a:lnTo>
                    <a:pt x="30" y="205"/>
                  </a:lnTo>
                  <a:lnTo>
                    <a:pt x="27" y="201"/>
                  </a:lnTo>
                  <a:lnTo>
                    <a:pt x="29" y="201"/>
                  </a:lnTo>
                  <a:lnTo>
                    <a:pt x="29" y="202"/>
                  </a:lnTo>
                  <a:lnTo>
                    <a:pt x="30" y="202"/>
                  </a:lnTo>
                  <a:lnTo>
                    <a:pt x="30" y="204"/>
                  </a:lnTo>
                  <a:lnTo>
                    <a:pt x="30" y="205"/>
                  </a:lnTo>
                  <a:lnTo>
                    <a:pt x="33" y="201"/>
                  </a:lnTo>
                  <a:lnTo>
                    <a:pt x="35" y="199"/>
                  </a:lnTo>
                  <a:lnTo>
                    <a:pt x="36" y="196"/>
                  </a:lnTo>
                  <a:lnTo>
                    <a:pt x="35" y="194"/>
                  </a:lnTo>
                  <a:lnTo>
                    <a:pt x="35" y="193"/>
                  </a:lnTo>
                  <a:lnTo>
                    <a:pt x="33" y="190"/>
                  </a:lnTo>
                  <a:lnTo>
                    <a:pt x="32" y="189"/>
                  </a:lnTo>
                  <a:lnTo>
                    <a:pt x="31" y="186"/>
                  </a:lnTo>
                  <a:lnTo>
                    <a:pt x="32" y="184"/>
                  </a:lnTo>
                  <a:lnTo>
                    <a:pt x="33" y="180"/>
                  </a:lnTo>
                  <a:lnTo>
                    <a:pt x="27" y="180"/>
                  </a:lnTo>
                  <a:lnTo>
                    <a:pt x="27" y="179"/>
                  </a:lnTo>
                  <a:lnTo>
                    <a:pt x="27" y="178"/>
                  </a:lnTo>
                  <a:lnTo>
                    <a:pt x="26" y="176"/>
                  </a:lnTo>
                  <a:lnTo>
                    <a:pt x="25" y="175"/>
                  </a:lnTo>
                  <a:lnTo>
                    <a:pt x="25" y="174"/>
                  </a:lnTo>
                  <a:lnTo>
                    <a:pt x="26" y="174"/>
                  </a:lnTo>
                  <a:lnTo>
                    <a:pt x="26" y="173"/>
                  </a:lnTo>
                  <a:lnTo>
                    <a:pt x="27" y="171"/>
                  </a:lnTo>
                  <a:lnTo>
                    <a:pt x="29" y="171"/>
                  </a:lnTo>
                  <a:lnTo>
                    <a:pt x="30" y="17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3" name="Freeform 201"/>
            <p:cNvSpPr>
              <a:spLocks/>
            </p:cNvSpPr>
            <p:nvPr/>
          </p:nvSpPr>
          <p:spPr bwMode="auto">
            <a:xfrm>
              <a:off x="2688" y="1453"/>
              <a:ext cx="2" cy="1"/>
            </a:xfrm>
            <a:custGeom>
              <a:avLst/>
              <a:gdLst>
                <a:gd name="T0" fmla="*/ 2 w 5"/>
                <a:gd name="T1" fmla="*/ 0 h 1"/>
                <a:gd name="T2" fmla="*/ 2 w 5"/>
                <a:gd name="T3" fmla="*/ 0 h 1"/>
                <a:gd name="T4" fmla="*/ 2 w 5"/>
                <a:gd name="T5" fmla="*/ 0 h 1"/>
                <a:gd name="T6" fmla="*/ 2 w 5"/>
                <a:gd name="T7" fmla="*/ 0 h 1"/>
                <a:gd name="T8" fmla="*/ 1 w 5"/>
                <a:gd name="T9" fmla="*/ 0 h 1"/>
                <a:gd name="T10" fmla="*/ 1 w 5"/>
                <a:gd name="T11" fmla="*/ 0 h 1"/>
                <a:gd name="T12" fmla="*/ 1 w 5"/>
                <a:gd name="T13" fmla="*/ 0 h 1"/>
                <a:gd name="T14" fmla="*/ 1 w 5"/>
                <a:gd name="T15" fmla="*/ 0 h 1"/>
                <a:gd name="T16" fmla="*/ 1 w 5"/>
                <a:gd name="T17" fmla="*/ 0 h 1"/>
                <a:gd name="T18" fmla="*/ 0 w 5"/>
                <a:gd name="T19" fmla="*/ 0 h 1"/>
                <a:gd name="T20" fmla="*/ 0 w 5"/>
                <a:gd name="T21" fmla="*/ 0 h 1"/>
                <a:gd name="T22" fmla="*/ 0 w 5"/>
                <a:gd name="T23" fmla="*/ 0 h 1"/>
                <a:gd name="T24" fmla="*/ 0 w 5"/>
                <a:gd name="T25" fmla="*/ 1 h 1"/>
                <a:gd name="T26" fmla="*/ 1 w 5"/>
                <a:gd name="T27" fmla="*/ 1 h 1"/>
                <a:gd name="T28" fmla="*/ 1 w 5"/>
                <a:gd name="T29" fmla="*/ 1 h 1"/>
                <a:gd name="T30" fmla="*/ 1 w 5"/>
                <a:gd name="T31" fmla="*/ 1 h 1"/>
                <a:gd name="T32" fmla="*/ 1 w 5"/>
                <a:gd name="T33" fmla="*/ 1 h 1"/>
                <a:gd name="T34" fmla="*/ 1 w 5"/>
                <a:gd name="T35" fmla="*/ 1 h 1"/>
                <a:gd name="T36" fmla="*/ 2 w 5"/>
                <a:gd name="T37" fmla="*/ 1 h 1"/>
                <a:gd name="T38" fmla="*/ 2 w 5"/>
                <a:gd name="T39" fmla="*/ 1 h 1"/>
                <a:gd name="T40" fmla="*/ 2 w 5"/>
                <a:gd name="T41" fmla="*/ 1 h 1"/>
                <a:gd name="T42" fmla="*/ 2 w 5"/>
                <a:gd name="T43" fmla="*/ 1 h 1"/>
                <a:gd name="T44" fmla="*/ 2 w 5"/>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
                  <a:moveTo>
                    <a:pt x="4" y="0"/>
                  </a:moveTo>
                  <a:lnTo>
                    <a:pt x="4" y="0"/>
                  </a:lnTo>
                  <a:lnTo>
                    <a:pt x="3" y="0"/>
                  </a:lnTo>
                  <a:lnTo>
                    <a:pt x="2" y="0"/>
                  </a:lnTo>
                  <a:lnTo>
                    <a:pt x="0" y="0"/>
                  </a:lnTo>
                  <a:lnTo>
                    <a:pt x="0" y="1"/>
                  </a:lnTo>
                  <a:lnTo>
                    <a:pt x="2" y="1"/>
                  </a:lnTo>
                  <a:lnTo>
                    <a:pt x="3" y="1"/>
                  </a:lnTo>
                  <a:lnTo>
                    <a:pt x="4" y="1"/>
                  </a:lnTo>
                  <a:lnTo>
                    <a:pt x="5"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4" name="Freeform 202"/>
            <p:cNvSpPr>
              <a:spLocks/>
            </p:cNvSpPr>
            <p:nvPr/>
          </p:nvSpPr>
          <p:spPr bwMode="auto">
            <a:xfrm>
              <a:off x="2655" y="1560"/>
              <a:ext cx="3" cy="2"/>
            </a:xfrm>
            <a:custGeom>
              <a:avLst/>
              <a:gdLst>
                <a:gd name="T0" fmla="*/ 3 w 6"/>
                <a:gd name="T1" fmla="*/ 0 h 3"/>
                <a:gd name="T2" fmla="*/ 3 w 6"/>
                <a:gd name="T3" fmla="*/ 0 h 3"/>
                <a:gd name="T4" fmla="*/ 3 w 6"/>
                <a:gd name="T5" fmla="*/ 0 h 3"/>
                <a:gd name="T6" fmla="*/ 2 w 6"/>
                <a:gd name="T7" fmla="*/ 0 h 3"/>
                <a:gd name="T8" fmla="*/ 2 w 6"/>
                <a:gd name="T9" fmla="*/ 0 h 3"/>
                <a:gd name="T10" fmla="*/ 1 w 6"/>
                <a:gd name="T11" fmla="*/ 0 h 3"/>
                <a:gd name="T12" fmla="*/ 1 w 6"/>
                <a:gd name="T13" fmla="*/ 0 h 3"/>
                <a:gd name="T14" fmla="*/ 1 w 6"/>
                <a:gd name="T15" fmla="*/ 0 h 3"/>
                <a:gd name="T16" fmla="*/ 1 w 6"/>
                <a:gd name="T17" fmla="*/ 0 h 3"/>
                <a:gd name="T18" fmla="*/ 0 w 6"/>
                <a:gd name="T19" fmla="*/ 0 h 3"/>
                <a:gd name="T20" fmla="*/ 0 w 6"/>
                <a:gd name="T21" fmla="*/ 0 h 3"/>
                <a:gd name="T22" fmla="*/ 0 w 6"/>
                <a:gd name="T23" fmla="*/ 1 h 3"/>
                <a:gd name="T24" fmla="*/ 0 w 6"/>
                <a:gd name="T25" fmla="*/ 1 h 3"/>
                <a:gd name="T26" fmla="*/ 0 w 6"/>
                <a:gd name="T27" fmla="*/ 1 h 3"/>
                <a:gd name="T28" fmla="*/ 1 w 6"/>
                <a:gd name="T29" fmla="*/ 1 h 3"/>
                <a:gd name="T30" fmla="*/ 1 w 6"/>
                <a:gd name="T31" fmla="*/ 1 h 3"/>
                <a:gd name="T32" fmla="*/ 1 w 6"/>
                <a:gd name="T33" fmla="*/ 1 h 3"/>
                <a:gd name="T34" fmla="*/ 1 w 6"/>
                <a:gd name="T35" fmla="*/ 1 h 3"/>
                <a:gd name="T36" fmla="*/ 1 w 6"/>
                <a:gd name="T37" fmla="*/ 1 h 3"/>
                <a:gd name="T38" fmla="*/ 1 w 6"/>
                <a:gd name="T39" fmla="*/ 2 h 3"/>
                <a:gd name="T40" fmla="*/ 1 w 6"/>
                <a:gd name="T41" fmla="*/ 2 h 3"/>
                <a:gd name="T42" fmla="*/ 3 w 6"/>
                <a:gd name="T43" fmla="*/ 0 h 3"/>
                <a:gd name="T44" fmla="*/ 3 w 6"/>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3">
                  <a:moveTo>
                    <a:pt x="6" y="0"/>
                  </a:moveTo>
                  <a:lnTo>
                    <a:pt x="5" y="0"/>
                  </a:lnTo>
                  <a:lnTo>
                    <a:pt x="3" y="0"/>
                  </a:lnTo>
                  <a:lnTo>
                    <a:pt x="2" y="0"/>
                  </a:lnTo>
                  <a:lnTo>
                    <a:pt x="1" y="0"/>
                  </a:lnTo>
                  <a:lnTo>
                    <a:pt x="0" y="0"/>
                  </a:lnTo>
                  <a:lnTo>
                    <a:pt x="0" y="1"/>
                  </a:lnTo>
                  <a:lnTo>
                    <a:pt x="1" y="1"/>
                  </a:lnTo>
                  <a:lnTo>
                    <a:pt x="1" y="2"/>
                  </a:lnTo>
                  <a:lnTo>
                    <a:pt x="2" y="3"/>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5" name="Freeform 203"/>
            <p:cNvSpPr>
              <a:spLocks/>
            </p:cNvSpPr>
            <p:nvPr/>
          </p:nvSpPr>
          <p:spPr bwMode="auto">
            <a:xfrm>
              <a:off x="2685" y="1471"/>
              <a:ext cx="4" cy="2"/>
            </a:xfrm>
            <a:custGeom>
              <a:avLst/>
              <a:gdLst>
                <a:gd name="T0" fmla="*/ 4 w 9"/>
                <a:gd name="T1" fmla="*/ 2 h 4"/>
                <a:gd name="T2" fmla="*/ 4 w 9"/>
                <a:gd name="T3" fmla="*/ 2 h 4"/>
                <a:gd name="T4" fmla="*/ 4 w 9"/>
                <a:gd name="T5" fmla="*/ 2 h 4"/>
                <a:gd name="T6" fmla="*/ 4 w 9"/>
                <a:gd name="T7" fmla="*/ 2 h 4"/>
                <a:gd name="T8" fmla="*/ 4 w 9"/>
                <a:gd name="T9" fmla="*/ 2 h 4"/>
                <a:gd name="T10" fmla="*/ 4 w 9"/>
                <a:gd name="T11" fmla="*/ 2 h 4"/>
                <a:gd name="T12" fmla="*/ 4 w 9"/>
                <a:gd name="T13" fmla="*/ 2 h 4"/>
                <a:gd name="T14" fmla="*/ 4 w 9"/>
                <a:gd name="T15" fmla="*/ 2 h 4"/>
                <a:gd name="T16" fmla="*/ 4 w 9"/>
                <a:gd name="T17" fmla="*/ 2 h 4"/>
                <a:gd name="T18" fmla="*/ 4 w 9"/>
                <a:gd name="T19" fmla="*/ 2 h 4"/>
                <a:gd name="T20" fmla="*/ 4 w 9"/>
                <a:gd name="T21" fmla="*/ 2 h 4"/>
                <a:gd name="T22" fmla="*/ 0 w 9"/>
                <a:gd name="T23" fmla="*/ 0 h 4"/>
                <a:gd name="T24" fmla="*/ 0 w 9"/>
                <a:gd name="T25" fmla="*/ 1 h 4"/>
                <a:gd name="T26" fmla="*/ 0 w 9"/>
                <a:gd name="T27" fmla="*/ 1 h 4"/>
                <a:gd name="T28" fmla="*/ 0 w 9"/>
                <a:gd name="T29" fmla="*/ 2 h 4"/>
                <a:gd name="T30" fmla="*/ 1 w 9"/>
                <a:gd name="T31" fmla="*/ 2 h 4"/>
                <a:gd name="T32" fmla="*/ 2 w 9"/>
                <a:gd name="T33" fmla="*/ 2 h 4"/>
                <a:gd name="T34" fmla="*/ 2 w 9"/>
                <a:gd name="T35" fmla="*/ 2 h 4"/>
                <a:gd name="T36" fmla="*/ 2 w 9"/>
                <a:gd name="T37" fmla="*/ 2 h 4"/>
                <a:gd name="T38" fmla="*/ 3 w 9"/>
                <a:gd name="T39" fmla="*/ 2 h 4"/>
                <a:gd name="T40" fmla="*/ 4 w 9"/>
                <a:gd name="T41" fmla="*/ 2 h 4"/>
                <a:gd name="T42" fmla="*/ 4 w 9"/>
                <a:gd name="T43" fmla="*/ 2 h 4"/>
                <a:gd name="T44" fmla="*/ 4 w 9"/>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4">
                  <a:moveTo>
                    <a:pt x="9" y="4"/>
                  </a:moveTo>
                  <a:lnTo>
                    <a:pt x="9" y="4"/>
                  </a:lnTo>
                  <a:lnTo>
                    <a:pt x="0" y="0"/>
                  </a:lnTo>
                  <a:lnTo>
                    <a:pt x="0" y="2"/>
                  </a:lnTo>
                  <a:lnTo>
                    <a:pt x="1" y="2"/>
                  </a:lnTo>
                  <a:lnTo>
                    <a:pt x="1" y="3"/>
                  </a:lnTo>
                  <a:lnTo>
                    <a:pt x="3" y="3"/>
                  </a:lnTo>
                  <a:lnTo>
                    <a:pt x="4" y="4"/>
                  </a:lnTo>
                  <a:lnTo>
                    <a:pt x="5" y="4"/>
                  </a:lnTo>
                  <a:lnTo>
                    <a:pt x="6" y="4"/>
                  </a:lnTo>
                  <a:lnTo>
                    <a:pt x="8"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6" name="Freeform 204"/>
            <p:cNvSpPr>
              <a:spLocks/>
            </p:cNvSpPr>
            <p:nvPr/>
          </p:nvSpPr>
          <p:spPr bwMode="auto">
            <a:xfrm>
              <a:off x="2514" y="1149"/>
              <a:ext cx="44" cy="43"/>
            </a:xfrm>
            <a:custGeom>
              <a:avLst/>
              <a:gdLst>
                <a:gd name="T0" fmla="*/ 25 w 89"/>
                <a:gd name="T1" fmla="*/ 43 h 87"/>
                <a:gd name="T2" fmla="*/ 27 w 89"/>
                <a:gd name="T3" fmla="*/ 43 h 87"/>
                <a:gd name="T4" fmla="*/ 29 w 89"/>
                <a:gd name="T5" fmla="*/ 43 h 87"/>
                <a:gd name="T6" fmla="*/ 31 w 89"/>
                <a:gd name="T7" fmla="*/ 43 h 87"/>
                <a:gd name="T8" fmla="*/ 33 w 89"/>
                <a:gd name="T9" fmla="*/ 43 h 87"/>
                <a:gd name="T10" fmla="*/ 35 w 89"/>
                <a:gd name="T11" fmla="*/ 42 h 87"/>
                <a:gd name="T12" fmla="*/ 36 w 89"/>
                <a:gd name="T13" fmla="*/ 42 h 87"/>
                <a:gd name="T14" fmla="*/ 38 w 89"/>
                <a:gd name="T15" fmla="*/ 41 h 87"/>
                <a:gd name="T16" fmla="*/ 41 w 89"/>
                <a:gd name="T17" fmla="*/ 41 h 87"/>
                <a:gd name="T18" fmla="*/ 43 w 89"/>
                <a:gd name="T19" fmla="*/ 41 h 87"/>
                <a:gd name="T20" fmla="*/ 44 w 89"/>
                <a:gd name="T21" fmla="*/ 40 h 87"/>
                <a:gd name="T22" fmla="*/ 0 w 89"/>
                <a:gd name="T23" fmla="*/ 0 h 87"/>
                <a:gd name="T24" fmla="*/ 28 w 89"/>
                <a:gd name="T25" fmla="*/ 43 h 87"/>
                <a:gd name="T26" fmla="*/ 25 w 89"/>
                <a:gd name="T27" fmla="*/ 43 h 87"/>
                <a:gd name="T28" fmla="*/ 25 w 89"/>
                <a:gd name="T29" fmla="*/ 4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87">
                  <a:moveTo>
                    <a:pt x="51" y="87"/>
                  </a:moveTo>
                  <a:lnTo>
                    <a:pt x="55" y="87"/>
                  </a:lnTo>
                  <a:lnTo>
                    <a:pt x="58" y="87"/>
                  </a:lnTo>
                  <a:lnTo>
                    <a:pt x="62" y="87"/>
                  </a:lnTo>
                  <a:lnTo>
                    <a:pt x="66" y="87"/>
                  </a:lnTo>
                  <a:lnTo>
                    <a:pt x="70" y="85"/>
                  </a:lnTo>
                  <a:lnTo>
                    <a:pt x="73" y="84"/>
                  </a:lnTo>
                  <a:lnTo>
                    <a:pt x="77" y="83"/>
                  </a:lnTo>
                  <a:lnTo>
                    <a:pt x="82" y="82"/>
                  </a:lnTo>
                  <a:lnTo>
                    <a:pt x="86" y="82"/>
                  </a:lnTo>
                  <a:lnTo>
                    <a:pt x="89" y="80"/>
                  </a:lnTo>
                  <a:lnTo>
                    <a:pt x="0" y="0"/>
                  </a:lnTo>
                  <a:lnTo>
                    <a:pt x="56" y="87"/>
                  </a:lnTo>
                  <a:lnTo>
                    <a:pt x="51"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7" name="Freeform 205"/>
            <p:cNvSpPr>
              <a:spLocks/>
            </p:cNvSpPr>
            <p:nvPr/>
          </p:nvSpPr>
          <p:spPr bwMode="auto">
            <a:xfrm>
              <a:off x="2506" y="1153"/>
              <a:ext cx="28" cy="46"/>
            </a:xfrm>
            <a:custGeom>
              <a:avLst/>
              <a:gdLst>
                <a:gd name="T0" fmla="*/ 24 w 56"/>
                <a:gd name="T1" fmla="*/ 46 h 91"/>
                <a:gd name="T2" fmla="*/ 28 w 56"/>
                <a:gd name="T3" fmla="*/ 39 h 91"/>
                <a:gd name="T4" fmla="*/ 25 w 56"/>
                <a:gd name="T5" fmla="*/ 34 h 91"/>
                <a:gd name="T6" fmla="*/ 22 w 56"/>
                <a:gd name="T7" fmla="*/ 30 h 91"/>
                <a:gd name="T8" fmla="*/ 19 w 56"/>
                <a:gd name="T9" fmla="*/ 27 h 91"/>
                <a:gd name="T10" fmla="*/ 16 w 56"/>
                <a:gd name="T11" fmla="*/ 23 h 91"/>
                <a:gd name="T12" fmla="*/ 13 w 56"/>
                <a:gd name="T13" fmla="*/ 20 h 91"/>
                <a:gd name="T14" fmla="*/ 10 w 56"/>
                <a:gd name="T15" fmla="*/ 16 h 91"/>
                <a:gd name="T16" fmla="*/ 7 w 56"/>
                <a:gd name="T17" fmla="*/ 13 h 91"/>
                <a:gd name="T18" fmla="*/ 5 w 56"/>
                <a:gd name="T19" fmla="*/ 9 h 91"/>
                <a:gd name="T20" fmla="*/ 4 w 56"/>
                <a:gd name="T21" fmla="*/ 5 h 91"/>
                <a:gd name="T22" fmla="*/ 3 w 56"/>
                <a:gd name="T23" fmla="*/ 0 h 91"/>
                <a:gd name="T24" fmla="*/ 0 w 56"/>
                <a:gd name="T25" fmla="*/ 16 h 91"/>
                <a:gd name="T26" fmla="*/ 2 w 56"/>
                <a:gd name="T27" fmla="*/ 20 h 91"/>
                <a:gd name="T28" fmla="*/ 3 w 56"/>
                <a:gd name="T29" fmla="*/ 24 h 91"/>
                <a:gd name="T30" fmla="*/ 5 w 56"/>
                <a:gd name="T31" fmla="*/ 27 h 91"/>
                <a:gd name="T32" fmla="*/ 7 w 56"/>
                <a:gd name="T33" fmla="*/ 31 h 91"/>
                <a:gd name="T34" fmla="*/ 10 w 56"/>
                <a:gd name="T35" fmla="*/ 34 h 91"/>
                <a:gd name="T36" fmla="*/ 12 w 56"/>
                <a:gd name="T37" fmla="*/ 37 h 91"/>
                <a:gd name="T38" fmla="*/ 15 w 56"/>
                <a:gd name="T39" fmla="*/ 39 h 91"/>
                <a:gd name="T40" fmla="*/ 17 w 56"/>
                <a:gd name="T41" fmla="*/ 42 h 91"/>
                <a:gd name="T42" fmla="*/ 20 w 56"/>
                <a:gd name="T43" fmla="*/ 44 h 91"/>
                <a:gd name="T44" fmla="*/ 24 w 56"/>
                <a:gd name="T45" fmla="*/ 46 h 91"/>
                <a:gd name="T46" fmla="*/ 24 w 56"/>
                <a:gd name="T47" fmla="*/ 46 h 9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6" h="91">
                  <a:moveTo>
                    <a:pt x="47" y="91"/>
                  </a:moveTo>
                  <a:lnTo>
                    <a:pt x="56" y="77"/>
                  </a:lnTo>
                  <a:lnTo>
                    <a:pt x="50" y="68"/>
                  </a:lnTo>
                  <a:lnTo>
                    <a:pt x="44" y="59"/>
                  </a:lnTo>
                  <a:lnTo>
                    <a:pt x="37" y="53"/>
                  </a:lnTo>
                  <a:lnTo>
                    <a:pt x="31" y="46"/>
                  </a:lnTo>
                  <a:lnTo>
                    <a:pt x="25" y="39"/>
                  </a:lnTo>
                  <a:lnTo>
                    <a:pt x="19" y="32"/>
                  </a:lnTo>
                  <a:lnTo>
                    <a:pt x="14" y="25"/>
                  </a:lnTo>
                  <a:lnTo>
                    <a:pt x="10" y="17"/>
                  </a:lnTo>
                  <a:lnTo>
                    <a:pt x="8" y="10"/>
                  </a:lnTo>
                  <a:lnTo>
                    <a:pt x="6" y="0"/>
                  </a:lnTo>
                  <a:lnTo>
                    <a:pt x="0" y="32"/>
                  </a:lnTo>
                  <a:lnTo>
                    <a:pt x="4" y="39"/>
                  </a:lnTo>
                  <a:lnTo>
                    <a:pt x="6" y="47"/>
                  </a:lnTo>
                  <a:lnTo>
                    <a:pt x="10" y="53"/>
                  </a:lnTo>
                  <a:lnTo>
                    <a:pt x="14" y="61"/>
                  </a:lnTo>
                  <a:lnTo>
                    <a:pt x="19" y="67"/>
                  </a:lnTo>
                  <a:lnTo>
                    <a:pt x="23" y="73"/>
                  </a:lnTo>
                  <a:lnTo>
                    <a:pt x="29" y="78"/>
                  </a:lnTo>
                  <a:lnTo>
                    <a:pt x="34" y="83"/>
                  </a:lnTo>
                  <a:lnTo>
                    <a:pt x="40" y="88"/>
                  </a:lnTo>
                  <a:lnTo>
                    <a:pt x="47" y="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8" name="Freeform 206"/>
            <p:cNvSpPr>
              <a:spLocks noEditPoints="1"/>
            </p:cNvSpPr>
            <p:nvPr/>
          </p:nvSpPr>
          <p:spPr bwMode="auto">
            <a:xfrm>
              <a:off x="2449" y="1168"/>
              <a:ext cx="79" cy="462"/>
            </a:xfrm>
            <a:custGeom>
              <a:avLst/>
              <a:gdLst>
                <a:gd name="T0" fmla="*/ 10 w 159"/>
                <a:gd name="T1" fmla="*/ 260 h 922"/>
                <a:gd name="T2" fmla="*/ 40 w 159"/>
                <a:gd name="T3" fmla="*/ 390 h 922"/>
                <a:gd name="T4" fmla="*/ 57 w 159"/>
                <a:gd name="T5" fmla="*/ 81 h 922"/>
                <a:gd name="T6" fmla="*/ 37 w 159"/>
                <a:gd name="T7" fmla="*/ 67 h 922"/>
                <a:gd name="T8" fmla="*/ 33 w 159"/>
                <a:gd name="T9" fmla="*/ 59 h 922"/>
                <a:gd name="T10" fmla="*/ 17 w 159"/>
                <a:gd name="T11" fmla="*/ 64 h 922"/>
                <a:gd name="T12" fmla="*/ 30 w 159"/>
                <a:gd name="T13" fmla="*/ 17 h 922"/>
                <a:gd name="T14" fmla="*/ 45 w 159"/>
                <a:gd name="T15" fmla="*/ 7 h 922"/>
                <a:gd name="T16" fmla="*/ 52 w 159"/>
                <a:gd name="T17" fmla="*/ 7 h 922"/>
                <a:gd name="T18" fmla="*/ 2 w 159"/>
                <a:gd name="T19" fmla="*/ 74 h 922"/>
                <a:gd name="T20" fmla="*/ 9 w 159"/>
                <a:gd name="T21" fmla="*/ 250 h 922"/>
                <a:gd name="T22" fmla="*/ 37 w 159"/>
                <a:gd name="T23" fmla="*/ 322 h 922"/>
                <a:gd name="T24" fmla="*/ 9 w 159"/>
                <a:gd name="T25" fmla="*/ 158 h 922"/>
                <a:gd name="T26" fmla="*/ 10 w 159"/>
                <a:gd name="T27" fmla="*/ 174 h 922"/>
                <a:gd name="T28" fmla="*/ 8 w 159"/>
                <a:gd name="T29" fmla="*/ 178 h 922"/>
                <a:gd name="T30" fmla="*/ 12 w 159"/>
                <a:gd name="T31" fmla="*/ 187 h 922"/>
                <a:gd name="T32" fmla="*/ 15 w 159"/>
                <a:gd name="T33" fmla="*/ 193 h 922"/>
                <a:gd name="T34" fmla="*/ 10 w 159"/>
                <a:gd name="T35" fmla="*/ 194 h 922"/>
                <a:gd name="T36" fmla="*/ 10 w 159"/>
                <a:gd name="T37" fmla="*/ 185 h 922"/>
                <a:gd name="T38" fmla="*/ 11 w 159"/>
                <a:gd name="T39" fmla="*/ 205 h 922"/>
                <a:gd name="T40" fmla="*/ 7 w 159"/>
                <a:gd name="T41" fmla="*/ 210 h 922"/>
                <a:gd name="T42" fmla="*/ 15 w 159"/>
                <a:gd name="T43" fmla="*/ 221 h 922"/>
                <a:gd name="T44" fmla="*/ 12 w 159"/>
                <a:gd name="T45" fmla="*/ 230 h 922"/>
                <a:gd name="T46" fmla="*/ 22 w 159"/>
                <a:gd name="T47" fmla="*/ 220 h 922"/>
                <a:gd name="T48" fmla="*/ 17 w 159"/>
                <a:gd name="T49" fmla="*/ 215 h 922"/>
                <a:gd name="T50" fmla="*/ 22 w 159"/>
                <a:gd name="T51" fmla="*/ 204 h 922"/>
                <a:gd name="T52" fmla="*/ 19 w 159"/>
                <a:gd name="T53" fmla="*/ 181 h 922"/>
                <a:gd name="T54" fmla="*/ 18 w 159"/>
                <a:gd name="T55" fmla="*/ 150 h 922"/>
                <a:gd name="T56" fmla="*/ 17 w 159"/>
                <a:gd name="T57" fmla="*/ 152 h 922"/>
                <a:gd name="T58" fmla="*/ 19 w 159"/>
                <a:gd name="T59" fmla="*/ 148 h 922"/>
                <a:gd name="T60" fmla="*/ 38 w 159"/>
                <a:gd name="T61" fmla="*/ 163 h 922"/>
                <a:gd name="T62" fmla="*/ 42 w 159"/>
                <a:gd name="T63" fmla="*/ 182 h 922"/>
                <a:gd name="T64" fmla="*/ 40 w 159"/>
                <a:gd name="T65" fmla="*/ 191 h 922"/>
                <a:gd name="T66" fmla="*/ 38 w 159"/>
                <a:gd name="T67" fmla="*/ 210 h 922"/>
                <a:gd name="T68" fmla="*/ 38 w 159"/>
                <a:gd name="T69" fmla="*/ 232 h 922"/>
                <a:gd name="T70" fmla="*/ 35 w 159"/>
                <a:gd name="T71" fmla="*/ 214 h 922"/>
                <a:gd name="T72" fmla="*/ 25 w 159"/>
                <a:gd name="T73" fmla="*/ 224 h 922"/>
                <a:gd name="T74" fmla="*/ 31 w 159"/>
                <a:gd name="T75" fmla="*/ 220 h 922"/>
                <a:gd name="T76" fmla="*/ 30 w 159"/>
                <a:gd name="T77" fmla="*/ 230 h 922"/>
                <a:gd name="T78" fmla="*/ 38 w 159"/>
                <a:gd name="T79" fmla="*/ 250 h 922"/>
                <a:gd name="T80" fmla="*/ 38 w 159"/>
                <a:gd name="T81" fmla="*/ 257 h 922"/>
                <a:gd name="T82" fmla="*/ 44 w 159"/>
                <a:gd name="T83" fmla="*/ 267 h 922"/>
                <a:gd name="T84" fmla="*/ 33 w 159"/>
                <a:gd name="T85" fmla="*/ 269 h 922"/>
                <a:gd name="T86" fmla="*/ 38 w 159"/>
                <a:gd name="T87" fmla="*/ 271 h 922"/>
                <a:gd name="T88" fmla="*/ 38 w 159"/>
                <a:gd name="T89" fmla="*/ 279 h 922"/>
                <a:gd name="T90" fmla="*/ 44 w 159"/>
                <a:gd name="T91" fmla="*/ 291 h 922"/>
                <a:gd name="T92" fmla="*/ 45 w 159"/>
                <a:gd name="T93" fmla="*/ 291 h 922"/>
                <a:gd name="T94" fmla="*/ 40 w 159"/>
                <a:gd name="T95" fmla="*/ 296 h 922"/>
                <a:gd name="T96" fmla="*/ 45 w 159"/>
                <a:gd name="T97" fmla="*/ 297 h 922"/>
                <a:gd name="T98" fmla="*/ 43 w 159"/>
                <a:gd name="T99" fmla="*/ 315 h 922"/>
                <a:gd name="T100" fmla="*/ 27 w 159"/>
                <a:gd name="T101" fmla="*/ 309 h 922"/>
                <a:gd name="T102" fmla="*/ 20 w 159"/>
                <a:gd name="T103" fmla="*/ 297 h 922"/>
                <a:gd name="T104" fmla="*/ 17 w 159"/>
                <a:gd name="T105" fmla="*/ 263 h 922"/>
                <a:gd name="T106" fmla="*/ 14 w 159"/>
                <a:gd name="T107" fmla="*/ 269 h 922"/>
                <a:gd name="T108" fmla="*/ 14 w 159"/>
                <a:gd name="T109" fmla="*/ 260 h 922"/>
                <a:gd name="T110" fmla="*/ 8 w 159"/>
                <a:gd name="T111" fmla="*/ 245 h 922"/>
                <a:gd name="T112" fmla="*/ 9 w 159"/>
                <a:gd name="T113" fmla="*/ 247 h 922"/>
                <a:gd name="T114" fmla="*/ 17 w 159"/>
                <a:gd name="T115" fmla="*/ 249 h 922"/>
                <a:gd name="T116" fmla="*/ 7 w 159"/>
                <a:gd name="T117" fmla="*/ 239 h 922"/>
                <a:gd name="T118" fmla="*/ 41 w 159"/>
                <a:gd name="T119" fmla="*/ 243 h 922"/>
                <a:gd name="T120" fmla="*/ 42 w 159"/>
                <a:gd name="T121" fmla="*/ 233 h 922"/>
                <a:gd name="T122" fmla="*/ 49 w 159"/>
                <a:gd name="T123" fmla="*/ 283 h 9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59" h="922">
                  <a:moveTo>
                    <a:pt x="19" y="498"/>
                  </a:moveTo>
                  <a:lnTo>
                    <a:pt x="20" y="498"/>
                  </a:lnTo>
                  <a:lnTo>
                    <a:pt x="23" y="499"/>
                  </a:lnTo>
                  <a:lnTo>
                    <a:pt x="24" y="501"/>
                  </a:lnTo>
                  <a:lnTo>
                    <a:pt x="25" y="502"/>
                  </a:lnTo>
                  <a:lnTo>
                    <a:pt x="26" y="503"/>
                  </a:lnTo>
                  <a:lnTo>
                    <a:pt x="28" y="504"/>
                  </a:lnTo>
                  <a:lnTo>
                    <a:pt x="28" y="507"/>
                  </a:lnTo>
                  <a:lnTo>
                    <a:pt x="28" y="508"/>
                  </a:lnTo>
                  <a:lnTo>
                    <a:pt x="28" y="510"/>
                  </a:lnTo>
                  <a:lnTo>
                    <a:pt x="28" y="513"/>
                  </a:lnTo>
                  <a:lnTo>
                    <a:pt x="28" y="515"/>
                  </a:lnTo>
                  <a:lnTo>
                    <a:pt x="26" y="518"/>
                  </a:lnTo>
                  <a:lnTo>
                    <a:pt x="25" y="519"/>
                  </a:lnTo>
                  <a:lnTo>
                    <a:pt x="24" y="519"/>
                  </a:lnTo>
                  <a:lnTo>
                    <a:pt x="21" y="519"/>
                  </a:lnTo>
                  <a:lnTo>
                    <a:pt x="20" y="519"/>
                  </a:lnTo>
                  <a:lnTo>
                    <a:pt x="19" y="519"/>
                  </a:lnTo>
                  <a:lnTo>
                    <a:pt x="18" y="518"/>
                  </a:lnTo>
                  <a:lnTo>
                    <a:pt x="16" y="519"/>
                  </a:lnTo>
                  <a:lnTo>
                    <a:pt x="21" y="539"/>
                  </a:lnTo>
                  <a:lnTo>
                    <a:pt x="23" y="557"/>
                  </a:lnTo>
                  <a:lnTo>
                    <a:pt x="25" y="577"/>
                  </a:lnTo>
                  <a:lnTo>
                    <a:pt x="29" y="597"/>
                  </a:lnTo>
                  <a:lnTo>
                    <a:pt x="34" y="617"/>
                  </a:lnTo>
                  <a:lnTo>
                    <a:pt x="39" y="637"/>
                  </a:lnTo>
                  <a:lnTo>
                    <a:pt x="44" y="658"/>
                  </a:lnTo>
                  <a:lnTo>
                    <a:pt x="50" y="677"/>
                  </a:lnTo>
                  <a:lnTo>
                    <a:pt x="57" y="697"/>
                  </a:lnTo>
                  <a:lnTo>
                    <a:pt x="63" y="717"/>
                  </a:lnTo>
                  <a:lnTo>
                    <a:pt x="70" y="736"/>
                  </a:lnTo>
                  <a:lnTo>
                    <a:pt x="75" y="757"/>
                  </a:lnTo>
                  <a:lnTo>
                    <a:pt x="81" y="778"/>
                  </a:lnTo>
                  <a:lnTo>
                    <a:pt x="88" y="797"/>
                  </a:lnTo>
                  <a:lnTo>
                    <a:pt x="97" y="817"/>
                  </a:lnTo>
                  <a:lnTo>
                    <a:pt x="107" y="836"/>
                  </a:lnTo>
                  <a:lnTo>
                    <a:pt x="117" y="854"/>
                  </a:lnTo>
                  <a:lnTo>
                    <a:pt x="128" y="872"/>
                  </a:lnTo>
                  <a:lnTo>
                    <a:pt x="138" y="889"/>
                  </a:lnTo>
                  <a:lnTo>
                    <a:pt x="149" y="906"/>
                  </a:lnTo>
                  <a:lnTo>
                    <a:pt x="159" y="922"/>
                  </a:lnTo>
                  <a:lnTo>
                    <a:pt x="153" y="836"/>
                  </a:lnTo>
                  <a:lnTo>
                    <a:pt x="148" y="750"/>
                  </a:lnTo>
                  <a:lnTo>
                    <a:pt x="143" y="666"/>
                  </a:lnTo>
                  <a:lnTo>
                    <a:pt x="138" y="582"/>
                  </a:lnTo>
                  <a:lnTo>
                    <a:pt x="134" y="498"/>
                  </a:lnTo>
                  <a:lnTo>
                    <a:pt x="129" y="414"/>
                  </a:lnTo>
                  <a:lnTo>
                    <a:pt x="124" y="330"/>
                  </a:lnTo>
                  <a:lnTo>
                    <a:pt x="119" y="246"/>
                  </a:lnTo>
                  <a:lnTo>
                    <a:pt x="114" y="162"/>
                  </a:lnTo>
                  <a:lnTo>
                    <a:pt x="108" y="76"/>
                  </a:lnTo>
                  <a:lnTo>
                    <a:pt x="108" y="82"/>
                  </a:lnTo>
                  <a:lnTo>
                    <a:pt x="106" y="87"/>
                  </a:lnTo>
                  <a:lnTo>
                    <a:pt x="103" y="94"/>
                  </a:lnTo>
                  <a:lnTo>
                    <a:pt x="101" y="99"/>
                  </a:lnTo>
                  <a:lnTo>
                    <a:pt x="97" y="103"/>
                  </a:lnTo>
                  <a:lnTo>
                    <a:pt x="93" y="108"/>
                  </a:lnTo>
                  <a:lnTo>
                    <a:pt x="88" y="112"/>
                  </a:lnTo>
                  <a:lnTo>
                    <a:pt x="85" y="116"/>
                  </a:lnTo>
                  <a:lnTo>
                    <a:pt x="81" y="118"/>
                  </a:lnTo>
                  <a:lnTo>
                    <a:pt x="78" y="121"/>
                  </a:lnTo>
                  <a:lnTo>
                    <a:pt x="76" y="118"/>
                  </a:lnTo>
                  <a:lnTo>
                    <a:pt x="76" y="129"/>
                  </a:lnTo>
                  <a:lnTo>
                    <a:pt x="76" y="131"/>
                  </a:lnTo>
                  <a:lnTo>
                    <a:pt x="76" y="132"/>
                  </a:lnTo>
                  <a:lnTo>
                    <a:pt x="75" y="133"/>
                  </a:lnTo>
                  <a:lnTo>
                    <a:pt x="75" y="134"/>
                  </a:lnTo>
                  <a:lnTo>
                    <a:pt x="73" y="134"/>
                  </a:lnTo>
                  <a:lnTo>
                    <a:pt x="72" y="136"/>
                  </a:lnTo>
                  <a:lnTo>
                    <a:pt x="71" y="136"/>
                  </a:lnTo>
                  <a:lnTo>
                    <a:pt x="70" y="136"/>
                  </a:lnTo>
                  <a:lnTo>
                    <a:pt x="70" y="134"/>
                  </a:lnTo>
                  <a:lnTo>
                    <a:pt x="70" y="132"/>
                  </a:lnTo>
                  <a:lnTo>
                    <a:pt x="70" y="131"/>
                  </a:lnTo>
                  <a:lnTo>
                    <a:pt x="68" y="128"/>
                  </a:lnTo>
                  <a:lnTo>
                    <a:pt x="67" y="127"/>
                  </a:lnTo>
                  <a:lnTo>
                    <a:pt x="67" y="125"/>
                  </a:lnTo>
                  <a:lnTo>
                    <a:pt x="67" y="123"/>
                  </a:lnTo>
                  <a:lnTo>
                    <a:pt x="67" y="122"/>
                  </a:lnTo>
                  <a:lnTo>
                    <a:pt x="67" y="120"/>
                  </a:lnTo>
                  <a:lnTo>
                    <a:pt x="70" y="118"/>
                  </a:lnTo>
                  <a:lnTo>
                    <a:pt x="66" y="118"/>
                  </a:lnTo>
                  <a:lnTo>
                    <a:pt x="63" y="120"/>
                  </a:lnTo>
                  <a:lnTo>
                    <a:pt x="62" y="121"/>
                  </a:lnTo>
                  <a:lnTo>
                    <a:pt x="60" y="122"/>
                  </a:lnTo>
                  <a:lnTo>
                    <a:pt x="58" y="123"/>
                  </a:lnTo>
                  <a:lnTo>
                    <a:pt x="56" y="125"/>
                  </a:lnTo>
                  <a:lnTo>
                    <a:pt x="55" y="127"/>
                  </a:lnTo>
                  <a:lnTo>
                    <a:pt x="52" y="127"/>
                  </a:lnTo>
                  <a:lnTo>
                    <a:pt x="51" y="127"/>
                  </a:lnTo>
                  <a:lnTo>
                    <a:pt x="49" y="127"/>
                  </a:lnTo>
                  <a:lnTo>
                    <a:pt x="49" y="123"/>
                  </a:lnTo>
                  <a:lnTo>
                    <a:pt x="47" y="122"/>
                  </a:lnTo>
                  <a:lnTo>
                    <a:pt x="45" y="122"/>
                  </a:lnTo>
                  <a:lnTo>
                    <a:pt x="42" y="123"/>
                  </a:lnTo>
                  <a:lnTo>
                    <a:pt x="40" y="125"/>
                  </a:lnTo>
                  <a:lnTo>
                    <a:pt x="37" y="126"/>
                  </a:lnTo>
                  <a:lnTo>
                    <a:pt x="35" y="127"/>
                  </a:lnTo>
                  <a:lnTo>
                    <a:pt x="34" y="127"/>
                  </a:lnTo>
                  <a:lnTo>
                    <a:pt x="31" y="126"/>
                  </a:lnTo>
                  <a:lnTo>
                    <a:pt x="29" y="125"/>
                  </a:lnTo>
                  <a:lnTo>
                    <a:pt x="28" y="121"/>
                  </a:lnTo>
                  <a:lnTo>
                    <a:pt x="25" y="108"/>
                  </a:lnTo>
                  <a:lnTo>
                    <a:pt x="24" y="97"/>
                  </a:lnTo>
                  <a:lnTo>
                    <a:pt x="24" y="86"/>
                  </a:lnTo>
                  <a:lnTo>
                    <a:pt x="25" y="76"/>
                  </a:lnTo>
                  <a:lnTo>
                    <a:pt x="29" y="65"/>
                  </a:lnTo>
                  <a:lnTo>
                    <a:pt x="32" y="56"/>
                  </a:lnTo>
                  <a:lnTo>
                    <a:pt x="37" y="48"/>
                  </a:lnTo>
                  <a:lnTo>
                    <a:pt x="42" y="39"/>
                  </a:lnTo>
                  <a:lnTo>
                    <a:pt x="50" y="32"/>
                  </a:lnTo>
                  <a:lnTo>
                    <a:pt x="57" y="26"/>
                  </a:lnTo>
                  <a:lnTo>
                    <a:pt x="60" y="27"/>
                  </a:lnTo>
                  <a:lnTo>
                    <a:pt x="60" y="29"/>
                  </a:lnTo>
                  <a:lnTo>
                    <a:pt x="61" y="31"/>
                  </a:lnTo>
                  <a:lnTo>
                    <a:pt x="60" y="33"/>
                  </a:lnTo>
                  <a:lnTo>
                    <a:pt x="60" y="34"/>
                  </a:lnTo>
                  <a:lnTo>
                    <a:pt x="58" y="35"/>
                  </a:lnTo>
                  <a:lnTo>
                    <a:pt x="57" y="38"/>
                  </a:lnTo>
                  <a:lnTo>
                    <a:pt x="57" y="40"/>
                  </a:lnTo>
                  <a:lnTo>
                    <a:pt x="57" y="42"/>
                  </a:lnTo>
                  <a:lnTo>
                    <a:pt x="57" y="44"/>
                  </a:lnTo>
                  <a:lnTo>
                    <a:pt x="70" y="23"/>
                  </a:lnTo>
                  <a:lnTo>
                    <a:pt x="71" y="26"/>
                  </a:lnTo>
                  <a:lnTo>
                    <a:pt x="73" y="27"/>
                  </a:lnTo>
                  <a:lnTo>
                    <a:pt x="75" y="27"/>
                  </a:lnTo>
                  <a:lnTo>
                    <a:pt x="76" y="24"/>
                  </a:lnTo>
                  <a:lnTo>
                    <a:pt x="78" y="22"/>
                  </a:lnTo>
                  <a:lnTo>
                    <a:pt x="80" y="18"/>
                  </a:lnTo>
                  <a:lnTo>
                    <a:pt x="82" y="16"/>
                  </a:lnTo>
                  <a:lnTo>
                    <a:pt x="85" y="13"/>
                  </a:lnTo>
                  <a:lnTo>
                    <a:pt x="87" y="13"/>
                  </a:lnTo>
                  <a:lnTo>
                    <a:pt x="91" y="14"/>
                  </a:lnTo>
                  <a:lnTo>
                    <a:pt x="85" y="32"/>
                  </a:lnTo>
                  <a:lnTo>
                    <a:pt x="86" y="32"/>
                  </a:lnTo>
                  <a:lnTo>
                    <a:pt x="87" y="32"/>
                  </a:lnTo>
                  <a:lnTo>
                    <a:pt x="88" y="31"/>
                  </a:lnTo>
                  <a:lnTo>
                    <a:pt x="89" y="31"/>
                  </a:lnTo>
                  <a:lnTo>
                    <a:pt x="89" y="29"/>
                  </a:lnTo>
                  <a:lnTo>
                    <a:pt x="91" y="28"/>
                  </a:lnTo>
                  <a:lnTo>
                    <a:pt x="92" y="27"/>
                  </a:lnTo>
                  <a:lnTo>
                    <a:pt x="93" y="26"/>
                  </a:lnTo>
                  <a:lnTo>
                    <a:pt x="102" y="34"/>
                  </a:lnTo>
                  <a:lnTo>
                    <a:pt x="103" y="28"/>
                  </a:lnTo>
                  <a:lnTo>
                    <a:pt x="104" y="24"/>
                  </a:lnTo>
                  <a:lnTo>
                    <a:pt x="106" y="21"/>
                  </a:lnTo>
                  <a:lnTo>
                    <a:pt x="104" y="17"/>
                  </a:lnTo>
                  <a:lnTo>
                    <a:pt x="104" y="14"/>
                  </a:lnTo>
                  <a:lnTo>
                    <a:pt x="103" y="12"/>
                  </a:lnTo>
                  <a:lnTo>
                    <a:pt x="101" y="9"/>
                  </a:lnTo>
                  <a:lnTo>
                    <a:pt x="98" y="7"/>
                  </a:lnTo>
                  <a:lnTo>
                    <a:pt x="96" y="3"/>
                  </a:lnTo>
                  <a:lnTo>
                    <a:pt x="93" y="0"/>
                  </a:lnTo>
                  <a:lnTo>
                    <a:pt x="85" y="6"/>
                  </a:lnTo>
                  <a:lnTo>
                    <a:pt x="75" y="9"/>
                  </a:lnTo>
                  <a:lnTo>
                    <a:pt x="65" y="13"/>
                  </a:lnTo>
                  <a:lnTo>
                    <a:pt x="54" y="16"/>
                  </a:lnTo>
                  <a:lnTo>
                    <a:pt x="42" y="19"/>
                  </a:lnTo>
                  <a:lnTo>
                    <a:pt x="32" y="23"/>
                  </a:lnTo>
                  <a:lnTo>
                    <a:pt x="24" y="28"/>
                  </a:lnTo>
                  <a:lnTo>
                    <a:pt x="18" y="35"/>
                  </a:lnTo>
                  <a:lnTo>
                    <a:pt x="13" y="44"/>
                  </a:lnTo>
                  <a:lnTo>
                    <a:pt x="10" y="55"/>
                  </a:lnTo>
                  <a:lnTo>
                    <a:pt x="6" y="101"/>
                  </a:lnTo>
                  <a:lnTo>
                    <a:pt x="4" y="147"/>
                  </a:lnTo>
                  <a:lnTo>
                    <a:pt x="2" y="193"/>
                  </a:lnTo>
                  <a:lnTo>
                    <a:pt x="0" y="237"/>
                  </a:lnTo>
                  <a:lnTo>
                    <a:pt x="0" y="283"/>
                  </a:lnTo>
                  <a:lnTo>
                    <a:pt x="0" y="327"/>
                  </a:lnTo>
                  <a:lnTo>
                    <a:pt x="2" y="373"/>
                  </a:lnTo>
                  <a:lnTo>
                    <a:pt x="5" y="418"/>
                  </a:lnTo>
                  <a:lnTo>
                    <a:pt x="10" y="463"/>
                  </a:lnTo>
                  <a:lnTo>
                    <a:pt x="16" y="509"/>
                  </a:lnTo>
                  <a:lnTo>
                    <a:pt x="16" y="508"/>
                  </a:lnTo>
                  <a:lnTo>
                    <a:pt x="16" y="507"/>
                  </a:lnTo>
                  <a:lnTo>
                    <a:pt x="16" y="506"/>
                  </a:lnTo>
                  <a:lnTo>
                    <a:pt x="15" y="504"/>
                  </a:lnTo>
                  <a:lnTo>
                    <a:pt x="15" y="503"/>
                  </a:lnTo>
                  <a:lnTo>
                    <a:pt x="15" y="502"/>
                  </a:lnTo>
                  <a:lnTo>
                    <a:pt x="16" y="501"/>
                  </a:lnTo>
                  <a:lnTo>
                    <a:pt x="16" y="499"/>
                  </a:lnTo>
                  <a:lnTo>
                    <a:pt x="18" y="499"/>
                  </a:lnTo>
                  <a:lnTo>
                    <a:pt x="19" y="498"/>
                  </a:lnTo>
                  <a:close/>
                  <a:moveTo>
                    <a:pt x="51" y="632"/>
                  </a:moveTo>
                  <a:lnTo>
                    <a:pt x="49" y="626"/>
                  </a:lnTo>
                  <a:lnTo>
                    <a:pt x="57" y="628"/>
                  </a:lnTo>
                  <a:lnTo>
                    <a:pt x="51" y="632"/>
                  </a:lnTo>
                  <a:close/>
                  <a:moveTo>
                    <a:pt x="70" y="643"/>
                  </a:moveTo>
                  <a:lnTo>
                    <a:pt x="72" y="638"/>
                  </a:lnTo>
                  <a:lnTo>
                    <a:pt x="78" y="640"/>
                  </a:lnTo>
                  <a:lnTo>
                    <a:pt x="78" y="642"/>
                  </a:lnTo>
                  <a:lnTo>
                    <a:pt x="77" y="642"/>
                  </a:lnTo>
                  <a:lnTo>
                    <a:pt x="76" y="643"/>
                  </a:lnTo>
                  <a:lnTo>
                    <a:pt x="75" y="643"/>
                  </a:lnTo>
                  <a:lnTo>
                    <a:pt x="73" y="643"/>
                  </a:lnTo>
                  <a:lnTo>
                    <a:pt x="72" y="643"/>
                  </a:lnTo>
                  <a:lnTo>
                    <a:pt x="71" y="643"/>
                  </a:lnTo>
                  <a:lnTo>
                    <a:pt x="70" y="643"/>
                  </a:lnTo>
                  <a:close/>
                  <a:moveTo>
                    <a:pt x="10" y="371"/>
                  </a:moveTo>
                  <a:lnTo>
                    <a:pt x="13" y="371"/>
                  </a:lnTo>
                  <a:lnTo>
                    <a:pt x="10" y="272"/>
                  </a:lnTo>
                  <a:lnTo>
                    <a:pt x="15" y="277"/>
                  </a:lnTo>
                  <a:lnTo>
                    <a:pt x="18" y="283"/>
                  </a:lnTo>
                  <a:lnTo>
                    <a:pt x="20" y="289"/>
                  </a:lnTo>
                  <a:lnTo>
                    <a:pt x="20" y="295"/>
                  </a:lnTo>
                  <a:lnTo>
                    <a:pt x="20" y="303"/>
                  </a:lnTo>
                  <a:lnTo>
                    <a:pt x="20" y="309"/>
                  </a:lnTo>
                  <a:lnTo>
                    <a:pt x="19" y="316"/>
                  </a:lnTo>
                  <a:lnTo>
                    <a:pt x="19" y="322"/>
                  </a:lnTo>
                  <a:lnTo>
                    <a:pt x="20" y="329"/>
                  </a:lnTo>
                  <a:lnTo>
                    <a:pt x="21" y="335"/>
                  </a:lnTo>
                  <a:lnTo>
                    <a:pt x="20" y="336"/>
                  </a:lnTo>
                  <a:lnTo>
                    <a:pt x="19" y="336"/>
                  </a:lnTo>
                  <a:lnTo>
                    <a:pt x="19" y="337"/>
                  </a:lnTo>
                  <a:lnTo>
                    <a:pt x="19" y="339"/>
                  </a:lnTo>
                  <a:lnTo>
                    <a:pt x="19" y="340"/>
                  </a:lnTo>
                  <a:lnTo>
                    <a:pt x="19" y="341"/>
                  </a:lnTo>
                  <a:lnTo>
                    <a:pt x="19" y="342"/>
                  </a:lnTo>
                  <a:lnTo>
                    <a:pt x="19" y="343"/>
                  </a:lnTo>
                  <a:lnTo>
                    <a:pt x="19" y="345"/>
                  </a:lnTo>
                  <a:lnTo>
                    <a:pt x="19" y="346"/>
                  </a:lnTo>
                  <a:lnTo>
                    <a:pt x="19" y="347"/>
                  </a:lnTo>
                  <a:lnTo>
                    <a:pt x="20" y="347"/>
                  </a:lnTo>
                  <a:lnTo>
                    <a:pt x="20" y="348"/>
                  </a:lnTo>
                  <a:lnTo>
                    <a:pt x="21" y="348"/>
                  </a:lnTo>
                  <a:lnTo>
                    <a:pt x="23" y="350"/>
                  </a:lnTo>
                  <a:lnTo>
                    <a:pt x="24" y="350"/>
                  </a:lnTo>
                  <a:lnTo>
                    <a:pt x="25" y="350"/>
                  </a:lnTo>
                  <a:lnTo>
                    <a:pt x="26" y="350"/>
                  </a:lnTo>
                  <a:lnTo>
                    <a:pt x="28" y="350"/>
                  </a:lnTo>
                  <a:lnTo>
                    <a:pt x="26" y="350"/>
                  </a:lnTo>
                  <a:lnTo>
                    <a:pt x="25" y="350"/>
                  </a:lnTo>
                  <a:lnTo>
                    <a:pt x="24" y="350"/>
                  </a:lnTo>
                  <a:lnTo>
                    <a:pt x="23" y="348"/>
                  </a:lnTo>
                  <a:lnTo>
                    <a:pt x="20" y="348"/>
                  </a:lnTo>
                  <a:lnTo>
                    <a:pt x="18" y="348"/>
                  </a:lnTo>
                  <a:lnTo>
                    <a:pt x="16" y="348"/>
                  </a:lnTo>
                  <a:lnTo>
                    <a:pt x="14" y="350"/>
                  </a:lnTo>
                  <a:lnTo>
                    <a:pt x="13" y="352"/>
                  </a:lnTo>
                  <a:lnTo>
                    <a:pt x="13" y="356"/>
                  </a:lnTo>
                  <a:lnTo>
                    <a:pt x="16" y="355"/>
                  </a:lnTo>
                  <a:lnTo>
                    <a:pt x="19" y="355"/>
                  </a:lnTo>
                  <a:lnTo>
                    <a:pt x="21" y="355"/>
                  </a:lnTo>
                  <a:lnTo>
                    <a:pt x="23" y="357"/>
                  </a:lnTo>
                  <a:lnTo>
                    <a:pt x="24" y="360"/>
                  </a:lnTo>
                  <a:lnTo>
                    <a:pt x="24" y="362"/>
                  </a:lnTo>
                  <a:lnTo>
                    <a:pt x="25" y="364"/>
                  </a:lnTo>
                  <a:lnTo>
                    <a:pt x="25" y="367"/>
                  </a:lnTo>
                  <a:lnTo>
                    <a:pt x="26" y="369"/>
                  </a:lnTo>
                  <a:lnTo>
                    <a:pt x="28" y="371"/>
                  </a:lnTo>
                  <a:lnTo>
                    <a:pt x="25" y="373"/>
                  </a:lnTo>
                  <a:lnTo>
                    <a:pt x="24" y="373"/>
                  </a:lnTo>
                  <a:lnTo>
                    <a:pt x="21" y="376"/>
                  </a:lnTo>
                  <a:lnTo>
                    <a:pt x="31" y="386"/>
                  </a:lnTo>
                  <a:lnTo>
                    <a:pt x="31" y="384"/>
                  </a:lnTo>
                  <a:lnTo>
                    <a:pt x="31" y="386"/>
                  </a:lnTo>
                  <a:lnTo>
                    <a:pt x="30" y="386"/>
                  </a:lnTo>
                  <a:lnTo>
                    <a:pt x="29" y="386"/>
                  </a:lnTo>
                  <a:lnTo>
                    <a:pt x="29" y="387"/>
                  </a:lnTo>
                  <a:lnTo>
                    <a:pt x="28" y="387"/>
                  </a:lnTo>
                  <a:lnTo>
                    <a:pt x="26" y="388"/>
                  </a:lnTo>
                  <a:lnTo>
                    <a:pt x="25" y="388"/>
                  </a:lnTo>
                  <a:lnTo>
                    <a:pt x="23" y="388"/>
                  </a:lnTo>
                  <a:lnTo>
                    <a:pt x="21" y="388"/>
                  </a:lnTo>
                  <a:lnTo>
                    <a:pt x="20" y="388"/>
                  </a:lnTo>
                  <a:lnTo>
                    <a:pt x="19" y="388"/>
                  </a:lnTo>
                  <a:lnTo>
                    <a:pt x="21" y="386"/>
                  </a:lnTo>
                  <a:lnTo>
                    <a:pt x="23" y="384"/>
                  </a:lnTo>
                  <a:lnTo>
                    <a:pt x="24" y="382"/>
                  </a:lnTo>
                  <a:lnTo>
                    <a:pt x="23" y="381"/>
                  </a:lnTo>
                  <a:lnTo>
                    <a:pt x="23" y="379"/>
                  </a:lnTo>
                  <a:lnTo>
                    <a:pt x="21" y="377"/>
                  </a:lnTo>
                  <a:lnTo>
                    <a:pt x="20" y="376"/>
                  </a:lnTo>
                  <a:lnTo>
                    <a:pt x="21" y="374"/>
                  </a:lnTo>
                  <a:lnTo>
                    <a:pt x="24" y="373"/>
                  </a:lnTo>
                  <a:lnTo>
                    <a:pt x="25" y="373"/>
                  </a:lnTo>
                  <a:lnTo>
                    <a:pt x="24" y="372"/>
                  </a:lnTo>
                  <a:lnTo>
                    <a:pt x="23" y="371"/>
                  </a:lnTo>
                  <a:lnTo>
                    <a:pt x="21" y="369"/>
                  </a:lnTo>
                  <a:lnTo>
                    <a:pt x="20" y="368"/>
                  </a:lnTo>
                  <a:lnTo>
                    <a:pt x="19" y="367"/>
                  </a:lnTo>
                  <a:lnTo>
                    <a:pt x="18" y="367"/>
                  </a:lnTo>
                  <a:lnTo>
                    <a:pt x="16" y="367"/>
                  </a:lnTo>
                  <a:lnTo>
                    <a:pt x="10" y="382"/>
                  </a:lnTo>
                  <a:lnTo>
                    <a:pt x="10" y="371"/>
                  </a:lnTo>
                  <a:close/>
                  <a:moveTo>
                    <a:pt x="36" y="409"/>
                  </a:moveTo>
                  <a:lnTo>
                    <a:pt x="34" y="410"/>
                  </a:lnTo>
                  <a:lnTo>
                    <a:pt x="30" y="412"/>
                  </a:lnTo>
                  <a:lnTo>
                    <a:pt x="28" y="412"/>
                  </a:lnTo>
                  <a:lnTo>
                    <a:pt x="26" y="412"/>
                  </a:lnTo>
                  <a:lnTo>
                    <a:pt x="24" y="412"/>
                  </a:lnTo>
                  <a:lnTo>
                    <a:pt x="23" y="410"/>
                  </a:lnTo>
                  <a:lnTo>
                    <a:pt x="21" y="408"/>
                  </a:lnTo>
                  <a:lnTo>
                    <a:pt x="21" y="407"/>
                  </a:lnTo>
                  <a:lnTo>
                    <a:pt x="21" y="404"/>
                  </a:lnTo>
                  <a:lnTo>
                    <a:pt x="21" y="403"/>
                  </a:lnTo>
                  <a:lnTo>
                    <a:pt x="36" y="409"/>
                  </a:lnTo>
                  <a:close/>
                  <a:moveTo>
                    <a:pt x="13" y="421"/>
                  </a:moveTo>
                  <a:lnTo>
                    <a:pt x="10" y="415"/>
                  </a:lnTo>
                  <a:lnTo>
                    <a:pt x="11" y="415"/>
                  </a:lnTo>
                  <a:lnTo>
                    <a:pt x="11" y="416"/>
                  </a:lnTo>
                  <a:lnTo>
                    <a:pt x="13" y="416"/>
                  </a:lnTo>
                  <a:lnTo>
                    <a:pt x="13" y="418"/>
                  </a:lnTo>
                  <a:lnTo>
                    <a:pt x="14" y="418"/>
                  </a:lnTo>
                  <a:lnTo>
                    <a:pt x="14" y="419"/>
                  </a:lnTo>
                  <a:lnTo>
                    <a:pt x="14" y="420"/>
                  </a:lnTo>
                  <a:lnTo>
                    <a:pt x="13" y="421"/>
                  </a:lnTo>
                  <a:lnTo>
                    <a:pt x="16" y="430"/>
                  </a:lnTo>
                  <a:lnTo>
                    <a:pt x="14" y="430"/>
                  </a:lnTo>
                  <a:lnTo>
                    <a:pt x="11" y="429"/>
                  </a:lnTo>
                  <a:lnTo>
                    <a:pt x="10" y="429"/>
                  </a:lnTo>
                  <a:lnTo>
                    <a:pt x="10" y="428"/>
                  </a:lnTo>
                  <a:lnTo>
                    <a:pt x="10" y="426"/>
                  </a:lnTo>
                  <a:lnTo>
                    <a:pt x="10" y="425"/>
                  </a:lnTo>
                  <a:lnTo>
                    <a:pt x="11" y="424"/>
                  </a:lnTo>
                  <a:lnTo>
                    <a:pt x="13" y="423"/>
                  </a:lnTo>
                  <a:lnTo>
                    <a:pt x="13" y="421"/>
                  </a:lnTo>
                  <a:close/>
                  <a:moveTo>
                    <a:pt x="21" y="445"/>
                  </a:moveTo>
                  <a:lnTo>
                    <a:pt x="31" y="441"/>
                  </a:lnTo>
                  <a:lnTo>
                    <a:pt x="29" y="444"/>
                  </a:lnTo>
                  <a:lnTo>
                    <a:pt x="28" y="445"/>
                  </a:lnTo>
                  <a:lnTo>
                    <a:pt x="25" y="446"/>
                  </a:lnTo>
                  <a:lnTo>
                    <a:pt x="24" y="447"/>
                  </a:lnTo>
                  <a:lnTo>
                    <a:pt x="21" y="449"/>
                  </a:lnTo>
                  <a:lnTo>
                    <a:pt x="20" y="449"/>
                  </a:lnTo>
                  <a:lnTo>
                    <a:pt x="19" y="450"/>
                  </a:lnTo>
                  <a:lnTo>
                    <a:pt x="18" y="452"/>
                  </a:lnTo>
                  <a:lnTo>
                    <a:pt x="16" y="456"/>
                  </a:lnTo>
                  <a:lnTo>
                    <a:pt x="16" y="460"/>
                  </a:lnTo>
                  <a:lnTo>
                    <a:pt x="21" y="465"/>
                  </a:lnTo>
                  <a:lnTo>
                    <a:pt x="23" y="465"/>
                  </a:lnTo>
                  <a:lnTo>
                    <a:pt x="23" y="463"/>
                  </a:lnTo>
                  <a:lnTo>
                    <a:pt x="24" y="463"/>
                  </a:lnTo>
                  <a:lnTo>
                    <a:pt x="24" y="462"/>
                  </a:lnTo>
                  <a:lnTo>
                    <a:pt x="25" y="461"/>
                  </a:lnTo>
                  <a:lnTo>
                    <a:pt x="25" y="460"/>
                  </a:lnTo>
                  <a:lnTo>
                    <a:pt x="25" y="459"/>
                  </a:lnTo>
                  <a:lnTo>
                    <a:pt x="25" y="457"/>
                  </a:lnTo>
                  <a:lnTo>
                    <a:pt x="25" y="456"/>
                  </a:lnTo>
                  <a:lnTo>
                    <a:pt x="28" y="459"/>
                  </a:lnTo>
                  <a:lnTo>
                    <a:pt x="31" y="460"/>
                  </a:lnTo>
                  <a:lnTo>
                    <a:pt x="34" y="460"/>
                  </a:lnTo>
                  <a:lnTo>
                    <a:pt x="36" y="459"/>
                  </a:lnTo>
                  <a:lnTo>
                    <a:pt x="40" y="456"/>
                  </a:lnTo>
                  <a:lnTo>
                    <a:pt x="42" y="454"/>
                  </a:lnTo>
                  <a:lnTo>
                    <a:pt x="44" y="451"/>
                  </a:lnTo>
                  <a:lnTo>
                    <a:pt x="46" y="449"/>
                  </a:lnTo>
                  <a:lnTo>
                    <a:pt x="46" y="446"/>
                  </a:lnTo>
                  <a:lnTo>
                    <a:pt x="46" y="445"/>
                  </a:lnTo>
                  <a:lnTo>
                    <a:pt x="46" y="442"/>
                  </a:lnTo>
                  <a:lnTo>
                    <a:pt x="46" y="441"/>
                  </a:lnTo>
                  <a:lnTo>
                    <a:pt x="45" y="439"/>
                  </a:lnTo>
                  <a:lnTo>
                    <a:pt x="44" y="437"/>
                  </a:lnTo>
                  <a:lnTo>
                    <a:pt x="42" y="435"/>
                  </a:lnTo>
                  <a:lnTo>
                    <a:pt x="41" y="434"/>
                  </a:lnTo>
                  <a:lnTo>
                    <a:pt x="40" y="433"/>
                  </a:lnTo>
                  <a:lnTo>
                    <a:pt x="39" y="430"/>
                  </a:lnTo>
                  <a:lnTo>
                    <a:pt x="36" y="429"/>
                  </a:lnTo>
                  <a:lnTo>
                    <a:pt x="35" y="428"/>
                  </a:lnTo>
                  <a:lnTo>
                    <a:pt x="35" y="429"/>
                  </a:lnTo>
                  <a:lnTo>
                    <a:pt x="34" y="429"/>
                  </a:lnTo>
                  <a:lnTo>
                    <a:pt x="34" y="430"/>
                  </a:lnTo>
                  <a:lnTo>
                    <a:pt x="31" y="426"/>
                  </a:lnTo>
                  <a:lnTo>
                    <a:pt x="32" y="426"/>
                  </a:lnTo>
                  <a:lnTo>
                    <a:pt x="32" y="428"/>
                  </a:lnTo>
                  <a:lnTo>
                    <a:pt x="34" y="428"/>
                  </a:lnTo>
                  <a:lnTo>
                    <a:pt x="35" y="428"/>
                  </a:lnTo>
                  <a:lnTo>
                    <a:pt x="37" y="425"/>
                  </a:lnTo>
                  <a:lnTo>
                    <a:pt x="39" y="421"/>
                  </a:lnTo>
                  <a:lnTo>
                    <a:pt x="41" y="419"/>
                  </a:lnTo>
                  <a:lnTo>
                    <a:pt x="42" y="415"/>
                  </a:lnTo>
                  <a:lnTo>
                    <a:pt x="45" y="412"/>
                  </a:lnTo>
                  <a:lnTo>
                    <a:pt x="45" y="408"/>
                  </a:lnTo>
                  <a:lnTo>
                    <a:pt x="46" y="405"/>
                  </a:lnTo>
                  <a:lnTo>
                    <a:pt x="45" y="402"/>
                  </a:lnTo>
                  <a:lnTo>
                    <a:pt x="44" y="399"/>
                  </a:lnTo>
                  <a:lnTo>
                    <a:pt x="42" y="397"/>
                  </a:lnTo>
                  <a:lnTo>
                    <a:pt x="40" y="394"/>
                  </a:lnTo>
                  <a:lnTo>
                    <a:pt x="40" y="393"/>
                  </a:lnTo>
                  <a:lnTo>
                    <a:pt x="40" y="392"/>
                  </a:lnTo>
                  <a:lnTo>
                    <a:pt x="41" y="392"/>
                  </a:lnTo>
                  <a:lnTo>
                    <a:pt x="42" y="390"/>
                  </a:lnTo>
                  <a:lnTo>
                    <a:pt x="44" y="389"/>
                  </a:lnTo>
                  <a:lnTo>
                    <a:pt x="45" y="388"/>
                  </a:lnTo>
                  <a:lnTo>
                    <a:pt x="45" y="386"/>
                  </a:lnTo>
                  <a:lnTo>
                    <a:pt x="44" y="383"/>
                  </a:lnTo>
                  <a:lnTo>
                    <a:pt x="42" y="379"/>
                  </a:lnTo>
                  <a:lnTo>
                    <a:pt x="41" y="374"/>
                  </a:lnTo>
                  <a:lnTo>
                    <a:pt x="40" y="368"/>
                  </a:lnTo>
                  <a:lnTo>
                    <a:pt x="39" y="361"/>
                  </a:lnTo>
                  <a:lnTo>
                    <a:pt x="39" y="355"/>
                  </a:lnTo>
                  <a:lnTo>
                    <a:pt x="39" y="347"/>
                  </a:lnTo>
                  <a:lnTo>
                    <a:pt x="40" y="339"/>
                  </a:lnTo>
                  <a:lnTo>
                    <a:pt x="40" y="331"/>
                  </a:lnTo>
                  <a:lnTo>
                    <a:pt x="42" y="325"/>
                  </a:lnTo>
                  <a:lnTo>
                    <a:pt x="44" y="317"/>
                  </a:lnTo>
                  <a:lnTo>
                    <a:pt x="46" y="311"/>
                  </a:lnTo>
                  <a:lnTo>
                    <a:pt x="46" y="310"/>
                  </a:lnTo>
                  <a:lnTo>
                    <a:pt x="46" y="309"/>
                  </a:lnTo>
                  <a:lnTo>
                    <a:pt x="46" y="305"/>
                  </a:lnTo>
                  <a:lnTo>
                    <a:pt x="46" y="303"/>
                  </a:lnTo>
                  <a:lnTo>
                    <a:pt x="46" y="300"/>
                  </a:lnTo>
                  <a:lnTo>
                    <a:pt x="46" y="298"/>
                  </a:lnTo>
                  <a:lnTo>
                    <a:pt x="45" y="296"/>
                  </a:lnTo>
                  <a:lnTo>
                    <a:pt x="44" y="295"/>
                  </a:lnTo>
                  <a:lnTo>
                    <a:pt x="41" y="296"/>
                  </a:lnTo>
                  <a:lnTo>
                    <a:pt x="36" y="299"/>
                  </a:lnTo>
                  <a:lnTo>
                    <a:pt x="36" y="305"/>
                  </a:lnTo>
                  <a:lnTo>
                    <a:pt x="35" y="304"/>
                  </a:lnTo>
                  <a:lnTo>
                    <a:pt x="35" y="303"/>
                  </a:lnTo>
                  <a:lnTo>
                    <a:pt x="35" y="301"/>
                  </a:lnTo>
                  <a:lnTo>
                    <a:pt x="35" y="300"/>
                  </a:lnTo>
                  <a:lnTo>
                    <a:pt x="36" y="300"/>
                  </a:lnTo>
                  <a:lnTo>
                    <a:pt x="36" y="299"/>
                  </a:lnTo>
                  <a:lnTo>
                    <a:pt x="37" y="296"/>
                  </a:lnTo>
                  <a:lnTo>
                    <a:pt x="39" y="295"/>
                  </a:lnTo>
                  <a:lnTo>
                    <a:pt x="40" y="294"/>
                  </a:lnTo>
                  <a:lnTo>
                    <a:pt x="41" y="293"/>
                  </a:lnTo>
                  <a:lnTo>
                    <a:pt x="42" y="290"/>
                  </a:lnTo>
                  <a:lnTo>
                    <a:pt x="44" y="289"/>
                  </a:lnTo>
                  <a:lnTo>
                    <a:pt x="45" y="289"/>
                  </a:lnTo>
                  <a:lnTo>
                    <a:pt x="46" y="288"/>
                  </a:lnTo>
                  <a:lnTo>
                    <a:pt x="47" y="287"/>
                  </a:lnTo>
                  <a:lnTo>
                    <a:pt x="49" y="287"/>
                  </a:lnTo>
                  <a:lnTo>
                    <a:pt x="55" y="308"/>
                  </a:lnTo>
                  <a:lnTo>
                    <a:pt x="46" y="320"/>
                  </a:lnTo>
                  <a:lnTo>
                    <a:pt x="49" y="324"/>
                  </a:lnTo>
                  <a:lnTo>
                    <a:pt x="54" y="325"/>
                  </a:lnTo>
                  <a:lnTo>
                    <a:pt x="58" y="326"/>
                  </a:lnTo>
                  <a:lnTo>
                    <a:pt x="65" y="326"/>
                  </a:lnTo>
                  <a:lnTo>
                    <a:pt x="70" y="325"/>
                  </a:lnTo>
                  <a:lnTo>
                    <a:pt x="73" y="325"/>
                  </a:lnTo>
                  <a:lnTo>
                    <a:pt x="76" y="326"/>
                  </a:lnTo>
                  <a:lnTo>
                    <a:pt x="77" y="329"/>
                  </a:lnTo>
                  <a:lnTo>
                    <a:pt x="75" y="334"/>
                  </a:lnTo>
                  <a:lnTo>
                    <a:pt x="70" y="341"/>
                  </a:lnTo>
                  <a:lnTo>
                    <a:pt x="71" y="342"/>
                  </a:lnTo>
                  <a:lnTo>
                    <a:pt x="72" y="342"/>
                  </a:lnTo>
                  <a:lnTo>
                    <a:pt x="73" y="342"/>
                  </a:lnTo>
                  <a:lnTo>
                    <a:pt x="75" y="342"/>
                  </a:lnTo>
                  <a:lnTo>
                    <a:pt x="76" y="341"/>
                  </a:lnTo>
                  <a:lnTo>
                    <a:pt x="77" y="341"/>
                  </a:lnTo>
                  <a:lnTo>
                    <a:pt x="77" y="342"/>
                  </a:lnTo>
                  <a:lnTo>
                    <a:pt x="78" y="343"/>
                  </a:lnTo>
                  <a:lnTo>
                    <a:pt x="78" y="346"/>
                  </a:lnTo>
                  <a:lnTo>
                    <a:pt x="72" y="352"/>
                  </a:lnTo>
                  <a:lnTo>
                    <a:pt x="75" y="351"/>
                  </a:lnTo>
                  <a:lnTo>
                    <a:pt x="86" y="362"/>
                  </a:lnTo>
                  <a:lnTo>
                    <a:pt x="85" y="364"/>
                  </a:lnTo>
                  <a:lnTo>
                    <a:pt x="83" y="363"/>
                  </a:lnTo>
                  <a:lnTo>
                    <a:pt x="83" y="362"/>
                  </a:lnTo>
                  <a:lnTo>
                    <a:pt x="82" y="362"/>
                  </a:lnTo>
                  <a:lnTo>
                    <a:pt x="81" y="362"/>
                  </a:lnTo>
                  <a:lnTo>
                    <a:pt x="80" y="361"/>
                  </a:lnTo>
                  <a:lnTo>
                    <a:pt x="78" y="361"/>
                  </a:lnTo>
                  <a:lnTo>
                    <a:pt x="77" y="361"/>
                  </a:lnTo>
                  <a:lnTo>
                    <a:pt x="76" y="361"/>
                  </a:lnTo>
                  <a:lnTo>
                    <a:pt x="72" y="364"/>
                  </a:lnTo>
                  <a:lnTo>
                    <a:pt x="81" y="373"/>
                  </a:lnTo>
                  <a:lnTo>
                    <a:pt x="78" y="373"/>
                  </a:lnTo>
                  <a:lnTo>
                    <a:pt x="78" y="376"/>
                  </a:lnTo>
                  <a:lnTo>
                    <a:pt x="80" y="378"/>
                  </a:lnTo>
                  <a:lnTo>
                    <a:pt x="80" y="381"/>
                  </a:lnTo>
                  <a:lnTo>
                    <a:pt x="81" y="382"/>
                  </a:lnTo>
                  <a:lnTo>
                    <a:pt x="81" y="384"/>
                  </a:lnTo>
                  <a:lnTo>
                    <a:pt x="81" y="386"/>
                  </a:lnTo>
                  <a:lnTo>
                    <a:pt x="82" y="388"/>
                  </a:lnTo>
                  <a:lnTo>
                    <a:pt x="82" y="390"/>
                  </a:lnTo>
                  <a:lnTo>
                    <a:pt x="81" y="392"/>
                  </a:lnTo>
                  <a:lnTo>
                    <a:pt x="81" y="394"/>
                  </a:lnTo>
                  <a:lnTo>
                    <a:pt x="78" y="390"/>
                  </a:lnTo>
                  <a:lnTo>
                    <a:pt x="72" y="397"/>
                  </a:lnTo>
                  <a:lnTo>
                    <a:pt x="87" y="405"/>
                  </a:lnTo>
                  <a:lnTo>
                    <a:pt x="85" y="405"/>
                  </a:lnTo>
                  <a:lnTo>
                    <a:pt x="87" y="418"/>
                  </a:lnTo>
                  <a:lnTo>
                    <a:pt x="81" y="409"/>
                  </a:lnTo>
                  <a:lnTo>
                    <a:pt x="77" y="410"/>
                  </a:lnTo>
                  <a:lnTo>
                    <a:pt x="75" y="413"/>
                  </a:lnTo>
                  <a:lnTo>
                    <a:pt x="75" y="415"/>
                  </a:lnTo>
                  <a:lnTo>
                    <a:pt x="76" y="418"/>
                  </a:lnTo>
                  <a:lnTo>
                    <a:pt x="77" y="419"/>
                  </a:lnTo>
                  <a:lnTo>
                    <a:pt x="80" y="421"/>
                  </a:lnTo>
                  <a:lnTo>
                    <a:pt x="81" y="424"/>
                  </a:lnTo>
                  <a:lnTo>
                    <a:pt x="82" y="426"/>
                  </a:lnTo>
                  <a:lnTo>
                    <a:pt x="82" y="428"/>
                  </a:lnTo>
                  <a:lnTo>
                    <a:pt x="81" y="430"/>
                  </a:lnTo>
                  <a:lnTo>
                    <a:pt x="91" y="430"/>
                  </a:lnTo>
                  <a:lnTo>
                    <a:pt x="89" y="433"/>
                  </a:lnTo>
                  <a:lnTo>
                    <a:pt x="88" y="436"/>
                  </a:lnTo>
                  <a:lnTo>
                    <a:pt x="87" y="440"/>
                  </a:lnTo>
                  <a:lnTo>
                    <a:pt x="87" y="444"/>
                  </a:lnTo>
                  <a:lnTo>
                    <a:pt x="86" y="447"/>
                  </a:lnTo>
                  <a:lnTo>
                    <a:pt x="86" y="451"/>
                  </a:lnTo>
                  <a:lnTo>
                    <a:pt x="85" y="455"/>
                  </a:lnTo>
                  <a:lnTo>
                    <a:pt x="83" y="459"/>
                  </a:lnTo>
                  <a:lnTo>
                    <a:pt x="81" y="461"/>
                  </a:lnTo>
                  <a:lnTo>
                    <a:pt x="78" y="465"/>
                  </a:lnTo>
                  <a:lnTo>
                    <a:pt x="77" y="463"/>
                  </a:lnTo>
                  <a:lnTo>
                    <a:pt x="76" y="463"/>
                  </a:lnTo>
                  <a:lnTo>
                    <a:pt x="76" y="462"/>
                  </a:lnTo>
                  <a:lnTo>
                    <a:pt x="75" y="461"/>
                  </a:lnTo>
                  <a:lnTo>
                    <a:pt x="75" y="460"/>
                  </a:lnTo>
                  <a:lnTo>
                    <a:pt x="75" y="459"/>
                  </a:lnTo>
                  <a:lnTo>
                    <a:pt x="76" y="457"/>
                  </a:lnTo>
                  <a:lnTo>
                    <a:pt x="76" y="456"/>
                  </a:lnTo>
                  <a:lnTo>
                    <a:pt x="76" y="455"/>
                  </a:lnTo>
                  <a:lnTo>
                    <a:pt x="76" y="454"/>
                  </a:lnTo>
                  <a:lnTo>
                    <a:pt x="81" y="454"/>
                  </a:lnTo>
                  <a:lnTo>
                    <a:pt x="81" y="450"/>
                  </a:lnTo>
                  <a:lnTo>
                    <a:pt x="80" y="446"/>
                  </a:lnTo>
                  <a:lnTo>
                    <a:pt x="80" y="442"/>
                  </a:lnTo>
                  <a:lnTo>
                    <a:pt x="77" y="439"/>
                  </a:lnTo>
                  <a:lnTo>
                    <a:pt x="76" y="435"/>
                  </a:lnTo>
                  <a:lnTo>
                    <a:pt x="73" y="431"/>
                  </a:lnTo>
                  <a:lnTo>
                    <a:pt x="71" y="428"/>
                  </a:lnTo>
                  <a:lnTo>
                    <a:pt x="67" y="425"/>
                  </a:lnTo>
                  <a:lnTo>
                    <a:pt x="65" y="423"/>
                  </a:lnTo>
                  <a:lnTo>
                    <a:pt x="61" y="420"/>
                  </a:lnTo>
                  <a:lnTo>
                    <a:pt x="62" y="423"/>
                  </a:lnTo>
                  <a:lnTo>
                    <a:pt x="62" y="426"/>
                  </a:lnTo>
                  <a:lnTo>
                    <a:pt x="61" y="429"/>
                  </a:lnTo>
                  <a:lnTo>
                    <a:pt x="60" y="431"/>
                  </a:lnTo>
                  <a:lnTo>
                    <a:pt x="57" y="434"/>
                  </a:lnTo>
                  <a:lnTo>
                    <a:pt x="55" y="435"/>
                  </a:lnTo>
                  <a:lnTo>
                    <a:pt x="54" y="437"/>
                  </a:lnTo>
                  <a:lnTo>
                    <a:pt x="52" y="439"/>
                  </a:lnTo>
                  <a:lnTo>
                    <a:pt x="51" y="440"/>
                  </a:lnTo>
                  <a:lnTo>
                    <a:pt x="51" y="441"/>
                  </a:lnTo>
                  <a:lnTo>
                    <a:pt x="49" y="445"/>
                  </a:lnTo>
                  <a:lnTo>
                    <a:pt x="50" y="446"/>
                  </a:lnTo>
                  <a:lnTo>
                    <a:pt x="50" y="447"/>
                  </a:lnTo>
                  <a:lnTo>
                    <a:pt x="51" y="447"/>
                  </a:lnTo>
                  <a:lnTo>
                    <a:pt x="52" y="447"/>
                  </a:lnTo>
                  <a:lnTo>
                    <a:pt x="54" y="447"/>
                  </a:lnTo>
                  <a:lnTo>
                    <a:pt x="55" y="447"/>
                  </a:lnTo>
                  <a:lnTo>
                    <a:pt x="56" y="447"/>
                  </a:lnTo>
                  <a:lnTo>
                    <a:pt x="58" y="447"/>
                  </a:lnTo>
                  <a:lnTo>
                    <a:pt x="60" y="447"/>
                  </a:lnTo>
                  <a:lnTo>
                    <a:pt x="61" y="447"/>
                  </a:lnTo>
                  <a:lnTo>
                    <a:pt x="62" y="447"/>
                  </a:lnTo>
                  <a:lnTo>
                    <a:pt x="62" y="446"/>
                  </a:lnTo>
                  <a:lnTo>
                    <a:pt x="63" y="445"/>
                  </a:lnTo>
                  <a:lnTo>
                    <a:pt x="63" y="444"/>
                  </a:lnTo>
                  <a:lnTo>
                    <a:pt x="63" y="442"/>
                  </a:lnTo>
                  <a:lnTo>
                    <a:pt x="63" y="441"/>
                  </a:lnTo>
                  <a:lnTo>
                    <a:pt x="63" y="440"/>
                  </a:lnTo>
                  <a:lnTo>
                    <a:pt x="63" y="439"/>
                  </a:lnTo>
                  <a:lnTo>
                    <a:pt x="70" y="445"/>
                  </a:lnTo>
                  <a:lnTo>
                    <a:pt x="67" y="446"/>
                  </a:lnTo>
                  <a:lnTo>
                    <a:pt x="66" y="447"/>
                  </a:lnTo>
                  <a:lnTo>
                    <a:pt x="65" y="449"/>
                  </a:lnTo>
                  <a:lnTo>
                    <a:pt x="65" y="451"/>
                  </a:lnTo>
                  <a:lnTo>
                    <a:pt x="65" y="452"/>
                  </a:lnTo>
                  <a:lnTo>
                    <a:pt x="65" y="455"/>
                  </a:lnTo>
                  <a:lnTo>
                    <a:pt x="66" y="456"/>
                  </a:lnTo>
                  <a:lnTo>
                    <a:pt x="67" y="457"/>
                  </a:lnTo>
                  <a:lnTo>
                    <a:pt x="68" y="459"/>
                  </a:lnTo>
                  <a:lnTo>
                    <a:pt x="70" y="460"/>
                  </a:lnTo>
                  <a:lnTo>
                    <a:pt x="68" y="459"/>
                  </a:lnTo>
                  <a:lnTo>
                    <a:pt x="67" y="459"/>
                  </a:lnTo>
                  <a:lnTo>
                    <a:pt x="66" y="459"/>
                  </a:lnTo>
                  <a:lnTo>
                    <a:pt x="63" y="459"/>
                  </a:lnTo>
                  <a:lnTo>
                    <a:pt x="62" y="459"/>
                  </a:lnTo>
                  <a:lnTo>
                    <a:pt x="61" y="459"/>
                  </a:lnTo>
                  <a:lnTo>
                    <a:pt x="58" y="460"/>
                  </a:lnTo>
                  <a:lnTo>
                    <a:pt x="57" y="461"/>
                  </a:lnTo>
                  <a:lnTo>
                    <a:pt x="56" y="461"/>
                  </a:lnTo>
                  <a:lnTo>
                    <a:pt x="55" y="462"/>
                  </a:lnTo>
                  <a:lnTo>
                    <a:pt x="61" y="461"/>
                  </a:lnTo>
                  <a:lnTo>
                    <a:pt x="65" y="461"/>
                  </a:lnTo>
                  <a:lnTo>
                    <a:pt x="68" y="463"/>
                  </a:lnTo>
                  <a:lnTo>
                    <a:pt x="70" y="467"/>
                  </a:lnTo>
                  <a:lnTo>
                    <a:pt x="71" y="472"/>
                  </a:lnTo>
                  <a:lnTo>
                    <a:pt x="72" y="478"/>
                  </a:lnTo>
                  <a:lnTo>
                    <a:pt x="72" y="483"/>
                  </a:lnTo>
                  <a:lnTo>
                    <a:pt x="72" y="489"/>
                  </a:lnTo>
                  <a:lnTo>
                    <a:pt x="72" y="494"/>
                  </a:lnTo>
                  <a:lnTo>
                    <a:pt x="72" y="498"/>
                  </a:lnTo>
                  <a:lnTo>
                    <a:pt x="93" y="494"/>
                  </a:lnTo>
                  <a:lnTo>
                    <a:pt x="93" y="504"/>
                  </a:lnTo>
                  <a:lnTo>
                    <a:pt x="76" y="498"/>
                  </a:lnTo>
                  <a:lnTo>
                    <a:pt x="75" y="501"/>
                  </a:lnTo>
                  <a:lnTo>
                    <a:pt x="75" y="503"/>
                  </a:lnTo>
                  <a:lnTo>
                    <a:pt x="72" y="504"/>
                  </a:lnTo>
                  <a:lnTo>
                    <a:pt x="71" y="506"/>
                  </a:lnTo>
                  <a:lnTo>
                    <a:pt x="70" y="506"/>
                  </a:lnTo>
                  <a:lnTo>
                    <a:pt x="67" y="507"/>
                  </a:lnTo>
                  <a:lnTo>
                    <a:pt x="66" y="507"/>
                  </a:lnTo>
                  <a:lnTo>
                    <a:pt x="63" y="508"/>
                  </a:lnTo>
                  <a:lnTo>
                    <a:pt x="62" y="510"/>
                  </a:lnTo>
                  <a:lnTo>
                    <a:pt x="61" y="513"/>
                  </a:lnTo>
                  <a:lnTo>
                    <a:pt x="62" y="514"/>
                  </a:lnTo>
                  <a:lnTo>
                    <a:pt x="65" y="515"/>
                  </a:lnTo>
                  <a:lnTo>
                    <a:pt x="67" y="515"/>
                  </a:lnTo>
                  <a:lnTo>
                    <a:pt x="70" y="515"/>
                  </a:lnTo>
                  <a:lnTo>
                    <a:pt x="71" y="514"/>
                  </a:lnTo>
                  <a:lnTo>
                    <a:pt x="73" y="513"/>
                  </a:lnTo>
                  <a:lnTo>
                    <a:pt x="76" y="512"/>
                  </a:lnTo>
                  <a:lnTo>
                    <a:pt x="77" y="510"/>
                  </a:lnTo>
                  <a:lnTo>
                    <a:pt x="80" y="508"/>
                  </a:lnTo>
                  <a:lnTo>
                    <a:pt x="81" y="507"/>
                  </a:lnTo>
                  <a:lnTo>
                    <a:pt x="80" y="510"/>
                  </a:lnTo>
                  <a:lnTo>
                    <a:pt x="80" y="514"/>
                  </a:lnTo>
                  <a:lnTo>
                    <a:pt x="81" y="517"/>
                  </a:lnTo>
                  <a:lnTo>
                    <a:pt x="82" y="519"/>
                  </a:lnTo>
                  <a:lnTo>
                    <a:pt x="85" y="520"/>
                  </a:lnTo>
                  <a:lnTo>
                    <a:pt x="87" y="523"/>
                  </a:lnTo>
                  <a:lnTo>
                    <a:pt x="89" y="523"/>
                  </a:lnTo>
                  <a:lnTo>
                    <a:pt x="92" y="524"/>
                  </a:lnTo>
                  <a:lnTo>
                    <a:pt x="93" y="524"/>
                  </a:lnTo>
                  <a:lnTo>
                    <a:pt x="96" y="524"/>
                  </a:lnTo>
                  <a:lnTo>
                    <a:pt x="93" y="534"/>
                  </a:lnTo>
                  <a:lnTo>
                    <a:pt x="92" y="534"/>
                  </a:lnTo>
                  <a:lnTo>
                    <a:pt x="91" y="533"/>
                  </a:lnTo>
                  <a:lnTo>
                    <a:pt x="89" y="533"/>
                  </a:lnTo>
                  <a:lnTo>
                    <a:pt x="88" y="533"/>
                  </a:lnTo>
                  <a:lnTo>
                    <a:pt x="87" y="531"/>
                  </a:lnTo>
                  <a:lnTo>
                    <a:pt x="86" y="531"/>
                  </a:lnTo>
                  <a:lnTo>
                    <a:pt x="86" y="530"/>
                  </a:lnTo>
                  <a:lnTo>
                    <a:pt x="85" y="529"/>
                  </a:lnTo>
                  <a:lnTo>
                    <a:pt x="85" y="528"/>
                  </a:lnTo>
                  <a:lnTo>
                    <a:pt x="83" y="529"/>
                  </a:lnTo>
                  <a:lnTo>
                    <a:pt x="81" y="529"/>
                  </a:lnTo>
                  <a:lnTo>
                    <a:pt x="78" y="529"/>
                  </a:lnTo>
                  <a:lnTo>
                    <a:pt x="75" y="528"/>
                  </a:lnTo>
                  <a:lnTo>
                    <a:pt x="71" y="528"/>
                  </a:lnTo>
                  <a:lnTo>
                    <a:pt x="68" y="527"/>
                  </a:lnTo>
                  <a:lnTo>
                    <a:pt x="66" y="527"/>
                  </a:lnTo>
                  <a:lnTo>
                    <a:pt x="65" y="529"/>
                  </a:lnTo>
                  <a:lnTo>
                    <a:pt x="65" y="531"/>
                  </a:lnTo>
                  <a:lnTo>
                    <a:pt x="66" y="536"/>
                  </a:lnTo>
                  <a:lnTo>
                    <a:pt x="66" y="538"/>
                  </a:lnTo>
                  <a:lnTo>
                    <a:pt x="65" y="538"/>
                  </a:lnTo>
                  <a:lnTo>
                    <a:pt x="63" y="539"/>
                  </a:lnTo>
                  <a:lnTo>
                    <a:pt x="62" y="540"/>
                  </a:lnTo>
                  <a:lnTo>
                    <a:pt x="62" y="541"/>
                  </a:lnTo>
                  <a:lnTo>
                    <a:pt x="61" y="541"/>
                  </a:lnTo>
                  <a:lnTo>
                    <a:pt x="61" y="543"/>
                  </a:lnTo>
                  <a:lnTo>
                    <a:pt x="61" y="544"/>
                  </a:lnTo>
                  <a:lnTo>
                    <a:pt x="61" y="545"/>
                  </a:lnTo>
                  <a:lnTo>
                    <a:pt x="63" y="546"/>
                  </a:lnTo>
                  <a:lnTo>
                    <a:pt x="66" y="546"/>
                  </a:lnTo>
                  <a:lnTo>
                    <a:pt x="68" y="546"/>
                  </a:lnTo>
                  <a:lnTo>
                    <a:pt x="70" y="546"/>
                  </a:lnTo>
                  <a:lnTo>
                    <a:pt x="72" y="545"/>
                  </a:lnTo>
                  <a:lnTo>
                    <a:pt x="75" y="544"/>
                  </a:lnTo>
                  <a:lnTo>
                    <a:pt x="76" y="541"/>
                  </a:lnTo>
                  <a:lnTo>
                    <a:pt x="77" y="540"/>
                  </a:lnTo>
                  <a:lnTo>
                    <a:pt x="80" y="538"/>
                  </a:lnTo>
                  <a:lnTo>
                    <a:pt x="81" y="536"/>
                  </a:lnTo>
                  <a:lnTo>
                    <a:pt x="82" y="540"/>
                  </a:lnTo>
                  <a:lnTo>
                    <a:pt x="82" y="543"/>
                  </a:lnTo>
                  <a:lnTo>
                    <a:pt x="81" y="544"/>
                  </a:lnTo>
                  <a:lnTo>
                    <a:pt x="80" y="545"/>
                  </a:lnTo>
                  <a:lnTo>
                    <a:pt x="77" y="546"/>
                  </a:lnTo>
                  <a:lnTo>
                    <a:pt x="76" y="548"/>
                  </a:lnTo>
                  <a:lnTo>
                    <a:pt x="75" y="549"/>
                  </a:lnTo>
                  <a:lnTo>
                    <a:pt x="75" y="550"/>
                  </a:lnTo>
                  <a:lnTo>
                    <a:pt x="77" y="551"/>
                  </a:lnTo>
                  <a:lnTo>
                    <a:pt x="81" y="554"/>
                  </a:lnTo>
                  <a:lnTo>
                    <a:pt x="81" y="555"/>
                  </a:lnTo>
                  <a:lnTo>
                    <a:pt x="80" y="556"/>
                  </a:lnTo>
                  <a:lnTo>
                    <a:pt x="78" y="556"/>
                  </a:lnTo>
                  <a:lnTo>
                    <a:pt x="76" y="557"/>
                  </a:lnTo>
                  <a:lnTo>
                    <a:pt x="73" y="559"/>
                  </a:lnTo>
                  <a:lnTo>
                    <a:pt x="71" y="560"/>
                  </a:lnTo>
                  <a:lnTo>
                    <a:pt x="67" y="561"/>
                  </a:lnTo>
                  <a:lnTo>
                    <a:pt x="65" y="562"/>
                  </a:lnTo>
                  <a:lnTo>
                    <a:pt x="62" y="564"/>
                  </a:lnTo>
                  <a:lnTo>
                    <a:pt x="61" y="566"/>
                  </a:lnTo>
                  <a:lnTo>
                    <a:pt x="62" y="570"/>
                  </a:lnTo>
                  <a:lnTo>
                    <a:pt x="65" y="572"/>
                  </a:lnTo>
                  <a:lnTo>
                    <a:pt x="67" y="574"/>
                  </a:lnTo>
                  <a:lnTo>
                    <a:pt x="70" y="575"/>
                  </a:lnTo>
                  <a:lnTo>
                    <a:pt x="73" y="576"/>
                  </a:lnTo>
                  <a:lnTo>
                    <a:pt x="76" y="577"/>
                  </a:lnTo>
                  <a:lnTo>
                    <a:pt x="80" y="577"/>
                  </a:lnTo>
                  <a:lnTo>
                    <a:pt x="82" y="578"/>
                  </a:lnTo>
                  <a:lnTo>
                    <a:pt x="86" y="578"/>
                  </a:lnTo>
                  <a:lnTo>
                    <a:pt x="89" y="580"/>
                  </a:lnTo>
                  <a:lnTo>
                    <a:pt x="91" y="580"/>
                  </a:lnTo>
                  <a:lnTo>
                    <a:pt x="92" y="580"/>
                  </a:lnTo>
                  <a:lnTo>
                    <a:pt x="93" y="578"/>
                  </a:lnTo>
                  <a:lnTo>
                    <a:pt x="94" y="578"/>
                  </a:lnTo>
                  <a:lnTo>
                    <a:pt x="96" y="578"/>
                  </a:lnTo>
                  <a:lnTo>
                    <a:pt x="93" y="581"/>
                  </a:lnTo>
                  <a:lnTo>
                    <a:pt x="92" y="581"/>
                  </a:lnTo>
                  <a:lnTo>
                    <a:pt x="92" y="580"/>
                  </a:lnTo>
                  <a:lnTo>
                    <a:pt x="91" y="580"/>
                  </a:lnTo>
                  <a:lnTo>
                    <a:pt x="89" y="580"/>
                  </a:lnTo>
                  <a:lnTo>
                    <a:pt x="87" y="580"/>
                  </a:lnTo>
                  <a:lnTo>
                    <a:pt x="86" y="580"/>
                  </a:lnTo>
                  <a:lnTo>
                    <a:pt x="85" y="580"/>
                  </a:lnTo>
                  <a:lnTo>
                    <a:pt x="82" y="580"/>
                  </a:lnTo>
                  <a:lnTo>
                    <a:pt x="81" y="581"/>
                  </a:lnTo>
                  <a:lnTo>
                    <a:pt x="80" y="581"/>
                  </a:lnTo>
                  <a:lnTo>
                    <a:pt x="78" y="582"/>
                  </a:lnTo>
                  <a:lnTo>
                    <a:pt x="77" y="583"/>
                  </a:lnTo>
                  <a:lnTo>
                    <a:pt x="76" y="585"/>
                  </a:lnTo>
                  <a:lnTo>
                    <a:pt x="76" y="587"/>
                  </a:lnTo>
                  <a:lnTo>
                    <a:pt x="77" y="588"/>
                  </a:lnTo>
                  <a:lnTo>
                    <a:pt x="77" y="590"/>
                  </a:lnTo>
                  <a:lnTo>
                    <a:pt x="78" y="591"/>
                  </a:lnTo>
                  <a:lnTo>
                    <a:pt x="80" y="591"/>
                  </a:lnTo>
                  <a:lnTo>
                    <a:pt x="82" y="592"/>
                  </a:lnTo>
                  <a:lnTo>
                    <a:pt x="83" y="592"/>
                  </a:lnTo>
                  <a:lnTo>
                    <a:pt x="85" y="593"/>
                  </a:lnTo>
                  <a:lnTo>
                    <a:pt x="87" y="593"/>
                  </a:lnTo>
                  <a:lnTo>
                    <a:pt x="88" y="593"/>
                  </a:lnTo>
                  <a:lnTo>
                    <a:pt x="91" y="593"/>
                  </a:lnTo>
                  <a:lnTo>
                    <a:pt x="91" y="592"/>
                  </a:lnTo>
                  <a:lnTo>
                    <a:pt x="92" y="591"/>
                  </a:lnTo>
                  <a:lnTo>
                    <a:pt x="92" y="590"/>
                  </a:lnTo>
                  <a:lnTo>
                    <a:pt x="93" y="590"/>
                  </a:lnTo>
                  <a:lnTo>
                    <a:pt x="91" y="593"/>
                  </a:lnTo>
                  <a:lnTo>
                    <a:pt x="88" y="597"/>
                  </a:lnTo>
                  <a:lnTo>
                    <a:pt x="88" y="603"/>
                  </a:lnTo>
                  <a:lnTo>
                    <a:pt x="88" y="608"/>
                  </a:lnTo>
                  <a:lnTo>
                    <a:pt x="88" y="613"/>
                  </a:lnTo>
                  <a:lnTo>
                    <a:pt x="88" y="619"/>
                  </a:lnTo>
                  <a:lnTo>
                    <a:pt x="88" y="624"/>
                  </a:lnTo>
                  <a:lnTo>
                    <a:pt x="86" y="628"/>
                  </a:lnTo>
                  <a:lnTo>
                    <a:pt x="82" y="630"/>
                  </a:lnTo>
                  <a:lnTo>
                    <a:pt x="77" y="632"/>
                  </a:lnTo>
                  <a:lnTo>
                    <a:pt x="70" y="632"/>
                  </a:lnTo>
                  <a:lnTo>
                    <a:pt x="63" y="613"/>
                  </a:lnTo>
                  <a:lnTo>
                    <a:pt x="54" y="617"/>
                  </a:lnTo>
                  <a:lnTo>
                    <a:pt x="54" y="618"/>
                  </a:lnTo>
                  <a:lnTo>
                    <a:pt x="52" y="618"/>
                  </a:lnTo>
                  <a:lnTo>
                    <a:pt x="51" y="619"/>
                  </a:lnTo>
                  <a:lnTo>
                    <a:pt x="50" y="619"/>
                  </a:lnTo>
                  <a:lnTo>
                    <a:pt x="49" y="619"/>
                  </a:lnTo>
                  <a:lnTo>
                    <a:pt x="54" y="617"/>
                  </a:lnTo>
                  <a:lnTo>
                    <a:pt x="55" y="616"/>
                  </a:lnTo>
                  <a:lnTo>
                    <a:pt x="56" y="614"/>
                  </a:lnTo>
                  <a:lnTo>
                    <a:pt x="56" y="613"/>
                  </a:lnTo>
                  <a:lnTo>
                    <a:pt x="57" y="613"/>
                  </a:lnTo>
                  <a:lnTo>
                    <a:pt x="51" y="604"/>
                  </a:lnTo>
                  <a:lnTo>
                    <a:pt x="46" y="613"/>
                  </a:lnTo>
                  <a:lnTo>
                    <a:pt x="44" y="611"/>
                  </a:lnTo>
                  <a:lnTo>
                    <a:pt x="42" y="607"/>
                  </a:lnTo>
                  <a:lnTo>
                    <a:pt x="41" y="604"/>
                  </a:lnTo>
                  <a:lnTo>
                    <a:pt x="41" y="601"/>
                  </a:lnTo>
                  <a:lnTo>
                    <a:pt x="40" y="597"/>
                  </a:lnTo>
                  <a:lnTo>
                    <a:pt x="40" y="593"/>
                  </a:lnTo>
                  <a:lnTo>
                    <a:pt x="40" y="590"/>
                  </a:lnTo>
                  <a:lnTo>
                    <a:pt x="40" y="587"/>
                  </a:lnTo>
                  <a:lnTo>
                    <a:pt x="41" y="583"/>
                  </a:lnTo>
                  <a:lnTo>
                    <a:pt x="42" y="581"/>
                  </a:lnTo>
                  <a:lnTo>
                    <a:pt x="46" y="583"/>
                  </a:lnTo>
                  <a:lnTo>
                    <a:pt x="51" y="578"/>
                  </a:lnTo>
                  <a:lnTo>
                    <a:pt x="45" y="575"/>
                  </a:lnTo>
                  <a:lnTo>
                    <a:pt x="40" y="571"/>
                  </a:lnTo>
                  <a:lnTo>
                    <a:pt x="37" y="567"/>
                  </a:lnTo>
                  <a:lnTo>
                    <a:pt x="35" y="564"/>
                  </a:lnTo>
                  <a:lnTo>
                    <a:pt x="35" y="559"/>
                  </a:lnTo>
                  <a:lnTo>
                    <a:pt x="36" y="554"/>
                  </a:lnTo>
                  <a:lnTo>
                    <a:pt x="36" y="549"/>
                  </a:lnTo>
                  <a:lnTo>
                    <a:pt x="37" y="544"/>
                  </a:lnTo>
                  <a:lnTo>
                    <a:pt x="39" y="538"/>
                  </a:lnTo>
                  <a:lnTo>
                    <a:pt x="40" y="530"/>
                  </a:lnTo>
                  <a:lnTo>
                    <a:pt x="34" y="525"/>
                  </a:lnTo>
                  <a:lnTo>
                    <a:pt x="29" y="535"/>
                  </a:lnTo>
                  <a:lnTo>
                    <a:pt x="28" y="538"/>
                  </a:lnTo>
                  <a:lnTo>
                    <a:pt x="25" y="536"/>
                  </a:lnTo>
                  <a:lnTo>
                    <a:pt x="26" y="536"/>
                  </a:lnTo>
                  <a:lnTo>
                    <a:pt x="28" y="536"/>
                  </a:lnTo>
                  <a:lnTo>
                    <a:pt x="28" y="535"/>
                  </a:lnTo>
                  <a:lnTo>
                    <a:pt x="29" y="535"/>
                  </a:lnTo>
                  <a:lnTo>
                    <a:pt x="29" y="534"/>
                  </a:lnTo>
                  <a:lnTo>
                    <a:pt x="28" y="533"/>
                  </a:lnTo>
                  <a:lnTo>
                    <a:pt x="26" y="531"/>
                  </a:lnTo>
                  <a:lnTo>
                    <a:pt x="25" y="530"/>
                  </a:lnTo>
                  <a:lnTo>
                    <a:pt x="23" y="529"/>
                  </a:lnTo>
                  <a:lnTo>
                    <a:pt x="23" y="527"/>
                  </a:lnTo>
                  <a:lnTo>
                    <a:pt x="21" y="525"/>
                  </a:lnTo>
                  <a:lnTo>
                    <a:pt x="23" y="523"/>
                  </a:lnTo>
                  <a:lnTo>
                    <a:pt x="24" y="522"/>
                  </a:lnTo>
                  <a:lnTo>
                    <a:pt x="28" y="519"/>
                  </a:lnTo>
                  <a:lnTo>
                    <a:pt x="31" y="522"/>
                  </a:lnTo>
                  <a:lnTo>
                    <a:pt x="32" y="518"/>
                  </a:lnTo>
                  <a:lnTo>
                    <a:pt x="32" y="514"/>
                  </a:lnTo>
                  <a:lnTo>
                    <a:pt x="31" y="512"/>
                  </a:lnTo>
                  <a:lnTo>
                    <a:pt x="30" y="508"/>
                  </a:lnTo>
                  <a:lnTo>
                    <a:pt x="29" y="506"/>
                  </a:lnTo>
                  <a:lnTo>
                    <a:pt x="26" y="503"/>
                  </a:lnTo>
                  <a:lnTo>
                    <a:pt x="25" y="501"/>
                  </a:lnTo>
                  <a:lnTo>
                    <a:pt x="23" y="497"/>
                  </a:lnTo>
                  <a:lnTo>
                    <a:pt x="20" y="494"/>
                  </a:lnTo>
                  <a:lnTo>
                    <a:pt x="19" y="492"/>
                  </a:lnTo>
                  <a:lnTo>
                    <a:pt x="18" y="491"/>
                  </a:lnTo>
                  <a:lnTo>
                    <a:pt x="16" y="489"/>
                  </a:lnTo>
                  <a:lnTo>
                    <a:pt x="16" y="488"/>
                  </a:lnTo>
                  <a:lnTo>
                    <a:pt x="16" y="487"/>
                  </a:lnTo>
                  <a:lnTo>
                    <a:pt x="16" y="486"/>
                  </a:lnTo>
                  <a:lnTo>
                    <a:pt x="16" y="487"/>
                  </a:lnTo>
                  <a:lnTo>
                    <a:pt x="16" y="488"/>
                  </a:lnTo>
                  <a:lnTo>
                    <a:pt x="18" y="488"/>
                  </a:lnTo>
                  <a:lnTo>
                    <a:pt x="18" y="489"/>
                  </a:lnTo>
                  <a:lnTo>
                    <a:pt x="18" y="491"/>
                  </a:lnTo>
                  <a:lnTo>
                    <a:pt x="19" y="491"/>
                  </a:lnTo>
                  <a:lnTo>
                    <a:pt x="19" y="492"/>
                  </a:lnTo>
                  <a:lnTo>
                    <a:pt x="25" y="492"/>
                  </a:lnTo>
                  <a:lnTo>
                    <a:pt x="28" y="475"/>
                  </a:lnTo>
                  <a:lnTo>
                    <a:pt x="30" y="477"/>
                  </a:lnTo>
                  <a:lnTo>
                    <a:pt x="30" y="481"/>
                  </a:lnTo>
                  <a:lnTo>
                    <a:pt x="31" y="483"/>
                  </a:lnTo>
                  <a:lnTo>
                    <a:pt x="31" y="486"/>
                  </a:lnTo>
                  <a:lnTo>
                    <a:pt x="31" y="488"/>
                  </a:lnTo>
                  <a:lnTo>
                    <a:pt x="31" y="491"/>
                  </a:lnTo>
                  <a:lnTo>
                    <a:pt x="31" y="493"/>
                  </a:lnTo>
                  <a:lnTo>
                    <a:pt x="34" y="496"/>
                  </a:lnTo>
                  <a:lnTo>
                    <a:pt x="36" y="497"/>
                  </a:lnTo>
                  <a:lnTo>
                    <a:pt x="40" y="498"/>
                  </a:lnTo>
                  <a:lnTo>
                    <a:pt x="46" y="492"/>
                  </a:lnTo>
                  <a:lnTo>
                    <a:pt x="40" y="486"/>
                  </a:lnTo>
                  <a:lnTo>
                    <a:pt x="49" y="477"/>
                  </a:lnTo>
                  <a:lnTo>
                    <a:pt x="34" y="460"/>
                  </a:lnTo>
                  <a:lnTo>
                    <a:pt x="32" y="465"/>
                  </a:lnTo>
                  <a:lnTo>
                    <a:pt x="30" y="467"/>
                  </a:lnTo>
                  <a:lnTo>
                    <a:pt x="28" y="468"/>
                  </a:lnTo>
                  <a:lnTo>
                    <a:pt x="25" y="468"/>
                  </a:lnTo>
                  <a:lnTo>
                    <a:pt x="21" y="467"/>
                  </a:lnTo>
                  <a:lnTo>
                    <a:pt x="19" y="467"/>
                  </a:lnTo>
                  <a:lnTo>
                    <a:pt x="16" y="467"/>
                  </a:lnTo>
                  <a:lnTo>
                    <a:pt x="15" y="470"/>
                  </a:lnTo>
                  <a:lnTo>
                    <a:pt x="15" y="473"/>
                  </a:lnTo>
                  <a:lnTo>
                    <a:pt x="16" y="480"/>
                  </a:lnTo>
                  <a:lnTo>
                    <a:pt x="15" y="476"/>
                  </a:lnTo>
                  <a:lnTo>
                    <a:pt x="14" y="472"/>
                  </a:lnTo>
                  <a:lnTo>
                    <a:pt x="13" y="467"/>
                  </a:lnTo>
                  <a:lnTo>
                    <a:pt x="13" y="463"/>
                  </a:lnTo>
                  <a:lnTo>
                    <a:pt x="14" y="460"/>
                  </a:lnTo>
                  <a:lnTo>
                    <a:pt x="14" y="455"/>
                  </a:lnTo>
                  <a:lnTo>
                    <a:pt x="15" y="452"/>
                  </a:lnTo>
                  <a:lnTo>
                    <a:pt x="18" y="449"/>
                  </a:lnTo>
                  <a:lnTo>
                    <a:pt x="19" y="446"/>
                  </a:lnTo>
                  <a:lnTo>
                    <a:pt x="21" y="445"/>
                  </a:lnTo>
                  <a:close/>
                  <a:moveTo>
                    <a:pt x="91" y="486"/>
                  </a:moveTo>
                  <a:lnTo>
                    <a:pt x="89" y="486"/>
                  </a:lnTo>
                  <a:lnTo>
                    <a:pt x="87" y="486"/>
                  </a:lnTo>
                  <a:lnTo>
                    <a:pt x="86" y="484"/>
                  </a:lnTo>
                  <a:lnTo>
                    <a:pt x="85" y="484"/>
                  </a:lnTo>
                  <a:lnTo>
                    <a:pt x="83" y="484"/>
                  </a:lnTo>
                  <a:lnTo>
                    <a:pt x="82" y="484"/>
                  </a:lnTo>
                  <a:lnTo>
                    <a:pt x="81" y="484"/>
                  </a:lnTo>
                  <a:lnTo>
                    <a:pt x="80" y="484"/>
                  </a:lnTo>
                  <a:lnTo>
                    <a:pt x="78" y="484"/>
                  </a:lnTo>
                  <a:lnTo>
                    <a:pt x="78" y="486"/>
                  </a:lnTo>
                  <a:lnTo>
                    <a:pt x="78" y="484"/>
                  </a:lnTo>
                  <a:lnTo>
                    <a:pt x="85" y="465"/>
                  </a:lnTo>
                  <a:lnTo>
                    <a:pt x="87" y="466"/>
                  </a:lnTo>
                  <a:lnTo>
                    <a:pt x="88" y="467"/>
                  </a:lnTo>
                  <a:lnTo>
                    <a:pt x="89" y="470"/>
                  </a:lnTo>
                  <a:lnTo>
                    <a:pt x="91" y="472"/>
                  </a:lnTo>
                  <a:lnTo>
                    <a:pt x="91" y="475"/>
                  </a:lnTo>
                  <a:lnTo>
                    <a:pt x="92" y="477"/>
                  </a:lnTo>
                  <a:lnTo>
                    <a:pt x="92" y="480"/>
                  </a:lnTo>
                  <a:lnTo>
                    <a:pt x="91" y="482"/>
                  </a:lnTo>
                  <a:lnTo>
                    <a:pt x="91" y="484"/>
                  </a:lnTo>
                  <a:lnTo>
                    <a:pt x="91" y="486"/>
                  </a:lnTo>
                  <a:close/>
                  <a:moveTo>
                    <a:pt x="99" y="564"/>
                  </a:moveTo>
                  <a:lnTo>
                    <a:pt x="91" y="566"/>
                  </a:lnTo>
                  <a:lnTo>
                    <a:pt x="93" y="557"/>
                  </a:lnTo>
                  <a:lnTo>
                    <a:pt x="99" y="56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59" name="Freeform 207"/>
            <p:cNvSpPr>
              <a:spLocks/>
            </p:cNvSpPr>
            <p:nvPr/>
          </p:nvSpPr>
          <p:spPr bwMode="auto">
            <a:xfrm>
              <a:off x="2503" y="1202"/>
              <a:ext cx="1" cy="5"/>
            </a:xfrm>
            <a:custGeom>
              <a:avLst/>
              <a:gdLst>
                <a:gd name="T0" fmla="*/ 0 w 1"/>
                <a:gd name="T1" fmla="*/ 0 h 8"/>
                <a:gd name="T2" fmla="*/ 0 w 1"/>
                <a:gd name="T3" fmla="*/ 1 h 8"/>
                <a:gd name="T4" fmla="*/ 0 w 1"/>
                <a:gd name="T5" fmla="*/ 1 h 8"/>
                <a:gd name="T6" fmla="*/ 0 w 1"/>
                <a:gd name="T7" fmla="*/ 1 h 8"/>
                <a:gd name="T8" fmla="*/ 0 w 1"/>
                <a:gd name="T9" fmla="*/ 2 h 8"/>
                <a:gd name="T10" fmla="*/ 0 w 1"/>
                <a:gd name="T11" fmla="*/ 2 h 8"/>
                <a:gd name="T12" fmla="*/ 0 w 1"/>
                <a:gd name="T13" fmla="*/ 3 h 8"/>
                <a:gd name="T14" fmla="*/ 0 w 1"/>
                <a:gd name="T15" fmla="*/ 4 h 8"/>
                <a:gd name="T16" fmla="*/ 0 w 1"/>
                <a:gd name="T17" fmla="*/ 4 h 8"/>
                <a:gd name="T18" fmla="*/ 0 w 1"/>
                <a:gd name="T19" fmla="*/ 4 h 8"/>
                <a:gd name="T20" fmla="*/ 0 w 1"/>
                <a:gd name="T21" fmla="*/ 5 h 8"/>
                <a:gd name="T22" fmla="*/ 0 w 1"/>
                <a:gd name="T23" fmla="*/ 4 h 8"/>
                <a:gd name="T24" fmla="*/ 0 w 1"/>
                <a:gd name="T25" fmla="*/ 4 h 8"/>
                <a:gd name="T26" fmla="*/ 0 w 1"/>
                <a:gd name="T27" fmla="*/ 4 h 8"/>
                <a:gd name="T28" fmla="*/ 0 w 1"/>
                <a:gd name="T29" fmla="*/ 3 h 8"/>
                <a:gd name="T30" fmla="*/ 0 w 1"/>
                <a:gd name="T31" fmla="*/ 2 h 8"/>
                <a:gd name="T32" fmla="*/ 0 w 1"/>
                <a:gd name="T33" fmla="*/ 2 h 8"/>
                <a:gd name="T34" fmla="*/ 0 w 1"/>
                <a:gd name="T35" fmla="*/ 1 h 8"/>
                <a:gd name="T36" fmla="*/ 0 w 1"/>
                <a:gd name="T37" fmla="*/ 1 h 8"/>
                <a:gd name="T38" fmla="*/ 0 w 1"/>
                <a:gd name="T39" fmla="*/ 1 h 8"/>
                <a:gd name="T40" fmla="*/ 0 w 1"/>
                <a:gd name="T41" fmla="*/ 0 h 8"/>
                <a:gd name="T42" fmla="*/ 0 w 1"/>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8">
                  <a:moveTo>
                    <a:pt x="0" y="0"/>
                  </a:moveTo>
                  <a:lnTo>
                    <a:pt x="0" y="1"/>
                  </a:lnTo>
                  <a:lnTo>
                    <a:pt x="0" y="2"/>
                  </a:lnTo>
                  <a:lnTo>
                    <a:pt x="0" y="3"/>
                  </a:lnTo>
                  <a:lnTo>
                    <a:pt x="0" y="5"/>
                  </a:lnTo>
                  <a:lnTo>
                    <a:pt x="0" y="6"/>
                  </a:lnTo>
                  <a:lnTo>
                    <a:pt x="0" y="7"/>
                  </a:lnTo>
                  <a:lnTo>
                    <a:pt x="0" y="8"/>
                  </a:lnTo>
                  <a:lnTo>
                    <a:pt x="0" y="7"/>
                  </a:lnTo>
                  <a:lnTo>
                    <a:pt x="0" y="6"/>
                  </a:lnTo>
                  <a:lnTo>
                    <a:pt x="0" y="5"/>
                  </a:lnTo>
                  <a:lnTo>
                    <a:pt x="0" y="3"/>
                  </a:lnTo>
                  <a:lnTo>
                    <a:pt x="0" y="2"/>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0" name="Freeform 208"/>
            <p:cNvSpPr>
              <a:spLocks noEditPoints="1"/>
            </p:cNvSpPr>
            <p:nvPr/>
          </p:nvSpPr>
          <p:spPr bwMode="auto">
            <a:xfrm>
              <a:off x="2586" y="1168"/>
              <a:ext cx="61" cy="70"/>
            </a:xfrm>
            <a:custGeom>
              <a:avLst/>
              <a:gdLst>
                <a:gd name="T0" fmla="*/ 26 w 123"/>
                <a:gd name="T1" fmla="*/ 70 h 139"/>
                <a:gd name="T2" fmla="*/ 36 w 123"/>
                <a:gd name="T3" fmla="*/ 69 h 139"/>
                <a:gd name="T4" fmla="*/ 45 w 123"/>
                <a:gd name="T5" fmla="*/ 62 h 139"/>
                <a:gd name="T6" fmla="*/ 52 w 123"/>
                <a:gd name="T7" fmla="*/ 53 h 139"/>
                <a:gd name="T8" fmla="*/ 58 w 123"/>
                <a:gd name="T9" fmla="*/ 46 h 139"/>
                <a:gd name="T10" fmla="*/ 49 w 123"/>
                <a:gd name="T11" fmla="*/ 32 h 139"/>
                <a:gd name="T12" fmla="*/ 41 w 123"/>
                <a:gd name="T13" fmla="*/ 25 h 139"/>
                <a:gd name="T14" fmla="*/ 31 w 123"/>
                <a:gd name="T15" fmla="*/ 25 h 139"/>
                <a:gd name="T16" fmla="*/ 23 w 123"/>
                <a:gd name="T17" fmla="*/ 28 h 139"/>
                <a:gd name="T18" fmla="*/ 14 w 123"/>
                <a:gd name="T19" fmla="*/ 31 h 139"/>
                <a:gd name="T20" fmla="*/ 5 w 123"/>
                <a:gd name="T21" fmla="*/ 32 h 139"/>
                <a:gd name="T22" fmla="*/ 10 w 123"/>
                <a:gd name="T23" fmla="*/ 28 h 139"/>
                <a:gd name="T24" fmla="*/ 18 w 123"/>
                <a:gd name="T25" fmla="*/ 25 h 139"/>
                <a:gd name="T26" fmla="*/ 25 w 123"/>
                <a:gd name="T27" fmla="*/ 23 h 139"/>
                <a:gd name="T28" fmla="*/ 30 w 123"/>
                <a:gd name="T29" fmla="*/ 19 h 139"/>
                <a:gd name="T30" fmla="*/ 31 w 123"/>
                <a:gd name="T31" fmla="*/ 12 h 139"/>
                <a:gd name="T32" fmla="*/ 30 w 123"/>
                <a:gd name="T33" fmla="*/ 12 h 139"/>
                <a:gd name="T34" fmla="*/ 28 w 123"/>
                <a:gd name="T35" fmla="*/ 14 h 139"/>
                <a:gd name="T36" fmla="*/ 26 w 123"/>
                <a:gd name="T37" fmla="*/ 15 h 139"/>
                <a:gd name="T38" fmla="*/ 24 w 123"/>
                <a:gd name="T39" fmla="*/ 14 h 139"/>
                <a:gd name="T40" fmla="*/ 22 w 123"/>
                <a:gd name="T41" fmla="*/ 13 h 139"/>
                <a:gd name="T42" fmla="*/ 25 w 123"/>
                <a:gd name="T43" fmla="*/ 11 h 139"/>
                <a:gd name="T44" fmla="*/ 28 w 123"/>
                <a:gd name="T45" fmla="*/ 9 h 139"/>
                <a:gd name="T46" fmla="*/ 31 w 123"/>
                <a:gd name="T47" fmla="*/ 7 h 139"/>
                <a:gd name="T48" fmla="*/ 32 w 123"/>
                <a:gd name="T49" fmla="*/ 4 h 139"/>
                <a:gd name="T50" fmla="*/ 31 w 123"/>
                <a:gd name="T51" fmla="*/ 0 h 139"/>
                <a:gd name="T52" fmla="*/ 4 w 123"/>
                <a:gd name="T53" fmla="*/ 37 h 139"/>
                <a:gd name="T54" fmla="*/ 7 w 123"/>
                <a:gd name="T55" fmla="*/ 42 h 139"/>
                <a:gd name="T56" fmla="*/ 8 w 123"/>
                <a:gd name="T57" fmla="*/ 50 h 139"/>
                <a:gd name="T58" fmla="*/ 10 w 123"/>
                <a:gd name="T59" fmla="*/ 58 h 139"/>
                <a:gd name="T60" fmla="*/ 15 w 123"/>
                <a:gd name="T61" fmla="*/ 64 h 139"/>
                <a:gd name="T62" fmla="*/ 20 w 123"/>
                <a:gd name="T63" fmla="*/ 67 h 139"/>
                <a:gd name="T64" fmla="*/ 47 w 123"/>
                <a:gd name="T65" fmla="*/ 38 h 139"/>
                <a:gd name="T66" fmla="*/ 44 w 123"/>
                <a:gd name="T67" fmla="*/ 45 h 139"/>
                <a:gd name="T68" fmla="*/ 44 w 123"/>
                <a:gd name="T69" fmla="*/ 43 h 139"/>
                <a:gd name="T70" fmla="*/ 43 w 123"/>
                <a:gd name="T71" fmla="*/ 42 h 139"/>
                <a:gd name="T72" fmla="*/ 41 w 123"/>
                <a:gd name="T73" fmla="*/ 41 h 139"/>
                <a:gd name="T74" fmla="*/ 40 w 123"/>
                <a:gd name="T75" fmla="*/ 41 h 139"/>
                <a:gd name="T76" fmla="*/ 39 w 123"/>
                <a:gd name="T77" fmla="*/ 41 h 139"/>
                <a:gd name="T78" fmla="*/ 36 w 123"/>
                <a:gd name="T79" fmla="*/ 47 h 139"/>
                <a:gd name="T80" fmla="*/ 30 w 123"/>
                <a:gd name="T81" fmla="*/ 49 h 139"/>
                <a:gd name="T82" fmla="*/ 24 w 123"/>
                <a:gd name="T83" fmla="*/ 49 h 139"/>
                <a:gd name="T84" fmla="*/ 17 w 123"/>
                <a:gd name="T85" fmla="*/ 48 h 139"/>
                <a:gd name="T86" fmla="*/ 12 w 123"/>
                <a:gd name="T87" fmla="*/ 49 h 139"/>
                <a:gd name="T88" fmla="*/ 12 w 123"/>
                <a:gd name="T89" fmla="*/ 48 h 139"/>
                <a:gd name="T90" fmla="*/ 12 w 123"/>
                <a:gd name="T91" fmla="*/ 48 h 139"/>
                <a:gd name="T92" fmla="*/ 11 w 123"/>
                <a:gd name="T93" fmla="*/ 47 h 139"/>
                <a:gd name="T94" fmla="*/ 11 w 123"/>
                <a:gd name="T95" fmla="*/ 46 h 139"/>
                <a:gd name="T96" fmla="*/ 10 w 123"/>
                <a:gd name="T97" fmla="*/ 46 h 139"/>
                <a:gd name="T98" fmla="*/ 16 w 123"/>
                <a:gd name="T99" fmla="*/ 43 h 139"/>
                <a:gd name="T100" fmla="*/ 23 w 123"/>
                <a:gd name="T101" fmla="*/ 40 h 139"/>
                <a:gd name="T102" fmla="*/ 30 w 123"/>
                <a:gd name="T103" fmla="*/ 39 h 139"/>
                <a:gd name="T104" fmla="*/ 39 w 123"/>
                <a:gd name="T105" fmla="*/ 38 h 139"/>
                <a:gd name="T106" fmla="*/ 47 w 123"/>
                <a:gd name="T107" fmla="*/ 38 h 139"/>
                <a:gd name="T108" fmla="*/ 47 w 123"/>
                <a:gd name="T109" fmla="*/ 38 h 1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3" h="139">
                  <a:moveTo>
                    <a:pt x="40" y="133"/>
                  </a:moveTo>
                  <a:lnTo>
                    <a:pt x="52" y="139"/>
                  </a:lnTo>
                  <a:lnTo>
                    <a:pt x="62" y="139"/>
                  </a:lnTo>
                  <a:lnTo>
                    <a:pt x="73" y="137"/>
                  </a:lnTo>
                  <a:lnTo>
                    <a:pt x="82" y="131"/>
                  </a:lnTo>
                  <a:lnTo>
                    <a:pt x="91" y="123"/>
                  </a:lnTo>
                  <a:lnTo>
                    <a:pt x="98" y="115"/>
                  </a:lnTo>
                  <a:lnTo>
                    <a:pt x="104" y="106"/>
                  </a:lnTo>
                  <a:lnTo>
                    <a:pt x="110" y="97"/>
                  </a:lnTo>
                  <a:lnTo>
                    <a:pt x="117" y="92"/>
                  </a:lnTo>
                  <a:lnTo>
                    <a:pt x="123" y="89"/>
                  </a:lnTo>
                  <a:lnTo>
                    <a:pt x="99" y="64"/>
                  </a:lnTo>
                  <a:lnTo>
                    <a:pt x="91" y="55"/>
                  </a:lnTo>
                  <a:lnTo>
                    <a:pt x="82" y="50"/>
                  </a:lnTo>
                  <a:lnTo>
                    <a:pt x="72" y="49"/>
                  </a:lnTo>
                  <a:lnTo>
                    <a:pt x="63" y="50"/>
                  </a:lnTo>
                  <a:lnTo>
                    <a:pt x="55" y="53"/>
                  </a:lnTo>
                  <a:lnTo>
                    <a:pt x="46" y="55"/>
                  </a:lnTo>
                  <a:lnTo>
                    <a:pt x="37" y="59"/>
                  </a:lnTo>
                  <a:lnTo>
                    <a:pt x="29" y="61"/>
                  </a:lnTo>
                  <a:lnTo>
                    <a:pt x="19" y="64"/>
                  </a:lnTo>
                  <a:lnTo>
                    <a:pt x="10" y="64"/>
                  </a:lnTo>
                  <a:lnTo>
                    <a:pt x="15" y="59"/>
                  </a:lnTo>
                  <a:lnTo>
                    <a:pt x="21" y="55"/>
                  </a:lnTo>
                  <a:lnTo>
                    <a:pt x="29" y="53"/>
                  </a:lnTo>
                  <a:lnTo>
                    <a:pt x="36" y="50"/>
                  </a:lnTo>
                  <a:lnTo>
                    <a:pt x="43" y="48"/>
                  </a:lnTo>
                  <a:lnTo>
                    <a:pt x="50" y="45"/>
                  </a:lnTo>
                  <a:lnTo>
                    <a:pt x="56" y="42"/>
                  </a:lnTo>
                  <a:lnTo>
                    <a:pt x="60" y="38"/>
                  </a:lnTo>
                  <a:lnTo>
                    <a:pt x="63" y="32"/>
                  </a:lnTo>
                  <a:lnTo>
                    <a:pt x="63" y="23"/>
                  </a:lnTo>
                  <a:lnTo>
                    <a:pt x="61" y="23"/>
                  </a:lnTo>
                  <a:lnTo>
                    <a:pt x="60" y="24"/>
                  </a:lnTo>
                  <a:lnTo>
                    <a:pt x="57" y="26"/>
                  </a:lnTo>
                  <a:lnTo>
                    <a:pt x="56" y="27"/>
                  </a:lnTo>
                  <a:lnTo>
                    <a:pt x="53" y="28"/>
                  </a:lnTo>
                  <a:lnTo>
                    <a:pt x="52" y="29"/>
                  </a:lnTo>
                  <a:lnTo>
                    <a:pt x="50" y="29"/>
                  </a:lnTo>
                  <a:lnTo>
                    <a:pt x="48" y="28"/>
                  </a:lnTo>
                  <a:lnTo>
                    <a:pt x="46" y="28"/>
                  </a:lnTo>
                  <a:lnTo>
                    <a:pt x="45" y="26"/>
                  </a:lnTo>
                  <a:lnTo>
                    <a:pt x="47" y="24"/>
                  </a:lnTo>
                  <a:lnTo>
                    <a:pt x="50" y="22"/>
                  </a:lnTo>
                  <a:lnTo>
                    <a:pt x="53" y="21"/>
                  </a:lnTo>
                  <a:lnTo>
                    <a:pt x="56" y="18"/>
                  </a:lnTo>
                  <a:lnTo>
                    <a:pt x="60" y="16"/>
                  </a:lnTo>
                  <a:lnTo>
                    <a:pt x="62" y="13"/>
                  </a:lnTo>
                  <a:lnTo>
                    <a:pt x="63" y="11"/>
                  </a:lnTo>
                  <a:lnTo>
                    <a:pt x="65" y="7"/>
                  </a:lnTo>
                  <a:lnTo>
                    <a:pt x="65" y="3"/>
                  </a:lnTo>
                  <a:lnTo>
                    <a:pt x="63" y="0"/>
                  </a:lnTo>
                  <a:lnTo>
                    <a:pt x="0" y="70"/>
                  </a:lnTo>
                  <a:lnTo>
                    <a:pt x="8" y="73"/>
                  </a:lnTo>
                  <a:lnTo>
                    <a:pt x="12" y="78"/>
                  </a:lnTo>
                  <a:lnTo>
                    <a:pt x="15" y="84"/>
                  </a:lnTo>
                  <a:lnTo>
                    <a:pt x="16" y="91"/>
                  </a:lnTo>
                  <a:lnTo>
                    <a:pt x="16" y="100"/>
                  </a:lnTo>
                  <a:lnTo>
                    <a:pt x="17" y="108"/>
                  </a:lnTo>
                  <a:lnTo>
                    <a:pt x="20" y="116"/>
                  </a:lnTo>
                  <a:lnTo>
                    <a:pt x="24" y="123"/>
                  </a:lnTo>
                  <a:lnTo>
                    <a:pt x="30" y="128"/>
                  </a:lnTo>
                  <a:lnTo>
                    <a:pt x="40" y="133"/>
                  </a:lnTo>
                  <a:close/>
                  <a:moveTo>
                    <a:pt x="95" y="76"/>
                  </a:moveTo>
                  <a:lnTo>
                    <a:pt x="87" y="79"/>
                  </a:lnTo>
                  <a:lnTo>
                    <a:pt x="89" y="89"/>
                  </a:lnTo>
                  <a:lnTo>
                    <a:pt x="88" y="87"/>
                  </a:lnTo>
                  <a:lnTo>
                    <a:pt x="88" y="86"/>
                  </a:lnTo>
                  <a:lnTo>
                    <a:pt x="87" y="85"/>
                  </a:lnTo>
                  <a:lnTo>
                    <a:pt x="86" y="84"/>
                  </a:lnTo>
                  <a:lnTo>
                    <a:pt x="84" y="84"/>
                  </a:lnTo>
                  <a:lnTo>
                    <a:pt x="83" y="82"/>
                  </a:lnTo>
                  <a:lnTo>
                    <a:pt x="82" y="82"/>
                  </a:lnTo>
                  <a:lnTo>
                    <a:pt x="81" y="81"/>
                  </a:lnTo>
                  <a:lnTo>
                    <a:pt x="79" y="81"/>
                  </a:lnTo>
                  <a:lnTo>
                    <a:pt x="78" y="82"/>
                  </a:lnTo>
                  <a:lnTo>
                    <a:pt x="76" y="89"/>
                  </a:lnTo>
                  <a:lnTo>
                    <a:pt x="72" y="94"/>
                  </a:lnTo>
                  <a:lnTo>
                    <a:pt x="67" y="96"/>
                  </a:lnTo>
                  <a:lnTo>
                    <a:pt x="61" y="97"/>
                  </a:lnTo>
                  <a:lnTo>
                    <a:pt x="55" y="99"/>
                  </a:lnTo>
                  <a:lnTo>
                    <a:pt x="48" y="97"/>
                  </a:lnTo>
                  <a:lnTo>
                    <a:pt x="41" y="97"/>
                  </a:lnTo>
                  <a:lnTo>
                    <a:pt x="35" y="96"/>
                  </a:lnTo>
                  <a:lnTo>
                    <a:pt x="30" y="96"/>
                  </a:lnTo>
                  <a:lnTo>
                    <a:pt x="25" y="97"/>
                  </a:lnTo>
                  <a:lnTo>
                    <a:pt x="25" y="96"/>
                  </a:lnTo>
                  <a:lnTo>
                    <a:pt x="24" y="95"/>
                  </a:lnTo>
                  <a:lnTo>
                    <a:pt x="24" y="94"/>
                  </a:lnTo>
                  <a:lnTo>
                    <a:pt x="22" y="94"/>
                  </a:lnTo>
                  <a:lnTo>
                    <a:pt x="22" y="92"/>
                  </a:lnTo>
                  <a:lnTo>
                    <a:pt x="21" y="91"/>
                  </a:lnTo>
                  <a:lnTo>
                    <a:pt x="26" y="89"/>
                  </a:lnTo>
                  <a:lnTo>
                    <a:pt x="32" y="85"/>
                  </a:lnTo>
                  <a:lnTo>
                    <a:pt x="38" y="82"/>
                  </a:lnTo>
                  <a:lnTo>
                    <a:pt x="46" y="80"/>
                  </a:lnTo>
                  <a:lnTo>
                    <a:pt x="53" y="79"/>
                  </a:lnTo>
                  <a:lnTo>
                    <a:pt x="61" y="78"/>
                  </a:lnTo>
                  <a:lnTo>
                    <a:pt x="69" y="76"/>
                  </a:lnTo>
                  <a:lnTo>
                    <a:pt x="78" y="75"/>
                  </a:lnTo>
                  <a:lnTo>
                    <a:pt x="87" y="75"/>
                  </a:lnTo>
                  <a:lnTo>
                    <a:pt x="95" y="7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1" name="Freeform 209"/>
            <p:cNvSpPr>
              <a:spLocks/>
            </p:cNvSpPr>
            <p:nvPr/>
          </p:nvSpPr>
          <p:spPr bwMode="auto">
            <a:xfrm>
              <a:off x="2549" y="1176"/>
              <a:ext cx="9" cy="7"/>
            </a:xfrm>
            <a:custGeom>
              <a:avLst/>
              <a:gdLst>
                <a:gd name="T0" fmla="*/ 0 w 18"/>
                <a:gd name="T1" fmla="*/ 0 h 15"/>
                <a:gd name="T2" fmla="*/ 9 w 18"/>
                <a:gd name="T3" fmla="*/ 7 h 15"/>
                <a:gd name="T4" fmla="*/ 8 w 18"/>
                <a:gd name="T5" fmla="*/ 6 h 15"/>
                <a:gd name="T6" fmla="*/ 8 w 18"/>
                <a:gd name="T7" fmla="*/ 6 h 15"/>
                <a:gd name="T8" fmla="*/ 7 w 18"/>
                <a:gd name="T9" fmla="*/ 4 h 15"/>
                <a:gd name="T10" fmla="*/ 6 w 18"/>
                <a:gd name="T11" fmla="*/ 4 h 15"/>
                <a:gd name="T12" fmla="*/ 5 w 18"/>
                <a:gd name="T13" fmla="*/ 3 h 15"/>
                <a:gd name="T14" fmla="*/ 4 w 18"/>
                <a:gd name="T15" fmla="*/ 2 h 15"/>
                <a:gd name="T16" fmla="*/ 4 w 18"/>
                <a:gd name="T17" fmla="*/ 2 h 15"/>
                <a:gd name="T18" fmla="*/ 3 w 18"/>
                <a:gd name="T19" fmla="*/ 1 h 15"/>
                <a:gd name="T20" fmla="*/ 1 w 18"/>
                <a:gd name="T21" fmla="*/ 1 h 15"/>
                <a:gd name="T22" fmla="*/ 0 w 18"/>
                <a:gd name="T23" fmla="*/ 0 h 15"/>
                <a:gd name="T24" fmla="*/ 0 w 18"/>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0"/>
                  </a:moveTo>
                  <a:lnTo>
                    <a:pt x="18" y="15"/>
                  </a:lnTo>
                  <a:lnTo>
                    <a:pt x="16" y="13"/>
                  </a:lnTo>
                  <a:lnTo>
                    <a:pt x="15" y="12"/>
                  </a:lnTo>
                  <a:lnTo>
                    <a:pt x="13" y="9"/>
                  </a:lnTo>
                  <a:lnTo>
                    <a:pt x="11" y="8"/>
                  </a:lnTo>
                  <a:lnTo>
                    <a:pt x="10" y="7"/>
                  </a:lnTo>
                  <a:lnTo>
                    <a:pt x="8" y="5"/>
                  </a:lnTo>
                  <a:lnTo>
                    <a:pt x="7" y="4"/>
                  </a:lnTo>
                  <a:lnTo>
                    <a:pt x="5" y="3"/>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2" name="Freeform 210"/>
            <p:cNvSpPr>
              <a:spLocks/>
            </p:cNvSpPr>
            <p:nvPr/>
          </p:nvSpPr>
          <p:spPr bwMode="auto">
            <a:xfrm>
              <a:off x="2507" y="1183"/>
              <a:ext cx="17" cy="35"/>
            </a:xfrm>
            <a:custGeom>
              <a:avLst/>
              <a:gdLst>
                <a:gd name="T0" fmla="*/ 17 w 33"/>
                <a:gd name="T1" fmla="*/ 19 h 71"/>
                <a:gd name="T2" fmla="*/ 14 w 33"/>
                <a:gd name="T3" fmla="*/ 17 h 71"/>
                <a:gd name="T4" fmla="*/ 12 w 33"/>
                <a:gd name="T5" fmla="*/ 15 h 71"/>
                <a:gd name="T6" fmla="*/ 10 w 33"/>
                <a:gd name="T7" fmla="*/ 13 h 71"/>
                <a:gd name="T8" fmla="*/ 8 w 33"/>
                <a:gd name="T9" fmla="*/ 12 h 71"/>
                <a:gd name="T10" fmla="*/ 6 w 33"/>
                <a:gd name="T11" fmla="*/ 11 h 71"/>
                <a:gd name="T12" fmla="*/ 5 w 33"/>
                <a:gd name="T13" fmla="*/ 9 h 71"/>
                <a:gd name="T14" fmla="*/ 4 w 33"/>
                <a:gd name="T15" fmla="*/ 7 h 71"/>
                <a:gd name="T16" fmla="*/ 3 w 33"/>
                <a:gd name="T17" fmla="*/ 5 h 71"/>
                <a:gd name="T18" fmla="*/ 1 w 33"/>
                <a:gd name="T19" fmla="*/ 3 h 71"/>
                <a:gd name="T20" fmla="*/ 0 w 33"/>
                <a:gd name="T21" fmla="*/ 0 h 71"/>
                <a:gd name="T22" fmla="*/ 3 w 33"/>
                <a:gd name="T23" fmla="*/ 35 h 71"/>
                <a:gd name="T24" fmla="*/ 4 w 33"/>
                <a:gd name="T25" fmla="*/ 34 h 71"/>
                <a:gd name="T26" fmla="*/ 4 w 33"/>
                <a:gd name="T27" fmla="*/ 33 h 71"/>
                <a:gd name="T28" fmla="*/ 6 w 33"/>
                <a:gd name="T29" fmla="*/ 31 h 71"/>
                <a:gd name="T30" fmla="*/ 7 w 33"/>
                <a:gd name="T31" fmla="*/ 30 h 71"/>
                <a:gd name="T32" fmla="*/ 8 w 33"/>
                <a:gd name="T33" fmla="*/ 29 h 71"/>
                <a:gd name="T34" fmla="*/ 9 w 33"/>
                <a:gd name="T35" fmla="*/ 28 h 71"/>
                <a:gd name="T36" fmla="*/ 9 w 33"/>
                <a:gd name="T37" fmla="*/ 26 h 71"/>
                <a:gd name="T38" fmla="*/ 9 w 33"/>
                <a:gd name="T39" fmla="*/ 25 h 71"/>
                <a:gd name="T40" fmla="*/ 8 w 33"/>
                <a:gd name="T41" fmla="*/ 24 h 71"/>
                <a:gd name="T42" fmla="*/ 6 w 33"/>
                <a:gd name="T43" fmla="*/ 23 h 71"/>
                <a:gd name="T44" fmla="*/ 8 w 33"/>
                <a:gd name="T45" fmla="*/ 23 h 71"/>
                <a:gd name="T46" fmla="*/ 9 w 33"/>
                <a:gd name="T47" fmla="*/ 23 h 71"/>
                <a:gd name="T48" fmla="*/ 10 w 33"/>
                <a:gd name="T49" fmla="*/ 23 h 71"/>
                <a:gd name="T50" fmla="*/ 11 w 33"/>
                <a:gd name="T51" fmla="*/ 23 h 71"/>
                <a:gd name="T52" fmla="*/ 12 w 33"/>
                <a:gd name="T53" fmla="*/ 23 h 71"/>
                <a:gd name="T54" fmla="*/ 13 w 33"/>
                <a:gd name="T55" fmla="*/ 23 h 71"/>
                <a:gd name="T56" fmla="*/ 14 w 33"/>
                <a:gd name="T57" fmla="*/ 22 h 71"/>
                <a:gd name="T58" fmla="*/ 15 w 33"/>
                <a:gd name="T59" fmla="*/ 22 h 71"/>
                <a:gd name="T60" fmla="*/ 16 w 33"/>
                <a:gd name="T61" fmla="*/ 20 h 71"/>
                <a:gd name="T62" fmla="*/ 17 w 33"/>
                <a:gd name="T63" fmla="*/ 19 h 71"/>
                <a:gd name="T64" fmla="*/ 17 w 33"/>
                <a:gd name="T65" fmla="*/ 19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 h="71">
                  <a:moveTo>
                    <a:pt x="33" y="39"/>
                  </a:moveTo>
                  <a:lnTo>
                    <a:pt x="28" y="35"/>
                  </a:lnTo>
                  <a:lnTo>
                    <a:pt x="23" y="31"/>
                  </a:lnTo>
                  <a:lnTo>
                    <a:pt x="20" y="27"/>
                  </a:lnTo>
                  <a:lnTo>
                    <a:pt x="16" y="25"/>
                  </a:lnTo>
                  <a:lnTo>
                    <a:pt x="12" y="23"/>
                  </a:lnTo>
                  <a:lnTo>
                    <a:pt x="10" y="19"/>
                  </a:lnTo>
                  <a:lnTo>
                    <a:pt x="7" y="15"/>
                  </a:lnTo>
                  <a:lnTo>
                    <a:pt x="5" y="11"/>
                  </a:lnTo>
                  <a:lnTo>
                    <a:pt x="2" y="6"/>
                  </a:lnTo>
                  <a:lnTo>
                    <a:pt x="0" y="0"/>
                  </a:lnTo>
                  <a:lnTo>
                    <a:pt x="6" y="71"/>
                  </a:lnTo>
                  <a:lnTo>
                    <a:pt x="7" y="68"/>
                  </a:lnTo>
                  <a:lnTo>
                    <a:pt x="8" y="66"/>
                  </a:lnTo>
                  <a:lnTo>
                    <a:pt x="11" y="63"/>
                  </a:lnTo>
                  <a:lnTo>
                    <a:pt x="13" y="61"/>
                  </a:lnTo>
                  <a:lnTo>
                    <a:pt x="16" y="58"/>
                  </a:lnTo>
                  <a:lnTo>
                    <a:pt x="17" y="56"/>
                  </a:lnTo>
                  <a:lnTo>
                    <a:pt x="18" y="53"/>
                  </a:lnTo>
                  <a:lnTo>
                    <a:pt x="17" y="51"/>
                  </a:lnTo>
                  <a:lnTo>
                    <a:pt x="16" y="49"/>
                  </a:lnTo>
                  <a:lnTo>
                    <a:pt x="12" y="47"/>
                  </a:lnTo>
                  <a:lnTo>
                    <a:pt x="15" y="47"/>
                  </a:lnTo>
                  <a:lnTo>
                    <a:pt x="17" y="47"/>
                  </a:lnTo>
                  <a:lnTo>
                    <a:pt x="20" y="47"/>
                  </a:lnTo>
                  <a:lnTo>
                    <a:pt x="22" y="47"/>
                  </a:lnTo>
                  <a:lnTo>
                    <a:pt x="23" y="46"/>
                  </a:lnTo>
                  <a:lnTo>
                    <a:pt x="26" y="46"/>
                  </a:lnTo>
                  <a:lnTo>
                    <a:pt x="27" y="45"/>
                  </a:lnTo>
                  <a:lnTo>
                    <a:pt x="29" y="44"/>
                  </a:lnTo>
                  <a:lnTo>
                    <a:pt x="31" y="41"/>
                  </a:lnTo>
                  <a:lnTo>
                    <a:pt x="33"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3" name="Freeform 211"/>
            <p:cNvSpPr>
              <a:spLocks/>
            </p:cNvSpPr>
            <p:nvPr/>
          </p:nvSpPr>
          <p:spPr bwMode="auto">
            <a:xfrm>
              <a:off x="2512" y="1196"/>
              <a:ext cx="61" cy="312"/>
            </a:xfrm>
            <a:custGeom>
              <a:avLst/>
              <a:gdLst>
                <a:gd name="T0" fmla="*/ 6 w 123"/>
                <a:gd name="T1" fmla="*/ 30 h 624"/>
                <a:gd name="T2" fmla="*/ 2 w 123"/>
                <a:gd name="T3" fmla="*/ 33 h 624"/>
                <a:gd name="T4" fmla="*/ 2 w 123"/>
                <a:gd name="T5" fmla="*/ 33 h 624"/>
                <a:gd name="T6" fmla="*/ 1 w 123"/>
                <a:gd name="T7" fmla="*/ 33 h 624"/>
                <a:gd name="T8" fmla="*/ 1 w 123"/>
                <a:gd name="T9" fmla="*/ 33 h 624"/>
                <a:gd name="T10" fmla="*/ 0 w 123"/>
                <a:gd name="T11" fmla="*/ 32 h 624"/>
                <a:gd name="T12" fmla="*/ 1 w 123"/>
                <a:gd name="T13" fmla="*/ 60 h 624"/>
                <a:gd name="T14" fmla="*/ 4 w 123"/>
                <a:gd name="T15" fmla="*/ 117 h 624"/>
                <a:gd name="T16" fmla="*/ 9 w 123"/>
                <a:gd name="T17" fmla="*/ 173 h 624"/>
                <a:gd name="T18" fmla="*/ 19 w 123"/>
                <a:gd name="T19" fmla="*/ 229 h 624"/>
                <a:gd name="T20" fmla="*/ 34 w 123"/>
                <a:gd name="T21" fmla="*/ 285 h 624"/>
                <a:gd name="T22" fmla="*/ 45 w 123"/>
                <a:gd name="T23" fmla="*/ 49 h 624"/>
                <a:gd name="T24" fmla="*/ 30 w 123"/>
                <a:gd name="T25" fmla="*/ 56 h 624"/>
                <a:gd name="T26" fmla="*/ 25 w 123"/>
                <a:gd name="T27" fmla="*/ 52 h 624"/>
                <a:gd name="T28" fmla="*/ 20 w 123"/>
                <a:gd name="T29" fmla="*/ 48 h 624"/>
                <a:gd name="T30" fmla="*/ 14 w 123"/>
                <a:gd name="T31" fmla="*/ 44 h 624"/>
                <a:gd name="T32" fmla="*/ 12 w 123"/>
                <a:gd name="T33" fmla="*/ 39 h 624"/>
                <a:gd name="T34" fmla="*/ 17 w 123"/>
                <a:gd name="T35" fmla="*/ 44 h 624"/>
                <a:gd name="T36" fmla="*/ 27 w 123"/>
                <a:gd name="T37" fmla="*/ 49 h 624"/>
                <a:gd name="T38" fmla="*/ 37 w 123"/>
                <a:gd name="T39" fmla="*/ 47 h 624"/>
                <a:gd name="T40" fmla="*/ 46 w 123"/>
                <a:gd name="T41" fmla="*/ 40 h 624"/>
                <a:gd name="T42" fmla="*/ 56 w 123"/>
                <a:gd name="T43" fmla="*/ 32 h 624"/>
                <a:gd name="T44" fmla="*/ 60 w 123"/>
                <a:gd name="T45" fmla="*/ 28 h 624"/>
                <a:gd name="T46" fmla="*/ 58 w 123"/>
                <a:gd name="T47" fmla="*/ 27 h 624"/>
                <a:gd name="T48" fmla="*/ 56 w 123"/>
                <a:gd name="T49" fmla="*/ 26 h 624"/>
                <a:gd name="T50" fmla="*/ 55 w 123"/>
                <a:gd name="T51" fmla="*/ 23 h 624"/>
                <a:gd name="T52" fmla="*/ 54 w 123"/>
                <a:gd name="T53" fmla="*/ 21 h 624"/>
                <a:gd name="T54" fmla="*/ 52 w 123"/>
                <a:gd name="T55" fmla="*/ 21 h 624"/>
                <a:gd name="T56" fmla="*/ 46 w 123"/>
                <a:gd name="T57" fmla="*/ 23 h 624"/>
                <a:gd name="T58" fmla="*/ 38 w 123"/>
                <a:gd name="T59" fmla="*/ 23 h 624"/>
                <a:gd name="T60" fmla="*/ 31 w 123"/>
                <a:gd name="T61" fmla="*/ 23 h 624"/>
                <a:gd name="T62" fmla="*/ 24 w 123"/>
                <a:gd name="T63" fmla="*/ 22 h 624"/>
                <a:gd name="T64" fmla="*/ 21 w 123"/>
                <a:gd name="T65" fmla="*/ 18 h 624"/>
                <a:gd name="T66" fmla="*/ 54 w 123"/>
                <a:gd name="T67" fmla="*/ 12 h 624"/>
                <a:gd name="T68" fmla="*/ 51 w 123"/>
                <a:gd name="T69" fmla="*/ 9 h 624"/>
                <a:gd name="T70" fmla="*/ 46 w 123"/>
                <a:gd name="T71" fmla="*/ 6 h 624"/>
                <a:gd name="T72" fmla="*/ 41 w 123"/>
                <a:gd name="T73" fmla="*/ 3 h 624"/>
                <a:gd name="T74" fmla="*/ 37 w 123"/>
                <a:gd name="T75" fmla="*/ 1 h 624"/>
                <a:gd name="T76" fmla="*/ 31 w 123"/>
                <a:gd name="T77" fmla="*/ 2 h 624"/>
                <a:gd name="T78" fmla="*/ 23 w 123"/>
                <a:gd name="T79" fmla="*/ 6 h 624"/>
                <a:gd name="T80" fmla="*/ 17 w 123"/>
                <a:gd name="T81" fmla="*/ 11 h 624"/>
                <a:gd name="T82" fmla="*/ 10 w 123"/>
                <a:gd name="T83" fmla="*/ 16 h 624"/>
                <a:gd name="T84" fmla="*/ 5 w 123"/>
                <a:gd name="T85" fmla="*/ 23 h 624"/>
                <a:gd name="T86" fmla="*/ 3 w 123"/>
                <a:gd name="T87" fmla="*/ 27 h 6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3" h="624">
                  <a:moveTo>
                    <a:pt x="7" y="53"/>
                  </a:moveTo>
                  <a:lnTo>
                    <a:pt x="13" y="60"/>
                  </a:lnTo>
                  <a:lnTo>
                    <a:pt x="7" y="66"/>
                  </a:lnTo>
                  <a:lnTo>
                    <a:pt x="5" y="66"/>
                  </a:lnTo>
                  <a:lnTo>
                    <a:pt x="4" y="66"/>
                  </a:lnTo>
                  <a:lnTo>
                    <a:pt x="3" y="66"/>
                  </a:lnTo>
                  <a:lnTo>
                    <a:pt x="3" y="65"/>
                  </a:lnTo>
                  <a:lnTo>
                    <a:pt x="2" y="65"/>
                  </a:lnTo>
                  <a:lnTo>
                    <a:pt x="0" y="63"/>
                  </a:lnTo>
                  <a:lnTo>
                    <a:pt x="3" y="119"/>
                  </a:lnTo>
                  <a:lnTo>
                    <a:pt x="5" y="176"/>
                  </a:lnTo>
                  <a:lnTo>
                    <a:pt x="8" y="233"/>
                  </a:lnTo>
                  <a:lnTo>
                    <a:pt x="13" y="288"/>
                  </a:lnTo>
                  <a:lnTo>
                    <a:pt x="19" y="345"/>
                  </a:lnTo>
                  <a:lnTo>
                    <a:pt x="26" y="401"/>
                  </a:lnTo>
                  <a:lnTo>
                    <a:pt x="38" y="458"/>
                  </a:lnTo>
                  <a:lnTo>
                    <a:pt x="51" y="514"/>
                  </a:lnTo>
                  <a:lnTo>
                    <a:pt x="69" y="569"/>
                  </a:lnTo>
                  <a:lnTo>
                    <a:pt x="90" y="624"/>
                  </a:lnTo>
                  <a:lnTo>
                    <a:pt x="90" y="98"/>
                  </a:lnTo>
                  <a:lnTo>
                    <a:pt x="64" y="117"/>
                  </a:lnTo>
                  <a:lnTo>
                    <a:pt x="61" y="112"/>
                  </a:lnTo>
                  <a:lnTo>
                    <a:pt x="56" y="107"/>
                  </a:lnTo>
                  <a:lnTo>
                    <a:pt x="51" y="103"/>
                  </a:lnTo>
                  <a:lnTo>
                    <a:pt x="45" y="99"/>
                  </a:lnTo>
                  <a:lnTo>
                    <a:pt x="40" y="96"/>
                  </a:lnTo>
                  <a:lnTo>
                    <a:pt x="34" y="93"/>
                  </a:lnTo>
                  <a:lnTo>
                    <a:pt x="29" y="88"/>
                  </a:lnTo>
                  <a:lnTo>
                    <a:pt x="26" y="84"/>
                  </a:lnTo>
                  <a:lnTo>
                    <a:pt x="24" y="78"/>
                  </a:lnTo>
                  <a:lnTo>
                    <a:pt x="25" y="72"/>
                  </a:lnTo>
                  <a:lnTo>
                    <a:pt x="35" y="87"/>
                  </a:lnTo>
                  <a:lnTo>
                    <a:pt x="45" y="94"/>
                  </a:lnTo>
                  <a:lnTo>
                    <a:pt x="55" y="98"/>
                  </a:lnTo>
                  <a:lnTo>
                    <a:pt x="65" y="97"/>
                  </a:lnTo>
                  <a:lnTo>
                    <a:pt x="74" y="93"/>
                  </a:lnTo>
                  <a:lnTo>
                    <a:pt x="82" y="87"/>
                  </a:lnTo>
                  <a:lnTo>
                    <a:pt x="92" y="79"/>
                  </a:lnTo>
                  <a:lnTo>
                    <a:pt x="102" y="71"/>
                  </a:lnTo>
                  <a:lnTo>
                    <a:pt x="112" y="63"/>
                  </a:lnTo>
                  <a:lnTo>
                    <a:pt x="123" y="57"/>
                  </a:lnTo>
                  <a:lnTo>
                    <a:pt x="121" y="56"/>
                  </a:lnTo>
                  <a:lnTo>
                    <a:pt x="119" y="55"/>
                  </a:lnTo>
                  <a:lnTo>
                    <a:pt x="117" y="53"/>
                  </a:lnTo>
                  <a:lnTo>
                    <a:pt x="114" y="52"/>
                  </a:lnTo>
                  <a:lnTo>
                    <a:pt x="113" y="51"/>
                  </a:lnTo>
                  <a:lnTo>
                    <a:pt x="112" y="48"/>
                  </a:lnTo>
                  <a:lnTo>
                    <a:pt x="111" y="46"/>
                  </a:lnTo>
                  <a:lnTo>
                    <a:pt x="109" y="44"/>
                  </a:lnTo>
                  <a:lnTo>
                    <a:pt x="109" y="41"/>
                  </a:lnTo>
                  <a:lnTo>
                    <a:pt x="111" y="39"/>
                  </a:lnTo>
                  <a:lnTo>
                    <a:pt x="104" y="41"/>
                  </a:lnTo>
                  <a:lnTo>
                    <a:pt x="98" y="44"/>
                  </a:lnTo>
                  <a:lnTo>
                    <a:pt x="92" y="45"/>
                  </a:lnTo>
                  <a:lnTo>
                    <a:pt x="85" y="45"/>
                  </a:lnTo>
                  <a:lnTo>
                    <a:pt x="77" y="46"/>
                  </a:lnTo>
                  <a:lnTo>
                    <a:pt x="70" y="45"/>
                  </a:lnTo>
                  <a:lnTo>
                    <a:pt x="62" y="45"/>
                  </a:lnTo>
                  <a:lnTo>
                    <a:pt x="56" y="45"/>
                  </a:lnTo>
                  <a:lnTo>
                    <a:pt x="49" y="44"/>
                  </a:lnTo>
                  <a:lnTo>
                    <a:pt x="43" y="42"/>
                  </a:lnTo>
                  <a:lnTo>
                    <a:pt x="43" y="36"/>
                  </a:lnTo>
                  <a:lnTo>
                    <a:pt x="111" y="24"/>
                  </a:lnTo>
                  <a:lnTo>
                    <a:pt x="108" y="23"/>
                  </a:lnTo>
                  <a:lnTo>
                    <a:pt x="106" y="20"/>
                  </a:lnTo>
                  <a:lnTo>
                    <a:pt x="102" y="18"/>
                  </a:lnTo>
                  <a:lnTo>
                    <a:pt x="97" y="15"/>
                  </a:lnTo>
                  <a:lnTo>
                    <a:pt x="93" y="11"/>
                  </a:lnTo>
                  <a:lnTo>
                    <a:pt x="88" y="9"/>
                  </a:lnTo>
                  <a:lnTo>
                    <a:pt x="83" y="6"/>
                  </a:lnTo>
                  <a:lnTo>
                    <a:pt x="78" y="4"/>
                  </a:lnTo>
                  <a:lnTo>
                    <a:pt x="74" y="1"/>
                  </a:lnTo>
                  <a:lnTo>
                    <a:pt x="70" y="0"/>
                  </a:lnTo>
                  <a:lnTo>
                    <a:pt x="62" y="3"/>
                  </a:lnTo>
                  <a:lnTo>
                    <a:pt x="55" y="6"/>
                  </a:lnTo>
                  <a:lnTo>
                    <a:pt x="47" y="11"/>
                  </a:lnTo>
                  <a:lnTo>
                    <a:pt x="40" y="15"/>
                  </a:lnTo>
                  <a:lnTo>
                    <a:pt x="34" y="21"/>
                  </a:lnTo>
                  <a:lnTo>
                    <a:pt x="26" y="26"/>
                  </a:lnTo>
                  <a:lnTo>
                    <a:pt x="20" y="32"/>
                  </a:lnTo>
                  <a:lnTo>
                    <a:pt x="15" y="39"/>
                  </a:lnTo>
                  <a:lnTo>
                    <a:pt x="10" y="46"/>
                  </a:lnTo>
                  <a:lnTo>
                    <a:pt x="7"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4" name="Freeform 212"/>
            <p:cNvSpPr>
              <a:spLocks/>
            </p:cNvSpPr>
            <p:nvPr/>
          </p:nvSpPr>
          <p:spPr bwMode="auto">
            <a:xfrm>
              <a:off x="2659" y="1248"/>
              <a:ext cx="1" cy="2"/>
            </a:xfrm>
            <a:custGeom>
              <a:avLst/>
              <a:gdLst>
                <a:gd name="T0" fmla="*/ 0 w 3"/>
                <a:gd name="T1" fmla="*/ 0 h 4"/>
                <a:gd name="T2" fmla="*/ 1 w 3"/>
                <a:gd name="T3" fmla="*/ 2 h 4"/>
                <a:gd name="T4" fmla="*/ 1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2 h 4"/>
                <a:gd name="T22" fmla="*/ 1 w 3"/>
                <a:gd name="T23" fmla="*/ 2 h 4"/>
                <a:gd name="T24" fmla="*/ 1 w 3"/>
                <a:gd name="T25" fmla="*/ 2 h 4"/>
                <a:gd name="T26" fmla="*/ 1 w 3"/>
                <a:gd name="T27" fmla="*/ 2 h 4"/>
                <a:gd name="T28" fmla="*/ 1 w 3"/>
                <a:gd name="T29" fmla="*/ 2 h 4"/>
                <a:gd name="T30" fmla="*/ 1 w 3"/>
                <a:gd name="T31" fmla="*/ 1 h 4"/>
                <a:gd name="T32" fmla="*/ 1 w 3"/>
                <a:gd name="T33" fmla="*/ 1 h 4"/>
                <a:gd name="T34" fmla="*/ 1 w 3"/>
                <a:gd name="T35" fmla="*/ 1 h 4"/>
                <a:gd name="T36" fmla="*/ 1 w 3"/>
                <a:gd name="T37" fmla="*/ 1 h 4"/>
                <a:gd name="T38" fmla="*/ 1 w 3"/>
                <a:gd name="T39" fmla="*/ 0 h 4"/>
                <a:gd name="T40" fmla="*/ 0 w 3"/>
                <a:gd name="T41" fmla="*/ 0 h 4"/>
                <a:gd name="T42" fmla="*/ 0 w 3"/>
                <a:gd name="T43" fmla="*/ 0 h 4"/>
                <a:gd name="T44" fmla="*/ 0 w 3"/>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4">
                  <a:moveTo>
                    <a:pt x="0" y="0"/>
                  </a:moveTo>
                  <a:lnTo>
                    <a:pt x="3" y="4"/>
                  </a:lnTo>
                  <a:lnTo>
                    <a:pt x="3" y="3"/>
                  </a:lnTo>
                  <a:lnTo>
                    <a:pt x="3" y="1"/>
                  </a:lnTo>
                  <a:lnTo>
                    <a:pt x="2" y="1"/>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5" name="Freeform 213"/>
            <p:cNvSpPr>
              <a:spLocks/>
            </p:cNvSpPr>
            <p:nvPr/>
          </p:nvSpPr>
          <p:spPr bwMode="auto">
            <a:xfrm>
              <a:off x="2668" y="1269"/>
              <a:ext cx="1" cy="1"/>
            </a:xfrm>
            <a:custGeom>
              <a:avLst/>
              <a:gdLst>
                <a:gd name="T0" fmla="*/ 1 w 2"/>
                <a:gd name="T1" fmla="*/ 0 h 3"/>
                <a:gd name="T2" fmla="*/ 1 w 2"/>
                <a:gd name="T3" fmla="*/ 0 h 3"/>
                <a:gd name="T4" fmla="*/ 1 w 2"/>
                <a:gd name="T5" fmla="*/ 0 h 3"/>
                <a:gd name="T6" fmla="*/ 1 w 2"/>
                <a:gd name="T7" fmla="*/ 0 h 3"/>
                <a:gd name="T8" fmla="*/ 1 w 2"/>
                <a:gd name="T9" fmla="*/ 0 h 3"/>
                <a:gd name="T10" fmla="*/ 1 w 2"/>
                <a:gd name="T11" fmla="*/ 0 h 3"/>
                <a:gd name="T12" fmla="*/ 1 w 2"/>
                <a:gd name="T13" fmla="*/ 0 h 3"/>
                <a:gd name="T14" fmla="*/ 0 w 2"/>
                <a:gd name="T15" fmla="*/ 1 h 3"/>
                <a:gd name="T16" fmla="*/ 0 w 2"/>
                <a:gd name="T17" fmla="*/ 1 h 3"/>
                <a:gd name="T18" fmla="*/ 0 w 2"/>
                <a:gd name="T19" fmla="*/ 1 h 3"/>
                <a:gd name="T20" fmla="*/ 0 w 2"/>
                <a:gd name="T21" fmla="*/ 1 h 3"/>
                <a:gd name="T22" fmla="*/ 0 w 2"/>
                <a:gd name="T23" fmla="*/ 1 h 3"/>
                <a:gd name="T24" fmla="*/ 0 w 2"/>
                <a:gd name="T25" fmla="*/ 1 h 3"/>
                <a:gd name="T26" fmla="*/ 1 w 2"/>
                <a:gd name="T27" fmla="*/ 1 h 3"/>
                <a:gd name="T28" fmla="*/ 1 w 2"/>
                <a:gd name="T29" fmla="*/ 1 h 3"/>
                <a:gd name="T30" fmla="*/ 1 w 2"/>
                <a:gd name="T31" fmla="*/ 0 h 3"/>
                <a:gd name="T32" fmla="*/ 1 w 2"/>
                <a:gd name="T33" fmla="*/ 0 h 3"/>
                <a:gd name="T34" fmla="*/ 1 w 2"/>
                <a:gd name="T35" fmla="*/ 0 h 3"/>
                <a:gd name="T36" fmla="*/ 1 w 2"/>
                <a:gd name="T37" fmla="*/ 0 h 3"/>
                <a:gd name="T38" fmla="*/ 1 w 2"/>
                <a:gd name="T39" fmla="*/ 0 h 3"/>
                <a:gd name="T40" fmla="*/ 1 w 2"/>
                <a:gd name="T41" fmla="*/ 0 h 3"/>
                <a:gd name="T42" fmla="*/ 1 w 2"/>
                <a:gd name="T43" fmla="*/ 0 h 3"/>
                <a:gd name="T44" fmla="*/ 1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1" y="0"/>
                  </a:moveTo>
                  <a:lnTo>
                    <a:pt x="1" y="1"/>
                  </a:lnTo>
                  <a:lnTo>
                    <a:pt x="0" y="3"/>
                  </a:lnTo>
                  <a:lnTo>
                    <a:pt x="1" y="3"/>
                  </a:lnTo>
                  <a:lnTo>
                    <a:pt x="1" y="1"/>
                  </a:lnTo>
                  <a:lnTo>
                    <a:pt x="2" y="1"/>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6" name="Freeform 214"/>
            <p:cNvSpPr>
              <a:spLocks/>
            </p:cNvSpPr>
            <p:nvPr/>
          </p:nvSpPr>
          <p:spPr bwMode="auto">
            <a:xfrm>
              <a:off x="2658" y="1196"/>
              <a:ext cx="45" cy="79"/>
            </a:xfrm>
            <a:custGeom>
              <a:avLst/>
              <a:gdLst>
                <a:gd name="T0" fmla="*/ 3 w 89"/>
                <a:gd name="T1" fmla="*/ 45 h 157"/>
                <a:gd name="T2" fmla="*/ 5 w 89"/>
                <a:gd name="T3" fmla="*/ 49 h 157"/>
                <a:gd name="T4" fmla="*/ 3 w 89"/>
                <a:gd name="T5" fmla="*/ 54 h 157"/>
                <a:gd name="T6" fmla="*/ 3 w 89"/>
                <a:gd name="T7" fmla="*/ 56 h 157"/>
                <a:gd name="T8" fmla="*/ 3 w 89"/>
                <a:gd name="T9" fmla="*/ 58 h 157"/>
                <a:gd name="T10" fmla="*/ 4 w 89"/>
                <a:gd name="T11" fmla="*/ 57 h 157"/>
                <a:gd name="T12" fmla="*/ 8 w 89"/>
                <a:gd name="T13" fmla="*/ 61 h 157"/>
                <a:gd name="T14" fmla="*/ 9 w 89"/>
                <a:gd name="T15" fmla="*/ 66 h 157"/>
                <a:gd name="T16" fmla="*/ 8 w 89"/>
                <a:gd name="T17" fmla="*/ 67 h 157"/>
                <a:gd name="T18" fmla="*/ 10 w 89"/>
                <a:gd name="T19" fmla="*/ 68 h 157"/>
                <a:gd name="T20" fmla="*/ 12 w 89"/>
                <a:gd name="T21" fmla="*/ 69 h 157"/>
                <a:gd name="T22" fmla="*/ 12 w 89"/>
                <a:gd name="T23" fmla="*/ 71 h 157"/>
                <a:gd name="T24" fmla="*/ 12 w 89"/>
                <a:gd name="T25" fmla="*/ 73 h 157"/>
                <a:gd name="T26" fmla="*/ 14 w 89"/>
                <a:gd name="T27" fmla="*/ 73 h 157"/>
                <a:gd name="T28" fmla="*/ 19 w 89"/>
                <a:gd name="T29" fmla="*/ 75 h 157"/>
                <a:gd name="T30" fmla="*/ 21 w 89"/>
                <a:gd name="T31" fmla="*/ 79 h 157"/>
                <a:gd name="T32" fmla="*/ 22 w 89"/>
                <a:gd name="T33" fmla="*/ 71 h 157"/>
                <a:gd name="T34" fmla="*/ 27 w 89"/>
                <a:gd name="T35" fmla="*/ 68 h 157"/>
                <a:gd name="T36" fmla="*/ 32 w 89"/>
                <a:gd name="T37" fmla="*/ 66 h 157"/>
                <a:gd name="T38" fmla="*/ 34 w 89"/>
                <a:gd name="T39" fmla="*/ 57 h 157"/>
                <a:gd name="T40" fmla="*/ 40 w 89"/>
                <a:gd name="T41" fmla="*/ 49 h 157"/>
                <a:gd name="T42" fmla="*/ 44 w 89"/>
                <a:gd name="T43" fmla="*/ 39 h 157"/>
                <a:gd name="T44" fmla="*/ 42 w 89"/>
                <a:gd name="T45" fmla="*/ 30 h 157"/>
                <a:gd name="T46" fmla="*/ 41 w 89"/>
                <a:gd name="T47" fmla="*/ 20 h 157"/>
                <a:gd name="T48" fmla="*/ 38 w 89"/>
                <a:gd name="T49" fmla="*/ 11 h 157"/>
                <a:gd name="T50" fmla="*/ 30 w 89"/>
                <a:gd name="T51" fmla="*/ 9 h 157"/>
                <a:gd name="T52" fmla="*/ 25 w 89"/>
                <a:gd name="T53" fmla="*/ 4 h 157"/>
                <a:gd name="T54" fmla="*/ 20 w 89"/>
                <a:gd name="T55" fmla="*/ 1 h 157"/>
                <a:gd name="T56" fmla="*/ 17 w 89"/>
                <a:gd name="T57" fmla="*/ 5 h 157"/>
                <a:gd name="T58" fmla="*/ 12 w 89"/>
                <a:gd name="T59" fmla="*/ 8 h 157"/>
                <a:gd name="T60" fmla="*/ 13 w 89"/>
                <a:gd name="T61" fmla="*/ 7 h 157"/>
                <a:gd name="T62" fmla="*/ 13 w 89"/>
                <a:gd name="T63" fmla="*/ 5 h 157"/>
                <a:gd name="T64" fmla="*/ 9 w 89"/>
                <a:gd name="T65" fmla="*/ 7 h 157"/>
                <a:gd name="T66" fmla="*/ 11 w 89"/>
                <a:gd name="T67" fmla="*/ 10 h 157"/>
                <a:gd name="T68" fmla="*/ 11 w 89"/>
                <a:gd name="T69" fmla="*/ 13 h 157"/>
                <a:gd name="T70" fmla="*/ 8 w 89"/>
                <a:gd name="T71" fmla="*/ 12 h 157"/>
                <a:gd name="T72" fmla="*/ 3 w 89"/>
                <a:gd name="T73" fmla="*/ 13 h 157"/>
                <a:gd name="T74" fmla="*/ 3 w 89"/>
                <a:gd name="T75" fmla="*/ 16 h 157"/>
                <a:gd name="T76" fmla="*/ 4 w 89"/>
                <a:gd name="T77" fmla="*/ 22 h 157"/>
                <a:gd name="T78" fmla="*/ 7 w 89"/>
                <a:gd name="T79" fmla="*/ 26 h 157"/>
                <a:gd name="T80" fmla="*/ 5 w 89"/>
                <a:gd name="T81" fmla="*/ 27 h 157"/>
                <a:gd name="T82" fmla="*/ 4 w 89"/>
                <a:gd name="T83" fmla="*/ 30 h 157"/>
                <a:gd name="T84" fmla="*/ 8 w 89"/>
                <a:gd name="T85" fmla="*/ 34 h 157"/>
                <a:gd name="T86" fmla="*/ 2 w 89"/>
                <a:gd name="T87" fmla="*/ 37 h 157"/>
                <a:gd name="T88" fmla="*/ 1 w 89"/>
                <a:gd name="T89" fmla="*/ 38 h 157"/>
                <a:gd name="T90" fmla="*/ 0 w 89"/>
                <a:gd name="T91" fmla="*/ 39 h 157"/>
                <a:gd name="T92" fmla="*/ 1 w 89"/>
                <a:gd name="T93" fmla="*/ 40 h 157"/>
                <a:gd name="T94" fmla="*/ 1 w 89"/>
                <a:gd name="T95" fmla="*/ 41 h 1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9" h="157">
                  <a:moveTo>
                    <a:pt x="2" y="83"/>
                  </a:moveTo>
                  <a:lnTo>
                    <a:pt x="8" y="83"/>
                  </a:lnTo>
                  <a:lnTo>
                    <a:pt x="7" y="87"/>
                  </a:lnTo>
                  <a:lnTo>
                    <a:pt x="6" y="89"/>
                  </a:lnTo>
                  <a:lnTo>
                    <a:pt x="7" y="92"/>
                  </a:lnTo>
                  <a:lnTo>
                    <a:pt x="8" y="93"/>
                  </a:lnTo>
                  <a:lnTo>
                    <a:pt x="10" y="96"/>
                  </a:lnTo>
                  <a:lnTo>
                    <a:pt x="10" y="97"/>
                  </a:lnTo>
                  <a:lnTo>
                    <a:pt x="11" y="99"/>
                  </a:lnTo>
                  <a:lnTo>
                    <a:pt x="10" y="102"/>
                  </a:lnTo>
                  <a:lnTo>
                    <a:pt x="8" y="104"/>
                  </a:lnTo>
                  <a:lnTo>
                    <a:pt x="5" y="108"/>
                  </a:lnTo>
                  <a:lnTo>
                    <a:pt x="5" y="109"/>
                  </a:lnTo>
                  <a:lnTo>
                    <a:pt x="5" y="110"/>
                  </a:lnTo>
                  <a:lnTo>
                    <a:pt x="5" y="112"/>
                  </a:lnTo>
                  <a:lnTo>
                    <a:pt x="5" y="113"/>
                  </a:lnTo>
                  <a:lnTo>
                    <a:pt x="5" y="114"/>
                  </a:lnTo>
                  <a:lnTo>
                    <a:pt x="5" y="115"/>
                  </a:lnTo>
                  <a:lnTo>
                    <a:pt x="5" y="117"/>
                  </a:lnTo>
                  <a:lnTo>
                    <a:pt x="8" y="113"/>
                  </a:lnTo>
                  <a:lnTo>
                    <a:pt x="8" y="114"/>
                  </a:lnTo>
                  <a:lnTo>
                    <a:pt x="10" y="117"/>
                  </a:lnTo>
                  <a:lnTo>
                    <a:pt x="11" y="118"/>
                  </a:lnTo>
                  <a:lnTo>
                    <a:pt x="12" y="120"/>
                  </a:lnTo>
                  <a:lnTo>
                    <a:pt x="15" y="121"/>
                  </a:lnTo>
                  <a:lnTo>
                    <a:pt x="16" y="124"/>
                  </a:lnTo>
                  <a:lnTo>
                    <a:pt x="17" y="126"/>
                  </a:lnTo>
                  <a:lnTo>
                    <a:pt x="18" y="129"/>
                  </a:lnTo>
                  <a:lnTo>
                    <a:pt x="18" y="131"/>
                  </a:lnTo>
                  <a:lnTo>
                    <a:pt x="17" y="134"/>
                  </a:lnTo>
                  <a:lnTo>
                    <a:pt x="15" y="134"/>
                  </a:lnTo>
                  <a:lnTo>
                    <a:pt x="16" y="134"/>
                  </a:lnTo>
                  <a:lnTo>
                    <a:pt x="17" y="134"/>
                  </a:lnTo>
                  <a:lnTo>
                    <a:pt x="18" y="134"/>
                  </a:lnTo>
                  <a:lnTo>
                    <a:pt x="20" y="135"/>
                  </a:lnTo>
                  <a:lnTo>
                    <a:pt x="21" y="135"/>
                  </a:lnTo>
                  <a:lnTo>
                    <a:pt x="22" y="135"/>
                  </a:lnTo>
                  <a:lnTo>
                    <a:pt x="22" y="136"/>
                  </a:lnTo>
                  <a:lnTo>
                    <a:pt x="23" y="138"/>
                  </a:lnTo>
                  <a:lnTo>
                    <a:pt x="23" y="139"/>
                  </a:lnTo>
                  <a:lnTo>
                    <a:pt x="23" y="140"/>
                  </a:lnTo>
                  <a:lnTo>
                    <a:pt x="23" y="141"/>
                  </a:lnTo>
                  <a:lnTo>
                    <a:pt x="23" y="143"/>
                  </a:lnTo>
                  <a:lnTo>
                    <a:pt x="23" y="144"/>
                  </a:lnTo>
                  <a:lnTo>
                    <a:pt x="23" y="145"/>
                  </a:lnTo>
                  <a:lnTo>
                    <a:pt x="22" y="146"/>
                  </a:lnTo>
                  <a:lnTo>
                    <a:pt x="22" y="147"/>
                  </a:lnTo>
                  <a:lnTo>
                    <a:pt x="25" y="146"/>
                  </a:lnTo>
                  <a:lnTo>
                    <a:pt x="27" y="146"/>
                  </a:lnTo>
                  <a:lnTo>
                    <a:pt x="30" y="146"/>
                  </a:lnTo>
                  <a:lnTo>
                    <a:pt x="32" y="146"/>
                  </a:lnTo>
                  <a:lnTo>
                    <a:pt x="34" y="147"/>
                  </a:lnTo>
                  <a:lnTo>
                    <a:pt x="37" y="150"/>
                  </a:lnTo>
                  <a:lnTo>
                    <a:pt x="38" y="151"/>
                  </a:lnTo>
                  <a:lnTo>
                    <a:pt x="39" y="154"/>
                  </a:lnTo>
                  <a:lnTo>
                    <a:pt x="41" y="155"/>
                  </a:lnTo>
                  <a:lnTo>
                    <a:pt x="41" y="157"/>
                  </a:lnTo>
                  <a:lnTo>
                    <a:pt x="53" y="146"/>
                  </a:lnTo>
                  <a:lnTo>
                    <a:pt x="41" y="149"/>
                  </a:lnTo>
                  <a:lnTo>
                    <a:pt x="42" y="144"/>
                  </a:lnTo>
                  <a:lnTo>
                    <a:pt x="43" y="141"/>
                  </a:lnTo>
                  <a:lnTo>
                    <a:pt x="44" y="139"/>
                  </a:lnTo>
                  <a:lnTo>
                    <a:pt x="48" y="138"/>
                  </a:lnTo>
                  <a:lnTo>
                    <a:pt x="51" y="136"/>
                  </a:lnTo>
                  <a:lnTo>
                    <a:pt x="53" y="135"/>
                  </a:lnTo>
                  <a:lnTo>
                    <a:pt x="57" y="134"/>
                  </a:lnTo>
                  <a:lnTo>
                    <a:pt x="59" y="134"/>
                  </a:lnTo>
                  <a:lnTo>
                    <a:pt x="62" y="133"/>
                  </a:lnTo>
                  <a:lnTo>
                    <a:pt x="64" y="131"/>
                  </a:lnTo>
                  <a:lnTo>
                    <a:pt x="59" y="125"/>
                  </a:lnTo>
                  <a:lnTo>
                    <a:pt x="64" y="119"/>
                  </a:lnTo>
                  <a:lnTo>
                    <a:pt x="62" y="117"/>
                  </a:lnTo>
                  <a:lnTo>
                    <a:pt x="67" y="114"/>
                  </a:lnTo>
                  <a:lnTo>
                    <a:pt x="72" y="110"/>
                  </a:lnTo>
                  <a:lnTo>
                    <a:pt x="75" y="107"/>
                  </a:lnTo>
                  <a:lnTo>
                    <a:pt x="78" y="102"/>
                  </a:lnTo>
                  <a:lnTo>
                    <a:pt x="80" y="97"/>
                  </a:lnTo>
                  <a:lnTo>
                    <a:pt x="83" y="93"/>
                  </a:lnTo>
                  <a:lnTo>
                    <a:pt x="85" y="88"/>
                  </a:lnTo>
                  <a:lnTo>
                    <a:pt x="87" y="83"/>
                  </a:lnTo>
                  <a:lnTo>
                    <a:pt x="88" y="78"/>
                  </a:lnTo>
                  <a:lnTo>
                    <a:pt x="89" y="74"/>
                  </a:lnTo>
                  <a:lnTo>
                    <a:pt x="85" y="70"/>
                  </a:lnTo>
                  <a:lnTo>
                    <a:pt x="84" y="65"/>
                  </a:lnTo>
                  <a:lnTo>
                    <a:pt x="83" y="60"/>
                  </a:lnTo>
                  <a:lnTo>
                    <a:pt x="82" y="55"/>
                  </a:lnTo>
                  <a:lnTo>
                    <a:pt x="82" y="50"/>
                  </a:lnTo>
                  <a:lnTo>
                    <a:pt x="82" y="44"/>
                  </a:lnTo>
                  <a:lnTo>
                    <a:pt x="82" y="39"/>
                  </a:lnTo>
                  <a:lnTo>
                    <a:pt x="82" y="32"/>
                  </a:lnTo>
                  <a:lnTo>
                    <a:pt x="80" y="27"/>
                  </a:lnTo>
                  <a:lnTo>
                    <a:pt x="79" y="21"/>
                  </a:lnTo>
                  <a:lnTo>
                    <a:pt x="75" y="21"/>
                  </a:lnTo>
                  <a:lnTo>
                    <a:pt x="72" y="20"/>
                  </a:lnTo>
                  <a:lnTo>
                    <a:pt x="67" y="20"/>
                  </a:lnTo>
                  <a:lnTo>
                    <a:pt x="63" y="19"/>
                  </a:lnTo>
                  <a:lnTo>
                    <a:pt x="59" y="18"/>
                  </a:lnTo>
                  <a:lnTo>
                    <a:pt x="56" y="16"/>
                  </a:lnTo>
                  <a:lnTo>
                    <a:pt x="53" y="14"/>
                  </a:lnTo>
                  <a:lnTo>
                    <a:pt x="51" y="11"/>
                  </a:lnTo>
                  <a:lnTo>
                    <a:pt x="49" y="8"/>
                  </a:lnTo>
                  <a:lnTo>
                    <a:pt x="49" y="4"/>
                  </a:lnTo>
                  <a:lnTo>
                    <a:pt x="44" y="1"/>
                  </a:lnTo>
                  <a:lnTo>
                    <a:pt x="42" y="0"/>
                  </a:lnTo>
                  <a:lnTo>
                    <a:pt x="39" y="1"/>
                  </a:lnTo>
                  <a:lnTo>
                    <a:pt x="38" y="3"/>
                  </a:lnTo>
                  <a:lnTo>
                    <a:pt x="37" y="5"/>
                  </a:lnTo>
                  <a:lnTo>
                    <a:pt x="36" y="8"/>
                  </a:lnTo>
                  <a:lnTo>
                    <a:pt x="34" y="10"/>
                  </a:lnTo>
                  <a:lnTo>
                    <a:pt x="32" y="14"/>
                  </a:lnTo>
                  <a:lnTo>
                    <a:pt x="30" y="16"/>
                  </a:lnTo>
                  <a:lnTo>
                    <a:pt x="26" y="19"/>
                  </a:lnTo>
                  <a:lnTo>
                    <a:pt x="23" y="15"/>
                  </a:lnTo>
                  <a:lnTo>
                    <a:pt x="25" y="14"/>
                  </a:lnTo>
                  <a:lnTo>
                    <a:pt x="26" y="13"/>
                  </a:lnTo>
                  <a:lnTo>
                    <a:pt x="26" y="11"/>
                  </a:lnTo>
                  <a:lnTo>
                    <a:pt x="26" y="10"/>
                  </a:lnTo>
                  <a:lnTo>
                    <a:pt x="26" y="9"/>
                  </a:lnTo>
                  <a:lnTo>
                    <a:pt x="17" y="13"/>
                  </a:lnTo>
                  <a:lnTo>
                    <a:pt x="18" y="14"/>
                  </a:lnTo>
                  <a:lnTo>
                    <a:pt x="18" y="15"/>
                  </a:lnTo>
                  <a:lnTo>
                    <a:pt x="20" y="16"/>
                  </a:lnTo>
                  <a:lnTo>
                    <a:pt x="20" y="19"/>
                  </a:lnTo>
                  <a:lnTo>
                    <a:pt x="21" y="20"/>
                  </a:lnTo>
                  <a:lnTo>
                    <a:pt x="21" y="21"/>
                  </a:lnTo>
                  <a:lnTo>
                    <a:pt x="21" y="24"/>
                  </a:lnTo>
                  <a:lnTo>
                    <a:pt x="21" y="25"/>
                  </a:lnTo>
                  <a:lnTo>
                    <a:pt x="21" y="26"/>
                  </a:lnTo>
                  <a:lnTo>
                    <a:pt x="20" y="27"/>
                  </a:lnTo>
                  <a:lnTo>
                    <a:pt x="18" y="25"/>
                  </a:lnTo>
                  <a:lnTo>
                    <a:pt x="16" y="24"/>
                  </a:lnTo>
                  <a:lnTo>
                    <a:pt x="15" y="23"/>
                  </a:lnTo>
                  <a:lnTo>
                    <a:pt x="12" y="23"/>
                  </a:lnTo>
                  <a:lnTo>
                    <a:pt x="11" y="23"/>
                  </a:lnTo>
                  <a:lnTo>
                    <a:pt x="8" y="24"/>
                  </a:lnTo>
                  <a:lnTo>
                    <a:pt x="6" y="25"/>
                  </a:lnTo>
                  <a:lnTo>
                    <a:pt x="5" y="26"/>
                  </a:lnTo>
                  <a:lnTo>
                    <a:pt x="4" y="27"/>
                  </a:lnTo>
                  <a:lnTo>
                    <a:pt x="2" y="30"/>
                  </a:lnTo>
                  <a:lnTo>
                    <a:pt x="5" y="32"/>
                  </a:lnTo>
                  <a:lnTo>
                    <a:pt x="7" y="35"/>
                  </a:lnTo>
                  <a:lnTo>
                    <a:pt x="7" y="39"/>
                  </a:lnTo>
                  <a:lnTo>
                    <a:pt x="8" y="41"/>
                  </a:lnTo>
                  <a:lnTo>
                    <a:pt x="8" y="44"/>
                  </a:lnTo>
                  <a:lnTo>
                    <a:pt x="8" y="46"/>
                  </a:lnTo>
                  <a:lnTo>
                    <a:pt x="8" y="48"/>
                  </a:lnTo>
                  <a:lnTo>
                    <a:pt x="11" y="50"/>
                  </a:lnTo>
                  <a:lnTo>
                    <a:pt x="13" y="51"/>
                  </a:lnTo>
                  <a:lnTo>
                    <a:pt x="17" y="51"/>
                  </a:lnTo>
                  <a:lnTo>
                    <a:pt x="13" y="51"/>
                  </a:lnTo>
                  <a:lnTo>
                    <a:pt x="11" y="52"/>
                  </a:lnTo>
                  <a:lnTo>
                    <a:pt x="10" y="53"/>
                  </a:lnTo>
                  <a:lnTo>
                    <a:pt x="10" y="55"/>
                  </a:lnTo>
                  <a:lnTo>
                    <a:pt x="8" y="56"/>
                  </a:lnTo>
                  <a:lnTo>
                    <a:pt x="8" y="58"/>
                  </a:lnTo>
                  <a:lnTo>
                    <a:pt x="7" y="60"/>
                  </a:lnTo>
                  <a:lnTo>
                    <a:pt x="7" y="62"/>
                  </a:lnTo>
                  <a:lnTo>
                    <a:pt x="5" y="63"/>
                  </a:lnTo>
                  <a:lnTo>
                    <a:pt x="2" y="66"/>
                  </a:lnTo>
                  <a:lnTo>
                    <a:pt x="15" y="68"/>
                  </a:lnTo>
                  <a:lnTo>
                    <a:pt x="11" y="81"/>
                  </a:lnTo>
                  <a:lnTo>
                    <a:pt x="5" y="74"/>
                  </a:lnTo>
                  <a:lnTo>
                    <a:pt x="4" y="74"/>
                  </a:lnTo>
                  <a:lnTo>
                    <a:pt x="2" y="74"/>
                  </a:lnTo>
                  <a:lnTo>
                    <a:pt x="1" y="76"/>
                  </a:lnTo>
                  <a:lnTo>
                    <a:pt x="1" y="77"/>
                  </a:lnTo>
                  <a:lnTo>
                    <a:pt x="0" y="77"/>
                  </a:lnTo>
                  <a:lnTo>
                    <a:pt x="0" y="78"/>
                  </a:lnTo>
                  <a:lnTo>
                    <a:pt x="1" y="79"/>
                  </a:lnTo>
                  <a:lnTo>
                    <a:pt x="2" y="81"/>
                  </a:lnTo>
                  <a:lnTo>
                    <a:pt x="2" y="82"/>
                  </a:lnTo>
                  <a:lnTo>
                    <a:pt x="2"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7" name="Freeform 215"/>
            <p:cNvSpPr>
              <a:spLocks/>
            </p:cNvSpPr>
            <p:nvPr/>
          </p:nvSpPr>
          <p:spPr bwMode="auto">
            <a:xfrm>
              <a:off x="2597" y="1206"/>
              <a:ext cx="37" cy="12"/>
            </a:xfrm>
            <a:custGeom>
              <a:avLst/>
              <a:gdLst>
                <a:gd name="T0" fmla="*/ 29 w 74"/>
                <a:gd name="T1" fmla="*/ 4 h 24"/>
                <a:gd name="T2" fmla="*/ 29 w 74"/>
                <a:gd name="T3" fmla="*/ 3 h 24"/>
                <a:gd name="T4" fmla="*/ 30 w 74"/>
                <a:gd name="T5" fmla="*/ 3 h 24"/>
                <a:gd name="T6" fmla="*/ 31 w 74"/>
                <a:gd name="T7" fmla="*/ 4 h 24"/>
                <a:gd name="T8" fmla="*/ 31 w 74"/>
                <a:gd name="T9" fmla="*/ 4 h 24"/>
                <a:gd name="T10" fmla="*/ 32 w 74"/>
                <a:gd name="T11" fmla="*/ 5 h 24"/>
                <a:gd name="T12" fmla="*/ 33 w 74"/>
                <a:gd name="T13" fmla="*/ 5 h 24"/>
                <a:gd name="T14" fmla="*/ 33 w 74"/>
                <a:gd name="T15" fmla="*/ 5 h 24"/>
                <a:gd name="T16" fmla="*/ 34 w 74"/>
                <a:gd name="T17" fmla="*/ 6 h 24"/>
                <a:gd name="T18" fmla="*/ 34 w 74"/>
                <a:gd name="T19" fmla="*/ 6 h 24"/>
                <a:gd name="T20" fmla="*/ 34 w 74"/>
                <a:gd name="T21" fmla="*/ 7 h 24"/>
                <a:gd name="T22" fmla="*/ 33 w 74"/>
                <a:gd name="T23" fmla="*/ 2 h 24"/>
                <a:gd name="T24" fmla="*/ 37 w 74"/>
                <a:gd name="T25" fmla="*/ 1 h 24"/>
                <a:gd name="T26" fmla="*/ 33 w 74"/>
                <a:gd name="T27" fmla="*/ 0 h 24"/>
                <a:gd name="T28" fmla="*/ 29 w 74"/>
                <a:gd name="T29" fmla="*/ 0 h 24"/>
                <a:gd name="T30" fmla="*/ 24 w 74"/>
                <a:gd name="T31" fmla="*/ 1 h 24"/>
                <a:gd name="T32" fmla="*/ 20 w 74"/>
                <a:gd name="T33" fmla="*/ 2 h 24"/>
                <a:gd name="T34" fmla="*/ 16 w 74"/>
                <a:gd name="T35" fmla="*/ 2 h 24"/>
                <a:gd name="T36" fmla="*/ 13 w 74"/>
                <a:gd name="T37" fmla="*/ 3 h 24"/>
                <a:gd name="T38" fmla="*/ 9 w 74"/>
                <a:gd name="T39" fmla="*/ 4 h 24"/>
                <a:gd name="T40" fmla="*/ 6 w 74"/>
                <a:gd name="T41" fmla="*/ 5 h 24"/>
                <a:gd name="T42" fmla="*/ 3 w 74"/>
                <a:gd name="T43" fmla="*/ 7 h 24"/>
                <a:gd name="T44" fmla="*/ 0 w 74"/>
                <a:gd name="T45" fmla="*/ 8 h 24"/>
                <a:gd name="T46" fmla="*/ 0 w 74"/>
                <a:gd name="T47" fmla="*/ 8 h 24"/>
                <a:gd name="T48" fmla="*/ 1 w 74"/>
                <a:gd name="T49" fmla="*/ 9 h 24"/>
                <a:gd name="T50" fmla="*/ 1 w 74"/>
                <a:gd name="T51" fmla="*/ 9 h 24"/>
                <a:gd name="T52" fmla="*/ 1 w 74"/>
                <a:gd name="T53" fmla="*/ 10 h 24"/>
                <a:gd name="T54" fmla="*/ 2 w 74"/>
                <a:gd name="T55" fmla="*/ 10 h 24"/>
                <a:gd name="T56" fmla="*/ 2 w 74"/>
                <a:gd name="T57" fmla="*/ 10 h 24"/>
                <a:gd name="T58" fmla="*/ 2 w 74"/>
                <a:gd name="T59" fmla="*/ 10 h 24"/>
                <a:gd name="T60" fmla="*/ 2 w 74"/>
                <a:gd name="T61" fmla="*/ 11 h 24"/>
                <a:gd name="T62" fmla="*/ 2 w 74"/>
                <a:gd name="T63" fmla="*/ 11 h 24"/>
                <a:gd name="T64" fmla="*/ 2 w 74"/>
                <a:gd name="T65" fmla="*/ 11 h 24"/>
                <a:gd name="T66" fmla="*/ 5 w 74"/>
                <a:gd name="T67" fmla="*/ 11 h 24"/>
                <a:gd name="T68" fmla="*/ 7 w 74"/>
                <a:gd name="T69" fmla="*/ 11 h 24"/>
                <a:gd name="T70" fmla="*/ 10 w 74"/>
                <a:gd name="T71" fmla="*/ 11 h 24"/>
                <a:gd name="T72" fmla="*/ 14 w 74"/>
                <a:gd name="T73" fmla="*/ 11 h 24"/>
                <a:gd name="T74" fmla="*/ 17 w 74"/>
                <a:gd name="T75" fmla="*/ 12 h 24"/>
                <a:gd name="T76" fmla="*/ 20 w 74"/>
                <a:gd name="T77" fmla="*/ 11 h 24"/>
                <a:gd name="T78" fmla="*/ 23 w 74"/>
                <a:gd name="T79" fmla="*/ 11 h 24"/>
                <a:gd name="T80" fmla="*/ 26 w 74"/>
                <a:gd name="T81" fmla="*/ 10 h 24"/>
                <a:gd name="T82" fmla="*/ 28 w 74"/>
                <a:gd name="T83" fmla="*/ 7 h 24"/>
                <a:gd name="T84" fmla="*/ 29 w 74"/>
                <a:gd name="T85" fmla="*/ 4 h 24"/>
                <a:gd name="T86" fmla="*/ 29 w 74"/>
                <a:gd name="T87" fmla="*/ 4 h 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4" h="24">
                  <a:moveTo>
                    <a:pt x="57" y="7"/>
                  </a:moveTo>
                  <a:lnTo>
                    <a:pt x="58" y="6"/>
                  </a:lnTo>
                  <a:lnTo>
                    <a:pt x="60" y="6"/>
                  </a:lnTo>
                  <a:lnTo>
                    <a:pt x="61" y="7"/>
                  </a:lnTo>
                  <a:lnTo>
                    <a:pt x="62" y="7"/>
                  </a:lnTo>
                  <a:lnTo>
                    <a:pt x="63" y="9"/>
                  </a:lnTo>
                  <a:lnTo>
                    <a:pt x="65" y="9"/>
                  </a:lnTo>
                  <a:lnTo>
                    <a:pt x="66" y="10"/>
                  </a:lnTo>
                  <a:lnTo>
                    <a:pt x="67" y="11"/>
                  </a:lnTo>
                  <a:lnTo>
                    <a:pt x="67" y="12"/>
                  </a:lnTo>
                  <a:lnTo>
                    <a:pt x="68" y="14"/>
                  </a:lnTo>
                  <a:lnTo>
                    <a:pt x="66" y="4"/>
                  </a:lnTo>
                  <a:lnTo>
                    <a:pt x="74" y="1"/>
                  </a:lnTo>
                  <a:lnTo>
                    <a:pt x="66" y="0"/>
                  </a:lnTo>
                  <a:lnTo>
                    <a:pt x="57" y="0"/>
                  </a:lnTo>
                  <a:lnTo>
                    <a:pt x="48" y="1"/>
                  </a:lnTo>
                  <a:lnTo>
                    <a:pt x="40" y="3"/>
                  </a:lnTo>
                  <a:lnTo>
                    <a:pt x="32" y="4"/>
                  </a:lnTo>
                  <a:lnTo>
                    <a:pt x="25" y="5"/>
                  </a:lnTo>
                  <a:lnTo>
                    <a:pt x="17" y="7"/>
                  </a:lnTo>
                  <a:lnTo>
                    <a:pt x="11" y="10"/>
                  </a:lnTo>
                  <a:lnTo>
                    <a:pt x="5" y="14"/>
                  </a:lnTo>
                  <a:lnTo>
                    <a:pt x="0" y="16"/>
                  </a:lnTo>
                  <a:lnTo>
                    <a:pt x="1" y="17"/>
                  </a:lnTo>
                  <a:lnTo>
                    <a:pt x="1" y="19"/>
                  </a:lnTo>
                  <a:lnTo>
                    <a:pt x="3" y="19"/>
                  </a:lnTo>
                  <a:lnTo>
                    <a:pt x="3" y="20"/>
                  </a:lnTo>
                  <a:lnTo>
                    <a:pt x="4" y="21"/>
                  </a:lnTo>
                  <a:lnTo>
                    <a:pt x="4" y="22"/>
                  </a:lnTo>
                  <a:lnTo>
                    <a:pt x="9" y="21"/>
                  </a:lnTo>
                  <a:lnTo>
                    <a:pt x="14" y="21"/>
                  </a:lnTo>
                  <a:lnTo>
                    <a:pt x="20" y="22"/>
                  </a:lnTo>
                  <a:lnTo>
                    <a:pt x="27" y="22"/>
                  </a:lnTo>
                  <a:lnTo>
                    <a:pt x="34" y="24"/>
                  </a:lnTo>
                  <a:lnTo>
                    <a:pt x="40" y="22"/>
                  </a:lnTo>
                  <a:lnTo>
                    <a:pt x="46" y="21"/>
                  </a:lnTo>
                  <a:lnTo>
                    <a:pt x="51" y="19"/>
                  </a:lnTo>
                  <a:lnTo>
                    <a:pt x="55" y="14"/>
                  </a:lnTo>
                  <a:lnTo>
                    <a:pt x="5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8" name="Freeform 216"/>
            <p:cNvSpPr>
              <a:spLocks noEditPoints="1"/>
            </p:cNvSpPr>
            <p:nvPr/>
          </p:nvSpPr>
          <p:spPr bwMode="auto">
            <a:xfrm>
              <a:off x="2561" y="1215"/>
              <a:ext cx="89" cy="376"/>
            </a:xfrm>
            <a:custGeom>
              <a:avLst/>
              <a:gdLst>
                <a:gd name="T0" fmla="*/ 46 w 178"/>
                <a:gd name="T1" fmla="*/ 335 h 752"/>
                <a:gd name="T2" fmla="*/ 79 w 178"/>
                <a:gd name="T3" fmla="*/ 246 h 752"/>
                <a:gd name="T4" fmla="*/ 88 w 178"/>
                <a:gd name="T5" fmla="*/ 117 h 752"/>
                <a:gd name="T6" fmla="*/ 76 w 178"/>
                <a:gd name="T7" fmla="*/ 18 h 752"/>
                <a:gd name="T8" fmla="*/ 74 w 178"/>
                <a:gd name="T9" fmla="*/ 17 h 752"/>
                <a:gd name="T10" fmla="*/ 72 w 178"/>
                <a:gd name="T11" fmla="*/ 22 h 752"/>
                <a:gd name="T12" fmla="*/ 63 w 178"/>
                <a:gd name="T13" fmla="*/ 25 h 752"/>
                <a:gd name="T14" fmla="*/ 55 w 178"/>
                <a:gd name="T15" fmla="*/ 33 h 752"/>
                <a:gd name="T16" fmla="*/ 34 w 178"/>
                <a:gd name="T17" fmla="*/ 18 h 752"/>
                <a:gd name="T18" fmla="*/ 17 w 178"/>
                <a:gd name="T19" fmla="*/ 13 h 752"/>
                <a:gd name="T20" fmla="*/ 3 w 178"/>
                <a:gd name="T21" fmla="*/ 27 h 752"/>
                <a:gd name="T22" fmla="*/ 46 w 178"/>
                <a:gd name="T23" fmla="*/ 260 h 752"/>
                <a:gd name="T24" fmla="*/ 48 w 178"/>
                <a:gd name="T25" fmla="*/ 108 h 752"/>
                <a:gd name="T26" fmla="*/ 40 w 178"/>
                <a:gd name="T27" fmla="*/ 277 h 752"/>
                <a:gd name="T28" fmla="*/ 37 w 178"/>
                <a:gd name="T29" fmla="*/ 278 h 752"/>
                <a:gd name="T30" fmla="*/ 33 w 178"/>
                <a:gd name="T31" fmla="*/ 278 h 752"/>
                <a:gd name="T32" fmla="*/ 31 w 178"/>
                <a:gd name="T33" fmla="*/ 280 h 752"/>
                <a:gd name="T34" fmla="*/ 30 w 178"/>
                <a:gd name="T35" fmla="*/ 280 h 752"/>
                <a:gd name="T36" fmla="*/ 30 w 178"/>
                <a:gd name="T37" fmla="*/ 281 h 752"/>
                <a:gd name="T38" fmla="*/ 27 w 178"/>
                <a:gd name="T39" fmla="*/ 283 h 752"/>
                <a:gd name="T40" fmla="*/ 27 w 178"/>
                <a:gd name="T41" fmla="*/ 286 h 752"/>
                <a:gd name="T42" fmla="*/ 27 w 178"/>
                <a:gd name="T43" fmla="*/ 287 h 752"/>
                <a:gd name="T44" fmla="*/ 31 w 178"/>
                <a:gd name="T45" fmla="*/ 288 h 752"/>
                <a:gd name="T46" fmla="*/ 38 w 178"/>
                <a:gd name="T47" fmla="*/ 286 h 752"/>
                <a:gd name="T48" fmla="*/ 37 w 178"/>
                <a:gd name="T49" fmla="*/ 288 h 752"/>
                <a:gd name="T50" fmla="*/ 30 w 178"/>
                <a:gd name="T51" fmla="*/ 291 h 752"/>
                <a:gd name="T52" fmla="*/ 28 w 178"/>
                <a:gd name="T53" fmla="*/ 289 h 752"/>
                <a:gd name="T54" fmla="*/ 27 w 178"/>
                <a:gd name="T55" fmla="*/ 287 h 752"/>
                <a:gd name="T56" fmla="*/ 27 w 178"/>
                <a:gd name="T57" fmla="*/ 287 h 752"/>
                <a:gd name="T58" fmla="*/ 27 w 178"/>
                <a:gd name="T59" fmla="*/ 286 h 752"/>
                <a:gd name="T60" fmla="*/ 27 w 178"/>
                <a:gd name="T61" fmla="*/ 286 h 752"/>
                <a:gd name="T62" fmla="*/ 27 w 178"/>
                <a:gd name="T63" fmla="*/ 282 h 752"/>
                <a:gd name="T64" fmla="*/ 30 w 178"/>
                <a:gd name="T65" fmla="*/ 280 h 752"/>
                <a:gd name="T66" fmla="*/ 32 w 178"/>
                <a:gd name="T67" fmla="*/ 278 h 752"/>
                <a:gd name="T68" fmla="*/ 34 w 178"/>
                <a:gd name="T69" fmla="*/ 277 h 752"/>
                <a:gd name="T70" fmla="*/ 35 w 178"/>
                <a:gd name="T71" fmla="*/ 275 h 752"/>
                <a:gd name="T72" fmla="*/ 38 w 178"/>
                <a:gd name="T73" fmla="*/ 277 h 752"/>
                <a:gd name="T74" fmla="*/ 40 w 178"/>
                <a:gd name="T75" fmla="*/ 277 h 752"/>
                <a:gd name="T76" fmla="*/ 29 w 178"/>
                <a:gd name="T77" fmla="*/ 186 h 752"/>
                <a:gd name="T78" fmla="*/ 24 w 178"/>
                <a:gd name="T79" fmla="*/ 184 h 752"/>
                <a:gd name="T80" fmla="*/ 24 w 178"/>
                <a:gd name="T81" fmla="*/ 181 h 752"/>
                <a:gd name="T82" fmla="*/ 33 w 178"/>
                <a:gd name="T83" fmla="*/ 174 h 752"/>
                <a:gd name="T84" fmla="*/ 33 w 178"/>
                <a:gd name="T85" fmla="*/ 181 h 752"/>
                <a:gd name="T86" fmla="*/ 18 w 178"/>
                <a:gd name="T87" fmla="*/ 82 h 752"/>
                <a:gd name="T88" fmla="*/ 17 w 178"/>
                <a:gd name="T89" fmla="*/ 85 h 752"/>
                <a:gd name="T90" fmla="*/ 19 w 178"/>
                <a:gd name="T91" fmla="*/ 89 h 752"/>
                <a:gd name="T92" fmla="*/ 23 w 178"/>
                <a:gd name="T93" fmla="*/ 89 h 752"/>
                <a:gd name="T94" fmla="*/ 29 w 178"/>
                <a:gd name="T95" fmla="*/ 84 h 752"/>
                <a:gd name="T96" fmla="*/ 29 w 178"/>
                <a:gd name="T97" fmla="*/ 84 h 752"/>
                <a:gd name="T98" fmla="*/ 30 w 178"/>
                <a:gd name="T99" fmla="*/ 79 h 752"/>
                <a:gd name="T100" fmla="*/ 30 w 178"/>
                <a:gd name="T101" fmla="*/ 83 h 752"/>
                <a:gd name="T102" fmla="*/ 29 w 178"/>
                <a:gd name="T103" fmla="*/ 87 h 752"/>
                <a:gd name="T104" fmla="*/ 25 w 178"/>
                <a:gd name="T105" fmla="*/ 90 h 752"/>
                <a:gd name="T106" fmla="*/ 19 w 178"/>
                <a:gd name="T107" fmla="*/ 90 h 752"/>
                <a:gd name="T108" fmla="*/ 18 w 178"/>
                <a:gd name="T109" fmla="*/ 82 h 752"/>
                <a:gd name="T110" fmla="*/ 20 w 178"/>
                <a:gd name="T111" fmla="*/ 79 h 752"/>
                <a:gd name="T112" fmla="*/ 20 w 178"/>
                <a:gd name="T113" fmla="*/ 77 h 7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8" h="752">
                  <a:moveTo>
                    <a:pt x="0" y="57"/>
                  </a:moveTo>
                  <a:lnTo>
                    <a:pt x="0" y="603"/>
                  </a:lnTo>
                  <a:lnTo>
                    <a:pt x="49" y="752"/>
                  </a:lnTo>
                  <a:lnTo>
                    <a:pt x="65" y="724"/>
                  </a:lnTo>
                  <a:lnTo>
                    <a:pt x="80" y="697"/>
                  </a:lnTo>
                  <a:lnTo>
                    <a:pt x="92" y="669"/>
                  </a:lnTo>
                  <a:lnTo>
                    <a:pt x="105" y="640"/>
                  </a:lnTo>
                  <a:lnTo>
                    <a:pt x="116" y="611"/>
                  </a:lnTo>
                  <a:lnTo>
                    <a:pt x="126" y="581"/>
                  </a:lnTo>
                  <a:lnTo>
                    <a:pt x="136" y="551"/>
                  </a:lnTo>
                  <a:lnTo>
                    <a:pt x="146" y="522"/>
                  </a:lnTo>
                  <a:lnTo>
                    <a:pt x="157" y="492"/>
                  </a:lnTo>
                  <a:lnTo>
                    <a:pt x="168" y="463"/>
                  </a:lnTo>
                  <a:lnTo>
                    <a:pt x="169" y="415"/>
                  </a:lnTo>
                  <a:lnTo>
                    <a:pt x="171" y="368"/>
                  </a:lnTo>
                  <a:lnTo>
                    <a:pt x="173" y="322"/>
                  </a:lnTo>
                  <a:lnTo>
                    <a:pt x="174" y="278"/>
                  </a:lnTo>
                  <a:lnTo>
                    <a:pt x="175" y="233"/>
                  </a:lnTo>
                  <a:lnTo>
                    <a:pt x="177" y="188"/>
                  </a:lnTo>
                  <a:lnTo>
                    <a:pt x="177" y="143"/>
                  </a:lnTo>
                  <a:lnTo>
                    <a:pt x="178" y="96"/>
                  </a:lnTo>
                  <a:lnTo>
                    <a:pt x="178" y="49"/>
                  </a:lnTo>
                  <a:lnTo>
                    <a:pt x="178" y="0"/>
                  </a:lnTo>
                  <a:lnTo>
                    <a:pt x="151" y="35"/>
                  </a:lnTo>
                  <a:lnTo>
                    <a:pt x="149" y="34"/>
                  </a:lnTo>
                  <a:lnTo>
                    <a:pt x="148" y="34"/>
                  </a:lnTo>
                  <a:lnTo>
                    <a:pt x="148" y="33"/>
                  </a:lnTo>
                  <a:lnTo>
                    <a:pt x="148" y="32"/>
                  </a:lnTo>
                  <a:lnTo>
                    <a:pt x="148" y="31"/>
                  </a:lnTo>
                  <a:lnTo>
                    <a:pt x="148" y="29"/>
                  </a:lnTo>
                  <a:lnTo>
                    <a:pt x="142" y="39"/>
                  </a:lnTo>
                  <a:lnTo>
                    <a:pt x="143" y="44"/>
                  </a:lnTo>
                  <a:lnTo>
                    <a:pt x="142" y="48"/>
                  </a:lnTo>
                  <a:lnTo>
                    <a:pt x="140" y="49"/>
                  </a:lnTo>
                  <a:lnTo>
                    <a:pt x="137" y="50"/>
                  </a:lnTo>
                  <a:lnTo>
                    <a:pt x="133" y="50"/>
                  </a:lnTo>
                  <a:lnTo>
                    <a:pt x="130" y="50"/>
                  </a:lnTo>
                  <a:lnTo>
                    <a:pt x="126" y="50"/>
                  </a:lnTo>
                  <a:lnTo>
                    <a:pt x="122" y="52"/>
                  </a:lnTo>
                  <a:lnTo>
                    <a:pt x="121" y="53"/>
                  </a:lnTo>
                  <a:lnTo>
                    <a:pt x="121" y="57"/>
                  </a:lnTo>
                  <a:lnTo>
                    <a:pt x="123" y="59"/>
                  </a:lnTo>
                  <a:lnTo>
                    <a:pt x="118" y="65"/>
                  </a:lnTo>
                  <a:lnTo>
                    <a:pt x="110" y="65"/>
                  </a:lnTo>
                  <a:lnTo>
                    <a:pt x="101" y="64"/>
                  </a:lnTo>
                  <a:lnTo>
                    <a:pt x="94" y="60"/>
                  </a:lnTo>
                  <a:lnTo>
                    <a:pt x="86" y="55"/>
                  </a:lnTo>
                  <a:lnTo>
                    <a:pt x="80" y="49"/>
                  </a:lnTo>
                  <a:lnTo>
                    <a:pt x="74" y="43"/>
                  </a:lnTo>
                  <a:lnTo>
                    <a:pt x="68" y="35"/>
                  </a:lnTo>
                  <a:lnTo>
                    <a:pt x="63" y="29"/>
                  </a:lnTo>
                  <a:lnTo>
                    <a:pt x="58" y="23"/>
                  </a:lnTo>
                  <a:lnTo>
                    <a:pt x="53" y="18"/>
                  </a:lnTo>
                  <a:lnTo>
                    <a:pt x="45" y="19"/>
                  </a:lnTo>
                  <a:lnTo>
                    <a:pt x="39" y="22"/>
                  </a:lnTo>
                  <a:lnTo>
                    <a:pt x="33" y="26"/>
                  </a:lnTo>
                  <a:lnTo>
                    <a:pt x="29" y="31"/>
                  </a:lnTo>
                  <a:lnTo>
                    <a:pt x="24" y="35"/>
                  </a:lnTo>
                  <a:lnTo>
                    <a:pt x="21" y="40"/>
                  </a:lnTo>
                  <a:lnTo>
                    <a:pt x="17" y="45"/>
                  </a:lnTo>
                  <a:lnTo>
                    <a:pt x="12" y="49"/>
                  </a:lnTo>
                  <a:lnTo>
                    <a:pt x="6" y="54"/>
                  </a:lnTo>
                  <a:lnTo>
                    <a:pt x="0" y="57"/>
                  </a:lnTo>
                  <a:close/>
                  <a:moveTo>
                    <a:pt x="100" y="65"/>
                  </a:moveTo>
                  <a:lnTo>
                    <a:pt x="91" y="574"/>
                  </a:lnTo>
                  <a:lnTo>
                    <a:pt x="91" y="520"/>
                  </a:lnTo>
                  <a:lnTo>
                    <a:pt x="91" y="468"/>
                  </a:lnTo>
                  <a:lnTo>
                    <a:pt x="91" y="416"/>
                  </a:lnTo>
                  <a:lnTo>
                    <a:pt x="91" y="366"/>
                  </a:lnTo>
                  <a:lnTo>
                    <a:pt x="92" y="316"/>
                  </a:lnTo>
                  <a:lnTo>
                    <a:pt x="94" y="266"/>
                  </a:lnTo>
                  <a:lnTo>
                    <a:pt x="95" y="216"/>
                  </a:lnTo>
                  <a:lnTo>
                    <a:pt x="96" y="167"/>
                  </a:lnTo>
                  <a:lnTo>
                    <a:pt x="97" y="116"/>
                  </a:lnTo>
                  <a:lnTo>
                    <a:pt x="100" y="65"/>
                  </a:lnTo>
                  <a:close/>
                  <a:moveTo>
                    <a:pt x="79" y="553"/>
                  </a:moveTo>
                  <a:lnTo>
                    <a:pt x="79" y="561"/>
                  </a:lnTo>
                  <a:lnTo>
                    <a:pt x="78" y="560"/>
                  </a:lnTo>
                  <a:lnTo>
                    <a:pt x="76" y="557"/>
                  </a:lnTo>
                  <a:lnTo>
                    <a:pt x="74" y="556"/>
                  </a:lnTo>
                  <a:lnTo>
                    <a:pt x="73" y="555"/>
                  </a:lnTo>
                  <a:lnTo>
                    <a:pt x="71" y="555"/>
                  </a:lnTo>
                  <a:lnTo>
                    <a:pt x="70" y="555"/>
                  </a:lnTo>
                  <a:lnTo>
                    <a:pt x="69" y="555"/>
                  </a:lnTo>
                  <a:lnTo>
                    <a:pt x="66" y="555"/>
                  </a:lnTo>
                  <a:lnTo>
                    <a:pt x="65" y="555"/>
                  </a:lnTo>
                  <a:lnTo>
                    <a:pt x="65" y="556"/>
                  </a:lnTo>
                  <a:lnTo>
                    <a:pt x="64" y="556"/>
                  </a:lnTo>
                  <a:lnTo>
                    <a:pt x="63" y="557"/>
                  </a:lnTo>
                  <a:lnTo>
                    <a:pt x="61" y="559"/>
                  </a:lnTo>
                  <a:lnTo>
                    <a:pt x="60" y="559"/>
                  </a:lnTo>
                  <a:lnTo>
                    <a:pt x="60" y="560"/>
                  </a:lnTo>
                  <a:lnTo>
                    <a:pt x="59" y="560"/>
                  </a:lnTo>
                  <a:lnTo>
                    <a:pt x="59" y="561"/>
                  </a:lnTo>
                  <a:lnTo>
                    <a:pt x="58" y="562"/>
                  </a:lnTo>
                  <a:lnTo>
                    <a:pt x="57" y="564"/>
                  </a:lnTo>
                  <a:lnTo>
                    <a:pt x="55" y="564"/>
                  </a:lnTo>
                  <a:lnTo>
                    <a:pt x="55" y="565"/>
                  </a:lnTo>
                  <a:lnTo>
                    <a:pt x="54" y="566"/>
                  </a:lnTo>
                  <a:lnTo>
                    <a:pt x="54" y="567"/>
                  </a:lnTo>
                  <a:lnTo>
                    <a:pt x="54" y="569"/>
                  </a:lnTo>
                  <a:lnTo>
                    <a:pt x="54" y="570"/>
                  </a:lnTo>
                  <a:lnTo>
                    <a:pt x="53" y="571"/>
                  </a:lnTo>
                  <a:lnTo>
                    <a:pt x="53" y="572"/>
                  </a:lnTo>
                  <a:lnTo>
                    <a:pt x="54" y="574"/>
                  </a:lnTo>
                  <a:lnTo>
                    <a:pt x="57" y="575"/>
                  </a:lnTo>
                  <a:lnTo>
                    <a:pt x="59" y="576"/>
                  </a:lnTo>
                  <a:lnTo>
                    <a:pt x="61" y="576"/>
                  </a:lnTo>
                  <a:lnTo>
                    <a:pt x="64" y="576"/>
                  </a:lnTo>
                  <a:lnTo>
                    <a:pt x="66" y="576"/>
                  </a:lnTo>
                  <a:lnTo>
                    <a:pt x="69" y="576"/>
                  </a:lnTo>
                  <a:lnTo>
                    <a:pt x="71" y="575"/>
                  </a:lnTo>
                  <a:lnTo>
                    <a:pt x="74" y="574"/>
                  </a:lnTo>
                  <a:lnTo>
                    <a:pt x="75" y="572"/>
                  </a:lnTo>
                  <a:lnTo>
                    <a:pt x="76" y="570"/>
                  </a:lnTo>
                  <a:lnTo>
                    <a:pt x="79" y="567"/>
                  </a:lnTo>
                  <a:lnTo>
                    <a:pt x="78" y="570"/>
                  </a:lnTo>
                  <a:lnTo>
                    <a:pt x="76" y="572"/>
                  </a:lnTo>
                  <a:lnTo>
                    <a:pt x="75" y="574"/>
                  </a:lnTo>
                  <a:lnTo>
                    <a:pt x="74" y="576"/>
                  </a:lnTo>
                  <a:lnTo>
                    <a:pt x="71" y="577"/>
                  </a:lnTo>
                  <a:lnTo>
                    <a:pt x="69" y="579"/>
                  </a:lnTo>
                  <a:lnTo>
                    <a:pt x="66" y="579"/>
                  </a:lnTo>
                  <a:lnTo>
                    <a:pt x="64" y="580"/>
                  </a:lnTo>
                  <a:lnTo>
                    <a:pt x="61" y="581"/>
                  </a:lnTo>
                  <a:lnTo>
                    <a:pt x="59" y="582"/>
                  </a:lnTo>
                  <a:lnTo>
                    <a:pt x="58" y="581"/>
                  </a:lnTo>
                  <a:lnTo>
                    <a:pt x="58" y="580"/>
                  </a:lnTo>
                  <a:lnTo>
                    <a:pt x="57" y="580"/>
                  </a:lnTo>
                  <a:lnTo>
                    <a:pt x="57" y="579"/>
                  </a:lnTo>
                  <a:lnTo>
                    <a:pt x="55" y="577"/>
                  </a:lnTo>
                  <a:lnTo>
                    <a:pt x="55" y="576"/>
                  </a:lnTo>
                  <a:lnTo>
                    <a:pt x="54" y="575"/>
                  </a:lnTo>
                  <a:lnTo>
                    <a:pt x="54" y="574"/>
                  </a:lnTo>
                  <a:lnTo>
                    <a:pt x="53" y="574"/>
                  </a:lnTo>
                  <a:lnTo>
                    <a:pt x="53" y="572"/>
                  </a:lnTo>
                  <a:lnTo>
                    <a:pt x="53" y="570"/>
                  </a:lnTo>
                  <a:lnTo>
                    <a:pt x="53" y="569"/>
                  </a:lnTo>
                  <a:lnTo>
                    <a:pt x="53" y="567"/>
                  </a:lnTo>
                  <a:lnTo>
                    <a:pt x="53" y="566"/>
                  </a:lnTo>
                  <a:lnTo>
                    <a:pt x="54" y="565"/>
                  </a:lnTo>
                  <a:lnTo>
                    <a:pt x="54" y="564"/>
                  </a:lnTo>
                  <a:lnTo>
                    <a:pt x="55" y="564"/>
                  </a:lnTo>
                  <a:lnTo>
                    <a:pt x="57" y="562"/>
                  </a:lnTo>
                  <a:lnTo>
                    <a:pt x="58" y="561"/>
                  </a:lnTo>
                  <a:lnTo>
                    <a:pt x="59" y="560"/>
                  </a:lnTo>
                  <a:lnTo>
                    <a:pt x="60" y="559"/>
                  </a:lnTo>
                  <a:lnTo>
                    <a:pt x="61" y="557"/>
                  </a:lnTo>
                  <a:lnTo>
                    <a:pt x="63" y="556"/>
                  </a:lnTo>
                  <a:lnTo>
                    <a:pt x="64" y="556"/>
                  </a:lnTo>
                  <a:lnTo>
                    <a:pt x="64" y="555"/>
                  </a:lnTo>
                  <a:lnTo>
                    <a:pt x="65" y="555"/>
                  </a:lnTo>
                  <a:lnTo>
                    <a:pt x="66" y="554"/>
                  </a:lnTo>
                  <a:lnTo>
                    <a:pt x="68" y="553"/>
                  </a:lnTo>
                  <a:lnTo>
                    <a:pt x="68" y="551"/>
                  </a:lnTo>
                  <a:lnTo>
                    <a:pt x="69" y="551"/>
                  </a:lnTo>
                  <a:lnTo>
                    <a:pt x="69" y="550"/>
                  </a:lnTo>
                  <a:lnTo>
                    <a:pt x="70" y="550"/>
                  </a:lnTo>
                  <a:lnTo>
                    <a:pt x="70" y="549"/>
                  </a:lnTo>
                  <a:lnTo>
                    <a:pt x="71" y="550"/>
                  </a:lnTo>
                  <a:lnTo>
                    <a:pt x="73" y="551"/>
                  </a:lnTo>
                  <a:lnTo>
                    <a:pt x="74" y="551"/>
                  </a:lnTo>
                  <a:lnTo>
                    <a:pt x="74" y="553"/>
                  </a:lnTo>
                  <a:lnTo>
                    <a:pt x="75" y="553"/>
                  </a:lnTo>
                  <a:lnTo>
                    <a:pt x="76" y="553"/>
                  </a:lnTo>
                  <a:lnTo>
                    <a:pt x="78" y="553"/>
                  </a:lnTo>
                  <a:lnTo>
                    <a:pt x="79" y="553"/>
                  </a:lnTo>
                  <a:close/>
                  <a:moveTo>
                    <a:pt x="64" y="366"/>
                  </a:moveTo>
                  <a:lnTo>
                    <a:pt x="63" y="367"/>
                  </a:lnTo>
                  <a:lnTo>
                    <a:pt x="61" y="368"/>
                  </a:lnTo>
                  <a:lnTo>
                    <a:pt x="60" y="369"/>
                  </a:lnTo>
                  <a:lnTo>
                    <a:pt x="59" y="371"/>
                  </a:lnTo>
                  <a:lnTo>
                    <a:pt x="57" y="371"/>
                  </a:lnTo>
                  <a:lnTo>
                    <a:pt x="55" y="371"/>
                  </a:lnTo>
                  <a:lnTo>
                    <a:pt x="54" y="371"/>
                  </a:lnTo>
                  <a:lnTo>
                    <a:pt x="52" y="369"/>
                  </a:lnTo>
                  <a:lnTo>
                    <a:pt x="50" y="369"/>
                  </a:lnTo>
                  <a:lnTo>
                    <a:pt x="49" y="368"/>
                  </a:lnTo>
                  <a:lnTo>
                    <a:pt x="48" y="368"/>
                  </a:lnTo>
                  <a:lnTo>
                    <a:pt x="47" y="367"/>
                  </a:lnTo>
                  <a:lnTo>
                    <a:pt x="47" y="366"/>
                  </a:lnTo>
                  <a:lnTo>
                    <a:pt x="47" y="363"/>
                  </a:lnTo>
                  <a:lnTo>
                    <a:pt x="47" y="362"/>
                  </a:lnTo>
                  <a:lnTo>
                    <a:pt x="47" y="361"/>
                  </a:lnTo>
                  <a:lnTo>
                    <a:pt x="47" y="358"/>
                  </a:lnTo>
                  <a:lnTo>
                    <a:pt x="47" y="357"/>
                  </a:lnTo>
                  <a:lnTo>
                    <a:pt x="47" y="356"/>
                  </a:lnTo>
                  <a:lnTo>
                    <a:pt x="61" y="345"/>
                  </a:lnTo>
                  <a:lnTo>
                    <a:pt x="64" y="346"/>
                  </a:lnTo>
                  <a:lnTo>
                    <a:pt x="65" y="347"/>
                  </a:lnTo>
                  <a:lnTo>
                    <a:pt x="66" y="350"/>
                  </a:lnTo>
                  <a:lnTo>
                    <a:pt x="68" y="351"/>
                  </a:lnTo>
                  <a:lnTo>
                    <a:pt x="68" y="353"/>
                  </a:lnTo>
                  <a:lnTo>
                    <a:pt x="68" y="356"/>
                  </a:lnTo>
                  <a:lnTo>
                    <a:pt x="66" y="358"/>
                  </a:lnTo>
                  <a:lnTo>
                    <a:pt x="66" y="361"/>
                  </a:lnTo>
                  <a:lnTo>
                    <a:pt x="65" y="363"/>
                  </a:lnTo>
                  <a:lnTo>
                    <a:pt x="64" y="366"/>
                  </a:lnTo>
                  <a:close/>
                  <a:moveTo>
                    <a:pt x="40" y="154"/>
                  </a:moveTo>
                  <a:lnTo>
                    <a:pt x="35" y="164"/>
                  </a:lnTo>
                  <a:lnTo>
                    <a:pt x="35" y="165"/>
                  </a:lnTo>
                  <a:lnTo>
                    <a:pt x="34" y="167"/>
                  </a:lnTo>
                  <a:lnTo>
                    <a:pt x="34" y="168"/>
                  </a:lnTo>
                  <a:lnTo>
                    <a:pt x="34" y="169"/>
                  </a:lnTo>
                  <a:lnTo>
                    <a:pt x="34" y="170"/>
                  </a:lnTo>
                  <a:lnTo>
                    <a:pt x="34" y="172"/>
                  </a:lnTo>
                  <a:lnTo>
                    <a:pt x="34" y="173"/>
                  </a:lnTo>
                  <a:lnTo>
                    <a:pt x="34" y="174"/>
                  </a:lnTo>
                  <a:lnTo>
                    <a:pt x="34" y="175"/>
                  </a:lnTo>
                  <a:lnTo>
                    <a:pt x="35" y="176"/>
                  </a:lnTo>
                  <a:lnTo>
                    <a:pt x="37" y="178"/>
                  </a:lnTo>
                  <a:lnTo>
                    <a:pt x="38" y="178"/>
                  </a:lnTo>
                  <a:lnTo>
                    <a:pt x="39" y="178"/>
                  </a:lnTo>
                  <a:lnTo>
                    <a:pt x="42" y="178"/>
                  </a:lnTo>
                  <a:lnTo>
                    <a:pt x="43" y="178"/>
                  </a:lnTo>
                  <a:lnTo>
                    <a:pt x="44" y="178"/>
                  </a:lnTo>
                  <a:lnTo>
                    <a:pt x="45" y="178"/>
                  </a:lnTo>
                  <a:lnTo>
                    <a:pt x="48" y="178"/>
                  </a:lnTo>
                  <a:lnTo>
                    <a:pt x="49" y="178"/>
                  </a:lnTo>
                  <a:lnTo>
                    <a:pt x="58" y="168"/>
                  </a:lnTo>
                  <a:lnTo>
                    <a:pt x="58" y="167"/>
                  </a:lnTo>
                  <a:lnTo>
                    <a:pt x="58" y="165"/>
                  </a:lnTo>
                  <a:lnTo>
                    <a:pt x="47" y="154"/>
                  </a:lnTo>
                  <a:lnTo>
                    <a:pt x="59" y="154"/>
                  </a:lnTo>
                  <a:lnTo>
                    <a:pt x="59" y="155"/>
                  </a:lnTo>
                  <a:lnTo>
                    <a:pt x="59" y="157"/>
                  </a:lnTo>
                  <a:lnTo>
                    <a:pt x="59" y="158"/>
                  </a:lnTo>
                  <a:lnTo>
                    <a:pt x="59" y="159"/>
                  </a:lnTo>
                  <a:lnTo>
                    <a:pt x="59" y="160"/>
                  </a:lnTo>
                  <a:lnTo>
                    <a:pt x="59" y="162"/>
                  </a:lnTo>
                  <a:lnTo>
                    <a:pt x="59" y="163"/>
                  </a:lnTo>
                  <a:lnTo>
                    <a:pt x="59" y="164"/>
                  </a:lnTo>
                  <a:lnTo>
                    <a:pt x="59" y="165"/>
                  </a:lnTo>
                  <a:lnTo>
                    <a:pt x="58" y="165"/>
                  </a:lnTo>
                  <a:lnTo>
                    <a:pt x="59" y="167"/>
                  </a:lnTo>
                  <a:lnTo>
                    <a:pt x="58" y="168"/>
                  </a:lnTo>
                  <a:lnTo>
                    <a:pt x="58" y="169"/>
                  </a:lnTo>
                  <a:lnTo>
                    <a:pt x="58" y="172"/>
                  </a:lnTo>
                  <a:lnTo>
                    <a:pt x="57" y="173"/>
                  </a:lnTo>
                  <a:lnTo>
                    <a:pt x="55" y="175"/>
                  </a:lnTo>
                  <a:lnTo>
                    <a:pt x="55" y="176"/>
                  </a:lnTo>
                  <a:lnTo>
                    <a:pt x="54" y="178"/>
                  </a:lnTo>
                  <a:lnTo>
                    <a:pt x="52" y="179"/>
                  </a:lnTo>
                  <a:lnTo>
                    <a:pt x="50" y="180"/>
                  </a:lnTo>
                  <a:lnTo>
                    <a:pt x="49" y="180"/>
                  </a:lnTo>
                  <a:lnTo>
                    <a:pt x="47" y="181"/>
                  </a:lnTo>
                  <a:lnTo>
                    <a:pt x="44" y="181"/>
                  </a:lnTo>
                  <a:lnTo>
                    <a:pt x="42" y="181"/>
                  </a:lnTo>
                  <a:lnTo>
                    <a:pt x="40" y="181"/>
                  </a:lnTo>
                  <a:lnTo>
                    <a:pt x="38" y="180"/>
                  </a:lnTo>
                  <a:lnTo>
                    <a:pt x="37" y="180"/>
                  </a:lnTo>
                  <a:lnTo>
                    <a:pt x="35" y="179"/>
                  </a:lnTo>
                  <a:lnTo>
                    <a:pt x="34" y="178"/>
                  </a:lnTo>
                  <a:lnTo>
                    <a:pt x="33" y="176"/>
                  </a:lnTo>
                  <a:lnTo>
                    <a:pt x="32" y="174"/>
                  </a:lnTo>
                  <a:lnTo>
                    <a:pt x="32" y="173"/>
                  </a:lnTo>
                  <a:lnTo>
                    <a:pt x="35" y="164"/>
                  </a:lnTo>
                  <a:lnTo>
                    <a:pt x="37" y="163"/>
                  </a:lnTo>
                  <a:lnTo>
                    <a:pt x="37" y="162"/>
                  </a:lnTo>
                  <a:lnTo>
                    <a:pt x="37" y="160"/>
                  </a:lnTo>
                  <a:lnTo>
                    <a:pt x="38" y="159"/>
                  </a:lnTo>
                  <a:lnTo>
                    <a:pt x="39" y="158"/>
                  </a:lnTo>
                  <a:lnTo>
                    <a:pt x="39" y="157"/>
                  </a:lnTo>
                  <a:lnTo>
                    <a:pt x="39" y="155"/>
                  </a:lnTo>
                  <a:lnTo>
                    <a:pt x="40" y="155"/>
                  </a:lnTo>
                  <a:lnTo>
                    <a:pt x="40" y="1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69" name="Freeform 217"/>
            <p:cNvSpPr>
              <a:spLocks/>
            </p:cNvSpPr>
            <p:nvPr/>
          </p:nvSpPr>
          <p:spPr bwMode="auto">
            <a:xfrm>
              <a:off x="2812" y="1330"/>
              <a:ext cx="4" cy="13"/>
            </a:xfrm>
            <a:custGeom>
              <a:avLst/>
              <a:gdLst>
                <a:gd name="T0" fmla="*/ 4 w 8"/>
                <a:gd name="T1" fmla="*/ 0 h 26"/>
                <a:gd name="T2" fmla="*/ 4 w 8"/>
                <a:gd name="T3" fmla="*/ 1 h 26"/>
                <a:gd name="T4" fmla="*/ 4 w 8"/>
                <a:gd name="T5" fmla="*/ 3 h 26"/>
                <a:gd name="T6" fmla="*/ 3 w 8"/>
                <a:gd name="T7" fmla="*/ 4 h 26"/>
                <a:gd name="T8" fmla="*/ 2 w 8"/>
                <a:gd name="T9" fmla="*/ 6 h 26"/>
                <a:gd name="T10" fmla="*/ 2 w 8"/>
                <a:gd name="T11" fmla="*/ 7 h 26"/>
                <a:gd name="T12" fmla="*/ 2 w 8"/>
                <a:gd name="T13" fmla="*/ 8 h 26"/>
                <a:gd name="T14" fmla="*/ 2 w 8"/>
                <a:gd name="T15" fmla="*/ 9 h 26"/>
                <a:gd name="T16" fmla="*/ 1 w 8"/>
                <a:gd name="T17" fmla="*/ 11 h 26"/>
                <a:gd name="T18" fmla="*/ 0 w 8"/>
                <a:gd name="T19" fmla="*/ 12 h 26"/>
                <a:gd name="T20" fmla="*/ 0 w 8"/>
                <a:gd name="T21" fmla="*/ 13 h 26"/>
                <a:gd name="T22" fmla="*/ 1 w 8"/>
                <a:gd name="T23" fmla="*/ 12 h 26"/>
                <a:gd name="T24" fmla="*/ 2 w 8"/>
                <a:gd name="T25" fmla="*/ 11 h 26"/>
                <a:gd name="T26" fmla="*/ 2 w 8"/>
                <a:gd name="T27" fmla="*/ 9 h 26"/>
                <a:gd name="T28" fmla="*/ 3 w 8"/>
                <a:gd name="T29" fmla="*/ 8 h 26"/>
                <a:gd name="T30" fmla="*/ 4 w 8"/>
                <a:gd name="T31" fmla="*/ 6 h 26"/>
                <a:gd name="T32" fmla="*/ 4 w 8"/>
                <a:gd name="T33" fmla="*/ 5 h 26"/>
                <a:gd name="T34" fmla="*/ 4 w 8"/>
                <a:gd name="T35" fmla="*/ 4 h 26"/>
                <a:gd name="T36" fmla="*/ 4 w 8"/>
                <a:gd name="T37" fmla="*/ 3 h 26"/>
                <a:gd name="T38" fmla="*/ 4 w 8"/>
                <a:gd name="T39" fmla="*/ 1 h 26"/>
                <a:gd name="T40" fmla="*/ 4 w 8"/>
                <a:gd name="T41" fmla="*/ 0 h 26"/>
                <a:gd name="T42" fmla="*/ 4 w 8"/>
                <a:gd name="T43" fmla="*/ 0 h 26"/>
                <a:gd name="T44" fmla="*/ 4 w 8"/>
                <a:gd name="T45" fmla="*/ 0 h 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26">
                  <a:moveTo>
                    <a:pt x="7" y="0"/>
                  </a:moveTo>
                  <a:lnTo>
                    <a:pt x="7" y="2"/>
                  </a:lnTo>
                  <a:lnTo>
                    <a:pt x="7" y="5"/>
                  </a:lnTo>
                  <a:lnTo>
                    <a:pt x="5" y="7"/>
                  </a:lnTo>
                  <a:lnTo>
                    <a:pt x="4" y="11"/>
                  </a:lnTo>
                  <a:lnTo>
                    <a:pt x="4" y="13"/>
                  </a:lnTo>
                  <a:lnTo>
                    <a:pt x="3" y="16"/>
                  </a:lnTo>
                  <a:lnTo>
                    <a:pt x="3" y="18"/>
                  </a:lnTo>
                  <a:lnTo>
                    <a:pt x="2" y="21"/>
                  </a:lnTo>
                  <a:lnTo>
                    <a:pt x="0" y="23"/>
                  </a:lnTo>
                  <a:lnTo>
                    <a:pt x="0" y="26"/>
                  </a:lnTo>
                  <a:lnTo>
                    <a:pt x="2" y="23"/>
                  </a:lnTo>
                  <a:lnTo>
                    <a:pt x="3" y="21"/>
                  </a:lnTo>
                  <a:lnTo>
                    <a:pt x="4" y="18"/>
                  </a:lnTo>
                  <a:lnTo>
                    <a:pt x="5" y="16"/>
                  </a:lnTo>
                  <a:lnTo>
                    <a:pt x="7" y="12"/>
                  </a:lnTo>
                  <a:lnTo>
                    <a:pt x="7" y="10"/>
                  </a:lnTo>
                  <a:lnTo>
                    <a:pt x="7" y="7"/>
                  </a:lnTo>
                  <a:lnTo>
                    <a:pt x="7" y="5"/>
                  </a:lnTo>
                  <a:lnTo>
                    <a:pt x="8" y="2"/>
                  </a:lnTo>
                  <a:lnTo>
                    <a:pt x="8" y="0"/>
                  </a:lnTo>
                  <a:lnTo>
                    <a:pt x="7"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0" name="Freeform 218"/>
            <p:cNvSpPr>
              <a:spLocks/>
            </p:cNvSpPr>
            <p:nvPr/>
          </p:nvSpPr>
          <p:spPr bwMode="auto">
            <a:xfrm>
              <a:off x="2827" y="1243"/>
              <a:ext cx="11" cy="51"/>
            </a:xfrm>
            <a:custGeom>
              <a:avLst/>
              <a:gdLst>
                <a:gd name="T0" fmla="*/ 11 w 21"/>
                <a:gd name="T1" fmla="*/ 0 h 104"/>
                <a:gd name="T2" fmla="*/ 3 w 21"/>
                <a:gd name="T3" fmla="*/ 35 h 104"/>
                <a:gd name="T4" fmla="*/ 2 w 21"/>
                <a:gd name="T5" fmla="*/ 36 h 104"/>
                <a:gd name="T6" fmla="*/ 2 w 21"/>
                <a:gd name="T7" fmla="*/ 38 h 104"/>
                <a:gd name="T8" fmla="*/ 2 w 21"/>
                <a:gd name="T9" fmla="*/ 40 h 104"/>
                <a:gd name="T10" fmla="*/ 2 w 21"/>
                <a:gd name="T11" fmla="*/ 42 h 104"/>
                <a:gd name="T12" fmla="*/ 3 w 21"/>
                <a:gd name="T13" fmla="*/ 44 h 104"/>
                <a:gd name="T14" fmla="*/ 3 w 21"/>
                <a:gd name="T15" fmla="*/ 46 h 104"/>
                <a:gd name="T16" fmla="*/ 3 w 21"/>
                <a:gd name="T17" fmla="*/ 47 h 104"/>
                <a:gd name="T18" fmla="*/ 3 w 21"/>
                <a:gd name="T19" fmla="*/ 48 h 104"/>
                <a:gd name="T20" fmla="*/ 2 w 21"/>
                <a:gd name="T21" fmla="*/ 49 h 104"/>
                <a:gd name="T22" fmla="*/ 0 w 21"/>
                <a:gd name="T23" fmla="*/ 49 h 104"/>
                <a:gd name="T24" fmla="*/ 2 w 21"/>
                <a:gd name="T25" fmla="*/ 51 h 104"/>
                <a:gd name="T26" fmla="*/ 3 w 21"/>
                <a:gd name="T27" fmla="*/ 46 h 104"/>
                <a:gd name="T28" fmla="*/ 5 w 21"/>
                <a:gd name="T29" fmla="*/ 41 h 104"/>
                <a:gd name="T30" fmla="*/ 6 w 21"/>
                <a:gd name="T31" fmla="*/ 36 h 104"/>
                <a:gd name="T32" fmla="*/ 8 w 21"/>
                <a:gd name="T33" fmla="*/ 31 h 104"/>
                <a:gd name="T34" fmla="*/ 9 w 21"/>
                <a:gd name="T35" fmla="*/ 26 h 104"/>
                <a:gd name="T36" fmla="*/ 10 w 21"/>
                <a:gd name="T37" fmla="*/ 21 h 104"/>
                <a:gd name="T38" fmla="*/ 10 w 21"/>
                <a:gd name="T39" fmla="*/ 16 h 104"/>
                <a:gd name="T40" fmla="*/ 11 w 21"/>
                <a:gd name="T41" fmla="*/ 10 h 104"/>
                <a:gd name="T42" fmla="*/ 11 w 21"/>
                <a:gd name="T43" fmla="*/ 5 h 104"/>
                <a:gd name="T44" fmla="*/ 11 w 21"/>
                <a:gd name="T45" fmla="*/ 0 h 104"/>
                <a:gd name="T46" fmla="*/ 11 w 21"/>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04">
                  <a:moveTo>
                    <a:pt x="21" y="0"/>
                  </a:moveTo>
                  <a:lnTo>
                    <a:pt x="6" y="71"/>
                  </a:lnTo>
                  <a:lnTo>
                    <a:pt x="4" y="74"/>
                  </a:lnTo>
                  <a:lnTo>
                    <a:pt x="3" y="77"/>
                  </a:lnTo>
                  <a:lnTo>
                    <a:pt x="3" y="82"/>
                  </a:lnTo>
                  <a:lnTo>
                    <a:pt x="4" y="85"/>
                  </a:lnTo>
                  <a:lnTo>
                    <a:pt x="5" y="89"/>
                  </a:lnTo>
                  <a:lnTo>
                    <a:pt x="5" y="93"/>
                  </a:lnTo>
                  <a:lnTo>
                    <a:pt x="5" y="95"/>
                  </a:lnTo>
                  <a:lnTo>
                    <a:pt x="5" y="98"/>
                  </a:lnTo>
                  <a:lnTo>
                    <a:pt x="3" y="99"/>
                  </a:lnTo>
                  <a:lnTo>
                    <a:pt x="0" y="100"/>
                  </a:lnTo>
                  <a:lnTo>
                    <a:pt x="4" y="104"/>
                  </a:lnTo>
                  <a:lnTo>
                    <a:pt x="6" y="94"/>
                  </a:lnTo>
                  <a:lnTo>
                    <a:pt x="10" y="83"/>
                  </a:lnTo>
                  <a:lnTo>
                    <a:pt x="12" y="73"/>
                  </a:lnTo>
                  <a:lnTo>
                    <a:pt x="15" y="63"/>
                  </a:lnTo>
                  <a:lnTo>
                    <a:pt x="17" y="53"/>
                  </a:lnTo>
                  <a:lnTo>
                    <a:pt x="19" y="42"/>
                  </a:lnTo>
                  <a:lnTo>
                    <a:pt x="20" y="32"/>
                  </a:lnTo>
                  <a:lnTo>
                    <a:pt x="21" y="21"/>
                  </a:lnTo>
                  <a:lnTo>
                    <a:pt x="21" y="1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1" name="Freeform 219"/>
            <p:cNvSpPr>
              <a:spLocks/>
            </p:cNvSpPr>
            <p:nvPr/>
          </p:nvSpPr>
          <p:spPr bwMode="auto">
            <a:xfrm>
              <a:off x="2828" y="1294"/>
              <a:ext cx="1" cy="2"/>
            </a:xfrm>
            <a:custGeom>
              <a:avLst/>
              <a:gdLst>
                <a:gd name="T0" fmla="*/ 0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1 w 1"/>
                <a:gd name="T45" fmla="*/ 1 h 3"/>
                <a:gd name="T46" fmla="*/ 0 w 1"/>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0"/>
                  </a:moveTo>
                  <a:lnTo>
                    <a:pt x="1" y="1"/>
                  </a:lnTo>
                  <a:lnTo>
                    <a:pt x="0" y="1"/>
                  </a:lnTo>
                  <a:lnTo>
                    <a:pt x="0" y="2"/>
                  </a:lnTo>
                  <a:lnTo>
                    <a:pt x="0" y="3"/>
                  </a:lnTo>
                  <a:lnTo>
                    <a:pt x="0" y="2"/>
                  </a:lnTo>
                  <a:lnTo>
                    <a:pt x="1" y="2"/>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2" name="Freeform 220"/>
            <p:cNvSpPr>
              <a:spLocks/>
            </p:cNvSpPr>
            <p:nvPr/>
          </p:nvSpPr>
          <p:spPr bwMode="auto">
            <a:xfrm>
              <a:off x="2818" y="1296"/>
              <a:ext cx="10" cy="25"/>
            </a:xfrm>
            <a:custGeom>
              <a:avLst/>
              <a:gdLst>
                <a:gd name="T0" fmla="*/ 8 w 20"/>
                <a:gd name="T1" fmla="*/ 1 h 51"/>
                <a:gd name="T2" fmla="*/ 8 w 20"/>
                <a:gd name="T3" fmla="*/ 0 h 51"/>
                <a:gd name="T4" fmla="*/ 8 w 20"/>
                <a:gd name="T5" fmla="*/ 2 h 51"/>
                <a:gd name="T6" fmla="*/ 7 w 20"/>
                <a:gd name="T7" fmla="*/ 4 h 51"/>
                <a:gd name="T8" fmla="*/ 7 w 20"/>
                <a:gd name="T9" fmla="*/ 6 h 51"/>
                <a:gd name="T10" fmla="*/ 6 w 20"/>
                <a:gd name="T11" fmla="*/ 8 h 51"/>
                <a:gd name="T12" fmla="*/ 6 w 20"/>
                <a:gd name="T13" fmla="*/ 10 h 51"/>
                <a:gd name="T14" fmla="*/ 6 w 20"/>
                <a:gd name="T15" fmla="*/ 12 h 51"/>
                <a:gd name="T16" fmla="*/ 5 w 20"/>
                <a:gd name="T17" fmla="*/ 13 h 51"/>
                <a:gd name="T18" fmla="*/ 4 w 20"/>
                <a:gd name="T19" fmla="*/ 14 h 51"/>
                <a:gd name="T20" fmla="*/ 4 w 20"/>
                <a:gd name="T21" fmla="*/ 14 h 51"/>
                <a:gd name="T22" fmla="*/ 3 w 20"/>
                <a:gd name="T23" fmla="*/ 14 h 51"/>
                <a:gd name="T24" fmla="*/ 4 w 20"/>
                <a:gd name="T25" fmla="*/ 15 h 51"/>
                <a:gd name="T26" fmla="*/ 4 w 20"/>
                <a:gd name="T27" fmla="*/ 16 h 51"/>
                <a:gd name="T28" fmla="*/ 3 w 20"/>
                <a:gd name="T29" fmla="*/ 17 h 51"/>
                <a:gd name="T30" fmla="*/ 3 w 20"/>
                <a:gd name="T31" fmla="*/ 19 h 51"/>
                <a:gd name="T32" fmla="*/ 2 w 20"/>
                <a:gd name="T33" fmla="*/ 20 h 51"/>
                <a:gd name="T34" fmla="*/ 1 w 20"/>
                <a:gd name="T35" fmla="*/ 21 h 51"/>
                <a:gd name="T36" fmla="*/ 1 w 20"/>
                <a:gd name="T37" fmla="*/ 22 h 51"/>
                <a:gd name="T38" fmla="*/ 1 w 20"/>
                <a:gd name="T39" fmla="*/ 23 h 51"/>
                <a:gd name="T40" fmla="*/ 0 w 20"/>
                <a:gd name="T41" fmla="*/ 24 h 51"/>
                <a:gd name="T42" fmla="*/ 1 w 20"/>
                <a:gd name="T43" fmla="*/ 25 h 51"/>
                <a:gd name="T44" fmla="*/ 2 w 20"/>
                <a:gd name="T45" fmla="*/ 23 h 51"/>
                <a:gd name="T46" fmla="*/ 3 w 20"/>
                <a:gd name="T47" fmla="*/ 20 h 51"/>
                <a:gd name="T48" fmla="*/ 4 w 20"/>
                <a:gd name="T49" fmla="*/ 18 h 51"/>
                <a:gd name="T50" fmla="*/ 4 w 20"/>
                <a:gd name="T51" fmla="*/ 15 h 51"/>
                <a:gd name="T52" fmla="*/ 6 w 20"/>
                <a:gd name="T53" fmla="*/ 13 h 51"/>
                <a:gd name="T54" fmla="*/ 6 w 20"/>
                <a:gd name="T55" fmla="*/ 10 h 51"/>
                <a:gd name="T56" fmla="*/ 8 w 20"/>
                <a:gd name="T57" fmla="*/ 7 h 51"/>
                <a:gd name="T58" fmla="*/ 8 w 20"/>
                <a:gd name="T59" fmla="*/ 5 h 51"/>
                <a:gd name="T60" fmla="*/ 9 w 20"/>
                <a:gd name="T61" fmla="*/ 2 h 51"/>
                <a:gd name="T62" fmla="*/ 10 w 20"/>
                <a:gd name="T63" fmla="*/ 0 h 51"/>
                <a:gd name="T64" fmla="*/ 10 w 20"/>
                <a:gd name="T65" fmla="*/ 0 h 51"/>
                <a:gd name="T66" fmla="*/ 9 w 20"/>
                <a:gd name="T67" fmla="*/ 1 h 51"/>
                <a:gd name="T68" fmla="*/ 9 w 20"/>
                <a:gd name="T69" fmla="*/ 1 h 51"/>
                <a:gd name="T70" fmla="*/ 9 w 20"/>
                <a:gd name="T71" fmla="*/ 1 h 51"/>
                <a:gd name="T72" fmla="*/ 9 w 20"/>
                <a:gd name="T73" fmla="*/ 1 h 51"/>
                <a:gd name="T74" fmla="*/ 9 w 20"/>
                <a:gd name="T75" fmla="*/ 1 h 51"/>
                <a:gd name="T76" fmla="*/ 9 w 20"/>
                <a:gd name="T77" fmla="*/ 1 h 51"/>
                <a:gd name="T78" fmla="*/ 9 w 20"/>
                <a:gd name="T79" fmla="*/ 1 h 51"/>
                <a:gd name="T80" fmla="*/ 9 w 20"/>
                <a:gd name="T81" fmla="*/ 1 h 51"/>
                <a:gd name="T82" fmla="*/ 9 w 20"/>
                <a:gd name="T83" fmla="*/ 1 h 51"/>
                <a:gd name="T84" fmla="*/ 9 w 20"/>
                <a:gd name="T85" fmla="*/ 1 h 51"/>
                <a:gd name="T86" fmla="*/ 8 w 20"/>
                <a:gd name="T87" fmla="*/ 1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 h="51">
                  <a:moveTo>
                    <a:pt x="16" y="3"/>
                  </a:moveTo>
                  <a:lnTo>
                    <a:pt x="15" y="0"/>
                  </a:lnTo>
                  <a:lnTo>
                    <a:pt x="15" y="4"/>
                  </a:lnTo>
                  <a:lnTo>
                    <a:pt x="13" y="8"/>
                  </a:lnTo>
                  <a:lnTo>
                    <a:pt x="13" y="12"/>
                  </a:lnTo>
                  <a:lnTo>
                    <a:pt x="12" y="16"/>
                  </a:lnTo>
                  <a:lnTo>
                    <a:pt x="12" y="20"/>
                  </a:lnTo>
                  <a:lnTo>
                    <a:pt x="11" y="24"/>
                  </a:lnTo>
                  <a:lnTo>
                    <a:pt x="10" y="26"/>
                  </a:lnTo>
                  <a:lnTo>
                    <a:pt x="8" y="28"/>
                  </a:lnTo>
                  <a:lnTo>
                    <a:pt x="7" y="29"/>
                  </a:lnTo>
                  <a:lnTo>
                    <a:pt x="6" y="28"/>
                  </a:lnTo>
                  <a:lnTo>
                    <a:pt x="7" y="30"/>
                  </a:lnTo>
                  <a:lnTo>
                    <a:pt x="7" y="33"/>
                  </a:lnTo>
                  <a:lnTo>
                    <a:pt x="6" y="35"/>
                  </a:lnTo>
                  <a:lnTo>
                    <a:pt x="5" y="38"/>
                  </a:lnTo>
                  <a:lnTo>
                    <a:pt x="3" y="40"/>
                  </a:lnTo>
                  <a:lnTo>
                    <a:pt x="2" y="42"/>
                  </a:lnTo>
                  <a:lnTo>
                    <a:pt x="1" y="44"/>
                  </a:lnTo>
                  <a:lnTo>
                    <a:pt x="1" y="46"/>
                  </a:lnTo>
                  <a:lnTo>
                    <a:pt x="0" y="49"/>
                  </a:lnTo>
                  <a:lnTo>
                    <a:pt x="1" y="51"/>
                  </a:lnTo>
                  <a:lnTo>
                    <a:pt x="3" y="46"/>
                  </a:lnTo>
                  <a:lnTo>
                    <a:pt x="5" y="41"/>
                  </a:lnTo>
                  <a:lnTo>
                    <a:pt x="7" y="36"/>
                  </a:lnTo>
                  <a:lnTo>
                    <a:pt x="8" y="31"/>
                  </a:lnTo>
                  <a:lnTo>
                    <a:pt x="11" y="26"/>
                  </a:lnTo>
                  <a:lnTo>
                    <a:pt x="12" y="21"/>
                  </a:lnTo>
                  <a:lnTo>
                    <a:pt x="15" y="15"/>
                  </a:lnTo>
                  <a:lnTo>
                    <a:pt x="16" y="10"/>
                  </a:lnTo>
                  <a:lnTo>
                    <a:pt x="17" y="5"/>
                  </a:lnTo>
                  <a:lnTo>
                    <a:pt x="20" y="0"/>
                  </a:lnTo>
                  <a:lnTo>
                    <a:pt x="18" y="2"/>
                  </a:lnTo>
                  <a:lnTo>
                    <a:pt x="17" y="2"/>
                  </a:lnTo>
                  <a:lnTo>
                    <a:pt x="17" y="3"/>
                  </a:lnTo>
                  <a:lnTo>
                    <a:pt x="1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3" name="Freeform 221"/>
            <p:cNvSpPr>
              <a:spLocks/>
            </p:cNvSpPr>
            <p:nvPr/>
          </p:nvSpPr>
          <p:spPr bwMode="auto">
            <a:xfrm>
              <a:off x="2818" y="1321"/>
              <a:ext cx="2" cy="3"/>
            </a:xfrm>
            <a:custGeom>
              <a:avLst/>
              <a:gdLst>
                <a:gd name="T0" fmla="*/ 2 w 4"/>
                <a:gd name="T1" fmla="*/ 2 h 6"/>
                <a:gd name="T2" fmla="*/ 2 w 4"/>
                <a:gd name="T3" fmla="*/ 2 h 6"/>
                <a:gd name="T4" fmla="*/ 2 w 4"/>
                <a:gd name="T5" fmla="*/ 2 h 6"/>
                <a:gd name="T6" fmla="*/ 2 w 4"/>
                <a:gd name="T7" fmla="*/ 1 h 6"/>
                <a:gd name="T8" fmla="*/ 2 w 4"/>
                <a:gd name="T9" fmla="*/ 1 h 6"/>
                <a:gd name="T10" fmla="*/ 2 w 4"/>
                <a:gd name="T11" fmla="*/ 1 h 6"/>
                <a:gd name="T12" fmla="*/ 2 w 4"/>
                <a:gd name="T13" fmla="*/ 1 h 6"/>
                <a:gd name="T14" fmla="*/ 2 w 4"/>
                <a:gd name="T15" fmla="*/ 1 h 6"/>
                <a:gd name="T16" fmla="*/ 2 w 4"/>
                <a:gd name="T17" fmla="*/ 1 h 6"/>
                <a:gd name="T18" fmla="*/ 2 w 4"/>
                <a:gd name="T19" fmla="*/ 0 h 6"/>
                <a:gd name="T20" fmla="*/ 2 w 4"/>
                <a:gd name="T21" fmla="*/ 0 h 6"/>
                <a:gd name="T22" fmla="*/ 2 w 4"/>
                <a:gd name="T23" fmla="*/ 1 h 6"/>
                <a:gd name="T24" fmla="*/ 2 w 4"/>
                <a:gd name="T25" fmla="*/ 1 h 6"/>
                <a:gd name="T26" fmla="*/ 2 w 4"/>
                <a:gd name="T27" fmla="*/ 2 h 6"/>
                <a:gd name="T28" fmla="*/ 1 w 4"/>
                <a:gd name="T29" fmla="*/ 2 h 6"/>
                <a:gd name="T30" fmla="*/ 1 w 4"/>
                <a:gd name="T31" fmla="*/ 2 h 6"/>
                <a:gd name="T32" fmla="*/ 1 w 4"/>
                <a:gd name="T33" fmla="*/ 2 h 6"/>
                <a:gd name="T34" fmla="*/ 1 w 4"/>
                <a:gd name="T35" fmla="*/ 3 h 6"/>
                <a:gd name="T36" fmla="*/ 1 w 4"/>
                <a:gd name="T37" fmla="*/ 3 h 6"/>
                <a:gd name="T38" fmla="*/ 0 w 4"/>
                <a:gd name="T39" fmla="*/ 3 h 6"/>
                <a:gd name="T40" fmla="*/ 0 w 4"/>
                <a:gd name="T41" fmla="*/ 3 h 6"/>
                <a:gd name="T42" fmla="*/ 1 w 4"/>
                <a:gd name="T43" fmla="*/ 3 h 6"/>
                <a:gd name="T44" fmla="*/ 1 w 4"/>
                <a:gd name="T45" fmla="*/ 3 h 6"/>
                <a:gd name="T46" fmla="*/ 1 w 4"/>
                <a:gd name="T47" fmla="*/ 3 h 6"/>
                <a:gd name="T48" fmla="*/ 1 w 4"/>
                <a:gd name="T49" fmla="*/ 3 h 6"/>
                <a:gd name="T50" fmla="*/ 1 w 4"/>
                <a:gd name="T51" fmla="*/ 3 h 6"/>
                <a:gd name="T52" fmla="*/ 2 w 4"/>
                <a:gd name="T53" fmla="*/ 2 h 6"/>
                <a:gd name="T54" fmla="*/ 2 w 4"/>
                <a:gd name="T55" fmla="*/ 2 h 6"/>
                <a:gd name="T56" fmla="*/ 2 w 4"/>
                <a:gd name="T57" fmla="*/ 2 h 6"/>
                <a:gd name="T58" fmla="*/ 2 w 4"/>
                <a:gd name="T59" fmla="*/ 2 h 6"/>
                <a:gd name="T60" fmla="*/ 2 w 4"/>
                <a:gd name="T61" fmla="*/ 2 h 6"/>
                <a:gd name="T62" fmla="*/ 2 w 4"/>
                <a:gd name="T63" fmla="*/ 2 h 6"/>
                <a:gd name="T64" fmla="*/ 2 w 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6">
                  <a:moveTo>
                    <a:pt x="3" y="3"/>
                  </a:moveTo>
                  <a:lnTo>
                    <a:pt x="4" y="3"/>
                  </a:lnTo>
                  <a:lnTo>
                    <a:pt x="4" y="1"/>
                  </a:lnTo>
                  <a:lnTo>
                    <a:pt x="3" y="1"/>
                  </a:lnTo>
                  <a:lnTo>
                    <a:pt x="3" y="0"/>
                  </a:lnTo>
                  <a:lnTo>
                    <a:pt x="3" y="1"/>
                  </a:lnTo>
                  <a:lnTo>
                    <a:pt x="3" y="3"/>
                  </a:lnTo>
                  <a:lnTo>
                    <a:pt x="2" y="3"/>
                  </a:lnTo>
                  <a:lnTo>
                    <a:pt x="2" y="4"/>
                  </a:lnTo>
                  <a:lnTo>
                    <a:pt x="2" y="5"/>
                  </a:lnTo>
                  <a:lnTo>
                    <a:pt x="0" y="6"/>
                  </a:lnTo>
                  <a:lnTo>
                    <a:pt x="2" y="6"/>
                  </a:lnTo>
                  <a:lnTo>
                    <a:pt x="2" y="5"/>
                  </a:lnTo>
                  <a:lnTo>
                    <a:pt x="3" y="4"/>
                  </a:lnTo>
                  <a:lnTo>
                    <a:pt x="4" y="3"/>
                  </a:lnTo>
                  <a:lnTo>
                    <a:pt x="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4" name="Freeform 222"/>
            <p:cNvSpPr>
              <a:spLocks/>
            </p:cNvSpPr>
            <p:nvPr/>
          </p:nvSpPr>
          <p:spPr bwMode="auto">
            <a:xfrm>
              <a:off x="2816" y="1324"/>
              <a:ext cx="2" cy="6"/>
            </a:xfrm>
            <a:custGeom>
              <a:avLst/>
              <a:gdLst>
                <a:gd name="T0" fmla="*/ 2 w 3"/>
                <a:gd name="T1" fmla="*/ 0 h 13"/>
                <a:gd name="T2" fmla="*/ 2 w 3"/>
                <a:gd name="T3" fmla="*/ 1 h 13"/>
                <a:gd name="T4" fmla="*/ 1 w 3"/>
                <a:gd name="T5" fmla="*/ 1 h 13"/>
                <a:gd name="T6" fmla="*/ 1 w 3"/>
                <a:gd name="T7" fmla="*/ 2 h 13"/>
                <a:gd name="T8" fmla="*/ 1 w 3"/>
                <a:gd name="T9" fmla="*/ 2 h 13"/>
                <a:gd name="T10" fmla="*/ 1 w 3"/>
                <a:gd name="T11" fmla="*/ 3 h 13"/>
                <a:gd name="T12" fmla="*/ 1 w 3"/>
                <a:gd name="T13" fmla="*/ 4 h 13"/>
                <a:gd name="T14" fmla="*/ 0 w 3"/>
                <a:gd name="T15" fmla="*/ 4 h 13"/>
                <a:gd name="T16" fmla="*/ 0 w 3"/>
                <a:gd name="T17" fmla="*/ 5 h 13"/>
                <a:gd name="T18" fmla="*/ 0 w 3"/>
                <a:gd name="T19" fmla="*/ 5 h 13"/>
                <a:gd name="T20" fmla="*/ 0 w 3"/>
                <a:gd name="T21" fmla="*/ 6 h 13"/>
                <a:gd name="T22" fmla="*/ 0 w 3"/>
                <a:gd name="T23" fmla="*/ 5 h 13"/>
                <a:gd name="T24" fmla="*/ 1 w 3"/>
                <a:gd name="T25" fmla="*/ 5 h 13"/>
                <a:gd name="T26" fmla="*/ 1 w 3"/>
                <a:gd name="T27" fmla="*/ 4 h 13"/>
                <a:gd name="T28" fmla="*/ 1 w 3"/>
                <a:gd name="T29" fmla="*/ 4 h 13"/>
                <a:gd name="T30" fmla="*/ 1 w 3"/>
                <a:gd name="T31" fmla="*/ 3 h 13"/>
                <a:gd name="T32" fmla="*/ 1 w 3"/>
                <a:gd name="T33" fmla="*/ 2 h 13"/>
                <a:gd name="T34" fmla="*/ 1 w 3"/>
                <a:gd name="T35" fmla="*/ 2 h 13"/>
                <a:gd name="T36" fmla="*/ 2 w 3"/>
                <a:gd name="T37" fmla="*/ 1 h 13"/>
                <a:gd name="T38" fmla="*/ 2 w 3"/>
                <a:gd name="T39" fmla="*/ 1 h 13"/>
                <a:gd name="T40" fmla="*/ 2 w 3"/>
                <a:gd name="T41" fmla="*/ 0 h 13"/>
                <a:gd name="T42" fmla="*/ 2 w 3"/>
                <a:gd name="T43" fmla="*/ 0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13">
                  <a:moveTo>
                    <a:pt x="3" y="0"/>
                  </a:moveTo>
                  <a:lnTo>
                    <a:pt x="3" y="2"/>
                  </a:lnTo>
                  <a:lnTo>
                    <a:pt x="2" y="3"/>
                  </a:lnTo>
                  <a:lnTo>
                    <a:pt x="2" y="4"/>
                  </a:lnTo>
                  <a:lnTo>
                    <a:pt x="1" y="5"/>
                  </a:lnTo>
                  <a:lnTo>
                    <a:pt x="1" y="6"/>
                  </a:lnTo>
                  <a:lnTo>
                    <a:pt x="1" y="8"/>
                  </a:lnTo>
                  <a:lnTo>
                    <a:pt x="0" y="9"/>
                  </a:lnTo>
                  <a:lnTo>
                    <a:pt x="0" y="10"/>
                  </a:lnTo>
                  <a:lnTo>
                    <a:pt x="0" y="11"/>
                  </a:lnTo>
                  <a:lnTo>
                    <a:pt x="0" y="13"/>
                  </a:lnTo>
                  <a:lnTo>
                    <a:pt x="0" y="11"/>
                  </a:lnTo>
                  <a:lnTo>
                    <a:pt x="1" y="10"/>
                  </a:lnTo>
                  <a:lnTo>
                    <a:pt x="1" y="9"/>
                  </a:lnTo>
                  <a:lnTo>
                    <a:pt x="1" y="8"/>
                  </a:lnTo>
                  <a:lnTo>
                    <a:pt x="2" y="6"/>
                  </a:lnTo>
                  <a:lnTo>
                    <a:pt x="2" y="5"/>
                  </a:lnTo>
                  <a:lnTo>
                    <a:pt x="2" y="4"/>
                  </a:lnTo>
                  <a:lnTo>
                    <a:pt x="3" y="3"/>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5" name="Freeform 223"/>
            <p:cNvSpPr>
              <a:spLocks/>
            </p:cNvSpPr>
            <p:nvPr/>
          </p:nvSpPr>
          <p:spPr bwMode="auto">
            <a:xfrm>
              <a:off x="2607" y="1248"/>
              <a:ext cx="4" cy="254"/>
            </a:xfrm>
            <a:custGeom>
              <a:avLst/>
              <a:gdLst>
                <a:gd name="T0" fmla="*/ 4 w 9"/>
                <a:gd name="T1" fmla="*/ 0 h 509"/>
                <a:gd name="T2" fmla="*/ 3 w 9"/>
                <a:gd name="T3" fmla="*/ 25 h 509"/>
                <a:gd name="T4" fmla="*/ 2 w 9"/>
                <a:gd name="T5" fmla="*/ 51 h 509"/>
                <a:gd name="T6" fmla="*/ 2 w 9"/>
                <a:gd name="T7" fmla="*/ 75 h 509"/>
                <a:gd name="T8" fmla="*/ 1 w 9"/>
                <a:gd name="T9" fmla="*/ 100 h 509"/>
                <a:gd name="T10" fmla="*/ 0 w 9"/>
                <a:gd name="T11" fmla="*/ 125 h 509"/>
                <a:gd name="T12" fmla="*/ 0 w 9"/>
                <a:gd name="T13" fmla="*/ 150 h 509"/>
                <a:gd name="T14" fmla="*/ 0 w 9"/>
                <a:gd name="T15" fmla="*/ 175 h 509"/>
                <a:gd name="T16" fmla="*/ 0 w 9"/>
                <a:gd name="T17" fmla="*/ 201 h 509"/>
                <a:gd name="T18" fmla="*/ 0 w 9"/>
                <a:gd name="T19" fmla="*/ 227 h 509"/>
                <a:gd name="T20" fmla="*/ 0 w 9"/>
                <a:gd name="T21" fmla="*/ 254 h 509"/>
                <a:gd name="T22" fmla="*/ 4 w 9"/>
                <a:gd name="T23" fmla="*/ 0 h 509"/>
                <a:gd name="T24" fmla="*/ 4 w 9"/>
                <a:gd name="T25" fmla="*/ 0 h 5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509">
                  <a:moveTo>
                    <a:pt x="9" y="0"/>
                  </a:moveTo>
                  <a:lnTo>
                    <a:pt x="6" y="51"/>
                  </a:lnTo>
                  <a:lnTo>
                    <a:pt x="5" y="102"/>
                  </a:lnTo>
                  <a:lnTo>
                    <a:pt x="4" y="151"/>
                  </a:lnTo>
                  <a:lnTo>
                    <a:pt x="3" y="201"/>
                  </a:lnTo>
                  <a:lnTo>
                    <a:pt x="1" y="251"/>
                  </a:lnTo>
                  <a:lnTo>
                    <a:pt x="0" y="301"/>
                  </a:lnTo>
                  <a:lnTo>
                    <a:pt x="0" y="351"/>
                  </a:lnTo>
                  <a:lnTo>
                    <a:pt x="0" y="403"/>
                  </a:lnTo>
                  <a:lnTo>
                    <a:pt x="0" y="455"/>
                  </a:lnTo>
                  <a:lnTo>
                    <a:pt x="0" y="50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6" name="Freeform 224"/>
            <p:cNvSpPr>
              <a:spLocks/>
            </p:cNvSpPr>
            <p:nvPr/>
          </p:nvSpPr>
          <p:spPr bwMode="auto">
            <a:xfrm>
              <a:off x="2326" y="1272"/>
              <a:ext cx="10" cy="45"/>
            </a:xfrm>
            <a:custGeom>
              <a:avLst/>
              <a:gdLst>
                <a:gd name="T0" fmla="*/ 10 w 21"/>
                <a:gd name="T1" fmla="*/ 45 h 89"/>
                <a:gd name="T2" fmla="*/ 0 w 21"/>
                <a:gd name="T3" fmla="*/ 0 h 89"/>
                <a:gd name="T4" fmla="*/ 1 w 21"/>
                <a:gd name="T5" fmla="*/ 5 h 89"/>
                <a:gd name="T6" fmla="*/ 1 w 21"/>
                <a:gd name="T7" fmla="*/ 9 h 89"/>
                <a:gd name="T8" fmla="*/ 3 w 21"/>
                <a:gd name="T9" fmla="*/ 14 h 89"/>
                <a:gd name="T10" fmla="*/ 3 w 21"/>
                <a:gd name="T11" fmla="*/ 18 h 89"/>
                <a:gd name="T12" fmla="*/ 4 w 21"/>
                <a:gd name="T13" fmla="*/ 23 h 89"/>
                <a:gd name="T14" fmla="*/ 5 w 21"/>
                <a:gd name="T15" fmla="*/ 28 h 89"/>
                <a:gd name="T16" fmla="*/ 6 w 21"/>
                <a:gd name="T17" fmla="*/ 32 h 89"/>
                <a:gd name="T18" fmla="*/ 7 w 21"/>
                <a:gd name="T19" fmla="*/ 36 h 89"/>
                <a:gd name="T20" fmla="*/ 8 w 21"/>
                <a:gd name="T21" fmla="*/ 41 h 89"/>
                <a:gd name="T22" fmla="*/ 10 w 21"/>
                <a:gd name="T23" fmla="*/ 45 h 89"/>
                <a:gd name="T24" fmla="*/ 10 w 21"/>
                <a:gd name="T25" fmla="*/ 45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89">
                  <a:moveTo>
                    <a:pt x="21" y="89"/>
                  </a:moveTo>
                  <a:lnTo>
                    <a:pt x="0" y="0"/>
                  </a:lnTo>
                  <a:lnTo>
                    <a:pt x="2" y="9"/>
                  </a:lnTo>
                  <a:lnTo>
                    <a:pt x="3" y="18"/>
                  </a:lnTo>
                  <a:lnTo>
                    <a:pt x="6" y="28"/>
                  </a:lnTo>
                  <a:lnTo>
                    <a:pt x="7" y="36"/>
                  </a:lnTo>
                  <a:lnTo>
                    <a:pt x="8" y="45"/>
                  </a:lnTo>
                  <a:lnTo>
                    <a:pt x="11" y="55"/>
                  </a:lnTo>
                  <a:lnTo>
                    <a:pt x="12" y="63"/>
                  </a:lnTo>
                  <a:lnTo>
                    <a:pt x="15" y="72"/>
                  </a:lnTo>
                  <a:lnTo>
                    <a:pt x="17" y="81"/>
                  </a:lnTo>
                  <a:lnTo>
                    <a:pt x="21" y="8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7" name="Freeform 225"/>
            <p:cNvSpPr>
              <a:spLocks/>
            </p:cNvSpPr>
            <p:nvPr/>
          </p:nvSpPr>
          <p:spPr bwMode="auto">
            <a:xfrm>
              <a:off x="2590" y="1298"/>
              <a:ext cx="1" cy="1"/>
            </a:xfrm>
            <a:custGeom>
              <a:avLst/>
              <a:gdLst>
                <a:gd name="T0" fmla="*/ 0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1 h 3"/>
                <a:gd name="T18" fmla="*/ 0 w 1"/>
                <a:gd name="T19" fmla="*/ 1 h 3"/>
                <a:gd name="T20" fmla="*/ 0 w 1"/>
                <a:gd name="T21" fmla="*/ 1 h 3"/>
                <a:gd name="T22" fmla="*/ 1 w 1"/>
                <a:gd name="T23" fmla="*/ 1 h 3"/>
                <a:gd name="T24" fmla="*/ 0 w 1"/>
                <a:gd name="T25" fmla="*/ 0 h 3"/>
                <a:gd name="T26" fmla="*/ 0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0" y="0"/>
                  </a:moveTo>
                  <a:lnTo>
                    <a:pt x="0" y="2"/>
                  </a:lnTo>
                  <a:lnTo>
                    <a:pt x="0" y="3"/>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8" name="Freeform 226"/>
            <p:cNvSpPr>
              <a:spLocks/>
            </p:cNvSpPr>
            <p:nvPr/>
          </p:nvSpPr>
          <p:spPr bwMode="auto">
            <a:xfrm>
              <a:off x="2577" y="1298"/>
              <a:ext cx="13" cy="8"/>
            </a:xfrm>
            <a:custGeom>
              <a:avLst/>
              <a:gdLst>
                <a:gd name="T0" fmla="*/ 8 w 26"/>
                <a:gd name="T1" fmla="*/ 8 h 17"/>
                <a:gd name="T2" fmla="*/ 9 w 26"/>
                <a:gd name="T3" fmla="*/ 8 h 17"/>
                <a:gd name="T4" fmla="*/ 9 w 26"/>
                <a:gd name="T5" fmla="*/ 8 h 17"/>
                <a:gd name="T6" fmla="*/ 10 w 26"/>
                <a:gd name="T7" fmla="*/ 7 h 17"/>
                <a:gd name="T8" fmla="*/ 11 w 26"/>
                <a:gd name="T9" fmla="*/ 7 h 17"/>
                <a:gd name="T10" fmla="*/ 12 w 26"/>
                <a:gd name="T11" fmla="*/ 6 h 17"/>
                <a:gd name="T12" fmla="*/ 12 w 26"/>
                <a:gd name="T13" fmla="*/ 5 h 17"/>
                <a:gd name="T14" fmla="*/ 13 w 26"/>
                <a:gd name="T15" fmla="*/ 4 h 17"/>
                <a:gd name="T16" fmla="*/ 13 w 26"/>
                <a:gd name="T17" fmla="*/ 4 h 17"/>
                <a:gd name="T18" fmla="*/ 13 w 26"/>
                <a:gd name="T19" fmla="*/ 2 h 17"/>
                <a:gd name="T20" fmla="*/ 13 w 26"/>
                <a:gd name="T21" fmla="*/ 2 h 17"/>
                <a:gd name="T22" fmla="*/ 9 w 26"/>
                <a:gd name="T23" fmla="*/ 7 h 17"/>
                <a:gd name="T24" fmla="*/ 8 w 26"/>
                <a:gd name="T25" fmla="*/ 7 h 17"/>
                <a:gd name="T26" fmla="*/ 7 w 26"/>
                <a:gd name="T27" fmla="*/ 7 h 17"/>
                <a:gd name="T28" fmla="*/ 6 w 26"/>
                <a:gd name="T29" fmla="*/ 7 h 17"/>
                <a:gd name="T30" fmla="*/ 6 w 26"/>
                <a:gd name="T31" fmla="*/ 7 h 17"/>
                <a:gd name="T32" fmla="*/ 5 w 26"/>
                <a:gd name="T33" fmla="*/ 7 h 17"/>
                <a:gd name="T34" fmla="*/ 4 w 26"/>
                <a:gd name="T35" fmla="*/ 7 h 17"/>
                <a:gd name="T36" fmla="*/ 3 w 26"/>
                <a:gd name="T37" fmla="*/ 7 h 17"/>
                <a:gd name="T38" fmla="*/ 3 w 26"/>
                <a:gd name="T39" fmla="*/ 7 h 17"/>
                <a:gd name="T40" fmla="*/ 2 w 26"/>
                <a:gd name="T41" fmla="*/ 6 h 17"/>
                <a:gd name="T42" fmla="*/ 1 w 26"/>
                <a:gd name="T43" fmla="*/ 5 h 17"/>
                <a:gd name="T44" fmla="*/ 1 w 26"/>
                <a:gd name="T45" fmla="*/ 5 h 17"/>
                <a:gd name="T46" fmla="*/ 1 w 26"/>
                <a:gd name="T47" fmla="*/ 4 h 17"/>
                <a:gd name="T48" fmla="*/ 1 w 26"/>
                <a:gd name="T49" fmla="*/ 4 h 17"/>
                <a:gd name="T50" fmla="*/ 1 w 26"/>
                <a:gd name="T51" fmla="*/ 3 h 17"/>
                <a:gd name="T52" fmla="*/ 1 w 26"/>
                <a:gd name="T53" fmla="*/ 2 h 17"/>
                <a:gd name="T54" fmla="*/ 1 w 26"/>
                <a:gd name="T55" fmla="*/ 2 h 17"/>
                <a:gd name="T56" fmla="*/ 1 w 26"/>
                <a:gd name="T57" fmla="*/ 1 h 17"/>
                <a:gd name="T58" fmla="*/ 2 w 26"/>
                <a:gd name="T59" fmla="*/ 0 h 17"/>
                <a:gd name="T60" fmla="*/ 2 w 26"/>
                <a:gd name="T61" fmla="*/ 0 h 17"/>
                <a:gd name="T62" fmla="*/ 2 w 26"/>
                <a:gd name="T63" fmla="*/ 0 h 17"/>
                <a:gd name="T64" fmla="*/ 0 w 26"/>
                <a:gd name="T65" fmla="*/ 4 h 17"/>
                <a:gd name="T66" fmla="*/ 0 w 26"/>
                <a:gd name="T67" fmla="*/ 5 h 17"/>
                <a:gd name="T68" fmla="*/ 1 w 26"/>
                <a:gd name="T69" fmla="*/ 6 h 17"/>
                <a:gd name="T70" fmla="*/ 1 w 26"/>
                <a:gd name="T71" fmla="*/ 7 h 17"/>
                <a:gd name="T72" fmla="*/ 2 w 26"/>
                <a:gd name="T73" fmla="*/ 7 h 17"/>
                <a:gd name="T74" fmla="*/ 3 w 26"/>
                <a:gd name="T75" fmla="*/ 8 h 17"/>
                <a:gd name="T76" fmla="*/ 3 w 26"/>
                <a:gd name="T77" fmla="*/ 8 h 17"/>
                <a:gd name="T78" fmla="*/ 4 w 26"/>
                <a:gd name="T79" fmla="*/ 8 h 17"/>
                <a:gd name="T80" fmla="*/ 5 w 26"/>
                <a:gd name="T81" fmla="*/ 8 h 17"/>
                <a:gd name="T82" fmla="*/ 6 w 26"/>
                <a:gd name="T83" fmla="*/ 8 h 17"/>
                <a:gd name="T84" fmla="*/ 8 w 26"/>
                <a:gd name="T85" fmla="*/ 8 h 17"/>
                <a:gd name="T86" fmla="*/ 8 w 26"/>
                <a:gd name="T87" fmla="*/ 8 h 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 h="17">
                  <a:moveTo>
                    <a:pt x="15" y="17"/>
                  </a:moveTo>
                  <a:lnTo>
                    <a:pt x="17" y="16"/>
                  </a:lnTo>
                  <a:lnTo>
                    <a:pt x="18" y="16"/>
                  </a:lnTo>
                  <a:lnTo>
                    <a:pt x="20" y="15"/>
                  </a:lnTo>
                  <a:lnTo>
                    <a:pt x="22" y="14"/>
                  </a:lnTo>
                  <a:lnTo>
                    <a:pt x="23" y="12"/>
                  </a:lnTo>
                  <a:lnTo>
                    <a:pt x="23" y="11"/>
                  </a:lnTo>
                  <a:lnTo>
                    <a:pt x="25" y="9"/>
                  </a:lnTo>
                  <a:lnTo>
                    <a:pt x="26" y="8"/>
                  </a:lnTo>
                  <a:lnTo>
                    <a:pt x="26" y="5"/>
                  </a:lnTo>
                  <a:lnTo>
                    <a:pt x="26" y="4"/>
                  </a:lnTo>
                  <a:lnTo>
                    <a:pt x="17" y="14"/>
                  </a:lnTo>
                  <a:lnTo>
                    <a:pt x="16" y="14"/>
                  </a:lnTo>
                  <a:lnTo>
                    <a:pt x="13" y="14"/>
                  </a:lnTo>
                  <a:lnTo>
                    <a:pt x="12" y="14"/>
                  </a:lnTo>
                  <a:lnTo>
                    <a:pt x="11" y="14"/>
                  </a:lnTo>
                  <a:lnTo>
                    <a:pt x="10" y="14"/>
                  </a:lnTo>
                  <a:lnTo>
                    <a:pt x="7" y="14"/>
                  </a:lnTo>
                  <a:lnTo>
                    <a:pt x="6" y="14"/>
                  </a:lnTo>
                  <a:lnTo>
                    <a:pt x="5" y="14"/>
                  </a:lnTo>
                  <a:lnTo>
                    <a:pt x="3" y="12"/>
                  </a:lnTo>
                  <a:lnTo>
                    <a:pt x="2" y="11"/>
                  </a:lnTo>
                  <a:lnTo>
                    <a:pt x="2" y="10"/>
                  </a:lnTo>
                  <a:lnTo>
                    <a:pt x="2" y="9"/>
                  </a:lnTo>
                  <a:lnTo>
                    <a:pt x="2" y="8"/>
                  </a:lnTo>
                  <a:lnTo>
                    <a:pt x="2" y="6"/>
                  </a:lnTo>
                  <a:lnTo>
                    <a:pt x="2" y="5"/>
                  </a:lnTo>
                  <a:lnTo>
                    <a:pt x="2" y="4"/>
                  </a:lnTo>
                  <a:lnTo>
                    <a:pt x="2" y="3"/>
                  </a:lnTo>
                  <a:lnTo>
                    <a:pt x="3" y="1"/>
                  </a:lnTo>
                  <a:lnTo>
                    <a:pt x="3" y="0"/>
                  </a:lnTo>
                  <a:lnTo>
                    <a:pt x="0" y="9"/>
                  </a:lnTo>
                  <a:lnTo>
                    <a:pt x="0" y="10"/>
                  </a:lnTo>
                  <a:lnTo>
                    <a:pt x="1" y="12"/>
                  </a:lnTo>
                  <a:lnTo>
                    <a:pt x="2" y="14"/>
                  </a:lnTo>
                  <a:lnTo>
                    <a:pt x="3" y="15"/>
                  </a:lnTo>
                  <a:lnTo>
                    <a:pt x="5" y="16"/>
                  </a:lnTo>
                  <a:lnTo>
                    <a:pt x="6" y="16"/>
                  </a:lnTo>
                  <a:lnTo>
                    <a:pt x="8" y="17"/>
                  </a:lnTo>
                  <a:lnTo>
                    <a:pt x="10" y="17"/>
                  </a:lnTo>
                  <a:lnTo>
                    <a:pt x="12" y="17"/>
                  </a:lnTo>
                  <a:lnTo>
                    <a:pt x="1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79" name="Freeform 227"/>
            <p:cNvSpPr>
              <a:spLocks/>
            </p:cNvSpPr>
            <p:nvPr/>
          </p:nvSpPr>
          <p:spPr bwMode="auto">
            <a:xfrm>
              <a:off x="2585" y="1293"/>
              <a:ext cx="6" cy="5"/>
            </a:xfrm>
            <a:custGeom>
              <a:avLst/>
              <a:gdLst>
                <a:gd name="T0" fmla="*/ 0 w 12"/>
                <a:gd name="T1" fmla="*/ 0 h 11"/>
                <a:gd name="T2" fmla="*/ 6 w 12"/>
                <a:gd name="T3" fmla="*/ 5 h 11"/>
                <a:gd name="T4" fmla="*/ 6 w 12"/>
                <a:gd name="T5" fmla="*/ 5 h 11"/>
                <a:gd name="T6" fmla="*/ 6 w 12"/>
                <a:gd name="T7" fmla="*/ 5 h 11"/>
                <a:gd name="T8" fmla="*/ 6 w 12"/>
                <a:gd name="T9" fmla="*/ 4 h 11"/>
                <a:gd name="T10" fmla="*/ 6 w 12"/>
                <a:gd name="T11" fmla="*/ 4 h 11"/>
                <a:gd name="T12" fmla="*/ 6 w 12"/>
                <a:gd name="T13" fmla="*/ 3 h 11"/>
                <a:gd name="T14" fmla="*/ 6 w 12"/>
                <a:gd name="T15" fmla="*/ 2 h 11"/>
                <a:gd name="T16" fmla="*/ 6 w 12"/>
                <a:gd name="T17" fmla="*/ 2 h 11"/>
                <a:gd name="T18" fmla="*/ 6 w 12"/>
                <a:gd name="T19" fmla="*/ 1 h 11"/>
                <a:gd name="T20" fmla="*/ 6 w 12"/>
                <a:gd name="T21" fmla="*/ 0 h 11"/>
                <a:gd name="T22" fmla="*/ 6 w 12"/>
                <a:gd name="T23" fmla="*/ 0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11" y="11"/>
                  </a:lnTo>
                  <a:lnTo>
                    <a:pt x="12" y="11"/>
                  </a:lnTo>
                  <a:lnTo>
                    <a:pt x="12" y="10"/>
                  </a:lnTo>
                  <a:lnTo>
                    <a:pt x="12" y="9"/>
                  </a:lnTo>
                  <a:lnTo>
                    <a:pt x="12" y="8"/>
                  </a:lnTo>
                  <a:lnTo>
                    <a:pt x="12" y="6"/>
                  </a:lnTo>
                  <a:lnTo>
                    <a:pt x="12" y="5"/>
                  </a:lnTo>
                  <a:lnTo>
                    <a:pt x="12" y="4"/>
                  </a:lnTo>
                  <a:lnTo>
                    <a:pt x="12" y="3"/>
                  </a:lnTo>
                  <a:lnTo>
                    <a:pt x="12" y="1"/>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0" name="Freeform 228"/>
            <p:cNvSpPr>
              <a:spLocks/>
            </p:cNvSpPr>
            <p:nvPr/>
          </p:nvSpPr>
          <p:spPr bwMode="auto">
            <a:xfrm>
              <a:off x="2579" y="1293"/>
              <a:ext cx="3" cy="5"/>
            </a:xfrm>
            <a:custGeom>
              <a:avLst/>
              <a:gdLst>
                <a:gd name="T0" fmla="*/ 0 w 5"/>
                <a:gd name="T1" fmla="*/ 5 h 10"/>
                <a:gd name="T2" fmla="*/ 3 w 5"/>
                <a:gd name="T3" fmla="*/ 0 h 10"/>
                <a:gd name="T4" fmla="*/ 3 w 5"/>
                <a:gd name="T5" fmla="*/ 1 h 10"/>
                <a:gd name="T6" fmla="*/ 2 w 5"/>
                <a:gd name="T7" fmla="*/ 1 h 10"/>
                <a:gd name="T8" fmla="*/ 2 w 5"/>
                <a:gd name="T9" fmla="*/ 2 h 10"/>
                <a:gd name="T10" fmla="*/ 2 w 5"/>
                <a:gd name="T11" fmla="*/ 2 h 10"/>
                <a:gd name="T12" fmla="*/ 2 w 5"/>
                <a:gd name="T13" fmla="*/ 3 h 10"/>
                <a:gd name="T14" fmla="*/ 2 w 5"/>
                <a:gd name="T15" fmla="*/ 3 h 10"/>
                <a:gd name="T16" fmla="*/ 1 w 5"/>
                <a:gd name="T17" fmla="*/ 3 h 10"/>
                <a:gd name="T18" fmla="*/ 1 w 5"/>
                <a:gd name="T19" fmla="*/ 4 h 10"/>
                <a:gd name="T20" fmla="*/ 1 w 5"/>
                <a:gd name="T21" fmla="*/ 5 h 10"/>
                <a:gd name="T22" fmla="*/ 0 w 5"/>
                <a:gd name="T23" fmla="*/ 5 h 10"/>
                <a:gd name="T24" fmla="*/ 0 w 5"/>
                <a:gd name="T25" fmla="*/ 5 h 10"/>
                <a:gd name="T26" fmla="*/ 0 w 5"/>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0">
                  <a:moveTo>
                    <a:pt x="0" y="9"/>
                  </a:moveTo>
                  <a:lnTo>
                    <a:pt x="5" y="0"/>
                  </a:lnTo>
                  <a:lnTo>
                    <a:pt x="5" y="1"/>
                  </a:lnTo>
                  <a:lnTo>
                    <a:pt x="4" y="1"/>
                  </a:lnTo>
                  <a:lnTo>
                    <a:pt x="4" y="3"/>
                  </a:lnTo>
                  <a:lnTo>
                    <a:pt x="4" y="4"/>
                  </a:lnTo>
                  <a:lnTo>
                    <a:pt x="3" y="5"/>
                  </a:lnTo>
                  <a:lnTo>
                    <a:pt x="2" y="6"/>
                  </a:lnTo>
                  <a:lnTo>
                    <a:pt x="2" y="8"/>
                  </a:lnTo>
                  <a:lnTo>
                    <a:pt x="2" y="9"/>
                  </a:lnTo>
                  <a:lnTo>
                    <a:pt x="0" y="1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1" name="Freeform 229"/>
            <p:cNvSpPr>
              <a:spLocks/>
            </p:cNvSpPr>
            <p:nvPr/>
          </p:nvSpPr>
          <p:spPr bwMode="auto">
            <a:xfrm>
              <a:off x="2458" y="1355"/>
              <a:ext cx="7" cy="8"/>
            </a:xfrm>
            <a:custGeom>
              <a:avLst/>
              <a:gdLst>
                <a:gd name="T0" fmla="*/ 0 w 12"/>
                <a:gd name="T1" fmla="*/ 8 h 15"/>
                <a:gd name="T2" fmla="*/ 1 w 12"/>
                <a:gd name="T3" fmla="*/ 8 h 15"/>
                <a:gd name="T4" fmla="*/ 1 w 12"/>
                <a:gd name="T5" fmla="*/ 8 h 15"/>
                <a:gd name="T6" fmla="*/ 2 w 12"/>
                <a:gd name="T7" fmla="*/ 8 h 15"/>
                <a:gd name="T8" fmla="*/ 4 w 12"/>
                <a:gd name="T9" fmla="*/ 8 h 15"/>
                <a:gd name="T10" fmla="*/ 4 w 12"/>
                <a:gd name="T11" fmla="*/ 8 h 15"/>
                <a:gd name="T12" fmla="*/ 5 w 12"/>
                <a:gd name="T13" fmla="*/ 7 h 15"/>
                <a:gd name="T14" fmla="*/ 6 w 12"/>
                <a:gd name="T15" fmla="*/ 7 h 15"/>
                <a:gd name="T16" fmla="*/ 6 w 12"/>
                <a:gd name="T17" fmla="*/ 7 h 15"/>
                <a:gd name="T18" fmla="*/ 6 w 12"/>
                <a:gd name="T19" fmla="*/ 7 h 15"/>
                <a:gd name="T20" fmla="*/ 7 w 12"/>
                <a:gd name="T21" fmla="*/ 7 h 15"/>
                <a:gd name="T22" fmla="*/ 1 w 12"/>
                <a:gd name="T23" fmla="*/ 2 h 15"/>
                <a:gd name="T24" fmla="*/ 3 w 12"/>
                <a:gd name="T25" fmla="*/ 0 h 15"/>
                <a:gd name="T26" fmla="*/ 1 w 12"/>
                <a:gd name="T27" fmla="*/ 1 h 15"/>
                <a:gd name="T28" fmla="*/ 1 w 12"/>
                <a:gd name="T29" fmla="*/ 2 h 15"/>
                <a:gd name="T30" fmla="*/ 1 w 12"/>
                <a:gd name="T31" fmla="*/ 2 h 15"/>
                <a:gd name="T32" fmla="*/ 1 w 12"/>
                <a:gd name="T33" fmla="*/ 2 h 15"/>
                <a:gd name="T34" fmla="*/ 2 w 12"/>
                <a:gd name="T35" fmla="*/ 3 h 15"/>
                <a:gd name="T36" fmla="*/ 2 w 12"/>
                <a:gd name="T37" fmla="*/ 4 h 15"/>
                <a:gd name="T38" fmla="*/ 3 w 12"/>
                <a:gd name="T39" fmla="*/ 5 h 15"/>
                <a:gd name="T40" fmla="*/ 2 w 12"/>
                <a:gd name="T41" fmla="*/ 6 h 15"/>
                <a:gd name="T42" fmla="*/ 1 w 12"/>
                <a:gd name="T43" fmla="*/ 7 h 15"/>
                <a:gd name="T44" fmla="*/ 0 w 12"/>
                <a:gd name="T45" fmla="*/ 8 h 15"/>
                <a:gd name="T46" fmla="*/ 0 w 12"/>
                <a:gd name="T47" fmla="*/ 8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5">
                  <a:moveTo>
                    <a:pt x="0" y="15"/>
                  </a:moveTo>
                  <a:lnTo>
                    <a:pt x="1" y="15"/>
                  </a:lnTo>
                  <a:lnTo>
                    <a:pt x="2" y="15"/>
                  </a:lnTo>
                  <a:lnTo>
                    <a:pt x="4" y="15"/>
                  </a:lnTo>
                  <a:lnTo>
                    <a:pt x="6" y="15"/>
                  </a:lnTo>
                  <a:lnTo>
                    <a:pt x="7" y="15"/>
                  </a:lnTo>
                  <a:lnTo>
                    <a:pt x="9" y="14"/>
                  </a:lnTo>
                  <a:lnTo>
                    <a:pt x="10" y="14"/>
                  </a:lnTo>
                  <a:lnTo>
                    <a:pt x="10" y="13"/>
                  </a:lnTo>
                  <a:lnTo>
                    <a:pt x="11" y="13"/>
                  </a:lnTo>
                  <a:lnTo>
                    <a:pt x="12" y="13"/>
                  </a:lnTo>
                  <a:lnTo>
                    <a:pt x="2" y="3"/>
                  </a:lnTo>
                  <a:lnTo>
                    <a:pt x="5" y="0"/>
                  </a:lnTo>
                  <a:lnTo>
                    <a:pt x="2" y="1"/>
                  </a:lnTo>
                  <a:lnTo>
                    <a:pt x="1" y="3"/>
                  </a:lnTo>
                  <a:lnTo>
                    <a:pt x="2" y="4"/>
                  </a:lnTo>
                  <a:lnTo>
                    <a:pt x="4" y="6"/>
                  </a:lnTo>
                  <a:lnTo>
                    <a:pt x="4" y="8"/>
                  </a:lnTo>
                  <a:lnTo>
                    <a:pt x="5" y="9"/>
                  </a:lnTo>
                  <a:lnTo>
                    <a:pt x="4" y="11"/>
                  </a:lnTo>
                  <a:lnTo>
                    <a:pt x="2" y="1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2" name="Freeform 230"/>
            <p:cNvSpPr>
              <a:spLocks/>
            </p:cNvSpPr>
            <p:nvPr/>
          </p:nvSpPr>
          <p:spPr bwMode="auto">
            <a:xfrm>
              <a:off x="2464" y="1361"/>
              <a:ext cx="1" cy="1"/>
            </a:xfrm>
            <a:custGeom>
              <a:avLst/>
              <a:gdLst>
                <a:gd name="T0" fmla="*/ 0 w 1"/>
                <a:gd name="T1" fmla="*/ 0 h 2"/>
                <a:gd name="T2" fmla="*/ 1 w 1"/>
                <a:gd name="T3" fmla="*/ 1 h 2"/>
                <a:gd name="T4" fmla="*/ 1 w 1"/>
                <a:gd name="T5" fmla="*/ 1 h 2"/>
                <a:gd name="T6" fmla="*/ 1 w 1"/>
                <a:gd name="T7" fmla="*/ 1 h 2"/>
                <a:gd name="T8" fmla="*/ 1 w 1"/>
                <a:gd name="T9" fmla="*/ 1 h 2"/>
                <a:gd name="T10" fmla="*/ 1 w 1"/>
                <a:gd name="T11" fmla="*/ 1 h 2"/>
                <a:gd name="T12" fmla="*/ 1 w 1"/>
                <a:gd name="T13" fmla="*/ 0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0" y="0"/>
                  </a:moveTo>
                  <a:lnTo>
                    <a:pt x="1" y="2"/>
                  </a:lnTo>
                  <a:lnTo>
                    <a:pt x="1" y="0"/>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3" name="Freeform 231"/>
            <p:cNvSpPr>
              <a:spLocks/>
            </p:cNvSpPr>
            <p:nvPr/>
          </p:nvSpPr>
          <p:spPr bwMode="auto">
            <a:xfrm>
              <a:off x="2454" y="1304"/>
              <a:ext cx="9" cy="55"/>
            </a:xfrm>
            <a:custGeom>
              <a:avLst/>
              <a:gdLst>
                <a:gd name="T0" fmla="*/ 9 w 18"/>
                <a:gd name="T1" fmla="*/ 50 h 110"/>
                <a:gd name="T2" fmla="*/ 8 w 18"/>
                <a:gd name="T3" fmla="*/ 48 h 110"/>
                <a:gd name="T4" fmla="*/ 7 w 18"/>
                <a:gd name="T5" fmla="*/ 45 h 110"/>
                <a:gd name="T6" fmla="*/ 7 w 18"/>
                <a:gd name="T7" fmla="*/ 43 h 110"/>
                <a:gd name="T8" fmla="*/ 5 w 18"/>
                <a:gd name="T9" fmla="*/ 42 h 110"/>
                <a:gd name="T10" fmla="*/ 2 w 18"/>
                <a:gd name="T11" fmla="*/ 42 h 110"/>
                <a:gd name="T12" fmla="*/ 2 w 18"/>
                <a:gd name="T13" fmla="*/ 39 h 110"/>
                <a:gd name="T14" fmla="*/ 4 w 18"/>
                <a:gd name="T15" fmla="*/ 38 h 110"/>
                <a:gd name="T16" fmla="*/ 7 w 18"/>
                <a:gd name="T17" fmla="*/ 38 h 110"/>
                <a:gd name="T18" fmla="*/ 8 w 18"/>
                <a:gd name="T19" fmla="*/ 39 h 110"/>
                <a:gd name="T20" fmla="*/ 9 w 18"/>
                <a:gd name="T21" fmla="*/ 39 h 110"/>
                <a:gd name="T22" fmla="*/ 8 w 18"/>
                <a:gd name="T23" fmla="*/ 39 h 110"/>
                <a:gd name="T24" fmla="*/ 7 w 18"/>
                <a:gd name="T25" fmla="*/ 39 h 110"/>
                <a:gd name="T26" fmla="*/ 6 w 18"/>
                <a:gd name="T27" fmla="*/ 38 h 110"/>
                <a:gd name="T28" fmla="*/ 5 w 18"/>
                <a:gd name="T29" fmla="*/ 38 h 110"/>
                <a:gd name="T30" fmla="*/ 5 w 18"/>
                <a:gd name="T31" fmla="*/ 37 h 110"/>
                <a:gd name="T32" fmla="*/ 5 w 18"/>
                <a:gd name="T33" fmla="*/ 36 h 110"/>
                <a:gd name="T34" fmla="*/ 5 w 18"/>
                <a:gd name="T35" fmla="*/ 35 h 110"/>
                <a:gd name="T36" fmla="*/ 5 w 18"/>
                <a:gd name="T37" fmla="*/ 34 h 110"/>
                <a:gd name="T38" fmla="*/ 5 w 18"/>
                <a:gd name="T39" fmla="*/ 32 h 110"/>
                <a:gd name="T40" fmla="*/ 6 w 18"/>
                <a:gd name="T41" fmla="*/ 32 h 110"/>
                <a:gd name="T42" fmla="*/ 5 w 18"/>
                <a:gd name="T43" fmla="*/ 25 h 110"/>
                <a:gd name="T44" fmla="*/ 5 w 18"/>
                <a:gd name="T45" fmla="*/ 19 h 110"/>
                <a:gd name="T46" fmla="*/ 5 w 18"/>
                <a:gd name="T47" fmla="*/ 12 h 110"/>
                <a:gd name="T48" fmla="*/ 4 w 18"/>
                <a:gd name="T49" fmla="*/ 6 h 110"/>
                <a:gd name="T50" fmla="*/ 0 w 18"/>
                <a:gd name="T51" fmla="*/ 0 h 110"/>
                <a:gd name="T52" fmla="*/ 0 w 18"/>
                <a:gd name="T53" fmla="*/ 50 h 110"/>
                <a:gd name="T54" fmla="*/ 3 w 18"/>
                <a:gd name="T55" fmla="*/ 48 h 110"/>
                <a:gd name="T56" fmla="*/ 4 w 18"/>
                <a:gd name="T57" fmla="*/ 48 h 110"/>
                <a:gd name="T58" fmla="*/ 5 w 18"/>
                <a:gd name="T59" fmla="*/ 48 h 110"/>
                <a:gd name="T60" fmla="*/ 6 w 18"/>
                <a:gd name="T61" fmla="*/ 49 h 110"/>
                <a:gd name="T62" fmla="*/ 7 w 18"/>
                <a:gd name="T63" fmla="*/ 50 h 110"/>
                <a:gd name="T64" fmla="*/ 8 w 18"/>
                <a:gd name="T65" fmla="*/ 51 h 110"/>
                <a:gd name="T66" fmla="*/ 7 w 18"/>
                <a:gd name="T67" fmla="*/ 50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 h="110">
                  <a:moveTo>
                    <a:pt x="14" y="100"/>
                  </a:moveTo>
                  <a:lnTo>
                    <a:pt x="18" y="99"/>
                  </a:lnTo>
                  <a:lnTo>
                    <a:pt x="16" y="97"/>
                  </a:lnTo>
                  <a:lnTo>
                    <a:pt x="15" y="95"/>
                  </a:lnTo>
                  <a:lnTo>
                    <a:pt x="15" y="92"/>
                  </a:lnTo>
                  <a:lnTo>
                    <a:pt x="14" y="90"/>
                  </a:lnTo>
                  <a:lnTo>
                    <a:pt x="14" y="88"/>
                  </a:lnTo>
                  <a:lnTo>
                    <a:pt x="13" y="85"/>
                  </a:lnTo>
                  <a:lnTo>
                    <a:pt x="11" y="83"/>
                  </a:lnTo>
                  <a:lnTo>
                    <a:pt x="9" y="83"/>
                  </a:lnTo>
                  <a:lnTo>
                    <a:pt x="6" y="83"/>
                  </a:lnTo>
                  <a:lnTo>
                    <a:pt x="3" y="84"/>
                  </a:lnTo>
                  <a:lnTo>
                    <a:pt x="3" y="80"/>
                  </a:lnTo>
                  <a:lnTo>
                    <a:pt x="4" y="78"/>
                  </a:lnTo>
                  <a:lnTo>
                    <a:pt x="6" y="76"/>
                  </a:lnTo>
                  <a:lnTo>
                    <a:pt x="8" y="76"/>
                  </a:lnTo>
                  <a:lnTo>
                    <a:pt x="10" y="76"/>
                  </a:lnTo>
                  <a:lnTo>
                    <a:pt x="13" y="76"/>
                  </a:lnTo>
                  <a:lnTo>
                    <a:pt x="14" y="78"/>
                  </a:lnTo>
                  <a:lnTo>
                    <a:pt x="15" y="78"/>
                  </a:lnTo>
                  <a:lnTo>
                    <a:pt x="16" y="78"/>
                  </a:lnTo>
                  <a:lnTo>
                    <a:pt x="18" y="78"/>
                  </a:lnTo>
                  <a:lnTo>
                    <a:pt x="16" y="78"/>
                  </a:lnTo>
                  <a:lnTo>
                    <a:pt x="15" y="78"/>
                  </a:lnTo>
                  <a:lnTo>
                    <a:pt x="14" y="78"/>
                  </a:lnTo>
                  <a:lnTo>
                    <a:pt x="13" y="78"/>
                  </a:lnTo>
                  <a:lnTo>
                    <a:pt x="11" y="76"/>
                  </a:lnTo>
                  <a:lnTo>
                    <a:pt x="10" y="76"/>
                  </a:lnTo>
                  <a:lnTo>
                    <a:pt x="10" y="75"/>
                  </a:lnTo>
                  <a:lnTo>
                    <a:pt x="9" y="75"/>
                  </a:lnTo>
                  <a:lnTo>
                    <a:pt x="9" y="74"/>
                  </a:lnTo>
                  <a:lnTo>
                    <a:pt x="9" y="73"/>
                  </a:lnTo>
                  <a:lnTo>
                    <a:pt x="9" y="71"/>
                  </a:lnTo>
                  <a:lnTo>
                    <a:pt x="9" y="70"/>
                  </a:lnTo>
                  <a:lnTo>
                    <a:pt x="9" y="69"/>
                  </a:lnTo>
                  <a:lnTo>
                    <a:pt x="9" y="68"/>
                  </a:lnTo>
                  <a:lnTo>
                    <a:pt x="9" y="67"/>
                  </a:lnTo>
                  <a:lnTo>
                    <a:pt x="9" y="65"/>
                  </a:lnTo>
                  <a:lnTo>
                    <a:pt x="9" y="64"/>
                  </a:lnTo>
                  <a:lnTo>
                    <a:pt x="10" y="64"/>
                  </a:lnTo>
                  <a:lnTo>
                    <a:pt x="11" y="63"/>
                  </a:lnTo>
                  <a:lnTo>
                    <a:pt x="10" y="57"/>
                  </a:lnTo>
                  <a:lnTo>
                    <a:pt x="9" y="50"/>
                  </a:lnTo>
                  <a:lnTo>
                    <a:pt x="9" y="44"/>
                  </a:lnTo>
                  <a:lnTo>
                    <a:pt x="10" y="37"/>
                  </a:lnTo>
                  <a:lnTo>
                    <a:pt x="10" y="31"/>
                  </a:lnTo>
                  <a:lnTo>
                    <a:pt x="10" y="23"/>
                  </a:lnTo>
                  <a:lnTo>
                    <a:pt x="10" y="17"/>
                  </a:lnTo>
                  <a:lnTo>
                    <a:pt x="8" y="11"/>
                  </a:lnTo>
                  <a:lnTo>
                    <a:pt x="5" y="5"/>
                  </a:lnTo>
                  <a:lnTo>
                    <a:pt x="0" y="0"/>
                  </a:lnTo>
                  <a:lnTo>
                    <a:pt x="3" y="99"/>
                  </a:lnTo>
                  <a:lnTo>
                    <a:pt x="0" y="99"/>
                  </a:lnTo>
                  <a:lnTo>
                    <a:pt x="0" y="110"/>
                  </a:lnTo>
                  <a:lnTo>
                    <a:pt x="6" y="95"/>
                  </a:lnTo>
                  <a:lnTo>
                    <a:pt x="8" y="95"/>
                  </a:lnTo>
                  <a:lnTo>
                    <a:pt x="9" y="95"/>
                  </a:lnTo>
                  <a:lnTo>
                    <a:pt x="10" y="96"/>
                  </a:lnTo>
                  <a:lnTo>
                    <a:pt x="11" y="97"/>
                  </a:lnTo>
                  <a:lnTo>
                    <a:pt x="13" y="99"/>
                  </a:lnTo>
                  <a:lnTo>
                    <a:pt x="14" y="100"/>
                  </a:lnTo>
                  <a:lnTo>
                    <a:pt x="15" y="101"/>
                  </a:lnTo>
                  <a:lnTo>
                    <a:pt x="14" y="10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4" name="Freeform 232"/>
            <p:cNvSpPr>
              <a:spLocks/>
            </p:cNvSpPr>
            <p:nvPr/>
          </p:nvSpPr>
          <p:spPr bwMode="auto">
            <a:xfrm>
              <a:off x="2494" y="1463"/>
              <a:ext cx="2" cy="2"/>
            </a:xfrm>
            <a:custGeom>
              <a:avLst/>
              <a:gdLst>
                <a:gd name="T0" fmla="*/ 2 w 2"/>
                <a:gd name="T1" fmla="*/ 0 h 3"/>
                <a:gd name="T2" fmla="*/ 2 w 2"/>
                <a:gd name="T3" fmla="*/ 0 h 3"/>
                <a:gd name="T4" fmla="*/ 1 w 2"/>
                <a:gd name="T5" fmla="*/ 0 h 3"/>
                <a:gd name="T6" fmla="*/ 1 w 2"/>
                <a:gd name="T7" fmla="*/ 1 h 3"/>
                <a:gd name="T8" fmla="*/ 1 w 2"/>
                <a:gd name="T9" fmla="*/ 1 h 3"/>
                <a:gd name="T10" fmla="*/ 1 w 2"/>
                <a:gd name="T11" fmla="*/ 1 h 3"/>
                <a:gd name="T12" fmla="*/ 0 w 2"/>
                <a:gd name="T13" fmla="*/ 1 h 3"/>
                <a:gd name="T14" fmla="*/ 0 w 2"/>
                <a:gd name="T15" fmla="*/ 1 h 3"/>
                <a:gd name="T16" fmla="*/ 0 w 2"/>
                <a:gd name="T17" fmla="*/ 1 h 3"/>
                <a:gd name="T18" fmla="*/ 0 w 2"/>
                <a:gd name="T19" fmla="*/ 2 h 3"/>
                <a:gd name="T20" fmla="*/ 0 w 2"/>
                <a:gd name="T21" fmla="*/ 2 h 3"/>
                <a:gd name="T22" fmla="*/ 0 w 2"/>
                <a:gd name="T23" fmla="*/ 2 h 3"/>
                <a:gd name="T24" fmla="*/ 0 w 2"/>
                <a:gd name="T25" fmla="*/ 2 h 3"/>
                <a:gd name="T26" fmla="*/ 0 w 2"/>
                <a:gd name="T27" fmla="*/ 2 h 3"/>
                <a:gd name="T28" fmla="*/ 0 w 2"/>
                <a:gd name="T29" fmla="*/ 2 h 3"/>
                <a:gd name="T30" fmla="*/ 0 w 2"/>
                <a:gd name="T31" fmla="*/ 2 h 3"/>
                <a:gd name="T32" fmla="*/ 0 w 2"/>
                <a:gd name="T33" fmla="*/ 2 h 3"/>
                <a:gd name="T34" fmla="*/ 0 w 2"/>
                <a:gd name="T35" fmla="*/ 2 h 3"/>
                <a:gd name="T36" fmla="*/ 0 w 2"/>
                <a:gd name="T37" fmla="*/ 2 h 3"/>
                <a:gd name="T38" fmla="*/ 0 w 2"/>
                <a:gd name="T39" fmla="*/ 2 h 3"/>
                <a:gd name="T40" fmla="*/ 0 w 2"/>
                <a:gd name="T41" fmla="*/ 2 h 3"/>
                <a:gd name="T42" fmla="*/ 2 w 2"/>
                <a:gd name="T43" fmla="*/ 0 h 3"/>
                <a:gd name="T44" fmla="*/ 2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2" y="0"/>
                  </a:moveTo>
                  <a:lnTo>
                    <a:pt x="2" y="0"/>
                  </a:lnTo>
                  <a:lnTo>
                    <a:pt x="1" y="0"/>
                  </a:lnTo>
                  <a:lnTo>
                    <a:pt x="1" y="1"/>
                  </a:lnTo>
                  <a:lnTo>
                    <a:pt x="0" y="2"/>
                  </a:lnTo>
                  <a:lnTo>
                    <a:pt x="0" y="3"/>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5" name="Freeform 233"/>
            <p:cNvSpPr>
              <a:spLocks/>
            </p:cNvSpPr>
            <p:nvPr/>
          </p:nvSpPr>
          <p:spPr bwMode="auto">
            <a:xfrm>
              <a:off x="2467" y="1318"/>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6" name="Freeform 234"/>
            <p:cNvSpPr>
              <a:spLocks/>
            </p:cNvSpPr>
            <p:nvPr/>
          </p:nvSpPr>
          <p:spPr bwMode="auto">
            <a:xfrm>
              <a:off x="2494" y="1458"/>
              <a:ext cx="3" cy="1"/>
            </a:xfrm>
            <a:custGeom>
              <a:avLst/>
              <a:gdLst>
                <a:gd name="T0" fmla="*/ 3 w 7"/>
                <a:gd name="T1" fmla="*/ 0 h 3"/>
                <a:gd name="T2" fmla="*/ 2 w 7"/>
                <a:gd name="T3" fmla="*/ 0 h 3"/>
                <a:gd name="T4" fmla="*/ 2 w 7"/>
                <a:gd name="T5" fmla="*/ 0 h 3"/>
                <a:gd name="T6" fmla="*/ 2 w 7"/>
                <a:gd name="T7" fmla="*/ 0 h 3"/>
                <a:gd name="T8" fmla="*/ 2 w 7"/>
                <a:gd name="T9" fmla="*/ 0 h 3"/>
                <a:gd name="T10" fmla="*/ 1 w 7"/>
                <a:gd name="T11" fmla="*/ 1 h 3"/>
                <a:gd name="T12" fmla="*/ 1 w 7"/>
                <a:gd name="T13" fmla="*/ 1 h 3"/>
                <a:gd name="T14" fmla="*/ 1 w 7"/>
                <a:gd name="T15" fmla="*/ 1 h 3"/>
                <a:gd name="T16" fmla="*/ 1 w 7"/>
                <a:gd name="T17" fmla="*/ 1 h 3"/>
                <a:gd name="T18" fmla="*/ 0 w 7"/>
                <a:gd name="T19" fmla="*/ 1 h 3"/>
                <a:gd name="T20" fmla="*/ 0 w 7"/>
                <a:gd name="T21" fmla="*/ 1 h 3"/>
                <a:gd name="T22" fmla="*/ 0 w 7"/>
                <a:gd name="T23" fmla="*/ 1 h 3"/>
                <a:gd name="T24" fmla="*/ 0 w 7"/>
                <a:gd name="T25" fmla="*/ 1 h 3"/>
                <a:gd name="T26" fmla="*/ 1 w 7"/>
                <a:gd name="T27" fmla="*/ 1 h 3"/>
                <a:gd name="T28" fmla="*/ 1 w 7"/>
                <a:gd name="T29" fmla="*/ 1 h 3"/>
                <a:gd name="T30" fmla="*/ 1 w 7"/>
                <a:gd name="T31" fmla="*/ 1 h 3"/>
                <a:gd name="T32" fmla="*/ 1 w 7"/>
                <a:gd name="T33" fmla="*/ 1 h 3"/>
                <a:gd name="T34" fmla="*/ 1 w 7"/>
                <a:gd name="T35" fmla="*/ 1 h 3"/>
                <a:gd name="T36" fmla="*/ 1 w 7"/>
                <a:gd name="T37" fmla="*/ 1 h 3"/>
                <a:gd name="T38" fmla="*/ 2 w 7"/>
                <a:gd name="T39" fmla="*/ 1 h 3"/>
                <a:gd name="T40" fmla="*/ 2 w 7"/>
                <a:gd name="T41" fmla="*/ 1 h 3"/>
                <a:gd name="T42" fmla="*/ 3 w 7"/>
                <a:gd name="T43" fmla="*/ 0 h 3"/>
                <a:gd name="T44" fmla="*/ 3 w 7"/>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3">
                  <a:moveTo>
                    <a:pt x="7" y="0"/>
                  </a:moveTo>
                  <a:lnTo>
                    <a:pt x="5" y="0"/>
                  </a:lnTo>
                  <a:lnTo>
                    <a:pt x="4" y="0"/>
                  </a:lnTo>
                  <a:lnTo>
                    <a:pt x="3" y="2"/>
                  </a:lnTo>
                  <a:lnTo>
                    <a:pt x="2" y="2"/>
                  </a:lnTo>
                  <a:lnTo>
                    <a:pt x="0" y="2"/>
                  </a:lnTo>
                  <a:lnTo>
                    <a:pt x="2" y="2"/>
                  </a:lnTo>
                  <a:lnTo>
                    <a:pt x="3" y="2"/>
                  </a:lnTo>
                  <a:lnTo>
                    <a:pt x="3" y="3"/>
                  </a:lnTo>
                  <a:lnTo>
                    <a:pt x="4" y="3"/>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7" name="Freeform 235"/>
            <p:cNvSpPr>
              <a:spLocks noEditPoints="1"/>
            </p:cNvSpPr>
            <p:nvPr/>
          </p:nvSpPr>
          <p:spPr bwMode="auto">
            <a:xfrm>
              <a:off x="2455" y="1312"/>
              <a:ext cx="42" cy="172"/>
            </a:xfrm>
            <a:custGeom>
              <a:avLst/>
              <a:gdLst>
                <a:gd name="T0" fmla="*/ 9 w 83"/>
                <a:gd name="T1" fmla="*/ 98 h 345"/>
                <a:gd name="T2" fmla="*/ 3 w 83"/>
                <a:gd name="T3" fmla="*/ 102 h 345"/>
                <a:gd name="T4" fmla="*/ 10 w 83"/>
                <a:gd name="T5" fmla="*/ 115 h 345"/>
                <a:gd name="T6" fmla="*/ 8 w 83"/>
                <a:gd name="T7" fmla="*/ 124 h 345"/>
                <a:gd name="T8" fmla="*/ 12 w 83"/>
                <a:gd name="T9" fmla="*/ 140 h 345"/>
                <a:gd name="T10" fmla="*/ 14 w 83"/>
                <a:gd name="T11" fmla="*/ 158 h 345"/>
                <a:gd name="T12" fmla="*/ 21 w 83"/>
                <a:gd name="T13" fmla="*/ 164 h 345"/>
                <a:gd name="T14" fmla="*/ 38 w 83"/>
                <a:gd name="T15" fmla="*/ 160 h 345"/>
                <a:gd name="T16" fmla="*/ 32 w 83"/>
                <a:gd name="T17" fmla="*/ 150 h 345"/>
                <a:gd name="T18" fmla="*/ 37 w 83"/>
                <a:gd name="T19" fmla="*/ 145 h 345"/>
                <a:gd name="T20" fmla="*/ 27 w 83"/>
                <a:gd name="T21" fmla="*/ 137 h 345"/>
                <a:gd name="T22" fmla="*/ 32 w 83"/>
                <a:gd name="T23" fmla="*/ 129 h 345"/>
                <a:gd name="T24" fmla="*/ 28 w 83"/>
                <a:gd name="T25" fmla="*/ 129 h 345"/>
                <a:gd name="T26" fmla="*/ 27 w 83"/>
                <a:gd name="T27" fmla="*/ 125 h 345"/>
                <a:gd name="T28" fmla="*/ 36 w 83"/>
                <a:gd name="T29" fmla="*/ 121 h 345"/>
                <a:gd name="T30" fmla="*/ 40 w 83"/>
                <a:gd name="T31" fmla="*/ 118 h 345"/>
                <a:gd name="T32" fmla="*/ 30 w 83"/>
                <a:gd name="T33" fmla="*/ 113 h 345"/>
                <a:gd name="T34" fmla="*/ 29 w 83"/>
                <a:gd name="T35" fmla="*/ 109 h 345"/>
                <a:gd name="T36" fmla="*/ 29 w 83"/>
                <a:gd name="T37" fmla="*/ 92 h 345"/>
                <a:gd name="T38" fmla="*/ 27 w 83"/>
                <a:gd name="T39" fmla="*/ 86 h 345"/>
                <a:gd name="T40" fmla="*/ 27 w 83"/>
                <a:gd name="T41" fmla="*/ 79 h 345"/>
                <a:gd name="T42" fmla="*/ 24 w 83"/>
                <a:gd name="T43" fmla="*/ 80 h 345"/>
                <a:gd name="T44" fmla="*/ 19 w 83"/>
                <a:gd name="T45" fmla="*/ 76 h 345"/>
                <a:gd name="T46" fmla="*/ 29 w 83"/>
                <a:gd name="T47" fmla="*/ 70 h 345"/>
                <a:gd name="T48" fmla="*/ 31 w 83"/>
                <a:gd name="T49" fmla="*/ 86 h 345"/>
                <a:gd name="T50" fmla="*/ 37 w 83"/>
                <a:gd name="T51" fmla="*/ 78 h 345"/>
                <a:gd name="T52" fmla="*/ 31 w 83"/>
                <a:gd name="T53" fmla="*/ 64 h 345"/>
                <a:gd name="T54" fmla="*/ 35 w 83"/>
                <a:gd name="T55" fmla="*/ 50 h 345"/>
                <a:gd name="T56" fmla="*/ 32 w 83"/>
                <a:gd name="T57" fmla="*/ 37 h 345"/>
                <a:gd name="T58" fmla="*/ 33 w 83"/>
                <a:gd name="T59" fmla="*/ 29 h 345"/>
                <a:gd name="T60" fmla="*/ 32 w 83"/>
                <a:gd name="T61" fmla="*/ 21 h 345"/>
                <a:gd name="T62" fmla="*/ 17 w 83"/>
                <a:gd name="T63" fmla="*/ 0 h 345"/>
                <a:gd name="T64" fmla="*/ 17 w 83"/>
                <a:gd name="T65" fmla="*/ 5 h 345"/>
                <a:gd name="T66" fmla="*/ 13 w 83"/>
                <a:gd name="T67" fmla="*/ 34 h 345"/>
                <a:gd name="T68" fmla="*/ 14 w 83"/>
                <a:gd name="T69" fmla="*/ 53 h 345"/>
                <a:gd name="T70" fmla="*/ 11 w 83"/>
                <a:gd name="T71" fmla="*/ 70 h 345"/>
                <a:gd name="T72" fmla="*/ 17 w 83"/>
                <a:gd name="T73" fmla="*/ 81 h 345"/>
                <a:gd name="T74" fmla="*/ 6 w 83"/>
                <a:gd name="T75" fmla="*/ 86 h 345"/>
                <a:gd name="T76" fmla="*/ 4 w 83"/>
                <a:gd name="T77" fmla="*/ 81 h 345"/>
                <a:gd name="T78" fmla="*/ 0 w 83"/>
                <a:gd name="T79" fmla="*/ 88 h 345"/>
                <a:gd name="T80" fmla="*/ 9 w 83"/>
                <a:gd name="T81" fmla="*/ 90 h 345"/>
                <a:gd name="T82" fmla="*/ 30 w 83"/>
                <a:gd name="T83" fmla="*/ 129 h 345"/>
                <a:gd name="T84" fmla="*/ 28 w 83"/>
                <a:gd name="T85" fmla="*/ 156 h 345"/>
                <a:gd name="T86" fmla="*/ 27 w 83"/>
                <a:gd name="T87" fmla="*/ 151 h 345"/>
                <a:gd name="T88" fmla="*/ 25 w 83"/>
                <a:gd name="T89" fmla="*/ 104 h 345"/>
                <a:gd name="T90" fmla="*/ 23 w 83"/>
                <a:gd name="T91" fmla="*/ 106 h 345"/>
                <a:gd name="T92" fmla="*/ 24 w 83"/>
                <a:gd name="T93" fmla="*/ 61 h 345"/>
                <a:gd name="T94" fmla="*/ 25 w 83"/>
                <a:gd name="T95" fmla="*/ 58 h 345"/>
                <a:gd name="T96" fmla="*/ 29 w 83"/>
                <a:gd name="T97" fmla="*/ 61 h 345"/>
                <a:gd name="T98" fmla="*/ 27 w 83"/>
                <a:gd name="T99" fmla="*/ 28 h 345"/>
                <a:gd name="T100" fmla="*/ 26 w 83"/>
                <a:gd name="T101" fmla="*/ 31 h 345"/>
                <a:gd name="T102" fmla="*/ 24 w 83"/>
                <a:gd name="T103" fmla="*/ 38 h 345"/>
                <a:gd name="T104" fmla="*/ 25 w 83"/>
                <a:gd name="T105" fmla="*/ 41 h 345"/>
                <a:gd name="T106" fmla="*/ 25 w 83"/>
                <a:gd name="T107" fmla="*/ 43 h 345"/>
                <a:gd name="T108" fmla="*/ 25 w 83"/>
                <a:gd name="T109" fmla="*/ 39 h 345"/>
                <a:gd name="T110" fmla="*/ 22 w 83"/>
                <a:gd name="T111" fmla="*/ 38 h 345"/>
                <a:gd name="T112" fmla="*/ 26 w 83"/>
                <a:gd name="T113" fmla="*/ 31 h 345"/>
                <a:gd name="T114" fmla="*/ 22 w 83"/>
                <a:gd name="T115" fmla="*/ 22 h 34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45">
                  <a:moveTo>
                    <a:pt x="21" y="173"/>
                  </a:moveTo>
                  <a:lnTo>
                    <a:pt x="36" y="190"/>
                  </a:lnTo>
                  <a:lnTo>
                    <a:pt x="27" y="199"/>
                  </a:lnTo>
                  <a:lnTo>
                    <a:pt x="33" y="205"/>
                  </a:lnTo>
                  <a:lnTo>
                    <a:pt x="27" y="211"/>
                  </a:lnTo>
                  <a:lnTo>
                    <a:pt x="23" y="210"/>
                  </a:lnTo>
                  <a:lnTo>
                    <a:pt x="21" y="209"/>
                  </a:lnTo>
                  <a:lnTo>
                    <a:pt x="18" y="206"/>
                  </a:lnTo>
                  <a:lnTo>
                    <a:pt x="18" y="204"/>
                  </a:lnTo>
                  <a:lnTo>
                    <a:pt x="18" y="201"/>
                  </a:lnTo>
                  <a:lnTo>
                    <a:pt x="18" y="199"/>
                  </a:lnTo>
                  <a:lnTo>
                    <a:pt x="18" y="196"/>
                  </a:lnTo>
                  <a:lnTo>
                    <a:pt x="17" y="194"/>
                  </a:lnTo>
                  <a:lnTo>
                    <a:pt x="17" y="190"/>
                  </a:lnTo>
                  <a:lnTo>
                    <a:pt x="15" y="188"/>
                  </a:lnTo>
                  <a:lnTo>
                    <a:pt x="12" y="205"/>
                  </a:lnTo>
                  <a:lnTo>
                    <a:pt x="6" y="205"/>
                  </a:lnTo>
                  <a:lnTo>
                    <a:pt x="7" y="207"/>
                  </a:lnTo>
                  <a:lnTo>
                    <a:pt x="10" y="210"/>
                  </a:lnTo>
                  <a:lnTo>
                    <a:pt x="12" y="214"/>
                  </a:lnTo>
                  <a:lnTo>
                    <a:pt x="13" y="216"/>
                  </a:lnTo>
                  <a:lnTo>
                    <a:pt x="16" y="219"/>
                  </a:lnTo>
                  <a:lnTo>
                    <a:pt x="17" y="221"/>
                  </a:lnTo>
                  <a:lnTo>
                    <a:pt x="18" y="225"/>
                  </a:lnTo>
                  <a:lnTo>
                    <a:pt x="19" y="227"/>
                  </a:lnTo>
                  <a:lnTo>
                    <a:pt x="19" y="231"/>
                  </a:lnTo>
                  <a:lnTo>
                    <a:pt x="18" y="235"/>
                  </a:lnTo>
                  <a:lnTo>
                    <a:pt x="15" y="232"/>
                  </a:lnTo>
                  <a:lnTo>
                    <a:pt x="11" y="235"/>
                  </a:lnTo>
                  <a:lnTo>
                    <a:pt x="10" y="236"/>
                  </a:lnTo>
                  <a:lnTo>
                    <a:pt x="8" y="238"/>
                  </a:lnTo>
                  <a:lnTo>
                    <a:pt x="10" y="240"/>
                  </a:lnTo>
                  <a:lnTo>
                    <a:pt x="10" y="242"/>
                  </a:lnTo>
                  <a:lnTo>
                    <a:pt x="12" y="243"/>
                  </a:lnTo>
                  <a:lnTo>
                    <a:pt x="13" y="244"/>
                  </a:lnTo>
                  <a:lnTo>
                    <a:pt x="15" y="246"/>
                  </a:lnTo>
                  <a:lnTo>
                    <a:pt x="16" y="247"/>
                  </a:lnTo>
                  <a:lnTo>
                    <a:pt x="16" y="248"/>
                  </a:lnTo>
                  <a:lnTo>
                    <a:pt x="21" y="238"/>
                  </a:lnTo>
                  <a:lnTo>
                    <a:pt x="18" y="237"/>
                  </a:lnTo>
                  <a:lnTo>
                    <a:pt x="21" y="238"/>
                  </a:lnTo>
                  <a:lnTo>
                    <a:pt x="27" y="243"/>
                  </a:lnTo>
                  <a:lnTo>
                    <a:pt x="26" y="251"/>
                  </a:lnTo>
                  <a:lnTo>
                    <a:pt x="24" y="257"/>
                  </a:lnTo>
                  <a:lnTo>
                    <a:pt x="23" y="262"/>
                  </a:lnTo>
                  <a:lnTo>
                    <a:pt x="23" y="267"/>
                  </a:lnTo>
                  <a:lnTo>
                    <a:pt x="22" y="272"/>
                  </a:lnTo>
                  <a:lnTo>
                    <a:pt x="22" y="277"/>
                  </a:lnTo>
                  <a:lnTo>
                    <a:pt x="24" y="280"/>
                  </a:lnTo>
                  <a:lnTo>
                    <a:pt x="27" y="284"/>
                  </a:lnTo>
                  <a:lnTo>
                    <a:pt x="32" y="288"/>
                  </a:lnTo>
                  <a:lnTo>
                    <a:pt x="38" y="291"/>
                  </a:lnTo>
                  <a:lnTo>
                    <a:pt x="33" y="296"/>
                  </a:lnTo>
                  <a:lnTo>
                    <a:pt x="29" y="294"/>
                  </a:lnTo>
                  <a:lnTo>
                    <a:pt x="28" y="296"/>
                  </a:lnTo>
                  <a:lnTo>
                    <a:pt x="27" y="300"/>
                  </a:lnTo>
                  <a:lnTo>
                    <a:pt x="27" y="303"/>
                  </a:lnTo>
                  <a:lnTo>
                    <a:pt x="27" y="306"/>
                  </a:lnTo>
                  <a:lnTo>
                    <a:pt x="27" y="310"/>
                  </a:lnTo>
                  <a:lnTo>
                    <a:pt x="28" y="314"/>
                  </a:lnTo>
                  <a:lnTo>
                    <a:pt x="28" y="317"/>
                  </a:lnTo>
                  <a:lnTo>
                    <a:pt x="29" y="320"/>
                  </a:lnTo>
                  <a:lnTo>
                    <a:pt x="31" y="324"/>
                  </a:lnTo>
                  <a:lnTo>
                    <a:pt x="33" y="326"/>
                  </a:lnTo>
                  <a:lnTo>
                    <a:pt x="38" y="317"/>
                  </a:lnTo>
                  <a:lnTo>
                    <a:pt x="44" y="326"/>
                  </a:lnTo>
                  <a:lnTo>
                    <a:pt x="43" y="326"/>
                  </a:lnTo>
                  <a:lnTo>
                    <a:pt x="43" y="327"/>
                  </a:lnTo>
                  <a:lnTo>
                    <a:pt x="42" y="329"/>
                  </a:lnTo>
                  <a:lnTo>
                    <a:pt x="41" y="330"/>
                  </a:lnTo>
                  <a:lnTo>
                    <a:pt x="50" y="326"/>
                  </a:lnTo>
                  <a:lnTo>
                    <a:pt x="57" y="345"/>
                  </a:lnTo>
                  <a:lnTo>
                    <a:pt x="64" y="345"/>
                  </a:lnTo>
                  <a:lnTo>
                    <a:pt x="69" y="343"/>
                  </a:lnTo>
                  <a:lnTo>
                    <a:pt x="73" y="341"/>
                  </a:lnTo>
                  <a:lnTo>
                    <a:pt x="75" y="337"/>
                  </a:lnTo>
                  <a:lnTo>
                    <a:pt x="75" y="332"/>
                  </a:lnTo>
                  <a:lnTo>
                    <a:pt x="75" y="326"/>
                  </a:lnTo>
                  <a:lnTo>
                    <a:pt x="75" y="321"/>
                  </a:lnTo>
                  <a:lnTo>
                    <a:pt x="75" y="316"/>
                  </a:lnTo>
                  <a:lnTo>
                    <a:pt x="75" y="310"/>
                  </a:lnTo>
                  <a:lnTo>
                    <a:pt x="78" y="306"/>
                  </a:lnTo>
                  <a:lnTo>
                    <a:pt x="75" y="306"/>
                  </a:lnTo>
                  <a:lnTo>
                    <a:pt x="74" y="306"/>
                  </a:lnTo>
                  <a:lnTo>
                    <a:pt x="72" y="306"/>
                  </a:lnTo>
                  <a:lnTo>
                    <a:pt x="70" y="305"/>
                  </a:lnTo>
                  <a:lnTo>
                    <a:pt x="69" y="305"/>
                  </a:lnTo>
                  <a:lnTo>
                    <a:pt x="67" y="304"/>
                  </a:lnTo>
                  <a:lnTo>
                    <a:pt x="65" y="304"/>
                  </a:lnTo>
                  <a:lnTo>
                    <a:pt x="64" y="303"/>
                  </a:lnTo>
                  <a:lnTo>
                    <a:pt x="64" y="301"/>
                  </a:lnTo>
                  <a:lnTo>
                    <a:pt x="63" y="300"/>
                  </a:lnTo>
                  <a:lnTo>
                    <a:pt x="63" y="298"/>
                  </a:lnTo>
                  <a:lnTo>
                    <a:pt x="64" y="296"/>
                  </a:lnTo>
                  <a:lnTo>
                    <a:pt x="65" y="295"/>
                  </a:lnTo>
                  <a:lnTo>
                    <a:pt x="67" y="294"/>
                  </a:lnTo>
                  <a:lnTo>
                    <a:pt x="68" y="294"/>
                  </a:lnTo>
                  <a:lnTo>
                    <a:pt x="69" y="293"/>
                  </a:lnTo>
                  <a:lnTo>
                    <a:pt x="72" y="293"/>
                  </a:lnTo>
                  <a:lnTo>
                    <a:pt x="73" y="293"/>
                  </a:lnTo>
                  <a:lnTo>
                    <a:pt x="74" y="293"/>
                  </a:lnTo>
                  <a:lnTo>
                    <a:pt x="76" y="293"/>
                  </a:lnTo>
                  <a:lnTo>
                    <a:pt x="73" y="291"/>
                  </a:lnTo>
                  <a:lnTo>
                    <a:pt x="69" y="291"/>
                  </a:lnTo>
                  <a:lnTo>
                    <a:pt x="67" y="290"/>
                  </a:lnTo>
                  <a:lnTo>
                    <a:pt x="63" y="290"/>
                  </a:lnTo>
                  <a:lnTo>
                    <a:pt x="60" y="289"/>
                  </a:lnTo>
                  <a:lnTo>
                    <a:pt x="57" y="288"/>
                  </a:lnTo>
                  <a:lnTo>
                    <a:pt x="54" y="287"/>
                  </a:lnTo>
                  <a:lnTo>
                    <a:pt x="52" y="285"/>
                  </a:lnTo>
                  <a:lnTo>
                    <a:pt x="49" y="283"/>
                  </a:lnTo>
                  <a:lnTo>
                    <a:pt x="48" y="279"/>
                  </a:lnTo>
                  <a:lnTo>
                    <a:pt x="49" y="277"/>
                  </a:lnTo>
                  <a:lnTo>
                    <a:pt x="52" y="275"/>
                  </a:lnTo>
                  <a:lnTo>
                    <a:pt x="54" y="274"/>
                  </a:lnTo>
                  <a:lnTo>
                    <a:pt x="58" y="273"/>
                  </a:lnTo>
                  <a:lnTo>
                    <a:pt x="60" y="272"/>
                  </a:lnTo>
                  <a:lnTo>
                    <a:pt x="63" y="270"/>
                  </a:lnTo>
                  <a:lnTo>
                    <a:pt x="65" y="269"/>
                  </a:lnTo>
                  <a:lnTo>
                    <a:pt x="67" y="269"/>
                  </a:lnTo>
                  <a:lnTo>
                    <a:pt x="68" y="268"/>
                  </a:lnTo>
                  <a:lnTo>
                    <a:pt x="68" y="267"/>
                  </a:lnTo>
                  <a:lnTo>
                    <a:pt x="64" y="264"/>
                  </a:lnTo>
                  <a:lnTo>
                    <a:pt x="62" y="263"/>
                  </a:lnTo>
                  <a:lnTo>
                    <a:pt x="62" y="262"/>
                  </a:lnTo>
                  <a:lnTo>
                    <a:pt x="63" y="261"/>
                  </a:lnTo>
                  <a:lnTo>
                    <a:pt x="64" y="259"/>
                  </a:lnTo>
                  <a:lnTo>
                    <a:pt x="67" y="258"/>
                  </a:lnTo>
                  <a:lnTo>
                    <a:pt x="68" y="257"/>
                  </a:lnTo>
                  <a:lnTo>
                    <a:pt x="69" y="256"/>
                  </a:lnTo>
                  <a:lnTo>
                    <a:pt x="69" y="253"/>
                  </a:lnTo>
                  <a:lnTo>
                    <a:pt x="68" y="249"/>
                  </a:lnTo>
                  <a:lnTo>
                    <a:pt x="67" y="251"/>
                  </a:lnTo>
                  <a:lnTo>
                    <a:pt x="64" y="253"/>
                  </a:lnTo>
                  <a:lnTo>
                    <a:pt x="63" y="254"/>
                  </a:lnTo>
                  <a:lnTo>
                    <a:pt x="62" y="257"/>
                  </a:lnTo>
                  <a:lnTo>
                    <a:pt x="59" y="258"/>
                  </a:lnTo>
                  <a:lnTo>
                    <a:pt x="57" y="259"/>
                  </a:lnTo>
                  <a:lnTo>
                    <a:pt x="55" y="259"/>
                  </a:lnTo>
                  <a:lnTo>
                    <a:pt x="53" y="259"/>
                  </a:lnTo>
                  <a:lnTo>
                    <a:pt x="50" y="259"/>
                  </a:lnTo>
                  <a:lnTo>
                    <a:pt x="48" y="258"/>
                  </a:lnTo>
                  <a:lnTo>
                    <a:pt x="48" y="257"/>
                  </a:lnTo>
                  <a:lnTo>
                    <a:pt x="48" y="256"/>
                  </a:lnTo>
                  <a:lnTo>
                    <a:pt x="48" y="254"/>
                  </a:lnTo>
                  <a:lnTo>
                    <a:pt x="49" y="254"/>
                  </a:lnTo>
                  <a:lnTo>
                    <a:pt x="49" y="253"/>
                  </a:lnTo>
                  <a:lnTo>
                    <a:pt x="50" y="252"/>
                  </a:lnTo>
                  <a:lnTo>
                    <a:pt x="52" y="251"/>
                  </a:lnTo>
                  <a:lnTo>
                    <a:pt x="53" y="251"/>
                  </a:lnTo>
                  <a:lnTo>
                    <a:pt x="53" y="249"/>
                  </a:lnTo>
                  <a:lnTo>
                    <a:pt x="52" y="244"/>
                  </a:lnTo>
                  <a:lnTo>
                    <a:pt x="52" y="242"/>
                  </a:lnTo>
                  <a:lnTo>
                    <a:pt x="53" y="240"/>
                  </a:lnTo>
                  <a:lnTo>
                    <a:pt x="55" y="240"/>
                  </a:lnTo>
                  <a:lnTo>
                    <a:pt x="58" y="241"/>
                  </a:lnTo>
                  <a:lnTo>
                    <a:pt x="62" y="241"/>
                  </a:lnTo>
                  <a:lnTo>
                    <a:pt x="65" y="242"/>
                  </a:lnTo>
                  <a:lnTo>
                    <a:pt x="68" y="242"/>
                  </a:lnTo>
                  <a:lnTo>
                    <a:pt x="70" y="242"/>
                  </a:lnTo>
                  <a:lnTo>
                    <a:pt x="72" y="241"/>
                  </a:lnTo>
                  <a:lnTo>
                    <a:pt x="72" y="242"/>
                  </a:lnTo>
                  <a:lnTo>
                    <a:pt x="73" y="243"/>
                  </a:lnTo>
                  <a:lnTo>
                    <a:pt x="74" y="244"/>
                  </a:lnTo>
                  <a:lnTo>
                    <a:pt x="75" y="246"/>
                  </a:lnTo>
                  <a:lnTo>
                    <a:pt x="76" y="246"/>
                  </a:lnTo>
                  <a:lnTo>
                    <a:pt x="78" y="246"/>
                  </a:lnTo>
                  <a:lnTo>
                    <a:pt x="79" y="247"/>
                  </a:lnTo>
                  <a:lnTo>
                    <a:pt x="80" y="247"/>
                  </a:lnTo>
                  <a:lnTo>
                    <a:pt x="83" y="237"/>
                  </a:lnTo>
                  <a:lnTo>
                    <a:pt x="80" y="237"/>
                  </a:lnTo>
                  <a:lnTo>
                    <a:pt x="79" y="237"/>
                  </a:lnTo>
                  <a:lnTo>
                    <a:pt x="76" y="236"/>
                  </a:lnTo>
                  <a:lnTo>
                    <a:pt x="74" y="236"/>
                  </a:lnTo>
                  <a:lnTo>
                    <a:pt x="72" y="233"/>
                  </a:lnTo>
                  <a:lnTo>
                    <a:pt x="69" y="232"/>
                  </a:lnTo>
                  <a:lnTo>
                    <a:pt x="68" y="230"/>
                  </a:lnTo>
                  <a:lnTo>
                    <a:pt x="67" y="227"/>
                  </a:lnTo>
                  <a:lnTo>
                    <a:pt x="67" y="223"/>
                  </a:lnTo>
                  <a:lnTo>
                    <a:pt x="68" y="220"/>
                  </a:lnTo>
                  <a:lnTo>
                    <a:pt x="67" y="221"/>
                  </a:lnTo>
                  <a:lnTo>
                    <a:pt x="64" y="223"/>
                  </a:lnTo>
                  <a:lnTo>
                    <a:pt x="63" y="225"/>
                  </a:lnTo>
                  <a:lnTo>
                    <a:pt x="60" y="226"/>
                  </a:lnTo>
                  <a:lnTo>
                    <a:pt x="58" y="227"/>
                  </a:lnTo>
                  <a:lnTo>
                    <a:pt x="57" y="228"/>
                  </a:lnTo>
                  <a:lnTo>
                    <a:pt x="54" y="228"/>
                  </a:lnTo>
                  <a:lnTo>
                    <a:pt x="52" y="228"/>
                  </a:lnTo>
                  <a:lnTo>
                    <a:pt x="49" y="227"/>
                  </a:lnTo>
                  <a:lnTo>
                    <a:pt x="48" y="226"/>
                  </a:lnTo>
                  <a:lnTo>
                    <a:pt x="49" y="223"/>
                  </a:lnTo>
                  <a:lnTo>
                    <a:pt x="50" y="221"/>
                  </a:lnTo>
                  <a:lnTo>
                    <a:pt x="53" y="220"/>
                  </a:lnTo>
                  <a:lnTo>
                    <a:pt x="54" y="220"/>
                  </a:lnTo>
                  <a:lnTo>
                    <a:pt x="57" y="219"/>
                  </a:lnTo>
                  <a:lnTo>
                    <a:pt x="58" y="219"/>
                  </a:lnTo>
                  <a:lnTo>
                    <a:pt x="59" y="217"/>
                  </a:lnTo>
                  <a:lnTo>
                    <a:pt x="62" y="216"/>
                  </a:lnTo>
                  <a:lnTo>
                    <a:pt x="62" y="214"/>
                  </a:lnTo>
                  <a:lnTo>
                    <a:pt x="63" y="211"/>
                  </a:lnTo>
                  <a:lnTo>
                    <a:pt x="80" y="217"/>
                  </a:lnTo>
                  <a:lnTo>
                    <a:pt x="80" y="207"/>
                  </a:lnTo>
                  <a:lnTo>
                    <a:pt x="59" y="211"/>
                  </a:lnTo>
                  <a:lnTo>
                    <a:pt x="59" y="207"/>
                  </a:lnTo>
                  <a:lnTo>
                    <a:pt x="59" y="202"/>
                  </a:lnTo>
                  <a:lnTo>
                    <a:pt x="59" y="196"/>
                  </a:lnTo>
                  <a:lnTo>
                    <a:pt x="59" y="191"/>
                  </a:lnTo>
                  <a:lnTo>
                    <a:pt x="58" y="185"/>
                  </a:lnTo>
                  <a:lnTo>
                    <a:pt x="57" y="180"/>
                  </a:lnTo>
                  <a:lnTo>
                    <a:pt x="55" y="176"/>
                  </a:lnTo>
                  <a:lnTo>
                    <a:pt x="52" y="174"/>
                  </a:lnTo>
                  <a:lnTo>
                    <a:pt x="48" y="174"/>
                  </a:lnTo>
                  <a:lnTo>
                    <a:pt x="42" y="175"/>
                  </a:lnTo>
                  <a:lnTo>
                    <a:pt x="43" y="174"/>
                  </a:lnTo>
                  <a:lnTo>
                    <a:pt x="44" y="174"/>
                  </a:lnTo>
                  <a:lnTo>
                    <a:pt x="45" y="173"/>
                  </a:lnTo>
                  <a:lnTo>
                    <a:pt x="48" y="172"/>
                  </a:lnTo>
                  <a:lnTo>
                    <a:pt x="49" y="172"/>
                  </a:lnTo>
                  <a:lnTo>
                    <a:pt x="50" y="172"/>
                  </a:lnTo>
                  <a:lnTo>
                    <a:pt x="53" y="172"/>
                  </a:lnTo>
                  <a:lnTo>
                    <a:pt x="54" y="172"/>
                  </a:lnTo>
                  <a:lnTo>
                    <a:pt x="55" y="172"/>
                  </a:lnTo>
                  <a:lnTo>
                    <a:pt x="57" y="173"/>
                  </a:lnTo>
                  <a:lnTo>
                    <a:pt x="55" y="172"/>
                  </a:lnTo>
                  <a:lnTo>
                    <a:pt x="54" y="170"/>
                  </a:lnTo>
                  <a:lnTo>
                    <a:pt x="53" y="169"/>
                  </a:lnTo>
                  <a:lnTo>
                    <a:pt x="52" y="168"/>
                  </a:lnTo>
                  <a:lnTo>
                    <a:pt x="52" y="165"/>
                  </a:lnTo>
                  <a:lnTo>
                    <a:pt x="52" y="164"/>
                  </a:lnTo>
                  <a:lnTo>
                    <a:pt x="52" y="162"/>
                  </a:lnTo>
                  <a:lnTo>
                    <a:pt x="53" y="160"/>
                  </a:lnTo>
                  <a:lnTo>
                    <a:pt x="54" y="159"/>
                  </a:lnTo>
                  <a:lnTo>
                    <a:pt x="57" y="158"/>
                  </a:lnTo>
                  <a:lnTo>
                    <a:pt x="50" y="152"/>
                  </a:lnTo>
                  <a:lnTo>
                    <a:pt x="50" y="153"/>
                  </a:lnTo>
                  <a:lnTo>
                    <a:pt x="50" y="154"/>
                  </a:lnTo>
                  <a:lnTo>
                    <a:pt x="50" y="155"/>
                  </a:lnTo>
                  <a:lnTo>
                    <a:pt x="50" y="157"/>
                  </a:lnTo>
                  <a:lnTo>
                    <a:pt x="50" y="158"/>
                  </a:lnTo>
                  <a:lnTo>
                    <a:pt x="49" y="159"/>
                  </a:lnTo>
                  <a:lnTo>
                    <a:pt x="49" y="160"/>
                  </a:lnTo>
                  <a:lnTo>
                    <a:pt x="48" y="160"/>
                  </a:lnTo>
                  <a:lnTo>
                    <a:pt x="47" y="160"/>
                  </a:lnTo>
                  <a:lnTo>
                    <a:pt x="45" y="160"/>
                  </a:lnTo>
                  <a:lnTo>
                    <a:pt x="43" y="160"/>
                  </a:lnTo>
                  <a:lnTo>
                    <a:pt x="42" y="160"/>
                  </a:lnTo>
                  <a:lnTo>
                    <a:pt x="41" y="160"/>
                  </a:lnTo>
                  <a:lnTo>
                    <a:pt x="39" y="160"/>
                  </a:lnTo>
                  <a:lnTo>
                    <a:pt x="38" y="160"/>
                  </a:lnTo>
                  <a:lnTo>
                    <a:pt x="37" y="160"/>
                  </a:lnTo>
                  <a:lnTo>
                    <a:pt x="37" y="159"/>
                  </a:lnTo>
                  <a:lnTo>
                    <a:pt x="36" y="158"/>
                  </a:lnTo>
                  <a:lnTo>
                    <a:pt x="38" y="154"/>
                  </a:lnTo>
                  <a:lnTo>
                    <a:pt x="38" y="153"/>
                  </a:lnTo>
                  <a:lnTo>
                    <a:pt x="39" y="152"/>
                  </a:lnTo>
                  <a:lnTo>
                    <a:pt x="41" y="150"/>
                  </a:lnTo>
                  <a:lnTo>
                    <a:pt x="42" y="148"/>
                  </a:lnTo>
                  <a:lnTo>
                    <a:pt x="44" y="147"/>
                  </a:lnTo>
                  <a:lnTo>
                    <a:pt x="47" y="144"/>
                  </a:lnTo>
                  <a:lnTo>
                    <a:pt x="48" y="142"/>
                  </a:lnTo>
                  <a:lnTo>
                    <a:pt x="49" y="139"/>
                  </a:lnTo>
                  <a:lnTo>
                    <a:pt x="49" y="136"/>
                  </a:lnTo>
                  <a:lnTo>
                    <a:pt x="48" y="133"/>
                  </a:lnTo>
                  <a:lnTo>
                    <a:pt x="52" y="136"/>
                  </a:lnTo>
                  <a:lnTo>
                    <a:pt x="54" y="138"/>
                  </a:lnTo>
                  <a:lnTo>
                    <a:pt x="58" y="141"/>
                  </a:lnTo>
                  <a:lnTo>
                    <a:pt x="60" y="144"/>
                  </a:lnTo>
                  <a:lnTo>
                    <a:pt x="63" y="148"/>
                  </a:lnTo>
                  <a:lnTo>
                    <a:pt x="64" y="152"/>
                  </a:lnTo>
                  <a:lnTo>
                    <a:pt x="67" y="155"/>
                  </a:lnTo>
                  <a:lnTo>
                    <a:pt x="67" y="159"/>
                  </a:lnTo>
                  <a:lnTo>
                    <a:pt x="68" y="163"/>
                  </a:lnTo>
                  <a:lnTo>
                    <a:pt x="68" y="167"/>
                  </a:lnTo>
                  <a:lnTo>
                    <a:pt x="63" y="167"/>
                  </a:lnTo>
                  <a:lnTo>
                    <a:pt x="63" y="168"/>
                  </a:lnTo>
                  <a:lnTo>
                    <a:pt x="63" y="169"/>
                  </a:lnTo>
                  <a:lnTo>
                    <a:pt x="63" y="170"/>
                  </a:lnTo>
                  <a:lnTo>
                    <a:pt x="62" y="172"/>
                  </a:lnTo>
                  <a:lnTo>
                    <a:pt x="62" y="173"/>
                  </a:lnTo>
                  <a:lnTo>
                    <a:pt x="62" y="174"/>
                  </a:lnTo>
                  <a:lnTo>
                    <a:pt x="63" y="175"/>
                  </a:lnTo>
                  <a:lnTo>
                    <a:pt x="63" y="176"/>
                  </a:lnTo>
                  <a:lnTo>
                    <a:pt x="64" y="176"/>
                  </a:lnTo>
                  <a:lnTo>
                    <a:pt x="65" y="178"/>
                  </a:lnTo>
                  <a:lnTo>
                    <a:pt x="68" y="174"/>
                  </a:lnTo>
                  <a:lnTo>
                    <a:pt x="70" y="172"/>
                  </a:lnTo>
                  <a:lnTo>
                    <a:pt x="72" y="168"/>
                  </a:lnTo>
                  <a:lnTo>
                    <a:pt x="73" y="164"/>
                  </a:lnTo>
                  <a:lnTo>
                    <a:pt x="73" y="160"/>
                  </a:lnTo>
                  <a:lnTo>
                    <a:pt x="74" y="157"/>
                  </a:lnTo>
                  <a:lnTo>
                    <a:pt x="74" y="153"/>
                  </a:lnTo>
                  <a:lnTo>
                    <a:pt x="75" y="149"/>
                  </a:lnTo>
                  <a:lnTo>
                    <a:pt x="76" y="146"/>
                  </a:lnTo>
                  <a:lnTo>
                    <a:pt x="78" y="143"/>
                  </a:lnTo>
                  <a:lnTo>
                    <a:pt x="68" y="143"/>
                  </a:lnTo>
                  <a:lnTo>
                    <a:pt x="69" y="141"/>
                  </a:lnTo>
                  <a:lnTo>
                    <a:pt x="69" y="139"/>
                  </a:lnTo>
                  <a:lnTo>
                    <a:pt x="68" y="137"/>
                  </a:lnTo>
                  <a:lnTo>
                    <a:pt x="67" y="134"/>
                  </a:lnTo>
                  <a:lnTo>
                    <a:pt x="64" y="132"/>
                  </a:lnTo>
                  <a:lnTo>
                    <a:pt x="63" y="131"/>
                  </a:lnTo>
                  <a:lnTo>
                    <a:pt x="62" y="128"/>
                  </a:lnTo>
                  <a:lnTo>
                    <a:pt x="62" y="126"/>
                  </a:lnTo>
                  <a:lnTo>
                    <a:pt x="64" y="123"/>
                  </a:lnTo>
                  <a:lnTo>
                    <a:pt x="68" y="122"/>
                  </a:lnTo>
                  <a:lnTo>
                    <a:pt x="74" y="131"/>
                  </a:lnTo>
                  <a:lnTo>
                    <a:pt x="72" y="118"/>
                  </a:lnTo>
                  <a:lnTo>
                    <a:pt x="74" y="118"/>
                  </a:lnTo>
                  <a:lnTo>
                    <a:pt x="59" y="110"/>
                  </a:lnTo>
                  <a:lnTo>
                    <a:pt x="65" y="103"/>
                  </a:lnTo>
                  <a:lnTo>
                    <a:pt x="68" y="107"/>
                  </a:lnTo>
                  <a:lnTo>
                    <a:pt x="68" y="105"/>
                  </a:lnTo>
                  <a:lnTo>
                    <a:pt x="69" y="103"/>
                  </a:lnTo>
                  <a:lnTo>
                    <a:pt x="69" y="101"/>
                  </a:lnTo>
                  <a:lnTo>
                    <a:pt x="68" y="99"/>
                  </a:lnTo>
                  <a:lnTo>
                    <a:pt x="68" y="97"/>
                  </a:lnTo>
                  <a:lnTo>
                    <a:pt x="68" y="95"/>
                  </a:lnTo>
                  <a:lnTo>
                    <a:pt x="67" y="94"/>
                  </a:lnTo>
                  <a:lnTo>
                    <a:pt x="67" y="91"/>
                  </a:lnTo>
                  <a:lnTo>
                    <a:pt x="65" y="89"/>
                  </a:lnTo>
                  <a:lnTo>
                    <a:pt x="65" y="86"/>
                  </a:lnTo>
                  <a:lnTo>
                    <a:pt x="68" y="86"/>
                  </a:lnTo>
                  <a:lnTo>
                    <a:pt x="59" y="77"/>
                  </a:lnTo>
                  <a:lnTo>
                    <a:pt x="63" y="74"/>
                  </a:lnTo>
                  <a:lnTo>
                    <a:pt x="64" y="74"/>
                  </a:lnTo>
                  <a:lnTo>
                    <a:pt x="65" y="74"/>
                  </a:lnTo>
                  <a:lnTo>
                    <a:pt x="67" y="74"/>
                  </a:lnTo>
                  <a:lnTo>
                    <a:pt x="68" y="75"/>
                  </a:lnTo>
                  <a:lnTo>
                    <a:pt x="69" y="75"/>
                  </a:lnTo>
                  <a:lnTo>
                    <a:pt x="70" y="75"/>
                  </a:lnTo>
                  <a:lnTo>
                    <a:pt x="70" y="76"/>
                  </a:lnTo>
                  <a:lnTo>
                    <a:pt x="72" y="77"/>
                  </a:lnTo>
                  <a:lnTo>
                    <a:pt x="73" y="75"/>
                  </a:lnTo>
                  <a:lnTo>
                    <a:pt x="62" y="64"/>
                  </a:lnTo>
                  <a:lnTo>
                    <a:pt x="59" y="65"/>
                  </a:lnTo>
                  <a:lnTo>
                    <a:pt x="65" y="59"/>
                  </a:lnTo>
                  <a:lnTo>
                    <a:pt x="65" y="56"/>
                  </a:lnTo>
                  <a:lnTo>
                    <a:pt x="64" y="55"/>
                  </a:lnTo>
                  <a:lnTo>
                    <a:pt x="64" y="54"/>
                  </a:lnTo>
                  <a:lnTo>
                    <a:pt x="63" y="54"/>
                  </a:lnTo>
                  <a:lnTo>
                    <a:pt x="62" y="55"/>
                  </a:lnTo>
                  <a:lnTo>
                    <a:pt x="60" y="55"/>
                  </a:lnTo>
                  <a:lnTo>
                    <a:pt x="59" y="55"/>
                  </a:lnTo>
                  <a:lnTo>
                    <a:pt x="58" y="55"/>
                  </a:lnTo>
                  <a:lnTo>
                    <a:pt x="57" y="54"/>
                  </a:lnTo>
                  <a:lnTo>
                    <a:pt x="62" y="47"/>
                  </a:lnTo>
                  <a:lnTo>
                    <a:pt x="64" y="42"/>
                  </a:lnTo>
                  <a:lnTo>
                    <a:pt x="63" y="39"/>
                  </a:lnTo>
                  <a:lnTo>
                    <a:pt x="60" y="38"/>
                  </a:lnTo>
                  <a:lnTo>
                    <a:pt x="57" y="38"/>
                  </a:lnTo>
                  <a:lnTo>
                    <a:pt x="52" y="39"/>
                  </a:lnTo>
                  <a:lnTo>
                    <a:pt x="45" y="39"/>
                  </a:lnTo>
                  <a:lnTo>
                    <a:pt x="41" y="38"/>
                  </a:lnTo>
                  <a:lnTo>
                    <a:pt x="36" y="37"/>
                  </a:lnTo>
                  <a:lnTo>
                    <a:pt x="33" y="33"/>
                  </a:lnTo>
                  <a:lnTo>
                    <a:pt x="42" y="21"/>
                  </a:lnTo>
                  <a:lnTo>
                    <a:pt x="36" y="0"/>
                  </a:lnTo>
                  <a:lnTo>
                    <a:pt x="34" y="0"/>
                  </a:lnTo>
                  <a:lnTo>
                    <a:pt x="33" y="1"/>
                  </a:lnTo>
                  <a:lnTo>
                    <a:pt x="32" y="2"/>
                  </a:lnTo>
                  <a:lnTo>
                    <a:pt x="31" y="2"/>
                  </a:lnTo>
                  <a:lnTo>
                    <a:pt x="29" y="3"/>
                  </a:lnTo>
                  <a:lnTo>
                    <a:pt x="28" y="6"/>
                  </a:lnTo>
                  <a:lnTo>
                    <a:pt x="27" y="7"/>
                  </a:lnTo>
                  <a:lnTo>
                    <a:pt x="26" y="8"/>
                  </a:lnTo>
                  <a:lnTo>
                    <a:pt x="24" y="9"/>
                  </a:lnTo>
                  <a:lnTo>
                    <a:pt x="23" y="12"/>
                  </a:lnTo>
                  <a:lnTo>
                    <a:pt x="28" y="9"/>
                  </a:lnTo>
                  <a:lnTo>
                    <a:pt x="31" y="8"/>
                  </a:lnTo>
                  <a:lnTo>
                    <a:pt x="32" y="9"/>
                  </a:lnTo>
                  <a:lnTo>
                    <a:pt x="33" y="11"/>
                  </a:lnTo>
                  <a:lnTo>
                    <a:pt x="33" y="13"/>
                  </a:lnTo>
                  <a:lnTo>
                    <a:pt x="33" y="16"/>
                  </a:lnTo>
                  <a:lnTo>
                    <a:pt x="33" y="18"/>
                  </a:lnTo>
                  <a:lnTo>
                    <a:pt x="33" y="22"/>
                  </a:lnTo>
                  <a:lnTo>
                    <a:pt x="33" y="23"/>
                  </a:lnTo>
                  <a:lnTo>
                    <a:pt x="33" y="24"/>
                  </a:lnTo>
                  <a:lnTo>
                    <a:pt x="31" y="30"/>
                  </a:lnTo>
                  <a:lnTo>
                    <a:pt x="29" y="38"/>
                  </a:lnTo>
                  <a:lnTo>
                    <a:pt x="27" y="44"/>
                  </a:lnTo>
                  <a:lnTo>
                    <a:pt x="27" y="52"/>
                  </a:lnTo>
                  <a:lnTo>
                    <a:pt x="26" y="60"/>
                  </a:lnTo>
                  <a:lnTo>
                    <a:pt x="26" y="68"/>
                  </a:lnTo>
                  <a:lnTo>
                    <a:pt x="26" y="74"/>
                  </a:lnTo>
                  <a:lnTo>
                    <a:pt x="27" y="81"/>
                  </a:lnTo>
                  <a:lnTo>
                    <a:pt x="28" y="87"/>
                  </a:lnTo>
                  <a:lnTo>
                    <a:pt x="29" y="92"/>
                  </a:lnTo>
                  <a:lnTo>
                    <a:pt x="31" y="96"/>
                  </a:lnTo>
                  <a:lnTo>
                    <a:pt x="32" y="99"/>
                  </a:lnTo>
                  <a:lnTo>
                    <a:pt x="32" y="101"/>
                  </a:lnTo>
                  <a:lnTo>
                    <a:pt x="31" y="102"/>
                  </a:lnTo>
                  <a:lnTo>
                    <a:pt x="29" y="103"/>
                  </a:lnTo>
                  <a:lnTo>
                    <a:pt x="28" y="105"/>
                  </a:lnTo>
                  <a:lnTo>
                    <a:pt x="27" y="105"/>
                  </a:lnTo>
                  <a:lnTo>
                    <a:pt x="27" y="106"/>
                  </a:lnTo>
                  <a:lnTo>
                    <a:pt x="27" y="107"/>
                  </a:lnTo>
                  <a:lnTo>
                    <a:pt x="29" y="110"/>
                  </a:lnTo>
                  <a:lnTo>
                    <a:pt x="31" y="112"/>
                  </a:lnTo>
                  <a:lnTo>
                    <a:pt x="32" y="115"/>
                  </a:lnTo>
                  <a:lnTo>
                    <a:pt x="33" y="118"/>
                  </a:lnTo>
                  <a:lnTo>
                    <a:pt x="32" y="121"/>
                  </a:lnTo>
                  <a:lnTo>
                    <a:pt x="32" y="125"/>
                  </a:lnTo>
                  <a:lnTo>
                    <a:pt x="29" y="128"/>
                  </a:lnTo>
                  <a:lnTo>
                    <a:pt x="28" y="132"/>
                  </a:lnTo>
                  <a:lnTo>
                    <a:pt x="26" y="134"/>
                  </a:lnTo>
                  <a:lnTo>
                    <a:pt x="24" y="138"/>
                  </a:lnTo>
                  <a:lnTo>
                    <a:pt x="22" y="141"/>
                  </a:lnTo>
                  <a:lnTo>
                    <a:pt x="23" y="142"/>
                  </a:lnTo>
                  <a:lnTo>
                    <a:pt x="26" y="143"/>
                  </a:lnTo>
                  <a:lnTo>
                    <a:pt x="27" y="146"/>
                  </a:lnTo>
                  <a:lnTo>
                    <a:pt x="28" y="147"/>
                  </a:lnTo>
                  <a:lnTo>
                    <a:pt x="29" y="148"/>
                  </a:lnTo>
                  <a:lnTo>
                    <a:pt x="31" y="150"/>
                  </a:lnTo>
                  <a:lnTo>
                    <a:pt x="32" y="152"/>
                  </a:lnTo>
                  <a:lnTo>
                    <a:pt x="33" y="154"/>
                  </a:lnTo>
                  <a:lnTo>
                    <a:pt x="33" y="155"/>
                  </a:lnTo>
                  <a:lnTo>
                    <a:pt x="33" y="158"/>
                  </a:lnTo>
                  <a:lnTo>
                    <a:pt x="33" y="159"/>
                  </a:lnTo>
                  <a:lnTo>
                    <a:pt x="33" y="162"/>
                  </a:lnTo>
                  <a:lnTo>
                    <a:pt x="31" y="164"/>
                  </a:lnTo>
                  <a:lnTo>
                    <a:pt x="29" y="167"/>
                  </a:lnTo>
                  <a:lnTo>
                    <a:pt x="27" y="169"/>
                  </a:lnTo>
                  <a:lnTo>
                    <a:pt x="23" y="172"/>
                  </a:lnTo>
                  <a:lnTo>
                    <a:pt x="21" y="173"/>
                  </a:lnTo>
                  <a:lnTo>
                    <a:pt x="18" y="173"/>
                  </a:lnTo>
                  <a:lnTo>
                    <a:pt x="15" y="172"/>
                  </a:lnTo>
                  <a:lnTo>
                    <a:pt x="12" y="169"/>
                  </a:lnTo>
                  <a:lnTo>
                    <a:pt x="12" y="170"/>
                  </a:lnTo>
                  <a:lnTo>
                    <a:pt x="12" y="172"/>
                  </a:lnTo>
                  <a:lnTo>
                    <a:pt x="12" y="173"/>
                  </a:lnTo>
                  <a:lnTo>
                    <a:pt x="12" y="174"/>
                  </a:lnTo>
                  <a:lnTo>
                    <a:pt x="11" y="175"/>
                  </a:lnTo>
                  <a:lnTo>
                    <a:pt x="11" y="176"/>
                  </a:lnTo>
                  <a:lnTo>
                    <a:pt x="10" y="176"/>
                  </a:lnTo>
                  <a:lnTo>
                    <a:pt x="10" y="178"/>
                  </a:lnTo>
                  <a:lnTo>
                    <a:pt x="8" y="178"/>
                  </a:lnTo>
                  <a:lnTo>
                    <a:pt x="3" y="173"/>
                  </a:lnTo>
                  <a:lnTo>
                    <a:pt x="3" y="169"/>
                  </a:lnTo>
                  <a:lnTo>
                    <a:pt x="5" y="165"/>
                  </a:lnTo>
                  <a:lnTo>
                    <a:pt x="6" y="163"/>
                  </a:lnTo>
                  <a:lnTo>
                    <a:pt x="7" y="162"/>
                  </a:lnTo>
                  <a:lnTo>
                    <a:pt x="8" y="162"/>
                  </a:lnTo>
                  <a:lnTo>
                    <a:pt x="11" y="160"/>
                  </a:lnTo>
                  <a:lnTo>
                    <a:pt x="12" y="159"/>
                  </a:lnTo>
                  <a:lnTo>
                    <a:pt x="15" y="158"/>
                  </a:lnTo>
                  <a:lnTo>
                    <a:pt x="16" y="157"/>
                  </a:lnTo>
                  <a:lnTo>
                    <a:pt x="18" y="154"/>
                  </a:lnTo>
                  <a:lnTo>
                    <a:pt x="8" y="158"/>
                  </a:lnTo>
                  <a:lnTo>
                    <a:pt x="6" y="159"/>
                  </a:lnTo>
                  <a:lnTo>
                    <a:pt x="5" y="162"/>
                  </a:lnTo>
                  <a:lnTo>
                    <a:pt x="2" y="165"/>
                  </a:lnTo>
                  <a:lnTo>
                    <a:pt x="1" y="168"/>
                  </a:lnTo>
                  <a:lnTo>
                    <a:pt x="1" y="173"/>
                  </a:lnTo>
                  <a:lnTo>
                    <a:pt x="0" y="176"/>
                  </a:lnTo>
                  <a:lnTo>
                    <a:pt x="0" y="180"/>
                  </a:lnTo>
                  <a:lnTo>
                    <a:pt x="1" y="185"/>
                  </a:lnTo>
                  <a:lnTo>
                    <a:pt x="2" y="189"/>
                  </a:lnTo>
                  <a:lnTo>
                    <a:pt x="3" y="193"/>
                  </a:lnTo>
                  <a:lnTo>
                    <a:pt x="2" y="186"/>
                  </a:lnTo>
                  <a:lnTo>
                    <a:pt x="2" y="183"/>
                  </a:lnTo>
                  <a:lnTo>
                    <a:pt x="3" y="180"/>
                  </a:lnTo>
                  <a:lnTo>
                    <a:pt x="6" y="180"/>
                  </a:lnTo>
                  <a:lnTo>
                    <a:pt x="8" y="180"/>
                  </a:lnTo>
                  <a:lnTo>
                    <a:pt x="12" y="181"/>
                  </a:lnTo>
                  <a:lnTo>
                    <a:pt x="15" y="181"/>
                  </a:lnTo>
                  <a:lnTo>
                    <a:pt x="17" y="180"/>
                  </a:lnTo>
                  <a:lnTo>
                    <a:pt x="19" y="178"/>
                  </a:lnTo>
                  <a:lnTo>
                    <a:pt x="21" y="173"/>
                  </a:lnTo>
                  <a:close/>
                  <a:moveTo>
                    <a:pt x="68" y="330"/>
                  </a:moveTo>
                  <a:lnTo>
                    <a:pt x="68" y="317"/>
                  </a:lnTo>
                  <a:lnTo>
                    <a:pt x="74" y="336"/>
                  </a:lnTo>
                  <a:lnTo>
                    <a:pt x="63" y="330"/>
                  </a:lnTo>
                  <a:lnTo>
                    <a:pt x="68" y="330"/>
                  </a:lnTo>
                  <a:close/>
                  <a:moveTo>
                    <a:pt x="59" y="258"/>
                  </a:moveTo>
                  <a:lnTo>
                    <a:pt x="57" y="270"/>
                  </a:lnTo>
                  <a:lnTo>
                    <a:pt x="53" y="273"/>
                  </a:lnTo>
                  <a:lnTo>
                    <a:pt x="59" y="258"/>
                  </a:lnTo>
                  <a:close/>
                  <a:moveTo>
                    <a:pt x="50" y="296"/>
                  </a:moveTo>
                  <a:lnTo>
                    <a:pt x="59" y="300"/>
                  </a:lnTo>
                  <a:lnTo>
                    <a:pt x="58" y="303"/>
                  </a:lnTo>
                  <a:lnTo>
                    <a:pt x="57" y="304"/>
                  </a:lnTo>
                  <a:lnTo>
                    <a:pt x="57" y="306"/>
                  </a:lnTo>
                  <a:lnTo>
                    <a:pt x="55" y="309"/>
                  </a:lnTo>
                  <a:lnTo>
                    <a:pt x="55" y="313"/>
                  </a:lnTo>
                  <a:lnTo>
                    <a:pt x="54" y="314"/>
                  </a:lnTo>
                  <a:lnTo>
                    <a:pt x="53" y="316"/>
                  </a:lnTo>
                  <a:lnTo>
                    <a:pt x="52" y="319"/>
                  </a:lnTo>
                  <a:lnTo>
                    <a:pt x="50" y="320"/>
                  </a:lnTo>
                  <a:lnTo>
                    <a:pt x="48" y="321"/>
                  </a:lnTo>
                  <a:lnTo>
                    <a:pt x="50" y="319"/>
                  </a:lnTo>
                  <a:lnTo>
                    <a:pt x="52" y="316"/>
                  </a:lnTo>
                  <a:lnTo>
                    <a:pt x="53" y="314"/>
                  </a:lnTo>
                  <a:lnTo>
                    <a:pt x="54" y="311"/>
                  </a:lnTo>
                  <a:lnTo>
                    <a:pt x="54" y="309"/>
                  </a:lnTo>
                  <a:lnTo>
                    <a:pt x="55" y="305"/>
                  </a:lnTo>
                  <a:lnTo>
                    <a:pt x="54" y="303"/>
                  </a:lnTo>
                  <a:lnTo>
                    <a:pt x="54" y="300"/>
                  </a:lnTo>
                  <a:lnTo>
                    <a:pt x="52" y="299"/>
                  </a:lnTo>
                  <a:lnTo>
                    <a:pt x="50" y="296"/>
                  </a:lnTo>
                  <a:close/>
                  <a:moveTo>
                    <a:pt x="44" y="207"/>
                  </a:moveTo>
                  <a:lnTo>
                    <a:pt x="45" y="207"/>
                  </a:lnTo>
                  <a:lnTo>
                    <a:pt x="47" y="207"/>
                  </a:lnTo>
                  <a:lnTo>
                    <a:pt x="48" y="207"/>
                  </a:lnTo>
                  <a:lnTo>
                    <a:pt x="49" y="207"/>
                  </a:lnTo>
                  <a:lnTo>
                    <a:pt x="50" y="209"/>
                  </a:lnTo>
                  <a:lnTo>
                    <a:pt x="52" y="209"/>
                  </a:lnTo>
                  <a:lnTo>
                    <a:pt x="53" y="210"/>
                  </a:lnTo>
                  <a:lnTo>
                    <a:pt x="53" y="211"/>
                  </a:lnTo>
                  <a:lnTo>
                    <a:pt x="52" y="211"/>
                  </a:lnTo>
                  <a:lnTo>
                    <a:pt x="50" y="211"/>
                  </a:lnTo>
                  <a:lnTo>
                    <a:pt x="49" y="211"/>
                  </a:lnTo>
                  <a:lnTo>
                    <a:pt x="48" y="211"/>
                  </a:lnTo>
                  <a:lnTo>
                    <a:pt x="47" y="211"/>
                  </a:lnTo>
                  <a:lnTo>
                    <a:pt x="45" y="212"/>
                  </a:lnTo>
                  <a:lnTo>
                    <a:pt x="44" y="214"/>
                  </a:lnTo>
                  <a:lnTo>
                    <a:pt x="44" y="207"/>
                  </a:lnTo>
                  <a:close/>
                  <a:moveTo>
                    <a:pt x="59" y="122"/>
                  </a:moveTo>
                  <a:lnTo>
                    <a:pt x="48" y="131"/>
                  </a:lnTo>
                  <a:lnTo>
                    <a:pt x="50" y="128"/>
                  </a:lnTo>
                  <a:lnTo>
                    <a:pt x="50" y="126"/>
                  </a:lnTo>
                  <a:lnTo>
                    <a:pt x="49" y="125"/>
                  </a:lnTo>
                  <a:lnTo>
                    <a:pt x="48" y="123"/>
                  </a:lnTo>
                  <a:lnTo>
                    <a:pt x="47" y="122"/>
                  </a:lnTo>
                  <a:lnTo>
                    <a:pt x="45" y="120"/>
                  </a:lnTo>
                  <a:lnTo>
                    <a:pt x="44" y="118"/>
                  </a:lnTo>
                  <a:lnTo>
                    <a:pt x="44" y="116"/>
                  </a:lnTo>
                  <a:lnTo>
                    <a:pt x="47" y="113"/>
                  </a:lnTo>
                  <a:lnTo>
                    <a:pt x="50" y="110"/>
                  </a:lnTo>
                  <a:lnTo>
                    <a:pt x="57" y="116"/>
                  </a:lnTo>
                  <a:lnTo>
                    <a:pt x="55" y="116"/>
                  </a:lnTo>
                  <a:lnTo>
                    <a:pt x="54" y="116"/>
                  </a:lnTo>
                  <a:lnTo>
                    <a:pt x="53" y="116"/>
                  </a:lnTo>
                  <a:lnTo>
                    <a:pt x="52" y="116"/>
                  </a:lnTo>
                  <a:lnTo>
                    <a:pt x="50" y="116"/>
                  </a:lnTo>
                  <a:lnTo>
                    <a:pt x="49" y="116"/>
                  </a:lnTo>
                  <a:lnTo>
                    <a:pt x="49" y="117"/>
                  </a:lnTo>
                  <a:lnTo>
                    <a:pt x="48" y="117"/>
                  </a:lnTo>
                  <a:lnTo>
                    <a:pt x="48" y="118"/>
                  </a:lnTo>
                  <a:lnTo>
                    <a:pt x="48" y="120"/>
                  </a:lnTo>
                  <a:lnTo>
                    <a:pt x="49" y="121"/>
                  </a:lnTo>
                  <a:lnTo>
                    <a:pt x="50" y="122"/>
                  </a:lnTo>
                  <a:lnTo>
                    <a:pt x="52" y="122"/>
                  </a:lnTo>
                  <a:lnTo>
                    <a:pt x="53" y="122"/>
                  </a:lnTo>
                  <a:lnTo>
                    <a:pt x="54" y="122"/>
                  </a:lnTo>
                  <a:lnTo>
                    <a:pt x="55" y="122"/>
                  </a:lnTo>
                  <a:lnTo>
                    <a:pt x="57" y="122"/>
                  </a:lnTo>
                  <a:lnTo>
                    <a:pt x="58" y="122"/>
                  </a:lnTo>
                  <a:lnTo>
                    <a:pt x="59" y="122"/>
                  </a:lnTo>
                  <a:close/>
                  <a:moveTo>
                    <a:pt x="44" y="44"/>
                  </a:moveTo>
                  <a:lnTo>
                    <a:pt x="47" y="47"/>
                  </a:lnTo>
                  <a:lnTo>
                    <a:pt x="49" y="48"/>
                  </a:lnTo>
                  <a:lnTo>
                    <a:pt x="50" y="50"/>
                  </a:lnTo>
                  <a:lnTo>
                    <a:pt x="52" y="52"/>
                  </a:lnTo>
                  <a:lnTo>
                    <a:pt x="53" y="54"/>
                  </a:lnTo>
                  <a:lnTo>
                    <a:pt x="53" y="55"/>
                  </a:lnTo>
                  <a:lnTo>
                    <a:pt x="53" y="56"/>
                  </a:lnTo>
                  <a:lnTo>
                    <a:pt x="53" y="59"/>
                  </a:lnTo>
                  <a:lnTo>
                    <a:pt x="53" y="60"/>
                  </a:lnTo>
                  <a:lnTo>
                    <a:pt x="53" y="61"/>
                  </a:lnTo>
                  <a:lnTo>
                    <a:pt x="53" y="63"/>
                  </a:lnTo>
                  <a:lnTo>
                    <a:pt x="52" y="63"/>
                  </a:lnTo>
                  <a:lnTo>
                    <a:pt x="52" y="64"/>
                  </a:lnTo>
                  <a:lnTo>
                    <a:pt x="50" y="65"/>
                  </a:lnTo>
                  <a:lnTo>
                    <a:pt x="50" y="66"/>
                  </a:lnTo>
                  <a:lnTo>
                    <a:pt x="49" y="69"/>
                  </a:lnTo>
                  <a:lnTo>
                    <a:pt x="49" y="70"/>
                  </a:lnTo>
                  <a:lnTo>
                    <a:pt x="49" y="71"/>
                  </a:lnTo>
                  <a:lnTo>
                    <a:pt x="48" y="73"/>
                  </a:lnTo>
                  <a:lnTo>
                    <a:pt x="48" y="74"/>
                  </a:lnTo>
                  <a:lnTo>
                    <a:pt x="48" y="76"/>
                  </a:lnTo>
                  <a:lnTo>
                    <a:pt x="48" y="77"/>
                  </a:lnTo>
                  <a:lnTo>
                    <a:pt x="49" y="77"/>
                  </a:lnTo>
                  <a:lnTo>
                    <a:pt x="49" y="79"/>
                  </a:lnTo>
                  <a:lnTo>
                    <a:pt x="50" y="79"/>
                  </a:lnTo>
                  <a:lnTo>
                    <a:pt x="50" y="80"/>
                  </a:lnTo>
                  <a:lnTo>
                    <a:pt x="49" y="81"/>
                  </a:lnTo>
                  <a:lnTo>
                    <a:pt x="50" y="81"/>
                  </a:lnTo>
                  <a:lnTo>
                    <a:pt x="50" y="82"/>
                  </a:lnTo>
                  <a:lnTo>
                    <a:pt x="52" y="82"/>
                  </a:lnTo>
                  <a:lnTo>
                    <a:pt x="52" y="84"/>
                  </a:lnTo>
                  <a:lnTo>
                    <a:pt x="53" y="85"/>
                  </a:lnTo>
                  <a:lnTo>
                    <a:pt x="54" y="86"/>
                  </a:lnTo>
                  <a:lnTo>
                    <a:pt x="54" y="87"/>
                  </a:lnTo>
                  <a:lnTo>
                    <a:pt x="55" y="87"/>
                  </a:lnTo>
                  <a:lnTo>
                    <a:pt x="57" y="89"/>
                  </a:lnTo>
                  <a:lnTo>
                    <a:pt x="53" y="89"/>
                  </a:lnTo>
                  <a:lnTo>
                    <a:pt x="52" y="89"/>
                  </a:lnTo>
                  <a:lnTo>
                    <a:pt x="49" y="89"/>
                  </a:lnTo>
                  <a:lnTo>
                    <a:pt x="49" y="87"/>
                  </a:lnTo>
                  <a:lnTo>
                    <a:pt x="48" y="87"/>
                  </a:lnTo>
                  <a:lnTo>
                    <a:pt x="48" y="86"/>
                  </a:lnTo>
                  <a:lnTo>
                    <a:pt x="48" y="85"/>
                  </a:lnTo>
                  <a:lnTo>
                    <a:pt x="49" y="84"/>
                  </a:lnTo>
                  <a:lnTo>
                    <a:pt x="49" y="82"/>
                  </a:lnTo>
                  <a:lnTo>
                    <a:pt x="49" y="81"/>
                  </a:lnTo>
                  <a:lnTo>
                    <a:pt x="49" y="80"/>
                  </a:lnTo>
                  <a:lnTo>
                    <a:pt x="49" y="79"/>
                  </a:lnTo>
                  <a:lnTo>
                    <a:pt x="49" y="77"/>
                  </a:lnTo>
                  <a:lnTo>
                    <a:pt x="48" y="77"/>
                  </a:lnTo>
                  <a:lnTo>
                    <a:pt x="47" y="77"/>
                  </a:lnTo>
                  <a:lnTo>
                    <a:pt x="45" y="77"/>
                  </a:lnTo>
                  <a:lnTo>
                    <a:pt x="44" y="77"/>
                  </a:lnTo>
                  <a:lnTo>
                    <a:pt x="43" y="77"/>
                  </a:lnTo>
                  <a:lnTo>
                    <a:pt x="42" y="77"/>
                  </a:lnTo>
                  <a:lnTo>
                    <a:pt x="42" y="75"/>
                  </a:lnTo>
                  <a:lnTo>
                    <a:pt x="42" y="74"/>
                  </a:lnTo>
                  <a:lnTo>
                    <a:pt x="42" y="71"/>
                  </a:lnTo>
                  <a:lnTo>
                    <a:pt x="43" y="70"/>
                  </a:lnTo>
                  <a:lnTo>
                    <a:pt x="44" y="68"/>
                  </a:lnTo>
                  <a:lnTo>
                    <a:pt x="45" y="66"/>
                  </a:lnTo>
                  <a:lnTo>
                    <a:pt x="47" y="65"/>
                  </a:lnTo>
                  <a:lnTo>
                    <a:pt x="49" y="64"/>
                  </a:lnTo>
                  <a:lnTo>
                    <a:pt x="50" y="64"/>
                  </a:lnTo>
                  <a:lnTo>
                    <a:pt x="52" y="63"/>
                  </a:lnTo>
                  <a:lnTo>
                    <a:pt x="52" y="61"/>
                  </a:lnTo>
                  <a:lnTo>
                    <a:pt x="53" y="61"/>
                  </a:lnTo>
                  <a:lnTo>
                    <a:pt x="44" y="44"/>
                  </a:lnTo>
                  <a:close/>
                  <a:moveTo>
                    <a:pt x="38" y="273"/>
                  </a:moveTo>
                  <a:lnTo>
                    <a:pt x="36" y="273"/>
                  </a:lnTo>
                  <a:lnTo>
                    <a:pt x="36" y="269"/>
                  </a:lnTo>
                  <a:lnTo>
                    <a:pt x="33" y="267"/>
                  </a:lnTo>
                  <a:lnTo>
                    <a:pt x="36" y="264"/>
                  </a:lnTo>
                  <a:lnTo>
                    <a:pt x="36" y="269"/>
                  </a:lnTo>
                  <a:lnTo>
                    <a:pt x="38" y="27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8" name="Freeform 236"/>
            <p:cNvSpPr>
              <a:spLocks/>
            </p:cNvSpPr>
            <p:nvPr/>
          </p:nvSpPr>
          <p:spPr bwMode="auto">
            <a:xfrm>
              <a:off x="2465" y="1382"/>
              <a:ext cx="1" cy="2"/>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2 h 4"/>
                <a:gd name="T14" fmla="*/ 1 w 4"/>
                <a:gd name="T15" fmla="*/ 2 h 4"/>
                <a:gd name="T16" fmla="*/ 1 w 4"/>
                <a:gd name="T17" fmla="*/ 2 h 4"/>
                <a:gd name="T18" fmla="*/ 1 w 4"/>
                <a:gd name="T19" fmla="*/ 2 h 4"/>
                <a:gd name="T20" fmla="*/ 1 w 4"/>
                <a:gd name="T21" fmla="*/ 1 h 4"/>
                <a:gd name="T22" fmla="*/ 1 w 4"/>
                <a:gd name="T23" fmla="*/ 1 h 4"/>
                <a:gd name="T24" fmla="*/ 1 w 4"/>
                <a:gd name="T25" fmla="*/ 1 h 4"/>
                <a:gd name="T26" fmla="*/ 1 w 4"/>
                <a:gd name="T27" fmla="*/ 1 h 4"/>
                <a:gd name="T28" fmla="*/ 1 w 4"/>
                <a:gd name="T29" fmla="*/ 1 h 4"/>
                <a:gd name="T30" fmla="*/ 0 w 4"/>
                <a:gd name="T31" fmla="*/ 1 h 4"/>
                <a:gd name="T32" fmla="*/ 0 w 4"/>
                <a:gd name="T33" fmla="*/ 0 h 4"/>
                <a:gd name="T34" fmla="*/ 0 w 4"/>
                <a:gd name="T35" fmla="*/ 0 h 4"/>
                <a:gd name="T36" fmla="*/ 0 w 4"/>
                <a:gd name="T37" fmla="*/ 0 h 4"/>
                <a:gd name="T38" fmla="*/ 0 w 4"/>
                <a:gd name="T39" fmla="*/ 0 h 4"/>
                <a:gd name="T40" fmla="*/ 0 w 4"/>
                <a:gd name="T41" fmla="*/ 0 h 4"/>
                <a:gd name="T42" fmla="*/ 1 w 4"/>
                <a:gd name="T43" fmla="*/ 2 h 4"/>
                <a:gd name="T44" fmla="*/ 1 w 4"/>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4">
                  <a:moveTo>
                    <a:pt x="3" y="4"/>
                  </a:moveTo>
                  <a:lnTo>
                    <a:pt x="3" y="4"/>
                  </a:lnTo>
                  <a:lnTo>
                    <a:pt x="3" y="3"/>
                  </a:lnTo>
                  <a:lnTo>
                    <a:pt x="4" y="3"/>
                  </a:lnTo>
                  <a:lnTo>
                    <a:pt x="4" y="2"/>
                  </a:lnTo>
                  <a:lnTo>
                    <a:pt x="3" y="2"/>
                  </a:lnTo>
                  <a:lnTo>
                    <a:pt x="1" y="2"/>
                  </a:lnTo>
                  <a:lnTo>
                    <a:pt x="1" y="0"/>
                  </a:lnTo>
                  <a:lnTo>
                    <a:pt x="0"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89" name="Freeform 237"/>
            <p:cNvSpPr>
              <a:spLocks/>
            </p:cNvSpPr>
            <p:nvPr/>
          </p:nvSpPr>
          <p:spPr bwMode="auto">
            <a:xfrm>
              <a:off x="2473" y="1477"/>
              <a:ext cx="3" cy="1"/>
            </a:xfrm>
            <a:custGeom>
              <a:avLst/>
              <a:gdLst>
                <a:gd name="T0" fmla="*/ 3 w 5"/>
                <a:gd name="T1" fmla="*/ 0 h 2"/>
                <a:gd name="T2" fmla="*/ 0 w 5"/>
                <a:gd name="T3" fmla="*/ 1 h 2"/>
                <a:gd name="T4" fmla="*/ 0 w 5"/>
                <a:gd name="T5" fmla="*/ 1 h 2"/>
                <a:gd name="T6" fmla="*/ 1 w 5"/>
                <a:gd name="T7" fmla="*/ 1 h 2"/>
                <a:gd name="T8" fmla="*/ 1 w 5"/>
                <a:gd name="T9" fmla="*/ 1 h 2"/>
                <a:gd name="T10" fmla="*/ 1 w 5"/>
                <a:gd name="T11" fmla="*/ 1 h 2"/>
                <a:gd name="T12" fmla="*/ 1 w 5"/>
                <a:gd name="T13" fmla="*/ 1 h 2"/>
                <a:gd name="T14" fmla="*/ 2 w 5"/>
                <a:gd name="T15" fmla="*/ 1 h 2"/>
                <a:gd name="T16" fmla="*/ 2 w 5"/>
                <a:gd name="T17" fmla="*/ 1 h 2"/>
                <a:gd name="T18" fmla="*/ 2 w 5"/>
                <a:gd name="T19" fmla="*/ 1 h 2"/>
                <a:gd name="T20" fmla="*/ 3 w 5"/>
                <a:gd name="T21" fmla="*/ 1 h 2"/>
                <a:gd name="T22" fmla="*/ 3 w 5"/>
                <a:gd name="T23" fmla="*/ 0 h 2"/>
                <a:gd name="T24" fmla="*/ 3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2">
                  <a:moveTo>
                    <a:pt x="5" y="0"/>
                  </a:moveTo>
                  <a:lnTo>
                    <a:pt x="0" y="2"/>
                  </a:lnTo>
                  <a:lnTo>
                    <a:pt x="1" y="2"/>
                  </a:lnTo>
                  <a:lnTo>
                    <a:pt x="2" y="2"/>
                  </a:lnTo>
                  <a:lnTo>
                    <a:pt x="3" y="1"/>
                  </a:lnTo>
                  <a:lnTo>
                    <a:pt x="5" y="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0" name="Freeform 238"/>
            <p:cNvSpPr>
              <a:spLocks/>
            </p:cNvSpPr>
            <p:nvPr/>
          </p:nvSpPr>
          <p:spPr bwMode="auto">
            <a:xfrm>
              <a:off x="2466" y="1318"/>
              <a:ext cx="1" cy="3"/>
            </a:xfrm>
            <a:custGeom>
              <a:avLst/>
              <a:gdLst>
                <a:gd name="T0" fmla="*/ 1 w 1"/>
                <a:gd name="T1" fmla="*/ 3 h 6"/>
                <a:gd name="T2" fmla="*/ 1 w 1"/>
                <a:gd name="T3" fmla="*/ 0 h 6"/>
                <a:gd name="T4" fmla="*/ 1 w 1"/>
                <a:gd name="T5" fmla="*/ 1 h 6"/>
                <a:gd name="T6" fmla="*/ 0 w 1"/>
                <a:gd name="T7" fmla="*/ 1 h 6"/>
                <a:gd name="T8" fmla="*/ 0 w 1"/>
                <a:gd name="T9" fmla="*/ 1 h 6"/>
                <a:gd name="T10" fmla="*/ 0 w 1"/>
                <a:gd name="T11" fmla="*/ 2 h 6"/>
                <a:gd name="T12" fmla="*/ 0 w 1"/>
                <a:gd name="T13" fmla="*/ 2 h 6"/>
                <a:gd name="T14" fmla="*/ 0 w 1"/>
                <a:gd name="T15" fmla="*/ 2 h 6"/>
                <a:gd name="T16" fmla="*/ 0 w 1"/>
                <a:gd name="T17" fmla="*/ 3 h 6"/>
                <a:gd name="T18" fmla="*/ 0 w 1"/>
                <a:gd name="T19" fmla="*/ 3 h 6"/>
                <a:gd name="T20" fmla="*/ 1 w 1"/>
                <a:gd name="T21" fmla="*/ 3 h 6"/>
                <a:gd name="T22" fmla="*/ 1 w 1"/>
                <a:gd name="T23" fmla="*/ 3 h 6"/>
                <a:gd name="T24" fmla="*/ 1 w 1"/>
                <a:gd name="T25" fmla="*/ 3 h 6"/>
                <a:gd name="T26" fmla="*/ 1 w 1"/>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6">
                  <a:moveTo>
                    <a:pt x="1" y="5"/>
                  </a:moveTo>
                  <a:lnTo>
                    <a:pt x="1" y="0"/>
                  </a:lnTo>
                  <a:lnTo>
                    <a:pt x="1" y="1"/>
                  </a:lnTo>
                  <a:lnTo>
                    <a:pt x="0" y="1"/>
                  </a:lnTo>
                  <a:lnTo>
                    <a:pt x="0" y="2"/>
                  </a:lnTo>
                  <a:lnTo>
                    <a:pt x="0" y="4"/>
                  </a:lnTo>
                  <a:lnTo>
                    <a:pt x="0" y="5"/>
                  </a:lnTo>
                  <a:lnTo>
                    <a:pt x="1" y="6"/>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1" name="Freeform 239"/>
            <p:cNvSpPr>
              <a:spLocks/>
            </p:cNvSpPr>
            <p:nvPr/>
          </p:nvSpPr>
          <p:spPr bwMode="auto">
            <a:xfrm>
              <a:off x="2465" y="1431"/>
              <a:ext cx="1" cy="1"/>
            </a:xfrm>
            <a:custGeom>
              <a:avLst/>
              <a:gdLst>
                <a:gd name="T0" fmla="*/ 0 w 3"/>
                <a:gd name="T1" fmla="*/ 0 h 1"/>
                <a:gd name="T2" fmla="*/ 1 w 3"/>
                <a:gd name="T3" fmla="*/ 1 h 1"/>
                <a:gd name="T4" fmla="*/ 1 w 3"/>
                <a:gd name="T5" fmla="*/ 1 h 1"/>
                <a:gd name="T6" fmla="*/ 0 w 3"/>
                <a:gd name="T7" fmla="*/ 0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3"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2" name="Freeform 240"/>
            <p:cNvSpPr>
              <a:spLocks/>
            </p:cNvSpPr>
            <p:nvPr/>
          </p:nvSpPr>
          <p:spPr bwMode="auto">
            <a:xfrm>
              <a:off x="2463" y="1435"/>
              <a:ext cx="1" cy="1"/>
            </a:xfrm>
            <a:custGeom>
              <a:avLst/>
              <a:gdLst>
                <a:gd name="T0" fmla="*/ 0 w 1"/>
                <a:gd name="T1" fmla="*/ 0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3" name="Freeform 241"/>
            <p:cNvSpPr>
              <a:spLocks/>
            </p:cNvSpPr>
            <p:nvPr/>
          </p:nvSpPr>
          <p:spPr bwMode="auto">
            <a:xfrm>
              <a:off x="2457" y="1411"/>
              <a:ext cx="1" cy="3"/>
            </a:xfrm>
            <a:custGeom>
              <a:avLst/>
              <a:gdLst>
                <a:gd name="T0" fmla="*/ 1 w 3"/>
                <a:gd name="T1" fmla="*/ 3 h 6"/>
                <a:gd name="T2" fmla="*/ 1 w 3"/>
                <a:gd name="T3" fmla="*/ 3 h 6"/>
                <a:gd name="T4" fmla="*/ 1 w 3"/>
                <a:gd name="T5" fmla="*/ 3 h 6"/>
                <a:gd name="T6" fmla="*/ 1 w 3"/>
                <a:gd name="T7" fmla="*/ 2 h 6"/>
                <a:gd name="T8" fmla="*/ 1 w 3"/>
                <a:gd name="T9" fmla="*/ 2 h 6"/>
                <a:gd name="T10" fmla="*/ 1 w 3"/>
                <a:gd name="T11" fmla="*/ 1 h 6"/>
                <a:gd name="T12" fmla="*/ 0 w 3"/>
                <a:gd name="T13" fmla="*/ 1 h 6"/>
                <a:gd name="T14" fmla="*/ 0 w 3"/>
                <a:gd name="T15" fmla="*/ 1 h 6"/>
                <a:gd name="T16" fmla="*/ 0 w 3"/>
                <a:gd name="T17" fmla="*/ 1 h 6"/>
                <a:gd name="T18" fmla="*/ 0 w 3"/>
                <a:gd name="T19" fmla="*/ 0 h 6"/>
                <a:gd name="T20" fmla="*/ 0 w 3"/>
                <a:gd name="T21" fmla="*/ 0 h 6"/>
                <a:gd name="T22" fmla="*/ 0 w 3"/>
                <a:gd name="T23" fmla="*/ 0 h 6"/>
                <a:gd name="T24" fmla="*/ 0 w 3"/>
                <a:gd name="T25" fmla="*/ 1 h 6"/>
                <a:gd name="T26" fmla="*/ 0 w 3"/>
                <a:gd name="T27" fmla="*/ 1 h 6"/>
                <a:gd name="T28" fmla="*/ 0 w 3"/>
                <a:gd name="T29" fmla="*/ 1 h 6"/>
                <a:gd name="T30" fmla="*/ 0 w 3"/>
                <a:gd name="T31" fmla="*/ 2 h 6"/>
                <a:gd name="T32" fmla="*/ 0 w 3"/>
                <a:gd name="T33" fmla="*/ 2 h 6"/>
                <a:gd name="T34" fmla="*/ 1 w 3"/>
                <a:gd name="T35" fmla="*/ 3 h 6"/>
                <a:gd name="T36" fmla="*/ 1 w 3"/>
                <a:gd name="T37" fmla="*/ 3 h 6"/>
                <a:gd name="T38" fmla="*/ 1 w 3"/>
                <a:gd name="T39" fmla="*/ 3 h 6"/>
                <a:gd name="T40" fmla="*/ 1 w 3"/>
                <a:gd name="T41" fmla="*/ 3 h 6"/>
                <a:gd name="T42" fmla="*/ 1 w 3"/>
                <a:gd name="T43" fmla="*/ 3 h 6"/>
                <a:gd name="T44" fmla="*/ 1 w 3"/>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2" y="5"/>
                  </a:moveTo>
                  <a:lnTo>
                    <a:pt x="3" y="5"/>
                  </a:lnTo>
                  <a:lnTo>
                    <a:pt x="2" y="5"/>
                  </a:lnTo>
                  <a:lnTo>
                    <a:pt x="2" y="3"/>
                  </a:lnTo>
                  <a:lnTo>
                    <a:pt x="2" y="2"/>
                  </a:lnTo>
                  <a:lnTo>
                    <a:pt x="0" y="2"/>
                  </a:lnTo>
                  <a:lnTo>
                    <a:pt x="0" y="1"/>
                  </a:lnTo>
                  <a:lnTo>
                    <a:pt x="0" y="0"/>
                  </a:lnTo>
                  <a:lnTo>
                    <a:pt x="0" y="1"/>
                  </a:lnTo>
                  <a:lnTo>
                    <a:pt x="0" y="2"/>
                  </a:lnTo>
                  <a:lnTo>
                    <a:pt x="0" y="3"/>
                  </a:lnTo>
                  <a:lnTo>
                    <a:pt x="2" y="5"/>
                  </a:lnTo>
                  <a:lnTo>
                    <a:pt x="3" y="6"/>
                  </a:lnTo>
                  <a:lnTo>
                    <a:pt x="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4" name="Freeform 242"/>
            <p:cNvSpPr>
              <a:spLocks/>
            </p:cNvSpPr>
            <p:nvPr/>
          </p:nvSpPr>
          <p:spPr bwMode="auto">
            <a:xfrm>
              <a:off x="2462" y="1436"/>
              <a:ext cx="1" cy="1"/>
            </a:xfrm>
            <a:custGeom>
              <a:avLst/>
              <a:gdLst>
                <a:gd name="T0" fmla="*/ 0 w 4"/>
                <a:gd name="T1" fmla="*/ 0 h 3"/>
                <a:gd name="T2" fmla="*/ 1 w 4"/>
                <a:gd name="T3" fmla="*/ 1 h 3"/>
                <a:gd name="T4" fmla="*/ 1 w 4"/>
                <a:gd name="T5" fmla="*/ 0 h 3"/>
                <a:gd name="T6" fmla="*/ 1 w 4"/>
                <a:gd name="T7" fmla="*/ 0 h 3"/>
                <a:gd name="T8" fmla="*/ 1 w 4"/>
                <a:gd name="T9" fmla="*/ 0 h 3"/>
                <a:gd name="T10" fmla="*/ 1 w 4"/>
                <a:gd name="T11" fmla="*/ 0 h 3"/>
                <a:gd name="T12" fmla="*/ 1 w 4"/>
                <a:gd name="T13" fmla="*/ 0 h 3"/>
                <a:gd name="T14" fmla="*/ 1 w 4"/>
                <a:gd name="T15" fmla="*/ 0 h 3"/>
                <a:gd name="T16" fmla="*/ 1 w 4"/>
                <a:gd name="T17" fmla="*/ 0 h 3"/>
                <a:gd name="T18" fmla="*/ 0 w 4"/>
                <a:gd name="T19" fmla="*/ 0 h 3"/>
                <a:gd name="T20" fmla="*/ 0 w 4"/>
                <a:gd name="T21" fmla="*/ 0 h 3"/>
                <a:gd name="T22" fmla="*/ 0 w 4"/>
                <a:gd name="T23" fmla="*/ 0 h 3"/>
                <a:gd name="T24" fmla="*/ 0 w 4"/>
                <a:gd name="T25" fmla="*/ 0 h 3"/>
                <a:gd name="T26" fmla="*/ 0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3">
                  <a:moveTo>
                    <a:pt x="0" y="1"/>
                  </a:moveTo>
                  <a:lnTo>
                    <a:pt x="3" y="3"/>
                  </a:lnTo>
                  <a:lnTo>
                    <a:pt x="4" y="0"/>
                  </a:lnTo>
                  <a:lnTo>
                    <a:pt x="3" y="0"/>
                  </a:lnTo>
                  <a:lnTo>
                    <a:pt x="3" y="1"/>
                  </a:lnTo>
                  <a:lnTo>
                    <a:pt x="1" y="1"/>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5" name="Freeform 243"/>
            <p:cNvSpPr>
              <a:spLocks/>
            </p:cNvSpPr>
            <p:nvPr/>
          </p:nvSpPr>
          <p:spPr bwMode="auto">
            <a:xfrm>
              <a:off x="2481" y="1343"/>
              <a:ext cx="1" cy="1"/>
            </a:xfrm>
            <a:custGeom>
              <a:avLst/>
              <a:gdLst>
                <a:gd name="T0" fmla="*/ 1 w 1"/>
                <a:gd name="T1" fmla="*/ 1 h 2"/>
                <a:gd name="T2" fmla="*/ 1 w 1"/>
                <a:gd name="T3" fmla="*/ 0 h 2"/>
                <a:gd name="T4" fmla="*/ 0 w 1"/>
                <a:gd name="T5" fmla="*/ 0 h 2"/>
                <a:gd name="T6" fmla="*/ 0 w 1"/>
                <a:gd name="T7" fmla="*/ 0 h 2"/>
                <a:gd name="T8" fmla="*/ 0 w 1"/>
                <a:gd name="T9" fmla="*/ 0 h 2"/>
                <a:gd name="T10" fmla="*/ 0 w 1"/>
                <a:gd name="T11" fmla="*/ 1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w 1"/>
                <a:gd name="T27" fmla="*/ 1 h 2"/>
                <a:gd name="T28" fmla="*/ 0 w 1"/>
                <a:gd name="T29" fmla="*/ 1 h 2"/>
                <a:gd name="T30" fmla="*/ 0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2">
                  <a:moveTo>
                    <a:pt x="1" y="2"/>
                  </a:moveTo>
                  <a:lnTo>
                    <a:pt x="1" y="0"/>
                  </a:lnTo>
                  <a:lnTo>
                    <a:pt x="0" y="0"/>
                  </a:lnTo>
                  <a:lnTo>
                    <a:pt x="0" y="2"/>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6" name="Freeform 244"/>
            <p:cNvSpPr>
              <a:spLocks/>
            </p:cNvSpPr>
            <p:nvPr/>
          </p:nvSpPr>
          <p:spPr bwMode="auto">
            <a:xfrm>
              <a:off x="2476" y="1343"/>
              <a:ext cx="5" cy="8"/>
            </a:xfrm>
            <a:custGeom>
              <a:avLst/>
              <a:gdLst>
                <a:gd name="T0" fmla="*/ 0 w 10"/>
                <a:gd name="T1" fmla="*/ 8 h 14"/>
                <a:gd name="T2" fmla="*/ 1 w 10"/>
                <a:gd name="T3" fmla="*/ 8 h 14"/>
                <a:gd name="T4" fmla="*/ 1 w 10"/>
                <a:gd name="T5" fmla="*/ 8 h 14"/>
                <a:gd name="T6" fmla="*/ 1 w 10"/>
                <a:gd name="T7" fmla="*/ 8 h 14"/>
                <a:gd name="T8" fmla="*/ 2 w 10"/>
                <a:gd name="T9" fmla="*/ 8 h 14"/>
                <a:gd name="T10" fmla="*/ 2 w 10"/>
                <a:gd name="T11" fmla="*/ 8 h 14"/>
                <a:gd name="T12" fmla="*/ 3 w 10"/>
                <a:gd name="T13" fmla="*/ 8 h 14"/>
                <a:gd name="T14" fmla="*/ 3 w 10"/>
                <a:gd name="T15" fmla="*/ 8 h 14"/>
                <a:gd name="T16" fmla="*/ 3 w 10"/>
                <a:gd name="T17" fmla="*/ 8 h 14"/>
                <a:gd name="T18" fmla="*/ 3 w 10"/>
                <a:gd name="T19" fmla="*/ 8 h 14"/>
                <a:gd name="T20" fmla="*/ 3 w 10"/>
                <a:gd name="T21" fmla="*/ 8 h 14"/>
                <a:gd name="T22" fmla="*/ 3 w 10"/>
                <a:gd name="T23" fmla="*/ 7 h 14"/>
                <a:gd name="T24" fmla="*/ 3 w 10"/>
                <a:gd name="T25" fmla="*/ 6 h 14"/>
                <a:gd name="T26" fmla="*/ 3 w 10"/>
                <a:gd name="T27" fmla="*/ 6 h 14"/>
                <a:gd name="T28" fmla="*/ 4 w 10"/>
                <a:gd name="T29" fmla="*/ 5 h 14"/>
                <a:gd name="T30" fmla="*/ 4 w 10"/>
                <a:gd name="T31" fmla="*/ 4 h 14"/>
                <a:gd name="T32" fmla="*/ 4 w 10"/>
                <a:gd name="T33" fmla="*/ 3 h 14"/>
                <a:gd name="T34" fmla="*/ 4 w 10"/>
                <a:gd name="T35" fmla="*/ 2 h 14"/>
                <a:gd name="T36" fmla="*/ 4 w 10"/>
                <a:gd name="T37" fmla="*/ 1 h 14"/>
                <a:gd name="T38" fmla="*/ 5 w 10"/>
                <a:gd name="T39" fmla="*/ 1 h 14"/>
                <a:gd name="T40" fmla="*/ 5 w 10"/>
                <a:gd name="T41" fmla="*/ 0 h 14"/>
                <a:gd name="T42" fmla="*/ 4 w 10"/>
                <a:gd name="T43" fmla="*/ 1 h 14"/>
                <a:gd name="T44" fmla="*/ 4 w 10"/>
                <a:gd name="T45" fmla="*/ 1 h 14"/>
                <a:gd name="T46" fmla="*/ 3 w 10"/>
                <a:gd name="T47" fmla="*/ 1 h 14"/>
                <a:gd name="T48" fmla="*/ 2 w 10"/>
                <a:gd name="T49" fmla="*/ 2 h 14"/>
                <a:gd name="T50" fmla="*/ 1 w 10"/>
                <a:gd name="T51" fmla="*/ 3 h 14"/>
                <a:gd name="T52" fmla="*/ 1 w 10"/>
                <a:gd name="T53" fmla="*/ 4 h 14"/>
                <a:gd name="T54" fmla="*/ 0 w 10"/>
                <a:gd name="T55" fmla="*/ 5 h 14"/>
                <a:gd name="T56" fmla="*/ 0 w 10"/>
                <a:gd name="T57" fmla="*/ 6 h 14"/>
                <a:gd name="T58" fmla="*/ 0 w 10"/>
                <a:gd name="T59" fmla="*/ 7 h 14"/>
                <a:gd name="T60" fmla="*/ 0 w 10"/>
                <a:gd name="T61" fmla="*/ 8 h 14"/>
                <a:gd name="T62" fmla="*/ 0 w 10"/>
                <a:gd name="T63" fmla="*/ 8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 h="14">
                  <a:moveTo>
                    <a:pt x="0" y="14"/>
                  </a:moveTo>
                  <a:lnTo>
                    <a:pt x="1" y="14"/>
                  </a:lnTo>
                  <a:lnTo>
                    <a:pt x="2" y="14"/>
                  </a:lnTo>
                  <a:lnTo>
                    <a:pt x="3" y="14"/>
                  </a:lnTo>
                  <a:lnTo>
                    <a:pt x="5" y="14"/>
                  </a:lnTo>
                  <a:lnTo>
                    <a:pt x="6" y="14"/>
                  </a:lnTo>
                  <a:lnTo>
                    <a:pt x="6" y="13"/>
                  </a:lnTo>
                  <a:lnTo>
                    <a:pt x="6" y="11"/>
                  </a:lnTo>
                  <a:lnTo>
                    <a:pt x="6" y="10"/>
                  </a:lnTo>
                  <a:lnTo>
                    <a:pt x="7" y="8"/>
                  </a:lnTo>
                  <a:lnTo>
                    <a:pt x="7" y="7"/>
                  </a:lnTo>
                  <a:lnTo>
                    <a:pt x="7" y="6"/>
                  </a:lnTo>
                  <a:lnTo>
                    <a:pt x="8" y="3"/>
                  </a:lnTo>
                  <a:lnTo>
                    <a:pt x="8" y="2"/>
                  </a:lnTo>
                  <a:lnTo>
                    <a:pt x="10" y="1"/>
                  </a:lnTo>
                  <a:lnTo>
                    <a:pt x="10" y="0"/>
                  </a:lnTo>
                  <a:lnTo>
                    <a:pt x="8" y="1"/>
                  </a:lnTo>
                  <a:lnTo>
                    <a:pt x="7" y="1"/>
                  </a:lnTo>
                  <a:lnTo>
                    <a:pt x="5" y="2"/>
                  </a:lnTo>
                  <a:lnTo>
                    <a:pt x="3" y="3"/>
                  </a:lnTo>
                  <a:lnTo>
                    <a:pt x="2" y="5"/>
                  </a:lnTo>
                  <a:lnTo>
                    <a:pt x="1" y="7"/>
                  </a:lnTo>
                  <a:lnTo>
                    <a:pt x="0" y="8"/>
                  </a:lnTo>
                  <a:lnTo>
                    <a:pt x="0" y="11"/>
                  </a:lnTo>
                  <a:lnTo>
                    <a:pt x="0" y="12"/>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7" name="Freeform 245"/>
            <p:cNvSpPr>
              <a:spLocks/>
            </p:cNvSpPr>
            <p:nvPr/>
          </p:nvSpPr>
          <p:spPr bwMode="auto">
            <a:xfrm>
              <a:off x="2479" y="1350"/>
              <a:ext cx="2" cy="3"/>
            </a:xfrm>
            <a:custGeom>
              <a:avLst/>
              <a:gdLst>
                <a:gd name="T0" fmla="*/ 0 w 2"/>
                <a:gd name="T1" fmla="*/ 0 h 5"/>
                <a:gd name="T2" fmla="*/ 0 w 2"/>
                <a:gd name="T3" fmla="*/ 1 h 5"/>
                <a:gd name="T4" fmla="*/ 1 w 2"/>
                <a:gd name="T5" fmla="*/ 1 h 5"/>
                <a:gd name="T6" fmla="*/ 1 w 2"/>
                <a:gd name="T7" fmla="*/ 2 h 5"/>
                <a:gd name="T8" fmla="*/ 1 w 2"/>
                <a:gd name="T9" fmla="*/ 2 h 5"/>
                <a:gd name="T10" fmla="*/ 1 w 2"/>
                <a:gd name="T11" fmla="*/ 2 h 5"/>
                <a:gd name="T12" fmla="*/ 1 w 2"/>
                <a:gd name="T13" fmla="*/ 2 h 5"/>
                <a:gd name="T14" fmla="*/ 1 w 2"/>
                <a:gd name="T15" fmla="*/ 2 h 5"/>
                <a:gd name="T16" fmla="*/ 1 w 2"/>
                <a:gd name="T17" fmla="*/ 2 h 5"/>
                <a:gd name="T18" fmla="*/ 1 w 2"/>
                <a:gd name="T19" fmla="*/ 2 h 5"/>
                <a:gd name="T20" fmla="*/ 1 w 2"/>
                <a:gd name="T21" fmla="*/ 3 h 5"/>
                <a:gd name="T22" fmla="*/ 2 w 2"/>
                <a:gd name="T23" fmla="*/ 2 h 5"/>
                <a:gd name="T24" fmla="*/ 2 w 2"/>
                <a:gd name="T25" fmla="*/ 2 h 5"/>
                <a:gd name="T26" fmla="*/ 2 w 2"/>
                <a:gd name="T27" fmla="*/ 2 h 5"/>
                <a:gd name="T28" fmla="*/ 2 w 2"/>
                <a:gd name="T29" fmla="*/ 2 h 5"/>
                <a:gd name="T30" fmla="*/ 1 w 2"/>
                <a:gd name="T31" fmla="*/ 2 h 5"/>
                <a:gd name="T32" fmla="*/ 1 w 2"/>
                <a:gd name="T33" fmla="*/ 2 h 5"/>
                <a:gd name="T34" fmla="*/ 1 w 2"/>
                <a:gd name="T35" fmla="*/ 1 h 5"/>
                <a:gd name="T36" fmla="*/ 1 w 2"/>
                <a:gd name="T37" fmla="*/ 1 h 5"/>
                <a:gd name="T38" fmla="*/ 1 w 2"/>
                <a:gd name="T39" fmla="*/ 1 h 5"/>
                <a:gd name="T40" fmla="*/ 0 w 2"/>
                <a:gd name="T41" fmla="*/ 1 h 5"/>
                <a:gd name="T42" fmla="*/ 0 w 2"/>
                <a:gd name="T43" fmla="*/ 1 h 5"/>
                <a:gd name="T44" fmla="*/ 0 w 2"/>
                <a:gd name="T45" fmla="*/ 0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5">
                  <a:moveTo>
                    <a:pt x="0" y="0"/>
                  </a:moveTo>
                  <a:lnTo>
                    <a:pt x="0" y="1"/>
                  </a:lnTo>
                  <a:lnTo>
                    <a:pt x="1" y="1"/>
                  </a:lnTo>
                  <a:lnTo>
                    <a:pt x="1" y="3"/>
                  </a:lnTo>
                  <a:lnTo>
                    <a:pt x="1" y="4"/>
                  </a:lnTo>
                  <a:lnTo>
                    <a:pt x="1" y="5"/>
                  </a:lnTo>
                  <a:lnTo>
                    <a:pt x="2" y="4"/>
                  </a:lnTo>
                  <a:lnTo>
                    <a:pt x="2" y="3"/>
                  </a:lnTo>
                  <a:lnTo>
                    <a:pt x="1" y="3"/>
                  </a:lnTo>
                  <a:lnTo>
                    <a:pt x="1" y="1"/>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8" name="Freeform 246"/>
            <p:cNvSpPr>
              <a:spLocks/>
            </p:cNvSpPr>
            <p:nvPr/>
          </p:nvSpPr>
          <p:spPr bwMode="auto">
            <a:xfrm>
              <a:off x="2477" y="1334"/>
              <a:ext cx="5" cy="9"/>
            </a:xfrm>
            <a:custGeom>
              <a:avLst/>
              <a:gdLst>
                <a:gd name="T0" fmla="*/ 0 w 10"/>
                <a:gd name="T1" fmla="*/ 0 h 17"/>
                <a:gd name="T2" fmla="*/ 5 w 10"/>
                <a:gd name="T3" fmla="*/ 9 h 17"/>
                <a:gd name="T4" fmla="*/ 5 w 10"/>
                <a:gd name="T5" fmla="*/ 8 h 17"/>
                <a:gd name="T6" fmla="*/ 5 w 10"/>
                <a:gd name="T7" fmla="*/ 8 h 17"/>
                <a:gd name="T8" fmla="*/ 5 w 10"/>
                <a:gd name="T9" fmla="*/ 6 h 17"/>
                <a:gd name="T10" fmla="*/ 5 w 10"/>
                <a:gd name="T11" fmla="*/ 6 h 17"/>
                <a:gd name="T12" fmla="*/ 5 w 10"/>
                <a:gd name="T13" fmla="*/ 5 h 17"/>
                <a:gd name="T14" fmla="*/ 5 w 10"/>
                <a:gd name="T15" fmla="*/ 4 h 17"/>
                <a:gd name="T16" fmla="*/ 4 w 10"/>
                <a:gd name="T17" fmla="*/ 3 h 17"/>
                <a:gd name="T18" fmla="*/ 3 w 10"/>
                <a:gd name="T19" fmla="*/ 2 h 17"/>
                <a:gd name="T20" fmla="*/ 2 w 10"/>
                <a:gd name="T21" fmla="*/ 2 h 17"/>
                <a:gd name="T22" fmla="*/ 1 w 10"/>
                <a:gd name="T23" fmla="*/ 0 h 17"/>
                <a:gd name="T24" fmla="*/ 1 w 10"/>
                <a:gd name="T25" fmla="*/ 0 h 17"/>
                <a:gd name="T26" fmla="*/ 0 w 10"/>
                <a:gd name="T27" fmla="*/ 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7">
                  <a:moveTo>
                    <a:pt x="0" y="0"/>
                  </a:moveTo>
                  <a:lnTo>
                    <a:pt x="10" y="17"/>
                  </a:lnTo>
                  <a:lnTo>
                    <a:pt x="10" y="16"/>
                  </a:lnTo>
                  <a:lnTo>
                    <a:pt x="10" y="15"/>
                  </a:lnTo>
                  <a:lnTo>
                    <a:pt x="10" y="12"/>
                  </a:lnTo>
                  <a:lnTo>
                    <a:pt x="10" y="11"/>
                  </a:lnTo>
                  <a:lnTo>
                    <a:pt x="10" y="10"/>
                  </a:lnTo>
                  <a:lnTo>
                    <a:pt x="9" y="8"/>
                  </a:lnTo>
                  <a:lnTo>
                    <a:pt x="7" y="6"/>
                  </a:lnTo>
                  <a:lnTo>
                    <a:pt x="6" y="4"/>
                  </a:lnTo>
                  <a:lnTo>
                    <a:pt x="4" y="3"/>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499" name="Freeform 247"/>
            <p:cNvSpPr>
              <a:spLocks/>
            </p:cNvSpPr>
            <p:nvPr/>
          </p:nvSpPr>
          <p:spPr bwMode="auto">
            <a:xfrm>
              <a:off x="2479" y="1353"/>
              <a:ext cx="5" cy="3"/>
            </a:xfrm>
            <a:custGeom>
              <a:avLst/>
              <a:gdLst>
                <a:gd name="T0" fmla="*/ 5 w 9"/>
                <a:gd name="T1" fmla="*/ 3 h 8"/>
                <a:gd name="T2" fmla="*/ 4 w 9"/>
                <a:gd name="T3" fmla="*/ 2 h 8"/>
                <a:gd name="T4" fmla="*/ 3 w 9"/>
                <a:gd name="T5" fmla="*/ 2 h 8"/>
                <a:gd name="T6" fmla="*/ 3 w 9"/>
                <a:gd name="T7" fmla="*/ 2 h 8"/>
                <a:gd name="T8" fmla="*/ 3 w 9"/>
                <a:gd name="T9" fmla="*/ 2 h 8"/>
                <a:gd name="T10" fmla="*/ 3 w 9"/>
                <a:gd name="T11" fmla="*/ 2 h 8"/>
                <a:gd name="T12" fmla="*/ 2 w 9"/>
                <a:gd name="T13" fmla="*/ 1 h 8"/>
                <a:gd name="T14" fmla="*/ 2 w 9"/>
                <a:gd name="T15" fmla="*/ 0 h 8"/>
                <a:gd name="T16" fmla="*/ 1 w 9"/>
                <a:gd name="T17" fmla="*/ 0 h 8"/>
                <a:gd name="T18" fmla="*/ 1 w 9"/>
                <a:gd name="T19" fmla="*/ 0 h 8"/>
                <a:gd name="T20" fmla="*/ 1 w 9"/>
                <a:gd name="T21" fmla="*/ 0 h 8"/>
                <a:gd name="T22" fmla="*/ 1 w 9"/>
                <a:gd name="T23" fmla="*/ 0 h 8"/>
                <a:gd name="T24" fmla="*/ 1 w 9"/>
                <a:gd name="T25" fmla="*/ 1 h 8"/>
                <a:gd name="T26" fmla="*/ 0 w 9"/>
                <a:gd name="T27" fmla="*/ 2 h 8"/>
                <a:gd name="T28" fmla="*/ 0 w 9"/>
                <a:gd name="T29" fmla="*/ 2 h 8"/>
                <a:gd name="T30" fmla="*/ 0 w 9"/>
                <a:gd name="T31" fmla="*/ 2 h 8"/>
                <a:gd name="T32" fmla="*/ 1 w 9"/>
                <a:gd name="T33" fmla="*/ 2 h 8"/>
                <a:gd name="T34" fmla="*/ 1 w 9"/>
                <a:gd name="T35" fmla="*/ 3 h 8"/>
                <a:gd name="T36" fmla="*/ 2 w 9"/>
                <a:gd name="T37" fmla="*/ 3 h 8"/>
                <a:gd name="T38" fmla="*/ 3 w 9"/>
                <a:gd name="T39" fmla="*/ 3 h 8"/>
                <a:gd name="T40" fmla="*/ 5 w 9"/>
                <a:gd name="T41" fmla="*/ 3 h 8"/>
                <a:gd name="T42" fmla="*/ 5 w 9"/>
                <a:gd name="T43" fmla="*/ 3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8">
                  <a:moveTo>
                    <a:pt x="9" y="8"/>
                  </a:moveTo>
                  <a:lnTo>
                    <a:pt x="7" y="6"/>
                  </a:lnTo>
                  <a:lnTo>
                    <a:pt x="6" y="6"/>
                  </a:lnTo>
                  <a:lnTo>
                    <a:pt x="6" y="5"/>
                  </a:lnTo>
                  <a:lnTo>
                    <a:pt x="5" y="4"/>
                  </a:lnTo>
                  <a:lnTo>
                    <a:pt x="4" y="3"/>
                  </a:lnTo>
                  <a:lnTo>
                    <a:pt x="4" y="1"/>
                  </a:lnTo>
                  <a:lnTo>
                    <a:pt x="2" y="1"/>
                  </a:lnTo>
                  <a:lnTo>
                    <a:pt x="2" y="0"/>
                  </a:lnTo>
                  <a:lnTo>
                    <a:pt x="1" y="0"/>
                  </a:lnTo>
                  <a:lnTo>
                    <a:pt x="1" y="1"/>
                  </a:lnTo>
                  <a:lnTo>
                    <a:pt x="1" y="3"/>
                  </a:lnTo>
                  <a:lnTo>
                    <a:pt x="0" y="4"/>
                  </a:lnTo>
                  <a:lnTo>
                    <a:pt x="0" y="5"/>
                  </a:lnTo>
                  <a:lnTo>
                    <a:pt x="0" y="6"/>
                  </a:lnTo>
                  <a:lnTo>
                    <a:pt x="1" y="6"/>
                  </a:lnTo>
                  <a:lnTo>
                    <a:pt x="1" y="8"/>
                  </a:lnTo>
                  <a:lnTo>
                    <a:pt x="4" y="8"/>
                  </a:lnTo>
                  <a:lnTo>
                    <a:pt x="5" y="8"/>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0" name="Freeform 248"/>
            <p:cNvSpPr>
              <a:spLocks/>
            </p:cNvSpPr>
            <p:nvPr/>
          </p:nvSpPr>
          <p:spPr bwMode="auto">
            <a:xfrm>
              <a:off x="2344" y="1346"/>
              <a:ext cx="10" cy="57"/>
            </a:xfrm>
            <a:custGeom>
              <a:avLst/>
              <a:gdLst>
                <a:gd name="T0" fmla="*/ 6 w 21"/>
                <a:gd name="T1" fmla="*/ 26 h 112"/>
                <a:gd name="T2" fmla="*/ 6 w 21"/>
                <a:gd name="T3" fmla="*/ 26 h 112"/>
                <a:gd name="T4" fmla="*/ 5 w 21"/>
                <a:gd name="T5" fmla="*/ 24 h 112"/>
                <a:gd name="T6" fmla="*/ 5 w 21"/>
                <a:gd name="T7" fmla="*/ 22 h 112"/>
                <a:gd name="T8" fmla="*/ 4 w 21"/>
                <a:gd name="T9" fmla="*/ 19 h 112"/>
                <a:gd name="T10" fmla="*/ 3 w 21"/>
                <a:gd name="T11" fmla="*/ 16 h 112"/>
                <a:gd name="T12" fmla="*/ 3 w 21"/>
                <a:gd name="T13" fmla="*/ 13 h 112"/>
                <a:gd name="T14" fmla="*/ 3 w 21"/>
                <a:gd name="T15" fmla="*/ 9 h 112"/>
                <a:gd name="T16" fmla="*/ 2 w 21"/>
                <a:gd name="T17" fmla="*/ 6 h 112"/>
                <a:gd name="T18" fmla="*/ 1 w 21"/>
                <a:gd name="T19" fmla="*/ 3 h 112"/>
                <a:gd name="T20" fmla="*/ 0 w 21"/>
                <a:gd name="T21" fmla="*/ 0 h 112"/>
                <a:gd name="T22" fmla="*/ 10 w 21"/>
                <a:gd name="T23" fmla="*/ 57 h 112"/>
                <a:gd name="T24" fmla="*/ 9 w 21"/>
                <a:gd name="T25" fmla="*/ 54 h 112"/>
                <a:gd name="T26" fmla="*/ 9 w 21"/>
                <a:gd name="T27" fmla="*/ 51 h 112"/>
                <a:gd name="T28" fmla="*/ 9 w 21"/>
                <a:gd name="T29" fmla="*/ 48 h 112"/>
                <a:gd name="T30" fmla="*/ 8 w 21"/>
                <a:gd name="T31" fmla="*/ 45 h 112"/>
                <a:gd name="T32" fmla="*/ 8 w 21"/>
                <a:gd name="T33" fmla="*/ 41 h 112"/>
                <a:gd name="T34" fmla="*/ 7 w 21"/>
                <a:gd name="T35" fmla="*/ 38 h 112"/>
                <a:gd name="T36" fmla="*/ 7 w 21"/>
                <a:gd name="T37" fmla="*/ 35 h 112"/>
                <a:gd name="T38" fmla="*/ 6 w 21"/>
                <a:gd name="T39" fmla="*/ 33 h 112"/>
                <a:gd name="T40" fmla="*/ 6 w 21"/>
                <a:gd name="T41" fmla="*/ 30 h 112"/>
                <a:gd name="T42" fmla="*/ 7 w 21"/>
                <a:gd name="T43" fmla="*/ 27 h 112"/>
                <a:gd name="T44" fmla="*/ 7 w 21"/>
                <a:gd name="T45" fmla="*/ 27 h 112"/>
                <a:gd name="T46" fmla="*/ 6 w 21"/>
                <a:gd name="T47" fmla="*/ 26 h 1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12">
                  <a:moveTo>
                    <a:pt x="13" y="52"/>
                  </a:moveTo>
                  <a:lnTo>
                    <a:pt x="12" y="51"/>
                  </a:lnTo>
                  <a:lnTo>
                    <a:pt x="11" y="48"/>
                  </a:lnTo>
                  <a:lnTo>
                    <a:pt x="10" y="43"/>
                  </a:lnTo>
                  <a:lnTo>
                    <a:pt x="8" y="37"/>
                  </a:lnTo>
                  <a:lnTo>
                    <a:pt x="7" y="31"/>
                  </a:lnTo>
                  <a:lnTo>
                    <a:pt x="7" y="25"/>
                  </a:lnTo>
                  <a:lnTo>
                    <a:pt x="6" y="17"/>
                  </a:lnTo>
                  <a:lnTo>
                    <a:pt x="5" y="11"/>
                  </a:lnTo>
                  <a:lnTo>
                    <a:pt x="2" y="5"/>
                  </a:lnTo>
                  <a:lnTo>
                    <a:pt x="0" y="0"/>
                  </a:lnTo>
                  <a:lnTo>
                    <a:pt x="21" y="112"/>
                  </a:lnTo>
                  <a:lnTo>
                    <a:pt x="19" y="106"/>
                  </a:lnTo>
                  <a:lnTo>
                    <a:pt x="18" y="100"/>
                  </a:lnTo>
                  <a:lnTo>
                    <a:pt x="18" y="94"/>
                  </a:lnTo>
                  <a:lnTo>
                    <a:pt x="17" y="88"/>
                  </a:lnTo>
                  <a:lnTo>
                    <a:pt x="16" y="81"/>
                  </a:lnTo>
                  <a:lnTo>
                    <a:pt x="15" y="75"/>
                  </a:lnTo>
                  <a:lnTo>
                    <a:pt x="15" y="69"/>
                  </a:lnTo>
                  <a:lnTo>
                    <a:pt x="13" y="64"/>
                  </a:lnTo>
                  <a:lnTo>
                    <a:pt x="13" y="58"/>
                  </a:lnTo>
                  <a:lnTo>
                    <a:pt x="15" y="53"/>
                  </a:lnTo>
                  <a:lnTo>
                    <a:pt x="13" y="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1" name="Freeform 249"/>
            <p:cNvSpPr>
              <a:spLocks/>
            </p:cNvSpPr>
            <p:nvPr/>
          </p:nvSpPr>
          <p:spPr bwMode="auto">
            <a:xfrm>
              <a:off x="2805" y="1360"/>
              <a:ext cx="3" cy="10"/>
            </a:xfrm>
            <a:custGeom>
              <a:avLst/>
              <a:gdLst>
                <a:gd name="T0" fmla="*/ 2 w 8"/>
                <a:gd name="T1" fmla="*/ 10 h 20"/>
                <a:gd name="T2" fmla="*/ 3 w 8"/>
                <a:gd name="T3" fmla="*/ 0 h 20"/>
                <a:gd name="T4" fmla="*/ 3 w 8"/>
                <a:gd name="T5" fmla="*/ 1 h 20"/>
                <a:gd name="T6" fmla="*/ 2 w 8"/>
                <a:gd name="T7" fmla="*/ 2 h 20"/>
                <a:gd name="T8" fmla="*/ 2 w 8"/>
                <a:gd name="T9" fmla="*/ 3 h 20"/>
                <a:gd name="T10" fmla="*/ 1 w 8"/>
                <a:gd name="T11" fmla="*/ 3 h 20"/>
                <a:gd name="T12" fmla="*/ 1 w 8"/>
                <a:gd name="T13" fmla="*/ 4 h 20"/>
                <a:gd name="T14" fmla="*/ 1 w 8"/>
                <a:gd name="T15" fmla="*/ 5 h 20"/>
                <a:gd name="T16" fmla="*/ 0 w 8"/>
                <a:gd name="T17" fmla="*/ 6 h 20"/>
                <a:gd name="T18" fmla="*/ 1 w 8"/>
                <a:gd name="T19" fmla="*/ 7 h 20"/>
                <a:gd name="T20" fmla="*/ 1 w 8"/>
                <a:gd name="T21" fmla="*/ 8 h 20"/>
                <a:gd name="T22" fmla="*/ 2 w 8"/>
                <a:gd name="T23" fmla="*/ 10 h 20"/>
                <a:gd name="T24" fmla="*/ 2 w 8"/>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0">
                  <a:moveTo>
                    <a:pt x="4" y="20"/>
                  </a:moveTo>
                  <a:lnTo>
                    <a:pt x="8" y="0"/>
                  </a:lnTo>
                  <a:lnTo>
                    <a:pt x="7" y="1"/>
                  </a:lnTo>
                  <a:lnTo>
                    <a:pt x="5" y="3"/>
                  </a:lnTo>
                  <a:lnTo>
                    <a:pt x="4" y="5"/>
                  </a:lnTo>
                  <a:lnTo>
                    <a:pt x="3" y="6"/>
                  </a:lnTo>
                  <a:lnTo>
                    <a:pt x="2" y="7"/>
                  </a:lnTo>
                  <a:lnTo>
                    <a:pt x="2" y="10"/>
                  </a:lnTo>
                  <a:lnTo>
                    <a:pt x="0" y="12"/>
                  </a:lnTo>
                  <a:lnTo>
                    <a:pt x="2" y="14"/>
                  </a:lnTo>
                  <a:lnTo>
                    <a:pt x="2" y="16"/>
                  </a:lnTo>
                  <a:lnTo>
                    <a:pt x="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2" name="Freeform 250"/>
            <p:cNvSpPr>
              <a:spLocks/>
            </p:cNvSpPr>
            <p:nvPr/>
          </p:nvSpPr>
          <p:spPr bwMode="auto">
            <a:xfrm>
              <a:off x="2808" y="1355"/>
              <a:ext cx="1" cy="5"/>
            </a:xfrm>
            <a:custGeom>
              <a:avLst/>
              <a:gdLst>
                <a:gd name="T0" fmla="*/ 1 w 1"/>
                <a:gd name="T1" fmla="*/ 0 h 10"/>
                <a:gd name="T2" fmla="*/ 0 w 1"/>
                <a:gd name="T3" fmla="*/ 5 h 10"/>
                <a:gd name="T4" fmla="*/ 0 w 1"/>
                <a:gd name="T5" fmla="*/ 5 h 10"/>
                <a:gd name="T6" fmla="*/ 0 w 1"/>
                <a:gd name="T7" fmla="*/ 4 h 10"/>
                <a:gd name="T8" fmla="*/ 0 w 1"/>
                <a:gd name="T9" fmla="*/ 4 h 10"/>
                <a:gd name="T10" fmla="*/ 1 w 1"/>
                <a:gd name="T11" fmla="*/ 3 h 10"/>
                <a:gd name="T12" fmla="*/ 1 w 1"/>
                <a:gd name="T13" fmla="*/ 3 h 10"/>
                <a:gd name="T14" fmla="*/ 1 w 1"/>
                <a:gd name="T15" fmla="*/ 3 h 10"/>
                <a:gd name="T16" fmla="*/ 1 w 1"/>
                <a:gd name="T17" fmla="*/ 2 h 10"/>
                <a:gd name="T18" fmla="*/ 1 w 1"/>
                <a:gd name="T19" fmla="*/ 2 h 10"/>
                <a:gd name="T20" fmla="*/ 1 w 1"/>
                <a:gd name="T21" fmla="*/ 1 h 10"/>
                <a:gd name="T22" fmla="*/ 1 w 1"/>
                <a:gd name="T23" fmla="*/ 0 h 10"/>
                <a:gd name="T24" fmla="*/ 1 w 1"/>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10">
                  <a:moveTo>
                    <a:pt x="1" y="0"/>
                  </a:moveTo>
                  <a:lnTo>
                    <a:pt x="0" y="10"/>
                  </a:lnTo>
                  <a:lnTo>
                    <a:pt x="0" y="9"/>
                  </a:lnTo>
                  <a:lnTo>
                    <a:pt x="0" y="8"/>
                  </a:lnTo>
                  <a:lnTo>
                    <a:pt x="1" y="6"/>
                  </a:lnTo>
                  <a:lnTo>
                    <a:pt x="1" y="5"/>
                  </a:lnTo>
                  <a:lnTo>
                    <a:pt x="1" y="4"/>
                  </a:lnTo>
                  <a:lnTo>
                    <a:pt x="1" y="3"/>
                  </a:lnTo>
                  <a:lnTo>
                    <a:pt x="1" y="1"/>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3" name="Freeform 251"/>
            <p:cNvSpPr>
              <a:spLocks/>
            </p:cNvSpPr>
            <p:nvPr/>
          </p:nvSpPr>
          <p:spPr bwMode="auto">
            <a:xfrm>
              <a:off x="2478" y="1367"/>
              <a:ext cx="7" cy="10"/>
            </a:xfrm>
            <a:custGeom>
              <a:avLst/>
              <a:gdLst>
                <a:gd name="T0" fmla="*/ 1 w 15"/>
                <a:gd name="T1" fmla="*/ 4 h 21"/>
                <a:gd name="T2" fmla="*/ 2 w 15"/>
                <a:gd name="T3" fmla="*/ 3 h 21"/>
                <a:gd name="T4" fmla="*/ 2 w 15"/>
                <a:gd name="T5" fmla="*/ 3 h 21"/>
                <a:gd name="T6" fmla="*/ 2 w 15"/>
                <a:gd name="T7" fmla="*/ 3 h 21"/>
                <a:gd name="T8" fmla="*/ 3 w 15"/>
                <a:gd name="T9" fmla="*/ 3 h 21"/>
                <a:gd name="T10" fmla="*/ 4 w 15"/>
                <a:gd name="T11" fmla="*/ 3 h 21"/>
                <a:gd name="T12" fmla="*/ 4 w 15"/>
                <a:gd name="T13" fmla="*/ 3 h 21"/>
                <a:gd name="T14" fmla="*/ 4 w 15"/>
                <a:gd name="T15" fmla="*/ 3 h 21"/>
                <a:gd name="T16" fmla="*/ 5 w 15"/>
                <a:gd name="T17" fmla="*/ 3 h 21"/>
                <a:gd name="T18" fmla="*/ 5 w 15"/>
                <a:gd name="T19" fmla="*/ 3 h 21"/>
                <a:gd name="T20" fmla="*/ 6 w 15"/>
                <a:gd name="T21" fmla="*/ 3 h 21"/>
                <a:gd name="T22" fmla="*/ 3 w 15"/>
                <a:gd name="T23" fmla="*/ 0 h 21"/>
                <a:gd name="T24" fmla="*/ 1 w 15"/>
                <a:gd name="T25" fmla="*/ 1 h 21"/>
                <a:gd name="T26" fmla="*/ 0 w 15"/>
                <a:gd name="T27" fmla="*/ 3 h 21"/>
                <a:gd name="T28" fmla="*/ 0 w 15"/>
                <a:gd name="T29" fmla="*/ 4 h 21"/>
                <a:gd name="T30" fmla="*/ 0 w 15"/>
                <a:gd name="T31" fmla="*/ 5 h 21"/>
                <a:gd name="T32" fmla="*/ 1 w 15"/>
                <a:gd name="T33" fmla="*/ 6 h 21"/>
                <a:gd name="T34" fmla="*/ 2 w 15"/>
                <a:gd name="T35" fmla="*/ 6 h 21"/>
                <a:gd name="T36" fmla="*/ 2 w 15"/>
                <a:gd name="T37" fmla="*/ 7 h 21"/>
                <a:gd name="T38" fmla="*/ 3 w 15"/>
                <a:gd name="T39" fmla="*/ 8 h 21"/>
                <a:gd name="T40" fmla="*/ 3 w 15"/>
                <a:gd name="T41" fmla="*/ 9 h 21"/>
                <a:gd name="T42" fmla="*/ 2 w 15"/>
                <a:gd name="T43" fmla="*/ 10 h 21"/>
                <a:gd name="T44" fmla="*/ 7 w 15"/>
                <a:gd name="T45" fmla="*/ 6 h 21"/>
                <a:gd name="T46" fmla="*/ 7 w 15"/>
                <a:gd name="T47" fmla="*/ 6 h 21"/>
                <a:gd name="T48" fmla="*/ 6 w 15"/>
                <a:gd name="T49" fmla="*/ 6 h 21"/>
                <a:gd name="T50" fmla="*/ 5 w 15"/>
                <a:gd name="T51" fmla="*/ 6 h 21"/>
                <a:gd name="T52" fmla="*/ 5 w 15"/>
                <a:gd name="T53" fmla="*/ 6 h 21"/>
                <a:gd name="T54" fmla="*/ 4 w 15"/>
                <a:gd name="T55" fmla="*/ 6 h 21"/>
                <a:gd name="T56" fmla="*/ 4 w 15"/>
                <a:gd name="T57" fmla="*/ 6 h 21"/>
                <a:gd name="T58" fmla="*/ 3 w 15"/>
                <a:gd name="T59" fmla="*/ 6 h 21"/>
                <a:gd name="T60" fmla="*/ 2 w 15"/>
                <a:gd name="T61" fmla="*/ 5 h 21"/>
                <a:gd name="T62" fmla="*/ 2 w 15"/>
                <a:gd name="T63" fmla="*/ 5 h 21"/>
                <a:gd name="T64" fmla="*/ 2 w 15"/>
                <a:gd name="T65" fmla="*/ 4 h 21"/>
                <a:gd name="T66" fmla="*/ 2 w 15"/>
                <a:gd name="T67" fmla="*/ 4 h 21"/>
                <a:gd name="T68" fmla="*/ 1 w 15"/>
                <a:gd name="T69" fmla="*/ 4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5" h="21">
                  <a:moveTo>
                    <a:pt x="3" y="8"/>
                  </a:moveTo>
                  <a:lnTo>
                    <a:pt x="4" y="7"/>
                  </a:lnTo>
                  <a:lnTo>
                    <a:pt x="5" y="7"/>
                  </a:lnTo>
                  <a:lnTo>
                    <a:pt x="5" y="6"/>
                  </a:lnTo>
                  <a:lnTo>
                    <a:pt x="6" y="6"/>
                  </a:lnTo>
                  <a:lnTo>
                    <a:pt x="8" y="6"/>
                  </a:lnTo>
                  <a:lnTo>
                    <a:pt x="9" y="6"/>
                  </a:lnTo>
                  <a:lnTo>
                    <a:pt x="10" y="6"/>
                  </a:lnTo>
                  <a:lnTo>
                    <a:pt x="11" y="6"/>
                  </a:lnTo>
                  <a:lnTo>
                    <a:pt x="13" y="6"/>
                  </a:lnTo>
                  <a:lnTo>
                    <a:pt x="6" y="0"/>
                  </a:lnTo>
                  <a:lnTo>
                    <a:pt x="3" y="3"/>
                  </a:lnTo>
                  <a:lnTo>
                    <a:pt x="0" y="6"/>
                  </a:lnTo>
                  <a:lnTo>
                    <a:pt x="0" y="8"/>
                  </a:lnTo>
                  <a:lnTo>
                    <a:pt x="1" y="10"/>
                  </a:lnTo>
                  <a:lnTo>
                    <a:pt x="3" y="12"/>
                  </a:lnTo>
                  <a:lnTo>
                    <a:pt x="4" y="13"/>
                  </a:lnTo>
                  <a:lnTo>
                    <a:pt x="5" y="15"/>
                  </a:lnTo>
                  <a:lnTo>
                    <a:pt x="6" y="16"/>
                  </a:lnTo>
                  <a:lnTo>
                    <a:pt x="6" y="18"/>
                  </a:lnTo>
                  <a:lnTo>
                    <a:pt x="4" y="21"/>
                  </a:lnTo>
                  <a:lnTo>
                    <a:pt x="15" y="12"/>
                  </a:lnTo>
                  <a:lnTo>
                    <a:pt x="14" y="12"/>
                  </a:lnTo>
                  <a:lnTo>
                    <a:pt x="13" y="12"/>
                  </a:lnTo>
                  <a:lnTo>
                    <a:pt x="11" y="12"/>
                  </a:lnTo>
                  <a:lnTo>
                    <a:pt x="10" y="12"/>
                  </a:lnTo>
                  <a:lnTo>
                    <a:pt x="9" y="12"/>
                  </a:lnTo>
                  <a:lnTo>
                    <a:pt x="8" y="12"/>
                  </a:lnTo>
                  <a:lnTo>
                    <a:pt x="6" y="12"/>
                  </a:lnTo>
                  <a:lnTo>
                    <a:pt x="5" y="11"/>
                  </a:lnTo>
                  <a:lnTo>
                    <a:pt x="4" y="10"/>
                  </a:lnTo>
                  <a:lnTo>
                    <a:pt x="4" y="8"/>
                  </a:lnTo>
                  <a:lnTo>
                    <a:pt x="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4" name="Freeform 252"/>
            <p:cNvSpPr>
              <a:spLocks/>
            </p:cNvSpPr>
            <p:nvPr/>
          </p:nvSpPr>
          <p:spPr bwMode="auto">
            <a:xfrm>
              <a:off x="2460" y="1370"/>
              <a:ext cx="7" cy="4"/>
            </a:xfrm>
            <a:custGeom>
              <a:avLst/>
              <a:gdLst>
                <a:gd name="T0" fmla="*/ 7 w 15"/>
                <a:gd name="T1" fmla="*/ 2 h 9"/>
                <a:gd name="T2" fmla="*/ 0 w 15"/>
                <a:gd name="T3" fmla="*/ 0 h 9"/>
                <a:gd name="T4" fmla="*/ 0 w 15"/>
                <a:gd name="T5" fmla="*/ 0 h 9"/>
                <a:gd name="T6" fmla="*/ 0 w 15"/>
                <a:gd name="T7" fmla="*/ 2 h 9"/>
                <a:gd name="T8" fmla="*/ 0 w 15"/>
                <a:gd name="T9" fmla="*/ 2 h 9"/>
                <a:gd name="T10" fmla="*/ 1 w 15"/>
                <a:gd name="T11" fmla="*/ 3 h 9"/>
                <a:gd name="T12" fmla="*/ 1 w 15"/>
                <a:gd name="T13" fmla="*/ 4 h 9"/>
                <a:gd name="T14" fmla="*/ 2 w 15"/>
                <a:gd name="T15" fmla="*/ 4 h 9"/>
                <a:gd name="T16" fmla="*/ 3 w 15"/>
                <a:gd name="T17" fmla="*/ 4 h 9"/>
                <a:gd name="T18" fmla="*/ 4 w 15"/>
                <a:gd name="T19" fmla="*/ 4 h 9"/>
                <a:gd name="T20" fmla="*/ 6 w 15"/>
                <a:gd name="T21" fmla="*/ 3 h 9"/>
                <a:gd name="T22" fmla="*/ 7 w 15"/>
                <a:gd name="T23" fmla="*/ 3 h 9"/>
                <a:gd name="T24" fmla="*/ 7 w 15"/>
                <a:gd name="T25" fmla="*/ 3 h 9"/>
                <a:gd name="T26" fmla="*/ 7 w 15"/>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9">
                  <a:moveTo>
                    <a:pt x="15" y="5"/>
                  </a:moveTo>
                  <a:lnTo>
                    <a:pt x="0" y="0"/>
                  </a:lnTo>
                  <a:lnTo>
                    <a:pt x="0" y="1"/>
                  </a:lnTo>
                  <a:lnTo>
                    <a:pt x="0" y="4"/>
                  </a:lnTo>
                  <a:lnTo>
                    <a:pt x="0" y="5"/>
                  </a:lnTo>
                  <a:lnTo>
                    <a:pt x="2" y="7"/>
                  </a:lnTo>
                  <a:lnTo>
                    <a:pt x="3" y="9"/>
                  </a:lnTo>
                  <a:lnTo>
                    <a:pt x="5" y="9"/>
                  </a:lnTo>
                  <a:lnTo>
                    <a:pt x="7" y="9"/>
                  </a:lnTo>
                  <a:lnTo>
                    <a:pt x="9" y="9"/>
                  </a:lnTo>
                  <a:lnTo>
                    <a:pt x="13" y="7"/>
                  </a:lnTo>
                  <a:lnTo>
                    <a:pt x="15" y="6"/>
                  </a:lnTo>
                  <a:lnTo>
                    <a:pt x="1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5" name="Freeform 253"/>
            <p:cNvSpPr>
              <a:spLocks/>
            </p:cNvSpPr>
            <p:nvPr/>
          </p:nvSpPr>
          <p:spPr bwMode="auto">
            <a:xfrm>
              <a:off x="2723" y="1370"/>
              <a:ext cx="56" cy="33"/>
            </a:xfrm>
            <a:custGeom>
              <a:avLst/>
              <a:gdLst>
                <a:gd name="T0" fmla="*/ 55 w 113"/>
                <a:gd name="T1" fmla="*/ 27 h 65"/>
                <a:gd name="T2" fmla="*/ 55 w 113"/>
                <a:gd name="T3" fmla="*/ 24 h 65"/>
                <a:gd name="T4" fmla="*/ 56 w 113"/>
                <a:gd name="T5" fmla="*/ 22 h 65"/>
                <a:gd name="T6" fmla="*/ 56 w 113"/>
                <a:gd name="T7" fmla="*/ 21 h 65"/>
                <a:gd name="T8" fmla="*/ 56 w 113"/>
                <a:gd name="T9" fmla="*/ 19 h 65"/>
                <a:gd name="T10" fmla="*/ 55 w 113"/>
                <a:gd name="T11" fmla="*/ 17 h 65"/>
                <a:gd name="T12" fmla="*/ 55 w 113"/>
                <a:gd name="T13" fmla="*/ 15 h 65"/>
                <a:gd name="T14" fmla="*/ 54 w 113"/>
                <a:gd name="T15" fmla="*/ 13 h 65"/>
                <a:gd name="T16" fmla="*/ 54 w 113"/>
                <a:gd name="T17" fmla="*/ 11 h 65"/>
                <a:gd name="T18" fmla="*/ 54 w 113"/>
                <a:gd name="T19" fmla="*/ 9 h 65"/>
                <a:gd name="T20" fmla="*/ 54 w 113"/>
                <a:gd name="T21" fmla="*/ 8 h 65"/>
                <a:gd name="T22" fmla="*/ 50 w 113"/>
                <a:gd name="T23" fmla="*/ 9 h 65"/>
                <a:gd name="T24" fmla="*/ 47 w 113"/>
                <a:gd name="T25" fmla="*/ 10 h 65"/>
                <a:gd name="T26" fmla="*/ 46 w 113"/>
                <a:gd name="T27" fmla="*/ 13 h 65"/>
                <a:gd name="T28" fmla="*/ 44 w 113"/>
                <a:gd name="T29" fmla="*/ 15 h 65"/>
                <a:gd name="T30" fmla="*/ 42 w 113"/>
                <a:gd name="T31" fmla="*/ 18 h 65"/>
                <a:gd name="T32" fmla="*/ 41 w 113"/>
                <a:gd name="T33" fmla="*/ 21 h 65"/>
                <a:gd name="T34" fmla="*/ 39 w 113"/>
                <a:gd name="T35" fmla="*/ 24 h 65"/>
                <a:gd name="T36" fmla="*/ 37 w 113"/>
                <a:gd name="T37" fmla="*/ 26 h 65"/>
                <a:gd name="T38" fmla="*/ 35 w 113"/>
                <a:gd name="T39" fmla="*/ 27 h 65"/>
                <a:gd name="T40" fmla="*/ 33 w 113"/>
                <a:gd name="T41" fmla="*/ 29 h 65"/>
                <a:gd name="T42" fmla="*/ 32 w 113"/>
                <a:gd name="T43" fmla="*/ 28 h 65"/>
                <a:gd name="T44" fmla="*/ 31 w 113"/>
                <a:gd name="T45" fmla="*/ 27 h 65"/>
                <a:gd name="T46" fmla="*/ 31 w 113"/>
                <a:gd name="T47" fmla="*/ 27 h 65"/>
                <a:gd name="T48" fmla="*/ 31 w 113"/>
                <a:gd name="T49" fmla="*/ 26 h 65"/>
                <a:gd name="T50" fmla="*/ 30 w 113"/>
                <a:gd name="T51" fmla="*/ 26 h 65"/>
                <a:gd name="T52" fmla="*/ 30 w 113"/>
                <a:gd name="T53" fmla="*/ 24 h 65"/>
                <a:gd name="T54" fmla="*/ 30 w 113"/>
                <a:gd name="T55" fmla="*/ 24 h 65"/>
                <a:gd name="T56" fmla="*/ 30 w 113"/>
                <a:gd name="T57" fmla="*/ 23 h 65"/>
                <a:gd name="T58" fmla="*/ 31 w 113"/>
                <a:gd name="T59" fmla="*/ 23 h 65"/>
                <a:gd name="T60" fmla="*/ 31 w 113"/>
                <a:gd name="T61" fmla="*/ 22 h 65"/>
                <a:gd name="T62" fmla="*/ 33 w 113"/>
                <a:gd name="T63" fmla="*/ 22 h 65"/>
                <a:gd name="T64" fmla="*/ 33 w 113"/>
                <a:gd name="T65" fmla="*/ 19 h 65"/>
                <a:gd name="T66" fmla="*/ 31 w 113"/>
                <a:gd name="T67" fmla="*/ 16 h 65"/>
                <a:gd name="T68" fmla="*/ 29 w 113"/>
                <a:gd name="T69" fmla="*/ 13 h 65"/>
                <a:gd name="T70" fmla="*/ 26 w 113"/>
                <a:gd name="T71" fmla="*/ 10 h 65"/>
                <a:gd name="T72" fmla="*/ 23 w 113"/>
                <a:gd name="T73" fmla="*/ 8 h 65"/>
                <a:gd name="T74" fmla="*/ 20 w 113"/>
                <a:gd name="T75" fmla="*/ 6 h 65"/>
                <a:gd name="T76" fmla="*/ 16 w 113"/>
                <a:gd name="T77" fmla="*/ 4 h 65"/>
                <a:gd name="T78" fmla="*/ 13 w 113"/>
                <a:gd name="T79" fmla="*/ 3 h 65"/>
                <a:gd name="T80" fmla="*/ 9 w 113"/>
                <a:gd name="T81" fmla="*/ 1 h 65"/>
                <a:gd name="T82" fmla="*/ 5 w 113"/>
                <a:gd name="T83" fmla="*/ 1 h 65"/>
                <a:gd name="T84" fmla="*/ 2 w 113"/>
                <a:gd name="T85" fmla="*/ 0 h 65"/>
                <a:gd name="T86" fmla="*/ 0 w 113"/>
                <a:gd name="T87" fmla="*/ 33 h 65"/>
                <a:gd name="T88" fmla="*/ 5 w 113"/>
                <a:gd name="T89" fmla="*/ 33 h 65"/>
                <a:gd name="T90" fmla="*/ 10 w 113"/>
                <a:gd name="T91" fmla="*/ 33 h 65"/>
                <a:gd name="T92" fmla="*/ 16 w 113"/>
                <a:gd name="T93" fmla="*/ 33 h 65"/>
                <a:gd name="T94" fmla="*/ 22 w 113"/>
                <a:gd name="T95" fmla="*/ 33 h 65"/>
                <a:gd name="T96" fmla="*/ 28 w 113"/>
                <a:gd name="T97" fmla="*/ 32 h 65"/>
                <a:gd name="T98" fmla="*/ 33 w 113"/>
                <a:gd name="T99" fmla="*/ 32 h 65"/>
                <a:gd name="T100" fmla="*/ 39 w 113"/>
                <a:gd name="T101" fmla="*/ 31 h 65"/>
                <a:gd name="T102" fmla="*/ 44 w 113"/>
                <a:gd name="T103" fmla="*/ 30 h 65"/>
                <a:gd name="T104" fmla="*/ 50 w 113"/>
                <a:gd name="T105" fmla="*/ 29 h 65"/>
                <a:gd name="T106" fmla="*/ 55 w 113"/>
                <a:gd name="T107" fmla="*/ 27 h 65"/>
                <a:gd name="T108" fmla="*/ 55 w 113"/>
                <a:gd name="T109" fmla="*/ 27 h 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3" h="65">
                  <a:moveTo>
                    <a:pt x="110" y="53"/>
                  </a:moveTo>
                  <a:lnTo>
                    <a:pt x="111" y="48"/>
                  </a:lnTo>
                  <a:lnTo>
                    <a:pt x="113" y="44"/>
                  </a:lnTo>
                  <a:lnTo>
                    <a:pt x="113" y="41"/>
                  </a:lnTo>
                  <a:lnTo>
                    <a:pt x="113" y="37"/>
                  </a:lnTo>
                  <a:lnTo>
                    <a:pt x="111" y="33"/>
                  </a:lnTo>
                  <a:lnTo>
                    <a:pt x="110" y="30"/>
                  </a:lnTo>
                  <a:lnTo>
                    <a:pt x="109" y="26"/>
                  </a:lnTo>
                  <a:lnTo>
                    <a:pt x="109" y="22"/>
                  </a:lnTo>
                  <a:lnTo>
                    <a:pt x="108" y="18"/>
                  </a:lnTo>
                  <a:lnTo>
                    <a:pt x="108" y="15"/>
                  </a:lnTo>
                  <a:lnTo>
                    <a:pt x="100" y="17"/>
                  </a:lnTo>
                  <a:lnTo>
                    <a:pt x="95" y="20"/>
                  </a:lnTo>
                  <a:lnTo>
                    <a:pt x="92" y="25"/>
                  </a:lnTo>
                  <a:lnTo>
                    <a:pt x="88" y="30"/>
                  </a:lnTo>
                  <a:lnTo>
                    <a:pt x="84" y="36"/>
                  </a:lnTo>
                  <a:lnTo>
                    <a:pt x="82" y="42"/>
                  </a:lnTo>
                  <a:lnTo>
                    <a:pt x="79" y="47"/>
                  </a:lnTo>
                  <a:lnTo>
                    <a:pt x="75" y="52"/>
                  </a:lnTo>
                  <a:lnTo>
                    <a:pt x="71" y="54"/>
                  </a:lnTo>
                  <a:lnTo>
                    <a:pt x="66" y="57"/>
                  </a:lnTo>
                  <a:lnTo>
                    <a:pt x="64" y="56"/>
                  </a:lnTo>
                  <a:lnTo>
                    <a:pt x="63" y="54"/>
                  </a:lnTo>
                  <a:lnTo>
                    <a:pt x="63" y="53"/>
                  </a:lnTo>
                  <a:lnTo>
                    <a:pt x="62" y="52"/>
                  </a:lnTo>
                  <a:lnTo>
                    <a:pt x="61" y="51"/>
                  </a:lnTo>
                  <a:lnTo>
                    <a:pt x="61" y="48"/>
                  </a:lnTo>
                  <a:lnTo>
                    <a:pt x="61" y="47"/>
                  </a:lnTo>
                  <a:lnTo>
                    <a:pt x="61" y="46"/>
                  </a:lnTo>
                  <a:lnTo>
                    <a:pt x="62" y="46"/>
                  </a:lnTo>
                  <a:lnTo>
                    <a:pt x="63" y="44"/>
                  </a:lnTo>
                  <a:lnTo>
                    <a:pt x="66" y="44"/>
                  </a:lnTo>
                  <a:lnTo>
                    <a:pt x="66" y="38"/>
                  </a:lnTo>
                  <a:lnTo>
                    <a:pt x="62" y="31"/>
                  </a:lnTo>
                  <a:lnTo>
                    <a:pt x="58" y="25"/>
                  </a:lnTo>
                  <a:lnTo>
                    <a:pt x="53" y="20"/>
                  </a:lnTo>
                  <a:lnTo>
                    <a:pt x="47" y="15"/>
                  </a:lnTo>
                  <a:lnTo>
                    <a:pt x="41" y="11"/>
                  </a:lnTo>
                  <a:lnTo>
                    <a:pt x="33" y="7"/>
                  </a:lnTo>
                  <a:lnTo>
                    <a:pt x="26" y="5"/>
                  </a:lnTo>
                  <a:lnTo>
                    <a:pt x="18" y="2"/>
                  </a:lnTo>
                  <a:lnTo>
                    <a:pt x="11" y="1"/>
                  </a:lnTo>
                  <a:lnTo>
                    <a:pt x="4" y="0"/>
                  </a:lnTo>
                  <a:lnTo>
                    <a:pt x="0" y="65"/>
                  </a:lnTo>
                  <a:lnTo>
                    <a:pt x="10" y="65"/>
                  </a:lnTo>
                  <a:lnTo>
                    <a:pt x="21" y="65"/>
                  </a:lnTo>
                  <a:lnTo>
                    <a:pt x="32" y="65"/>
                  </a:lnTo>
                  <a:lnTo>
                    <a:pt x="45" y="65"/>
                  </a:lnTo>
                  <a:lnTo>
                    <a:pt x="56" y="64"/>
                  </a:lnTo>
                  <a:lnTo>
                    <a:pt x="67" y="63"/>
                  </a:lnTo>
                  <a:lnTo>
                    <a:pt x="78" y="62"/>
                  </a:lnTo>
                  <a:lnTo>
                    <a:pt x="89" y="59"/>
                  </a:lnTo>
                  <a:lnTo>
                    <a:pt x="100" y="57"/>
                  </a:lnTo>
                  <a:lnTo>
                    <a:pt x="110"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6" name="Freeform 254"/>
            <p:cNvSpPr>
              <a:spLocks/>
            </p:cNvSpPr>
            <p:nvPr/>
          </p:nvSpPr>
          <p:spPr bwMode="auto">
            <a:xfrm>
              <a:off x="2803" y="1372"/>
              <a:ext cx="4" cy="12"/>
            </a:xfrm>
            <a:custGeom>
              <a:avLst/>
              <a:gdLst>
                <a:gd name="T0" fmla="*/ 4 w 6"/>
                <a:gd name="T1" fmla="*/ 0 h 22"/>
                <a:gd name="T2" fmla="*/ 1 w 6"/>
                <a:gd name="T3" fmla="*/ 1 h 22"/>
                <a:gd name="T4" fmla="*/ 0 w 6"/>
                <a:gd name="T5" fmla="*/ 12 h 22"/>
                <a:gd name="T6" fmla="*/ 1 w 6"/>
                <a:gd name="T7" fmla="*/ 12 h 22"/>
                <a:gd name="T8" fmla="*/ 4 w 6"/>
                <a:gd name="T9" fmla="*/ 1 h 22"/>
                <a:gd name="T10" fmla="*/ 4 w 6"/>
                <a:gd name="T11" fmla="*/ 1 h 22"/>
                <a:gd name="T12" fmla="*/ 4 w 6"/>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22">
                  <a:moveTo>
                    <a:pt x="6" y="0"/>
                  </a:moveTo>
                  <a:lnTo>
                    <a:pt x="2" y="1"/>
                  </a:lnTo>
                  <a:lnTo>
                    <a:pt x="0" y="22"/>
                  </a:lnTo>
                  <a:lnTo>
                    <a:pt x="2" y="22"/>
                  </a:lnTo>
                  <a:lnTo>
                    <a:pt x="6" y="1"/>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7" name="Freeform 255"/>
            <p:cNvSpPr>
              <a:spLocks/>
            </p:cNvSpPr>
            <p:nvPr/>
          </p:nvSpPr>
          <p:spPr bwMode="auto">
            <a:xfrm>
              <a:off x="2454" y="1379"/>
              <a:ext cx="3" cy="5"/>
            </a:xfrm>
            <a:custGeom>
              <a:avLst/>
              <a:gdLst>
                <a:gd name="T0" fmla="*/ 2 w 6"/>
                <a:gd name="T1" fmla="*/ 0 h 9"/>
                <a:gd name="T2" fmla="*/ 2 w 6"/>
                <a:gd name="T3" fmla="*/ 1 h 9"/>
                <a:gd name="T4" fmla="*/ 1 w 6"/>
                <a:gd name="T5" fmla="*/ 2 h 9"/>
                <a:gd name="T6" fmla="*/ 0 w 6"/>
                <a:gd name="T7" fmla="*/ 2 h 9"/>
                <a:gd name="T8" fmla="*/ 0 w 6"/>
                <a:gd name="T9" fmla="*/ 3 h 9"/>
                <a:gd name="T10" fmla="*/ 0 w 6"/>
                <a:gd name="T11" fmla="*/ 3 h 9"/>
                <a:gd name="T12" fmla="*/ 0 w 6"/>
                <a:gd name="T13" fmla="*/ 4 h 9"/>
                <a:gd name="T14" fmla="*/ 0 w 6"/>
                <a:gd name="T15" fmla="*/ 4 h 9"/>
                <a:gd name="T16" fmla="*/ 1 w 6"/>
                <a:gd name="T17" fmla="*/ 4 h 9"/>
                <a:gd name="T18" fmla="*/ 2 w 6"/>
                <a:gd name="T19" fmla="*/ 5 h 9"/>
                <a:gd name="T20" fmla="*/ 3 w 6"/>
                <a:gd name="T21" fmla="*/ 5 h 9"/>
                <a:gd name="T22" fmla="*/ 2 w 6"/>
                <a:gd name="T23" fmla="*/ 0 h 9"/>
                <a:gd name="T24" fmla="*/ 2 w 6"/>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9">
                  <a:moveTo>
                    <a:pt x="3" y="0"/>
                  </a:moveTo>
                  <a:lnTo>
                    <a:pt x="3" y="2"/>
                  </a:lnTo>
                  <a:lnTo>
                    <a:pt x="1" y="3"/>
                  </a:lnTo>
                  <a:lnTo>
                    <a:pt x="0" y="4"/>
                  </a:lnTo>
                  <a:lnTo>
                    <a:pt x="0" y="5"/>
                  </a:lnTo>
                  <a:lnTo>
                    <a:pt x="0" y="7"/>
                  </a:lnTo>
                  <a:lnTo>
                    <a:pt x="0" y="8"/>
                  </a:lnTo>
                  <a:lnTo>
                    <a:pt x="1" y="8"/>
                  </a:lnTo>
                  <a:lnTo>
                    <a:pt x="4" y="9"/>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8" name="Freeform 256"/>
            <p:cNvSpPr>
              <a:spLocks/>
            </p:cNvSpPr>
            <p:nvPr/>
          </p:nvSpPr>
          <p:spPr bwMode="auto">
            <a:xfrm>
              <a:off x="2454" y="1376"/>
              <a:ext cx="2" cy="3"/>
            </a:xfrm>
            <a:custGeom>
              <a:avLst/>
              <a:gdLst>
                <a:gd name="T0" fmla="*/ 0 w 4"/>
                <a:gd name="T1" fmla="*/ 0 h 6"/>
                <a:gd name="T2" fmla="*/ 2 w 4"/>
                <a:gd name="T3" fmla="*/ 3 h 6"/>
                <a:gd name="T4" fmla="*/ 2 w 4"/>
                <a:gd name="T5" fmla="*/ 3 h 6"/>
                <a:gd name="T6" fmla="*/ 2 w 4"/>
                <a:gd name="T7" fmla="*/ 3 h 6"/>
                <a:gd name="T8" fmla="*/ 2 w 4"/>
                <a:gd name="T9" fmla="*/ 2 h 6"/>
                <a:gd name="T10" fmla="*/ 2 w 4"/>
                <a:gd name="T11" fmla="*/ 2 h 6"/>
                <a:gd name="T12" fmla="*/ 2 w 4"/>
                <a:gd name="T13" fmla="*/ 2 h 6"/>
                <a:gd name="T14" fmla="*/ 2 w 4"/>
                <a:gd name="T15" fmla="*/ 2 h 6"/>
                <a:gd name="T16" fmla="*/ 2 w 4"/>
                <a:gd name="T17" fmla="*/ 1 h 6"/>
                <a:gd name="T18" fmla="*/ 1 w 4"/>
                <a:gd name="T19" fmla="*/ 1 h 6"/>
                <a:gd name="T20" fmla="*/ 1 w 4"/>
                <a:gd name="T21" fmla="*/ 0 h 6"/>
                <a:gd name="T22" fmla="*/ 0 w 4"/>
                <a:gd name="T23" fmla="*/ 0 h 6"/>
                <a:gd name="T24" fmla="*/ 0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6">
                  <a:moveTo>
                    <a:pt x="0" y="0"/>
                  </a:moveTo>
                  <a:lnTo>
                    <a:pt x="3" y="6"/>
                  </a:lnTo>
                  <a:lnTo>
                    <a:pt x="4" y="5"/>
                  </a:lnTo>
                  <a:lnTo>
                    <a:pt x="4" y="4"/>
                  </a:lnTo>
                  <a:lnTo>
                    <a:pt x="4" y="3"/>
                  </a:lnTo>
                  <a:lnTo>
                    <a:pt x="3" y="3"/>
                  </a:lnTo>
                  <a:lnTo>
                    <a:pt x="3" y="1"/>
                  </a:lnTo>
                  <a:lnTo>
                    <a:pt x="1" y="1"/>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09" name="Freeform 257"/>
            <p:cNvSpPr>
              <a:spLocks noEditPoints="1"/>
            </p:cNvSpPr>
            <p:nvPr/>
          </p:nvSpPr>
          <p:spPr bwMode="auto">
            <a:xfrm>
              <a:off x="2585" y="1388"/>
              <a:ext cx="10" cy="13"/>
            </a:xfrm>
            <a:custGeom>
              <a:avLst/>
              <a:gdLst>
                <a:gd name="T0" fmla="*/ 1 w 21"/>
                <a:gd name="T1" fmla="*/ 12 h 26"/>
                <a:gd name="T2" fmla="*/ 1 w 21"/>
                <a:gd name="T3" fmla="*/ 12 h 26"/>
                <a:gd name="T4" fmla="*/ 2 w 21"/>
                <a:gd name="T5" fmla="*/ 12 h 26"/>
                <a:gd name="T6" fmla="*/ 3 w 21"/>
                <a:gd name="T7" fmla="*/ 13 h 26"/>
                <a:gd name="T8" fmla="*/ 4 w 21"/>
                <a:gd name="T9" fmla="*/ 13 h 26"/>
                <a:gd name="T10" fmla="*/ 5 w 21"/>
                <a:gd name="T11" fmla="*/ 13 h 26"/>
                <a:gd name="T12" fmla="*/ 6 w 21"/>
                <a:gd name="T13" fmla="*/ 13 h 26"/>
                <a:gd name="T14" fmla="*/ 6 w 21"/>
                <a:gd name="T15" fmla="*/ 12 h 26"/>
                <a:gd name="T16" fmla="*/ 7 w 21"/>
                <a:gd name="T17" fmla="*/ 12 h 26"/>
                <a:gd name="T18" fmla="*/ 8 w 21"/>
                <a:gd name="T19" fmla="*/ 11 h 26"/>
                <a:gd name="T20" fmla="*/ 8 w 21"/>
                <a:gd name="T21" fmla="*/ 11 h 26"/>
                <a:gd name="T22" fmla="*/ 9 w 21"/>
                <a:gd name="T23" fmla="*/ 9 h 26"/>
                <a:gd name="T24" fmla="*/ 9 w 21"/>
                <a:gd name="T25" fmla="*/ 8 h 26"/>
                <a:gd name="T26" fmla="*/ 9 w 21"/>
                <a:gd name="T27" fmla="*/ 7 h 26"/>
                <a:gd name="T28" fmla="*/ 10 w 21"/>
                <a:gd name="T29" fmla="*/ 6 h 26"/>
                <a:gd name="T30" fmla="*/ 10 w 21"/>
                <a:gd name="T31" fmla="*/ 4 h 26"/>
                <a:gd name="T32" fmla="*/ 10 w 21"/>
                <a:gd name="T33" fmla="*/ 3 h 26"/>
                <a:gd name="T34" fmla="*/ 9 w 21"/>
                <a:gd name="T35" fmla="*/ 3 h 26"/>
                <a:gd name="T36" fmla="*/ 9 w 21"/>
                <a:gd name="T37" fmla="*/ 1 h 26"/>
                <a:gd name="T38" fmla="*/ 8 w 21"/>
                <a:gd name="T39" fmla="*/ 1 h 26"/>
                <a:gd name="T40" fmla="*/ 7 w 21"/>
                <a:gd name="T41" fmla="*/ 0 h 26"/>
                <a:gd name="T42" fmla="*/ 0 w 21"/>
                <a:gd name="T43" fmla="*/ 6 h 26"/>
                <a:gd name="T44" fmla="*/ 0 w 21"/>
                <a:gd name="T45" fmla="*/ 6 h 26"/>
                <a:gd name="T46" fmla="*/ 0 w 21"/>
                <a:gd name="T47" fmla="*/ 7 h 26"/>
                <a:gd name="T48" fmla="*/ 0 w 21"/>
                <a:gd name="T49" fmla="*/ 8 h 26"/>
                <a:gd name="T50" fmla="*/ 0 w 21"/>
                <a:gd name="T51" fmla="*/ 9 h 26"/>
                <a:gd name="T52" fmla="*/ 0 w 21"/>
                <a:gd name="T53" fmla="*/ 9 h 26"/>
                <a:gd name="T54" fmla="*/ 0 w 21"/>
                <a:gd name="T55" fmla="*/ 11 h 26"/>
                <a:gd name="T56" fmla="*/ 0 w 21"/>
                <a:gd name="T57" fmla="*/ 11 h 26"/>
                <a:gd name="T58" fmla="*/ 0 w 21"/>
                <a:gd name="T59" fmla="*/ 11 h 26"/>
                <a:gd name="T60" fmla="*/ 0 w 21"/>
                <a:gd name="T61" fmla="*/ 12 h 26"/>
                <a:gd name="T62" fmla="*/ 1 w 21"/>
                <a:gd name="T63" fmla="*/ 12 h 26"/>
                <a:gd name="T64" fmla="*/ 1 w 21"/>
                <a:gd name="T65" fmla="*/ 12 h 26"/>
                <a:gd name="T66" fmla="*/ 1 w 21"/>
                <a:gd name="T67" fmla="*/ 12 h 26"/>
                <a:gd name="T68" fmla="*/ 8 w 21"/>
                <a:gd name="T69" fmla="*/ 4 h 26"/>
                <a:gd name="T70" fmla="*/ 6 w 21"/>
                <a:gd name="T71" fmla="*/ 11 h 26"/>
                <a:gd name="T72" fmla="*/ 3 w 21"/>
                <a:gd name="T73" fmla="*/ 8 h 26"/>
                <a:gd name="T74" fmla="*/ 3 w 21"/>
                <a:gd name="T75" fmla="*/ 7 h 26"/>
                <a:gd name="T76" fmla="*/ 4 w 21"/>
                <a:gd name="T77" fmla="*/ 6 h 26"/>
                <a:gd name="T78" fmla="*/ 4 w 21"/>
                <a:gd name="T79" fmla="*/ 6 h 26"/>
                <a:gd name="T80" fmla="*/ 5 w 21"/>
                <a:gd name="T81" fmla="*/ 5 h 26"/>
                <a:gd name="T82" fmla="*/ 5 w 21"/>
                <a:gd name="T83" fmla="*/ 5 h 26"/>
                <a:gd name="T84" fmla="*/ 6 w 21"/>
                <a:gd name="T85" fmla="*/ 4 h 26"/>
                <a:gd name="T86" fmla="*/ 6 w 21"/>
                <a:gd name="T87" fmla="*/ 4 h 26"/>
                <a:gd name="T88" fmla="*/ 7 w 21"/>
                <a:gd name="T89" fmla="*/ 4 h 26"/>
                <a:gd name="T90" fmla="*/ 8 w 21"/>
                <a:gd name="T91" fmla="*/ 4 h 26"/>
                <a:gd name="T92" fmla="*/ 8 w 21"/>
                <a:gd name="T93" fmla="*/ 4 h 26"/>
                <a:gd name="T94" fmla="*/ 8 w 21"/>
                <a:gd name="T95" fmla="*/ 4 h 26"/>
                <a:gd name="T96" fmla="*/ 8 w 21"/>
                <a:gd name="T97" fmla="*/ 4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 h="26">
                  <a:moveTo>
                    <a:pt x="2" y="23"/>
                  </a:moveTo>
                  <a:lnTo>
                    <a:pt x="3" y="24"/>
                  </a:lnTo>
                  <a:lnTo>
                    <a:pt x="5" y="24"/>
                  </a:lnTo>
                  <a:lnTo>
                    <a:pt x="7" y="26"/>
                  </a:lnTo>
                  <a:lnTo>
                    <a:pt x="8" y="26"/>
                  </a:lnTo>
                  <a:lnTo>
                    <a:pt x="10" y="26"/>
                  </a:lnTo>
                  <a:lnTo>
                    <a:pt x="12" y="26"/>
                  </a:lnTo>
                  <a:lnTo>
                    <a:pt x="13" y="24"/>
                  </a:lnTo>
                  <a:lnTo>
                    <a:pt x="14" y="23"/>
                  </a:lnTo>
                  <a:lnTo>
                    <a:pt x="16" y="22"/>
                  </a:lnTo>
                  <a:lnTo>
                    <a:pt x="17" y="21"/>
                  </a:lnTo>
                  <a:lnTo>
                    <a:pt x="18" y="18"/>
                  </a:lnTo>
                  <a:lnTo>
                    <a:pt x="19" y="16"/>
                  </a:lnTo>
                  <a:lnTo>
                    <a:pt x="19" y="13"/>
                  </a:lnTo>
                  <a:lnTo>
                    <a:pt x="21" y="11"/>
                  </a:lnTo>
                  <a:lnTo>
                    <a:pt x="21" y="8"/>
                  </a:lnTo>
                  <a:lnTo>
                    <a:pt x="21" y="6"/>
                  </a:lnTo>
                  <a:lnTo>
                    <a:pt x="19" y="5"/>
                  </a:lnTo>
                  <a:lnTo>
                    <a:pt x="18" y="2"/>
                  </a:lnTo>
                  <a:lnTo>
                    <a:pt x="17" y="1"/>
                  </a:lnTo>
                  <a:lnTo>
                    <a:pt x="14" y="0"/>
                  </a:lnTo>
                  <a:lnTo>
                    <a:pt x="0" y="11"/>
                  </a:lnTo>
                  <a:lnTo>
                    <a:pt x="0" y="12"/>
                  </a:lnTo>
                  <a:lnTo>
                    <a:pt x="0" y="13"/>
                  </a:lnTo>
                  <a:lnTo>
                    <a:pt x="0" y="16"/>
                  </a:lnTo>
                  <a:lnTo>
                    <a:pt x="0" y="17"/>
                  </a:lnTo>
                  <a:lnTo>
                    <a:pt x="0" y="18"/>
                  </a:lnTo>
                  <a:lnTo>
                    <a:pt x="0" y="21"/>
                  </a:lnTo>
                  <a:lnTo>
                    <a:pt x="0" y="22"/>
                  </a:lnTo>
                  <a:lnTo>
                    <a:pt x="1" y="23"/>
                  </a:lnTo>
                  <a:lnTo>
                    <a:pt x="2" y="23"/>
                  </a:lnTo>
                  <a:close/>
                  <a:moveTo>
                    <a:pt x="17" y="8"/>
                  </a:moveTo>
                  <a:lnTo>
                    <a:pt x="12" y="21"/>
                  </a:lnTo>
                  <a:lnTo>
                    <a:pt x="6" y="15"/>
                  </a:lnTo>
                  <a:lnTo>
                    <a:pt x="7" y="13"/>
                  </a:lnTo>
                  <a:lnTo>
                    <a:pt x="8" y="12"/>
                  </a:lnTo>
                  <a:lnTo>
                    <a:pt x="8" y="11"/>
                  </a:lnTo>
                  <a:lnTo>
                    <a:pt x="10" y="10"/>
                  </a:lnTo>
                  <a:lnTo>
                    <a:pt x="11" y="10"/>
                  </a:lnTo>
                  <a:lnTo>
                    <a:pt x="12" y="8"/>
                  </a:lnTo>
                  <a:lnTo>
                    <a:pt x="13" y="8"/>
                  </a:lnTo>
                  <a:lnTo>
                    <a:pt x="14" y="7"/>
                  </a:lnTo>
                  <a:lnTo>
                    <a:pt x="16" y="7"/>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0" name="Freeform 258"/>
            <p:cNvSpPr>
              <a:spLocks/>
            </p:cNvSpPr>
            <p:nvPr/>
          </p:nvSpPr>
          <p:spPr bwMode="auto">
            <a:xfrm>
              <a:off x="2588" y="1392"/>
              <a:ext cx="5" cy="6"/>
            </a:xfrm>
            <a:custGeom>
              <a:avLst/>
              <a:gdLst>
                <a:gd name="T0" fmla="*/ 5 w 11"/>
                <a:gd name="T1" fmla="*/ 0 h 14"/>
                <a:gd name="T2" fmla="*/ 5 w 11"/>
                <a:gd name="T3" fmla="*/ 0 h 14"/>
                <a:gd name="T4" fmla="*/ 4 w 11"/>
                <a:gd name="T5" fmla="*/ 0 h 14"/>
                <a:gd name="T6" fmla="*/ 3 w 11"/>
                <a:gd name="T7" fmla="*/ 0 h 14"/>
                <a:gd name="T8" fmla="*/ 3 w 11"/>
                <a:gd name="T9" fmla="*/ 0 h 14"/>
                <a:gd name="T10" fmla="*/ 2 w 11"/>
                <a:gd name="T11" fmla="*/ 1 h 14"/>
                <a:gd name="T12" fmla="*/ 2 w 11"/>
                <a:gd name="T13" fmla="*/ 1 h 14"/>
                <a:gd name="T14" fmla="*/ 1 w 11"/>
                <a:gd name="T15" fmla="*/ 2 h 14"/>
                <a:gd name="T16" fmla="*/ 1 w 11"/>
                <a:gd name="T17" fmla="*/ 2 h 14"/>
                <a:gd name="T18" fmla="*/ 0 w 11"/>
                <a:gd name="T19" fmla="*/ 3 h 14"/>
                <a:gd name="T20" fmla="*/ 0 w 11"/>
                <a:gd name="T21" fmla="*/ 3 h 14"/>
                <a:gd name="T22" fmla="*/ 3 w 11"/>
                <a:gd name="T23" fmla="*/ 6 h 14"/>
                <a:gd name="T24" fmla="*/ 5 w 11"/>
                <a:gd name="T25" fmla="*/ 0 h 14"/>
                <a:gd name="T26" fmla="*/ 5 w 11"/>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4">
                  <a:moveTo>
                    <a:pt x="11" y="1"/>
                  </a:moveTo>
                  <a:lnTo>
                    <a:pt x="10" y="0"/>
                  </a:lnTo>
                  <a:lnTo>
                    <a:pt x="8" y="0"/>
                  </a:lnTo>
                  <a:lnTo>
                    <a:pt x="7" y="1"/>
                  </a:lnTo>
                  <a:lnTo>
                    <a:pt x="6" y="1"/>
                  </a:lnTo>
                  <a:lnTo>
                    <a:pt x="5" y="3"/>
                  </a:lnTo>
                  <a:lnTo>
                    <a:pt x="4" y="3"/>
                  </a:lnTo>
                  <a:lnTo>
                    <a:pt x="2" y="4"/>
                  </a:lnTo>
                  <a:lnTo>
                    <a:pt x="2" y="5"/>
                  </a:lnTo>
                  <a:lnTo>
                    <a:pt x="1" y="6"/>
                  </a:lnTo>
                  <a:lnTo>
                    <a:pt x="0" y="8"/>
                  </a:lnTo>
                  <a:lnTo>
                    <a:pt x="6" y="14"/>
                  </a:lnTo>
                  <a:lnTo>
                    <a:pt x="1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1" name="Freeform 259"/>
            <p:cNvSpPr>
              <a:spLocks/>
            </p:cNvSpPr>
            <p:nvPr/>
          </p:nvSpPr>
          <p:spPr bwMode="auto">
            <a:xfrm>
              <a:off x="2677" y="1395"/>
              <a:ext cx="4" cy="8"/>
            </a:xfrm>
            <a:custGeom>
              <a:avLst/>
              <a:gdLst>
                <a:gd name="T0" fmla="*/ 4 w 9"/>
                <a:gd name="T1" fmla="*/ 3 h 14"/>
                <a:gd name="T2" fmla="*/ 3 w 9"/>
                <a:gd name="T3" fmla="*/ 5 h 14"/>
                <a:gd name="T4" fmla="*/ 2 w 9"/>
                <a:gd name="T5" fmla="*/ 5 h 14"/>
                <a:gd name="T6" fmla="*/ 2 w 9"/>
                <a:gd name="T7" fmla="*/ 4 h 14"/>
                <a:gd name="T8" fmla="*/ 2 w 9"/>
                <a:gd name="T9" fmla="*/ 3 h 14"/>
                <a:gd name="T10" fmla="*/ 2 w 9"/>
                <a:gd name="T11" fmla="*/ 3 h 14"/>
                <a:gd name="T12" fmla="*/ 1 w 9"/>
                <a:gd name="T13" fmla="*/ 3 h 14"/>
                <a:gd name="T14" fmla="*/ 1 w 9"/>
                <a:gd name="T15" fmla="*/ 2 h 14"/>
                <a:gd name="T16" fmla="*/ 1 w 9"/>
                <a:gd name="T17" fmla="*/ 1 h 14"/>
                <a:gd name="T18" fmla="*/ 1 w 9"/>
                <a:gd name="T19" fmla="*/ 1 h 14"/>
                <a:gd name="T20" fmla="*/ 1 w 9"/>
                <a:gd name="T21" fmla="*/ 1 h 14"/>
                <a:gd name="T22" fmla="*/ 1 w 9"/>
                <a:gd name="T23" fmla="*/ 0 h 14"/>
                <a:gd name="T24" fmla="*/ 0 w 9"/>
                <a:gd name="T25" fmla="*/ 0 h 14"/>
                <a:gd name="T26" fmla="*/ 0 w 9"/>
                <a:gd name="T27" fmla="*/ 8 h 14"/>
                <a:gd name="T28" fmla="*/ 1 w 9"/>
                <a:gd name="T29" fmla="*/ 8 h 14"/>
                <a:gd name="T30" fmla="*/ 4 w 9"/>
                <a:gd name="T31" fmla="*/ 3 h 14"/>
                <a:gd name="T32" fmla="*/ 4 w 9"/>
                <a:gd name="T33" fmla="*/ 3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14">
                  <a:moveTo>
                    <a:pt x="9" y="6"/>
                  </a:moveTo>
                  <a:lnTo>
                    <a:pt x="6" y="8"/>
                  </a:lnTo>
                  <a:lnTo>
                    <a:pt x="5" y="8"/>
                  </a:lnTo>
                  <a:lnTo>
                    <a:pt x="4" y="7"/>
                  </a:lnTo>
                  <a:lnTo>
                    <a:pt x="4" y="6"/>
                  </a:lnTo>
                  <a:lnTo>
                    <a:pt x="3" y="5"/>
                  </a:lnTo>
                  <a:lnTo>
                    <a:pt x="3" y="3"/>
                  </a:lnTo>
                  <a:lnTo>
                    <a:pt x="3" y="2"/>
                  </a:lnTo>
                  <a:lnTo>
                    <a:pt x="3" y="1"/>
                  </a:lnTo>
                  <a:lnTo>
                    <a:pt x="3" y="0"/>
                  </a:lnTo>
                  <a:lnTo>
                    <a:pt x="0" y="0"/>
                  </a:lnTo>
                  <a:lnTo>
                    <a:pt x="0" y="14"/>
                  </a:lnTo>
                  <a:lnTo>
                    <a:pt x="3" y="1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2" name="Freeform 260"/>
            <p:cNvSpPr>
              <a:spLocks/>
            </p:cNvSpPr>
            <p:nvPr/>
          </p:nvSpPr>
          <p:spPr bwMode="auto">
            <a:xfrm>
              <a:off x="2488" y="1400"/>
              <a:ext cx="7" cy="11"/>
            </a:xfrm>
            <a:custGeom>
              <a:avLst/>
              <a:gdLst>
                <a:gd name="T0" fmla="*/ 4 w 14"/>
                <a:gd name="T1" fmla="*/ 0 h 23"/>
                <a:gd name="T2" fmla="*/ 0 w 14"/>
                <a:gd name="T3" fmla="*/ 10 h 23"/>
                <a:gd name="T4" fmla="*/ 1 w 14"/>
                <a:gd name="T5" fmla="*/ 10 h 23"/>
                <a:gd name="T6" fmla="*/ 1 w 14"/>
                <a:gd name="T7" fmla="*/ 10 h 23"/>
                <a:gd name="T8" fmla="*/ 2 w 14"/>
                <a:gd name="T9" fmla="*/ 10 h 23"/>
                <a:gd name="T10" fmla="*/ 2 w 14"/>
                <a:gd name="T11" fmla="*/ 10 h 23"/>
                <a:gd name="T12" fmla="*/ 3 w 14"/>
                <a:gd name="T13" fmla="*/ 10 h 23"/>
                <a:gd name="T14" fmla="*/ 4 w 14"/>
                <a:gd name="T15" fmla="*/ 10 h 23"/>
                <a:gd name="T16" fmla="*/ 4 w 14"/>
                <a:gd name="T17" fmla="*/ 10 h 23"/>
                <a:gd name="T18" fmla="*/ 5 w 14"/>
                <a:gd name="T19" fmla="*/ 11 h 23"/>
                <a:gd name="T20" fmla="*/ 6 w 14"/>
                <a:gd name="T21" fmla="*/ 11 h 23"/>
                <a:gd name="T22" fmla="*/ 7 w 14"/>
                <a:gd name="T23" fmla="*/ 11 h 23"/>
                <a:gd name="T24" fmla="*/ 7 w 14"/>
                <a:gd name="T25" fmla="*/ 10 h 23"/>
                <a:gd name="T26" fmla="*/ 7 w 14"/>
                <a:gd name="T27" fmla="*/ 9 h 23"/>
                <a:gd name="T28" fmla="*/ 7 w 14"/>
                <a:gd name="T29" fmla="*/ 8 h 23"/>
                <a:gd name="T30" fmla="*/ 7 w 14"/>
                <a:gd name="T31" fmla="*/ 7 h 23"/>
                <a:gd name="T32" fmla="*/ 7 w 14"/>
                <a:gd name="T33" fmla="*/ 6 h 23"/>
                <a:gd name="T34" fmla="*/ 7 w 14"/>
                <a:gd name="T35" fmla="*/ 4 h 23"/>
                <a:gd name="T36" fmla="*/ 6 w 14"/>
                <a:gd name="T37" fmla="*/ 3 h 23"/>
                <a:gd name="T38" fmla="*/ 5 w 14"/>
                <a:gd name="T39" fmla="*/ 2 h 23"/>
                <a:gd name="T40" fmla="*/ 5 w 14"/>
                <a:gd name="T41" fmla="*/ 1 h 23"/>
                <a:gd name="T42" fmla="*/ 4 w 14"/>
                <a:gd name="T43" fmla="*/ 1 h 23"/>
                <a:gd name="T44" fmla="*/ 4 w 14"/>
                <a:gd name="T45" fmla="*/ 1 h 23"/>
                <a:gd name="T46" fmla="*/ 4 w 14"/>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23">
                  <a:moveTo>
                    <a:pt x="7" y="0"/>
                  </a:moveTo>
                  <a:lnTo>
                    <a:pt x="0" y="21"/>
                  </a:lnTo>
                  <a:lnTo>
                    <a:pt x="2" y="21"/>
                  </a:lnTo>
                  <a:lnTo>
                    <a:pt x="3" y="21"/>
                  </a:lnTo>
                  <a:lnTo>
                    <a:pt x="4" y="21"/>
                  </a:lnTo>
                  <a:lnTo>
                    <a:pt x="5" y="21"/>
                  </a:lnTo>
                  <a:lnTo>
                    <a:pt x="7" y="21"/>
                  </a:lnTo>
                  <a:lnTo>
                    <a:pt x="8" y="21"/>
                  </a:lnTo>
                  <a:lnTo>
                    <a:pt x="9" y="23"/>
                  </a:lnTo>
                  <a:lnTo>
                    <a:pt x="11" y="23"/>
                  </a:lnTo>
                  <a:lnTo>
                    <a:pt x="13" y="23"/>
                  </a:lnTo>
                  <a:lnTo>
                    <a:pt x="13" y="21"/>
                  </a:lnTo>
                  <a:lnTo>
                    <a:pt x="13" y="19"/>
                  </a:lnTo>
                  <a:lnTo>
                    <a:pt x="14" y="17"/>
                  </a:lnTo>
                  <a:lnTo>
                    <a:pt x="14" y="14"/>
                  </a:lnTo>
                  <a:lnTo>
                    <a:pt x="13" y="12"/>
                  </a:lnTo>
                  <a:lnTo>
                    <a:pt x="13" y="9"/>
                  </a:lnTo>
                  <a:lnTo>
                    <a:pt x="11" y="7"/>
                  </a:lnTo>
                  <a:lnTo>
                    <a:pt x="10" y="4"/>
                  </a:lnTo>
                  <a:lnTo>
                    <a:pt x="9" y="3"/>
                  </a:lnTo>
                  <a:lnTo>
                    <a:pt x="7"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3" name="Freeform 261"/>
            <p:cNvSpPr>
              <a:spLocks/>
            </p:cNvSpPr>
            <p:nvPr/>
          </p:nvSpPr>
          <p:spPr bwMode="auto">
            <a:xfrm>
              <a:off x="2488" y="1411"/>
              <a:ext cx="1" cy="1"/>
            </a:xfrm>
            <a:custGeom>
              <a:avLst/>
              <a:gdLst>
                <a:gd name="T0" fmla="*/ 0 w 1"/>
                <a:gd name="T1" fmla="*/ 1 h 2"/>
                <a:gd name="T2" fmla="*/ 0 w 1"/>
                <a:gd name="T3" fmla="*/ 0 h 2"/>
                <a:gd name="T4" fmla="*/ 0 w 1"/>
                <a:gd name="T5" fmla="*/ 0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2">
                  <a:moveTo>
                    <a:pt x="0" y="2"/>
                  </a:moveTo>
                  <a:lnTo>
                    <a:pt x="0"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4" name="Freeform 262"/>
            <p:cNvSpPr>
              <a:spLocks/>
            </p:cNvSpPr>
            <p:nvPr/>
          </p:nvSpPr>
          <p:spPr bwMode="auto">
            <a:xfrm>
              <a:off x="2674" y="1407"/>
              <a:ext cx="7" cy="3"/>
            </a:xfrm>
            <a:custGeom>
              <a:avLst/>
              <a:gdLst>
                <a:gd name="T0" fmla="*/ 3 w 15"/>
                <a:gd name="T1" fmla="*/ 0 h 6"/>
                <a:gd name="T2" fmla="*/ 0 w 15"/>
                <a:gd name="T3" fmla="*/ 0 h 6"/>
                <a:gd name="T4" fmla="*/ 7 w 15"/>
                <a:gd name="T5" fmla="*/ 3 h 6"/>
                <a:gd name="T6" fmla="*/ 4 w 15"/>
                <a:gd name="T7" fmla="*/ 0 h 6"/>
                <a:gd name="T8" fmla="*/ 4 w 15"/>
                <a:gd name="T9" fmla="*/ 0 h 6"/>
                <a:gd name="T10" fmla="*/ 3 w 1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6">
                  <a:moveTo>
                    <a:pt x="7" y="0"/>
                  </a:moveTo>
                  <a:lnTo>
                    <a:pt x="0" y="0"/>
                  </a:lnTo>
                  <a:lnTo>
                    <a:pt x="15" y="6"/>
                  </a:lnTo>
                  <a:lnTo>
                    <a:pt x="9" y="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5" name="Freeform 263"/>
            <p:cNvSpPr>
              <a:spLocks/>
            </p:cNvSpPr>
            <p:nvPr/>
          </p:nvSpPr>
          <p:spPr bwMode="auto">
            <a:xfrm>
              <a:off x="2674" y="1411"/>
              <a:ext cx="4" cy="7"/>
            </a:xfrm>
            <a:custGeom>
              <a:avLst/>
              <a:gdLst>
                <a:gd name="T0" fmla="*/ 1 w 7"/>
                <a:gd name="T1" fmla="*/ 0 h 12"/>
                <a:gd name="T2" fmla="*/ 0 w 7"/>
                <a:gd name="T3" fmla="*/ 2 h 12"/>
                <a:gd name="T4" fmla="*/ 0 w 7"/>
                <a:gd name="T5" fmla="*/ 3 h 12"/>
                <a:gd name="T6" fmla="*/ 0 w 7"/>
                <a:gd name="T7" fmla="*/ 4 h 12"/>
                <a:gd name="T8" fmla="*/ 0 w 7"/>
                <a:gd name="T9" fmla="*/ 4 h 12"/>
                <a:gd name="T10" fmla="*/ 1 w 7"/>
                <a:gd name="T11" fmla="*/ 4 h 12"/>
                <a:gd name="T12" fmla="*/ 1 w 7"/>
                <a:gd name="T13" fmla="*/ 4 h 12"/>
                <a:gd name="T14" fmla="*/ 2 w 7"/>
                <a:gd name="T15" fmla="*/ 4 h 12"/>
                <a:gd name="T16" fmla="*/ 3 w 7"/>
                <a:gd name="T17" fmla="*/ 4 h 12"/>
                <a:gd name="T18" fmla="*/ 3 w 7"/>
                <a:gd name="T19" fmla="*/ 5 h 12"/>
                <a:gd name="T20" fmla="*/ 3 w 7"/>
                <a:gd name="T21" fmla="*/ 7 h 12"/>
                <a:gd name="T22" fmla="*/ 3 w 7"/>
                <a:gd name="T23" fmla="*/ 6 h 12"/>
                <a:gd name="T24" fmla="*/ 4 w 7"/>
                <a:gd name="T25" fmla="*/ 5 h 12"/>
                <a:gd name="T26" fmla="*/ 4 w 7"/>
                <a:gd name="T27" fmla="*/ 4 h 12"/>
                <a:gd name="T28" fmla="*/ 4 w 7"/>
                <a:gd name="T29" fmla="*/ 4 h 12"/>
                <a:gd name="T30" fmla="*/ 4 w 7"/>
                <a:gd name="T31" fmla="*/ 3 h 12"/>
                <a:gd name="T32" fmla="*/ 4 w 7"/>
                <a:gd name="T33" fmla="*/ 2 h 12"/>
                <a:gd name="T34" fmla="*/ 4 w 7"/>
                <a:gd name="T35" fmla="*/ 1 h 12"/>
                <a:gd name="T36" fmla="*/ 3 w 7"/>
                <a:gd name="T37" fmla="*/ 1 h 12"/>
                <a:gd name="T38" fmla="*/ 2 w 7"/>
                <a:gd name="T39" fmla="*/ 1 h 12"/>
                <a:gd name="T40" fmla="*/ 1 w 7"/>
                <a:gd name="T41" fmla="*/ 0 h 12"/>
                <a:gd name="T42" fmla="*/ 1 w 7"/>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 h="12">
                  <a:moveTo>
                    <a:pt x="2" y="0"/>
                  </a:moveTo>
                  <a:lnTo>
                    <a:pt x="0" y="3"/>
                  </a:lnTo>
                  <a:lnTo>
                    <a:pt x="0" y="5"/>
                  </a:lnTo>
                  <a:lnTo>
                    <a:pt x="0" y="6"/>
                  </a:lnTo>
                  <a:lnTo>
                    <a:pt x="1" y="6"/>
                  </a:lnTo>
                  <a:lnTo>
                    <a:pt x="2" y="6"/>
                  </a:lnTo>
                  <a:lnTo>
                    <a:pt x="4" y="6"/>
                  </a:lnTo>
                  <a:lnTo>
                    <a:pt x="5" y="7"/>
                  </a:lnTo>
                  <a:lnTo>
                    <a:pt x="5" y="8"/>
                  </a:lnTo>
                  <a:lnTo>
                    <a:pt x="6" y="12"/>
                  </a:lnTo>
                  <a:lnTo>
                    <a:pt x="6" y="10"/>
                  </a:lnTo>
                  <a:lnTo>
                    <a:pt x="7" y="8"/>
                  </a:lnTo>
                  <a:lnTo>
                    <a:pt x="7" y="7"/>
                  </a:lnTo>
                  <a:lnTo>
                    <a:pt x="7" y="6"/>
                  </a:lnTo>
                  <a:lnTo>
                    <a:pt x="7" y="5"/>
                  </a:lnTo>
                  <a:lnTo>
                    <a:pt x="7" y="3"/>
                  </a:lnTo>
                  <a:lnTo>
                    <a:pt x="7" y="2"/>
                  </a:lnTo>
                  <a:lnTo>
                    <a:pt x="6" y="1"/>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6" name="Freeform 264"/>
            <p:cNvSpPr>
              <a:spLocks/>
            </p:cNvSpPr>
            <p:nvPr/>
          </p:nvSpPr>
          <p:spPr bwMode="auto">
            <a:xfrm>
              <a:off x="2681" y="1413"/>
              <a:ext cx="7" cy="6"/>
            </a:xfrm>
            <a:custGeom>
              <a:avLst/>
              <a:gdLst>
                <a:gd name="T0" fmla="*/ 4 w 13"/>
                <a:gd name="T1" fmla="*/ 0 h 12"/>
                <a:gd name="T2" fmla="*/ 1 w 13"/>
                <a:gd name="T3" fmla="*/ 2 h 12"/>
                <a:gd name="T4" fmla="*/ 0 w 13"/>
                <a:gd name="T5" fmla="*/ 3 h 12"/>
                <a:gd name="T6" fmla="*/ 0 w 13"/>
                <a:gd name="T7" fmla="*/ 4 h 12"/>
                <a:gd name="T8" fmla="*/ 1 w 13"/>
                <a:gd name="T9" fmla="*/ 4 h 12"/>
                <a:gd name="T10" fmla="*/ 1 w 13"/>
                <a:gd name="T11" fmla="*/ 5 h 12"/>
                <a:gd name="T12" fmla="*/ 2 w 13"/>
                <a:gd name="T13" fmla="*/ 5 h 12"/>
                <a:gd name="T14" fmla="*/ 3 w 13"/>
                <a:gd name="T15" fmla="*/ 6 h 12"/>
                <a:gd name="T16" fmla="*/ 4 w 13"/>
                <a:gd name="T17" fmla="*/ 6 h 12"/>
                <a:gd name="T18" fmla="*/ 5 w 13"/>
                <a:gd name="T19" fmla="*/ 6 h 12"/>
                <a:gd name="T20" fmla="*/ 6 w 13"/>
                <a:gd name="T21" fmla="*/ 6 h 12"/>
                <a:gd name="T22" fmla="*/ 7 w 13"/>
                <a:gd name="T23" fmla="*/ 6 h 12"/>
                <a:gd name="T24" fmla="*/ 2 w 13"/>
                <a:gd name="T25" fmla="*/ 3 h 12"/>
                <a:gd name="T26" fmla="*/ 4 w 13"/>
                <a:gd name="T27" fmla="*/ 0 h 12"/>
                <a:gd name="T28" fmla="*/ 4 w 13"/>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2">
                  <a:moveTo>
                    <a:pt x="7" y="0"/>
                  </a:moveTo>
                  <a:lnTo>
                    <a:pt x="1" y="3"/>
                  </a:lnTo>
                  <a:lnTo>
                    <a:pt x="0" y="5"/>
                  </a:lnTo>
                  <a:lnTo>
                    <a:pt x="0" y="7"/>
                  </a:lnTo>
                  <a:lnTo>
                    <a:pt x="1" y="8"/>
                  </a:lnTo>
                  <a:lnTo>
                    <a:pt x="2" y="9"/>
                  </a:lnTo>
                  <a:lnTo>
                    <a:pt x="3" y="10"/>
                  </a:lnTo>
                  <a:lnTo>
                    <a:pt x="5" y="12"/>
                  </a:lnTo>
                  <a:lnTo>
                    <a:pt x="7" y="12"/>
                  </a:lnTo>
                  <a:lnTo>
                    <a:pt x="10" y="12"/>
                  </a:lnTo>
                  <a:lnTo>
                    <a:pt x="11" y="12"/>
                  </a:lnTo>
                  <a:lnTo>
                    <a:pt x="13" y="12"/>
                  </a:lnTo>
                  <a:lnTo>
                    <a:pt x="3" y="5"/>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7" name="Freeform 265"/>
            <p:cNvSpPr>
              <a:spLocks/>
            </p:cNvSpPr>
            <p:nvPr/>
          </p:nvSpPr>
          <p:spPr bwMode="auto">
            <a:xfrm>
              <a:off x="2478" y="1416"/>
              <a:ext cx="4" cy="3"/>
            </a:xfrm>
            <a:custGeom>
              <a:avLst/>
              <a:gdLst>
                <a:gd name="T0" fmla="*/ 4 w 9"/>
                <a:gd name="T1" fmla="*/ 2 h 7"/>
                <a:gd name="T2" fmla="*/ 4 w 9"/>
                <a:gd name="T3" fmla="*/ 1 h 7"/>
                <a:gd name="T4" fmla="*/ 4 w 9"/>
                <a:gd name="T5" fmla="*/ 1 h 7"/>
                <a:gd name="T6" fmla="*/ 4 w 9"/>
                <a:gd name="T7" fmla="*/ 1 h 7"/>
                <a:gd name="T8" fmla="*/ 3 w 9"/>
                <a:gd name="T9" fmla="*/ 1 h 7"/>
                <a:gd name="T10" fmla="*/ 2 w 9"/>
                <a:gd name="T11" fmla="*/ 0 h 7"/>
                <a:gd name="T12" fmla="*/ 2 w 9"/>
                <a:gd name="T13" fmla="*/ 0 h 7"/>
                <a:gd name="T14" fmla="*/ 2 w 9"/>
                <a:gd name="T15" fmla="*/ 0 h 7"/>
                <a:gd name="T16" fmla="*/ 1 w 9"/>
                <a:gd name="T17" fmla="*/ 0 h 7"/>
                <a:gd name="T18" fmla="*/ 0 w 9"/>
                <a:gd name="T19" fmla="*/ 0 h 7"/>
                <a:gd name="T20" fmla="*/ 0 w 9"/>
                <a:gd name="T21" fmla="*/ 0 h 7"/>
                <a:gd name="T22" fmla="*/ 0 w 9"/>
                <a:gd name="T23" fmla="*/ 3 h 7"/>
                <a:gd name="T24" fmla="*/ 0 w 9"/>
                <a:gd name="T25" fmla="*/ 2 h 7"/>
                <a:gd name="T26" fmla="*/ 0 w 9"/>
                <a:gd name="T27" fmla="*/ 2 h 7"/>
                <a:gd name="T28" fmla="*/ 1 w 9"/>
                <a:gd name="T29" fmla="*/ 2 h 7"/>
                <a:gd name="T30" fmla="*/ 2 w 9"/>
                <a:gd name="T31" fmla="*/ 2 h 7"/>
                <a:gd name="T32" fmla="*/ 2 w 9"/>
                <a:gd name="T33" fmla="*/ 2 h 7"/>
                <a:gd name="T34" fmla="*/ 2 w 9"/>
                <a:gd name="T35" fmla="*/ 2 h 7"/>
                <a:gd name="T36" fmla="*/ 3 w 9"/>
                <a:gd name="T37" fmla="*/ 2 h 7"/>
                <a:gd name="T38" fmla="*/ 4 w 9"/>
                <a:gd name="T39" fmla="*/ 2 h 7"/>
                <a:gd name="T40" fmla="*/ 4 w 9"/>
                <a:gd name="T41" fmla="*/ 2 h 7"/>
                <a:gd name="T42" fmla="*/ 4 w 9"/>
                <a:gd name="T43" fmla="*/ 2 h 7"/>
                <a:gd name="T44" fmla="*/ 4 w 9"/>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7">
                  <a:moveTo>
                    <a:pt x="9" y="4"/>
                  </a:moveTo>
                  <a:lnTo>
                    <a:pt x="9" y="3"/>
                  </a:lnTo>
                  <a:lnTo>
                    <a:pt x="8" y="2"/>
                  </a:lnTo>
                  <a:lnTo>
                    <a:pt x="6" y="2"/>
                  </a:lnTo>
                  <a:lnTo>
                    <a:pt x="5" y="0"/>
                  </a:lnTo>
                  <a:lnTo>
                    <a:pt x="4" y="0"/>
                  </a:lnTo>
                  <a:lnTo>
                    <a:pt x="3" y="0"/>
                  </a:lnTo>
                  <a:lnTo>
                    <a:pt x="1" y="0"/>
                  </a:lnTo>
                  <a:lnTo>
                    <a:pt x="0" y="0"/>
                  </a:lnTo>
                  <a:lnTo>
                    <a:pt x="0" y="7"/>
                  </a:lnTo>
                  <a:lnTo>
                    <a:pt x="1" y="5"/>
                  </a:lnTo>
                  <a:lnTo>
                    <a:pt x="3" y="4"/>
                  </a:lnTo>
                  <a:lnTo>
                    <a:pt x="4" y="4"/>
                  </a:lnTo>
                  <a:lnTo>
                    <a:pt x="5" y="4"/>
                  </a:lnTo>
                  <a:lnTo>
                    <a:pt x="6" y="4"/>
                  </a:lnTo>
                  <a:lnTo>
                    <a:pt x="8"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8" name="Freeform 266"/>
            <p:cNvSpPr>
              <a:spLocks/>
            </p:cNvSpPr>
            <p:nvPr/>
          </p:nvSpPr>
          <p:spPr bwMode="auto">
            <a:xfrm>
              <a:off x="2624" y="1602"/>
              <a:ext cx="1" cy="4"/>
            </a:xfrm>
            <a:custGeom>
              <a:avLst/>
              <a:gdLst>
                <a:gd name="T0" fmla="*/ 1 w 1"/>
                <a:gd name="T1" fmla="*/ 4 h 7"/>
                <a:gd name="T2" fmla="*/ 1 w 1"/>
                <a:gd name="T3" fmla="*/ 3 h 7"/>
                <a:gd name="T4" fmla="*/ 1 w 1"/>
                <a:gd name="T5" fmla="*/ 3 h 7"/>
                <a:gd name="T6" fmla="*/ 1 w 1"/>
                <a:gd name="T7" fmla="*/ 3 h 7"/>
                <a:gd name="T8" fmla="*/ 1 w 1"/>
                <a:gd name="T9" fmla="*/ 3 h 7"/>
                <a:gd name="T10" fmla="*/ 1 w 1"/>
                <a:gd name="T11" fmla="*/ 2 h 7"/>
                <a:gd name="T12" fmla="*/ 1 w 1"/>
                <a:gd name="T13" fmla="*/ 2 h 7"/>
                <a:gd name="T14" fmla="*/ 1 w 1"/>
                <a:gd name="T15" fmla="*/ 1 h 7"/>
                <a:gd name="T16" fmla="*/ 1 w 1"/>
                <a:gd name="T17" fmla="*/ 1 h 7"/>
                <a:gd name="T18" fmla="*/ 1 w 1"/>
                <a:gd name="T19" fmla="*/ 1 h 7"/>
                <a:gd name="T20" fmla="*/ 1 w 1"/>
                <a:gd name="T21" fmla="*/ 0 h 7"/>
                <a:gd name="T22" fmla="*/ 1 w 1"/>
                <a:gd name="T23" fmla="*/ 1 h 7"/>
                <a:gd name="T24" fmla="*/ 1 w 1"/>
                <a:gd name="T25" fmla="*/ 1 h 7"/>
                <a:gd name="T26" fmla="*/ 0 w 1"/>
                <a:gd name="T27" fmla="*/ 1 h 7"/>
                <a:gd name="T28" fmla="*/ 0 w 1"/>
                <a:gd name="T29" fmla="*/ 1 h 7"/>
                <a:gd name="T30" fmla="*/ 0 w 1"/>
                <a:gd name="T31" fmla="*/ 2 h 7"/>
                <a:gd name="T32" fmla="*/ 0 w 1"/>
                <a:gd name="T33" fmla="*/ 3 h 7"/>
                <a:gd name="T34" fmla="*/ 1 w 1"/>
                <a:gd name="T35" fmla="*/ 3 h 7"/>
                <a:gd name="T36" fmla="*/ 1 w 1"/>
                <a:gd name="T37" fmla="*/ 3 h 7"/>
                <a:gd name="T38" fmla="*/ 1 w 1"/>
                <a:gd name="T39" fmla="*/ 3 h 7"/>
                <a:gd name="T40" fmla="*/ 1 w 1"/>
                <a:gd name="T41" fmla="*/ 4 h 7"/>
                <a:gd name="T42" fmla="*/ 1 w 1"/>
                <a:gd name="T43" fmla="*/ 4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7">
                  <a:moveTo>
                    <a:pt x="1" y="7"/>
                  </a:moveTo>
                  <a:lnTo>
                    <a:pt x="1" y="6"/>
                  </a:lnTo>
                  <a:lnTo>
                    <a:pt x="1" y="5"/>
                  </a:lnTo>
                  <a:lnTo>
                    <a:pt x="1" y="4"/>
                  </a:lnTo>
                  <a:lnTo>
                    <a:pt x="1" y="2"/>
                  </a:lnTo>
                  <a:lnTo>
                    <a:pt x="1" y="1"/>
                  </a:lnTo>
                  <a:lnTo>
                    <a:pt x="1" y="0"/>
                  </a:lnTo>
                  <a:lnTo>
                    <a:pt x="1" y="1"/>
                  </a:lnTo>
                  <a:lnTo>
                    <a:pt x="0" y="2"/>
                  </a:lnTo>
                  <a:lnTo>
                    <a:pt x="0" y="4"/>
                  </a:lnTo>
                  <a:lnTo>
                    <a:pt x="0" y="5"/>
                  </a:lnTo>
                  <a:lnTo>
                    <a:pt x="1" y="5"/>
                  </a:lnTo>
                  <a:lnTo>
                    <a:pt x="1" y="6"/>
                  </a:lnTo>
                  <a:lnTo>
                    <a:pt x="1"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19" name="Freeform 267"/>
            <p:cNvSpPr>
              <a:spLocks/>
            </p:cNvSpPr>
            <p:nvPr/>
          </p:nvSpPr>
          <p:spPr bwMode="auto">
            <a:xfrm>
              <a:off x="2540" y="1619"/>
              <a:ext cx="1" cy="2"/>
            </a:xfrm>
            <a:custGeom>
              <a:avLst/>
              <a:gdLst>
                <a:gd name="T0" fmla="*/ 0 w 1"/>
                <a:gd name="T1" fmla="*/ 2 h 4"/>
                <a:gd name="T2" fmla="*/ 0 w 1"/>
                <a:gd name="T3" fmla="*/ 2 h 4"/>
                <a:gd name="T4" fmla="*/ 0 w 1"/>
                <a:gd name="T5" fmla="*/ 2 h 4"/>
                <a:gd name="T6" fmla="*/ 0 w 1"/>
                <a:gd name="T7" fmla="*/ 2 h 4"/>
                <a:gd name="T8" fmla="*/ 0 w 1"/>
                <a:gd name="T9" fmla="*/ 2 h 4"/>
                <a:gd name="T10" fmla="*/ 0 w 1"/>
                <a:gd name="T11" fmla="*/ 1 h 4"/>
                <a:gd name="T12" fmla="*/ 0 w 1"/>
                <a:gd name="T13" fmla="*/ 1 h 4"/>
                <a:gd name="T14" fmla="*/ 0 w 1"/>
                <a:gd name="T15" fmla="*/ 1 h 4"/>
                <a:gd name="T16" fmla="*/ 0 w 1"/>
                <a:gd name="T17" fmla="*/ 1 h 4"/>
                <a:gd name="T18" fmla="*/ 0 w 1"/>
                <a:gd name="T19" fmla="*/ 0 h 4"/>
                <a:gd name="T20" fmla="*/ 0 w 1"/>
                <a:gd name="T21" fmla="*/ 0 h 4"/>
                <a:gd name="T22" fmla="*/ 0 w 1"/>
                <a:gd name="T23" fmla="*/ 0 h 4"/>
                <a:gd name="T24" fmla="*/ 0 w 1"/>
                <a:gd name="T25" fmla="*/ 1 h 4"/>
                <a:gd name="T26" fmla="*/ 0 w 1"/>
                <a:gd name="T27" fmla="*/ 1 h 4"/>
                <a:gd name="T28" fmla="*/ 0 w 1"/>
                <a:gd name="T29" fmla="*/ 1 h 4"/>
                <a:gd name="T30" fmla="*/ 0 w 1"/>
                <a:gd name="T31" fmla="*/ 2 h 4"/>
                <a:gd name="T32" fmla="*/ 0 w 1"/>
                <a:gd name="T33" fmla="*/ 2 h 4"/>
                <a:gd name="T34" fmla="*/ 0 w 1"/>
                <a:gd name="T35" fmla="*/ 2 h 4"/>
                <a:gd name="T36" fmla="*/ 0 w 1"/>
                <a:gd name="T37" fmla="*/ 2 h 4"/>
                <a:gd name="T38" fmla="*/ 0 w 1"/>
                <a:gd name="T39" fmla="*/ 2 h 4"/>
                <a:gd name="T40" fmla="*/ 0 w 1"/>
                <a:gd name="T41" fmla="*/ 2 h 4"/>
                <a:gd name="T42" fmla="*/ 0 w 1"/>
                <a:gd name="T43" fmla="*/ 2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4">
                  <a:moveTo>
                    <a:pt x="0" y="4"/>
                  </a:moveTo>
                  <a:lnTo>
                    <a:pt x="0" y="4"/>
                  </a:lnTo>
                  <a:lnTo>
                    <a:pt x="0" y="3"/>
                  </a:lnTo>
                  <a:lnTo>
                    <a:pt x="0" y="2"/>
                  </a:lnTo>
                  <a:lnTo>
                    <a:pt x="0" y="0"/>
                  </a:lnTo>
                  <a:lnTo>
                    <a:pt x="0" y="2"/>
                  </a:lnTo>
                  <a:lnTo>
                    <a:pt x="0" y="3"/>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0" name="Freeform 268"/>
            <p:cNvSpPr>
              <a:spLocks/>
            </p:cNvSpPr>
            <p:nvPr/>
          </p:nvSpPr>
          <p:spPr bwMode="auto">
            <a:xfrm>
              <a:off x="2546" y="1618"/>
              <a:ext cx="1" cy="1"/>
            </a:xfrm>
            <a:custGeom>
              <a:avLst/>
              <a:gdLst>
                <a:gd name="T0" fmla="*/ 0 w 1"/>
                <a:gd name="T1" fmla="*/ 0 h 1"/>
                <a:gd name="T2" fmla="*/ 1 w 1"/>
                <a:gd name="T3" fmla="*/ 0 h 1"/>
                <a:gd name="T4" fmla="*/ 1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0 h 1"/>
                <a:gd name="T18" fmla="*/ 0 w 1"/>
                <a:gd name="T19" fmla="*/ 0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1" y="0"/>
                  </a:lnTo>
                  <a:lnTo>
                    <a:pt x="0" y="0"/>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1" name="Freeform 269"/>
            <p:cNvSpPr>
              <a:spLocks/>
            </p:cNvSpPr>
            <p:nvPr/>
          </p:nvSpPr>
          <p:spPr bwMode="auto">
            <a:xfrm>
              <a:off x="2615" y="1616"/>
              <a:ext cx="1" cy="2"/>
            </a:xfrm>
            <a:custGeom>
              <a:avLst/>
              <a:gdLst>
                <a:gd name="T0" fmla="*/ 0 w 3"/>
                <a:gd name="T1" fmla="*/ 2 h 4"/>
                <a:gd name="T2" fmla="*/ 0 w 3"/>
                <a:gd name="T3" fmla="*/ 2 h 4"/>
                <a:gd name="T4" fmla="*/ 0 w 3"/>
                <a:gd name="T5" fmla="*/ 2 h 4"/>
                <a:gd name="T6" fmla="*/ 0 w 3"/>
                <a:gd name="T7" fmla="*/ 2 h 4"/>
                <a:gd name="T8" fmla="*/ 0 w 3"/>
                <a:gd name="T9" fmla="*/ 2 h 4"/>
                <a:gd name="T10" fmla="*/ 0 w 3"/>
                <a:gd name="T11" fmla="*/ 2 h 4"/>
                <a:gd name="T12" fmla="*/ 0 w 3"/>
                <a:gd name="T13" fmla="*/ 2 h 4"/>
                <a:gd name="T14" fmla="*/ 1 w 3"/>
                <a:gd name="T15" fmla="*/ 2 h 4"/>
                <a:gd name="T16" fmla="*/ 1 w 3"/>
                <a:gd name="T17" fmla="*/ 1 h 4"/>
                <a:gd name="T18" fmla="*/ 1 w 3"/>
                <a:gd name="T19" fmla="*/ 1 h 4"/>
                <a:gd name="T20" fmla="*/ 1 w 3"/>
                <a:gd name="T21" fmla="*/ 1 h 4"/>
                <a:gd name="T22" fmla="*/ 1 w 3"/>
                <a:gd name="T23" fmla="*/ 0 h 4"/>
                <a:gd name="T24" fmla="*/ 0 w 3"/>
                <a:gd name="T25" fmla="*/ 2 h 4"/>
                <a:gd name="T26" fmla="*/ 0 w 3"/>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4">
                  <a:moveTo>
                    <a:pt x="0" y="4"/>
                  </a:moveTo>
                  <a:lnTo>
                    <a:pt x="0" y="4"/>
                  </a:lnTo>
                  <a:lnTo>
                    <a:pt x="1" y="3"/>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2" name="Freeform 270"/>
            <p:cNvSpPr>
              <a:spLocks/>
            </p:cNvSpPr>
            <p:nvPr/>
          </p:nvSpPr>
          <p:spPr bwMode="auto">
            <a:xfrm>
              <a:off x="2606" y="1593"/>
              <a:ext cx="1" cy="1"/>
            </a:xfrm>
            <a:custGeom>
              <a:avLst/>
              <a:gdLst>
                <a:gd name="T0" fmla="*/ 1 w 2"/>
                <a:gd name="T1" fmla="*/ 0 h 3"/>
                <a:gd name="T2" fmla="*/ 1 w 2"/>
                <a:gd name="T3" fmla="*/ 0 h 3"/>
                <a:gd name="T4" fmla="*/ 1 w 2"/>
                <a:gd name="T5" fmla="*/ 0 h 3"/>
                <a:gd name="T6" fmla="*/ 1 w 2"/>
                <a:gd name="T7" fmla="*/ 0 h 3"/>
                <a:gd name="T8" fmla="*/ 0 w 2"/>
                <a:gd name="T9" fmla="*/ 1 h 3"/>
                <a:gd name="T10" fmla="*/ 0 w 2"/>
                <a:gd name="T11" fmla="*/ 1 h 3"/>
                <a:gd name="T12" fmla="*/ 1 w 2"/>
                <a:gd name="T13" fmla="*/ 1 h 3"/>
                <a:gd name="T14" fmla="*/ 1 w 2"/>
                <a:gd name="T15" fmla="*/ 0 h 3"/>
                <a:gd name="T16" fmla="*/ 1 w 2"/>
                <a:gd name="T17" fmla="*/ 0 h 3"/>
                <a:gd name="T18" fmla="*/ 1 w 2"/>
                <a:gd name="T19" fmla="*/ 0 h 3"/>
                <a:gd name="T20" fmla="*/ 1 w 2"/>
                <a:gd name="T21" fmla="*/ 0 h 3"/>
                <a:gd name="T22" fmla="*/ 1 w 2"/>
                <a:gd name="T23" fmla="*/ 0 h 3"/>
                <a:gd name="T24" fmla="*/ 1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3">
                  <a:moveTo>
                    <a:pt x="1" y="0"/>
                  </a:moveTo>
                  <a:lnTo>
                    <a:pt x="1" y="1"/>
                  </a:lnTo>
                  <a:lnTo>
                    <a:pt x="0" y="3"/>
                  </a:lnTo>
                  <a:lnTo>
                    <a:pt x="1" y="3"/>
                  </a:lnTo>
                  <a:lnTo>
                    <a:pt x="1" y="1"/>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3" name="Freeform 271"/>
            <p:cNvSpPr>
              <a:spLocks/>
            </p:cNvSpPr>
            <p:nvPr/>
          </p:nvSpPr>
          <p:spPr bwMode="auto">
            <a:xfrm>
              <a:off x="2379" y="1779"/>
              <a:ext cx="4" cy="1"/>
            </a:xfrm>
            <a:custGeom>
              <a:avLst/>
              <a:gdLst>
                <a:gd name="T0" fmla="*/ 0 w 10"/>
                <a:gd name="T1" fmla="*/ 0 h 1"/>
                <a:gd name="T2" fmla="*/ 0 w 10"/>
                <a:gd name="T3" fmla="*/ 0 h 1"/>
                <a:gd name="T4" fmla="*/ 1 w 10"/>
                <a:gd name="T5" fmla="*/ 0 h 1"/>
                <a:gd name="T6" fmla="*/ 2 w 10"/>
                <a:gd name="T7" fmla="*/ 0 h 1"/>
                <a:gd name="T8" fmla="*/ 2 w 10"/>
                <a:gd name="T9" fmla="*/ 0 h 1"/>
                <a:gd name="T10" fmla="*/ 2 w 10"/>
                <a:gd name="T11" fmla="*/ 0 h 1"/>
                <a:gd name="T12" fmla="*/ 2 w 10"/>
                <a:gd name="T13" fmla="*/ 0 h 1"/>
                <a:gd name="T14" fmla="*/ 3 w 10"/>
                <a:gd name="T15" fmla="*/ 0 h 1"/>
                <a:gd name="T16" fmla="*/ 3 w 10"/>
                <a:gd name="T17" fmla="*/ 0 h 1"/>
                <a:gd name="T18" fmla="*/ 4 w 10"/>
                <a:gd name="T19" fmla="*/ 0 h 1"/>
                <a:gd name="T20" fmla="*/ 4 w 10"/>
                <a:gd name="T21" fmla="*/ 0 h 1"/>
                <a:gd name="T22" fmla="*/ 4 w 10"/>
                <a:gd name="T23" fmla="*/ 0 h 1"/>
                <a:gd name="T24" fmla="*/ 4 w 10"/>
                <a:gd name="T25" fmla="*/ 0 h 1"/>
                <a:gd name="T26" fmla="*/ 4 w 10"/>
                <a:gd name="T27" fmla="*/ 0 h 1"/>
                <a:gd name="T28" fmla="*/ 4 w 10"/>
                <a:gd name="T29" fmla="*/ 0 h 1"/>
                <a:gd name="T30" fmla="*/ 4 w 10"/>
                <a:gd name="T31" fmla="*/ 0 h 1"/>
                <a:gd name="T32" fmla="*/ 4 w 10"/>
                <a:gd name="T33" fmla="*/ 0 h 1"/>
                <a:gd name="T34" fmla="*/ 4 w 10"/>
                <a:gd name="T35" fmla="*/ 0 h 1"/>
                <a:gd name="T36" fmla="*/ 4 w 10"/>
                <a:gd name="T37" fmla="*/ 0 h 1"/>
                <a:gd name="T38" fmla="*/ 4 w 10"/>
                <a:gd name="T39" fmla="*/ 0 h 1"/>
                <a:gd name="T40" fmla="*/ 4 w 10"/>
                <a:gd name="T41" fmla="*/ 0 h 1"/>
                <a:gd name="T42" fmla="*/ 3 w 10"/>
                <a:gd name="T43" fmla="*/ 0 h 1"/>
                <a:gd name="T44" fmla="*/ 3 w 10"/>
                <a:gd name="T45" fmla="*/ 0 h 1"/>
                <a:gd name="T46" fmla="*/ 2 w 10"/>
                <a:gd name="T47" fmla="*/ 0 h 1"/>
                <a:gd name="T48" fmla="*/ 2 w 10"/>
                <a:gd name="T49" fmla="*/ 0 h 1"/>
                <a:gd name="T50" fmla="*/ 2 w 10"/>
                <a:gd name="T51" fmla="*/ 0 h 1"/>
                <a:gd name="T52" fmla="*/ 2 w 10"/>
                <a:gd name="T53" fmla="*/ 0 h 1"/>
                <a:gd name="T54" fmla="*/ 2 w 10"/>
                <a:gd name="T55" fmla="*/ 0 h 1"/>
                <a:gd name="T56" fmla="*/ 1 w 10"/>
                <a:gd name="T57" fmla="*/ 0 h 1"/>
                <a:gd name="T58" fmla="*/ 0 w 10"/>
                <a:gd name="T59" fmla="*/ 0 h 1"/>
                <a:gd name="T60" fmla="*/ 0 w 10"/>
                <a:gd name="T61" fmla="*/ 0 h 1"/>
                <a:gd name="T62" fmla="*/ 0 w 10"/>
                <a:gd name="T63" fmla="*/ 0 h 1"/>
                <a:gd name="T64" fmla="*/ 0 w 10"/>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 h="1">
                  <a:moveTo>
                    <a:pt x="0" y="0"/>
                  </a:moveTo>
                  <a:lnTo>
                    <a:pt x="1" y="0"/>
                  </a:lnTo>
                  <a:lnTo>
                    <a:pt x="3" y="0"/>
                  </a:lnTo>
                  <a:lnTo>
                    <a:pt x="4" y="0"/>
                  </a:lnTo>
                  <a:lnTo>
                    <a:pt x="5" y="0"/>
                  </a:lnTo>
                  <a:lnTo>
                    <a:pt x="6" y="0"/>
                  </a:lnTo>
                  <a:lnTo>
                    <a:pt x="7" y="0"/>
                  </a:lnTo>
                  <a:lnTo>
                    <a:pt x="9" y="0"/>
                  </a:lnTo>
                  <a:lnTo>
                    <a:pt x="10" y="0"/>
                  </a:lnTo>
                  <a:lnTo>
                    <a:pt x="9" y="0"/>
                  </a:lnTo>
                  <a:lnTo>
                    <a:pt x="7" y="0"/>
                  </a:lnTo>
                  <a:lnTo>
                    <a:pt x="6" y="0"/>
                  </a:lnTo>
                  <a:lnTo>
                    <a:pt x="5" y="0"/>
                  </a:lnTo>
                  <a:lnTo>
                    <a:pt x="4" y="0"/>
                  </a:lnTo>
                  <a:lnTo>
                    <a:pt x="3" y="0"/>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4" name="Freeform 272"/>
            <p:cNvSpPr>
              <a:spLocks/>
            </p:cNvSpPr>
            <p:nvPr/>
          </p:nvSpPr>
          <p:spPr bwMode="auto">
            <a:xfrm>
              <a:off x="2319" y="1775"/>
              <a:ext cx="60" cy="66"/>
            </a:xfrm>
            <a:custGeom>
              <a:avLst/>
              <a:gdLst>
                <a:gd name="T0" fmla="*/ 52 w 120"/>
                <a:gd name="T1" fmla="*/ 0 h 131"/>
                <a:gd name="T2" fmla="*/ 49 w 120"/>
                <a:gd name="T3" fmla="*/ 2 h 131"/>
                <a:gd name="T4" fmla="*/ 46 w 120"/>
                <a:gd name="T5" fmla="*/ 3 h 131"/>
                <a:gd name="T6" fmla="*/ 42 w 120"/>
                <a:gd name="T7" fmla="*/ 5 h 131"/>
                <a:gd name="T8" fmla="*/ 39 w 120"/>
                <a:gd name="T9" fmla="*/ 8 h 131"/>
                <a:gd name="T10" fmla="*/ 37 w 120"/>
                <a:gd name="T11" fmla="*/ 10 h 131"/>
                <a:gd name="T12" fmla="*/ 34 w 120"/>
                <a:gd name="T13" fmla="*/ 11 h 131"/>
                <a:gd name="T14" fmla="*/ 31 w 120"/>
                <a:gd name="T15" fmla="*/ 14 h 131"/>
                <a:gd name="T16" fmla="*/ 28 w 120"/>
                <a:gd name="T17" fmla="*/ 16 h 131"/>
                <a:gd name="T18" fmla="*/ 24 w 120"/>
                <a:gd name="T19" fmla="*/ 18 h 131"/>
                <a:gd name="T20" fmla="*/ 21 w 120"/>
                <a:gd name="T21" fmla="*/ 19 h 131"/>
                <a:gd name="T22" fmla="*/ 22 w 120"/>
                <a:gd name="T23" fmla="*/ 21 h 131"/>
                <a:gd name="T24" fmla="*/ 19 w 120"/>
                <a:gd name="T25" fmla="*/ 23 h 131"/>
                <a:gd name="T26" fmla="*/ 18 w 120"/>
                <a:gd name="T27" fmla="*/ 24 h 131"/>
                <a:gd name="T28" fmla="*/ 16 w 120"/>
                <a:gd name="T29" fmla="*/ 25 h 131"/>
                <a:gd name="T30" fmla="*/ 13 w 120"/>
                <a:gd name="T31" fmla="*/ 27 h 131"/>
                <a:gd name="T32" fmla="*/ 11 w 120"/>
                <a:gd name="T33" fmla="*/ 28 h 131"/>
                <a:gd name="T34" fmla="*/ 10 w 120"/>
                <a:gd name="T35" fmla="*/ 30 h 131"/>
                <a:gd name="T36" fmla="*/ 8 w 120"/>
                <a:gd name="T37" fmla="*/ 32 h 131"/>
                <a:gd name="T38" fmla="*/ 7 w 120"/>
                <a:gd name="T39" fmla="*/ 34 h 131"/>
                <a:gd name="T40" fmla="*/ 6 w 120"/>
                <a:gd name="T41" fmla="*/ 36 h 131"/>
                <a:gd name="T42" fmla="*/ 5 w 120"/>
                <a:gd name="T43" fmla="*/ 37 h 131"/>
                <a:gd name="T44" fmla="*/ 2 w 120"/>
                <a:gd name="T45" fmla="*/ 39 h 131"/>
                <a:gd name="T46" fmla="*/ 1 w 120"/>
                <a:gd name="T47" fmla="*/ 42 h 131"/>
                <a:gd name="T48" fmla="*/ 0 w 120"/>
                <a:gd name="T49" fmla="*/ 45 h 131"/>
                <a:gd name="T50" fmla="*/ 0 w 120"/>
                <a:gd name="T51" fmla="*/ 49 h 131"/>
                <a:gd name="T52" fmla="*/ 0 w 120"/>
                <a:gd name="T53" fmla="*/ 52 h 131"/>
                <a:gd name="T54" fmla="*/ 0 w 120"/>
                <a:gd name="T55" fmla="*/ 56 h 131"/>
                <a:gd name="T56" fmla="*/ 1 w 120"/>
                <a:gd name="T57" fmla="*/ 59 h 131"/>
                <a:gd name="T58" fmla="*/ 2 w 120"/>
                <a:gd name="T59" fmla="*/ 62 h 131"/>
                <a:gd name="T60" fmla="*/ 2 w 120"/>
                <a:gd name="T61" fmla="*/ 64 h 131"/>
                <a:gd name="T62" fmla="*/ 3 w 120"/>
                <a:gd name="T63" fmla="*/ 66 h 131"/>
                <a:gd name="T64" fmla="*/ 3 w 120"/>
                <a:gd name="T65" fmla="*/ 64 h 131"/>
                <a:gd name="T66" fmla="*/ 5 w 120"/>
                <a:gd name="T67" fmla="*/ 63 h 131"/>
                <a:gd name="T68" fmla="*/ 5 w 120"/>
                <a:gd name="T69" fmla="*/ 61 h 131"/>
                <a:gd name="T70" fmla="*/ 6 w 120"/>
                <a:gd name="T71" fmla="*/ 59 h 131"/>
                <a:gd name="T72" fmla="*/ 8 w 120"/>
                <a:gd name="T73" fmla="*/ 57 h 131"/>
                <a:gd name="T74" fmla="*/ 8 w 120"/>
                <a:gd name="T75" fmla="*/ 55 h 131"/>
                <a:gd name="T76" fmla="*/ 9 w 120"/>
                <a:gd name="T77" fmla="*/ 53 h 131"/>
                <a:gd name="T78" fmla="*/ 9 w 120"/>
                <a:gd name="T79" fmla="*/ 51 h 131"/>
                <a:gd name="T80" fmla="*/ 9 w 120"/>
                <a:gd name="T81" fmla="*/ 49 h 131"/>
                <a:gd name="T82" fmla="*/ 9 w 120"/>
                <a:gd name="T83" fmla="*/ 47 h 131"/>
                <a:gd name="T84" fmla="*/ 13 w 120"/>
                <a:gd name="T85" fmla="*/ 41 h 131"/>
                <a:gd name="T86" fmla="*/ 17 w 120"/>
                <a:gd name="T87" fmla="*/ 35 h 131"/>
                <a:gd name="T88" fmla="*/ 21 w 120"/>
                <a:gd name="T89" fmla="*/ 29 h 131"/>
                <a:gd name="T90" fmla="*/ 26 w 120"/>
                <a:gd name="T91" fmla="*/ 24 h 131"/>
                <a:gd name="T92" fmla="*/ 31 w 120"/>
                <a:gd name="T93" fmla="*/ 19 h 131"/>
                <a:gd name="T94" fmla="*/ 36 w 120"/>
                <a:gd name="T95" fmla="*/ 15 h 131"/>
                <a:gd name="T96" fmla="*/ 42 w 120"/>
                <a:gd name="T97" fmla="*/ 11 h 131"/>
                <a:gd name="T98" fmla="*/ 48 w 120"/>
                <a:gd name="T99" fmla="*/ 8 h 131"/>
                <a:gd name="T100" fmla="*/ 54 w 120"/>
                <a:gd name="T101" fmla="*/ 6 h 131"/>
                <a:gd name="T102" fmla="*/ 60 w 120"/>
                <a:gd name="T103" fmla="*/ 5 h 131"/>
                <a:gd name="T104" fmla="*/ 59 w 120"/>
                <a:gd name="T105" fmla="*/ 5 h 131"/>
                <a:gd name="T106" fmla="*/ 58 w 120"/>
                <a:gd name="T107" fmla="*/ 5 h 131"/>
                <a:gd name="T108" fmla="*/ 57 w 120"/>
                <a:gd name="T109" fmla="*/ 5 h 131"/>
                <a:gd name="T110" fmla="*/ 56 w 120"/>
                <a:gd name="T111" fmla="*/ 4 h 131"/>
                <a:gd name="T112" fmla="*/ 55 w 120"/>
                <a:gd name="T113" fmla="*/ 4 h 131"/>
                <a:gd name="T114" fmla="*/ 54 w 120"/>
                <a:gd name="T115" fmla="*/ 3 h 131"/>
                <a:gd name="T116" fmla="*/ 54 w 120"/>
                <a:gd name="T117" fmla="*/ 3 h 131"/>
                <a:gd name="T118" fmla="*/ 52 w 120"/>
                <a:gd name="T119" fmla="*/ 2 h 131"/>
                <a:gd name="T120" fmla="*/ 52 w 120"/>
                <a:gd name="T121" fmla="*/ 2 h 131"/>
                <a:gd name="T122" fmla="*/ 52 w 120"/>
                <a:gd name="T123" fmla="*/ 0 h 131"/>
                <a:gd name="T124" fmla="*/ 52 w 120"/>
                <a:gd name="T125" fmla="*/ 0 h 1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0" h="131">
                  <a:moveTo>
                    <a:pt x="103" y="0"/>
                  </a:moveTo>
                  <a:lnTo>
                    <a:pt x="97" y="3"/>
                  </a:lnTo>
                  <a:lnTo>
                    <a:pt x="91" y="6"/>
                  </a:lnTo>
                  <a:lnTo>
                    <a:pt x="84" y="10"/>
                  </a:lnTo>
                  <a:lnTo>
                    <a:pt x="78" y="15"/>
                  </a:lnTo>
                  <a:lnTo>
                    <a:pt x="73" y="19"/>
                  </a:lnTo>
                  <a:lnTo>
                    <a:pt x="67" y="22"/>
                  </a:lnTo>
                  <a:lnTo>
                    <a:pt x="61" y="27"/>
                  </a:lnTo>
                  <a:lnTo>
                    <a:pt x="55" y="31"/>
                  </a:lnTo>
                  <a:lnTo>
                    <a:pt x="47" y="35"/>
                  </a:lnTo>
                  <a:lnTo>
                    <a:pt x="41" y="38"/>
                  </a:lnTo>
                  <a:lnTo>
                    <a:pt x="43" y="42"/>
                  </a:lnTo>
                  <a:lnTo>
                    <a:pt x="38" y="45"/>
                  </a:lnTo>
                  <a:lnTo>
                    <a:pt x="35" y="47"/>
                  </a:lnTo>
                  <a:lnTo>
                    <a:pt x="31" y="50"/>
                  </a:lnTo>
                  <a:lnTo>
                    <a:pt x="26" y="53"/>
                  </a:lnTo>
                  <a:lnTo>
                    <a:pt x="22" y="56"/>
                  </a:lnTo>
                  <a:lnTo>
                    <a:pt x="19" y="59"/>
                  </a:lnTo>
                  <a:lnTo>
                    <a:pt x="16" y="63"/>
                  </a:lnTo>
                  <a:lnTo>
                    <a:pt x="14" y="67"/>
                  </a:lnTo>
                  <a:lnTo>
                    <a:pt x="11" y="71"/>
                  </a:lnTo>
                  <a:lnTo>
                    <a:pt x="9" y="74"/>
                  </a:lnTo>
                  <a:lnTo>
                    <a:pt x="4" y="78"/>
                  </a:lnTo>
                  <a:lnTo>
                    <a:pt x="1" y="84"/>
                  </a:lnTo>
                  <a:lnTo>
                    <a:pt x="0" y="90"/>
                  </a:lnTo>
                  <a:lnTo>
                    <a:pt x="0" y="97"/>
                  </a:lnTo>
                  <a:lnTo>
                    <a:pt x="0" y="104"/>
                  </a:lnTo>
                  <a:lnTo>
                    <a:pt x="0" y="111"/>
                  </a:lnTo>
                  <a:lnTo>
                    <a:pt x="1" y="118"/>
                  </a:lnTo>
                  <a:lnTo>
                    <a:pt x="3" y="123"/>
                  </a:lnTo>
                  <a:lnTo>
                    <a:pt x="4" y="127"/>
                  </a:lnTo>
                  <a:lnTo>
                    <a:pt x="5" y="131"/>
                  </a:lnTo>
                  <a:lnTo>
                    <a:pt x="6" y="127"/>
                  </a:lnTo>
                  <a:lnTo>
                    <a:pt x="9" y="125"/>
                  </a:lnTo>
                  <a:lnTo>
                    <a:pt x="10" y="121"/>
                  </a:lnTo>
                  <a:lnTo>
                    <a:pt x="12" y="118"/>
                  </a:lnTo>
                  <a:lnTo>
                    <a:pt x="15" y="114"/>
                  </a:lnTo>
                  <a:lnTo>
                    <a:pt x="16" y="110"/>
                  </a:lnTo>
                  <a:lnTo>
                    <a:pt x="17" y="106"/>
                  </a:lnTo>
                  <a:lnTo>
                    <a:pt x="17" y="101"/>
                  </a:lnTo>
                  <a:lnTo>
                    <a:pt x="17" y="98"/>
                  </a:lnTo>
                  <a:lnTo>
                    <a:pt x="17" y="93"/>
                  </a:lnTo>
                  <a:lnTo>
                    <a:pt x="25" y="82"/>
                  </a:lnTo>
                  <a:lnTo>
                    <a:pt x="34" y="69"/>
                  </a:lnTo>
                  <a:lnTo>
                    <a:pt x="42" y="58"/>
                  </a:lnTo>
                  <a:lnTo>
                    <a:pt x="52" y="48"/>
                  </a:lnTo>
                  <a:lnTo>
                    <a:pt x="62" y="38"/>
                  </a:lnTo>
                  <a:lnTo>
                    <a:pt x="72" y="30"/>
                  </a:lnTo>
                  <a:lnTo>
                    <a:pt x="83" y="22"/>
                  </a:lnTo>
                  <a:lnTo>
                    <a:pt x="95" y="16"/>
                  </a:lnTo>
                  <a:lnTo>
                    <a:pt x="108" y="12"/>
                  </a:lnTo>
                  <a:lnTo>
                    <a:pt x="120" y="9"/>
                  </a:lnTo>
                  <a:lnTo>
                    <a:pt x="118" y="9"/>
                  </a:lnTo>
                  <a:lnTo>
                    <a:pt x="115" y="9"/>
                  </a:lnTo>
                  <a:lnTo>
                    <a:pt x="113" y="9"/>
                  </a:lnTo>
                  <a:lnTo>
                    <a:pt x="112" y="7"/>
                  </a:lnTo>
                  <a:lnTo>
                    <a:pt x="109" y="7"/>
                  </a:lnTo>
                  <a:lnTo>
                    <a:pt x="108" y="6"/>
                  </a:lnTo>
                  <a:lnTo>
                    <a:pt x="107" y="5"/>
                  </a:lnTo>
                  <a:lnTo>
                    <a:pt x="104" y="4"/>
                  </a:lnTo>
                  <a:lnTo>
                    <a:pt x="104" y="3"/>
                  </a:lnTo>
                  <a:lnTo>
                    <a:pt x="10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5" name="Freeform 273"/>
            <p:cNvSpPr>
              <a:spLocks noEditPoints="1"/>
            </p:cNvSpPr>
            <p:nvPr/>
          </p:nvSpPr>
          <p:spPr bwMode="auto">
            <a:xfrm>
              <a:off x="2383" y="1429"/>
              <a:ext cx="404" cy="415"/>
            </a:xfrm>
            <a:custGeom>
              <a:avLst/>
              <a:gdLst>
                <a:gd name="T0" fmla="*/ 309 w 807"/>
                <a:gd name="T1" fmla="*/ 398 h 828"/>
                <a:gd name="T2" fmla="*/ 260 w 807"/>
                <a:gd name="T3" fmla="*/ 246 h 828"/>
                <a:gd name="T4" fmla="*/ 262 w 807"/>
                <a:gd name="T5" fmla="*/ 80 h 828"/>
                <a:gd name="T6" fmla="*/ 259 w 807"/>
                <a:gd name="T7" fmla="*/ 58 h 828"/>
                <a:gd name="T8" fmla="*/ 229 w 807"/>
                <a:gd name="T9" fmla="*/ 131 h 828"/>
                <a:gd name="T10" fmla="*/ 226 w 807"/>
                <a:gd name="T11" fmla="*/ 160 h 828"/>
                <a:gd name="T12" fmla="*/ 224 w 807"/>
                <a:gd name="T13" fmla="*/ 163 h 828"/>
                <a:gd name="T14" fmla="*/ 234 w 807"/>
                <a:gd name="T15" fmla="*/ 180 h 828"/>
                <a:gd name="T16" fmla="*/ 237 w 807"/>
                <a:gd name="T17" fmla="*/ 171 h 828"/>
                <a:gd name="T18" fmla="*/ 242 w 807"/>
                <a:gd name="T19" fmla="*/ 166 h 828"/>
                <a:gd name="T20" fmla="*/ 244 w 807"/>
                <a:gd name="T21" fmla="*/ 169 h 828"/>
                <a:gd name="T22" fmla="*/ 245 w 807"/>
                <a:gd name="T23" fmla="*/ 189 h 828"/>
                <a:gd name="T24" fmla="*/ 247 w 807"/>
                <a:gd name="T25" fmla="*/ 182 h 828"/>
                <a:gd name="T26" fmla="*/ 252 w 807"/>
                <a:gd name="T27" fmla="*/ 165 h 828"/>
                <a:gd name="T28" fmla="*/ 247 w 807"/>
                <a:gd name="T29" fmla="*/ 161 h 828"/>
                <a:gd name="T30" fmla="*/ 251 w 807"/>
                <a:gd name="T31" fmla="*/ 158 h 828"/>
                <a:gd name="T32" fmla="*/ 245 w 807"/>
                <a:gd name="T33" fmla="*/ 224 h 828"/>
                <a:gd name="T34" fmla="*/ 242 w 807"/>
                <a:gd name="T35" fmla="*/ 210 h 828"/>
                <a:gd name="T36" fmla="*/ 239 w 807"/>
                <a:gd name="T37" fmla="*/ 186 h 828"/>
                <a:gd name="T38" fmla="*/ 228 w 807"/>
                <a:gd name="T39" fmla="*/ 208 h 828"/>
                <a:gd name="T40" fmla="*/ 210 w 807"/>
                <a:gd name="T41" fmla="*/ 184 h 828"/>
                <a:gd name="T42" fmla="*/ 213 w 807"/>
                <a:gd name="T43" fmla="*/ 168 h 828"/>
                <a:gd name="T44" fmla="*/ 210 w 807"/>
                <a:gd name="T45" fmla="*/ 212 h 828"/>
                <a:gd name="T46" fmla="*/ 208 w 807"/>
                <a:gd name="T47" fmla="*/ 228 h 828"/>
                <a:gd name="T48" fmla="*/ 211 w 807"/>
                <a:gd name="T49" fmla="*/ 232 h 828"/>
                <a:gd name="T50" fmla="*/ 215 w 807"/>
                <a:gd name="T51" fmla="*/ 222 h 828"/>
                <a:gd name="T52" fmla="*/ 230 w 807"/>
                <a:gd name="T53" fmla="*/ 230 h 828"/>
                <a:gd name="T54" fmla="*/ 224 w 807"/>
                <a:gd name="T55" fmla="*/ 235 h 828"/>
                <a:gd name="T56" fmla="*/ 226 w 807"/>
                <a:gd name="T57" fmla="*/ 241 h 828"/>
                <a:gd name="T58" fmla="*/ 237 w 807"/>
                <a:gd name="T59" fmla="*/ 260 h 828"/>
                <a:gd name="T60" fmla="*/ 219 w 807"/>
                <a:gd name="T61" fmla="*/ 268 h 828"/>
                <a:gd name="T62" fmla="*/ 206 w 807"/>
                <a:gd name="T63" fmla="*/ 251 h 828"/>
                <a:gd name="T64" fmla="*/ 189 w 807"/>
                <a:gd name="T65" fmla="*/ 138 h 828"/>
                <a:gd name="T66" fmla="*/ 145 w 807"/>
                <a:gd name="T67" fmla="*/ 75 h 828"/>
                <a:gd name="T68" fmla="*/ 166 w 807"/>
                <a:gd name="T69" fmla="*/ 171 h 828"/>
                <a:gd name="T70" fmla="*/ 170 w 807"/>
                <a:gd name="T71" fmla="*/ 197 h 828"/>
                <a:gd name="T72" fmla="*/ 165 w 807"/>
                <a:gd name="T73" fmla="*/ 196 h 828"/>
                <a:gd name="T74" fmla="*/ 159 w 807"/>
                <a:gd name="T75" fmla="*/ 194 h 828"/>
                <a:gd name="T76" fmla="*/ 158 w 807"/>
                <a:gd name="T77" fmla="*/ 200 h 828"/>
                <a:gd name="T78" fmla="*/ 154 w 807"/>
                <a:gd name="T79" fmla="*/ 249 h 828"/>
                <a:gd name="T80" fmla="*/ 77 w 807"/>
                <a:gd name="T81" fmla="*/ 390 h 828"/>
                <a:gd name="T82" fmla="*/ 11 w 807"/>
                <a:gd name="T83" fmla="*/ 353 h 828"/>
                <a:gd name="T84" fmla="*/ 10 w 807"/>
                <a:gd name="T85" fmla="*/ 356 h 828"/>
                <a:gd name="T86" fmla="*/ 90 w 807"/>
                <a:gd name="T87" fmla="*/ 402 h 828"/>
                <a:gd name="T88" fmla="*/ 96 w 807"/>
                <a:gd name="T89" fmla="*/ 389 h 828"/>
                <a:gd name="T90" fmla="*/ 145 w 807"/>
                <a:gd name="T91" fmla="*/ 312 h 828"/>
                <a:gd name="T92" fmla="*/ 183 w 807"/>
                <a:gd name="T93" fmla="*/ 331 h 828"/>
                <a:gd name="T94" fmla="*/ 250 w 807"/>
                <a:gd name="T95" fmla="*/ 326 h 828"/>
                <a:gd name="T96" fmla="*/ 276 w 807"/>
                <a:gd name="T97" fmla="*/ 323 h 828"/>
                <a:gd name="T98" fmla="*/ 294 w 807"/>
                <a:gd name="T99" fmla="*/ 411 h 828"/>
                <a:gd name="T100" fmla="*/ 370 w 807"/>
                <a:gd name="T101" fmla="*/ 390 h 828"/>
                <a:gd name="T102" fmla="*/ 403 w 807"/>
                <a:gd name="T103" fmla="*/ 375 h 828"/>
                <a:gd name="T104" fmla="*/ 250 w 807"/>
                <a:gd name="T105" fmla="*/ 155 h 828"/>
                <a:gd name="T106" fmla="*/ 256 w 807"/>
                <a:gd name="T107" fmla="*/ 152 h 828"/>
                <a:gd name="T108" fmla="*/ 254 w 807"/>
                <a:gd name="T109" fmla="*/ 156 h 828"/>
                <a:gd name="T110" fmla="*/ 229 w 807"/>
                <a:gd name="T111" fmla="*/ 223 h 828"/>
                <a:gd name="T112" fmla="*/ 224 w 807"/>
                <a:gd name="T113" fmla="*/ 212 h 828"/>
                <a:gd name="T114" fmla="*/ 215 w 807"/>
                <a:gd name="T115" fmla="*/ 219 h 828"/>
                <a:gd name="T116" fmla="*/ 217 w 807"/>
                <a:gd name="T117" fmla="*/ 214 h 828"/>
                <a:gd name="T118" fmla="*/ 229 w 807"/>
                <a:gd name="T119" fmla="*/ 211 h 828"/>
                <a:gd name="T120" fmla="*/ 230 w 807"/>
                <a:gd name="T121" fmla="*/ 223 h 8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7" h="828">
                  <a:moveTo>
                    <a:pt x="805" y="741"/>
                  </a:moveTo>
                  <a:lnTo>
                    <a:pt x="787" y="749"/>
                  </a:lnTo>
                  <a:lnTo>
                    <a:pt x="766" y="754"/>
                  </a:lnTo>
                  <a:lnTo>
                    <a:pt x="745" y="760"/>
                  </a:lnTo>
                  <a:lnTo>
                    <a:pt x="724" y="765"/>
                  </a:lnTo>
                  <a:lnTo>
                    <a:pt x="702" y="770"/>
                  </a:lnTo>
                  <a:lnTo>
                    <a:pt x="680" y="776"/>
                  </a:lnTo>
                  <a:lnTo>
                    <a:pt x="659" y="781"/>
                  </a:lnTo>
                  <a:lnTo>
                    <a:pt x="639" y="788"/>
                  </a:lnTo>
                  <a:lnTo>
                    <a:pt x="618" y="795"/>
                  </a:lnTo>
                  <a:lnTo>
                    <a:pt x="598" y="804"/>
                  </a:lnTo>
                  <a:lnTo>
                    <a:pt x="587" y="780"/>
                  </a:lnTo>
                  <a:lnTo>
                    <a:pt x="583" y="744"/>
                  </a:lnTo>
                  <a:lnTo>
                    <a:pt x="577" y="707"/>
                  </a:lnTo>
                  <a:lnTo>
                    <a:pt x="569" y="671"/>
                  </a:lnTo>
                  <a:lnTo>
                    <a:pt x="560" y="634"/>
                  </a:lnTo>
                  <a:lnTo>
                    <a:pt x="550" y="597"/>
                  </a:lnTo>
                  <a:lnTo>
                    <a:pt x="540" y="561"/>
                  </a:lnTo>
                  <a:lnTo>
                    <a:pt x="530" y="525"/>
                  </a:lnTo>
                  <a:lnTo>
                    <a:pt x="520" y="491"/>
                  </a:lnTo>
                  <a:lnTo>
                    <a:pt x="513" y="456"/>
                  </a:lnTo>
                  <a:lnTo>
                    <a:pt x="507" y="424"/>
                  </a:lnTo>
                  <a:lnTo>
                    <a:pt x="509" y="390"/>
                  </a:lnTo>
                  <a:lnTo>
                    <a:pt x="513" y="357"/>
                  </a:lnTo>
                  <a:lnTo>
                    <a:pt x="515" y="324"/>
                  </a:lnTo>
                  <a:lnTo>
                    <a:pt x="517" y="292"/>
                  </a:lnTo>
                  <a:lnTo>
                    <a:pt x="519" y="258"/>
                  </a:lnTo>
                  <a:lnTo>
                    <a:pt x="520" y="226"/>
                  </a:lnTo>
                  <a:lnTo>
                    <a:pt x="522" y="193"/>
                  </a:lnTo>
                  <a:lnTo>
                    <a:pt x="523" y="159"/>
                  </a:lnTo>
                  <a:lnTo>
                    <a:pt x="523" y="126"/>
                  </a:lnTo>
                  <a:lnTo>
                    <a:pt x="522" y="91"/>
                  </a:lnTo>
                  <a:lnTo>
                    <a:pt x="519" y="94"/>
                  </a:lnTo>
                  <a:lnTo>
                    <a:pt x="518" y="97"/>
                  </a:lnTo>
                  <a:lnTo>
                    <a:pt x="518" y="101"/>
                  </a:lnTo>
                  <a:lnTo>
                    <a:pt x="518" y="104"/>
                  </a:lnTo>
                  <a:lnTo>
                    <a:pt x="518" y="107"/>
                  </a:lnTo>
                  <a:lnTo>
                    <a:pt x="518" y="110"/>
                  </a:lnTo>
                  <a:lnTo>
                    <a:pt x="518" y="112"/>
                  </a:lnTo>
                  <a:lnTo>
                    <a:pt x="517" y="115"/>
                  </a:lnTo>
                  <a:lnTo>
                    <a:pt x="514" y="117"/>
                  </a:lnTo>
                  <a:lnTo>
                    <a:pt x="509" y="118"/>
                  </a:lnTo>
                  <a:lnTo>
                    <a:pt x="503" y="136"/>
                  </a:lnTo>
                  <a:lnTo>
                    <a:pt x="497" y="153"/>
                  </a:lnTo>
                  <a:lnTo>
                    <a:pt x="491" y="172"/>
                  </a:lnTo>
                  <a:lnTo>
                    <a:pt x="484" y="189"/>
                  </a:lnTo>
                  <a:lnTo>
                    <a:pt x="478" y="207"/>
                  </a:lnTo>
                  <a:lnTo>
                    <a:pt x="472" y="226"/>
                  </a:lnTo>
                  <a:lnTo>
                    <a:pt x="465" y="243"/>
                  </a:lnTo>
                  <a:lnTo>
                    <a:pt x="457" y="262"/>
                  </a:lnTo>
                  <a:lnTo>
                    <a:pt x="450" y="279"/>
                  </a:lnTo>
                  <a:lnTo>
                    <a:pt x="441" y="296"/>
                  </a:lnTo>
                  <a:lnTo>
                    <a:pt x="447" y="303"/>
                  </a:lnTo>
                  <a:lnTo>
                    <a:pt x="450" y="304"/>
                  </a:lnTo>
                  <a:lnTo>
                    <a:pt x="452" y="306"/>
                  </a:lnTo>
                  <a:lnTo>
                    <a:pt x="453" y="309"/>
                  </a:lnTo>
                  <a:lnTo>
                    <a:pt x="453" y="311"/>
                  </a:lnTo>
                  <a:lnTo>
                    <a:pt x="453" y="315"/>
                  </a:lnTo>
                  <a:lnTo>
                    <a:pt x="452" y="317"/>
                  </a:lnTo>
                  <a:lnTo>
                    <a:pt x="451" y="320"/>
                  </a:lnTo>
                  <a:lnTo>
                    <a:pt x="450" y="322"/>
                  </a:lnTo>
                  <a:lnTo>
                    <a:pt x="448" y="325"/>
                  </a:lnTo>
                  <a:lnTo>
                    <a:pt x="447" y="326"/>
                  </a:lnTo>
                  <a:lnTo>
                    <a:pt x="448" y="330"/>
                  </a:lnTo>
                  <a:lnTo>
                    <a:pt x="451" y="335"/>
                  </a:lnTo>
                  <a:lnTo>
                    <a:pt x="455" y="340"/>
                  </a:lnTo>
                  <a:lnTo>
                    <a:pt x="458" y="345"/>
                  </a:lnTo>
                  <a:lnTo>
                    <a:pt x="463" y="350"/>
                  </a:lnTo>
                  <a:lnTo>
                    <a:pt x="466" y="355"/>
                  </a:lnTo>
                  <a:lnTo>
                    <a:pt x="468" y="360"/>
                  </a:lnTo>
                  <a:lnTo>
                    <a:pt x="470" y="365"/>
                  </a:lnTo>
                  <a:lnTo>
                    <a:pt x="468" y="369"/>
                  </a:lnTo>
                  <a:lnTo>
                    <a:pt x="465" y="374"/>
                  </a:lnTo>
                  <a:lnTo>
                    <a:pt x="468" y="383"/>
                  </a:lnTo>
                  <a:lnTo>
                    <a:pt x="468" y="376"/>
                  </a:lnTo>
                  <a:lnTo>
                    <a:pt x="470" y="369"/>
                  </a:lnTo>
                  <a:lnTo>
                    <a:pt x="471" y="362"/>
                  </a:lnTo>
                  <a:lnTo>
                    <a:pt x="472" y="355"/>
                  </a:lnTo>
                  <a:lnTo>
                    <a:pt x="473" y="348"/>
                  </a:lnTo>
                  <a:lnTo>
                    <a:pt x="474" y="341"/>
                  </a:lnTo>
                  <a:lnTo>
                    <a:pt x="476" y="335"/>
                  </a:lnTo>
                  <a:lnTo>
                    <a:pt x="477" y="327"/>
                  </a:lnTo>
                  <a:lnTo>
                    <a:pt x="478" y="321"/>
                  </a:lnTo>
                  <a:lnTo>
                    <a:pt x="479" y="314"/>
                  </a:lnTo>
                  <a:lnTo>
                    <a:pt x="481" y="316"/>
                  </a:lnTo>
                  <a:lnTo>
                    <a:pt x="482" y="320"/>
                  </a:lnTo>
                  <a:lnTo>
                    <a:pt x="482" y="322"/>
                  </a:lnTo>
                  <a:lnTo>
                    <a:pt x="483" y="326"/>
                  </a:lnTo>
                  <a:lnTo>
                    <a:pt x="483" y="329"/>
                  </a:lnTo>
                  <a:lnTo>
                    <a:pt x="483" y="332"/>
                  </a:lnTo>
                  <a:lnTo>
                    <a:pt x="483" y="336"/>
                  </a:lnTo>
                  <a:lnTo>
                    <a:pt x="483" y="340"/>
                  </a:lnTo>
                  <a:lnTo>
                    <a:pt x="483" y="343"/>
                  </a:lnTo>
                  <a:lnTo>
                    <a:pt x="483" y="346"/>
                  </a:lnTo>
                  <a:lnTo>
                    <a:pt x="483" y="345"/>
                  </a:lnTo>
                  <a:lnTo>
                    <a:pt x="483" y="343"/>
                  </a:lnTo>
                  <a:lnTo>
                    <a:pt x="484" y="342"/>
                  </a:lnTo>
                  <a:lnTo>
                    <a:pt x="484" y="341"/>
                  </a:lnTo>
                  <a:lnTo>
                    <a:pt x="486" y="339"/>
                  </a:lnTo>
                  <a:lnTo>
                    <a:pt x="487" y="337"/>
                  </a:lnTo>
                  <a:lnTo>
                    <a:pt x="487" y="336"/>
                  </a:lnTo>
                  <a:lnTo>
                    <a:pt x="488" y="335"/>
                  </a:lnTo>
                  <a:lnTo>
                    <a:pt x="488" y="334"/>
                  </a:lnTo>
                  <a:lnTo>
                    <a:pt x="489" y="332"/>
                  </a:lnTo>
                  <a:lnTo>
                    <a:pt x="491" y="339"/>
                  </a:lnTo>
                  <a:lnTo>
                    <a:pt x="492" y="346"/>
                  </a:lnTo>
                  <a:lnTo>
                    <a:pt x="492" y="353"/>
                  </a:lnTo>
                  <a:lnTo>
                    <a:pt x="491" y="361"/>
                  </a:lnTo>
                  <a:lnTo>
                    <a:pt x="491" y="369"/>
                  </a:lnTo>
                  <a:lnTo>
                    <a:pt x="489" y="377"/>
                  </a:lnTo>
                  <a:lnTo>
                    <a:pt x="489" y="383"/>
                  </a:lnTo>
                  <a:lnTo>
                    <a:pt x="488" y="390"/>
                  </a:lnTo>
                  <a:lnTo>
                    <a:pt x="488" y="397"/>
                  </a:lnTo>
                  <a:lnTo>
                    <a:pt x="489" y="403"/>
                  </a:lnTo>
                  <a:lnTo>
                    <a:pt x="489" y="397"/>
                  </a:lnTo>
                  <a:lnTo>
                    <a:pt x="489" y="389"/>
                  </a:lnTo>
                  <a:lnTo>
                    <a:pt x="491" y="383"/>
                  </a:lnTo>
                  <a:lnTo>
                    <a:pt x="492" y="377"/>
                  </a:lnTo>
                  <a:lnTo>
                    <a:pt x="493" y="371"/>
                  </a:lnTo>
                  <a:lnTo>
                    <a:pt x="493" y="363"/>
                  </a:lnTo>
                  <a:lnTo>
                    <a:pt x="494" y="357"/>
                  </a:lnTo>
                  <a:lnTo>
                    <a:pt x="496" y="351"/>
                  </a:lnTo>
                  <a:lnTo>
                    <a:pt x="494" y="345"/>
                  </a:lnTo>
                  <a:lnTo>
                    <a:pt x="494" y="339"/>
                  </a:lnTo>
                  <a:lnTo>
                    <a:pt x="504" y="339"/>
                  </a:lnTo>
                  <a:lnTo>
                    <a:pt x="504" y="336"/>
                  </a:lnTo>
                  <a:lnTo>
                    <a:pt x="504" y="335"/>
                  </a:lnTo>
                  <a:lnTo>
                    <a:pt x="504" y="334"/>
                  </a:lnTo>
                  <a:lnTo>
                    <a:pt x="504" y="331"/>
                  </a:lnTo>
                  <a:lnTo>
                    <a:pt x="504" y="330"/>
                  </a:lnTo>
                  <a:lnTo>
                    <a:pt x="504" y="329"/>
                  </a:lnTo>
                  <a:lnTo>
                    <a:pt x="505" y="327"/>
                  </a:lnTo>
                  <a:lnTo>
                    <a:pt x="505" y="326"/>
                  </a:lnTo>
                  <a:lnTo>
                    <a:pt x="507" y="325"/>
                  </a:lnTo>
                  <a:lnTo>
                    <a:pt x="507" y="324"/>
                  </a:lnTo>
                  <a:lnTo>
                    <a:pt x="498" y="324"/>
                  </a:lnTo>
                  <a:lnTo>
                    <a:pt x="497" y="324"/>
                  </a:lnTo>
                  <a:lnTo>
                    <a:pt x="496" y="324"/>
                  </a:lnTo>
                  <a:lnTo>
                    <a:pt x="494" y="324"/>
                  </a:lnTo>
                  <a:lnTo>
                    <a:pt x="494" y="322"/>
                  </a:lnTo>
                  <a:lnTo>
                    <a:pt x="493" y="322"/>
                  </a:lnTo>
                  <a:lnTo>
                    <a:pt x="492" y="321"/>
                  </a:lnTo>
                  <a:lnTo>
                    <a:pt x="492" y="320"/>
                  </a:lnTo>
                  <a:lnTo>
                    <a:pt x="492" y="319"/>
                  </a:lnTo>
                  <a:lnTo>
                    <a:pt x="492" y="317"/>
                  </a:lnTo>
                  <a:lnTo>
                    <a:pt x="494" y="317"/>
                  </a:lnTo>
                  <a:lnTo>
                    <a:pt x="497" y="317"/>
                  </a:lnTo>
                  <a:lnTo>
                    <a:pt x="499" y="317"/>
                  </a:lnTo>
                  <a:lnTo>
                    <a:pt x="502" y="316"/>
                  </a:lnTo>
                  <a:lnTo>
                    <a:pt x="504" y="316"/>
                  </a:lnTo>
                  <a:lnTo>
                    <a:pt x="507" y="315"/>
                  </a:lnTo>
                  <a:lnTo>
                    <a:pt x="509" y="315"/>
                  </a:lnTo>
                  <a:lnTo>
                    <a:pt x="512" y="315"/>
                  </a:lnTo>
                  <a:lnTo>
                    <a:pt x="513" y="316"/>
                  </a:lnTo>
                  <a:lnTo>
                    <a:pt x="515" y="317"/>
                  </a:lnTo>
                  <a:lnTo>
                    <a:pt x="500" y="460"/>
                  </a:lnTo>
                  <a:lnTo>
                    <a:pt x="496" y="456"/>
                  </a:lnTo>
                  <a:lnTo>
                    <a:pt x="492" y="451"/>
                  </a:lnTo>
                  <a:lnTo>
                    <a:pt x="489" y="446"/>
                  </a:lnTo>
                  <a:lnTo>
                    <a:pt x="488" y="441"/>
                  </a:lnTo>
                  <a:lnTo>
                    <a:pt x="487" y="435"/>
                  </a:lnTo>
                  <a:lnTo>
                    <a:pt x="487" y="429"/>
                  </a:lnTo>
                  <a:lnTo>
                    <a:pt x="487" y="423"/>
                  </a:lnTo>
                  <a:lnTo>
                    <a:pt x="487" y="418"/>
                  </a:lnTo>
                  <a:lnTo>
                    <a:pt x="487" y="413"/>
                  </a:lnTo>
                  <a:lnTo>
                    <a:pt x="486" y="409"/>
                  </a:lnTo>
                  <a:lnTo>
                    <a:pt x="486" y="413"/>
                  </a:lnTo>
                  <a:lnTo>
                    <a:pt x="484" y="415"/>
                  </a:lnTo>
                  <a:lnTo>
                    <a:pt x="483" y="418"/>
                  </a:lnTo>
                  <a:lnTo>
                    <a:pt x="482" y="420"/>
                  </a:lnTo>
                  <a:lnTo>
                    <a:pt x="481" y="423"/>
                  </a:lnTo>
                  <a:lnTo>
                    <a:pt x="479" y="425"/>
                  </a:lnTo>
                  <a:lnTo>
                    <a:pt x="477" y="426"/>
                  </a:lnTo>
                  <a:lnTo>
                    <a:pt x="474" y="428"/>
                  </a:lnTo>
                  <a:lnTo>
                    <a:pt x="473" y="429"/>
                  </a:lnTo>
                  <a:lnTo>
                    <a:pt x="471" y="430"/>
                  </a:lnTo>
                  <a:lnTo>
                    <a:pt x="479" y="362"/>
                  </a:lnTo>
                  <a:lnTo>
                    <a:pt x="478" y="367"/>
                  </a:lnTo>
                  <a:lnTo>
                    <a:pt x="477" y="372"/>
                  </a:lnTo>
                  <a:lnTo>
                    <a:pt x="477" y="377"/>
                  </a:lnTo>
                  <a:lnTo>
                    <a:pt x="476" y="383"/>
                  </a:lnTo>
                  <a:lnTo>
                    <a:pt x="476" y="388"/>
                  </a:lnTo>
                  <a:lnTo>
                    <a:pt x="474" y="393"/>
                  </a:lnTo>
                  <a:lnTo>
                    <a:pt x="473" y="398"/>
                  </a:lnTo>
                  <a:lnTo>
                    <a:pt x="471" y="402"/>
                  </a:lnTo>
                  <a:lnTo>
                    <a:pt x="468" y="405"/>
                  </a:lnTo>
                  <a:lnTo>
                    <a:pt x="465" y="409"/>
                  </a:lnTo>
                  <a:lnTo>
                    <a:pt x="462" y="407"/>
                  </a:lnTo>
                  <a:lnTo>
                    <a:pt x="456" y="415"/>
                  </a:lnTo>
                  <a:lnTo>
                    <a:pt x="447" y="415"/>
                  </a:lnTo>
                  <a:lnTo>
                    <a:pt x="440" y="414"/>
                  </a:lnTo>
                  <a:lnTo>
                    <a:pt x="435" y="409"/>
                  </a:lnTo>
                  <a:lnTo>
                    <a:pt x="431" y="404"/>
                  </a:lnTo>
                  <a:lnTo>
                    <a:pt x="429" y="398"/>
                  </a:lnTo>
                  <a:lnTo>
                    <a:pt x="427" y="390"/>
                  </a:lnTo>
                  <a:lnTo>
                    <a:pt x="426" y="384"/>
                  </a:lnTo>
                  <a:lnTo>
                    <a:pt x="424" y="377"/>
                  </a:lnTo>
                  <a:lnTo>
                    <a:pt x="422" y="372"/>
                  </a:lnTo>
                  <a:lnTo>
                    <a:pt x="420" y="368"/>
                  </a:lnTo>
                  <a:lnTo>
                    <a:pt x="417" y="365"/>
                  </a:lnTo>
                  <a:lnTo>
                    <a:pt x="417" y="361"/>
                  </a:lnTo>
                  <a:lnTo>
                    <a:pt x="417" y="356"/>
                  </a:lnTo>
                  <a:lnTo>
                    <a:pt x="417" y="352"/>
                  </a:lnTo>
                  <a:lnTo>
                    <a:pt x="419" y="348"/>
                  </a:lnTo>
                  <a:lnTo>
                    <a:pt x="420" y="345"/>
                  </a:lnTo>
                  <a:lnTo>
                    <a:pt x="422" y="342"/>
                  </a:lnTo>
                  <a:lnTo>
                    <a:pt x="424" y="339"/>
                  </a:lnTo>
                  <a:lnTo>
                    <a:pt x="425" y="336"/>
                  </a:lnTo>
                  <a:lnTo>
                    <a:pt x="426" y="335"/>
                  </a:lnTo>
                  <a:lnTo>
                    <a:pt x="417" y="326"/>
                  </a:lnTo>
                  <a:lnTo>
                    <a:pt x="415" y="337"/>
                  </a:lnTo>
                  <a:lnTo>
                    <a:pt x="415" y="348"/>
                  </a:lnTo>
                  <a:lnTo>
                    <a:pt x="415" y="360"/>
                  </a:lnTo>
                  <a:lnTo>
                    <a:pt x="415" y="371"/>
                  </a:lnTo>
                  <a:lnTo>
                    <a:pt x="416" y="382"/>
                  </a:lnTo>
                  <a:lnTo>
                    <a:pt x="417" y="393"/>
                  </a:lnTo>
                  <a:lnTo>
                    <a:pt x="417" y="404"/>
                  </a:lnTo>
                  <a:lnTo>
                    <a:pt x="419" y="414"/>
                  </a:lnTo>
                  <a:lnTo>
                    <a:pt x="419" y="423"/>
                  </a:lnTo>
                  <a:lnTo>
                    <a:pt x="417" y="430"/>
                  </a:lnTo>
                  <a:lnTo>
                    <a:pt x="417" y="433"/>
                  </a:lnTo>
                  <a:lnTo>
                    <a:pt x="419" y="436"/>
                  </a:lnTo>
                  <a:lnTo>
                    <a:pt x="420" y="439"/>
                  </a:lnTo>
                  <a:lnTo>
                    <a:pt x="420" y="441"/>
                  </a:lnTo>
                  <a:lnTo>
                    <a:pt x="420" y="444"/>
                  </a:lnTo>
                  <a:lnTo>
                    <a:pt x="420" y="446"/>
                  </a:lnTo>
                  <a:lnTo>
                    <a:pt x="419" y="450"/>
                  </a:lnTo>
                  <a:lnTo>
                    <a:pt x="417" y="452"/>
                  </a:lnTo>
                  <a:lnTo>
                    <a:pt x="415" y="455"/>
                  </a:lnTo>
                  <a:lnTo>
                    <a:pt x="411" y="457"/>
                  </a:lnTo>
                  <a:lnTo>
                    <a:pt x="420" y="454"/>
                  </a:lnTo>
                  <a:lnTo>
                    <a:pt x="426" y="517"/>
                  </a:lnTo>
                  <a:lnTo>
                    <a:pt x="432" y="509"/>
                  </a:lnTo>
                  <a:lnTo>
                    <a:pt x="435" y="501"/>
                  </a:lnTo>
                  <a:lnTo>
                    <a:pt x="434" y="493"/>
                  </a:lnTo>
                  <a:lnTo>
                    <a:pt x="432" y="486"/>
                  </a:lnTo>
                  <a:lnTo>
                    <a:pt x="429" y="478"/>
                  </a:lnTo>
                  <a:lnTo>
                    <a:pt x="425" y="471"/>
                  </a:lnTo>
                  <a:lnTo>
                    <a:pt x="422" y="462"/>
                  </a:lnTo>
                  <a:lnTo>
                    <a:pt x="421" y="455"/>
                  </a:lnTo>
                  <a:lnTo>
                    <a:pt x="422" y="446"/>
                  </a:lnTo>
                  <a:lnTo>
                    <a:pt x="426" y="439"/>
                  </a:lnTo>
                  <a:lnTo>
                    <a:pt x="427" y="440"/>
                  </a:lnTo>
                  <a:lnTo>
                    <a:pt x="427" y="441"/>
                  </a:lnTo>
                  <a:lnTo>
                    <a:pt x="429" y="441"/>
                  </a:lnTo>
                  <a:lnTo>
                    <a:pt x="429" y="442"/>
                  </a:lnTo>
                  <a:lnTo>
                    <a:pt x="430" y="444"/>
                  </a:lnTo>
                  <a:lnTo>
                    <a:pt x="430" y="445"/>
                  </a:lnTo>
                  <a:lnTo>
                    <a:pt x="435" y="446"/>
                  </a:lnTo>
                  <a:lnTo>
                    <a:pt x="441" y="446"/>
                  </a:lnTo>
                  <a:lnTo>
                    <a:pt x="445" y="447"/>
                  </a:lnTo>
                  <a:lnTo>
                    <a:pt x="450" y="450"/>
                  </a:lnTo>
                  <a:lnTo>
                    <a:pt x="453" y="452"/>
                  </a:lnTo>
                  <a:lnTo>
                    <a:pt x="457" y="455"/>
                  </a:lnTo>
                  <a:lnTo>
                    <a:pt x="460" y="459"/>
                  </a:lnTo>
                  <a:lnTo>
                    <a:pt x="463" y="463"/>
                  </a:lnTo>
                  <a:lnTo>
                    <a:pt x="467" y="470"/>
                  </a:lnTo>
                  <a:lnTo>
                    <a:pt x="471" y="477"/>
                  </a:lnTo>
                  <a:lnTo>
                    <a:pt x="468" y="477"/>
                  </a:lnTo>
                  <a:lnTo>
                    <a:pt x="466" y="476"/>
                  </a:lnTo>
                  <a:lnTo>
                    <a:pt x="463" y="475"/>
                  </a:lnTo>
                  <a:lnTo>
                    <a:pt x="460" y="473"/>
                  </a:lnTo>
                  <a:lnTo>
                    <a:pt x="456" y="471"/>
                  </a:lnTo>
                  <a:lnTo>
                    <a:pt x="451" y="470"/>
                  </a:lnTo>
                  <a:lnTo>
                    <a:pt x="447" y="468"/>
                  </a:lnTo>
                  <a:lnTo>
                    <a:pt x="443" y="467"/>
                  </a:lnTo>
                  <a:lnTo>
                    <a:pt x="439" y="466"/>
                  </a:lnTo>
                  <a:lnTo>
                    <a:pt x="435" y="466"/>
                  </a:lnTo>
                  <a:lnTo>
                    <a:pt x="437" y="473"/>
                  </a:lnTo>
                  <a:lnTo>
                    <a:pt x="439" y="478"/>
                  </a:lnTo>
                  <a:lnTo>
                    <a:pt x="441" y="481"/>
                  </a:lnTo>
                  <a:lnTo>
                    <a:pt x="443" y="482"/>
                  </a:lnTo>
                  <a:lnTo>
                    <a:pt x="447" y="482"/>
                  </a:lnTo>
                  <a:lnTo>
                    <a:pt x="448" y="481"/>
                  </a:lnTo>
                  <a:lnTo>
                    <a:pt x="451" y="480"/>
                  </a:lnTo>
                  <a:lnTo>
                    <a:pt x="453" y="480"/>
                  </a:lnTo>
                  <a:lnTo>
                    <a:pt x="455" y="481"/>
                  </a:lnTo>
                  <a:lnTo>
                    <a:pt x="456" y="483"/>
                  </a:lnTo>
                  <a:lnTo>
                    <a:pt x="458" y="487"/>
                  </a:lnTo>
                  <a:lnTo>
                    <a:pt x="461" y="492"/>
                  </a:lnTo>
                  <a:lnTo>
                    <a:pt x="465" y="497"/>
                  </a:lnTo>
                  <a:lnTo>
                    <a:pt x="468" y="502"/>
                  </a:lnTo>
                  <a:lnTo>
                    <a:pt x="471" y="508"/>
                  </a:lnTo>
                  <a:lnTo>
                    <a:pt x="473" y="513"/>
                  </a:lnTo>
                  <a:lnTo>
                    <a:pt x="474" y="519"/>
                  </a:lnTo>
                  <a:lnTo>
                    <a:pt x="474" y="525"/>
                  </a:lnTo>
                  <a:lnTo>
                    <a:pt x="472" y="530"/>
                  </a:lnTo>
                  <a:lnTo>
                    <a:pt x="468" y="536"/>
                  </a:lnTo>
                  <a:lnTo>
                    <a:pt x="463" y="539"/>
                  </a:lnTo>
                  <a:lnTo>
                    <a:pt x="458" y="540"/>
                  </a:lnTo>
                  <a:lnTo>
                    <a:pt x="455" y="540"/>
                  </a:lnTo>
                  <a:lnTo>
                    <a:pt x="450" y="539"/>
                  </a:lnTo>
                  <a:lnTo>
                    <a:pt x="445" y="538"/>
                  </a:lnTo>
                  <a:lnTo>
                    <a:pt x="441" y="536"/>
                  </a:lnTo>
                  <a:lnTo>
                    <a:pt x="437" y="534"/>
                  </a:lnTo>
                  <a:lnTo>
                    <a:pt x="435" y="530"/>
                  </a:lnTo>
                  <a:lnTo>
                    <a:pt x="431" y="527"/>
                  </a:lnTo>
                  <a:lnTo>
                    <a:pt x="430" y="522"/>
                  </a:lnTo>
                  <a:lnTo>
                    <a:pt x="426" y="546"/>
                  </a:lnTo>
                  <a:lnTo>
                    <a:pt x="420" y="534"/>
                  </a:lnTo>
                  <a:lnTo>
                    <a:pt x="419" y="527"/>
                  </a:lnTo>
                  <a:lnTo>
                    <a:pt x="416" y="519"/>
                  </a:lnTo>
                  <a:lnTo>
                    <a:pt x="415" y="513"/>
                  </a:lnTo>
                  <a:lnTo>
                    <a:pt x="413" y="506"/>
                  </a:lnTo>
                  <a:lnTo>
                    <a:pt x="411" y="501"/>
                  </a:lnTo>
                  <a:lnTo>
                    <a:pt x="410" y="494"/>
                  </a:lnTo>
                  <a:lnTo>
                    <a:pt x="409" y="488"/>
                  </a:lnTo>
                  <a:lnTo>
                    <a:pt x="409" y="482"/>
                  </a:lnTo>
                  <a:lnTo>
                    <a:pt x="410" y="476"/>
                  </a:lnTo>
                  <a:lnTo>
                    <a:pt x="411" y="468"/>
                  </a:lnTo>
                  <a:lnTo>
                    <a:pt x="405" y="468"/>
                  </a:lnTo>
                  <a:lnTo>
                    <a:pt x="408" y="418"/>
                  </a:lnTo>
                  <a:lnTo>
                    <a:pt x="403" y="368"/>
                  </a:lnTo>
                  <a:lnTo>
                    <a:pt x="391" y="321"/>
                  </a:lnTo>
                  <a:lnTo>
                    <a:pt x="378" y="275"/>
                  </a:lnTo>
                  <a:lnTo>
                    <a:pt x="360" y="230"/>
                  </a:lnTo>
                  <a:lnTo>
                    <a:pt x="342" y="185"/>
                  </a:lnTo>
                  <a:lnTo>
                    <a:pt x="323" y="141"/>
                  </a:lnTo>
                  <a:lnTo>
                    <a:pt x="307" y="95"/>
                  </a:lnTo>
                  <a:lnTo>
                    <a:pt x="292" y="48"/>
                  </a:lnTo>
                  <a:lnTo>
                    <a:pt x="284" y="0"/>
                  </a:lnTo>
                  <a:lnTo>
                    <a:pt x="282" y="38"/>
                  </a:lnTo>
                  <a:lnTo>
                    <a:pt x="284" y="76"/>
                  </a:lnTo>
                  <a:lnTo>
                    <a:pt x="286" y="113"/>
                  </a:lnTo>
                  <a:lnTo>
                    <a:pt x="289" y="149"/>
                  </a:lnTo>
                  <a:lnTo>
                    <a:pt x="294" y="185"/>
                  </a:lnTo>
                  <a:lnTo>
                    <a:pt x="297" y="220"/>
                  </a:lnTo>
                  <a:lnTo>
                    <a:pt x="303" y="256"/>
                  </a:lnTo>
                  <a:lnTo>
                    <a:pt x="310" y="290"/>
                  </a:lnTo>
                  <a:lnTo>
                    <a:pt x="316" y="326"/>
                  </a:lnTo>
                  <a:lnTo>
                    <a:pt x="322" y="362"/>
                  </a:lnTo>
                  <a:lnTo>
                    <a:pt x="322" y="320"/>
                  </a:lnTo>
                  <a:lnTo>
                    <a:pt x="326" y="327"/>
                  </a:lnTo>
                  <a:lnTo>
                    <a:pt x="328" y="335"/>
                  </a:lnTo>
                  <a:lnTo>
                    <a:pt x="331" y="342"/>
                  </a:lnTo>
                  <a:lnTo>
                    <a:pt x="332" y="350"/>
                  </a:lnTo>
                  <a:lnTo>
                    <a:pt x="333" y="357"/>
                  </a:lnTo>
                  <a:lnTo>
                    <a:pt x="334" y="363"/>
                  </a:lnTo>
                  <a:lnTo>
                    <a:pt x="336" y="371"/>
                  </a:lnTo>
                  <a:lnTo>
                    <a:pt x="337" y="378"/>
                  </a:lnTo>
                  <a:lnTo>
                    <a:pt x="339" y="384"/>
                  </a:lnTo>
                  <a:lnTo>
                    <a:pt x="343" y="392"/>
                  </a:lnTo>
                  <a:lnTo>
                    <a:pt x="342" y="393"/>
                  </a:lnTo>
                  <a:lnTo>
                    <a:pt x="341" y="393"/>
                  </a:lnTo>
                  <a:lnTo>
                    <a:pt x="339" y="394"/>
                  </a:lnTo>
                  <a:lnTo>
                    <a:pt x="339" y="395"/>
                  </a:lnTo>
                  <a:lnTo>
                    <a:pt x="338" y="397"/>
                  </a:lnTo>
                  <a:lnTo>
                    <a:pt x="337" y="397"/>
                  </a:lnTo>
                  <a:lnTo>
                    <a:pt x="336" y="398"/>
                  </a:lnTo>
                  <a:lnTo>
                    <a:pt x="334" y="398"/>
                  </a:lnTo>
                  <a:lnTo>
                    <a:pt x="332" y="398"/>
                  </a:lnTo>
                  <a:lnTo>
                    <a:pt x="331" y="398"/>
                  </a:lnTo>
                  <a:lnTo>
                    <a:pt x="331" y="395"/>
                  </a:lnTo>
                  <a:lnTo>
                    <a:pt x="330" y="393"/>
                  </a:lnTo>
                  <a:lnTo>
                    <a:pt x="330" y="392"/>
                  </a:lnTo>
                  <a:lnTo>
                    <a:pt x="328" y="389"/>
                  </a:lnTo>
                  <a:lnTo>
                    <a:pt x="327" y="387"/>
                  </a:lnTo>
                  <a:lnTo>
                    <a:pt x="327" y="384"/>
                  </a:lnTo>
                  <a:lnTo>
                    <a:pt x="326" y="382"/>
                  </a:lnTo>
                  <a:lnTo>
                    <a:pt x="326" y="381"/>
                  </a:lnTo>
                  <a:lnTo>
                    <a:pt x="326" y="379"/>
                  </a:lnTo>
                  <a:lnTo>
                    <a:pt x="325" y="378"/>
                  </a:lnTo>
                  <a:lnTo>
                    <a:pt x="320" y="388"/>
                  </a:lnTo>
                  <a:lnTo>
                    <a:pt x="318" y="388"/>
                  </a:lnTo>
                  <a:lnTo>
                    <a:pt x="318" y="387"/>
                  </a:lnTo>
                  <a:lnTo>
                    <a:pt x="317" y="386"/>
                  </a:lnTo>
                  <a:lnTo>
                    <a:pt x="316" y="386"/>
                  </a:lnTo>
                  <a:lnTo>
                    <a:pt x="316" y="384"/>
                  </a:lnTo>
                  <a:lnTo>
                    <a:pt x="315" y="384"/>
                  </a:lnTo>
                  <a:lnTo>
                    <a:pt x="315" y="383"/>
                  </a:lnTo>
                  <a:lnTo>
                    <a:pt x="313" y="383"/>
                  </a:lnTo>
                  <a:lnTo>
                    <a:pt x="316" y="390"/>
                  </a:lnTo>
                  <a:lnTo>
                    <a:pt x="316" y="399"/>
                  </a:lnTo>
                  <a:lnTo>
                    <a:pt x="317" y="408"/>
                  </a:lnTo>
                  <a:lnTo>
                    <a:pt x="318" y="415"/>
                  </a:lnTo>
                  <a:lnTo>
                    <a:pt x="318" y="424"/>
                  </a:lnTo>
                  <a:lnTo>
                    <a:pt x="320" y="433"/>
                  </a:lnTo>
                  <a:lnTo>
                    <a:pt x="318" y="440"/>
                  </a:lnTo>
                  <a:lnTo>
                    <a:pt x="318" y="449"/>
                  </a:lnTo>
                  <a:lnTo>
                    <a:pt x="317" y="456"/>
                  </a:lnTo>
                  <a:lnTo>
                    <a:pt x="316" y="462"/>
                  </a:lnTo>
                  <a:lnTo>
                    <a:pt x="313" y="460"/>
                  </a:lnTo>
                  <a:lnTo>
                    <a:pt x="307" y="497"/>
                  </a:lnTo>
                  <a:lnTo>
                    <a:pt x="299" y="531"/>
                  </a:lnTo>
                  <a:lnTo>
                    <a:pt x="287" y="565"/>
                  </a:lnTo>
                  <a:lnTo>
                    <a:pt x="274" y="598"/>
                  </a:lnTo>
                  <a:lnTo>
                    <a:pt x="259" y="629"/>
                  </a:lnTo>
                  <a:lnTo>
                    <a:pt x="243" y="660"/>
                  </a:lnTo>
                  <a:lnTo>
                    <a:pt x="224" y="691"/>
                  </a:lnTo>
                  <a:lnTo>
                    <a:pt x="206" y="722"/>
                  </a:lnTo>
                  <a:lnTo>
                    <a:pt x="187" y="754"/>
                  </a:lnTo>
                  <a:lnTo>
                    <a:pt x="167" y="786"/>
                  </a:lnTo>
                  <a:lnTo>
                    <a:pt x="154" y="779"/>
                  </a:lnTo>
                  <a:lnTo>
                    <a:pt x="140" y="770"/>
                  </a:lnTo>
                  <a:lnTo>
                    <a:pt x="126" y="762"/>
                  </a:lnTo>
                  <a:lnTo>
                    <a:pt x="113" y="752"/>
                  </a:lnTo>
                  <a:lnTo>
                    <a:pt x="99" y="742"/>
                  </a:lnTo>
                  <a:lnTo>
                    <a:pt x="84" y="732"/>
                  </a:lnTo>
                  <a:lnTo>
                    <a:pt x="71" y="724"/>
                  </a:lnTo>
                  <a:lnTo>
                    <a:pt x="56" y="716"/>
                  </a:lnTo>
                  <a:lnTo>
                    <a:pt x="41" y="710"/>
                  </a:lnTo>
                  <a:lnTo>
                    <a:pt x="25" y="706"/>
                  </a:lnTo>
                  <a:lnTo>
                    <a:pt x="22" y="705"/>
                  </a:lnTo>
                  <a:lnTo>
                    <a:pt x="21" y="702"/>
                  </a:lnTo>
                  <a:lnTo>
                    <a:pt x="19" y="702"/>
                  </a:lnTo>
                  <a:lnTo>
                    <a:pt x="16" y="701"/>
                  </a:lnTo>
                  <a:lnTo>
                    <a:pt x="14" y="701"/>
                  </a:lnTo>
                  <a:lnTo>
                    <a:pt x="11" y="700"/>
                  </a:lnTo>
                  <a:lnTo>
                    <a:pt x="9" y="700"/>
                  </a:lnTo>
                  <a:lnTo>
                    <a:pt x="5" y="700"/>
                  </a:lnTo>
                  <a:lnTo>
                    <a:pt x="2" y="700"/>
                  </a:lnTo>
                  <a:lnTo>
                    <a:pt x="0" y="700"/>
                  </a:lnTo>
                  <a:lnTo>
                    <a:pt x="19" y="710"/>
                  </a:lnTo>
                  <a:lnTo>
                    <a:pt x="36" y="720"/>
                  </a:lnTo>
                  <a:lnTo>
                    <a:pt x="53" y="732"/>
                  </a:lnTo>
                  <a:lnTo>
                    <a:pt x="71" y="744"/>
                  </a:lnTo>
                  <a:lnTo>
                    <a:pt x="88" y="757"/>
                  </a:lnTo>
                  <a:lnTo>
                    <a:pt x="105" y="769"/>
                  </a:lnTo>
                  <a:lnTo>
                    <a:pt x="123" y="780"/>
                  </a:lnTo>
                  <a:lnTo>
                    <a:pt x="141" y="790"/>
                  </a:lnTo>
                  <a:lnTo>
                    <a:pt x="160" y="797"/>
                  </a:lnTo>
                  <a:lnTo>
                    <a:pt x="180" y="804"/>
                  </a:lnTo>
                  <a:lnTo>
                    <a:pt x="180" y="802"/>
                  </a:lnTo>
                  <a:lnTo>
                    <a:pt x="180" y="801"/>
                  </a:lnTo>
                  <a:lnTo>
                    <a:pt x="180" y="800"/>
                  </a:lnTo>
                  <a:lnTo>
                    <a:pt x="180" y="799"/>
                  </a:lnTo>
                  <a:lnTo>
                    <a:pt x="178" y="797"/>
                  </a:lnTo>
                  <a:lnTo>
                    <a:pt x="178" y="796"/>
                  </a:lnTo>
                  <a:lnTo>
                    <a:pt x="177" y="795"/>
                  </a:lnTo>
                  <a:lnTo>
                    <a:pt x="177" y="794"/>
                  </a:lnTo>
                  <a:lnTo>
                    <a:pt x="177" y="792"/>
                  </a:lnTo>
                  <a:lnTo>
                    <a:pt x="191" y="776"/>
                  </a:lnTo>
                  <a:lnTo>
                    <a:pt x="203" y="759"/>
                  </a:lnTo>
                  <a:lnTo>
                    <a:pt x="214" y="742"/>
                  </a:lnTo>
                  <a:lnTo>
                    <a:pt x="224" y="724"/>
                  </a:lnTo>
                  <a:lnTo>
                    <a:pt x="234" y="706"/>
                  </a:lnTo>
                  <a:lnTo>
                    <a:pt x="243" y="687"/>
                  </a:lnTo>
                  <a:lnTo>
                    <a:pt x="253" y="669"/>
                  </a:lnTo>
                  <a:lnTo>
                    <a:pt x="261" y="651"/>
                  </a:lnTo>
                  <a:lnTo>
                    <a:pt x="271" y="634"/>
                  </a:lnTo>
                  <a:lnTo>
                    <a:pt x="281" y="617"/>
                  </a:lnTo>
                  <a:lnTo>
                    <a:pt x="289" y="623"/>
                  </a:lnTo>
                  <a:lnTo>
                    <a:pt x="296" y="629"/>
                  </a:lnTo>
                  <a:lnTo>
                    <a:pt x="303" y="637"/>
                  </a:lnTo>
                  <a:lnTo>
                    <a:pt x="310" y="643"/>
                  </a:lnTo>
                  <a:lnTo>
                    <a:pt x="317" y="650"/>
                  </a:lnTo>
                  <a:lnTo>
                    <a:pt x="325" y="656"/>
                  </a:lnTo>
                  <a:lnTo>
                    <a:pt x="333" y="663"/>
                  </a:lnTo>
                  <a:lnTo>
                    <a:pt x="341" y="668"/>
                  </a:lnTo>
                  <a:lnTo>
                    <a:pt x="349" y="671"/>
                  </a:lnTo>
                  <a:lnTo>
                    <a:pt x="358" y="674"/>
                  </a:lnTo>
                  <a:lnTo>
                    <a:pt x="365" y="661"/>
                  </a:lnTo>
                  <a:lnTo>
                    <a:pt x="372" y="650"/>
                  </a:lnTo>
                  <a:lnTo>
                    <a:pt x="379" y="638"/>
                  </a:lnTo>
                  <a:lnTo>
                    <a:pt x="386" y="626"/>
                  </a:lnTo>
                  <a:lnTo>
                    <a:pt x="394" y="613"/>
                  </a:lnTo>
                  <a:lnTo>
                    <a:pt x="403" y="601"/>
                  </a:lnTo>
                  <a:lnTo>
                    <a:pt x="411" y="590"/>
                  </a:lnTo>
                  <a:lnTo>
                    <a:pt x="420" y="578"/>
                  </a:lnTo>
                  <a:lnTo>
                    <a:pt x="430" y="567"/>
                  </a:lnTo>
                  <a:lnTo>
                    <a:pt x="441" y="557"/>
                  </a:lnTo>
                  <a:lnTo>
                    <a:pt x="500" y="650"/>
                  </a:lnTo>
                  <a:lnTo>
                    <a:pt x="505" y="654"/>
                  </a:lnTo>
                  <a:lnTo>
                    <a:pt x="510" y="656"/>
                  </a:lnTo>
                  <a:lnTo>
                    <a:pt x="515" y="658"/>
                  </a:lnTo>
                  <a:lnTo>
                    <a:pt x="522" y="659"/>
                  </a:lnTo>
                  <a:lnTo>
                    <a:pt x="527" y="658"/>
                  </a:lnTo>
                  <a:lnTo>
                    <a:pt x="533" y="656"/>
                  </a:lnTo>
                  <a:lnTo>
                    <a:pt x="538" y="655"/>
                  </a:lnTo>
                  <a:lnTo>
                    <a:pt x="543" y="651"/>
                  </a:lnTo>
                  <a:lnTo>
                    <a:pt x="548" y="648"/>
                  </a:lnTo>
                  <a:lnTo>
                    <a:pt x="551" y="644"/>
                  </a:lnTo>
                  <a:lnTo>
                    <a:pt x="575" y="739"/>
                  </a:lnTo>
                  <a:lnTo>
                    <a:pt x="579" y="748"/>
                  </a:lnTo>
                  <a:lnTo>
                    <a:pt x="580" y="758"/>
                  </a:lnTo>
                  <a:lnTo>
                    <a:pt x="581" y="768"/>
                  </a:lnTo>
                  <a:lnTo>
                    <a:pt x="581" y="776"/>
                  </a:lnTo>
                  <a:lnTo>
                    <a:pt x="580" y="786"/>
                  </a:lnTo>
                  <a:lnTo>
                    <a:pt x="580" y="796"/>
                  </a:lnTo>
                  <a:lnTo>
                    <a:pt x="581" y="805"/>
                  </a:lnTo>
                  <a:lnTo>
                    <a:pt x="583" y="814"/>
                  </a:lnTo>
                  <a:lnTo>
                    <a:pt x="588" y="821"/>
                  </a:lnTo>
                  <a:lnTo>
                    <a:pt x="596" y="828"/>
                  </a:lnTo>
                  <a:lnTo>
                    <a:pt x="612" y="822"/>
                  </a:lnTo>
                  <a:lnTo>
                    <a:pt x="627" y="815"/>
                  </a:lnTo>
                  <a:lnTo>
                    <a:pt x="643" y="810"/>
                  </a:lnTo>
                  <a:lnTo>
                    <a:pt x="659" y="804"/>
                  </a:lnTo>
                  <a:lnTo>
                    <a:pt x="675" y="797"/>
                  </a:lnTo>
                  <a:lnTo>
                    <a:pt x="691" y="792"/>
                  </a:lnTo>
                  <a:lnTo>
                    <a:pt x="707" y="788"/>
                  </a:lnTo>
                  <a:lnTo>
                    <a:pt x="724" y="783"/>
                  </a:lnTo>
                  <a:lnTo>
                    <a:pt x="740" y="778"/>
                  </a:lnTo>
                  <a:lnTo>
                    <a:pt x="757" y="774"/>
                  </a:lnTo>
                  <a:lnTo>
                    <a:pt x="762" y="771"/>
                  </a:lnTo>
                  <a:lnTo>
                    <a:pt x="768" y="769"/>
                  </a:lnTo>
                  <a:lnTo>
                    <a:pt x="774" y="767"/>
                  </a:lnTo>
                  <a:lnTo>
                    <a:pt x="782" y="764"/>
                  </a:lnTo>
                  <a:lnTo>
                    <a:pt x="788" y="762"/>
                  </a:lnTo>
                  <a:lnTo>
                    <a:pt x="794" y="759"/>
                  </a:lnTo>
                  <a:lnTo>
                    <a:pt x="799" y="757"/>
                  </a:lnTo>
                  <a:lnTo>
                    <a:pt x="803" y="752"/>
                  </a:lnTo>
                  <a:lnTo>
                    <a:pt x="805" y="748"/>
                  </a:lnTo>
                  <a:lnTo>
                    <a:pt x="807" y="742"/>
                  </a:lnTo>
                  <a:lnTo>
                    <a:pt x="805" y="741"/>
                  </a:lnTo>
                  <a:close/>
                  <a:moveTo>
                    <a:pt x="498" y="314"/>
                  </a:moveTo>
                  <a:lnTo>
                    <a:pt x="498" y="309"/>
                  </a:lnTo>
                  <a:lnTo>
                    <a:pt x="499" y="309"/>
                  </a:lnTo>
                  <a:lnTo>
                    <a:pt x="500" y="309"/>
                  </a:lnTo>
                  <a:lnTo>
                    <a:pt x="502" y="309"/>
                  </a:lnTo>
                  <a:lnTo>
                    <a:pt x="502" y="310"/>
                  </a:lnTo>
                  <a:lnTo>
                    <a:pt x="503" y="310"/>
                  </a:lnTo>
                  <a:lnTo>
                    <a:pt x="503" y="311"/>
                  </a:lnTo>
                  <a:lnTo>
                    <a:pt x="504" y="311"/>
                  </a:lnTo>
                  <a:lnTo>
                    <a:pt x="509" y="299"/>
                  </a:lnTo>
                  <a:lnTo>
                    <a:pt x="510" y="300"/>
                  </a:lnTo>
                  <a:lnTo>
                    <a:pt x="512" y="301"/>
                  </a:lnTo>
                  <a:lnTo>
                    <a:pt x="512" y="303"/>
                  </a:lnTo>
                  <a:lnTo>
                    <a:pt x="513" y="304"/>
                  </a:lnTo>
                  <a:lnTo>
                    <a:pt x="513" y="305"/>
                  </a:lnTo>
                  <a:lnTo>
                    <a:pt x="513" y="306"/>
                  </a:lnTo>
                  <a:lnTo>
                    <a:pt x="513" y="308"/>
                  </a:lnTo>
                  <a:lnTo>
                    <a:pt x="513" y="309"/>
                  </a:lnTo>
                  <a:lnTo>
                    <a:pt x="512" y="309"/>
                  </a:lnTo>
                  <a:lnTo>
                    <a:pt x="509" y="309"/>
                  </a:lnTo>
                  <a:lnTo>
                    <a:pt x="508" y="310"/>
                  </a:lnTo>
                  <a:lnTo>
                    <a:pt x="507" y="311"/>
                  </a:lnTo>
                  <a:lnTo>
                    <a:pt x="505" y="313"/>
                  </a:lnTo>
                  <a:lnTo>
                    <a:pt x="504" y="314"/>
                  </a:lnTo>
                  <a:lnTo>
                    <a:pt x="503" y="315"/>
                  </a:lnTo>
                  <a:lnTo>
                    <a:pt x="502" y="315"/>
                  </a:lnTo>
                  <a:lnTo>
                    <a:pt x="500" y="315"/>
                  </a:lnTo>
                  <a:lnTo>
                    <a:pt x="498" y="314"/>
                  </a:lnTo>
                  <a:close/>
                  <a:moveTo>
                    <a:pt x="456" y="447"/>
                  </a:moveTo>
                  <a:lnTo>
                    <a:pt x="457" y="445"/>
                  </a:lnTo>
                  <a:lnTo>
                    <a:pt x="458" y="442"/>
                  </a:lnTo>
                  <a:lnTo>
                    <a:pt x="460" y="439"/>
                  </a:lnTo>
                  <a:lnTo>
                    <a:pt x="458" y="436"/>
                  </a:lnTo>
                  <a:lnTo>
                    <a:pt x="458" y="434"/>
                  </a:lnTo>
                  <a:lnTo>
                    <a:pt x="457" y="431"/>
                  </a:lnTo>
                  <a:lnTo>
                    <a:pt x="456" y="429"/>
                  </a:lnTo>
                  <a:lnTo>
                    <a:pt x="453" y="426"/>
                  </a:lnTo>
                  <a:lnTo>
                    <a:pt x="452" y="424"/>
                  </a:lnTo>
                  <a:lnTo>
                    <a:pt x="450" y="421"/>
                  </a:lnTo>
                  <a:lnTo>
                    <a:pt x="448" y="423"/>
                  </a:lnTo>
                  <a:lnTo>
                    <a:pt x="447" y="423"/>
                  </a:lnTo>
                  <a:lnTo>
                    <a:pt x="445" y="424"/>
                  </a:lnTo>
                  <a:lnTo>
                    <a:pt x="443" y="424"/>
                  </a:lnTo>
                  <a:lnTo>
                    <a:pt x="442" y="424"/>
                  </a:lnTo>
                  <a:lnTo>
                    <a:pt x="440" y="425"/>
                  </a:lnTo>
                  <a:lnTo>
                    <a:pt x="439" y="425"/>
                  </a:lnTo>
                  <a:lnTo>
                    <a:pt x="437" y="425"/>
                  </a:lnTo>
                  <a:lnTo>
                    <a:pt x="435" y="426"/>
                  </a:lnTo>
                  <a:lnTo>
                    <a:pt x="434" y="426"/>
                  </a:lnTo>
                  <a:lnTo>
                    <a:pt x="430" y="436"/>
                  </a:lnTo>
                  <a:lnTo>
                    <a:pt x="430" y="435"/>
                  </a:lnTo>
                  <a:lnTo>
                    <a:pt x="430" y="434"/>
                  </a:lnTo>
                  <a:lnTo>
                    <a:pt x="430" y="433"/>
                  </a:lnTo>
                  <a:lnTo>
                    <a:pt x="430" y="431"/>
                  </a:lnTo>
                  <a:lnTo>
                    <a:pt x="430" y="430"/>
                  </a:lnTo>
                  <a:lnTo>
                    <a:pt x="431" y="429"/>
                  </a:lnTo>
                  <a:lnTo>
                    <a:pt x="432" y="428"/>
                  </a:lnTo>
                  <a:lnTo>
                    <a:pt x="434" y="426"/>
                  </a:lnTo>
                  <a:lnTo>
                    <a:pt x="439" y="415"/>
                  </a:lnTo>
                  <a:lnTo>
                    <a:pt x="440" y="416"/>
                  </a:lnTo>
                  <a:lnTo>
                    <a:pt x="442" y="416"/>
                  </a:lnTo>
                  <a:lnTo>
                    <a:pt x="445" y="418"/>
                  </a:lnTo>
                  <a:lnTo>
                    <a:pt x="446" y="419"/>
                  </a:lnTo>
                  <a:lnTo>
                    <a:pt x="448" y="419"/>
                  </a:lnTo>
                  <a:lnTo>
                    <a:pt x="451" y="420"/>
                  </a:lnTo>
                  <a:lnTo>
                    <a:pt x="453" y="420"/>
                  </a:lnTo>
                  <a:lnTo>
                    <a:pt x="455" y="420"/>
                  </a:lnTo>
                  <a:lnTo>
                    <a:pt x="457" y="421"/>
                  </a:lnTo>
                  <a:lnTo>
                    <a:pt x="460" y="421"/>
                  </a:lnTo>
                  <a:lnTo>
                    <a:pt x="458" y="424"/>
                  </a:lnTo>
                  <a:lnTo>
                    <a:pt x="458" y="426"/>
                  </a:lnTo>
                  <a:lnTo>
                    <a:pt x="458" y="429"/>
                  </a:lnTo>
                  <a:lnTo>
                    <a:pt x="460" y="431"/>
                  </a:lnTo>
                  <a:lnTo>
                    <a:pt x="461" y="435"/>
                  </a:lnTo>
                  <a:lnTo>
                    <a:pt x="462" y="437"/>
                  </a:lnTo>
                  <a:lnTo>
                    <a:pt x="462" y="440"/>
                  </a:lnTo>
                  <a:lnTo>
                    <a:pt x="461" y="442"/>
                  </a:lnTo>
                  <a:lnTo>
                    <a:pt x="460" y="445"/>
                  </a:lnTo>
                  <a:lnTo>
                    <a:pt x="456" y="447"/>
                  </a:lnTo>
                  <a:close/>
                  <a:moveTo>
                    <a:pt x="432" y="555"/>
                  </a:moveTo>
                  <a:lnTo>
                    <a:pt x="430" y="546"/>
                  </a:lnTo>
                  <a:lnTo>
                    <a:pt x="435" y="551"/>
                  </a:lnTo>
                  <a:lnTo>
                    <a:pt x="432" y="55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6" name="Freeform 274"/>
            <p:cNvSpPr>
              <a:spLocks/>
            </p:cNvSpPr>
            <p:nvPr/>
          </p:nvSpPr>
          <p:spPr bwMode="auto">
            <a:xfrm>
              <a:off x="2482" y="1441"/>
              <a:ext cx="3" cy="7"/>
            </a:xfrm>
            <a:custGeom>
              <a:avLst/>
              <a:gdLst>
                <a:gd name="T0" fmla="*/ 3 w 6"/>
                <a:gd name="T1" fmla="*/ 0 h 15"/>
                <a:gd name="T2" fmla="*/ 0 w 6"/>
                <a:gd name="T3" fmla="*/ 7 h 15"/>
                <a:gd name="T4" fmla="*/ 2 w 6"/>
                <a:gd name="T5" fmla="*/ 6 h 15"/>
                <a:gd name="T6" fmla="*/ 3 w 6"/>
                <a:gd name="T7" fmla="*/ 0 h 15"/>
                <a:gd name="T8" fmla="*/ 3 w 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5">
                  <a:moveTo>
                    <a:pt x="6" y="0"/>
                  </a:moveTo>
                  <a:lnTo>
                    <a:pt x="0" y="15"/>
                  </a:lnTo>
                  <a:lnTo>
                    <a:pt x="4" y="1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7" name="Freeform 275"/>
            <p:cNvSpPr>
              <a:spLocks/>
            </p:cNvSpPr>
            <p:nvPr/>
          </p:nvSpPr>
          <p:spPr bwMode="auto">
            <a:xfrm>
              <a:off x="2791" y="1469"/>
              <a:ext cx="1" cy="1"/>
            </a:xfrm>
            <a:custGeom>
              <a:avLst/>
              <a:gdLst>
                <a:gd name="T0" fmla="*/ 0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0 w 1"/>
                <a:gd name="T45" fmla="*/ 1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1"/>
                  </a:moveTo>
                  <a:lnTo>
                    <a:pt x="1" y="1"/>
                  </a:lnTo>
                  <a:lnTo>
                    <a:pt x="1"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8" name="Freeform 276"/>
            <p:cNvSpPr>
              <a:spLocks/>
            </p:cNvSpPr>
            <p:nvPr/>
          </p:nvSpPr>
          <p:spPr bwMode="auto">
            <a:xfrm>
              <a:off x="2787" y="1441"/>
              <a:ext cx="10" cy="92"/>
            </a:xfrm>
            <a:custGeom>
              <a:avLst/>
              <a:gdLst>
                <a:gd name="T0" fmla="*/ 1 w 21"/>
                <a:gd name="T1" fmla="*/ 92 h 184"/>
                <a:gd name="T2" fmla="*/ 1 w 21"/>
                <a:gd name="T3" fmla="*/ 83 h 184"/>
                <a:gd name="T4" fmla="*/ 1 w 21"/>
                <a:gd name="T5" fmla="*/ 74 h 184"/>
                <a:gd name="T6" fmla="*/ 3 w 21"/>
                <a:gd name="T7" fmla="*/ 64 h 184"/>
                <a:gd name="T8" fmla="*/ 4 w 21"/>
                <a:gd name="T9" fmla="*/ 55 h 184"/>
                <a:gd name="T10" fmla="*/ 5 w 21"/>
                <a:gd name="T11" fmla="*/ 45 h 184"/>
                <a:gd name="T12" fmla="*/ 6 w 21"/>
                <a:gd name="T13" fmla="*/ 36 h 184"/>
                <a:gd name="T14" fmla="*/ 8 w 21"/>
                <a:gd name="T15" fmla="*/ 27 h 184"/>
                <a:gd name="T16" fmla="*/ 9 w 21"/>
                <a:gd name="T17" fmla="*/ 18 h 184"/>
                <a:gd name="T18" fmla="*/ 9 w 21"/>
                <a:gd name="T19" fmla="*/ 9 h 184"/>
                <a:gd name="T20" fmla="*/ 10 w 21"/>
                <a:gd name="T21" fmla="*/ 0 h 184"/>
                <a:gd name="T22" fmla="*/ 6 w 21"/>
                <a:gd name="T23" fmla="*/ 32 h 184"/>
                <a:gd name="T24" fmla="*/ 6 w 21"/>
                <a:gd name="T25" fmla="*/ 31 h 184"/>
                <a:gd name="T26" fmla="*/ 5 w 21"/>
                <a:gd name="T27" fmla="*/ 31 h 184"/>
                <a:gd name="T28" fmla="*/ 5 w 21"/>
                <a:gd name="T29" fmla="*/ 31 h 184"/>
                <a:gd name="T30" fmla="*/ 5 w 21"/>
                <a:gd name="T31" fmla="*/ 31 h 184"/>
                <a:gd name="T32" fmla="*/ 5 w 21"/>
                <a:gd name="T33" fmla="*/ 31 h 184"/>
                <a:gd name="T34" fmla="*/ 4 w 21"/>
                <a:gd name="T35" fmla="*/ 31 h 184"/>
                <a:gd name="T36" fmla="*/ 4 w 21"/>
                <a:gd name="T37" fmla="*/ 30 h 184"/>
                <a:gd name="T38" fmla="*/ 4 w 21"/>
                <a:gd name="T39" fmla="*/ 30 h 184"/>
                <a:gd name="T40" fmla="*/ 4 w 21"/>
                <a:gd name="T41" fmla="*/ 30 h 184"/>
                <a:gd name="T42" fmla="*/ 4 w 21"/>
                <a:gd name="T43" fmla="*/ 29 h 184"/>
                <a:gd name="T44" fmla="*/ 4 w 21"/>
                <a:gd name="T45" fmla="*/ 34 h 184"/>
                <a:gd name="T46" fmla="*/ 3 w 21"/>
                <a:gd name="T47" fmla="*/ 39 h 184"/>
                <a:gd name="T48" fmla="*/ 3 w 21"/>
                <a:gd name="T49" fmla="*/ 44 h 184"/>
                <a:gd name="T50" fmla="*/ 3 w 21"/>
                <a:gd name="T51" fmla="*/ 48 h 184"/>
                <a:gd name="T52" fmla="*/ 3 w 21"/>
                <a:gd name="T53" fmla="*/ 52 h 184"/>
                <a:gd name="T54" fmla="*/ 3 w 21"/>
                <a:gd name="T55" fmla="*/ 56 h 184"/>
                <a:gd name="T56" fmla="*/ 3 w 21"/>
                <a:gd name="T57" fmla="*/ 60 h 184"/>
                <a:gd name="T58" fmla="*/ 2 w 21"/>
                <a:gd name="T59" fmla="*/ 64 h 184"/>
                <a:gd name="T60" fmla="*/ 2 w 21"/>
                <a:gd name="T61" fmla="*/ 68 h 184"/>
                <a:gd name="T62" fmla="*/ 1 w 21"/>
                <a:gd name="T63" fmla="*/ 73 h 184"/>
                <a:gd name="T64" fmla="*/ 0 w 21"/>
                <a:gd name="T65" fmla="*/ 73 h 184"/>
                <a:gd name="T66" fmla="*/ 1 w 21"/>
                <a:gd name="T67" fmla="*/ 75 h 184"/>
                <a:gd name="T68" fmla="*/ 1 w 21"/>
                <a:gd name="T69" fmla="*/ 77 h 184"/>
                <a:gd name="T70" fmla="*/ 1 w 21"/>
                <a:gd name="T71" fmla="*/ 79 h 184"/>
                <a:gd name="T72" fmla="*/ 1 w 21"/>
                <a:gd name="T73" fmla="*/ 82 h 184"/>
                <a:gd name="T74" fmla="*/ 0 w 21"/>
                <a:gd name="T75" fmla="*/ 84 h 184"/>
                <a:gd name="T76" fmla="*/ 0 w 21"/>
                <a:gd name="T77" fmla="*/ 86 h 184"/>
                <a:gd name="T78" fmla="*/ 0 w 21"/>
                <a:gd name="T79" fmla="*/ 88 h 184"/>
                <a:gd name="T80" fmla="*/ 0 w 21"/>
                <a:gd name="T81" fmla="*/ 90 h 184"/>
                <a:gd name="T82" fmla="*/ 0 w 21"/>
                <a:gd name="T83" fmla="*/ 91 h 184"/>
                <a:gd name="T84" fmla="*/ 1 w 21"/>
                <a:gd name="T85" fmla="*/ 92 h 184"/>
                <a:gd name="T86" fmla="*/ 1 w 21"/>
                <a:gd name="T87" fmla="*/ 92 h 1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 h="184">
                  <a:moveTo>
                    <a:pt x="3" y="184"/>
                  </a:moveTo>
                  <a:lnTo>
                    <a:pt x="3" y="166"/>
                  </a:lnTo>
                  <a:lnTo>
                    <a:pt x="3" y="147"/>
                  </a:lnTo>
                  <a:lnTo>
                    <a:pt x="6" y="128"/>
                  </a:lnTo>
                  <a:lnTo>
                    <a:pt x="8" y="109"/>
                  </a:lnTo>
                  <a:lnTo>
                    <a:pt x="11" y="90"/>
                  </a:lnTo>
                  <a:lnTo>
                    <a:pt x="13" y="72"/>
                  </a:lnTo>
                  <a:lnTo>
                    <a:pt x="16" y="53"/>
                  </a:lnTo>
                  <a:lnTo>
                    <a:pt x="18" y="35"/>
                  </a:lnTo>
                  <a:lnTo>
                    <a:pt x="19" y="17"/>
                  </a:lnTo>
                  <a:lnTo>
                    <a:pt x="21" y="0"/>
                  </a:lnTo>
                  <a:lnTo>
                    <a:pt x="12" y="63"/>
                  </a:lnTo>
                  <a:lnTo>
                    <a:pt x="12" y="62"/>
                  </a:lnTo>
                  <a:lnTo>
                    <a:pt x="11" y="62"/>
                  </a:lnTo>
                  <a:lnTo>
                    <a:pt x="11" y="61"/>
                  </a:lnTo>
                  <a:lnTo>
                    <a:pt x="9" y="61"/>
                  </a:lnTo>
                  <a:lnTo>
                    <a:pt x="9" y="59"/>
                  </a:lnTo>
                  <a:lnTo>
                    <a:pt x="9" y="58"/>
                  </a:lnTo>
                  <a:lnTo>
                    <a:pt x="8" y="68"/>
                  </a:lnTo>
                  <a:lnTo>
                    <a:pt x="7" y="78"/>
                  </a:lnTo>
                  <a:lnTo>
                    <a:pt x="6" y="87"/>
                  </a:lnTo>
                  <a:lnTo>
                    <a:pt x="6" y="95"/>
                  </a:lnTo>
                  <a:lnTo>
                    <a:pt x="6" y="103"/>
                  </a:lnTo>
                  <a:lnTo>
                    <a:pt x="6" y="111"/>
                  </a:lnTo>
                  <a:lnTo>
                    <a:pt x="6" y="120"/>
                  </a:lnTo>
                  <a:lnTo>
                    <a:pt x="4" y="128"/>
                  </a:lnTo>
                  <a:lnTo>
                    <a:pt x="4" y="136"/>
                  </a:lnTo>
                  <a:lnTo>
                    <a:pt x="3" y="146"/>
                  </a:lnTo>
                  <a:lnTo>
                    <a:pt x="0" y="146"/>
                  </a:lnTo>
                  <a:lnTo>
                    <a:pt x="2" y="150"/>
                  </a:lnTo>
                  <a:lnTo>
                    <a:pt x="3" y="153"/>
                  </a:lnTo>
                  <a:lnTo>
                    <a:pt x="3" y="158"/>
                  </a:lnTo>
                  <a:lnTo>
                    <a:pt x="2" y="163"/>
                  </a:lnTo>
                  <a:lnTo>
                    <a:pt x="1" y="167"/>
                  </a:lnTo>
                  <a:lnTo>
                    <a:pt x="1" y="172"/>
                  </a:lnTo>
                  <a:lnTo>
                    <a:pt x="0" y="176"/>
                  </a:lnTo>
                  <a:lnTo>
                    <a:pt x="0" y="179"/>
                  </a:lnTo>
                  <a:lnTo>
                    <a:pt x="1" y="182"/>
                  </a:lnTo>
                  <a:lnTo>
                    <a:pt x="3" y="18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29" name="Freeform 277"/>
            <p:cNvSpPr>
              <a:spLocks/>
            </p:cNvSpPr>
            <p:nvPr/>
          </p:nvSpPr>
          <p:spPr bwMode="auto">
            <a:xfrm>
              <a:off x="2473" y="1447"/>
              <a:ext cx="2" cy="1"/>
            </a:xfrm>
            <a:custGeom>
              <a:avLst/>
              <a:gdLst>
                <a:gd name="T0" fmla="*/ 0 w 4"/>
                <a:gd name="T1" fmla="*/ 1 h 4"/>
                <a:gd name="T2" fmla="*/ 2 w 4"/>
                <a:gd name="T3" fmla="*/ 1 h 4"/>
                <a:gd name="T4" fmla="*/ 1 w 4"/>
                <a:gd name="T5" fmla="*/ 0 h 4"/>
                <a:gd name="T6" fmla="*/ 1 w 4"/>
                <a:gd name="T7" fmla="*/ 1 h 4"/>
                <a:gd name="T8" fmla="*/ 1 w 4"/>
                <a:gd name="T9" fmla="*/ 1 h 4"/>
                <a:gd name="T10" fmla="*/ 0 w 4"/>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2" y="0"/>
                  </a:lnTo>
                  <a:lnTo>
                    <a:pt x="2" y="4"/>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0" name="Freeform 278"/>
            <p:cNvSpPr>
              <a:spLocks/>
            </p:cNvSpPr>
            <p:nvPr/>
          </p:nvSpPr>
          <p:spPr bwMode="auto">
            <a:xfrm>
              <a:off x="2659" y="1445"/>
              <a:ext cx="3" cy="5"/>
            </a:xfrm>
            <a:custGeom>
              <a:avLst/>
              <a:gdLst>
                <a:gd name="T0" fmla="*/ 2 w 6"/>
                <a:gd name="T1" fmla="*/ 5 h 10"/>
                <a:gd name="T2" fmla="*/ 2 w 6"/>
                <a:gd name="T3" fmla="*/ 4 h 10"/>
                <a:gd name="T4" fmla="*/ 2 w 6"/>
                <a:gd name="T5" fmla="*/ 4 h 10"/>
                <a:gd name="T6" fmla="*/ 2 w 6"/>
                <a:gd name="T7" fmla="*/ 3 h 10"/>
                <a:gd name="T8" fmla="*/ 2 w 6"/>
                <a:gd name="T9" fmla="*/ 3 h 10"/>
                <a:gd name="T10" fmla="*/ 2 w 6"/>
                <a:gd name="T11" fmla="*/ 3 h 10"/>
                <a:gd name="T12" fmla="*/ 2 w 6"/>
                <a:gd name="T13" fmla="*/ 2 h 10"/>
                <a:gd name="T14" fmla="*/ 2 w 6"/>
                <a:gd name="T15" fmla="*/ 1 h 10"/>
                <a:gd name="T16" fmla="*/ 2 w 6"/>
                <a:gd name="T17" fmla="*/ 1 h 10"/>
                <a:gd name="T18" fmla="*/ 3 w 6"/>
                <a:gd name="T19" fmla="*/ 1 h 10"/>
                <a:gd name="T20" fmla="*/ 3 w 6"/>
                <a:gd name="T21" fmla="*/ 0 h 10"/>
                <a:gd name="T22" fmla="*/ 0 w 6"/>
                <a:gd name="T23" fmla="*/ 0 h 10"/>
                <a:gd name="T24" fmla="*/ 2 w 6"/>
                <a:gd name="T25" fmla="*/ 5 h 10"/>
                <a:gd name="T26" fmla="*/ 2 w 6"/>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 h="10">
                  <a:moveTo>
                    <a:pt x="3" y="10"/>
                  </a:moveTo>
                  <a:lnTo>
                    <a:pt x="3" y="8"/>
                  </a:lnTo>
                  <a:lnTo>
                    <a:pt x="3" y="7"/>
                  </a:lnTo>
                  <a:lnTo>
                    <a:pt x="3" y="6"/>
                  </a:lnTo>
                  <a:lnTo>
                    <a:pt x="3" y="5"/>
                  </a:lnTo>
                  <a:lnTo>
                    <a:pt x="4" y="3"/>
                  </a:lnTo>
                  <a:lnTo>
                    <a:pt x="4" y="2"/>
                  </a:lnTo>
                  <a:lnTo>
                    <a:pt x="4" y="1"/>
                  </a:lnTo>
                  <a:lnTo>
                    <a:pt x="5" y="1"/>
                  </a:lnTo>
                  <a:lnTo>
                    <a:pt x="6" y="0"/>
                  </a:lnTo>
                  <a:lnTo>
                    <a:pt x="0" y="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1" name="Freeform 279"/>
            <p:cNvSpPr>
              <a:spLocks/>
            </p:cNvSpPr>
            <p:nvPr/>
          </p:nvSpPr>
          <p:spPr bwMode="auto">
            <a:xfrm>
              <a:off x="2479" y="1460"/>
              <a:ext cx="6" cy="13"/>
            </a:xfrm>
            <a:custGeom>
              <a:avLst/>
              <a:gdLst>
                <a:gd name="T0" fmla="*/ 6 w 11"/>
                <a:gd name="T1" fmla="*/ 2 h 25"/>
                <a:gd name="T2" fmla="*/ 1 w 11"/>
                <a:gd name="T3" fmla="*/ 0 h 25"/>
                <a:gd name="T4" fmla="*/ 2 w 11"/>
                <a:gd name="T5" fmla="*/ 2 h 25"/>
                <a:gd name="T6" fmla="*/ 3 w 11"/>
                <a:gd name="T7" fmla="*/ 2 h 25"/>
                <a:gd name="T8" fmla="*/ 3 w 11"/>
                <a:gd name="T9" fmla="*/ 4 h 25"/>
                <a:gd name="T10" fmla="*/ 4 w 11"/>
                <a:gd name="T11" fmla="*/ 5 h 25"/>
                <a:gd name="T12" fmla="*/ 3 w 11"/>
                <a:gd name="T13" fmla="*/ 7 h 25"/>
                <a:gd name="T14" fmla="*/ 3 w 11"/>
                <a:gd name="T15" fmla="*/ 8 h 25"/>
                <a:gd name="T16" fmla="*/ 3 w 11"/>
                <a:gd name="T17" fmla="*/ 9 h 25"/>
                <a:gd name="T18" fmla="*/ 2 w 11"/>
                <a:gd name="T19" fmla="*/ 10 h 25"/>
                <a:gd name="T20" fmla="*/ 1 w 11"/>
                <a:gd name="T21" fmla="*/ 12 h 25"/>
                <a:gd name="T22" fmla="*/ 0 w 11"/>
                <a:gd name="T23" fmla="*/ 13 h 25"/>
                <a:gd name="T24" fmla="*/ 1 w 11"/>
                <a:gd name="T25" fmla="*/ 12 h 25"/>
                <a:gd name="T26" fmla="*/ 2 w 11"/>
                <a:gd name="T27" fmla="*/ 12 h 25"/>
                <a:gd name="T28" fmla="*/ 3 w 11"/>
                <a:gd name="T29" fmla="*/ 10 h 25"/>
                <a:gd name="T30" fmla="*/ 3 w 11"/>
                <a:gd name="T31" fmla="*/ 9 h 25"/>
                <a:gd name="T32" fmla="*/ 4 w 11"/>
                <a:gd name="T33" fmla="*/ 9 h 25"/>
                <a:gd name="T34" fmla="*/ 4 w 11"/>
                <a:gd name="T35" fmla="*/ 7 h 25"/>
                <a:gd name="T36" fmla="*/ 5 w 11"/>
                <a:gd name="T37" fmla="*/ 5 h 25"/>
                <a:gd name="T38" fmla="*/ 5 w 11"/>
                <a:gd name="T39" fmla="*/ 4 h 25"/>
                <a:gd name="T40" fmla="*/ 5 w 11"/>
                <a:gd name="T41" fmla="*/ 4 h 25"/>
                <a:gd name="T42" fmla="*/ 6 w 11"/>
                <a:gd name="T43" fmla="*/ 2 h 25"/>
                <a:gd name="T44" fmla="*/ 6 w 11"/>
                <a:gd name="T45" fmla="*/ 2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 h="25">
                  <a:moveTo>
                    <a:pt x="11" y="4"/>
                  </a:moveTo>
                  <a:lnTo>
                    <a:pt x="2" y="0"/>
                  </a:lnTo>
                  <a:lnTo>
                    <a:pt x="4" y="3"/>
                  </a:lnTo>
                  <a:lnTo>
                    <a:pt x="6" y="4"/>
                  </a:lnTo>
                  <a:lnTo>
                    <a:pt x="6" y="7"/>
                  </a:lnTo>
                  <a:lnTo>
                    <a:pt x="7" y="9"/>
                  </a:lnTo>
                  <a:lnTo>
                    <a:pt x="6" y="13"/>
                  </a:lnTo>
                  <a:lnTo>
                    <a:pt x="6" y="15"/>
                  </a:lnTo>
                  <a:lnTo>
                    <a:pt x="5" y="18"/>
                  </a:lnTo>
                  <a:lnTo>
                    <a:pt x="4" y="20"/>
                  </a:lnTo>
                  <a:lnTo>
                    <a:pt x="2" y="23"/>
                  </a:lnTo>
                  <a:lnTo>
                    <a:pt x="0" y="25"/>
                  </a:lnTo>
                  <a:lnTo>
                    <a:pt x="2" y="24"/>
                  </a:lnTo>
                  <a:lnTo>
                    <a:pt x="4" y="23"/>
                  </a:lnTo>
                  <a:lnTo>
                    <a:pt x="5" y="20"/>
                  </a:lnTo>
                  <a:lnTo>
                    <a:pt x="6" y="18"/>
                  </a:lnTo>
                  <a:lnTo>
                    <a:pt x="7" y="17"/>
                  </a:lnTo>
                  <a:lnTo>
                    <a:pt x="7" y="13"/>
                  </a:lnTo>
                  <a:lnTo>
                    <a:pt x="9" y="10"/>
                  </a:lnTo>
                  <a:lnTo>
                    <a:pt x="9" y="8"/>
                  </a:lnTo>
                  <a:lnTo>
                    <a:pt x="10" y="7"/>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2" name="Freeform 280"/>
            <p:cNvSpPr>
              <a:spLocks/>
            </p:cNvSpPr>
            <p:nvPr/>
          </p:nvSpPr>
          <p:spPr bwMode="auto">
            <a:xfrm>
              <a:off x="2487" y="1471"/>
              <a:ext cx="5" cy="9"/>
            </a:xfrm>
            <a:custGeom>
              <a:avLst/>
              <a:gdLst>
                <a:gd name="T0" fmla="*/ 2 w 11"/>
                <a:gd name="T1" fmla="*/ 0 h 19"/>
                <a:gd name="T2" fmla="*/ 2 w 11"/>
                <a:gd name="T3" fmla="*/ 6 h 19"/>
                <a:gd name="T4" fmla="*/ 0 w 11"/>
                <a:gd name="T5" fmla="*/ 6 h 19"/>
                <a:gd name="T6" fmla="*/ 5 w 11"/>
                <a:gd name="T7" fmla="*/ 9 h 19"/>
                <a:gd name="T8" fmla="*/ 2 w 11"/>
                <a:gd name="T9" fmla="*/ 0 h 19"/>
                <a:gd name="T10" fmla="*/ 2 w 11"/>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9">
                  <a:moveTo>
                    <a:pt x="5" y="0"/>
                  </a:moveTo>
                  <a:lnTo>
                    <a:pt x="5" y="13"/>
                  </a:lnTo>
                  <a:lnTo>
                    <a:pt x="0" y="13"/>
                  </a:lnTo>
                  <a:lnTo>
                    <a:pt x="11" y="1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3" name="Freeform 281"/>
            <p:cNvSpPr>
              <a:spLocks/>
            </p:cNvSpPr>
            <p:nvPr/>
          </p:nvSpPr>
          <p:spPr bwMode="auto">
            <a:xfrm>
              <a:off x="2473" y="1481"/>
              <a:ext cx="5" cy="3"/>
            </a:xfrm>
            <a:custGeom>
              <a:avLst/>
              <a:gdLst>
                <a:gd name="T0" fmla="*/ 1 w 8"/>
                <a:gd name="T1" fmla="*/ 2 h 6"/>
                <a:gd name="T2" fmla="*/ 5 w 8"/>
                <a:gd name="T3" fmla="*/ 1 h 6"/>
                <a:gd name="T4" fmla="*/ 0 w 8"/>
                <a:gd name="T5" fmla="*/ 0 h 6"/>
                <a:gd name="T6" fmla="*/ 1 w 8"/>
                <a:gd name="T7" fmla="*/ 3 h 6"/>
                <a:gd name="T8" fmla="*/ 1 w 8"/>
                <a:gd name="T9" fmla="*/ 3 h 6"/>
                <a:gd name="T10" fmla="*/ 1 w 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2" y="4"/>
                  </a:moveTo>
                  <a:lnTo>
                    <a:pt x="8" y="2"/>
                  </a:lnTo>
                  <a:lnTo>
                    <a:pt x="0" y="0"/>
                  </a:lnTo>
                  <a:lnTo>
                    <a:pt x="2" y="6"/>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4" name="Freeform 282"/>
            <p:cNvSpPr>
              <a:spLocks/>
            </p:cNvSpPr>
            <p:nvPr/>
          </p:nvSpPr>
          <p:spPr bwMode="auto">
            <a:xfrm>
              <a:off x="2484" y="1487"/>
              <a:ext cx="4" cy="3"/>
            </a:xfrm>
            <a:custGeom>
              <a:avLst/>
              <a:gdLst>
                <a:gd name="T0" fmla="*/ 0 w 8"/>
                <a:gd name="T1" fmla="*/ 3 h 5"/>
                <a:gd name="T2" fmla="*/ 1 w 8"/>
                <a:gd name="T3" fmla="*/ 3 h 5"/>
                <a:gd name="T4" fmla="*/ 1 w 8"/>
                <a:gd name="T5" fmla="*/ 3 h 5"/>
                <a:gd name="T6" fmla="*/ 1 w 8"/>
                <a:gd name="T7" fmla="*/ 3 h 5"/>
                <a:gd name="T8" fmla="*/ 2 w 8"/>
                <a:gd name="T9" fmla="*/ 3 h 5"/>
                <a:gd name="T10" fmla="*/ 3 w 8"/>
                <a:gd name="T11" fmla="*/ 3 h 5"/>
                <a:gd name="T12" fmla="*/ 3 w 8"/>
                <a:gd name="T13" fmla="*/ 3 h 5"/>
                <a:gd name="T14" fmla="*/ 3 w 8"/>
                <a:gd name="T15" fmla="*/ 3 h 5"/>
                <a:gd name="T16" fmla="*/ 4 w 8"/>
                <a:gd name="T17" fmla="*/ 2 h 5"/>
                <a:gd name="T18" fmla="*/ 4 w 8"/>
                <a:gd name="T19" fmla="*/ 2 h 5"/>
                <a:gd name="T20" fmla="*/ 4 w 8"/>
                <a:gd name="T21" fmla="*/ 1 h 5"/>
                <a:gd name="T22" fmla="*/ 1 w 8"/>
                <a:gd name="T23" fmla="*/ 0 h 5"/>
                <a:gd name="T24" fmla="*/ 0 w 8"/>
                <a:gd name="T25" fmla="*/ 3 h 5"/>
                <a:gd name="T26" fmla="*/ 0 w 8"/>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5">
                  <a:moveTo>
                    <a:pt x="0" y="5"/>
                  </a:moveTo>
                  <a:lnTo>
                    <a:pt x="1" y="5"/>
                  </a:lnTo>
                  <a:lnTo>
                    <a:pt x="2" y="5"/>
                  </a:lnTo>
                  <a:lnTo>
                    <a:pt x="3" y="5"/>
                  </a:lnTo>
                  <a:lnTo>
                    <a:pt x="5" y="5"/>
                  </a:lnTo>
                  <a:lnTo>
                    <a:pt x="6" y="5"/>
                  </a:lnTo>
                  <a:lnTo>
                    <a:pt x="7" y="4"/>
                  </a:lnTo>
                  <a:lnTo>
                    <a:pt x="8" y="4"/>
                  </a:lnTo>
                  <a:lnTo>
                    <a:pt x="8" y="2"/>
                  </a:lnTo>
                  <a:lnTo>
                    <a:pt x="2"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5" name="Freeform 283"/>
            <p:cNvSpPr>
              <a:spLocks/>
            </p:cNvSpPr>
            <p:nvPr/>
          </p:nvSpPr>
          <p:spPr bwMode="auto">
            <a:xfrm>
              <a:off x="2591" y="1493"/>
              <a:ext cx="3" cy="2"/>
            </a:xfrm>
            <a:custGeom>
              <a:avLst/>
              <a:gdLst>
                <a:gd name="T0" fmla="*/ 0 w 6"/>
                <a:gd name="T1" fmla="*/ 2 h 5"/>
                <a:gd name="T2" fmla="*/ 1 w 6"/>
                <a:gd name="T3" fmla="*/ 2 h 5"/>
                <a:gd name="T4" fmla="*/ 1 w 6"/>
                <a:gd name="T5" fmla="*/ 2 h 5"/>
                <a:gd name="T6" fmla="*/ 1 w 6"/>
                <a:gd name="T7" fmla="*/ 2 h 5"/>
                <a:gd name="T8" fmla="*/ 1 w 6"/>
                <a:gd name="T9" fmla="*/ 2 h 5"/>
                <a:gd name="T10" fmla="*/ 2 w 6"/>
                <a:gd name="T11" fmla="*/ 1 h 5"/>
                <a:gd name="T12" fmla="*/ 2 w 6"/>
                <a:gd name="T13" fmla="*/ 1 h 5"/>
                <a:gd name="T14" fmla="*/ 3 w 6"/>
                <a:gd name="T15" fmla="*/ 0 h 5"/>
                <a:gd name="T16" fmla="*/ 3 w 6"/>
                <a:gd name="T17" fmla="*/ 0 h 5"/>
                <a:gd name="T18" fmla="*/ 3 w 6"/>
                <a:gd name="T19" fmla="*/ 0 h 5"/>
                <a:gd name="T20" fmla="*/ 3 w 6"/>
                <a:gd name="T21" fmla="*/ 0 h 5"/>
                <a:gd name="T22" fmla="*/ 3 w 6"/>
                <a:gd name="T23" fmla="*/ 0 h 5"/>
                <a:gd name="T24" fmla="*/ 3 w 6"/>
                <a:gd name="T25" fmla="*/ 0 h 5"/>
                <a:gd name="T26" fmla="*/ 2 w 6"/>
                <a:gd name="T27" fmla="*/ 0 h 5"/>
                <a:gd name="T28" fmla="*/ 2 w 6"/>
                <a:gd name="T29" fmla="*/ 0 h 5"/>
                <a:gd name="T30" fmla="*/ 1 w 6"/>
                <a:gd name="T31" fmla="*/ 1 h 5"/>
                <a:gd name="T32" fmla="*/ 1 w 6"/>
                <a:gd name="T33" fmla="*/ 1 h 5"/>
                <a:gd name="T34" fmla="*/ 1 w 6"/>
                <a:gd name="T35" fmla="*/ 2 h 5"/>
                <a:gd name="T36" fmla="*/ 1 w 6"/>
                <a:gd name="T37" fmla="*/ 2 h 5"/>
                <a:gd name="T38" fmla="*/ 0 w 6"/>
                <a:gd name="T39" fmla="*/ 2 h 5"/>
                <a:gd name="T40" fmla="*/ 0 w 6"/>
                <a:gd name="T41" fmla="*/ 2 h 5"/>
                <a:gd name="T42" fmla="*/ 0 w 6"/>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5">
                  <a:moveTo>
                    <a:pt x="0" y="5"/>
                  </a:moveTo>
                  <a:lnTo>
                    <a:pt x="1" y="5"/>
                  </a:lnTo>
                  <a:lnTo>
                    <a:pt x="1" y="4"/>
                  </a:lnTo>
                  <a:lnTo>
                    <a:pt x="2" y="4"/>
                  </a:lnTo>
                  <a:lnTo>
                    <a:pt x="4" y="2"/>
                  </a:lnTo>
                  <a:lnTo>
                    <a:pt x="5" y="1"/>
                  </a:lnTo>
                  <a:lnTo>
                    <a:pt x="6" y="1"/>
                  </a:lnTo>
                  <a:lnTo>
                    <a:pt x="6" y="0"/>
                  </a:lnTo>
                  <a:lnTo>
                    <a:pt x="5" y="0"/>
                  </a:lnTo>
                  <a:lnTo>
                    <a:pt x="5" y="1"/>
                  </a:lnTo>
                  <a:lnTo>
                    <a:pt x="4" y="1"/>
                  </a:lnTo>
                  <a:lnTo>
                    <a:pt x="2" y="2"/>
                  </a:lnTo>
                  <a:lnTo>
                    <a:pt x="1" y="4"/>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6" name="Freeform 284"/>
            <p:cNvSpPr>
              <a:spLocks/>
            </p:cNvSpPr>
            <p:nvPr/>
          </p:nvSpPr>
          <p:spPr bwMode="auto">
            <a:xfrm>
              <a:off x="2588" y="1502"/>
              <a:ext cx="1" cy="1"/>
            </a:xfrm>
            <a:custGeom>
              <a:avLst/>
              <a:gdLst>
                <a:gd name="T0" fmla="*/ 0 w 1"/>
                <a:gd name="T1" fmla="*/ 1 h 2"/>
                <a:gd name="T2" fmla="*/ 1 w 1"/>
                <a:gd name="T3" fmla="*/ 1 h 2"/>
                <a:gd name="T4" fmla="*/ 1 w 1"/>
                <a:gd name="T5" fmla="*/ 1 h 2"/>
                <a:gd name="T6" fmla="*/ 1 w 1"/>
                <a:gd name="T7" fmla="*/ 1 h 2"/>
                <a:gd name="T8" fmla="*/ 1 w 1"/>
                <a:gd name="T9" fmla="*/ 1 h 2"/>
                <a:gd name="T10" fmla="*/ 0 w 1"/>
                <a:gd name="T11" fmla="*/ 0 h 2"/>
                <a:gd name="T12" fmla="*/ 0 w 1"/>
                <a:gd name="T13" fmla="*/ 0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0 w 1"/>
                <a:gd name="T37" fmla="*/ 1 h 2"/>
                <a:gd name="T38" fmla="*/ 0 w 1"/>
                <a:gd name="T39" fmla="*/ 1 h 2"/>
                <a:gd name="T40" fmla="*/ 0 w 1"/>
                <a:gd name="T41" fmla="*/ 1 h 2"/>
                <a:gd name="T42" fmla="*/ 0 w 1"/>
                <a:gd name="T43" fmla="*/ 1 h 2"/>
                <a:gd name="T44" fmla="*/ 0 w 1"/>
                <a:gd name="T45" fmla="*/ 1 h 2"/>
                <a:gd name="T46" fmla="*/ 0 w 1"/>
                <a:gd name="T47" fmla="*/ 1 h 2"/>
                <a:gd name="T48" fmla="*/ 0 w 1"/>
                <a:gd name="T49" fmla="*/ 1 h 2"/>
                <a:gd name="T50" fmla="*/ 0 w 1"/>
                <a:gd name="T51" fmla="*/ 1 h 2"/>
                <a:gd name="T52" fmla="*/ 0 w 1"/>
                <a:gd name="T53" fmla="*/ 1 h 2"/>
                <a:gd name="T54" fmla="*/ 1 w 1"/>
                <a:gd name="T55" fmla="*/ 1 h 2"/>
                <a:gd name="T56" fmla="*/ 1 w 1"/>
                <a:gd name="T57" fmla="*/ 1 h 2"/>
                <a:gd name="T58" fmla="*/ 1 w 1"/>
                <a:gd name="T59" fmla="*/ 1 h 2"/>
                <a:gd name="T60" fmla="*/ 1 w 1"/>
                <a:gd name="T61" fmla="*/ 1 h 2"/>
                <a:gd name="T62" fmla="*/ 1 w 1"/>
                <a:gd name="T63" fmla="*/ 1 h 2"/>
                <a:gd name="T64" fmla="*/ 0 w 1"/>
                <a:gd name="T65" fmla="*/ 1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2"/>
                  </a:moveTo>
                  <a:lnTo>
                    <a:pt x="1" y="2"/>
                  </a:lnTo>
                  <a:lnTo>
                    <a:pt x="0" y="0"/>
                  </a:lnTo>
                  <a:lnTo>
                    <a:pt x="0" y="2"/>
                  </a:lnTo>
                  <a:lnTo>
                    <a:pt x="1" y="2"/>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7" name="Freeform 285"/>
            <p:cNvSpPr>
              <a:spLocks/>
            </p:cNvSpPr>
            <p:nvPr/>
          </p:nvSpPr>
          <p:spPr bwMode="auto">
            <a:xfrm>
              <a:off x="2588" y="1495"/>
              <a:ext cx="3" cy="7"/>
            </a:xfrm>
            <a:custGeom>
              <a:avLst/>
              <a:gdLst>
                <a:gd name="T0" fmla="*/ 0 w 6"/>
                <a:gd name="T1" fmla="*/ 6 h 12"/>
                <a:gd name="T2" fmla="*/ 0 w 6"/>
                <a:gd name="T3" fmla="*/ 6 h 12"/>
                <a:gd name="T4" fmla="*/ 1 w 6"/>
                <a:gd name="T5" fmla="*/ 6 h 12"/>
                <a:gd name="T6" fmla="*/ 1 w 6"/>
                <a:gd name="T7" fmla="*/ 5 h 12"/>
                <a:gd name="T8" fmla="*/ 1 w 6"/>
                <a:gd name="T9" fmla="*/ 4 h 12"/>
                <a:gd name="T10" fmla="*/ 1 w 6"/>
                <a:gd name="T11" fmla="*/ 4 h 12"/>
                <a:gd name="T12" fmla="*/ 1 w 6"/>
                <a:gd name="T13" fmla="*/ 3 h 12"/>
                <a:gd name="T14" fmla="*/ 1 w 6"/>
                <a:gd name="T15" fmla="*/ 2 h 12"/>
                <a:gd name="T16" fmla="*/ 2 w 6"/>
                <a:gd name="T17" fmla="*/ 2 h 12"/>
                <a:gd name="T18" fmla="*/ 3 w 6"/>
                <a:gd name="T19" fmla="*/ 1 h 12"/>
                <a:gd name="T20" fmla="*/ 3 w 6"/>
                <a:gd name="T21" fmla="*/ 1 h 12"/>
                <a:gd name="T22" fmla="*/ 3 w 6"/>
                <a:gd name="T23" fmla="*/ 1 h 12"/>
                <a:gd name="T24" fmla="*/ 3 w 6"/>
                <a:gd name="T25" fmla="*/ 1 h 12"/>
                <a:gd name="T26" fmla="*/ 3 w 6"/>
                <a:gd name="T27" fmla="*/ 1 h 12"/>
                <a:gd name="T28" fmla="*/ 3 w 6"/>
                <a:gd name="T29" fmla="*/ 1 h 12"/>
                <a:gd name="T30" fmla="*/ 3 w 6"/>
                <a:gd name="T31" fmla="*/ 1 h 12"/>
                <a:gd name="T32" fmla="*/ 3 w 6"/>
                <a:gd name="T33" fmla="*/ 0 h 12"/>
                <a:gd name="T34" fmla="*/ 3 w 6"/>
                <a:gd name="T35" fmla="*/ 0 h 12"/>
                <a:gd name="T36" fmla="*/ 3 w 6"/>
                <a:gd name="T37" fmla="*/ 0 h 12"/>
                <a:gd name="T38" fmla="*/ 3 w 6"/>
                <a:gd name="T39" fmla="*/ 0 h 12"/>
                <a:gd name="T40" fmla="*/ 3 w 6"/>
                <a:gd name="T41" fmla="*/ 0 h 12"/>
                <a:gd name="T42" fmla="*/ 3 w 6"/>
                <a:gd name="T43" fmla="*/ 1 h 12"/>
                <a:gd name="T44" fmla="*/ 2 w 6"/>
                <a:gd name="T45" fmla="*/ 1 h 12"/>
                <a:gd name="T46" fmla="*/ 1 w 6"/>
                <a:gd name="T47" fmla="*/ 2 h 12"/>
                <a:gd name="T48" fmla="*/ 1 w 6"/>
                <a:gd name="T49" fmla="*/ 2 h 12"/>
                <a:gd name="T50" fmla="*/ 1 w 6"/>
                <a:gd name="T51" fmla="*/ 3 h 12"/>
                <a:gd name="T52" fmla="*/ 0 w 6"/>
                <a:gd name="T53" fmla="*/ 4 h 12"/>
                <a:gd name="T54" fmla="*/ 0 w 6"/>
                <a:gd name="T55" fmla="*/ 4 h 12"/>
                <a:gd name="T56" fmla="*/ 0 w 6"/>
                <a:gd name="T57" fmla="*/ 5 h 12"/>
                <a:gd name="T58" fmla="*/ 0 w 6"/>
                <a:gd name="T59" fmla="*/ 6 h 12"/>
                <a:gd name="T60" fmla="*/ 0 w 6"/>
                <a:gd name="T61" fmla="*/ 7 h 12"/>
                <a:gd name="T62" fmla="*/ 0 w 6"/>
                <a:gd name="T63" fmla="*/ 7 h 12"/>
                <a:gd name="T64" fmla="*/ 0 w 6"/>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 h="12">
                  <a:moveTo>
                    <a:pt x="0" y="11"/>
                  </a:moveTo>
                  <a:lnTo>
                    <a:pt x="0" y="11"/>
                  </a:lnTo>
                  <a:lnTo>
                    <a:pt x="1" y="10"/>
                  </a:lnTo>
                  <a:lnTo>
                    <a:pt x="1" y="9"/>
                  </a:lnTo>
                  <a:lnTo>
                    <a:pt x="1" y="7"/>
                  </a:lnTo>
                  <a:lnTo>
                    <a:pt x="1" y="6"/>
                  </a:lnTo>
                  <a:lnTo>
                    <a:pt x="2" y="5"/>
                  </a:lnTo>
                  <a:lnTo>
                    <a:pt x="2" y="4"/>
                  </a:lnTo>
                  <a:lnTo>
                    <a:pt x="4" y="4"/>
                  </a:lnTo>
                  <a:lnTo>
                    <a:pt x="5" y="2"/>
                  </a:lnTo>
                  <a:lnTo>
                    <a:pt x="6" y="1"/>
                  </a:lnTo>
                  <a:lnTo>
                    <a:pt x="6" y="0"/>
                  </a:lnTo>
                  <a:lnTo>
                    <a:pt x="5" y="1"/>
                  </a:lnTo>
                  <a:lnTo>
                    <a:pt x="4" y="2"/>
                  </a:lnTo>
                  <a:lnTo>
                    <a:pt x="2" y="4"/>
                  </a:lnTo>
                  <a:lnTo>
                    <a:pt x="1" y="4"/>
                  </a:lnTo>
                  <a:lnTo>
                    <a:pt x="1" y="5"/>
                  </a:lnTo>
                  <a:lnTo>
                    <a:pt x="0" y="6"/>
                  </a:lnTo>
                  <a:lnTo>
                    <a:pt x="0" y="7"/>
                  </a:lnTo>
                  <a:lnTo>
                    <a:pt x="0" y="9"/>
                  </a:lnTo>
                  <a:lnTo>
                    <a:pt x="0" y="10"/>
                  </a:lnTo>
                  <a:lnTo>
                    <a:pt x="0" y="12"/>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8" name="Freeform 286"/>
            <p:cNvSpPr>
              <a:spLocks/>
            </p:cNvSpPr>
            <p:nvPr/>
          </p:nvSpPr>
          <p:spPr bwMode="auto">
            <a:xfrm>
              <a:off x="2589" y="1499"/>
              <a:ext cx="12" cy="8"/>
            </a:xfrm>
            <a:custGeom>
              <a:avLst/>
              <a:gdLst>
                <a:gd name="T0" fmla="*/ 12 w 25"/>
                <a:gd name="T1" fmla="*/ 0 h 15"/>
                <a:gd name="T2" fmla="*/ 11 w 25"/>
                <a:gd name="T3" fmla="*/ 2 h 15"/>
                <a:gd name="T4" fmla="*/ 10 w 25"/>
                <a:gd name="T5" fmla="*/ 3 h 15"/>
                <a:gd name="T6" fmla="*/ 10 w 25"/>
                <a:gd name="T7" fmla="*/ 4 h 15"/>
                <a:gd name="T8" fmla="*/ 8 w 25"/>
                <a:gd name="T9" fmla="*/ 4 h 15"/>
                <a:gd name="T10" fmla="*/ 7 w 25"/>
                <a:gd name="T11" fmla="*/ 5 h 15"/>
                <a:gd name="T12" fmla="*/ 6 w 25"/>
                <a:gd name="T13" fmla="*/ 5 h 15"/>
                <a:gd name="T14" fmla="*/ 5 w 25"/>
                <a:gd name="T15" fmla="*/ 5 h 15"/>
                <a:gd name="T16" fmla="*/ 3 w 25"/>
                <a:gd name="T17" fmla="*/ 5 h 15"/>
                <a:gd name="T18" fmla="*/ 2 w 25"/>
                <a:gd name="T19" fmla="*/ 5 h 15"/>
                <a:gd name="T20" fmla="*/ 1 w 25"/>
                <a:gd name="T21" fmla="*/ 4 h 15"/>
                <a:gd name="T22" fmla="*/ 0 w 25"/>
                <a:gd name="T23" fmla="*/ 4 h 15"/>
                <a:gd name="T24" fmla="*/ 0 w 25"/>
                <a:gd name="T25" fmla="*/ 4 h 15"/>
                <a:gd name="T26" fmla="*/ 0 w 25"/>
                <a:gd name="T27" fmla="*/ 4 h 15"/>
                <a:gd name="T28" fmla="*/ 0 w 25"/>
                <a:gd name="T29" fmla="*/ 5 h 15"/>
                <a:gd name="T30" fmla="*/ 0 w 25"/>
                <a:gd name="T31" fmla="*/ 5 h 15"/>
                <a:gd name="T32" fmla="*/ 0 w 25"/>
                <a:gd name="T33" fmla="*/ 5 h 15"/>
                <a:gd name="T34" fmla="*/ 1 w 25"/>
                <a:gd name="T35" fmla="*/ 6 h 15"/>
                <a:gd name="T36" fmla="*/ 1 w 25"/>
                <a:gd name="T37" fmla="*/ 7 h 15"/>
                <a:gd name="T38" fmla="*/ 2 w 25"/>
                <a:gd name="T39" fmla="*/ 7 h 15"/>
                <a:gd name="T40" fmla="*/ 2 w 25"/>
                <a:gd name="T41" fmla="*/ 7 h 15"/>
                <a:gd name="T42" fmla="*/ 2 w 25"/>
                <a:gd name="T43" fmla="*/ 8 h 15"/>
                <a:gd name="T44" fmla="*/ 3 w 25"/>
                <a:gd name="T45" fmla="*/ 7 h 15"/>
                <a:gd name="T46" fmla="*/ 5 w 25"/>
                <a:gd name="T47" fmla="*/ 7 h 15"/>
                <a:gd name="T48" fmla="*/ 6 w 25"/>
                <a:gd name="T49" fmla="*/ 6 h 15"/>
                <a:gd name="T50" fmla="*/ 7 w 25"/>
                <a:gd name="T51" fmla="*/ 6 h 15"/>
                <a:gd name="T52" fmla="*/ 8 w 25"/>
                <a:gd name="T53" fmla="*/ 5 h 15"/>
                <a:gd name="T54" fmla="*/ 10 w 25"/>
                <a:gd name="T55" fmla="*/ 5 h 15"/>
                <a:gd name="T56" fmla="*/ 10 w 25"/>
                <a:gd name="T57" fmla="*/ 4 h 15"/>
                <a:gd name="T58" fmla="*/ 11 w 25"/>
                <a:gd name="T59" fmla="*/ 3 h 15"/>
                <a:gd name="T60" fmla="*/ 12 w 25"/>
                <a:gd name="T61" fmla="*/ 2 h 15"/>
                <a:gd name="T62" fmla="*/ 12 w 25"/>
                <a:gd name="T63" fmla="*/ 0 h 15"/>
                <a:gd name="T64" fmla="*/ 12 w 25"/>
                <a:gd name="T65" fmla="*/ 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5" h="15">
                  <a:moveTo>
                    <a:pt x="25" y="0"/>
                  </a:moveTo>
                  <a:lnTo>
                    <a:pt x="22" y="3"/>
                  </a:lnTo>
                  <a:lnTo>
                    <a:pt x="21" y="5"/>
                  </a:lnTo>
                  <a:lnTo>
                    <a:pt x="20" y="7"/>
                  </a:lnTo>
                  <a:lnTo>
                    <a:pt x="17" y="8"/>
                  </a:lnTo>
                  <a:lnTo>
                    <a:pt x="15" y="9"/>
                  </a:lnTo>
                  <a:lnTo>
                    <a:pt x="12" y="9"/>
                  </a:lnTo>
                  <a:lnTo>
                    <a:pt x="10" y="9"/>
                  </a:lnTo>
                  <a:lnTo>
                    <a:pt x="7" y="9"/>
                  </a:lnTo>
                  <a:lnTo>
                    <a:pt x="5" y="9"/>
                  </a:lnTo>
                  <a:lnTo>
                    <a:pt x="3" y="8"/>
                  </a:lnTo>
                  <a:lnTo>
                    <a:pt x="0" y="7"/>
                  </a:lnTo>
                  <a:lnTo>
                    <a:pt x="0" y="8"/>
                  </a:lnTo>
                  <a:lnTo>
                    <a:pt x="1" y="9"/>
                  </a:lnTo>
                  <a:lnTo>
                    <a:pt x="1" y="10"/>
                  </a:lnTo>
                  <a:lnTo>
                    <a:pt x="3" y="12"/>
                  </a:lnTo>
                  <a:lnTo>
                    <a:pt x="3" y="13"/>
                  </a:lnTo>
                  <a:lnTo>
                    <a:pt x="4" y="13"/>
                  </a:lnTo>
                  <a:lnTo>
                    <a:pt x="4" y="14"/>
                  </a:lnTo>
                  <a:lnTo>
                    <a:pt x="5" y="15"/>
                  </a:lnTo>
                  <a:lnTo>
                    <a:pt x="7" y="14"/>
                  </a:lnTo>
                  <a:lnTo>
                    <a:pt x="10" y="13"/>
                  </a:lnTo>
                  <a:lnTo>
                    <a:pt x="12" y="12"/>
                  </a:lnTo>
                  <a:lnTo>
                    <a:pt x="15" y="12"/>
                  </a:lnTo>
                  <a:lnTo>
                    <a:pt x="17" y="10"/>
                  </a:lnTo>
                  <a:lnTo>
                    <a:pt x="20" y="9"/>
                  </a:lnTo>
                  <a:lnTo>
                    <a:pt x="21" y="7"/>
                  </a:lnTo>
                  <a:lnTo>
                    <a:pt x="22" y="5"/>
                  </a:lnTo>
                  <a:lnTo>
                    <a:pt x="24" y="3"/>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39" name="Freeform 287"/>
            <p:cNvSpPr>
              <a:spLocks/>
            </p:cNvSpPr>
            <p:nvPr/>
          </p:nvSpPr>
          <p:spPr bwMode="auto">
            <a:xfrm>
              <a:off x="2594" y="1490"/>
              <a:ext cx="7" cy="6"/>
            </a:xfrm>
            <a:custGeom>
              <a:avLst/>
              <a:gdLst>
                <a:gd name="T0" fmla="*/ 7 w 14"/>
                <a:gd name="T1" fmla="*/ 6 h 12"/>
                <a:gd name="T2" fmla="*/ 7 w 14"/>
                <a:gd name="T3" fmla="*/ 2 h 12"/>
                <a:gd name="T4" fmla="*/ 7 w 14"/>
                <a:gd name="T5" fmla="*/ 2 h 12"/>
                <a:gd name="T6" fmla="*/ 7 w 14"/>
                <a:gd name="T7" fmla="*/ 2 h 12"/>
                <a:gd name="T8" fmla="*/ 6 w 14"/>
                <a:gd name="T9" fmla="*/ 2 h 12"/>
                <a:gd name="T10" fmla="*/ 5 w 14"/>
                <a:gd name="T11" fmla="*/ 2 h 12"/>
                <a:gd name="T12" fmla="*/ 5 w 14"/>
                <a:gd name="T13" fmla="*/ 2 h 12"/>
                <a:gd name="T14" fmla="*/ 5 w 14"/>
                <a:gd name="T15" fmla="*/ 1 h 12"/>
                <a:gd name="T16" fmla="*/ 4 w 14"/>
                <a:gd name="T17" fmla="*/ 1 h 12"/>
                <a:gd name="T18" fmla="*/ 3 w 14"/>
                <a:gd name="T19" fmla="*/ 1 h 12"/>
                <a:gd name="T20" fmla="*/ 3 w 14"/>
                <a:gd name="T21" fmla="*/ 1 h 12"/>
                <a:gd name="T22" fmla="*/ 3 w 14"/>
                <a:gd name="T23" fmla="*/ 0 h 12"/>
                <a:gd name="T24" fmla="*/ 3 w 14"/>
                <a:gd name="T25" fmla="*/ 1 h 12"/>
                <a:gd name="T26" fmla="*/ 2 w 14"/>
                <a:gd name="T27" fmla="*/ 1 h 12"/>
                <a:gd name="T28" fmla="*/ 2 w 14"/>
                <a:gd name="T29" fmla="*/ 1 h 12"/>
                <a:gd name="T30" fmla="*/ 2 w 14"/>
                <a:gd name="T31" fmla="*/ 1 h 12"/>
                <a:gd name="T32" fmla="*/ 2 w 14"/>
                <a:gd name="T33" fmla="*/ 2 h 12"/>
                <a:gd name="T34" fmla="*/ 2 w 14"/>
                <a:gd name="T35" fmla="*/ 2 h 12"/>
                <a:gd name="T36" fmla="*/ 1 w 14"/>
                <a:gd name="T37" fmla="*/ 3 h 12"/>
                <a:gd name="T38" fmla="*/ 1 w 14"/>
                <a:gd name="T39" fmla="*/ 3 h 12"/>
                <a:gd name="T40" fmla="*/ 0 w 14"/>
                <a:gd name="T41" fmla="*/ 3 h 12"/>
                <a:gd name="T42" fmla="*/ 0 w 14"/>
                <a:gd name="T43" fmla="*/ 3 h 12"/>
                <a:gd name="T44" fmla="*/ 1 w 14"/>
                <a:gd name="T45" fmla="*/ 3 h 12"/>
                <a:gd name="T46" fmla="*/ 2 w 14"/>
                <a:gd name="T47" fmla="*/ 3 h 12"/>
                <a:gd name="T48" fmla="*/ 3 w 14"/>
                <a:gd name="T49" fmla="*/ 3 h 12"/>
                <a:gd name="T50" fmla="*/ 3 w 14"/>
                <a:gd name="T51" fmla="*/ 3 h 12"/>
                <a:gd name="T52" fmla="*/ 4 w 14"/>
                <a:gd name="T53" fmla="*/ 3 h 12"/>
                <a:gd name="T54" fmla="*/ 5 w 14"/>
                <a:gd name="T55" fmla="*/ 4 h 12"/>
                <a:gd name="T56" fmla="*/ 6 w 14"/>
                <a:gd name="T57" fmla="*/ 4 h 12"/>
                <a:gd name="T58" fmla="*/ 6 w 14"/>
                <a:gd name="T59" fmla="*/ 4 h 12"/>
                <a:gd name="T60" fmla="*/ 7 w 14"/>
                <a:gd name="T61" fmla="*/ 6 h 12"/>
                <a:gd name="T62" fmla="*/ 7 w 14"/>
                <a:gd name="T63" fmla="*/ 6 h 12"/>
                <a:gd name="T64" fmla="*/ 7 w 14"/>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 h="12">
                  <a:moveTo>
                    <a:pt x="14" y="12"/>
                  </a:moveTo>
                  <a:lnTo>
                    <a:pt x="14" y="4"/>
                  </a:lnTo>
                  <a:lnTo>
                    <a:pt x="13" y="4"/>
                  </a:lnTo>
                  <a:lnTo>
                    <a:pt x="11" y="4"/>
                  </a:lnTo>
                  <a:lnTo>
                    <a:pt x="10" y="4"/>
                  </a:lnTo>
                  <a:lnTo>
                    <a:pt x="9" y="4"/>
                  </a:lnTo>
                  <a:lnTo>
                    <a:pt x="9" y="2"/>
                  </a:lnTo>
                  <a:lnTo>
                    <a:pt x="8" y="2"/>
                  </a:lnTo>
                  <a:lnTo>
                    <a:pt x="6" y="1"/>
                  </a:lnTo>
                  <a:lnTo>
                    <a:pt x="5" y="0"/>
                  </a:lnTo>
                  <a:lnTo>
                    <a:pt x="5" y="1"/>
                  </a:lnTo>
                  <a:lnTo>
                    <a:pt x="4" y="1"/>
                  </a:lnTo>
                  <a:lnTo>
                    <a:pt x="4" y="2"/>
                  </a:lnTo>
                  <a:lnTo>
                    <a:pt x="3" y="2"/>
                  </a:lnTo>
                  <a:lnTo>
                    <a:pt x="3" y="4"/>
                  </a:lnTo>
                  <a:lnTo>
                    <a:pt x="1" y="5"/>
                  </a:lnTo>
                  <a:lnTo>
                    <a:pt x="0" y="6"/>
                  </a:lnTo>
                  <a:lnTo>
                    <a:pt x="1" y="6"/>
                  </a:lnTo>
                  <a:lnTo>
                    <a:pt x="4" y="6"/>
                  </a:lnTo>
                  <a:lnTo>
                    <a:pt x="5" y="6"/>
                  </a:lnTo>
                  <a:lnTo>
                    <a:pt x="6" y="6"/>
                  </a:lnTo>
                  <a:lnTo>
                    <a:pt x="8" y="6"/>
                  </a:lnTo>
                  <a:lnTo>
                    <a:pt x="9" y="7"/>
                  </a:lnTo>
                  <a:lnTo>
                    <a:pt x="11" y="8"/>
                  </a:lnTo>
                  <a:lnTo>
                    <a:pt x="13" y="11"/>
                  </a:lnTo>
                  <a:lnTo>
                    <a:pt x="1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0" name="Freeform 288"/>
            <p:cNvSpPr>
              <a:spLocks/>
            </p:cNvSpPr>
            <p:nvPr/>
          </p:nvSpPr>
          <p:spPr bwMode="auto">
            <a:xfrm>
              <a:off x="2667" y="1534"/>
              <a:ext cx="19" cy="30"/>
            </a:xfrm>
            <a:custGeom>
              <a:avLst/>
              <a:gdLst>
                <a:gd name="T0" fmla="*/ 11 w 39"/>
                <a:gd name="T1" fmla="*/ 0 h 59"/>
                <a:gd name="T2" fmla="*/ 10 w 39"/>
                <a:gd name="T3" fmla="*/ 13 h 59"/>
                <a:gd name="T4" fmla="*/ 8 w 39"/>
                <a:gd name="T5" fmla="*/ 13 h 59"/>
                <a:gd name="T6" fmla="*/ 7 w 39"/>
                <a:gd name="T7" fmla="*/ 13 h 59"/>
                <a:gd name="T8" fmla="*/ 6 w 39"/>
                <a:gd name="T9" fmla="*/ 14 h 59"/>
                <a:gd name="T10" fmla="*/ 5 w 39"/>
                <a:gd name="T11" fmla="*/ 15 h 59"/>
                <a:gd name="T12" fmla="*/ 5 w 39"/>
                <a:gd name="T13" fmla="*/ 16 h 59"/>
                <a:gd name="T14" fmla="*/ 5 w 39"/>
                <a:gd name="T15" fmla="*/ 18 h 59"/>
                <a:gd name="T16" fmla="*/ 4 w 39"/>
                <a:gd name="T17" fmla="*/ 19 h 59"/>
                <a:gd name="T18" fmla="*/ 4 w 39"/>
                <a:gd name="T19" fmla="*/ 20 h 59"/>
                <a:gd name="T20" fmla="*/ 4 w 39"/>
                <a:gd name="T21" fmla="*/ 22 h 59"/>
                <a:gd name="T22" fmla="*/ 3 w 39"/>
                <a:gd name="T23" fmla="*/ 23 h 59"/>
                <a:gd name="T24" fmla="*/ 1 w 39"/>
                <a:gd name="T25" fmla="*/ 22 h 59"/>
                <a:gd name="T26" fmla="*/ 6 w 39"/>
                <a:gd name="T27" fmla="*/ 26 h 59"/>
                <a:gd name="T28" fmla="*/ 0 w 39"/>
                <a:gd name="T29" fmla="*/ 29 h 59"/>
                <a:gd name="T30" fmla="*/ 0 w 39"/>
                <a:gd name="T31" fmla="*/ 29 h 59"/>
                <a:gd name="T32" fmla="*/ 1 w 39"/>
                <a:gd name="T33" fmla="*/ 29 h 59"/>
                <a:gd name="T34" fmla="*/ 2 w 39"/>
                <a:gd name="T35" fmla="*/ 29 h 59"/>
                <a:gd name="T36" fmla="*/ 2 w 39"/>
                <a:gd name="T37" fmla="*/ 29 h 59"/>
                <a:gd name="T38" fmla="*/ 3 w 39"/>
                <a:gd name="T39" fmla="*/ 29 h 59"/>
                <a:gd name="T40" fmla="*/ 4 w 39"/>
                <a:gd name="T41" fmla="*/ 29 h 59"/>
                <a:gd name="T42" fmla="*/ 4 w 39"/>
                <a:gd name="T43" fmla="*/ 29 h 59"/>
                <a:gd name="T44" fmla="*/ 5 w 39"/>
                <a:gd name="T45" fmla="*/ 29 h 59"/>
                <a:gd name="T46" fmla="*/ 5 w 39"/>
                <a:gd name="T47" fmla="*/ 30 h 59"/>
                <a:gd name="T48" fmla="*/ 6 w 39"/>
                <a:gd name="T49" fmla="*/ 30 h 59"/>
                <a:gd name="T50" fmla="*/ 7 w 39"/>
                <a:gd name="T51" fmla="*/ 27 h 59"/>
                <a:gd name="T52" fmla="*/ 8 w 39"/>
                <a:gd name="T53" fmla="*/ 24 h 59"/>
                <a:gd name="T54" fmla="*/ 10 w 39"/>
                <a:gd name="T55" fmla="*/ 21 h 59"/>
                <a:gd name="T56" fmla="*/ 12 w 39"/>
                <a:gd name="T57" fmla="*/ 19 h 59"/>
                <a:gd name="T58" fmla="*/ 13 w 39"/>
                <a:gd name="T59" fmla="*/ 16 h 59"/>
                <a:gd name="T60" fmla="*/ 15 w 39"/>
                <a:gd name="T61" fmla="*/ 13 h 59"/>
                <a:gd name="T62" fmla="*/ 16 w 39"/>
                <a:gd name="T63" fmla="*/ 10 h 59"/>
                <a:gd name="T64" fmla="*/ 17 w 39"/>
                <a:gd name="T65" fmla="*/ 7 h 59"/>
                <a:gd name="T66" fmla="*/ 18 w 39"/>
                <a:gd name="T67" fmla="*/ 4 h 59"/>
                <a:gd name="T68" fmla="*/ 19 w 39"/>
                <a:gd name="T69" fmla="*/ 1 h 59"/>
                <a:gd name="T70" fmla="*/ 12 w 39"/>
                <a:gd name="T71" fmla="*/ 1 h 59"/>
                <a:gd name="T72" fmla="*/ 12 w 39"/>
                <a:gd name="T73" fmla="*/ 1 h 59"/>
                <a:gd name="T74" fmla="*/ 11 w 39"/>
                <a:gd name="T75" fmla="*/ 0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 h="59">
                  <a:moveTo>
                    <a:pt x="22" y="0"/>
                  </a:moveTo>
                  <a:lnTo>
                    <a:pt x="21" y="26"/>
                  </a:lnTo>
                  <a:lnTo>
                    <a:pt x="17" y="26"/>
                  </a:lnTo>
                  <a:lnTo>
                    <a:pt x="15" y="26"/>
                  </a:lnTo>
                  <a:lnTo>
                    <a:pt x="13" y="28"/>
                  </a:lnTo>
                  <a:lnTo>
                    <a:pt x="11" y="29"/>
                  </a:lnTo>
                  <a:lnTo>
                    <a:pt x="10" y="32"/>
                  </a:lnTo>
                  <a:lnTo>
                    <a:pt x="10" y="36"/>
                  </a:lnTo>
                  <a:lnTo>
                    <a:pt x="9" y="38"/>
                  </a:lnTo>
                  <a:lnTo>
                    <a:pt x="9" y="40"/>
                  </a:lnTo>
                  <a:lnTo>
                    <a:pt x="8" y="43"/>
                  </a:lnTo>
                  <a:lnTo>
                    <a:pt x="6" y="45"/>
                  </a:lnTo>
                  <a:lnTo>
                    <a:pt x="3" y="43"/>
                  </a:lnTo>
                  <a:lnTo>
                    <a:pt x="13" y="52"/>
                  </a:lnTo>
                  <a:lnTo>
                    <a:pt x="0" y="58"/>
                  </a:lnTo>
                  <a:lnTo>
                    <a:pt x="1" y="58"/>
                  </a:lnTo>
                  <a:lnTo>
                    <a:pt x="3" y="58"/>
                  </a:lnTo>
                  <a:lnTo>
                    <a:pt x="4" y="58"/>
                  </a:lnTo>
                  <a:lnTo>
                    <a:pt x="5" y="58"/>
                  </a:lnTo>
                  <a:lnTo>
                    <a:pt x="6" y="58"/>
                  </a:lnTo>
                  <a:lnTo>
                    <a:pt x="8" y="58"/>
                  </a:lnTo>
                  <a:lnTo>
                    <a:pt x="9" y="58"/>
                  </a:lnTo>
                  <a:lnTo>
                    <a:pt x="10" y="58"/>
                  </a:lnTo>
                  <a:lnTo>
                    <a:pt x="11" y="59"/>
                  </a:lnTo>
                  <a:lnTo>
                    <a:pt x="13" y="59"/>
                  </a:lnTo>
                  <a:lnTo>
                    <a:pt x="15" y="53"/>
                  </a:lnTo>
                  <a:lnTo>
                    <a:pt x="17" y="48"/>
                  </a:lnTo>
                  <a:lnTo>
                    <a:pt x="20" y="42"/>
                  </a:lnTo>
                  <a:lnTo>
                    <a:pt x="24" y="37"/>
                  </a:lnTo>
                  <a:lnTo>
                    <a:pt x="26" y="31"/>
                  </a:lnTo>
                  <a:lnTo>
                    <a:pt x="30" y="26"/>
                  </a:lnTo>
                  <a:lnTo>
                    <a:pt x="32" y="19"/>
                  </a:lnTo>
                  <a:lnTo>
                    <a:pt x="35" y="13"/>
                  </a:lnTo>
                  <a:lnTo>
                    <a:pt x="37" y="7"/>
                  </a:lnTo>
                  <a:lnTo>
                    <a:pt x="39" y="1"/>
                  </a:lnTo>
                  <a:lnTo>
                    <a:pt x="24" y="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1" name="Freeform 289"/>
            <p:cNvSpPr>
              <a:spLocks/>
            </p:cNvSpPr>
            <p:nvPr/>
          </p:nvSpPr>
          <p:spPr bwMode="auto">
            <a:xfrm>
              <a:off x="2668" y="1565"/>
              <a:ext cx="4" cy="4"/>
            </a:xfrm>
            <a:custGeom>
              <a:avLst/>
              <a:gdLst>
                <a:gd name="T0" fmla="*/ 0 w 8"/>
                <a:gd name="T1" fmla="*/ 1 h 9"/>
                <a:gd name="T2" fmla="*/ 3 w 8"/>
                <a:gd name="T3" fmla="*/ 4 h 9"/>
                <a:gd name="T4" fmla="*/ 3 w 8"/>
                <a:gd name="T5" fmla="*/ 4 h 9"/>
                <a:gd name="T6" fmla="*/ 3 w 8"/>
                <a:gd name="T7" fmla="*/ 3 h 9"/>
                <a:gd name="T8" fmla="*/ 3 w 8"/>
                <a:gd name="T9" fmla="*/ 3 h 9"/>
                <a:gd name="T10" fmla="*/ 4 w 8"/>
                <a:gd name="T11" fmla="*/ 2 h 9"/>
                <a:gd name="T12" fmla="*/ 4 w 8"/>
                <a:gd name="T13" fmla="*/ 2 h 9"/>
                <a:gd name="T14" fmla="*/ 4 w 8"/>
                <a:gd name="T15" fmla="*/ 2 h 9"/>
                <a:gd name="T16" fmla="*/ 4 w 8"/>
                <a:gd name="T17" fmla="*/ 1 h 9"/>
                <a:gd name="T18" fmla="*/ 4 w 8"/>
                <a:gd name="T19" fmla="*/ 1 h 9"/>
                <a:gd name="T20" fmla="*/ 4 w 8"/>
                <a:gd name="T21" fmla="*/ 1 h 9"/>
                <a:gd name="T22" fmla="*/ 4 w 8"/>
                <a:gd name="T23" fmla="*/ 0 h 9"/>
                <a:gd name="T24" fmla="*/ 4 w 8"/>
                <a:gd name="T25" fmla="*/ 0 h 9"/>
                <a:gd name="T26" fmla="*/ 4 w 8"/>
                <a:gd name="T27" fmla="*/ 1 h 9"/>
                <a:gd name="T28" fmla="*/ 3 w 8"/>
                <a:gd name="T29" fmla="*/ 1 h 9"/>
                <a:gd name="T30" fmla="*/ 3 w 8"/>
                <a:gd name="T31" fmla="*/ 1 h 9"/>
                <a:gd name="T32" fmla="*/ 3 w 8"/>
                <a:gd name="T33" fmla="*/ 1 h 9"/>
                <a:gd name="T34" fmla="*/ 2 w 8"/>
                <a:gd name="T35" fmla="*/ 1 h 9"/>
                <a:gd name="T36" fmla="*/ 1 w 8"/>
                <a:gd name="T37" fmla="*/ 1 h 9"/>
                <a:gd name="T38" fmla="*/ 1 w 8"/>
                <a:gd name="T39" fmla="*/ 1 h 9"/>
                <a:gd name="T40" fmla="*/ 1 w 8"/>
                <a:gd name="T41" fmla="*/ 1 h 9"/>
                <a:gd name="T42" fmla="*/ 0 w 8"/>
                <a:gd name="T43" fmla="*/ 1 h 9"/>
                <a:gd name="T44" fmla="*/ 0 w 8"/>
                <a:gd name="T45" fmla="*/ 1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9">
                  <a:moveTo>
                    <a:pt x="0" y="3"/>
                  </a:moveTo>
                  <a:lnTo>
                    <a:pt x="6" y="9"/>
                  </a:lnTo>
                  <a:lnTo>
                    <a:pt x="6" y="8"/>
                  </a:lnTo>
                  <a:lnTo>
                    <a:pt x="6" y="7"/>
                  </a:lnTo>
                  <a:lnTo>
                    <a:pt x="7" y="5"/>
                  </a:lnTo>
                  <a:lnTo>
                    <a:pt x="7" y="4"/>
                  </a:lnTo>
                  <a:lnTo>
                    <a:pt x="7" y="3"/>
                  </a:lnTo>
                  <a:lnTo>
                    <a:pt x="8" y="2"/>
                  </a:lnTo>
                  <a:lnTo>
                    <a:pt x="8" y="0"/>
                  </a:lnTo>
                  <a:lnTo>
                    <a:pt x="7" y="0"/>
                  </a:lnTo>
                  <a:lnTo>
                    <a:pt x="7" y="2"/>
                  </a:lnTo>
                  <a:lnTo>
                    <a:pt x="6" y="2"/>
                  </a:lnTo>
                  <a:lnTo>
                    <a:pt x="5" y="2"/>
                  </a:lnTo>
                  <a:lnTo>
                    <a:pt x="5" y="3"/>
                  </a:lnTo>
                  <a:lnTo>
                    <a:pt x="3" y="3"/>
                  </a:lnTo>
                  <a:lnTo>
                    <a:pt x="2" y="3"/>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2" name="Freeform 290"/>
            <p:cNvSpPr>
              <a:spLocks/>
            </p:cNvSpPr>
            <p:nvPr/>
          </p:nvSpPr>
          <p:spPr bwMode="auto">
            <a:xfrm>
              <a:off x="2672" y="1564"/>
              <a:ext cx="1" cy="1"/>
            </a:xfrm>
            <a:custGeom>
              <a:avLst/>
              <a:gdLst>
                <a:gd name="T0" fmla="*/ 1 w 2"/>
                <a:gd name="T1" fmla="*/ 1 h 2"/>
                <a:gd name="T2" fmla="*/ 1 w 2"/>
                <a:gd name="T3" fmla="*/ 1 h 2"/>
                <a:gd name="T4" fmla="*/ 1 w 2"/>
                <a:gd name="T5" fmla="*/ 1 h 2"/>
                <a:gd name="T6" fmla="*/ 1 w 2"/>
                <a:gd name="T7" fmla="*/ 1 h 2"/>
                <a:gd name="T8" fmla="*/ 1 w 2"/>
                <a:gd name="T9" fmla="*/ 1 h 2"/>
                <a:gd name="T10" fmla="*/ 1 w 2"/>
                <a:gd name="T11" fmla="*/ 1 h 2"/>
                <a:gd name="T12" fmla="*/ 1 w 2"/>
                <a:gd name="T13" fmla="*/ 1 h 2"/>
                <a:gd name="T14" fmla="*/ 1 w 2"/>
                <a:gd name="T15" fmla="*/ 1 h 2"/>
                <a:gd name="T16" fmla="*/ 1 w 2"/>
                <a:gd name="T17" fmla="*/ 0 h 2"/>
                <a:gd name="T18" fmla="*/ 1 w 2"/>
                <a:gd name="T19" fmla="*/ 0 h 2"/>
                <a:gd name="T20" fmla="*/ 1 w 2"/>
                <a:gd name="T21" fmla="*/ 0 h 2"/>
                <a:gd name="T22" fmla="*/ 0 w 2"/>
                <a:gd name="T23" fmla="*/ 1 h 2"/>
                <a:gd name="T24" fmla="*/ 0 w 2"/>
                <a:gd name="T25" fmla="*/ 1 h 2"/>
                <a:gd name="T26" fmla="*/ 0 w 2"/>
                <a:gd name="T27" fmla="*/ 1 h 2"/>
                <a:gd name="T28" fmla="*/ 0 w 2"/>
                <a:gd name="T29" fmla="*/ 1 h 2"/>
                <a:gd name="T30" fmla="*/ 0 w 2"/>
                <a:gd name="T31" fmla="*/ 1 h 2"/>
                <a:gd name="T32" fmla="*/ 0 w 2"/>
                <a:gd name="T33" fmla="*/ 1 h 2"/>
                <a:gd name="T34" fmla="*/ 0 w 2"/>
                <a:gd name="T35" fmla="*/ 1 h 2"/>
                <a:gd name="T36" fmla="*/ 0 w 2"/>
                <a:gd name="T37" fmla="*/ 1 h 2"/>
                <a:gd name="T38" fmla="*/ 0 w 2"/>
                <a:gd name="T39" fmla="*/ 1 h 2"/>
                <a:gd name="T40" fmla="*/ 0 w 2"/>
                <a:gd name="T41" fmla="*/ 1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2" y="1"/>
                  </a:moveTo>
                  <a:lnTo>
                    <a:pt x="2" y="1"/>
                  </a:lnTo>
                  <a:lnTo>
                    <a:pt x="2" y="0"/>
                  </a:lnTo>
                  <a:lnTo>
                    <a:pt x="0" y="1"/>
                  </a:lnTo>
                  <a:lnTo>
                    <a:pt x="0" y="2"/>
                  </a:lnTo>
                  <a:lnTo>
                    <a:pt x="0" y="1"/>
                  </a:lnTo>
                  <a:lnTo>
                    <a:pt x="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3" name="Freeform 291"/>
            <p:cNvSpPr>
              <a:spLocks/>
            </p:cNvSpPr>
            <p:nvPr/>
          </p:nvSpPr>
          <p:spPr bwMode="auto">
            <a:xfrm>
              <a:off x="2784" y="1536"/>
              <a:ext cx="3" cy="9"/>
            </a:xfrm>
            <a:custGeom>
              <a:avLst/>
              <a:gdLst>
                <a:gd name="T0" fmla="*/ 2 w 5"/>
                <a:gd name="T1" fmla="*/ 0 h 17"/>
                <a:gd name="T2" fmla="*/ 0 w 5"/>
                <a:gd name="T3" fmla="*/ 9 h 17"/>
                <a:gd name="T4" fmla="*/ 3 w 5"/>
                <a:gd name="T5" fmla="*/ 9 h 17"/>
                <a:gd name="T6" fmla="*/ 3 w 5"/>
                <a:gd name="T7" fmla="*/ 0 h 17"/>
                <a:gd name="T8" fmla="*/ 3 w 5"/>
                <a:gd name="T9" fmla="*/ 0 h 17"/>
                <a:gd name="T10" fmla="*/ 2 w 5"/>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3" y="0"/>
                  </a:moveTo>
                  <a:lnTo>
                    <a:pt x="0" y="17"/>
                  </a:lnTo>
                  <a:lnTo>
                    <a:pt x="5" y="17"/>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4" name="Freeform 292"/>
            <p:cNvSpPr>
              <a:spLocks/>
            </p:cNvSpPr>
            <p:nvPr/>
          </p:nvSpPr>
          <p:spPr bwMode="auto">
            <a:xfrm>
              <a:off x="2784" y="1569"/>
              <a:ext cx="2" cy="10"/>
            </a:xfrm>
            <a:custGeom>
              <a:avLst/>
              <a:gdLst>
                <a:gd name="T0" fmla="*/ 2 w 2"/>
                <a:gd name="T1" fmla="*/ 0 h 20"/>
                <a:gd name="T2" fmla="*/ 0 w 2"/>
                <a:gd name="T3" fmla="*/ 0 h 20"/>
                <a:gd name="T4" fmla="*/ 0 w 2"/>
                <a:gd name="T5" fmla="*/ 10 h 20"/>
                <a:gd name="T6" fmla="*/ 2 w 2"/>
                <a:gd name="T7" fmla="*/ 10 h 20"/>
                <a:gd name="T8" fmla="*/ 2 w 2"/>
                <a:gd name="T9" fmla="*/ 0 h 20"/>
                <a:gd name="T10" fmla="*/ 2 w 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0">
                  <a:moveTo>
                    <a:pt x="2" y="0"/>
                  </a:moveTo>
                  <a:lnTo>
                    <a:pt x="0" y="0"/>
                  </a:lnTo>
                  <a:lnTo>
                    <a:pt x="0" y="20"/>
                  </a:lnTo>
                  <a:lnTo>
                    <a:pt x="2" y="2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5" name="Freeform 293"/>
            <p:cNvSpPr>
              <a:spLocks/>
            </p:cNvSpPr>
            <p:nvPr/>
          </p:nvSpPr>
          <p:spPr bwMode="auto">
            <a:xfrm>
              <a:off x="2659" y="1576"/>
              <a:ext cx="5" cy="10"/>
            </a:xfrm>
            <a:custGeom>
              <a:avLst/>
              <a:gdLst>
                <a:gd name="T0" fmla="*/ 0 w 10"/>
                <a:gd name="T1" fmla="*/ 10 h 21"/>
                <a:gd name="T2" fmla="*/ 2 w 10"/>
                <a:gd name="T3" fmla="*/ 9 h 21"/>
                <a:gd name="T4" fmla="*/ 3 w 10"/>
                <a:gd name="T5" fmla="*/ 8 h 21"/>
                <a:gd name="T6" fmla="*/ 3 w 10"/>
                <a:gd name="T7" fmla="*/ 6 h 21"/>
                <a:gd name="T8" fmla="*/ 4 w 10"/>
                <a:gd name="T9" fmla="*/ 5 h 21"/>
                <a:gd name="T10" fmla="*/ 4 w 10"/>
                <a:gd name="T11" fmla="*/ 5 h 21"/>
                <a:gd name="T12" fmla="*/ 5 w 10"/>
                <a:gd name="T13" fmla="*/ 3 h 21"/>
                <a:gd name="T14" fmla="*/ 5 w 10"/>
                <a:gd name="T15" fmla="*/ 2 h 21"/>
                <a:gd name="T16" fmla="*/ 5 w 10"/>
                <a:gd name="T17" fmla="*/ 1 h 21"/>
                <a:gd name="T18" fmla="*/ 5 w 10"/>
                <a:gd name="T19" fmla="*/ 0 h 21"/>
                <a:gd name="T20" fmla="*/ 5 w 10"/>
                <a:gd name="T21" fmla="*/ 0 h 21"/>
                <a:gd name="T22" fmla="*/ 4 w 10"/>
                <a:gd name="T23" fmla="*/ 0 h 21"/>
                <a:gd name="T24" fmla="*/ 3 w 10"/>
                <a:gd name="T25" fmla="*/ 1 h 21"/>
                <a:gd name="T26" fmla="*/ 3 w 10"/>
                <a:gd name="T27" fmla="*/ 1 h 21"/>
                <a:gd name="T28" fmla="*/ 2 w 10"/>
                <a:gd name="T29" fmla="*/ 2 h 21"/>
                <a:gd name="T30" fmla="*/ 2 w 10"/>
                <a:gd name="T31" fmla="*/ 3 h 21"/>
                <a:gd name="T32" fmla="*/ 2 w 10"/>
                <a:gd name="T33" fmla="*/ 3 h 21"/>
                <a:gd name="T34" fmla="*/ 2 w 10"/>
                <a:gd name="T35" fmla="*/ 5 h 21"/>
                <a:gd name="T36" fmla="*/ 1 w 10"/>
                <a:gd name="T37" fmla="*/ 6 h 21"/>
                <a:gd name="T38" fmla="*/ 1 w 10"/>
                <a:gd name="T39" fmla="*/ 8 h 21"/>
                <a:gd name="T40" fmla="*/ 0 w 10"/>
                <a:gd name="T41" fmla="*/ 10 h 21"/>
                <a:gd name="T42" fmla="*/ 0 w 10"/>
                <a:gd name="T43" fmla="*/ 10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21">
                  <a:moveTo>
                    <a:pt x="0" y="21"/>
                  </a:moveTo>
                  <a:lnTo>
                    <a:pt x="3" y="18"/>
                  </a:lnTo>
                  <a:lnTo>
                    <a:pt x="5" y="16"/>
                  </a:lnTo>
                  <a:lnTo>
                    <a:pt x="6" y="13"/>
                  </a:lnTo>
                  <a:lnTo>
                    <a:pt x="8" y="11"/>
                  </a:lnTo>
                  <a:lnTo>
                    <a:pt x="8" y="10"/>
                  </a:lnTo>
                  <a:lnTo>
                    <a:pt x="9" y="7"/>
                  </a:lnTo>
                  <a:lnTo>
                    <a:pt x="9" y="5"/>
                  </a:lnTo>
                  <a:lnTo>
                    <a:pt x="9" y="3"/>
                  </a:lnTo>
                  <a:lnTo>
                    <a:pt x="10" y="1"/>
                  </a:lnTo>
                  <a:lnTo>
                    <a:pt x="10" y="0"/>
                  </a:lnTo>
                  <a:lnTo>
                    <a:pt x="8" y="1"/>
                  </a:lnTo>
                  <a:lnTo>
                    <a:pt x="6" y="2"/>
                  </a:lnTo>
                  <a:lnTo>
                    <a:pt x="5" y="3"/>
                  </a:lnTo>
                  <a:lnTo>
                    <a:pt x="4" y="5"/>
                  </a:lnTo>
                  <a:lnTo>
                    <a:pt x="4" y="6"/>
                  </a:lnTo>
                  <a:lnTo>
                    <a:pt x="3" y="7"/>
                  </a:lnTo>
                  <a:lnTo>
                    <a:pt x="3" y="10"/>
                  </a:lnTo>
                  <a:lnTo>
                    <a:pt x="2" y="12"/>
                  </a:lnTo>
                  <a:lnTo>
                    <a:pt x="2" y="16"/>
                  </a:lnTo>
                  <a:lnTo>
                    <a:pt x="0"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6" name="Freeform 294"/>
            <p:cNvSpPr>
              <a:spLocks/>
            </p:cNvSpPr>
            <p:nvPr/>
          </p:nvSpPr>
          <p:spPr bwMode="auto">
            <a:xfrm>
              <a:off x="2664" y="1573"/>
              <a:ext cx="4" cy="3"/>
            </a:xfrm>
            <a:custGeom>
              <a:avLst/>
              <a:gdLst>
                <a:gd name="T0" fmla="*/ 0 w 8"/>
                <a:gd name="T1" fmla="*/ 3 h 5"/>
                <a:gd name="T2" fmla="*/ 1 w 8"/>
                <a:gd name="T3" fmla="*/ 3 h 5"/>
                <a:gd name="T4" fmla="*/ 1 w 8"/>
                <a:gd name="T5" fmla="*/ 2 h 5"/>
                <a:gd name="T6" fmla="*/ 2 w 8"/>
                <a:gd name="T7" fmla="*/ 2 h 5"/>
                <a:gd name="T8" fmla="*/ 2 w 8"/>
                <a:gd name="T9" fmla="*/ 2 h 5"/>
                <a:gd name="T10" fmla="*/ 2 w 8"/>
                <a:gd name="T11" fmla="*/ 1 h 5"/>
                <a:gd name="T12" fmla="*/ 2 w 8"/>
                <a:gd name="T13" fmla="*/ 1 h 5"/>
                <a:gd name="T14" fmla="*/ 3 w 8"/>
                <a:gd name="T15" fmla="*/ 1 h 5"/>
                <a:gd name="T16" fmla="*/ 3 w 8"/>
                <a:gd name="T17" fmla="*/ 1 h 5"/>
                <a:gd name="T18" fmla="*/ 3 w 8"/>
                <a:gd name="T19" fmla="*/ 0 h 5"/>
                <a:gd name="T20" fmla="*/ 4 w 8"/>
                <a:gd name="T21" fmla="*/ 0 h 5"/>
                <a:gd name="T22" fmla="*/ 3 w 8"/>
                <a:gd name="T23" fmla="*/ 0 h 5"/>
                <a:gd name="T24" fmla="*/ 3 w 8"/>
                <a:gd name="T25" fmla="*/ 1 h 5"/>
                <a:gd name="T26" fmla="*/ 3 w 8"/>
                <a:gd name="T27" fmla="*/ 1 h 5"/>
                <a:gd name="T28" fmla="*/ 2 w 8"/>
                <a:gd name="T29" fmla="*/ 1 h 5"/>
                <a:gd name="T30" fmla="*/ 2 w 8"/>
                <a:gd name="T31" fmla="*/ 1 h 5"/>
                <a:gd name="T32" fmla="*/ 2 w 8"/>
                <a:gd name="T33" fmla="*/ 1 h 5"/>
                <a:gd name="T34" fmla="*/ 1 w 8"/>
                <a:gd name="T35" fmla="*/ 2 h 5"/>
                <a:gd name="T36" fmla="*/ 1 w 8"/>
                <a:gd name="T37" fmla="*/ 2 h 5"/>
                <a:gd name="T38" fmla="*/ 1 w 8"/>
                <a:gd name="T39" fmla="*/ 3 h 5"/>
                <a:gd name="T40" fmla="*/ 0 w 8"/>
                <a:gd name="T41" fmla="*/ 3 h 5"/>
                <a:gd name="T42" fmla="*/ 0 w 8"/>
                <a:gd name="T43" fmla="*/ 3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5">
                  <a:moveTo>
                    <a:pt x="0" y="5"/>
                  </a:moveTo>
                  <a:lnTo>
                    <a:pt x="1" y="5"/>
                  </a:lnTo>
                  <a:lnTo>
                    <a:pt x="1" y="4"/>
                  </a:lnTo>
                  <a:lnTo>
                    <a:pt x="3" y="4"/>
                  </a:lnTo>
                  <a:lnTo>
                    <a:pt x="4" y="2"/>
                  </a:lnTo>
                  <a:lnTo>
                    <a:pt x="5" y="1"/>
                  </a:lnTo>
                  <a:lnTo>
                    <a:pt x="6" y="1"/>
                  </a:lnTo>
                  <a:lnTo>
                    <a:pt x="6" y="0"/>
                  </a:lnTo>
                  <a:lnTo>
                    <a:pt x="8" y="0"/>
                  </a:lnTo>
                  <a:lnTo>
                    <a:pt x="6" y="0"/>
                  </a:lnTo>
                  <a:lnTo>
                    <a:pt x="5" y="1"/>
                  </a:lnTo>
                  <a:lnTo>
                    <a:pt x="4" y="1"/>
                  </a:lnTo>
                  <a:lnTo>
                    <a:pt x="3" y="2"/>
                  </a:lnTo>
                  <a:lnTo>
                    <a:pt x="1" y="4"/>
                  </a:lnTo>
                  <a:lnTo>
                    <a:pt x="1"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7" name="Freeform 295"/>
            <p:cNvSpPr>
              <a:spLocks/>
            </p:cNvSpPr>
            <p:nvPr/>
          </p:nvSpPr>
          <p:spPr bwMode="auto">
            <a:xfrm>
              <a:off x="2633" y="1579"/>
              <a:ext cx="7" cy="8"/>
            </a:xfrm>
            <a:custGeom>
              <a:avLst/>
              <a:gdLst>
                <a:gd name="T0" fmla="*/ 5 w 15"/>
                <a:gd name="T1" fmla="*/ 0 h 16"/>
                <a:gd name="T2" fmla="*/ 3 w 15"/>
                <a:gd name="T3" fmla="*/ 6 h 16"/>
                <a:gd name="T4" fmla="*/ 2 w 15"/>
                <a:gd name="T5" fmla="*/ 6 h 16"/>
                <a:gd name="T6" fmla="*/ 2 w 15"/>
                <a:gd name="T7" fmla="*/ 6 h 16"/>
                <a:gd name="T8" fmla="*/ 2 w 15"/>
                <a:gd name="T9" fmla="*/ 6 h 16"/>
                <a:gd name="T10" fmla="*/ 2 w 15"/>
                <a:gd name="T11" fmla="*/ 5 h 16"/>
                <a:gd name="T12" fmla="*/ 1 w 15"/>
                <a:gd name="T13" fmla="*/ 5 h 16"/>
                <a:gd name="T14" fmla="*/ 1 w 15"/>
                <a:gd name="T15" fmla="*/ 5 h 16"/>
                <a:gd name="T16" fmla="*/ 0 w 15"/>
                <a:gd name="T17" fmla="*/ 5 h 16"/>
                <a:gd name="T18" fmla="*/ 0 w 15"/>
                <a:gd name="T19" fmla="*/ 5 h 16"/>
                <a:gd name="T20" fmla="*/ 0 w 15"/>
                <a:gd name="T21" fmla="*/ 5 h 16"/>
                <a:gd name="T22" fmla="*/ 0 w 15"/>
                <a:gd name="T23" fmla="*/ 5 h 16"/>
                <a:gd name="T24" fmla="*/ 0 w 15"/>
                <a:gd name="T25" fmla="*/ 8 h 16"/>
                <a:gd name="T26" fmla="*/ 1 w 15"/>
                <a:gd name="T27" fmla="*/ 8 h 16"/>
                <a:gd name="T28" fmla="*/ 2 w 15"/>
                <a:gd name="T29" fmla="*/ 8 h 16"/>
                <a:gd name="T30" fmla="*/ 2 w 15"/>
                <a:gd name="T31" fmla="*/ 8 h 16"/>
                <a:gd name="T32" fmla="*/ 3 w 15"/>
                <a:gd name="T33" fmla="*/ 8 h 16"/>
                <a:gd name="T34" fmla="*/ 3 w 15"/>
                <a:gd name="T35" fmla="*/ 7 h 16"/>
                <a:gd name="T36" fmla="*/ 4 w 15"/>
                <a:gd name="T37" fmla="*/ 6 h 16"/>
                <a:gd name="T38" fmla="*/ 5 w 15"/>
                <a:gd name="T39" fmla="*/ 6 h 16"/>
                <a:gd name="T40" fmla="*/ 5 w 15"/>
                <a:gd name="T41" fmla="*/ 5 h 16"/>
                <a:gd name="T42" fmla="*/ 7 w 15"/>
                <a:gd name="T43" fmla="*/ 5 h 16"/>
                <a:gd name="T44" fmla="*/ 7 w 15"/>
                <a:gd name="T45" fmla="*/ 5 h 16"/>
                <a:gd name="T46" fmla="*/ 7 w 15"/>
                <a:gd name="T47" fmla="*/ 5 h 16"/>
                <a:gd name="T48" fmla="*/ 7 w 15"/>
                <a:gd name="T49" fmla="*/ 4 h 16"/>
                <a:gd name="T50" fmla="*/ 7 w 15"/>
                <a:gd name="T51" fmla="*/ 3 h 16"/>
                <a:gd name="T52" fmla="*/ 7 w 15"/>
                <a:gd name="T53" fmla="*/ 3 h 16"/>
                <a:gd name="T54" fmla="*/ 7 w 15"/>
                <a:gd name="T55" fmla="*/ 3 h 16"/>
                <a:gd name="T56" fmla="*/ 7 w 15"/>
                <a:gd name="T57" fmla="*/ 2 h 16"/>
                <a:gd name="T58" fmla="*/ 7 w 15"/>
                <a:gd name="T59" fmla="*/ 1 h 16"/>
                <a:gd name="T60" fmla="*/ 6 w 15"/>
                <a:gd name="T61" fmla="*/ 1 h 16"/>
                <a:gd name="T62" fmla="*/ 6 w 15"/>
                <a:gd name="T63" fmla="*/ 1 h 16"/>
                <a:gd name="T64" fmla="*/ 5 w 15"/>
                <a:gd name="T65" fmla="*/ 0 h 16"/>
                <a:gd name="T66" fmla="*/ 5 w 15"/>
                <a:gd name="T67" fmla="*/ 0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 h="16">
                  <a:moveTo>
                    <a:pt x="11" y="0"/>
                  </a:moveTo>
                  <a:lnTo>
                    <a:pt x="6" y="12"/>
                  </a:lnTo>
                  <a:lnTo>
                    <a:pt x="5" y="12"/>
                  </a:lnTo>
                  <a:lnTo>
                    <a:pt x="5" y="11"/>
                  </a:lnTo>
                  <a:lnTo>
                    <a:pt x="4" y="11"/>
                  </a:lnTo>
                  <a:lnTo>
                    <a:pt x="4" y="10"/>
                  </a:lnTo>
                  <a:lnTo>
                    <a:pt x="2" y="10"/>
                  </a:lnTo>
                  <a:lnTo>
                    <a:pt x="1" y="10"/>
                  </a:lnTo>
                  <a:lnTo>
                    <a:pt x="0" y="10"/>
                  </a:lnTo>
                  <a:lnTo>
                    <a:pt x="0" y="15"/>
                  </a:lnTo>
                  <a:lnTo>
                    <a:pt x="2" y="16"/>
                  </a:lnTo>
                  <a:lnTo>
                    <a:pt x="4" y="16"/>
                  </a:lnTo>
                  <a:lnTo>
                    <a:pt x="5" y="16"/>
                  </a:lnTo>
                  <a:lnTo>
                    <a:pt x="6" y="15"/>
                  </a:lnTo>
                  <a:lnTo>
                    <a:pt x="7" y="14"/>
                  </a:lnTo>
                  <a:lnTo>
                    <a:pt x="9" y="12"/>
                  </a:lnTo>
                  <a:lnTo>
                    <a:pt x="10" y="11"/>
                  </a:lnTo>
                  <a:lnTo>
                    <a:pt x="11" y="10"/>
                  </a:lnTo>
                  <a:lnTo>
                    <a:pt x="14" y="10"/>
                  </a:lnTo>
                  <a:lnTo>
                    <a:pt x="15" y="10"/>
                  </a:lnTo>
                  <a:lnTo>
                    <a:pt x="15" y="9"/>
                  </a:lnTo>
                  <a:lnTo>
                    <a:pt x="15" y="7"/>
                  </a:lnTo>
                  <a:lnTo>
                    <a:pt x="15" y="6"/>
                  </a:lnTo>
                  <a:lnTo>
                    <a:pt x="15" y="5"/>
                  </a:lnTo>
                  <a:lnTo>
                    <a:pt x="14" y="4"/>
                  </a:lnTo>
                  <a:lnTo>
                    <a:pt x="14" y="2"/>
                  </a:lnTo>
                  <a:lnTo>
                    <a:pt x="12"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8" name="Freeform 296"/>
            <p:cNvSpPr>
              <a:spLocks/>
            </p:cNvSpPr>
            <p:nvPr/>
          </p:nvSpPr>
          <p:spPr bwMode="auto">
            <a:xfrm>
              <a:off x="2597" y="1582"/>
              <a:ext cx="5" cy="9"/>
            </a:xfrm>
            <a:custGeom>
              <a:avLst/>
              <a:gdLst>
                <a:gd name="T0" fmla="*/ 4 w 11"/>
                <a:gd name="T1" fmla="*/ 0 h 19"/>
                <a:gd name="T2" fmla="*/ 0 w 11"/>
                <a:gd name="T3" fmla="*/ 9 h 19"/>
                <a:gd name="T4" fmla="*/ 3 w 11"/>
                <a:gd name="T5" fmla="*/ 9 h 19"/>
                <a:gd name="T6" fmla="*/ 4 w 11"/>
                <a:gd name="T7" fmla="*/ 8 h 19"/>
                <a:gd name="T8" fmla="*/ 4 w 11"/>
                <a:gd name="T9" fmla="*/ 7 h 19"/>
                <a:gd name="T10" fmla="*/ 4 w 11"/>
                <a:gd name="T11" fmla="*/ 6 h 19"/>
                <a:gd name="T12" fmla="*/ 5 w 11"/>
                <a:gd name="T13" fmla="*/ 5 h 19"/>
                <a:gd name="T14" fmla="*/ 5 w 11"/>
                <a:gd name="T15" fmla="*/ 4 h 19"/>
                <a:gd name="T16" fmla="*/ 5 w 11"/>
                <a:gd name="T17" fmla="*/ 3 h 19"/>
                <a:gd name="T18" fmla="*/ 5 w 11"/>
                <a:gd name="T19" fmla="*/ 2 h 19"/>
                <a:gd name="T20" fmla="*/ 5 w 11"/>
                <a:gd name="T21" fmla="*/ 1 h 19"/>
                <a:gd name="T22" fmla="*/ 5 w 11"/>
                <a:gd name="T23" fmla="*/ 0 h 19"/>
                <a:gd name="T24" fmla="*/ 4 w 11"/>
                <a:gd name="T25" fmla="*/ 0 h 19"/>
                <a:gd name="T26" fmla="*/ 4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9" y="0"/>
                  </a:moveTo>
                  <a:lnTo>
                    <a:pt x="0" y="19"/>
                  </a:lnTo>
                  <a:lnTo>
                    <a:pt x="6" y="19"/>
                  </a:lnTo>
                  <a:lnTo>
                    <a:pt x="8" y="16"/>
                  </a:lnTo>
                  <a:lnTo>
                    <a:pt x="8" y="15"/>
                  </a:lnTo>
                  <a:lnTo>
                    <a:pt x="9" y="12"/>
                  </a:lnTo>
                  <a:lnTo>
                    <a:pt x="10" y="10"/>
                  </a:lnTo>
                  <a:lnTo>
                    <a:pt x="11" y="9"/>
                  </a:lnTo>
                  <a:lnTo>
                    <a:pt x="11" y="6"/>
                  </a:lnTo>
                  <a:lnTo>
                    <a:pt x="11" y="5"/>
                  </a:lnTo>
                  <a:lnTo>
                    <a:pt x="11" y="3"/>
                  </a:lnTo>
                  <a:lnTo>
                    <a:pt x="10" y="1"/>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49" name="Freeform 297"/>
            <p:cNvSpPr>
              <a:spLocks/>
            </p:cNvSpPr>
            <p:nvPr/>
          </p:nvSpPr>
          <p:spPr bwMode="auto">
            <a:xfrm>
              <a:off x="2598" y="1599"/>
              <a:ext cx="10" cy="13"/>
            </a:xfrm>
            <a:custGeom>
              <a:avLst/>
              <a:gdLst>
                <a:gd name="T0" fmla="*/ 5 w 18"/>
                <a:gd name="T1" fmla="*/ 0 h 26"/>
                <a:gd name="T2" fmla="*/ 4 w 18"/>
                <a:gd name="T3" fmla="*/ 1 h 26"/>
                <a:gd name="T4" fmla="*/ 3 w 18"/>
                <a:gd name="T5" fmla="*/ 2 h 26"/>
                <a:gd name="T6" fmla="*/ 2 w 18"/>
                <a:gd name="T7" fmla="*/ 4 h 26"/>
                <a:gd name="T8" fmla="*/ 1 w 18"/>
                <a:gd name="T9" fmla="*/ 5 h 26"/>
                <a:gd name="T10" fmla="*/ 1 w 18"/>
                <a:gd name="T11" fmla="*/ 6 h 26"/>
                <a:gd name="T12" fmla="*/ 0 w 18"/>
                <a:gd name="T13" fmla="*/ 7 h 26"/>
                <a:gd name="T14" fmla="*/ 0 w 18"/>
                <a:gd name="T15" fmla="*/ 9 h 26"/>
                <a:gd name="T16" fmla="*/ 0 w 18"/>
                <a:gd name="T17" fmla="*/ 11 h 26"/>
                <a:gd name="T18" fmla="*/ 0 w 18"/>
                <a:gd name="T19" fmla="*/ 12 h 26"/>
                <a:gd name="T20" fmla="*/ 1 w 18"/>
                <a:gd name="T21" fmla="*/ 13 h 26"/>
                <a:gd name="T22" fmla="*/ 3 w 18"/>
                <a:gd name="T23" fmla="*/ 12 h 26"/>
                <a:gd name="T24" fmla="*/ 5 w 18"/>
                <a:gd name="T25" fmla="*/ 12 h 26"/>
                <a:gd name="T26" fmla="*/ 6 w 18"/>
                <a:gd name="T27" fmla="*/ 12 h 26"/>
                <a:gd name="T28" fmla="*/ 7 w 18"/>
                <a:gd name="T29" fmla="*/ 11 h 26"/>
                <a:gd name="T30" fmla="*/ 8 w 18"/>
                <a:gd name="T31" fmla="*/ 11 h 26"/>
                <a:gd name="T32" fmla="*/ 9 w 18"/>
                <a:gd name="T33" fmla="*/ 10 h 26"/>
                <a:gd name="T34" fmla="*/ 9 w 18"/>
                <a:gd name="T35" fmla="*/ 9 h 26"/>
                <a:gd name="T36" fmla="*/ 10 w 18"/>
                <a:gd name="T37" fmla="*/ 8 h 26"/>
                <a:gd name="T38" fmla="*/ 10 w 18"/>
                <a:gd name="T39" fmla="*/ 6 h 26"/>
                <a:gd name="T40" fmla="*/ 9 w 18"/>
                <a:gd name="T41" fmla="*/ 4 h 26"/>
                <a:gd name="T42" fmla="*/ 9 w 18"/>
                <a:gd name="T43" fmla="*/ 4 h 26"/>
                <a:gd name="T44" fmla="*/ 9 w 18"/>
                <a:gd name="T45" fmla="*/ 3 h 26"/>
                <a:gd name="T46" fmla="*/ 9 w 18"/>
                <a:gd name="T47" fmla="*/ 2 h 26"/>
                <a:gd name="T48" fmla="*/ 8 w 18"/>
                <a:gd name="T49" fmla="*/ 1 h 26"/>
                <a:gd name="T50" fmla="*/ 8 w 18"/>
                <a:gd name="T51" fmla="*/ 1 h 26"/>
                <a:gd name="T52" fmla="*/ 7 w 18"/>
                <a:gd name="T53" fmla="*/ 1 h 26"/>
                <a:gd name="T54" fmla="*/ 7 w 18"/>
                <a:gd name="T55" fmla="*/ 0 h 26"/>
                <a:gd name="T56" fmla="*/ 6 w 18"/>
                <a:gd name="T57" fmla="*/ 0 h 26"/>
                <a:gd name="T58" fmla="*/ 6 w 18"/>
                <a:gd name="T59" fmla="*/ 0 h 26"/>
                <a:gd name="T60" fmla="*/ 5 w 18"/>
                <a:gd name="T61" fmla="*/ 0 h 26"/>
                <a:gd name="T62" fmla="*/ 5 w 18"/>
                <a:gd name="T63" fmla="*/ 0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 h="26">
                  <a:moveTo>
                    <a:pt x="9" y="0"/>
                  </a:moveTo>
                  <a:lnTo>
                    <a:pt x="7" y="2"/>
                  </a:lnTo>
                  <a:lnTo>
                    <a:pt x="5" y="4"/>
                  </a:lnTo>
                  <a:lnTo>
                    <a:pt x="4" y="7"/>
                  </a:lnTo>
                  <a:lnTo>
                    <a:pt x="2" y="9"/>
                  </a:lnTo>
                  <a:lnTo>
                    <a:pt x="1" y="12"/>
                  </a:lnTo>
                  <a:lnTo>
                    <a:pt x="0" y="14"/>
                  </a:lnTo>
                  <a:lnTo>
                    <a:pt x="0" y="17"/>
                  </a:lnTo>
                  <a:lnTo>
                    <a:pt x="0" y="21"/>
                  </a:lnTo>
                  <a:lnTo>
                    <a:pt x="0" y="23"/>
                  </a:lnTo>
                  <a:lnTo>
                    <a:pt x="2" y="26"/>
                  </a:lnTo>
                  <a:lnTo>
                    <a:pt x="5" y="24"/>
                  </a:lnTo>
                  <a:lnTo>
                    <a:pt x="9" y="23"/>
                  </a:lnTo>
                  <a:lnTo>
                    <a:pt x="11" y="23"/>
                  </a:lnTo>
                  <a:lnTo>
                    <a:pt x="12" y="22"/>
                  </a:lnTo>
                  <a:lnTo>
                    <a:pt x="15" y="21"/>
                  </a:lnTo>
                  <a:lnTo>
                    <a:pt x="16" y="19"/>
                  </a:lnTo>
                  <a:lnTo>
                    <a:pt x="17" y="18"/>
                  </a:lnTo>
                  <a:lnTo>
                    <a:pt x="18" y="16"/>
                  </a:lnTo>
                  <a:lnTo>
                    <a:pt x="18" y="12"/>
                  </a:lnTo>
                  <a:lnTo>
                    <a:pt x="17" y="8"/>
                  </a:lnTo>
                  <a:lnTo>
                    <a:pt x="17" y="7"/>
                  </a:lnTo>
                  <a:lnTo>
                    <a:pt x="16" y="6"/>
                  </a:lnTo>
                  <a:lnTo>
                    <a:pt x="16" y="3"/>
                  </a:lnTo>
                  <a:lnTo>
                    <a:pt x="15" y="2"/>
                  </a:lnTo>
                  <a:lnTo>
                    <a:pt x="13" y="1"/>
                  </a:lnTo>
                  <a:lnTo>
                    <a:pt x="12" y="0"/>
                  </a:lnTo>
                  <a:lnTo>
                    <a:pt x="11" y="0"/>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0" name="Freeform 298"/>
            <p:cNvSpPr>
              <a:spLocks/>
            </p:cNvSpPr>
            <p:nvPr/>
          </p:nvSpPr>
          <p:spPr bwMode="auto">
            <a:xfrm>
              <a:off x="2780" y="1599"/>
              <a:ext cx="2" cy="50"/>
            </a:xfrm>
            <a:custGeom>
              <a:avLst/>
              <a:gdLst>
                <a:gd name="T0" fmla="*/ 2 w 5"/>
                <a:gd name="T1" fmla="*/ 0 h 100"/>
                <a:gd name="T2" fmla="*/ 2 w 5"/>
                <a:gd name="T3" fmla="*/ 5 h 100"/>
                <a:gd name="T4" fmla="*/ 1 w 5"/>
                <a:gd name="T5" fmla="*/ 10 h 100"/>
                <a:gd name="T6" fmla="*/ 0 w 5"/>
                <a:gd name="T7" fmla="*/ 15 h 100"/>
                <a:gd name="T8" fmla="*/ 0 w 5"/>
                <a:gd name="T9" fmla="*/ 20 h 100"/>
                <a:gd name="T10" fmla="*/ 0 w 5"/>
                <a:gd name="T11" fmla="*/ 25 h 100"/>
                <a:gd name="T12" fmla="*/ 0 w 5"/>
                <a:gd name="T13" fmla="*/ 30 h 100"/>
                <a:gd name="T14" fmla="*/ 0 w 5"/>
                <a:gd name="T15" fmla="*/ 35 h 100"/>
                <a:gd name="T16" fmla="*/ 0 w 5"/>
                <a:gd name="T17" fmla="*/ 40 h 100"/>
                <a:gd name="T18" fmla="*/ 0 w 5"/>
                <a:gd name="T19" fmla="*/ 45 h 100"/>
                <a:gd name="T20" fmla="*/ 1 w 5"/>
                <a:gd name="T21" fmla="*/ 50 h 100"/>
                <a:gd name="T22" fmla="*/ 2 w 5"/>
                <a:gd name="T23" fmla="*/ 0 h 100"/>
                <a:gd name="T24" fmla="*/ 2 w 5"/>
                <a:gd name="T25" fmla="*/ 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00">
                  <a:moveTo>
                    <a:pt x="5" y="0"/>
                  </a:moveTo>
                  <a:lnTo>
                    <a:pt x="4" y="9"/>
                  </a:lnTo>
                  <a:lnTo>
                    <a:pt x="2" y="19"/>
                  </a:lnTo>
                  <a:lnTo>
                    <a:pt x="1" y="29"/>
                  </a:lnTo>
                  <a:lnTo>
                    <a:pt x="1" y="39"/>
                  </a:lnTo>
                  <a:lnTo>
                    <a:pt x="0" y="49"/>
                  </a:lnTo>
                  <a:lnTo>
                    <a:pt x="0" y="60"/>
                  </a:lnTo>
                  <a:lnTo>
                    <a:pt x="0" y="70"/>
                  </a:lnTo>
                  <a:lnTo>
                    <a:pt x="0" y="80"/>
                  </a:lnTo>
                  <a:lnTo>
                    <a:pt x="1" y="90"/>
                  </a:lnTo>
                  <a:lnTo>
                    <a:pt x="2" y="100"/>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1" name="Freeform 299"/>
            <p:cNvSpPr>
              <a:spLocks/>
            </p:cNvSpPr>
            <p:nvPr/>
          </p:nvSpPr>
          <p:spPr bwMode="auto">
            <a:xfrm>
              <a:off x="2600" y="1616"/>
              <a:ext cx="11" cy="15"/>
            </a:xfrm>
            <a:custGeom>
              <a:avLst/>
              <a:gdLst>
                <a:gd name="T0" fmla="*/ 8 w 22"/>
                <a:gd name="T1" fmla="*/ 3 h 30"/>
                <a:gd name="T2" fmla="*/ 4 w 22"/>
                <a:gd name="T3" fmla="*/ 2 h 30"/>
                <a:gd name="T4" fmla="*/ 6 w 22"/>
                <a:gd name="T5" fmla="*/ 0 h 30"/>
                <a:gd name="T6" fmla="*/ 1 w 22"/>
                <a:gd name="T7" fmla="*/ 0 h 30"/>
                <a:gd name="T8" fmla="*/ 0 w 22"/>
                <a:gd name="T9" fmla="*/ 2 h 30"/>
                <a:gd name="T10" fmla="*/ 0 w 22"/>
                <a:gd name="T11" fmla="*/ 4 h 30"/>
                <a:gd name="T12" fmla="*/ 1 w 22"/>
                <a:gd name="T13" fmla="*/ 5 h 30"/>
                <a:gd name="T14" fmla="*/ 1 w 22"/>
                <a:gd name="T15" fmla="*/ 6 h 30"/>
                <a:gd name="T16" fmla="*/ 3 w 22"/>
                <a:gd name="T17" fmla="*/ 7 h 30"/>
                <a:gd name="T18" fmla="*/ 3 w 22"/>
                <a:gd name="T19" fmla="*/ 8 h 30"/>
                <a:gd name="T20" fmla="*/ 4 w 22"/>
                <a:gd name="T21" fmla="*/ 8 h 30"/>
                <a:gd name="T22" fmla="*/ 4 w 22"/>
                <a:gd name="T23" fmla="*/ 10 h 30"/>
                <a:gd name="T24" fmla="*/ 4 w 22"/>
                <a:gd name="T25" fmla="*/ 11 h 30"/>
                <a:gd name="T26" fmla="*/ 3 w 22"/>
                <a:gd name="T27" fmla="*/ 13 h 30"/>
                <a:gd name="T28" fmla="*/ 3 w 22"/>
                <a:gd name="T29" fmla="*/ 13 h 30"/>
                <a:gd name="T30" fmla="*/ 4 w 22"/>
                <a:gd name="T31" fmla="*/ 14 h 30"/>
                <a:gd name="T32" fmla="*/ 4 w 22"/>
                <a:gd name="T33" fmla="*/ 15 h 30"/>
                <a:gd name="T34" fmla="*/ 5 w 22"/>
                <a:gd name="T35" fmla="*/ 15 h 30"/>
                <a:gd name="T36" fmla="*/ 6 w 22"/>
                <a:gd name="T37" fmla="*/ 15 h 30"/>
                <a:gd name="T38" fmla="*/ 6 w 22"/>
                <a:gd name="T39" fmla="*/ 15 h 30"/>
                <a:gd name="T40" fmla="*/ 7 w 22"/>
                <a:gd name="T41" fmla="*/ 15 h 30"/>
                <a:gd name="T42" fmla="*/ 8 w 22"/>
                <a:gd name="T43" fmla="*/ 15 h 30"/>
                <a:gd name="T44" fmla="*/ 9 w 22"/>
                <a:gd name="T45" fmla="*/ 15 h 30"/>
                <a:gd name="T46" fmla="*/ 10 w 22"/>
                <a:gd name="T47" fmla="*/ 15 h 30"/>
                <a:gd name="T48" fmla="*/ 11 w 22"/>
                <a:gd name="T49" fmla="*/ 13 h 30"/>
                <a:gd name="T50" fmla="*/ 11 w 22"/>
                <a:gd name="T51" fmla="*/ 12 h 30"/>
                <a:gd name="T52" fmla="*/ 11 w 22"/>
                <a:gd name="T53" fmla="*/ 11 h 30"/>
                <a:gd name="T54" fmla="*/ 11 w 22"/>
                <a:gd name="T55" fmla="*/ 10 h 30"/>
                <a:gd name="T56" fmla="*/ 9 w 22"/>
                <a:gd name="T57" fmla="*/ 9 h 30"/>
                <a:gd name="T58" fmla="*/ 8 w 22"/>
                <a:gd name="T59" fmla="*/ 8 h 30"/>
                <a:gd name="T60" fmla="*/ 7 w 22"/>
                <a:gd name="T61" fmla="*/ 8 h 30"/>
                <a:gd name="T62" fmla="*/ 6 w 22"/>
                <a:gd name="T63" fmla="*/ 7 h 30"/>
                <a:gd name="T64" fmla="*/ 4 w 22"/>
                <a:gd name="T65" fmla="*/ 7 h 30"/>
                <a:gd name="T66" fmla="*/ 4 w 22"/>
                <a:gd name="T67" fmla="*/ 5 h 30"/>
                <a:gd name="T68" fmla="*/ 4 w 22"/>
                <a:gd name="T69" fmla="*/ 5 h 30"/>
                <a:gd name="T70" fmla="*/ 4 w 22"/>
                <a:gd name="T71" fmla="*/ 4 h 30"/>
                <a:gd name="T72" fmla="*/ 5 w 22"/>
                <a:gd name="T73" fmla="*/ 4 h 30"/>
                <a:gd name="T74" fmla="*/ 6 w 22"/>
                <a:gd name="T75" fmla="*/ 4 h 30"/>
                <a:gd name="T76" fmla="*/ 6 w 22"/>
                <a:gd name="T77" fmla="*/ 3 h 30"/>
                <a:gd name="T78" fmla="*/ 6 w 22"/>
                <a:gd name="T79" fmla="*/ 3 h 30"/>
                <a:gd name="T80" fmla="*/ 7 w 22"/>
                <a:gd name="T81" fmla="*/ 3 h 30"/>
                <a:gd name="T82" fmla="*/ 7 w 22"/>
                <a:gd name="T83" fmla="*/ 3 h 30"/>
                <a:gd name="T84" fmla="*/ 7 w 22"/>
                <a:gd name="T85" fmla="*/ 3 h 30"/>
                <a:gd name="T86" fmla="*/ 8 w 22"/>
                <a:gd name="T87" fmla="*/ 3 h 30"/>
                <a:gd name="T88" fmla="*/ 8 w 22"/>
                <a:gd name="T89" fmla="*/ 3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 h="30">
                  <a:moveTo>
                    <a:pt x="16" y="6"/>
                  </a:moveTo>
                  <a:lnTo>
                    <a:pt x="7" y="4"/>
                  </a:lnTo>
                  <a:lnTo>
                    <a:pt x="11" y="0"/>
                  </a:lnTo>
                  <a:lnTo>
                    <a:pt x="1" y="0"/>
                  </a:lnTo>
                  <a:lnTo>
                    <a:pt x="0" y="4"/>
                  </a:lnTo>
                  <a:lnTo>
                    <a:pt x="0" y="8"/>
                  </a:lnTo>
                  <a:lnTo>
                    <a:pt x="1" y="9"/>
                  </a:lnTo>
                  <a:lnTo>
                    <a:pt x="2" y="11"/>
                  </a:lnTo>
                  <a:lnTo>
                    <a:pt x="5" y="13"/>
                  </a:lnTo>
                  <a:lnTo>
                    <a:pt x="6" y="15"/>
                  </a:lnTo>
                  <a:lnTo>
                    <a:pt x="7" y="16"/>
                  </a:lnTo>
                  <a:lnTo>
                    <a:pt x="7" y="19"/>
                  </a:lnTo>
                  <a:lnTo>
                    <a:pt x="7" y="21"/>
                  </a:lnTo>
                  <a:lnTo>
                    <a:pt x="5" y="25"/>
                  </a:lnTo>
                  <a:lnTo>
                    <a:pt x="6" y="26"/>
                  </a:lnTo>
                  <a:lnTo>
                    <a:pt x="7" y="27"/>
                  </a:lnTo>
                  <a:lnTo>
                    <a:pt x="8" y="29"/>
                  </a:lnTo>
                  <a:lnTo>
                    <a:pt x="9" y="29"/>
                  </a:lnTo>
                  <a:lnTo>
                    <a:pt x="11" y="30"/>
                  </a:lnTo>
                  <a:lnTo>
                    <a:pt x="12" y="30"/>
                  </a:lnTo>
                  <a:lnTo>
                    <a:pt x="14" y="30"/>
                  </a:lnTo>
                  <a:lnTo>
                    <a:pt x="16" y="30"/>
                  </a:lnTo>
                  <a:lnTo>
                    <a:pt x="17" y="30"/>
                  </a:lnTo>
                  <a:lnTo>
                    <a:pt x="19" y="30"/>
                  </a:lnTo>
                  <a:lnTo>
                    <a:pt x="22" y="26"/>
                  </a:lnTo>
                  <a:lnTo>
                    <a:pt x="22" y="24"/>
                  </a:lnTo>
                  <a:lnTo>
                    <a:pt x="22" y="21"/>
                  </a:lnTo>
                  <a:lnTo>
                    <a:pt x="21" y="20"/>
                  </a:lnTo>
                  <a:lnTo>
                    <a:pt x="18" y="17"/>
                  </a:lnTo>
                  <a:lnTo>
                    <a:pt x="16" y="16"/>
                  </a:lnTo>
                  <a:lnTo>
                    <a:pt x="13" y="15"/>
                  </a:lnTo>
                  <a:lnTo>
                    <a:pt x="11" y="14"/>
                  </a:lnTo>
                  <a:lnTo>
                    <a:pt x="8" y="13"/>
                  </a:lnTo>
                  <a:lnTo>
                    <a:pt x="7" y="10"/>
                  </a:lnTo>
                  <a:lnTo>
                    <a:pt x="8" y="9"/>
                  </a:lnTo>
                  <a:lnTo>
                    <a:pt x="8" y="8"/>
                  </a:lnTo>
                  <a:lnTo>
                    <a:pt x="9" y="8"/>
                  </a:lnTo>
                  <a:lnTo>
                    <a:pt x="11" y="8"/>
                  </a:lnTo>
                  <a:lnTo>
                    <a:pt x="11" y="6"/>
                  </a:lnTo>
                  <a:lnTo>
                    <a:pt x="12" y="6"/>
                  </a:lnTo>
                  <a:lnTo>
                    <a:pt x="13" y="6"/>
                  </a:lnTo>
                  <a:lnTo>
                    <a:pt x="14"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2" name="Freeform 300"/>
            <p:cNvSpPr>
              <a:spLocks/>
            </p:cNvSpPr>
            <p:nvPr/>
          </p:nvSpPr>
          <p:spPr bwMode="auto">
            <a:xfrm>
              <a:off x="2598" y="1643"/>
              <a:ext cx="2" cy="5"/>
            </a:xfrm>
            <a:custGeom>
              <a:avLst/>
              <a:gdLst>
                <a:gd name="T0" fmla="*/ 0 w 4"/>
                <a:gd name="T1" fmla="*/ 5 h 10"/>
                <a:gd name="T2" fmla="*/ 2 w 4"/>
                <a:gd name="T3" fmla="*/ 0 h 10"/>
                <a:gd name="T4" fmla="*/ 1 w 4"/>
                <a:gd name="T5" fmla="*/ 1 h 10"/>
                <a:gd name="T6" fmla="*/ 1 w 4"/>
                <a:gd name="T7" fmla="*/ 1 h 10"/>
                <a:gd name="T8" fmla="*/ 1 w 4"/>
                <a:gd name="T9" fmla="*/ 2 h 10"/>
                <a:gd name="T10" fmla="*/ 1 w 4"/>
                <a:gd name="T11" fmla="*/ 2 h 10"/>
                <a:gd name="T12" fmla="*/ 0 w 4"/>
                <a:gd name="T13" fmla="*/ 2 h 10"/>
                <a:gd name="T14" fmla="*/ 0 w 4"/>
                <a:gd name="T15" fmla="*/ 3 h 10"/>
                <a:gd name="T16" fmla="*/ 0 w 4"/>
                <a:gd name="T17" fmla="*/ 4 h 10"/>
                <a:gd name="T18" fmla="*/ 0 w 4"/>
                <a:gd name="T19" fmla="*/ 4 h 10"/>
                <a:gd name="T20" fmla="*/ 0 w 4"/>
                <a:gd name="T21" fmla="*/ 5 h 10"/>
                <a:gd name="T22" fmla="*/ 0 w 4"/>
                <a:gd name="T23" fmla="*/ 5 h 10"/>
                <a:gd name="T24" fmla="*/ 0 w 4"/>
                <a:gd name="T25" fmla="*/ 5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0">
                  <a:moveTo>
                    <a:pt x="0" y="10"/>
                  </a:moveTo>
                  <a:lnTo>
                    <a:pt x="4" y="0"/>
                  </a:lnTo>
                  <a:lnTo>
                    <a:pt x="2" y="2"/>
                  </a:lnTo>
                  <a:lnTo>
                    <a:pt x="1" y="3"/>
                  </a:lnTo>
                  <a:lnTo>
                    <a:pt x="0" y="4"/>
                  </a:lnTo>
                  <a:lnTo>
                    <a:pt x="0" y="5"/>
                  </a:lnTo>
                  <a:lnTo>
                    <a:pt x="0" y="7"/>
                  </a:lnTo>
                  <a:lnTo>
                    <a:pt x="0" y="8"/>
                  </a:lnTo>
                  <a:lnTo>
                    <a:pt x="0" y="9"/>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3" name="Freeform 301"/>
            <p:cNvSpPr>
              <a:spLocks/>
            </p:cNvSpPr>
            <p:nvPr/>
          </p:nvSpPr>
          <p:spPr bwMode="auto">
            <a:xfrm>
              <a:off x="2600" y="1637"/>
              <a:ext cx="15" cy="16"/>
            </a:xfrm>
            <a:custGeom>
              <a:avLst/>
              <a:gdLst>
                <a:gd name="T0" fmla="*/ 13 w 28"/>
                <a:gd name="T1" fmla="*/ 3 h 32"/>
                <a:gd name="T2" fmla="*/ 12 w 28"/>
                <a:gd name="T3" fmla="*/ 3 h 32"/>
                <a:gd name="T4" fmla="*/ 11 w 28"/>
                <a:gd name="T5" fmla="*/ 3 h 32"/>
                <a:gd name="T6" fmla="*/ 10 w 28"/>
                <a:gd name="T7" fmla="*/ 3 h 32"/>
                <a:gd name="T8" fmla="*/ 9 w 28"/>
                <a:gd name="T9" fmla="*/ 3 h 32"/>
                <a:gd name="T10" fmla="*/ 8 w 28"/>
                <a:gd name="T11" fmla="*/ 2 h 32"/>
                <a:gd name="T12" fmla="*/ 6 w 28"/>
                <a:gd name="T13" fmla="*/ 2 h 32"/>
                <a:gd name="T14" fmla="*/ 6 w 28"/>
                <a:gd name="T15" fmla="*/ 2 h 32"/>
                <a:gd name="T16" fmla="*/ 4 w 28"/>
                <a:gd name="T17" fmla="*/ 1 h 32"/>
                <a:gd name="T18" fmla="*/ 3 w 28"/>
                <a:gd name="T19" fmla="*/ 1 h 32"/>
                <a:gd name="T20" fmla="*/ 3 w 28"/>
                <a:gd name="T21" fmla="*/ 0 h 32"/>
                <a:gd name="T22" fmla="*/ 0 w 28"/>
                <a:gd name="T23" fmla="*/ 6 h 32"/>
                <a:gd name="T24" fmla="*/ 1 w 28"/>
                <a:gd name="T25" fmla="*/ 6 h 32"/>
                <a:gd name="T26" fmla="*/ 2 w 28"/>
                <a:gd name="T27" fmla="*/ 5 h 32"/>
                <a:gd name="T28" fmla="*/ 3 w 28"/>
                <a:gd name="T29" fmla="*/ 5 h 32"/>
                <a:gd name="T30" fmla="*/ 3 w 28"/>
                <a:gd name="T31" fmla="*/ 5 h 32"/>
                <a:gd name="T32" fmla="*/ 4 w 28"/>
                <a:gd name="T33" fmla="*/ 5 h 32"/>
                <a:gd name="T34" fmla="*/ 5 w 28"/>
                <a:gd name="T35" fmla="*/ 5 h 32"/>
                <a:gd name="T36" fmla="*/ 6 w 28"/>
                <a:gd name="T37" fmla="*/ 5 h 32"/>
                <a:gd name="T38" fmla="*/ 7 w 28"/>
                <a:gd name="T39" fmla="*/ 4 h 32"/>
                <a:gd name="T40" fmla="*/ 8 w 28"/>
                <a:gd name="T41" fmla="*/ 4 h 32"/>
                <a:gd name="T42" fmla="*/ 9 w 28"/>
                <a:gd name="T43" fmla="*/ 3 h 32"/>
                <a:gd name="T44" fmla="*/ 10 w 28"/>
                <a:gd name="T45" fmla="*/ 5 h 32"/>
                <a:gd name="T46" fmla="*/ 10 w 28"/>
                <a:gd name="T47" fmla="*/ 6 h 32"/>
                <a:gd name="T48" fmla="*/ 12 w 28"/>
                <a:gd name="T49" fmla="*/ 7 h 32"/>
                <a:gd name="T50" fmla="*/ 12 w 28"/>
                <a:gd name="T51" fmla="*/ 8 h 32"/>
                <a:gd name="T52" fmla="*/ 13 w 28"/>
                <a:gd name="T53" fmla="*/ 10 h 32"/>
                <a:gd name="T54" fmla="*/ 13 w 28"/>
                <a:gd name="T55" fmla="*/ 11 h 32"/>
                <a:gd name="T56" fmla="*/ 14 w 28"/>
                <a:gd name="T57" fmla="*/ 12 h 32"/>
                <a:gd name="T58" fmla="*/ 13 w 28"/>
                <a:gd name="T59" fmla="*/ 14 h 32"/>
                <a:gd name="T60" fmla="*/ 12 w 28"/>
                <a:gd name="T61" fmla="*/ 15 h 32"/>
                <a:gd name="T62" fmla="*/ 12 w 28"/>
                <a:gd name="T63" fmla="*/ 16 h 32"/>
                <a:gd name="T64" fmla="*/ 14 w 28"/>
                <a:gd name="T65" fmla="*/ 15 h 32"/>
                <a:gd name="T66" fmla="*/ 14 w 28"/>
                <a:gd name="T67" fmla="*/ 14 h 32"/>
                <a:gd name="T68" fmla="*/ 15 w 28"/>
                <a:gd name="T69" fmla="*/ 13 h 32"/>
                <a:gd name="T70" fmla="*/ 15 w 28"/>
                <a:gd name="T71" fmla="*/ 11 h 32"/>
                <a:gd name="T72" fmla="*/ 14 w 28"/>
                <a:gd name="T73" fmla="*/ 10 h 32"/>
                <a:gd name="T74" fmla="*/ 14 w 28"/>
                <a:gd name="T75" fmla="*/ 8 h 32"/>
                <a:gd name="T76" fmla="*/ 13 w 28"/>
                <a:gd name="T77" fmla="*/ 7 h 32"/>
                <a:gd name="T78" fmla="*/ 13 w 28"/>
                <a:gd name="T79" fmla="*/ 6 h 32"/>
                <a:gd name="T80" fmla="*/ 13 w 28"/>
                <a:gd name="T81" fmla="*/ 5 h 32"/>
                <a:gd name="T82" fmla="*/ 14 w 28"/>
                <a:gd name="T83" fmla="*/ 3 h 32"/>
                <a:gd name="T84" fmla="*/ 14 w 28"/>
                <a:gd name="T85" fmla="*/ 3 h 32"/>
                <a:gd name="T86" fmla="*/ 13 w 28"/>
                <a:gd name="T87" fmla="*/ 3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8" h="32">
                  <a:moveTo>
                    <a:pt x="24" y="6"/>
                  </a:moveTo>
                  <a:lnTo>
                    <a:pt x="23" y="6"/>
                  </a:lnTo>
                  <a:lnTo>
                    <a:pt x="21" y="5"/>
                  </a:lnTo>
                  <a:lnTo>
                    <a:pt x="19" y="5"/>
                  </a:lnTo>
                  <a:lnTo>
                    <a:pt x="17" y="5"/>
                  </a:lnTo>
                  <a:lnTo>
                    <a:pt x="14" y="4"/>
                  </a:lnTo>
                  <a:lnTo>
                    <a:pt x="12" y="4"/>
                  </a:lnTo>
                  <a:lnTo>
                    <a:pt x="11" y="3"/>
                  </a:lnTo>
                  <a:lnTo>
                    <a:pt x="8" y="1"/>
                  </a:lnTo>
                  <a:lnTo>
                    <a:pt x="6" y="1"/>
                  </a:lnTo>
                  <a:lnTo>
                    <a:pt x="5" y="0"/>
                  </a:lnTo>
                  <a:lnTo>
                    <a:pt x="0" y="11"/>
                  </a:lnTo>
                  <a:lnTo>
                    <a:pt x="1" y="11"/>
                  </a:lnTo>
                  <a:lnTo>
                    <a:pt x="3" y="10"/>
                  </a:lnTo>
                  <a:lnTo>
                    <a:pt x="5" y="10"/>
                  </a:lnTo>
                  <a:lnTo>
                    <a:pt x="6" y="10"/>
                  </a:lnTo>
                  <a:lnTo>
                    <a:pt x="8" y="9"/>
                  </a:lnTo>
                  <a:lnTo>
                    <a:pt x="9" y="9"/>
                  </a:lnTo>
                  <a:lnTo>
                    <a:pt x="11" y="9"/>
                  </a:lnTo>
                  <a:lnTo>
                    <a:pt x="13" y="8"/>
                  </a:lnTo>
                  <a:lnTo>
                    <a:pt x="14" y="8"/>
                  </a:lnTo>
                  <a:lnTo>
                    <a:pt x="16" y="6"/>
                  </a:lnTo>
                  <a:lnTo>
                    <a:pt x="18" y="9"/>
                  </a:lnTo>
                  <a:lnTo>
                    <a:pt x="19" y="11"/>
                  </a:lnTo>
                  <a:lnTo>
                    <a:pt x="22" y="14"/>
                  </a:lnTo>
                  <a:lnTo>
                    <a:pt x="23" y="16"/>
                  </a:lnTo>
                  <a:lnTo>
                    <a:pt x="24" y="19"/>
                  </a:lnTo>
                  <a:lnTo>
                    <a:pt x="24" y="21"/>
                  </a:lnTo>
                  <a:lnTo>
                    <a:pt x="26" y="24"/>
                  </a:lnTo>
                  <a:lnTo>
                    <a:pt x="24" y="27"/>
                  </a:lnTo>
                  <a:lnTo>
                    <a:pt x="23" y="30"/>
                  </a:lnTo>
                  <a:lnTo>
                    <a:pt x="22" y="32"/>
                  </a:lnTo>
                  <a:lnTo>
                    <a:pt x="26" y="30"/>
                  </a:lnTo>
                  <a:lnTo>
                    <a:pt x="27" y="27"/>
                  </a:lnTo>
                  <a:lnTo>
                    <a:pt x="28" y="25"/>
                  </a:lnTo>
                  <a:lnTo>
                    <a:pt x="28" y="22"/>
                  </a:lnTo>
                  <a:lnTo>
                    <a:pt x="27" y="20"/>
                  </a:lnTo>
                  <a:lnTo>
                    <a:pt x="26" y="16"/>
                  </a:lnTo>
                  <a:lnTo>
                    <a:pt x="24" y="14"/>
                  </a:lnTo>
                  <a:lnTo>
                    <a:pt x="24" y="11"/>
                  </a:lnTo>
                  <a:lnTo>
                    <a:pt x="24" y="9"/>
                  </a:lnTo>
                  <a:lnTo>
                    <a:pt x="26"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4" name="Freeform 302"/>
            <p:cNvSpPr>
              <a:spLocks/>
            </p:cNvSpPr>
            <p:nvPr/>
          </p:nvSpPr>
          <p:spPr bwMode="auto">
            <a:xfrm>
              <a:off x="2779" y="1653"/>
              <a:ext cx="3" cy="51"/>
            </a:xfrm>
            <a:custGeom>
              <a:avLst/>
              <a:gdLst>
                <a:gd name="T0" fmla="*/ 2 w 6"/>
                <a:gd name="T1" fmla="*/ 0 h 102"/>
                <a:gd name="T2" fmla="*/ 1 w 6"/>
                <a:gd name="T3" fmla="*/ 4 h 102"/>
                <a:gd name="T4" fmla="*/ 0 w 6"/>
                <a:gd name="T5" fmla="*/ 8 h 102"/>
                <a:gd name="T6" fmla="*/ 0 w 6"/>
                <a:gd name="T7" fmla="*/ 13 h 102"/>
                <a:gd name="T8" fmla="*/ 0 w 6"/>
                <a:gd name="T9" fmla="*/ 18 h 102"/>
                <a:gd name="T10" fmla="*/ 1 w 6"/>
                <a:gd name="T11" fmla="*/ 23 h 102"/>
                <a:gd name="T12" fmla="*/ 1 w 6"/>
                <a:gd name="T13" fmla="*/ 29 h 102"/>
                <a:gd name="T14" fmla="*/ 2 w 6"/>
                <a:gd name="T15" fmla="*/ 34 h 102"/>
                <a:gd name="T16" fmla="*/ 3 w 6"/>
                <a:gd name="T17" fmla="*/ 40 h 102"/>
                <a:gd name="T18" fmla="*/ 3 w 6"/>
                <a:gd name="T19" fmla="*/ 46 h 102"/>
                <a:gd name="T20" fmla="*/ 3 w 6"/>
                <a:gd name="T21" fmla="*/ 51 h 102"/>
                <a:gd name="T22" fmla="*/ 3 w 6"/>
                <a:gd name="T23" fmla="*/ 46 h 102"/>
                <a:gd name="T24" fmla="*/ 3 w 6"/>
                <a:gd name="T25" fmla="*/ 41 h 102"/>
                <a:gd name="T26" fmla="*/ 3 w 6"/>
                <a:gd name="T27" fmla="*/ 36 h 102"/>
                <a:gd name="T28" fmla="*/ 3 w 6"/>
                <a:gd name="T29" fmla="*/ 31 h 102"/>
                <a:gd name="T30" fmla="*/ 3 w 6"/>
                <a:gd name="T31" fmla="*/ 26 h 102"/>
                <a:gd name="T32" fmla="*/ 3 w 6"/>
                <a:gd name="T33" fmla="*/ 21 h 102"/>
                <a:gd name="T34" fmla="*/ 3 w 6"/>
                <a:gd name="T35" fmla="*/ 16 h 102"/>
                <a:gd name="T36" fmla="*/ 3 w 6"/>
                <a:gd name="T37" fmla="*/ 11 h 102"/>
                <a:gd name="T38" fmla="*/ 3 w 6"/>
                <a:gd name="T39" fmla="*/ 6 h 102"/>
                <a:gd name="T40" fmla="*/ 2 w 6"/>
                <a:gd name="T41" fmla="*/ 0 h 102"/>
                <a:gd name="T42" fmla="*/ 2 w 6"/>
                <a:gd name="T43" fmla="*/ 0 h 1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02">
                  <a:moveTo>
                    <a:pt x="3" y="0"/>
                  </a:moveTo>
                  <a:lnTo>
                    <a:pt x="1" y="8"/>
                  </a:lnTo>
                  <a:lnTo>
                    <a:pt x="0" y="16"/>
                  </a:lnTo>
                  <a:lnTo>
                    <a:pt x="0" y="26"/>
                  </a:lnTo>
                  <a:lnTo>
                    <a:pt x="0" y="36"/>
                  </a:lnTo>
                  <a:lnTo>
                    <a:pt x="1" y="46"/>
                  </a:lnTo>
                  <a:lnTo>
                    <a:pt x="2" y="57"/>
                  </a:lnTo>
                  <a:lnTo>
                    <a:pt x="3" y="68"/>
                  </a:lnTo>
                  <a:lnTo>
                    <a:pt x="5" y="80"/>
                  </a:lnTo>
                  <a:lnTo>
                    <a:pt x="5" y="91"/>
                  </a:lnTo>
                  <a:lnTo>
                    <a:pt x="6" y="102"/>
                  </a:lnTo>
                  <a:lnTo>
                    <a:pt x="6" y="92"/>
                  </a:lnTo>
                  <a:lnTo>
                    <a:pt x="6" y="82"/>
                  </a:lnTo>
                  <a:lnTo>
                    <a:pt x="6" y="72"/>
                  </a:lnTo>
                  <a:lnTo>
                    <a:pt x="6" y="62"/>
                  </a:lnTo>
                  <a:lnTo>
                    <a:pt x="6" y="52"/>
                  </a:lnTo>
                  <a:lnTo>
                    <a:pt x="6" y="42"/>
                  </a:lnTo>
                  <a:lnTo>
                    <a:pt x="6" y="31"/>
                  </a:lnTo>
                  <a:lnTo>
                    <a:pt x="6" y="21"/>
                  </a:lnTo>
                  <a:lnTo>
                    <a:pt x="5" y="1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5" name="Freeform 303"/>
            <p:cNvSpPr>
              <a:spLocks/>
            </p:cNvSpPr>
            <p:nvPr/>
          </p:nvSpPr>
          <p:spPr bwMode="auto">
            <a:xfrm>
              <a:off x="2602" y="1679"/>
              <a:ext cx="13" cy="14"/>
            </a:xfrm>
            <a:custGeom>
              <a:avLst/>
              <a:gdLst>
                <a:gd name="T0" fmla="*/ 13 w 26"/>
                <a:gd name="T1" fmla="*/ 7 h 30"/>
                <a:gd name="T2" fmla="*/ 13 w 26"/>
                <a:gd name="T3" fmla="*/ 6 h 30"/>
                <a:gd name="T4" fmla="*/ 13 w 26"/>
                <a:gd name="T5" fmla="*/ 5 h 30"/>
                <a:gd name="T6" fmla="*/ 12 w 26"/>
                <a:gd name="T7" fmla="*/ 4 h 30"/>
                <a:gd name="T8" fmla="*/ 11 w 26"/>
                <a:gd name="T9" fmla="*/ 3 h 30"/>
                <a:gd name="T10" fmla="*/ 10 w 26"/>
                <a:gd name="T11" fmla="*/ 2 h 30"/>
                <a:gd name="T12" fmla="*/ 9 w 26"/>
                <a:gd name="T13" fmla="*/ 1 h 30"/>
                <a:gd name="T14" fmla="*/ 8 w 26"/>
                <a:gd name="T15" fmla="*/ 0 h 30"/>
                <a:gd name="T16" fmla="*/ 7 w 26"/>
                <a:gd name="T17" fmla="*/ 0 h 30"/>
                <a:gd name="T18" fmla="*/ 6 w 26"/>
                <a:gd name="T19" fmla="*/ 0 h 30"/>
                <a:gd name="T20" fmla="*/ 5 w 26"/>
                <a:gd name="T21" fmla="*/ 0 h 30"/>
                <a:gd name="T22" fmla="*/ 3 w 26"/>
                <a:gd name="T23" fmla="*/ 0 h 30"/>
                <a:gd name="T24" fmla="*/ 2 w 26"/>
                <a:gd name="T25" fmla="*/ 2 h 30"/>
                <a:gd name="T26" fmla="*/ 1 w 26"/>
                <a:gd name="T27" fmla="*/ 4 h 30"/>
                <a:gd name="T28" fmla="*/ 0 w 26"/>
                <a:gd name="T29" fmla="*/ 5 h 30"/>
                <a:gd name="T30" fmla="*/ 0 w 26"/>
                <a:gd name="T31" fmla="*/ 7 h 30"/>
                <a:gd name="T32" fmla="*/ 0 w 26"/>
                <a:gd name="T33" fmla="*/ 8 h 30"/>
                <a:gd name="T34" fmla="*/ 0 w 26"/>
                <a:gd name="T35" fmla="*/ 9 h 30"/>
                <a:gd name="T36" fmla="*/ 1 w 26"/>
                <a:gd name="T37" fmla="*/ 11 h 30"/>
                <a:gd name="T38" fmla="*/ 2 w 26"/>
                <a:gd name="T39" fmla="*/ 13 h 30"/>
                <a:gd name="T40" fmla="*/ 3 w 26"/>
                <a:gd name="T41" fmla="*/ 14 h 30"/>
                <a:gd name="T42" fmla="*/ 5 w 26"/>
                <a:gd name="T43" fmla="*/ 14 h 30"/>
                <a:gd name="T44" fmla="*/ 6 w 26"/>
                <a:gd name="T45" fmla="*/ 14 h 30"/>
                <a:gd name="T46" fmla="*/ 8 w 26"/>
                <a:gd name="T47" fmla="*/ 14 h 30"/>
                <a:gd name="T48" fmla="*/ 10 w 26"/>
                <a:gd name="T49" fmla="*/ 14 h 30"/>
                <a:gd name="T50" fmla="*/ 11 w 26"/>
                <a:gd name="T51" fmla="*/ 14 h 30"/>
                <a:gd name="T52" fmla="*/ 12 w 26"/>
                <a:gd name="T53" fmla="*/ 12 h 30"/>
                <a:gd name="T54" fmla="*/ 13 w 26"/>
                <a:gd name="T55" fmla="*/ 12 h 30"/>
                <a:gd name="T56" fmla="*/ 13 w 26"/>
                <a:gd name="T57" fmla="*/ 10 h 30"/>
                <a:gd name="T58" fmla="*/ 13 w 26"/>
                <a:gd name="T59" fmla="*/ 9 h 30"/>
                <a:gd name="T60" fmla="*/ 13 w 26"/>
                <a:gd name="T61" fmla="*/ 7 h 30"/>
                <a:gd name="T62" fmla="*/ 13 w 26"/>
                <a:gd name="T63" fmla="*/ 7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6" h="30">
                  <a:moveTo>
                    <a:pt x="26" y="15"/>
                  </a:moveTo>
                  <a:lnTo>
                    <a:pt x="26" y="12"/>
                  </a:lnTo>
                  <a:lnTo>
                    <a:pt x="25" y="10"/>
                  </a:lnTo>
                  <a:lnTo>
                    <a:pt x="24" y="8"/>
                  </a:lnTo>
                  <a:lnTo>
                    <a:pt x="22" y="6"/>
                  </a:lnTo>
                  <a:lnTo>
                    <a:pt x="20" y="4"/>
                  </a:lnTo>
                  <a:lnTo>
                    <a:pt x="17" y="3"/>
                  </a:lnTo>
                  <a:lnTo>
                    <a:pt x="16" y="1"/>
                  </a:lnTo>
                  <a:lnTo>
                    <a:pt x="14" y="1"/>
                  </a:lnTo>
                  <a:lnTo>
                    <a:pt x="11" y="0"/>
                  </a:lnTo>
                  <a:lnTo>
                    <a:pt x="9" y="0"/>
                  </a:lnTo>
                  <a:lnTo>
                    <a:pt x="5" y="1"/>
                  </a:lnTo>
                  <a:lnTo>
                    <a:pt x="3" y="4"/>
                  </a:lnTo>
                  <a:lnTo>
                    <a:pt x="1" y="8"/>
                  </a:lnTo>
                  <a:lnTo>
                    <a:pt x="0" y="10"/>
                  </a:lnTo>
                  <a:lnTo>
                    <a:pt x="0" y="14"/>
                  </a:lnTo>
                  <a:lnTo>
                    <a:pt x="0" y="17"/>
                  </a:lnTo>
                  <a:lnTo>
                    <a:pt x="0" y="20"/>
                  </a:lnTo>
                  <a:lnTo>
                    <a:pt x="1" y="24"/>
                  </a:lnTo>
                  <a:lnTo>
                    <a:pt x="3" y="27"/>
                  </a:lnTo>
                  <a:lnTo>
                    <a:pt x="5" y="30"/>
                  </a:lnTo>
                  <a:lnTo>
                    <a:pt x="9" y="30"/>
                  </a:lnTo>
                  <a:lnTo>
                    <a:pt x="12" y="30"/>
                  </a:lnTo>
                  <a:lnTo>
                    <a:pt x="16" y="30"/>
                  </a:lnTo>
                  <a:lnTo>
                    <a:pt x="19" y="30"/>
                  </a:lnTo>
                  <a:lnTo>
                    <a:pt x="21" y="29"/>
                  </a:lnTo>
                  <a:lnTo>
                    <a:pt x="24" y="26"/>
                  </a:lnTo>
                  <a:lnTo>
                    <a:pt x="25" y="25"/>
                  </a:lnTo>
                  <a:lnTo>
                    <a:pt x="26" y="22"/>
                  </a:lnTo>
                  <a:lnTo>
                    <a:pt x="26" y="19"/>
                  </a:lnTo>
                  <a:lnTo>
                    <a:pt x="2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6" name="Freeform 304"/>
            <p:cNvSpPr>
              <a:spLocks/>
            </p:cNvSpPr>
            <p:nvPr/>
          </p:nvSpPr>
          <p:spPr bwMode="auto">
            <a:xfrm>
              <a:off x="2782" y="1707"/>
              <a:ext cx="2" cy="16"/>
            </a:xfrm>
            <a:custGeom>
              <a:avLst/>
              <a:gdLst>
                <a:gd name="T0" fmla="*/ 2 w 4"/>
                <a:gd name="T1" fmla="*/ 16 h 32"/>
                <a:gd name="T2" fmla="*/ 2 w 4"/>
                <a:gd name="T3" fmla="*/ 12 h 32"/>
                <a:gd name="T4" fmla="*/ 0 w 4"/>
                <a:gd name="T5" fmla="*/ 0 h 32"/>
                <a:gd name="T6" fmla="*/ 2 w 4"/>
                <a:gd name="T7" fmla="*/ 16 h 32"/>
                <a:gd name="T8" fmla="*/ 2 w 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2">
                  <a:moveTo>
                    <a:pt x="4" y="32"/>
                  </a:moveTo>
                  <a:lnTo>
                    <a:pt x="4" y="23"/>
                  </a:lnTo>
                  <a:lnTo>
                    <a:pt x="0" y="0"/>
                  </a:lnTo>
                  <a:lnTo>
                    <a:pt x="4"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7" name="Freeform 305"/>
            <p:cNvSpPr>
              <a:spLocks/>
            </p:cNvSpPr>
            <p:nvPr/>
          </p:nvSpPr>
          <p:spPr bwMode="auto">
            <a:xfrm>
              <a:off x="2784" y="1726"/>
              <a:ext cx="5" cy="27"/>
            </a:xfrm>
            <a:custGeom>
              <a:avLst/>
              <a:gdLst>
                <a:gd name="T0" fmla="*/ 5 w 10"/>
                <a:gd name="T1" fmla="*/ 27 h 54"/>
                <a:gd name="T2" fmla="*/ 5 w 10"/>
                <a:gd name="T3" fmla="*/ 25 h 54"/>
                <a:gd name="T4" fmla="*/ 4 w 10"/>
                <a:gd name="T5" fmla="*/ 21 h 54"/>
                <a:gd name="T6" fmla="*/ 4 w 10"/>
                <a:gd name="T7" fmla="*/ 18 h 54"/>
                <a:gd name="T8" fmla="*/ 4 w 10"/>
                <a:gd name="T9" fmla="*/ 15 h 54"/>
                <a:gd name="T10" fmla="*/ 3 w 10"/>
                <a:gd name="T11" fmla="*/ 13 h 54"/>
                <a:gd name="T12" fmla="*/ 2 w 10"/>
                <a:gd name="T13" fmla="*/ 10 h 54"/>
                <a:gd name="T14" fmla="*/ 2 w 10"/>
                <a:gd name="T15" fmla="*/ 7 h 54"/>
                <a:gd name="T16" fmla="*/ 2 w 10"/>
                <a:gd name="T17" fmla="*/ 4 h 54"/>
                <a:gd name="T18" fmla="*/ 2 w 10"/>
                <a:gd name="T19" fmla="*/ 2 h 54"/>
                <a:gd name="T20" fmla="*/ 1 w 10"/>
                <a:gd name="T21" fmla="*/ 0 h 54"/>
                <a:gd name="T22" fmla="*/ 0 w 10"/>
                <a:gd name="T23" fmla="*/ 3 h 54"/>
                <a:gd name="T24" fmla="*/ 0 w 10"/>
                <a:gd name="T25" fmla="*/ 5 h 54"/>
                <a:gd name="T26" fmla="*/ 1 w 10"/>
                <a:gd name="T27" fmla="*/ 8 h 54"/>
                <a:gd name="T28" fmla="*/ 1 w 10"/>
                <a:gd name="T29" fmla="*/ 11 h 54"/>
                <a:gd name="T30" fmla="*/ 2 w 10"/>
                <a:gd name="T31" fmla="*/ 13 h 54"/>
                <a:gd name="T32" fmla="*/ 2 w 10"/>
                <a:gd name="T33" fmla="*/ 17 h 54"/>
                <a:gd name="T34" fmla="*/ 3 w 10"/>
                <a:gd name="T35" fmla="*/ 19 h 54"/>
                <a:gd name="T36" fmla="*/ 4 w 10"/>
                <a:gd name="T37" fmla="*/ 22 h 54"/>
                <a:gd name="T38" fmla="*/ 4 w 10"/>
                <a:gd name="T39" fmla="*/ 25 h 54"/>
                <a:gd name="T40" fmla="*/ 5 w 10"/>
                <a:gd name="T41" fmla="*/ 27 h 54"/>
                <a:gd name="T42" fmla="*/ 5 w 10"/>
                <a:gd name="T43" fmla="*/ 27 h 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54">
                  <a:moveTo>
                    <a:pt x="10" y="54"/>
                  </a:moveTo>
                  <a:lnTo>
                    <a:pt x="9" y="49"/>
                  </a:lnTo>
                  <a:lnTo>
                    <a:pt x="8" y="42"/>
                  </a:lnTo>
                  <a:lnTo>
                    <a:pt x="7" y="36"/>
                  </a:lnTo>
                  <a:lnTo>
                    <a:pt x="7" y="30"/>
                  </a:lnTo>
                  <a:lnTo>
                    <a:pt x="5" y="25"/>
                  </a:lnTo>
                  <a:lnTo>
                    <a:pt x="4" y="19"/>
                  </a:lnTo>
                  <a:lnTo>
                    <a:pt x="4" y="14"/>
                  </a:lnTo>
                  <a:lnTo>
                    <a:pt x="3" y="8"/>
                  </a:lnTo>
                  <a:lnTo>
                    <a:pt x="3" y="4"/>
                  </a:lnTo>
                  <a:lnTo>
                    <a:pt x="2" y="0"/>
                  </a:lnTo>
                  <a:lnTo>
                    <a:pt x="0" y="5"/>
                  </a:lnTo>
                  <a:lnTo>
                    <a:pt x="0" y="10"/>
                  </a:lnTo>
                  <a:lnTo>
                    <a:pt x="2" y="15"/>
                  </a:lnTo>
                  <a:lnTo>
                    <a:pt x="2" y="21"/>
                  </a:lnTo>
                  <a:lnTo>
                    <a:pt x="3" y="26"/>
                  </a:lnTo>
                  <a:lnTo>
                    <a:pt x="4" y="33"/>
                  </a:lnTo>
                  <a:lnTo>
                    <a:pt x="5" y="37"/>
                  </a:lnTo>
                  <a:lnTo>
                    <a:pt x="7" y="44"/>
                  </a:lnTo>
                  <a:lnTo>
                    <a:pt x="8" y="49"/>
                  </a:lnTo>
                  <a:lnTo>
                    <a:pt x="10" y="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8" name="Freeform 306"/>
            <p:cNvSpPr>
              <a:spLocks/>
            </p:cNvSpPr>
            <p:nvPr/>
          </p:nvSpPr>
          <p:spPr bwMode="auto">
            <a:xfrm>
              <a:off x="2592" y="1832"/>
              <a:ext cx="1" cy="5"/>
            </a:xfrm>
            <a:custGeom>
              <a:avLst/>
              <a:gdLst>
                <a:gd name="T0" fmla="*/ 1 w 1"/>
                <a:gd name="T1" fmla="*/ 5 h 11"/>
                <a:gd name="T2" fmla="*/ 1 w 1"/>
                <a:gd name="T3" fmla="*/ 0 h 11"/>
                <a:gd name="T4" fmla="*/ 1 w 1"/>
                <a:gd name="T5" fmla="*/ 0 h 11"/>
                <a:gd name="T6" fmla="*/ 1 w 1"/>
                <a:gd name="T7" fmla="*/ 0 h 11"/>
                <a:gd name="T8" fmla="*/ 0 w 1"/>
                <a:gd name="T9" fmla="*/ 1 h 11"/>
                <a:gd name="T10" fmla="*/ 0 w 1"/>
                <a:gd name="T11" fmla="*/ 2 h 11"/>
                <a:gd name="T12" fmla="*/ 0 w 1"/>
                <a:gd name="T13" fmla="*/ 2 h 11"/>
                <a:gd name="T14" fmla="*/ 0 w 1"/>
                <a:gd name="T15" fmla="*/ 3 h 11"/>
                <a:gd name="T16" fmla="*/ 0 w 1"/>
                <a:gd name="T17" fmla="*/ 3 h 11"/>
                <a:gd name="T18" fmla="*/ 1 w 1"/>
                <a:gd name="T19" fmla="*/ 4 h 11"/>
                <a:gd name="T20" fmla="*/ 1 w 1"/>
                <a:gd name="T21" fmla="*/ 5 h 11"/>
                <a:gd name="T22" fmla="*/ 1 w 1"/>
                <a:gd name="T23" fmla="*/ 5 h 11"/>
                <a:gd name="T24" fmla="*/ 1 w 1"/>
                <a:gd name="T25" fmla="*/ 5 h 11"/>
                <a:gd name="T26" fmla="*/ 1 w 1"/>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1">
                  <a:moveTo>
                    <a:pt x="1" y="10"/>
                  </a:moveTo>
                  <a:lnTo>
                    <a:pt x="1" y="0"/>
                  </a:lnTo>
                  <a:lnTo>
                    <a:pt x="1" y="1"/>
                  </a:lnTo>
                  <a:lnTo>
                    <a:pt x="0" y="2"/>
                  </a:lnTo>
                  <a:lnTo>
                    <a:pt x="0" y="4"/>
                  </a:lnTo>
                  <a:lnTo>
                    <a:pt x="0" y="5"/>
                  </a:lnTo>
                  <a:lnTo>
                    <a:pt x="0" y="6"/>
                  </a:lnTo>
                  <a:lnTo>
                    <a:pt x="0" y="7"/>
                  </a:lnTo>
                  <a:lnTo>
                    <a:pt x="1" y="9"/>
                  </a:lnTo>
                  <a:lnTo>
                    <a:pt x="1" y="10"/>
                  </a:lnTo>
                  <a:lnTo>
                    <a:pt x="1" y="11"/>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59" name="Freeform 307"/>
            <p:cNvSpPr>
              <a:spLocks/>
            </p:cNvSpPr>
            <p:nvPr/>
          </p:nvSpPr>
          <p:spPr bwMode="auto">
            <a:xfrm>
              <a:off x="2597" y="1797"/>
              <a:ext cx="1" cy="6"/>
            </a:xfrm>
            <a:custGeom>
              <a:avLst/>
              <a:gdLst>
                <a:gd name="T0" fmla="*/ 1 w 4"/>
                <a:gd name="T1" fmla="*/ 0 h 12"/>
                <a:gd name="T2" fmla="*/ 1 w 4"/>
                <a:gd name="T3" fmla="*/ 1 h 12"/>
                <a:gd name="T4" fmla="*/ 1 w 4"/>
                <a:gd name="T5" fmla="*/ 1 h 12"/>
                <a:gd name="T6" fmla="*/ 1 w 4"/>
                <a:gd name="T7" fmla="*/ 2 h 12"/>
                <a:gd name="T8" fmla="*/ 1 w 4"/>
                <a:gd name="T9" fmla="*/ 2 h 12"/>
                <a:gd name="T10" fmla="*/ 1 w 4"/>
                <a:gd name="T11" fmla="*/ 3 h 12"/>
                <a:gd name="T12" fmla="*/ 1 w 4"/>
                <a:gd name="T13" fmla="*/ 3 h 12"/>
                <a:gd name="T14" fmla="*/ 1 w 4"/>
                <a:gd name="T15" fmla="*/ 4 h 12"/>
                <a:gd name="T16" fmla="*/ 0 w 4"/>
                <a:gd name="T17" fmla="*/ 4 h 12"/>
                <a:gd name="T18" fmla="*/ 0 w 4"/>
                <a:gd name="T19" fmla="*/ 4 h 12"/>
                <a:gd name="T20" fmla="*/ 0 w 4"/>
                <a:gd name="T21" fmla="*/ 4 h 12"/>
                <a:gd name="T22" fmla="*/ 1 w 4"/>
                <a:gd name="T23" fmla="*/ 6 h 12"/>
                <a:gd name="T24" fmla="*/ 1 w 4"/>
                <a:gd name="T25" fmla="*/ 0 h 12"/>
                <a:gd name="T26" fmla="*/ 1 w 4"/>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2">
                  <a:moveTo>
                    <a:pt x="4" y="0"/>
                  </a:moveTo>
                  <a:lnTo>
                    <a:pt x="4" y="1"/>
                  </a:lnTo>
                  <a:lnTo>
                    <a:pt x="4" y="2"/>
                  </a:lnTo>
                  <a:lnTo>
                    <a:pt x="4" y="3"/>
                  </a:lnTo>
                  <a:lnTo>
                    <a:pt x="4" y="5"/>
                  </a:lnTo>
                  <a:lnTo>
                    <a:pt x="3" y="6"/>
                  </a:lnTo>
                  <a:lnTo>
                    <a:pt x="3" y="7"/>
                  </a:lnTo>
                  <a:lnTo>
                    <a:pt x="1" y="7"/>
                  </a:lnTo>
                  <a:lnTo>
                    <a:pt x="1" y="8"/>
                  </a:lnTo>
                  <a:lnTo>
                    <a:pt x="0" y="8"/>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0" name="Freeform 308"/>
            <p:cNvSpPr>
              <a:spLocks/>
            </p:cNvSpPr>
            <p:nvPr/>
          </p:nvSpPr>
          <p:spPr bwMode="auto">
            <a:xfrm>
              <a:off x="2592" y="1727"/>
              <a:ext cx="11" cy="105"/>
            </a:xfrm>
            <a:custGeom>
              <a:avLst/>
              <a:gdLst>
                <a:gd name="T0" fmla="*/ 4 w 22"/>
                <a:gd name="T1" fmla="*/ 89 h 209"/>
                <a:gd name="T2" fmla="*/ 4 w 22"/>
                <a:gd name="T3" fmla="*/ 86 h 209"/>
                <a:gd name="T4" fmla="*/ 4 w 22"/>
                <a:gd name="T5" fmla="*/ 82 h 209"/>
                <a:gd name="T6" fmla="*/ 4 w 22"/>
                <a:gd name="T7" fmla="*/ 79 h 209"/>
                <a:gd name="T8" fmla="*/ 4 w 22"/>
                <a:gd name="T9" fmla="*/ 76 h 209"/>
                <a:gd name="T10" fmla="*/ 4 w 22"/>
                <a:gd name="T11" fmla="*/ 74 h 209"/>
                <a:gd name="T12" fmla="*/ 4 w 22"/>
                <a:gd name="T13" fmla="*/ 73 h 209"/>
                <a:gd name="T14" fmla="*/ 4 w 22"/>
                <a:gd name="T15" fmla="*/ 72 h 209"/>
                <a:gd name="T16" fmla="*/ 4 w 22"/>
                <a:gd name="T17" fmla="*/ 71 h 209"/>
                <a:gd name="T18" fmla="*/ 4 w 22"/>
                <a:gd name="T19" fmla="*/ 69 h 209"/>
                <a:gd name="T20" fmla="*/ 4 w 22"/>
                <a:gd name="T21" fmla="*/ 68 h 209"/>
                <a:gd name="T22" fmla="*/ 4 w 22"/>
                <a:gd name="T23" fmla="*/ 67 h 209"/>
                <a:gd name="T24" fmla="*/ 4 w 22"/>
                <a:gd name="T25" fmla="*/ 66 h 209"/>
                <a:gd name="T26" fmla="*/ 5 w 22"/>
                <a:gd name="T27" fmla="*/ 66 h 209"/>
                <a:gd name="T28" fmla="*/ 6 w 22"/>
                <a:gd name="T29" fmla="*/ 66 h 209"/>
                <a:gd name="T30" fmla="*/ 5 w 22"/>
                <a:gd name="T31" fmla="*/ 33 h 209"/>
                <a:gd name="T32" fmla="*/ 7 w 22"/>
                <a:gd name="T33" fmla="*/ 26 h 209"/>
                <a:gd name="T34" fmla="*/ 10 w 22"/>
                <a:gd name="T35" fmla="*/ 19 h 209"/>
                <a:gd name="T36" fmla="*/ 11 w 22"/>
                <a:gd name="T37" fmla="*/ 13 h 209"/>
                <a:gd name="T38" fmla="*/ 10 w 22"/>
                <a:gd name="T39" fmla="*/ 6 h 209"/>
                <a:gd name="T40" fmla="*/ 7 w 22"/>
                <a:gd name="T41" fmla="*/ 0 h 209"/>
                <a:gd name="T42" fmla="*/ 5 w 22"/>
                <a:gd name="T43" fmla="*/ 9 h 209"/>
                <a:gd name="T44" fmla="*/ 5 w 22"/>
                <a:gd name="T45" fmla="*/ 18 h 209"/>
                <a:gd name="T46" fmla="*/ 4 w 22"/>
                <a:gd name="T47" fmla="*/ 26 h 209"/>
                <a:gd name="T48" fmla="*/ 3 w 22"/>
                <a:gd name="T49" fmla="*/ 34 h 209"/>
                <a:gd name="T50" fmla="*/ 2 w 22"/>
                <a:gd name="T51" fmla="*/ 40 h 209"/>
                <a:gd name="T52" fmla="*/ 0 w 22"/>
                <a:gd name="T53" fmla="*/ 105 h 209"/>
                <a:gd name="T54" fmla="*/ 2 w 22"/>
                <a:gd name="T55" fmla="*/ 100 h 209"/>
                <a:gd name="T56" fmla="*/ 4 w 22"/>
                <a:gd name="T57" fmla="*/ 95 h 209"/>
                <a:gd name="T58" fmla="*/ 7 w 22"/>
                <a:gd name="T59" fmla="*/ 90 h 209"/>
                <a:gd name="T60" fmla="*/ 7 w 22"/>
                <a:gd name="T61" fmla="*/ 86 h 209"/>
                <a:gd name="T62" fmla="*/ 7 w 22"/>
                <a:gd name="T63" fmla="*/ 82 h 209"/>
                <a:gd name="T64" fmla="*/ 7 w 22"/>
                <a:gd name="T65" fmla="*/ 84 h 209"/>
                <a:gd name="T66" fmla="*/ 7 w 22"/>
                <a:gd name="T67" fmla="*/ 86 h 209"/>
                <a:gd name="T68" fmla="*/ 7 w 22"/>
                <a:gd name="T69" fmla="*/ 87 h 209"/>
                <a:gd name="T70" fmla="*/ 6 w 22"/>
                <a:gd name="T71" fmla="*/ 89 h 209"/>
                <a:gd name="T72" fmla="*/ 5 w 22"/>
                <a:gd name="T73" fmla="*/ 91 h 2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09">
                  <a:moveTo>
                    <a:pt x="9" y="182"/>
                  </a:moveTo>
                  <a:lnTo>
                    <a:pt x="8" y="178"/>
                  </a:lnTo>
                  <a:lnTo>
                    <a:pt x="7" y="175"/>
                  </a:lnTo>
                  <a:lnTo>
                    <a:pt x="7" y="172"/>
                  </a:lnTo>
                  <a:lnTo>
                    <a:pt x="7" y="168"/>
                  </a:lnTo>
                  <a:lnTo>
                    <a:pt x="7" y="164"/>
                  </a:lnTo>
                  <a:lnTo>
                    <a:pt x="7" y="162"/>
                  </a:lnTo>
                  <a:lnTo>
                    <a:pt x="7" y="158"/>
                  </a:lnTo>
                  <a:lnTo>
                    <a:pt x="7" y="154"/>
                  </a:lnTo>
                  <a:lnTo>
                    <a:pt x="8" y="151"/>
                  </a:lnTo>
                  <a:lnTo>
                    <a:pt x="9" y="148"/>
                  </a:lnTo>
                  <a:lnTo>
                    <a:pt x="8" y="147"/>
                  </a:lnTo>
                  <a:lnTo>
                    <a:pt x="7" y="147"/>
                  </a:lnTo>
                  <a:lnTo>
                    <a:pt x="7" y="146"/>
                  </a:lnTo>
                  <a:lnTo>
                    <a:pt x="7" y="145"/>
                  </a:lnTo>
                  <a:lnTo>
                    <a:pt x="7" y="143"/>
                  </a:lnTo>
                  <a:lnTo>
                    <a:pt x="7" y="142"/>
                  </a:lnTo>
                  <a:lnTo>
                    <a:pt x="7" y="141"/>
                  </a:lnTo>
                  <a:lnTo>
                    <a:pt x="7" y="140"/>
                  </a:lnTo>
                  <a:lnTo>
                    <a:pt x="7" y="138"/>
                  </a:lnTo>
                  <a:lnTo>
                    <a:pt x="7" y="137"/>
                  </a:lnTo>
                  <a:lnTo>
                    <a:pt x="7" y="136"/>
                  </a:lnTo>
                  <a:lnTo>
                    <a:pt x="7" y="135"/>
                  </a:lnTo>
                  <a:lnTo>
                    <a:pt x="7" y="133"/>
                  </a:lnTo>
                  <a:lnTo>
                    <a:pt x="8" y="132"/>
                  </a:lnTo>
                  <a:lnTo>
                    <a:pt x="9" y="131"/>
                  </a:lnTo>
                  <a:lnTo>
                    <a:pt x="10" y="131"/>
                  </a:lnTo>
                  <a:lnTo>
                    <a:pt x="12" y="131"/>
                  </a:lnTo>
                  <a:lnTo>
                    <a:pt x="13" y="131"/>
                  </a:lnTo>
                  <a:lnTo>
                    <a:pt x="9" y="65"/>
                  </a:lnTo>
                  <a:lnTo>
                    <a:pt x="12" y="58"/>
                  </a:lnTo>
                  <a:lnTo>
                    <a:pt x="14" y="52"/>
                  </a:lnTo>
                  <a:lnTo>
                    <a:pt x="17" y="46"/>
                  </a:lnTo>
                  <a:lnTo>
                    <a:pt x="19" y="38"/>
                  </a:lnTo>
                  <a:lnTo>
                    <a:pt x="20" y="32"/>
                  </a:lnTo>
                  <a:lnTo>
                    <a:pt x="22" y="25"/>
                  </a:lnTo>
                  <a:lnTo>
                    <a:pt x="22" y="18"/>
                  </a:lnTo>
                  <a:lnTo>
                    <a:pt x="20" y="12"/>
                  </a:lnTo>
                  <a:lnTo>
                    <a:pt x="17" y="6"/>
                  </a:lnTo>
                  <a:lnTo>
                    <a:pt x="13" y="0"/>
                  </a:lnTo>
                  <a:lnTo>
                    <a:pt x="12" y="8"/>
                  </a:lnTo>
                  <a:lnTo>
                    <a:pt x="10" y="18"/>
                  </a:lnTo>
                  <a:lnTo>
                    <a:pt x="10" y="27"/>
                  </a:lnTo>
                  <a:lnTo>
                    <a:pt x="9" y="36"/>
                  </a:lnTo>
                  <a:lnTo>
                    <a:pt x="8" y="43"/>
                  </a:lnTo>
                  <a:lnTo>
                    <a:pt x="8" y="52"/>
                  </a:lnTo>
                  <a:lnTo>
                    <a:pt x="7" y="59"/>
                  </a:lnTo>
                  <a:lnTo>
                    <a:pt x="5" y="67"/>
                  </a:lnTo>
                  <a:lnTo>
                    <a:pt x="4" y="74"/>
                  </a:lnTo>
                  <a:lnTo>
                    <a:pt x="3" y="80"/>
                  </a:lnTo>
                  <a:lnTo>
                    <a:pt x="0" y="80"/>
                  </a:lnTo>
                  <a:lnTo>
                    <a:pt x="0" y="209"/>
                  </a:lnTo>
                  <a:lnTo>
                    <a:pt x="2" y="204"/>
                  </a:lnTo>
                  <a:lnTo>
                    <a:pt x="4" y="199"/>
                  </a:lnTo>
                  <a:lnTo>
                    <a:pt x="5" y="194"/>
                  </a:lnTo>
                  <a:lnTo>
                    <a:pt x="8" y="189"/>
                  </a:lnTo>
                  <a:lnTo>
                    <a:pt x="10" y="185"/>
                  </a:lnTo>
                  <a:lnTo>
                    <a:pt x="13" y="180"/>
                  </a:lnTo>
                  <a:lnTo>
                    <a:pt x="14" y="177"/>
                  </a:lnTo>
                  <a:lnTo>
                    <a:pt x="14" y="172"/>
                  </a:lnTo>
                  <a:lnTo>
                    <a:pt x="14" y="168"/>
                  </a:lnTo>
                  <a:lnTo>
                    <a:pt x="13" y="163"/>
                  </a:lnTo>
                  <a:lnTo>
                    <a:pt x="13" y="166"/>
                  </a:lnTo>
                  <a:lnTo>
                    <a:pt x="13" y="168"/>
                  </a:lnTo>
                  <a:lnTo>
                    <a:pt x="13" y="169"/>
                  </a:lnTo>
                  <a:lnTo>
                    <a:pt x="13" y="171"/>
                  </a:lnTo>
                  <a:lnTo>
                    <a:pt x="13" y="173"/>
                  </a:lnTo>
                  <a:lnTo>
                    <a:pt x="13" y="174"/>
                  </a:lnTo>
                  <a:lnTo>
                    <a:pt x="13" y="175"/>
                  </a:lnTo>
                  <a:lnTo>
                    <a:pt x="12" y="178"/>
                  </a:lnTo>
                  <a:lnTo>
                    <a:pt x="10" y="179"/>
                  </a:lnTo>
                  <a:lnTo>
                    <a:pt x="9" y="1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1" name="Freeform 309"/>
            <p:cNvSpPr>
              <a:spLocks/>
            </p:cNvSpPr>
            <p:nvPr/>
          </p:nvSpPr>
          <p:spPr bwMode="auto">
            <a:xfrm>
              <a:off x="2344" y="1844"/>
              <a:ext cx="3" cy="5"/>
            </a:xfrm>
            <a:custGeom>
              <a:avLst/>
              <a:gdLst>
                <a:gd name="T0" fmla="*/ 0 w 6"/>
                <a:gd name="T1" fmla="*/ 5 h 12"/>
                <a:gd name="T2" fmla="*/ 3 w 6"/>
                <a:gd name="T3" fmla="*/ 0 h 12"/>
                <a:gd name="T4" fmla="*/ 3 w 6"/>
                <a:gd name="T5" fmla="*/ 1 h 12"/>
                <a:gd name="T6" fmla="*/ 3 w 6"/>
                <a:gd name="T7" fmla="*/ 1 h 12"/>
                <a:gd name="T8" fmla="*/ 2 w 6"/>
                <a:gd name="T9" fmla="*/ 2 h 12"/>
                <a:gd name="T10" fmla="*/ 1 w 6"/>
                <a:gd name="T11" fmla="*/ 2 h 12"/>
                <a:gd name="T12" fmla="*/ 1 w 6"/>
                <a:gd name="T13" fmla="*/ 3 h 12"/>
                <a:gd name="T14" fmla="*/ 1 w 6"/>
                <a:gd name="T15" fmla="*/ 3 h 12"/>
                <a:gd name="T16" fmla="*/ 1 w 6"/>
                <a:gd name="T17" fmla="*/ 3 h 12"/>
                <a:gd name="T18" fmla="*/ 1 w 6"/>
                <a:gd name="T19" fmla="*/ 4 h 12"/>
                <a:gd name="T20" fmla="*/ 0 w 6"/>
                <a:gd name="T21" fmla="*/ 4 h 12"/>
                <a:gd name="T22" fmla="*/ 0 w 6"/>
                <a:gd name="T23" fmla="*/ 5 h 12"/>
                <a:gd name="T24" fmla="*/ 0 w 6"/>
                <a:gd name="T25" fmla="*/ 5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2">
                  <a:moveTo>
                    <a:pt x="0" y="12"/>
                  </a:moveTo>
                  <a:lnTo>
                    <a:pt x="6" y="0"/>
                  </a:lnTo>
                  <a:lnTo>
                    <a:pt x="5" y="2"/>
                  </a:lnTo>
                  <a:lnTo>
                    <a:pt x="5" y="3"/>
                  </a:lnTo>
                  <a:lnTo>
                    <a:pt x="3" y="4"/>
                  </a:lnTo>
                  <a:lnTo>
                    <a:pt x="2" y="5"/>
                  </a:lnTo>
                  <a:lnTo>
                    <a:pt x="2" y="7"/>
                  </a:lnTo>
                  <a:lnTo>
                    <a:pt x="1" y="7"/>
                  </a:lnTo>
                  <a:lnTo>
                    <a:pt x="1" y="8"/>
                  </a:lnTo>
                  <a:lnTo>
                    <a:pt x="1" y="9"/>
                  </a:lnTo>
                  <a:lnTo>
                    <a:pt x="0" y="10"/>
                  </a:lnTo>
                  <a:lnTo>
                    <a:pt x="0"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2" name="Freeform 310"/>
            <p:cNvSpPr>
              <a:spLocks/>
            </p:cNvSpPr>
            <p:nvPr/>
          </p:nvSpPr>
          <p:spPr bwMode="auto">
            <a:xfrm>
              <a:off x="2332" y="1787"/>
              <a:ext cx="42" cy="141"/>
            </a:xfrm>
            <a:custGeom>
              <a:avLst/>
              <a:gdLst>
                <a:gd name="T0" fmla="*/ 5 w 83"/>
                <a:gd name="T1" fmla="*/ 59 h 282"/>
                <a:gd name="T2" fmla="*/ 13 w 83"/>
                <a:gd name="T3" fmla="*/ 78 h 282"/>
                <a:gd name="T4" fmla="*/ 19 w 83"/>
                <a:gd name="T5" fmla="*/ 97 h 282"/>
                <a:gd name="T6" fmla="*/ 23 w 83"/>
                <a:gd name="T7" fmla="*/ 116 h 282"/>
                <a:gd name="T8" fmla="*/ 26 w 83"/>
                <a:gd name="T9" fmla="*/ 133 h 282"/>
                <a:gd name="T10" fmla="*/ 24 w 83"/>
                <a:gd name="T11" fmla="*/ 101 h 282"/>
                <a:gd name="T12" fmla="*/ 21 w 83"/>
                <a:gd name="T13" fmla="*/ 93 h 282"/>
                <a:gd name="T14" fmla="*/ 18 w 83"/>
                <a:gd name="T15" fmla="*/ 86 h 282"/>
                <a:gd name="T16" fmla="*/ 15 w 83"/>
                <a:gd name="T17" fmla="*/ 78 h 282"/>
                <a:gd name="T18" fmla="*/ 12 w 83"/>
                <a:gd name="T19" fmla="*/ 70 h 282"/>
                <a:gd name="T20" fmla="*/ 12 w 83"/>
                <a:gd name="T21" fmla="*/ 63 h 282"/>
                <a:gd name="T22" fmla="*/ 9 w 83"/>
                <a:gd name="T23" fmla="*/ 63 h 282"/>
                <a:gd name="T24" fmla="*/ 8 w 83"/>
                <a:gd name="T25" fmla="*/ 59 h 282"/>
                <a:gd name="T26" fmla="*/ 9 w 83"/>
                <a:gd name="T27" fmla="*/ 55 h 282"/>
                <a:gd name="T28" fmla="*/ 11 w 83"/>
                <a:gd name="T29" fmla="*/ 51 h 282"/>
                <a:gd name="T30" fmla="*/ 13 w 83"/>
                <a:gd name="T31" fmla="*/ 46 h 282"/>
                <a:gd name="T32" fmla="*/ 15 w 83"/>
                <a:gd name="T33" fmla="*/ 46 h 282"/>
                <a:gd name="T34" fmla="*/ 17 w 83"/>
                <a:gd name="T35" fmla="*/ 41 h 282"/>
                <a:gd name="T36" fmla="*/ 18 w 83"/>
                <a:gd name="T37" fmla="*/ 37 h 282"/>
                <a:gd name="T38" fmla="*/ 20 w 83"/>
                <a:gd name="T39" fmla="*/ 34 h 282"/>
                <a:gd name="T40" fmla="*/ 23 w 83"/>
                <a:gd name="T41" fmla="*/ 30 h 282"/>
                <a:gd name="T42" fmla="*/ 27 w 83"/>
                <a:gd name="T43" fmla="*/ 27 h 282"/>
                <a:gd name="T44" fmla="*/ 29 w 83"/>
                <a:gd name="T45" fmla="*/ 20 h 282"/>
                <a:gd name="T46" fmla="*/ 33 w 83"/>
                <a:gd name="T47" fmla="*/ 16 h 282"/>
                <a:gd name="T48" fmla="*/ 35 w 83"/>
                <a:gd name="T49" fmla="*/ 11 h 282"/>
                <a:gd name="T50" fmla="*/ 37 w 83"/>
                <a:gd name="T51" fmla="*/ 7 h 282"/>
                <a:gd name="T52" fmla="*/ 40 w 83"/>
                <a:gd name="T53" fmla="*/ 2 h 282"/>
                <a:gd name="T54" fmla="*/ 36 w 83"/>
                <a:gd name="T55" fmla="*/ 3 h 282"/>
                <a:gd name="T56" fmla="*/ 24 w 83"/>
                <a:gd name="T57" fmla="*/ 10 h 282"/>
                <a:gd name="T58" fmla="*/ 14 w 83"/>
                <a:gd name="T59" fmla="*/ 19 h 282"/>
                <a:gd name="T60" fmla="*/ 6 w 83"/>
                <a:gd name="T61" fmla="*/ 30 h 282"/>
                <a:gd name="T62" fmla="*/ 2 w 83"/>
                <a:gd name="T63" fmla="*/ 43 h 282"/>
                <a:gd name="T64" fmla="*/ 0 w 83"/>
                <a:gd name="T65" fmla="*/ 5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3" h="282">
                  <a:moveTo>
                    <a:pt x="0" y="100"/>
                  </a:moveTo>
                  <a:lnTo>
                    <a:pt x="10" y="118"/>
                  </a:lnTo>
                  <a:lnTo>
                    <a:pt x="19" y="137"/>
                  </a:lnTo>
                  <a:lnTo>
                    <a:pt x="26" y="155"/>
                  </a:lnTo>
                  <a:lnTo>
                    <a:pt x="32" y="174"/>
                  </a:lnTo>
                  <a:lnTo>
                    <a:pt x="37" y="194"/>
                  </a:lnTo>
                  <a:lnTo>
                    <a:pt x="42" y="212"/>
                  </a:lnTo>
                  <a:lnTo>
                    <a:pt x="46" y="231"/>
                  </a:lnTo>
                  <a:lnTo>
                    <a:pt x="48" y="248"/>
                  </a:lnTo>
                  <a:lnTo>
                    <a:pt x="51" y="266"/>
                  </a:lnTo>
                  <a:lnTo>
                    <a:pt x="53" y="282"/>
                  </a:lnTo>
                  <a:lnTo>
                    <a:pt x="47" y="202"/>
                  </a:lnTo>
                  <a:lnTo>
                    <a:pt x="45" y="195"/>
                  </a:lnTo>
                  <a:lnTo>
                    <a:pt x="42" y="186"/>
                  </a:lnTo>
                  <a:lnTo>
                    <a:pt x="39" y="179"/>
                  </a:lnTo>
                  <a:lnTo>
                    <a:pt x="35" y="172"/>
                  </a:lnTo>
                  <a:lnTo>
                    <a:pt x="31" y="163"/>
                  </a:lnTo>
                  <a:lnTo>
                    <a:pt x="29" y="155"/>
                  </a:lnTo>
                  <a:lnTo>
                    <a:pt x="25" y="147"/>
                  </a:lnTo>
                  <a:lnTo>
                    <a:pt x="24" y="139"/>
                  </a:lnTo>
                  <a:lnTo>
                    <a:pt x="22" y="132"/>
                  </a:lnTo>
                  <a:lnTo>
                    <a:pt x="24" y="125"/>
                  </a:lnTo>
                  <a:lnTo>
                    <a:pt x="21" y="131"/>
                  </a:lnTo>
                  <a:lnTo>
                    <a:pt x="17" y="126"/>
                  </a:lnTo>
                  <a:lnTo>
                    <a:pt x="16" y="122"/>
                  </a:lnTo>
                  <a:lnTo>
                    <a:pt x="16" y="118"/>
                  </a:lnTo>
                  <a:lnTo>
                    <a:pt x="16" y="113"/>
                  </a:lnTo>
                  <a:lnTo>
                    <a:pt x="17" y="110"/>
                  </a:lnTo>
                  <a:lnTo>
                    <a:pt x="20" y="106"/>
                  </a:lnTo>
                  <a:lnTo>
                    <a:pt x="21" y="101"/>
                  </a:lnTo>
                  <a:lnTo>
                    <a:pt x="24" y="97"/>
                  </a:lnTo>
                  <a:lnTo>
                    <a:pt x="26" y="92"/>
                  </a:lnTo>
                  <a:lnTo>
                    <a:pt x="27" y="89"/>
                  </a:lnTo>
                  <a:lnTo>
                    <a:pt x="30" y="92"/>
                  </a:lnTo>
                  <a:lnTo>
                    <a:pt x="32" y="86"/>
                  </a:lnTo>
                  <a:lnTo>
                    <a:pt x="34" y="81"/>
                  </a:lnTo>
                  <a:lnTo>
                    <a:pt x="35" y="77"/>
                  </a:lnTo>
                  <a:lnTo>
                    <a:pt x="36" y="74"/>
                  </a:lnTo>
                  <a:lnTo>
                    <a:pt x="39" y="70"/>
                  </a:lnTo>
                  <a:lnTo>
                    <a:pt x="40" y="68"/>
                  </a:lnTo>
                  <a:lnTo>
                    <a:pt x="42" y="64"/>
                  </a:lnTo>
                  <a:lnTo>
                    <a:pt x="46" y="60"/>
                  </a:lnTo>
                  <a:lnTo>
                    <a:pt x="48" y="58"/>
                  </a:lnTo>
                  <a:lnTo>
                    <a:pt x="53" y="54"/>
                  </a:lnTo>
                  <a:lnTo>
                    <a:pt x="53" y="44"/>
                  </a:lnTo>
                  <a:lnTo>
                    <a:pt x="57" y="40"/>
                  </a:lnTo>
                  <a:lnTo>
                    <a:pt x="61" y="35"/>
                  </a:lnTo>
                  <a:lnTo>
                    <a:pt x="65" y="32"/>
                  </a:lnTo>
                  <a:lnTo>
                    <a:pt x="67" y="27"/>
                  </a:lnTo>
                  <a:lnTo>
                    <a:pt x="69" y="22"/>
                  </a:lnTo>
                  <a:lnTo>
                    <a:pt x="72" y="17"/>
                  </a:lnTo>
                  <a:lnTo>
                    <a:pt x="74" y="13"/>
                  </a:lnTo>
                  <a:lnTo>
                    <a:pt x="77" y="8"/>
                  </a:lnTo>
                  <a:lnTo>
                    <a:pt x="79" y="3"/>
                  </a:lnTo>
                  <a:lnTo>
                    <a:pt x="83" y="0"/>
                  </a:lnTo>
                  <a:lnTo>
                    <a:pt x="71" y="5"/>
                  </a:lnTo>
                  <a:lnTo>
                    <a:pt x="58" y="11"/>
                  </a:lnTo>
                  <a:lnTo>
                    <a:pt x="47" y="19"/>
                  </a:lnTo>
                  <a:lnTo>
                    <a:pt x="37" y="28"/>
                  </a:lnTo>
                  <a:lnTo>
                    <a:pt x="27" y="38"/>
                  </a:lnTo>
                  <a:lnTo>
                    <a:pt x="20" y="49"/>
                  </a:lnTo>
                  <a:lnTo>
                    <a:pt x="12" y="60"/>
                  </a:lnTo>
                  <a:lnTo>
                    <a:pt x="6" y="74"/>
                  </a:lnTo>
                  <a:lnTo>
                    <a:pt x="3" y="86"/>
                  </a:lnTo>
                  <a:lnTo>
                    <a:pt x="0" y="101"/>
                  </a:lnTo>
                  <a:lnTo>
                    <a:pt x="0" y="10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3" name="Freeform 311"/>
            <p:cNvSpPr>
              <a:spLocks/>
            </p:cNvSpPr>
            <p:nvPr/>
          </p:nvSpPr>
          <p:spPr bwMode="auto">
            <a:xfrm>
              <a:off x="2778" y="1833"/>
              <a:ext cx="1" cy="1"/>
            </a:xfrm>
            <a:custGeom>
              <a:avLst/>
              <a:gdLst>
                <a:gd name="T0" fmla="*/ 1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0 h 3"/>
                <a:gd name="T22" fmla="*/ 1 w 1"/>
                <a:gd name="T23" fmla="*/ 0 h 3"/>
                <a:gd name="T24" fmla="*/ 1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3">
                  <a:moveTo>
                    <a:pt x="1" y="0"/>
                  </a:moveTo>
                  <a:lnTo>
                    <a:pt x="0" y="3"/>
                  </a:lnTo>
                  <a:lnTo>
                    <a:pt x="0" y="2"/>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4" name="Freeform 312"/>
            <p:cNvSpPr>
              <a:spLocks/>
            </p:cNvSpPr>
            <p:nvPr/>
          </p:nvSpPr>
          <p:spPr bwMode="auto">
            <a:xfrm>
              <a:off x="2779" y="1823"/>
              <a:ext cx="15" cy="156"/>
            </a:xfrm>
            <a:custGeom>
              <a:avLst/>
              <a:gdLst>
                <a:gd name="T0" fmla="*/ 2 w 31"/>
                <a:gd name="T1" fmla="*/ 0 h 312"/>
                <a:gd name="T2" fmla="*/ 2 w 31"/>
                <a:gd name="T3" fmla="*/ 2 h 312"/>
                <a:gd name="T4" fmla="*/ 2 w 31"/>
                <a:gd name="T5" fmla="*/ 3 h 312"/>
                <a:gd name="T6" fmla="*/ 2 w 31"/>
                <a:gd name="T7" fmla="*/ 4 h 312"/>
                <a:gd name="T8" fmla="*/ 2 w 31"/>
                <a:gd name="T9" fmla="*/ 5 h 312"/>
                <a:gd name="T10" fmla="*/ 2 w 31"/>
                <a:gd name="T11" fmla="*/ 7 h 312"/>
                <a:gd name="T12" fmla="*/ 1 w 31"/>
                <a:gd name="T13" fmla="*/ 8 h 312"/>
                <a:gd name="T14" fmla="*/ 1 w 31"/>
                <a:gd name="T15" fmla="*/ 8 h 312"/>
                <a:gd name="T16" fmla="*/ 1 w 31"/>
                <a:gd name="T17" fmla="*/ 10 h 312"/>
                <a:gd name="T18" fmla="*/ 1 w 31"/>
                <a:gd name="T19" fmla="*/ 10 h 312"/>
                <a:gd name="T20" fmla="*/ 0 w 31"/>
                <a:gd name="T21" fmla="*/ 11 h 312"/>
                <a:gd name="T22" fmla="*/ 2 w 31"/>
                <a:gd name="T23" fmla="*/ 8 h 312"/>
                <a:gd name="T24" fmla="*/ 2 w 31"/>
                <a:gd name="T25" fmla="*/ 9 h 312"/>
                <a:gd name="T26" fmla="*/ 3 w 31"/>
                <a:gd name="T27" fmla="*/ 10 h 312"/>
                <a:gd name="T28" fmla="*/ 4 w 31"/>
                <a:gd name="T29" fmla="*/ 12 h 312"/>
                <a:gd name="T30" fmla="*/ 4 w 31"/>
                <a:gd name="T31" fmla="*/ 13 h 312"/>
                <a:gd name="T32" fmla="*/ 5 w 31"/>
                <a:gd name="T33" fmla="*/ 15 h 312"/>
                <a:gd name="T34" fmla="*/ 6 w 31"/>
                <a:gd name="T35" fmla="*/ 16 h 312"/>
                <a:gd name="T36" fmla="*/ 6 w 31"/>
                <a:gd name="T37" fmla="*/ 17 h 312"/>
                <a:gd name="T38" fmla="*/ 5 w 31"/>
                <a:gd name="T39" fmla="*/ 18 h 312"/>
                <a:gd name="T40" fmla="*/ 5 w 31"/>
                <a:gd name="T41" fmla="*/ 20 h 312"/>
                <a:gd name="T42" fmla="*/ 4 w 31"/>
                <a:gd name="T43" fmla="*/ 21 h 312"/>
                <a:gd name="T44" fmla="*/ 1 w 31"/>
                <a:gd name="T45" fmla="*/ 16 h 312"/>
                <a:gd name="T46" fmla="*/ 4 w 31"/>
                <a:gd name="T47" fmla="*/ 30 h 312"/>
                <a:gd name="T48" fmla="*/ 7 w 31"/>
                <a:gd name="T49" fmla="*/ 44 h 312"/>
                <a:gd name="T50" fmla="*/ 9 w 31"/>
                <a:gd name="T51" fmla="*/ 57 h 312"/>
                <a:gd name="T52" fmla="*/ 11 w 31"/>
                <a:gd name="T53" fmla="*/ 71 h 312"/>
                <a:gd name="T54" fmla="*/ 12 w 31"/>
                <a:gd name="T55" fmla="*/ 85 h 312"/>
                <a:gd name="T56" fmla="*/ 14 w 31"/>
                <a:gd name="T57" fmla="*/ 99 h 312"/>
                <a:gd name="T58" fmla="*/ 14 w 31"/>
                <a:gd name="T59" fmla="*/ 112 h 312"/>
                <a:gd name="T60" fmla="*/ 15 w 31"/>
                <a:gd name="T61" fmla="*/ 127 h 312"/>
                <a:gd name="T62" fmla="*/ 15 w 31"/>
                <a:gd name="T63" fmla="*/ 141 h 312"/>
                <a:gd name="T64" fmla="*/ 15 w 31"/>
                <a:gd name="T65" fmla="*/ 156 h 312"/>
                <a:gd name="T66" fmla="*/ 15 w 31"/>
                <a:gd name="T67" fmla="*/ 140 h 312"/>
                <a:gd name="T68" fmla="*/ 15 w 31"/>
                <a:gd name="T69" fmla="*/ 123 h 312"/>
                <a:gd name="T70" fmla="*/ 15 w 31"/>
                <a:gd name="T71" fmla="*/ 107 h 312"/>
                <a:gd name="T72" fmla="*/ 15 w 31"/>
                <a:gd name="T73" fmla="*/ 92 h 312"/>
                <a:gd name="T74" fmla="*/ 15 w 31"/>
                <a:gd name="T75" fmla="*/ 76 h 312"/>
                <a:gd name="T76" fmla="*/ 14 w 31"/>
                <a:gd name="T77" fmla="*/ 61 h 312"/>
                <a:gd name="T78" fmla="*/ 12 w 31"/>
                <a:gd name="T79" fmla="*/ 46 h 312"/>
                <a:gd name="T80" fmla="*/ 10 w 31"/>
                <a:gd name="T81" fmla="*/ 31 h 312"/>
                <a:gd name="T82" fmla="*/ 7 w 31"/>
                <a:gd name="T83" fmla="*/ 16 h 312"/>
                <a:gd name="T84" fmla="*/ 2 w 31"/>
                <a:gd name="T85" fmla="*/ 0 h 312"/>
                <a:gd name="T86" fmla="*/ 2 w 31"/>
                <a:gd name="T87" fmla="*/ 0 h 3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 h="312">
                  <a:moveTo>
                    <a:pt x="4" y="0"/>
                  </a:moveTo>
                  <a:lnTo>
                    <a:pt x="4" y="3"/>
                  </a:lnTo>
                  <a:lnTo>
                    <a:pt x="4" y="5"/>
                  </a:lnTo>
                  <a:lnTo>
                    <a:pt x="4" y="8"/>
                  </a:lnTo>
                  <a:lnTo>
                    <a:pt x="4" y="10"/>
                  </a:lnTo>
                  <a:lnTo>
                    <a:pt x="4" y="13"/>
                  </a:lnTo>
                  <a:lnTo>
                    <a:pt x="3" y="15"/>
                  </a:lnTo>
                  <a:lnTo>
                    <a:pt x="3" y="16"/>
                  </a:lnTo>
                  <a:lnTo>
                    <a:pt x="2" y="19"/>
                  </a:lnTo>
                  <a:lnTo>
                    <a:pt x="2" y="20"/>
                  </a:lnTo>
                  <a:lnTo>
                    <a:pt x="0" y="21"/>
                  </a:lnTo>
                  <a:lnTo>
                    <a:pt x="5" y="15"/>
                  </a:lnTo>
                  <a:lnTo>
                    <a:pt x="5" y="18"/>
                  </a:lnTo>
                  <a:lnTo>
                    <a:pt x="7" y="20"/>
                  </a:lnTo>
                  <a:lnTo>
                    <a:pt x="8" y="23"/>
                  </a:lnTo>
                  <a:lnTo>
                    <a:pt x="9" y="25"/>
                  </a:lnTo>
                  <a:lnTo>
                    <a:pt x="10" y="29"/>
                  </a:lnTo>
                  <a:lnTo>
                    <a:pt x="12" y="31"/>
                  </a:lnTo>
                  <a:lnTo>
                    <a:pt x="12" y="34"/>
                  </a:lnTo>
                  <a:lnTo>
                    <a:pt x="10" y="36"/>
                  </a:lnTo>
                  <a:lnTo>
                    <a:pt x="10" y="40"/>
                  </a:lnTo>
                  <a:lnTo>
                    <a:pt x="8" y="42"/>
                  </a:lnTo>
                  <a:lnTo>
                    <a:pt x="2" y="32"/>
                  </a:lnTo>
                  <a:lnTo>
                    <a:pt x="8" y="60"/>
                  </a:lnTo>
                  <a:lnTo>
                    <a:pt x="14" y="87"/>
                  </a:lnTo>
                  <a:lnTo>
                    <a:pt x="18" y="114"/>
                  </a:lnTo>
                  <a:lnTo>
                    <a:pt x="23" y="141"/>
                  </a:lnTo>
                  <a:lnTo>
                    <a:pt x="25" y="169"/>
                  </a:lnTo>
                  <a:lnTo>
                    <a:pt x="28" y="197"/>
                  </a:lnTo>
                  <a:lnTo>
                    <a:pt x="29" y="224"/>
                  </a:lnTo>
                  <a:lnTo>
                    <a:pt x="30" y="253"/>
                  </a:lnTo>
                  <a:lnTo>
                    <a:pt x="31" y="282"/>
                  </a:lnTo>
                  <a:lnTo>
                    <a:pt x="31" y="312"/>
                  </a:lnTo>
                  <a:lnTo>
                    <a:pt x="31" y="279"/>
                  </a:lnTo>
                  <a:lnTo>
                    <a:pt x="31" y="246"/>
                  </a:lnTo>
                  <a:lnTo>
                    <a:pt x="31" y="214"/>
                  </a:lnTo>
                  <a:lnTo>
                    <a:pt x="31" y="183"/>
                  </a:lnTo>
                  <a:lnTo>
                    <a:pt x="30" y="152"/>
                  </a:lnTo>
                  <a:lnTo>
                    <a:pt x="29" y="122"/>
                  </a:lnTo>
                  <a:lnTo>
                    <a:pt x="25" y="91"/>
                  </a:lnTo>
                  <a:lnTo>
                    <a:pt x="20" y="61"/>
                  </a:lnTo>
                  <a:lnTo>
                    <a:pt x="14" y="3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5" name="Freeform 313"/>
            <p:cNvSpPr>
              <a:spLocks/>
            </p:cNvSpPr>
            <p:nvPr/>
          </p:nvSpPr>
          <p:spPr bwMode="auto">
            <a:xfrm>
              <a:off x="2779" y="1818"/>
              <a:ext cx="2" cy="5"/>
            </a:xfrm>
            <a:custGeom>
              <a:avLst/>
              <a:gdLst>
                <a:gd name="T0" fmla="*/ 2 w 2"/>
                <a:gd name="T1" fmla="*/ 5 h 8"/>
                <a:gd name="T2" fmla="*/ 2 w 2"/>
                <a:gd name="T3" fmla="*/ 5 h 8"/>
                <a:gd name="T4" fmla="*/ 2 w 2"/>
                <a:gd name="T5" fmla="*/ 4 h 8"/>
                <a:gd name="T6" fmla="*/ 2 w 2"/>
                <a:gd name="T7" fmla="*/ 4 h 8"/>
                <a:gd name="T8" fmla="*/ 2 w 2"/>
                <a:gd name="T9" fmla="*/ 3 h 8"/>
                <a:gd name="T10" fmla="*/ 2 w 2"/>
                <a:gd name="T11" fmla="*/ 2 h 8"/>
                <a:gd name="T12" fmla="*/ 1 w 2"/>
                <a:gd name="T13" fmla="*/ 2 h 8"/>
                <a:gd name="T14" fmla="*/ 1 w 2"/>
                <a:gd name="T15" fmla="*/ 1 h 8"/>
                <a:gd name="T16" fmla="*/ 1 w 2"/>
                <a:gd name="T17" fmla="*/ 1 h 8"/>
                <a:gd name="T18" fmla="*/ 0 w 2"/>
                <a:gd name="T19" fmla="*/ 1 h 8"/>
                <a:gd name="T20" fmla="*/ 0 w 2"/>
                <a:gd name="T21" fmla="*/ 0 h 8"/>
                <a:gd name="T22" fmla="*/ 0 w 2"/>
                <a:gd name="T23" fmla="*/ 1 h 8"/>
                <a:gd name="T24" fmla="*/ 0 w 2"/>
                <a:gd name="T25" fmla="*/ 1 h 8"/>
                <a:gd name="T26" fmla="*/ 1 w 2"/>
                <a:gd name="T27" fmla="*/ 1 h 8"/>
                <a:gd name="T28" fmla="*/ 1 w 2"/>
                <a:gd name="T29" fmla="*/ 2 h 8"/>
                <a:gd name="T30" fmla="*/ 1 w 2"/>
                <a:gd name="T31" fmla="*/ 3 h 8"/>
                <a:gd name="T32" fmla="*/ 1 w 2"/>
                <a:gd name="T33" fmla="*/ 3 h 8"/>
                <a:gd name="T34" fmla="*/ 2 w 2"/>
                <a:gd name="T35" fmla="*/ 4 h 8"/>
                <a:gd name="T36" fmla="*/ 2 w 2"/>
                <a:gd name="T37" fmla="*/ 4 h 8"/>
                <a:gd name="T38" fmla="*/ 2 w 2"/>
                <a:gd name="T39" fmla="*/ 5 h 8"/>
                <a:gd name="T40" fmla="*/ 2 w 2"/>
                <a:gd name="T41" fmla="*/ 5 h 8"/>
                <a:gd name="T42" fmla="*/ 2 w 2"/>
                <a:gd name="T43" fmla="*/ 5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8">
                  <a:moveTo>
                    <a:pt x="2" y="8"/>
                  </a:moveTo>
                  <a:lnTo>
                    <a:pt x="2" y="8"/>
                  </a:lnTo>
                  <a:lnTo>
                    <a:pt x="2" y="7"/>
                  </a:lnTo>
                  <a:lnTo>
                    <a:pt x="2" y="6"/>
                  </a:lnTo>
                  <a:lnTo>
                    <a:pt x="2" y="5"/>
                  </a:lnTo>
                  <a:lnTo>
                    <a:pt x="2" y="3"/>
                  </a:lnTo>
                  <a:lnTo>
                    <a:pt x="1" y="3"/>
                  </a:lnTo>
                  <a:lnTo>
                    <a:pt x="1" y="2"/>
                  </a:lnTo>
                  <a:lnTo>
                    <a:pt x="1" y="1"/>
                  </a:lnTo>
                  <a:lnTo>
                    <a:pt x="0" y="1"/>
                  </a:lnTo>
                  <a:lnTo>
                    <a:pt x="0" y="0"/>
                  </a:lnTo>
                  <a:lnTo>
                    <a:pt x="0" y="1"/>
                  </a:lnTo>
                  <a:lnTo>
                    <a:pt x="1" y="2"/>
                  </a:lnTo>
                  <a:lnTo>
                    <a:pt x="1" y="3"/>
                  </a:lnTo>
                  <a:lnTo>
                    <a:pt x="1" y="5"/>
                  </a:lnTo>
                  <a:lnTo>
                    <a:pt x="2" y="6"/>
                  </a:lnTo>
                  <a:lnTo>
                    <a:pt x="2" y="7"/>
                  </a:lnTo>
                  <a:lnTo>
                    <a:pt x="2"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6" name="Freeform 314"/>
            <p:cNvSpPr>
              <a:spLocks/>
            </p:cNvSpPr>
            <p:nvPr/>
          </p:nvSpPr>
          <p:spPr bwMode="auto">
            <a:xfrm>
              <a:off x="2310" y="1839"/>
              <a:ext cx="10" cy="20"/>
            </a:xfrm>
            <a:custGeom>
              <a:avLst/>
              <a:gdLst>
                <a:gd name="T0" fmla="*/ 3 w 22"/>
                <a:gd name="T1" fmla="*/ 20 h 40"/>
                <a:gd name="T2" fmla="*/ 10 w 22"/>
                <a:gd name="T3" fmla="*/ 15 h 40"/>
                <a:gd name="T4" fmla="*/ 9 w 22"/>
                <a:gd name="T5" fmla="*/ 13 h 40"/>
                <a:gd name="T6" fmla="*/ 9 w 22"/>
                <a:gd name="T7" fmla="*/ 12 h 40"/>
                <a:gd name="T8" fmla="*/ 8 w 22"/>
                <a:gd name="T9" fmla="*/ 10 h 40"/>
                <a:gd name="T10" fmla="*/ 6 w 22"/>
                <a:gd name="T11" fmla="*/ 9 h 40"/>
                <a:gd name="T12" fmla="*/ 6 w 22"/>
                <a:gd name="T13" fmla="*/ 7 h 40"/>
                <a:gd name="T14" fmla="*/ 5 w 22"/>
                <a:gd name="T15" fmla="*/ 6 h 40"/>
                <a:gd name="T16" fmla="*/ 4 w 22"/>
                <a:gd name="T17" fmla="*/ 4 h 40"/>
                <a:gd name="T18" fmla="*/ 3 w 22"/>
                <a:gd name="T19" fmla="*/ 3 h 40"/>
                <a:gd name="T20" fmla="*/ 2 w 22"/>
                <a:gd name="T21" fmla="*/ 2 h 40"/>
                <a:gd name="T22" fmla="*/ 1 w 22"/>
                <a:gd name="T23" fmla="*/ 0 h 40"/>
                <a:gd name="T24" fmla="*/ 2 w 22"/>
                <a:gd name="T25" fmla="*/ 2 h 40"/>
                <a:gd name="T26" fmla="*/ 2 w 22"/>
                <a:gd name="T27" fmla="*/ 5 h 40"/>
                <a:gd name="T28" fmla="*/ 2 w 22"/>
                <a:gd name="T29" fmla="*/ 7 h 40"/>
                <a:gd name="T30" fmla="*/ 1 w 22"/>
                <a:gd name="T31" fmla="*/ 9 h 40"/>
                <a:gd name="T32" fmla="*/ 1 w 22"/>
                <a:gd name="T33" fmla="*/ 11 h 40"/>
                <a:gd name="T34" fmla="*/ 1 w 22"/>
                <a:gd name="T35" fmla="*/ 13 h 40"/>
                <a:gd name="T36" fmla="*/ 0 w 22"/>
                <a:gd name="T37" fmla="*/ 15 h 40"/>
                <a:gd name="T38" fmla="*/ 1 w 22"/>
                <a:gd name="T39" fmla="*/ 17 h 40"/>
                <a:gd name="T40" fmla="*/ 1 w 22"/>
                <a:gd name="T41" fmla="*/ 18 h 40"/>
                <a:gd name="T42" fmla="*/ 3 w 22"/>
                <a:gd name="T43" fmla="*/ 20 h 40"/>
                <a:gd name="T44" fmla="*/ 3 w 22"/>
                <a:gd name="T45" fmla="*/ 2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40">
                  <a:moveTo>
                    <a:pt x="7" y="40"/>
                  </a:moveTo>
                  <a:lnTo>
                    <a:pt x="22" y="30"/>
                  </a:lnTo>
                  <a:lnTo>
                    <a:pt x="20" y="26"/>
                  </a:lnTo>
                  <a:lnTo>
                    <a:pt x="19" y="24"/>
                  </a:lnTo>
                  <a:lnTo>
                    <a:pt x="17" y="20"/>
                  </a:lnTo>
                  <a:lnTo>
                    <a:pt x="14" y="18"/>
                  </a:lnTo>
                  <a:lnTo>
                    <a:pt x="13" y="14"/>
                  </a:lnTo>
                  <a:lnTo>
                    <a:pt x="10" y="12"/>
                  </a:lnTo>
                  <a:lnTo>
                    <a:pt x="8" y="8"/>
                  </a:lnTo>
                  <a:lnTo>
                    <a:pt x="7" y="5"/>
                  </a:lnTo>
                  <a:lnTo>
                    <a:pt x="4" y="3"/>
                  </a:lnTo>
                  <a:lnTo>
                    <a:pt x="3" y="0"/>
                  </a:lnTo>
                  <a:lnTo>
                    <a:pt x="4" y="4"/>
                  </a:lnTo>
                  <a:lnTo>
                    <a:pt x="4" y="9"/>
                  </a:lnTo>
                  <a:lnTo>
                    <a:pt x="4" y="13"/>
                  </a:lnTo>
                  <a:lnTo>
                    <a:pt x="3" y="18"/>
                  </a:lnTo>
                  <a:lnTo>
                    <a:pt x="2" y="22"/>
                  </a:lnTo>
                  <a:lnTo>
                    <a:pt x="2" y="25"/>
                  </a:lnTo>
                  <a:lnTo>
                    <a:pt x="0" y="29"/>
                  </a:lnTo>
                  <a:lnTo>
                    <a:pt x="2" y="33"/>
                  </a:lnTo>
                  <a:lnTo>
                    <a:pt x="3" y="36"/>
                  </a:lnTo>
                  <a:lnTo>
                    <a:pt x="7" y="4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7" name="Freeform 315"/>
            <p:cNvSpPr>
              <a:spLocks/>
            </p:cNvSpPr>
            <p:nvPr/>
          </p:nvSpPr>
          <p:spPr bwMode="auto">
            <a:xfrm>
              <a:off x="2586" y="1841"/>
              <a:ext cx="7" cy="183"/>
            </a:xfrm>
            <a:custGeom>
              <a:avLst/>
              <a:gdLst>
                <a:gd name="T0" fmla="*/ 5 w 14"/>
                <a:gd name="T1" fmla="*/ 86 h 368"/>
                <a:gd name="T2" fmla="*/ 5 w 14"/>
                <a:gd name="T3" fmla="*/ 85 h 368"/>
                <a:gd name="T4" fmla="*/ 5 w 14"/>
                <a:gd name="T5" fmla="*/ 84 h 368"/>
                <a:gd name="T6" fmla="*/ 5 w 14"/>
                <a:gd name="T7" fmla="*/ 83 h 368"/>
                <a:gd name="T8" fmla="*/ 5 w 14"/>
                <a:gd name="T9" fmla="*/ 82 h 368"/>
                <a:gd name="T10" fmla="*/ 5 w 14"/>
                <a:gd name="T11" fmla="*/ 81 h 368"/>
                <a:gd name="T12" fmla="*/ 5 w 14"/>
                <a:gd name="T13" fmla="*/ 80 h 368"/>
                <a:gd name="T14" fmla="*/ 6 w 14"/>
                <a:gd name="T15" fmla="*/ 80 h 368"/>
                <a:gd name="T16" fmla="*/ 6 w 14"/>
                <a:gd name="T17" fmla="*/ 79 h 368"/>
                <a:gd name="T18" fmla="*/ 6 w 14"/>
                <a:gd name="T19" fmla="*/ 78 h 368"/>
                <a:gd name="T20" fmla="*/ 6 w 14"/>
                <a:gd name="T21" fmla="*/ 77 h 368"/>
                <a:gd name="T22" fmla="*/ 5 w 14"/>
                <a:gd name="T23" fmla="*/ 77 h 368"/>
                <a:gd name="T24" fmla="*/ 5 w 14"/>
                <a:gd name="T25" fmla="*/ 59 h 368"/>
                <a:gd name="T26" fmla="*/ 6 w 14"/>
                <a:gd name="T27" fmla="*/ 59 h 368"/>
                <a:gd name="T28" fmla="*/ 6 w 14"/>
                <a:gd name="T29" fmla="*/ 54 h 368"/>
                <a:gd name="T30" fmla="*/ 6 w 14"/>
                <a:gd name="T31" fmla="*/ 48 h 368"/>
                <a:gd name="T32" fmla="*/ 6 w 14"/>
                <a:gd name="T33" fmla="*/ 43 h 368"/>
                <a:gd name="T34" fmla="*/ 6 w 14"/>
                <a:gd name="T35" fmla="*/ 37 h 368"/>
                <a:gd name="T36" fmla="*/ 6 w 14"/>
                <a:gd name="T37" fmla="*/ 31 h 368"/>
                <a:gd name="T38" fmla="*/ 6 w 14"/>
                <a:gd name="T39" fmla="*/ 25 h 368"/>
                <a:gd name="T40" fmla="*/ 6 w 14"/>
                <a:gd name="T41" fmla="*/ 19 h 368"/>
                <a:gd name="T42" fmla="*/ 6 w 14"/>
                <a:gd name="T43" fmla="*/ 13 h 368"/>
                <a:gd name="T44" fmla="*/ 6 w 14"/>
                <a:gd name="T45" fmla="*/ 7 h 368"/>
                <a:gd name="T46" fmla="*/ 6 w 14"/>
                <a:gd name="T47" fmla="*/ 0 h 368"/>
                <a:gd name="T48" fmla="*/ 5 w 14"/>
                <a:gd name="T49" fmla="*/ 17 h 368"/>
                <a:gd name="T50" fmla="*/ 5 w 14"/>
                <a:gd name="T51" fmla="*/ 34 h 368"/>
                <a:gd name="T52" fmla="*/ 3 w 14"/>
                <a:gd name="T53" fmla="*/ 52 h 368"/>
                <a:gd name="T54" fmla="*/ 3 w 14"/>
                <a:gd name="T55" fmla="*/ 70 h 368"/>
                <a:gd name="T56" fmla="*/ 3 w 14"/>
                <a:gd name="T57" fmla="*/ 90 h 368"/>
                <a:gd name="T58" fmla="*/ 2 w 14"/>
                <a:gd name="T59" fmla="*/ 108 h 368"/>
                <a:gd name="T60" fmla="*/ 2 w 14"/>
                <a:gd name="T61" fmla="*/ 127 h 368"/>
                <a:gd name="T62" fmla="*/ 2 w 14"/>
                <a:gd name="T63" fmla="*/ 146 h 368"/>
                <a:gd name="T64" fmla="*/ 1 w 14"/>
                <a:gd name="T65" fmla="*/ 164 h 368"/>
                <a:gd name="T66" fmla="*/ 0 w 14"/>
                <a:gd name="T67" fmla="*/ 183 h 368"/>
                <a:gd name="T68" fmla="*/ 5 w 14"/>
                <a:gd name="T69" fmla="*/ 109 h 368"/>
                <a:gd name="T70" fmla="*/ 6 w 14"/>
                <a:gd name="T71" fmla="*/ 109 h 368"/>
                <a:gd name="T72" fmla="*/ 6 w 14"/>
                <a:gd name="T73" fmla="*/ 109 h 368"/>
                <a:gd name="T74" fmla="*/ 6 w 14"/>
                <a:gd name="T75" fmla="*/ 110 h 368"/>
                <a:gd name="T76" fmla="*/ 6 w 14"/>
                <a:gd name="T77" fmla="*/ 111 h 368"/>
                <a:gd name="T78" fmla="*/ 6 w 14"/>
                <a:gd name="T79" fmla="*/ 111 h 368"/>
                <a:gd name="T80" fmla="*/ 6 w 14"/>
                <a:gd name="T81" fmla="*/ 111 h 368"/>
                <a:gd name="T82" fmla="*/ 6 w 14"/>
                <a:gd name="T83" fmla="*/ 112 h 368"/>
                <a:gd name="T84" fmla="*/ 6 w 14"/>
                <a:gd name="T85" fmla="*/ 113 h 368"/>
                <a:gd name="T86" fmla="*/ 6 w 14"/>
                <a:gd name="T87" fmla="*/ 113 h 368"/>
                <a:gd name="T88" fmla="*/ 6 w 14"/>
                <a:gd name="T89" fmla="*/ 114 h 368"/>
                <a:gd name="T90" fmla="*/ 6 w 14"/>
                <a:gd name="T91" fmla="*/ 112 h 368"/>
                <a:gd name="T92" fmla="*/ 7 w 14"/>
                <a:gd name="T93" fmla="*/ 109 h 368"/>
                <a:gd name="T94" fmla="*/ 6 w 14"/>
                <a:gd name="T95" fmla="*/ 107 h 368"/>
                <a:gd name="T96" fmla="*/ 6 w 14"/>
                <a:gd name="T97" fmla="*/ 104 h 368"/>
                <a:gd name="T98" fmla="*/ 6 w 14"/>
                <a:gd name="T99" fmla="*/ 101 h 368"/>
                <a:gd name="T100" fmla="*/ 5 w 14"/>
                <a:gd name="T101" fmla="*/ 98 h 368"/>
                <a:gd name="T102" fmla="*/ 5 w 14"/>
                <a:gd name="T103" fmla="*/ 95 h 368"/>
                <a:gd name="T104" fmla="*/ 5 w 14"/>
                <a:gd name="T105" fmla="*/ 92 h 368"/>
                <a:gd name="T106" fmla="*/ 5 w 14"/>
                <a:gd name="T107" fmla="*/ 89 h 368"/>
                <a:gd name="T108" fmla="*/ 5 w 14"/>
                <a:gd name="T109" fmla="*/ 86 h 368"/>
                <a:gd name="T110" fmla="*/ 5 w 14"/>
                <a:gd name="T111" fmla="*/ 86 h 368"/>
                <a:gd name="T112" fmla="*/ 5 w 14"/>
                <a:gd name="T113" fmla="*/ 86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 h="368">
                  <a:moveTo>
                    <a:pt x="9" y="172"/>
                  </a:moveTo>
                  <a:lnTo>
                    <a:pt x="10" y="170"/>
                  </a:lnTo>
                  <a:lnTo>
                    <a:pt x="10" y="168"/>
                  </a:lnTo>
                  <a:lnTo>
                    <a:pt x="10" y="167"/>
                  </a:lnTo>
                  <a:lnTo>
                    <a:pt x="10" y="165"/>
                  </a:lnTo>
                  <a:lnTo>
                    <a:pt x="10" y="163"/>
                  </a:lnTo>
                  <a:lnTo>
                    <a:pt x="10" y="161"/>
                  </a:lnTo>
                  <a:lnTo>
                    <a:pt x="11" y="160"/>
                  </a:lnTo>
                  <a:lnTo>
                    <a:pt x="11" y="159"/>
                  </a:lnTo>
                  <a:lnTo>
                    <a:pt x="11" y="156"/>
                  </a:lnTo>
                  <a:lnTo>
                    <a:pt x="11" y="155"/>
                  </a:lnTo>
                  <a:lnTo>
                    <a:pt x="10" y="155"/>
                  </a:lnTo>
                  <a:lnTo>
                    <a:pt x="10" y="119"/>
                  </a:lnTo>
                  <a:lnTo>
                    <a:pt x="12" y="119"/>
                  </a:lnTo>
                  <a:lnTo>
                    <a:pt x="12" y="108"/>
                  </a:lnTo>
                  <a:lnTo>
                    <a:pt x="12" y="97"/>
                  </a:lnTo>
                  <a:lnTo>
                    <a:pt x="12" y="86"/>
                  </a:lnTo>
                  <a:lnTo>
                    <a:pt x="12" y="74"/>
                  </a:lnTo>
                  <a:lnTo>
                    <a:pt x="12" y="62"/>
                  </a:lnTo>
                  <a:lnTo>
                    <a:pt x="12" y="51"/>
                  </a:lnTo>
                  <a:lnTo>
                    <a:pt x="12" y="39"/>
                  </a:lnTo>
                  <a:lnTo>
                    <a:pt x="12" y="26"/>
                  </a:lnTo>
                  <a:lnTo>
                    <a:pt x="12" y="14"/>
                  </a:lnTo>
                  <a:lnTo>
                    <a:pt x="12" y="0"/>
                  </a:lnTo>
                  <a:lnTo>
                    <a:pt x="10" y="34"/>
                  </a:lnTo>
                  <a:lnTo>
                    <a:pt x="9" y="68"/>
                  </a:lnTo>
                  <a:lnTo>
                    <a:pt x="6" y="105"/>
                  </a:lnTo>
                  <a:lnTo>
                    <a:pt x="6" y="141"/>
                  </a:lnTo>
                  <a:lnTo>
                    <a:pt x="5" y="180"/>
                  </a:lnTo>
                  <a:lnTo>
                    <a:pt x="4" y="217"/>
                  </a:lnTo>
                  <a:lnTo>
                    <a:pt x="4" y="255"/>
                  </a:lnTo>
                  <a:lnTo>
                    <a:pt x="3" y="293"/>
                  </a:lnTo>
                  <a:lnTo>
                    <a:pt x="1" y="330"/>
                  </a:lnTo>
                  <a:lnTo>
                    <a:pt x="0" y="368"/>
                  </a:lnTo>
                  <a:lnTo>
                    <a:pt x="10" y="219"/>
                  </a:lnTo>
                  <a:lnTo>
                    <a:pt x="11" y="220"/>
                  </a:lnTo>
                  <a:lnTo>
                    <a:pt x="12" y="222"/>
                  </a:lnTo>
                  <a:lnTo>
                    <a:pt x="12" y="223"/>
                  </a:lnTo>
                  <a:lnTo>
                    <a:pt x="12" y="224"/>
                  </a:lnTo>
                  <a:lnTo>
                    <a:pt x="12" y="225"/>
                  </a:lnTo>
                  <a:lnTo>
                    <a:pt x="12" y="227"/>
                  </a:lnTo>
                  <a:lnTo>
                    <a:pt x="12" y="228"/>
                  </a:lnTo>
                  <a:lnTo>
                    <a:pt x="12" y="229"/>
                  </a:lnTo>
                  <a:lnTo>
                    <a:pt x="12" y="225"/>
                  </a:lnTo>
                  <a:lnTo>
                    <a:pt x="14" y="220"/>
                  </a:lnTo>
                  <a:lnTo>
                    <a:pt x="12" y="215"/>
                  </a:lnTo>
                  <a:lnTo>
                    <a:pt x="12" y="209"/>
                  </a:lnTo>
                  <a:lnTo>
                    <a:pt x="11" y="204"/>
                  </a:lnTo>
                  <a:lnTo>
                    <a:pt x="10" y="198"/>
                  </a:lnTo>
                  <a:lnTo>
                    <a:pt x="10" y="191"/>
                  </a:lnTo>
                  <a:lnTo>
                    <a:pt x="9" y="184"/>
                  </a:lnTo>
                  <a:lnTo>
                    <a:pt x="9" y="178"/>
                  </a:lnTo>
                  <a:lnTo>
                    <a:pt x="10" y="172"/>
                  </a:lnTo>
                  <a:lnTo>
                    <a:pt x="9" y="17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8" name="Freeform 316"/>
            <p:cNvSpPr>
              <a:spLocks/>
            </p:cNvSpPr>
            <p:nvPr/>
          </p:nvSpPr>
          <p:spPr bwMode="auto">
            <a:xfrm>
              <a:off x="2592" y="1900"/>
              <a:ext cx="1" cy="18"/>
            </a:xfrm>
            <a:custGeom>
              <a:avLst/>
              <a:gdLst>
                <a:gd name="T0" fmla="*/ 1 w 1"/>
                <a:gd name="T1" fmla="*/ 18 h 36"/>
                <a:gd name="T2" fmla="*/ 1 w 1"/>
                <a:gd name="T3" fmla="*/ 0 h 36"/>
                <a:gd name="T4" fmla="*/ 1 w 1"/>
                <a:gd name="T5" fmla="*/ 0 h 36"/>
                <a:gd name="T6" fmla="*/ 1 w 1"/>
                <a:gd name="T7" fmla="*/ 2 h 36"/>
                <a:gd name="T8" fmla="*/ 1 w 1"/>
                <a:gd name="T9" fmla="*/ 4 h 36"/>
                <a:gd name="T10" fmla="*/ 1 w 1"/>
                <a:gd name="T11" fmla="*/ 5 h 36"/>
                <a:gd name="T12" fmla="*/ 1 w 1"/>
                <a:gd name="T13" fmla="*/ 7 h 36"/>
                <a:gd name="T14" fmla="*/ 1 w 1"/>
                <a:gd name="T15" fmla="*/ 9 h 36"/>
                <a:gd name="T16" fmla="*/ 0 w 1"/>
                <a:gd name="T17" fmla="*/ 11 h 36"/>
                <a:gd name="T18" fmla="*/ 0 w 1"/>
                <a:gd name="T19" fmla="*/ 13 h 36"/>
                <a:gd name="T20" fmla="*/ 0 w 1"/>
                <a:gd name="T21" fmla="*/ 14 h 36"/>
                <a:gd name="T22" fmla="*/ 0 w 1"/>
                <a:gd name="T23" fmla="*/ 16 h 36"/>
                <a:gd name="T24" fmla="*/ 0 w 1"/>
                <a:gd name="T25" fmla="*/ 18 h 36"/>
                <a:gd name="T26" fmla="*/ 1 w 1"/>
                <a:gd name="T27" fmla="*/ 18 h 36"/>
                <a:gd name="T28" fmla="*/ 1 w 1"/>
                <a:gd name="T29" fmla="*/ 18 h 36"/>
                <a:gd name="T30" fmla="*/ 1 w 1"/>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 h="36">
                  <a:moveTo>
                    <a:pt x="1" y="35"/>
                  </a:moveTo>
                  <a:lnTo>
                    <a:pt x="1" y="0"/>
                  </a:lnTo>
                  <a:lnTo>
                    <a:pt x="1" y="4"/>
                  </a:lnTo>
                  <a:lnTo>
                    <a:pt x="1" y="7"/>
                  </a:lnTo>
                  <a:lnTo>
                    <a:pt x="1" y="10"/>
                  </a:lnTo>
                  <a:lnTo>
                    <a:pt x="1" y="14"/>
                  </a:lnTo>
                  <a:lnTo>
                    <a:pt x="1" y="17"/>
                  </a:lnTo>
                  <a:lnTo>
                    <a:pt x="0" y="21"/>
                  </a:lnTo>
                  <a:lnTo>
                    <a:pt x="0" y="25"/>
                  </a:lnTo>
                  <a:lnTo>
                    <a:pt x="0" y="28"/>
                  </a:lnTo>
                  <a:lnTo>
                    <a:pt x="0" y="32"/>
                  </a:lnTo>
                  <a:lnTo>
                    <a:pt x="0" y="36"/>
                  </a:lnTo>
                  <a:lnTo>
                    <a:pt x="1" y="36"/>
                  </a:lnTo>
                  <a:lnTo>
                    <a:pt x="1"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69" name="Freeform 317"/>
            <p:cNvSpPr>
              <a:spLocks/>
            </p:cNvSpPr>
            <p:nvPr/>
          </p:nvSpPr>
          <p:spPr bwMode="auto">
            <a:xfrm>
              <a:off x="2590" y="1900"/>
              <a:ext cx="2" cy="18"/>
            </a:xfrm>
            <a:custGeom>
              <a:avLst/>
              <a:gdLst>
                <a:gd name="T0" fmla="*/ 0 w 3"/>
                <a:gd name="T1" fmla="*/ 18 h 36"/>
                <a:gd name="T2" fmla="*/ 1 w 3"/>
                <a:gd name="T3" fmla="*/ 18 h 36"/>
                <a:gd name="T4" fmla="*/ 1 w 3"/>
                <a:gd name="T5" fmla="*/ 16 h 36"/>
                <a:gd name="T6" fmla="*/ 1 w 3"/>
                <a:gd name="T7" fmla="*/ 14 h 36"/>
                <a:gd name="T8" fmla="*/ 1 w 3"/>
                <a:gd name="T9" fmla="*/ 13 h 36"/>
                <a:gd name="T10" fmla="*/ 1 w 3"/>
                <a:gd name="T11" fmla="*/ 11 h 36"/>
                <a:gd name="T12" fmla="*/ 2 w 3"/>
                <a:gd name="T13" fmla="*/ 9 h 36"/>
                <a:gd name="T14" fmla="*/ 2 w 3"/>
                <a:gd name="T15" fmla="*/ 7 h 36"/>
                <a:gd name="T16" fmla="*/ 2 w 3"/>
                <a:gd name="T17" fmla="*/ 5 h 36"/>
                <a:gd name="T18" fmla="*/ 2 w 3"/>
                <a:gd name="T19" fmla="*/ 4 h 36"/>
                <a:gd name="T20" fmla="*/ 2 w 3"/>
                <a:gd name="T21" fmla="*/ 2 h 36"/>
                <a:gd name="T22" fmla="*/ 2 w 3"/>
                <a:gd name="T23" fmla="*/ 0 h 36"/>
                <a:gd name="T24" fmla="*/ 1 w 3"/>
                <a:gd name="T25" fmla="*/ 0 h 36"/>
                <a:gd name="T26" fmla="*/ 1 w 3"/>
                <a:gd name="T27" fmla="*/ 18 h 36"/>
                <a:gd name="T28" fmla="*/ 1 w 3"/>
                <a:gd name="T29" fmla="*/ 18 h 36"/>
                <a:gd name="T30" fmla="*/ 0 w 3"/>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 h="36">
                  <a:moveTo>
                    <a:pt x="0" y="35"/>
                  </a:moveTo>
                  <a:lnTo>
                    <a:pt x="2" y="36"/>
                  </a:lnTo>
                  <a:lnTo>
                    <a:pt x="2" y="32"/>
                  </a:lnTo>
                  <a:lnTo>
                    <a:pt x="2" y="28"/>
                  </a:lnTo>
                  <a:lnTo>
                    <a:pt x="2" y="25"/>
                  </a:lnTo>
                  <a:lnTo>
                    <a:pt x="2" y="21"/>
                  </a:lnTo>
                  <a:lnTo>
                    <a:pt x="3" y="17"/>
                  </a:lnTo>
                  <a:lnTo>
                    <a:pt x="3" y="14"/>
                  </a:lnTo>
                  <a:lnTo>
                    <a:pt x="3" y="10"/>
                  </a:lnTo>
                  <a:lnTo>
                    <a:pt x="3" y="7"/>
                  </a:lnTo>
                  <a:lnTo>
                    <a:pt x="3" y="4"/>
                  </a:lnTo>
                  <a:lnTo>
                    <a:pt x="3" y="0"/>
                  </a:lnTo>
                  <a:lnTo>
                    <a:pt x="1" y="0"/>
                  </a:lnTo>
                  <a:lnTo>
                    <a:pt x="1" y="36"/>
                  </a:lnTo>
                  <a:lnTo>
                    <a:pt x="0"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0" name="Freeform 318"/>
            <p:cNvSpPr>
              <a:spLocks/>
            </p:cNvSpPr>
            <p:nvPr/>
          </p:nvSpPr>
          <p:spPr bwMode="auto">
            <a:xfrm>
              <a:off x="2813" y="1932"/>
              <a:ext cx="84" cy="25"/>
            </a:xfrm>
            <a:custGeom>
              <a:avLst/>
              <a:gdLst>
                <a:gd name="T0" fmla="*/ 0 w 167"/>
                <a:gd name="T1" fmla="*/ 5 h 51"/>
                <a:gd name="T2" fmla="*/ 0 w 167"/>
                <a:gd name="T3" fmla="*/ 5 h 51"/>
                <a:gd name="T4" fmla="*/ 0 w 167"/>
                <a:gd name="T5" fmla="*/ 7 h 51"/>
                <a:gd name="T6" fmla="*/ 1 w 167"/>
                <a:gd name="T7" fmla="*/ 7 h 51"/>
                <a:gd name="T8" fmla="*/ 1 w 167"/>
                <a:gd name="T9" fmla="*/ 8 h 51"/>
                <a:gd name="T10" fmla="*/ 1 w 167"/>
                <a:gd name="T11" fmla="*/ 9 h 51"/>
                <a:gd name="T12" fmla="*/ 1 w 167"/>
                <a:gd name="T13" fmla="*/ 9 h 51"/>
                <a:gd name="T14" fmla="*/ 2 w 167"/>
                <a:gd name="T15" fmla="*/ 10 h 51"/>
                <a:gd name="T16" fmla="*/ 3 w 167"/>
                <a:gd name="T17" fmla="*/ 11 h 51"/>
                <a:gd name="T18" fmla="*/ 3 w 167"/>
                <a:gd name="T19" fmla="*/ 12 h 51"/>
                <a:gd name="T20" fmla="*/ 3 w 167"/>
                <a:gd name="T21" fmla="*/ 12 h 51"/>
                <a:gd name="T22" fmla="*/ 11 w 167"/>
                <a:gd name="T23" fmla="*/ 13 h 51"/>
                <a:gd name="T24" fmla="*/ 19 w 167"/>
                <a:gd name="T25" fmla="*/ 13 h 51"/>
                <a:gd name="T26" fmla="*/ 27 w 167"/>
                <a:gd name="T27" fmla="*/ 15 h 51"/>
                <a:gd name="T28" fmla="*/ 35 w 167"/>
                <a:gd name="T29" fmla="*/ 16 h 51"/>
                <a:gd name="T30" fmla="*/ 44 w 167"/>
                <a:gd name="T31" fmla="*/ 17 h 51"/>
                <a:gd name="T32" fmla="*/ 51 w 167"/>
                <a:gd name="T33" fmla="*/ 19 h 51"/>
                <a:gd name="T34" fmla="*/ 59 w 167"/>
                <a:gd name="T35" fmla="*/ 20 h 51"/>
                <a:gd name="T36" fmla="*/ 66 w 167"/>
                <a:gd name="T37" fmla="*/ 22 h 51"/>
                <a:gd name="T38" fmla="*/ 74 w 167"/>
                <a:gd name="T39" fmla="*/ 24 h 51"/>
                <a:gd name="T40" fmla="*/ 83 w 167"/>
                <a:gd name="T41" fmla="*/ 25 h 51"/>
                <a:gd name="T42" fmla="*/ 84 w 167"/>
                <a:gd name="T43" fmla="*/ 12 h 51"/>
                <a:gd name="T44" fmla="*/ 76 w 167"/>
                <a:gd name="T45" fmla="*/ 10 h 51"/>
                <a:gd name="T46" fmla="*/ 67 w 167"/>
                <a:gd name="T47" fmla="*/ 8 h 51"/>
                <a:gd name="T48" fmla="*/ 58 w 167"/>
                <a:gd name="T49" fmla="*/ 5 h 51"/>
                <a:gd name="T50" fmla="*/ 50 w 167"/>
                <a:gd name="T51" fmla="*/ 4 h 51"/>
                <a:gd name="T52" fmla="*/ 40 w 167"/>
                <a:gd name="T53" fmla="*/ 2 h 51"/>
                <a:gd name="T54" fmla="*/ 32 w 167"/>
                <a:gd name="T55" fmla="*/ 0 h 51"/>
                <a:gd name="T56" fmla="*/ 23 w 167"/>
                <a:gd name="T57" fmla="*/ 0 h 51"/>
                <a:gd name="T58" fmla="*/ 15 w 167"/>
                <a:gd name="T59" fmla="*/ 0 h 51"/>
                <a:gd name="T60" fmla="*/ 8 w 167"/>
                <a:gd name="T61" fmla="*/ 2 h 51"/>
                <a:gd name="T62" fmla="*/ 1 w 167"/>
                <a:gd name="T63" fmla="*/ 5 h 51"/>
                <a:gd name="T64" fmla="*/ 1 w 167"/>
                <a:gd name="T65" fmla="*/ 5 h 51"/>
                <a:gd name="T66" fmla="*/ 0 w 167"/>
                <a:gd name="T67" fmla="*/ 5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51">
                  <a:moveTo>
                    <a:pt x="0" y="10"/>
                  </a:moveTo>
                  <a:lnTo>
                    <a:pt x="0" y="11"/>
                  </a:lnTo>
                  <a:lnTo>
                    <a:pt x="0" y="14"/>
                  </a:lnTo>
                  <a:lnTo>
                    <a:pt x="1" y="15"/>
                  </a:lnTo>
                  <a:lnTo>
                    <a:pt x="1" y="16"/>
                  </a:lnTo>
                  <a:lnTo>
                    <a:pt x="2" y="18"/>
                  </a:lnTo>
                  <a:lnTo>
                    <a:pt x="2" y="19"/>
                  </a:lnTo>
                  <a:lnTo>
                    <a:pt x="4" y="20"/>
                  </a:lnTo>
                  <a:lnTo>
                    <a:pt x="5" y="23"/>
                  </a:lnTo>
                  <a:lnTo>
                    <a:pt x="5" y="24"/>
                  </a:lnTo>
                  <a:lnTo>
                    <a:pt x="6" y="25"/>
                  </a:lnTo>
                  <a:lnTo>
                    <a:pt x="22" y="26"/>
                  </a:lnTo>
                  <a:lnTo>
                    <a:pt x="38" y="27"/>
                  </a:lnTo>
                  <a:lnTo>
                    <a:pt x="54" y="30"/>
                  </a:lnTo>
                  <a:lnTo>
                    <a:pt x="70" y="32"/>
                  </a:lnTo>
                  <a:lnTo>
                    <a:pt x="87" y="35"/>
                  </a:lnTo>
                  <a:lnTo>
                    <a:pt x="101" y="39"/>
                  </a:lnTo>
                  <a:lnTo>
                    <a:pt x="117" y="41"/>
                  </a:lnTo>
                  <a:lnTo>
                    <a:pt x="132" y="45"/>
                  </a:lnTo>
                  <a:lnTo>
                    <a:pt x="148" y="48"/>
                  </a:lnTo>
                  <a:lnTo>
                    <a:pt x="165" y="51"/>
                  </a:lnTo>
                  <a:lnTo>
                    <a:pt x="167" y="25"/>
                  </a:lnTo>
                  <a:lnTo>
                    <a:pt x="151" y="20"/>
                  </a:lnTo>
                  <a:lnTo>
                    <a:pt x="134" y="16"/>
                  </a:lnTo>
                  <a:lnTo>
                    <a:pt x="116" y="11"/>
                  </a:lnTo>
                  <a:lnTo>
                    <a:pt x="99" y="8"/>
                  </a:lnTo>
                  <a:lnTo>
                    <a:pt x="80" y="4"/>
                  </a:lnTo>
                  <a:lnTo>
                    <a:pt x="63" y="1"/>
                  </a:lnTo>
                  <a:lnTo>
                    <a:pt x="46" y="0"/>
                  </a:lnTo>
                  <a:lnTo>
                    <a:pt x="30" y="1"/>
                  </a:lnTo>
                  <a:lnTo>
                    <a:pt x="15" y="5"/>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1" name="Freeform 319"/>
            <p:cNvSpPr>
              <a:spLocks/>
            </p:cNvSpPr>
            <p:nvPr/>
          </p:nvSpPr>
          <p:spPr bwMode="auto">
            <a:xfrm>
              <a:off x="2799" y="2107"/>
              <a:ext cx="1" cy="4"/>
            </a:xfrm>
            <a:custGeom>
              <a:avLst/>
              <a:gdLst>
                <a:gd name="T0" fmla="*/ 0 w 1"/>
                <a:gd name="T1" fmla="*/ 4 h 8"/>
                <a:gd name="T2" fmla="*/ 1 w 1"/>
                <a:gd name="T3" fmla="*/ 0 h 8"/>
                <a:gd name="T4" fmla="*/ 0 w 1"/>
                <a:gd name="T5" fmla="*/ 0 h 8"/>
                <a:gd name="T6" fmla="*/ 1 w 1"/>
                <a:gd name="T7" fmla="*/ 1 h 8"/>
                <a:gd name="T8" fmla="*/ 1 w 1"/>
                <a:gd name="T9" fmla="*/ 1 h 8"/>
                <a:gd name="T10" fmla="*/ 1 w 1"/>
                <a:gd name="T11" fmla="*/ 2 h 8"/>
                <a:gd name="T12" fmla="*/ 1 w 1"/>
                <a:gd name="T13" fmla="*/ 2 h 8"/>
                <a:gd name="T14" fmla="*/ 1 w 1"/>
                <a:gd name="T15" fmla="*/ 2 h 8"/>
                <a:gd name="T16" fmla="*/ 1 w 1"/>
                <a:gd name="T17" fmla="*/ 3 h 8"/>
                <a:gd name="T18" fmla="*/ 1 w 1"/>
                <a:gd name="T19" fmla="*/ 4 h 8"/>
                <a:gd name="T20" fmla="*/ 1 w 1"/>
                <a:gd name="T21" fmla="*/ 4 h 8"/>
                <a:gd name="T22" fmla="*/ 1 w 1"/>
                <a:gd name="T23" fmla="*/ 4 h 8"/>
                <a:gd name="T24" fmla="*/ 1 w 1"/>
                <a:gd name="T25" fmla="*/ 4 h 8"/>
                <a:gd name="T26" fmla="*/ 0 w 1"/>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8">
                  <a:moveTo>
                    <a:pt x="0" y="8"/>
                  </a:moveTo>
                  <a:lnTo>
                    <a:pt x="1" y="0"/>
                  </a:lnTo>
                  <a:lnTo>
                    <a:pt x="0" y="0"/>
                  </a:lnTo>
                  <a:lnTo>
                    <a:pt x="1" y="2"/>
                  </a:lnTo>
                  <a:lnTo>
                    <a:pt x="1" y="3"/>
                  </a:lnTo>
                  <a:lnTo>
                    <a:pt x="1" y="4"/>
                  </a:lnTo>
                  <a:lnTo>
                    <a:pt x="1" y="5"/>
                  </a:lnTo>
                  <a:lnTo>
                    <a:pt x="1" y="7"/>
                  </a:lnTo>
                  <a:lnTo>
                    <a:pt x="1" y="8"/>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2" name="Freeform 320"/>
            <p:cNvSpPr>
              <a:spLocks noEditPoints="1"/>
            </p:cNvSpPr>
            <p:nvPr/>
          </p:nvSpPr>
          <p:spPr bwMode="auto">
            <a:xfrm>
              <a:off x="2786" y="1949"/>
              <a:ext cx="109" cy="408"/>
            </a:xfrm>
            <a:custGeom>
              <a:avLst/>
              <a:gdLst>
                <a:gd name="T0" fmla="*/ 73 w 219"/>
                <a:gd name="T1" fmla="*/ 6 h 816"/>
                <a:gd name="T2" fmla="*/ 30 w 219"/>
                <a:gd name="T3" fmla="*/ 8 h 816"/>
                <a:gd name="T4" fmla="*/ 5 w 219"/>
                <a:gd name="T5" fmla="*/ 66 h 816"/>
                <a:gd name="T6" fmla="*/ 5 w 219"/>
                <a:gd name="T7" fmla="*/ 97 h 816"/>
                <a:gd name="T8" fmla="*/ 9 w 219"/>
                <a:gd name="T9" fmla="*/ 100 h 816"/>
                <a:gd name="T10" fmla="*/ 3 w 219"/>
                <a:gd name="T11" fmla="*/ 111 h 816"/>
                <a:gd name="T12" fmla="*/ 12 w 219"/>
                <a:gd name="T13" fmla="*/ 108 h 816"/>
                <a:gd name="T14" fmla="*/ 13 w 219"/>
                <a:gd name="T15" fmla="*/ 133 h 816"/>
                <a:gd name="T16" fmla="*/ 12 w 219"/>
                <a:gd name="T17" fmla="*/ 132 h 816"/>
                <a:gd name="T18" fmla="*/ 13 w 219"/>
                <a:gd name="T19" fmla="*/ 157 h 816"/>
                <a:gd name="T20" fmla="*/ 15 w 219"/>
                <a:gd name="T21" fmla="*/ 156 h 816"/>
                <a:gd name="T22" fmla="*/ 15 w 219"/>
                <a:gd name="T23" fmla="*/ 307 h 816"/>
                <a:gd name="T24" fmla="*/ 21 w 219"/>
                <a:gd name="T25" fmla="*/ 359 h 816"/>
                <a:gd name="T26" fmla="*/ 16 w 219"/>
                <a:gd name="T27" fmla="*/ 212 h 816"/>
                <a:gd name="T28" fmla="*/ 20 w 219"/>
                <a:gd name="T29" fmla="*/ 163 h 816"/>
                <a:gd name="T30" fmla="*/ 22 w 219"/>
                <a:gd name="T31" fmla="*/ 165 h 816"/>
                <a:gd name="T32" fmla="*/ 41 w 219"/>
                <a:gd name="T33" fmla="*/ 144 h 816"/>
                <a:gd name="T34" fmla="*/ 56 w 219"/>
                <a:gd name="T35" fmla="*/ 137 h 816"/>
                <a:gd name="T36" fmla="*/ 39 w 219"/>
                <a:gd name="T37" fmla="*/ 155 h 816"/>
                <a:gd name="T38" fmla="*/ 40 w 219"/>
                <a:gd name="T39" fmla="*/ 162 h 816"/>
                <a:gd name="T40" fmla="*/ 47 w 219"/>
                <a:gd name="T41" fmla="*/ 153 h 816"/>
                <a:gd name="T42" fmla="*/ 56 w 219"/>
                <a:gd name="T43" fmla="*/ 146 h 816"/>
                <a:gd name="T44" fmla="*/ 56 w 219"/>
                <a:gd name="T45" fmla="*/ 152 h 816"/>
                <a:gd name="T46" fmla="*/ 61 w 219"/>
                <a:gd name="T47" fmla="*/ 150 h 816"/>
                <a:gd name="T48" fmla="*/ 67 w 219"/>
                <a:gd name="T49" fmla="*/ 149 h 816"/>
                <a:gd name="T50" fmla="*/ 69 w 219"/>
                <a:gd name="T51" fmla="*/ 145 h 816"/>
                <a:gd name="T52" fmla="*/ 101 w 219"/>
                <a:gd name="T53" fmla="*/ 91 h 816"/>
                <a:gd name="T54" fmla="*/ 109 w 219"/>
                <a:gd name="T55" fmla="*/ 35 h 816"/>
                <a:gd name="T56" fmla="*/ 26 w 219"/>
                <a:gd name="T57" fmla="*/ 136 h 816"/>
                <a:gd name="T58" fmla="*/ 22 w 219"/>
                <a:gd name="T59" fmla="*/ 147 h 816"/>
                <a:gd name="T60" fmla="*/ 16 w 219"/>
                <a:gd name="T61" fmla="*/ 100 h 816"/>
                <a:gd name="T62" fmla="*/ 17 w 219"/>
                <a:gd name="T63" fmla="*/ 102 h 816"/>
                <a:gd name="T64" fmla="*/ 21 w 219"/>
                <a:gd name="T65" fmla="*/ 89 h 816"/>
                <a:gd name="T66" fmla="*/ 26 w 219"/>
                <a:gd name="T67" fmla="*/ 63 h 816"/>
                <a:gd name="T68" fmla="*/ 30 w 219"/>
                <a:gd name="T69" fmla="*/ 64 h 816"/>
                <a:gd name="T70" fmla="*/ 36 w 219"/>
                <a:gd name="T71" fmla="*/ 58 h 816"/>
                <a:gd name="T72" fmla="*/ 38 w 219"/>
                <a:gd name="T73" fmla="*/ 69 h 816"/>
                <a:gd name="T74" fmla="*/ 37 w 219"/>
                <a:gd name="T75" fmla="*/ 88 h 816"/>
                <a:gd name="T76" fmla="*/ 33 w 219"/>
                <a:gd name="T77" fmla="*/ 124 h 816"/>
                <a:gd name="T78" fmla="*/ 73 w 219"/>
                <a:gd name="T79" fmla="*/ 18 h 816"/>
                <a:gd name="T80" fmla="*/ 55 w 219"/>
                <a:gd name="T81" fmla="*/ 131 h 816"/>
                <a:gd name="T82" fmla="*/ 65 w 219"/>
                <a:gd name="T83" fmla="*/ 93 h 816"/>
                <a:gd name="T84" fmla="*/ 75 w 219"/>
                <a:gd name="T85" fmla="*/ 64 h 816"/>
                <a:gd name="T86" fmla="*/ 66 w 219"/>
                <a:gd name="T87" fmla="*/ 110 h 816"/>
                <a:gd name="T88" fmla="*/ 95 w 219"/>
                <a:gd name="T89" fmla="*/ 88 h 816"/>
                <a:gd name="T90" fmla="*/ 82 w 219"/>
                <a:gd name="T91" fmla="*/ 123 h 816"/>
                <a:gd name="T92" fmla="*/ 75 w 219"/>
                <a:gd name="T93" fmla="*/ 129 h 816"/>
                <a:gd name="T94" fmla="*/ 88 w 219"/>
                <a:gd name="T95" fmla="*/ 86 h 816"/>
                <a:gd name="T96" fmla="*/ 92 w 219"/>
                <a:gd name="T97" fmla="*/ 61 h 816"/>
                <a:gd name="T98" fmla="*/ 92 w 219"/>
                <a:gd name="T99" fmla="*/ 59 h 816"/>
                <a:gd name="T100" fmla="*/ 93 w 219"/>
                <a:gd name="T101" fmla="*/ 62 h 816"/>
                <a:gd name="T102" fmla="*/ 93 w 219"/>
                <a:gd name="T103" fmla="*/ 63 h 816"/>
                <a:gd name="T104" fmla="*/ 96 w 219"/>
                <a:gd name="T105" fmla="*/ 58 h 816"/>
                <a:gd name="T106" fmla="*/ 95 w 219"/>
                <a:gd name="T107" fmla="*/ 61 h 816"/>
                <a:gd name="T108" fmla="*/ 100 w 219"/>
                <a:gd name="T109" fmla="*/ 77 h 816"/>
                <a:gd name="T110" fmla="*/ 95 w 219"/>
                <a:gd name="T111" fmla="*/ 88 h 8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9" h="816">
                  <a:moveTo>
                    <a:pt x="217" y="29"/>
                  </a:moveTo>
                  <a:lnTo>
                    <a:pt x="203" y="26"/>
                  </a:lnTo>
                  <a:lnTo>
                    <a:pt x="188" y="22"/>
                  </a:lnTo>
                  <a:lnTo>
                    <a:pt x="175" y="18"/>
                  </a:lnTo>
                  <a:lnTo>
                    <a:pt x="160" y="16"/>
                  </a:lnTo>
                  <a:lnTo>
                    <a:pt x="146" y="12"/>
                  </a:lnTo>
                  <a:lnTo>
                    <a:pt x="131" y="10"/>
                  </a:lnTo>
                  <a:lnTo>
                    <a:pt x="118" y="7"/>
                  </a:lnTo>
                  <a:lnTo>
                    <a:pt x="103" y="5"/>
                  </a:lnTo>
                  <a:lnTo>
                    <a:pt x="88" y="2"/>
                  </a:lnTo>
                  <a:lnTo>
                    <a:pt x="74" y="0"/>
                  </a:lnTo>
                  <a:lnTo>
                    <a:pt x="60" y="16"/>
                  </a:lnTo>
                  <a:lnTo>
                    <a:pt x="48" y="33"/>
                  </a:lnTo>
                  <a:lnTo>
                    <a:pt x="37" y="52"/>
                  </a:lnTo>
                  <a:lnTo>
                    <a:pt x="29" y="70"/>
                  </a:lnTo>
                  <a:lnTo>
                    <a:pt x="21" y="90"/>
                  </a:lnTo>
                  <a:lnTo>
                    <a:pt x="15" y="111"/>
                  </a:lnTo>
                  <a:lnTo>
                    <a:pt x="10" y="132"/>
                  </a:lnTo>
                  <a:lnTo>
                    <a:pt x="7" y="152"/>
                  </a:lnTo>
                  <a:lnTo>
                    <a:pt x="4" y="173"/>
                  </a:lnTo>
                  <a:lnTo>
                    <a:pt x="3" y="193"/>
                  </a:lnTo>
                  <a:lnTo>
                    <a:pt x="9" y="193"/>
                  </a:lnTo>
                  <a:lnTo>
                    <a:pt x="10" y="194"/>
                  </a:lnTo>
                  <a:lnTo>
                    <a:pt x="11" y="194"/>
                  </a:lnTo>
                  <a:lnTo>
                    <a:pt x="12" y="195"/>
                  </a:lnTo>
                  <a:lnTo>
                    <a:pt x="15" y="196"/>
                  </a:lnTo>
                  <a:lnTo>
                    <a:pt x="16" y="196"/>
                  </a:lnTo>
                  <a:lnTo>
                    <a:pt x="17" y="198"/>
                  </a:lnTo>
                  <a:lnTo>
                    <a:pt x="17" y="199"/>
                  </a:lnTo>
                  <a:lnTo>
                    <a:pt x="19" y="200"/>
                  </a:lnTo>
                  <a:lnTo>
                    <a:pt x="19" y="203"/>
                  </a:lnTo>
                  <a:lnTo>
                    <a:pt x="17" y="205"/>
                  </a:lnTo>
                  <a:lnTo>
                    <a:pt x="0" y="205"/>
                  </a:lnTo>
                  <a:lnTo>
                    <a:pt x="0" y="220"/>
                  </a:lnTo>
                  <a:lnTo>
                    <a:pt x="3" y="221"/>
                  </a:lnTo>
                  <a:lnTo>
                    <a:pt x="6" y="221"/>
                  </a:lnTo>
                  <a:lnTo>
                    <a:pt x="9" y="221"/>
                  </a:lnTo>
                  <a:lnTo>
                    <a:pt x="12" y="220"/>
                  </a:lnTo>
                  <a:lnTo>
                    <a:pt x="15" y="219"/>
                  </a:lnTo>
                  <a:lnTo>
                    <a:pt x="19" y="217"/>
                  </a:lnTo>
                  <a:lnTo>
                    <a:pt x="21" y="215"/>
                  </a:lnTo>
                  <a:lnTo>
                    <a:pt x="24" y="215"/>
                  </a:lnTo>
                  <a:lnTo>
                    <a:pt x="27" y="215"/>
                  </a:lnTo>
                  <a:lnTo>
                    <a:pt x="30" y="216"/>
                  </a:lnTo>
                  <a:lnTo>
                    <a:pt x="27" y="267"/>
                  </a:lnTo>
                  <a:lnTo>
                    <a:pt x="26" y="266"/>
                  </a:lnTo>
                  <a:lnTo>
                    <a:pt x="25" y="266"/>
                  </a:lnTo>
                  <a:lnTo>
                    <a:pt x="25" y="264"/>
                  </a:lnTo>
                  <a:lnTo>
                    <a:pt x="24" y="264"/>
                  </a:lnTo>
                  <a:lnTo>
                    <a:pt x="24" y="263"/>
                  </a:lnTo>
                  <a:lnTo>
                    <a:pt x="27" y="316"/>
                  </a:lnTo>
                  <a:lnTo>
                    <a:pt x="27" y="315"/>
                  </a:lnTo>
                  <a:lnTo>
                    <a:pt x="27" y="314"/>
                  </a:lnTo>
                  <a:lnTo>
                    <a:pt x="27" y="313"/>
                  </a:lnTo>
                  <a:lnTo>
                    <a:pt x="29" y="313"/>
                  </a:lnTo>
                  <a:lnTo>
                    <a:pt x="29" y="311"/>
                  </a:lnTo>
                  <a:lnTo>
                    <a:pt x="30" y="311"/>
                  </a:lnTo>
                  <a:lnTo>
                    <a:pt x="29" y="361"/>
                  </a:lnTo>
                  <a:lnTo>
                    <a:pt x="27" y="412"/>
                  </a:lnTo>
                  <a:lnTo>
                    <a:pt x="27" y="462"/>
                  </a:lnTo>
                  <a:lnTo>
                    <a:pt x="27" y="512"/>
                  </a:lnTo>
                  <a:lnTo>
                    <a:pt x="29" y="562"/>
                  </a:lnTo>
                  <a:lnTo>
                    <a:pt x="31" y="613"/>
                  </a:lnTo>
                  <a:lnTo>
                    <a:pt x="33" y="664"/>
                  </a:lnTo>
                  <a:lnTo>
                    <a:pt x="38" y="715"/>
                  </a:lnTo>
                  <a:lnTo>
                    <a:pt x="45" y="765"/>
                  </a:lnTo>
                  <a:lnTo>
                    <a:pt x="53" y="816"/>
                  </a:lnTo>
                  <a:lnTo>
                    <a:pt x="48" y="767"/>
                  </a:lnTo>
                  <a:lnTo>
                    <a:pt x="43" y="717"/>
                  </a:lnTo>
                  <a:lnTo>
                    <a:pt x="40" y="669"/>
                  </a:lnTo>
                  <a:lnTo>
                    <a:pt x="36" y="619"/>
                  </a:lnTo>
                  <a:lnTo>
                    <a:pt x="35" y="571"/>
                  </a:lnTo>
                  <a:lnTo>
                    <a:pt x="32" y="522"/>
                  </a:lnTo>
                  <a:lnTo>
                    <a:pt x="32" y="473"/>
                  </a:lnTo>
                  <a:lnTo>
                    <a:pt x="33" y="424"/>
                  </a:lnTo>
                  <a:lnTo>
                    <a:pt x="35" y="374"/>
                  </a:lnTo>
                  <a:lnTo>
                    <a:pt x="38" y="326"/>
                  </a:lnTo>
                  <a:lnTo>
                    <a:pt x="40" y="326"/>
                  </a:lnTo>
                  <a:lnTo>
                    <a:pt x="41" y="326"/>
                  </a:lnTo>
                  <a:lnTo>
                    <a:pt x="42" y="326"/>
                  </a:lnTo>
                  <a:lnTo>
                    <a:pt x="43" y="327"/>
                  </a:lnTo>
                  <a:lnTo>
                    <a:pt x="45" y="329"/>
                  </a:lnTo>
                  <a:lnTo>
                    <a:pt x="51" y="323"/>
                  </a:lnTo>
                  <a:lnTo>
                    <a:pt x="57" y="316"/>
                  </a:lnTo>
                  <a:lnTo>
                    <a:pt x="63" y="309"/>
                  </a:lnTo>
                  <a:lnTo>
                    <a:pt x="69" y="303"/>
                  </a:lnTo>
                  <a:lnTo>
                    <a:pt x="76" y="295"/>
                  </a:lnTo>
                  <a:lnTo>
                    <a:pt x="83" y="288"/>
                  </a:lnTo>
                  <a:lnTo>
                    <a:pt x="89" y="282"/>
                  </a:lnTo>
                  <a:lnTo>
                    <a:pt x="95" y="274"/>
                  </a:lnTo>
                  <a:lnTo>
                    <a:pt x="102" y="267"/>
                  </a:lnTo>
                  <a:lnTo>
                    <a:pt x="107" y="261"/>
                  </a:lnTo>
                  <a:lnTo>
                    <a:pt x="116" y="267"/>
                  </a:lnTo>
                  <a:lnTo>
                    <a:pt x="112" y="273"/>
                  </a:lnTo>
                  <a:lnTo>
                    <a:pt x="107" y="279"/>
                  </a:lnTo>
                  <a:lnTo>
                    <a:pt x="102" y="285"/>
                  </a:lnTo>
                  <a:lnTo>
                    <a:pt x="95" y="292"/>
                  </a:lnTo>
                  <a:lnTo>
                    <a:pt x="90" y="298"/>
                  </a:lnTo>
                  <a:lnTo>
                    <a:pt x="84" y="303"/>
                  </a:lnTo>
                  <a:lnTo>
                    <a:pt x="79" y="309"/>
                  </a:lnTo>
                  <a:lnTo>
                    <a:pt x="74" y="315"/>
                  </a:lnTo>
                  <a:lnTo>
                    <a:pt x="71" y="320"/>
                  </a:lnTo>
                  <a:lnTo>
                    <a:pt x="68" y="326"/>
                  </a:lnTo>
                  <a:lnTo>
                    <a:pt x="73" y="326"/>
                  </a:lnTo>
                  <a:lnTo>
                    <a:pt x="77" y="325"/>
                  </a:lnTo>
                  <a:lnTo>
                    <a:pt x="81" y="324"/>
                  </a:lnTo>
                  <a:lnTo>
                    <a:pt x="83" y="321"/>
                  </a:lnTo>
                  <a:lnTo>
                    <a:pt x="84" y="320"/>
                  </a:lnTo>
                  <a:lnTo>
                    <a:pt x="87" y="316"/>
                  </a:lnTo>
                  <a:lnTo>
                    <a:pt x="89" y="314"/>
                  </a:lnTo>
                  <a:lnTo>
                    <a:pt x="92" y="310"/>
                  </a:lnTo>
                  <a:lnTo>
                    <a:pt x="94" y="306"/>
                  </a:lnTo>
                  <a:lnTo>
                    <a:pt x="98" y="303"/>
                  </a:lnTo>
                  <a:lnTo>
                    <a:pt x="102" y="300"/>
                  </a:lnTo>
                  <a:lnTo>
                    <a:pt x="104" y="298"/>
                  </a:lnTo>
                  <a:lnTo>
                    <a:pt x="107" y="295"/>
                  </a:lnTo>
                  <a:lnTo>
                    <a:pt x="110" y="293"/>
                  </a:lnTo>
                  <a:lnTo>
                    <a:pt x="113" y="292"/>
                  </a:lnTo>
                  <a:lnTo>
                    <a:pt x="116" y="289"/>
                  </a:lnTo>
                  <a:lnTo>
                    <a:pt x="119" y="287"/>
                  </a:lnTo>
                  <a:lnTo>
                    <a:pt x="123" y="285"/>
                  </a:lnTo>
                  <a:lnTo>
                    <a:pt x="126" y="284"/>
                  </a:lnTo>
                  <a:lnTo>
                    <a:pt x="131" y="284"/>
                  </a:lnTo>
                  <a:lnTo>
                    <a:pt x="113" y="303"/>
                  </a:lnTo>
                  <a:lnTo>
                    <a:pt x="114" y="301"/>
                  </a:lnTo>
                  <a:lnTo>
                    <a:pt x="116" y="300"/>
                  </a:lnTo>
                  <a:lnTo>
                    <a:pt x="118" y="300"/>
                  </a:lnTo>
                  <a:lnTo>
                    <a:pt x="120" y="299"/>
                  </a:lnTo>
                  <a:lnTo>
                    <a:pt x="121" y="299"/>
                  </a:lnTo>
                  <a:lnTo>
                    <a:pt x="123" y="299"/>
                  </a:lnTo>
                  <a:lnTo>
                    <a:pt x="124" y="299"/>
                  </a:lnTo>
                  <a:lnTo>
                    <a:pt x="125" y="298"/>
                  </a:lnTo>
                  <a:lnTo>
                    <a:pt x="125" y="297"/>
                  </a:lnTo>
                  <a:lnTo>
                    <a:pt x="125" y="294"/>
                  </a:lnTo>
                  <a:lnTo>
                    <a:pt x="134" y="299"/>
                  </a:lnTo>
                  <a:lnTo>
                    <a:pt x="135" y="298"/>
                  </a:lnTo>
                  <a:lnTo>
                    <a:pt x="135" y="297"/>
                  </a:lnTo>
                  <a:lnTo>
                    <a:pt x="136" y="295"/>
                  </a:lnTo>
                  <a:lnTo>
                    <a:pt x="138" y="294"/>
                  </a:lnTo>
                  <a:lnTo>
                    <a:pt x="139" y="293"/>
                  </a:lnTo>
                  <a:lnTo>
                    <a:pt x="139" y="292"/>
                  </a:lnTo>
                  <a:lnTo>
                    <a:pt x="139" y="290"/>
                  </a:lnTo>
                  <a:lnTo>
                    <a:pt x="139" y="289"/>
                  </a:lnTo>
                  <a:lnTo>
                    <a:pt x="138" y="289"/>
                  </a:lnTo>
                  <a:lnTo>
                    <a:pt x="136" y="288"/>
                  </a:lnTo>
                  <a:lnTo>
                    <a:pt x="208" y="216"/>
                  </a:lnTo>
                  <a:lnTo>
                    <a:pt x="204" y="199"/>
                  </a:lnTo>
                  <a:lnTo>
                    <a:pt x="203" y="181"/>
                  </a:lnTo>
                  <a:lnTo>
                    <a:pt x="204" y="163"/>
                  </a:lnTo>
                  <a:lnTo>
                    <a:pt x="207" y="144"/>
                  </a:lnTo>
                  <a:lnTo>
                    <a:pt x="211" y="126"/>
                  </a:lnTo>
                  <a:lnTo>
                    <a:pt x="214" y="107"/>
                  </a:lnTo>
                  <a:lnTo>
                    <a:pt x="218" y="87"/>
                  </a:lnTo>
                  <a:lnTo>
                    <a:pt x="219" y="69"/>
                  </a:lnTo>
                  <a:lnTo>
                    <a:pt x="219" y="49"/>
                  </a:lnTo>
                  <a:lnTo>
                    <a:pt x="217" y="29"/>
                  </a:lnTo>
                  <a:close/>
                  <a:moveTo>
                    <a:pt x="53" y="267"/>
                  </a:moveTo>
                  <a:lnTo>
                    <a:pt x="52" y="271"/>
                  </a:lnTo>
                  <a:lnTo>
                    <a:pt x="52" y="275"/>
                  </a:lnTo>
                  <a:lnTo>
                    <a:pt x="51" y="279"/>
                  </a:lnTo>
                  <a:lnTo>
                    <a:pt x="50" y="283"/>
                  </a:lnTo>
                  <a:lnTo>
                    <a:pt x="47" y="287"/>
                  </a:lnTo>
                  <a:lnTo>
                    <a:pt x="46" y="290"/>
                  </a:lnTo>
                  <a:lnTo>
                    <a:pt x="45" y="294"/>
                  </a:lnTo>
                  <a:lnTo>
                    <a:pt x="42" y="298"/>
                  </a:lnTo>
                  <a:lnTo>
                    <a:pt x="40" y="301"/>
                  </a:lnTo>
                  <a:lnTo>
                    <a:pt x="38" y="305"/>
                  </a:lnTo>
                  <a:lnTo>
                    <a:pt x="32" y="199"/>
                  </a:lnTo>
                  <a:lnTo>
                    <a:pt x="32" y="200"/>
                  </a:lnTo>
                  <a:lnTo>
                    <a:pt x="33" y="201"/>
                  </a:lnTo>
                  <a:lnTo>
                    <a:pt x="33" y="203"/>
                  </a:lnTo>
                  <a:lnTo>
                    <a:pt x="35" y="203"/>
                  </a:lnTo>
                  <a:lnTo>
                    <a:pt x="35" y="204"/>
                  </a:lnTo>
                  <a:lnTo>
                    <a:pt x="36" y="204"/>
                  </a:lnTo>
                  <a:lnTo>
                    <a:pt x="36" y="205"/>
                  </a:lnTo>
                  <a:lnTo>
                    <a:pt x="37" y="199"/>
                  </a:lnTo>
                  <a:lnTo>
                    <a:pt x="40" y="193"/>
                  </a:lnTo>
                  <a:lnTo>
                    <a:pt x="41" y="185"/>
                  </a:lnTo>
                  <a:lnTo>
                    <a:pt x="43" y="177"/>
                  </a:lnTo>
                  <a:lnTo>
                    <a:pt x="45" y="168"/>
                  </a:lnTo>
                  <a:lnTo>
                    <a:pt x="47" y="159"/>
                  </a:lnTo>
                  <a:lnTo>
                    <a:pt x="48" y="151"/>
                  </a:lnTo>
                  <a:lnTo>
                    <a:pt x="51" y="142"/>
                  </a:lnTo>
                  <a:lnTo>
                    <a:pt x="52" y="133"/>
                  </a:lnTo>
                  <a:lnTo>
                    <a:pt x="53" y="125"/>
                  </a:lnTo>
                  <a:lnTo>
                    <a:pt x="57" y="110"/>
                  </a:lnTo>
                  <a:lnTo>
                    <a:pt x="58" y="111"/>
                  </a:lnTo>
                  <a:lnTo>
                    <a:pt x="58" y="113"/>
                  </a:lnTo>
                  <a:lnTo>
                    <a:pt x="60" y="117"/>
                  </a:lnTo>
                  <a:lnTo>
                    <a:pt x="61" y="122"/>
                  </a:lnTo>
                  <a:lnTo>
                    <a:pt x="61" y="127"/>
                  </a:lnTo>
                  <a:lnTo>
                    <a:pt x="62" y="131"/>
                  </a:lnTo>
                  <a:lnTo>
                    <a:pt x="63" y="133"/>
                  </a:lnTo>
                  <a:lnTo>
                    <a:pt x="66" y="133"/>
                  </a:lnTo>
                  <a:lnTo>
                    <a:pt x="68" y="131"/>
                  </a:lnTo>
                  <a:lnTo>
                    <a:pt x="72" y="125"/>
                  </a:lnTo>
                  <a:lnTo>
                    <a:pt x="72" y="116"/>
                  </a:lnTo>
                  <a:lnTo>
                    <a:pt x="72" y="121"/>
                  </a:lnTo>
                  <a:lnTo>
                    <a:pt x="73" y="125"/>
                  </a:lnTo>
                  <a:lnTo>
                    <a:pt x="73" y="128"/>
                  </a:lnTo>
                  <a:lnTo>
                    <a:pt x="74" y="132"/>
                  </a:lnTo>
                  <a:lnTo>
                    <a:pt x="76" y="134"/>
                  </a:lnTo>
                  <a:lnTo>
                    <a:pt x="77" y="138"/>
                  </a:lnTo>
                  <a:lnTo>
                    <a:pt x="77" y="142"/>
                  </a:lnTo>
                  <a:lnTo>
                    <a:pt x="77" y="146"/>
                  </a:lnTo>
                  <a:lnTo>
                    <a:pt x="76" y="149"/>
                  </a:lnTo>
                  <a:lnTo>
                    <a:pt x="74" y="154"/>
                  </a:lnTo>
                  <a:lnTo>
                    <a:pt x="74" y="164"/>
                  </a:lnTo>
                  <a:lnTo>
                    <a:pt x="74" y="175"/>
                  </a:lnTo>
                  <a:lnTo>
                    <a:pt x="74" y="188"/>
                  </a:lnTo>
                  <a:lnTo>
                    <a:pt x="74" y="200"/>
                  </a:lnTo>
                  <a:lnTo>
                    <a:pt x="74" y="212"/>
                  </a:lnTo>
                  <a:lnTo>
                    <a:pt x="73" y="225"/>
                  </a:lnTo>
                  <a:lnTo>
                    <a:pt x="71" y="237"/>
                  </a:lnTo>
                  <a:lnTo>
                    <a:pt x="67" y="248"/>
                  </a:lnTo>
                  <a:lnTo>
                    <a:pt x="61" y="258"/>
                  </a:lnTo>
                  <a:lnTo>
                    <a:pt x="53" y="267"/>
                  </a:lnTo>
                  <a:close/>
                  <a:moveTo>
                    <a:pt x="143" y="36"/>
                  </a:moveTo>
                  <a:lnTo>
                    <a:pt x="146" y="36"/>
                  </a:lnTo>
                  <a:lnTo>
                    <a:pt x="146" y="44"/>
                  </a:lnTo>
                  <a:lnTo>
                    <a:pt x="143" y="44"/>
                  </a:lnTo>
                  <a:lnTo>
                    <a:pt x="143" y="36"/>
                  </a:lnTo>
                  <a:close/>
                  <a:moveTo>
                    <a:pt x="110" y="261"/>
                  </a:moveTo>
                  <a:lnTo>
                    <a:pt x="116" y="250"/>
                  </a:lnTo>
                  <a:lnTo>
                    <a:pt x="120" y="237"/>
                  </a:lnTo>
                  <a:lnTo>
                    <a:pt x="124" y="225"/>
                  </a:lnTo>
                  <a:lnTo>
                    <a:pt x="126" y="212"/>
                  </a:lnTo>
                  <a:lnTo>
                    <a:pt x="129" y="200"/>
                  </a:lnTo>
                  <a:lnTo>
                    <a:pt x="131" y="186"/>
                  </a:lnTo>
                  <a:lnTo>
                    <a:pt x="134" y="174"/>
                  </a:lnTo>
                  <a:lnTo>
                    <a:pt x="139" y="162"/>
                  </a:lnTo>
                  <a:lnTo>
                    <a:pt x="144" y="151"/>
                  </a:lnTo>
                  <a:lnTo>
                    <a:pt x="151" y="139"/>
                  </a:lnTo>
                  <a:lnTo>
                    <a:pt x="149" y="112"/>
                  </a:lnTo>
                  <a:lnTo>
                    <a:pt x="151" y="128"/>
                  </a:lnTo>
                  <a:lnTo>
                    <a:pt x="151" y="143"/>
                  </a:lnTo>
                  <a:lnTo>
                    <a:pt x="150" y="159"/>
                  </a:lnTo>
                  <a:lnTo>
                    <a:pt x="147" y="175"/>
                  </a:lnTo>
                  <a:lnTo>
                    <a:pt x="144" y="190"/>
                  </a:lnTo>
                  <a:lnTo>
                    <a:pt x="138" y="205"/>
                  </a:lnTo>
                  <a:lnTo>
                    <a:pt x="133" y="220"/>
                  </a:lnTo>
                  <a:lnTo>
                    <a:pt x="125" y="235"/>
                  </a:lnTo>
                  <a:lnTo>
                    <a:pt x="118" y="248"/>
                  </a:lnTo>
                  <a:lnTo>
                    <a:pt x="110" y="261"/>
                  </a:lnTo>
                  <a:close/>
                  <a:moveTo>
                    <a:pt x="191" y="175"/>
                  </a:moveTo>
                  <a:lnTo>
                    <a:pt x="183" y="185"/>
                  </a:lnTo>
                  <a:lnTo>
                    <a:pt x="177" y="195"/>
                  </a:lnTo>
                  <a:lnTo>
                    <a:pt x="173" y="207"/>
                  </a:lnTo>
                  <a:lnTo>
                    <a:pt x="170" y="220"/>
                  </a:lnTo>
                  <a:lnTo>
                    <a:pt x="167" y="232"/>
                  </a:lnTo>
                  <a:lnTo>
                    <a:pt x="164" y="245"/>
                  </a:lnTo>
                  <a:lnTo>
                    <a:pt x="159" y="256"/>
                  </a:lnTo>
                  <a:lnTo>
                    <a:pt x="152" y="267"/>
                  </a:lnTo>
                  <a:lnTo>
                    <a:pt x="144" y="275"/>
                  </a:lnTo>
                  <a:lnTo>
                    <a:pt x="131" y="282"/>
                  </a:lnTo>
                  <a:lnTo>
                    <a:pt x="143" y="271"/>
                  </a:lnTo>
                  <a:lnTo>
                    <a:pt x="150" y="258"/>
                  </a:lnTo>
                  <a:lnTo>
                    <a:pt x="156" y="245"/>
                  </a:lnTo>
                  <a:lnTo>
                    <a:pt x="161" y="231"/>
                  </a:lnTo>
                  <a:lnTo>
                    <a:pt x="165" y="216"/>
                  </a:lnTo>
                  <a:lnTo>
                    <a:pt x="167" y="201"/>
                  </a:lnTo>
                  <a:lnTo>
                    <a:pt x="171" y="186"/>
                  </a:lnTo>
                  <a:lnTo>
                    <a:pt x="176" y="172"/>
                  </a:lnTo>
                  <a:lnTo>
                    <a:pt x="182" y="158"/>
                  </a:lnTo>
                  <a:lnTo>
                    <a:pt x="191" y="146"/>
                  </a:lnTo>
                  <a:lnTo>
                    <a:pt x="186" y="122"/>
                  </a:lnTo>
                  <a:lnTo>
                    <a:pt x="185" y="122"/>
                  </a:lnTo>
                  <a:lnTo>
                    <a:pt x="185" y="121"/>
                  </a:lnTo>
                  <a:lnTo>
                    <a:pt x="185" y="120"/>
                  </a:lnTo>
                  <a:lnTo>
                    <a:pt x="185" y="118"/>
                  </a:lnTo>
                  <a:lnTo>
                    <a:pt x="186" y="122"/>
                  </a:lnTo>
                  <a:lnTo>
                    <a:pt x="186" y="123"/>
                  </a:lnTo>
                  <a:lnTo>
                    <a:pt x="187" y="123"/>
                  </a:lnTo>
                  <a:lnTo>
                    <a:pt x="187" y="125"/>
                  </a:lnTo>
                  <a:lnTo>
                    <a:pt x="190" y="121"/>
                  </a:lnTo>
                  <a:lnTo>
                    <a:pt x="190" y="120"/>
                  </a:lnTo>
                  <a:lnTo>
                    <a:pt x="190" y="118"/>
                  </a:lnTo>
                  <a:lnTo>
                    <a:pt x="191" y="117"/>
                  </a:lnTo>
                  <a:lnTo>
                    <a:pt x="191" y="116"/>
                  </a:lnTo>
                  <a:lnTo>
                    <a:pt x="192" y="115"/>
                  </a:lnTo>
                  <a:lnTo>
                    <a:pt x="192" y="113"/>
                  </a:lnTo>
                  <a:lnTo>
                    <a:pt x="193" y="112"/>
                  </a:lnTo>
                  <a:lnTo>
                    <a:pt x="195" y="111"/>
                  </a:lnTo>
                  <a:lnTo>
                    <a:pt x="196" y="110"/>
                  </a:lnTo>
                  <a:lnTo>
                    <a:pt x="190" y="121"/>
                  </a:lnTo>
                  <a:lnTo>
                    <a:pt x="190" y="126"/>
                  </a:lnTo>
                  <a:lnTo>
                    <a:pt x="190" y="132"/>
                  </a:lnTo>
                  <a:lnTo>
                    <a:pt x="192" y="138"/>
                  </a:lnTo>
                  <a:lnTo>
                    <a:pt x="195" y="143"/>
                  </a:lnTo>
                  <a:lnTo>
                    <a:pt x="197" y="149"/>
                  </a:lnTo>
                  <a:lnTo>
                    <a:pt x="200" y="154"/>
                  </a:lnTo>
                  <a:lnTo>
                    <a:pt x="201" y="159"/>
                  </a:lnTo>
                  <a:lnTo>
                    <a:pt x="200" y="165"/>
                  </a:lnTo>
                  <a:lnTo>
                    <a:pt x="197" y="170"/>
                  </a:lnTo>
                  <a:lnTo>
                    <a:pt x="191" y="175"/>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3" name="Freeform 321"/>
            <p:cNvSpPr>
              <a:spLocks/>
            </p:cNvSpPr>
            <p:nvPr/>
          </p:nvSpPr>
          <p:spPr bwMode="auto">
            <a:xfrm>
              <a:off x="2365" y="208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4" name="Freeform 322"/>
            <p:cNvSpPr>
              <a:spLocks/>
            </p:cNvSpPr>
            <p:nvPr/>
          </p:nvSpPr>
          <p:spPr bwMode="auto">
            <a:xfrm>
              <a:off x="2365" y="2109"/>
              <a:ext cx="1" cy="2"/>
            </a:xfrm>
            <a:custGeom>
              <a:avLst/>
              <a:gdLst>
                <a:gd name="T0" fmla="*/ 0 w 1"/>
                <a:gd name="T1" fmla="*/ 0 h 4"/>
                <a:gd name="T2" fmla="*/ 0 w 1"/>
                <a:gd name="T3" fmla="*/ 1 h 4"/>
                <a:gd name="T4" fmla="*/ 0 w 1"/>
                <a:gd name="T5" fmla="*/ 2 h 4"/>
                <a:gd name="T6" fmla="*/ 0 w 1"/>
                <a:gd name="T7" fmla="*/ 2 h 4"/>
                <a:gd name="T8" fmla="*/ 0 w 1"/>
                <a:gd name="T9" fmla="*/ 2 h 4"/>
                <a:gd name="T10" fmla="*/ 0 w 1"/>
                <a:gd name="T11" fmla="*/ 2 h 4"/>
                <a:gd name="T12" fmla="*/ 0 w 1"/>
                <a:gd name="T13" fmla="*/ 2 h 4"/>
                <a:gd name="T14" fmla="*/ 0 w 1"/>
                <a:gd name="T15" fmla="*/ 2 h 4"/>
                <a:gd name="T16" fmla="*/ 0 w 1"/>
                <a:gd name="T17" fmla="*/ 1 h 4"/>
                <a:gd name="T18" fmla="*/ 0 w 1"/>
                <a:gd name="T19" fmla="*/ 1 h 4"/>
                <a:gd name="T20" fmla="*/ 0 w 1"/>
                <a:gd name="T21" fmla="*/ 0 h 4"/>
                <a:gd name="T22" fmla="*/ 0 w 1"/>
                <a:gd name="T23" fmla="*/ 0 h 4"/>
                <a:gd name="T24" fmla="*/ 0 w 1"/>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4">
                  <a:moveTo>
                    <a:pt x="0" y="0"/>
                  </a:moveTo>
                  <a:lnTo>
                    <a:pt x="0" y="1"/>
                  </a:lnTo>
                  <a:lnTo>
                    <a:pt x="0" y="3"/>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5" name="Freeform 323"/>
            <p:cNvSpPr>
              <a:spLocks/>
            </p:cNvSpPr>
            <p:nvPr/>
          </p:nvSpPr>
          <p:spPr bwMode="auto">
            <a:xfrm>
              <a:off x="2368" y="2081"/>
              <a:ext cx="2" cy="4"/>
            </a:xfrm>
            <a:custGeom>
              <a:avLst/>
              <a:gdLst>
                <a:gd name="T0" fmla="*/ 1 w 4"/>
                <a:gd name="T1" fmla="*/ 2 h 8"/>
                <a:gd name="T2" fmla="*/ 0 w 4"/>
                <a:gd name="T3" fmla="*/ 0 h 8"/>
                <a:gd name="T4" fmla="*/ 2 w 4"/>
                <a:gd name="T5" fmla="*/ 4 h 8"/>
                <a:gd name="T6" fmla="*/ 2 w 4"/>
                <a:gd name="T7" fmla="*/ 4 h 8"/>
                <a:gd name="T8" fmla="*/ 2 w 4"/>
                <a:gd name="T9" fmla="*/ 4 h 8"/>
                <a:gd name="T10" fmla="*/ 2 w 4"/>
                <a:gd name="T11" fmla="*/ 4 h 8"/>
                <a:gd name="T12" fmla="*/ 2 w 4"/>
                <a:gd name="T13" fmla="*/ 3 h 8"/>
                <a:gd name="T14" fmla="*/ 2 w 4"/>
                <a:gd name="T15" fmla="*/ 3 h 8"/>
                <a:gd name="T16" fmla="*/ 2 w 4"/>
                <a:gd name="T17" fmla="*/ 3 h 8"/>
                <a:gd name="T18" fmla="*/ 1 w 4"/>
                <a:gd name="T19" fmla="*/ 2 h 8"/>
                <a:gd name="T20" fmla="*/ 1 w 4"/>
                <a:gd name="T21" fmla="*/ 2 h 8"/>
                <a:gd name="T22" fmla="*/ 1 w 4"/>
                <a:gd name="T23" fmla="*/ 2 h 8"/>
                <a:gd name="T24" fmla="*/ 1 w 4"/>
                <a:gd name="T25" fmla="*/ 2 h 8"/>
                <a:gd name="T26" fmla="*/ 1 w 4"/>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8">
                  <a:moveTo>
                    <a:pt x="2" y="3"/>
                  </a:moveTo>
                  <a:lnTo>
                    <a:pt x="0" y="0"/>
                  </a:lnTo>
                  <a:lnTo>
                    <a:pt x="4" y="8"/>
                  </a:lnTo>
                  <a:lnTo>
                    <a:pt x="4" y="7"/>
                  </a:lnTo>
                  <a:lnTo>
                    <a:pt x="4" y="5"/>
                  </a:lnTo>
                  <a:lnTo>
                    <a:pt x="2" y="4"/>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6" name="Freeform 324"/>
            <p:cNvSpPr>
              <a:spLocks noEditPoints="1"/>
            </p:cNvSpPr>
            <p:nvPr/>
          </p:nvSpPr>
          <p:spPr bwMode="auto">
            <a:xfrm>
              <a:off x="2364" y="1957"/>
              <a:ext cx="11" cy="126"/>
            </a:xfrm>
            <a:custGeom>
              <a:avLst/>
              <a:gdLst>
                <a:gd name="T0" fmla="*/ 2 w 21"/>
                <a:gd name="T1" fmla="*/ 94 h 251"/>
                <a:gd name="T2" fmla="*/ 1 w 21"/>
                <a:gd name="T3" fmla="*/ 94 h 251"/>
                <a:gd name="T4" fmla="*/ 1 w 21"/>
                <a:gd name="T5" fmla="*/ 93 h 251"/>
                <a:gd name="T6" fmla="*/ 1 w 21"/>
                <a:gd name="T7" fmla="*/ 93 h 251"/>
                <a:gd name="T8" fmla="*/ 1 w 21"/>
                <a:gd name="T9" fmla="*/ 92 h 251"/>
                <a:gd name="T10" fmla="*/ 1 w 21"/>
                <a:gd name="T11" fmla="*/ 94 h 251"/>
                <a:gd name="T12" fmla="*/ 1 w 21"/>
                <a:gd name="T13" fmla="*/ 100 h 251"/>
                <a:gd name="T14" fmla="*/ 0 w 21"/>
                <a:gd name="T15" fmla="*/ 106 h 251"/>
                <a:gd name="T16" fmla="*/ 1 w 21"/>
                <a:gd name="T17" fmla="*/ 112 h 251"/>
                <a:gd name="T18" fmla="*/ 2 w 21"/>
                <a:gd name="T19" fmla="*/ 118 h 251"/>
                <a:gd name="T20" fmla="*/ 4 w 21"/>
                <a:gd name="T21" fmla="*/ 117 h 251"/>
                <a:gd name="T22" fmla="*/ 6 w 21"/>
                <a:gd name="T23" fmla="*/ 118 h 251"/>
                <a:gd name="T24" fmla="*/ 6 w 21"/>
                <a:gd name="T25" fmla="*/ 120 h 251"/>
                <a:gd name="T26" fmla="*/ 7 w 21"/>
                <a:gd name="T27" fmla="*/ 122 h 251"/>
                <a:gd name="T28" fmla="*/ 9 w 21"/>
                <a:gd name="T29" fmla="*/ 123 h 251"/>
                <a:gd name="T30" fmla="*/ 10 w 21"/>
                <a:gd name="T31" fmla="*/ 125 h 251"/>
                <a:gd name="T32" fmla="*/ 10 w 21"/>
                <a:gd name="T33" fmla="*/ 113 h 251"/>
                <a:gd name="T34" fmla="*/ 9 w 21"/>
                <a:gd name="T35" fmla="*/ 87 h 251"/>
                <a:gd name="T36" fmla="*/ 7 w 21"/>
                <a:gd name="T37" fmla="*/ 62 h 251"/>
                <a:gd name="T38" fmla="*/ 6 w 21"/>
                <a:gd name="T39" fmla="*/ 37 h 251"/>
                <a:gd name="T40" fmla="*/ 2 w 21"/>
                <a:gd name="T41" fmla="*/ 13 h 251"/>
                <a:gd name="T42" fmla="*/ 1 w 21"/>
                <a:gd name="T43" fmla="*/ 10 h 251"/>
                <a:gd name="T44" fmla="*/ 3 w 21"/>
                <a:gd name="T45" fmla="*/ 29 h 251"/>
                <a:gd name="T46" fmla="*/ 4 w 21"/>
                <a:gd name="T47" fmla="*/ 47 h 251"/>
                <a:gd name="T48" fmla="*/ 4 w 21"/>
                <a:gd name="T49" fmla="*/ 66 h 251"/>
                <a:gd name="T50" fmla="*/ 3 w 21"/>
                <a:gd name="T51" fmla="*/ 84 h 251"/>
                <a:gd name="T52" fmla="*/ 2 w 21"/>
                <a:gd name="T53" fmla="*/ 94 h 251"/>
                <a:gd name="T54" fmla="*/ 5 w 21"/>
                <a:gd name="T55" fmla="*/ 107 h 251"/>
                <a:gd name="T56" fmla="*/ 6 w 21"/>
                <a:gd name="T57" fmla="*/ 102 h 251"/>
                <a:gd name="T58" fmla="*/ 5 w 21"/>
                <a:gd name="T59" fmla="*/ 102 h 251"/>
                <a:gd name="T60" fmla="*/ 5 w 21"/>
                <a:gd name="T61" fmla="*/ 104 h 251"/>
                <a:gd name="T62" fmla="*/ 5 w 21"/>
                <a:gd name="T63" fmla="*/ 105 h 251"/>
                <a:gd name="T64" fmla="*/ 5 w 21"/>
                <a:gd name="T65" fmla="*/ 106 h 251"/>
                <a:gd name="T66" fmla="*/ 5 w 21"/>
                <a:gd name="T67" fmla="*/ 107 h 251"/>
                <a:gd name="T68" fmla="*/ 5 w 21"/>
                <a:gd name="T69" fmla="*/ 107 h 2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251">
                  <a:moveTo>
                    <a:pt x="3" y="187"/>
                  </a:moveTo>
                  <a:lnTo>
                    <a:pt x="3" y="188"/>
                  </a:lnTo>
                  <a:lnTo>
                    <a:pt x="3" y="187"/>
                  </a:lnTo>
                  <a:lnTo>
                    <a:pt x="2" y="187"/>
                  </a:lnTo>
                  <a:lnTo>
                    <a:pt x="2" y="186"/>
                  </a:lnTo>
                  <a:lnTo>
                    <a:pt x="1" y="186"/>
                  </a:lnTo>
                  <a:lnTo>
                    <a:pt x="1" y="184"/>
                  </a:lnTo>
                  <a:lnTo>
                    <a:pt x="1" y="188"/>
                  </a:lnTo>
                  <a:lnTo>
                    <a:pt x="1" y="193"/>
                  </a:lnTo>
                  <a:lnTo>
                    <a:pt x="1" y="199"/>
                  </a:lnTo>
                  <a:lnTo>
                    <a:pt x="0" y="204"/>
                  </a:lnTo>
                  <a:lnTo>
                    <a:pt x="0" y="211"/>
                  </a:lnTo>
                  <a:lnTo>
                    <a:pt x="1" y="218"/>
                  </a:lnTo>
                  <a:lnTo>
                    <a:pt x="1" y="224"/>
                  </a:lnTo>
                  <a:lnTo>
                    <a:pt x="2" y="230"/>
                  </a:lnTo>
                  <a:lnTo>
                    <a:pt x="4" y="236"/>
                  </a:lnTo>
                  <a:lnTo>
                    <a:pt x="7" y="241"/>
                  </a:lnTo>
                  <a:lnTo>
                    <a:pt x="7" y="233"/>
                  </a:lnTo>
                  <a:lnTo>
                    <a:pt x="12" y="233"/>
                  </a:lnTo>
                  <a:lnTo>
                    <a:pt x="12" y="235"/>
                  </a:lnTo>
                  <a:lnTo>
                    <a:pt x="12" y="237"/>
                  </a:lnTo>
                  <a:lnTo>
                    <a:pt x="12" y="240"/>
                  </a:lnTo>
                  <a:lnTo>
                    <a:pt x="13" y="241"/>
                  </a:lnTo>
                  <a:lnTo>
                    <a:pt x="14" y="244"/>
                  </a:lnTo>
                  <a:lnTo>
                    <a:pt x="17" y="245"/>
                  </a:lnTo>
                  <a:lnTo>
                    <a:pt x="18" y="246"/>
                  </a:lnTo>
                  <a:lnTo>
                    <a:pt x="19" y="247"/>
                  </a:lnTo>
                  <a:lnTo>
                    <a:pt x="19" y="249"/>
                  </a:lnTo>
                  <a:lnTo>
                    <a:pt x="21" y="251"/>
                  </a:lnTo>
                  <a:lnTo>
                    <a:pt x="19" y="225"/>
                  </a:lnTo>
                  <a:lnTo>
                    <a:pt x="18" y="199"/>
                  </a:lnTo>
                  <a:lnTo>
                    <a:pt x="18" y="174"/>
                  </a:lnTo>
                  <a:lnTo>
                    <a:pt x="16" y="148"/>
                  </a:lnTo>
                  <a:lnTo>
                    <a:pt x="14" y="124"/>
                  </a:lnTo>
                  <a:lnTo>
                    <a:pt x="13" y="99"/>
                  </a:lnTo>
                  <a:lnTo>
                    <a:pt x="11" y="74"/>
                  </a:lnTo>
                  <a:lnTo>
                    <a:pt x="8" y="49"/>
                  </a:lnTo>
                  <a:lnTo>
                    <a:pt x="4" y="25"/>
                  </a:lnTo>
                  <a:lnTo>
                    <a:pt x="1" y="0"/>
                  </a:lnTo>
                  <a:lnTo>
                    <a:pt x="2" y="19"/>
                  </a:lnTo>
                  <a:lnTo>
                    <a:pt x="4" y="38"/>
                  </a:lnTo>
                  <a:lnTo>
                    <a:pt x="6" y="57"/>
                  </a:lnTo>
                  <a:lnTo>
                    <a:pt x="7" y="75"/>
                  </a:lnTo>
                  <a:lnTo>
                    <a:pt x="8" y="94"/>
                  </a:lnTo>
                  <a:lnTo>
                    <a:pt x="9" y="113"/>
                  </a:lnTo>
                  <a:lnTo>
                    <a:pt x="8" y="131"/>
                  </a:lnTo>
                  <a:lnTo>
                    <a:pt x="8" y="150"/>
                  </a:lnTo>
                  <a:lnTo>
                    <a:pt x="6" y="168"/>
                  </a:lnTo>
                  <a:lnTo>
                    <a:pt x="3" y="188"/>
                  </a:lnTo>
                  <a:lnTo>
                    <a:pt x="3" y="187"/>
                  </a:lnTo>
                  <a:close/>
                  <a:moveTo>
                    <a:pt x="9" y="214"/>
                  </a:moveTo>
                  <a:lnTo>
                    <a:pt x="7" y="203"/>
                  </a:lnTo>
                  <a:lnTo>
                    <a:pt x="12" y="203"/>
                  </a:lnTo>
                  <a:lnTo>
                    <a:pt x="11" y="203"/>
                  </a:lnTo>
                  <a:lnTo>
                    <a:pt x="9" y="204"/>
                  </a:lnTo>
                  <a:lnTo>
                    <a:pt x="9" y="205"/>
                  </a:lnTo>
                  <a:lnTo>
                    <a:pt x="9" y="207"/>
                  </a:lnTo>
                  <a:lnTo>
                    <a:pt x="9" y="208"/>
                  </a:lnTo>
                  <a:lnTo>
                    <a:pt x="9" y="209"/>
                  </a:lnTo>
                  <a:lnTo>
                    <a:pt x="9" y="210"/>
                  </a:lnTo>
                  <a:lnTo>
                    <a:pt x="9" y="211"/>
                  </a:lnTo>
                  <a:lnTo>
                    <a:pt x="9" y="213"/>
                  </a:lnTo>
                  <a:lnTo>
                    <a:pt x="9" y="21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7" name="Freeform 325"/>
            <p:cNvSpPr>
              <a:spLocks/>
            </p:cNvSpPr>
            <p:nvPr/>
          </p:nvSpPr>
          <p:spPr bwMode="auto">
            <a:xfrm>
              <a:off x="2372" y="2113"/>
              <a:ext cx="1" cy="1"/>
            </a:xfrm>
            <a:custGeom>
              <a:avLst/>
              <a:gdLst>
                <a:gd name="T0" fmla="*/ 0 w 2"/>
                <a:gd name="T1" fmla="*/ 1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0 h 1"/>
                <a:gd name="T16" fmla="*/ 1 w 2"/>
                <a:gd name="T17" fmla="*/ 0 h 1"/>
                <a:gd name="T18" fmla="*/ 1 w 2"/>
                <a:gd name="T19" fmla="*/ 0 h 1"/>
                <a:gd name="T20" fmla="*/ 1 w 2"/>
                <a:gd name="T21" fmla="*/ 0 h 1"/>
                <a:gd name="T22" fmla="*/ 1 w 2"/>
                <a:gd name="T23" fmla="*/ 0 h 1"/>
                <a:gd name="T24" fmla="*/ 1 w 2"/>
                <a:gd name="T25" fmla="*/ 0 h 1"/>
                <a:gd name="T26" fmla="*/ 1 w 2"/>
                <a:gd name="T27" fmla="*/ 0 h 1"/>
                <a:gd name="T28" fmla="*/ 1 w 2"/>
                <a:gd name="T29" fmla="*/ 0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1 w 2"/>
                <a:gd name="T45" fmla="*/ 1 h 1"/>
                <a:gd name="T46" fmla="*/ 0 w 2"/>
                <a:gd name="T47" fmla="*/ 1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0" y="1"/>
                  </a:moveTo>
                  <a:lnTo>
                    <a:pt x="2" y="1"/>
                  </a:lnTo>
                  <a:lnTo>
                    <a:pt x="2" y="0"/>
                  </a:lnTo>
                  <a:lnTo>
                    <a:pt x="2"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8" name="Freeform 326"/>
            <p:cNvSpPr>
              <a:spLocks/>
            </p:cNvSpPr>
            <p:nvPr/>
          </p:nvSpPr>
          <p:spPr bwMode="auto">
            <a:xfrm>
              <a:off x="2365" y="2103"/>
              <a:ext cx="10" cy="10"/>
            </a:xfrm>
            <a:custGeom>
              <a:avLst/>
              <a:gdLst>
                <a:gd name="T0" fmla="*/ 4 w 21"/>
                <a:gd name="T1" fmla="*/ 10 h 20"/>
                <a:gd name="T2" fmla="*/ 7 w 21"/>
                <a:gd name="T3" fmla="*/ 10 h 20"/>
                <a:gd name="T4" fmla="*/ 7 w 21"/>
                <a:gd name="T5" fmla="*/ 9 h 20"/>
                <a:gd name="T6" fmla="*/ 7 w 21"/>
                <a:gd name="T7" fmla="*/ 9 h 20"/>
                <a:gd name="T8" fmla="*/ 7 w 21"/>
                <a:gd name="T9" fmla="*/ 8 h 20"/>
                <a:gd name="T10" fmla="*/ 7 w 21"/>
                <a:gd name="T11" fmla="*/ 8 h 20"/>
                <a:gd name="T12" fmla="*/ 7 w 21"/>
                <a:gd name="T13" fmla="*/ 7 h 20"/>
                <a:gd name="T14" fmla="*/ 8 w 21"/>
                <a:gd name="T15" fmla="*/ 6 h 20"/>
                <a:gd name="T16" fmla="*/ 8 w 21"/>
                <a:gd name="T17" fmla="*/ 6 h 20"/>
                <a:gd name="T18" fmla="*/ 8 w 21"/>
                <a:gd name="T19" fmla="*/ 6 h 20"/>
                <a:gd name="T20" fmla="*/ 8 w 21"/>
                <a:gd name="T21" fmla="*/ 5 h 20"/>
                <a:gd name="T22" fmla="*/ 8 w 21"/>
                <a:gd name="T23" fmla="*/ 5 h 20"/>
                <a:gd name="T24" fmla="*/ 10 w 21"/>
                <a:gd name="T25" fmla="*/ 6 h 20"/>
                <a:gd name="T26" fmla="*/ 10 w 21"/>
                <a:gd name="T27" fmla="*/ 5 h 20"/>
                <a:gd name="T28" fmla="*/ 10 w 21"/>
                <a:gd name="T29" fmla="*/ 5 h 20"/>
                <a:gd name="T30" fmla="*/ 10 w 21"/>
                <a:gd name="T31" fmla="*/ 5 h 20"/>
                <a:gd name="T32" fmla="*/ 10 w 21"/>
                <a:gd name="T33" fmla="*/ 4 h 20"/>
                <a:gd name="T34" fmla="*/ 10 w 21"/>
                <a:gd name="T35" fmla="*/ 3 h 20"/>
                <a:gd name="T36" fmla="*/ 10 w 21"/>
                <a:gd name="T37" fmla="*/ 3 h 20"/>
                <a:gd name="T38" fmla="*/ 10 w 21"/>
                <a:gd name="T39" fmla="*/ 3 h 20"/>
                <a:gd name="T40" fmla="*/ 10 w 21"/>
                <a:gd name="T41" fmla="*/ 2 h 20"/>
                <a:gd name="T42" fmla="*/ 10 w 21"/>
                <a:gd name="T43" fmla="*/ 1 h 20"/>
                <a:gd name="T44" fmla="*/ 10 w 21"/>
                <a:gd name="T45" fmla="*/ 1 h 20"/>
                <a:gd name="T46" fmla="*/ 10 w 21"/>
                <a:gd name="T47" fmla="*/ 2 h 20"/>
                <a:gd name="T48" fmla="*/ 9 w 21"/>
                <a:gd name="T49" fmla="*/ 2 h 20"/>
                <a:gd name="T50" fmla="*/ 8 w 21"/>
                <a:gd name="T51" fmla="*/ 3 h 20"/>
                <a:gd name="T52" fmla="*/ 8 w 21"/>
                <a:gd name="T53" fmla="*/ 3 h 20"/>
                <a:gd name="T54" fmla="*/ 7 w 21"/>
                <a:gd name="T55" fmla="*/ 3 h 20"/>
                <a:gd name="T56" fmla="*/ 6 w 21"/>
                <a:gd name="T57" fmla="*/ 3 h 20"/>
                <a:gd name="T58" fmla="*/ 6 w 21"/>
                <a:gd name="T59" fmla="*/ 4 h 20"/>
                <a:gd name="T60" fmla="*/ 6 w 21"/>
                <a:gd name="T61" fmla="*/ 4 h 20"/>
                <a:gd name="T62" fmla="*/ 5 w 21"/>
                <a:gd name="T63" fmla="*/ 5 h 20"/>
                <a:gd name="T64" fmla="*/ 5 w 21"/>
                <a:gd name="T65" fmla="*/ 6 h 20"/>
                <a:gd name="T66" fmla="*/ 1 w 21"/>
                <a:gd name="T67" fmla="*/ 0 h 20"/>
                <a:gd name="T68" fmla="*/ 1 w 21"/>
                <a:gd name="T69" fmla="*/ 0 h 20"/>
                <a:gd name="T70" fmla="*/ 1 w 21"/>
                <a:gd name="T71" fmla="*/ 1 h 20"/>
                <a:gd name="T72" fmla="*/ 0 w 21"/>
                <a:gd name="T73" fmla="*/ 1 h 20"/>
                <a:gd name="T74" fmla="*/ 0 w 21"/>
                <a:gd name="T75" fmla="*/ 2 h 20"/>
                <a:gd name="T76" fmla="*/ 0 w 21"/>
                <a:gd name="T77" fmla="*/ 3 h 20"/>
                <a:gd name="T78" fmla="*/ 0 w 21"/>
                <a:gd name="T79" fmla="*/ 3 h 20"/>
                <a:gd name="T80" fmla="*/ 0 w 21"/>
                <a:gd name="T81" fmla="*/ 4 h 20"/>
                <a:gd name="T82" fmla="*/ 0 w 21"/>
                <a:gd name="T83" fmla="*/ 5 h 20"/>
                <a:gd name="T84" fmla="*/ 0 w 21"/>
                <a:gd name="T85" fmla="*/ 5 h 20"/>
                <a:gd name="T86" fmla="*/ 0 w 21"/>
                <a:gd name="T87" fmla="*/ 6 h 20"/>
                <a:gd name="T88" fmla="*/ 1 w 21"/>
                <a:gd name="T89" fmla="*/ 5 h 20"/>
                <a:gd name="T90" fmla="*/ 1 w 21"/>
                <a:gd name="T91" fmla="*/ 5 h 20"/>
                <a:gd name="T92" fmla="*/ 2 w 21"/>
                <a:gd name="T93" fmla="*/ 6 h 20"/>
                <a:gd name="T94" fmla="*/ 3 w 21"/>
                <a:gd name="T95" fmla="*/ 6 h 20"/>
                <a:gd name="T96" fmla="*/ 3 w 21"/>
                <a:gd name="T97" fmla="*/ 6 h 20"/>
                <a:gd name="T98" fmla="*/ 3 w 21"/>
                <a:gd name="T99" fmla="*/ 7 h 20"/>
                <a:gd name="T100" fmla="*/ 4 w 21"/>
                <a:gd name="T101" fmla="*/ 8 h 20"/>
                <a:gd name="T102" fmla="*/ 4 w 21"/>
                <a:gd name="T103" fmla="*/ 8 h 20"/>
                <a:gd name="T104" fmla="*/ 4 w 21"/>
                <a:gd name="T105" fmla="*/ 9 h 20"/>
                <a:gd name="T106" fmla="*/ 4 w 21"/>
                <a:gd name="T107" fmla="*/ 9 h 20"/>
                <a:gd name="T108" fmla="*/ 4 w 21"/>
                <a:gd name="T109" fmla="*/ 10 h 20"/>
                <a:gd name="T110" fmla="*/ 4 w 21"/>
                <a:gd name="T111" fmla="*/ 10 h 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 h="20">
                  <a:moveTo>
                    <a:pt x="8" y="20"/>
                  </a:moveTo>
                  <a:lnTo>
                    <a:pt x="15" y="20"/>
                  </a:lnTo>
                  <a:lnTo>
                    <a:pt x="15" y="18"/>
                  </a:lnTo>
                  <a:lnTo>
                    <a:pt x="15" y="17"/>
                  </a:lnTo>
                  <a:lnTo>
                    <a:pt x="15" y="16"/>
                  </a:lnTo>
                  <a:lnTo>
                    <a:pt x="15" y="15"/>
                  </a:lnTo>
                  <a:lnTo>
                    <a:pt x="15" y="14"/>
                  </a:lnTo>
                  <a:lnTo>
                    <a:pt x="16" y="12"/>
                  </a:lnTo>
                  <a:lnTo>
                    <a:pt x="16" y="11"/>
                  </a:lnTo>
                  <a:lnTo>
                    <a:pt x="17" y="10"/>
                  </a:lnTo>
                  <a:lnTo>
                    <a:pt x="17" y="9"/>
                  </a:lnTo>
                  <a:lnTo>
                    <a:pt x="21" y="11"/>
                  </a:lnTo>
                  <a:lnTo>
                    <a:pt x="21" y="10"/>
                  </a:lnTo>
                  <a:lnTo>
                    <a:pt x="21" y="9"/>
                  </a:lnTo>
                  <a:lnTo>
                    <a:pt x="21" y="7"/>
                  </a:lnTo>
                  <a:lnTo>
                    <a:pt x="21" y="6"/>
                  </a:lnTo>
                  <a:lnTo>
                    <a:pt x="21" y="5"/>
                  </a:lnTo>
                  <a:lnTo>
                    <a:pt x="21" y="4"/>
                  </a:lnTo>
                  <a:lnTo>
                    <a:pt x="21" y="2"/>
                  </a:lnTo>
                  <a:lnTo>
                    <a:pt x="20" y="4"/>
                  </a:lnTo>
                  <a:lnTo>
                    <a:pt x="18" y="4"/>
                  </a:lnTo>
                  <a:lnTo>
                    <a:pt x="17" y="5"/>
                  </a:lnTo>
                  <a:lnTo>
                    <a:pt x="16" y="5"/>
                  </a:lnTo>
                  <a:lnTo>
                    <a:pt x="15" y="5"/>
                  </a:lnTo>
                  <a:lnTo>
                    <a:pt x="13" y="6"/>
                  </a:lnTo>
                  <a:lnTo>
                    <a:pt x="12" y="7"/>
                  </a:lnTo>
                  <a:lnTo>
                    <a:pt x="11" y="10"/>
                  </a:lnTo>
                  <a:lnTo>
                    <a:pt x="11" y="11"/>
                  </a:lnTo>
                  <a:lnTo>
                    <a:pt x="2" y="0"/>
                  </a:lnTo>
                  <a:lnTo>
                    <a:pt x="2" y="1"/>
                  </a:lnTo>
                  <a:lnTo>
                    <a:pt x="1" y="2"/>
                  </a:lnTo>
                  <a:lnTo>
                    <a:pt x="1" y="4"/>
                  </a:lnTo>
                  <a:lnTo>
                    <a:pt x="1" y="5"/>
                  </a:lnTo>
                  <a:lnTo>
                    <a:pt x="1" y="6"/>
                  </a:lnTo>
                  <a:lnTo>
                    <a:pt x="1" y="7"/>
                  </a:lnTo>
                  <a:lnTo>
                    <a:pt x="1" y="9"/>
                  </a:lnTo>
                  <a:lnTo>
                    <a:pt x="0" y="10"/>
                  </a:lnTo>
                  <a:lnTo>
                    <a:pt x="0" y="11"/>
                  </a:lnTo>
                  <a:lnTo>
                    <a:pt x="2" y="9"/>
                  </a:lnTo>
                  <a:lnTo>
                    <a:pt x="3" y="10"/>
                  </a:lnTo>
                  <a:lnTo>
                    <a:pt x="5" y="11"/>
                  </a:lnTo>
                  <a:lnTo>
                    <a:pt x="6" y="11"/>
                  </a:lnTo>
                  <a:lnTo>
                    <a:pt x="7" y="12"/>
                  </a:lnTo>
                  <a:lnTo>
                    <a:pt x="7" y="14"/>
                  </a:lnTo>
                  <a:lnTo>
                    <a:pt x="8" y="15"/>
                  </a:lnTo>
                  <a:lnTo>
                    <a:pt x="8" y="16"/>
                  </a:lnTo>
                  <a:lnTo>
                    <a:pt x="8" y="17"/>
                  </a:lnTo>
                  <a:lnTo>
                    <a:pt x="8" y="18"/>
                  </a:lnTo>
                  <a:lnTo>
                    <a:pt x="8"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79" name="Freeform 327"/>
            <p:cNvSpPr>
              <a:spLocks/>
            </p:cNvSpPr>
            <p:nvPr/>
          </p:nvSpPr>
          <p:spPr bwMode="auto">
            <a:xfrm>
              <a:off x="2375" y="2102"/>
              <a:ext cx="1" cy="3"/>
            </a:xfrm>
            <a:custGeom>
              <a:avLst/>
              <a:gdLst>
                <a:gd name="T0" fmla="*/ 0 w 1"/>
                <a:gd name="T1" fmla="*/ 0 h 6"/>
                <a:gd name="T2" fmla="*/ 0 w 1"/>
                <a:gd name="T3" fmla="*/ 0 h 6"/>
                <a:gd name="T4" fmla="*/ 0 w 1"/>
                <a:gd name="T5" fmla="*/ 0 h 6"/>
                <a:gd name="T6" fmla="*/ 0 w 1"/>
                <a:gd name="T7" fmla="*/ 1 h 6"/>
                <a:gd name="T8" fmla="*/ 0 w 1"/>
                <a:gd name="T9" fmla="*/ 1 h 6"/>
                <a:gd name="T10" fmla="*/ 0 w 1"/>
                <a:gd name="T11" fmla="*/ 2 h 6"/>
                <a:gd name="T12" fmla="*/ 0 w 1"/>
                <a:gd name="T13" fmla="*/ 2 h 6"/>
                <a:gd name="T14" fmla="*/ 0 w 1"/>
                <a:gd name="T15" fmla="*/ 2 h 6"/>
                <a:gd name="T16" fmla="*/ 0 w 1"/>
                <a:gd name="T17" fmla="*/ 2 h 6"/>
                <a:gd name="T18" fmla="*/ 0 w 1"/>
                <a:gd name="T19" fmla="*/ 3 h 6"/>
                <a:gd name="T20" fmla="*/ 0 w 1"/>
                <a:gd name="T21" fmla="*/ 3 h 6"/>
                <a:gd name="T22" fmla="*/ 0 w 1"/>
                <a:gd name="T23" fmla="*/ 3 h 6"/>
                <a:gd name="T24" fmla="*/ 0 w 1"/>
                <a:gd name="T25" fmla="*/ 3 h 6"/>
                <a:gd name="T26" fmla="*/ 0 w 1"/>
                <a:gd name="T27" fmla="*/ 3 h 6"/>
                <a:gd name="T28" fmla="*/ 0 w 1"/>
                <a:gd name="T29" fmla="*/ 3 h 6"/>
                <a:gd name="T30" fmla="*/ 0 w 1"/>
                <a:gd name="T31" fmla="*/ 2 h 6"/>
                <a:gd name="T32" fmla="*/ 0 w 1"/>
                <a:gd name="T33" fmla="*/ 2 h 6"/>
                <a:gd name="T34" fmla="*/ 0 w 1"/>
                <a:gd name="T35" fmla="*/ 2 h 6"/>
                <a:gd name="T36" fmla="*/ 0 w 1"/>
                <a:gd name="T37" fmla="*/ 2 h 6"/>
                <a:gd name="T38" fmla="*/ 0 w 1"/>
                <a:gd name="T39" fmla="*/ 1 h 6"/>
                <a:gd name="T40" fmla="*/ 0 w 1"/>
                <a:gd name="T41" fmla="*/ 1 h 6"/>
                <a:gd name="T42" fmla="*/ 0 w 1"/>
                <a:gd name="T43" fmla="*/ 0 h 6"/>
                <a:gd name="T44" fmla="*/ 0 w 1"/>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6">
                  <a:moveTo>
                    <a:pt x="0" y="0"/>
                  </a:moveTo>
                  <a:lnTo>
                    <a:pt x="0" y="0"/>
                  </a:lnTo>
                  <a:lnTo>
                    <a:pt x="0" y="1"/>
                  </a:lnTo>
                  <a:lnTo>
                    <a:pt x="0" y="3"/>
                  </a:lnTo>
                  <a:lnTo>
                    <a:pt x="0" y="4"/>
                  </a:lnTo>
                  <a:lnTo>
                    <a:pt x="0" y="5"/>
                  </a:lnTo>
                  <a:lnTo>
                    <a:pt x="0" y="6"/>
                  </a:lnTo>
                  <a:lnTo>
                    <a:pt x="0" y="5"/>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0" name="Freeform 328"/>
            <p:cNvSpPr>
              <a:spLocks/>
            </p:cNvSpPr>
            <p:nvPr/>
          </p:nvSpPr>
          <p:spPr bwMode="auto">
            <a:xfrm>
              <a:off x="2374" y="2082"/>
              <a:ext cx="1" cy="1"/>
            </a:xfrm>
            <a:custGeom>
              <a:avLst/>
              <a:gdLst>
                <a:gd name="T0" fmla="*/ 0 w 2"/>
                <a:gd name="T1" fmla="*/ 0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1 w 2"/>
                <a:gd name="T19" fmla="*/ 1 h 1"/>
                <a:gd name="T20" fmla="*/ 1 w 2"/>
                <a:gd name="T21" fmla="*/ 1 h 1"/>
                <a:gd name="T22" fmla="*/ 1 w 2"/>
                <a:gd name="T23" fmla="*/ 1 h 1"/>
                <a:gd name="T24" fmla="*/ 1 w 2"/>
                <a:gd name="T25" fmla="*/ 1 h 1"/>
                <a:gd name="T26" fmla="*/ 1 w 2"/>
                <a:gd name="T27" fmla="*/ 1 h 1"/>
                <a:gd name="T28" fmla="*/ 1 w 2"/>
                <a:gd name="T29" fmla="*/ 1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0 w 2"/>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
                  <a:moveTo>
                    <a:pt x="0" y="0"/>
                  </a:move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1" name="Freeform 329"/>
            <p:cNvSpPr>
              <a:spLocks/>
            </p:cNvSpPr>
            <p:nvPr/>
          </p:nvSpPr>
          <p:spPr bwMode="auto">
            <a:xfrm>
              <a:off x="2370" y="2114"/>
              <a:ext cx="2" cy="12"/>
            </a:xfrm>
            <a:custGeom>
              <a:avLst/>
              <a:gdLst>
                <a:gd name="T0" fmla="*/ 0 w 4"/>
                <a:gd name="T1" fmla="*/ 11 h 23"/>
                <a:gd name="T2" fmla="*/ 0 w 4"/>
                <a:gd name="T3" fmla="*/ 12 h 23"/>
                <a:gd name="T4" fmla="*/ 1 w 4"/>
                <a:gd name="T5" fmla="*/ 12 h 23"/>
                <a:gd name="T6" fmla="*/ 1 w 4"/>
                <a:gd name="T7" fmla="*/ 12 h 23"/>
                <a:gd name="T8" fmla="*/ 1 w 4"/>
                <a:gd name="T9" fmla="*/ 12 h 23"/>
                <a:gd name="T10" fmla="*/ 1 w 4"/>
                <a:gd name="T11" fmla="*/ 12 h 23"/>
                <a:gd name="T12" fmla="*/ 1 w 4"/>
                <a:gd name="T13" fmla="*/ 12 h 23"/>
                <a:gd name="T14" fmla="*/ 1 w 4"/>
                <a:gd name="T15" fmla="*/ 12 h 23"/>
                <a:gd name="T16" fmla="*/ 1 w 4"/>
                <a:gd name="T17" fmla="*/ 12 h 23"/>
                <a:gd name="T18" fmla="*/ 2 w 4"/>
                <a:gd name="T19" fmla="*/ 12 h 23"/>
                <a:gd name="T20" fmla="*/ 2 w 4"/>
                <a:gd name="T21" fmla="*/ 12 h 23"/>
                <a:gd name="T22" fmla="*/ 2 w 4"/>
                <a:gd name="T23" fmla="*/ 11 h 23"/>
                <a:gd name="T24" fmla="*/ 2 w 4"/>
                <a:gd name="T25" fmla="*/ 9 h 23"/>
                <a:gd name="T26" fmla="*/ 2 w 4"/>
                <a:gd name="T27" fmla="*/ 8 h 23"/>
                <a:gd name="T28" fmla="*/ 2 w 4"/>
                <a:gd name="T29" fmla="*/ 8 h 23"/>
                <a:gd name="T30" fmla="*/ 2 w 4"/>
                <a:gd name="T31" fmla="*/ 6 h 23"/>
                <a:gd name="T32" fmla="*/ 2 w 4"/>
                <a:gd name="T33" fmla="*/ 5 h 23"/>
                <a:gd name="T34" fmla="*/ 2 w 4"/>
                <a:gd name="T35" fmla="*/ 4 h 23"/>
                <a:gd name="T36" fmla="*/ 2 w 4"/>
                <a:gd name="T37" fmla="*/ 3 h 23"/>
                <a:gd name="T38" fmla="*/ 2 w 4"/>
                <a:gd name="T39" fmla="*/ 1 h 23"/>
                <a:gd name="T40" fmla="*/ 2 w 4"/>
                <a:gd name="T41" fmla="*/ 0 h 23"/>
                <a:gd name="T42" fmla="*/ 2 w 4"/>
                <a:gd name="T43" fmla="*/ 1 h 23"/>
                <a:gd name="T44" fmla="*/ 2 w 4"/>
                <a:gd name="T45" fmla="*/ 3 h 23"/>
                <a:gd name="T46" fmla="*/ 2 w 4"/>
                <a:gd name="T47" fmla="*/ 4 h 23"/>
                <a:gd name="T48" fmla="*/ 2 w 4"/>
                <a:gd name="T49" fmla="*/ 5 h 23"/>
                <a:gd name="T50" fmla="*/ 2 w 4"/>
                <a:gd name="T51" fmla="*/ 6 h 23"/>
                <a:gd name="T52" fmla="*/ 2 w 4"/>
                <a:gd name="T53" fmla="*/ 8 h 23"/>
                <a:gd name="T54" fmla="*/ 1 w 4"/>
                <a:gd name="T55" fmla="*/ 9 h 23"/>
                <a:gd name="T56" fmla="*/ 1 w 4"/>
                <a:gd name="T57" fmla="*/ 10 h 23"/>
                <a:gd name="T58" fmla="*/ 1 w 4"/>
                <a:gd name="T59" fmla="*/ 11 h 23"/>
                <a:gd name="T60" fmla="*/ 0 w 4"/>
                <a:gd name="T61" fmla="*/ 12 h 23"/>
                <a:gd name="T62" fmla="*/ 0 w 4"/>
                <a:gd name="T63" fmla="*/ 12 h 23"/>
                <a:gd name="T64" fmla="*/ 0 w 4"/>
                <a:gd name="T65" fmla="*/ 11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23">
                  <a:moveTo>
                    <a:pt x="0" y="22"/>
                  </a:moveTo>
                  <a:lnTo>
                    <a:pt x="0" y="23"/>
                  </a:lnTo>
                  <a:lnTo>
                    <a:pt x="1" y="23"/>
                  </a:lnTo>
                  <a:lnTo>
                    <a:pt x="2" y="23"/>
                  </a:lnTo>
                  <a:lnTo>
                    <a:pt x="4" y="23"/>
                  </a:lnTo>
                  <a:lnTo>
                    <a:pt x="4" y="21"/>
                  </a:lnTo>
                  <a:lnTo>
                    <a:pt x="4" y="18"/>
                  </a:lnTo>
                  <a:lnTo>
                    <a:pt x="4" y="16"/>
                  </a:lnTo>
                  <a:lnTo>
                    <a:pt x="4" y="15"/>
                  </a:lnTo>
                  <a:lnTo>
                    <a:pt x="4" y="12"/>
                  </a:lnTo>
                  <a:lnTo>
                    <a:pt x="4" y="10"/>
                  </a:lnTo>
                  <a:lnTo>
                    <a:pt x="4" y="7"/>
                  </a:lnTo>
                  <a:lnTo>
                    <a:pt x="4" y="5"/>
                  </a:lnTo>
                  <a:lnTo>
                    <a:pt x="4" y="2"/>
                  </a:lnTo>
                  <a:lnTo>
                    <a:pt x="4" y="0"/>
                  </a:lnTo>
                  <a:lnTo>
                    <a:pt x="4" y="2"/>
                  </a:lnTo>
                  <a:lnTo>
                    <a:pt x="4" y="5"/>
                  </a:lnTo>
                  <a:lnTo>
                    <a:pt x="4" y="7"/>
                  </a:lnTo>
                  <a:lnTo>
                    <a:pt x="4" y="10"/>
                  </a:lnTo>
                  <a:lnTo>
                    <a:pt x="4" y="12"/>
                  </a:lnTo>
                  <a:lnTo>
                    <a:pt x="4" y="15"/>
                  </a:lnTo>
                  <a:lnTo>
                    <a:pt x="2" y="17"/>
                  </a:lnTo>
                  <a:lnTo>
                    <a:pt x="2" y="20"/>
                  </a:lnTo>
                  <a:lnTo>
                    <a:pt x="1" y="21"/>
                  </a:lnTo>
                  <a:lnTo>
                    <a:pt x="0" y="23"/>
                  </a:lnTo>
                  <a:lnTo>
                    <a:pt x="0"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2" name="Freeform 330"/>
            <p:cNvSpPr>
              <a:spLocks/>
            </p:cNvSpPr>
            <p:nvPr/>
          </p:nvSpPr>
          <p:spPr bwMode="auto">
            <a:xfrm>
              <a:off x="2365" y="2048"/>
              <a:ext cx="1" cy="2"/>
            </a:xfrm>
            <a:custGeom>
              <a:avLst/>
              <a:gdLst>
                <a:gd name="T0" fmla="*/ 0 w 1"/>
                <a:gd name="T1" fmla="*/ 2 h 2"/>
                <a:gd name="T2" fmla="*/ 0 w 1"/>
                <a:gd name="T3" fmla="*/ 2 h 2"/>
                <a:gd name="T4" fmla="*/ 0 w 1"/>
                <a:gd name="T5" fmla="*/ 2 h 2"/>
                <a:gd name="T6" fmla="*/ 0 w 1"/>
                <a:gd name="T7" fmla="*/ 1 h 2"/>
                <a:gd name="T8" fmla="*/ 0 w 1"/>
                <a:gd name="T9" fmla="*/ 1 h 2"/>
                <a:gd name="T10" fmla="*/ 0 w 1"/>
                <a:gd name="T11" fmla="*/ 1 h 2"/>
                <a:gd name="T12" fmla="*/ 0 w 1"/>
                <a:gd name="T13" fmla="*/ 1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2 h 2"/>
                <a:gd name="T38" fmla="*/ 0 w 1"/>
                <a:gd name="T39" fmla="*/ 2 h 2"/>
                <a:gd name="T40" fmla="*/ 0 w 1"/>
                <a:gd name="T41" fmla="*/ 2 h 2"/>
                <a:gd name="T42" fmla="*/ 0 w 1"/>
                <a:gd name="T43" fmla="*/ 2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3" name="Freeform 331"/>
            <p:cNvSpPr>
              <a:spLocks/>
            </p:cNvSpPr>
            <p:nvPr/>
          </p:nvSpPr>
          <p:spPr bwMode="auto">
            <a:xfrm>
              <a:off x="2368" y="2124"/>
              <a:ext cx="2" cy="2"/>
            </a:xfrm>
            <a:custGeom>
              <a:avLst/>
              <a:gdLst>
                <a:gd name="T0" fmla="*/ 2 w 5"/>
                <a:gd name="T1" fmla="*/ 1 h 3"/>
                <a:gd name="T2" fmla="*/ 0 w 5"/>
                <a:gd name="T3" fmla="*/ 0 h 3"/>
                <a:gd name="T4" fmla="*/ 0 w 5"/>
                <a:gd name="T5" fmla="*/ 0 h 3"/>
                <a:gd name="T6" fmla="*/ 0 w 5"/>
                <a:gd name="T7" fmla="*/ 1 h 3"/>
                <a:gd name="T8" fmla="*/ 0 w 5"/>
                <a:gd name="T9" fmla="*/ 1 h 3"/>
                <a:gd name="T10" fmla="*/ 0 w 5"/>
                <a:gd name="T11" fmla="*/ 1 h 3"/>
                <a:gd name="T12" fmla="*/ 0 w 5"/>
                <a:gd name="T13" fmla="*/ 1 h 3"/>
                <a:gd name="T14" fmla="*/ 1 w 5"/>
                <a:gd name="T15" fmla="*/ 1 h 3"/>
                <a:gd name="T16" fmla="*/ 1 w 5"/>
                <a:gd name="T17" fmla="*/ 1 h 3"/>
                <a:gd name="T18" fmla="*/ 2 w 5"/>
                <a:gd name="T19" fmla="*/ 1 h 3"/>
                <a:gd name="T20" fmla="*/ 2 w 5"/>
                <a:gd name="T21" fmla="*/ 2 h 3"/>
                <a:gd name="T22" fmla="*/ 2 w 5"/>
                <a:gd name="T23" fmla="*/ 2 h 3"/>
                <a:gd name="T24" fmla="*/ 2 w 5"/>
                <a:gd name="T25" fmla="*/ 2 h 3"/>
                <a:gd name="T26" fmla="*/ 2 w 5"/>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3">
                  <a:moveTo>
                    <a:pt x="4" y="2"/>
                  </a:moveTo>
                  <a:lnTo>
                    <a:pt x="0" y="0"/>
                  </a:lnTo>
                  <a:lnTo>
                    <a:pt x="0" y="1"/>
                  </a:lnTo>
                  <a:lnTo>
                    <a:pt x="1" y="1"/>
                  </a:lnTo>
                  <a:lnTo>
                    <a:pt x="1" y="2"/>
                  </a:lnTo>
                  <a:lnTo>
                    <a:pt x="2" y="2"/>
                  </a:lnTo>
                  <a:lnTo>
                    <a:pt x="4" y="2"/>
                  </a:lnTo>
                  <a:lnTo>
                    <a:pt x="4" y="3"/>
                  </a:lnTo>
                  <a:lnTo>
                    <a:pt x="5" y="3"/>
                  </a:lnTo>
                  <a:lnTo>
                    <a:pt x="4"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4" name="Freeform 332"/>
            <p:cNvSpPr>
              <a:spLocks/>
            </p:cNvSpPr>
            <p:nvPr/>
          </p:nvSpPr>
          <p:spPr bwMode="auto">
            <a:xfrm>
              <a:off x="2370" y="212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5" name="Freeform 333"/>
            <p:cNvSpPr>
              <a:spLocks noEditPoints="1"/>
            </p:cNvSpPr>
            <p:nvPr/>
          </p:nvSpPr>
          <p:spPr bwMode="auto">
            <a:xfrm>
              <a:off x="2365" y="2083"/>
              <a:ext cx="10" cy="19"/>
            </a:xfrm>
            <a:custGeom>
              <a:avLst/>
              <a:gdLst>
                <a:gd name="T0" fmla="*/ 5 w 21"/>
                <a:gd name="T1" fmla="*/ 2 h 37"/>
                <a:gd name="T2" fmla="*/ 4 w 21"/>
                <a:gd name="T3" fmla="*/ 3 h 37"/>
                <a:gd name="T4" fmla="*/ 3 w 21"/>
                <a:gd name="T5" fmla="*/ 5 h 37"/>
                <a:gd name="T6" fmla="*/ 1 w 21"/>
                <a:gd name="T7" fmla="*/ 5 h 37"/>
                <a:gd name="T8" fmla="*/ 1 w 21"/>
                <a:gd name="T9" fmla="*/ 6 h 37"/>
                <a:gd name="T10" fmla="*/ 0 w 21"/>
                <a:gd name="T11" fmla="*/ 6 h 37"/>
                <a:gd name="T12" fmla="*/ 1 w 21"/>
                <a:gd name="T13" fmla="*/ 6 h 37"/>
                <a:gd name="T14" fmla="*/ 3 w 21"/>
                <a:gd name="T15" fmla="*/ 8 h 37"/>
                <a:gd name="T16" fmla="*/ 5 w 21"/>
                <a:gd name="T17" fmla="*/ 10 h 37"/>
                <a:gd name="T18" fmla="*/ 6 w 21"/>
                <a:gd name="T19" fmla="*/ 13 h 37"/>
                <a:gd name="T20" fmla="*/ 4 w 21"/>
                <a:gd name="T21" fmla="*/ 16 h 37"/>
                <a:gd name="T22" fmla="*/ 5 w 21"/>
                <a:gd name="T23" fmla="*/ 16 h 37"/>
                <a:gd name="T24" fmla="*/ 6 w 21"/>
                <a:gd name="T25" fmla="*/ 16 h 37"/>
                <a:gd name="T26" fmla="*/ 7 w 21"/>
                <a:gd name="T27" fmla="*/ 16 h 37"/>
                <a:gd name="T28" fmla="*/ 8 w 21"/>
                <a:gd name="T29" fmla="*/ 16 h 37"/>
                <a:gd name="T30" fmla="*/ 8 w 21"/>
                <a:gd name="T31" fmla="*/ 18 h 37"/>
                <a:gd name="T32" fmla="*/ 10 w 21"/>
                <a:gd name="T33" fmla="*/ 19 h 37"/>
                <a:gd name="T34" fmla="*/ 10 w 21"/>
                <a:gd name="T35" fmla="*/ 15 h 37"/>
                <a:gd name="T36" fmla="*/ 10 w 21"/>
                <a:gd name="T37" fmla="*/ 11 h 37"/>
                <a:gd name="T38" fmla="*/ 10 w 21"/>
                <a:gd name="T39" fmla="*/ 8 h 37"/>
                <a:gd name="T40" fmla="*/ 10 w 21"/>
                <a:gd name="T41" fmla="*/ 4 h 37"/>
                <a:gd name="T42" fmla="*/ 10 w 21"/>
                <a:gd name="T43" fmla="*/ 0 h 37"/>
                <a:gd name="T44" fmla="*/ 10 w 21"/>
                <a:gd name="T45" fmla="*/ 1 h 37"/>
                <a:gd name="T46" fmla="*/ 9 w 21"/>
                <a:gd name="T47" fmla="*/ 2 h 37"/>
                <a:gd name="T48" fmla="*/ 8 w 21"/>
                <a:gd name="T49" fmla="*/ 2 h 37"/>
                <a:gd name="T50" fmla="*/ 7 w 21"/>
                <a:gd name="T51" fmla="*/ 3 h 37"/>
                <a:gd name="T52" fmla="*/ 5 w 21"/>
                <a:gd name="T53" fmla="*/ 4 h 37"/>
                <a:gd name="T54" fmla="*/ 5 w 21"/>
                <a:gd name="T55" fmla="*/ 3 h 37"/>
                <a:gd name="T56" fmla="*/ 8 w 21"/>
                <a:gd name="T57" fmla="*/ 13 h 37"/>
                <a:gd name="T58" fmla="*/ 8 w 21"/>
                <a:gd name="T59" fmla="*/ 14 h 37"/>
                <a:gd name="T60" fmla="*/ 7 w 21"/>
                <a:gd name="T61" fmla="*/ 13 h 37"/>
                <a:gd name="T62" fmla="*/ 7 w 21"/>
                <a:gd name="T63" fmla="*/ 12 h 37"/>
                <a:gd name="T64" fmla="*/ 7 w 21"/>
                <a:gd name="T65" fmla="*/ 10 h 37"/>
                <a:gd name="T66" fmla="*/ 7 w 21"/>
                <a:gd name="T67" fmla="*/ 8 h 37"/>
                <a:gd name="T68" fmla="*/ 7 w 21"/>
                <a:gd name="T69" fmla="*/ 8 h 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37">
                  <a:moveTo>
                    <a:pt x="11" y="6"/>
                  </a:moveTo>
                  <a:lnTo>
                    <a:pt x="10" y="4"/>
                  </a:lnTo>
                  <a:lnTo>
                    <a:pt x="8" y="5"/>
                  </a:lnTo>
                  <a:lnTo>
                    <a:pt x="8" y="6"/>
                  </a:lnTo>
                  <a:lnTo>
                    <a:pt x="7" y="7"/>
                  </a:lnTo>
                  <a:lnTo>
                    <a:pt x="6" y="9"/>
                  </a:lnTo>
                  <a:lnTo>
                    <a:pt x="5" y="10"/>
                  </a:lnTo>
                  <a:lnTo>
                    <a:pt x="3" y="10"/>
                  </a:lnTo>
                  <a:lnTo>
                    <a:pt x="3" y="11"/>
                  </a:lnTo>
                  <a:lnTo>
                    <a:pt x="2" y="11"/>
                  </a:lnTo>
                  <a:lnTo>
                    <a:pt x="1" y="11"/>
                  </a:lnTo>
                  <a:lnTo>
                    <a:pt x="0" y="11"/>
                  </a:lnTo>
                  <a:lnTo>
                    <a:pt x="1" y="12"/>
                  </a:lnTo>
                  <a:lnTo>
                    <a:pt x="3" y="12"/>
                  </a:lnTo>
                  <a:lnTo>
                    <a:pt x="5" y="14"/>
                  </a:lnTo>
                  <a:lnTo>
                    <a:pt x="7" y="16"/>
                  </a:lnTo>
                  <a:lnTo>
                    <a:pt x="10" y="19"/>
                  </a:lnTo>
                  <a:lnTo>
                    <a:pt x="11" y="20"/>
                  </a:lnTo>
                  <a:lnTo>
                    <a:pt x="12" y="22"/>
                  </a:lnTo>
                  <a:lnTo>
                    <a:pt x="12" y="25"/>
                  </a:lnTo>
                  <a:lnTo>
                    <a:pt x="11" y="29"/>
                  </a:lnTo>
                  <a:lnTo>
                    <a:pt x="8" y="31"/>
                  </a:lnTo>
                  <a:lnTo>
                    <a:pt x="10" y="31"/>
                  </a:lnTo>
                  <a:lnTo>
                    <a:pt x="11" y="31"/>
                  </a:lnTo>
                  <a:lnTo>
                    <a:pt x="12" y="31"/>
                  </a:lnTo>
                  <a:lnTo>
                    <a:pt x="13" y="31"/>
                  </a:lnTo>
                  <a:lnTo>
                    <a:pt x="15" y="32"/>
                  </a:lnTo>
                  <a:lnTo>
                    <a:pt x="16" y="32"/>
                  </a:lnTo>
                  <a:lnTo>
                    <a:pt x="17" y="33"/>
                  </a:lnTo>
                  <a:lnTo>
                    <a:pt x="17" y="35"/>
                  </a:lnTo>
                  <a:lnTo>
                    <a:pt x="15" y="37"/>
                  </a:lnTo>
                  <a:lnTo>
                    <a:pt x="21" y="37"/>
                  </a:lnTo>
                  <a:lnTo>
                    <a:pt x="21" y="33"/>
                  </a:lnTo>
                  <a:lnTo>
                    <a:pt x="20" y="30"/>
                  </a:lnTo>
                  <a:lnTo>
                    <a:pt x="20" y="26"/>
                  </a:lnTo>
                  <a:lnTo>
                    <a:pt x="20" y="22"/>
                  </a:lnTo>
                  <a:lnTo>
                    <a:pt x="20" y="19"/>
                  </a:lnTo>
                  <a:lnTo>
                    <a:pt x="20" y="15"/>
                  </a:lnTo>
                  <a:lnTo>
                    <a:pt x="20" y="11"/>
                  </a:lnTo>
                  <a:lnTo>
                    <a:pt x="20" y="7"/>
                  </a:lnTo>
                  <a:lnTo>
                    <a:pt x="20" y="4"/>
                  </a:lnTo>
                  <a:lnTo>
                    <a:pt x="20" y="0"/>
                  </a:lnTo>
                  <a:lnTo>
                    <a:pt x="20" y="1"/>
                  </a:lnTo>
                  <a:lnTo>
                    <a:pt x="18" y="1"/>
                  </a:lnTo>
                  <a:lnTo>
                    <a:pt x="18" y="3"/>
                  </a:lnTo>
                  <a:lnTo>
                    <a:pt x="17" y="4"/>
                  </a:lnTo>
                  <a:lnTo>
                    <a:pt x="16" y="5"/>
                  </a:lnTo>
                  <a:lnTo>
                    <a:pt x="15" y="5"/>
                  </a:lnTo>
                  <a:lnTo>
                    <a:pt x="12" y="6"/>
                  </a:lnTo>
                  <a:lnTo>
                    <a:pt x="11" y="7"/>
                  </a:lnTo>
                  <a:lnTo>
                    <a:pt x="11" y="6"/>
                  </a:lnTo>
                  <a:close/>
                  <a:moveTo>
                    <a:pt x="15" y="16"/>
                  </a:moveTo>
                  <a:lnTo>
                    <a:pt x="17" y="26"/>
                  </a:lnTo>
                  <a:lnTo>
                    <a:pt x="17" y="27"/>
                  </a:lnTo>
                  <a:lnTo>
                    <a:pt x="16" y="27"/>
                  </a:lnTo>
                  <a:lnTo>
                    <a:pt x="15" y="26"/>
                  </a:lnTo>
                  <a:lnTo>
                    <a:pt x="15" y="25"/>
                  </a:lnTo>
                  <a:lnTo>
                    <a:pt x="15" y="24"/>
                  </a:lnTo>
                  <a:lnTo>
                    <a:pt x="15" y="22"/>
                  </a:lnTo>
                  <a:lnTo>
                    <a:pt x="15" y="20"/>
                  </a:lnTo>
                  <a:lnTo>
                    <a:pt x="15" y="17"/>
                  </a:lnTo>
                  <a:lnTo>
                    <a:pt x="15"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6" name="Freeform 334"/>
            <p:cNvSpPr>
              <a:spLocks noEditPoints="1"/>
            </p:cNvSpPr>
            <p:nvPr/>
          </p:nvSpPr>
          <p:spPr bwMode="auto">
            <a:xfrm>
              <a:off x="2716" y="1964"/>
              <a:ext cx="50" cy="323"/>
            </a:xfrm>
            <a:custGeom>
              <a:avLst/>
              <a:gdLst>
                <a:gd name="T0" fmla="*/ 33 w 102"/>
                <a:gd name="T1" fmla="*/ 197 h 647"/>
                <a:gd name="T2" fmla="*/ 25 w 102"/>
                <a:gd name="T3" fmla="*/ 130 h 647"/>
                <a:gd name="T4" fmla="*/ 16 w 102"/>
                <a:gd name="T5" fmla="*/ 63 h 647"/>
                <a:gd name="T6" fmla="*/ 0 w 102"/>
                <a:gd name="T7" fmla="*/ 0 h 647"/>
                <a:gd name="T8" fmla="*/ 2 w 102"/>
                <a:gd name="T9" fmla="*/ 13 h 647"/>
                <a:gd name="T10" fmla="*/ 4 w 102"/>
                <a:gd name="T11" fmla="*/ 26 h 647"/>
                <a:gd name="T12" fmla="*/ 5 w 102"/>
                <a:gd name="T13" fmla="*/ 35 h 647"/>
                <a:gd name="T14" fmla="*/ 7 w 102"/>
                <a:gd name="T15" fmla="*/ 45 h 647"/>
                <a:gd name="T16" fmla="*/ 10 w 102"/>
                <a:gd name="T17" fmla="*/ 73 h 647"/>
                <a:gd name="T18" fmla="*/ 14 w 102"/>
                <a:gd name="T19" fmla="*/ 101 h 647"/>
                <a:gd name="T20" fmla="*/ 18 w 102"/>
                <a:gd name="T21" fmla="*/ 130 h 647"/>
                <a:gd name="T22" fmla="*/ 18 w 102"/>
                <a:gd name="T23" fmla="*/ 87 h 647"/>
                <a:gd name="T24" fmla="*/ 21 w 102"/>
                <a:gd name="T25" fmla="*/ 106 h 647"/>
                <a:gd name="T26" fmla="*/ 23 w 102"/>
                <a:gd name="T27" fmla="*/ 125 h 647"/>
                <a:gd name="T28" fmla="*/ 21 w 102"/>
                <a:gd name="T29" fmla="*/ 138 h 647"/>
                <a:gd name="T30" fmla="*/ 21 w 102"/>
                <a:gd name="T31" fmla="*/ 137 h 647"/>
                <a:gd name="T32" fmla="*/ 21 w 102"/>
                <a:gd name="T33" fmla="*/ 135 h 647"/>
                <a:gd name="T34" fmla="*/ 21 w 102"/>
                <a:gd name="T35" fmla="*/ 134 h 647"/>
                <a:gd name="T36" fmla="*/ 21 w 102"/>
                <a:gd name="T37" fmla="*/ 143 h 647"/>
                <a:gd name="T38" fmla="*/ 24 w 102"/>
                <a:gd name="T39" fmla="*/ 158 h 647"/>
                <a:gd name="T40" fmla="*/ 25 w 102"/>
                <a:gd name="T41" fmla="*/ 173 h 647"/>
                <a:gd name="T42" fmla="*/ 28 w 102"/>
                <a:gd name="T43" fmla="*/ 189 h 647"/>
                <a:gd name="T44" fmla="*/ 28 w 102"/>
                <a:gd name="T45" fmla="*/ 186 h 647"/>
                <a:gd name="T46" fmla="*/ 28 w 102"/>
                <a:gd name="T47" fmla="*/ 184 h 647"/>
                <a:gd name="T48" fmla="*/ 28 w 102"/>
                <a:gd name="T49" fmla="*/ 182 h 647"/>
                <a:gd name="T50" fmla="*/ 30 w 102"/>
                <a:gd name="T51" fmla="*/ 184 h 647"/>
                <a:gd name="T52" fmla="*/ 30 w 102"/>
                <a:gd name="T53" fmla="*/ 189 h 647"/>
                <a:gd name="T54" fmla="*/ 28 w 102"/>
                <a:gd name="T55" fmla="*/ 194 h 647"/>
                <a:gd name="T56" fmla="*/ 29 w 102"/>
                <a:gd name="T57" fmla="*/ 197 h 647"/>
                <a:gd name="T58" fmla="*/ 29 w 102"/>
                <a:gd name="T59" fmla="*/ 194 h 647"/>
                <a:gd name="T60" fmla="*/ 29 w 102"/>
                <a:gd name="T61" fmla="*/ 192 h 647"/>
                <a:gd name="T62" fmla="*/ 31 w 102"/>
                <a:gd name="T63" fmla="*/ 190 h 647"/>
                <a:gd name="T64" fmla="*/ 35 w 102"/>
                <a:gd name="T65" fmla="*/ 215 h 647"/>
                <a:gd name="T66" fmla="*/ 39 w 102"/>
                <a:gd name="T67" fmla="*/ 242 h 647"/>
                <a:gd name="T68" fmla="*/ 42 w 102"/>
                <a:gd name="T69" fmla="*/ 268 h 647"/>
                <a:gd name="T70" fmla="*/ 44 w 102"/>
                <a:gd name="T71" fmla="*/ 279 h 647"/>
                <a:gd name="T72" fmla="*/ 46 w 102"/>
                <a:gd name="T73" fmla="*/ 294 h 647"/>
                <a:gd name="T74" fmla="*/ 47 w 102"/>
                <a:gd name="T75" fmla="*/ 309 h 647"/>
                <a:gd name="T76" fmla="*/ 50 w 102"/>
                <a:gd name="T77" fmla="*/ 323 h 647"/>
                <a:gd name="T78" fmla="*/ 38 w 102"/>
                <a:gd name="T79" fmla="*/ 218 h 647"/>
                <a:gd name="T80" fmla="*/ 24 w 102"/>
                <a:gd name="T81" fmla="*/ 145 h 647"/>
                <a:gd name="T82" fmla="*/ 25 w 102"/>
                <a:gd name="T83" fmla="*/ 145 h 647"/>
                <a:gd name="T84" fmla="*/ 40 w 102"/>
                <a:gd name="T85" fmla="*/ 226 h 647"/>
                <a:gd name="T86" fmla="*/ 40 w 102"/>
                <a:gd name="T87" fmla="*/ 219 h 647"/>
                <a:gd name="T88" fmla="*/ 40 w 102"/>
                <a:gd name="T89" fmla="*/ 226 h 6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2" h="647">
                  <a:moveTo>
                    <a:pt x="78" y="437"/>
                  </a:moveTo>
                  <a:lnTo>
                    <a:pt x="74" y="437"/>
                  </a:lnTo>
                  <a:lnTo>
                    <a:pt x="67" y="394"/>
                  </a:lnTo>
                  <a:lnTo>
                    <a:pt x="61" y="349"/>
                  </a:lnTo>
                  <a:lnTo>
                    <a:pt x="56" y="305"/>
                  </a:lnTo>
                  <a:lnTo>
                    <a:pt x="51" y="260"/>
                  </a:lnTo>
                  <a:lnTo>
                    <a:pt x="46" y="216"/>
                  </a:lnTo>
                  <a:lnTo>
                    <a:pt x="41" y="171"/>
                  </a:lnTo>
                  <a:lnTo>
                    <a:pt x="33" y="127"/>
                  </a:lnTo>
                  <a:lnTo>
                    <a:pt x="25" y="83"/>
                  </a:lnTo>
                  <a:lnTo>
                    <a:pt x="14" y="41"/>
                  </a:lnTo>
                  <a:lnTo>
                    <a:pt x="0" y="0"/>
                  </a:lnTo>
                  <a:lnTo>
                    <a:pt x="1" y="8"/>
                  </a:lnTo>
                  <a:lnTo>
                    <a:pt x="3" y="16"/>
                  </a:lnTo>
                  <a:lnTo>
                    <a:pt x="5" y="26"/>
                  </a:lnTo>
                  <a:lnTo>
                    <a:pt x="6" y="35"/>
                  </a:lnTo>
                  <a:lnTo>
                    <a:pt x="7" y="44"/>
                  </a:lnTo>
                  <a:lnTo>
                    <a:pt x="9" y="52"/>
                  </a:lnTo>
                  <a:lnTo>
                    <a:pt x="10" y="60"/>
                  </a:lnTo>
                  <a:lnTo>
                    <a:pt x="10" y="66"/>
                  </a:lnTo>
                  <a:lnTo>
                    <a:pt x="10" y="71"/>
                  </a:lnTo>
                  <a:lnTo>
                    <a:pt x="9" y="75"/>
                  </a:lnTo>
                  <a:lnTo>
                    <a:pt x="12" y="72"/>
                  </a:lnTo>
                  <a:lnTo>
                    <a:pt x="14" y="91"/>
                  </a:lnTo>
                  <a:lnTo>
                    <a:pt x="15" y="109"/>
                  </a:lnTo>
                  <a:lnTo>
                    <a:pt x="17" y="128"/>
                  </a:lnTo>
                  <a:lnTo>
                    <a:pt x="20" y="146"/>
                  </a:lnTo>
                  <a:lnTo>
                    <a:pt x="22" y="166"/>
                  </a:lnTo>
                  <a:lnTo>
                    <a:pt x="26" y="185"/>
                  </a:lnTo>
                  <a:lnTo>
                    <a:pt x="29" y="203"/>
                  </a:lnTo>
                  <a:lnTo>
                    <a:pt x="31" y="223"/>
                  </a:lnTo>
                  <a:lnTo>
                    <a:pt x="33" y="242"/>
                  </a:lnTo>
                  <a:lnTo>
                    <a:pt x="36" y="261"/>
                  </a:lnTo>
                  <a:lnTo>
                    <a:pt x="33" y="151"/>
                  </a:lnTo>
                  <a:lnTo>
                    <a:pt x="35" y="162"/>
                  </a:lnTo>
                  <a:lnTo>
                    <a:pt x="37" y="175"/>
                  </a:lnTo>
                  <a:lnTo>
                    <a:pt x="38" y="187"/>
                  </a:lnTo>
                  <a:lnTo>
                    <a:pt x="41" y="199"/>
                  </a:lnTo>
                  <a:lnTo>
                    <a:pt x="42" y="213"/>
                  </a:lnTo>
                  <a:lnTo>
                    <a:pt x="43" y="225"/>
                  </a:lnTo>
                  <a:lnTo>
                    <a:pt x="45" y="238"/>
                  </a:lnTo>
                  <a:lnTo>
                    <a:pt x="46" y="251"/>
                  </a:lnTo>
                  <a:lnTo>
                    <a:pt x="45" y="264"/>
                  </a:lnTo>
                  <a:lnTo>
                    <a:pt x="45" y="276"/>
                  </a:lnTo>
                  <a:lnTo>
                    <a:pt x="43" y="276"/>
                  </a:lnTo>
                  <a:lnTo>
                    <a:pt x="43" y="275"/>
                  </a:lnTo>
                  <a:lnTo>
                    <a:pt x="42" y="275"/>
                  </a:lnTo>
                  <a:lnTo>
                    <a:pt x="42" y="274"/>
                  </a:lnTo>
                  <a:lnTo>
                    <a:pt x="42" y="272"/>
                  </a:lnTo>
                  <a:lnTo>
                    <a:pt x="42" y="271"/>
                  </a:lnTo>
                  <a:lnTo>
                    <a:pt x="42" y="270"/>
                  </a:lnTo>
                  <a:lnTo>
                    <a:pt x="42" y="269"/>
                  </a:lnTo>
                  <a:lnTo>
                    <a:pt x="42" y="268"/>
                  </a:lnTo>
                  <a:lnTo>
                    <a:pt x="38" y="280"/>
                  </a:lnTo>
                  <a:lnTo>
                    <a:pt x="42" y="276"/>
                  </a:lnTo>
                  <a:lnTo>
                    <a:pt x="43" y="286"/>
                  </a:lnTo>
                  <a:lnTo>
                    <a:pt x="46" y="296"/>
                  </a:lnTo>
                  <a:lnTo>
                    <a:pt x="47" y="306"/>
                  </a:lnTo>
                  <a:lnTo>
                    <a:pt x="48" y="316"/>
                  </a:lnTo>
                  <a:lnTo>
                    <a:pt x="50" y="327"/>
                  </a:lnTo>
                  <a:lnTo>
                    <a:pt x="51" y="337"/>
                  </a:lnTo>
                  <a:lnTo>
                    <a:pt x="52" y="347"/>
                  </a:lnTo>
                  <a:lnTo>
                    <a:pt x="55" y="357"/>
                  </a:lnTo>
                  <a:lnTo>
                    <a:pt x="56" y="368"/>
                  </a:lnTo>
                  <a:lnTo>
                    <a:pt x="57" y="378"/>
                  </a:lnTo>
                  <a:lnTo>
                    <a:pt x="57" y="376"/>
                  </a:lnTo>
                  <a:lnTo>
                    <a:pt x="57" y="374"/>
                  </a:lnTo>
                  <a:lnTo>
                    <a:pt x="57" y="373"/>
                  </a:lnTo>
                  <a:lnTo>
                    <a:pt x="57" y="371"/>
                  </a:lnTo>
                  <a:lnTo>
                    <a:pt x="57" y="369"/>
                  </a:lnTo>
                  <a:lnTo>
                    <a:pt x="57" y="368"/>
                  </a:lnTo>
                  <a:lnTo>
                    <a:pt x="57" y="366"/>
                  </a:lnTo>
                  <a:lnTo>
                    <a:pt x="57" y="365"/>
                  </a:lnTo>
                  <a:lnTo>
                    <a:pt x="58" y="364"/>
                  </a:lnTo>
                  <a:lnTo>
                    <a:pt x="60" y="363"/>
                  </a:lnTo>
                  <a:lnTo>
                    <a:pt x="62" y="366"/>
                  </a:lnTo>
                  <a:lnTo>
                    <a:pt x="62" y="369"/>
                  </a:lnTo>
                  <a:lnTo>
                    <a:pt x="62" y="373"/>
                  </a:lnTo>
                  <a:lnTo>
                    <a:pt x="62" y="375"/>
                  </a:lnTo>
                  <a:lnTo>
                    <a:pt x="61" y="379"/>
                  </a:lnTo>
                  <a:lnTo>
                    <a:pt x="61" y="381"/>
                  </a:lnTo>
                  <a:lnTo>
                    <a:pt x="60" y="385"/>
                  </a:lnTo>
                  <a:lnTo>
                    <a:pt x="58" y="388"/>
                  </a:lnTo>
                  <a:lnTo>
                    <a:pt x="58" y="391"/>
                  </a:lnTo>
                  <a:lnTo>
                    <a:pt x="60" y="395"/>
                  </a:lnTo>
                  <a:lnTo>
                    <a:pt x="60" y="394"/>
                  </a:lnTo>
                  <a:lnTo>
                    <a:pt x="60" y="391"/>
                  </a:lnTo>
                  <a:lnTo>
                    <a:pt x="60" y="390"/>
                  </a:lnTo>
                  <a:lnTo>
                    <a:pt x="60" y="389"/>
                  </a:lnTo>
                  <a:lnTo>
                    <a:pt x="60" y="388"/>
                  </a:lnTo>
                  <a:lnTo>
                    <a:pt x="60" y="385"/>
                  </a:lnTo>
                  <a:lnTo>
                    <a:pt x="60" y="384"/>
                  </a:lnTo>
                  <a:lnTo>
                    <a:pt x="61" y="383"/>
                  </a:lnTo>
                  <a:lnTo>
                    <a:pt x="62" y="381"/>
                  </a:lnTo>
                  <a:lnTo>
                    <a:pt x="63" y="380"/>
                  </a:lnTo>
                  <a:lnTo>
                    <a:pt x="66" y="396"/>
                  </a:lnTo>
                  <a:lnTo>
                    <a:pt x="68" y="412"/>
                  </a:lnTo>
                  <a:lnTo>
                    <a:pt x="71" y="431"/>
                  </a:lnTo>
                  <a:lnTo>
                    <a:pt x="73" y="448"/>
                  </a:lnTo>
                  <a:lnTo>
                    <a:pt x="77" y="465"/>
                  </a:lnTo>
                  <a:lnTo>
                    <a:pt x="79" y="484"/>
                  </a:lnTo>
                  <a:lnTo>
                    <a:pt x="82" y="501"/>
                  </a:lnTo>
                  <a:lnTo>
                    <a:pt x="83" y="519"/>
                  </a:lnTo>
                  <a:lnTo>
                    <a:pt x="86" y="536"/>
                  </a:lnTo>
                  <a:lnTo>
                    <a:pt x="87" y="552"/>
                  </a:lnTo>
                  <a:lnTo>
                    <a:pt x="89" y="550"/>
                  </a:lnTo>
                  <a:lnTo>
                    <a:pt x="90" y="559"/>
                  </a:lnTo>
                  <a:lnTo>
                    <a:pt x="92" y="569"/>
                  </a:lnTo>
                  <a:lnTo>
                    <a:pt x="93" y="579"/>
                  </a:lnTo>
                  <a:lnTo>
                    <a:pt x="93" y="588"/>
                  </a:lnTo>
                  <a:lnTo>
                    <a:pt x="94" y="598"/>
                  </a:lnTo>
                  <a:lnTo>
                    <a:pt x="95" y="608"/>
                  </a:lnTo>
                  <a:lnTo>
                    <a:pt x="95" y="618"/>
                  </a:lnTo>
                  <a:lnTo>
                    <a:pt x="98" y="627"/>
                  </a:lnTo>
                  <a:lnTo>
                    <a:pt x="99" y="637"/>
                  </a:lnTo>
                  <a:lnTo>
                    <a:pt x="102" y="647"/>
                  </a:lnTo>
                  <a:lnTo>
                    <a:pt x="78" y="407"/>
                  </a:lnTo>
                  <a:lnTo>
                    <a:pt x="78" y="437"/>
                  </a:lnTo>
                  <a:close/>
                  <a:moveTo>
                    <a:pt x="51" y="291"/>
                  </a:moveTo>
                  <a:lnTo>
                    <a:pt x="48" y="291"/>
                  </a:lnTo>
                  <a:lnTo>
                    <a:pt x="48" y="280"/>
                  </a:lnTo>
                  <a:lnTo>
                    <a:pt x="51" y="280"/>
                  </a:lnTo>
                  <a:lnTo>
                    <a:pt x="51" y="291"/>
                  </a:lnTo>
                  <a:close/>
                  <a:moveTo>
                    <a:pt x="81" y="452"/>
                  </a:moveTo>
                  <a:lnTo>
                    <a:pt x="78" y="452"/>
                  </a:lnTo>
                  <a:lnTo>
                    <a:pt x="78" y="439"/>
                  </a:lnTo>
                  <a:lnTo>
                    <a:pt x="81" y="439"/>
                  </a:lnTo>
                  <a:lnTo>
                    <a:pt x="81" y="4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7" name="Freeform 335"/>
            <p:cNvSpPr>
              <a:spLocks/>
            </p:cNvSpPr>
            <p:nvPr/>
          </p:nvSpPr>
          <p:spPr bwMode="auto">
            <a:xfrm>
              <a:off x="2857" y="1967"/>
              <a:ext cx="2" cy="4"/>
            </a:xfrm>
            <a:custGeom>
              <a:avLst/>
              <a:gdLst>
                <a:gd name="T0" fmla="*/ 2 w 3"/>
                <a:gd name="T1" fmla="*/ 0 h 8"/>
                <a:gd name="T2" fmla="*/ 0 w 3"/>
                <a:gd name="T3" fmla="*/ 0 h 8"/>
                <a:gd name="T4" fmla="*/ 0 w 3"/>
                <a:gd name="T5" fmla="*/ 4 h 8"/>
                <a:gd name="T6" fmla="*/ 2 w 3"/>
                <a:gd name="T7" fmla="*/ 4 h 8"/>
                <a:gd name="T8" fmla="*/ 2 w 3"/>
                <a:gd name="T9" fmla="*/ 0 h 8"/>
                <a:gd name="T10" fmla="*/ 2 w 3"/>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3" y="0"/>
                  </a:moveTo>
                  <a:lnTo>
                    <a:pt x="0" y="0"/>
                  </a:lnTo>
                  <a:lnTo>
                    <a:pt x="0" y="8"/>
                  </a:lnTo>
                  <a:lnTo>
                    <a:pt x="3" y="8"/>
                  </a:lnTo>
                  <a:lnTo>
                    <a:pt x="3"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8" name="Freeform 336"/>
            <p:cNvSpPr>
              <a:spLocks/>
            </p:cNvSpPr>
            <p:nvPr/>
          </p:nvSpPr>
          <p:spPr bwMode="auto">
            <a:xfrm>
              <a:off x="2464" y="2075"/>
              <a:ext cx="2" cy="6"/>
            </a:xfrm>
            <a:custGeom>
              <a:avLst/>
              <a:gdLst>
                <a:gd name="T0" fmla="*/ 2 w 5"/>
                <a:gd name="T1" fmla="*/ 5 h 11"/>
                <a:gd name="T2" fmla="*/ 2 w 5"/>
                <a:gd name="T3" fmla="*/ 5 h 11"/>
                <a:gd name="T4" fmla="*/ 2 w 5"/>
                <a:gd name="T5" fmla="*/ 5 h 11"/>
                <a:gd name="T6" fmla="*/ 2 w 5"/>
                <a:gd name="T7" fmla="*/ 4 h 11"/>
                <a:gd name="T8" fmla="*/ 1 w 5"/>
                <a:gd name="T9" fmla="*/ 3 h 11"/>
                <a:gd name="T10" fmla="*/ 1 w 5"/>
                <a:gd name="T11" fmla="*/ 3 h 11"/>
                <a:gd name="T12" fmla="*/ 1 w 5"/>
                <a:gd name="T13" fmla="*/ 2 h 11"/>
                <a:gd name="T14" fmla="*/ 1 w 5"/>
                <a:gd name="T15" fmla="*/ 1 h 11"/>
                <a:gd name="T16" fmla="*/ 0 w 5"/>
                <a:gd name="T17" fmla="*/ 1 h 11"/>
                <a:gd name="T18" fmla="*/ 0 w 5"/>
                <a:gd name="T19" fmla="*/ 1 h 11"/>
                <a:gd name="T20" fmla="*/ 0 w 5"/>
                <a:gd name="T21" fmla="*/ 0 h 11"/>
                <a:gd name="T22" fmla="*/ 0 w 5"/>
                <a:gd name="T23" fmla="*/ 1 h 11"/>
                <a:gd name="T24" fmla="*/ 0 w 5"/>
                <a:gd name="T25" fmla="*/ 3 h 11"/>
                <a:gd name="T26" fmla="*/ 0 w 5"/>
                <a:gd name="T27" fmla="*/ 4 h 11"/>
                <a:gd name="T28" fmla="*/ 0 w 5"/>
                <a:gd name="T29" fmla="*/ 5 h 11"/>
                <a:gd name="T30" fmla="*/ 0 w 5"/>
                <a:gd name="T31" fmla="*/ 5 h 11"/>
                <a:gd name="T32" fmla="*/ 0 w 5"/>
                <a:gd name="T33" fmla="*/ 5 h 11"/>
                <a:gd name="T34" fmla="*/ 1 w 5"/>
                <a:gd name="T35" fmla="*/ 5 h 11"/>
                <a:gd name="T36" fmla="*/ 1 w 5"/>
                <a:gd name="T37" fmla="*/ 5 h 11"/>
                <a:gd name="T38" fmla="*/ 2 w 5"/>
                <a:gd name="T39" fmla="*/ 5 h 11"/>
                <a:gd name="T40" fmla="*/ 2 w 5"/>
                <a:gd name="T41" fmla="*/ 6 h 11"/>
                <a:gd name="T42" fmla="*/ 2 w 5"/>
                <a:gd name="T43" fmla="*/ 6 h 11"/>
                <a:gd name="T44" fmla="*/ 2 w 5"/>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1">
                  <a:moveTo>
                    <a:pt x="5" y="10"/>
                  </a:moveTo>
                  <a:lnTo>
                    <a:pt x="4" y="10"/>
                  </a:lnTo>
                  <a:lnTo>
                    <a:pt x="4" y="9"/>
                  </a:lnTo>
                  <a:lnTo>
                    <a:pt x="4" y="7"/>
                  </a:lnTo>
                  <a:lnTo>
                    <a:pt x="2" y="6"/>
                  </a:lnTo>
                  <a:lnTo>
                    <a:pt x="2" y="5"/>
                  </a:lnTo>
                  <a:lnTo>
                    <a:pt x="2" y="4"/>
                  </a:lnTo>
                  <a:lnTo>
                    <a:pt x="2" y="2"/>
                  </a:lnTo>
                  <a:lnTo>
                    <a:pt x="1" y="2"/>
                  </a:lnTo>
                  <a:lnTo>
                    <a:pt x="1" y="1"/>
                  </a:lnTo>
                  <a:lnTo>
                    <a:pt x="1" y="0"/>
                  </a:lnTo>
                  <a:lnTo>
                    <a:pt x="0" y="2"/>
                  </a:lnTo>
                  <a:lnTo>
                    <a:pt x="0" y="5"/>
                  </a:lnTo>
                  <a:lnTo>
                    <a:pt x="0" y="7"/>
                  </a:lnTo>
                  <a:lnTo>
                    <a:pt x="0" y="9"/>
                  </a:lnTo>
                  <a:lnTo>
                    <a:pt x="1" y="10"/>
                  </a:lnTo>
                  <a:lnTo>
                    <a:pt x="2" y="10"/>
                  </a:lnTo>
                  <a:lnTo>
                    <a:pt x="4" y="10"/>
                  </a:lnTo>
                  <a:lnTo>
                    <a:pt x="5" y="11"/>
                  </a:lnTo>
                  <a:lnTo>
                    <a:pt x="5"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89" name="Freeform 337"/>
            <p:cNvSpPr>
              <a:spLocks/>
            </p:cNvSpPr>
            <p:nvPr/>
          </p:nvSpPr>
          <p:spPr bwMode="auto">
            <a:xfrm>
              <a:off x="2467" y="2102"/>
              <a:ext cx="1" cy="1"/>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0 h 3"/>
                <a:gd name="T18" fmla="*/ 0 w 1"/>
                <a:gd name="T19" fmla="*/ 0 h 3"/>
                <a:gd name="T20" fmla="*/ 0 w 1"/>
                <a:gd name="T21" fmla="*/ 0 h 3"/>
                <a:gd name="T22" fmla="*/ 0 w 1"/>
                <a:gd name="T23" fmla="*/ 0 h 3"/>
                <a:gd name="T24" fmla="*/ 0 w 1"/>
                <a:gd name="T25" fmla="*/ 0 h 3"/>
                <a:gd name="T26" fmla="*/ 0 w 1"/>
                <a:gd name="T27" fmla="*/ 1 h 3"/>
                <a:gd name="T28" fmla="*/ 0 w 1"/>
                <a:gd name="T29" fmla="*/ 1 h 3"/>
                <a:gd name="T30" fmla="*/ 0 w 1"/>
                <a:gd name="T31" fmla="*/ 1 h 3"/>
                <a:gd name="T32" fmla="*/ 0 w 1"/>
                <a:gd name="T33" fmla="*/ 1 h 3"/>
                <a:gd name="T34" fmla="*/ 0 w 1"/>
                <a:gd name="T35" fmla="*/ 1 h 3"/>
                <a:gd name="T36" fmla="*/ 0 w 1"/>
                <a:gd name="T37" fmla="*/ 1 h 3"/>
                <a:gd name="T38" fmla="*/ 0 w 1"/>
                <a:gd name="T39" fmla="*/ 1 h 3"/>
                <a:gd name="T40" fmla="*/ 0 w 1"/>
                <a:gd name="T41" fmla="*/ 1 h 3"/>
                <a:gd name="T42" fmla="*/ 0 w 1"/>
                <a:gd name="T43" fmla="*/ 1 h 3"/>
                <a:gd name="T44" fmla="*/ 0 w 1"/>
                <a:gd name="T45" fmla="*/ 1 h 3"/>
                <a:gd name="T46" fmla="*/ 0 w 1"/>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2"/>
                  </a:moveTo>
                  <a:lnTo>
                    <a:pt x="0" y="3"/>
                  </a:lnTo>
                  <a:lnTo>
                    <a:pt x="0" y="2"/>
                  </a:lnTo>
                  <a:lnTo>
                    <a:pt x="0" y="0"/>
                  </a:lnTo>
                  <a:lnTo>
                    <a:pt x="0" y="2"/>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0" name="Freeform 338"/>
            <p:cNvSpPr>
              <a:spLocks/>
            </p:cNvSpPr>
            <p:nvPr/>
          </p:nvSpPr>
          <p:spPr bwMode="auto">
            <a:xfrm>
              <a:off x="2459" y="2103"/>
              <a:ext cx="8" cy="80"/>
            </a:xfrm>
            <a:custGeom>
              <a:avLst/>
              <a:gdLst>
                <a:gd name="T0" fmla="*/ 7 w 16"/>
                <a:gd name="T1" fmla="*/ 5 h 159"/>
                <a:gd name="T2" fmla="*/ 6 w 16"/>
                <a:gd name="T3" fmla="*/ 12 h 159"/>
                <a:gd name="T4" fmla="*/ 5 w 16"/>
                <a:gd name="T5" fmla="*/ 20 h 159"/>
                <a:gd name="T6" fmla="*/ 5 w 16"/>
                <a:gd name="T7" fmla="*/ 27 h 159"/>
                <a:gd name="T8" fmla="*/ 3 w 16"/>
                <a:gd name="T9" fmla="*/ 35 h 159"/>
                <a:gd name="T10" fmla="*/ 2 w 16"/>
                <a:gd name="T11" fmla="*/ 43 h 159"/>
                <a:gd name="T12" fmla="*/ 2 w 16"/>
                <a:gd name="T13" fmla="*/ 50 h 159"/>
                <a:gd name="T14" fmla="*/ 1 w 16"/>
                <a:gd name="T15" fmla="*/ 58 h 159"/>
                <a:gd name="T16" fmla="*/ 0 w 16"/>
                <a:gd name="T17" fmla="*/ 66 h 159"/>
                <a:gd name="T18" fmla="*/ 0 w 16"/>
                <a:gd name="T19" fmla="*/ 73 h 159"/>
                <a:gd name="T20" fmla="*/ 1 w 16"/>
                <a:gd name="T21" fmla="*/ 80 h 159"/>
                <a:gd name="T22" fmla="*/ 2 w 16"/>
                <a:gd name="T23" fmla="*/ 72 h 159"/>
                <a:gd name="T24" fmla="*/ 2 w 16"/>
                <a:gd name="T25" fmla="*/ 64 h 159"/>
                <a:gd name="T26" fmla="*/ 2 w 16"/>
                <a:gd name="T27" fmla="*/ 56 h 159"/>
                <a:gd name="T28" fmla="*/ 3 w 16"/>
                <a:gd name="T29" fmla="*/ 48 h 159"/>
                <a:gd name="T30" fmla="*/ 4 w 16"/>
                <a:gd name="T31" fmla="*/ 40 h 159"/>
                <a:gd name="T32" fmla="*/ 5 w 16"/>
                <a:gd name="T33" fmla="*/ 32 h 159"/>
                <a:gd name="T34" fmla="*/ 5 w 16"/>
                <a:gd name="T35" fmla="*/ 24 h 159"/>
                <a:gd name="T36" fmla="*/ 6 w 16"/>
                <a:gd name="T37" fmla="*/ 16 h 159"/>
                <a:gd name="T38" fmla="*/ 7 w 16"/>
                <a:gd name="T39" fmla="*/ 8 h 159"/>
                <a:gd name="T40" fmla="*/ 8 w 16"/>
                <a:gd name="T41" fmla="*/ 0 h 159"/>
                <a:gd name="T42" fmla="*/ 4 w 16"/>
                <a:gd name="T43" fmla="*/ 1 h 159"/>
                <a:gd name="T44" fmla="*/ 7 w 16"/>
                <a:gd name="T45" fmla="*/ 5 h 159"/>
                <a:gd name="T46" fmla="*/ 7 w 16"/>
                <a:gd name="T47" fmla="*/ 5 h 1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159">
                  <a:moveTo>
                    <a:pt x="14" y="9"/>
                  </a:moveTo>
                  <a:lnTo>
                    <a:pt x="12" y="23"/>
                  </a:lnTo>
                  <a:lnTo>
                    <a:pt x="10" y="39"/>
                  </a:lnTo>
                  <a:lnTo>
                    <a:pt x="9" y="54"/>
                  </a:lnTo>
                  <a:lnTo>
                    <a:pt x="6" y="70"/>
                  </a:lnTo>
                  <a:lnTo>
                    <a:pt x="4" y="85"/>
                  </a:lnTo>
                  <a:lnTo>
                    <a:pt x="3" y="100"/>
                  </a:lnTo>
                  <a:lnTo>
                    <a:pt x="1" y="116"/>
                  </a:lnTo>
                  <a:lnTo>
                    <a:pt x="0" y="131"/>
                  </a:lnTo>
                  <a:lnTo>
                    <a:pt x="0" y="145"/>
                  </a:lnTo>
                  <a:lnTo>
                    <a:pt x="1" y="159"/>
                  </a:lnTo>
                  <a:lnTo>
                    <a:pt x="3" y="143"/>
                  </a:lnTo>
                  <a:lnTo>
                    <a:pt x="3" y="127"/>
                  </a:lnTo>
                  <a:lnTo>
                    <a:pt x="4" y="111"/>
                  </a:lnTo>
                  <a:lnTo>
                    <a:pt x="5" y="96"/>
                  </a:lnTo>
                  <a:lnTo>
                    <a:pt x="8" y="80"/>
                  </a:lnTo>
                  <a:lnTo>
                    <a:pt x="9" y="64"/>
                  </a:lnTo>
                  <a:lnTo>
                    <a:pt x="10" y="48"/>
                  </a:lnTo>
                  <a:lnTo>
                    <a:pt x="12" y="32"/>
                  </a:lnTo>
                  <a:lnTo>
                    <a:pt x="14" y="16"/>
                  </a:lnTo>
                  <a:lnTo>
                    <a:pt x="16" y="0"/>
                  </a:lnTo>
                  <a:lnTo>
                    <a:pt x="8" y="2"/>
                  </a:lnTo>
                  <a:lnTo>
                    <a:pt x="14" y="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1" name="Freeform 339"/>
            <p:cNvSpPr>
              <a:spLocks/>
            </p:cNvSpPr>
            <p:nvPr/>
          </p:nvSpPr>
          <p:spPr bwMode="auto">
            <a:xfrm>
              <a:off x="2463" y="1992"/>
              <a:ext cx="11" cy="110"/>
            </a:xfrm>
            <a:custGeom>
              <a:avLst/>
              <a:gdLst>
                <a:gd name="T0" fmla="*/ 9 w 22"/>
                <a:gd name="T1" fmla="*/ 6 h 221"/>
                <a:gd name="T2" fmla="*/ 8 w 22"/>
                <a:gd name="T3" fmla="*/ 16 h 221"/>
                <a:gd name="T4" fmla="*/ 7 w 22"/>
                <a:gd name="T5" fmla="*/ 26 h 221"/>
                <a:gd name="T6" fmla="*/ 6 w 22"/>
                <a:gd name="T7" fmla="*/ 36 h 221"/>
                <a:gd name="T8" fmla="*/ 6 w 22"/>
                <a:gd name="T9" fmla="*/ 47 h 221"/>
                <a:gd name="T10" fmla="*/ 6 w 22"/>
                <a:gd name="T11" fmla="*/ 54 h 221"/>
                <a:gd name="T12" fmla="*/ 6 w 22"/>
                <a:gd name="T13" fmla="*/ 59 h 221"/>
                <a:gd name="T14" fmla="*/ 6 w 22"/>
                <a:gd name="T15" fmla="*/ 63 h 221"/>
                <a:gd name="T16" fmla="*/ 6 w 22"/>
                <a:gd name="T17" fmla="*/ 68 h 221"/>
                <a:gd name="T18" fmla="*/ 6 w 22"/>
                <a:gd name="T19" fmla="*/ 73 h 221"/>
                <a:gd name="T20" fmla="*/ 3 w 22"/>
                <a:gd name="T21" fmla="*/ 73 h 221"/>
                <a:gd name="T22" fmla="*/ 3 w 22"/>
                <a:gd name="T23" fmla="*/ 76 h 221"/>
                <a:gd name="T24" fmla="*/ 4 w 22"/>
                <a:gd name="T25" fmla="*/ 80 h 221"/>
                <a:gd name="T26" fmla="*/ 6 w 22"/>
                <a:gd name="T27" fmla="*/ 83 h 221"/>
                <a:gd name="T28" fmla="*/ 6 w 22"/>
                <a:gd name="T29" fmla="*/ 86 h 221"/>
                <a:gd name="T30" fmla="*/ 4 w 22"/>
                <a:gd name="T31" fmla="*/ 89 h 221"/>
                <a:gd name="T32" fmla="*/ 5 w 22"/>
                <a:gd name="T33" fmla="*/ 89 h 221"/>
                <a:gd name="T34" fmla="*/ 5 w 22"/>
                <a:gd name="T35" fmla="*/ 90 h 221"/>
                <a:gd name="T36" fmla="*/ 5 w 22"/>
                <a:gd name="T37" fmla="*/ 91 h 221"/>
                <a:gd name="T38" fmla="*/ 5 w 22"/>
                <a:gd name="T39" fmla="*/ 92 h 221"/>
                <a:gd name="T40" fmla="*/ 4 w 22"/>
                <a:gd name="T41" fmla="*/ 94 h 221"/>
                <a:gd name="T42" fmla="*/ 4 w 22"/>
                <a:gd name="T43" fmla="*/ 96 h 221"/>
                <a:gd name="T44" fmla="*/ 4 w 22"/>
                <a:gd name="T45" fmla="*/ 98 h 221"/>
                <a:gd name="T46" fmla="*/ 4 w 22"/>
                <a:gd name="T47" fmla="*/ 100 h 221"/>
                <a:gd name="T48" fmla="*/ 2 w 22"/>
                <a:gd name="T49" fmla="*/ 101 h 221"/>
                <a:gd name="T50" fmla="*/ 0 w 22"/>
                <a:gd name="T51" fmla="*/ 101 h 221"/>
                <a:gd name="T52" fmla="*/ 1 w 22"/>
                <a:gd name="T53" fmla="*/ 103 h 221"/>
                <a:gd name="T54" fmla="*/ 2 w 22"/>
                <a:gd name="T55" fmla="*/ 104 h 221"/>
                <a:gd name="T56" fmla="*/ 3 w 22"/>
                <a:gd name="T57" fmla="*/ 106 h 221"/>
                <a:gd name="T58" fmla="*/ 4 w 22"/>
                <a:gd name="T59" fmla="*/ 109 h 221"/>
                <a:gd name="T60" fmla="*/ 4 w 22"/>
                <a:gd name="T61" fmla="*/ 110 h 221"/>
                <a:gd name="T62" fmla="*/ 7 w 22"/>
                <a:gd name="T63" fmla="*/ 89 h 221"/>
                <a:gd name="T64" fmla="*/ 9 w 22"/>
                <a:gd name="T65" fmla="*/ 67 h 221"/>
                <a:gd name="T66" fmla="*/ 10 w 22"/>
                <a:gd name="T67" fmla="*/ 45 h 221"/>
                <a:gd name="T68" fmla="*/ 11 w 22"/>
                <a:gd name="T69" fmla="*/ 23 h 221"/>
                <a:gd name="T70" fmla="*/ 11 w 22"/>
                <a:gd name="T71" fmla="*/ 0 h 221"/>
                <a:gd name="T72" fmla="*/ 10 w 22"/>
                <a:gd name="T73" fmla="*/ 0 h 2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21">
                  <a:moveTo>
                    <a:pt x="19" y="0"/>
                  </a:moveTo>
                  <a:lnTo>
                    <a:pt x="18" y="12"/>
                  </a:lnTo>
                  <a:lnTo>
                    <a:pt x="17" y="22"/>
                  </a:lnTo>
                  <a:lnTo>
                    <a:pt x="16" y="33"/>
                  </a:lnTo>
                  <a:lnTo>
                    <a:pt x="14" y="43"/>
                  </a:lnTo>
                  <a:lnTo>
                    <a:pt x="13" y="53"/>
                  </a:lnTo>
                  <a:lnTo>
                    <a:pt x="12" y="63"/>
                  </a:lnTo>
                  <a:lnTo>
                    <a:pt x="12" y="73"/>
                  </a:lnTo>
                  <a:lnTo>
                    <a:pt x="11" y="84"/>
                  </a:lnTo>
                  <a:lnTo>
                    <a:pt x="11" y="94"/>
                  </a:lnTo>
                  <a:lnTo>
                    <a:pt x="12" y="105"/>
                  </a:lnTo>
                  <a:lnTo>
                    <a:pt x="12" y="109"/>
                  </a:lnTo>
                  <a:lnTo>
                    <a:pt x="12" y="114"/>
                  </a:lnTo>
                  <a:lnTo>
                    <a:pt x="11" y="119"/>
                  </a:lnTo>
                  <a:lnTo>
                    <a:pt x="11" y="122"/>
                  </a:lnTo>
                  <a:lnTo>
                    <a:pt x="12" y="127"/>
                  </a:lnTo>
                  <a:lnTo>
                    <a:pt x="12" y="132"/>
                  </a:lnTo>
                  <a:lnTo>
                    <a:pt x="12" y="137"/>
                  </a:lnTo>
                  <a:lnTo>
                    <a:pt x="12" y="142"/>
                  </a:lnTo>
                  <a:lnTo>
                    <a:pt x="12" y="147"/>
                  </a:lnTo>
                  <a:lnTo>
                    <a:pt x="12" y="152"/>
                  </a:lnTo>
                  <a:lnTo>
                    <a:pt x="6" y="146"/>
                  </a:lnTo>
                  <a:lnTo>
                    <a:pt x="6" y="150"/>
                  </a:lnTo>
                  <a:lnTo>
                    <a:pt x="6" y="152"/>
                  </a:lnTo>
                  <a:lnTo>
                    <a:pt x="7" y="156"/>
                  </a:lnTo>
                  <a:lnTo>
                    <a:pt x="8" y="160"/>
                  </a:lnTo>
                  <a:lnTo>
                    <a:pt x="9" y="162"/>
                  </a:lnTo>
                  <a:lnTo>
                    <a:pt x="11" y="166"/>
                  </a:lnTo>
                  <a:lnTo>
                    <a:pt x="12" y="168"/>
                  </a:lnTo>
                  <a:lnTo>
                    <a:pt x="12" y="172"/>
                  </a:lnTo>
                  <a:lnTo>
                    <a:pt x="11" y="176"/>
                  </a:lnTo>
                  <a:lnTo>
                    <a:pt x="8" y="178"/>
                  </a:lnTo>
                  <a:lnTo>
                    <a:pt x="8" y="179"/>
                  </a:lnTo>
                  <a:lnTo>
                    <a:pt x="9" y="179"/>
                  </a:lnTo>
                  <a:lnTo>
                    <a:pt x="9" y="181"/>
                  </a:lnTo>
                  <a:lnTo>
                    <a:pt x="9" y="182"/>
                  </a:lnTo>
                  <a:lnTo>
                    <a:pt x="9" y="183"/>
                  </a:lnTo>
                  <a:lnTo>
                    <a:pt x="9" y="184"/>
                  </a:lnTo>
                  <a:lnTo>
                    <a:pt x="8" y="187"/>
                  </a:lnTo>
                  <a:lnTo>
                    <a:pt x="8" y="188"/>
                  </a:lnTo>
                  <a:lnTo>
                    <a:pt x="8" y="190"/>
                  </a:lnTo>
                  <a:lnTo>
                    <a:pt x="8" y="192"/>
                  </a:lnTo>
                  <a:lnTo>
                    <a:pt x="8" y="194"/>
                  </a:lnTo>
                  <a:lnTo>
                    <a:pt x="8" y="197"/>
                  </a:lnTo>
                  <a:lnTo>
                    <a:pt x="8" y="199"/>
                  </a:lnTo>
                  <a:lnTo>
                    <a:pt x="7" y="200"/>
                  </a:lnTo>
                  <a:lnTo>
                    <a:pt x="6" y="203"/>
                  </a:lnTo>
                  <a:lnTo>
                    <a:pt x="4" y="203"/>
                  </a:lnTo>
                  <a:lnTo>
                    <a:pt x="2" y="203"/>
                  </a:lnTo>
                  <a:lnTo>
                    <a:pt x="0" y="203"/>
                  </a:lnTo>
                  <a:lnTo>
                    <a:pt x="1" y="204"/>
                  </a:lnTo>
                  <a:lnTo>
                    <a:pt x="2" y="207"/>
                  </a:lnTo>
                  <a:lnTo>
                    <a:pt x="3" y="208"/>
                  </a:lnTo>
                  <a:lnTo>
                    <a:pt x="3" y="209"/>
                  </a:lnTo>
                  <a:lnTo>
                    <a:pt x="4" y="212"/>
                  </a:lnTo>
                  <a:lnTo>
                    <a:pt x="6" y="213"/>
                  </a:lnTo>
                  <a:lnTo>
                    <a:pt x="7" y="215"/>
                  </a:lnTo>
                  <a:lnTo>
                    <a:pt x="7" y="218"/>
                  </a:lnTo>
                  <a:lnTo>
                    <a:pt x="8" y="219"/>
                  </a:lnTo>
                  <a:lnTo>
                    <a:pt x="8" y="221"/>
                  </a:lnTo>
                  <a:lnTo>
                    <a:pt x="11" y="199"/>
                  </a:lnTo>
                  <a:lnTo>
                    <a:pt x="13" y="178"/>
                  </a:lnTo>
                  <a:lnTo>
                    <a:pt x="14" y="156"/>
                  </a:lnTo>
                  <a:lnTo>
                    <a:pt x="17" y="134"/>
                  </a:lnTo>
                  <a:lnTo>
                    <a:pt x="18" y="111"/>
                  </a:lnTo>
                  <a:lnTo>
                    <a:pt x="19" y="90"/>
                  </a:lnTo>
                  <a:lnTo>
                    <a:pt x="21" y="68"/>
                  </a:lnTo>
                  <a:lnTo>
                    <a:pt x="22" y="46"/>
                  </a:lnTo>
                  <a:lnTo>
                    <a:pt x="21" y="24"/>
                  </a:lnTo>
                  <a:lnTo>
                    <a:pt x="21" y="1"/>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2" name="Freeform 340"/>
            <p:cNvSpPr>
              <a:spLocks/>
            </p:cNvSpPr>
            <p:nvPr/>
          </p:nvSpPr>
          <p:spPr bwMode="auto">
            <a:xfrm>
              <a:off x="2466" y="2080"/>
              <a:ext cx="1" cy="1"/>
            </a:xfrm>
            <a:custGeom>
              <a:avLst/>
              <a:gdLst>
                <a:gd name="T0" fmla="*/ 0 w 1"/>
                <a:gd name="T1" fmla="*/ 0 h 2"/>
                <a:gd name="T2" fmla="*/ 0 w 1"/>
                <a:gd name="T3" fmla="*/ 1 h 2"/>
                <a:gd name="T4" fmla="*/ 0 w 1"/>
                <a:gd name="T5" fmla="*/ 1 h 2"/>
                <a:gd name="T6" fmla="*/ 0 w 1"/>
                <a:gd name="T7" fmla="*/ 1 h 2"/>
                <a:gd name="T8" fmla="*/ 0 w 1"/>
                <a:gd name="T9" fmla="*/ 1 h 2"/>
                <a:gd name="T10" fmla="*/ 0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1 h 2"/>
                <a:gd name="T52" fmla="*/ 1 w 1"/>
                <a:gd name="T53" fmla="*/ 1 h 2"/>
                <a:gd name="T54" fmla="*/ 0 w 1"/>
                <a:gd name="T55" fmla="*/ 1 h 2"/>
                <a:gd name="T56" fmla="*/ 0 w 1"/>
                <a:gd name="T57" fmla="*/ 1 h 2"/>
                <a:gd name="T58" fmla="*/ 0 w 1"/>
                <a:gd name="T59" fmla="*/ 1 h 2"/>
                <a:gd name="T60" fmla="*/ 0 w 1"/>
                <a:gd name="T61" fmla="*/ 1 h 2"/>
                <a:gd name="T62" fmla="*/ 0 w 1"/>
                <a:gd name="T63" fmla="*/ 1 h 2"/>
                <a:gd name="T64" fmla="*/ 0 w 1"/>
                <a:gd name="T65" fmla="*/ 0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0"/>
                  </a:moveTo>
                  <a:lnTo>
                    <a:pt x="0" y="1"/>
                  </a:lnTo>
                  <a:lnTo>
                    <a:pt x="1" y="1"/>
                  </a:lnTo>
                  <a:lnTo>
                    <a:pt x="1" y="2"/>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3" name="Freeform 341"/>
            <p:cNvSpPr>
              <a:spLocks/>
            </p:cNvSpPr>
            <p:nvPr/>
          </p:nvSpPr>
          <p:spPr bwMode="auto">
            <a:xfrm>
              <a:off x="2802" y="2004"/>
              <a:ext cx="22" cy="98"/>
            </a:xfrm>
            <a:custGeom>
              <a:avLst/>
              <a:gdLst>
                <a:gd name="T0" fmla="*/ 20 w 45"/>
                <a:gd name="T1" fmla="*/ 8 h 195"/>
                <a:gd name="T2" fmla="*/ 17 w 45"/>
                <a:gd name="T3" fmla="*/ 12 h 195"/>
                <a:gd name="T4" fmla="*/ 15 w 45"/>
                <a:gd name="T5" fmla="*/ 11 h 195"/>
                <a:gd name="T6" fmla="*/ 14 w 45"/>
                <a:gd name="T7" fmla="*/ 6 h 195"/>
                <a:gd name="T8" fmla="*/ 13 w 45"/>
                <a:gd name="T9" fmla="*/ 2 h 195"/>
                <a:gd name="T10" fmla="*/ 12 w 45"/>
                <a:gd name="T11" fmla="*/ 0 h 195"/>
                <a:gd name="T12" fmla="*/ 10 w 45"/>
                <a:gd name="T13" fmla="*/ 12 h 195"/>
                <a:gd name="T14" fmla="*/ 8 w 45"/>
                <a:gd name="T15" fmla="*/ 21 h 195"/>
                <a:gd name="T16" fmla="*/ 6 w 45"/>
                <a:gd name="T17" fmla="*/ 29 h 195"/>
                <a:gd name="T18" fmla="*/ 4 w 45"/>
                <a:gd name="T19" fmla="*/ 38 h 195"/>
                <a:gd name="T20" fmla="*/ 2 w 45"/>
                <a:gd name="T21" fmla="*/ 45 h 195"/>
                <a:gd name="T22" fmla="*/ 2 w 45"/>
                <a:gd name="T23" fmla="*/ 47 h 195"/>
                <a:gd name="T24" fmla="*/ 1 w 45"/>
                <a:gd name="T25" fmla="*/ 47 h 195"/>
                <a:gd name="T26" fmla="*/ 0 w 45"/>
                <a:gd name="T27" fmla="*/ 46 h 195"/>
                <a:gd name="T28" fmla="*/ 0 w 45"/>
                <a:gd name="T29" fmla="*/ 45 h 195"/>
                <a:gd name="T30" fmla="*/ 0 w 45"/>
                <a:gd name="T31" fmla="*/ 45 h 195"/>
                <a:gd name="T32" fmla="*/ 3 w 45"/>
                <a:gd name="T33" fmla="*/ 98 h 195"/>
                <a:gd name="T34" fmla="*/ 5 w 45"/>
                <a:gd name="T35" fmla="*/ 94 h 195"/>
                <a:gd name="T36" fmla="*/ 7 w 45"/>
                <a:gd name="T37" fmla="*/ 90 h 195"/>
                <a:gd name="T38" fmla="*/ 9 w 45"/>
                <a:gd name="T39" fmla="*/ 87 h 195"/>
                <a:gd name="T40" fmla="*/ 10 w 45"/>
                <a:gd name="T41" fmla="*/ 83 h 195"/>
                <a:gd name="T42" fmla="*/ 10 w 45"/>
                <a:gd name="T43" fmla="*/ 79 h 195"/>
                <a:gd name="T44" fmla="*/ 17 w 45"/>
                <a:gd name="T45" fmla="*/ 69 h 195"/>
                <a:gd name="T46" fmla="*/ 20 w 45"/>
                <a:gd name="T47" fmla="*/ 58 h 195"/>
                <a:gd name="T48" fmla="*/ 21 w 45"/>
                <a:gd name="T49" fmla="*/ 45 h 195"/>
                <a:gd name="T50" fmla="*/ 21 w 45"/>
                <a:gd name="T51" fmla="*/ 33 h 195"/>
                <a:gd name="T52" fmla="*/ 21 w 45"/>
                <a:gd name="T53" fmla="*/ 22 h 195"/>
                <a:gd name="T54" fmla="*/ 22 w 45"/>
                <a:gd name="T55" fmla="*/ 18 h 195"/>
                <a:gd name="T56" fmla="*/ 22 w 45"/>
                <a:gd name="T57" fmla="*/ 14 h 195"/>
                <a:gd name="T58" fmla="*/ 21 w 45"/>
                <a:gd name="T59" fmla="*/ 11 h 195"/>
                <a:gd name="T60" fmla="*/ 20 w 45"/>
                <a:gd name="T61" fmla="*/ 8 h 195"/>
                <a:gd name="T62" fmla="*/ 20 w 45"/>
                <a:gd name="T63" fmla="*/ 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5" h="195">
                  <a:moveTo>
                    <a:pt x="40" y="6"/>
                  </a:moveTo>
                  <a:lnTo>
                    <a:pt x="40" y="15"/>
                  </a:lnTo>
                  <a:lnTo>
                    <a:pt x="36" y="21"/>
                  </a:lnTo>
                  <a:lnTo>
                    <a:pt x="34" y="23"/>
                  </a:lnTo>
                  <a:lnTo>
                    <a:pt x="31" y="23"/>
                  </a:lnTo>
                  <a:lnTo>
                    <a:pt x="30" y="21"/>
                  </a:lnTo>
                  <a:lnTo>
                    <a:pt x="29" y="17"/>
                  </a:lnTo>
                  <a:lnTo>
                    <a:pt x="29" y="12"/>
                  </a:lnTo>
                  <a:lnTo>
                    <a:pt x="28" y="7"/>
                  </a:lnTo>
                  <a:lnTo>
                    <a:pt x="26" y="3"/>
                  </a:lnTo>
                  <a:lnTo>
                    <a:pt x="26" y="1"/>
                  </a:lnTo>
                  <a:lnTo>
                    <a:pt x="25" y="0"/>
                  </a:lnTo>
                  <a:lnTo>
                    <a:pt x="21" y="15"/>
                  </a:lnTo>
                  <a:lnTo>
                    <a:pt x="20" y="23"/>
                  </a:lnTo>
                  <a:lnTo>
                    <a:pt x="19" y="32"/>
                  </a:lnTo>
                  <a:lnTo>
                    <a:pt x="16" y="41"/>
                  </a:lnTo>
                  <a:lnTo>
                    <a:pt x="15" y="49"/>
                  </a:lnTo>
                  <a:lnTo>
                    <a:pt x="13" y="58"/>
                  </a:lnTo>
                  <a:lnTo>
                    <a:pt x="11" y="67"/>
                  </a:lnTo>
                  <a:lnTo>
                    <a:pt x="9" y="75"/>
                  </a:lnTo>
                  <a:lnTo>
                    <a:pt x="8" y="83"/>
                  </a:lnTo>
                  <a:lnTo>
                    <a:pt x="5" y="89"/>
                  </a:lnTo>
                  <a:lnTo>
                    <a:pt x="4" y="95"/>
                  </a:lnTo>
                  <a:lnTo>
                    <a:pt x="4" y="94"/>
                  </a:lnTo>
                  <a:lnTo>
                    <a:pt x="3" y="94"/>
                  </a:lnTo>
                  <a:lnTo>
                    <a:pt x="3" y="93"/>
                  </a:lnTo>
                  <a:lnTo>
                    <a:pt x="1" y="93"/>
                  </a:lnTo>
                  <a:lnTo>
                    <a:pt x="1" y="91"/>
                  </a:lnTo>
                  <a:lnTo>
                    <a:pt x="0" y="90"/>
                  </a:lnTo>
                  <a:lnTo>
                    <a:pt x="0" y="89"/>
                  </a:lnTo>
                  <a:lnTo>
                    <a:pt x="6" y="195"/>
                  </a:lnTo>
                  <a:lnTo>
                    <a:pt x="8" y="191"/>
                  </a:lnTo>
                  <a:lnTo>
                    <a:pt x="10" y="188"/>
                  </a:lnTo>
                  <a:lnTo>
                    <a:pt x="13" y="184"/>
                  </a:lnTo>
                  <a:lnTo>
                    <a:pt x="14" y="180"/>
                  </a:lnTo>
                  <a:lnTo>
                    <a:pt x="15" y="177"/>
                  </a:lnTo>
                  <a:lnTo>
                    <a:pt x="18" y="173"/>
                  </a:lnTo>
                  <a:lnTo>
                    <a:pt x="19" y="169"/>
                  </a:lnTo>
                  <a:lnTo>
                    <a:pt x="20" y="165"/>
                  </a:lnTo>
                  <a:lnTo>
                    <a:pt x="20" y="161"/>
                  </a:lnTo>
                  <a:lnTo>
                    <a:pt x="21" y="157"/>
                  </a:lnTo>
                  <a:lnTo>
                    <a:pt x="29" y="148"/>
                  </a:lnTo>
                  <a:lnTo>
                    <a:pt x="35" y="138"/>
                  </a:lnTo>
                  <a:lnTo>
                    <a:pt x="39" y="127"/>
                  </a:lnTo>
                  <a:lnTo>
                    <a:pt x="41" y="115"/>
                  </a:lnTo>
                  <a:lnTo>
                    <a:pt x="42" y="102"/>
                  </a:lnTo>
                  <a:lnTo>
                    <a:pt x="42" y="90"/>
                  </a:lnTo>
                  <a:lnTo>
                    <a:pt x="42" y="78"/>
                  </a:lnTo>
                  <a:lnTo>
                    <a:pt x="42" y="65"/>
                  </a:lnTo>
                  <a:lnTo>
                    <a:pt x="42" y="54"/>
                  </a:lnTo>
                  <a:lnTo>
                    <a:pt x="42" y="44"/>
                  </a:lnTo>
                  <a:lnTo>
                    <a:pt x="44" y="39"/>
                  </a:lnTo>
                  <a:lnTo>
                    <a:pt x="45" y="36"/>
                  </a:lnTo>
                  <a:lnTo>
                    <a:pt x="45" y="32"/>
                  </a:lnTo>
                  <a:lnTo>
                    <a:pt x="45" y="28"/>
                  </a:lnTo>
                  <a:lnTo>
                    <a:pt x="44" y="24"/>
                  </a:lnTo>
                  <a:lnTo>
                    <a:pt x="42" y="22"/>
                  </a:lnTo>
                  <a:lnTo>
                    <a:pt x="41" y="18"/>
                  </a:lnTo>
                  <a:lnTo>
                    <a:pt x="41" y="15"/>
                  </a:lnTo>
                  <a:lnTo>
                    <a:pt x="40" y="11"/>
                  </a:lnTo>
                  <a:lnTo>
                    <a:pt x="4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4" name="Freeform 342"/>
            <p:cNvSpPr>
              <a:spLocks/>
            </p:cNvSpPr>
            <p:nvPr/>
          </p:nvSpPr>
          <p:spPr bwMode="auto">
            <a:xfrm>
              <a:off x="2878" y="2008"/>
              <a:ext cx="1" cy="2"/>
            </a:xfrm>
            <a:custGeom>
              <a:avLst/>
              <a:gdLst>
                <a:gd name="T0" fmla="*/ 0 w 1"/>
                <a:gd name="T1" fmla="*/ 2 h 4"/>
                <a:gd name="T2" fmla="*/ 0 w 1"/>
                <a:gd name="T3" fmla="*/ 0 h 4"/>
                <a:gd name="T4" fmla="*/ 0 w 1"/>
                <a:gd name="T5" fmla="*/ 0 h 4"/>
                <a:gd name="T6" fmla="*/ 0 w 1"/>
                <a:gd name="T7" fmla="*/ 1 h 4"/>
                <a:gd name="T8" fmla="*/ 0 w 1"/>
                <a:gd name="T9" fmla="*/ 1 h 4"/>
                <a:gd name="T10" fmla="*/ 0 w 1"/>
                <a:gd name="T11" fmla="*/ 1 h 4"/>
                <a:gd name="T12" fmla="*/ 0 w 1"/>
                <a:gd name="T13" fmla="*/ 2 h 4"/>
                <a:gd name="T14" fmla="*/ 0 w 1"/>
                <a:gd name="T15" fmla="*/ 2 h 4"/>
                <a:gd name="T16" fmla="*/ 0 w 1"/>
                <a:gd name="T17" fmla="*/ 2 h 4"/>
                <a:gd name="T18" fmla="*/ 0 w 1"/>
                <a:gd name="T19" fmla="*/ 2 h 4"/>
                <a:gd name="T20" fmla="*/ 0 w 1"/>
                <a:gd name="T21" fmla="*/ 2 h 4"/>
                <a:gd name="T22" fmla="*/ 1 w 1"/>
                <a:gd name="T23" fmla="*/ 2 h 4"/>
                <a:gd name="T24" fmla="*/ 1 w 1"/>
                <a:gd name="T25" fmla="*/ 2 h 4"/>
                <a:gd name="T26" fmla="*/ 0 w 1"/>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4">
                  <a:moveTo>
                    <a:pt x="0" y="4"/>
                  </a:moveTo>
                  <a:lnTo>
                    <a:pt x="0" y="0"/>
                  </a:lnTo>
                  <a:lnTo>
                    <a:pt x="0" y="2"/>
                  </a:lnTo>
                  <a:lnTo>
                    <a:pt x="0" y="3"/>
                  </a:lnTo>
                  <a:lnTo>
                    <a:pt x="0" y="4"/>
                  </a:lnTo>
                  <a:lnTo>
                    <a:pt x="1"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5" name="Freeform 343"/>
            <p:cNvSpPr>
              <a:spLocks/>
            </p:cNvSpPr>
            <p:nvPr/>
          </p:nvSpPr>
          <p:spPr bwMode="auto">
            <a:xfrm>
              <a:off x="2851" y="2009"/>
              <a:ext cx="35" cy="81"/>
            </a:xfrm>
            <a:custGeom>
              <a:avLst/>
              <a:gdLst>
                <a:gd name="T0" fmla="*/ 29 w 70"/>
                <a:gd name="T1" fmla="*/ 0 h 162"/>
                <a:gd name="T2" fmla="*/ 28 w 70"/>
                <a:gd name="T3" fmla="*/ 3 h 162"/>
                <a:gd name="T4" fmla="*/ 28 w 70"/>
                <a:gd name="T5" fmla="*/ 3 h 162"/>
                <a:gd name="T6" fmla="*/ 28 w 70"/>
                <a:gd name="T7" fmla="*/ 2 h 162"/>
                <a:gd name="T8" fmla="*/ 28 w 70"/>
                <a:gd name="T9" fmla="*/ 2 h 162"/>
                <a:gd name="T10" fmla="*/ 28 w 70"/>
                <a:gd name="T11" fmla="*/ 2 h 162"/>
                <a:gd name="T12" fmla="*/ 28 w 70"/>
                <a:gd name="T13" fmla="*/ 2 h 162"/>
                <a:gd name="T14" fmla="*/ 28 w 70"/>
                <a:gd name="T15" fmla="*/ 2 h 162"/>
                <a:gd name="T16" fmla="*/ 28 w 70"/>
                <a:gd name="T17" fmla="*/ 2 h 162"/>
                <a:gd name="T18" fmla="*/ 28 w 70"/>
                <a:gd name="T19" fmla="*/ 1 h 162"/>
                <a:gd name="T20" fmla="*/ 28 w 70"/>
                <a:gd name="T21" fmla="*/ 1 h 162"/>
                <a:gd name="T22" fmla="*/ 28 w 70"/>
                <a:gd name="T23" fmla="*/ 1 h 162"/>
                <a:gd name="T24" fmla="*/ 30 w 70"/>
                <a:gd name="T25" fmla="*/ 13 h 162"/>
                <a:gd name="T26" fmla="*/ 26 w 70"/>
                <a:gd name="T27" fmla="*/ 19 h 162"/>
                <a:gd name="T28" fmla="*/ 23 w 70"/>
                <a:gd name="T29" fmla="*/ 26 h 162"/>
                <a:gd name="T30" fmla="*/ 20 w 70"/>
                <a:gd name="T31" fmla="*/ 33 h 162"/>
                <a:gd name="T32" fmla="*/ 18 w 70"/>
                <a:gd name="T33" fmla="*/ 41 h 162"/>
                <a:gd name="T34" fmla="*/ 17 w 70"/>
                <a:gd name="T35" fmla="*/ 48 h 162"/>
                <a:gd name="T36" fmla="*/ 15 w 70"/>
                <a:gd name="T37" fmla="*/ 56 h 162"/>
                <a:gd name="T38" fmla="*/ 13 w 70"/>
                <a:gd name="T39" fmla="*/ 63 h 162"/>
                <a:gd name="T40" fmla="*/ 10 w 70"/>
                <a:gd name="T41" fmla="*/ 69 h 162"/>
                <a:gd name="T42" fmla="*/ 6 w 70"/>
                <a:gd name="T43" fmla="*/ 76 h 162"/>
                <a:gd name="T44" fmla="*/ 0 w 70"/>
                <a:gd name="T45" fmla="*/ 81 h 162"/>
                <a:gd name="T46" fmla="*/ 7 w 70"/>
                <a:gd name="T47" fmla="*/ 78 h 162"/>
                <a:gd name="T48" fmla="*/ 11 w 70"/>
                <a:gd name="T49" fmla="*/ 74 h 162"/>
                <a:gd name="T50" fmla="*/ 14 w 70"/>
                <a:gd name="T51" fmla="*/ 68 h 162"/>
                <a:gd name="T52" fmla="*/ 17 w 70"/>
                <a:gd name="T53" fmla="*/ 63 h 162"/>
                <a:gd name="T54" fmla="*/ 18 w 70"/>
                <a:gd name="T55" fmla="*/ 56 h 162"/>
                <a:gd name="T56" fmla="*/ 20 w 70"/>
                <a:gd name="T57" fmla="*/ 50 h 162"/>
                <a:gd name="T58" fmla="*/ 21 w 70"/>
                <a:gd name="T59" fmla="*/ 44 h 162"/>
                <a:gd name="T60" fmla="*/ 23 w 70"/>
                <a:gd name="T61" fmla="*/ 38 h 162"/>
                <a:gd name="T62" fmla="*/ 26 w 70"/>
                <a:gd name="T63" fmla="*/ 33 h 162"/>
                <a:gd name="T64" fmla="*/ 30 w 70"/>
                <a:gd name="T65" fmla="*/ 28 h 162"/>
                <a:gd name="T66" fmla="*/ 33 w 70"/>
                <a:gd name="T67" fmla="*/ 25 h 162"/>
                <a:gd name="T68" fmla="*/ 35 w 70"/>
                <a:gd name="T69" fmla="*/ 23 h 162"/>
                <a:gd name="T70" fmla="*/ 35 w 70"/>
                <a:gd name="T71" fmla="*/ 20 h 162"/>
                <a:gd name="T72" fmla="*/ 35 w 70"/>
                <a:gd name="T73" fmla="*/ 17 h 162"/>
                <a:gd name="T74" fmla="*/ 33 w 70"/>
                <a:gd name="T75" fmla="*/ 15 h 162"/>
                <a:gd name="T76" fmla="*/ 32 w 70"/>
                <a:gd name="T77" fmla="*/ 12 h 162"/>
                <a:gd name="T78" fmla="*/ 31 w 70"/>
                <a:gd name="T79" fmla="*/ 9 h 162"/>
                <a:gd name="T80" fmla="*/ 30 w 70"/>
                <a:gd name="T81" fmla="*/ 6 h 162"/>
                <a:gd name="T82" fmla="*/ 30 w 70"/>
                <a:gd name="T83" fmla="*/ 3 h 162"/>
                <a:gd name="T84" fmla="*/ 30 w 70"/>
                <a:gd name="T85" fmla="*/ 1 h 162"/>
                <a:gd name="T86" fmla="*/ 30 w 70"/>
                <a:gd name="T87" fmla="*/ 1 h 162"/>
                <a:gd name="T88" fmla="*/ 29 w 70"/>
                <a:gd name="T89" fmla="*/ 0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0" h="162">
                  <a:moveTo>
                    <a:pt x="57" y="0"/>
                  </a:moveTo>
                  <a:lnTo>
                    <a:pt x="56" y="5"/>
                  </a:lnTo>
                  <a:lnTo>
                    <a:pt x="56" y="3"/>
                  </a:lnTo>
                  <a:lnTo>
                    <a:pt x="55" y="3"/>
                  </a:lnTo>
                  <a:lnTo>
                    <a:pt x="55" y="2"/>
                  </a:lnTo>
                  <a:lnTo>
                    <a:pt x="60" y="26"/>
                  </a:lnTo>
                  <a:lnTo>
                    <a:pt x="51" y="38"/>
                  </a:lnTo>
                  <a:lnTo>
                    <a:pt x="45" y="52"/>
                  </a:lnTo>
                  <a:lnTo>
                    <a:pt x="40" y="66"/>
                  </a:lnTo>
                  <a:lnTo>
                    <a:pt x="36" y="81"/>
                  </a:lnTo>
                  <a:lnTo>
                    <a:pt x="34" y="96"/>
                  </a:lnTo>
                  <a:lnTo>
                    <a:pt x="30" y="111"/>
                  </a:lnTo>
                  <a:lnTo>
                    <a:pt x="25" y="125"/>
                  </a:lnTo>
                  <a:lnTo>
                    <a:pt x="19" y="138"/>
                  </a:lnTo>
                  <a:lnTo>
                    <a:pt x="12" y="151"/>
                  </a:lnTo>
                  <a:lnTo>
                    <a:pt x="0" y="162"/>
                  </a:lnTo>
                  <a:lnTo>
                    <a:pt x="13" y="155"/>
                  </a:lnTo>
                  <a:lnTo>
                    <a:pt x="21" y="147"/>
                  </a:lnTo>
                  <a:lnTo>
                    <a:pt x="28" y="136"/>
                  </a:lnTo>
                  <a:lnTo>
                    <a:pt x="33" y="125"/>
                  </a:lnTo>
                  <a:lnTo>
                    <a:pt x="36" y="112"/>
                  </a:lnTo>
                  <a:lnTo>
                    <a:pt x="39" y="100"/>
                  </a:lnTo>
                  <a:lnTo>
                    <a:pt x="42" y="87"/>
                  </a:lnTo>
                  <a:lnTo>
                    <a:pt x="46" y="75"/>
                  </a:lnTo>
                  <a:lnTo>
                    <a:pt x="52" y="65"/>
                  </a:lnTo>
                  <a:lnTo>
                    <a:pt x="60" y="55"/>
                  </a:lnTo>
                  <a:lnTo>
                    <a:pt x="66" y="50"/>
                  </a:lnTo>
                  <a:lnTo>
                    <a:pt x="69" y="45"/>
                  </a:lnTo>
                  <a:lnTo>
                    <a:pt x="70" y="39"/>
                  </a:lnTo>
                  <a:lnTo>
                    <a:pt x="69" y="34"/>
                  </a:lnTo>
                  <a:lnTo>
                    <a:pt x="66" y="29"/>
                  </a:lnTo>
                  <a:lnTo>
                    <a:pt x="64" y="23"/>
                  </a:lnTo>
                  <a:lnTo>
                    <a:pt x="61" y="18"/>
                  </a:lnTo>
                  <a:lnTo>
                    <a:pt x="59" y="12"/>
                  </a:lnTo>
                  <a:lnTo>
                    <a:pt x="59" y="6"/>
                  </a:lnTo>
                  <a:lnTo>
                    <a:pt x="59" y="1"/>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6" name="Freeform 344"/>
            <p:cNvSpPr>
              <a:spLocks/>
            </p:cNvSpPr>
            <p:nvPr/>
          </p:nvSpPr>
          <p:spPr bwMode="auto">
            <a:xfrm>
              <a:off x="2880" y="2004"/>
              <a:ext cx="3" cy="5"/>
            </a:xfrm>
            <a:custGeom>
              <a:avLst/>
              <a:gdLst>
                <a:gd name="T0" fmla="*/ 0 w 8"/>
                <a:gd name="T1" fmla="*/ 5 h 11"/>
                <a:gd name="T2" fmla="*/ 3 w 8"/>
                <a:gd name="T3" fmla="*/ 0 h 11"/>
                <a:gd name="T4" fmla="*/ 3 w 8"/>
                <a:gd name="T5" fmla="*/ 0 h 11"/>
                <a:gd name="T6" fmla="*/ 2 w 8"/>
                <a:gd name="T7" fmla="*/ 1 h 11"/>
                <a:gd name="T8" fmla="*/ 2 w 8"/>
                <a:gd name="T9" fmla="*/ 1 h 11"/>
                <a:gd name="T10" fmla="*/ 2 w 8"/>
                <a:gd name="T11" fmla="*/ 1 h 11"/>
                <a:gd name="T12" fmla="*/ 2 w 8"/>
                <a:gd name="T13" fmla="*/ 2 h 11"/>
                <a:gd name="T14" fmla="*/ 1 w 8"/>
                <a:gd name="T15" fmla="*/ 3 h 11"/>
                <a:gd name="T16" fmla="*/ 1 w 8"/>
                <a:gd name="T17" fmla="*/ 3 h 11"/>
                <a:gd name="T18" fmla="*/ 1 w 8"/>
                <a:gd name="T19" fmla="*/ 4 h 11"/>
                <a:gd name="T20" fmla="*/ 1 w 8"/>
                <a:gd name="T21" fmla="*/ 5 h 11"/>
                <a:gd name="T22" fmla="*/ 1 w 8"/>
                <a:gd name="T23" fmla="*/ 5 h 11"/>
                <a:gd name="T24" fmla="*/ 1 w 8"/>
                <a:gd name="T25" fmla="*/ 5 h 11"/>
                <a:gd name="T26" fmla="*/ 0 w 8"/>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1">
                  <a:moveTo>
                    <a:pt x="0" y="10"/>
                  </a:moveTo>
                  <a:lnTo>
                    <a:pt x="8" y="0"/>
                  </a:lnTo>
                  <a:lnTo>
                    <a:pt x="7" y="1"/>
                  </a:lnTo>
                  <a:lnTo>
                    <a:pt x="5" y="2"/>
                  </a:lnTo>
                  <a:lnTo>
                    <a:pt x="4" y="3"/>
                  </a:lnTo>
                  <a:lnTo>
                    <a:pt x="4" y="5"/>
                  </a:lnTo>
                  <a:lnTo>
                    <a:pt x="3" y="6"/>
                  </a:lnTo>
                  <a:lnTo>
                    <a:pt x="3" y="7"/>
                  </a:lnTo>
                  <a:lnTo>
                    <a:pt x="2" y="8"/>
                  </a:lnTo>
                  <a:lnTo>
                    <a:pt x="2" y="10"/>
                  </a:lnTo>
                  <a:lnTo>
                    <a:pt x="2" y="11"/>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7" name="Freeform 345"/>
            <p:cNvSpPr>
              <a:spLocks/>
            </p:cNvSpPr>
            <p:nvPr/>
          </p:nvSpPr>
          <p:spPr bwMode="auto">
            <a:xfrm>
              <a:off x="2841" y="2004"/>
              <a:ext cx="20" cy="75"/>
            </a:xfrm>
            <a:custGeom>
              <a:avLst/>
              <a:gdLst>
                <a:gd name="T0" fmla="*/ 19 w 41"/>
                <a:gd name="T1" fmla="*/ 0 h 150"/>
                <a:gd name="T2" fmla="*/ 20 w 41"/>
                <a:gd name="T3" fmla="*/ 14 h 150"/>
                <a:gd name="T4" fmla="*/ 17 w 41"/>
                <a:gd name="T5" fmla="*/ 20 h 150"/>
                <a:gd name="T6" fmla="*/ 14 w 41"/>
                <a:gd name="T7" fmla="*/ 26 h 150"/>
                <a:gd name="T8" fmla="*/ 12 w 41"/>
                <a:gd name="T9" fmla="*/ 32 h 150"/>
                <a:gd name="T10" fmla="*/ 10 w 41"/>
                <a:gd name="T11" fmla="*/ 38 h 150"/>
                <a:gd name="T12" fmla="*/ 9 w 41"/>
                <a:gd name="T13" fmla="*/ 45 h 150"/>
                <a:gd name="T14" fmla="*/ 8 w 41"/>
                <a:gd name="T15" fmla="*/ 51 h 150"/>
                <a:gd name="T16" fmla="*/ 7 w 41"/>
                <a:gd name="T17" fmla="*/ 57 h 150"/>
                <a:gd name="T18" fmla="*/ 5 w 41"/>
                <a:gd name="T19" fmla="*/ 63 h 150"/>
                <a:gd name="T20" fmla="*/ 3 w 41"/>
                <a:gd name="T21" fmla="*/ 70 h 150"/>
                <a:gd name="T22" fmla="*/ 0 w 41"/>
                <a:gd name="T23" fmla="*/ 75 h 150"/>
                <a:gd name="T24" fmla="*/ 4 w 41"/>
                <a:gd name="T25" fmla="*/ 69 h 150"/>
                <a:gd name="T26" fmla="*/ 7 w 41"/>
                <a:gd name="T27" fmla="*/ 62 h 150"/>
                <a:gd name="T28" fmla="*/ 11 w 41"/>
                <a:gd name="T29" fmla="*/ 55 h 150"/>
                <a:gd name="T30" fmla="*/ 14 w 41"/>
                <a:gd name="T31" fmla="*/ 47 h 150"/>
                <a:gd name="T32" fmla="*/ 17 w 41"/>
                <a:gd name="T33" fmla="*/ 40 h 150"/>
                <a:gd name="T34" fmla="*/ 18 w 41"/>
                <a:gd name="T35" fmla="*/ 32 h 150"/>
                <a:gd name="T36" fmla="*/ 20 w 41"/>
                <a:gd name="T37" fmla="*/ 24 h 150"/>
                <a:gd name="T38" fmla="*/ 20 w 41"/>
                <a:gd name="T39" fmla="*/ 16 h 150"/>
                <a:gd name="T40" fmla="*/ 20 w 41"/>
                <a:gd name="T41" fmla="*/ 9 h 150"/>
                <a:gd name="T42" fmla="*/ 19 w 41"/>
                <a:gd name="T43" fmla="*/ 1 h 150"/>
                <a:gd name="T44" fmla="*/ 19 w 41"/>
                <a:gd name="T45" fmla="*/ 1 h 150"/>
                <a:gd name="T46" fmla="*/ 19 w 41"/>
                <a:gd name="T47" fmla="*/ 0 h 1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1" h="150">
                  <a:moveTo>
                    <a:pt x="39" y="0"/>
                  </a:moveTo>
                  <a:lnTo>
                    <a:pt x="41" y="28"/>
                  </a:lnTo>
                  <a:lnTo>
                    <a:pt x="34" y="40"/>
                  </a:lnTo>
                  <a:lnTo>
                    <a:pt x="29" y="51"/>
                  </a:lnTo>
                  <a:lnTo>
                    <a:pt x="24" y="63"/>
                  </a:lnTo>
                  <a:lnTo>
                    <a:pt x="21" y="75"/>
                  </a:lnTo>
                  <a:lnTo>
                    <a:pt x="19" y="89"/>
                  </a:lnTo>
                  <a:lnTo>
                    <a:pt x="16" y="101"/>
                  </a:lnTo>
                  <a:lnTo>
                    <a:pt x="14" y="114"/>
                  </a:lnTo>
                  <a:lnTo>
                    <a:pt x="10" y="126"/>
                  </a:lnTo>
                  <a:lnTo>
                    <a:pt x="6" y="139"/>
                  </a:lnTo>
                  <a:lnTo>
                    <a:pt x="0" y="150"/>
                  </a:lnTo>
                  <a:lnTo>
                    <a:pt x="8" y="137"/>
                  </a:lnTo>
                  <a:lnTo>
                    <a:pt x="15" y="124"/>
                  </a:lnTo>
                  <a:lnTo>
                    <a:pt x="23" y="109"/>
                  </a:lnTo>
                  <a:lnTo>
                    <a:pt x="28" y="94"/>
                  </a:lnTo>
                  <a:lnTo>
                    <a:pt x="34" y="79"/>
                  </a:lnTo>
                  <a:lnTo>
                    <a:pt x="37" y="64"/>
                  </a:lnTo>
                  <a:lnTo>
                    <a:pt x="40" y="48"/>
                  </a:lnTo>
                  <a:lnTo>
                    <a:pt x="41" y="32"/>
                  </a:lnTo>
                  <a:lnTo>
                    <a:pt x="41" y="17"/>
                  </a:lnTo>
                  <a:lnTo>
                    <a:pt x="39" y="1"/>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8" name="Freeform 346"/>
            <p:cNvSpPr>
              <a:spLocks/>
            </p:cNvSpPr>
            <p:nvPr/>
          </p:nvSpPr>
          <p:spPr bwMode="auto">
            <a:xfrm>
              <a:off x="2365" y="2019"/>
              <a:ext cx="1" cy="8"/>
            </a:xfrm>
            <a:custGeom>
              <a:avLst/>
              <a:gdLst>
                <a:gd name="T0" fmla="*/ 1 w 2"/>
                <a:gd name="T1" fmla="*/ 0 h 16"/>
                <a:gd name="T2" fmla="*/ 0 w 2"/>
                <a:gd name="T3" fmla="*/ 1 h 16"/>
                <a:gd name="T4" fmla="*/ 0 w 2"/>
                <a:gd name="T5" fmla="*/ 8 h 16"/>
                <a:gd name="T6" fmla="*/ 1 w 2"/>
                <a:gd name="T7" fmla="*/ 8 h 16"/>
                <a:gd name="T8" fmla="*/ 1 w 2"/>
                <a:gd name="T9" fmla="*/ 1 h 16"/>
                <a:gd name="T10" fmla="*/ 1 w 2"/>
                <a:gd name="T11" fmla="*/ 1 h 16"/>
                <a:gd name="T12" fmla="*/ 1 w 2"/>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6">
                  <a:moveTo>
                    <a:pt x="2" y="0"/>
                  </a:moveTo>
                  <a:lnTo>
                    <a:pt x="0" y="1"/>
                  </a:lnTo>
                  <a:lnTo>
                    <a:pt x="0" y="16"/>
                  </a:lnTo>
                  <a:lnTo>
                    <a:pt x="2" y="16"/>
                  </a:lnTo>
                  <a:lnTo>
                    <a:pt x="2"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599" name="Freeform 347"/>
            <p:cNvSpPr>
              <a:spLocks/>
            </p:cNvSpPr>
            <p:nvPr/>
          </p:nvSpPr>
          <p:spPr bwMode="auto">
            <a:xfrm>
              <a:off x="2365" y="2035"/>
              <a:ext cx="1" cy="9"/>
            </a:xfrm>
            <a:custGeom>
              <a:avLst/>
              <a:gdLst>
                <a:gd name="T0" fmla="*/ 0 w 2"/>
                <a:gd name="T1" fmla="*/ 9 h 18"/>
                <a:gd name="T2" fmla="*/ 1 w 2"/>
                <a:gd name="T3" fmla="*/ 9 h 18"/>
                <a:gd name="T4" fmla="*/ 1 w 2"/>
                <a:gd name="T5" fmla="*/ 0 h 18"/>
                <a:gd name="T6" fmla="*/ 0 w 2"/>
                <a:gd name="T7" fmla="*/ 0 h 18"/>
                <a:gd name="T8" fmla="*/ 0 w 2"/>
                <a:gd name="T9" fmla="*/ 9 h 18"/>
                <a:gd name="T10" fmla="*/ 0 w 2"/>
                <a:gd name="T11" fmla="*/ 9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8">
                  <a:moveTo>
                    <a:pt x="0" y="18"/>
                  </a:moveTo>
                  <a:lnTo>
                    <a:pt x="2" y="18"/>
                  </a:lnTo>
                  <a:lnTo>
                    <a:pt x="2" y="0"/>
                  </a:lnTo>
                  <a:lnTo>
                    <a:pt x="0" y="0"/>
                  </a:lnTo>
                  <a:lnTo>
                    <a:pt x="0"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0" name="Freeform 348"/>
            <p:cNvSpPr>
              <a:spLocks/>
            </p:cNvSpPr>
            <p:nvPr/>
          </p:nvSpPr>
          <p:spPr bwMode="auto">
            <a:xfrm>
              <a:off x="2368" y="2059"/>
              <a:ext cx="2" cy="5"/>
            </a:xfrm>
            <a:custGeom>
              <a:avLst/>
              <a:gdLst>
                <a:gd name="T0" fmla="*/ 1 w 5"/>
                <a:gd name="T1" fmla="*/ 5 h 11"/>
                <a:gd name="T2" fmla="*/ 1 w 5"/>
                <a:gd name="T3" fmla="*/ 5 h 11"/>
                <a:gd name="T4" fmla="*/ 1 w 5"/>
                <a:gd name="T5" fmla="*/ 4 h 11"/>
                <a:gd name="T6" fmla="*/ 1 w 5"/>
                <a:gd name="T7" fmla="*/ 3 h 11"/>
                <a:gd name="T8" fmla="*/ 1 w 5"/>
                <a:gd name="T9" fmla="*/ 3 h 11"/>
                <a:gd name="T10" fmla="*/ 1 w 5"/>
                <a:gd name="T11" fmla="*/ 2 h 11"/>
                <a:gd name="T12" fmla="*/ 1 w 5"/>
                <a:gd name="T13" fmla="*/ 2 h 11"/>
                <a:gd name="T14" fmla="*/ 1 w 5"/>
                <a:gd name="T15" fmla="*/ 1 h 11"/>
                <a:gd name="T16" fmla="*/ 1 w 5"/>
                <a:gd name="T17" fmla="*/ 0 h 11"/>
                <a:gd name="T18" fmla="*/ 2 w 5"/>
                <a:gd name="T19" fmla="*/ 0 h 11"/>
                <a:gd name="T20" fmla="*/ 2 w 5"/>
                <a:gd name="T21" fmla="*/ 0 h 11"/>
                <a:gd name="T22" fmla="*/ 0 w 5"/>
                <a:gd name="T23" fmla="*/ 0 h 11"/>
                <a:gd name="T24" fmla="*/ 1 w 5"/>
                <a:gd name="T25" fmla="*/ 5 h 11"/>
                <a:gd name="T26" fmla="*/ 1 w 5"/>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2" y="11"/>
                  </a:moveTo>
                  <a:lnTo>
                    <a:pt x="2" y="10"/>
                  </a:lnTo>
                  <a:lnTo>
                    <a:pt x="2" y="8"/>
                  </a:lnTo>
                  <a:lnTo>
                    <a:pt x="2" y="7"/>
                  </a:lnTo>
                  <a:lnTo>
                    <a:pt x="2" y="6"/>
                  </a:lnTo>
                  <a:lnTo>
                    <a:pt x="2" y="5"/>
                  </a:lnTo>
                  <a:lnTo>
                    <a:pt x="2" y="4"/>
                  </a:lnTo>
                  <a:lnTo>
                    <a:pt x="2" y="2"/>
                  </a:lnTo>
                  <a:lnTo>
                    <a:pt x="2" y="1"/>
                  </a:lnTo>
                  <a:lnTo>
                    <a:pt x="4" y="0"/>
                  </a:lnTo>
                  <a:lnTo>
                    <a:pt x="5" y="0"/>
                  </a:lnTo>
                  <a:lnTo>
                    <a:pt x="0" y="0"/>
                  </a:lnTo>
                  <a:lnTo>
                    <a:pt x="2"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1" name="Freeform 349"/>
            <p:cNvSpPr>
              <a:spLocks/>
            </p:cNvSpPr>
            <p:nvPr/>
          </p:nvSpPr>
          <p:spPr bwMode="auto">
            <a:xfrm>
              <a:off x="2372" y="2091"/>
              <a:ext cx="2" cy="6"/>
            </a:xfrm>
            <a:custGeom>
              <a:avLst/>
              <a:gdLst>
                <a:gd name="T0" fmla="*/ 2 w 2"/>
                <a:gd name="T1" fmla="*/ 5 h 11"/>
                <a:gd name="T2" fmla="*/ 0 w 2"/>
                <a:gd name="T3" fmla="*/ 0 h 11"/>
                <a:gd name="T4" fmla="*/ 0 w 2"/>
                <a:gd name="T5" fmla="*/ 1 h 11"/>
                <a:gd name="T6" fmla="*/ 0 w 2"/>
                <a:gd name="T7" fmla="*/ 2 h 11"/>
                <a:gd name="T8" fmla="*/ 0 w 2"/>
                <a:gd name="T9" fmla="*/ 3 h 11"/>
                <a:gd name="T10" fmla="*/ 0 w 2"/>
                <a:gd name="T11" fmla="*/ 4 h 11"/>
                <a:gd name="T12" fmla="*/ 0 w 2"/>
                <a:gd name="T13" fmla="*/ 5 h 11"/>
                <a:gd name="T14" fmla="*/ 0 w 2"/>
                <a:gd name="T15" fmla="*/ 5 h 11"/>
                <a:gd name="T16" fmla="*/ 1 w 2"/>
                <a:gd name="T17" fmla="*/ 6 h 11"/>
                <a:gd name="T18" fmla="*/ 1 w 2"/>
                <a:gd name="T19" fmla="*/ 6 h 11"/>
                <a:gd name="T20" fmla="*/ 2 w 2"/>
                <a:gd name="T21" fmla="*/ 6 h 11"/>
                <a:gd name="T22" fmla="*/ 2 w 2"/>
                <a:gd name="T23" fmla="*/ 5 h 11"/>
                <a:gd name="T24" fmla="*/ 2 w 2"/>
                <a:gd name="T25" fmla="*/ 5 h 11"/>
                <a:gd name="T26" fmla="*/ 2 w 2"/>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1">
                  <a:moveTo>
                    <a:pt x="2" y="9"/>
                  </a:moveTo>
                  <a:lnTo>
                    <a:pt x="0" y="0"/>
                  </a:lnTo>
                  <a:lnTo>
                    <a:pt x="0" y="1"/>
                  </a:lnTo>
                  <a:lnTo>
                    <a:pt x="0" y="4"/>
                  </a:lnTo>
                  <a:lnTo>
                    <a:pt x="0" y="6"/>
                  </a:lnTo>
                  <a:lnTo>
                    <a:pt x="0" y="8"/>
                  </a:lnTo>
                  <a:lnTo>
                    <a:pt x="0" y="9"/>
                  </a:lnTo>
                  <a:lnTo>
                    <a:pt x="0" y="10"/>
                  </a:lnTo>
                  <a:lnTo>
                    <a:pt x="1" y="11"/>
                  </a:lnTo>
                  <a:lnTo>
                    <a:pt x="2" y="11"/>
                  </a:lnTo>
                  <a:lnTo>
                    <a:pt x="2" y="10"/>
                  </a:lnTo>
                  <a:lnTo>
                    <a:pt x="2" y="9"/>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2" name="Freeform 350"/>
            <p:cNvSpPr>
              <a:spLocks/>
            </p:cNvSpPr>
            <p:nvPr/>
          </p:nvSpPr>
          <p:spPr bwMode="auto">
            <a:xfrm>
              <a:off x="2739" y="2103"/>
              <a:ext cx="2" cy="6"/>
            </a:xfrm>
            <a:custGeom>
              <a:avLst/>
              <a:gdLst>
                <a:gd name="T0" fmla="*/ 0 w 4"/>
                <a:gd name="T1" fmla="*/ 6 h 11"/>
                <a:gd name="T2" fmla="*/ 2 w 4"/>
                <a:gd name="T3" fmla="*/ 6 h 11"/>
                <a:gd name="T4" fmla="*/ 2 w 4"/>
                <a:gd name="T5" fmla="*/ 0 h 11"/>
                <a:gd name="T6" fmla="*/ 1 w 4"/>
                <a:gd name="T7" fmla="*/ 0 h 11"/>
                <a:gd name="T8" fmla="*/ 1 w 4"/>
                <a:gd name="T9" fmla="*/ 6 h 11"/>
                <a:gd name="T10" fmla="*/ 1 w 4"/>
                <a:gd name="T11" fmla="*/ 6 h 11"/>
                <a:gd name="T12" fmla="*/ 0 w 4"/>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11">
                  <a:moveTo>
                    <a:pt x="0" y="11"/>
                  </a:moveTo>
                  <a:lnTo>
                    <a:pt x="4" y="11"/>
                  </a:lnTo>
                  <a:lnTo>
                    <a:pt x="4" y="0"/>
                  </a:lnTo>
                  <a:lnTo>
                    <a:pt x="1" y="0"/>
                  </a:lnTo>
                  <a:lnTo>
                    <a:pt x="1" y="11"/>
                  </a:lnTo>
                  <a:lnTo>
                    <a:pt x="0"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3" name="Freeform 351"/>
            <p:cNvSpPr>
              <a:spLocks/>
            </p:cNvSpPr>
            <p:nvPr/>
          </p:nvSpPr>
          <p:spPr bwMode="auto">
            <a:xfrm>
              <a:off x="2633" y="2290"/>
              <a:ext cx="1" cy="1"/>
            </a:xfrm>
            <a:custGeom>
              <a:avLst/>
              <a:gdLst>
                <a:gd name="T0" fmla="*/ 1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0 w 1"/>
                <a:gd name="T23" fmla="*/ 1 h 3"/>
                <a:gd name="T24" fmla="*/ 1 w 1"/>
                <a:gd name="T25" fmla="*/ 1 h 3"/>
                <a:gd name="T26" fmla="*/ 1 w 1"/>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3"/>
                  </a:moveTo>
                  <a:lnTo>
                    <a:pt x="1" y="3"/>
                  </a:lnTo>
                  <a:lnTo>
                    <a:pt x="1" y="2"/>
                  </a:lnTo>
                  <a:lnTo>
                    <a:pt x="1" y="0"/>
                  </a:lnTo>
                  <a:lnTo>
                    <a:pt x="0" y="2"/>
                  </a:lnTo>
                  <a:lnTo>
                    <a:pt x="1"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4" name="Freeform 352"/>
            <p:cNvSpPr>
              <a:spLocks/>
            </p:cNvSpPr>
            <p:nvPr/>
          </p:nvSpPr>
          <p:spPr bwMode="auto">
            <a:xfrm>
              <a:off x="2605" y="2137"/>
              <a:ext cx="1" cy="2"/>
            </a:xfrm>
            <a:custGeom>
              <a:avLst/>
              <a:gdLst>
                <a:gd name="T0" fmla="*/ 0 w 3"/>
                <a:gd name="T1" fmla="*/ 1 h 3"/>
                <a:gd name="T2" fmla="*/ 1 w 3"/>
                <a:gd name="T3" fmla="*/ 2 h 3"/>
                <a:gd name="T4" fmla="*/ 1 w 3"/>
                <a:gd name="T5" fmla="*/ 2 h 3"/>
                <a:gd name="T6" fmla="*/ 1 w 3"/>
                <a:gd name="T7" fmla="*/ 2 h 3"/>
                <a:gd name="T8" fmla="*/ 1 w 3"/>
                <a:gd name="T9" fmla="*/ 2 h 3"/>
                <a:gd name="T10" fmla="*/ 1 w 3"/>
                <a:gd name="T11" fmla="*/ 2 h 3"/>
                <a:gd name="T12" fmla="*/ 1 w 3"/>
                <a:gd name="T13" fmla="*/ 2 h 3"/>
                <a:gd name="T14" fmla="*/ 1 w 3"/>
                <a:gd name="T15" fmla="*/ 2 h 3"/>
                <a:gd name="T16" fmla="*/ 1 w 3"/>
                <a:gd name="T17" fmla="*/ 2 h 3"/>
                <a:gd name="T18" fmla="*/ 1 w 3"/>
                <a:gd name="T19" fmla="*/ 2 h 3"/>
                <a:gd name="T20" fmla="*/ 1 w 3"/>
                <a:gd name="T21" fmla="*/ 2 h 3"/>
                <a:gd name="T22" fmla="*/ 1 w 3"/>
                <a:gd name="T23" fmla="*/ 2 h 3"/>
                <a:gd name="T24" fmla="*/ 1 w 3"/>
                <a:gd name="T25" fmla="*/ 1 h 3"/>
                <a:gd name="T26" fmla="*/ 1 w 3"/>
                <a:gd name="T27" fmla="*/ 1 h 3"/>
                <a:gd name="T28" fmla="*/ 0 w 3"/>
                <a:gd name="T29" fmla="*/ 1 h 3"/>
                <a:gd name="T30" fmla="*/ 0 w 3"/>
                <a:gd name="T31" fmla="*/ 1 h 3"/>
                <a:gd name="T32" fmla="*/ 0 w 3"/>
                <a:gd name="T33" fmla="*/ 1 h 3"/>
                <a:gd name="T34" fmla="*/ 0 w 3"/>
                <a:gd name="T35" fmla="*/ 1 h 3"/>
                <a:gd name="T36" fmla="*/ 0 w 3"/>
                <a:gd name="T37" fmla="*/ 1 h 3"/>
                <a:gd name="T38" fmla="*/ 0 w 3"/>
                <a:gd name="T39" fmla="*/ 1 h 3"/>
                <a:gd name="T40" fmla="*/ 0 w 3"/>
                <a:gd name="T41" fmla="*/ 0 h 3"/>
                <a:gd name="T42" fmla="*/ 0 w 3"/>
                <a:gd name="T43" fmla="*/ 1 h 3"/>
                <a:gd name="T44" fmla="*/ 1 w 3"/>
                <a:gd name="T45" fmla="*/ 2 h 3"/>
                <a:gd name="T46" fmla="*/ 1 w 3"/>
                <a:gd name="T47" fmla="*/ 2 h 3"/>
                <a:gd name="T48" fmla="*/ 0 w 3"/>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 h="3">
                  <a:moveTo>
                    <a:pt x="1" y="2"/>
                  </a:moveTo>
                  <a:lnTo>
                    <a:pt x="3" y="3"/>
                  </a:lnTo>
                  <a:lnTo>
                    <a:pt x="3" y="2"/>
                  </a:lnTo>
                  <a:lnTo>
                    <a:pt x="1" y="2"/>
                  </a:lnTo>
                  <a:lnTo>
                    <a:pt x="1" y="1"/>
                  </a:lnTo>
                  <a:lnTo>
                    <a:pt x="1" y="0"/>
                  </a:lnTo>
                  <a:lnTo>
                    <a:pt x="0" y="2"/>
                  </a:lnTo>
                  <a:lnTo>
                    <a:pt x="3" y="3"/>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5" name="Freeform 353"/>
            <p:cNvSpPr>
              <a:spLocks/>
            </p:cNvSpPr>
            <p:nvPr/>
          </p:nvSpPr>
          <p:spPr bwMode="auto">
            <a:xfrm>
              <a:off x="2600" y="2123"/>
              <a:ext cx="55" cy="285"/>
            </a:xfrm>
            <a:custGeom>
              <a:avLst/>
              <a:gdLst>
                <a:gd name="T0" fmla="*/ 51 w 112"/>
                <a:gd name="T1" fmla="*/ 241 h 570"/>
                <a:gd name="T2" fmla="*/ 49 w 112"/>
                <a:gd name="T3" fmla="*/ 238 h 570"/>
                <a:gd name="T4" fmla="*/ 47 w 112"/>
                <a:gd name="T5" fmla="*/ 234 h 570"/>
                <a:gd name="T6" fmla="*/ 47 w 112"/>
                <a:gd name="T7" fmla="*/ 221 h 570"/>
                <a:gd name="T8" fmla="*/ 42 w 112"/>
                <a:gd name="T9" fmla="*/ 211 h 570"/>
                <a:gd name="T10" fmla="*/ 43 w 112"/>
                <a:gd name="T11" fmla="*/ 204 h 570"/>
                <a:gd name="T12" fmla="*/ 43 w 112"/>
                <a:gd name="T13" fmla="*/ 204 h 570"/>
                <a:gd name="T14" fmla="*/ 44 w 112"/>
                <a:gd name="T15" fmla="*/ 204 h 570"/>
                <a:gd name="T16" fmla="*/ 42 w 112"/>
                <a:gd name="T17" fmla="*/ 203 h 570"/>
                <a:gd name="T18" fmla="*/ 41 w 112"/>
                <a:gd name="T19" fmla="*/ 205 h 570"/>
                <a:gd name="T20" fmla="*/ 40 w 112"/>
                <a:gd name="T21" fmla="*/ 201 h 570"/>
                <a:gd name="T22" fmla="*/ 41 w 112"/>
                <a:gd name="T23" fmla="*/ 200 h 570"/>
                <a:gd name="T24" fmla="*/ 42 w 112"/>
                <a:gd name="T25" fmla="*/ 199 h 570"/>
                <a:gd name="T26" fmla="*/ 41 w 112"/>
                <a:gd name="T27" fmla="*/ 199 h 570"/>
                <a:gd name="T28" fmla="*/ 39 w 112"/>
                <a:gd name="T29" fmla="*/ 199 h 570"/>
                <a:gd name="T30" fmla="*/ 38 w 112"/>
                <a:gd name="T31" fmla="*/ 197 h 570"/>
                <a:gd name="T32" fmla="*/ 38 w 112"/>
                <a:gd name="T33" fmla="*/ 194 h 570"/>
                <a:gd name="T34" fmla="*/ 39 w 112"/>
                <a:gd name="T35" fmla="*/ 191 h 570"/>
                <a:gd name="T36" fmla="*/ 41 w 112"/>
                <a:gd name="T37" fmla="*/ 191 h 570"/>
                <a:gd name="T38" fmla="*/ 41 w 112"/>
                <a:gd name="T39" fmla="*/ 193 h 570"/>
                <a:gd name="T40" fmla="*/ 43 w 112"/>
                <a:gd name="T41" fmla="*/ 195 h 570"/>
                <a:gd name="T42" fmla="*/ 37 w 112"/>
                <a:gd name="T43" fmla="*/ 188 h 570"/>
                <a:gd name="T44" fmla="*/ 35 w 112"/>
                <a:gd name="T45" fmla="*/ 179 h 570"/>
                <a:gd name="T46" fmla="*/ 33 w 112"/>
                <a:gd name="T47" fmla="*/ 171 h 570"/>
                <a:gd name="T48" fmla="*/ 33 w 112"/>
                <a:gd name="T49" fmla="*/ 170 h 570"/>
                <a:gd name="T50" fmla="*/ 35 w 112"/>
                <a:gd name="T51" fmla="*/ 169 h 570"/>
                <a:gd name="T52" fmla="*/ 33 w 112"/>
                <a:gd name="T53" fmla="*/ 168 h 570"/>
                <a:gd name="T54" fmla="*/ 33 w 112"/>
                <a:gd name="T55" fmla="*/ 169 h 570"/>
                <a:gd name="T56" fmla="*/ 33 w 112"/>
                <a:gd name="T57" fmla="*/ 169 h 570"/>
                <a:gd name="T58" fmla="*/ 33 w 112"/>
                <a:gd name="T59" fmla="*/ 168 h 570"/>
                <a:gd name="T60" fmla="*/ 27 w 112"/>
                <a:gd name="T61" fmla="*/ 129 h 570"/>
                <a:gd name="T62" fmla="*/ 20 w 112"/>
                <a:gd name="T63" fmla="*/ 89 h 570"/>
                <a:gd name="T64" fmla="*/ 14 w 112"/>
                <a:gd name="T65" fmla="*/ 62 h 570"/>
                <a:gd name="T66" fmla="*/ 11 w 112"/>
                <a:gd name="T67" fmla="*/ 47 h 570"/>
                <a:gd name="T68" fmla="*/ 12 w 112"/>
                <a:gd name="T69" fmla="*/ 33 h 570"/>
                <a:gd name="T70" fmla="*/ 12 w 112"/>
                <a:gd name="T71" fmla="*/ 33 h 570"/>
                <a:gd name="T72" fmla="*/ 12 w 112"/>
                <a:gd name="T73" fmla="*/ 33 h 570"/>
                <a:gd name="T74" fmla="*/ 10 w 112"/>
                <a:gd name="T75" fmla="*/ 31 h 570"/>
                <a:gd name="T76" fmla="*/ 8 w 112"/>
                <a:gd name="T77" fmla="*/ 27 h 570"/>
                <a:gd name="T78" fmla="*/ 7 w 112"/>
                <a:gd name="T79" fmla="*/ 22 h 570"/>
                <a:gd name="T80" fmla="*/ 6 w 112"/>
                <a:gd name="T81" fmla="*/ 20 h 570"/>
                <a:gd name="T82" fmla="*/ 5 w 112"/>
                <a:gd name="T83" fmla="*/ 18 h 570"/>
                <a:gd name="T84" fmla="*/ 5 w 112"/>
                <a:gd name="T85" fmla="*/ 16 h 570"/>
                <a:gd name="T86" fmla="*/ 4 w 112"/>
                <a:gd name="T87" fmla="*/ 10 h 570"/>
                <a:gd name="T88" fmla="*/ 2 w 112"/>
                <a:gd name="T89" fmla="*/ 4 h 570"/>
                <a:gd name="T90" fmla="*/ 9 w 112"/>
                <a:gd name="T91" fmla="*/ 41 h 570"/>
                <a:gd name="T92" fmla="*/ 15 w 112"/>
                <a:gd name="T93" fmla="*/ 77 h 570"/>
                <a:gd name="T94" fmla="*/ 20 w 112"/>
                <a:gd name="T95" fmla="*/ 112 h 570"/>
                <a:gd name="T96" fmla="*/ 29 w 112"/>
                <a:gd name="T97" fmla="*/ 159 h 570"/>
                <a:gd name="T98" fmla="*/ 42 w 112"/>
                <a:gd name="T99" fmla="*/ 221 h 570"/>
                <a:gd name="T100" fmla="*/ 55 w 112"/>
                <a:gd name="T101" fmla="*/ 285 h 570"/>
                <a:gd name="T102" fmla="*/ 55 w 112"/>
                <a:gd name="T103" fmla="*/ 269 h 570"/>
                <a:gd name="T104" fmla="*/ 53 w 112"/>
                <a:gd name="T105" fmla="*/ 254 h 5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2" h="570">
                  <a:moveTo>
                    <a:pt x="107" y="493"/>
                  </a:moveTo>
                  <a:lnTo>
                    <a:pt x="107" y="488"/>
                  </a:lnTo>
                  <a:lnTo>
                    <a:pt x="106" y="484"/>
                  </a:lnTo>
                  <a:lnTo>
                    <a:pt x="104" y="481"/>
                  </a:lnTo>
                  <a:lnTo>
                    <a:pt x="103" y="480"/>
                  </a:lnTo>
                  <a:lnTo>
                    <a:pt x="102" y="479"/>
                  </a:lnTo>
                  <a:lnTo>
                    <a:pt x="99" y="478"/>
                  </a:lnTo>
                  <a:lnTo>
                    <a:pt x="99" y="476"/>
                  </a:lnTo>
                  <a:lnTo>
                    <a:pt x="99" y="474"/>
                  </a:lnTo>
                  <a:lnTo>
                    <a:pt x="101" y="472"/>
                  </a:lnTo>
                  <a:lnTo>
                    <a:pt x="104" y="467"/>
                  </a:lnTo>
                  <a:lnTo>
                    <a:pt x="96" y="467"/>
                  </a:lnTo>
                  <a:lnTo>
                    <a:pt x="99" y="459"/>
                  </a:lnTo>
                  <a:lnTo>
                    <a:pt x="99" y="453"/>
                  </a:lnTo>
                  <a:lnTo>
                    <a:pt x="98" y="447"/>
                  </a:lnTo>
                  <a:lnTo>
                    <a:pt x="96" y="442"/>
                  </a:lnTo>
                  <a:lnTo>
                    <a:pt x="93" y="437"/>
                  </a:lnTo>
                  <a:lnTo>
                    <a:pt x="90" y="432"/>
                  </a:lnTo>
                  <a:lnTo>
                    <a:pt x="86" y="426"/>
                  </a:lnTo>
                  <a:lnTo>
                    <a:pt x="85" y="421"/>
                  </a:lnTo>
                  <a:lnTo>
                    <a:pt x="85" y="415"/>
                  </a:lnTo>
                  <a:lnTo>
                    <a:pt x="87" y="407"/>
                  </a:lnTo>
                  <a:lnTo>
                    <a:pt x="88" y="407"/>
                  </a:lnTo>
                  <a:lnTo>
                    <a:pt x="88" y="408"/>
                  </a:lnTo>
                  <a:lnTo>
                    <a:pt x="90" y="408"/>
                  </a:lnTo>
                  <a:lnTo>
                    <a:pt x="88" y="406"/>
                  </a:lnTo>
                  <a:lnTo>
                    <a:pt x="87" y="405"/>
                  </a:lnTo>
                  <a:lnTo>
                    <a:pt x="86" y="406"/>
                  </a:lnTo>
                  <a:lnTo>
                    <a:pt x="86" y="407"/>
                  </a:lnTo>
                  <a:lnTo>
                    <a:pt x="86" y="408"/>
                  </a:lnTo>
                  <a:lnTo>
                    <a:pt x="85" y="408"/>
                  </a:lnTo>
                  <a:lnTo>
                    <a:pt x="83" y="410"/>
                  </a:lnTo>
                  <a:lnTo>
                    <a:pt x="82" y="408"/>
                  </a:lnTo>
                  <a:lnTo>
                    <a:pt x="81" y="407"/>
                  </a:lnTo>
                  <a:lnTo>
                    <a:pt x="81" y="401"/>
                  </a:lnTo>
                  <a:lnTo>
                    <a:pt x="82" y="400"/>
                  </a:lnTo>
                  <a:lnTo>
                    <a:pt x="82" y="399"/>
                  </a:lnTo>
                  <a:lnTo>
                    <a:pt x="83" y="399"/>
                  </a:lnTo>
                  <a:lnTo>
                    <a:pt x="85" y="397"/>
                  </a:lnTo>
                  <a:lnTo>
                    <a:pt x="86" y="397"/>
                  </a:lnTo>
                  <a:lnTo>
                    <a:pt x="87" y="397"/>
                  </a:lnTo>
                  <a:lnTo>
                    <a:pt x="86" y="397"/>
                  </a:lnTo>
                  <a:lnTo>
                    <a:pt x="85" y="397"/>
                  </a:lnTo>
                  <a:lnTo>
                    <a:pt x="83" y="397"/>
                  </a:lnTo>
                  <a:lnTo>
                    <a:pt x="82" y="397"/>
                  </a:lnTo>
                  <a:lnTo>
                    <a:pt x="81" y="397"/>
                  </a:lnTo>
                  <a:lnTo>
                    <a:pt x="80" y="397"/>
                  </a:lnTo>
                  <a:lnTo>
                    <a:pt x="78" y="396"/>
                  </a:lnTo>
                  <a:lnTo>
                    <a:pt x="77" y="395"/>
                  </a:lnTo>
                  <a:lnTo>
                    <a:pt x="77" y="394"/>
                  </a:lnTo>
                  <a:lnTo>
                    <a:pt x="77" y="391"/>
                  </a:lnTo>
                  <a:lnTo>
                    <a:pt x="77" y="390"/>
                  </a:lnTo>
                  <a:lnTo>
                    <a:pt x="77" y="389"/>
                  </a:lnTo>
                  <a:lnTo>
                    <a:pt x="77" y="387"/>
                  </a:lnTo>
                  <a:lnTo>
                    <a:pt x="77" y="385"/>
                  </a:lnTo>
                  <a:lnTo>
                    <a:pt x="77" y="384"/>
                  </a:lnTo>
                  <a:lnTo>
                    <a:pt x="78" y="382"/>
                  </a:lnTo>
                  <a:lnTo>
                    <a:pt x="80" y="381"/>
                  </a:lnTo>
                  <a:lnTo>
                    <a:pt x="81" y="380"/>
                  </a:lnTo>
                  <a:lnTo>
                    <a:pt x="82" y="380"/>
                  </a:lnTo>
                  <a:lnTo>
                    <a:pt x="82" y="381"/>
                  </a:lnTo>
                  <a:lnTo>
                    <a:pt x="83" y="381"/>
                  </a:lnTo>
                  <a:lnTo>
                    <a:pt x="83" y="382"/>
                  </a:lnTo>
                  <a:lnTo>
                    <a:pt x="83" y="384"/>
                  </a:lnTo>
                  <a:lnTo>
                    <a:pt x="83" y="385"/>
                  </a:lnTo>
                  <a:lnTo>
                    <a:pt x="83" y="386"/>
                  </a:lnTo>
                  <a:lnTo>
                    <a:pt x="83" y="387"/>
                  </a:lnTo>
                  <a:lnTo>
                    <a:pt x="83" y="389"/>
                  </a:lnTo>
                  <a:lnTo>
                    <a:pt x="87" y="389"/>
                  </a:lnTo>
                  <a:lnTo>
                    <a:pt x="87" y="380"/>
                  </a:lnTo>
                  <a:lnTo>
                    <a:pt x="83" y="380"/>
                  </a:lnTo>
                  <a:lnTo>
                    <a:pt x="78" y="378"/>
                  </a:lnTo>
                  <a:lnTo>
                    <a:pt x="76" y="375"/>
                  </a:lnTo>
                  <a:lnTo>
                    <a:pt x="73" y="371"/>
                  </a:lnTo>
                  <a:lnTo>
                    <a:pt x="72" y="366"/>
                  </a:lnTo>
                  <a:lnTo>
                    <a:pt x="72" y="363"/>
                  </a:lnTo>
                  <a:lnTo>
                    <a:pt x="72" y="358"/>
                  </a:lnTo>
                  <a:lnTo>
                    <a:pt x="71" y="353"/>
                  </a:lnTo>
                  <a:lnTo>
                    <a:pt x="71" y="348"/>
                  </a:lnTo>
                  <a:lnTo>
                    <a:pt x="70" y="344"/>
                  </a:lnTo>
                  <a:lnTo>
                    <a:pt x="68" y="342"/>
                  </a:lnTo>
                  <a:lnTo>
                    <a:pt x="68" y="340"/>
                  </a:lnTo>
                  <a:lnTo>
                    <a:pt x="68" y="339"/>
                  </a:lnTo>
                  <a:lnTo>
                    <a:pt x="68" y="338"/>
                  </a:lnTo>
                  <a:lnTo>
                    <a:pt x="70" y="338"/>
                  </a:lnTo>
                  <a:lnTo>
                    <a:pt x="70" y="337"/>
                  </a:lnTo>
                  <a:lnTo>
                    <a:pt x="71" y="337"/>
                  </a:lnTo>
                  <a:lnTo>
                    <a:pt x="71" y="335"/>
                  </a:lnTo>
                  <a:lnTo>
                    <a:pt x="72" y="335"/>
                  </a:lnTo>
                  <a:lnTo>
                    <a:pt x="70" y="333"/>
                  </a:lnTo>
                  <a:lnTo>
                    <a:pt x="68" y="335"/>
                  </a:lnTo>
                  <a:lnTo>
                    <a:pt x="68" y="337"/>
                  </a:lnTo>
                  <a:lnTo>
                    <a:pt x="68" y="338"/>
                  </a:lnTo>
                  <a:lnTo>
                    <a:pt x="67" y="337"/>
                  </a:lnTo>
                  <a:lnTo>
                    <a:pt x="68" y="335"/>
                  </a:lnTo>
                  <a:lnTo>
                    <a:pt x="65" y="317"/>
                  </a:lnTo>
                  <a:lnTo>
                    <a:pt x="61" y="297"/>
                  </a:lnTo>
                  <a:lnTo>
                    <a:pt x="57" y="277"/>
                  </a:lnTo>
                  <a:lnTo>
                    <a:pt x="54" y="258"/>
                  </a:lnTo>
                  <a:lnTo>
                    <a:pt x="51" y="238"/>
                  </a:lnTo>
                  <a:lnTo>
                    <a:pt x="47" y="218"/>
                  </a:lnTo>
                  <a:lnTo>
                    <a:pt x="44" y="197"/>
                  </a:lnTo>
                  <a:lnTo>
                    <a:pt x="40" y="178"/>
                  </a:lnTo>
                  <a:lnTo>
                    <a:pt x="36" y="159"/>
                  </a:lnTo>
                  <a:lnTo>
                    <a:pt x="33" y="140"/>
                  </a:lnTo>
                  <a:lnTo>
                    <a:pt x="31" y="131"/>
                  </a:lnTo>
                  <a:lnTo>
                    <a:pt x="29" y="124"/>
                  </a:lnTo>
                  <a:lnTo>
                    <a:pt x="28" y="117"/>
                  </a:lnTo>
                  <a:lnTo>
                    <a:pt x="25" y="108"/>
                  </a:lnTo>
                  <a:lnTo>
                    <a:pt x="24" y="100"/>
                  </a:lnTo>
                  <a:lnTo>
                    <a:pt x="23" y="93"/>
                  </a:lnTo>
                  <a:lnTo>
                    <a:pt x="21" y="87"/>
                  </a:lnTo>
                  <a:lnTo>
                    <a:pt x="21" y="79"/>
                  </a:lnTo>
                  <a:lnTo>
                    <a:pt x="23" y="72"/>
                  </a:lnTo>
                  <a:lnTo>
                    <a:pt x="24" y="66"/>
                  </a:lnTo>
                  <a:lnTo>
                    <a:pt x="23" y="63"/>
                  </a:lnTo>
                  <a:lnTo>
                    <a:pt x="21" y="62"/>
                  </a:lnTo>
                  <a:lnTo>
                    <a:pt x="20" y="60"/>
                  </a:lnTo>
                  <a:lnTo>
                    <a:pt x="19" y="57"/>
                  </a:lnTo>
                  <a:lnTo>
                    <a:pt x="18" y="55"/>
                  </a:lnTo>
                  <a:lnTo>
                    <a:pt x="16" y="53"/>
                  </a:lnTo>
                  <a:lnTo>
                    <a:pt x="15" y="51"/>
                  </a:lnTo>
                  <a:lnTo>
                    <a:pt x="14" y="48"/>
                  </a:lnTo>
                  <a:lnTo>
                    <a:pt x="14" y="46"/>
                  </a:lnTo>
                  <a:lnTo>
                    <a:pt x="14" y="44"/>
                  </a:lnTo>
                  <a:lnTo>
                    <a:pt x="13" y="41"/>
                  </a:lnTo>
                  <a:lnTo>
                    <a:pt x="13" y="40"/>
                  </a:lnTo>
                  <a:lnTo>
                    <a:pt x="13" y="39"/>
                  </a:lnTo>
                  <a:lnTo>
                    <a:pt x="13" y="37"/>
                  </a:lnTo>
                  <a:lnTo>
                    <a:pt x="13" y="36"/>
                  </a:lnTo>
                  <a:lnTo>
                    <a:pt x="11" y="36"/>
                  </a:lnTo>
                  <a:lnTo>
                    <a:pt x="11" y="35"/>
                  </a:lnTo>
                  <a:lnTo>
                    <a:pt x="11" y="34"/>
                  </a:lnTo>
                  <a:lnTo>
                    <a:pt x="13" y="34"/>
                  </a:lnTo>
                  <a:lnTo>
                    <a:pt x="13" y="32"/>
                  </a:lnTo>
                  <a:lnTo>
                    <a:pt x="10" y="31"/>
                  </a:lnTo>
                  <a:lnTo>
                    <a:pt x="11" y="29"/>
                  </a:lnTo>
                  <a:lnTo>
                    <a:pt x="10" y="26"/>
                  </a:lnTo>
                  <a:lnTo>
                    <a:pt x="9" y="23"/>
                  </a:lnTo>
                  <a:lnTo>
                    <a:pt x="9" y="20"/>
                  </a:lnTo>
                  <a:lnTo>
                    <a:pt x="8" y="16"/>
                  </a:lnTo>
                  <a:lnTo>
                    <a:pt x="8" y="14"/>
                  </a:lnTo>
                  <a:lnTo>
                    <a:pt x="7" y="11"/>
                  </a:lnTo>
                  <a:lnTo>
                    <a:pt x="5" y="8"/>
                  </a:lnTo>
                  <a:lnTo>
                    <a:pt x="4" y="5"/>
                  </a:lnTo>
                  <a:lnTo>
                    <a:pt x="3" y="3"/>
                  </a:lnTo>
                  <a:lnTo>
                    <a:pt x="0" y="0"/>
                  </a:lnTo>
                  <a:lnTo>
                    <a:pt x="18" y="81"/>
                  </a:lnTo>
                  <a:lnTo>
                    <a:pt x="23" y="98"/>
                  </a:lnTo>
                  <a:lnTo>
                    <a:pt x="26" y="117"/>
                  </a:lnTo>
                  <a:lnTo>
                    <a:pt x="29" y="135"/>
                  </a:lnTo>
                  <a:lnTo>
                    <a:pt x="31" y="154"/>
                  </a:lnTo>
                  <a:lnTo>
                    <a:pt x="33" y="172"/>
                  </a:lnTo>
                  <a:lnTo>
                    <a:pt x="34" y="190"/>
                  </a:lnTo>
                  <a:lnTo>
                    <a:pt x="36" y="207"/>
                  </a:lnTo>
                  <a:lnTo>
                    <a:pt x="40" y="223"/>
                  </a:lnTo>
                  <a:lnTo>
                    <a:pt x="45" y="239"/>
                  </a:lnTo>
                  <a:lnTo>
                    <a:pt x="51" y="253"/>
                  </a:lnTo>
                  <a:lnTo>
                    <a:pt x="54" y="286"/>
                  </a:lnTo>
                  <a:lnTo>
                    <a:pt x="59" y="318"/>
                  </a:lnTo>
                  <a:lnTo>
                    <a:pt x="64" y="349"/>
                  </a:lnTo>
                  <a:lnTo>
                    <a:pt x="71" y="380"/>
                  </a:lnTo>
                  <a:lnTo>
                    <a:pt x="77" y="411"/>
                  </a:lnTo>
                  <a:lnTo>
                    <a:pt x="85" y="442"/>
                  </a:lnTo>
                  <a:lnTo>
                    <a:pt x="92" y="474"/>
                  </a:lnTo>
                  <a:lnTo>
                    <a:pt x="98" y="505"/>
                  </a:lnTo>
                  <a:lnTo>
                    <a:pt x="106" y="537"/>
                  </a:lnTo>
                  <a:lnTo>
                    <a:pt x="111" y="570"/>
                  </a:lnTo>
                  <a:lnTo>
                    <a:pt x="111" y="562"/>
                  </a:lnTo>
                  <a:lnTo>
                    <a:pt x="112" y="553"/>
                  </a:lnTo>
                  <a:lnTo>
                    <a:pt x="111" y="546"/>
                  </a:lnTo>
                  <a:lnTo>
                    <a:pt x="111" y="538"/>
                  </a:lnTo>
                  <a:lnTo>
                    <a:pt x="109" y="530"/>
                  </a:lnTo>
                  <a:lnTo>
                    <a:pt x="108" y="522"/>
                  </a:lnTo>
                  <a:lnTo>
                    <a:pt x="107" y="515"/>
                  </a:lnTo>
                  <a:lnTo>
                    <a:pt x="107" y="507"/>
                  </a:lnTo>
                  <a:lnTo>
                    <a:pt x="107" y="500"/>
                  </a:lnTo>
                  <a:lnTo>
                    <a:pt x="107" y="49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6" name="Freeform 354"/>
            <p:cNvSpPr>
              <a:spLocks/>
            </p:cNvSpPr>
            <p:nvPr/>
          </p:nvSpPr>
          <p:spPr bwMode="auto">
            <a:xfrm>
              <a:off x="2644" y="2327"/>
              <a:ext cx="2" cy="5"/>
            </a:xfrm>
            <a:custGeom>
              <a:avLst/>
              <a:gdLst>
                <a:gd name="T0" fmla="*/ 0 w 2"/>
                <a:gd name="T1" fmla="*/ 5 h 8"/>
                <a:gd name="T2" fmla="*/ 2 w 2"/>
                <a:gd name="T3" fmla="*/ 5 h 8"/>
                <a:gd name="T4" fmla="*/ 2 w 2"/>
                <a:gd name="T5" fmla="*/ 0 h 8"/>
                <a:gd name="T6" fmla="*/ 0 w 2"/>
                <a:gd name="T7" fmla="*/ 0 h 8"/>
                <a:gd name="T8" fmla="*/ 0 w 2"/>
                <a:gd name="T9" fmla="*/ 1 h 8"/>
                <a:gd name="T10" fmla="*/ 0 w 2"/>
                <a:gd name="T11" fmla="*/ 1 h 8"/>
                <a:gd name="T12" fmla="*/ 0 w 2"/>
                <a:gd name="T13" fmla="*/ 1 h 8"/>
                <a:gd name="T14" fmla="*/ 0 w 2"/>
                <a:gd name="T15" fmla="*/ 2 h 8"/>
                <a:gd name="T16" fmla="*/ 0 w 2"/>
                <a:gd name="T17" fmla="*/ 2 h 8"/>
                <a:gd name="T18" fmla="*/ 0 w 2"/>
                <a:gd name="T19" fmla="*/ 3 h 8"/>
                <a:gd name="T20" fmla="*/ 0 w 2"/>
                <a:gd name="T21" fmla="*/ 4 h 8"/>
                <a:gd name="T22" fmla="*/ 0 w 2"/>
                <a:gd name="T23" fmla="*/ 4 h 8"/>
                <a:gd name="T24" fmla="*/ 0 w 2"/>
                <a:gd name="T25" fmla="*/ 4 h 8"/>
                <a:gd name="T26" fmla="*/ 0 w 2"/>
                <a:gd name="T27" fmla="*/ 5 h 8"/>
                <a:gd name="T28" fmla="*/ 0 w 2"/>
                <a:gd name="T29" fmla="*/ 5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8">
                  <a:moveTo>
                    <a:pt x="0" y="8"/>
                  </a:moveTo>
                  <a:lnTo>
                    <a:pt x="2" y="8"/>
                  </a:lnTo>
                  <a:lnTo>
                    <a:pt x="2" y="0"/>
                  </a:lnTo>
                  <a:lnTo>
                    <a:pt x="0" y="0"/>
                  </a:lnTo>
                  <a:lnTo>
                    <a:pt x="0" y="1"/>
                  </a:lnTo>
                  <a:lnTo>
                    <a:pt x="0" y="2"/>
                  </a:lnTo>
                  <a:lnTo>
                    <a:pt x="0" y="3"/>
                  </a:lnTo>
                  <a:lnTo>
                    <a:pt x="0" y="5"/>
                  </a:lnTo>
                  <a:lnTo>
                    <a:pt x="0" y="6"/>
                  </a:lnTo>
                  <a:lnTo>
                    <a:pt x="0" y="7"/>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7" name="Freeform 355"/>
            <p:cNvSpPr>
              <a:spLocks/>
            </p:cNvSpPr>
            <p:nvPr/>
          </p:nvSpPr>
          <p:spPr bwMode="auto">
            <a:xfrm>
              <a:off x="2605" y="2136"/>
              <a:ext cx="2" cy="3"/>
            </a:xfrm>
            <a:custGeom>
              <a:avLst/>
              <a:gdLst>
                <a:gd name="T0" fmla="*/ 2 w 4"/>
                <a:gd name="T1" fmla="*/ 2 h 5"/>
                <a:gd name="T2" fmla="*/ 1 w 4"/>
                <a:gd name="T3" fmla="*/ 0 h 5"/>
                <a:gd name="T4" fmla="*/ 0 w 4"/>
                <a:gd name="T5" fmla="*/ 1 h 5"/>
                <a:gd name="T6" fmla="*/ 0 w 4"/>
                <a:gd name="T7" fmla="*/ 2 h 5"/>
                <a:gd name="T8" fmla="*/ 0 w 4"/>
                <a:gd name="T9" fmla="*/ 2 h 5"/>
                <a:gd name="T10" fmla="*/ 0 w 4"/>
                <a:gd name="T11" fmla="*/ 2 h 5"/>
                <a:gd name="T12" fmla="*/ 0 w 4"/>
                <a:gd name="T13" fmla="*/ 2 h 5"/>
                <a:gd name="T14" fmla="*/ 0 w 4"/>
                <a:gd name="T15" fmla="*/ 2 h 5"/>
                <a:gd name="T16" fmla="*/ 0 w 4"/>
                <a:gd name="T17" fmla="*/ 2 h 5"/>
                <a:gd name="T18" fmla="*/ 1 w 4"/>
                <a:gd name="T19" fmla="*/ 2 h 5"/>
                <a:gd name="T20" fmla="*/ 1 w 4"/>
                <a:gd name="T21" fmla="*/ 2 h 5"/>
                <a:gd name="T22" fmla="*/ 1 w 4"/>
                <a:gd name="T23" fmla="*/ 3 h 5"/>
                <a:gd name="T24" fmla="*/ 1 w 4"/>
                <a:gd name="T25" fmla="*/ 3 h 5"/>
                <a:gd name="T26" fmla="*/ 1 w 4"/>
                <a:gd name="T27" fmla="*/ 3 h 5"/>
                <a:gd name="T28" fmla="*/ 1 w 4"/>
                <a:gd name="T29" fmla="*/ 2 h 5"/>
                <a:gd name="T30" fmla="*/ 1 w 4"/>
                <a:gd name="T31" fmla="*/ 2 h 5"/>
                <a:gd name="T32" fmla="*/ 1 w 4"/>
                <a:gd name="T33" fmla="*/ 2 h 5"/>
                <a:gd name="T34" fmla="*/ 2 w 4"/>
                <a:gd name="T35" fmla="*/ 2 h 5"/>
                <a:gd name="T36" fmla="*/ 2 w 4"/>
                <a:gd name="T37" fmla="*/ 2 h 5"/>
                <a:gd name="T38" fmla="*/ 2 w 4"/>
                <a:gd name="T39" fmla="*/ 2 h 5"/>
                <a:gd name="T40" fmla="*/ 2 w 4"/>
                <a:gd name="T41" fmla="*/ 2 h 5"/>
                <a:gd name="T42" fmla="*/ 2 w 4"/>
                <a:gd name="T43" fmla="*/ 2 h 5"/>
                <a:gd name="T44" fmla="*/ 2 w 4"/>
                <a:gd name="T45" fmla="*/ 2 h 5"/>
                <a:gd name="T46" fmla="*/ 2 w 4"/>
                <a:gd name="T47" fmla="*/ 2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 h="5">
                  <a:moveTo>
                    <a:pt x="4" y="3"/>
                  </a:moveTo>
                  <a:lnTo>
                    <a:pt x="2" y="0"/>
                  </a:lnTo>
                  <a:lnTo>
                    <a:pt x="0" y="2"/>
                  </a:lnTo>
                  <a:lnTo>
                    <a:pt x="0" y="3"/>
                  </a:lnTo>
                  <a:lnTo>
                    <a:pt x="0" y="4"/>
                  </a:lnTo>
                  <a:lnTo>
                    <a:pt x="2" y="4"/>
                  </a:lnTo>
                  <a:lnTo>
                    <a:pt x="2" y="5"/>
                  </a:lnTo>
                  <a:lnTo>
                    <a:pt x="2" y="4"/>
                  </a:lnTo>
                  <a:lnTo>
                    <a:pt x="3" y="4"/>
                  </a:lnTo>
                  <a:lnTo>
                    <a:pt x="3" y="3"/>
                  </a:lnTo>
                  <a:lnTo>
                    <a:pt x="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8" name="Freeform 356"/>
            <p:cNvSpPr>
              <a:spLocks/>
            </p:cNvSpPr>
            <p:nvPr/>
          </p:nvSpPr>
          <p:spPr bwMode="auto">
            <a:xfrm>
              <a:off x="2606" y="213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09" name="Freeform 357"/>
            <p:cNvSpPr>
              <a:spLocks/>
            </p:cNvSpPr>
            <p:nvPr/>
          </p:nvSpPr>
          <p:spPr bwMode="auto">
            <a:xfrm>
              <a:off x="2606" y="2141"/>
              <a:ext cx="2" cy="4"/>
            </a:xfrm>
            <a:custGeom>
              <a:avLst/>
              <a:gdLst>
                <a:gd name="T0" fmla="*/ 2 w 4"/>
                <a:gd name="T1" fmla="*/ 0 h 9"/>
                <a:gd name="T2" fmla="*/ 1 w 4"/>
                <a:gd name="T3" fmla="*/ 0 h 9"/>
                <a:gd name="T4" fmla="*/ 1 w 4"/>
                <a:gd name="T5" fmla="*/ 0 h 9"/>
                <a:gd name="T6" fmla="*/ 1 w 4"/>
                <a:gd name="T7" fmla="*/ 1 h 9"/>
                <a:gd name="T8" fmla="*/ 1 w 4"/>
                <a:gd name="T9" fmla="*/ 1 h 9"/>
                <a:gd name="T10" fmla="*/ 1 w 4"/>
                <a:gd name="T11" fmla="*/ 2 h 9"/>
                <a:gd name="T12" fmla="*/ 1 w 4"/>
                <a:gd name="T13" fmla="*/ 2 h 9"/>
                <a:gd name="T14" fmla="*/ 1 w 4"/>
                <a:gd name="T15" fmla="*/ 2 h 9"/>
                <a:gd name="T16" fmla="*/ 1 w 4"/>
                <a:gd name="T17" fmla="*/ 3 h 9"/>
                <a:gd name="T18" fmla="*/ 0 w 4"/>
                <a:gd name="T19" fmla="*/ 3 h 9"/>
                <a:gd name="T20" fmla="*/ 0 w 4"/>
                <a:gd name="T21" fmla="*/ 4 h 9"/>
                <a:gd name="T22" fmla="*/ 1 w 4"/>
                <a:gd name="T23" fmla="*/ 4 h 9"/>
                <a:gd name="T24" fmla="*/ 1 w 4"/>
                <a:gd name="T25" fmla="*/ 4 h 9"/>
                <a:gd name="T26" fmla="*/ 1 w 4"/>
                <a:gd name="T27" fmla="*/ 4 h 9"/>
                <a:gd name="T28" fmla="*/ 2 w 4"/>
                <a:gd name="T29" fmla="*/ 3 h 9"/>
                <a:gd name="T30" fmla="*/ 2 w 4"/>
                <a:gd name="T31" fmla="*/ 2 h 9"/>
                <a:gd name="T32" fmla="*/ 2 w 4"/>
                <a:gd name="T33" fmla="*/ 2 h 9"/>
                <a:gd name="T34" fmla="*/ 2 w 4"/>
                <a:gd name="T35" fmla="*/ 2 h 9"/>
                <a:gd name="T36" fmla="*/ 2 w 4"/>
                <a:gd name="T37" fmla="*/ 1 h 9"/>
                <a:gd name="T38" fmla="*/ 2 w 4"/>
                <a:gd name="T39" fmla="*/ 0 h 9"/>
                <a:gd name="T40" fmla="*/ 2 w 4"/>
                <a:gd name="T41" fmla="*/ 0 h 9"/>
                <a:gd name="T42" fmla="*/ 2 w 4"/>
                <a:gd name="T43" fmla="*/ 0 h 9"/>
                <a:gd name="T44" fmla="*/ 2 w 4"/>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9">
                  <a:moveTo>
                    <a:pt x="4" y="0"/>
                  </a:moveTo>
                  <a:lnTo>
                    <a:pt x="2" y="1"/>
                  </a:lnTo>
                  <a:lnTo>
                    <a:pt x="2" y="3"/>
                  </a:lnTo>
                  <a:lnTo>
                    <a:pt x="1" y="3"/>
                  </a:lnTo>
                  <a:lnTo>
                    <a:pt x="1" y="4"/>
                  </a:lnTo>
                  <a:lnTo>
                    <a:pt x="1" y="5"/>
                  </a:lnTo>
                  <a:lnTo>
                    <a:pt x="1" y="6"/>
                  </a:lnTo>
                  <a:lnTo>
                    <a:pt x="0" y="6"/>
                  </a:lnTo>
                  <a:lnTo>
                    <a:pt x="0" y="8"/>
                  </a:lnTo>
                  <a:lnTo>
                    <a:pt x="1" y="9"/>
                  </a:lnTo>
                  <a:lnTo>
                    <a:pt x="2" y="8"/>
                  </a:lnTo>
                  <a:lnTo>
                    <a:pt x="4" y="6"/>
                  </a:lnTo>
                  <a:lnTo>
                    <a:pt x="4" y="5"/>
                  </a:lnTo>
                  <a:lnTo>
                    <a:pt x="4" y="4"/>
                  </a:lnTo>
                  <a:lnTo>
                    <a:pt x="4" y="3"/>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0" name="Freeform 358"/>
            <p:cNvSpPr>
              <a:spLocks/>
            </p:cNvSpPr>
            <p:nvPr/>
          </p:nvSpPr>
          <p:spPr bwMode="auto">
            <a:xfrm>
              <a:off x="2611" y="2155"/>
              <a:ext cx="2" cy="5"/>
            </a:xfrm>
            <a:custGeom>
              <a:avLst/>
              <a:gdLst>
                <a:gd name="T0" fmla="*/ 0 w 4"/>
                <a:gd name="T1" fmla="*/ 0 h 8"/>
                <a:gd name="T2" fmla="*/ 1 w 4"/>
                <a:gd name="T3" fmla="*/ 1 h 8"/>
                <a:gd name="T4" fmla="*/ 1 w 4"/>
                <a:gd name="T5" fmla="*/ 1 h 8"/>
                <a:gd name="T6" fmla="*/ 1 w 4"/>
                <a:gd name="T7" fmla="*/ 1 h 8"/>
                <a:gd name="T8" fmla="*/ 1 w 4"/>
                <a:gd name="T9" fmla="*/ 3 h 8"/>
                <a:gd name="T10" fmla="*/ 1 w 4"/>
                <a:gd name="T11" fmla="*/ 3 h 8"/>
                <a:gd name="T12" fmla="*/ 1 w 4"/>
                <a:gd name="T13" fmla="*/ 3 h 8"/>
                <a:gd name="T14" fmla="*/ 1 w 4"/>
                <a:gd name="T15" fmla="*/ 4 h 8"/>
                <a:gd name="T16" fmla="*/ 2 w 4"/>
                <a:gd name="T17" fmla="*/ 4 h 8"/>
                <a:gd name="T18" fmla="*/ 2 w 4"/>
                <a:gd name="T19" fmla="*/ 4 h 8"/>
                <a:gd name="T20" fmla="*/ 2 w 4"/>
                <a:gd name="T21" fmla="*/ 5 h 8"/>
                <a:gd name="T22" fmla="*/ 2 w 4"/>
                <a:gd name="T23" fmla="*/ 4 h 8"/>
                <a:gd name="T24" fmla="*/ 2 w 4"/>
                <a:gd name="T25" fmla="*/ 4 h 8"/>
                <a:gd name="T26" fmla="*/ 2 w 4"/>
                <a:gd name="T27" fmla="*/ 3 h 8"/>
                <a:gd name="T28" fmla="*/ 2 w 4"/>
                <a:gd name="T29" fmla="*/ 3 h 8"/>
                <a:gd name="T30" fmla="*/ 2 w 4"/>
                <a:gd name="T31" fmla="*/ 3 h 8"/>
                <a:gd name="T32" fmla="*/ 1 w 4"/>
                <a:gd name="T33" fmla="*/ 1 h 8"/>
                <a:gd name="T34" fmla="*/ 1 w 4"/>
                <a:gd name="T35" fmla="*/ 1 h 8"/>
                <a:gd name="T36" fmla="*/ 1 w 4"/>
                <a:gd name="T37" fmla="*/ 1 h 8"/>
                <a:gd name="T38" fmla="*/ 1 w 4"/>
                <a:gd name="T39" fmla="*/ 1 h 8"/>
                <a:gd name="T40" fmla="*/ 0 w 4"/>
                <a:gd name="T41" fmla="*/ 0 h 8"/>
                <a:gd name="T42" fmla="*/ 0 w 4"/>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8">
                  <a:moveTo>
                    <a:pt x="0" y="0"/>
                  </a:moveTo>
                  <a:lnTo>
                    <a:pt x="1" y="1"/>
                  </a:lnTo>
                  <a:lnTo>
                    <a:pt x="1" y="2"/>
                  </a:lnTo>
                  <a:lnTo>
                    <a:pt x="2" y="4"/>
                  </a:lnTo>
                  <a:lnTo>
                    <a:pt x="2" y="5"/>
                  </a:lnTo>
                  <a:lnTo>
                    <a:pt x="2" y="6"/>
                  </a:lnTo>
                  <a:lnTo>
                    <a:pt x="4" y="7"/>
                  </a:lnTo>
                  <a:lnTo>
                    <a:pt x="4" y="8"/>
                  </a:lnTo>
                  <a:lnTo>
                    <a:pt x="4" y="7"/>
                  </a:lnTo>
                  <a:lnTo>
                    <a:pt x="4" y="6"/>
                  </a:lnTo>
                  <a:lnTo>
                    <a:pt x="4" y="5"/>
                  </a:lnTo>
                  <a:lnTo>
                    <a:pt x="4" y="4"/>
                  </a:lnTo>
                  <a:lnTo>
                    <a:pt x="2" y="2"/>
                  </a:lnTo>
                  <a:lnTo>
                    <a:pt x="2"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1" name="Freeform 359"/>
            <p:cNvSpPr>
              <a:spLocks/>
            </p:cNvSpPr>
            <p:nvPr/>
          </p:nvSpPr>
          <p:spPr bwMode="auto">
            <a:xfrm>
              <a:off x="2366" y="2134"/>
              <a:ext cx="5" cy="7"/>
            </a:xfrm>
            <a:custGeom>
              <a:avLst/>
              <a:gdLst>
                <a:gd name="T0" fmla="*/ 3 w 10"/>
                <a:gd name="T1" fmla="*/ 1 h 12"/>
                <a:gd name="T2" fmla="*/ 0 w 10"/>
                <a:gd name="T3" fmla="*/ 7 h 12"/>
                <a:gd name="T4" fmla="*/ 5 w 10"/>
                <a:gd name="T5" fmla="*/ 0 h 12"/>
                <a:gd name="T6" fmla="*/ 5 w 10"/>
                <a:gd name="T7" fmla="*/ 0 h 12"/>
                <a:gd name="T8" fmla="*/ 5 w 10"/>
                <a:gd name="T9" fmla="*/ 0 h 12"/>
                <a:gd name="T10" fmla="*/ 5 w 10"/>
                <a:gd name="T11" fmla="*/ 0 h 12"/>
                <a:gd name="T12" fmla="*/ 5 w 10"/>
                <a:gd name="T13" fmla="*/ 0 h 12"/>
                <a:gd name="T14" fmla="*/ 5 w 10"/>
                <a:gd name="T15" fmla="*/ 0 h 12"/>
                <a:gd name="T16" fmla="*/ 4 w 10"/>
                <a:gd name="T17" fmla="*/ 0 h 12"/>
                <a:gd name="T18" fmla="*/ 4 w 10"/>
                <a:gd name="T19" fmla="*/ 1 h 12"/>
                <a:gd name="T20" fmla="*/ 4 w 10"/>
                <a:gd name="T21" fmla="*/ 1 h 12"/>
                <a:gd name="T22" fmla="*/ 3 w 10"/>
                <a:gd name="T23" fmla="*/ 1 h 12"/>
                <a:gd name="T24" fmla="*/ 3 w 10"/>
                <a:gd name="T25" fmla="*/ 1 h 12"/>
                <a:gd name="T26" fmla="*/ 3 w 10"/>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2">
                  <a:moveTo>
                    <a:pt x="6" y="2"/>
                  </a:moveTo>
                  <a:lnTo>
                    <a:pt x="0" y="12"/>
                  </a:lnTo>
                  <a:lnTo>
                    <a:pt x="10" y="0"/>
                  </a:lnTo>
                  <a:lnTo>
                    <a:pt x="9" y="0"/>
                  </a:lnTo>
                  <a:lnTo>
                    <a:pt x="8" y="0"/>
                  </a:lnTo>
                  <a:lnTo>
                    <a:pt x="8" y="1"/>
                  </a:lnTo>
                  <a:lnTo>
                    <a:pt x="6" y="1"/>
                  </a:lnTo>
                  <a:lnTo>
                    <a:pt x="6"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2" name="Freeform 360"/>
            <p:cNvSpPr>
              <a:spLocks/>
            </p:cNvSpPr>
            <p:nvPr/>
          </p:nvSpPr>
          <p:spPr bwMode="auto">
            <a:xfrm>
              <a:off x="2371" y="2133"/>
              <a:ext cx="4" cy="3"/>
            </a:xfrm>
            <a:custGeom>
              <a:avLst/>
              <a:gdLst>
                <a:gd name="T0" fmla="*/ 4 w 9"/>
                <a:gd name="T1" fmla="*/ 3 h 5"/>
                <a:gd name="T2" fmla="*/ 1 w 9"/>
                <a:gd name="T3" fmla="*/ 0 h 5"/>
                <a:gd name="T4" fmla="*/ 0 w 9"/>
                <a:gd name="T5" fmla="*/ 2 h 5"/>
                <a:gd name="T6" fmla="*/ 0 w 9"/>
                <a:gd name="T7" fmla="*/ 2 h 5"/>
                <a:gd name="T8" fmla="*/ 0 w 9"/>
                <a:gd name="T9" fmla="*/ 2 h 5"/>
                <a:gd name="T10" fmla="*/ 1 w 9"/>
                <a:gd name="T11" fmla="*/ 2 h 5"/>
                <a:gd name="T12" fmla="*/ 2 w 9"/>
                <a:gd name="T13" fmla="*/ 2 h 5"/>
                <a:gd name="T14" fmla="*/ 2 w 9"/>
                <a:gd name="T15" fmla="*/ 2 h 5"/>
                <a:gd name="T16" fmla="*/ 2 w 9"/>
                <a:gd name="T17" fmla="*/ 3 h 5"/>
                <a:gd name="T18" fmla="*/ 3 w 9"/>
                <a:gd name="T19" fmla="*/ 3 h 5"/>
                <a:gd name="T20" fmla="*/ 3 w 9"/>
                <a:gd name="T21" fmla="*/ 3 h 5"/>
                <a:gd name="T22" fmla="*/ 4 w 9"/>
                <a:gd name="T23" fmla="*/ 3 h 5"/>
                <a:gd name="T24" fmla="*/ 4 w 9"/>
                <a:gd name="T25" fmla="*/ 3 h 5"/>
                <a:gd name="T26" fmla="*/ 4 w 9"/>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9" y="5"/>
                  </a:moveTo>
                  <a:lnTo>
                    <a:pt x="3" y="0"/>
                  </a:lnTo>
                  <a:lnTo>
                    <a:pt x="0" y="3"/>
                  </a:lnTo>
                  <a:lnTo>
                    <a:pt x="1" y="3"/>
                  </a:lnTo>
                  <a:lnTo>
                    <a:pt x="3" y="4"/>
                  </a:lnTo>
                  <a:lnTo>
                    <a:pt x="4" y="4"/>
                  </a:lnTo>
                  <a:lnTo>
                    <a:pt x="5" y="5"/>
                  </a:lnTo>
                  <a:lnTo>
                    <a:pt x="6" y="5"/>
                  </a:lnTo>
                  <a:lnTo>
                    <a:pt x="8" y="5"/>
                  </a:lnTo>
                  <a:lnTo>
                    <a:pt x="9"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3" name="Freeform 361"/>
            <p:cNvSpPr>
              <a:spLocks/>
            </p:cNvSpPr>
            <p:nvPr/>
          </p:nvSpPr>
          <p:spPr bwMode="auto">
            <a:xfrm>
              <a:off x="2373" y="2152"/>
              <a:ext cx="1" cy="2"/>
            </a:xfrm>
            <a:custGeom>
              <a:avLst/>
              <a:gdLst>
                <a:gd name="T0" fmla="*/ 1 w 1"/>
                <a:gd name="T1" fmla="*/ 2 h 2"/>
                <a:gd name="T2" fmla="*/ 1 w 1"/>
                <a:gd name="T3" fmla="*/ 2 h 2"/>
                <a:gd name="T4" fmla="*/ 1 w 1"/>
                <a:gd name="T5" fmla="*/ 2 h 2"/>
                <a:gd name="T6" fmla="*/ 1 w 1"/>
                <a:gd name="T7" fmla="*/ 1 h 2"/>
                <a:gd name="T8" fmla="*/ 1 w 1"/>
                <a:gd name="T9" fmla="*/ 1 h 2"/>
                <a:gd name="T10" fmla="*/ 1 w 1"/>
                <a:gd name="T11" fmla="*/ 1 h 2"/>
                <a:gd name="T12" fmla="*/ 1 w 1"/>
                <a:gd name="T13" fmla="*/ 1 h 2"/>
                <a:gd name="T14" fmla="*/ 0 w 1"/>
                <a:gd name="T15" fmla="*/ 1 h 2"/>
                <a:gd name="T16" fmla="*/ 0 w 1"/>
                <a:gd name="T17" fmla="*/ 1 h 2"/>
                <a:gd name="T18" fmla="*/ 0 w 1"/>
                <a:gd name="T19" fmla="*/ 0 h 2"/>
                <a:gd name="T20" fmla="*/ 0 w 1"/>
                <a:gd name="T21" fmla="*/ 0 h 2"/>
                <a:gd name="T22" fmla="*/ 0 w 1"/>
                <a:gd name="T23" fmla="*/ 1 h 2"/>
                <a:gd name="T24" fmla="*/ 1 w 1"/>
                <a:gd name="T25" fmla="*/ 2 h 2"/>
                <a:gd name="T26" fmla="*/ 1 w 1"/>
                <a:gd name="T27" fmla="*/ 2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1" y="2"/>
                  </a:moveTo>
                  <a:lnTo>
                    <a:pt x="1" y="2"/>
                  </a:lnTo>
                  <a:lnTo>
                    <a:pt x="1" y="1"/>
                  </a:lnTo>
                  <a:lnTo>
                    <a:pt x="0" y="1"/>
                  </a:lnTo>
                  <a:lnTo>
                    <a:pt x="0" y="0"/>
                  </a:lnTo>
                  <a:lnTo>
                    <a:pt x="0" y="1"/>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4" name="Freeform 362"/>
            <p:cNvSpPr>
              <a:spLocks/>
            </p:cNvSpPr>
            <p:nvPr/>
          </p:nvSpPr>
          <p:spPr bwMode="auto">
            <a:xfrm>
              <a:off x="2366" y="2146"/>
              <a:ext cx="9" cy="19"/>
            </a:xfrm>
            <a:custGeom>
              <a:avLst/>
              <a:gdLst>
                <a:gd name="T0" fmla="*/ 4 w 19"/>
                <a:gd name="T1" fmla="*/ 7 h 39"/>
                <a:gd name="T2" fmla="*/ 5 w 19"/>
                <a:gd name="T3" fmla="*/ 9 h 39"/>
                <a:gd name="T4" fmla="*/ 5 w 19"/>
                <a:gd name="T5" fmla="*/ 11 h 39"/>
                <a:gd name="T6" fmla="*/ 5 w 19"/>
                <a:gd name="T7" fmla="*/ 13 h 39"/>
                <a:gd name="T8" fmla="*/ 5 w 19"/>
                <a:gd name="T9" fmla="*/ 15 h 39"/>
                <a:gd name="T10" fmla="*/ 6 w 19"/>
                <a:gd name="T11" fmla="*/ 15 h 39"/>
                <a:gd name="T12" fmla="*/ 7 w 19"/>
                <a:gd name="T13" fmla="*/ 15 h 39"/>
                <a:gd name="T14" fmla="*/ 7 w 19"/>
                <a:gd name="T15" fmla="*/ 17 h 39"/>
                <a:gd name="T16" fmla="*/ 7 w 19"/>
                <a:gd name="T17" fmla="*/ 17 h 39"/>
                <a:gd name="T18" fmla="*/ 7 w 19"/>
                <a:gd name="T19" fmla="*/ 18 h 39"/>
                <a:gd name="T20" fmla="*/ 7 w 19"/>
                <a:gd name="T21" fmla="*/ 19 h 39"/>
                <a:gd name="T22" fmla="*/ 8 w 19"/>
                <a:gd name="T23" fmla="*/ 18 h 39"/>
                <a:gd name="T24" fmla="*/ 7 w 19"/>
                <a:gd name="T25" fmla="*/ 15 h 39"/>
                <a:gd name="T26" fmla="*/ 7 w 19"/>
                <a:gd name="T27" fmla="*/ 12 h 39"/>
                <a:gd name="T28" fmla="*/ 7 w 19"/>
                <a:gd name="T29" fmla="*/ 9 h 39"/>
                <a:gd name="T30" fmla="*/ 9 w 19"/>
                <a:gd name="T31" fmla="*/ 6 h 39"/>
                <a:gd name="T32" fmla="*/ 7 w 19"/>
                <a:gd name="T33" fmla="*/ 6 h 39"/>
                <a:gd name="T34" fmla="*/ 7 w 19"/>
                <a:gd name="T35" fmla="*/ 7 h 39"/>
                <a:gd name="T36" fmla="*/ 7 w 19"/>
                <a:gd name="T37" fmla="*/ 7 h 39"/>
                <a:gd name="T38" fmla="*/ 7 w 19"/>
                <a:gd name="T39" fmla="*/ 7 h 39"/>
                <a:gd name="T40" fmla="*/ 7 w 19"/>
                <a:gd name="T41" fmla="*/ 7 h 39"/>
                <a:gd name="T42" fmla="*/ 7 w 19"/>
                <a:gd name="T43" fmla="*/ 7 h 39"/>
                <a:gd name="T44" fmla="*/ 7 w 19"/>
                <a:gd name="T45" fmla="*/ 6 h 39"/>
                <a:gd name="T46" fmla="*/ 5 w 19"/>
                <a:gd name="T47" fmla="*/ 5 h 39"/>
                <a:gd name="T48" fmla="*/ 4 w 19"/>
                <a:gd name="T49" fmla="*/ 4 h 39"/>
                <a:gd name="T50" fmla="*/ 2 w 19"/>
                <a:gd name="T51" fmla="*/ 4 h 39"/>
                <a:gd name="T52" fmla="*/ 1 w 19"/>
                <a:gd name="T53" fmla="*/ 3 h 39"/>
                <a:gd name="T54" fmla="*/ 2 w 19"/>
                <a:gd name="T55" fmla="*/ 0 h 39"/>
                <a:gd name="T56" fmla="*/ 0 w 19"/>
                <a:gd name="T57" fmla="*/ 13 h 39"/>
                <a:gd name="T58" fmla="*/ 2 w 19"/>
                <a:gd name="T59" fmla="*/ 13 h 39"/>
                <a:gd name="T60" fmla="*/ 2 w 19"/>
                <a:gd name="T61" fmla="*/ 11 h 39"/>
                <a:gd name="T62" fmla="*/ 1 w 19"/>
                <a:gd name="T63" fmla="*/ 9 h 39"/>
                <a:gd name="T64" fmla="*/ 2 w 19"/>
                <a:gd name="T65" fmla="*/ 8 h 39"/>
                <a:gd name="T66" fmla="*/ 2 w 19"/>
                <a:gd name="T67" fmla="*/ 7 h 39"/>
                <a:gd name="T68" fmla="*/ 3 w 19"/>
                <a:gd name="T69" fmla="*/ 6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 h="39">
                  <a:moveTo>
                    <a:pt x="6" y="13"/>
                  </a:moveTo>
                  <a:lnTo>
                    <a:pt x="9" y="14"/>
                  </a:lnTo>
                  <a:lnTo>
                    <a:pt x="10" y="15"/>
                  </a:lnTo>
                  <a:lnTo>
                    <a:pt x="11" y="18"/>
                  </a:lnTo>
                  <a:lnTo>
                    <a:pt x="11" y="20"/>
                  </a:lnTo>
                  <a:lnTo>
                    <a:pt x="11" y="23"/>
                  </a:lnTo>
                  <a:lnTo>
                    <a:pt x="11" y="25"/>
                  </a:lnTo>
                  <a:lnTo>
                    <a:pt x="11" y="27"/>
                  </a:lnTo>
                  <a:lnTo>
                    <a:pt x="10" y="30"/>
                  </a:lnTo>
                  <a:lnTo>
                    <a:pt x="10" y="31"/>
                  </a:lnTo>
                  <a:lnTo>
                    <a:pt x="9" y="34"/>
                  </a:lnTo>
                  <a:lnTo>
                    <a:pt x="13" y="30"/>
                  </a:lnTo>
                  <a:lnTo>
                    <a:pt x="14" y="31"/>
                  </a:lnTo>
                  <a:lnTo>
                    <a:pt x="15" y="32"/>
                  </a:lnTo>
                  <a:lnTo>
                    <a:pt x="15" y="34"/>
                  </a:lnTo>
                  <a:lnTo>
                    <a:pt x="15" y="35"/>
                  </a:lnTo>
                  <a:lnTo>
                    <a:pt x="15" y="36"/>
                  </a:lnTo>
                  <a:lnTo>
                    <a:pt x="15" y="37"/>
                  </a:lnTo>
                  <a:lnTo>
                    <a:pt x="15" y="39"/>
                  </a:lnTo>
                  <a:lnTo>
                    <a:pt x="16" y="39"/>
                  </a:lnTo>
                  <a:lnTo>
                    <a:pt x="16" y="37"/>
                  </a:lnTo>
                  <a:lnTo>
                    <a:pt x="16" y="35"/>
                  </a:lnTo>
                  <a:lnTo>
                    <a:pt x="15" y="31"/>
                  </a:lnTo>
                  <a:lnTo>
                    <a:pt x="15" y="29"/>
                  </a:lnTo>
                  <a:lnTo>
                    <a:pt x="14" y="25"/>
                  </a:lnTo>
                  <a:lnTo>
                    <a:pt x="14" y="21"/>
                  </a:lnTo>
                  <a:lnTo>
                    <a:pt x="14" y="18"/>
                  </a:lnTo>
                  <a:lnTo>
                    <a:pt x="15" y="15"/>
                  </a:lnTo>
                  <a:lnTo>
                    <a:pt x="19" y="13"/>
                  </a:lnTo>
                  <a:lnTo>
                    <a:pt x="16" y="10"/>
                  </a:lnTo>
                  <a:lnTo>
                    <a:pt x="14" y="13"/>
                  </a:lnTo>
                  <a:lnTo>
                    <a:pt x="14" y="14"/>
                  </a:lnTo>
                  <a:lnTo>
                    <a:pt x="15" y="14"/>
                  </a:lnTo>
                  <a:lnTo>
                    <a:pt x="15" y="15"/>
                  </a:lnTo>
                  <a:lnTo>
                    <a:pt x="14" y="14"/>
                  </a:lnTo>
                  <a:lnTo>
                    <a:pt x="14" y="13"/>
                  </a:lnTo>
                  <a:lnTo>
                    <a:pt x="13" y="11"/>
                  </a:lnTo>
                  <a:lnTo>
                    <a:pt x="11" y="10"/>
                  </a:lnTo>
                  <a:lnTo>
                    <a:pt x="9" y="9"/>
                  </a:lnTo>
                  <a:lnTo>
                    <a:pt x="8" y="9"/>
                  </a:lnTo>
                  <a:lnTo>
                    <a:pt x="5" y="9"/>
                  </a:lnTo>
                  <a:lnTo>
                    <a:pt x="4" y="9"/>
                  </a:lnTo>
                  <a:lnTo>
                    <a:pt x="3" y="9"/>
                  </a:lnTo>
                  <a:lnTo>
                    <a:pt x="3" y="6"/>
                  </a:lnTo>
                  <a:lnTo>
                    <a:pt x="3" y="4"/>
                  </a:lnTo>
                  <a:lnTo>
                    <a:pt x="4" y="0"/>
                  </a:lnTo>
                  <a:lnTo>
                    <a:pt x="0" y="0"/>
                  </a:lnTo>
                  <a:lnTo>
                    <a:pt x="0" y="27"/>
                  </a:lnTo>
                  <a:lnTo>
                    <a:pt x="4" y="27"/>
                  </a:lnTo>
                  <a:lnTo>
                    <a:pt x="4" y="26"/>
                  </a:lnTo>
                  <a:lnTo>
                    <a:pt x="4" y="24"/>
                  </a:lnTo>
                  <a:lnTo>
                    <a:pt x="4" y="23"/>
                  </a:lnTo>
                  <a:lnTo>
                    <a:pt x="3" y="21"/>
                  </a:lnTo>
                  <a:lnTo>
                    <a:pt x="3" y="19"/>
                  </a:lnTo>
                  <a:lnTo>
                    <a:pt x="3" y="18"/>
                  </a:lnTo>
                  <a:lnTo>
                    <a:pt x="4" y="16"/>
                  </a:lnTo>
                  <a:lnTo>
                    <a:pt x="4" y="15"/>
                  </a:lnTo>
                  <a:lnTo>
                    <a:pt x="5" y="14"/>
                  </a:lnTo>
                  <a:lnTo>
                    <a:pt x="6"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5" name="Freeform 363"/>
            <p:cNvSpPr>
              <a:spLocks/>
            </p:cNvSpPr>
            <p:nvPr/>
          </p:nvSpPr>
          <p:spPr bwMode="auto">
            <a:xfrm>
              <a:off x="2370" y="2162"/>
              <a:ext cx="1" cy="1"/>
            </a:xfrm>
            <a:custGeom>
              <a:avLst/>
              <a:gdLst>
                <a:gd name="T0" fmla="*/ 1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1 w 1"/>
                <a:gd name="T17" fmla="*/ 1 h 3"/>
                <a:gd name="T18" fmla="*/ 1 w 1"/>
                <a:gd name="T19" fmla="*/ 1 h 3"/>
                <a:gd name="T20" fmla="*/ 1 w 1"/>
                <a:gd name="T21" fmla="*/ 1 h 3"/>
                <a:gd name="T22" fmla="*/ 1 w 1"/>
                <a:gd name="T23" fmla="*/ 1 h 3"/>
                <a:gd name="T24" fmla="*/ 1 w 1"/>
                <a:gd name="T25" fmla="*/ 1 h 3"/>
                <a:gd name="T26" fmla="*/ 1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0"/>
                  </a:moveTo>
                  <a:lnTo>
                    <a:pt x="1" y="2"/>
                  </a:lnTo>
                  <a:lnTo>
                    <a:pt x="0" y="3"/>
                  </a:lnTo>
                  <a:lnTo>
                    <a:pt x="1" y="3"/>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6" name="Freeform 364"/>
            <p:cNvSpPr>
              <a:spLocks/>
            </p:cNvSpPr>
            <p:nvPr/>
          </p:nvSpPr>
          <p:spPr bwMode="auto">
            <a:xfrm>
              <a:off x="2561" y="2227"/>
              <a:ext cx="2" cy="1"/>
            </a:xfrm>
            <a:custGeom>
              <a:avLst/>
              <a:gdLst>
                <a:gd name="T0" fmla="*/ 2 w 2"/>
                <a:gd name="T1" fmla="*/ 1 h 3"/>
                <a:gd name="T2" fmla="*/ 2 w 2"/>
                <a:gd name="T3" fmla="*/ 1 h 3"/>
                <a:gd name="T4" fmla="*/ 2 w 2"/>
                <a:gd name="T5" fmla="*/ 1 h 3"/>
                <a:gd name="T6" fmla="*/ 1 w 2"/>
                <a:gd name="T7" fmla="*/ 0 h 3"/>
                <a:gd name="T8" fmla="*/ 1 w 2"/>
                <a:gd name="T9" fmla="*/ 0 h 3"/>
                <a:gd name="T10" fmla="*/ 1 w 2"/>
                <a:gd name="T11" fmla="*/ 0 h 3"/>
                <a:gd name="T12" fmla="*/ 1 w 2"/>
                <a:gd name="T13" fmla="*/ 0 h 3"/>
                <a:gd name="T14" fmla="*/ 1 w 2"/>
                <a:gd name="T15" fmla="*/ 0 h 3"/>
                <a:gd name="T16" fmla="*/ 1 w 2"/>
                <a:gd name="T17" fmla="*/ 0 h 3"/>
                <a:gd name="T18" fmla="*/ 1 w 2"/>
                <a:gd name="T19" fmla="*/ 0 h 3"/>
                <a:gd name="T20" fmla="*/ 1 w 2"/>
                <a:gd name="T21" fmla="*/ 0 h 3"/>
                <a:gd name="T22" fmla="*/ 0 w 2"/>
                <a:gd name="T23" fmla="*/ 0 h 3"/>
                <a:gd name="T24" fmla="*/ 2 w 2"/>
                <a:gd name="T25" fmla="*/ 1 h 3"/>
                <a:gd name="T26" fmla="*/ 2 w 2"/>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3">
                  <a:moveTo>
                    <a:pt x="2" y="3"/>
                  </a:moveTo>
                  <a:lnTo>
                    <a:pt x="2" y="3"/>
                  </a:lnTo>
                  <a:lnTo>
                    <a:pt x="1" y="1"/>
                  </a:lnTo>
                  <a:lnTo>
                    <a:pt x="1" y="0"/>
                  </a:lnTo>
                  <a:lnTo>
                    <a:pt x="0" y="1"/>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7" name="Freeform 365"/>
            <p:cNvSpPr>
              <a:spLocks/>
            </p:cNvSpPr>
            <p:nvPr/>
          </p:nvSpPr>
          <p:spPr bwMode="auto">
            <a:xfrm>
              <a:off x="2551" y="2280"/>
              <a:ext cx="1" cy="3"/>
            </a:xfrm>
            <a:custGeom>
              <a:avLst/>
              <a:gdLst>
                <a:gd name="T0" fmla="*/ 0 w 3"/>
                <a:gd name="T1" fmla="*/ 0 h 7"/>
                <a:gd name="T2" fmla="*/ 0 w 3"/>
                <a:gd name="T3" fmla="*/ 1 h 7"/>
                <a:gd name="T4" fmla="*/ 0 w 3"/>
                <a:gd name="T5" fmla="*/ 1 h 7"/>
                <a:gd name="T6" fmla="*/ 0 w 3"/>
                <a:gd name="T7" fmla="*/ 1 h 7"/>
                <a:gd name="T8" fmla="*/ 1 w 3"/>
                <a:gd name="T9" fmla="*/ 1 h 7"/>
                <a:gd name="T10" fmla="*/ 1 w 3"/>
                <a:gd name="T11" fmla="*/ 2 h 7"/>
                <a:gd name="T12" fmla="*/ 1 w 3"/>
                <a:gd name="T13" fmla="*/ 2 h 7"/>
                <a:gd name="T14" fmla="*/ 1 w 3"/>
                <a:gd name="T15" fmla="*/ 2 h 7"/>
                <a:gd name="T16" fmla="*/ 1 w 3"/>
                <a:gd name="T17" fmla="*/ 2 h 7"/>
                <a:gd name="T18" fmla="*/ 1 w 3"/>
                <a:gd name="T19" fmla="*/ 3 h 7"/>
                <a:gd name="T20" fmla="*/ 1 w 3"/>
                <a:gd name="T21" fmla="*/ 3 h 7"/>
                <a:gd name="T22" fmla="*/ 1 w 3"/>
                <a:gd name="T23" fmla="*/ 2 h 7"/>
                <a:gd name="T24" fmla="*/ 1 w 3"/>
                <a:gd name="T25" fmla="*/ 2 h 7"/>
                <a:gd name="T26" fmla="*/ 1 w 3"/>
                <a:gd name="T27" fmla="*/ 2 h 7"/>
                <a:gd name="T28" fmla="*/ 1 w 3"/>
                <a:gd name="T29" fmla="*/ 2 h 7"/>
                <a:gd name="T30" fmla="*/ 1 w 3"/>
                <a:gd name="T31" fmla="*/ 2 h 7"/>
                <a:gd name="T32" fmla="*/ 1 w 3"/>
                <a:gd name="T33" fmla="*/ 1 h 7"/>
                <a:gd name="T34" fmla="*/ 1 w 3"/>
                <a:gd name="T35" fmla="*/ 1 h 7"/>
                <a:gd name="T36" fmla="*/ 1 w 3"/>
                <a:gd name="T37" fmla="*/ 1 h 7"/>
                <a:gd name="T38" fmla="*/ 0 w 3"/>
                <a:gd name="T39" fmla="*/ 1 h 7"/>
                <a:gd name="T40" fmla="*/ 0 w 3"/>
                <a:gd name="T41" fmla="*/ 0 h 7"/>
                <a:gd name="T42" fmla="*/ 0 w 3"/>
                <a:gd name="T43" fmla="*/ 0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7">
                  <a:moveTo>
                    <a:pt x="0" y="0"/>
                  </a:moveTo>
                  <a:lnTo>
                    <a:pt x="0" y="2"/>
                  </a:lnTo>
                  <a:lnTo>
                    <a:pt x="0" y="3"/>
                  </a:lnTo>
                  <a:lnTo>
                    <a:pt x="2" y="3"/>
                  </a:lnTo>
                  <a:lnTo>
                    <a:pt x="2" y="4"/>
                  </a:lnTo>
                  <a:lnTo>
                    <a:pt x="2" y="5"/>
                  </a:lnTo>
                  <a:lnTo>
                    <a:pt x="3" y="7"/>
                  </a:lnTo>
                  <a:lnTo>
                    <a:pt x="3" y="5"/>
                  </a:lnTo>
                  <a:lnTo>
                    <a:pt x="3" y="4"/>
                  </a:lnTo>
                  <a:lnTo>
                    <a:pt x="2" y="3"/>
                  </a:lnTo>
                  <a:lnTo>
                    <a:pt x="2" y="2"/>
                  </a:lnTo>
                  <a:lnTo>
                    <a:pt x="0" y="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8" name="Freeform 366"/>
            <p:cNvSpPr>
              <a:spLocks/>
            </p:cNvSpPr>
            <p:nvPr/>
          </p:nvSpPr>
          <p:spPr bwMode="auto">
            <a:xfrm>
              <a:off x="2532" y="2152"/>
              <a:ext cx="41" cy="221"/>
            </a:xfrm>
            <a:custGeom>
              <a:avLst/>
              <a:gdLst>
                <a:gd name="T0" fmla="*/ 36 w 83"/>
                <a:gd name="T1" fmla="*/ 37 h 441"/>
                <a:gd name="T2" fmla="*/ 34 w 83"/>
                <a:gd name="T3" fmla="*/ 38 h 441"/>
                <a:gd name="T4" fmla="*/ 30 w 83"/>
                <a:gd name="T5" fmla="*/ 58 h 441"/>
                <a:gd name="T6" fmla="*/ 23 w 83"/>
                <a:gd name="T7" fmla="*/ 89 h 441"/>
                <a:gd name="T8" fmla="*/ 22 w 83"/>
                <a:gd name="T9" fmla="*/ 95 h 441"/>
                <a:gd name="T10" fmla="*/ 19 w 83"/>
                <a:gd name="T11" fmla="*/ 101 h 441"/>
                <a:gd name="T12" fmla="*/ 17 w 83"/>
                <a:gd name="T13" fmla="*/ 98 h 441"/>
                <a:gd name="T14" fmla="*/ 17 w 83"/>
                <a:gd name="T15" fmla="*/ 97 h 441"/>
                <a:gd name="T16" fmla="*/ 16 w 83"/>
                <a:gd name="T17" fmla="*/ 99 h 441"/>
                <a:gd name="T18" fmla="*/ 17 w 83"/>
                <a:gd name="T19" fmla="*/ 106 h 441"/>
                <a:gd name="T20" fmla="*/ 18 w 83"/>
                <a:gd name="T21" fmla="*/ 114 h 441"/>
                <a:gd name="T22" fmla="*/ 16 w 83"/>
                <a:gd name="T23" fmla="*/ 123 h 441"/>
                <a:gd name="T24" fmla="*/ 14 w 83"/>
                <a:gd name="T25" fmla="*/ 127 h 441"/>
                <a:gd name="T26" fmla="*/ 13 w 83"/>
                <a:gd name="T27" fmla="*/ 131 h 441"/>
                <a:gd name="T28" fmla="*/ 8 w 83"/>
                <a:gd name="T29" fmla="*/ 150 h 441"/>
                <a:gd name="T30" fmla="*/ 5 w 83"/>
                <a:gd name="T31" fmla="*/ 165 h 441"/>
                <a:gd name="T32" fmla="*/ 5 w 83"/>
                <a:gd name="T33" fmla="*/ 173 h 441"/>
                <a:gd name="T34" fmla="*/ 6 w 83"/>
                <a:gd name="T35" fmla="*/ 170 h 441"/>
                <a:gd name="T36" fmla="*/ 7 w 83"/>
                <a:gd name="T37" fmla="*/ 168 h 441"/>
                <a:gd name="T38" fmla="*/ 5 w 83"/>
                <a:gd name="T39" fmla="*/ 191 h 441"/>
                <a:gd name="T40" fmla="*/ 1 w 83"/>
                <a:gd name="T41" fmla="*/ 212 h 441"/>
                <a:gd name="T42" fmla="*/ 3 w 83"/>
                <a:gd name="T43" fmla="*/ 209 h 441"/>
                <a:gd name="T44" fmla="*/ 8 w 83"/>
                <a:gd name="T45" fmla="*/ 185 h 441"/>
                <a:gd name="T46" fmla="*/ 12 w 83"/>
                <a:gd name="T47" fmla="*/ 160 h 441"/>
                <a:gd name="T48" fmla="*/ 17 w 83"/>
                <a:gd name="T49" fmla="*/ 151 h 441"/>
                <a:gd name="T50" fmla="*/ 15 w 83"/>
                <a:gd name="T51" fmla="*/ 142 h 441"/>
                <a:gd name="T52" fmla="*/ 16 w 83"/>
                <a:gd name="T53" fmla="*/ 137 h 441"/>
                <a:gd name="T54" fmla="*/ 17 w 83"/>
                <a:gd name="T55" fmla="*/ 132 h 441"/>
                <a:gd name="T56" fmla="*/ 18 w 83"/>
                <a:gd name="T57" fmla="*/ 128 h 441"/>
                <a:gd name="T58" fmla="*/ 19 w 83"/>
                <a:gd name="T59" fmla="*/ 127 h 441"/>
                <a:gd name="T60" fmla="*/ 19 w 83"/>
                <a:gd name="T61" fmla="*/ 127 h 441"/>
                <a:gd name="T62" fmla="*/ 19 w 83"/>
                <a:gd name="T63" fmla="*/ 126 h 441"/>
                <a:gd name="T64" fmla="*/ 20 w 83"/>
                <a:gd name="T65" fmla="*/ 119 h 441"/>
                <a:gd name="T66" fmla="*/ 23 w 83"/>
                <a:gd name="T67" fmla="*/ 116 h 441"/>
                <a:gd name="T68" fmla="*/ 23 w 83"/>
                <a:gd name="T69" fmla="*/ 106 h 441"/>
                <a:gd name="T70" fmla="*/ 26 w 83"/>
                <a:gd name="T71" fmla="*/ 88 h 441"/>
                <a:gd name="T72" fmla="*/ 32 w 83"/>
                <a:gd name="T73" fmla="*/ 74 h 441"/>
                <a:gd name="T74" fmla="*/ 30 w 83"/>
                <a:gd name="T75" fmla="*/ 75 h 441"/>
                <a:gd name="T76" fmla="*/ 30 w 83"/>
                <a:gd name="T77" fmla="*/ 75 h 441"/>
                <a:gd name="T78" fmla="*/ 31 w 83"/>
                <a:gd name="T79" fmla="*/ 76 h 441"/>
                <a:gd name="T80" fmla="*/ 30 w 83"/>
                <a:gd name="T81" fmla="*/ 72 h 441"/>
                <a:gd name="T82" fmla="*/ 31 w 83"/>
                <a:gd name="T83" fmla="*/ 68 h 441"/>
                <a:gd name="T84" fmla="*/ 32 w 83"/>
                <a:gd name="T85" fmla="*/ 64 h 441"/>
                <a:gd name="T86" fmla="*/ 33 w 83"/>
                <a:gd name="T87" fmla="*/ 66 h 441"/>
                <a:gd name="T88" fmla="*/ 34 w 83"/>
                <a:gd name="T89" fmla="*/ 66 h 441"/>
                <a:gd name="T90" fmla="*/ 33 w 83"/>
                <a:gd name="T91" fmla="*/ 61 h 441"/>
                <a:gd name="T92" fmla="*/ 33 w 83"/>
                <a:gd name="T93" fmla="*/ 51 h 441"/>
                <a:gd name="T94" fmla="*/ 37 w 83"/>
                <a:gd name="T95" fmla="*/ 41 h 441"/>
                <a:gd name="T96" fmla="*/ 39 w 83"/>
                <a:gd name="T97" fmla="*/ 24 h 441"/>
                <a:gd name="T98" fmla="*/ 41 w 83"/>
                <a:gd name="T99" fmla="*/ 7 h 441"/>
                <a:gd name="T100" fmla="*/ 39 w 83"/>
                <a:gd name="T101" fmla="*/ 7 h 441"/>
                <a:gd name="T102" fmla="*/ 36 w 83"/>
                <a:gd name="T103" fmla="*/ 22 h 441"/>
                <a:gd name="T104" fmla="*/ 37 w 83"/>
                <a:gd name="T105" fmla="*/ 35 h 4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441">
                  <a:moveTo>
                    <a:pt x="74" y="70"/>
                  </a:moveTo>
                  <a:lnTo>
                    <a:pt x="73" y="71"/>
                  </a:lnTo>
                  <a:lnTo>
                    <a:pt x="72" y="71"/>
                  </a:lnTo>
                  <a:lnTo>
                    <a:pt x="72" y="73"/>
                  </a:lnTo>
                  <a:lnTo>
                    <a:pt x="71" y="74"/>
                  </a:lnTo>
                  <a:lnTo>
                    <a:pt x="69" y="75"/>
                  </a:lnTo>
                  <a:lnTo>
                    <a:pt x="68" y="76"/>
                  </a:lnTo>
                  <a:lnTo>
                    <a:pt x="67" y="76"/>
                  </a:lnTo>
                  <a:lnTo>
                    <a:pt x="66" y="76"/>
                  </a:lnTo>
                  <a:lnTo>
                    <a:pt x="64" y="76"/>
                  </a:lnTo>
                  <a:lnTo>
                    <a:pt x="60" y="115"/>
                  </a:lnTo>
                  <a:lnTo>
                    <a:pt x="56" y="112"/>
                  </a:lnTo>
                  <a:lnTo>
                    <a:pt x="41" y="174"/>
                  </a:lnTo>
                  <a:lnTo>
                    <a:pt x="43" y="175"/>
                  </a:lnTo>
                  <a:lnTo>
                    <a:pt x="46" y="178"/>
                  </a:lnTo>
                  <a:lnTo>
                    <a:pt x="47" y="180"/>
                  </a:lnTo>
                  <a:lnTo>
                    <a:pt x="47" y="184"/>
                  </a:lnTo>
                  <a:lnTo>
                    <a:pt x="46" y="186"/>
                  </a:lnTo>
                  <a:lnTo>
                    <a:pt x="45" y="190"/>
                  </a:lnTo>
                  <a:lnTo>
                    <a:pt x="43" y="193"/>
                  </a:lnTo>
                  <a:lnTo>
                    <a:pt x="42" y="196"/>
                  </a:lnTo>
                  <a:lnTo>
                    <a:pt x="40" y="199"/>
                  </a:lnTo>
                  <a:lnTo>
                    <a:pt x="38" y="201"/>
                  </a:lnTo>
                  <a:lnTo>
                    <a:pt x="35" y="199"/>
                  </a:lnTo>
                  <a:lnTo>
                    <a:pt x="35" y="198"/>
                  </a:lnTo>
                  <a:lnTo>
                    <a:pt x="35" y="196"/>
                  </a:lnTo>
                  <a:lnTo>
                    <a:pt x="35" y="195"/>
                  </a:lnTo>
                  <a:lnTo>
                    <a:pt x="35" y="194"/>
                  </a:lnTo>
                  <a:lnTo>
                    <a:pt x="35" y="193"/>
                  </a:lnTo>
                  <a:lnTo>
                    <a:pt x="32" y="198"/>
                  </a:lnTo>
                  <a:lnTo>
                    <a:pt x="32" y="201"/>
                  </a:lnTo>
                  <a:lnTo>
                    <a:pt x="32" y="205"/>
                  </a:lnTo>
                  <a:lnTo>
                    <a:pt x="34" y="209"/>
                  </a:lnTo>
                  <a:lnTo>
                    <a:pt x="35" y="212"/>
                  </a:lnTo>
                  <a:lnTo>
                    <a:pt x="36" y="216"/>
                  </a:lnTo>
                  <a:lnTo>
                    <a:pt x="37" y="220"/>
                  </a:lnTo>
                  <a:lnTo>
                    <a:pt x="37" y="224"/>
                  </a:lnTo>
                  <a:lnTo>
                    <a:pt x="37" y="228"/>
                  </a:lnTo>
                  <a:lnTo>
                    <a:pt x="35" y="233"/>
                  </a:lnTo>
                  <a:lnTo>
                    <a:pt x="35" y="237"/>
                  </a:lnTo>
                  <a:lnTo>
                    <a:pt x="34" y="241"/>
                  </a:lnTo>
                  <a:lnTo>
                    <a:pt x="32" y="245"/>
                  </a:lnTo>
                  <a:lnTo>
                    <a:pt x="31" y="247"/>
                  </a:lnTo>
                  <a:lnTo>
                    <a:pt x="30" y="249"/>
                  </a:lnTo>
                  <a:lnTo>
                    <a:pt x="29" y="252"/>
                  </a:lnTo>
                  <a:lnTo>
                    <a:pt x="29" y="254"/>
                  </a:lnTo>
                  <a:lnTo>
                    <a:pt x="27" y="257"/>
                  </a:lnTo>
                  <a:lnTo>
                    <a:pt x="29" y="259"/>
                  </a:lnTo>
                  <a:lnTo>
                    <a:pt x="30" y="263"/>
                  </a:lnTo>
                  <a:lnTo>
                    <a:pt x="26" y="261"/>
                  </a:lnTo>
                  <a:lnTo>
                    <a:pt x="24" y="272"/>
                  </a:lnTo>
                  <a:lnTo>
                    <a:pt x="21" y="282"/>
                  </a:lnTo>
                  <a:lnTo>
                    <a:pt x="19" y="290"/>
                  </a:lnTo>
                  <a:lnTo>
                    <a:pt x="17" y="299"/>
                  </a:lnTo>
                  <a:lnTo>
                    <a:pt x="15" y="306"/>
                  </a:lnTo>
                  <a:lnTo>
                    <a:pt x="14" y="315"/>
                  </a:lnTo>
                  <a:lnTo>
                    <a:pt x="12" y="322"/>
                  </a:lnTo>
                  <a:lnTo>
                    <a:pt x="11" y="330"/>
                  </a:lnTo>
                  <a:lnTo>
                    <a:pt x="10" y="339"/>
                  </a:lnTo>
                  <a:lnTo>
                    <a:pt x="10" y="348"/>
                  </a:lnTo>
                  <a:lnTo>
                    <a:pt x="10" y="347"/>
                  </a:lnTo>
                  <a:lnTo>
                    <a:pt x="10" y="345"/>
                  </a:lnTo>
                  <a:lnTo>
                    <a:pt x="11" y="343"/>
                  </a:lnTo>
                  <a:lnTo>
                    <a:pt x="11" y="342"/>
                  </a:lnTo>
                  <a:lnTo>
                    <a:pt x="11" y="341"/>
                  </a:lnTo>
                  <a:lnTo>
                    <a:pt x="12" y="340"/>
                  </a:lnTo>
                  <a:lnTo>
                    <a:pt x="12" y="339"/>
                  </a:lnTo>
                  <a:lnTo>
                    <a:pt x="14" y="337"/>
                  </a:lnTo>
                  <a:lnTo>
                    <a:pt x="14" y="336"/>
                  </a:lnTo>
                  <a:lnTo>
                    <a:pt x="15" y="335"/>
                  </a:lnTo>
                  <a:lnTo>
                    <a:pt x="14" y="346"/>
                  </a:lnTo>
                  <a:lnTo>
                    <a:pt x="14" y="357"/>
                  </a:lnTo>
                  <a:lnTo>
                    <a:pt x="11" y="369"/>
                  </a:lnTo>
                  <a:lnTo>
                    <a:pt x="10" y="381"/>
                  </a:lnTo>
                  <a:lnTo>
                    <a:pt x="9" y="392"/>
                  </a:lnTo>
                  <a:lnTo>
                    <a:pt x="6" y="403"/>
                  </a:lnTo>
                  <a:lnTo>
                    <a:pt x="5" y="414"/>
                  </a:lnTo>
                  <a:lnTo>
                    <a:pt x="3" y="424"/>
                  </a:lnTo>
                  <a:lnTo>
                    <a:pt x="1" y="433"/>
                  </a:lnTo>
                  <a:lnTo>
                    <a:pt x="0" y="441"/>
                  </a:lnTo>
                  <a:lnTo>
                    <a:pt x="4" y="429"/>
                  </a:lnTo>
                  <a:lnTo>
                    <a:pt x="7" y="418"/>
                  </a:lnTo>
                  <a:lnTo>
                    <a:pt x="11" y="405"/>
                  </a:lnTo>
                  <a:lnTo>
                    <a:pt x="14" y="394"/>
                  </a:lnTo>
                  <a:lnTo>
                    <a:pt x="15" y="382"/>
                  </a:lnTo>
                  <a:lnTo>
                    <a:pt x="17" y="369"/>
                  </a:lnTo>
                  <a:lnTo>
                    <a:pt x="19" y="357"/>
                  </a:lnTo>
                  <a:lnTo>
                    <a:pt x="20" y="345"/>
                  </a:lnTo>
                  <a:lnTo>
                    <a:pt x="22" y="332"/>
                  </a:lnTo>
                  <a:lnTo>
                    <a:pt x="24" y="320"/>
                  </a:lnTo>
                  <a:lnTo>
                    <a:pt x="31" y="316"/>
                  </a:lnTo>
                  <a:lnTo>
                    <a:pt x="35" y="313"/>
                  </a:lnTo>
                  <a:lnTo>
                    <a:pt x="35" y="308"/>
                  </a:lnTo>
                  <a:lnTo>
                    <a:pt x="35" y="301"/>
                  </a:lnTo>
                  <a:lnTo>
                    <a:pt x="32" y="296"/>
                  </a:lnTo>
                  <a:lnTo>
                    <a:pt x="30" y="292"/>
                  </a:lnTo>
                  <a:lnTo>
                    <a:pt x="29" y="287"/>
                  </a:lnTo>
                  <a:lnTo>
                    <a:pt x="30" y="283"/>
                  </a:lnTo>
                  <a:lnTo>
                    <a:pt x="32" y="279"/>
                  </a:lnTo>
                  <a:lnTo>
                    <a:pt x="38" y="278"/>
                  </a:lnTo>
                  <a:lnTo>
                    <a:pt x="32" y="275"/>
                  </a:lnTo>
                  <a:lnTo>
                    <a:pt x="32" y="273"/>
                  </a:lnTo>
                  <a:lnTo>
                    <a:pt x="34" y="271"/>
                  </a:lnTo>
                  <a:lnTo>
                    <a:pt x="34" y="269"/>
                  </a:lnTo>
                  <a:lnTo>
                    <a:pt x="34" y="267"/>
                  </a:lnTo>
                  <a:lnTo>
                    <a:pt x="35" y="264"/>
                  </a:lnTo>
                  <a:lnTo>
                    <a:pt x="35" y="262"/>
                  </a:lnTo>
                  <a:lnTo>
                    <a:pt x="36" y="261"/>
                  </a:lnTo>
                  <a:lnTo>
                    <a:pt x="36" y="258"/>
                  </a:lnTo>
                  <a:lnTo>
                    <a:pt x="37" y="256"/>
                  </a:lnTo>
                  <a:lnTo>
                    <a:pt x="38" y="254"/>
                  </a:lnTo>
                  <a:lnTo>
                    <a:pt x="38" y="252"/>
                  </a:lnTo>
                  <a:lnTo>
                    <a:pt x="38" y="248"/>
                  </a:lnTo>
                  <a:lnTo>
                    <a:pt x="38" y="246"/>
                  </a:lnTo>
                  <a:lnTo>
                    <a:pt x="40" y="242"/>
                  </a:lnTo>
                  <a:lnTo>
                    <a:pt x="41" y="238"/>
                  </a:lnTo>
                  <a:lnTo>
                    <a:pt x="41" y="236"/>
                  </a:lnTo>
                  <a:lnTo>
                    <a:pt x="42" y="233"/>
                  </a:lnTo>
                  <a:lnTo>
                    <a:pt x="45" y="232"/>
                  </a:lnTo>
                  <a:lnTo>
                    <a:pt x="46" y="231"/>
                  </a:lnTo>
                  <a:lnTo>
                    <a:pt x="47" y="231"/>
                  </a:lnTo>
                  <a:lnTo>
                    <a:pt x="41" y="228"/>
                  </a:lnTo>
                  <a:lnTo>
                    <a:pt x="43" y="221"/>
                  </a:lnTo>
                  <a:lnTo>
                    <a:pt x="46" y="212"/>
                  </a:lnTo>
                  <a:lnTo>
                    <a:pt x="48" y="202"/>
                  </a:lnTo>
                  <a:lnTo>
                    <a:pt x="50" y="194"/>
                  </a:lnTo>
                  <a:lnTo>
                    <a:pt x="51" y="184"/>
                  </a:lnTo>
                  <a:lnTo>
                    <a:pt x="52" y="175"/>
                  </a:lnTo>
                  <a:lnTo>
                    <a:pt x="53" y="167"/>
                  </a:lnTo>
                  <a:lnTo>
                    <a:pt x="56" y="159"/>
                  </a:lnTo>
                  <a:lnTo>
                    <a:pt x="60" y="153"/>
                  </a:lnTo>
                  <a:lnTo>
                    <a:pt x="64" y="148"/>
                  </a:lnTo>
                  <a:lnTo>
                    <a:pt x="63" y="146"/>
                  </a:lnTo>
                  <a:lnTo>
                    <a:pt x="61" y="148"/>
                  </a:lnTo>
                  <a:lnTo>
                    <a:pt x="61" y="149"/>
                  </a:lnTo>
                  <a:lnTo>
                    <a:pt x="62" y="151"/>
                  </a:lnTo>
                  <a:lnTo>
                    <a:pt x="60" y="149"/>
                  </a:lnTo>
                  <a:lnTo>
                    <a:pt x="61" y="148"/>
                  </a:lnTo>
                  <a:lnTo>
                    <a:pt x="60" y="146"/>
                  </a:lnTo>
                  <a:lnTo>
                    <a:pt x="60" y="144"/>
                  </a:lnTo>
                  <a:lnTo>
                    <a:pt x="60" y="142"/>
                  </a:lnTo>
                  <a:lnTo>
                    <a:pt x="60" y="139"/>
                  </a:lnTo>
                  <a:lnTo>
                    <a:pt x="61" y="137"/>
                  </a:lnTo>
                  <a:lnTo>
                    <a:pt x="62" y="136"/>
                  </a:lnTo>
                  <a:lnTo>
                    <a:pt x="63" y="133"/>
                  </a:lnTo>
                  <a:lnTo>
                    <a:pt x="63" y="131"/>
                  </a:lnTo>
                  <a:lnTo>
                    <a:pt x="64" y="130"/>
                  </a:lnTo>
                  <a:lnTo>
                    <a:pt x="64" y="127"/>
                  </a:lnTo>
                  <a:lnTo>
                    <a:pt x="66" y="127"/>
                  </a:lnTo>
                  <a:lnTo>
                    <a:pt x="66" y="128"/>
                  </a:lnTo>
                  <a:lnTo>
                    <a:pt x="67" y="130"/>
                  </a:lnTo>
                  <a:lnTo>
                    <a:pt x="67" y="131"/>
                  </a:lnTo>
                  <a:lnTo>
                    <a:pt x="68" y="132"/>
                  </a:lnTo>
                  <a:lnTo>
                    <a:pt x="68" y="133"/>
                  </a:lnTo>
                  <a:lnTo>
                    <a:pt x="68" y="132"/>
                  </a:lnTo>
                  <a:lnTo>
                    <a:pt x="68" y="130"/>
                  </a:lnTo>
                  <a:lnTo>
                    <a:pt x="66" y="126"/>
                  </a:lnTo>
                  <a:lnTo>
                    <a:pt x="66" y="122"/>
                  </a:lnTo>
                  <a:lnTo>
                    <a:pt x="64" y="117"/>
                  </a:lnTo>
                  <a:lnTo>
                    <a:pt x="64" y="112"/>
                  </a:lnTo>
                  <a:lnTo>
                    <a:pt x="66" y="107"/>
                  </a:lnTo>
                  <a:lnTo>
                    <a:pt x="67" y="101"/>
                  </a:lnTo>
                  <a:lnTo>
                    <a:pt x="68" y="96"/>
                  </a:lnTo>
                  <a:lnTo>
                    <a:pt x="71" y="91"/>
                  </a:lnTo>
                  <a:lnTo>
                    <a:pt x="72" y="86"/>
                  </a:lnTo>
                  <a:lnTo>
                    <a:pt x="74" y="82"/>
                  </a:lnTo>
                  <a:lnTo>
                    <a:pt x="76" y="74"/>
                  </a:lnTo>
                  <a:lnTo>
                    <a:pt x="77" y="66"/>
                  </a:lnTo>
                  <a:lnTo>
                    <a:pt x="78" y="58"/>
                  </a:lnTo>
                  <a:lnTo>
                    <a:pt x="79" y="48"/>
                  </a:lnTo>
                  <a:lnTo>
                    <a:pt x="79" y="39"/>
                  </a:lnTo>
                  <a:lnTo>
                    <a:pt x="81" y="31"/>
                  </a:lnTo>
                  <a:lnTo>
                    <a:pt x="81" y="22"/>
                  </a:lnTo>
                  <a:lnTo>
                    <a:pt x="82" y="14"/>
                  </a:lnTo>
                  <a:lnTo>
                    <a:pt x="82" y="7"/>
                  </a:lnTo>
                  <a:lnTo>
                    <a:pt x="83" y="0"/>
                  </a:lnTo>
                  <a:lnTo>
                    <a:pt x="82" y="7"/>
                  </a:lnTo>
                  <a:lnTo>
                    <a:pt x="79" y="14"/>
                  </a:lnTo>
                  <a:lnTo>
                    <a:pt x="77" y="22"/>
                  </a:lnTo>
                  <a:lnTo>
                    <a:pt x="76" y="29"/>
                  </a:lnTo>
                  <a:lnTo>
                    <a:pt x="73" y="37"/>
                  </a:lnTo>
                  <a:lnTo>
                    <a:pt x="72" y="44"/>
                  </a:lnTo>
                  <a:lnTo>
                    <a:pt x="71" y="52"/>
                  </a:lnTo>
                  <a:lnTo>
                    <a:pt x="71" y="58"/>
                  </a:lnTo>
                  <a:lnTo>
                    <a:pt x="72" y="64"/>
                  </a:lnTo>
                  <a:lnTo>
                    <a:pt x="74" y="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19" name="Freeform 367"/>
            <p:cNvSpPr>
              <a:spLocks/>
            </p:cNvSpPr>
            <p:nvPr/>
          </p:nvSpPr>
          <p:spPr bwMode="auto">
            <a:xfrm>
              <a:off x="2549" y="2246"/>
              <a:ext cx="2" cy="3"/>
            </a:xfrm>
            <a:custGeom>
              <a:avLst/>
              <a:gdLst>
                <a:gd name="T0" fmla="*/ 0 w 3"/>
                <a:gd name="T1" fmla="*/ 2 h 7"/>
                <a:gd name="T2" fmla="*/ 0 w 3"/>
                <a:gd name="T3" fmla="*/ 2 h 7"/>
                <a:gd name="T4" fmla="*/ 0 w 3"/>
                <a:gd name="T5" fmla="*/ 2 h 7"/>
                <a:gd name="T6" fmla="*/ 1 w 3"/>
                <a:gd name="T7" fmla="*/ 2 h 7"/>
                <a:gd name="T8" fmla="*/ 1 w 3"/>
                <a:gd name="T9" fmla="*/ 2 h 7"/>
                <a:gd name="T10" fmla="*/ 1 w 3"/>
                <a:gd name="T11" fmla="*/ 1 h 7"/>
                <a:gd name="T12" fmla="*/ 1 w 3"/>
                <a:gd name="T13" fmla="*/ 1 h 7"/>
                <a:gd name="T14" fmla="*/ 1 w 3"/>
                <a:gd name="T15" fmla="*/ 1 h 7"/>
                <a:gd name="T16" fmla="*/ 1 w 3"/>
                <a:gd name="T17" fmla="*/ 1 h 7"/>
                <a:gd name="T18" fmla="*/ 2 w 3"/>
                <a:gd name="T19" fmla="*/ 0 h 7"/>
                <a:gd name="T20" fmla="*/ 2 w 3"/>
                <a:gd name="T21" fmla="*/ 0 h 7"/>
                <a:gd name="T22" fmla="*/ 1 w 3"/>
                <a:gd name="T23" fmla="*/ 0 h 7"/>
                <a:gd name="T24" fmla="*/ 1 w 3"/>
                <a:gd name="T25" fmla="*/ 1 h 7"/>
                <a:gd name="T26" fmla="*/ 1 w 3"/>
                <a:gd name="T27" fmla="*/ 1 h 7"/>
                <a:gd name="T28" fmla="*/ 1 w 3"/>
                <a:gd name="T29" fmla="*/ 1 h 7"/>
                <a:gd name="T30" fmla="*/ 0 w 3"/>
                <a:gd name="T31" fmla="*/ 1 h 7"/>
                <a:gd name="T32" fmla="*/ 0 w 3"/>
                <a:gd name="T33" fmla="*/ 1 h 7"/>
                <a:gd name="T34" fmla="*/ 0 w 3"/>
                <a:gd name="T35" fmla="*/ 2 h 7"/>
                <a:gd name="T36" fmla="*/ 0 w 3"/>
                <a:gd name="T37" fmla="*/ 2 h 7"/>
                <a:gd name="T38" fmla="*/ 0 w 3"/>
                <a:gd name="T39" fmla="*/ 2 h 7"/>
                <a:gd name="T40" fmla="*/ 0 w 3"/>
                <a:gd name="T41" fmla="*/ 3 h 7"/>
                <a:gd name="T42" fmla="*/ 0 w 3"/>
                <a:gd name="T43" fmla="*/ 3 h 7"/>
                <a:gd name="T44" fmla="*/ 0 w 3"/>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5"/>
                  </a:moveTo>
                  <a:lnTo>
                    <a:pt x="0" y="5"/>
                  </a:lnTo>
                  <a:lnTo>
                    <a:pt x="1" y="4"/>
                  </a:lnTo>
                  <a:lnTo>
                    <a:pt x="1" y="3"/>
                  </a:lnTo>
                  <a:lnTo>
                    <a:pt x="2" y="3"/>
                  </a:lnTo>
                  <a:lnTo>
                    <a:pt x="2" y="2"/>
                  </a:lnTo>
                  <a:lnTo>
                    <a:pt x="3" y="0"/>
                  </a:lnTo>
                  <a:lnTo>
                    <a:pt x="2" y="0"/>
                  </a:lnTo>
                  <a:lnTo>
                    <a:pt x="2" y="2"/>
                  </a:lnTo>
                  <a:lnTo>
                    <a:pt x="1" y="2"/>
                  </a:lnTo>
                  <a:lnTo>
                    <a:pt x="0" y="3"/>
                  </a:lnTo>
                  <a:lnTo>
                    <a:pt x="0" y="4"/>
                  </a:lnTo>
                  <a:lnTo>
                    <a:pt x="0" y="5"/>
                  </a:lnTo>
                  <a:lnTo>
                    <a:pt x="0" y="7"/>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0" name="Freeform 368"/>
            <p:cNvSpPr>
              <a:spLocks/>
            </p:cNvSpPr>
            <p:nvPr/>
          </p:nvSpPr>
          <p:spPr bwMode="auto">
            <a:xfrm>
              <a:off x="2536" y="2327"/>
              <a:ext cx="1" cy="9"/>
            </a:xfrm>
            <a:custGeom>
              <a:avLst/>
              <a:gdLst>
                <a:gd name="T0" fmla="*/ 0 w 1"/>
                <a:gd name="T1" fmla="*/ 9 h 19"/>
                <a:gd name="T2" fmla="*/ 0 w 1"/>
                <a:gd name="T3" fmla="*/ 8 h 19"/>
                <a:gd name="T4" fmla="*/ 0 w 1"/>
                <a:gd name="T5" fmla="*/ 7 h 19"/>
                <a:gd name="T6" fmla="*/ 0 w 1"/>
                <a:gd name="T7" fmla="*/ 6 h 19"/>
                <a:gd name="T8" fmla="*/ 0 w 1"/>
                <a:gd name="T9" fmla="*/ 5 h 19"/>
                <a:gd name="T10" fmla="*/ 0 w 1"/>
                <a:gd name="T11" fmla="*/ 4 h 19"/>
                <a:gd name="T12" fmla="*/ 0 w 1"/>
                <a:gd name="T13" fmla="*/ 3 h 19"/>
                <a:gd name="T14" fmla="*/ 0 w 1"/>
                <a:gd name="T15" fmla="*/ 2 h 19"/>
                <a:gd name="T16" fmla="*/ 0 w 1"/>
                <a:gd name="T17" fmla="*/ 2 h 19"/>
                <a:gd name="T18" fmla="*/ 1 w 1"/>
                <a:gd name="T19" fmla="*/ 1 h 19"/>
                <a:gd name="T20" fmla="*/ 1 w 1"/>
                <a:gd name="T21" fmla="*/ 0 h 19"/>
                <a:gd name="T22" fmla="*/ 0 w 1"/>
                <a:gd name="T23" fmla="*/ 1 h 19"/>
                <a:gd name="T24" fmla="*/ 0 w 1"/>
                <a:gd name="T25" fmla="*/ 2 h 19"/>
                <a:gd name="T26" fmla="*/ 0 w 1"/>
                <a:gd name="T27" fmla="*/ 2 h 19"/>
                <a:gd name="T28" fmla="*/ 0 w 1"/>
                <a:gd name="T29" fmla="*/ 4 h 19"/>
                <a:gd name="T30" fmla="*/ 0 w 1"/>
                <a:gd name="T31" fmla="*/ 4 h 19"/>
                <a:gd name="T32" fmla="*/ 0 w 1"/>
                <a:gd name="T33" fmla="*/ 6 h 19"/>
                <a:gd name="T34" fmla="*/ 0 w 1"/>
                <a:gd name="T35" fmla="*/ 6 h 19"/>
                <a:gd name="T36" fmla="*/ 0 w 1"/>
                <a:gd name="T37" fmla="*/ 7 h 19"/>
                <a:gd name="T38" fmla="*/ 0 w 1"/>
                <a:gd name="T39" fmla="*/ 8 h 19"/>
                <a:gd name="T40" fmla="*/ 0 w 1"/>
                <a:gd name="T41" fmla="*/ 9 h 19"/>
                <a:gd name="T42" fmla="*/ 0 w 1"/>
                <a:gd name="T43" fmla="*/ 9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9">
                  <a:moveTo>
                    <a:pt x="0" y="19"/>
                  </a:moveTo>
                  <a:lnTo>
                    <a:pt x="0" y="17"/>
                  </a:lnTo>
                  <a:lnTo>
                    <a:pt x="0" y="15"/>
                  </a:lnTo>
                  <a:lnTo>
                    <a:pt x="0" y="13"/>
                  </a:lnTo>
                  <a:lnTo>
                    <a:pt x="0" y="10"/>
                  </a:lnTo>
                  <a:lnTo>
                    <a:pt x="0" y="9"/>
                  </a:lnTo>
                  <a:lnTo>
                    <a:pt x="0" y="7"/>
                  </a:lnTo>
                  <a:lnTo>
                    <a:pt x="0" y="5"/>
                  </a:lnTo>
                  <a:lnTo>
                    <a:pt x="0" y="4"/>
                  </a:lnTo>
                  <a:lnTo>
                    <a:pt x="1" y="2"/>
                  </a:lnTo>
                  <a:lnTo>
                    <a:pt x="1" y="0"/>
                  </a:lnTo>
                  <a:lnTo>
                    <a:pt x="0" y="2"/>
                  </a:lnTo>
                  <a:lnTo>
                    <a:pt x="0" y="4"/>
                  </a:lnTo>
                  <a:lnTo>
                    <a:pt x="0" y="5"/>
                  </a:lnTo>
                  <a:lnTo>
                    <a:pt x="0" y="8"/>
                  </a:lnTo>
                  <a:lnTo>
                    <a:pt x="0" y="9"/>
                  </a:lnTo>
                  <a:lnTo>
                    <a:pt x="0" y="12"/>
                  </a:lnTo>
                  <a:lnTo>
                    <a:pt x="0" y="13"/>
                  </a:lnTo>
                  <a:lnTo>
                    <a:pt x="0" y="15"/>
                  </a:lnTo>
                  <a:lnTo>
                    <a:pt x="0" y="17"/>
                  </a:lnTo>
                  <a:lnTo>
                    <a:pt x="0"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1" name="Freeform 369"/>
            <p:cNvSpPr>
              <a:spLocks/>
            </p:cNvSpPr>
            <p:nvPr/>
          </p:nvSpPr>
          <p:spPr bwMode="auto">
            <a:xfrm>
              <a:off x="2576" y="2155"/>
              <a:ext cx="3" cy="9"/>
            </a:xfrm>
            <a:custGeom>
              <a:avLst/>
              <a:gdLst>
                <a:gd name="T0" fmla="*/ 0 w 5"/>
                <a:gd name="T1" fmla="*/ 9 h 17"/>
                <a:gd name="T2" fmla="*/ 2 w 5"/>
                <a:gd name="T3" fmla="*/ 9 h 17"/>
                <a:gd name="T4" fmla="*/ 3 w 5"/>
                <a:gd name="T5" fmla="*/ 0 h 17"/>
                <a:gd name="T6" fmla="*/ 2 w 5"/>
                <a:gd name="T7" fmla="*/ 0 h 17"/>
                <a:gd name="T8" fmla="*/ 0 w 5"/>
                <a:gd name="T9" fmla="*/ 9 h 17"/>
                <a:gd name="T10" fmla="*/ 0 w 5"/>
                <a:gd name="T11" fmla="*/ 9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17"/>
                  </a:moveTo>
                  <a:lnTo>
                    <a:pt x="3" y="17"/>
                  </a:lnTo>
                  <a:lnTo>
                    <a:pt x="5" y="0"/>
                  </a:lnTo>
                  <a:lnTo>
                    <a:pt x="3" y="0"/>
                  </a:lnTo>
                  <a:lnTo>
                    <a:pt x="0"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2" name="Freeform 370"/>
            <p:cNvSpPr>
              <a:spLocks/>
            </p:cNvSpPr>
            <p:nvPr/>
          </p:nvSpPr>
          <p:spPr bwMode="auto">
            <a:xfrm>
              <a:off x="2368" y="2167"/>
              <a:ext cx="1" cy="19"/>
            </a:xfrm>
            <a:custGeom>
              <a:avLst/>
              <a:gdLst>
                <a:gd name="T0" fmla="*/ 1 w 2"/>
                <a:gd name="T1" fmla="*/ 0 h 39"/>
                <a:gd name="T2" fmla="*/ 0 w 2"/>
                <a:gd name="T3" fmla="*/ 0 h 39"/>
                <a:gd name="T4" fmla="*/ 0 w 2"/>
                <a:gd name="T5" fmla="*/ 19 h 39"/>
                <a:gd name="T6" fmla="*/ 1 w 2"/>
                <a:gd name="T7" fmla="*/ 19 h 39"/>
                <a:gd name="T8" fmla="*/ 1 w 2"/>
                <a:gd name="T9" fmla="*/ 0 h 39"/>
                <a:gd name="T10" fmla="*/ 1 w 2"/>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9">
                  <a:moveTo>
                    <a:pt x="2" y="0"/>
                  </a:moveTo>
                  <a:lnTo>
                    <a:pt x="0" y="0"/>
                  </a:lnTo>
                  <a:lnTo>
                    <a:pt x="0" y="39"/>
                  </a:lnTo>
                  <a:lnTo>
                    <a:pt x="2" y="39"/>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3" name="Freeform 371"/>
            <p:cNvSpPr>
              <a:spLocks/>
            </p:cNvSpPr>
            <p:nvPr/>
          </p:nvSpPr>
          <p:spPr bwMode="auto">
            <a:xfrm>
              <a:off x="2616" y="2174"/>
              <a:ext cx="3" cy="5"/>
            </a:xfrm>
            <a:custGeom>
              <a:avLst/>
              <a:gdLst>
                <a:gd name="T0" fmla="*/ 2 w 6"/>
                <a:gd name="T1" fmla="*/ 0 h 10"/>
                <a:gd name="T2" fmla="*/ 0 w 6"/>
                <a:gd name="T3" fmla="*/ 1 h 10"/>
                <a:gd name="T4" fmla="*/ 2 w 6"/>
                <a:gd name="T5" fmla="*/ 5 h 10"/>
                <a:gd name="T6" fmla="*/ 3 w 6"/>
                <a:gd name="T7" fmla="*/ 5 h 10"/>
                <a:gd name="T8" fmla="*/ 2 w 6"/>
                <a:gd name="T9" fmla="*/ 0 h 10"/>
                <a:gd name="T10" fmla="*/ 2 w 6"/>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3" y="0"/>
                  </a:moveTo>
                  <a:lnTo>
                    <a:pt x="0" y="1"/>
                  </a:lnTo>
                  <a:lnTo>
                    <a:pt x="3" y="10"/>
                  </a:lnTo>
                  <a:lnTo>
                    <a:pt x="6" y="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4" name="Freeform 372"/>
            <p:cNvSpPr>
              <a:spLocks/>
            </p:cNvSpPr>
            <p:nvPr/>
          </p:nvSpPr>
          <p:spPr bwMode="auto">
            <a:xfrm>
              <a:off x="2755" y="2183"/>
              <a:ext cx="1" cy="6"/>
            </a:xfrm>
            <a:custGeom>
              <a:avLst/>
              <a:gdLst>
                <a:gd name="T0" fmla="*/ 0 w 3"/>
                <a:gd name="T1" fmla="*/ 6 h 13"/>
                <a:gd name="T2" fmla="*/ 1 w 3"/>
                <a:gd name="T3" fmla="*/ 6 h 13"/>
                <a:gd name="T4" fmla="*/ 1 w 3"/>
                <a:gd name="T5" fmla="*/ 0 h 13"/>
                <a:gd name="T6" fmla="*/ 0 w 3"/>
                <a:gd name="T7" fmla="*/ 0 h 13"/>
                <a:gd name="T8" fmla="*/ 0 w 3"/>
                <a:gd name="T9" fmla="*/ 6 h 13"/>
                <a:gd name="T10" fmla="*/ 0 w 3"/>
                <a:gd name="T11" fmla="*/ 6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0" y="13"/>
                  </a:moveTo>
                  <a:lnTo>
                    <a:pt x="3" y="13"/>
                  </a:lnTo>
                  <a:lnTo>
                    <a:pt x="3" y="0"/>
                  </a:lnTo>
                  <a:lnTo>
                    <a:pt x="0" y="0"/>
                  </a:lnTo>
                  <a:lnTo>
                    <a:pt x="0"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5" name="Freeform 373"/>
            <p:cNvSpPr>
              <a:spLocks/>
            </p:cNvSpPr>
            <p:nvPr/>
          </p:nvSpPr>
          <p:spPr bwMode="auto">
            <a:xfrm>
              <a:off x="2369" y="2194"/>
              <a:ext cx="1" cy="11"/>
            </a:xfrm>
            <a:custGeom>
              <a:avLst/>
              <a:gdLst>
                <a:gd name="T0" fmla="*/ 1 w 3"/>
                <a:gd name="T1" fmla="*/ 1 h 24"/>
                <a:gd name="T2" fmla="*/ 0 w 3"/>
                <a:gd name="T3" fmla="*/ 0 h 24"/>
                <a:gd name="T4" fmla="*/ 0 w 3"/>
                <a:gd name="T5" fmla="*/ 1 h 24"/>
                <a:gd name="T6" fmla="*/ 0 w 3"/>
                <a:gd name="T7" fmla="*/ 2 h 24"/>
                <a:gd name="T8" fmla="*/ 0 w 3"/>
                <a:gd name="T9" fmla="*/ 3 h 24"/>
                <a:gd name="T10" fmla="*/ 0 w 3"/>
                <a:gd name="T11" fmla="*/ 4 h 24"/>
                <a:gd name="T12" fmla="*/ 0 w 3"/>
                <a:gd name="T13" fmla="*/ 6 h 24"/>
                <a:gd name="T14" fmla="*/ 0 w 3"/>
                <a:gd name="T15" fmla="*/ 6 h 24"/>
                <a:gd name="T16" fmla="*/ 1 w 3"/>
                <a:gd name="T17" fmla="*/ 8 h 24"/>
                <a:gd name="T18" fmla="*/ 1 w 3"/>
                <a:gd name="T19" fmla="*/ 9 h 24"/>
                <a:gd name="T20" fmla="*/ 1 w 3"/>
                <a:gd name="T21" fmla="*/ 10 h 24"/>
                <a:gd name="T22" fmla="*/ 1 w 3"/>
                <a:gd name="T23" fmla="*/ 11 h 24"/>
                <a:gd name="T24" fmla="*/ 1 w 3"/>
                <a:gd name="T25" fmla="*/ 10 h 24"/>
                <a:gd name="T26" fmla="*/ 1 w 3"/>
                <a:gd name="T27" fmla="*/ 9 h 24"/>
                <a:gd name="T28" fmla="*/ 1 w 3"/>
                <a:gd name="T29" fmla="*/ 8 h 24"/>
                <a:gd name="T30" fmla="*/ 1 w 3"/>
                <a:gd name="T31" fmla="*/ 7 h 24"/>
                <a:gd name="T32" fmla="*/ 1 w 3"/>
                <a:gd name="T33" fmla="*/ 6 h 24"/>
                <a:gd name="T34" fmla="*/ 1 w 3"/>
                <a:gd name="T35" fmla="*/ 6 h 24"/>
                <a:gd name="T36" fmla="*/ 1 w 3"/>
                <a:gd name="T37" fmla="*/ 4 h 24"/>
                <a:gd name="T38" fmla="*/ 1 w 3"/>
                <a:gd name="T39" fmla="*/ 3 h 24"/>
                <a:gd name="T40" fmla="*/ 1 w 3"/>
                <a:gd name="T41" fmla="*/ 2 h 24"/>
                <a:gd name="T42" fmla="*/ 1 w 3"/>
                <a:gd name="T43" fmla="*/ 1 h 24"/>
                <a:gd name="T44" fmla="*/ 1 w 3"/>
                <a:gd name="T45" fmla="*/ 1 h 24"/>
                <a:gd name="T46" fmla="*/ 1 w 3"/>
                <a:gd name="T47" fmla="*/ 1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24">
                  <a:moveTo>
                    <a:pt x="2" y="2"/>
                  </a:moveTo>
                  <a:lnTo>
                    <a:pt x="0" y="0"/>
                  </a:lnTo>
                  <a:lnTo>
                    <a:pt x="0" y="2"/>
                  </a:lnTo>
                  <a:lnTo>
                    <a:pt x="0" y="4"/>
                  </a:lnTo>
                  <a:lnTo>
                    <a:pt x="0" y="7"/>
                  </a:lnTo>
                  <a:lnTo>
                    <a:pt x="0" y="9"/>
                  </a:lnTo>
                  <a:lnTo>
                    <a:pt x="0" y="12"/>
                  </a:lnTo>
                  <a:lnTo>
                    <a:pt x="0" y="14"/>
                  </a:lnTo>
                  <a:lnTo>
                    <a:pt x="2" y="17"/>
                  </a:lnTo>
                  <a:lnTo>
                    <a:pt x="2" y="19"/>
                  </a:lnTo>
                  <a:lnTo>
                    <a:pt x="2" y="22"/>
                  </a:lnTo>
                  <a:lnTo>
                    <a:pt x="3" y="24"/>
                  </a:lnTo>
                  <a:lnTo>
                    <a:pt x="3" y="22"/>
                  </a:lnTo>
                  <a:lnTo>
                    <a:pt x="3" y="19"/>
                  </a:lnTo>
                  <a:lnTo>
                    <a:pt x="3" y="18"/>
                  </a:lnTo>
                  <a:lnTo>
                    <a:pt x="3" y="15"/>
                  </a:lnTo>
                  <a:lnTo>
                    <a:pt x="3" y="13"/>
                  </a:lnTo>
                  <a:lnTo>
                    <a:pt x="3" y="12"/>
                  </a:lnTo>
                  <a:lnTo>
                    <a:pt x="3" y="9"/>
                  </a:lnTo>
                  <a:lnTo>
                    <a:pt x="3" y="7"/>
                  </a:lnTo>
                  <a:lnTo>
                    <a:pt x="3" y="4"/>
                  </a:lnTo>
                  <a:lnTo>
                    <a:pt x="3" y="3"/>
                  </a:lnTo>
                  <a:lnTo>
                    <a:pt x="2"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6" name="Freeform 374"/>
            <p:cNvSpPr>
              <a:spLocks/>
            </p:cNvSpPr>
            <p:nvPr/>
          </p:nvSpPr>
          <p:spPr bwMode="auto">
            <a:xfrm>
              <a:off x="2370" y="2191"/>
              <a:ext cx="2" cy="4"/>
            </a:xfrm>
            <a:custGeom>
              <a:avLst/>
              <a:gdLst>
                <a:gd name="T0" fmla="*/ 0 w 4"/>
                <a:gd name="T1" fmla="*/ 2 h 9"/>
                <a:gd name="T2" fmla="*/ 0 w 4"/>
                <a:gd name="T3" fmla="*/ 2 h 9"/>
                <a:gd name="T4" fmla="*/ 1 w 4"/>
                <a:gd name="T5" fmla="*/ 2 h 9"/>
                <a:gd name="T6" fmla="*/ 1 w 4"/>
                <a:gd name="T7" fmla="*/ 2 h 9"/>
                <a:gd name="T8" fmla="*/ 1 w 4"/>
                <a:gd name="T9" fmla="*/ 2 h 9"/>
                <a:gd name="T10" fmla="*/ 1 w 4"/>
                <a:gd name="T11" fmla="*/ 2 h 9"/>
                <a:gd name="T12" fmla="*/ 1 w 4"/>
                <a:gd name="T13" fmla="*/ 2 h 9"/>
                <a:gd name="T14" fmla="*/ 1 w 4"/>
                <a:gd name="T15" fmla="*/ 2 h 9"/>
                <a:gd name="T16" fmla="*/ 2 w 4"/>
                <a:gd name="T17" fmla="*/ 2 h 9"/>
                <a:gd name="T18" fmla="*/ 2 w 4"/>
                <a:gd name="T19" fmla="*/ 2 h 9"/>
                <a:gd name="T20" fmla="*/ 2 w 4"/>
                <a:gd name="T21" fmla="*/ 2 h 9"/>
                <a:gd name="T22" fmla="*/ 0 w 4"/>
                <a:gd name="T23" fmla="*/ 0 h 9"/>
                <a:gd name="T24" fmla="*/ 0 w 4"/>
                <a:gd name="T25" fmla="*/ 0 h 9"/>
                <a:gd name="T26" fmla="*/ 0 w 4"/>
                <a:gd name="T27" fmla="*/ 1 h 9"/>
                <a:gd name="T28" fmla="*/ 0 w 4"/>
                <a:gd name="T29" fmla="*/ 1 h 9"/>
                <a:gd name="T30" fmla="*/ 0 w 4"/>
                <a:gd name="T31" fmla="*/ 2 h 9"/>
                <a:gd name="T32" fmla="*/ 0 w 4"/>
                <a:gd name="T33" fmla="*/ 2 h 9"/>
                <a:gd name="T34" fmla="*/ 0 w 4"/>
                <a:gd name="T35" fmla="*/ 2 h 9"/>
                <a:gd name="T36" fmla="*/ 0 w 4"/>
                <a:gd name="T37" fmla="*/ 3 h 9"/>
                <a:gd name="T38" fmla="*/ 0 w 4"/>
                <a:gd name="T39" fmla="*/ 3 h 9"/>
                <a:gd name="T40" fmla="*/ 0 w 4"/>
                <a:gd name="T41" fmla="*/ 4 h 9"/>
                <a:gd name="T42" fmla="*/ 0 w 4"/>
                <a:gd name="T43" fmla="*/ 4 h 9"/>
                <a:gd name="T44" fmla="*/ 0 w 4"/>
                <a:gd name="T45" fmla="*/ 4 h 9"/>
                <a:gd name="T46" fmla="*/ 0 w 4"/>
                <a:gd name="T47" fmla="*/ 2 h 9"/>
                <a:gd name="T48" fmla="*/ 0 w 4"/>
                <a:gd name="T49" fmla="*/ 2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 h="9">
                  <a:moveTo>
                    <a:pt x="0" y="4"/>
                  </a:moveTo>
                  <a:lnTo>
                    <a:pt x="0" y="4"/>
                  </a:lnTo>
                  <a:lnTo>
                    <a:pt x="1" y="4"/>
                  </a:lnTo>
                  <a:lnTo>
                    <a:pt x="2" y="4"/>
                  </a:lnTo>
                  <a:lnTo>
                    <a:pt x="4" y="4"/>
                  </a:lnTo>
                  <a:lnTo>
                    <a:pt x="0" y="0"/>
                  </a:lnTo>
                  <a:lnTo>
                    <a:pt x="0" y="2"/>
                  </a:lnTo>
                  <a:lnTo>
                    <a:pt x="0" y="3"/>
                  </a:lnTo>
                  <a:lnTo>
                    <a:pt x="0" y="4"/>
                  </a:lnTo>
                  <a:lnTo>
                    <a:pt x="0" y="5"/>
                  </a:lnTo>
                  <a:lnTo>
                    <a:pt x="0" y="6"/>
                  </a:lnTo>
                  <a:lnTo>
                    <a:pt x="0" y="8"/>
                  </a:lnTo>
                  <a:lnTo>
                    <a:pt x="0" y="9"/>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7" name="Freeform 375"/>
            <p:cNvSpPr>
              <a:spLocks/>
            </p:cNvSpPr>
            <p:nvPr/>
          </p:nvSpPr>
          <p:spPr bwMode="auto">
            <a:xfrm>
              <a:off x="2370" y="2205"/>
              <a:ext cx="4" cy="38"/>
            </a:xfrm>
            <a:custGeom>
              <a:avLst/>
              <a:gdLst>
                <a:gd name="T0" fmla="*/ 3 w 7"/>
                <a:gd name="T1" fmla="*/ 6 h 74"/>
                <a:gd name="T2" fmla="*/ 3 w 7"/>
                <a:gd name="T3" fmla="*/ 6 h 74"/>
                <a:gd name="T4" fmla="*/ 3 w 7"/>
                <a:gd name="T5" fmla="*/ 6 h 74"/>
                <a:gd name="T6" fmla="*/ 2 w 7"/>
                <a:gd name="T7" fmla="*/ 5 h 74"/>
                <a:gd name="T8" fmla="*/ 2 w 7"/>
                <a:gd name="T9" fmla="*/ 5 h 74"/>
                <a:gd name="T10" fmla="*/ 1 w 7"/>
                <a:gd name="T11" fmla="*/ 4 h 74"/>
                <a:gd name="T12" fmla="*/ 1 w 7"/>
                <a:gd name="T13" fmla="*/ 3 h 74"/>
                <a:gd name="T14" fmla="*/ 1 w 7"/>
                <a:gd name="T15" fmla="*/ 3 h 74"/>
                <a:gd name="T16" fmla="*/ 1 w 7"/>
                <a:gd name="T17" fmla="*/ 2 h 74"/>
                <a:gd name="T18" fmla="*/ 0 w 7"/>
                <a:gd name="T19" fmla="*/ 1 h 74"/>
                <a:gd name="T20" fmla="*/ 0 w 7"/>
                <a:gd name="T21" fmla="*/ 0 h 74"/>
                <a:gd name="T22" fmla="*/ 0 w 7"/>
                <a:gd name="T23" fmla="*/ 4 h 74"/>
                <a:gd name="T24" fmla="*/ 0 w 7"/>
                <a:gd name="T25" fmla="*/ 8 h 74"/>
                <a:gd name="T26" fmla="*/ 1 w 7"/>
                <a:gd name="T27" fmla="*/ 11 h 74"/>
                <a:gd name="T28" fmla="*/ 1 w 7"/>
                <a:gd name="T29" fmla="*/ 15 h 74"/>
                <a:gd name="T30" fmla="*/ 1 w 7"/>
                <a:gd name="T31" fmla="*/ 18 h 74"/>
                <a:gd name="T32" fmla="*/ 1 w 7"/>
                <a:gd name="T33" fmla="*/ 22 h 74"/>
                <a:gd name="T34" fmla="*/ 1 w 7"/>
                <a:gd name="T35" fmla="*/ 26 h 74"/>
                <a:gd name="T36" fmla="*/ 1 w 7"/>
                <a:gd name="T37" fmla="*/ 30 h 74"/>
                <a:gd name="T38" fmla="*/ 2 w 7"/>
                <a:gd name="T39" fmla="*/ 34 h 74"/>
                <a:gd name="T40" fmla="*/ 2 w 7"/>
                <a:gd name="T41" fmla="*/ 38 h 74"/>
                <a:gd name="T42" fmla="*/ 2 w 7"/>
                <a:gd name="T43" fmla="*/ 35 h 74"/>
                <a:gd name="T44" fmla="*/ 3 w 7"/>
                <a:gd name="T45" fmla="*/ 32 h 74"/>
                <a:gd name="T46" fmla="*/ 3 w 7"/>
                <a:gd name="T47" fmla="*/ 29 h 74"/>
                <a:gd name="T48" fmla="*/ 3 w 7"/>
                <a:gd name="T49" fmla="*/ 25 h 74"/>
                <a:gd name="T50" fmla="*/ 3 w 7"/>
                <a:gd name="T51" fmla="*/ 22 h 74"/>
                <a:gd name="T52" fmla="*/ 3 w 7"/>
                <a:gd name="T53" fmla="*/ 19 h 74"/>
                <a:gd name="T54" fmla="*/ 4 w 7"/>
                <a:gd name="T55" fmla="*/ 16 h 74"/>
                <a:gd name="T56" fmla="*/ 4 w 7"/>
                <a:gd name="T57" fmla="*/ 13 h 74"/>
                <a:gd name="T58" fmla="*/ 3 w 7"/>
                <a:gd name="T59" fmla="*/ 10 h 74"/>
                <a:gd name="T60" fmla="*/ 3 w 7"/>
                <a:gd name="T61" fmla="*/ 6 h 74"/>
                <a:gd name="T62" fmla="*/ 3 w 7"/>
                <a:gd name="T63" fmla="*/ 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 h="74">
                  <a:moveTo>
                    <a:pt x="6" y="12"/>
                  </a:moveTo>
                  <a:lnTo>
                    <a:pt x="5" y="11"/>
                  </a:lnTo>
                  <a:lnTo>
                    <a:pt x="4" y="10"/>
                  </a:lnTo>
                  <a:lnTo>
                    <a:pt x="4" y="9"/>
                  </a:lnTo>
                  <a:lnTo>
                    <a:pt x="2" y="7"/>
                  </a:lnTo>
                  <a:lnTo>
                    <a:pt x="2" y="6"/>
                  </a:lnTo>
                  <a:lnTo>
                    <a:pt x="1" y="5"/>
                  </a:lnTo>
                  <a:lnTo>
                    <a:pt x="1" y="4"/>
                  </a:lnTo>
                  <a:lnTo>
                    <a:pt x="0" y="1"/>
                  </a:lnTo>
                  <a:lnTo>
                    <a:pt x="0" y="0"/>
                  </a:lnTo>
                  <a:lnTo>
                    <a:pt x="0" y="7"/>
                  </a:lnTo>
                  <a:lnTo>
                    <a:pt x="0" y="15"/>
                  </a:lnTo>
                  <a:lnTo>
                    <a:pt x="1" y="22"/>
                  </a:lnTo>
                  <a:lnTo>
                    <a:pt x="1" y="30"/>
                  </a:lnTo>
                  <a:lnTo>
                    <a:pt x="1" y="36"/>
                  </a:lnTo>
                  <a:lnTo>
                    <a:pt x="2" y="43"/>
                  </a:lnTo>
                  <a:lnTo>
                    <a:pt x="2" y="51"/>
                  </a:lnTo>
                  <a:lnTo>
                    <a:pt x="2" y="59"/>
                  </a:lnTo>
                  <a:lnTo>
                    <a:pt x="4" y="67"/>
                  </a:lnTo>
                  <a:lnTo>
                    <a:pt x="4" y="74"/>
                  </a:lnTo>
                  <a:lnTo>
                    <a:pt x="4" y="68"/>
                  </a:lnTo>
                  <a:lnTo>
                    <a:pt x="5" y="62"/>
                  </a:lnTo>
                  <a:lnTo>
                    <a:pt x="5" y="56"/>
                  </a:lnTo>
                  <a:lnTo>
                    <a:pt x="6" y="48"/>
                  </a:lnTo>
                  <a:lnTo>
                    <a:pt x="6" y="42"/>
                  </a:lnTo>
                  <a:lnTo>
                    <a:pt x="6" y="37"/>
                  </a:lnTo>
                  <a:lnTo>
                    <a:pt x="7" y="31"/>
                  </a:lnTo>
                  <a:lnTo>
                    <a:pt x="7" y="25"/>
                  </a:lnTo>
                  <a:lnTo>
                    <a:pt x="6" y="19"/>
                  </a:lnTo>
                  <a:lnTo>
                    <a:pt x="6"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8" name="Freeform 376"/>
            <p:cNvSpPr>
              <a:spLocks/>
            </p:cNvSpPr>
            <p:nvPr/>
          </p:nvSpPr>
          <p:spPr bwMode="auto">
            <a:xfrm>
              <a:off x="2369" y="2188"/>
              <a:ext cx="1" cy="3"/>
            </a:xfrm>
            <a:custGeom>
              <a:avLst/>
              <a:gdLst>
                <a:gd name="T0" fmla="*/ 0 w 3"/>
                <a:gd name="T1" fmla="*/ 2 h 6"/>
                <a:gd name="T2" fmla="*/ 1 w 3"/>
                <a:gd name="T3" fmla="*/ 3 h 6"/>
                <a:gd name="T4" fmla="*/ 1 w 3"/>
                <a:gd name="T5" fmla="*/ 3 h 6"/>
                <a:gd name="T6" fmla="*/ 1 w 3"/>
                <a:gd name="T7" fmla="*/ 3 h 6"/>
                <a:gd name="T8" fmla="*/ 1 w 3"/>
                <a:gd name="T9" fmla="*/ 2 h 6"/>
                <a:gd name="T10" fmla="*/ 1 w 3"/>
                <a:gd name="T11" fmla="*/ 2 h 6"/>
                <a:gd name="T12" fmla="*/ 1 w 3"/>
                <a:gd name="T13" fmla="*/ 2 h 6"/>
                <a:gd name="T14" fmla="*/ 1 w 3"/>
                <a:gd name="T15" fmla="*/ 2 h 6"/>
                <a:gd name="T16" fmla="*/ 1 w 3"/>
                <a:gd name="T17" fmla="*/ 1 h 6"/>
                <a:gd name="T18" fmla="*/ 1 w 3"/>
                <a:gd name="T19" fmla="*/ 1 h 6"/>
                <a:gd name="T20" fmla="*/ 1 w 3"/>
                <a:gd name="T21" fmla="*/ 0 h 6"/>
                <a:gd name="T22" fmla="*/ 1 w 3"/>
                <a:gd name="T23" fmla="*/ 0 h 6"/>
                <a:gd name="T24" fmla="*/ 0 w 3"/>
                <a:gd name="T25" fmla="*/ 2 h 6"/>
                <a:gd name="T26" fmla="*/ 0 w 3"/>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6">
                  <a:moveTo>
                    <a:pt x="0" y="4"/>
                  </a:moveTo>
                  <a:lnTo>
                    <a:pt x="3" y="6"/>
                  </a:lnTo>
                  <a:lnTo>
                    <a:pt x="3" y="5"/>
                  </a:lnTo>
                  <a:lnTo>
                    <a:pt x="3" y="4"/>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29" name="Freeform 377"/>
            <p:cNvSpPr>
              <a:spLocks/>
            </p:cNvSpPr>
            <p:nvPr/>
          </p:nvSpPr>
          <p:spPr bwMode="auto">
            <a:xfrm>
              <a:off x="2372" y="2243"/>
              <a:ext cx="1" cy="21"/>
            </a:xfrm>
            <a:custGeom>
              <a:avLst/>
              <a:gdLst>
                <a:gd name="T0" fmla="*/ 1 w 2"/>
                <a:gd name="T1" fmla="*/ 21 h 42"/>
                <a:gd name="T2" fmla="*/ 1 w 2"/>
                <a:gd name="T3" fmla="*/ 19 h 42"/>
                <a:gd name="T4" fmla="*/ 1 w 2"/>
                <a:gd name="T5" fmla="*/ 17 h 42"/>
                <a:gd name="T6" fmla="*/ 1 w 2"/>
                <a:gd name="T7" fmla="*/ 15 h 42"/>
                <a:gd name="T8" fmla="*/ 1 w 2"/>
                <a:gd name="T9" fmla="*/ 13 h 42"/>
                <a:gd name="T10" fmla="*/ 1 w 2"/>
                <a:gd name="T11" fmla="*/ 10 h 42"/>
                <a:gd name="T12" fmla="*/ 1 w 2"/>
                <a:gd name="T13" fmla="*/ 8 h 42"/>
                <a:gd name="T14" fmla="*/ 1 w 2"/>
                <a:gd name="T15" fmla="*/ 7 h 42"/>
                <a:gd name="T16" fmla="*/ 1 w 2"/>
                <a:gd name="T17" fmla="*/ 5 h 42"/>
                <a:gd name="T18" fmla="*/ 1 w 2"/>
                <a:gd name="T19" fmla="*/ 2 h 42"/>
                <a:gd name="T20" fmla="*/ 1 w 2"/>
                <a:gd name="T21" fmla="*/ 0 h 42"/>
                <a:gd name="T22" fmla="*/ 1 w 2"/>
                <a:gd name="T23" fmla="*/ 2 h 42"/>
                <a:gd name="T24" fmla="*/ 1 w 2"/>
                <a:gd name="T25" fmla="*/ 4 h 42"/>
                <a:gd name="T26" fmla="*/ 0 w 2"/>
                <a:gd name="T27" fmla="*/ 7 h 42"/>
                <a:gd name="T28" fmla="*/ 0 w 2"/>
                <a:gd name="T29" fmla="*/ 8 h 42"/>
                <a:gd name="T30" fmla="*/ 0 w 2"/>
                <a:gd name="T31" fmla="*/ 10 h 42"/>
                <a:gd name="T32" fmla="*/ 0 w 2"/>
                <a:gd name="T33" fmla="*/ 13 h 42"/>
                <a:gd name="T34" fmla="*/ 0 w 2"/>
                <a:gd name="T35" fmla="*/ 15 h 42"/>
                <a:gd name="T36" fmla="*/ 0 w 2"/>
                <a:gd name="T37" fmla="*/ 17 h 42"/>
                <a:gd name="T38" fmla="*/ 1 w 2"/>
                <a:gd name="T39" fmla="*/ 19 h 42"/>
                <a:gd name="T40" fmla="*/ 1 w 2"/>
                <a:gd name="T41" fmla="*/ 21 h 42"/>
                <a:gd name="T42" fmla="*/ 1 w 2"/>
                <a:gd name="T43" fmla="*/ 21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42">
                  <a:moveTo>
                    <a:pt x="2" y="42"/>
                  </a:moveTo>
                  <a:lnTo>
                    <a:pt x="2" y="37"/>
                  </a:lnTo>
                  <a:lnTo>
                    <a:pt x="2" y="34"/>
                  </a:lnTo>
                  <a:lnTo>
                    <a:pt x="2" y="29"/>
                  </a:lnTo>
                  <a:lnTo>
                    <a:pt x="2" y="25"/>
                  </a:lnTo>
                  <a:lnTo>
                    <a:pt x="2" y="20"/>
                  </a:lnTo>
                  <a:lnTo>
                    <a:pt x="2" y="16"/>
                  </a:lnTo>
                  <a:lnTo>
                    <a:pt x="2" y="13"/>
                  </a:lnTo>
                  <a:lnTo>
                    <a:pt x="2" y="9"/>
                  </a:lnTo>
                  <a:lnTo>
                    <a:pt x="2" y="4"/>
                  </a:lnTo>
                  <a:lnTo>
                    <a:pt x="2" y="0"/>
                  </a:lnTo>
                  <a:lnTo>
                    <a:pt x="2" y="4"/>
                  </a:lnTo>
                  <a:lnTo>
                    <a:pt x="2" y="8"/>
                  </a:lnTo>
                  <a:lnTo>
                    <a:pt x="0" y="13"/>
                  </a:lnTo>
                  <a:lnTo>
                    <a:pt x="0" y="16"/>
                  </a:lnTo>
                  <a:lnTo>
                    <a:pt x="0" y="20"/>
                  </a:lnTo>
                  <a:lnTo>
                    <a:pt x="0" y="25"/>
                  </a:lnTo>
                  <a:lnTo>
                    <a:pt x="0" y="29"/>
                  </a:lnTo>
                  <a:lnTo>
                    <a:pt x="0" y="34"/>
                  </a:lnTo>
                  <a:lnTo>
                    <a:pt x="2" y="37"/>
                  </a:lnTo>
                  <a:lnTo>
                    <a:pt x="2"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0" name="Freeform 378"/>
            <p:cNvSpPr>
              <a:spLocks/>
            </p:cNvSpPr>
            <p:nvPr/>
          </p:nvSpPr>
          <p:spPr bwMode="auto">
            <a:xfrm>
              <a:off x="2372" y="2193"/>
              <a:ext cx="2" cy="1"/>
            </a:xfrm>
            <a:custGeom>
              <a:avLst/>
              <a:gdLst>
                <a:gd name="T0" fmla="*/ 0 w 2"/>
                <a:gd name="T1" fmla="*/ 0 h 2"/>
                <a:gd name="T2" fmla="*/ 2 w 2"/>
                <a:gd name="T3" fmla="*/ 1 h 2"/>
                <a:gd name="T4" fmla="*/ 2 w 2"/>
                <a:gd name="T5" fmla="*/ 1 h 2"/>
                <a:gd name="T6" fmla="*/ 2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0 h 2"/>
                <a:gd name="T20" fmla="*/ 0 w 2"/>
                <a:gd name="T21" fmla="*/ 0 h 2"/>
                <a:gd name="T22" fmla="*/ 0 w 2"/>
                <a:gd name="T23" fmla="*/ 0 h 2"/>
                <a:gd name="T24" fmla="*/ 0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0" y="0"/>
                  </a:moveTo>
                  <a:lnTo>
                    <a:pt x="2"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1" name="Freeform 379"/>
            <p:cNvSpPr>
              <a:spLocks/>
            </p:cNvSpPr>
            <p:nvPr/>
          </p:nvSpPr>
          <p:spPr bwMode="auto">
            <a:xfrm>
              <a:off x="2455" y="2194"/>
              <a:ext cx="3" cy="16"/>
            </a:xfrm>
            <a:custGeom>
              <a:avLst/>
              <a:gdLst>
                <a:gd name="T0" fmla="*/ 2 w 6"/>
                <a:gd name="T1" fmla="*/ 16 h 33"/>
                <a:gd name="T2" fmla="*/ 3 w 6"/>
                <a:gd name="T3" fmla="*/ 0 h 33"/>
                <a:gd name="T4" fmla="*/ 0 w 6"/>
                <a:gd name="T5" fmla="*/ 14 h 33"/>
                <a:gd name="T6" fmla="*/ 2 w 6"/>
                <a:gd name="T7" fmla="*/ 16 h 33"/>
                <a:gd name="T8" fmla="*/ 2 w 6"/>
                <a:gd name="T9" fmla="*/ 16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3">
                  <a:moveTo>
                    <a:pt x="3" y="33"/>
                  </a:moveTo>
                  <a:lnTo>
                    <a:pt x="6" y="0"/>
                  </a:lnTo>
                  <a:lnTo>
                    <a:pt x="0" y="28"/>
                  </a:lnTo>
                  <a:lnTo>
                    <a:pt x="3" y="3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2" name="Freeform 380"/>
            <p:cNvSpPr>
              <a:spLocks/>
            </p:cNvSpPr>
            <p:nvPr/>
          </p:nvSpPr>
          <p:spPr bwMode="auto">
            <a:xfrm>
              <a:off x="2457" y="2213"/>
              <a:ext cx="1" cy="7"/>
            </a:xfrm>
            <a:custGeom>
              <a:avLst/>
              <a:gdLst>
                <a:gd name="T0" fmla="*/ 0 w 3"/>
                <a:gd name="T1" fmla="*/ 7 h 15"/>
                <a:gd name="T2" fmla="*/ 1 w 3"/>
                <a:gd name="T3" fmla="*/ 7 h 15"/>
                <a:gd name="T4" fmla="*/ 1 w 3"/>
                <a:gd name="T5" fmla="*/ 0 h 15"/>
                <a:gd name="T6" fmla="*/ 0 w 3"/>
                <a:gd name="T7" fmla="*/ 0 h 15"/>
                <a:gd name="T8" fmla="*/ 0 w 3"/>
                <a:gd name="T9" fmla="*/ 7 h 15"/>
                <a:gd name="T10" fmla="*/ 0 w 3"/>
                <a:gd name="T11" fmla="*/ 7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
                  <a:moveTo>
                    <a:pt x="0" y="15"/>
                  </a:moveTo>
                  <a:lnTo>
                    <a:pt x="3" y="15"/>
                  </a:lnTo>
                  <a:lnTo>
                    <a:pt x="3" y="0"/>
                  </a:lnTo>
                  <a:lnTo>
                    <a:pt x="0" y="0"/>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3" name="Freeform 381"/>
            <p:cNvSpPr>
              <a:spLocks/>
            </p:cNvSpPr>
            <p:nvPr/>
          </p:nvSpPr>
          <p:spPr bwMode="auto">
            <a:xfrm>
              <a:off x="2365" y="2265"/>
              <a:ext cx="1" cy="10"/>
            </a:xfrm>
            <a:custGeom>
              <a:avLst/>
              <a:gdLst>
                <a:gd name="T0" fmla="*/ 1 w 2"/>
                <a:gd name="T1" fmla="*/ 0 h 21"/>
                <a:gd name="T2" fmla="*/ 0 w 2"/>
                <a:gd name="T3" fmla="*/ 0 h 21"/>
                <a:gd name="T4" fmla="*/ 0 w 2"/>
                <a:gd name="T5" fmla="*/ 10 h 21"/>
                <a:gd name="T6" fmla="*/ 1 w 2"/>
                <a:gd name="T7" fmla="*/ 10 h 21"/>
                <a:gd name="T8" fmla="*/ 1 w 2"/>
                <a:gd name="T9" fmla="*/ 0 h 21"/>
                <a:gd name="T10" fmla="*/ 1 w 2"/>
                <a:gd name="T11" fmla="*/ 0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1">
                  <a:moveTo>
                    <a:pt x="2" y="0"/>
                  </a:moveTo>
                  <a:lnTo>
                    <a:pt x="0" y="0"/>
                  </a:lnTo>
                  <a:lnTo>
                    <a:pt x="0" y="21"/>
                  </a:lnTo>
                  <a:lnTo>
                    <a:pt x="2" y="2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4" name="Freeform 382"/>
            <p:cNvSpPr>
              <a:spLocks/>
            </p:cNvSpPr>
            <p:nvPr/>
          </p:nvSpPr>
          <p:spPr bwMode="auto">
            <a:xfrm>
              <a:off x="2366" y="2286"/>
              <a:ext cx="2" cy="9"/>
            </a:xfrm>
            <a:custGeom>
              <a:avLst/>
              <a:gdLst>
                <a:gd name="T0" fmla="*/ 2 w 4"/>
                <a:gd name="T1" fmla="*/ 0 h 17"/>
                <a:gd name="T2" fmla="*/ 0 w 4"/>
                <a:gd name="T3" fmla="*/ 0 h 17"/>
                <a:gd name="T4" fmla="*/ 0 w 4"/>
                <a:gd name="T5" fmla="*/ 9 h 17"/>
                <a:gd name="T6" fmla="*/ 2 w 4"/>
                <a:gd name="T7" fmla="*/ 9 h 17"/>
                <a:gd name="T8" fmla="*/ 2 w 4"/>
                <a:gd name="T9" fmla="*/ 0 h 17"/>
                <a:gd name="T10" fmla="*/ 2 w 4"/>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7">
                  <a:moveTo>
                    <a:pt x="4" y="0"/>
                  </a:moveTo>
                  <a:lnTo>
                    <a:pt x="0" y="0"/>
                  </a:lnTo>
                  <a:lnTo>
                    <a:pt x="0" y="17"/>
                  </a:lnTo>
                  <a:lnTo>
                    <a:pt x="4" y="17"/>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5" name="Freeform 383"/>
            <p:cNvSpPr>
              <a:spLocks/>
            </p:cNvSpPr>
            <p:nvPr/>
          </p:nvSpPr>
          <p:spPr bwMode="auto">
            <a:xfrm>
              <a:off x="2768" y="2290"/>
              <a:ext cx="3" cy="16"/>
            </a:xfrm>
            <a:custGeom>
              <a:avLst/>
              <a:gdLst>
                <a:gd name="T0" fmla="*/ 2 w 6"/>
                <a:gd name="T1" fmla="*/ 0 h 33"/>
                <a:gd name="T2" fmla="*/ 0 w 6"/>
                <a:gd name="T3" fmla="*/ 0 h 33"/>
                <a:gd name="T4" fmla="*/ 2 w 6"/>
                <a:gd name="T5" fmla="*/ 16 h 33"/>
                <a:gd name="T6" fmla="*/ 3 w 6"/>
                <a:gd name="T7" fmla="*/ 16 h 33"/>
                <a:gd name="T8" fmla="*/ 2 w 6"/>
                <a:gd name="T9" fmla="*/ 0 h 33"/>
                <a:gd name="T10" fmla="*/ 2 w 6"/>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3">
                  <a:moveTo>
                    <a:pt x="4" y="0"/>
                  </a:moveTo>
                  <a:lnTo>
                    <a:pt x="0" y="0"/>
                  </a:lnTo>
                  <a:lnTo>
                    <a:pt x="4" y="33"/>
                  </a:lnTo>
                  <a:lnTo>
                    <a:pt x="6" y="33"/>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6" name="Freeform 384"/>
            <p:cNvSpPr>
              <a:spLocks/>
            </p:cNvSpPr>
            <p:nvPr/>
          </p:nvSpPr>
          <p:spPr bwMode="auto">
            <a:xfrm>
              <a:off x="2771" y="2314"/>
              <a:ext cx="1" cy="9"/>
            </a:xfrm>
            <a:custGeom>
              <a:avLst/>
              <a:gdLst>
                <a:gd name="T0" fmla="*/ 1 w 3"/>
                <a:gd name="T1" fmla="*/ 0 h 19"/>
                <a:gd name="T2" fmla="*/ 0 w 3"/>
                <a:gd name="T3" fmla="*/ 0 h 19"/>
                <a:gd name="T4" fmla="*/ 0 w 3"/>
                <a:gd name="T5" fmla="*/ 9 h 19"/>
                <a:gd name="T6" fmla="*/ 1 w 3"/>
                <a:gd name="T7" fmla="*/ 9 h 19"/>
                <a:gd name="T8" fmla="*/ 1 w 3"/>
                <a:gd name="T9" fmla="*/ 0 h 19"/>
                <a:gd name="T10" fmla="*/ 1 w 3"/>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9">
                  <a:moveTo>
                    <a:pt x="3" y="0"/>
                  </a:moveTo>
                  <a:lnTo>
                    <a:pt x="0" y="0"/>
                  </a:lnTo>
                  <a:lnTo>
                    <a:pt x="0" y="19"/>
                  </a:lnTo>
                  <a:lnTo>
                    <a:pt x="3" y="1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7" name="Freeform 385"/>
            <p:cNvSpPr>
              <a:spLocks/>
            </p:cNvSpPr>
            <p:nvPr/>
          </p:nvSpPr>
          <p:spPr bwMode="auto">
            <a:xfrm>
              <a:off x="2772" y="2329"/>
              <a:ext cx="2" cy="6"/>
            </a:xfrm>
            <a:custGeom>
              <a:avLst/>
              <a:gdLst>
                <a:gd name="T0" fmla="*/ 2 w 3"/>
                <a:gd name="T1" fmla="*/ 0 h 13"/>
                <a:gd name="T2" fmla="*/ 0 w 3"/>
                <a:gd name="T3" fmla="*/ 0 h 13"/>
                <a:gd name="T4" fmla="*/ 0 w 3"/>
                <a:gd name="T5" fmla="*/ 6 h 13"/>
                <a:gd name="T6" fmla="*/ 2 w 3"/>
                <a:gd name="T7" fmla="*/ 6 h 13"/>
                <a:gd name="T8" fmla="*/ 2 w 3"/>
                <a:gd name="T9" fmla="*/ 0 h 13"/>
                <a:gd name="T10" fmla="*/ 2 w 3"/>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3" y="0"/>
                  </a:moveTo>
                  <a:lnTo>
                    <a:pt x="0" y="0"/>
                  </a:lnTo>
                  <a:lnTo>
                    <a:pt x="0" y="13"/>
                  </a:lnTo>
                  <a:lnTo>
                    <a:pt x="3" y="1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8" name="Freeform 386"/>
            <p:cNvSpPr>
              <a:spLocks/>
            </p:cNvSpPr>
            <p:nvPr/>
          </p:nvSpPr>
          <p:spPr bwMode="auto">
            <a:xfrm>
              <a:off x="2774" y="2338"/>
              <a:ext cx="1" cy="5"/>
            </a:xfrm>
            <a:custGeom>
              <a:avLst/>
              <a:gdLst>
                <a:gd name="T0" fmla="*/ 0 w 3"/>
                <a:gd name="T1" fmla="*/ 5 h 11"/>
                <a:gd name="T2" fmla="*/ 1 w 3"/>
                <a:gd name="T3" fmla="*/ 5 h 11"/>
                <a:gd name="T4" fmla="*/ 1 w 3"/>
                <a:gd name="T5" fmla="*/ 0 h 11"/>
                <a:gd name="T6" fmla="*/ 0 w 3"/>
                <a:gd name="T7" fmla="*/ 0 h 11"/>
                <a:gd name="T8" fmla="*/ 0 w 3"/>
                <a:gd name="T9" fmla="*/ 5 h 11"/>
                <a:gd name="T10" fmla="*/ 0 w 3"/>
                <a:gd name="T11" fmla="*/ 5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1">
                  <a:moveTo>
                    <a:pt x="0" y="11"/>
                  </a:moveTo>
                  <a:lnTo>
                    <a:pt x="3" y="11"/>
                  </a:lnTo>
                  <a:lnTo>
                    <a:pt x="3" y="0"/>
                  </a:lnTo>
                  <a:lnTo>
                    <a:pt x="0" y="0"/>
                  </a:lnTo>
                  <a:lnTo>
                    <a:pt x="0"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39" name="Freeform 387"/>
            <p:cNvSpPr>
              <a:spLocks/>
            </p:cNvSpPr>
            <p:nvPr/>
          </p:nvSpPr>
          <p:spPr bwMode="auto">
            <a:xfrm>
              <a:off x="2532" y="2342"/>
              <a:ext cx="2" cy="8"/>
            </a:xfrm>
            <a:custGeom>
              <a:avLst/>
              <a:gdLst>
                <a:gd name="T0" fmla="*/ 1 w 5"/>
                <a:gd name="T1" fmla="*/ 0 h 15"/>
                <a:gd name="T2" fmla="*/ 0 w 5"/>
                <a:gd name="T3" fmla="*/ 8 h 15"/>
                <a:gd name="T4" fmla="*/ 1 w 5"/>
                <a:gd name="T5" fmla="*/ 8 h 15"/>
                <a:gd name="T6" fmla="*/ 2 w 5"/>
                <a:gd name="T7" fmla="*/ 0 h 15"/>
                <a:gd name="T8" fmla="*/ 1 w 5"/>
                <a:gd name="T9" fmla="*/ 0 h 15"/>
                <a:gd name="T10" fmla="*/ 1 w 5"/>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5">
                  <a:moveTo>
                    <a:pt x="3" y="0"/>
                  </a:moveTo>
                  <a:lnTo>
                    <a:pt x="0" y="15"/>
                  </a:lnTo>
                  <a:lnTo>
                    <a:pt x="3" y="15"/>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0" name="Freeform 388"/>
            <p:cNvSpPr>
              <a:spLocks/>
            </p:cNvSpPr>
            <p:nvPr/>
          </p:nvSpPr>
          <p:spPr bwMode="auto">
            <a:xfrm>
              <a:off x="2385" y="2348"/>
              <a:ext cx="7" cy="13"/>
            </a:xfrm>
            <a:custGeom>
              <a:avLst/>
              <a:gdLst>
                <a:gd name="T0" fmla="*/ 0 w 12"/>
                <a:gd name="T1" fmla="*/ 12 h 24"/>
                <a:gd name="T2" fmla="*/ 2 w 12"/>
                <a:gd name="T3" fmla="*/ 13 h 24"/>
                <a:gd name="T4" fmla="*/ 7 w 12"/>
                <a:gd name="T5" fmla="*/ 0 h 24"/>
                <a:gd name="T6" fmla="*/ 6 w 12"/>
                <a:gd name="T7" fmla="*/ 0 h 24"/>
                <a:gd name="T8" fmla="*/ 0 w 12"/>
                <a:gd name="T9" fmla="*/ 12 h 24"/>
                <a:gd name="T10" fmla="*/ 0 w 12"/>
                <a:gd name="T11" fmla="*/ 12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24">
                  <a:moveTo>
                    <a:pt x="0" y="23"/>
                  </a:moveTo>
                  <a:lnTo>
                    <a:pt x="3" y="24"/>
                  </a:lnTo>
                  <a:lnTo>
                    <a:pt x="12" y="0"/>
                  </a:lnTo>
                  <a:lnTo>
                    <a:pt x="10" y="0"/>
                  </a:lnTo>
                  <a:lnTo>
                    <a:pt x="0" y="2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1" name="Freeform 389"/>
            <p:cNvSpPr>
              <a:spLocks/>
            </p:cNvSpPr>
            <p:nvPr/>
          </p:nvSpPr>
          <p:spPr bwMode="auto">
            <a:xfrm>
              <a:off x="2420" y="2361"/>
              <a:ext cx="18" cy="167"/>
            </a:xfrm>
            <a:custGeom>
              <a:avLst/>
              <a:gdLst>
                <a:gd name="T0" fmla="*/ 10 w 36"/>
                <a:gd name="T1" fmla="*/ 70 h 332"/>
                <a:gd name="T2" fmla="*/ 9 w 36"/>
                <a:gd name="T3" fmla="*/ 69 h 332"/>
                <a:gd name="T4" fmla="*/ 9 w 36"/>
                <a:gd name="T5" fmla="*/ 85 h 332"/>
                <a:gd name="T6" fmla="*/ 8 w 36"/>
                <a:gd name="T7" fmla="*/ 84 h 332"/>
                <a:gd name="T8" fmla="*/ 8 w 36"/>
                <a:gd name="T9" fmla="*/ 85 h 332"/>
                <a:gd name="T10" fmla="*/ 8 w 36"/>
                <a:gd name="T11" fmla="*/ 86 h 332"/>
                <a:gd name="T12" fmla="*/ 9 w 36"/>
                <a:gd name="T13" fmla="*/ 87 h 332"/>
                <a:gd name="T14" fmla="*/ 9 w 36"/>
                <a:gd name="T15" fmla="*/ 89 h 332"/>
                <a:gd name="T16" fmla="*/ 9 w 36"/>
                <a:gd name="T17" fmla="*/ 90 h 332"/>
                <a:gd name="T18" fmla="*/ 9 w 36"/>
                <a:gd name="T19" fmla="*/ 92 h 332"/>
                <a:gd name="T20" fmla="*/ 8 w 36"/>
                <a:gd name="T21" fmla="*/ 93 h 332"/>
                <a:gd name="T22" fmla="*/ 8 w 36"/>
                <a:gd name="T23" fmla="*/ 94 h 332"/>
                <a:gd name="T24" fmla="*/ 7 w 36"/>
                <a:gd name="T25" fmla="*/ 95 h 332"/>
                <a:gd name="T26" fmla="*/ 6 w 36"/>
                <a:gd name="T27" fmla="*/ 96 h 332"/>
                <a:gd name="T28" fmla="*/ 8 w 36"/>
                <a:gd name="T29" fmla="*/ 98 h 332"/>
                <a:gd name="T30" fmla="*/ 8 w 36"/>
                <a:gd name="T31" fmla="*/ 101 h 332"/>
                <a:gd name="T32" fmla="*/ 9 w 36"/>
                <a:gd name="T33" fmla="*/ 105 h 332"/>
                <a:gd name="T34" fmla="*/ 9 w 36"/>
                <a:gd name="T35" fmla="*/ 107 h 332"/>
                <a:gd name="T36" fmla="*/ 8 w 36"/>
                <a:gd name="T37" fmla="*/ 110 h 332"/>
                <a:gd name="T38" fmla="*/ 8 w 36"/>
                <a:gd name="T39" fmla="*/ 113 h 332"/>
                <a:gd name="T40" fmla="*/ 7 w 36"/>
                <a:gd name="T41" fmla="*/ 116 h 332"/>
                <a:gd name="T42" fmla="*/ 6 w 36"/>
                <a:gd name="T43" fmla="*/ 119 h 332"/>
                <a:gd name="T44" fmla="*/ 6 w 36"/>
                <a:gd name="T45" fmla="*/ 121 h 332"/>
                <a:gd name="T46" fmla="*/ 6 w 36"/>
                <a:gd name="T47" fmla="*/ 124 h 332"/>
                <a:gd name="T48" fmla="*/ 6 w 36"/>
                <a:gd name="T49" fmla="*/ 124 h 332"/>
                <a:gd name="T50" fmla="*/ 6 w 36"/>
                <a:gd name="T51" fmla="*/ 124 h 332"/>
                <a:gd name="T52" fmla="*/ 5 w 36"/>
                <a:gd name="T53" fmla="*/ 123 h 332"/>
                <a:gd name="T54" fmla="*/ 5 w 36"/>
                <a:gd name="T55" fmla="*/ 123 h 332"/>
                <a:gd name="T56" fmla="*/ 5 w 36"/>
                <a:gd name="T57" fmla="*/ 123 h 332"/>
                <a:gd name="T58" fmla="*/ 5 w 36"/>
                <a:gd name="T59" fmla="*/ 123 h 332"/>
                <a:gd name="T60" fmla="*/ 5 w 36"/>
                <a:gd name="T61" fmla="*/ 123 h 332"/>
                <a:gd name="T62" fmla="*/ 5 w 36"/>
                <a:gd name="T63" fmla="*/ 123 h 332"/>
                <a:gd name="T64" fmla="*/ 5 w 36"/>
                <a:gd name="T65" fmla="*/ 122 h 332"/>
                <a:gd name="T66" fmla="*/ 5 w 36"/>
                <a:gd name="T67" fmla="*/ 122 h 332"/>
                <a:gd name="T68" fmla="*/ 5 w 36"/>
                <a:gd name="T69" fmla="*/ 127 h 332"/>
                <a:gd name="T70" fmla="*/ 5 w 36"/>
                <a:gd name="T71" fmla="*/ 132 h 332"/>
                <a:gd name="T72" fmla="*/ 5 w 36"/>
                <a:gd name="T73" fmla="*/ 137 h 332"/>
                <a:gd name="T74" fmla="*/ 4 w 36"/>
                <a:gd name="T75" fmla="*/ 141 h 332"/>
                <a:gd name="T76" fmla="*/ 3 w 36"/>
                <a:gd name="T77" fmla="*/ 146 h 332"/>
                <a:gd name="T78" fmla="*/ 2 w 36"/>
                <a:gd name="T79" fmla="*/ 151 h 332"/>
                <a:gd name="T80" fmla="*/ 2 w 36"/>
                <a:gd name="T81" fmla="*/ 155 h 332"/>
                <a:gd name="T82" fmla="*/ 1 w 36"/>
                <a:gd name="T83" fmla="*/ 160 h 332"/>
                <a:gd name="T84" fmla="*/ 0 w 36"/>
                <a:gd name="T85" fmla="*/ 163 h 332"/>
                <a:gd name="T86" fmla="*/ 0 w 36"/>
                <a:gd name="T87" fmla="*/ 167 h 332"/>
                <a:gd name="T88" fmla="*/ 3 w 36"/>
                <a:gd name="T89" fmla="*/ 150 h 332"/>
                <a:gd name="T90" fmla="*/ 5 w 36"/>
                <a:gd name="T91" fmla="*/ 134 h 332"/>
                <a:gd name="T92" fmla="*/ 8 w 36"/>
                <a:gd name="T93" fmla="*/ 117 h 332"/>
                <a:gd name="T94" fmla="*/ 11 w 36"/>
                <a:gd name="T95" fmla="*/ 100 h 332"/>
                <a:gd name="T96" fmla="*/ 13 w 36"/>
                <a:gd name="T97" fmla="*/ 83 h 332"/>
                <a:gd name="T98" fmla="*/ 15 w 36"/>
                <a:gd name="T99" fmla="*/ 66 h 332"/>
                <a:gd name="T100" fmla="*/ 17 w 36"/>
                <a:gd name="T101" fmla="*/ 50 h 332"/>
                <a:gd name="T102" fmla="*/ 18 w 36"/>
                <a:gd name="T103" fmla="*/ 33 h 332"/>
                <a:gd name="T104" fmla="*/ 18 w 36"/>
                <a:gd name="T105" fmla="*/ 16 h 332"/>
                <a:gd name="T106" fmla="*/ 18 w 36"/>
                <a:gd name="T107" fmla="*/ 0 h 332"/>
                <a:gd name="T108" fmla="*/ 10 w 36"/>
                <a:gd name="T109" fmla="*/ 70 h 332"/>
                <a:gd name="T110" fmla="*/ 10 w 36"/>
                <a:gd name="T111" fmla="*/ 70 h 3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6" h="332">
                  <a:moveTo>
                    <a:pt x="20" y="139"/>
                  </a:moveTo>
                  <a:lnTo>
                    <a:pt x="17" y="137"/>
                  </a:lnTo>
                  <a:lnTo>
                    <a:pt x="17" y="169"/>
                  </a:lnTo>
                  <a:lnTo>
                    <a:pt x="15" y="167"/>
                  </a:lnTo>
                  <a:lnTo>
                    <a:pt x="16" y="169"/>
                  </a:lnTo>
                  <a:lnTo>
                    <a:pt x="16" y="170"/>
                  </a:lnTo>
                  <a:lnTo>
                    <a:pt x="17" y="173"/>
                  </a:lnTo>
                  <a:lnTo>
                    <a:pt x="17" y="177"/>
                  </a:lnTo>
                  <a:lnTo>
                    <a:pt x="17" y="179"/>
                  </a:lnTo>
                  <a:lnTo>
                    <a:pt x="17" y="182"/>
                  </a:lnTo>
                  <a:lnTo>
                    <a:pt x="16" y="184"/>
                  </a:lnTo>
                  <a:lnTo>
                    <a:pt x="15" y="186"/>
                  </a:lnTo>
                  <a:lnTo>
                    <a:pt x="14" y="189"/>
                  </a:lnTo>
                  <a:lnTo>
                    <a:pt x="11" y="190"/>
                  </a:lnTo>
                  <a:lnTo>
                    <a:pt x="15" y="195"/>
                  </a:lnTo>
                  <a:lnTo>
                    <a:pt x="16" y="201"/>
                  </a:lnTo>
                  <a:lnTo>
                    <a:pt x="17" y="208"/>
                  </a:lnTo>
                  <a:lnTo>
                    <a:pt x="17" y="212"/>
                  </a:lnTo>
                  <a:lnTo>
                    <a:pt x="16" y="219"/>
                  </a:lnTo>
                  <a:lnTo>
                    <a:pt x="15" y="225"/>
                  </a:lnTo>
                  <a:lnTo>
                    <a:pt x="14" y="231"/>
                  </a:lnTo>
                  <a:lnTo>
                    <a:pt x="12" y="236"/>
                  </a:lnTo>
                  <a:lnTo>
                    <a:pt x="11" y="241"/>
                  </a:lnTo>
                  <a:lnTo>
                    <a:pt x="11" y="246"/>
                  </a:lnTo>
                  <a:lnTo>
                    <a:pt x="10" y="245"/>
                  </a:lnTo>
                  <a:lnTo>
                    <a:pt x="9" y="245"/>
                  </a:lnTo>
                  <a:lnTo>
                    <a:pt x="9" y="243"/>
                  </a:lnTo>
                  <a:lnTo>
                    <a:pt x="10" y="252"/>
                  </a:lnTo>
                  <a:lnTo>
                    <a:pt x="10" y="262"/>
                  </a:lnTo>
                  <a:lnTo>
                    <a:pt x="9" y="272"/>
                  </a:lnTo>
                  <a:lnTo>
                    <a:pt x="7" y="281"/>
                  </a:lnTo>
                  <a:lnTo>
                    <a:pt x="6" y="290"/>
                  </a:lnTo>
                  <a:lnTo>
                    <a:pt x="4" y="300"/>
                  </a:lnTo>
                  <a:lnTo>
                    <a:pt x="3" y="309"/>
                  </a:lnTo>
                  <a:lnTo>
                    <a:pt x="1" y="318"/>
                  </a:lnTo>
                  <a:lnTo>
                    <a:pt x="0" y="325"/>
                  </a:lnTo>
                  <a:lnTo>
                    <a:pt x="0" y="332"/>
                  </a:lnTo>
                  <a:lnTo>
                    <a:pt x="5" y="299"/>
                  </a:lnTo>
                  <a:lnTo>
                    <a:pt x="10" y="266"/>
                  </a:lnTo>
                  <a:lnTo>
                    <a:pt x="16" y="232"/>
                  </a:lnTo>
                  <a:lnTo>
                    <a:pt x="21" y="199"/>
                  </a:lnTo>
                  <a:lnTo>
                    <a:pt x="26" y="165"/>
                  </a:lnTo>
                  <a:lnTo>
                    <a:pt x="30" y="132"/>
                  </a:lnTo>
                  <a:lnTo>
                    <a:pt x="33" y="99"/>
                  </a:lnTo>
                  <a:lnTo>
                    <a:pt x="35" y="65"/>
                  </a:lnTo>
                  <a:lnTo>
                    <a:pt x="36" y="32"/>
                  </a:lnTo>
                  <a:lnTo>
                    <a:pt x="35" y="0"/>
                  </a:lnTo>
                  <a:lnTo>
                    <a:pt x="20" y="13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2" name="Freeform 390"/>
            <p:cNvSpPr>
              <a:spLocks/>
            </p:cNvSpPr>
            <p:nvPr/>
          </p:nvSpPr>
          <p:spPr bwMode="auto">
            <a:xfrm>
              <a:off x="2424" y="2482"/>
              <a:ext cx="1" cy="1"/>
            </a:xfrm>
            <a:custGeom>
              <a:avLst/>
              <a:gdLst>
                <a:gd name="T0" fmla="*/ 0 w 1"/>
                <a:gd name="T1" fmla="*/ 1 h 2"/>
                <a:gd name="T2" fmla="*/ 0 w 1"/>
                <a:gd name="T3" fmla="*/ 1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1 h 2"/>
                <a:gd name="T38" fmla="*/ 0 w 1"/>
                <a:gd name="T39" fmla="*/ 1 h 2"/>
                <a:gd name="T40" fmla="*/ 0 w 1"/>
                <a:gd name="T41" fmla="*/ 1 h 2"/>
                <a:gd name="T42" fmla="*/ 0 w 1"/>
                <a:gd name="T43" fmla="*/ 1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3" name="Freeform 391"/>
            <p:cNvSpPr>
              <a:spLocks/>
            </p:cNvSpPr>
            <p:nvPr/>
          </p:nvSpPr>
          <p:spPr bwMode="auto">
            <a:xfrm>
              <a:off x="2369" y="2393"/>
              <a:ext cx="3" cy="5"/>
            </a:xfrm>
            <a:custGeom>
              <a:avLst/>
              <a:gdLst>
                <a:gd name="T0" fmla="*/ 3 w 5"/>
                <a:gd name="T1" fmla="*/ 0 h 11"/>
                <a:gd name="T2" fmla="*/ 0 w 5"/>
                <a:gd name="T3" fmla="*/ 5 h 11"/>
                <a:gd name="T4" fmla="*/ 0 w 5"/>
                <a:gd name="T5" fmla="*/ 5 h 11"/>
                <a:gd name="T6" fmla="*/ 1 w 5"/>
                <a:gd name="T7" fmla="*/ 5 h 11"/>
                <a:gd name="T8" fmla="*/ 1 w 5"/>
                <a:gd name="T9" fmla="*/ 4 h 11"/>
                <a:gd name="T10" fmla="*/ 1 w 5"/>
                <a:gd name="T11" fmla="*/ 4 h 11"/>
                <a:gd name="T12" fmla="*/ 2 w 5"/>
                <a:gd name="T13" fmla="*/ 3 h 11"/>
                <a:gd name="T14" fmla="*/ 2 w 5"/>
                <a:gd name="T15" fmla="*/ 3 h 11"/>
                <a:gd name="T16" fmla="*/ 2 w 5"/>
                <a:gd name="T17" fmla="*/ 2 h 11"/>
                <a:gd name="T18" fmla="*/ 2 w 5"/>
                <a:gd name="T19" fmla="*/ 2 h 11"/>
                <a:gd name="T20" fmla="*/ 2 w 5"/>
                <a:gd name="T21" fmla="*/ 1 h 11"/>
                <a:gd name="T22" fmla="*/ 3 w 5"/>
                <a:gd name="T23" fmla="*/ 0 h 11"/>
                <a:gd name="T24" fmla="*/ 3 w 5"/>
                <a:gd name="T25" fmla="*/ 0 h 11"/>
                <a:gd name="T26" fmla="*/ 3 w 5"/>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5" y="0"/>
                  </a:moveTo>
                  <a:lnTo>
                    <a:pt x="0" y="11"/>
                  </a:lnTo>
                  <a:lnTo>
                    <a:pt x="0" y="10"/>
                  </a:lnTo>
                  <a:lnTo>
                    <a:pt x="2" y="10"/>
                  </a:lnTo>
                  <a:lnTo>
                    <a:pt x="2" y="8"/>
                  </a:lnTo>
                  <a:lnTo>
                    <a:pt x="3" y="7"/>
                  </a:lnTo>
                  <a:lnTo>
                    <a:pt x="3" y="6"/>
                  </a:lnTo>
                  <a:lnTo>
                    <a:pt x="3" y="5"/>
                  </a:lnTo>
                  <a:lnTo>
                    <a:pt x="4" y="4"/>
                  </a:lnTo>
                  <a:lnTo>
                    <a:pt x="4" y="2"/>
                  </a:lnTo>
                  <a:lnTo>
                    <a:pt x="5"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4" name="Freeform 392"/>
            <p:cNvSpPr>
              <a:spLocks/>
            </p:cNvSpPr>
            <p:nvPr/>
          </p:nvSpPr>
          <p:spPr bwMode="auto">
            <a:xfrm>
              <a:off x="2372" y="2363"/>
              <a:ext cx="15" cy="35"/>
            </a:xfrm>
            <a:custGeom>
              <a:avLst/>
              <a:gdLst>
                <a:gd name="T0" fmla="*/ 0 w 31"/>
                <a:gd name="T1" fmla="*/ 30 h 71"/>
                <a:gd name="T2" fmla="*/ 2 w 31"/>
                <a:gd name="T3" fmla="*/ 27 h 71"/>
                <a:gd name="T4" fmla="*/ 4 w 31"/>
                <a:gd name="T5" fmla="*/ 28 h 71"/>
                <a:gd name="T6" fmla="*/ 4 w 31"/>
                <a:gd name="T7" fmla="*/ 28 h 71"/>
                <a:gd name="T8" fmla="*/ 4 w 31"/>
                <a:gd name="T9" fmla="*/ 30 h 71"/>
                <a:gd name="T10" fmla="*/ 3 w 31"/>
                <a:gd name="T11" fmla="*/ 30 h 71"/>
                <a:gd name="T12" fmla="*/ 3 w 31"/>
                <a:gd name="T13" fmla="*/ 31 h 71"/>
                <a:gd name="T14" fmla="*/ 3 w 31"/>
                <a:gd name="T15" fmla="*/ 32 h 71"/>
                <a:gd name="T16" fmla="*/ 2 w 31"/>
                <a:gd name="T17" fmla="*/ 32 h 71"/>
                <a:gd name="T18" fmla="*/ 2 w 31"/>
                <a:gd name="T19" fmla="*/ 33 h 71"/>
                <a:gd name="T20" fmla="*/ 2 w 31"/>
                <a:gd name="T21" fmla="*/ 34 h 71"/>
                <a:gd name="T22" fmla="*/ 2 w 31"/>
                <a:gd name="T23" fmla="*/ 35 h 71"/>
                <a:gd name="T24" fmla="*/ 2 w 31"/>
                <a:gd name="T25" fmla="*/ 35 h 71"/>
                <a:gd name="T26" fmla="*/ 15 w 31"/>
                <a:gd name="T27" fmla="*/ 0 h 71"/>
                <a:gd name="T28" fmla="*/ 11 w 31"/>
                <a:gd name="T29" fmla="*/ 0 h 71"/>
                <a:gd name="T30" fmla="*/ 10 w 31"/>
                <a:gd name="T31" fmla="*/ 3 h 71"/>
                <a:gd name="T32" fmla="*/ 9 w 31"/>
                <a:gd name="T33" fmla="*/ 6 h 71"/>
                <a:gd name="T34" fmla="*/ 8 w 31"/>
                <a:gd name="T35" fmla="*/ 9 h 71"/>
                <a:gd name="T36" fmla="*/ 7 w 31"/>
                <a:gd name="T37" fmla="*/ 12 h 71"/>
                <a:gd name="T38" fmla="*/ 6 w 31"/>
                <a:gd name="T39" fmla="*/ 16 h 71"/>
                <a:gd name="T40" fmla="*/ 4 w 31"/>
                <a:gd name="T41" fmla="*/ 19 h 71"/>
                <a:gd name="T42" fmla="*/ 3 w 31"/>
                <a:gd name="T43" fmla="*/ 22 h 71"/>
                <a:gd name="T44" fmla="*/ 2 w 31"/>
                <a:gd name="T45" fmla="*/ 25 h 71"/>
                <a:gd name="T46" fmla="*/ 1 w 31"/>
                <a:gd name="T47" fmla="*/ 28 h 71"/>
                <a:gd name="T48" fmla="*/ 0 w 31"/>
                <a:gd name="T49" fmla="*/ 30 h 71"/>
                <a:gd name="T50" fmla="*/ 0 w 31"/>
                <a:gd name="T51" fmla="*/ 30 h 71"/>
                <a:gd name="T52" fmla="*/ 0 w 31"/>
                <a:gd name="T53" fmla="*/ 30 h 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1" h="71">
                  <a:moveTo>
                    <a:pt x="0" y="60"/>
                  </a:moveTo>
                  <a:lnTo>
                    <a:pt x="4" y="54"/>
                  </a:lnTo>
                  <a:lnTo>
                    <a:pt x="8" y="56"/>
                  </a:lnTo>
                  <a:lnTo>
                    <a:pt x="8" y="57"/>
                  </a:lnTo>
                  <a:lnTo>
                    <a:pt x="8" y="60"/>
                  </a:lnTo>
                  <a:lnTo>
                    <a:pt x="7" y="61"/>
                  </a:lnTo>
                  <a:lnTo>
                    <a:pt x="7" y="62"/>
                  </a:lnTo>
                  <a:lnTo>
                    <a:pt x="7" y="64"/>
                  </a:lnTo>
                  <a:lnTo>
                    <a:pt x="5" y="65"/>
                  </a:lnTo>
                  <a:lnTo>
                    <a:pt x="5" y="66"/>
                  </a:lnTo>
                  <a:lnTo>
                    <a:pt x="5" y="68"/>
                  </a:lnTo>
                  <a:lnTo>
                    <a:pt x="4" y="70"/>
                  </a:lnTo>
                  <a:lnTo>
                    <a:pt x="4" y="71"/>
                  </a:lnTo>
                  <a:lnTo>
                    <a:pt x="31" y="0"/>
                  </a:lnTo>
                  <a:lnTo>
                    <a:pt x="23" y="0"/>
                  </a:lnTo>
                  <a:lnTo>
                    <a:pt x="20" y="7"/>
                  </a:lnTo>
                  <a:lnTo>
                    <a:pt x="19" y="13"/>
                  </a:lnTo>
                  <a:lnTo>
                    <a:pt x="17" y="19"/>
                  </a:lnTo>
                  <a:lnTo>
                    <a:pt x="14" y="25"/>
                  </a:lnTo>
                  <a:lnTo>
                    <a:pt x="12" y="33"/>
                  </a:lnTo>
                  <a:lnTo>
                    <a:pt x="9" y="39"/>
                  </a:lnTo>
                  <a:lnTo>
                    <a:pt x="7" y="45"/>
                  </a:lnTo>
                  <a:lnTo>
                    <a:pt x="4" y="51"/>
                  </a:lnTo>
                  <a:lnTo>
                    <a:pt x="3" y="56"/>
                  </a:lnTo>
                  <a:lnTo>
                    <a:pt x="0" y="61"/>
                  </a:lnTo>
                  <a:lnTo>
                    <a:pt x="0"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5" name="Freeform 393"/>
            <p:cNvSpPr>
              <a:spLocks/>
            </p:cNvSpPr>
            <p:nvPr/>
          </p:nvSpPr>
          <p:spPr bwMode="auto">
            <a:xfrm>
              <a:off x="2786" y="2436"/>
              <a:ext cx="15" cy="118"/>
            </a:xfrm>
            <a:custGeom>
              <a:avLst/>
              <a:gdLst>
                <a:gd name="T0" fmla="*/ 0 w 31"/>
                <a:gd name="T1" fmla="*/ 0 h 238"/>
                <a:gd name="T2" fmla="*/ 15 w 31"/>
                <a:gd name="T3" fmla="*/ 118 h 238"/>
                <a:gd name="T4" fmla="*/ 15 w 31"/>
                <a:gd name="T5" fmla="*/ 106 h 238"/>
                <a:gd name="T6" fmla="*/ 15 w 31"/>
                <a:gd name="T7" fmla="*/ 93 h 238"/>
                <a:gd name="T8" fmla="*/ 15 w 31"/>
                <a:gd name="T9" fmla="*/ 81 h 238"/>
                <a:gd name="T10" fmla="*/ 13 w 31"/>
                <a:gd name="T11" fmla="*/ 69 h 238"/>
                <a:gd name="T12" fmla="*/ 12 w 31"/>
                <a:gd name="T13" fmla="*/ 58 h 238"/>
                <a:gd name="T14" fmla="*/ 10 w 31"/>
                <a:gd name="T15" fmla="*/ 46 h 238"/>
                <a:gd name="T16" fmla="*/ 8 w 31"/>
                <a:gd name="T17" fmla="*/ 34 h 238"/>
                <a:gd name="T18" fmla="*/ 5 w 31"/>
                <a:gd name="T19" fmla="*/ 23 h 238"/>
                <a:gd name="T20" fmla="*/ 2 w 31"/>
                <a:gd name="T21" fmla="*/ 11 h 238"/>
                <a:gd name="T22" fmla="*/ 0 w 31"/>
                <a:gd name="T23" fmla="*/ 0 h 238"/>
                <a:gd name="T24" fmla="*/ 0 w 31"/>
                <a:gd name="T25" fmla="*/ 0 h 2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8">
                  <a:moveTo>
                    <a:pt x="0" y="0"/>
                  </a:moveTo>
                  <a:lnTo>
                    <a:pt x="30" y="238"/>
                  </a:lnTo>
                  <a:lnTo>
                    <a:pt x="31" y="213"/>
                  </a:lnTo>
                  <a:lnTo>
                    <a:pt x="31" y="188"/>
                  </a:lnTo>
                  <a:lnTo>
                    <a:pt x="30" y="163"/>
                  </a:lnTo>
                  <a:lnTo>
                    <a:pt x="27" y="140"/>
                  </a:lnTo>
                  <a:lnTo>
                    <a:pt x="25" y="116"/>
                  </a:lnTo>
                  <a:lnTo>
                    <a:pt x="21" y="93"/>
                  </a:lnTo>
                  <a:lnTo>
                    <a:pt x="16" y="69"/>
                  </a:lnTo>
                  <a:lnTo>
                    <a:pt x="11" y="46"/>
                  </a:lnTo>
                  <a:lnTo>
                    <a:pt x="5" y="2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6" name="Freeform 394"/>
            <p:cNvSpPr>
              <a:spLocks/>
            </p:cNvSpPr>
            <p:nvPr/>
          </p:nvSpPr>
          <p:spPr bwMode="auto">
            <a:xfrm>
              <a:off x="2409" y="2534"/>
              <a:ext cx="9" cy="61"/>
            </a:xfrm>
            <a:custGeom>
              <a:avLst/>
              <a:gdLst>
                <a:gd name="T0" fmla="*/ 0 w 17"/>
                <a:gd name="T1" fmla="*/ 61 h 121"/>
                <a:gd name="T2" fmla="*/ 1 w 17"/>
                <a:gd name="T3" fmla="*/ 57 h 121"/>
                <a:gd name="T4" fmla="*/ 2 w 17"/>
                <a:gd name="T5" fmla="*/ 53 h 121"/>
                <a:gd name="T6" fmla="*/ 3 w 17"/>
                <a:gd name="T7" fmla="*/ 50 h 121"/>
                <a:gd name="T8" fmla="*/ 3 w 17"/>
                <a:gd name="T9" fmla="*/ 46 h 121"/>
                <a:gd name="T10" fmla="*/ 4 w 17"/>
                <a:gd name="T11" fmla="*/ 42 h 121"/>
                <a:gd name="T12" fmla="*/ 5 w 17"/>
                <a:gd name="T13" fmla="*/ 39 h 121"/>
                <a:gd name="T14" fmla="*/ 5 w 17"/>
                <a:gd name="T15" fmla="*/ 35 h 121"/>
                <a:gd name="T16" fmla="*/ 6 w 17"/>
                <a:gd name="T17" fmla="*/ 31 h 121"/>
                <a:gd name="T18" fmla="*/ 6 w 17"/>
                <a:gd name="T19" fmla="*/ 27 h 121"/>
                <a:gd name="T20" fmla="*/ 7 w 17"/>
                <a:gd name="T21" fmla="*/ 24 h 121"/>
                <a:gd name="T22" fmla="*/ 6 w 17"/>
                <a:gd name="T23" fmla="*/ 24 h 121"/>
                <a:gd name="T24" fmla="*/ 6 w 17"/>
                <a:gd name="T25" fmla="*/ 17 h 121"/>
                <a:gd name="T26" fmla="*/ 8 w 17"/>
                <a:gd name="T27" fmla="*/ 17 h 121"/>
                <a:gd name="T28" fmla="*/ 8 w 17"/>
                <a:gd name="T29" fmla="*/ 17 h 121"/>
                <a:gd name="T30" fmla="*/ 8 w 17"/>
                <a:gd name="T31" fmla="*/ 16 h 121"/>
                <a:gd name="T32" fmla="*/ 8 w 17"/>
                <a:gd name="T33" fmla="*/ 14 h 121"/>
                <a:gd name="T34" fmla="*/ 8 w 17"/>
                <a:gd name="T35" fmla="*/ 13 h 121"/>
                <a:gd name="T36" fmla="*/ 8 w 17"/>
                <a:gd name="T37" fmla="*/ 11 h 121"/>
                <a:gd name="T38" fmla="*/ 8 w 17"/>
                <a:gd name="T39" fmla="*/ 9 h 121"/>
                <a:gd name="T40" fmla="*/ 8 w 17"/>
                <a:gd name="T41" fmla="*/ 7 h 121"/>
                <a:gd name="T42" fmla="*/ 9 w 17"/>
                <a:gd name="T43" fmla="*/ 5 h 121"/>
                <a:gd name="T44" fmla="*/ 9 w 17"/>
                <a:gd name="T45" fmla="*/ 3 h 121"/>
                <a:gd name="T46" fmla="*/ 9 w 17"/>
                <a:gd name="T47" fmla="*/ 2 h 121"/>
                <a:gd name="T48" fmla="*/ 9 w 17"/>
                <a:gd name="T49" fmla="*/ 0 h 121"/>
                <a:gd name="T50" fmla="*/ 8 w 17"/>
                <a:gd name="T51" fmla="*/ 6 h 121"/>
                <a:gd name="T52" fmla="*/ 6 w 17"/>
                <a:gd name="T53" fmla="*/ 12 h 121"/>
                <a:gd name="T54" fmla="*/ 5 w 17"/>
                <a:gd name="T55" fmla="*/ 17 h 121"/>
                <a:gd name="T56" fmla="*/ 4 w 17"/>
                <a:gd name="T57" fmla="*/ 24 h 121"/>
                <a:gd name="T58" fmla="*/ 3 w 17"/>
                <a:gd name="T59" fmla="*/ 30 h 121"/>
                <a:gd name="T60" fmla="*/ 2 w 17"/>
                <a:gd name="T61" fmla="*/ 36 h 121"/>
                <a:gd name="T62" fmla="*/ 1 w 17"/>
                <a:gd name="T63" fmla="*/ 42 h 121"/>
                <a:gd name="T64" fmla="*/ 1 w 17"/>
                <a:gd name="T65" fmla="*/ 48 h 121"/>
                <a:gd name="T66" fmla="*/ 0 w 17"/>
                <a:gd name="T67" fmla="*/ 55 h 121"/>
                <a:gd name="T68" fmla="*/ 0 w 17"/>
                <a:gd name="T69" fmla="*/ 61 h 121"/>
                <a:gd name="T70" fmla="*/ 0 w 17"/>
                <a:gd name="T71" fmla="*/ 61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 h="121">
                  <a:moveTo>
                    <a:pt x="0" y="121"/>
                  </a:moveTo>
                  <a:lnTo>
                    <a:pt x="1" y="114"/>
                  </a:lnTo>
                  <a:lnTo>
                    <a:pt x="4" y="106"/>
                  </a:lnTo>
                  <a:lnTo>
                    <a:pt x="5" y="99"/>
                  </a:lnTo>
                  <a:lnTo>
                    <a:pt x="6" y="91"/>
                  </a:lnTo>
                  <a:lnTo>
                    <a:pt x="7" y="84"/>
                  </a:lnTo>
                  <a:lnTo>
                    <a:pt x="9" y="77"/>
                  </a:lnTo>
                  <a:lnTo>
                    <a:pt x="10" y="69"/>
                  </a:lnTo>
                  <a:lnTo>
                    <a:pt x="11" y="62"/>
                  </a:lnTo>
                  <a:lnTo>
                    <a:pt x="12" y="54"/>
                  </a:lnTo>
                  <a:lnTo>
                    <a:pt x="14" y="47"/>
                  </a:lnTo>
                  <a:lnTo>
                    <a:pt x="11" y="47"/>
                  </a:lnTo>
                  <a:lnTo>
                    <a:pt x="11" y="34"/>
                  </a:lnTo>
                  <a:lnTo>
                    <a:pt x="15" y="34"/>
                  </a:lnTo>
                  <a:lnTo>
                    <a:pt x="15" y="31"/>
                  </a:lnTo>
                  <a:lnTo>
                    <a:pt x="15" y="28"/>
                  </a:lnTo>
                  <a:lnTo>
                    <a:pt x="16" y="25"/>
                  </a:lnTo>
                  <a:lnTo>
                    <a:pt x="16" y="21"/>
                  </a:lnTo>
                  <a:lnTo>
                    <a:pt x="16" y="17"/>
                  </a:lnTo>
                  <a:lnTo>
                    <a:pt x="16" y="13"/>
                  </a:lnTo>
                  <a:lnTo>
                    <a:pt x="17" y="10"/>
                  </a:lnTo>
                  <a:lnTo>
                    <a:pt x="17" y="6"/>
                  </a:lnTo>
                  <a:lnTo>
                    <a:pt x="17" y="4"/>
                  </a:lnTo>
                  <a:lnTo>
                    <a:pt x="17" y="0"/>
                  </a:lnTo>
                  <a:lnTo>
                    <a:pt x="15" y="11"/>
                  </a:lnTo>
                  <a:lnTo>
                    <a:pt x="11" y="23"/>
                  </a:lnTo>
                  <a:lnTo>
                    <a:pt x="10" y="34"/>
                  </a:lnTo>
                  <a:lnTo>
                    <a:pt x="7" y="47"/>
                  </a:lnTo>
                  <a:lnTo>
                    <a:pt x="5" y="59"/>
                  </a:lnTo>
                  <a:lnTo>
                    <a:pt x="4" y="72"/>
                  </a:lnTo>
                  <a:lnTo>
                    <a:pt x="2" y="84"/>
                  </a:lnTo>
                  <a:lnTo>
                    <a:pt x="1" y="96"/>
                  </a:lnTo>
                  <a:lnTo>
                    <a:pt x="0" y="109"/>
                  </a:lnTo>
                  <a:lnTo>
                    <a:pt x="0" y="1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7" name="Freeform 395"/>
            <p:cNvSpPr>
              <a:spLocks/>
            </p:cNvSpPr>
            <p:nvPr/>
          </p:nvSpPr>
          <p:spPr bwMode="auto">
            <a:xfrm>
              <a:off x="2416" y="2551"/>
              <a:ext cx="1" cy="6"/>
            </a:xfrm>
            <a:custGeom>
              <a:avLst/>
              <a:gdLst>
                <a:gd name="T0" fmla="*/ 1 w 1"/>
                <a:gd name="T1" fmla="*/ 6 h 13"/>
                <a:gd name="T2" fmla="*/ 1 w 1"/>
                <a:gd name="T3" fmla="*/ 0 h 13"/>
                <a:gd name="T4" fmla="*/ 1 w 1"/>
                <a:gd name="T5" fmla="*/ 1 h 13"/>
                <a:gd name="T6" fmla="*/ 1 w 1"/>
                <a:gd name="T7" fmla="*/ 1 h 13"/>
                <a:gd name="T8" fmla="*/ 1 w 1"/>
                <a:gd name="T9" fmla="*/ 2 h 13"/>
                <a:gd name="T10" fmla="*/ 0 w 1"/>
                <a:gd name="T11" fmla="*/ 2 h 13"/>
                <a:gd name="T12" fmla="*/ 0 w 1"/>
                <a:gd name="T13" fmla="*/ 3 h 13"/>
                <a:gd name="T14" fmla="*/ 0 w 1"/>
                <a:gd name="T15" fmla="*/ 4 h 13"/>
                <a:gd name="T16" fmla="*/ 0 w 1"/>
                <a:gd name="T17" fmla="*/ 4 h 13"/>
                <a:gd name="T18" fmla="*/ 0 w 1"/>
                <a:gd name="T19" fmla="*/ 5 h 13"/>
                <a:gd name="T20" fmla="*/ 0 w 1"/>
                <a:gd name="T21" fmla="*/ 6 h 13"/>
                <a:gd name="T22" fmla="*/ 0 w 1"/>
                <a:gd name="T23" fmla="*/ 6 h 13"/>
                <a:gd name="T24" fmla="*/ 1 w 1"/>
                <a:gd name="T25" fmla="*/ 6 h 13"/>
                <a:gd name="T26" fmla="*/ 1 w 1"/>
                <a:gd name="T27" fmla="*/ 6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3">
                  <a:moveTo>
                    <a:pt x="1" y="13"/>
                  </a:moveTo>
                  <a:lnTo>
                    <a:pt x="1" y="0"/>
                  </a:lnTo>
                  <a:lnTo>
                    <a:pt x="1" y="2"/>
                  </a:lnTo>
                  <a:lnTo>
                    <a:pt x="1" y="3"/>
                  </a:lnTo>
                  <a:lnTo>
                    <a:pt x="1" y="4"/>
                  </a:lnTo>
                  <a:lnTo>
                    <a:pt x="0" y="5"/>
                  </a:lnTo>
                  <a:lnTo>
                    <a:pt x="0" y="7"/>
                  </a:lnTo>
                  <a:lnTo>
                    <a:pt x="0" y="8"/>
                  </a:lnTo>
                  <a:lnTo>
                    <a:pt x="0" y="9"/>
                  </a:lnTo>
                  <a:lnTo>
                    <a:pt x="0" y="10"/>
                  </a:lnTo>
                  <a:lnTo>
                    <a:pt x="0" y="12"/>
                  </a:lnTo>
                  <a:lnTo>
                    <a:pt x="0" y="13"/>
                  </a:lnTo>
                  <a:lnTo>
                    <a:pt x="1"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8" name="Freeform 396"/>
            <p:cNvSpPr>
              <a:spLocks/>
            </p:cNvSpPr>
            <p:nvPr/>
          </p:nvSpPr>
          <p:spPr bwMode="auto">
            <a:xfrm>
              <a:off x="2415" y="2551"/>
              <a:ext cx="2" cy="6"/>
            </a:xfrm>
            <a:custGeom>
              <a:avLst/>
              <a:gdLst>
                <a:gd name="T0" fmla="*/ 0 w 4"/>
                <a:gd name="T1" fmla="*/ 0 h 13"/>
                <a:gd name="T2" fmla="*/ 0 w 4"/>
                <a:gd name="T3" fmla="*/ 6 h 13"/>
                <a:gd name="T4" fmla="*/ 2 w 4"/>
                <a:gd name="T5" fmla="*/ 6 h 13"/>
                <a:gd name="T6" fmla="*/ 2 w 4"/>
                <a:gd name="T7" fmla="*/ 6 h 13"/>
                <a:gd name="T8" fmla="*/ 2 w 4"/>
                <a:gd name="T9" fmla="*/ 5 h 13"/>
                <a:gd name="T10" fmla="*/ 2 w 4"/>
                <a:gd name="T11" fmla="*/ 4 h 13"/>
                <a:gd name="T12" fmla="*/ 2 w 4"/>
                <a:gd name="T13" fmla="*/ 4 h 13"/>
                <a:gd name="T14" fmla="*/ 2 w 4"/>
                <a:gd name="T15" fmla="*/ 3 h 13"/>
                <a:gd name="T16" fmla="*/ 2 w 4"/>
                <a:gd name="T17" fmla="*/ 2 h 13"/>
                <a:gd name="T18" fmla="*/ 2 w 4"/>
                <a:gd name="T19" fmla="*/ 2 h 13"/>
                <a:gd name="T20" fmla="*/ 2 w 4"/>
                <a:gd name="T21" fmla="*/ 1 h 13"/>
                <a:gd name="T22" fmla="*/ 2 w 4"/>
                <a:gd name="T23" fmla="*/ 1 h 13"/>
                <a:gd name="T24" fmla="*/ 2 w 4"/>
                <a:gd name="T25" fmla="*/ 0 h 13"/>
                <a:gd name="T26" fmla="*/ 2 w 4"/>
                <a:gd name="T27" fmla="*/ 0 h 13"/>
                <a:gd name="T28" fmla="*/ 0 w 4"/>
                <a:gd name="T29" fmla="*/ 0 h 13"/>
                <a:gd name="T30" fmla="*/ 0 w 4"/>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 h="13">
                  <a:moveTo>
                    <a:pt x="0" y="0"/>
                  </a:moveTo>
                  <a:lnTo>
                    <a:pt x="0" y="13"/>
                  </a:lnTo>
                  <a:lnTo>
                    <a:pt x="3" y="13"/>
                  </a:lnTo>
                  <a:lnTo>
                    <a:pt x="3" y="12"/>
                  </a:lnTo>
                  <a:lnTo>
                    <a:pt x="3" y="10"/>
                  </a:lnTo>
                  <a:lnTo>
                    <a:pt x="3" y="9"/>
                  </a:lnTo>
                  <a:lnTo>
                    <a:pt x="3" y="8"/>
                  </a:lnTo>
                  <a:lnTo>
                    <a:pt x="3" y="7"/>
                  </a:lnTo>
                  <a:lnTo>
                    <a:pt x="3" y="5"/>
                  </a:lnTo>
                  <a:lnTo>
                    <a:pt x="4" y="4"/>
                  </a:lnTo>
                  <a:lnTo>
                    <a:pt x="4" y="3"/>
                  </a:lnTo>
                  <a:lnTo>
                    <a:pt x="4" y="2"/>
                  </a:lnTo>
                  <a:lnTo>
                    <a:pt x="4" y="0"/>
                  </a:lnTo>
                  <a:lnTo>
                    <a:pt x="0"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49" name="Freeform 397"/>
            <p:cNvSpPr>
              <a:spLocks/>
            </p:cNvSpPr>
            <p:nvPr/>
          </p:nvSpPr>
          <p:spPr bwMode="auto">
            <a:xfrm>
              <a:off x="2811" y="2661"/>
              <a:ext cx="25" cy="226"/>
            </a:xfrm>
            <a:custGeom>
              <a:avLst/>
              <a:gdLst>
                <a:gd name="T0" fmla="*/ 25 w 51"/>
                <a:gd name="T1" fmla="*/ 226 h 451"/>
                <a:gd name="T2" fmla="*/ 23 w 51"/>
                <a:gd name="T3" fmla="*/ 203 h 451"/>
                <a:gd name="T4" fmla="*/ 20 w 51"/>
                <a:gd name="T5" fmla="*/ 180 h 451"/>
                <a:gd name="T6" fmla="*/ 18 w 51"/>
                <a:gd name="T7" fmla="*/ 157 h 451"/>
                <a:gd name="T8" fmla="*/ 15 w 51"/>
                <a:gd name="T9" fmla="*/ 135 h 451"/>
                <a:gd name="T10" fmla="*/ 12 w 51"/>
                <a:gd name="T11" fmla="*/ 113 h 451"/>
                <a:gd name="T12" fmla="*/ 10 w 51"/>
                <a:gd name="T13" fmla="*/ 90 h 451"/>
                <a:gd name="T14" fmla="*/ 7 w 51"/>
                <a:gd name="T15" fmla="*/ 67 h 451"/>
                <a:gd name="T16" fmla="*/ 5 w 51"/>
                <a:gd name="T17" fmla="*/ 45 h 451"/>
                <a:gd name="T18" fmla="*/ 2 w 51"/>
                <a:gd name="T19" fmla="*/ 23 h 451"/>
                <a:gd name="T20" fmla="*/ 0 w 51"/>
                <a:gd name="T21" fmla="*/ 0 h 451"/>
                <a:gd name="T22" fmla="*/ 1 w 51"/>
                <a:gd name="T23" fmla="*/ 22 h 451"/>
                <a:gd name="T24" fmla="*/ 2 w 51"/>
                <a:gd name="T25" fmla="*/ 45 h 451"/>
                <a:gd name="T26" fmla="*/ 4 w 51"/>
                <a:gd name="T27" fmla="*/ 68 h 451"/>
                <a:gd name="T28" fmla="*/ 6 w 51"/>
                <a:gd name="T29" fmla="*/ 91 h 451"/>
                <a:gd name="T30" fmla="*/ 8 w 51"/>
                <a:gd name="T31" fmla="*/ 114 h 451"/>
                <a:gd name="T32" fmla="*/ 11 w 51"/>
                <a:gd name="T33" fmla="*/ 137 h 451"/>
                <a:gd name="T34" fmla="*/ 15 w 51"/>
                <a:gd name="T35" fmla="*/ 159 h 451"/>
                <a:gd name="T36" fmla="*/ 18 w 51"/>
                <a:gd name="T37" fmla="*/ 182 h 451"/>
                <a:gd name="T38" fmla="*/ 21 w 51"/>
                <a:gd name="T39" fmla="*/ 204 h 451"/>
                <a:gd name="T40" fmla="*/ 25 w 51"/>
                <a:gd name="T41" fmla="*/ 226 h 451"/>
                <a:gd name="T42" fmla="*/ 25 w 51"/>
                <a:gd name="T43" fmla="*/ 226 h 45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1" h="451">
                  <a:moveTo>
                    <a:pt x="51" y="451"/>
                  </a:moveTo>
                  <a:lnTo>
                    <a:pt x="46" y="405"/>
                  </a:lnTo>
                  <a:lnTo>
                    <a:pt x="41" y="360"/>
                  </a:lnTo>
                  <a:lnTo>
                    <a:pt x="36" y="314"/>
                  </a:lnTo>
                  <a:lnTo>
                    <a:pt x="31" y="269"/>
                  </a:lnTo>
                  <a:lnTo>
                    <a:pt x="25" y="225"/>
                  </a:lnTo>
                  <a:lnTo>
                    <a:pt x="20" y="180"/>
                  </a:lnTo>
                  <a:lnTo>
                    <a:pt x="15" y="134"/>
                  </a:lnTo>
                  <a:lnTo>
                    <a:pt x="10" y="90"/>
                  </a:lnTo>
                  <a:lnTo>
                    <a:pt x="5" y="45"/>
                  </a:lnTo>
                  <a:lnTo>
                    <a:pt x="0" y="0"/>
                  </a:lnTo>
                  <a:lnTo>
                    <a:pt x="2" y="44"/>
                  </a:lnTo>
                  <a:lnTo>
                    <a:pt x="5" y="90"/>
                  </a:lnTo>
                  <a:lnTo>
                    <a:pt x="9" y="136"/>
                  </a:lnTo>
                  <a:lnTo>
                    <a:pt x="12" y="181"/>
                  </a:lnTo>
                  <a:lnTo>
                    <a:pt x="17" y="227"/>
                  </a:lnTo>
                  <a:lnTo>
                    <a:pt x="23" y="273"/>
                  </a:lnTo>
                  <a:lnTo>
                    <a:pt x="30" y="318"/>
                  </a:lnTo>
                  <a:lnTo>
                    <a:pt x="36" y="363"/>
                  </a:lnTo>
                  <a:lnTo>
                    <a:pt x="43" y="407"/>
                  </a:lnTo>
                  <a:lnTo>
                    <a:pt x="51" y="45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0" name="Freeform 398"/>
            <p:cNvSpPr>
              <a:spLocks/>
            </p:cNvSpPr>
            <p:nvPr/>
          </p:nvSpPr>
          <p:spPr bwMode="auto">
            <a:xfrm>
              <a:off x="2802" y="2559"/>
              <a:ext cx="8" cy="95"/>
            </a:xfrm>
            <a:custGeom>
              <a:avLst/>
              <a:gdLst>
                <a:gd name="T0" fmla="*/ 6 w 18"/>
                <a:gd name="T1" fmla="*/ 95 h 191"/>
                <a:gd name="T2" fmla="*/ 8 w 18"/>
                <a:gd name="T3" fmla="*/ 95 h 191"/>
                <a:gd name="T4" fmla="*/ 7 w 18"/>
                <a:gd name="T5" fmla="*/ 86 h 191"/>
                <a:gd name="T6" fmla="*/ 6 w 18"/>
                <a:gd name="T7" fmla="*/ 77 h 191"/>
                <a:gd name="T8" fmla="*/ 6 w 18"/>
                <a:gd name="T9" fmla="*/ 67 h 191"/>
                <a:gd name="T10" fmla="*/ 4 w 18"/>
                <a:gd name="T11" fmla="*/ 57 h 191"/>
                <a:gd name="T12" fmla="*/ 4 w 18"/>
                <a:gd name="T13" fmla="*/ 48 h 191"/>
                <a:gd name="T14" fmla="*/ 3 w 18"/>
                <a:gd name="T15" fmla="*/ 38 h 191"/>
                <a:gd name="T16" fmla="*/ 2 w 18"/>
                <a:gd name="T17" fmla="*/ 29 h 191"/>
                <a:gd name="T18" fmla="*/ 2 w 18"/>
                <a:gd name="T19" fmla="*/ 19 h 191"/>
                <a:gd name="T20" fmla="*/ 0 w 18"/>
                <a:gd name="T21" fmla="*/ 10 h 191"/>
                <a:gd name="T22" fmla="*/ 0 w 18"/>
                <a:gd name="T23" fmla="*/ 0 h 191"/>
                <a:gd name="T24" fmla="*/ 6 w 18"/>
                <a:gd name="T25" fmla="*/ 95 h 191"/>
                <a:gd name="T26" fmla="*/ 6 w 18"/>
                <a:gd name="T27" fmla="*/ 95 h 1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191">
                  <a:moveTo>
                    <a:pt x="13" y="191"/>
                  </a:moveTo>
                  <a:lnTo>
                    <a:pt x="18" y="191"/>
                  </a:lnTo>
                  <a:lnTo>
                    <a:pt x="16" y="172"/>
                  </a:lnTo>
                  <a:lnTo>
                    <a:pt x="14" y="154"/>
                  </a:lnTo>
                  <a:lnTo>
                    <a:pt x="13" y="135"/>
                  </a:lnTo>
                  <a:lnTo>
                    <a:pt x="10" y="115"/>
                  </a:lnTo>
                  <a:lnTo>
                    <a:pt x="9" y="97"/>
                  </a:lnTo>
                  <a:lnTo>
                    <a:pt x="6" y="77"/>
                  </a:lnTo>
                  <a:lnTo>
                    <a:pt x="5" y="58"/>
                  </a:lnTo>
                  <a:lnTo>
                    <a:pt x="4" y="39"/>
                  </a:lnTo>
                  <a:lnTo>
                    <a:pt x="1" y="20"/>
                  </a:lnTo>
                  <a:lnTo>
                    <a:pt x="0" y="0"/>
                  </a:lnTo>
                  <a:lnTo>
                    <a:pt x="13" y="1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1" name="Freeform 399"/>
            <p:cNvSpPr>
              <a:spLocks/>
            </p:cNvSpPr>
            <p:nvPr/>
          </p:nvSpPr>
          <p:spPr bwMode="auto">
            <a:xfrm>
              <a:off x="2810" y="2654"/>
              <a:ext cx="1" cy="7"/>
            </a:xfrm>
            <a:custGeom>
              <a:avLst/>
              <a:gdLst>
                <a:gd name="T0" fmla="*/ 0 w 1"/>
                <a:gd name="T1" fmla="*/ 0 h 15"/>
                <a:gd name="T2" fmla="*/ 0 w 1"/>
                <a:gd name="T3" fmla="*/ 0 h 15"/>
                <a:gd name="T4" fmla="*/ 0 w 1"/>
                <a:gd name="T5" fmla="*/ 1 h 15"/>
                <a:gd name="T6" fmla="*/ 0 w 1"/>
                <a:gd name="T7" fmla="*/ 2 h 15"/>
                <a:gd name="T8" fmla="*/ 1 w 1"/>
                <a:gd name="T9" fmla="*/ 3 h 15"/>
                <a:gd name="T10" fmla="*/ 1 w 1"/>
                <a:gd name="T11" fmla="*/ 3 h 15"/>
                <a:gd name="T12" fmla="*/ 1 w 1"/>
                <a:gd name="T13" fmla="*/ 4 h 15"/>
                <a:gd name="T14" fmla="*/ 1 w 1"/>
                <a:gd name="T15" fmla="*/ 5 h 15"/>
                <a:gd name="T16" fmla="*/ 1 w 1"/>
                <a:gd name="T17" fmla="*/ 5 h 15"/>
                <a:gd name="T18" fmla="*/ 1 w 1"/>
                <a:gd name="T19" fmla="*/ 6 h 15"/>
                <a:gd name="T20" fmla="*/ 1 w 1"/>
                <a:gd name="T21" fmla="*/ 7 h 15"/>
                <a:gd name="T22" fmla="*/ 1 w 1"/>
                <a:gd name="T23" fmla="*/ 6 h 15"/>
                <a:gd name="T24" fmla="*/ 1 w 1"/>
                <a:gd name="T25" fmla="*/ 5 h 15"/>
                <a:gd name="T26" fmla="*/ 1 w 1"/>
                <a:gd name="T27" fmla="*/ 5 h 15"/>
                <a:gd name="T28" fmla="*/ 1 w 1"/>
                <a:gd name="T29" fmla="*/ 4 h 15"/>
                <a:gd name="T30" fmla="*/ 1 w 1"/>
                <a:gd name="T31" fmla="*/ 3 h 15"/>
                <a:gd name="T32" fmla="*/ 1 w 1"/>
                <a:gd name="T33" fmla="*/ 3 h 15"/>
                <a:gd name="T34" fmla="*/ 1 w 1"/>
                <a:gd name="T35" fmla="*/ 2 h 15"/>
                <a:gd name="T36" fmla="*/ 1 w 1"/>
                <a:gd name="T37" fmla="*/ 1 h 15"/>
                <a:gd name="T38" fmla="*/ 1 w 1"/>
                <a:gd name="T39" fmla="*/ 0 h 15"/>
                <a:gd name="T40" fmla="*/ 1 w 1"/>
                <a:gd name="T41" fmla="*/ 0 h 15"/>
                <a:gd name="T42" fmla="*/ 0 w 1"/>
                <a:gd name="T43" fmla="*/ 0 h 15"/>
                <a:gd name="T44" fmla="*/ 0 w 1"/>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5">
                  <a:moveTo>
                    <a:pt x="0" y="0"/>
                  </a:moveTo>
                  <a:lnTo>
                    <a:pt x="0" y="1"/>
                  </a:lnTo>
                  <a:lnTo>
                    <a:pt x="0" y="2"/>
                  </a:lnTo>
                  <a:lnTo>
                    <a:pt x="0" y="4"/>
                  </a:lnTo>
                  <a:lnTo>
                    <a:pt x="1" y="6"/>
                  </a:lnTo>
                  <a:lnTo>
                    <a:pt x="1" y="7"/>
                  </a:lnTo>
                  <a:lnTo>
                    <a:pt x="1" y="8"/>
                  </a:lnTo>
                  <a:lnTo>
                    <a:pt x="1" y="10"/>
                  </a:lnTo>
                  <a:lnTo>
                    <a:pt x="1" y="11"/>
                  </a:lnTo>
                  <a:lnTo>
                    <a:pt x="1" y="13"/>
                  </a:lnTo>
                  <a:lnTo>
                    <a:pt x="1" y="15"/>
                  </a:lnTo>
                  <a:lnTo>
                    <a:pt x="1" y="13"/>
                  </a:lnTo>
                  <a:lnTo>
                    <a:pt x="1" y="11"/>
                  </a:lnTo>
                  <a:lnTo>
                    <a:pt x="1" y="10"/>
                  </a:lnTo>
                  <a:lnTo>
                    <a:pt x="1" y="8"/>
                  </a:lnTo>
                  <a:lnTo>
                    <a:pt x="1" y="7"/>
                  </a:lnTo>
                  <a:lnTo>
                    <a:pt x="1" y="6"/>
                  </a:lnTo>
                  <a:lnTo>
                    <a:pt x="1" y="4"/>
                  </a:lnTo>
                  <a:lnTo>
                    <a:pt x="1"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2" name="Freeform 400"/>
            <p:cNvSpPr>
              <a:spLocks/>
            </p:cNvSpPr>
            <p:nvPr/>
          </p:nvSpPr>
          <p:spPr bwMode="auto">
            <a:xfrm>
              <a:off x="2510" y="2583"/>
              <a:ext cx="1" cy="7"/>
            </a:xfrm>
            <a:custGeom>
              <a:avLst/>
              <a:gdLst>
                <a:gd name="T0" fmla="*/ 0 w 2"/>
                <a:gd name="T1" fmla="*/ 7 h 13"/>
                <a:gd name="T2" fmla="*/ 1 w 2"/>
                <a:gd name="T3" fmla="*/ 0 h 13"/>
                <a:gd name="T4" fmla="*/ 1 w 2"/>
                <a:gd name="T5" fmla="*/ 1 h 13"/>
                <a:gd name="T6" fmla="*/ 1 w 2"/>
                <a:gd name="T7" fmla="*/ 1 h 13"/>
                <a:gd name="T8" fmla="*/ 1 w 2"/>
                <a:gd name="T9" fmla="*/ 2 h 13"/>
                <a:gd name="T10" fmla="*/ 1 w 2"/>
                <a:gd name="T11" fmla="*/ 3 h 13"/>
                <a:gd name="T12" fmla="*/ 1 w 2"/>
                <a:gd name="T13" fmla="*/ 3 h 13"/>
                <a:gd name="T14" fmla="*/ 1 w 2"/>
                <a:gd name="T15" fmla="*/ 4 h 13"/>
                <a:gd name="T16" fmla="*/ 1 w 2"/>
                <a:gd name="T17" fmla="*/ 5 h 13"/>
                <a:gd name="T18" fmla="*/ 1 w 2"/>
                <a:gd name="T19" fmla="*/ 6 h 13"/>
                <a:gd name="T20" fmla="*/ 0 w 2"/>
                <a:gd name="T21" fmla="*/ 6 h 13"/>
                <a:gd name="T22" fmla="*/ 0 w 2"/>
                <a:gd name="T23" fmla="*/ 7 h 13"/>
                <a:gd name="T24" fmla="*/ 1 w 2"/>
                <a:gd name="T25" fmla="*/ 7 h 13"/>
                <a:gd name="T26" fmla="*/ 1 w 2"/>
                <a:gd name="T27" fmla="*/ 7 h 13"/>
                <a:gd name="T28" fmla="*/ 0 w 2"/>
                <a:gd name="T29" fmla="*/ 7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3">
                  <a:moveTo>
                    <a:pt x="0" y="13"/>
                  </a:moveTo>
                  <a:lnTo>
                    <a:pt x="2" y="0"/>
                  </a:lnTo>
                  <a:lnTo>
                    <a:pt x="2" y="1"/>
                  </a:lnTo>
                  <a:lnTo>
                    <a:pt x="2" y="2"/>
                  </a:lnTo>
                  <a:lnTo>
                    <a:pt x="1" y="4"/>
                  </a:lnTo>
                  <a:lnTo>
                    <a:pt x="1" y="5"/>
                  </a:lnTo>
                  <a:lnTo>
                    <a:pt x="1" y="6"/>
                  </a:lnTo>
                  <a:lnTo>
                    <a:pt x="1" y="7"/>
                  </a:lnTo>
                  <a:lnTo>
                    <a:pt x="1" y="10"/>
                  </a:lnTo>
                  <a:lnTo>
                    <a:pt x="1" y="11"/>
                  </a:lnTo>
                  <a:lnTo>
                    <a:pt x="0" y="12"/>
                  </a:lnTo>
                  <a:lnTo>
                    <a:pt x="0" y="13"/>
                  </a:lnTo>
                  <a:lnTo>
                    <a:pt x="1" y="13"/>
                  </a:lnTo>
                  <a:lnTo>
                    <a:pt x="0"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3" name="Freeform 401"/>
            <p:cNvSpPr>
              <a:spLocks/>
            </p:cNvSpPr>
            <p:nvPr/>
          </p:nvSpPr>
          <p:spPr bwMode="auto">
            <a:xfrm>
              <a:off x="2509" y="2577"/>
              <a:ext cx="3" cy="13"/>
            </a:xfrm>
            <a:custGeom>
              <a:avLst/>
              <a:gdLst>
                <a:gd name="T0" fmla="*/ 1 w 5"/>
                <a:gd name="T1" fmla="*/ 0 h 27"/>
                <a:gd name="T2" fmla="*/ 0 w 5"/>
                <a:gd name="T3" fmla="*/ 13 h 27"/>
                <a:gd name="T4" fmla="*/ 1 w 5"/>
                <a:gd name="T5" fmla="*/ 13 h 27"/>
                <a:gd name="T6" fmla="*/ 1 w 5"/>
                <a:gd name="T7" fmla="*/ 13 h 27"/>
                <a:gd name="T8" fmla="*/ 2 w 5"/>
                <a:gd name="T9" fmla="*/ 12 h 27"/>
                <a:gd name="T10" fmla="*/ 2 w 5"/>
                <a:gd name="T11" fmla="*/ 12 h 27"/>
                <a:gd name="T12" fmla="*/ 2 w 5"/>
                <a:gd name="T13" fmla="*/ 10 h 27"/>
                <a:gd name="T14" fmla="*/ 2 w 5"/>
                <a:gd name="T15" fmla="*/ 10 h 27"/>
                <a:gd name="T16" fmla="*/ 2 w 5"/>
                <a:gd name="T17" fmla="*/ 9 h 27"/>
                <a:gd name="T18" fmla="*/ 2 w 5"/>
                <a:gd name="T19" fmla="*/ 9 h 27"/>
                <a:gd name="T20" fmla="*/ 2 w 5"/>
                <a:gd name="T21" fmla="*/ 8 h 27"/>
                <a:gd name="T22" fmla="*/ 2 w 5"/>
                <a:gd name="T23" fmla="*/ 7 h 27"/>
                <a:gd name="T24" fmla="*/ 2 w 5"/>
                <a:gd name="T25" fmla="*/ 7 h 27"/>
                <a:gd name="T26" fmla="*/ 3 w 5"/>
                <a:gd name="T27" fmla="*/ 0 h 27"/>
                <a:gd name="T28" fmla="*/ 2 w 5"/>
                <a:gd name="T29" fmla="*/ 0 h 27"/>
                <a:gd name="T30" fmla="*/ 2 w 5"/>
                <a:gd name="T31" fmla="*/ 0 h 27"/>
                <a:gd name="T32" fmla="*/ 1 w 5"/>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 h="27">
                  <a:moveTo>
                    <a:pt x="2" y="0"/>
                  </a:moveTo>
                  <a:lnTo>
                    <a:pt x="0" y="27"/>
                  </a:lnTo>
                  <a:lnTo>
                    <a:pt x="2" y="27"/>
                  </a:lnTo>
                  <a:lnTo>
                    <a:pt x="2" y="26"/>
                  </a:lnTo>
                  <a:lnTo>
                    <a:pt x="3" y="25"/>
                  </a:lnTo>
                  <a:lnTo>
                    <a:pt x="3" y="24"/>
                  </a:lnTo>
                  <a:lnTo>
                    <a:pt x="3" y="21"/>
                  </a:lnTo>
                  <a:lnTo>
                    <a:pt x="3" y="20"/>
                  </a:lnTo>
                  <a:lnTo>
                    <a:pt x="3" y="19"/>
                  </a:lnTo>
                  <a:lnTo>
                    <a:pt x="3" y="18"/>
                  </a:lnTo>
                  <a:lnTo>
                    <a:pt x="4" y="16"/>
                  </a:lnTo>
                  <a:lnTo>
                    <a:pt x="4" y="15"/>
                  </a:lnTo>
                  <a:lnTo>
                    <a:pt x="4" y="14"/>
                  </a:lnTo>
                  <a:lnTo>
                    <a:pt x="5" y="0"/>
                  </a:lnTo>
                  <a:lnTo>
                    <a:pt x="3" y="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4" name="Freeform 402"/>
            <p:cNvSpPr>
              <a:spLocks/>
            </p:cNvSpPr>
            <p:nvPr/>
          </p:nvSpPr>
          <p:spPr bwMode="auto">
            <a:xfrm>
              <a:off x="2393" y="2598"/>
              <a:ext cx="16" cy="125"/>
            </a:xfrm>
            <a:custGeom>
              <a:avLst/>
              <a:gdLst>
                <a:gd name="T0" fmla="*/ 0 w 33"/>
                <a:gd name="T1" fmla="*/ 125 h 250"/>
                <a:gd name="T2" fmla="*/ 1 w 33"/>
                <a:gd name="T3" fmla="*/ 125 h 250"/>
                <a:gd name="T4" fmla="*/ 16 w 33"/>
                <a:gd name="T5" fmla="*/ 0 h 250"/>
                <a:gd name="T6" fmla="*/ 14 w 33"/>
                <a:gd name="T7" fmla="*/ 0 h 250"/>
                <a:gd name="T8" fmla="*/ 0 w 33"/>
                <a:gd name="T9" fmla="*/ 125 h 250"/>
                <a:gd name="T10" fmla="*/ 0 w 33"/>
                <a:gd name="T11" fmla="*/ 125 h 25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50">
                  <a:moveTo>
                    <a:pt x="0" y="249"/>
                  </a:moveTo>
                  <a:lnTo>
                    <a:pt x="3" y="250"/>
                  </a:lnTo>
                  <a:lnTo>
                    <a:pt x="33" y="0"/>
                  </a:lnTo>
                  <a:lnTo>
                    <a:pt x="29" y="0"/>
                  </a:lnTo>
                  <a:lnTo>
                    <a:pt x="0" y="2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5" name="Freeform 403"/>
            <p:cNvSpPr>
              <a:spLocks/>
            </p:cNvSpPr>
            <p:nvPr/>
          </p:nvSpPr>
          <p:spPr bwMode="auto">
            <a:xfrm>
              <a:off x="2507" y="2608"/>
              <a:ext cx="1" cy="3"/>
            </a:xfrm>
            <a:custGeom>
              <a:avLst/>
              <a:gdLst>
                <a:gd name="T0" fmla="*/ 0 w 2"/>
                <a:gd name="T1" fmla="*/ 3 h 5"/>
                <a:gd name="T2" fmla="*/ 1 w 2"/>
                <a:gd name="T3" fmla="*/ 0 h 5"/>
                <a:gd name="T4" fmla="*/ 1 w 2"/>
                <a:gd name="T5" fmla="*/ 0 h 5"/>
                <a:gd name="T6" fmla="*/ 1 w 2"/>
                <a:gd name="T7" fmla="*/ 0 h 5"/>
                <a:gd name="T8" fmla="*/ 1 w 2"/>
                <a:gd name="T9" fmla="*/ 1 h 5"/>
                <a:gd name="T10" fmla="*/ 1 w 2"/>
                <a:gd name="T11" fmla="*/ 1 h 5"/>
                <a:gd name="T12" fmla="*/ 1 w 2"/>
                <a:gd name="T13" fmla="*/ 2 h 5"/>
                <a:gd name="T14" fmla="*/ 1 w 2"/>
                <a:gd name="T15" fmla="*/ 2 h 5"/>
                <a:gd name="T16" fmla="*/ 0 w 2"/>
                <a:gd name="T17" fmla="*/ 2 h 5"/>
                <a:gd name="T18" fmla="*/ 0 w 2"/>
                <a:gd name="T19" fmla="*/ 2 h 5"/>
                <a:gd name="T20" fmla="*/ 0 w 2"/>
                <a:gd name="T21" fmla="*/ 2 h 5"/>
                <a:gd name="T22" fmla="*/ 0 w 2"/>
                <a:gd name="T23" fmla="*/ 3 h 5"/>
                <a:gd name="T24" fmla="*/ 1 w 2"/>
                <a:gd name="T25" fmla="*/ 3 h 5"/>
                <a:gd name="T26" fmla="*/ 1 w 2"/>
                <a:gd name="T27" fmla="*/ 3 h 5"/>
                <a:gd name="T28" fmla="*/ 0 w 2"/>
                <a:gd name="T29" fmla="*/ 3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5">
                  <a:moveTo>
                    <a:pt x="0" y="5"/>
                  </a:moveTo>
                  <a:lnTo>
                    <a:pt x="2" y="0"/>
                  </a:lnTo>
                  <a:lnTo>
                    <a:pt x="2" y="2"/>
                  </a:lnTo>
                  <a:lnTo>
                    <a:pt x="2" y="3"/>
                  </a:lnTo>
                  <a:lnTo>
                    <a:pt x="0" y="4"/>
                  </a:lnTo>
                  <a:lnTo>
                    <a:pt x="0" y="5"/>
                  </a:lnTo>
                  <a:lnTo>
                    <a:pt x="2" y="5"/>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6" name="Freeform 404"/>
            <p:cNvSpPr>
              <a:spLocks/>
            </p:cNvSpPr>
            <p:nvPr/>
          </p:nvSpPr>
          <p:spPr bwMode="auto">
            <a:xfrm>
              <a:off x="2506" y="2603"/>
              <a:ext cx="1" cy="8"/>
            </a:xfrm>
            <a:custGeom>
              <a:avLst/>
              <a:gdLst>
                <a:gd name="T0" fmla="*/ 0 w 3"/>
                <a:gd name="T1" fmla="*/ 0 h 16"/>
                <a:gd name="T2" fmla="*/ 0 w 3"/>
                <a:gd name="T3" fmla="*/ 8 h 16"/>
                <a:gd name="T4" fmla="*/ 0 w 3"/>
                <a:gd name="T5" fmla="*/ 8 h 16"/>
                <a:gd name="T6" fmla="*/ 0 w 3"/>
                <a:gd name="T7" fmla="*/ 8 h 16"/>
                <a:gd name="T8" fmla="*/ 0 w 3"/>
                <a:gd name="T9" fmla="*/ 8 h 16"/>
                <a:gd name="T10" fmla="*/ 0 w 3"/>
                <a:gd name="T11" fmla="*/ 8 h 16"/>
                <a:gd name="T12" fmla="*/ 1 w 3"/>
                <a:gd name="T13" fmla="*/ 7 h 16"/>
                <a:gd name="T14" fmla="*/ 1 w 3"/>
                <a:gd name="T15" fmla="*/ 7 h 16"/>
                <a:gd name="T16" fmla="*/ 1 w 3"/>
                <a:gd name="T17" fmla="*/ 7 h 16"/>
                <a:gd name="T18" fmla="*/ 1 w 3"/>
                <a:gd name="T19" fmla="*/ 7 h 16"/>
                <a:gd name="T20" fmla="*/ 1 w 3"/>
                <a:gd name="T21" fmla="*/ 6 h 16"/>
                <a:gd name="T22" fmla="*/ 1 w 3"/>
                <a:gd name="T23" fmla="*/ 6 h 16"/>
                <a:gd name="T24" fmla="*/ 1 w 3"/>
                <a:gd name="T25" fmla="*/ 6 h 16"/>
                <a:gd name="T26" fmla="*/ 1 w 3"/>
                <a:gd name="T27" fmla="*/ 1 h 16"/>
                <a:gd name="T28" fmla="*/ 0 w 3"/>
                <a:gd name="T29" fmla="*/ 1 h 16"/>
                <a:gd name="T30" fmla="*/ 0 w 3"/>
                <a:gd name="T31" fmla="*/ 1 h 16"/>
                <a:gd name="T32" fmla="*/ 0 w 3"/>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 h="16">
                  <a:moveTo>
                    <a:pt x="0" y="0"/>
                  </a:moveTo>
                  <a:lnTo>
                    <a:pt x="0" y="16"/>
                  </a:lnTo>
                  <a:lnTo>
                    <a:pt x="1" y="16"/>
                  </a:lnTo>
                  <a:lnTo>
                    <a:pt x="1" y="15"/>
                  </a:lnTo>
                  <a:lnTo>
                    <a:pt x="3" y="14"/>
                  </a:lnTo>
                  <a:lnTo>
                    <a:pt x="3" y="13"/>
                  </a:lnTo>
                  <a:lnTo>
                    <a:pt x="3" y="11"/>
                  </a:lnTo>
                  <a:lnTo>
                    <a:pt x="3"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7" name="Freeform 405"/>
            <p:cNvSpPr>
              <a:spLocks/>
            </p:cNvSpPr>
            <p:nvPr/>
          </p:nvSpPr>
          <p:spPr bwMode="auto">
            <a:xfrm>
              <a:off x="2388" y="2743"/>
              <a:ext cx="4" cy="33"/>
            </a:xfrm>
            <a:custGeom>
              <a:avLst/>
              <a:gdLst>
                <a:gd name="T0" fmla="*/ 3 w 6"/>
                <a:gd name="T1" fmla="*/ 33 h 65"/>
                <a:gd name="T2" fmla="*/ 4 w 6"/>
                <a:gd name="T3" fmla="*/ 0 h 65"/>
                <a:gd name="T4" fmla="*/ 3 w 6"/>
                <a:gd name="T5" fmla="*/ 0 h 65"/>
                <a:gd name="T6" fmla="*/ 0 w 6"/>
                <a:gd name="T7" fmla="*/ 33 h 65"/>
                <a:gd name="T8" fmla="*/ 3 w 6"/>
                <a:gd name="T9" fmla="*/ 33 h 65"/>
                <a:gd name="T10" fmla="*/ 3 w 6"/>
                <a:gd name="T11" fmla="*/ 33 h 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65">
                  <a:moveTo>
                    <a:pt x="4" y="65"/>
                  </a:moveTo>
                  <a:lnTo>
                    <a:pt x="6" y="0"/>
                  </a:lnTo>
                  <a:lnTo>
                    <a:pt x="4" y="0"/>
                  </a:lnTo>
                  <a:lnTo>
                    <a:pt x="0" y="65"/>
                  </a:lnTo>
                  <a:lnTo>
                    <a:pt x="4" y="6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8" name="Freeform 406"/>
            <p:cNvSpPr>
              <a:spLocks/>
            </p:cNvSpPr>
            <p:nvPr/>
          </p:nvSpPr>
          <p:spPr bwMode="auto">
            <a:xfrm>
              <a:off x="2387" y="2781"/>
              <a:ext cx="1" cy="14"/>
            </a:xfrm>
            <a:custGeom>
              <a:avLst/>
              <a:gdLst>
                <a:gd name="T0" fmla="*/ 0 w 3"/>
                <a:gd name="T1" fmla="*/ 14 h 27"/>
                <a:gd name="T2" fmla="*/ 1 w 3"/>
                <a:gd name="T3" fmla="*/ 14 h 27"/>
                <a:gd name="T4" fmla="*/ 1 w 3"/>
                <a:gd name="T5" fmla="*/ 0 h 27"/>
                <a:gd name="T6" fmla="*/ 0 w 3"/>
                <a:gd name="T7" fmla="*/ 0 h 27"/>
                <a:gd name="T8" fmla="*/ 0 w 3"/>
                <a:gd name="T9" fmla="*/ 14 h 27"/>
                <a:gd name="T10" fmla="*/ 0 w 3"/>
                <a:gd name="T11" fmla="*/ 14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0" y="27"/>
                  </a:moveTo>
                  <a:lnTo>
                    <a:pt x="3" y="27"/>
                  </a:lnTo>
                  <a:lnTo>
                    <a:pt x="3" y="0"/>
                  </a:lnTo>
                  <a:lnTo>
                    <a:pt x="0" y="0"/>
                  </a:lnTo>
                  <a:lnTo>
                    <a:pt x="0"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59" name="Freeform 407"/>
            <p:cNvSpPr>
              <a:spLocks/>
            </p:cNvSpPr>
            <p:nvPr/>
          </p:nvSpPr>
          <p:spPr bwMode="auto">
            <a:xfrm>
              <a:off x="2385" y="2799"/>
              <a:ext cx="2" cy="11"/>
            </a:xfrm>
            <a:custGeom>
              <a:avLst/>
              <a:gdLst>
                <a:gd name="T0" fmla="*/ 2 w 3"/>
                <a:gd name="T1" fmla="*/ 10 h 22"/>
                <a:gd name="T2" fmla="*/ 2 w 3"/>
                <a:gd name="T3" fmla="*/ 0 h 22"/>
                <a:gd name="T4" fmla="*/ 0 w 3"/>
                <a:gd name="T5" fmla="*/ 0 h 22"/>
                <a:gd name="T6" fmla="*/ 0 w 3"/>
                <a:gd name="T7" fmla="*/ 11 h 22"/>
                <a:gd name="T8" fmla="*/ 2 w 3"/>
                <a:gd name="T9" fmla="*/ 11 h 22"/>
                <a:gd name="T10" fmla="*/ 2 w 3"/>
                <a:gd name="T11" fmla="*/ 11 h 22"/>
                <a:gd name="T12" fmla="*/ 2 w 3"/>
                <a:gd name="T13" fmla="*/ 1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2">
                  <a:moveTo>
                    <a:pt x="3" y="20"/>
                  </a:moveTo>
                  <a:lnTo>
                    <a:pt x="3" y="0"/>
                  </a:lnTo>
                  <a:lnTo>
                    <a:pt x="0" y="0"/>
                  </a:lnTo>
                  <a:lnTo>
                    <a:pt x="0" y="22"/>
                  </a:lnTo>
                  <a:lnTo>
                    <a:pt x="3" y="22"/>
                  </a:lnTo>
                  <a:lnTo>
                    <a:pt x="3"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0" name="Freeform 408"/>
            <p:cNvSpPr>
              <a:spLocks/>
            </p:cNvSpPr>
            <p:nvPr/>
          </p:nvSpPr>
          <p:spPr bwMode="auto">
            <a:xfrm>
              <a:off x="2846" y="2960"/>
              <a:ext cx="30" cy="20"/>
            </a:xfrm>
            <a:custGeom>
              <a:avLst/>
              <a:gdLst>
                <a:gd name="T0" fmla="*/ 30 w 60"/>
                <a:gd name="T1" fmla="*/ 19 h 41"/>
                <a:gd name="T2" fmla="*/ 27 w 60"/>
                <a:gd name="T3" fmla="*/ 17 h 41"/>
                <a:gd name="T4" fmla="*/ 25 w 60"/>
                <a:gd name="T5" fmla="*/ 14 h 41"/>
                <a:gd name="T6" fmla="*/ 22 w 60"/>
                <a:gd name="T7" fmla="*/ 11 h 41"/>
                <a:gd name="T8" fmla="*/ 19 w 60"/>
                <a:gd name="T9" fmla="*/ 8 h 41"/>
                <a:gd name="T10" fmla="*/ 16 w 60"/>
                <a:gd name="T11" fmla="*/ 5 h 41"/>
                <a:gd name="T12" fmla="*/ 13 w 60"/>
                <a:gd name="T13" fmla="*/ 2 h 41"/>
                <a:gd name="T14" fmla="*/ 10 w 60"/>
                <a:gd name="T15" fmla="*/ 0 h 41"/>
                <a:gd name="T16" fmla="*/ 7 w 60"/>
                <a:gd name="T17" fmla="*/ 0 h 41"/>
                <a:gd name="T18" fmla="*/ 4 w 60"/>
                <a:gd name="T19" fmla="*/ 0 h 41"/>
                <a:gd name="T20" fmla="*/ 0 w 60"/>
                <a:gd name="T21" fmla="*/ 2 h 41"/>
                <a:gd name="T22" fmla="*/ 3 w 60"/>
                <a:gd name="T23" fmla="*/ 4 h 41"/>
                <a:gd name="T24" fmla="*/ 6 w 60"/>
                <a:gd name="T25" fmla="*/ 7 h 41"/>
                <a:gd name="T26" fmla="*/ 9 w 60"/>
                <a:gd name="T27" fmla="*/ 9 h 41"/>
                <a:gd name="T28" fmla="*/ 12 w 60"/>
                <a:gd name="T29" fmla="*/ 12 h 41"/>
                <a:gd name="T30" fmla="*/ 15 w 60"/>
                <a:gd name="T31" fmla="*/ 15 h 41"/>
                <a:gd name="T32" fmla="*/ 18 w 60"/>
                <a:gd name="T33" fmla="*/ 17 h 41"/>
                <a:gd name="T34" fmla="*/ 20 w 60"/>
                <a:gd name="T35" fmla="*/ 19 h 41"/>
                <a:gd name="T36" fmla="*/ 23 w 60"/>
                <a:gd name="T37" fmla="*/ 20 h 41"/>
                <a:gd name="T38" fmla="*/ 27 w 60"/>
                <a:gd name="T39" fmla="*/ 20 h 41"/>
                <a:gd name="T40" fmla="*/ 30 w 60"/>
                <a:gd name="T41" fmla="*/ 19 h 41"/>
                <a:gd name="T42" fmla="*/ 30 w 60"/>
                <a:gd name="T43" fmla="*/ 19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41">
                  <a:moveTo>
                    <a:pt x="60" y="38"/>
                  </a:moveTo>
                  <a:lnTo>
                    <a:pt x="54" y="34"/>
                  </a:lnTo>
                  <a:lnTo>
                    <a:pt x="49" y="29"/>
                  </a:lnTo>
                  <a:lnTo>
                    <a:pt x="44" y="22"/>
                  </a:lnTo>
                  <a:lnTo>
                    <a:pt x="38" y="16"/>
                  </a:lnTo>
                  <a:lnTo>
                    <a:pt x="31" y="10"/>
                  </a:lnTo>
                  <a:lnTo>
                    <a:pt x="26" y="5"/>
                  </a:lnTo>
                  <a:lnTo>
                    <a:pt x="20" y="1"/>
                  </a:lnTo>
                  <a:lnTo>
                    <a:pt x="14" y="0"/>
                  </a:lnTo>
                  <a:lnTo>
                    <a:pt x="7" y="1"/>
                  </a:lnTo>
                  <a:lnTo>
                    <a:pt x="0" y="5"/>
                  </a:lnTo>
                  <a:lnTo>
                    <a:pt x="5" y="9"/>
                  </a:lnTo>
                  <a:lnTo>
                    <a:pt x="12" y="14"/>
                  </a:lnTo>
                  <a:lnTo>
                    <a:pt x="17" y="19"/>
                  </a:lnTo>
                  <a:lnTo>
                    <a:pt x="23" y="25"/>
                  </a:lnTo>
                  <a:lnTo>
                    <a:pt x="29" y="30"/>
                  </a:lnTo>
                  <a:lnTo>
                    <a:pt x="35" y="35"/>
                  </a:lnTo>
                  <a:lnTo>
                    <a:pt x="40" y="38"/>
                  </a:lnTo>
                  <a:lnTo>
                    <a:pt x="46" y="41"/>
                  </a:lnTo>
                  <a:lnTo>
                    <a:pt x="54" y="41"/>
                  </a:lnTo>
                  <a:lnTo>
                    <a:pt x="60" y="3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1" name="Freeform 409"/>
            <p:cNvSpPr>
              <a:spLocks/>
            </p:cNvSpPr>
            <p:nvPr/>
          </p:nvSpPr>
          <p:spPr bwMode="auto">
            <a:xfrm>
              <a:off x="2331" y="2961"/>
              <a:ext cx="30" cy="28"/>
            </a:xfrm>
            <a:custGeom>
              <a:avLst/>
              <a:gdLst>
                <a:gd name="T0" fmla="*/ 10 w 59"/>
                <a:gd name="T1" fmla="*/ 21 h 57"/>
                <a:gd name="T2" fmla="*/ 30 w 59"/>
                <a:gd name="T3" fmla="*/ 2 h 57"/>
                <a:gd name="T4" fmla="*/ 25 w 59"/>
                <a:gd name="T5" fmla="*/ 0 h 57"/>
                <a:gd name="T6" fmla="*/ 21 w 59"/>
                <a:gd name="T7" fmla="*/ 1 h 57"/>
                <a:gd name="T8" fmla="*/ 17 w 59"/>
                <a:gd name="T9" fmla="*/ 2 h 57"/>
                <a:gd name="T10" fmla="*/ 14 w 59"/>
                <a:gd name="T11" fmla="*/ 5 h 57"/>
                <a:gd name="T12" fmla="*/ 12 w 59"/>
                <a:gd name="T13" fmla="*/ 9 h 57"/>
                <a:gd name="T14" fmla="*/ 10 w 59"/>
                <a:gd name="T15" fmla="*/ 14 h 57"/>
                <a:gd name="T16" fmla="*/ 8 w 59"/>
                <a:gd name="T17" fmla="*/ 18 h 57"/>
                <a:gd name="T18" fmla="*/ 6 w 59"/>
                <a:gd name="T19" fmla="*/ 22 h 57"/>
                <a:gd name="T20" fmla="*/ 3 w 59"/>
                <a:gd name="T21" fmla="*/ 26 h 57"/>
                <a:gd name="T22" fmla="*/ 0 w 59"/>
                <a:gd name="T23" fmla="*/ 28 h 57"/>
                <a:gd name="T24" fmla="*/ 12 w 59"/>
                <a:gd name="T25" fmla="*/ 23 h 57"/>
                <a:gd name="T26" fmla="*/ 10 w 59"/>
                <a:gd name="T27" fmla="*/ 21 h 57"/>
                <a:gd name="T28" fmla="*/ 10 w 59"/>
                <a:gd name="T29" fmla="*/ 21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57">
                  <a:moveTo>
                    <a:pt x="19" y="42"/>
                  </a:moveTo>
                  <a:lnTo>
                    <a:pt x="59" y="4"/>
                  </a:lnTo>
                  <a:lnTo>
                    <a:pt x="49" y="0"/>
                  </a:lnTo>
                  <a:lnTo>
                    <a:pt x="41" y="2"/>
                  </a:lnTo>
                  <a:lnTo>
                    <a:pt x="33" y="5"/>
                  </a:lnTo>
                  <a:lnTo>
                    <a:pt x="28" y="11"/>
                  </a:lnTo>
                  <a:lnTo>
                    <a:pt x="23" y="19"/>
                  </a:lnTo>
                  <a:lnTo>
                    <a:pt x="19" y="28"/>
                  </a:lnTo>
                  <a:lnTo>
                    <a:pt x="16" y="37"/>
                  </a:lnTo>
                  <a:lnTo>
                    <a:pt x="11" y="45"/>
                  </a:lnTo>
                  <a:lnTo>
                    <a:pt x="6" y="52"/>
                  </a:lnTo>
                  <a:lnTo>
                    <a:pt x="0" y="57"/>
                  </a:lnTo>
                  <a:lnTo>
                    <a:pt x="23" y="46"/>
                  </a:lnTo>
                  <a:lnTo>
                    <a:pt x="19"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2" name="Freeform 410"/>
            <p:cNvSpPr>
              <a:spLocks/>
            </p:cNvSpPr>
            <p:nvPr/>
          </p:nvSpPr>
          <p:spPr bwMode="auto">
            <a:xfrm>
              <a:off x="2356" y="2966"/>
              <a:ext cx="49" cy="47"/>
            </a:xfrm>
            <a:custGeom>
              <a:avLst/>
              <a:gdLst>
                <a:gd name="T0" fmla="*/ 11 w 99"/>
                <a:gd name="T1" fmla="*/ 13 h 95"/>
                <a:gd name="T2" fmla="*/ 12 w 99"/>
                <a:gd name="T3" fmla="*/ 14 h 95"/>
                <a:gd name="T4" fmla="*/ 12 w 99"/>
                <a:gd name="T5" fmla="*/ 15 h 95"/>
                <a:gd name="T6" fmla="*/ 12 w 99"/>
                <a:gd name="T7" fmla="*/ 16 h 95"/>
                <a:gd name="T8" fmla="*/ 12 w 99"/>
                <a:gd name="T9" fmla="*/ 17 h 95"/>
                <a:gd name="T10" fmla="*/ 11 w 99"/>
                <a:gd name="T11" fmla="*/ 19 h 95"/>
                <a:gd name="T12" fmla="*/ 10 w 99"/>
                <a:gd name="T13" fmla="*/ 22 h 95"/>
                <a:gd name="T14" fmla="*/ 8 w 99"/>
                <a:gd name="T15" fmla="*/ 24 h 95"/>
                <a:gd name="T16" fmla="*/ 6 w 99"/>
                <a:gd name="T17" fmla="*/ 26 h 95"/>
                <a:gd name="T18" fmla="*/ 4 w 99"/>
                <a:gd name="T19" fmla="*/ 27 h 95"/>
                <a:gd name="T20" fmla="*/ 3 w 99"/>
                <a:gd name="T21" fmla="*/ 27 h 95"/>
                <a:gd name="T22" fmla="*/ 5 w 99"/>
                <a:gd name="T23" fmla="*/ 29 h 95"/>
                <a:gd name="T24" fmla="*/ 7 w 99"/>
                <a:gd name="T25" fmla="*/ 30 h 95"/>
                <a:gd name="T26" fmla="*/ 10 w 99"/>
                <a:gd name="T27" fmla="*/ 30 h 95"/>
                <a:gd name="T28" fmla="*/ 12 w 99"/>
                <a:gd name="T29" fmla="*/ 31 h 95"/>
                <a:gd name="T30" fmla="*/ 12 w 99"/>
                <a:gd name="T31" fmla="*/ 33 h 95"/>
                <a:gd name="T32" fmla="*/ 9 w 99"/>
                <a:gd name="T33" fmla="*/ 35 h 95"/>
                <a:gd name="T34" fmla="*/ 7 w 99"/>
                <a:gd name="T35" fmla="*/ 37 h 95"/>
                <a:gd name="T36" fmla="*/ 4 w 99"/>
                <a:gd name="T37" fmla="*/ 39 h 95"/>
                <a:gd name="T38" fmla="*/ 1 w 99"/>
                <a:gd name="T39" fmla="*/ 41 h 95"/>
                <a:gd name="T40" fmla="*/ 5 w 99"/>
                <a:gd name="T41" fmla="*/ 47 h 95"/>
                <a:gd name="T42" fmla="*/ 7 w 99"/>
                <a:gd name="T43" fmla="*/ 39 h 95"/>
                <a:gd name="T44" fmla="*/ 7 w 99"/>
                <a:gd name="T45" fmla="*/ 39 h 95"/>
                <a:gd name="T46" fmla="*/ 7 w 99"/>
                <a:gd name="T47" fmla="*/ 41 h 95"/>
                <a:gd name="T48" fmla="*/ 7 w 99"/>
                <a:gd name="T49" fmla="*/ 41 h 95"/>
                <a:gd name="T50" fmla="*/ 7 w 99"/>
                <a:gd name="T51" fmla="*/ 43 h 95"/>
                <a:gd name="T52" fmla="*/ 9 w 99"/>
                <a:gd name="T53" fmla="*/ 37 h 95"/>
                <a:gd name="T54" fmla="*/ 15 w 99"/>
                <a:gd name="T55" fmla="*/ 31 h 95"/>
                <a:gd name="T56" fmla="*/ 15 w 99"/>
                <a:gd name="T57" fmla="*/ 31 h 95"/>
                <a:gd name="T58" fmla="*/ 17 w 99"/>
                <a:gd name="T59" fmla="*/ 31 h 95"/>
                <a:gd name="T60" fmla="*/ 17 w 99"/>
                <a:gd name="T61" fmla="*/ 31 h 95"/>
                <a:gd name="T62" fmla="*/ 17 w 99"/>
                <a:gd name="T63" fmla="*/ 32 h 95"/>
                <a:gd name="T64" fmla="*/ 18 w 99"/>
                <a:gd name="T65" fmla="*/ 33 h 95"/>
                <a:gd name="T66" fmla="*/ 22 w 99"/>
                <a:gd name="T67" fmla="*/ 25 h 95"/>
                <a:gd name="T68" fmla="*/ 28 w 99"/>
                <a:gd name="T69" fmla="*/ 21 h 95"/>
                <a:gd name="T70" fmla="*/ 35 w 99"/>
                <a:gd name="T71" fmla="*/ 17 h 95"/>
                <a:gd name="T72" fmla="*/ 43 w 99"/>
                <a:gd name="T73" fmla="*/ 14 h 95"/>
                <a:gd name="T74" fmla="*/ 49 w 99"/>
                <a:gd name="T75" fmla="*/ 10 h 95"/>
                <a:gd name="T76" fmla="*/ 44 w 99"/>
                <a:gd name="T77" fmla="*/ 3 h 95"/>
                <a:gd name="T78" fmla="*/ 36 w 99"/>
                <a:gd name="T79" fmla="*/ 0 h 95"/>
                <a:gd name="T80" fmla="*/ 28 w 99"/>
                <a:gd name="T81" fmla="*/ 1 h 95"/>
                <a:gd name="T82" fmla="*/ 20 w 99"/>
                <a:gd name="T83" fmla="*/ 5 h 95"/>
                <a:gd name="T84" fmla="*/ 13 w 99"/>
                <a:gd name="T85" fmla="*/ 10 h 95"/>
                <a:gd name="T86" fmla="*/ 10 w 99"/>
                <a:gd name="T87" fmla="*/ 13 h 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5">
                  <a:moveTo>
                    <a:pt x="21" y="27"/>
                  </a:moveTo>
                  <a:lnTo>
                    <a:pt x="22" y="27"/>
                  </a:lnTo>
                  <a:lnTo>
                    <a:pt x="22" y="29"/>
                  </a:lnTo>
                  <a:lnTo>
                    <a:pt x="24" y="29"/>
                  </a:lnTo>
                  <a:lnTo>
                    <a:pt x="24" y="30"/>
                  </a:lnTo>
                  <a:lnTo>
                    <a:pt x="25" y="31"/>
                  </a:lnTo>
                  <a:lnTo>
                    <a:pt x="25" y="32"/>
                  </a:lnTo>
                  <a:lnTo>
                    <a:pt x="25" y="34"/>
                  </a:lnTo>
                  <a:lnTo>
                    <a:pt x="25" y="35"/>
                  </a:lnTo>
                  <a:lnTo>
                    <a:pt x="25" y="36"/>
                  </a:lnTo>
                  <a:lnTo>
                    <a:pt x="22" y="39"/>
                  </a:lnTo>
                  <a:lnTo>
                    <a:pt x="21" y="41"/>
                  </a:lnTo>
                  <a:lnTo>
                    <a:pt x="20" y="44"/>
                  </a:lnTo>
                  <a:lnTo>
                    <a:pt x="18" y="46"/>
                  </a:lnTo>
                  <a:lnTo>
                    <a:pt x="16" y="48"/>
                  </a:lnTo>
                  <a:lnTo>
                    <a:pt x="15" y="51"/>
                  </a:lnTo>
                  <a:lnTo>
                    <a:pt x="13" y="53"/>
                  </a:lnTo>
                  <a:lnTo>
                    <a:pt x="10" y="53"/>
                  </a:lnTo>
                  <a:lnTo>
                    <a:pt x="8" y="55"/>
                  </a:lnTo>
                  <a:lnTo>
                    <a:pt x="4" y="53"/>
                  </a:lnTo>
                  <a:lnTo>
                    <a:pt x="6" y="55"/>
                  </a:lnTo>
                  <a:lnTo>
                    <a:pt x="9" y="57"/>
                  </a:lnTo>
                  <a:lnTo>
                    <a:pt x="11" y="58"/>
                  </a:lnTo>
                  <a:lnTo>
                    <a:pt x="13" y="60"/>
                  </a:lnTo>
                  <a:lnTo>
                    <a:pt x="15" y="60"/>
                  </a:lnTo>
                  <a:lnTo>
                    <a:pt x="18" y="61"/>
                  </a:lnTo>
                  <a:lnTo>
                    <a:pt x="20" y="61"/>
                  </a:lnTo>
                  <a:lnTo>
                    <a:pt x="22" y="62"/>
                  </a:lnTo>
                  <a:lnTo>
                    <a:pt x="25" y="62"/>
                  </a:lnTo>
                  <a:lnTo>
                    <a:pt x="27" y="62"/>
                  </a:lnTo>
                  <a:lnTo>
                    <a:pt x="25" y="66"/>
                  </a:lnTo>
                  <a:lnTo>
                    <a:pt x="21" y="68"/>
                  </a:lnTo>
                  <a:lnTo>
                    <a:pt x="19" y="71"/>
                  </a:lnTo>
                  <a:lnTo>
                    <a:pt x="16" y="72"/>
                  </a:lnTo>
                  <a:lnTo>
                    <a:pt x="14" y="74"/>
                  </a:lnTo>
                  <a:lnTo>
                    <a:pt x="11" y="76"/>
                  </a:lnTo>
                  <a:lnTo>
                    <a:pt x="9" y="78"/>
                  </a:lnTo>
                  <a:lnTo>
                    <a:pt x="6" y="81"/>
                  </a:lnTo>
                  <a:lnTo>
                    <a:pt x="3" y="83"/>
                  </a:lnTo>
                  <a:lnTo>
                    <a:pt x="0" y="87"/>
                  </a:lnTo>
                  <a:lnTo>
                    <a:pt x="10" y="95"/>
                  </a:lnTo>
                  <a:lnTo>
                    <a:pt x="13" y="77"/>
                  </a:lnTo>
                  <a:lnTo>
                    <a:pt x="14" y="78"/>
                  </a:lnTo>
                  <a:lnTo>
                    <a:pt x="15" y="79"/>
                  </a:lnTo>
                  <a:lnTo>
                    <a:pt x="15" y="81"/>
                  </a:lnTo>
                  <a:lnTo>
                    <a:pt x="15" y="82"/>
                  </a:lnTo>
                  <a:lnTo>
                    <a:pt x="15" y="83"/>
                  </a:lnTo>
                  <a:lnTo>
                    <a:pt x="15" y="84"/>
                  </a:lnTo>
                  <a:lnTo>
                    <a:pt x="15" y="86"/>
                  </a:lnTo>
                  <a:lnTo>
                    <a:pt x="15" y="87"/>
                  </a:lnTo>
                  <a:lnTo>
                    <a:pt x="19" y="74"/>
                  </a:lnTo>
                  <a:lnTo>
                    <a:pt x="30" y="77"/>
                  </a:lnTo>
                  <a:lnTo>
                    <a:pt x="30" y="62"/>
                  </a:lnTo>
                  <a:lnTo>
                    <a:pt x="31" y="62"/>
                  </a:lnTo>
                  <a:lnTo>
                    <a:pt x="32" y="62"/>
                  </a:lnTo>
                  <a:lnTo>
                    <a:pt x="34" y="63"/>
                  </a:lnTo>
                  <a:lnTo>
                    <a:pt x="35" y="63"/>
                  </a:lnTo>
                  <a:lnTo>
                    <a:pt x="35" y="65"/>
                  </a:lnTo>
                  <a:lnTo>
                    <a:pt x="36" y="66"/>
                  </a:lnTo>
                  <a:lnTo>
                    <a:pt x="39" y="58"/>
                  </a:lnTo>
                  <a:lnTo>
                    <a:pt x="44" y="51"/>
                  </a:lnTo>
                  <a:lnTo>
                    <a:pt x="49" y="46"/>
                  </a:lnTo>
                  <a:lnTo>
                    <a:pt x="56" y="42"/>
                  </a:lnTo>
                  <a:lnTo>
                    <a:pt x="62" y="39"/>
                  </a:lnTo>
                  <a:lnTo>
                    <a:pt x="70" y="35"/>
                  </a:lnTo>
                  <a:lnTo>
                    <a:pt x="78" y="32"/>
                  </a:lnTo>
                  <a:lnTo>
                    <a:pt x="86" y="29"/>
                  </a:lnTo>
                  <a:lnTo>
                    <a:pt x="93" y="25"/>
                  </a:lnTo>
                  <a:lnTo>
                    <a:pt x="99" y="21"/>
                  </a:lnTo>
                  <a:lnTo>
                    <a:pt x="96" y="13"/>
                  </a:lnTo>
                  <a:lnTo>
                    <a:pt x="88" y="6"/>
                  </a:lnTo>
                  <a:lnTo>
                    <a:pt x="81" y="3"/>
                  </a:lnTo>
                  <a:lnTo>
                    <a:pt x="73" y="0"/>
                  </a:lnTo>
                  <a:lnTo>
                    <a:pt x="65" y="0"/>
                  </a:lnTo>
                  <a:lnTo>
                    <a:pt x="56" y="3"/>
                  </a:lnTo>
                  <a:lnTo>
                    <a:pt x="49" y="5"/>
                  </a:lnTo>
                  <a:lnTo>
                    <a:pt x="41" y="10"/>
                  </a:lnTo>
                  <a:lnTo>
                    <a:pt x="34" y="15"/>
                  </a:lnTo>
                  <a:lnTo>
                    <a:pt x="26" y="21"/>
                  </a:lnTo>
                  <a:lnTo>
                    <a:pt x="21"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3" name="Freeform 411"/>
            <p:cNvSpPr>
              <a:spLocks/>
            </p:cNvSpPr>
            <p:nvPr/>
          </p:nvSpPr>
          <p:spPr bwMode="auto">
            <a:xfrm>
              <a:off x="2800" y="2966"/>
              <a:ext cx="46" cy="34"/>
            </a:xfrm>
            <a:custGeom>
              <a:avLst/>
              <a:gdLst>
                <a:gd name="T0" fmla="*/ 0 w 91"/>
                <a:gd name="T1" fmla="*/ 2 h 67"/>
                <a:gd name="T2" fmla="*/ 3 w 91"/>
                <a:gd name="T3" fmla="*/ 7 h 67"/>
                <a:gd name="T4" fmla="*/ 7 w 91"/>
                <a:gd name="T5" fmla="*/ 10 h 67"/>
                <a:gd name="T6" fmla="*/ 11 w 91"/>
                <a:gd name="T7" fmla="*/ 13 h 67"/>
                <a:gd name="T8" fmla="*/ 15 w 91"/>
                <a:gd name="T9" fmla="*/ 17 h 67"/>
                <a:gd name="T10" fmla="*/ 20 w 91"/>
                <a:gd name="T11" fmla="*/ 20 h 67"/>
                <a:gd name="T12" fmla="*/ 24 w 91"/>
                <a:gd name="T13" fmla="*/ 23 h 67"/>
                <a:gd name="T14" fmla="*/ 29 w 91"/>
                <a:gd name="T15" fmla="*/ 26 h 67"/>
                <a:gd name="T16" fmla="*/ 33 w 91"/>
                <a:gd name="T17" fmla="*/ 29 h 67"/>
                <a:gd name="T18" fmla="*/ 37 w 91"/>
                <a:gd name="T19" fmla="*/ 31 h 67"/>
                <a:gd name="T20" fmla="*/ 42 w 91"/>
                <a:gd name="T21" fmla="*/ 34 h 67"/>
                <a:gd name="T22" fmla="*/ 42 w 91"/>
                <a:gd name="T23" fmla="*/ 31 h 67"/>
                <a:gd name="T24" fmla="*/ 42 w 91"/>
                <a:gd name="T25" fmla="*/ 30 h 67"/>
                <a:gd name="T26" fmla="*/ 42 w 91"/>
                <a:gd name="T27" fmla="*/ 30 h 67"/>
                <a:gd name="T28" fmla="*/ 43 w 91"/>
                <a:gd name="T29" fmla="*/ 30 h 67"/>
                <a:gd name="T30" fmla="*/ 43 w 91"/>
                <a:gd name="T31" fmla="*/ 30 h 67"/>
                <a:gd name="T32" fmla="*/ 43 w 91"/>
                <a:gd name="T33" fmla="*/ 30 h 67"/>
                <a:gd name="T34" fmla="*/ 44 w 91"/>
                <a:gd name="T35" fmla="*/ 30 h 67"/>
                <a:gd name="T36" fmla="*/ 45 w 91"/>
                <a:gd name="T37" fmla="*/ 30 h 67"/>
                <a:gd name="T38" fmla="*/ 45 w 91"/>
                <a:gd name="T39" fmla="*/ 30 h 67"/>
                <a:gd name="T40" fmla="*/ 45 w 91"/>
                <a:gd name="T41" fmla="*/ 30 h 67"/>
                <a:gd name="T42" fmla="*/ 46 w 91"/>
                <a:gd name="T43" fmla="*/ 30 h 67"/>
                <a:gd name="T44" fmla="*/ 46 w 91"/>
                <a:gd name="T45" fmla="*/ 26 h 67"/>
                <a:gd name="T46" fmla="*/ 45 w 91"/>
                <a:gd name="T47" fmla="*/ 26 h 67"/>
                <a:gd name="T48" fmla="*/ 45 w 91"/>
                <a:gd name="T49" fmla="*/ 26 h 67"/>
                <a:gd name="T50" fmla="*/ 45 w 91"/>
                <a:gd name="T51" fmla="*/ 26 h 67"/>
                <a:gd name="T52" fmla="*/ 44 w 91"/>
                <a:gd name="T53" fmla="*/ 26 h 67"/>
                <a:gd name="T54" fmla="*/ 43 w 91"/>
                <a:gd name="T55" fmla="*/ 26 h 67"/>
                <a:gd name="T56" fmla="*/ 43 w 91"/>
                <a:gd name="T57" fmla="*/ 27 h 67"/>
                <a:gd name="T58" fmla="*/ 43 w 91"/>
                <a:gd name="T59" fmla="*/ 27 h 67"/>
                <a:gd name="T60" fmla="*/ 42 w 91"/>
                <a:gd name="T61" fmla="*/ 27 h 67"/>
                <a:gd name="T62" fmla="*/ 42 w 91"/>
                <a:gd name="T63" fmla="*/ 28 h 67"/>
                <a:gd name="T64" fmla="*/ 42 w 91"/>
                <a:gd name="T65" fmla="*/ 28 h 67"/>
                <a:gd name="T66" fmla="*/ 38 w 91"/>
                <a:gd name="T67" fmla="*/ 25 h 67"/>
                <a:gd name="T68" fmla="*/ 34 w 91"/>
                <a:gd name="T69" fmla="*/ 21 h 67"/>
                <a:gd name="T70" fmla="*/ 31 w 91"/>
                <a:gd name="T71" fmla="*/ 17 h 67"/>
                <a:gd name="T72" fmla="*/ 28 w 91"/>
                <a:gd name="T73" fmla="*/ 12 h 67"/>
                <a:gd name="T74" fmla="*/ 24 w 91"/>
                <a:gd name="T75" fmla="*/ 8 h 67"/>
                <a:gd name="T76" fmla="*/ 21 w 91"/>
                <a:gd name="T77" fmla="*/ 5 h 67"/>
                <a:gd name="T78" fmla="*/ 16 w 91"/>
                <a:gd name="T79" fmla="*/ 2 h 67"/>
                <a:gd name="T80" fmla="*/ 12 w 91"/>
                <a:gd name="T81" fmla="*/ 0 h 67"/>
                <a:gd name="T82" fmla="*/ 6 w 91"/>
                <a:gd name="T83" fmla="*/ 1 h 67"/>
                <a:gd name="T84" fmla="*/ 0 w 91"/>
                <a:gd name="T85" fmla="*/ 3 h 67"/>
                <a:gd name="T86" fmla="*/ 0 w 91"/>
                <a:gd name="T87" fmla="*/ 3 h 67"/>
                <a:gd name="T88" fmla="*/ 0 w 91"/>
                <a:gd name="T89" fmla="*/ 2 h 6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67">
                  <a:moveTo>
                    <a:pt x="0" y="4"/>
                  </a:moveTo>
                  <a:lnTo>
                    <a:pt x="6" y="13"/>
                  </a:lnTo>
                  <a:lnTo>
                    <a:pt x="13" y="20"/>
                  </a:lnTo>
                  <a:lnTo>
                    <a:pt x="22" y="26"/>
                  </a:lnTo>
                  <a:lnTo>
                    <a:pt x="30" y="34"/>
                  </a:lnTo>
                  <a:lnTo>
                    <a:pt x="39" y="40"/>
                  </a:lnTo>
                  <a:lnTo>
                    <a:pt x="48" y="46"/>
                  </a:lnTo>
                  <a:lnTo>
                    <a:pt x="57" y="52"/>
                  </a:lnTo>
                  <a:lnTo>
                    <a:pt x="65" y="57"/>
                  </a:lnTo>
                  <a:lnTo>
                    <a:pt x="74" y="62"/>
                  </a:lnTo>
                  <a:lnTo>
                    <a:pt x="83" y="67"/>
                  </a:lnTo>
                  <a:lnTo>
                    <a:pt x="83" y="61"/>
                  </a:lnTo>
                  <a:lnTo>
                    <a:pt x="84" y="60"/>
                  </a:lnTo>
                  <a:lnTo>
                    <a:pt x="85" y="59"/>
                  </a:lnTo>
                  <a:lnTo>
                    <a:pt x="86" y="59"/>
                  </a:lnTo>
                  <a:lnTo>
                    <a:pt x="88" y="59"/>
                  </a:lnTo>
                  <a:lnTo>
                    <a:pt x="89" y="59"/>
                  </a:lnTo>
                  <a:lnTo>
                    <a:pt x="90" y="59"/>
                  </a:lnTo>
                  <a:lnTo>
                    <a:pt x="91" y="59"/>
                  </a:lnTo>
                  <a:lnTo>
                    <a:pt x="91" y="52"/>
                  </a:lnTo>
                  <a:lnTo>
                    <a:pt x="90" y="52"/>
                  </a:lnTo>
                  <a:lnTo>
                    <a:pt x="89" y="52"/>
                  </a:lnTo>
                  <a:lnTo>
                    <a:pt x="88" y="52"/>
                  </a:lnTo>
                  <a:lnTo>
                    <a:pt x="86" y="52"/>
                  </a:lnTo>
                  <a:lnTo>
                    <a:pt x="86" y="54"/>
                  </a:lnTo>
                  <a:lnTo>
                    <a:pt x="85" y="54"/>
                  </a:lnTo>
                  <a:lnTo>
                    <a:pt x="84" y="54"/>
                  </a:lnTo>
                  <a:lnTo>
                    <a:pt x="84" y="55"/>
                  </a:lnTo>
                  <a:lnTo>
                    <a:pt x="83" y="56"/>
                  </a:lnTo>
                  <a:lnTo>
                    <a:pt x="75" y="49"/>
                  </a:lnTo>
                  <a:lnTo>
                    <a:pt x="68" y="41"/>
                  </a:lnTo>
                  <a:lnTo>
                    <a:pt x="62" y="33"/>
                  </a:lnTo>
                  <a:lnTo>
                    <a:pt x="56" y="24"/>
                  </a:lnTo>
                  <a:lnTo>
                    <a:pt x="48" y="15"/>
                  </a:lnTo>
                  <a:lnTo>
                    <a:pt x="41" y="9"/>
                  </a:lnTo>
                  <a:lnTo>
                    <a:pt x="32" y="3"/>
                  </a:lnTo>
                  <a:lnTo>
                    <a:pt x="23" y="0"/>
                  </a:lnTo>
                  <a:lnTo>
                    <a:pt x="12" y="2"/>
                  </a:lnTo>
                  <a:lnTo>
                    <a:pt x="0" y="5"/>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4" name="Freeform 412"/>
            <p:cNvSpPr>
              <a:spLocks/>
            </p:cNvSpPr>
            <p:nvPr/>
          </p:nvSpPr>
          <p:spPr bwMode="auto">
            <a:xfrm>
              <a:off x="2299" y="3003"/>
              <a:ext cx="30" cy="25"/>
            </a:xfrm>
            <a:custGeom>
              <a:avLst/>
              <a:gdLst>
                <a:gd name="T0" fmla="*/ 30 w 61"/>
                <a:gd name="T1" fmla="*/ 18 h 51"/>
                <a:gd name="T2" fmla="*/ 30 w 61"/>
                <a:gd name="T3" fmla="*/ 16 h 51"/>
                <a:gd name="T4" fmla="*/ 30 w 61"/>
                <a:gd name="T5" fmla="*/ 14 h 51"/>
                <a:gd name="T6" fmla="*/ 28 w 61"/>
                <a:gd name="T7" fmla="*/ 13 h 51"/>
                <a:gd name="T8" fmla="*/ 26 w 61"/>
                <a:gd name="T9" fmla="*/ 12 h 51"/>
                <a:gd name="T10" fmla="*/ 24 w 61"/>
                <a:gd name="T11" fmla="*/ 10 h 51"/>
                <a:gd name="T12" fmla="*/ 22 w 61"/>
                <a:gd name="T13" fmla="*/ 9 h 51"/>
                <a:gd name="T14" fmla="*/ 20 w 61"/>
                <a:gd name="T15" fmla="*/ 7 h 51"/>
                <a:gd name="T16" fmla="*/ 19 w 61"/>
                <a:gd name="T17" fmla="*/ 6 h 51"/>
                <a:gd name="T18" fmla="*/ 19 w 61"/>
                <a:gd name="T19" fmla="*/ 3 h 51"/>
                <a:gd name="T20" fmla="*/ 20 w 61"/>
                <a:gd name="T21" fmla="*/ 0 h 51"/>
                <a:gd name="T22" fmla="*/ 4 w 61"/>
                <a:gd name="T23" fmla="*/ 16 h 51"/>
                <a:gd name="T24" fmla="*/ 4 w 61"/>
                <a:gd name="T25" fmla="*/ 17 h 51"/>
                <a:gd name="T26" fmla="*/ 4 w 61"/>
                <a:gd name="T27" fmla="*/ 19 h 51"/>
                <a:gd name="T28" fmla="*/ 3 w 61"/>
                <a:gd name="T29" fmla="*/ 19 h 51"/>
                <a:gd name="T30" fmla="*/ 3 w 61"/>
                <a:gd name="T31" fmla="*/ 20 h 51"/>
                <a:gd name="T32" fmla="*/ 2 w 61"/>
                <a:gd name="T33" fmla="*/ 21 h 51"/>
                <a:gd name="T34" fmla="*/ 2 w 61"/>
                <a:gd name="T35" fmla="*/ 22 h 51"/>
                <a:gd name="T36" fmla="*/ 2 w 61"/>
                <a:gd name="T37" fmla="*/ 23 h 51"/>
                <a:gd name="T38" fmla="*/ 1 w 61"/>
                <a:gd name="T39" fmla="*/ 23 h 51"/>
                <a:gd name="T40" fmla="*/ 0 w 61"/>
                <a:gd name="T41" fmla="*/ 25 h 51"/>
                <a:gd name="T42" fmla="*/ 0 w 61"/>
                <a:gd name="T43" fmla="*/ 25 h 51"/>
                <a:gd name="T44" fmla="*/ 2 w 61"/>
                <a:gd name="T45" fmla="*/ 23 h 51"/>
                <a:gd name="T46" fmla="*/ 5 w 61"/>
                <a:gd name="T47" fmla="*/ 21 h 51"/>
                <a:gd name="T48" fmla="*/ 8 w 61"/>
                <a:gd name="T49" fmla="*/ 20 h 51"/>
                <a:gd name="T50" fmla="*/ 10 w 61"/>
                <a:gd name="T51" fmla="*/ 19 h 51"/>
                <a:gd name="T52" fmla="*/ 13 w 61"/>
                <a:gd name="T53" fmla="*/ 19 h 51"/>
                <a:gd name="T54" fmla="*/ 17 w 61"/>
                <a:gd name="T55" fmla="*/ 18 h 51"/>
                <a:gd name="T56" fmla="*/ 20 w 61"/>
                <a:gd name="T57" fmla="*/ 18 h 51"/>
                <a:gd name="T58" fmla="*/ 23 w 61"/>
                <a:gd name="T59" fmla="*/ 18 h 51"/>
                <a:gd name="T60" fmla="*/ 26 w 61"/>
                <a:gd name="T61" fmla="*/ 18 h 51"/>
                <a:gd name="T62" fmla="*/ 30 w 61"/>
                <a:gd name="T63" fmla="*/ 18 h 51"/>
                <a:gd name="T64" fmla="*/ 30 w 61"/>
                <a:gd name="T65" fmla="*/ 18 h 51"/>
                <a:gd name="T66" fmla="*/ 30 w 61"/>
                <a:gd name="T67" fmla="*/ 18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51">
                  <a:moveTo>
                    <a:pt x="60" y="36"/>
                  </a:moveTo>
                  <a:lnTo>
                    <a:pt x="61" y="33"/>
                  </a:lnTo>
                  <a:lnTo>
                    <a:pt x="60" y="29"/>
                  </a:lnTo>
                  <a:lnTo>
                    <a:pt x="57" y="26"/>
                  </a:lnTo>
                  <a:lnTo>
                    <a:pt x="53" y="24"/>
                  </a:lnTo>
                  <a:lnTo>
                    <a:pt x="49" y="21"/>
                  </a:lnTo>
                  <a:lnTo>
                    <a:pt x="45" y="18"/>
                  </a:lnTo>
                  <a:lnTo>
                    <a:pt x="41" y="15"/>
                  </a:lnTo>
                  <a:lnTo>
                    <a:pt x="39" y="12"/>
                  </a:lnTo>
                  <a:lnTo>
                    <a:pt x="39" y="7"/>
                  </a:lnTo>
                  <a:lnTo>
                    <a:pt x="40" y="0"/>
                  </a:lnTo>
                  <a:lnTo>
                    <a:pt x="8" y="33"/>
                  </a:lnTo>
                  <a:lnTo>
                    <a:pt x="8" y="35"/>
                  </a:lnTo>
                  <a:lnTo>
                    <a:pt x="8" y="38"/>
                  </a:lnTo>
                  <a:lnTo>
                    <a:pt x="6" y="39"/>
                  </a:lnTo>
                  <a:lnTo>
                    <a:pt x="6" y="41"/>
                  </a:lnTo>
                  <a:lnTo>
                    <a:pt x="5" y="43"/>
                  </a:lnTo>
                  <a:lnTo>
                    <a:pt x="5" y="45"/>
                  </a:lnTo>
                  <a:lnTo>
                    <a:pt x="4" y="46"/>
                  </a:lnTo>
                  <a:lnTo>
                    <a:pt x="3" y="47"/>
                  </a:lnTo>
                  <a:lnTo>
                    <a:pt x="1" y="50"/>
                  </a:lnTo>
                  <a:lnTo>
                    <a:pt x="0" y="51"/>
                  </a:lnTo>
                  <a:lnTo>
                    <a:pt x="5" y="46"/>
                  </a:lnTo>
                  <a:lnTo>
                    <a:pt x="11" y="43"/>
                  </a:lnTo>
                  <a:lnTo>
                    <a:pt x="16" y="40"/>
                  </a:lnTo>
                  <a:lnTo>
                    <a:pt x="21" y="39"/>
                  </a:lnTo>
                  <a:lnTo>
                    <a:pt x="27" y="38"/>
                  </a:lnTo>
                  <a:lnTo>
                    <a:pt x="34" y="36"/>
                  </a:lnTo>
                  <a:lnTo>
                    <a:pt x="40" y="36"/>
                  </a:lnTo>
                  <a:lnTo>
                    <a:pt x="47" y="36"/>
                  </a:lnTo>
                  <a:lnTo>
                    <a:pt x="53" y="36"/>
                  </a:lnTo>
                  <a:lnTo>
                    <a:pt x="61" y="36"/>
                  </a:lnTo>
                  <a:lnTo>
                    <a:pt x="60"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5" name="Freeform 413"/>
            <p:cNvSpPr>
              <a:spLocks/>
            </p:cNvSpPr>
            <p:nvPr/>
          </p:nvSpPr>
          <p:spPr bwMode="auto">
            <a:xfrm>
              <a:off x="2297" y="3028"/>
              <a:ext cx="2" cy="1"/>
            </a:xfrm>
            <a:custGeom>
              <a:avLst/>
              <a:gdLst>
                <a:gd name="T0" fmla="*/ 0 w 2"/>
                <a:gd name="T1" fmla="*/ 1 h 3"/>
                <a:gd name="T2" fmla="*/ 1 w 2"/>
                <a:gd name="T3" fmla="*/ 1 h 3"/>
                <a:gd name="T4" fmla="*/ 1 w 2"/>
                <a:gd name="T5" fmla="*/ 1 h 3"/>
                <a:gd name="T6" fmla="*/ 1 w 2"/>
                <a:gd name="T7" fmla="*/ 0 h 3"/>
                <a:gd name="T8" fmla="*/ 1 w 2"/>
                <a:gd name="T9" fmla="*/ 0 h 3"/>
                <a:gd name="T10" fmla="*/ 1 w 2"/>
                <a:gd name="T11" fmla="*/ 0 h 3"/>
                <a:gd name="T12" fmla="*/ 2 w 2"/>
                <a:gd name="T13" fmla="*/ 0 h 3"/>
                <a:gd name="T14" fmla="*/ 2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 name="T30" fmla="*/ 1 w 2"/>
                <a:gd name="T31" fmla="*/ 0 h 3"/>
                <a:gd name="T32" fmla="*/ 1 w 2"/>
                <a:gd name="T33" fmla="*/ 0 h 3"/>
                <a:gd name="T34" fmla="*/ 1 w 2"/>
                <a:gd name="T35" fmla="*/ 0 h 3"/>
                <a:gd name="T36" fmla="*/ 1 w 2"/>
                <a:gd name="T37" fmla="*/ 1 h 3"/>
                <a:gd name="T38" fmla="*/ 1 w 2"/>
                <a:gd name="T39" fmla="*/ 1 h 3"/>
                <a:gd name="T40" fmla="*/ 0 w 2"/>
                <a:gd name="T41" fmla="*/ 1 h 3"/>
                <a:gd name="T42" fmla="*/ 0 w 2"/>
                <a:gd name="T43" fmla="*/ 1 h 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3">
                  <a:moveTo>
                    <a:pt x="0" y="3"/>
                  </a:moveTo>
                  <a:lnTo>
                    <a:pt x="1" y="3"/>
                  </a:lnTo>
                  <a:lnTo>
                    <a:pt x="1" y="1"/>
                  </a:lnTo>
                  <a:lnTo>
                    <a:pt x="2" y="1"/>
                  </a:lnTo>
                  <a:lnTo>
                    <a:pt x="2" y="0"/>
                  </a:lnTo>
                  <a:lnTo>
                    <a:pt x="2" y="1"/>
                  </a:lnTo>
                  <a:lnTo>
                    <a:pt x="1" y="1"/>
                  </a:lnTo>
                  <a:lnTo>
                    <a:pt x="1" y="3"/>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6" name="Freeform 414"/>
            <p:cNvSpPr>
              <a:spLocks/>
            </p:cNvSpPr>
            <p:nvPr/>
          </p:nvSpPr>
          <p:spPr bwMode="auto">
            <a:xfrm>
              <a:off x="2290" y="3029"/>
              <a:ext cx="7" cy="18"/>
            </a:xfrm>
            <a:custGeom>
              <a:avLst/>
              <a:gdLst>
                <a:gd name="T0" fmla="*/ 2 w 15"/>
                <a:gd name="T1" fmla="*/ 18 h 36"/>
                <a:gd name="T2" fmla="*/ 5 w 15"/>
                <a:gd name="T3" fmla="*/ 18 h 36"/>
                <a:gd name="T4" fmla="*/ 5 w 15"/>
                <a:gd name="T5" fmla="*/ 17 h 36"/>
                <a:gd name="T6" fmla="*/ 6 w 15"/>
                <a:gd name="T7" fmla="*/ 16 h 36"/>
                <a:gd name="T8" fmla="*/ 6 w 15"/>
                <a:gd name="T9" fmla="*/ 16 h 36"/>
                <a:gd name="T10" fmla="*/ 6 w 15"/>
                <a:gd name="T11" fmla="*/ 14 h 36"/>
                <a:gd name="T12" fmla="*/ 6 w 15"/>
                <a:gd name="T13" fmla="*/ 13 h 36"/>
                <a:gd name="T14" fmla="*/ 6 w 15"/>
                <a:gd name="T15" fmla="*/ 11 h 36"/>
                <a:gd name="T16" fmla="*/ 6 w 15"/>
                <a:gd name="T17" fmla="*/ 9 h 36"/>
                <a:gd name="T18" fmla="*/ 6 w 15"/>
                <a:gd name="T19" fmla="*/ 8 h 36"/>
                <a:gd name="T20" fmla="*/ 5 w 15"/>
                <a:gd name="T21" fmla="*/ 6 h 36"/>
                <a:gd name="T22" fmla="*/ 5 w 15"/>
                <a:gd name="T23" fmla="*/ 4 h 36"/>
                <a:gd name="T24" fmla="*/ 5 w 15"/>
                <a:gd name="T25" fmla="*/ 4 h 36"/>
                <a:gd name="T26" fmla="*/ 5 w 15"/>
                <a:gd name="T27" fmla="*/ 3 h 36"/>
                <a:gd name="T28" fmla="*/ 5 w 15"/>
                <a:gd name="T29" fmla="*/ 3 h 36"/>
                <a:gd name="T30" fmla="*/ 6 w 15"/>
                <a:gd name="T31" fmla="*/ 3 h 36"/>
                <a:gd name="T32" fmla="*/ 6 w 15"/>
                <a:gd name="T33" fmla="*/ 2 h 36"/>
                <a:gd name="T34" fmla="*/ 6 w 15"/>
                <a:gd name="T35" fmla="*/ 2 h 36"/>
                <a:gd name="T36" fmla="*/ 6 w 15"/>
                <a:gd name="T37" fmla="*/ 1 h 36"/>
                <a:gd name="T38" fmla="*/ 7 w 15"/>
                <a:gd name="T39" fmla="*/ 1 h 36"/>
                <a:gd name="T40" fmla="*/ 7 w 15"/>
                <a:gd name="T41" fmla="*/ 1 h 36"/>
                <a:gd name="T42" fmla="*/ 7 w 15"/>
                <a:gd name="T43" fmla="*/ 0 h 36"/>
                <a:gd name="T44" fmla="*/ 6 w 15"/>
                <a:gd name="T45" fmla="*/ 2 h 36"/>
                <a:gd name="T46" fmla="*/ 5 w 15"/>
                <a:gd name="T47" fmla="*/ 3 h 36"/>
                <a:gd name="T48" fmla="*/ 3 w 15"/>
                <a:gd name="T49" fmla="*/ 4 h 36"/>
                <a:gd name="T50" fmla="*/ 2 w 15"/>
                <a:gd name="T51" fmla="*/ 6 h 36"/>
                <a:gd name="T52" fmla="*/ 0 w 15"/>
                <a:gd name="T53" fmla="*/ 7 h 36"/>
                <a:gd name="T54" fmla="*/ 0 w 15"/>
                <a:gd name="T55" fmla="*/ 9 h 36"/>
                <a:gd name="T56" fmla="*/ 0 w 15"/>
                <a:gd name="T57" fmla="*/ 11 h 36"/>
                <a:gd name="T58" fmla="*/ 0 w 15"/>
                <a:gd name="T59" fmla="*/ 13 h 36"/>
                <a:gd name="T60" fmla="*/ 0 w 15"/>
                <a:gd name="T61" fmla="*/ 16 h 36"/>
                <a:gd name="T62" fmla="*/ 2 w 15"/>
                <a:gd name="T63" fmla="*/ 18 h 36"/>
                <a:gd name="T64" fmla="*/ 2 w 15"/>
                <a:gd name="T65" fmla="*/ 18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 h="36">
                  <a:moveTo>
                    <a:pt x="4" y="36"/>
                  </a:moveTo>
                  <a:lnTo>
                    <a:pt x="10" y="36"/>
                  </a:lnTo>
                  <a:lnTo>
                    <a:pt x="11" y="34"/>
                  </a:lnTo>
                  <a:lnTo>
                    <a:pt x="12" y="32"/>
                  </a:lnTo>
                  <a:lnTo>
                    <a:pt x="13" y="31"/>
                  </a:lnTo>
                  <a:lnTo>
                    <a:pt x="13" y="28"/>
                  </a:lnTo>
                  <a:lnTo>
                    <a:pt x="13" y="26"/>
                  </a:lnTo>
                  <a:lnTo>
                    <a:pt x="13" y="22"/>
                  </a:lnTo>
                  <a:lnTo>
                    <a:pt x="12" y="18"/>
                  </a:lnTo>
                  <a:lnTo>
                    <a:pt x="12" y="16"/>
                  </a:lnTo>
                  <a:lnTo>
                    <a:pt x="11" y="12"/>
                  </a:lnTo>
                  <a:lnTo>
                    <a:pt x="10" y="8"/>
                  </a:lnTo>
                  <a:lnTo>
                    <a:pt x="10" y="7"/>
                  </a:lnTo>
                  <a:lnTo>
                    <a:pt x="11" y="6"/>
                  </a:lnTo>
                  <a:lnTo>
                    <a:pt x="12" y="5"/>
                  </a:lnTo>
                  <a:lnTo>
                    <a:pt x="12" y="3"/>
                  </a:lnTo>
                  <a:lnTo>
                    <a:pt x="13" y="3"/>
                  </a:lnTo>
                  <a:lnTo>
                    <a:pt x="13" y="2"/>
                  </a:lnTo>
                  <a:lnTo>
                    <a:pt x="15" y="1"/>
                  </a:lnTo>
                  <a:lnTo>
                    <a:pt x="15" y="0"/>
                  </a:lnTo>
                  <a:lnTo>
                    <a:pt x="12" y="3"/>
                  </a:lnTo>
                  <a:lnTo>
                    <a:pt x="10" y="6"/>
                  </a:lnTo>
                  <a:lnTo>
                    <a:pt x="6" y="8"/>
                  </a:lnTo>
                  <a:lnTo>
                    <a:pt x="4" y="11"/>
                  </a:lnTo>
                  <a:lnTo>
                    <a:pt x="1" y="14"/>
                  </a:lnTo>
                  <a:lnTo>
                    <a:pt x="0" y="18"/>
                  </a:lnTo>
                  <a:lnTo>
                    <a:pt x="0" y="21"/>
                  </a:lnTo>
                  <a:lnTo>
                    <a:pt x="0" y="26"/>
                  </a:lnTo>
                  <a:lnTo>
                    <a:pt x="1" y="31"/>
                  </a:lnTo>
                  <a:lnTo>
                    <a:pt x="4"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7" name="Freeform 415"/>
            <p:cNvSpPr>
              <a:spLocks/>
            </p:cNvSpPr>
            <p:nvPr/>
          </p:nvSpPr>
          <p:spPr bwMode="auto">
            <a:xfrm>
              <a:off x="2794" y="3010"/>
              <a:ext cx="109" cy="40"/>
            </a:xfrm>
            <a:custGeom>
              <a:avLst/>
              <a:gdLst>
                <a:gd name="T0" fmla="*/ 85 w 218"/>
                <a:gd name="T1" fmla="*/ 28 h 81"/>
                <a:gd name="T2" fmla="*/ 67 w 218"/>
                <a:gd name="T3" fmla="*/ 23 h 81"/>
                <a:gd name="T4" fmla="*/ 48 w 218"/>
                <a:gd name="T5" fmla="*/ 17 h 81"/>
                <a:gd name="T6" fmla="*/ 28 w 218"/>
                <a:gd name="T7" fmla="*/ 10 h 81"/>
                <a:gd name="T8" fmla="*/ 10 w 218"/>
                <a:gd name="T9" fmla="*/ 4 h 81"/>
                <a:gd name="T10" fmla="*/ 2 w 218"/>
                <a:gd name="T11" fmla="*/ 2 h 81"/>
                <a:gd name="T12" fmla="*/ 5 w 218"/>
                <a:gd name="T13" fmla="*/ 5 h 81"/>
                <a:gd name="T14" fmla="*/ 7 w 218"/>
                <a:gd name="T15" fmla="*/ 9 h 81"/>
                <a:gd name="T16" fmla="*/ 8 w 218"/>
                <a:gd name="T17" fmla="*/ 13 h 81"/>
                <a:gd name="T18" fmla="*/ 9 w 218"/>
                <a:gd name="T19" fmla="*/ 17 h 81"/>
                <a:gd name="T20" fmla="*/ 14 w 218"/>
                <a:gd name="T21" fmla="*/ 20 h 81"/>
                <a:gd name="T22" fmla="*/ 22 w 218"/>
                <a:gd name="T23" fmla="*/ 23 h 81"/>
                <a:gd name="T24" fmla="*/ 30 w 218"/>
                <a:gd name="T25" fmla="*/ 27 h 81"/>
                <a:gd name="T26" fmla="*/ 39 w 218"/>
                <a:gd name="T27" fmla="*/ 30 h 81"/>
                <a:gd name="T28" fmla="*/ 47 w 218"/>
                <a:gd name="T29" fmla="*/ 32 h 81"/>
                <a:gd name="T30" fmla="*/ 52 w 218"/>
                <a:gd name="T31" fmla="*/ 33 h 81"/>
                <a:gd name="T32" fmla="*/ 52 w 218"/>
                <a:gd name="T33" fmla="*/ 35 h 81"/>
                <a:gd name="T34" fmla="*/ 52 w 218"/>
                <a:gd name="T35" fmla="*/ 36 h 81"/>
                <a:gd name="T36" fmla="*/ 52 w 218"/>
                <a:gd name="T37" fmla="*/ 37 h 81"/>
                <a:gd name="T38" fmla="*/ 54 w 218"/>
                <a:gd name="T39" fmla="*/ 37 h 81"/>
                <a:gd name="T40" fmla="*/ 56 w 218"/>
                <a:gd name="T41" fmla="*/ 36 h 81"/>
                <a:gd name="T42" fmla="*/ 56 w 218"/>
                <a:gd name="T43" fmla="*/ 36 h 81"/>
                <a:gd name="T44" fmla="*/ 56 w 218"/>
                <a:gd name="T45" fmla="*/ 35 h 81"/>
                <a:gd name="T46" fmla="*/ 56 w 218"/>
                <a:gd name="T47" fmla="*/ 35 h 81"/>
                <a:gd name="T48" fmla="*/ 57 w 218"/>
                <a:gd name="T49" fmla="*/ 34 h 81"/>
                <a:gd name="T50" fmla="*/ 60 w 218"/>
                <a:gd name="T51" fmla="*/ 36 h 81"/>
                <a:gd name="T52" fmla="*/ 64 w 218"/>
                <a:gd name="T53" fmla="*/ 38 h 81"/>
                <a:gd name="T54" fmla="*/ 70 w 218"/>
                <a:gd name="T55" fmla="*/ 39 h 81"/>
                <a:gd name="T56" fmla="*/ 75 w 218"/>
                <a:gd name="T57" fmla="*/ 40 h 81"/>
                <a:gd name="T58" fmla="*/ 81 w 218"/>
                <a:gd name="T59" fmla="*/ 40 h 81"/>
                <a:gd name="T60" fmla="*/ 70 w 218"/>
                <a:gd name="T61" fmla="*/ 31 h 81"/>
                <a:gd name="T62" fmla="*/ 75 w 218"/>
                <a:gd name="T63" fmla="*/ 29 h 81"/>
                <a:gd name="T64" fmla="*/ 80 w 218"/>
                <a:gd name="T65" fmla="*/ 30 h 81"/>
                <a:gd name="T66" fmla="*/ 85 w 218"/>
                <a:gd name="T67" fmla="*/ 32 h 81"/>
                <a:gd name="T68" fmla="*/ 89 w 218"/>
                <a:gd name="T69" fmla="*/ 33 h 81"/>
                <a:gd name="T70" fmla="*/ 93 w 218"/>
                <a:gd name="T71" fmla="*/ 30 h 81"/>
                <a:gd name="T72" fmla="*/ 98 w 218"/>
                <a:gd name="T73" fmla="*/ 33 h 81"/>
                <a:gd name="T74" fmla="*/ 101 w 218"/>
                <a:gd name="T75" fmla="*/ 33 h 81"/>
                <a:gd name="T76" fmla="*/ 105 w 218"/>
                <a:gd name="T77" fmla="*/ 32 h 81"/>
                <a:gd name="T78" fmla="*/ 108 w 218"/>
                <a:gd name="T79" fmla="*/ 31 h 81"/>
                <a:gd name="T80" fmla="*/ 109 w 218"/>
                <a:gd name="T81" fmla="*/ 28 h 81"/>
                <a:gd name="T82" fmla="*/ 108 w 218"/>
                <a:gd name="T83" fmla="*/ 25 h 81"/>
                <a:gd name="T84" fmla="*/ 105 w 218"/>
                <a:gd name="T85" fmla="*/ 25 h 81"/>
                <a:gd name="T86" fmla="*/ 102 w 218"/>
                <a:gd name="T87" fmla="*/ 26 h 81"/>
                <a:gd name="T88" fmla="*/ 99 w 218"/>
                <a:gd name="T89" fmla="*/ 28 h 81"/>
                <a:gd name="T90" fmla="*/ 96 w 218"/>
                <a:gd name="T91" fmla="*/ 30 h 81"/>
                <a:gd name="T92" fmla="*/ 95 w 218"/>
                <a:gd name="T93" fmla="*/ 30 h 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8" h="81">
                  <a:moveTo>
                    <a:pt x="189" y="60"/>
                  </a:moveTo>
                  <a:lnTo>
                    <a:pt x="170" y="56"/>
                  </a:lnTo>
                  <a:lnTo>
                    <a:pt x="152" y="51"/>
                  </a:lnTo>
                  <a:lnTo>
                    <a:pt x="133" y="46"/>
                  </a:lnTo>
                  <a:lnTo>
                    <a:pt x="114" y="41"/>
                  </a:lnTo>
                  <a:lnTo>
                    <a:pt x="95" y="35"/>
                  </a:lnTo>
                  <a:lnTo>
                    <a:pt x="76" y="29"/>
                  </a:lnTo>
                  <a:lnTo>
                    <a:pt x="56" y="21"/>
                  </a:lnTo>
                  <a:lnTo>
                    <a:pt x="38" y="15"/>
                  </a:lnTo>
                  <a:lnTo>
                    <a:pt x="19" y="8"/>
                  </a:lnTo>
                  <a:lnTo>
                    <a:pt x="0" y="0"/>
                  </a:lnTo>
                  <a:lnTo>
                    <a:pt x="3" y="4"/>
                  </a:lnTo>
                  <a:lnTo>
                    <a:pt x="7" y="8"/>
                  </a:lnTo>
                  <a:lnTo>
                    <a:pt x="9" y="11"/>
                  </a:lnTo>
                  <a:lnTo>
                    <a:pt x="12" y="15"/>
                  </a:lnTo>
                  <a:lnTo>
                    <a:pt x="13" y="19"/>
                  </a:lnTo>
                  <a:lnTo>
                    <a:pt x="15" y="23"/>
                  </a:lnTo>
                  <a:lnTo>
                    <a:pt x="16" y="26"/>
                  </a:lnTo>
                  <a:lnTo>
                    <a:pt x="18" y="31"/>
                  </a:lnTo>
                  <a:lnTo>
                    <a:pt x="18" y="35"/>
                  </a:lnTo>
                  <a:lnTo>
                    <a:pt x="19" y="39"/>
                  </a:lnTo>
                  <a:lnTo>
                    <a:pt x="28" y="41"/>
                  </a:lnTo>
                  <a:lnTo>
                    <a:pt x="35" y="45"/>
                  </a:lnTo>
                  <a:lnTo>
                    <a:pt x="44" y="47"/>
                  </a:lnTo>
                  <a:lnTo>
                    <a:pt x="52" y="51"/>
                  </a:lnTo>
                  <a:lnTo>
                    <a:pt x="60" y="55"/>
                  </a:lnTo>
                  <a:lnTo>
                    <a:pt x="69" y="57"/>
                  </a:lnTo>
                  <a:lnTo>
                    <a:pt x="77" y="61"/>
                  </a:lnTo>
                  <a:lnTo>
                    <a:pt x="86" y="63"/>
                  </a:lnTo>
                  <a:lnTo>
                    <a:pt x="93" y="65"/>
                  </a:lnTo>
                  <a:lnTo>
                    <a:pt x="102" y="66"/>
                  </a:lnTo>
                  <a:lnTo>
                    <a:pt x="103" y="67"/>
                  </a:lnTo>
                  <a:lnTo>
                    <a:pt x="103" y="68"/>
                  </a:lnTo>
                  <a:lnTo>
                    <a:pt x="103" y="70"/>
                  </a:lnTo>
                  <a:lnTo>
                    <a:pt x="103" y="71"/>
                  </a:lnTo>
                  <a:lnTo>
                    <a:pt x="104" y="72"/>
                  </a:lnTo>
                  <a:lnTo>
                    <a:pt x="104" y="73"/>
                  </a:lnTo>
                  <a:lnTo>
                    <a:pt x="104" y="75"/>
                  </a:lnTo>
                  <a:lnTo>
                    <a:pt x="106" y="76"/>
                  </a:lnTo>
                  <a:lnTo>
                    <a:pt x="108" y="75"/>
                  </a:lnTo>
                  <a:lnTo>
                    <a:pt x="111" y="75"/>
                  </a:lnTo>
                  <a:lnTo>
                    <a:pt x="111" y="73"/>
                  </a:lnTo>
                  <a:lnTo>
                    <a:pt x="111" y="72"/>
                  </a:lnTo>
                  <a:lnTo>
                    <a:pt x="111" y="71"/>
                  </a:lnTo>
                  <a:lnTo>
                    <a:pt x="112" y="71"/>
                  </a:lnTo>
                  <a:lnTo>
                    <a:pt x="112" y="70"/>
                  </a:lnTo>
                  <a:lnTo>
                    <a:pt x="113" y="70"/>
                  </a:lnTo>
                  <a:lnTo>
                    <a:pt x="113" y="68"/>
                  </a:lnTo>
                  <a:lnTo>
                    <a:pt x="114" y="68"/>
                  </a:lnTo>
                  <a:lnTo>
                    <a:pt x="119" y="72"/>
                  </a:lnTo>
                  <a:lnTo>
                    <a:pt x="123" y="75"/>
                  </a:lnTo>
                  <a:lnTo>
                    <a:pt x="128" y="77"/>
                  </a:lnTo>
                  <a:lnTo>
                    <a:pt x="134" y="78"/>
                  </a:lnTo>
                  <a:lnTo>
                    <a:pt x="139" y="79"/>
                  </a:lnTo>
                  <a:lnTo>
                    <a:pt x="144" y="81"/>
                  </a:lnTo>
                  <a:lnTo>
                    <a:pt x="150" y="81"/>
                  </a:lnTo>
                  <a:lnTo>
                    <a:pt x="155" y="81"/>
                  </a:lnTo>
                  <a:lnTo>
                    <a:pt x="161" y="81"/>
                  </a:lnTo>
                  <a:lnTo>
                    <a:pt x="168" y="81"/>
                  </a:lnTo>
                  <a:lnTo>
                    <a:pt x="140" y="62"/>
                  </a:lnTo>
                  <a:lnTo>
                    <a:pt x="145" y="60"/>
                  </a:lnTo>
                  <a:lnTo>
                    <a:pt x="150" y="58"/>
                  </a:lnTo>
                  <a:lnTo>
                    <a:pt x="155" y="58"/>
                  </a:lnTo>
                  <a:lnTo>
                    <a:pt x="160" y="61"/>
                  </a:lnTo>
                  <a:lnTo>
                    <a:pt x="164" y="62"/>
                  </a:lnTo>
                  <a:lnTo>
                    <a:pt x="169" y="65"/>
                  </a:lnTo>
                  <a:lnTo>
                    <a:pt x="173" y="66"/>
                  </a:lnTo>
                  <a:lnTo>
                    <a:pt x="178" y="66"/>
                  </a:lnTo>
                  <a:lnTo>
                    <a:pt x="181" y="63"/>
                  </a:lnTo>
                  <a:lnTo>
                    <a:pt x="185" y="60"/>
                  </a:lnTo>
                  <a:lnTo>
                    <a:pt x="194" y="68"/>
                  </a:lnTo>
                  <a:lnTo>
                    <a:pt x="196" y="67"/>
                  </a:lnTo>
                  <a:lnTo>
                    <a:pt x="199" y="66"/>
                  </a:lnTo>
                  <a:lnTo>
                    <a:pt x="202" y="66"/>
                  </a:lnTo>
                  <a:lnTo>
                    <a:pt x="206" y="65"/>
                  </a:lnTo>
                  <a:lnTo>
                    <a:pt x="210" y="65"/>
                  </a:lnTo>
                  <a:lnTo>
                    <a:pt x="212" y="63"/>
                  </a:lnTo>
                  <a:lnTo>
                    <a:pt x="215" y="62"/>
                  </a:lnTo>
                  <a:lnTo>
                    <a:pt x="217" y="61"/>
                  </a:lnTo>
                  <a:lnTo>
                    <a:pt x="218" y="57"/>
                  </a:lnTo>
                  <a:lnTo>
                    <a:pt x="218" y="53"/>
                  </a:lnTo>
                  <a:lnTo>
                    <a:pt x="215" y="51"/>
                  </a:lnTo>
                  <a:lnTo>
                    <a:pt x="212" y="51"/>
                  </a:lnTo>
                  <a:lnTo>
                    <a:pt x="209" y="51"/>
                  </a:lnTo>
                  <a:lnTo>
                    <a:pt x="206" y="52"/>
                  </a:lnTo>
                  <a:lnTo>
                    <a:pt x="204" y="53"/>
                  </a:lnTo>
                  <a:lnTo>
                    <a:pt x="201" y="56"/>
                  </a:lnTo>
                  <a:lnTo>
                    <a:pt x="197" y="57"/>
                  </a:lnTo>
                  <a:lnTo>
                    <a:pt x="195" y="58"/>
                  </a:lnTo>
                  <a:lnTo>
                    <a:pt x="192" y="60"/>
                  </a:lnTo>
                  <a:lnTo>
                    <a:pt x="189"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8" name="Freeform 416"/>
            <p:cNvSpPr>
              <a:spLocks/>
            </p:cNvSpPr>
            <p:nvPr/>
          </p:nvSpPr>
          <p:spPr bwMode="auto">
            <a:xfrm>
              <a:off x="2343" y="3023"/>
              <a:ext cx="3" cy="2"/>
            </a:xfrm>
            <a:custGeom>
              <a:avLst/>
              <a:gdLst>
                <a:gd name="T0" fmla="*/ 2 w 8"/>
                <a:gd name="T1" fmla="*/ 0 h 4"/>
                <a:gd name="T2" fmla="*/ 2 w 8"/>
                <a:gd name="T3" fmla="*/ 1 h 4"/>
                <a:gd name="T4" fmla="*/ 2 w 8"/>
                <a:gd name="T5" fmla="*/ 1 h 4"/>
                <a:gd name="T6" fmla="*/ 2 w 8"/>
                <a:gd name="T7" fmla="*/ 1 h 4"/>
                <a:gd name="T8" fmla="*/ 2 w 8"/>
                <a:gd name="T9" fmla="*/ 1 h 4"/>
                <a:gd name="T10" fmla="*/ 2 w 8"/>
                <a:gd name="T11" fmla="*/ 2 h 4"/>
                <a:gd name="T12" fmla="*/ 1 w 8"/>
                <a:gd name="T13" fmla="*/ 2 h 4"/>
                <a:gd name="T14" fmla="*/ 1 w 8"/>
                <a:gd name="T15" fmla="*/ 2 h 4"/>
                <a:gd name="T16" fmla="*/ 0 w 8"/>
                <a:gd name="T17" fmla="*/ 2 h 4"/>
                <a:gd name="T18" fmla="*/ 0 w 8"/>
                <a:gd name="T19" fmla="*/ 2 h 4"/>
                <a:gd name="T20" fmla="*/ 0 w 8"/>
                <a:gd name="T21" fmla="*/ 2 h 4"/>
                <a:gd name="T22" fmla="*/ 0 w 8"/>
                <a:gd name="T23" fmla="*/ 2 h 4"/>
                <a:gd name="T24" fmla="*/ 0 w 8"/>
                <a:gd name="T25" fmla="*/ 2 h 4"/>
                <a:gd name="T26" fmla="*/ 1 w 8"/>
                <a:gd name="T27" fmla="*/ 2 h 4"/>
                <a:gd name="T28" fmla="*/ 1 w 8"/>
                <a:gd name="T29" fmla="*/ 2 h 4"/>
                <a:gd name="T30" fmla="*/ 2 w 8"/>
                <a:gd name="T31" fmla="*/ 2 h 4"/>
                <a:gd name="T32" fmla="*/ 2 w 8"/>
                <a:gd name="T33" fmla="*/ 2 h 4"/>
                <a:gd name="T34" fmla="*/ 2 w 8"/>
                <a:gd name="T35" fmla="*/ 1 h 4"/>
                <a:gd name="T36" fmla="*/ 2 w 8"/>
                <a:gd name="T37" fmla="*/ 1 h 4"/>
                <a:gd name="T38" fmla="*/ 2 w 8"/>
                <a:gd name="T39" fmla="*/ 1 h 4"/>
                <a:gd name="T40" fmla="*/ 3 w 8"/>
                <a:gd name="T41" fmla="*/ 1 h 4"/>
                <a:gd name="T42" fmla="*/ 3 w 8"/>
                <a:gd name="T43" fmla="*/ 1 h 4"/>
                <a:gd name="T44" fmla="*/ 2 w 8"/>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4">
                  <a:moveTo>
                    <a:pt x="6" y="0"/>
                  </a:moveTo>
                  <a:lnTo>
                    <a:pt x="6" y="2"/>
                  </a:lnTo>
                  <a:lnTo>
                    <a:pt x="5" y="2"/>
                  </a:lnTo>
                  <a:lnTo>
                    <a:pt x="4" y="2"/>
                  </a:lnTo>
                  <a:lnTo>
                    <a:pt x="4" y="3"/>
                  </a:lnTo>
                  <a:lnTo>
                    <a:pt x="3" y="3"/>
                  </a:lnTo>
                  <a:lnTo>
                    <a:pt x="1" y="3"/>
                  </a:lnTo>
                  <a:lnTo>
                    <a:pt x="0" y="4"/>
                  </a:lnTo>
                  <a:lnTo>
                    <a:pt x="1" y="4"/>
                  </a:lnTo>
                  <a:lnTo>
                    <a:pt x="3" y="3"/>
                  </a:lnTo>
                  <a:lnTo>
                    <a:pt x="4" y="3"/>
                  </a:lnTo>
                  <a:lnTo>
                    <a:pt x="5" y="2"/>
                  </a:lnTo>
                  <a:lnTo>
                    <a:pt x="6" y="2"/>
                  </a:lnTo>
                  <a:lnTo>
                    <a:pt x="8"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69" name="Freeform 417"/>
            <p:cNvSpPr>
              <a:spLocks/>
            </p:cNvSpPr>
            <p:nvPr/>
          </p:nvSpPr>
          <p:spPr bwMode="auto">
            <a:xfrm>
              <a:off x="2333" y="3016"/>
              <a:ext cx="33" cy="8"/>
            </a:xfrm>
            <a:custGeom>
              <a:avLst/>
              <a:gdLst>
                <a:gd name="T0" fmla="*/ 12 w 65"/>
                <a:gd name="T1" fmla="*/ 7 h 15"/>
                <a:gd name="T2" fmla="*/ 15 w 65"/>
                <a:gd name="T3" fmla="*/ 7 h 15"/>
                <a:gd name="T4" fmla="*/ 17 w 65"/>
                <a:gd name="T5" fmla="*/ 6 h 15"/>
                <a:gd name="T6" fmla="*/ 19 w 65"/>
                <a:gd name="T7" fmla="*/ 6 h 15"/>
                <a:gd name="T8" fmla="*/ 22 w 65"/>
                <a:gd name="T9" fmla="*/ 6 h 15"/>
                <a:gd name="T10" fmla="*/ 24 w 65"/>
                <a:gd name="T11" fmla="*/ 6 h 15"/>
                <a:gd name="T12" fmla="*/ 25 w 65"/>
                <a:gd name="T13" fmla="*/ 6 h 15"/>
                <a:gd name="T14" fmla="*/ 28 w 65"/>
                <a:gd name="T15" fmla="*/ 5 h 15"/>
                <a:gd name="T16" fmla="*/ 30 w 65"/>
                <a:gd name="T17" fmla="*/ 4 h 15"/>
                <a:gd name="T18" fmla="*/ 31 w 65"/>
                <a:gd name="T19" fmla="*/ 3 h 15"/>
                <a:gd name="T20" fmla="*/ 33 w 65"/>
                <a:gd name="T21" fmla="*/ 1 h 15"/>
                <a:gd name="T22" fmla="*/ 30 w 65"/>
                <a:gd name="T23" fmla="*/ 1 h 15"/>
                <a:gd name="T24" fmla="*/ 27 w 65"/>
                <a:gd name="T25" fmla="*/ 1 h 15"/>
                <a:gd name="T26" fmla="*/ 23 w 65"/>
                <a:gd name="T27" fmla="*/ 2 h 15"/>
                <a:gd name="T28" fmla="*/ 19 w 65"/>
                <a:gd name="T29" fmla="*/ 3 h 15"/>
                <a:gd name="T30" fmla="*/ 16 w 65"/>
                <a:gd name="T31" fmla="*/ 3 h 15"/>
                <a:gd name="T32" fmla="*/ 12 w 65"/>
                <a:gd name="T33" fmla="*/ 4 h 15"/>
                <a:gd name="T34" fmla="*/ 9 w 65"/>
                <a:gd name="T35" fmla="*/ 4 h 15"/>
                <a:gd name="T36" fmla="*/ 6 w 65"/>
                <a:gd name="T37" fmla="*/ 3 h 15"/>
                <a:gd name="T38" fmla="*/ 3 w 65"/>
                <a:gd name="T39" fmla="*/ 2 h 15"/>
                <a:gd name="T40" fmla="*/ 0 w 65"/>
                <a:gd name="T41" fmla="*/ 0 h 15"/>
                <a:gd name="T42" fmla="*/ 1 w 65"/>
                <a:gd name="T43" fmla="*/ 2 h 15"/>
                <a:gd name="T44" fmla="*/ 2 w 65"/>
                <a:gd name="T45" fmla="*/ 4 h 15"/>
                <a:gd name="T46" fmla="*/ 3 w 65"/>
                <a:gd name="T47" fmla="*/ 4 h 15"/>
                <a:gd name="T48" fmla="*/ 4 w 65"/>
                <a:gd name="T49" fmla="*/ 4 h 15"/>
                <a:gd name="T50" fmla="*/ 6 w 65"/>
                <a:gd name="T51" fmla="*/ 4 h 15"/>
                <a:gd name="T52" fmla="*/ 8 w 65"/>
                <a:gd name="T53" fmla="*/ 4 h 15"/>
                <a:gd name="T54" fmla="*/ 10 w 65"/>
                <a:gd name="T55" fmla="*/ 4 h 15"/>
                <a:gd name="T56" fmla="*/ 12 w 65"/>
                <a:gd name="T57" fmla="*/ 4 h 15"/>
                <a:gd name="T58" fmla="*/ 14 w 65"/>
                <a:gd name="T59" fmla="*/ 4 h 15"/>
                <a:gd name="T60" fmla="*/ 15 w 65"/>
                <a:gd name="T61" fmla="*/ 6 h 15"/>
                <a:gd name="T62" fmla="*/ 15 w 65"/>
                <a:gd name="T63" fmla="*/ 6 h 15"/>
                <a:gd name="T64" fmla="*/ 14 w 65"/>
                <a:gd name="T65" fmla="*/ 6 h 15"/>
                <a:gd name="T66" fmla="*/ 14 w 65"/>
                <a:gd name="T67" fmla="*/ 6 h 15"/>
                <a:gd name="T68" fmla="*/ 14 w 65"/>
                <a:gd name="T69" fmla="*/ 6 h 15"/>
                <a:gd name="T70" fmla="*/ 14 w 65"/>
                <a:gd name="T71" fmla="*/ 6 h 15"/>
                <a:gd name="T72" fmla="*/ 14 w 65"/>
                <a:gd name="T73" fmla="*/ 7 h 15"/>
                <a:gd name="T74" fmla="*/ 14 w 65"/>
                <a:gd name="T75" fmla="*/ 7 h 15"/>
                <a:gd name="T76" fmla="*/ 13 w 65"/>
                <a:gd name="T77" fmla="*/ 7 h 15"/>
                <a:gd name="T78" fmla="*/ 13 w 65"/>
                <a:gd name="T79" fmla="*/ 7 h 15"/>
                <a:gd name="T80" fmla="*/ 13 w 65"/>
                <a:gd name="T81" fmla="*/ 8 h 15"/>
                <a:gd name="T82" fmla="*/ 13 w 65"/>
                <a:gd name="T83" fmla="*/ 8 h 15"/>
                <a:gd name="T84" fmla="*/ 12 w 65"/>
                <a:gd name="T85" fmla="*/ 7 h 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15">
                  <a:moveTo>
                    <a:pt x="24" y="13"/>
                  </a:moveTo>
                  <a:lnTo>
                    <a:pt x="29" y="13"/>
                  </a:lnTo>
                  <a:lnTo>
                    <a:pt x="34" y="12"/>
                  </a:lnTo>
                  <a:lnTo>
                    <a:pt x="38" y="12"/>
                  </a:lnTo>
                  <a:lnTo>
                    <a:pt x="43" y="12"/>
                  </a:lnTo>
                  <a:lnTo>
                    <a:pt x="47" y="11"/>
                  </a:lnTo>
                  <a:lnTo>
                    <a:pt x="50" y="11"/>
                  </a:lnTo>
                  <a:lnTo>
                    <a:pt x="55" y="10"/>
                  </a:lnTo>
                  <a:lnTo>
                    <a:pt x="59" y="8"/>
                  </a:lnTo>
                  <a:lnTo>
                    <a:pt x="62" y="6"/>
                  </a:lnTo>
                  <a:lnTo>
                    <a:pt x="65" y="2"/>
                  </a:lnTo>
                  <a:lnTo>
                    <a:pt x="59" y="1"/>
                  </a:lnTo>
                  <a:lnTo>
                    <a:pt x="53" y="2"/>
                  </a:lnTo>
                  <a:lnTo>
                    <a:pt x="45" y="3"/>
                  </a:lnTo>
                  <a:lnTo>
                    <a:pt x="38" y="5"/>
                  </a:lnTo>
                  <a:lnTo>
                    <a:pt x="32" y="6"/>
                  </a:lnTo>
                  <a:lnTo>
                    <a:pt x="24" y="7"/>
                  </a:lnTo>
                  <a:lnTo>
                    <a:pt x="17" y="7"/>
                  </a:lnTo>
                  <a:lnTo>
                    <a:pt x="11" y="6"/>
                  </a:lnTo>
                  <a:lnTo>
                    <a:pt x="5" y="3"/>
                  </a:lnTo>
                  <a:lnTo>
                    <a:pt x="0" y="0"/>
                  </a:lnTo>
                  <a:lnTo>
                    <a:pt x="1" y="3"/>
                  </a:lnTo>
                  <a:lnTo>
                    <a:pt x="3" y="7"/>
                  </a:lnTo>
                  <a:lnTo>
                    <a:pt x="6" y="8"/>
                  </a:lnTo>
                  <a:lnTo>
                    <a:pt x="8" y="8"/>
                  </a:lnTo>
                  <a:lnTo>
                    <a:pt x="12" y="8"/>
                  </a:lnTo>
                  <a:lnTo>
                    <a:pt x="16" y="8"/>
                  </a:lnTo>
                  <a:lnTo>
                    <a:pt x="19" y="8"/>
                  </a:lnTo>
                  <a:lnTo>
                    <a:pt x="23" y="8"/>
                  </a:lnTo>
                  <a:lnTo>
                    <a:pt x="27" y="8"/>
                  </a:lnTo>
                  <a:lnTo>
                    <a:pt x="29" y="11"/>
                  </a:lnTo>
                  <a:lnTo>
                    <a:pt x="28" y="12"/>
                  </a:lnTo>
                  <a:lnTo>
                    <a:pt x="27" y="12"/>
                  </a:lnTo>
                  <a:lnTo>
                    <a:pt x="27" y="13"/>
                  </a:lnTo>
                  <a:lnTo>
                    <a:pt x="26" y="13"/>
                  </a:lnTo>
                  <a:lnTo>
                    <a:pt x="26" y="15"/>
                  </a:lnTo>
                  <a:lnTo>
                    <a:pt x="24"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0" name="Freeform 418"/>
            <p:cNvSpPr>
              <a:spLocks/>
            </p:cNvSpPr>
            <p:nvPr/>
          </p:nvSpPr>
          <p:spPr bwMode="auto">
            <a:xfrm>
              <a:off x="2320" y="3031"/>
              <a:ext cx="68" cy="21"/>
            </a:xfrm>
            <a:custGeom>
              <a:avLst/>
              <a:gdLst>
                <a:gd name="T0" fmla="*/ 56 w 136"/>
                <a:gd name="T1" fmla="*/ 6 h 41"/>
                <a:gd name="T2" fmla="*/ 56 w 136"/>
                <a:gd name="T3" fmla="*/ 5 h 41"/>
                <a:gd name="T4" fmla="*/ 55 w 136"/>
                <a:gd name="T5" fmla="*/ 7 h 41"/>
                <a:gd name="T6" fmla="*/ 54 w 136"/>
                <a:gd name="T7" fmla="*/ 8 h 41"/>
                <a:gd name="T8" fmla="*/ 52 w 136"/>
                <a:gd name="T9" fmla="*/ 9 h 41"/>
                <a:gd name="T10" fmla="*/ 50 w 136"/>
                <a:gd name="T11" fmla="*/ 9 h 41"/>
                <a:gd name="T12" fmla="*/ 48 w 136"/>
                <a:gd name="T13" fmla="*/ 9 h 41"/>
                <a:gd name="T14" fmla="*/ 46 w 136"/>
                <a:gd name="T15" fmla="*/ 9 h 41"/>
                <a:gd name="T16" fmla="*/ 44 w 136"/>
                <a:gd name="T17" fmla="*/ 9 h 41"/>
                <a:gd name="T18" fmla="*/ 42 w 136"/>
                <a:gd name="T19" fmla="*/ 10 h 41"/>
                <a:gd name="T20" fmla="*/ 41 w 136"/>
                <a:gd name="T21" fmla="*/ 10 h 41"/>
                <a:gd name="T22" fmla="*/ 40 w 136"/>
                <a:gd name="T23" fmla="*/ 12 h 41"/>
                <a:gd name="T24" fmla="*/ 37 w 136"/>
                <a:gd name="T25" fmla="*/ 9 h 41"/>
                <a:gd name="T26" fmla="*/ 33 w 136"/>
                <a:gd name="T27" fmla="*/ 11 h 41"/>
                <a:gd name="T28" fmla="*/ 30 w 136"/>
                <a:gd name="T29" fmla="*/ 13 h 41"/>
                <a:gd name="T30" fmla="*/ 25 w 136"/>
                <a:gd name="T31" fmla="*/ 13 h 41"/>
                <a:gd name="T32" fmla="*/ 22 w 136"/>
                <a:gd name="T33" fmla="*/ 14 h 41"/>
                <a:gd name="T34" fmla="*/ 17 w 136"/>
                <a:gd name="T35" fmla="*/ 14 h 41"/>
                <a:gd name="T36" fmla="*/ 14 w 136"/>
                <a:gd name="T37" fmla="*/ 15 h 41"/>
                <a:gd name="T38" fmla="*/ 10 w 136"/>
                <a:gd name="T39" fmla="*/ 15 h 41"/>
                <a:gd name="T40" fmla="*/ 6 w 136"/>
                <a:gd name="T41" fmla="*/ 17 h 41"/>
                <a:gd name="T42" fmla="*/ 3 w 136"/>
                <a:gd name="T43" fmla="*/ 18 h 41"/>
                <a:gd name="T44" fmla="*/ 0 w 136"/>
                <a:gd name="T45" fmla="*/ 21 h 41"/>
                <a:gd name="T46" fmla="*/ 45 w 136"/>
                <a:gd name="T47" fmla="*/ 15 h 41"/>
                <a:gd name="T48" fmla="*/ 47 w 136"/>
                <a:gd name="T49" fmla="*/ 15 h 41"/>
                <a:gd name="T50" fmla="*/ 50 w 136"/>
                <a:gd name="T51" fmla="*/ 13 h 41"/>
                <a:gd name="T52" fmla="*/ 53 w 136"/>
                <a:gd name="T53" fmla="*/ 12 h 41"/>
                <a:gd name="T54" fmla="*/ 56 w 136"/>
                <a:gd name="T55" fmla="*/ 11 h 41"/>
                <a:gd name="T56" fmla="*/ 58 w 136"/>
                <a:gd name="T57" fmla="*/ 9 h 41"/>
                <a:gd name="T58" fmla="*/ 61 w 136"/>
                <a:gd name="T59" fmla="*/ 8 h 41"/>
                <a:gd name="T60" fmla="*/ 63 w 136"/>
                <a:gd name="T61" fmla="*/ 7 h 41"/>
                <a:gd name="T62" fmla="*/ 65 w 136"/>
                <a:gd name="T63" fmla="*/ 7 h 41"/>
                <a:gd name="T64" fmla="*/ 67 w 136"/>
                <a:gd name="T65" fmla="*/ 7 h 41"/>
                <a:gd name="T66" fmla="*/ 68 w 136"/>
                <a:gd name="T67" fmla="*/ 8 h 41"/>
                <a:gd name="T68" fmla="*/ 65 w 136"/>
                <a:gd name="T69" fmla="*/ 0 h 41"/>
                <a:gd name="T70" fmla="*/ 56 w 136"/>
                <a:gd name="T71" fmla="*/ 6 h 41"/>
                <a:gd name="T72" fmla="*/ 56 w 136"/>
                <a:gd name="T73" fmla="*/ 6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6" h="41">
                  <a:moveTo>
                    <a:pt x="112" y="11"/>
                  </a:moveTo>
                  <a:lnTo>
                    <a:pt x="112" y="9"/>
                  </a:lnTo>
                  <a:lnTo>
                    <a:pt x="110" y="14"/>
                  </a:lnTo>
                  <a:lnTo>
                    <a:pt x="107" y="16"/>
                  </a:lnTo>
                  <a:lnTo>
                    <a:pt x="104" y="18"/>
                  </a:lnTo>
                  <a:lnTo>
                    <a:pt x="100" y="18"/>
                  </a:lnTo>
                  <a:lnTo>
                    <a:pt x="96" y="18"/>
                  </a:lnTo>
                  <a:lnTo>
                    <a:pt x="91" y="18"/>
                  </a:lnTo>
                  <a:lnTo>
                    <a:pt x="88" y="18"/>
                  </a:lnTo>
                  <a:lnTo>
                    <a:pt x="84" y="19"/>
                  </a:lnTo>
                  <a:lnTo>
                    <a:pt x="81" y="20"/>
                  </a:lnTo>
                  <a:lnTo>
                    <a:pt x="80" y="24"/>
                  </a:lnTo>
                  <a:lnTo>
                    <a:pt x="74" y="18"/>
                  </a:lnTo>
                  <a:lnTo>
                    <a:pt x="66" y="21"/>
                  </a:lnTo>
                  <a:lnTo>
                    <a:pt x="59" y="25"/>
                  </a:lnTo>
                  <a:lnTo>
                    <a:pt x="50" y="26"/>
                  </a:lnTo>
                  <a:lnTo>
                    <a:pt x="43" y="28"/>
                  </a:lnTo>
                  <a:lnTo>
                    <a:pt x="34" y="28"/>
                  </a:lnTo>
                  <a:lnTo>
                    <a:pt x="27" y="29"/>
                  </a:lnTo>
                  <a:lnTo>
                    <a:pt x="19" y="30"/>
                  </a:lnTo>
                  <a:lnTo>
                    <a:pt x="12" y="33"/>
                  </a:lnTo>
                  <a:lnTo>
                    <a:pt x="6" y="36"/>
                  </a:lnTo>
                  <a:lnTo>
                    <a:pt x="0" y="41"/>
                  </a:lnTo>
                  <a:lnTo>
                    <a:pt x="89" y="30"/>
                  </a:lnTo>
                  <a:lnTo>
                    <a:pt x="94" y="29"/>
                  </a:lnTo>
                  <a:lnTo>
                    <a:pt x="100" y="26"/>
                  </a:lnTo>
                  <a:lnTo>
                    <a:pt x="106" y="24"/>
                  </a:lnTo>
                  <a:lnTo>
                    <a:pt x="111" y="21"/>
                  </a:lnTo>
                  <a:lnTo>
                    <a:pt x="116" y="18"/>
                  </a:lnTo>
                  <a:lnTo>
                    <a:pt x="121" y="15"/>
                  </a:lnTo>
                  <a:lnTo>
                    <a:pt x="126" y="13"/>
                  </a:lnTo>
                  <a:lnTo>
                    <a:pt x="130" y="13"/>
                  </a:lnTo>
                  <a:lnTo>
                    <a:pt x="133" y="13"/>
                  </a:lnTo>
                  <a:lnTo>
                    <a:pt x="136" y="15"/>
                  </a:lnTo>
                  <a:lnTo>
                    <a:pt x="130" y="0"/>
                  </a:lnTo>
                  <a:lnTo>
                    <a:pt x="112"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1" name="Freeform 419"/>
            <p:cNvSpPr>
              <a:spLocks/>
            </p:cNvSpPr>
            <p:nvPr/>
          </p:nvSpPr>
          <p:spPr bwMode="auto">
            <a:xfrm>
              <a:off x="2799" y="3039"/>
              <a:ext cx="37" cy="13"/>
            </a:xfrm>
            <a:custGeom>
              <a:avLst/>
              <a:gdLst>
                <a:gd name="T0" fmla="*/ 13 w 75"/>
                <a:gd name="T1" fmla="*/ 9 h 27"/>
                <a:gd name="T2" fmla="*/ 2 w 75"/>
                <a:gd name="T3" fmla="*/ 0 h 27"/>
                <a:gd name="T4" fmla="*/ 0 w 75"/>
                <a:gd name="T5" fmla="*/ 2 h 27"/>
                <a:gd name="T6" fmla="*/ 3 w 75"/>
                <a:gd name="T7" fmla="*/ 4 h 27"/>
                <a:gd name="T8" fmla="*/ 7 w 75"/>
                <a:gd name="T9" fmla="*/ 6 h 27"/>
                <a:gd name="T10" fmla="*/ 11 w 75"/>
                <a:gd name="T11" fmla="*/ 8 h 27"/>
                <a:gd name="T12" fmla="*/ 15 w 75"/>
                <a:gd name="T13" fmla="*/ 10 h 27"/>
                <a:gd name="T14" fmla="*/ 20 w 75"/>
                <a:gd name="T15" fmla="*/ 11 h 27"/>
                <a:gd name="T16" fmla="*/ 24 w 75"/>
                <a:gd name="T17" fmla="*/ 12 h 27"/>
                <a:gd name="T18" fmla="*/ 28 w 75"/>
                <a:gd name="T19" fmla="*/ 13 h 27"/>
                <a:gd name="T20" fmla="*/ 31 w 75"/>
                <a:gd name="T21" fmla="*/ 13 h 27"/>
                <a:gd name="T22" fmla="*/ 35 w 75"/>
                <a:gd name="T23" fmla="*/ 13 h 27"/>
                <a:gd name="T24" fmla="*/ 37 w 75"/>
                <a:gd name="T25" fmla="*/ 13 h 27"/>
                <a:gd name="T26" fmla="*/ 35 w 75"/>
                <a:gd name="T27" fmla="*/ 12 h 27"/>
                <a:gd name="T28" fmla="*/ 31 w 75"/>
                <a:gd name="T29" fmla="*/ 12 h 27"/>
                <a:gd name="T30" fmla="*/ 29 w 75"/>
                <a:gd name="T31" fmla="*/ 10 h 27"/>
                <a:gd name="T32" fmla="*/ 27 w 75"/>
                <a:gd name="T33" fmla="*/ 9 h 27"/>
                <a:gd name="T34" fmla="*/ 24 w 75"/>
                <a:gd name="T35" fmla="*/ 8 h 27"/>
                <a:gd name="T36" fmla="*/ 22 w 75"/>
                <a:gd name="T37" fmla="*/ 7 h 27"/>
                <a:gd name="T38" fmla="*/ 19 w 75"/>
                <a:gd name="T39" fmla="*/ 7 h 27"/>
                <a:gd name="T40" fmla="*/ 17 w 75"/>
                <a:gd name="T41" fmla="*/ 7 h 27"/>
                <a:gd name="T42" fmla="*/ 15 w 75"/>
                <a:gd name="T43" fmla="*/ 7 h 27"/>
                <a:gd name="T44" fmla="*/ 13 w 75"/>
                <a:gd name="T45" fmla="*/ 9 h 27"/>
                <a:gd name="T46" fmla="*/ 13 w 75"/>
                <a:gd name="T47" fmla="*/ 9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5" h="27">
                  <a:moveTo>
                    <a:pt x="26" y="18"/>
                  </a:moveTo>
                  <a:lnTo>
                    <a:pt x="5" y="0"/>
                  </a:lnTo>
                  <a:lnTo>
                    <a:pt x="0" y="5"/>
                  </a:lnTo>
                  <a:lnTo>
                    <a:pt x="6" y="9"/>
                  </a:lnTo>
                  <a:lnTo>
                    <a:pt x="14" y="13"/>
                  </a:lnTo>
                  <a:lnTo>
                    <a:pt x="23" y="16"/>
                  </a:lnTo>
                  <a:lnTo>
                    <a:pt x="31" y="20"/>
                  </a:lnTo>
                  <a:lnTo>
                    <a:pt x="40" y="22"/>
                  </a:lnTo>
                  <a:lnTo>
                    <a:pt x="49" y="25"/>
                  </a:lnTo>
                  <a:lnTo>
                    <a:pt x="57" y="26"/>
                  </a:lnTo>
                  <a:lnTo>
                    <a:pt x="63" y="27"/>
                  </a:lnTo>
                  <a:lnTo>
                    <a:pt x="70" y="27"/>
                  </a:lnTo>
                  <a:lnTo>
                    <a:pt x="75" y="26"/>
                  </a:lnTo>
                  <a:lnTo>
                    <a:pt x="70" y="25"/>
                  </a:lnTo>
                  <a:lnTo>
                    <a:pt x="63" y="24"/>
                  </a:lnTo>
                  <a:lnTo>
                    <a:pt x="59" y="21"/>
                  </a:lnTo>
                  <a:lnTo>
                    <a:pt x="54" y="19"/>
                  </a:lnTo>
                  <a:lnTo>
                    <a:pt x="49" y="16"/>
                  </a:lnTo>
                  <a:lnTo>
                    <a:pt x="44" y="15"/>
                  </a:lnTo>
                  <a:lnTo>
                    <a:pt x="39" y="14"/>
                  </a:lnTo>
                  <a:lnTo>
                    <a:pt x="34" y="14"/>
                  </a:lnTo>
                  <a:lnTo>
                    <a:pt x="30" y="15"/>
                  </a:lnTo>
                  <a:lnTo>
                    <a:pt x="26"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2" name="Freeform 420"/>
            <p:cNvSpPr>
              <a:spLocks/>
            </p:cNvSpPr>
            <p:nvPr/>
          </p:nvSpPr>
          <p:spPr bwMode="auto">
            <a:xfrm>
              <a:off x="2363" y="3048"/>
              <a:ext cx="5" cy="4"/>
            </a:xfrm>
            <a:custGeom>
              <a:avLst/>
              <a:gdLst>
                <a:gd name="T0" fmla="*/ 5 w 10"/>
                <a:gd name="T1" fmla="*/ 4 h 6"/>
                <a:gd name="T2" fmla="*/ 5 w 10"/>
                <a:gd name="T3" fmla="*/ 0 h 6"/>
                <a:gd name="T4" fmla="*/ 0 w 10"/>
                <a:gd name="T5" fmla="*/ 4 h 6"/>
                <a:gd name="T6" fmla="*/ 5 w 10"/>
                <a:gd name="T7" fmla="*/ 4 h 6"/>
                <a:gd name="T8" fmla="*/ 5 w 10"/>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6"/>
                  </a:moveTo>
                  <a:lnTo>
                    <a:pt x="10" y="0"/>
                  </a:lnTo>
                  <a:lnTo>
                    <a:pt x="0" y="6"/>
                  </a:lnTo>
                  <a:lnTo>
                    <a:pt x="10"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5673" name="Freeform 421"/>
            <p:cNvSpPr>
              <a:spLocks/>
            </p:cNvSpPr>
            <p:nvPr/>
          </p:nvSpPr>
          <p:spPr bwMode="auto">
            <a:xfrm>
              <a:off x="2304" y="3050"/>
              <a:ext cx="6" cy="6"/>
            </a:xfrm>
            <a:custGeom>
              <a:avLst/>
              <a:gdLst>
                <a:gd name="T0" fmla="*/ 0 w 12"/>
                <a:gd name="T1" fmla="*/ 0 h 11"/>
                <a:gd name="T2" fmla="*/ 0 w 12"/>
                <a:gd name="T3" fmla="*/ 6 h 11"/>
                <a:gd name="T4" fmla="*/ 6 w 12"/>
                <a:gd name="T5" fmla="*/ 3 h 11"/>
                <a:gd name="T6" fmla="*/ 6 w 12"/>
                <a:gd name="T7" fmla="*/ 2 h 11"/>
                <a:gd name="T8" fmla="*/ 6 w 12"/>
                <a:gd name="T9" fmla="*/ 1 h 11"/>
                <a:gd name="T10" fmla="*/ 5 w 12"/>
                <a:gd name="T11" fmla="*/ 1 h 11"/>
                <a:gd name="T12" fmla="*/ 5 w 12"/>
                <a:gd name="T13" fmla="*/ 0 h 11"/>
                <a:gd name="T14" fmla="*/ 4 w 12"/>
                <a:gd name="T15" fmla="*/ 1 h 11"/>
                <a:gd name="T16" fmla="*/ 3 w 12"/>
                <a:gd name="T17" fmla="*/ 1 h 11"/>
                <a:gd name="T18" fmla="*/ 2 w 12"/>
                <a:gd name="T19" fmla="*/ 1 h 11"/>
                <a:gd name="T20" fmla="*/ 2 w 12"/>
                <a:gd name="T21" fmla="*/ 1 h 11"/>
                <a:gd name="T22" fmla="*/ 1 w 12"/>
                <a:gd name="T23" fmla="*/ 1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0" y="11"/>
                  </a:lnTo>
                  <a:lnTo>
                    <a:pt x="12" y="6"/>
                  </a:lnTo>
                  <a:lnTo>
                    <a:pt x="11" y="3"/>
                  </a:lnTo>
                  <a:lnTo>
                    <a:pt x="11" y="1"/>
                  </a:lnTo>
                  <a:lnTo>
                    <a:pt x="10" y="1"/>
                  </a:lnTo>
                  <a:lnTo>
                    <a:pt x="9" y="0"/>
                  </a:lnTo>
                  <a:lnTo>
                    <a:pt x="8" y="1"/>
                  </a:lnTo>
                  <a:lnTo>
                    <a:pt x="5" y="1"/>
                  </a:lnTo>
                  <a:lnTo>
                    <a:pt x="4" y="1"/>
                  </a:lnTo>
                  <a:lnTo>
                    <a:pt x="3"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5574" name="Rectangle 422"/>
          <p:cNvSpPr>
            <a:spLocks noChangeArrowheads="1"/>
          </p:cNvSpPr>
          <p:nvPr/>
        </p:nvSpPr>
        <p:spPr bwMode="auto">
          <a:xfrm>
            <a:off x="1676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5575" name="Rectangle 423"/>
          <p:cNvSpPr>
            <a:spLocks noChangeArrowheads="1"/>
          </p:cNvSpPr>
          <p:nvPr/>
        </p:nvSpPr>
        <p:spPr bwMode="auto">
          <a:xfrm>
            <a:off x="2819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5576" name="Rectangle 424"/>
          <p:cNvSpPr>
            <a:spLocks noChangeArrowheads="1"/>
          </p:cNvSpPr>
          <p:nvPr/>
        </p:nvSpPr>
        <p:spPr bwMode="auto">
          <a:xfrm>
            <a:off x="39624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5577" name="Rectangle 425"/>
          <p:cNvSpPr>
            <a:spLocks noChangeArrowheads="1"/>
          </p:cNvSpPr>
          <p:nvPr/>
        </p:nvSpPr>
        <p:spPr bwMode="auto">
          <a:xfrm>
            <a:off x="74676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5578" name="Rectangle 426"/>
          <p:cNvSpPr>
            <a:spLocks noChangeArrowheads="1"/>
          </p:cNvSpPr>
          <p:nvPr/>
        </p:nvSpPr>
        <p:spPr bwMode="auto">
          <a:xfrm>
            <a:off x="6400800" y="0"/>
            <a:ext cx="10668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5579" name="Rectangle 427"/>
          <p:cNvSpPr>
            <a:spLocks noChangeArrowheads="1"/>
          </p:cNvSpPr>
          <p:nvPr/>
        </p:nvSpPr>
        <p:spPr bwMode="auto">
          <a:xfrm>
            <a:off x="5181600" y="0"/>
            <a:ext cx="1295400" cy="4343400"/>
          </a:xfrm>
          <a:prstGeom prst="rect">
            <a:avLst/>
          </a:prstGeom>
          <a:gradFill rotWithShape="0">
            <a:gsLst>
              <a:gs pos="0">
                <a:srgbClr val="00FF00"/>
              </a:gs>
              <a:gs pos="100000">
                <a:srgbClr val="008000"/>
              </a:gs>
            </a:gsLst>
            <a:path path="shape">
              <a:fillToRect l="50000" t="50000" r="50000" b="50000"/>
            </a:path>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945580" name="Text Box 428"/>
          <p:cNvSpPr txBox="1">
            <a:spLocks noChangeArrowheads="1"/>
          </p:cNvSpPr>
          <p:nvPr/>
        </p:nvSpPr>
        <p:spPr bwMode="auto">
          <a:xfrm>
            <a:off x="4648200" y="6248400"/>
            <a:ext cx="4419600" cy="523220"/>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a:ea typeface="ＭＳ Ｐゴシック" charset="0"/>
                <a:cs typeface="Arial"/>
              </a:rPr>
              <a:t>Matthew 22:27 (NIV)</a:t>
            </a: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Tree>
    <p:extLst>
      <p:ext uri="{BB962C8B-B14F-4D97-AF65-F5344CB8AC3E}">
        <p14:creationId xmlns:p14="http://schemas.microsoft.com/office/powerpoint/2010/main" val="3885958521"/>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6178" name="Rectangle 2"/>
          <p:cNvSpPr>
            <a:spLocks noChangeArrowheads="1"/>
          </p:cNvSpPr>
          <p:nvPr/>
        </p:nvSpPr>
        <p:spPr bwMode="auto">
          <a:xfrm>
            <a:off x="-38100" y="9525"/>
            <a:ext cx="9144000" cy="6858000"/>
          </a:xfrm>
          <a:prstGeom prst="rect">
            <a:avLst/>
          </a:prstGeom>
          <a:gradFill rotWithShape="0">
            <a:gsLst>
              <a:gs pos="0">
                <a:srgbClr val="00FF00"/>
              </a:gs>
              <a:gs pos="100000">
                <a:srgbClr val="008000"/>
              </a:gs>
            </a:gsLst>
            <a:path path="shape">
              <a:fillToRect l="50000" t="50000" r="50000" b="50000"/>
            </a:path>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6386" name="Picture 3" descr="M:\IMAGES\CELEBHOL\CELEBRTN\MARRIAGE\CCMPR003.WMF"/>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1905000" y="546100"/>
            <a:ext cx="1016000" cy="3644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6387" name="Group 4"/>
          <p:cNvGrpSpPr>
            <a:grpSpLocks/>
          </p:cNvGrpSpPr>
          <p:nvPr/>
        </p:nvGrpSpPr>
        <p:grpSpPr bwMode="auto">
          <a:xfrm>
            <a:off x="533400" y="533400"/>
            <a:ext cx="1249363" cy="3808413"/>
            <a:chOff x="1830" y="1009"/>
            <a:chExt cx="787" cy="2399"/>
          </a:xfrm>
        </p:grpSpPr>
        <p:sp>
          <p:nvSpPr>
            <p:cNvPr id="16691" name="Freeform 5"/>
            <p:cNvSpPr>
              <a:spLocks/>
            </p:cNvSpPr>
            <p:nvPr/>
          </p:nvSpPr>
          <p:spPr bwMode="auto">
            <a:xfrm>
              <a:off x="2184" y="1012"/>
              <a:ext cx="2" cy="2"/>
            </a:xfrm>
            <a:custGeom>
              <a:avLst/>
              <a:gdLst>
                <a:gd name="T0" fmla="*/ 2 w 3"/>
                <a:gd name="T1" fmla="*/ 0 h 2"/>
                <a:gd name="T2" fmla="*/ 2 w 3"/>
                <a:gd name="T3" fmla="*/ 0 h 2"/>
                <a:gd name="T4" fmla="*/ 2 w 3"/>
                <a:gd name="T5" fmla="*/ 0 h 2"/>
                <a:gd name="T6" fmla="*/ 2 w 3"/>
                <a:gd name="T7" fmla="*/ 0 h 2"/>
                <a:gd name="T8" fmla="*/ 1 w 3"/>
                <a:gd name="T9" fmla="*/ 0 h 2"/>
                <a:gd name="T10" fmla="*/ 1 w 3"/>
                <a:gd name="T11" fmla="*/ 0 h 2"/>
                <a:gd name="T12" fmla="*/ 1 w 3"/>
                <a:gd name="T13" fmla="*/ 0 h 2"/>
                <a:gd name="T14" fmla="*/ 1 w 3"/>
                <a:gd name="T15" fmla="*/ 1 h 2"/>
                <a:gd name="T16" fmla="*/ 1 w 3"/>
                <a:gd name="T17" fmla="*/ 1 h 2"/>
                <a:gd name="T18" fmla="*/ 0 w 3"/>
                <a:gd name="T19" fmla="*/ 1 h 2"/>
                <a:gd name="T20" fmla="*/ 0 w 3"/>
                <a:gd name="T21" fmla="*/ 1 h 2"/>
                <a:gd name="T22" fmla="*/ 0 w 3"/>
                <a:gd name="T23" fmla="*/ 1 h 2"/>
                <a:gd name="T24" fmla="*/ 1 w 3"/>
                <a:gd name="T25" fmla="*/ 2 h 2"/>
                <a:gd name="T26" fmla="*/ 2 w 3"/>
                <a:gd name="T27" fmla="*/ 0 h 2"/>
                <a:gd name="T28" fmla="*/ 2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0"/>
                  </a:lnTo>
                  <a:lnTo>
                    <a:pt x="2" y="0"/>
                  </a:lnTo>
                  <a:lnTo>
                    <a:pt x="2" y="1"/>
                  </a:lnTo>
                  <a:lnTo>
                    <a:pt x="0" y="1"/>
                  </a:lnTo>
                  <a:lnTo>
                    <a:pt x="2" y="2"/>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2" name="Freeform 6"/>
            <p:cNvSpPr>
              <a:spLocks/>
            </p:cNvSpPr>
            <p:nvPr/>
          </p:nvSpPr>
          <p:spPr bwMode="auto">
            <a:xfrm>
              <a:off x="2186" y="1012"/>
              <a:ext cx="1"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1 w 2"/>
                <a:gd name="T25" fmla="*/ 0 h 1"/>
                <a:gd name="T26" fmla="*/ 1 w 2"/>
                <a:gd name="T27" fmla="*/ 0 h 1"/>
                <a:gd name="T28" fmla="*/ 0 w 2"/>
                <a:gd name="T29" fmla="*/ 0 h 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
                  <a:moveTo>
                    <a:pt x="0" y="0"/>
                  </a:moveTo>
                  <a:lnTo>
                    <a:pt x="2" y="0"/>
                  </a:lnTo>
                  <a:lnTo>
                    <a:pt x="0"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3" name="Freeform 7"/>
            <p:cNvSpPr>
              <a:spLocks noEditPoints="1"/>
            </p:cNvSpPr>
            <p:nvPr/>
          </p:nvSpPr>
          <p:spPr bwMode="auto">
            <a:xfrm>
              <a:off x="1830" y="1009"/>
              <a:ext cx="770" cy="2342"/>
            </a:xfrm>
            <a:custGeom>
              <a:avLst/>
              <a:gdLst>
                <a:gd name="T0" fmla="*/ 768 w 1539"/>
                <a:gd name="T1" fmla="*/ 902 h 4682"/>
                <a:gd name="T2" fmla="*/ 613 w 1539"/>
                <a:gd name="T3" fmla="*/ 1007 h 4682"/>
                <a:gd name="T4" fmla="*/ 610 w 1539"/>
                <a:gd name="T5" fmla="*/ 597 h 4682"/>
                <a:gd name="T6" fmla="*/ 738 w 1539"/>
                <a:gd name="T7" fmla="*/ 586 h 4682"/>
                <a:gd name="T8" fmla="*/ 468 w 1539"/>
                <a:gd name="T9" fmla="*/ 278 h 4682"/>
                <a:gd name="T10" fmla="*/ 400 w 1539"/>
                <a:gd name="T11" fmla="*/ 15 h 4682"/>
                <a:gd name="T12" fmla="*/ 253 w 1539"/>
                <a:gd name="T13" fmla="*/ 57 h 4682"/>
                <a:gd name="T14" fmla="*/ 100 w 1539"/>
                <a:gd name="T15" fmla="*/ 409 h 4682"/>
                <a:gd name="T16" fmla="*/ 27 w 1539"/>
                <a:gd name="T17" fmla="*/ 909 h 4682"/>
                <a:gd name="T18" fmla="*/ 195 w 1539"/>
                <a:gd name="T19" fmla="*/ 2209 h 4682"/>
                <a:gd name="T20" fmla="*/ 194 w 1539"/>
                <a:gd name="T21" fmla="*/ 2335 h 4682"/>
                <a:gd name="T22" fmla="*/ 340 w 1539"/>
                <a:gd name="T23" fmla="*/ 2070 h 4682"/>
                <a:gd name="T24" fmla="*/ 624 w 1539"/>
                <a:gd name="T25" fmla="*/ 1345 h 4682"/>
                <a:gd name="T26" fmla="*/ 615 w 1539"/>
                <a:gd name="T27" fmla="*/ 1171 h 4682"/>
                <a:gd name="T28" fmla="*/ 474 w 1539"/>
                <a:gd name="T29" fmla="*/ 444 h 4682"/>
                <a:gd name="T30" fmla="*/ 466 w 1539"/>
                <a:gd name="T31" fmla="*/ 457 h 4682"/>
                <a:gd name="T32" fmla="*/ 448 w 1539"/>
                <a:gd name="T33" fmla="*/ 453 h 4682"/>
                <a:gd name="T34" fmla="*/ 434 w 1539"/>
                <a:gd name="T35" fmla="*/ 450 h 4682"/>
                <a:gd name="T36" fmla="*/ 471 w 1539"/>
                <a:gd name="T37" fmla="*/ 574 h 4682"/>
                <a:gd name="T38" fmla="*/ 496 w 1539"/>
                <a:gd name="T39" fmla="*/ 321 h 4682"/>
                <a:gd name="T40" fmla="*/ 459 w 1539"/>
                <a:gd name="T41" fmla="*/ 475 h 4682"/>
                <a:gd name="T42" fmla="*/ 434 w 1539"/>
                <a:gd name="T43" fmla="*/ 53 h 4682"/>
                <a:gd name="T44" fmla="*/ 428 w 1539"/>
                <a:gd name="T45" fmla="*/ 37 h 4682"/>
                <a:gd name="T46" fmla="*/ 443 w 1539"/>
                <a:gd name="T47" fmla="*/ 83 h 4682"/>
                <a:gd name="T48" fmla="*/ 404 w 1539"/>
                <a:gd name="T49" fmla="*/ 29 h 4682"/>
                <a:gd name="T50" fmla="*/ 264 w 1539"/>
                <a:gd name="T51" fmla="*/ 205 h 4682"/>
                <a:gd name="T52" fmla="*/ 330 w 1539"/>
                <a:gd name="T53" fmla="*/ 110 h 4682"/>
                <a:gd name="T54" fmla="*/ 387 w 1539"/>
                <a:gd name="T55" fmla="*/ 73 h 4682"/>
                <a:gd name="T56" fmla="*/ 413 w 1539"/>
                <a:gd name="T57" fmla="*/ 66 h 4682"/>
                <a:gd name="T58" fmla="*/ 442 w 1539"/>
                <a:gd name="T59" fmla="*/ 181 h 4682"/>
                <a:gd name="T60" fmla="*/ 458 w 1539"/>
                <a:gd name="T61" fmla="*/ 189 h 4682"/>
                <a:gd name="T62" fmla="*/ 449 w 1539"/>
                <a:gd name="T63" fmla="*/ 163 h 4682"/>
                <a:gd name="T64" fmla="*/ 453 w 1539"/>
                <a:gd name="T65" fmla="*/ 278 h 4682"/>
                <a:gd name="T66" fmla="*/ 440 w 1539"/>
                <a:gd name="T67" fmla="*/ 276 h 4682"/>
                <a:gd name="T68" fmla="*/ 349 w 1539"/>
                <a:gd name="T69" fmla="*/ 341 h 4682"/>
                <a:gd name="T70" fmla="*/ 334 w 1539"/>
                <a:gd name="T71" fmla="*/ 355 h 4682"/>
                <a:gd name="T72" fmla="*/ 325 w 1539"/>
                <a:gd name="T73" fmla="*/ 413 h 4682"/>
                <a:gd name="T74" fmla="*/ 385 w 1539"/>
                <a:gd name="T75" fmla="*/ 575 h 4682"/>
                <a:gd name="T76" fmla="*/ 312 w 1539"/>
                <a:gd name="T77" fmla="*/ 481 h 4682"/>
                <a:gd name="T78" fmla="*/ 324 w 1539"/>
                <a:gd name="T79" fmla="*/ 774 h 4682"/>
                <a:gd name="T80" fmla="*/ 168 w 1539"/>
                <a:gd name="T81" fmla="*/ 2313 h 4682"/>
                <a:gd name="T82" fmla="*/ 256 w 1539"/>
                <a:gd name="T83" fmla="*/ 2303 h 4682"/>
                <a:gd name="T84" fmla="*/ 83 w 1539"/>
                <a:gd name="T85" fmla="*/ 940 h 4682"/>
                <a:gd name="T86" fmla="*/ 105 w 1539"/>
                <a:gd name="T87" fmla="*/ 429 h 4682"/>
                <a:gd name="T88" fmla="*/ 242 w 1539"/>
                <a:gd name="T89" fmla="*/ 559 h 4682"/>
                <a:gd name="T90" fmla="*/ 224 w 1539"/>
                <a:gd name="T91" fmla="*/ 1209 h 4682"/>
                <a:gd name="T92" fmla="*/ 356 w 1539"/>
                <a:gd name="T93" fmla="*/ 1246 h 4682"/>
                <a:gd name="T94" fmla="*/ 342 w 1539"/>
                <a:gd name="T95" fmla="*/ 876 h 4682"/>
                <a:gd name="T96" fmla="*/ 433 w 1539"/>
                <a:gd name="T97" fmla="*/ 765 h 4682"/>
                <a:gd name="T98" fmla="*/ 547 w 1539"/>
                <a:gd name="T99" fmla="*/ 537 h 4682"/>
                <a:gd name="T100" fmla="*/ 491 w 1539"/>
                <a:gd name="T101" fmla="*/ 573 h 4682"/>
                <a:gd name="T102" fmla="*/ 492 w 1539"/>
                <a:gd name="T103" fmla="*/ 535 h 4682"/>
                <a:gd name="T104" fmla="*/ 596 w 1539"/>
                <a:gd name="T105" fmla="*/ 699 h 4682"/>
                <a:gd name="T106" fmla="*/ 535 w 1539"/>
                <a:gd name="T107" fmla="*/ 999 h 4682"/>
                <a:gd name="T108" fmla="*/ 566 w 1539"/>
                <a:gd name="T109" fmla="*/ 1283 h 4682"/>
                <a:gd name="T110" fmla="*/ 547 w 1539"/>
                <a:gd name="T111" fmla="*/ 544 h 4682"/>
                <a:gd name="T112" fmla="*/ 547 w 1539"/>
                <a:gd name="T113" fmla="*/ 545 h 4682"/>
                <a:gd name="T114" fmla="*/ 577 w 1539"/>
                <a:gd name="T115" fmla="*/ 985 h 4682"/>
                <a:gd name="T116" fmla="*/ 599 w 1539"/>
                <a:gd name="T117" fmla="*/ 1317 h 4682"/>
                <a:gd name="T118" fmla="*/ 693 w 1539"/>
                <a:gd name="T119" fmla="*/ 1226 h 4682"/>
                <a:gd name="T120" fmla="*/ 658 w 1539"/>
                <a:gd name="T121" fmla="*/ 1314 h 4682"/>
                <a:gd name="T122" fmla="*/ 621 w 1539"/>
                <a:gd name="T123" fmla="*/ 1275 h 4682"/>
                <a:gd name="T124" fmla="*/ 613 w 1539"/>
                <a:gd name="T125" fmla="*/ 1312 h 46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539" h="4682">
                  <a:moveTo>
                    <a:pt x="1274" y="2702"/>
                  </a:moveTo>
                  <a:lnTo>
                    <a:pt x="1280" y="2698"/>
                  </a:lnTo>
                  <a:lnTo>
                    <a:pt x="1286" y="2694"/>
                  </a:lnTo>
                  <a:lnTo>
                    <a:pt x="1293" y="2689"/>
                  </a:lnTo>
                  <a:lnTo>
                    <a:pt x="1300" y="2686"/>
                  </a:lnTo>
                  <a:lnTo>
                    <a:pt x="1307" y="2682"/>
                  </a:lnTo>
                  <a:lnTo>
                    <a:pt x="1315" y="2679"/>
                  </a:lnTo>
                  <a:lnTo>
                    <a:pt x="1322" y="2676"/>
                  </a:lnTo>
                  <a:lnTo>
                    <a:pt x="1329" y="2674"/>
                  </a:lnTo>
                  <a:lnTo>
                    <a:pt x="1336" y="2671"/>
                  </a:lnTo>
                  <a:lnTo>
                    <a:pt x="1343" y="2668"/>
                  </a:lnTo>
                  <a:lnTo>
                    <a:pt x="1368" y="2659"/>
                  </a:lnTo>
                  <a:lnTo>
                    <a:pt x="1383" y="2645"/>
                  </a:lnTo>
                  <a:lnTo>
                    <a:pt x="1393" y="2628"/>
                  </a:lnTo>
                  <a:lnTo>
                    <a:pt x="1398" y="2606"/>
                  </a:lnTo>
                  <a:lnTo>
                    <a:pt x="1398" y="2582"/>
                  </a:lnTo>
                  <a:lnTo>
                    <a:pt x="1396" y="2557"/>
                  </a:lnTo>
                  <a:lnTo>
                    <a:pt x="1395" y="2532"/>
                  </a:lnTo>
                  <a:lnTo>
                    <a:pt x="1393" y="2506"/>
                  </a:lnTo>
                  <a:lnTo>
                    <a:pt x="1393" y="2482"/>
                  </a:lnTo>
                  <a:lnTo>
                    <a:pt x="1399" y="2459"/>
                  </a:lnTo>
                  <a:lnTo>
                    <a:pt x="1405" y="2447"/>
                  </a:lnTo>
                  <a:lnTo>
                    <a:pt x="1395" y="2444"/>
                  </a:lnTo>
                  <a:lnTo>
                    <a:pt x="1395" y="2439"/>
                  </a:lnTo>
                  <a:lnTo>
                    <a:pt x="1396" y="2434"/>
                  </a:lnTo>
                  <a:lnTo>
                    <a:pt x="1398" y="2430"/>
                  </a:lnTo>
                  <a:lnTo>
                    <a:pt x="1399" y="2426"/>
                  </a:lnTo>
                  <a:lnTo>
                    <a:pt x="1402" y="2421"/>
                  </a:lnTo>
                  <a:lnTo>
                    <a:pt x="1403" y="2417"/>
                  </a:lnTo>
                  <a:lnTo>
                    <a:pt x="1406" y="2413"/>
                  </a:lnTo>
                  <a:lnTo>
                    <a:pt x="1408" y="2408"/>
                  </a:lnTo>
                  <a:lnTo>
                    <a:pt x="1411" y="2404"/>
                  </a:lnTo>
                  <a:lnTo>
                    <a:pt x="1412" y="2400"/>
                  </a:lnTo>
                  <a:lnTo>
                    <a:pt x="1419" y="2407"/>
                  </a:lnTo>
                  <a:lnTo>
                    <a:pt x="1421" y="2403"/>
                  </a:lnTo>
                  <a:lnTo>
                    <a:pt x="1423" y="2397"/>
                  </a:lnTo>
                  <a:lnTo>
                    <a:pt x="1426" y="2393"/>
                  </a:lnTo>
                  <a:lnTo>
                    <a:pt x="1429" y="2388"/>
                  </a:lnTo>
                  <a:lnTo>
                    <a:pt x="1432" y="2386"/>
                  </a:lnTo>
                  <a:lnTo>
                    <a:pt x="1435" y="2381"/>
                  </a:lnTo>
                  <a:lnTo>
                    <a:pt x="1439" y="2377"/>
                  </a:lnTo>
                  <a:lnTo>
                    <a:pt x="1443" y="2374"/>
                  </a:lnTo>
                  <a:lnTo>
                    <a:pt x="1448" y="2371"/>
                  </a:lnTo>
                  <a:lnTo>
                    <a:pt x="1454" y="2368"/>
                  </a:lnTo>
                  <a:lnTo>
                    <a:pt x="1471" y="2294"/>
                  </a:lnTo>
                  <a:lnTo>
                    <a:pt x="1486" y="2216"/>
                  </a:lnTo>
                  <a:lnTo>
                    <a:pt x="1501" y="2138"/>
                  </a:lnTo>
                  <a:lnTo>
                    <a:pt x="1512" y="2056"/>
                  </a:lnTo>
                  <a:lnTo>
                    <a:pt x="1522" y="1973"/>
                  </a:lnTo>
                  <a:lnTo>
                    <a:pt x="1529" y="1890"/>
                  </a:lnTo>
                  <a:lnTo>
                    <a:pt x="1535" y="1804"/>
                  </a:lnTo>
                  <a:lnTo>
                    <a:pt x="1538" y="1718"/>
                  </a:lnTo>
                  <a:lnTo>
                    <a:pt x="1539" y="1632"/>
                  </a:lnTo>
                  <a:lnTo>
                    <a:pt x="1538" y="1544"/>
                  </a:lnTo>
                  <a:lnTo>
                    <a:pt x="1512" y="1560"/>
                  </a:lnTo>
                  <a:lnTo>
                    <a:pt x="1512" y="1575"/>
                  </a:lnTo>
                  <a:lnTo>
                    <a:pt x="1511" y="1587"/>
                  </a:lnTo>
                  <a:lnTo>
                    <a:pt x="1511" y="1600"/>
                  </a:lnTo>
                  <a:lnTo>
                    <a:pt x="1511" y="1615"/>
                  </a:lnTo>
                  <a:lnTo>
                    <a:pt x="1509" y="1628"/>
                  </a:lnTo>
                  <a:lnTo>
                    <a:pt x="1509" y="1642"/>
                  </a:lnTo>
                  <a:lnTo>
                    <a:pt x="1508" y="1655"/>
                  </a:lnTo>
                  <a:lnTo>
                    <a:pt x="1508" y="1668"/>
                  </a:lnTo>
                  <a:lnTo>
                    <a:pt x="1507" y="1682"/>
                  </a:lnTo>
                  <a:lnTo>
                    <a:pt x="1505" y="1695"/>
                  </a:lnTo>
                  <a:lnTo>
                    <a:pt x="1504" y="1761"/>
                  </a:lnTo>
                  <a:lnTo>
                    <a:pt x="1501" y="1827"/>
                  </a:lnTo>
                  <a:lnTo>
                    <a:pt x="1496" y="1894"/>
                  </a:lnTo>
                  <a:lnTo>
                    <a:pt x="1489" y="1960"/>
                  </a:lnTo>
                  <a:lnTo>
                    <a:pt x="1482" y="2026"/>
                  </a:lnTo>
                  <a:lnTo>
                    <a:pt x="1474" y="2092"/>
                  </a:lnTo>
                  <a:lnTo>
                    <a:pt x="1462" y="2156"/>
                  </a:lnTo>
                  <a:lnTo>
                    <a:pt x="1452" y="2222"/>
                  </a:lnTo>
                  <a:lnTo>
                    <a:pt x="1441" y="2287"/>
                  </a:lnTo>
                  <a:lnTo>
                    <a:pt x="1429" y="2351"/>
                  </a:lnTo>
                  <a:lnTo>
                    <a:pt x="1411" y="2343"/>
                  </a:lnTo>
                  <a:lnTo>
                    <a:pt x="1391" y="2337"/>
                  </a:lnTo>
                  <a:lnTo>
                    <a:pt x="1370" y="2333"/>
                  </a:lnTo>
                  <a:lnTo>
                    <a:pt x="1350" y="2328"/>
                  </a:lnTo>
                  <a:lnTo>
                    <a:pt x="1329" y="2325"/>
                  </a:lnTo>
                  <a:lnTo>
                    <a:pt x="1307" y="2322"/>
                  </a:lnTo>
                  <a:lnTo>
                    <a:pt x="1287" y="2320"/>
                  </a:lnTo>
                  <a:lnTo>
                    <a:pt x="1267" y="2317"/>
                  </a:lnTo>
                  <a:lnTo>
                    <a:pt x="1249" y="2314"/>
                  </a:lnTo>
                  <a:lnTo>
                    <a:pt x="1230" y="2310"/>
                  </a:lnTo>
                  <a:lnTo>
                    <a:pt x="1233" y="2251"/>
                  </a:lnTo>
                  <a:lnTo>
                    <a:pt x="1236" y="2192"/>
                  </a:lnTo>
                  <a:lnTo>
                    <a:pt x="1239" y="2132"/>
                  </a:lnTo>
                  <a:lnTo>
                    <a:pt x="1243" y="2073"/>
                  </a:lnTo>
                  <a:lnTo>
                    <a:pt x="1246" y="2013"/>
                  </a:lnTo>
                  <a:lnTo>
                    <a:pt x="1249" y="1954"/>
                  </a:lnTo>
                  <a:lnTo>
                    <a:pt x="1252" y="1894"/>
                  </a:lnTo>
                  <a:lnTo>
                    <a:pt x="1253" y="1835"/>
                  </a:lnTo>
                  <a:lnTo>
                    <a:pt x="1254" y="1777"/>
                  </a:lnTo>
                  <a:lnTo>
                    <a:pt x="1254" y="1716"/>
                  </a:lnTo>
                  <a:lnTo>
                    <a:pt x="1233" y="1729"/>
                  </a:lnTo>
                  <a:lnTo>
                    <a:pt x="1233" y="1777"/>
                  </a:lnTo>
                  <a:lnTo>
                    <a:pt x="1233" y="1824"/>
                  </a:lnTo>
                  <a:lnTo>
                    <a:pt x="1233" y="1871"/>
                  </a:lnTo>
                  <a:lnTo>
                    <a:pt x="1230" y="1918"/>
                  </a:lnTo>
                  <a:lnTo>
                    <a:pt x="1229" y="1966"/>
                  </a:lnTo>
                  <a:lnTo>
                    <a:pt x="1226" y="2013"/>
                  </a:lnTo>
                  <a:lnTo>
                    <a:pt x="1223" y="2060"/>
                  </a:lnTo>
                  <a:lnTo>
                    <a:pt x="1219" y="2108"/>
                  </a:lnTo>
                  <a:lnTo>
                    <a:pt x="1214" y="2155"/>
                  </a:lnTo>
                  <a:lnTo>
                    <a:pt x="1210" y="2204"/>
                  </a:lnTo>
                  <a:lnTo>
                    <a:pt x="1213" y="2159"/>
                  </a:lnTo>
                  <a:lnTo>
                    <a:pt x="1211" y="2115"/>
                  </a:lnTo>
                  <a:lnTo>
                    <a:pt x="1207" y="2069"/>
                  </a:lnTo>
                  <a:lnTo>
                    <a:pt x="1203" y="2022"/>
                  </a:lnTo>
                  <a:lnTo>
                    <a:pt x="1197" y="1976"/>
                  </a:lnTo>
                  <a:lnTo>
                    <a:pt x="1191" y="1928"/>
                  </a:lnTo>
                  <a:lnTo>
                    <a:pt x="1187" y="1881"/>
                  </a:lnTo>
                  <a:lnTo>
                    <a:pt x="1187" y="1834"/>
                  </a:lnTo>
                  <a:lnTo>
                    <a:pt x="1189" y="1787"/>
                  </a:lnTo>
                  <a:lnTo>
                    <a:pt x="1196" y="1739"/>
                  </a:lnTo>
                  <a:lnTo>
                    <a:pt x="1199" y="1739"/>
                  </a:lnTo>
                  <a:lnTo>
                    <a:pt x="1223" y="1575"/>
                  </a:lnTo>
                  <a:lnTo>
                    <a:pt x="1224" y="1590"/>
                  </a:lnTo>
                  <a:lnTo>
                    <a:pt x="1226" y="1606"/>
                  </a:lnTo>
                  <a:lnTo>
                    <a:pt x="1227" y="1622"/>
                  </a:lnTo>
                  <a:lnTo>
                    <a:pt x="1229" y="1636"/>
                  </a:lnTo>
                  <a:lnTo>
                    <a:pt x="1229" y="1652"/>
                  </a:lnTo>
                  <a:lnTo>
                    <a:pt x="1230" y="1668"/>
                  </a:lnTo>
                  <a:lnTo>
                    <a:pt x="1232" y="1683"/>
                  </a:lnTo>
                  <a:lnTo>
                    <a:pt x="1232" y="1699"/>
                  </a:lnTo>
                  <a:lnTo>
                    <a:pt x="1232" y="1714"/>
                  </a:lnTo>
                  <a:lnTo>
                    <a:pt x="1233" y="1729"/>
                  </a:lnTo>
                  <a:lnTo>
                    <a:pt x="1254" y="1716"/>
                  </a:lnTo>
                  <a:lnTo>
                    <a:pt x="1254" y="1679"/>
                  </a:lnTo>
                  <a:lnTo>
                    <a:pt x="1253" y="1640"/>
                  </a:lnTo>
                  <a:lnTo>
                    <a:pt x="1252" y="1603"/>
                  </a:lnTo>
                  <a:lnTo>
                    <a:pt x="1250" y="1566"/>
                  </a:lnTo>
                  <a:lnTo>
                    <a:pt x="1249" y="1527"/>
                  </a:lnTo>
                  <a:lnTo>
                    <a:pt x="1246" y="1490"/>
                  </a:lnTo>
                  <a:lnTo>
                    <a:pt x="1242" y="1453"/>
                  </a:lnTo>
                  <a:lnTo>
                    <a:pt x="1237" y="1416"/>
                  </a:lnTo>
                  <a:lnTo>
                    <a:pt x="1233" y="1378"/>
                  </a:lnTo>
                  <a:lnTo>
                    <a:pt x="1227" y="1341"/>
                  </a:lnTo>
                  <a:lnTo>
                    <a:pt x="1226" y="1332"/>
                  </a:lnTo>
                  <a:lnTo>
                    <a:pt x="1226" y="1322"/>
                  </a:lnTo>
                  <a:lnTo>
                    <a:pt x="1224" y="1312"/>
                  </a:lnTo>
                  <a:lnTo>
                    <a:pt x="1223" y="1304"/>
                  </a:lnTo>
                  <a:lnTo>
                    <a:pt x="1222" y="1294"/>
                  </a:lnTo>
                  <a:lnTo>
                    <a:pt x="1220" y="1284"/>
                  </a:lnTo>
                  <a:lnTo>
                    <a:pt x="1220" y="1274"/>
                  </a:lnTo>
                  <a:lnTo>
                    <a:pt x="1220" y="1264"/>
                  </a:lnTo>
                  <a:lnTo>
                    <a:pt x="1220" y="1254"/>
                  </a:lnTo>
                  <a:lnTo>
                    <a:pt x="1223" y="1244"/>
                  </a:lnTo>
                  <a:lnTo>
                    <a:pt x="1220" y="1231"/>
                  </a:lnTo>
                  <a:lnTo>
                    <a:pt x="1220" y="1218"/>
                  </a:lnTo>
                  <a:lnTo>
                    <a:pt x="1220" y="1205"/>
                  </a:lnTo>
                  <a:lnTo>
                    <a:pt x="1220" y="1193"/>
                  </a:lnTo>
                  <a:lnTo>
                    <a:pt x="1222" y="1181"/>
                  </a:lnTo>
                  <a:lnTo>
                    <a:pt x="1224" y="1169"/>
                  </a:lnTo>
                  <a:lnTo>
                    <a:pt x="1226" y="1156"/>
                  </a:lnTo>
                  <a:lnTo>
                    <a:pt x="1229" y="1145"/>
                  </a:lnTo>
                  <a:lnTo>
                    <a:pt x="1232" y="1132"/>
                  </a:lnTo>
                  <a:lnTo>
                    <a:pt x="1233" y="1117"/>
                  </a:lnTo>
                  <a:lnTo>
                    <a:pt x="1239" y="1082"/>
                  </a:lnTo>
                  <a:lnTo>
                    <a:pt x="1246" y="1047"/>
                  </a:lnTo>
                  <a:lnTo>
                    <a:pt x="1253" y="1013"/>
                  </a:lnTo>
                  <a:lnTo>
                    <a:pt x="1263" y="978"/>
                  </a:lnTo>
                  <a:lnTo>
                    <a:pt x="1273" y="946"/>
                  </a:lnTo>
                  <a:lnTo>
                    <a:pt x="1286" y="913"/>
                  </a:lnTo>
                  <a:lnTo>
                    <a:pt x="1300" y="881"/>
                  </a:lnTo>
                  <a:lnTo>
                    <a:pt x="1317" y="850"/>
                  </a:lnTo>
                  <a:lnTo>
                    <a:pt x="1336" y="819"/>
                  </a:lnTo>
                  <a:lnTo>
                    <a:pt x="1358" y="791"/>
                  </a:lnTo>
                  <a:lnTo>
                    <a:pt x="1359" y="792"/>
                  </a:lnTo>
                  <a:lnTo>
                    <a:pt x="1362" y="794"/>
                  </a:lnTo>
                  <a:lnTo>
                    <a:pt x="1363" y="794"/>
                  </a:lnTo>
                  <a:lnTo>
                    <a:pt x="1366" y="794"/>
                  </a:lnTo>
                  <a:lnTo>
                    <a:pt x="1369" y="794"/>
                  </a:lnTo>
                  <a:lnTo>
                    <a:pt x="1370" y="794"/>
                  </a:lnTo>
                  <a:lnTo>
                    <a:pt x="1373" y="794"/>
                  </a:lnTo>
                  <a:lnTo>
                    <a:pt x="1376" y="794"/>
                  </a:lnTo>
                  <a:lnTo>
                    <a:pt x="1379" y="794"/>
                  </a:lnTo>
                  <a:lnTo>
                    <a:pt x="1382" y="794"/>
                  </a:lnTo>
                  <a:lnTo>
                    <a:pt x="1382" y="784"/>
                  </a:lnTo>
                  <a:lnTo>
                    <a:pt x="1388" y="786"/>
                  </a:lnTo>
                  <a:lnTo>
                    <a:pt x="1393" y="789"/>
                  </a:lnTo>
                  <a:lnTo>
                    <a:pt x="1398" y="794"/>
                  </a:lnTo>
                  <a:lnTo>
                    <a:pt x="1401" y="799"/>
                  </a:lnTo>
                  <a:lnTo>
                    <a:pt x="1402" y="807"/>
                  </a:lnTo>
                  <a:lnTo>
                    <a:pt x="1403" y="812"/>
                  </a:lnTo>
                  <a:lnTo>
                    <a:pt x="1405" y="819"/>
                  </a:lnTo>
                  <a:lnTo>
                    <a:pt x="1408" y="825"/>
                  </a:lnTo>
                  <a:lnTo>
                    <a:pt x="1409" y="832"/>
                  </a:lnTo>
                  <a:lnTo>
                    <a:pt x="1412" y="838"/>
                  </a:lnTo>
                  <a:lnTo>
                    <a:pt x="1412" y="847"/>
                  </a:lnTo>
                  <a:lnTo>
                    <a:pt x="1412" y="855"/>
                  </a:lnTo>
                  <a:lnTo>
                    <a:pt x="1412" y="865"/>
                  </a:lnTo>
                  <a:lnTo>
                    <a:pt x="1412" y="874"/>
                  </a:lnTo>
                  <a:lnTo>
                    <a:pt x="1412" y="884"/>
                  </a:lnTo>
                  <a:lnTo>
                    <a:pt x="1412" y="893"/>
                  </a:lnTo>
                  <a:lnTo>
                    <a:pt x="1413" y="900"/>
                  </a:lnTo>
                  <a:lnTo>
                    <a:pt x="1416" y="908"/>
                  </a:lnTo>
                  <a:lnTo>
                    <a:pt x="1422" y="915"/>
                  </a:lnTo>
                  <a:lnTo>
                    <a:pt x="1429" y="921"/>
                  </a:lnTo>
                  <a:lnTo>
                    <a:pt x="1441" y="983"/>
                  </a:lnTo>
                  <a:lnTo>
                    <a:pt x="1454" y="1046"/>
                  </a:lnTo>
                  <a:lnTo>
                    <a:pt x="1465" y="1109"/>
                  </a:lnTo>
                  <a:lnTo>
                    <a:pt x="1475" y="1172"/>
                  </a:lnTo>
                  <a:lnTo>
                    <a:pt x="1485" y="1236"/>
                  </a:lnTo>
                  <a:lnTo>
                    <a:pt x="1495" y="1301"/>
                  </a:lnTo>
                  <a:lnTo>
                    <a:pt x="1502" y="1365"/>
                  </a:lnTo>
                  <a:lnTo>
                    <a:pt x="1508" y="1430"/>
                  </a:lnTo>
                  <a:lnTo>
                    <a:pt x="1511" y="1496"/>
                  </a:lnTo>
                  <a:lnTo>
                    <a:pt x="1512" y="1560"/>
                  </a:lnTo>
                  <a:lnTo>
                    <a:pt x="1538" y="1544"/>
                  </a:lnTo>
                  <a:lnTo>
                    <a:pt x="1538" y="1519"/>
                  </a:lnTo>
                  <a:lnTo>
                    <a:pt x="1537" y="1493"/>
                  </a:lnTo>
                  <a:lnTo>
                    <a:pt x="1535" y="1467"/>
                  </a:lnTo>
                  <a:lnTo>
                    <a:pt x="1534" y="1441"/>
                  </a:lnTo>
                  <a:lnTo>
                    <a:pt x="1532" y="1416"/>
                  </a:lnTo>
                  <a:lnTo>
                    <a:pt x="1531" y="1391"/>
                  </a:lnTo>
                  <a:lnTo>
                    <a:pt x="1529" y="1365"/>
                  </a:lnTo>
                  <a:lnTo>
                    <a:pt x="1527" y="1340"/>
                  </a:lnTo>
                  <a:lnTo>
                    <a:pt x="1525" y="1314"/>
                  </a:lnTo>
                  <a:lnTo>
                    <a:pt x="1522" y="1289"/>
                  </a:lnTo>
                  <a:lnTo>
                    <a:pt x="1511" y="1236"/>
                  </a:lnTo>
                  <a:lnTo>
                    <a:pt x="1504" y="1183"/>
                  </a:lnTo>
                  <a:lnTo>
                    <a:pt x="1496" y="1128"/>
                  </a:lnTo>
                  <a:lnTo>
                    <a:pt x="1491" y="1073"/>
                  </a:lnTo>
                  <a:lnTo>
                    <a:pt x="1485" y="1019"/>
                  </a:lnTo>
                  <a:lnTo>
                    <a:pt x="1475" y="966"/>
                  </a:lnTo>
                  <a:lnTo>
                    <a:pt x="1464" y="914"/>
                  </a:lnTo>
                  <a:lnTo>
                    <a:pt x="1446" y="865"/>
                  </a:lnTo>
                  <a:lnTo>
                    <a:pt x="1422" y="819"/>
                  </a:lnTo>
                  <a:lnTo>
                    <a:pt x="1392" y="776"/>
                  </a:lnTo>
                  <a:lnTo>
                    <a:pt x="1380" y="775"/>
                  </a:lnTo>
                  <a:lnTo>
                    <a:pt x="1369" y="772"/>
                  </a:lnTo>
                  <a:lnTo>
                    <a:pt x="1359" y="768"/>
                  </a:lnTo>
                  <a:lnTo>
                    <a:pt x="1349" y="764"/>
                  </a:lnTo>
                  <a:lnTo>
                    <a:pt x="1338" y="759"/>
                  </a:lnTo>
                  <a:lnTo>
                    <a:pt x="1327" y="755"/>
                  </a:lnTo>
                  <a:lnTo>
                    <a:pt x="1317" y="749"/>
                  </a:lnTo>
                  <a:lnTo>
                    <a:pt x="1309" y="744"/>
                  </a:lnTo>
                  <a:lnTo>
                    <a:pt x="1299" y="738"/>
                  </a:lnTo>
                  <a:lnTo>
                    <a:pt x="1289" y="732"/>
                  </a:lnTo>
                  <a:lnTo>
                    <a:pt x="1259" y="722"/>
                  </a:lnTo>
                  <a:lnTo>
                    <a:pt x="1229" y="711"/>
                  </a:lnTo>
                  <a:lnTo>
                    <a:pt x="1199" y="701"/>
                  </a:lnTo>
                  <a:lnTo>
                    <a:pt x="1169" y="690"/>
                  </a:lnTo>
                  <a:lnTo>
                    <a:pt x="1138" y="680"/>
                  </a:lnTo>
                  <a:lnTo>
                    <a:pt x="1108" y="670"/>
                  </a:lnTo>
                  <a:lnTo>
                    <a:pt x="1080" y="659"/>
                  </a:lnTo>
                  <a:lnTo>
                    <a:pt x="1050" y="648"/>
                  </a:lnTo>
                  <a:lnTo>
                    <a:pt x="1021" y="636"/>
                  </a:lnTo>
                  <a:lnTo>
                    <a:pt x="992" y="625"/>
                  </a:lnTo>
                  <a:lnTo>
                    <a:pt x="981" y="606"/>
                  </a:lnTo>
                  <a:lnTo>
                    <a:pt x="967" y="589"/>
                  </a:lnTo>
                  <a:lnTo>
                    <a:pt x="951" y="572"/>
                  </a:lnTo>
                  <a:lnTo>
                    <a:pt x="935" y="556"/>
                  </a:lnTo>
                  <a:lnTo>
                    <a:pt x="921" y="540"/>
                  </a:lnTo>
                  <a:lnTo>
                    <a:pt x="908" y="523"/>
                  </a:lnTo>
                  <a:lnTo>
                    <a:pt x="898" y="506"/>
                  </a:lnTo>
                  <a:lnTo>
                    <a:pt x="894" y="487"/>
                  </a:lnTo>
                  <a:lnTo>
                    <a:pt x="894" y="466"/>
                  </a:lnTo>
                  <a:lnTo>
                    <a:pt x="901" y="443"/>
                  </a:lnTo>
                  <a:lnTo>
                    <a:pt x="928" y="430"/>
                  </a:lnTo>
                  <a:lnTo>
                    <a:pt x="937" y="417"/>
                  </a:lnTo>
                  <a:lnTo>
                    <a:pt x="942" y="402"/>
                  </a:lnTo>
                  <a:lnTo>
                    <a:pt x="947" y="388"/>
                  </a:lnTo>
                  <a:lnTo>
                    <a:pt x="949" y="372"/>
                  </a:lnTo>
                  <a:lnTo>
                    <a:pt x="951" y="357"/>
                  </a:lnTo>
                  <a:lnTo>
                    <a:pt x="951" y="341"/>
                  </a:lnTo>
                  <a:lnTo>
                    <a:pt x="948" y="325"/>
                  </a:lnTo>
                  <a:lnTo>
                    <a:pt x="945" y="309"/>
                  </a:lnTo>
                  <a:lnTo>
                    <a:pt x="941" y="295"/>
                  </a:lnTo>
                  <a:lnTo>
                    <a:pt x="935" y="281"/>
                  </a:lnTo>
                  <a:lnTo>
                    <a:pt x="932" y="281"/>
                  </a:lnTo>
                  <a:lnTo>
                    <a:pt x="929" y="281"/>
                  </a:lnTo>
                  <a:lnTo>
                    <a:pt x="925" y="281"/>
                  </a:lnTo>
                  <a:lnTo>
                    <a:pt x="922" y="281"/>
                  </a:lnTo>
                  <a:lnTo>
                    <a:pt x="919" y="281"/>
                  </a:lnTo>
                  <a:lnTo>
                    <a:pt x="916" y="281"/>
                  </a:lnTo>
                  <a:lnTo>
                    <a:pt x="914" y="281"/>
                  </a:lnTo>
                  <a:lnTo>
                    <a:pt x="911" y="281"/>
                  </a:lnTo>
                  <a:lnTo>
                    <a:pt x="908" y="279"/>
                  </a:lnTo>
                  <a:lnTo>
                    <a:pt x="906" y="278"/>
                  </a:lnTo>
                  <a:lnTo>
                    <a:pt x="908" y="264"/>
                  </a:lnTo>
                  <a:lnTo>
                    <a:pt x="909" y="249"/>
                  </a:lnTo>
                  <a:lnTo>
                    <a:pt x="909" y="233"/>
                  </a:lnTo>
                  <a:lnTo>
                    <a:pt x="911" y="218"/>
                  </a:lnTo>
                  <a:lnTo>
                    <a:pt x="911" y="202"/>
                  </a:lnTo>
                  <a:lnTo>
                    <a:pt x="911" y="185"/>
                  </a:lnTo>
                  <a:lnTo>
                    <a:pt x="909" y="170"/>
                  </a:lnTo>
                  <a:lnTo>
                    <a:pt x="909" y="155"/>
                  </a:lnTo>
                  <a:lnTo>
                    <a:pt x="908" y="142"/>
                  </a:lnTo>
                  <a:lnTo>
                    <a:pt x="906" y="130"/>
                  </a:lnTo>
                  <a:lnTo>
                    <a:pt x="899" y="119"/>
                  </a:lnTo>
                  <a:lnTo>
                    <a:pt x="891" y="106"/>
                  </a:lnTo>
                  <a:lnTo>
                    <a:pt x="884" y="92"/>
                  </a:lnTo>
                  <a:lnTo>
                    <a:pt x="875" y="77"/>
                  </a:lnTo>
                  <a:lnTo>
                    <a:pt x="866" y="61"/>
                  </a:lnTo>
                  <a:lnTo>
                    <a:pt x="855" y="49"/>
                  </a:lnTo>
                  <a:lnTo>
                    <a:pt x="845" y="37"/>
                  </a:lnTo>
                  <a:lnTo>
                    <a:pt x="832" y="27"/>
                  </a:lnTo>
                  <a:lnTo>
                    <a:pt x="816" y="21"/>
                  </a:lnTo>
                  <a:lnTo>
                    <a:pt x="800" y="20"/>
                  </a:lnTo>
                  <a:lnTo>
                    <a:pt x="815" y="27"/>
                  </a:lnTo>
                  <a:lnTo>
                    <a:pt x="808" y="30"/>
                  </a:lnTo>
                  <a:lnTo>
                    <a:pt x="802" y="31"/>
                  </a:lnTo>
                  <a:lnTo>
                    <a:pt x="799" y="30"/>
                  </a:lnTo>
                  <a:lnTo>
                    <a:pt x="796" y="29"/>
                  </a:lnTo>
                  <a:lnTo>
                    <a:pt x="795" y="26"/>
                  </a:lnTo>
                  <a:lnTo>
                    <a:pt x="793" y="21"/>
                  </a:lnTo>
                  <a:lnTo>
                    <a:pt x="793" y="18"/>
                  </a:lnTo>
                  <a:lnTo>
                    <a:pt x="790" y="16"/>
                  </a:lnTo>
                  <a:lnTo>
                    <a:pt x="788" y="13"/>
                  </a:lnTo>
                  <a:lnTo>
                    <a:pt x="783" y="13"/>
                  </a:lnTo>
                  <a:lnTo>
                    <a:pt x="775" y="13"/>
                  </a:lnTo>
                  <a:lnTo>
                    <a:pt x="766" y="13"/>
                  </a:lnTo>
                  <a:lnTo>
                    <a:pt x="759" y="11"/>
                  </a:lnTo>
                  <a:lnTo>
                    <a:pt x="752" y="8"/>
                  </a:lnTo>
                  <a:lnTo>
                    <a:pt x="745" y="6"/>
                  </a:lnTo>
                  <a:lnTo>
                    <a:pt x="739" y="4"/>
                  </a:lnTo>
                  <a:lnTo>
                    <a:pt x="732" y="3"/>
                  </a:lnTo>
                  <a:lnTo>
                    <a:pt x="726" y="3"/>
                  </a:lnTo>
                  <a:lnTo>
                    <a:pt x="720" y="6"/>
                  </a:lnTo>
                  <a:lnTo>
                    <a:pt x="715" y="10"/>
                  </a:lnTo>
                  <a:lnTo>
                    <a:pt x="710" y="6"/>
                  </a:lnTo>
                  <a:lnTo>
                    <a:pt x="709" y="8"/>
                  </a:lnTo>
                  <a:lnTo>
                    <a:pt x="707" y="7"/>
                  </a:lnTo>
                  <a:lnTo>
                    <a:pt x="703" y="8"/>
                  </a:lnTo>
                  <a:lnTo>
                    <a:pt x="699" y="8"/>
                  </a:lnTo>
                  <a:lnTo>
                    <a:pt x="694" y="10"/>
                  </a:lnTo>
                  <a:lnTo>
                    <a:pt x="690" y="10"/>
                  </a:lnTo>
                  <a:lnTo>
                    <a:pt x="687" y="10"/>
                  </a:lnTo>
                  <a:lnTo>
                    <a:pt x="684" y="10"/>
                  </a:lnTo>
                  <a:lnTo>
                    <a:pt x="682" y="8"/>
                  </a:lnTo>
                  <a:lnTo>
                    <a:pt x="680" y="6"/>
                  </a:lnTo>
                  <a:lnTo>
                    <a:pt x="680" y="4"/>
                  </a:lnTo>
                  <a:lnTo>
                    <a:pt x="680" y="0"/>
                  </a:lnTo>
                  <a:lnTo>
                    <a:pt x="636" y="10"/>
                  </a:lnTo>
                  <a:lnTo>
                    <a:pt x="620" y="11"/>
                  </a:lnTo>
                  <a:lnTo>
                    <a:pt x="606" y="16"/>
                  </a:lnTo>
                  <a:lnTo>
                    <a:pt x="593" y="23"/>
                  </a:lnTo>
                  <a:lnTo>
                    <a:pt x="580" y="31"/>
                  </a:lnTo>
                  <a:lnTo>
                    <a:pt x="568" y="40"/>
                  </a:lnTo>
                  <a:lnTo>
                    <a:pt x="558" y="50"/>
                  </a:lnTo>
                  <a:lnTo>
                    <a:pt x="547" y="60"/>
                  </a:lnTo>
                  <a:lnTo>
                    <a:pt x="536" y="69"/>
                  </a:lnTo>
                  <a:lnTo>
                    <a:pt x="524" y="76"/>
                  </a:lnTo>
                  <a:lnTo>
                    <a:pt x="511" y="82"/>
                  </a:lnTo>
                  <a:lnTo>
                    <a:pt x="514" y="84"/>
                  </a:lnTo>
                  <a:lnTo>
                    <a:pt x="515" y="89"/>
                  </a:lnTo>
                  <a:lnTo>
                    <a:pt x="515" y="92"/>
                  </a:lnTo>
                  <a:lnTo>
                    <a:pt x="514" y="94"/>
                  </a:lnTo>
                  <a:lnTo>
                    <a:pt x="513" y="97"/>
                  </a:lnTo>
                  <a:lnTo>
                    <a:pt x="510" y="100"/>
                  </a:lnTo>
                  <a:lnTo>
                    <a:pt x="508" y="103"/>
                  </a:lnTo>
                  <a:lnTo>
                    <a:pt x="505" y="106"/>
                  </a:lnTo>
                  <a:lnTo>
                    <a:pt x="505" y="109"/>
                  </a:lnTo>
                  <a:lnTo>
                    <a:pt x="505" y="113"/>
                  </a:lnTo>
                  <a:lnTo>
                    <a:pt x="504" y="135"/>
                  </a:lnTo>
                  <a:lnTo>
                    <a:pt x="503" y="157"/>
                  </a:lnTo>
                  <a:lnTo>
                    <a:pt x="501" y="180"/>
                  </a:lnTo>
                  <a:lnTo>
                    <a:pt x="501" y="205"/>
                  </a:lnTo>
                  <a:lnTo>
                    <a:pt x="501" y="229"/>
                  </a:lnTo>
                  <a:lnTo>
                    <a:pt x="501" y="252"/>
                  </a:lnTo>
                  <a:lnTo>
                    <a:pt x="501" y="276"/>
                  </a:lnTo>
                  <a:lnTo>
                    <a:pt x="503" y="301"/>
                  </a:lnTo>
                  <a:lnTo>
                    <a:pt x="504" y="325"/>
                  </a:lnTo>
                  <a:lnTo>
                    <a:pt x="505" y="349"/>
                  </a:lnTo>
                  <a:lnTo>
                    <a:pt x="505" y="354"/>
                  </a:lnTo>
                  <a:lnTo>
                    <a:pt x="505" y="357"/>
                  </a:lnTo>
                  <a:lnTo>
                    <a:pt x="508" y="360"/>
                  </a:lnTo>
                  <a:lnTo>
                    <a:pt x="510" y="362"/>
                  </a:lnTo>
                  <a:lnTo>
                    <a:pt x="513" y="365"/>
                  </a:lnTo>
                  <a:lnTo>
                    <a:pt x="514" y="367"/>
                  </a:lnTo>
                  <a:lnTo>
                    <a:pt x="514" y="370"/>
                  </a:lnTo>
                  <a:lnTo>
                    <a:pt x="514" y="371"/>
                  </a:lnTo>
                  <a:lnTo>
                    <a:pt x="513" y="374"/>
                  </a:lnTo>
                  <a:lnTo>
                    <a:pt x="508" y="378"/>
                  </a:lnTo>
                  <a:lnTo>
                    <a:pt x="511" y="387"/>
                  </a:lnTo>
                  <a:lnTo>
                    <a:pt x="514" y="398"/>
                  </a:lnTo>
                  <a:lnTo>
                    <a:pt x="517" y="408"/>
                  </a:lnTo>
                  <a:lnTo>
                    <a:pt x="521" y="418"/>
                  </a:lnTo>
                  <a:lnTo>
                    <a:pt x="524" y="428"/>
                  </a:lnTo>
                  <a:lnTo>
                    <a:pt x="528" y="438"/>
                  </a:lnTo>
                  <a:lnTo>
                    <a:pt x="533" y="448"/>
                  </a:lnTo>
                  <a:lnTo>
                    <a:pt x="540" y="456"/>
                  </a:lnTo>
                  <a:lnTo>
                    <a:pt x="547" y="463"/>
                  </a:lnTo>
                  <a:lnTo>
                    <a:pt x="557" y="467"/>
                  </a:lnTo>
                  <a:lnTo>
                    <a:pt x="558" y="483"/>
                  </a:lnTo>
                  <a:lnTo>
                    <a:pt x="561" y="500"/>
                  </a:lnTo>
                  <a:lnTo>
                    <a:pt x="566" y="516"/>
                  </a:lnTo>
                  <a:lnTo>
                    <a:pt x="570" y="530"/>
                  </a:lnTo>
                  <a:lnTo>
                    <a:pt x="576" y="546"/>
                  </a:lnTo>
                  <a:lnTo>
                    <a:pt x="583" y="560"/>
                  </a:lnTo>
                  <a:lnTo>
                    <a:pt x="590" y="574"/>
                  </a:lnTo>
                  <a:lnTo>
                    <a:pt x="599" y="587"/>
                  </a:lnTo>
                  <a:lnTo>
                    <a:pt x="609" y="602"/>
                  </a:lnTo>
                  <a:lnTo>
                    <a:pt x="619" y="615"/>
                  </a:lnTo>
                  <a:lnTo>
                    <a:pt x="583" y="645"/>
                  </a:lnTo>
                  <a:lnTo>
                    <a:pt x="544" y="668"/>
                  </a:lnTo>
                  <a:lnTo>
                    <a:pt x="503" y="685"/>
                  </a:lnTo>
                  <a:lnTo>
                    <a:pt x="458" y="701"/>
                  </a:lnTo>
                  <a:lnTo>
                    <a:pt x="414" y="713"/>
                  </a:lnTo>
                  <a:lnTo>
                    <a:pt x="369" y="726"/>
                  </a:lnTo>
                  <a:lnTo>
                    <a:pt x="326" y="741"/>
                  </a:lnTo>
                  <a:lnTo>
                    <a:pt x="283" y="758"/>
                  </a:lnTo>
                  <a:lnTo>
                    <a:pt x="243" y="779"/>
                  </a:lnTo>
                  <a:lnTo>
                    <a:pt x="206" y="808"/>
                  </a:lnTo>
                  <a:lnTo>
                    <a:pt x="200" y="818"/>
                  </a:lnTo>
                  <a:lnTo>
                    <a:pt x="196" y="828"/>
                  </a:lnTo>
                  <a:lnTo>
                    <a:pt x="192" y="840"/>
                  </a:lnTo>
                  <a:lnTo>
                    <a:pt x="190" y="851"/>
                  </a:lnTo>
                  <a:lnTo>
                    <a:pt x="189" y="862"/>
                  </a:lnTo>
                  <a:lnTo>
                    <a:pt x="189" y="874"/>
                  </a:lnTo>
                  <a:lnTo>
                    <a:pt x="189" y="887"/>
                  </a:lnTo>
                  <a:lnTo>
                    <a:pt x="190" y="898"/>
                  </a:lnTo>
                  <a:lnTo>
                    <a:pt x="193" y="910"/>
                  </a:lnTo>
                  <a:lnTo>
                    <a:pt x="196" y="921"/>
                  </a:lnTo>
                  <a:lnTo>
                    <a:pt x="188" y="944"/>
                  </a:lnTo>
                  <a:lnTo>
                    <a:pt x="180" y="968"/>
                  </a:lnTo>
                  <a:lnTo>
                    <a:pt x="173" y="991"/>
                  </a:lnTo>
                  <a:lnTo>
                    <a:pt x="167" y="1016"/>
                  </a:lnTo>
                  <a:lnTo>
                    <a:pt x="162" y="1040"/>
                  </a:lnTo>
                  <a:lnTo>
                    <a:pt x="157" y="1064"/>
                  </a:lnTo>
                  <a:lnTo>
                    <a:pt x="153" y="1089"/>
                  </a:lnTo>
                  <a:lnTo>
                    <a:pt x="149" y="1113"/>
                  </a:lnTo>
                  <a:lnTo>
                    <a:pt x="146" y="1139"/>
                  </a:lnTo>
                  <a:lnTo>
                    <a:pt x="145" y="1165"/>
                  </a:lnTo>
                  <a:lnTo>
                    <a:pt x="142" y="1172"/>
                  </a:lnTo>
                  <a:lnTo>
                    <a:pt x="139" y="1179"/>
                  </a:lnTo>
                  <a:lnTo>
                    <a:pt x="137" y="1186"/>
                  </a:lnTo>
                  <a:lnTo>
                    <a:pt x="136" y="1193"/>
                  </a:lnTo>
                  <a:lnTo>
                    <a:pt x="135" y="1201"/>
                  </a:lnTo>
                  <a:lnTo>
                    <a:pt x="135" y="1206"/>
                  </a:lnTo>
                  <a:lnTo>
                    <a:pt x="133" y="1213"/>
                  </a:lnTo>
                  <a:lnTo>
                    <a:pt x="132" y="1219"/>
                  </a:lnTo>
                  <a:lnTo>
                    <a:pt x="132" y="1226"/>
                  </a:lnTo>
                  <a:lnTo>
                    <a:pt x="130" y="1234"/>
                  </a:lnTo>
                  <a:lnTo>
                    <a:pt x="120" y="1268"/>
                  </a:lnTo>
                  <a:lnTo>
                    <a:pt x="109" y="1305"/>
                  </a:lnTo>
                  <a:lnTo>
                    <a:pt x="99" y="1344"/>
                  </a:lnTo>
                  <a:lnTo>
                    <a:pt x="89" y="1385"/>
                  </a:lnTo>
                  <a:lnTo>
                    <a:pt x="79" y="1427"/>
                  </a:lnTo>
                  <a:lnTo>
                    <a:pt x="67" y="1470"/>
                  </a:lnTo>
                  <a:lnTo>
                    <a:pt x="54" y="1513"/>
                  </a:lnTo>
                  <a:lnTo>
                    <a:pt x="40" y="1554"/>
                  </a:lnTo>
                  <a:lnTo>
                    <a:pt x="24" y="1595"/>
                  </a:lnTo>
                  <a:lnTo>
                    <a:pt x="7" y="1633"/>
                  </a:lnTo>
                  <a:lnTo>
                    <a:pt x="1" y="1650"/>
                  </a:lnTo>
                  <a:lnTo>
                    <a:pt x="0" y="1666"/>
                  </a:lnTo>
                  <a:lnTo>
                    <a:pt x="1" y="1682"/>
                  </a:lnTo>
                  <a:lnTo>
                    <a:pt x="6" y="1696"/>
                  </a:lnTo>
                  <a:lnTo>
                    <a:pt x="11" y="1709"/>
                  </a:lnTo>
                  <a:lnTo>
                    <a:pt x="19" y="1724"/>
                  </a:lnTo>
                  <a:lnTo>
                    <a:pt x="26" y="1736"/>
                  </a:lnTo>
                  <a:lnTo>
                    <a:pt x="33" y="1749"/>
                  </a:lnTo>
                  <a:lnTo>
                    <a:pt x="41" y="1762"/>
                  </a:lnTo>
                  <a:lnTo>
                    <a:pt x="47" y="1777"/>
                  </a:lnTo>
                  <a:lnTo>
                    <a:pt x="50" y="1797"/>
                  </a:lnTo>
                  <a:lnTo>
                    <a:pt x="54" y="1818"/>
                  </a:lnTo>
                  <a:lnTo>
                    <a:pt x="59" y="1840"/>
                  </a:lnTo>
                  <a:lnTo>
                    <a:pt x="66" y="1861"/>
                  </a:lnTo>
                  <a:lnTo>
                    <a:pt x="73" y="1883"/>
                  </a:lnTo>
                  <a:lnTo>
                    <a:pt x="82" y="1904"/>
                  </a:lnTo>
                  <a:lnTo>
                    <a:pt x="89" y="1926"/>
                  </a:lnTo>
                  <a:lnTo>
                    <a:pt x="97" y="1947"/>
                  </a:lnTo>
                  <a:lnTo>
                    <a:pt x="106" y="1969"/>
                  </a:lnTo>
                  <a:lnTo>
                    <a:pt x="113" y="1990"/>
                  </a:lnTo>
                  <a:lnTo>
                    <a:pt x="117" y="2024"/>
                  </a:lnTo>
                  <a:lnTo>
                    <a:pt x="123" y="2060"/>
                  </a:lnTo>
                  <a:lnTo>
                    <a:pt x="130" y="2095"/>
                  </a:lnTo>
                  <a:lnTo>
                    <a:pt x="140" y="2130"/>
                  </a:lnTo>
                  <a:lnTo>
                    <a:pt x="150" y="2165"/>
                  </a:lnTo>
                  <a:lnTo>
                    <a:pt x="160" y="2198"/>
                  </a:lnTo>
                  <a:lnTo>
                    <a:pt x="172" y="2232"/>
                  </a:lnTo>
                  <a:lnTo>
                    <a:pt x="183" y="2265"/>
                  </a:lnTo>
                  <a:lnTo>
                    <a:pt x="195" y="2298"/>
                  </a:lnTo>
                  <a:lnTo>
                    <a:pt x="206" y="2331"/>
                  </a:lnTo>
                  <a:lnTo>
                    <a:pt x="216" y="2423"/>
                  </a:lnTo>
                  <a:lnTo>
                    <a:pt x="228" y="2514"/>
                  </a:lnTo>
                  <a:lnTo>
                    <a:pt x="238" y="2606"/>
                  </a:lnTo>
                  <a:lnTo>
                    <a:pt x="246" y="2698"/>
                  </a:lnTo>
                  <a:lnTo>
                    <a:pt x="255" y="2790"/>
                  </a:lnTo>
                  <a:lnTo>
                    <a:pt x="263" y="2881"/>
                  </a:lnTo>
                  <a:lnTo>
                    <a:pt x="269" y="2974"/>
                  </a:lnTo>
                  <a:lnTo>
                    <a:pt x="275" y="3069"/>
                  </a:lnTo>
                  <a:lnTo>
                    <a:pt x="279" y="3164"/>
                  </a:lnTo>
                  <a:lnTo>
                    <a:pt x="282" y="3260"/>
                  </a:lnTo>
                  <a:lnTo>
                    <a:pt x="283" y="3284"/>
                  </a:lnTo>
                  <a:lnTo>
                    <a:pt x="285" y="3308"/>
                  </a:lnTo>
                  <a:lnTo>
                    <a:pt x="285" y="3334"/>
                  </a:lnTo>
                  <a:lnTo>
                    <a:pt x="286" y="3358"/>
                  </a:lnTo>
                  <a:lnTo>
                    <a:pt x="288" y="3384"/>
                  </a:lnTo>
                  <a:lnTo>
                    <a:pt x="289" y="3409"/>
                  </a:lnTo>
                  <a:lnTo>
                    <a:pt x="292" y="3432"/>
                  </a:lnTo>
                  <a:lnTo>
                    <a:pt x="298" y="3456"/>
                  </a:lnTo>
                  <a:lnTo>
                    <a:pt x="304" y="3479"/>
                  </a:lnTo>
                  <a:lnTo>
                    <a:pt x="312" y="3500"/>
                  </a:lnTo>
                  <a:lnTo>
                    <a:pt x="306" y="3596"/>
                  </a:lnTo>
                  <a:lnTo>
                    <a:pt x="308" y="3689"/>
                  </a:lnTo>
                  <a:lnTo>
                    <a:pt x="312" y="3783"/>
                  </a:lnTo>
                  <a:lnTo>
                    <a:pt x="322" y="3874"/>
                  </a:lnTo>
                  <a:lnTo>
                    <a:pt x="334" y="3965"/>
                  </a:lnTo>
                  <a:lnTo>
                    <a:pt x="345" y="4055"/>
                  </a:lnTo>
                  <a:lnTo>
                    <a:pt x="358" y="4145"/>
                  </a:lnTo>
                  <a:lnTo>
                    <a:pt x="368" y="4234"/>
                  </a:lnTo>
                  <a:lnTo>
                    <a:pt x="375" y="4323"/>
                  </a:lnTo>
                  <a:lnTo>
                    <a:pt x="378" y="4412"/>
                  </a:lnTo>
                  <a:lnTo>
                    <a:pt x="382" y="4413"/>
                  </a:lnTo>
                  <a:lnTo>
                    <a:pt x="387" y="4414"/>
                  </a:lnTo>
                  <a:lnTo>
                    <a:pt x="389" y="4417"/>
                  </a:lnTo>
                  <a:lnTo>
                    <a:pt x="394" y="4420"/>
                  </a:lnTo>
                  <a:lnTo>
                    <a:pt x="398" y="4423"/>
                  </a:lnTo>
                  <a:lnTo>
                    <a:pt x="401" y="4426"/>
                  </a:lnTo>
                  <a:lnTo>
                    <a:pt x="402" y="4430"/>
                  </a:lnTo>
                  <a:lnTo>
                    <a:pt x="404" y="4433"/>
                  </a:lnTo>
                  <a:lnTo>
                    <a:pt x="404" y="4437"/>
                  </a:lnTo>
                  <a:lnTo>
                    <a:pt x="402" y="4442"/>
                  </a:lnTo>
                  <a:lnTo>
                    <a:pt x="395" y="4447"/>
                  </a:lnTo>
                  <a:lnTo>
                    <a:pt x="388" y="4455"/>
                  </a:lnTo>
                  <a:lnTo>
                    <a:pt x="382" y="4460"/>
                  </a:lnTo>
                  <a:lnTo>
                    <a:pt x="377" y="4467"/>
                  </a:lnTo>
                  <a:lnTo>
                    <a:pt x="371" y="4473"/>
                  </a:lnTo>
                  <a:lnTo>
                    <a:pt x="365" y="4480"/>
                  </a:lnTo>
                  <a:lnTo>
                    <a:pt x="361" y="4488"/>
                  </a:lnTo>
                  <a:lnTo>
                    <a:pt x="355" y="4495"/>
                  </a:lnTo>
                  <a:lnTo>
                    <a:pt x="349" y="4502"/>
                  </a:lnTo>
                  <a:lnTo>
                    <a:pt x="344" y="4510"/>
                  </a:lnTo>
                  <a:lnTo>
                    <a:pt x="344" y="4513"/>
                  </a:lnTo>
                  <a:lnTo>
                    <a:pt x="342" y="4516"/>
                  </a:lnTo>
                  <a:lnTo>
                    <a:pt x="339" y="4518"/>
                  </a:lnTo>
                  <a:lnTo>
                    <a:pt x="338" y="4518"/>
                  </a:lnTo>
                  <a:lnTo>
                    <a:pt x="335" y="4519"/>
                  </a:lnTo>
                  <a:lnTo>
                    <a:pt x="334" y="4519"/>
                  </a:lnTo>
                  <a:lnTo>
                    <a:pt x="332" y="4520"/>
                  </a:lnTo>
                  <a:lnTo>
                    <a:pt x="332" y="4522"/>
                  </a:lnTo>
                  <a:lnTo>
                    <a:pt x="334" y="4525"/>
                  </a:lnTo>
                  <a:lnTo>
                    <a:pt x="336" y="4528"/>
                  </a:lnTo>
                  <a:lnTo>
                    <a:pt x="326" y="4536"/>
                  </a:lnTo>
                  <a:lnTo>
                    <a:pt x="316" y="4546"/>
                  </a:lnTo>
                  <a:lnTo>
                    <a:pt x="308" y="4556"/>
                  </a:lnTo>
                  <a:lnTo>
                    <a:pt x="299" y="4566"/>
                  </a:lnTo>
                  <a:lnTo>
                    <a:pt x="291" y="4578"/>
                  </a:lnTo>
                  <a:lnTo>
                    <a:pt x="283" y="4591"/>
                  </a:lnTo>
                  <a:lnTo>
                    <a:pt x="278" y="4604"/>
                  </a:lnTo>
                  <a:lnTo>
                    <a:pt x="273" y="4616"/>
                  </a:lnTo>
                  <a:lnTo>
                    <a:pt x="271" y="4631"/>
                  </a:lnTo>
                  <a:lnTo>
                    <a:pt x="271" y="4645"/>
                  </a:lnTo>
                  <a:lnTo>
                    <a:pt x="272" y="4652"/>
                  </a:lnTo>
                  <a:lnTo>
                    <a:pt x="276" y="4659"/>
                  </a:lnTo>
                  <a:lnTo>
                    <a:pt x="281" y="4664"/>
                  </a:lnTo>
                  <a:lnTo>
                    <a:pt x="285" y="4668"/>
                  </a:lnTo>
                  <a:lnTo>
                    <a:pt x="291" y="4672"/>
                  </a:lnTo>
                  <a:lnTo>
                    <a:pt x="296" y="4674"/>
                  </a:lnTo>
                  <a:lnTo>
                    <a:pt x="302" y="4677"/>
                  </a:lnTo>
                  <a:lnTo>
                    <a:pt x="309" y="4678"/>
                  </a:lnTo>
                  <a:lnTo>
                    <a:pt x="315" y="4680"/>
                  </a:lnTo>
                  <a:lnTo>
                    <a:pt x="322" y="4682"/>
                  </a:lnTo>
                  <a:lnTo>
                    <a:pt x="338" y="4680"/>
                  </a:lnTo>
                  <a:lnTo>
                    <a:pt x="355" y="4675"/>
                  </a:lnTo>
                  <a:lnTo>
                    <a:pt x="371" y="4672"/>
                  </a:lnTo>
                  <a:lnTo>
                    <a:pt x="388" y="4669"/>
                  </a:lnTo>
                  <a:lnTo>
                    <a:pt x="405" y="4667"/>
                  </a:lnTo>
                  <a:lnTo>
                    <a:pt x="421" y="4664"/>
                  </a:lnTo>
                  <a:lnTo>
                    <a:pt x="437" y="4661"/>
                  </a:lnTo>
                  <a:lnTo>
                    <a:pt x="452" y="4658"/>
                  </a:lnTo>
                  <a:lnTo>
                    <a:pt x="468" y="4655"/>
                  </a:lnTo>
                  <a:lnTo>
                    <a:pt x="484" y="4652"/>
                  </a:lnTo>
                  <a:lnTo>
                    <a:pt x="497" y="4649"/>
                  </a:lnTo>
                  <a:lnTo>
                    <a:pt x="508" y="4644"/>
                  </a:lnTo>
                  <a:lnTo>
                    <a:pt x="518" y="4638"/>
                  </a:lnTo>
                  <a:lnTo>
                    <a:pt x="527" y="4629"/>
                  </a:lnTo>
                  <a:lnTo>
                    <a:pt x="534" y="4619"/>
                  </a:lnTo>
                  <a:lnTo>
                    <a:pt x="540" y="4609"/>
                  </a:lnTo>
                  <a:lnTo>
                    <a:pt x="546" y="4599"/>
                  </a:lnTo>
                  <a:lnTo>
                    <a:pt x="551" y="4588"/>
                  </a:lnTo>
                  <a:lnTo>
                    <a:pt x="557" y="4576"/>
                  </a:lnTo>
                  <a:lnTo>
                    <a:pt x="563" y="4566"/>
                  </a:lnTo>
                  <a:lnTo>
                    <a:pt x="564" y="4568"/>
                  </a:lnTo>
                  <a:lnTo>
                    <a:pt x="566" y="4569"/>
                  </a:lnTo>
                  <a:lnTo>
                    <a:pt x="567" y="4569"/>
                  </a:lnTo>
                  <a:lnTo>
                    <a:pt x="568" y="4571"/>
                  </a:lnTo>
                  <a:lnTo>
                    <a:pt x="568" y="4572"/>
                  </a:lnTo>
                  <a:lnTo>
                    <a:pt x="570" y="4572"/>
                  </a:lnTo>
                  <a:lnTo>
                    <a:pt x="570" y="4573"/>
                  </a:lnTo>
                  <a:lnTo>
                    <a:pt x="570" y="4575"/>
                  </a:lnTo>
                  <a:lnTo>
                    <a:pt x="570" y="4576"/>
                  </a:lnTo>
                  <a:lnTo>
                    <a:pt x="576" y="4575"/>
                  </a:lnTo>
                  <a:lnTo>
                    <a:pt x="581" y="4573"/>
                  </a:lnTo>
                  <a:lnTo>
                    <a:pt x="586" y="4571"/>
                  </a:lnTo>
                  <a:lnTo>
                    <a:pt x="591" y="4569"/>
                  </a:lnTo>
                  <a:lnTo>
                    <a:pt x="597" y="4566"/>
                  </a:lnTo>
                  <a:lnTo>
                    <a:pt x="603" y="4563"/>
                  </a:lnTo>
                  <a:lnTo>
                    <a:pt x="609" y="4559"/>
                  </a:lnTo>
                  <a:lnTo>
                    <a:pt x="614" y="4556"/>
                  </a:lnTo>
                  <a:lnTo>
                    <a:pt x="620" y="4553"/>
                  </a:lnTo>
                  <a:lnTo>
                    <a:pt x="626" y="4549"/>
                  </a:lnTo>
                  <a:lnTo>
                    <a:pt x="631" y="4533"/>
                  </a:lnTo>
                  <a:lnTo>
                    <a:pt x="634" y="4519"/>
                  </a:lnTo>
                  <a:lnTo>
                    <a:pt x="637" y="4505"/>
                  </a:lnTo>
                  <a:lnTo>
                    <a:pt x="640" y="4492"/>
                  </a:lnTo>
                  <a:lnTo>
                    <a:pt x="643" y="4477"/>
                  </a:lnTo>
                  <a:lnTo>
                    <a:pt x="644" y="4463"/>
                  </a:lnTo>
                  <a:lnTo>
                    <a:pt x="649" y="4450"/>
                  </a:lnTo>
                  <a:lnTo>
                    <a:pt x="653" y="4436"/>
                  </a:lnTo>
                  <a:lnTo>
                    <a:pt x="659" y="4420"/>
                  </a:lnTo>
                  <a:lnTo>
                    <a:pt x="666" y="4404"/>
                  </a:lnTo>
                  <a:lnTo>
                    <a:pt x="673" y="4350"/>
                  </a:lnTo>
                  <a:lnTo>
                    <a:pt x="677" y="4296"/>
                  </a:lnTo>
                  <a:lnTo>
                    <a:pt x="680" y="4242"/>
                  </a:lnTo>
                  <a:lnTo>
                    <a:pt x="680" y="4191"/>
                  </a:lnTo>
                  <a:lnTo>
                    <a:pt x="680" y="4138"/>
                  </a:lnTo>
                  <a:lnTo>
                    <a:pt x="679" y="4085"/>
                  </a:lnTo>
                  <a:lnTo>
                    <a:pt x="676" y="4030"/>
                  </a:lnTo>
                  <a:lnTo>
                    <a:pt x="676" y="3976"/>
                  </a:lnTo>
                  <a:lnTo>
                    <a:pt x="676" y="3919"/>
                  </a:lnTo>
                  <a:lnTo>
                    <a:pt x="677" y="3861"/>
                  </a:lnTo>
                  <a:lnTo>
                    <a:pt x="670" y="3834"/>
                  </a:lnTo>
                  <a:lnTo>
                    <a:pt x="666" y="3807"/>
                  </a:lnTo>
                  <a:lnTo>
                    <a:pt x="663" y="3778"/>
                  </a:lnTo>
                  <a:lnTo>
                    <a:pt x="662" y="3748"/>
                  </a:lnTo>
                  <a:lnTo>
                    <a:pt x="662" y="3720"/>
                  </a:lnTo>
                  <a:lnTo>
                    <a:pt x="663" y="3689"/>
                  </a:lnTo>
                  <a:lnTo>
                    <a:pt x="663" y="3661"/>
                  </a:lnTo>
                  <a:lnTo>
                    <a:pt x="662" y="3634"/>
                  </a:lnTo>
                  <a:lnTo>
                    <a:pt x="660" y="3606"/>
                  </a:lnTo>
                  <a:lnTo>
                    <a:pt x="656" y="3582"/>
                  </a:lnTo>
                  <a:lnTo>
                    <a:pt x="646" y="3543"/>
                  </a:lnTo>
                  <a:lnTo>
                    <a:pt x="640" y="3507"/>
                  </a:lnTo>
                  <a:lnTo>
                    <a:pt x="640" y="3472"/>
                  </a:lnTo>
                  <a:lnTo>
                    <a:pt x="641" y="3436"/>
                  </a:lnTo>
                  <a:lnTo>
                    <a:pt x="646" y="3400"/>
                  </a:lnTo>
                  <a:lnTo>
                    <a:pt x="650" y="3364"/>
                  </a:lnTo>
                  <a:lnTo>
                    <a:pt x="653" y="3327"/>
                  </a:lnTo>
                  <a:lnTo>
                    <a:pt x="653" y="3290"/>
                  </a:lnTo>
                  <a:lnTo>
                    <a:pt x="650" y="3250"/>
                  </a:lnTo>
                  <a:lnTo>
                    <a:pt x="643" y="3208"/>
                  </a:lnTo>
                  <a:lnTo>
                    <a:pt x="644" y="3161"/>
                  </a:lnTo>
                  <a:lnTo>
                    <a:pt x="649" y="3116"/>
                  </a:lnTo>
                  <a:lnTo>
                    <a:pt x="654" y="3072"/>
                  </a:lnTo>
                  <a:lnTo>
                    <a:pt x="660" y="3029"/>
                  </a:lnTo>
                  <a:lnTo>
                    <a:pt x="667" y="2987"/>
                  </a:lnTo>
                  <a:lnTo>
                    <a:pt x="673" y="2944"/>
                  </a:lnTo>
                  <a:lnTo>
                    <a:pt x="679" y="2901"/>
                  </a:lnTo>
                  <a:lnTo>
                    <a:pt x="683" y="2857"/>
                  </a:lnTo>
                  <a:lnTo>
                    <a:pt x="686" y="2811"/>
                  </a:lnTo>
                  <a:lnTo>
                    <a:pt x="687" y="2764"/>
                  </a:lnTo>
                  <a:lnTo>
                    <a:pt x="687" y="2748"/>
                  </a:lnTo>
                  <a:lnTo>
                    <a:pt x="687" y="2734"/>
                  </a:lnTo>
                  <a:lnTo>
                    <a:pt x="687" y="2719"/>
                  </a:lnTo>
                  <a:lnTo>
                    <a:pt x="686" y="2705"/>
                  </a:lnTo>
                  <a:lnTo>
                    <a:pt x="686" y="2691"/>
                  </a:lnTo>
                  <a:lnTo>
                    <a:pt x="686" y="2676"/>
                  </a:lnTo>
                  <a:lnTo>
                    <a:pt x="687" y="2664"/>
                  </a:lnTo>
                  <a:lnTo>
                    <a:pt x="690" y="2651"/>
                  </a:lnTo>
                  <a:lnTo>
                    <a:pt x="694" y="2638"/>
                  </a:lnTo>
                  <a:lnTo>
                    <a:pt x="700" y="2626"/>
                  </a:lnTo>
                  <a:lnTo>
                    <a:pt x="1210" y="2692"/>
                  </a:lnTo>
                  <a:lnTo>
                    <a:pt x="1217" y="2691"/>
                  </a:lnTo>
                  <a:lnTo>
                    <a:pt x="1226" y="2689"/>
                  </a:lnTo>
                  <a:lnTo>
                    <a:pt x="1233" y="2688"/>
                  </a:lnTo>
                  <a:lnTo>
                    <a:pt x="1240" y="2688"/>
                  </a:lnTo>
                  <a:lnTo>
                    <a:pt x="1247" y="2689"/>
                  </a:lnTo>
                  <a:lnTo>
                    <a:pt x="1254" y="2691"/>
                  </a:lnTo>
                  <a:lnTo>
                    <a:pt x="1260" y="2692"/>
                  </a:lnTo>
                  <a:lnTo>
                    <a:pt x="1266" y="2695"/>
                  </a:lnTo>
                  <a:lnTo>
                    <a:pt x="1270" y="2698"/>
                  </a:lnTo>
                  <a:lnTo>
                    <a:pt x="1274" y="2702"/>
                  </a:lnTo>
                  <a:close/>
                  <a:moveTo>
                    <a:pt x="1240" y="2317"/>
                  </a:moveTo>
                  <a:lnTo>
                    <a:pt x="1254" y="2317"/>
                  </a:lnTo>
                  <a:lnTo>
                    <a:pt x="1254" y="2321"/>
                  </a:lnTo>
                  <a:lnTo>
                    <a:pt x="1240" y="2321"/>
                  </a:lnTo>
                  <a:lnTo>
                    <a:pt x="1240" y="2317"/>
                  </a:lnTo>
                  <a:close/>
                  <a:moveTo>
                    <a:pt x="1240" y="2327"/>
                  </a:moveTo>
                  <a:lnTo>
                    <a:pt x="1412" y="2361"/>
                  </a:lnTo>
                  <a:lnTo>
                    <a:pt x="1413" y="2367"/>
                  </a:lnTo>
                  <a:lnTo>
                    <a:pt x="1413" y="2370"/>
                  </a:lnTo>
                  <a:lnTo>
                    <a:pt x="1412" y="2371"/>
                  </a:lnTo>
                  <a:lnTo>
                    <a:pt x="1411" y="2373"/>
                  </a:lnTo>
                  <a:lnTo>
                    <a:pt x="1409" y="2373"/>
                  </a:lnTo>
                  <a:lnTo>
                    <a:pt x="1406" y="2373"/>
                  </a:lnTo>
                  <a:lnTo>
                    <a:pt x="1403" y="2373"/>
                  </a:lnTo>
                  <a:lnTo>
                    <a:pt x="1402" y="2374"/>
                  </a:lnTo>
                  <a:lnTo>
                    <a:pt x="1401" y="2376"/>
                  </a:lnTo>
                  <a:lnTo>
                    <a:pt x="1399" y="2378"/>
                  </a:lnTo>
                  <a:lnTo>
                    <a:pt x="1389" y="2374"/>
                  </a:lnTo>
                  <a:lnTo>
                    <a:pt x="1379" y="2371"/>
                  </a:lnTo>
                  <a:lnTo>
                    <a:pt x="1369" y="2368"/>
                  </a:lnTo>
                  <a:lnTo>
                    <a:pt x="1358" y="2367"/>
                  </a:lnTo>
                  <a:lnTo>
                    <a:pt x="1346" y="2364"/>
                  </a:lnTo>
                  <a:lnTo>
                    <a:pt x="1335" y="2363"/>
                  </a:lnTo>
                  <a:lnTo>
                    <a:pt x="1323" y="2361"/>
                  </a:lnTo>
                  <a:lnTo>
                    <a:pt x="1312" y="2360"/>
                  </a:lnTo>
                  <a:lnTo>
                    <a:pt x="1302" y="2357"/>
                  </a:lnTo>
                  <a:lnTo>
                    <a:pt x="1292" y="2355"/>
                  </a:lnTo>
                  <a:lnTo>
                    <a:pt x="1286" y="2355"/>
                  </a:lnTo>
                  <a:lnTo>
                    <a:pt x="1279" y="2354"/>
                  </a:lnTo>
                  <a:lnTo>
                    <a:pt x="1273" y="2351"/>
                  </a:lnTo>
                  <a:lnTo>
                    <a:pt x="1266" y="2350"/>
                  </a:lnTo>
                  <a:lnTo>
                    <a:pt x="1259" y="2348"/>
                  </a:lnTo>
                  <a:lnTo>
                    <a:pt x="1253" y="2348"/>
                  </a:lnTo>
                  <a:lnTo>
                    <a:pt x="1246" y="2348"/>
                  </a:lnTo>
                  <a:lnTo>
                    <a:pt x="1242" y="2350"/>
                  </a:lnTo>
                  <a:lnTo>
                    <a:pt x="1236" y="2353"/>
                  </a:lnTo>
                  <a:lnTo>
                    <a:pt x="1233" y="2358"/>
                  </a:lnTo>
                  <a:lnTo>
                    <a:pt x="1233" y="2357"/>
                  </a:lnTo>
                  <a:lnTo>
                    <a:pt x="1233" y="2354"/>
                  </a:lnTo>
                  <a:lnTo>
                    <a:pt x="1232" y="2351"/>
                  </a:lnTo>
                  <a:lnTo>
                    <a:pt x="1230" y="2345"/>
                  </a:lnTo>
                  <a:lnTo>
                    <a:pt x="1230" y="2341"/>
                  </a:lnTo>
                  <a:lnTo>
                    <a:pt x="1230" y="2337"/>
                  </a:lnTo>
                  <a:lnTo>
                    <a:pt x="1230" y="2333"/>
                  </a:lnTo>
                  <a:lnTo>
                    <a:pt x="1232" y="2330"/>
                  </a:lnTo>
                  <a:lnTo>
                    <a:pt x="1236" y="2327"/>
                  </a:lnTo>
                  <a:lnTo>
                    <a:pt x="1240" y="2327"/>
                  </a:lnTo>
                  <a:close/>
                  <a:moveTo>
                    <a:pt x="1223" y="2376"/>
                  </a:moveTo>
                  <a:lnTo>
                    <a:pt x="1216" y="2390"/>
                  </a:lnTo>
                  <a:lnTo>
                    <a:pt x="1210" y="2304"/>
                  </a:lnTo>
                  <a:lnTo>
                    <a:pt x="1216" y="2311"/>
                  </a:lnTo>
                  <a:lnTo>
                    <a:pt x="1220" y="2318"/>
                  </a:lnTo>
                  <a:lnTo>
                    <a:pt x="1220" y="2325"/>
                  </a:lnTo>
                  <a:lnTo>
                    <a:pt x="1220" y="2331"/>
                  </a:lnTo>
                  <a:lnTo>
                    <a:pt x="1219" y="2338"/>
                  </a:lnTo>
                  <a:lnTo>
                    <a:pt x="1217" y="2344"/>
                  </a:lnTo>
                  <a:lnTo>
                    <a:pt x="1216" y="2351"/>
                  </a:lnTo>
                  <a:lnTo>
                    <a:pt x="1216" y="2358"/>
                  </a:lnTo>
                  <a:lnTo>
                    <a:pt x="1219" y="2367"/>
                  </a:lnTo>
                  <a:lnTo>
                    <a:pt x="1223" y="2376"/>
                  </a:lnTo>
                  <a:close/>
                  <a:moveTo>
                    <a:pt x="1210" y="1550"/>
                  </a:moveTo>
                  <a:lnTo>
                    <a:pt x="1206" y="1550"/>
                  </a:lnTo>
                  <a:lnTo>
                    <a:pt x="1206" y="1519"/>
                  </a:lnTo>
                  <a:lnTo>
                    <a:pt x="1210" y="1519"/>
                  </a:lnTo>
                  <a:lnTo>
                    <a:pt x="1210" y="1550"/>
                  </a:lnTo>
                  <a:close/>
                  <a:moveTo>
                    <a:pt x="1004" y="649"/>
                  </a:moveTo>
                  <a:lnTo>
                    <a:pt x="1004" y="672"/>
                  </a:lnTo>
                  <a:lnTo>
                    <a:pt x="1004" y="695"/>
                  </a:lnTo>
                  <a:lnTo>
                    <a:pt x="1004" y="718"/>
                  </a:lnTo>
                  <a:lnTo>
                    <a:pt x="1002" y="741"/>
                  </a:lnTo>
                  <a:lnTo>
                    <a:pt x="1001" y="765"/>
                  </a:lnTo>
                  <a:lnTo>
                    <a:pt x="998" y="789"/>
                  </a:lnTo>
                  <a:lnTo>
                    <a:pt x="995" y="812"/>
                  </a:lnTo>
                  <a:lnTo>
                    <a:pt x="992" y="837"/>
                  </a:lnTo>
                  <a:lnTo>
                    <a:pt x="990" y="860"/>
                  </a:lnTo>
                  <a:lnTo>
                    <a:pt x="987" y="882"/>
                  </a:lnTo>
                  <a:lnTo>
                    <a:pt x="981" y="880"/>
                  </a:lnTo>
                  <a:lnTo>
                    <a:pt x="975" y="878"/>
                  </a:lnTo>
                  <a:lnTo>
                    <a:pt x="971" y="877"/>
                  </a:lnTo>
                  <a:lnTo>
                    <a:pt x="967" y="877"/>
                  </a:lnTo>
                  <a:lnTo>
                    <a:pt x="964" y="878"/>
                  </a:lnTo>
                  <a:lnTo>
                    <a:pt x="961" y="880"/>
                  </a:lnTo>
                  <a:lnTo>
                    <a:pt x="957" y="881"/>
                  </a:lnTo>
                  <a:lnTo>
                    <a:pt x="954" y="882"/>
                  </a:lnTo>
                  <a:lnTo>
                    <a:pt x="949" y="885"/>
                  </a:lnTo>
                  <a:lnTo>
                    <a:pt x="945" y="887"/>
                  </a:lnTo>
                  <a:lnTo>
                    <a:pt x="948" y="887"/>
                  </a:lnTo>
                  <a:lnTo>
                    <a:pt x="952" y="888"/>
                  </a:lnTo>
                  <a:lnTo>
                    <a:pt x="955" y="890"/>
                  </a:lnTo>
                  <a:lnTo>
                    <a:pt x="958" y="893"/>
                  </a:lnTo>
                  <a:lnTo>
                    <a:pt x="961" y="894"/>
                  </a:lnTo>
                  <a:lnTo>
                    <a:pt x="964" y="895"/>
                  </a:lnTo>
                  <a:lnTo>
                    <a:pt x="968" y="897"/>
                  </a:lnTo>
                  <a:lnTo>
                    <a:pt x="971" y="898"/>
                  </a:lnTo>
                  <a:lnTo>
                    <a:pt x="975" y="898"/>
                  </a:lnTo>
                  <a:lnTo>
                    <a:pt x="979" y="897"/>
                  </a:lnTo>
                  <a:lnTo>
                    <a:pt x="981" y="900"/>
                  </a:lnTo>
                  <a:lnTo>
                    <a:pt x="982" y="904"/>
                  </a:lnTo>
                  <a:lnTo>
                    <a:pt x="982" y="907"/>
                  </a:lnTo>
                  <a:lnTo>
                    <a:pt x="982" y="911"/>
                  </a:lnTo>
                  <a:lnTo>
                    <a:pt x="981" y="914"/>
                  </a:lnTo>
                  <a:lnTo>
                    <a:pt x="979" y="917"/>
                  </a:lnTo>
                  <a:lnTo>
                    <a:pt x="978" y="921"/>
                  </a:lnTo>
                  <a:lnTo>
                    <a:pt x="977" y="924"/>
                  </a:lnTo>
                  <a:lnTo>
                    <a:pt x="975" y="928"/>
                  </a:lnTo>
                  <a:lnTo>
                    <a:pt x="975" y="931"/>
                  </a:lnTo>
                  <a:lnTo>
                    <a:pt x="972" y="931"/>
                  </a:lnTo>
                  <a:lnTo>
                    <a:pt x="968" y="931"/>
                  </a:lnTo>
                  <a:lnTo>
                    <a:pt x="965" y="930"/>
                  </a:lnTo>
                  <a:lnTo>
                    <a:pt x="961" y="928"/>
                  </a:lnTo>
                  <a:lnTo>
                    <a:pt x="958" y="925"/>
                  </a:lnTo>
                  <a:lnTo>
                    <a:pt x="955" y="924"/>
                  </a:lnTo>
                  <a:lnTo>
                    <a:pt x="952" y="924"/>
                  </a:lnTo>
                  <a:lnTo>
                    <a:pt x="949" y="925"/>
                  </a:lnTo>
                  <a:lnTo>
                    <a:pt x="948" y="928"/>
                  </a:lnTo>
                  <a:lnTo>
                    <a:pt x="948" y="934"/>
                  </a:lnTo>
                  <a:lnTo>
                    <a:pt x="944" y="933"/>
                  </a:lnTo>
                  <a:lnTo>
                    <a:pt x="942" y="930"/>
                  </a:lnTo>
                  <a:lnTo>
                    <a:pt x="941" y="927"/>
                  </a:lnTo>
                  <a:lnTo>
                    <a:pt x="941" y="923"/>
                  </a:lnTo>
                  <a:lnTo>
                    <a:pt x="941" y="918"/>
                  </a:lnTo>
                  <a:lnTo>
                    <a:pt x="941" y="914"/>
                  </a:lnTo>
                  <a:lnTo>
                    <a:pt x="941" y="910"/>
                  </a:lnTo>
                  <a:lnTo>
                    <a:pt x="939" y="908"/>
                  </a:lnTo>
                  <a:lnTo>
                    <a:pt x="937" y="908"/>
                  </a:lnTo>
                  <a:lnTo>
                    <a:pt x="931" y="911"/>
                  </a:lnTo>
                  <a:lnTo>
                    <a:pt x="931" y="913"/>
                  </a:lnTo>
                  <a:lnTo>
                    <a:pt x="931" y="914"/>
                  </a:lnTo>
                  <a:lnTo>
                    <a:pt x="931" y="915"/>
                  </a:lnTo>
                  <a:lnTo>
                    <a:pt x="931" y="917"/>
                  </a:lnTo>
                  <a:lnTo>
                    <a:pt x="931" y="915"/>
                  </a:lnTo>
                  <a:lnTo>
                    <a:pt x="931" y="914"/>
                  </a:lnTo>
                  <a:lnTo>
                    <a:pt x="931" y="911"/>
                  </a:lnTo>
                  <a:lnTo>
                    <a:pt x="931" y="910"/>
                  </a:lnTo>
                  <a:lnTo>
                    <a:pt x="929" y="908"/>
                  </a:lnTo>
                  <a:lnTo>
                    <a:pt x="929" y="907"/>
                  </a:lnTo>
                  <a:lnTo>
                    <a:pt x="928" y="907"/>
                  </a:lnTo>
                  <a:lnTo>
                    <a:pt x="926" y="908"/>
                  </a:lnTo>
                  <a:lnTo>
                    <a:pt x="925" y="910"/>
                  </a:lnTo>
                  <a:lnTo>
                    <a:pt x="924" y="910"/>
                  </a:lnTo>
                  <a:lnTo>
                    <a:pt x="922" y="911"/>
                  </a:lnTo>
                  <a:lnTo>
                    <a:pt x="922" y="913"/>
                  </a:lnTo>
                  <a:lnTo>
                    <a:pt x="921" y="914"/>
                  </a:lnTo>
                  <a:lnTo>
                    <a:pt x="921" y="915"/>
                  </a:lnTo>
                  <a:lnTo>
                    <a:pt x="919" y="917"/>
                  </a:lnTo>
                  <a:lnTo>
                    <a:pt x="919" y="918"/>
                  </a:lnTo>
                  <a:lnTo>
                    <a:pt x="921" y="921"/>
                  </a:lnTo>
                  <a:lnTo>
                    <a:pt x="914" y="914"/>
                  </a:lnTo>
                  <a:lnTo>
                    <a:pt x="914" y="915"/>
                  </a:lnTo>
                  <a:lnTo>
                    <a:pt x="912" y="915"/>
                  </a:lnTo>
                  <a:lnTo>
                    <a:pt x="912" y="917"/>
                  </a:lnTo>
                  <a:lnTo>
                    <a:pt x="911" y="917"/>
                  </a:lnTo>
                  <a:lnTo>
                    <a:pt x="909" y="917"/>
                  </a:lnTo>
                  <a:lnTo>
                    <a:pt x="908" y="917"/>
                  </a:lnTo>
                  <a:lnTo>
                    <a:pt x="906" y="917"/>
                  </a:lnTo>
                  <a:lnTo>
                    <a:pt x="905" y="917"/>
                  </a:lnTo>
                  <a:lnTo>
                    <a:pt x="904" y="917"/>
                  </a:lnTo>
                  <a:lnTo>
                    <a:pt x="905" y="917"/>
                  </a:lnTo>
                  <a:lnTo>
                    <a:pt x="906" y="917"/>
                  </a:lnTo>
                  <a:lnTo>
                    <a:pt x="908" y="915"/>
                  </a:lnTo>
                  <a:lnTo>
                    <a:pt x="909" y="915"/>
                  </a:lnTo>
                  <a:lnTo>
                    <a:pt x="909" y="914"/>
                  </a:lnTo>
                  <a:lnTo>
                    <a:pt x="911" y="913"/>
                  </a:lnTo>
                  <a:lnTo>
                    <a:pt x="912" y="913"/>
                  </a:lnTo>
                  <a:lnTo>
                    <a:pt x="912" y="911"/>
                  </a:lnTo>
                  <a:lnTo>
                    <a:pt x="914" y="911"/>
                  </a:lnTo>
                  <a:lnTo>
                    <a:pt x="894" y="907"/>
                  </a:lnTo>
                  <a:lnTo>
                    <a:pt x="895" y="905"/>
                  </a:lnTo>
                  <a:lnTo>
                    <a:pt x="895" y="903"/>
                  </a:lnTo>
                  <a:lnTo>
                    <a:pt x="896" y="901"/>
                  </a:lnTo>
                  <a:lnTo>
                    <a:pt x="896" y="900"/>
                  </a:lnTo>
                  <a:lnTo>
                    <a:pt x="896" y="897"/>
                  </a:lnTo>
                  <a:lnTo>
                    <a:pt x="896" y="895"/>
                  </a:lnTo>
                  <a:lnTo>
                    <a:pt x="896" y="893"/>
                  </a:lnTo>
                  <a:lnTo>
                    <a:pt x="896" y="891"/>
                  </a:lnTo>
                  <a:lnTo>
                    <a:pt x="896" y="888"/>
                  </a:lnTo>
                  <a:lnTo>
                    <a:pt x="896" y="887"/>
                  </a:lnTo>
                  <a:lnTo>
                    <a:pt x="901" y="888"/>
                  </a:lnTo>
                  <a:lnTo>
                    <a:pt x="904" y="890"/>
                  </a:lnTo>
                  <a:lnTo>
                    <a:pt x="908" y="890"/>
                  </a:lnTo>
                  <a:lnTo>
                    <a:pt x="911" y="890"/>
                  </a:lnTo>
                  <a:lnTo>
                    <a:pt x="914" y="890"/>
                  </a:lnTo>
                  <a:lnTo>
                    <a:pt x="918" y="890"/>
                  </a:lnTo>
                  <a:lnTo>
                    <a:pt x="921" y="888"/>
                  </a:lnTo>
                  <a:lnTo>
                    <a:pt x="924" y="888"/>
                  </a:lnTo>
                  <a:lnTo>
                    <a:pt x="928" y="887"/>
                  </a:lnTo>
                  <a:lnTo>
                    <a:pt x="931" y="887"/>
                  </a:lnTo>
                  <a:lnTo>
                    <a:pt x="931" y="880"/>
                  </a:lnTo>
                  <a:lnTo>
                    <a:pt x="934" y="881"/>
                  </a:lnTo>
                  <a:lnTo>
                    <a:pt x="937" y="882"/>
                  </a:lnTo>
                  <a:lnTo>
                    <a:pt x="939" y="882"/>
                  </a:lnTo>
                  <a:lnTo>
                    <a:pt x="942" y="882"/>
                  </a:lnTo>
                  <a:lnTo>
                    <a:pt x="947" y="882"/>
                  </a:lnTo>
                  <a:lnTo>
                    <a:pt x="949" y="881"/>
                  </a:lnTo>
                  <a:lnTo>
                    <a:pt x="951" y="880"/>
                  </a:lnTo>
                  <a:lnTo>
                    <a:pt x="954" y="878"/>
                  </a:lnTo>
                  <a:lnTo>
                    <a:pt x="957" y="875"/>
                  </a:lnTo>
                  <a:lnTo>
                    <a:pt x="958" y="872"/>
                  </a:lnTo>
                  <a:lnTo>
                    <a:pt x="957" y="870"/>
                  </a:lnTo>
                  <a:lnTo>
                    <a:pt x="954" y="867"/>
                  </a:lnTo>
                  <a:lnTo>
                    <a:pt x="951" y="865"/>
                  </a:lnTo>
                  <a:lnTo>
                    <a:pt x="948" y="865"/>
                  </a:lnTo>
                  <a:lnTo>
                    <a:pt x="945" y="865"/>
                  </a:lnTo>
                  <a:lnTo>
                    <a:pt x="941" y="865"/>
                  </a:lnTo>
                  <a:lnTo>
                    <a:pt x="938" y="865"/>
                  </a:lnTo>
                  <a:lnTo>
                    <a:pt x="934" y="865"/>
                  </a:lnTo>
                  <a:lnTo>
                    <a:pt x="931" y="865"/>
                  </a:lnTo>
                  <a:lnTo>
                    <a:pt x="928" y="865"/>
                  </a:lnTo>
                  <a:lnTo>
                    <a:pt x="922" y="868"/>
                  </a:lnTo>
                  <a:lnTo>
                    <a:pt x="916" y="871"/>
                  </a:lnTo>
                  <a:lnTo>
                    <a:pt x="911" y="872"/>
                  </a:lnTo>
                  <a:lnTo>
                    <a:pt x="905" y="874"/>
                  </a:lnTo>
                  <a:lnTo>
                    <a:pt x="898" y="875"/>
                  </a:lnTo>
                  <a:lnTo>
                    <a:pt x="892" y="875"/>
                  </a:lnTo>
                  <a:lnTo>
                    <a:pt x="886" y="878"/>
                  </a:lnTo>
                  <a:lnTo>
                    <a:pt x="881" y="881"/>
                  </a:lnTo>
                  <a:lnTo>
                    <a:pt x="876" y="884"/>
                  </a:lnTo>
                  <a:lnTo>
                    <a:pt x="872" y="890"/>
                  </a:lnTo>
                  <a:lnTo>
                    <a:pt x="868" y="900"/>
                  </a:lnTo>
                  <a:lnTo>
                    <a:pt x="869" y="908"/>
                  </a:lnTo>
                  <a:lnTo>
                    <a:pt x="872" y="914"/>
                  </a:lnTo>
                  <a:lnTo>
                    <a:pt x="878" y="918"/>
                  </a:lnTo>
                  <a:lnTo>
                    <a:pt x="885" y="923"/>
                  </a:lnTo>
                  <a:lnTo>
                    <a:pt x="892" y="925"/>
                  </a:lnTo>
                  <a:lnTo>
                    <a:pt x="899" y="928"/>
                  </a:lnTo>
                  <a:lnTo>
                    <a:pt x="904" y="934"/>
                  </a:lnTo>
                  <a:lnTo>
                    <a:pt x="905" y="940"/>
                  </a:lnTo>
                  <a:lnTo>
                    <a:pt x="904" y="948"/>
                  </a:lnTo>
                  <a:lnTo>
                    <a:pt x="906" y="957"/>
                  </a:lnTo>
                  <a:lnTo>
                    <a:pt x="906" y="964"/>
                  </a:lnTo>
                  <a:lnTo>
                    <a:pt x="904" y="973"/>
                  </a:lnTo>
                  <a:lnTo>
                    <a:pt x="901" y="980"/>
                  </a:lnTo>
                  <a:lnTo>
                    <a:pt x="898" y="987"/>
                  </a:lnTo>
                  <a:lnTo>
                    <a:pt x="895" y="996"/>
                  </a:lnTo>
                  <a:lnTo>
                    <a:pt x="892" y="1003"/>
                  </a:lnTo>
                  <a:lnTo>
                    <a:pt x="892" y="1010"/>
                  </a:lnTo>
                  <a:lnTo>
                    <a:pt x="895" y="1019"/>
                  </a:lnTo>
                  <a:lnTo>
                    <a:pt x="901" y="1027"/>
                  </a:lnTo>
                  <a:lnTo>
                    <a:pt x="904" y="1019"/>
                  </a:lnTo>
                  <a:lnTo>
                    <a:pt x="909" y="1010"/>
                  </a:lnTo>
                  <a:lnTo>
                    <a:pt x="915" y="1003"/>
                  </a:lnTo>
                  <a:lnTo>
                    <a:pt x="921" y="994"/>
                  </a:lnTo>
                  <a:lnTo>
                    <a:pt x="928" y="987"/>
                  </a:lnTo>
                  <a:lnTo>
                    <a:pt x="935" y="980"/>
                  </a:lnTo>
                  <a:lnTo>
                    <a:pt x="941" y="971"/>
                  </a:lnTo>
                  <a:lnTo>
                    <a:pt x="947" y="964"/>
                  </a:lnTo>
                  <a:lnTo>
                    <a:pt x="951" y="956"/>
                  </a:lnTo>
                  <a:lnTo>
                    <a:pt x="955" y="946"/>
                  </a:lnTo>
                  <a:lnTo>
                    <a:pt x="979" y="946"/>
                  </a:lnTo>
                  <a:lnTo>
                    <a:pt x="965" y="1052"/>
                  </a:lnTo>
                  <a:lnTo>
                    <a:pt x="964" y="1052"/>
                  </a:lnTo>
                  <a:lnTo>
                    <a:pt x="962" y="1052"/>
                  </a:lnTo>
                  <a:lnTo>
                    <a:pt x="961" y="1052"/>
                  </a:lnTo>
                  <a:lnTo>
                    <a:pt x="959" y="1053"/>
                  </a:lnTo>
                  <a:lnTo>
                    <a:pt x="958" y="1054"/>
                  </a:lnTo>
                  <a:lnTo>
                    <a:pt x="961" y="1064"/>
                  </a:lnTo>
                  <a:lnTo>
                    <a:pt x="959" y="1074"/>
                  </a:lnTo>
                  <a:lnTo>
                    <a:pt x="957" y="1083"/>
                  </a:lnTo>
                  <a:lnTo>
                    <a:pt x="951" y="1092"/>
                  </a:lnTo>
                  <a:lnTo>
                    <a:pt x="945" y="1100"/>
                  </a:lnTo>
                  <a:lnTo>
                    <a:pt x="939" y="1109"/>
                  </a:lnTo>
                  <a:lnTo>
                    <a:pt x="935" y="1117"/>
                  </a:lnTo>
                  <a:lnTo>
                    <a:pt x="934" y="1126"/>
                  </a:lnTo>
                  <a:lnTo>
                    <a:pt x="935" y="1136"/>
                  </a:lnTo>
                  <a:lnTo>
                    <a:pt x="941" y="1148"/>
                  </a:lnTo>
                  <a:lnTo>
                    <a:pt x="924" y="1202"/>
                  </a:lnTo>
                  <a:lnTo>
                    <a:pt x="911" y="1258"/>
                  </a:lnTo>
                  <a:lnTo>
                    <a:pt x="899" y="1315"/>
                  </a:lnTo>
                  <a:lnTo>
                    <a:pt x="886" y="1373"/>
                  </a:lnTo>
                  <a:lnTo>
                    <a:pt x="873" y="1428"/>
                  </a:lnTo>
                  <a:lnTo>
                    <a:pt x="855" y="1483"/>
                  </a:lnTo>
                  <a:lnTo>
                    <a:pt x="833" y="1534"/>
                  </a:lnTo>
                  <a:lnTo>
                    <a:pt x="803" y="1582"/>
                  </a:lnTo>
                  <a:lnTo>
                    <a:pt x="765" y="1625"/>
                  </a:lnTo>
                  <a:lnTo>
                    <a:pt x="717" y="1663"/>
                  </a:lnTo>
                  <a:lnTo>
                    <a:pt x="706" y="1669"/>
                  </a:lnTo>
                  <a:lnTo>
                    <a:pt x="694" y="1676"/>
                  </a:lnTo>
                  <a:lnTo>
                    <a:pt x="683" y="1682"/>
                  </a:lnTo>
                  <a:lnTo>
                    <a:pt x="672" y="1689"/>
                  </a:lnTo>
                  <a:lnTo>
                    <a:pt x="660" y="1696"/>
                  </a:lnTo>
                  <a:lnTo>
                    <a:pt x="649" y="1704"/>
                  </a:lnTo>
                  <a:lnTo>
                    <a:pt x="639" y="1712"/>
                  </a:lnTo>
                  <a:lnTo>
                    <a:pt x="629" y="1719"/>
                  </a:lnTo>
                  <a:lnTo>
                    <a:pt x="619" y="1728"/>
                  </a:lnTo>
                  <a:lnTo>
                    <a:pt x="611" y="1736"/>
                  </a:lnTo>
                  <a:lnTo>
                    <a:pt x="627" y="1693"/>
                  </a:lnTo>
                  <a:lnTo>
                    <a:pt x="641" y="1650"/>
                  </a:lnTo>
                  <a:lnTo>
                    <a:pt x="654" y="1608"/>
                  </a:lnTo>
                  <a:lnTo>
                    <a:pt x="667" y="1563"/>
                  </a:lnTo>
                  <a:lnTo>
                    <a:pt x="680" y="1520"/>
                  </a:lnTo>
                  <a:lnTo>
                    <a:pt x="693" y="1477"/>
                  </a:lnTo>
                  <a:lnTo>
                    <a:pt x="705" y="1434"/>
                  </a:lnTo>
                  <a:lnTo>
                    <a:pt x="717" y="1391"/>
                  </a:lnTo>
                  <a:lnTo>
                    <a:pt x="732" y="1348"/>
                  </a:lnTo>
                  <a:lnTo>
                    <a:pt x="746" y="1307"/>
                  </a:lnTo>
                  <a:lnTo>
                    <a:pt x="749" y="1309"/>
                  </a:lnTo>
                  <a:lnTo>
                    <a:pt x="765" y="1238"/>
                  </a:lnTo>
                  <a:lnTo>
                    <a:pt x="783" y="1166"/>
                  </a:lnTo>
                  <a:lnTo>
                    <a:pt x="802" y="1096"/>
                  </a:lnTo>
                  <a:lnTo>
                    <a:pt x="821" y="1024"/>
                  </a:lnTo>
                  <a:lnTo>
                    <a:pt x="839" y="954"/>
                  </a:lnTo>
                  <a:lnTo>
                    <a:pt x="858" y="882"/>
                  </a:lnTo>
                  <a:lnTo>
                    <a:pt x="875" y="812"/>
                  </a:lnTo>
                  <a:lnTo>
                    <a:pt x="892" y="742"/>
                  </a:lnTo>
                  <a:lnTo>
                    <a:pt x="906" y="672"/>
                  </a:lnTo>
                  <a:lnTo>
                    <a:pt x="921" y="602"/>
                  </a:lnTo>
                  <a:lnTo>
                    <a:pt x="918" y="553"/>
                  </a:lnTo>
                  <a:lnTo>
                    <a:pt x="925" y="563"/>
                  </a:lnTo>
                  <a:lnTo>
                    <a:pt x="932" y="573"/>
                  </a:lnTo>
                  <a:lnTo>
                    <a:pt x="939" y="583"/>
                  </a:lnTo>
                  <a:lnTo>
                    <a:pt x="947" y="594"/>
                  </a:lnTo>
                  <a:lnTo>
                    <a:pt x="954" y="605"/>
                  </a:lnTo>
                  <a:lnTo>
                    <a:pt x="962" y="615"/>
                  </a:lnTo>
                  <a:lnTo>
                    <a:pt x="972" y="625"/>
                  </a:lnTo>
                  <a:lnTo>
                    <a:pt x="981" y="633"/>
                  </a:lnTo>
                  <a:lnTo>
                    <a:pt x="992" y="642"/>
                  </a:lnTo>
                  <a:lnTo>
                    <a:pt x="1004" y="649"/>
                  </a:lnTo>
                  <a:close/>
                  <a:moveTo>
                    <a:pt x="911" y="934"/>
                  </a:moveTo>
                  <a:lnTo>
                    <a:pt x="914" y="934"/>
                  </a:lnTo>
                  <a:lnTo>
                    <a:pt x="915" y="934"/>
                  </a:lnTo>
                  <a:lnTo>
                    <a:pt x="918" y="936"/>
                  </a:lnTo>
                  <a:lnTo>
                    <a:pt x="919" y="936"/>
                  </a:lnTo>
                  <a:lnTo>
                    <a:pt x="922" y="937"/>
                  </a:lnTo>
                  <a:lnTo>
                    <a:pt x="925" y="937"/>
                  </a:lnTo>
                  <a:lnTo>
                    <a:pt x="926" y="938"/>
                  </a:lnTo>
                  <a:lnTo>
                    <a:pt x="929" y="938"/>
                  </a:lnTo>
                  <a:lnTo>
                    <a:pt x="932" y="938"/>
                  </a:lnTo>
                  <a:lnTo>
                    <a:pt x="935" y="938"/>
                  </a:lnTo>
                  <a:lnTo>
                    <a:pt x="937" y="944"/>
                  </a:lnTo>
                  <a:lnTo>
                    <a:pt x="938" y="948"/>
                  </a:lnTo>
                  <a:lnTo>
                    <a:pt x="937" y="953"/>
                  </a:lnTo>
                  <a:lnTo>
                    <a:pt x="934" y="958"/>
                  </a:lnTo>
                  <a:lnTo>
                    <a:pt x="931" y="961"/>
                  </a:lnTo>
                  <a:lnTo>
                    <a:pt x="928" y="966"/>
                  </a:lnTo>
                  <a:lnTo>
                    <a:pt x="924" y="970"/>
                  </a:lnTo>
                  <a:lnTo>
                    <a:pt x="919" y="974"/>
                  </a:lnTo>
                  <a:lnTo>
                    <a:pt x="915" y="978"/>
                  </a:lnTo>
                  <a:lnTo>
                    <a:pt x="911" y="983"/>
                  </a:lnTo>
                  <a:lnTo>
                    <a:pt x="909" y="986"/>
                  </a:lnTo>
                  <a:lnTo>
                    <a:pt x="909" y="987"/>
                  </a:lnTo>
                  <a:lnTo>
                    <a:pt x="908" y="990"/>
                  </a:lnTo>
                  <a:lnTo>
                    <a:pt x="906" y="993"/>
                  </a:lnTo>
                  <a:lnTo>
                    <a:pt x="906" y="996"/>
                  </a:lnTo>
                  <a:lnTo>
                    <a:pt x="905" y="999"/>
                  </a:lnTo>
                  <a:lnTo>
                    <a:pt x="905" y="1001"/>
                  </a:lnTo>
                  <a:lnTo>
                    <a:pt x="904" y="1004"/>
                  </a:lnTo>
                  <a:lnTo>
                    <a:pt x="904" y="1007"/>
                  </a:lnTo>
                  <a:lnTo>
                    <a:pt x="904" y="1010"/>
                  </a:lnTo>
                  <a:lnTo>
                    <a:pt x="902" y="1007"/>
                  </a:lnTo>
                  <a:lnTo>
                    <a:pt x="902" y="1003"/>
                  </a:lnTo>
                  <a:lnTo>
                    <a:pt x="902" y="1000"/>
                  </a:lnTo>
                  <a:lnTo>
                    <a:pt x="904" y="997"/>
                  </a:lnTo>
                  <a:lnTo>
                    <a:pt x="904" y="994"/>
                  </a:lnTo>
                  <a:lnTo>
                    <a:pt x="905" y="991"/>
                  </a:lnTo>
                  <a:lnTo>
                    <a:pt x="906" y="990"/>
                  </a:lnTo>
                  <a:lnTo>
                    <a:pt x="908" y="987"/>
                  </a:lnTo>
                  <a:lnTo>
                    <a:pt x="909" y="984"/>
                  </a:lnTo>
                  <a:lnTo>
                    <a:pt x="911" y="983"/>
                  </a:lnTo>
                  <a:lnTo>
                    <a:pt x="914" y="977"/>
                  </a:lnTo>
                  <a:lnTo>
                    <a:pt x="915" y="973"/>
                  </a:lnTo>
                  <a:lnTo>
                    <a:pt x="916" y="968"/>
                  </a:lnTo>
                  <a:lnTo>
                    <a:pt x="918" y="964"/>
                  </a:lnTo>
                  <a:lnTo>
                    <a:pt x="919" y="960"/>
                  </a:lnTo>
                  <a:lnTo>
                    <a:pt x="919" y="954"/>
                  </a:lnTo>
                  <a:lnTo>
                    <a:pt x="918" y="950"/>
                  </a:lnTo>
                  <a:lnTo>
                    <a:pt x="916" y="944"/>
                  </a:lnTo>
                  <a:lnTo>
                    <a:pt x="915" y="940"/>
                  </a:lnTo>
                  <a:lnTo>
                    <a:pt x="911" y="934"/>
                  </a:lnTo>
                  <a:close/>
                  <a:moveTo>
                    <a:pt x="631" y="1782"/>
                  </a:moveTo>
                  <a:lnTo>
                    <a:pt x="629" y="1784"/>
                  </a:lnTo>
                  <a:lnTo>
                    <a:pt x="619" y="1764"/>
                  </a:lnTo>
                  <a:lnTo>
                    <a:pt x="621" y="1762"/>
                  </a:lnTo>
                  <a:lnTo>
                    <a:pt x="631" y="1782"/>
                  </a:lnTo>
                  <a:close/>
                  <a:moveTo>
                    <a:pt x="859" y="64"/>
                  </a:moveTo>
                  <a:lnTo>
                    <a:pt x="859" y="64"/>
                  </a:lnTo>
                  <a:lnTo>
                    <a:pt x="859" y="66"/>
                  </a:lnTo>
                  <a:lnTo>
                    <a:pt x="859" y="67"/>
                  </a:lnTo>
                  <a:lnTo>
                    <a:pt x="859" y="69"/>
                  </a:lnTo>
                  <a:lnTo>
                    <a:pt x="859" y="70"/>
                  </a:lnTo>
                  <a:lnTo>
                    <a:pt x="858" y="70"/>
                  </a:lnTo>
                  <a:lnTo>
                    <a:pt x="858" y="72"/>
                  </a:lnTo>
                  <a:lnTo>
                    <a:pt x="859" y="74"/>
                  </a:lnTo>
                  <a:lnTo>
                    <a:pt x="861" y="77"/>
                  </a:lnTo>
                  <a:lnTo>
                    <a:pt x="862" y="80"/>
                  </a:lnTo>
                  <a:lnTo>
                    <a:pt x="863" y="82"/>
                  </a:lnTo>
                  <a:lnTo>
                    <a:pt x="865" y="83"/>
                  </a:lnTo>
                  <a:lnTo>
                    <a:pt x="866" y="84"/>
                  </a:lnTo>
                  <a:lnTo>
                    <a:pt x="868" y="87"/>
                  </a:lnTo>
                  <a:lnTo>
                    <a:pt x="871" y="89"/>
                  </a:lnTo>
                  <a:lnTo>
                    <a:pt x="872" y="92"/>
                  </a:lnTo>
                  <a:lnTo>
                    <a:pt x="876" y="96"/>
                  </a:lnTo>
                  <a:lnTo>
                    <a:pt x="876" y="97"/>
                  </a:lnTo>
                  <a:lnTo>
                    <a:pt x="876" y="99"/>
                  </a:lnTo>
                  <a:lnTo>
                    <a:pt x="876" y="100"/>
                  </a:lnTo>
                  <a:lnTo>
                    <a:pt x="876" y="102"/>
                  </a:lnTo>
                  <a:lnTo>
                    <a:pt x="876" y="103"/>
                  </a:lnTo>
                  <a:lnTo>
                    <a:pt x="878" y="104"/>
                  </a:lnTo>
                  <a:lnTo>
                    <a:pt x="878" y="106"/>
                  </a:lnTo>
                  <a:lnTo>
                    <a:pt x="879" y="106"/>
                  </a:lnTo>
                  <a:lnTo>
                    <a:pt x="878" y="106"/>
                  </a:lnTo>
                  <a:lnTo>
                    <a:pt x="876" y="106"/>
                  </a:lnTo>
                  <a:lnTo>
                    <a:pt x="875" y="106"/>
                  </a:lnTo>
                  <a:lnTo>
                    <a:pt x="873" y="106"/>
                  </a:lnTo>
                  <a:lnTo>
                    <a:pt x="872" y="106"/>
                  </a:lnTo>
                  <a:lnTo>
                    <a:pt x="871" y="106"/>
                  </a:lnTo>
                  <a:lnTo>
                    <a:pt x="869" y="106"/>
                  </a:lnTo>
                  <a:lnTo>
                    <a:pt x="868" y="106"/>
                  </a:lnTo>
                  <a:lnTo>
                    <a:pt x="866" y="107"/>
                  </a:lnTo>
                  <a:lnTo>
                    <a:pt x="866" y="109"/>
                  </a:lnTo>
                  <a:lnTo>
                    <a:pt x="866" y="112"/>
                  </a:lnTo>
                  <a:lnTo>
                    <a:pt x="868" y="114"/>
                  </a:lnTo>
                  <a:lnTo>
                    <a:pt x="869" y="116"/>
                  </a:lnTo>
                  <a:lnTo>
                    <a:pt x="872" y="116"/>
                  </a:lnTo>
                  <a:lnTo>
                    <a:pt x="873" y="116"/>
                  </a:lnTo>
                  <a:lnTo>
                    <a:pt x="876" y="116"/>
                  </a:lnTo>
                  <a:lnTo>
                    <a:pt x="879" y="116"/>
                  </a:lnTo>
                  <a:lnTo>
                    <a:pt x="882" y="117"/>
                  </a:lnTo>
                  <a:lnTo>
                    <a:pt x="885" y="117"/>
                  </a:lnTo>
                  <a:lnTo>
                    <a:pt x="886" y="120"/>
                  </a:lnTo>
                  <a:lnTo>
                    <a:pt x="896" y="147"/>
                  </a:lnTo>
                  <a:lnTo>
                    <a:pt x="876" y="147"/>
                  </a:lnTo>
                  <a:lnTo>
                    <a:pt x="876" y="140"/>
                  </a:lnTo>
                  <a:lnTo>
                    <a:pt x="873" y="135"/>
                  </a:lnTo>
                  <a:lnTo>
                    <a:pt x="871" y="129"/>
                  </a:lnTo>
                  <a:lnTo>
                    <a:pt x="866" y="125"/>
                  </a:lnTo>
                  <a:lnTo>
                    <a:pt x="861" y="120"/>
                  </a:lnTo>
                  <a:lnTo>
                    <a:pt x="855" y="116"/>
                  </a:lnTo>
                  <a:lnTo>
                    <a:pt x="849" y="112"/>
                  </a:lnTo>
                  <a:lnTo>
                    <a:pt x="843" y="107"/>
                  </a:lnTo>
                  <a:lnTo>
                    <a:pt x="839" y="102"/>
                  </a:lnTo>
                  <a:lnTo>
                    <a:pt x="835" y="96"/>
                  </a:lnTo>
                  <a:lnTo>
                    <a:pt x="836" y="92"/>
                  </a:lnTo>
                  <a:lnTo>
                    <a:pt x="838" y="90"/>
                  </a:lnTo>
                  <a:lnTo>
                    <a:pt x="841" y="89"/>
                  </a:lnTo>
                  <a:lnTo>
                    <a:pt x="843" y="89"/>
                  </a:lnTo>
                  <a:lnTo>
                    <a:pt x="846" y="87"/>
                  </a:lnTo>
                  <a:lnTo>
                    <a:pt x="848" y="87"/>
                  </a:lnTo>
                  <a:lnTo>
                    <a:pt x="849" y="86"/>
                  </a:lnTo>
                  <a:lnTo>
                    <a:pt x="848" y="84"/>
                  </a:lnTo>
                  <a:lnTo>
                    <a:pt x="846" y="83"/>
                  </a:lnTo>
                  <a:lnTo>
                    <a:pt x="842" y="79"/>
                  </a:lnTo>
                  <a:lnTo>
                    <a:pt x="835" y="64"/>
                  </a:lnTo>
                  <a:lnTo>
                    <a:pt x="836" y="66"/>
                  </a:lnTo>
                  <a:lnTo>
                    <a:pt x="838" y="67"/>
                  </a:lnTo>
                  <a:lnTo>
                    <a:pt x="841" y="70"/>
                  </a:lnTo>
                  <a:lnTo>
                    <a:pt x="842" y="72"/>
                  </a:lnTo>
                  <a:lnTo>
                    <a:pt x="843" y="73"/>
                  </a:lnTo>
                  <a:lnTo>
                    <a:pt x="846" y="74"/>
                  </a:lnTo>
                  <a:lnTo>
                    <a:pt x="848" y="74"/>
                  </a:lnTo>
                  <a:lnTo>
                    <a:pt x="851" y="76"/>
                  </a:lnTo>
                  <a:lnTo>
                    <a:pt x="852" y="76"/>
                  </a:lnTo>
                  <a:lnTo>
                    <a:pt x="855" y="74"/>
                  </a:lnTo>
                  <a:lnTo>
                    <a:pt x="856" y="74"/>
                  </a:lnTo>
                  <a:lnTo>
                    <a:pt x="856" y="73"/>
                  </a:lnTo>
                  <a:lnTo>
                    <a:pt x="858" y="73"/>
                  </a:lnTo>
                  <a:lnTo>
                    <a:pt x="858" y="72"/>
                  </a:lnTo>
                  <a:lnTo>
                    <a:pt x="858" y="70"/>
                  </a:lnTo>
                  <a:lnTo>
                    <a:pt x="856" y="70"/>
                  </a:lnTo>
                  <a:lnTo>
                    <a:pt x="856" y="69"/>
                  </a:lnTo>
                  <a:lnTo>
                    <a:pt x="856" y="67"/>
                  </a:lnTo>
                  <a:lnTo>
                    <a:pt x="855" y="67"/>
                  </a:lnTo>
                  <a:lnTo>
                    <a:pt x="855" y="66"/>
                  </a:lnTo>
                  <a:lnTo>
                    <a:pt x="853" y="64"/>
                  </a:lnTo>
                  <a:lnTo>
                    <a:pt x="852" y="63"/>
                  </a:lnTo>
                  <a:lnTo>
                    <a:pt x="852" y="61"/>
                  </a:lnTo>
                  <a:lnTo>
                    <a:pt x="859" y="64"/>
                  </a:lnTo>
                  <a:close/>
                  <a:moveTo>
                    <a:pt x="878" y="195"/>
                  </a:moveTo>
                  <a:lnTo>
                    <a:pt x="879" y="206"/>
                  </a:lnTo>
                  <a:lnTo>
                    <a:pt x="878" y="205"/>
                  </a:lnTo>
                  <a:lnTo>
                    <a:pt x="876" y="203"/>
                  </a:lnTo>
                  <a:lnTo>
                    <a:pt x="876" y="202"/>
                  </a:lnTo>
                  <a:lnTo>
                    <a:pt x="876" y="200"/>
                  </a:lnTo>
                  <a:lnTo>
                    <a:pt x="875" y="199"/>
                  </a:lnTo>
                  <a:lnTo>
                    <a:pt x="876" y="199"/>
                  </a:lnTo>
                  <a:lnTo>
                    <a:pt x="876" y="198"/>
                  </a:lnTo>
                  <a:lnTo>
                    <a:pt x="876" y="196"/>
                  </a:lnTo>
                  <a:lnTo>
                    <a:pt x="878" y="195"/>
                  </a:lnTo>
                  <a:lnTo>
                    <a:pt x="876" y="175"/>
                  </a:lnTo>
                  <a:lnTo>
                    <a:pt x="889" y="189"/>
                  </a:lnTo>
                  <a:lnTo>
                    <a:pt x="888" y="189"/>
                  </a:lnTo>
                  <a:lnTo>
                    <a:pt x="886" y="190"/>
                  </a:lnTo>
                  <a:lnTo>
                    <a:pt x="885" y="190"/>
                  </a:lnTo>
                  <a:lnTo>
                    <a:pt x="884" y="190"/>
                  </a:lnTo>
                  <a:lnTo>
                    <a:pt x="882" y="192"/>
                  </a:lnTo>
                  <a:lnTo>
                    <a:pt x="881" y="192"/>
                  </a:lnTo>
                  <a:lnTo>
                    <a:pt x="881" y="193"/>
                  </a:lnTo>
                  <a:lnTo>
                    <a:pt x="879" y="193"/>
                  </a:lnTo>
                  <a:lnTo>
                    <a:pt x="878" y="195"/>
                  </a:lnTo>
                  <a:close/>
                  <a:moveTo>
                    <a:pt x="889" y="246"/>
                  </a:moveTo>
                  <a:lnTo>
                    <a:pt x="884" y="246"/>
                  </a:lnTo>
                  <a:lnTo>
                    <a:pt x="886" y="243"/>
                  </a:lnTo>
                  <a:lnTo>
                    <a:pt x="889" y="246"/>
                  </a:lnTo>
                  <a:close/>
                  <a:moveTo>
                    <a:pt x="884" y="168"/>
                  </a:moveTo>
                  <a:lnTo>
                    <a:pt x="885" y="166"/>
                  </a:lnTo>
                  <a:lnTo>
                    <a:pt x="885" y="165"/>
                  </a:lnTo>
                  <a:lnTo>
                    <a:pt x="886" y="165"/>
                  </a:lnTo>
                  <a:lnTo>
                    <a:pt x="888" y="163"/>
                  </a:lnTo>
                  <a:lnTo>
                    <a:pt x="888" y="162"/>
                  </a:lnTo>
                  <a:lnTo>
                    <a:pt x="889" y="160"/>
                  </a:lnTo>
                  <a:lnTo>
                    <a:pt x="891" y="159"/>
                  </a:lnTo>
                  <a:lnTo>
                    <a:pt x="891" y="157"/>
                  </a:lnTo>
                  <a:lnTo>
                    <a:pt x="892" y="157"/>
                  </a:lnTo>
                  <a:lnTo>
                    <a:pt x="894" y="157"/>
                  </a:lnTo>
                  <a:lnTo>
                    <a:pt x="894" y="168"/>
                  </a:lnTo>
                  <a:lnTo>
                    <a:pt x="884" y="168"/>
                  </a:lnTo>
                  <a:close/>
                  <a:moveTo>
                    <a:pt x="849" y="51"/>
                  </a:moveTo>
                  <a:lnTo>
                    <a:pt x="845" y="50"/>
                  </a:lnTo>
                  <a:lnTo>
                    <a:pt x="841" y="49"/>
                  </a:lnTo>
                  <a:lnTo>
                    <a:pt x="836" y="47"/>
                  </a:lnTo>
                  <a:lnTo>
                    <a:pt x="832" y="46"/>
                  </a:lnTo>
                  <a:lnTo>
                    <a:pt x="828" y="44"/>
                  </a:lnTo>
                  <a:lnTo>
                    <a:pt x="825" y="41"/>
                  </a:lnTo>
                  <a:lnTo>
                    <a:pt x="822" y="40"/>
                  </a:lnTo>
                  <a:lnTo>
                    <a:pt x="819" y="37"/>
                  </a:lnTo>
                  <a:lnTo>
                    <a:pt x="816" y="34"/>
                  </a:lnTo>
                  <a:lnTo>
                    <a:pt x="815" y="30"/>
                  </a:lnTo>
                  <a:lnTo>
                    <a:pt x="849" y="51"/>
                  </a:lnTo>
                  <a:close/>
                  <a:moveTo>
                    <a:pt x="808" y="57"/>
                  </a:moveTo>
                  <a:lnTo>
                    <a:pt x="818" y="61"/>
                  </a:lnTo>
                  <a:lnTo>
                    <a:pt x="819" y="61"/>
                  </a:lnTo>
                  <a:lnTo>
                    <a:pt x="818" y="61"/>
                  </a:lnTo>
                  <a:lnTo>
                    <a:pt x="816" y="61"/>
                  </a:lnTo>
                  <a:lnTo>
                    <a:pt x="815" y="61"/>
                  </a:lnTo>
                  <a:lnTo>
                    <a:pt x="813" y="61"/>
                  </a:lnTo>
                  <a:lnTo>
                    <a:pt x="812" y="61"/>
                  </a:lnTo>
                  <a:lnTo>
                    <a:pt x="810" y="61"/>
                  </a:lnTo>
                  <a:lnTo>
                    <a:pt x="809" y="61"/>
                  </a:lnTo>
                  <a:lnTo>
                    <a:pt x="809" y="63"/>
                  </a:lnTo>
                  <a:lnTo>
                    <a:pt x="808" y="63"/>
                  </a:lnTo>
                  <a:lnTo>
                    <a:pt x="808" y="64"/>
                  </a:lnTo>
                  <a:lnTo>
                    <a:pt x="808" y="57"/>
                  </a:lnTo>
                  <a:close/>
                  <a:moveTo>
                    <a:pt x="525" y="367"/>
                  </a:moveTo>
                  <a:lnTo>
                    <a:pt x="525" y="381"/>
                  </a:lnTo>
                  <a:lnTo>
                    <a:pt x="518" y="361"/>
                  </a:lnTo>
                  <a:lnTo>
                    <a:pt x="520" y="361"/>
                  </a:lnTo>
                  <a:lnTo>
                    <a:pt x="521" y="361"/>
                  </a:lnTo>
                  <a:lnTo>
                    <a:pt x="523" y="361"/>
                  </a:lnTo>
                  <a:lnTo>
                    <a:pt x="524" y="362"/>
                  </a:lnTo>
                  <a:lnTo>
                    <a:pt x="525" y="364"/>
                  </a:lnTo>
                  <a:lnTo>
                    <a:pt x="525" y="365"/>
                  </a:lnTo>
                  <a:lnTo>
                    <a:pt x="525" y="367"/>
                  </a:lnTo>
                  <a:close/>
                  <a:moveTo>
                    <a:pt x="570" y="501"/>
                  </a:moveTo>
                  <a:lnTo>
                    <a:pt x="571" y="503"/>
                  </a:lnTo>
                  <a:lnTo>
                    <a:pt x="573" y="504"/>
                  </a:lnTo>
                  <a:lnTo>
                    <a:pt x="573" y="507"/>
                  </a:lnTo>
                  <a:lnTo>
                    <a:pt x="573" y="510"/>
                  </a:lnTo>
                  <a:lnTo>
                    <a:pt x="573" y="511"/>
                  </a:lnTo>
                  <a:lnTo>
                    <a:pt x="573" y="514"/>
                  </a:lnTo>
                  <a:lnTo>
                    <a:pt x="574" y="516"/>
                  </a:lnTo>
                  <a:lnTo>
                    <a:pt x="576" y="517"/>
                  </a:lnTo>
                  <a:lnTo>
                    <a:pt x="577" y="519"/>
                  </a:lnTo>
                  <a:lnTo>
                    <a:pt x="580" y="519"/>
                  </a:lnTo>
                  <a:lnTo>
                    <a:pt x="581" y="511"/>
                  </a:lnTo>
                  <a:lnTo>
                    <a:pt x="581" y="506"/>
                  </a:lnTo>
                  <a:lnTo>
                    <a:pt x="580" y="500"/>
                  </a:lnTo>
                  <a:lnTo>
                    <a:pt x="578" y="494"/>
                  </a:lnTo>
                  <a:lnTo>
                    <a:pt x="576" y="488"/>
                  </a:lnTo>
                  <a:lnTo>
                    <a:pt x="573" y="483"/>
                  </a:lnTo>
                  <a:lnTo>
                    <a:pt x="568" y="477"/>
                  </a:lnTo>
                  <a:lnTo>
                    <a:pt x="566" y="471"/>
                  </a:lnTo>
                  <a:lnTo>
                    <a:pt x="563" y="466"/>
                  </a:lnTo>
                  <a:lnTo>
                    <a:pt x="560" y="460"/>
                  </a:lnTo>
                  <a:lnTo>
                    <a:pt x="554" y="460"/>
                  </a:lnTo>
                  <a:lnTo>
                    <a:pt x="551" y="460"/>
                  </a:lnTo>
                  <a:lnTo>
                    <a:pt x="547" y="457"/>
                  </a:lnTo>
                  <a:lnTo>
                    <a:pt x="544" y="454"/>
                  </a:lnTo>
                  <a:lnTo>
                    <a:pt x="543" y="450"/>
                  </a:lnTo>
                  <a:lnTo>
                    <a:pt x="540" y="445"/>
                  </a:lnTo>
                  <a:lnTo>
                    <a:pt x="538" y="441"/>
                  </a:lnTo>
                  <a:lnTo>
                    <a:pt x="536" y="437"/>
                  </a:lnTo>
                  <a:lnTo>
                    <a:pt x="533" y="433"/>
                  </a:lnTo>
                  <a:lnTo>
                    <a:pt x="528" y="430"/>
                  </a:lnTo>
                  <a:lnTo>
                    <a:pt x="525" y="408"/>
                  </a:lnTo>
                  <a:lnTo>
                    <a:pt x="527" y="408"/>
                  </a:lnTo>
                  <a:lnTo>
                    <a:pt x="528" y="410"/>
                  </a:lnTo>
                  <a:lnTo>
                    <a:pt x="531" y="411"/>
                  </a:lnTo>
                  <a:lnTo>
                    <a:pt x="533" y="413"/>
                  </a:lnTo>
                  <a:lnTo>
                    <a:pt x="534" y="414"/>
                  </a:lnTo>
                  <a:lnTo>
                    <a:pt x="536" y="415"/>
                  </a:lnTo>
                  <a:lnTo>
                    <a:pt x="537" y="415"/>
                  </a:lnTo>
                  <a:lnTo>
                    <a:pt x="540" y="415"/>
                  </a:lnTo>
                  <a:lnTo>
                    <a:pt x="541" y="414"/>
                  </a:lnTo>
                  <a:lnTo>
                    <a:pt x="543" y="413"/>
                  </a:lnTo>
                  <a:lnTo>
                    <a:pt x="540" y="401"/>
                  </a:lnTo>
                  <a:lnTo>
                    <a:pt x="538" y="388"/>
                  </a:lnTo>
                  <a:lnTo>
                    <a:pt x="536" y="377"/>
                  </a:lnTo>
                  <a:lnTo>
                    <a:pt x="534" y="365"/>
                  </a:lnTo>
                  <a:lnTo>
                    <a:pt x="533" y="354"/>
                  </a:lnTo>
                  <a:lnTo>
                    <a:pt x="530" y="342"/>
                  </a:lnTo>
                  <a:lnTo>
                    <a:pt x="528" y="329"/>
                  </a:lnTo>
                  <a:lnTo>
                    <a:pt x="525" y="318"/>
                  </a:lnTo>
                  <a:lnTo>
                    <a:pt x="524" y="305"/>
                  </a:lnTo>
                  <a:lnTo>
                    <a:pt x="523" y="292"/>
                  </a:lnTo>
                  <a:lnTo>
                    <a:pt x="523" y="282"/>
                  </a:lnTo>
                  <a:lnTo>
                    <a:pt x="523" y="272"/>
                  </a:lnTo>
                  <a:lnTo>
                    <a:pt x="523" y="262"/>
                  </a:lnTo>
                  <a:lnTo>
                    <a:pt x="523" y="252"/>
                  </a:lnTo>
                  <a:lnTo>
                    <a:pt x="523" y="242"/>
                  </a:lnTo>
                  <a:lnTo>
                    <a:pt x="523" y="231"/>
                  </a:lnTo>
                  <a:lnTo>
                    <a:pt x="523" y="221"/>
                  </a:lnTo>
                  <a:lnTo>
                    <a:pt x="523" y="209"/>
                  </a:lnTo>
                  <a:lnTo>
                    <a:pt x="523" y="199"/>
                  </a:lnTo>
                  <a:lnTo>
                    <a:pt x="523" y="189"/>
                  </a:lnTo>
                  <a:lnTo>
                    <a:pt x="524" y="188"/>
                  </a:lnTo>
                  <a:lnTo>
                    <a:pt x="525" y="188"/>
                  </a:lnTo>
                  <a:lnTo>
                    <a:pt x="527" y="189"/>
                  </a:lnTo>
                  <a:lnTo>
                    <a:pt x="530" y="189"/>
                  </a:lnTo>
                  <a:lnTo>
                    <a:pt x="533" y="190"/>
                  </a:lnTo>
                  <a:lnTo>
                    <a:pt x="534" y="192"/>
                  </a:lnTo>
                  <a:lnTo>
                    <a:pt x="537" y="192"/>
                  </a:lnTo>
                  <a:lnTo>
                    <a:pt x="538" y="190"/>
                  </a:lnTo>
                  <a:lnTo>
                    <a:pt x="541" y="189"/>
                  </a:lnTo>
                  <a:lnTo>
                    <a:pt x="543" y="185"/>
                  </a:lnTo>
                  <a:lnTo>
                    <a:pt x="550" y="195"/>
                  </a:lnTo>
                  <a:lnTo>
                    <a:pt x="558" y="202"/>
                  </a:lnTo>
                  <a:lnTo>
                    <a:pt x="567" y="205"/>
                  </a:lnTo>
                  <a:lnTo>
                    <a:pt x="578" y="206"/>
                  </a:lnTo>
                  <a:lnTo>
                    <a:pt x="589" y="208"/>
                  </a:lnTo>
                  <a:lnTo>
                    <a:pt x="600" y="208"/>
                  </a:lnTo>
                  <a:lnTo>
                    <a:pt x="611" y="209"/>
                  </a:lnTo>
                  <a:lnTo>
                    <a:pt x="623" y="213"/>
                  </a:lnTo>
                  <a:lnTo>
                    <a:pt x="633" y="219"/>
                  </a:lnTo>
                  <a:lnTo>
                    <a:pt x="643" y="229"/>
                  </a:lnTo>
                  <a:lnTo>
                    <a:pt x="649" y="223"/>
                  </a:lnTo>
                  <a:lnTo>
                    <a:pt x="654" y="221"/>
                  </a:lnTo>
                  <a:lnTo>
                    <a:pt x="660" y="219"/>
                  </a:lnTo>
                  <a:lnTo>
                    <a:pt x="666" y="219"/>
                  </a:lnTo>
                  <a:lnTo>
                    <a:pt x="673" y="219"/>
                  </a:lnTo>
                  <a:lnTo>
                    <a:pt x="679" y="219"/>
                  </a:lnTo>
                  <a:lnTo>
                    <a:pt x="684" y="221"/>
                  </a:lnTo>
                  <a:lnTo>
                    <a:pt x="692" y="221"/>
                  </a:lnTo>
                  <a:lnTo>
                    <a:pt x="699" y="219"/>
                  </a:lnTo>
                  <a:lnTo>
                    <a:pt x="707" y="216"/>
                  </a:lnTo>
                  <a:lnTo>
                    <a:pt x="717" y="215"/>
                  </a:lnTo>
                  <a:lnTo>
                    <a:pt x="727" y="212"/>
                  </a:lnTo>
                  <a:lnTo>
                    <a:pt x="737" y="206"/>
                  </a:lnTo>
                  <a:lnTo>
                    <a:pt x="746" y="199"/>
                  </a:lnTo>
                  <a:lnTo>
                    <a:pt x="755" y="192"/>
                  </a:lnTo>
                  <a:lnTo>
                    <a:pt x="763" y="185"/>
                  </a:lnTo>
                  <a:lnTo>
                    <a:pt x="772" y="179"/>
                  </a:lnTo>
                  <a:lnTo>
                    <a:pt x="782" y="175"/>
                  </a:lnTo>
                  <a:lnTo>
                    <a:pt x="790" y="173"/>
                  </a:lnTo>
                  <a:lnTo>
                    <a:pt x="800" y="175"/>
                  </a:lnTo>
                  <a:lnTo>
                    <a:pt x="815" y="155"/>
                  </a:lnTo>
                  <a:lnTo>
                    <a:pt x="803" y="152"/>
                  </a:lnTo>
                  <a:lnTo>
                    <a:pt x="795" y="152"/>
                  </a:lnTo>
                  <a:lnTo>
                    <a:pt x="786" y="153"/>
                  </a:lnTo>
                  <a:lnTo>
                    <a:pt x="779" y="155"/>
                  </a:lnTo>
                  <a:lnTo>
                    <a:pt x="772" y="159"/>
                  </a:lnTo>
                  <a:lnTo>
                    <a:pt x="765" y="163"/>
                  </a:lnTo>
                  <a:lnTo>
                    <a:pt x="759" y="168"/>
                  </a:lnTo>
                  <a:lnTo>
                    <a:pt x="752" y="172"/>
                  </a:lnTo>
                  <a:lnTo>
                    <a:pt x="743" y="178"/>
                  </a:lnTo>
                  <a:lnTo>
                    <a:pt x="735" y="182"/>
                  </a:lnTo>
                  <a:lnTo>
                    <a:pt x="732" y="172"/>
                  </a:lnTo>
                  <a:lnTo>
                    <a:pt x="737" y="172"/>
                  </a:lnTo>
                  <a:lnTo>
                    <a:pt x="743" y="170"/>
                  </a:lnTo>
                  <a:lnTo>
                    <a:pt x="747" y="169"/>
                  </a:lnTo>
                  <a:lnTo>
                    <a:pt x="752" y="166"/>
                  </a:lnTo>
                  <a:lnTo>
                    <a:pt x="755" y="162"/>
                  </a:lnTo>
                  <a:lnTo>
                    <a:pt x="759" y="159"/>
                  </a:lnTo>
                  <a:lnTo>
                    <a:pt x="762" y="155"/>
                  </a:lnTo>
                  <a:lnTo>
                    <a:pt x="766" y="152"/>
                  </a:lnTo>
                  <a:lnTo>
                    <a:pt x="770" y="149"/>
                  </a:lnTo>
                  <a:lnTo>
                    <a:pt x="776" y="147"/>
                  </a:lnTo>
                  <a:lnTo>
                    <a:pt x="776" y="146"/>
                  </a:lnTo>
                  <a:lnTo>
                    <a:pt x="775" y="146"/>
                  </a:lnTo>
                  <a:lnTo>
                    <a:pt x="773" y="146"/>
                  </a:lnTo>
                  <a:lnTo>
                    <a:pt x="773" y="145"/>
                  </a:lnTo>
                  <a:lnTo>
                    <a:pt x="772" y="145"/>
                  </a:lnTo>
                  <a:lnTo>
                    <a:pt x="770" y="143"/>
                  </a:lnTo>
                  <a:lnTo>
                    <a:pt x="769" y="142"/>
                  </a:lnTo>
                  <a:lnTo>
                    <a:pt x="769" y="140"/>
                  </a:lnTo>
                  <a:lnTo>
                    <a:pt x="768" y="140"/>
                  </a:lnTo>
                  <a:lnTo>
                    <a:pt x="766" y="139"/>
                  </a:lnTo>
                  <a:lnTo>
                    <a:pt x="765" y="139"/>
                  </a:lnTo>
                  <a:lnTo>
                    <a:pt x="765" y="140"/>
                  </a:lnTo>
                  <a:lnTo>
                    <a:pt x="763" y="140"/>
                  </a:lnTo>
                  <a:lnTo>
                    <a:pt x="766" y="137"/>
                  </a:lnTo>
                  <a:lnTo>
                    <a:pt x="766" y="139"/>
                  </a:lnTo>
                  <a:lnTo>
                    <a:pt x="768" y="139"/>
                  </a:lnTo>
                  <a:lnTo>
                    <a:pt x="768" y="140"/>
                  </a:lnTo>
                  <a:lnTo>
                    <a:pt x="769" y="140"/>
                  </a:lnTo>
                  <a:lnTo>
                    <a:pt x="770" y="142"/>
                  </a:lnTo>
                  <a:lnTo>
                    <a:pt x="772" y="143"/>
                  </a:lnTo>
                  <a:lnTo>
                    <a:pt x="773" y="145"/>
                  </a:lnTo>
                  <a:lnTo>
                    <a:pt x="775" y="146"/>
                  </a:lnTo>
                  <a:lnTo>
                    <a:pt x="780" y="147"/>
                  </a:lnTo>
                  <a:lnTo>
                    <a:pt x="785" y="147"/>
                  </a:lnTo>
                  <a:lnTo>
                    <a:pt x="789" y="146"/>
                  </a:lnTo>
                  <a:lnTo>
                    <a:pt x="795" y="143"/>
                  </a:lnTo>
                  <a:lnTo>
                    <a:pt x="799" y="140"/>
                  </a:lnTo>
                  <a:lnTo>
                    <a:pt x="805" y="136"/>
                  </a:lnTo>
                  <a:lnTo>
                    <a:pt x="809" y="133"/>
                  </a:lnTo>
                  <a:lnTo>
                    <a:pt x="815" y="130"/>
                  </a:lnTo>
                  <a:lnTo>
                    <a:pt x="819" y="127"/>
                  </a:lnTo>
                  <a:lnTo>
                    <a:pt x="825" y="126"/>
                  </a:lnTo>
                  <a:lnTo>
                    <a:pt x="823" y="129"/>
                  </a:lnTo>
                  <a:lnTo>
                    <a:pt x="825" y="132"/>
                  </a:lnTo>
                  <a:lnTo>
                    <a:pt x="826" y="133"/>
                  </a:lnTo>
                  <a:lnTo>
                    <a:pt x="828" y="136"/>
                  </a:lnTo>
                  <a:lnTo>
                    <a:pt x="829" y="139"/>
                  </a:lnTo>
                  <a:lnTo>
                    <a:pt x="829" y="142"/>
                  </a:lnTo>
                  <a:lnTo>
                    <a:pt x="829" y="145"/>
                  </a:lnTo>
                  <a:lnTo>
                    <a:pt x="828" y="146"/>
                  </a:lnTo>
                  <a:lnTo>
                    <a:pt x="823" y="149"/>
                  </a:lnTo>
                  <a:lnTo>
                    <a:pt x="818" y="150"/>
                  </a:lnTo>
                  <a:lnTo>
                    <a:pt x="821" y="155"/>
                  </a:lnTo>
                  <a:lnTo>
                    <a:pt x="823" y="159"/>
                  </a:lnTo>
                  <a:lnTo>
                    <a:pt x="825" y="165"/>
                  </a:lnTo>
                  <a:lnTo>
                    <a:pt x="826" y="170"/>
                  </a:lnTo>
                  <a:lnTo>
                    <a:pt x="828" y="176"/>
                  </a:lnTo>
                  <a:lnTo>
                    <a:pt x="829" y="182"/>
                  </a:lnTo>
                  <a:lnTo>
                    <a:pt x="829" y="189"/>
                  </a:lnTo>
                  <a:lnTo>
                    <a:pt x="831" y="195"/>
                  </a:lnTo>
                  <a:lnTo>
                    <a:pt x="831" y="200"/>
                  </a:lnTo>
                  <a:lnTo>
                    <a:pt x="832" y="206"/>
                  </a:lnTo>
                  <a:lnTo>
                    <a:pt x="831" y="213"/>
                  </a:lnTo>
                  <a:lnTo>
                    <a:pt x="829" y="221"/>
                  </a:lnTo>
                  <a:lnTo>
                    <a:pt x="829" y="226"/>
                  </a:lnTo>
                  <a:lnTo>
                    <a:pt x="831" y="232"/>
                  </a:lnTo>
                  <a:lnTo>
                    <a:pt x="832" y="236"/>
                  </a:lnTo>
                  <a:lnTo>
                    <a:pt x="833" y="241"/>
                  </a:lnTo>
                  <a:lnTo>
                    <a:pt x="833" y="246"/>
                  </a:lnTo>
                  <a:lnTo>
                    <a:pt x="835" y="251"/>
                  </a:lnTo>
                  <a:lnTo>
                    <a:pt x="833" y="256"/>
                  </a:lnTo>
                  <a:lnTo>
                    <a:pt x="832" y="264"/>
                  </a:lnTo>
                  <a:lnTo>
                    <a:pt x="836" y="265"/>
                  </a:lnTo>
                  <a:lnTo>
                    <a:pt x="841" y="266"/>
                  </a:lnTo>
                  <a:lnTo>
                    <a:pt x="845" y="268"/>
                  </a:lnTo>
                  <a:lnTo>
                    <a:pt x="849" y="271"/>
                  </a:lnTo>
                  <a:lnTo>
                    <a:pt x="852" y="274"/>
                  </a:lnTo>
                  <a:lnTo>
                    <a:pt x="856" y="275"/>
                  </a:lnTo>
                  <a:lnTo>
                    <a:pt x="859" y="279"/>
                  </a:lnTo>
                  <a:lnTo>
                    <a:pt x="862" y="282"/>
                  </a:lnTo>
                  <a:lnTo>
                    <a:pt x="866" y="285"/>
                  </a:lnTo>
                  <a:lnTo>
                    <a:pt x="869" y="288"/>
                  </a:lnTo>
                  <a:lnTo>
                    <a:pt x="869" y="294"/>
                  </a:lnTo>
                  <a:lnTo>
                    <a:pt x="869" y="299"/>
                  </a:lnTo>
                  <a:lnTo>
                    <a:pt x="869" y="306"/>
                  </a:lnTo>
                  <a:lnTo>
                    <a:pt x="869" y="314"/>
                  </a:lnTo>
                  <a:lnTo>
                    <a:pt x="871" y="321"/>
                  </a:lnTo>
                  <a:lnTo>
                    <a:pt x="872" y="329"/>
                  </a:lnTo>
                  <a:lnTo>
                    <a:pt x="875" y="337"/>
                  </a:lnTo>
                  <a:lnTo>
                    <a:pt x="878" y="344"/>
                  </a:lnTo>
                  <a:lnTo>
                    <a:pt x="882" y="351"/>
                  </a:lnTo>
                  <a:lnTo>
                    <a:pt x="886" y="357"/>
                  </a:lnTo>
                  <a:lnTo>
                    <a:pt x="885" y="358"/>
                  </a:lnTo>
                  <a:lnTo>
                    <a:pt x="884" y="361"/>
                  </a:lnTo>
                  <a:lnTo>
                    <a:pt x="884" y="362"/>
                  </a:lnTo>
                  <a:lnTo>
                    <a:pt x="882" y="364"/>
                  </a:lnTo>
                  <a:lnTo>
                    <a:pt x="882" y="367"/>
                  </a:lnTo>
                  <a:lnTo>
                    <a:pt x="882" y="370"/>
                  </a:lnTo>
                  <a:lnTo>
                    <a:pt x="884" y="371"/>
                  </a:lnTo>
                  <a:lnTo>
                    <a:pt x="884" y="374"/>
                  </a:lnTo>
                  <a:lnTo>
                    <a:pt x="884" y="375"/>
                  </a:lnTo>
                  <a:lnTo>
                    <a:pt x="884" y="378"/>
                  </a:lnTo>
                  <a:lnTo>
                    <a:pt x="885" y="380"/>
                  </a:lnTo>
                  <a:lnTo>
                    <a:pt x="886" y="380"/>
                  </a:lnTo>
                  <a:lnTo>
                    <a:pt x="886" y="381"/>
                  </a:lnTo>
                  <a:lnTo>
                    <a:pt x="888" y="382"/>
                  </a:lnTo>
                  <a:lnTo>
                    <a:pt x="889" y="384"/>
                  </a:lnTo>
                  <a:lnTo>
                    <a:pt x="891" y="384"/>
                  </a:lnTo>
                  <a:lnTo>
                    <a:pt x="892" y="384"/>
                  </a:lnTo>
                  <a:lnTo>
                    <a:pt x="894" y="384"/>
                  </a:lnTo>
                  <a:lnTo>
                    <a:pt x="895" y="380"/>
                  </a:lnTo>
                  <a:lnTo>
                    <a:pt x="896" y="377"/>
                  </a:lnTo>
                  <a:lnTo>
                    <a:pt x="896" y="372"/>
                  </a:lnTo>
                  <a:lnTo>
                    <a:pt x="896" y="370"/>
                  </a:lnTo>
                  <a:lnTo>
                    <a:pt x="895" y="365"/>
                  </a:lnTo>
                  <a:lnTo>
                    <a:pt x="895" y="362"/>
                  </a:lnTo>
                  <a:lnTo>
                    <a:pt x="894" y="358"/>
                  </a:lnTo>
                  <a:lnTo>
                    <a:pt x="892" y="355"/>
                  </a:lnTo>
                  <a:lnTo>
                    <a:pt x="891" y="352"/>
                  </a:lnTo>
                  <a:lnTo>
                    <a:pt x="889" y="349"/>
                  </a:lnTo>
                  <a:lnTo>
                    <a:pt x="891" y="349"/>
                  </a:lnTo>
                  <a:lnTo>
                    <a:pt x="891" y="348"/>
                  </a:lnTo>
                  <a:lnTo>
                    <a:pt x="892" y="348"/>
                  </a:lnTo>
                  <a:lnTo>
                    <a:pt x="892" y="347"/>
                  </a:lnTo>
                  <a:lnTo>
                    <a:pt x="894" y="345"/>
                  </a:lnTo>
                  <a:lnTo>
                    <a:pt x="894" y="344"/>
                  </a:lnTo>
                  <a:lnTo>
                    <a:pt x="894" y="342"/>
                  </a:lnTo>
                  <a:lnTo>
                    <a:pt x="894" y="341"/>
                  </a:lnTo>
                  <a:lnTo>
                    <a:pt x="894" y="339"/>
                  </a:lnTo>
                  <a:lnTo>
                    <a:pt x="904" y="339"/>
                  </a:lnTo>
                  <a:lnTo>
                    <a:pt x="899" y="345"/>
                  </a:lnTo>
                  <a:lnTo>
                    <a:pt x="898" y="351"/>
                  </a:lnTo>
                  <a:lnTo>
                    <a:pt x="898" y="357"/>
                  </a:lnTo>
                  <a:lnTo>
                    <a:pt x="899" y="362"/>
                  </a:lnTo>
                  <a:lnTo>
                    <a:pt x="901" y="367"/>
                  </a:lnTo>
                  <a:lnTo>
                    <a:pt x="904" y="372"/>
                  </a:lnTo>
                  <a:lnTo>
                    <a:pt x="905" y="378"/>
                  </a:lnTo>
                  <a:lnTo>
                    <a:pt x="906" y="384"/>
                  </a:lnTo>
                  <a:lnTo>
                    <a:pt x="906" y="390"/>
                  </a:lnTo>
                  <a:lnTo>
                    <a:pt x="904" y="395"/>
                  </a:lnTo>
                  <a:lnTo>
                    <a:pt x="909" y="390"/>
                  </a:lnTo>
                  <a:lnTo>
                    <a:pt x="914" y="384"/>
                  </a:lnTo>
                  <a:lnTo>
                    <a:pt x="916" y="377"/>
                  </a:lnTo>
                  <a:lnTo>
                    <a:pt x="919" y="371"/>
                  </a:lnTo>
                  <a:lnTo>
                    <a:pt x="921" y="364"/>
                  </a:lnTo>
                  <a:lnTo>
                    <a:pt x="921" y="357"/>
                  </a:lnTo>
                  <a:lnTo>
                    <a:pt x="921" y="349"/>
                  </a:lnTo>
                  <a:lnTo>
                    <a:pt x="921" y="342"/>
                  </a:lnTo>
                  <a:lnTo>
                    <a:pt x="921" y="335"/>
                  </a:lnTo>
                  <a:lnTo>
                    <a:pt x="921" y="329"/>
                  </a:lnTo>
                  <a:lnTo>
                    <a:pt x="921" y="322"/>
                  </a:lnTo>
                  <a:lnTo>
                    <a:pt x="924" y="321"/>
                  </a:lnTo>
                  <a:lnTo>
                    <a:pt x="925" y="321"/>
                  </a:lnTo>
                  <a:lnTo>
                    <a:pt x="926" y="322"/>
                  </a:lnTo>
                  <a:lnTo>
                    <a:pt x="928" y="322"/>
                  </a:lnTo>
                  <a:lnTo>
                    <a:pt x="928" y="325"/>
                  </a:lnTo>
                  <a:lnTo>
                    <a:pt x="929" y="327"/>
                  </a:lnTo>
                  <a:lnTo>
                    <a:pt x="929" y="328"/>
                  </a:lnTo>
                  <a:lnTo>
                    <a:pt x="929" y="329"/>
                  </a:lnTo>
                  <a:lnTo>
                    <a:pt x="929" y="331"/>
                  </a:lnTo>
                  <a:lnTo>
                    <a:pt x="931" y="332"/>
                  </a:lnTo>
                  <a:lnTo>
                    <a:pt x="931" y="334"/>
                  </a:lnTo>
                  <a:lnTo>
                    <a:pt x="931" y="335"/>
                  </a:lnTo>
                  <a:lnTo>
                    <a:pt x="931" y="337"/>
                  </a:lnTo>
                  <a:lnTo>
                    <a:pt x="932" y="338"/>
                  </a:lnTo>
                  <a:lnTo>
                    <a:pt x="934" y="338"/>
                  </a:lnTo>
                  <a:lnTo>
                    <a:pt x="934" y="339"/>
                  </a:lnTo>
                  <a:lnTo>
                    <a:pt x="935" y="339"/>
                  </a:lnTo>
                  <a:lnTo>
                    <a:pt x="937" y="335"/>
                  </a:lnTo>
                  <a:lnTo>
                    <a:pt x="938" y="331"/>
                  </a:lnTo>
                  <a:lnTo>
                    <a:pt x="938" y="328"/>
                  </a:lnTo>
                  <a:lnTo>
                    <a:pt x="938" y="324"/>
                  </a:lnTo>
                  <a:lnTo>
                    <a:pt x="937" y="319"/>
                  </a:lnTo>
                  <a:lnTo>
                    <a:pt x="935" y="315"/>
                  </a:lnTo>
                  <a:lnTo>
                    <a:pt x="934" y="312"/>
                  </a:lnTo>
                  <a:lnTo>
                    <a:pt x="932" y="308"/>
                  </a:lnTo>
                  <a:lnTo>
                    <a:pt x="929" y="305"/>
                  </a:lnTo>
                  <a:lnTo>
                    <a:pt x="928" y="302"/>
                  </a:lnTo>
                  <a:lnTo>
                    <a:pt x="926" y="301"/>
                  </a:lnTo>
                  <a:lnTo>
                    <a:pt x="926" y="299"/>
                  </a:lnTo>
                  <a:lnTo>
                    <a:pt x="925" y="299"/>
                  </a:lnTo>
                  <a:lnTo>
                    <a:pt x="924" y="299"/>
                  </a:lnTo>
                  <a:lnTo>
                    <a:pt x="922" y="298"/>
                  </a:lnTo>
                  <a:lnTo>
                    <a:pt x="921" y="298"/>
                  </a:lnTo>
                  <a:lnTo>
                    <a:pt x="919" y="298"/>
                  </a:lnTo>
                  <a:lnTo>
                    <a:pt x="918" y="298"/>
                  </a:lnTo>
                  <a:lnTo>
                    <a:pt x="896" y="332"/>
                  </a:lnTo>
                  <a:lnTo>
                    <a:pt x="896" y="329"/>
                  </a:lnTo>
                  <a:lnTo>
                    <a:pt x="898" y="325"/>
                  </a:lnTo>
                  <a:lnTo>
                    <a:pt x="899" y="321"/>
                  </a:lnTo>
                  <a:lnTo>
                    <a:pt x="901" y="317"/>
                  </a:lnTo>
                  <a:lnTo>
                    <a:pt x="902" y="312"/>
                  </a:lnTo>
                  <a:lnTo>
                    <a:pt x="905" y="308"/>
                  </a:lnTo>
                  <a:lnTo>
                    <a:pt x="908" y="302"/>
                  </a:lnTo>
                  <a:lnTo>
                    <a:pt x="911" y="299"/>
                  </a:lnTo>
                  <a:lnTo>
                    <a:pt x="915" y="295"/>
                  </a:lnTo>
                  <a:lnTo>
                    <a:pt x="918" y="292"/>
                  </a:lnTo>
                  <a:lnTo>
                    <a:pt x="926" y="296"/>
                  </a:lnTo>
                  <a:lnTo>
                    <a:pt x="932" y="302"/>
                  </a:lnTo>
                  <a:lnTo>
                    <a:pt x="937" y="309"/>
                  </a:lnTo>
                  <a:lnTo>
                    <a:pt x="939" y="318"/>
                  </a:lnTo>
                  <a:lnTo>
                    <a:pt x="941" y="328"/>
                  </a:lnTo>
                  <a:lnTo>
                    <a:pt x="941" y="338"/>
                  </a:lnTo>
                  <a:lnTo>
                    <a:pt x="941" y="349"/>
                  </a:lnTo>
                  <a:lnTo>
                    <a:pt x="941" y="360"/>
                  </a:lnTo>
                  <a:lnTo>
                    <a:pt x="941" y="370"/>
                  </a:lnTo>
                  <a:lnTo>
                    <a:pt x="941" y="378"/>
                  </a:lnTo>
                  <a:lnTo>
                    <a:pt x="938" y="384"/>
                  </a:lnTo>
                  <a:lnTo>
                    <a:pt x="937" y="390"/>
                  </a:lnTo>
                  <a:lnTo>
                    <a:pt x="935" y="394"/>
                  </a:lnTo>
                  <a:lnTo>
                    <a:pt x="934" y="400"/>
                  </a:lnTo>
                  <a:lnTo>
                    <a:pt x="931" y="404"/>
                  </a:lnTo>
                  <a:lnTo>
                    <a:pt x="929" y="410"/>
                  </a:lnTo>
                  <a:lnTo>
                    <a:pt x="926" y="414"/>
                  </a:lnTo>
                  <a:lnTo>
                    <a:pt x="924" y="418"/>
                  </a:lnTo>
                  <a:lnTo>
                    <a:pt x="919" y="421"/>
                  </a:lnTo>
                  <a:lnTo>
                    <a:pt x="914" y="425"/>
                  </a:lnTo>
                  <a:lnTo>
                    <a:pt x="916" y="423"/>
                  </a:lnTo>
                  <a:lnTo>
                    <a:pt x="918" y="420"/>
                  </a:lnTo>
                  <a:lnTo>
                    <a:pt x="918" y="418"/>
                  </a:lnTo>
                  <a:lnTo>
                    <a:pt x="916" y="417"/>
                  </a:lnTo>
                  <a:lnTo>
                    <a:pt x="915" y="415"/>
                  </a:lnTo>
                  <a:lnTo>
                    <a:pt x="912" y="413"/>
                  </a:lnTo>
                  <a:lnTo>
                    <a:pt x="911" y="411"/>
                  </a:lnTo>
                  <a:lnTo>
                    <a:pt x="909" y="410"/>
                  </a:lnTo>
                  <a:lnTo>
                    <a:pt x="906" y="408"/>
                  </a:lnTo>
                  <a:lnTo>
                    <a:pt x="906" y="405"/>
                  </a:lnTo>
                  <a:lnTo>
                    <a:pt x="901" y="405"/>
                  </a:lnTo>
                  <a:lnTo>
                    <a:pt x="898" y="420"/>
                  </a:lnTo>
                  <a:lnTo>
                    <a:pt x="895" y="434"/>
                  </a:lnTo>
                  <a:lnTo>
                    <a:pt x="894" y="451"/>
                  </a:lnTo>
                  <a:lnTo>
                    <a:pt x="892" y="467"/>
                  </a:lnTo>
                  <a:lnTo>
                    <a:pt x="892" y="484"/>
                  </a:lnTo>
                  <a:lnTo>
                    <a:pt x="892" y="500"/>
                  </a:lnTo>
                  <a:lnTo>
                    <a:pt x="894" y="516"/>
                  </a:lnTo>
                  <a:lnTo>
                    <a:pt x="895" y="529"/>
                  </a:lnTo>
                  <a:lnTo>
                    <a:pt x="899" y="541"/>
                  </a:lnTo>
                  <a:lnTo>
                    <a:pt x="904" y="550"/>
                  </a:lnTo>
                  <a:lnTo>
                    <a:pt x="905" y="553"/>
                  </a:lnTo>
                  <a:lnTo>
                    <a:pt x="905" y="556"/>
                  </a:lnTo>
                  <a:lnTo>
                    <a:pt x="904" y="559"/>
                  </a:lnTo>
                  <a:lnTo>
                    <a:pt x="902" y="562"/>
                  </a:lnTo>
                  <a:lnTo>
                    <a:pt x="901" y="564"/>
                  </a:lnTo>
                  <a:lnTo>
                    <a:pt x="899" y="566"/>
                  </a:lnTo>
                  <a:lnTo>
                    <a:pt x="898" y="569"/>
                  </a:lnTo>
                  <a:lnTo>
                    <a:pt x="898" y="572"/>
                  </a:lnTo>
                  <a:lnTo>
                    <a:pt x="898" y="574"/>
                  </a:lnTo>
                  <a:lnTo>
                    <a:pt x="901" y="577"/>
                  </a:lnTo>
                  <a:lnTo>
                    <a:pt x="911" y="570"/>
                  </a:lnTo>
                  <a:lnTo>
                    <a:pt x="911" y="580"/>
                  </a:lnTo>
                  <a:lnTo>
                    <a:pt x="909" y="592"/>
                  </a:lnTo>
                  <a:lnTo>
                    <a:pt x="905" y="602"/>
                  </a:lnTo>
                  <a:lnTo>
                    <a:pt x="899" y="612"/>
                  </a:lnTo>
                  <a:lnTo>
                    <a:pt x="892" y="622"/>
                  </a:lnTo>
                  <a:lnTo>
                    <a:pt x="884" y="632"/>
                  </a:lnTo>
                  <a:lnTo>
                    <a:pt x="875" y="640"/>
                  </a:lnTo>
                  <a:lnTo>
                    <a:pt x="865" y="650"/>
                  </a:lnTo>
                  <a:lnTo>
                    <a:pt x="856" y="660"/>
                  </a:lnTo>
                  <a:lnTo>
                    <a:pt x="849" y="670"/>
                  </a:lnTo>
                  <a:lnTo>
                    <a:pt x="842" y="639"/>
                  </a:lnTo>
                  <a:lnTo>
                    <a:pt x="832" y="688"/>
                  </a:lnTo>
                  <a:lnTo>
                    <a:pt x="825" y="680"/>
                  </a:lnTo>
                  <a:lnTo>
                    <a:pt x="819" y="678"/>
                  </a:lnTo>
                  <a:lnTo>
                    <a:pt x="813" y="676"/>
                  </a:lnTo>
                  <a:lnTo>
                    <a:pt x="806" y="678"/>
                  </a:lnTo>
                  <a:lnTo>
                    <a:pt x="800" y="680"/>
                  </a:lnTo>
                  <a:lnTo>
                    <a:pt x="795" y="683"/>
                  </a:lnTo>
                  <a:lnTo>
                    <a:pt x="788" y="688"/>
                  </a:lnTo>
                  <a:lnTo>
                    <a:pt x="782" y="692"/>
                  </a:lnTo>
                  <a:lnTo>
                    <a:pt x="775" y="695"/>
                  </a:lnTo>
                  <a:lnTo>
                    <a:pt x="769" y="698"/>
                  </a:lnTo>
                  <a:lnTo>
                    <a:pt x="783" y="688"/>
                  </a:lnTo>
                  <a:lnTo>
                    <a:pt x="798" y="676"/>
                  </a:lnTo>
                  <a:lnTo>
                    <a:pt x="810" y="665"/>
                  </a:lnTo>
                  <a:lnTo>
                    <a:pt x="825" y="653"/>
                  </a:lnTo>
                  <a:lnTo>
                    <a:pt x="838" y="642"/>
                  </a:lnTo>
                  <a:lnTo>
                    <a:pt x="851" y="629"/>
                  </a:lnTo>
                  <a:lnTo>
                    <a:pt x="863" y="616"/>
                  </a:lnTo>
                  <a:lnTo>
                    <a:pt x="876" y="603"/>
                  </a:lnTo>
                  <a:lnTo>
                    <a:pt x="889" y="590"/>
                  </a:lnTo>
                  <a:lnTo>
                    <a:pt x="901" y="577"/>
                  </a:lnTo>
                  <a:lnTo>
                    <a:pt x="859" y="607"/>
                  </a:lnTo>
                  <a:lnTo>
                    <a:pt x="852" y="594"/>
                  </a:lnTo>
                  <a:lnTo>
                    <a:pt x="856" y="592"/>
                  </a:lnTo>
                  <a:lnTo>
                    <a:pt x="861" y="589"/>
                  </a:lnTo>
                  <a:lnTo>
                    <a:pt x="865" y="584"/>
                  </a:lnTo>
                  <a:lnTo>
                    <a:pt x="868" y="579"/>
                  </a:lnTo>
                  <a:lnTo>
                    <a:pt x="872" y="573"/>
                  </a:lnTo>
                  <a:lnTo>
                    <a:pt x="875" y="566"/>
                  </a:lnTo>
                  <a:lnTo>
                    <a:pt x="876" y="559"/>
                  </a:lnTo>
                  <a:lnTo>
                    <a:pt x="879" y="552"/>
                  </a:lnTo>
                  <a:lnTo>
                    <a:pt x="882" y="546"/>
                  </a:lnTo>
                  <a:lnTo>
                    <a:pt x="884" y="539"/>
                  </a:lnTo>
                  <a:lnTo>
                    <a:pt x="884" y="534"/>
                  </a:lnTo>
                  <a:lnTo>
                    <a:pt x="884" y="531"/>
                  </a:lnTo>
                  <a:lnTo>
                    <a:pt x="884" y="527"/>
                  </a:lnTo>
                  <a:lnTo>
                    <a:pt x="884" y="523"/>
                  </a:lnTo>
                  <a:lnTo>
                    <a:pt x="884" y="520"/>
                  </a:lnTo>
                  <a:lnTo>
                    <a:pt x="884" y="516"/>
                  </a:lnTo>
                  <a:lnTo>
                    <a:pt x="884" y="511"/>
                  </a:lnTo>
                  <a:lnTo>
                    <a:pt x="882" y="509"/>
                  </a:lnTo>
                  <a:lnTo>
                    <a:pt x="881" y="504"/>
                  </a:lnTo>
                  <a:lnTo>
                    <a:pt x="879" y="501"/>
                  </a:lnTo>
                  <a:lnTo>
                    <a:pt x="875" y="521"/>
                  </a:lnTo>
                  <a:lnTo>
                    <a:pt x="868" y="541"/>
                  </a:lnTo>
                  <a:lnTo>
                    <a:pt x="859" y="563"/>
                  </a:lnTo>
                  <a:lnTo>
                    <a:pt x="848" y="582"/>
                  </a:lnTo>
                  <a:lnTo>
                    <a:pt x="833" y="600"/>
                  </a:lnTo>
                  <a:lnTo>
                    <a:pt x="818" y="617"/>
                  </a:lnTo>
                  <a:lnTo>
                    <a:pt x="802" y="633"/>
                  </a:lnTo>
                  <a:lnTo>
                    <a:pt x="783" y="648"/>
                  </a:lnTo>
                  <a:lnTo>
                    <a:pt x="765" y="658"/>
                  </a:lnTo>
                  <a:lnTo>
                    <a:pt x="746" y="666"/>
                  </a:lnTo>
                  <a:lnTo>
                    <a:pt x="736" y="665"/>
                  </a:lnTo>
                  <a:lnTo>
                    <a:pt x="726" y="666"/>
                  </a:lnTo>
                  <a:lnTo>
                    <a:pt x="717" y="666"/>
                  </a:lnTo>
                  <a:lnTo>
                    <a:pt x="707" y="666"/>
                  </a:lnTo>
                  <a:lnTo>
                    <a:pt x="699" y="668"/>
                  </a:lnTo>
                  <a:lnTo>
                    <a:pt x="690" y="666"/>
                  </a:lnTo>
                  <a:lnTo>
                    <a:pt x="682" y="665"/>
                  </a:lnTo>
                  <a:lnTo>
                    <a:pt x="674" y="662"/>
                  </a:lnTo>
                  <a:lnTo>
                    <a:pt x="667" y="656"/>
                  </a:lnTo>
                  <a:lnTo>
                    <a:pt x="660" y="649"/>
                  </a:lnTo>
                  <a:lnTo>
                    <a:pt x="659" y="646"/>
                  </a:lnTo>
                  <a:lnTo>
                    <a:pt x="657" y="646"/>
                  </a:lnTo>
                  <a:lnTo>
                    <a:pt x="654" y="646"/>
                  </a:lnTo>
                  <a:lnTo>
                    <a:pt x="653" y="646"/>
                  </a:lnTo>
                  <a:lnTo>
                    <a:pt x="652" y="648"/>
                  </a:lnTo>
                  <a:lnTo>
                    <a:pt x="650" y="649"/>
                  </a:lnTo>
                  <a:lnTo>
                    <a:pt x="649" y="650"/>
                  </a:lnTo>
                  <a:lnTo>
                    <a:pt x="646" y="652"/>
                  </a:lnTo>
                  <a:lnTo>
                    <a:pt x="644" y="652"/>
                  </a:lnTo>
                  <a:lnTo>
                    <a:pt x="643" y="653"/>
                  </a:lnTo>
                  <a:lnTo>
                    <a:pt x="649" y="656"/>
                  </a:lnTo>
                  <a:lnTo>
                    <a:pt x="653" y="659"/>
                  </a:lnTo>
                  <a:lnTo>
                    <a:pt x="659" y="662"/>
                  </a:lnTo>
                  <a:lnTo>
                    <a:pt x="666" y="666"/>
                  </a:lnTo>
                  <a:lnTo>
                    <a:pt x="672" y="669"/>
                  </a:lnTo>
                  <a:lnTo>
                    <a:pt x="677" y="673"/>
                  </a:lnTo>
                  <a:lnTo>
                    <a:pt x="684" y="676"/>
                  </a:lnTo>
                  <a:lnTo>
                    <a:pt x="690" y="679"/>
                  </a:lnTo>
                  <a:lnTo>
                    <a:pt x="697" y="682"/>
                  </a:lnTo>
                  <a:lnTo>
                    <a:pt x="705" y="683"/>
                  </a:lnTo>
                  <a:lnTo>
                    <a:pt x="703" y="686"/>
                  </a:lnTo>
                  <a:lnTo>
                    <a:pt x="702" y="690"/>
                  </a:lnTo>
                  <a:lnTo>
                    <a:pt x="703" y="695"/>
                  </a:lnTo>
                  <a:lnTo>
                    <a:pt x="705" y="699"/>
                  </a:lnTo>
                  <a:lnTo>
                    <a:pt x="706" y="702"/>
                  </a:lnTo>
                  <a:lnTo>
                    <a:pt x="709" y="705"/>
                  </a:lnTo>
                  <a:lnTo>
                    <a:pt x="713" y="708"/>
                  </a:lnTo>
                  <a:lnTo>
                    <a:pt x="716" y="709"/>
                  </a:lnTo>
                  <a:lnTo>
                    <a:pt x="720" y="711"/>
                  </a:lnTo>
                  <a:lnTo>
                    <a:pt x="725" y="711"/>
                  </a:lnTo>
                  <a:lnTo>
                    <a:pt x="759" y="693"/>
                  </a:lnTo>
                  <a:lnTo>
                    <a:pt x="727" y="719"/>
                  </a:lnTo>
                  <a:lnTo>
                    <a:pt x="730" y="722"/>
                  </a:lnTo>
                  <a:lnTo>
                    <a:pt x="729" y="725"/>
                  </a:lnTo>
                  <a:lnTo>
                    <a:pt x="727" y="725"/>
                  </a:lnTo>
                  <a:lnTo>
                    <a:pt x="726" y="723"/>
                  </a:lnTo>
                  <a:lnTo>
                    <a:pt x="723" y="722"/>
                  </a:lnTo>
                  <a:lnTo>
                    <a:pt x="722" y="721"/>
                  </a:lnTo>
                  <a:lnTo>
                    <a:pt x="719" y="719"/>
                  </a:lnTo>
                  <a:lnTo>
                    <a:pt x="716" y="718"/>
                  </a:lnTo>
                  <a:lnTo>
                    <a:pt x="713" y="716"/>
                  </a:lnTo>
                  <a:lnTo>
                    <a:pt x="710" y="716"/>
                  </a:lnTo>
                  <a:lnTo>
                    <a:pt x="707" y="718"/>
                  </a:lnTo>
                  <a:lnTo>
                    <a:pt x="705" y="722"/>
                  </a:lnTo>
                  <a:lnTo>
                    <a:pt x="702" y="718"/>
                  </a:lnTo>
                  <a:lnTo>
                    <a:pt x="699" y="712"/>
                  </a:lnTo>
                  <a:lnTo>
                    <a:pt x="696" y="706"/>
                  </a:lnTo>
                  <a:lnTo>
                    <a:pt x="692" y="702"/>
                  </a:lnTo>
                  <a:lnTo>
                    <a:pt x="689" y="696"/>
                  </a:lnTo>
                  <a:lnTo>
                    <a:pt x="686" y="692"/>
                  </a:lnTo>
                  <a:lnTo>
                    <a:pt x="682" y="688"/>
                  </a:lnTo>
                  <a:lnTo>
                    <a:pt x="677" y="685"/>
                  </a:lnTo>
                  <a:lnTo>
                    <a:pt x="674" y="683"/>
                  </a:lnTo>
                  <a:lnTo>
                    <a:pt x="670" y="683"/>
                  </a:lnTo>
                  <a:lnTo>
                    <a:pt x="672" y="688"/>
                  </a:lnTo>
                  <a:lnTo>
                    <a:pt x="673" y="690"/>
                  </a:lnTo>
                  <a:lnTo>
                    <a:pt x="676" y="695"/>
                  </a:lnTo>
                  <a:lnTo>
                    <a:pt x="679" y="698"/>
                  </a:lnTo>
                  <a:lnTo>
                    <a:pt x="682" y="701"/>
                  </a:lnTo>
                  <a:lnTo>
                    <a:pt x="684" y="705"/>
                  </a:lnTo>
                  <a:lnTo>
                    <a:pt x="687" y="708"/>
                  </a:lnTo>
                  <a:lnTo>
                    <a:pt x="690" y="711"/>
                  </a:lnTo>
                  <a:lnTo>
                    <a:pt x="692" y="715"/>
                  </a:lnTo>
                  <a:lnTo>
                    <a:pt x="694" y="718"/>
                  </a:lnTo>
                  <a:lnTo>
                    <a:pt x="689" y="715"/>
                  </a:lnTo>
                  <a:lnTo>
                    <a:pt x="683" y="713"/>
                  </a:lnTo>
                  <a:lnTo>
                    <a:pt x="679" y="711"/>
                  </a:lnTo>
                  <a:lnTo>
                    <a:pt x="673" y="711"/>
                  </a:lnTo>
                  <a:lnTo>
                    <a:pt x="667" y="709"/>
                  </a:lnTo>
                  <a:lnTo>
                    <a:pt x="662" y="708"/>
                  </a:lnTo>
                  <a:lnTo>
                    <a:pt x="656" y="708"/>
                  </a:lnTo>
                  <a:lnTo>
                    <a:pt x="650" y="706"/>
                  </a:lnTo>
                  <a:lnTo>
                    <a:pt x="644" y="706"/>
                  </a:lnTo>
                  <a:lnTo>
                    <a:pt x="639" y="705"/>
                  </a:lnTo>
                  <a:lnTo>
                    <a:pt x="637" y="695"/>
                  </a:lnTo>
                  <a:lnTo>
                    <a:pt x="637" y="683"/>
                  </a:lnTo>
                  <a:lnTo>
                    <a:pt x="636" y="673"/>
                  </a:lnTo>
                  <a:lnTo>
                    <a:pt x="634" y="662"/>
                  </a:lnTo>
                  <a:lnTo>
                    <a:pt x="633" y="652"/>
                  </a:lnTo>
                  <a:lnTo>
                    <a:pt x="633" y="642"/>
                  </a:lnTo>
                  <a:lnTo>
                    <a:pt x="631" y="632"/>
                  </a:lnTo>
                  <a:lnTo>
                    <a:pt x="630" y="623"/>
                  </a:lnTo>
                  <a:lnTo>
                    <a:pt x="630" y="615"/>
                  </a:lnTo>
                  <a:lnTo>
                    <a:pt x="629" y="607"/>
                  </a:lnTo>
                  <a:lnTo>
                    <a:pt x="623" y="597"/>
                  </a:lnTo>
                  <a:lnTo>
                    <a:pt x="617" y="587"/>
                  </a:lnTo>
                  <a:lnTo>
                    <a:pt x="609" y="577"/>
                  </a:lnTo>
                  <a:lnTo>
                    <a:pt x="601" y="567"/>
                  </a:lnTo>
                  <a:lnTo>
                    <a:pt x="593" y="559"/>
                  </a:lnTo>
                  <a:lnTo>
                    <a:pt x="586" y="547"/>
                  </a:lnTo>
                  <a:lnTo>
                    <a:pt x="578" y="537"/>
                  </a:lnTo>
                  <a:lnTo>
                    <a:pt x="573" y="526"/>
                  </a:lnTo>
                  <a:lnTo>
                    <a:pt x="570" y="514"/>
                  </a:lnTo>
                  <a:lnTo>
                    <a:pt x="570" y="501"/>
                  </a:lnTo>
                  <a:close/>
                  <a:moveTo>
                    <a:pt x="646" y="797"/>
                  </a:moveTo>
                  <a:lnTo>
                    <a:pt x="646" y="804"/>
                  </a:lnTo>
                  <a:lnTo>
                    <a:pt x="639" y="786"/>
                  </a:lnTo>
                  <a:lnTo>
                    <a:pt x="646" y="797"/>
                  </a:lnTo>
                  <a:close/>
                  <a:moveTo>
                    <a:pt x="621" y="639"/>
                  </a:moveTo>
                  <a:lnTo>
                    <a:pt x="626" y="690"/>
                  </a:lnTo>
                  <a:lnTo>
                    <a:pt x="621" y="690"/>
                  </a:lnTo>
                  <a:lnTo>
                    <a:pt x="619" y="639"/>
                  </a:lnTo>
                  <a:lnTo>
                    <a:pt x="621" y="639"/>
                  </a:lnTo>
                  <a:close/>
                  <a:moveTo>
                    <a:pt x="619" y="784"/>
                  </a:moveTo>
                  <a:lnTo>
                    <a:pt x="620" y="788"/>
                  </a:lnTo>
                  <a:lnTo>
                    <a:pt x="623" y="794"/>
                  </a:lnTo>
                  <a:lnTo>
                    <a:pt x="624" y="798"/>
                  </a:lnTo>
                  <a:lnTo>
                    <a:pt x="627" y="802"/>
                  </a:lnTo>
                  <a:lnTo>
                    <a:pt x="630" y="807"/>
                  </a:lnTo>
                  <a:lnTo>
                    <a:pt x="633" y="811"/>
                  </a:lnTo>
                  <a:lnTo>
                    <a:pt x="636" y="815"/>
                  </a:lnTo>
                  <a:lnTo>
                    <a:pt x="640" y="819"/>
                  </a:lnTo>
                  <a:lnTo>
                    <a:pt x="644" y="822"/>
                  </a:lnTo>
                  <a:lnTo>
                    <a:pt x="649" y="825"/>
                  </a:lnTo>
                  <a:lnTo>
                    <a:pt x="722" y="762"/>
                  </a:lnTo>
                  <a:lnTo>
                    <a:pt x="732" y="769"/>
                  </a:lnTo>
                  <a:lnTo>
                    <a:pt x="743" y="775"/>
                  </a:lnTo>
                  <a:lnTo>
                    <a:pt x="753" y="781"/>
                  </a:lnTo>
                  <a:lnTo>
                    <a:pt x="765" y="786"/>
                  </a:lnTo>
                  <a:lnTo>
                    <a:pt x="775" y="792"/>
                  </a:lnTo>
                  <a:lnTo>
                    <a:pt x="786" y="797"/>
                  </a:lnTo>
                  <a:lnTo>
                    <a:pt x="798" y="802"/>
                  </a:lnTo>
                  <a:lnTo>
                    <a:pt x="809" y="807"/>
                  </a:lnTo>
                  <a:lnTo>
                    <a:pt x="821" y="809"/>
                  </a:lnTo>
                  <a:lnTo>
                    <a:pt x="832" y="814"/>
                  </a:lnTo>
                  <a:lnTo>
                    <a:pt x="839" y="804"/>
                  </a:lnTo>
                  <a:lnTo>
                    <a:pt x="843" y="791"/>
                  </a:lnTo>
                  <a:lnTo>
                    <a:pt x="845" y="776"/>
                  </a:lnTo>
                  <a:lnTo>
                    <a:pt x="845" y="762"/>
                  </a:lnTo>
                  <a:lnTo>
                    <a:pt x="845" y="748"/>
                  </a:lnTo>
                  <a:lnTo>
                    <a:pt x="845" y="733"/>
                  </a:lnTo>
                  <a:lnTo>
                    <a:pt x="846" y="721"/>
                  </a:lnTo>
                  <a:lnTo>
                    <a:pt x="851" y="709"/>
                  </a:lnTo>
                  <a:lnTo>
                    <a:pt x="859" y="701"/>
                  </a:lnTo>
                  <a:lnTo>
                    <a:pt x="872" y="693"/>
                  </a:lnTo>
                  <a:lnTo>
                    <a:pt x="869" y="705"/>
                  </a:lnTo>
                  <a:lnTo>
                    <a:pt x="866" y="716"/>
                  </a:lnTo>
                  <a:lnTo>
                    <a:pt x="862" y="728"/>
                  </a:lnTo>
                  <a:lnTo>
                    <a:pt x="858" y="739"/>
                  </a:lnTo>
                  <a:lnTo>
                    <a:pt x="855" y="749"/>
                  </a:lnTo>
                  <a:lnTo>
                    <a:pt x="851" y="759"/>
                  </a:lnTo>
                  <a:lnTo>
                    <a:pt x="848" y="771"/>
                  </a:lnTo>
                  <a:lnTo>
                    <a:pt x="846" y="781"/>
                  </a:lnTo>
                  <a:lnTo>
                    <a:pt x="846" y="792"/>
                  </a:lnTo>
                  <a:lnTo>
                    <a:pt x="849" y="802"/>
                  </a:lnTo>
                  <a:lnTo>
                    <a:pt x="852" y="801"/>
                  </a:lnTo>
                  <a:lnTo>
                    <a:pt x="849" y="804"/>
                  </a:lnTo>
                  <a:lnTo>
                    <a:pt x="849" y="802"/>
                  </a:lnTo>
                  <a:lnTo>
                    <a:pt x="842" y="808"/>
                  </a:lnTo>
                  <a:lnTo>
                    <a:pt x="852" y="814"/>
                  </a:lnTo>
                  <a:lnTo>
                    <a:pt x="841" y="870"/>
                  </a:lnTo>
                  <a:lnTo>
                    <a:pt x="829" y="927"/>
                  </a:lnTo>
                  <a:lnTo>
                    <a:pt x="816" y="983"/>
                  </a:lnTo>
                  <a:lnTo>
                    <a:pt x="802" y="1039"/>
                  </a:lnTo>
                  <a:lnTo>
                    <a:pt x="786" y="1095"/>
                  </a:lnTo>
                  <a:lnTo>
                    <a:pt x="770" y="1150"/>
                  </a:lnTo>
                  <a:lnTo>
                    <a:pt x="753" y="1205"/>
                  </a:lnTo>
                  <a:lnTo>
                    <a:pt x="736" y="1261"/>
                  </a:lnTo>
                  <a:lnTo>
                    <a:pt x="719" y="1314"/>
                  </a:lnTo>
                  <a:lnTo>
                    <a:pt x="700" y="1368"/>
                  </a:lnTo>
                  <a:lnTo>
                    <a:pt x="702" y="1374"/>
                  </a:lnTo>
                  <a:lnTo>
                    <a:pt x="702" y="1380"/>
                  </a:lnTo>
                  <a:lnTo>
                    <a:pt x="700" y="1384"/>
                  </a:lnTo>
                  <a:lnTo>
                    <a:pt x="697" y="1390"/>
                  </a:lnTo>
                  <a:lnTo>
                    <a:pt x="696" y="1394"/>
                  </a:lnTo>
                  <a:lnTo>
                    <a:pt x="692" y="1397"/>
                  </a:lnTo>
                  <a:lnTo>
                    <a:pt x="689" y="1401"/>
                  </a:lnTo>
                  <a:lnTo>
                    <a:pt x="686" y="1405"/>
                  </a:lnTo>
                  <a:lnTo>
                    <a:pt x="684" y="1410"/>
                  </a:lnTo>
                  <a:lnTo>
                    <a:pt x="683" y="1416"/>
                  </a:lnTo>
                  <a:lnTo>
                    <a:pt x="677" y="1410"/>
                  </a:lnTo>
                  <a:lnTo>
                    <a:pt x="677" y="1403"/>
                  </a:lnTo>
                  <a:lnTo>
                    <a:pt x="682" y="1395"/>
                  </a:lnTo>
                  <a:lnTo>
                    <a:pt x="687" y="1387"/>
                  </a:lnTo>
                  <a:lnTo>
                    <a:pt x="693" y="1378"/>
                  </a:lnTo>
                  <a:lnTo>
                    <a:pt x="699" y="1370"/>
                  </a:lnTo>
                  <a:lnTo>
                    <a:pt x="700" y="1362"/>
                  </a:lnTo>
                  <a:lnTo>
                    <a:pt x="699" y="1357"/>
                  </a:lnTo>
                  <a:lnTo>
                    <a:pt x="689" y="1352"/>
                  </a:lnTo>
                  <a:lnTo>
                    <a:pt x="673" y="1351"/>
                  </a:lnTo>
                  <a:lnTo>
                    <a:pt x="643" y="1145"/>
                  </a:lnTo>
                  <a:lnTo>
                    <a:pt x="644" y="1145"/>
                  </a:lnTo>
                  <a:lnTo>
                    <a:pt x="646" y="1145"/>
                  </a:lnTo>
                  <a:lnTo>
                    <a:pt x="647" y="1145"/>
                  </a:lnTo>
                  <a:lnTo>
                    <a:pt x="649" y="1143"/>
                  </a:lnTo>
                  <a:lnTo>
                    <a:pt x="650" y="1143"/>
                  </a:lnTo>
                  <a:lnTo>
                    <a:pt x="652" y="1142"/>
                  </a:lnTo>
                  <a:lnTo>
                    <a:pt x="653" y="1140"/>
                  </a:lnTo>
                  <a:lnTo>
                    <a:pt x="653" y="1138"/>
                  </a:lnTo>
                  <a:lnTo>
                    <a:pt x="652" y="1136"/>
                  </a:lnTo>
                  <a:lnTo>
                    <a:pt x="650" y="1135"/>
                  </a:lnTo>
                  <a:lnTo>
                    <a:pt x="649" y="1135"/>
                  </a:lnTo>
                  <a:lnTo>
                    <a:pt x="647" y="1135"/>
                  </a:lnTo>
                  <a:lnTo>
                    <a:pt x="646" y="1135"/>
                  </a:lnTo>
                  <a:lnTo>
                    <a:pt x="644" y="1135"/>
                  </a:lnTo>
                  <a:lnTo>
                    <a:pt x="643" y="1135"/>
                  </a:lnTo>
                  <a:lnTo>
                    <a:pt x="640" y="1103"/>
                  </a:lnTo>
                  <a:lnTo>
                    <a:pt x="637" y="1074"/>
                  </a:lnTo>
                  <a:lnTo>
                    <a:pt x="633" y="1044"/>
                  </a:lnTo>
                  <a:lnTo>
                    <a:pt x="630" y="1017"/>
                  </a:lnTo>
                  <a:lnTo>
                    <a:pt x="626" y="989"/>
                  </a:lnTo>
                  <a:lnTo>
                    <a:pt x="623" y="961"/>
                  </a:lnTo>
                  <a:lnTo>
                    <a:pt x="621" y="933"/>
                  </a:lnTo>
                  <a:lnTo>
                    <a:pt x="620" y="905"/>
                  </a:lnTo>
                  <a:lnTo>
                    <a:pt x="620" y="877"/>
                  </a:lnTo>
                  <a:lnTo>
                    <a:pt x="621" y="848"/>
                  </a:lnTo>
                  <a:lnTo>
                    <a:pt x="620" y="841"/>
                  </a:lnTo>
                  <a:lnTo>
                    <a:pt x="620" y="834"/>
                  </a:lnTo>
                  <a:lnTo>
                    <a:pt x="619" y="827"/>
                  </a:lnTo>
                  <a:lnTo>
                    <a:pt x="617" y="819"/>
                  </a:lnTo>
                  <a:lnTo>
                    <a:pt x="616" y="814"/>
                  </a:lnTo>
                  <a:lnTo>
                    <a:pt x="614" y="808"/>
                  </a:lnTo>
                  <a:lnTo>
                    <a:pt x="614" y="801"/>
                  </a:lnTo>
                  <a:lnTo>
                    <a:pt x="614" y="795"/>
                  </a:lnTo>
                  <a:lnTo>
                    <a:pt x="616" y="789"/>
                  </a:lnTo>
                  <a:lnTo>
                    <a:pt x="619" y="784"/>
                  </a:lnTo>
                  <a:close/>
                  <a:moveTo>
                    <a:pt x="601" y="649"/>
                  </a:moveTo>
                  <a:lnTo>
                    <a:pt x="594" y="713"/>
                  </a:lnTo>
                  <a:lnTo>
                    <a:pt x="589" y="774"/>
                  </a:lnTo>
                  <a:lnTo>
                    <a:pt x="587" y="831"/>
                  </a:lnTo>
                  <a:lnTo>
                    <a:pt x="587" y="885"/>
                  </a:lnTo>
                  <a:lnTo>
                    <a:pt x="590" y="940"/>
                  </a:lnTo>
                  <a:lnTo>
                    <a:pt x="594" y="993"/>
                  </a:lnTo>
                  <a:lnTo>
                    <a:pt x="600" y="1046"/>
                  </a:lnTo>
                  <a:lnTo>
                    <a:pt x="606" y="1100"/>
                  </a:lnTo>
                  <a:lnTo>
                    <a:pt x="613" y="1158"/>
                  </a:lnTo>
                  <a:lnTo>
                    <a:pt x="621" y="1216"/>
                  </a:lnTo>
                  <a:lnTo>
                    <a:pt x="629" y="1216"/>
                  </a:lnTo>
                  <a:lnTo>
                    <a:pt x="627" y="1228"/>
                  </a:lnTo>
                  <a:lnTo>
                    <a:pt x="627" y="1239"/>
                  </a:lnTo>
                  <a:lnTo>
                    <a:pt x="629" y="1249"/>
                  </a:lnTo>
                  <a:lnTo>
                    <a:pt x="630" y="1261"/>
                  </a:lnTo>
                  <a:lnTo>
                    <a:pt x="631" y="1271"/>
                  </a:lnTo>
                  <a:lnTo>
                    <a:pt x="633" y="1281"/>
                  </a:lnTo>
                  <a:lnTo>
                    <a:pt x="636" y="1291"/>
                  </a:lnTo>
                  <a:lnTo>
                    <a:pt x="639" y="1301"/>
                  </a:lnTo>
                  <a:lnTo>
                    <a:pt x="643" y="1312"/>
                  </a:lnTo>
                  <a:lnTo>
                    <a:pt x="646" y="1324"/>
                  </a:lnTo>
                  <a:lnTo>
                    <a:pt x="646" y="1340"/>
                  </a:lnTo>
                  <a:lnTo>
                    <a:pt x="646" y="1355"/>
                  </a:lnTo>
                  <a:lnTo>
                    <a:pt x="649" y="1370"/>
                  </a:lnTo>
                  <a:lnTo>
                    <a:pt x="650" y="1385"/>
                  </a:lnTo>
                  <a:lnTo>
                    <a:pt x="653" y="1400"/>
                  </a:lnTo>
                  <a:lnTo>
                    <a:pt x="657" y="1414"/>
                  </a:lnTo>
                  <a:lnTo>
                    <a:pt x="660" y="1430"/>
                  </a:lnTo>
                  <a:lnTo>
                    <a:pt x="664" y="1446"/>
                  </a:lnTo>
                  <a:lnTo>
                    <a:pt x="667" y="1463"/>
                  </a:lnTo>
                  <a:lnTo>
                    <a:pt x="670" y="1481"/>
                  </a:lnTo>
                  <a:lnTo>
                    <a:pt x="663" y="1503"/>
                  </a:lnTo>
                  <a:lnTo>
                    <a:pt x="656" y="1526"/>
                  </a:lnTo>
                  <a:lnTo>
                    <a:pt x="647" y="1547"/>
                  </a:lnTo>
                  <a:lnTo>
                    <a:pt x="639" y="1569"/>
                  </a:lnTo>
                  <a:lnTo>
                    <a:pt x="631" y="1592"/>
                  </a:lnTo>
                  <a:lnTo>
                    <a:pt x="623" y="1613"/>
                  </a:lnTo>
                  <a:lnTo>
                    <a:pt x="616" y="1635"/>
                  </a:lnTo>
                  <a:lnTo>
                    <a:pt x="610" y="1658"/>
                  </a:lnTo>
                  <a:lnTo>
                    <a:pt x="604" y="1679"/>
                  </a:lnTo>
                  <a:lnTo>
                    <a:pt x="601" y="1702"/>
                  </a:lnTo>
                  <a:lnTo>
                    <a:pt x="594" y="1698"/>
                  </a:lnTo>
                  <a:lnTo>
                    <a:pt x="571" y="1619"/>
                  </a:lnTo>
                  <a:lnTo>
                    <a:pt x="553" y="1540"/>
                  </a:lnTo>
                  <a:lnTo>
                    <a:pt x="537" y="1461"/>
                  </a:lnTo>
                  <a:lnTo>
                    <a:pt x="525" y="1381"/>
                  </a:lnTo>
                  <a:lnTo>
                    <a:pt x="515" y="1302"/>
                  </a:lnTo>
                  <a:lnTo>
                    <a:pt x="508" y="1222"/>
                  </a:lnTo>
                  <a:lnTo>
                    <a:pt x="504" y="1142"/>
                  </a:lnTo>
                  <a:lnTo>
                    <a:pt x="501" y="1060"/>
                  </a:lnTo>
                  <a:lnTo>
                    <a:pt x="498" y="977"/>
                  </a:lnTo>
                  <a:lnTo>
                    <a:pt x="498" y="894"/>
                  </a:lnTo>
                  <a:lnTo>
                    <a:pt x="507" y="868"/>
                  </a:lnTo>
                  <a:lnTo>
                    <a:pt x="513" y="841"/>
                  </a:lnTo>
                  <a:lnTo>
                    <a:pt x="517" y="814"/>
                  </a:lnTo>
                  <a:lnTo>
                    <a:pt x="521" y="785"/>
                  </a:lnTo>
                  <a:lnTo>
                    <a:pt x="527" y="758"/>
                  </a:lnTo>
                  <a:lnTo>
                    <a:pt x="534" y="731"/>
                  </a:lnTo>
                  <a:lnTo>
                    <a:pt x="543" y="706"/>
                  </a:lnTo>
                  <a:lnTo>
                    <a:pt x="557" y="683"/>
                  </a:lnTo>
                  <a:lnTo>
                    <a:pt x="576" y="665"/>
                  </a:lnTo>
                  <a:lnTo>
                    <a:pt x="601" y="649"/>
                  </a:lnTo>
                  <a:close/>
                  <a:moveTo>
                    <a:pt x="351" y="4638"/>
                  </a:moveTo>
                  <a:lnTo>
                    <a:pt x="316" y="4648"/>
                  </a:lnTo>
                  <a:lnTo>
                    <a:pt x="329" y="4655"/>
                  </a:lnTo>
                  <a:lnTo>
                    <a:pt x="316" y="4662"/>
                  </a:lnTo>
                  <a:lnTo>
                    <a:pt x="334" y="4669"/>
                  </a:lnTo>
                  <a:lnTo>
                    <a:pt x="302" y="4672"/>
                  </a:lnTo>
                  <a:lnTo>
                    <a:pt x="302" y="4648"/>
                  </a:lnTo>
                  <a:lnTo>
                    <a:pt x="312" y="4648"/>
                  </a:lnTo>
                  <a:lnTo>
                    <a:pt x="309" y="4647"/>
                  </a:lnTo>
                  <a:lnTo>
                    <a:pt x="309" y="4644"/>
                  </a:lnTo>
                  <a:lnTo>
                    <a:pt x="309" y="4641"/>
                  </a:lnTo>
                  <a:lnTo>
                    <a:pt x="309" y="4638"/>
                  </a:lnTo>
                  <a:lnTo>
                    <a:pt x="312" y="4637"/>
                  </a:lnTo>
                  <a:lnTo>
                    <a:pt x="314" y="4632"/>
                  </a:lnTo>
                  <a:lnTo>
                    <a:pt x="316" y="4629"/>
                  </a:lnTo>
                  <a:lnTo>
                    <a:pt x="318" y="4626"/>
                  </a:lnTo>
                  <a:lnTo>
                    <a:pt x="321" y="4624"/>
                  </a:lnTo>
                  <a:lnTo>
                    <a:pt x="322" y="4621"/>
                  </a:lnTo>
                  <a:lnTo>
                    <a:pt x="326" y="4622"/>
                  </a:lnTo>
                  <a:lnTo>
                    <a:pt x="331" y="4624"/>
                  </a:lnTo>
                  <a:lnTo>
                    <a:pt x="335" y="4624"/>
                  </a:lnTo>
                  <a:lnTo>
                    <a:pt x="338" y="4624"/>
                  </a:lnTo>
                  <a:lnTo>
                    <a:pt x="342" y="4624"/>
                  </a:lnTo>
                  <a:lnTo>
                    <a:pt x="345" y="4624"/>
                  </a:lnTo>
                  <a:lnTo>
                    <a:pt x="348" y="4625"/>
                  </a:lnTo>
                  <a:lnTo>
                    <a:pt x="349" y="4628"/>
                  </a:lnTo>
                  <a:lnTo>
                    <a:pt x="351" y="4632"/>
                  </a:lnTo>
                  <a:lnTo>
                    <a:pt x="351" y="4638"/>
                  </a:lnTo>
                  <a:close/>
                  <a:moveTo>
                    <a:pt x="501" y="4614"/>
                  </a:moveTo>
                  <a:lnTo>
                    <a:pt x="488" y="4615"/>
                  </a:lnTo>
                  <a:lnTo>
                    <a:pt x="474" y="4618"/>
                  </a:lnTo>
                  <a:lnTo>
                    <a:pt x="461" y="4619"/>
                  </a:lnTo>
                  <a:lnTo>
                    <a:pt x="445" y="4622"/>
                  </a:lnTo>
                  <a:lnTo>
                    <a:pt x="431" y="4625"/>
                  </a:lnTo>
                  <a:lnTo>
                    <a:pt x="415" y="4629"/>
                  </a:lnTo>
                  <a:lnTo>
                    <a:pt x="401" y="4632"/>
                  </a:lnTo>
                  <a:lnTo>
                    <a:pt x="385" y="4635"/>
                  </a:lnTo>
                  <a:lnTo>
                    <a:pt x="371" y="4639"/>
                  </a:lnTo>
                  <a:lnTo>
                    <a:pt x="356" y="4642"/>
                  </a:lnTo>
                  <a:lnTo>
                    <a:pt x="356" y="4638"/>
                  </a:lnTo>
                  <a:lnTo>
                    <a:pt x="356" y="4634"/>
                  </a:lnTo>
                  <a:lnTo>
                    <a:pt x="359" y="4632"/>
                  </a:lnTo>
                  <a:lnTo>
                    <a:pt x="362" y="4631"/>
                  </a:lnTo>
                  <a:lnTo>
                    <a:pt x="367" y="4629"/>
                  </a:lnTo>
                  <a:lnTo>
                    <a:pt x="369" y="4629"/>
                  </a:lnTo>
                  <a:lnTo>
                    <a:pt x="374" y="4629"/>
                  </a:lnTo>
                  <a:lnTo>
                    <a:pt x="378" y="4628"/>
                  </a:lnTo>
                  <a:lnTo>
                    <a:pt x="382" y="4626"/>
                  </a:lnTo>
                  <a:lnTo>
                    <a:pt x="385" y="4625"/>
                  </a:lnTo>
                  <a:lnTo>
                    <a:pt x="398" y="4616"/>
                  </a:lnTo>
                  <a:lnTo>
                    <a:pt x="409" y="4609"/>
                  </a:lnTo>
                  <a:lnTo>
                    <a:pt x="422" y="4605"/>
                  </a:lnTo>
                  <a:lnTo>
                    <a:pt x="434" y="4601"/>
                  </a:lnTo>
                  <a:lnTo>
                    <a:pt x="447" y="4598"/>
                  </a:lnTo>
                  <a:lnTo>
                    <a:pt x="458" y="4595"/>
                  </a:lnTo>
                  <a:lnTo>
                    <a:pt x="471" y="4592"/>
                  </a:lnTo>
                  <a:lnTo>
                    <a:pt x="484" y="4591"/>
                  </a:lnTo>
                  <a:lnTo>
                    <a:pt x="497" y="4588"/>
                  </a:lnTo>
                  <a:lnTo>
                    <a:pt x="513" y="4585"/>
                  </a:lnTo>
                  <a:lnTo>
                    <a:pt x="510" y="4582"/>
                  </a:lnTo>
                  <a:lnTo>
                    <a:pt x="511" y="4579"/>
                  </a:lnTo>
                  <a:lnTo>
                    <a:pt x="515" y="4584"/>
                  </a:lnTo>
                  <a:lnTo>
                    <a:pt x="525" y="4573"/>
                  </a:lnTo>
                  <a:lnTo>
                    <a:pt x="524" y="4578"/>
                  </a:lnTo>
                  <a:lnTo>
                    <a:pt x="523" y="4582"/>
                  </a:lnTo>
                  <a:lnTo>
                    <a:pt x="521" y="4586"/>
                  </a:lnTo>
                  <a:lnTo>
                    <a:pt x="518" y="4591"/>
                  </a:lnTo>
                  <a:lnTo>
                    <a:pt x="517" y="4595"/>
                  </a:lnTo>
                  <a:lnTo>
                    <a:pt x="514" y="4599"/>
                  </a:lnTo>
                  <a:lnTo>
                    <a:pt x="511" y="4604"/>
                  </a:lnTo>
                  <a:lnTo>
                    <a:pt x="508" y="4608"/>
                  </a:lnTo>
                  <a:lnTo>
                    <a:pt x="504" y="4611"/>
                  </a:lnTo>
                  <a:lnTo>
                    <a:pt x="501" y="4614"/>
                  </a:lnTo>
                  <a:close/>
                  <a:moveTo>
                    <a:pt x="447" y="2417"/>
                  </a:moveTo>
                  <a:lnTo>
                    <a:pt x="438" y="2423"/>
                  </a:lnTo>
                  <a:lnTo>
                    <a:pt x="428" y="2430"/>
                  </a:lnTo>
                  <a:lnTo>
                    <a:pt x="420" y="2436"/>
                  </a:lnTo>
                  <a:lnTo>
                    <a:pt x="408" y="2441"/>
                  </a:lnTo>
                  <a:lnTo>
                    <a:pt x="398" y="2446"/>
                  </a:lnTo>
                  <a:lnTo>
                    <a:pt x="387" y="2449"/>
                  </a:lnTo>
                  <a:lnTo>
                    <a:pt x="377" y="2451"/>
                  </a:lnTo>
                  <a:lnTo>
                    <a:pt x="364" y="2451"/>
                  </a:lnTo>
                  <a:lnTo>
                    <a:pt x="352" y="2450"/>
                  </a:lnTo>
                  <a:lnTo>
                    <a:pt x="339" y="2447"/>
                  </a:lnTo>
                  <a:lnTo>
                    <a:pt x="344" y="2444"/>
                  </a:lnTo>
                  <a:lnTo>
                    <a:pt x="311" y="2426"/>
                  </a:lnTo>
                  <a:lnTo>
                    <a:pt x="282" y="2401"/>
                  </a:lnTo>
                  <a:lnTo>
                    <a:pt x="259" y="2374"/>
                  </a:lnTo>
                  <a:lnTo>
                    <a:pt x="240" y="2343"/>
                  </a:lnTo>
                  <a:lnTo>
                    <a:pt x="223" y="2308"/>
                  </a:lnTo>
                  <a:lnTo>
                    <a:pt x="210" y="2272"/>
                  </a:lnTo>
                  <a:lnTo>
                    <a:pt x="199" y="2235"/>
                  </a:lnTo>
                  <a:lnTo>
                    <a:pt x="188" y="2198"/>
                  </a:lnTo>
                  <a:lnTo>
                    <a:pt x="177" y="2161"/>
                  </a:lnTo>
                  <a:lnTo>
                    <a:pt x="167" y="2125"/>
                  </a:lnTo>
                  <a:lnTo>
                    <a:pt x="167" y="2110"/>
                  </a:lnTo>
                  <a:lnTo>
                    <a:pt x="167" y="2098"/>
                  </a:lnTo>
                  <a:lnTo>
                    <a:pt x="165" y="2083"/>
                  </a:lnTo>
                  <a:lnTo>
                    <a:pt x="160" y="2069"/>
                  </a:lnTo>
                  <a:lnTo>
                    <a:pt x="157" y="2056"/>
                  </a:lnTo>
                  <a:lnTo>
                    <a:pt x="153" y="2042"/>
                  </a:lnTo>
                  <a:lnTo>
                    <a:pt x="149" y="2029"/>
                  </a:lnTo>
                  <a:lnTo>
                    <a:pt x="147" y="2016"/>
                  </a:lnTo>
                  <a:lnTo>
                    <a:pt x="146" y="2003"/>
                  </a:lnTo>
                  <a:lnTo>
                    <a:pt x="147" y="1990"/>
                  </a:lnTo>
                  <a:lnTo>
                    <a:pt x="152" y="1974"/>
                  </a:lnTo>
                  <a:lnTo>
                    <a:pt x="157" y="1960"/>
                  </a:lnTo>
                  <a:lnTo>
                    <a:pt x="163" y="1946"/>
                  </a:lnTo>
                  <a:lnTo>
                    <a:pt x="169" y="1931"/>
                  </a:lnTo>
                  <a:lnTo>
                    <a:pt x="175" y="1917"/>
                  </a:lnTo>
                  <a:lnTo>
                    <a:pt x="182" y="1903"/>
                  </a:lnTo>
                  <a:lnTo>
                    <a:pt x="188" y="1888"/>
                  </a:lnTo>
                  <a:lnTo>
                    <a:pt x="195" y="1874"/>
                  </a:lnTo>
                  <a:lnTo>
                    <a:pt x="202" y="1860"/>
                  </a:lnTo>
                  <a:lnTo>
                    <a:pt x="209" y="1845"/>
                  </a:lnTo>
                  <a:lnTo>
                    <a:pt x="196" y="1851"/>
                  </a:lnTo>
                  <a:lnTo>
                    <a:pt x="185" y="1858"/>
                  </a:lnTo>
                  <a:lnTo>
                    <a:pt x="175" y="1868"/>
                  </a:lnTo>
                  <a:lnTo>
                    <a:pt x="165" y="1880"/>
                  </a:lnTo>
                  <a:lnTo>
                    <a:pt x="156" y="1893"/>
                  </a:lnTo>
                  <a:lnTo>
                    <a:pt x="149" y="1906"/>
                  </a:lnTo>
                  <a:lnTo>
                    <a:pt x="142" y="1920"/>
                  </a:lnTo>
                  <a:lnTo>
                    <a:pt x="136" y="1934"/>
                  </a:lnTo>
                  <a:lnTo>
                    <a:pt x="132" y="1949"/>
                  </a:lnTo>
                  <a:lnTo>
                    <a:pt x="127" y="1963"/>
                  </a:lnTo>
                  <a:lnTo>
                    <a:pt x="117" y="1940"/>
                  </a:lnTo>
                  <a:lnTo>
                    <a:pt x="109" y="1917"/>
                  </a:lnTo>
                  <a:lnTo>
                    <a:pt x="102" y="1896"/>
                  </a:lnTo>
                  <a:lnTo>
                    <a:pt x="94" y="1873"/>
                  </a:lnTo>
                  <a:lnTo>
                    <a:pt x="89" y="1851"/>
                  </a:lnTo>
                  <a:lnTo>
                    <a:pt x="83" y="1828"/>
                  </a:lnTo>
                  <a:lnTo>
                    <a:pt x="77" y="1805"/>
                  </a:lnTo>
                  <a:lnTo>
                    <a:pt x="71" y="1782"/>
                  </a:lnTo>
                  <a:lnTo>
                    <a:pt x="64" y="1759"/>
                  </a:lnTo>
                  <a:lnTo>
                    <a:pt x="59" y="1736"/>
                  </a:lnTo>
                  <a:lnTo>
                    <a:pt x="51" y="1731"/>
                  </a:lnTo>
                  <a:lnTo>
                    <a:pt x="46" y="1724"/>
                  </a:lnTo>
                  <a:lnTo>
                    <a:pt x="41" y="1716"/>
                  </a:lnTo>
                  <a:lnTo>
                    <a:pt x="40" y="1708"/>
                  </a:lnTo>
                  <a:lnTo>
                    <a:pt x="39" y="1699"/>
                  </a:lnTo>
                  <a:lnTo>
                    <a:pt x="37" y="1689"/>
                  </a:lnTo>
                  <a:lnTo>
                    <a:pt x="37" y="1681"/>
                  </a:lnTo>
                  <a:lnTo>
                    <a:pt x="37" y="1671"/>
                  </a:lnTo>
                  <a:lnTo>
                    <a:pt x="36" y="1662"/>
                  </a:lnTo>
                  <a:lnTo>
                    <a:pt x="34" y="1653"/>
                  </a:lnTo>
                  <a:lnTo>
                    <a:pt x="36" y="1640"/>
                  </a:lnTo>
                  <a:lnTo>
                    <a:pt x="39" y="1628"/>
                  </a:lnTo>
                  <a:lnTo>
                    <a:pt x="43" y="1615"/>
                  </a:lnTo>
                  <a:lnTo>
                    <a:pt x="47" y="1603"/>
                  </a:lnTo>
                  <a:lnTo>
                    <a:pt x="53" y="1592"/>
                  </a:lnTo>
                  <a:lnTo>
                    <a:pt x="59" y="1580"/>
                  </a:lnTo>
                  <a:lnTo>
                    <a:pt x="64" y="1569"/>
                  </a:lnTo>
                  <a:lnTo>
                    <a:pt x="69" y="1557"/>
                  </a:lnTo>
                  <a:lnTo>
                    <a:pt x="74" y="1547"/>
                  </a:lnTo>
                  <a:lnTo>
                    <a:pt x="79" y="1536"/>
                  </a:lnTo>
                  <a:lnTo>
                    <a:pt x="99" y="1474"/>
                  </a:lnTo>
                  <a:lnTo>
                    <a:pt x="114" y="1413"/>
                  </a:lnTo>
                  <a:lnTo>
                    <a:pt x="129" y="1351"/>
                  </a:lnTo>
                  <a:lnTo>
                    <a:pt x="142" y="1289"/>
                  </a:lnTo>
                  <a:lnTo>
                    <a:pt x="153" y="1228"/>
                  </a:lnTo>
                  <a:lnTo>
                    <a:pt x="165" y="1165"/>
                  </a:lnTo>
                  <a:lnTo>
                    <a:pt x="175" y="1103"/>
                  </a:lnTo>
                  <a:lnTo>
                    <a:pt x="188" y="1040"/>
                  </a:lnTo>
                  <a:lnTo>
                    <a:pt x="200" y="978"/>
                  </a:lnTo>
                  <a:lnTo>
                    <a:pt x="216" y="917"/>
                  </a:lnTo>
                  <a:lnTo>
                    <a:pt x="213" y="904"/>
                  </a:lnTo>
                  <a:lnTo>
                    <a:pt x="210" y="893"/>
                  </a:lnTo>
                  <a:lnTo>
                    <a:pt x="209" y="881"/>
                  </a:lnTo>
                  <a:lnTo>
                    <a:pt x="209" y="870"/>
                  </a:lnTo>
                  <a:lnTo>
                    <a:pt x="210" y="858"/>
                  </a:lnTo>
                  <a:lnTo>
                    <a:pt x="213" y="847"/>
                  </a:lnTo>
                  <a:lnTo>
                    <a:pt x="216" y="835"/>
                  </a:lnTo>
                  <a:lnTo>
                    <a:pt x="222" y="825"/>
                  </a:lnTo>
                  <a:lnTo>
                    <a:pt x="228" y="817"/>
                  </a:lnTo>
                  <a:lnTo>
                    <a:pt x="236" y="808"/>
                  </a:lnTo>
                  <a:lnTo>
                    <a:pt x="235" y="824"/>
                  </a:lnTo>
                  <a:lnTo>
                    <a:pt x="233" y="840"/>
                  </a:lnTo>
                  <a:lnTo>
                    <a:pt x="233" y="855"/>
                  </a:lnTo>
                  <a:lnTo>
                    <a:pt x="233" y="872"/>
                  </a:lnTo>
                  <a:lnTo>
                    <a:pt x="233" y="888"/>
                  </a:lnTo>
                  <a:lnTo>
                    <a:pt x="235" y="904"/>
                  </a:lnTo>
                  <a:lnTo>
                    <a:pt x="238" y="920"/>
                  </a:lnTo>
                  <a:lnTo>
                    <a:pt x="240" y="936"/>
                  </a:lnTo>
                  <a:lnTo>
                    <a:pt x="246" y="950"/>
                  </a:lnTo>
                  <a:lnTo>
                    <a:pt x="253" y="963"/>
                  </a:lnTo>
                  <a:lnTo>
                    <a:pt x="258" y="950"/>
                  </a:lnTo>
                  <a:lnTo>
                    <a:pt x="261" y="936"/>
                  </a:lnTo>
                  <a:lnTo>
                    <a:pt x="261" y="920"/>
                  </a:lnTo>
                  <a:lnTo>
                    <a:pt x="261" y="904"/>
                  </a:lnTo>
                  <a:lnTo>
                    <a:pt x="259" y="888"/>
                  </a:lnTo>
                  <a:lnTo>
                    <a:pt x="258" y="872"/>
                  </a:lnTo>
                  <a:lnTo>
                    <a:pt x="256" y="855"/>
                  </a:lnTo>
                  <a:lnTo>
                    <a:pt x="256" y="840"/>
                  </a:lnTo>
                  <a:lnTo>
                    <a:pt x="258" y="824"/>
                  </a:lnTo>
                  <a:lnTo>
                    <a:pt x="261" y="808"/>
                  </a:lnTo>
                  <a:lnTo>
                    <a:pt x="251" y="797"/>
                  </a:lnTo>
                  <a:lnTo>
                    <a:pt x="261" y="797"/>
                  </a:lnTo>
                  <a:lnTo>
                    <a:pt x="271" y="795"/>
                  </a:lnTo>
                  <a:lnTo>
                    <a:pt x="281" y="791"/>
                  </a:lnTo>
                  <a:lnTo>
                    <a:pt x="291" y="788"/>
                  </a:lnTo>
                  <a:lnTo>
                    <a:pt x="301" y="782"/>
                  </a:lnTo>
                  <a:lnTo>
                    <a:pt x="311" y="778"/>
                  </a:lnTo>
                  <a:lnTo>
                    <a:pt x="321" y="774"/>
                  </a:lnTo>
                  <a:lnTo>
                    <a:pt x="331" y="769"/>
                  </a:lnTo>
                  <a:lnTo>
                    <a:pt x="342" y="766"/>
                  </a:lnTo>
                  <a:lnTo>
                    <a:pt x="354" y="766"/>
                  </a:lnTo>
                  <a:lnTo>
                    <a:pt x="525" y="698"/>
                  </a:lnTo>
                  <a:lnTo>
                    <a:pt x="521" y="711"/>
                  </a:lnTo>
                  <a:lnTo>
                    <a:pt x="517" y="725"/>
                  </a:lnTo>
                  <a:lnTo>
                    <a:pt x="513" y="739"/>
                  </a:lnTo>
                  <a:lnTo>
                    <a:pt x="510" y="754"/>
                  </a:lnTo>
                  <a:lnTo>
                    <a:pt x="505" y="768"/>
                  </a:lnTo>
                  <a:lnTo>
                    <a:pt x="503" y="782"/>
                  </a:lnTo>
                  <a:lnTo>
                    <a:pt x="498" y="798"/>
                  </a:lnTo>
                  <a:lnTo>
                    <a:pt x="495" y="812"/>
                  </a:lnTo>
                  <a:lnTo>
                    <a:pt x="491" y="827"/>
                  </a:lnTo>
                  <a:lnTo>
                    <a:pt x="488" y="842"/>
                  </a:lnTo>
                  <a:lnTo>
                    <a:pt x="484" y="910"/>
                  </a:lnTo>
                  <a:lnTo>
                    <a:pt x="481" y="978"/>
                  </a:lnTo>
                  <a:lnTo>
                    <a:pt x="481" y="1047"/>
                  </a:lnTo>
                  <a:lnTo>
                    <a:pt x="483" y="1117"/>
                  </a:lnTo>
                  <a:lnTo>
                    <a:pt x="485" y="1188"/>
                  </a:lnTo>
                  <a:lnTo>
                    <a:pt x="490" y="1256"/>
                  </a:lnTo>
                  <a:lnTo>
                    <a:pt x="497" y="1325"/>
                  </a:lnTo>
                  <a:lnTo>
                    <a:pt x="505" y="1394"/>
                  </a:lnTo>
                  <a:lnTo>
                    <a:pt x="515" y="1460"/>
                  </a:lnTo>
                  <a:lnTo>
                    <a:pt x="528" y="1526"/>
                  </a:lnTo>
                  <a:lnTo>
                    <a:pt x="536" y="1526"/>
                  </a:lnTo>
                  <a:lnTo>
                    <a:pt x="540" y="1550"/>
                  </a:lnTo>
                  <a:lnTo>
                    <a:pt x="544" y="1575"/>
                  </a:lnTo>
                  <a:lnTo>
                    <a:pt x="550" y="1599"/>
                  </a:lnTo>
                  <a:lnTo>
                    <a:pt x="554" y="1623"/>
                  </a:lnTo>
                  <a:lnTo>
                    <a:pt x="560" y="1646"/>
                  </a:lnTo>
                  <a:lnTo>
                    <a:pt x="566" y="1671"/>
                  </a:lnTo>
                  <a:lnTo>
                    <a:pt x="570" y="1695"/>
                  </a:lnTo>
                  <a:lnTo>
                    <a:pt x="574" y="1718"/>
                  </a:lnTo>
                  <a:lnTo>
                    <a:pt x="578" y="1742"/>
                  </a:lnTo>
                  <a:lnTo>
                    <a:pt x="580" y="1767"/>
                  </a:lnTo>
                  <a:lnTo>
                    <a:pt x="597" y="1811"/>
                  </a:lnTo>
                  <a:lnTo>
                    <a:pt x="573" y="1827"/>
                  </a:lnTo>
                  <a:lnTo>
                    <a:pt x="548" y="1844"/>
                  </a:lnTo>
                  <a:lnTo>
                    <a:pt x="524" y="1861"/>
                  </a:lnTo>
                  <a:lnTo>
                    <a:pt x="501" y="1878"/>
                  </a:lnTo>
                  <a:lnTo>
                    <a:pt x="477" y="1897"/>
                  </a:lnTo>
                  <a:lnTo>
                    <a:pt x="454" y="1914"/>
                  </a:lnTo>
                  <a:lnTo>
                    <a:pt x="431" y="1933"/>
                  </a:lnTo>
                  <a:lnTo>
                    <a:pt x="407" y="1951"/>
                  </a:lnTo>
                  <a:lnTo>
                    <a:pt x="384" y="1969"/>
                  </a:lnTo>
                  <a:lnTo>
                    <a:pt x="361" y="1987"/>
                  </a:lnTo>
                  <a:lnTo>
                    <a:pt x="364" y="1990"/>
                  </a:lnTo>
                  <a:lnTo>
                    <a:pt x="387" y="1974"/>
                  </a:lnTo>
                  <a:lnTo>
                    <a:pt x="411" y="1959"/>
                  </a:lnTo>
                  <a:lnTo>
                    <a:pt x="435" y="1944"/>
                  </a:lnTo>
                  <a:lnTo>
                    <a:pt x="460" y="1928"/>
                  </a:lnTo>
                  <a:lnTo>
                    <a:pt x="484" y="1911"/>
                  </a:lnTo>
                  <a:lnTo>
                    <a:pt x="508" y="1896"/>
                  </a:lnTo>
                  <a:lnTo>
                    <a:pt x="533" y="1878"/>
                  </a:lnTo>
                  <a:lnTo>
                    <a:pt x="556" y="1861"/>
                  </a:lnTo>
                  <a:lnTo>
                    <a:pt x="578" y="1844"/>
                  </a:lnTo>
                  <a:lnTo>
                    <a:pt x="601" y="1825"/>
                  </a:lnTo>
                  <a:lnTo>
                    <a:pt x="611" y="2073"/>
                  </a:lnTo>
                  <a:lnTo>
                    <a:pt x="600" y="2109"/>
                  </a:lnTo>
                  <a:lnTo>
                    <a:pt x="587" y="2146"/>
                  </a:lnTo>
                  <a:lnTo>
                    <a:pt x="574" y="2182"/>
                  </a:lnTo>
                  <a:lnTo>
                    <a:pt x="560" y="2218"/>
                  </a:lnTo>
                  <a:lnTo>
                    <a:pt x="544" y="2254"/>
                  </a:lnTo>
                  <a:lnTo>
                    <a:pt x="527" y="2288"/>
                  </a:lnTo>
                  <a:lnTo>
                    <a:pt x="510" y="2322"/>
                  </a:lnTo>
                  <a:lnTo>
                    <a:pt x="490" y="2355"/>
                  </a:lnTo>
                  <a:lnTo>
                    <a:pt x="470" y="2387"/>
                  </a:lnTo>
                  <a:lnTo>
                    <a:pt x="447" y="2417"/>
                  </a:lnTo>
                  <a:close/>
                  <a:moveTo>
                    <a:pt x="609" y="1764"/>
                  </a:moveTo>
                  <a:lnTo>
                    <a:pt x="601" y="1746"/>
                  </a:lnTo>
                  <a:lnTo>
                    <a:pt x="603" y="1746"/>
                  </a:lnTo>
                  <a:lnTo>
                    <a:pt x="604" y="1746"/>
                  </a:lnTo>
                  <a:lnTo>
                    <a:pt x="606" y="1746"/>
                  </a:lnTo>
                  <a:lnTo>
                    <a:pt x="607" y="1746"/>
                  </a:lnTo>
                  <a:lnTo>
                    <a:pt x="609" y="1746"/>
                  </a:lnTo>
                  <a:lnTo>
                    <a:pt x="610" y="1748"/>
                  </a:lnTo>
                  <a:lnTo>
                    <a:pt x="611" y="1748"/>
                  </a:lnTo>
                  <a:lnTo>
                    <a:pt x="611" y="1749"/>
                  </a:lnTo>
                  <a:lnTo>
                    <a:pt x="614" y="1746"/>
                  </a:lnTo>
                  <a:lnTo>
                    <a:pt x="609" y="1764"/>
                  </a:lnTo>
                  <a:close/>
                  <a:moveTo>
                    <a:pt x="1113" y="2557"/>
                  </a:moveTo>
                  <a:lnTo>
                    <a:pt x="1103" y="2560"/>
                  </a:lnTo>
                  <a:lnTo>
                    <a:pt x="1094" y="2563"/>
                  </a:lnTo>
                  <a:lnTo>
                    <a:pt x="1084" y="2565"/>
                  </a:lnTo>
                  <a:lnTo>
                    <a:pt x="1075" y="2566"/>
                  </a:lnTo>
                  <a:lnTo>
                    <a:pt x="1067" y="2568"/>
                  </a:lnTo>
                  <a:lnTo>
                    <a:pt x="1057" y="2568"/>
                  </a:lnTo>
                  <a:lnTo>
                    <a:pt x="1048" y="2569"/>
                  </a:lnTo>
                  <a:lnTo>
                    <a:pt x="1040" y="2569"/>
                  </a:lnTo>
                  <a:lnTo>
                    <a:pt x="1030" y="2570"/>
                  </a:lnTo>
                  <a:lnTo>
                    <a:pt x="1021" y="2572"/>
                  </a:lnTo>
                  <a:lnTo>
                    <a:pt x="997" y="2576"/>
                  </a:lnTo>
                  <a:lnTo>
                    <a:pt x="969" y="2579"/>
                  </a:lnTo>
                  <a:lnTo>
                    <a:pt x="939" y="2582"/>
                  </a:lnTo>
                  <a:lnTo>
                    <a:pt x="908" y="2582"/>
                  </a:lnTo>
                  <a:lnTo>
                    <a:pt x="878" y="2582"/>
                  </a:lnTo>
                  <a:lnTo>
                    <a:pt x="846" y="2579"/>
                  </a:lnTo>
                  <a:lnTo>
                    <a:pt x="819" y="2573"/>
                  </a:lnTo>
                  <a:lnTo>
                    <a:pt x="793" y="2565"/>
                  </a:lnTo>
                  <a:lnTo>
                    <a:pt x="772" y="2553"/>
                  </a:lnTo>
                  <a:lnTo>
                    <a:pt x="756" y="2537"/>
                  </a:lnTo>
                  <a:lnTo>
                    <a:pt x="752" y="2536"/>
                  </a:lnTo>
                  <a:lnTo>
                    <a:pt x="747" y="2533"/>
                  </a:lnTo>
                  <a:lnTo>
                    <a:pt x="743" y="2530"/>
                  </a:lnTo>
                  <a:lnTo>
                    <a:pt x="739" y="2526"/>
                  </a:lnTo>
                  <a:lnTo>
                    <a:pt x="735" y="2522"/>
                  </a:lnTo>
                  <a:lnTo>
                    <a:pt x="732" y="2516"/>
                  </a:lnTo>
                  <a:lnTo>
                    <a:pt x="727" y="2512"/>
                  </a:lnTo>
                  <a:lnTo>
                    <a:pt x="723" y="2507"/>
                  </a:lnTo>
                  <a:lnTo>
                    <a:pt x="720" y="2504"/>
                  </a:lnTo>
                  <a:lnTo>
                    <a:pt x="717" y="2503"/>
                  </a:lnTo>
                  <a:lnTo>
                    <a:pt x="722" y="2499"/>
                  </a:lnTo>
                  <a:lnTo>
                    <a:pt x="717" y="2494"/>
                  </a:lnTo>
                  <a:lnTo>
                    <a:pt x="712" y="2490"/>
                  </a:lnTo>
                  <a:lnTo>
                    <a:pt x="707" y="2486"/>
                  </a:lnTo>
                  <a:lnTo>
                    <a:pt x="703" y="2480"/>
                  </a:lnTo>
                  <a:lnTo>
                    <a:pt x="699" y="2474"/>
                  </a:lnTo>
                  <a:lnTo>
                    <a:pt x="696" y="2469"/>
                  </a:lnTo>
                  <a:lnTo>
                    <a:pt x="693" y="2463"/>
                  </a:lnTo>
                  <a:lnTo>
                    <a:pt x="692" y="2457"/>
                  </a:lnTo>
                  <a:lnTo>
                    <a:pt x="690" y="2450"/>
                  </a:lnTo>
                  <a:lnTo>
                    <a:pt x="690" y="2444"/>
                  </a:lnTo>
                  <a:lnTo>
                    <a:pt x="684" y="2439"/>
                  </a:lnTo>
                  <a:lnTo>
                    <a:pt x="680" y="2433"/>
                  </a:lnTo>
                  <a:lnTo>
                    <a:pt x="677" y="2427"/>
                  </a:lnTo>
                  <a:lnTo>
                    <a:pt x="674" y="2421"/>
                  </a:lnTo>
                  <a:lnTo>
                    <a:pt x="673" y="2416"/>
                  </a:lnTo>
                  <a:lnTo>
                    <a:pt x="673" y="2408"/>
                  </a:lnTo>
                  <a:lnTo>
                    <a:pt x="672" y="2403"/>
                  </a:lnTo>
                  <a:lnTo>
                    <a:pt x="670" y="2396"/>
                  </a:lnTo>
                  <a:lnTo>
                    <a:pt x="669" y="2388"/>
                  </a:lnTo>
                  <a:lnTo>
                    <a:pt x="666" y="2383"/>
                  </a:lnTo>
                  <a:lnTo>
                    <a:pt x="654" y="2330"/>
                  </a:lnTo>
                  <a:lnTo>
                    <a:pt x="646" y="2274"/>
                  </a:lnTo>
                  <a:lnTo>
                    <a:pt x="640" y="2215"/>
                  </a:lnTo>
                  <a:lnTo>
                    <a:pt x="636" y="2153"/>
                  </a:lnTo>
                  <a:lnTo>
                    <a:pt x="633" y="2092"/>
                  </a:lnTo>
                  <a:lnTo>
                    <a:pt x="630" y="2030"/>
                  </a:lnTo>
                  <a:lnTo>
                    <a:pt x="627" y="1969"/>
                  </a:lnTo>
                  <a:lnTo>
                    <a:pt x="626" y="1907"/>
                  </a:lnTo>
                  <a:lnTo>
                    <a:pt x="623" y="1848"/>
                  </a:lnTo>
                  <a:lnTo>
                    <a:pt x="619" y="1791"/>
                  </a:lnTo>
                  <a:lnTo>
                    <a:pt x="620" y="1795"/>
                  </a:lnTo>
                  <a:lnTo>
                    <a:pt x="623" y="1798"/>
                  </a:lnTo>
                  <a:lnTo>
                    <a:pt x="627" y="1801"/>
                  </a:lnTo>
                  <a:lnTo>
                    <a:pt x="631" y="1801"/>
                  </a:lnTo>
                  <a:lnTo>
                    <a:pt x="636" y="1802"/>
                  </a:lnTo>
                  <a:lnTo>
                    <a:pt x="640" y="1801"/>
                  </a:lnTo>
                  <a:lnTo>
                    <a:pt x="644" y="1801"/>
                  </a:lnTo>
                  <a:lnTo>
                    <a:pt x="649" y="1800"/>
                  </a:lnTo>
                  <a:lnTo>
                    <a:pt x="653" y="1800"/>
                  </a:lnTo>
                  <a:lnTo>
                    <a:pt x="656" y="1798"/>
                  </a:lnTo>
                  <a:lnTo>
                    <a:pt x="659" y="1794"/>
                  </a:lnTo>
                  <a:lnTo>
                    <a:pt x="663" y="1791"/>
                  </a:lnTo>
                  <a:lnTo>
                    <a:pt x="666" y="1788"/>
                  </a:lnTo>
                  <a:lnTo>
                    <a:pt x="670" y="1787"/>
                  </a:lnTo>
                  <a:lnTo>
                    <a:pt x="674" y="1784"/>
                  </a:lnTo>
                  <a:lnTo>
                    <a:pt x="677" y="1781"/>
                  </a:lnTo>
                  <a:lnTo>
                    <a:pt x="682" y="1778"/>
                  </a:lnTo>
                  <a:lnTo>
                    <a:pt x="684" y="1775"/>
                  </a:lnTo>
                  <a:lnTo>
                    <a:pt x="686" y="1771"/>
                  </a:lnTo>
                  <a:lnTo>
                    <a:pt x="687" y="1767"/>
                  </a:lnTo>
                  <a:lnTo>
                    <a:pt x="686" y="1761"/>
                  </a:lnTo>
                  <a:lnTo>
                    <a:pt x="686" y="1757"/>
                  </a:lnTo>
                  <a:lnTo>
                    <a:pt x="684" y="1752"/>
                  </a:lnTo>
                  <a:lnTo>
                    <a:pt x="683" y="1746"/>
                  </a:lnTo>
                  <a:lnTo>
                    <a:pt x="680" y="1742"/>
                  </a:lnTo>
                  <a:lnTo>
                    <a:pt x="679" y="1738"/>
                  </a:lnTo>
                  <a:lnTo>
                    <a:pt x="674" y="1734"/>
                  </a:lnTo>
                  <a:lnTo>
                    <a:pt x="672" y="1731"/>
                  </a:lnTo>
                  <a:lnTo>
                    <a:pt x="667" y="1726"/>
                  </a:lnTo>
                  <a:lnTo>
                    <a:pt x="663" y="1722"/>
                  </a:lnTo>
                  <a:lnTo>
                    <a:pt x="662" y="1724"/>
                  </a:lnTo>
                  <a:lnTo>
                    <a:pt x="659" y="1725"/>
                  </a:lnTo>
                  <a:lnTo>
                    <a:pt x="656" y="1725"/>
                  </a:lnTo>
                  <a:lnTo>
                    <a:pt x="653" y="1726"/>
                  </a:lnTo>
                  <a:lnTo>
                    <a:pt x="650" y="1726"/>
                  </a:lnTo>
                  <a:lnTo>
                    <a:pt x="647" y="1726"/>
                  </a:lnTo>
                  <a:lnTo>
                    <a:pt x="644" y="1728"/>
                  </a:lnTo>
                  <a:lnTo>
                    <a:pt x="641" y="1728"/>
                  </a:lnTo>
                  <a:lnTo>
                    <a:pt x="639" y="1729"/>
                  </a:lnTo>
                  <a:lnTo>
                    <a:pt x="636" y="1729"/>
                  </a:lnTo>
                  <a:lnTo>
                    <a:pt x="637" y="1726"/>
                  </a:lnTo>
                  <a:lnTo>
                    <a:pt x="639" y="1724"/>
                  </a:lnTo>
                  <a:lnTo>
                    <a:pt x="641" y="1722"/>
                  </a:lnTo>
                  <a:lnTo>
                    <a:pt x="644" y="1722"/>
                  </a:lnTo>
                  <a:lnTo>
                    <a:pt x="647" y="1722"/>
                  </a:lnTo>
                  <a:lnTo>
                    <a:pt x="650" y="1722"/>
                  </a:lnTo>
                  <a:lnTo>
                    <a:pt x="654" y="1722"/>
                  </a:lnTo>
                  <a:lnTo>
                    <a:pt x="657" y="1722"/>
                  </a:lnTo>
                  <a:lnTo>
                    <a:pt x="660" y="1722"/>
                  </a:lnTo>
                  <a:lnTo>
                    <a:pt x="663" y="1722"/>
                  </a:lnTo>
                  <a:lnTo>
                    <a:pt x="684" y="1715"/>
                  </a:lnTo>
                  <a:lnTo>
                    <a:pt x="706" y="1706"/>
                  </a:lnTo>
                  <a:lnTo>
                    <a:pt x="726" y="1695"/>
                  </a:lnTo>
                  <a:lnTo>
                    <a:pt x="746" y="1683"/>
                  </a:lnTo>
                  <a:lnTo>
                    <a:pt x="765" y="1669"/>
                  </a:lnTo>
                  <a:lnTo>
                    <a:pt x="782" y="1653"/>
                  </a:lnTo>
                  <a:lnTo>
                    <a:pt x="798" y="1638"/>
                  </a:lnTo>
                  <a:lnTo>
                    <a:pt x="813" y="1620"/>
                  </a:lnTo>
                  <a:lnTo>
                    <a:pt x="826" y="1603"/>
                  </a:lnTo>
                  <a:lnTo>
                    <a:pt x="838" y="1585"/>
                  </a:lnTo>
                  <a:lnTo>
                    <a:pt x="846" y="1572"/>
                  </a:lnTo>
                  <a:lnTo>
                    <a:pt x="853" y="1557"/>
                  </a:lnTo>
                  <a:lnTo>
                    <a:pt x="859" y="1544"/>
                  </a:lnTo>
                  <a:lnTo>
                    <a:pt x="865" y="1530"/>
                  </a:lnTo>
                  <a:lnTo>
                    <a:pt x="869" y="1516"/>
                  </a:lnTo>
                  <a:lnTo>
                    <a:pt x="872" y="1501"/>
                  </a:lnTo>
                  <a:lnTo>
                    <a:pt x="878" y="1487"/>
                  </a:lnTo>
                  <a:lnTo>
                    <a:pt x="882" y="1471"/>
                  </a:lnTo>
                  <a:lnTo>
                    <a:pt x="889" y="1458"/>
                  </a:lnTo>
                  <a:lnTo>
                    <a:pt x="896" y="1444"/>
                  </a:lnTo>
                  <a:lnTo>
                    <a:pt x="894" y="1440"/>
                  </a:lnTo>
                  <a:lnTo>
                    <a:pt x="955" y="1165"/>
                  </a:lnTo>
                  <a:lnTo>
                    <a:pt x="1151" y="1165"/>
                  </a:lnTo>
                  <a:lnTo>
                    <a:pt x="1151" y="1163"/>
                  </a:lnTo>
                  <a:lnTo>
                    <a:pt x="1153" y="1163"/>
                  </a:lnTo>
                  <a:lnTo>
                    <a:pt x="1154" y="1162"/>
                  </a:lnTo>
                  <a:lnTo>
                    <a:pt x="1154" y="1160"/>
                  </a:lnTo>
                  <a:lnTo>
                    <a:pt x="1156" y="1160"/>
                  </a:lnTo>
                  <a:lnTo>
                    <a:pt x="1157" y="1159"/>
                  </a:lnTo>
                  <a:lnTo>
                    <a:pt x="1157" y="1158"/>
                  </a:lnTo>
                  <a:lnTo>
                    <a:pt x="1158" y="1158"/>
                  </a:lnTo>
                  <a:lnTo>
                    <a:pt x="1158" y="1156"/>
                  </a:lnTo>
                  <a:lnTo>
                    <a:pt x="1158" y="1155"/>
                  </a:lnTo>
                  <a:lnTo>
                    <a:pt x="1156" y="1153"/>
                  </a:lnTo>
                  <a:lnTo>
                    <a:pt x="1154" y="1152"/>
                  </a:lnTo>
                  <a:lnTo>
                    <a:pt x="1151" y="1152"/>
                  </a:lnTo>
                  <a:lnTo>
                    <a:pt x="1148" y="1150"/>
                  </a:lnTo>
                  <a:lnTo>
                    <a:pt x="1146" y="1150"/>
                  </a:lnTo>
                  <a:lnTo>
                    <a:pt x="1143" y="1150"/>
                  </a:lnTo>
                  <a:lnTo>
                    <a:pt x="1138" y="1152"/>
                  </a:lnTo>
                  <a:lnTo>
                    <a:pt x="1136" y="1152"/>
                  </a:lnTo>
                  <a:lnTo>
                    <a:pt x="1133" y="1152"/>
                  </a:lnTo>
                  <a:lnTo>
                    <a:pt x="1130" y="1152"/>
                  </a:lnTo>
                  <a:lnTo>
                    <a:pt x="1137" y="1145"/>
                  </a:lnTo>
                  <a:lnTo>
                    <a:pt x="1141" y="1139"/>
                  </a:lnTo>
                  <a:lnTo>
                    <a:pt x="1144" y="1132"/>
                  </a:lnTo>
                  <a:lnTo>
                    <a:pt x="1147" y="1125"/>
                  </a:lnTo>
                  <a:lnTo>
                    <a:pt x="1147" y="1116"/>
                  </a:lnTo>
                  <a:lnTo>
                    <a:pt x="1147" y="1109"/>
                  </a:lnTo>
                  <a:lnTo>
                    <a:pt x="1147" y="1100"/>
                  </a:lnTo>
                  <a:lnTo>
                    <a:pt x="1146" y="1093"/>
                  </a:lnTo>
                  <a:lnTo>
                    <a:pt x="1146" y="1085"/>
                  </a:lnTo>
                  <a:lnTo>
                    <a:pt x="1144" y="1076"/>
                  </a:lnTo>
                  <a:lnTo>
                    <a:pt x="1141" y="1069"/>
                  </a:lnTo>
                  <a:lnTo>
                    <a:pt x="1138" y="1063"/>
                  </a:lnTo>
                  <a:lnTo>
                    <a:pt x="1134" y="1060"/>
                  </a:lnTo>
                  <a:lnTo>
                    <a:pt x="1128" y="1059"/>
                  </a:lnTo>
                  <a:lnTo>
                    <a:pt x="1124" y="1059"/>
                  </a:lnTo>
                  <a:lnTo>
                    <a:pt x="1117" y="1060"/>
                  </a:lnTo>
                  <a:lnTo>
                    <a:pt x="1111" y="1062"/>
                  </a:lnTo>
                  <a:lnTo>
                    <a:pt x="1106" y="1064"/>
                  </a:lnTo>
                  <a:lnTo>
                    <a:pt x="1100" y="1067"/>
                  </a:lnTo>
                  <a:lnTo>
                    <a:pt x="1095" y="1069"/>
                  </a:lnTo>
                  <a:lnTo>
                    <a:pt x="1094" y="1070"/>
                  </a:lnTo>
                  <a:lnTo>
                    <a:pt x="1093" y="1073"/>
                  </a:lnTo>
                  <a:lnTo>
                    <a:pt x="1091" y="1074"/>
                  </a:lnTo>
                  <a:lnTo>
                    <a:pt x="1088" y="1076"/>
                  </a:lnTo>
                  <a:lnTo>
                    <a:pt x="1087" y="1076"/>
                  </a:lnTo>
                  <a:lnTo>
                    <a:pt x="1085" y="1077"/>
                  </a:lnTo>
                  <a:lnTo>
                    <a:pt x="1083" y="1077"/>
                  </a:lnTo>
                  <a:lnTo>
                    <a:pt x="1080" y="1079"/>
                  </a:lnTo>
                  <a:lnTo>
                    <a:pt x="1078" y="1079"/>
                  </a:lnTo>
                  <a:lnTo>
                    <a:pt x="1075" y="1079"/>
                  </a:lnTo>
                  <a:lnTo>
                    <a:pt x="1075" y="1074"/>
                  </a:lnTo>
                  <a:lnTo>
                    <a:pt x="1074" y="1072"/>
                  </a:lnTo>
                  <a:lnTo>
                    <a:pt x="1074" y="1067"/>
                  </a:lnTo>
                  <a:lnTo>
                    <a:pt x="1071" y="1064"/>
                  </a:lnTo>
                  <a:lnTo>
                    <a:pt x="1070" y="1062"/>
                  </a:lnTo>
                  <a:lnTo>
                    <a:pt x="1065" y="1060"/>
                  </a:lnTo>
                  <a:lnTo>
                    <a:pt x="1063" y="1059"/>
                  </a:lnTo>
                  <a:lnTo>
                    <a:pt x="1060" y="1059"/>
                  </a:lnTo>
                  <a:lnTo>
                    <a:pt x="1055" y="1059"/>
                  </a:lnTo>
                  <a:lnTo>
                    <a:pt x="1051" y="1062"/>
                  </a:lnTo>
                  <a:lnTo>
                    <a:pt x="1014" y="1086"/>
                  </a:lnTo>
                  <a:lnTo>
                    <a:pt x="1007" y="1072"/>
                  </a:lnTo>
                  <a:lnTo>
                    <a:pt x="1008" y="1079"/>
                  </a:lnTo>
                  <a:lnTo>
                    <a:pt x="1008" y="1085"/>
                  </a:lnTo>
                  <a:lnTo>
                    <a:pt x="1005" y="1090"/>
                  </a:lnTo>
                  <a:lnTo>
                    <a:pt x="1001" y="1095"/>
                  </a:lnTo>
                  <a:lnTo>
                    <a:pt x="997" y="1097"/>
                  </a:lnTo>
                  <a:lnTo>
                    <a:pt x="990" y="1100"/>
                  </a:lnTo>
                  <a:lnTo>
                    <a:pt x="984" y="1105"/>
                  </a:lnTo>
                  <a:lnTo>
                    <a:pt x="978" y="1107"/>
                  </a:lnTo>
                  <a:lnTo>
                    <a:pt x="974" y="1112"/>
                  </a:lnTo>
                  <a:lnTo>
                    <a:pt x="969" y="1117"/>
                  </a:lnTo>
                  <a:lnTo>
                    <a:pt x="979" y="1120"/>
                  </a:lnTo>
                  <a:lnTo>
                    <a:pt x="978" y="1122"/>
                  </a:lnTo>
                  <a:lnTo>
                    <a:pt x="977" y="1123"/>
                  </a:lnTo>
                  <a:lnTo>
                    <a:pt x="977" y="1126"/>
                  </a:lnTo>
                  <a:lnTo>
                    <a:pt x="977" y="1128"/>
                  </a:lnTo>
                  <a:lnTo>
                    <a:pt x="975" y="1129"/>
                  </a:lnTo>
                  <a:lnTo>
                    <a:pt x="975" y="1132"/>
                  </a:lnTo>
                  <a:lnTo>
                    <a:pt x="974" y="1133"/>
                  </a:lnTo>
                  <a:lnTo>
                    <a:pt x="972" y="1135"/>
                  </a:lnTo>
                  <a:lnTo>
                    <a:pt x="971" y="1136"/>
                  </a:lnTo>
                  <a:lnTo>
                    <a:pt x="969" y="1138"/>
                  </a:lnTo>
                  <a:lnTo>
                    <a:pt x="971" y="1139"/>
                  </a:lnTo>
                  <a:lnTo>
                    <a:pt x="971" y="1140"/>
                  </a:lnTo>
                  <a:lnTo>
                    <a:pt x="972" y="1140"/>
                  </a:lnTo>
                  <a:lnTo>
                    <a:pt x="974" y="1142"/>
                  </a:lnTo>
                  <a:lnTo>
                    <a:pt x="975" y="1143"/>
                  </a:lnTo>
                  <a:lnTo>
                    <a:pt x="977" y="1143"/>
                  </a:lnTo>
                  <a:lnTo>
                    <a:pt x="978" y="1145"/>
                  </a:lnTo>
                  <a:lnTo>
                    <a:pt x="979" y="1145"/>
                  </a:lnTo>
                  <a:lnTo>
                    <a:pt x="981" y="1145"/>
                  </a:lnTo>
                  <a:lnTo>
                    <a:pt x="982" y="1145"/>
                  </a:lnTo>
                  <a:lnTo>
                    <a:pt x="982" y="1130"/>
                  </a:lnTo>
                  <a:lnTo>
                    <a:pt x="987" y="1119"/>
                  </a:lnTo>
                  <a:lnTo>
                    <a:pt x="994" y="1112"/>
                  </a:lnTo>
                  <a:lnTo>
                    <a:pt x="1004" y="1106"/>
                  </a:lnTo>
                  <a:lnTo>
                    <a:pt x="1014" y="1102"/>
                  </a:lnTo>
                  <a:lnTo>
                    <a:pt x="1024" y="1097"/>
                  </a:lnTo>
                  <a:lnTo>
                    <a:pt x="1035" y="1093"/>
                  </a:lnTo>
                  <a:lnTo>
                    <a:pt x="1045" y="1087"/>
                  </a:lnTo>
                  <a:lnTo>
                    <a:pt x="1054" y="1082"/>
                  </a:lnTo>
                  <a:lnTo>
                    <a:pt x="1061" y="1072"/>
                  </a:lnTo>
                  <a:lnTo>
                    <a:pt x="1067" y="1079"/>
                  </a:lnTo>
                  <a:lnTo>
                    <a:pt x="1071" y="1087"/>
                  </a:lnTo>
                  <a:lnTo>
                    <a:pt x="1075" y="1095"/>
                  </a:lnTo>
                  <a:lnTo>
                    <a:pt x="1080" y="1103"/>
                  </a:lnTo>
                  <a:lnTo>
                    <a:pt x="1083" y="1112"/>
                  </a:lnTo>
                  <a:lnTo>
                    <a:pt x="1084" y="1120"/>
                  </a:lnTo>
                  <a:lnTo>
                    <a:pt x="1083" y="1129"/>
                  </a:lnTo>
                  <a:lnTo>
                    <a:pt x="1080" y="1138"/>
                  </a:lnTo>
                  <a:lnTo>
                    <a:pt x="1074" y="1145"/>
                  </a:lnTo>
                  <a:lnTo>
                    <a:pt x="1065" y="1152"/>
                  </a:lnTo>
                  <a:lnTo>
                    <a:pt x="1021" y="1148"/>
                  </a:lnTo>
                  <a:lnTo>
                    <a:pt x="1025" y="1143"/>
                  </a:lnTo>
                  <a:lnTo>
                    <a:pt x="1028" y="1140"/>
                  </a:lnTo>
                  <a:lnTo>
                    <a:pt x="1034" y="1139"/>
                  </a:lnTo>
                  <a:lnTo>
                    <a:pt x="1038" y="1136"/>
                  </a:lnTo>
                  <a:lnTo>
                    <a:pt x="1042" y="1133"/>
                  </a:lnTo>
                  <a:lnTo>
                    <a:pt x="1047" y="1130"/>
                  </a:lnTo>
                  <a:lnTo>
                    <a:pt x="1051" y="1128"/>
                  </a:lnTo>
                  <a:lnTo>
                    <a:pt x="1054" y="1123"/>
                  </a:lnTo>
                  <a:lnTo>
                    <a:pt x="1057" y="1119"/>
                  </a:lnTo>
                  <a:lnTo>
                    <a:pt x="1058" y="1113"/>
                  </a:lnTo>
                  <a:lnTo>
                    <a:pt x="1044" y="1113"/>
                  </a:lnTo>
                  <a:lnTo>
                    <a:pt x="1037" y="1119"/>
                  </a:lnTo>
                  <a:lnTo>
                    <a:pt x="1028" y="1126"/>
                  </a:lnTo>
                  <a:lnTo>
                    <a:pt x="1020" y="1133"/>
                  </a:lnTo>
                  <a:lnTo>
                    <a:pt x="1011" y="1139"/>
                  </a:lnTo>
                  <a:lnTo>
                    <a:pt x="1001" y="1145"/>
                  </a:lnTo>
                  <a:lnTo>
                    <a:pt x="991" y="1149"/>
                  </a:lnTo>
                  <a:lnTo>
                    <a:pt x="982" y="1152"/>
                  </a:lnTo>
                  <a:lnTo>
                    <a:pt x="972" y="1152"/>
                  </a:lnTo>
                  <a:lnTo>
                    <a:pt x="962" y="1150"/>
                  </a:lnTo>
                  <a:lnTo>
                    <a:pt x="952" y="1145"/>
                  </a:lnTo>
                  <a:lnTo>
                    <a:pt x="951" y="1135"/>
                  </a:lnTo>
                  <a:lnTo>
                    <a:pt x="951" y="1126"/>
                  </a:lnTo>
                  <a:lnTo>
                    <a:pt x="954" y="1117"/>
                  </a:lnTo>
                  <a:lnTo>
                    <a:pt x="957" y="1109"/>
                  </a:lnTo>
                  <a:lnTo>
                    <a:pt x="962" y="1100"/>
                  </a:lnTo>
                  <a:lnTo>
                    <a:pt x="967" y="1092"/>
                  </a:lnTo>
                  <a:lnTo>
                    <a:pt x="972" y="1085"/>
                  </a:lnTo>
                  <a:lnTo>
                    <a:pt x="978" y="1077"/>
                  </a:lnTo>
                  <a:lnTo>
                    <a:pt x="984" y="1069"/>
                  </a:lnTo>
                  <a:lnTo>
                    <a:pt x="990" y="1062"/>
                  </a:lnTo>
                  <a:lnTo>
                    <a:pt x="1004" y="1076"/>
                  </a:lnTo>
                  <a:lnTo>
                    <a:pt x="1004" y="1073"/>
                  </a:lnTo>
                  <a:lnTo>
                    <a:pt x="1005" y="1070"/>
                  </a:lnTo>
                  <a:lnTo>
                    <a:pt x="1005" y="1067"/>
                  </a:lnTo>
                  <a:lnTo>
                    <a:pt x="1004" y="1064"/>
                  </a:lnTo>
                  <a:lnTo>
                    <a:pt x="1004" y="1062"/>
                  </a:lnTo>
                  <a:lnTo>
                    <a:pt x="1002" y="1059"/>
                  </a:lnTo>
                  <a:lnTo>
                    <a:pt x="1001" y="1056"/>
                  </a:lnTo>
                  <a:lnTo>
                    <a:pt x="998" y="1053"/>
                  </a:lnTo>
                  <a:lnTo>
                    <a:pt x="995" y="1050"/>
                  </a:lnTo>
                  <a:lnTo>
                    <a:pt x="992" y="1049"/>
                  </a:lnTo>
                  <a:lnTo>
                    <a:pt x="991" y="1050"/>
                  </a:lnTo>
                  <a:lnTo>
                    <a:pt x="990" y="1050"/>
                  </a:lnTo>
                  <a:lnTo>
                    <a:pt x="987" y="1052"/>
                  </a:lnTo>
                  <a:lnTo>
                    <a:pt x="985" y="1052"/>
                  </a:lnTo>
                  <a:lnTo>
                    <a:pt x="982" y="1053"/>
                  </a:lnTo>
                  <a:lnTo>
                    <a:pt x="981" y="1053"/>
                  </a:lnTo>
                  <a:lnTo>
                    <a:pt x="979" y="1054"/>
                  </a:lnTo>
                  <a:lnTo>
                    <a:pt x="978" y="1056"/>
                  </a:lnTo>
                  <a:lnTo>
                    <a:pt x="978" y="1059"/>
                  </a:lnTo>
                  <a:lnTo>
                    <a:pt x="979" y="1062"/>
                  </a:lnTo>
                  <a:lnTo>
                    <a:pt x="975" y="1062"/>
                  </a:lnTo>
                  <a:lnTo>
                    <a:pt x="984" y="1023"/>
                  </a:lnTo>
                  <a:lnTo>
                    <a:pt x="992" y="984"/>
                  </a:lnTo>
                  <a:lnTo>
                    <a:pt x="1001" y="946"/>
                  </a:lnTo>
                  <a:lnTo>
                    <a:pt x="1007" y="905"/>
                  </a:lnTo>
                  <a:lnTo>
                    <a:pt x="1012" y="865"/>
                  </a:lnTo>
                  <a:lnTo>
                    <a:pt x="1018" y="825"/>
                  </a:lnTo>
                  <a:lnTo>
                    <a:pt x="1021" y="784"/>
                  </a:lnTo>
                  <a:lnTo>
                    <a:pt x="1024" y="744"/>
                  </a:lnTo>
                  <a:lnTo>
                    <a:pt x="1024" y="703"/>
                  </a:lnTo>
                  <a:lnTo>
                    <a:pt x="1024" y="663"/>
                  </a:lnTo>
                  <a:lnTo>
                    <a:pt x="1014" y="656"/>
                  </a:lnTo>
                  <a:lnTo>
                    <a:pt x="1047" y="668"/>
                  </a:lnTo>
                  <a:lnTo>
                    <a:pt x="1080" y="680"/>
                  </a:lnTo>
                  <a:lnTo>
                    <a:pt x="1113" y="693"/>
                  </a:lnTo>
                  <a:lnTo>
                    <a:pt x="1146" y="706"/>
                  </a:lnTo>
                  <a:lnTo>
                    <a:pt x="1177" y="719"/>
                  </a:lnTo>
                  <a:lnTo>
                    <a:pt x="1210" y="733"/>
                  </a:lnTo>
                  <a:lnTo>
                    <a:pt x="1243" y="746"/>
                  </a:lnTo>
                  <a:lnTo>
                    <a:pt x="1274" y="761"/>
                  </a:lnTo>
                  <a:lnTo>
                    <a:pt x="1307" y="774"/>
                  </a:lnTo>
                  <a:lnTo>
                    <a:pt x="1340" y="786"/>
                  </a:lnTo>
                  <a:lnTo>
                    <a:pt x="1343" y="784"/>
                  </a:lnTo>
                  <a:lnTo>
                    <a:pt x="1286" y="875"/>
                  </a:lnTo>
                  <a:lnTo>
                    <a:pt x="1246" y="973"/>
                  </a:lnTo>
                  <a:lnTo>
                    <a:pt x="1219" y="1074"/>
                  </a:lnTo>
                  <a:lnTo>
                    <a:pt x="1203" y="1181"/>
                  </a:lnTo>
                  <a:lnTo>
                    <a:pt x="1194" y="1289"/>
                  </a:lnTo>
                  <a:lnTo>
                    <a:pt x="1191" y="1398"/>
                  </a:lnTo>
                  <a:lnTo>
                    <a:pt x="1190" y="1509"/>
                  </a:lnTo>
                  <a:lnTo>
                    <a:pt x="1187" y="1619"/>
                  </a:lnTo>
                  <a:lnTo>
                    <a:pt x="1181" y="1726"/>
                  </a:lnTo>
                  <a:lnTo>
                    <a:pt x="1169" y="1832"/>
                  </a:lnTo>
                  <a:lnTo>
                    <a:pt x="1169" y="1840"/>
                  </a:lnTo>
                  <a:lnTo>
                    <a:pt x="1167" y="1848"/>
                  </a:lnTo>
                  <a:lnTo>
                    <a:pt x="1166" y="1857"/>
                  </a:lnTo>
                  <a:lnTo>
                    <a:pt x="1164" y="1867"/>
                  </a:lnTo>
                  <a:lnTo>
                    <a:pt x="1163" y="1875"/>
                  </a:lnTo>
                  <a:lnTo>
                    <a:pt x="1161" y="1884"/>
                  </a:lnTo>
                  <a:lnTo>
                    <a:pt x="1161" y="1891"/>
                  </a:lnTo>
                  <a:lnTo>
                    <a:pt x="1163" y="1898"/>
                  </a:lnTo>
                  <a:lnTo>
                    <a:pt x="1166" y="1904"/>
                  </a:lnTo>
                  <a:lnTo>
                    <a:pt x="1171" y="1908"/>
                  </a:lnTo>
                  <a:lnTo>
                    <a:pt x="1173" y="1913"/>
                  </a:lnTo>
                  <a:lnTo>
                    <a:pt x="1173" y="1918"/>
                  </a:lnTo>
                  <a:lnTo>
                    <a:pt x="1174" y="1923"/>
                  </a:lnTo>
                  <a:lnTo>
                    <a:pt x="1174" y="1928"/>
                  </a:lnTo>
                  <a:lnTo>
                    <a:pt x="1176" y="1933"/>
                  </a:lnTo>
                  <a:lnTo>
                    <a:pt x="1176" y="1938"/>
                  </a:lnTo>
                  <a:lnTo>
                    <a:pt x="1176" y="1943"/>
                  </a:lnTo>
                  <a:lnTo>
                    <a:pt x="1176" y="1949"/>
                  </a:lnTo>
                  <a:lnTo>
                    <a:pt x="1176" y="1954"/>
                  </a:lnTo>
                  <a:lnTo>
                    <a:pt x="1176" y="1960"/>
                  </a:lnTo>
                  <a:lnTo>
                    <a:pt x="1153" y="1959"/>
                  </a:lnTo>
                  <a:lnTo>
                    <a:pt x="1128" y="1959"/>
                  </a:lnTo>
                  <a:lnTo>
                    <a:pt x="1104" y="1957"/>
                  </a:lnTo>
                  <a:lnTo>
                    <a:pt x="1080" y="1956"/>
                  </a:lnTo>
                  <a:lnTo>
                    <a:pt x="1054" y="1954"/>
                  </a:lnTo>
                  <a:lnTo>
                    <a:pt x="1028" y="1953"/>
                  </a:lnTo>
                  <a:lnTo>
                    <a:pt x="1004" y="1953"/>
                  </a:lnTo>
                  <a:lnTo>
                    <a:pt x="978" y="1953"/>
                  </a:lnTo>
                  <a:lnTo>
                    <a:pt x="952" y="1953"/>
                  </a:lnTo>
                  <a:lnTo>
                    <a:pt x="928" y="1956"/>
                  </a:lnTo>
                  <a:lnTo>
                    <a:pt x="925" y="1959"/>
                  </a:lnTo>
                  <a:lnTo>
                    <a:pt x="924" y="1961"/>
                  </a:lnTo>
                  <a:lnTo>
                    <a:pt x="921" y="1964"/>
                  </a:lnTo>
                  <a:lnTo>
                    <a:pt x="919" y="1969"/>
                  </a:lnTo>
                  <a:lnTo>
                    <a:pt x="918" y="1971"/>
                  </a:lnTo>
                  <a:lnTo>
                    <a:pt x="918" y="1976"/>
                  </a:lnTo>
                  <a:lnTo>
                    <a:pt x="916" y="1979"/>
                  </a:lnTo>
                  <a:lnTo>
                    <a:pt x="916" y="1983"/>
                  </a:lnTo>
                  <a:lnTo>
                    <a:pt x="916" y="1986"/>
                  </a:lnTo>
                  <a:lnTo>
                    <a:pt x="918" y="1990"/>
                  </a:lnTo>
                  <a:lnTo>
                    <a:pt x="928" y="2000"/>
                  </a:lnTo>
                  <a:lnTo>
                    <a:pt x="952" y="2002"/>
                  </a:lnTo>
                  <a:lnTo>
                    <a:pt x="975" y="2002"/>
                  </a:lnTo>
                  <a:lnTo>
                    <a:pt x="1000" y="2000"/>
                  </a:lnTo>
                  <a:lnTo>
                    <a:pt x="1022" y="2000"/>
                  </a:lnTo>
                  <a:lnTo>
                    <a:pt x="1045" y="1999"/>
                  </a:lnTo>
                  <a:lnTo>
                    <a:pt x="1070" y="1997"/>
                  </a:lnTo>
                  <a:lnTo>
                    <a:pt x="1093" y="1997"/>
                  </a:lnTo>
                  <a:lnTo>
                    <a:pt x="1117" y="2000"/>
                  </a:lnTo>
                  <a:lnTo>
                    <a:pt x="1140" y="2004"/>
                  </a:lnTo>
                  <a:lnTo>
                    <a:pt x="1164" y="2012"/>
                  </a:lnTo>
                  <a:lnTo>
                    <a:pt x="1167" y="2009"/>
                  </a:lnTo>
                  <a:lnTo>
                    <a:pt x="1170" y="2009"/>
                  </a:lnTo>
                  <a:lnTo>
                    <a:pt x="1173" y="2007"/>
                  </a:lnTo>
                  <a:lnTo>
                    <a:pt x="1174" y="2009"/>
                  </a:lnTo>
                  <a:lnTo>
                    <a:pt x="1176" y="2010"/>
                  </a:lnTo>
                  <a:lnTo>
                    <a:pt x="1177" y="2012"/>
                  </a:lnTo>
                  <a:lnTo>
                    <a:pt x="1179" y="2013"/>
                  </a:lnTo>
                  <a:lnTo>
                    <a:pt x="1181" y="2014"/>
                  </a:lnTo>
                  <a:lnTo>
                    <a:pt x="1177" y="2034"/>
                  </a:lnTo>
                  <a:lnTo>
                    <a:pt x="1176" y="2056"/>
                  </a:lnTo>
                  <a:lnTo>
                    <a:pt x="1174" y="2079"/>
                  </a:lnTo>
                  <a:lnTo>
                    <a:pt x="1174" y="2102"/>
                  </a:lnTo>
                  <a:lnTo>
                    <a:pt x="1176" y="2125"/>
                  </a:lnTo>
                  <a:lnTo>
                    <a:pt x="1177" y="2148"/>
                  </a:lnTo>
                  <a:lnTo>
                    <a:pt x="1177" y="2171"/>
                  </a:lnTo>
                  <a:lnTo>
                    <a:pt x="1179" y="2194"/>
                  </a:lnTo>
                  <a:lnTo>
                    <a:pt x="1179" y="2215"/>
                  </a:lnTo>
                  <a:lnTo>
                    <a:pt x="1179" y="2235"/>
                  </a:lnTo>
                  <a:lnTo>
                    <a:pt x="1179" y="2255"/>
                  </a:lnTo>
                  <a:lnTo>
                    <a:pt x="1179" y="2274"/>
                  </a:lnTo>
                  <a:lnTo>
                    <a:pt x="1179" y="2294"/>
                  </a:lnTo>
                  <a:lnTo>
                    <a:pt x="1179" y="2314"/>
                  </a:lnTo>
                  <a:lnTo>
                    <a:pt x="1180" y="2335"/>
                  </a:lnTo>
                  <a:lnTo>
                    <a:pt x="1181" y="2355"/>
                  </a:lnTo>
                  <a:lnTo>
                    <a:pt x="1183" y="2376"/>
                  </a:lnTo>
                  <a:lnTo>
                    <a:pt x="1186" y="2397"/>
                  </a:lnTo>
                  <a:lnTo>
                    <a:pt x="1189" y="2417"/>
                  </a:lnTo>
                  <a:lnTo>
                    <a:pt x="1193" y="2437"/>
                  </a:lnTo>
                  <a:lnTo>
                    <a:pt x="1190" y="2449"/>
                  </a:lnTo>
                  <a:lnTo>
                    <a:pt x="1187" y="2460"/>
                  </a:lnTo>
                  <a:lnTo>
                    <a:pt x="1183" y="2472"/>
                  </a:lnTo>
                  <a:lnTo>
                    <a:pt x="1179" y="2483"/>
                  </a:lnTo>
                  <a:lnTo>
                    <a:pt x="1174" y="2494"/>
                  </a:lnTo>
                  <a:lnTo>
                    <a:pt x="1170" y="2504"/>
                  </a:lnTo>
                  <a:lnTo>
                    <a:pt x="1167" y="2516"/>
                  </a:lnTo>
                  <a:lnTo>
                    <a:pt x="1167" y="2527"/>
                  </a:lnTo>
                  <a:lnTo>
                    <a:pt x="1167" y="2539"/>
                  </a:lnTo>
                  <a:lnTo>
                    <a:pt x="1171" y="2550"/>
                  </a:lnTo>
                  <a:lnTo>
                    <a:pt x="1163" y="2547"/>
                  </a:lnTo>
                  <a:lnTo>
                    <a:pt x="1156" y="2547"/>
                  </a:lnTo>
                  <a:lnTo>
                    <a:pt x="1150" y="2549"/>
                  </a:lnTo>
                  <a:lnTo>
                    <a:pt x="1146" y="2553"/>
                  </a:lnTo>
                  <a:lnTo>
                    <a:pt x="1140" y="2557"/>
                  </a:lnTo>
                  <a:lnTo>
                    <a:pt x="1136" y="2562"/>
                  </a:lnTo>
                  <a:lnTo>
                    <a:pt x="1131" y="2565"/>
                  </a:lnTo>
                  <a:lnTo>
                    <a:pt x="1126" y="2566"/>
                  </a:lnTo>
                  <a:lnTo>
                    <a:pt x="1120" y="2563"/>
                  </a:lnTo>
                  <a:lnTo>
                    <a:pt x="1113" y="2557"/>
                  </a:lnTo>
                  <a:close/>
                  <a:moveTo>
                    <a:pt x="639" y="1739"/>
                  </a:moveTo>
                  <a:lnTo>
                    <a:pt x="643" y="1732"/>
                  </a:lnTo>
                  <a:lnTo>
                    <a:pt x="649" y="1729"/>
                  </a:lnTo>
                  <a:lnTo>
                    <a:pt x="654" y="1728"/>
                  </a:lnTo>
                  <a:lnTo>
                    <a:pt x="660" y="1731"/>
                  </a:lnTo>
                  <a:lnTo>
                    <a:pt x="666" y="1735"/>
                  </a:lnTo>
                  <a:lnTo>
                    <a:pt x="672" y="1742"/>
                  </a:lnTo>
                  <a:lnTo>
                    <a:pt x="674" y="1749"/>
                  </a:lnTo>
                  <a:lnTo>
                    <a:pt x="676" y="1757"/>
                  </a:lnTo>
                  <a:lnTo>
                    <a:pt x="674" y="1765"/>
                  </a:lnTo>
                  <a:lnTo>
                    <a:pt x="670" y="1774"/>
                  </a:lnTo>
                  <a:lnTo>
                    <a:pt x="669" y="1777"/>
                  </a:lnTo>
                  <a:lnTo>
                    <a:pt x="666" y="1778"/>
                  </a:lnTo>
                  <a:lnTo>
                    <a:pt x="664" y="1779"/>
                  </a:lnTo>
                  <a:lnTo>
                    <a:pt x="662" y="1781"/>
                  </a:lnTo>
                  <a:lnTo>
                    <a:pt x="659" y="1782"/>
                  </a:lnTo>
                  <a:lnTo>
                    <a:pt x="656" y="1784"/>
                  </a:lnTo>
                  <a:lnTo>
                    <a:pt x="653" y="1784"/>
                  </a:lnTo>
                  <a:lnTo>
                    <a:pt x="649" y="1784"/>
                  </a:lnTo>
                  <a:lnTo>
                    <a:pt x="646" y="1784"/>
                  </a:lnTo>
                  <a:lnTo>
                    <a:pt x="643" y="1784"/>
                  </a:lnTo>
                  <a:lnTo>
                    <a:pt x="643" y="1791"/>
                  </a:lnTo>
                  <a:lnTo>
                    <a:pt x="641" y="1789"/>
                  </a:lnTo>
                  <a:lnTo>
                    <a:pt x="640" y="1787"/>
                  </a:lnTo>
                  <a:lnTo>
                    <a:pt x="639" y="1782"/>
                  </a:lnTo>
                  <a:lnTo>
                    <a:pt x="636" y="1777"/>
                  </a:lnTo>
                  <a:lnTo>
                    <a:pt x="634" y="1771"/>
                  </a:lnTo>
                  <a:lnTo>
                    <a:pt x="633" y="1764"/>
                  </a:lnTo>
                  <a:lnTo>
                    <a:pt x="631" y="1758"/>
                  </a:lnTo>
                  <a:lnTo>
                    <a:pt x="633" y="1751"/>
                  </a:lnTo>
                  <a:lnTo>
                    <a:pt x="634" y="1745"/>
                  </a:lnTo>
                  <a:lnTo>
                    <a:pt x="639" y="1739"/>
                  </a:lnTo>
                  <a:close/>
                  <a:moveTo>
                    <a:pt x="1093" y="1089"/>
                  </a:moveTo>
                  <a:lnTo>
                    <a:pt x="1093" y="1089"/>
                  </a:lnTo>
                  <a:lnTo>
                    <a:pt x="1094" y="1087"/>
                  </a:lnTo>
                  <a:lnTo>
                    <a:pt x="1097" y="1085"/>
                  </a:lnTo>
                  <a:lnTo>
                    <a:pt x="1101" y="1082"/>
                  </a:lnTo>
                  <a:lnTo>
                    <a:pt x="1107" y="1077"/>
                  </a:lnTo>
                  <a:lnTo>
                    <a:pt x="1111" y="1074"/>
                  </a:lnTo>
                  <a:lnTo>
                    <a:pt x="1117" y="1073"/>
                  </a:lnTo>
                  <a:lnTo>
                    <a:pt x="1121" y="1073"/>
                  </a:lnTo>
                  <a:lnTo>
                    <a:pt x="1127" y="1076"/>
                  </a:lnTo>
                  <a:lnTo>
                    <a:pt x="1131" y="1080"/>
                  </a:lnTo>
                  <a:lnTo>
                    <a:pt x="1134" y="1089"/>
                  </a:lnTo>
                  <a:lnTo>
                    <a:pt x="1134" y="1096"/>
                  </a:lnTo>
                  <a:lnTo>
                    <a:pt x="1134" y="1103"/>
                  </a:lnTo>
                  <a:lnTo>
                    <a:pt x="1133" y="1109"/>
                  </a:lnTo>
                  <a:lnTo>
                    <a:pt x="1131" y="1116"/>
                  </a:lnTo>
                  <a:lnTo>
                    <a:pt x="1128" y="1122"/>
                  </a:lnTo>
                  <a:lnTo>
                    <a:pt x="1126" y="1128"/>
                  </a:lnTo>
                  <a:lnTo>
                    <a:pt x="1121" y="1133"/>
                  </a:lnTo>
                  <a:lnTo>
                    <a:pt x="1117" y="1138"/>
                  </a:lnTo>
                  <a:lnTo>
                    <a:pt x="1113" y="1143"/>
                  </a:lnTo>
                  <a:lnTo>
                    <a:pt x="1107" y="1148"/>
                  </a:lnTo>
                  <a:lnTo>
                    <a:pt x="1104" y="1148"/>
                  </a:lnTo>
                  <a:lnTo>
                    <a:pt x="1103" y="1148"/>
                  </a:lnTo>
                  <a:lnTo>
                    <a:pt x="1100" y="1148"/>
                  </a:lnTo>
                  <a:lnTo>
                    <a:pt x="1098" y="1146"/>
                  </a:lnTo>
                  <a:lnTo>
                    <a:pt x="1095" y="1145"/>
                  </a:lnTo>
                  <a:lnTo>
                    <a:pt x="1094" y="1145"/>
                  </a:lnTo>
                  <a:lnTo>
                    <a:pt x="1093" y="1145"/>
                  </a:lnTo>
                  <a:lnTo>
                    <a:pt x="1091" y="1146"/>
                  </a:lnTo>
                  <a:lnTo>
                    <a:pt x="1090" y="1148"/>
                  </a:lnTo>
                  <a:lnTo>
                    <a:pt x="1090" y="1152"/>
                  </a:lnTo>
                  <a:lnTo>
                    <a:pt x="1078" y="1152"/>
                  </a:lnTo>
                  <a:lnTo>
                    <a:pt x="1085" y="1148"/>
                  </a:lnTo>
                  <a:lnTo>
                    <a:pt x="1091" y="1143"/>
                  </a:lnTo>
                  <a:lnTo>
                    <a:pt x="1094" y="1136"/>
                  </a:lnTo>
                  <a:lnTo>
                    <a:pt x="1097" y="1130"/>
                  </a:lnTo>
                  <a:lnTo>
                    <a:pt x="1097" y="1123"/>
                  </a:lnTo>
                  <a:lnTo>
                    <a:pt x="1097" y="1116"/>
                  </a:lnTo>
                  <a:lnTo>
                    <a:pt x="1095" y="1109"/>
                  </a:lnTo>
                  <a:lnTo>
                    <a:pt x="1095" y="1102"/>
                  </a:lnTo>
                  <a:lnTo>
                    <a:pt x="1094" y="1095"/>
                  </a:lnTo>
                  <a:lnTo>
                    <a:pt x="1093" y="1089"/>
                  </a:lnTo>
                  <a:close/>
                  <a:moveTo>
                    <a:pt x="1179" y="1994"/>
                  </a:moveTo>
                  <a:lnTo>
                    <a:pt x="1176" y="1997"/>
                  </a:lnTo>
                  <a:lnTo>
                    <a:pt x="1154" y="1992"/>
                  </a:lnTo>
                  <a:lnTo>
                    <a:pt x="1130" y="1989"/>
                  </a:lnTo>
                  <a:lnTo>
                    <a:pt x="1106" y="1987"/>
                  </a:lnTo>
                  <a:lnTo>
                    <a:pt x="1080" y="1986"/>
                  </a:lnTo>
                  <a:lnTo>
                    <a:pt x="1053" y="1986"/>
                  </a:lnTo>
                  <a:lnTo>
                    <a:pt x="1027" y="1986"/>
                  </a:lnTo>
                  <a:lnTo>
                    <a:pt x="1000" y="1987"/>
                  </a:lnTo>
                  <a:lnTo>
                    <a:pt x="974" y="1986"/>
                  </a:lnTo>
                  <a:lnTo>
                    <a:pt x="951" y="1986"/>
                  </a:lnTo>
                  <a:lnTo>
                    <a:pt x="928" y="1983"/>
                  </a:lnTo>
                  <a:lnTo>
                    <a:pt x="954" y="1981"/>
                  </a:lnTo>
                  <a:lnTo>
                    <a:pt x="979" y="1980"/>
                  </a:lnTo>
                  <a:lnTo>
                    <a:pt x="1005" y="1980"/>
                  </a:lnTo>
                  <a:lnTo>
                    <a:pt x="1031" y="1980"/>
                  </a:lnTo>
                  <a:lnTo>
                    <a:pt x="1057" y="1981"/>
                  </a:lnTo>
                  <a:lnTo>
                    <a:pt x="1081" y="1983"/>
                  </a:lnTo>
                  <a:lnTo>
                    <a:pt x="1106" y="1984"/>
                  </a:lnTo>
                  <a:lnTo>
                    <a:pt x="1130" y="1987"/>
                  </a:lnTo>
                  <a:lnTo>
                    <a:pt x="1154" y="1990"/>
                  </a:lnTo>
                  <a:lnTo>
                    <a:pt x="1179" y="1994"/>
                  </a:lnTo>
                  <a:close/>
                  <a:moveTo>
                    <a:pt x="931" y="1970"/>
                  </a:moveTo>
                  <a:lnTo>
                    <a:pt x="945" y="1963"/>
                  </a:lnTo>
                  <a:lnTo>
                    <a:pt x="1117" y="1966"/>
                  </a:lnTo>
                  <a:lnTo>
                    <a:pt x="1097" y="1967"/>
                  </a:lnTo>
                  <a:lnTo>
                    <a:pt x="1078" y="1969"/>
                  </a:lnTo>
                  <a:lnTo>
                    <a:pt x="1060" y="1970"/>
                  </a:lnTo>
                  <a:lnTo>
                    <a:pt x="1041" y="1970"/>
                  </a:lnTo>
                  <a:lnTo>
                    <a:pt x="1021" y="1970"/>
                  </a:lnTo>
                  <a:lnTo>
                    <a:pt x="1002" y="1970"/>
                  </a:lnTo>
                  <a:lnTo>
                    <a:pt x="985" y="1970"/>
                  </a:lnTo>
                  <a:lnTo>
                    <a:pt x="967" y="1970"/>
                  </a:lnTo>
                  <a:lnTo>
                    <a:pt x="948" y="1970"/>
                  </a:lnTo>
                  <a:lnTo>
                    <a:pt x="931" y="1970"/>
                  </a:lnTo>
                  <a:close/>
                  <a:moveTo>
                    <a:pt x="1157" y="1971"/>
                  </a:moveTo>
                  <a:lnTo>
                    <a:pt x="1134" y="1970"/>
                  </a:lnTo>
                  <a:lnTo>
                    <a:pt x="1137" y="1969"/>
                  </a:lnTo>
                  <a:lnTo>
                    <a:pt x="1138" y="1969"/>
                  </a:lnTo>
                  <a:lnTo>
                    <a:pt x="1141" y="1969"/>
                  </a:lnTo>
                  <a:lnTo>
                    <a:pt x="1143" y="1969"/>
                  </a:lnTo>
                  <a:lnTo>
                    <a:pt x="1146" y="1969"/>
                  </a:lnTo>
                  <a:lnTo>
                    <a:pt x="1148" y="1969"/>
                  </a:lnTo>
                  <a:lnTo>
                    <a:pt x="1150" y="1970"/>
                  </a:lnTo>
                  <a:lnTo>
                    <a:pt x="1153" y="1970"/>
                  </a:lnTo>
                  <a:lnTo>
                    <a:pt x="1154" y="1970"/>
                  </a:lnTo>
                  <a:lnTo>
                    <a:pt x="1157" y="1971"/>
                  </a:lnTo>
                  <a:lnTo>
                    <a:pt x="1179" y="1973"/>
                  </a:lnTo>
                  <a:lnTo>
                    <a:pt x="1177" y="1974"/>
                  </a:lnTo>
                  <a:lnTo>
                    <a:pt x="1174" y="1974"/>
                  </a:lnTo>
                  <a:lnTo>
                    <a:pt x="1173" y="1974"/>
                  </a:lnTo>
                  <a:lnTo>
                    <a:pt x="1170" y="1974"/>
                  </a:lnTo>
                  <a:lnTo>
                    <a:pt x="1169" y="1974"/>
                  </a:lnTo>
                  <a:lnTo>
                    <a:pt x="1166" y="1974"/>
                  </a:lnTo>
                  <a:lnTo>
                    <a:pt x="1164" y="1973"/>
                  </a:lnTo>
                  <a:lnTo>
                    <a:pt x="1161" y="1973"/>
                  </a:lnTo>
                  <a:lnTo>
                    <a:pt x="1158" y="1971"/>
                  </a:lnTo>
                  <a:lnTo>
                    <a:pt x="1157" y="1971"/>
                  </a:lnTo>
                  <a:close/>
                  <a:moveTo>
                    <a:pt x="1189" y="2633"/>
                  </a:moveTo>
                  <a:lnTo>
                    <a:pt x="1189" y="2636"/>
                  </a:lnTo>
                  <a:lnTo>
                    <a:pt x="1187" y="2639"/>
                  </a:lnTo>
                  <a:lnTo>
                    <a:pt x="1186" y="2642"/>
                  </a:lnTo>
                  <a:lnTo>
                    <a:pt x="1184" y="2645"/>
                  </a:lnTo>
                  <a:lnTo>
                    <a:pt x="1181" y="2646"/>
                  </a:lnTo>
                  <a:lnTo>
                    <a:pt x="1179" y="2648"/>
                  </a:lnTo>
                  <a:lnTo>
                    <a:pt x="1176" y="2649"/>
                  </a:lnTo>
                  <a:lnTo>
                    <a:pt x="1173" y="2651"/>
                  </a:lnTo>
                  <a:lnTo>
                    <a:pt x="1171" y="2652"/>
                  </a:lnTo>
                  <a:lnTo>
                    <a:pt x="1169" y="2653"/>
                  </a:lnTo>
                  <a:lnTo>
                    <a:pt x="1176" y="2648"/>
                  </a:lnTo>
                  <a:lnTo>
                    <a:pt x="1173" y="2643"/>
                  </a:lnTo>
                  <a:lnTo>
                    <a:pt x="1171" y="2641"/>
                  </a:lnTo>
                  <a:lnTo>
                    <a:pt x="1171" y="2636"/>
                  </a:lnTo>
                  <a:lnTo>
                    <a:pt x="1171" y="2631"/>
                  </a:lnTo>
                  <a:lnTo>
                    <a:pt x="1173" y="2626"/>
                  </a:lnTo>
                  <a:lnTo>
                    <a:pt x="1174" y="2622"/>
                  </a:lnTo>
                  <a:lnTo>
                    <a:pt x="1176" y="2616"/>
                  </a:lnTo>
                  <a:lnTo>
                    <a:pt x="1177" y="2612"/>
                  </a:lnTo>
                  <a:lnTo>
                    <a:pt x="1179" y="2606"/>
                  </a:lnTo>
                  <a:lnTo>
                    <a:pt x="1179" y="2602"/>
                  </a:lnTo>
                  <a:lnTo>
                    <a:pt x="1184" y="2600"/>
                  </a:lnTo>
                  <a:lnTo>
                    <a:pt x="1189" y="2602"/>
                  </a:lnTo>
                  <a:lnTo>
                    <a:pt x="1191" y="2605"/>
                  </a:lnTo>
                  <a:lnTo>
                    <a:pt x="1193" y="2608"/>
                  </a:lnTo>
                  <a:lnTo>
                    <a:pt x="1193" y="2612"/>
                  </a:lnTo>
                  <a:lnTo>
                    <a:pt x="1191" y="2616"/>
                  </a:lnTo>
                  <a:lnTo>
                    <a:pt x="1191" y="2622"/>
                  </a:lnTo>
                  <a:lnTo>
                    <a:pt x="1190" y="2626"/>
                  </a:lnTo>
                  <a:lnTo>
                    <a:pt x="1189" y="2631"/>
                  </a:lnTo>
                  <a:lnTo>
                    <a:pt x="1189" y="2633"/>
                  </a:lnTo>
                  <a:close/>
                  <a:moveTo>
                    <a:pt x="1193" y="2641"/>
                  </a:moveTo>
                  <a:lnTo>
                    <a:pt x="1194" y="2636"/>
                  </a:lnTo>
                  <a:lnTo>
                    <a:pt x="1197" y="2633"/>
                  </a:lnTo>
                  <a:lnTo>
                    <a:pt x="1199" y="2631"/>
                  </a:lnTo>
                  <a:lnTo>
                    <a:pt x="1201" y="2626"/>
                  </a:lnTo>
                  <a:lnTo>
                    <a:pt x="1203" y="2623"/>
                  </a:lnTo>
                  <a:lnTo>
                    <a:pt x="1204" y="2619"/>
                  </a:lnTo>
                  <a:lnTo>
                    <a:pt x="1204" y="2616"/>
                  </a:lnTo>
                  <a:lnTo>
                    <a:pt x="1204" y="2613"/>
                  </a:lnTo>
                  <a:lnTo>
                    <a:pt x="1204" y="2609"/>
                  </a:lnTo>
                  <a:lnTo>
                    <a:pt x="1203" y="2606"/>
                  </a:lnTo>
                  <a:lnTo>
                    <a:pt x="1194" y="2603"/>
                  </a:lnTo>
                  <a:lnTo>
                    <a:pt x="1187" y="2598"/>
                  </a:lnTo>
                  <a:lnTo>
                    <a:pt x="1184" y="2590"/>
                  </a:lnTo>
                  <a:lnTo>
                    <a:pt x="1181" y="2580"/>
                  </a:lnTo>
                  <a:lnTo>
                    <a:pt x="1181" y="2570"/>
                  </a:lnTo>
                  <a:lnTo>
                    <a:pt x="1181" y="2559"/>
                  </a:lnTo>
                  <a:lnTo>
                    <a:pt x="1181" y="2547"/>
                  </a:lnTo>
                  <a:lnTo>
                    <a:pt x="1181" y="2537"/>
                  </a:lnTo>
                  <a:lnTo>
                    <a:pt x="1181" y="2527"/>
                  </a:lnTo>
                  <a:lnTo>
                    <a:pt x="1179" y="2520"/>
                  </a:lnTo>
                  <a:lnTo>
                    <a:pt x="1186" y="2520"/>
                  </a:lnTo>
                  <a:lnTo>
                    <a:pt x="1191" y="2503"/>
                  </a:lnTo>
                  <a:lnTo>
                    <a:pt x="1197" y="2486"/>
                  </a:lnTo>
                  <a:lnTo>
                    <a:pt x="1201" y="2469"/>
                  </a:lnTo>
                  <a:lnTo>
                    <a:pt x="1206" y="2450"/>
                  </a:lnTo>
                  <a:lnTo>
                    <a:pt x="1210" y="2433"/>
                  </a:lnTo>
                  <a:lnTo>
                    <a:pt x="1216" y="2416"/>
                  </a:lnTo>
                  <a:lnTo>
                    <a:pt x="1223" y="2400"/>
                  </a:lnTo>
                  <a:lnTo>
                    <a:pt x="1233" y="2386"/>
                  </a:lnTo>
                  <a:lnTo>
                    <a:pt x="1246" y="2374"/>
                  </a:lnTo>
                  <a:lnTo>
                    <a:pt x="1262" y="2365"/>
                  </a:lnTo>
                  <a:lnTo>
                    <a:pt x="1247" y="2358"/>
                  </a:lnTo>
                  <a:lnTo>
                    <a:pt x="1262" y="2363"/>
                  </a:lnTo>
                  <a:lnTo>
                    <a:pt x="1276" y="2365"/>
                  </a:lnTo>
                  <a:lnTo>
                    <a:pt x="1290" y="2368"/>
                  </a:lnTo>
                  <a:lnTo>
                    <a:pt x="1306" y="2370"/>
                  </a:lnTo>
                  <a:lnTo>
                    <a:pt x="1322" y="2371"/>
                  </a:lnTo>
                  <a:lnTo>
                    <a:pt x="1336" y="2374"/>
                  </a:lnTo>
                  <a:lnTo>
                    <a:pt x="1350" y="2377"/>
                  </a:lnTo>
                  <a:lnTo>
                    <a:pt x="1365" y="2380"/>
                  </a:lnTo>
                  <a:lnTo>
                    <a:pt x="1379" y="2386"/>
                  </a:lnTo>
                  <a:lnTo>
                    <a:pt x="1392" y="2393"/>
                  </a:lnTo>
                  <a:lnTo>
                    <a:pt x="1391" y="2397"/>
                  </a:lnTo>
                  <a:lnTo>
                    <a:pt x="1389" y="2401"/>
                  </a:lnTo>
                  <a:lnTo>
                    <a:pt x="1389" y="2406"/>
                  </a:lnTo>
                  <a:lnTo>
                    <a:pt x="1388" y="2410"/>
                  </a:lnTo>
                  <a:lnTo>
                    <a:pt x="1388" y="2416"/>
                  </a:lnTo>
                  <a:lnTo>
                    <a:pt x="1388" y="2420"/>
                  </a:lnTo>
                  <a:lnTo>
                    <a:pt x="1388" y="2424"/>
                  </a:lnTo>
                  <a:lnTo>
                    <a:pt x="1388" y="2429"/>
                  </a:lnTo>
                  <a:lnTo>
                    <a:pt x="1386" y="2431"/>
                  </a:lnTo>
                  <a:lnTo>
                    <a:pt x="1385" y="2434"/>
                  </a:lnTo>
                  <a:lnTo>
                    <a:pt x="1385" y="2451"/>
                  </a:lnTo>
                  <a:lnTo>
                    <a:pt x="1385" y="2470"/>
                  </a:lnTo>
                  <a:lnTo>
                    <a:pt x="1385" y="2490"/>
                  </a:lnTo>
                  <a:lnTo>
                    <a:pt x="1385" y="2509"/>
                  </a:lnTo>
                  <a:lnTo>
                    <a:pt x="1385" y="2529"/>
                  </a:lnTo>
                  <a:lnTo>
                    <a:pt x="1385" y="2547"/>
                  </a:lnTo>
                  <a:lnTo>
                    <a:pt x="1385" y="2566"/>
                  </a:lnTo>
                  <a:lnTo>
                    <a:pt x="1385" y="2585"/>
                  </a:lnTo>
                  <a:lnTo>
                    <a:pt x="1383" y="2602"/>
                  </a:lnTo>
                  <a:lnTo>
                    <a:pt x="1382" y="2619"/>
                  </a:lnTo>
                  <a:lnTo>
                    <a:pt x="1373" y="2626"/>
                  </a:lnTo>
                  <a:lnTo>
                    <a:pt x="1366" y="2632"/>
                  </a:lnTo>
                  <a:lnTo>
                    <a:pt x="1359" y="2638"/>
                  </a:lnTo>
                  <a:lnTo>
                    <a:pt x="1353" y="2643"/>
                  </a:lnTo>
                  <a:lnTo>
                    <a:pt x="1346" y="2648"/>
                  </a:lnTo>
                  <a:lnTo>
                    <a:pt x="1340" y="2653"/>
                  </a:lnTo>
                  <a:lnTo>
                    <a:pt x="1333" y="2656"/>
                  </a:lnTo>
                  <a:lnTo>
                    <a:pt x="1325" y="2661"/>
                  </a:lnTo>
                  <a:lnTo>
                    <a:pt x="1316" y="2665"/>
                  </a:lnTo>
                  <a:lnTo>
                    <a:pt x="1306" y="2668"/>
                  </a:lnTo>
                  <a:lnTo>
                    <a:pt x="1310" y="2661"/>
                  </a:lnTo>
                  <a:lnTo>
                    <a:pt x="1316" y="2655"/>
                  </a:lnTo>
                  <a:lnTo>
                    <a:pt x="1322" y="2649"/>
                  </a:lnTo>
                  <a:lnTo>
                    <a:pt x="1326" y="2643"/>
                  </a:lnTo>
                  <a:lnTo>
                    <a:pt x="1332" y="2638"/>
                  </a:lnTo>
                  <a:lnTo>
                    <a:pt x="1338" y="2633"/>
                  </a:lnTo>
                  <a:lnTo>
                    <a:pt x="1342" y="2628"/>
                  </a:lnTo>
                  <a:lnTo>
                    <a:pt x="1348" y="2623"/>
                  </a:lnTo>
                  <a:lnTo>
                    <a:pt x="1355" y="2618"/>
                  </a:lnTo>
                  <a:lnTo>
                    <a:pt x="1360" y="2613"/>
                  </a:lnTo>
                  <a:lnTo>
                    <a:pt x="1360" y="2603"/>
                  </a:lnTo>
                  <a:lnTo>
                    <a:pt x="1362" y="2595"/>
                  </a:lnTo>
                  <a:lnTo>
                    <a:pt x="1363" y="2585"/>
                  </a:lnTo>
                  <a:lnTo>
                    <a:pt x="1365" y="2576"/>
                  </a:lnTo>
                  <a:lnTo>
                    <a:pt x="1368" y="2568"/>
                  </a:lnTo>
                  <a:lnTo>
                    <a:pt x="1369" y="2559"/>
                  </a:lnTo>
                  <a:lnTo>
                    <a:pt x="1370" y="2550"/>
                  </a:lnTo>
                  <a:lnTo>
                    <a:pt x="1372" y="2542"/>
                  </a:lnTo>
                  <a:lnTo>
                    <a:pt x="1370" y="2532"/>
                  </a:lnTo>
                  <a:lnTo>
                    <a:pt x="1368" y="2523"/>
                  </a:lnTo>
                  <a:lnTo>
                    <a:pt x="1363" y="2535"/>
                  </a:lnTo>
                  <a:lnTo>
                    <a:pt x="1360" y="2547"/>
                  </a:lnTo>
                  <a:lnTo>
                    <a:pt x="1358" y="2560"/>
                  </a:lnTo>
                  <a:lnTo>
                    <a:pt x="1356" y="2573"/>
                  </a:lnTo>
                  <a:lnTo>
                    <a:pt x="1353" y="2586"/>
                  </a:lnTo>
                  <a:lnTo>
                    <a:pt x="1350" y="2599"/>
                  </a:lnTo>
                  <a:lnTo>
                    <a:pt x="1345" y="2609"/>
                  </a:lnTo>
                  <a:lnTo>
                    <a:pt x="1338" y="2619"/>
                  </a:lnTo>
                  <a:lnTo>
                    <a:pt x="1327" y="2628"/>
                  </a:lnTo>
                  <a:lnTo>
                    <a:pt x="1313" y="2633"/>
                  </a:lnTo>
                  <a:lnTo>
                    <a:pt x="1313" y="2631"/>
                  </a:lnTo>
                  <a:lnTo>
                    <a:pt x="1315" y="2626"/>
                  </a:lnTo>
                  <a:lnTo>
                    <a:pt x="1317" y="2622"/>
                  </a:lnTo>
                  <a:lnTo>
                    <a:pt x="1322" y="2616"/>
                  </a:lnTo>
                  <a:lnTo>
                    <a:pt x="1325" y="2610"/>
                  </a:lnTo>
                  <a:lnTo>
                    <a:pt x="1327" y="2603"/>
                  </a:lnTo>
                  <a:lnTo>
                    <a:pt x="1330" y="2596"/>
                  </a:lnTo>
                  <a:lnTo>
                    <a:pt x="1332" y="2590"/>
                  </a:lnTo>
                  <a:lnTo>
                    <a:pt x="1332" y="2585"/>
                  </a:lnTo>
                  <a:lnTo>
                    <a:pt x="1330" y="2579"/>
                  </a:lnTo>
                  <a:lnTo>
                    <a:pt x="1320" y="2592"/>
                  </a:lnTo>
                  <a:lnTo>
                    <a:pt x="1312" y="2605"/>
                  </a:lnTo>
                  <a:lnTo>
                    <a:pt x="1303" y="2621"/>
                  </a:lnTo>
                  <a:lnTo>
                    <a:pt x="1295" y="2635"/>
                  </a:lnTo>
                  <a:lnTo>
                    <a:pt x="1286" y="2648"/>
                  </a:lnTo>
                  <a:lnTo>
                    <a:pt x="1274" y="2659"/>
                  </a:lnTo>
                  <a:lnTo>
                    <a:pt x="1263" y="2666"/>
                  </a:lnTo>
                  <a:lnTo>
                    <a:pt x="1247" y="2669"/>
                  </a:lnTo>
                  <a:lnTo>
                    <a:pt x="1230" y="2668"/>
                  </a:lnTo>
                  <a:lnTo>
                    <a:pt x="1210" y="2661"/>
                  </a:lnTo>
                  <a:lnTo>
                    <a:pt x="1213" y="2659"/>
                  </a:lnTo>
                  <a:lnTo>
                    <a:pt x="1216" y="2658"/>
                  </a:lnTo>
                  <a:lnTo>
                    <a:pt x="1216" y="2655"/>
                  </a:lnTo>
                  <a:lnTo>
                    <a:pt x="1217" y="2653"/>
                  </a:lnTo>
                  <a:lnTo>
                    <a:pt x="1217" y="2651"/>
                  </a:lnTo>
                  <a:lnTo>
                    <a:pt x="1217" y="2648"/>
                  </a:lnTo>
                  <a:lnTo>
                    <a:pt x="1217" y="2646"/>
                  </a:lnTo>
                  <a:lnTo>
                    <a:pt x="1217" y="2642"/>
                  </a:lnTo>
                  <a:lnTo>
                    <a:pt x="1219" y="2639"/>
                  </a:lnTo>
                  <a:lnTo>
                    <a:pt x="1220" y="2636"/>
                  </a:lnTo>
                  <a:lnTo>
                    <a:pt x="1254" y="2633"/>
                  </a:lnTo>
                  <a:lnTo>
                    <a:pt x="1257" y="2625"/>
                  </a:lnTo>
                  <a:lnTo>
                    <a:pt x="1260" y="2618"/>
                  </a:lnTo>
                  <a:lnTo>
                    <a:pt x="1263" y="2609"/>
                  </a:lnTo>
                  <a:lnTo>
                    <a:pt x="1266" y="2600"/>
                  </a:lnTo>
                  <a:lnTo>
                    <a:pt x="1269" y="2592"/>
                  </a:lnTo>
                  <a:lnTo>
                    <a:pt x="1270" y="2582"/>
                  </a:lnTo>
                  <a:lnTo>
                    <a:pt x="1272" y="2575"/>
                  </a:lnTo>
                  <a:lnTo>
                    <a:pt x="1272" y="2566"/>
                  </a:lnTo>
                  <a:lnTo>
                    <a:pt x="1272" y="2557"/>
                  </a:lnTo>
                  <a:lnTo>
                    <a:pt x="1272" y="2550"/>
                  </a:lnTo>
                  <a:lnTo>
                    <a:pt x="1269" y="2553"/>
                  </a:lnTo>
                  <a:lnTo>
                    <a:pt x="1266" y="2555"/>
                  </a:lnTo>
                  <a:lnTo>
                    <a:pt x="1263" y="2556"/>
                  </a:lnTo>
                  <a:lnTo>
                    <a:pt x="1260" y="2557"/>
                  </a:lnTo>
                  <a:lnTo>
                    <a:pt x="1256" y="2557"/>
                  </a:lnTo>
                  <a:lnTo>
                    <a:pt x="1253" y="2557"/>
                  </a:lnTo>
                  <a:lnTo>
                    <a:pt x="1249" y="2557"/>
                  </a:lnTo>
                  <a:lnTo>
                    <a:pt x="1246" y="2557"/>
                  </a:lnTo>
                  <a:lnTo>
                    <a:pt x="1243" y="2556"/>
                  </a:lnTo>
                  <a:lnTo>
                    <a:pt x="1240" y="2555"/>
                  </a:lnTo>
                  <a:lnTo>
                    <a:pt x="1240" y="2552"/>
                  </a:lnTo>
                  <a:lnTo>
                    <a:pt x="1242" y="2549"/>
                  </a:lnTo>
                  <a:lnTo>
                    <a:pt x="1243" y="2545"/>
                  </a:lnTo>
                  <a:lnTo>
                    <a:pt x="1244" y="2542"/>
                  </a:lnTo>
                  <a:lnTo>
                    <a:pt x="1246" y="2539"/>
                  </a:lnTo>
                  <a:lnTo>
                    <a:pt x="1247" y="2535"/>
                  </a:lnTo>
                  <a:lnTo>
                    <a:pt x="1247" y="2532"/>
                  </a:lnTo>
                  <a:lnTo>
                    <a:pt x="1246" y="2529"/>
                  </a:lnTo>
                  <a:lnTo>
                    <a:pt x="1244" y="2526"/>
                  </a:lnTo>
                  <a:lnTo>
                    <a:pt x="1240" y="2523"/>
                  </a:lnTo>
                  <a:lnTo>
                    <a:pt x="1234" y="2533"/>
                  </a:lnTo>
                  <a:lnTo>
                    <a:pt x="1230" y="2543"/>
                  </a:lnTo>
                  <a:lnTo>
                    <a:pt x="1227" y="2556"/>
                  </a:lnTo>
                  <a:lnTo>
                    <a:pt x="1224" y="2569"/>
                  </a:lnTo>
                  <a:lnTo>
                    <a:pt x="1223" y="2583"/>
                  </a:lnTo>
                  <a:lnTo>
                    <a:pt x="1220" y="2596"/>
                  </a:lnTo>
                  <a:lnTo>
                    <a:pt x="1216" y="2609"/>
                  </a:lnTo>
                  <a:lnTo>
                    <a:pt x="1210" y="2621"/>
                  </a:lnTo>
                  <a:lnTo>
                    <a:pt x="1203" y="2632"/>
                  </a:lnTo>
                  <a:lnTo>
                    <a:pt x="1193" y="2641"/>
                  </a:lnTo>
                  <a:close/>
                  <a:moveTo>
                    <a:pt x="1223" y="2623"/>
                  </a:moveTo>
                  <a:lnTo>
                    <a:pt x="1237" y="2562"/>
                  </a:lnTo>
                  <a:lnTo>
                    <a:pt x="1239" y="2563"/>
                  </a:lnTo>
                  <a:lnTo>
                    <a:pt x="1240" y="2563"/>
                  </a:lnTo>
                  <a:lnTo>
                    <a:pt x="1243" y="2565"/>
                  </a:lnTo>
                  <a:lnTo>
                    <a:pt x="1244" y="2565"/>
                  </a:lnTo>
                  <a:lnTo>
                    <a:pt x="1246" y="2566"/>
                  </a:lnTo>
                  <a:lnTo>
                    <a:pt x="1249" y="2566"/>
                  </a:lnTo>
                  <a:lnTo>
                    <a:pt x="1250" y="2568"/>
                  </a:lnTo>
                  <a:lnTo>
                    <a:pt x="1253" y="2568"/>
                  </a:lnTo>
                  <a:lnTo>
                    <a:pt x="1254" y="2568"/>
                  </a:lnTo>
                  <a:lnTo>
                    <a:pt x="1257" y="2568"/>
                  </a:lnTo>
                  <a:lnTo>
                    <a:pt x="1256" y="2572"/>
                  </a:lnTo>
                  <a:lnTo>
                    <a:pt x="1254" y="2578"/>
                  </a:lnTo>
                  <a:lnTo>
                    <a:pt x="1254" y="2583"/>
                  </a:lnTo>
                  <a:lnTo>
                    <a:pt x="1253" y="2588"/>
                  </a:lnTo>
                  <a:lnTo>
                    <a:pt x="1253" y="2593"/>
                  </a:lnTo>
                  <a:lnTo>
                    <a:pt x="1253" y="2599"/>
                  </a:lnTo>
                  <a:lnTo>
                    <a:pt x="1253" y="2605"/>
                  </a:lnTo>
                  <a:lnTo>
                    <a:pt x="1253" y="2609"/>
                  </a:lnTo>
                  <a:lnTo>
                    <a:pt x="1252" y="2615"/>
                  </a:lnTo>
                  <a:lnTo>
                    <a:pt x="1250" y="2619"/>
                  </a:lnTo>
                  <a:lnTo>
                    <a:pt x="1247" y="2618"/>
                  </a:lnTo>
                  <a:lnTo>
                    <a:pt x="1244" y="2616"/>
                  </a:lnTo>
                  <a:lnTo>
                    <a:pt x="1243" y="2616"/>
                  </a:lnTo>
                  <a:lnTo>
                    <a:pt x="1239" y="2616"/>
                  </a:lnTo>
                  <a:lnTo>
                    <a:pt x="1236" y="2616"/>
                  </a:lnTo>
                  <a:lnTo>
                    <a:pt x="1233" y="2618"/>
                  </a:lnTo>
                  <a:lnTo>
                    <a:pt x="1230" y="2619"/>
                  </a:lnTo>
                  <a:lnTo>
                    <a:pt x="1227" y="2621"/>
                  </a:lnTo>
                  <a:lnTo>
                    <a:pt x="1226" y="2622"/>
                  </a:lnTo>
                  <a:lnTo>
                    <a:pt x="1223" y="262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4" name="Freeform 8"/>
            <p:cNvSpPr>
              <a:spLocks/>
            </p:cNvSpPr>
            <p:nvPr/>
          </p:nvSpPr>
          <p:spPr bwMode="auto">
            <a:xfrm>
              <a:off x="2183" y="1011"/>
              <a:ext cx="3" cy="2"/>
            </a:xfrm>
            <a:custGeom>
              <a:avLst/>
              <a:gdLst>
                <a:gd name="T0" fmla="*/ 1 w 4"/>
                <a:gd name="T1" fmla="*/ 0 h 4"/>
                <a:gd name="T2" fmla="*/ 0 w 4"/>
                <a:gd name="T3" fmla="*/ 2 h 4"/>
                <a:gd name="T4" fmla="*/ 1 w 4"/>
                <a:gd name="T5" fmla="*/ 2 h 4"/>
                <a:gd name="T6" fmla="*/ 1 w 4"/>
                <a:gd name="T7" fmla="*/ 2 h 4"/>
                <a:gd name="T8" fmla="*/ 1 w 4"/>
                <a:gd name="T9" fmla="*/ 2 h 4"/>
                <a:gd name="T10" fmla="*/ 2 w 4"/>
                <a:gd name="T11" fmla="*/ 2 h 4"/>
                <a:gd name="T12" fmla="*/ 2 w 4"/>
                <a:gd name="T13" fmla="*/ 2 h 4"/>
                <a:gd name="T14" fmla="*/ 2 w 4"/>
                <a:gd name="T15" fmla="*/ 2 h 4"/>
                <a:gd name="T16" fmla="*/ 2 w 4"/>
                <a:gd name="T17" fmla="*/ 2 h 4"/>
                <a:gd name="T18" fmla="*/ 2 w 4"/>
                <a:gd name="T19" fmla="*/ 2 h 4"/>
                <a:gd name="T20" fmla="*/ 3 w 4"/>
                <a:gd name="T21" fmla="*/ 2 h 4"/>
                <a:gd name="T22" fmla="*/ 3 w 4"/>
                <a:gd name="T23" fmla="*/ 2 h 4"/>
                <a:gd name="T24" fmla="*/ 3 w 4"/>
                <a:gd name="T25" fmla="*/ 2 h 4"/>
                <a:gd name="T26" fmla="*/ 1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4">
                  <a:moveTo>
                    <a:pt x="1" y="0"/>
                  </a:moveTo>
                  <a:lnTo>
                    <a:pt x="0" y="3"/>
                  </a:lnTo>
                  <a:lnTo>
                    <a:pt x="1" y="4"/>
                  </a:lnTo>
                  <a:lnTo>
                    <a:pt x="3" y="4"/>
                  </a:lnTo>
                  <a:lnTo>
                    <a:pt x="3" y="3"/>
                  </a:lnTo>
                  <a:lnTo>
                    <a:pt x="4" y="3"/>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5" name="Freeform 9"/>
            <p:cNvSpPr>
              <a:spLocks noEditPoints="1"/>
            </p:cNvSpPr>
            <p:nvPr/>
          </p:nvSpPr>
          <p:spPr bwMode="auto">
            <a:xfrm>
              <a:off x="2181" y="2323"/>
              <a:ext cx="436" cy="1085"/>
            </a:xfrm>
            <a:custGeom>
              <a:avLst/>
              <a:gdLst>
                <a:gd name="T0" fmla="*/ 371 w 874"/>
                <a:gd name="T1" fmla="*/ 709 h 2171"/>
                <a:gd name="T2" fmla="*/ 344 w 874"/>
                <a:gd name="T3" fmla="*/ 488 h 2171"/>
                <a:gd name="T4" fmla="*/ 340 w 874"/>
                <a:gd name="T5" fmla="*/ 468 h 2171"/>
                <a:gd name="T6" fmla="*/ 310 w 874"/>
                <a:gd name="T7" fmla="*/ 376 h 2171"/>
                <a:gd name="T8" fmla="*/ 284 w 874"/>
                <a:gd name="T9" fmla="*/ 293 h 2171"/>
                <a:gd name="T10" fmla="*/ 276 w 874"/>
                <a:gd name="T11" fmla="*/ 234 h 2171"/>
                <a:gd name="T12" fmla="*/ 270 w 874"/>
                <a:gd name="T13" fmla="*/ 142 h 2171"/>
                <a:gd name="T14" fmla="*/ 262 w 874"/>
                <a:gd name="T15" fmla="*/ 72 h 2171"/>
                <a:gd name="T16" fmla="*/ 0 w 874"/>
                <a:gd name="T17" fmla="*/ 0 h 2171"/>
                <a:gd name="T18" fmla="*/ 52 w 874"/>
                <a:gd name="T19" fmla="*/ 144 h 2171"/>
                <a:gd name="T20" fmla="*/ 91 w 874"/>
                <a:gd name="T21" fmla="*/ 250 h 2171"/>
                <a:gd name="T22" fmla="*/ 113 w 874"/>
                <a:gd name="T23" fmla="*/ 338 h 2171"/>
                <a:gd name="T24" fmla="*/ 138 w 874"/>
                <a:gd name="T25" fmla="*/ 464 h 2171"/>
                <a:gd name="T26" fmla="*/ 148 w 874"/>
                <a:gd name="T27" fmla="*/ 531 h 2171"/>
                <a:gd name="T28" fmla="*/ 165 w 874"/>
                <a:gd name="T29" fmla="*/ 609 h 2171"/>
                <a:gd name="T30" fmla="*/ 241 w 874"/>
                <a:gd name="T31" fmla="*/ 853 h 2171"/>
                <a:gd name="T32" fmla="*/ 265 w 874"/>
                <a:gd name="T33" fmla="*/ 926 h 2171"/>
                <a:gd name="T34" fmla="*/ 273 w 874"/>
                <a:gd name="T35" fmla="*/ 939 h 2171"/>
                <a:gd name="T36" fmla="*/ 270 w 874"/>
                <a:gd name="T37" fmla="*/ 941 h 2171"/>
                <a:gd name="T38" fmla="*/ 274 w 874"/>
                <a:gd name="T39" fmla="*/ 946 h 2171"/>
                <a:gd name="T40" fmla="*/ 286 w 874"/>
                <a:gd name="T41" fmla="*/ 967 h 2171"/>
                <a:gd name="T42" fmla="*/ 304 w 874"/>
                <a:gd name="T43" fmla="*/ 1023 h 2171"/>
                <a:gd name="T44" fmla="*/ 306 w 874"/>
                <a:gd name="T45" fmla="*/ 1042 h 2171"/>
                <a:gd name="T46" fmla="*/ 327 w 874"/>
                <a:gd name="T47" fmla="*/ 1063 h 2171"/>
                <a:gd name="T48" fmla="*/ 404 w 874"/>
                <a:gd name="T49" fmla="*/ 1084 h 2171"/>
                <a:gd name="T50" fmla="*/ 430 w 874"/>
                <a:gd name="T51" fmla="*/ 1067 h 2171"/>
                <a:gd name="T52" fmla="*/ 425 w 874"/>
                <a:gd name="T53" fmla="*/ 1014 h 2171"/>
                <a:gd name="T54" fmla="*/ 385 w 874"/>
                <a:gd name="T55" fmla="*/ 932 h 2171"/>
                <a:gd name="T56" fmla="*/ 392 w 874"/>
                <a:gd name="T57" fmla="*/ 928 h 2171"/>
                <a:gd name="T58" fmla="*/ 344 w 874"/>
                <a:gd name="T59" fmla="*/ 1004 h 2171"/>
                <a:gd name="T60" fmla="*/ 347 w 874"/>
                <a:gd name="T61" fmla="*/ 1005 h 2171"/>
                <a:gd name="T62" fmla="*/ 357 w 874"/>
                <a:gd name="T63" fmla="*/ 999 h 2171"/>
                <a:gd name="T64" fmla="*/ 366 w 874"/>
                <a:gd name="T65" fmla="*/ 1011 h 2171"/>
                <a:gd name="T66" fmla="*/ 352 w 874"/>
                <a:gd name="T67" fmla="*/ 1009 h 2171"/>
                <a:gd name="T68" fmla="*/ 343 w 874"/>
                <a:gd name="T69" fmla="*/ 1004 h 2171"/>
                <a:gd name="T70" fmla="*/ 343 w 874"/>
                <a:gd name="T71" fmla="*/ 1004 h 2171"/>
                <a:gd name="T72" fmla="*/ 340 w 874"/>
                <a:gd name="T73" fmla="*/ 1004 h 2171"/>
                <a:gd name="T74" fmla="*/ 334 w 874"/>
                <a:gd name="T75" fmla="*/ 997 h 2171"/>
                <a:gd name="T76" fmla="*/ 343 w 874"/>
                <a:gd name="T77" fmla="*/ 1001 h 2171"/>
                <a:gd name="T78" fmla="*/ 330 w 874"/>
                <a:gd name="T79" fmla="*/ 1061 h 2171"/>
                <a:gd name="T80" fmla="*/ 350 w 874"/>
                <a:gd name="T81" fmla="*/ 1067 h 2171"/>
                <a:gd name="T82" fmla="*/ 336 w 874"/>
                <a:gd name="T83" fmla="*/ 1061 h 2171"/>
                <a:gd name="T84" fmla="*/ 357 w 874"/>
                <a:gd name="T85" fmla="*/ 1069 h 2171"/>
                <a:gd name="T86" fmla="*/ 357 w 874"/>
                <a:gd name="T87" fmla="*/ 1069 h 2171"/>
                <a:gd name="T88" fmla="*/ 407 w 874"/>
                <a:gd name="T89" fmla="*/ 1064 h 2171"/>
                <a:gd name="T90" fmla="*/ 390 w 874"/>
                <a:gd name="T91" fmla="*/ 1049 h 2171"/>
                <a:gd name="T92" fmla="*/ 390 w 874"/>
                <a:gd name="T93" fmla="*/ 1053 h 2171"/>
                <a:gd name="T94" fmla="*/ 397 w 874"/>
                <a:gd name="T95" fmla="*/ 1051 h 2171"/>
                <a:gd name="T96" fmla="*/ 402 w 874"/>
                <a:gd name="T97" fmla="*/ 1056 h 2171"/>
                <a:gd name="T98" fmla="*/ 399 w 874"/>
                <a:gd name="T99" fmla="*/ 1064 h 2171"/>
                <a:gd name="T100" fmla="*/ 359 w 874"/>
                <a:gd name="T101" fmla="*/ 1056 h 2171"/>
                <a:gd name="T102" fmla="*/ 314 w 874"/>
                <a:gd name="T103" fmla="*/ 1029 h 2171"/>
                <a:gd name="T104" fmla="*/ 311 w 874"/>
                <a:gd name="T105" fmla="*/ 996 h 2171"/>
                <a:gd name="T106" fmla="*/ 316 w 874"/>
                <a:gd name="T107" fmla="*/ 1004 h 2171"/>
                <a:gd name="T108" fmla="*/ 326 w 874"/>
                <a:gd name="T109" fmla="*/ 1021 h 2171"/>
                <a:gd name="T110" fmla="*/ 330 w 874"/>
                <a:gd name="T111" fmla="*/ 1028 h 2171"/>
                <a:gd name="T112" fmla="*/ 342 w 874"/>
                <a:gd name="T113" fmla="*/ 1030 h 2171"/>
                <a:gd name="T114" fmla="*/ 341 w 874"/>
                <a:gd name="T115" fmla="*/ 1033 h 2171"/>
                <a:gd name="T116" fmla="*/ 347 w 874"/>
                <a:gd name="T117" fmla="*/ 1037 h 2171"/>
                <a:gd name="T118" fmla="*/ 355 w 874"/>
                <a:gd name="T119" fmla="*/ 1039 h 2171"/>
                <a:gd name="T120" fmla="*/ 374 w 874"/>
                <a:gd name="T121" fmla="*/ 1049 h 21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74" h="2171">
                  <a:moveTo>
                    <a:pt x="791" y="1854"/>
                  </a:moveTo>
                  <a:lnTo>
                    <a:pt x="785" y="1847"/>
                  </a:lnTo>
                  <a:lnTo>
                    <a:pt x="779" y="1758"/>
                  </a:lnTo>
                  <a:lnTo>
                    <a:pt x="772" y="1671"/>
                  </a:lnTo>
                  <a:lnTo>
                    <a:pt x="764" y="1586"/>
                  </a:lnTo>
                  <a:lnTo>
                    <a:pt x="754" y="1502"/>
                  </a:lnTo>
                  <a:lnTo>
                    <a:pt x="743" y="1419"/>
                  </a:lnTo>
                  <a:lnTo>
                    <a:pt x="733" y="1334"/>
                  </a:lnTo>
                  <a:lnTo>
                    <a:pt x="722" y="1251"/>
                  </a:lnTo>
                  <a:lnTo>
                    <a:pt x="712" y="1165"/>
                  </a:lnTo>
                  <a:lnTo>
                    <a:pt x="702" y="1079"/>
                  </a:lnTo>
                  <a:lnTo>
                    <a:pt x="692" y="990"/>
                  </a:lnTo>
                  <a:lnTo>
                    <a:pt x="691" y="985"/>
                  </a:lnTo>
                  <a:lnTo>
                    <a:pt x="689" y="977"/>
                  </a:lnTo>
                  <a:lnTo>
                    <a:pt x="689" y="970"/>
                  </a:lnTo>
                  <a:lnTo>
                    <a:pt x="689" y="963"/>
                  </a:lnTo>
                  <a:lnTo>
                    <a:pt x="689" y="957"/>
                  </a:lnTo>
                  <a:lnTo>
                    <a:pt x="688" y="952"/>
                  </a:lnTo>
                  <a:lnTo>
                    <a:pt x="688" y="946"/>
                  </a:lnTo>
                  <a:lnTo>
                    <a:pt x="685" y="940"/>
                  </a:lnTo>
                  <a:lnTo>
                    <a:pt x="682" y="936"/>
                  </a:lnTo>
                  <a:lnTo>
                    <a:pt x="678" y="933"/>
                  </a:lnTo>
                  <a:lnTo>
                    <a:pt x="673" y="900"/>
                  </a:lnTo>
                  <a:lnTo>
                    <a:pt x="666" y="870"/>
                  </a:lnTo>
                  <a:lnTo>
                    <a:pt x="658" y="840"/>
                  </a:lnTo>
                  <a:lnTo>
                    <a:pt x="646" y="810"/>
                  </a:lnTo>
                  <a:lnTo>
                    <a:pt x="635" y="781"/>
                  </a:lnTo>
                  <a:lnTo>
                    <a:pt x="622" y="752"/>
                  </a:lnTo>
                  <a:lnTo>
                    <a:pt x="609" y="724"/>
                  </a:lnTo>
                  <a:lnTo>
                    <a:pt x="596" y="697"/>
                  </a:lnTo>
                  <a:lnTo>
                    <a:pt x="583" y="668"/>
                  </a:lnTo>
                  <a:lnTo>
                    <a:pt x="572" y="641"/>
                  </a:lnTo>
                  <a:lnTo>
                    <a:pt x="570" y="622"/>
                  </a:lnTo>
                  <a:lnTo>
                    <a:pt x="569" y="603"/>
                  </a:lnTo>
                  <a:lnTo>
                    <a:pt x="569" y="586"/>
                  </a:lnTo>
                  <a:lnTo>
                    <a:pt x="567" y="568"/>
                  </a:lnTo>
                  <a:lnTo>
                    <a:pt x="567" y="550"/>
                  </a:lnTo>
                  <a:lnTo>
                    <a:pt x="566" y="533"/>
                  </a:lnTo>
                  <a:lnTo>
                    <a:pt x="564" y="516"/>
                  </a:lnTo>
                  <a:lnTo>
                    <a:pt x="562" y="500"/>
                  </a:lnTo>
                  <a:lnTo>
                    <a:pt x="559" y="485"/>
                  </a:lnTo>
                  <a:lnTo>
                    <a:pt x="554" y="469"/>
                  </a:lnTo>
                  <a:lnTo>
                    <a:pt x="553" y="447"/>
                  </a:lnTo>
                  <a:lnTo>
                    <a:pt x="553" y="423"/>
                  </a:lnTo>
                  <a:lnTo>
                    <a:pt x="552" y="397"/>
                  </a:lnTo>
                  <a:lnTo>
                    <a:pt x="550" y="370"/>
                  </a:lnTo>
                  <a:lnTo>
                    <a:pt x="547" y="343"/>
                  </a:lnTo>
                  <a:lnTo>
                    <a:pt x="544" y="314"/>
                  </a:lnTo>
                  <a:lnTo>
                    <a:pt x="542" y="285"/>
                  </a:lnTo>
                  <a:lnTo>
                    <a:pt x="539" y="257"/>
                  </a:lnTo>
                  <a:lnTo>
                    <a:pt x="534" y="230"/>
                  </a:lnTo>
                  <a:lnTo>
                    <a:pt x="530" y="204"/>
                  </a:lnTo>
                  <a:lnTo>
                    <a:pt x="529" y="189"/>
                  </a:lnTo>
                  <a:lnTo>
                    <a:pt x="527" y="174"/>
                  </a:lnTo>
                  <a:lnTo>
                    <a:pt x="527" y="159"/>
                  </a:lnTo>
                  <a:lnTo>
                    <a:pt x="526" y="145"/>
                  </a:lnTo>
                  <a:lnTo>
                    <a:pt x="524" y="131"/>
                  </a:lnTo>
                  <a:lnTo>
                    <a:pt x="523" y="116"/>
                  </a:lnTo>
                  <a:lnTo>
                    <a:pt x="522" y="102"/>
                  </a:lnTo>
                  <a:lnTo>
                    <a:pt x="519" y="89"/>
                  </a:lnTo>
                  <a:lnTo>
                    <a:pt x="514" y="78"/>
                  </a:lnTo>
                  <a:lnTo>
                    <a:pt x="510" y="66"/>
                  </a:lnTo>
                  <a:lnTo>
                    <a:pt x="0" y="0"/>
                  </a:lnTo>
                  <a:lnTo>
                    <a:pt x="16" y="40"/>
                  </a:lnTo>
                  <a:lnTo>
                    <a:pt x="32" y="82"/>
                  </a:lnTo>
                  <a:lnTo>
                    <a:pt x="47" y="123"/>
                  </a:lnTo>
                  <a:lnTo>
                    <a:pt x="62" y="165"/>
                  </a:lnTo>
                  <a:lnTo>
                    <a:pt x="76" y="207"/>
                  </a:lnTo>
                  <a:lnTo>
                    <a:pt x="90" y="248"/>
                  </a:lnTo>
                  <a:lnTo>
                    <a:pt x="105" y="288"/>
                  </a:lnTo>
                  <a:lnTo>
                    <a:pt x="121" y="330"/>
                  </a:lnTo>
                  <a:lnTo>
                    <a:pt x="138" y="370"/>
                  </a:lnTo>
                  <a:lnTo>
                    <a:pt x="155" y="410"/>
                  </a:lnTo>
                  <a:lnTo>
                    <a:pt x="163" y="432"/>
                  </a:lnTo>
                  <a:lnTo>
                    <a:pt x="169" y="454"/>
                  </a:lnTo>
                  <a:lnTo>
                    <a:pt x="176" y="477"/>
                  </a:lnTo>
                  <a:lnTo>
                    <a:pt x="182" y="500"/>
                  </a:lnTo>
                  <a:lnTo>
                    <a:pt x="189" y="525"/>
                  </a:lnTo>
                  <a:lnTo>
                    <a:pt x="195" y="548"/>
                  </a:lnTo>
                  <a:lnTo>
                    <a:pt x="202" y="572"/>
                  </a:lnTo>
                  <a:lnTo>
                    <a:pt x="209" y="595"/>
                  </a:lnTo>
                  <a:lnTo>
                    <a:pt x="218" y="618"/>
                  </a:lnTo>
                  <a:lnTo>
                    <a:pt x="228" y="641"/>
                  </a:lnTo>
                  <a:lnTo>
                    <a:pt x="226" y="677"/>
                  </a:lnTo>
                  <a:lnTo>
                    <a:pt x="229" y="712"/>
                  </a:lnTo>
                  <a:lnTo>
                    <a:pt x="232" y="748"/>
                  </a:lnTo>
                  <a:lnTo>
                    <a:pt x="239" y="785"/>
                  </a:lnTo>
                  <a:lnTo>
                    <a:pt x="247" y="821"/>
                  </a:lnTo>
                  <a:lnTo>
                    <a:pt x="255" y="857"/>
                  </a:lnTo>
                  <a:lnTo>
                    <a:pt x="265" y="893"/>
                  </a:lnTo>
                  <a:lnTo>
                    <a:pt x="277" y="929"/>
                  </a:lnTo>
                  <a:lnTo>
                    <a:pt x="288" y="963"/>
                  </a:lnTo>
                  <a:lnTo>
                    <a:pt x="300" y="998"/>
                  </a:lnTo>
                  <a:lnTo>
                    <a:pt x="290" y="1012"/>
                  </a:lnTo>
                  <a:lnTo>
                    <a:pt x="292" y="1023"/>
                  </a:lnTo>
                  <a:lnTo>
                    <a:pt x="294" y="1036"/>
                  </a:lnTo>
                  <a:lnTo>
                    <a:pt x="297" y="1051"/>
                  </a:lnTo>
                  <a:lnTo>
                    <a:pt x="297" y="1063"/>
                  </a:lnTo>
                  <a:lnTo>
                    <a:pt x="298" y="1078"/>
                  </a:lnTo>
                  <a:lnTo>
                    <a:pt x="300" y="1092"/>
                  </a:lnTo>
                  <a:lnTo>
                    <a:pt x="300" y="1108"/>
                  </a:lnTo>
                  <a:lnTo>
                    <a:pt x="301" y="1122"/>
                  </a:lnTo>
                  <a:lnTo>
                    <a:pt x="304" y="1135"/>
                  </a:lnTo>
                  <a:lnTo>
                    <a:pt x="307" y="1149"/>
                  </a:lnTo>
                  <a:lnTo>
                    <a:pt x="330" y="1218"/>
                  </a:lnTo>
                  <a:lnTo>
                    <a:pt x="353" y="1288"/>
                  </a:lnTo>
                  <a:lnTo>
                    <a:pt x="375" y="1360"/>
                  </a:lnTo>
                  <a:lnTo>
                    <a:pt x="397" y="1430"/>
                  </a:lnTo>
                  <a:lnTo>
                    <a:pt x="418" y="1502"/>
                  </a:lnTo>
                  <a:lnTo>
                    <a:pt x="440" y="1572"/>
                  </a:lnTo>
                  <a:lnTo>
                    <a:pt x="461" y="1641"/>
                  </a:lnTo>
                  <a:lnTo>
                    <a:pt x="483" y="1707"/>
                  </a:lnTo>
                  <a:lnTo>
                    <a:pt x="504" y="1771"/>
                  </a:lnTo>
                  <a:lnTo>
                    <a:pt x="527" y="1833"/>
                  </a:lnTo>
                  <a:lnTo>
                    <a:pt x="523" y="1833"/>
                  </a:lnTo>
                  <a:lnTo>
                    <a:pt x="526" y="1837"/>
                  </a:lnTo>
                  <a:lnTo>
                    <a:pt x="527" y="1843"/>
                  </a:lnTo>
                  <a:lnTo>
                    <a:pt x="530" y="1849"/>
                  </a:lnTo>
                  <a:lnTo>
                    <a:pt x="532" y="1853"/>
                  </a:lnTo>
                  <a:lnTo>
                    <a:pt x="533" y="1859"/>
                  </a:lnTo>
                  <a:lnTo>
                    <a:pt x="536" y="1864"/>
                  </a:lnTo>
                  <a:lnTo>
                    <a:pt x="537" y="1869"/>
                  </a:lnTo>
                  <a:lnTo>
                    <a:pt x="540" y="1873"/>
                  </a:lnTo>
                  <a:lnTo>
                    <a:pt x="543" y="1876"/>
                  </a:lnTo>
                  <a:lnTo>
                    <a:pt x="547" y="1879"/>
                  </a:lnTo>
                  <a:lnTo>
                    <a:pt x="546" y="1880"/>
                  </a:lnTo>
                  <a:lnTo>
                    <a:pt x="544" y="1880"/>
                  </a:lnTo>
                  <a:lnTo>
                    <a:pt x="544" y="1882"/>
                  </a:lnTo>
                  <a:lnTo>
                    <a:pt x="543" y="1882"/>
                  </a:lnTo>
                  <a:lnTo>
                    <a:pt x="542" y="1882"/>
                  </a:lnTo>
                  <a:lnTo>
                    <a:pt x="540" y="1882"/>
                  </a:lnTo>
                  <a:lnTo>
                    <a:pt x="540" y="1886"/>
                  </a:lnTo>
                  <a:lnTo>
                    <a:pt x="542" y="1889"/>
                  </a:lnTo>
                  <a:lnTo>
                    <a:pt x="544" y="1890"/>
                  </a:lnTo>
                  <a:lnTo>
                    <a:pt x="547" y="1890"/>
                  </a:lnTo>
                  <a:lnTo>
                    <a:pt x="550" y="1892"/>
                  </a:lnTo>
                  <a:lnTo>
                    <a:pt x="553" y="1892"/>
                  </a:lnTo>
                  <a:lnTo>
                    <a:pt x="557" y="1892"/>
                  </a:lnTo>
                  <a:lnTo>
                    <a:pt x="560" y="1893"/>
                  </a:lnTo>
                  <a:lnTo>
                    <a:pt x="563" y="1894"/>
                  </a:lnTo>
                  <a:lnTo>
                    <a:pt x="564" y="1899"/>
                  </a:lnTo>
                  <a:lnTo>
                    <a:pt x="569" y="1917"/>
                  </a:lnTo>
                  <a:lnTo>
                    <a:pt x="574" y="1935"/>
                  </a:lnTo>
                  <a:lnTo>
                    <a:pt x="580" y="1950"/>
                  </a:lnTo>
                  <a:lnTo>
                    <a:pt x="587" y="1965"/>
                  </a:lnTo>
                  <a:lnTo>
                    <a:pt x="595" y="1979"/>
                  </a:lnTo>
                  <a:lnTo>
                    <a:pt x="600" y="1993"/>
                  </a:lnTo>
                  <a:lnTo>
                    <a:pt x="606" y="2009"/>
                  </a:lnTo>
                  <a:lnTo>
                    <a:pt x="609" y="2026"/>
                  </a:lnTo>
                  <a:lnTo>
                    <a:pt x="609" y="2046"/>
                  </a:lnTo>
                  <a:lnTo>
                    <a:pt x="606" y="2068"/>
                  </a:lnTo>
                  <a:lnTo>
                    <a:pt x="612" y="2069"/>
                  </a:lnTo>
                  <a:lnTo>
                    <a:pt x="615" y="2072"/>
                  </a:lnTo>
                  <a:lnTo>
                    <a:pt x="616" y="2075"/>
                  </a:lnTo>
                  <a:lnTo>
                    <a:pt x="616" y="2078"/>
                  </a:lnTo>
                  <a:lnTo>
                    <a:pt x="615" y="2082"/>
                  </a:lnTo>
                  <a:lnTo>
                    <a:pt x="613" y="2085"/>
                  </a:lnTo>
                  <a:lnTo>
                    <a:pt x="612" y="2089"/>
                  </a:lnTo>
                  <a:lnTo>
                    <a:pt x="612" y="2094"/>
                  </a:lnTo>
                  <a:lnTo>
                    <a:pt x="613" y="2098"/>
                  </a:lnTo>
                  <a:lnTo>
                    <a:pt x="616" y="2102"/>
                  </a:lnTo>
                  <a:lnTo>
                    <a:pt x="613" y="2102"/>
                  </a:lnTo>
                  <a:lnTo>
                    <a:pt x="633" y="2115"/>
                  </a:lnTo>
                  <a:lnTo>
                    <a:pt x="655" y="2127"/>
                  </a:lnTo>
                  <a:lnTo>
                    <a:pt x="676" y="2137"/>
                  </a:lnTo>
                  <a:lnTo>
                    <a:pt x="699" y="2145"/>
                  </a:lnTo>
                  <a:lnTo>
                    <a:pt x="721" y="2151"/>
                  </a:lnTo>
                  <a:lnTo>
                    <a:pt x="742" y="2157"/>
                  </a:lnTo>
                  <a:lnTo>
                    <a:pt x="765" y="2161"/>
                  </a:lnTo>
                  <a:lnTo>
                    <a:pt x="788" y="2165"/>
                  </a:lnTo>
                  <a:lnTo>
                    <a:pt x="809" y="2168"/>
                  </a:lnTo>
                  <a:lnTo>
                    <a:pt x="832" y="2171"/>
                  </a:lnTo>
                  <a:lnTo>
                    <a:pt x="837" y="2165"/>
                  </a:lnTo>
                  <a:lnTo>
                    <a:pt x="842" y="2160"/>
                  </a:lnTo>
                  <a:lnTo>
                    <a:pt x="847" y="2152"/>
                  </a:lnTo>
                  <a:lnTo>
                    <a:pt x="851" y="2147"/>
                  </a:lnTo>
                  <a:lnTo>
                    <a:pt x="857" y="2139"/>
                  </a:lnTo>
                  <a:lnTo>
                    <a:pt x="861" y="2134"/>
                  </a:lnTo>
                  <a:lnTo>
                    <a:pt x="865" y="2127"/>
                  </a:lnTo>
                  <a:lnTo>
                    <a:pt x="868" y="2119"/>
                  </a:lnTo>
                  <a:lnTo>
                    <a:pt x="871" y="2112"/>
                  </a:lnTo>
                  <a:lnTo>
                    <a:pt x="874" y="2105"/>
                  </a:lnTo>
                  <a:lnTo>
                    <a:pt x="868" y="2079"/>
                  </a:lnTo>
                  <a:lnTo>
                    <a:pt x="859" y="2054"/>
                  </a:lnTo>
                  <a:lnTo>
                    <a:pt x="851" y="2028"/>
                  </a:lnTo>
                  <a:lnTo>
                    <a:pt x="839" y="2003"/>
                  </a:lnTo>
                  <a:lnTo>
                    <a:pt x="828" y="1979"/>
                  </a:lnTo>
                  <a:lnTo>
                    <a:pt x="817" y="1955"/>
                  </a:lnTo>
                  <a:lnTo>
                    <a:pt x="805" y="1932"/>
                  </a:lnTo>
                  <a:lnTo>
                    <a:pt x="792" y="1909"/>
                  </a:lnTo>
                  <a:lnTo>
                    <a:pt x="781" y="1886"/>
                  </a:lnTo>
                  <a:lnTo>
                    <a:pt x="771" y="1864"/>
                  </a:lnTo>
                  <a:lnTo>
                    <a:pt x="772" y="1862"/>
                  </a:lnTo>
                  <a:lnTo>
                    <a:pt x="775" y="1859"/>
                  </a:lnTo>
                  <a:lnTo>
                    <a:pt x="776" y="1859"/>
                  </a:lnTo>
                  <a:lnTo>
                    <a:pt x="779" y="1857"/>
                  </a:lnTo>
                  <a:lnTo>
                    <a:pt x="781" y="1857"/>
                  </a:lnTo>
                  <a:lnTo>
                    <a:pt x="782" y="1857"/>
                  </a:lnTo>
                  <a:lnTo>
                    <a:pt x="785" y="1857"/>
                  </a:lnTo>
                  <a:lnTo>
                    <a:pt x="786" y="1856"/>
                  </a:lnTo>
                  <a:lnTo>
                    <a:pt x="788" y="1856"/>
                  </a:lnTo>
                  <a:lnTo>
                    <a:pt x="791" y="1854"/>
                  </a:lnTo>
                  <a:close/>
                  <a:moveTo>
                    <a:pt x="688" y="2009"/>
                  </a:moveTo>
                  <a:lnTo>
                    <a:pt x="689" y="2009"/>
                  </a:lnTo>
                  <a:lnTo>
                    <a:pt x="691" y="2009"/>
                  </a:lnTo>
                  <a:lnTo>
                    <a:pt x="692" y="2009"/>
                  </a:lnTo>
                  <a:lnTo>
                    <a:pt x="693" y="2011"/>
                  </a:lnTo>
                  <a:lnTo>
                    <a:pt x="695" y="2011"/>
                  </a:lnTo>
                  <a:lnTo>
                    <a:pt x="696" y="2012"/>
                  </a:lnTo>
                  <a:lnTo>
                    <a:pt x="699" y="2012"/>
                  </a:lnTo>
                  <a:lnTo>
                    <a:pt x="702" y="1992"/>
                  </a:lnTo>
                  <a:lnTo>
                    <a:pt x="706" y="1993"/>
                  </a:lnTo>
                  <a:lnTo>
                    <a:pt x="711" y="1996"/>
                  </a:lnTo>
                  <a:lnTo>
                    <a:pt x="715" y="1998"/>
                  </a:lnTo>
                  <a:lnTo>
                    <a:pt x="719" y="1999"/>
                  </a:lnTo>
                  <a:lnTo>
                    <a:pt x="722" y="2002"/>
                  </a:lnTo>
                  <a:lnTo>
                    <a:pt x="726" y="2005"/>
                  </a:lnTo>
                  <a:lnTo>
                    <a:pt x="729" y="2008"/>
                  </a:lnTo>
                  <a:lnTo>
                    <a:pt x="731" y="2012"/>
                  </a:lnTo>
                  <a:lnTo>
                    <a:pt x="732" y="2016"/>
                  </a:lnTo>
                  <a:lnTo>
                    <a:pt x="733" y="2022"/>
                  </a:lnTo>
                  <a:lnTo>
                    <a:pt x="729" y="2025"/>
                  </a:lnTo>
                  <a:lnTo>
                    <a:pt x="725" y="2025"/>
                  </a:lnTo>
                  <a:lnTo>
                    <a:pt x="721" y="2025"/>
                  </a:lnTo>
                  <a:lnTo>
                    <a:pt x="718" y="2025"/>
                  </a:lnTo>
                  <a:lnTo>
                    <a:pt x="713" y="2023"/>
                  </a:lnTo>
                  <a:lnTo>
                    <a:pt x="711" y="2021"/>
                  </a:lnTo>
                  <a:lnTo>
                    <a:pt x="706" y="2019"/>
                  </a:lnTo>
                  <a:lnTo>
                    <a:pt x="703" y="2016"/>
                  </a:lnTo>
                  <a:lnTo>
                    <a:pt x="701" y="2013"/>
                  </a:lnTo>
                  <a:lnTo>
                    <a:pt x="696" y="2012"/>
                  </a:lnTo>
                  <a:lnTo>
                    <a:pt x="688" y="2012"/>
                  </a:lnTo>
                  <a:lnTo>
                    <a:pt x="688" y="2009"/>
                  </a:lnTo>
                  <a:lnTo>
                    <a:pt x="686" y="2009"/>
                  </a:lnTo>
                  <a:lnTo>
                    <a:pt x="685" y="2009"/>
                  </a:lnTo>
                  <a:lnTo>
                    <a:pt x="683" y="2009"/>
                  </a:lnTo>
                  <a:lnTo>
                    <a:pt x="682" y="2009"/>
                  </a:lnTo>
                  <a:lnTo>
                    <a:pt x="680" y="2011"/>
                  </a:lnTo>
                  <a:lnTo>
                    <a:pt x="679" y="2011"/>
                  </a:lnTo>
                  <a:lnTo>
                    <a:pt x="678" y="2012"/>
                  </a:lnTo>
                  <a:lnTo>
                    <a:pt x="660" y="1992"/>
                  </a:lnTo>
                  <a:lnTo>
                    <a:pt x="665" y="1993"/>
                  </a:lnTo>
                  <a:lnTo>
                    <a:pt x="669" y="1995"/>
                  </a:lnTo>
                  <a:lnTo>
                    <a:pt x="673" y="1995"/>
                  </a:lnTo>
                  <a:lnTo>
                    <a:pt x="678" y="1995"/>
                  </a:lnTo>
                  <a:lnTo>
                    <a:pt x="682" y="1995"/>
                  </a:lnTo>
                  <a:lnTo>
                    <a:pt x="685" y="1995"/>
                  </a:lnTo>
                  <a:lnTo>
                    <a:pt x="686" y="1996"/>
                  </a:lnTo>
                  <a:lnTo>
                    <a:pt x="688" y="1999"/>
                  </a:lnTo>
                  <a:lnTo>
                    <a:pt x="688" y="2003"/>
                  </a:lnTo>
                  <a:lnTo>
                    <a:pt x="688" y="2009"/>
                  </a:lnTo>
                  <a:close/>
                  <a:moveTo>
                    <a:pt x="660" y="2125"/>
                  </a:moveTo>
                  <a:lnTo>
                    <a:pt x="648" y="2119"/>
                  </a:lnTo>
                  <a:lnTo>
                    <a:pt x="649" y="2115"/>
                  </a:lnTo>
                  <a:lnTo>
                    <a:pt x="662" y="2122"/>
                  </a:lnTo>
                  <a:lnTo>
                    <a:pt x="660" y="2125"/>
                  </a:lnTo>
                  <a:close/>
                  <a:moveTo>
                    <a:pt x="716" y="2139"/>
                  </a:moveTo>
                  <a:lnTo>
                    <a:pt x="709" y="2137"/>
                  </a:lnTo>
                  <a:lnTo>
                    <a:pt x="706" y="2135"/>
                  </a:lnTo>
                  <a:lnTo>
                    <a:pt x="702" y="2134"/>
                  </a:lnTo>
                  <a:lnTo>
                    <a:pt x="698" y="2132"/>
                  </a:lnTo>
                  <a:lnTo>
                    <a:pt x="693" y="2131"/>
                  </a:lnTo>
                  <a:lnTo>
                    <a:pt x="689" y="2129"/>
                  </a:lnTo>
                  <a:lnTo>
                    <a:pt x="685" y="2128"/>
                  </a:lnTo>
                  <a:lnTo>
                    <a:pt x="680" y="2125"/>
                  </a:lnTo>
                  <a:lnTo>
                    <a:pt x="676" y="2124"/>
                  </a:lnTo>
                  <a:lnTo>
                    <a:pt x="673" y="2122"/>
                  </a:lnTo>
                  <a:lnTo>
                    <a:pt x="670" y="2119"/>
                  </a:lnTo>
                  <a:lnTo>
                    <a:pt x="709" y="2137"/>
                  </a:lnTo>
                  <a:lnTo>
                    <a:pt x="711" y="2137"/>
                  </a:lnTo>
                  <a:lnTo>
                    <a:pt x="712" y="2137"/>
                  </a:lnTo>
                  <a:lnTo>
                    <a:pt x="713" y="2138"/>
                  </a:lnTo>
                  <a:lnTo>
                    <a:pt x="715" y="2138"/>
                  </a:lnTo>
                  <a:lnTo>
                    <a:pt x="716" y="2139"/>
                  </a:lnTo>
                  <a:close/>
                  <a:moveTo>
                    <a:pt x="778" y="2154"/>
                  </a:moveTo>
                  <a:lnTo>
                    <a:pt x="729" y="2142"/>
                  </a:lnTo>
                  <a:lnTo>
                    <a:pt x="791" y="2154"/>
                  </a:lnTo>
                  <a:lnTo>
                    <a:pt x="778" y="2154"/>
                  </a:lnTo>
                  <a:close/>
                  <a:moveTo>
                    <a:pt x="815" y="2129"/>
                  </a:moveTo>
                  <a:lnTo>
                    <a:pt x="822" y="2129"/>
                  </a:lnTo>
                  <a:lnTo>
                    <a:pt x="812" y="2137"/>
                  </a:lnTo>
                  <a:lnTo>
                    <a:pt x="815" y="2129"/>
                  </a:lnTo>
                  <a:close/>
                  <a:moveTo>
                    <a:pt x="781" y="2098"/>
                  </a:moveTo>
                  <a:lnTo>
                    <a:pt x="781" y="2099"/>
                  </a:lnTo>
                  <a:lnTo>
                    <a:pt x="781" y="2101"/>
                  </a:lnTo>
                  <a:lnTo>
                    <a:pt x="781" y="2102"/>
                  </a:lnTo>
                  <a:lnTo>
                    <a:pt x="781" y="2104"/>
                  </a:lnTo>
                  <a:lnTo>
                    <a:pt x="782" y="2105"/>
                  </a:lnTo>
                  <a:lnTo>
                    <a:pt x="782" y="2107"/>
                  </a:lnTo>
                  <a:lnTo>
                    <a:pt x="784" y="2108"/>
                  </a:lnTo>
                  <a:lnTo>
                    <a:pt x="785" y="2108"/>
                  </a:lnTo>
                  <a:lnTo>
                    <a:pt x="786" y="2107"/>
                  </a:lnTo>
                  <a:lnTo>
                    <a:pt x="789" y="2107"/>
                  </a:lnTo>
                  <a:lnTo>
                    <a:pt x="791" y="2105"/>
                  </a:lnTo>
                  <a:lnTo>
                    <a:pt x="792" y="2104"/>
                  </a:lnTo>
                  <a:lnTo>
                    <a:pt x="795" y="2102"/>
                  </a:lnTo>
                  <a:lnTo>
                    <a:pt x="796" y="2102"/>
                  </a:lnTo>
                  <a:lnTo>
                    <a:pt x="799" y="2102"/>
                  </a:lnTo>
                  <a:lnTo>
                    <a:pt x="801" y="2102"/>
                  </a:lnTo>
                  <a:lnTo>
                    <a:pt x="804" y="2105"/>
                  </a:lnTo>
                  <a:lnTo>
                    <a:pt x="805" y="2108"/>
                  </a:lnTo>
                  <a:lnTo>
                    <a:pt x="805" y="2111"/>
                  </a:lnTo>
                  <a:lnTo>
                    <a:pt x="805" y="2112"/>
                  </a:lnTo>
                  <a:lnTo>
                    <a:pt x="805" y="2115"/>
                  </a:lnTo>
                  <a:lnTo>
                    <a:pt x="805" y="2118"/>
                  </a:lnTo>
                  <a:lnTo>
                    <a:pt x="805" y="2121"/>
                  </a:lnTo>
                  <a:lnTo>
                    <a:pt x="804" y="2122"/>
                  </a:lnTo>
                  <a:lnTo>
                    <a:pt x="804" y="2124"/>
                  </a:lnTo>
                  <a:lnTo>
                    <a:pt x="802" y="2127"/>
                  </a:lnTo>
                  <a:lnTo>
                    <a:pt x="799" y="2128"/>
                  </a:lnTo>
                  <a:lnTo>
                    <a:pt x="798" y="2129"/>
                  </a:lnTo>
                  <a:lnTo>
                    <a:pt x="778" y="2125"/>
                  </a:lnTo>
                  <a:lnTo>
                    <a:pt x="778" y="2122"/>
                  </a:lnTo>
                  <a:lnTo>
                    <a:pt x="764" y="2122"/>
                  </a:lnTo>
                  <a:lnTo>
                    <a:pt x="749" y="2121"/>
                  </a:lnTo>
                  <a:lnTo>
                    <a:pt x="733" y="2117"/>
                  </a:lnTo>
                  <a:lnTo>
                    <a:pt x="719" y="2112"/>
                  </a:lnTo>
                  <a:lnTo>
                    <a:pt x="703" y="2107"/>
                  </a:lnTo>
                  <a:lnTo>
                    <a:pt x="688" y="2099"/>
                  </a:lnTo>
                  <a:lnTo>
                    <a:pt x="673" y="2092"/>
                  </a:lnTo>
                  <a:lnTo>
                    <a:pt x="658" y="2085"/>
                  </a:lnTo>
                  <a:lnTo>
                    <a:pt x="643" y="2076"/>
                  </a:lnTo>
                  <a:lnTo>
                    <a:pt x="630" y="2068"/>
                  </a:lnTo>
                  <a:lnTo>
                    <a:pt x="630" y="2059"/>
                  </a:lnTo>
                  <a:lnTo>
                    <a:pt x="630" y="2051"/>
                  </a:lnTo>
                  <a:lnTo>
                    <a:pt x="630" y="2042"/>
                  </a:lnTo>
                  <a:lnTo>
                    <a:pt x="629" y="2032"/>
                  </a:lnTo>
                  <a:lnTo>
                    <a:pt x="629" y="2022"/>
                  </a:lnTo>
                  <a:lnTo>
                    <a:pt x="627" y="2012"/>
                  </a:lnTo>
                  <a:lnTo>
                    <a:pt x="625" y="2002"/>
                  </a:lnTo>
                  <a:lnTo>
                    <a:pt x="623" y="1993"/>
                  </a:lnTo>
                  <a:lnTo>
                    <a:pt x="622" y="1983"/>
                  </a:lnTo>
                  <a:lnTo>
                    <a:pt x="619" y="1975"/>
                  </a:lnTo>
                  <a:lnTo>
                    <a:pt x="623" y="1980"/>
                  </a:lnTo>
                  <a:lnTo>
                    <a:pt x="626" y="1988"/>
                  </a:lnTo>
                  <a:lnTo>
                    <a:pt x="629" y="1993"/>
                  </a:lnTo>
                  <a:lnTo>
                    <a:pt x="630" y="2000"/>
                  </a:lnTo>
                  <a:lnTo>
                    <a:pt x="633" y="2009"/>
                  </a:lnTo>
                  <a:lnTo>
                    <a:pt x="635" y="2015"/>
                  </a:lnTo>
                  <a:lnTo>
                    <a:pt x="638" y="2022"/>
                  </a:lnTo>
                  <a:lnTo>
                    <a:pt x="642" y="2029"/>
                  </a:lnTo>
                  <a:lnTo>
                    <a:pt x="646" y="2035"/>
                  </a:lnTo>
                  <a:lnTo>
                    <a:pt x="653" y="2039"/>
                  </a:lnTo>
                  <a:lnTo>
                    <a:pt x="653" y="2042"/>
                  </a:lnTo>
                  <a:lnTo>
                    <a:pt x="653" y="2043"/>
                  </a:lnTo>
                  <a:lnTo>
                    <a:pt x="655" y="2046"/>
                  </a:lnTo>
                  <a:lnTo>
                    <a:pt x="655" y="2048"/>
                  </a:lnTo>
                  <a:lnTo>
                    <a:pt x="656" y="2051"/>
                  </a:lnTo>
                  <a:lnTo>
                    <a:pt x="658" y="2052"/>
                  </a:lnTo>
                  <a:lnTo>
                    <a:pt x="660" y="2055"/>
                  </a:lnTo>
                  <a:lnTo>
                    <a:pt x="662" y="2056"/>
                  </a:lnTo>
                  <a:lnTo>
                    <a:pt x="665" y="2056"/>
                  </a:lnTo>
                  <a:lnTo>
                    <a:pt x="662" y="2055"/>
                  </a:lnTo>
                  <a:lnTo>
                    <a:pt x="665" y="2051"/>
                  </a:lnTo>
                  <a:lnTo>
                    <a:pt x="668" y="2054"/>
                  </a:lnTo>
                  <a:lnTo>
                    <a:pt x="665" y="2056"/>
                  </a:lnTo>
                  <a:lnTo>
                    <a:pt x="685" y="2061"/>
                  </a:lnTo>
                  <a:lnTo>
                    <a:pt x="685" y="2062"/>
                  </a:lnTo>
                  <a:lnTo>
                    <a:pt x="685" y="2064"/>
                  </a:lnTo>
                  <a:lnTo>
                    <a:pt x="683" y="2065"/>
                  </a:lnTo>
                  <a:lnTo>
                    <a:pt x="683" y="2066"/>
                  </a:lnTo>
                  <a:lnTo>
                    <a:pt x="682" y="2066"/>
                  </a:lnTo>
                  <a:lnTo>
                    <a:pt x="682" y="2068"/>
                  </a:lnTo>
                  <a:lnTo>
                    <a:pt x="685" y="2071"/>
                  </a:lnTo>
                  <a:lnTo>
                    <a:pt x="686" y="2072"/>
                  </a:lnTo>
                  <a:lnTo>
                    <a:pt x="689" y="2074"/>
                  </a:lnTo>
                  <a:lnTo>
                    <a:pt x="692" y="2074"/>
                  </a:lnTo>
                  <a:lnTo>
                    <a:pt x="695" y="2075"/>
                  </a:lnTo>
                  <a:lnTo>
                    <a:pt x="696" y="2075"/>
                  </a:lnTo>
                  <a:lnTo>
                    <a:pt x="699" y="2075"/>
                  </a:lnTo>
                  <a:lnTo>
                    <a:pt x="702" y="2076"/>
                  </a:lnTo>
                  <a:lnTo>
                    <a:pt x="705" y="2078"/>
                  </a:lnTo>
                  <a:lnTo>
                    <a:pt x="706" y="2079"/>
                  </a:lnTo>
                  <a:lnTo>
                    <a:pt x="711" y="2075"/>
                  </a:lnTo>
                  <a:lnTo>
                    <a:pt x="712" y="2078"/>
                  </a:lnTo>
                  <a:lnTo>
                    <a:pt x="709" y="2081"/>
                  </a:lnTo>
                  <a:lnTo>
                    <a:pt x="713" y="2084"/>
                  </a:lnTo>
                  <a:lnTo>
                    <a:pt x="719" y="2086"/>
                  </a:lnTo>
                  <a:lnTo>
                    <a:pt x="726" y="2091"/>
                  </a:lnTo>
                  <a:lnTo>
                    <a:pt x="733" y="2094"/>
                  </a:lnTo>
                  <a:lnTo>
                    <a:pt x="741" y="2095"/>
                  </a:lnTo>
                  <a:lnTo>
                    <a:pt x="749" y="2098"/>
                  </a:lnTo>
                  <a:lnTo>
                    <a:pt x="756" y="2099"/>
                  </a:lnTo>
                  <a:lnTo>
                    <a:pt x="765" y="2099"/>
                  </a:lnTo>
                  <a:lnTo>
                    <a:pt x="774" y="2099"/>
                  </a:lnTo>
                  <a:lnTo>
                    <a:pt x="781" y="209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6" name="Freeform 10"/>
            <p:cNvSpPr>
              <a:spLocks/>
            </p:cNvSpPr>
            <p:nvPr/>
          </p:nvSpPr>
          <p:spPr bwMode="auto">
            <a:xfrm>
              <a:off x="2238" y="1024"/>
              <a:ext cx="17" cy="11"/>
            </a:xfrm>
            <a:custGeom>
              <a:avLst/>
              <a:gdLst>
                <a:gd name="T0" fmla="*/ 17 w 34"/>
                <a:gd name="T1" fmla="*/ 10 h 21"/>
                <a:gd name="T2" fmla="*/ 0 w 34"/>
                <a:gd name="T3" fmla="*/ 0 h 21"/>
                <a:gd name="T4" fmla="*/ 1 w 34"/>
                <a:gd name="T5" fmla="*/ 2 h 21"/>
                <a:gd name="T6" fmla="*/ 2 w 34"/>
                <a:gd name="T7" fmla="*/ 4 h 21"/>
                <a:gd name="T8" fmla="*/ 4 w 34"/>
                <a:gd name="T9" fmla="*/ 5 h 21"/>
                <a:gd name="T10" fmla="*/ 5 w 34"/>
                <a:gd name="T11" fmla="*/ 6 h 21"/>
                <a:gd name="T12" fmla="*/ 7 w 34"/>
                <a:gd name="T13" fmla="*/ 7 h 21"/>
                <a:gd name="T14" fmla="*/ 9 w 34"/>
                <a:gd name="T15" fmla="*/ 8 h 21"/>
                <a:gd name="T16" fmla="*/ 11 w 34"/>
                <a:gd name="T17" fmla="*/ 9 h 21"/>
                <a:gd name="T18" fmla="*/ 13 w 34"/>
                <a:gd name="T19" fmla="*/ 10 h 21"/>
                <a:gd name="T20" fmla="*/ 15 w 34"/>
                <a:gd name="T21" fmla="*/ 10 h 21"/>
                <a:gd name="T22" fmla="*/ 17 w 34"/>
                <a:gd name="T23" fmla="*/ 11 h 21"/>
                <a:gd name="T24" fmla="*/ 17 w 34"/>
                <a:gd name="T25" fmla="*/ 11 h 21"/>
                <a:gd name="T26" fmla="*/ 17 w 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4" y="20"/>
                  </a:moveTo>
                  <a:lnTo>
                    <a:pt x="0" y="0"/>
                  </a:lnTo>
                  <a:lnTo>
                    <a:pt x="1" y="4"/>
                  </a:lnTo>
                  <a:lnTo>
                    <a:pt x="4" y="7"/>
                  </a:lnTo>
                  <a:lnTo>
                    <a:pt x="7" y="10"/>
                  </a:lnTo>
                  <a:lnTo>
                    <a:pt x="10" y="11"/>
                  </a:lnTo>
                  <a:lnTo>
                    <a:pt x="13" y="14"/>
                  </a:lnTo>
                  <a:lnTo>
                    <a:pt x="17" y="16"/>
                  </a:lnTo>
                  <a:lnTo>
                    <a:pt x="21" y="17"/>
                  </a:lnTo>
                  <a:lnTo>
                    <a:pt x="26" y="19"/>
                  </a:lnTo>
                  <a:lnTo>
                    <a:pt x="30" y="20"/>
                  </a:lnTo>
                  <a:lnTo>
                    <a:pt x="34" y="21"/>
                  </a:lnTo>
                  <a:lnTo>
                    <a:pt x="3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7" name="Freeform 11"/>
            <p:cNvSpPr>
              <a:spLocks/>
            </p:cNvSpPr>
            <p:nvPr/>
          </p:nvSpPr>
          <p:spPr bwMode="auto">
            <a:xfrm>
              <a:off x="2234" y="1038"/>
              <a:ext cx="5" cy="4"/>
            </a:xfrm>
            <a:custGeom>
              <a:avLst/>
              <a:gdLst>
                <a:gd name="T0" fmla="*/ 4 w 10"/>
                <a:gd name="T1" fmla="*/ 2 h 7"/>
                <a:gd name="T2" fmla="*/ 0 w 10"/>
                <a:gd name="T3" fmla="*/ 0 h 7"/>
                <a:gd name="T4" fmla="*/ 0 w 10"/>
                <a:gd name="T5" fmla="*/ 4 h 7"/>
                <a:gd name="T6" fmla="*/ 0 w 10"/>
                <a:gd name="T7" fmla="*/ 3 h 7"/>
                <a:gd name="T8" fmla="*/ 1 w 10"/>
                <a:gd name="T9" fmla="*/ 3 h 7"/>
                <a:gd name="T10" fmla="*/ 1 w 10"/>
                <a:gd name="T11" fmla="*/ 2 h 7"/>
                <a:gd name="T12" fmla="*/ 1 w 10"/>
                <a:gd name="T13" fmla="*/ 2 h 7"/>
                <a:gd name="T14" fmla="*/ 2 w 10"/>
                <a:gd name="T15" fmla="*/ 2 h 7"/>
                <a:gd name="T16" fmla="*/ 3 w 10"/>
                <a:gd name="T17" fmla="*/ 2 h 7"/>
                <a:gd name="T18" fmla="*/ 4 w 10"/>
                <a:gd name="T19" fmla="*/ 2 h 7"/>
                <a:gd name="T20" fmla="*/ 4 w 10"/>
                <a:gd name="T21" fmla="*/ 2 h 7"/>
                <a:gd name="T22" fmla="*/ 4 w 10"/>
                <a:gd name="T23" fmla="*/ 2 h 7"/>
                <a:gd name="T24" fmla="*/ 5 w 10"/>
                <a:gd name="T25" fmla="*/ 2 h 7"/>
                <a:gd name="T26" fmla="*/ 5 w 10"/>
                <a:gd name="T27" fmla="*/ 2 h 7"/>
                <a:gd name="T28" fmla="*/ 4 w 10"/>
                <a:gd name="T29" fmla="*/ 2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 h="7">
                  <a:moveTo>
                    <a:pt x="8" y="3"/>
                  </a:moveTo>
                  <a:lnTo>
                    <a:pt x="0" y="0"/>
                  </a:lnTo>
                  <a:lnTo>
                    <a:pt x="0" y="7"/>
                  </a:lnTo>
                  <a:lnTo>
                    <a:pt x="0" y="6"/>
                  </a:lnTo>
                  <a:lnTo>
                    <a:pt x="1" y="6"/>
                  </a:lnTo>
                  <a:lnTo>
                    <a:pt x="1" y="4"/>
                  </a:lnTo>
                  <a:lnTo>
                    <a:pt x="2" y="4"/>
                  </a:lnTo>
                  <a:lnTo>
                    <a:pt x="4" y="4"/>
                  </a:lnTo>
                  <a:lnTo>
                    <a:pt x="5" y="4"/>
                  </a:lnTo>
                  <a:lnTo>
                    <a:pt x="7" y="4"/>
                  </a:lnTo>
                  <a:lnTo>
                    <a:pt x="8" y="4"/>
                  </a:lnTo>
                  <a:lnTo>
                    <a:pt x="10" y="4"/>
                  </a:lnTo>
                  <a:lnTo>
                    <a:pt x="8"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8" name="Freeform 12"/>
            <p:cNvSpPr>
              <a:spLocks/>
            </p:cNvSpPr>
            <p:nvPr/>
          </p:nvSpPr>
          <p:spPr bwMode="auto">
            <a:xfrm>
              <a:off x="2239" y="1040"/>
              <a:ext cx="1" cy="1"/>
            </a:xfrm>
            <a:custGeom>
              <a:avLst/>
              <a:gdLst>
                <a:gd name="T0" fmla="*/ 0 w 3"/>
                <a:gd name="T1" fmla="*/ 0 h 1"/>
                <a:gd name="T2" fmla="*/ 1 w 3"/>
                <a:gd name="T3" fmla="*/ 1 h 1"/>
                <a:gd name="T4" fmla="*/ 1 w 3"/>
                <a:gd name="T5" fmla="*/ 1 h 1"/>
                <a:gd name="T6" fmla="*/ 1 w 3"/>
                <a:gd name="T7" fmla="*/ 1 h 1"/>
                <a:gd name="T8" fmla="*/ 1 w 3"/>
                <a:gd name="T9" fmla="*/ 1 h 1"/>
                <a:gd name="T10" fmla="*/ 1 w 3"/>
                <a:gd name="T11" fmla="*/ 1 h 1"/>
                <a:gd name="T12" fmla="*/ 1 w 3"/>
                <a:gd name="T13" fmla="*/ 1 h 1"/>
                <a:gd name="T14" fmla="*/ 1 w 3"/>
                <a:gd name="T15" fmla="*/ 1 h 1"/>
                <a:gd name="T16" fmla="*/ 1 w 3"/>
                <a:gd name="T17" fmla="*/ 1 h 1"/>
                <a:gd name="T18" fmla="*/ 1 w 3"/>
                <a:gd name="T19" fmla="*/ 1 h 1"/>
                <a:gd name="T20" fmla="*/ 1 w 3"/>
                <a:gd name="T21" fmla="*/ 1 h 1"/>
                <a:gd name="T22" fmla="*/ 1 w 3"/>
                <a:gd name="T23" fmla="*/ 1 h 1"/>
                <a:gd name="T24" fmla="*/ 1 w 3"/>
                <a:gd name="T25" fmla="*/ 1 h 1"/>
                <a:gd name="T26" fmla="*/ 0 w 3"/>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1">
                  <a:moveTo>
                    <a:pt x="0" y="0"/>
                  </a:moveTo>
                  <a:lnTo>
                    <a:pt x="2" y="1"/>
                  </a:lnTo>
                  <a:lnTo>
                    <a:pt x="3" y="1"/>
                  </a:ln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9" name="Freeform 13"/>
            <p:cNvSpPr>
              <a:spLocks/>
            </p:cNvSpPr>
            <p:nvPr/>
          </p:nvSpPr>
          <p:spPr bwMode="auto">
            <a:xfrm>
              <a:off x="2248" y="1042"/>
              <a:ext cx="31" cy="41"/>
            </a:xfrm>
            <a:custGeom>
              <a:avLst/>
              <a:gdLst>
                <a:gd name="T0" fmla="*/ 9 w 61"/>
                <a:gd name="T1" fmla="*/ 6 h 83"/>
                <a:gd name="T2" fmla="*/ 7 w 61"/>
                <a:gd name="T3" fmla="*/ 5 h 83"/>
                <a:gd name="T4" fmla="*/ 4 w 61"/>
                <a:gd name="T5" fmla="*/ 4 h 83"/>
                <a:gd name="T6" fmla="*/ 3 w 61"/>
                <a:gd name="T7" fmla="*/ 3 h 83"/>
                <a:gd name="T8" fmla="*/ 1 w 61"/>
                <a:gd name="T9" fmla="*/ 1 h 83"/>
                <a:gd name="T10" fmla="*/ 4 w 61"/>
                <a:gd name="T11" fmla="*/ 7 h 83"/>
                <a:gd name="T12" fmla="*/ 7 w 61"/>
                <a:gd name="T13" fmla="*/ 10 h 83"/>
                <a:gd name="T14" fmla="*/ 7 w 61"/>
                <a:gd name="T15" fmla="*/ 11 h 83"/>
                <a:gd name="T16" fmla="*/ 4 w 61"/>
                <a:gd name="T17" fmla="*/ 12 h 83"/>
                <a:gd name="T18" fmla="*/ 2 w 61"/>
                <a:gd name="T19" fmla="*/ 13 h 83"/>
                <a:gd name="T20" fmla="*/ 0 w 61"/>
                <a:gd name="T21" fmla="*/ 16 h 83"/>
                <a:gd name="T22" fmla="*/ 4 w 61"/>
                <a:gd name="T23" fmla="*/ 21 h 83"/>
                <a:gd name="T24" fmla="*/ 10 w 61"/>
                <a:gd name="T25" fmla="*/ 26 h 83"/>
                <a:gd name="T26" fmla="*/ 16 w 61"/>
                <a:gd name="T27" fmla="*/ 30 h 83"/>
                <a:gd name="T28" fmla="*/ 19 w 61"/>
                <a:gd name="T29" fmla="*/ 35 h 83"/>
                <a:gd name="T30" fmla="*/ 21 w 61"/>
                <a:gd name="T31" fmla="*/ 41 h 83"/>
                <a:gd name="T32" fmla="*/ 26 w 61"/>
                <a:gd name="T33" fmla="*/ 28 h 83"/>
                <a:gd name="T34" fmla="*/ 24 w 61"/>
                <a:gd name="T35" fmla="*/ 26 h 83"/>
                <a:gd name="T36" fmla="*/ 21 w 61"/>
                <a:gd name="T37" fmla="*/ 26 h 83"/>
                <a:gd name="T38" fmla="*/ 19 w 61"/>
                <a:gd name="T39" fmla="*/ 26 h 83"/>
                <a:gd name="T40" fmla="*/ 17 w 61"/>
                <a:gd name="T41" fmla="*/ 25 h 83"/>
                <a:gd name="T42" fmla="*/ 16 w 61"/>
                <a:gd name="T43" fmla="*/ 22 h 83"/>
                <a:gd name="T44" fmla="*/ 17 w 61"/>
                <a:gd name="T45" fmla="*/ 21 h 83"/>
                <a:gd name="T46" fmla="*/ 18 w 61"/>
                <a:gd name="T47" fmla="*/ 21 h 83"/>
                <a:gd name="T48" fmla="*/ 19 w 61"/>
                <a:gd name="T49" fmla="*/ 21 h 83"/>
                <a:gd name="T50" fmla="*/ 21 w 61"/>
                <a:gd name="T51" fmla="*/ 21 h 83"/>
                <a:gd name="T52" fmla="*/ 22 w 61"/>
                <a:gd name="T53" fmla="*/ 21 h 83"/>
                <a:gd name="T54" fmla="*/ 22 w 61"/>
                <a:gd name="T55" fmla="*/ 20 h 83"/>
                <a:gd name="T56" fmla="*/ 21 w 61"/>
                <a:gd name="T57" fmla="*/ 19 h 83"/>
                <a:gd name="T58" fmla="*/ 21 w 61"/>
                <a:gd name="T59" fmla="*/ 18 h 83"/>
                <a:gd name="T60" fmla="*/ 21 w 61"/>
                <a:gd name="T61" fmla="*/ 16 h 83"/>
                <a:gd name="T62" fmla="*/ 21 w 61"/>
                <a:gd name="T63" fmla="*/ 16 h 83"/>
                <a:gd name="T64" fmla="*/ 18 w 61"/>
                <a:gd name="T65" fmla="*/ 12 h 83"/>
                <a:gd name="T66" fmla="*/ 16 w 61"/>
                <a:gd name="T67" fmla="*/ 10 h 83"/>
                <a:gd name="T68" fmla="*/ 14 w 61"/>
                <a:gd name="T69" fmla="*/ 9 h 83"/>
                <a:gd name="T70" fmla="*/ 13 w 61"/>
                <a:gd name="T71" fmla="*/ 6 h 83"/>
                <a:gd name="T72" fmla="*/ 12 w 61"/>
                <a:gd name="T73" fmla="*/ 4 h 83"/>
                <a:gd name="T74" fmla="*/ 12 w 61"/>
                <a:gd name="T75" fmla="*/ 4 h 83"/>
                <a:gd name="T76" fmla="*/ 11 w 61"/>
                <a:gd name="T77" fmla="*/ 4 h 83"/>
                <a:gd name="T78" fmla="*/ 11 w 61"/>
                <a:gd name="T79" fmla="*/ 4 h 83"/>
                <a:gd name="T80" fmla="*/ 11 w 61"/>
                <a:gd name="T81" fmla="*/ 5 h 83"/>
                <a:gd name="T82" fmla="*/ 10 w 61"/>
                <a:gd name="T83" fmla="*/ 5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61" h="83">
                  <a:moveTo>
                    <a:pt x="20" y="10"/>
                  </a:moveTo>
                  <a:lnTo>
                    <a:pt x="17" y="12"/>
                  </a:lnTo>
                  <a:lnTo>
                    <a:pt x="16" y="12"/>
                  </a:lnTo>
                  <a:lnTo>
                    <a:pt x="13" y="10"/>
                  </a:lnTo>
                  <a:lnTo>
                    <a:pt x="11" y="10"/>
                  </a:lnTo>
                  <a:lnTo>
                    <a:pt x="8" y="9"/>
                  </a:lnTo>
                  <a:lnTo>
                    <a:pt x="7" y="8"/>
                  </a:lnTo>
                  <a:lnTo>
                    <a:pt x="6" y="6"/>
                  </a:lnTo>
                  <a:lnTo>
                    <a:pt x="3" y="3"/>
                  </a:lnTo>
                  <a:lnTo>
                    <a:pt x="1" y="2"/>
                  </a:lnTo>
                  <a:lnTo>
                    <a:pt x="0" y="0"/>
                  </a:lnTo>
                  <a:lnTo>
                    <a:pt x="7" y="15"/>
                  </a:lnTo>
                  <a:lnTo>
                    <a:pt x="11" y="19"/>
                  </a:lnTo>
                  <a:lnTo>
                    <a:pt x="13" y="20"/>
                  </a:lnTo>
                  <a:lnTo>
                    <a:pt x="14" y="22"/>
                  </a:lnTo>
                  <a:lnTo>
                    <a:pt x="13" y="23"/>
                  </a:lnTo>
                  <a:lnTo>
                    <a:pt x="11" y="23"/>
                  </a:lnTo>
                  <a:lnTo>
                    <a:pt x="8" y="25"/>
                  </a:lnTo>
                  <a:lnTo>
                    <a:pt x="6" y="25"/>
                  </a:lnTo>
                  <a:lnTo>
                    <a:pt x="3" y="26"/>
                  </a:lnTo>
                  <a:lnTo>
                    <a:pt x="1" y="28"/>
                  </a:lnTo>
                  <a:lnTo>
                    <a:pt x="0" y="32"/>
                  </a:lnTo>
                  <a:lnTo>
                    <a:pt x="4" y="38"/>
                  </a:lnTo>
                  <a:lnTo>
                    <a:pt x="8" y="43"/>
                  </a:lnTo>
                  <a:lnTo>
                    <a:pt x="14" y="48"/>
                  </a:lnTo>
                  <a:lnTo>
                    <a:pt x="20" y="52"/>
                  </a:lnTo>
                  <a:lnTo>
                    <a:pt x="26" y="56"/>
                  </a:lnTo>
                  <a:lnTo>
                    <a:pt x="31" y="61"/>
                  </a:lnTo>
                  <a:lnTo>
                    <a:pt x="36" y="65"/>
                  </a:lnTo>
                  <a:lnTo>
                    <a:pt x="38" y="71"/>
                  </a:lnTo>
                  <a:lnTo>
                    <a:pt x="41" y="76"/>
                  </a:lnTo>
                  <a:lnTo>
                    <a:pt x="41" y="83"/>
                  </a:lnTo>
                  <a:lnTo>
                    <a:pt x="61" y="83"/>
                  </a:lnTo>
                  <a:lnTo>
                    <a:pt x="51" y="56"/>
                  </a:lnTo>
                  <a:lnTo>
                    <a:pt x="50" y="53"/>
                  </a:lnTo>
                  <a:lnTo>
                    <a:pt x="47" y="53"/>
                  </a:lnTo>
                  <a:lnTo>
                    <a:pt x="44" y="52"/>
                  </a:lnTo>
                  <a:lnTo>
                    <a:pt x="41" y="52"/>
                  </a:lnTo>
                  <a:lnTo>
                    <a:pt x="38" y="52"/>
                  </a:lnTo>
                  <a:lnTo>
                    <a:pt x="37" y="52"/>
                  </a:lnTo>
                  <a:lnTo>
                    <a:pt x="34" y="52"/>
                  </a:lnTo>
                  <a:lnTo>
                    <a:pt x="33" y="50"/>
                  </a:lnTo>
                  <a:lnTo>
                    <a:pt x="31" y="48"/>
                  </a:lnTo>
                  <a:lnTo>
                    <a:pt x="31" y="45"/>
                  </a:lnTo>
                  <a:lnTo>
                    <a:pt x="31" y="43"/>
                  </a:lnTo>
                  <a:lnTo>
                    <a:pt x="33" y="42"/>
                  </a:lnTo>
                  <a:lnTo>
                    <a:pt x="34" y="42"/>
                  </a:lnTo>
                  <a:lnTo>
                    <a:pt x="36" y="42"/>
                  </a:lnTo>
                  <a:lnTo>
                    <a:pt x="37" y="42"/>
                  </a:lnTo>
                  <a:lnTo>
                    <a:pt x="38" y="42"/>
                  </a:lnTo>
                  <a:lnTo>
                    <a:pt x="40" y="42"/>
                  </a:lnTo>
                  <a:lnTo>
                    <a:pt x="41" y="42"/>
                  </a:lnTo>
                  <a:lnTo>
                    <a:pt x="43" y="42"/>
                  </a:lnTo>
                  <a:lnTo>
                    <a:pt x="44" y="42"/>
                  </a:lnTo>
                  <a:lnTo>
                    <a:pt x="43" y="42"/>
                  </a:lnTo>
                  <a:lnTo>
                    <a:pt x="43" y="40"/>
                  </a:lnTo>
                  <a:lnTo>
                    <a:pt x="41" y="39"/>
                  </a:lnTo>
                  <a:lnTo>
                    <a:pt x="41" y="38"/>
                  </a:lnTo>
                  <a:lnTo>
                    <a:pt x="41" y="36"/>
                  </a:lnTo>
                  <a:lnTo>
                    <a:pt x="41" y="35"/>
                  </a:lnTo>
                  <a:lnTo>
                    <a:pt x="41" y="33"/>
                  </a:lnTo>
                  <a:lnTo>
                    <a:pt x="41" y="32"/>
                  </a:lnTo>
                  <a:lnTo>
                    <a:pt x="37" y="28"/>
                  </a:lnTo>
                  <a:lnTo>
                    <a:pt x="36" y="25"/>
                  </a:lnTo>
                  <a:lnTo>
                    <a:pt x="33" y="23"/>
                  </a:lnTo>
                  <a:lnTo>
                    <a:pt x="31" y="20"/>
                  </a:lnTo>
                  <a:lnTo>
                    <a:pt x="30" y="19"/>
                  </a:lnTo>
                  <a:lnTo>
                    <a:pt x="28" y="18"/>
                  </a:lnTo>
                  <a:lnTo>
                    <a:pt x="27" y="16"/>
                  </a:lnTo>
                  <a:lnTo>
                    <a:pt x="26" y="13"/>
                  </a:lnTo>
                  <a:lnTo>
                    <a:pt x="24" y="10"/>
                  </a:lnTo>
                  <a:lnTo>
                    <a:pt x="23" y="8"/>
                  </a:lnTo>
                  <a:lnTo>
                    <a:pt x="23" y="9"/>
                  </a:lnTo>
                  <a:lnTo>
                    <a:pt x="21" y="9"/>
                  </a:lnTo>
                  <a:lnTo>
                    <a:pt x="21" y="10"/>
                  </a:lnTo>
                  <a:lnTo>
                    <a:pt x="2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0" name="Freeform 14"/>
            <p:cNvSpPr>
              <a:spLocks/>
            </p:cNvSpPr>
            <p:nvPr/>
          </p:nvSpPr>
          <p:spPr bwMode="auto">
            <a:xfrm>
              <a:off x="2257" y="1040"/>
              <a:ext cx="3" cy="5"/>
            </a:xfrm>
            <a:custGeom>
              <a:avLst/>
              <a:gdLst>
                <a:gd name="T0" fmla="*/ 3 w 7"/>
                <a:gd name="T1" fmla="*/ 1 h 11"/>
                <a:gd name="T2" fmla="*/ 0 w 7"/>
                <a:gd name="T3" fmla="*/ 0 h 11"/>
                <a:gd name="T4" fmla="*/ 0 w 7"/>
                <a:gd name="T5" fmla="*/ 1 h 11"/>
                <a:gd name="T6" fmla="*/ 0 w 7"/>
                <a:gd name="T7" fmla="*/ 1 h 11"/>
                <a:gd name="T8" fmla="*/ 0 w 7"/>
                <a:gd name="T9" fmla="*/ 1 h 11"/>
                <a:gd name="T10" fmla="*/ 1 w 7"/>
                <a:gd name="T11" fmla="*/ 2 h 11"/>
                <a:gd name="T12" fmla="*/ 1 w 7"/>
                <a:gd name="T13" fmla="*/ 3 h 11"/>
                <a:gd name="T14" fmla="*/ 2 w 7"/>
                <a:gd name="T15" fmla="*/ 3 h 11"/>
                <a:gd name="T16" fmla="*/ 2 w 7"/>
                <a:gd name="T17" fmla="*/ 4 h 11"/>
                <a:gd name="T18" fmla="*/ 2 w 7"/>
                <a:gd name="T19" fmla="*/ 4 h 11"/>
                <a:gd name="T20" fmla="*/ 3 w 7"/>
                <a:gd name="T21" fmla="*/ 4 h 11"/>
                <a:gd name="T22" fmla="*/ 3 w 7"/>
                <a:gd name="T23" fmla="*/ 5 h 11"/>
                <a:gd name="T24" fmla="*/ 3 w 7"/>
                <a:gd name="T25" fmla="*/ 4 h 11"/>
                <a:gd name="T26" fmla="*/ 3 w 7"/>
                <a:gd name="T27" fmla="*/ 4 h 11"/>
                <a:gd name="T28" fmla="*/ 3 w 7"/>
                <a:gd name="T29" fmla="*/ 4 h 11"/>
                <a:gd name="T30" fmla="*/ 3 w 7"/>
                <a:gd name="T31" fmla="*/ 4 h 11"/>
                <a:gd name="T32" fmla="*/ 3 w 7"/>
                <a:gd name="T33" fmla="*/ 4 h 11"/>
                <a:gd name="T34" fmla="*/ 3 w 7"/>
                <a:gd name="T35" fmla="*/ 3 h 11"/>
                <a:gd name="T36" fmla="*/ 3 w 7"/>
                <a:gd name="T37" fmla="*/ 3 h 11"/>
                <a:gd name="T38" fmla="*/ 3 w 7"/>
                <a:gd name="T39" fmla="*/ 2 h 11"/>
                <a:gd name="T40" fmla="*/ 3 w 7"/>
                <a:gd name="T41" fmla="*/ 1 h 11"/>
                <a:gd name="T42" fmla="*/ 3 w 7"/>
                <a:gd name="T43" fmla="*/ 1 h 11"/>
                <a:gd name="T44" fmla="*/ 3 w 7"/>
                <a:gd name="T45" fmla="*/ 1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11">
                  <a:moveTo>
                    <a:pt x="7" y="3"/>
                  </a:moveTo>
                  <a:lnTo>
                    <a:pt x="0" y="0"/>
                  </a:lnTo>
                  <a:lnTo>
                    <a:pt x="0" y="2"/>
                  </a:lnTo>
                  <a:lnTo>
                    <a:pt x="1" y="3"/>
                  </a:lnTo>
                  <a:lnTo>
                    <a:pt x="3" y="5"/>
                  </a:lnTo>
                  <a:lnTo>
                    <a:pt x="3" y="6"/>
                  </a:lnTo>
                  <a:lnTo>
                    <a:pt x="4" y="6"/>
                  </a:lnTo>
                  <a:lnTo>
                    <a:pt x="4" y="8"/>
                  </a:lnTo>
                  <a:lnTo>
                    <a:pt x="4" y="9"/>
                  </a:lnTo>
                  <a:lnTo>
                    <a:pt x="6" y="9"/>
                  </a:lnTo>
                  <a:lnTo>
                    <a:pt x="6" y="11"/>
                  </a:lnTo>
                  <a:lnTo>
                    <a:pt x="6" y="9"/>
                  </a:lnTo>
                  <a:lnTo>
                    <a:pt x="7" y="9"/>
                  </a:lnTo>
                  <a:lnTo>
                    <a:pt x="7" y="8"/>
                  </a:lnTo>
                  <a:lnTo>
                    <a:pt x="7" y="6"/>
                  </a:lnTo>
                  <a:lnTo>
                    <a:pt x="7" y="5"/>
                  </a:lnTo>
                  <a:lnTo>
                    <a:pt x="7"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1" name="Freeform 15"/>
            <p:cNvSpPr>
              <a:spLocks noEditPoints="1"/>
            </p:cNvSpPr>
            <p:nvPr/>
          </p:nvSpPr>
          <p:spPr bwMode="auto">
            <a:xfrm>
              <a:off x="2092" y="1072"/>
              <a:ext cx="209" cy="300"/>
            </a:xfrm>
            <a:custGeom>
              <a:avLst/>
              <a:gdLst>
                <a:gd name="T0" fmla="*/ 78 w 418"/>
                <a:gd name="T1" fmla="*/ 286 h 599"/>
                <a:gd name="T2" fmla="*/ 95 w 418"/>
                <a:gd name="T3" fmla="*/ 295 h 599"/>
                <a:gd name="T4" fmla="*/ 97 w 418"/>
                <a:gd name="T5" fmla="*/ 292 h 599"/>
                <a:gd name="T6" fmla="*/ 63 w 418"/>
                <a:gd name="T7" fmla="*/ 265 h 599"/>
                <a:gd name="T8" fmla="*/ 92 w 418"/>
                <a:gd name="T9" fmla="*/ 270 h 599"/>
                <a:gd name="T10" fmla="*/ 181 w 418"/>
                <a:gd name="T11" fmla="*/ 193 h 599"/>
                <a:gd name="T12" fmla="*/ 165 w 418"/>
                <a:gd name="T13" fmla="*/ 234 h 599"/>
                <a:gd name="T14" fmla="*/ 185 w 418"/>
                <a:gd name="T15" fmla="*/ 179 h 599"/>
                <a:gd name="T16" fmla="*/ 198 w 418"/>
                <a:gd name="T17" fmla="*/ 148 h 599"/>
                <a:gd name="T18" fmla="*/ 205 w 418"/>
                <a:gd name="T19" fmla="*/ 88 h 599"/>
                <a:gd name="T20" fmla="*/ 200 w 418"/>
                <a:gd name="T21" fmla="*/ 86 h 599"/>
                <a:gd name="T22" fmla="*/ 206 w 418"/>
                <a:gd name="T23" fmla="*/ 107 h 599"/>
                <a:gd name="T24" fmla="*/ 201 w 418"/>
                <a:gd name="T25" fmla="*/ 98 h 599"/>
                <a:gd name="T26" fmla="*/ 191 w 418"/>
                <a:gd name="T27" fmla="*/ 123 h 599"/>
                <a:gd name="T28" fmla="*/ 183 w 418"/>
                <a:gd name="T29" fmla="*/ 112 h 599"/>
                <a:gd name="T30" fmla="*/ 182 w 418"/>
                <a:gd name="T31" fmla="*/ 127 h 599"/>
                <a:gd name="T32" fmla="*/ 175 w 418"/>
                <a:gd name="T33" fmla="*/ 102 h 599"/>
                <a:gd name="T34" fmla="*/ 155 w 418"/>
                <a:gd name="T35" fmla="*/ 65 h 599"/>
                <a:gd name="T36" fmla="*/ 150 w 418"/>
                <a:gd name="T37" fmla="*/ 17 h 599"/>
                <a:gd name="T38" fmla="*/ 138 w 418"/>
                <a:gd name="T39" fmla="*/ 7 h 599"/>
                <a:gd name="T40" fmla="*/ 122 w 418"/>
                <a:gd name="T41" fmla="*/ 13 h 599"/>
                <a:gd name="T42" fmla="*/ 136 w 418"/>
                <a:gd name="T43" fmla="*/ 13 h 599"/>
                <a:gd name="T44" fmla="*/ 78 w 418"/>
                <a:gd name="T45" fmla="*/ 47 h 599"/>
                <a:gd name="T46" fmla="*/ 9 w 418"/>
                <a:gd name="T47" fmla="*/ 32 h 599"/>
                <a:gd name="T48" fmla="*/ 0 w 418"/>
                <a:gd name="T49" fmla="*/ 73 h 599"/>
                <a:gd name="T50" fmla="*/ 6 w 418"/>
                <a:gd name="T51" fmla="*/ 144 h 599"/>
                <a:gd name="T52" fmla="*/ 20 w 418"/>
                <a:gd name="T53" fmla="*/ 170 h 599"/>
                <a:gd name="T54" fmla="*/ 25 w 418"/>
                <a:gd name="T55" fmla="*/ 189 h 599"/>
                <a:gd name="T56" fmla="*/ 55 w 418"/>
                <a:gd name="T57" fmla="*/ 263 h 599"/>
                <a:gd name="T58" fmla="*/ 72 w 418"/>
                <a:gd name="T59" fmla="*/ 275 h 599"/>
                <a:gd name="T60" fmla="*/ 66 w 418"/>
                <a:gd name="T61" fmla="*/ 270 h 599"/>
                <a:gd name="T62" fmla="*/ 67 w 418"/>
                <a:gd name="T63" fmla="*/ 273 h 599"/>
                <a:gd name="T64" fmla="*/ 165 w 418"/>
                <a:gd name="T65" fmla="*/ 195 h 599"/>
                <a:gd name="T66" fmla="*/ 166 w 418"/>
                <a:gd name="T67" fmla="*/ 176 h 599"/>
                <a:gd name="T68" fmla="*/ 98 w 418"/>
                <a:gd name="T69" fmla="*/ 236 h 599"/>
                <a:gd name="T70" fmla="*/ 110 w 418"/>
                <a:gd name="T71" fmla="*/ 227 h 599"/>
                <a:gd name="T72" fmla="*/ 99 w 418"/>
                <a:gd name="T73" fmla="*/ 123 h 599"/>
                <a:gd name="T74" fmla="*/ 129 w 418"/>
                <a:gd name="T75" fmla="*/ 112 h 599"/>
                <a:gd name="T76" fmla="*/ 142 w 418"/>
                <a:gd name="T77" fmla="*/ 126 h 599"/>
                <a:gd name="T78" fmla="*/ 111 w 418"/>
                <a:gd name="T79" fmla="*/ 128 h 599"/>
                <a:gd name="T80" fmla="*/ 110 w 418"/>
                <a:gd name="T81" fmla="*/ 139 h 599"/>
                <a:gd name="T82" fmla="*/ 105 w 418"/>
                <a:gd name="T83" fmla="*/ 159 h 599"/>
                <a:gd name="T84" fmla="*/ 105 w 418"/>
                <a:gd name="T85" fmla="*/ 159 h 599"/>
                <a:gd name="T86" fmla="*/ 101 w 418"/>
                <a:gd name="T87" fmla="*/ 163 h 599"/>
                <a:gd name="T88" fmla="*/ 112 w 418"/>
                <a:gd name="T89" fmla="*/ 171 h 599"/>
                <a:gd name="T90" fmla="*/ 113 w 418"/>
                <a:gd name="T91" fmla="*/ 204 h 599"/>
                <a:gd name="T92" fmla="*/ 101 w 418"/>
                <a:gd name="T93" fmla="*/ 189 h 599"/>
                <a:gd name="T94" fmla="*/ 101 w 418"/>
                <a:gd name="T95" fmla="*/ 179 h 599"/>
                <a:gd name="T96" fmla="*/ 89 w 418"/>
                <a:gd name="T97" fmla="*/ 161 h 599"/>
                <a:gd name="T98" fmla="*/ 89 w 418"/>
                <a:gd name="T99" fmla="*/ 131 h 599"/>
                <a:gd name="T100" fmla="*/ 85 w 418"/>
                <a:gd name="T101" fmla="*/ 202 h 599"/>
                <a:gd name="T102" fmla="*/ 110 w 418"/>
                <a:gd name="T103" fmla="*/ 210 h 599"/>
                <a:gd name="T104" fmla="*/ 107 w 418"/>
                <a:gd name="T105" fmla="*/ 211 h 599"/>
                <a:gd name="T106" fmla="*/ 112 w 418"/>
                <a:gd name="T107" fmla="*/ 217 h 599"/>
                <a:gd name="T108" fmla="*/ 93 w 418"/>
                <a:gd name="T109" fmla="*/ 209 h 599"/>
                <a:gd name="T110" fmla="*/ 14 w 418"/>
                <a:gd name="T111" fmla="*/ 156 h 599"/>
                <a:gd name="T112" fmla="*/ 32 w 418"/>
                <a:gd name="T113" fmla="*/ 123 h 599"/>
                <a:gd name="T114" fmla="*/ 29 w 418"/>
                <a:gd name="T115" fmla="*/ 116 h 599"/>
                <a:gd name="T116" fmla="*/ 66 w 418"/>
                <a:gd name="T117" fmla="*/ 126 h 599"/>
                <a:gd name="T118" fmla="*/ 59 w 418"/>
                <a:gd name="T119" fmla="*/ 128 h 599"/>
                <a:gd name="T120" fmla="*/ 60 w 418"/>
                <a:gd name="T121" fmla="*/ 141 h 599"/>
                <a:gd name="T122" fmla="*/ 27 w 418"/>
                <a:gd name="T123" fmla="*/ 133 h 5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8" h="599">
                  <a:moveTo>
                    <a:pt x="116" y="579"/>
                  </a:moveTo>
                  <a:lnTo>
                    <a:pt x="121" y="580"/>
                  </a:lnTo>
                  <a:lnTo>
                    <a:pt x="127" y="580"/>
                  </a:lnTo>
                  <a:lnTo>
                    <a:pt x="133" y="582"/>
                  </a:lnTo>
                  <a:lnTo>
                    <a:pt x="139" y="582"/>
                  </a:lnTo>
                  <a:lnTo>
                    <a:pt x="144" y="583"/>
                  </a:lnTo>
                  <a:lnTo>
                    <a:pt x="150" y="585"/>
                  </a:lnTo>
                  <a:lnTo>
                    <a:pt x="156" y="585"/>
                  </a:lnTo>
                  <a:lnTo>
                    <a:pt x="160" y="587"/>
                  </a:lnTo>
                  <a:lnTo>
                    <a:pt x="166" y="589"/>
                  </a:lnTo>
                  <a:lnTo>
                    <a:pt x="171" y="592"/>
                  </a:lnTo>
                  <a:lnTo>
                    <a:pt x="169" y="589"/>
                  </a:lnTo>
                  <a:lnTo>
                    <a:pt x="167" y="585"/>
                  </a:lnTo>
                  <a:lnTo>
                    <a:pt x="164" y="582"/>
                  </a:lnTo>
                  <a:lnTo>
                    <a:pt x="161" y="579"/>
                  </a:lnTo>
                  <a:lnTo>
                    <a:pt x="159" y="575"/>
                  </a:lnTo>
                  <a:lnTo>
                    <a:pt x="156" y="572"/>
                  </a:lnTo>
                  <a:lnTo>
                    <a:pt x="153" y="569"/>
                  </a:lnTo>
                  <a:lnTo>
                    <a:pt x="150" y="564"/>
                  </a:lnTo>
                  <a:lnTo>
                    <a:pt x="149" y="562"/>
                  </a:lnTo>
                  <a:lnTo>
                    <a:pt x="147" y="557"/>
                  </a:lnTo>
                  <a:lnTo>
                    <a:pt x="151" y="557"/>
                  </a:lnTo>
                  <a:lnTo>
                    <a:pt x="154" y="559"/>
                  </a:lnTo>
                  <a:lnTo>
                    <a:pt x="159" y="562"/>
                  </a:lnTo>
                  <a:lnTo>
                    <a:pt x="163" y="566"/>
                  </a:lnTo>
                  <a:lnTo>
                    <a:pt x="166" y="570"/>
                  </a:lnTo>
                  <a:lnTo>
                    <a:pt x="169" y="576"/>
                  </a:lnTo>
                  <a:lnTo>
                    <a:pt x="173" y="580"/>
                  </a:lnTo>
                  <a:lnTo>
                    <a:pt x="176" y="586"/>
                  </a:lnTo>
                  <a:lnTo>
                    <a:pt x="179" y="592"/>
                  </a:lnTo>
                  <a:lnTo>
                    <a:pt x="182" y="596"/>
                  </a:lnTo>
                  <a:lnTo>
                    <a:pt x="184" y="592"/>
                  </a:lnTo>
                  <a:lnTo>
                    <a:pt x="187" y="590"/>
                  </a:lnTo>
                  <a:lnTo>
                    <a:pt x="190" y="590"/>
                  </a:lnTo>
                  <a:lnTo>
                    <a:pt x="193" y="592"/>
                  </a:lnTo>
                  <a:lnTo>
                    <a:pt x="196" y="593"/>
                  </a:lnTo>
                  <a:lnTo>
                    <a:pt x="199" y="595"/>
                  </a:lnTo>
                  <a:lnTo>
                    <a:pt x="200" y="596"/>
                  </a:lnTo>
                  <a:lnTo>
                    <a:pt x="203" y="597"/>
                  </a:lnTo>
                  <a:lnTo>
                    <a:pt x="204" y="599"/>
                  </a:lnTo>
                  <a:lnTo>
                    <a:pt x="206" y="599"/>
                  </a:lnTo>
                  <a:lnTo>
                    <a:pt x="207" y="596"/>
                  </a:lnTo>
                  <a:lnTo>
                    <a:pt x="204" y="593"/>
                  </a:lnTo>
                  <a:lnTo>
                    <a:pt x="202" y="596"/>
                  </a:lnTo>
                  <a:lnTo>
                    <a:pt x="204" y="593"/>
                  </a:lnTo>
                  <a:lnTo>
                    <a:pt x="236" y="567"/>
                  </a:lnTo>
                  <a:lnTo>
                    <a:pt x="202" y="585"/>
                  </a:lnTo>
                  <a:lnTo>
                    <a:pt x="197" y="585"/>
                  </a:lnTo>
                  <a:lnTo>
                    <a:pt x="193" y="583"/>
                  </a:lnTo>
                  <a:lnTo>
                    <a:pt x="190" y="582"/>
                  </a:lnTo>
                  <a:lnTo>
                    <a:pt x="186" y="579"/>
                  </a:lnTo>
                  <a:lnTo>
                    <a:pt x="183" y="576"/>
                  </a:lnTo>
                  <a:lnTo>
                    <a:pt x="182" y="573"/>
                  </a:lnTo>
                  <a:lnTo>
                    <a:pt x="180" y="569"/>
                  </a:lnTo>
                  <a:lnTo>
                    <a:pt x="179" y="564"/>
                  </a:lnTo>
                  <a:lnTo>
                    <a:pt x="180" y="560"/>
                  </a:lnTo>
                  <a:lnTo>
                    <a:pt x="182" y="557"/>
                  </a:lnTo>
                  <a:lnTo>
                    <a:pt x="174" y="556"/>
                  </a:lnTo>
                  <a:lnTo>
                    <a:pt x="167" y="553"/>
                  </a:lnTo>
                  <a:lnTo>
                    <a:pt x="161" y="550"/>
                  </a:lnTo>
                  <a:lnTo>
                    <a:pt x="154" y="547"/>
                  </a:lnTo>
                  <a:lnTo>
                    <a:pt x="149" y="543"/>
                  </a:lnTo>
                  <a:lnTo>
                    <a:pt x="143" y="540"/>
                  </a:lnTo>
                  <a:lnTo>
                    <a:pt x="136" y="536"/>
                  </a:lnTo>
                  <a:lnTo>
                    <a:pt x="130" y="533"/>
                  </a:lnTo>
                  <a:lnTo>
                    <a:pt x="126" y="530"/>
                  </a:lnTo>
                  <a:lnTo>
                    <a:pt x="120" y="527"/>
                  </a:lnTo>
                  <a:lnTo>
                    <a:pt x="121" y="526"/>
                  </a:lnTo>
                  <a:lnTo>
                    <a:pt x="123" y="526"/>
                  </a:lnTo>
                  <a:lnTo>
                    <a:pt x="126" y="524"/>
                  </a:lnTo>
                  <a:lnTo>
                    <a:pt x="127" y="523"/>
                  </a:lnTo>
                  <a:lnTo>
                    <a:pt x="129" y="522"/>
                  </a:lnTo>
                  <a:lnTo>
                    <a:pt x="130" y="520"/>
                  </a:lnTo>
                  <a:lnTo>
                    <a:pt x="131" y="520"/>
                  </a:lnTo>
                  <a:lnTo>
                    <a:pt x="134" y="520"/>
                  </a:lnTo>
                  <a:lnTo>
                    <a:pt x="136" y="520"/>
                  </a:lnTo>
                  <a:lnTo>
                    <a:pt x="137" y="523"/>
                  </a:lnTo>
                  <a:lnTo>
                    <a:pt x="144" y="530"/>
                  </a:lnTo>
                  <a:lnTo>
                    <a:pt x="151" y="536"/>
                  </a:lnTo>
                  <a:lnTo>
                    <a:pt x="159" y="539"/>
                  </a:lnTo>
                  <a:lnTo>
                    <a:pt x="167" y="540"/>
                  </a:lnTo>
                  <a:lnTo>
                    <a:pt x="176" y="542"/>
                  </a:lnTo>
                  <a:lnTo>
                    <a:pt x="184" y="540"/>
                  </a:lnTo>
                  <a:lnTo>
                    <a:pt x="194" y="540"/>
                  </a:lnTo>
                  <a:lnTo>
                    <a:pt x="203" y="540"/>
                  </a:lnTo>
                  <a:lnTo>
                    <a:pt x="213" y="539"/>
                  </a:lnTo>
                  <a:lnTo>
                    <a:pt x="223" y="540"/>
                  </a:lnTo>
                  <a:lnTo>
                    <a:pt x="242" y="532"/>
                  </a:lnTo>
                  <a:lnTo>
                    <a:pt x="260" y="522"/>
                  </a:lnTo>
                  <a:lnTo>
                    <a:pt x="279" y="507"/>
                  </a:lnTo>
                  <a:lnTo>
                    <a:pt x="295" y="491"/>
                  </a:lnTo>
                  <a:lnTo>
                    <a:pt x="310" y="474"/>
                  </a:lnTo>
                  <a:lnTo>
                    <a:pt x="325" y="456"/>
                  </a:lnTo>
                  <a:lnTo>
                    <a:pt x="336" y="437"/>
                  </a:lnTo>
                  <a:lnTo>
                    <a:pt x="345" y="415"/>
                  </a:lnTo>
                  <a:lnTo>
                    <a:pt x="352" y="395"/>
                  </a:lnTo>
                  <a:lnTo>
                    <a:pt x="356" y="375"/>
                  </a:lnTo>
                  <a:lnTo>
                    <a:pt x="358" y="378"/>
                  </a:lnTo>
                  <a:lnTo>
                    <a:pt x="359" y="383"/>
                  </a:lnTo>
                  <a:lnTo>
                    <a:pt x="361" y="385"/>
                  </a:lnTo>
                  <a:lnTo>
                    <a:pt x="361" y="390"/>
                  </a:lnTo>
                  <a:lnTo>
                    <a:pt x="361" y="394"/>
                  </a:lnTo>
                  <a:lnTo>
                    <a:pt x="361" y="397"/>
                  </a:lnTo>
                  <a:lnTo>
                    <a:pt x="361" y="401"/>
                  </a:lnTo>
                  <a:lnTo>
                    <a:pt x="361" y="405"/>
                  </a:lnTo>
                  <a:lnTo>
                    <a:pt x="361" y="408"/>
                  </a:lnTo>
                  <a:lnTo>
                    <a:pt x="361" y="413"/>
                  </a:lnTo>
                  <a:lnTo>
                    <a:pt x="359" y="420"/>
                  </a:lnTo>
                  <a:lnTo>
                    <a:pt x="356" y="426"/>
                  </a:lnTo>
                  <a:lnTo>
                    <a:pt x="353" y="433"/>
                  </a:lnTo>
                  <a:lnTo>
                    <a:pt x="352" y="440"/>
                  </a:lnTo>
                  <a:lnTo>
                    <a:pt x="349" y="447"/>
                  </a:lnTo>
                  <a:lnTo>
                    <a:pt x="345" y="453"/>
                  </a:lnTo>
                  <a:lnTo>
                    <a:pt x="342" y="458"/>
                  </a:lnTo>
                  <a:lnTo>
                    <a:pt x="338" y="463"/>
                  </a:lnTo>
                  <a:lnTo>
                    <a:pt x="333" y="466"/>
                  </a:lnTo>
                  <a:lnTo>
                    <a:pt x="329" y="468"/>
                  </a:lnTo>
                  <a:lnTo>
                    <a:pt x="336" y="481"/>
                  </a:lnTo>
                  <a:lnTo>
                    <a:pt x="378" y="451"/>
                  </a:lnTo>
                  <a:lnTo>
                    <a:pt x="375" y="448"/>
                  </a:lnTo>
                  <a:lnTo>
                    <a:pt x="375" y="446"/>
                  </a:lnTo>
                  <a:lnTo>
                    <a:pt x="375" y="443"/>
                  </a:lnTo>
                  <a:lnTo>
                    <a:pt x="376" y="440"/>
                  </a:lnTo>
                  <a:lnTo>
                    <a:pt x="378" y="438"/>
                  </a:lnTo>
                  <a:lnTo>
                    <a:pt x="379" y="436"/>
                  </a:lnTo>
                  <a:lnTo>
                    <a:pt x="381" y="433"/>
                  </a:lnTo>
                  <a:lnTo>
                    <a:pt x="382" y="430"/>
                  </a:lnTo>
                  <a:lnTo>
                    <a:pt x="382" y="427"/>
                  </a:lnTo>
                  <a:lnTo>
                    <a:pt x="381" y="424"/>
                  </a:lnTo>
                  <a:lnTo>
                    <a:pt x="376" y="415"/>
                  </a:lnTo>
                  <a:lnTo>
                    <a:pt x="372" y="403"/>
                  </a:lnTo>
                  <a:lnTo>
                    <a:pt x="371" y="390"/>
                  </a:lnTo>
                  <a:lnTo>
                    <a:pt x="369" y="374"/>
                  </a:lnTo>
                  <a:lnTo>
                    <a:pt x="369" y="358"/>
                  </a:lnTo>
                  <a:lnTo>
                    <a:pt x="369" y="341"/>
                  </a:lnTo>
                  <a:lnTo>
                    <a:pt x="371" y="325"/>
                  </a:lnTo>
                  <a:lnTo>
                    <a:pt x="372" y="308"/>
                  </a:lnTo>
                  <a:lnTo>
                    <a:pt x="375" y="294"/>
                  </a:lnTo>
                  <a:lnTo>
                    <a:pt x="378" y="279"/>
                  </a:lnTo>
                  <a:lnTo>
                    <a:pt x="383" y="279"/>
                  </a:lnTo>
                  <a:lnTo>
                    <a:pt x="383" y="282"/>
                  </a:lnTo>
                  <a:lnTo>
                    <a:pt x="386" y="284"/>
                  </a:lnTo>
                  <a:lnTo>
                    <a:pt x="388" y="285"/>
                  </a:lnTo>
                  <a:lnTo>
                    <a:pt x="389" y="287"/>
                  </a:lnTo>
                  <a:lnTo>
                    <a:pt x="392" y="289"/>
                  </a:lnTo>
                  <a:lnTo>
                    <a:pt x="393" y="291"/>
                  </a:lnTo>
                  <a:lnTo>
                    <a:pt x="395" y="292"/>
                  </a:lnTo>
                  <a:lnTo>
                    <a:pt x="395" y="294"/>
                  </a:lnTo>
                  <a:lnTo>
                    <a:pt x="393" y="297"/>
                  </a:lnTo>
                  <a:lnTo>
                    <a:pt x="391" y="299"/>
                  </a:lnTo>
                  <a:lnTo>
                    <a:pt x="396" y="295"/>
                  </a:lnTo>
                  <a:lnTo>
                    <a:pt x="401" y="292"/>
                  </a:lnTo>
                  <a:lnTo>
                    <a:pt x="403" y="288"/>
                  </a:lnTo>
                  <a:lnTo>
                    <a:pt x="406" y="284"/>
                  </a:lnTo>
                  <a:lnTo>
                    <a:pt x="408" y="278"/>
                  </a:lnTo>
                  <a:lnTo>
                    <a:pt x="411" y="274"/>
                  </a:lnTo>
                  <a:lnTo>
                    <a:pt x="412" y="268"/>
                  </a:lnTo>
                  <a:lnTo>
                    <a:pt x="414" y="264"/>
                  </a:lnTo>
                  <a:lnTo>
                    <a:pt x="415" y="258"/>
                  </a:lnTo>
                  <a:lnTo>
                    <a:pt x="418" y="252"/>
                  </a:lnTo>
                  <a:lnTo>
                    <a:pt x="418" y="244"/>
                  </a:lnTo>
                  <a:lnTo>
                    <a:pt x="418" y="234"/>
                  </a:lnTo>
                  <a:lnTo>
                    <a:pt x="418" y="223"/>
                  </a:lnTo>
                  <a:lnTo>
                    <a:pt x="418" y="212"/>
                  </a:lnTo>
                  <a:lnTo>
                    <a:pt x="418" y="202"/>
                  </a:lnTo>
                  <a:lnTo>
                    <a:pt x="416" y="192"/>
                  </a:lnTo>
                  <a:lnTo>
                    <a:pt x="414" y="183"/>
                  </a:lnTo>
                  <a:lnTo>
                    <a:pt x="409" y="176"/>
                  </a:lnTo>
                  <a:lnTo>
                    <a:pt x="403" y="170"/>
                  </a:lnTo>
                  <a:lnTo>
                    <a:pt x="395" y="166"/>
                  </a:lnTo>
                  <a:lnTo>
                    <a:pt x="392" y="169"/>
                  </a:lnTo>
                  <a:lnTo>
                    <a:pt x="388" y="173"/>
                  </a:lnTo>
                  <a:lnTo>
                    <a:pt x="385" y="176"/>
                  </a:lnTo>
                  <a:lnTo>
                    <a:pt x="382" y="182"/>
                  </a:lnTo>
                  <a:lnTo>
                    <a:pt x="379" y="186"/>
                  </a:lnTo>
                  <a:lnTo>
                    <a:pt x="378" y="191"/>
                  </a:lnTo>
                  <a:lnTo>
                    <a:pt x="376" y="195"/>
                  </a:lnTo>
                  <a:lnTo>
                    <a:pt x="375" y="199"/>
                  </a:lnTo>
                  <a:lnTo>
                    <a:pt x="373" y="203"/>
                  </a:lnTo>
                  <a:lnTo>
                    <a:pt x="373" y="206"/>
                  </a:lnTo>
                  <a:lnTo>
                    <a:pt x="395" y="172"/>
                  </a:lnTo>
                  <a:lnTo>
                    <a:pt x="396" y="172"/>
                  </a:lnTo>
                  <a:lnTo>
                    <a:pt x="398" y="172"/>
                  </a:lnTo>
                  <a:lnTo>
                    <a:pt x="399" y="172"/>
                  </a:lnTo>
                  <a:lnTo>
                    <a:pt x="401" y="173"/>
                  </a:lnTo>
                  <a:lnTo>
                    <a:pt x="402" y="173"/>
                  </a:lnTo>
                  <a:lnTo>
                    <a:pt x="403" y="173"/>
                  </a:lnTo>
                  <a:lnTo>
                    <a:pt x="403" y="175"/>
                  </a:lnTo>
                  <a:lnTo>
                    <a:pt x="405" y="176"/>
                  </a:lnTo>
                  <a:lnTo>
                    <a:pt x="406" y="179"/>
                  </a:lnTo>
                  <a:lnTo>
                    <a:pt x="409" y="182"/>
                  </a:lnTo>
                  <a:lnTo>
                    <a:pt x="411" y="186"/>
                  </a:lnTo>
                  <a:lnTo>
                    <a:pt x="412" y="189"/>
                  </a:lnTo>
                  <a:lnTo>
                    <a:pt x="414" y="193"/>
                  </a:lnTo>
                  <a:lnTo>
                    <a:pt x="415" y="198"/>
                  </a:lnTo>
                  <a:lnTo>
                    <a:pt x="415" y="202"/>
                  </a:lnTo>
                  <a:lnTo>
                    <a:pt x="415" y="205"/>
                  </a:lnTo>
                  <a:lnTo>
                    <a:pt x="414" y="209"/>
                  </a:lnTo>
                  <a:lnTo>
                    <a:pt x="412" y="213"/>
                  </a:lnTo>
                  <a:lnTo>
                    <a:pt x="411" y="213"/>
                  </a:lnTo>
                  <a:lnTo>
                    <a:pt x="411" y="212"/>
                  </a:lnTo>
                  <a:lnTo>
                    <a:pt x="409" y="212"/>
                  </a:lnTo>
                  <a:lnTo>
                    <a:pt x="408" y="211"/>
                  </a:lnTo>
                  <a:lnTo>
                    <a:pt x="408" y="209"/>
                  </a:lnTo>
                  <a:lnTo>
                    <a:pt x="408" y="208"/>
                  </a:lnTo>
                  <a:lnTo>
                    <a:pt x="408" y="206"/>
                  </a:lnTo>
                  <a:lnTo>
                    <a:pt x="406" y="205"/>
                  </a:lnTo>
                  <a:lnTo>
                    <a:pt x="406" y="203"/>
                  </a:lnTo>
                  <a:lnTo>
                    <a:pt x="406" y="202"/>
                  </a:lnTo>
                  <a:lnTo>
                    <a:pt x="406" y="201"/>
                  </a:lnTo>
                  <a:lnTo>
                    <a:pt x="405" y="199"/>
                  </a:lnTo>
                  <a:lnTo>
                    <a:pt x="405" y="196"/>
                  </a:lnTo>
                  <a:lnTo>
                    <a:pt x="403" y="196"/>
                  </a:lnTo>
                  <a:lnTo>
                    <a:pt x="402" y="195"/>
                  </a:lnTo>
                  <a:lnTo>
                    <a:pt x="401" y="195"/>
                  </a:lnTo>
                  <a:lnTo>
                    <a:pt x="398" y="196"/>
                  </a:lnTo>
                  <a:lnTo>
                    <a:pt x="398" y="203"/>
                  </a:lnTo>
                  <a:lnTo>
                    <a:pt x="398" y="209"/>
                  </a:lnTo>
                  <a:lnTo>
                    <a:pt x="398" y="216"/>
                  </a:lnTo>
                  <a:lnTo>
                    <a:pt x="398" y="223"/>
                  </a:lnTo>
                  <a:lnTo>
                    <a:pt x="398" y="231"/>
                  </a:lnTo>
                  <a:lnTo>
                    <a:pt x="398" y="238"/>
                  </a:lnTo>
                  <a:lnTo>
                    <a:pt x="396" y="245"/>
                  </a:lnTo>
                  <a:lnTo>
                    <a:pt x="393" y="251"/>
                  </a:lnTo>
                  <a:lnTo>
                    <a:pt x="391" y="258"/>
                  </a:lnTo>
                  <a:lnTo>
                    <a:pt x="386" y="264"/>
                  </a:lnTo>
                  <a:lnTo>
                    <a:pt x="381" y="269"/>
                  </a:lnTo>
                  <a:lnTo>
                    <a:pt x="383" y="264"/>
                  </a:lnTo>
                  <a:lnTo>
                    <a:pt x="383" y="258"/>
                  </a:lnTo>
                  <a:lnTo>
                    <a:pt x="382" y="252"/>
                  </a:lnTo>
                  <a:lnTo>
                    <a:pt x="381" y="246"/>
                  </a:lnTo>
                  <a:lnTo>
                    <a:pt x="378" y="241"/>
                  </a:lnTo>
                  <a:lnTo>
                    <a:pt x="376" y="236"/>
                  </a:lnTo>
                  <a:lnTo>
                    <a:pt x="375" y="231"/>
                  </a:lnTo>
                  <a:lnTo>
                    <a:pt x="375" y="225"/>
                  </a:lnTo>
                  <a:lnTo>
                    <a:pt x="376" y="219"/>
                  </a:lnTo>
                  <a:lnTo>
                    <a:pt x="381" y="213"/>
                  </a:lnTo>
                  <a:lnTo>
                    <a:pt x="371" y="213"/>
                  </a:lnTo>
                  <a:lnTo>
                    <a:pt x="371" y="215"/>
                  </a:lnTo>
                  <a:lnTo>
                    <a:pt x="371" y="216"/>
                  </a:lnTo>
                  <a:lnTo>
                    <a:pt x="371" y="218"/>
                  </a:lnTo>
                  <a:lnTo>
                    <a:pt x="371" y="219"/>
                  </a:lnTo>
                  <a:lnTo>
                    <a:pt x="369" y="221"/>
                  </a:lnTo>
                  <a:lnTo>
                    <a:pt x="369" y="222"/>
                  </a:lnTo>
                  <a:lnTo>
                    <a:pt x="368" y="222"/>
                  </a:lnTo>
                  <a:lnTo>
                    <a:pt x="368" y="223"/>
                  </a:lnTo>
                  <a:lnTo>
                    <a:pt x="366" y="223"/>
                  </a:lnTo>
                  <a:lnTo>
                    <a:pt x="368" y="226"/>
                  </a:lnTo>
                  <a:lnTo>
                    <a:pt x="369" y="229"/>
                  </a:lnTo>
                  <a:lnTo>
                    <a:pt x="371" y="232"/>
                  </a:lnTo>
                  <a:lnTo>
                    <a:pt x="372" y="236"/>
                  </a:lnTo>
                  <a:lnTo>
                    <a:pt x="372" y="239"/>
                  </a:lnTo>
                  <a:lnTo>
                    <a:pt x="373" y="244"/>
                  </a:lnTo>
                  <a:lnTo>
                    <a:pt x="373" y="246"/>
                  </a:lnTo>
                  <a:lnTo>
                    <a:pt x="373" y="251"/>
                  </a:lnTo>
                  <a:lnTo>
                    <a:pt x="372" y="254"/>
                  </a:lnTo>
                  <a:lnTo>
                    <a:pt x="371" y="258"/>
                  </a:lnTo>
                  <a:lnTo>
                    <a:pt x="369" y="258"/>
                  </a:lnTo>
                  <a:lnTo>
                    <a:pt x="368" y="258"/>
                  </a:lnTo>
                  <a:lnTo>
                    <a:pt x="366" y="258"/>
                  </a:lnTo>
                  <a:lnTo>
                    <a:pt x="365" y="256"/>
                  </a:lnTo>
                  <a:lnTo>
                    <a:pt x="363" y="255"/>
                  </a:lnTo>
                  <a:lnTo>
                    <a:pt x="363" y="254"/>
                  </a:lnTo>
                  <a:lnTo>
                    <a:pt x="362" y="254"/>
                  </a:lnTo>
                  <a:lnTo>
                    <a:pt x="361" y="252"/>
                  </a:lnTo>
                  <a:lnTo>
                    <a:pt x="361" y="249"/>
                  </a:lnTo>
                  <a:lnTo>
                    <a:pt x="361" y="248"/>
                  </a:lnTo>
                  <a:lnTo>
                    <a:pt x="361" y="245"/>
                  </a:lnTo>
                  <a:lnTo>
                    <a:pt x="359" y="244"/>
                  </a:lnTo>
                  <a:lnTo>
                    <a:pt x="359" y="241"/>
                  </a:lnTo>
                  <a:lnTo>
                    <a:pt x="359" y="238"/>
                  </a:lnTo>
                  <a:lnTo>
                    <a:pt x="361" y="236"/>
                  </a:lnTo>
                  <a:lnTo>
                    <a:pt x="361" y="235"/>
                  </a:lnTo>
                  <a:lnTo>
                    <a:pt x="362" y="232"/>
                  </a:lnTo>
                  <a:lnTo>
                    <a:pt x="363" y="231"/>
                  </a:lnTo>
                  <a:lnTo>
                    <a:pt x="359" y="225"/>
                  </a:lnTo>
                  <a:lnTo>
                    <a:pt x="355" y="218"/>
                  </a:lnTo>
                  <a:lnTo>
                    <a:pt x="352" y="211"/>
                  </a:lnTo>
                  <a:lnTo>
                    <a:pt x="349" y="203"/>
                  </a:lnTo>
                  <a:lnTo>
                    <a:pt x="348" y="195"/>
                  </a:lnTo>
                  <a:lnTo>
                    <a:pt x="346" y="188"/>
                  </a:lnTo>
                  <a:lnTo>
                    <a:pt x="346" y="180"/>
                  </a:lnTo>
                  <a:lnTo>
                    <a:pt x="346" y="173"/>
                  </a:lnTo>
                  <a:lnTo>
                    <a:pt x="346" y="168"/>
                  </a:lnTo>
                  <a:lnTo>
                    <a:pt x="346" y="162"/>
                  </a:lnTo>
                  <a:lnTo>
                    <a:pt x="343" y="159"/>
                  </a:lnTo>
                  <a:lnTo>
                    <a:pt x="339" y="156"/>
                  </a:lnTo>
                  <a:lnTo>
                    <a:pt x="336" y="153"/>
                  </a:lnTo>
                  <a:lnTo>
                    <a:pt x="333" y="149"/>
                  </a:lnTo>
                  <a:lnTo>
                    <a:pt x="329" y="148"/>
                  </a:lnTo>
                  <a:lnTo>
                    <a:pt x="326" y="145"/>
                  </a:lnTo>
                  <a:lnTo>
                    <a:pt x="322" y="142"/>
                  </a:lnTo>
                  <a:lnTo>
                    <a:pt x="318" y="140"/>
                  </a:lnTo>
                  <a:lnTo>
                    <a:pt x="313" y="139"/>
                  </a:lnTo>
                  <a:lnTo>
                    <a:pt x="309" y="138"/>
                  </a:lnTo>
                  <a:lnTo>
                    <a:pt x="310" y="130"/>
                  </a:lnTo>
                  <a:lnTo>
                    <a:pt x="312" y="125"/>
                  </a:lnTo>
                  <a:lnTo>
                    <a:pt x="310" y="120"/>
                  </a:lnTo>
                  <a:lnTo>
                    <a:pt x="310" y="115"/>
                  </a:lnTo>
                  <a:lnTo>
                    <a:pt x="309" y="110"/>
                  </a:lnTo>
                  <a:lnTo>
                    <a:pt x="308" y="106"/>
                  </a:lnTo>
                  <a:lnTo>
                    <a:pt x="306" y="100"/>
                  </a:lnTo>
                  <a:lnTo>
                    <a:pt x="306" y="95"/>
                  </a:lnTo>
                  <a:lnTo>
                    <a:pt x="308" y="87"/>
                  </a:lnTo>
                  <a:lnTo>
                    <a:pt x="309" y="80"/>
                  </a:lnTo>
                  <a:lnTo>
                    <a:pt x="308" y="74"/>
                  </a:lnTo>
                  <a:lnTo>
                    <a:pt x="308" y="69"/>
                  </a:lnTo>
                  <a:lnTo>
                    <a:pt x="306" y="63"/>
                  </a:lnTo>
                  <a:lnTo>
                    <a:pt x="306" y="56"/>
                  </a:lnTo>
                  <a:lnTo>
                    <a:pt x="305" y="50"/>
                  </a:lnTo>
                  <a:lnTo>
                    <a:pt x="303" y="44"/>
                  </a:lnTo>
                  <a:lnTo>
                    <a:pt x="302" y="39"/>
                  </a:lnTo>
                  <a:lnTo>
                    <a:pt x="300" y="33"/>
                  </a:lnTo>
                  <a:lnTo>
                    <a:pt x="298" y="29"/>
                  </a:lnTo>
                  <a:lnTo>
                    <a:pt x="295" y="24"/>
                  </a:lnTo>
                  <a:lnTo>
                    <a:pt x="300" y="23"/>
                  </a:lnTo>
                  <a:lnTo>
                    <a:pt x="305" y="20"/>
                  </a:lnTo>
                  <a:lnTo>
                    <a:pt x="306" y="19"/>
                  </a:lnTo>
                  <a:lnTo>
                    <a:pt x="306" y="16"/>
                  </a:lnTo>
                  <a:lnTo>
                    <a:pt x="306" y="13"/>
                  </a:lnTo>
                  <a:lnTo>
                    <a:pt x="305" y="10"/>
                  </a:lnTo>
                  <a:lnTo>
                    <a:pt x="303" y="7"/>
                  </a:lnTo>
                  <a:lnTo>
                    <a:pt x="302" y="6"/>
                  </a:lnTo>
                  <a:lnTo>
                    <a:pt x="300" y="3"/>
                  </a:lnTo>
                  <a:lnTo>
                    <a:pt x="302" y="0"/>
                  </a:lnTo>
                  <a:lnTo>
                    <a:pt x="296" y="1"/>
                  </a:lnTo>
                  <a:lnTo>
                    <a:pt x="292" y="4"/>
                  </a:lnTo>
                  <a:lnTo>
                    <a:pt x="286" y="7"/>
                  </a:lnTo>
                  <a:lnTo>
                    <a:pt x="282" y="10"/>
                  </a:lnTo>
                  <a:lnTo>
                    <a:pt x="276" y="14"/>
                  </a:lnTo>
                  <a:lnTo>
                    <a:pt x="272" y="17"/>
                  </a:lnTo>
                  <a:lnTo>
                    <a:pt x="266" y="20"/>
                  </a:lnTo>
                  <a:lnTo>
                    <a:pt x="262" y="21"/>
                  </a:lnTo>
                  <a:lnTo>
                    <a:pt x="257" y="21"/>
                  </a:lnTo>
                  <a:lnTo>
                    <a:pt x="252" y="20"/>
                  </a:lnTo>
                  <a:lnTo>
                    <a:pt x="253" y="20"/>
                  </a:lnTo>
                  <a:lnTo>
                    <a:pt x="253" y="21"/>
                  </a:lnTo>
                  <a:lnTo>
                    <a:pt x="247" y="23"/>
                  </a:lnTo>
                  <a:lnTo>
                    <a:pt x="243" y="26"/>
                  </a:lnTo>
                  <a:lnTo>
                    <a:pt x="239" y="29"/>
                  </a:lnTo>
                  <a:lnTo>
                    <a:pt x="236" y="33"/>
                  </a:lnTo>
                  <a:lnTo>
                    <a:pt x="232" y="36"/>
                  </a:lnTo>
                  <a:lnTo>
                    <a:pt x="229" y="40"/>
                  </a:lnTo>
                  <a:lnTo>
                    <a:pt x="224" y="43"/>
                  </a:lnTo>
                  <a:lnTo>
                    <a:pt x="220" y="44"/>
                  </a:lnTo>
                  <a:lnTo>
                    <a:pt x="214" y="46"/>
                  </a:lnTo>
                  <a:lnTo>
                    <a:pt x="209" y="46"/>
                  </a:lnTo>
                  <a:lnTo>
                    <a:pt x="212" y="56"/>
                  </a:lnTo>
                  <a:lnTo>
                    <a:pt x="220" y="52"/>
                  </a:lnTo>
                  <a:lnTo>
                    <a:pt x="229" y="46"/>
                  </a:lnTo>
                  <a:lnTo>
                    <a:pt x="236" y="42"/>
                  </a:lnTo>
                  <a:lnTo>
                    <a:pt x="242" y="37"/>
                  </a:lnTo>
                  <a:lnTo>
                    <a:pt x="249" y="33"/>
                  </a:lnTo>
                  <a:lnTo>
                    <a:pt x="256" y="29"/>
                  </a:lnTo>
                  <a:lnTo>
                    <a:pt x="263" y="27"/>
                  </a:lnTo>
                  <a:lnTo>
                    <a:pt x="272" y="26"/>
                  </a:lnTo>
                  <a:lnTo>
                    <a:pt x="280" y="26"/>
                  </a:lnTo>
                  <a:lnTo>
                    <a:pt x="292" y="29"/>
                  </a:lnTo>
                  <a:lnTo>
                    <a:pt x="277" y="49"/>
                  </a:lnTo>
                  <a:lnTo>
                    <a:pt x="267" y="47"/>
                  </a:lnTo>
                  <a:lnTo>
                    <a:pt x="259" y="49"/>
                  </a:lnTo>
                  <a:lnTo>
                    <a:pt x="249" y="53"/>
                  </a:lnTo>
                  <a:lnTo>
                    <a:pt x="240" y="59"/>
                  </a:lnTo>
                  <a:lnTo>
                    <a:pt x="232" y="66"/>
                  </a:lnTo>
                  <a:lnTo>
                    <a:pt x="223" y="73"/>
                  </a:lnTo>
                  <a:lnTo>
                    <a:pt x="214" y="80"/>
                  </a:lnTo>
                  <a:lnTo>
                    <a:pt x="204" y="86"/>
                  </a:lnTo>
                  <a:lnTo>
                    <a:pt x="194" y="89"/>
                  </a:lnTo>
                  <a:lnTo>
                    <a:pt x="184" y="90"/>
                  </a:lnTo>
                  <a:lnTo>
                    <a:pt x="176" y="93"/>
                  </a:lnTo>
                  <a:lnTo>
                    <a:pt x="169" y="95"/>
                  </a:lnTo>
                  <a:lnTo>
                    <a:pt x="161" y="95"/>
                  </a:lnTo>
                  <a:lnTo>
                    <a:pt x="156" y="93"/>
                  </a:lnTo>
                  <a:lnTo>
                    <a:pt x="150" y="93"/>
                  </a:lnTo>
                  <a:lnTo>
                    <a:pt x="143" y="93"/>
                  </a:lnTo>
                  <a:lnTo>
                    <a:pt x="137" y="93"/>
                  </a:lnTo>
                  <a:lnTo>
                    <a:pt x="131" y="95"/>
                  </a:lnTo>
                  <a:lnTo>
                    <a:pt x="126" y="97"/>
                  </a:lnTo>
                  <a:lnTo>
                    <a:pt x="120" y="103"/>
                  </a:lnTo>
                  <a:lnTo>
                    <a:pt x="110" y="93"/>
                  </a:lnTo>
                  <a:lnTo>
                    <a:pt x="100" y="87"/>
                  </a:lnTo>
                  <a:lnTo>
                    <a:pt x="88" y="83"/>
                  </a:lnTo>
                  <a:lnTo>
                    <a:pt x="77" y="82"/>
                  </a:lnTo>
                  <a:lnTo>
                    <a:pt x="66" y="82"/>
                  </a:lnTo>
                  <a:lnTo>
                    <a:pt x="55" y="80"/>
                  </a:lnTo>
                  <a:lnTo>
                    <a:pt x="44" y="79"/>
                  </a:lnTo>
                  <a:lnTo>
                    <a:pt x="35" y="76"/>
                  </a:lnTo>
                  <a:lnTo>
                    <a:pt x="27" y="69"/>
                  </a:lnTo>
                  <a:lnTo>
                    <a:pt x="20" y="59"/>
                  </a:lnTo>
                  <a:lnTo>
                    <a:pt x="18" y="63"/>
                  </a:lnTo>
                  <a:lnTo>
                    <a:pt x="15" y="64"/>
                  </a:lnTo>
                  <a:lnTo>
                    <a:pt x="14" y="66"/>
                  </a:lnTo>
                  <a:lnTo>
                    <a:pt x="11" y="66"/>
                  </a:lnTo>
                  <a:lnTo>
                    <a:pt x="10" y="64"/>
                  </a:lnTo>
                  <a:lnTo>
                    <a:pt x="7" y="63"/>
                  </a:lnTo>
                  <a:lnTo>
                    <a:pt x="4" y="63"/>
                  </a:lnTo>
                  <a:lnTo>
                    <a:pt x="2" y="62"/>
                  </a:lnTo>
                  <a:lnTo>
                    <a:pt x="1" y="62"/>
                  </a:lnTo>
                  <a:lnTo>
                    <a:pt x="0" y="63"/>
                  </a:lnTo>
                  <a:lnTo>
                    <a:pt x="0" y="73"/>
                  </a:lnTo>
                  <a:lnTo>
                    <a:pt x="0" y="83"/>
                  </a:lnTo>
                  <a:lnTo>
                    <a:pt x="0" y="95"/>
                  </a:lnTo>
                  <a:lnTo>
                    <a:pt x="0" y="105"/>
                  </a:lnTo>
                  <a:lnTo>
                    <a:pt x="0" y="116"/>
                  </a:lnTo>
                  <a:lnTo>
                    <a:pt x="0" y="126"/>
                  </a:lnTo>
                  <a:lnTo>
                    <a:pt x="0" y="136"/>
                  </a:lnTo>
                  <a:lnTo>
                    <a:pt x="0" y="146"/>
                  </a:lnTo>
                  <a:lnTo>
                    <a:pt x="0" y="156"/>
                  </a:lnTo>
                  <a:lnTo>
                    <a:pt x="0" y="166"/>
                  </a:lnTo>
                  <a:lnTo>
                    <a:pt x="1" y="179"/>
                  </a:lnTo>
                  <a:lnTo>
                    <a:pt x="2" y="192"/>
                  </a:lnTo>
                  <a:lnTo>
                    <a:pt x="5" y="203"/>
                  </a:lnTo>
                  <a:lnTo>
                    <a:pt x="7" y="216"/>
                  </a:lnTo>
                  <a:lnTo>
                    <a:pt x="10" y="228"/>
                  </a:lnTo>
                  <a:lnTo>
                    <a:pt x="11" y="239"/>
                  </a:lnTo>
                  <a:lnTo>
                    <a:pt x="13" y="251"/>
                  </a:lnTo>
                  <a:lnTo>
                    <a:pt x="15" y="262"/>
                  </a:lnTo>
                  <a:lnTo>
                    <a:pt x="17" y="275"/>
                  </a:lnTo>
                  <a:lnTo>
                    <a:pt x="20" y="287"/>
                  </a:lnTo>
                  <a:lnTo>
                    <a:pt x="18" y="288"/>
                  </a:lnTo>
                  <a:lnTo>
                    <a:pt x="15" y="289"/>
                  </a:lnTo>
                  <a:lnTo>
                    <a:pt x="14" y="289"/>
                  </a:lnTo>
                  <a:lnTo>
                    <a:pt x="13" y="289"/>
                  </a:lnTo>
                  <a:lnTo>
                    <a:pt x="11" y="288"/>
                  </a:lnTo>
                  <a:lnTo>
                    <a:pt x="10" y="287"/>
                  </a:lnTo>
                  <a:lnTo>
                    <a:pt x="7" y="285"/>
                  </a:lnTo>
                  <a:lnTo>
                    <a:pt x="5" y="284"/>
                  </a:lnTo>
                  <a:lnTo>
                    <a:pt x="4" y="282"/>
                  </a:lnTo>
                  <a:lnTo>
                    <a:pt x="2" y="282"/>
                  </a:lnTo>
                  <a:lnTo>
                    <a:pt x="5" y="304"/>
                  </a:lnTo>
                  <a:lnTo>
                    <a:pt x="10" y="307"/>
                  </a:lnTo>
                  <a:lnTo>
                    <a:pt x="13" y="311"/>
                  </a:lnTo>
                  <a:lnTo>
                    <a:pt x="15" y="315"/>
                  </a:lnTo>
                  <a:lnTo>
                    <a:pt x="17" y="319"/>
                  </a:lnTo>
                  <a:lnTo>
                    <a:pt x="20" y="324"/>
                  </a:lnTo>
                  <a:lnTo>
                    <a:pt x="21" y="328"/>
                  </a:lnTo>
                  <a:lnTo>
                    <a:pt x="24" y="331"/>
                  </a:lnTo>
                  <a:lnTo>
                    <a:pt x="28" y="334"/>
                  </a:lnTo>
                  <a:lnTo>
                    <a:pt x="31" y="334"/>
                  </a:lnTo>
                  <a:lnTo>
                    <a:pt x="37" y="334"/>
                  </a:lnTo>
                  <a:lnTo>
                    <a:pt x="40" y="340"/>
                  </a:lnTo>
                  <a:lnTo>
                    <a:pt x="43" y="345"/>
                  </a:lnTo>
                  <a:lnTo>
                    <a:pt x="45" y="351"/>
                  </a:lnTo>
                  <a:lnTo>
                    <a:pt x="50" y="357"/>
                  </a:lnTo>
                  <a:lnTo>
                    <a:pt x="53" y="362"/>
                  </a:lnTo>
                  <a:lnTo>
                    <a:pt x="55" y="368"/>
                  </a:lnTo>
                  <a:lnTo>
                    <a:pt x="57" y="374"/>
                  </a:lnTo>
                  <a:lnTo>
                    <a:pt x="58" y="380"/>
                  </a:lnTo>
                  <a:lnTo>
                    <a:pt x="58" y="385"/>
                  </a:lnTo>
                  <a:lnTo>
                    <a:pt x="57" y="393"/>
                  </a:lnTo>
                  <a:lnTo>
                    <a:pt x="54" y="393"/>
                  </a:lnTo>
                  <a:lnTo>
                    <a:pt x="53" y="391"/>
                  </a:lnTo>
                  <a:lnTo>
                    <a:pt x="51" y="390"/>
                  </a:lnTo>
                  <a:lnTo>
                    <a:pt x="50" y="388"/>
                  </a:lnTo>
                  <a:lnTo>
                    <a:pt x="50" y="385"/>
                  </a:lnTo>
                  <a:lnTo>
                    <a:pt x="50" y="384"/>
                  </a:lnTo>
                  <a:lnTo>
                    <a:pt x="50" y="381"/>
                  </a:lnTo>
                  <a:lnTo>
                    <a:pt x="50" y="378"/>
                  </a:lnTo>
                  <a:lnTo>
                    <a:pt x="48" y="377"/>
                  </a:lnTo>
                  <a:lnTo>
                    <a:pt x="47" y="375"/>
                  </a:lnTo>
                  <a:lnTo>
                    <a:pt x="47" y="388"/>
                  </a:lnTo>
                  <a:lnTo>
                    <a:pt x="50" y="400"/>
                  </a:lnTo>
                  <a:lnTo>
                    <a:pt x="55" y="411"/>
                  </a:lnTo>
                  <a:lnTo>
                    <a:pt x="63" y="421"/>
                  </a:lnTo>
                  <a:lnTo>
                    <a:pt x="70" y="433"/>
                  </a:lnTo>
                  <a:lnTo>
                    <a:pt x="78" y="441"/>
                  </a:lnTo>
                  <a:lnTo>
                    <a:pt x="86" y="451"/>
                  </a:lnTo>
                  <a:lnTo>
                    <a:pt x="94" y="461"/>
                  </a:lnTo>
                  <a:lnTo>
                    <a:pt x="100" y="471"/>
                  </a:lnTo>
                  <a:lnTo>
                    <a:pt x="106" y="481"/>
                  </a:lnTo>
                  <a:lnTo>
                    <a:pt x="107" y="489"/>
                  </a:lnTo>
                  <a:lnTo>
                    <a:pt x="107" y="497"/>
                  </a:lnTo>
                  <a:lnTo>
                    <a:pt x="108" y="506"/>
                  </a:lnTo>
                  <a:lnTo>
                    <a:pt x="110" y="516"/>
                  </a:lnTo>
                  <a:lnTo>
                    <a:pt x="110" y="526"/>
                  </a:lnTo>
                  <a:lnTo>
                    <a:pt x="111" y="536"/>
                  </a:lnTo>
                  <a:lnTo>
                    <a:pt x="113" y="547"/>
                  </a:lnTo>
                  <a:lnTo>
                    <a:pt x="114" y="557"/>
                  </a:lnTo>
                  <a:lnTo>
                    <a:pt x="114" y="569"/>
                  </a:lnTo>
                  <a:lnTo>
                    <a:pt x="116" y="579"/>
                  </a:lnTo>
                  <a:close/>
                  <a:moveTo>
                    <a:pt x="140" y="550"/>
                  </a:moveTo>
                  <a:lnTo>
                    <a:pt x="147" y="550"/>
                  </a:lnTo>
                  <a:lnTo>
                    <a:pt x="146" y="552"/>
                  </a:lnTo>
                  <a:lnTo>
                    <a:pt x="144" y="552"/>
                  </a:lnTo>
                  <a:lnTo>
                    <a:pt x="143" y="552"/>
                  </a:lnTo>
                  <a:lnTo>
                    <a:pt x="143" y="550"/>
                  </a:lnTo>
                  <a:lnTo>
                    <a:pt x="141" y="550"/>
                  </a:lnTo>
                  <a:lnTo>
                    <a:pt x="140" y="550"/>
                  </a:lnTo>
                  <a:lnTo>
                    <a:pt x="139" y="550"/>
                  </a:lnTo>
                  <a:lnTo>
                    <a:pt x="139" y="549"/>
                  </a:lnTo>
                  <a:lnTo>
                    <a:pt x="137" y="549"/>
                  </a:lnTo>
                  <a:lnTo>
                    <a:pt x="136" y="547"/>
                  </a:lnTo>
                  <a:lnTo>
                    <a:pt x="134" y="546"/>
                  </a:lnTo>
                  <a:lnTo>
                    <a:pt x="134" y="544"/>
                  </a:lnTo>
                  <a:lnTo>
                    <a:pt x="133" y="543"/>
                  </a:lnTo>
                  <a:lnTo>
                    <a:pt x="131" y="542"/>
                  </a:lnTo>
                  <a:lnTo>
                    <a:pt x="131" y="540"/>
                  </a:lnTo>
                  <a:lnTo>
                    <a:pt x="131" y="539"/>
                  </a:lnTo>
                  <a:lnTo>
                    <a:pt x="130" y="537"/>
                  </a:lnTo>
                  <a:lnTo>
                    <a:pt x="130" y="536"/>
                  </a:lnTo>
                  <a:lnTo>
                    <a:pt x="130" y="534"/>
                  </a:lnTo>
                  <a:lnTo>
                    <a:pt x="130" y="533"/>
                  </a:lnTo>
                  <a:lnTo>
                    <a:pt x="131" y="534"/>
                  </a:lnTo>
                  <a:lnTo>
                    <a:pt x="133" y="536"/>
                  </a:lnTo>
                  <a:lnTo>
                    <a:pt x="133" y="537"/>
                  </a:lnTo>
                  <a:lnTo>
                    <a:pt x="133" y="539"/>
                  </a:lnTo>
                  <a:lnTo>
                    <a:pt x="133" y="540"/>
                  </a:lnTo>
                  <a:lnTo>
                    <a:pt x="133" y="542"/>
                  </a:lnTo>
                  <a:lnTo>
                    <a:pt x="134" y="543"/>
                  </a:lnTo>
                  <a:lnTo>
                    <a:pt x="134" y="544"/>
                  </a:lnTo>
                  <a:lnTo>
                    <a:pt x="134" y="546"/>
                  </a:lnTo>
                  <a:lnTo>
                    <a:pt x="136" y="546"/>
                  </a:lnTo>
                  <a:lnTo>
                    <a:pt x="136" y="547"/>
                  </a:lnTo>
                  <a:lnTo>
                    <a:pt x="137" y="547"/>
                  </a:lnTo>
                  <a:lnTo>
                    <a:pt x="139" y="549"/>
                  </a:lnTo>
                  <a:lnTo>
                    <a:pt x="140" y="550"/>
                  </a:lnTo>
                  <a:close/>
                  <a:moveTo>
                    <a:pt x="332" y="351"/>
                  </a:moveTo>
                  <a:lnTo>
                    <a:pt x="333" y="360"/>
                  </a:lnTo>
                  <a:lnTo>
                    <a:pt x="333" y="367"/>
                  </a:lnTo>
                  <a:lnTo>
                    <a:pt x="333" y="375"/>
                  </a:lnTo>
                  <a:lnTo>
                    <a:pt x="330" y="383"/>
                  </a:lnTo>
                  <a:lnTo>
                    <a:pt x="329" y="390"/>
                  </a:lnTo>
                  <a:lnTo>
                    <a:pt x="326" y="397"/>
                  </a:lnTo>
                  <a:lnTo>
                    <a:pt x="322" y="403"/>
                  </a:lnTo>
                  <a:lnTo>
                    <a:pt x="319" y="410"/>
                  </a:lnTo>
                  <a:lnTo>
                    <a:pt x="316" y="414"/>
                  </a:lnTo>
                  <a:lnTo>
                    <a:pt x="315" y="420"/>
                  </a:lnTo>
                  <a:lnTo>
                    <a:pt x="315" y="410"/>
                  </a:lnTo>
                  <a:lnTo>
                    <a:pt x="315" y="401"/>
                  </a:lnTo>
                  <a:lnTo>
                    <a:pt x="315" y="394"/>
                  </a:lnTo>
                  <a:lnTo>
                    <a:pt x="318" y="387"/>
                  </a:lnTo>
                  <a:lnTo>
                    <a:pt x="319" y="381"/>
                  </a:lnTo>
                  <a:lnTo>
                    <a:pt x="322" y="374"/>
                  </a:lnTo>
                  <a:lnTo>
                    <a:pt x="323" y="368"/>
                  </a:lnTo>
                  <a:lnTo>
                    <a:pt x="326" y="362"/>
                  </a:lnTo>
                  <a:lnTo>
                    <a:pt x="329" y="357"/>
                  </a:lnTo>
                  <a:lnTo>
                    <a:pt x="332" y="351"/>
                  </a:lnTo>
                  <a:close/>
                  <a:moveTo>
                    <a:pt x="126" y="516"/>
                  </a:moveTo>
                  <a:lnTo>
                    <a:pt x="108" y="496"/>
                  </a:lnTo>
                  <a:lnTo>
                    <a:pt x="111" y="493"/>
                  </a:lnTo>
                  <a:lnTo>
                    <a:pt x="129" y="514"/>
                  </a:lnTo>
                  <a:lnTo>
                    <a:pt x="126" y="516"/>
                  </a:lnTo>
                  <a:close/>
                  <a:moveTo>
                    <a:pt x="206" y="486"/>
                  </a:moveTo>
                  <a:lnTo>
                    <a:pt x="164" y="481"/>
                  </a:lnTo>
                  <a:lnTo>
                    <a:pt x="167" y="479"/>
                  </a:lnTo>
                  <a:lnTo>
                    <a:pt x="154" y="468"/>
                  </a:lnTo>
                  <a:lnTo>
                    <a:pt x="160" y="470"/>
                  </a:lnTo>
                  <a:lnTo>
                    <a:pt x="166" y="470"/>
                  </a:lnTo>
                  <a:lnTo>
                    <a:pt x="173" y="471"/>
                  </a:lnTo>
                  <a:lnTo>
                    <a:pt x="180" y="471"/>
                  </a:lnTo>
                  <a:lnTo>
                    <a:pt x="189" y="473"/>
                  </a:lnTo>
                  <a:lnTo>
                    <a:pt x="196" y="471"/>
                  </a:lnTo>
                  <a:lnTo>
                    <a:pt x="203" y="471"/>
                  </a:lnTo>
                  <a:lnTo>
                    <a:pt x="210" y="468"/>
                  </a:lnTo>
                  <a:lnTo>
                    <a:pt x="217" y="466"/>
                  </a:lnTo>
                  <a:lnTo>
                    <a:pt x="223" y="461"/>
                  </a:lnTo>
                  <a:lnTo>
                    <a:pt x="222" y="464"/>
                  </a:lnTo>
                  <a:lnTo>
                    <a:pt x="220" y="467"/>
                  </a:lnTo>
                  <a:lnTo>
                    <a:pt x="219" y="468"/>
                  </a:lnTo>
                  <a:lnTo>
                    <a:pt x="219" y="471"/>
                  </a:lnTo>
                  <a:lnTo>
                    <a:pt x="219" y="474"/>
                  </a:lnTo>
                  <a:lnTo>
                    <a:pt x="219" y="477"/>
                  </a:lnTo>
                  <a:lnTo>
                    <a:pt x="217" y="480"/>
                  </a:lnTo>
                  <a:lnTo>
                    <a:pt x="214" y="481"/>
                  </a:lnTo>
                  <a:lnTo>
                    <a:pt x="212" y="484"/>
                  </a:lnTo>
                  <a:lnTo>
                    <a:pt x="206" y="486"/>
                  </a:lnTo>
                  <a:close/>
                  <a:moveTo>
                    <a:pt x="219" y="454"/>
                  </a:moveTo>
                  <a:lnTo>
                    <a:pt x="194" y="461"/>
                  </a:lnTo>
                  <a:lnTo>
                    <a:pt x="229" y="437"/>
                  </a:lnTo>
                  <a:lnTo>
                    <a:pt x="219" y="454"/>
                  </a:lnTo>
                  <a:close/>
                  <a:moveTo>
                    <a:pt x="177" y="262"/>
                  </a:moveTo>
                  <a:lnTo>
                    <a:pt x="189" y="255"/>
                  </a:lnTo>
                  <a:lnTo>
                    <a:pt x="184" y="252"/>
                  </a:lnTo>
                  <a:lnTo>
                    <a:pt x="186" y="249"/>
                  </a:lnTo>
                  <a:lnTo>
                    <a:pt x="187" y="249"/>
                  </a:lnTo>
                  <a:lnTo>
                    <a:pt x="190" y="248"/>
                  </a:lnTo>
                  <a:lnTo>
                    <a:pt x="193" y="249"/>
                  </a:lnTo>
                  <a:lnTo>
                    <a:pt x="194" y="249"/>
                  </a:lnTo>
                  <a:lnTo>
                    <a:pt x="196" y="249"/>
                  </a:lnTo>
                  <a:lnTo>
                    <a:pt x="197" y="249"/>
                  </a:lnTo>
                  <a:lnTo>
                    <a:pt x="197" y="248"/>
                  </a:lnTo>
                  <a:lnTo>
                    <a:pt x="197" y="245"/>
                  </a:lnTo>
                  <a:lnTo>
                    <a:pt x="194" y="241"/>
                  </a:lnTo>
                  <a:lnTo>
                    <a:pt x="189" y="241"/>
                  </a:lnTo>
                  <a:lnTo>
                    <a:pt x="197" y="234"/>
                  </a:lnTo>
                  <a:lnTo>
                    <a:pt x="206" y="228"/>
                  </a:lnTo>
                  <a:lnTo>
                    <a:pt x="217" y="221"/>
                  </a:lnTo>
                  <a:lnTo>
                    <a:pt x="227" y="216"/>
                  </a:lnTo>
                  <a:lnTo>
                    <a:pt x="239" y="212"/>
                  </a:lnTo>
                  <a:lnTo>
                    <a:pt x="252" y="209"/>
                  </a:lnTo>
                  <a:lnTo>
                    <a:pt x="263" y="208"/>
                  </a:lnTo>
                  <a:lnTo>
                    <a:pt x="275" y="209"/>
                  </a:lnTo>
                  <a:lnTo>
                    <a:pt x="286" y="212"/>
                  </a:lnTo>
                  <a:lnTo>
                    <a:pt x="298" y="218"/>
                  </a:lnTo>
                  <a:lnTo>
                    <a:pt x="289" y="221"/>
                  </a:lnTo>
                  <a:lnTo>
                    <a:pt x="282" y="223"/>
                  </a:lnTo>
                  <a:lnTo>
                    <a:pt x="273" y="223"/>
                  </a:lnTo>
                  <a:lnTo>
                    <a:pt x="266" y="223"/>
                  </a:lnTo>
                  <a:lnTo>
                    <a:pt x="257" y="223"/>
                  </a:lnTo>
                  <a:lnTo>
                    <a:pt x="249" y="223"/>
                  </a:lnTo>
                  <a:lnTo>
                    <a:pt x="242" y="225"/>
                  </a:lnTo>
                  <a:lnTo>
                    <a:pt x="233" y="226"/>
                  </a:lnTo>
                  <a:lnTo>
                    <a:pt x="226" y="229"/>
                  </a:lnTo>
                  <a:lnTo>
                    <a:pt x="219" y="235"/>
                  </a:lnTo>
                  <a:lnTo>
                    <a:pt x="226" y="234"/>
                  </a:lnTo>
                  <a:lnTo>
                    <a:pt x="233" y="234"/>
                  </a:lnTo>
                  <a:lnTo>
                    <a:pt x="240" y="234"/>
                  </a:lnTo>
                  <a:lnTo>
                    <a:pt x="247" y="235"/>
                  </a:lnTo>
                  <a:lnTo>
                    <a:pt x="255" y="235"/>
                  </a:lnTo>
                  <a:lnTo>
                    <a:pt x="263" y="236"/>
                  </a:lnTo>
                  <a:lnTo>
                    <a:pt x="270" y="238"/>
                  </a:lnTo>
                  <a:lnTo>
                    <a:pt x="277" y="241"/>
                  </a:lnTo>
                  <a:lnTo>
                    <a:pt x="285" y="242"/>
                  </a:lnTo>
                  <a:lnTo>
                    <a:pt x="292" y="245"/>
                  </a:lnTo>
                  <a:lnTo>
                    <a:pt x="287" y="246"/>
                  </a:lnTo>
                  <a:lnTo>
                    <a:pt x="283" y="251"/>
                  </a:lnTo>
                  <a:lnTo>
                    <a:pt x="279" y="254"/>
                  </a:lnTo>
                  <a:lnTo>
                    <a:pt x="275" y="258"/>
                  </a:lnTo>
                  <a:lnTo>
                    <a:pt x="270" y="261"/>
                  </a:lnTo>
                  <a:lnTo>
                    <a:pt x="265" y="264"/>
                  </a:lnTo>
                  <a:lnTo>
                    <a:pt x="260" y="265"/>
                  </a:lnTo>
                  <a:lnTo>
                    <a:pt x="255" y="266"/>
                  </a:lnTo>
                  <a:lnTo>
                    <a:pt x="249" y="265"/>
                  </a:lnTo>
                  <a:lnTo>
                    <a:pt x="243" y="262"/>
                  </a:lnTo>
                  <a:lnTo>
                    <a:pt x="236" y="248"/>
                  </a:lnTo>
                  <a:lnTo>
                    <a:pt x="234" y="249"/>
                  </a:lnTo>
                  <a:lnTo>
                    <a:pt x="232" y="249"/>
                  </a:lnTo>
                  <a:lnTo>
                    <a:pt x="230" y="251"/>
                  </a:lnTo>
                  <a:lnTo>
                    <a:pt x="229" y="251"/>
                  </a:lnTo>
                  <a:lnTo>
                    <a:pt x="227" y="252"/>
                  </a:lnTo>
                  <a:lnTo>
                    <a:pt x="224" y="252"/>
                  </a:lnTo>
                  <a:lnTo>
                    <a:pt x="223" y="254"/>
                  </a:lnTo>
                  <a:lnTo>
                    <a:pt x="222" y="255"/>
                  </a:lnTo>
                  <a:lnTo>
                    <a:pt x="220" y="256"/>
                  </a:lnTo>
                  <a:lnTo>
                    <a:pt x="219" y="258"/>
                  </a:lnTo>
                  <a:lnTo>
                    <a:pt x="220" y="261"/>
                  </a:lnTo>
                  <a:lnTo>
                    <a:pt x="222" y="262"/>
                  </a:lnTo>
                  <a:lnTo>
                    <a:pt x="223" y="264"/>
                  </a:lnTo>
                  <a:lnTo>
                    <a:pt x="226" y="266"/>
                  </a:lnTo>
                  <a:lnTo>
                    <a:pt x="229" y="268"/>
                  </a:lnTo>
                  <a:lnTo>
                    <a:pt x="230" y="268"/>
                  </a:lnTo>
                  <a:lnTo>
                    <a:pt x="234" y="269"/>
                  </a:lnTo>
                  <a:lnTo>
                    <a:pt x="237" y="269"/>
                  </a:lnTo>
                  <a:lnTo>
                    <a:pt x="240" y="269"/>
                  </a:lnTo>
                  <a:lnTo>
                    <a:pt x="243" y="269"/>
                  </a:lnTo>
                  <a:lnTo>
                    <a:pt x="242" y="272"/>
                  </a:lnTo>
                  <a:lnTo>
                    <a:pt x="237" y="274"/>
                  </a:lnTo>
                  <a:lnTo>
                    <a:pt x="232" y="275"/>
                  </a:lnTo>
                  <a:lnTo>
                    <a:pt x="226" y="276"/>
                  </a:lnTo>
                  <a:lnTo>
                    <a:pt x="220" y="278"/>
                  </a:lnTo>
                  <a:lnTo>
                    <a:pt x="214" y="279"/>
                  </a:lnTo>
                  <a:lnTo>
                    <a:pt x="212" y="282"/>
                  </a:lnTo>
                  <a:lnTo>
                    <a:pt x="210" y="287"/>
                  </a:lnTo>
                  <a:lnTo>
                    <a:pt x="214" y="292"/>
                  </a:lnTo>
                  <a:lnTo>
                    <a:pt x="223" y="299"/>
                  </a:lnTo>
                  <a:lnTo>
                    <a:pt x="220" y="299"/>
                  </a:lnTo>
                  <a:lnTo>
                    <a:pt x="217" y="299"/>
                  </a:lnTo>
                  <a:lnTo>
                    <a:pt x="214" y="301"/>
                  </a:lnTo>
                  <a:lnTo>
                    <a:pt x="213" y="302"/>
                  </a:lnTo>
                  <a:lnTo>
                    <a:pt x="212" y="304"/>
                  </a:lnTo>
                  <a:lnTo>
                    <a:pt x="210" y="307"/>
                  </a:lnTo>
                  <a:lnTo>
                    <a:pt x="209" y="309"/>
                  </a:lnTo>
                  <a:lnTo>
                    <a:pt x="209" y="311"/>
                  </a:lnTo>
                  <a:lnTo>
                    <a:pt x="209" y="314"/>
                  </a:lnTo>
                  <a:lnTo>
                    <a:pt x="209" y="317"/>
                  </a:lnTo>
                  <a:lnTo>
                    <a:pt x="210" y="318"/>
                  </a:lnTo>
                  <a:lnTo>
                    <a:pt x="210" y="319"/>
                  </a:lnTo>
                  <a:lnTo>
                    <a:pt x="212" y="319"/>
                  </a:lnTo>
                  <a:lnTo>
                    <a:pt x="212" y="321"/>
                  </a:lnTo>
                  <a:lnTo>
                    <a:pt x="209" y="324"/>
                  </a:lnTo>
                  <a:lnTo>
                    <a:pt x="209" y="322"/>
                  </a:lnTo>
                  <a:lnTo>
                    <a:pt x="209" y="321"/>
                  </a:lnTo>
                  <a:lnTo>
                    <a:pt x="209" y="319"/>
                  </a:lnTo>
                  <a:lnTo>
                    <a:pt x="209" y="318"/>
                  </a:lnTo>
                  <a:lnTo>
                    <a:pt x="209" y="317"/>
                  </a:lnTo>
                  <a:lnTo>
                    <a:pt x="207" y="317"/>
                  </a:lnTo>
                  <a:lnTo>
                    <a:pt x="206" y="317"/>
                  </a:lnTo>
                  <a:lnTo>
                    <a:pt x="204" y="318"/>
                  </a:lnTo>
                  <a:lnTo>
                    <a:pt x="203" y="319"/>
                  </a:lnTo>
                  <a:lnTo>
                    <a:pt x="202" y="321"/>
                  </a:lnTo>
                  <a:lnTo>
                    <a:pt x="202" y="322"/>
                  </a:lnTo>
                  <a:lnTo>
                    <a:pt x="202" y="325"/>
                  </a:lnTo>
                  <a:lnTo>
                    <a:pt x="202" y="327"/>
                  </a:lnTo>
                  <a:lnTo>
                    <a:pt x="202" y="328"/>
                  </a:lnTo>
                  <a:lnTo>
                    <a:pt x="202" y="330"/>
                  </a:lnTo>
                  <a:lnTo>
                    <a:pt x="202" y="332"/>
                  </a:lnTo>
                  <a:lnTo>
                    <a:pt x="202" y="334"/>
                  </a:lnTo>
                  <a:lnTo>
                    <a:pt x="203" y="337"/>
                  </a:lnTo>
                  <a:lnTo>
                    <a:pt x="204" y="337"/>
                  </a:lnTo>
                  <a:lnTo>
                    <a:pt x="206" y="338"/>
                  </a:lnTo>
                  <a:lnTo>
                    <a:pt x="209" y="337"/>
                  </a:lnTo>
                  <a:lnTo>
                    <a:pt x="210" y="337"/>
                  </a:lnTo>
                  <a:lnTo>
                    <a:pt x="212" y="335"/>
                  </a:lnTo>
                  <a:lnTo>
                    <a:pt x="213" y="334"/>
                  </a:lnTo>
                  <a:lnTo>
                    <a:pt x="213" y="332"/>
                  </a:lnTo>
                  <a:lnTo>
                    <a:pt x="214" y="331"/>
                  </a:lnTo>
                  <a:lnTo>
                    <a:pt x="216" y="331"/>
                  </a:lnTo>
                  <a:lnTo>
                    <a:pt x="220" y="337"/>
                  </a:lnTo>
                  <a:lnTo>
                    <a:pt x="224" y="342"/>
                  </a:lnTo>
                  <a:lnTo>
                    <a:pt x="227" y="348"/>
                  </a:lnTo>
                  <a:lnTo>
                    <a:pt x="230" y="352"/>
                  </a:lnTo>
                  <a:lnTo>
                    <a:pt x="233" y="358"/>
                  </a:lnTo>
                  <a:lnTo>
                    <a:pt x="234" y="362"/>
                  </a:lnTo>
                  <a:lnTo>
                    <a:pt x="237" y="367"/>
                  </a:lnTo>
                  <a:lnTo>
                    <a:pt x="240" y="372"/>
                  </a:lnTo>
                  <a:lnTo>
                    <a:pt x="243" y="378"/>
                  </a:lnTo>
                  <a:lnTo>
                    <a:pt x="246" y="385"/>
                  </a:lnTo>
                  <a:lnTo>
                    <a:pt x="243" y="388"/>
                  </a:lnTo>
                  <a:lnTo>
                    <a:pt x="242" y="391"/>
                  </a:lnTo>
                  <a:lnTo>
                    <a:pt x="240" y="394"/>
                  </a:lnTo>
                  <a:lnTo>
                    <a:pt x="239" y="397"/>
                  </a:lnTo>
                  <a:lnTo>
                    <a:pt x="236" y="400"/>
                  </a:lnTo>
                  <a:lnTo>
                    <a:pt x="234" y="403"/>
                  </a:lnTo>
                  <a:lnTo>
                    <a:pt x="232" y="405"/>
                  </a:lnTo>
                  <a:lnTo>
                    <a:pt x="230" y="407"/>
                  </a:lnTo>
                  <a:lnTo>
                    <a:pt x="226" y="407"/>
                  </a:lnTo>
                  <a:lnTo>
                    <a:pt x="223" y="407"/>
                  </a:lnTo>
                  <a:lnTo>
                    <a:pt x="189" y="395"/>
                  </a:lnTo>
                  <a:lnTo>
                    <a:pt x="190" y="394"/>
                  </a:lnTo>
                  <a:lnTo>
                    <a:pt x="190" y="393"/>
                  </a:lnTo>
                  <a:lnTo>
                    <a:pt x="192" y="393"/>
                  </a:lnTo>
                  <a:lnTo>
                    <a:pt x="193" y="391"/>
                  </a:lnTo>
                  <a:lnTo>
                    <a:pt x="194" y="391"/>
                  </a:lnTo>
                  <a:lnTo>
                    <a:pt x="196" y="390"/>
                  </a:lnTo>
                  <a:lnTo>
                    <a:pt x="197" y="390"/>
                  </a:lnTo>
                  <a:lnTo>
                    <a:pt x="199" y="388"/>
                  </a:lnTo>
                  <a:lnTo>
                    <a:pt x="200" y="387"/>
                  </a:lnTo>
                  <a:lnTo>
                    <a:pt x="202" y="385"/>
                  </a:lnTo>
                  <a:lnTo>
                    <a:pt x="184" y="385"/>
                  </a:lnTo>
                  <a:lnTo>
                    <a:pt x="189" y="383"/>
                  </a:lnTo>
                  <a:lnTo>
                    <a:pt x="193" y="381"/>
                  </a:lnTo>
                  <a:lnTo>
                    <a:pt x="197" y="380"/>
                  </a:lnTo>
                  <a:lnTo>
                    <a:pt x="202" y="377"/>
                  </a:lnTo>
                  <a:lnTo>
                    <a:pt x="204" y="375"/>
                  </a:lnTo>
                  <a:lnTo>
                    <a:pt x="209" y="374"/>
                  </a:lnTo>
                  <a:lnTo>
                    <a:pt x="213" y="371"/>
                  </a:lnTo>
                  <a:lnTo>
                    <a:pt x="216" y="370"/>
                  </a:lnTo>
                  <a:lnTo>
                    <a:pt x="220" y="367"/>
                  </a:lnTo>
                  <a:lnTo>
                    <a:pt x="226" y="365"/>
                  </a:lnTo>
                  <a:lnTo>
                    <a:pt x="224" y="361"/>
                  </a:lnTo>
                  <a:lnTo>
                    <a:pt x="223" y="358"/>
                  </a:lnTo>
                  <a:lnTo>
                    <a:pt x="223" y="355"/>
                  </a:lnTo>
                  <a:lnTo>
                    <a:pt x="222" y="352"/>
                  </a:lnTo>
                  <a:lnTo>
                    <a:pt x="220" y="350"/>
                  </a:lnTo>
                  <a:lnTo>
                    <a:pt x="219" y="348"/>
                  </a:lnTo>
                  <a:lnTo>
                    <a:pt x="216" y="345"/>
                  </a:lnTo>
                  <a:lnTo>
                    <a:pt x="214" y="342"/>
                  </a:lnTo>
                  <a:lnTo>
                    <a:pt x="213" y="341"/>
                  </a:lnTo>
                  <a:lnTo>
                    <a:pt x="212" y="338"/>
                  </a:lnTo>
                  <a:lnTo>
                    <a:pt x="202" y="358"/>
                  </a:lnTo>
                  <a:lnTo>
                    <a:pt x="212" y="365"/>
                  </a:lnTo>
                  <a:lnTo>
                    <a:pt x="209" y="364"/>
                  </a:lnTo>
                  <a:lnTo>
                    <a:pt x="206" y="364"/>
                  </a:lnTo>
                  <a:lnTo>
                    <a:pt x="204" y="364"/>
                  </a:lnTo>
                  <a:lnTo>
                    <a:pt x="202" y="364"/>
                  </a:lnTo>
                  <a:lnTo>
                    <a:pt x="199" y="364"/>
                  </a:lnTo>
                  <a:lnTo>
                    <a:pt x="196" y="364"/>
                  </a:lnTo>
                  <a:lnTo>
                    <a:pt x="194" y="364"/>
                  </a:lnTo>
                  <a:lnTo>
                    <a:pt x="194" y="365"/>
                  </a:lnTo>
                  <a:lnTo>
                    <a:pt x="193" y="367"/>
                  </a:lnTo>
                  <a:lnTo>
                    <a:pt x="194" y="368"/>
                  </a:lnTo>
                  <a:lnTo>
                    <a:pt x="186" y="362"/>
                  </a:lnTo>
                  <a:lnTo>
                    <a:pt x="182" y="357"/>
                  </a:lnTo>
                  <a:lnTo>
                    <a:pt x="177" y="348"/>
                  </a:lnTo>
                  <a:lnTo>
                    <a:pt x="176" y="340"/>
                  </a:lnTo>
                  <a:lnTo>
                    <a:pt x="176" y="331"/>
                  </a:lnTo>
                  <a:lnTo>
                    <a:pt x="177" y="321"/>
                  </a:lnTo>
                  <a:lnTo>
                    <a:pt x="177" y="311"/>
                  </a:lnTo>
                  <a:lnTo>
                    <a:pt x="179" y="302"/>
                  </a:lnTo>
                  <a:lnTo>
                    <a:pt x="179" y="294"/>
                  </a:lnTo>
                  <a:lnTo>
                    <a:pt x="177" y="287"/>
                  </a:lnTo>
                  <a:lnTo>
                    <a:pt x="174" y="287"/>
                  </a:lnTo>
                  <a:lnTo>
                    <a:pt x="173" y="284"/>
                  </a:lnTo>
                  <a:lnTo>
                    <a:pt x="174" y="281"/>
                  </a:lnTo>
                  <a:lnTo>
                    <a:pt x="176" y="278"/>
                  </a:lnTo>
                  <a:lnTo>
                    <a:pt x="177" y="276"/>
                  </a:lnTo>
                  <a:lnTo>
                    <a:pt x="179" y="274"/>
                  </a:lnTo>
                  <a:lnTo>
                    <a:pt x="180" y="271"/>
                  </a:lnTo>
                  <a:lnTo>
                    <a:pt x="180" y="269"/>
                  </a:lnTo>
                  <a:lnTo>
                    <a:pt x="180" y="266"/>
                  </a:lnTo>
                  <a:lnTo>
                    <a:pt x="180" y="265"/>
                  </a:lnTo>
                  <a:lnTo>
                    <a:pt x="177" y="262"/>
                  </a:lnTo>
                  <a:close/>
                  <a:moveTo>
                    <a:pt x="177" y="403"/>
                  </a:moveTo>
                  <a:lnTo>
                    <a:pt x="177" y="403"/>
                  </a:lnTo>
                  <a:lnTo>
                    <a:pt x="177" y="404"/>
                  </a:lnTo>
                  <a:lnTo>
                    <a:pt x="177" y="405"/>
                  </a:lnTo>
                  <a:lnTo>
                    <a:pt x="177" y="407"/>
                  </a:lnTo>
                  <a:lnTo>
                    <a:pt x="176" y="407"/>
                  </a:lnTo>
                  <a:lnTo>
                    <a:pt x="176" y="408"/>
                  </a:lnTo>
                  <a:lnTo>
                    <a:pt x="174" y="410"/>
                  </a:lnTo>
                  <a:lnTo>
                    <a:pt x="167" y="410"/>
                  </a:lnTo>
                  <a:lnTo>
                    <a:pt x="167" y="408"/>
                  </a:lnTo>
                  <a:lnTo>
                    <a:pt x="167" y="407"/>
                  </a:lnTo>
                  <a:lnTo>
                    <a:pt x="167" y="405"/>
                  </a:lnTo>
                  <a:lnTo>
                    <a:pt x="169" y="404"/>
                  </a:lnTo>
                  <a:lnTo>
                    <a:pt x="170" y="404"/>
                  </a:lnTo>
                  <a:lnTo>
                    <a:pt x="171" y="403"/>
                  </a:lnTo>
                  <a:lnTo>
                    <a:pt x="173" y="403"/>
                  </a:lnTo>
                  <a:lnTo>
                    <a:pt x="174" y="403"/>
                  </a:lnTo>
                  <a:lnTo>
                    <a:pt x="176" y="403"/>
                  </a:lnTo>
                  <a:lnTo>
                    <a:pt x="177" y="403"/>
                  </a:lnTo>
                  <a:close/>
                  <a:moveTo>
                    <a:pt x="194" y="417"/>
                  </a:moveTo>
                  <a:lnTo>
                    <a:pt x="219" y="420"/>
                  </a:lnTo>
                  <a:lnTo>
                    <a:pt x="220" y="420"/>
                  </a:lnTo>
                  <a:lnTo>
                    <a:pt x="222" y="420"/>
                  </a:lnTo>
                  <a:lnTo>
                    <a:pt x="223" y="420"/>
                  </a:lnTo>
                  <a:lnTo>
                    <a:pt x="224" y="420"/>
                  </a:lnTo>
                  <a:lnTo>
                    <a:pt x="226" y="420"/>
                  </a:lnTo>
                  <a:lnTo>
                    <a:pt x="224" y="420"/>
                  </a:lnTo>
                  <a:lnTo>
                    <a:pt x="223" y="420"/>
                  </a:lnTo>
                  <a:lnTo>
                    <a:pt x="220" y="420"/>
                  </a:lnTo>
                  <a:lnTo>
                    <a:pt x="219" y="420"/>
                  </a:lnTo>
                  <a:lnTo>
                    <a:pt x="217" y="420"/>
                  </a:lnTo>
                  <a:lnTo>
                    <a:pt x="216" y="421"/>
                  </a:lnTo>
                  <a:lnTo>
                    <a:pt x="214" y="421"/>
                  </a:lnTo>
                  <a:lnTo>
                    <a:pt x="213" y="421"/>
                  </a:lnTo>
                  <a:lnTo>
                    <a:pt x="212" y="423"/>
                  </a:lnTo>
                  <a:lnTo>
                    <a:pt x="212" y="424"/>
                  </a:lnTo>
                  <a:lnTo>
                    <a:pt x="216" y="427"/>
                  </a:lnTo>
                  <a:lnTo>
                    <a:pt x="220" y="427"/>
                  </a:lnTo>
                  <a:lnTo>
                    <a:pt x="224" y="427"/>
                  </a:lnTo>
                  <a:lnTo>
                    <a:pt x="229" y="427"/>
                  </a:lnTo>
                  <a:lnTo>
                    <a:pt x="233" y="426"/>
                  </a:lnTo>
                  <a:lnTo>
                    <a:pt x="237" y="424"/>
                  </a:lnTo>
                  <a:lnTo>
                    <a:pt x="242" y="423"/>
                  </a:lnTo>
                  <a:lnTo>
                    <a:pt x="246" y="423"/>
                  </a:lnTo>
                  <a:lnTo>
                    <a:pt x="249" y="423"/>
                  </a:lnTo>
                  <a:lnTo>
                    <a:pt x="253" y="424"/>
                  </a:lnTo>
                  <a:lnTo>
                    <a:pt x="239" y="430"/>
                  </a:lnTo>
                  <a:lnTo>
                    <a:pt x="224" y="434"/>
                  </a:lnTo>
                  <a:lnTo>
                    <a:pt x="210" y="437"/>
                  </a:lnTo>
                  <a:lnTo>
                    <a:pt x="194" y="438"/>
                  </a:lnTo>
                  <a:lnTo>
                    <a:pt x="180" y="438"/>
                  </a:lnTo>
                  <a:lnTo>
                    <a:pt x="166" y="438"/>
                  </a:lnTo>
                  <a:lnTo>
                    <a:pt x="151" y="437"/>
                  </a:lnTo>
                  <a:lnTo>
                    <a:pt x="137" y="434"/>
                  </a:lnTo>
                  <a:lnTo>
                    <a:pt x="123" y="430"/>
                  </a:lnTo>
                  <a:lnTo>
                    <a:pt x="108" y="424"/>
                  </a:lnTo>
                  <a:lnTo>
                    <a:pt x="117" y="424"/>
                  </a:lnTo>
                  <a:lnTo>
                    <a:pt x="126" y="424"/>
                  </a:lnTo>
                  <a:lnTo>
                    <a:pt x="133" y="424"/>
                  </a:lnTo>
                  <a:lnTo>
                    <a:pt x="141" y="423"/>
                  </a:lnTo>
                  <a:lnTo>
                    <a:pt x="151" y="423"/>
                  </a:lnTo>
                  <a:lnTo>
                    <a:pt x="160" y="421"/>
                  </a:lnTo>
                  <a:lnTo>
                    <a:pt x="169" y="420"/>
                  </a:lnTo>
                  <a:lnTo>
                    <a:pt x="177" y="418"/>
                  </a:lnTo>
                  <a:lnTo>
                    <a:pt x="186" y="418"/>
                  </a:lnTo>
                  <a:lnTo>
                    <a:pt x="194" y="417"/>
                  </a:lnTo>
                  <a:close/>
                  <a:moveTo>
                    <a:pt x="154" y="383"/>
                  </a:moveTo>
                  <a:lnTo>
                    <a:pt x="154" y="385"/>
                  </a:lnTo>
                  <a:lnTo>
                    <a:pt x="130" y="378"/>
                  </a:lnTo>
                  <a:lnTo>
                    <a:pt x="130" y="375"/>
                  </a:lnTo>
                  <a:lnTo>
                    <a:pt x="154" y="383"/>
                  </a:lnTo>
                  <a:close/>
                  <a:moveTo>
                    <a:pt x="27" y="321"/>
                  </a:moveTo>
                  <a:lnTo>
                    <a:pt x="23" y="307"/>
                  </a:lnTo>
                  <a:lnTo>
                    <a:pt x="24" y="308"/>
                  </a:lnTo>
                  <a:lnTo>
                    <a:pt x="25" y="309"/>
                  </a:lnTo>
                  <a:lnTo>
                    <a:pt x="27" y="309"/>
                  </a:lnTo>
                  <a:lnTo>
                    <a:pt x="28" y="311"/>
                  </a:lnTo>
                  <a:lnTo>
                    <a:pt x="28" y="312"/>
                  </a:lnTo>
                  <a:lnTo>
                    <a:pt x="30" y="312"/>
                  </a:lnTo>
                  <a:lnTo>
                    <a:pt x="30" y="314"/>
                  </a:lnTo>
                  <a:lnTo>
                    <a:pt x="30" y="315"/>
                  </a:lnTo>
                  <a:lnTo>
                    <a:pt x="30" y="317"/>
                  </a:lnTo>
                  <a:lnTo>
                    <a:pt x="27" y="321"/>
                  </a:lnTo>
                  <a:close/>
                  <a:moveTo>
                    <a:pt x="51" y="262"/>
                  </a:moveTo>
                  <a:lnTo>
                    <a:pt x="50" y="259"/>
                  </a:lnTo>
                  <a:lnTo>
                    <a:pt x="50" y="256"/>
                  </a:lnTo>
                  <a:lnTo>
                    <a:pt x="51" y="255"/>
                  </a:lnTo>
                  <a:lnTo>
                    <a:pt x="53" y="252"/>
                  </a:lnTo>
                  <a:lnTo>
                    <a:pt x="54" y="251"/>
                  </a:lnTo>
                  <a:lnTo>
                    <a:pt x="57" y="249"/>
                  </a:lnTo>
                  <a:lnTo>
                    <a:pt x="61" y="248"/>
                  </a:lnTo>
                  <a:lnTo>
                    <a:pt x="64" y="246"/>
                  </a:lnTo>
                  <a:lnTo>
                    <a:pt x="67" y="245"/>
                  </a:lnTo>
                  <a:lnTo>
                    <a:pt x="71" y="245"/>
                  </a:lnTo>
                  <a:lnTo>
                    <a:pt x="73" y="245"/>
                  </a:lnTo>
                  <a:lnTo>
                    <a:pt x="74" y="245"/>
                  </a:lnTo>
                  <a:lnTo>
                    <a:pt x="76" y="245"/>
                  </a:lnTo>
                  <a:lnTo>
                    <a:pt x="77" y="245"/>
                  </a:lnTo>
                  <a:lnTo>
                    <a:pt x="78" y="245"/>
                  </a:lnTo>
                  <a:lnTo>
                    <a:pt x="80" y="245"/>
                  </a:lnTo>
                  <a:lnTo>
                    <a:pt x="81" y="245"/>
                  </a:lnTo>
                  <a:lnTo>
                    <a:pt x="83" y="244"/>
                  </a:lnTo>
                  <a:lnTo>
                    <a:pt x="84" y="242"/>
                  </a:lnTo>
                  <a:lnTo>
                    <a:pt x="86" y="241"/>
                  </a:lnTo>
                  <a:lnTo>
                    <a:pt x="80" y="238"/>
                  </a:lnTo>
                  <a:lnTo>
                    <a:pt x="74" y="236"/>
                  </a:lnTo>
                  <a:lnTo>
                    <a:pt x="70" y="235"/>
                  </a:lnTo>
                  <a:lnTo>
                    <a:pt x="64" y="234"/>
                  </a:lnTo>
                  <a:lnTo>
                    <a:pt x="58" y="232"/>
                  </a:lnTo>
                  <a:lnTo>
                    <a:pt x="53" y="231"/>
                  </a:lnTo>
                  <a:lnTo>
                    <a:pt x="47" y="231"/>
                  </a:lnTo>
                  <a:lnTo>
                    <a:pt x="41" y="232"/>
                  </a:lnTo>
                  <a:lnTo>
                    <a:pt x="35" y="232"/>
                  </a:lnTo>
                  <a:lnTo>
                    <a:pt x="30" y="235"/>
                  </a:lnTo>
                  <a:lnTo>
                    <a:pt x="37" y="218"/>
                  </a:lnTo>
                  <a:lnTo>
                    <a:pt x="48" y="219"/>
                  </a:lnTo>
                  <a:lnTo>
                    <a:pt x="60" y="222"/>
                  </a:lnTo>
                  <a:lnTo>
                    <a:pt x="71" y="223"/>
                  </a:lnTo>
                  <a:lnTo>
                    <a:pt x="84" y="225"/>
                  </a:lnTo>
                  <a:lnTo>
                    <a:pt x="96" y="228"/>
                  </a:lnTo>
                  <a:lnTo>
                    <a:pt x="107" y="232"/>
                  </a:lnTo>
                  <a:lnTo>
                    <a:pt x="117" y="235"/>
                  </a:lnTo>
                  <a:lnTo>
                    <a:pt x="124" y="241"/>
                  </a:lnTo>
                  <a:lnTo>
                    <a:pt x="130" y="246"/>
                  </a:lnTo>
                  <a:lnTo>
                    <a:pt x="133" y="255"/>
                  </a:lnTo>
                  <a:lnTo>
                    <a:pt x="131" y="251"/>
                  </a:lnTo>
                  <a:lnTo>
                    <a:pt x="130" y="248"/>
                  </a:lnTo>
                  <a:lnTo>
                    <a:pt x="127" y="245"/>
                  </a:lnTo>
                  <a:lnTo>
                    <a:pt x="124" y="244"/>
                  </a:lnTo>
                  <a:lnTo>
                    <a:pt x="121" y="242"/>
                  </a:lnTo>
                  <a:lnTo>
                    <a:pt x="117" y="242"/>
                  </a:lnTo>
                  <a:lnTo>
                    <a:pt x="114" y="241"/>
                  </a:lnTo>
                  <a:lnTo>
                    <a:pt x="110" y="241"/>
                  </a:lnTo>
                  <a:lnTo>
                    <a:pt x="106" y="241"/>
                  </a:lnTo>
                  <a:lnTo>
                    <a:pt x="103" y="241"/>
                  </a:lnTo>
                  <a:lnTo>
                    <a:pt x="98" y="245"/>
                  </a:lnTo>
                  <a:lnTo>
                    <a:pt x="101" y="246"/>
                  </a:lnTo>
                  <a:lnTo>
                    <a:pt x="104" y="246"/>
                  </a:lnTo>
                  <a:lnTo>
                    <a:pt x="107" y="248"/>
                  </a:lnTo>
                  <a:lnTo>
                    <a:pt x="110" y="249"/>
                  </a:lnTo>
                  <a:lnTo>
                    <a:pt x="113" y="251"/>
                  </a:lnTo>
                  <a:lnTo>
                    <a:pt x="114" y="252"/>
                  </a:lnTo>
                  <a:lnTo>
                    <a:pt x="117" y="255"/>
                  </a:lnTo>
                  <a:lnTo>
                    <a:pt x="118" y="256"/>
                  </a:lnTo>
                  <a:lnTo>
                    <a:pt x="120" y="259"/>
                  </a:lnTo>
                  <a:lnTo>
                    <a:pt x="123" y="262"/>
                  </a:lnTo>
                  <a:lnTo>
                    <a:pt x="116" y="269"/>
                  </a:lnTo>
                  <a:lnTo>
                    <a:pt x="117" y="271"/>
                  </a:lnTo>
                  <a:lnTo>
                    <a:pt x="118" y="272"/>
                  </a:lnTo>
                  <a:lnTo>
                    <a:pt x="120" y="272"/>
                  </a:lnTo>
                  <a:lnTo>
                    <a:pt x="121" y="272"/>
                  </a:lnTo>
                  <a:lnTo>
                    <a:pt x="123" y="272"/>
                  </a:lnTo>
                  <a:lnTo>
                    <a:pt x="124" y="272"/>
                  </a:lnTo>
                  <a:lnTo>
                    <a:pt x="126" y="272"/>
                  </a:lnTo>
                  <a:lnTo>
                    <a:pt x="124" y="276"/>
                  </a:lnTo>
                  <a:lnTo>
                    <a:pt x="123" y="279"/>
                  </a:lnTo>
                  <a:lnTo>
                    <a:pt x="120" y="282"/>
                  </a:lnTo>
                  <a:lnTo>
                    <a:pt x="117" y="284"/>
                  </a:lnTo>
                  <a:lnTo>
                    <a:pt x="113" y="285"/>
                  </a:lnTo>
                  <a:lnTo>
                    <a:pt x="110" y="285"/>
                  </a:lnTo>
                  <a:lnTo>
                    <a:pt x="106" y="287"/>
                  </a:lnTo>
                  <a:lnTo>
                    <a:pt x="103" y="287"/>
                  </a:lnTo>
                  <a:lnTo>
                    <a:pt x="98" y="288"/>
                  </a:lnTo>
                  <a:lnTo>
                    <a:pt x="96" y="289"/>
                  </a:lnTo>
                  <a:lnTo>
                    <a:pt x="98" y="279"/>
                  </a:lnTo>
                  <a:lnTo>
                    <a:pt x="94" y="278"/>
                  </a:lnTo>
                  <a:lnTo>
                    <a:pt x="88" y="276"/>
                  </a:lnTo>
                  <a:lnTo>
                    <a:pt x="83" y="276"/>
                  </a:lnTo>
                  <a:lnTo>
                    <a:pt x="78" y="275"/>
                  </a:lnTo>
                  <a:lnTo>
                    <a:pt x="73" y="275"/>
                  </a:lnTo>
                  <a:lnTo>
                    <a:pt x="68" y="274"/>
                  </a:lnTo>
                  <a:lnTo>
                    <a:pt x="63" y="272"/>
                  </a:lnTo>
                  <a:lnTo>
                    <a:pt x="58" y="269"/>
                  </a:lnTo>
                  <a:lnTo>
                    <a:pt x="54" y="266"/>
                  </a:lnTo>
                  <a:lnTo>
                    <a:pt x="51" y="262"/>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2" name="Freeform 16"/>
            <p:cNvSpPr>
              <a:spLocks/>
            </p:cNvSpPr>
            <p:nvPr/>
          </p:nvSpPr>
          <p:spPr bwMode="auto">
            <a:xfrm>
              <a:off x="2193" y="1369"/>
              <a:ext cx="1" cy="2"/>
            </a:xfrm>
            <a:custGeom>
              <a:avLst/>
              <a:gdLst>
                <a:gd name="T0" fmla="*/ 0 w 2"/>
                <a:gd name="T1" fmla="*/ 2 h 3"/>
                <a:gd name="T2" fmla="*/ 1 w 2"/>
                <a:gd name="T3" fmla="*/ 0 h 3"/>
                <a:gd name="T4" fmla="*/ 1 w 2"/>
                <a:gd name="T5" fmla="*/ 0 h 3"/>
                <a:gd name="T6" fmla="*/ 0 w 2"/>
                <a:gd name="T7" fmla="*/ 2 h 3"/>
                <a:gd name="T8" fmla="*/ 0 w 2"/>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3">
                  <a:moveTo>
                    <a:pt x="0" y="3"/>
                  </a:moveTo>
                  <a:lnTo>
                    <a:pt x="2"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3" name="Freeform 17"/>
            <p:cNvSpPr>
              <a:spLocks/>
            </p:cNvSpPr>
            <p:nvPr/>
          </p:nvSpPr>
          <p:spPr bwMode="auto">
            <a:xfrm>
              <a:off x="2215" y="1295"/>
              <a:ext cx="71" cy="63"/>
            </a:xfrm>
            <a:custGeom>
              <a:avLst/>
              <a:gdLst>
                <a:gd name="T0" fmla="*/ 0 w 142"/>
                <a:gd name="T1" fmla="*/ 62 h 128"/>
                <a:gd name="T2" fmla="*/ 3 w 142"/>
                <a:gd name="T3" fmla="*/ 62 h 128"/>
                <a:gd name="T4" fmla="*/ 7 w 142"/>
                <a:gd name="T5" fmla="*/ 60 h 128"/>
                <a:gd name="T6" fmla="*/ 10 w 142"/>
                <a:gd name="T7" fmla="*/ 58 h 128"/>
                <a:gd name="T8" fmla="*/ 13 w 142"/>
                <a:gd name="T9" fmla="*/ 56 h 128"/>
                <a:gd name="T10" fmla="*/ 16 w 142"/>
                <a:gd name="T11" fmla="*/ 54 h 128"/>
                <a:gd name="T12" fmla="*/ 19 w 142"/>
                <a:gd name="T13" fmla="*/ 53 h 128"/>
                <a:gd name="T14" fmla="*/ 22 w 142"/>
                <a:gd name="T15" fmla="*/ 52 h 128"/>
                <a:gd name="T16" fmla="*/ 25 w 142"/>
                <a:gd name="T17" fmla="*/ 53 h 128"/>
                <a:gd name="T18" fmla="*/ 28 w 142"/>
                <a:gd name="T19" fmla="*/ 54 h 128"/>
                <a:gd name="T20" fmla="*/ 32 w 142"/>
                <a:gd name="T21" fmla="*/ 58 h 128"/>
                <a:gd name="T22" fmla="*/ 37 w 142"/>
                <a:gd name="T23" fmla="*/ 34 h 128"/>
                <a:gd name="T24" fmla="*/ 40 w 142"/>
                <a:gd name="T25" fmla="*/ 49 h 128"/>
                <a:gd name="T26" fmla="*/ 44 w 142"/>
                <a:gd name="T27" fmla="*/ 44 h 128"/>
                <a:gd name="T28" fmla="*/ 48 w 142"/>
                <a:gd name="T29" fmla="*/ 39 h 128"/>
                <a:gd name="T30" fmla="*/ 53 w 142"/>
                <a:gd name="T31" fmla="*/ 34 h 128"/>
                <a:gd name="T32" fmla="*/ 58 w 142"/>
                <a:gd name="T33" fmla="*/ 31 h 128"/>
                <a:gd name="T34" fmla="*/ 62 w 142"/>
                <a:gd name="T35" fmla="*/ 26 h 128"/>
                <a:gd name="T36" fmla="*/ 65 w 142"/>
                <a:gd name="T37" fmla="*/ 21 h 128"/>
                <a:gd name="T38" fmla="*/ 68 w 142"/>
                <a:gd name="T39" fmla="*/ 16 h 128"/>
                <a:gd name="T40" fmla="*/ 70 w 142"/>
                <a:gd name="T41" fmla="*/ 11 h 128"/>
                <a:gd name="T42" fmla="*/ 71 w 142"/>
                <a:gd name="T43" fmla="*/ 5 h 128"/>
                <a:gd name="T44" fmla="*/ 71 w 142"/>
                <a:gd name="T45" fmla="*/ 0 h 128"/>
                <a:gd name="T46" fmla="*/ 66 w 142"/>
                <a:gd name="T47" fmla="*/ 3 h 128"/>
                <a:gd name="T48" fmla="*/ 60 w 142"/>
                <a:gd name="T49" fmla="*/ 10 h 128"/>
                <a:gd name="T50" fmla="*/ 54 w 142"/>
                <a:gd name="T51" fmla="*/ 16 h 128"/>
                <a:gd name="T52" fmla="*/ 47 w 142"/>
                <a:gd name="T53" fmla="*/ 23 h 128"/>
                <a:gd name="T54" fmla="*/ 41 w 142"/>
                <a:gd name="T55" fmla="*/ 29 h 128"/>
                <a:gd name="T56" fmla="*/ 35 w 142"/>
                <a:gd name="T57" fmla="*/ 35 h 128"/>
                <a:gd name="T58" fmla="*/ 28 w 142"/>
                <a:gd name="T59" fmla="*/ 41 h 128"/>
                <a:gd name="T60" fmla="*/ 21 w 142"/>
                <a:gd name="T61" fmla="*/ 47 h 128"/>
                <a:gd name="T62" fmla="*/ 15 w 142"/>
                <a:gd name="T63" fmla="*/ 52 h 128"/>
                <a:gd name="T64" fmla="*/ 7 w 142"/>
                <a:gd name="T65" fmla="*/ 58 h 128"/>
                <a:gd name="T66" fmla="*/ 0 w 142"/>
                <a:gd name="T67" fmla="*/ 63 h 128"/>
                <a:gd name="T68" fmla="*/ 0 w 142"/>
                <a:gd name="T69" fmla="*/ 63 h 128"/>
                <a:gd name="T70" fmla="*/ 0 w 142"/>
                <a:gd name="T71" fmla="*/ 62 h 1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42" h="128">
                  <a:moveTo>
                    <a:pt x="0" y="126"/>
                  </a:moveTo>
                  <a:lnTo>
                    <a:pt x="6" y="125"/>
                  </a:lnTo>
                  <a:lnTo>
                    <a:pt x="13" y="122"/>
                  </a:lnTo>
                  <a:lnTo>
                    <a:pt x="19" y="118"/>
                  </a:lnTo>
                  <a:lnTo>
                    <a:pt x="26" y="113"/>
                  </a:lnTo>
                  <a:lnTo>
                    <a:pt x="31" y="110"/>
                  </a:lnTo>
                  <a:lnTo>
                    <a:pt x="37" y="108"/>
                  </a:lnTo>
                  <a:lnTo>
                    <a:pt x="44" y="106"/>
                  </a:lnTo>
                  <a:lnTo>
                    <a:pt x="50" y="108"/>
                  </a:lnTo>
                  <a:lnTo>
                    <a:pt x="56" y="110"/>
                  </a:lnTo>
                  <a:lnTo>
                    <a:pt x="63" y="118"/>
                  </a:lnTo>
                  <a:lnTo>
                    <a:pt x="73" y="69"/>
                  </a:lnTo>
                  <a:lnTo>
                    <a:pt x="80" y="100"/>
                  </a:lnTo>
                  <a:lnTo>
                    <a:pt x="87" y="90"/>
                  </a:lnTo>
                  <a:lnTo>
                    <a:pt x="96" y="80"/>
                  </a:lnTo>
                  <a:lnTo>
                    <a:pt x="106" y="70"/>
                  </a:lnTo>
                  <a:lnTo>
                    <a:pt x="115" y="62"/>
                  </a:lnTo>
                  <a:lnTo>
                    <a:pt x="123" y="52"/>
                  </a:lnTo>
                  <a:lnTo>
                    <a:pt x="130" y="42"/>
                  </a:lnTo>
                  <a:lnTo>
                    <a:pt x="136" y="32"/>
                  </a:lnTo>
                  <a:lnTo>
                    <a:pt x="140" y="22"/>
                  </a:lnTo>
                  <a:lnTo>
                    <a:pt x="142" y="10"/>
                  </a:lnTo>
                  <a:lnTo>
                    <a:pt x="142" y="0"/>
                  </a:lnTo>
                  <a:lnTo>
                    <a:pt x="132" y="7"/>
                  </a:lnTo>
                  <a:lnTo>
                    <a:pt x="120" y="20"/>
                  </a:lnTo>
                  <a:lnTo>
                    <a:pt x="107" y="33"/>
                  </a:lnTo>
                  <a:lnTo>
                    <a:pt x="94" y="46"/>
                  </a:lnTo>
                  <a:lnTo>
                    <a:pt x="82" y="59"/>
                  </a:lnTo>
                  <a:lnTo>
                    <a:pt x="69" y="72"/>
                  </a:lnTo>
                  <a:lnTo>
                    <a:pt x="56" y="83"/>
                  </a:lnTo>
                  <a:lnTo>
                    <a:pt x="41" y="95"/>
                  </a:lnTo>
                  <a:lnTo>
                    <a:pt x="29" y="106"/>
                  </a:lnTo>
                  <a:lnTo>
                    <a:pt x="14" y="118"/>
                  </a:lnTo>
                  <a:lnTo>
                    <a:pt x="0" y="128"/>
                  </a:lnTo>
                  <a:lnTo>
                    <a:pt x="0" y="12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4" name="Freeform 18"/>
            <p:cNvSpPr>
              <a:spLocks/>
            </p:cNvSpPr>
            <p:nvPr/>
          </p:nvSpPr>
          <p:spPr bwMode="auto">
            <a:xfrm>
              <a:off x="2214" y="1079"/>
              <a:ext cx="4" cy="4"/>
            </a:xfrm>
            <a:custGeom>
              <a:avLst/>
              <a:gdLst>
                <a:gd name="T0" fmla="*/ 0 w 7"/>
                <a:gd name="T1" fmla="*/ 0 h 7"/>
                <a:gd name="T2" fmla="*/ 1 w 7"/>
                <a:gd name="T3" fmla="*/ 1 h 7"/>
                <a:gd name="T4" fmla="*/ 1 w 7"/>
                <a:gd name="T5" fmla="*/ 2 h 7"/>
                <a:gd name="T6" fmla="*/ 1 w 7"/>
                <a:gd name="T7" fmla="*/ 2 h 7"/>
                <a:gd name="T8" fmla="*/ 1 w 7"/>
                <a:gd name="T9" fmla="*/ 2 h 7"/>
                <a:gd name="T10" fmla="*/ 2 w 7"/>
                <a:gd name="T11" fmla="*/ 3 h 7"/>
                <a:gd name="T12" fmla="*/ 2 w 7"/>
                <a:gd name="T13" fmla="*/ 3 h 7"/>
                <a:gd name="T14" fmla="*/ 3 w 7"/>
                <a:gd name="T15" fmla="*/ 3 h 7"/>
                <a:gd name="T16" fmla="*/ 3 w 7"/>
                <a:gd name="T17" fmla="*/ 4 h 7"/>
                <a:gd name="T18" fmla="*/ 4 w 7"/>
                <a:gd name="T19" fmla="*/ 4 h 7"/>
                <a:gd name="T20" fmla="*/ 4 w 7"/>
                <a:gd name="T21" fmla="*/ 4 h 7"/>
                <a:gd name="T22" fmla="*/ 4 w 7"/>
                <a:gd name="T23" fmla="*/ 4 h 7"/>
                <a:gd name="T24" fmla="*/ 3 w 7"/>
                <a:gd name="T25" fmla="*/ 3 h 7"/>
                <a:gd name="T26" fmla="*/ 3 w 7"/>
                <a:gd name="T27" fmla="*/ 3 h 7"/>
                <a:gd name="T28" fmla="*/ 2 w 7"/>
                <a:gd name="T29" fmla="*/ 2 h 7"/>
                <a:gd name="T30" fmla="*/ 2 w 7"/>
                <a:gd name="T31" fmla="*/ 2 h 7"/>
                <a:gd name="T32" fmla="*/ 1 w 7"/>
                <a:gd name="T33" fmla="*/ 2 h 7"/>
                <a:gd name="T34" fmla="*/ 1 w 7"/>
                <a:gd name="T35" fmla="*/ 2 h 7"/>
                <a:gd name="T36" fmla="*/ 1 w 7"/>
                <a:gd name="T37" fmla="*/ 1 h 7"/>
                <a:gd name="T38" fmla="*/ 1 w 7"/>
                <a:gd name="T39" fmla="*/ 1 h 7"/>
                <a:gd name="T40" fmla="*/ 0 w 7"/>
                <a:gd name="T41" fmla="*/ 1 h 7"/>
                <a:gd name="T42" fmla="*/ 0 w 7"/>
                <a:gd name="T43" fmla="*/ 1 h 7"/>
                <a:gd name="T44" fmla="*/ 0 w 7"/>
                <a:gd name="T45" fmla="*/ 0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7">
                  <a:moveTo>
                    <a:pt x="0" y="0"/>
                  </a:moveTo>
                  <a:lnTo>
                    <a:pt x="1" y="1"/>
                  </a:lnTo>
                  <a:lnTo>
                    <a:pt x="1" y="3"/>
                  </a:lnTo>
                  <a:lnTo>
                    <a:pt x="2" y="4"/>
                  </a:lnTo>
                  <a:lnTo>
                    <a:pt x="4" y="6"/>
                  </a:lnTo>
                  <a:lnTo>
                    <a:pt x="5" y="6"/>
                  </a:lnTo>
                  <a:lnTo>
                    <a:pt x="5" y="7"/>
                  </a:lnTo>
                  <a:lnTo>
                    <a:pt x="7" y="7"/>
                  </a:lnTo>
                  <a:lnTo>
                    <a:pt x="5" y="6"/>
                  </a:lnTo>
                  <a:lnTo>
                    <a:pt x="4" y="4"/>
                  </a:lnTo>
                  <a:lnTo>
                    <a:pt x="2" y="3"/>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5" name="Freeform 19"/>
            <p:cNvSpPr>
              <a:spLocks/>
            </p:cNvSpPr>
            <p:nvPr/>
          </p:nvSpPr>
          <p:spPr bwMode="auto">
            <a:xfrm>
              <a:off x="2212" y="1078"/>
              <a:ext cx="2" cy="2"/>
            </a:xfrm>
            <a:custGeom>
              <a:avLst/>
              <a:gdLst>
                <a:gd name="T0" fmla="*/ 0 w 5"/>
                <a:gd name="T1" fmla="*/ 2 h 3"/>
                <a:gd name="T2" fmla="*/ 0 w 5"/>
                <a:gd name="T3" fmla="*/ 2 h 3"/>
                <a:gd name="T4" fmla="*/ 1 w 5"/>
                <a:gd name="T5" fmla="*/ 2 h 3"/>
                <a:gd name="T6" fmla="*/ 1 w 5"/>
                <a:gd name="T7" fmla="*/ 2 h 3"/>
                <a:gd name="T8" fmla="*/ 1 w 5"/>
                <a:gd name="T9" fmla="*/ 1 h 3"/>
                <a:gd name="T10" fmla="*/ 1 w 5"/>
                <a:gd name="T11" fmla="*/ 1 h 3"/>
                <a:gd name="T12" fmla="*/ 1 w 5"/>
                <a:gd name="T13" fmla="*/ 1 h 3"/>
                <a:gd name="T14" fmla="*/ 1 w 5"/>
                <a:gd name="T15" fmla="*/ 1 h 3"/>
                <a:gd name="T16" fmla="*/ 2 w 5"/>
                <a:gd name="T17" fmla="*/ 2 h 3"/>
                <a:gd name="T18" fmla="*/ 2 w 5"/>
                <a:gd name="T19" fmla="*/ 2 h 3"/>
                <a:gd name="T20" fmla="*/ 2 w 5"/>
                <a:gd name="T21" fmla="*/ 2 h 3"/>
                <a:gd name="T22" fmla="*/ 2 w 5"/>
                <a:gd name="T23" fmla="*/ 2 h 3"/>
                <a:gd name="T24" fmla="*/ 2 w 5"/>
                <a:gd name="T25" fmla="*/ 1 h 3"/>
                <a:gd name="T26" fmla="*/ 2 w 5"/>
                <a:gd name="T27" fmla="*/ 1 h 3"/>
                <a:gd name="T28" fmla="*/ 2 w 5"/>
                <a:gd name="T29" fmla="*/ 1 h 3"/>
                <a:gd name="T30" fmla="*/ 2 w 5"/>
                <a:gd name="T31" fmla="*/ 1 h 3"/>
                <a:gd name="T32" fmla="*/ 1 w 5"/>
                <a:gd name="T33" fmla="*/ 1 h 3"/>
                <a:gd name="T34" fmla="*/ 1 w 5"/>
                <a:gd name="T35" fmla="*/ 0 h 3"/>
                <a:gd name="T36" fmla="*/ 1 w 5"/>
                <a:gd name="T37" fmla="*/ 0 h 3"/>
                <a:gd name="T38" fmla="*/ 1 w 5"/>
                <a:gd name="T39" fmla="*/ 0 h 3"/>
                <a:gd name="T40" fmla="*/ 1 w 5"/>
                <a:gd name="T41" fmla="*/ 0 h 3"/>
                <a:gd name="T42" fmla="*/ 0 w 5"/>
                <a:gd name="T43" fmla="*/ 2 h 3"/>
                <a:gd name="T44" fmla="*/ 0 w 5"/>
                <a:gd name="T45" fmla="*/ 2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3">
                  <a:moveTo>
                    <a:pt x="0" y="3"/>
                  </a:moveTo>
                  <a:lnTo>
                    <a:pt x="0" y="3"/>
                  </a:lnTo>
                  <a:lnTo>
                    <a:pt x="2" y="3"/>
                  </a:lnTo>
                  <a:lnTo>
                    <a:pt x="2" y="2"/>
                  </a:lnTo>
                  <a:lnTo>
                    <a:pt x="3" y="2"/>
                  </a:lnTo>
                  <a:lnTo>
                    <a:pt x="5" y="3"/>
                  </a:lnTo>
                  <a:lnTo>
                    <a:pt x="5" y="2"/>
                  </a:lnTo>
                  <a:lnTo>
                    <a:pt x="3" y="2"/>
                  </a:lnTo>
                  <a:lnTo>
                    <a:pt x="3"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6" name="Freeform 20"/>
            <p:cNvSpPr>
              <a:spLocks/>
            </p:cNvSpPr>
            <p:nvPr/>
          </p:nvSpPr>
          <p:spPr bwMode="auto">
            <a:xfrm>
              <a:off x="2272" y="1088"/>
              <a:ext cx="5" cy="5"/>
            </a:xfrm>
            <a:custGeom>
              <a:avLst/>
              <a:gdLst>
                <a:gd name="T0" fmla="*/ 5 w 10"/>
                <a:gd name="T1" fmla="*/ 0 h 11"/>
                <a:gd name="T2" fmla="*/ 4 w 10"/>
                <a:gd name="T3" fmla="*/ 0 h 11"/>
                <a:gd name="T4" fmla="*/ 4 w 10"/>
                <a:gd name="T5" fmla="*/ 0 h 11"/>
                <a:gd name="T6" fmla="*/ 4 w 10"/>
                <a:gd name="T7" fmla="*/ 1 h 11"/>
                <a:gd name="T8" fmla="*/ 3 w 10"/>
                <a:gd name="T9" fmla="*/ 1 h 11"/>
                <a:gd name="T10" fmla="*/ 2 w 10"/>
                <a:gd name="T11" fmla="*/ 2 h 11"/>
                <a:gd name="T12" fmla="*/ 2 w 10"/>
                <a:gd name="T13" fmla="*/ 3 h 11"/>
                <a:gd name="T14" fmla="*/ 1 w 10"/>
                <a:gd name="T15" fmla="*/ 4 h 11"/>
                <a:gd name="T16" fmla="*/ 1 w 10"/>
                <a:gd name="T17" fmla="*/ 4 h 11"/>
                <a:gd name="T18" fmla="*/ 1 w 10"/>
                <a:gd name="T19" fmla="*/ 4 h 11"/>
                <a:gd name="T20" fmla="*/ 0 w 10"/>
                <a:gd name="T21" fmla="*/ 5 h 11"/>
                <a:gd name="T22" fmla="*/ 5 w 10"/>
                <a:gd name="T23" fmla="*/ 5 h 11"/>
                <a:gd name="T24" fmla="*/ 5 w 10"/>
                <a:gd name="T25" fmla="*/ 0 h 11"/>
                <a:gd name="T26" fmla="*/ 5 w 10"/>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1">
                  <a:moveTo>
                    <a:pt x="10" y="0"/>
                  </a:moveTo>
                  <a:lnTo>
                    <a:pt x="8" y="0"/>
                  </a:lnTo>
                  <a:lnTo>
                    <a:pt x="7" y="0"/>
                  </a:lnTo>
                  <a:lnTo>
                    <a:pt x="7" y="2"/>
                  </a:lnTo>
                  <a:lnTo>
                    <a:pt x="5" y="3"/>
                  </a:lnTo>
                  <a:lnTo>
                    <a:pt x="4" y="5"/>
                  </a:lnTo>
                  <a:lnTo>
                    <a:pt x="4" y="6"/>
                  </a:lnTo>
                  <a:lnTo>
                    <a:pt x="2" y="8"/>
                  </a:lnTo>
                  <a:lnTo>
                    <a:pt x="1" y="8"/>
                  </a:lnTo>
                  <a:lnTo>
                    <a:pt x="1" y="9"/>
                  </a:lnTo>
                  <a:lnTo>
                    <a:pt x="0" y="11"/>
                  </a:lnTo>
                  <a:lnTo>
                    <a:pt x="10" y="11"/>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7" name="Freeform 21"/>
            <p:cNvSpPr>
              <a:spLocks/>
            </p:cNvSpPr>
            <p:nvPr/>
          </p:nvSpPr>
          <p:spPr bwMode="auto">
            <a:xfrm>
              <a:off x="2268" y="1107"/>
              <a:ext cx="2" cy="6"/>
            </a:xfrm>
            <a:custGeom>
              <a:avLst/>
              <a:gdLst>
                <a:gd name="T0" fmla="*/ 2 w 4"/>
                <a:gd name="T1" fmla="*/ 6 h 11"/>
                <a:gd name="T2" fmla="*/ 2 w 4"/>
                <a:gd name="T3" fmla="*/ 0 h 11"/>
                <a:gd name="T4" fmla="*/ 2 w 4"/>
                <a:gd name="T5" fmla="*/ 0 h 11"/>
                <a:gd name="T6" fmla="*/ 1 w 4"/>
                <a:gd name="T7" fmla="*/ 1 h 11"/>
                <a:gd name="T8" fmla="*/ 1 w 4"/>
                <a:gd name="T9" fmla="*/ 2 h 11"/>
                <a:gd name="T10" fmla="*/ 1 w 4"/>
                <a:gd name="T11" fmla="*/ 2 h 11"/>
                <a:gd name="T12" fmla="*/ 0 w 4"/>
                <a:gd name="T13" fmla="*/ 2 h 11"/>
                <a:gd name="T14" fmla="*/ 1 w 4"/>
                <a:gd name="T15" fmla="*/ 3 h 11"/>
                <a:gd name="T16" fmla="*/ 1 w 4"/>
                <a:gd name="T17" fmla="*/ 4 h 11"/>
                <a:gd name="T18" fmla="*/ 1 w 4"/>
                <a:gd name="T19" fmla="*/ 4 h 11"/>
                <a:gd name="T20" fmla="*/ 2 w 4"/>
                <a:gd name="T21" fmla="*/ 5 h 11"/>
                <a:gd name="T22" fmla="*/ 2 w 4"/>
                <a:gd name="T23" fmla="*/ 6 h 11"/>
                <a:gd name="T24" fmla="*/ 2 w 4"/>
                <a:gd name="T25" fmla="*/ 6 h 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1">
                  <a:moveTo>
                    <a:pt x="4" y="11"/>
                  </a:moveTo>
                  <a:lnTo>
                    <a:pt x="3" y="0"/>
                  </a:lnTo>
                  <a:lnTo>
                    <a:pt x="1" y="1"/>
                  </a:lnTo>
                  <a:lnTo>
                    <a:pt x="1" y="3"/>
                  </a:lnTo>
                  <a:lnTo>
                    <a:pt x="1" y="4"/>
                  </a:lnTo>
                  <a:lnTo>
                    <a:pt x="0" y="4"/>
                  </a:lnTo>
                  <a:lnTo>
                    <a:pt x="1" y="5"/>
                  </a:lnTo>
                  <a:lnTo>
                    <a:pt x="1" y="7"/>
                  </a:lnTo>
                  <a:lnTo>
                    <a:pt x="1" y="8"/>
                  </a:lnTo>
                  <a:lnTo>
                    <a:pt x="3" y="10"/>
                  </a:lnTo>
                  <a:lnTo>
                    <a:pt x="4"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8" name="Freeform 22"/>
            <p:cNvSpPr>
              <a:spLocks/>
            </p:cNvSpPr>
            <p:nvPr/>
          </p:nvSpPr>
          <p:spPr bwMode="auto">
            <a:xfrm>
              <a:off x="2268" y="1097"/>
              <a:ext cx="7" cy="10"/>
            </a:xfrm>
            <a:custGeom>
              <a:avLst/>
              <a:gdLst>
                <a:gd name="T0" fmla="*/ 0 w 14"/>
                <a:gd name="T1" fmla="*/ 0 h 20"/>
                <a:gd name="T2" fmla="*/ 2 w 14"/>
                <a:gd name="T3" fmla="*/ 10 h 20"/>
                <a:gd name="T4" fmla="*/ 2 w 14"/>
                <a:gd name="T5" fmla="*/ 9 h 20"/>
                <a:gd name="T6" fmla="*/ 3 w 14"/>
                <a:gd name="T7" fmla="*/ 9 h 20"/>
                <a:gd name="T8" fmla="*/ 3 w 14"/>
                <a:gd name="T9" fmla="*/ 9 h 20"/>
                <a:gd name="T10" fmla="*/ 4 w 14"/>
                <a:gd name="T11" fmla="*/ 9 h 20"/>
                <a:gd name="T12" fmla="*/ 5 w 14"/>
                <a:gd name="T13" fmla="*/ 8 h 20"/>
                <a:gd name="T14" fmla="*/ 5 w 14"/>
                <a:gd name="T15" fmla="*/ 8 h 20"/>
                <a:gd name="T16" fmla="*/ 6 w 14"/>
                <a:gd name="T17" fmla="*/ 8 h 20"/>
                <a:gd name="T18" fmla="*/ 7 w 14"/>
                <a:gd name="T19" fmla="*/ 7 h 20"/>
                <a:gd name="T20" fmla="*/ 7 w 14"/>
                <a:gd name="T21" fmla="*/ 7 h 20"/>
                <a:gd name="T22" fmla="*/ 7 w 14"/>
                <a:gd name="T23" fmla="*/ 7 h 20"/>
                <a:gd name="T24" fmla="*/ 1 w 14"/>
                <a:gd name="T25" fmla="*/ 0 h 20"/>
                <a:gd name="T26" fmla="*/ 1 w 14"/>
                <a:gd name="T27" fmla="*/ 0 h 20"/>
                <a:gd name="T28" fmla="*/ 0 w 14"/>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4" h="20">
                  <a:moveTo>
                    <a:pt x="0" y="0"/>
                  </a:moveTo>
                  <a:lnTo>
                    <a:pt x="3" y="20"/>
                  </a:lnTo>
                  <a:lnTo>
                    <a:pt x="4" y="18"/>
                  </a:lnTo>
                  <a:lnTo>
                    <a:pt x="6" y="18"/>
                  </a:lnTo>
                  <a:lnTo>
                    <a:pt x="6" y="17"/>
                  </a:lnTo>
                  <a:lnTo>
                    <a:pt x="7" y="17"/>
                  </a:lnTo>
                  <a:lnTo>
                    <a:pt x="9" y="15"/>
                  </a:lnTo>
                  <a:lnTo>
                    <a:pt x="10" y="15"/>
                  </a:lnTo>
                  <a:lnTo>
                    <a:pt x="11" y="15"/>
                  </a:lnTo>
                  <a:lnTo>
                    <a:pt x="13" y="14"/>
                  </a:lnTo>
                  <a:lnTo>
                    <a:pt x="14" y="14"/>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09" name="Freeform 23"/>
            <p:cNvSpPr>
              <a:spLocks/>
            </p:cNvSpPr>
            <p:nvPr/>
          </p:nvSpPr>
          <p:spPr bwMode="auto">
            <a:xfrm>
              <a:off x="2196" y="1231"/>
              <a:ext cx="2" cy="3"/>
            </a:xfrm>
            <a:custGeom>
              <a:avLst/>
              <a:gdLst>
                <a:gd name="T0" fmla="*/ 0 w 3"/>
                <a:gd name="T1" fmla="*/ 3 h 7"/>
                <a:gd name="T2" fmla="*/ 2 w 3"/>
                <a:gd name="T3" fmla="*/ 2 h 7"/>
                <a:gd name="T4" fmla="*/ 2 w 3"/>
                <a:gd name="T5" fmla="*/ 2 h 7"/>
                <a:gd name="T6" fmla="*/ 2 w 3"/>
                <a:gd name="T7" fmla="*/ 1 h 7"/>
                <a:gd name="T8" fmla="*/ 1 w 3"/>
                <a:gd name="T9" fmla="*/ 1 h 7"/>
                <a:gd name="T10" fmla="*/ 1 w 3"/>
                <a:gd name="T11" fmla="*/ 1 h 7"/>
                <a:gd name="T12" fmla="*/ 1 w 3"/>
                <a:gd name="T13" fmla="*/ 0 h 7"/>
                <a:gd name="T14" fmla="*/ 1 w 3"/>
                <a:gd name="T15" fmla="*/ 0 h 7"/>
                <a:gd name="T16" fmla="*/ 1 w 3"/>
                <a:gd name="T17" fmla="*/ 0 h 7"/>
                <a:gd name="T18" fmla="*/ 0 w 3"/>
                <a:gd name="T19" fmla="*/ 0 h 7"/>
                <a:gd name="T20" fmla="*/ 0 w 3"/>
                <a:gd name="T21" fmla="*/ 0 h 7"/>
                <a:gd name="T22" fmla="*/ 0 w 3"/>
                <a:gd name="T23" fmla="*/ 0 h 7"/>
                <a:gd name="T24" fmla="*/ 0 w 3"/>
                <a:gd name="T25" fmla="*/ 0 h 7"/>
                <a:gd name="T26" fmla="*/ 0 w 3"/>
                <a:gd name="T27" fmla="*/ 0 h 7"/>
                <a:gd name="T28" fmla="*/ 0 w 3"/>
                <a:gd name="T29" fmla="*/ 1 h 7"/>
                <a:gd name="T30" fmla="*/ 0 w 3"/>
                <a:gd name="T31" fmla="*/ 2 h 7"/>
                <a:gd name="T32" fmla="*/ 0 w 3"/>
                <a:gd name="T33" fmla="*/ 2 h 7"/>
                <a:gd name="T34" fmla="*/ 0 w 3"/>
                <a:gd name="T35" fmla="*/ 2 h 7"/>
                <a:gd name="T36" fmla="*/ 0 w 3"/>
                <a:gd name="T37" fmla="*/ 2 h 7"/>
                <a:gd name="T38" fmla="*/ 0 w 3"/>
                <a:gd name="T39" fmla="*/ 2 h 7"/>
                <a:gd name="T40" fmla="*/ 0 w 3"/>
                <a:gd name="T41" fmla="*/ 3 h 7"/>
                <a:gd name="T42" fmla="*/ 0 w 3"/>
                <a:gd name="T43" fmla="*/ 3 h 7"/>
                <a:gd name="T44" fmla="*/ 0 w 3"/>
                <a:gd name="T45" fmla="*/ 3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7"/>
                  </a:moveTo>
                  <a:lnTo>
                    <a:pt x="3" y="4"/>
                  </a:lnTo>
                  <a:lnTo>
                    <a:pt x="3" y="2"/>
                  </a:lnTo>
                  <a:lnTo>
                    <a:pt x="1" y="2"/>
                  </a:lnTo>
                  <a:lnTo>
                    <a:pt x="1" y="1"/>
                  </a:lnTo>
                  <a:lnTo>
                    <a:pt x="0" y="0"/>
                  </a:lnTo>
                  <a:lnTo>
                    <a:pt x="0" y="1"/>
                  </a:lnTo>
                  <a:lnTo>
                    <a:pt x="0" y="2"/>
                  </a:lnTo>
                  <a:lnTo>
                    <a:pt x="0" y="4"/>
                  </a:lnTo>
                  <a:lnTo>
                    <a:pt x="0" y="5"/>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0" name="Freeform 24"/>
            <p:cNvSpPr>
              <a:spLocks noEditPoints="1"/>
            </p:cNvSpPr>
            <p:nvPr/>
          </p:nvSpPr>
          <p:spPr bwMode="auto">
            <a:xfrm>
              <a:off x="2178" y="1176"/>
              <a:ext cx="63" cy="100"/>
            </a:xfrm>
            <a:custGeom>
              <a:avLst/>
              <a:gdLst>
                <a:gd name="T0" fmla="*/ 3 w 125"/>
                <a:gd name="T1" fmla="*/ 47 h 199"/>
                <a:gd name="T2" fmla="*/ 2 w 125"/>
                <a:gd name="T3" fmla="*/ 66 h 199"/>
                <a:gd name="T4" fmla="*/ 11 w 125"/>
                <a:gd name="T5" fmla="*/ 80 h 199"/>
                <a:gd name="T6" fmla="*/ 12 w 125"/>
                <a:gd name="T7" fmla="*/ 78 h 199"/>
                <a:gd name="T8" fmla="*/ 17 w 125"/>
                <a:gd name="T9" fmla="*/ 78 h 199"/>
                <a:gd name="T10" fmla="*/ 20 w 125"/>
                <a:gd name="T11" fmla="*/ 65 h 199"/>
                <a:gd name="T12" fmla="*/ 23 w 125"/>
                <a:gd name="T13" fmla="*/ 70 h 199"/>
                <a:gd name="T14" fmla="*/ 25 w 125"/>
                <a:gd name="T15" fmla="*/ 75 h 199"/>
                <a:gd name="T16" fmla="*/ 22 w 125"/>
                <a:gd name="T17" fmla="*/ 81 h 199"/>
                <a:gd name="T18" fmla="*/ 15 w 125"/>
                <a:gd name="T19" fmla="*/ 85 h 199"/>
                <a:gd name="T20" fmla="*/ 6 w 125"/>
                <a:gd name="T21" fmla="*/ 89 h 199"/>
                <a:gd name="T22" fmla="*/ 12 w 125"/>
                <a:gd name="T23" fmla="*/ 91 h 199"/>
                <a:gd name="T24" fmla="*/ 10 w 125"/>
                <a:gd name="T25" fmla="*/ 93 h 199"/>
                <a:gd name="T26" fmla="*/ 25 w 125"/>
                <a:gd name="T27" fmla="*/ 100 h 199"/>
                <a:gd name="T28" fmla="*/ 31 w 125"/>
                <a:gd name="T29" fmla="*/ 98 h 199"/>
                <a:gd name="T30" fmla="*/ 35 w 125"/>
                <a:gd name="T31" fmla="*/ 92 h 199"/>
                <a:gd name="T32" fmla="*/ 34 w 125"/>
                <a:gd name="T33" fmla="*/ 82 h 199"/>
                <a:gd name="T34" fmla="*/ 29 w 125"/>
                <a:gd name="T35" fmla="*/ 72 h 199"/>
                <a:gd name="T36" fmla="*/ 22 w 125"/>
                <a:gd name="T37" fmla="*/ 62 h 199"/>
                <a:gd name="T38" fmla="*/ 20 w 125"/>
                <a:gd name="T39" fmla="*/ 64 h 199"/>
                <a:gd name="T40" fmla="*/ 16 w 125"/>
                <a:gd name="T41" fmla="*/ 65 h 199"/>
                <a:gd name="T42" fmla="*/ 15 w 125"/>
                <a:gd name="T43" fmla="*/ 61 h 199"/>
                <a:gd name="T44" fmla="*/ 15 w 125"/>
                <a:gd name="T45" fmla="*/ 57 h 199"/>
                <a:gd name="T46" fmla="*/ 17 w 125"/>
                <a:gd name="T47" fmla="*/ 55 h 199"/>
                <a:gd name="T48" fmla="*/ 17 w 125"/>
                <a:gd name="T49" fmla="*/ 55 h 199"/>
                <a:gd name="T50" fmla="*/ 17 w 125"/>
                <a:gd name="T51" fmla="*/ 55 h 199"/>
                <a:gd name="T52" fmla="*/ 18 w 125"/>
                <a:gd name="T53" fmla="*/ 52 h 199"/>
                <a:gd name="T54" fmla="*/ 20 w 125"/>
                <a:gd name="T55" fmla="*/ 47 h 199"/>
                <a:gd name="T56" fmla="*/ 25 w 125"/>
                <a:gd name="T57" fmla="*/ 46 h 199"/>
                <a:gd name="T58" fmla="*/ 21 w 125"/>
                <a:gd name="T59" fmla="*/ 36 h 199"/>
                <a:gd name="T60" fmla="*/ 32 w 125"/>
                <a:gd name="T61" fmla="*/ 33 h 199"/>
                <a:gd name="T62" fmla="*/ 32 w 125"/>
                <a:gd name="T63" fmla="*/ 31 h 199"/>
                <a:gd name="T64" fmla="*/ 27 w 125"/>
                <a:gd name="T65" fmla="*/ 29 h 199"/>
                <a:gd name="T66" fmla="*/ 23 w 125"/>
                <a:gd name="T67" fmla="*/ 25 h 199"/>
                <a:gd name="T68" fmla="*/ 26 w 125"/>
                <a:gd name="T69" fmla="*/ 22 h 199"/>
                <a:gd name="T70" fmla="*/ 30 w 125"/>
                <a:gd name="T71" fmla="*/ 21 h 199"/>
                <a:gd name="T72" fmla="*/ 38 w 125"/>
                <a:gd name="T73" fmla="*/ 29 h 199"/>
                <a:gd name="T74" fmla="*/ 49 w 125"/>
                <a:gd name="T75" fmla="*/ 27 h 199"/>
                <a:gd name="T76" fmla="*/ 57 w 125"/>
                <a:gd name="T77" fmla="*/ 19 h 199"/>
                <a:gd name="T78" fmla="*/ 49 w 125"/>
                <a:gd name="T79" fmla="*/ 15 h 199"/>
                <a:gd name="T80" fmla="*/ 34 w 125"/>
                <a:gd name="T81" fmla="*/ 13 h 199"/>
                <a:gd name="T82" fmla="*/ 27 w 125"/>
                <a:gd name="T83" fmla="*/ 11 h 199"/>
                <a:gd name="T84" fmla="*/ 42 w 125"/>
                <a:gd name="T85" fmla="*/ 8 h 199"/>
                <a:gd name="T86" fmla="*/ 58 w 125"/>
                <a:gd name="T87" fmla="*/ 7 h 199"/>
                <a:gd name="T88" fmla="*/ 45 w 125"/>
                <a:gd name="T89" fmla="*/ 0 h 199"/>
                <a:gd name="T90" fmla="*/ 22 w 125"/>
                <a:gd name="T91" fmla="*/ 7 h 199"/>
                <a:gd name="T92" fmla="*/ 11 w 125"/>
                <a:gd name="T93" fmla="*/ 17 h 199"/>
                <a:gd name="T94" fmla="*/ 12 w 125"/>
                <a:gd name="T95" fmla="*/ 21 h 199"/>
                <a:gd name="T96" fmla="*/ 7 w 125"/>
                <a:gd name="T97" fmla="*/ 21 h 199"/>
                <a:gd name="T98" fmla="*/ 2 w 125"/>
                <a:gd name="T99" fmla="*/ 27 h 199"/>
                <a:gd name="T100" fmla="*/ 4 w 125"/>
                <a:gd name="T101" fmla="*/ 32 h 199"/>
                <a:gd name="T102" fmla="*/ 1 w 125"/>
                <a:gd name="T103" fmla="*/ 37 h 199"/>
                <a:gd name="T104" fmla="*/ 1 w 125"/>
                <a:gd name="T105" fmla="*/ 40 h 199"/>
                <a:gd name="T106" fmla="*/ 20 w 125"/>
                <a:gd name="T107" fmla="*/ 15 h 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25" h="199">
                  <a:moveTo>
                    <a:pt x="1" y="79"/>
                  </a:moveTo>
                  <a:lnTo>
                    <a:pt x="4" y="79"/>
                  </a:lnTo>
                  <a:lnTo>
                    <a:pt x="6" y="86"/>
                  </a:lnTo>
                  <a:lnTo>
                    <a:pt x="6" y="94"/>
                  </a:lnTo>
                  <a:lnTo>
                    <a:pt x="4" y="103"/>
                  </a:lnTo>
                  <a:lnTo>
                    <a:pt x="4" y="113"/>
                  </a:lnTo>
                  <a:lnTo>
                    <a:pt x="3" y="123"/>
                  </a:lnTo>
                  <a:lnTo>
                    <a:pt x="3" y="132"/>
                  </a:lnTo>
                  <a:lnTo>
                    <a:pt x="4" y="140"/>
                  </a:lnTo>
                  <a:lnTo>
                    <a:pt x="9" y="149"/>
                  </a:lnTo>
                  <a:lnTo>
                    <a:pt x="13" y="154"/>
                  </a:lnTo>
                  <a:lnTo>
                    <a:pt x="21" y="160"/>
                  </a:lnTo>
                  <a:lnTo>
                    <a:pt x="20" y="159"/>
                  </a:lnTo>
                  <a:lnTo>
                    <a:pt x="21" y="157"/>
                  </a:lnTo>
                  <a:lnTo>
                    <a:pt x="21" y="156"/>
                  </a:lnTo>
                  <a:lnTo>
                    <a:pt x="23" y="156"/>
                  </a:lnTo>
                  <a:lnTo>
                    <a:pt x="26" y="156"/>
                  </a:lnTo>
                  <a:lnTo>
                    <a:pt x="29" y="156"/>
                  </a:lnTo>
                  <a:lnTo>
                    <a:pt x="31" y="156"/>
                  </a:lnTo>
                  <a:lnTo>
                    <a:pt x="33" y="156"/>
                  </a:lnTo>
                  <a:lnTo>
                    <a:pt x="36" y="156"/>
                  </a:lnTo>
                  <a:lnTo>
                    <a:pt x="39" y="157"/>
                  </a:lnTo>
                  <a:lnTo>
                    <a:pt x="29" y="150"/>
                  </a:lnTo>
                  <a:lnTo>
                    <a:pt x="39" y="130"/>
                  </a:lnTo>
                  <a:lnTo>
                    <a:pt x="40" y="133"/>
                  </a:lnTo>
                  <a:lnTo>
                    <a:pt x="41" y="134"/>
                  </a:lnTo>
                  <a:lnTo>
                    <a:pt x="43" y="137"/>
                  </a:lnTo>
                  <a:lnTo>
                    <a:pt x="46" y="140"/>
                  </a:lnTo>
                  <a:lnTo>
                    <a:pt x="47" y="142"/>
                  </a:lnTo>
                  <a:lnTo>
                    <a:pt x="49" y="144"/>
                  </a:lnTo>
                  <a:lnTo>
                    <a:pt x="50" y="147"/>
                  </a:lnTo>
                  <a:lnTo>
                    <a:pt x="50" y="150"/>
                  </a:lnTo>
                  <a:lnTo>
                    <a:pt x="51" y="153"/>
                  </a:lnTo>
                  <a:lnTo>
                    <a:pt x="53" y="157"/>
                  </a:lnTo>
                  <a:lnTo>
                    <a:pt x="47" y="159"/>
                  </a:lnTo>
                  <a:lnTo>
                    <a:pt x="43" y="162"/>
                  </a:lnTo>
                  <a:lnTo>
                    <a:pt x="40" y="163"/>
                  </a:lnTo>
                  <a:lnTo>
                    <a:pt x="36" y="166"/>
                  </a:lnTo>
                  <a:lnTo>
                    <a:pt x="31" y="167"/>
                  </a:lnTo>
                  <a:lnTo>
                    <a:pt x="29" y="169"/>
                  </a:lnTo>
                  <a:lnTo>
                    <a:pt x="24" y="172"/>
                  </a:lnTo>
                  <a:lnTo>
                    <a:pt x="20" y="173"/>
                  </a:lnTo>
                  <a:lnTo>
                    <a:pt x="16" y="175"/>
                  </a:lnTo>
                  <a:lnTo>
                    <a:pt x="11" y="177"/>
                  </a:lnTo>
                  <a:lnTo>
                    <a:pt x="29" y="177"/>
                  </a:lnTo>
                  <a:lnTo>
                    <a:pt x="27" y="179"/>
                  </a:lnTo>
                  <a:lnTo>
                    <a:pt x="26" y="180"/>
                  </a:lnTo>
                  <a:lnTo>
                    <a:pt x="24" y="182"/>
                  </a:lnTo>
                  <a:lnTo>
                    <a:pt x="23" y="182"/>
                  </a:lnTo>
                  <a:lnTo>
                    <a:pt x="21" y="183"/>
                  </a:lnTo>
                  <a:lnTo>
                    <a:pt x="20" y="183"/>
                  </a:lnTo>
                  <a:lnTo>
                    <a:pt x="19" y="185"/>
                  </a:lnTo>
                  <a:lnTo>
                    <a:pt x="17" y="185"/>
                  </a:lnTo>
                  <a:lnTo>
                    <a:pt x="17" y="186"/>
                  </a:lnTo>
                  <a:lnTo>
                    <a:pt x="16" y="187"/>
                  </a:lnTo>
                  <a:lnTo>
                    <a:pt x="50" y="199"/>
                  </a:lnTo>
                  <a:lnTo>
                    <a:pt x="53" y="199"/>
                  </a:lnTo>
                  <a:lnTo>
                    <a:pt x="57" y="199"/>
                  </a:lnTo>
                  <a:lnTo>
                    <a:pt x="59" y="197"/>
                  </a:lnTo>
                  <a:lnTo>
                    <a:pt x="61" y="195"/>
                  </a:lnTo>
                  <a:lnTo>
                    <a:pt x="63" y="192"/>
                  </a:lnTo>
                  <a:lnTo>
                    <a:pt x="66" y="189"/>
                  </a:lnTo>
                  <a:lnTo>
                    <a:pt x="67" y="186"/>
                  </a:lnTo>
                  <a:lnTo>
                    <a:pt x="69" y="183"/>
                  </a:lnTo>
                  <a:lnTo>
                    <a:pt x="70" y="180"/>
                  </a:lnTo>
                  <a:lnTo>
                    <a:pt x="73" y="177"/>
                  </a:lnTo>
                  <a:lnTo>
                    <a:pt x="70" y="170"/>
                  </a:lnTo>
                  <a:lnTo>
                    <a:pt x="67" y="164"/>
                  </a:lnTo>
                  <a:lnTo>
                    <a:pt x="64" y="159"/>
                  </a:lnTo>
                  <a:lnTo>
                    <a:pt x="61" y="154"/>
                  </a:lnTo>
                  <a:lnTo>
                    <a:pt x="60" y="150"/>
                  </a:lnTo>
                  <a:lnTo>
                    <a:pt x="57" y="144"/>
                  </a:lnTo>
                  <a:lnTo>
                    <a:pt x="54" y="140"/>
                  </a:lnTo>
                  <a:lnTo>
                    <a:pt x="51" y="134"/>
                  </a:lnTo>
                  <a:lnTo>
                    <a:pt x="47" y="129"/>
                  </a:lnTo>
                  <a:lnTo>
                    <a:pt x="43" y="123"/>
                  </a:lnTo>
                  <a:lnTo>
                    <a:pt x="41" y="123"/>
                  </a:lnTo>
                  <a:lnTo>
                    <a:pt x="40" y="124"/>
                  </a:lnTo>
                  <a:lnTo>
                    <a:pt x="40" y="126"/>
                  </a:lnTo>
                  <a:lnTo>
                    <a:pt x="39" y="127"/>
                  </a:lnTo>
                  <a:lnTo>
                    <a:pt x="37" y="129"/>
                  </a:lnTo>
                  <a:lnTo>
                    <a:pt x="36" y="129"/>
                  </a:lnTo>
                  <a:lnTo>
                    <a:pt x="33" y="130"/>
                  </a:lnTo>
                  <a:lnTo>
                    <a:pt x="31" y="129"/>
                  </a:lnTo>
                  <a:lnTo>
                    <a:pt x="30" y="129"/>
                  </a:lnTo>
                  <a:lnTo>
                    <a:pt x="29" y="126"/>
                  </a:lnTo>
                  <a:lnTo>
                    <a:pt x="29" y="124"/>
                  </a:lnTo>
                  <a:lnTo>
                    <a:pt x="29" y="122"/>
                  </a:lnTo>
                  <a:lnTo>
                    <a:pt x="29" y="120"/>
                  </a:lnTo>
                  <a:lnTo>
                    <a:pt x="29" y="119"/>
                  </a:lnTo>
                  <a:lnTo>
                    <a:pt x="29" y="117"/>
                  </a:lnTo>
                  <a:lnTo>
                    <a:pt x="29" y="114"/>
                  </a:lnTo>
                  <a:lnTo>
                    <a:pt x="29" y="113"/>
                  </a:lnTo>
                  <a:lnTo>
                    <a:pt x="30" y="111"/>
                  </a:lnTo>
                  <a:lnTo>
                    <a:pt x="31" y="110"/>
                  </a:lnTo>
                  <a:lnTo>
                    <a:pt x="33" y="109"/>
                  </a:lnTo>
                  <a:lnTo>
                    <a:pt x="34" y="109"/>
                  </a:lnTo>
                  <a:lnTo>
                    <a:pt x="36" y="109"/>
                  </a:lnTo>
                  <a:lnTo>
                    <a:pt x="36" y="106"/>
                  </a:lnTo>
                  <a:lnTo>
                    <a:pt x="36" y="103"/>
                  </a:lnTo>
                  <a:lnTo>
                    <a:pt x="36" y="101"/>
                  </a:lnTo>
                  <a:lnTo>
                    <a:pt x="37" y="99"/>
                  </a:lnTo>
                  <a:lnTo>
                    <a:pt x="39" y="96"/>
                  </a:lnTo>
                  <a:lnTo>
                    <a:pt x="40" y="94"/>
                  </a:lnTo>
                  <a:lnTo>
                    <a:pt x="41" y="93"/>
                  </a:lnTo>
                  <a:lnTo>
                    <a:pt x="44" y="91"/>
                  </a:lnTo>
                  <a:lnTo>
                    <a:pt x="47" y="91"/>
                  </a:lnTo>
                  <a:lnTo>
                    <a:pt x="50" y="91"/>
                  </a:lnTo>
                  <a:lnTo>
                    <a:pt x="41" y="84"/>
                  </a:lnTo>
                  <a:lnTo>
                    <a:pt x="37" y="79"/>
                  </a:lnTo>
                  <a:lnTo>
                    <a:pt x="39" y="74"/>
                  </a:lnTo>
                  <a:lnTo>
                    <a:pt x="41" y="71"/>
                  </a:lnTo>
                  <a:lnTo>
                    <a:pt x="47" y="70"/>
                  </a:lnTo>
                  <a:lnTo>
                    <a:pt x="53" y="68"/>
                  </a:lnTo>
                  <a:lnTo>
                    <a:pt x="59" y="67"/>
                  </a:lnTo>
                  <a:lnTo>
                    <a:pt x="64" y="66"/>
                  </a:lnTo>
                  <a:lnTo>
                    <a:pt x="69" y="64"/>
                  </a:lnTo>
                  <a:lnTo>
                    <a:pt x="70" y="61"/>
                  </a:lnTo>
                  <a:lnTo>
                    <a:pt x="67" y="61"/>
                  </a:lnTo>
                  <a:lnTo>
                    <a:pt x="64" y="61"/>
                  </a:lnTo>
                  <a:lnTo>
                    <a:pt x="61" y="61"/>
                  </a:lnTo>
                  <a:lnTo>
                    <a:pt x="57" y="60"/>
                  </a:lnTo>
                  <a:lnTo>
                    <a:pt x="56" y="60"/>
                  </a:lnTo>
                  <a:lnTo>
                    <a:pt x="53" y="58"/>
                  </a:lnTo>
                  <a:lnTo>
                    <a:pt x="50" y="56"/>
                  </a:lnTo>
                  <a:lnTo>
                    <a:pt x="49" y="54"/>
                  </a:lnTo>
                  <a:lnTo>
                    <a:pt x="47" y="53"/>
                  </a:lnTo>
                  <a:lnTo>
                    <a:pt x="46" y="50"/>
                  </a:lnTo>
                  <a:lnTo>
                    <a:pt x="47" y="48"/>
                  </a:lnTo>
                  <a:lnTo>
                    <a:pt x="49" y="47"/>
                  </a:lnTo>
                  <a:lnTo>
                    <a:pt x="50" y="46"/>
                  </a:lnTo>
                  <a:lnTo>
                    <a:pt x="51" y="44"/>
                  </a:lnTo>
                  <a:lnTo>
                    <a:pt x="54" y="44"/>
                  </a:lnTo>
                  <a:lnTo>
                    <a:pt x="56" y="43"/>
                  </a:lnTo>
                  <a:lnTo>
                    <a:pt x="57" y="43"/>
                  </a:lnTo>
                  <a:lnTo>
                    <a:pt x="59" y="41"/>
                  </a:lnTo>
                  <a:lnTo>
                    <a:pt x="61" y="41"/>
                  </a:lnTo>
                  <a:lnTo>
                    <a:pt x="63" y="40"/>
                  </a:lnTo>
                  <a:lnTo>
                    <a:pt x="70" y="54"/>
                  </a:lnTo>
                  <a:lnTo>
                    <a:pt x="76" y="57"/>
                  </a:lnTo>
                  <a:lnTo>
                    <a:pt x="82" y="58"/>
                  </a:lnTo>
                  <a:lnTo>
                    <a:pt x="87" y="57"/>
                  </a:lnTo>
                  <a:lnTo>
                    <a:pt x="92" y="56"/>
                  </a:lnTo>
                  <a:lnTo>
                    <a:pt x="97" y="53"/>
                  </a:lnTo>
                  <a:lnTo>
                    <a:pt x="102" y="50"/>
                  </a:lnTo>
                  <a:lnTo>
                    <a:pt x="106" y="46"/>
                  </a:lnTo>
                  <a:lnTo>
                    <a:pt x="110" y="43"/>
                  </a:lnTo>
                  <a:lnTo>
                    <a:pt x="114" y="38"/>
                  </a:lnTo>
                  <a:lnTo>
                    <a:pt x="119" y="37"/>
                  </a:lnTo>
                  <a:lnTo>
                    <a:pt x="112" y="34"/>
                  </a:lnTo>
                  <a:lnTo>
                    <a:pt x="104" y="33"/>
                  </a:lnTo>
                  <a:lnTo>
                    <a:pt x="97" y="30"/>
                  </a:lnTo>
                  <a:lnTo>
                    <a:pt x="90" y="28"/>
                  </a:lnTo>
                  <a:lnTo>
                    <a:pt x="82" y="27"/>
                  </a:lnTo>
                  <a:lnTo>
                    <a:pt x="74" y="27"/>
                  </a:lnTo>
                  <a:lnTo>
                    <a:pt x="67" y="26"/>
                  </a:lnTo>
                  <a:lnTo>
                    <a:pt x="60" y="26"/>
                  </a:lnTo>
                  <a:lnTo>
                    <a:pt x="53" y="26"/>
                  </a:lnTo>
                  <a:lnTo>
                    <a:pt x="46" y="27"/>
                  </a:lnTo>
                  <a:lnTo>
                    <a:pt x="53" y="21"/>
                  </a:lnTo>
                  <a:lnTo>
                    <a:pt x="60" y="18"/>
                  </a:lnTo>
                  <a:lnTo>
                    <a:pt x="69" y="17"/>
                  </a:lnTo>
                  <a:lnTo>
                    <a:pt x="76" y="15"/>
                  </a:lnTo>
                  <a:lnTo>
                    <a:pt x="84" y="15"/>
                  </a:lnTo>
                  <a:lnTo>
                    <a:pt x="93" y="15"/>
                  </a:lnTo>
                  <a:lnTo>
                    <a:pt x="100" y="15"/>
                  </a:lnTo>
                  <a:lnTo>
                    <a:pt x="109" y="15"/>
                  </a:lnTo>
                  <a:lnTo>
                    <a:pt x="116" y="13"/>
                  </a:lnTo>
                  <a:lnTo>
                    <a:pt x="125" y="10"/>
                  </a:lnTo>
                  <a:lnTo>
                    <a:pt x="113" y="4"/>
                  </a:lnTo>
                  <a:lnTo>
                    <a:pt x="102" y="1"/>
                  </a:lnTo>
                  <a:lnTo>
                    <a:pt x="90" y="0"/>
                  </a:lnTo>
                  <a:lnTo>
                    <a:pt x="79" y="1"/>
                  </a:lnTo>
                  <a:lnTo>
                    <a:pt x="66" y="4"/>
                  </a:lnTo>
                  <a:lnTo>
                    <a:pt x="54" y="8"/>
                  </a:lnTo>
                  <a:lnTo>
                    <a:pt x="44" y="13"/>
                  </a:lnTo>
                  <a:lnTo>
                    <a:pt x="33" y="20"/>
                  </a:lnTo>
                  <a:lnTo>
                    <a:pt x="24" y="26"/>
                  </a:lnTo>
                  <a:lnTo>
                    <a:pt x="16" y="33"/>
                  </a:lnTo>
                  <a:lnTo>
                    <a:pt x="21" y="33"/>
                  </a:lnTo>
                  <a:lnTo>
                    <a:pt x="24" y="37"/>
                  </a:lnTo>
                  <a:lnTo>
                    <a:pt x="24" y="40"/>
                  </a:lnTo>
                  <a:lnTo>
                    <a:pt x="24" y="41"/>
                  </a:lnTo>
                  <a:lnTo>
                    <a:pt x="23" y="41"/>
                  </a:lnTo>
                  <a:lnTo>
                    <a:pt x="21" y="41"/>
                  </a:lnTo>
                  <a:lnTo>
                    <a:pt x="20" y="41"/>
                  </a:lnTo>
                  <a:lnTo>
                    <a:pt x="17" y="40"/>
                  </a:lnTo>
                  <a:lnTo>
                    <a:pt x="14" y="41"/>
                  </a:lnTo>
                  <a:lnTo>
                    <a:pt x="13" y="41"/>
                  </a:lnTo>
                  <a:lnTo>
                    <a:pt x="11" y="44"/>
                  </a:lnTo>
                  <a:lnTo>
                    <a:pt x="16" y="47"/>
                  </a:lnTo>
                  <a:lnTo>
                    <a:pt x="4" y="54"/>
                  </a:lnTo>
                  <a:lnTo>
                    <a:pt x="7" y="57"/>
                  </a:lnTo>
                  <a:lnTo>
                    <a:pt x="7" y="58"/>
                  </a:lnTo>
                  <a:lnTo>
                    <a:pt x="7" y="61"/>
                  </a:lnTo>
                  <a:lnTo>
                    <a:pt x="7" y="63"/>
                  </a:lnTo>
                  <a:lnTo>
                    <a:pt x="6" y="66"/>
                  </a:lnTo>
                  <a:lnTo>
                    <a:pt x="4" y="68"/>
                  </a:lnTo>
                  <a:lnTo>
                    <a:pt x="3" y="70"/>
                  </a:lnTo>
                  <a:lnTo>
                    <a:pt x="1" y="73"/>
                  </a:lnTo>
                  <a:lnTo>
                    <a:pt x="0" y="76"/>
                  </a:lnTo>
                  <a:lnTo>
                    <a:pt x="1" y="79"/>
                  </a:lnTo>
                  <a:close/>
                  <a:moveTo>
                    <a:pt x="39" y="30"/>
                  </a:moveTo>
                  <a:lnTo>
                    <a:pt x="46" y="30"/>
                  </a:lnTo>
                  <a:lnTo>
                    <a:pt x="33" y="37"/>
                  </a:lnTo>
                  <a:lnTo>
                    <a:pt x="39"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1" name="Freeform 25"/>
            <p:cNvSpPr>
              <a:spLocks noEditPoints="1"/>
            </p:cNvSpPr>
            <p:nvPr/>
          </p:nvSpPr>
          <p:spPr bwMode="auto">
            <a:xfrm>
              <a:off x="2107" y="1181"/>
              <a:ext cx="51" cy="36"/>
            </a:xfrm>
            <a:custGeom>
              <a:avLst/>
              <a:gdLst>
                <a:gd name="T0" fmla="*/ 47 w 103"/>
                <a:gd name="T1" fmla="*/ 27 h 71"/>
                <a:gd name="T2" fmla="*/ 45 w 103"/>
                <a:gd name="T3" fmla="*/ 27 h 71"/>
                <a:gd name="T4" fmla="*/ 43 w 103"/>
                <a:gd name="T5" fmla="*/ 27 h 71"/>
                <a:gd name="T6" fmla="*/ 46 w 103"/>
                <a:gd name="T7" fmla="*/ 22 h 71"/>
                <a:gd name="T8" fmla="*/ 43 w 103"/>
                <a:gd name="T9" fmla="*/ 19 h 71"/>
                <a:gd name="T10" fmla="*/ 40 w 103"/>
                <a:gd name="T11" fmla="*/ 16 h 71"/>
                <a:gd name="T12" fmla="*/ 35 w 103"/>
                <a:gd name="T13" fmla="*/ 14 h 71"/>
                <a:gd name="T14" fmla="*/ 38 w 103"/>
                <a:gd name="T15" fmla="*/ 12 h 71"/>
                <a:gd name="T16" fmla="*/ 43 w 103"/>
                <a:gd name="T17" fmla="*/ 12 h 71"/>
                <a:gd name="T18" fmla="*/ 48 w 103"/>
                <a:gd name="T19" fmla="*/ 14 h 71"/>
                <a:gd name="T20" fmla="*/ 51 w 103"/>
                <a:gd name="T21" fmla="*/ 19 h 71"/>
                <a:gd name="T22" fmla="*/ 43 w 103"/>
                <a:gd name="T23" fmla="*/ 9 h 71"/>
                <a:gd name="T24" fmla="*/ 27 w 103"/>
                <a:gd name="T25" fmla="*/ 4 h 71"/>
                <a:gd name="T26" fmla="*/ 9 w 103"/>
                <a:gd name="T27" fmla="*/ 1 h 71"/>
                <a:gd name="T28" fmla="*/ 2 w 103"/>
                <a:gd name="T29" fmla="*/ 7 h 71"/>
                <a:gd name="T30" fmla="*/ 11 w 103"/>
                <a:gd name="T31" fmla="*/ 7 h 71"/>
                <a:gd name="T32" fmla="*/ 20 w 103"/>
                <a:gd name="T33" fmla="*/ 9 h 71"/>
                <a:gd name="T34" fmla="*/ 28 w 103"/>
                <a:gd name="T35" fmla="*/ 12 h 71"/>
                <a:gd name="T36" fmla="*/ 25 w 103"/>
                <a:gd name="T37" fmla="*/ 14 h 71"/>
                <a:gd name="T38" fmla="*/ 23 w 103"/>
                <a:gd name="T39" fmla="*/ 14 h 71"/>
                <a:gd name="T40" fmla="*/ 21 w 103"/>
                <a:gd name="T41" fmla="*/ 14 h 71"/>
                <a:gd name="T42" fmla="*/ 17 w 103"/>
                <a:gd name="T43" fmla="*/ 14 h 71"/>
                <a:gd name="T44" fmla="*/ 12 w 103"/>
                <a:gd name="T45" fmla="*/ 17 h 71"/>
                <a:gd name="T46" fmla="*/ 10 w 103"/>
                <a:gd name="T47" fmla="*/ 19 h 71"/>
                <a:gd name="T48" fmla="*/ 12 w 103"/>
                <a:gd name="T49" fmla="*/ 24 h 71"/>
                <a:gd name="T50" fmla="*/ 19 w 103"/>
                <a:gd name="T51" fmla="*/ 28 h 71"/>
                <a:gd name="T52" fmla="*/ 26 w 103"/>
                <a:gd name="T53" fmla="*/ 29 h 71"/>
                <a:gd name="T54" fmla="*/ 34 w 103"/>
                <a:gd name="T55" fmla="*/ 31 h 71"/>
                <a:gd name="T56" fmla="*/ 36 w 103"/>
                <a:gd name="T57" fmla="*/ 35 h 71"/>
                <a:gd name="T58" fmla="*/ 41 w 103"/>
                <a:gd name="T59" fmla="*/ 34 h 71"/>
                <a:gd name="T60" fmla="*/ 46 w 103"/>
                <a:gd name="T61" fmla="*/ 31 h 71"/>
                <a:gd name="T62" fmla="*/ 48 w 103"/>
                <a:gd name="T63" fmla="*/ 27 h 71"/>
                <a:gd name="T64" fmla="*/ 42 w 103"/>
                <a:gd name="T65" fmla="*/ 22 h 71"/>
                <a:gd name="T66" fmla="*/ 36 w 103"/>
                <a:gd name="T67" fmla="*/ 21 h 71"/>
                <a:gd name="T68" fmla="*/ 13 w 103"/>
                <a:gd name="T69" fmla="*/ 22 h 71"/>
                <a:gd name="T70" fmla="*/ 15 w 103"/>
                <a:gd name="T71" fmla="*/ 22 h 71"/>
                <a:gd name="T72" fmla="*/ 18 w 103"/>
                <a:gd name="T73" fmla="*/ 21 h 71"/>
                <a:gd name="T74" fmla="*/ 20 w 103"/>
                <a:gd name="T75" fmla="*/ 20 h 71"/>
                <a:gd name="T76" fmla="*/ 20 w 103"/>
                <a:gd name="T77" fmla="*/ 22 h 71"/>
                <a:gd name="T78" fmla="*/ 22 w 103"/>
                <a:gd name="T79" fmla="*/ 24 h 71"/>
                <a:gd name="T80" fmla="*/ 24 w 103"/>
                <a:gd name="T81" fmla="*/ 26 h 71"/>
                <a:gd name="T82" fmla="*/ 13 w 103"/>
                <a:gd name="T83" fmla="*/ 22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03" h="71">
                  <a:moveTo>
                    <a:pt x="96" y="54"/>
                  </a:moveTo>
                  <a:lnTo>
                    <a:pt x="94" y="54"/>
                  </a:lnTo>
                  <a:lnTo>
                    <a:pt x="93" y="54"/>
                  </a:lnTo>
                  <a:lnTo>
                    <a:pt x="91" y="54"/>
                  </a:lnTo>
                  <a:lnTo>
                    <a:pt x="90" y="54"/>
                  </a:lnTo>
                  <a:lnTo>
                    <a:pt x="88" y="54"/>
                  </a:lnTo>
                  <a:lnTo>
                    <a:pt x="87" y="53"/>
                  </a:lnTo>
                  <a:lnTo>
                    <a:pt x="86" y="51"/>
                  </a:lnTo>
                  <a:lnTo>
                    <a:pt x="93" y="44"/>
                  </a:lnTo>
                  <a:lnTo>
                    <a:pt x="90" y="41"/>
                  </a:lnTo>
                  <a:lnTo>
                    <a:pt x="88" y="38"/>
                  </a:lnTo>
                  <a:lnTo>
                    <a:pt x="87" y="37"/>
                  </a:lnTo>
                  <a:lnTo>
                    <a:pt x="84" y="34"/>
                  </a:lnTo>
                  <a:lnTo>
                    <a:pt x="83" y="33"/>
                  </a:lnTo>
                  <a:lnTo>
                    <a:pt x="80" y="31"/>
                  </a:lnTo>
                  <a:lnTo>
                    <a:pt x="77" y="30"/>
                  </a:lnTo>
                  <a:lnTo>
                    <a:pt x="74" y="28"/>
                  </a:lnTo>
                  <a:lnTo>
                    <a:pt x="71" y="28"/>
                  </a:lnTo>
                  <a:lnTo>
                    <a:pt x="68" y="27"/>
                  </a:lnTo>
                  <a:lnTo>
                    <a:pt x="73" y="23"/>
                  </a:lnTo>
                  <a:lnTo>
                    <a:pt x="76" y="23"/>
                  </a:lnTo>
                  <a:lnTo>
                    <a:pt x="80" y="23"/>
                  </a:lnTo>
                  <a:lnTo>
                    <a:pt x="84" y="23"/>
                  </a:lnTo>
                  <a:lnTo>
                    <a:pt x="87" y="24"/>
                  </a:lnTo>
                  <a:lnTo>
                    <a:pt x="91" y="24"/>
                  </a:lnTo>
                  <a:lnTo>
                    <a:pt x="94" y="26"/>
                  </a:lnTo>
                  <a:lnTo>
                    <a:pt x="97" y="27"/>
                  </a:lnTo>
                  <a:lnTo>
                    <a:pt x="100" y="30"/>
                  </a:lnTo>
                  <a:lnTo>
                    <a:pt x="101" y="33"/>
                  </a:lnTo>
                  <a:lnTo>
                    <a:pt x="103" y="37"/>
                  </a:lnTo>
                  <a:lnTo>
                    <a:pt x="100" y="28"/>
                  </a:lnTo>
                  <a:lnTo>
                    <a:pt x="94" y="23"/>
                  </a:lnTo>
                  <a:lnTo>
                    <a:pt x="87" y="17"/>
                  </a:lnTo>
                  <a:lnTo>
                    <a:pt x="77" y="14"/>
                  </a:lnTo>
                  <a:lnTo>
                    <a:pt x="66" y="10"/>
                  </a:lnTo>
                  <a:lnTo>
                    <a:pt x="54" y="7"/>
                  </a:lnTo>
                  <a:lnTo>
                    <a:pt x="41" y="5"/>
                  </a:lnTo>
                  <a:lnTo>
                    <a:pt x="30" y="4"/>
                  </a:lnTo>
                  <a:lnTo>
                    <a:pt x="18" y="1"/>
                  </a:lnTo>
                  <a:lnTo>
                    <a:pt x="7" y="0"/>
                  </a:lnTo>
                  <a:lnTo>
                    <a:pt x="0" y="17"/>
                  </a:lnTo>
                  <a:lnTo>
                    <a:pt x="5" y="14"/>
                  </a:lnTo>
                  <a:lnTo>
                    <a:pt x="11" y="14"/>
                  </a:lnTo>
                  <a:lnTo>
                    <a:pt x="17" y="13"/>
                  </a:lnTo>
                  <a:lnTo>
                    <a:pt x="23" y="13"/>
                  </a:lnTo>
                  <a:lnTo>
                    <a:pt x="28" y="14"/>
                  </a:lnTo>
                  <a:lnTo>
                    <a:pt x="34" y="16"/>
                  </a:lnTo>
                  <a:lnTo>
                    <a:pt x="40" y="17"/>
                  </a:lnTo>
                  <a:lnTo>
                    <a:pt x="44" y="18"/>
                  </a:lnTo>
                  <a:lnTo>
                    <a:pt x="50" y="20"/>
                  </a:lnTo>
                  <a:lnTo>
                    <a:pt x="56" y="23"/>
                  </a:lnTo>
                  <a:lnTo>
                    <a:pt x="54" y="24"/>
                  </a:lnTo>
                  <a:lnTo>
                    <a:pt x="53" y="26"/>
                  </a:lnTo>
                  <a:lnTo>
                    <a:pt x="51" y="27"/>
                  </a:lnTo>
                  <a:lnTo>
                    <a:pt x="50" y="27"/>
                  </a:lnTo>
                  <a:lnTo>
                    <a:pt x="48" y="27"/>
                  </a:lnTo>
                  <a:lnTo>
                    <a:pt x="47" y="27"/>
                  </a:lnTo>
                  <a:lnTo>
                    <a:pt x="46" y="27"/>
                  </a:lnTo>
                  <a:lnTo>
                    <a:pt x="44" y="27"/>
                  </a:lnTo>
                  <a:lnTo>
                    <a:pt x="43" y="27"/>
                  </a:lnTo>
                  <a:lnTo>
                    <a:pt x="41" y="27"/>
                  </a:lnTo>
                  <a:lnTo>
                    <a:pt x="37" y="27"/>
                  </a:lnTo>
                  <a:lnTo>
                    <a:pt x="34" y="28"/>
                  </a:lnTo>
                  <a:lnTo>
                    <a:pt x="31" y="30"/>
                  </a:lnTo>
                  <a:lnTo>
                    <a:pt x="27" y="31"/>
                  </a:lnTo>
                  <a:lnTo>
                    <a:pt x="24" y="33"/>
                  </a:lnTo>
                  <a:lnTo>
                    <a:pt x="23" y="34"/>
                  </a:lnTo>
                  <a:lnTo>
                    <a:pt x="21" y="37"/>
                  </a:lnTo>
                  <a:lnTo>
                    <a:pt x="20" y="38"/>
                  </a:lnTo>
                  <a:lnTo>
                    <a:pt x="20" y="41"/>
                  </a:lnTo>
                  <a:lnTo>
                    <a:pt x="21" y="44"/>
                  </a:lnTo>
                  <a:lnTo>
                    <a:pt x="24" y="48"/>
                  </a:lnTo>
                  <a:lnTo>
                    <a:pt x="28" y="51"/>
                  </a:lnTo>
                  <a:lnTo>
                    <a:pt x="33" y="54"/>
                  </a:lnTo>
                  <a:lnTo>
                    <a:pt x="38" y="56"/>
                  </a:lnTo>
                  <a:lnTo>
                    <a:pt x="43" y="57"/>
                  </a:lnTo>
                  <a:lnTo>
                    <a:pt x="48" y="57"/>
                  </a:lnTo>
                  <a:lnTo>
                    <a:pt x="53" y="58"/>
                  </a:lnTo>
                  <a:lnTo>
                    <a:pt x="58" y="58"/>
                  </a:lnTo>
                  <a:lnTo>
                    <a:pt x="64" y="60"/>
                  </a:lnTo>
                  <a:lnTo>
                    <a:pt x="68" y="61"/>
                  </a:lnTo>
                  <a:lnTo>
                    <a:pt x="66" y="71"/>
                  </a:lnTo>
                  <a:lnTo>
                    <a:pt x="68" y="70"/>
                  </a:lnTo>
                  <a:lnTo>
                    <a:pt x="73" y="69"/>
                  </a:lnTo>
                  <a:lnTo>
                    <a:pt x="76" y="69"/>
                  </a:lnTo>
                  <a:lnTo>
                    <a:pt x="80" y="67"/>
                  </a:lnTo>
                  <a:lnTo>
                    <a:pt x="83" y="67"/>
                  </a:lnTo>
                  <a:lnTo>
                    <a:pt x="87" y="66"/>
                  </a:lnTo>
                  <a:lnTo>
                    <a:pt x="90" y="64"/>
                  </a:lnTo>
                  <a:lnTo>
                    <a:pt x="93" y="61"/>
                  </a:lnTo>
                  <a:lnTo>
                    <a:pt x="94" y="58"/>
                  </a:lnTo>
                  <a:lnTo>
                    <a:pt x="96" y="54"/>
                  </a:lnTo>
                  <a:close/>
                  <a:moveTo>
                    <a:pt x="73" y="41"/>
                  </a:moveTo>
                  <a:lnTo>
                    <a:pt x="84" y="44"/>
                  </a:lnTo>
                  <a:lnTo>
                    <a:pt x="83" y="47"/>
                  </a:lnTo>
                  <a:lnTo>
                    <a:pt x="73" y="44"/>
                  </a:lnTo>
                  <a:lnTo>
                    <a:pt x="73" y="41"/>
                  </a:lnTo>
                  <a:close/>
                  <a:moveTo>
                    <a:pt x="27" y="44"/>
                  </a:moveTo>
                  <a:lnTo>
                    <a:pt x="28" y="44"/>
                  </a:lnTo>
                  <a:lnTo>
                    <a:pt x="30" y="43"/>
                  </a:lnTo>
                  <a:lnTo>
                    <a:pt x="31" y="43"/>
                  </a:lnTo>
                  <a:lnTo>
                    <a:pt x="33" y="43"/>
                  </a:lnTo>
                  <a:lnTo>
                    <a:pt x="34" y="41"/>
                  </a:lnTo>
                  <a:lnTo>
                    <a:pt x="36" y="41"/>
                  </a:lnTo>
                  <a:lnTo>
                    <a:pt x="37" y="40"/>
                  </a:lnTo>
                  <a:lnTo>
                    <a:pt x="38" y="40"/>
                  </a:lnTo>
                  <a:lnTo>
                    <a:pt x="40" y="40"/>
                  </a:lnTo>
                  <a:lnTo>
                    <a:pt x="41" y="40"/>
                  </a:lnTo>
                  <a:lnTo>
                    <a:pt x="40" y="43"/>
                  </a:lnTo>
                  <a:lnTo>
                    <a:pt x="40" y="44"/>
                  </a:lnTo>
                  <a:lnTo>
                    <a:pt x="41" y="47"/>
                  </a:lnTo>
                  <a:lnTo>
                    <a:pt x="41" y="48"/>
                  </a:lnTo>
                  <a:lnTo>
                    <a:pt x="44" y="48"/>
                  </a:lnTo>
                  <a:lnTo>
                    <a:pt x="46" y="50"/>
                  </a:lnTo>
                  <a:lnTo>
                    <a:pt x="47" y="51"/>
                  </a:lnTo>
                  <a:lnTo>
                    <a:pt x="48" y="51"/>
                  </a:lnTo>
                  <a:lnTo>
                    <a:pt x="50" y="53"/>
                  </a:lnTo>
                  <a:lnTo>
                    <a:pt x="51" y="54"/>
                  </a:lnTo>
                  <a:lnTo>
                    <a:pt x="27" y="4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2" name="Freeform 26"/>
            <p:cNvSpPr>
              <a:spLocks/>
            </p:cNvSpPr>
            <p:nvPr/>
          </p:nvSpPr>
          <p:spPr bwMode="auto">
            <a:xfrm>
              <a:off x="2090" y="1190"/>
              <a:ext cx="3" cy="10"/>
            </a:xfrm>
            <a:custGeom>
              <a:avLst/>
              <a:gdLst>
                <a:gd name="T0" fmla="*/ 3 w 7"/>
                <a:gd name="T1" fmla="*/ 2 h 20"/>
                <a:gd name="T2" fmla="*/ 3 w 7"/>
                <a:gd name="T3" fmla="*/ 2 h 20"/>
                <a:gd name="T4" fmla="*/ 3 w 7"/>
                <a:gd name="T5" fmla="*/ 2 h 20"/>
                <a:gd name="T6" fmla="*/ 3 w 7"/>
                <a:gd name="T7" fmla="*/ 2 h 20"/>
                <a:gd name="T8" fmla="*/ 3 w 7"/>
                <a:gd name="T9" fmla="*/ 1 h 20"/>
                <a:gd name="T10" fmla="*/ 3 w 7"/>
                <a:gd name="T11" fmla="*/ 1 h 20"/>
                <a:gd name="T12" fmla="*/ 2 w 7"/>
                <a:gd name="T13" fmla="*/ 0 h 20"/>
                <a:gd name="T14" fmla="*/ 1 w 7"/>
                <a:gd name="T15" fmla="*/ 0 h 20"/>
                <a:gd name="T16" fmla="*/ 1 w 7"/>
                <a:gd name="T17" fmla="*/ 0 h 20"/>
                <a:gd name="T18" fmla="*/ 1 w 7"/>
                <a:gd name="T19" fmla="*/ 0 h 20"/>
                <a:gd name="T20" fmla="*/ 0 w 7"/>
                <a:gd name="T21" fmla="*/ 0 h 20"/>
                <a:gd name="T22" fmla="*/ 3 w 7"/>
                <a:gd name="T23" fmla="*/ 10 h 20"/>
                <a:gd name="T24" fmla="*/ 3 w 7"/>
                <a:gd name="T25" fmla="*/ 3 h 20"/>
                <a:gd name="T26" fmla="*/ 3 w 7"/>
                <a:gd name="T27" fmla="*/ 3 h 20"/>
                <a:gd name="T28" fmla="*/ 3 w 7"/>
                <a:gd name="T29" fmla="*/ 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20">
                  <a:moveTo>
                    <a:pt x="7" y="4"/>
                  </a:moveTo>
                  <a:lnTo>
                    <a:pt x="7" y="4"/>
                  </a:lnTo>
                  <a:lnTo>
                    <a:pt x="7" y="3"/>
                  </a:lnTo>
                  <a:lnTo>
                    <a:pt x="6" y="1"/>
                  </a:lnTo>
                  <a:lnTo>
                    <a:pt x="5" y="0"/>
                  </a:lnTo>
                  <a:lnTo>
                    <a:pt x="3" y="0"/>
                  </a:lnTo>
                  <a:lnTo>
                    <a:pt x="2" y="0"/>
                  </a:lnTo>
                  <a:lnTo>
                    <a:pt x="0" y="0"/>
                  </a:lnTo>
                  <a:lnTo>
                    <a:pt x="7" y="20"/>
                  </a:lnTo>
                  <a:lnTo>
                    <a:pt x="7" y="6"/>
                  </a:lnTo>
                  <a:lnTo>
                    <a:pt x="7"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3" name="Freeform 27"/>
            <p:cNvSpPr>
              <a:spLocks/>
            </p:cNvSpPr>
            <p:nvPr/>
          </p:nvSpPr>
          <p:spPr bwMode="auto">
            <a:xfrm>
              <a:off x="2120" y="1201"/>
              <a:ext cx="13" cy="8"/>
            </a:xfrm>
            <a:custGeom>
              <a:avLst/>
              <a:gdLst>
                <a:gd name="T0" fmla="*/ 8 w 24"/>
                <a:gd name="T1" fmla="*/ 0 h 14"/>
                <a:gd name="T2" fmla="*/ 7 w 24"/>
                <a:gd name="T3" fmla="*/ 0 h 14"/>
                <a:gd name="T4" fmla="*/ 6 w 24"/>
                <a:gd name="T5" fmla="*/ 0 h 14"/>
                <a:gd name="T6" fmla="*/ 5 w 24"/>
                <a:gd name="T7" fmla="*/ 0 h 14"/>
                <a:gd name="T8" fmla="*/ 5 w 24"/>
                <a:gd name="T9" fmla="*/ 1 h 14"/>
                <a:gd name="T10" fmla="*/ 4 w 24"/>
                <a:gd name="T11" fmla="*/ 1 h 14"/>
                <a:gd name="T12" fmla="*/ 3 w 24"/>
                <a:gd name="T13" fmla="*/ 2 h 14"/>
                <a:gd name="T14" fmla="*/ 2 w 24"/>
                <a:gd name="T15" fmla="*/ 2 h 14"/>
                <a:gd name="T16" fmla="*/ 2 w 24"/>
                <a:gd name="T17" fmla="*/ 2 h 14"/>
                <a:gd name="T18" fmla="*/ 1 w 24"/>
                <a:gd name="T19" fmla="*/ 2 h 14"/>
                <a:gd name="T20" fmla="*/ 0 w 24"/>
                <a:gd name="T21" fmla="*/ 2 h 14"/>
                <a:gd name="T22" fmla="*/ 13 w 24"/>
                <a:gd name="T23" fmla="*/ 8 h 14"/>
                <a:gd name="T24" fmla="*/ 12 w 24"/>
                <a:gd name="T25" fmla="*/ 7 h 14"/>
                <a:gd name="T26" fmla="*/ 11 w 24"/>
                <a:gd name="T27" fmla="*/ 6 h 14"/>
                <a:gd name="T28" fmla="*/ 11 w 24"/>
                <a:gd name="T29" fmla="*/ 6 h 14"/>
                <a:gd name="T30" fmla="*/ 10 w 24"/>
                <a:gd name="T31" fmla="*/ 6 h 14"/>
                <a:gd name="T32" fmla="*/ 9 w 24"/>
                <a:gd name="T33" fmla="*/ 5 h 14"/>
                <a:gd name="T34" fmla="*/ 8 w 24"/>
                <a:gd name="T35" fmla="*/ 5 h 14"/>
                <a:gd name="T36" fmla="*/ 8 w 24"/>
                <a:gd name="T37" fmla="*/ 4 h 14"/>
                <a:gd name="T38" fmla="*/ 7 w 24"/>
                <a:gd name="T39" fmla="*/ 2 h 14"/>
                <a:gd name="T40" fmla="*/ 7 w 24"/>
                <a:gd name="T41" fmla="*/ 2 h 14"/>
                <a:gd name="T42" fmla="*/ 8 w 24"/>
                <a:gd name="T43" fmla="*/ 0 h 14"/>
                <a:gd name="T44" fmla="*/ 8 w 24"/>
                <a:gd name="T45" fmla="*/ 0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14">
                  <a:moveTo>
                    <a:pt x="14" y="0"/>
                  </a:moveTo>
                  <a:lnTo>
                    <a:pt x="13" y="0"/>
                  </a:lnTo>
                  <a:lnTo>
                    <a:pt x="11" y="0"/>
                  </a:lnTo>
                  <a:lnTo>
                    <a:pt x="10" y="0"/>
                  </a:lnTo>
                  <a:lnTo>
                    <a:pt x="9" y="1"/>
                  </a:lnTo>
                  <a:lnTo>
                    <a:pt x="7" y="1"/>
                  </a:lnTo>
                  <a:lnTo>
                    <a:pt x="6" y="3"/>
                  </a:lnTo>
                  <a:lnTo>
                    <a:pt x="4" y="3"/>
                  </a:lnTo>
                  <a:lnTo>
                    <a:pt x="3" y="3"/>
                  </a:lnTo>
                  <a:lnTo>
                    <a:pt x="1" y="4"/>
                  </a:lnTo>
                  <a:lnTo>
                    <a:pt x="0" y="4"/>
                  </a:lnTo>
                  <a:lnTo>
                    <a:pt x="24" y="14"/>
                  </a:lnTo>
                  <a:lnTo>
                    <a:pt x="23" y="13"/>
                  </a:lnTo>
                  <a:lnTo>
                    <a:pt x="21" y="11"/>
                  </a:lnTo>
                  <a:lnTo>
                    <a:pt x="20" y="11"/>
                  </a:lnTo>
                  <a:lnTo>
                    <a:pt x="19" y="10"/>
                  </a:lnTo>
                  <a:lnTo>
                    <a:pt x="17" y="8"/>
                  </a:lnTo>
                  <a:lnTo>
                    <a:pt x="14" y="8"/>
                  </a:lnTo>
                  <a:lnTo>
                    <a:pt x="14" y="7"/>
                  </a:lnTo>
                  <a:lnTo>
                    <a:pt x="13" y="4"/>
                  </a:lnTo>
                  <a:lnTo>
                    <a:pt x="13" y="3"/>
                  </a:lnTo>
                  <a:lnTo>
                    <a:pt x="1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4" name="Freeform 28"/>
            <p:cNvSpPr>
              <a:spLocks/>
            </p:cNvSpPr>
            <p:nvPr/>
          </p:nvSpPr>
          <p:spPr bwMode="auto">
            <a:xfrm>
              <a:off x="2143" y="1202"/>
              <a:ext cx="6" cy="3"/>
            </a:xfrm>
            <a:custGeom>
              <a:avLst/>
              <a:gdLst>
                <a:gd name="T0" fmla="*/ 6 w 11"/>
                <a:gd name="T1" fmla="*/ 1 h 6"/>
                <a:gd name="T2" fmla="*/ 0 w 11"/>
                <a:gd name="T3" fmla="*/ 0 h 6"/>
                <a:gd name="T4" fmla="*/ 0 w 11"/>
                <a:gd name="T5" fmla="*/ 2 h 6"/>
                <a:gd name="T6" fmla="*/ 5 w 11"/>
                <a:gd name="T7" fmla="*/ 3 h 6"/>
                <a:gd name="T8" fmla="*/ 6 w 11"/>
                <a:gd name="T9" fmla="*/ 2 h 6"/>
                <a:gd name="T10" fmla="*/ 6 w 11"/>
                <a:gd name="T11" fmla="*/ 2 h 6"/>
                <a:gd name="T12" fmla="*/ 6 w 11"/>
                <a:gd name="T13" fmla="*/ 1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 h="6">
                  <a:moveTo>
                    <a:pt x="11" y="2"/>
                  </a:moveTo>
                  <a:lnTo>
                    <a:pt x="0" y="0"/>
                  </a:lnTo>
                  <a:lnTo>
                    <a:pt x="0" y="3"/>
                  </a:lnTo>
                  <a:lnTo>
                    <a:pt x="10" y="6"/>
                  </a:lnTo>
                  <a:lnTo>
                    <a:pt x="11" y="3"/>
                  </a:lnTo>
                  <a:lnTo>
                    <a:pt x="1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5" name="Freeform 29"/>
            <p:cNvSpPr>
              <a:spLocks/>
            </p:cNvSpPr>
            <p:nvPr/>
          </p:nvSpPr>
          <p:spPr bwMode="auto">
            <a:xfrm>
              <a:off x="2103" y="1226"/>
              <a:ext cx="4" cy="7"/>
            </a:xfrm>
            <a:custGeom>
              <a:avLst/>
              <a:gdLst>
                <a:gd name="T0" fmla="*/ 0 w 7"/>
                <a:gd name="T1" fmla="*/ 0 h 14"/>
                <a:gd name="T2" fmla="*/ 2 w 7"/>
                <a:gd name="T3" fmla="*/ 7 h 14"/>
                <a:gd name="T4" fmla="*/ 4 w 7"/>
                <a:gd name="T5" fmla="*/ 5 h 14"/>
                <a:gd name="T6" fmla="*/ 4 w 7"/>
                <a:gd name="T7" fmla="*/ 4 h 14"/>
                <a:gd name="T8" fmla="*/ 4 w 7"/>
                <a:gd name="T9" fmla="*/ 4 h 14"/>
                <a:gd name="T10" fmla="*/ 4 w 7"/>
                <a:gd name="T11" fmla="*/ 3 h 14"/>
                <a:gd name="T12" fmla="*/ 3 w 7"/>
                <a:gd name="T13" fmla="*/ 3 h 14"/>
                <a:gd name="T14" fmla="*/ 3 w 7"/>
                <a:gd name="T15" fmla="*/ 2 h 14"/>
                <a:gd name="T16" fmla="*/ 2 w 7"/>
                <a:gd name="T17" fmla="*/ 1 h 14"/>
                <a:gd name="T18" fmla="*/ 1 w 7"/>
                <a:gd name="T19" fmla="*/ 1 h 14"/>
                <a:gd name="T20" fmla="*/ 1 w 7"/>
                <a:gd name="T21" fmla="*/ 1 h 14"/>
                <a:gd name="T22" fmla="*/ 1 w 7"/>
                <a:gd name="T23" fmla="*/ 1 h 14"/>
                <a:gd name="T24" fmla="*/ 0 w 7"/>
                <a:gd name="T25" fmla="*/ 0 h 14"/>
                <a:gd name="T26" fmla="*/ 0 w 7"/>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14">
                  <a:moveTo>
                    <a:pt x="0" y="0"/>
                  </a:moveTo>
                  <a:lnTo>
                    <a:pt x="4" y="14"/>
                  </a:lnTo>
                  <a:lnTo>
                    <a:pt x="7" y="10"/>
                  </a:lnTo>
                  <a:lnTo>
                    <a:pt x="7" y="8"/>
                  </a:lnTo>
                  <a:lnTo>
                    <a:pt x="7" y="7"/>
                  </a:lnTo>
                  <a:lnTo>
                    <a:pt x="7" y="5"/>
                  </a:lnTo>
                  <a:lnTo>
                    <a:pt x="5" y="5"/>
                  </a:lnTo>
                  <a:lnTo>
                    <a:pt x="5" y="4"/>
                  </a:lnTo>
                  <a:lnTo>
                    <a:pt x="4" y="2"/>
                  </a:lnTo>
                  <a:lnTo>
                    <a:pt x="2" y="2"/>
                  </a:lnTo>
                  <a:lnTo>
                    <a:pt x="1"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6" name="Freeform 30"/>
            <p:cNvSpPr>
              <a:spLocks/>
            </p:cNvSpPr>
            <p:nvPr/>
          </p:nvSpPr>
          <p:spPr bwMode="auto">
            <a:xfrm>
              <a:off x="2249" y="1248"/>
              <a:ext cx="10" cy="34"/>
            </a:xfrm>
            <a:custGeom>
              <a:avLst/>
              <a:gdLst>
                <a:gd name="T0" fmla="*/ 9 w 18"/>
                <a:gd name="T1" fmla="*/ 0 h 69"/>
                <a:gd name="T2" fmla="*/ 8 w 18"/>
                <a:gd name="T3" fmla="*/ 3 h 69"/>
                <a:gd name="T4" fmla="*/ 6 w 18"/>
                <a:gd name="T5" fmla="*/ 5 h 69"/>
                <a:gd name="T6" fmla="*/ 4 w 18"/>
                <a:gd name="T7" fmla="*/ 8 h 69"/>
                <a:gd name="T8" fmla="*/ 4 w 18"/>
                <a:gd name="T9" fmla="*/ 11 h 69"/>
                <a:gd name="T10" fmla="*/ 2 w 18"/>
                <a:gd name="T11" fmla="*/ 15 h 69"/>
                <a:gd name="T12" fmla="*/ 2 w 18"/>
                <a:gd name="T13" fmla="*/ 18 h 69"/>
                <a:gd name="T14" fmla="*/ 0 w 18"/>
                <a:gd name="T15" fmla="*/ 21 h 69"/>
                <a:gd name="T16" fmla="*/ 0 w 18"/>
                <a:gd name="T17" fmla="*/ 25 h 69"/>
                <a:gd name="T18" fmla="*/ 0 w 18"/>
                <a:gd name="T19" fmla="*/ 29 h 69"/>
                <a:gd name="T20" fmla="*/ 0 w 18"/>
                <a:gd name="T21" fmla="*/ 34 h 69"/>
                <a:gd name="T22" fmla="*/ 1 w 18"/>
                <a:gd name="T23" fmla="*/ 31 h 69"/>
                <a:gd name="T24" fmla="*/ 2 w 18"/>
                <a:gd name="T25" fmla="*/ 29 h 69"/>
                <a:gd name="T26" fmla="*/ 4 w 18"/>
                <a:gd name="T27" fmla="*/ 26 h 69"/>
                <a:gd name="T28" fmla="*/ 6 w 18"/>
                <a:gd name="T29" fmla="*/ 23 h 69"/>
                <a:gd name="T30" fmla="*/ 8 w 18"/>
                <a:gd name="T31" fmla="*/ 19 h 69"/>
                <a:gd name="T32" fmla="*/ 8 w 18"/>
                <a:gd name="T33" fmla="*/ 16 h 69"/>
                <a:gd name="T34" fmla="*/ 10 w 18"/>
                <a:gd name="T35" fmla="*/ 12 h 69"/>
                <a:gd name="T36" fmla="*/ 10 w 18"/>
                <a:gd name="T37" fmla="*/ 8 h 69"/>
                <a:gd name="T38" fmla="*/ 10 w 18"/>
                <a:gd name="T39" fmla="*/ 4 h 69"/>
                <a:gd name="T40" fmla="*/ 9 w 18"/>
                <a:gd name="T41" fmla="*/ 0 h 69"/>
                <a:gd name="T42" fmla="*/ 9 w 18"/>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 h="69">
                  <a:moveTo>
                    <a:pt x="17" y="0"/>
                  </a:moveTo>
                  <a:lnTo>
                    <a:pt x="14" y="6"/>
                  </a:lnTo>
                  <a:lnTo>
                    <a:pt x="11" y="11"/>
                  </a:lnTo>
                  <a:lnTo>
                    <a:pt x="8" y="17"/>
                  </a:lnTo>
                  <a:lnTo>
                    <a:pt x="7" y="23"/>
                  </a:lnTo>
                  <a:lnTo>
                    <a:pt x="4" y="30"/>
                  </a:lnTo>
                  <a:lnTo>
                    <a:pt x="3" y="36"/>
                  </a:lnTo>
                  <a:lnTo>
                    <a:pt x="0" y="43"/>
                  </a:lnTo>
                  <a:lnTo>
                    <a:pt x="0" y="50"/>
                  </a:lnTo>
                  <a:lnTo>
                    <a:pt x="0" y="59"/>
                  </a:lnTo>
                  <a:lnTo>
                    <a:pt x="0" y="69"/>
                  </a:lnTo>
                  <a:lnTo>
                    <a:pt x="1" y="63"/>
                  </a:lnTo>
                  <a:lnTo>
                    <a:pt x="4" y="59"/>
                  </a:lnTo>
                  <a:lnTo>
                    <a:pt x="7" y="52"/>
                  </a:lnTo>
                  <a:lnTo>
                    <a:pt x="11" y="46"/>
                  </a:lnTo>
                  <a:lnTo>
                    <a:pt x="14" y="39"/>
                  </a:lnTo>
                  <a:lnTo>
                    <a:pt x="15" y="32"/>
                  </a:lnTo>
                  <a:lnTo>
                    <a:pt x="18" y="24"/>
                  </a:lnTo>
                  <a:lnTo>
                    <a:pt x="18" y="16"/>
                  </a:lnTo>
                  <a:lnTo>
                    <a:pt x="18" y="9"/>
                  </a:lnTo>
                  <a:lnTo>
                    <a:pt x="1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7" name="Freeform 31"/>
            <p:cNvSpPr>
              <a:spLocks/>
            </p:cNvSpPr>
            <p:nvPr/>
          </p:nvSpPr>
          <p:spPr bwMode="auto">
            <a:xfrm>
              <a:off x="2157" y="1260"/>
              <a:ext cx="12" cy="5"/>
            </a:xfrm>
            <a:custGeom>
              <a:avLst/>
              <a:gdLst>
                <a:gd name="T0" fmla="*/ 0 w 24"/>
                <a:gd name="T1" fmla="*/ 2 h 10"/>
                <a:gd name="T2" fmla="*/ 12 w 24"/>
                <a:gd name="T3" fmla="*/ 5 h 10"/>
                <a:gd name="T4" fmla="*/ 12 w 24"/>
                <a:gd name="T5" fmla="*/ 4 h 10"/>
                <a:gd name="T6" fmla="*/ 0 w 24"/>
                <a:gd name="T7" fmla="*/ 0 h 10"/>
                <a:gd name="T8" fmla="*/ 0 w 24"/>
                <a:gd name="T9" fmla="*/ 2 h 10"/>
                <a:gd name="T10" fmla="*/ 0 w 24"/>
                <a:gd name="T11" fmla="*/ 2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10">
                  <a:moveTo>
                    <a:pt x="0" y="3"/>
                  </a:moveTo>
                  <a:lnTo>
                    <a:pt x="24" y="10"/>
                  </a:lnTo>
                  <a:lnTo>
                    <a:pt x="24" y="8"/>
                  </a:lnTo>
                  <a:lnTo>
                    <a:pt x="0"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8" name="Freeform 32"/>
            <p:cNvSpPr>
              <a:spLocks/>
            </p:cNvSpPr>
            <p:nvPr/>
          </p:nvSpPr>
          <p:spPr bwMode="auto">
            <a:xfrm>
              <a:off x="2176" y="1274"/>
              <a:ext cx="5" cy="3"/>
            </a:xfrm>
            <a:custGeom>
              <a:avLst/>
              <a:gdLst>
                <a:gd name="T0" fmla="*/ 5 w 10"/>
                <a:gd name="T1" fmla="*/ 0 h 7"/>
                <a:gd name="T2" fmla="*/ 5 w 10"/>
                <a:gd name="T3" fmla="*/ 0 h 7"/>
                <a:gd name="T4" fmla="*/ 4 w 10"/>
                <a:gd name="T5" fmla="*/ 0 h 7"/>
                <a:gd name="T6" fmla="*/ 3 w 10"/>
                <a:gd name="T7" fmla="*/ 0 h 7"/>
                <a:gd name="T8" fmla="*/ 2 w 10"/>
                <a:gd name="T9" fmla="*/ 0 h 7"/>
                <a:gd name="T10" fmla="*/ 2 w 10"/>
                <a:gd name="T11" fmla="*/ 0 h 7"/>
                <a:gd name="T12" fmla="*/ 1 w 10"/>
                <a:gd name="T13" fmla="*/ 0 h 7"/>
                <a:gd name="T14" fmla="*/ 0 w 10"/>
                <a:gd name="T15" fmla="*/ 1 h 7"/>
                <a:gd name="T16" fmla="*/ 0 w 10"/>
                <a:gd name="T17" fmla="*/ 2 h 7"/>
                <a:gd name="T18" fmla="*/ 0 w 10"/>
                <a:gd name="T19" fmla="*/ 2 h 7"/>
                <a:gd name="T20" fmla="*/ 0 w 10"/>
                <a:gd name="T21" fmla="*/ 3 h 7"/>
                <a:gd name="T22" fmla="*/ 4 w 10"/>
                <a:gd name="T23" fmla="*/ 3 h 7"/>
                <a:gd name="T24" fmla="*/ 4 w 10"/>
                <a:gd name="T25" fmla="*/ 3 h 7"/>
                <a:gd name="T26" fmla="*/ 5 w 10"/>
                <a:gd name="T27" fmla="*/ 2 h 7"/>
                <a:gd name="T28" fmla="*/ 5 w 10"/>
                <a:gd name="T29" fmla="*/ 2 h 7"/>
                <a:gd name="T30" fmla="*/ 5 w 10"/>
                <a:gd name="T31" fmla="*/ 2 h 7"/>
                <a:gd name="T32" fmla="*/ 5 w 10"/>
                <a:gd name="T33" fmla="*/ 2 h 7"/>
                <a:gd name="T34" fmla="*/ 5 w 10"/>
                <a:gd name="T35" fmla="*/ 1 h 7"/>
                <a:gd name="T36" fmla="*/ 5 w 10"/>
                <a:gd name="T37" fmla="*/ 1 h 7"/>
                <a:gd name="T38" fmla="*/ 5 w 10"/>
                <a:gd name="T39" fmla="*/ 0 h 7"/>
                <a:gd name="T40" fmla="*/ 5 w 10"/>
                <a:gd name="T41" fmla="*/ 0 h 7"/>
                <a:gd name="T42" fmla="*/ 5 w 10"/>
                <a:gd name="T43" fmla="*/ 0 h 7"/>
                <a:gd name="T44" fmla="*/ 5 w 10"/>
                <a:gd name="T45" fmla="*/ 0 h 7"/>
                <a:gd name="T46" fmla="*/ 5 w 10"/>
                <a:gd name="T47" fmla="*/ 0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 h="7">
                  <a:moveTo>
                    <a:pt x="9" y="0"/>
                  </a:moveTo>
                  <a:lnTo>
                    <a:pt x="9" y="0"/>
                  </a:lnTo>
                  <a:lnTo>
                    <a:pt x="7" y="0"/>
                  </a:lnTo>
                  <a:lnTo>
                    <a:pt x="6" y="0"/>
                  </a:lnTo>
                  <a:lnTo>
                    <a:pt x="4" y="0"/>
                  </a:lnTo>
                  <a:lnTo>
                    <a:pt x="3" y="1"/>
                  </a:lnTo>
                  <a:lnTo>
                    <a:pt x="2" y="1"/>
                  </a:lnTo>
                  <a:lnTo>
                    <a:pt x="0" y="2"/>
                  </a:lnTo>
                  <a:lnTo>
                    <a:pt x="0" y="4"/>
                  </a:lnTo>
                  <a:lnTo>
                    <a:pt x="0" y="5"/>
                  </a:lnTo>
                  <a:lnTo>
                    <a:pt x="0" y="7"/>
                  </a:lnTo>
                  <a:lnTo>
                    <a:pt x="7" y="7"/>
                  </a:lnTo>
                  <a:lnTo>
                    <a:pt x="9" y="5"/>
                  </a:lnTo>
                  <a:lnTo>
                    <a:pt x="9" y="4"/>
                  </a:lnTo>
                  <a:lnTo>
                    <a:pt x="10" y="4"/>
                  </a:lnTo>
                  <a:lnTo>
                    <a:pt x="10" y="2"/>
                  </a:lnTo>
                  <a:lnTo>
                    <a:pt x="10" y="1"/>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19" name="Freeform 33"/>
            <p:cNvSpPr>
              <a:spLocks/>
            </p:cNvSpPr>
            <p:nvPr/>
          </p:nvSpPr>
          <p:spPr bwMode="auto">
            <a:xfrm>
              <a:off x="2202" y="1282"/>
              <a:ext cx="3" cy="1"/>
            </a:xfrm>
            <a:custGeom>
              <a:avLst/>
              <a:gdLst>
                <a:gd name="T0" fmla="*/ 0 w 6"/>
                <a:gd name="T1" fmla="*/ 0 h 1"/>
                <a:gd name="T2" fmla="*/ 2 w 6"/>
                <a:gd name="T3" fmla="*/ 0 h 1"/>
                <a:gd name="T4" fmla="*/ 2 w 6"/>
                <a:gd name="T5" fmla="*/ 0 h 1"/>
                <a:gd name="T6" fmla="*/ 2 w 6"/>
                <a:gd name="T7" fmla="*/ 0 h 1"/>
                <a:gd name="T8" fmla="*/ 3 w 6"/>
                <a:gd name="T9" fmla="*/ 0 h 1"/>
                <a:gd name="T10" fmla="*/ 3 w 6"/>
                <a:gd name="T11" fmla="*/ 0 h 1"/>
                <a:gd name="T12" fmla="*/ 2 w 6"/>
                <a:gd name="T13" fmla="*/ 0 h 1"/>
                <a:gd name="T14" fmla="*/ 2 w 6"/>
                <a:gd name="T15" fmla="*/ 0 h 1"/>
                <a:gd name="T16" fmla="*/ 2 w 6"/>
                <a:gd name="T17" fmla="*/ 0 h 1"/>
                <a:gd name="T18" fmla="*/ 1 w 6"/>
                <a:gd name="T19" fmla="*/ 0 h 1"/>
                <a:gd name="T20" fmla="*/ 0 w 6"/>
                <a:gd name="T21" fmla="*/ 0 h 1"/>
                <a:gd name="T22" fmla="*/ 0 w 6"/>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1">
                  <a:moveTo>
                    <a:pt x="0" y="0"/>
                  </a:moveTo>
                  <a:lnTo>
                    <a:pt x="3" y="0"/>
                  </a:lnTo>
                  <a:lnTo>
                    <a:pt x="4" y="0"/>
                  </a:lnTo>
                  <a:lnTo>
                    <a:pt x="6" y="0"/>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0" name="Freeform 34"/>
            <p:cNvSpPr>
              <a:spLocks noEditPoints="1"/>
            </p:cNvSpPr>
            <p:nvPr/>
          </p:nvSpPr>
          <p:spPr bwMode="auto">
            <a:xfrm>
              <a:off x="2146" y="1281"/>
              <a:ext cx="73" cy="11"/>
            </a:xfrm>
            <a:custGeom>
              <a:avLst/>
              <a:gdLst>
                <a:gd name="T0" fmla="*/ 71 w 145"/>
                <a:gd name="T1" fmla="*/ 3 h 21"/>
                <a:gd name="T2" fmla="*/ 67 w 145"/>
                <a:gd name="T3" fmla="*/ 3 h 21"/>
                <a:gd name="T4" fmla="*/ 63 w 145"/>
                <a:gd name="T5" fmla="*/ 5 h 21"/>
                <a:gd name="T6" fmla="*/ 58 w 145"/>
                <a:gd name="T7" fmla="*/ 5 h 21"/>
                <a:gd name="T8" fmla="*/ 54 w 145"/>
                <a:gd name="T9" fmla="*/ 5 h 21"/>
                <a:gd name="T10" fmla="*/ 52 w 145"/>
                <a:gd name="T11" fmla="*/ 3 h 21"/>
                <a:gd name="T12" fmla="*/ 53 w 145"/>
                <a:gd name="T13" fmla="*/ 2 h 21"/>
                <a:gd name="T14" fmla="*/ 53 w 145"/>
                <a:gd name="T15" fmla="*/ 2 h 21"/>
                <a:gd name="T16" fmla="*/ 55 w 145"/>
                <a:gd name="T17" fmla="*/ 2 h 21"/>
                <a:gd name="T18" fmla="*/ 56 w 145"/>
                <a:gd name="T19" fmla="*/ 2 h 21"/>
                <a:gd name="T20" fmla="*/ 56 w 145"/>
                <a:gd name="T21" fmla="*/ 2 h 21"/>
                <a:gd name="T22" fmla="*/ 56 w 145"/>
                <a:gd name="T23" fmla="*/ 2 h 21"/>
                <a:gd name="T24" fmla="*/ 56 w 145"/>
                <a:gd name="T25" fmla="*/ 2 h 21"/>
                <a:gd name="T26" fmla="*/ 56 w 145"/>
                <a:gd name="T27" fmla="*/ 2 h 21"/>
                <a:gd name="T28" fmla="*/ 56 w 145"/>
                <a:gd name="T29" fmla="*/ 2 h 21"/>
                <a:gd name="T30" fmla="*/ 43 w 145"/>
                <a:gd name="T31" fmla="*/ 0 h 21"/>
                <a:gd name="T32" fmla="*/ 35 w 145"/>
                <a:gd name="T33" fmla="*/ 1 h 21"/>
                <a:gd name="T34" fmla="*/ 26 w 145"/>
                <a:gd name="T35" fmla="*/ 2 h 21"/>
                <a:gd name="T36" fmla="*/ 17 w 145"/>
                <a:gd name="T37" fmla="*/ 3 h 21"/>
                <a:gd name="T38" fmla="*/ 9 w 145"/>
                <a:gd name="T39" fmla="*/ 4 h 21"/>
                <a:gd name="T40" fmla="*/ 0 w 145"/>
                <a:gd name="T41" fmla="*/ 4 h 21"/>
                <a:gd name="T42" fmla="*/ 15 w 145"/>
                <a:gd name="T43" fmla="*/ 9 h 21"/>
                <a:gd name="T44" fmla="*/ 29 w 145"/>
                <a:gd name="T45" fmla="*/ 11 h 21"/>
                <a:gd name="T46" fmla="*/ 43 w 145"/>
                <a:gd name="T47" fmla="*/ 11 h 21"/>
                <a:gd name="T48" fmla="*/ 58 w 145"/>
                <a:gd name="T49" fmla="*/ 9 h 21"/>
                <a:gd name="T50" fmla="*/ 73 w 145"/>
                <a:gd name="T51" fmla="*/ 4 h 21"/>
                <a:gd name="T52" fmla="*/ 73 w 145"/>
                <a:gd name="T53" fmla="*/ 4 h 21"/>
                <a:gd name="T54" fmla="*/ 23 w 145"/>
                <a:gd name="T55" fmla="*/ 7 h 21"/>
                <a:gd name="T56" fmla="*/ 23 w 145"/>
                <a:gd name="T57" fmla="*/ 7 h 21"/>
                <a:gd name="T58" fmla="*/ 21 w 145"/>
                <a:gd name="T59" fmla="*/ 6 h 21"/>
                <a:gd name="T60" fmla="*/ 18 w 145"/>
                <a:gd name="T61" fmla="*/ 5 h 21"/>
                <a:gd name="T62" fmla="*/ 17 w 145"/>
                <a:gd name="T63" fmla="*/ 4 h 21"/>
                <a:gd name="T64" fmla="*/ 23 w 145"/>
                <a:gd name="T65" fmla="*/ 7 h 21"/>
                <a:gd name="T66" fmla="*/ 23 w 145"/>
                <a:gd name="T67" fmla="*/ 7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45" h="21">
                  <a:moveTo>
                    <a:pt x="145" y="7"/>
                  </a:moveTo>
                  <a:lnTo>
                    <a:pt x="141" y="6"/>
                  </a:lnTo>
                  <a:lnTo>
                    <a:pt x="138" y="6"/>
                  </a:lnTo>
                  <a:lnTo>
                    <a:pt x="134" y="6"/>
                  </a:lnTo>
                  <a:lnTo>
                    <a:pt x="129" y="7"/>
                  </a:lnTo>
                  <a:lnTo>
                    <a:pt x="125" y="9"/>
                  </a:lnTo>
                  <a:lnTo>
                    <a:pt x="121" y="10"/>
                  </a:lnTo>
                  <a:lnTo>
                    <a:pt x="116" y="10"/>
                  </a:lnTo>
                  <a:lnTo>
                    <a:pt x="112" y="10"/>
                  </a:lnTo>
                  <a:lnTo>
                    <a:pt x="108" y="10"/>
                  </a:lnTo>
                  <a:lnTo>
                    <a:pt x="104" y="7"/>
                  </a:lnTo>
                  <a:lnTo>
                    <a:pt x="104" y="6"/>
                  </a:lnTo>
                  <a:lnTo>
                    <a:pt x="105" y="4"/>
                  </a:lnTo>
                  <a:lnTo>
                    <a:pt x="106" y="4"/>
                  </a:lnTo>
                  <a:lnTo>
                    <a:pt x="108" y="4"/>
                  </a:lnTo>
                  <a:lnTo>
                    <a:pt x="109" y="3"/>
                  </a:lnTo>
                  <a:lnTo>
                    <a:pt x="111" y="3"/>
                  </a:lnTo>
                  <a:lnTo>
                    <a:pt x="112" y="3"/>
                  </a:lnTo>
                  <a:lnTo>
                    <a:pt x="111" y="3"/>
                  </a:lnTo>
                  <a:lnTo>
                    <a:pt x="86" y="0"/>
                  </a:lnTo>
                  <a:lnTo>
                    <a:pt x="78" y="1"/>
                  </a:lnTo>
                  <a:lnTo>
                    <a:pt x="69" y="1"/>
                  </a:lnTo>
                  <a:lnTo>
                    <a:pt x="61" y="3"/>
                  </a:lnTo>
                  <a:lnTo>
                    <a:pt x="52" y="4"/>
                  </a:lnTo>
                  <a:lnTo>
                    <a:pt x="43" y="6"/>
                  </a:lnTo>
                  <a:lnTo>
                    <a:pt x="33" y="6"/>
                  </a:lnTo>
                  <a:lnTo>
                    <a:pt x="25" y="7"/>
                  </a:lnTo>
                  <a:lnTo>
                    <a:pt x="18" y="7"/>
                  </a:lnTo>
                  <a:lnTo>
                    <a:pt x="9" y="7"/>
                  </a:lnTo>
                  <a:lnTo>
                    <a:pt x="0" y="7"/>
                  </a:lnTo>
                  <a:lnTo>
                    <a:pt x="15" y="13"/>
                  </a:lnTo>
                  <a:lnTo>
                    <a:pt x="29" y="17"/>
                  </a:lnTo>
                  <a:lnTo>
                    <a:pt x="43" y="20"/>
                  </a:lnTo>
                  <a:lnTo>
                    <a:pt x="58" y="21"/>
                  </a:lnTo>
                  <a:lnTo>
                    <a:pt x="72" y="21"/>
                  </a:lnTo>
                  <a:lnTo>
                    <a:pt x="86" y="21"/>
                  </a:lnTo>
                  <a:lnTo>
                    <a:pt x="102" y="20"/>
                  </a:lnTo>
                  <a:lnTo>
                    <a:pt x="116" y="17"/>
                  </a:lnTo>
                  <a:lnTo>
                    <a:pt x="131" y="13"/>
                  </a:lnTo>
                  <a:lnTo>
                    <a:pt x="145" y="7"/>
                  </a:lnTo>
                  <a:close/>
                  <a:moveTo>
                    <a:pt x="46" y="13"/>
                  </a:moveTo>
                  <a:lnTo>
                    <a:pt x="46" y="13"/>
                  </a:lnTo>
                  <a:lnTo>
                    <a:pt x="45" y="13"/>
                  </a:lnTo>
                  <a:lnTo>
                    <a:pt x="42" y="13"/>
                  </a:lnTo>
                  <a:lnTo>
                    <a:pt x="41" y="11"/>
                  </a:lnTo>
                  <a:lnTo>
                    <a:pt x="38" y="10"/>
                  </a:lnTo>
                  <a:lnTo>
                    <a:pt x="35" y="10"/>
                  </a:lnTo>
                  <a:lnTo>
                    <a:pt x="33" y="9"/>
                  </a:lnTo>
                  <a:lnTo>
                    <a:pt x="33" y="7"/>
                  </a:lnTo>
                  <a:lnTo>
                    <a:pt x="35" y="7"/>
                  </a:lnTo>
                  <a:lnTo>
                    <a:pt x="4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1" name="Freeform 35"/>
            <p:cNvSpPr>
              <a:spLocks/>
            </p:cNvSpPr>
            <p:nvPr/>
          </p:nvSpPr>
          <p:spPr bwMode="auto">
            <a:xfrm>
              <a:off x="2163" y="1285"/>
              <a:ext cx="6" cy="2"/>
            </a:xfrm>
            <a:custGeom>
              <a:avLst/>
              <a:gdLst>
                <a:gd name="T0" fmla="*/ 6 w 13"/>
                <a:gd name="T1" fmla="*/ 2 h 6"/>
                <a:gd name="T2" fmla="*/ 1 w 13"/>
                <a:gd name="T3" fmla="*/ 0 h 6"/>
                <a:gd name="T4" fmla="*/ 0 w 13"/>
                <a:gd name="T5" fmla="*/ 0 h 6"/>
                <a:gd name="T6" fmla="*/ 0 w 13"/>
                <a:gd name="T7" fmla="*/ 1 h 6"/>
                <a:gd name="T8" fmla="*/ 1 w 13"/>
                <a:gd name="T9" fmla="*/ 1 h 6"/>
                <a:gd name="T10" fmla="*/ 2 w 13"/>
                <a:gd name="T11" fmla="*/ 1 h 6"/>
                <a:gd name="T12" fmla="*/ 4 w 13"/>
                <a:gd name="T13" fmla="*/ 1 h 6"/>
                <a:gd name="T14" fmla="*/ 4 w 13"/>
                <a:gd name="T15" fmla="*/ 2 h 6"/>
                <a:gd name="T16" fmla="*/ 6 w 13"/>
                <a:gd name="T17" fmla="*/ 2 h 6"/>
                <a:gd name="T18" fmla="*/ 6 w 13"/>
                <a:gd name="T19" fmla="*/ 2 h 6"/>
                <a:gd name="T20" fmla="*/ 6 w 13"/>
                <a:gd name="T21" fmla="*/ 2 h 6"/>
                <a:gd name="T22" fmla="*/ 6 w 13"/>
                <a:gd name="T23" fmla="*/ 2 h 6"/>
                <a:gd name="T24" fmla="*/ 6 w 1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3" h="6">
                  <a:moveTo>
                    <a:pt x="13" y="6"/>
                  </a:moveTo>
                  <a:lnTo>
                    <a:pt x="2" y="0"/>
                  </a:lnTo>
                  <a:lnTo>
                    <a:pt x="0" y="0"/>
                  </a:lnTo>
                  <a:lnTo>
                    <a:pt x="0" y="2"/>
                  </a:lnTo>
                  <a:lnTo>
                    <a:pt x="2" y="3"/>
                  </a:lnTo>
                  <a:lnTo>
                    <a:pt x="5" y="3"/>
                  </a:lnTo>
                  <a:lnTo>
                    <a:pt x="8" y="4"/>
                  </a:lnTo>
                  <a:lnTo>
                    <a:pt x="9" y="6"/>
                  </a:lnTo>
                  <a:lnTo>
                    <a:pt x="12" y="6"/>
                  </a:lnTo>
                  <a:lnTo>
                    <a:pt x="13"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2" name="Freeform 36"/>
            <p:cNvSpPr>
              <a:spLocks/>
            </p:cNvSpPr>
            <p:nvPr/>
          </p:nvSpPr>
          <p:spPr bwMode="auto">
            <a:xfrm>
              <a:off x="2295" y="1465"/>
              <a:ext cx="1" cy="3"/>
            </a:xfrm>
            <a:custGeom>
              <a:avLst/>
              <a:gdLst>
                <a:gd name="T0" fmla="*/ 0 w 2"/>
                <a:gd name="T1" fmla="*/ 0 h 6"/>
                <a:gd name="T2" fmla="*/ 1 w 2"/>
                <a:gd name="T3" fmla="*/ 2 h 6"/>
                <a:gd name="T4" fmla="*/ 1 w 2"/>
                <a:gd name="T5" fmla="*/ 2 h 6"/>
                <a:gd name="T6" fmla="*/ 1 w 2"/>
                <a:gd name="T7" fmla="*/ 3 h 6"/>
                <a:gd name="T8" fmla="*/ 1 w 2"/>
                <a:gd name="T9" fmla="*/ 3 h 6"/>
                <a:gd name="T10" fmla="*/ 1 w 2"/>
                <a:gd name="T11" fmla="*/ 3 h 6"/>
                <a:gd name="T12" fmla="*/ 1 w 2"/>
                <a:gd name="T13" fmla="*/ 2 h 6"/>
                <a:gd name="T14" fmla="*/ 1 w 2"/>
                <a:gd name="T15" fmla="*/ 2 h 6"/>
                <a:gd name="T16" fmla="*/ 1 w 2"/>
                <a:gd name="T17" fmla="*/ 2 h 6"/>
                <a:gd name="T18" fmla="*/ 1 w 2"/>
                <a:gd name="T19" fmla="*/ 1 h 6"/>
                <a:gd name="T20" fmla="*/ 1 w 2"/>
                <a:gd name="T21" fmla="*/ 0 h 6"/>
                <a:gd name="T22" fmla="*/ 1 w 2"/>
                <a:gd name="T23" fmla="*/ 0 h 6"/>
                <a:gd name="T24" fmla="*/ 0 w 2"/>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6">
                  <a:moveTo>
                    <a:pt x="0" y="0"/>
                  </a:moveTo>
                  <a:lnTo>
                    <a:pt x="2" y="3"/>
                  </a:lnTo>
                  <a:lnTo>
                    <a:pt x="2" y="4"/>
                  </a:lnTo>
                  <a:lnTo>
                    <a:pt x="2" y="6"/>
                  </a:lnTo>
                  <a:lnTo>
                    <a:pt x="2" y="4"/>
                  </a:lnTo>
                  <a:lnTo>
                    <a:pt x="2" y="3"/>
                  </a:lnTo>
                  <a:lnTo>
                    <a:pt x="2" y="2"/>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3" name="Freeform 37"/>
            <p:cNvSpPr>
              <a:spLocks/>
            </p:cNvSpPr>
            <p:nvPr/>
          </p:nvSpPr>
          <p:spPr bwMode="auto">
            <a:xfrm>
              <a:off x="2136" y="1286"/>
              <a:ext cx="196" cy="592"/>
            </a:xfrm>
            <a:custGeom>
              <a:avLst/>
              <a:gdLst>
                <a:gd name="T0" fmla="*/ 47 w 393"/>
                <a:gd name="T1" fmla="*/ 441 h 1183"/>
                <a:gd name="T2" fmla="*/ 15 w 393"/>
                <a:gd name="T3" fmla="*/ 549 h 1183"/>
                <a:gd name="T4" fmla="*/ 14 w 393"/>
                <a:gd name="T5" fmla="*/ 580 h 1183"/>
                <a:gd name="T6" fmla="*/ 41 w 393"/>
                <a:gd name="T7" fmla="*/ 562 h 1183"/>
                <a:gd name="T8" fmla="*/ 111 w 393"/>
                <a:gd name="T9" fmla="*/ 491 h 1183"/>
                <a:gd name="T10" fmla="*/ 150 w 393"/>
                <a:gd name="T11" fmla="*/ 353 h 1183"/>
                <a:gd name="T12" fmla="*/ 162 w 393"/>
                <a:gd name="T13" fmla="*/ 282 h 1183"/>
                <a:gd name="T14" fmla="*/ 174 w 393"/>
                <a:gd name="T15" fmla="*/ 261 h 1183"/>
                <a:gd name="T16" fmla="*/ 174 w 393"/>
                <a:gd name="T17" fmla="*/ 250 h 1183"/>
                <a:gd name="T18" fmla="*/ 176 w 393"/>
                <a:gd name="T19" fmla="*/ 250 h 1183"/>
                <a:gd name="T20" fmla="*/ 170 w 393"/>
                <a:gd name="T21" fmla="*/ 202 h 1183"/>
                <a:gd name="T22" fmla="*/ 155 w 393"/>
                <a:gd name="T23" fmla="*/ 221 h 1183"/>
                <a:gd name="T24" fmla="*/ 142 w 393"/>
                <a:gd name="T25" fmla="*/ 233 h 1183"/>
                <a:gd name="T26" fmla="*/ 145 w 393"/>
                <a:gd name="T27" fmla="*/ 214 h 1183"/>
                <a:gd name="T28" fmla="*/ 147 w 393"/>
                <a:gd name="T29" fmla="*/ 194 h 1183"/>
                <a:gd name="T30" fmla="*/ 133 w 393"/>
                <a:gd name="T31" fmla="*/ 183 h 1183"/>
                <a:gd name="T32" fmla="*/ 132 w 393"/>
                <a:gd name="T33" fmla="*/ 166 h 1183"/>
                <a:gd name="T34" fmla="*/ 147 w 393"/>
                <a:gd name="T35" fmla="*/ 161 h 1183"/>
                <a:gd name="T36" fmla="*/ 160 w 393"/>
                <a:gd name="T37" fmla="*/ 156 h 1183"/>
                <a:gd name="T38" fmla="*/ 168 w 393"/>
                <a:gd name="T39" fmla="*/ 156 h 1183"/>
                <a:gd name="T40" fmla="*/ 173 w 393"/>
                <a:gd name="T41" fmla="*/ 161 h 1183"/>
                <a:gd name="T42" fmla="*/ 165 w 393"/>
                <a:gd name="T43" fmla="*/ 165 h 1183"/>
                <a:gd name="T44" fmla="*/ 160 w 393"/>
                <a:gd name="T45" fmla="*/ 167 h 1183"/>
                <a:gd name="T46" fmla="*/ 151 w 393"/>
                <a:gd name="T47" fmla="*/ 169 h 1183"/>
                <a:gd name="T48" fmla="*/ 142 w 393"/>
                <a:gd name="T49" fmla="*/ 167 h 1183"/>
                <a:gd name="T50" fmla="*/ 142 w 393"/>
                <a:gd name="T51" fmla="*/ 172 h 1183"/>
                <a:gd name="T52" fmla="*/ 141 w 393"/>
                <a:gd name="T53" fmla="*/ 177 h 1183"/>
                <a:gd name="T54" fmla="*/ 149 w 393"/>
                <a:gd name="T55" fmla="*/ 181 h 1183"/>
                <a:gd name="T56" fmla="*/ 147 w 393"/>
                <a:gd name="T57" fmla="*/ 182 h 1183"/>
                <a:gd name="T58" fmla="*/ 148 w 393"/>
                <a:gd name="T59" fmla="*/ 182 h 1183"/>
                <a:gd name="T60" fmla="*/ 151 w 393"/>
                <a:gd name="T61" fmla="*/ 181 h 1183"/>
                <a:gd name="T62" fmla="*/ 155 w 393"/>
                <a:gd name="T63" fmla="*/ 181 h 1183"/>
                <a:gd name="T64" fmla="*/ 157 w 393"/>
                <a:gd name="T65" fmla="*/ 179 h 1183"/>
                <a:gd name="T66" fmla="*/ 159 w 393"/>
                <a:gd name="T67" fmla="*/ 177 h 1183"/>
                <a:gd name="T68" fmla="*/ 160 w 393"/>
                <a:gd name="T69" fmla="*/ 179 h 1183"/>
                <a:gd name="T70" fmla="*/ 160 w 393"/>
                <a:gd name="T71" fmla="*/ 179 h 1183"/>
                <a:gd name="T72" fmla="*/ 160 w 393"/>
                <a:gd name="T73" fmla="*/ 179 h 1183"/>
                <a:gd name="T74" fmla="*/ 165 w 393"/>
                <a:gd name="T75" fmla="*/ 179 h 1183"/>
                <a:gd name="T76" fmla="*/ 165 w 393"/>
                <a:gd name="T77" fmla="*/ 189 h 1183"/>
                <a:gd name="T78" fmla="*/ 170 w 393"/>
                <a:gd name="T79" fmla="*/ 186 h 1183"/>
                <a:gd name="T80" fmla="*/ 178 w 393"/>
                <a:gd name="T81" fmla="*/ 189 h 1183"/>
                <a:gd name="T82" fmla="*/ 183 w 393"/>
                <a:gd name="T83" fmla="*/ 184 h 1183"/>
                <a:gd name="T84" fmla="*/ 185 w 393"/>
                <a:gd name="T85" fmla="*/ 176 h 1183"/>
                <a:gd name="T86" fmla="*/ 178 w 393"/>
                <a:gd name="T87" fmla="*/ 172 h 1183"/>
                <a:gd name="T88" fmla="*/ 170 w 393"/>
                <a:gd name="T89" fmla="*/ 168 h 1183"/>
                <a:gd name="T90" fmla="*/ 173 w 393"/>
                <a:gd name="T91" fmla="*/ 164 h 1183"/>
                <a:gd name="T92" fmla="*/ 182 w 393"/>
                <a:gd name="T93" fmla="*/ 163 h 1183"/>
                <a:gd name="T94" fmla="*/ 192 w 393"/>
                <a:gd name="T95" fmla="*/ 130 h 1183"/>
                <a:gd name="T96" fmla="*/ 196 w 393"/>
                <a:gd name="T97" fmla="*/ 71 h 1183"/>
                <a:gd name="T98" fmla="*/ 180 w 393"/>
                <a:gd name="T99" fmla="*/ 36 h 1183"/>
                <a:gd name="T100" fmla="*/ 160 w 393"/>
                <a:gd name="T101" fmla="*/ 10 h 1183"/>
                <a:gd name="T102" fmla="*/ 140 w 393"/>
                <a:gd name="T103" fmla="*/ 95 h 1183"/>
                <a:gd name="T104" fmla="*/ 95 w 393"/>
                <a:gd name="T105" fmla="*/ 272 h 11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393" h="1183">
                  <a:moveTo>
                    <a:pt x="138" y="756"/>
                  </a:moveTo>
                  <a:lnTo>
                    <a:pt x="135" y="754"/>
                  </a:lnTo>
                  <a:lnTo>
                    <a:pt x="121" y="795"/>
                  </a:lnTo>
                  <a:lnTo>
                    <a:pt x="106" y="838"/>
                  </a:lnTo>
                  <a:lnTo>
                    <a:pt x="94" y="881"/>
                  </a:lnTo>
                  <a:lnTo>
                    <a:pt x="82" y="924"/>
                  </a:lnTo>
                  <a:lnTo>
                    <a:pt x="69" y="967"/>
                  </a:lnTo>
                  <a:lnTo>
                    <a:pt x="56" y="1010"/>
                  </a:lnTo>
                  <a:lnTo>
                    <a:pt x="43" y="1055"/>
                  </a:lnTo>
                  <a:lnTo>
                    <a:pt x="30" y="1097"/>
                  </a:lnTo>
                  <a:lnTo>
                    <a:pt x="16" y="1140"/>
                  </a:lnTo>
                  <a:lnTo>
                    <a:pt x="0" y="1183"/>
                  </a:lnTo>
                  <a:lnTo>
                    <a:pt x="8" y="1175"/>
                  </a:lnTo>
                  <a:lnTo>
                    <a:pt x="18" y="1166"/>
                  </a:lnTo>
                  <a:lnTo>
                    <a:pt x="28" y="1159"/>
                  </a:lnTo>
                  <a:lnTo>
                    <a:pt x="38" y="1151"/>
                  </a:lnTo>
                  <a:lnTo>
                    <a:pt x="49" y="1143"/>
                  </a:lnTo>
                  <a:lnTo>
                    <a:pt x="61" y="1136"/>
                  </a:lnTo>
                  <a:lnTo>
                    <a:pt x="72" y="1129"/>
                  </a:lnTo>
                  <a:lnTo>
                    <a:pt x="83" y="1123"/>
                  </a:lnTo>
                  <a:lnTo>
                    <a:pt x="95" y="1116"/>
                  </a:lnTo>
                  <a:lnTo>
                    <a:pt x="106" y="1110"/>
                  </a:lnTo>
                  <a:lnTo>
                    <a:pt x="154" y="1072"/>
                  </a:lnTo>
                  <a:lnTo>
                    <a:pt x="192" y="1029"/>
                  </a:lnTo>
                  <a:lnTo>
                    <a:pt x="222" y="981"/>
                  </a:lnTo>
                  <a:lnTo>
                    <a:pt x="244" y="930"/>
                  </a:lnTo>
                  <a:lnTo>
                    <a:pt x="262" y="875"/>
                  </a:lnTo>
                  <a:lnTo>
                    <a:pt x="275" y="820"/>
                  </a:lnTo>
                  <a:lnTo>
                    <a:pt x="288" y="762"/>
                  </a:lnTo>
                  <a:lnTo>
                    <a:pt x="300" y="705"/>
                  </a:lnTo>
                  <a:lnTo>
                    <a:pt x="313" y="649"/>
                  </a:lnTo>
                  <a:lnTo>
                    <a:pt x="330" y="595"/>
                  </a:lnTo>
                  <a:lnTo>
                    <a:pt x="324" y="583"/>
                  </a:lnTo>
                  <a:lnTo>
                    <a:pt x="323" y="573"/>
                  </a:lnTo>
                  <a:lnTo>
                    <a:pt x="324" y="564"/>
                  </a:lnTo>
                  <a:lnTo>
                    <a:pt x="328" y="556"/>
                  </a:lnTo>
                  <a:lnTo>
                    <a:pt x="334" y="547"/>
                  </a:lnTo>
                  <a:lnTo>
                    <a:pt x="340" y="539"/>
                  </a:lnTo>
                  <a:lnTo>
                    <a:pt x="346" y="530"/>
                  </a:lnTo>
                  <a:lnTo>
                    <a:pt x="348" y="521"/>
                  </a:lnTo>
                  <a:lnTo>
                    <a:pt x="350" y="511"/>
                  </a:lnTo>
                  <a:lnTo>
                    <a:pt x="347" y="501"/>
                  </a:lnTo>
                  <a:lnTo>
                    <a:pt x="348" y="500"/>
                  </a:lnTo>
                  <a:lnTo>
                    <a:pt x="350" y="499"/>
                  </a:lnTo>
                  <a:lnTo>
                    <a:pt x="351" y="499"/>
                  </a:lnTo>
                  <a:lnTo>
                    <a:pt x="353" y="499"/>
                  </a:lnTo>
                  <a:lnTo>
                    <a:pt x="354" y="499"/>
                  </a:lnTo>
                  <a:lnTo>
                    <a:pt x="368" y="393"/>
                  </a:lnTo>
                  <a:lnTo>
                    <a:pt x="344" y="393"/>
                  </a:lnTo>
                  <a:lnTo>
                    <a:pt x="340" y="403"/>
                  </a:lnTo>
                  <a:lnTo>
                    <a:pt x="336" y="411"/>
                  </a:lnTo>
                  <a:lnTo>
                    <a:pt x="330" y="418"/>
                  </a:lnTo>
                  <a:lnTo>
                    <a:pt x="324" y="427"/>
                  </a:lnTo>
                  <a:lnTo>
                    <a:pt x="317" y="434"/>
                  </a:lnTo>
                  <a:lnTo>
                    <a:pt x="310" y="441"/>
                  </a:lnTo>
                  <a:lnTo>
                    <a:pt x="304" y="450"/>
                  </a:lnTo>
                  <a:lnTo>
                    <a:pt x="298" y="457"/>
                  </a:lnTo>
                  <a:lnTo>
                    <a:pt x="293" y="466"/>
                  </a:lnTo>
                  <a:lnTo>
                    <a:pt x="290" y="474"/>
                  </a:lnTo>
                  <a:lnTo>
                    <a:pt x="284" y="466"/>
                  </a:lnTo>
                  <a:lnTo>
                    <a:pt x="281" y="457"/>
                  </a:lnTo>
                  <a:lnTo>
                    <a:pt x="281" y="450"/>
                  </a:lnTo>
                  <a:lnTo>
                    <a:pt x="284" y="443"/>
                  </a:lnTo>
                  <a:lnTo>
                    <a:pt x="287" y="434"/>
                  </a:lnTo>
                  <a:lnTo>
                    <a:pt x="290" y="427"/>
                  </a:lnTo>
                  <a:lnTo>
                    <a:pt x="293" y="420"/>
                  </a:lnTo>
                  <a:lnTo>
                    <a:pt x="295" y="411"/>
                  </a:lnTo>
                  <a:lnTo>
                    <a:pt x="295" y="404"/>
                  </a:lnTo>
                  <a:lnTo>
                    <a:pt x="293" y="395"/>
                  </a:lnTo>
                  <a:lnTo>
                    <a:pt x="294" y="387"/>
                  </a:lnTo>
                  <a:lnTo>
                    <a:pt x="293" y="381"/>
                  </a:lnTo>
                  <a:lnTo>
                    <a:pt x="288" y="375"/>
                  </a:lnTo>
                  <a:lnTo>
                    <a:pt x="281" y="372"/>
                  </a:lnTo>
                  <a:lnTo>
                    <a:pt x="274" y="370"/>
                  </a:lnTo>
                  <a:lnTo>
                    <a:pt x="267" y="365"/>
                  </a:lnTo>
                  <a:lnTo>
                    <a:pt x="261" y="361"/>
                  </a:lnTo>
                  <a:lnTo>
                    <a:pt x="258" y="355"/>
                  </a:lnTo>
                  <a:lnTo>
                    <a:pt x="257" y="347"/>
                  </a:lnTo>
                  <a:lnTo>
                    <a:pt x="261" y="337"/>
                  </a:lnTo>
                  <a:lnTo>
                    <a:pt x="265" y="331"/>
                  </a:lnTo>
                  <a:lnTo>
                    <a:pt x="270" y="328"/>
                  </a:lnTo>
                  <a:lnTo>
                    <a:pt x="275" y="325"/>
                  </a:lnTo>
                  <a:lnTo>
                    <a:pt x="281" y="322"/>
                  </a:lnTo>
                  <a:lnTo>
                    <a:pt x="287" y="322"/>
                  </a:lnTo>
                  <a:lnTo>
                    <a:pt x="294" y="321"/>
                  </a:lnTo>
                  <a:lnTo>
                    <a:pt x="300" y="319"/>
                  </a:lnTo>
                  <a:lnTo>
                    <a:pt x="305" y="318"/>
                  </a:lnTo>
                  <a:lnTo>
                    <a:pt x="311" y="315"/>
                  </a:lnTo>
                  <a:lnTo>
                    <a:pt x="317" y="312"/>
                  </a:lnTo>
                  <a:lnTo>
                    <a:pt x="320" y="312"/>
                  </a:lnTo>
                  <a:lnTo>
                    <a:pt x="323" y="312"/>
                  </a:lnTo>
                  <a:lnTo>
                    <a:pt x="327" y="312"/>
                  </a:lnTo>
                  <a:lnTo>
                    <a:pt x="330" y="312"/>
                  </a:lnTo>
                  <a:lnTo>
                    <a:pt x="334" y="312"/>
                  </a:lnTo>
                  <a:lnTo>
                    <a:pt x="337" y="312"/>
                  </a:lnTo>
                  <a:lnTo>
                    <a:pt x="340" y="312"/>
                  </a:lnTo>
                  <a:lnTo>
                    <a:pt x="343" y="314"/>
                  </a:lnTo>
                  <a:lnTo>
                    <a:pt x="346" y="317"/>
                  </a:lnTo>
                  <a:lnTo>
                    <a:pt x="347" y="319"/>
                  </a:lnTo>
                  <a:lnTo>
                    <a:pt x="346" y="322"/>
                  </a:lnTo>
                  <a:lnTo>
                    <a:pt x="343" y="325"/>
                  </a:lnTo>
                  <a:lnTo>
                    <a:pt x="340" y="327"/>
                  </a:lnTo>
                  <a:lnTo>
                    <a:pt x="338" y="328"/>
                  </a:lnTo>
                  <a:lnTo>
                    <a:pt x="336" y="329"/>
                  </a:lnTo>
                  <a:lnTo>
                    <a:pt x="331" y="329"/>
                  </a:lnTo>
                  <a:lnTo>
                    <a:pt x="328" y="329"/>
                  </a:lnTo>
                  <a:lnTo>
                    <a:pt x="326" y="329"/>
                  </a:lnTo>
                  <a:lnTo>
                    <a:pt x="323" y="328"/>
                  </a:lnTo>
                  <a:lnTo>
                    <a:pt x="320" y="327"/>
                  </a:lnTo>
                  <a:lnTo>
                    <a:pt x="320" y="334"/>
                  </a:lnTo>
                  <a:lnTo>
                    <a:pt x="317" y="334"/>
                  </a:lnTo>
                  <a:lnTo>
                    <a:pt x="313" y="335"/>
                  </a:lnTo>
                  <a:lnTo>
                    <a:pt x="310" y="335"/>
                  </a:lnTo>
                  <a:lnTo>
                    <a:pt x="307" y="337"/>
                  </a:lnTo>
                  <a:lnTo>
                    <a:pt x="303" y="337"/>
                  </a:lnTo>
                  <a:lnTo>
                    <a:pt x="300" y="337"/>
                  </a:lnTo>
                  <a:lnTo>
                    <a:pt x="297" y="337"/>
                  </a:lnTo>
                  <a:lnTo>
                    <a:pt x="293" y="337"/>
                  </a:lnTo>
                  <a:lnTo>
                    <a:pt x="290" y="335"/>
                  </a:lnTo>
                  <a:lnTo>
                    <a:pt x="285" y="334"/>
                  </a:lnTo>
                  <a:lnTo>
                    <a:pt x="285" y="335"/>
                  </a:lnTo>
                  <a:lnTo>
                    <a:pt x="285" y="338"/>
                  </a:lnTo>
                  <a:lnTo>
                    <a:pt x="285" y="340"/>
                  </a:lnTo>
                  <a:lnTo>
                    <a:pt x="285" y="342"/>
                  </a:lnTo>
                  <a:lnTo>
                    <a:pt x="285" y="344"/>
                  </a:lnTo>
                  <a:lnTo>
                    <a:pt x="285" y="347"/>
                  </a:lnTo>
                  <a:lnTo>
                    <a:pt x="285" y="348"/>
                  </a:lnTo>
                  <a:lnTo>
                    <a:pt x="284" y="350"/>
                  </a:lnTo>
                  <a:lnTo>
                    <a:pt x="284" y="352"/>
                  </a:lnTo>
                  <a:lnTo>
                    <a:pt x="283" y="354"/>
                  </a:lnTo>
                  <a:lnTo>
                    <a:pt x="303" y="358"/>
                  </a:lnTo>
                  <a:lnTo>
                    <a:pt x="301" y="358"/>
                  </a:lnTo>
                  <a:lnTo>
                    <a:pt x="301" y="360"/>
                  </a:lnTo>
                  <a:lnTo>
                    <a:pt x="300" y="360"/>
                  </a:lnTo>
                  <a:lnTo>
                    <a:pt x="298" y="361"/>
                  </a:lnTo>
                  <a:lnTo>
                    <a:pt x="298" y="362"/>
                  </a:lnTo>
                  <a:lnTo>
                    <a:pt x="297" y="362"/>
                  </a:lnTo>
                  <a:lnTo>
                    <a:pt x="295" y="364"/>
                  </a:lnTo>
                  <a:lnTo>
                    <a:pt x="294" y="364"/>
                  </a:lnTo>
                  <a:lnTo>
                    <a:pt x="293" y="364"/>
                  </a:lnTo>
                  <a:lnTo>
                    <a:pt x="294" y="364"/>
                  </a:lnTo>
                  <a:lnTo>
                    <a:pt x="295" y="364"/>
                  </a:lnTo>
                  <a:lnTo>
                    <a:pt x="297" y="364"/>
                  </a:lnTo>
                  <a:lnTo>
                    <a:pt x="298" y="364"/>
                  </a:lnTo>
                  <a:lnTo>
                    <a:pt x="300" y="364"/>
                  </a:lnTo>
                  <a:lnTo>
                    <a:pt x="301" y="364"/>
                  </a:lnTo>
                  <a:lnTo>
                    <a:pt x="301" y="362"/>
                  </a:lnTo>
                  <a:lnTo>
                    <a:pt x="303" y="362"/>
                  </a:lnTo>
                  <a:lnTo>
                    <a:pt x="303" y="361"/>
                  </a:lnTo>
                  <a:lnTo>
                    <a:pt x="310" y="368"/>
                  </a:lnTo>
                  <a:lnTo>
                    <a:pt x="308" y="365"/>
                  </a:lnTo>
                  <a:lnTo>
                    <a:pt x="308" y="364"/>
                  </a:lnTo>
                  <a:lnTo>
                    <a:pt x="310" y="362"/>
                  </a:lnTo>
                  <a:lnTo>
                    <a:pt x="310" y="361"/>
                  </a:lnTo>
                  <a:lnTo>
                    <a:pt x="311" y="360"/>
                  </a:lnTo>
                  <a:lnTo>
                    <a:pt x="311" y="358"/>
                  </a:lnTo>
                  <a:lnTo>
                    <a:pt x="313" y="357"/>
                  </a:lnTo>
                  <a:lnTo>
                    <a:pt x="314" y="357"/>
                  </a:lnTo>
                  <a:lnTo>
                    <a:pt x="315" y="355"/>
                  </a:lnTo>
                  <a:lnTo>
                    <a:pt x="317" y="354"/>
                  </a:lnTo>
                  <a:lnTo>
                    <a:pt x="318" y="354"/>
                  </a:lnTo>
                  <a:lnTo>
                    <a:pt x="318" y="355"/>
                  </a:lnTo>
                  <a:lnTo>
                    <a:pt x="320" y="357"/>
                  </a:lnTo>
                  <a:lnTo>
                    <a:pt x="320" y="358"/>
                  </a:lnTo>
                  <a:lnTo>
                    <a:pt x="326" y="355"/>
                  </a:lnTo>
                  <a:lnTo>
                    <a:pt x="328" y="355"/>
                  </a:lnTo>
                  <a:lnTo>
                    <a:pt x="330" y="357"/>
                  </a:lnTo>
                  <a:lnTo>
                    <a:pt x="330" y="361"/>
                  </a:lnTo>
                  <a:lnTo>
                    <a:pt x="330" y="365"/>
                  </a:lnTo>
                  <a:lnTo>
                    <a:pt x="330" y="370"/>
                  </a:lnTo>
                  <a:lnTo>
                    <a:pt x="330" y="374"/>
                  </a:lnTo>
                  <a:lnTo>
                    <a:pt x="331" y="377"/>
                  </a:lnTo>
                  <a:lnTo>
                    <a:pt x="333" y="380"/>
                  </a:lnTo>
                  <a:lnTo>
                    <a:pt x="337" y="381"/>
                  </a:lnTo>
                  <a:lnTo>
                    <a:pt x="337" y="375"/>
                  </a:lnTo>
                  <a:lnTo>
                    <a:pt x="338" y="372"/>
                  </a:lnTo>
                  <a:lnTo>
                    <a:pt x="341" y="371"/>
                  </a:lnTo>
                  <a:lnTo>
                    <a:pt x="344" y="371"/>
                  </a:lnTo>
                  <a:lnTo>
                    <a:pt x="347" y="372"/>
                  </a:lnTo>
                  <a:lnTo>
                    <a:pt x="350" y="375"/>
                  </a:lnTo>
                  <a:lnTo>
                    <a:pt x="354" y="377"/>
                  </a:lnTo>
                  <a:lnTo>
                    <a:pt x="357" y="378"/>
                  </a:lnTo>
                  <a:lnTo>
                    <a:pt x="361" y="378"/>
                  </a:lnTo>
                  <a:lnTo>
                    <a:pt x="364" y="378"/>
                  </a:lnTo>
                  <a:lnTo>
                    <a:pt x="364" y="374"/>
                  </a:lnTo>
                  <a:lnTo>
                    <a:pt x="366" y="371"/>
                  </a:lnTo>
                  <a:lnTo>
                    <a:pt x="367" y="368"/>
                  </a:lnTo>
                  <a:lnTo>
                    <a:pt x="368" y="364"/>
                  </a:lnTo>
                  <a:lnTo>
                    <a:pt x="370" y="361"/>
                  </a:lnTo>
                  <a:lnTo>
                    <a:pt x="371" y="357"/>
                  </a:lnTo>
                  <a:lnTo>
                    <a:pt x="371" y="354"/>
                  </a:lnTo>
                  <a:lnTo>
                    <a:pt x="371" y="351"/>
                  </a:lnTo>
                  <a:lnTo>
                    <a:pt x="370" y="347"/>
                  </a:lnTo>
                  <a:lnTo>
                    <a:pt x="368" y="344"/>
                  </a:lnTo>
                  <a:lnTo>
                    <a:pt x="364" y="345"/>
                  </a:lnTo>
                  <a:lnTo>
                    <a:pt x="360" y="345"/>
                  </a:lnTo>
                  <a:lnTo>
                    <a:pt x="357" y="344"/>
                  </a:lnTo>
                  <a:lnTo>
                    <a:pt x="353" y="342"/>
                  </a:lnTo>
                  <a:lnTo>
                    <a:pt x="350" y="341"/>
                  </a:lnTo>
                  <a:lnTo>
                    <a:pt x="347" y="340"/>
                  </a:lnTo>
                  <a:lnTo>
                    <a:pt x="344" y="337"/>
                  </a:lnTo>
                  <a:lnTo>
                    <a:pt x="341" y="335"/>
                  </a:lnTo>
                  <a:lnTo>
                    <a:pt x="337" y="334"/>
                  </a:lnTo>
                  <a:lnTo>
                    <a:pt x="334" y="334"/>
                  </a:lnTo>
                  <a:lnTo>
                    <a:pt x="338" y="332"/>
                  </a:lnTo>
                  <a:lnTo>
                    <a:pt x="343" y="329"/>
                  </a:lnTo>
                  <a:lnTo>
                    <a:pt x="346" y="328"/>
                  </a:lnTo>
                  <a:lnTo>
                    <a:pt x="350" y="327"/>
                  </a:lnTo>
                  <a:lnTo>
                    <a:pt x="353" y="325"/>
                  </a:lnTo>
                  <a:lnTo>
                    <a:pt x="356" y="324"/>
                  </a:lnTo>
                  <a:lnTo>
                    <a:pt x="360" y="324"/>
                  </a:lnTo>
                  <a:lnTo>
                    <a:pt x="364" y="325"/>
                  </a:lnTo>
                  <a:lnTo>
                    <a:pt x="370" y="327"/>
                  </a:lnTo>
                  <a:lnTo>
                    <a:pt x="376" y="329"/>
                  </a:lnTo>
                  <a:lnTo>
                    <a:pt x="379" y="307"/>
                  </a:lnTo>
                  <a:lnTo>
                    <a:pt x="381" y="284"/>
                  </a:lnTo>
                  <a:lnTo>
                    <a:pt x="384" y="259"/>
                  </a:lnTo>
                  <a:lnTo>
                    <a:pt x="387" y="236"/>
                  </a:lnTo>
                  <a:lnTo>
                    <a:pt x="390" y="212"/>
                  </a:lnTo>
                  <a:lnTo>
                    <a:pt x="391" y="188"/>
                  </a:lnTo>
                  <a:lnTo>
                    <a:pt x="393" y="165"/>
                  </a:lnTo>
                  <a:lnTo>
                    <a:pt x="393" y="142"/>
                  </a:lnTo>
                  <a:lnTo>
                    <a:pt x="393" y="119"/>
                  </a:lnTo>
                  <a:lnTo>
                    <a:pt x="393" y="96"/>
                  </a:lnTo>
                  <a:lnTo>
                    <a:pt x="381" y="89"/>
                  </a:lnTo>
                  <a:lnTo>
                    <a:pt x="370" y="80"/>
                  </a:lnTo>
                  <a:lnTo>
                    <a:pt x="361" y="72"/>
                  </a:lnTo>
                  <a:lnTo>
                    <a:pt x="351" y="62"/>
                  </a:lnTo>
                  <a:lnTo>
                    <a:pt x="343" y="52"/>
                  </a:lnTo>
                  <a:lnTo>
                    <a:pt x="336" y="41"/>
                  </a:lnTo>
                  <a:lnTo>
                    <a:pt x="328" y="30"/>
                  </a:lnTo>
                  <a:lnTo>
                    <a:pt x="321" y="20"/>
                  </a:lnTo>
                  <a:lnTo>
                    <a:pt x="314" y="10"/>
                  </a:lnTo>
                  <a:lnTo>
                    <a:pt x="307" y="0"/>
                  </a:lnTo>
                  <a:lnTo>
                    <a:pt x="310" y="49"/>
                  </a:lnTo>
                  <a:lnTo>
                    <a:pt x="295" y="119"/>
                  </a:lnTo>
                  <a:lnTo>
                    <a:pt x="281" y="189"/>
                  </a:lnTo>
                  <a:lnTo>
                    <a:pt x="264" y="259"/>
                  </a:lnTo>
                  <a:lnTo>
                    <a:pt x="247" y="329"/>
                  </a:lnTo>
                  <a:lnTo>
                    <a:pt x="228" y="401"/>
                  </a:lnTo>
                  <a:lnTo>
                    <a:pt x="210" y="471"/>
                  </a:lnTo>
                  <a:lnTo>
                    <a:pt x="191" y="543"/>
                  </a:lnTo>
                  <a:lnTo>
                    <a:pt x="172" y="613"/>
                  </a:lnTo>
                  <a:lnTo>
                    <a:pt x="154" y="685"/>
                  </a:lnTo>
                  <a:lnTo>
                    <a:pt x="138" y="75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4" name="Freeform 38"/>
            <p:cNvSpPr>
              <a:spLocks/>
            </p:cNvSpPr>
            <p:nvPr/>
          </p:nvSpPr>
          <p:spPr bwMode="auto">
            <a:xfrm>
              <a:off x="2189" y="1291"/>
              <a:ext cx="17" cy="12"/>
            </a:xfrm>
            <a:custGeom>
              <a:avLst/>
              <a:gdLst>
                <a:gd name="T0" fmla="*/ 12 w 35"/>
                <a:gd name="T1" fmla="*/ 9 h 24"/>
                <a:gd name="T2" fmla="*/ 17 w 35"/>
                <a:gd name="T3" fmla="*/ 0 h 24"/>
                <a:gd name="T4" fmla="*/ 0 w 35"/>
                <a:gd name="T5" fmla="*/ 12 h 24"/>
                <a:gd name="T6" fmla="*/ 12 w 35"/>
                <a:gd name="T7" fmla="*/ 9 h 24"/>
                <a:gd name="T8" fmla="*/ 12 w 35"/>
                <a:gd name="T9" fmla="*/ 9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24">
                  <a:moveTo>
                    <a:pt x="25" y="17"/>
                  </a:moveTo>
                  <a:lnTo>
                    <a:pt x="35" y="0"/>
                  </a:lnTo>
                  <a:lnTo>
                    <a:pt x="0" y="24"/>
                  </a:lnTo>
                  <a:lnTo>
                    <a:pt x="2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5" name="Freeform 39"/>
            <p:cNvSpPr>
              <a:spLocks/>
            </p:cNvSpPr>
            <p:nvPr/>
          </p:nvSpPr>
          <p:spPr bwMode="auto">
            <a:xfrm>
              <a:off x="2169" y="1303"/>
              <a:ext cx="35" cy="12"/>
            </a:xfrm>
            <a:custGeom>
              <a:avLst/>
              <a:gdLst>
                <a:gd name="T0" fmla="*/ 0 w 69"/>
                <a:gd name="T1" fmla="*/ 3 h 25"/>
                <a:gd name="T2" fmla="*/ 7 w 69"/>
                <a:gd name="T3" fmla="*/ 9 h 25"/>
                <a:gd name="T4" fmla="*/ 5 w 69"/>
                <a:gd name="T5" fmla="*/ 10 h 25"/>
                <a:gd name="T6" fmla="*/ 26 w 69"/>
                <a:gd name="T7" fmla="*/ 12 h 25"/>
                <a:gd name="T8" fmla="*/ 29 w 69"/>
                <a:gd name="T9" fmla="*/ 11 h 25"/>
                <a:gd name="T10" fmla="*/ 30 w 69"/>
                <a:gd name="T11" fmla="*/ 10 h 25"/>
                <a:gd name="T12" fmla="*/ 32 w 69"/>
                <a:gd name="T13" fmla="*/ 9 h 25"/>
                <a:gd name="T14" fmla="*/ 33 w 69"/>
                <a:gd name="T15" fmla="*/ 8 h 25"/>
                <a:gd name="T16" fmla="*/ 33 w 69"/>
                <a:gd name="T17" fmla="*/ 6 h 25"/>
                <a:gd name="T18" fmla="*/ 33 w 69"/>
                <a:gd name="T19" fmla="*/ 5 h 25"/>
                <a:gd name="T20" fmla="*/ 33 w 69"/>
                <a:gd name="T21" fmla="*/ 3 h 25"/>
                <a:gd name="T22" fmla="*/ 33 w 69"/>
                <a:gd name="T23" fmla="*/ 3 h 25"/>
                <a:gd name="T24" fmla="*/ 34 w 69"/>
                <a:gd name="T25" fmla="*/ 1 h 25"/>
                <a:gd name="T26" fmla="*/ 35 w 69"/>
                <a:gd name="T27" fmla="*/ 0 h 25"/>
                <a:gd name="T28" fmla="*/ 32 w 69"/>
                <a:gd name="T29" fmla="*/ 2 h 25"/>
                <a:gd name="T30" fmla="*/ 28 w 69"/>
                <a:gd name="T31" fmla="*/ 3 h 25"/>
                <a:gd name="T32" fmla="*/ 25 w 69"/>
                <a:gd name="T33" fmla="*/ 5 h 25"/>
                <a:gd name="T34" fmla="*/ 21 w 69"/>
                <a:gd name="T35" fmla="*/ 5 h 25"/>
                <a:gd name="T36" fmla="*/ 18 w 69"/>
                <a:gd name="T37" fmla="*/ 6 h 25"/>
                <a:gd name="T38" fmla="*/ 13 w 69"/>
                <a:gd name="T39" fmla="*/ 5 h 25"/>
                <a:gd name="T40" fmla="*/ 10 w 69"/>
                <a:gd name="T41" fmla="*/ 5 h 25"/>
                <a:gd name="T42" fmla="*/ 6 w 69"/>
                <a:gd name="T43" fmla="*/ 4 h 25"/>
                <a:gd name="T44" fmla="*/ 3 w 69"/>
                <a:gd name="T45" fmla="*/ 4 h 25"/>
                <a:gd name="T46" fmla="*/ 0 w 69"/>
                <a:gd name="T47" fmla="*/ 3 h 25"/>
                <a:gd name="T48" fmla="*/ 0 w 69"/>
                <a:gd name="T49" fmla="*/ 3 h 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9" h="25">
                  <a:moveTo>
                    <a:pt x="0" y="7"/>
                  </a:moveTo>
                  <a:lnTo>
                    <a:pt x="13" y="18"/>
                  </a:lnTo>
                  <a:lnTo>
                    <a:pt x="10" y="20"/>
                  </a:lnTo>
                  <a:lnTo>
                    <a:pt x="52" y="25"/>
                  </a:lnTo>
                  <a:lnTo>
                    <a:pt x="58" y="23"/>
                  </a:lnTo>
                  <a:lnTo>
                    <a:pt x="60" y="20"/>
                  </a:lnTo>
                  <a:lnTo>
                    <a:pt x="63" y="19"/>
                  </a:lnTo>
                  <a:lnTo>
                    <a:pt x="65" y="16"/>
                  </a:lnTo>
                  <a:lnTo>
                    <a:pt x="65" y="13"/>
                  </a:lnTo>
                  <a:lnTo>
                    <a:pt x="65" y="10"/>
                  </a:lnTo>
                  <a:lnTo>
                    <a:pt x="65" y="7"/>
                  </a:lnTo>
                  <a:lnTo>
                    <a:pt x="66" y="6"/>
                  </a:lnTo>
                  <a:lnTo>
                    <a:pt x="68" y="3"/>
                  </a:lnTo>
                  <a:lnTo>
                    <a:pt x="69" y="0"/>
                  </a:lnTo>
                  <a:lnTo>
                    <a:pt x="63" y="5"/>
                  </a:lnTo>
                  <a:lnTo>
                    <a:pt x="56" y="7"/>
                  </a:lnTo>
                  <a:lnTo>
                    <a:pt x="49" y="10"/>
                  </a:lnTo>
                  <a:lnTo>
                    <a:pt x="42" y="10"/>
                  </a:lnTo>
                  <a:lnTo>
                    <a:pt x="35" y="12"/>
                  </a:lnTo>
                  <a:lnTo>
                    <a:pt x="26" y="10"/>
                  </a:lnTo>
                  <a:lnTo>
                    <a:pt x="19" y="10"/>
                  </a:lnTo>
                  <a:lnTo>
                    <a:pt x="12" y="9"/>
                  </a:lnTo>
                  <a:lnTo>
                    <a:pt x="6" y="9"/>
                  </a:lnTo>
                  <a:lnTo>
                    <a:pt x="0"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6" name="Freeform 40"/>
            <p:cNvSpPr>
              <a:spLocks/>
            </p:cNvSpPr>
            <p:nvPr/>
          </p:nvSpPr>
          <p:spPr bwMode="auto">
            <a:xfrm>
              <a:off x="2146" y="1319"/>
              <a:ext cx="10" cy="11"/>
            </a:xfrm>
            <a:custGeom>
              <a:avLst/>
              <a:gdLst>
                <a:gd name="T0" fmla="*/ 0 w 21"/>
                <a:gd name="T1" fmla="*/ 1 h 23"/>
                <a:gd name="T2" fmla="*/ 9 w 21"/>
                <a:gd name="T3" fmla="*/ 11 h 23"/>
                <a:gd name="T4" fmla="*/ 10 w 21"/>
                <a:gd name="T5" fmla="*/ 10 h 23"/>
                <a:gd name="T6" fmla="*/ 1 w 21"/>
                <a:gd name="T7" fmla="*/ 0 h 23"/>
                <a:gd name="T8" fmla="*/ 0 w 21"/>
                <a:gd name="T9" fmla="*/ 1 h 23"/>
                <a:gd name="T10" fmla="*/ 0 w 21"/>
                <a:gd name="T11" fmla="*/ 1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23">
                  <a:moveTo>
                    <a:pt x="0" y="3"/>
                  </a:moveTo>
                  <a:lnTo>
                    <a:pt x="18" y="23"/>
                  </a:lnTo>
                  <a:lnTo>
                    <a:pt x="21" y="21"/>
                  </a:lnTo>
                  <a:lnTo>
                    <a:pt x="3" y="0"/>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7" name="Freeform 41"/>
            <p:cNvSpPr>
              <a:spLocks/>
            </p:cNvSpPr>
            <p:nvPr/>
          </p:nvSpPr>
          <p:spPr bwMode="auto">
            <a:xfrm>
              <a:off x="2140" y="1329"/>
              <a:ext cx="3" cy="26"/>
            </a:xfrm>
            <a:custGeom>
              <a:avLst/>
              <a:gdLst>
                <a:gd name="T0" fmla="*/ 2 w 7"/>
                <a:gd name="T1" fmla="*/ 26 h 51"/>
                <a:gd name="T2" fmla="*/ 1 w 7"/>
                <a:gd name="T3" fmla="*/ 0 h 51"/>
                <a:gd name="T4" fmla="*/ 0 w 7"/>
                <a:gd name="T5" fmla="*/ 0 h 51"/>
                <a:gd name="T6" fmla="*/ 1 w 7"/>
                <a:gd name="T7" fmla="*/ 26 h 51"/>
                <a:gd name="T8" fmla="*/ 3 w 7"/>
                <a:gd name="T9" fmla="*/ 26 h 51"/>
                <a:gd name="T10" fmla="*/ 3 w 7"/>
                <a:gd name="T11" fmla="*/ 26 h 51"/>
                <a:gd name="T12" fmla="*/ 2 w 7"/>
                <a:gd name="T13" fmla="*/ 26 h 5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 h="51">
                  <a:moveTo>
                    <a:pt x="5" y="51"/>
                  </a:moveTo>
                  <a:lnTo>
                    <a:pt x="2" y="0"/>
                  </a:lnTo>
                  <a:lnTo>
                    <a:pt x="0" y="0"/>
                  </a:lnTo>
                  <a:lnTo>
                    <a:pt x="2" y="51"/>
                  </a:lnTo>
                  <a:lnTo>
                    <a:pt x="7" y="51"/>
                  </a:lnTo>
                  <a:lnTo>
                    <a:pt x="5" y="5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8" name="Freeform 42"/>
            <p:cNvSpPr>
              <a:spLocks/>
            </p:cNvSpPr>
            <p:nvPr/>
          </p:nvSpPr>
          <p:spPr bwMode="auto">
            <a:xfrm>
              <a:off x="2080" y="1334"/>
              <a:ext cx="86" cy="527"/>
            </a:xfrm>
            <a:custGeom>
              <a:avLst/>
              <a:gdLst>
                <a:gd name="T0" fmla="*/ 52 w 172"/>
                <a:gd name="T1" fmla="*/ 527 h 1053"/>
                <a:gd name="T2" fmla="*/ 56 w 172"/>
                <a:gd name="T3" fmla="*/ 505 h 1053"/>
                <a:gd name="T4" fmla="*/ 63 w 172"/>
                <a:gd name="T5" fmla="*/ 482 h 1053"/>
                <a:gd name="T6" fmla="*/ 71 w 172"/>
                <a:gd name="T7" fmla="*/ 460 h 1053"/>
                <a:gd name="T8" fmla="*/ 79 w 172"/>
                <a:gd name="T9" fmla="*/ 439 h 1053"/>
                <a:gd name="T10" fmla="*/ 86 w 172"/>
                <a:gd name="T11" fmla="*/ 416 h 1053"/>
                <a:gd name="T12" fmla="*/ 83 w 172"/>
                <a:gd name="T13" fmla="*/ 399 h 1053"/>
                <a:gd name="T14" fmla="*/ 80 w 172"/>
                <a:gd name="T15" fmla="*/ 383 h 1053"/>
                <a:gd name="T16" fmla="*/ 76 w 172"/>
                <a:gd name="T17" fmla="*/ 368 h 1053"/>
                <a:gd name="T18" fmla="*/ 74 w 172"/>
                <a:gd name="T19" fmla="*/ 353 h 1053"/>
                <a:gd name="T20" fmla="*/ 74 w 172"/>
                <a:gd name="T21" fmla="*/ 338 h 1053"/>
                <a:gd name="T22" fmla="*/ 71 w 172"/>
                <a:gd name="T23" fmla="*/ 326 h 1053"/>
                <a:gd name="T24" fmla="*/ 68 w 172"/>
                <a:gd name="T25" fmla="*/ 316 h 1053"/>
                <a:gd name="T26" fmla="*/ 66 w 172"/>
                <a:gd name="T27" fmla="*/ 306 h 1053"/>
                <a:gd name="T28" fmla="*/ 65 w 172"/>
                <a:gd name="T29" fmla="*/ 295 h 1053"/>
                <a:gd name="T30" fmla="*/ 66 w 172"/>
                <a:gd name="T31" fmla="*/ 284 h 1053"/>
                <a:gd name="T32" fmla="*/ 58 w 172"/>
                <a:gd name="T33" fmla="*/ 255 h 1053"/>
                <a:gd name="T34" fmla="*/ 51 w 172"/>
                <a:gd name="T35" fmla="*/ 199 h 1053"/>
                <a:gd name="T36" fmla="*/ 46 w 172"/>
                <a:gd name="T37" fmla="*/ 146 h 1053"/>
                <a:gd name="T38" fmla="*/ 45 w 172"/>
                <a:gd name="T39" fmla="*/ 91 h 1053"/>
                <a:gd name="T40" fmla="*/ 48 w 172"/>
                <a:gd name="T41" fmla="*/ 32 h 1053"/>
                <a:gd name="T42" fmla="*/ 39 w 172"/>
                <a:gd name="T43" fmla="*/ 8 h 1053"/>
                <a:gd name="T44" fmla="*/ 23 w 172"/>
                <a:gd name="T45" fmla="*/ 29 h 1053"/>
                <a:gd name="T46" fmla="*/ 15 w 172"/>
                <a:gd name="T47" fmla="*/ 55 h 1053"/>
                <a:gd name="T48" fmla="*/ 10 w 172"/>
                <a:gd name="T49" fmla="*/ 83 h 1053"/>
                <a:gd name="T50" fmla="*/ 5 w 172"/>
                <a:gd name="T51" fmla="*/ 110 h 1053"/>
                <a:gd name="T52" fmla="*/ 0 w 172"/>
                <a:gd name="T53" fmla="*/ 164 h 1053"/>
                <a:gd name="T54" fmla="*/ 3 w 172"/>
                <a:gd name="T55" fmla="*/ 247 h 1053"/>
                <a:gd name="T56" fmla="*/ 9 w 172"/>
                <a:gd name="T57" fmla="*/ 327 h 1053"/>
                <a:gd name="T58" fmla="*/ 20 w 172"/>
                <a:gd name="T59" fmla="*/ 406 h 1053"/>
                <a:gd name="T60" fmla="*/ 37 w 172"/>
                <a:gd name="T61" fmla="*/ 485 h 1053"/>
                <a:gd name="T62" fmla="*/ 48 w 172"/>
                <a:gd name="T63" fmla="*/ 525 h 10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72" h="1053">
                  <a:moveTo>
                    <a:pt x="96" y="1049"/>
                  </a:moveTo>
                  <a:lnTo>
                    <a:pt x="103" y="1053"/>
                  </a:lnTo>
                  <a:lnTo>
                    <a:pt x="106" y="1030"/>
                  </a:lnTo>
                  <a:lnTo>
                    <a:pt x="112" y="1009"/>
                  </a:lnTo>
                  <a:lnTo>
                    <a:pt x="118" y="986"/>
                  </a:lnTo>
                  <a:lnTo>
                    <a:pt x="125" y="964"/>
                  </a:lnTo>
                  <a:lnTo>
                    <a:pt x="133" y="943"/>
                  </a:lnTo>
                  <a:lnTo>
                    <a:pt x="141" y="920"/>
                  </a:lnTo>
                  <a:lnTo>
                    <a:pt x="149" y="898"/>
                  </a:lnTo>
                  <a:lnTo>
                    <a:pt x="158" y="877"/>
                  </a:lnTo>
                  <a:lnTo>
                    <a:pt x="165" y="854"/>
                  </a:lnTo>
                  <a:lnTo>
                    <a:pt x="172" y="832"/>
                  </a:lnTo>
                  <a:lnTo>
                    <a:pt x="169" y="814"/>
                  </a:lnTo>
                  <a:lnTo>
                    <a:pt x="166" y="797"/>
                  </a:lnTo>
                  <a:lnTo>
                    <a:pt x="162" y="781"/>
                  </a:lnTo>
                  <a:lnTo>
                    <a:pt x="159" y="765"/>
                  </a:lnTo>
                  <a:lnTo>
                    <a:pt x="155" y="751"/>
                  </a:lnTo>
                  <a:lnTo>
                    <a:pt x="152" y="736"/>
                  </a:lnTo>
                  <a:lnTo>
                    <a:pt x="151" y="721"/>
                  </a:lnTo>
                  <a:lnTo>
                    <a:pt x="148" y="706"/>
                  </a:lnTo>
                  <a:lnTo>
                    <a:pt x="148" y="691"/>
                  </a:lnTo>
                  <a:lnTo>
                    <a:pt x="148" y="675"/>
                  </a:lnTo>
                  <a:lnTo>
                    <a:pt x="145" y="663"/>
                  </a:lnTo>
                  <a:lnTo>
                    <a:pt x="141" y="652"/>
                  </a:lnTo>
                  <a:lnTo>
                    <a:pt x="138" y="642"/>
                  </a:lnTo>
                  <a:lnTo>
                    <a:pt x="135" y="632"/>
                  </a:lnTo>
                  <a:lnTo>
                    <a:pt x="133" y="622"/>
                  </a:lnTo>
                  <a:lnTo>
                    <a:pt x="132" y="612"/>
                  </a:lnTo>
                  <a:lnTo>
                    <a:pt x="131" y="600"/>
                  </a:lnTo>
                  <a:lnTo>
                    <a:pt x="129" y="590"/>
                  </a:lnTo>
                  <a:lnTo>
                    <a:pt x="129" y="579"/>
                  </a:lnTo>
                  <a:lnTo>
                    <a:pt x="131" y="567"/>
                  </a:lnTo>
                  <a:lnTo>
                    <a:pt x="123" y="567"/>
                  </a:lnTo>
                  <a:lnTo>
                    <a:pt x="115" y="509"/>
                  </a:lnTo>
                  <a:lnTo>
                    <a:pt x="108" y="451"/>
                  </a:lnTo>
                  <a:lnTo>
                    <a:pt x="102" y="397"/>
                  </a:lnTo>
                  <a:lnTo>
                    <a:pt x="96" y="344"/>
                  </a:lnTo>
                  <a:lnTo>
                    <a:pt x="92" y="291"/>
                  </a:lnTo>
                  <a:lnTo>
                    <a:pt x="89" y="236"/>
                  </a:lnTo>
                  <a:lnTo>
                    <a:pt x="89" y="182"/>
                  </a:lnTo>
                  <a:lnTo>
                    <a:pt x="91" y="125"/>
                  </a:lnTo>
                  <a:lnTo>
                    <a:pt x="96" y="64"/>
                  </a:lnTo>
                  <a:lnTo>
                    <a:pt x="103" y="0"/>
                  </a:lnTo>
                  <a:lnTo>
                    <a:pt x="78" y="16"/>
                  </a:lnTo>
                  <a:lnTo>
                    <a:pt x="59" y="34"/>
                  </a:lnTo>
                  <a:lnTo>
                    <a:pt x="45" y="57"/>
                  </a:lnTo>
                  <a:lnTo>
                    <a:pt x="36" y="82"/>
                  </a:lnTo>
                  <a:lnTo>
                    <a:pt x="29" y="109"/>
                  </a:lnTo>
                  <a:lnTo>
                    <a:pt x="23" y="136"/>
                  </a:lnTo>
                  <a:lnTo>
                    <a:pt x="19" y="165"/>
                  </a:lnTo>
                  <a:lnTo>
                    <a:pt x="15" y="192"/>
                  </a:lnTo>
                  <a:lnTo>
                    <a:pt x="9" y="219"/>
                  </a:lnTo>
                  <a:lnTo>
                    <a:pt x="0" y="245"/>
                  </a:lnTo>
                  <a:lnTo>
                    <a:pt x="0" y="328"/>
                  </a:lnTo>
                  <a:lnTo>
                    <a:pt x="3" y="411"/>
                  </a:lnTo>
                  <a:lnTo>
                    <a:pt x="6" y="493"/>
                  </a:lnTo>
                  <a:lnTo>
                    <a:pt x="10" y="573"/>
                  </a:lnTo>
                  <a:lnTo>
                    <a:pt x="17" y="653"/>
                  </a:lnTo>
                  <a:lnTo>
                    <a:pt x="27" y="732"/>
                  </a:lnTo>
                  <a:lnTo>
                    <a:pt x="39" y="812"/>
                  </a:lnTo>
                  <a:lnTo>
                    <a:pt x="55" y="891"/>
                  </a:lnTo>
                  <a:lnTo>
                    <a:pt x="73" y="970"/>
                  </a:lnTo>
                  <a:lnTo>
                    <a:pt x="96" y="10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29" name="Freeform 43"/>
            <p:cNvSpPr>
              <a:spLocks noEditPoints="1"/>
            </p:cNvSpPr>
            <p:nvPr/>
          </p:nvSpPr>
          <p:spPr bwMode="auto">
            <a:xfrm>
              <a:off x="2140" y="1338"/>
              <a:ext cx="362" cy="962"/>
            </a:xfrm>
            <a:custGeom>
              <a:avLst/>
              <a:gdLst>
                <a:gd name="T0" fmla="*/ 280 w 724"/>
                <a:gd name="T1" fmla="*/ 818 h 1926"/>
                <a:gd name="T2" fmla="*/ 279 w 724"/>
                <a:gd name="T3" fmla="*/ 734 h 1926"/>
                <a:gd name="T4" fmla="*/ 279 w 724"/>
                <a:gd name="T5" fmla="*/ 676 h 1926"/>
                <a:gd name="T6" fmla="*/ 261 w 724"/>
                <a:gd name="T7" fmla="*/ 673 h 1926"/>
                <a:gd name="T8" fmla="*/ 167 w 724"/>
                <a:gd name="T9" fmla="*/ 672 h 1926"/>
                <a:gd name="T10" fmla="*/ 150 w 724"/>
                <a:gd name="T11" fmla="*/ 656 h 1926"/>
                <a:gd name="T12" fmla="*/ 205 w 724"/>
                <a:gd name="T13" fmla="*/ 648 h 1926"/>
                <a:gd name="T14" fmla="*/ 279 w 724"/>
                <a:gd name="T15" fmla="*/ 646 h 1926"/>
                <a:gd name="T16" fmla="*/ 276 w 724"/>
                <a:gd name="T17" fmla="*/ 625 h 1926"/>
                <a:gd name="T18" fmla="*/ 274 w 724"/>
                <a:gd name="T19" fmla="*/ 595 h 1926"/>
                <a:gd name="T20" fmla="*/ 292 w 724"/>
                <a:gd name="T21" fmla="*/ 262 h 1926"/>
                <a:gd name="T22" fmla="*/ 312 w 724"/>
                <a:gd name="T23" fmla="*/ 45 h 1926"/>
                <a:gd name="T24" fmla="*/ 203 w 724"/>
                <a:gd name="T25" fmla="*/ 3 h 1926"/>
                <a:gd name="T26" fmla="*/ 187 w 724"/>
                <a:gd name="T27" fmla="*/ 164 h 1926"/>
                <a:gd name="T28" fmla="*/ 182 w 724"/>
                <a:gd name="T29" fmla="*/ 198 h 1926"/>
                <a:gd name="T30" fmla="*/ 191 w 724"/>
                <a:gd name="T31" fmla="*/ 200 h 1926"/>
                <a:gd name="T32" fmla="*/ 186 w 724"/>
                <a:gd name="T33" fmla="*/ 203 h 1926"/>
                <a:gd name="T34" fmla="*/ 166 w 724"/>
                <a:gd name="T35" fmla="*/ 235 h 1926"/>
                <a:gd name="T36" fmla="*/ 196 w 724"/>
                <a:gd name="T37" fmla="*/ 241 h 1926"/>
                <a:gd name="T38" fmla="*/ 216 w 724"/>
                <a:gd name="T39" fmla="*/ 236 h 1926"/>
                <a:gd name="T40" fmla="*/ 223 w 724"/>
                <a:gd name="T41" fmla="*/ 248 h 1926"/>
                <a:gd name="T42" fmla="*/ 226 w 724"/>
                <a:gd name="T43" fmla="*/ 215 h 1926"/>
                <a:gd name="T44" fmla="*/ 193 w 724"/>
                <a:gd name="T45" fmla="*/ 225 h 1926"/>
                <a:gd name="T46" fmla="*/ 179 w 724"/>
                <a:gd name="T47" fmla="*/ 243 h 1926"/>
                <a:gd name="T48" fmla="*/ 177 w 724"/>
                <a:gd name="T49" fmla="*/ 239 h 1926"/>
                <a:gd name="T50" fmla="*/ 180 w 724"/>
                <a:gd name="T51" fmla="*/ 232 h 1926"/>
                <a:gd name="T52" fmla="*/ 193 w 724"/>
                <a:gd name="T53" fmla="*/ 217 h 1926"/>
                <a:gd name="T54" fmla="*/ 222 w 724"/>
                <a:gd name="T55" fmla="*/ 201 h 1926"/>
                <a:gd name="T56" fmla="*/ 230 w 724"/>
                <a:gd name="T57" fmla="*/ 211 h 1926"/>
                <a:gd name="T58" fmla="*/ 238 w 724"/>
                <a:gd name="T59" fmla="*/ 207 h 1926"/>
                <a:gd name="T60" fmla="*/ 258 w 724"/>
                <a:gd name="T61" fmla="*/ 202 h 1926"/>
                <a:gd name="T62" fmla="*/ 264 w 724"/>
                <a:gd name="T63" fmla="*/ 230 h 1926"/>
                <a:gd name="T64" fmla="*/ 260 w 724"/>
                <a:gd name="T65" fmla="*/ 248 h 1926"/>
                <a:gd name="T66" fmla="*/ 270 w 724"/>
                <a:gd name="T67" fmla="*/ 250 h 1926"/>
                <a:gd name="T68" fmla="*/ 266 w 724"/>
                <a:gd name="T69" fmla="*/ 253 h 1926"/>
                <a:gd name="T70" fmla="*/ 127 w 724"/>
                <a:gd name="T71" fmla="*/ 422 h 1926"/>
                <a:gd name="T72" fmla="*/ 97 w 724"/>
                <a:gd name="T73" fmla="*/ 481 h 1926"/>
                <a:gd name="T74" fmla="*/ 22 w 724"/>
                <a:gd name="T75" fmla="*/ 532 h 1926"/>
                <a:gd name="T76" fmla="*/ 34 w 724"/>
                <a:gd name="T77" fmla="*/ 550 h 1926"/>
                <a:gd name="T78" fmla="*/ 26 w 724"/>
                <a:gd name="T79" fmla="*/ 565 h 1926"/>
                <a:gd name="T80" fmla="*/ 11 w 724"/>
                <a:gd name="T81" fmla="*/ 572 h 1926"/>
                <a:gd name="T82" fmla="*/ 4 w 724"/>
                <a:gd name="T83" fmla="*/ 625 h 1926"/>
                <a:gd name="T84" fmla="*/ 24 w 724"/>
                <a:gd name="T85" fmla="*/ 863 h 1926"/>
                <a:gd name="T86" fmla="*/ 31 w 724"/>
                <a:gd name="T87" fmla="*/ 888 h 1926"/>
                <a:gd name="T88" fmla="*/ 42 w 724"/>
                <a:gd name="T89" fmla="*/ 911 h 1926"/>
                <a:gd name="T90" fmla="*/ 54 w 724"/>
                <a:gd name="T91" fmla="*/ 927 h 1926"/>
                <a:gd name="T92" fmla="*/ 77 w 724"/>
                <a:gd name="T93" fmla="*/ 948 h 1926"/>
                <a:gd name="T94" fmla="*/ 189 w 724"/>
                <a:gd name="T95" fmla="*/ 959 h 1926"/>
                <a:gd name="T96" fmla="*/ 233 w 724"/>
                <a:gd name="T97" fmla="*/ 954 h 1926"/>
                <a:gd name="T98" fmla="*/ 261 w 724"/>
                <a:gd name="T99" fmla="*/ 950 h 1926"/>
                <a:gd name="T100" fmla="*/ 274 w 724"/>
                <a:gd name="T101" fmla="*/ 929 h 1926"/>
                <a:gd name="T102" fmla="*/ 287 w 724"/>
                <a:gd name="T103" fmla="*/ 890 h 1926"/>
                <a:gd name="T104" fmla="*/ 194 w 724"/>
                <a:gd name="T105" fmla="*/ 282 h 1926"/>
                <a:gd name="T106" fmla="*/ 186 w 724"/>
                <a:gd name="T107" fmla="*/ 281 h 1926"/>
                <a:gd name="T108" fmla="*/ 193 w 724"/>
                <a:gd name="T109" fmla="*/ 282 h 1926"/>
                <a:gd name="T110" fmla="*/ 170 w 724"/>
                <a:gd name="T111" fmla="*/ 280 h 19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724" h="1926">
                  <a:moveTo>
                    <a:pt x="574" y="1781"/>
                  </a:moveTo>
                  <a:lnTo>
                    <a:pt x="570" y="1761"/>
                  </a:lnTo>
                  <a:lnTo>
                    <a:pt x="567" y="1741"/>
                  </a:lnTo>
                  <a:lnTo>
                    <a:pt x="564" y="1720"/>
                  </a:lnTo>
                  <a:lnTo>
                    <a:pt x="562" y="1699"/>
                  </a:lnTo>
                  <a:lnTo>
                    <a:pt x="561" y="1679"/>
                  </a:lnTo>
                  <a:lnTo>
                    <a:pt x="560" y="1658"/>
                  </a:lnTo>
                  <a:lnTo>
                    <a:pt x="560" y="1638"/>
                  </a:lnTo>
                  <a:lnTo>
                    <a:pt x="560" y="1618"/>
                  </a:lnTo>
                  <a:lnTo>
                    <a:pt x="560" y="1599"/>
                  </a:lnTo>
                  <a:lnTo>
                    <a:pt x="560" y="1579"/>
                  </a:lnTo>
                  <a:lnTo>
                    <a:pt x="560" y="1559"/>
                  </a:lnTo>
                  <a:lnTo>
                    <a:pt x="560" y="1538"/>
                  </a:lnTo>
                  <a:lnTo>
                    <a:pt x="558" y="1515"/>
                  </a:lnTo>
                  <a:lnTo>
                    <a:pt x="558" y="1492"/>
                  </a:lnTo>
                  <a:lnTo>
                    <a:pt x="557" y="1469"/>
                  </a:lnTo>
                  <a:lnTo>
                    <a:pt x="555" y="1446"/>
                  </a:lnTo>
                  <a:lnTo>
                    <a:pt x="555" y="1423"/>
                  </a:lnTo>
                  <a:lnTo>
                    <a:pt x="557" y="1400"/>
                  </a:lnTo>
                  <a:lnTo>
                    <a:pt x="558" y="1378"/>
                  </a:lnTo>
                  <a:lnTo>
                    <a:pt x="562" y="1358"/>
                  </a:lnTo>
                  <a:lnTo>
                    <a:pt x="560" y="1357"/>
                  </a:lnTo>
                  <a:lnTo>
                    <a:pt x="558" y="1356"/>
                  </a:lnTo>
                  <a:lnTo>
                    <a:pt x="557" y="1354"/>
                  </a:lnTo>
                  <a:lnTo>
                    <a:pt x="555" y="1353"/>
                  </a:lnTo>
                  <a:lnTo>
                    <a:pt x="554" y="1351"/>
                  </a:lnTo>
                  <a:lnTo>
                    <a:pt x="551" y="1353"/>
                  </a:lnTo>
                  <a:lnTo>
                    <a:pt x="548" y="1353"/>
                  </a:lnTo>
                  <a:lnTo>
                    <a:pt x="545" y="1356"/>
                  </a:lnTo>
                  <a:lnTo>
                    <a:pt x="521" y="1348"/>
                  </a:lnTo>
                  <a:lnTo>
                    <a:pt x="498" y="1344"/>
                  </a:lnTo>
                  <a:lnTo>
                    <a:pt x="474" y="1341"/>
                  </a:lnTo>
                  <a:lnTo>
                    <a:pt x="451" y="1341"/>
                  </a:lnTo>
                  <a:lnTo>
                    <a:pt x="426" y="1343"/>
                  </a:lnTo>
                  <a:lnTo>
                    <a:pt x="403" y="1344"/>
                  </a:lnTo>
                  <a:lnTo>
                    <a:pt x="381" y="1344"/>
                  </a:lnTo>
                  <a:lnTo>
                    <a:pt x="356" y="1346"/>
                  </a:lnTo>
                  <a:lnTo>
                    <a:pt x="333" y="1346"/>
                  </a:lnTo>
                  <a:lnTo>
                    <a:pt x="309" y="1344"/>
                  </a:lnTo>
                  <a:lnTo>
                    <a:pt x="299" y="1334"/>
                  </a:lnTo>
                  <a:lnTo>
                    <a:pt x="297" y="1330"/>
                  </a:lnTo>
                  <a:lnTo>
                    <a:pt x="297" y="1327"/>
                  </a:lnTo>
                  <a:lnTo>
                    <a:pt x="297" y="1323"/>
                  </a:lnTo>
                  <a:lnTo>
                    <a:pt x="299" y="1320"/>
                  </a:lnTo>
                  <a:lnTo>
                    <a:pt x="299" y="1315"/>
                  </a:lnTo>
                  <a:lnTo>
                    <a:pt x="300" y="1313"/>
                  </a:lnTo>
                  <a:lnTo>
                    <a:pt x="302" y="1308"/>
                  </a:lnTo>
                  <a:lnTo>
                    <a:pt x="305" y="1305"/>
                  </a:lnTo>
                  <a:lnTo>
                    <a:pt x="306" y="1303"/>
                  </a:lnTo>
                  <a:lnTo>
                    <a:pt x="309" y="1300"/>
                  </a:lnTo>
                  <a:lnTo>
                    <a:pt x="333" y="1297"/>
                  </a:lnTo>
                  <a:lnTo>
                    <a:pt x="359" y="1297"/>
                  </a:lnTo>
                  <a:lnTo>
                    <a:pt x="385" y="1297"/>
                  </a:lnTo>
                  <a:lnTo>
                    <a:pt x="409" y="1297"/>
                  </a:lnTo>
                  <a:lnTo>
                    <a:pt x="435" y="1298"/>
                  </a:lnTo>
                  <a:lnTo>
                    <a:pt x="461" y="1300"/>
                  </a:lnTo>
                  <a:lnTo>
                    <a:pt x="485" y="1301"/>
                  </a:lnTo>
                  <a:lnTo>
                    <a:pt x="509" y="1303"/>
                  </a:lnTo>
                  <a:lnTo>
                    <a:pt x="534" y="1303"/>
                  </a:lnTo>
                  <a:lnTo>
                    <a:pt x="557" y="1304"/>
                  </a:lnTo>
                  <a:lnTo>
                    <a:pt x="557" y="1298"/>
                  </a:lnTo>
                  <a:lnTo>
                    <a:pt x="557" y="1293"/>
                  </a:lnTo>
                  <a:lnTo>
                    <a:pt x="557" y="1287"/>
                  </a:lnTo>
                  <a:lnTo>
                    <a:pt x="557" y="1282"/>
                  </a:lnTo>
                  <a:lnTo>
                    <a:pt x="557" y="1277"/>
                  </a:lnTo>
                  <a:lnTo>
                    <a:pt x="555" y="1272"/>
                  </a:lnTo>
                  <a:lnTo>
                    <a:pt x="555" y="1267"/>
                  </a:lnTo>
                  <a:lnTo>
                    <a:pt x="554" y="1262"/>
                  </a:lnTo>
                  <a:lnTo>
                    <a:pt x="554" y="1257"/>
                  </a:lnTo>
                  <a:lnTo>
                    <a:pt x="552" y="1252"/>
                  </a:lnTo>
                  <a:lnTo>
                    <a:pt x="547" y="1248"/>
                  </a:lnTo>
                  <a:lnTo>
                    <a:pt x="544" y="1242"/>
                  </a:lnTo>
                  <a:lnTo>
                    <a:pt x="542" y="1235"/>
                  </a:lnTo>
                  <a:lnTo>
                    <a:pt x="542" y="1228"/>
                  </a:lnTo>
                  <a:lnTo>
                    <a:pt x="544" y="1219"/>
                  </a:lnTo>
                  <a:lnTo>
                    <a:pt x="545" y="1211"/>
                  </a:lnTo>
                  <a:lnTo>
                    <a:pt x="547" y="1201"/>
                  </a:lnTo>
                  <a:lnTo>
                    <a:pt x="548" y="1192"/>
                  </a:lnTo>
                  <a:lnTo>
                    <a:pt x="550" y="1184"/>
                  </a:lnTo>
                  <a:lnTo>
                    <a:pt x="550" y="1176"/>
                  </a:lnTo>
                  <a:lnTo>
                    <a:pt x="562" y="1070"/>
                  </a:lnTo>
                  <a:lnTo>
                    <a:pt x="568" y="963"/>
                  </a:lnTo>
                  <a:lnTo>
                    <a:pt x="571" y="853"/>
                  </a:lnTo>
                  <a:lnTo>
                    <a:pt x="572" y="742"/>
                  </a:lnTo>
                  <a:lnTo>
                    <a:pt x="575" y="633"/>
                  </a:lnTo>
                  <a:lnTo>
                    <a:pt x="584" y="525"/>
                  </a:lnTo>
                  <a:lnTo>
                    <a:pt x="600" y="418"/>
                  </a:lnTo>
                  <a:lnTo>
                    <a:pt x="627" y="317"/>
                  </a:lnTo>
                  <a:lnTo>
                    <a:pt x="667" y="219"/>
                  </a:lnTo>
                  <a:lnTo>
                    <a:pt x="724" y="128"/>
                  </a:lnTo>
                  <a:lnTo>
                    <a:pt x="721" y="130"/>
                  </a:lnTo>
                  <a:lnTo>
                    <a:pt x="688" y="118"/>
                  </a:lnTo>
                  <a:lnTo>
                    <a:pt x="655" y="105"/>
                  </a:lnTo>
                  <a:lnTo>
                    <a:pt x="624" y="90"/>
                  </a:lnTo>
                  <a:lnTo>
                    <a:pt x="591" y="77"/>
                  </a:lnTo>
                  <a:lnTo>
                    <a:pt x="558" y="63"/>
                  </a:lnTo>
                  <a:lnTo>
                    <a:pt x="527" y="50"/>
                  </a:lnTo>
                  <a:lnTo>
                    <a:pt x="494" y="37"/>
                  </a:lnTo>
                  <a:lnTo>
                    <a:pt x="461" y="24"/>
                  </a:lnTo>
                  <a:lnTo>
                    <a:pt x="428" y="12"/>
                  </a:lnTo>
                  <a:lnTo>
                    <a:pt x="395" y="0"/>
                  </a:lnTo>
                  <a:lnTo>
                    <a:pt x="405" y="7"/>
                  </a:lnTo>
                  <a:lnTo>
                    <a:pt x="405" y="47"/>
                  </a:lnTo>
                  <a:lnTo>
                    <a:pt x="405" y="88"/>
                  </a:lnTo>
                  <a:lnTo>
                    <a:pt x="402" y="128"/>
                  </a:lnTo>
                  <a:lnTo>
                    <a:pt x="399" y="169"/>
                  </a:lnTo>
                  <a:lnTo>
                    <a:pt x="393" y="209"/>
                  </a:lnTo>
                  <a:lnTo>
                    <a:pt x="388" y="249"/>
                  </a:lnTo>
                  <a:lnTo>
                    <a:pt x="382" y="290"/>
                  </a:lnTo>
                  <a:lnTo>
                    <a:pt x="373" y="328"/>
                  </a:lnTo>
                  <a:lnTo>
                    <a:pt x="365" y="367"/>
                  </a:lnTo>
                  <a:lnTo>
                    <a:pt x="356" y="406"/>
                  </a:lnTo>
                  <a:lnTo>
                    <a:pt x="360" y="406"/>
                  </a:lnTo>
                  <a:lnTo>
                    <a:pt x="359" y="403"/>
                  </a:lnTo>
                  <a:lnTo>
                    <a:pt x="359" y="400"/>
                  </a:lnTo>
                  <a:lnTo>
                    <a:pt x="360" y="398"/>
                  </a:lnTo>
                  <a:lnTo>
                    <a:pt x="362" y="397"/>
                  </a:lnTo>
                  <a:lnTo>
                    <a:pt x="363" y="397"/>
                  </a:lnTo>
                  <a:lnTo>
                    <a:pt x="366" y="396"/>
                  </a:lnTo>
                  <a:lnTo>
                    <a:pt x="368" y="396"/>
                  </a:lnTo>
                  <a:lnTo>
                    <a:pt x="371" y="394"/>
                  </a:lnTo>
                  <a:lnTo>
                    <a:pt x="372" y="394"/>
                  </a:lnTo>
                  <a:lnTo>
                    <a:pt x="373" y="393"/>
                  </a:lnTo>
                  <a:lnTo>
                    <a:pt x="376" y="394"/>
                  </a:lnTo>
                  <a:lnTo>
                    <a:pt x="379" y="397"/>
                  </a:lnTo>
                  <a:lnTo>
                    <a:pt x="382" y="400"/>
                  </a:lnTo>
                  <a:lnTo>
                    <a:pt x="383" y="403"/>
                  </a:lnTo>
                  <a:lnTo>
                    <a:pt x="385" y="406"/>
                  </a:lnTo>
                  <a:lnTo>
                    <a:pt x="385" y="408"/>
                  </a:lnTo>
                  <a:lnTo>
                    <a:pt x="386" y="411"/>
                  </a:lnTo>
                  <a:lnTo>
                    <a:pt x="386" y="414"/>
                  </a:lnTo>
                  <a:lnTo>
                    <a:pt x="385" y="417"/>
                  </a:lnTo>
                  <a:lnTo>
                    <a:pt x="385" y="420"/>
                  </a:lnTo>
                  <a:lnTo>
                    <a:pt x="371" y="406"/>
                  </a:lnTo>
                  <a:lnTo>
                    <a:pt x="365" y="413"/>
                  </a:lnTo>
                  <a:lnTo>
                    <a:pt x="359" y="421"/>
                  </a:lnTo>
                  <a:lnTo>
                    <a:pt x="353" y="429"/>
                  </a:lnTo>
                  <a:lnTo>
                    <a:pt x="348" y="436"/>
                  </a:lnTo>
                  <a:lnTo>
                    <a:pt x="343" y="444"/>
                  </a:lnTo>
                  <a:lnTo>
                    <a:pt x="338" y="453"/>
                  </a:lnTo>
                  <a:lnTo>
                    <a:pt x="335" y="461"/>
                  </a:lnTo>
                  <a:lnTo>
                    <a:pt x="332" y="470"/>
                  </a:lnTo>
                  <a:lnTo>
                    <a:pt x="332" y="479"/>
                  </a:lnTo>
                  <a:lnTo>
                    <a:pt x="333" y="489"/>
                  </a:lnTo>
                  <a:lnTo>
                    <a:pt x="343" y="494"/>
                  </a:lnTo>
                  <a:lnTo>
                    <a:pt x="353" y="496"/>
                  </a:lnTo>
                  <a:lnTo>
                    <a:pt x="363" y="496"/>
                  </a:lnTo>
                  <a:lnTo>
                    <a:pt x="372" y="493"/>
                  </a:lnTo>
                  <a:lnTo>
                    <a:pt x="382" y="489"/>
                  </a:lnTo>
                  <a:lnTo>
                    <a:pt x="392" y="483"/>
                  </a:lnTo>
                  <a:lnTo>
                    <a:pt x="401" y="477"/>
                  </a:lnTo>
                  <a:lnTo>
                    <a:pt x="409" y="470"/>
                  </a:lnTo>
                  <a:lnTo>
                    <a:pt x="418" y="463"/>
                  </a:lnTo>
                  <a:lnTo>
                    <a:pt x="425" y="457"/>
                  </a:lnTo>
                  <a:lnTo>
                    <a:pt x="439" y="457"/>
                  </a:lnTo>
                  <a:lnTo>
                    <a:pt x="438" y="463"/>
                  </a:lnTo>
                  <a:lnTo>
                    <a:pt x="435" y="467"/>
                  </a:lnTo>
                  <a:lnTo>
                    <a:pt x="432" y="472"/>
                  </a:lnTo>
                  <a:lnTo>
                    <a:pt x="428" y="474"/>
                  </a:lnTo>
                  <a:lnTo>
                    <a:pt x="423" y="477"/>
                  </a:lnTo>
                  <a:lnTo>
                    <a:pt x="419" y="480"/>
                  </a:lnTo>
                  <a:lnTo>
                    <a:pt x="415" y="483"/>
                  </a:lnTo>
                  <a:lnTo>
                    <a:pt x="409" y="484"/>
                  </a:lnTo>
                  <a:lnTo>
                    <a:pt x="406" y="487"/>
                  </a:lnTo>
                  <a:lnTo>
                    <a:pt x="402" y="492"/>
                  </a:lnTo>
                  <a:lnTo>
                    <a:pt x="446" y="496"/>
                  </a:lnTo>
                  <a:lnTo>
                    <a:pt x="455" y="489"/>
                  </a:lnTo>
                  <a:lnTo>
                    <a:pt x="461" y="482"/>
                  </a:lnTo>
                  <a:lnTo>
                    <a:pt x="464" y="473"/>
                  </a:lnTo>
                  <a:lnTo>
                    <a:pt x="465" y="464"/>
                  </a:lnTo>
                  <a:lnTo>
                    <a:pt x="464" y="456"/>
                  </a:lnTo>
                  <a:lnTo>
                    <a:pt x="461" y="447"/>
                  </a:lnTo>
                  <a:lnTo>
                    <a:pt x="456" y="439"/>
                  </a:lnTo>
                  <a:lnTo>
                    <a:pt x="452" y="431"/>
                  </a:lnTo>
                  <a:lnTo>
                    <a:pt x="448" y="423"/>
                  </a:lnTo>
                  <a:lnTo>
                    <a:pt x="442" y="416"/>
                  </a:lnTo>
                  <a:lnTo>
                    <a:pt x="435" y="426"/>
                  </a:lnTo>
                  <a:lnTo>
                    <a:pt x="426" y="431"/>
                  </a:lnTo>
                  <a:lnTo>
                    <a:pt x="416" y="437"/>
                  </a:lnTo>
                  <a:lnTo>
                    <a:pt x="405" y="441"/>
                  </a:lnTo>
                  <a:lnTo>
                    <a:pt x="395" y="446"/>
                  </a:lnTo>
                  <a:lnTo>
                    <a:pt x="385" y="450"/>
                  </a:lnTo>
                  <a:lnTo>
                    <a:pt x="375" y="456"/>
                  </a:lnTo>
                  <a:lnTo>
                    <a:pt x="368" y="463"/>
                  </a:lnTo>
                  <a:lnTo>
                    <a:pt x="363" y="474"/>
                  </a:lnTo>
                  <a:lnTo>
                    <a:pt x="363" y="489"/>
                  </a:lnTo>
                  <a:lnTo>
                    <a:pt x="362" y="489"/>
                  </a:lnTo>
                  <a:lnTo>
                    <a:pt x="360" y="489"/>
                  </a:lnTo>
                  <a:lnTo>
                    <a:pt x="359" y="489"/>
                  </a:lnTo>
                  <a:lnTo>
                    <a:pt x="358" y="487"/>
                  </a:lnTo>
                  <a:lnTo>
                    <a:pt x="356" y="487"/>
                  </a:lnTo>
                  <a:lnTo>
                    <a:pt x="355" y="486"/>
                  </a:lnTo>
                  <a:lnTo>
                    <a:pt x="353" y="484"/>
                  </a:lnTo>
                  <a:lnTo>
                    <a:pt x="352" y="484"/>
                  </a:lnTo>
                  <a:lnTo>
                    <a:pt x="352" y="483"/>
                  </a:lnTo>
                  <a:lnTo>
                    <a:pt x="350" y="482"/>
                  </a:lnTo>
                  <a:lnTo>
                    <a:pt x="352" y="480"/>
                  </a:lnTo>
                  <a:lnTo>
                    <a:pt x="353" y="479"/>
                  </a:lnTo>
                  <a:lnTo>
                    <a:pt x="355" y="477"/>
                  </a:lnTo>
                  <a:lnTo>
                    <a:pt x="356" y="476"/>
                  </a:lnTo>
                  <a:lnTo>
                    <a:pt x="356" y="473"/>
                  </a:lnTo>
                  <a:lnTo>
                    <a:pt x="358" y="472"/>
                  </a:lnTo>
                  <a:lnTo>
                    <a:pt x="358" y="470"/>
                  </a:lnTo>
                  <a:lnTo>
                    <a:pt x="359" y="467"/>
                  </a:lnTo>
                  <a:lnTo>
                    <a:pt x="359" y="466"/>
                  </a:lnTo>
                  <a:lnTo>
                    <a:pt x="360" y="464"/>
                  </a:lnTo>
                  <a:lnTo>
                    <a:pt x="350" y="461"/>
                  </a:lnTo>
                  <a:lnTo>
                    <a:pt x="355" y="456"/>
                  </a:lnTo>
                  <a:lnTo>
                    <a:pt x="359" y="451"/>
                  </a:lnTo>
                  <a:lnTo>
                    <a:pt x="365" y="449"/>
                  </a:lnTo>
                  <a:lnTo>
                    <a:pt x="371" y="444"/>
                  </a:lnTo>
                  <a:lnTo>
                    <a:pt x="378" y="441"/>
                  </a:lnTo>
                  <a:lnTo>
                    <a:pt x="382" y="439"/>
                  </a:lnTo>
                  <a:lnTo>
                    <a:pt x="386" y="434"/>
                  </a:lnTo>
                  <a:lnTo>
                    <a:pt x="389" y="429"/>
                  </a:lnTo>
                  <a:lnTo>
                    <a:pt x="389" y="423"/>
                  </a:lnTo>
                  <a:lnTo>
                    <a:pt x="388" y="416"/>
                  </a:lnTo>
                  <a:lnTo>
                    <a:pt x="395" y="430"/>
                  </a:lnTo>
                  <a:lnTo>
                    <a:pt x="432" y="406"/>
                  </a:lnTo>
                  <a:lnTo>
                    <a:pt x="436" y="403"/>
                  </a:lnTo>
                  <a:lnTo>
                    <a:pt x="441" y="403"/>
                  </a:lnTo>
                  <a:lnTo>
                    <a:pt x="444" y="403"/>
                  </a:lnTo>
                  <a:lnTo>
                    <a:pt x="446" y="404"/>
                  </a:lnTo>
                  <a:lnTo>
                    <a:pt x="451" y="406"/>
                  </a:lnTo>
                  <a:lnTo>
                    <a:pt x="452" y="408"/>
                  </a:lnTo>
                  <a:lnTo>
                    <a:pt x="455" y="411"/>
                  </a:lnTo>
                  <a:lnTo>
                    <a:pt x="455" y="416"/>
                  </a:lnTo>
                  <a:lnTo>
                    <a:pt x="456" y="418"/>
                  </a:lnTo>
                  <a:lnTo>
                    <a:pt x="456" y="423"/>
                  </a:lnTo>
                  <a:lnTo>
                    <a:pt x="459" y="423"/>
                  </a:lnTo>
                  <a:lnTo>
                    <a:pt x="461" y="423"/>
                  </a:lnTo>
                  <a:lnTo>
                    <a:pt x="464" y="421"/>
                  </a:lnTo>
                  <a:lnTo>
                    <a:pt x="466" y="421"/>
                  </a:lnTo>
                  <a:lnTo>
                    <a:pt x="468" y="420"/>
                  </a:lnTo>
                  <a:lnTo>
                    <a:pt x="469" y="420"/>
                  </a:lnTo>
                  <a:lnTo>
                    <a:pt x="472" y="418"/>
                  </a:lnTo>
                  <a:lnTo>
                    <a:pt x="474" y="417"/>
                  </a:lnTo>
                  <a:lnTo>
                    <a:pt x="475" y="414"/>
                  </a:lnTo>
                  <a:lnTo>
                    <a:pt x="476" y="413"/>
                  </a:lnTo>
                  <a:lnTo>
                    <a:pt x="481" y="411"/>
                  </a:lnTo>
                  <a:lnTo>
                    <a:pt x="487" y="408"/>
                  </a:lnTo>
                  <a:lnTo>
                    <a:pt x="492" y="406"/>
                  </a:lnTo>
                  <a:lnTo>
                    <a:pt x="498" y="404"/>
                  </a:lnTo>
                  <a:lnTo>
                    <a:pt x="505" y="403"/>
                  </a:lnTo>
                  <a:lnTo>
                    <a:pt x="509" y="403"/>
                  </a:lnTo>
                  <a:lnTo>
                    <a:pt x="515" y="404"/>
                  </a:lnTo>
                  <a:lnTo>
                    <a:pt x="519" y="407"/>
                  </a:lnTo>
                  <a:lnTo>
                    <a:pt x="522" y="413"/>
                  </a:lnTo>
                  <a:lnTo>
                    <a:pt x="525" y="420"/>
                  </a:lnTo>
                  <a:lnTo>
                    <a:pt x="527" y="429"/>
                  </a:lnTo>
                  <a:lnTo>
                    <a:pt x="527" y="437"/>
                  </a:lnTo>
                  <a:lnTo>
                    <a:pt x="528" y="444"/>
                  </a:lnTo>
                  <a:lnTo>
                    <a:pt x="528" y="453"/>
                  </a:lnTo>
                  <a:lnTo>
                    <a:pt x="528" y="460"/>
                  </a:lnTo>
                  <a:lnTo>
                    <a:pt x="528" y="469"/>
                  </a:lnTo>
                  <a:lnTo>
                    <a:pt x="525" y="476"/>
                  </a:lnTo>
                  <a:lnTo>
                    <a:pt x="522" y="483"/>
                  </a:lnTo>
                  <a:lnTo>
                    <a:pt x="518" y="489"/>
                  </a:lnTo>
                  <a:lnTo>
                    <a:pt x="511" y="496"/>
                  </a:lnTo>
                  <a:lnTo>
                    <a:pt x="514" y="496"/>
                  </a:lnTo>
                  <a:lnTo>
                    <a:pt x="517" y="496"/>
                  </a:lnTo>
                  <a:lnTo>
                    <a:pt x="519" y="496"/>
                  </a:lnTo>
                  <a:lnTo>
                    <a:pt x="524" y="494"/>
                  </a:lnTo>
                  <a:lnTo>
                    <a:pt x="527" y="494"/>
                  </a:lnTo>
                  <a:lnTo>
                    <a:pt x="529" y="494"/>
                  </a:lnTo>
                  <a:lnTo>
                    <a:pt x="532" y="496"/>
                  </a:lnTo>
                  <a:lnTo>
                    <a:pt x="535" y="496"/>
                  </a:lnTo>
                  <a:lnTo>
                    <a:pt x="537" y="497"/>
                  </a:lnTo>
                  <a:lnTo>
                    <a:pt x="539" y="499"/>
                  </a:lnTo>
                  <a:lnTo>
                    <a:pt x="539" y="500"/>
                  </a:lnTo>
                  <a:lnTo>
                    <a:pt x="539" y="502"/>
                  </a:lnTo>
                  <a:lnTo>
                    <a:pt x="538" y="502"/>
                  </a:lnTo>
                  <a:lnTo>
                    <a:pt x="538" y="503"/>
                  </a:lnTo>
                  <a:lnTo>
                    <a:pt x="537" y="504"/>
                  </a:lnTo>
                  <a:lnTo>
                    <a:pt x="535" y="504"/>
                  </a:lnTo>
                  <a:lnTo>
                    <a:pt x="535" y="506"/>
                  </a:lnTo>
                  <a:lnTo>
                    <a:pt x="534" y="507"/>
                  </a:lnTo>
                  <a:lnTo>
                    <a:pt x="532" y="507"/>
                  </a:lnTo>
                  <a:lnTo>
                    <a:pt x="532" y="509"/>
                  </a:lnTo>
                  <a:lnTo>
                    <a:pt x="336" y="509"/>
                  </a:lnTo>
                  <a:lnTo>
                    <a:pt x="275" y="784"/>
                  </a:lnTo>
                  <a:lnTo>
                    <a:pt x="277" y="788"/>
                  </a:lnTo>
                  <a:lnTo>
                    <a:pt x="270" y="802"/>
                  </a:lnTo>
                  <a:lnTo>
                    <a:pt x="263" y="817"/>
                  </a:lnTo>
                  <a:lnTo>
                    <a:pt x="259" y="831"/>
                  </a:lnTo>
                  <a:lnTo>
                    <a:pt x="253" y="845"/>
                  </a:lnTo>
                  <a:lnTo>
                    <a:pt x="250" y="860"/>
                  </a:lnTo>
                  <a:lnTo>
                    <a:pt x="246" y="874"/>
                  </a:lnTo>
                  <a:lnTo>
                    <a:pt x="240" y="888"/>
                  </a:lnTo>
                  <a:lnTo>
                    <a:pt x="234" y="901"/>
                  </a:lnTo>
                  <a:lnTo>
                    <a:pt x="227" y="916"/>
                  </a:lnTo>
                  <a:lnTo>
                    <a:pt x="219" y="929"/>
                  </a:lnTo>
                  <a:lnTo>
                    <a:pt x="207" y="947"/>
                  </a:lnTo>
                  <a:lnTo>
                    <a:pt x="194" y="964"/>
                  </a:lnTo>
                  <a:lnTo>
                    <a:pt x="179" y="982"/>
                  </a:lnTo>
                  <a:lnTo>
                    <a:pt x="163" y="997"/>
                  </a:lnTo>
                  <a:lnTo>
                    <a:pt x="146" y="1013"/>
                  </a:lnTo>
                  <a:lnTo>
                    <a:pt x="127" y="1027"/>
                  </a:lnTo>
                  <a:lnTo>
                    <a:pt x="107" y="1039"/>
                  </a:lnTo>
                  <a:lnTo>
                    <a:pt x="87" y="1050"/>
                  </a:lnTo>
                  <a:lnTo>
                    <a:pt x="65" y="1059"/>
                  </a:lnTo>
                  <a:lnTo>
                    <a:pt x="44" y="1066"/>
                  </a:lnTo>
                  <a:lnTo>
                    <a:pt x="48" y="1070"/>
                  </a:lnTo>
                  <a:lnTo>
                    <a:pt x="53" y="1075"/>
                  </a:lnTo>
                  <a:lnTo>
                    <a:pt x="55" y="1078"/>
                  </a:lnTo>
                  <a:lnTo>
                    <a:pt x="60" y="1082"/>
                  </a:lnTo>
                  <a:lnTo>
                    <a:pt x="61" y="1086"/>
                  </a:lnTo>
                  <a:lnTo>
                    <a:pt x="64" y="1090"/>
                  </a:lnTo>
                  <a:lnTo>
                    <a:pt x="65" y="1096"/>
                  </a:lnTo>
                  <a:lnTo>
                    <a:pt x="67" y="1101"/>
                  </a:lnTo>
                  <a:lnTo>
                    <a:pt x="67" y="1105"/>
                  </a:lnTo>
                  <a:lnTo>
                    <a:pt x="68" y="1111"/>
                  </a:lnTo>
                  <a:lnTo>
                    <a:pt x="67" y="1115"/>
                  </a:lnTo>
                  <a:lnTo>
                    <a:pt x="65" y="1119"/>
                  </a:lnTo>
                  <a:lnTo>
                    <a:pt x="63" y="1122"/>
                  </a:lnTo>
                  <a:lnTo>
                    <a:pt x="58" y="1125"/>
                  </a:lnTo>
                  <a:lnTo>
                    <a:pt x="55" y="1128"/>
                  </a:lnTo>
                  <a:lnTo>
                    <a:pt x="51" y="1131"/>
                  </a:lnTo>
                  <a:lnTo>
                    <a:pt x="47" y="1132"/>
                  </a:lnTo>
                  <a:lnTo>
                    <a:pt x="44" y="1135"/>
                  </a:lnTo>
                  <a:lnTo>
                    <a:pt x="40" y="1138"/>
                  </a:lnTo>
                  <a:lnTo>
                    <a:pt x="37" y="1142"/>
                  </a:lnTo>
                  <a:lnTo>
                    <a:pt x="34" y="1144"/>
                  </a:lnTo>
                  <a:lnTo>
                    <a:pt x="30" y="1144"/>
                  </a:lnTo>
                  <a:lnTo>
                    <a:pt x="25" y="1145"/>
                  </a:lnTo>
                  <a:lnTo>
                    <a:pt x="21" y="1145"/>
                  </a:lnTo>
                  <a:lnTo>
                    <a:pt x="17" y="1146"/>
                  </a:lnTo>
                  <a:lnTo>
                    <a:pt x="12" y="1145"/>
                  </a:lnTo>
                  <a:lnTo>
                    <a:pt x="8" y="1145"/>
                  </a:lnTo>
                  <a:lnTo>
                    <a:pt x="4" y="1142"/>
                  </a:lnTo>
                  <a:lnTo>
                    <a:pt x="1" y="1139"/>
                  </a:lnTo>
                  <a:lnTo>
                    <a:pt x="0" y="1135"/>
                  </a:lnTo>
                  <a:lnTo>
                    <a:pt x="4" y="1192"/>
                  </a:lnTo>
                  <a:lnTo>
                    <a:pt x="7" y="1251"/>
                  </a:lnTo>
                  <a:lnTo>
                    <a:pt x="8" y="1313"/>
                  </a:lnTo>
                  <a:lnTo>
                    <a:pt x="11" y="1374"/>
                  </a:lnTo>
                  <a:lnTo>
                    <a:pt x="14" y="1436"/>
                  </a:lnTo>
                  <a:lnTo>
                    <a:pt x="17" y="1497"/>
                  </a:lnTo>
                  <a:lnTo>
                    <a:pt x="21" y="1559"/>
                  </a:lnTo>
                  <a:lnTo>
                    <a:pt x="27" y="1618"/>
                  </a:lnTo>
                  <a:lnTo>
                    <a:pt x="35" y="1674"/>
                  </a:lnTo>
                  <a:lnTo>
                    <a:pt x="47" y="1727"/>
                  </a:lnTo>
                  <a:lnTo>
                    <a:pt x="50" y="1732"/>
                  </a:lnTo>
                  <a:lnTo>
                    <a:pt x="51" y="1740"/>
                  </a:lnTo>
                  <a:lnTo>
                    <a:pt x="53" y="1747"/>
                  </a:lnTo>
                  <a:lnTo>
                    <a:pt x="54" y="1752"/>
                  </a:lnTo>
                  <a:lnTo>
                    <a:pt x="54" y="1760"/>
                  </a:lnTo>
                  <a:lnTo>
                    <a:pt x="55" y="1765"/>
                  </a:lnTo>
                  <a:lnTo>
                    <a:pt x="58" y="1771"/>
                  </a:lnTo>
                  <a:lnTo>
                    <a:pt x="61" y="1777"/>
                  </a:lnTo>
                  <a:lnTo>
                    <a:pt x="65" y="1783"/>
                  </a:lnTo>
                  <a:lnTo>
                    <a:pt x="71" y="1788"/>
                  </a:lnTo>
                  <a:lnTo>
                    <a:pt x="71" y="1794"/>
                  </a:lnTo>
                  <a:lnTo>
                    <a:pt x="73" y="1801"/>
                  </a:lnTo>
                  <a:lnTo>
                    <a:pt x="74" y="1807"/>
                  </a:lnTo>
                  <a:lnTo>
                    <a:pt x="77" y="1813"/>
                  </a:lnTo>
                  <a:lnTo>
                    <a:pt x="80" y="1818"/>
                  </a:lnTo>
                  <a:lnTo>
                    <a:pt x="84" y="1824"/>
                  </a:lnTo>
                  <a:lnTo>
                    <a:pt x="88" y="1830"/>
                  </a:lnTo>
                  <a:lnTo>
                    <a:pt x="93" y="1834"/>
                  </a:lnTo>
                  <a:lnTo>
                    <a:pt x="98" y="1838"/>
                  </a:lnTo>
                  <a:lnTo>
                    <a:pt x="103" y="1843"/>
                  </a:lnTo>
                  <a:lnTo>
                    <a:pt x="98" y="1847"/>
                  </a:lnTo>
                  <a:lnTo>
                    <a:pt x="101" y="1848"/>
                  </a:lnTo>
                  <a:lnTo>
                    <a:pt x="104" y="1851"/>
                  </a:lnTo>
                  <a:lnTo>
                    <a:pt x="108" y="1856"/>
                  </a:lnTo>
                  <a:lnTo>
                    <a:pt x="113" y="1860"/>
                  </a:lnTo>
                  <a:lnTo>
                    <a:pt x="116" y="1866"/>
                  </a:lnTo>
                  <a:lnTo>
                    <a:pt x="120" y="1870"/>
                  </a:lnTo>
                  <a:lnTo>
                    <a:pt x="124" y="1874"/>
                  </a:lnTo>
                  <a:lnTo>
                    <a:pt x="128" y="1877"/>
                  </a:lnTo>
                  <a:lnTo>
                    <a:pt x="133" y="1880"/>
                  </a:lnTo>
                  <a:lnTo>
                    <a:pt x="137" y="1881"/>
                  </a:lnTo>
                  <a:lnTo>
                    <a:pt x="153" y="1897"/>
                  </a:lnTo>
                  <a:lnTo>
                    <a:pt x="174" y="1909"/>
                  </a:lnTo>
                  <a:lnTo>
                    <a:pt x="200" y="1917"/>
                  </a:lnTo>
                  <a:lnTo>
                    <a:pt x="227" y="1923"/>
                  </a:lnTo>
                  <a:lnTo>
                    <a:pt x="259" y="1926"/>
                  </a:lnTo>
                  <a:lnTo>
                    <a:pt x="289" y="1926"/>
                  </a:lnTo>
                  <a:lnTo>
                    <a:pt x="320" y="1926"/>
                  </a:lnTo>
                  <a:lnTo>
                    <a:pt x="350" y="1923"/>
                  </a:lnTo>
                  <a:lnTo>
                    <a:pt x="378" y="1920"/>
                  </a:lnTo>
                  <a:lnTo>
                    <a:pt x="402" y="1916"/>
                  </a:lnTo>
                  <a:lnTo>
                    <a:pt x="411" y="1914"/>
                  </a:lnTo>
                  <a:lnTo>
                    <a:pt x="421" y="1913"/>
                  </a:lnTo>
                  <a:lnTo>
                    <a:pt x="429" y="1913"/>
                  </a:lnTo>
                  <a:lnTo>
                    <a:pt x="438" y="1912"/>
                  </a:lnTo>
                  <a:lnTo>
                    <a:pt x="448" y="1912"/>
                  </a:lnTo>
                  <a:lnTo>
                    <a:pt x="456" y="1910"/>
                  </a:lnTo>
                  <a:lnTo>
                    <a:pt x="465" y="1909"/>
                  </a:lnTo>
                  <a:lnTo>
                    <a:pt x="475" y="1907"/>
                  </a:lnTo>
                  <a:lnTo>
                    <a:pt x="484" y="1904"/>
                  </a:lnTo>
                  <a:lnTo>
                    <a:pt x="494" y="1901"/>
                  </a:lnTo>
                  <a:lnTo>
                    <a:pt x="501" y="1907"/>
                  </a:lnTo>
                  <a:lnTo>
                    <a:pt x="507" y="1910"/>
                  </a:lnTo>
                  <a:lnTo>
                    <a:pt x="512" y="1909"/>
                  </a:lnTo>
                  <a:lnTo>
                    <a:pt x="517" y="1906"/>
                  </a:lnTo>
                  <a:lnTo>
                    <a:pt x="521" y="1901"/>
                  </a:lnTo>
                  <a:lnTo>
                    <a:pt x="527" y="1897"/>
                  </a:lnTo>
                  <a:lnTo>
                    <a:pt x="531" y="1893"/>
                  </a:lnTo>
                  <a:lnTo>
                    <a:pt x="537" y="1891"/>
                  </a:lnTo>
                  <a:lnTo>
                    <a:pt x="544" y="1891"/>
                  </a:lnTo>
                  <a:lnTo>
                    <a:pt x="552" y="1894"/>
                  </a:lnTo>
                  <a:lnTo>
                    <a:pt x="548" y="1883"/>
                  </a:lnTo>
                  <a:lnTo>
                    <a:pt x="548" y="1871"/>
                  </a:lnTo>
                  <a:lnTo>
                    <a:pt x="548" y="1860"/>
                  </a:lnTo>
                  <a:lnTo>
                    <a:pt x="551" y="1848"/>
                  </a:lnTo>
                  <a:lnTo>
                    <a:pt x="555" y="1838"/>
                  </a:lnTo>
                  <a:lnTo>
                    <a:pt x="560" y="1827"/>
                  </a:lnTo>
                  <a:lnTo>
                    <a:pt x="564" y="1816"/>
                  </a:lnTo>
                  <a:lnTo>
                    <a:pt x="568" y="1804"/>
                  </a:lnTo>
                  <a:lnTo>
                    <a:pt x="571" y="1793"/>
                  </a:lnTo>
                  <a:lnTo>
                    <a:pt x="574" y="1781"/>
                  </a:lnTo>
                  <a:close/>
                  <a:moveTo>
                    <a:pt x="385" y="565"/>
                  </a:moveTo>
                  <a:lnTo>
                    <a:pt x="391" y="565"/>
                  </a:lnTo>
                  <a:lnTo>
                    <a:pt x="389" y="565"/>
                  </a:lnTo>
                  <a:lnTo>
                    <a:pt x="388" y="565"/>
                  </a:lnTo>
                  <a:lnTo>
                    <a:pt x="386" y="565"/>
                  </a:lnTo>
                  <a:lnTo>
                    <a:pt x="385" y="565"/>
                  </a:lnTo>
                  <a:lnTo>
                    <a:pt x="371" y="565"/>
                  </a:lnTo>
                  <a:lnTo>
                    <a:pt x="372" y="563"/>
                  </a:lnTo>
                  <a:lnTo>
                    <a:pt x="373" y="563"/>
                  </a:lnTo>
                  <a:lnTo>
                    <a:pt x="375" y="563"/>
                  </a:lnTo>
                  <a:lnTo>
                    <a:pt x="376" y="563"/>
                  </a:lnTo>
                  <a:lnTo>
                    <a:pt x="378" y="563"/>
                  </a:lnTo>
                  <a:lnTo>
                    <a:pt x="381" y="563"/>
                  </a:lnTo>
                  <a:lnTo>
                    <a:pt x="382" y="563"/>
                  </a:lnTo>
                  <a:lnTo>
                    <a:pt x="383" y="565"/>
                  </a:lnTo>
                  <a:lnTo>
                    <a:pt x="385" y="565"/>
                  </a:lnTo>
                  <a:close/>
                  <a:moveTo>
                    <a:pt x="339" y="560"/>
                  </a:moveTo>
                  <a:lnTo>
                    <a:pt x="360" y="560"/>
                  </a:lnTo>
                  <a:lnTo>
                    <a:pt x="360" y="565"/>
                  </a:lnTo>
                  <a:lnTo>
                    <a:pt x="339" y="565"/>
                  </a:lnTo>
                  <a:lnTo>
                    <a:pt x="339" y="56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0" name="Freeform 44"/>
            <p:cNvSpPr>
              <a:spLocks/>
            </p:cNvSpPr>
            <p:nvPr/>
          </p:nvSpPr>
          <p:spPr bwMode="auto">
            <a:xfrm>
              <a:off x="2148" y="1871"/>
              <a:ext cx="14" cy="3"/>
            </a:xfrm>
            <a:custGeom>
              <a:avLst/>
              <a:gdLst>
                <a:gd name="T0" fmla="*/ 0 w 29"/>
                <a:gd name="T1" fmla="*/ 3 h 7"/>
                <a:gd name="T2" fmla="*/ 2 w 29"/>
                <a:gd name="T3" fmla="*/ 3 h 7"/>
                <a:gd name="T4" fmla="*/ 3 w 29"/>
                <a:gd name="T5" fmla="*/ 3 h 7"/>
                <a:gd name="T6" fmla="*/ 5 w 29"/>
                <a:gd name="T7" fmla="*/ 3 h 7"/>
                <a:gd name="T8" fmla="*/ 6 w 29"/>
                <a:gd name="T9" fmla="*/ 2 h 7"/>
                <a:gd name="T10" fmla="*/ 8 w 29"/>
                <a:gd name="T11" fmla="*/ 2 h 7"/>
                <a:gd name="T12" fmla="*/ 9 w 29"/>
                <a:gd name="T13" fmla="*/ 2 h 7"/>
                <a:gd name="T14" fmla="*/ 11 w 29"/>
                <a:gd name="T15" fmla="*/ 1 h 7"/>
                <a:gd name="T16" fmla="*/ 12 w 29"/>
                <a:gd name="T17" fmla="*/ 1 h 7"/>
                <a:gd name="T18" fmla="*/ 14 w 29"/>
                <a:gd name="T19" fmla="*/ 1 h 7"/>
                <a:gd name="T20" fmla="*/ 14 w 29"/>
                <a:gd name="T21" fmla="*/ 0 h 7"/>
                <a:gd name="T22" fmla="*/ 14 w 29"/>
                <a:gd name="T23" fmla="*/ 0 h 7"/>
                <a:gd name="T24" fmla="*/ 14 w 29"/>
                <a:gd name="T25" fmla="*/ 0 h 7"/>
                <a:gd name="T26" fmla="*/ 14 w 29"/>
                <a:gd name="T27" fmla="*/ 0 h 7"/>
                <a:gd name="T28" fmla="*/ 14 w 29"/>
                <a:gd name="T29" fmla="*/ 0 h 7"/>
                <a:gd name="T30" fmla="*/ 14 w 29"/>
                <a:gd name="T31" fmla="*/ 0 h 7"/>
                <a:gd name="T32" fmla="*/ 14 w 29"/>
                <a:gd name="T33" fmla="*/ 0 h 7"/>
                <a:gd name="T34" fmla="*/ 14 w 29"/>
                <a:gd name="T35" fmla="*/ 0 h 7"/>
                <a:gd name="T36" fmla="*/ 14 w 29"/>
                <a:gd name="T37" fmla="*/ 0 h 7"/>
                <a:gd name="T38" fmla="*/ 14 w 29"/>
                <a:gd name="T39" fmla="*/ 0 h 7"/>
                <a:gd name="T40" fmla="*/ 14 w 29"/>
                <a:gd name="T41" fmla="*/ 0 h 7"/>
                <a:gd name="T42" fmla="*/ 13 w 29"/>
                <a:gd name="T43" fmla="*/ 0 h 7"/>
                <a:gd name="T44" fmla="*/ 11 w 29"/>
                <a:gd name="T45" fmla="*/ 0 h 7"/>
                <a:gd name="T46" fmla="*/ 10 w 29"/>
                <a:gd name="T47" fmla="*/ 0 h 7"/>
                <a:gd name="T48" fmla="*/ 8 w 29"/>
                <a:gd name="T49" fmla="*/ 0 h 7"/>
                <a:gd name="T50" fmla="*/ 6 w 29"/>
                <a:gd name="T51" fmla="*/ 0 h 7"/>
                <a:gd name="T52" fmla="*/ 5 w 29"/>
                <a:gd name="T53" fmla="*/ 0 h 7"/>
                <a:gd name="T54" fmla="*/ 3 w 29"/>
                <a:gd name="T55" fmla="*/ 0 h 7"/>
                <a:gd name="T56" fmla="*/ 2 w 29"/>
                <a:gd name="T57" fmla="*/ 1 h 7"/>
                <a:gd name="T58" fmla="*/ 1 w 29"/>
                <a:gd name="T59" fmla="*/ 2 h 7"/>
                <a:gd name="T60" fmla="*/ 1 w 29"/>
                <a:gd name="T61" fmla="*/ 3 h 7"/>
                <a:gd name="T62" fmla="*/ 1 w 29"/>
                <a:gd name="T63" fmla="*/ 3 h 7"/>
                <a:gd name="T64" fmla="*/ 0 w 29"/>
                <a:gd name="T65" fmla="*/ 3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9" h="7">
                  <a:moveTo>
                    <a:pt x="0" y="7"/>
                  </a:moveTo>
                  <a:lnTo>
                    <a:pt x="5" y="7"/>
                  </a:lnTo>
                  <a:lnTo>
                    <a:pt x="7" y="6"/>
                  </a:lnTo>
                  <a:lnTo>
                    <a:pt x="10" y="6"/>
                  </a:lnTo>
                  <a:lnTo>
                    <a:pt x="13" y="4"/>
                  </a:lnTo>
                  <a:lnTo>
                    <a:pt x="16" y="4"/>
                  </a:lnTo>
                  <a:lnTo>
                    <a:pt x="19" y="4"/>
                  </a:lnTo>
                  <a:lnTo>
                    <a:pt x="22" y="3"/>
                  </a:lnTo>
                  <a:lnTo>
                    <a:pt x="25" y="3"/>
                  </a:lnTo>
                  <a:lnTo>
                    <a:pt x="28" y="2"/>
                  </a:lnTo>
                  <a:lnTo>
                    <a:pt x="29" y="0"/>
                  </a:lnTo>
                  <a:lnTo>
                    <a:pt x="26" y="0"/>
                  </a:lnTo>
                  <a:lnTo>
                    <a:pt x="23" y="0"/>
                  </a:lnTo>
                  <a:lnTo>
                    <a:pt x="20" y="0"/>
                  </a:lnTo>
                  <a:lnTo>
                    <a:pt x="16" y="0"/>
                  </a:lnTo>
                  <a:lnTo>
                    <a:pt x="13" y="0"/>
                  </a:lnTo>
                  <a:lnTo>
                    <a:pt x="10" y="0"/>
                  </a:lnTo>
                  <a:lnTo>
                    <a:pt x="7" y="0"/>
                  </a:lnTo>
                  <a:lnTo>
                    <a:pt x="5" y="2"/>
                  </a:lnTo>
                  <a:lnTo>
                    <a:pt x="3" y="4"/>
                  </a:lnTo>
                  <a:lnTo>
                    <a:pt x="2" y="7"/>
                  </a:lnTo>
                  <a:lnTo>
                    <a:pt x="0"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1" name="Freeform 45"/>
            <p:cNvSpPr>
              <a:spLocks/>
            </p:cNvSpPr>
            <p:nvPr/>
          </p:nvSpPr>
          <p:spPr bwMode="auto">
            <a:xfrm>
              <a:off x="2162" y="1347"/>
              <a:ext cx="4" cy="1"/>
            </a:xfrm>
            <a:custGeom>
              <a:avLst/>
              <a:gdLst>
                <a:gd name="T0" fmla="*/ 4 w 7"/>
                <a:gd name="T1" fmla="*/ 0 h 3"/>
                <a:gd name="T2" fmla="*/ 0 w 7"/>
                <a:gd name="T3" fmla="*/ 0 h 3"/>
                <a:gd name="T4" fmla="*/ 1 w 7"/>
                <a:gd name="T5" fmla="*/ 0 h 3"/>
                <a:gd name="T6" fmla="*/ 2 w 7"/>
                <a:gd name="T7" fmla="*/ 0 h 3"/>
                <a:gd name="T8" fmla="*/ 2 w 7"/>
                <a:gd name="T9" fmla="*/ 1 h 3"/>
                <a:gd name="T10" fmla="*/ 2 w 7"/>
                <a:gd name="T11" fmla="*/ 1 h 3"/>
                <a:gd name="T12" fmla="*/ 2 w 7"/>
                <a:gd name="T13" fmla="*/ 1 h 3"/>
                <a:gd name="T14" fmla="*/ 3 w 7"/>
                <a:gd name="T15" fmla="*/ 1 h 3"/>
                <a:gd name="T16" fmla="*/ 3 w 7"/>
                <a:gd name="T17" fmla="*/ 1 h 3"/>
                <a:gd name="T18" fmla="*/ 3 w 7"/>
                <a:gd name="T19" fmla="*/ 1 h 3"/>
                <a:gd name="T20" fmla="*/ 4 w 7"/>
                <a:gd name="T21" fmla="*/ 0 h 3"/>
                <a:gd name="T22" fmla="*/ 4 w 7"/>
                <a:gd name="T23" fmla="*/ 0 h 3"/>
                <a:gd name="T24" fmla="*/ 4 w 7"/>
                <a:gd name="T25" fmla="*/ 0 h 3"/>
                <a:gd name="T26" fmla="*/ 4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3">
                  <a:moveTo>
                    <a:pt x="7" y="0"/>
                  </a:moveTo>
                  <a:lnTo>
                    <a:pt x="0" y="1"/>
                  </a:lnTo>
                  <a:lnTo>
                    <a:pt x="1" y="1"/>
                  </a:lnTo>
                  <a:lnTo>
                    <a:pt x="3" y="1"/>
                  </a:lnTo>
                  <a:lnTo>
                    <a:pt x="3" y="3"/>
                  </a:lnTo>
                  <a:lnTo>
                    <a:pt x="4" y="3"/>
                  </a:lnTo>
                  <a:lnTo>
                    <a:pt x="6" y="3"/>
                  </a:lnTo>
                  <a:lnTo>
                    <a:pt x="7" y="1"/>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2" name="Freeform 46"/>
            <p:cNvSpPr>
              <a:spLocks/>
            </p:cNvSpPr>
            <p:nvPr/>
          </p:nvSpPr>
          <p:spPr bwMode="auto">
            <a:xfrm>
              <a:off x="2159" y="1345"/>
              <a:ext cx="3" cy="3"/>
            </a:xfrm>
            <a:custGeom>
              <a:avLst/>
              <a:gdLst>
                <a:gd name="T0" fmla="*/ 3 w 6"/>
                <a:gd name="T1" fmla="*/ 3 h 6"/>
                <a:gd name="T2" fmla="*/ 3 w 6"/>
                <a:gd name="T3" fmla="*/ 3 h 6"/>
                <a:gd name="T4" fmla="*/ 3 w 6"/>
                <a:gd name="T5" fmla="*/ 3 h 6"/>
                <a:gd name="T6" fmla="*/ 3 w 6"/>
                <a:gd name="T7" fmla="*/ 3 h 6"/>
                <a:gd name="T8" fmla="*/ 3 w 6"/>
                <a:gd name="T9" fmla="*/ 3 h 6"/>
                <a:gd name="T10" fmla="*/ 3 w 6"/>
                <a:gd name="T11" fmla="*/ 3 h 6"/>
                <a:gd name="T12" fmla="*/ 2 w 6"/>
                <a:gd name="T13" fmla="*/ 2 h 6"/>
                <a:gd name="T14" fmla="*/ 2 w 6"/>
                <a:gd name="T15" fmla="*/ 2 h 6"/>
                <a:gd name="T16" fmla="*/ 1 w 6"/>
                <a:gd name="T17" fmla="*/ 2 h 6"/>
                <a:gd name="T18" fmla="*/ 1 w 6"/>
                <a:gd name="T19" fmla="*/ 1 h 6"/>
                <a:gd name="T20" fmla="*/ 0 w 6"/>
                <a:gd name="T21" fmla="*/ 1 h 6"/>
                <a:gd name="T22" fmla="*/ 0 w 6"/>
                <a:gd name="T23" fmla="*/ 0 h 6"/>
                <a:gd name="T24" fmla="*/ 0 w 6"/>
                <a:gd name="T25" fmla="*/ 1 h 6"/>
                <a:gd name="T26" fmla="*/ 0 w 6"/>
                <a:gd name="T27" fmla="*/ 1 h 6"/>
                <a:gd name="T28" fmla="*/ 1 w 6"/>
                <a:gd name="T29" fmla="*/ 2 h 6"/>
                <a:gd name="T30" fmla="*/ 1 w 6"/>
                <a:gd name="T31" fmla="*/ 2 h 6"/>
                <a:gd name="T32" fmla="*/ 1 w 6"/>
                <a:gd name="T33" fmla="*/ 2 h 6"/>
                <a:gd name="T34" fmla="*/ 2 w 6"/>
                <a:gd name="T35" fmla="*/ 3 h 6"/>
                <a:gd name="T36" fmla="*/ 2 w 6"/>
                <a:gd name="T37" fmla="*/ 3 h 6"/>
                <a:gd name="T38" fmla="*/ 3 w 6"/>
                <a:gd name="T39" fmla="*/ 3 h 6"/>
                <a:gd name="T40" fmla="*/ 3 w 6"/>
                <a:gd name="T41" fmla="*/ 3 h 6"/>
                <a:gd name="T42" fmla="*/ 3 w 6"/>
                <a:gd name="T43" fmla="*/ 3 h 6"/>
                <a:gd name="T44" fmla="*/ 3 w 6"/>
                <a:gd name="T45" fmla="*/ 3 h 6"/>
                <a:gd name="T46" fmla="*/ 3 w 6"/>
                <a:gd name="T47" fmla="*/ 3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 h="6">
                  <a:moveTo>
                    <a:pt x="6" y="5"/>
                  </a:moveTo>
                  <a:lnTo>
                    <a:pt x="6" y="6"/>
                  </a:lnTo>
                  <a:lnTo>
                    <a:pt x="5" y="5"/>
                  </a:lnTo>
                  <a:lnTo>
                    <a:pt x="3" y="3"/>
                  </a:lnTo>
                  <a:lnTo>
                    <a:pt x="2" y="3"/>
                  </a:lnTo>
                  <a:lnTo>
                    <a:pt x="2" y="2"/>
                  </a:lnTo>
                  <a:lnTo>
                    <a:pt x="0" y="2"/>
                  </a:lnTo>
                  <a:lnTo>
                    <a:pt x="0" y="0"/>
                  </a:lnTo>
                  <a:lnTo>
                    <a:pt x="0" y="2"/>
                  </a:lnTo>
                  <a:lnTo>
                    <a:pt x="2" y="3"/>
                  </a:lnTo>
                  <a:lnTo>
                    <a:pt x="3" y="5"/>
                  </a:lnTo>
                  <a:lnTo>
                    <a:pt x="5" y="5"/>
                  </a:lnTo>
                  <a:lnTo>
                    <a:pt x="5" y="6"/>
                  </a:lnTo>
                  <a:lnTo>
                    <a:pt x="6" y="6"/>
                  </a:lnTo>
                  <a:lnTo>
                    <a:pt x="6"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3" name="Freeform 47"/>
            <p:cNvSpPr>
              <a:spLocks/>
            </p:cNvSpPr>
            <p:nvPr/>
          </p:nvSpPr>
          <p:spPr bwMode="auto">
            <a:xfrm>
              <a:off x="2157" y="1339"/>
              <a:ext cx="2" cy="6"/>
            </a:xfrm>
            <a:custGeom>
              <a:avLst/>
              <a:gdLst>
                <a:gd name="T0" fmla="*/ 2 w 4"/>
                <a:gd name="T1" fmla="*/ 6 h 11"/>
                <a:gd name="T2" fmla="*/ 2 w 4"/>
                <a:gd name="T3" fmla="*/ 5 h 11"/>
                <a:gd name="T4" fmla="*/ 2 w 4"/>
                <a:gd name="T5" fmla="*/ 5 h 11"/>
                <a:gd name="T6" fmla="*/ 2 w 4"/>
                <a:gd name="T7" fmla="*/ 5 h 11"/>
                <a:gd name="T8" fmla="*/ 2 w 4"/>
                <a:gd name="T9" fmla="*/ 4 h 11"/>
                <a:gd name="T10" fmla="*/ 2 w 4"/>
                <a:gd name="T11" fmla="*/ 3 h 11"/>
                <a:gd name="T12" fmla="*/ 2 w 4"/>
                <a:gd name="T13" fmla="*/ 2 h 11"/>
                <a:gd name="T14" fmla="*/ 2 w 4"/>
                <a:gd name="T15" fmla="*/ 2 h 11"/>
                <a:gd name="T16" fmla="*/ 1 w 4"/>
                <a:gd name="T17" fmla="*/ 1 h 11"/>
                <a:gd name="T18" fmla="*/ 1 w 4"/>
                <a:gd name="T19" fmla="*/ 1 h 11"/>
                <a:gd name="T20" fmla="*/ 0 w 4"/>
                <a:gd name="T21" fmla="*/ 0 h 11"/>
                <a:gd name="T22" fmla="*/ 0 w 4"/>
                <a:gd name="T23" fmla="*/ 1 h 11"/>
                <a:gd name="T24" fmla="*/ 0 w 4"/>
                <a:gd name="T25" fmla="*/ 2 h 11"/>
                <a:gd name="T26" fmla="*/ 0 w 4"/>
                <a:gd name="T27" fmla="*/ 2 h 11"/>
                <a:gd name="T28" fmla="*/ 0 w 4"/>
                <a:gd name="T29" fmla="*/ 2 h 11"/>
                <a:gd name="T30" fmla="*/ 1 w 4"/>
                <a:gd name="T31" fmla="*/ 3 h 11"/>
                <a:gd name="T32" fmla="*/ 1 w 4"/>
                <a:gd name="T33" fmla="*/ 4 h 11"/>
                <a:gd name="T34" fmla="*/ 1 w 4"/>
                <a:gd name="T35" fmla="*/ 5 h 11"/>
                <a:gd name="T36" fmla="*/ 2 w 4"/>
                <a:gd name="T37" fmla="*/ 5 h 11"/>
                <a:gd name="T38" fmla="*/ 2 w 4"/>
                <a:gd name="T39" fmla="*/ 5 h 11"/>
                <a:gd name="T40" fmla="*/ 2 w 4"/>
                <a:gd name="T41" fmla="*/ 6 h 11"/>
                <a:gd name="T42" fmla="*/ 2 w 4"/>
                <a:gd name="T43" fmla="*/ 6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11">
                  <a:moveTo>
                    <a:pt x="4" y="11"/>
                  </a:moveTo>
                  <a:lnTo>
                    <a:pt x="4" y="10"/>
                  </a:lnTo>
                  <a:lnTo>
                    <a:pt x="3" y="9"/>
                  </a:lnTo>
                  <a:lnTo>
                    <a:pt x="3" y="7"/>
                  </a:lnTo>
                  <a:lnTo>
                    <a:pt x="3" y="6"/>
                  </a:lnTo>
                  <a:lnTo>
                    <a:pt x="3" y="4"/>
                  </a:lnTo>
                  <a:lnTo>
                    <a:pt x="3" y="3"/>
                  </a:lnTo>
                  <a:lnTo>
                    <a:pt x="1" y="1"/>
                  </a:lnTo>
                  <a:lnTo>
                    <a:pt x="0" y="0"/>
                  </a:lnTo>
                  <a:lnTo>
                    <a:pt x="0" y="1"/>
                  </a:lnTo>
                  <a:lnTo>
                    <a:pt x="0" y="3"/>
                  </a:lnTo>
                  <a:lnTo>
                    <a:pt x="0" y="4"/>
                  </a:lnTo>
                  <a:lnTo>
                    <a:pt x="1" y="6"/>
                  </a:lnTo>
                  <a:lnTo>
                    <a:pt x="1" y="7"/>
                  </a:lnTo>
                  <a:lnTo>
                    <a:pt x="1" y="9"/>
                  </a:lnTo>
                  <a:lnTo>
                    <a:pt x="3" y="10"/>
                  </a:lnTo>
                  <a:lnTo>
                    <a:pt x="4"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4" name="Freeform 48"/>
            <p:cNvSpPr>
              <a:spLocks noEditPoints="1"/>
            </p:cNvSpPr>
            <p:nvPr/>
          </p:nvSpPr>
          <p:spPr bwMode="auto">
            <a:xfrm>
              <a:off x="2138" y="1356"/>
              <a:ext cx="129" cy="361"/>
            </a:xfrm>
            <a:custGeom>
              <a:avLst/>
              <a:gdLst>
                <a:gd name="T0" fmla="*/ 15 w 258"/>
                <a:gd name="T1" fmla="*/ 221 h 723"/>
                <a:gd name="T2" fmla="*/ 18 w 258"/>
                <a:gd name="T3" fmla="*/ 221 h 723"/>
                <a:gd name="T4" fmla="*/ 19 w 258"/>
                <a:gd name="T5" fmla="*/ 224 h 723"/>
                <a:gd name="T6" fmla="*/ 17 w 258"/>
                <a:gd name="T7" fmla="*/ 226 h 723"/>
                <a:gd name="T8" fmla="*/ 15 w 258"/>
                <a:gd name="T9" fmla="*/ 226 h 723"/>
                <a:gd name="T10" fmla="*/ 43 w 258"/>
                <a:gd name="T11" fmla="*/ 332 h 723"/>
                <a:gd name="T12" fmla="*/ 37 w 258"/>
                <a:gd name="T13" fmla="*/ 347 h 723"/>
                <a:gd name="T14" fmla="*/ 35 w 258"/>
                <a:gd name="T15" fmla="*/ 361 h 723"/>
                <a:gd name="T16" fmla="*/ 39 w 258"/>
                <a:gd name="T17" fmla="*/ 352 h 723"/>
                <a:gd name="T18" fmla="*/ 44 w 258"/>
                <a:gd name="T19" fmla="*/ 343 h 723"/>
                <a:gd name="T20" fmla="*/ 61 w 258"/>
                <a:gd name="T21" fmla="*/ 284 h 723"/>
                <a:gd name="T22" fmla="*/ 94 w 258"/>
                <a:gd name="T23" fmla="*/ 173 h 723"/>
                <a:gd name="T24" fmla="*/ 119 w 258"/>
                <a:gd name="T25" fmla="*/ 60 h 723"/>
                <a:gd name="T26" fmla="*/ 116 w 258"/>
                <a:gd name="T27" fmla="*/ 44 h 723"/>
                <a:gd name="T28" fmla="*/ 122 w 258"/>
                <a:gd name="T29" fmla="*/ 23 h 723"/>
                <a:gd name="T30" fmla="*/ 129 w 258"/>
                <a:gd name="T31" fmla="*/ 0 h 723"/>
                <a:gd name="T32" fmla="*/ 116 w 258"/>
                <a:gd name="T33" fmla="*/ 20 h 723"/>
                <a:gd name="T34" fmla="*/ 115 w 258"/>
                <a:gd name="T35" fmla="*/ 49 h 723"/>
                <a:gd name="T36" fmla="*/ 98 w 258"/>
                <a:gd name="T37" fmla="*/ 57 h 723"/>
                <a:gd name="T38" fmla="*/ 76 w 258"/>
                <a:gd name="T39" fmla="*/ 46 h 723"/>
                <a:gd name="T40" fmla="*/ 54 w 258"/>
                <a:gd name="T41" fmla="*/ 34 h 723"/>
                <a:gd name="T42" fmla="*/ 11 w 258"/>
                <a:gd name="T43" fmla="*/ 61 h 723"/>
                <a:gd name="T44" fmla="*/ 5 w 258"/>
                <a:gd name="T45" fmla="*/ 52 h 723"/>
                <a:gd name="T46" fmla="*/ 1 w 258"/>
                <a:gd name="T47" fmla="*/ 48 h 723"/>
                <a:gd name="T48" fmla="*/ 1 w 258"/>
                <a:gd name="T49" fmla="*/ 60 h 723"/>
                <a:gd name="T50" fmla="*/ 3 w 258"/>
                <a:gd name="T51" fmla="*/ 74 h 723"/>
                <a:gd name="T52" fmla="*/ 4 w 258"/>
                <a:gd name="T53" fmla="*/ 120 h 723"/>
                <a:gd name="T54" fmla="*/ 10 w 258"/>
                <a:gd name="T55" fmla="*/ 175 h 723"/>
                <a:gd name="T56" fmla="*/ 15 w 258"/>
                <a:gd name="T57" fmla="*/ 221 h 723"/>
                <a:gd name="T58" fmla="*/ 80 w 258"/>
                <a:gd name="T59" fmla="*/ 84 h 723"/>
                <a:gd name="T60" fmla="*/ 78 w 258"/>
                <a:gd name="T61" fmla="*/ 88 h 723"/>
                <a:gd name="T62" fmla="*/ 78 w 258"/>
                <a:gd name="T63" fmla="*/ 88 h 723"/>
                <a:gd name="T64" fmla="*/ 75 w 258"/>
                <a:gd name="T65" fmla="*/ 124 h 723"/>
                <a:gd name="T66" fmla="*/ 73 w 258"/>
                <a:gd name="T67" fmla="*/ 124 h 723"/>
                <a:gd name="T68" fmla="*/ 68 w 258"/>
                <a:gd name="T69" fmla="*/ 200 h 723"/>
                <a:gd name="T70" fmla="*/ 71 w 258"/>
                <a:gd name="T71" fmla="*/ 152 h 723"/>
                <a:gd name="T72" fmla="*/ 55 w 258"/>
                <a:gd name="T73" fmla="*/ 127 h 723"/>
                <a:gd name="T74" fmla="*/ 51 w 258"/>
                <a:gd name="T75" fmla="*/ 133 h 723"/>
                <a:gd name="T76" fmla="*/ 46 w 258"/>
                <a:gd name="T77" fmla="*/ 135 h 723"/>
                <a:gd name="T78" fmla="*/ 43 w 258"/>
                <a:gd name="T79" fmla="*/ 134 h 723"/>
                <a:gd name="T80" fmla="*/ 41 w 258"/>
                <a:gd name="T81" fmla="*/ 132 h 723"/>
                <a:gd name="T82" fmla="*/ 40 w 258"/>
                <a:gd name="T83" fmla="*/ 125 h 723"/>
                <a:gd name="T84" fmla="*/ 48 w 258"/>
                <a:gd name="T85" fmla="*/ 124 h 723"/>
                <a:gd name="T86" fmla="*/ 54 w 258"/>
                <a:gd name="T87" fmla="*/ 124 h 723"/>
                <a:gd name="T88" fmla="*/ 49 w 258"/>
                <a:gd name="T89" fmla="*/ 228 h 723"/>
                <a:gd name="T90" fmla="*/ 48 w 258"/>
                <a:gd name="T91" fmla="*/ 233 h 723"/>
                <a:gd name="T92" fmla="*/ 45 w 258"/>
                <a:gd name="T93" fmla="*/ 237 h 723"/>
                <a:gd name="T94" fmla="*/ 38 w 258"/>
                <a:gd name="T95" fmla="*/ 226 h 723"/>
                <a:gd name="T96" fmla="*/ 35 w 258"/>
                <a:gd name="T97" fmla="*/ 78 h 723"/>
                <a:gd name="T98" fmla="*/ 29 w 258"/>
                <a:gd name="T99" fmla="*/ 129 h 723"/>
                <a:gd name="T100" fmla="*/ 25 w 258"/>
                <a:gd name="T101" fmla="*/ 179 h 723"/>
                <a:gd name="T102" fmla="*/ 28 w 258"/>
                <a:gd name="T103" fmla="*/ 133 h 723"/>
                <a:gd name="T104" fmla="*/ 33 w 258"/>
                <a:gd name="T105" fmla="*/ 81 h 723"/>
                <a:gd name="T106" fmla="*/ 35 w 258"/>
                <a:gd name="T107" fmla="*/ 55 h 723"/>
                <a:gd name="T108" fmla="*/ 23 w 258"/>
                <a:gd name="T109" fmla="*/ 208 h 72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58" h="723">
                  <a:moveTo>
                    <a:pt x="29" y="442"/>
                  </a:moveTo>
                  <a:lnTo>
                    <a:pt x="29" y="442"/>
                  </a:lnTo>
                  <a:lnTo>
                    <a:pt x="30" y="442"/>
                  </a:lnTo>
                  <a:lnTo>
                    <a:pt x="32" y="442"/>
                  </a:lnTo>
                  <a:lnTo>
                    <a:pt x="33" y="442"/>
                  </a:lnTo>
                  <a:lnTo>
                    <a:pt x="35" y="442"/>
                  </a:lnTo>
                  <a:lnTo>
                    <a:pt x="36" y="442"/>
                  </a:lnTo>
                  <a:lnTo>
                    <a:pt x="38" y="443"/>
                  </a:lnTo>
                  <a:lnTo>
                    <a:pt x="39" y="445"/>
                  </a:lnTo>
                  <a:lnTo>
                    <a:pt x="39" y="447"/>
                  </a:lnTo>
                  <a:lnTo>
                    <a:pt x="38" y="449"/>
                  </a:lnTo>
                  <a:lnTo>
                    <a:pt x="36" y="450"/>
                  </a:lnTo>
                  <a:lnTo>
                    <a:pt x="35" y="450"/>
                  </a:lnTo>
                  <a:lnTo>
                    <a:pt x="33" y="452"/>
                  </a:lnTo>
                  <a:lnTo>
                    <a:pt x="32" y="452"/>
                  </a:lnTo>
                  <a:lnTo>
                    <a:pt x="30" y="452"/>
                  </a:lnTo>
                  <a:lnTo>
                    <a:pt x="29" y="452"/>
                  </a:lnTo>
                  <a:lnTo>
                    <a:pt x="59" y="658"/>
                  </a:lnTo>
                  <a:lnTo>
                    <a:pt x="75" y="659"/>
                  </a:lnTo>
                  <a:lnTo>
                    <a:pt x="85" y="664"/>
                  </a:lnTo>
                  <a:lnTo>
                    <a:pt x="86" y="669"/>
                  </a:lnTo>
                  <a:lnTo>
                    <a:pt x="85" y="677"/>
                  </a:lnTo>
                  <a:lnTo>
                    <a:pt x="79" y="685"/>
                  </a:lnTo>
                  <a:lnTo>
                    <a:pt x="73" y="694"/>
                  </a:lnTo>
                  <a:lnTo>
                    <a:pt x="68" y="702"/>
                  </a:lnTo>
                  <a:lnTo>
                    <a:pt x="63" y="710"/>
                  </a:lnTo>
                  <a:lnTo>
                    <a:pt x="63" y="717"/>
                  </a:lnTo>
                  <a:lnTo>
                    <a:pt x="69" y="723"/>
                  </a:lnTo>
                  <a:lnTo>
                    <a:pt x="70" y="717"/>
                  </a:lnTo>
                  <a:lnTo>
                    <a:pt x="72" y="712"/>
                  </a:lnTo>
                  <a:lnTo>
                    <a:pt x="75" y="708"/>
                  </a:lnTo>
                  <a:lnTo>
                    <a:pt x="78" y="704"/>
                  </a:lnTo>
                  <a:lnTo>
                    <a:pt x="82" y="701"/>
                  </a:lnTo>
                  <a:lnTo>
                    <a:pt x="83" y="697"/>
                  </a:lnTo>
                  <a:lnTo>
                    <a:pt x="86" y="691"/>
                  </a:lnTo>
                  <a:lnTo>
                    <a:pt x="88" y="687"/>
                  </a:lnTo>
                  <a:lnTo>
                    <a:pt x="88" y="681"/>
                  </a:lnTo>
                  <a:lnTo>
                    <a:pt x="86" y="675"/>
                  </a:lnTo>
                  <a:lnTo>
                    <a:pt x="105" y="621"/>
                  </a:lnTo>
                  <a:lnTo>
                    <a:pt x="122" y="568"/>
                  </a:lnTo>
                  <a:lnTo>
                    <a:pt x="139" y="512"/>
                  </a:lnTo>
                  <a:lnTo>
                    <a:pt x="156" y="457"/>
                  </a:lnTo>
                  <a:lnTo>
                    <a:pt x="172" y="402"/>
                  </a:lnTo>
                  <a:lnTo>
                    <a:pt x="188" y="346"/>
                  </a:lnTo>
                  <a:lnTo>
                    <a:pt x="202" y="290"/>
                  </a:lnTo>
                  <a:lnTo>
                    <a:pt x="215" y="234"/>
                  </a:lnTo>
                  <a:lnTo>
                    <a:pt x="227" y="177"/>
                  </a:lnTo>
                  <a:lnTo>
                    <a:pt x="238" y="121"/>
                  </a:lnTo>
                  <a:lnTo>
                    <a:pt x="228" y="115"/>
                  </a:lnTo>
                  <a:lnTo>
                    <a:pt x="235" y="109"/>
                  </a:lnTo>
                  <a:lnTo>
                    <a:pt x="232" y="99"/>
                  </a:lnTo>
                  <a:lnTo>
                    <a:pt x="232" y="88"/>
                  </a:lnTo>
                  <a:lnTo>
                    <a:pt x="234" y="78"/>
                  </a:lnTo>
                  <a:lnTo>
                    <a:pt x="237" y="66"/>
                  </a:lnTo>
                  <a:lnTo>
                    <a:pt x="241" y="56"/>
                  </a:lnTo>
                  <a:lnTo>
                    <a:pt x="244" y="46"/>
                  </a:lnTo>
                  <a:lnTo>
                    <a:pt x="248" y="35"/>
                  </a:lnTo>
                  <a:lnTo>
                    <a:pt x="252" y="23"/>
                  </a:lnTo>
                  <a:lnTo>
                    <a:pt x="255" y="12"/>
                  </a:lnTo>
                  <a:lnTo>
                    <a:pt x="258" y="0"/>
                  </a:lnTo>
                  <a:lnTo>
                    <a:pt x="245" y="8"/>
                  </a:lnTo>
                  <a:lnTo>
                    <a:pt x="237" y="16"/>
                  </a:lnTo>
                  <a:lnTo>
                    <a:pt x="232" y="28"/>
                  </a:lnTo>
                  <a:lnTo>
                    <a:pt x="231" y="40"/>
                  </a:lnTo>
                  <a:lnTo>
                    <a:pt x="231" y="55"/>
                  </a:lnTo>
                  <a:lnTo>
                    <a:pt x="231" y="69"/>
                  </a:lnTo>
                  <a:lnTo>
                    <a:pt x="231" y="83"/>
                  </a:lnTo>
                  <a:lnTo>
                    <a:pt x="229" y="98"/>
                  </a:lnTo>
                  <a:lnTo>
                    <a:pt x="225" y="111"/>
                  </a:lnTo>
                  <a:lnTo>
                    <a:pt x="218" y="121"/>
                  </a:lnTo>
                  <a:lnTo>
                    <a:pt x="207" y="116"/>
                  </a:lnTo>
                  <a:lnTo>
                    <a:pt x="195" y="114"/>
                  </a:lnTo>
                  <a:lnTo>
                    <a:pt x="184" y="109"/>
                  </a:lnTo>
                  <a:lnTo>
                    <a:pt x="172" y="104"/>
                  </a:lnTo>
                  <a:lnTo>
                    <a:pt x="161" y="99"/>
                  </a:lnTo>
                  <a:lnTo>
                    <a:pt x="151" y="93"/>
                  </a:lnTo>
                  <a:lnTo>
                    <a:pt x="139" y="88"/>
                  </a:lnTo>
                  <a:lnTo>
                    <a:pt x="129" y="82"/>
                  </a:lnTo>
                  <a:lnTo>
                    <a:pt x="118" y="76"/>
                  </a:lnTo>
                  <a:lnTo>
                    <a:pt x="108" y="69"/>
                  </a:lnTo>
                  <a:lnTo>
                    <a:pt x="35" y="132"/>
                  </a:lnTo>
                  <a:lnTo>
                    <a:pt x="30" y="129"/>
                  </a:lnTo>
                  <a:lnTo>
                    <a:pt x="26" y="126"/>
                  </a:lnTo>
                  <a:lnTo>
                    <a:pt x="22" y="122"/>
                  </a:lnTo>
                  <a:lnTo>
                    <a:pt x="19" y="118"/>
                  </a:lnTo>
                  <a:lnTo>
                    <a:pt x="16" y="114"/>
                  </a:lnTo>
                  <a:lnTo>
                    <a:pt x="13" y="109"/>
                  </a:lnTo>
                  <a:lnTo>
                    <a:pt x="10" y="105"/>
                  </a:lnTo>
                  <a:lnTo>
                    <a:pt x="9" y="101"/>
                  </a:lnTo>
                  <a:lnTo>
                    <a:pt x="6" y="95"/>
                  </a:lnTo>
                  <a:lnTo>
                    <a:pt x="5" y="91"/>
                  </a:lnTo>
                  <a:lnTo>
                    <a:pt x="2" y="96"/>
                  </a:lnTo>
                  <a:lnTo>
                    <a:pt x="0" y="102"/>
                  </a:lnTo>
                  <a:lnTo>
                    <a:pt x="0" y="108"/>
                  </a:lnTo>
                  <a:lnTo>
                    <a:pt x="0" y="115"/>
                  </a:lnTo>
                  <a:lnTo>
                    <a:pt x="2" y="121"/>
                  </a:lnTo>
                  <a:lnTo>
                    <a:pt x="3" y="126"/>
                  </a:lnTo>
                  <a:lnTo>
                    <a:pt x="5" y="134"/>
                  </a:lnTo>
                  <a:lnTo>
                    <a:pt x="6" y="141"/>
                  </a:lnTo>
                  <a:lnTo>
                    <a:pt x="6" y="148"/>
                  </a:lnTo>
                  <a:lnTo>
                    <a:pt x="7" y="155"/>
                  </a:lnTo>
                  <a:lnTo>
                    <a:pt x="6" y="184"/>
                  </a:lnTo>
                  <a:lnTo>
                    <a:pt x="6" y="212"/>
                  </a:lnTo>
                  <a:lnTo>
                    <a:pt x="7" y="240"/>
                  </a:lnTo>
                  <a:lnTo>
                    <a:pt x="9" y="268"/>
                  </a:lnTo>
                  <a:lnTo>
                    <a:pt x="12" y="296"/>
                  </a:lnTo>
                  <a:lnTo>
                    <a:pt x="16" y="324"/>
                  </a:lnTo>
                  <a:lnTo>
                    <a:pt x="19" y="351"/>
                  </a:lnTo>
                  <a:lnTo>
                    <a:pt x="23" y="381"/>
                  </a:lnTo>
                  <a:lnTo>
                    <a:pt x="26" y="410"/>
                  </a:lnTo>
                  <a:lnTo>
                    <a:pt x="29" y="442"/>
                  </a:lnTo>
                  <a:close/>
                  <a:moveTo>
                    <a:pt x="159" y="159"/>
                  </a:moveTo>
                  <a:lnTo>
                    <a:pt x="162" y="135"/>
                  </a:lnTo>
                  <a:lnTo>
                    <a:pt x="159" y="169"/>
                  </a:lnTo>
                  <a:lnTo>
                    <a:pt x="159" y="159"/>
                  </a:lnTo>
                  <a:close/>
                  <a:moveTo>
                    <a:pt x="155" y="177"/>
                  </a:moveTo>
                  <a:lnTo>
                    <a:pt x="159" y="177"/>
                  </a:lnTo>
                  <a:lnTo>
                    <a:pt x="152" y="235"/>
                  </a:lnTo>
                  <a:lnTo>
                    <a:pt x="149" y="235"/>
                  </a:lnTo>
                  <a:lnTo>
                    <a:pt x="155" y="177"/>
                  </a:lnTo>
                  <a:close/>
                  <a:moveTo>
                    <a:pt x="145" y="248"/>
                  </a:moveTo>
                  <a:lnTo>
                    <a:pt x="149" y="248"/>
                  </a:lnTo>
                  <a:lnTo>
                    <a:pt x="145" y="297"/>
                  </a:lnTo>
                  <a:lnTo>
                    <a:pt x="142" y="297"/>
                  </a:lnTo>
                  <a:lnTo>
                    <a:pt x="145" y="248"/>
                  </a:lnTo>
                  <a:close/>
                  <a:moveTo>
                    <a:pt x="142" y="304"/>
                  </a:moveTo>
                  <a:lnTo>
                    <a:pt x="145" y="304"/>
                  </a:lnTo>
                  <a:lnTo>
                    <a:pt x="135" y="400"/>
                  </a:lnTo>
                  <a:lnTo>
                    <a:pt x="132" y="400"/>
                  </a:lnTo>
                  <a:lnTo>
                    <a:pt x="142" y="304"/>
                  </a:lnTo>
                  <a:close/>
                  <a:moveTo>
                    <a:pt x="108" y="248"/>
                  </a:moveTo>
                  <a:lnTo>
                    <a:pt x="109" y="251"/>
                  </a:lnTo>
                  <a:lnTo>
                    <a:pt x="109" y="253"/>
                  </a:lnTo>
                  <a:lnTo>
                    <a:pt x="109" y="255"/>
                  </a:lnTo>
                  <a:lnTo>
                    <a:pt x="108" y="258"/>
                  </a:lnTo>
                  <a:lnTo>
                    <a:pt x="106" y="261"/>
                  </a:lnTo>
                  <a:lnTo>
                    <a:pt x="105" y="264"/>
                  </a:lnTo>
                  <a:lnTo>
                    <a:pt x="102" y="267"/>
                  </a:lnTo>
                  <a:lnTo>
                    <a:pt x="99" y="268"/>
                  </a:lnTo>
                  <a:lnTo>
                    <a:pt x="96" y="270"/>
                  </a:lnTo>
                  <a:lnTo>
                    <a:pt x="93" y="270"/>
                  </a:lnTo>
                  <a:lnTo>
                    <a:pt x="92" y="270"/>
                  </a:lnTo>
                  <a:lnTo>
                    <a:pt x="91" y="270"/>
                  </a:lnTo>
                  <a:lnTo>
                    <a:pt x="89" y="270"/>
                  </a:lnTo>
                  <a:lnTo>
                    <a:pt x="88" y="268"/>
                  </a:lnTo>
                  <a:lnTo>
                    <a:pt x="86" y="268"/>
                  </a:lnTo>
                  <a:lnTo>
                    <a:pt x="85" y="267"/>
                  </a:lnTo>
                  <a:lnTo>
                    <a:pt x="83" y="265"/>
                  </a:lnTo>
                  <a:lnTo>
                    <a:pt x="82" y="264"/>
                  </a:lnTo>
                  <a:lnTo>
                    <a:pt x="80" y="263"/>
                  </a:lnTo>
                  <a:lnTo>
                    <a:pt x="79" y="257"/>
                  </a:lnTo>
                  <a:lnTo>
                    <a:pt x="79" y="253"/>
                  </a:lnTo>
                  <a:lnTo>
                    <a:pt x="80" y="251"/>
                  </a:lnTo>
                  <a:lnTo>
                    <a:pt x="83" y="248"/>
                  </a:lnTo>
                  <a:lnTo>
                    <a:pt x="88" y="248"/>
                  </a:lnTo>
                  <a:lnTo>
                    <a:pt x="92" y="248"/>
                  </a:lnTo>
                  <a:lnTo>
                    <a:pt x="96" y="248"/>
                  </a:lnTo>
                  <a:lnTo>
                    <a:pt x="101" y="248"/>
                  </a:lnTo>
                  <a:lnTo>
                    <a:pt x="105" y="248"/>
                  </a:lnTo>
                  <a:lnTo>
                    <a:pt x="108" y="248"/>
                  </a:lnTo>
                  <a:close/>
                  <a:moveTo>
                    <a:pt x="76" y="452"/>
                  </a:moveTo>
                  <a:lnTo>
                    <a:pt x="98" y="455"/>
                  </a:lnTo>
                  <a:lnTo>
                    <a:pt x="98" y="457"/>
                  </a:lnTo>
                  <a:lnTo>
                    <a:pt x="98" y="460"/>
                  </a:lnTo>
                  <a:lnTo>
                    <a:pt x="96" y="463"/>
                  </a:lnTo>
                  <a:lnTo>
                    <a:pt x="96" y="465"/>
                  </a:lnTo>
                  <a:lnTo>
                    <a:pt x="96" y="467"/>
                  </a:lnTo>
                  <a:lnTo>
                    <a:pt x="95" y="470"/>
                  </a:lnTo>
                  <a:lnTo>
                    <a:pt x="93" y="472"/>
                  </a:lnTo>
                  <a:lnTo>
                    <a:pt x="91" y="475"/>
                  </a:lnTo>
                  <a:lnTo>
                    <a:pt x="89" y="475"/>
                  </a:lnTo>
                  <a:lnTo>
                    <a:pt x="86" y="476"/>
                  </a:lnTo>
                  <a:lnTo>
                    <a:pt x="73" y="472"/>
                  </a:lnTo>
                  <a:lnTo>
                    <a:pt x="76" y="452"/>
                  </a:lnTo>
                  <a:close/>
                  <a:moveTo>
                    <a:pt x="69" y="111"/>
                  </a:moveTo>
                  <a:lnTo>
                    <a:pt x="69" y="134"/>
                  </a:lnTo>
                  <a:lnTo>
                    <a:pt x="69" y="157"/>
                  </a:lnTo>
                  <a:lnTo>
                    <a:pt x="66" y="182"/>
                  </a:lnTo>
                  <a:lnTo>
                    <a:pt x="65" y="207"/>
                  </a:lnTo>
                  <a:lnTo>
                    <a:pt x="60" y="232"/>
                  </a:lnTo>
                  <a:lnTo>
                    <a:pt x="58" y="258"/>
                  </a:lnTo>
                  <a:lnTo>
                    <a:pt x="55" y="284"/>
                  </a:lnTo>
                  <a:lnTo>
                    <a:pt x="52" y="308"/>
                  </a:lnTo>
                  <a:lnTo>
                    <a:pt x="50" y="334"/>
                  </a:lnTo>
                  <a:lnTo>
                    <a:pt x="49" y="359"/>
                  </a:lnTo>
                  <a:lnTo>
                    <a:pt x="49" y="337"/>
                  </a:lnTo>
                  <a:lnTo>
                    <a:pt x="49" y="316"/>
                  </a:lnTo>
                  <a:lnTo>
                    <a:pt x="52" y="291"/>
                  </a:lnTo>
                  <a:lnTo>
                    <a:pt x="55" y="267"/>
                  </a:lnTo>
                  <a:lnTo>
                    <a:pt x="58" y="241"/>
                  </a:lnTo>
                  <a:lnTo>
                    <a:pt x="60" y="215"/>
                  </a:lnTo>
                  <a:lnTo>
                    <a:pt x="63" y="189"/>
                  </a:lnTo>
                  <a:lnTo>
                    <a:pt x="66" y="162"/>
                  </a:lnTo>
                  <a:lnTo>
                    <a:pt x="68" y="136"/>
                  </a:lnTo>
                  <a:lnTo>
                    <a:pt x="69" y="111"/>
                  </a:lnTo>
                  <a:close/>
                  <a:moveTo>
                    <a:pt x="46" y="390"/>
                  </a:moveTo>
                  <a:lnTo>
                    <a:pt x="49" y="390"/>
                  </a:lnTo>
                  <a:lnTo>
                    <a:pt x="49" y="417"/>
                  </a:lnTo>
                  <a:lnTo>
                    <a:pt x="46" y="417"/>
                  </a:lnTo>
                  <a:lnTo>
                    <a:pt x="46" y="39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5" name="Freeform 49"/>
            <p:cNvSpPr>
              <a:spLocks noEditPoints="1"/>
            </p:cNvSpPr>
            <p:nvPr/>
          </p:nvSpPr>
          <p:spPr bwMode="auto">
            <a:xfrm>
              <a:off x="1848" y="1358"/>
              <a:ext cx="288" cy="877"/>
            </a:xfrm>
            <a:custGeom>
              <a:avLst/>
              <a:gdLst>
                <a:gd name="T0" fmla="*/ 270 w 577"/>
                <a:gd name="T1" fmla="*/ 510 h 1753"/>
                <a:gd name="T2" fmla="*/ 224 w 577"/>
                <a:gd name="T3" fmla="*/ 210 h 1753"/>
                <a:gd name="T4" fmla="*/ 160 w 577"/>
                <a:gd name="T5" fmla="*/ 34 h 1753"/>
                <a:gd name="T6" fmla="*/ 112 w 577"/>
                <a:gd name="T7" fmla="*/ 87 h 1753"/>
                <a:gd name="T8" fmla="*/ 100 w 577"/>
                <a:gd name="T9" fmla="*/ 63 h 1753"/>
                <a:gd name="T10" fmla="*/ 65 w 577"/>
                <a:gd name="T11" fmla="*/ 234 h 1753"/>
                <a:gd name="T12" fmla="*/ 1 w 577"/>
                <a:gd name="T13" fmla="*/ 471 h 1753"/>
                <a:gd name="T14" fmla="*/ 24 w 577"/>
                <a:gd name="T15" fmla="*/ 565 h 1753"/>
                <a:gd name="T16" fmla="*/ 81 w 577"/>
                <a:gd name="T17" fmla="*/ 577 h 1753"/>
                <a:gd name="T18" fmla="*/ 59 w 577"/>
                <a:gd name="T19" fmla="*/ 672 h 1753"/>
                <a:gd name="T20" fmla="*/ 138 w 577"/>
                <a:gd name="T21" fmla="*/ 864 h 1753"/>
                <a:gd name="T22" fmla="*/ 238 w 577"/>
                <a:gd name="T23" fmla="*/ 812 h 1753"/>
                <a:gd name="T24" fmla="*/ 200 w 577"/>
                <a:gd name="T25" fmla="*/ 623 h 1753"/>
                <a:gd name="T26" fmla="*/ 165 w 577"/>
                <a:gd name="T27" fmla="*/ 511 h 1753"/>
                <a:gd name="T28" fmla="*/ 167 w 577"/>
                <a:gd name="T29" fmla="*/ 487 h 1753"/>
                <a:gd name="T30" fmla="*/ 167 w 577"/>
                <a:gd name="T31" fmla="*/ 461 h 1753"/>
                <a:gd name="T32" fmla="*/ 180 w 577"/>
                <a:gd name="T33" fmla="*/ 383 h 1753"/>
                <a:gd name="T34" fmla="*/ 170 w 577"/>
                <a:gd name="T35" fmla="*/ 370 h 1753"/>
                <a:gd name="T36" fmla="*/ 182 w 577"/>
                <a:gd name="T37" fmla="*/ 328 h 1753"/>
                <a:gd name="T38" fmla="*/ 241 w 577"/>
                <a:gd name="T39" fmla="*/ 436 h 1753"/>
                <a:gd name="T40" fmla="*/ 258 w 577"/>
                <a:gd name="T41" fmla="*/ 477 h 1753"/>
                <a:gd name="T42" fmla="*/ 256 w 577"/>
                <a:gd name="T43" fmla="*/ 487 h 1753"/>
                <a:gd name="T44" fmla="*/ 258 w 577"/>
                <a:gd name="T45" fmla="*/ 487 h 1753"/>
                <a:gd name="T46" fmla="*/ 256 w 577"/>
                <a:gd name="T47" fmla="*/ 484 h 1753"/>
                <a:gd name="T48" fmla="*/ 228 w 577"/>
                <a:gd name="T49" fmla="*/ 424 h 1753"/>
                <a:gd name="T50" fmla="*/ 189 w 577"/>
                <a:gd name="T51" fmla="*/ 358 h 1753"/>
                <a:gd name="T52" fmla="*/ 201 w 577"/>
                <a:gd name="T53" fmla="*/ 401 h 1753"/>
                <a:gd name="T54" fmla="*/ 179 w 577"/>
                <a:gd name="T55" fmla="*/ 332 h 1753"/>
                <a:gd name="T56" fmla="*/ 170 w 577"/>
                <a:gd name="T57" fmla="*/ 322 h 1753"/>
                <a:gd name="T58" fmla="*/ 170 w 577"/>
                <a:gd name="T59" fmla="*/ 316 h 1753"/>
                <a:gd name="T60" fmla="*/ 169 w 577"/>
                <a:gd name="T61" fmla="*/ 315 h 1753"/>
                <a:gd name="T62" fmla="*/ 164 w 577"/>
                <a:gd name="T63" fmla="*/ 297 h 1753"/>
                <a:gd name="T64" fmla="*/ 21 w 577"/>
                <a:gd name="T65" fmla="*/ 540 h 1753"/>
                <a:gd name="T66" fmla="*/ 31 w 577"/>
                <a:gd name="T67" fmla="*/ 585 h 1753"/>
                <a:gd name="T68" fmla="*/ 41 w 577"/>
                <a:gd name="T69" fmla="*/ 597 h 1753"/>
                <a:gd name="T70" fmla="*/ 103 w 577"/>
                <a:gd name="T71" fmla="*/ 736 h 1753"/>
                <a:gd name="T72" fmla="*/ 105 w 577"/>
                <a:gd name="T73" fmla="*/ 732 h 1753"/>
                <a:gd name="T74" fmla="*/ 99 w 577"/>
                <a:gd name="T75" fmla="*/ 696 h 1753"/>
                <a:gd name="T76" fmla="*/ 98 w 577"/>
                <a:gd name="T77" fmla="*/ 675 h 1753"/>
                <a:gd name="T78" fmla="*/ 98 w 577"/>
                <a:gd name="T79" fmla="*/ 668 h 1753"/>
                <a:gd name="T80" fmla="*/ 98 w 577"/>
                <a:gd name="T81" fmla="*/ 671 h 1753"/>
                <a:gd name="T82" fmla="*/ 101 w 577"/>
                <a:gd name="T83" fmla="*/ 668 h 1753"/>
                <a:gd name="T84" fmla="*/ 94 w 577"/>
                <a:gd name="T85" fmla="*/ 569 h 1753"/>
                <a:gd name="T86" fmla="*/ 116 w 577"/>
                <a:gd name="T87" fmla="*/ 487 h 1753"/>
                <a:gd name="T88" fmla="*/ 128 w 577"/>
                <a:gd name="T89" fmla="*/ 468 h 1753"/>
                <a:gd name="T90" fmla="*/ 137 w 577"/>
                <a:gd name="T91" fmla="*/ 471 h 1753"/>
                <a:gd name="T92" fmla="*/ 130 w 577"/>
                <a:gd name="T93" fmla="*/ 454 h 1753"/>
                <a:gd name="T94" fmla="*/ 34 w 577"/>
                <a:gd name="T95" fmla="*/ 452 h 1753"/>
                <a:gd name="T96" fmla="*/ 73 w 577"/>
                <a:gd name="T97" fmla="*/ 428 h 1753"/>
                <a:gd name="T98" fmla="*/ 99 w 577"/>
                <a:gd name="T99" fmla="*/ 427 h 1753"/>
                <a:gd name="T100" fmla="*/ 141 w 577"/>
                <a:gd name="T101" fmla="*/ 445 h 1753"/>
                <a:gd name="T102" fmla="*/ 129 w 577"/>
                <a:gd name="T103" fmla="*/ 386 h 1753"/>
                <a:gd name="T104" fmla="*/ 154 w 577"/>
                <a:gd name="T105" fmla="*/ 355 h 1753"/>
                <a:gd name="T106" fmla="*/ 144 w 577"/>
                <a:gd name="T107" fmla="*/ 520 h 1753"/>
                <a:gd name="T108" fmla="*/ 116 w 577"/>
                <a:gd name="T109" fmla="*/ 549 h 1753"/>
                <a:gd name="T110" fmla="*/ 103 w 577"/>
                <a:gd name="T111" fmla="*/ 562 h 1753"/>
                <a:gd name="T112" fmla="*/ 106 w 577"/>
                <a:gd name="T113" fmla="*/ 686 h 1753"/>
                <a:gd name="T114" fmla="*/ 107 w 577"/>
                <a:gd name="T115" fmla="*/ 730 h 1753"/>
                <a:gd name="T116" fmla="*/ 108 w 577"/>
                <a:gd name="T117" fmla="*/ 741 h 1753"/>
                <a:gd name="T118" fmla="*/ 110 w 577"/>
                <a:gd name="T119" fmla="*/ 758 h 1753"/>
                <a:gd name="T120" fmla="*/ 115 w 577"/>
                <a:gd name="T121" fmla="*/ 569 h 1753"/>
                <a:gd name="T122" fmla="*/ 142 w 577"/>
                <a:gd name="T123" fmla="*/ 577 h 1753"/>
                <a:gd name="T124" fmla="*/ 184 w 577"/>
                <a:gd name="T125" fmla="*/ 638 h 17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77" h="1753">
                  <a:moveTo>
                    <a:pt x="330" y="1292"/>
                  </a:moveTo>
                  <a:lnTo>
                    <a:pt x="327" y="1289"/>
                  </a:lnTo>
                  <a:lnTo>
                    <a:pt x="350" y="1271"/>
                  </a:lnTo>
                  <a:lnTo>
                    <a:pt x="373" y="1253"/>
                  </a:lnTo>
                  <a:lnTo>
                    <a:pt x="397" y="1235"/>
                  </a:lnTo>
                  <a:lnTo>
                    <a:pt x="420" y="1216"/>
                  </a:lnTo>
                  <a:lnTo>
                    <a:pt x="443" y="1199"/>
                  </a:lnTo>
                  <a:lnTo>
                    <a:pt x="467" y="1180"/>
                  </a:lnTo>
                  <a:lnTo>
                    <a:pt x="490" y="1163"/>
                  </a:lnTo>
                  <a:lnTo>
                    <a:pt x="514" y="1146"/>
                  </a:lnTo>
                  <a:lnTo>
                    <a:pt x="539" y="1129"/>
                  </a:lnTo>
                  <a:lnTo>
                    <a:pt x="563" y="1113"/>
                  </a:lnTo>
                  <a:lnTo>
                    <a:pt x="546" y="1069"/>
                  </a:lnTo>
                  <a:lnTo>
                    <a:pt x="544" y="1044"/>
                  </a:lnTo>
                  <a:lnTo>
                    <a:pt x="540" y="1020"/>
                  </a:lnTo>
                  <a:lnTo>
                    <a:pt x="536" y="997"/>
                  </a:lnTo>
                  <a:lnTo>
                    <a:pt x="532" y="973"/>
                  </a:lnTo>
                  <a:lnTo>
                    <a:pt x="526" y="948"/>
                  </a:lnTo>
                  <a:lnTo>
                    <a:pt x="520" y="925"/>
                  </a:lnTo>
                  <a:lnTo>
                    <a:pt x="516" y="901"/>
                  </a:lnTo>
                  <a:lnTo>
                    <a:pt x="510" y="877"/>
                  </a:lnTo>
                  <a:lnTo>
                    <a:pt x="506" y="852"/>
                  </a:lnTo>
                  <a:lnTo>
                    <a:pt x="502" y="828"/>
                  </a:lnTo>
                  <a:lnTo>
                    <a:pt x="494" y="828"/>
                  </a:lnTo>
                  <a:lnTo>
                    <a:pt x="481" y="762"/>
                  </a:lnTo>
                  <a:lnTo>
                    <a:pt x="471" y="696"/>
                  </a:lnTo>
                  <a:lnTo>
                    <a:pt x="463" y="627"/>
                  </a:lnTo>
                  <a:lnTo>
                    <a:pt x="456" y="558"/>
                  </a:lnTo>
                  <a:lnTo>
                    <a:pt x="451" y="490"/>
                  </a:lnTo>
                  <a:lnTo>
                    <a:pt x="449" y="419"/>
                  </a:lnTo>
                  <a:lnTo>
                    <a:pt x="447" y="349"/>
                  </a:lnTo>
                  <a:lnTo>
                    <a:pt x="447" y="280"/>
                  </a:lnTo>
                  <a:lnTo>
                    <a:pt x="450" y="212"/>
                  </a:lnTo>
                  <a:lnTo>
                    <a:pt x="454" y="144"/>
                  </a:lnTo>
                  <a:lnTo>
                    <a:pt x="457" y="129"/>
                  </a:lnTo>
                  <a:lnTo>
                    <a:pt x="461" y="114"/>
                  </a:lnTo>
                  <a:lnTo>
                    <a:pt x="464" y="100"/>
                  </a:lnTo>
                  <a:lnTo>
                    <a:pt x="469" y="84"/>
                  </a:lnTo>
                  <a:lnTo>
                    <a:pt x="471" y="70"/>
                  </a:lnTo>
                  <a:lnTo>
                    <a:pt x="476" y="56"/>
                  </a:lnTo>
                  <a:lnTo>
                    <a:pt x="479" y="41"/>
                  </a:lnTo>
                  <a:lnTo>
                    <a:pt x="483" y="27"/>
                  </a:lnTo>
                  <a:lnTo>
                    <a:pt x="487" y="13"/>
                  </a:lnTo>
                  <a:lnTo>
                    <a:pt x="491" y="0"/>
                  </a:lnTo>
                  <a:lnTo>
                    <a:pt x="320" y="68"/>
                  </a:lnTo>
                  <a:lnTo>
                    <a:pt x="308" y="68"/>
                  </a:lnTo>
                  <a:lnTo>
                    <a:pt x="297" y="71"/>
                  </a:lnTo>
                  <a:lnTo>
                    <a:pt x="287" y="76"/>
                  </a:lnTo>
                  <a:lnTo>
                    <a:pt x="277" y="80"/>
                  </a:lnTo>
                  <a:lnTo>
                    <a:pt x="267" y="84"/>
                  </a:lnTo>
                  <a:lnTo>
                    <a:pt x="257" y="90"/>
                  </a:lnTo>
                  <a:lnTo>
                    <a:pt x="247" y="93"/>
                  </a:lnTo>
                  <a:lnTo>
                    <a:pt x="237" y="97"/>
                  </a:lnTo>
                  <a:lnTo>
                    <a:pt x="227" y="99"/>
                  </a:lnTo>
                  <a:lnTo>
                    <a:pt x="217" y="99"/>
                  </a:lnTo>
                  <a:lnTo>
                    <a:pt x="227" y="110"/>
                  </a:lnTo>
                  <a:lnTo>
                    <a:pt x="224" y="126"/>
                  </a:lnTo>
                  <a:lnTo>
                    <a:pt x="222" y="142"/>
                  </a:lnTo>
                  <a:lnTo>
                    <a:pt x="222" y="157"/>
                  </a:lnTo>
                  <a:lnTo>
                    <a:pt x="224" y="174"/>
                  </a:lnTo>
                  <a:lnTo>
                    <a:pt x="225" y="190"/>
                  </a:lnTo>
                  <a:lnTo>
                    <a:pt x="227" y="206"/>
                  </a:lnTo>
                  <a:lnTo>
                    <a:pt x="227" y="222"/>
                  </a:lnTo>
                  <a:lnTo>
                    <a:pt x="227" y="238"/>
                  </a:lnTo>
                  <a:lnTo>
                    <a:pt x="224" y="252"/>
                  </a:lnTo>
                  <a:lnTo>
                    <a:pt x="219" y="265"/>
                  </a:lnTo>
                  <a:lnTo>
                    <a:pt x="212" y="252"/>
                  </a:lnTo>
                  <a:lnTo>
                    <a:pt x="206" y="238"/>
                  </a:lnTo>
                  <a:lnTo>
                    <a:pt x="204" y="222"/>
                  </a:lnTo>
                  <a:lnTo>
                    <a:pt x="201" y="206"/>
                  </a:lnTo>
                  <a:lnTo>
                    <a:pt x="199" y="190"/>
                  </a:lnTo>
                  <a:lnTo>
                    <a:pt x="199" y="174"/>
                  </a:lnTo>
                  <a:lnTo>
                    <a:pt x="199" y="157"/>
                  </a:lnTo>
                  <a:lnTo>
                    <a:pt x="199" y="142"/>
                  </a:lnTo>
                  <a:lnTo>
                    <a:pt x="201" y="126"/>
                  </a:lnTo>
                  <a:lnTo>
                    <a:pt x="202" y="110"/>
                  </a:lnTo>
                  <a:lnTo>
                    <a:pt x="194" y="119"/>
                  </a:lnTo>
                  <a:lnTo>
                    <a:pt x="188" y="127"/>
                  </a:lnTo>
                  <a:lnTo>
                    <a:pt x="182" y="137"/>
                  </a:lnTo>
                  <a:lnTo>
                    <a:pt x="179" y="149"/>
                  </a:lnTo>
                  <a:lnTo>
                    <a:pt x="176" y="160"/>
                  </a:lnTo>
                  <a:lnTo>
                    <a:pt x="175" y="172"/>
                  </a:lnTo>
                  <a:lnTo>
                    <a:pt x="175" y="183"/>
                  </a:lnTo>
                  <a:lnTo>
                    <a:pt x="176" y="195"/>
                  </a:lnTo>
                  <a:lnTo>
                    <a:pt x="179" y="206"/>
                  </a:lnTo>
                  <a:lnTo>
                    <a:pt x="182" y="219"/>
                  </a:lnTo>
                  <a:lnTo>
                    <a:pt x="166" y="280"/>
                  </a:lnTo>
                  <a:lnTo>
                    <a:pt x="154" y="342"/>
                  </a:lnTo>
                  <a:lnTo>
                    <a:pt x="141" y="405"/>
                  </a:lnTo>
                  <a:lnTo>
                    <a:pt x="131" y="467"/>
                  </a:lnTo>
                  <a:lnTo>
                    <a:pt x="119" y="530"/>
                  </a:lnTo>
                  <a:lnTo>
                    <a:pt x="108" y="591"/>
                  </a:lnTo>
                  <a:lnTo>
                    <a:pt x="95" y="653"/>
                  </a:lnTo>
                  <a:lnTo>
                    <a:pt x="80" y="715"/>
                  </a:lnTo>
                  <a:lnTo>
                    <a:pt x="65" y="776"/>
                  </a:lnTo>
                  <a:lnTo>
                    <a:pt x="45" y="838"/>
                  </a:lnTo>
                  <a:lnTo>
                    <a:pt x="40" y="849"/>
                  </a:lnTo>
                  <a:lnTo>
                    <a:pt x="35" y="859"/>
                  </a:lnTo>
                  <a:lnTo>
                    <a:pt x="30" y="871"/>
                  </a:lnTo>
                  <a:lnTo>
                    <a:pt x="25" y="882"/>
                  </a:lnTo>
                  <a:lnTo>
                    <a:pt x="19" y="894"/>
                  </a:lnTo>
                  <a:lnTo>
                    <a:pt x="13" y="905"/>
                  </a:lnTo>
                  <a:lnTo>
                    <a:pt x="9" y="917"/>
                  </a:lnTo>
                  <a:lnTo>
                    <a:pt x="5" y="930"/>
                  </a:lnTo>
                  <a:lnTo>
                    <a:pt x="2" y="942"/>
                  </a:lnTo>
                  <a:lnTo>
                    <a:pt x="0" y="955"/>
                  </a:lnTo>
                  <a:lnTo>
                    <a:pt x="2" y="964"/>
                  </a:lnTo>
                  <a:lnTo>
                    <a:pt x="3" y="973"/>
                  </a:lnTo>
                  <a:lnTo>
                    <a:pt x="3" y="983"/>
                  </a:lnTo>
                  <a:lnTo>
                    <a:pt x="3" y="991"/>
                  </a:lnTo>
                  <a:lnTo>
                    <a:pt x="5" y="1001"/>
                  </a:lnTo>
                  <a:lnTo>
                    <a:pt x="6" y="1010"/>
                  </a:lnTo>
                  <a:lnTo>
                    <a:pt x="7" y="1018"/>
                  </a:lnTo>
                  <a:lnTo>
                    <a:pt x="12" y="1026"/>
                  </a:lnTo>
                  <a:lnTo>
                    <a:pt x="17" y="1033"/>
                  </a:lnTo>
                  <a:lnTo>
                    <a:pt x="25" y="1038"/>
                  </a:lnTo>
                  <a:lnTo>
                    <a:pt x="30" y="1061"/>
                  </a:lnTo>
                  <a:lnTo>
                    <a:pt x="37" y="1084"/>
                  </a:lnTo>
                  <a:lnTo>
                    <a:pt x="43" y="1107"/>
                  </a:lnTo>
                  <a:lnTo>
                    <a:pt x="49" y="1130"/>
                  </a:lnTo>
                  <a:lnTo>
                    <a:pt x="55" y="1153"/>
                  </a:lnTo>
                  <a:lnTo>
                    <a:pt x="60" y="1175"/>
                  </a:lnTo>
                  <a:lnTo>
                    <a:pt x="68" y="1198"/>
                  </a:lnTo>
                  <a:lnTo>
                    <a:pt x="75" y="1219"/>
                  </a:lnTo>
                  <a:lnTo>
                    <a:pt x="83" y="1242"/>
                  </a:lnTo>
                  <a:lnTo>
                    <a:pt x="93" y="1265"/>
                  </a:lnTo>
                  <a:lnTo>
                    <a:pt x="98" y="1251"/>
                  </a:lnTo>
                  <a:lnTo>
                    <a:pt x="102" y="1236"/>
                  </a:lnTo>
                  <a:lnTo>
                    <a:pt x="108" y="1222"/>
                  </a:lnTo>
                  <a:lnTo>
                    <a:pt x="115" y="1208"/>
                  </a:lnTo>
                  <a:lnTo>
                    <a:pt x="122" y="1195"/>
                  </a:lnTo>
                  <a:lnTo>
                    <a:pt x="131" y="1182"/>
                  </a:lnTo>
                  <a:lnTo>
                    <a:pt x="141" y="1170"/>
                  </a:lnTo>
                  <a:lnTo>
                    <a:pt x="151" y="1160"/>
                  </a:lnTo>
                  <a:lnTo>
                    <a:pt x="162" y="1153"/>
                  </a:lnTo>
                  <a:lnTo>
                    <a:pt x="175" y="1147"/>
                  </a:lnTo>
                  <a:lnTo>
                    <a:pt x="168" y="1162"/>
                  </a:lnTo>
                  <a:lnTo>
                    <a:pt x="161" y="1176"/>
                  </a:lnTo>
                  <a:lnTo>
                    <a:pt x="154" y="1190"/>
                  </a:lnTo>
                  <a:lnTo>
                    <a:pt x="148" y="1205"/>
                  </a:lnTo>
                  <a:lnTo>
                    <a:pt x="141" y="1219"/>
                  </a:lnTo>
                  <a:lnTo>
                    <a:pt x="135" y="1233"/>
                  </a:lnTo>
                  <a:lnTo>
                    <a:pt x="129" y="1248"/>
                  </a:lnTo>
                  <a:lnTo>
                    <a:pt x="123" y="1262"/>
                  </a:lnTo>
                  <a:lnTo>
                    <a:pt x="118" y="1276"/>
                  </a:lnTo>
                  <a:lnTo>
                    <a:pt x="113" y="1292"/>
                  </a:lnTo>
                  <a:lnTo>
                    <a:pt x="112" y="1305"/>
                  </a:lnTo>
                  <a:lnTo>
                    <a:pt x="113" y="1318"/>
                  </a:lnTo>
                  <a:lnTo>
                    <a:pt x="115" y="1331"/>
                  </a:lnTo>
                  <a:lnTo>
                    <a:pt x="119" y="1344"/>
                  </a:lnTo>
                  <a:lnTo>
                    <a:pt x="123" y="1358"/>
                  </a:lnTo>
                  <a:lnTo>
                    <a:pt x="126" y="1371"/>
                  </a:lnTo>
                  <a:lnTo>
                    <a:pt x="131" y="1385"/>
                  </a:lnTo>
                  <a:lnTo>
                    <a:pt x="133" y="1400"/>
                  </a:lnTo>
                  <a:lnTo>
                    <a:pt x="133" y="1412"/>
                  </a:lnTo>
                  <a:lnTo>
                    <a:pt x="133" y="1427"/>
                  </a:lnTo>
                  <a:lnTo>
                    <a:pt x="143" y="1463"/>
                  </a:lnTo>
                  <a:lnTo>
                    <a:pt x="154" y="1500"/>
                  </a:lnTo>
                  <a:lnTo>
                    <a:pt x="165" y="1537"/>
                  </a:lnTo>
                  <a:lnTo>
                    <a:pt x="176" y="1574"/>
                  </a:lnTo>
                  <a:lnTo>
                    <a:pt x="189" y="1610"/>
                  </a:lnTo>
                  <a:lnTo>
                    <a:pt x="206" y="1645"/>
                  </a:lnTo>
                  <a:lnTo>
                    <a:pt x="225" y="1676"/>
                  </a:lnTo>
                  <a:lnTo>
                    <a:pt x="248" y="1703"/>
                  </a:lnTo>
                  <a:lnTo>
                    <a:pt x="277" y="1728"/>
                  </a:lnTo>
                  <a:lnTo>
                    <a:pt x="310" y="1746"/>
                  </a:lnTo>
                  <a:lnTo>
                    <a:pt x="305" y="1749"/>
                  </a:lnTo>
                  <a:lnTo>
                    <a:pt x="318" y="1752"/>
                  </a:lnTo>
                  <a:lnTo>
                    <a:pt x="330" y="1753"/>
                  </a:lnTo>
                  <a:lnTo>
                    <a:pt x="343" y="1753"/>
                  </a:lnTo>
                  <a:lnTo>
                    <a:pt x="354" y="1751"/>
                  </a:lnTo>
                  <a:lnTo>
                    <a:pt x="364" y="1748"/>
                  </a:lnTo>
                  <a:lnTo>
                    <a:pt x="374" y="1743"/>
                  </a:lnTo>
                  <a:lnTo>
                    <a:pt x="386" y="1738"/>
                  </a:lnTo>
                  <a:lnTo>
                    <a:pt x="394" y="1732"/>
                  </a:lnTo>
                  <a:lnTo>
                    <a:pt x="404" y="1725"/>
                  </a:lnTo>
                  <a:lnTo>
                    <a:pt x="413" y="1719"/>
                  </a:lnTo>
                  <a:lnTo>
                    <a:pt x="436" y="1689"/>
                  </a:lnTo>
                  <a:lnTo>
                    <a:pt x="456" y="1657"/>
                  </a:lnTo>
                  <a:lnTo>
                    <a:pt x="476" y="1624"/>
                  </a:lnTo>
                  <a:lnTo>
                    <a:pt x="493" y="1590"/>
                  </a:lnTo>
                  <a:lnTo>
                    <a:pt x="510" y="1556"/>
                  </a:lnTo>
                  <a:lnTo>
                    <a:pt x="526" y="1520"/>
                  </a:lnTo>
                  <a:lnTo>
                    <a:pt x="540" y="1484"/>
                  </a:lnTo>
                  <a:lnTo>
                    <a:pt x="553" y="1448"/>
                  </a:lnTo>
                  <a:lnTo>
                    <a:pt x="566" y="1411"/>
                  </a:lnTo>
                  <a:lnTo>
                    <a:pt x="577" y="1375"/>
                  </a:lnTo>
                  <a:lnTo>
                    <a:pt x="567" y="1127"/>
                  </a:lnTo>
                  <a:lnTo>
                    <a:pt x="544" y="1146"/>
                  </a:lnTo>
                  <a:lnTo>
                    <a:pt x="522" y="1163"/>
                  </a:lnTo>
                  <a:lnTo>
                    <a:pt x="499" y="1180"/>
                  </a:lnTo>
                  <a:lnTo>
                    <a:pt x="474" y="1198"/>
                  </a:lnTo>
                  <a:lnTo>
                    <a:pt x="450" y="1213"/>
                  </a:lnTo>
                  <a:lnTo>
                    <a:pt x="426" y="1230"/>
                  </a:lnTo>
                  <a:lnTo>
                    <a:pt x="401" y="1246"/>
                  </a:lnTo>
                  <a:lnTo>
                    <a:pt x="377" y="1261"/>
                  </a:lnTo>
                  <a:lnTo>
                    <a:pt x="353" y="1276"/>
                  </a:lnTo>
                  <a:lnTo>
                    <a:pt x="330" y="1292"/>
                  </a:lnTo>
                  <a:close/>
                  <a:moveTo>
                    <a:pt x="337" y="1073"/>
                  </a:moveTo>
                  <a:lnTo>
                    <a:pt x="334" y="1073"/>
                  </a:lnTo>
                  <a:lnTo>
                    <a:pt x="333" y="1066"/>
                  </a:lnTo>
                  <a:lnTo>
                    <a:pt x="331" y="1059"/>
                  </a:lnTo>
                  <a:lnTo>
                    <a:pt x="330" y="1053"/>
                  </a:lnTo>
                  <a:lnTo>
                    <a:pt x="330" y="1046"/>
                  </a:lnTo>
                  <a:lnTo>
                    <a:pt x="330" y="1040"/>
                  </a:lnTo>
                  <a:lnTo>
                    <a:pt x="330" y="1033"/>
                  </a:lnTo>
                  <a:lnTo>
                    <a:pt x="330" y="1027"/>
                  </a:lnTo>
                  <a:lnTo>
                    <a:pt x="331" y="1021"/>
                  </a:lnTo>
                  <a:lnTo>
                    <a:pt x="333" y="1016"/>
                  </a:lnTo>
                  <a:lnTo>
                    <a:pt x="334" y="1010"/>
                  </a:lnTo>
                  <a:lnTo>
                    <a:pt x="333" y="1007"/>
                  </a:lnTo>
                  <a:lnTo>
                    <a:pt x="331" y="1006"/>
                  </a:lnTo>
                  <a:lnTo>
                    <a:pt x="330" y="1003"/>
                  </a:lnTo>
                  <a:lnTo>
                    <a:pt x="330" y="1001"/>
                  </a:lnTo>
                  <a:lnTo>
                    <a:pt x="328" y="998"/>
                  </a:lnTo>
                  <a:lnTo>
                    <a:pt x="328" y="995"/>
                  </a:lnTo>
                  <a:lnTo>
                    <a:pt x="328" y="994"/>
                  </a:lnTo>
                  <a:lnTo>
                    <a:pt x="327" y="991"/>
                  </a:lnTo>
                  <a:lnTo>
                    <a:pt x="327" y="988"/>
                  </a:lnTo>
                  <a:lnTo>
                    <a:pt x="327" y="987"/>
                  </a:lnTo>
                  <a:lnTo>
                    <a:pt x="330" y="990"/>
                  </a:lnTo>
                  <a:lnTo>
                    <a:pt x="330" y="970"/>
                  </a:lnTo>
                  <a:lnTo>
                    <a:pt x="334" y="973"/>
                  </a:lnTo>
                  <a:lnTo>
                    <a:pt x="334" y="967"/>
                  </a:lnTo>
                  <a:lnTo>
                    <a:pt x="333" y="960"/>
                  </a:lnTo>
                  <a:lnTo>
                    <a:pt x="333" y="955"/>
                  </a:lnTo>
                  <a:lnTo>
                    <a:pt x="331" y="950"/>
                  </a:lnTo>
                  <a:lnTo>
                    <a:pt x="331" y="944"/>
                  </a:lnTo>
                  <a:lnTo>
                    <a:pt x="331" y="940"/>
                  </a:lnTo>
                  <a:lnTo>
                    <a:pt x="331" y="934"/>
                  </a:lnTo>
                  <a:lnTo>
                    <a:pt x="331" y="928"/>
                  </a:lnTo>
                  <a:lnTo>
                    <a:pt x="333" y="924"/>
                  </a:lnTo>
                  <a:lnTo>
                    <a:pt x="334" y="918"/>
                  </a:lnTo>
                  <a:lnTo>
                    <a:pt x="334" y="920"/>
                  </a:lnTo>
                  <a:lnTo>
                    <a:pt x="334" y="921"/>
                  </a:lnTo>
                  <a:lnTo>
                    <a:pt x="334" y="922"/>
                  </a:lnTo>
                  <a:lnTo>
                    <a:pt x="335" y="922"/>
                  </a:lnTo>
                  <a:lnTo>
                    <a:pt x="337" y="924"/>
                  </a:lnTo>
                  <a:lnTo>
                    <a:pt x="340" y="904"/>
                  </a:lnTo>
                  <a:lnTo>
                    <a:pt x="337" y="1073"/>
                  </a:lnTo>
                  <a:close/>
                  <a:moveTo>
                    <a:pt x="337" y="729"/>
                  </a:moveTo>
                  <a:lnTo>
                    <a:pt x="344" y="725"/>
                  </a:lnTo>
                  <a:lnTo>
                    <a:pt x="347" y="735"/>
                  </a:lnTo>
                  <a:lnTo>
                    <a:pt x="351" y="745"/>
                  </a:lnTo>
                  <a:lnTo>
                    <a:pt x="355" y="755"/>
                  </a:lnTo>
                  <a:lnTo>
                    <a:pt x="360" y="765"/>
                  </a:lnTo>
                  <a:lnTo>
                    <a:pt x="364" y="775"/>
                  </a:lnTo>
                  <a:lnTo>
                    <a:pt x="368" y="783"/>
                  </a:lnTo>
                  <a:lnTo>
                    <a:pt x="373" y="793"/>
                  </a:lnTo>
                  <a:lnTo>
                    <a:pt x="377" y="802"/>
                  </a:lnTo>
                  <a:lnTo>
                    <a:pt x="383" y="812"/>
                  </a:lnTo>
                  <a:lnTo>
                    <a:pt x="388" y="821"/>
                  </a:lnTo>
                  <a:lnTo>
                    <a:pt x="381" y="812"/>
                  </a:lnTo>
                  <a:lnTo>
                    <a:pt x="375" y="805"/>
                  </a:lnTo>
                  <a:lnTo>
                    <a:pt x="370" y="795"/>
                  </a:lnTo>
                  <a:lnTo>
                    <a:pt x="364" y="786"/>
                  </a:lnTo>
                  <a:lnTo>
                    <a:pt x="358" y="778"/>
                  </a:lnTo>
                  <a:lnTo>
                    <a:pt x="353" y="768"/>
                  </a:lnTo>
                  <a:lnTo>
                    <a:pt x="348" y="758"/>
                  </a:lnTo>
                  <a:lnTo>
                    <a:pt x="344" y="749"/>
                  </a:lnTo>
                  <a:lnTo>
                    <a:pt x="340" y="739"/>
                  </a:lnTo>
                  <a:lnTo>
                    <a:pt x="337" y="729"/>
                  </a:lnTo>
                  <a:close/>
                  <a:moveTo>
                    <a:pt x="337" y="700"/>
                  </a:moveTo>
                  <a:lnTo>
                    <a:pt x="340" y="700"/>
                  </a:lnTo>
                  <a:lnTo>
                    <a:pt x="344" y="718"/>
                  </a:lnTo>
                  <a:lnTo>
                    <a:pt x="340" y="718"/>
                  </a:lnTo>
                  <a:lnTo>
                    <a:pt x="337" y="700"/>
                  </a:lnTo>
                  <a:close/>
                  <a:moveTo>
                    <a:pt x="322" y="553"/>
                  </a:moveTo>
                  <a:lnTo>
                    <a:pt x="331" y="579"/>
                  </a:lnTo>
                  <a:lnTo>
                    <a:pt x="343" y="604"/>
                  </a:lnTo>
                  <a:lnTo>
                    <a:pt x="353" y="630"/>
                  </a:lnTo>
                  <a:lnTo>
                    <a:pt x="365" y="656"/>
                  </a:lnTo>
                  <a:lnTo>
                    <a:pt x="377" y="680"/>
                  </a:lnTo>
                  <a:lnTo>
                    <a:pt x="390" y="705"/>
                  </a:lnTo>
                  <a:lnTo>
                    <a:pt x="403" y="729"/>
                  </a:lnTo>
                  <a:lnTo>
                    <a:pt x="416" y="753"/>
                  </a:lnTo>
                  <a:lnTo>
                    <a:pt x="428" y="776"/>
                  </a:lnTo>
                  <a:lnTo>
                    <a:pt x="440" y="798"/>
                  </a:lnTo>
                  <a:lnTo>
                    <a:pt x="446" y="803"/>
                  </a:lnTo>
                  <a:lnTo>
                    <a:pt x="451" y="811"/>
                  </a:lnTo>
                  <a:lnTo>
                    <a:pt x="456" y="819"/>
                  </a:lnTo>
                  <a:lnTo>
                    <a:pt x="460" y="828"/>
                  </a:lnTo>
                  <a:lnTo>
                    <a:pt x="464" y="836"/>
                  </a:lnTo>
                  <a:lnTo>
                    <a:pt x="469" y="845"/>
                  </a:lnTo>
                  <a:lnTo>
                    <a:pt x="473" y="854"/>
                  </a:lnTo>
                  <a:lnTo>
                    <a:pt x="477" y="862"/>
                  </a:lnTo>
                  <a:lnTo>
                    <a:pt x="483" y="871"/>
                  </a:lnTo>
                  <a:lnTo>
                    <a:pt x="489" y="879"/>
                  </a:lnTo>
                  <a:lnTo>
                    <a:pt x="490" y="887"/>
                  </a:lnTo>
                  <a:lnTo>
                    <a:pt x="491" y="892"/>
                  </a:lnTo>
                  <a:lnTo>
                    <a:pt x="494" y="898"/>
                  </a:lnTo>
                  <a:lnTo>
                    <a:pt x="497" y="904"/>
                  </a:lnTo>
                  <a:lnTo>
                    <a:pt x="502" y="910"/>
                  </a:lnTo>
                  <a:lnTo>
                    <a:pt x="504" y="915"/>
                  </a:lnTo>
                  <a:lnTo>
                    <a:pt x="507" y="921"/>
                  </a:lnTo>
                  <a:lnTo>
                    <a:pt x="509" y="928"/>
                  </a:lnTo>
                  <a:lnTo>
                    <a:pt x="510" y="937"/>
                  </a:lnTo>
                  <a:lnTo>
                    <a:pt x="509" y="945"/>
                  </a:lnTo>
                  <a:lnTo>
                    <a:pt x="512" y="947"/>
                  </a:lnTo>
                  <a:lnTo>
                    <a:pt x="514" y="948"/>
                  </a:lnTo>
                  <a:lnTo>
                    <a:pt x="514" y="951"/>
                  </a:lnTo>
                  <a:lnTo>
                    <a:pt x="516" y="954"/>
                  </a:lnTo>
                  <a:lnTo>
                    <a:pt x="516" y="955"/>
                  </a:lnTo>
                  <a:lnTo>
                    <a:pt x="514" y="958"/>
                  </a:lnTo>
                  <a:lnTo>
                    <a:pt x="514" y="961"/>
                  </a:lnTo>
                  <a:lnTo>
                    <a:pt x="513" y="964"/>
                  </a:lnTo>
                  <a:lnTo>
                    <a:pt x="513" y="965"/>
                  </a:lnTo>
                  <a:lnTo>
                    <a:pt x="512" y="968"/>
                  </a:lnTo>
                  <a:lnTo>
                    <a:pt x="513" y="970"/>
                  </a:lnTo>
                  <a:lnTo>
                    <a:pt x="513" y="971"/>
                  </a:lnTo>
                  <a:lnTo>
                    <a:pt x="513" y="973"/>
                  </a:lnTo>
                  <a:lnTo>
                    <a:pt x="514" y="973"/>
                  </a:lnTo>
                  <a:lnTo>
                    <a:pt x="516" y="973"/>
                  </a:lnTo>
                  <a:lnTo>
                    <a:pt x="517" y="973"/>
                  </a:lnTo>
                  <a:lnTo>
                    <a:pt x="519" y="973"/>
                  </a:lnTo>
                  <a:lnTo>
                    <a:pt x="517" y="973"/>
                  </a:lnTo>
                  <a:lnTo>
                    <a:pt x="517" y="974"/>
                  </a:lnTo>
                  <a:lnTo>
                    <a:pt x="516" y="974"/>
                  </a:lnTo>
                  <a:lnTo>
                    <a:pt x="514" y="974"/>
                  </a:lnTo>
                  <a:lnTo>
                    <a:pt x="514" y="973"/>
                  </a:lnTo>
                  <a:lnTo>
                    <a:pt x="513" y="973"/>
                  </a:lnTo>
                  <a:lnTo>
                    <a:pt x="513" y="971"/>
                  </a:lnTo>
                  <a:lnTo>
                    <a:pt x="512" y="971"/>
                  </a:lnTo>
                  <a:lnTo>
                    <a:pt x="512" y="970"/>
                  </a:lnTo>
                  <a:lnTo>
                    <a:pt x="512" y="968"/>
                  </a:lnTo>
                  <a:lnTo>
                    <a:pt x="512" y="965"/>
                  </a:lnTo>
                  <a:lnTo>
                    <a:pt x="512" y="963"/>
                  </a:lnTo>
                  <a:lnTo>
                    <a:pt x="510" y="958"/>
                  </a:lnTo>
                  <a:lnTo>
                    <a:pt x="510" y="955"/>
                  </a:lnTo>
                  <a:lnTo>
                    <a:pt x="510" y="952"/>
                  </a:lnTo>
                  <a:lnTo>
                    <a:pt x="509" y="948"/>
                  </a:lnTo>
                  <a:lnTo>
                    <a:pt x="509" y="945"/>
                  </a:lnTo>
                  <a:lnTo>
                    <a:pt x="507" y="942"/>
                  </a:lnTo>
                  <a:lnTo>
                    <a:pt x="507" y="940"/>
                  </a:lnTo>
                  <a:lnTo>
                    <a:pt x="506" y="938"/>
                  </a:lnTo>
                  <a:lnTo>
                    <a:pt x="493" y="915"/>
                  </a:lnTo>
                  <a:lnTo>
                    <a:pt x="480" y="892"/>
                  </a:lnTo>
                  <a:lnTo>
                    <a:pt x="469" y="869"/>
                  </a:lnTo>
                  <a:lnTo>
                    <a:pt x="456" y="848"/>
                  </a:lnTo>
                  <a:lnTo>
                    <a:pt x="443" y="825"/>
                  </a:lnTo>
                  <a:lnTo>
                    <a:pt x="431" y="802"/>
                  </a:lnTo>
                  <a:lnTo>
                    <a:pt x="420" y="779"/>
                  </a:lnTo>
                  <a:lnTo>
                    <a:pt x="407" y="758"/>
                  </a:lnTo>
                  <a:lnTo>
                    <a:pt x="397" y="735"/>
                  </a:lnTo>
                  <a:lnTo>
                    <a:pt x="386" y="712"/>
                  </a:lnTo>
                  <a:lnTo>
                    <a:pt x="384" y="712"/>
                  </a:lnTo>
                  <a:lnTo>
                    <a:pt x="383" y="712"/>
                  </a:lnTo>
                  <a:lnTo>
                    <a:pt x="381" y="712"/>
                  </a:lnTo>
                  <a:lnTo>
                    <a:pt x="380" y="712"/>
                  </a:lnTo>
                  <a:lnTo>
                    <a:pt x="380" y="713"/>
                  </a:lnTo>
                  <a:lnTo>
                    <a:pt x="378" y="715"/>
                  </a:lnTo>
                  <a:lnTo>
                    <a:pt x="384" y="730"/>
                  </a:lnTo>
                  <a:lnTo>
                    <a:pt x="390" y="746"/>
                  </a:lnTo>
                  <a:lnTo>
                    <a:pt x="398" y="762"/>
                  </a:lnTo>
                  <a:lnTo>
                    <a:pt x="406" y="778"/>
                  </a:lnTo>
                  <a:lnTo>
                    <a:pt x="414" y="795"/>
                  </a:lnTo>
                  <a:lnTo>
                    <a:pt x="421" y="811"/>
                  </a:lnTo>
                  <a:lnTo>
                    <a:pt x="430" y="828"/>
                  </a:lnTo>
                  <a:lnTo>
                    <a:pt x="437" y="844"/>
                  </a:lnTo>
                  <a:lnTo>
                    <a:pt x="444" y="861"/>
                  </a:lnTo>
                  <a:lnTo>
                    <a:pt x="450" y="879"/>
                  </a:lnTo>
                  <a:lnTo>
                    <a:pt x="437" y="861"/>
                  </a:lnTo>
                  <a:lnTo>
                    <a:pt x="424" y="841"/>
                  </a:lnTo>
                  <a:lnTo>
                    <a:pt x="414" y="822"/>
                  </a:lnTo>
                  <a:lnTo>
                    <a:pt x="403" y="802"/>
                  </a:lnTo>
                  <a:lnTo>
                    <a:pt x="394" y="782"/>
                  </a:lnTo>
                  <a:lnTo>
                    <a:pt x="386" y="760"/>
                  </a:lnTo>
                  <a:lnTo>
                    <a:pt x="377" y="740"/>
                  </a:lnTo>
                  <a:lnTo>
                    <a:pt x="368" y="719"/>
                  </a:lnTo>
                  <a:lnTo>
                    <a:pt x="361" y="699"/>
                  </a:lnTo>
                  <a:lnTo>
                    <a:pt x="354" y="677"/>
                  </a:lnTo>
                  <a:lnTo>
                    <a:pt x="357" y="677"/>
                  </a:lnTo>
                  <a:lnTo>
                    <a:pt x="354" y="666"/>
                  </a:lnTo>
                  <a:lnTo>
                    <a:pt x="355" y="666"/>
                  </a:lnTo>
                  <a:lnTo>
                    <a:pt x="357" y="666"/>
                  </a:lnTo>
                  <a:lnTo>
                    <a:pt x="358" y="664"/>
                  </a:lnTo>
                  <a:lnTo>
                    <a:pt x="360" y="664"/>
                  </a:lnTo>
                  <a:lnTo>
                    <a:pt x="360" y="663"/>
                  </a:lnTo>
                  <a:lnTo>
                    <a:pt x="361" y="663"/>
                  </a:lnTo>
                  <a:lnTo>
                    <a:pt x="354" y="656"/>
                  </a:lnTo>
                  <a:lnTo>
                    <a:pt x="351" y="660"/>
                  </a:lnTo>
                  <a:lnTo>
                    <a:pt x="350" y="659"/>
                  </a:lnTo>
                  <a:lnTo>
                    <a:pt x="350" y="657"/>
                  </a:lnTo>
                  <a:lnTo>
                    <a:pt x="348" y="654"/>
                  </a:lnTo>
                  <a:lnTo>
                    <a:pt x="345" y="653"/>
                  </a:lnTo>
                  <a:lnTo>
                    <a:pt x="344" y="652"/>
                  </a:lnTo>
                  <a:lnTo>
                    <a:pt x="343" y="650"/>
                  </a:lnTo>
                  <a:lnTo>
                    <a:pt x="341" y="649"/>
                  </a:lnTo>
                  <a:lnTo>
                    <a:pt x="340" y="647"/>
                  </a:lnTo>
                  <a:lnTo>
                    <a:pt x="340" y="644"/>
                  </a:lnTo>
                  <a:lnTo>
                    <a:pt x="340" y="643"/>
                  </a:lnTo>
                  <a:lnTo>
                    <a:pt x="344" y="646"/>
                  </a:lnTo>
                  <a:lnTo>
                    <a:pt x="345" y="646"/>
                  </a:lnTo>
                  <a:lnTo>
                    <a:pt x="345" y="644"/>
                  </a:lnTo>
                  <a:lnTo>
                    <a:pt x="347" y="643"/>
                  </a:lnTo>
                  <a:lnTo>
                    <a:pt x="347" y="642"/>
                  </a:lnTo>
                  <a:lnTo>
                    <a:pt x="347" y="640"/>
                  </a:lnTo>
                  <a:lnTo>
                    <a:pt x="347" y="639"/>
                  </a:lnTo>
                  <a:lnTo>
                    <a:pt x="347" y="637"/>
                  </a:lnTo>
                  <a:lnTo>
                    <a:pt x="347" y="636"/>
                  </a:lnTo>
                  <a:lnTo>
                    <a:pt x="345" y="634"/>
                  </a:lnTo>
                  <a:lnTo>
                    <a:pt x="344" y="633"/>
                  </a:lnTo>
                  <a:lnTo>
                    <a:pt x="343" y="633"/>
                  </a:lnTo>
                  <a:lnTo>
                    <a:pt x="341" y="632"/>
                  </a:lnTo>
                  <a:lnTo>
                    <a:pt x="340" y="632"/>
                  </a:lnTo>
                  <a:lnTo>
                    <a:pt x="340" y="630"/>
                  </a:lnTo>
                  <a:lnTo>
                    <a:pt x="338" y="630"/>
                  </a:lnTo>
                  <a:lnTo>
                    <a:pt x="338" y="632"/>
                  </a:lnTo>
                  <a:lnTo>
                    <a:pt x="338" y="630"/>
                  </a:lnTo>
                  <a:lnTo>
                    <a:pt x="340" y="629"/>
                  </a:lnTo>
                  <a:lnTo>
                    <a:pt x="340" y="627"/>
                  </a:lnTo>
                  <a:lnTo>
                    <a:pt x="340" y="626"/>
                  </a:lnTo>
                  <a:lnTo>
                    <a:pt x="340" y="624"/>
                  </a:lnTo>
                  <a:lnTo>
                    <a:pt x="340" y="623"/>
                  </a:lnTo>
                  <a:lnTo>
                    <a:pt x="340" y="622"/>
                  </a:lnTo>
                  <a:lnTo>
                    <a:pt x="340" y="619"/>
                  </a:lnTo>
                  <a:lnTo>
                    <a:pt x="337" y="613"/>
                  </a:lnTo>
                  <a:lnTo>
                    <a:pt x="334" y="606"/>
                  </a:lnTo>
                  <a:lnTo>
                    <a:pt x="331" y="600"/>
                  </a:lnTo>
                  <a:lnTo>
                    <a:pt x="328" y="594"/>
                  </a:lnTo>
                  <a:lnTo>
                    <a:pt x="325" y="587"/>
                  </a:lnTo>
                  <a:lnTo>
                    <a:pt x="324" y="581"/>
                  </a:lnTo>
                  <a:lnTo>
                    <a:pt x="322" y="574"/>
                  </a:lnTo>
                  <a:lnTo>
                    <a:pt x="321" y="567"/>
                  </a:lnTo>
                  <a:lnTo>
                    <a:pt x="321" y="560"/>
                  </a:lnTo>
                  <a:lnTo>
                    <a:pt x="322" y="553"/>
                  </a:lnTo>
                  <a:close/>
                  <a:moveTo>
                    <a:pt x="62" y="1169"/>
                  </a:moveTo>
                  <a:lnTo>
                    <a:pt x="59" y="1156"/>
                  </a:lnTo>
                  <a:lnTo>
                    <a:pt x="56" y="1142"/>
                  </a:lnTo>
                  <a:lnTo>
                    <a:pt x="52" y="1126"/>
                  </a:lnTo>
                  <a:lnTo>
                    <a:pt x="49" y="1112"/>
                  </a:lnTo>
                  <a:lnTo>
                    <a:pt x="46" y="1096"/>
                  </a:lnTo>
                  <a:lnTo>
                    <a:pt x="43" y="1080"/>
                  </a:lnTo>
                  <a:lnTo>
                    <a:pt x="40" y="1064"/>
                  </a:lnTo>
                  <a:lnTo>
                    <a:pt x="39" y="1047"/>
                  </a:lnTo>
                  <a:lnTo>
                    <a:pt x="37" y="1033"/>
                  </a:lnTo>
                  <a:lnTo>
                    <a:pt x="37" y="1017"/>
                  </a:lnTo>
                  <a:lnTo>
                    <a:pt x="39" y="1030"/>
                  </a:lnTo>
                  <a:lnTo>
                    <a:pt x="42" y="1043"/>
                  </a:lnTo>
                  <a:lnTo>
                    <a:pt x="46" y="1056"/>
                  </a:lnTo>
                  <a:lnTo>
                    <a:pt x="49" y="1070"/>
                  </a:lnTo>
                  <a:lnTo>
                    <a:pt x="53" y="1086"/>
                  </a:lnTo>
                  <a:lnTo>
                    <a:pt x="56" y="1102"/>
                  </a:lnTo>
                  <a:lnTo>
                    <a:pt x="59" y="1117"/>
                  </a:lnTo>
                  <a:lnTo>
                    <a:pt x="62" y="1133"/>
                  </a:lnTo>
                  <a:lnTo>
                    <a:pt x="62" y="1150"/>
                  </a:lnTo>
                  <a:lnTo>
                    <a:pt x="62" y="1169"/>
                  </a:lnTo>
                  <a:close/>
                  <a:moveTo>
                    <a:pt x="82" y="1193"/>
                  </a:moveTo>
                  <a:lnTo>
                    <a:pt x="86" y="1193"/>
                  </a:lnTo>
                  <a:lnTo>
                    <a:pt x="82" y="1182"/>
                  </a:lnTo>
                  <a:lnTo>
                    <a:pt x="85" y="1182"/>
                  </a:lnTo>
                  <a:lnTo>
                    <a:pt x="88" y="1183"/>
                  </a:lnTo>
                  <a:lnTo>
                    <a:pt x="89" y="1185"/>
                  </a:lnTo>
                  <a:lnTo>
                    <a:pt x="89" y="1187"/>
                  </a:lnTo>
                  <a:lnTo>
                    <a:pt x="89" y="1190"/>
                  </a:lnTo>
                  <a:lnTo>
                    <a:pt x="88" y="1192"/>
                  </a:lnTo>
                  <a:lnTo>
                    <a:pt x="88" y="1195"/>
                  </a:lnTo>
                  <a:lnTo>
                    <a:pt x="88" y="1196"/>
                  </a:lnTo>
                  <a:lnTo>
                    <a:pt x="88" y="1198"/>
                  </a:lnTo>
                  <a:lnTo>
                    <a:pt x="89" y="1199"/>
                  </a:lnTo>
                  <a:lnTo>
                    <a:pt x="82" y="1193"/>
                  </a:lnTo>
                  <a:close/>
                  <a:moveTo>
                    <a:pt x="89" y="1176"/>
                  </a:moveTo>
                  <a:lnTo>
                    <a:pt x="82" y="1176"/>
                  </a:lnTo>
                  <a:lnTo>
                    <a:pt x="79" y="1176"/>
                  </a:lnTo>
                  <a:lnTo>
                    <a:pt x="79" y="1169"/>
                  </a:lnTo>
                  <a:lnTo>
                    <a:pt x="82" y="1169"/>
                  </a:lnTo>
                  <a:lnTo>
                    <a:pt x="82" y="1172"/>
                  </a:lnTo>
                  <a:lnTo>
                    <a:pt x="89" y="1172"/>
                  </a:lnTo>
                  <a:lnTo>
                    <a:pt x="89" y="1176"/>
                  </a:lnTo>
                  <a:close/>
                  <a:moveTo>
                    <a:pt x="219" y="1520"/>
                  </a:moveTo>
                  <a:lnTo>
                    <a:pt x="214" y="1520"/>
                  </a:lnTo>
                  <a:lnTo>
                    <a:pt x="206" y="1471"/>
                  </a:lnTo>
                  <a:lnTo>
                    <a:pt x="209" y="1474"/>
                  </a:lnTo>
                  <a:lnTo>
                    <a:pt x="215" y="1470"/>
                  </a:lnTo>
                  <a:lnTo>
                    <a:pt x="215" y="1468"/>
                  </a:lnTo>
                  <a:lnTo>
                    <a:pt x="215" y="1467"/>
                  </a:lnTo>
                  <a:lnTo>
                    <a:pt x="215" y="1465"/>
                  </a:lnTo>
                  <a:lnTo>
                    <a:pt x="214" y="1464"/>
                  </a:lnTo>
                  <a:lnTo>
                    <a:pt x="212" y="1464"/>
                  </a:lnTo>
                  <a:lnTo>
                    <a:pt x="211" y="1464"/>
                  </a:lnTo>
                  <a:lnTo>
                    <a:pt x="209" y="1464"/>
                  </a:lnTo>
                  <a:lnTo>
                    <a:pt x="208" y="1464"/>
                  </a:lnTo>
                  <a:lnTo>
                    <a:pt x="206" y="1464"/>
                  </a:lnTo>
                  <a:lnTo>
                    <a:pt x="205" y="1464"/>
                  </a:lnTo>
                  <a:lnTo>
                    <a:pt x="204" y="1464"/>
                  </a:lnTo>
                  <a:lnTo>
                    <a:pt x="202" y="1464"/>
                  </a:lnTo>
                  <a:lnTo>
                    <a:pt x="202" y="1454"/>
                  </a:lnTo>
                  <a:lnTo>
                    <a:pt x="202" y="1445"/>
                  </a:lnTo>
                  <a:lnTo>
                    <a:pt x="202" y="1435"/>
                  </a:lnTo>
                  <a:lnTo>
                    <a:pt x="202" y="1427"/>
                  </a:lnTo>
                  <a:lnTo>
                    <a:pt x="201" y="1417"/>
                  </a:lnTo>
                  <a:lnTo>
                    <a:pt x="199" y="1408"/>
                  </a:lnTo>
                  <a:lnTo>
                    <a:pt x="199" y="1400"/>
                  </a:lnTo>
                  <a:lnTo>
                    <a:pt x="198" y="1391"/>
                  </a:lnTo>
                  <a:lnTo>
                    <a:pt x="196" y="1382"/>
                  </a:lnTo>
                  <a:lnTo>
                    <a:pt x="196" y="1375"/>
                  </a:lnTo>
                  <a:lnTo>
                    <a:pt x="201" y="1374"/>
                  </a:lnTo>
                  <a:lnTo>
                    <a:pt x="202" y="1371"/>
                  </a:lnTo>
                  <a:lnTo>
                    <a:pt x="202" y="1368"/>
                  </a:lnTo>
                  <a:lnTo>
                    <a:pt x="202" y="1365"/>
                  </a:lnTo>
                  <a:lnTo>
                    <a:pt x="202" y="1362"/>
                  </a:lnTo>
                  <a:lnTo>
                    <a:pt x="201" y="1359"/>
                  </a:lnTo>
                  <a:lnTo>
                    <a:pt x="199" y="1358"/>
                  </a:lnTo>
                  <a:lnTo>
                    <a:pt x="198" y="1355"/>
                  </a:lnTo>
                  <a:lnTo>
                    <a:pt x="198" y="1352"/>
                  </a:lnTo>
                  <a:lnTo>
                    <a:pt x="199" y="1351"/>
                  </a:lnTo>
                  <a:lnTo>
                    <a:pt x="198" y="1351"/>
                  </a:lnTo>
                  <a:lnTo>
                    <a:pt x="196" y="1349"/>
                  </a:lnTo>
                  <a:lnTo>
                    <a:pt x="196" y="1348"/>
                  </a:lnTo>
                  <a:lnTo>
                    <a:pt x="195" y="1347"/>
                  </a:lnTo>
                  <a:lnTo>
                    <a:pt x="195" y="1345"/>
                  </a:lnTo>
                  <a:lnTo>
                    <a:pt x="195" y="1344"/>
                  </a:lnTo>
                  <a:lnTo>
                    <a:pt x="195" y="1342"/>
                  </a:lnTo>
                  <a:lnTo>
                    <a:pt x="196" y="1341"/>
                  </a:lnTo>
                  <a:lnTo>
                    <a:pt x="196" y="1339"/>
                  </a:lnTo>
                  <a:lnTo>
                    <a:pt x="196" y="1338"/>
                  </a:lnTo>
                  <a:lnTo>
                    <a:pt x="196" y="1336"/>
                  </a:lnTo>
                  <a:lnTo>
                    <a:pt x="196" y="1338"/>
                  </a:lnTo>
                  <a:lnTo>
                    <a:pt x="196" y="1339"/>
                  </a:lnTo>
                  <a:lnTo>
                    <a:pt x="196" y="1341"/>
                  </a:lnTo>
                  <a:lnTo>
                    <a:pt x="198" y="1342"/>
                  </a:lnTo>
                  <a:lnTo>
                    <a:pt x="199" y="1344"/>
                  </a:lnTo>
                  <a:lnTo>
                    <a:pt x="201" y="1344"/>
                  </a:lnTo>
                  <a:lnTo>
                    <a:pt x="201" y="1342"/>
                  </a:lnTo>
                  <a:lnTo>
                    <a:pt x="202" y="1342"/>
                  </a:lnTo>
                  <a:lnTo>
                    <a:pt x="202" y="1341"/>
                  </a:lnTo>
                  <a:lnTo>
                    <a:pt x="202" y="1339"/>
                  </a:lnTo>
                  <a:lnTo>
                    <a:pt x="202" y="1338"/>
                  </a:lnTo>
                  <a:lnTo>
                    <a:pt x="202" y="1336"/>
                  </a:lnTo>
                  <a:lnTo>
                    <a:pt x="202" y="1335"/>
                  </a:lnTo>
                  <a:lnTo>
                    <a:pt x="202" y="1334"/>
                  </a:lnTo>
                  <a:lnTo>
                    <a:pt x="199" y="1331"/>
                  </a:lnTo>
                  <a:lnTo>
                    <a:pt x="196" y="1315"/>
                  </a:lnTo>
                  <a:lnTo>
                    <a:pt x="195" y="1298"/>
                  </a:lnTo>
                  <a:lnTo>
                    <a:pt x="194" y="1279"/>
                  </a:lnTo>
                  <a:lnTo>
                    <a:pt x="192" y="1259"/>
                  </a:lnTo>
                  <a:lnTo>
                    <a:pt x="191" y="1240"/>
                  </a:lnTo>
                  <a:lnTo>
                    <a:pt x="189" y="1219"/>
                  </a:lnTo>
                  <a:lnTo>
                    <a:pt x="189" y="1199"/>
                  </a:lnTo>
                  <a:lnTo>
                    <a:pt x="189" y="1179"/>
                  </a:lnTo>
                  <a:lnTo>
                    <a:pt x="189" y="1160"/>
                  </a:lnTo>
                  <a:lnTo>
                    <a:pt x="189" y="1142"/>
                  </a:lnTo>
                  <a:lnTo>
                    <a:pt x="179" y="1152"/>
                  </a:lnTo>
                  <a:lnTo>
                    <a:pt x="189" y="1137"/>
                  </a:lnTo>
                  <a:lnTo>
                    <a:pt x="198" y="1123"/>
                  </a:lnTo>
                  <a:lnTo>
                    <a:pt x="206" y="1109"/>
                  </a:lnTo>
                  <a:lnTo>
                    <a:pt x="215" y="1094"/>
                  </a:lnTo>
                  <a:lnTo>
                    <a:pt x="224" y="1080"/>
                  </a:lnTo>
                  <a:lnTo>
                    <a:pt x="232" y="1066"/>
                  </a:lnTo>
                  <a:lnTo>
                    <a:pt x="242" y="1051"/>
                  </a:lnTo>
                  <a:lnTo>
                    <a:pt x="254" y="1038"/>
                  </a:lnTo>
                  <a:lnTo>
                    <a:pt x="267" y="1026"/>
                  </a:lnTo>
                  <a:lnTo>
                    <a:pt x="282" y="1014"/>
                  </a:lnTo>
                  <a:lnTo>
                    <a:pt x="277" y="1006"/>
                  </a:lnTo>
                  <a:lnTo>
                    <a:pt x="270" y="998"/>
                  </a:lnTo>
                  <a:lnTo>
                    <a:pt x="259" y="993"/>
                  </a:lnTo>
                  <a:lnTo>
                    <a:pt x="249" y="985"/>
                  </a:lnTo>
                  <a:lnTo>
                    <a:pt x="241" y="980"/>
                  </a:lnTo>
                  <a:lnTo>
                    <a:pt x="232" y="974"/>
                  </a:lnTo>
                  <a:lnTo>
                    <a:pt x="225" y="967"/>
                  </a:lnTo>
                  <a:lnTo>
                    <a:pt x="222" y="960"/>
                  </a:lnTo>
                  <a:lnTo>
                    <a:pt x="222" y="951"/>
                  </a:lnTo>
                  <a:lnTo>
                    <a:pt x="227" y="941"/>
                  </a:lnTo>
                  <a:lnTo>
                    <a:pt x="228" y="937"/>
                  </a:lnTo>
                  <a:lnTo>
                    <a:pt x="231" y="935"/>
                  </a:lnTo>
                  <a:lnTo>
                    <a:pt x="234" y="934"/>
                  </a:lnTo>
                  <a:lnTo>
                    <a:pt x="237" y="934"/>
                  </a:lnTo>
                  <a:lnTo>
                    <a:pt x="239" y="934"/>
                  </a:lnTo>
                  <a:lnTo>
                    <a:pt x="242" y="934"/>
                  </a:lnTo>
                  <a:lnTo>
                    <a:pt x="247" y="935"/>
                  </a:lnTo>
                  <a:lnTo>
                    <a:pt x="249" y="935"/>
                  </a:lnTo>
                  <a:lnTo>
                    <a:pt x="254" y="935"/>
                  </a:lnTo>
                  <a:lnTo>
                    <a:pt x="258" y="935"/>
                  </a:lnTo>
                  <a:lnTo>
                    <a:pt x="257" y="935"/>
                  </a:lnTo>
                  <a:lnTo>
                    <a:pt x="255" y="937"/>
                  </a:lnTo>
                  <a:lnTo>
                    <a:pt x="255" y="938"/>
                  </a:lnTo>
                  <a:lnTo>
                    <a:pt x="254" y="940"/>
                  </a:lnTo>
                  <a:lnTo>
                    <a:pt x="254" y="941"/>
                  </a:lnTo>
                  <a:lnTo>
                    <a:pt x="254" y="942"/>
                  </a:lnTo>
                  <a:lnTo>
                    <a:pt x="254" y="944"/>
                  </a:lnTo>
                  <a:lnTo>
                    <a:pt x="254" y="945"/>
                  </a:lnTo>
                  <a:lnTo>
                    <a:pt x="255" y="942"/>
                  </a:lnTo>
                  <a:lnTo>
                    <a:pt x="258" y="941"/>
                  </a:lnTo>
                  <a:lnTo>
                    <a:pt x="262" y="941"/>
                  </a:lnTo>
                  <a:lnTo>
                    <a:pt x="267" y="942"/>
                  </a:lnTo>
                  <a:lnTo>
                    <a:pt x="271" y="942"/>
                  </a:lnTo>
                  <a:lnTo>
                    <a:pt x="275" y="942"/>
                  </a:lnTo>
                  <a:lnTo>
                    <a:pt x="278" y="942"/>
                  </a:lnTo>
                  <a:lnTo>
                    <a:pt x="281" y="940"/>
                  </a:lnTo>
                  <a:lnTo>
                    <a:pt x="282" y="935"/>
                  </a:lnTo>
                  <a:lnTo>
                    <a:pt x="282" y="928"/>
                  </a:lnTo>
                  <a:lnTo>
                    <a:pt x="282" y="925"/>
                  </a:lnTo>
                  <a:lnTo>
                    <a:pt x="282" y="922"/>
                  </a:lnTo>
                  <a:lnTo>
                    <a:pt x="282" y="921"/>
                  </a:lnTo>
                  <a:lnTo>
                    <a:pt x="281" y="918"/>
                  </a:lnTo>
                  <a:lnTo>
                    <a:pt x="281" y="917"/>
                  </a:lnTo>
                  <a:lnTo>
                    <a:pt x="280" y="914"/>
                  </a:lnTo>
                  <a:lnTo>
                    <a:pt x="277" y="912"/>
                  </a:lnTo>
                  <a:lnTo>
                    <a:pt x="275" y="912"/>
                  </a:lnTo>
                  <a:lnTo>
                    <a:pt x="274" y="911"/>
                  </a:lnTo>
                  <a:lnTo>
                    <a:pt x="271" y="911"/>
                  </a:lnTo>
                  <a:lnTo>
                    <a:pt x="261" y="908"/>
                  </a:lnTo>
                  <a:lnTo>
                    <a:pt x="249" y="907"/>
                  </a:lnTo>
                  <a:lnTo>
                    <a:pt x="237" y="907"/>
                  </a:lnTo>
                  <a:lnTo>
                    <a:pt x="224" y="908"/>
                  </a:lnTo>
                  <a:lnTo>
                    <a:pt x="211" y="908"/>
                  </a:lnTo>
                  <a:lnTo>
                    <a:pt x="199" y="908"/>
                  </a:lnTo>
                  <a:lnTo>
                    <a:pt x="188" y="905"/>
                  </a:lnTo>
                  <a:lnTo>
                    <a:pt x="179" y="901"/>
                  </a:lnTo>
                  <a:lnTo>
                    <a:pt x="172" y="892"/>
                  </a:lnTo>
                  <a:lnTo>
                    <a:pt x="168" y="879"/>
                  </a:lnTo>
                  <a:lnTo>
                    <a:pt x="151" y="879"/>
                  </a:lnTo>
                  <a:lnTo>
                    <a:pt x="133" y="882"/>
                  </a:lnTo>
                  <a:lnTo>
                    <a:pt x="116" y="885"/>
                  </a:lnTo>
                  <a:lnTo>
                    <a:pt x="99" y="889"/>
                  </a:lnTo>
                  <a:lnTo>
                    <a:pt x="83" y="897"/>
                  </a:lnTo>
                  <a:lnTo>
                    <a:pt x="69" y="904"/>
                  </a:lnTo>
                  <a:lnTo>
                    <a:pt x="55" y="914"/>
                  </a:lnTo>
                  <a:lnTo>
                    <a:pt x="43" y="924"/>
                  </a:lnTo>
                  <a:lnTo>
                    <a:pt x="33" y="937"/>
                  </a:lnTo>
                  <a:lnTo>
                    <a:pt x="25" y="952"/>
                  </a:lnTo>
                  <a:lnTo>
                    <a:pt x="30" y="937"/>
                  </a:lnTo>
                  <a:lnTo>
                    <a:pt x="39" y="921"/>
                  </a:lnTo>
                  <a:lnTo>
                    <a:pt x="48" y="908"/>
                  </a:lnTo>
                  <a:lnTo>
                    <a:pt x="59" y="897"/>
                  </a:lnTo>
                  <a:lnTo>
                    <a:pt x="72" y="887"/>
                  </a:lnTo>
                  <a:lnTo>
                    <a:pt x="86" y="877"/>
                  </a:lnTo>
                  <a:lnTo>
                    <a:pt x="101" y="869"/>
                  </a:lnTo>
                  <a:lnTo>
                    <a:pt x="115" y="864"/>
                  </a:lnTo>
                  <a:lnTo>
                    <a:pt x="131" y="858"/>
                  </a:lnTo>
                  <a:lnTo>
                    <a:pt x="145" y="855"/>
                  </a:lnTo>
                  <a:lnTo>
                    <a:pt x="146" y="855"/>
                  </a:lnTo>
                  <a:lnTo>
                    <a:pt x="148" y="855"/>
                  </a:lnTo>
                  <a:lnTo>
                    <a:pt x="151" y="855"/>
                  </a:lnTo>
                  <a:lnTo>
                    <a:pt x="152" y="856"/>
                  </a:lnTo>
                  <a:lnTo>
                    <a:pt x="155" y="858"/>
                  </a:lnTo>
                  <a:lnTo>
                    <a:pt x="156" y="858"/>
                  </a:lnTo>
                  <a:lnTo>
                    <a:pt x="158" y="858"/>
                  </a:lnTo>
                  <a:lnTo>
                    <a:pt x="161" y="858"/>
                  </a:lnTo>
                  <a:lnTo>
                    <a:pt x="161" y="855"/>
                  </a:lnTo>
                  <a:lnTo>
                    <a:pt x="162" y="852"/>
                  </a:lnTo>
                  <a:lnTo>
                    <a:pt x="158" y="849"/>
                  </a:lnTo>
                  <a:lnTo>
                    <a:pt x="165" y="846"/>
                  </a:lnTo>
                  <a:lnTo>
                    <a:pt x="172" y="846"/>
                  </a:lnTo>
                  <a:lnTo>
                    <a:pt x="181" y="848"/>
                  </a:lnTo>
                  <a:lnTo>
                    <a:pt x="189" y="851"/>
                  </a:lnTo>
                  <a:lnTo>
                    <a:pt x="199" y="854"/>
                  </a:lnTo>
                  <a:lnTo>
                    <a:pt x="209" y="856"/>
                  </a:lnTo>
                  <a:lnTo>
                    <a:pt x="219" y="859"/>
                  </a:lnTo>
                  <a:lnTo>
                    <a:pt x="229" y="862"/>
                  </a:lnTo>
                  <a:lnTo>
                    <a:pt x="239" y="862"/>
                  </a:lnTo>
                  <a:lnTo>
                    <a:pt x="251" y="862"/>
                  </a:lnTo>
                  <a:lnTo>
                    <a:pt x="249" y="868"/>
                  </a:lnTo>
                  <a:lnTo>
                    <a:pt x="251" y="872"/>
                  </a:lnTo>
                  <a:lnTo>
                    <a:pt x="254" y="875"/>
                  </a:lnTo>
                  <a:lnTo>
                    <a:pt x="258" y="877"/>
                  </a:lnTo>
                  <a:lnTo>
                    <a:pt x="262" y="878"/>
                  </a:lnTo>
                  <a:lnTo>
                    <a:pt x="268" y="878"/>
                  </a:lnTo>
                  <a:lnTo>
                    <a:pt x="272" y="879"/>
                  </a:lnTo>
                  <a:lnTo>
                    <a:pt x="277" y="882"/>
                  </a:lnTo>
                  <a:lnTo>
                    <a:pt x="280" y="885"/>
                  </a:lnTo>
                  <a:lnTo>
                    <a:pt x="282" y="889"/>
                  </a:lnTo>
                  <a:lnTo>
                    <a:pt x="285" y="885"/>
                  </a:lnTo>
                  <a:lnTo>
                    <a:pt x="288" y="882"/>
                  </a:lnTo>
                  <a:lnTo>
                    <a:pt x="288" y="878"/>
                  </a:lnTo>
                  <a:lnTo>
                    <a:pt x="288" y="874"/>
                  </a:lnTo>
                  <a:lnTo>
                    <a:pt x="288" y="869"/>
                  </a:lnTo>
                  <a:lnTo>
                    <a:pt x="287" y="865"/>
                  </a:lnTo>
                  <a:lnTo>
                    <a:pt x="285" y="861"/>
                  </a:lnTo>
                  <a:lnTo>
                    <a:pt x="284" y="856"/>
                  </a:lnTo>
                  <a:lnTo>
                    <a:pt x="282" y="854"/>
                  </a:lnTo>
                  <a:lnTo>
                    <a:pt x="282" y="849"/>
                  </a:lnTo>
                  <a:lnTo>
                    <a:pt x="278" y="845"/>
                  </a:lnTo>
                  <a:lnTo>
                    <a:pt x="268" y="855"/>
                  </a:lnTo>
                  <a:lnTo>
                    <a:pt x="261" y="825"/>
                  </a:lnTo>
                  <a:lnTo>
                    <a:pt x="258" y="796"/>
                  </a:lnTo>
                  <a:lnTo>
                    <a:pt x="259" y="771"/>
                  </a:lnTo>
                  <a:lnTo>
                    <a:pt x="262" y="746"/>
                  </a:lnTo>
                  <a:lnTo>
                    <a:pt x="267" y="722"/>
                  </a:lnTo>
                  <a:lnTo>
                    <a:pt x="271" y="697"/>
                  </a:lnTo>
                  <a:lnTo>
                    <a:pt x="274" y="673"/>
                  </a:lnTo>
                  <a:lnTo>
                    <a:pt x="275" y="647"/>
                  </a:lnTo>
                  <a:lnTo>
                    <a:pt x="274" y="619"/>
                  </a:lnTo>
                  <a:lnTo>
                    <a:pt x="268" y="587"/>
                  </a:lnTo>
                  <a:lnTo>
                    <a:pt x="219" y="282"/>
                  </a:lnTo>
                  <a:lnTo>
                    <a:pt x="234" y="299"/>
                  </a:lnTo>
                  <a:lnTo>
                    <a:pt x="248" y="366"/>
                  </a:lnTo>
                  <a:lnTo>
                    <a:pt x="264" y="434"/>
                  </a:lnTo>
                  <a:lnTo>
                    <a:pt x="277" y="503"/>
                  </a:lnTo>
                  <a:lnTo>
                    <a:pt x="290" y="571"/>
                  </a:lnTo>
                  <a:lnTo>
                    <a:pt x="301" y="642"/>
                  </a:lnTo>
                  <a:lnTo>
                    <a:pt x="308" y="710"/>
                  </a:lnTo>
                  <a:lnTo>
                    <a:pt x="314" y="781"/>
                  </a:lnTo>
                  <a:lnTo>
                    <a:pt x="315" y="848"/>
                  </a:lnTo>
                  <a:lnTo>
                    <a:pt x="311" y="917"/>
                  </a:lnTo>
                  <a:lnTo>
                    <a:pt x="302" y="983"/>
                  </a:lnTo>
                  <a:lnTo>
                    <a:pt x="300" y="987"/>
                  </a:lnTo>
                  <a:lnTo>
                    <a:pt x="297" y="991"/>
                  </a:lnTo>
                  <a:lnTo>
                    <a:pt x="295" y="997"/>
                  </a:lnTo>
                  <a:lnTo>
                    <a:pt x="295" y="1003"/>
                  </a:lnTo>
                  <a:lnTo>
                    <a:pt x="295" y="1010"/>
                  </a:lnTo>
                  <a:lnTo>
                    <a:pt x="295" y="1016"/>
                  </a:lnTo>
                  <a:lnTo>
                    <a:pt x="295" y="1023"/>
                  </a:lnTo>
                  <a:lnTo>
                    <a:pt x="295" y="1028"/>
                  </a:lnTo>
                  <a:lnTo>
                    <a:pt x="295" y="1036"/>
                  </a:lnTo>
                  <a:lnTo>
                    <a:pt x="295" y="1041"/>
                  </a:lnTo>
                  <a:lnTo>
                    <a:pt x="288" y="1040"/>
                  </a:lnTo>
                  <a:lnTo>
                    <a:pt x="281" y="1041"/>
                  </a:lnTo>
                  <a:lnTo>
                    <a:pt x="275" y="1044"/>
                  </a:lnTo>
                  <a:lnTo>
                    <a:pt x="271" y="1048"/>
                  </a:lnTo>
                  <a:lnTo>
                    <a:pt x="267" y="1053"/>
                  </a:lnTo>
                  <a:lnTo>
                    <a:pt x="262" y="1059"/>
                  </a:lnTo>
                  <a:lnTo>
                    <a:pt x="259" y="1064"/>
                  </a:lnTo>
                  <a:lnTo>
                    <a:pt x="257" y="1070"/>
                  </a:lnTo>
                  <a:lnTo>
                    <a:pt x="254" y="1074"/>
                  </a:lnTo>
                  <a:lnTo>
                    <a:pt x="251" y="1079"/>
                  </a:lnTo>
                  <a:lnTo>
                    <a:pt x="248" y="1076"/>
                  </a:lnTo>
                  <a:lnTo>
                    <a:pt x="248" y="1081"/>
                  </a:lnTo>
                  <a:lnTo>
                    <a:pt x="245" y="1087"/>
                  </a:lnTo>
                  <a:lnTo>
                    <a:pt x="242" y="1091"/>
                  </a:lnTo>
                  <a:lnTo>
                    <a:pt x="238" y="1094"/>
                  </a:lnTo>
                  <a:lnTo>
                    <a:pt x="232" y="1097"/>
                  </a:lnTo>
                  <a:lnTo>
                    <a:pt x="227" y="1102"/>
                  </a:lnTo>
                  <a:lnTo>
                    <a:pt x="222" y="1104"/>
                  </a:lnTo>
                  <a:lnTo>
                    <a:pt x="218" y="1109"/>
                  </a:lnTo>
                  <a:lnTo>
                    <a:pt x="215" y="1113"/>
                  </a:lnTo>
                  <a:lnTo>
                    <a:pt x="214" y="1120"/>
                  </a:lnTo>
                  <a:lnTo>
                    <a:pt x="209" y="1117"/>
                  </a:lnTo>
                  <a:lnTo>
                    <a:pt x="208" y="1119"/>
                  </a:lnTo>
                  <a:lnTo>
                    <a:pt x="206" y="1119"/>
                  </a:lnTo>
                  <a:lnTo>
                    <a:pt x="206" y="1120"/>
                  </a:lnTo>
                  <a:lnTo>
                    <a:pt x="206" y="1122"/>
                  </a:lnTo>
                  <a:lnTo>
                    <a:pt x="206" y="1123"/>
                  </a:lnTo>
                  <a:lnTo>
                    <a:pt x="206" y="1124"/>
                  </a:lnTo>
                  <a:lnTo>
                    <a:pt x="199" y="1149"/>
                  </a:lnTo>
                  <a:lnTo>
                    <a:pt x="196" y="1172"/>
                  </a:lnTo>
                  <a:lnTo>
                    <a:pt x="196" y="1193"/>
                  </a:lnTo>
                  <a:lnTo>
                    <a:pt x="198" y="1215"/>
                  </a:lnTo>
                  <a:lnTo>
                    <a:pt x="201" y="1236"/>
                  </a:lnTo>
                  <a:lnTo>
                    <a:pt x="204" y="1256"/>
                  </a:lnTo>
                  <a:lnTo>
                    <a:pt x="208" y="1278"/>
                  </a:lnTo>
                  <a:lnTo>
                    <a:pt x="212" y="1299"/>
                  </a:lnTo>
                  <a:lnTo>
                    <a:pt x="215" y="1321"/>
                  </a:lnTo>
                  <a:lnTo>
                    <a:pt x="217" y="1344"/>
                  </a:lnTo>
                  <a:lnTo>
                    <a:pt x="215" y="1351"/>
                  </a:lnTo>
                  <a:lnTo>
                    <a:pt x="214" y="1357"/>
                  </a:lnTo>
                  <a:lnTo>
                    <a:pt x="214" y="1364"/>
                  </a:lnTo>
                  <a:lnTo>
                    <a:pt x="212" y="1372"/>
                  </a:lnTo>
                  <a:lnTo>
                    <a:pt x="212" y="1379"/>
                  </a:lnTo>
                  <a:lnTo>
                    <a:pt x="212" y="1387"/>
                  </a:lnTo>
                  <a:lnTo>
                    <a:pt x="214" y="1394"/>
                  </a:lnTo>
                  <a:lnTo>
                    <a:pt x="214" y="1400"/>
                  </a:lnTo>
                  <a:lnTo>
                    <a:pt x="214" y="1407"/>
                  </a:lnTo>
                  <a:lnTo>
                    <a:pt x="214" y="1412"/>
                  </a:lnTo>
                  <a:lnTo>
                    <a:pt x="214" y="1417"/>
                  </a:lnTo>
                  <a:lnTo>
                    <a:pt x="214" y="1421"/>
                  </a:lnTo>
                  <a:lnTo>
                    <a:pt x="214" y="1427"/>
                  </a:lnTo>
                  <a:lnTo>
                    <a:pt x="214" y="1431"/>
                  </a:lnTo>
                  <a:lnTo>
                    <a:pt x="214" y="1437"/>
                  </a:lnTo>
                  <a:lnTo>
                    <a:pt x="214" y="1443"/>
                  </a:lnTo>
                  <a:lnTo>
                    <a:pt x="214" y="1448"/>
                  </a:lnTo>
                  <a:lnTo>
                    <a:pt x="214" y="1454"/>
                  </a:lnTo>
                  <a:lnTo>
                    <a:pt x="214" y="1460"/>
                  </a:lnTo>
                  <a:lnTo>
                    <a:pt x="215" y="1465"/>
                  </a:lnTo>
                  <a:lnTo>
                    <a:pt x="215" y="1467"/>
                  </a:lnTo>
                  <a:lnTo>
                    <a:pt x="217" y="1467"/>
                  </a:lnTo>
                  <a:lnTo>
                    <a:pt x="217" y="1468"/>
                  </a:lnTo>
                  <a:lnTo>
                    <a:pt x="215" y="1470"/>
                  </a:lnTo>
                  <a:lnTo>
                    <a:pt x="215" y="1474"/>
                  </a:lnTo>
                  <a:lnTo>
                    <a:pt x="215" y="1478"/>
                  </a:lnTo>
                  <a:lnTo>
                    <a:pt x="217" y="1481"/>
                  </a:lnTo>
                  <a:lnTo>
                    <a:pt x="217" y="1486"/>
                  </a:lnTo>
                  <a:lnTo>
                    <a:pt x="218" y="1490"/>
                  </a:lnTo>
                  <a:lnTo>
                    <a:pt x="218" y="1493"/>
                  </a:lnTo>
                  <a:lnTo>
                    <a:pt x="219" y="1497"/>
                  </a:lnTo>
                  <a:lnTo>
                    <a:pt x="221" y="1500"/>
                  </a:lnTo>
                  <a:lnTo>
                    <a:pt x="222" y="1503"/>
                  </a:lnTo>
                  <a:lnTo>
                    <a:pt x="224" y="1506"/>
                  </a:lnTo>
                  <a:lnTo>
                    <a:pt x="222" y="1507"/>
                  </a:lnTo>
                  <a:lnTo>
                    <a:pt x="221" y="1508"/>
                  </a:lnTo>
                  <a:lnTo>
                    <a:pt x="221" y="1510"/>
                  </a:lnTo>
                  <a:lnTo>
                    <a:pt x="221" y="1511"/>
                  </a:lnTo>
                  <a:lnTo>
                    <a:pt x="221" y="1513"/>
                  </a:lnTo>
                  <a:lnTo>
                    <a:pt x="221" y="1514"/>
                  </a:lnTo>
                  <a:lnTo>
                    <a:pt x="221" y="1516"/>
                  </a:lnTo>
                  <a:lnTo>
                    <a:pt x="221" y="1517"/>
                  </a:lnTo>
                  <a:lnTo>
                    <a:pt x="219" y="1520"/>
                  </a:lnTo>
                  <a:close/>
                  <a:moveTo>
                    <a:pt x="322" y="1193"/>
                  </a:moveTo>
                  <a:lnTo>
                    <a:pt x="311" y="1192"/>
                  </a:lnTo>
                  <a:lnTo>
                    <a:pt x="300" y="1189"/>
                  </a:lnTo>
                  <a:lnTo>
                    <a:pt x="290" y="1185"/>
                  </a:lnTo>
                  <a:lnTo>
                    <a:pt x="280" y="1180"/>
                  </a:lnTo>
                  <a:lnTo>
                    <a:pt x="271" y="1175"/>
                  </a:lnTo>
                  <a:lnTo>
                    <a:pt x="262" y="1167"/>
                  </a:lnTo>
                  <a:lnTo>
                    <a:pt x="254" y="1160"/>
                  </a:lnTo>
                  <a:lnTo>
                    <a:pt x="245" y="1153"/>
                  </a:lnTo>
                  <a:lnTo>
                    <a:pt x="238" y="1146"/>
                  </a:lnTo>
                  <a:lnTo>
                    <a:pt x="231" y="1137"/>
                  </a:lnTo>
                  <a:lnTo>
                    <a:pt x="229" y="1134"/>
                  </a:lnTo>
                  <a:lnTo>
                    <a:pt x="229" y="1132"/>
                  </a:lnTo>
                  <a:lnTo>
                    <a:pt x="229" y="1129"/>
                  </a:lnTo>
                  <a:lnTo>
                    <a:pt x="231" y="1126"/>
                  </a:lnTo>
                  <a:lnTo>
                    <a:pt x="231" y="1122"/>
                  </a:lnTo>
                  <a:lnTo>
                    <a:pt x="232" y="1119"/>
                  </a:lnTo>
                  <a:lnTo>
                    <a:pt x="235" y="1116"/>
                  </a:lnTo>
                  <a:lnTo>
                    <a:pt x="237" y="1113"/>
                  </a:lnTo>
                  <a:lnTo>
                    <a:pt x="238" y="1110"/>
                  </a:lnTo>
                  <a:lnTo>
                    <a:pt x="241" y="1107"/>
                  </a:lnTo>
                  <a:lnTo>
                    <a:pt x="251" y="1113"/>
                  </a:lnTo>
                  <a:lnTo>
                    <a:pt x="259" y="1122"/>
                  </a:lnTo>
                  <a:lnTo>
                    <a:pt x="268" y="1132"/>
                  </a:lnTo>
                  <a:lnTo>
                    <a:pt x="277" y="1143"/>
                  </a:lnTo>
                  <a:lnTo>
                    <a:pt x="285" y="1153"/>
                  </a:lnTo>
                  <a:lnTo>
                    <a:pt x="294" y="1165"/>
                  </a:lnTo>
                  <a:lnTo>
                    <a:pt x="304" y="1173"/>
                  </a:lnTo>
                  <a:lnTo>
                    <a:pt x="314" y="1180"/>
                  </a:lnTo>
                  <a:lnTo>
                    <a:pt x="324" y="1185"/>
                  </a:lnTo>
                  <a:lnTo>
                    <a:pt x="337" y="1186"/>
                  </a:lnTo>
                  <a:lnTo>
                    <a:pt x="322" y="1186"/>
                  </a:lnTo>
                  <a:lnTo>
                    <a:pt x="322" y="1193"/>
                  </a:lnTo>
                  <a:close/>
                  <a:moveTo>
                    <a:pt x="364" y="1279"/>
                  </a:moveTo>
                  <a:lnTo>
                    <a:pt x="363" y="1278"/>
                  </a:lnTo>
                  <a:lnTo>
                    <a:pt x="347" y="1289"/>
                  </a:lnTo>
                  <a:lnTo>
                    <a:pt x="361" y="1275"/>
                  </a:lnTo>
                  <a:lnTo>
                    <a:pt x="363" y="1278"/>
                  </a:lnTo>
                  <a:lnTo>
                    <a:pt x="368" y="1275"/>
                  </a:lnTo>
                  <a:lnTo>
                    <a:pt x="364" y="1279"/>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6" name="Freeform 50"/>
            <p:cNvSpPr>
              <a:spLocks/>
            </p:cNvSpPr>
            <p:nvPr/>
          </p:nvSpPr>
          <p:spPr bwMode="auto">
            <a:xfrm>
              <a:off x="2441" y="1405"/>
              <a:ext cx="146" cy="467"/>
            </a:xfrm>
            <a:custGeom>
              <a:avLst/>
              <a:gdLst>
                <a:gd name="T0" fmla="*/ 101 w 292"/>
                <a:gd name="T1" fmla="*/ 66 h 932"/>
                <a:gd name="T2" fmla="*/ 97 w 292"/>
                <a:gd name="T3" fmla="*/ 58 h 932"/>
                <a:gd name="T4" fmla="*/ 96 w 292"/>
                <a:gd name="T5" fmla="*/ 50 h 932"/>
                <a:gd name="T6" fmla="*/ 96 w 292"/>
                <a:gd name="T7" fmla="*/ 41 h 932"/>
                <a:gd name="T8" fmla="*/ 96 w 292"/>
                <a:gd name="T9" fmla="*/ 32 h 932"/>
                <a:gd name="T10" fmla="*/ 95 w 292"/>
                <a:gd name="T11" fmla="*/ 24 h 932"/>
                <a:gd name="T12" fmla="*/ 93 w 292"/>
                <a:gd name="T13" fmla="*/ 18 h 932"/>
                <a:gd name="T14" fmla="*/ 91 w 292"/>
                <a:gd name="T15" fmla="*/ 12 h 932"/>
                <a:gd name="T16" fmla="*/ 89 w 292"/>
                <a:gd name="T17" fmla="*/ 5 h 932"/>
                <a:gd name="T18" fmla="*/ 84 w 292"/>
                <a:gd name="T19" fmla="*/ 1 h 932"/>
                <a:gd name="T20" fmla="*/ 81 w 292"/>
                <a:gd name="T21" fmla="*/ 5 h 932"/>
                <a:gd name="T22" fmla="*/ 78 w 292"/>
                <a:gd name="T23" fmla="*/ 5 h 932"/>
                <a:gd name="T24" fmla="*/ 75 w 292"/>
                <a:gd name="T25" fmla="*/ 5 h 932"/>
                <a:gd name="T26" fmla="*/ 73 w 292"/>
                <a:gd name="T27" fmla="*/ 5 h 932"/>
                <a:gd name="T28" fmla="*/ 71 w 292"/>
                <a:gd name="T29" fmla="*/ 5 h 932"/>
                <a:gd name="T30" fmla="*/ 69 w 292"/>
                <a:gd name="T31" fmla="*/ 4 h 932"/>
                <a:gd name="T32" fmla="*/ 49 w 292"/>
                <a:gd name="T33" fmla="*/ 33 h 932"/>
                <a:gd name="T34" fmla="*/ 33 w 292"/>
                <a:gd name="T35" fmla="*/ 65 h 932"/>
                <a:gd name="T36" fmla="*/ 22 w 292"/>
                <a:gd name="T37" fmla="*/ 97 h 932"/>
                <a:gd name="T38" fmla="*/ 13 w 292"/>
                <a:gd name="T39" fmla="*/ 132 h 932"/>
                <a:gd name="T40" fmla="*/ 7 w 292"/>
                <a:gd name="T41" fmla="*/ 167 h 932"/>
                <a:gd name="T42" fmla="*/ 5 w 292"/>
                <a:gd name="T43" fmla="*/ 181 h 932"/>
                <a:gd name="T44" fmla="*/ 2 w 292"/>
                <a:gd name="T45" fmla="*/ 193 h 932"/>
                <a:gd name="T46" fmla="*/ 0 w 292"/>
                <a:gd name="T47" fmla="*/ 205 h 932"/>
                <a:gd name="T48" fmla="*/ 0 w 292"/>
                <a:gd name="T49" fmla="*/ 217 h 932"/>
                <a:gd name="T50" fmla="*/ 2 w 292"/>
                <a:gd name="T51" fmla="*/ 230 h 932"/>
                <a:gd name="T52" fmla="*/ 0 w 292"/>
                <a:gd name="T53" fmla="*/ 241 h 932"/>
                <a:gd name="T54" fmla="*/ 0 w 292"/>
                <a:gd name="T55" fmla="*/ 251 h 932"/>
                <a:gd name="T56" fmla="*/ 2 w 292"/>
                <a:gd name="T57" fmla="*/ 261 h 932"/>
                <a:gd name="T58" fmla="*/ 3 w 292"/>
                <a:gd name="T59" fmla="*/ 270 h 932"/>
                <a:gd name="T60" fmla="*/ 4 w 292"/>
                <a:gd name="T61" fmla="*/ 279 h 932"/>
                <a:gd name="T62" fmla="*/ 9 w 292"/>
                <a:gd name="T63" fmla="*/ 317 h 932"/>
                <a:gd name="T64" fmla="*/ 13 w 292"/>
                <a:gd name="T65" fmla="*/ 354 h 932"/>
                <a:gd name="T66" fmla="*/ 15 w 292"/>
                <a:gd name="T67" fmla="*/ 392 h 932"/>
                <a:gd name="T68" fmla="*/ 17 w 292"/>
                <a:gd name="T69" fmla="*/ 429 h 932"/>
                <a:gd name="T70" fmla="*/ 17 w 292"/>
                <a:gd name="T71" fmla="*/ 467 h 932"/>
                <a:gd name="T72" fmla="*/ 146 w 292"/>
                <a:gd name="T73" fmla="*/ 357 h 932"/>
                <a:gd name="T74" fmla="*/ 141 w 292"/>
                <a:gd name="T75" fmla="*/ 291 h 932"/>
                <a:gd name="T76" fmla="*/ 133 w 292"/>
                <a:gd name="T77" fmla="*/ 226 h 932"/>
                <a:gd name="T78" fmla="*/ 123 w 292"/>
                <a:gd name="T79" fmla="*/ 163 h 932"/>
                <a:gd name="T80" fmla="*/ 111 w 292"/>
                <a:gd name="T81" fmla="*/ 100 h 932"/>
                <a:gd name="T82" fmla="*/ 105 w 292"/>
                <a:gd name="T83" fmla="*/ 69 h 9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2" h="932">
                  <a:moveTo>
                    <a:pt x="209" y="137"/>
                  </a:moveTo>
                  <a:lnTo>
                    <a:pt x="202" y="131"/>
                  </a:lnTo>
                  <a:lnTo>
                    <a:pt x="196" y="124"/>
                  </a:lnTo>
                  <a:lnTo>
                    <a:pt x="193" y="116"/>
                  </a:lnTo>
                  <a:lnTo>
                    <a:pt x="192" y="109"/>
                  </a:lnTo>
                  <a:lnTo>
                    <a:pt x="192" y="100"/>
                  </a:lnTo>
                  <a:lnTo>
                    <a:pt x="192" y="90"/>
                  </a:lnTo>
                  <a:lnTo>
                    <a:pt x="192" y="81"/>
                  </a:lnTo>
                  <a:lnTo>
                    <a:pt x="192" y="71"/>
                  </a:lnTo>
                  <a:lnTo>
                    <a:pt x="192" y="63"/>
                  </a:lnTo>
                  <a:lnTo>
                    <a:pt x="192" y="54"/>
                  </a:lnTo>
                  <a:lnTo>
                    <a:pt x="189" y="48"/>
                  </a:lnTo>
                  <a:lnTo>
                    <a:pt x="188" y="41"/>
                  </a:lnTo>
                  <a:lnTo>
                    <a:pt x="185" y="35"/>
                  </a:lnTo>
                  <a:lnTo>
                    <a:pt x="183" y="28"/>
                  </a:lnTo>
                  <a:lnTo>
                    <a:pt x="182" y="23"/>
                  </a:lnTo>
                  <a:lnTo>
                    <a:pt x="181" y="15"/>
                  </a:lnTo>
                  <a:lnTo>
                    <a:pt x="178" y="10"/>
                  </a:lnTo>
                  <a:lnTo>
                    <a:pt x="173" y="5"/>
                  </a:lnTo>
                  <a:lnTo>
                    <a:pt x="168" y="2"/>
                  </a:lnTo>
                  <a:lnTo>
                    <a:pt x="162" y="0"/>
                  </a:lnTo>
                  <a:lnTo>
                    <a:pt x="162" y="10"/>
                  </a:lnTo>
                  <a:lnTo>
                    <a:pt x="159" y="10"/>
                  </a:lnTo>
                  <a:lnTo>
                    <a:pt x="156" y="10"/>
                  </a:lnTo>
                  <a:lnTo>
                    <a:pt x="153" y="10"/>
                  </a:lnTo>
                  <a:lnTo>
                    <a:pt x="150" y="10"/>
                  </a:lnTo>
                  <a:lnTo>
                    <a:pt x="149" y="10"/>
                  </a:lnTo>
                  <a:lnTo>
                    <a:pt x="146" y="10"/>
                  </a:lnTo>
                  <a:lnTo>
                    <a:pt x="143" y="10"/>
                  </a:lnTo>
                  <a:lnTo>
                    <a:pt x="142" y="10"/>
                  </a:lnTo>
                  <a:lnTo>
                    <a:pt x="139" y="8"/>
                  </a:lnTo>
                  <a:lnTo>
                    <a:pt x="138" y="7"/>
                  </a:lnTo>
                  <a:lnTo>
                    <a:pt x="116" y="35"/>
                  </a:lnTo>
                  <a:lnTo>
                    <a:pt x="97" y="66"/>
                  </a:lnTo>
                  <a:lnTo>
                    <a:pt x="80" y="97"/>
                  </a:lnTo>
                  <a:lnTo>
                    <a:pt x="66" y="129"/>
                  </a:lnTo>
                  <a:lnTo>
                    <a:pt x="53" y="162"/>
                  </a:lnTo>
                  <a:lnTo>
                    <a:pt x="43" y="194"/>
                  </a:lnTo>
                  <a:lnTo>
                    <a:pt x="33" y="229"/>
                  </a:lnTo>
                  <a:lnTo>
                    <a:pt x="26" y="263"/>
                  </a:lnTo>
                  <a:lnTo>
                    <a:pt x="19" y="298"/>
                  </a:lnTo>
                  <a:lnTo>
                    <a:pt x="13" y="333"/>
                  </a:lnTo>
                  <a:lnTo>
                    <a:pt x="12" y="348"/>
                  </a:lnTo>
                  <a:lnTo>
                    <a:pt x="9" y="361"/>
                  </a:lnTo>
                  <a:lnTo>
                    <a:pt x="6" y="372"/>
                  </a:lnTo>
                  <a:lnTo>
                    <a:pt x="4" y="385"/>
                  </a:lnTo>
                  <a:lnTo>
                    <a:pt x="2" y="397"/>
                  </a:lnTo>
                  <a:lnTo>
                    <a:pt x="0" y="409"/>
                  </a:lnTo>
                  <a:lnTo>
                    <a:pt x="0" y="421"/>
                  </a:lnTo>
                  <a:lnTo>
                    <a:pt x="0" y="434"/>
                  </a:lnTo>
                  <a:lnTo>
                    <a:pt x="0" y="447"/>
                  </a:lnTo>
                  <a:lnTo>
                    <a:pt x="3" y="460"/>
                  </a:lnTo>
                  <a:lnTo>
                    <a:pt x="0" y="470"/>
                  </a:lnTo>
                  <a:lnTo>
                    <a:pt x="0" y="480"/>
                  </a:lnTo>
                  <a:lnTo>
                    <a:pt x="0" y="490"/>
                  </a:lnTo>
                  <a:lnTo>
                    <a:pt x="0" y="500"/>
                  </a:lnTo>
                  <a:lnTo>
                    <a:pt x="2" y="510"/>
                  </a:lnTo>
                  <a:lnTo>
                    <a:pt x="3" y="520"/>
                  </a:lnTo>
                  <a:lnTo>
                    <a:pt x="4" y="528"/>
                  </a:lnTo>
                  <a:lnTo>
                    <a:pt x="6" y="538"/>
                  </a:lnTo>
                  <a:lnTo>
                    <a:pt x="6" y="548"/>
                  </a:lnTo>
                  <a:lnTo>
                    <a:pt x="7" y="557"/>
                  </a:lnTo>
                  <a:lnTo>
                    <a:pt x="13" y="594"/>
                  </a:lnTo>
                  <a:lnTo>
                    <a:pt x="17" y="632"/>
                  </a:lnTo>
                  <a:lnTo>
                    <a:pt x="22" y="669"/>
                  </a:lnTo>
                  <a:lnTo>
                    <a:pt x="26" y="706"/>
                  </a:lnTo>
                  <a:lnTo>
                    <a:pt x="29" y="743"/>
                  </a:lnTo>
                  <a:lnTo>
                    <a:pt x="30" y="782"/>
                  </a:lnTo>
                  <a:lnTo>
                    <a:pt x="32" y="819"/>
                  </a:lnTo>
                  <a:lnTo>
                    <a:pt x="33" y="856"/>
                  </a:lnTo>
                  <a:lnTo>
                    <a:pt x="34" y="895"/>
                  </a:lnTo>
                  <a:lnTo>
                    <a:pt x="34" y="932"/>
                  </a:lnTo>
                  <a:lnTo>
                    <a:pt x="292" y="776"/>
                  </a:lnTo>
                  <a:lnTo>
                    <a:pt x="291" y="712"/>
                  </a:lnTo>
                  <a:lnTo>
                    <a:pt x="288" y="646"/>
                  </a:lnTo>
                  <a:lnTo>
                    <a:pt x="282" y="581"/>
                  </a:lnTo>
                  <a:lnTo>
                    <a:pt x="275" y="517"/>
                  </a:lnTo>
                  <a:lnTo>
                    <a:pt x="265" y="452"/>
                  </a:lnTo>
                  <a:lnTo>
                    <a:pt x="255" y="388"/>
                  </a:lnTo>
                  <a:lnTo>
                    <a:pt x="245" y="325"/>
                  </a:lnTo>
                  <a:lnTo>
                    <a:pt x="234" y="262"/>
                  </a:lnTo>
                  <a:lnTo>
                    <a:pt x="221" y="199"/>
                  </a:lnTo>
                  <a:lnTo>
                    <a:pt x="209" y="137"/>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7" name="Freeform 51"/>
            <p:cNvSpPr>
              <a:spLocks/>
            </p:cNvSpPr>
            <p:nvPr/>
          </p:nvSpPr>
          <p:spPr bwMode="auto">
            <a:xfrm>
              <a:off x="2446" y="1790"/>
              <a:ext cx="141" cy="395"/>
            </a:xfrm>
            <a:custGeom>
              <a:avLst/>
              <a:gdLst>
                <a:gd name="T0" fmla="*/ 0 w 282"/>
                <a:gd name="T1" fmla="*/ 375 h 791"/>
                <a:gd name="T2" fmla="*/ 10 w 282"/>
                <a:gd name="T3" fmla="*/ 377 h 791"/>
                <a:gd name="T4" fmla="*/ 19 w 282"/>
                <a:gd name="T5" fmla="*/ 378 h 791"/>
                <a:gd name="T6" fmla="*/ 29 w 282"/>
                <a:gd name="T7" fmla="*/ 380 h 791"/>
                <a:gd name="T8" fmla="*/ 39 w 282"/>
                <a:gd name="T9" fmla="*/ 381 h 791"/>
                <a:gd name="T10" fmla="*/ 50 w 282"/>
                <a:gd name="T11" fmla="*/ 382 h 791"/>
                <a:gd name="T12" fmla="*/ 60 w 282"/>
                <a:gd name="T13" fmla="*/ 384 h 791"/>
                <a:gd name="T14" fmla="*/ 70 w 282"/>
                <a:gd name="T15" fmla="*/ 386 h 791"/>
                <a:gd name="T16" fmla="*/ 81 w 282"/>
                <a:gd name="T17" fmla="*/ 388 h 791"/>
                <a:gd name="T18" fmla="*/ 91 w 282"/>
                <a:gd name="T19" fmla="*/ 391 h 791"/>
                <a:gd name="T20" fmla="*/ 100 w 282"/>
                <a:gd name="T21" fmla="*/ 395 h 791"/>
                <a:gd name="T22" fmla="*/ 106 w 282"/>
                <a:gd name="T23" fmla="*/ 363 h 791"/>
                <a:gd name="T24" fmla="*/ 111 w 282"/>
                <a:gd name="T25" fmla="*/ 331 h 791"/>
                <a:gd name="T26" fmla="*/ 116 w 282"/>
                <a:gd name="T27" fmla="*/ 298 h 791"/>
                <a:gd name="T28" fmla="*/ 122 w 282"/>
                <a:gd name="T29" fmla="*/ 266 h 791"/>
                <a:gd name="T30" fmla="*/ 126 w 282"/>
                <a:gd name="T31" fmla="*/ 233 h 791"/>
                <a:gd name="T32" fmla="*/ 130 w 282"/>
                <a:gd name="T33" fmla="*/ 200 h 791"/>
                <a:gd name="T34" fmla="*/ 133 w 282"/>
                <a:gd name="T35" fmla="*/ 167 h 791"/>
                <a:gd name="T36" fmla="*/ 136 w 282"/>
                <a:gd name="T37" fmla="*/ 133 h 791"/>
                <a:gd name="T38" fmla="*/ 137 w 282"/>
                <a:gd name="T39" fmla="*/ 100 h 791"/>
                <a:gd name="T40" fmla="*/ 138 w 282"/>
                <a:gd name="T41" fmla="*/ 67 h 791"/>
                <a:gd name="T42" fmla="*/ 139 w 282"/>
                <a:gd name="T43" fmla="*/ 61 h 791"/>
                <a:gd name="T44" fmla="*/ 139 w 282"/>
                <a:gd name="T45" fmla="*/ 54 h 791"/>
                <a:gd name="T46" fmla="*/ 139 w 282"/>
                <a:gd name="T47" fmla="*/ 47 h 791"/>
                <a:gd name="T48" fmla="*/ 140 w 282"/>
                <a:gd name="T49" fmla="*/ 41 h 791"/>
                <a:gd name="T50" fmla="*/ 140 w 282"/>
                <a:gd name="T51" fmla="*/ 34 h 791"/>
                <a:gd name="T52" fmla="*/ 141 w 282"/>
                <a:gd name="T53" fmla="*/ 27 h 791"/>
                <a:gd name="T54" fmla="*/ 141 w 282"/>
                <a:gd name="T55" fmla="*/ 20 h 791"/>
                <a:gd name="T56" fmla="*/ 141 w 282"/>
                <a:gd name="T57" fmla="*/ 13 h 791"/>
                <a:gd name="T58" fmla="*/ 141 w 282"/>
                <a:gd name="T59" fmla="*/ 7 h 791"/>
                <a:gd name="T60" fmla="*/ 141 w 282"/>
                <a:gd name="T61" fmla="*/ 0 h 791"/>
                <a:gd name="T62" fmla="*/ 12 w 282"/>
                <a:gd name="T63" fmla="*/ 78 h 791"/>
                <a:gd name="T64" fmla="*/ 12 w 282"/>
                <a:gd name="T65" fmla="*/ 108 h 791"/>
                <a:gd name="T66" fmla="*/ 12 w 282"/>
                <a:gd name="T67" fmla="*/ 137 h 791"/>
                <a:gd name="T68" fmla="*/ 11 w 282"/>
                <a:gd name="T69" fmla="*/ 167 h 791"/>
                <a:gd name="T70" fmla="*/ 10 w 282"/>
                <a:gd name="T71" fmla="*/ 197 h 791"/>
                <a:gd name="T72" fmla="*/ 8 w 282"/>
                <a:gd name="T73" fmla="*/ 226 h 791"/>
                <a:gd name="T74" fmla="*/ 7 w 282"/>
                <a:gd name="T75" fmla="*/ 256 h 791"/>
                <a:gd name="T76" fmla="*/ 5 w 282"/>
                <a:gd name="T77" fmla="*/ 286 h 791"/>
                <a:gd name="T78" fmla="*/ 3 w 282"/>
                <a:gd name="T79" fmla="*/ 316 h 791"/>
                <a:gd name="T80" fmla="*/ 2 w 282"/>
                <a:gd name="T81" fmla="*/ 345 h 791"/>
                <a:gd name="T82" fmla="*/ 0 w 282"/>
                <a:gd name="T83" fmla="*/ 375 h 791"/>
                <a:gd name="T84" fmla="*/ 0 w 282"/>
                <a:gd name="T85" fmla="*/ 375 h 7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2" h="791">
                  <a:moveTo>
                    <a:pt x="0" y="750"/>
                  </a:moveTo>
                  <a:lnTo>
                    <a:pt x="19" y="754"/>
                  </a:lnTo>
                  <a:lnTo>
                    <a:pt x="37" y="757"/>
                  </a:lnTo>
                  <a:lnTo>
                    <a:pt x="57" y="760"/>
                  </a:lnTo>
                  <a:lnTo>
                    <a:pt x="77" y="762"/>
                  </a:lnTo>
                  <a:lnTo>
                    <a:pt x="99" y="765"/>
                  </a:lnTo>
                  <a:lnTo>
                    <a:pt x="120" y="768"/>
                  </a:lnTo>
                  <a:lnTo>
                    <a:pt x="140" y="773"/>
                  </a:lnTo>
                  <a:lnTo>
                    <a:pt x="161" y="777"/>
                  </a:lnTo>
                  <a:lnTo>
                    <a:pt x="181" y="783"/>
                  </a:lnTo>
                  <a:lnTo>
                    <a:pt x="199" y="791"/>
                  </a:lnTo>
                  <a:lnTo>
                    <a:pt x="211" y="727"/>
                  </a:lnTo>
                  <a:lnTo>
                    <a:pt x="222" y="662"/>
                  </a:lnTo>
                  <a:lnTo>
                    <a:pt x="232" y="596"/>
                  </a:lnTo>
                  <a:lnTo>
                    <a:pt x="244" y="532"/>
                  </a:lnTo>
                  <a:lnTo>
                    <a:pt x="252" y="466"/>
                  </a:lnTo>
                  <a:lnTo>
                    <a:pt x="259" y="400"/>
                  </a:lnTo>
                  <a:lnTo>
                    <a:pt x="266" y="334"/>
                  </a:lnTo>
                  <a:lnTo>
                    <a:pt x="271" y="267"/>
                  </a:lnTo>
                  <a:lnTo>
                    <a:pt x="274" y="201"/>
                  </a:lnTo>
                  <a:lnTo>
                    <a:pt x="275" y="135"/>
                  </a:lnTo>
                  <a:lnTo>
                    <a:pt x="277" y="122"/>
                  </a:lnTo>
                  <a:lnTo>
                    <a:pt x="278" y="108"/>
                  </a:lnTo>
                  <a:lnTo>
                    <a:pt x="278" y="95"/>
                  </a:lnTo>
                  <a:lnTo>
                    <a:pt x="279" y="82"/>
                  </a:lnTo>
                  <a:lnTo>
                    <a:pt x="279" y="68"/>
                  </a:lnTo>
                  <a:lnTo>
                    <a:pt x="281" y="55"/>
                  </a:lnTo>
                  <a:lnTo>
                    <a:pt x="281" y="40"/>
                  </a:lnTo>
                  <a:lnTo>
                    <a:pt x="281" y="27"/>
                  </a:lnTo>
                  <a:lnTo>
                    <a:pt x="282" y="15"/>
                  </a:lnTo>
                  <a:lnTo>
                    <a:pt x="282" y="0"/>
                  </a:lnTo>
                  <a:lnTo>
                    <a:pt x="24" y="156"/>
                  </a:lnTo>
                  <a:lnTo>
                    <a:pt x="24" y="217"/>
                  </a:lnTo>
                  <a:lnTo>
                    <a:pt x="23" y="275"/>
                  </a:lnTo>
                  <a:lnTo>
                    <a:pt x="22" y="334"/>
                  </a:lnTo>
                  <a:lnTo>
                    <a:pt x="19" y="394"/>
                  </a:lnTo>
                  <a:lnTo>
                    <a:pt x="16" y="453"/>
                  </a:lnTo>
                  <a:lnTo>
                    <a:pt x="13" y="513"/>
                  </a:lnTo>
                  <a:lnTo>
                    <a:pt x="9" y="572"/>
                  </a:lnTo>
                  <a:lnTo>
                    <a:pt x="6" y="632"/>
                  </a:lnTo>
                  <a:lnTo>
                    <a:pt x="3" y="691"/>
                  </a:lnTo>
                  <a:lnTo>
                    <a:pt x="0" y="750"/>
                  </a:lnTo>
                  <a:close/>
                </a:path>
              </a:pathLst>
            </a:custGeom>
            <a:solidFill>
              <a:schemeClr val="hlink"/>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8" name="Freeform 52"/>
            <p:cNvSpPr>
              <a:spLocks/>
            </p:cNvSpPr>
            <p:nvPr/>
          </p:nvSpPr>
          <p:spPr bwMode="auto">
            <a:xfrm>
              <a:off x="2150" y="1403"/>
              <a:ext cx="3" cy="8"/>
            </a:xfrm>
            <a:custGeom>
              <a:avLst/>
              <a:gdLst>
                <a:gd name="T0" fmla="*/ 3 w 7"/>
                <a:gd name="T1" fmla="*/ 8 h 18"/>
                <a:gd name="T2" fmla="*/ 3 w 7"/>
                <a:gd name="T3" fmla="*/ 5 h 18"/>
                <a:gd name="T4" fmla="*/ 0 w 7"/>
                <a:gd name="T5" fmla="*/ 0 h 18"/>
                <a:gd name="T6" fmla="*/ 3 w 7"/>
                <a:gd name="T7" fmla="*/ 8 h 18"/>
                <a:gd name="T8" fmla="*/ 3 w 7"/>
                <a:gd name="T9" fmla="*/ 8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8">
                  <a:moveTo>
                    <a:pt x="7" y="18"/>
                  </a:moveTo>
                  <a:lnTo>
                    <a:pt x="7" y="11"/>
                  </a:lnTo>
                  <a:lnTo>
                    <a:pt x="0" y="0"/>
                  </a:lnTo>
                  <a:lnTo>
                    <a:pt x="7" y="1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39" name="Freeform 53"/>
            <p:cNvSpPr>
              <a:spLocks/>
            </p:cNvSpPr>
            <p:nvPr/>
          </p:nvSpPr>
          <p:spPr bwMode="auto">
            <a:xfrm>
              <a:off x="2162" y="1411"/>
              <a:ext cx="10" cy="124"/>
            </a:xfrm>
            <a:custGeom>
              <a:avLst/>
              <a:gdLst>
                <a:gd name="T0" fmla="*/ 10 w 20"/>
                <a:gd name="T1" fmla="*/ 0 h 248"/>
                <a:gd name="T2" fmla="*/ 10 w 20"/>
                <a:gd name="T3" fmla="*/ 13 h 248"/>
                <a:gd name="T4" fmla="*/ 9 w 20"/>
                <a:gd name="T5" fmla="*/ 26 h 248"/>
                <a:gd name="T6" fmla="*/ 7 w 20"/>
                <a:gd name="T7" fmla="*/ 39 h 248"/>
                <a:gd name="T8" fmla="*/ 6 w 20"/>
                <a:gd name="T9" fmla="*/ 52 h 248"/>
                <a:gd name="T10" fmla="*/ 5 w 20"/>
                <a:gd name="T11" fmla="*/ 65 h 248"/>
                <a:gd name="T12" fmla="*/ 3 w 20"/>
                <a:gd name="T13" fmla="*/ 78 h 248"/>
                <a:gd name="T14" fmla="*/ 2 w 20"/>
                <a:gd name="T15" fmla="*/ 90 h 248"/>
                <a:gd name="T16" fmla="*/ 0 w 20"/>
                <a:gd name="T17" fmla="*/ 103 h 248"/>
                <a:gd name="T18" fmla="*/ 0 w 20"/>
                <a:gd name="T19" fmla="*/ 113 h 248"/>
                <a:gd name="T20" fmla="*/ 0 w 20"/>
                <a:gd name="T21" fmla="*/ 124 h 248"/>
                <a:gd name="T22" fmla="*/ 1 w 20"/>
                <a:gd name="T23" fmla="*/ 112 h 248"/>
                <a:gd name="T24" fmla="*/ 2 w 20"/>
                <a:gd name="T25" fmla="*/ 99 h 248"/>
                <a:gd name="T26" fmla="*/ 3 w 20"/>
                <a:gd name="T27" fmla="*/ 87 h 248"/>
                <a:gd name="T28" fmla="*/ 5 w 20"/>
                <a:gd name="T29" fmla="*/ 74 h 248"/>
                <a:gd name="T30" fmla="*/ 6 w 20"/>
                <a:gd name="T31" fmla="*/ 61 h 248"/>
                <a:gd name="T32" fmla="*/ 8 w 20"/>
                <a:gd name="T33" fmla="*/ 48 h 248"/>
                <a:gd name="T34" fmla="*/ 9 w 20"/>
                <a:gd name="T35" fmla="*/ 36 h 248"/>
                <a:gd name="T36" fmla="*/ 10 w 20"/>
                <a:gd name="T37" fmla="*/ 23 h 248"/>
                <a:gd name="T38" fmla="*/ 10 w 20"/>
                <a:gd name="T39" fmla="*/ 12 h 248"/>
                <a:gd name="T40" fmla="*/ 10 w 20"/>
                <a:gd name="T41" fmla="*/ 0 h 248"/>
                <a:gd name="T42" fmla="*/ 10 w 20"/>
                <a:gd name="T43" fmla="*/ 0 h 248"/>
                <a:gd name="T44" fmla="*/ 10 w 20"/>
                <a:gd name="T45" fmla="*/ 0 h 2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248">
                  <a:moveTo>
                    <a:pt x="19" y="0"/>
                  </a:moveTo>
                  <a:lnTo>
                    <a:pt x="19" y="25"/>
                  </a:lnTo>
                  <a:lnTo>
                    <a:pt x="17" y="51"/>
                  </a:lnTo>
                  <a:lnTo>
                    <a:pt x="14" y="78"/>
                  </a:lnTo>
                  <a:lnTo>
                    <a:pt x="11" y="104"/>
                  </a:lnTo>
                  <a:lnTo>
                    <a:pt x="9" y="130"/>
                  </a:lnTo>
                  <a:lnTo>
                    <a:pt x="6" y="156"/>
                  </a:lnTo>
                  <a:lnTo>
                    <a:pt x="3" y="180"/>
                  </a:lnTo>
                  <a:lnTo>
                    <a:pt x="0" y="205"/>
                  </a:lnTo>
                  <a:lnTo>
                    <a:pt x="0" y="226"/>
                  </a:lnTo>
                  <a:lnTo>
                    <a:pt x="0" y="248"/>
                  </a:lnTo>
                  <a:lnTo>
                    <a:pt x="1" y="223"/>
                  </a:lnTo>
                  <a:lnTo>
                    <a:pt x="3" y="197"/>
                  </a:lnTo>
                  <a:lnTo>
                    <a:pt x="6" y="173"/>
                  </a:lnTo>
                  <a:lnTo>
                    <a:pt x="9" y="147"/>
                  </a:lnTo>
                  <a:lnTo>
                    <a:pt x="11" y="121"/>
                  </a:lnTo>
                  <a:lnTo>
                    <a:pt x="16" y="96"/>
                  </a:lnTo>
                  <a:lnTo>
                    <a:pt x="17" y="71"/>
                  </a:lnTo>
                  <a:lnTo>
                    <a:pt x="20" y="46"/>
                  </a:lnTo>
                  <a:lnTo>
                    <a:pt x="20" y="23"/>
                  </a:lnTo>
                  <a:lnTo>
                    <a:pt x="20" y="0"/>
                  </a:lnTo>
                  <a:lnTo>
                    <a:pt x="1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0" name="Freeform 54"/>
            <p:cNvSpPr>
              <a:spLocks/>
            </p:cNvSpPr>
            <p:nvPr/>
          </p:nvSpPr>
          <p:spPr bwMode="auto">
            <a:xfrm>
              <a:off x="2217" y="1424"/>
              <a:ext cx="2" cy="17"/>
            </a:xfrm>
            <a:custGeom>
              <a:avLst/>
              <a:gdLst>
                <a:gd name="T0" fmla="*/ 0 w 3"/>
                <a:gd name="T1" fmla="*/ 12 h 34"/>
                <a:gd name="T2" fmla="*/ 0 w 3"/>
                <a:gd name="T3" fmla="*/ 17 h 34"/>
                <a:gd name="T4" fmla="*/ 2 w 3"/>
                <a:gd name="T5" fmla="*/ 0 h 34"/>
                <a:gd name="T6" fmla="*/ 0 w 3"/>
                <a:gd name="T7" fmla="*/ 12 h 34"/>
                <a:gd name="T8" fmla="*/ 0 w 3"/>
                <a:gd name="T9" fmla="*/ 12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34">
                  <a:moveTo>
                    <a:pt x="0" y="24"/>
                  </a:moveTo>
                  <a:lnTo>
                    <a:pt x="0" y="34"/>
                  </a:lnTo>
                  <a:lnTo>
                    <a:pt x="3" y="0"/>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1" name="Freeform 55"/>
            <p:cNvSpPr>
              <a:spLocks/>
            </p:cNvSpPr>
            <p:nvPr/>
          </p:nvSpPr>
          <p:spPr bwMode="auto">
            <a:xfrm>
              <a:off x="2212" y="1444"/>
              <a:ext cx="5" cy="30"/>
            </a:xfrm>
            <a:custGeom>
              <a:avLst/>
              <a:gdLst>
                <a:gd name="T0" fmla="*/ 5 w 10"/>
                <a:gd name="T1" fmla="*/ 0 h 60"/>
                <a:gd name="T2" fmla="*/ 3 w 10"/>
                <a:gd name="T3" fmla="*/ 1 h 60"/>
                <a:gd name="T4" fmla="*/ 0 w 10"/>
                <a:gd name="T5" fmla="*/ 30 h 60"/>
                <a:gd name="T6" fmla="*/ 2 w 10"/>
                <a:gd name="T7" fmla="*/ 30 h 60"/>
                <a:gd name="T8" fmla="*/ 5 w 10"/>
                <a:gd name="T9" fmla="*/ 1 h 60"/>
                <a:gd name="T10" fmla="*/ 5 w 10"/>
                <a:gd name="T11" fmla="*/ 1 h 60"/>
                <a:gd name="T12" fmla="*/ 5 w 10"/>
                <a:gd name="T13" fmla="*/ 0 h 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 h="60">
                  <a:moveTo>
                    <a:pt x="10" y="0"/>
                  </a:moveTo>
                  <a:lnTo>
                    <a:pt x="6" y="2"/>
                  </a:lnTo>
                  <a:lnTo>
                    <a:pt x="0" y="60"/>
                  </a:lnTo>
                  <a:lnTo>
                    <a:pt x="3" y="60"/>
                  </a:lnTo>
                  <a:lnTo>
                    <a:pt x="10" y="2"/>
                  </a:lnTo>
                  <a:lnTo>
                    <a:pt x="1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2" name="Freeform 56"/>
            <p:cNvSpPr>
              <a:spLocks/>
            </p:cNvSpPr>
            <p:nvPr/>
          </p:nvSpPr>
          <p:spPr bwMode="auto">
            <a:xfrm>
              <a:off x="2282" y="1501"/>
              <a:ext cx="4" cy="14"/>
            </a:xfrm>
            <a:custGeom>
              <a:avLst/>
              <a:gdLst>
                <a:gd name="T0" fmla="*/ 1 w 9"/>
                <a:gd name="T1" fmla="*/ 14 h 27"/>
                <a:gd name="T2" fmla="*/ 1 w 9"/>
                <a:gd name="T3" fmla="*/ 12 h 27"/>
                <a:gd name="T4" fmla="*/ 1 w 9"/>
                <a:gd name="T5" fmla="*/ 11 h 27"/>
                <a:gd name="T6" fmla="*/ 1 w 9"/>
                <a:gd name="T7" fmla="*/ 9 h 27"/>
                <a:gd name="T8" fmla="*/ 1 w 9"/>
                <a:gd name="T9" fmla="*/ 8 h 27"/>
                <a:gd name="T10" fmla="*/ 2 w 9"/>
                <a:gd name="T11" fmla="*/ 7 h 27"/>
                <a:gd name="T12" fmla="*/ 2 w 9"/>
                <a:gd name="T13" fmla="*/ 5 h 27"/>
                <a:gd name="T14" fmla="*/ 3 w 9"/>
                <a:gd name="T15" fmla="*/ 4 h 27"/>
                <a:gd name="T16" fmla="*/ 3 w 9"/>
                <a:gd name="T17" fmla="*/ 2 h 27"/>
                <a:gd name="T18" fmla="*/ 3 w 9"/>
                <a:gd name="T19" fmla="*/ 2 h 27"/>
                <a:gd name="T20" fmla="*/ 4 w 9"/>
                <a:gd name="T21" fmla="*/ 0 h 27"/>
                <a:gd name="T22" fmla="*/ 3 w 9"/>
                <a:gd name="T23" fmla="*/ 1 h 27"/>
                <a:gd name="T24" fmla="*/ 3 w 9"/>
                <a:gd name="T25" fmla="*/ 2 h 27"/>
                <a:gd name="T26" fmla="*/ 2 w 9"/>
                <a:gd name="T27" fmla="*/ 4 h 27"/>
                <a:gd name="T28" fmla="*/ 1 w 9"/>
                <a:gd name="T29" fmla="*/ 4 h 27"/>
                <a:gd name="T30" fmla="*/ 1 w 9"/>
                <a:gd name="T31" fmla="*/ 6 h 27"/>
                <a:gd name="T32" fmla="*/ 1 w 9"/>
                <a:gd name="T33" fmla="*/ 7 h 27"/>
                <a:gd name="T34" fmla="*/ 0 w 9"/>
                <a:gd name="T35" fmla="*/ 9 h 27"/>
                <a:gd name="T36" fmla="*/ 0 w 9"/>
                <a:gd name="T37" fmla="*/ 10 h 27"/>
                <a:gd name="T38" fmla="*/ 0 w 9"/>
                <a:gd name="T39" fmla="*/ 12 h 27"/>
                <a:gd name="T40" fmla="*/ 1 w 9"/>
                <a:gd name="T41" fmla="*/ 14 h 27"/>
                <a:gd name="T42" fmla="*/ 1 w 9"/>
                <a:gd name="T43" fmla="*/ 14 h 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27">
                  <a:moveTo>
                    <a:pt x="2" y="27"/>
                  </a:moveTo>
                  <a:lnTo>
                    <a:pt x="2" y="24"/>
                  </a:lnTo>
                  <a:lnTo>
                    <a:pt x="2" y="21"/>
                  </a:lnTo>
                  <a:lnTo>
                    <a:pt x="3" y="18"/>
                  </a:lnTo>
                  <a:lnTo>
                    <a:pt x="3" y="16"/>
                  </a:lnTo>
                  <a:lnTo>
                    <a:pt x="4" y="13"/>
                  </a:lnTo>
                  <a:lnTo>
                    <a:pt x="4" y="10"/>
                  </a:lnTo>
                  <a:lnTo>
                    <a:pt x="6" y="7"/>
                  </a:lnTo>
                  <a:lnTo>
                    <a:pt x="7" y="4"/>
                  </a:lnTo>
                  <a:lnTo>
                    <a:pt x="7" y="3"/>
                  </a:lnTo>
                  <a:lnTo>
                    <a:pt x="9" y="0"/>
                  </a:lnTo>
                  <a:lnTo>
                    <a:pt x="7" y="1"/>
                  </a:lnTo>
                  <a:lnTo>
                    <a:pt x="6" y="4"/>
                  </a:lnTo>
                  <a:lnTo>
                    <a:pt x="4" y="7"/>
                  </a:lnTo>
                  <a:lnTo>
                    <a:pt x="3" y="8"/>
                  </a:lnTo>
                  <a:lnTo>
                    <a:pt x="2" y="11"/>
                  </a:lnTo>
                  <a:lnTo>
                    <a:pt x="2" y="14"/>
                  </a:lnTo>
                  <a:lnTo>
                    <a:pt x="0" y="17"/>
                  </a:lnTo>
                  <a:lnTo>
                    <a:pt x="0" y="20"/>
                  </a:lnTo>
                  <a:lnTo>
                    <a:pt x="0" y="24"/>
                  </a:lnTo>
                  <a:lnTo>
                    <a:pt x="2"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3" name="Freeform 57"/>
            <p:cNvSpPr>
              <a:spLocks/>
            </p:cNvSpPr>
            <p:nvPr/>
          </p:nvSpPr>
          <p:spPr bwMode="auto">
            <a:xfrm>
              <a:off x="2286" y="1477"/>
              <a:ext cx="13" cy="24"/>
            </a:xfrm>
            <a:custGeom>
              <a:avLst/>
              <a:gdLst>
                <a:gd name="T0" fmla="*/ 12 w 27"/>
                <a:gd name="T1" fmla="*/ 2 h 49"/>
                <a:gd name="T2" fmla="*/ 10 w 27"/>
                <a:gd name="T3" fmla="*/ 2 h 49"/>
                <a:gd name="T4" fmla="*/ 9 w 27"/>
                <a:gd name="T5" fmla="*/ 2 h 49"/>
                <a:gd name="T6" fmla="*/ 7 w 27"/>
                <a:gd name="T7" fmla="*/ 2 h 49"/>
                <a:gd name="T8" fmla="*/ 7 w 27"/>
                <a:gd name="T9" fmla="*/ 1 h 49"/>
                <a:gd name="T10" fmla="*/ 5 w 27"/>
                <a:gd name="T11" fmla="*/ 1 h 49"/>
                <a:gd name="T12" fmla="*/ 4 w 27"/>
                <a:gd name="T13" fmla="*/ 1 h 49"/>
                <a:gd name="T14" fmla="*/ 3 w 27"/>
                <a:gd name="T15" fmla="*/ 1 h 49"/>
                <a:gd name="T16" fmla="*/ 2 w 27"/>
                <a:gd name="T17" fmla="*/ 0 h 49"/>
                <a:gd name="T18" fmla="*/ 1 w 27"/>
                <a:gd name="T19" fmla="*/ 0 h 49"/>
                <a:gd name="T20" fmla="*/ 0 w 27"/>
                <a:gd name="T21" fmla="*/ 0 h 49"/>
                <a:gd name="T22" fmla="*/ 2 w 27"/>
                <a:gd name="T23" fmla="*/ 3 h 49"/>
                <a:gd name="T24" fmla="*/ 2 w 27"/>
                <a:gd name="T25" fmla="*/ 5 h 49"/>
                <a:gd name="T26" fmla="*/ 3 w 27"/>
                <a:gd name="T27" fmla="*/ 8 h 49"/>
                <a:gd name="T28" fmla="*/ 4 w 27"/>
                <a:gd name="T29" fmla="*/ 10 h 49"/>
                <a:gd name="T30" fmla="*/ 4 w 27"/>
                <a:gd name="T31" fmla="*/ 13 h 49"/>
                <a:gd name="T32" fmla="*/ 3 w 27"/>
                <a:gd name="T33" fmla="*/ 15 h 49"/>
                <a:gd name="T34" fmla="*/ 2 w 27"/>
                <a:gd name="T35" fmla="*/ 17 h 49"/>
                <a:gd name="T36" fmla="*/ 2 w 27"/>
                <a:gd name="T37" fmla="*/ 19 h 49"/>
                <a:gd name="T38" fmla="*/ 1 w 27"/>
                <a:gd name="T39" fmla="*/ 21 h 49"/>
                <a:gd name="T40" fmla="*/ 0 w 27"/>
                <a:gd name="T41" fmla="*/ 24 h 49"/>
                <a:gd name="T42" fmla="*/ 2 w 27"/>
                <a:gd name="T43" fmla="*/ 22 h 49"/>
                <a:gd name="T44" fmla="*/ 4 w 27"/>
                <a:gd name="T45" fmla="*/ 20 h 49"/>
                <a:gd name="T46" fmla="*/ 6 w 27"/>
                <a:gd name="T47" fmla="*/ 18 h 49"/>
                <a:gd name="T48" fmla="*/ 8 w 27"/>
                <a:gd name="T49" fmla="*/ 16 h 49"/>
                <a:gd name="T50" fmla="*/ 10 w 27"/>
                <a:gd name="T51" fmla="*/ 13 h 49"/>
                <a:gd name="T52" fmla="*/ 11 w 27"/>
                <a:gd name="T53" fmla="*/ 12 h 49"/>
                <a:gd name="T54" fmla="*/ 13 w 27"/>
                <a:gd name="T55" fmla="*/ 9 h 49"/>
                <a:gd name="T56" fmla="*/ 13 w 27"/>
                <a:gd name="T57" fmla="*/ 7 h 49"/>
                <a:gd name="T58" fmla="*/ 13 w 27"/>
                <a:gd name="T59" fmla="*/ 5 h 49"/>
                <a:gd name="T60" fmla="*/ 12 w 27"/>
                <a:gd name="T61" fmla="*/ 2 h 49"/>
                <a:gd name="T62" fmla="*/ 12 w 27"/>
                <a:gd name="T63" fmla="*/ 2 h 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7" h="49">
                  <a:moveTo>
                    <a:pt x="24" y="4"/>
                  </a:moveTo>
                  <a:lnTo>
                    <a:pt x="21" y="4"/>
                  </a:lnTo>
                  <a:lnTo>
                    <a:pt x="18" y="4"/>
                  </a:lnTo>
                  <a:lnTo>
                    <a:pt x="15" y="4"/>
                  </a:lnTo>
                  <a:lnTo>
                    <a:pt x="14" y="3"/>
                  </a:lnTo>
                  <a:lnTo>
                    <a:pt x="11" y="3"/>
                  </a:lnTo>
                  <a:lnTo>
                    <a:pt x="8" y="2"/>
                  </a:lnTo>
                  <a:lnTo>
                    <a:pt x="7" y="2"/>
                  </a:lnTo>
                  <a:lnTo>
                    <a:pt x="4" y="0"/>
                  </a:lnTo>
                  <a:lnTo>
                    <a:pt x="3" y="0"/>
                  </a:lnTo>
                  <a:lnTo>
                    <a:pt x="0" y="0"/>
                  </a:lnTo>
                  <a:lnTo>
                    <a:pt x="4" y="6"/>
                  </a:lnTo>
                  <a:lnTo>
                    <a:pt x="5" y="10"/>
                  </a:lnTo>
                  <a:lnTo>
                    <a:pt x="7" y="16"/>
                  </a:lnTo>
                  <a:lnTo>
                    <a:pt x="8" y="20"/>
                  </a:lnTo>
                  <a:lnTo>
                    <a:pt x="8" y="26"/>
                  </a:lnTo>
                  <a:lnTo>
                    <a:pt x="7" y="30"/>
                  </a:lnTo>
                  <a:lnTo>
                    <a:pt x="5" y="34"/>
                  </a:lnTo>
                  <a:lnTo>
                    <a:pt x="4" y="39"/>
                  </a:lnTo>
                  <a:lnTo>
                    <a:pt x="3" y="43"/>
                  </a:lnTo>
                  <a:lnTo>
                    <a:pt x="0" y="49"/>
                  </a:lnTo>
                  <a:lnTo>
                    <a:pt x="4" y="44"/>
                  </a:lnTo>
                  <a:lnTo>
                    <a:pt x="8" y="40"/>
                  </a:lnTo>
                  <a:lnTo>
                    <a:pt x="13" y="36"/>
                  </a:lnTo>
                  <a:lnTo>
                    <a:pt x="17" y="32"/>
                  </a:lnTo>
                  <a:lnTo>
                    <a:pt x="20" y="27"/>
                  </a:lnTo>
                  <a:lnTo>
                    <a:pt x="23" y="24"/>
                  </a:lnTo>
                  <a:lnTo>
                    <a:pt x="26" y="19"/>
                  </a:lnTo>
                  <a:lnTo>
                    <a:pt x="27" y="14"/>
                  </a:lnTo>
                  <a:lnTo>
                    <a:pt x="26" y="10"/>
                  </a:lnTo>
                  <a:lnTo>
                    <a:pt x="24"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4" name="Freeform 58"/>
            <p:cNvSpPr>
              <a:spLocks/>
            </p:cNvSpPr>
            <p:nvPr/>
          </p:nvSpPr>
          <p:spPr bwMode="auto">
            <a:xfrm>
              <a:off x="2177" y="1480"/>
              <a:ext cx="15" cy="11"/>
            </a:xfrm>
            <a:custGeom>
              <a:avLst/>
              <a:gdLst>
                <a:gd name="T0" fmla="*/ 7 w 30"/>
                <a:gd name="T1" fmla="*/ 11 h 22"/>
                <a:gd name="T2" fmla="*/ 9 w 30"/>
                <a:gd name="T3" fmla="*/ 11 h 22"/>
                <a:gd name="T4" fmla="*/ 10 w 30"/>
                <a:gd name="T5" fmla="*/ 10 h 22"/>
                <a:gd name="T6" fmla="*/ 12 w 30"/>
                <a:gd name="T7" fmla="*/ 10 h 22"/>
                <a:gd name="T8" fmla="*/ 13 w 30"/>
                <a:gd name="T9" fmla="*/ 8 h 22"/>
                <a:gd name="T10" fmla="*/ 14 w 30"/>
                <a:gd name="T11" fmla="*/ 7 h 22"/>
                <a:gd name="T12" fmla="*/ 15 w 30"/>
                <a:gd name="T13" fmla="*/ 5 h 22"/>
                <a:gd name="T14" fmla="*/ 15 w 30"/>
                <a:gd name="T15" fmla="*/ 4 h 22"/>
                <a:gd name="T16" fmla="*/ 15 w 30"/>
                <a:gd name="T17" fmla="*/ 3 h 22"/>
                <a:gd name="T18" fmla="*/ 15 w 30"/>
                <a:gd name="T19" fmla="*/ 2 h 22"/>
                <a:gd name="T20" fmla="*/ 15 w 30"/>
                <a:gd name="T21" fmla="*/ 0 h 22"/>
                <a:gd name="T22" fmla="*/ 13 w 30"/>
                <a:gd name="T23" fmla="*/ 0 h 22"/>
                <a:gd name="T24" fmla="*/ 11 w 30"/>
                <a:gd name="T25" fmla="*/ 0 h 22"/>
                <a:gd name="T26" fmla="*/ 9 w 30"/>
                <a:gd name="T27" fmla="*/ 0 h 22"/>
                <a:gd name="T28" fmla="*/ 7 w 30"/>
                <a:gd name="T29" fmla="*/ 0 h 22"/>
                <a:gd name="T30" fmla="*/ 5 w 30"/>
                <a:gd name="T31" fmla="*/ 0 h 22"/>
                <a:gd name="T32" fmla="*/ 2 w 30"/>
                <a:gd name="T33" fmla="*/ 0 h 22"/>
                <a:gd name="T34" fmla="*/ 1 w 30"/>
                <a:gd name="T35" fmla="*/ 2 h 22"/>
                <a:gd name="T36" fmla="*/ 0 w 30"/>
                <a:gd name="T37" fmla="*/ 3 h 22"/>
                <a:gd name="T38" fmla="*/ 0 w 30"/>
                <a:gd name="T39" fmla="*/ 5 h 22"/>
                <a:gd name="T40" fmla="*/ 1 w 30"/>
                <a:gd name="T41" fmla="*/ 8 h 22"/>
                <a:gd name="T42" fmla="*/ 2 w 30"/>
                <a:gd name="T43" fmla="*/ 8 h 22"/>
                <a:gd name="T44" fmla="*/ 2 w 30"/>
                <a:gd name="T45" fmla="*/ 8 h 22"/>
                <a:gd name="T46" fmla="*/ 2 w 30"/>
                <a:gd name="T47" fmla="*/ 9 h 22"/>
                <a:gd name="T48" fmla="*/ 3 w 30"/>
                <a:gd name="T49" fmla="*/ 10 h 22"/>
                <a:gd name="T50" fmla="*/ 4 w 30"/>
                <a:gd name="T51" fmla="*/ 10 h 22"/>
                <a:gd name="T52" fmla="*/ 5 w 30"/>
                <a:gd name="T53" fmla="*/ 10 h 22"/>
                <a:gd name="T54" fmla="*/ 5 w 30"/>
                <a:gd name="T55" fmla="*/ 11 h 22"/>
                <a:gd name="T56" fmla="*/ 6 w 30"/>
                <a:gd name="T57" fmla="*/ 11 h 22"/>
                <a:gd name="T58" fmla="*/ 7 w 30"/>
                <a:gd name="T59" fmla="*/ 11 h 22"/>
                <a:gd name="T60" fmla="*/ 7 w 30"/>
                <a:gd name="T61" fmla="*/ 11 h 22"/>
                <a:gd name="T62" fmla="*/ 7 w 30"/>
                <a:gd name="T63" fmla="*/ 11 h 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0" h="22">
                  <a:moveTo>
                    <a:pt x="14" y="22"/>
                  </a:moveTo>
                  <a:lnTo>
                    <a:pt x="17" y="22"/>
                  </a:lnTo>
                  <a:lnTo>
                    <a:pt x="20" y="20"/>
                  </a:lnTo>
                  <a:lnTo>
                    <a:pt x="23" y="19"/>
                  </a:lnTo>
                  <a:lnTo>
                    <a:pt x="26" y="16"/>
                  </a:lnTo>
                  <a:lnTo>
                    <a:pt x="27" y="13"/>
                  </a:lnTo>
                  <a:lnTo>
                    <a:pt x="29" y="10"/>
                  </a:lnTo>
                  <a:lnTo>
                    <a:pt x="30" y="7"/>
                  </a:lnTo>
                  <a:lnTo>
                    <a:pt x="30" y="5"/>
                  </a:lnTo>
                  <a:lnTo>
                    <a:pt x="30" y="3"/>
                  </a:lnTo>
                  <a:lnTo>
                    <a:pt x="29" y="0"/>
                  </a:lnTo>
                  <a:lnTo>
                    <a:pt x="26" y="0"/>
                  </a:lnTo>
                  <a:lnTo>
                    <a:pt x="22" y="0"/>
                  </a:lnTo>
                  <a:lnTo>
                    <a:pt x="17" y="0"/>
                  </a:lnTo>
                  <a:lnTo>
                    <a:pt x="13" y="0"/>
                  </a:lnTo>
                  <a:lnTo>
                    <a:pt x="9" y="0"/>
                  </a:lnTo>
                  <a:lnTo>
                    <a:pt x="4" y="0"/>
                  </a:lnTo>
                  <a:lnTo>
                    <a:pt x="1" y="3"/>
                  </a:lnTo>
                  <a:lnTo>
                    <a:pt x="0" y="5"/>
                  </a:lnTo>
                  <a:lnTo>
                    <a:pt x="0" y="9"/>
                  </a:lnTo>
                  <a:lnTo>
                    <a:pt x="1" y="15"/>
                  </a:lnTo>
                  <a:lnTo>
                    <a:pt x="3" y="16"/>
                  </a:lnTo>
                  <a:lnTo>
                    <a:pt x="4" y="17"/>
                  </a:lnTo>
                  <a:lnTo>
                    <a:pt x="6" y="19"/>
                  </a:lnTo>
                  <a:lnTo>
                    <a:pt x="7" y="20"/>
                  </a:lnTo>
                  <a:lnTo>
                    <a:pt x="9" y="20"/>
                  </a:lnTo>
                  <a:lnTo>
                    <a:pt x="10" y="22"/>
                  </a:lnTo>
                  <a:lnTo>
                    <a:pt x="12" y="22"/>
                  </a:lnTo>
                  <a:lnTo>
                    <a:pt x="13" y="22"/>
                  </a:lnTo>
                  <a:lnTo>
                    <a:pt x="14" y="2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5" name="Freeform 59"/>
            <p:cNvSpPr>
              <a:spLocks/>
            </p:cNvSpPr>
            <p:nvPr/>
          </p:nvSpPr>
          <p:spPr bwMode="auto">
            <a:xfrm>
              <a:off x="2209" y="1480"/>
              <a:ext cx="3" cy="24"/>
            </a:xfrm>
            <a:custGeom>
              <a:avLst/>
              <a:gdLst>
                <a:gd name="T0" fmla="*/ 3 w 7"/>
                <a:gd name="T1" fmla="*/ 0 h 49"/>
                <a:gd name="T2" fmla="*/ 1 w 7"/>
                <a:gd name="T3" fmla="*/ 0 h 49"/>
                <a:gd name="T4" fmla="*/ 0 w 7"/>
                <a:gd name="T5" fmla="*/ 24 h 49"/>
                <a:gd name="T6" fmla="*/ 1 w 7"/>
                <a:gd name="T7" fmla="*/ 24 h 49"/>
                <a:gd name="T8" fmla="*/ 3 w 7"/>
                <a:gd name="T9" fmla="*/ 0 h 49"/>
                <a:gd name="T10" fmla="*/ 3 w 7"/>
                <a:gd name="T11" fmla="*/ 0 h 4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9">
                  <a:moveTo>
                    <a:pt x="7" y="0"/>
                  </a:moveTo>
                  <a:lnTo>
                    <a:pt x="3" y="0"/>
                  </a:lnTo>
                  <a:lnTo>
                    <a:pt x="0" y="49"/>
                  </a:lnTo>
                  <a:lnTo>
                    <a:pt x="3" y="49"/>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6" name="Freeform 60"/>
            <p:cNvSpPr>
              <a:spLocks/>
            </p:cNvSpPr>
            <p:nvPr/>
          </p:nvSpPr>
          <p:spPr bwMode="auto">
            <a:xfrm>
              <a:off x="1954" y="2091"/>
              <a:ext cx="2" cy="2"/>
            </a:xfrm>
            <a:custGeom>
              <a:avLst/>
              <a:gdLst>
                <a:gd name="T0" fmla="*/ 0 w 3"/>
                <a:gd name="T1" fmla="*/ 0 h 5"/>
                <a:gd name="T2" fmla="*/ 1 w 3"/>
                <a:gd name="T3" fmla="*/ 0 h 5"/>
                <a:gd name="T4" fmla="*/ 1 w 3"/>
                <a:gd name="T5" fmla="*/ 1 h 5"/>
                <a:gd name="T6" fmla="*/ 1 w 3"/>
                <a:gd name="T7" fmla="*/ 1 h 5"/>
                <a:gd name="T8" fmla="*/ 1 w 3"/>
                <a:gd name="T9" fmla="*/ 1 h 5"/>
                <a:gd name="T10" fmla="*/ 1 w 3"/>
                <a:gd name="T11" fmla="*/ 1 h 5"/>
                <a:gd name="T12" fmla="*/ 1 w 3"/>
                <a:gd name="T13" fmla="*/ 1 h 5"/>
                <a:gd name="T14" fmla="*/ 1 w 3"/>
                <a:gd name="T15" fmla="*/ 1 h 5"/>
                <a:gd name="T16" fmla="*/ 1 w 3"/>
                <a:gd name="T17" fmla="*/ 1 h 5"/>
                <a:gd name="T18" fmla="*/ 1 w 3"/>
                <a:gd name="T19" fmla="*/ 1 h 5"/>
                <a:gd name="T20" fmla="*/ 1 w 3"/>
                <a:gd name="T21" fmla="*/ 2 h 5"/>
                <a:gd name="T22" fmla="*/ 2 w 3"/>
                <a:gd name="T23" fmla="*/ 1 h 5"/>
                <a:gd name="T24" fmla="*/ 2 w 3"/>
                <a:gd name="T25" fmla="*/ 1 h 5"/>
                <a:gd name="T26" fmla="*/ 2 w 3"/>
                <a:gd name="T27" fmla="*/ 1 h 5"/>
                <a:gd name="T28" fmla="*/ 2 w 3"/>
                <a:gd name="T29" fmla="*/ 1 h 5"/>
                <a:gd name="T30" fmla="*/ 1 w 3"/>
                <a:gd name="T31" fmla="*/ 1 h 5"/>
                <a:gd name="T32" fmla="*/ 1 w 3"/>
                <a:gd name="T33" fmla="*/ 1 h 5"/>
                <a:gd name="T34" fmla="*/ 1 w 3"/>
                <a:gd name="T35" fmla="*/ 1 h 5"/>
                <a:gd name="T36" fmla="*/ 1 w 3"/>
                <a:gd name="T37" fmla="*/ 0 h 5"/>
                <a:gd name="T38" fmla="*/ 1 w 3"/>
                <a:gd name="T39" fmla="*/ 0 h 5"/>
                <a:gd name="T40" fmla="*/ 1 w 3"/>
                <a:gd name="T41" fmla="*/ 0 h 5"/>
                <a:gd name="T42" fmla="*/ 1 w 3"/>
                <a:gd name="T43" fmla="*/ 0 h 5"/>
                <a:gd name="T44" fmla="*/ 1 w 3"/>
                <a:gd name="T45" fmla="*/ 0 h 5"/>
                <a:gd name="T46" fmla="*/ 0 w 3"/>
                <a:gd name="T47" fmla="*/ 0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5">
                  <a:moveTo>
                    <a:pt x="0" y="0"/>
                  </a:moveTo>
                  <a:lnTo>
                    <a:pt x="1" y="0"/>
                  </a:lnTo>
                  <a:lnTo>
                    <a:pt x="1" y="2"/>
                  </a:lnTo>
                  <a:lnTo>
                    <a:pt x="1" y="3"/>
                  </a:lnTo>
                  <a:lnTo>
                    <a:pt x="1" y="5"/>
                  </a:lnTo>
                  <a:lnTo>
                    <a:pt x="3" y="3"/>
                  </a:lnTo>
                  <a:lnTo>
                    <a:pt x="3" y="2"/>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7" name="Freeform 61"/>
            <p:cNvSpPr>
              <a:spLocks noEditPoints="1"/>
            </p:cNvSpPr>
            <p:nvPr/>
          </p:nvSpPr>
          <p:spPr bwMode="auto">
            <a:xfrm>
              <a:off x="1872" y="1616"/>
              <a:ext cx="145" cy="592"/>
            </a:xfrm>
            <a:custGeom>
              <a:avLst/>
              <a:gdLst>
                <a:gd name="T0" fmla="*/ 88 w 290"/>
                <a:gd name="T1" fmla="*/ 477 h 1183"/>
                <a:gd name="T2" fmla="*/ 91 w 290"/>
                <a:gd name="T3" fmla="*/ 421 h 1183"/>
                <a:gd name="T4" fmla="*/ 92 w 290"/>
                <a:gd name="T5" fmla="*/ 419 h 1183"/>
                <a:gd name="T6" fmla="*/ 97 w 290"/>
                <a:gd name="T7" fmla="*/ 414 h 1183"/>
                <a:gd name="T8" fmla="*/ 110 w 290"/>
                <a:gd name="T9" fmla="*/ 403 h 1183"/>
                <a:gd name="T10" fmla="*/ 117 w 290"/>
                <a:gd name="T11" fmla="*/ 391 h 1183"/>
                <a:gd name="T12" fmla="*/ 132 w 290"/>
                <a:gd name="T13" fmla="*/ 379 h 1183"/>
                <a:gd name="T14" fmla="*/ 135 w 290"/>
                <a:gd name="T15" fmla="*/ 364 h 1183"/>
                <a:gd name="T16" fmla="*/ 143 w 290"/>
                <a:gd name="T17" fmla="*/ 318 h 1183"/>
                <a:gd name="T18" fmla="*/ 126 w 290"/>
                <a:gd name="T19" fmla="*/ 111 h 1183"/>
                <a:gd name="T20" fmla="*/ 125 w 290"/>
                <a:gd name="T21" fmla="*/ 169 h 1183"/>
                <a:gd name="T22" fmla="*/ 117 w 290"/>
                <a:gd name="T23" fmla="*/ 245 h 1183"/>
                <a:gd name="T24" fmla="*/ 129 w 290"/>
                <a:gd name="T25" fmla="*/ 286 h 1183"/>
                <a:gd name="T26" fmla="*/ 132 w 290"/>
                <a:gd name="T27" fmla="*/ 298 h 1183"/>
                <a:gd name="T28" fmla="*/ 124 w 290"/>
                <a:gd name="T29" fmla="*/ 299 h 1183"/>
                <a:gd name="T30" fmla="*/ 112 w 290"/>
                <a:gd name="T31" fmla="*/ 293 h 1183"/>
                <a:gd name="T32" fmla="*/ 87 w 290"/>
                <a:gd name="T33" fmla="*/ 286 h 1183"/>
                <a:gd name="T34" fmla="*/ 69 w 290"/>
                <a:gd name="T35" fmla="*/ 285 h 1183"/>
                <a:gd name="T36" fmla="*/ 64 w 290"/>
                <a:gd name="T37" fmla="*/ 287 h 1183"/>
                <a:gd name="T38" fmla="*/ 45 w 290"/>
                <a:gd name="T39" fmla="*/ 291 h 1183"/>
                <a:gd name="T40" fmla="*/ 7 w 290"/>
                <a:gd name="T41" fmla="*/ 320 h 1183"/>
                <a:gd name="T42" fmla="*/ 22 w 290"/>
                <a:gd name="T43" fmla="*/ 311 h 1183"/>
                <a:gd name="T44" fmla="*/ 72 w 290"/>
                <a:gd name="T45" fmla="*/ 299 h 1183"/>
                <a:gd name="T46" fmla="*/ 100 w 290"/>
                <a:gd name="T47" fmla="*/ 313 h 1183"/>
                <a:gd name="T48" fmla="*/ 125 w 290"/>
                <a:gd name="T49" fmla="*/ 315 h 1183"/>
                <a:gd name="T50" fmla="*/ 129 w 290"/>
                <a:gd name="T51" fmla="*/ 320 h 1183"/>
                <a:gd name="T52" fmla="*/ 125 w 290"/>
                <a:gd name="T53" fmla="*/ 330 h 1183"/>
                <a:gd name="T54" fmla="*/ 115 w 290"/>
                <a:gd name="T55" fmla="*/ 332 h 1183"/>
                <a:gd name="T56" fmla="*/ 115 w 290"/>
                <a:gd name="T57" fmla="*/ 328 h 1183"/>
                <a:gd name="T58" fmla="*/ 112 w 290"/>
                <a:gd name="T59" fmla="*/ 327 h 1183"/>
                <a:gd name="T60" fmla="*/ 103 w 290"/>
                <a:gd name="T61" fmla="*/ 327 h 1183"/>
                <a:gd name="T62" fmla="*/ 104 w 290"/>
                <a:gd name="T63" fmla="*/ 346 h 1183"/>
                <a:gd name="T64" fmla="*/ 129 w 290"/>
                <a:gd name="T65" fmla="*/ 366 h 1183"/>
                <a:gd name="T66" fmla="*/ 95 w 290"/>
                <a:gd name="T67" fmla="*/ 406 h 1183"/>
                <a:gd name="T68" fmla="*/ 82 w 290"/>
                <a:gd name="T69" fmla="*/ 439 h 1183"/>
                <a:gd name="T70" fmla="*/ 85 w 290"/>
                <a:gd name="T71" fmla="*/ 499 h 1183"/>
                <a:gd name="T72" fmla="*/ 89 w 290"/>
                <a:gd name="T73" fmla="*/ 527 h 1183"/>
                <a:gd name="T74" fmla="*/ 88 w 290"/>
                <a:gd name="T75" fmla="*/ 530 h 1183"/>
                <a:gd name="T76" fmla="*/ 87 w 290"/>
                <a:gd name="T77" fmla="*/ 530 h 1183"/>
                <a:gd name="T78" fmla="*/ 86 w 290"/>
                <a:gd name="T79" fmla="*/ 529 h 1183"/>
                <a:gd name="T80" fmla="*/ 86 w 290"/>
                <a:gd name="T81" fmla="*/ 533 h 1183"/>
                <a:gd name="T82" fmla="*/ 87 w 290"/>
                <a:gd name="T83" fmla="*/ 537 h 1183"/>
                <a:gd name="T84" fmla="*/ 89 w 290"/>
                <a:gd name="T85" fmla="*/ 545 h 1183"/>
                <a:gd name="T86" fmla="*/ 87 w 290"/>
                <a:gd name="T87" fmla="*/ 563 h 1183"/>
                <a:gd name="T88" fmla="*/ 89 w 290"/>
                <a:gd name="T89" fmla="*/ 591 h 1183"/>
                <a:gd name="T90" fmla="*/ 93 w 290"/>
                <a:gd name="T91" fmla="*/ 591 h 1183"/>
                <a:gd name="T92" fmla="*/ 95 w 290"/>
                <a:gd name="T93" fmla="*/ 586 h 1183"/>
                <a:gd name="T94" fmla="*/ 95 w 290"/>
                <a:gd name="T95" fmla="*/ 570 h 1183"/>
                <a:gd name="T96" fmla="*/ 94 w 290"/>
                <a:gd name="T97" fmla="*/ 553 h 1183"/>
                <a:gd name="T98" fmla="*/ 96 w 290"/>
                <a:gd name="T99" fmla="*/ 531 h 1183"/>
                <a:gd name="T100" fmla="*/ 127 w 290"/>
                <a:gd name="T101" fmla="*/ 263 h 1183"/>
                <a:gd name="T102" fmla="*/ 130 w 290"/>
                <a:gd name="T103" fmla="*/ 280 h 1183"/>
                <a:gd name="T104" fmla="*/ 135 w 290"/>
                <a:gd name="T105" fmla="*/ 269 h 1183"/>
                <a:gd name="T106" fmla="*/ 112 w 290"/>
                <a:gd name="T107" fmla="*/ 308 h 1183"/>
                <a:gd name="T108" fmla="*/ 120 w 290"/>
                <a:gd name="T109" fmla="*/ 349 h 1183"/>
                <a:gd name="T110" fmla="*/ 117 w 290"/>
                <a:gd name="T111" fmla="*/ 351 h 1183"/>
                <a:gd name="T112" fmla="*/ 115 w 290"/>
                <a:gd name="T113" fmla="*/ 349 h 1183"/>
                <a:gd name="T114" fmla="*/ 115 w 290"/>
                <a:gd name="T115" fmla="*/ 346 h 1183"/>
                <a:gd name="T116" fmla="*/ 106 w 290"/>
                <a:gd name="T117" fmla="*/ 337 h 1183"/>
                <a:gd name="T118" fmla="*/ 121 w 290"/>
                <a:gd name="T119" fmla="*/ 335 h 1183"/>
                <a:gd name="T120" fmla="*/ 91 w 290"/>
                <a:gd name="T121" fmla="*/ 578 h 1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0" h="1183">
                  <a:moveTo>
                    <a:pt x="192" y="1060"/>
                  </a:moveTo>
                  <a:lnTo>
                    <a:pt x="190" y="1039"/>
                  </a:lnTo>
                  <a:lnTo>
                    <a:pt x="187" y="1017"/>
                  </a:lnTo>
                  <a:lnTo>
                    <a:pt x="183" y="996"/>
                  </a:lnTo>
                  <a:lnTo>
                    <a:pt x="179" y="974"/>
                  </a:lnTo>
                  <a:lnTo>
                    <a:pt x="176" y="954"/>
                  </a:lnTo>
                  <a:lnTo>
                    <a:pt x="173" y="933"/>
                  </a:lnTo>
                  <a:lnTo>
                    <a:pt x="171" y="911"/>
                  </a:lnTo>
                  <a:lnTo>
                    <a:pt x="171" y="890"/>
                  </a:lnTo>
                  <a:lnTo>
                    <a:pt x="174" y="867"/>
                  </a:lnTo>
                  <a:lnTo>
                    <a:pt x="181" y="842"/>
                  </a:lnTo>
                  <a:lnTo>
                    <a:pt x="181" y="841"/>
                  </a:lnTo>
                  <a:lnTo>
                    <a:pt x="181" y="840"/>
                  </a:lnTo>
                  <a:lnTo>
                    <a:pt x="181" y="838"/>
                  </a:lnTo>
                  <a:lnTo>
                    <a:pt x="181" y="837"/>
                  </a:lnTo>
                  <a:lnTo>
                    <a:pt x="183" y="837"/>
                  </a:lnTo>
                  <a:lnTo>
                    <a:pt x="184" y="835"/>
                  </a:lnTo>
                  <a:lnTo>
                    <a:pt x="189" y="838"/>
                  </a:lnTo>
                  <a:lnTo>
                    <a:pt x="190" y="831"/>
                  </a:lnTo>
                  <a:lnTo>
                    <a:pt x="193" y="827"/>
                  </a:lnTo>
                  <a:lnTo>
                    <a:pt x="197" y="822"/>
                  </a:lnTo>
                  <a:lnTo>
                    <a:pt x="202" y="820"/>
                  </a:lnTo>
                  <a:lnTo>
                    <a:pt x="207" y="815"/>
                  </a:lnTo>
                  <a:lnTo>
                    <a:pt x="213" y="812"/>
                  </a:lnTo>
                  <a:lnTo>
                    <a:pt x="217" y="809"/>
                  </a:lnTo>
                  <a:lnTo>
                    <a:pt x="220" y="805"/>
                  </a:lnTo>
                  <a:lnTo>
                    <a:pt x="223" y="799"/>
                  </a:lnTo>
                  <a:lnTo>
                    <a:pt x="223" y="794"/>
                  </a:lnTo>
                  <a:lnTo>
                    <a:pt x="226" y="797"/>
                  </a:lnTo>
                  <a:lnTo>
                    <a:pt x="229" y="792"/>
                  </a:lnTo>
                  <a:lnTo>
                    <a:pt x="232" y="788"/>
                  </a:lnTo>
                  <a:lnTo>
                    <a:pt x="234" y="782"/>
                  </a:lnTo>
                  <a:lnTo>
                    <a:pt x="237" y="777"/>
                  </a:lnTo>
                  <a:lnTo>
                    <a:pt x="242" y="771"/>
                  </a:lnTo>
                  <a:lnTo>
                    <a:pt x="246" y="766"/>
                  </a:lnTo>
                  <a:lnTo>
                    <a:pt x="250" y="762"/>
                  </a:lnTo>
                  <a:lnTo>
                    <a:pt x="256" y="759"/>
                  </a:lnTo>
                  <a:lnTo>
                    <a:pt x="263" y="758"/>
                  </a:lnTo>
                  <a:lnTo>
                    <a:pt x="270" y="759"/>
                  </a:lnTo>
                  <a:lnTo>
                    <a:pt x="270" y="754"/>
                  </a:lnTo>
                  <a:lnTo>
                    <a:pt x="270" y="746"/>
                  </a:lnTo>
                  <a:lnTo>
                    <a:pt x="270" y="741"/>
                  </a:lnTo>
                  <a:lnTo>
                    <a:pt x="270" y="734"/>
                  </a:lnTo>
                  <a:lnTo>
                    <a:pt x="270" y="728"/>
                  </a:lnTo>
                  <a:lnTo>
                    <a:pt x="270" y="721"/>
                  </a:lnTo>
                  <a:lnTo>
                    <a:pt x="270" y="715"/>
                  </a:lnTo>
                  <a:lnTo>
                    <a:pt x="272" y="709"/>
                  </a:lnTo>
                  <a:lnTo>
                    <a:pt x="275" y="705"/>
                  </a:lnTo>
                  <a:lnTo>
                    <a:pt x="277" y="701"/>
                  </a:lnTo>
                  <a:lnTo>
                    <a:pt x="286" y="635"/>
                  </a:lnTo>
                  <a:lnTo>
                    <a:pt x="290" y="566"/>
                  </a:lnTo>
                  <a:lnTo>
                    <a:pt x="289" y="499"/>
                  </a:lnTo>
                  <a:lnTo>
                    <a:pt x="283" y="428"/>
                  </a:lnTo>
                  <a:lnTo>
                    <a:pt x="276" y="360"/>
                  </a:lnTo>
                  <a:lnTo>
                    <a:pt x="265" y="289"/>
                  </a:lnTo>
                  <a:lnTo>
                    <a:pt x="252" y="221"/>
                  </a:lnTo>
                  <a:lnTo>
                    <a:pt x="239" y="152"/>
                  </a:lnTo>
                  <a:lnTo>
                    <a:pt x="223" y="84"/>
                  </a:lnTo>
                  <a:lnTo>
                    <a:pt x="209" y="17"/>
                  </a:lnTo>
                  <a:lnTo>
                    <a:pt x="194" y="0"/>
                  </a:lnTo>
                  <a:lnTo>
                    <a:pt x="243" y="305"/>
                  </a:lnTo>
                  <a:lnTo>
                    <a:pt x="249" y="337"/>
                  </a:lnTo>
                  <a:lnTo>
                    <a:pt x="250" y="365"/>
                  </a:lnTo>
                  <a:lnTo>
                    <a:pt x="249" y="391"/>
                  </a:lnTo>
                  <a:lnTo>
                    <a:pt x="246" y="415"/>
                  </a:lnTo>
                  <a:lnTo>
                    <a:pt x="242" y="440"/>
                  </a:lnTo>
                  <a:lnTo>
                    <a:pt x="237" y="464"/>
                  </a:lnTo>
                  <a:lnTo>
                    <a:pt x="234" y="489"/>
                  </a:lnTo>
                  <a:lnTo>
                    <a:pt x="233" y="514"/>
                  </a:lnTo>
                  <a:lnTo>
                    <a:pt x="236" y="543"/>
                  </a:lnTo>
                  <a:lnTo>
                    <a:pt x="243" y="573"/>
                  </a:lnTo>
                  <a:lnTo>
                    <a:pt x="253" y="563"/>
                  </a:lnTo>
                  <a:lnTo>
                    <a:pt x="257" y="567"/>
                  </a:lnTo>
                  <a:lnTo>
                    <a:pt x="257" y="572"/>
                  </a:lnTo>
                  <a:lnTo>
                    <a:pt x="259" y="576"/>
                  </a:lnTo>
                  <a:lnTo>
                    <a:pt x="260" y="579"/>
                  </a:lnTo>
                  <a:lnTo>
                    <a:pt x="262" y="583"/>
                  </a:lnTo>
                  <a:lnTo>
                    <a:pt x="263" y="587"/>
                  </a:lnTo>
                  <a:lnTo>
                    <a:pt x="263" y="592"/>
                  </a:lnTo>
                  <a:lnTo>
                    <a:pt x="263" y="596"/>
                  </a:lnTo>
                  <a:lnTo>
                    <a:pt x="263" y="600"/>
                  </a:lnTo>
                  <a:lnTo>
                    <a:pt x="260" y="603"/>
                  </a:lnTo>
                  <a:lnTo>
                    <a:pt x="257" y="607"/>
                  </a:lnTo>
                  <a:lnTo>
                    <a:pt x="255" y="603"/>
                  </a:lnTo>
                  <a:lnTo>
                    <a:pt x="252" y="600"/>
                  </a:lnTo>
                  <a:lnTo>
                    <a:pt x="247" y="597"/>
                  </a:lnTo>
                  <a:lnTo>
                    <a:pt x="243" y="596"/>
                  </a:lnTo>
                  <a:lnTo>
                    <a:pt x="237" y="596"/>
                  </a:lnTo>
                  <a:lnTo>
                    <a:pt x="233" y="595"/>
                  </a:lnTo>
                  <a:lnTo>
                    <a:pt x="229" y="593"/>
                  </a:lnTo>
                  <a:lnTo>
                    <a:pt x="226" y="590"/>
                  </a:lnTo>
                  <a:lnTo>
                    <a:pt x="224" y="586"/>
                  </a:lnTo>
                  <a:lnTo>
                    <a:pt x="226" y="580"/>
                  </a:lnTo>
                  <a:lnTo>
                    <a:pt x="214" y="580"/>
                  </a:lnTo>
                  <a:lnTo>
                    <a:pt x="204" y="580"/>
                  </a:lnTo>
                  <a:lnTo>
                    <a:pt x="194" y="577"/>
                  </a:lnTo>
                  <a:lnTo>
                    <a:pt x="184" y="574"/>
                  </a:lnTo>
                  <a:lnTo>
                    <a:pt x="174" y="572"/>
                  </a:lnTo>
                  <a:lnTo>
                    <a:pt x="164" y="569"/>
                  </a:lnTo>
                  <a:lnTo>
                    <a:pt x="156" y="566"/>
                  </a:lnTo>
                  <a:lnTo>
                    <a:pt x="147" y="564"/>
                  </a:lnTo>
                  <a:lnTo>
                    <a:pt x="140" y="564"/>
                  </a:lnTo>
                  <a:lnTo>
                    <a:pt x="133" y="567"/>
                  </a:lnTo>
                  <a:lnTo>
                    <a:pt x="137" y="570"/>
                  </a:lnTo>
                  <a:lnTo>
                    <a:pt x="136" y="573"/>
                  </a:lnTo>
                  <a:lnTo>
                    <a:pt x="136" y="576"/>
                  </a:lnTo>
                  <a:lnTo>
                    <a:pt x="133" y="576"/>
                  </a:lnTo>
                  <a:lnTo>
                    <a:pt x="131" y="576"/>
                  </a:lnTo>
                  <a:lnTo>
                    <a:pt x="130" y="576"/>
                  </a:lnTo>
                  <a:lnTo>
                    <a:pt x="127" y="574"/>
                  </a:lnTo>
                  <a:lnTo>
                    <a:pt x="126" y="573"/>
                  </a:lnTo>
                  <a:lnTo>
                    <a:pt x="123" y="573"/>
                  </a:lnTo>
                  <a:lnTo>
                    <a:pt x="121" y="573"/>
                  </a:lnTo>
                  <a:lnTo>
                    <a:pt x="120" y="573"/>
                  </a:lnTo>
                  <a:lnTo>
                    <a:pt x="106" y="576"/>
                  </a:lnTo>
                  <a:lnTo>
                    <a:pt x="90" y="582"/>
                  </a:lnTo>
                  <a:lnTo>
                    <a:pt x="76" y="587"/>
                  </a:lnTo>
                  <a:lnTo>
                    <a:pt x="61" y="595"/>
                  </a:lnTo>
                  <a:lnTo>
                    <a:pt x="47" y="605"/>
                  </a:lnTo>
                  <a:lnTo>
                    <a:pt x="34" y="615"/>
                  </a:lnTo>
                  <a:lnTo>
                    <a:pt x="23" y="626"/>
                  </a:lnTo>
                  <a:lnTo>
                    <a:pt x="14" y="639"/>
                  </a:lnTo>
                  <a:lnTo>
                    <a:pt x="5" y="655"/>
                  </a:lnTo>
                  <a:lnTo>
                    <a:pt x="0" y="670"/>
                  </a:lnTo>
                  <a:lnTo>
                    <a:pt x="8" y="655"/>
                  </a:lnTo>
                  <a:lnTo>
                    <a:pt x="18" y="642"/>
                  </a:lnTo>
                  <a:lnTo>
                    <a:pt x="30" y="632"/>
                  </a:lnTo>
                  <a:lnTo>
                    <a:pt x="44" y="622"/>
                  </a:lnTo>
                  <a:lnTo>
                    <a:pt x="58" y="615"/>
                  </a:lnTo>
                  <a:lnTo>
                    <a:pt x="74" y="607"/>
                  </a:lnTo>
                  <a:lnTo>
                    <a:pt x="91" y="603"/>
                  </a:lnTo>
                  <a:lnTo>
                    <a:pt x="108" y="600"/>
                  </a:lnTo>
                  <a:lnTo>
                    <a:pt x="126" y="597"/>
                  </a:lnTo>
                  <a:lnTo>
                    <a:pt x="143" y="597"/>
                  </a:lnTo>
                  <a:lnTo>
                    <a:pt x="147" y="610"/>
                  </a:lnTo>
                  <a:lnTo>
                    <a:pt x="154" y="619"/>
                  </a:lnTo>
                  <a:lnTo>
                    <a:pt x="163" y="623"/>
                  </a:lnTo>
                  <a:lnTo>
                    <a:pt x="174" y="626"/>
                  </a:lnTo>
                  <a:lnTo>
                    <a:pt x="186" y="626"/>
                  </a:lnTo>
                  <a:lnTo>
                    <a:pt x="199" y="626"/>
                  </a:lnTo>
                  <a:lnTo>
                    <a:pt x="212" y="625"/>
                  </a:lnTo>
                  <a:lnTo>
                    <a:pt x="224" y="625"/>
                  </a:lnTo>
                  <a:lnTo>
                    <a:pt x="236" y="626"/>
                  </a:lnTo>
                  <a:lnTo>
                    <a:pt x="246" y="629"/>
                  </a:lnTo>
                  <a:lnTo>
                    <a:pt x="249" y="629"/>
                  </a:lnTo>
                  <a:lnTo>
                    <a:pt x="250" y="630"/>
                  </a:lnTo>
                  <a:lnTo>
                    <a:pt x="252" y="630"/>
                  </a:lnTo>
                  <a:lnTo>
                    <a:pt x="255" y="632"/>
                  </a:lnTo>
                  <a:lnTo>
                    <a:pt x="256" y="635"/>
                  </a:lnTo>
                  <a:lnTo>
                    <a:pt x="256" y="636"/>
                  </a:lnTo>
                  <a:lnTo>
                    <a:pt x="257" y="639"/>
                  </a:lnTo>
                  <a:lnTo>
                    <a:pt x="257" y="640"/>
                  </a:lnTo>
                  <a:lnTo>
                    <a:pt x="257" y="643"/>
                  </a:lnTo>
                  <a:lnTo>
                    <a:pt x="257" y="646"/>
                  </a:lnTo>
                  <a:lnTo>
                    <a:pt x="257" y="653"/>
                  </a:lnTo>
                  <a:lnTo>
                    <a:pt x="256" y="658"/>
                  </a:lnTo>
                  <a:lnTo>
                    <a:pt x="253" y="660"/>
                  </a:lnTo>
                  <a:lnTo>
                    <a:pt x="250" y="660"/>
                  </a:lnTo>
                  <a:lnTo>
                    <a:pt x="246" y="660"/>
                  </a:lnTo>
                  <a:lnTo>
                    <a:pt x="242" y="660"/>
                  </a:lnTo>
                  <a:lnTo>
                    <a:pt x="237" y="659"/>
                  </a:lnTo>
                  <a:lnTo>
                    <a:pt x="233" y="659"/>
                  </a:lnTo>
                  <a:lnTo>
                    <a:pt x="230" y="660"/>
                  </a:lnTo>
                  <a:lnTo>
                    <a:pt x="229" y="663"/>
                  </a:lnTo>
                  <a:lnTo>
                    <a:pt x="229" y="662"/>
                  </a:lnTo>
                  <a:lnTo>
                    <a:pt x="229" y="660"/>
                  </a:lnTo>
                  <a:lnTo>
                    <a:pt x="229" y="659"/>
                  </a:lnTo>
                  <a:lnTo>
                    <a:pt x="229" y="658"/>
                  </a:lnTo>
                  <a:lnTo>
                    <a:pt x="230" y="656"/>
                  </a:lnTo>
                  <a:lnTo>
                    <a:pt x="230" y="655"/>
                  </a:lnTo>
                  <a:lnTo>
                    <a:pt x="232" y="653"/>
                  </a:lnTo>
                  <a:lnTo>
                    <a:pt x="233" y="653"/>
                  </a:lnTo>
                  <a:lnTo>
                    <a:pt x="229" y="653"/>
                  </a:lnTo>
                  <a:lnTo>
                    <a:pt x="224" y="653"/>
                  </a:lnTo>
                  <a:lnTo>
                    <a:pt x="222" y="653"/>
                  </a:lnTo>
                  <a:lnTo>
                    <a:pt x="217" y="652"/>
                  </a:lnTo>
                  <a:lnTo>
                    <a:pt x="214" y="652"/>
                  </a:lnTo>
                  <a:lnTo>
                    <a:pt x="212" y="652"/>
                  </a:lnTo>
                  <a:lnTo>
                    <a:pt x="209" y="652"/>
                  </a:lnTo>
                  <a:lnTo>
                    <a:pt x="206" y="653"/>
                  </a:lnTo>
                  <a:lnTo>
                    <a:pt x="203" y="655"/>
                  </a:lnTo>
                  <a:lnTo>
                    <a:pt x="202" y="659"/>
                  </a:lnTo>
                  <a:lnTo>
                    <a:pt x="197" y="669"/>
                  </a:lnTo>
                  <a:lnTo>
                    <a:pt x="197" y="678"/>
                  </a:lnTo>
                  <a:lnTo>
                    <a:pt x="200" y="685"/>
                  </a:lnTo>
                  <a:lnTo>
                    <a:pt x="207" y="692"/>
                  </a:lnTo>
                  <a:lnTo>
                    <a:pt x="216" y="698"/>
                  </a:lnTo>
                  <a:lnTo>
                    <a:pt x="224" y="703"/>
                  </a:lnTo>
                  <a:lnTo>
                    <a:pt x="234" y="711"/>
                  </a:lnTo>
                  <a:lnTo>
                    <a:pt x="245" y="716"/>
                  </a:lnTo>
                  <a:lnTo>
                    <a:pt x="252" y="724"/>
                  </a:lnTo>
                  <a:lnTo>
                    <a:pt x="257" y="732"/>
                  </a:lnTo>
                  <a:lnTo>
                    <a:pt x="242" y="744"/>
                  </a:lnTo>
                  <a:lnTo>
                    <a:pt x="229" y="756"/>
                  </a:lnTo>
                  <a:lnTo>
                    <a:pt x="217" y="769"/>
                  </a:lnTo>
                  <a:lnTo>
                    <a:pt x="207" y="784"/>
                  </a:lnTo>
                  <a:lnTo>
                    <a:pt x="199" y="798"/>
                  </a:lnTo>
                  <a:lnTo>
                    <a:pt x="190" y="812"/>
                  </a:lnTo>
                  <a:lnTo>
                    <a:pt x="181" y="827"/>
                  </a:lnTo>
                  <a:lnTo>
                    <a:pt x="173" y="841"/>
                  </a:lnTo>
                  <a:lnTo>
                    <a:pt x="164" y="855"/>
                  </a:lnTo>
                  <a:lnTo>
                    <a:pt x="154" y="870"/>
                  </a:lnTo>
                  <a:lnTo>
                    <a:pt x="164" y="860"/>
                  </a:lnTo>
                  <a:lnTo>
                    <a:pt x="164" y="878"/>
                  </a:lnTo>
                  <a:lnTo>
                    <a:pt x="164" y="897"/>
                  </a:lnTo>
                  <a:lnTo>
                    <a:pt x="164" y="917"/>
                  </a:lnTo>
                  <a:lnTo>
                    <a:pt x="164" y="937"/>
                  </a:lnTo>
                  <a:lnTo>
                    <a:pt x="166" y="958"/>
                  </a:lnTo>
                  <a:lnTo>
                    <a:pt x="167" y="977"/>
                  </a:lnTo>
                  <a:lnTo>
                    <a:pt x="169" y="997"/>
                  </a:lnTo>
                  <a:lnTo>
                    <a:pt x="170" y="1016"/>
                  </a:lnTo>
                  <a:lnTo>
                    <a:pt x="171" y="1033"/>
                  </a:lnTo>
                  <a:lnTo>
                    <a:pt x="174" y="1049"/>
                  </a:lnTo>
                  <a:lnTo>
                    <a:pt x="177" y="1052"/>
                  </a:lnTo>
                  <a:lnTo>
                    <a:pt x="177" y="1053"/>
                  </a:lnTo>
                  <a:lnTo>
                    <a:pt x="177" y="1054"/>
                  </a:lnTo>
                  <a:lnTo>
                    <a:pt x="177" y="1056"/>
                  </a:lnTo>
                  <a:lnTo>
                    <a:pt x="177" y="1057"/>
                  </a:lnTo>
                  <a:lnTo>
                    <a:pt x="177" y="1059"/>
                  </a:lnTo>
                  <a:lnTo>
                    <a:pt x="177" y="1060"/>
                  </a:lnTo>
                  <a:lnTo>
                    <a:pt x="176" y="1060"/>
                  </a:lnTo>
                  <a:lnTo>
                    <a:pt x="176" y="1062"/>
                  </a:lnTo>
                  <a:lnTo>
                    <a:pt x="174" y="1062"/>
                  </a:lnTo>
                  <a:lnTo>
                    <a:pt x="173" y="1060"/>
                  </a:lnTo>
                  <a:lnTo>
                    <a:pt x="171" y="1059"/>
                  </a:lnTo>
                  <a:lnTo>
                    <a:pt x="171" y="1057"/>
                  </a:lnTo>
                  <a:lnTo>
                    <a:pt x="171" y="1059"/>
                  </a:lnTo>
                  <a:lnTo>
                    <a:pt x="170" y="1060"/>
                  </a:lnTo>
                  <a:lnTo>
                    <a:pt x="170" y="1062"/>
                  </a:lnTo>
                  <a:lnTo>
                    <a:pt x="170" y="1063"/>
                  </a:lnTo>
                  <a:lnTo>
                    <a:pt x="170" y="1065"/>
                  </a:lnTo>
                  <a:lnTo>
                    <a:pt x="171" y="1066"/>
                  </a:lnTo>
                  <a:lnTo>
                    <a:pt x="171" y="1067"/>
                  </a:lnTo>
                  <a:lnTo>
                    <a:pt x="173" y="1069"/>
                  </a:lnTo>
                  <a:lnTo>
                    <a:pt x="174" y="1069"/>
                  </a:lnTo>
                  <a:lnTo>
                    <a:pt x="173" y="1070"/>
                  </a:lnTo>
                  <a:lnTo>
                    <a:pt x="173" y="1073"/>
                  </a:lnTo>
                  <a:lnTo>
                    <a:pt x="174" y="1076"/>
                  </a:lnTo>
                  <a:lnTo>
                    <a:pt x="176" y="1077"/>
                  </a:lnTo>
                  <a:lnTo>
                    <a:pt x="177" y="1080"/>
                  </a:lnTo>
                  <a:lnTo>
                    <a:pt x="177" y="1083"/>
                  </a:lnTo>
                  <a:lnTo>
                    <a:pt x="177" y="1086"/>
                  </a:lnTo>
                  <a:lnTo>
                    <a:pt x="177" y="1089"/>
                  </a:lnTo>
                  <a:lnTo>
                    <a:pt x="176" y="1092"/>
                  </a:lnTo>
                  <a:lnTo>
                    <a:pt x="171" y="1093"/>
                  </a:lnTo>
                  <a:lnTo>
                    <a:pt x="171" y="1100"/>
                  </a:lnTo>
                  <a:lnTo>
                    <a:pt x="173" y="1109"/>
                  </a:lnTo>
                  <a:lnTo>
                    <a:pt x="174" y="1118"/>
                  </a:lnTo>
                  <a:lnTo>
                    <a:pt x="174" y="1126"/>
                  </a:lnTo>
                  <a:lnTo>
                    <a:pt x="176" y="1135"/>
                  </a:lnTo>
                  <a:lnTo>
                    <a:pt x="177" y="1145"/>
                  </a:lnTo>
                  <a:lnTo>
                    <a:pt x="177" y="1153"/>
                  </a:lnTo>
                  <a:lnTo>
                    <a:pt x="177" y="1163"/>
                  </a:lnTo>
                  <a:lnTo>
                    <a:pt x="177" y="1172"/>
                  </a:lnTo>
                  <a:lnTo>
                    <a:pt x="177" y="1182"/>
                  </a:lnTo>
                  <a:lnTo>
                    <a:pt x="179" y="1182"/>
                  </a:lnTo>
                  <a:lnTo>
                    <a:pt x="180" y="1182"/>
                  </a:lnTo>
                  <a:lnTo>
                    <a:pt x="181" y="1182"/>
                  </a:lnTo>
                  <a:lnTo>
                    <a:pt x="183" y="1182"/>
                  </a:lnTo>
                  <a:lnTo>
                    <a:pt x="184" y="1182"/>
                  </a:lnTo>
                  <a:lnTo>
                    <a:pt x="186" y="1182"/>
                  </a:lnTo>
                  <a:lnTo>
                    <a:pt x="187" y="1182"/>
                  </a:lnTo>
                  <a:lnTo>
                    <a:pt x="189" y="1182"/>
                  </a:lnTo>
                  <a:lnTo>
                    <a:pt x="190" y="1183"/>
                  </a:lnTo>
                  <a:lnTo>
                    <a:pt x="189" y="1178"/>
                  </a:lnTo>
                  <a:lnTo>
                    <a:pt x="189" y="1172"/>
                  </a:lnTo>
                  <a:lnTo>
                    <a:pt x="189" y="1166"/>
                  </a:lnTo>
                  <a:lnTo>
                    <a:pt x="189" y="1161"/>
                  </a:lnTo>
                  <a:lnTo>
                    <a:pt x="189" y="1155"/>
                  </a:lnTo>
                  <a:lnTo>
                    <a:pt x="189" y="1149"/>
                  </a:lnTo>
                  <a:lnTo>
                    <a:pt x="189" y="1145"/>
                  </a:lnTo>
                  <a:lnTo>
                    <a:pt x="189" y="1139"/>
                  </a:lnTo>
                  <a:lnTo>
                    <a:pt x="189" y="1135"/>
                  </a:lnTo>
                  <a:lnTo>
                    <a:pt x="189" y="1130"/>
                  </a:lnTo>
                  <a:lnTo>
                    <a:pt x="189" y="1125"/>
                  </a:lnTo>
                  <a:lnTo>
                    <a:pt x="189" y="1118"/>
                  </a:lnTo>
                  <a:lnTo>
                    <a:pt x="189" y="1112"/>
                  </a:lnTo>
                  <a:lnTo>
                    <a:pt x="187" y="1105"/>
                  </a:lnTo>
                  <a:lnTo>
                    <a:pt x="187" y="1097"/>
                  </a:lnTo>
                  <a:lnTo>
                    <a:pt x="187" y="1090"/>
                  </a:lnTo>
                  <a:lnTo>
                    <a:pt x="189" y="1082"/>
                  </a:lnTo>
                  <a:lnTo>
                    <a:pt x="189" y="1075"/>
                  </a:lnTo>
                  <a:lnTo>
                    <a:pt x="190" y="1069"/>
                  </a:lnTo>
                  <a:lnTo>
                    <a:pt x="192" y="1062"/>
                  </a:lnTo>
                  <a:lnTo>
                    <a:pt x="192" y="1060"/>
                  </a:lnTo>
                  <a:close/>
                  <a:moveTo>
                    <a:pt x="253" y="526"/>
                  </a:moveTo>
                  <a:lnTo>
                    <a:pt x="263" y="464"/>
                  </a:lnTo>
                  <a:lnTo>
                    <a:pt x="270" y="526"/>
                  </a:lnTo>
                  <a:lnTo>
                    <a:pt x="253" y="526"/>
                  </a:lnTo>
                  <a:close/>
                  <a:moveTo>
                    <a:pt x="263" y="573"/>
                  </a:moveTo>
                  <a:lnTo>
                    <a:pt x="262" y="569"/>
                  </a:lnTo>
                  <a:lnTo>
                    <a:pt x="260" y="564"/>
                  </a:lnTo>
                  <a:lnTo>
                    <a:pt x="259" y="560"/>
                  </a:lnTo>
                  <a:lnTo>
                    <a:pt x="257" y="554"/>
                  </a:lnTo>
                  <a:lnTo>
                    <a:pt x="257" y="550"/>
                  </a:lnTo>
                  <a:lnTo>
                    <a:pt x="259" y="546"/>
                  </a:lnTo>
                  <a:lnTo>
                    <a:pt x="260" y="542"/>
                  </a:lnTo>
                  <a:lnTo>
                    <a:pt x="265" y="539"/>
                  </a:lnTo>
                  <a:lnTo>
                    <a:pt x="269" y="537"/>
                  </a:lnTo>
                  <a:lnTo>
                    <a:pt x="275" y="536"/>
                  </a:lnTo>
                  <a:lnTo>
                    <a:pt x="263" y="573"/>
                  </a:lnTo>
                  <a:close/>
                  <a:moveTo>
                    <a:pt x="233" y="619"/>
                  </a:moveTo>
                  <a:lnTo>
                    <a:pt x="223" y="615"/>
                  </a:lnTo>
                  <a:lnTo>
                    <a:pt x="240" y="619"/>
                  </a:lnTo>
                  <a:lnTo>
                    <a:pt x="233" y="619"/>
                  </a:lnTo>
                  <a:close/>
                  <a:moveTo>
                    <a:pt x="246" y="705"/>
                  </a:moveTo>
                  <a:lnTo>
                    <a:pt x="240" y="698"/>
                  </a:lnTo>
                  <a:lnTo>
                    <a:pt x="239" y="699"/>
                  </a:lnTo>
                  <a:lnTo>
                    <a:pt x="237" y="701"/>
                  </a:lnTo>
                  <a:lnTo>
                    <a:pt x="236" y="701"/>
                  </a:lnTo>
                  <a:lnTo>
                    <a:pt x="234" y="701"/>
                  </a:lnTo>
                  <a:lnTo>
                    <a:pt x="233" y="701"/>
                  </a:lnTo>
                  <a:lnTo>
                    <a:pt x="232" y="701"/>
                  </a:lnTo>
                  <a:lnTo>
                    <a:pt x="230" y="701"/>
                  </a:lnTo>
                  <a:lnTo>
                    <a:pt x="229" y="701"/>
                  </a:lnTo>
                  <a:lnTo>
                    <a:pt x="229" y="699"/>
                  </a:lnTo>
                  <a:lnTo>
                    <a:pt x="229" y="698"/>
                  </a:lnTo>
                  <a:lnTo>
                    <a:pt x="229" y="696"/>
                  </a:lnTo>
                  <a:lnTo>
                    <a:pt x="229" y="695"/>
                  </a:lnTo>
                  <a:lnTo>
                    <a:pt x="230" y="693"/>
                  </a:lnTo>
                  <a:lnTo>
                    <a:pt x="230" y="692"/>
                  </a:lnTo>
                  <a:lnTo>
                    <a:pt x="232" y="691"/>
                  </a:lnTo>
                  <a:lnTo>
                    <a:pt x="233" y="691"/>
                  </a:lnTo>
                  <a:lnTo>
                    <a:pt x="212" y="688"/>
                  </a:lnTo>
                  <a:lnTo>
                    <a:pt x="209" y="682"/>
                  </a:lnTo>
                  <a:lnTo>
                    <a:pt x="209" y="678"/>
                  </a:lnTo>
                  <a:lnTo>
                    <a:pt x="212" y="673"/>
                  </a:lnTo>
                  <a:lnTo>
                    <a:pt x="214" y="672"/>
                  </a:lnTo>
                  <a:lnTo>
                    <a:pt x="220" y="670"/>
                  </a:lnTo>
                  <a:lnTo>
                    <a:pt x="224" y="670"/>
                  </a:lnTo>
                  <a:lnTo>
                    <a:pt x="230" y="670"/>
                  </a:lnTo>
                  <a:lnTo>
                    <a:pt x="236" y="670"/>
                  </a:lnTo>
                  <a:lnTo>
                    <a:pt x="242" y="670"/>
                  </a:lnTo>
                  <a:lnTo>
                    <a:pt x="246" y="670"/>
                  </a:lnTo>
                  <a:lnTo>
                    <a:pt x="246" y="705"/>
                  </a:lnTo>
                  <a:close/>
                  <a:moveTo>
                    <a:pt x="184" y="1172"/>
                  </a:moveTo>
                  <a:lnTo>
                    <a:pt x="181" y="1155"/>
                  </a:lnTo>
                  <a:lnTo>
                    <a:pt x="184" y="1155"/>
                  </a:lnTo>
                  <a:lnTo>
                    <a:pt x="189" y="1172"/>
                  </a:lnTo>
                  <a:lnTo>
                    <a:pt x="184" y="117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8" name="Freeform 62"/>
            <p:cNvSpPr>
              <a:spLocks/>
            </p:cNvSpPr>
            <p:nvPr/>
          </p:nvSpPr>
          <p:spPr bwMode="auto">
            <a:xfrm>
              <a:off x="1945" y="2027"/>
              <a:ext cx="1" cy="1"/>
            </a:xfrm>
            <a:custGeom>
              <a:avLst/>
              <a:gdLst>
                <a:gd name="T0" fmla="*/ 0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1 w 1"/>
                <a:gd name="T23" fmla="*/ 0 h 3"/>
                <a:gd name="T24" fmla="*/ 1 w 1"/>
                <a:gd name="T25" fmla="*/ 0 h 3"/>
                <a:gd name="T26" fmla="*/ 1 w 1"/>
                <a:gd name="T27" fmla="*/ 1 h 3"/>
                <a:gd name="T28" fmla="*/ 1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0 w 1"/>
                <a:gd name="T45" fmla="*/ 1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3">
                  <a:moveTo>
                    <a:pt x="0" y="3"/>
                  </a:moveTo>
                  <a:lnTo>
                    <a:pt x="1" y="3"/>
                  </a:lnTo>
                  <a:lnTo>
                    <a:pt x="1" y="2"/>
                  </a:lnTo>
                  <a:lnTo>
                    <a:pt x="1" y="0"/>
                  </a:lnTo>
                  <a:lnTo>
                    <a:pt x="1" y="2"/>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49" name="Freeform 63"/>
            <p:cNvSpPr>
              <a:spLocks/>
            </p:cNvSpPr>
            <p:nvPr/>
          </p:nvSpPr>
          <p:spPr bwMode="auto">
            <a:xfrm>
              <a:off x="1951" y="2093"/>
              <a:ext cx="8" cy="25"/>
            </a:xfrm>
            <a:custGeom>
              <a:avLst/>
              <a:gdLst>
                <a:gd name="T0" fmla="*/ 1 w 18"/>
                <a:gd name="T1" fmla="*/ 2 h 50"/>
                <a:gd name="T2" fmla="*/ 0 w 18"/>
                <a:gd name="T3" fmla="*/ 1 h 50"/>
                <a:gd name="T4" fmla="*/ 4 w 18"/>
                <a:gd name="T5" fmla="*/ 25 h 50"/>
                <a:gd name="T6" fmla="*/ 6 w 18"/>
                <a:gd name="T7" fmla="*/ 25 h 50"/>
                <a:gd name="T8" fmla="*/ 7 w 18"/>
                <a:gd name="T9" fmla="*/ 24 h 50"/>
                <a:gd name="T10" fmla="*/ 7 w 18"/>
                <a:gd name="T11" fmla="*/ 23 h 50"/>
                <a:gd name="T12" fmla="*/ 7 w 18"/>
                <a:gd name="T13" fmla="*/ 22 h 50"/>
                <a:gd name="T14" fmla="*/ 7 w 18"/>
                <a:gd name="T15" fmla="*/ 22 h 50"/>
                <a:gd name="T16" fmla="*/ 7 w 18"/>
                <a:gd name="T17" fmla="*/ 21 h 50"/>
                <a:gd name="T18" fmla="*/ 7 w 18"/>
                <a:gd name="T19" fmla="*/ 20 h 50"/>
                <a:gd name="T20" fmla="*/ 7 w 18"/>
                <a:gd name="T21" fmla="*/ 19 h 50"/>
                <a:gd name="T22" fmla="*/ 7 w 18"/>
                <a:gd name="T23" fmla="*/ 19 h 50"/>
                <a:gd name="T24" fmla="*/ 7 w 18"/>
                <a:gd name="T25" fmla="*/ 19 h 50"/>
                <a:gd name="T26" fmla="*/ 8 w 18"/>
                <a:gd name="T27" fmla="*/ 18 h 50"/>
                <a:gd name="T28" fmla="*/ 7 w 18"/>
                <a:gd name="T29" fmla="*/ 17 h 50"/>
                <a:gd name="T30" fmla="*/ 7 w 18"/>
                <a:gd name="T31" fmla="*/ 15 h 50"/>
                <a:gd name="T32" fmla="*/ 6 w 18"/>
                <a:gd name="T33" fmla="*/ 14 h 50"/>
                <a:gd name="T34" fmla="*/ 5 w 18"/>
                <a:gd name="T35" fmla="*/ 12 h 50"/>
                <a:gd name="T36" fmla="*/ 5 w 18"/>
                <a:gd name="T37" fmla="*/ 10 h 50"/>
                <a:gd name="T38" fmla="*/ 5 w 18"/>
                <a:gd name="T39" fmla="*/ 8 h 50"/>
                <a:gd name="T40" fmla="*/ 5 w 18"/>
                <a:gd name="T41" fmla="*/ 6 h 50"/>
                <a:gd name="T42" fmla="*/ 4 w 18"/>
                <a:gd name="T43" fmla="*/ 4 h 50"/>
                <a:gd name="T44" fmla="*/ 4 w 18"/>
                <a:gd name="T45" fmla="*/ 2 h 50"/>
                <a:gd name="T46" fmla="*/ 4 w 18"/>
                <a:gd name="T47" fmla="*/ 0 h 50"/>
                <a:gd name="T48" fmla="*/ 1 w 18"/>
                <a:gd name="T49" fmla="*/ 2 h 50"/>
                <a:gd name="T50" fmla="*/ 1 w 18"/>
                <a:gd name="T51" fmla="*/ 2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50">
                  <a:moveTo>
                    <a:pt x="3" y="4"/>
                  </a:moveTo>
                  <a:lnTo>
                    <a:pt x="0" y="1"/>
                  </a:lnTo>
                  <a:lnTo>
                    <a:pt x="8" y="50"/>
                  </a:lnTo>
                  <a:lnTo>
                    <a:pt x="13" y="50"/>
                  </a:lnTo>
                  <a:lnTo>
                    <a:pt x="15" y="47"/>
                  </a:lnTo>
                  <a:lnTo>
                    <a:pt x="15" y="46"/>
                  </a:lnTo>
                  <a:lnTo>
                    <a:pt x="15" y="44"/>
                  </a:lnTo>
                  <a:lnTo>
                    <a:pt x="15" y="43"/>
                  </a:lnTo>
                  <a:lnTo>
                    <a:pt x="15" y="41"/>
                  </a:lnTo>
                  <a:lnTo>
                    <a:pt x="15" y="40"/>
                  </a:lnTo>
                  <a:lnTo>
                    <a:pt x="15" y="38"/>
                  </a:lnTo>
                  <a:lnTo>
                    <a:pt x="16" y="37"/>
                  </a:lnTo>
                  <a:lnTo>
                    <a:pt x="18" y="36"/>
                  </a:lnTo>
                  <a:lnTo>
                    <a:pt x="16" y="33"/>
                  </a:lnTo>
                  <a:lnTo>
                    <a:pt x="15" y="30"/>
                  </a:lnTo>
                  <a:lnTo>
                    <a:pt x="13" y="27"/>
                  </a:lnTo>
                  <a:lnTo>
                    <a:pt x="12" y="23"/>
                  </a:lnTo>
                  <a:lnTo>
                    <a:pt x="12" y="20"/>
                  </a:lnTo>
                  <a:lnTo>
                    <a:pt x="11" y="16"/>
                  </a:lnTo>
                  <a:lnTo>
                    <a:pt x="11" y="11"/>
                  </a:lnTo>
                  <a:lnTo>
                    <a:pt x="9" y="8"/>
                  </a:lnTo>
                  <a:lnTo>
                    <a:pt x="9" y="4"/>
                  </a:lnTo>
                  <a:lnTo>
                    <a:pt x="9"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0" name="Freeform 64"/>
            <p:cNvSpPr>
              <a:spLocks/>
            </p:cNvSpPr>
            <p:nvPr/>
          </p:nvSpPr>
          <p:spPr bwMode="auto">
            <a:xfrm>
              <a:off x="2204" y="1508"/>
              <a:ext cx="6" cy="48"/>
            </a:xfrm>
            <a:custGeom>
              <a:avLst/>
              <a:gdLst>
                <a:gd name="T0" fmla="*/ 6 w 13"/>
                <a:gd name="T1" fmla="*/ 0 h 96"/>
                <a:gd name="T2" fmla="*/ 5 w 13"/>
                <a:gd name="T3" fmla="*/ 0 h 96"/>
                <a:gd name="T4" fmla="*/ 0 w 13"/>
                <a:gd name="T5" fmla="*/ 48 h 96"/>
                <a:gd name="T6" fmla="*/ 1 w 13"/>
                <a:gd name="T7" fmla="*/ 48 h 96"/>
                <a:gd name="T8" fmla="*/ 6 w 13"/>
                <a:gd name="T9" fmla="*/ 0 h 96"/>
                <a:gd name="T10" fmla="*/ 6 w 13"/>
                <a:gd name="T11" fmla="*/ 0 h 9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 h="96">
                  <a:moveTo>
                    <a:pt x="13" y="0"/>
                  </a:moveTo>
                  <a:lnTo>
                    <a:pt x="10" y="0"/>
                  </a:lnTo>
                  <a:lnTo>
                    <a:pt x="0" y="96"/>
                  </a:lnTo>
                  <a:lnTo>
                    <a:pt x="3" y="96"/>
                  </a:lnTo>
                  <a:lnTo>
                    <a:pt x="1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1" name="Freeform 65"/>
            <p:cNvSpPr>
              <a:spLocks/>
            </p:cNvSpPr>
            <p:nvPr/>
          </p:nvSpPr>
          <p:spPr bwMode="auto">
            <a:xfrm>
              <a:off x="2377" y="1554"/>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2" name="Freeform 66"/>
            <p:cNvSpPr>
              <a:spLocks/>
            </p:cNvSpPr>
            <p:nvPr/>
          </p:nvSpPr>
          <p:spPr bwMode="auto">
            <a:xfrm>
              <a:off x="2369" y="1546"/>
              <a:ext cx="29" cy="39"/>
            </a:xfrm>
            <a:custGeom>
              <a:avLst/>
              <a:gdLst>
                <a:gd name="T0" fmla="*/ 0 w 57"/>
                <a:gd name="T1" fmla="*/ 39 h 79"/>
                <a:gd name="T2" fmla="*/ 7 w 57"/>
                <a:gd name="T3" fmla="*/ 39 h 79"/>
                <a:gd name="T4" fmla="*/ 7 w 57"/>
                <a:gd name="T5" fmla="*/ 37 h 79"/>
                <a:gd name="T6" fmla="*/ 7 w 57"/>
                <a:gd name="T7" fmla="*/ 36 h 79"/>
                <a:gd name="T8" fmla="*/ 8 w 57"/>
                <a:gd name="T9" fmla="*/ 36 h 79"/>
                <a:gd name="T10" fmla="*/ 9 w 57"/>
                <a:gd name="T11" fmla="*/ 36 h 79"/>
                <a:gd name="T12" fmla="*/ 9 w 57"/>
                <a:gd name="T13" fmla="*/ 36 h 79"/>
                <a:gd name="T14" fmla="*/ 11 w 57"/>
                <a:gd name="T15" fmla="*/ 36 h 79"/>
                <a:gd name="T16" fmla="*/ 12 w 57"/>
                <a:gd name="T17" fmla="*/ 37 h 79"/>
                <a:gd name="T18" fmla="*/ 13 w 57"/>
                <a:gd name="T19" fmla="*/ 37 h 79"/>
                <a:gd name="T20" fmla="*/ 14 w 57"/>
                <a:gd name="T21" fmla="*/ 37 h 79"/>
                <a:gd name="T22" fmla="*/ 15 w 57"/>
                <a:gd name="T23" fmla="*/ 37 h 79"/>
                <a:gd name="T24" fmla="*/ 18 w 57"/>
                <a:gd name="T25" fmla="*/ 35 h 79"/>
                <a:gd name="T26" fmla="*/ 20 w 57"/>
                <a:gd name="T27" fmla="*/ 32 h 79"/>
                <a:gd name="T28" fmla="*/ 22 w 57"/>
                <a:gd name="T29" fmla="*/ 30 h 79"/>
                <a:gd name="T30" fmla="*/ 25 w 57"/>
                <a:gd name="T31" fmla="*/ 27 h 79"/>
                <a:gd name="T32" fmla="*/ 26 w 57"/>
                <a:gd name="T33" fmla="*/ 24 h 79"/>
                <a:gd name="T34" fmla="*/ 27 w 57"/>
                <a:gd name="T35" fmla="*/ 21 h 79"/>
                <a:gd name="T36" fmla="*/ 28 w 57"/>
                <a:gd name="T37" fmla="*/ 18 h 79"/>
                <a:gd name="T38" fmla="*/ 29 w 57"/>
                <a:gd name="T39" fmla="*/ 15 h 79"/>
                <a:gd name="T40" fmla="*/ 29 w 57"/>
                <a:gd name="T41" fmla="*/ 11 h 79"/>
                <a:gd name="T42" fmla="*/ 29 w 57"/>
                <a:gd name="T43" fmla="*/ 8 h 79"/>
                <a:gd name="T44" fmla="*/ 27 w 57"/>
                <a:gd name="T45" fmla="*/ 3 h 79"/>
                <a:gd name="T46" fmla="*/ 25 w 57"/>
                <a:gd name="T47" fmla="*/ 1 h 79"/>
                <a:gd name="T48" fmla="*/ 22 w 57"/>
                <a:gd name="T49" fmla="*/ 0 h 79"/>
                <a:gd name="T50" fmla="*/ 20 w 57"/>
                <a:gd name="T51" fmla="*/ 0 h 79"/>
                <a:gd name="T52" fmla="*/ 17 w 57"/>
                <a:gd name="T53" fmla="*/ 0 h 79"/>
                <a:gd name="T54" fmla="*/ 15 w 57"/>
                <a:gd name="T55" fmla="*/ 2 h 79"/>
                <a:gd name="T56" fmla="*/ 12 w 57"/>
                <a:gd name="T57" fmla="*/ 4 h 79"/>
                <a:gd name="T58" fmla="*/ 10 w 57"/>
                <a:gd name="T59" fmla="*/ 6 h 79"/>
                <a:gd name="T60" fmla="*/ 9 w 57"/>
                <a:gd name="T61" fmla="*/ 7 h 79"/>
                <a:gd name="T62" fmla="*/ 8 w 57"/>
                <a:gd name="T63" fmla="*/ 8 h 79"/>
                <a:gd name="T64" fmla="*/ 9 w 57"/>
                <a:gd name="T65" fmla="*/ 11 h 79"/>
                <a:gd name="T66" fmla="*/ 9 w 57"/>
                <a:gd name="T67" fmla="*/ 14 h 79"/>
                <a:gd name="T68" fmla="*/ 9 w 57"/>
                <a:gd name="T69" fmla="*/ 18 h 79"/>
                <a:gd name="T70" fmla="*/ 10 w 57"/>
                <a:gd name="T71" fmla="*/ 21 h 79"/>
                <a:gd name="T72" fmla="*/ 10 w 57"/>
                <a:gd name="T73" fmla="*/ 25 h 79"/>
                <a:gd name="T74" fmla="*/ 10 w 57"/>
                <a:gd name="T75" fmla="*/ 28 h 79"/>
                <a:gd name="T76" fmla="*/ 9 w 57"/>
                <a:gd name="T77" fmla="*/ 31 h 79"/>
                <a:gd name="T78" fmla="*/ 7 w 57"/>
                <a:gd name="T79" fmla="*/ 35 h 79"/>
                <a:gd name="T80" fmla="*/ 4 w 57"/>
                <a:gd name="T81" fmla="*/ 37 h 79"/>
                <a:gd name="T82" fmla="*/ 1 w 57"/>
                <a:gd name="T83" fmla="*/ 39 h 79"/>
                <a:gd name="T84" fmla="*/ 1 w 57"/>
                <a:gd name="T85" fmla="*/ 39 h 79"/>
                <a:gd name="T86" fmla="*/ 0 w 57"/>
                <a:gd name="T87" fmla="*/ 39 h 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57" h="79">
                  <a:moveTo>
                    <a:pt x="0" y="79"/>
                  </a:moveTo>
                  <a:lnTo>
                    <a:pt x="13" y="79"/>
                  </a:lnTo>
                  <a:lnTo>
                    <a:pt x="13" y="75"/>
                  </a:lnTo>
                  <a:lnTo>
                    <a:pt x="14" y="73"/>
                  </a:lnTo>
                  <a:lnTo>
                    <a:pt x="16" y="72"/>
                  </a:lnTo>
                  <a:lnTo>
                    <a:pt x="17" y="72"/>
                  </a:lnTo>
                  <a:lnTo>
                    <a:pt x="18" y="72"/>
                  </a:lnTo>
                  <a:lnTo>
                    <a:pt x="21" y="73"/>
                  </a:lnTo>
                  <a:lnTo>
                    <a:pt x="23" y="75"/>
                  </a:lnTo>
                  <a:lnTo>
                    <a:pt x="26" y="75"/>
                  </a:lnTo>
                  <a:lnTo>
                    <a:pt x="27" y="75"/>
                  </a:lnTo>
                  <a:lnTo>
                    <a:pt x="30" y="75"/>
                  </a:lnTo>
                  <a:lnTo>
                    <a:pt x="36" y="70"/>
                  </a:lnTo>
                  <a:lnTo>
                    <a:pt x="40" y="65"/>
                  </a:lnTo>
                  <a:lnTo>
                    <a:pt x="44" y="60"/>
                  </a:lnTo>
                  <a:lnTo>
                    <a:pt x="49" y="55"/>
                  </a:lnTo>
                  <a:lnTo>
                    <a:pt x="51" y="49"/>
                  </a:lnTo>
                  <a:lnTo>
                    <a:pt x="54" y="43"/>
                  </a:lnTo>
                  <a:lnTo>
                    <a:pt x="56" y="36"/>
                  </a:lnTo>
                  <a:lnTo>
                    <a:pt x="57" y="30"/>
                  </a:lnTo>
                  <a:lnTo>
                    <a:pt x="57" y="23"/>
                  </a:lnTo>
                  <a:lnTo>
                    <a:pt x="57" y="16"/>
                  </a:lnTo>
                  <a:lnTo>
                    <a:pt x="54" y="7"/>
                  </a:lnTo>
                  <a:lnTo>
                    <a:pt x="50" y="3"/>
                  </a:lnTo>
                  <a:lnTo>
                    <a:pt x="44" y="0"/>
                  </a:lnTo>
                  <a:lnTo>
                    <a:pt x="40" y="0"/>
                  </a:lnTo>
                  <a:lnTo>
                    <a:pt x="34" y="1"/>
                  </a:lnTo>
                  <a:lnTo>
                    <a:pt x="30" y="4"/>
                  </a:lnTo>
                  <a:lnTo>
                    <a:pt x="24" y="9"/>
                  </a:lnTo>
                  <a:lnTo>
                    <a:pt x="20" y="12"/>
                  </a:lnTo>
                  <a:lnTo>
                    <a:pt x="17" y="14"/>
                  </a:lnTo>
                  <a:lnTo>
                    <a:pt x="16" y="16"/>
                  </a:lnTo>
                  <a:lnTo>
                    <a:pt x="17" y="22"/>
                  </a:lnTo>
                  <a:lnTo>
                    <a:pt x="18" y="29"/>
                  </a:lnTo>
                  <a:lnTo>
                    <a:pt x="18" y="36"/>
                  </a:lnTo>
                  <a:lnTo>
                    <a:pt x="20" y="43"/>
                  </a:lnTo>
                  <a:lnTo>
                    <a:pt x="20" y="50"/>
                  </a:lnTo>
                  <a:lnTo>
                    <a:pt x="20" y="57"/>
                  </a:lnTo>
                  <a:lnTo>
                    <a:pt x="17" y="63"/>
                  </a:lnTo>
                  <a:lnTo>
                    <a:pt x="14" y="70"/>
                  </a:lnTo>
                  <a:lnTo>
                    <a:pt x="8" y="75"/>
                  </a:lnTo>
                  <a:lnTo>
                    <a:pt x="1" y="79"/>
                  </a:lnTo>
                  <a:lnTo>
                    <a:pt x="0" y="7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3" name="Freeform 67"/>
            <p:cNvSpPr>
              <a:spLocks/>
            </p:cNvSpPr>
            <p:nvPr/>
          </p:nvSpPr>
          <p:spPr bwMode="auto">
            <a:xfrm>
              <a:off x="2161" y="1551"/>
              <a:ext cx="1" cy="14"/>
            </a:xfrm>
            <a:custGeom>
              <a:avLst/>
              <a:gdLst>
                <a:gd name="T0" fmla="*/ 1 w 3"/>
                <a:gd name="T1" fmla="*/ 0 h 27"/>
                <a:gd name="T2" fmla="*/ 0 w 3"/>
                <a:gd name="T3" fmla="*/ 0 h 27"/>
                <a:gd name="T4" fmla="*/ 0 w 3"/>
                <a:gd name="T5" fmla="*/ 14 h 27"/>
                <a:gd name="T6" fmla="*/ 1 w 3"/>
                <a:gd name="T7" fmla="*/ 14 h 27"/>
                <a:gd name="T8" fmla="*/ 1 w 3"/>
                <a:gd name="T9" fmla="*/ 0 h 27"/>
                <a:gd name="T10" fmla="*/ 1 w 3"/>
                <a:gd name="T11" fmla="*/ 0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3" y="0"/>
                  </a:moveTo>
                  <a:lnTo>
                    <a:pt x="0" y="0"/>
                  </a:lnTo>
                  <a:lnTo>
                    <a:pt x="0" y="27"/>
                  </a:lnTo>
                  <a:lnTo>
                    <a:pt x="3" y="27"/>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4" name="Freeform 68"/>
            <p:cNvSpPr>
              <a:spLocks/>
            </p:cNvSpPr>
            <p:nvPr/>
          </p:nvSpPr>
          <p:spPr bwMode="auto">
            <a:xfrm>
              <a:off x="2174" y="1582"/>
              <a:ext cx="12" cy="12"/>
            </a:xfrm>
            <a:custGeom>
              <a:avLst/>
              <a:gdLst>
                <a:gd name="T0" fmla="*/ 11 w 25"/>
                <a:gd name="T1" fmla="*/ 2 h 24"/>
                <a:gd name="T2" fmla="*/ 1 w 25"/>
                <a:gd name="T3" fmla="*/ 0 h 24"/>
                <a:gd name="T4" fmla="*/ 0 w 25"/>
                <a:gd name="T5" fmla="*/ 10 h 24"/>
                <a:gd name="T6" fmla="*/ 6 w 25"/>
                <a:gd name="T7" fmla="*/ 12 h 24"/>
                <a:gd name="T8" fmla="*/ 8 w 25"/>
                <a:gd name="T9" fmla="*/ 12 h 24"/>
                <a:gd name="T10" fmla="*/ 9 w 25"/>
                <a:gd name="T11" fmla="*/ 12 h 24"/>
                <a:gd name="T12" fmla="*/ 10 w 25"/>
                <a:gd name="T13" fmla="*/ 10 h 24"/>
                <a:gd name="T14" fmla="*/ 11 w 25"/>
                <a:gd name="T15" fmla="*/ 9 h 24"/>
                <a:gd name="T16" fmla="*/ 11 w 25"/>
                <a:gd name="T17" fmla="*/ 8 h 24"/>
                <a:gd name="T18" fmla="*/ 11 w 25"/>
                <a:gd name="T19" fmla="*/ 7 h 24"/>
                <a:gd name="T20" fmla="*/ 11 w 25"/>
                <a:gd name="T21" fmla="*/ 6 h 24"/>
                <a:gd name="T22" fmla="*/ 12 w 25"/>
                <a:gd name="T23" fmla="*/ 4 h 24"/>
                <a:gd name="T24" fmla="*/ 12 w 25"/>
                <a:gd name="T25" fmla="*/ 3 h 24"/>
                <a:gd name="T26" fmla="*/ 12 w 25"/>
                <a:gd name="T27" fmla="*/ 2 h 24"/>
                <a:gd name="T28" fmla="*/ 12 w 25"/>
                <a:gd name="T29" fmla="*/ 2 h 24"/>
                <a:gd name="T30" fmla="*/ 11 w 25"/>
                <a:gd name="T31" fmla="*/ 2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5" h="24">
                  <a:moveTo>
                    <a:pt x="23" y="3"/>
                  </a:moveTo>
                  <a:lnTo>
                    <a:pt x="3" y="0"/>
                  </a:lnTo>
                  <a:lnTo>
                    <a:pt x="0" y="20"/>
                  </a:lnTo>
                  <a:lnTo>
                    <a:pt x="13" y="24"/>
                  </a:lnTo>
                  <a:lnTo>
                    <a:pt x="16" y="23"/>
                  </a:lnTo>
                  <a:lnTo>
                    <a:pt x="18" y="23"/>
                  </a:lnTo>
                  <a:lnTo>
                    <a:pt x="20" y="20"/>
                  </a:lnTo>
                  <a:lnTo>
                    <a:pt x="22" y="18"/>
                  </a:lnTo>
                  <a:lnTo>
                    <a:pt x="23" y="15"/>
                  </a:lnTo>
                  <a:lnTo>
                    <a:pt x="23" y="13"/>
                  </a:lnTo>
                  <a:lnTo>
                    <a:pt x="23" y="11"/>
                  </a:lnTo>
                  <a:lnTo>
                    <a:pt x="25" y="8"/>
                  </a:lnTo>
                  <a:lnTo>
                    <a:pt x="25" y="5"/>
                  </a:lnTo>
                  <a:lnTo>
                    <a:pt x="25" y="3"/>
                  </a:lnTo>
                  <a:lnTo>
                    <a:pt x="23"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5" name="Freeform 69"/>
            <p:cNvSpPr>
              <a:spLocks/>
            </p:cNvSpPr>
            <p:nvPr/>
          </p:nvSpPr>
          <p:spPr bwMode="auto">
            <a:xfrm>
              <a:off x="2332" y="1620"/>
              <a:ext cx="3" cy="1"/>
            </a:xfrm>
            <a:custGeom>
              <a:avLst/>
              <a:gdLst>
                <a:gd name="T0" fmla="*/ 3 w 6"/>
                <a:gd name="T1" fmla="*/ 0 h 1"/>
                <a:gd name="T2" fmla="*/ 0 w 6"/>
                <a:gd name="T3" fmla="*/ 0 h 1"/>
                <a:gd name="T4" fmla="*/ 0 w 6"/>
                <a:gd name="T5" fmla="*/ 0 h 1"/>
                <a:gd name="T6" fmla="*/ 1 w 6"/>
                <a:gd name="T7" fmla="*/ 0 h 1"/>
                <a:gd name="T8" fmla="*/ 1 w 6"/>
                <a:gd name="T9" fmla="*/ 0 h 1"/>
                <a:gd name="T10" fmla="*/ 2 w 6"/>
                <a:gd name="T11" fmla="*/ 0 h 1"/>
                <a:gd name="T12" fmla="*/ 2 w 6"/>
                <a:gd name="T13" fmla="*/ 0 h 1"/>
                <a:gd name="T14" fmla="*/ 2 w 6"/>
                <a:gd name="T15" fmla="*/ 0 h 1"/>
                <a:gd name="T16" fmla="*/ 2 w 6"/>
                <a:gd name="T17" fmla="*/ 0 h 1"/>
                <a:gd name="T18" fmla="*/ 2 w 6"/>
                <a:gd name="T19" fmla="*/ 0 h 1"/>
                <a:gd name="T20" fmla="*/ 3 w 6"/>
                <a:gd name="T21" fmla="*/ 0 h 1"/>
                <a:gd name="T22" fmla="*/ 3 w 6"/>
                <a:gd name="T23" fmla="*/ 0 h 1"/>
                <a:gd name="T24" fmla="*/ 3 w 6"/>
                <a:gd name="T25" fmla="*/ 0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
                  <a:moveTo>
                    <a:pt x="6" y="0"/>
                  </a:moveTo>
                  <a:lnTo>
                    <a:pt x="0" y="0"/>
                  </a:lnTo>
                  <a:lnTo>
                    <a:pt x="1" y="0"/>
                  </a:lnTo>
                  <a:lnTo>
                    <a:pt x="3" y="0"/>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6" name="Freeform 70"/>
            <p:cNvSpPr>
              <a:spLocks/>
            </p:cNvSpPr>
            <p:nvPr/>
          </p:nvSpPr>
          <p:spPr bwMode="auto">
            <a:xfrm>
              <a:off x="2325" y="1619"/>
              <a:ext cx="7" cy="1"/>
            </a:xfrm>
            <a:custGeom>
              <a:avLst/>
              <a:gdLst>
                <a:gd name="T0" fmla="*/ 0 w 14"/>
                <a:gd name="T1" fmla="*/ 1 h 2"/>
                <a:gd name="T2" fmla="*/ 7 w 14"/>
                <a:gd name="T3" fmla="*/ 1 h 2"/>
                <a:gd name="T4" fmla="*/ 6 w 14"/>
                <a:gd name="T5" fmla="*/ 1 h 2"/>
                <a:gd name="T6" fmla="*/ 6 w 14"/>
                <a:gd name="T7" fmla="*/ 0 h 2"/>
                <a:gd name="T8" fmla="*/ 5 w 14"/>
                <a:gd name="T9" fmla="*/ 0 h 2"/>
                <a:gd name="T10" fmla="*/ 4 w 14"/>
                <a:gd name="T11" fmla="*/ 0 h 2"/>
                <a:gd name="T12" fmla="*/ 3 w 14"/>
                <a:gd name="T13" fmla="*/ 0 h 2"/>
                <a:gd name="T14" fmla="*/ 2 w 14"/>
                <a:gd name="T15" fmla="*/ 0 h 2"/>
                <a:gd name="T16" fmla="*/ 1 w 14"/>
                <a:gd name="T17" fmla="*/ 0 h 2"/>
                <a:gd name="T18" fmla="*/ 1 w 14"/>
                <a:gd name="T19" fmla="*/ 0 h 2"/>
                <a:gd name="T20" fmla="*/ 1 w 14"/>
                <a:gd name="T21" fmla="*/ 0 h 2"/>
                <a:gd name="T22" fmla="*/ 0 w 14"/>
                <a:gd name="T23" fmla="*/ 1 h 2"/>
                <a:gd name="T24" fmla="*/ 0 w 14"/>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 h="2">
                  <a:moveTo>
                    <a:pt x="0" y="2"/>
                  </a:moveTo>
                  <a:lnTo>
                    <a:pt x="14" y="2"/>
                  </a:lnTo>
                  <a:lnTo>
                    <a:pt x="12" y="2"/>
                  </a:lnTo>
                  <a:lnTo>
                    <a:pt x="11" y="0"/>
                  </a:lnTo>
                  <a:lnTo>
                    <a:pt x="10" y="0"/>
                  </a:lnTo>
                  <a:lnTo>
                    <a:pt x="7" y="0"/>
                  </a:lnTo>
                  <a:lnTo>
                    <a:pt x="5" y="0"/>
                  </a:lnTo>
                  <a:lnTo>
                    <a:pt x="4" y="0"/>
                  </a:lnTo>
                  <a:lnTo>
                    <a:pt x="2" y="0"/>
                  </a:lnTo>
                  <a:lnTo>
                    <a:pt x="1"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7" name="Freeform 71"/>
            <p:cNvSpPr>
              <a:spLocks/>
            </p:cNvSpPr>
            <p:nvPr/>
          </p:nvSpPr>
          <p:spPr bwMode="auto">
            <a:xfrm>
              <a:off x="2309" y="1618"/>
              <a:ext cx="11" cy="2"/>
            </a:xfrm>
            <a:custGeom>
              <a:avLst/>
              <a:gdLst>
                <a:gd name="T0" fmla="*/ 11 w 21"/>
                <a:gd name="T1" fmla="*/ 0 h 5"/>
                <a:gd name="T2" fmla="*/ 0 w 21"/>
                <a:gd name="T3" fmla="*/ 0 h 5"/>
                <a:gd name="T4" fmla="*/ 0 w 21"/>
                <a:gd name="T5" fmla="*/ 2 h 5"/>
                <a:gd name="T6" fmla="*/ 11 w 21"/>
                <a:gd name="T7" fmla="*/ 2 h 5"/>
                <a:gd name="T8" fmla="*/ 11 w 21"/>
                <a:gd name="T9" fmla="*/ 0 h 5"/>
                <a:gd name="T10" fmla="*/ 11 w 21"/>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1" h="5">
                  <a:moveTo>
                    <a:pt x="21" y="0"/>
                  </a:moveTo>
                  <a:lnTo>
                    <a:pt x="0" y="0"/>
                  </a:lnTo>
                  <a:lnTo>
                    <a:pt x="0" y="5"/>
                  </a:lnTo>
                  <a:lnTo>
                    <a:pt x="21" y="5"/>
                  </a:lnTo>
                  <a:lnTo>
                    <a:pt x="2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8" name="Freeform 72"/>
            <p:cNvSpPr>
              <a:spLocks/>
            </p:cNvSpPr>
            <p:nvPr/>
          </p:nvSpPr>
          <p:spPr bwMode="auto">
            <a:xfrm>
              <a:off x="2104" y="1845"/>
              <a:ext cx="3" cy="1"/>
            </a:xfrm>
            <a:custGeom>
              <a:avLst/>
              <a:gdLst>
                <a:gd name="T0" fmla="*/ 3 w 6"/>
                <a:gd name="T1" fmla="*/ 0 h 1"/>
                <a:gd name="T2" fmla="*/ 2 w 6"/>
                <a:gd name="T3" fmla="*/ 0 h 1"/>
                <a:gd name="T4" fmla="*/ 2 w 6"/>
                <a:gd name="T5" fmla="*/ 0 h 1"/>
                <a:gd name="T6" fmla="*/ 2 w 6"/>
                <a:gd name="T7" fmla="*/ 0 h 1"/>
                <a:gd name="T8" fmla="*/ 2 w 6"/>
                <a:gd name="T9" fmla="*/ 0 h 1"/>
                <a:gd name="T10" fmla="*/ 2 w 6"/>
                <a:gd name="T11" fmla="*/ 0 h 1"/>
                <a:gd name="T12" fmla="*/ 1 w 6"/>
                <a:gd name="T13" fmla="*/ 0 h 1"/>
                <a:gd name="T14" fmla="*/ 1 w 6"/>
                <a:gd name="T15" fmla="*/ 0 h 1"/>
                <a:gd name="T16" fmla="*/ 1 w 6"/>
                <a:gd name="T17" fmla="*/ 0 h 1"/>
                <a:gd name="T18" fmla="*/ 1 w 6"/>
                <a:gd name="T19" fmla="*/ 0 h 1"/>
                <a:gd name="T20" fmla="*/ 0 w 6"/>
                <a:gd name="T21" fmla="*/ 0 h 1"/>
                <a:gd name="T22" fmla="*/ 1 w 6"/>
                <a:gd name="T23" fmla="*/ 0 h 1"/>
                <a:gd name="T24" fmla="*/ 1 w 6"/>
                <a:gd name="T25" fmla="*/ 0 h 1"/>
                <a:gd name="T26" fmla="*/ 1 w 6"/>
                <a:gd name="T27" fmla="*/ 1 h 1"/>
                <a:gd name="T28" fmla="*/ 1 w 6"/>
                <a:gd name="T29" fmla="*/ 1 h 1"/>
                <a:gd name="T30" fmla="*/ 2 w 6"/>
                <a:gd name="T31" fmla="*/ 1 h 1"/>
                <a:gd name="T32" fmla="*/ 2 w 6"/>
                <a:gd name="T33" fmla="*/ 1 h 1"/>
                <a:gd name="T34" fmla="*/ 2 w 6"/>
                <a:gd name="T35" fmla="*/ 1 h 1"/>
                <a:gd name="T36" fmla="*/ 2 w 6"/>
                <a:gd name="T37" fmla="*/ 1 h 1"/>
                <a:gd name="T38" fmla="*/ 2 w 6"/>
                <a:gd name="T39" fmla="*/ 0 h 1"/>
                <a:gd name="T40" fmla="*/ 3 w 6"/>
                <a:gd name="T41" fmla="*/ 0 h 1"/>
                <a:gd name="T42" fmla="*/ 3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6" y="0"/>
                  </a:moveTo>
                  <a:lnTo>
                    <a:pt x="4" y="0"/>
                  </a:lnTo>
                  <a:lnTo>
                    <a:pt x="3" y="0"/>
                  </a:lnTo>
                  <a:lnTo>
                    <a:pt x="1" y="0"/>
                  </a:lnTo>
                  <a:lnTo>
                    <a:pt x="0" y="0"/>
                  </a:lnTo>
                  <a:lnTo>
                    <a:pt x="1" y="0"/>
                  </a:lnTo>
                  <a:lnTo>
                    <a:pt x="1" y="1"/>
                  </a:lnTo>
                  <a:lnTo>
                    <a:pt x="3" y="1"/>
                  </a:lnTo>
                  <a:lnTo>
                    <a:pt x="4" y="1"/>
                  </a:lnTo>
                  <a:lnTo>
                    <a:pt x="4"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59" name="Freeform 73"/>
            <p:cNvSpPr>
              <a:spLocks/>
            </p:cNvSpPr>
            <p:nvPr/>
          </p:nvSpPr>
          <p:spPr bwMode="auto">
            <a:xfrm>
              <a:off x="2008" y="1635"/>
              <a:ext cx="97" cy="208"/>
            </a:xfrm>
            <a:custGeom>
              <a:avLst/>
              <a:gdLst>
                <a:gd name="T0" fmla="*/ 9 w 195"/>
                <a:gd name="T1" fmla="*/ 39 h 415"/>
                <a:gd name="T2" fmla="*/ 10 w 195"/>
                <a:gd name="T3" fmla="*/ 40 h 415"/>
                <a:gd name="T4" fmla="*/ 11 w 195"/>
                <a:gd name="T5" fmla="*/ 40 h 415"/>
                <a:gd name="T6" fmla="*/ 13 w 195"/>
                <a:gd name="T7" fmla="*/ 42 h 415"/>
                <a:gd name="T8" fmla="*/ 13 w 195"/>
                <a:gd name="T9" fmla="*/ 44 h 415"/>
                <a:gd name="T10" fmla="*/ 13 w 195"/>
                <a:gd name="T11" fmla="*/ 45 h 415"/>
                <a:gd name="T12" fmla="*/ 11 w 195"/>
                <a:gd name="T13" fmla="*/ 47 h 415"/>
                <a:gd name="T14" fmla="*/ 9 w 195"/>
                <a:gd name="T15" fmla="*/ 47 h 415"/>
                <a:gd name="T16" fmla="*/ 11 w 195"/>
                <a:gd name="T17" fmla="*/ 50 h 415"/>
                <a:gd name="T18" fmla="*/ 14 w 195"/>
                <a:gd name="T19" fmla="*/ 52 h 415"/>
                <a:gd name="T20" fmla="*/ 16 w 195"/>
                <a:gd name="T21" fmla="*/ 52 h 415"/>
                <a:gd name="T22" fmla="*/ 19 w 195"/>
                <a:gd name="T23" fmla="*/ 56 h 415"/>
                <a:gd name="T24" fmla="*/ 18 w 195"/>
                <a:gd name="T25" fmla="*/ 57 h 415"/>
                <a:gd name="T26" fmla="*/ 17 w 195"/>
                <a:gd name="T27" fmla="*/ 57 h 415"/>
                <a:gd name="T28" fmla="*/ 18 w 195"/>
                <a:gd name="T29" fmla="*/ 62 h 415"/>
                <a:gd name="T30" fmla="*/ 23 w 195"/>
                <a:gd name="T31" fmla="*/ 83 h 415"/>
                <a:gd name="T32" fmla="*/ 36 w 195"/>
                <a:gd name="T33" fmla="*/ 115 h 415"/>
                <a:gd name="T34" fmla="*/ 51 w 195"/>
                <a:gd name="T35" fmla="*/ 144 h 415"/>
                <a:gd name="T36" fmla="*/ 61 w 195"/>
                <a:gd name="T37" fmla="*/ 154 h 415"/>
                <a:gd name="T38" fmla="*/ 50 w 195"/>
                <a:gd name="T39" fmla="*/ 129 h 415"/>
                <a:gd name="T40" fmla="*/ 38 w 195"/>
                <a:gd name="T41" fmla="*/ 105 h 415"/>
                <a:gd name="T42" fmla="*/ 28 w 195"/>
                <a:gd name="T43" fmla="*/ 81 h 415"/>
                <a:gd name="T44" fmla="*/ 29 w 195"/>
                <a:gd name="T45" fmla="*/ 80 h 415"/>
                <a:gd name="T46" fmla="*/ 30 w 195"/>
                <a:gd name="T47" fmla="*/ 80 h 415"/>
                <a:gd name="T48" fmla="*/ 31 w 195"/>
                <a:gd name="T49" fmla="*/ 80 h 415"/>
                <a:gd name="T50" fmla="*/ 43 w 195"/>
                <a:gd name="T51" fmla="*/ 103 h 415"/>
                <a:gd name="T52" fmla="*/ 61 w 195"/>
                <a:gd name="T53" fmla="*/ 136 h 415"/>
                <a:gd name="T54" fmla="*/ 79 w 195"/>
                <a:gd name="T55" fmla="*/ 170 h 415"/>
                <a:gd name="T56" fmla="*/ 93 w 195"/>
                <a:gd name="T57" fmla="*/ 194 h 415"/>
                <a:gd name="T58" fmla="*/ 94 w 195"/>
                <a:gd name="T59" fmla="*/ 198 h 415"/>
                <a:gd name="T60" fmla="*/ 94 w 195"/>
                <a:gd name="T61" fmla="*/ 203 h 415"/>
                <a:gd name="T62" fmla="*/ 95 w 195"/>
                <a:gd name="T63" fmla="*/ 208 h 415"/>
                <a:gd name="T64" fmla="*/ 96 w 195"/>
                <a:gd name="T65" fmla="*/ 204 h 415"/>
                <a:gd name="T66" fmla="*/ 97 w 195"/>
                <a:gd name="T67" fmla="*/ 201 h 415"/>
                <a:gd name="T68" fmla="*/ 95 w 195"/>
                <a:gd name="T69" fmla="*/ 197 h 415"/>
                <a:gd name="T70" fmla="*/ 94 w 195"/>
                <a:gd name="T71" fmla="*/ 188 h 415"/>
                <a:gd name="T72" fmla="*/ 90 w 195"/>
                <a:gd name="T73" fmla="*/ 179 h 415"/>
                <a:gd name="T74" fmla="*/ 85 w 195"/>
                <a:gd name="T75" fmla="*/ 170 h 415"/>
                <a:gd name="T76" fmla="*/ 81 w 195"/>
                <a:gd name="T77" fmla="*/ 159 h 415"/>
                <a:gd name="T78" fmla="*/ 74 w 195"/>
                <a:gd name="T79" fmla="*/ 146 h 415"/>
                <a:gd name="T80" fmla="*/ 67 w 195"/>
                <a:gd name="T81" fmla="*/ 133 h 415"/>
                <a:gd name="T82" fmla="*/ 59 w 195"/>
                <a:gd name="T83" fmla="*/ 123 h 415"/>
                <a:gd name="T84" fmla="*/ 41 w 195"/>
                <a:gd name="T85" fmla="*/ 88 h 415"/>
                <a:gd name="T86" fmla="*/ 22 w 195"/>
                <a:gd name="T87" fmla="*/ 52 h 415"/>
                <a:gd name="T88" fmla="*/ 5 w 195"/>
                <a:gd name="T89" fmla="*/ 13 h 415"/>
                <a:gd name="T90" fmla="*/ 0 w 195"/>
                <a:gd name="T91" fmla="*/ 7 h 415"/>
                <a:gd name="T92" fmla="*/ 2 w 195"/>
                <a:gd name="T93" fmla="*/ 17 h 415"/>
                <a:gd name="T94" fmla="*/ 6 w 195"/>
                <a:gd name="T95" fmla="*/ 27 h 415"/>
                <a:gd name="T96" fmla="*/ 9 w 195"/>
                <a:gd name="T97" fmla="*/ 35 h 415"/>
                <a:gd name="T98" fmla="*/ 9 w 195"/>
                <a:gd name="T99" fmla="*/ 37 h 415"/>
                <a:gd name="T100" fmla="*/ 9 w 195"/>
                <a:gd name="T101" fmla="*/ 38 h 415"/>
                <a:gd name="T102" fmla="*/ 8 w 195"/>
                <a:gd name="T103" fmla="*/ 39 h 4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95" h="415">
                  <a:moveTo>
                    <a:pt x="17" y="77"/>
                  </a:moveTo>
                  <a:lnTo>
                    <a:pt x="17" y="77"/>
                  </a:lnTo>
                  <a:lnTo>
                    <a:pt x="19" y="77"/>
                  </a:lnTo>
                  <a:lnTo>
                    <a:pt x="19" y="79"/>
                  </a:lnTo>
                  <a:lnTo>
                    <a:pt x="20" y="79"/>
                  </a:lnTo>
                  <a:lnTo>
                    <a:pt x="22" y="80"/>
                  </a:lnTo>
                  <a:lnTo>
                    <a:pt x="23" y="80"/>
                  </a:lnTo>
                  <a:lnTo>
                    <a:pt x="24" y="81"/>
                  </a:lnTo>
                  <a:lnTo>
                    <a:pt x="26" y="83"/>
                  </a:lnTo>
                  <a:lnTo>
                    <a:pt x="26" y="84"/>
                  </a:lnTo>
                  <a:lnTo>
                    <a:pt x="26" y="86"/>
                  </a:lnTo>
                  <a:lnTo>
                    <a:pt x="26" y="87"/>
                  </a:lnTo>
                  <a:lnTo>
                    <a:pt x="26" y="89"/>
                  </a:lnTo>
                  <a:lnTo>
                    <a:pt x="26" y="90"/>
                  </a:lnTo>
                  <a:lnTo>
                    <a:pt x="24" y="91"/>
                  </a:lnTo>
                  <a:lnTo>
                    <a:pt x="24" y="93"/>
                  </a:lnTo>
                  <a:lnTo>
                    <a:pt x="23" y="93"/>
                  </a:lnTo>
                  <a:lnTo>
                    <a:pt x="19" y="90"/>
                  </a:lnTo>
                  <a:lnTo>
                    <a:pt x="19" y="91"/>
                  </a:lnTo>
                  <a:lnTo>
                    <a:pt x="19" y="94"/>
                  </a:lnTo>
                  <a:lnTo>
                    <a:pt x="20" y="96"/>
                  </a:lnTo>
                  <a:lnTo>
                    <a:pt x="22" y="97"/>
                  </a:lnTo>
                  <a:lnTo>
                    <a:pt x="23" y="99"/>
                  </a:lnTo>
                  <a:lnTo>
                    <a:pt x="24" y="100"/>
                  </a:lnTo>
                  <a:lnTo>
                    <a:pt x="27" y="101"/>
                  </a:lnTo>
                  <a:lnTo>
                    <a:pt x="29" y="104"/>
                  </a:lnTo>
                  <a:lnTo>
                    <a:pt x="29" y="106"/>
                  </a:lnTo>
                  <a:lnTo>
                    <a:pt x="30" y="107"/>
                  </a:lnTo>
                  <a:lnTo>
                    <a:pt x="33" y="103"/>
                  </a:lnTo>
                  <a:lnTo>
                    <a:pt x="40" y="110"/>
                  </a:lnTo>
                  <a:lnTo>
                    <a:pt x="39" y="110"/>
                  </a:lnTo>
                  <a:lnTo>
                    <a:pt x="39" y="111"/>
                  </a:lnTo>
                  <a:lnTo>
                    <a:pt x="37" y="111"/>
                  </a:lnTo>
                  <a:lnTo>
                    <a:pt x="36" y="113"/>
                  </a:lnTo>
                  <a:lnTo>
                    <a:pt x="34" y="113"/>
                  </a:lnTo>
                  <a:lnTo>
                    <a:pt x="33" y="113"/>
                  </a:lnTo>
                  <a:lnTo>
                    <a:pt x="36" y="124"/>
                  </a:lnTo>
                  <a:lnTo>
                    <a:pt x="33" y="124"/>
                  </a:lnTo>
                  <a:lnTo>
                    <a:pt x="40" y="146"/>
                  </a:lnTo>
                  <a:lnTo>
                    <a:pt x="47" y="166"/>
                  </a:lnTo>
                  <a:lnTo>
                    <a:pt x="56" y="187"/>
                  </a:lnTo>
                  <a:lnTo>
                    <a:pt x="65" y="207"/>
                  </a:lnTo>
                  <a:lnTo>
                    <a:pt x="73" y="229"/>
                  </a:lnTo>
                  <a:lnTo>
                    <a:pt x="82" y="249"/>
                  </a:lnTo>
                  <a:lnTo>
                    <a:pt x="93" y="269"/>
                  </a:lnTo>
                  <a:lnTo>
                    <a:pt x="103" y="288"/>
                  </a:lnTo>
                  <a:lnTo>
                    <a:pt x="116" y="308"/>
                  </a:lnTo>
                  <a:lnTo>
                    <a:pt x="129" y="326"/>
                  </a:lnTo>
                  <a:lnTo>
                    <a:pt x="123" y="308"/>
                  </a:lnTo>
                  <a:lnTo>
                    <a:pt x="116" y="291"/>
                  </a:lnTo>
                  <a:lnTo>
                    <a:pt x="109" y="275"/>
                  </a:lnTo>
                  <a:lnTo>
                    <a:pt x="100" y="258"/>
                  </a:lnTo>
                  <a:lnTo>
                    <a:pt x="93" y="242"/>
                  </a:lnTo>
                  <a:lnTo>
                    <a:pt x="85" y="225"/>
                  </a:lnTo>
                  <a:lnTo>
                    <a:pt x="77" y="209"/>
                  </a:lnTo>
                  <a:lnTo>
                    <a:pt x="69" y="193"/>
                  </a:lnTo>
                  <a:lnTo>
                    <a:pt x="63" y="177"/>
                  </a:lnTo>
                  <a:lnTo>
                    <a:pt x="57" y="162"/>
                  </a:lnTo>
                  <a:lnTo>
                    <a:pt x="59" y="160"/>
                  </a:lnTo>
                  <a:lnTo>
                    <a:pt x="59" y="159"/>
                  </a:lnTo>
                  <a:lnTo>
                    <a:pt x="60" y="159"/>
                  </a:lnTo>
                  <a:lnTo>
                    <a:pt x="62" y="159"/>
                  </a:lnTo>
                  <a:lnTo>
                    <a:pt x="63" y="159"/>
                  </a:lnTo>
                  <a:lnTo>
                    <a:pt x="65" y="159"/>
                  </a:lnTo>
                  <a:lnTo>
                    <a:pt x="76" y="182"/>
                  </a:lnTo>
                  <a:lnTo>
                    <a:pt x="86" y="205"/>
                  </a:lnTo>
                  <a:lnTo>
                    <a:pt x="99" y="226"/>
                  </a:lnTo>
                  <a:lnTo>
                    <a:pt x="110" y="249"/>
                  </a:lnTo>
                  <a:lnTo>
                    <a:pt x="122" y="272"/>
                  </a:lnTo>
                  <a:lnTo>
                    <a:pt x="135" y="295"/>
                  </a:lnTo>
                  <a:lnTo>
                    <a:pt x="148" y="316"/>
                  </a:lnTo>
                  <a:lnTo>
                    <a:pt x="159" y="339"/>
                  </a:lnTo>
                  <a:lnTo>
                    <a:pt x="172" y="362"/>
                  </a:lnTo>
                  <a:lnTo>
                    <a:pt x="185" y="385"/>
                  </a:lnTo>
                  <a:lnTo>
                    <a:pt x="186" y="387"/>
                  </a:lnTo>
                  <a:lnTo>
                    <a:pt x="186" y="389"/>
                  </a:lnTo>
                  <a:lnTo>
                    <a:pt x="188" y="392"/>
                  </a:lnTo>
                  <a:lnTo>
                    <a:pt x="188" y="395"/>
                  </a:lnTo>
                  <a:lnTo>
                    <a:pt x="189" y="399"/>
                  </a:lnTo>
                  <a:lnTo>
                    <a:pt x="189" y="402"/>
                  </a:lnTo>
                  <a:lnTo>
                    <a:pt x="189" y="405"/>
                  </a:lnTo>
                  <a:lnTo>
                    <a:pt x="191" y="410"/>
                  </a:lnTo>
                  <a:lnTo>
                    <a:pt x="191" y="412"/>
                  </a:lnTo>
                  <a:lnTo>
                    <a:pt x="191" y="415"/>
                  </a:lnTo>
                  <a:lnTo>
                    <a:pt x="192" y="412"/>
                  </a:lnTo>
                  <a:lnTo>
                    <a:pt x="192" y="411"/>
                  </a:lnTo>
                  <a:lnTo>
                    <a:pt x="193" y="408"/>
                  </a:lnTo>
                  <a:lnTo>
                    <a:pt x="193" y="405"/>
                  </a:lnTo>
                  <a:lnTo>
                    <a:pt x="195" y="402"/>
                  </a:lnTo>
                  <a:lnTo>
                    <a:pt x="195" y="401"/>
                  </a:lnTo>
                  <a:lnTo>
                    <a:pt x="193" y="398"/>
                  </a:lnTo>
                  <a:lnTo>
                    <a:pt x="193" y="395"/>
                  </a:lnTo>
                  <a:lnTo>
                    <a:pt x="191" y="394"/>
                  </a:lnTo>
                  <a:lnTo>
                    <a:pt x="188" y="392"/>
                  </a:lnTo>
                  <a:lnTo>
                    <a:pt x="189" y="384"/>
                  </a:lnTo>
                  <a:lnTo>
                    <a:pt x="188" y="375"/>
                  </a:lnTo>
                  <a:lnTo>
                    <a:pt x="186" y="368"/>
                  </a:lnTo>
                  <a:lnTo>
                    <a:pt x="183" y="362"/>
                  </a:lnTo>
                  <a:lnTo>
                    <a:pt x="181" y="357"/>
                  </a:lnTo>
                  <a:lnTo>
                    <a:pt x="176" y="351"/>
                  </a:lnTo>
                  <a:lnTo>
                    <a:pt x="173" y="345"/>
                  </a:lnTo>
                  <a:lnTo>
                    <a:pt x="170" y="339"/>
                  </a:lnTo>
                  <a:lnTo>
                    <a:pt x="169" y="334"/>
                  </a:lnTo>
                  <a:lnTo>
                    <a:pt x="168" y="326"/>
                  </a:lnTo>
                  <a:lnTo>
                    <a:pt x="162" y="318"/>
                  </a:lnTo>
                  <a:lnTo>
                    <a:pt x="156" y="309"/>
                  </a:lnTo>
                  <a:lnTo>
                    <a:pt x="152" y="301"/>
                  </a:lnTo>
                  <a:lnTo>
                    <a:pt x="148" y="292"/>
                  </a:lnTo>
                  <a:lnTo>
                    <a:pt x="143" y="283"/>
                  </a:lnTo>
                  <a:lnTo>
                    <a:pt x="139" y="275"/>
                  </a:lnTo>
                  <a:lnTo>
                    <a:pt x="135" y="266"/>
                  </a:lnTo>
                  <a:lnTo>
                    <a:pt x="130" y="258"/>
                  </a:lnTo>
                  <a:lnTo>
                    <a:pt x="125" y="250"/>
                  </a:lnTo>
                  <a:lnTo>
                    <a:pt x="119" y="245"/>
                  </a:lnTo>
                  <a:lnTo>
                    <a:pt x="107" y="223"/>
                  </a:lnTo>
                  <a:lnTo>
                    <a:pt x="95" y="200"/>
                  </a:lnTo>
                  <a:lnTo>
                    <a:pt x="82" y="176"/>
                  </a:lnTo>
                  <a:lnTo>
                    <a:pt x="69" y="152"/>
                  </a:lnTo>
                  <a:lnTo>
                    <a:pt x="56" y="127"/>
                  </a:lnTo>
                  <a:lnTo>
                    <a:pt x="44" y="103"/>
                  </a:lnTo>
                  <a:lnTo>
                    <a:pt x="32" y="77"/>
                  </a:lnTo>
                  <a:lnTo>
                    <a:pt x="22" y="51"/>
                  </a:lnTo>
                  <a:lnTo>
                    <a:pt x="10" y="26"/>
                  </a:lnTo>
                  <a:lnTo>
                    <a:pt x="1" y="0"/>
                  </a:lnTo>
                  <a:lnTo>
                    <a:pt x="0" y="7"/>
                  </a:lnTo>
                  <a:lnTo>
                    <a:pt x="0" y="14"/>
                  </a:lnTo>
                  <a:lnTo>
                    <a:pt x="1" y="21"/>
                  </a:lnTo>
                  <a:lnTo>
                    <a:pt x="3" y="28"/>
                  </a:lnTo>
                  <a:lnTo>
                    <a:pt x="4" y="34"/>
                  </a:lnTo>
                  <a:lnTo>
                    <a:pt x="7" y="41"/>
                  </a:lnTo>
                  <a:lnTo>
                    <a:pt x="10" y="47"/>
                  </a:lnTo>
                  <a:lnTo>
                    <a:pt x="13" y="53"/>
                  </a:lnTo>
                  <a:lnTo>
                    <a:pt x="16" y="60"/>
                  </a:lnTo>
                  <a:lnTo>
                    <a:pt x="19" y="66"/>
                  </a:lnTo>
                  <a:lnTo>
                    <a:pt x="19" y="69"/>
                  </a:lnTo>
                  <a:lnTo>
                    <a:pt x="19" y="70"/>
                  </a:lnTo>
                  <a:lnTo>
                    <a:pt x="19" y="71"/>
                  </a:lnTo>
                  <a:lnTo>
                    <a:pt x="19" y="73"/>
                  </a:lnTo>
                  <a:lnTo>
                    <a:pt x="19" y="74"/>
                  </a:lnTo>
                  <a:lnTo>
                    <a:pt x="19" y="76"/>
                  </a:lnTo>
                  <a:lnTo>
                    <a:pt x="17" y="7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0" name="Freeform 74"/>
            <p:cNvSpPr>
              <a:spLocks/>
            </p:cNvSpPr>
            <p:nvPr/>
          </p:nvSpPr>
          <p:spPr bwMode="auto">
            <a:xfrm>
              <a:off x="2103" y="1843"/>
              <a:ext cx="1" cy="2"/>
            </a:xfrm>
            <a:custGeom>
              <a:avLst/>
              <a:gdLst>
                <a:gd name="T0" fmla="*/ 1 w 1"/>
                <a:gd name="T1" fmla="*/ 1 h 5"/>
                <a:gd name="T2" fmla="*/ 1 w 1"/>
                <a:gd name="T3" fmla="*/ 2 h 5"/>
                <a:gd name="T4" fmla="*/ 1 w 1"/>
                <a:gd name="T5" fmla="*/ 1 h 5"/>
                <a:gd name="T6" fmla="*/ 1 w 1"/>
                <a:gd name="T7" fmla="*/ 1 h 5"/>
                <a:gd name="T8" fmla="*/ 1 w 1"/>
                <a:gd name="T9" fmla="*/ 1 h 5"/>
                <a:gd name="T10" fmla="*/ 1 w 1"/>
                <a:gd name="T11" fmla="*/ 1 h 5"/>
                <a:gd name="T12" fmla="*/ 1 w 1"/>
                <a:gd name="T13" fmla="*/ 1 h 5"/>
                <a:gd name="T14" fmla="*/ 1 w 1"/>
                <a:gd name="T15" fmla="*/ 1 h 5"/>
                <a:gd name="T16" fmla="*/ 0 w 1"/>
                <a:gd name="T17" fmla="*/ 0 h 5"/>
                <a:gd name="T18" fmla="*/ 0 w 1"/>
                <a:gd name="T19" fmla="*/ 0 h 5"/>
                <a:gd name="T20" fmla="*/ 0 w 1"/>
                <a:gd name="T21" fmla="*/ 0 h 5"/>
                <a:gd name="T22" fmla="*/ 0 w 1"/>
                <a:gd name="T23" fmla="*/ 0 h 5"/>
                <a:gd name="T24" fmla="*/ 0 w 1"/>
                <a:gd name="T25" fmla="*/ 1 h 5"/>
                <a:gd name="T26" fmla="*/ 0 w 1"/>
                <a:gd name="T27" fmla="*/ 1 h 5"/>
                <a:gd name="T28" fmla="*/ 0 w 1"/>
                <a:gd name="T29" fmla="*/ 1 h 5"/>
                <a:gd name="T30" fmla="*/ 0 w 1"/>
                <a:gd name="T31" fmla="*/ 1 h 5"/>
                <a:gd name="T32" fmla="*/ 0 w 1"/>
                <a:gd name="T33" fmla="*/ 1 h 5"/>
                <a:gd name="T34" fmla="*/ 1 w 1"/>
                <a:gd name="T35" fmla="*/ 1 h 5"/>
                <a:gd name="T36" fmla="*/ 1 w 1"/>
                <a:gd name="T37" fmla="*/ 2 h 5"/>
                <a:gd name="T38" fmla="*/ 1 w 1"/>
                <a:gd name="T39" fmla="*/ 2 h 5"/>
                <a:gd name="T40" fmla="*/ 1 w 1"/>
                <a:gd name="T41" fmla="*/ 2 h 5"/>
                <a:gd name="T42" fmla="*/ 1 w 1"/>
                <a:gd name="T43" fmla="*/ 2 h 5"/>
                <a:gd name="T44" fmla="*/ 1 w 1"/>
                <a:gd name="T45" fmla="*/ 1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5">
                  <a:moveTo>
                    <a:pt x="1" y="3"/>
                  </a:moveTo>
                  <a:lnTo>
                    <a:pt x="1" y="5"/>
                  </a:lnTo>
                  <a:lnTo>
                    <a:pt x="1" y="3"/>
                  </a:lnTo>
                  <a:lnTo>
                    <a:pt x="1" y="2"/>
                  </a:lnTo>
                  <a:lnTo>
                    <a:pt x="0" y="0"/>
                  </a:lnTo>
                  <a:lnTo>
                    <a:pt x="0" y="2"/>
                  </a:lnTo>
                  <a:lnTo>
                    <a:pt x="0" y="3"/>
                  </a:lnTo>
                  <a:lnTo>
                    <a:pt x="1" y="3"/>
                  </a:lnTo>
                  <a:lnTo>
                    <a:pt x="1" y="5"/>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1" name="Freeform 75"/>
            <p:cNvSpPr>
              <a:spLocks/>
            </p:cNvSpPr>
            <p:nvPr/>
          </p:nvSpPr>
          <p:spPr bwMode="auto">
            <a:xfrm>
              <a:off x="2016" y="1709"/>
              <a:ext cx="3" cy="8"/>
            </a:xfrm>
            <a:custGeom>
              <a:avLst/>
              <a:gdLst>
                <a:gd name="T0" fmla="*/ 1 w 7"/>
                <a:gd name="T1" fmla="*/ 0 h 18"/>
                <a:gd name="T2" fmla="*/ 0 w 7"/>
                <a:gd name="T3" fmla="*/ 0 h 18"/>
                <a:gd name="T4" fmla="*/ 1 w 7"/>
                <a:gd name="T5" fmla="*/ 8 h 18"/>
                <a:gd name="T6" fmla="*/ 3 w 7"/>
                <a:gd name="T7" fmla="*/ 8 h 18"/>
                <a:gd name="T8" fmla="*/ 1 w 7"/>
                <a:gd name="T9" fmla="*/ 0 h 18"/>
                <a:gd name="T10" fmla="*/ 1 w 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18">
                  <a:moveTo>
                    <a:pt x="3" y="0"/>
                  </a:moveTo>
                  <a:lnTo>
                    <a:pt x="0" y="0"/>
                  </a:lnTo>
                  <a:lnTo>
                    <a:pt x="3" y="18"/>
                  </a:lnTo>
                  <a:lnTo>
                    <a:pt x="7" y="18"/>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2" name="Freeform 76"/>
            <p:cNvSpPr>
              <a:spLocks/>
            </p:cNvSpPr>
            <p:nvPr/>
          </p:nvSpPr>
          <p:spPr bwMode="auto">
            <a:xfrm>
              <a:off x="2016" y="1721"/>
              <a:ext cx="26" cy="48"/>
            </a:xfrm>
            <a:custGeom>
              <a:avLst/>
              <a:gdLst>
                <a:gd name="T0" fmla="*/ 0 w 51"/>
                <a:gd name="T1" fmla="*/ 2 h 96"/>
                <a:gd name="T2" fmla="*/ 2 w 51"/>
                <a:gd name="T3" fmla="*/ 7 h 96"/>
                <a:gd name="T4" fmla="*/ 4 w 51"/>
                <a:gd name="T5" fmla="*/ 12 h 96"/>
                <a:gd name="T6" fmla="*/ 6 w 51"/>
                <a:gd name="T7" fmla="*/ 17 h 96"/>
                <a:gd name="T8" fmla="*/ 8 w 51"/>
                <a:gd name="T9" fmla="*/ 22 h 96"/>
                <a:gd name="T10" fmla="*/ 11 w 51"/>
                <a:gd name="T11" fmla="*/ 27 h 96"/>
                <a:gd name="T12" fmla="*/ 14 w 51"/>
                <a:gd name="T13" fmla="*/ 31 h 96"/>
                <a:gd name="T14" fmla="*/ 17 w 51"/>
                <a:gd name="T15" fmla="*/ 35 h 96"/>
                <a:gd name="T16" fmla="*/ 19 w 51"/>
                <a:gd name="T17" fmla="*/ 40 h 96"/>
                <a:gd name="T18" fmla="*/ 22 w 51"/>
                <a:gd name="T19" fmla="*/ 44 h 96"/>
                <a:gd name="T20" fmla="*/ 26 w 51"/>
                <a:gd name="T21" fmla="*/ 48 h 96"/>
                <a:gd name="T22" fmla="*/ 23 w 51"/>
                <a:gd name="T23" fmla="*/ 44 h 96"/>
                <a:gd name="T24" fmla="*/ 20 w 51"/>
                <a:gd name="T25" fmla="*/ 39 h 96"/>
                <a:gd name="T26" fmla="*/ 18 w 51"/>
                <a:gd name="T27" fmla="*/ 34 h 96"/>
                <a:gd name="T28" fmla="*/ 16 w 51"/>
                <a:gd name="T29" fmla="*/ 29 h 96"/>
                <a:gd name="T30" fmla="*/ 14 w 51"/>
                <a:gd name="T31" fmla="*/ 25 h 96"/>
                <a:gd name="T32" fmla="*/ 12 w 51"/>
                <a:gd name="T33" fmla="*/ 20 h 96"/>
                <a:gd name="T34" fmla="*/ 9 w 51"/>
                <a:gd name="T35" fmla="*/ 15 h 96"/>
                <a:gd name="T36" fmla="*/ 7 w 51"/>
                <a:gd name="T37" fmla="*/ 10 h 96"/>
                <a:gd name="T38" fmla="*/ 5 w 51"/>
                <a:gd name="T39" fmla="*/ 5 h 96"/>
                <a:gd name="T40" fmla="*/ 4 w 51"/>
                <a:gd name="T41" fmla="*/ 0 h 96"/>
                <a:gd name="T42" fmla="*/ 0 w 51"/>
                <a:gd name="T43" fmla="*/ 2 h 96"/>
                <a:gd name="T44" fmla="*/ 0 w 51"/>
                <a:gd name="T45" fmla="*/ 2 h 9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1" h="96">
                  <a:moveTo>
                    <a:pt x="0" y="4"/>
                  </a:moveTo>
                  <a:lnTo>
                    <a:pt x="3" y="14"/>
                  </a:lnTo>
                  <a:lnTo>
                    <a:pt x="7" y="24"/>
                  </a:lnTo>
                  <a:lnTo>
                    <a:pt x="11" y="33"/>
                  </a:lnTo>
                  <a:lnTo>
                    <a:pt x="16" y="43"/>
                  </a:lnTo>
                  <a:lnTo>
                    <a:pt x="21" y="53"/>
                  </a:lnTo>
                  <a:lnTo>
                    <a:pt x="27" y="61"/>
                  </a:lnTo>
                  <a:lnTo>
                    <a:pt x="33" y="70"/>
                  </a:lnTo>
                  <a:lnTo>
                    <a:pt x="38" y="80"/>
                  </a:lnTo>
                  <a:lnTo>
                    <a:pt x="44" y="87"/>
                  </a:lnTo>
                  <a:lnTo>
                    <a:pt x="51" y="96"/>
                  </a:lnTo>
                  <a:lnTo>
                    <a:pt x="46" y="87"/>
                  </a:lnTo>
                  <a:lnTo>
                    <a:pt x="40" y="77"/>
                  </a:lnTo>
                  <a:lnTo>
                    <a:pt x="36" y="68"/>
                  </a:lnTo>
                  <a:lnTo>
                    <a:pt x="31" y="58"/>
                  </a:lnTo>
                  <a:lnTo>
                    <a:pt x="27" y="50"/>
                  </a:lnTo>
                  <a:lnTo>
                    <a:pt x="23" y="40"/>
                  </a:lnTo>
                  <a:lnTo>
                    <a:pt x="18" y="30"/>
                  </a:lnTo>
                  <a:lnTo>
                    <a:pt x="14" y="20"/>
                  </a:lnTo>
                  <a:lnTo>
                    <a:pt x="10" y="10"/>
                  </a:lnTo>
                  <a:lnTo>
                    <a:pt x="7" y="0"/>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3" name="Freeform 77"/>
            <p:cNvSpPr>
              <a:spLocks/>
            </p:cNvSpPr>
            <p:nvPr/>
          </p:nvSpPr>
          <p:spPr bwMode="auto">
            <a:xfrm>
              <a:off x="1987" y="1732"/>
              <a:ext cx="8" cy="30"/>
            </a:xfrm>
            <a:custGeom>
              <a:avLst/>
              <a:gdLst>
                <a:gd name="T0" fmla="*/ 4 w 17"/>
                <a:gd name="T1" fmla="*/ 0 h 62"/>
                <a:gd name="T2" fmla="*/ 0 w 17"/>
                <a:gd name="T3" fmla="*/ 30 h 62"/>
                <a:gd name="T4" fmla="*/ 8 w 17"/>
                <a:gd name="T5" fmla="*/ 30 h 62"/>
                <a:gd name="T6" fmla="*/ 5 w 17"/>
                <a:gd name="T7" fmla="*/ 0 h 62"/>
                <a:gd name="T8" fmla="*/ 5 w 17"/>
                <a:gd name="T9" fmla="*/ 0 h 62"/>
                <a:gd name="T10" fmla="*/ 4 w 17"/>
                <a:gd name="T11" fmla="*/ 0 h 6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62">
                  <a:moveTo>
                    <a:pt x="9" y="0"/>
                  </a:moveTo>
                  <a:lnTo>
                    <a:pt x="0" y="62"/>
                  </a:lnTo>
                  <a:lnTo>
                    <a:pt x="17" y="62"/>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4" name="Freeform 78"/>
            <p:cNvSpPr>
              <a:spLocks/>
            </p:cNvSpPr>
            <p:nvPr/>
          </p:nvSpPr>
          <p:spPr bwMode="auto">
            <a:xfrm>
              <a:off x="1989" y="1767"/>
              <a:ext cx="8" cy="19"/>
            </a:xfrm>
            <a:custGeom>
              <a:avLst/>
              <a:gdLst>
                <a:gd name="T0" fmla="*/ 2 w 18"/>
                <a:gd name="T1" fmla="*/ 19 h 37"/>
                <a:gd name="T2" fmla="*/ 8 w 18"/>
                <a:gd name="T3" fmla="*/ 0 h 37"/>
                <a:gd name="T4" fmla="*/ 5 w 18"/>
                <a:gd name="T5" fmla="*/ 1 h 37"/>
                <a:gd name="T6" fmla="*/ 4 w 18"/>
                <a:gd name="T7" fmla="*/ 2 h 37"/>
                <a:gd name="T8" fmla="*/ 1 w 18"/>
                <a:gd name="T9" fmla="*/ 3 h 37"/>
                <a:gd name="T10" fmla="*/ 1 w 18"/>
                <a:gd name="T11" fmla="*/ 5 h 37"/>
                <a:gd name="T12" fmla="*/ 0 w 18"/>
                <a:gd name="T13" fmla="*/ 7 h 37"/>
                <a:gd name="T14" fmla="*/ 0 w 18"/>
                <a:gd name="T15" fmla="*/ 9 h 37"/>
                <a:gd name="T16" fmla="*/ 1 w 18"/>
                <a:gd name="T17" fmla="*/ 12 h 37"/>
                <a:gd name="T18" fmla="*/ 1 w 18"/>
                <a:gd name="T19" fmla="*/ 14 h 37"/>
                <a:gd name="T20" fmla="*/ 2 w 18"/>
                <a:gd name="T21" fmla="*/ 17 h 37"/>
                <a:gd name="T22" fmla="*/ 3 w 18"/>
                <a:gd name="T23" fmla="*/ 19 h 37"/>
                <a:gd name="T24" fmla="*/ 3 w 18"/>
                <a:gd name="T25" fmla="*/ 19 h 37"/>
                <a:gd name="T26" fmla="*/ 2 w 18"/>
                <a:gd name="T27" fmla="*/ 19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37">
                  <a:moveTo>
                    <a:pt x="5" y="37"/>
                  </a:moveTo>
                  <a:lnTo>
                    <a:pt x="18" y="0"/>
                  </a:lnTo>
                  <a:lnTo>
                    <a:pt x="12" y="1"/>
                  </a:lnTo>
                  <a:lnTo>
                    <a:pt x="8" y="3"/>
                  </a:lnTo>
                  <a:lnTo>
                    <a:pt x="3" y="6"/>
                  </a:lnTo>
                  <a:lnTo>
                    <a:pt x="2" y="10"/>
                  </a:lnTo>
                  <a:lnTo>
                    <a:pt x="0" y="14"/>
                  </a:lnTo>
                  <a:lnTo>
                    <a:pt x="0" y="18"/>
                  </a:lnTo>
                  <a:lnTo>
                    <a:pt x="2" y="24"/>
                  </a:lnTo>
                  <a:lnTo>
                    <a:pt x="3" y="28"/>
                  </a:lnTo>
                  <a:lnTo>
                    <a:pt x="5" y="33"/>
                  </a:lnTo>
                  <a:lnTo>
                    <a:pt x="6" y="37"/>
                  </a:lnTo>
                  <a:lnTo>
                    <a:pt x="5" y="3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5" name="Freeform 79"/>
            <p:cNvSpPr>
              <a:spLocks/>
            </p:cNvSpPr>
            <p:nvPr/>
          </p:nvSpPr>
          <p:spPr bwMode="auto">
            <a:xfrm>
              <a:off x="2433" y="1769"/>
              <a:ext cx="3" cy="16"/>
            </a:xfrm>
            <a:custGeom>
              <a:avLst/>
              <a:gdLst>
                <a:gd name="T0" fmla="*/ 0 w 4"/>
                <a:gd name="T1" fmla="*/ 15 h 31"/>
                <a:gd name="T2" fmla="*/ 3 w 4"/>
                <a:gd name="T3" fmla="*/ 16 h 31"/>
                <a:gd name="T4" fmla="*/ 3 w 4"/>
                <a:gd name="T5" fmla="*/ 0 h 31"/>
                <a:gd name="T6" fmla="*/ 0 w 4"/>
                <a:gd name="T7" fmla="*/ 0 h 31"/>
                <a:gd name="T8" fmla="*/ 0 w 4"/>
                <a:gd name="T9" fmla="*/ 16 h 31"/>
                <a:gd name="T10" fmla="*/ 0 w 4"/>
                <a:gd name="T11" fmla="*/ 16 h 31"/>
                <a:gd name="T12" fmla="*/ 0 w 4"/>
                <a:gd name="T13" fmla="*/ 15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31">
                  <a:moveTo>
                    <a:pt x="0" y="30"/>
                  </a:moveTo>
                  <a:lnTo>
                    <a:pt x="4" y="31"/>
                  </a:lnTo>
                  <a:lnTo>
                    <a:pt x="4" y="0"/>
                  </a:lnTo>
                  <a:lnTo>
                    <a:pt x="0" y="0"/>
                  </a:lnTo>
                  <a:lnTo>
                    <a:pt x="0" y="31"/>
                  </a:lnTo>
                  <a:lnTo>
                    <a:pt x="0" y="3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6" name="Freeform 80"/>
            <p:cNvSpPr>
              <a:spLocks/>
            </p:cNvSpPr>
            <p:nvPr/>
          </p:nvSpPr>
          <p:spPr bwMode="auto">
            <a:xfrm>
              <a:off x="1972" y="1807"/>
              <a:ext cx="8" cy="2"/>
            </a:xfrm>
            <a:custGeom>
              <a:avLst/>
              <a:gdLst>
                <a:gd name="T0" fmla="*/ 4 w 17"/>
                <a:gd name="T1" fmla="*/ 2 h 4"/>
                <a:gd name="T2" fmla="*/ 8 w 17"/>
                <a:gd name="T3" fmla="*/ 2 h 4"/>
                <a:gd name="T4" fmla="*/ 0 w 17"/>
                <a:gd name="T5" fmla="*/ 0 h 4"/>
                <a:gd name="T6" fmla="*/ 5 w 17"/>
                <a:gd name="T7" fmla="*/ 2 h 4"/>
                <a:gd name="T8" fmla="*/ 5 w 17"/>
                <a:gd name="T9" fmla="*/ 2 h 4"/>
                <a:gd name="T10" fmla="*/ 4 w 1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4">
                  <a:moveTo>
                    <a:pt x="9" y="4"/>
                  </a:moveTo>
                  <a:lnTo>
                    <a:pt x="17" y="4"/>
                  </a:lnTo>
                  <a:lnTo>
                    <a:pt x="0" y="0"/>
                  </a:lnTo>
                  <a:lnTo>
                    <a:pt x="10"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7" name="Freeform 81"/>
            <p:cNvSpPr>
              <a:spLocks/>
            </p:cNvSpPr>
            <p:nvPr/>
          </p:nvSpPr>
          <p:spPr bwMode="auto">
            <a:xfrm>
              <a:off x="2011" y="1810"/>
              <a:ext cx="6" cy="85"/>
            </a:xfrm>
            <a:custGeom>
              <a:avLst/>
              <a:gdLst>
                <a:gd name="T0" fmla="*/ 3 w 13"/>
                <a:gd name="T1" fmla="*/ 7 h 169"/>
                <a:gd name="T2" fmla="*/ 3 w 13"/>
                <a:gd name="T3" fmla="*/ 10 h 169"/>
                <a:gd name="T4" fmla="*/ 2 w 13"/>
                <a:gd name="T5" fmla="*/ 12 h 169"/>
                <a:gd name="T6" fmla="*/ 2 w 13"/>
                <a:gd name="T7" fmla="*/ 15 h 169"/>
                <a:gd name="T8" fmla="*/ 2 w 13"/>
                <a:gd name="T9" fmla="*/ 18 h 169"/>
                <a:gd name="T10" fmla="*/ 2 w 13"/>
                <a:gd name="T11" fmla="*/ 20 h 169"/>
                <a:gd name="T12" fmla="*/ 2 w 13"/>
                <a:gd name="T13" fmla="*/ 23 h 169"/>
                <a:gd name="T14" fmla="*/ 3 w 13"/>
                <a:gd name="T15" fmla="*/ 26 h 169"/>
                <a:gd name="T16" fmla="*/ 3 w 13"/>
                <a:gd name="T17" fmla="*/ 28 h 169"/>
                <a:gd name="T18" fmla="*/ 3 w 13"/>
                <a:gd name="T19" fmla="*/ 32 h 169"/>
                <a:gd name="T20" fmla="*/ 3 w 13"/>
                <a:gd name="T21" fmla="*/ 35 h 169"/>
                <a:gd name="T22" fmla="*/ 1 w 13"/>
                <a:gd name="T23" fmla="*/ 33 h 169"/>
                <a:gd name="T24" fmla="*/ 1 w 13"/>
                <a:gd name="T25" fmla="*/ 43 h 169"/>
                <a:gd name="T26" fmla="*/ 0 w 13"/>
                <a:gd name="T27" fmla="*/ 42 h 169"/>
                <a:gd name="T28" fmla="*/ 0 w 13"/>
                <a:gd name="T29" fmla="*/ 42 h 169"/>
                <a:gd name="T30" fmla="*/ 0 w 13"/>
                <a:gd name="T31" fmla="*/ 44 h 169"/>
                <a:gd name="T32" fmla="*/ 0 w 13"/>
                <a:gd name="T33" fmla="*/ 45 h 169"/>
                <a:gd name="T34" fmla="*/ 0 w 13"/>
                <a:gd name="T35" fmla="*/ 46 h 169"/>
                <a:gd name="T36" fmla="*/ 0 w 13"/>
                <a:gd name="T37" fmla="*/ 47 h 169"/>
                <a:gd name="T38" fmla="*/ 1 w 13"/>
                <a:gd name="T39" fmla="*/ 49 h 169"/>
                <a:gd name="T40" fmla="*/ 1 w 13"/>
                <a:gd name="T41" fmla="*/ 50 h 169"/>
                <a:gd name="T42" fmla="*/ 2 w 13"/>
                <a:gd name="T43" fmla="*/ 51 h 169"/>
                <a:gd name="T44" fmla="*/ 3 w 13"/>
                <a:gd name="T45" fmla="*/ 52 h 169"/>
                <a:gd name="T46" fmla="*/ 3 w 13"/>
                <a:gd name="T47" fmla="*/ 53 h 169"/>
                <a:gd name="T48" fmla="*/ 3 w 13"/>
                <a:gd name="T49" fmla="*/ 56 h 169"/>
                <a:gd name="T50" fmla="*/ 2 w 13"/>
                <a:gd name="T51" fmla="*/ 59 h 169"/>
                <a:gd name="T52" fmla="*/ 1 w 13"/>
                <a:gd name="T53" fmla="*/ 62 h 169"/>
                <a:gd name="T54" fmla="*/ 1 w 13"/>
                <a:gd name="T55" fmla="*/ 65 h 169"/>
                <a:gd name="T56" fmla="*/ 1 w 13"/>
                <a:gd name="T57" fmla="*/ 68 h 169"/>
                <a:gd name="T58" fmla="*/ 1 w 13"/>
                <a:gd name="T59" fmla="*/ 71 h 169"/>
                <a:gd name="T60" fmla="*/ 1 w 13"/>
                <a:gd name="T61" fmla="*/ 75 h 169"/>
                <a:gd name="T62" fmla="*/ 2 w 13"/>
                <a:gd name="T63" fmla="*/ 78 h 169"/>
                <a:gd name="T64" fmla="*/ 3 w 13"/>
                <a:gd name="T65" fmla="*/ 81 h 169"/>
                <a:gd name="T66" fmla="*/ 3 w 13"/>
                <a:gd name="T67" fmla="*/ 85 h 169"/>
                <a:gd name="T68" fmla="*/ 5 w 13"/>
                <a:gd name="T69" fmla="*/ 85 h 169"/>
                <a:gd name="T70" fmla="*/ 6 w 13"/>
                <a:gd name="T71" fmla="*/ 0 h 169"/>
                <a:gd name="T72" fmla="*/ 5 w 13"/>
                <a:gd name="T73" fmla="*/ 10 h 169"/>
                <a:gd name="T74" fmla="*/ 5 w 13"/>
                <a:gd name="T75" fmla="*/ 10 h 169"/>
                <a:gd name="T76" fmla="*/ 4 w 13"/>
                <a:gd name="T77" fmla="*/ 9 h 169"/>
                <a:gd name="T78" fmla="*/ 4 w 13"/>
                <a:gd name="T79" fmla="*/ 9 h 169"/>
                <a:gd name="T80" fmla="*/ 3 w 13"/>
                <a:gd name="T81" fmla="*/ 9 h 169"/>
                <a:gd name="T82" fmla="*/ 3 w 13"/>
                <a:gd name="T83" fmla="*/ 9 h 169"/>
                <a:gd name="T84" fmla="*/ 3 w 13"/>
                <a:gd name="T85" fmla="*/ 9 h 169"/>
                <a:gd name="T86" fmla="*/ 3 w 13"/>
                <a:gd name="T87" fmla="*/ 8 h 169"/>
                <a:gd name="T88" fmla="*/ 3 w 13"/>
                <a:gd name="T89" fmla="*/ 8 h 169"/>
                <a:gd name="T90" fmla="*/ 3 w 13"/>
                <a:gd name="T91" fmla="*/ 7 h 169"/>
                <a:gd name="T92" fmla="*/ 3 w 13"/>
                <a:gd name="T93" fmla="*/ 7 h 169"/>
                <a:gd name="T94" fmla="*/ 3 w 13"/>
                <a:gd name="T95" fmla="*/ 7 h 1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3" h="169">
                  <a:moveTo>
                    <a:pt x="7" y="14"/>
                  </a:moveTo>
                  <a:lnTo>
                    <a:pt x="6" y="20"/>
                  </a:lnTo>
                  <a:lnTo>
                    <a:pt x="4" y="24"/>
                  </a:lnTo>
                  <a:lnTo>
                    <a:pt x="4" y="30"/>
                  </a:lnTo>
                  <a:lnTo>
                    <a:pt x="4" y="36"/>
                  </a:lnTo>
                  <a:lnTo>
                    <a:pt x="4" y="40"/>
                  </a:lnTo>
                  <a:lnTo>
                    <a:pt x="4" y="46"/>
                  </a:lnTo>
                  <a:lnTo>
                    <a:pt x="6" y="51"/>
                  </a:lnTo>
                  <a:lnTo>
                    <a:pt x="6" y="56"/>
                  </a:lnTo>
                  <a:lnTo>
                    <a:pt x="7" y="63"/>
                  </a:lnTo>
                  <a:lnTo>
                    <a:pt x="7" y="69"/>
                  </a:lnTo>
                  <a:lnTo>
                    <a:pt x="3" y="66"/>
                  </a:lnTo>
                  <a:lnTo>
                    <a:pt x="3" y="86"/>
                  </a:lnTo>
                  <a:lnTo>
                    <a:pt x="0" y="83"/>
                  </a:lnTo>
                  <a:lnTo>
                    <a:pt x="0" y="84"/>
                  </a:lnTo>
                  <a:lnTo>
                    <a:pt x="0" y="87"/>
                  </a:lnTo>
                  <a:lnTo>
                    <a:pt x="1" y="90"/>
                  </a:lnTo>
                  <a:lnTo>
                    <a:pt x="1" y="91"/>
                  </a:lnTo>
                  <a:lnTo>
                    <a:pt x="1" y="94"/>
                  </a:lnTo>
                  <a:lnTo>
                    <a:pt x="3" y="97"/>
                  </a:lnTo>
                  <a:lnTo>
                    <a:pt x="3" y="99"/>
                  </a:lnTo>
                  <a:lnTo>
                    <a:pt x="4" y="102"/>
                  </a:lnTo>
                  <a:lnTo>
                    <a:pt x="6" y="103"/>
                  </a:lnTo>
                  <a:lnTo>
                    <a:pt x="7" y="106"/>
                  </a:lnTo>
                  <a:lnTo>
                    <a:pt x="6" y="112"/>
                  </a:lnTo>
                  <a:lnTo>
                    <a:pt x="4" y="117"/>
                  </a:lnTo>
                  <a:lnTo>
                    <a:pt x="3" y="123"/>
                  </a:lnTo>
                  <a:lnTo>
                    <a:pt x="3" y="129"/>
                  </a:lnTo>
                  <a:lnTo>
                    <a:pt x="3" y="136"/>
                  </a:lnTo>
                  <a:lnTo>
                    <a:pt x="3" y="142"/>
                  </a:lnTo>
                  <a:lnTo>
                    <a:pt x="3" y="149"/>
                  </a:lnTo>
                  <a:lnTo>
                    <a:pt x="4" y="155"/>
                  </a:lnTo>
                  <a:lnTo>
                    <a:pt x="6" y="162"/>
                  </a:lnTo>
                  <a:lnTo>
                    <a:pt x="7" y="169"/>
                  </a:lnTo>
                  <a:lnTo>
                    <a:pt x="10" y="169"/>
                  </a:lnTo>
                  <a:lnTo>
                    <a:pt x="13" y="0"/>
                  </a:lnTo>
                  <a:lnTo>
                    <a:pt x="10" y="20"/>
                  </a:lnTo>
                  <a:lnTo>
                    <a:pt x="8" y="18"/>
                  </a:lnTo>
                  <a:lnTo>
                    <a:pt x="7" y="18"/>
                  </a:lnTo>
                  <a:lnTo>
                    <a:pt x="7" y="17"/>
                  </a:lnTo>
                  <a:lnTo>
                    <a:pt x="7" y="16"/>
                  </a:lnTo>
                  <a:lnTo>
                    <a:pt x="7"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8" name="Freeform 82"/>
            <p:cNvSpPr>
              <a:spLocks/>
            </p:cNvSpPr>
            <p:nvPr/>
          </p:nvSpPr>
          <p:spPr bwMode="auto">
            <a:xfrm>
              <a:off x="1964" y="1835"/>
              <a:ext cx="19" cy="17"/>
            </a:xfrm>
            <a:custGeom>
              <a:avLst/>
              <a:gdLst>
                <a:gd name="T0" fmla="*/ 1 w 37"/>
                <a:gd name="T1" fmla="*/ 9 h 35"/>
                <a:gd name="T2" fmla="*/ 12 w 37"/>
                <a:gd name="T3" fmla="*/ 10 h 35"/>
                <a:gd name="T4" fmla="*/ 12 w 37"/>
                <a:gd name="T5" fmla="*/ 10 h 35"/>
                <a:gd name="T6" fmla="*/ 11 w 37"/>
                <a:gd name="T7" fmla="*/ 11 h 35"/>
                <a:gd name="T8" fmla="*/ 11 w 37"/>
                <a:gd name="T9" fmla="*/ 11 h 35"/>
                <a:gd name="T10" fmla="*/ 11 w 37"/>
                <a:gd name="T11" fmla="*/ 11 h 35"/>
                <a:gd name="T12" fmla="*/ 10 w 37"/>
                <a:gd name="T13" fmla="*/ 12 h 35"/>
                <a:gd name="T14" fmla="*/ 10 w 37"/>
                <a:gd name="T15" fmla="*/ 13 h 35"/>
                <a:gd name="T16" fmla="*/ 10 w 37"/>
                <a:gd name="T17" fmla="*/ 14 h 35"/>
                <a:gd name="T18" fmla="*/ 10 w 37"/>
                <a:gd name="T19" fmla="*/ 14 h 35"/>
                <a:gd name="T20" fmla="*/ 10 w 37"/>
                <a:gd name="T21" fmla="*/ 14 h 35"/>
                <a:gd name="T22" fmla="*/ 10 w 37"/>
                <a:gd name="T23" fmla="*/ 15 h 35"/>
                <a:gd name="T24" fmla="*/ 11 w 37"/>
                <a:gd name="T25" fmla="*/ 15 h 35"/>
                <a:gd name="T26" fmla="*/ 12 w 37"/>
                <a:gd name="T27" fmla="*/ 15 h 35"/>
                <a:gd name="T28" fmla="*/ 12 w 37"/>
                <a:gd name="T29" fmla="*/ 15 h 35"/>
                <a:gd name="T30" fmla="*/ 12 w 37"/>
                <a:gd name="T31" fmla="*/ 15 h 35"/>
                <a:gd name="T32" fmla="*/ 13 w 37"/>
                <a:gd name="T33" fmla="*/ 15 h 35"/>
                <a:gd name="T34" fmla="*/ 14 w 37"/>
                <a:gd name="T35" fmla="*/ 15 h 35"/>
                <a:gd name="T36" fmla="*/ 14 w 37"/>
                <a:gd name="T37" fmla="*/ 15 h 35"/>
                <a:gd name="T38" fmla="*/ 15 w 37"/>
                <a:gd name="T39" fmla="*/ 14 h 35"/>
                <a:gd name="T40" fmla="*/ 15 w 37"/>
                <a:gd name="T41" fmla="*/ 14 h 35"/>
                <a:gd name="T42" fmla="*/ 16 w 37"/>
                <a:gd name="T43" fmla="*/ 14 h 35"/>
                <a:gd name="T44" fmla="*/ 19 w 37"/>
                <a:gd name="T45" fmla="*/ 17 h 35"/>
                <a:gd name="T46" fmla="*/ 19 w 37"/>
                <a:gd name="T47" fmla="*/ 0 h 35"/>
                <a:gd name="T48" fmla="*/ 17 w 37"/>
                <a:gd name="T49" fmla="*/ 0 h 35"/>
                <a:gd name="T50" fmla="*/ 14 w 37"/>
                <a:gd name="T51" fmla="*/ 0 h 35"/>
                <a:gd name="T52" fmla="*/ 11 w 37"/>
                <a:gd name="T53" fmla="*/ 0 h 35"/>
                <a:gd name="T54" fmla="*/ 8 w 37"/>
                <a:gd name="T55" fmla="*/ 0 h 35"/>
                <a:gd name="T56" fmla="*/ 6 w 37"/>
                <a:gd name="T57" fmla="*/ 0 h 35"/>
                <a:gd name="T58" fmla="*/ 3 w 37"/>
                <a:gd name="T59" fmla="*/ 1 h 35"/>
                <a:gd name="T60" fmla="*/ 2 w 37"/>
                <a:gd name="T61" fmla="*/ 1 h 35"/>
                <a:gd name="T62" fmla="*/ 0 w 37"/>
                <a:gd name="T63" fmla="*/ 4 h 35"/>
                <a:gd name="T64" fmla="*/ 0 w 37"/>
                <a:gd name="T65" fmla="*/ 6 h 35"/>
                <a:gd name="T66" fmla="*/ 2 w 37"/>
                <a:gd name="T67" fmla="*/ 9 h 35"/>
                <a:gd name="T68" fmla="*/ 2 w 37"/>
                <a:gd name="T69" fmla="*/ 9 h 35"/>
                <a:gd name="T70" fmla="*/ 1 w 37"/>
                <a:gd name="T71" fmla="*/ 9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7" h="35">
                  <a:moveTo>
                    <a:pt x="1" y="18"/>
                  </a:moveTo>
                  <a:lnTo>
                    <a:pt x="24" y="21"/>
                  </a:lnTo>
                  <a:lnTo>
                    <a:pt x="23" y="21"/>
                  </a:lnTo>
                  <a:lnTo>
                    <a:pt x="21" y="22"/>
                  </a:lnTo>
                  <a:lnTo>
                    <a:pt x="21" y="23"/>
                  </a:lnTo>
                  <a:lnTo>
                    <a:pt x="20" y="25"/>
                  </a:lnTo>
                  <a:lnTo>
                    <a:pt x="20" y="26"/>
                  </a:lnTo>
                  <a:lnTo>
                    <a:pt x="20" y="28"/>
                  </a:lnTo>
                  <a:lnTo>
                    <a:pt x="20" y="29"/>
                  </a:lnTo>
                  <a:lnTo>
                    <a:pt x="20" y="31"/>
                  </a:lnTo>
                  <a:lnTo>
                    <a:pt x="21" y="31"/>
                  </a:lnTo>
                  <a:lnTo>
                    <a:pt x="23" y="31"/>
                  </a:lnTo>
                  <a:lnTo>
                    <a:pt x="24" y="31"/>
                  </a:lnTo>
                  <a:lnTo>
                    <a:pt x="25" y="31"/>
                  </a:lnTo>
                  <a:lnTo>
                    <a:pt x="27" y="31"/>
                  </a:lnTo>
                  <a:lnTo>
                    <a:pt x="28" y="31"/>
                  </a:lnTo>
                  <a:lnTo>
                    <a:pt x="30" y="29"/>
                  </a:lnTo>
                  <a:lnTo>
                    <a:pt x="31" y="28"/>
                  </a:lnTo>
                  <a:lnTo>
                    <a:pt x="37" y="35"/>
                  </a:lnTo>
                  <a:lnTo>
                    <a:pt x="37" y="0"/>
                  </a:lnTo>
                  <a:lnTo>
                    <a:pt x="33" y="0"/>
                  </a:lnTo>
                  <a:lnTo>
                    <a:pt x="27" y="0"/>
                  </a:lnTo>
                  <a:lnTo>
                    <a:pt x="21" y="0"/>
                  </a:lnTo>
                  <a:lnTo>
                    <a:pt x="15" y="0"/>
                  </a:lnTo>
                  <a:lnTo>
                    <a:pt x="11" y="0"/>
                  </a:lnTo>
                  <a:lnTo>
                    <a:pt x="5" y="2"/>
                  </a:lnTo>
                  <a:lnTo>
                    <a:pt x="3" y="3"/>
                  </a:lnTo>
                  <a:lnTo>
                    <a:pt x="0" y="8"/>
                  </a:lnTo>
                  <a:lnTo>
                    <a:pt x="0" y="12"/>
                  </a:lnTo>
                  <a:lnTo>
                    <a:pt x="3" y="18"/>
                  </a:lnTo>
                  <a:lnTo>
                    <a:pt x="1"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69" name="Freeform 83"/>
            <p:cNvSpPr>
              <a:spLocks/>
            </p:cNvSpPr>
            <p:nvPr/>
          </p:nvSpPr>
          <p:spPr bwMode="auto">
            <a:xfrm>
              <a:off x="1866" y="1867"/>
              <a:ext cx="12" cy="76"/>
            </a:xfrm>
            <a:custGeom>
              <a:avLst/>
              <a:gdLst>
                <a:gd name="T0" fmla="*/ 12 w 25"/>
                <a:gd name="T1" fmla="*/ 76 h 152"/>
                <a:gd name="T2" fmla="*/ 12 w 25"/>
                <a:gd name="T3" fmla="*/ 67 h 152"/>
                <a:gd name="T4" fmla="*/ 12 w 25"/>
                <a:gd name="T5" fmla="*/ 58 h 152"/>
                <a:gd name="T6" fmla="*/ 11 w 25"/>
                <a:gd name="T7" fmla="*/ 50 h 152"/>
                <a:gd name="T8" fmla="*/ 9 w 25"/>
                <a:gd name="T9" fmla="*/ 43 h 152"/>
                <a:gd name="T10" fmla="*/ 8 w 25"/>
                <a:gd name="T11" fmla="*/ 35 h 152"/>
                <a:gd name="T12" fmla="*/ 6 w 25"/>
                <a:gd name="T13" fmla="*/ 27 h 152"/>
                <a:gd name="T14" fmla="*/ 4 w 25"/>
                <a:gd name="T15" fmla="*/ 20 h 152"/>
                <a:gd name="T16" fmla="*/ 2 w 25"/>
                <a:gd name="T17" fmla="*/ 13 h 152"/>
                <a:gd name="T18" fmla="*/ 1 w 25"/>
                <a:gd name="T19" fmla="*/ 7 h 152"/>
                <a:gd name="T20" fmla="*/ 0 w 25"/>
                <a:gd name="T21" fmla="*/ 0 h 152"/>
                <a:gd name="T22" fmla="*/ 0 w 25"/>
                <a:gd name="T23" fmla="*/ 8 h 152"/>
                <a:gd name="T24" fmla="*/ 1 w 25"/>
                <a:gd name="T25" fmla="*/ 15 h 152"/>
                <a:gd name="T26" fmla="*/ 1 w 25"/>
                <a:gd name="T27" fmla="*/ 24 h 152"/>
                <a:gd name="T28" fmla="*/ 3 w 25"/>
                <a:gd name="T29" fmla="*/ 32 h 152"/>
                <a:gd name="T30" fmla="*/ 4 w 25"/>
                <a:gd name="T31" fmla="*/ 40 h 152"/>
                <a:gd name="T32" fmla="*/ 6 w 25"/>
                <a:gd name="T33" fmla="*/ 48 h 152"/>
                <a:gd name="T34" fmla="*/ 7 w 25"/>
                <a:gd name="T35" fmla="*/ 55 h 152"/>
                <a:gd name="T36" fmla="*/ 9 w 25"/>
                <a:gd name="T37" fmla="*/ 63 h 152"/>
                <a:gd name="T38" fmla="*/ 11 w 25"/>
                <a:gd name="T39" fmla="*/ 70 h 152"/>
                <a:gd name="T40" fmla="*/ 12 w 25"/>
                <a:gd name="T41" fmla="*/ 76 h 152"/>
                <a:gd name="T42" fmla="*/ 12 w 25"/>
                <a:gd name="T43" fmla="*/ 76 h 1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5" h="152">
                  <a:moveTo>
                    <a:pt x="25" y="152"/>
                  </a:moveTo>
                  <a:lnTo>
                    <a:pt x="25" y="133"/>
                  </a:lnTo>
                  <a:lnTo>
                    <a:pt x="25" y="116"/>
                  </a:lnTo>
                  <a:lnTo>
                    <a:pt x="22" y="100"/>
                  </a:lnTo>
                  <a:lnTo>
                    <a:pt x="19" y="85"/>
                  </a:lnTo>
                  <a:lnTo>
                    <a:pt x="16" y="69"/>
                  </a:lnTo>
                  <a:lnTo>
                    <a:pt x="12" y="53"/>
                  </a:lnTo>
                  <a:lnTo>
                    <a:pt x="9" y="39"/>
                  </a:lnTo>
                  <a:lnTo>
                    <a:pt x="5" y="26"/>
                  </a:lnTo>
                  <a:lnTo>
                    <a:pt x="2" y="13"/>
                  </a:lnTo>
                  <a:lnTo>
                    <a:pt x="0" y="0"/>
                  </a:lnTo>
                  <a:lnTo>
                    <a:pt x="0" y="16"/>
                  </a:lnTo>
                  <a:lnTo>
                    <a:pt x="2" y="30"/>
                  </a:lnTo>
                  <a:lnTo>
                    <a:pt x="3" y="47"/>
                  </a:lnTo>
                  <a:lnTo>
                    <a:pt x="6" y="63"/>
                  </a:lnTo>
                  <a:lnTo>
                    <a:pt x="9" y="79"/>
                  </a:lnTo>
                  <a:lnTo>
                    <a:pt x="12" y="95"/>
                  </a:lnTo>
                  <a:lnTo>
                    <a:pt x="15" y="109"/>
                  </a:lnTo>
                  <a:lnTo>
                    <a:pt x="19" y="125"/>
                  </a:lnTo>
                  <a:lnTo>
                    <a:pt x="22" y="139"/>
                  </a:lnTo>
                  <a:lnTo>
                    <a:pt x="25" y="15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0" name="Freeform 84"/>
            <p:cNvSpPr>
              <a:spLocks/>
            </p:cNvSpPr>
            <p:nvPr/>
          </p:nvSpPr>
          <p:spPr bwMode="auto">
            <a:xfrm>
              <a:off x="2146" y="1873"/>
              <a:ext cx="22" cy="32"/>
            </a:xfrm>
            <a:custGeom>
              <a:avLst/>
              <a:gdLst>
                <a:gd name="T0" fmla="*/ 6 w 45"/>
                <a:gd name="T1" fmla="*/ 28 h 63"/>
                <a:gd name="T2" fmla="*/ 7 w 45"/>
                <a:gd name="T3" fmla="*/ 28 h 63"/>
                <a:gd name="T4" fmla="*/ 9 w 45"/>
                <a:gd name="T5" fmla="*/ 28 h 63"/>
                <a:gd name="T6" fmla="*/ 11 w 45"/>
                <a:gd name="T7" fmla="*/ 28 h 63"/>
                <a:gd name="T8" fmla="*/ 12 w 45"/>
                <a:gd name="T9" fmla="*/ 28 h 63"/>
                <a:gd name="T10" fmla="*/ 14 w 45"/>
                <a:gd name="T11" fmla="*/ 27 h 63"/>
                <a:gd name="T12" fmla="*/ 15 w 45"/>
                <a:gd name="T13" fmla="*/ 27 h 63"/>
                <a:gd name="T14" fmla="*/ 16 w 45"/>
                <a:gd name="T15" fmla="*/ 26 h 63"/>
                <a:gd name="T16" fmla="*/ 17 w 45"/>
                <a:gd name="T17" fmla="*/ 25 h 63"/>
                <a:gd name="T18" fmla="*/ 19 w 45"/>
                <a:gd name="T19" fmla="*/ 25 h 63"/>
                <a:gd name="T20" fmla="*/ 19 w 45"/>
                <a:gd name="T21" fmla="*/ 23 h 63"/>
                <a:gd name="T22" fmla="*/ 21 w 45"/>
                <a:gd name="T23" fmla="*/ 19 h 63"/>
                <a:gd name="T24" fmla="*/ 22 w 45"/>
                <a:gd name="T25" fmla="*/ 15 h 63"/>
                <a:gd name="T26" fmla="*/ 21 w 45"/>
                <a:gd name="T27" fmla="*/ 11 h 63"/>
                <a:gd name="T28" fmla="*/ 20 w 45"/>
                <a:gd name="T29" fmla="*/ 7 h 63"/>
                <a:gd name="T30" fmla="*/ 17 w 45"/>
                <a:gd name="T31" fmla="*/ 4 h 63"/>
                <a:gd name="T32" fmla="*/ 14 w 45"/>
                <a:gd name="T33" fmla="*/ 2 h 63"/>
                <a:gd name="T34" fmla="*/ 11 w 45"/>
                <a:gd name="T35" fmla="*/ 0 h 63"/>
                <a:gd name="T36" fmla="*/ 9 w 45"/>
                <a:gd name="T37" fmla="*/ 1 h 63"/>
                <a:gd name="T38" fmla="*/ 6 w 45"/>
                <a:gd name="T39" fmla="*/ 2 h 63"/>
                <a:gd name="T40" fmla="*/ 4 w 45"/>
                <a:gd name="T41" fmla="*/ 6 h 63"/>
                <a:gd name="T42" fmla="*/ 1 w 45"/>
                <a:gd name="T43" fmla="*/ 9 h 63"/>
                <a:gd name="T44" fmla="*/ 1 w 45"/>
                <a:gd name="T45" fmla="*/ 12 h 63"/>
                <a:gd name="T46" fmla="*/ 0 w 45"/>
                <a:gd name="T47" fmla="*/ 15 h 63"/>
                <a:gd name="T48" fmla="*/ 1 w 45"/>
                <a:gd name="T49" fmla="*/ 18 h 63"/>
                <a:gd name="T50" fmla="*/ 1 w 45"/>
                <a:gd name="T51" fmla="*/ 22 h 63"/>
                <a:gd name="T52" fmla="*/ 2 w 45"/>
                <a:gd name="T53" fmla="*/ 25 h 63"/>
                <a:gd name="T54" fmla="*/ 4 w 45"/>
                <a:gd name="T55" fmla="*/ 27 h 63"/>
                <a:gd name="T56" fmla="*/ 4 w 45"/>
                <a:gd name="T57" fmla="*/ 30 h 63"/>
                <a:gd name="T58" fmla="*/ 5 w 45"/>
                <a:gd name="T59" fmla="*/ 31 h 63"/>
                <a:gd name="T60" fmla="*/ 6 w 45"/>
                <a:gd name="T61" fmla="*/ 32 h 63"/>
                <a:gd name="T62" fmla="*/ 6 w 45"/>
                <a:gd name="T63" fmla="*/ 28 h 63"/>
                <a:gd name="T64" fmla="*/ 6 w 45"/>
                <a:gd name="T65" fmla="*/ 28 h 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 h="63">
                  <a:moveTo>
                    <a:pt x="12" y="56"/>
                  </a:moveTo>
                  <a:lnTo>
                    <a:pt x="15" y="56"/>
                  </a:lnTo>
                  <a:lnTo>
                    <a:pt x="18" y="56"/>
                  </a:lnTo>
                  <a:lnTo>
                    <a:pt x="22" y="56"/>
                  </a:lnTo>
                  <a:lnTo>
                    <a:pt x="25" y="56"/>
                  </a:lnTo>
                  <a:lnTo>
                    <a:pt x="28" y="54"/>
                  </a:lnTo>
                  <a:lnTo>
                    <a:pt x="31" y="53"/>
                  </a:lnTo>
                  <a:lnTo>
                    <a:pt x="33" y="51"/>
                  </a:lnTo>
                  <a:lnTo>
                    <a:pt x="35" y="50"/>
                  </a:lnTo>
                  <a:lnTo>
                    <a:pt x="38" y="49"/>
                  </a:lnTo>
                  <a:lnTo>
                    <a:pt x="39" y="46"/>
                  </a:lnTo>
                  <a:lnTo>
                    <a:pt x="43" y="37"/>
                  </a:lnTo>
                  <a:lnTo>
                    <a:pt x="45" y="29"/>
                  </a:lnTo>
                  <a:lnTo>
                    <a:pt x="43" y="21"/>
                  </a:lnTo>
                  <a:lnTo>
                    <a:pt x="41" y="14"/>
                  </a:lnTo>
                  <a:lnTo>
                    <a:pt x="35" y="7"/>
                  </a:lnTo>
                  <a:lnTo>
                    <a:pt x="29" y="3"/>
                  </a:lnTo>
                  <a:lnTo>
                    <a:pt x="23" y="0"/>
                  </a:lnTo>
                  <a:lnTo>
                    <a:pt x="18" y="1"/>
                  </a:lnTo>
                  <a:lnTo>
                    <a:pt x="12" y="4"/>
                  </a:lnTo>
                  <a:lnTo>
                    <a:pt x="8" y="11"/>
                  </a:lnTo>
                  <a:lnTo>
                    <a:pt x="3" y="17"/>
                  </a:lnTo>
                  <a:lnTo>
                    <a:pt x="2" y="23"/>
                  </a:lnTo>
                  <a:lnTo>
                    <a:pt x="0" y="30"/>
                  </a:lnTo>
                  <a:lnTo>
                    <a:pt x="2" y="36"/>
                  </a:lnTo>
                  <a:lnTo>
                    <a:pt x="3" y="43"/>
                  </a:lnTo>
                  <a:lnTo>
                    <a:pt x="5" y="49"/>
                  </a:lnTo>
                  <a:lnTo>
                    <a:pt x="8" y="54"/>
                  </a:lnTo>
                  <a:lnTo>
                    <a:pt x="9" y="59"/>
                  </a:lnTo>
                  <a:lnTo>
                    <a:pt x="10" y="61"/>
                  </a:lnTo>
                  <a:lnTo>
                    <a:pt x="12" y="63"/>
                  </a:lnTo>
                  <a:lnTo>
                    <a:pt x="12" y="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1" name="Freeform 85"/>
            <p:cNvSpPr>
              <a:spLocks/>
            </p:cNvSpPr>
            <p:nvPr/>
          </p:nvSpPr>
          <p:spPr bwMode="auto">
            <a:xfrm>
              <a:off x="2131" y="1883"/>
              <a:ext cx="7" cy="8"/>
            </a:xfrm>
            <a:custGeom>
              <a:avLst/>
              <a:gdLst>
                <a:gd name="T0" fmla="*/ 0 w 13"/>
                <a:gd name="T1" fmla="*/ 0 h 18"/>
                <a:gd name="T2" fmla="*/ 4 w 13"/>
                <a:gd name="T3" fmla="*/ 8 h 18"/>
                <a:gd name="T4" fmla="*/ 7 w 13"/>
                <a:gd name="T5" fmla="*/ 0 h 18"/>
                <a:gd name="T6" fmla="*/ 5 w 13"/>
                <a:gd name="T7" fmla="*/ 1 h 18"/>
                <a:gd name="T8" fmla="*/ 5 w 13"/>
                <a:gd name="T9" fmla="*/ 1 h 18"/>
                <a:gd name="T10" fmla="*/ 5 w 13"/>
                <a:gd name="T11" fmla="*/ 1 h 18"/>
                <a:gd name="T12" fmla="*/ 4 w 13"/>
                <a:gd name="T13" fmla="*/ 0 h 18"/>
                <a:gd name="T14" fmla="*/ 4 w 13"/>
                <a:gd name="T15" fmla="*/ 0 h 18"/>
                <a:gd name="T16" fmla="*/ 3 w 13"/>
                <a:gd name="T17" fmla="*/ 0 h 18"/>
                <a:gd name="T18" fmla="*/ 3 w 13"/>
                <a:gd name="T19" fmla="*/ 0 h 18"/>
                <a:gd name="T20" fmla="*/ 2 w 13"/>
                <a:gd name="T21" fmla="*/ 0 h 18"/>
                <a:gd name="T22" fmla="*/ 1 w 13"/>
                <a:gd name="T23" fmla="*/ 0 h 18"/>
                <a:gd name="T24" fmla="*/ 1 w 13"/>
                <a:gd name="T25" fmla="*/ 0 h 18"/>
                <a:gd name="T26" fmla="*/ 0 w 13"/>
                <a:gd name="T27" fmla="*/ 0 h 18"/>
                <a:gd name="T28" fmla="*/ 0 w 13"/>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8">
                  <a:moveTo>
                    <a:pt x="0" y="0"/>
                  </a:moveTo>
                  <a:lnTo>
                    <a:pt x="8" y="18"/>
                  </a:lnTo>
                  <a:lnTo>
                    <a:pt x="13" y="0"/>
                  </a:lnTo>
                  <a:lnTo>
                    <a:pt x="10" y="3"/>
                  </a:lnTo>
                  <a:lnTo>
                    <a:pt x="10" y="2"/>
                  </a:lnTo>
                  <a:lnTo>
                    <a:pt x="9" y="2"/>
                  </a:lnTo>
                  <a:lnTo>
                    <a:pt x="8" y="0"/>
                  </a:lnTo>
                  <a:lnTo>
                    <a:pt x="6" y="0"/>
                  </a:lnTo>
                  <a:lnTo>
                    <a:pt x="5" y="0"/>
                  </a:lnTo>
                  <a:lnTo>
                    <a:pt x="3" y="0"/>
                  </a:lnTo>
                  <a:lnTo>
                    <a:pt x="2"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2" name="Freeform 86"/>
            <p:cNvSpPr>
              <a:spLocks/>
            </p:cNvSpPr>
            <p:nvPr/>
          </p:nvSpPr>
          <p:spPr bwMode="auto">
            <a:xfrm>
              <a:off x="2139" y="1891"/>
              <a:ext cx="7" cy="10"/>
            </a:xfrm>
            <a:custGeom>
              <a:avLst/>
              <a:gdLst>
                <a:gd name="T0" fmla="*/ 0 w 14"/>
                <a:gd name="T1" fmla="*/ 1 h 22"/>
                <a:gd name="T2" fmla="*/ 6 w 14"/>
                <a:gd name="T3" fmla="*/ 10 h 22"/>
                <a:gd name="T4" fmla="*/ 7 w 14"/>
                <a:gd name="T5" fmla="*/ 9 h 22"/>
                <a:gd name="T6" fmla="*/ 2 w 14"/>
                <a:gd name="T7" fmla="*/ 0 h 22"/>
                <a:gd name="T8" fmla="*/ 1 w 14"/>
                <a:gd name="T9" fmla="*/ 1 h 22"/>
                <a:gd name="T10" fmla="*/ 1 w 14"/>
                <a:gd name="T11" fmla="*/ 1 h 22"/>
                <a:gd name="T12" fmla="*/ 0 w 14"/>
                <a:gd name="T13" fmla="*/ 1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22">
                  <a:moveTo>
                    <a:pt x="0" y="2"/>
                  </a:moveTo>
                  <a:lnTo>
                    <a:pt x="12" y="22"/>
                  </a:lnTo>
                  <a:lnTo>
                    <a:pt x="14" y="20"/>
                  </a:lnTo>
                  <a:lnTo>
                    <a:pt x="4" y="0"/>
                  </a:lnTo>
                  <a:lnTo>
                    <a:pt x="2" y="2"/>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3" name="Freeform 87"/>
            <p:cNvSpPr>
              <a:spLocks noEditPoints="1"/>
            </p:cNvSpPr>
            <p:nvPr/>
          </p:nvSpPr>
          <p:spPr bwMode="auto">
            <a:xfrm>
              <a:off x="1962" y="1912"/>
              <a:ext cx="54" cy="43"/>
            </a:xfrm>
            <a:custGeom>
              <a:avLst/>
              <a:gdLst>
                <a:gd name="T0" fmla="*/ 6 w 108"/>
                <a:gd name="T1" fmla="*/ 0 h 86"/>
                <a:gd name="T2" fmla="*/ 5 w 108"/>
                <a:gd name="T3" fmla="*/ 2 h 86"/>
                <a:gd name="T4" fmla="*/ 4 w 108"/>
                <a:gd name="T5" fmla="*/ 3 h 86"/>
                <a:gd name="T6" fmla="*/ 3 w 108"/>
                <a:gd name="T7" fmla="*/ 5 h 86"/>
                <a:gd name="T8" fmla="*/ 2 w 108"/>
                <a:gd name="T9" fmla="*/ 6 h 86"/>
                <a:gd name="T10" fmla="*/ 1 w 108"/>
                <a:gd name="T11" fmla="*/ 8 h 86"/>
                <a:gd name="T12" fmla="*/ 1 w 108"/>
                <a:gd name="T13" fmla="*/ 10 h 86"/>
                <a:gd name="T14" fmla="*/ 0 w 108"/>
                <a:gd name="T15" fmla="*/ 11 h 86"/>
                <a:gd name="T16" fmla="*/ 0 w 108"/>
                <a:gd name="T17" fmla="*/ 13 h 86"/>
                <a:gd name="T18" fmla="*/ 0 w 108"/>
                <a:gd name="T19" fmla="*/ 14 h 86"/>
                <a:gd name="T20" fmla="*/ 1 w 108"/>
                <a:gd name="T21" fmla="*/ 15 h 86"/>
                <a:gd name="T22" fmla="*/ 5 w 108"/>
                <a:gd name="T23" fmla="*/ 20 h 86"/>
                <a:gd name="T24" fmla="*/ 8 w 108"/>
                <a:gd name="T25" fmla="*/ 23 h 86"/>
                <a:gd name="T26" fmla="*/ 13 w 108"/>
                <a:gd name="T27" fmla="*/ 27 h 86"/>
                <a:gd name="T28" fmla="*/ 17 w 108"/>
                <a:gd name="T29" fmla="*/ 30 h 86"/>
                <a:gd name="T30" fmla="*/ 21 w 108"/>
                <a:gd name="T31" fmla="*/ 34 h 86"/>
                <a:gd name="T32" fmla="*/ 26 w 108"/>
                <a:gd name="T33" fmla="*/ 37 h 86"/>
                <a:gd name="T34" fmla="*/ 31 w 108"/>
                <a:gd name="T35" fmla="*/ 39 h 86"/>
                <a:gd name="T36" fmla="*/ 36 w 108"/>
                <a:gd name="T37" fmla="*/ 41 h 86"/>
                <a:gd name="T38" fmla="*/ 41 w 108"/>
                <a:gd name="T39" fmla="*/ 43 h 86"/>
                <a:gd name="T40" fmla="*/ 47 w 108"/>
                <a:gd name="T41" fmla="*/ 43 h 86"/>
                <a:gd name="T42" fmla="*/ 47 w 108"/>
                <a:gd name="T43" fmla="*/ 40 h 86"/>
                <a:gd name="T44" fmla="*/ 54 w 108"/>
                <a:gd name="T45" fmla="*/ 40 h 86"/>
                <a:gd name="T46" fmla="*/ 48 w 108"/>
                <a:gd name="T47" fmla="*/ 39 h 86"/>
                <a:gd name="T48" fmla="*/ 43 w 108"/>
                <a:gd name="T49" fmla="*/ 37 h 86"/>
                <a:gd name="T50" fmla="*/ 38 w 108"/>
                <a:gd name="T51" fmla="*/ 33 h 86"/>
                <a:gd name="T52" fmla="*/ 33 w 108"/>
                <a:gd name="T53" fmla="*/ 29 h 86"/>
                <a:gd name="T54" fmla="*/ 28 w 108"/>
                <a:gd name="T55" fmla="*/ 23 h 86"/>
                <a:gd name="T56" fmla="*/ 24 w 108"/>
                <a:gd name="T57" fmla="*/ 18 h 86"/>
                <a:gd name="T58" fmla="*/ 20 w 108"/>
                <a:gd name="T59" fmla="*/ 13 h 86"/>
                <a:gd name="T60" fmla="*/ 15 w 108"/>
                <a:gd name="T61" fmla="*/ 8 h 86"/>
                <a:gd name="T62" fmla="*/ 11 w 108"/>
                <a:gd name="T63" fmla="*/ 3 h 86"/>
                <a:gd name="T64" fmla="*/ 6 w 108"/>
                <a:gd name="T65" fmla="*/ 0 h 86"/>
                <a:gd name="T66" fmla="*/ 6 w 108"/>
                <a:gd name="T67" fmla="*/ 0 h 86"/>
                <a:gd name="T68" fmla="*/ 6 w 108"/>
                <a:gd name="T69" fmla="*/ 0 h 86"/>
                <a:gd name="T70" fmla="*/ 8 w 108"/>
                <a:gd name="T71" fmla="*/ 15 h 86"/>
                <a:gd name="T72" fmla="*/ 23 w 108"/>
                <a:gd name="T73" fmla="*/ 33 h 86"/>
                <a:gd name="T74" fmla="*/ 23 w 108"/>
                <a:gd name="T75" fmla="*/ 33 h 86"/>
                <a:gd name="T76" fmla="*/ 23 w 108"/>
                <a:gd name="T77" fmla="*/ 33 h 86"/>
                <a:gd name="T78" fmla="*/ 21 w 108"/>
                <a:gd name="T79" fmla="*/ 31 h 86"/>
                <a:gd name="T80" fmla="*/ 18 w 108"/>
                <a:gd name="T81" fmla="*/ 30 h 86"/>
                <a:gd name="T82" fmla="*/ 16 w 108"/>
                <a:gd name="T83" fmla="*/ 28 h 86"/>
                <a:gd name="T84" fmla="*/ 13 w 108"/>
                <a:gd name="T85" fmla="*/ 26 h 86"/>
                <a:gd name="T86" fmla="*/ 11 w 108"/>
                <a:gd name="T87" fmla="*/ 24 h 86"/>
                <a:gd name="T88" fmla="*/ 9 w 108"/>
                <a:gd name="T89" fmla="*/ 21 h 86"/>
                <a:gd name="T90" fmla="*/ 8 w 108"/>
                <a:gd name="T91" fmla="*/ 18 h 86"/>
                <a:gd name="T92" fmla="*/ 8 w 108"/>
                <a:gd name="T93" fmla="*/ 15 h 86"/>
                <a:gd name="T94" fmla="*/ 8 w 108"/>
                <a:gd name="T95" fmla="*/ 15 h 86"/>
                <a:gd name="T96" fmla="*/ 8 w 108"/>
                <a:gd name="T97" fmla="*/ 15 h 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8" h="86">
                  <a:moveTo>
                    <a:pt x="12" y="0"/>
                  </a:moveTo>
                  <a:lnTo>
                    <a:pt x="9" y="3"/>
                  </a:lnTo>
                  <a:lnTo>
                    <a:pt x="8" y="6"/>
                  </a:lnTo>
                  <a:lnTo>
                    <a:pt x="6" y="9"/>
                  </a:lnTo>
                  <a:lnTo>
                    <a:pt x="3" y="12"/>
                  </a:lnTo>
                  <a:lnTo>
                    <a:pt x="2" y="15"/>
                  </a:lnTo>
                  <a:lnTo>
                    <a:pt x="2" y="19"/>
                  </a:lnTo>
                  <a:lnTo>
                    <a:pt x="0" y="22"/>
                  </a:lnTo>
                  <a:lnTo>
                    <a:pt x="0" y="25"/>
                  </a:lnTo>
                  <a:lnTo>
                    <a:pt x="0" y="27"/>
                  </a:lnTo>
                  <a:lnTo>
                    <a:pt x="2" y="30"/>
                  </a:lnTo>
                  <a:lnTo>
                    <a:pt x="9" y="39"/>
                  </a:lnTo>
                  <a:lnTo>
                    <a:pt x="16" y="46"/>
                  </a:lnTo>
                  <a:lnTo>
                    <a:pt x="25" y="53"/>
                  </a:lnTo>
                  <a:lnTo>
                    <a:pt x="33" y="60"/>
                  </a:lnTo>
                  <a:lnTo>
                    <a:pt x="42" y="68"/>
                  </a:lnTo>
                  <a:lnTo>
                    <a:pt x="51" y="73"/>
                  </a:lnTo>
                  <a:lnTo>
                    <a:pt x="61" y="78"/>
                  </a:lnTo>
                  <a:lnTo>
                    <a:pt x="71" y="82"/>
                  </a:lnTo>
                  <a:lnTo>
                    <a:pt x="82" y="85"/>
                  </a:lnTo>
                  <a:lnTo>
                    <a:pt x="93" y="86"/>
                  </a:lnTo>
                  <a:lnTo>
                    <a:pt x="93" y="79"/>
                  </a:lnTo>
                  <a:lnTo>
                    <a:pt x="108" y="79"/>
                  </a:lnTo>
                  <a:lnTo>
                    <a:pt x="95" y="78"/>
                  </a:lnTo>
                  <a:lnTo>
                    <a:pt x="85" y="73"/>
                  </a:lnTo>
                  <a:lnTo>
                    <a:pt x="75" y="66"/>
                  </a:lnTo>
                  <a:lnTo>
                    <a:pt x="65" y="58"/>
                  </a:lnTo>
                  <a:lnTo>
                    <a:pt x="56" y="46"/>
                  </a:lnTo>
                  <a:lnTo>
                    <a:pt x="48" y="36"/>
                  </a:lnTo>
                  <a:lnTo>
                    <a:pt x="39" y="25"/>
                  </a:lnTo>
                  <a:lnTo>
                    <a:pt x="30" y="15"/>
                  </a:lnTo>
                  <a:lnTo>
                    <a:pt x="22" y="6"/>
                  </a:lnTo>
                  <a:lnTo>
                    <a:pt x="12" y="0"/>
                  </a:lnTo>
                  <a:close/>
                  <a:moveTo>
                    <a:pt x="15" y="30"/>
                  </a:moveTo>
                  <a:lnTo>
                    <a:pt x="46" y="65"/>
                  </a:lnTo>
                  <a:lnTo>
                    <a:pt x="45" y="65"/>
                  </a:lnTo>
                  <a:lnTo>
                    <a:pt x="42" y="62"/>
                  </a:lnTo>
                  <a:lnTo>
                    <a:pt x="36" y="59"/>
                  </a:lnTo>
                  <a:lnTo>
                    <a:pt x="32" y="56"/>
                  </a:lnTo>
                  <a:lnTo>
                    <a:pt x="26" y="52"/>
                  </a:lnTo>
                  <a:lnTo>
                    <a:pt x="22" y="48"/>
                  </a:lnTo>
                  <a:lnTo>
                    <a:pt x="18" y="42"/>
                  </a:lnTo>
                  <a:lnTo>
                    <a:pt x="15" y="36"/>
                  </a:lnTo>
                  <a:lnTo>
                    <a:pt x="15" y="3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4" name="Freeform 88"/>
            <p:cNvSpPr>
              <a:spLocks/>
            </p:cNvSpPr>
            <p:nvPr/>
          </p:nvSpPr>
          <p:spPr bwMode="auto">
            <a:xfrm>
              <a:off x="1969" y="1927"/>
              <a:ext cx="16" cy="17"/>
            </a:xfrm>
            <a:custGeom>
              <a:avLst/>
              <a:gdLst>
                <a:gd name="T0" fmla="*/ 0 w 31"/>
                <a:gd name="T1" fmla="*/ 0 h 35"/>
                <a:gd name="T2" fmla="*/ 0 w 31"/>
                <a:gd name="T3" fmla="*/ 3 h 35"/>
                <a:gd name="T4" fmla="*/ 2 w 31"/>
                <a:gd name="T5" fmla="*/ 6 h 35"/>
                <a:gd name="T6" fmla="*/ 4 w 31"/>
                <a:gd name="T7" fmla="*/ 9 h 35"/>
                <a:gd name="T8" fmla="*/ 6 w 31"/>
                <a:gd name="T9" fmla="*/ 11 h 35"/>
                <a:gd name="T10" fmla="*/ 9 w 31"/>
                <a:gd name="T11" fmla="*/ 13 h 35"/>
                <a:gd name="T12" fmla="*/ 11 w 31"/>
                <a:gd name="T13" fmla="*/ 14 h 35"/>
                <a:gd name="T14" fmla="*/ 14 w 31"/>
                <a:gd name="T15" fmla="*/ 16 h 35"/>
                <a:gd name="T16" fmla="*/ 15 w 31"/>
                <a:gd name="T17" fmla="*/ 17 h 35"/>
                <a:gd name="T18" fmla="*/ 16 w 31"/>
                <a:gd name="T19" fmla="*/ 17 h 35"/>
                <a:gd name="T20" fmla="*/ 16 w 31"/>
                <a:gd name="T21" fmla="*/ 17 h 35"/>
                <a:gd name="T22" fmla="*/ 0 w 31"/>
                <a:gd name="T23" fmla="*/ 0 h 35"/>
                <a:gd name="T24" fmla="*/ 0 w 31"/>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35">
                  <a:moveTo>
                    <a:pt x="0" y="0"/>
                  </a:moveTo>
                  <a:lnTo>
                    <a:pt x="0" y="6"/>
                  </a:lnTo>
                  <a:lnTo>
                    <a:pt x="3" y="12"/>
                  </a:lnTo>
                  <a:lnTo>
                    <a:pt x="7" y="18"/>
                  </a:lnTo>
                  <a:lnTo>
                    <a:pt x="11" y="22"/>
                  </a:lnTo>
                  <a:lnTo>
                    <a:pt x="17" y="26"/>
                  </a:lnTo>
                  <a:lnTo>
                    <a:pt x="21" y="29"/>
                  </a:lnTo>
                  <a:lnTo>
                    <a:pt x="27" y="32"/>
                  </a:lnTo>
                  <a:lnTo>
                    <a:pt x="30" y="35"/>
                  </a:lnTo>
                  <a:lnTo>
                    <a:pt x="31" y="35"/>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5" name="Freeform 89"/>
            <p:cNvSpPr>
              <a:spLocks/>
            </p:cNvSpPr>
            <p:nvPr/>
          </p:nvSpPr>
          <p:spPr bwMode="auto">
            <a:xfrm>
              <a:off x="1887" y="1943"/>
              <a:ext cx="5" cy="4"/>
            </a:xfrm>
            <a:custGeom>
              <a:avLst/>
              <a:gdLst>
                <a:gd name="T0" fmla="*/ 2 w 10"/>
                <a:gd name="T1" fmla="*/ 0 h 7"/>
                <a:gd name="T2" fmla="*/ 0 w 10"/>
                <a:gd name="T3" fmla="*/ 0 h 7"/>
                <a:gd name="T4" fmla="*/ 0 w 10"/>
                <a:gd name="T5" fmla="*/ 4 h 7"/>
                <a:gd name="T6" fmla="*/ 2 w 10"/>
                <a:gd name="T7" fmla="*/ 4 h 7"/>
                <a:gd name="T8" fmla="*/ 5 w 10"/>
                <a:gd name="T9" fmla="*/ 4 h 7"/>
                <a:gd name="T10" fmla="*/ 5 w 10"/>
                <a:gd name="T11" fmla="*/ 2 h 7"/>
                <a:gd name="T12" fmla="*/ 2 w 10"/>
                <a:gd name="T13" fmla="*/ 2 h 7"/>
                <a:gd name="T14" fmla="*/ 2 w 10"/>
                <a:gd name="T15" fmla="*/ 0 h 7"/>
                <a:gd name="T16" fmla="*/ 2 w 10"/>
                <a:gd name="T17" fmla="*/ 0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 h="7">
                  <a:moveTo>
                    <a:pt x="3" y="0"/>
                  </a:moveTo>
                  <a:lnTo>
                    <a:pt x="0" y="0"/>
                  </a:lnTo>
                  <a:lnTo>
                    <a:pt x="0" y="7"/>
                  </a:lnTo>
                  <a:lnTo>
                    <a:pt x="3" y="7"/>
                  </a:lnTo>
                  <a:lnTo>
                    <a:pt x="10" y="7"/>
                  </a:lnTo>
                  <a:lnTo>
                    <a:pt x="10" y="3"/>
                  </a:lnTo>
                  <a:lnTo>
                    <a:pt x="3" y="3"/>
                  </a:lnTo>
                  <a:lnTo>
                    <a:pt x="3" y="0"/>
                  </a:lnTo>
                  <a:close/>
                </a:path>
              </a:pathLst>
            </a:custGeom>
            <a:solidFill>
              <a:srgbClr val="008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6" name="Freeform 90"/>
            <p:cNvSpPr>
              <a:spLocks/>
            </p:cNvSpPr>
            <p:nvPr/>
          </p:nvSpPr>
          <p:spPr bwMode="auto">
            <a:xfrm>
              <a:off x="1888" y="1949"/>
              <a:ext cx="4" cy="9"/>
            </a:xfrm>
            <a:custGeom>
              <a:avLst/>
              <a:gdLst>
                <a:gd name="T0" fmla="*/ 0 w 7"/>
                <a:gd name="T1" fmla="*/ 0 h 17"/>
                <a:gd name="T2" fmla="*/ 2 w 7"/>
                <a:gd name="T3" fmla="*/ 6 h 17"/>
                <a:gd name="T4" fmla="*/ 0 w 7"/>
                <a:gd name="T5" fmla="*/ 6 h 17"/>
                <a:gd name="T6" fmla="*/ 4 w 7"/>
                <a:gd name="T7" fmla="*/ 9 h 17"/>
                <a:gd name="T8" fmla="*/ 3 w 7"/>
                <a:gd name="T9" fmla="*/ 8 h 17"/>
                <a:gd name="T10" fmla="*/ 3 w 7"/>
                <a:gd name="T11" fmla="*/ 7 h 17"/>
                <a:gd name="T12" fmla="*/ 3 w 7"/>
                <a:gd name="T13" fmla="*/ 7 h 17"/>
                <a:gd name="T14" fmla="*/ 3 w 7"/>
                <a:gd name="T15" fmla="*/ 5 h 17"/>
                <a:gd name="T16" fmla="*/ 4 w 7"/>
                <a:gd name="T17" fmla="*/ 4 h 17"/>
                <a:gd name="T18" fmla="*/ 4 w 7"/>
                <a:gd name="T19" fmla="*/ 3 h 17"/>
                <a:gd name="T20" fmla="*/ 4 w 7"/>
                <a:gd name="T21" fmla="*/ 2 h 17"/>
                <a:gd name="T22" fmla="*/ 3 w 7"/>
                <a:gd name="T23" fmla="*/ 1 h 17"/>
                <a:gd name="T24" fmla="*/ 2 w 7"/>
                <a:gd name="T25" fmla="*/ 0 h 17"/>
                <a:gd name="T26" fmla="*/ 0 w 7"/>
                <a:gd name="T27" fmla="*/ 0 h 17"/>
                <a:gd name="T28" fmla="*/ 0 w 7"/>
                <a:gd name="T29" fmla="*/ 0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7" h="17">
                  <a:moveTo>
                    <a:pt x="0" y="0"/>
                  </a:moveTo>
                  <a:lnTo>
                    <a:pt x="4" y="11"/>
                  </a:lnTo>
                  <a:lnTo>
                    <a:pt x="0" y="11"/>
                  </a:lnTo>
                  <a:lnTo>
                    <a:pt x="7" y="17"/>
                  </a:lnTo>
                  <a:lnTo>
                    <a:pt x="6" y="16"/>
                  </a:lnTo>
                  <a:lnTo>
                    <a:pt x="6" y="14"/>
                  </a:lnTo>
                  <a:lnTo>
                    <a:pt x="6" y="13"/>
                  </a:lnTo>
                  <a:lnTo>
                    <a:pt x="6" y="10"/>
                  </a:lnTo>
                  <a:lnTo>
                    <a:pt x="7" y="8"/>
                  </a:lnTo>
                  <a:lnTo>
                    <a:pt x="7" y="5"/>
                  </a:lnTo>
                  <a:lnTo>
                    <a:pt x="7" y="3"/>
                  </a:lnTo>
                  <a:lnTo>
                    <a:pt x="6" y="1"/>
                  </a:lnTo>
                  <a:lnTo>
                    <a:pt x="3"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7" name="Freeform 91"/>
            <p:cNvSpPr>
              <a:spLocks/>
            </p:cNvSpPr>
            <p:nvPr/>
          </p:nvSpPr>
          <p:spPr bwMode="auto">
            <a:xfrm>
              <a:off x="2296" y="1991"/>
              <a:ext cx="93" cy="4"/>
            </a:xfrm>
            <a:custGeom>
              <a:avLst/>
              <a:gdLst>
                <a:gd name="T0" fmla="*/ 93 w 186"/>
                <a:gd name="T1" fmla="*/ 2 h 7"/>
                <a:gd name="T2" fmla="*/ 7 w 186"/>
                <a:gd name="T3" fmla="*/ 0 h 7"/>
                <a:gd name="T4" fmla="*/ 0 w 186"/>
                <a:gd name="T5" fmla="*/ 4 h 7"/>
                <a:gd name="T6" fmla="*/ 9 w 186"/>
                <a:gd name="T7" fmla="*/ 4 h 7"/>
                <a:gd name="T8" fmla="*/ 18 w 186"/>
                <a:gd name="T9" fmla="*/ 4 h 7"/>
                <a:gd name="T10" fmla="*/ 27 w 186"/>
                <a:gd name="T11" fmla="*/ 4 h 7"/>
                <a:gd name="T12" fmla="*/ 36 w 186"/>
                <a:gd name="T13" fmla="*/ 4 h 7"/>
                <a:gd name="T14" fmla="*/ 45 w 186"/>
                <a:gd name="T15" fmla="*/ 4 h 7"/>
                <a:gd name="T16" fmla="*/ 55 w 186"/>
                <a:gd name="T17" fmla="*/ 4 h 7"/>
                <a:gd name="T18" fmla="*/ 65 w 186"/>
                <a:gd name="T19" fmla="*/ 4 h 7"/>
                <a:gd name="T20" fmla="*/ 74 w 186"/>
                <a:gd name="T21" fmla="*/ 3 h 7"/>
                <a:gd name="T22" fmla="*/ 83 w 186"/>
                <a:gd name="T23" fmla="*/ 2 h 7"/>
                <a:gd name="T24" fmla="*/ 93 w 186"/>
                <a:gd name="T25" fmla="*/ 2 h 7"/>
                <a:gd name="T26" fmla="*/ 93 w 186"/>
                <a:gd name="T27" fmla="*/ 2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6" h="7">
                  <a:moveTo>
                    <a:pt x="186" y="3"/>
                  </a:moveTo>
                  <a:lnTo>
                    <a:pt x="14" y="0"/>
                  </a:lnTo>
                  <a:lnTo>
                    <a:pt x="0" y="7"/>
                  </a:lnTo>
                  <a:lnTo>
                    <a:pt x="17" y="7"/>
                  </a:lnTo>
                  <a:lnTo>
                    <a:pt x="36" y="7"/>
                  </a:lnTo>
                  <a:lnTo>
                    <a:pt x="54" y="7"/>
                  </a:lnTo>
                  <a:lnTo>
                    <a:pt x="71" y="7"/>
                  </a:lnTo>
                  <a:lnTo>
                    <a:pt x="90" y="7"/>
                  </a:lnTo>
                  <a:lnTo>
                    <a:pt x="110" y="7"/>
                  </a:lnTo>
                  <a:lnTo>
                    <a:pt x="129" y="7"/>
                  </a:lnTo>
                  <a:lnTo>
                    <a:pt x="147" y="6"/>
                  </a:lnTo>
                  <a:lnTo>
                    <a:pt x="166" y="4"/>
                  </a:lnTo>
                  <a:lnTo>
                    <a:pt x="18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8" name="Freeform 92"/>
            <p:cNvSpPr>
              <a:spLocks/>
            </p:cNvSpPr>
            <p:nvPr/>
          </p:nvSpPr>
          <p:spPr bwMode="auto">
            <a:xfrm>
              <a:off x="2397" y="1994"/>
              <a:ext cx="12" cy="1"/>
            </a:xfrm>
            <a:custGeom>
              <a:avLst/>
              <a:gdLst>
                <a:gd name="T0" fmla="*/ 0 w 24"/>
                <a:gd name="T1" fmla="*/ 1 h 2"/>
                <a:gd name="T2" fmla="*/ 12 w 24"/>
                <a:gd name="T3" fmla="*/ 1 h 2"/>
                <a:gd name="T4" fmla="*/ 11 w 24"/>
                <a:gd name="T5" fmla="*/ 1 h 2"/>
                <a:gd name="T6" fmla="*/ 10 w 24"/>
                <a:gd name="T7" fmla="*/ 1 h 2"/>
                <a:gd name="T8" fmla="*/ 9 w 24"/>
                <a:gd name="T9" fmla="*/ 1 h 2"/>
                <a:gd name="T10" fmla="*/ 8 w 24"/>
                <a:gd name="T11" fmla="*/ 0 h 2"/>
                <a:gd name="T12" fmla="*/ 7 w 24"/>
                <a:gd name="T13" fmla="*/ 0 h 2"/>
                <a:gd name="T14" fmla="*/ 5 w 24"/>
                <a:gd name="T15" fmla="*/ 0 h 2"/>
                <a:gd name="T16" fmla="*/ 4 w 24"/>
                <a:gd name="T17" fmla="*/ 0 h 2"/>
                <a:gd name="T18" fmla="*/ 3 w 24"/>
                <a:gd name="T19" fmla="*/ 0 h 2"/>
                <a:gd name="T20" fmla="*/ 2 w 24"/>
                <a:gd name="T21" fmla="*/ 0 h 2"/>
                <a:gd name="T22" fmla="*/ 1 w 24"/>
                <a:gd name="T23" fmla="*/ 1 h 2"/>
                <a:gd name="T24" fmla="*/ 1 w 24"/>
                <a:gd name="T25" fmla="*/ 1 h 2"/>
                <a:gd name="T26" fmla="*/ 0 w 24"/>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 h="2">
                  <a:moveTo>
                    <a:pt x="0" y="1"/>
                  </a:moveTo>
                  <a:lnTo>
                    <a:pt x="24" y="2"/>
                  </a:lnTo>
                  <a:lnTo>
                    <a:pt x="21" y="1"/>
                  </a:lnTo>
                  <a:lnTo>
                    <a:pt x="20" y="1"/>
                  </a:lnTo>
                  <a:lnTo>
                    <a:pt x="17" y="1"/>
                  </a:lnTo>
                  <a:lnTo>
                    <a:pt x="15" y="0"/>
                  </a:lnTo>
                  <a:lnTo>
                    <a:pt x="13" y="0"/>
                  </a:lnTo>
                  <a:lnTo>
                    <a:pt x="10" y="0"/>
                  </a:lnTo>
                  <a:lnTo>
                    <a:pt x="8" y="0"/>
                  </a:lnTo>
                  <a:lnTo>
                    <a:pt x="5" y="0"/>
                  </a:lnTo>
                  <a:lnTo>
                    <a:pt x="4"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79" name="Freeform 93"/>
            <p:cNvSpPr>
              <a:spLocks/>
            </p:cNvSpPr>
            <p:nvPr/>
          </p:nvSpPr>
          <p:spPr bwMode="auto">
            <a:xfrm>
              <a:off x="2408" y="1995"/>
              <a:ext cx="12" cy="2"/>
            </a:xfrm>
            <a:custGeom>
              <a:avLst/>
              <a:gdLst>
                <a:gd name="T0" fmla="*/ 0 w 23"/>
                <a:gd name="T1" fmla="*/ 0 h 3"/>
                <a:gd name="T2" fmla="*/ 1 w 23"/>
                <a:gd name="T3" fmla="*/ 0 h 3"/>
                <a:gd name="T4" fmla="*/ 3 w 23"/>
                <a:gd name="T5" fmla="*/ 1 h 3"/>
                <a:gd name="T6" fmla="*/ 4 w 23"/>
                <a:gd name="T7" fmla="*/ 1 h 3"/>
                <a:gd name="T8" fmla="*/ 5 w 23"/>
                <a:gd name="T9" fmla="*/ 2 h 3"/>
                <a:gd name="T10" fmla="*/ 7 w 23"/>
                <a:gd name="T11" fmla="*/ 2 h 3"/>
                <a:gd name="T12" fmla="*/ 7 w 23"/>
                <a:gd name="T13" fmla="*/ 2 h 3"/>
                <a:gd name="T14" fmla="*/ 9 w 23"/>
                <a:gd name="T15" fmla="*/ 2 h 3"/>
                <a:gd name="T16" fmla="*/ 9 w 23"/>
                <a:gd name="T17" fmla="*/ 2 h 3"/>
                <a:gd name="T18" fmla="*/ 11 w 23"/>
                <a:gd name="T19" fmla="*/ 2 h 3"/>
                <a:gd name="T20" fmla="*/ 12 w 23"/>
                <a:gd name="T21" fmla="*/ 1 h 3"/>
                <a:gd name="T22" fmla="*/ 1 w 23"/>
                <a:gd name="T23" fmla="*/ 0 h 3"/>
                <a:gd name="T24" fmla="*/ 1 w 23"/>
                <a:gd name="T25" fmla="*/ 0 h 3"/>
                <a:gd name="T26" fmla="*/ 0 w 23"/>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 h="3">
                  <a:moveTo>
                    <a:pt x="0" y="0"/>
                  </a:moveTo>
                  <a:lnTo>
                    <a:pt x="2" y="0"/>
                  </a:lnTo>
                  <a:lnTo>
                    <a:pt x="5" y="2"/>
                  </a:lnTo>
                  <a:lnTo>
                    <a:pt x="8" y="2"/>
                  </a:lnTo>
                  <a:lnTo>
                    <a:pt x="10" y="3"/>
                  </a:lnTo>
                  <a:lnTo>
                    <a:pt x="13" y="3"/>
                  </a:lnTo>
                  <a:lnTo>
                    <a:pt x="14" y="3"/>
                  </a:lnTo>
                  <a:lnTo>
                    <a:pt x="17" y="3"/>
                  </a:lnTo>
                  <a:lnTo>
                    <a:pt x="18" y="3"/>
                  </a:lnTo>
                  <a:lnTo>
                    <a:pt x="21" y="3"/>
                  </a:lnTo>
                  <a:lnTo>
                    <a:pt x="23" y="2"/>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0" name="Freeform 94"/>
            <p:cNvSpPr>
              <a:spLocks/>
            </p:cNvSpPr>
            <p:nvPr/>
          </p:nvSpPr>
          <p:spPr bwMode="auto">
            <a:xfrm>
              <a:off x="2029" y="1996"/>
              <a:ext cx="3" cy="2"/>
            </a:xfrm>
            <a:custGeom>
              <a:avLst/>
              <a:gdLst>
                <a:gd name="T0" fmla="*/ 1 w 5"/>
                <a:gd name="T1" fmla="*/ 2 h 4"/>
                <a:gd name="T2" fmla="*/ 3 w 5"/>
                <a:gd name="T3" fmla="*/ 0 h 4"/>
                <a:gd name="T4" fmla="*/ 0 w 5"/>
                <a:gd name="T5" fmla="*/ 2 h 4"/>
                <a:gd name="T6" fmla="*/ 1 w 5"/>
                <a:gd name="T7" fmla="*/ 2 h 4"/>
                <a:gd name="T8" fmla="*/ 1 w 5"/>
                <a:gd name="T9" fmla="*/ 2 h 4"/>
                <a:gd name="T10" fmla="*/ 1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1" y="3"/>
                  </a:moveTo>
                  <a:lnTo>
                    <a:pt x="5" y="0"/>
                  </a:lnTo>
                  <a:lnTo>
                    <a:pt x="0" y="3"/>
                  </a:lnTo>
                  <a:lnTo>
                    <a:pt x="1" y="4"/>
                  </a:lnTo>
                  <a:lnTo>
                    <a:pt x="1"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1" name="Freeform 95"/>
            <p:cNvSpPr>
              <a:spLocks/>
            </p:cNvSpPr>
            <p:nvPr/>
          </p:nvSpPr>
          <p:spPr bwMode="auto">
            <a:xfrm>
              <a:off x="2294" y="2000"/>
              <a:ext cx="126" cy="8"/>
            </a:xfrm>
            <a:custGeom>
              <a:avLst/>
              <a:gdLst>
                <a:gd name="T0" fmla="*/ 124 w 251"/>
                <a:gd name="T1" fmla="*/ 8 h 17"/>
                <a:gd name="T2" fmla="*/ 126 w 251"/>
                <a:gd name="T3" fmla="*/ 7 h 17"/>
                <a:gd name="T4" fmla="*/ 113 w 251"/>
                <a:gd name="T5" fmla="*/ 5 h 17"/>
                <a:gd name="T6" fmla="*/ 101 w 251"/>
                <a:gd name="T7" fmla="*/ 3 h 17"/>
                <a:gd name="T8" fmla="*/ 89 w 251"/>
                <a:gd name="T9" fmla="*/ 2 h 17"/>
                <a:gd name="T10" fmla="*/ 77 w 251"/>
                <a:gd name="T11" fmla="*/ 1 h 17"/>
                <a:gd name="T12" fmla="*/ 65 w 251"/>
                <a:gd name="T13" fmla="*/ 0 h 17"/>
                <a:gd name="T14" fmla="*/ 52 w 251"/>
                <a:gd name="T15" fmla="*/ 0 h 17"/>
                <a:gd name="T16" fmla="*/ 39 w 251"/>
                <a:gd name="T17" fmla="*/ 0 h 17"/>
                <a:gd name="T18" fmla="*/ 26 w 251"/>
                <a:gd name="T19" fmla="*/ 0 h 17"/>
                <a:gd name="T20" fmla="*/ 13 w 251"/>
                <a:gd name="T21" fmla="*/ 0 h 17"/>
                <a:gd name="T22" fmla="*/ 0 w 251"/>
                <a:gd name="T23" fmla="*/ 1 h 17"/>
                <a:gd name="T24" fmla="*/ 12 w 251"/>
                <a:gd name="T25" fmla="*/ 3 h 17"/>
                <a:gd name="T26" fmla="*/ 23 w 251"/>
                <a:gd name="T27" fmla="*/ 3 h 17"/>
                <a:gd name="T28" fmla="*/ 36 w 251"/>
                <a:gd name="T29" fmla="*/ 3 h 17"/>
                <a:gd name="T30" fmla="*/ 50 w 251"/>
                <a:gd name="T31" fmla="*/ 3 h 17"/>
                <a:gd name="T32" fmla="*/ 63 w 251"/>
                <a:gd name="T33" fmla="*/ 3 h 17"/>
                <a:gd name="T34" fmla="*/ 76 w 251"/>
                <a:gd name="T35" fmla="*/ 3 h 17"/>
                <a:gd name="T36" fmla="*/ 89 w 251"/>
                <a:gd name="T37" fmla="*/ 3 h 17"/>
                <a:gd name="T38" fmla="*/ 101 w 251"/>
                <a:gd name="T39" fmla="*/ 4 h 17"/>
                <a:gd name="T40" fmla="*/ 113 w 251"/>
                <a:gd name="T41" fmla="*/ 6 h 17"/>
                <a:gd name="T42" fmla="*/ 124 w 251"/>
                <a:gd name="T43" fmla="*/ 8 h 17"/>
                <a:gd name="T44" fmla="*/ 124 w 251"/>
                <a:gd name="T45" fmla="*/ 8 h 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51" h="17">
                  <a:moveTo>
                    <a:pt x="248" y="17"/>
                  </a:moveTo>
                  <a:lnTo>
                    <a:pt x="251" y="14"/>
                  </a:lnTo>
                  <a:lnTo>
                    <a:pt x="226" y="10"/>
                  </a:lnTo>
                  <a:lnTo>
                    <a:pt x="202" y="7"/>
                  </a:lnTo>
                  <a:lnTo>
                    <a:pt x="178" y="4"/>
                  </a:lnTo>
                  <a:lnTo>
                    <a:pt x="153" y="3"/>
                  </a:lnTo>
                  <a:lnTo>
                    <a:pt x="129" y="1"/>
                  </a:lnTo>
                  <a:lnTo>
                    <a:pt x="103" y="0"/>
                  </a:lnTo>
                  <a:lnTo>
                    <a:pt x="77" y="0"/>
                  </a:lnTo>
                  <a:lnTo>
                    <a:pt x="51" y="0"/>
                  </a:lnTo>
                  <a:lnTo>
                    <a:pt x="26" y="1"/>
                  </a:lnTo>
                  <a:lnTo>
                    <a:pt x="0" y="3"/>
                  </a:lnTo>
                  <a:lnTo>
                    <a:pt x="23" y="6"/>
                  </a:lnTo>
                  <a:lnTo>
                    <a:pt x="46" y="6"/>
                  </a:lnTo>
                  <a:lnTo>
                    <a:pt x="72" y="7"/>
                  </a:lnTo>
                  <a:lnTo>
                    <a:pt x="99" y="6"/>
                  </a:lnTo>
                  <a:lnTo>
                    <a:pt x="125" y="6"/>
                  </a:lnTo>
                  <a:lnTo>
                    <a:pt x="152" y="6"/>
                  </a:lnTo>
                  <a:lnTo>
                    <a:pt x="178" y="7"/>
                  </a:lnTo>
                  <a:lnTo>
                    <a:pt x="202" y="9"/>
                  </a:lnTo>
                  <a:lnTo>
                    <a:pt x="226" y="12"/>
                  </a:lnTo>
                  <a:lnTo>
                    <a:pt x="248"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2" name="Freeform 96"/>
            <p:cNvSpPr>
              <a:spLocks/>
            </p:cNvSpPr>
            <p:nvPr/>
          </p:nvSpPr>
          <p:spPr bwMode="auto">
            <a:xfrm>
              <a:off x="1951" y="2077"/>
              <a:ext cx="3" cy="8"/>
            </a:xfrm>
            <a:custGeom>
              <a:avLst/>
              <a:gdLst>
                <a:gd name="T0" fmla="*/ 0 w 8"/>
                <a:gd name="T1" fmla="*/ 0 h 17"/>
                <a:gd name="T2" fmla="*/ 1 w 8"/>
                <a:gd name="T3" fmla="*/ 8 h 17"/>
                <a:gd name="T4" fmla="*/ 3 w 8"/>
                <a:gd name="T5" fmla="*/ 8 h 17"/>
                <a:gd name="T6" fmla="*/ 1 w 8"/>
                <a:gd name="T7" fmla="*/ 0 h 17"/>
                <a:gd name="T8" fmla="*/ 0 w 8"/>
                <a:gd name="T9" fmla="*/ 0 h 17"/>
                <a:gd name="T10" fmla="*/ 0 w 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7">
                  <a:moveTo>
                    <a:pt x="0" y="0"/>
                  </a:moveTo>
                  <a:lnTo>
                    <a:pt x="3" y="17"/>
                  </a:lnTo>
                  <a:lnTo>
                    <a:pt x="8" y="17"/>
                  </a:lnTo>
                  <a:lnTo>
                    <a:pt x="3"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3" name="Freeform 97"/>
            <p:cNvSpPr>
              <a:spLocks/>
            </p:cNvSpPr>
            <p:nvPr/>
          </p:nvSpPr>
          <p:spPr bwMode="auto">
            <a:xfrm>
              <a:off x="2451" y="2167"/>
              <a:ext cx="7" cy="3"/>
            </a:xfrm>
            <a:custGeom>
              <a:avLst/>
              <a:gdLst>
                <a:gd name="T0" fmla="*/ 7 w 14"/>
                <a:gd name="T1" fmla="*/ 0 h 6"/>
                <a:gd name="T2" fmla="*/ 0 w 14"/>
                <a:gd name="T3" fmla="*/ 1 h 6"/>
                <a:gd name="T4" fmla="*/ 0 w 14"/>
                <a:gd name="T5" fmla="*/ 3 h 6"/>
                <a:gd name="T6" fmla="*/ 7 w 14"/>
                <a:gd name="T7" fmla="*/ 3 h 6"/>
                <a:gd name="T8" fmla="*/ 7 w 14"/>
                <a:gd name="T9" fmla="*/ 1 h 6"/>
                <a:gd name="T10" fmla="*/ 7 w 14"/>
                <a:gd name="T11" fmla="*/ 1 h 6"/>
                <a:gd name="T12" fmla="*/ 7 w 14"/>
                <a:gd name="T13" fmla="*/ 0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6">
                  <a:moveTo>
                    <a:pt x="14" y="0"/>
                  </a:moveTo>
                  <a:lnTo>
                    <a:pt x="0" y="2"/>
                  </a:lnTo>
                  <a:lnTo>
                    <a:pt x="0" y="6"/>
                  </a:lnTo>
                  <a:lnTo>
                    <a:pt x="14" y="6"/>
                  </a:lnTo>
                  <a:lnTo>
                    <a:pt x="14" y="2"/>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4" name="Freeform 98"/>
            <p:cNvSpPr>
              <a:spLocks/>
            </p:cNvSpPr>
            <p:nvPr/>
          </p:nvSpPr>
          <p:spPr bwMode="auto">
            <a:xfrm>
              <a:off x="2446" y="2173"/>
              <a:ext cx="91" cy="26"/>
            </a:xfrm>
            <a:custGeom>
              <a:avLst/>
              <a:gdLst>
                <a:gd name="T0" fmla="*/ 31 w 183"/>
                <a:gd name="T1" fmla="*/ 14 h 51"/>
                <a:gd name="T2" fmla="*/ 36 w 183"/>
                <a:gd name="T3" fmla="*/ 15 h 51"/>
                <a:gd name="T4" fmla="*/ 41 w 183"/>
                <a:gd name="T5" fmla="*/ 17 h 51"/>
                <a:gd name="T6" fmla="*/ 46 w 183"/>
                <a:gd name="T7" fmla="*/ 17 h 51"/>
                <a:gd name="T8" fmla="*/ 52 w 183"/>
                <a:gd name="T9" fmla="*/ 18 h 51"/>
                <a:gd name="T10" fmla="*/ 58 w 183"/>
                <a:gd name="T11" fmla="*/ 19 h 51"/>
                <a:gd name="T12" fmla="*/ 64 w 183"/>
                <a:gd name="T13" fmla="*/ 20 h 51"/>
                <a:gd name="T14" fmla="*/ 69 w 183"/>
                <a:gd name="T15" fmla="*/ 21 h 51"/>
                <a:gd name="T16" fmla="*/ 74 w 183"/>
                <a:gd name="T17" fmla="*/ 22 h 51"/>
                <a:gd name="T18" fmla="*/ 79 w 183"/>
                <a:gd name="T19" fmla="*/ 24 h 51"/>
                <a:gd name="T20" fmla="*/ 84 w 183"/>
                <a:gd name="T21" fmla="*/ 26 h 51"/>
                <a:gd name="T22" fmla="*/ 85 w 183"/>
                <a:gd name="T23" fmla="*/ 25 h 51"/>
                <a:gd name="T24" fmla="*/ 86 w 183"/>
                <a:gd name="T25" fmla="*/ 24 h 51"/>
                <a:gd name="T26" fmla="*/ 86 w 183"/>
                <a:gd name="T27" fmla="*/ 23 h 51"/>
                <a:gd name="T28" fmla="*/ 88 w 183"/>
                <a:gd name="T29" fmla="*/ 23 h 51"/>
                <a:gd name="T30" fmla="*/ 89 w 183"/>
                <a:gd name="T31" fmla="*/ 23 h 51"/>
                <a:gd name="T32" fmla="*/ 90 w 183"/>
                <a:gd name="T33" fmla="*/ 23 h 51"/>
                <a:gd name="T34" fmla="*/ 91 w 183"/>
                <a:gd name="T35" fmla="*/ 22 h 51"/>
                <a:gd name="T36" fmla="*/ 91 w 183"/>
                <a:gd name="T37" fmla="*/ 22 h 51"/>
                <a:gd name="T38" fmla="*/ 91 w 183"/>
                <a:gd name="T39" fmla="*/ 20 h 51"/>
                <a:gd name="T40" fmla="*/ 91 w 183"/>
                <a:gd name="T41" fmla="*/ 17 h 51"/>
                <a:gd name="T42" fmla="*/ 5 w 183"/>
                <a:gd name="T43" fmla="*/ 0 h 51"/>
                <a:gd name="T44" fmla="*/ 3 w 183"/>
                <a:gd name="T45" fmla="*/ 0 h 51"/>
                <a:gd name="T46" fmla="*/ 1 w 183"/>
                <a:gd name="T47" fmla="*/ 2 h 51"/>
                <a:gd name="T48" fmla="*/ 0 w 183"/>
                <a:gd name="T49" fmla="*/ 3 h 51"/>
                <a:gd name="T50" fmla="*/ 0 w 183"/>
                <a:gd name="T51" fmla="*/ 5 h 51"/>
                <a:gd name="T52" fmla="*/ 0 w 183"/>
                <a:gd name="T53" fmla="*/ 7 h 51"/>
                <a:gd name="T54" fmla="*/ 0 w 183"/>
                <a:gd name="T55" fmla="*/ 9 h 51"/>
                <a:gd name="T56" fmla="*/ 1 w 183"/>
                <a:gd name="T57" fmla="*/ 12 h 51"/>
                <a:gd name="T58" fmla="*/ 1 w 183"/>
                <a:gd name="T59" fmla="*/ 14 h 51"/>
                <a:gd name="T60" fmla="*/ 1 w 183"/>
                <a:gd name="T61" fmla="*/ 15 h 51"/>
                <a:gd name="T62" fmla="*/ 1 w 183"/>
                <a:gd name="T63" fmla="*/ 16 h 51"/>
                <a:gd name="T64" fmla="*/ 3 w 183"/>
                <a:gd name="T65" fmla="*/ 13 h 51"/>
                <a:gd name="T66" fmla="*/ 6 w 183"/>
                <a:gd name="T67" fmla="*/ 12 h 51"/>
                <a:gd name="T68" fmla="*/ 8 w 183"/>
                <a:gd name="T69" fmla="*/ 11 h 51"/>
                <a:gd name="T70" fmla="*/ 11 w 183"/>
                <a:gd name="T71" fmla="*/ 11 h 51"/>
                <a:gd name="T72" fmla="*/ 14 w 183"/>
                <a:gd name="T73" fmla="*/ 11 h 51"/>
                <a:gd name="T74" fmla="*/ 18 w 183"/>
                <a:gd name="T75" fmla="*/ 12 h 51"/>
                <a:gd name="T76" fmla="*/ 21 w 183"/>
                <a:gd name="T77" fmla="*/ 12 h 51"/>
                <a:gd name="T78" fmla="*/ 24 w 183"/>
                <a:gd name="T79" fmla="*/ 14 h 51"/>
                <a:gd name="T80" fmla="*/ 28 w 183"/>
                <a:gd name="T81" fmla="*/ 14 h 51"/>
                <a:gd name="T82" fmla="*/ 31 w 183"/>
                <a:gd name="T83" fmla="*/ 14 h 51"/>
                <a:gd name="T84" fmla="*/ 31 w 183"/>
                <a:gd name="T85" fmla="*/ 14 h 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83" h="51">
                  <a:moveTo>
                    <a:pt x="62" y="28"/>
                  </a:moveTo>
                  <a:lnTo>
                    <a:pt x="72" y="30"/>
                  </a:lnTo>
                  <a:lnTo>
                    <a:pt x="82" y="33"/>
                  </a:lnTo>
                  <a:lnTo>
                    <a:pt x="93" y="34"/>
                  </a:lnTo>
                  <a:lnTo>
                    <a:pt x="105" y="36"/>
                  </a:lnTo>
                  <a:lnTo>
                    <a:pt x="116" y="37"/>
                  </a:lnTo>
                  <a:lnTo>
                    <a:pt x="128" y="40"/>
                  </a:lnTo>
                  <a:lnTo>
                    <a:pt x="139" y="41"/>
                  </a:lnTo>
                  <a:lnTo>
                    <a:pt x="149" y="44"/>
                  </a:lnTo>
                  <a:lnTo>
                    <a:pt x="159" y="47"/>
                  </a:lnTo>
                  <a:lnTo>
                    <a:pt x="169" y="51"/>
                  </a:lnTo>
                  <a:lnTo>
                    <a:pt x="171" y="49"/>
                  </a:lnTo>
                  <a:lnTo>
                    <a:pt x="172" y="47"/>
                  </a:lnTo>
                  <a:lnTo>
                    <a:pt x="173" y="46"/>
                  </a:lnTo>
                  <a:lnTo>
                    <a:pt x="176" y="46"/>
                  </a:lnTo>
                  <a:lnTo>
                    <a:pt x="179" y="46"/>
                  </a:lnTo>
                  <a:lnTo>
                    <a:pt x="181" y="46"/>
                  </a:lnTo>
                  <a:lnTo>
                    <a:pt x="182" y="44"/>
                  </a:lnTo>
                  <a:lnTo>
                    <a:pt x="183" y="43"/>
                  </a:lnTo>
                  <a:lnTo>
                    <a:pt x="183" y="40"/>
                  </a:lnTo>
                  <a:lnTo>
                    <a:pt x="182" y="34"/>
                  </a:lnTo>
                  <a:lnTo>
                    <a:pt x="10" y="0"/>
                  </a:lnTo>
                  <a:lnTo>
                    <a:pt x="6" y="0"/>
                  </a:lnTo>
                  <a:lnTo>
                    <a:pt x="2" y="3"/>
                  </a:lnTo>
                  <a:lnTo>
                    <a:pt x="0" y="6"/>
                  </a:lnTo>
                  <a:lnTo>
                    <a:pt x="0" y="10"/>
                  </a:lnTo>
                  <a:lnTo>
                    <a:pt x="0" y="14"/>
                  </a:lnTo>
                  <a:lnTo>
                    <a:pt x="0" y="18"/>
                  </a:lnTo>
                  <a:lnTo>
                    <a:pt x="2" y="24"/>
                  </a:lnTo>
                  <a:lnTo>
                    <a:pt x="3" y="27"/>
                  </a:lnTo>
                  <a:lnTo>
                    <a:pt x="3" y="30"/>
                  </a:lnTo>
                  <a:lnTo>
                    <a:pt x="3" y="31"/>
                  </a:lnTo>
                  <a:lnTo>
                    <a:pt x="6" y="26"/>
                  </a:lnTo>
                  <a:lnTo>
                    <a:pt x="12" y="23"/>
                  </a:lnTo>
                  <a:lnTo>
                    <a:pt x="16" y="21"/>
                  </a:lnTo>
                  <a:lnTo>
                    <a:pt x="23" y="21"/>
                  </a:lnTo>
                  <a:lnTo>
                    <a:pt x="29" y="21"/>
                  </a:lnTo>
                  <a:lnTo>
                    <a:pt x="36" y="23"/>
                  </a:lnTo>
                  <a:lnTo>
                    <a:pt x="43" y="24"/>
                  </a:lnTo>
                  <a:lnTo>
                    <a:pt x="49" y="27"/>
                  </a:lnTo>
                  <a:lnTo>
                    <a:pt x="56" y="28"/>
                  </a:lnTo>
                  <a:lnTo>
                    <a:pt x="62"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5" name="Freeform 99"/>
            <p:cNvSpPr>
              <a:spLocks/>
            </p:cNvSpPr>
            <p:nvPr/>
          </p:nvSpPr>
          <p:spPr bwMode="auto">
            <a:xfrm>
              <a:off x="2420" y="2189"/>
              <a:ext cx="106" cy="155"/>
            </a:xfrm>
            <a:custGeom>
              <a:avLst/>
              <a:gdLst>
                <a:gd name="T0" fmla="*/ 33 w 213"/>
                <a:gd name="T1" fmla="*/ 99 h 311"/>
                <a:gd name="T2" fmla="*/ 38 w 213"/>
                <a:gd name="T3" fmla="*/ 99 h 311"/>
                <a:gd name="T4" fmla="*/ 43 w 213"/>
                <a:gd name="T5" fmla="*/ 98 h 311"/>
                <a:gd name="T6" fmla="*/ 46 w 213"/>
                <a:gd name="T7" fmla="*/ 99 h 311"/>
                <a:gd name="T8" fmla="*/ 45 w 213"/>
                <a:gd name="T9" fmla="*/ 112 h 311"/>
                <a:gd name="T10" fmla="*/ 42 w 213"/>
                <a:gd name="T11" fmla="*/ 125 h 311"/>
                <a:gd name="T12" fmla="*/ 37 w 213"/>
                <a:gd name="T13" fmla="*/ 137 h 311"/>
                <a:gd name="T14" fmla="*/ 19 w 213"/>
                <a:gd name="T15" fmla="*/ 142 h 311"/>
                <a:gd name="T16" fmla="*/ 19 w 213"/>
                <a:gd name="T17" fmla="*/ 146 h 311"/>
                <a:gd name="T18" fmla="*/ 18 w 213"/>
                <a:gd name="T19" fmla="*/ 150 h 311"/>
                <a:gd name="T20" fmla="*/ 25 w 213"/>
                <a:gd name="T21" fmla="*/ 155 h 311"/>
                <a:gd name="T22" fmla="*/ 47 w 213"/>
                <a:gd name="T23" fmla="*/ 150 h 311"/>
                <a:gd name="T24" fmla="*/ 62 w 213"/>
                <a:gd name="T25" fmla="*/ 131 h 311"/>
                <a:gd name="T26" fmla="*/ 75 w 213"/>
                <a:gd name="T27" fmla="*/ 110 h 311"/>
                <a:gd name="T28" fmla="*/ 75 w 213"/>
                <a:gd name="T29" fmla="*/ 119 h 311"/>
                <a:gd name="T30" fmla="*/ 71 w 213"/>
                <a:gd name="T31" fmla="*/ 129 h 311"/>
                <a:gd name="T32" fmla="*/ 67 w 213"/>
                <a:gd name="T33" fmla="*/ 136 h 311"/>
                <a:gd name="T34" fmla="*/ 79 w 213"/>
                <a:gd name="T35" fmla="*/ 130 h 311"/>
                <a:gd name="T36" fmla="*/ 87 w 213"/>
                <a:gd name="T37" fmla="*/ 114 h 311"/>
                <a:gd name="T38" fmla="*/ 90 w 213"/>
                <a:gd name="T39" fmla="*/ 94 h 311"/>
                <a:gd name="T40" fmla="*/ 95 w 213"/>
                <a:gd name="T41" fmla="*/ 87 h 311"/>
                <a:gd name="T42" fmla="*/ 95 w 213"/>
                <a:gd name="T43" fmla="*/ 100 h 311"/>
                <a:gd name="T44" fmla="*/ 92 w 213"/>
                <a:gd name="T45" fmla="*/ 113 h 311"/>
                <a:gd name="T46" fmla="*/ 90 w 213"/>
                <a:gd name="T47" fmla="*/ 127 h 311"/>
                <a:gd name="T48" fmla="*/ 81 w 213"/>
                <a:gd name="T49" fmla="*/ 135 h 311"/>
                <a:gd name="T50" fmla="*/ 73 w 213"/>
                <a:gd name="T51" fmla="*/ 142 h 311"/>
                <a:gd name="T52" fmla="*/ 65 w 213"/>
                <a:gd name="T53" fmla="*/ 151 h 311"/>
                <a:gd name="T54" fmla="*/ 73 w 213"/>
                <a:gd name="T55" fmla="*/ 151 h 311"/>
                <a:gd name="T56" fmla="*/ 83 w 213"/>
                <a:gd name="T57" fmla="*/ 145 h 311"/>
                <a:gd name="T58" fmla="*/ 93 w 213"/>
                <a:gd name="T59" fmla="*/ 137 h 311"/>
                <a:gd name="T60" fmla="*/ 102 w 213"/>
                <a:gd name="T61" fmla="*/ 122 h 311"/>
                <a:gd name="T62" fmla="*/ 103 w 213"/>
                <a:gd name="T63" fmla="*/ 94 h 311"/>
                <a:gd name="T64" fmla="*/ 103 w 213"/>
                <a:gd name="T65" fmla="*/ 66 h 311"/>
                <a:gd name="T66" fmla="*/ 103 w 213"/>
                <a:gd name="T67" fmla="*/ 38 h 311"/>
                <a:gd name="T68" fmla="*/ 104 w 213"/>
                <a:gd name="T69" fmla="*/ 33 h 311"/>
                <a:gd name="T70" fmla="*/ 104 w 213"/>
                <a:gd name="T71" fmla="*/ 26 h 311"/>
                <a:gd name="T72" fmla="*/ 106 w 213"/>
                <a:gd name="T73" fmla="*/ 19 h 311"/>
                <a:gd name="T74" fmla="*/ 93 w 213"/>
                <a:gd name="T75" fmla="*/ 11 h 311"/>
                <a:gd name="T76" fmla="*/ 71 w 213"/>
                <a:gd name="T77" fmla="*/ 6 h 311"/>
                <a:gd name="T78" fmla="*/ 48 w 213"/>
                <a:gd name="T79" fmla="*/ 3 h 311"/>
                <a:gd name="T80" fmla="*/ 41 w 213"/>
                <a:gd name="T81" fmla="*/ 3 h 311"/>
                <a:gd name="T82" fmla="*/ 22 w 213"/>
                <a:gd name="T83" fmla="*/ 21 h 311"/>
                <a:gd name="T84" fmla="*/ 13 w 213"/>
                <a:gd name="T85" fmla="*/ 46 h 311"/>
                <a:gd name="T86" fmla="*/ 6 w 213"/>
                <a:gd name="T87" fmla="*/ 72 h 311"/>
                <a:gd name="T88" fmla="*/ 1 w 213"/>
                <a:gd name="T89" fmla="*/ 84 h 311"/>
                <a:gd name="T90" fmla="*/ 1 w 213"/>
                <a:gd name="T91" fmla="*/ 100 h 311"/>
                <a:gd name="T92" fmla="*/ 2 w 213"/>
                <a:gd name="T93" fmla="*/ 116 h 311"/>
                <a:gd name="T94" fmla="*/ 12 w 213"/>
                <a:gd name="T95" fmla="*/ 124 h 311"/>
                <a:gd name="T96" fmla="*/ 12 w 213"/>
                <a:gd name="T97" fmla="*/ 129 h 311"/>
                <a:gd name="T98" fmla="*/ 11 w 213"/>
                <a:gd name="T99" fmla="*/ 134 h 311"/>
                <a:gd name="T100" fmla="*/ 7 w 213"/>
                <a:gd name="T101" fmla="*/ 140 h 311"/>
                <a:gd name="T102" fmla="*/ 15 w 213"/>
                <a:gd name="T103" fmla="*/ 131 h 311"/>
                <a:gd name="T104" fmla="*/ 22 w 213"/>
                <a:gd name="T105" fmla="*/ 112 h 311"/>
                <a:gd name="T106" fmla="*/ 25 w 213"/>
                <a:gd name="T107" fmla="*/ 92 h 311"/>
                <a:gd name="T108" fmla="*/ 32 w 213"/>
                <a:gd name="T109" fmla="*/ 84 h 311"/>
                <a:gd name="T110" fmla="*/ 34 w 213"/>
                <a:gd name="T111" fmla="*/ 88 h 311"/>
                <a:gd name="T112" fmla="*/ 32 w 213"/>
                <a:gd name="T113" fmla="*/ 93 h 311"/>
                <a:gd name="T114" fmla="*/ 30 w 213"/>
                <a:gd name="T115" fmla="*/ 98 h 3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13" h="311">
                  <a:moveTo>
                    <a:pt x="61" y="197"/>
                  </a:moveTo>
                  <a:lnTo>
                    <a:pt x="64" y="198"/>
                  </a:lnTo>
                  <a:lnTo>
                    <a:pt x="67" y="199"/>
                  </a:lnTo>
                  <a:lnTo>
                    <a:pt x="70" y="199"/>
                  </a:lnTo>
                  <a:lnTo>
                    <a:pt x="74" y="199"/>
                  </a:lnTo>
                  <a:lnTo>
                    <a:pt x="77" y="199"/>
                  </a:lnTo>
                  <a:lnTo>
                    <a:pt x="81" y="199"/>
                  </a:lnTo>
                  <a:lnTo>
                    <a:pt x="84" y="198"/>
                  </a:lnTo>
                  <a:lnTo>
                    <a:pt x="87" y="197"/>
                  </a:lnTo>
                  <a:lnTo>
                    <a:pt x="90" y="195"/>
                  </a:lnTo>
                  <a:lnTo>
                    <a:pt x="93" y="192"/>
                  </a:lnTo>
                  <a:lnTo>
                    <a:pt x="93" y="199"/>
                  </a:lnTo>
                  <a:lnTo>
                    <a:pt x="93" y="208"/>
                  </a:lnTo>
                  <a:lnTo>
                    <a:pt x="93" y="217"/>
                  </a:lnTo>
                  <a:lnTo>
                    <a:pt x="91" y="224"/>
                  </a:lnTo>
                  <a:lnTo>
                    <a:pt x="90" y="234"/>
                  </a:lnTo>
                  <a:lnTo>
                    <a:pt x="87" y="242"/>
                  </a:lnTo>
                  <a:lnTo>
                    <a:pt x="84" y="251"/>
                  </a:lnTo>
                  <a:lnTo>
                    <a:pt x="81" y="260"/>
                  </a:lnTo>
                  <a:lnTo>
                    <a:pt x="78" y="267"/>
                  </a:lnTo>
                  <a:lnTo>
                    <a:pt x="75" y="275"/>
                  </a:lnTo>
                  <a:lnTo>
                    <a:pt x="41" y="278"/>
                  </a:lnTo>
                  <a:lnTo>
                    <a:pt x="40" y="281"/>
                  </a:lnTo>
                  <a:lnTo>
                    <a:pt x="38" y="284"/>
                  </a:lnTo>
                  <a:lnTo>
                    <a:pt x="38" y="288"/>
                  </a:lnTo>
                  <a:lnTo>
                    <a:pt x="38" y="290"/>
                  </a:lnTo>
                  <a:lnTo>
                    <a:pt x="38" y="293"/>
                  </a:lnTo>
                  <a:lnTo>
                    <a:pt x="38" y="295"/>
                  </a:lnTo>
                  <a:lnTo>
                    <a:pt x="37" y="297"/>
                  </a:lnTo>
                  <a:lnTo>
                    <a:pt x="37" y="300"/>
                  </a:lnTo>
                  <a:lnTo>
                    <a:pt x="34" y="301"/>
                  </a:lnTo>
                  <a:lnTo>
                    <a:pt x="31" y="303"/>
                  </a:lnTo>
                  <a:lnTo>
                    <a:pt x="51" y="310"/>
                  </a:lnTo>
                  <a:lnTo>
                    <a:pt x="68" y="311"/>
                  </a:lnTo>
                  <a:lnTo>
                    <a:pt x="84" y="308"/>
                  </a:lnTo>
                  <a:lnTo>
                    <a:pt x="95" y="301"/>
                  </a:lnTo>
                  <a:lnTo>
                    <a:pt x="107" y="290"/>
                  </a:lnTo>
                  <a:lnTo>
                    <a:pt x="116" y="277"/>
                  </a:lnTo>
                  <a:lnTo>
                    <a:pt x="124" y="263"/>
                  </a:lnTo>
                  <a:lnTo>
                    <a:pt x="133" y="247"/>
                  </a:lnTo>
                  <a:lnTo>
                    <a:pt x="141" y="234"/>
                  </a:lnTo>
                  <a:lnTo>
                    <a:pt x="151" y="221"/>
                  </a:lnTo>
                  <a:lnTo>
                    <a:pt x="153" y="227"/>
                  </a:lnTo>
                  <a:lnTo>
                    <a:pt x="153" y="232"/>
                  </a:lnTo>
                  <a:lnTo>
                    <a:pt x="151" y="238"/>
                  </a:lnTo>
                  <a:lnTo>
                    <a:pt x="148" y="245"/>
                  </a:lnTo>
                  <a:lnTo>
                    <a:pt x="146" y="252"/>
                  </a:lnTo>
                  <a:lnTo>
                    <a:pt x="143" y="258"/>
                  </a:lnTo>
                  <a:lnTo>
                    <a:pt x="138" y="264"/>
                  </a:lnTo>
                  <a:lnTo>
                    <a:pt x="136" y="268"/>
                  </a:lnTo>
                  <a:lnTo>
                    <a:pt x="134" y="273"/>
                  </a:lnTo>
                  <a:lnTo>
                    <a:pt x="134" y="275"/>
                  </a:lnTo>
                  <a:lnTo>
                    <a:pt x="148" y="270"/>
                  </a:lnTo>
                  <a:lnTo>
                    <a:pt x="159" y="261"/>
                  </a:lnTo>
                  <a:lnTo>
                    <a:pt x="166" y="251"/>
                  </a:lnTo>
                  <a:lnTo>
                    <a:pt x="171" y="241"/>
                  </a:lnTo>
                  <a:lnTo>
                    <a:pt x="174" y="228"/>
                  </a:lnTo>
                  <a:lnTo>
                    <a:pt x="177" y="215"/>
                  </a:lnTo>
                  <a:lnTo>
                    <a:pt x="179" y="202"/>
                  </a:lnTo>
                  <a:lnTo>
                    <a:pt x="181" y="189"/>
                  </a:lnTo>
                  <a:lnTo>
                    <a:pt x="184" y="177"/>
                  </a:lnTo>
                  <a:lnTo>
                    <a:pt x="189" y="165"/>
                  </a:lnTo>
                  <a:lnTo>
                    <a:pt x="191" y="174"/>
                  </a:lnTo>
                  <a:lnTo>
                    <a:pt x="193" y="184"/>
                  </a:lnTo>
                  <a:lnTo>
                    <a:pt x="191" y="192"/>
                  </a:lnTo>
                  <a:lnTo>
                    <a:pt x="190" y="201"/>
                  </a:lnTo>
                  <a:lnTo>
                    <a:pt x="189" y="210"/>
                  </a:lnTo>
                  <a:lnTo>
                    <a:pt x="186" y="218"/>
                  </a:lnTo>
                  <a:lnTo>
                    <a:pt x="184" y="227"/>
                  </a:lnTo>
                  <a:lnTo>
                    <a:pt x="183" y="237"/>
                  </a:lnTo>
                  <a:lnTo>
                    <a:pt x="181" y="245"/>
                  </a:lnTo>
                  <a:lnTo>
                    <a:pt x="181" y="255"/>
                  </a:lnTo>
                  <a:lnTo>
                    <a:pt x="176" y="260"/>
                  </a:lnTo>
                  <a:lnTo>
                    <a:pt x="169" y="265"/>
                  </a:lnTo>
                  <a:lnTo>
                    <a:pt x="163" y="270"/>
                  </a:lnTo>
                  <a:lnTo>
                    <a:pt x="159" y="275"/>
                  </a:lnTo>
                  <a:lnTo>
                    <a:pt x="153" y="280"/>
                  </a:lnTo>
                  <a:lnTo>
                    <a:pt x="147" y="285"/>
                  </a:lnTo>
                  <a:lnTo>
                    <a:pt x="143" y="291"/>
                  </a:lnTo>
                  <a:lnTo>
                    <a:pt x="137" y="297"/>
                  </a:lnTo>
                  <a:lnTo>
                    <a:pt x="131" y="303"/>
                  </a:lnTo>
                  <a:lnTo>
                    <a:pt x="127" y="310"/>
                  </a:lnTo>
                  <a:lnTo>
                    <a:pt x="137" y="307"/>
                  </a:lnTo>
                  <a:lnTo>
                    <a:pt x="146" y="303"/>
                  </a:lnTo>
                  <a:lnTo>
                    <a:pt x="154" y="298"/>
                  </a:lnTo>
                  <a:lnTo>
                    <a:pt x="161" y="295"/>
                  </a:lnTo>
                  <a:lnTo>
                    <a:pt x="167" y="290"/>
                  </a:lnTo>
                  <a:lnTo>
                    <a:pt x="174" y="285"/>
                  </a:lnTo>
                  <a:lnTo>
                    <a:pt x="180" y="280"/>
                  </a:lnTo>
                  <a:lnTo>
                    <a:pt x="187" y="274"/>
                  </a:lnTo>
                  <a:lnTo>
                    <a:pt x="194" y="268"/>
                  </a:lnTo>
                  <a:lnTo>
                    <a:pt x="203" y="261"/>
                  </a:lnTo>
                  <a:lnTo>
                    <a:pt x="204" y="244"/>
                  </a:lnTo>
                  <a:lnTo>
                    <a:pt x="206" y="227"/>
                  </a:lnTo>
                  <a:lnTo>
                    <a:pt x="206" y="208"/>
                  </a:lnTo>
                  <a:lnTo>
                    <a:pt x="206" y="189"/>
                  </a:lnTo>
                  <a:lnTo>
                    <a:pt x="206" y="171"/>
                  </a:lnTo>
                  <a:lnTo>
                    <a:pt x="206" y="151"/>
                  </a:lnTo>
                  <a:lnTo>
                    <a:pt x="206" y="132"/>
                  </a:lnTo>
                  <a:lnTo>
                    <a:pt x="206" y="112"/>
                  </a:lnTo>
                  <a:lnTo>
                    <a:pt x="206" y="93"/>
                  </a:lnTo>
                  <a:lnTo>
                    <a:pt x="206" y="76"/>
                  </a:lnTo>
                  <a:lnTo>
                    <a:pt x="207" y="73"/>
                  </a:lnTo>
                  <a:lnTo>
                    <a:pt x="209" y="71"/>
                  </a:lnTo>
                  <a:lnTo>
                    <a:pt x="209" y="66"/>
                  </a:lnTo>
                  <a:lnTo>
                    <a:pt x="209" y="62"/>
                  </a:lnTo>
                  <a:lnTo>
                    <a:pt x="209" y="58"/>
                  </a:lnTo>
                  <a:lnTo>
                    <a:pt x="209" y="52"/>
                  </a:lnTo>
                  <a:lnTo>
                    <a:pt x="210" y="48"/>
                  </a:lnTo>
                  <a:lnTo>
                    <a:pt x="210" y="43"/>
                  </a:lnTo>
                  <a:lnTo>
                    <a:pt x="212" y="39"/>
                  </a:lnTo>
                  <a:lnTo>
                    <a:pt x="213" y="35"/>
                  </a:lnTo>
                  <a:lnTo>
                    <a:pt x="200" y="28"/>
                  </a:lnTo>
                  <a:lnTo>
                    <a:pt x="186" y="22"/>
                  </a:lnTo>
                  <a:lnTo>
                    <a:pt x="171" y="19"/>
                  </a:lnTo>
                  <a:lnTo>
                    <a:pt x="157" y="16"/>
                  </a:lnTo>
                  <a:lnTo>
                    <a:pt x="143" y="13"/>
                  </a:lnTo>
                  <a:lnTo>
                    <a:pt x="127" y="12"/>
                  </a:lnTo>
                  <a:lnTo>
                    <a:pt x="111" y="10"/>
                  </a:lnTo>
                  <a:lnTo>
                    <a:pt x="97" y="7"/>
                  </a:lnTo>
                  <a:lnTo>
                    <a:pt x="83" y="5"/>
                  </a:lnTo>
                  <a:lnTo>
                    <a:pt x="68" y="0"/>
                  </a:lnTo>
                  <a:lnTo>
                    <a:pt x="83" y="7"/>
                  </a:lnTo>
                  <a:lnTo>
                    <a:pt x="67" y="16"/>
                  </a:lnTo>
                  <a:lnTo>
                    <a:pt x="54" y="28"/>
                  </a:lnTo>
                  <a:lnTo>
                    <a:pt x="44" y="42"/>
                  </a:lnTo>
                  <a:lnTo>
                    <a:pt x="37" y="58"/>
                  </a:lnTo>
                  <a:lnTo>
                    <a:pt x="31" y="75"/>
                  </a:lnTo>
                  <a:lnTo>
                    <a:pt x="27" y="92"/>
                  </a:lnTo>
                  <a:lnTo>
                    <a:pt x="22" y="111"/>
                  </a:lnTo>
                  <a:lnTo>
                    <a:pt x="18" y="128"/>
                  </a:lnTo>
                  <a:lnTo>
                    <a:pt x="12" y="145"/>
                  </a:lnTo>
                  <a:lnTo>
                    <a:pt x="7" y="162"/>
                  </a:lnTo>
                  <a:lnTo>
                    <a:pt x="0" y="162"/>
                  </a:lnTo>
                  <a:lnTo>
                    <a:pt x="2" y="169"/>
                  </a:lnTo>
                  <a:lnTo>
                    <a:pt x="2" y="179"/>
                  </a:lnTo>
                  <a:lnTo>
                    <a:pt x="2" y="189"/>
                  </a:lnTo>
                  <a:lnTo>
                    <a:pt x="2" y="201"/>
                  </a:lnTo>
                  <a:lnTo>
                    <a:pt x="2" y="212"/>
                  </a:lnTo>
                  <a:lnTo>
                    <a:pt x="2" y="222"/>
                  </a:lnTo>
                  <a:lnTo>
                    <a:pt x="5" y="232"/>
                  </a:lnTo>
                  <a:lnTo>
                    <a:pt x="8" y="240"/>
                  </a:lnTo>
                  <a:lnTo>
                    <a:pt x="15" y="245"/>
                  </a:lnTo>
                  <a:lnTo>
                    <a:pt x="24" y="248"/>
                  </a:lnTo>
                  <a:lnTo>
                    <a:pt x="25" y="251"/>
                  </a:lnTo>
                  <a:lnTo>
                    <a:pt x="25" y="255"/>
                  </a:lnTo>
                  <a:lnTo>
                    <a:pt x="25" y="258"/>
                  </a:lnTo>
                  <a:lnTo>
                    <a:pt x="25" y="263"/>
                  </a:lnTo>
                  <a:lnTo>
                    <a:pt x="24" y="265"/>
                  </a:lnTo>
                  <a:lnTo>
                    <a:pt x="22" y="268"/>
                  </a:lnTo>
                  <a:lnTo>
                    <a:pt x="20" y="273"/>
                  </a:lnTo>
                  <a:lnTo>
                    <a:pt x="18" y="275"/>
                  </a:lnTo>
                  <a:lnTo>
                    <a:pt x="15" y="280"/>
                  </a:lnTo>
                  <a:lnTo>
                    <a:pt x="14" y="283"/>
                  </a:lnTo>
                  <a:lnTo>
                    <a:pt x="24" y="274"/>
                  </a:lnTo>
                  <a:lnTo>
                    <a:pt x="31" y="263"/>
                  </a:lnTo>
                  <a:lnTo>
                    <a:pt x="37" y="251"/>
                  </a:lnTo>
                  <a:lnTo>
                    <a:pt x="41" y="238"/>
                  </a:lnTo>
                  <a:lnTo>
                    <a:pt x="44" y="225"/>
                  </a:lnTo>
                  <a:lnTo>
                    <a:pt x="45" y="211"/>
                  </a:lnTo>
                  <a:lnTo>
                    <a:pt x="48" y="198"/>
                  </a:lnTo>
                  <a:lnTo>
                    <a:pt x="51" y="185"/>
                  </a:lnTo>
                  <a:lnTo>
                    <a:pt x="55" y="175"/>
                  </a:lnTo>
                  <a:lnTo>
                    <a:pt x="61" y="165"/>
                  </a:lnTo>
                  <a:lnTo>
                    <a:pt x="65" y="168"/>
                  </a:lnTo>
                  <a:lnTo>
                    <a:pt x="67" y="171"/>
                  </a:lnTo>
                  <a:lnTo>
                    <a:pt x="68" y="174"/>
                  </a:lnTo>
                  <a:lnTo>
                    <a:pt x="68" y="177"/>
                  </a:lnTo>
                  <a:lnTo>
                    <a:pt x="67" y="181"/>
                  </a:lnTo>
                  <a:lnTo>
                    <a:pt x="65" y="184"/>
                  </a:lnTo>
                  <a:lnTo>
                    <a:pt x="64" y="187"/>
                  </a:lnTo>
                  <a:lnTo>
                    <a:pt x="63" y="191"/>
                  </a:lnTo>
                  <a:lnTo>
                    <a:pt x="61" y="194"/>
                  </a:lnTo>
                  <a:lnTo>
                    <a:pt x="61" y="197"/>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6" name="Freeform 100"/>
            <p:cNvSpPr>
              <a:spLocks/>
            </p:cNvSpPr>
            <p:nvPr/>
          </p:nvSpPr>
          <p:spPr bwMode="auto">
            <a:xfrm>
              <a:off x="2442" y="2290"/>
              <a:ext cx="17" cy="31"/>
            </a:xfrm>
            <a:custGeom>
              <a:avLst/>
              <a:gdLst>
                <a:gd name="T0" fmla="*/ 17 w 34"/>
                <a:gd name="T1" fmla="*/ 3 h 61"/>
                <a:gd name="T2" fmla="*/ 16 w 34"/>
                <a:gd name="T3" fmla="*/ 3 h 61"/>
                <a:gd name="T4" fmla="*/ 15 w 34"/>
                <a:gd name="T5" fmla="*/ 3 h 61"/>
                <a:gd name="T6" fmla="*/ 14 w 34"/>
                <a:gd name="T7" fmla="*/ 3 h 61"/>
                <a:gd name="T8" fmla="*/ 13 w 34"/>
                <a:gd name="T9" fmla="*/ 2 h 61"/>
                <a:gd name="T10" fmla="*/ 12 w 34"/>
                <a:gd name="T11" fmla="*/ 2 h 61"/>
                <a:gd name="T12" fmla="*/ 11 w 34"/>
                <a:gd name="T13" fmla="*/ 2 h 61"/>
                <a:gd name="T14" fmla="*/ 10 w 34"/>
                <a:gd name="T15" fmla="*/ 2 h 61"/>
                <a:gd name="T16" fmla="*/ 9 w 34"/>
                <a:gd name="T17" fmla="*/ 1 h 61"/>
                <a:gd name="T18" fmla="*/ 8 w 34"/>
                <a:gd name="T19" fmla="*/ 1 h 61"/>
                <a:gd name="T20" fmla="*/ 7 w 34"/>
                <a:gd name="T21" fmla="*/ 0 h 61"/>
                <a:gd name="T22" fmla="*/ 0 w 34"/>
                <a:gd name="T23" fmla="*/ 31 h 61"/>
                <a:gd name="T24" fmla="*/ 2 w 34"/>
                <a:gd name="T25" fmla="*/ 30 h 61"/>
                <a:gd name="T26" fmla="*/ 2 w 34"/>
                <a:gd name="T27" fmla="*/ 30 h 61"/>
                <a:gd name="T28" fmla="*/ 4 w 34"/>
                <a:gd name="T29" fmla="*/ 29 h 61"/>
                <a:gd name="T30" fmla="*/ 5 w 34"/>
                <a:gd name="T31" fmla="*/ 28 h 61"/>
                <a:gd name="T32" fmla="*/ 7 w 34"/>
                <a:gd name="T33" fmla="*/ 27 h 61"/>
                <a:gd name="T34" fmla="*/ 8 w 34"/>
                <a:gd name="T35" fmla="*/ 27 h 61"/>
                <a:gd name="T36" fmla="*/ 10 w 34"/>
                <a:gd name="T37" fmla="*/ 27 h 61"/>
                <a:gd name="T38" fmla="*/ 11 w 34"/>
                <a:gd name="T39" fmla="*/ 27 h 61"/>
                <a:gd name="T40" fmla="*/ 12 w 34"/>
                <a:gd name="T41" fmla="*/ 28 h 61"/>
                <a:gd name="T42" fmla="*/ 14 w 34"/>
                <a:gd name="T43" fmla="*/ 29 h 61"/>
                <a:gd name="T44" fmla="*/ 15 w 34"/>
                <a:gd name="T45" fmla="*/ 27 h 61"/>
                <a:gd name="T46" fmla="*/ 15 w 34"/>
                <a:gd name="T47" fmla="*/ 24 h 61"/>
                <a:gd name="T48" fmla="*/ 15 w 34"/>
                <a:gd name="T49" fmla="*/ 22 h 61"/>
                <a:gd name="T50" fmla="*/ 15 w 34"/>
                <a:gd name="T51" fmla="*/ 19 h 61"/>
                <a:gd name="T52" fmla="*/ 15 w 34"/>
                <a:gd name="T53" fmla="*/ 16 h 61"/>
                <a:gd name="T54" fmla="*/ 15 w 34"/>
                <a:gd name="T55" fmla="*/ 13 h 61"/>
                <a:gd name="T56" fmla="*/ 16 w 34"/>
                <a:gd name="T57" fmla="*/ 11 h 61"/>
                <a:gd name="T58" fmla="*/ 16 w 34"/>
                <a:gd name="T59" fmla="*/ 8 h 61"/>
                <a:gd name="T60" fmla="*/ 17 w 34"/>
                <a:gd name="T61" fmla="*/ 5 h 61"/>
                <a:gd name="T62" fmla="*/ 17 w 34"/>
                <a:gd name="T63" fmla="*/ 3 h 61"/>
                <a:gd name="T64" fmla="*/ 17 w 34"/>
                <a:gd name="T65" fmla="*/ 3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4" h="61">
                  <a:moveTo>
                    <a:pt x="34" y="6"/>
                  </a:moveTo>
                  <a:lnTo>
                    <a:pt x="31" y="6"/>
                  </a:lnTo>
                  <a:lnTo>
                    <a:pt x="30" y="6"/>
                  </a:lnTo>
                  <a:lnTo>
                    <a:pt x="27" y="6"/>
                  </a:lnTo>
                  <a:lnTo>
                    <a:pt x="26" y="4"/>
                  </a:lnTo>
                  <a:lnTo>
                    <a:pt x="23" y="4"/>
                  </a:lnTo>
                  <a:lnTo>
                    <a:pt x="21" y="3"/>
                  </a:lnTo>
                  <a:lnTo>
                    <a:pt x="20" y="3"/>
                  </a:lnTo>
                  <a:lnTo>
                    <a:pt x="17" y="1"/>
                  </a:lnTo>
                  <a:lnTo>
                    <a:pt x="16" y="1"/>
                  </a:lnTo>
                  <a:lnTo>
                    <a:pt x="14" y="0"/>
                  </a:lnTo>
                  <a:lnTo>
                    <a:pt x="0" y="61"/>
                  </a:lnTo>
                  <a:lnTo>
                    <a:pt x="3" y="60"/>
                  </a:lnTo>
                  <a:lnTo>
                    <a:pt x="4" y="59"/>
                  </a:lnTo>
                  <a:lnTo>
                    <a:pt x="7" y="57"/>
                  </a:lnTo>
                  <a:lnTo>
                    <a:pt x="10" y="56"/>
                  </a:lnTo>
                  <a:lnTo>
                    <a:pt x="13" y="54"/>
                  </a:lnTo>
                  <a:lnTo>
                    <a:pt x="16" y="54"/>
                  </a:lnTo>
                  <a:lnTo>
                    <a:pt x="20" y="54"/>
                  </a:lnTo>
                  <a:lnTo>
                    <a:pt x="21" y="54"/>
                  </a:lnTo>
                  <a:lnTo>
                    <a:pt x="24" y="56"/>
                  </a:lnTo>
                  <a:lnTo>
                    <a:pt x="27" y="57"/>
                  </a:lnTo>
                  <a:lnTo>
                    <a:pt x="29" y="53"/>
                  </a:lnTo>
                  <a:lnTo>
                    <a:pt x="30" y="47"/>
                  </a:lnTo>
                  <a:lnTo>
                    <a:pt x="30" y="43"/>
                  </a:lnTo>
                  <a:lnTo>
                    <a:pt x="30" y="37"/>
                  </a:lnTo>
                  <a:lnTo>
                    <a:pt x="30" y="31"/>
                  </a:lnTo>
                  <a:lnTo>
                    <a:pt x="30" y="26"/>
                  </a:lnTo>
                  <a:lnTo>
                    <a:pt x="31" y="21"/>
                  </a:lnTo>
                  <a:lnTo>
                    <a:pt x="31" y="16"/>
                  </a:lnTo>
                  <a:lnTo>
                    <a:pt x="33" y="1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7" name="Freeform 101"/>
            <p:cNvSpPr>
              <a:spLocks/>
            </p:cNvSpPr>
            <p:nvPr/>
          </p:nvSpPr>
          <p:spPr bwMode="auto">
            <a:xfrm>
              <a:off x="2415" y="2310"/>
              <a:ext cx="12" cy="26"/>
            </a:xfrm>
            <a:custGeom>
              <a:avLst/>
              <a:gdLst>
                <a:gd name="T0" fmla="*/ 4 w 24"/>
                <a:gd name="T1" fmla="*/ 1 h 53"/>
                <a:gd name="T2" fmla="*/ 5 w 24"/>
                <a:gd name="T3" fmla="*/ 3 h 53"/>
                <a:gd name="T4" fmla="*/ 4 w 24"/>
                <a:gd name="T5" fmla="*/ 6 h 53"/>
                <a:gd name="T6" fmla="*/ 4 w 24"/>
                <a:gd name="T7" fmla="*/ 8 h 53"/>
                <a:gd name="T8" fmla="*/ 3 w 24"/>
                <a:gd name="T9" fmla="*/ 11 h 53"/>
                <a:gd name="T10" fmla="*/ 2 w 24"/>
                <a:gd name="T11" fmla="*/ 13 h 53"/>
                <a:gd name="T12" fmla="*/ 1 w 24"/>
                <a:gd name="T13" fmla="*/ 15 h 53"/>
                <a:gd name="T14" fmla="*/ 1 w 24"/>
                <a:gd name="T15" fmla="*/ 18 h 53"/>
                <a:gd name="T16" fmla="*/ 1 w 24"/>
                <a:gd name="T17" fmla="*/ 20 h 53"/>
                <a:gd name="T18" fmla="*/ 2 w 24"/>
                <a:gd name="T19" fmla="*/ 21 h 53"/>
                <a:gd name="T20" fmla="*/ 4 w 24"/>
                <a:gd name="T21" fmla="*/ 24 h 53"/>
                <a:gd name="T22" fmla="*/ 0 w 24"/>
                <a:gd name="T23" fmla="*/ 26 h 53"/>
                <a:gd name="T24" fmla="*/ 1 w 24"/>
                <a:gd name="T25" fmla="*/ 26 h 53"/>
                <a:gd name="T26" fmla="*/ 2 w 24"/>
                <a:gd name="T27" fmla="*/ 25 h 53"/>
                <a:gd name="T28" fmla="*/ 4 w 24"/>
                <a:gd name="T29" fmla="*/ 24 h 53"/>
                <a:gd name="T30" fmla="*/ 5 w 24"/>
                <a:gd name="T31" fmla="*/ 24 h 53"/>
                <a:gd name="T32" fmla="*/ 6 w 24"/>
                <a:gd name="T33" fmla="*/ 23 h 53"/>
                <a:gd name="T34" fmla="*/ 8 w 24"/>
                <a:gd name="T35" fmla="*/ 22 h 53"/>
                <a:gd name="T36" fmla="*/ 9 w 24"/>
                <a:gd name="T37" fmla="*/ 21 h 53"/>
                <a:gd name="T38" fmla="*/ 9 w 24"/>
                <a:gd name="T39" fmla="*/ 19 h 53"/>
                <a:gd name="T40" fmla="*/ 10 w 24"/>
                <a:gd name="T41" fmla="*/ 18 h 53"/>
                <a:gd name="T42" fmla="*/ 10 w 24"/>
                <a:gd name="T43" fmla="*/ 16 h 53"/>
                <a:gd name="T44" fmla="*/ 10 w 24"/>
                <a:gd name="T45" fmla="*/ 15 h 53"/>
                <a:gd name="T46" fmla="*/ 11 w 24"/>
                <a:gd name="T47" fmla="*/ 13 h 53"/>
                <a:gd name="T48" fmla="*/ 11 w 24"/>
                <a:gd name="T49" fmla="*/ 11 h 53"/>
                <a:gd name="T50" fmla="*/ 11 w 24"/>
                <a:gd name="T51" fmla="*/ 8 h 53"/>
                <a:gd name="T52" fmla="*/ 12 w 24"/>
                <a:gd name="T53" fmla="*/ 6 h 53"/>
                <a:gd name="T54" fmla="*/ 12 w 24"/>
                <a:gd name="T55" fmla="*/ 4 h 53"/>
                <a:gd name="T56" fmla="*/ 11 w 24"/>
                <a:gd name="T57" fmla="*/ 2 h 53"/>
                <a:gd name="T58" fmla="*/ 10 w 24"/>
                <a:gd name="T59" fmla="*/ 1 h 53"/>
                <a:gd name="T60" fmla="*/ 8 w 24"/>
                <a:gd name="T61" fmla="*/ 0 h 53"/>
                <a:gd name="T62" fmla="*/ 5 w 24"/>
                <a:gd name="T63" fmla="*/ 1 h 53"/>
                <a:gd name="T64" fmla="*/ 5 w 24"/>
                <a:gd name="T65" fmla="*/ 1 h 53"/>
                <a:gd name="T66" fmla="*/ 4 w 24"/>
                <a:gd name="T67" fmla="*/ 1 h 5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4" h="53">
                  <a:moveTo>
                    <a:pt x="8" y="2"/>
                  </a:moveTo>
                  <a:lnTo>
                    <a:pt x="10" y="6"/>
                  </a:lnTo>
                  <a:lnTo>
                    <a:pt x="8" y="12"/>
                  </a:lnTo>
                  <a:lnTo>
                    <a:pt x="7" y="16"/>
                  </a:lnTo>
                  <a:lnTo>
                    <a:pt x="5" y="22"/>
                  </a:lnTo>
                  <a:lnTo>
                    <a:pt x="4" y="26"/>
                  </a:lnTo>
                  <a:lnTo>
                    <a:pt x="2" y="31"/>
                  </a:lnTo>
                  <a:lnTo>
                    <a:pt x="2" y="36"/>
                  </a:lnTo>
                  <a:lnTo>
                    <a:pt x="2" y="41"/>
                  </a:lnTo>
                  <a:lnTo>
                    <a:pt x="4" y="43"/>
                  </a:lnTo>
                  <a:lnTo>
                    <a:pt x="7" y="48"/>
                  </a:lnTo>
                  <a:lnTo>
                    <a:pt x="0" y="53"/>
                  </a:lnTo>
                  <a:lnTo>
                    <a:pt x="2" y="52"/>
                  </a:lnTo>
                  <a:lnTo>
                    <a:pt x="4" y="51"/>
                  </a:lnTo>
                  <a:lnTo>
                    <a:pt x="7" y="49"/>
                  </a:lnTo>
                  <a:lnTo>
                    <a:pt x="10" y="48"/>
                  </a:lnTo>
                  <a:lnTo>
                    <a:pt x="12" y="46"/>
                  </a:lnTo>
                  <a:lnTo>
                    <a:pt x="15" y="45"/>
                  </a:lnTo>
                  <a:lnTo>
                    <a:pt x="17" y="42"/>
                  </a:lnTo>
                  <a:lnTo>
                    <a:pt x="18" y="39"/>
                  </a:lnTo>
                  <a:lnTo>
                    <a:pt x="20" y="36"/>
                  </a:lnTo>
                  <a:lnTo>
                    <a:pt x="20" y="33"/>
                  </a:lnTo>
                  <a:lnTo>
                    <a:pt x="20" y="31"/>
                  </a:lnTo>
                  <a:lnTo>
                    <a:pt x="21" y="26"/>
                  </a:lnTo>
                  <a:lnTo>
                    <a:pt x="22" y="22"/>
                  </a:lnTo>
                  <a:lnTo>
                    <a:pt x="22" y="16"/>
                  </a:lnTo>
                  <a:lnTo>
                    <a:pt x="24" y="12"/>
                  </a:lnTo>
                  <a:lnTo>
                    <a:pt x="24" y="8"/>
                  </a:lnTo>
                  <a:lnTo>
                    <a:pt x="22" y="5"/>
                  </a:lnTo>
                  <a:lnTo>
                    <a:pt x="20" y="2"/>
                  </a:lnTo>
                  <a:lnTo>
                    <a:pt x="15" y="0"/>
                  </a:lnTo>
                  <a:lnTo>
                    <a:pt x="10" y="2"/>
                  </a:lnTo>
                  <a:lnTo>
                    <a:pt x="8"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8" name="Freeform 102"/>
            <p:cNvSpPr>
              <a:spLocks/>
            </p:cNvSpPr>
            <p:nvPr/>
          </p:nvSpPr>
          <p:spPr bwMode="auto">
            <a:xfrm>
              <a:off x="2087" y="3301"/>
              <a:ext cx="1" cy="1"/>
            </a:xfrm>
            <a:custGeom>
              <a:avLst/>
              <a:gdLst>
                <a:gd name="T0" fmla="*/ 1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1 h 1"/>
                <a:gd name="T22" fmla="*/ 0 w 2"/>
                <a:gd name="T23" fmla="*/ 1 h 1"/>
                <a:gd name="T24" fmla="*/ 1 w 2"/>
                <a:gd name="T25" fmla="*/ 0 h 1"/>
                <a:gd name="T26" fmla="*/ 1 w 2"/>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
                  <a:moveTo>
                    <a:pt x="2" y="0"/>
                  </a:moveTo>
                  <a:lnTo>
                    <a:pt x="2" y="0"/>
                  </a:lnTo>
                  <a:lnTo>
                    <a:pt x="1" y="0"/>
                  </a:lnTo>
                  <a:lnTo>
                    <a:pt x="0" y="0"/>
                  </a:lnTo>
                  <a:lnTo>
                    <a:pt x="0"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89" name="Freeform 103"/>
            <p:cNvSpPr>
              <a:spLocks/>
            </p:cNvSpPr>
            <p:nvPr/>
          </p:nvSpPr>
          <p:spPr bwMode="auto">
            <a:xfrm>
              <a:off x="2009" y="3296"/>
              <a:ext cx="84" cy="35"/>
            </a:xfrm>
            <a:custGeom>
              <a:avLst/>
              <a:gdLst>
                <a:gd name="T0" fmla="*/ 78 w 169"/>
                <a:gd name="T1" fmla="*/ 6 h 69"/>
                <a:gd name="T2" fmla="*/ 78 w 169"/>
                <a:gd name="T3" fmla="*/ 6 h 69"/>
                <a:gd name="T4" fmla="*/ 70 w 169"/>
                <a:gd name="T5" fmla="*/ 8 h 69"/>
                <a:gd name="T6" fmla="*/ 64 w 169"/>
                <a:gd name="T7" fmla="*/ 9 h 69"/>
                <a:gd name="T8" fmla="*/ 57 w 169"/>
                <a:gd name="T9" fmla="*/ 10 h 69"/>
                <a:gd name="T10" fmla="*/ 51 w 169"/>
                <a:gd name="T11" fmla="*/ 11 h 69"/>
                <a:gd name="T12" fmla="*/ 45 w 169"/>
                <a:gd name="T13" fmla="*/ 13 h 69"/>
                <a:gd name="T14" fmla="*/ 39 w 169"/>
                <a:gd name="T15" fmla="*/ 14 h 69"/>
                <a:gd name="T16" fmla="*/ 33 w 169"/>
                <a:gd name="T17" fmla="*/ 16 h 69"/>
                <a:gd name="T18" fmla="*/ 26 w 169"/>
                <a:gd name="T19" fmla="*/ 18 h 69"/>
                <a:gd name="T20" fmla="*/ 21 w 169"/>
                <a:gd name="T21" fmla="*/ 22 h 69"/>
                <a:gd name="T22" fmla="*/ 14 w 169"/>
                <a:gd name="T23" fmla="*/ 26 h 69"/>
                <a:gd name="T24" fmla="*/ 13 w 169"/>
                <a:gd name="T25" fmla="*/ 27 h 69"/>
                <a:gd name="T26" fmla="*/ 11 w 169"/>
                <a:gd name="T27" fmla="*/ 28 h 69"/>
                <a:gd name="T28" fmla="*/ 9 w 169"/>
                <a:gd name="T29" fmla="*/ 28 h 69"/>
                <a:gd name="T30" fmla="*/ 6 w 169"/>
                <a:gd name="T31" fmla="*/ 28 h 69"/>
                <a:gd name="T32" fmla="*/ 5 w 169"/>
                <a:gd name="T33" fmla="*/ 28 h 69"/>
                <a:gd name="T34" fmla="*/ 3 w 169"/>
                <a:gd name="T35" fmla="*/ 29 h 69"/>
                <a:gd name="T36" fmla="*/ 1 w 169"/>
                <a:gd name="T37" fmla="*/ 30 h 69"/>
                <a:gd name="T38" fmla="*/ 0 w 169"/>
                <a:gd name="T39" fmla="*/ 31 h 69"/>
                <a:gd name="T40" fmla="*/ 0 w 169"/>
                <a:gd name="T41" fmla="*/ 33 h 69"/>
                <a:gd name="T42" fmla="*/ 0 w 169"/>
                <a:gd name="T43" fmla="*/ 35 h 69"/>
                <a:gd name="T44" fmla="*/ 7 w 169"/>
                <a:gd name="T45" fmla="*/ 33 h 69"/>
                <a:gd name="T46" fmla="*/ 14 w 169"/>
                <a:gd name="T47" fmla="*/ 31 h 69"/>
                <a:gd name="T48" fmla="*/ 22 w 169"/>
                <a:gd name="T49" fmla="*/ 30 h 69"/>
                <a:gd name="T50" fmla="*/ 29 w 169"/>
                <a:gd name="T51" fmla="*/ 28 h 69"/>
                <a:gd name="T52" fmla="*/ 37 w 169"/>
                <a:gd name="T53" fmla="*/ 26 h 69"/>
                <a:gd name="T54" fmla="*/ 44 w 169"/>
                <a:gd name="T55" fmla="*/ 25 h 69"/>
                <a:gd name="T56" fmla="*/ 52 w 169"/>
                <a:gd name="T57" fmla="*/ 23 h 69"/>
                <a:gd name="T58" fmla="*/ 59 w 169"/>
                <a:gd name="T59" fmla="*/ 23 h 69"/>
                <a:gd name="T60" fmla="*/ 66 w 169"/>
                <a:gd name="T61" fmla="*/ 21 h 69"/>
                <a:gd name="T62" fmla="*/ 72 w 169"/>
                <a:gd name="T63" fmla="*/ 21 h 69"/>
                <a:gd name="T64" fmla="*/ 74 w 169"/>
                <a:gd name="T65" fmla="*/ 19 h 69"/>
                <a:gd name="T66" fmla="*/ 76 w 169"/>
                <a:gd name="T67" fmla="*/ 18 h 69"/>
                <a:gd name="T68" fmla="*/ 77 w 169"/>
                <a:gd name="T69" fmla="*/ 16 h 69"/>
                <a:gd name="T70" fmla="*/ 79 w 169"/>
                <a:gd name="T71" fmla="*/ 13 h 69"/>
                <a:gd name="T72" fmla="*/ 80 w 169"/>
                <a:gd name="T73" fmla="*/ 11 h 69"/>
                <a:gd name="T74" fmla="*/ 81 w 169"/>
                <a:gd name="T75" fmla="*/ 9 h 69"/>
                <a:gd name="T76" fmla="*/ 82 w 169"/>
                <a:gd name="T77" fmla="*/ 7 h 69"/>
                <a:gd name="T78" fmla="*/ 83 w 169"/>
                <a:gd name="T79" fmla="*/ 5 h 69"/>
                <a:gd name="T80" fmla="*/ 84 w 169"/>
                <a:gd name="T81" fmla="*/ 3 h 69"/>
                <a:gd name="T82" fmla="*/ 84 w 169"/>
                <a:gd name="T83" fmla="*/ 0 h 69"/>
                <a:gd name="T84" fmla="*/ 79 w 169"/>
                <a:gd name="T85" fmla="*/ 6 h 69"/>
                <a:gd name="T86" fmla="*/ 78 w 169"/>
                <a:gd name="T87" fmla="*/ 6 h 69"/>
                <a:gd name="T88" fmla="*/ 78 w 169"/>
                <a:gd name="T89" fmla="*/ 6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69" h="69">
                  <a:moveTo>
                    <a:pt x="157" y="12"/>
                  </a:moveTo>
                  <a:lnTo>
                    <a:pt x="157" y="12"/>
                  </a:lnTo>
                  <a:lnTo>
                    <a:pt x="141" y="15"/>
                  </a:lnTo>
                  <a:lnTo>
                    <a:pt x="128" y="18"/>
                  </a:lnTo>
                  <a:lnTo>
                    <a:pt x="115" y="19"/>
                  </a:lnTo>
                  <a:lnTo>
                    <a:pt x="102" y="22"/>
                  </a:lnTo>
                  <a:lnTo>
                    <a:pt x="91" y="25"/>
                  </a:lnTo>
                  <a:lnTo>
                    <a:pt x="78" y="28"/>
                  </a:lnTo>
                  <a:lnTo>
                    <a:pt x="66" y="32"/>
                  </a:lnTo>
                  <a:lnTo>
                    <a:pt x="53" y="36"/>
                  </a:lnTo>
                  <a:lnTo>
                    <a:pt x="42" y="43"/>
                  </a:lnTo>
                  <a:lnTo>
                    <a:pt x="29" y="52"/>
                  </a:lnTo>
                  <a:lnTo>
                    <a:pt x="26" y="53"/>
                  </a:lnTo>
                  <a:lnTo>
                    <a:pt x="22" y="55"/>
                  </a:lnTo>
                  <a:lnTo>
                    <a:pt x="18" y="56"/>
                  </a:lnTo>
                  <a:lnTo>
                    <a:pt x="13" y="56"/>
                  </a:lnTo>
                  <a:lnTo>
                    <a:pt x="11" y="56"/>
                  </a:lnTo>
                  <a:lnTo>
                    <a:pt x="6" y="58"/>
                  </a:lnTo>
                  <a:lnTo>
                    <a:pt x="3" y="59"/>
                  </a:lnTo>
                  <a:lnTo>
                    <a:pt x="0" y="61"/>
                  </a:lnTo>
                  <a:lnTo>
                    <a:pt x="0" y="65"/>
                  </a:lnTo>
                  <a:lnTo>
                    <a:pt x="0" y="69"/>
                  </a:lnTo>
                  <a:lnTo>
                    <a:pt x="15" y="66"/>
                  </a:lnTo>
                  <a:lnTo>
                    <a:pt x="29" y="62"/>
                  </a:lnTo>
                  <a:lnTo>
                    <a:pt x="45" y="59"/>
                  </a:lnTo>
                  <a:lnTo>
                    <a:pt x="59" y="56"/>
                  </a:lnTo>
                  <a:lnTo>
                    <a:pt x="75" y="52"/>
                  </a:lnTo>
                  <a:lnTo>
                    <a:pt x="89" y="49"/>
                  </a:lnTo>
                  <a:lnTo>
                    <a:pt x="105" y="46"/>
                  </a:lnTo>
                  <a:lnTo>
                    <a:pt x="118" y="45"/>
                  </a:lnTo>
                  <a:lnTo>
                    <a:pt x="132" y="42"/>
                  </a:lnTo>
                  <a:lnTo>
                    <a:pt x="145" y="41"/>
                  </a:lnTo>
                  <a:lnTo>
                    <a:pt x="148" y="38"/>
                  </a:lnTo>
                  <a:lnTo>
                    <a:pt x="152" y="35"/>
                  </a:lnTo>
                  <a:lnTo>
                    <a:pt x="155" y="31"/>
                  </a:lnTo>
                  <a:lnTo>
                    <a:pt x="158" y="26"/>
                  </a:lnTo>
                  <a:lnTo>
                    <a:pt x="161" y="22"/>
                  </a:lnTo>
                  <a:lnTo>
                    <a:pt x="162" y="18"/>
                  </a:lnTo>
                  <a:lnTo>
                    <a:pt x="165" y="13"/>
                  </a:lnTo>
                  <a:lnTo>
                    <a:pt x="167" y="9"/>
                  </a:lnTo>
                  <a:lnTo>
                    <a:pt x="168" y="5"/>
                  </a:lnTo>
                  <a:lnTo>
                    <a:pt x="169" y="0"/>
                  </a:lnTo>
                  <a:lnTo>
                    <a:pt x="159" y="11"/>
                  </a:lnTo>
                  <a:lnTo>
                    <a:pt x="157"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0" name="Freeform 104"/>
            <p:cNvSpPr>
              <a:spLocks/>
            </p:cNvSpPr>
            <p:nvPr/>
          </p:nvSpPr>
          <p:spPr bwMode="auto">
            <a:xfrm>
              <a:off x="2085" y="3298"/>
              <a:ext cx="3" cy="4"/>
            </a:xfrm>
            <a:custGeom>
              <a:avLst/>
              <a:gdLst>
                <a:gd name="T0" fmla="*/ 0 w 5"/>
                <a:gd name="T1" fmla="*/ 0 h 7"/>
                <a:gd name="T2" fmla="*/ 0 w 5"/>
                <a:gd name="T3" fmla="*/ 2 h 7"/>
                <a:gd name="T4" fmla="*/ 2 w 5"/>
                <a:gd name="T5" fmla="*/ 4 h 7"/>
                <a:gd name="T6" fmla="*/ 2 w 5"/>
                <a:gd name="T7" fmla="*/ 3 h 7"/>
                <a:gd name="T8" fmla="*/ 2 w 5"/>
                <a:gd name="T9" fmla="*/ 3 h 7"/>
                <a:gd name="T10" fmla="*/ 2 w 5"/>
                <a:gd name="T11" fmla="*/ 3 h 7"/>
                <a:gd name="T12" fmla="*/ 2 w 5"/>
                <a:gd name="T13" fmla="*/ 3 h 7"/>
                <a:gd name="T14" fmla="*/ 2 w 5"/>
                <a:gd name="T15" fmla="*/ 3 h 7"/>
                <a:gd name="T16" fmla="*/ 2 w 5"/>
                <a:gd name="T17" fmla="*/ 3 h 7"/>
                <a:gd name="T18" fmla="*/ 2 w 5"/>
                <a:gd name="T19" fmla="*/ 3 h 7"/>
                <a:gd name="T20" fmla="*/ 2 w 5"/>
                <a:gd name="T21" fmla="*/ 3 h 7"/>
                <a:gd name="T22" fmla="*/ 3 w 5"/>
                <a:gd name="T23" fmla="*/ 3 h 7"/>
                <a:gd name="T24" fmla="*/ 3 w 5"/>
                <a:gd name="T25" fmla="*/ 3 h 7"/>
                <a:gd name="T26" fmla="*/ 1 w 5"/>
                <a:gd name="T27" fmla="*/ 1 h 7"/>
                <a:gd name="T28" fmla="*/ 1 w 5"/>
                <a:gd name="T29" fmla="*/ 1 h 7"/>
                <a:gd name="T30" fmla="*/ 0 w 5"/>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 h="7">
                  <a:moveTo>
                    <a:pt x="0" y="0"/>
                  </a:moveTo>
                  <a:lnTo>
                    <a:pt x="0" y="4"/>
                  </a:lnTo>
                  <a:lnTo>
                    <a:pt x="3" y="7"/>
                  </a:lnTo>
                  <a:lnTo>
                    <a:pt x="3" y="6"/>
                  </a:lnTo>
                  <a:lnTo>
                    <a:pt x="4" y="6"/>
                  </a:lnTo>
                  <a:lnTo>
                    <a:pt x="5" y="6"/>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1" name="Freeform 105"/>
            <p:cNvSpPr>
              <a:spLocks/>
            </p:cNvSpPr>
            <p:nvPr/>
          </p:nvSpPr>
          <p:spPr bwMode="auto">
            <a:xfrm>
              <a:off x="2490" y="3310"/>
              <a:ext cx="93" cy="77"/>
            </a:xfrm>
            <a:custGeom>
              <a:avLst/>
              <a:gdLst>
                <a:gd name="T0" fmla="*/ 44 w 186"/>
                <a:gd name="T1" fmla="*/ 52 h 154"/>
                <a:gd name="T2" fmla="*/ 43 w 186"/>
                <a:gd name="T3" fmla="*/ 52 h 154"/>
                <a:gd name="T4" fmla="*/ 40 w 186"/>
                <a:gd name="T5" fmla="*/ 50 h 154"/>
                <a:gd name="T6" fmla="*/ 38 w 186"/>
                <a:gd name="T7" fmla="*/ 50 h 154"/>
                <a:gd name="T8" fmla="*/ 35 w 186"/>
                <a:gd name="T9" fmla="*/ 50 h 154"/>
                <a:gd name="T10" fmla="*/ 33 w 186"/>
                <a:gd name="T11" fmla="*/ 48 h 154"/>
                <a:gd name="T12" fmla="*/ 32 w 186"/>
                <a:gd name="T13" fmla="*/ 46 h 154"/>
                <a:gd name="T14" fmla="*/ 32 w 186"/>
                <a:gd name="T15" fmla="*/ 45 h 154"/>
                <a:gd name="T16" fmla="*/ 33 w 186"/>
                <a:gd name="T17" fmla="*/ 45 h 154"/>
                <a:gd name="T18" fmla="*/ 33 w 186"/>
                <a:gd name="T19" fmla="*/ 44 h 154"/>
                <a:gd name="T20" fmla="*/ 33 w 186"/>
                <a:gd name="T21" fmla="*/ 43 h 154"/>
                <a:gd name="T22" fmla="*/ 23 w 186"/>
                <a:gd name="T23" fmla="*/ 41 h 154"/>
                <a:gd name="T24" fmla="*/ 21 w 186"/>
                <a:gd name="T25" fmla="*/ 40 h 154"/>
                <a:gd name="T26" fmla="*/ 19 w 186"/>
                <a:gd name="T27" fmla="*/ 38 h 154"/>
                <a:gd name="T28" fmla="*/ 18 w 186"/>
                <a:gd name="T29" fmla="*/ 36 h 154"/>
                <a:gd name="T30" fmla="*/ 17 w 186"/>
                <a:gd name="T31" fmla="*/ 34 h 154"/>
                <a:gd name="T32" fmla="*/ 17 w 186"/>
                <a:gd name="T33" fmla="*/ 32 h 154"/>
                <a:gd name="T34" fmla="*/ 12 w 186"/>
                <a:gd name="T35" fmla="*/ 27 h 154"/>
                <a:gd name="T36" fmla="*/ 8 w 186"/>
                <a:gd name="T37" fmla="*/ 20 h 154"/>
                <a:gd name="T38" fmla="*/ 6 w 186"/>
                <a:gd name="T39" fmla="*/ 13 h 154"/>
                <a:gd name="T40" fmla="*/ 4 w 186"/>
                <a:gd name="T41" fmla="*/ 7 h 154"/>
                <a:gd name="T42" fmla="*/ 0 w 186"/>
                <a:gd name="T43" fmla="*/ 0 h 154"/>
                <a:gd name="T44" fmla="*/ 2 w 186"/>
                <a:gd name="T45" fmla="*/ 9 h 154"/>
                <a:gd name="T46" fmla="*/ 4 w 186"/>
                <a:gd name="T47" fmla="*/ 19 h 154"/>
                <a:gd name="T48" fmla="*/ 5 w 186"/>
                <a:gd name="T49" fmla="*/ 29 h 154"/>
                <a:gd name="T50" fmla="*/ 6 w 186"/>
                <a:gd name="T51" fmla="*/ 38 h 154"/>
                <a:gd name="T52" fmla="*/ 6 w 186"/>
                <a:gd name="T53" fmla="*/ 47 h 154"/>
                <a:gd name="T54" fmla="*/ 20 w 186"/>
                <a:gd name="T55" fmla="*/ 55 h 154"/>
                <a:gd name="T56" fmla="*/ 35 w 186"/>
                <a:gd name="T57" fmla="*/ 62 h 154"/>
                <a:gd name="T58" fmla="*/ 50 w 186"/>
                <a:gd name="T59" fmla="*/ 69 h 154"/>
                <a:gd name="T60" fmla="*/ 65 w 186"/>
                <a:gd name="T61" fmla="*/ 73 h 154"/>
                <a:gd name="T62" fmla="*/ 80 w 186"/>
                <a:gd name="T63" fmla="*/ 74 h 154"/>
                <a:gd name="T64" fmla="*/ 90 w 186"/>
                <a:gd name="T65" fmla="*/ 77 h 154"/>
                <a:gd name="T66" fmla="*/ 92 w 186"/>
                <a:gd name="T67" fmla="*/ 76 h 154"/>
                <a:gd name="T68" fmla="*/ 93 w 186"/>
                <a:gd name="T69" fmla="*/ 74 h 154"/>
                <a:gd name="T70" fmla="*/ 93 w 186"/>
                <a:gd name="T71" fmla="*/ 72 h 154"/>
                <a:gd name="T72" fmla="*/ 93 w 186"/>
                <a:gd name="T73" fmla="*/ 69 h 154"/>
                <a:gd name="T74" fmla="*/ 93 w 186"/>
                <a:gd name="T75" fmla="*/ 67 h 154"/>
                <a:gd name="T76" fmla="*/ 91 w 186"/>
                <a:gd name="T77" fmla="*/ 64 h 154"/>
                <a:gd name="T78" fmla="*/ 89 w 186"/>
                <a:gd name="T79" fmla="*/ 64 h 154"/>
                <a:gd name="T80" fmla="*/ 87 w 186"/>
                <a:gd name="T81" fmla="*/ 65 h 154"/>
                <a:gd name="T82" fmla="*/ 85 w 186"/>
                <a:gd name="T83" fmla="*/ 66 h 154"/>
                <a:gd name="T84" fmla="*/ 83 w 186"/>
                <a:gd name="T85" fmla="*/ 67 h 154"/>
                <a:gd name="T86" fmla="*/ 82 w 186"/>
                <a:gd name="T87" fmla="*/ 66 h 154"/>
                <a:gd name="T88" fmla="*/ 82 w 186"/>
                <a:gd name="T89" fmla="*/ 65 h 154"/>
                <a:gd name="T90" fmla="*/ 81 w 186"/>
                <a:gd name="T91" fmla="*/ 64 h 154"/>
                <a:gd name="T92" fmla="*/ 81 w 186"/>
                <a:gd name="T93" fmla="*/ 63 h 154"/>
                <a:gd name="T94" fmla="*/ 81 w 186"/>
                <a:gd name="T95" fmla="*/ 62 h 154"/>
                <a:gd name="T96" fmla="*/ 73 w 186"/>
                <a:gd name="T97" fmla="*/ 62 h 154"/>
                <a:gd name="T98" fmla="*/ 65 w 186"/>
                <a:gd name="T99" fmla="*/ 62 h 154"/>
                <a:gd name="T100" fmla="*/ 57 w 186"/>
                <a:gd name="T101" fmla="*/ 60 h 154"/>
                <a:gd name="T102" fmla="*/ 50 w 186"/>
                <a:gd name="T103" fmla="*/ 56 h 154"/>
                <a:gd name="T104" fmla="*/ 45 w 186"/>
                <a:gd name="T105" fmla="*/ 53 h 154"/>
                <a:gd name="T106" fmla="*/ 45 w 186"/>
                <a:gd name="T107" fmla="*/ 52 h 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86" h="154">
                  <a:moveTo>
                    <a:pt x="90" y="104"/>
                  </a:moveTo>
                  <a:lnTo>
                    <a:pt x="87" y="104"/>
                  </a:lnTo>
                  <a:lnTo>
                    <a:pt x="86" y="103"/>
                  </a:lnTo>
                  <a:lnTo>
                    <a:pt x="83" y="101"/>
                  </a:lnTo>
                  <a:lnTo>
                    <a:pt x="80" y="100"/>
                  </a:lnTo>
                  <a:lnTo>
                    <a:pt x="77" y="100"/>
                  </a:lnTo>
                  <a:lnTo>
                    <a:pt x="76" y="100"/>
                  </a:lnTo>
                  <a:lnTo>
                    <a:pt x="73" y="99"/>
                  </a:lnTo>
                  <a:lnTo>
                    <a:pt x="70" y="99"/>
                  </a:lnTo>
                  <a:lnTo>
                    <a:pt x="67" y="97"/>
                  </a:lnTo>
                  <a:lnTo>
                    <a:pt x="66" y="96"/>
                  </a:lnTo>
                  <a:lnTo>
                    <a:pt x="63" y="93"/>
                  </a:lnTo>
                  <a:lnTo>
                    <a:pt x="63" y="91"/>
                  </a:lnTo>
                  <a:lnTo>
                    <a:pt x="64" y="91"/>
                  </a:lnTo>
                  <a:lnTo>
                    <a:pt x="64" y="90"/>
                  </a:lnTo>
                  <a:lnTo>
                    <a:pt x="66" y="89"/>
                  </a:lnTo>
                  <a:lnTo>
                    <a:pt x="66" y="87"/>
                  </a:lnTo>
                  <a:lnTo>
                    <a:pt x="66" y="86"/>
                  </a:lnTo>
                  <a:lnTo>
                    <a:pt x="46" y="81"/>
                  </a:lnTo>
                  <a:lnTo>
                    <a:pt x="43" y="81"/>
                  </a:lnTo>
                  <a:lnTo>
                    <a:pt x="41" y="80"/>
                  </a:lnTo>
                  <a:lnTo>
                    <a:pt x="39" y="77"/>
                  </a:lnTo>
                  <a:lnTo>
                    <a:pt x="37" y="76"/>
                  </a:lnTo>
                  <a:lnTo>
                    <a:pt x="36" y="73"/>
                  </a:lnTo>
                  <a:lnTo>
                    <a:pt x="36" y="71"/>
                  </a:lnTo>
                  <a:lnTo>
                    <a:pt x="34" y="68"/>
                  </a:lnTo>
                  <a:lnTo>
                    <a:pt x="34" y="67"/>
                  </a:lnTo>
                  <a:lnTo>
                    <a:pt x="34" y="64"/>
                  </a:lnTo>
                  <a:lnTo>
                    <a:pt x="27" y="60"/>
                  </a:lnTo>
                  <a:lnTo>
                    <a:pt x="23" y="54"/>
                  </a:lnTo>
                  <a:lnTo>
                    <a:pt x="19" y="47"/>
                  </a:lnTo>
                  <a:lnTo>
                    <a:pt x="16" y="40"/>
                  </a:lnTo>
                  <a:lnTo>
                    <a:pt x="14" y="34"/>
                  </a:lnTo>
                  <a:lnTo>
                    <a:pt x="11" y="25"/>
                  </a:lnTo>
                  <a:lnTo>
                    <a:pt x="10" y="18"/>
                  </a:lnTo>
                  <a:lnTo>
                    <a:pt x="7" y="13"/>
                  </a:lnTo>
                  <a:lnTo>
                    <a:pt x="4" y="5"/>
                  </a:lnTo>
                  <a:lnTo>
                    <a:pt x="0" y="0"/>
                  </a:lnTo>
                  <a:lnTo>
                    <a:pt x="3" y="8"/>
                  </a:lnTo>
                  <a:lnTo>
                    <a:pt x="4" y="18"/>
                  </a:lnTo>
                  <a:lnTo>
                    <a:pt x="6" y="27"/>
                  </a:lnTo>
                  <a:lnTo>
                    <a:pt x="8" y="37"/>
                  </a:lnTo>
                  <a:lnTo>
                    <a:pt x="10" y="47"/>
                  </a:lnTo>
                  <a:lnTo>
                    <a:pt x="10" y="57"/>
                  </a:lnTo>
                  <a:lnTo>
                    <a:pt x="11" y="67"/>
                  </a:lnTo>
                  <a:lnTo>
                    <a:pt x="11" y="76"/>
                  </a:lnTo>
                  <a:lnTo>
                    <a:pt x="11" y="84"/>
                  </a:lnTo>
                  <a:lnTo>
                    <a:pt x="11" y="93"/>
                  </a:lnTo>
                  <a:lnTo>
                    <a:pt x="24" y="101"/>
                  </a:lnTo>
                  <a:lnTo>
                    <a:pt x="39" y="110"/>
                  </a:lnTo>
                  <a:lnTo>
                    <a:pt x="54" y="117"/>
                  </a:lnTo>
                  <a:lnTo>
                    <a:pt x="69" y="124"/>
                  </a:lnTo>
                  <a:lnTo>
                    <a:pt x="84" y="132"/>
                  </a:lnTo>
                  <a:lnTo>
                    <a:pt x="100" y="137"/>
                  </a:lnTo>
                  <a:lnTo>
                    <a:pt x="114" y="142"/>
                  </a:lnTo>
                  <a:lnTo>
                    <a:pt x="130" y="146"/>
                  </a:lnTo>
                  <a:lnTo>
                    <a:pt x="145" y="147"/>
                  </a:lnTo>
                  <a:lnTo>
                    <a:pt x="159" y="147"/>
                  </a:lnTo>
                  <a:lnTo>
                    <a:pt x="159" y="150"/>
                  </a:lnTo>
                  <a:lnTo>
                    <a:pt x="179" y="154"/>
                  </a:lnTo>
                  <a:lnTo>
                    <a:pt x="180" y="153"/>
                  </a:lnTo>
                  <a:lnTo>
                    <a:pt x="183" y="152"/>
                  </a:lnTo>
                  <a:lnTo>
                    <a:pt x="185" y="149"/>
                  </a:lnTo>
                  <a:lnTo>
                    <a:pt x="185" y="147"/>
                  </a:lnTo>
                  <a:lnTo>
                    <a:pt x="186" y="146"/>
                  </a:lnTo>
                  <a:lnTo>
                    <a:pt x="186" y="143"/>
                  </a:lnTo>
                  <a:lnTo>
                    <a:pt x="186" y="140"/>
                  </a:lnTo>
                  <a:lnTo>
                    <a:pt x="186" y="137"/>
                  </a:lnTo>
                  <a:lnTo>
                    <a:pt x="186" y="136"/>
                  </a:lnTo>
                  <a:lnTo>
                    <a:pt x="186" y="133"/>
                  </a:lnTo>
                  <a:lnTo>
                    <a:pt x="185" y="130"/>
                  </a:lnTo>
                  <a:lnTo>
                    <a:pt x="182" y="127"/>
                  </a:lnTo>
                  <a:lnTo>
                    <a:pt x="180" y="127"/>
                  </a:lnTo>
                  <a:lnTo>
                    <a:pt x="177" y="127"/>
                  </a:lnTo>
                  <a:lnTo>
                    <a:pt x="176" y="127"/>
                  </a:lnTo>
                  <a:lnTo>
                    <a:pt x="173" y="129"/>
                  </a:lnTo>
                  <a:lnTo>
                    <a:pt x="172" y="130"/>
                  </a:lnTo>
                  <a:lnTo>
                    <a:pt x="170" y="132"/>
                  </a:lnTo>
                  <a:lnTo>
                    <a:pt x="167" y="132"/>
                  </a:lnTo>
                  <a:lnTo>
                    <a:pt x="166" y="133"/>
                  </a:lnTo>
                  <a:lnTo>
                    <a:pt x="165" y="133"/>
                  </a:lnTo>
                  <a:lnTo>
                    <a:pt x="163" y="132"/>
                  </a:lnTo>
                  <a:lnTo>
                    <a:pt x="163" y="130"/>
                  </a:lnTo>
                  <a:lnTo>
                    <a:pt x="162" y="129"/>
                  </a:lnTo>
                  <a:lnTo>
                    <a:pt x="162" y="127"/>
                  </a:lnTo>
                  <a:lnTo>
                    <a:pt x="162" y="126"/>
                  </a:lnTo>
                  <a:lnTo>
                    <a:pt x="162" y="124"/>
                  </a:lnTo>
                  <a:lnTo>
                    <a:pt x="162" y="123"/>
                  </a:lnTo>
                  <a:lnTo>
                    <a:pt x="155" y="124"/>
                  </a:lnTo>
                  <a:lnTo>
                    <a:pt x="146" y="124"/>
                  </a:lnTo>
                  <a:lnTo>
                    <a:pt x="137" y="124"/>
                  </a:lnTo>
                  <a:lnTo>
                    <a:pt x="130" y="123"/>
                  </a:lnTo>
                  <a:lnTo>
                    <a:pt x="122" y="120"/>
                  </a:lnTo>
                  <a:lnTo>
                    <a:pt x="114" y="119"/>
                  </a:lnTo>
                  <a:lnTo>
                    <a:pt x="107" y="116"/>
                  </a:lnTo>
                  <a:lnTo>
                    <a:pt x="100" y="111"/>
                  </a:lnTo>
                  <a:lnTo>
                    <a:pt x="94" y="109"/>
                  </a:lnTo>
                  <a:lnTo>
                    <a:pt x="90" y="106"/>
                  </a:lnTo>
                  <a:lnTo>
                    <a:pt x="90" y="10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2" name="Freeform 106"/>
            <p:cNvSpPr>
              <a:spLocks/>
            </p:cNvSpPr>
            <p:nvPr/>
          </p:nvSpPr>
          <p:spPr bwMode="auto">
            <a:xfrm>
              <a:off x="2511" y="3348"/>
              <a:ext cx="3" cy="3"/>
            </a:xfrm>
            <a:custGeom>
              <a:avLst/>
              <a:gdLst>
                <a:gd name="T0" fmla="*/ 2 w 6"/>
                <a:gd name="T1" fmla="*/ 0 h 5"/>
                <a:gd name="T2" fmla="*/ 0 w 6"/>
                <a:gd name="T3" fmla="*/ 2 h 5"/>
                <a:gd name="T4" fmla="*/ 2 w 6"/>
                <a:gd name="T5" fmla="*/ 3 h 5"/>
                <a:gd name="T6" fmla="*/ 3 w 6"/>
                <a:gd name="T7" fmla="*/ 2 h 5"/>
                <a:gd name="T8" fmla="*/ 2 w 6"/>
                <a:gd name="T9" fmla="*/ 0 h 5"/>
                <a:gd name="T10" fmla="*/ 2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3" y="0"/>
                  </a:moveTo>
                  <a:lnTo>
                    <a:pt x="0" y="4"/>
                  </a:lnTo>
                  <a:lnTo>
                    <a:pt x="3" y="5"/>
                  </a:lnTo>
                  <a:lnTo>
                    <a:pt x="6" y="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3" name="Freeform 107"/>
            <p:cNvSpPr>
              <a:spLocks/>
            </p:cNvSpPr>
            <p:nvPr/>
          </p:nvSpPr>
          <p:spPr bwMode="auto">
            <a:xfrm>
              <a:off x="2534" y="3362"/>
              <a:ext cx="1" cy="1"/>
            </a:xfrm>
            <a:custGeom>
              <a:avLst/>
              <a:gdLst>
                <a:gd name="T0" fmla="*/ 1 w 3"/>
                <a:gd name="T1" fmla="*/ 0 h 2"/>
                <a:gd name="T2" fmla="*/ 1 w 3"/>
                <a:gd name="T3" fmla="*/ 1 h 2"/>
                <a:gd name="T4" fmla="*/ 1 w 3"/>
                <a:gd name="T5" fmla="*/ 1 h 2"/>
                <a:gd name="T6" fmla="*/ 1 w 3"/>
                <a:gd name="T7" fmla="*/ 0 h 2"/>
                <a:gd name="T8" fmla="*/ 1 w 3"/>
                <a:gd name="T9" fmla="*/ 0 h 2"/>
                <a:gd name="T10" fmla="*/ 1 w 3"/>
                <a:gd name="T11" fmla="*/ 0 h 2"/>
                <a:gd name="T12" fmla="*/ 1 w 3"/>
                <a:gd name="T13" fmla="*/ 0 h 2"/>
                <a:gd name="T14" fmla="*/ 1 w 3"/>
                <a:gd name="T15" fmla="*/ 0 h 2"/>
                <a:gd name="T16" fmla="*/ 1 w 3"/>
                <a:gd name="T17" fmla="*/ 0 h 2"/>
                <a:gd name="T18" fmla="*/ 0 w 3"/>
                <a:gd name="T19" fmla="*/ 0 h 2"/>
                <a:gd name="T20" fmla="*/ 0 w 3"/>
                <a:gd name="T21" fmla="*/ 0 h 2"/>
                <a:gd name="T22" fmla="*/ 0 w 3"/>
                <a:gd name="T23" fmla="*/ 0 h 2"/>
                <a:gd name="T24" fmla="*/ 1 w 3"/>
                <a:gd name="T25" fmla="*/ 1 h 2"/>
                <a:gd name="T26" fmla="*/ 1 w 3"/>
                <a:gd name="T27" fmla="*/ 1 h 2"/>
                <a:gd name="T28" fmla="*/ 1 w 3"/>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 h="2">
                  <a:moveTo>
                    <a:pt x="3" y="0"/>
                  </a:moveTo>
                  <a:lnTo>
                    <a:pt x="3" y="2"/>
                  </a:lnTo>
                  <a:lnTo>
                    <a:pt x="2" y="0"/>
                  </a:lnTo>
                  <a:lnTo>
                    <a:pt x="0" y="0"/>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4" name="Freeform 108"/>
            <p:cNvSpPr>
              <a:spLocks/>
            </p:cNvSpPr>
            <p:nvPr/>
          </p:nvSpPr>
          <p:spPr bwMode="auto">
            <a:xfrm>
              <a:off x="2534" y="3360"/>
              <a:ext cx="2" cy="3"/>
            </a:xfrm>
            <a:custGeom>
              <a:avLst/>
              <a:gdLst>
                <a:gd name="T0" fmla="*/ 2 w 6"/>
                <a:gd name="T1" fmla="*/ 2 h 6"/>
                <a:gd name="T2" fmla="*/ 2 w 6"/>
                <a:gd name="T3" fmla="*/ 0 h 6"/>
                <a:gd name="T4" fmla="*/ 0 w 6"/>
                <a:gd name="T5" fmla="*/ 2 h 6"/>
                <a:gd name="T6" fmla="*/ 0 w 6"/>
                <a:gd name="T7" fmla="*/ 2 h 6"/>
                <a:gd name="T8" fmla="*/ 1 w 6"/>
                <a:gd name="T9" fmla="*/ 2 h 6"/>
                <a:gd name="T10" fmla="*/ 1 w 6"/>
                <a:gd name="T11" fmla="*/ 2 h 6"/>
                <a:gd name="T12" fmla="*/ 1 w 6"/>
                <a:gd name="T13" fmla="*/ 2 h 6"/>
                <a:gd name="T14" fmla="*/ 1 w 6"/>
                <a:gd name="T15" fmla="*/ 2 h 6"/>
                <a:gd name="T16" fmla="*/ 1 w 6"/>
                <a:gd name="T17" fmla="*/ 2 h 6"/>
                <a:gd name="T18" fmla="*/ 1 w 6"/>
                <a:gd name="T19" fmla="*/ 2 h 6"/>
                <a:gd name="T20" fmla="*/ 1 w 6"/>
                <a:gd name="T21" fmla="*/ 3 h 6"/>
                <a:gd name="T22" fmla="*/ 1 w 6"/>
                <a:gd name="T23" fmla="*/ 3 h 6"/>
                <a:gd name="T24" fmla="*/ 1 w 6"/>
                <a:gd name="T25" fmla="*/ 3 h 6"/>
                <a:gd name="T26" fmla="*/ 2 w 6"/>
                <a:gd name="T27" fmla="*/ 2 h 6"/>
                <a:gd name="T28" fmla="*/ 2 w 6"/>
                <a:gd name="T29" fmla="*/ 2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 h="6">
                  <a:moveTo>
                    <a:pt x="6" y="3"/>
                  </a:moveTo>
                  <a:lnTo>
                    <a:pt x="5" y="0"/>
                  </a:lnTo>
                  <a:lnTo>
                    <a:pt x="0" y="4"/>
                  </a:lnTo>
                  <a:lnTo>
                    <a:pt x="2" y="4"/>
                  </a:lnTo>
                  <a:lnTo>
                    <a:pt x="3" y="6"/>
                  </a:lnTo>
                  <a:lnTo>
                    <a:pt x="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5" name="Freeform 109"/>
            <p:cNvSpPr>
              <a:spLocks/>
            </p:cNvSpPr>
            <p:nvPr/>
          </p:nvSpPr>
          <p:spPr bwMode="auto">
            <a:xfrm>
              <a:off x="2524" y="3327"/>
              <a:ext cx="5" cy="1"/>
            </a:xfrm>
            <a:custGeom>
              <a:avLst/>
              <a:gdLst>
                <a:gd name="T0" fmla="*/ 0 w 8"/>
                <a:gd name="T1" fmla="*/ 1 h 3"/>
                <a:gd name="T2" fmla="*/ 5 w 8"/>
                <a:gd name="T3" fmla="*/ 1 h 3"/>
                <a:gd name="T4" fmla="*/ 5 w 8"/>
                <a:gd name="T5" fmla="*/ 1 h 3"/>
                <a:gd name="T6" fmla="*/ 4 w 8"/>
                <a:gd name="T7" fmla="*/ 1 h 3"/>
                <a:gd name="T8" fmla="*/ 4 w 8"/>
                <a:gd name="T9" fmla="*/ 1 h 3"/>
                <a:gd name="T10" fmla="*/ 3 w 8"/>
                <a:gd name="T11" fmla="*/ 1 h 3"/>
                <a:gd name="T12" fmla="*/ 3 w 8"/>
                <a:gd name="T13" fmla="*/ 0 h 3"/>
                <a:gd name="T14" fmla="*/ 3 w 8"/>
                <a:gd name="T15" fmla="*/ 0 h 3"/>
                <a:gd name="T16" fmla="*/ 2 w 8"/>
                <a:gd name="T17" fmla="*/ 0 h 3"/>
                <a:gd name="T18" fmla="*/ 1 w 8"/>
                <a:gd name="T19" fmla="*/ 0 h 3"/>
                <a:gd name="T20" fmla="*/ 1 w 8"/>
                <a:gd name="T21" fmla="*/ 0 h 3"/>
                <a:gd name="T22" fmla="*/ 0 w 8"/>
                <a:gd name="T23" fmla="*/ 0 h 3"/>
                <a:gd name="T24" fmla="*/ 0 w 8"/>
                <a:gd name="T25" fmla="*/ 0 h 3"/>
                <a:gd name="T26" fmla="*/ 0 w 8"/>
                <a:gd name="T27" fmla="*/ 0 h 3"/>
                <a:gd name="T28" fmla="*/ 0 w 8"/>
                <a:gd name="T29" fmla="*/ 0 h 3"/>
                <a:gd name="T30" fmla="*/ 0 w 8"/>
                <a:gd name="T31" fmla="*/ 0 h 3"/>
                <a:gd name="T32" fmla="*/ 0 w 8"/>
                <a:gd name="T33" fmla="*/ 0 h 3"/>
                <a:gd name="T34" fmla="*/ 0 w 8"/>
                <a:gd name="T35" fmla="*/ 0 h 3"/>
                <a:gd name="T36" fmla="*/ 0 w 8"/>
                <a:gd name="T37" fmla="*/ 0 h 3"/>
                <a:gd name="T38" fmla="*/ 0 w 8"/>
                <a:gd name="T39" fmla="*/ 0 h 3"/>
                <a:gd name="T40" fmla="*/ 0 w 8"/>
                <a:gd name="T41" fmla="*/ 0 h 3"/>
                <a:gd name="T42" fmla="*/ 0 w 8"/>
                <a:gd name="T43" fmla="*/ 0 h 3"/>
                <a:gd name="T44" fmla="*/ 0 w 8"/>
                <a:gd name="T45" fmla="*/ 1 h 3"/>
                <a:gd name="T46" fmla="*/ 0 w 8"/>
                <a:gd name="T47" fmla="*/ 1 h 3"/>
                <a:gd name="T48" fmla="*/ 0 w 8"/>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 h="3">
                  <a:moveTo>
                    <a:pt x="0" y="2"/>
                  </a:moveTo>
                  <a:lnTo>
                    <a:pt x="8" y="3"/>
                  </a:lnTo>
                  <a:lnTo>
                    <a:pt x="7" y="2"/>
                  </a:lnTo>
                  <a:lnTo>
                    <a:pt x="5" y="2"/>
                  </a:lnTo>
                  <a:lnTo>
                    <a:pt x="4" y="0"/>
                  </a:lnTo>
                  <a:lnTo>
                    <a:pt x="3" y="0"/>
                  </a:lnTo>
                  <a:lnTo>
                    <a:pt x="1" y="0"/>
                  </a:lnTo>
                  <a:lnTo>
                    <a:pt x="0" y="0"/>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6" name="Freeform 110"/>
            <p:cNvSpPr>
              <a:spLocks/>
            </p:cNvSpPr>
            <p:nvPr/>
          </p:nvSpPr>
          <p:spPr bwMode="auto">
            <a:xfrm>
              <a:off x="2511" y="3318"/>
              <a:ext cx="13" cy="10"/>
            </a:xfrm>
            <a:custGeom>
              <a:avLst/>
              <a:gdLst>
                <a:gd name="T0" fmla="*/ 13 w 28"/>
                <a:gd name="T1" fmla="*/ 8 h 20"/>
                <a:gd name="T2" fmla="*/ 13 w 28"/>
                <a:gd name="T3" fmla="*/ 6 h 20"/>
                <a:gd name="T4" fmla="*/ 13 w 28"/>
                <a:gd name="T5" fmla="*/ 4 h 20"/>
                <a:gd name="T6" fmla="*/ 12 w 28"/>
                <a:gd name="T7" fmla="*/ 2 h 20"/>
                <a:gd name="T8" fmla="*/ 12 w 28"/>
                <a:gd name="T9" fmla="*/ 2 h 20"/>
                <a:gd name="T10" fmla="*/ 10 w 28"/>
                <a:gd name="T11" fmla="*/ 2 h 20"/>
                <a:gd name="T12" fmla="*/ 8 w 28"/>
                <a:gd name="T13" fmla="*/ 2 h 20"/>
                <a:gd name="T14" fmla="*/ 6 w 28"/>
                <a:gd name="T15" fmla="*/ 2 h 20"/>
                <a:gd name="T16" fmla="*/ 4 w 28"/>
                <a:gd name="T17" fmla="*/ 2 h 20"/>
                <a:gd name="T18" fmla="*/ 2 w 28"/>
                <a:gd name="T19" fmla="*/ 1 h 20"/>
                <a:gd name="T20" fmla="*/ 0 w 28"/>
                <a:gd name="T21" fmla="*/ 0 h 20"/>
                <a:gd name="T22" fmla="*/ 8 w 28"/>
                <a:gd name="T23" fmla="*/ 10 h 20"/>
                <a:gd name="T24" fmla="*/ 9 w 28"/>
                <a:gd name="T25" fmla="*/ 10 h 20"/>
                <a:gd name="T26" fmla="*/ 9 w 28"/>
                <a:gd name="T27" fmla="*/ 10 h 20"/>
                <a:gd name="T28" fmla="*/ 9 w 28"/>
                <a:gd name="T29" fmla="*/ 10 h 20"/>
                <a:gd name="T30" fmla="*/ 10 w 28"/>
                <a:gd name="T31" fmla="*/ 9 h 20"/>
                <a:gd name="T32" fmla="*/ 11 w 28"/>
                <a:gd name="T33" fmla="*/ 9 h 20"/>
                <a:gd name="T34" fmla="*/ 11 w 28"/>
                <a:gd name="T35" fmla="*/ 9 h 20"/>
                <a:gd name="T36" fmla="*/ 12 w 28"/>
                <a:gd name="T37" fmla="*/ 9 h 20"/>
                <a:gd name="T38" fmla="*/ 12 w 28"/>
                <a:gd name="T39" fmla="*/ 9 h 20"/>
                <a:gd name="T40" fmla="*/ 12 w 28"/>
                <a:gd name="T41" fmla="*/ 9 h 20"/>
                <a:gd name="T42" fmla="*/ 13 w 28"/>
                <a:gd name="T43" fmla="*/ 9 h 20"/>
                <a:gd name="T44" fmla="*/ 13 w 28"/>
                <a:gd name="T45" fmla="*/ 9 h 20"/>
                <a:gd name="T46" fmla="*/ 13 w 28"/>
                <a:gd name="T47" fmla="*/ 8 h 2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8" h="20">
                  <a:moveTo>
                    <a:pt x="28" y="16"/>
                  </a:moveTo>
                  <a:lnTo>
                    <a:pt x="28" y="11"/>
                  </a:lnTo>
                  <a:lnTo>
                    <a:pt x="28" y="7"/>
                  </a:lnTo>
                  <a:lnTo>
                    <a:pt x="26" y="4"/>
                  </a:lnTo>
                  <a:lnTo>
                    <a:pt x="25" y="3"/>
                  </a:lnTo>
                  <a:lnTo>
                    <a:pt x="22" y="3"/>
                  </a:lnTo>
                  <a:lnTo>
                    <a:pt x="18" y="3"/>
                  </a:lnTo>
                  <a:lnTo>
                    <a:pt x="13" y="3"/>
                  </a:lnTo>
                  <a:lnTo>
                    <a:pt x="9" y="3"/>
                  </a:lnTo>
                  <a:lnTo>
                    <a:pt x="5" y="1"/>
                  </a:lnTo>
                  <a:lnTo>
                    <a:pt x="0" y="0"/>
                  </a:lnTo>
                  <a:lnTo>
                    <a:pt x="18" y="20"/>
                  </a:lnTo>
                  <a:lnTo>
                    <a:pt x="19" y="19"/>
                  </a:lnTo>
                  <a:lnTo>
                    <a:pt x="20" y="19"/>
                  </a:lnTo>
                  <a:lnTo>
                    <a:pt x="22" y="17"/>
                  </a:lnTo>
                  <a:lnTo>
                    <a:pt x="23" y="17"/>
                  </a:lnTo>
                  <a:lnTo>
                    <a:pt x="25" y="17"/>
                  </a:lnTo>
                  <a:lnTo>
                    <a:pt x="26" y="17"/>
                  </a:lnTo>
                  <a:lnTo>
                    <a:pt x="28" y="17"/>
                  </a:lnTo>
                  <a:lnTo>
                    <a:pt x="28"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7" name="Freeform 111"/>
            <p:cNvSpPr>
              <a:spLocks noEditPoints="1"/>
            </p:cNvSpPr>
            <p:nvPr/>
          </p:nvSpPr>
          <p:spPr bwMode="auto">
            <a:xfrm>
              <a:off x="2529" y="3318"/>
              <a:ext cx="18" cy="17"/>
            </a:xfrm>
            <a:custGeom>
              <a:avLst/>
              <a:gdLst>
                <a:gd name="T0" fmla="*/ 18 w 37"/>
                <a:gd name="T1" fmla="*/ 15 h 33"/>
                <a:gd name="T2" fmla="*/ 18 w 37"/>
                <a:gd name="T3" fmla="*/ 12 h 33"/>
                <a:gd name="T4" fmla="*/ 17 w 37"/>
                <a:gd name="T5" fmla="*/ 10 h 33"/>
                <a:gd name="T6" fmla="*/ 16 w 37"/>
                <a:gd name="T7" fmla="*/ 8 h 33"/>
                <a:gd name="T8" fmla="*/ 15 w 37"/>
                <a:gd name="T9" fmla="*/ 7 h 33"/>
                <a:gd name="T10" fmla="*/ 13 w 37"/>
                <a:gd name="T11" fmla="*/ 5 h 33"/>
                <a:gd name="T12" fmla="*/ 11 w 37"/>
                <a:gd name="T13" fmla="*/ 4 h 33"/>
                <a:gd name="T14" fmla="*/ 9 w 37"/>
                <a:gd name="T15" fmla="*/ 3 h 33"/>
                <a:gd name="T16" fmla="*/ 7 w 37"/>
                <a:gd name="T17" fmla="*/ 2 h 33"/>
                <a:gd name="T18" fmla="*/ 5 w 37"/>
                <a:gd name="T19" fmla="*/ 1 h 33"/>
                <a:gd name="T20" fmla="*/ 3 w 37"/>
                <a:gd name="T21" fmla="*/ 0 h 33"/>
                <a:gd name="T22" fmla="*/ 1 w 37"/>
                <a:gd name="T23" fmla="*/ 10 h 33"/>
                <a:gd name="T24" fmla="*/ 0 w 37"/>
                <a:gd name="T25" fmla="*/ 10 h 33"/>
                <a:gd name="T26" fmla="*/ 2 w 37"/>
                <a:gd name="T27" fmla="*/ 11 h 33"/>
                <a:gd name="T28" fmla="*/ 3 w 37"/>
                <a:gd name="T29" fmla="*/ 12 h 33"/>
                <a:gd name="T30" fmla="*/ 5 w 37"/>
                <a:gd name="T31" fmla="*/ 14 h 33"/>
                <a:gd name="T32" fmla="*/ 7 w 37"/>
                <a:gd name="T33" fmla="*/ 15 h 33"/>
                <a:gd name="T34" fmla="*/ 8 w 37"/>
                <a:gd name="T35" fmla="*/ 16 h 33"/>
                <a:gd name="T36" fmla="*/ 11 w 37"/>
                <a:gd name="T37" fmla="*/ 17 h 33"/>
                <a:gd name="T38" fmla="*/ 12 w 37"/>
                <a:gd name="T39" fmla="*/ 17 h 33"/>
                <a:gd name="T40" fmla="*/ 14 w 37"/>
                <a:gd name="T41" fmla="*/ 17 h 33"/>
                <a:gd name="T42" fmla="*/ 16 w 37"/>
                <a:gd name="T43" fmla="*/ 17 h 33"/>
                <a:gd name="T44" fmla="*/ 18 w 37"/>
                <a:gd name="T45" fmla="*/ 15 h 33"/>
                <a:gd name="T46" fmla="*/ 18 w 37"/>
                <a:gd name="T47" fmla="*/ 15 h 33"/>
                <a:gd name="T48" fmla="*/ 18 w 37"/>
                <a:gd name="T49" fmla="*/ 15 h 33"/>
                <a:gd name="T50" fmla="*/ 15 w 37"/>
                <a:gd name="T51" fmla="*/ 12 h 33"/>
                <a:gd name="T52" fmla="*/ 15 w 37"/>
                <a:gd name="T53" fmla="*/ 14 h 33"/>
                <a:gd name="T54" fmla="*/ 10 w 37"/>
                <a:gd name="T55" fmla="*/ 7 h 33"/>
                <a:gd name="T56" fmla="*/ 15 w 37"/>
                <a:gd name="T57" fmla="*/ 12 h 33"/>
                <a:gd name="T58" fmla="*/ 15 w 37"/>
                <a:gd name="T59" fmla="*/ 12 h 33"/>
                <a:gd name="T60" fmla="*/ 15 w 37"/>
                <a:gd name="T61" fmla="*/ 12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37" h="33">
                  <a:moveTo>
                    <a:pt x="37" y="30"/>
                  </a:moveTo>
                  <a:lnTo>
                    <a:pt x="36" y="24"/>
                  </a:lnTo>
                  <a:lnTo>
                    <a:pt x="35" y="20"/>
                  </a:lnTo>
                  <a:lnTo>
                    <a:pt x="33" y="16"/>
                  </a:lnTo>
                  <a:lnTo>
                    <a:pt x="30" y="13"/>
                  </a:lnTo>
                  <a:lnTo>
                    <a:pt x="26" y="10"/>
                  </a:lnTo>
                  <a:lnTo>
                    <a:pt x="23" y="7"/>
                  </a:lnTo>
                  <a:lnTo>
                    <a:pt x="19" y="6"/>
                  </a:lnTo>
                  <a:lnTo>
                    <a:pt x="15" y="4"/>
                  </a:lnTo>
                  <a:lnTo>
                    <a:pt x="10" y="1"/>
                  </a:lnTo>
                  <a:lnTo>
                    <a:pt x="6" y="0"/>
                  </a:lnTo>
                  <a:lnTo>
                    <a:pt x="3" y="20"/>
                  </a:lnTo>
                  <a:lnTo>
                    <a:pt x="0" y="20"/>
                  </a:lnTo>
                  <a:lnTo>
                    <a:pt x="5" y="21"/>
                  </a:lnTo>
                  <a:lnTo>
                    <a:pt x="7" y="24"/>
                  </a:lnTo>
                  <a:lnTo>
                    <a:pt x="10" y="27"/>
                  </a:lnTo>
                  <a:lnTo>
                    <a:pt x="15" y="29"/>
                  </a:lnTo>
                  <a:lnTo>
                    <a:pt x="17" y="31"/>
                  </a:lnTo>
                  <a:lnTo>
                    <a:pt x="22" y="33"/>
                  </a:lnTo>
                  <a:lnTo>
                    <a:pt x="25" y="33"/>
                  </a:lnTo>
                  <a:lnTo>
                    <a:pt x="29" y="33"/>
                  </a:lnTo>
                  <a:lnTo>
                    <a:pt x="33" y="33"/>
                  </a:lnTo>
                  <a:lnTo>
                    <a:pt x="37" y="30"/>
                  </a:lnTo>
                  <a:close/>
                  <a:moveTo>
                    <a:pt x="30" y="24"/>
                  </a:moveTo>
                  <a:lnTo>
                    <a:pt x="30" y="27"/>
                  </a:lnTo>
                  <a:lnTo>
                    <a:pt x="20" y="13"/>
                  </a:lnTo>
                  <a:lnTo>
                    <a:pt x="30" y="2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8" name="Freeform 112"/>
            <p:cNvSpPr>
              <a:spLocks/>
            </p:cNvSpPr>
            <p:nvPr/>
          </p:nvSpPr>
          <p:spPr bwMode="auto">
            <a:xfrm>
              <a:off x="1982" y="3320"/>
              <a:ext cx="24" cy="26"/>
            </a:xfrm>
            <a:custGeom>
              <a:avLst/>
              <a:gdLst>
                <a:gd name="T0" fmla="*/ 9 w 49"/>
                <a:gd name="T1" fmla="*/ 0 h 51"/>
                <a:gd name="T2" fmla="*/ 9 w 49"/>
                <a:gd name="T3" fmla="*/ 2 h 51"/>
                <a:gd name="T4" fmla="*/ 8 w 49"/>
                <a:gd name="T5" fmla="*/ 3 h 51"/>
                <a:gd name="T6" fmla="*/ 7 w 49"/>
                <a:gd name="T7" fmla="*/ 4 h 51"/>
                <a:gd name="T8" fmla="*/ 6 w 49"/>
                <a:gd name="T9" fmla="*/ 6 h 51"/>
                <a:gd name="T10" fmla="*/ 5 w 49"/>
                <a:gd name="T11" fmla="*/ 8 h 51"/>
                <a:gd name="T12" fmla="*/ 3 w 49"/>
                <a:gd name="T13" fmla="*/ 9 h 51"/>
                <a:gd name="T14" fmla="*/ 3 w 49"/>
                <a:gd name="T15" fmla="*/ 10 h 51"/>
                <a:gd name="T16" fmla="*/ 3 w 49"/>
                <a:gd name="T17" fmla="*/ 12 h 51"/>
                <a:gd name="T18" fmla="*/ 3 w 49"/>
                <a:gd name="T19" fmla="*/ 13 h 51"/>
                <a:gd name="T20" fmla="*/ 5 w 49"/>
                <a:gd name="T21" fmla="*/ 14 h 51"/>
                <a:gd name="T22" fmla="*/ 0 w 49"/>
                <a:gd name="T23" fmla="*/ 14 h 51"/>
                <a:gd name="T24" fmla="*/ 0 w 49"/>
                <a:gd name="T25" fmla="*/ 26 h 51"/>
                <a:gd name="T26" fmla="*/ 16 w 49"/>
                <a:gd name="T27" fmla="*/ 24 h 51"/>
                <a:gd name="T28" fmla="*/ 7 w 49"/>
                <a:gd name="T29" fmla="*/ 21 h 51"/>
                <a:gd name="T30" fmla="*/ 13 w 49"/>
                <a:gd name="T31" fmla="*/ 17 h 51"/>
                <a:gd name="T32" fmla="*/ 7 w 49"/>
                <a:gd name="T33" fmla="*/ 14 h 51"/>
                <a:gd name="T34" fmla="*/ 24 w 49"/>
                <a:gd name="T35" fmla="*/ 9 h 51"/>
                <a:gd name="T36" fmla="*/ 24 w 49"/>
                <a:gd name="T37" fmla="*/ 6 h 51"/>
                <a:gd name="T38" fmla="*/ 23 w 49"/>
                <a:gd name="T39" fmla="*/ 4 h 51"/>
                <a:gd name="T40" fmla="*/ 23 w 49"/>
                <a:gd name="T41" fmla="*/ 2 h 51"/>
                <a:gd name="T42" fmla="*/ 21 w 49"/>
                <a:gd name="T43" fmla="*/ 2 h 51"/>
                <a:gd name="T44" fmla="*/ 20 w 49"/>
                <a:gd name="T45" fmla="*/ 2 h 51"/>
                <a:gd name="T46" fmla="*/ 18 w 49"/>
                <a:gd name="T47" fmla="*/ 2 h 51"/>
                <a:gd name="T48" fmla="*/ 16 w 49"/>
                <a:gd name="T49" fmla="*/ 2 h 51"/>
                <a:gd name="T50" fmla="*/ 14 w 49"/>
                <a:gd name="T51" fmla="*/ 2 h 51"/>
                <a:gd name="T52" fmla="*/ 12 w 49"/>
                <a:gd name="T53" fmla="*/ 1 h 51"/>
                <a:gd name="T54" fmla="*/ 10 w 49"/>
                <a:gd name="T55" fmla="*/ 0 h 51"/>
                <a:gd name="T56" fmla="*/ 10 w 49"/>
                <a:gd name="T57" fmla="*/ 0 h 51"/>
                <a:gd name="T58" fmla="*/ 9 w 49"/>
                <a:gd name="T59" fmla="*/ 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51">
                  <a:moveTo>
                    <a:pt x="19" y="0"/>
                  </a:moveTo>
                  <a:lnTo>
                    <a:pt x="19" y="3"/>
                  </a:lnTo>
                  <a:lnTo>
                    <a:pt x="16" y="5"/>
                  </a:lnTo>
                  <a:lnTo>
                    <a:pt x="14" y="8"/>
                  </a:lnTo>
                  <a:lnTo>
                    <a:pt x="12" y="11"/>
                  </a:lnTo>
                  <a:lnTo>
                    <a:pt x="10" y="16"/>
                  </a:lnTo>
                  <a:lnTo>
                    <a:pt x="7" y="17"/>
                  </a:lnTo>
                  <a:lnTo>
                    <a:pt x="7" y="20"/>
                  </a:lnTo>
                  <a:lnTo>
                    <a:pt x="7" y="23"/>
                  </a:lnTo>
                  <a:lnTo>
                    <a:pt x="7" y="26"/>
                  </a:lnTo>
                  <a:lnTo>
                    <a:pt x="10" y="27"/>
                  </a:lnTo>
                  <a:lnTo>
                    <a:pt x="0" y="27"/>
                  </a:lnTo>
                  <a:lnTo>
                    <a:pt x="0" y="51"/>
                  </a:lnTo>
                  <a:lnTo>
                    <a:pt x="32" y="48"/>
                  </a:lnTo>
                  <a:lnTo>
                    <a:pt x="14" y="41"/>
                  </a:lnTo>
                  <a:lnTo>
                    <a:pt x="27" y="34"/>
                  </a:lnTo>
                  <a:lnTo>
                    <a:pt x="14" y="27"/>
                  </a:lnTo>
                  <a:lnTo>
                    <a:pt x="49" y="17"/>
                  </a:lnTo>
                  <a:lnTo>
                    <a:pt x="49" y="11"/>
                  </a:lnTo>
                  <a:lnTo>
                    <a:pt x="47" y="7"/>
                  </a:lnTo>
                  <a:lnTo>
                    <a:pt x="46" y="4"/>
                  </a:lnTo>
                  <a:lnTo>
                    <a:pt x="43" y="3"/>
                  </a:lnTo>
                  <a:lnTo>
                    <a:pt x="40" y="3"/>
                  </a:lnTo>
                  <a:lnTo>
                    <a:pt x="36" y="3"/>
                  </a:lnTo>
                  <a:lnTo>
                    <a:pt x="33" y="3"/>
                  </a:lnTo>
                  <a:lnTo>
                    <a:pt x="29" y="3"/>
                  </a:lnTo>
                  <a:lnTo>
                    <a:pt x="24" y="1"/>
                  </a:lnTo>
                  <a:lnTo>
                    <a:pt x="20" y="0"/>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799" name="Freeform 113"/>
            <p:cNvSpPr>
              <a:spLocks/>
            </p:cNvSpPr>
            <p:nvPr/>
          </p:nvSpPr>
          <p:spPr bwMode="auto">
            <a:xfrm>
              <a:off x="2539" y="3325"/>
              <a:ext cx="5" cy="7"/>
            </a:xfrm>
            <a:custGeom>
              <a:avLst/>
              <a:gdLst>
                <a:gd name="T0" fmla="*/ 5 w 10"/>
                <a:gd name="T1" fmla="*/ 5 h 14"/>
                <a:gd name="T2" fmla="*/ 0 w 10"/>
                <a:gd name="T3" fmla="*/ 0 h 14"/>
                <a:gd name="T4" fmla="*/ 5 w 10"/>
                <a:gd name="T5" fmla="*/ 7 h 14"/>
                <a:gd name="T6" fmla="*/ 5 w 10"/>
                <a:gd name="T7" fmla="*/ 6 h 14"/>
                <a:gd name="T8" fmla="*/ 5 w 10"/>
                <a:gd name="T9" fmla="*/ 6 h 14"/>
                <a:gd name="T10" fmla="*/ 5 w 10"/>
                <a:gd name="T11" fmla="*/ 5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4">
                  <a:moveTo>
                    <a:pt x="9" y="10"/>
                  </a:moveTo>
                  <a:lnTo>
                    <a:pt x="0" y="0"/>
                  </a:lnTo>
                  <a:lnTo>
                    <a:pt x="10" y="14"/>
                  </a:lnTo>
                  <a:lnTo>
                    <a:pt x="10" y="11"/>
                  </a:lnTo>
                  <a:lnTo>
                    <a:pt x="9"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800" name="Freeform 114"/>
            <p:cNvSpPr>
              <a:spLocks/>
            </p:cNvSpPr>
            <p:nvPr/>
          </p:nvSpPr>
          <p:spPr bwMode="auto">
            <a:xfrm>
              <a:off x="2504" y="3380"/>
              <a:ext cx="7" cy="5"/>
            </a:xfrm>
            <a:custGeom>
              <a:avLst/>
              <a:gdLst>
                <a:gd name="T0" fmla="*/ 0 w 14"/>
                <a:gd name="T1" fmla="*/ 2 h 10"/>
                <a:gd name="T2" fmla="*/ 6 w 14"/>
                <a:gd name="T3" fmla="*/ 5 h 10"/>
                <a:gd name="T4" fmla="*/ 7 w 14"/>
                <a:gd name="T5" fmla="*/ 4 h 10"/>
                <a:gd name="T6" fmla="*/ 1 w 14"/>
                <a:gd name="T7" fmla="*/ 0 h 10"/>
                <a:gd name="T8" fmla="*/ 0 w 14"/>
                <a:gd name="T9" fmla="*/ 2 h 10"/>
                <a:gd name="T10" fmla="*/ 0 w 14"/>
                <a:gd name="T11" fmla="*/ 2 h 10"/>
                <a:gd name="T12" fmla="*/ 0 w 14"/>
                <a:gd name="T13" fmla="*/ 2 h 1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10">
                  <a:moveTo>
                    <a:pt x="0" y="3"/>
                  </a:moveTo>
                  <a:lnTo>
                    <a:pt x="12" y="10"/>
                  </a:lnTo>
                  <a:lnTo>
                    <a:pt x="14" y="7"/>
                  </a:lnTo>
                  <a:lnTo>
                    <a:pt x="1" y="0"/>
                  </a:lnTo>
                  <a:lnTo>
                    <a:pt x="0" y="4"/>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801" name="Freeform 115"/>
            <p:cNvSpPr>
              <a:spLocks/>
            </p:cNvSpPr>
            <p:nvPr/>
          </p:nvSpPr>
          <p:spPr bwMode="auto">
            <a:xfrm>
              <a:off x="2516" y="3382"/>
              <a:ext cx="19" cy="9"/>
            </a:xfrm>
            <a:custGeom>
              <a:avLst/>
              <a:gdLst>
                <a:gd name="T0" fmla="*/ 19 w 39"/>
                <a:gd name="T1" fmla="*/ 8 h 18"/>
                <a:gd name="T2" fmla="*/ 0 w 39"/>
                <a:gd name="T3" fmla="*/ 0 h 18"/>
                <a:gd name="T4" fmla="*/ 1 w 39"/>
                <a:gd name="T5" fmla="*/ 2 h 18"/>
                <a:gd name="T6" fmla="*/ 3 w 39"/>
                <a:gd name="T7" fmla="*/ 3 h 18"/>
                <a:gd name="T8" fmla="*/ 5 w 39"/>
                <a:gd name="T9" fmla="*/ 3 h 18"/>
                <a:gd name="T10" fmla="*/ 7 w 39"/>
                <a:gd name="T11" fmla="*/ 5 h 18"/>
                <a:gd name="T12" fmla="*/ 9 w 39"/>
                <a:gd name="T13" fmla="*/ 5 h 18"/>
                <a:gd name="T14" fmla="*/ 11 w 39"/>
                <a:gd name="T15" fmla="*/ 6 h 18"/>
                <a:gd name="T16" fmla="*/ 14 w 39"/>
                <a:gd name="T17" fmla="*/ 7 h 18"/>
                <a:gd name="T18" fmla="*/ 16 w 39"/>
                <a:gd name="T19" fmla="*/ 8 h 18"/>
                <a:gd name="T20" fmla="*/ 18 w 39"/>
                <a:gd name="T21" fmla="*/ 8 h 18"/>
                <a:gd name="T22" fmla="*/ 19 w 39"/>
                <a:gd name="T23" fmla="*/ 9 h 18"/>
                <a:gd name="T24" fmla="*/ 19 w 39"/>
                <a:gd name="T25" fmla="*/ 9 h 18"/>
                <a:gd name="T26" fmla="*/ 19 w 39"/>
                <a:gd name="T27" fmla="*/ 8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9" h="18">
                  <a:moveTo>
                    <a:pt x="39" y="16"/>
                  </a:moveTo>
                  <a:lnTo>
                    <a:pt x="0" y="0"/>
                  </a:lnTo>
                  <a:lnTo>
                    <a:pt x="3" y="3"/>
                  </a:lnTo>
                  <a:lnTo>
                    <a:pt x="6" y="5"/>
                  </a:lnTo>
                  <a:lnTo>
                    <a:pt x="10" y="6"/>
                  </a:lnTo>
                  <a:lnTo>
                    <a:pt x="15" y="9"/>
                  </a:lnTo>
                  <a:lnTo>
                    <a:pt x="19" y="10"/>
                  </a:lnTo>
                  <a:lnTo>
                    <a:pt x="23" y="12"/>
                  </a:lnTo>
                  <a:lnTo>
                    <a:pt x="28" y="13"/>
                  </a:lnTo>
                  <a:lnTo>
                    <a:pt x="32" y="15"/>
                  </a:lnTo>
                  <a:lnTo>
                    <a:pt x="36" y="16"/>
                  </a:lnTo>
                  <a:lnTo>
                    <a:pt x="39" y="18"/>
                  </a:lnTo>
                  <a:lnTo>
                    <a:pt x="39"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802" name="Freeform 116"/>
            <p:cNvSpPr>
              <a:spLocks/>
            </p:cNvSpPr>
            <p:nvPr/>
          </p:nvSpPr>
          <p:spPr bwMode="auto">
            <a:xfrm>
              <a:off x="2535" y="3391"/>
              <a:ext cx="4" cy="1"/>
            </a:xfrm>
            <a:custGeom>
              <a:avLst/>
              <a:gdLst>
                <a:gd name="T0" fmla="*/ 4 w 7"/>
                <a:gd name="T1" fmla="*/ 1 h 2"/>
                <a:gd name="T2" fmla="*/ 4 w 7"/>
                <a:gd name="T3" fmla="*/ 1 h 2"/>
                <a:gd name="T4" fmla="*/ 4 w 7"/>
                <a:gd name="T5" fmla="*/ 1 h 2"/>
                <a:gd name="T6" fmla="*/ 4 w 7"/>
                <a:gd name="T7" fmla="*/ 1 h 2"/>
                <a:gd name="T8" fmla="*/ 3 w 7"/>
                <a:gd name="T9" fmla="*/ 1 h 2"/>
                <a:gd name="T10" fmla="*/ 3 w 7"/>
                <a:gd name="T11" fmla="*/ 1 h 2"/>
                <a:gd name="T12" fmla="*/ 2 w 7"/>
                <a:gd name="T13" fmla="*/ 1 h 2"/>
                <a:gd name="T14" fmla="*/ 2 w 7"/>
                <a:gd name="T15" fmla="*/ 1 h 2"/>
                <a:gd name="T16" fmla="*/ 2 w 7"/>
                <a:gd name="T17" fmla="*/ 0 h 2"/>
                <a:gd name="T18" fmla="*/ 1 w 7"/>
                <a:gd name="T19" fmla="*/ 0 h 2"/>
                <a:gd name="T20" fmla="*/ 0 w 7"/>
                <a:gd name="T21" fmla="*/ 0 h 2"/>
                <a:gd name="T22" fmla="*/ 4 w 7"/>
                <a:gd name="T23" fmla="*/ 1 h 2"/>
                <a:gd name="T24" fmla="*/ 4 w 7"/>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 h="2">
                  <a:moveTo>
                    <a:pt x="7" y="2"/>
                  </a:moveTo>
                  <a:lnTo>
                    <a:pt x="7" y="2"/>
                  </a:lnTo>
                  <a:lnTo>
                    <a:pt x="6" y="1"/>
                  </a:lnTo>
                  <a:lnTo>
                    <a:pt x="4" y="1"/>
                  </a:lnTo>
                  <a:lnTo>
                    <a:pt x="3" y="0"/>
                  </a:lnTo>
                  <a:lnTo>
                    <a:pt x="2" y="0"/>
                  </a:lnTo>
                  <a:lnTo>
                    <a:pt x="0" y="0"/>
                  </a:lnTo>
                  <a:lnTo>
                    <a:pt x="7"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803" name="Freeform 117"/>
            <p:cNvSpPr>
              <a:spLocks/>
            </p:cNvSpPr>
            <p:nvPr/>
          </p:nvSpPr>
          <p:spPr bwMode="auto">
            <a:xfrm>
              <a:off x="2587" y="3387"/>
              <a:ext cx="5" cy="4"/>
            </a:xfrm>
            <a:custGeom>
              <a:avLst/>
              <a:gdLst>
                <a:gd name="T0" fmla="*/ 2 w 10"/>
                <a:gd name="T1" fmla="*/ 0 h 9"/>
                <a:gd name="T2" fmla="*/ 0 w 10"/>
                <a:gd name="T3" fmla="*/ 4 h 9"/>
                <a:gd name="T4" fmla="*/ 5 w 10"/>
                <a:gd name="T5" fmla="*/ 0 h 9"/>
                <a:gd name="T6" fmla="*/ 2 w 10"/>
                <a:gd name="T7" fmla="*/ 0 h 9"/>
                <a:gd name="T8" fmla="*/ 2 w 10"/>
                <a:gd name="T9" fmla="*/ 0 h 9"/>
                <a:gd name="T10" fmla="*/ 2 w 10"/>
                <a:gd name="T11" fmla="*/ 0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9">
                  <a:moveTo>
                    <a:pt x="3" y="0"/>
                  </a:moveTo>
                  <a:lnTo>
                    <a:pt x="0" y="9"/>
                  </a:lnTo>
                  <a:lnTo>
                    <a:pt x="10" y="1"/>
                  </a:lnTo>
                  <a:lnTo>
                    <a:pt x="3" y="1"/>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804" name="Freeform 118"/>
            <p:cNvSpPr>
              <a:spLocks/>
            </p:cNvSpPr>
            <p:nvPr/>
          </p:nvSpPr>
          <p:spPr bwMode="auto">
            <a:xfrm>
              <a:off x="2545" y="3394"/>
              <a:ext cx="31" cy="5"/>
            </a:xfrm>
            <a:custGeom>
              <a:avLst/>
              <a:gdLst>
                <a:gd name="T0" fmla="*/ 25 w 62"/>
                <a:gd name="T1" fmla="*/ 5 h 12"/>
                <a:gd name="T2" fmla="*/ 31 w 62"/>
                <a:gd name="T3" fmla="*/ 5 h 12"/>
                <a:gd name="T4" fmla="*/ 0 w 62"/>
                <a:gd name="T5" fmla="*/ 0 h 12"/>
                <a:gd name="T6" fmla="*/ 25 w 62"/>
                <a:gd name="T7" fmla="*/ 5 h 12"/>
                <a:gd name="T8" fmla="*/ 25 w 62"/>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 h="12">
                  <a:moveTo>
                    <a:pt x="49" y="12"/>
                  </a:moveTo>
                  <a:lnTo>
                    <a:pt x="62" y="12"/>
                  </a:lnTo>
                  <a:lnTo>
                    <a:pt x="0" y="0"/>
                  </a:lnTo>
                  <a:lnTo>
                    <a:pt x="49"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
        <p:nvSpPr>
          <p:cNvPr id="946295" name="Text Box 119"/>
          <p:cNvSpPr txBox="1">
            <a:spLocks noChangeArrowheads="1"/>
          </p:cNvSpPr>
          <p:nvPr/>
        </p:nvSpPr>
        <p:spPr bwMode="auto">
          <a:xfrm>
            <a:off x="647700" y="4251325"/>
            <a:ext cx="8496300" cy="1754327"/>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3600" b="1" i="1" u="none" strike="noStrike" kern="1200" cap="none" spc="0" normalizeH="0" baseline="0" noProof="0" dirty="0">
                <a:ln>
                  <a:noFill/>
                </a:ln>
                <a:solidFill>
                  <a:srgbClr val="FFFFFF"/>
                </a:solidFill>
                <a:effectLst/>
                <a:uLnTx/>
                <a:uFillTx/>
                <a:latin typeface="Arial"/>
                <a:ea typeface="ＭＳ Ｐゴシック" charset="0"/>
                <a:cs typeface="Arial"/>
              </a:rPr>
              <a:t>"Now then, at the resurrection, whose wife will she be of the seven, since all of them were married to her?"</a:t>
            </a:r>
          </a:p>
        </p:txBody>
      </p:sp>
      <p:sp>
        <p:nvSpPr>
          <p:cNvPr id="946296" name="Text Box 120"/>
          <p:cNvSpPr txBox="1">
            <a:spLocks noChangeArrowheads="1"/>
          </p:cNvSpPr>
          <p:nvPr/>
        </p:nvSpPr>
        <p:spPr bwMode="auto">
          <a:xfrm>
            <a:off x="4648200" y="6248400"/>
            <a:ext cx="4419600" cy="523220"/>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a:ea typeface="ＭＳ Ｐゴシック" charset="0"/>
                <a:cs typeface="Arial"/>
              </a:rPr>
              <a:t>Matthew 22:28 (NIV)</a:t>
            </a: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pic>
        <p:nvPicPr>
          <p:cNvPr id="16390" name="Picture 121" descr="M:\IMAGES\CELEBHOL\CELEBRTN\MARRIAGE\CCMPG010.WMF"/>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028950" y="304800"/>
            <a:ext cx="1085850" cy="3571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91" name="Picture 122" descr="M:\IMAGES\CELEBHOL\CELEBRTN\MARRIAGE\CCMPG008.WMF"/>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160838" y="457200"/>
            <a:ext cx="1096962" cy="3549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92" name="Picture 123" descr="M:\IMAGES\CELEBHOL\CELEBRTN\MARRIAGE\CCMPG011.WMF"/>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7566025" y="609600"/>
            <a:ext cx="1147763"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6393" name="Picture 124" descr="M:\IMAGES\CELEBHOL\CELEBRTN\MARRIAGE\CCMPR005.WMF"/>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483350" y="609600"/>
            <a:ext cx="984250" cy="350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16394" name="Group 125"/>
          <p:cNvGrpSpPr>
            <a:grpSpLocks/>
          </p:cNvGrpSpPr>
          <p:nvPr/>
        </p:nvGrpSpPr>
        <p:grpSpPr bwMode="auto">
          <a:xfrm>
            <a:off x="4967288" y="465138"/>
            <a:ext cx="1433512" cy="3497262"/>
            <a:chOff x="2021" y="866"/>
            <a:chExt cx="903" cy="2203"/>
          </a:xfrm>
        </p:grpSpPr>
        <p:sp>
          <p:nvSpPr>
            <p:cNvPr id="16395" name="Freeform 126"/>
            <p:cNvSpPr>
              <a:spLocks/>
            </p:cNvSpPr>
            <p:nvPr/>
          </p:nvSpPr>
          <p:spPr bwMode="auto">
            <a:xfrm>
              <a:off x="2272" y="1131"/>
              <a:ext cx="3" cy="2"/>
            </a:xfrm>
            <a:custGeom>
              <a:avLst/>
              <a:gdLst>
                <a:gd name="T0" fmla="*/ 3 w 5"/>
                <a:gd name="T1" fmla="*/ 2 h 3"/>
                <a:gd name="T2" fmla="*/ 1 w 5"/>
                <a:gd name="T3" fmla="*/ 0 h 3"/>
                <a:gd name="T4" fmla="*/ 0 w 5"/>
                <a:gd name="T5" fmla="*/ 2 h 3"/>
                <a:gd name="T6" fmla="*/ 3 w 5"/>
                <a:gd name="T7" fmla="*/ 2 h 3"/>
                <a:gd name="T8" fmla="*/ 3 w 5"/>
                <a:gd name="T9" fmla="*/ 2 h 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 h="3">
                  <a:moveTo>
                    <a:pt x="5" y="3"/>
                  </a:moveTo>
                  <a:lnTo>
                    <a:pt x="2" y="0"/>
                  </a:lnTo>
                  <a:lnTo>
                    <a:pt x="0" y="3"/>
                  </a:lnTo>
                  <a:lnTo>
                    <a:pt x="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396" name="Freeform 127"/>
            <p:cNvSpPr>
              <a:spLocks/>
            </p:cNvSpPr>
            <p:nvPr/>
          </p:nvSpPr>
          <p:spPr bwMode="auto">
            <a:xfrm>
              <a:off x="2195" y="1191"/>
              <a:ext cx="6" cy="4"/>
            </a:xfrm>
            <a:custGeom>
              <a:avLst/>
              <a:gdLst>
                <a:gd name="T0" fmla="*/ 3 w 13"/>
                <a:gd name="T1" fmla="*/ 0 h 7"/>
                <a:gd name="T2" fmla="*/ 0 w 13"/>
                <a:gd name="T3" fmla="*/ 4 h 7"/>
                <a:gd name="T4" fmla="*/ 6 w 13"/>
                <a:gd name="T5" fmla="*/ 0 h 7"/>
                <a:gd name="T6" fmla="*/ 3 w 13"/>
                <a:gd name="T7" fmla="*/ 0 h 7"/>
                <a:gd name="T8" fmla="*/ 3 w 13"/>
                <a:gd name="T9" fmla="*/ 0 h 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7">
                  <a:moveTo>
                    <a:pt x="6" y="0"/>
                  </a:moveTo>
                  <a:lnTo>
                    <a:pt x="0" y="7"/>
                  </a:lnTo>
                  <a:lnTo>
                    <a:pt x="13" y="0"/>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397" name="Freeform 128"/>
            <p:cNvSpPr>
              <a:spLocks/>
            </p:cNvSpPr>
            <p:nvPr/>
          </p:nvSpPr>
          <p:spPr bwMode="auto">
            <a:xfrm>
              <a:off x="2021" y="1996"/>
              <a:ext cx="8" cy="7"/>
            </a:xfrm>
            <a:custGeom>
              <a:avLst/>
              <a:gdLst>
                <a:gd name="T0" fmla="*/ 0 w 16"/>
                <a:gd name="T1" fmla="*/ 7 h 14"/>
                <a:gd name="T2" fmla="*/ 8 w 16"/>
                <a:gd name="T3" fmla="*/ 2 h 14"/>
                <a:gd name="T4" fmla="*/ 7 w 16"/>
                <a:gd name="T5" fmla="*/ 0 h 14"/>
                <a:gd name="T6" fmla="*/ 0 w 16"/>
                <a:gd name="T7" fmla="*/ 7 h 14"/>
                <a:gd name="T8" fmla="*/ 0 w 16"/>
                <a:gd name="T9" fmla="*/ 7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 h="14">
                  <a:moveTo>
                    <a:pt x="0" y="14"/>
                  </a:moveTo>
                  <a:lnTo>
                    <a:pt x="16" y="3"/>
                  </a:lnTo>
                  <a:lnTo>
                    <a:pt x="14" y="0"/>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398" name="Freeform 129"/>
            <p:cNvSpPr>
              <a:spLocks/>
            </p:cNvSpPr>
            <p:nvPr/>
          </p:nvSpPr>
          <p:spPr bwMode="auto">
            <a:xfrm>
              <a:off x="2372" y="3060"/>
              <a:ext cx="2" cy="1"/>
            </a:xfrm>
            <a:custGeom>
              <a:avLst/>
              <a:gdLst>
                <a:gd name="T0" fmla="*/ 2 w 2"/>
                <a:gd name="T1" fmla="*/ 0 h 2"/>
                <a:gd name="T2" fmla="*/ 2 w 2"/>
                <a:gd name="T3" fmla="*/ 0 h 2"/>
                <a:gd name="T4" fmla="*/ 2 w 2"/>
                <a:gd name="T5" fmla="*/ 0 h 2"/>
                <a:gd name="T6" fmla="*/ 1 w 2"/>
                <a:gd name="T7" fmla="*/ 0 h 2"/>
                <a:gd name="T8" fmla="*/ 1 w 2"/>
                <a:gd name="T9" fmla="*/ 0 h 2"/>
                <a:gd name="T10" fmla="*/ 1 w 2"/>
                <a:gd name="T11" fmla="*/ 1 h 2"/>
                <a:gd name="T12" fmla="*/ 1 w 2"/>
                <a:gd name="T13" fmla="*/ 1 h 2"/>
                <a:gd name="T14" fmla="*/ 1 w 2"/>
                <a:gd name="T15" fmla="*/ 1 h 2"/>
                <a:gd name="T16" fmla="*/ 0 w 2"/>
                <a:gd name="T17" fmla="*/ 1 h 2"/>
                <a:gd name="T18" fmla="*/ 0 w 2"/>
                <a:gd name="T19" fmla="*/ 1 h 2"/>
                <a:gd name="T20" fmla="*/ 0 w 2"/>
                <a:gd name="T21" fmla="*/ 1 h 2"/>
                <a:gd name="T22" fmla="*/ 0 w 2"/>
                <a:gd name="T23" fmla="*/ 1 h 2"/>
                <a:gd name="T24" fmla="*/ 0 w 2"/>
                <a:gd name="T25" fmla="*/ 1 h 2"/>
                <a:gd name="T26" fmla="*/ 1 w 2"/>
                <a:gd name="T27" fmla="*/ 1 h 2"/>
                <a:gd name="T28" fmla="*/ 1 w 2"/>
                <a:gd name="T29" fmla="*/ 1 h 2"/>
                <a:gd name="T30" fmla="*/ 1 w 2"/>
                <a:gd name="T31" fmla="*/ 1 h 2"/>
                <a:gd name="T32" fmla="*/ 1 w 2"/>
                <a:gd name="T33" fmla="*/ 1 h 2"/>
                <a:gd name="T34" fmla="*/ 1 w 2"/>
                <a:gd name="T35" fmla="*/ 0 h 2"/>
                <a:gd name="T36" fmla="*/ 2 w 2"/>
                <a:gd name="T37" fmla="*/ 0 h 2"/>
                <a:gd name="T38" fmla="*/ 2 w 2"/>
                <a:gd name="T39" fmla="*/ 0 h 2"/>
                <a:gd name="T40" fmla="*/ 2 w 2"/>
                <a:gd name="T41" fmla="*/ 0 h 2"/>
                <a:gd name="T42" fmla="*/ 2 w 2"/>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2">
                  <a:moveTo>
                    <a:pt x="2" y="0"/>
                  </a:moveTo>
                  <a:lnTo>
                    <a:pt x="2" y="0"/>
                  </a:lnTo>
                  <a:lnTo>
                    <a:pt x="1" y="0"/>
                  </a:lnTo>
                  <a:lnTo>
                    <a:pt x="1" y="2"/>
                  </a:lnTo>
                  <a:lnTo>
                    <a:pt x="0" y="2"/>
                  </a:lnTo>
                  <a:lnTo>
                    <a:pt x="1" y="2"/>
                  </a:lnTo>
                  <a:lnTo>
                    <a:pt x="1" y="0"/>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399" name="Freeform 130"/>
            <p:cNvSpPr>
              <a:spLocks/>
            </p:cNvSpPr>
            <p:nvPr/>
          </p:nvSpPr>
          <p:spPr bwMode="auto">
            <a:xfrm>
              <a:off x="2422" y="3031"/>
              <a:ext cx="1" cy="1"/>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 name="T40" fmla="*/ 1 w 1"/>
                <a:gd name="T41" fmla="*/ 1 h 1"/>
                <a:gd name="T42" fmla="*/ 1 w 1"/>
                <a:gd name="T43" fmla="*/ 1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1" y="1"/>
                  </a:moveTo>
                  <a:lnTo>
                    <a:pt x="1" y="1"/>
                  </a:lnTo>
                  <a:lnTo>
                    <a:pt x="1" y="0"/>
                  </a:lnTo>
                  <a:lnTo>
                    <a:pt x="1" y="1"/>
                  </a:lnTo>
                  <a:lnTo>
                    <a:pt x="0" y="1"/>
                  </a:lnTo>
                  <a:lnTo>
                    <a:pt x="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0" name="Freeform 131"/>
            <p:cNvSpPr>
              <a:spLocks noEditPoints="1"/>
            </p:cNvSpPr>
            <p:nvPr/>
          </p:nvSpPr>
          <p:spPr bwMode="auto">
            <a:xfrm>
              <a:off x="2201" y="866"/>
              <a:ext cx="723" cy="2203"/>
            </a:xfrm>
            <a:custGeom>
              <a:avLst/>
              <a:gdLst>
                <a:gd name="T0" fmla="*/ 704 w 1444"/>
                <a:gd name="T1" fmla="*/ 645 h 4406"/>
                <a:gd name="T2" fmla="*/ 369 w 1444"/>
                <a:gd name="T3" fmla="*/ 333 h 4406"/>
                <a:gd name="T4" fmla="*/ 260 w 1444"/>
                <a:gd name="T5" fmla="*/ 161 h 4406"/>
                <a:gd name="T6" fmla="*/ 300 w 1444"/>
                <a:gd name="T7" fmla="*/ 90 h 4406"/>
                <a:gd name="T8" fmla="*/ 435 w 1444"/>
                <a:gd name="T9" fmla="*/ 88 h 4406"/>
                <a:gd name="T10" fmla="*/ 450 w 1444"/>
                <a:gd name="T11" fmla="*/ 160 h 4406"/>
                <a:gd name="T12" fmla="*/ 444 w 1444"/>
                <a:gd name="T13" fmla="*/ 221 h 4406"/>
                <a:gd name="T14" fmla="*/ 256 w 1444"/>
                <a:gd name="T15" fmla="*/ 137 h 4406"/>
                <a:gd name="T16" fmla="*/ 135 w 1444"/>
                <a:gd name="T17" fmla="*/ 716 h 4406"/>
                <a:gd name="T18" fmla="*/ 101 w 1444"/>
                <a:gd name="T19" fmla="*/ 993 h 4406"/>
                <a:gd name="T20" fmla="*/ 128 w 1444"/>
                <a:gd name="T21" fmla="*/ 2203 h 4406"/>
                <a:gd name="T22" fmla="*/ 309 w 1444"/>
                <a:gd name="T23" fmla="*/ 1711 h 4406"/>
                <a:gd name="T24" fmla="*/ 645 w 1444"/>
                <a:gd name="T25" fmla="*/ 2194 h 4406"/>
                <a:gd name="T26" fmla="*/ 358 w 1444"/>
                <a:gd name="T27" fmla="*/ 58 h 4406"/>
                <a:gd name="T28" fmla="*/ 374 w 1444"/>
                <a:gd name="T29" fmla="*/ 56 h 4406"/>
                <a:gd name="T30" fmla="*/ 382 w 1444"/>
                <a:gd name="T31" fmla="*/ 64 h 4406"/>
                <a:gd name="T32" fmla="*/ 353 w 1444"/>
                <a:gd name="T33" fmla="*/ 22 h 4406"/>
                <a:gd name="T34" fmla="*/ 286 w 1444"/>
                <a:gd name="T35" fmla="*/ 65 h 4406"/>
                <a:gd name="T36" fmla="*/ 672 w 1444"/>
                <a:gd name="T37" fmla="*/ 2115 h 4406"/>
                <a:gd name="T38" fmla="*/ 626 w 1444"/>
                <a:gd name="T39" fmla="*/ 1930 h 4406"/>
                <a:gd name="T40" fmla="*/ 598 w 1444"/>
                <a:gd name="T41" fmla="*/ 1243 h 4406"/>
                <a:gd name="T42" fmla="*/ 696 w 1444"/>
                <a:gd name="T43" fmla="*/ 1079 h 4406"/>
                <a:gd name="T44" fmla="*/ 612 w 1444"/>
                <a:gd name="T45" fmla="*/ 476 h 4406"/>
                <a:gd name="T46" fmla="*/ 592 w 1444"/>
                <a:gd name="T47" fmla="*/ 607 h 4406"/>
                <a:gd name="T48" fmla="*/ 554 w 1444"/>
                <a:gd name="T49" fmla="*/ 526 h 4406"/>
                <a:gd name="T50" fmla="*/ 486 w 1444"/>
                <a:gd name="T51" fmla="*/ 611 h 4406"/>
                <a:gd name="T52" fmla="*/ 491 w 1444"/>
                <a:gd name="T53" fmla="*/ 580 h 4406"/>
                <a:gd name="T54" fmla="*/ 462 w 1444"/>
                <a:gd name="T55" fmla="*/ 567 h 4406"/>
                <a:gd name="T56" fmla="*/ 456 w 1444"/>
                <a:gd name="T57" fmla="*/ 716 h 4406"/>
                <a:gd name="T58" fmla="*/ 472 w 1444"/>
                <a:gd name="T59" fmla="*/ 698 h 4406"/>
                <a:gd name="T60" fmla="*/ 417 w 1444"/>
                <a:gd name="T61" fmla="*/ 303 h 4406"/>
                <a:gd name="T62" fmla="*/ 401 w 1444"/>
                <a:gd name="T63" fmla="*/ 698 h 4406"/>
                <a:gd name="T64" fmla="*/ 341 w 1444"/>
                <a:gd name="T65" fmla="*/ 353 h 4406"/>
                <a:gd name="T66" fmla="*/ 309 w 1444"/>
                <a:gd name="T67" fmla="*/ 353 h 4406"/>
                <a:gd name="T68" fmla="*/ 260 w 1444"/>
                <a:gd name="T69" fmla="*/ 341 h 4406"/>
                <a:gd name="T70" fmla="*/ 261 w 1444"/>
                <a:gd name="T71" fmla="*/ 562 h 4406"/>
                <a:gd name="T72" fmla="*/ 134 w 1444"/>
                <a:gd name="T73" fmla="*/ 958 h 4406"/>
                <a:gd name="T74" fmla="*/ 167 w 1444"/>
                <a:gd name="T75" fmla="*/ 1221 h 4406"/>
                <a:gd name="T76" fmla="*/ 174 w 1444"/>
                <a:gd name="T77" fmla="*/ 1217 h 4406"/>
                <a:gd name="T78" fmla="*/ 171 w 1444"/>
                <a:gd name="T79" fmla="*/ 1249 h 4406"/>
                <a:gd name="T80" fmla="*/ 164 w 1444"/>
                <a:gd name="T81" fmla="*/ 1399 h 4406"/>
                <a:gd name="T82" fmla="*/ 169 w 1444"/>
                <a:gd name="T83" fmla="*/ 1327 h 4406"/>
                <a:gd name="T84" fmla="*/ 141 w 1444"/>
                <a:gd name="T85" fmla="*/ 2118 h 4406"/>
                <a:gd name="T86" fmla="*/ 126 w 1444"/>
                <a:gd name="T87" fmla="*/ 2150 h 4406"/>
                <a:gd name="T88" fmla="*/ 171 w 1444"/>
                <a:gd name="T89" fmla="*/ 2131 h 4406"/>
                <a:gd name="T90" fmla="*/ 216 w 1444"/>
                <a:gd name="T91" fmla="*/ 1675 h 4406"/>
                <a:gd name="T92" fmla="*/ 258 w 1444"/>
                <a:gd name="T93" fmla="*/ 1303 h 4406"/>
                <a:gd name="T94" fmla="*/ 268 w 1444"/>
                <a:gd name="T95" fmla="*/ 1189 h 4406"/>
                <a:gd name="T96" fmla="*/ 349 w 1444"/>
                <a:gd name="T97" fmla="*/ 1414 h 4406"/>
                <a:gd name="T98" fmla="*/ 349 w 1444"/>
                <a:gd name="T99" fmla="*/ 1380 h 4406"/>
                <a:gd name="T100" fmla="*/ 391 w 1444"/>
                <a:gd name="T101" fmla="*/ 1052 h 4406"/>
                <a:gd name="T102" fmla="*/ 394 w 1444"/>
                <a:gd name="T103" fmla="*/ 959 h 4406"/>
                <a:gd name="T104" fmla="*/ 412 w 1444"/>
                <a:gd name="T105" fmla="*/ 1292 h 4406"/>
                <a:gd name="T106" fmla="*/ 444 w 1444"/>
                <a:gd name="T107" fmla="*/ 1461 h 4406"/>
                <a:gd name="T108" fmla="*/ 543 w 1444"/>
                <a:gd name="T109" fmla="*/ 1282 h 4406"/>
                <a:gd name="T110" fmla="*/ 545 w 1444"/>
                <a:gd name="T111" fmla="*/ 955 h 4406"/>
                <a:gd name="T112" fmla="*/ 118 w 1444"/>
                <a:gd name="T113" fmla="*/ 958 h 4406"/>
                <a:gd name="T114" fmla="*/ 339 w 1444"/>
                <a:gd name="T115" fmla="*/ 755 h 4406"/>
                <a:gd name="T116" fmla="*/ 400 w 1444"/>
                <a:gd name="T117" fmla="*/ 797 h 4406"/>
                <a:gd name="T118" fmla="*/ 433 w 1444"/>
                <a:gd name="T119" fmla="*/ 794 h 4406"/>
                <a:gd name="T120" fmla="*/ 415 w 1444"/>
                <a:gd name="T121" fmla="*/ 751 h 4406"/>
                <a:gd name="T122" fmla="*/ 414 w 1444"/>
                <a:gd name="T123" fmla="*/ 822 h 4406"/>
                <a:gd name="T124" fmla="*/ 615 w 1444"/>
                <a:gd name="T125" fmla="*/ 2180 h 4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4" h="4406">
                  <a:moveTo>
                    <a:pt x="1444" y="4360"/>
                  </a:moveTo>
                  <a:lnTo>
                    <a:pt x="1439" y="4343"/>
                  </a:lnTo>
                  <a:lnTo>
                    <a:pt x="1434" y="4327"/>
                  </a:lnTo>
                  <a:lnTo>
                    <a:pt x="1428" y="4311"/>
                  </a:lnTo>
                  <a:lnTo>
                    <a:pt x="1421" y="4296"/>
                  </a:lnTo>
                  <a:lnTo>
                    <a:pt x="1413" y="4281"/>
                  </a:lnTo>
                  <a:lnTo>
                    <a:pt x="1403" y="4267"/>
                  </a:lnTo>
                  <a:lnTo>
                    <a:pt x="1392" y="4254"/>
                  </a:lnTo>
                  <a:lnTo>
                    <a:pt x="1381" y="4240"/>
                  </a:lnTo>
                  <a:lnTo>
                    <a:pt x="1368" y="4228"/>
                  </a:lnTo>
                  <a:lnTo>
                    <a:pt x="1353" y="4217"/>
                  </a:lnTo>
                  <a:lnTo>
                    <a:pt x="1337" y="4208"/>
                  </a:lnTo>
                  <a:lnTo>
                    <a:pt x="1327" y="4198"/>
                  </a:lnTo>
                  <a:lnTo>
                    <a:pt x="1323" y="4188"/>
                  </a:lnTo>
                  <a:lnTo>
                    <a:pt x="1323" y="4177"/>
                  </a:lnTo>
                  <a:lnTo>
                    <a:pt x="1325" y="4166"/>
                  </a:lnTo>
                  <a:lnTo>
                    <a:pt x="1330" y="4153"/>
                  </a:lnTo>
                  <a:lnTo>
                    <a:pt x="1335" y="4141"/>
                  </a:lnTo>
                  <a:lnTo>
                    <a:pt x="1340" y="4129"/>
                  </a:lnTo>
                  <a:lnTo>
                    <a:pt x="1341" y="4115"/>
                  </a:lnTo>
                  <a:lnTo>
                    <a:pt x="1340" y="4102"/>
                  </a:lnTo>
                  <a:lnTo>
                    <a:pt x="1340" y="4038"/>
                  </a:lnTo>
                  <a:lnTo>
                    <a:pt x="1338" y="3977"/>
                  </a:lnTo>
                  <a:lnTo>
                    <a:pt x="1335" y="3915"/>
                  </a:lnTo>
                  <a:lnTo>
                    <a:pt x="1332" y="3854"/>
                  </a:lnTo>
                  <a:lnTo>
                    <a:pt x="1328" y="3794"/>
                  </a:lnTo>
                  <a:lnTo>
                    <a:pt x="1324" y="3734"/>
                  </a:lnTo>
                  <a:lnTo>
                    <a:pt x="1322" y="3674"/>
                  </a:lnTo>
                  <a:lnTo>
                    <a:pt x="1319" y="3612"/>
                  </a:lnTo>
                  <a:lnTo>
                    <a:pt x="1317" y="3550"/>
                  </a:lnTo>
                  <a:lnTo>
                    <a:pt x="1317" y="3487"/>
                  </a:lnTo>
                  <a:lnTo>
                    <a:pt x="1313" y="3437"/>
                  </a:lnTo>
                  <a:lnTo>
                    <a:pt x="1307" y="3388"/>
                  </a:lnTo>
                  <a:lnTo>
                    <a:pt x="1298" y="3341"/>
                  </a:lnTo>
                  <a:lnTo>
                    <a:pt x="1289" y="3293"/>
                  </a:lnTo>
                  <a:lnTo>
                    <a:pt x="1281" y="3246"/>
                  </a:lnTo>
                  <a:lnTo>
                    <a:pt x="1270" y="3199"/>
                  </a:lnTo>
                  <a:lnTo>
                    <a:pt x="1260" y="3152"/>
                  </a:lnTo>
                  <a:lnTo>
                    <a:pt x="1250" y="3105"/>
                  </a:lnTo>
                  <a:lnTo>
                    <a:pt x="1241" y="3058"/>
                  </a:lnTo>
                  <a:lnTo>
                    <a:pt x="1234" y="3009"/>
                  </a:lnTo>
                  <a:lnTo>
                    <a:pt x="1237" y="3001"/>
                  </a:lnTo>
                  <a:lnTo>
                    <a:pt x="1241" y="2993"/>
                  </a:lnTo>
                  <a:lnTo>
                    <a:pt x="1245" y="2985"/>
                  </a:lnTo>
                  <a:lnTo>
                    <a:pt x="1247" y="2976"/>
                  </a:lnTo>
                  <a:lnTo>
                    <a:pt x="1250" y="2966"/>
                  </a:lnTo>
                  <a:lnTo>
                    <a:pt x="1251" y="2957"/>
                  </a:lnTo>
                  <a:lnTo>
                    <a:pt x="1252" y="2949"/>
                  </a:lnTo>
                  <a:lnTo>
                    <a:pt x="1254" y="2939"/>
                  </a:lnTo>
                  <a:lnTo>
                    <a:pt x="1254" y="2929"/>
                  </a:lnTo>
                  <a:lnTo>
                    <a:pt x="1255" y="2920"/>
                  </a:lnTo>
                  <a:lnTo>
                    <a:pt x="1270" y="2874"/>
                  </a:lnTo>
                  <a:lnTo>
                    <a:pt x="1283" y="2829"/>
                  </a:lnTo>
                  <a:lnTo>
                    <a:pt x="1296" y="2784"/>
                  </a:lnTo>
                  <a:lnTo>
                    <a:pt x="1306" y="2738"/>
                  </a:lnTo>
                  <a:lnTo>
                    <a:pt x="1315" y="2694"/>
                  </a:lnTo>
                  <a:lnTo>
                    <a:pt x="1322" y="2648"/>
                  </a:lnTo>
                  <a:lnTo>
                    <a:pt x="1327" y="2601"/>
                  </a:lnTo>
                  <a:lnTo>
                    <a:pt x="1329" y="2553"/>
                  </a:lnTo>
                  <a:lnTo>
                    <a:pt x="1328" y="2505"/>
                  </a:lnTo>
                  <a:lnTo>
                    <a:pt x="1323" y="2454"/>
                  </a:lnTo>
                  <a:lnTo>
                    <a:pt x="1348" y="2437"/>
                  </a:lnTo>
                  <a:lnTo>
                    <a:pt x="1365" y="2418"/>
                  </a:lnTo>
                  <a:lnTo>
                    <a:pt x="1377" y="2396"/>
                  </a:lnTo>
                  <a:lnTo>
                    <a:pt x="1385" y="2371"/>
                  </a:lnTo>
                  <a:lnTo>
                    <a:pt x="1389" y="2345"/>
                  </a:lnTo>
                  <a:lnTo>
                    <a:pt x="1390" y="2319"/>
                  </a:lnTo>
                  <a:lnTo>
                    <a:pt x="1391" y="2292"/>
                  </a:lnTo>
                  <a:lnTo>
                    <a:pt x="1392" y="2266"/>
                  </a:lnTo>
                  <a:lnTo>
                    <a:pt x="1395" y="2240"/>
                  </a:lnTo>
                  <a:lnTo>
                    <a:pt x="1400" y="2216"/>
                  </a:lnTo>
                  <a:lnTo>
                    <a:pt x="1396" y="2209"/>
                  </a:lnTo>
                  <a:lnTo>
                    <a:pt x="1395" y="2202"/>
                  </a:lnTo>
                  <a:lnTo>
                    <a:pt x="1394" y="2194"/>
                  </a:lnTo>
                  <a:lnTo>
                    <a:pt x="1395" y="2187"/>
                  </a:lnTo>
                  <a:lnTo>
                    <a:pt x="1397" y="2180"/>
                  </a:lnTo>
                  <a:lnTo>
                    <a:pt x="1398" y="2173"/>
                  </a:lnTo>
                  <a:lnTo>
                    <a:pt x="1401" y="2167"/>
                  </a:lnTo>
                  <a:lnTo>
                    <a:pt x="1403" y="2159"/>
                  </a:lnTo>
                  <a:lnTo>
                    <a:pt x="1405" y="2152"/>
                  </a:lnTo>
                  <a:lnTo>
                    <a:pt x="1406" y="2145"/>
                  </a:lnTo>
                  <a:lnTo>
                    <a:pt x="1410" y="2145"/>
                  </a:lnTo>
                  <a:lnTo>
                    <a:pt x="1412" y="2143"/>
                  </a:lnTo>
                  <a:lnTo>
                    <a:pt x="1415" y="2142"/>
                  </a:lnTo>
                  <a:lnTo>
                    <a:pt x="1417" y="2140"/>
                  </a:lnTo>
                  <a:lnTo>
                    <a:pt x="1420" y="2136"/>
                  </a:lnTo>
                  <a:lnTo>
                    <a:pt x="1422" y="2132"/>
                  </a:lnTo>
                  <a:lnTo>
                    <a:pt x="1423" y="2130"/>
                  </a:lnTo>
                  <a:lnTo>
                    <a:pt x="1426" y="2126"/>
                  </a:lnTo>
                  <a:lnTo>
                    <a:pt x="1426" y="2122"/>
                  </a:lnTo>
                  <a:lnTo>
                    <a:pt x="1427" y="2119"/>
                  </a:lnTo>
                  <a:lnTo>
                    <a:pt x="1429" y="2052"/>
                  </a:lnTo>
                  <a:lnTo>
                    <a:pt x="1431" y="1985"/>
                  </a:lnTo>
                  <a:lnTo>
                    <a:pt x="1432" y="1918"/>
                  </a:lnTo>
                  <a:lnTo>
                    <a:pt x="1433" y="1853"/>
                  </a:lnTo>
                  <a:lnTo>
                    <a:pt x="1432" y="1787"/>
                  </a:lnTo>
                  <a:lnTo>
                    <a:pt x="1431" y="1723"/>
                  </a:lnTo>
                  <a:lnTo>
                    <a:pt x="1429" y="1660"/>
                  </a:lnTo>
                  <a:lnTo>
                    <a:pt x="1426" y="1599"/>
                  </a:lnTo>
                  <a:lnTo>
                    <a:pt x="1422" y="1541"/>
                  </a:lnTo>
                  <a:lnTo>
                    <a:pt x="1418" y="1485"/>
                  </a:lnTo>
                  <a:lnTo>
                    <a:pt x="1416" y="1482"/>
                  </a:lnTo>
                  <a:lnTo>
                    <a:pt x="1415" y="1479"/>
                  </a:lnTo>
                  <a:lnTo>
                    <a:pt x="1415" y="1477"/>
                  </a:lnTo>
                  <a:lnTo>
                    <a:pt x="1416" y="1473"/>
                  </a:lnTo>
                  <a:lnTo>
                    <a:pt x="1417" y="1470"/>
                  </a:lnTo>
                  <a:lnTo>
                    <a:pt x="1417" y="1467"/>
                  </a:lnTo>
                  <a:lnTo>
                    <a:pt x="1418" y="1464"/>
                  </a:lnTo>
                  <a:lnTo>
                    <a:pt x="1417" y="1461"/>
                  </a:lnTo>
                  <a:lnTo>
                    <a:pt x="1416" y="1458"/>
                  </a:lnTo>
                  <a:lnTo>
                    <a:pt x="1412" y="1456"/>
                  </a:lnTo>
                  <a:lnTo>
                    <a:pt x="1418" y="1451"/>
                  </a:lnTo>
                  <a:lnTo>
                    <a:pt x="1417" y="1410"/>
                  </a:lnTo>
                  <a:lnTo>
                    <a:pt x="1415" y="1369"/>
                  </a:lnTo>
                  <a:lnTo>
                    <a:pt x="1411" y="1329"/>
                  </a:lnTo>
                  <a:lnTo>
                    <a:pt x="1406" y="1290"/>
                  </a:lnTo>
                  <a:lnTo>
                    <a:pt x="1400" y="1249"/>
                  </a:lnTo>
                  <a:lnTo>
                    <a:pt x="1395" y="1209"/>
                  </a:lnTo>
                  <a:lnTo>
                    <a:pt x="1390" y="1169"/>
                  </a:lnTo>
                  <a:lnTo>
                    <a:pt x="1385" y="1128"/>
                  </a:lnTo>
                  <a:lnTo>
                    <a:pt x="1381" y="1086"/>
                  </a:lnTo>
                  <a:lnTo>
                    <a:pt x="1379" y="1044"/>
                  </a:lnTo>
                  <a:lnTo>
                    <a:pt x="1369" y="1013"/>
                  </a:lnTo>
                  <a:lnTo>
                    <a:pt x="1363" y="981"/>
                  </a:lnTo>
                  <a:lnTo>
                    <a:pt x="1359" y="946"/>
                  </a:lnTo>
                  <a:lnTo>
                    <a:pt x="1356" y="911"/>
                  </a:lnTo>
                  <a:lnTo>
                    <a:pt x="1355" y="875"/>
                  </a:lnTo>
                  <a:lnTo>
                    <a:pt x="1354" y="841"/>
                  </a:lnTo>
                  <a:lnTo>
                    <a:pt x="1351" y="806"/>
                  </a:lnTo>
                  <a:lnTo>
                    <a:pt x="1346" y="772"/>
                  </a:lnTo>
                  <a:lnTo>
                    <a:pt x="1338" y="739"/>
                  </a:lnTo>
                  <a:lnTo>
                    <a:pt x="1325" y="708"/>
                  </a:lnTo>
                  <a:lnTo>
                    <a:pt x="1324" y="700"/>
                  </a:lnTo>
                  <a:lnTo>
                    <a:pt x="1320" y="694"/>
                  </a:lnTo>
                  <a:lnTo>
                    <a:pt x="1315" y="689"/>
                  </a:lnTo>
                  <a:lnTo>
                    <a:pt x="1309" y="685"/>
                  </a:lnTo>
                  <a:lnTo>
                    <a:pt x="1302" y="684"/>
                  </a:lnTo>
                  <a:lnTo>
                    <a:pt x="1294" y="681"/>
                  </a:lnTo>
                  <a:lnTo>
                    <a:pt x="1287" y="681"/>
                  </a:lnTo>
                  <a:lnTo>
                    <a:pt x="1280" y="681"/>
                  </a:lnTo>
                  <a:lnTo>
                    <a:pt x="1272" y="681"/>
                  </a:lnTo>
                  <a:lnTo>
                    <a:pt x="1266" y="681"/>
                  </a:lnTo>
                  <a:lnTo>
                    <a:pt x="1229" y="668"/>
                  </a:lnTo>
                  <a:lnTo>
                    <a:pt x="1192" y="654"/>
                  </a:lnTo>
                  <a:lnTo>
                    <a:pt x="1154" y="642"/>
                  </a:lnTo>
                  <a:lnTo>
                    <a:pt x="1117" y="629"/>
                  </a:lnTo>
                  <a:lnTo>
                    <a:pt x="1080" y="616"/>
                  </a:lnTo>
                  <a:lnTo>
                    <a:pt x="1043" y="602"/>
                  </a:lnTo>
                  <a:lnTo>
                    <a:pt x="1006" y="589"/>
                  </a:lnTo>
                  <a:lnTo>
                    <a:pt x="969" y="574"/>
                  </a:lnTo>
                  <a:lnTo>
                    <a:pt x="933" y="556"/>
                  </a:lnTo>
                  <a:lnTo>
                    <a:pt x="898" y="539"/>
                  </a:lnTo>
                  <a:lnTo>
                    <a:pt x="894" y="534"/>
                  </a:lnTo>
                  <a:lnTo>
                    <a:pt x="892" y="529"/>
                  </a:lnTo>
                  <a:lnTo>
                    <a:pt x="891" y="524"/>
                  </a:lnTo>
                  <a:lnTo>
                    <a:pt x="888" y="518"/>
                  </a:lnTo>
                  <a:lnTo>
                    <a:pt x="887" y="513"/>
                  </a:lnTo>
                  <a:lnTo>
                    <a:pt x="886" y="507"/>
                  </a:lnTo>
                  <a:lnTo>
                    <a:pt x="886" y="501"/>
                  </a:lnTo>
                  <a:lnTo>
                    <a:pt x="886" y="496"/>
                  </a:lnTo>
                  <a:lnTo>
                    <a:pt x="884" y="490"/>
                  </a:lnTo>
                  <a:lnTo>
                    <a:pt x="884" y="483"/>
                  </a:lnTo>
                  <a:lnTo>
                    <a:pt x="879" y="504"/>
                  </a:lnTo>
                  <a:lnTo>
                    <a:pt x="872" y="524"/>
                  </a:lnTo>
                  <a:lnTo>
                    <a:pt x="862" y="543"/>
                  </a:lnTo>
                  <a:lnTo>
                    <a:pt x="850" y="560"/>
                  </a:lnTo>
                  <a:lnTo>
                    <a:pt x="836" y="577"/>
                  </a:lnTo>
                  <a:lnTo>
                    <a:pt x="821" y="595"/>
                  </a:lnTo>
                  <a:lnTo>
                    <a:pt x="806" y="611"/>
                  </a:lnTo>
                  <a:lnTo>
                    <a:pt x="790" y="627"/>
                  </a:lnTo>
                  <a:lnTo>
                    <a:pt x="775" y="642"/>
                  </a:lnTo>
                  <a:lnTo>
                    <a:pt x="760" y="658"/>
                  </a:lnTo>
                  <a:lnTo>
                    <a:pt x="762" y="658"/>
                  </a:lnTo>
                  <a:lnTo>
                    <a:pt x="762" y="659"/>
                  </a:lnTo>
                  <a:lnTo>
                    <a:pt x="763" y="659"/>
                  </a:lnTo>
                  <a:lnTo>
                    <a:pt x="763" y="660"/>
                  </a:lnTo>
                  <a:lnTo>
                    <a:pt x="764" y="661"/>
                  </a:lnTo>
                  <a:lnTo>
                    <a:pt x="764" y="663"/>
                  </a:lnTo>
                  <a:lnTo>
                    <a:pt x="764" y="664"/>
                  </a:lnTo>
                  <a:lnTo>
                    <a:pt x="764" y="665"/>
                  </a:lnTo>
                  <a:lnTo>
                    <a:pt x="764" y="666"/>
                  </a:lnTo>
                  <a:lnTo>
                    <a:pt x="749" y="673"/>
                  </a:lnTo>
                  <a:lnTo>
                    <a:pt x="753" y="675"/>
                  </a:lnTo>
                  <a:lnTo>
                    <a:pt x="757" y="678"/>
                  </a:lnTo>
                  <a:lnTo>
                    <a:pt x="759" y="680"/>
                  </a:lnTo>
                  <a:lnTo>
                    <a:pt x="763" y="683"/>
                  </a:lnTo>
                  <a:lnTo>
                    <a:pt x="767" y="685"/>
                  </a:lnTo>
                  <a:lnTo>
                    <a:pt x="768" y="687"/>
                  </a:lnTo>
                  <a:lnTo>
                    <a:pt x="770" y="690"/>
                  </a:lnTo>
                  <a:lnTo>
                    <a:pt x="770" y="695"/>
                  </a:lnTo>
                  <a:lnTo>
                    <a:pt x="770" y="699"/>
                  </a:lnTo>
                  <a:lnTo>
                    <a:pt x="769" y="705"/>
                  </a:lnTo>
                  <a:lnTo>
                    <a:pt x="768" y="706"/>
                  </a:lnTo>
                  <a:lnTo>
                    <a:pt x="765" y="706"/>
                  </a:lnTo>
                  <a:lnTo>
                    <a:pt x="764" y="707"/>
                  </a:lnTo>
                  <a:lnTo>
                    <a:pt x="762" y="708"/>
                  </a:lnTo>
                  <a:lnTo>
                    <a:pt x="759" y="710"/>
                  </a:lnTo>
                  <a:lnTo>
                    <a:pt x="755" y="711"/>
                  </a:lnTo>
                  <a:lnTo>
                    <a:pt x="753" y="711"/>
                  </a:lnTo>
                  <a:lnTo>
                    <a:pt x="750" y="711"/>
                  </a:lnTo>
                  <a:lnTo>
                    <a:pt x="748" y="710"/>
                  </a:lnTo>
                  <a:lnTo>
                    <a:pt x="746" y="708"/>
                  </a:lnTo>
                  <a:lnTo>
                    <a:pt x="744" y="705"/>
                  </a:lnTo>
                  <a:lnTo>
                    <a:pt x="743" y="702"/>
                  </a:lnTo>
                  <a:lnTo>
                    <a:pt x="743" y="699"/>
                  </a:lnTo>
                  <a:lnTo>
                    <a:pt x="743" y="696"/>
                  </a:lnTo>
                  <a:lnTo>
                    <a:pt x="743" y="692"/>
                  </a:lnTo>
                  <a:lnTo>
                    <a:pt x="743" y="689"/>
                  </a:lnTo>
                  <a:lnTo>
                    <a:pt x="743" y="685"/>
                  </a:lnTo>
                  <a:lnTo>
                    <a:pt x="743" y="681"/>
                  </a:lnTo>
                  <a:lnTo>
                    <a:pt x="743" y="679"/>
                  </a:lnTo>
                  <a:lnTo>
                    <a:pt x="743" y="675"/>
                  </a:lnTo>
                  <a:lnTo>
                    <a:pt x="739" y="673"/>
                  </a:lnTo>
                  <a:lnTo>
                    <a:pt x="736" y="671"/>
                  </a:lnTo>
                  <a:lnTo>
                    <a:pt x="733" y="670"/>
                  </a:lnTo>
                  <a:lnTo>
                    <a:pt x="729" y="668"/>
                  </a:lnTo>
                  <a:lnTo>
                    <a:pt x="726" y="666"/>
                  </a:lnTo>
                  <a:lnTo>
                    <a:pt x="723" y="665"/>
                  </a:lnTo>
                  <a:lnTo>
                    <a:pt x="720" y="663"/>
                  </a:lnTo>
                  <a:lnTo>
                    <a:pt x="716" y="661"/>
                  </a:lnTo>
                  <a:lnTo>
                    <a:pt x="713" y="659"/>
                  </a:lnTo>
                  <a:lnTo>
                    <a:pt x="710" y="658"/>
                  </a:lnTo>
                  <a:lnTo>
                    <a:pt x="713" y="654"/>
                  </a:lnTo>
                  <a:lnTo>
                    <a:pt x="717" y="653"/>
                  </a:lnTo>
                  <a:lnTo>
                    <a:pt x="720" y="653"/>
                  </a:lnTo>
                  <a:lnTo>
                    <a:pt x="722" y="654"/>
                  </a:lnTo>
                  <a:lnTo>
                    <a:pt x="724" y="657"/>
                  </a:lnTo>
                  <a:lnTo>
                    <a:pt x="727" y="659"/>
                  </a:lnTo>
                  <a:lnTo>
                    <a:pt x="729" y="661"/>
                  </a:lnTo>
                  <a:lnTo>
                    <a:pt x="732" y="664"/>
                  </a:lnTo>
                  <a:lnTo>
                    <a:pt x="736" y="666"/>
                  </a:lnTo>
                  <a:lnTo>
                    <a:pt x="739" y="666"/>
                  </a:lnTo>
                  <a:lnTo>
                    <a:pt x="741" y="661"/>
                  </a:lnTo>
                  <a:lnTo>
                    <a:pt x="739" y="658"/>
                  </a:lnTo>
                  <a:lnTo>
                    <a:pt x="738" y="654"/>
                  </a:lnTo>
                  <a:lnTo>
                    <a:pt x="736" y="649"/>
                  </a:lnTo>
                  <a:lnTo>
                    <a:pt x="733" y="645"/>
                  </a:lnTo>
                  <a:lnTo>
                    <a:pt x="729" y="642"/>
                  </a:lnTo>
                  <a:lnTo>
                    <a:pt x="726" y="637"/>
                  </a:lnTo>
                  <a:lnTo>
                    <a:pt x="722" y="633"/>
                  </a:lnTo>
                  <a:lnTo>
                    <a:pt x="718" y="628"/>
                  </a:lnTo>
                  <a:lnTo>
                    <a:pt x="716" y="624"/>
                  </a:lnTo>
                  <a:lnTo>
                    <a:pt x="737" y="626"/>
                  </a:lnTo>
                  <a:lnTo>
                    <a:pt x="757" y="622"/>
                  </a:lnTo>
                  <a:lnTo>
                    <a:pt x="774" y="616"/>
                  </a:lnTo>
                  <a:lnTo>
                    <a:pt x="790" y="606"/>
                  </a:lnTo>
                  <a:lnTo>
                    <a:pt x="805" y="595"/>
                  </a:lnTo>
                  <a:lnTo>
                    <a:pt x="817" y="581"/>
                  </a:lnTo>
                  <a:lnTo>
                    <a:pt x="830" y="566"/>
                  </a:lnTo>
                  <a:lnTo>
                    <a:pt x="842" y="550"/>
                  </a:lnTo>
                  <a:lnTo>
                    <a:pt x="853" y="534"/>
                  </a:lnTo>
                  <a:lnTo>
                    <a:pt x="864" y="518"/>
                  </a:lnTo>
                  <a:lnTo>
                    <a:pt x="867" y="512"/>
                  </a:lnTo>
                  <a:lnTo>
                    <a:pt x="868" y="506"/>
                  </a:lnTo>
                  <a:lnTo>
                    <a:pt x="869" y="499"/>
                  </a:lnTo>
                  <a:lnTo>
                    <a:pt x="869" y="493"/>
                  </a:lnTo>
                  <a:lnTo>
                    <a:pt x="871" y="487"/>
                  </a:lnTo>
                  <a:lnTo>
                    <a:pt x="871" y="481"/>
                  </a:lnTo>
                  <a:lnTo>
                    <a:pt x="871" y="473"/>
                  </a:lnTo>
                  <a:lnTo>
                    <a:pt x="869" y="467"/>
                  </a:lnTo>
                  <a:lnTo>
                    <a:pt x="869" y="462"/>
                  </a:lnTo>
                  <a:lnTo>
                    <a:pt x="868" y="456"/>
                  </a:lnTo>
                  <a:lnTo>
                    <a:pt x="866" y="467"/>
                  </a:lnTo>
                  <a:lnTo>
                    <a:pt x="862" y="478"/>
                  </a:lnTo>
                  <a:lnTo>
                    <a:pt x="857" y="490"/>
                  </a:lnTo>
                  <a:lnTo>
                    <a:pt x="852" y="501"/>
                  </a:lnTo>
                  <a:lnTo>
                    <a:pt x="846" y="511"/>
                  </a:lnTo>
                  <a:lnTo>
                    <a:pt x="840" y="520"/>
                  </a:lnTo>
                  <a:lnTo>
                    <a:pt x="832" y="530"/>
                  </a:lnTo>
                  <a:lnTo>
                    <a:pt x="825" y="540"/>
                  </a:lnTo>
                  <a:lnTo>
                    <a:pt x="819" y="550"/>
                  </a:lnTo>
                  <a:lnTo>
                    <a:pt x="811" y="560"/>
                  </a:lnTo>
                  <a:lnTo>
                    <a:pt x="811" y="561"/>
                  </a:lnTo>
                  <a:lnTo>
                    <a:pt x="811" y="563"/>
                  </a:lnTo>
                  <a:lnTo>
                    <a:pt x="811" y="564"/>
                  </a:lnTo>
                  <a:lnTo>
                    <a:pt x="812" y="564"/>
                  </a:lnTo>
                  <a:lnTo>
                    <a:pt x="814" y="565"/>
                  </a:lnTo>
                  <a:lnTo>
                    <a:pt x="812" y="564"/>
                  </a:lnTo>
                  <a:lnTo>
                    <a:pt x="824" y="551"/>
                  </a:lnTo>
                  <a:lnTo>
                    <a:pt x="826" y="554"/>
                  </a:lnTo>
                  <a:lnTo>
                    <a:pt x="819" y="563"/>
                  </a:lnTo>
                  <a:lnTo>
                    <a:pt x="811" y="571"/>
                  </a:lnTo>
                  <a:lnTo>
                    <a:pt x="803" y="580"/>
                  </a:lnTo>
                  <a:lnTo>
                    <a:pt x="794" y="587"/>
                  </a:lnTo>
                  <a:lnTo>
                    <a:pt x="784" y="595"/>
                  </a:lnTo>
                  <a:lnTo>
                    <a:pt x="774" y="601"/>
                  </a:lnTo>
                  <a:lnTo>
                    <a:pt x="764" y="605"/>
                  </a:lnTo>
                  <a:lnTo>
                    <a:pt x="753" y="608"/>
                  </a:lnTo>
                  <a:lnTo>
                    <a:pt x="742" y="610"/>
                  </a:lnTo>
                  <a:lnTo>
                    <a:pt x="731" y="610"/>
                  </a:lnTo>
                  <a:lnTo>
                    <a:pt x="717" y="610"/>
                  </a:lnTo>
                  <a:lnTo>
                    <a:pt x="703" y="607"/>
                  </a:lnTo>
                  <a:lnTo>
                    <a:pt x="690" y="603"/>
                  </a:lnTo>
                  <a:lnTo>
                    <a:pt x="679" y="596"/>
                  </a:lnTo>
                  <a:lnTo>
                    <a:pt x="666" y="587"/>
                  </a:lnTo>
                  <a:lnTo>
                    <a:pt x="655" y="579"/>
                  </a:lnTo>
                  <a:lnTo>
                    <a:pt x="644" y="567"/>
                  </a:lnTo>
                  <a:lnTo>
                    <a:pt x="633" y="558"/>
                  </a:lnTo>
                  <a:lnTo>
                    <a:pt x="623" y="548"/>
                  </a:lnTo>
                  <a:lnTo>
                    <a:pt x="612" y="539"/>
                  </a:lnTo>
                  <a:lnTo>
                    <a:pt x="601" y="524"/>
                  </a:lnTo>
                  <a:lnTo>
                    <a:pt x="591" y="508"/>
                  </a:lnTo>
                  <a:lnTo>
                    <a:pt x="584" y="491"/>
                  </a:lnTo>
                  <a:lnTo>
                    <a:pt x="578" y="473"/>
                  </a:lnTo>
                  <a:lnTo>
                    <a:pt x="573" y="455"/>
                  </a:lnTo>
                  <a:lnTo>
                    <a:pt x="570" y="438"/>
                  </a:lnTo>
                  <a:lnTo>
                    <a:pt x="566" y="420"/>
                  </a:lnTo>
                  <a:lnTo>
                    <a:pt x="561" y="403"/>
                  </a:lnTo>
                  <a:lnTo>
                    <a:pt x="556" y="388"/>
                  </a:lnTo>
                  <a:lnTo>
                    <a:pt x="550" y="376"/>
                  </a:lnTo>
                  <a:lnTo>
                    <a:pt x="550" y="399"/>
                  </a:lnTo>
                  <a:lnTo>
                    <a:pt x="544" y="386"/>
                  </a:lnTo>
                  <a:lnTo>
                    <a:pt x="539" y="375"/>
                  </a:lnTo>
                  <a:lnTo>
                    <a:pt x="534" y="363"/>
                  </a:lnTo>
                  <a:lnTo>
                    <a:pt x="529" y="353"/>
                  </a:lnTo>
                  <a:lnTo>
                    <a:pt x="524" y="345"/>
                  </a:lnTo>
                  <a:lnTo>
                    <a:pt x="519" y="335"/>
                  </a:lnTo>
                  <a:lnTo>
                    <a:pt x="515" y="325"/>
                  </a:lnTo>
                  <a:lnTo>
                    <a:pt x="513" y="314"/>
                  </a:lnTo>
                  <a:lnTo>
                    <a:pt x="509" y="302"/>
                  </a:lnTo>
                  <a:lnTo>
                    <a:pt x="508" y="287"/>
                  </a:lnTo>
                  <a:lnTo>
                    <a:pt x="514" y="281"/>
                  </a:lnTo>
                  <a:lnTo>
                    <a:pt x="514" y="284"/>
                  </a:lnTo>
                  <a:lnTo>
                    <a:pt x="516" y="288"/>
                  </a:lnTo>
                  <a:lnTo>
                    <a:pt x="519" y="292"/>
                  </a:lnTo>
                  <a:lnTo>
                    <a:pt x="521" y="294"/>
                  </a:lnTo>
                  <a:lnTo>
                    <a:pt x="525" y="298"/>
                  </a:lnTo>
                  <a:lnTo>
                    <a:pt x="527" y="300"/>
                  </a:lnTo>
                  <a:lnTo>
                    <a:pt x="529" y="304"/>
                  </a:lnTo>
                  <a:lnTo>
                    <a:pt x="530" y="308"/>
                  </a:lnTo>
                  <a:lnTo>
                    <a:pt x="530" y="313"/>
                  </a:lnTo>
                  <a:lnTo>
                    <a:pt x="529" y="319"/>
                  </a:lnTo>
                  <a:lnTo>
                    <a:pt x="523" y="308"/>
                  </a:lnTo>
                  <a:lnTo>
                    <a:pt x="521" y="309"/>
                  </a:lnTo>
                  <a:lnTo>
                    <a:pt x="520" y="310"/>
                  </a:lnTo>
                  <a:lnTo>
                    <a:pt x="520" y="311"/>
                  </a:lnTo>
                  <a:lnTo>
                    <a:pt x="520" y="313"/>
                  </a:lnTo>
                  <a:lnTo>
                    <a:pt x="520" y="314"/>
                  </a:lnTo>
                  <a:lnTo>
                    <a:pt x="520" y="316"/>
                  </a:lnTo>
                  <a:lnTo>
                    <a:pt x="520" y="318"/>
                  </a:lnTo>
                  <a:lnTo>
                    <a:pt x="520" y="319"/>
                  </a:lnTo>
                  <a:lnTo>
                    <a:pt x="520" y="321"/>
                  </a:lnTo>
                  <a:lnTo>
                    <a:pt x="520" y="323"/>
                  </a:lnTo>
                  <a:lnTo>
                    <a:pt x="524" y="321"/>
                  </a:lnTo>
                  <a:lnTo>
                    <a:pt x="526" y="321"/>
                  </a:lnTo>
                  <a:lnTo>
                    <a:pt x="529" y="324"/>
                  </a:lnTo>
                  <a:lnTo>
                    <a:pt x="530" y="326"/>
                  </a:lnTo>
                  <a:lnTo>
                    <a:pt x="530" y="330"/>
                  </a:lnTo>
                  <a:lnTo>
                    <a:pt x="531" y="332"/>
                  </a:lnTo>
                  <a:lnTo>
                    <a:pt x="531" y="336"/>
                  </a:lnTo>
                  <a:lnTo>
                    <a:pt x="532" y="339"/>
                  </a:lnTo>
                  <a:lnTo>
                    <a:pt x="532" y="341"/>
                  </a:lnTo>
                  <a:lnTo>
                    <a:pt x="535" y="342"/>
                  </a:lnTo>
                  <a:lnTo>
                    <a:pt x="537" y="342"/>
                  </a:lnTo>
                  <a:lnTo>
                    <a:pt x="536" y="342"/>
                  </a:lnTo>
                  <a:lnTo>
                    <a:pt x="535" y="342"/>
                  </a:lnTo>
                  <a:lnTo>
                    <a:pt x="532" y="345"/>
                  </a:lnTo>
                  <a:lnTo>
                    <a:pt x="532" y="347"/>
                  </a:lnTo>
                  <a:lnTo>
                    <a:pt x="532" y="350"/>
                  </a:lnTo>
                  <a:lnTo>
                    <a:pt x="532" y="352"/>
                  </a:lnTo>
                  <a:lnTo>
                    <a:pt x="534" y="355"/>
                  </a:lnTo>
                  <a:lnTo>
                    <a:pt x="535" y="357"/>
                  </a:lnTo>
                  <a:lnTo>
                    <a:pt x="537" y="360"/>
                  </a:lnTo>
                  <a:lnTo>
                    <a:pt x="539" y="362"/>
                  </a:lnTo>
                  <a:lnTo>
                    <a:pt x="540" y="365"/>
                  </a:lnTo>
                  <a:lnTo>
                    <a:pt x="541" y="367"/>
                  </a:lnTo>
                  <a:lnTo>
                    <a:pt x="544" y="367"/>
                  </a:lnTo>
                  <a:lnTo>
                    <a:pt x="546" y="325"/>
                  </a:lnTo>
                  <a:lnTo>
                    <a:pt x="546" y="328"/>
                  </a:lnTo>
                  <a:lnTo>
                    <a:pt x="546" y="331"/>
                  </a:lnTo>
                  <a:lnTo>
                    <a:pt x="546" y="334"/>
                  </a:lnTo>
                  <a:lnTo>
                    <a:pt x="546" y="337"/>
                  </a:lnTo>
                  <a:lnTo>
                    <a:pt x="546" y="340"/>
                  </a:lnTo>
                  <a:lnTo>
                    <a:pt x="546" y="344"/>
                  </a:lnTo>
                  <a:lnTo>
                    <a:pt x="546" y="346"/>
                  </a:lnTo>
                  <a:lnTo>
                    <a:pt x="547" y="349"/>
                  </a:lnTo>
                  <a:lnTo>
                    <a:pt x="550" y="351"/>
                  </a:lnTo>
                  <a:lnTo>
                    <a:pt x="552" y="352"/>
                  </a:lnTo>
                  <a:lnTo>
                    <a:pt x="555" y="344"/>
                  </a:lnTo>
                  <a:lnTo>
                    <a:pt x="556" y="336"/>
                  </a:lnTo>
                  <a:lnTo>
                    <a:pt x="556" y="328"/>
                  </a:lnTo>
                  <a:lnTo>
                    <a:pt x="555" y="319"/>
                  </a:lnTo>
                  <a:lnTo>
                    <a:pt x="553" y="310"/>
                  </a:lnTo>
                  <a:lnTo>
                    <a:pt x="553" y="302"/>
                  </a:lnTo>
                  <a:lnTo>
                    <a:pt x="552" y="294"/>
                  </a:lnTo>
                  <a:lnTo>
                    <a:pt x="553" y="287"/>
                  </a:lnTo>
                  <a:lnTo>
                    <a:pt x="555" y="279"/>
                  </a:lnTo>
                  <a:lnTo>
                    <a:pt x="558" y="274"/>
                  </a:lnTo>
                  <a:lnTo>
                    <a:pt x="557" y="269"/>
                  </a:lnTo>
                  <a:lnTo>
                    <a:pt x="556" y="264"/>
                  </a:lnTo>
                  <a:lnTo>
                    <a:pt x="556" y="261"/>
                  </a:lnTo>
                  <a:lnTo>
                    <a:pt x="555" y="256"/>
                  </a:lnTo>
                  <a:lnTo>
                    <a:pt x="555" y="251"/>
                  </a:lnTo>
                  <a:lnTo>
                    <a:pt x="553" y="246"/>
                  </a:lnTo>
                  <a:lnTo>
                    <a:pt x="553" y="241"/>
                  </a:lnTo>
                  <a:lnTo>
                    <a:pt x="553" y="235"/>
                  </a:lnTo>
                  <a:lnTo>
                    <a:pt x="552" y="230"/>
                  </a:lnTo>
                  <a:lnTo>
                    <a:pt x="552" y="224"/>
                  </a:lnTo>
                  <a:lnTo>
                    <a:pt x="552" y="219"/>
                  </a:lnTo>
                  <a:lnTo>
                    <a:pt x="552" y="214"/>
                  </a:lnTo>
                  <a:lnTo>
                    <a:pt x="551" y="209"/>
                  </a:lnTo>
                  <a:lnTo>
                    <a:pt x="550" y="204"/>
                  </a:lnTo>
                  <a:lnTo>
                    <a:pt x="550" y="199"/>
                  </a:lnTo>
                  <a:lnTo>
                    <a:pt x="550" y="194"/>
                  </a:lnTo>
                  <a:lnTo>
                    <a:pt x="550" y="189"/>
                  </a:lnTo>
                  <a:lnTo>
                    <a:pt x="551" y="185"/>
                  </a:lnTo>
                  <a:lnTo>
                    <a:pt x="553" y="182"/>
                  </a:lnTo>
                  <a:lnTo>
                    <a:pt x="558" y="179"/>
                  </a:lnTo>
                  <a:lnTo>
                    <a:pt x="556" y="164"/>
                  </a:lnTo>
                  <a:lnTo>
                    <a:pt x="558" y="169"/>
                  </a:lnTo>
                  <a:lnTo>
                    <a:pt x="561" y="175"/>
                  </a:lnTo>
                  <a:lnTo>
                    <a:pt x="565" y="182"/>
                  </a:lnTo>
                  <a:lnTo>
                    <a:pt x="568" y="189"/>
                  </a:lnTo>
                  <a:lnTo>
                    <a:pt x="573" y="196"/>
                  </a:lnTo>
                  <a:lnTo>
                    <a:pt x="580" y="203"/>
                  </a:lnTo>
                  <a:lnTo>
                    <a:pt x="584" y="209"/>
                  </a:lnTo>
                  <a:lnTo>
                    <a:pt x="592" y="215"/>
                  </a:lnTo>
                  <a:lnTo>
                    <a:pt x="598" y="219"/>
                  </a:lnTo>
                  <a:lnTo>
                    <a:pt x="606" y="221"/>
                  </a:lnTo>
                  <a:lnTo>
                    <a:pt x="612" y="215"/>
                  </a:lnTo>
                  <a:lnTo>
                    <a:pt x="604" y="212"/>
                  </a:lnTo>
                  <a:lnTo>
                    <a:pt x="598" y="210"/>
                  </a:lnTo>
                  <a:lnTo>
                    <a:pt x="594" y="206"/>
                  </a:lnTo>
                  <a:lnTo>
                    <a:pt x="592" y="201"/>
                  </a:lnTo>
                  <a:lnTo>
                    <a:pt x="591" y="196"/>
                  </a:lnTo>
                  <a:lnTo>
                    <a:pt x="589" y="190"/>
                  </a:lnTo>
                  <a:lnTo>
                    <a:pt x="589" y="184"/>
                  </a:lnTo>
                  <a:lnTo>
                    <a:pt x="588" y="179"/>
                  </a:lnTo>
                  <a:lnTo>
                    <a:pt x="587" y="173"/>
                  </a:lnTo>
                  <a:lnTo>
                    <a:pt x="586" y="168"/>
                  </a:lnTo>
                  <a:lnTo>
                    <a:pt x="591" y="147"/>
                  </a:lnTo>
                  <a:lnTo>
                    <a:pt x="591" y="149"/>
                  </a:lnTo>
                  <a:lnTo>
                    <a:pt x="592" y="152"/>
                  </a:lnTo>
                  <a:lnTo>
                    <a:pt x="593" y="156"/>
                  </a:lnTo>
                  <a:lnTo>
                    <a:pt x="594" y="159"/>
                  </a:lnTo>
                  <a:lnTo>
                    <a:pt x="597" y="163"/>
                  </a:lnTo>
                  <a:lnTo>
                    <a:pt x="598" y="167"/>
                  </a:lnTo>
                  <a:lnTo>
                    <a:pt x="599" y="170"/>
                  </a:lnTo>
                  <a:lnTo>
                    <a:pt x="601" y="174"/>
                  </a:lnTo>
                  <a:lnTo>
                    <a:pt x="599" y="179"/>
                  </a:lnTo>
                  <a:lnTo>
                    <a:pt x="597" y="183"/>
                  </a:lnTo>
                  <a:lnTo>
                    <a:pt x="604" y="186"/>
                  </a:lnTo>
                  <a:lnTo>
                    <a:pt x="610" y="190"/>
                  </a:lnTo>
                  <a:lnTo>
                    <a:pt x="618" y="193"/>
                  </a:lnTo>
                  <a:lnTo>
                    <a:pt x="624" y="195"/>
                  </a:lnTo>
                  <a:lnTo>
                    <a:pt x="630" y="198"/>
                  </a:lnTo>
                  <a:lnTo>
                    <a:pt x="638" y="199"/>
                  </a:lnTo>
                  <a:lnTo>
                    <a:pt x="644" y="201"/>
                  </a:lnTo>
                  <a:lnTo>
                    <a:pt x="650" y="203"/>
                  </a:lnTo>
                  <a:lnTo>
                    <a:pt x="658" y="205"/>
                  </a:lnTo>
                  <a:lnTo>
                    <a:pt x="665" y="209"/>
                  </a:lnTo>
                  <a:lnTo>
                    <a:pt x="663" y="205"/>
                  </a:lnTo>
                  <a:lnTo>
                    <a:pt x="660" y="201"/>
                  </a:lnTo>
                  <a:lnTo>
                    <a:pt x="658" y="199"/>
                  </a:lnTo>
                  <a:lnTo>
                    <a:pt x="655" y="196"/>
                  </a:lnTo>
                  <a:lnTo>
                    <a:pt x="653" y="194"/>
                  </a:lnTo>
                  <a:lnTo>
                    <a:pt x="650" y="190"/>
                  </a:lnTo>
                  <a:lnTo>
                    <a:pt x="646" y="188"/>
                  </a:lnTo>
                  <a:lnTo>
                    <a:pt x="644" y="184"/>
                  </a:lnTo>
                  <a:lnTo>
                    <a:pt x="641" y="179"/>
                  </a:lnTo>
                  <a:lnTo>
                    <a:pt x="639" y="174"/>
                  </a:lnTo>
                  <a:lnTo>
                    <a:pt x="648" y="179"/>
                  </a:lnTo>
                  <a:lnTo>
                    <a:pt x="656" y="182"/>
                  </a:lnTo>
                  <a:lnTo>
                    <a:pt x="665" y="183"/>
                  </a:lnTo>
                  <a:lnTo>
                    <a:pt x="674" y="183"/>
                  </a:lnTo>
                  <a:lnTo>
                    <a:pt x="682" y="183"/>
                  </a:lnTo>
                  <a:lnTo>
                    <a:pt x="691" y="182"/>
                  </a:lnTo>
                  <a:lnTo>
                    <a:pt x="700" y="182"/>
                  </a:lnTo>
                  <a:lnTo>
                    <a:pt x="707" y="183"/>
                  </a:lnTo>
                  <a:lnTo>
                    <a:pt x="715" y="186"/>
                  </a:lnTo>
                  <a:lnTo>
                    <a:pt x="722" y="191"/>
                  </a:lnTo>
                  <a:lnTo>
                    <a:pt x="724" y="183"/>
                  </a:lnTo>
                  <a:lnTo>
                    <a:pt x="728" y="188"/>
                  </a:lnTo>
                  <a:lnTo>
                    <a:pt x="733" y="191"/>
                  </a:lnTo>
                  <a:lnTo>
                    <a:pt x="738" y="194"/>
                  </a:lnTo>
                  <a:lnTo>
                    <a:pt x="743" y="195"/>
                  </a:lnTo>
                  <a:lnTo>
                    <a:pt x="749" y="196"/>
                  </a:lnTo>
                  <a:lnTo>
                    <a:pt x="754" y="198"/>
                  </a:lnTo>
                  <a:lnTo>
                    <a:pt x="760" y="198"/>
                  </a:lnTo>
                  <a:lnTo>
                    <a:pt x="765" y="199"/>
                  </a:lnTo>
                  <a:lnTo>
                    <a:pt x="770" y="201"/>
                  </a:lnTo>
                  <a:lnTo>
                    <a:pt x="775" y="204"/>
                  </a:lnTo>
                  <a:lnTo>
                    <a:pt x="769" y="204"/>
                  </a:lnTo>
                  <a:lnTo>
                    <a:pt x="764" y="204"/>
                  </a:lnTo>
                  <a:lnTo>
                    <a:pt x="758" y="203"/>
                  </a:lnTo>
                  <a:lnTo>
                    <a:pt x="753" y="201"/>
                  </a:lnTo>
                  <a:lnTo>
                    <a:pt x="748" y="200"/>
                  </a:lnTo>
                  <a:lnTo>
                    <a:pt x="743" y="199"/>
                  </a:lnTo>
                  <a:lnTo>
                    <a:pt x="738" y="196"/>
                  </a:lnTo>
                  <a:lnTo>
                    <a:pt x="733" y="194"/>
                  </a:lnTo>
                  <a:lnTo>
                    <a:pt x="729" y="191"/>
                  </a:lnTo>
                  <a:lnTo>
                    <a:pt x="724" y="189"/>
                  </a:lnTo>
                  <a:lnTo>
                    <a:pt x="724" y="193"/>
                  </a:lnTo>
                  <a:lnTo>
                    <a:pt x="726" y="195"/>
                  </a:lnTo>
                  <a:lnTo>
                    <a:pt x="727" y="198"/>
                  </a:lnTo>
                  <a:lnTo>
                    <a:pt x="731" y="200"/>
                  </a:lnTo>
                  <a:lnTo>
                    <a:pt x="734" y="201"/>
                  </a:lnTo>
                  <a:lnTo>
                    <a:pt x="738" y="203"/>
                  </a:lnTo>
                  <a:lnTo>
                    <a:pt x="742" y="204"/>
                  </a:lnTo>
                  <a:lnTo>
                    <a:pt x="746" y="205"/>
                  </a:lnTo>
                  <a:lnTo>
                    <a:pt x="749" y="206"/>
                  </a:lnTo>
                  <a:lnTo>
                    <a:pt x="752" y="209"/>
                  </a:lnTo>
                  <a:lnTo>
                    <a:pt x="758" y="210"/>
                  </a:lnTo>
                  <a:lnTo>
                    <a:pt x="764" y="211"/>
                  </a:lnTo>
                  <a:lnTo>
                    <a:pt x="770" y="211"/>
                  </a:lnTo>
                  <a:lnTo>
                    <a:pt x="777" y="211"/>
                  </a:lnTo>
                  <a:lnTo>
                    <a:pt x="783" y="211"/>
                  </a:lnTo>
                  <a:lnTo>
                    <a:pt x="789" y="210"/>
                  </a:lnTo>
                  <a:lnTo>
                    <a:pt x="794" y="209"/>
                  </a:lnTo>
                  <a:lnTo>
                    <a:pt x="799" y="206"/>
                  </a:lnTo>
                  <a:lnTo>
                    <a:pt x="804" y="204"/>
                  </a:lnTo>
                  <a:lnTo>
                    <a:pt x="809" y="200"/>
                  </a:lnTo>
                  <a:lnTo>
                    <a:pt x="788" y="200"/>
                  </a:lnTo>
                  <a:lnTo>
                    <a:pt x="794" y="200"/>
                  </a:lnTo>
                  <a:lnTo>
                    <a:pt x="801" y="199"/>
                  </a:lnTo>
                  <a:lnTo>
                    <a:pt x="809" y="198"/>
                  </a:lnTo>
                  <a:lnTo>
                    <a:pt x="816" y="196"/>
                  </a:lnTo>
                  <a:lnTo>
                    <a:pt x="824" y="194"/>
                  </a:lnTo>
                  <a:lnTo>
                    <a:pt x="831" y="191"/>
                  </a:lnTo>
                  <a:lnTo>
                    <a:pt x="838" y="189"/>
                  </a:lnTo>
                  <a:lnTo>
                    <a:pt x="846" y="186"/>
                  </a:lnTo>
                  <a:lnTo>
                    <a:pt x="852" y="185"/>
                  </a:lnTo>
                  <a:lnTo>
                    <a:pt x="858" y="183"/>
                  </a:lnTo>
                  <a:lnTo>
                    <a:pt x="855" y="180"/>
                  </a:lnTo>
                  <a:lnTo>
                    <a:pt x="851" y="179"/>
                  </a:lnTo>
                  <a:lnTo>
                    <a:pt x="847" y="179"/>
                  </a:lnTo>
                  <a:lnTo>
                    <a:pt x="843" y="180"/>
                  </a:lnTo>
                  <a:lnTo>
                    <a:pt x="840" y="180"/>
                  </a:lnTo>
                  <a:lnTo>
                    <a:pt x="835" y="182"/>
                  </a:lnTo>
                  <a:lnTo>
                    <a:pt x="830" y="183"/>
                  </a:lnTo>
                  <a:lnTo>
                    <a:pt x="826" y="184"/>
                  </a:lnTo>
                  <a:lnTo>
                    <a:pt x="821" y="185"/>
                  </a:lnTo>
                  <a:lnTo>
                    <a:pt x="817" y="185"/>
                  </a:lnTo>
                  <a:lnTo>
                    <a:pt x="821" y="183"/>
                  </a:lnTo>
                  <a:lnTo>
                    <a:pt x="825" y="182"/>
                  </a:lnTo>
                  <a:lnTo>
                    <a:pt x="830" y="180"/>
                  </a:lnTo>
                  <a:lnTo>
                    <a:pt x="835" y="179"/>
                  </a:lnTo>
                  <a:lnTo>
                    <a:pt x="840" y="178"/>
                  </a:lnTo>
                  <a:lnTo>
                    <a:pt x="845" y="177"/>
                  </a:lnTo>
                  <a:lnTo>
                    <a:pt x="851" y="177"/>
                  </a:lnTo>
                  <a:lnTo>
                    <a:pt x="856" y="177"/>
                  </a:lnTo>
                  <a:lnTo>
                    <a:pt x="860" y="177"/>
                  </a:lnTo>
                  <a:lnTo>
                    <a:pt x="864" y="177"/>
                  </a:lnTo>
                  <a:lnTo>
                    <a:pt x="862" y="174"/>
                  </a:lnTo>
                  <a:lnTo>
                    <a:pt x="863" y="174"/>
                  </a:lnTo>
                  <a:lnTo>
                    <a:pt x="864" y="174"/>
                  </a:lnTo>
                  <a:lnTo>
                    <a:pt x="866" y="174"/>
                  </a:lnTo>
                  <a:lnTo>
                    <a:pt x="867" y="174"/>
                  </a:lnTo>
                  <a:lnTo>
                    <a:pt x="868" y="173"/>
                  </a:lnTo>
                  <a:lnTo>
                    <a:pt x="869" y="172"/>
                  </a:lnTo>
                  <a:lnTo>
                    <a:pt x="871" y="172"/>
                  </a:lnTo>
                  <a:lnTo>
                    <a:pt x="871" y="170"/>
                  </a:lnTo>
                  <a:lnTo>
                    <a:pt x="869" y="173"/>
                  </a:lnTo>
                  <a:lnTo>
                    <a:pt x="869" y="175"/>
                  </a:lnTo>
                  <a:lnTo>
                    <a:pt x="868" y="178"/>
                  </a:lnTo>
                  <a:lnTo>
                    <a:pt x="868" y="180"/>
                  </a:lnTo>
                  <a:lnTo>
                    <a:pt x="868" y="182"/>
                  </a:lnTo>
                  <a:lnTo>
                    <a:pt x="868" y="184"/>
                  </a:lnTo>
                  <a:lnTo>
                    <a:pt x="869" y="185"/>
                  </a:lnTo>
                  <a:lnTo>
                    <a:pt x="869" y="188"/>
                  </a:lnTo>
                  <a:lnTo>
                    <a:pt x="871" y="189"/>
                  </a:lnTo>
                  <a:lnTo>
                    <a:pt x="871" y="190"/>
                  </a:lnTo>
                  <a:lnTo>
                    <a:pt x="872" y="191"/>
                  </a:lnTo>
                  <a:lnTo>
                    <a:pt x="873" y="193"/>
                  </a:lnTo>
                  <a:lnTo>
                    <a:pt x="874" y="194"/>
                  </a:lnTo>
                  <a:lnTo>
                    <a:pt x="876" y="195"/>
                  </a:lnTo>
                  <a:lnTo>
                    <a:pt x="877" y="196"/>
                  </a:lnTo>
                  <a:lnTo>
                    <a:pt x="878" y="198"/>
                  </a:lnTo>
                  <a:lnTo>
                    <a:pt x="878" y="199"/>
                  </a:lnTo>
                  <a:lnTo>
                    <a:pt x="881" y="200"/>
                  </a:lnTo>
                  <a:lnTo>
                    <a:pt x="884" y="203"/>
                  </a:lnTo>
                  <a:lnTo>
                    <a:pt x="887" y="205"/>
                  </a:lnTo>
                  <a:lnTo>
                    <a:pt x="889" y="206"/>
                  </a:lnTo>
                  <a:lnTo>
                    <a:pt x="892" y="209"/>
                  </a:lnTo>
                  <a:lnTo>
                    <a:pt x="894" y="210"/>
                  </a:lnTo>
                  <a:lnTo>
                    <a:pt x="897" y="212"/>
                  </a:lnTo>
                  <a:lnTo>
                    <a:pt x="898" y="215"/>
                  </a:lnTo>
                  <a:lnTo>
                    <a:pt x="899" y="217"/>
                  </a:lnTo>
                  <a:lnTo>
                    <a:pt x="900" y="221"/>
                  </a:lnTo>
                  <a:lnTo>
                    <a:pt x="898" y="220"/>
                  </a:lnTo>
                  <a:lnTo>
                    <a:pt x="895" y="217"/>
                  </a:lnTo>
                  <a:lnTo>
                    <a:pt x="893" y="216"/>
                  </a:lnTo>
                  <a:lnTo>
                    <a:pt x="891" y="214"/>
                  </a:lnTo>
                  <a:lnTo>
                    <a:pt x="888" y="211"/>
                  </a:lnTo>
                  <a:lnTo>
                    <a:pt x="887" y="209"/>
                  </a:lnTo>
                  <a:lnTo>
                    <a:pt x="884" y="206"/>
                  </a:lnTo>
                  <a:lnTo>
                    <a:pt x="882" y="204"/>
                  </a:lnTo>
                  <a:lnTo>
                    <a:pt x="881" y="201"/>
                  </a:lnTo>
                  <a:lnTo>
                    <a:pt x="878" y="199"/>
                  </a:lnTo>
                  <a:lnTo>
                    <a:pt x="878" y="198"/>
                  </a:lnTo>
                  <a:lnTo>
                    <a:pt x="877" y="198"/>
                  </a:lnTo>
                  <a:lnTo>
                    <a:pt x="876" y="196"/>
                  </a:lnTo>
                  <a:lnTo>
                    <a:pt x="876" y="195"/>
                  </a:lnTo>
                  <a:lnTo>
                    <a:pt x="874" y="195"/>
                  </a:lnTo>
                  <a:lnTo>
                    <a:pt x="873" y="194"/>
                  </a:lnTo>
                  <a:lnTo>
                    <a:pt x="872" y="193"/>
                  </a:lnTo>
                  <a:lnTo>
                    <a:pt x="872" y="191"/>
                  </a:lnTo>
                  <a:lnTo>
                    <a:pt x="871" y="190"/>
                  </a:lnTo>
                  <a:lnTo>
                    <a:pt x="869" y="189"/>
                  </a:lnTo>
                  <a:lnTo>
                    <a:pt x="867" y="188"/>
                  </a:lnTo>
                  <a:lnTo>
                    <a:pt x="864" y="186"/>
                  </a:lnTo>
                  <a:lnTo>
                    <a:pt x="862" y="185"/>
                  </a:lnTo>
                  <a:lnTo>
                    <a:pt x="860" y="185"/>
                  </a:lnTo>
                  <a:lnTo>
                    <a:pt x="856" y="185"/>
                  </a:lnTo>
                  <a:lnTo>
                    <a:pt x="853" y="185"/>
                  </a:lnTo>
                  <a:lnTo>
                    <a:pt x="850" y="186"/>
                  </a:lnTo>
                  <a:lnTo>
                    <a:pt x="847" y="189"/>
                  </a:lnTo>
                  <a:lnTo>
                    <a:pt x="843" y="191"/>
                  </a:lnTo>
                  <a:lnTo>
                    <a:pt x="841" y="194"/>
                  </a:lnTo>
                  <a:lnTo>
                    <a:pt x="845" y="196"/>
                  </a:lnTo>
                  <a:lnTo>
                    <a:pt x="847" y="196"/>
                  </a:lnTo>
                  <a:lnTo>
                    <a:pt x="851" y="198"/>
                  </a:lnTo>
                  <a:lnTo>
                    <a:pt x="855" y="196"/>
                  </a:lnTo>
                  <a:lnTo>
                    <a:pt x="858" y="196"/>
                  </a:lnTo>
                  <a:lnTo>
                    <a:pt x="861" y="196"/>
                  </a:lnTo>
                  <a:lnTo>
                    <a:pt x="863" y="198"/>
                  </a:lnTo>
                  <a:lnTo>
                    <a:pt x="866" y="199"/>
                  </a:lnTo>
                  <a:lnTo>
                    <a:pt x="867" y="201"/>
                  </a:lnTo>
                  <a:lnTo>
                    <a:pt x="868" y="206"/>
                  </a:lnTo>
                  <a:lnTo>
                    <a:pt x="864" y="208"/>
                  </a:lnTo>
                  <a:lnTo>
                    <a:pt x="861" y="208"/>
                  </a:lnTo>
                  <a:lnTo>
                    <a:pt x="858" y="206"/>
                  </a:lnTo>
                  <a:lnTo>
                    <a:pt x="855" y="205"/>
                  </a:lnTo>
                  <a:lnTo>
                    <a:pt x="851" y="204"/>
                  </a:lnTo>
                  <a:lnTo>
                    <a:pt x="848" y="204"/>
                  </a:lnTo>
                  <a:lnTo>
                    <a:pt x="846" y="204"/>
                  </a:lnTo>
                  <a:lnTo>
                    <a:pt x="843" y="205"/>
                  </a:lnTo>
                  <a:lnTo>
                    <a:pt x="842" y="208"/>
                  </a:lnTo>
                  <a:lnTo>
                    <a:pt x="841" y="212"/>
                  </a:lnTo>
                  <a:lnTo>
                    <a:pt x="858" y="233"/>
                  </a:lnTo>
                  <a:lnTo>
                    <a:pt x="847" y="238"/>
                  </a:lnTo>
                  <a:lnTo>
                    <a:pt x="852" y="248"/>
                  </a:lnTo>
                  <a:lnTo>
                    <a:pt x="857" y="258"/>
                  </a:lnTo>
                  <a:lnTo>
                    <a:pt x="861" y="268"/>
                  </a:lnTo>
                  <a:lnTo>
                    <a:pt x="863" y="279"/>
                  </a:lnTo>
                  <a:lnTo>
                    <a:pt x="866" y="290"/>
                  </a:lnTo>
                  <a:lnTo>
                    <a:pt x="867" y="302"/>
                  </a:lnTo>
                  <a:lnTo>
                    <a:pt x="868" y="313"/>
                  </a:lnTo>
                  <a:lnTo>
                    <a:pt x="869" y="325"/>
                  </a:lnTo>
                  <a:lnTo>
                    <a:pt x="871" y="336"/>
                  </a:lnTo>
                  <a:lnTo>
                    <a:pt x="873" y="349"/>
                  </a:lnTo>
                  <a:lnTo>
                    <a:pt x="876" y="350"/>
                  </a:lnTo>
                  <a:lnTo>
                    <a:pt x="877" y="350"/>
                  </a:lnTo>
                  <a:lnTo>
                    <a:pt x="879" y="349"/>
                  </a:lnTo>
                  <a:lnTo>
                    <a:pt x="881" y="349"/>
                  </a:lnTo>
                  <a:lnTo>
                    <a:pt x="882" y="347"/>
                  </a:lnTo>
                  <a:lnTo>
                    <a:pt x="883" y="346"/>
                  </a:lnTo>
                  <a:lnTo>
                    <a:pt x="883" y="345"/>
                  </a:lnTo>
                  <a:lnTo>
                    <a:pt x="884" y="342"/>
                  </a:lnTo>
                  <a:lnTo>
                    <a:pt x="886" y="341"/>
                  </a:lnTo>
                  <a:lnTo>
                    <a:pt x="886" y="340"/>
                  </a:lnTo>
                  <a:lnTo>
                    <a:pt x="888" y="308"/>
                  </a:lnTo>
                  <a:lnTo>
                    <a:pt x="889" y="309"/>
                  </a:lnTo>
                  <a:lnTo>
                    <a:pt x="889" y="310"/>
                  </a:lnTo>
                  <a:lnTo>
                    <a:pt x="891" y="311"/>
                  </a:lnTo>
                  <a:lnTo>
                    <a:pt x="891" y="314"/>
                  </a:lnTo>
                  <a:lnTo>
                    <a:pt x="891" y="315"/>
                  </a:lnTo>
                  <a:lnTo>
                    <a:pt x="891" y="316"/>
                  </a:lnTo>
                  <a:lnTo>
                    <a:pt x="892" y="319"/>
                  </a:lnTo>
                  <a:lnTo>
                    <a:pt x="892" y="320"/>
                  </a:lnTo>
                  <a:lnTo>
                    <a:pt x="893" y="321"/>
                  </a:lnTo>
                  <a:lnTo>
                    <a:pt x="894" y="323"/>
                  </a:lnTo>
                  <a:lnTo>
                    <a:pt x="895" y="323"/>
                  </a:lnTo>
                  <a:lnTo>
                    <a:pt x="897" y="321"/>
                  </a:lnTo>
                  <a:lnTo>
                    <a:pt x="898" y="321"/>
                  </a:lnTo>
                  <a:lnTo>
                    <a:pt x="899" y="320"/>
                  </a:lnTo>
                  <a:lnTo>
                    <a:pt x="900" y="319"/>
                  </a:lnTo>
                  <a:lnTo>
                    <a:pt x="902" y="318"/>
                  </a:lnTo>
                  <a:lnTo>
                    <a:pt x="903" y="316"/>
                  </a:lnTo>
                  <a:lnTo>
                    <a:pt x="904" y="315"/>
                  </a:lnTo>
                  <a:lnTo>
                    <a:pt x="905" y="314"/>
                  </a:lnTo>
                  <a:lnTo>
                    <a:pt x="907" y="313"/>
                  </a:lnTo>
                  <a:lnTo>
                    <a:pt x="907" y="304"/>
                  </a:lnTo>
                  <a:lnTo>
                    <a:pt x="913" y="310"/>
                  </a:lnTo>
                  <a:lnTo>
                    <a:pt x="915" y="308"/>
                  </a:lnTo>
                  <a:lnTo>
                    <a:pt x="917" y="304"/>
                  </a:lnTo>
                  <a:lnTo>
                    <a:pt x="918" y="302"/>
                  </a:lnTo>
                  <a:lnTo>
                    <a:pt x="919" y="298"/>
                  </a:lnTo>
                  <a:lnTo>
                    <a:pt x="920" y="294"/>
                  </a:lnTo>
                  <a:lnTo>
                    <a:pt x="921" y="292"/>
                  </a:lnTo>
                  <a:lnTo>
                    <a:pt x="921" y="288"/>
                  </a:lnTo>
                  <a:lnTo>
                    <a:pt x="923" y="285"/>
                  </a:lnTo>
                  <a:lnTo>
                    <a:pt x="923" y="282"/>
                  </a:lnTo>
                  <a:lnTo>
                    <a:pt x="924" y="278"/>
                  </a:lnTo>
                  <a:lnTo>
                    <a:pt x="921" y="274"/>
                  </a:lnTo>
                  <a:lnTo>
                    <a:pt x="919" y="272"/>
                  </a:lnTo>
                  <a:lnTo>
                    <a:pt x="917" y="272"/>
                  </a:lnTo>
                  <a:lnTo>
                    <a:pt x="914" y="273"/>
                  </a:lnTo>
                  <a:lnTo>
                    <a:pt x="912" y="274"/>
                  </a:lnTo>
                  <a:lnTo>
                    <a:pt x="909" y="277"/>
                  </a:lnTo>
                  <a:lnTo>
                    <a:pt x="907" y="279"/>
                  </a:lnTo>
                  <a:lnTo>
                    <a:pt x="904" y="282"/>
                  </a:lnTo>
                  <a:lnTo>
                    <a:pt x="903" y="284"/>
                  </a:lnTo>
                  <a:lnTo>
                    <a:pt x="900" y="287"/>
                  </a:lnTo>
                  <a:lnTo>
                    <a:pt x="900" y="289"/>
                  </a:lnTo>
                  <a:lnTo>
                    <a:pt x="894" y="289"/>
                  </a:lnTo>
                  <a:lnTo>
                    <a:pt x="894" y="276"/>
                  </a:lnTo>
                  <a:lnTo>
                    <a:pt x="893" y="276"/>
                  </a:lnTo>
                  <a:lnTo>
                    <a:pt x="893" y="274"/>
                  </a:lnTo>
                  <a:lnTo>
                    <a:pt x="892" y="274"/>
                  </a:lnTo>
                  <a:lnTo>
                    <a:pt x="894" y="274"/>
                  </a:lnTo>
                  <a:lnTo>
                    <a:pt x="894" y="276"/>
                  </a:lnTo>
                  <a:lnTo>
                    <a:pt x="897" y="274"/>
                  </a:lnTo>
                  <a:lnTo>
                    <a:pt x="898" y="273"/>
                  </a:lnTo>
                  <a:lnTo>
                    <a:pt x="900" y="271"/>
                  </a:lnTo>
                  <a:lnTo>
                    <a:pt x="903" y="268"/>
                  </a:lnTo>
                  <a:lnTo>
                    <a:pt x="905" y="266"/>
                  </a:lnTo>
                  <a:lnTo>
                    <a:pt x="909" y="263"/>
                  </a:lnTo>
                  <a:lnTo>
                    <a:pt x="912" y="261"/>
                  </a:lnTo>
                  <a:lnTo>
                    <a:pt x="914" y="259"/>
                  </a:lnTo>
                  <a:lnTo>
                    <a:pt x="918" y="259"/>
                  </a:lnTo>
                  <a:lnTo>
                    <a:pt x="921" y="259"/>
                  </a:lnTo>
                  <a:lnTo>
                    <a:pt x="921" y="261"/>
                  </a:lnTo>
                  <a:lnTo>
                    <a:pt x="921" y="263"/>
                  </a:lnTo>
                  <a:lnTo>
                    <a:pt x="923" y="264"/>
                  </a:lnTo>
                  <a:lnTo>
                    <a:pt x="923" y="267"/>
                  </a:lnTo>
                  <a:lnTo>
                    <a:pt x="923" y="268"/>
                  </a:lnTo>
                  <a:lnTo>
                    <a:pt x="923" y="271"/>
                  </a:lnTo>
                  <a:lnTo>
                    <a:pt x="923" y="272"/>
                  </a:lnTo>
                  <a:lnTo>
                    <a:pt x="923" y="274"/>
                  </a:lnTo>
                  <a:lnTo>
                    <a:pt x="924" y="276"/>
                  </a:lnTo>
                  <a:lnTo>
                    <a:pt x="924" y="278"/>
                  </a:lnTo>
                  <a:lnTo>
                    <a:pt x="925" y="294"/>
                  </a:lnTo>
                  <a:lnTo>
                    <a:pt x="925" y="309"/>
                  </a:lnTo>
                  <a:lnTo>
                    <a:pt x="924" y="324"/>
                  </a:lnTo>
                  <a:lnTo>
                    <a:pt x="921" y="340"/>
                  </a:lnTo>
                  <a:lnTo>
                    <a:pt x="919" y="355"/>
                  </a:lnTo>
                  <a:lnTo>
                    <a:pt x="914" y="368"/>
                  </a:lnTo>
                  <a:lnTo>
                    <a:pt x="908" y="382"/>
                  </a:lnTo>
                  <a:lnTo>
                    <a:pt x="900" y="394"/>
                  </a:lnTo>
                  <a:lnTo>
                    <a:pt x="891" y="407"/>
                  </a:lnTo>
                  <a:lnTo>
                    <a:pt x="879" y="417"/>
                  </a:lnTo>
                  <a:lnTo>
                    <a:pt x="881" y="420"/>
                  </a:lnTo>
                  <a:lnTo>
                    <a:pt x="882" y="424"/>
                  </a:lnTo>
                  <a:lnTo>
                    <a:pt x="882" y="426"/>
                  </a:lnTo>
                  <a:lnTo>
                    <a:pt x="883" y="430"/>
                  </a:lnTo>
                  <a:lnTo>
                    <a:pt x="883" y="434"/>
                  </a:lnTo>
                  <a:lnTo>
                    <a:pt x="884" y="438"/>
                  </a:lnTo>
                  <a:lnTo>
                    <a:pt x="884" y="440"/>
                  </a:lnTo>
                  <a:lnTo>
                    <a:pt x="886" y="444"/>
                  </a:lnTo>
                  <a:lnTo>
                    <a:pt x="886" y="447"/>
                  </a:lnTo>
                  <a:lnTo>
                    <a:pt x="886" y="450"/>
                  </a:lnTo>
                  <a:lnTo>
                    <a:pt x="886" y="447"/>
                  </a:lnTo>
                  <a:lnTo>
                    <a:pt x="886" y="444"/>
                  </a:lnTo>
                  <a:lnTo>
                    <a:pt x="886" y="441"/>
                  </a:lnTo>
                  <a:lnTo>
                    <a:pt x="886" y="438"/>
                  </a:lnTo>
                  <a:lnTo>
                    <a:pt x="886" y="435"/>
                  </a:lnTo>
                  <a:lnTo>
                    <a:pt x="886" y="431"/>
                  </a:lnTo>
                  <a:lnTo>
                    <a:pt x="886" y="429"/>
                  </a:lnTo>
                  <a:lnTo>
                    <a:pt x="886" y="426"/>
                  </a:lnTo>
                  <a:lnTo>
                    <a:pt x="886" y="423"/>
                  </a:lnTo>
                  <a:lnTo>
                    <a:pt x="886" y="420"/>
                  </a:lnTo>
                  <a:lnTo>
                    <a:pt x="898" y="408"/>
                  </a:lnTo>
                  <a:lnTo>
                    <a:pt x="908" y="394"/>
                  </a:lnTo>
                  <a:lnTo>
                    <a:pt x="915" y="379"/>
                  </a:lnTo>
                  <a:lnTo>
                    <a:pt x="921" y="363"/>
                  </a:lnTo>
                  <a:lnTo>
                    <a:pt x="926" y="347"/>
                  </a:lnTo>
                  <a:lnTo>
                    <a:pt x="929" y="330"/>
                  </a:lnTo>
                  <a:lnTo>
                    <a:pt x="930" y="311"/>
                  </a:lnTo>
                  <a:lnTo>
                    <a:pt x="930" y="294"/>
                  </a:lnTo>
                  <a:lnTo>
                    <a:pt x="930" y="277"/>
                  </a:lnTo>
                  <a:lnTo>
                    <a:pt x="930" y="259"/>
                  </a:lnTo>
                  <a:lnTo>
                    <a:pt x="920" y="256"/>
                  </a:lnTo>
                  <a:lnTo>
                    <a:pt x="914" y="251"/>
                  </a:lnTo>
                  <a:lnTo>
                    <a:pt x="910" y="243"/>
                  </a:lnTo>
                  <a:lnTo>
                    <a:pt x="909" y="236"/>
                  </a:lnTo>
                  <a:lnTo>
                    <a:pt x="909" y="226"/>
                  </a:lnTo>
                  <a:lnTo>
                    <a:pt x="912" y="217"/>
                  </a:lnTo>
                  <a:lnTo>
                    <a:pt x="913" y="208"/>
                  </a:lnTo>
                  <a:lnTo>
                    <a:pt x="915" y="198"/>
                  </a:lnTo>
                  <a:lnTo>
                    <a:pt x="915" y="188"/>
                  </a:lnTo>
                  <a:lnTo>
                    <a:pt x="915" y="179"/>
                  </a:lnTo>
                  <a:lnTo>
                    <a:pt x="914" y="172"/>
                  </a:lnTo>
                  <a:lnTo>
                    <a:pt x="913" y="164"/>
                  </a:lnTo>
                  <a:lnTo>
                    <a:pt x="910" y="158"/>
                  </a:lnTo>
                  <a:lnTo>
                    <a:pt x="908" y="152"/>
                  </a:lnTo>
                  <a:lnTo>
                    <a:pt x="904" y="146"/>
                  </a:lnTo>
                  <a:lnTo>
                    <a:pt x="902" y="139"/>
                  </a:lnTo>
                  <a:lnTo>
                    <a:pt x="900" y="133"/>
                  </a:lnTo>
                  <a:lnTo>
                    <a:pt x="899" y="127"/>
                  </a:lnTo>
                  <a:lnTo>
                    <a:pt x="899" y="121"/>
                  </a:lnTo>
                  <a:lnTo>
                    <a:pt x="900" y="115"/>
                  </a:lnTo>
                  <a:lnTo>
                    <a:pt x="895" y="109"/>
                  </a:lnTo>
                  <a:lnTo>
                    <a:pt x="889" y="101"/>
                  </a:lnTo>
                  <a:lnTo>
                    <a:pt x="884" y="94"/>
                  </a:lnTo>
                  <a:lnTo>
                    <a:pt x="881" y="86"/>
                  </a:lnTo>
                  <a:lnTo>
                    <a:pt x="876" y="80"/>
                  </a:lnTo>
                  <a:lnTo>
                    <a:pt x="871" y="73"/>
                  </a:lnTo>
                  <a:lnTo>
                    <a:pt x="866" y="65"/>
                  </a:lnTo>
                  <a:lnTo>
                    <a:pt x="861" y="59"/>
                  </a:lnTo>
                  <a:lnTo>
                    <a:pt x="856" y="54"/>
                  </a:lnTo>
                  <a:lnTo>
                    <a:pt x="850" y="49"/>
                  </a:lnTo>
                  <a:lnTo>
                    <a:pt x="781" y="11"/>
                  </a:lnTo>
                  <a:lnTo>
                    <a:pt x="768" y="7"/>
                  </a:lnTo>
                  <a:lnTo>
                    <a:pt x="754" y="5"/>
                  </a:lnTo>
                  <a:lnTo>
                    <a:pt x="741" y="2"/>
                  </a:lnTo>
                  <a:lnTo>
                    <a:pt x="727" y="1"/>
                  </a:lnTo>
                  <a:lnTo>
                    <a:pt x="713" y="0"/>
                  </a:lnTo>
                  <a:lnTo>
                    <a:pt x="700" y="0"/>
                  </a:lnTo>
                  <a:lnTo>
                    <a:pt x="685" y="2"/>
                  </a:lnTo>
                  <a:lnTo>
                    <a:pt x="671" y="5"/>
                  </a:lnTo>
                  <a:lnTo>
                    <a:pt x="659" y="10"/>
                  </a:lnTo>
                  <a:lnTo>
                    <a:pt x="645" y="16"/>
                  </a:lnTo>
                  <a:lnTo>
                    <a:pt x="628" y="15"/>
                  </a:lnTo>
                  <a:lnTo>
                    <a:pt x="612" y="17"/>
                  </a:lnTo>
                  <a:lnTo>
                    <a:pt x="598" y="23"/>
                  </a:lnTo>
                  <a:lnTo>
                    <a:pt x="586" y="32"/>
                  </a:lnTo>
                  <a:lnTo>
                    <a:pt x="573" y="43"/>
                  </a:lnTo>
                  <a:lnTo>
                    <a:pt x="562" y="55"/>
                  </a:lnTo>
                  <a:lnTo>
                    <a:pt x="552" y="68"/>
                  </a:lnTo>
                  <a:lnTo>
                    <a:pt x="541" y="80"/>
                  </a:lnTo>
                  <a:lnTo>
                    <a:pt x="529" y="91"/>
                  </a:lnTo>
                  <a:lnTo>
                    <a:pt x="516" y="100"/>
                  </a:lnTo>
                  <a:lnTo>
                    <a:pt x="514" y="105"/>
                  </a:lnTo>
                  <a:lnTo>
                    <a:pt x="513" y="110"/>
                  </a:lnTo>
                  <a:lnTo>
                    <a:pt x="511" y="115"/>
                  </a:lnTo>
                  <a:lnTo>
                    <a:pt x="510" y="120"/>
                  </a:lnTo>
                  <a:lnTo>
                    <a:pt x="510" y="126"/>
                  </a:lnTo>
                  <a:lnTo>
                    <a:pt x="509" y="131"/>
                  </a:lnTo>
                  <a:lnTo>
                    <a:pt x="508" y="136"/>
                  </a:lnTo>
                  <a:lnTo>
                    <a:pt x="505" y="141"/>
                  </a:lnTo>
                  <a:lnTo>
                    <a:pt x="503" y="146"/>
                  </a:lnTo>
                  <a:lnTo>
                    <a:pt x="499" y="149"/>
                  </a:lnTo>
                  <a:lnTo>
                    <a:pt x="500" y="149"/>
                  </a:lnTo>
                  <a:lnTo>
                    <a:pt x="501" y="149"/>
                  </a:lnTo>
                  <a:lnTo>
                    <a:pt x="503" y="149"/>
                  </a:lnTo>
                  <a:lnTo>
                    <a:pt x="504" y="149"/>
                  </a:lnTo>
                  <a:lnTo>
                    <a:pt x="505" y="151"/>
                  </a:lnTo>
                  <a:lnTo>
                    <a:pt x="506" y="151"/>
                  </a:lnTo>
                  <a:lnTo>
                    <a:pt x="508" y="152"/>
                  </a:lnTo>
                  <a:lnTo>
                    <a:pt x="508" y="153"/>
                  </a:lnTo>
                  <a:lnTo>
                    <a:pt x="504" y="157"/>
                  </a:lnTo>
                  <a:lnTo>
                    <a:pt x="503" y="159"/>
                  </a:lnTo>
                  <a:lnTo>
                    <a:pt x="501" y="161"/>
                  </a:lnTo>
                  <a:lnTo>
                    <a:pt x="501" y="162"/>
                  </a:lnTo>
                  <a:lnTo>
                    <a:pt x="501" y="163"/>
                  </a:lnTo>
                  <a:lnTo>
                    <a:pt x="501" y="164"/>
                  </a:lnTo>
                  <a:lnTo>
                    <a:pt x="503" y="165"/>
                  </a:lnTo>
                  <a:lnTo>
                    <a:pt x="504" y="167"/>
                  </a:lnTo>
                  <a:lnTo>
                    <a:pt x="504" y="170"/>
                  </a:lnTo>
                  <a:lnTo>
                    <a:pt x="505" y="174"/>
                  </a:lnTo>
                  <a:lnTo>
                    <a:pt x="501" y="174"/>
                  </a:lnTo>
                  <a:lnTo>
                    <a:pt x="504" y="184"/>
                  </a:lnTo>
                  <a:lnTo>
                    <a:pt x="505" y="194"/>
                  </a:lnTo>
                  <a:lnTo>
                    <a:pt x="506" y="204"/>
                  </a:lnTo>
                  <a:lnTo>
                    <a:pt x="509" y="214"/>
                  </a:lnTo>
                  <a:lnTo>
                    <a:pt x="510" y="225"/>
                  </a:lnTo>
                  <a:lnTo>
                    <a:pt x="511" y="235"/>
                  </a:lnTo>
                  <a:lnTo>
                    <a:pt x="514" y="245"/>
                  </a:lnTo>
                  <a:lnTo>
                    <a:pt x="515" y="253"/>
                  </a:lnTo>
                  <a:lnTo>
                    <a:pt x="518" y="263"/>
                  </a:lnTo>
                  <a:lnTo>
                    <a:pt x="520" y="272"/>
                  </a:lnTo>
                  <a:lnTo>
                    <a:pt x="519" y="273"/>
                  </a:lnTo>
                  <a:lnTo>
                    <a:pt x="518" y="274"/>
                  </a:lnTo>
                  <a:lnTo>
                    <a:pt x="516" y="274"/>
                  </a:lnTo>
                  <a:lnTo>
                    <a:pt x="515" y="274"/>
                  </a:lnTo>
                  <a:lnTo>
                    <a:pt x="514" y="274"/>
                  </a:lnTo>
                  <a:lnTo>
                    <a:pt x="513" y="274"/>
                  </a:lnTo>
                  <a:lnTo>
                    <a:pt x="511" y="274"/>
                  </a:lnTo>
                  <a:lnTo>
                    <a:pt x="510" y="274"/>
                  </a:lnTo>
                  <a:lnTo>
                    <a:pt x="509" y="274"/>
                  </a:lnTo>
                  <a:lnTo>
                    <a:pt x="508" y="274"/>
                  </a:lnTo>
                  <a:lnTo>
                    <a:pt x="504" y="295"/>
                  </a:lnTo>
                  <a:lnTo>
                    <a:pt x="505" y="316"/>
                  </a:lnTo>
                  <a:lnTo>
                    <a:pt x="511" y="336"/>
                  </a:lnTo>
                  <a:lnTo>
                    <a:pt x="520" y="356"/>
                  </a:lnTo>
                  <a:lnTo>
                    <a:pt x="530" y="376"/>
                  </a:lnTo>
                  <a:lnTo>
                    <a:pt x="541" y="394"/>
                  </a:lnTo>
                  <a:lnTo>
                    <a:pt x="552" y="414"/>
                  </a:lnTo>
                  <a:lnTo>
                    <a:pt x="562" y="434"/>
                  </a:lnTo>
                  <a:lnTo>
                    <a:pt x="568" y="455"/>
                  </a:lnTo>
                  <a:lnTo>
                    <a:pt x="571" y="476"/>
                  </a:lnTo>
                  <a:lnTo>
                    <a:pt x="575" y="490"/>
                  </a:lnTo>
                  <a:lnTo>
                    <a:pt x="581" y="502"/>
                  </a:lnTo>
                  <a:lnTo>
                    <a:pt x="588" y="513"/>
                  </a:lnTo>
                  <a:lnTo>
                    <a:pt x="596" y="524"/>
                  </a:lnTo>
                  <a:lnTo>
                    <a:pt x="602" y="535"/>
                  </a:lnTo>
                  <a:lnTo>
                    <a:pt x="607" y="546"/>
                  </a:lnTo>
                  <a:lnTo>
                    <a:pt x="609" y="558"/>
                  </a:lnTo>
                  <a:lnTo>
                    <a:pt x="608" y="569"/>
                  </a:lnTo>
                  <a:lnTo>
                    <a:pt x="602" y="581"/>
                  </a:lnTo>
                  <a:lnTo>
                    <a:pt x="591" y="595"/>
                  </a:lnTo>
                  <a:lnTo>
                    <a:pt x="567" y="598"/>
                  </a:lnTo>
                  <a:lnTo>
                    <a:pt x="545" y="606"/>
                  </a:lnTo>
                  <a:lnTo>
                    <a:pt x="523" y="614"/>
                  </a:lnTo>
                  <a:lnTo>
                    <a:pt x="500" y="624"/>
                  </a:lnTo>
                  <a:lnTo>
                    <a:pt x="478" y="634"/>
                  </a:lnTo>
                  <a:lnTo>
                    <a:pt x="457" y="645"/>
                  </a:lnTo>
                  <a:lnTo>
                    <a:pt x="435" y="654"/>
                  </a:lnTo>
                  <a:lnTo>
                    <a:pt x="411" y="663"/>
                  </a:lnTo>
                  <a:lnTo>
                    <a:pt x="387" y="669"/>
                  </a:lnTo>
                  <a:lnTo>
                    <a:pt x="363" y="673"/>
                  </a:lnTo>
                  <a:lnTo>
                    <a:pt x="365" y="675"/>
                  </a:lnTo>
                  <a:lnTo>
                    <a:pt x="238" y="720"/>
                  </a:lnTo>
                  <a:lnTo>
                    <a:pt x="238" y="721"/>
                  </a:lnTo>
                  <a:lnTo>
                    <a:pt x="238" y="722"/>
                  </a:lnTo>
                  <a:lnTo>
                    <a:pt x="238" y="723"/>
                  </a:lnTo>
                  <a:lnTo>
                    <a:pt x="239" y="725"/>
                  </a:lnTo>
                  <a:lnTo>
                    <a:pt x="240" y="726"/>
                  </a:lnTo>
                  <a:lnTo>
                    <a:pt x="241" y="726"/>
                  </a:lnTo>
                  <a:lnTo>
                    <a:pt x="243" y="727"/>
                  </a:lnTo>
                  <a:lnTo>
                    <a:pt x="244" y="728"/>
                  </a:lnTo>
                  <a:lnTo>
                    <a:pt x="204" y="732"/>
                  </a:lnTo>
                  <a:lnTo>
                    <a:pt x="192" y="747"/>
                  </a:lnTo>
                  <a:lnTo>
                    <a:pt x="182" y="764"/>
                  </a:lnTo>
                  <a:lnTo>
                    <a:pt x="173" y="783"/>
                  </a:lnTo>
                  <a:lnTo>
                    <a:pt x="168" y="803"/>
                  </a:lnTo>
                  <a:lnTo>
                    <a:pt x="164" y="822"/>
                  </a:lnTo>
                  <a:lnTo>
                    <a:pt x="163" y="843"/>
                  </a:lnTo>
                  <a:lnTo>
                    <a:pt x="163" y="864"/>
                  </a:lnTo>
                  <a:lnTo>
                    <a:pt x="164" y="885"/>
                  </a:lnTo>
                  <a:lnTo>
                    <a:pt x="166" y="905"/>
                  </a:lnTo>
                  <a:lnTo>
                    <a:pt x="169" y="925"/>
                  </a:lnTo>
                  <a:lnTo>
                    <a:pt x="158" y="941"/>
                  </a:lnTo>
                  <a:lnTo>
                    <a:pt x="150" y="958"/>
                  </a:lnTo>
                  <a:lnTo>
                    <a:pt x="142" y="976"/>
                  </a:lnTo>
                  <a:lnTo>
                    <a:pt x="135" y="995"/>
                  </a:lnTo>
                  <a:lnTo>
                    <a:pt x="130" y="1015"/>
                  </a:lnTo>
                  <a:lnTo>
                    <a:pt x="126" y="1035"/>
                  </a:lnTo>
                  <a:lnTo>
                    <a:pt x="124" y="1055"/>
                  </a:lnTo>
                  <a:lnTo>
                    <a:pt x="122" y="1075"/>
                  </a:lnTo>
                  <a:lnTo>
                    <a:pt x="121" y="1094"/>
                  </a:lnTo>
                  <a:lnTo>
                    <a:pt x="121" y="1114"/>
                  </a:lnTo>
                  <a:lnTo>
                    <a:pt x="83" y="1188"/>
                  </a:lnTo>
                  <a:lnTo>
                    <a:pt x="80" y="1201"/>
                  </a:lnTo>
                  <a:lnTo>
                    <a:pt x="78" y="1213"/>
                  </a:lnTo>
                  <a:lnTo>
                    <a:pt x="74" y="1224"/>
                  </a:lnTo>
                  <a:lnTo>
                    <a:pt x="69" y="1234"/>
                  </a:lnTo>
                  <a:lnTo>
                    <a:pt x="65" y="1244"/>
                  </a:lnTo>
                  <a:lnTo>
                    <a:pt x="62" y="1255"/>
                  </a:lnTo>
                  <a:lnTo>
                    <a:pt x="58" y="1266"/>
                  </a:lnTo>
                  <a:lnTo>
                    <a:pt x="55" y="1278"/>
                  </a:lnTo>
                  <a:lnTo>
                    <a:pt x="54" y="1291"/>
                  </a:lnTo>
                  <a:lnTo>
                    <a:pt x="55" y="1305"/>
                  </a:lnTo>
                  <a:lnTo>
                    <a:pt x="47" y="1317"/>
                  </a:lnTo>
                  <a:lnTo>
                    <a:pt x="39" y="1328"/>
                  </a:lnTo>
                  <a:lnTo>
                    <a:pt x="33" y="1341"/>
                  </a:lnTo>
                  <a:lnTo>
                    <a:pt x="26" y="1353"/>
                  </a:lnTo>
                  <a:lnTo>
                    <a:pt x="19" y="1365"/>
                  </a:lnTo>
                  <a:lnTo>
                    <a:pt x="15" y="1378"/>
                  </a:lnTo>
                  <a:lnTo>
                    <a:pt x="10" y="1391"/>
                  </a:lnTo>
                  <a:lnTo>
                    <a:pt x="6" y="1405"/>
                  </a:lnTo>
                  <a:lnTo>
                    <a:pt x="2" y="1419"/>
                  </a:lnTo>
                  <a:lnTo>
                    <a:pt x="0" y="1432"/>
                  </a:lnTo>
                  <a:lnTo>
                    <a:pt x="0" y="1440"/>
                  </a:lnTo>
                  <a:lnTo>
                    <a:pt x="0" y="1447"/>
                  </a:lnTo>
                  <a:lnTo>
                    <a:pt x="2" y="1454"/>
                  </a:lnTo>
                  <a:lnTo>
                    <a:pt x="5" y="1462"/>
                  </a:lnTo>
                  <a:lnTo>
                    <a:pt x="8" y="1468"/>
                  </a:lnTo>
                  <a:lnTo>
                    <a:pt x="11" y="1475"/>
                  </a:lnTo>
                  <a:lnTo>
                    <a:pt x="13" y="1482"/>
                  </a:lnTo>
                  <a:lnTo>
                    <a:pt x="16" y="1489"/>
                  </a:lnTo>
                  <a:lnTo>
                    <a:pt x="18" y="1495"/>
                  </a:lnTo>
                  <a:lnTo>
                    <a:pt x="18" y="1503"/>
                  </a:lnTo>
                  <a:lnTo>
                    <a:pt x="276" y="1478"/>
                  </a:lnTo>
                  <a:lnTo>
                    <a:pt x="276" y="1477"/>
                  </a:lnTo>
                  <a:lnTo>
                    <a:pt x="273" y="1470"/>
                  </a:lnTo>
                  <a:lnTo>
                    <a:pt x="273" y="1464"/>
                  </a:lnTo>
                  <a:lnTo>
                    <a:pt x="273" y="1458"/>
                  </a:lnTo>
                  <a:lnTo>
                    <a:pt x="273" y="1452"/>
                  </a:lnTo>
                  <a:lnTo>
                    <a:pt x="273" y="1447"/>
                  </a:lnTo>
                  <a:lnTo>
                    <a:pt x="273" y="1441"/>
                  </a:lnTo>
                  <a:lnTo>
                    <a:pt x="272" y="1436"/>
                  </a:lnTo>
                  <a:lnTo>
                    <a:pt x="270" y="1431"/>
                  </a:lnTo>
                  <a:lnTo>
                    <a:pt x="266" y="1426"/>
                  </a:lnTo>
                  <a:lnTo>
                    <a:pt x="261" y="1421"/>
                  </a:lnTo>
                  <a:lnTo>
                    <a:pt x="266" y="1406"/>
                  </a:lnTo>
                  <a:lnTo>
                    <a:pt x="272" y="1393"/>
                  </a:lnTo>
                  <a:lnTo>
                    <a:pt x="280" y="1379"/>
                  </a:lnTo>
                  <a:lnTo>
                    <a:pt x="287" y="1365"/>
                  </a:lnTo>
                  <a:lnTo>
                    <a:pt x="295" y="1352"/>
                  </a:lnTo>
                  <a:lnTo>
                    <a:pt x="303" y="1338"/>
                  </a:lnTo>
                  <a:lnTo>
                    <a:pt x="311" y="1323"/>
                  </a:lnTo>
                  <a:lnTo>
                    <a:pt x="318" y="1308"/>
                  </a:lnTo>
                  <a:lnTo>
                    <a:pt x="324" y="1294"/>
                  </a:lnTo>
                  <a:lnTo>
                    <a:pt x="329" y="1278"/>
                  </a:lnTo>
                  <a:lnTo>
                    <a:pt x="333" y="1301"/>
                  </a:lnTo>
                  <a:lnTo>
                    <a:pt x="337" y="1325"/>
                  </a:lnTo>
                  <a:lnTo>
                    <a:pt x="338" y="1347"/>
                  </a:lnTo>
                  <a:lnTo>
                    <a:pt x="339" y="1370"/>
                  </a:lnTo>
                  <a:lnTo>
                    <a:pt x="340" y="1393"/>
                  </a:lnTo>
                  <a:lnTo>
                    <a:pt x="340" y="1415"/>
                  </a:lnTo>
                  <a:lnTo>
                    <a:pt x="342" y="1437"/>
                  </a:lnTo>
                  <a:lnTo>
                    <a:pt x="343" y="1458"/>
                  </a:lnTo>
                  <a:lnTo>
                    <a:pt x="345" y="1479"/>
                  </a:lnTo>
                  <a:lnTo>
                    <a:pt x="348" y="1500"/>
                  </a:lnTo>
                  <a:lnTo>
                    <a:pt x="344" y="1509"/>
                  </a:lnTo>
                  <a:lnTo>
                    <a:pt x="342" y="1517"/>
                  </a:lnTo>
                  <a:lnTo>
                    <a:pt x="342" y="1526"/>
                  </a:lnTo>
                  <a:lnTo>
                    <a:pt x="342" y="1535"/>
                  </a:lnTo>
                  <a:lnTo>
                    <a:pt x="342" y="1543"/>
                  </a:lnTo>
                  <a:lnTo>
                    <a:pt x="343" y="1551"/>
                  </a:lnTo>
                  <a:lnTo>
                    <a:pt x="344" y="1560"/>
                  </a:lnTo>
                  <a:lnTo>
                    <a:pt x="345" y="1567"/>
                  </a:lnTo>
                  <a:lnTo>
                    <a:pt x="345" y="1574"/>
                  </a:lnTo>
                  <a:lnTo>
                    <a:pt x="344" y="1581"/>
                  </a:lnTo>
                  <a:lnTo>
                    <a:pt x="344" y="1584"/>
                  </a:lnTo>
                  <a:lnTo>
                    <a:pt x="344" y="1590"/>
                  </a:lnTo>
                  <a:lnTo>
                    <a:pt x="344" y="1597"/>
                  </a:lnTo>
                  <a:lnTo>
                    <a:pt x="344" y="1604"/>
                  </a:lnTo>
                  <a:lnTo>
                    <a:pt x="344" y="1611"/>
                  </a:lnTo>
                  <a:lnTo>
                    <a:pt x="343" y="1619"/>
                  </a:lnTo>
                  <a:lnTo>
                    <a:pt x="343" y="1626"/>
                  </a:lnTo>
                  <a:lnTo>
                    <a:pt x="340" y="1634"/>
                  </a:lnTo>
                  <a:lnTo>
                    <a:pt x="338" y="1640"/>
                  </a:lnTo>
                  <a:lnTo>
                    <a:pt x="335" y="1646"/>
                  </a:lnTo>
                  <a:lnTo>
                    <a:pt x="342" y="1652"/>
                  </a:lnTo>
                  <a:lnTo>
                    <a:pt x="338" y="1656"/>
                  </a:lnTo>
                  <a:lnTo>
                    <a:pt x="337" y="1661"/>
                  </a:lnTo>
                  <a:lnTo>
                    <a:pt x="335" y="1665"/>
                  </a:lnTo>
                  <a:lnTo>
                    <a:pt x="337" y="1670"/>
                  </a:lnTo>
                  <a:lnTo>
                    <a:pt x="337" y="1675"/>
                  </a:lnTo>
                  <a:lnTo>
                    <a:pt x="338" y="1680"/>
                  </a:lnTo>
                  <a:lnTo>
                    <a:pt x="339" y="1684"/>
                  </a:lnTo>
                  <a:lnTo>
                    <a:pt x="339" y="1688"/>
                  </a:lnTo>
                  <a:lnTo>
                    <a:pt x="338" y="1693"/>
                  </a:lnTo>
                  <a:lnTo>
                    <a:pt x="335" y="1697"/>
                  </a:lnTo>
                  <a:lnTo>
                    <a:pt x="330" y="1678"/>
                  </a:lnTo>
                  <a:lnTo>
                    <a:pt x="324" y="1660"/>
                  </a:lnTo>
                  <a:lnTo>
                    <a:pt x="317" y="1641"/>
                  </a:lnTo>
                  <a:lnTo>
                    <a:pt x="309" y="1623"/>
                  </a:lnTo>
                  <a:lnTo>
                    <a:pt x="302" y="1604"/>
                  </a:lnTo>
                  <a:lnTo>
                    <a:pt x="295" y="1586"/>
                  </a:lnTo>
                  <a:lnTo>
                    <a:pt x="288" y="1566"/>
                  </a:lnTo>
                  <a:lnTo>
                    <a:pt x="285" y="1547"/>
                  </a:lnTo>
                  <a:lnTo>
                    <a:pt x="282" y="1526"/>
                  </a:lnTo>
                  <a:lnTo>
                    <a:pt x="282" y="1506"/>
                  </a:lnTo>
                  <a:lnTo>
                    <a:pt x="278" y="1504"/>
                  </a:lnTo>
                  <a:lnTo>
                    <a:pt x="276" y="1501"/>
                  </a:lnTo>
                  <a:lnTo>
                    <a:pt x="273" y="1499"/>
                  </a:lnTo>
                  <a:lnTo>
                    <a:pt x="273" y="1496"/>
                  </a:lnTo>
                  <a:lnTo>
                    <a:pt x="273" y="1494"/>
                  </a:lnTo>
                  <a:lnTo>
                    <a:pt x="273" y="1490"/>
                  </a:lnTo>
                  <a:lnTo>
                    <a:pt x="275" y="1488"/>
                  </a:lnTo>
                  <a:lnTo>
                    <a:pt x="275" y="1484"/>
                  </a:lnTo>
                  <a:lnTo>
                    <a:pt x="276" y="1480"/>
                  </a:lnTo>
                  <a:lnTo>
                    <a:pt x="276" y="1478"/>
                  </a:lnTo>
                  <a:lnTo>
                    <a:pt x="18" y="1503"/>
                  </a:lnTo>
                  <a:lnTo>
                    <a:pt x="18" y="1504"/>
                  </a:lnTo>
                  <a:lnTo>
                    <a:pt x="18" y="1505"/>
                  </a:lnTo>
                  <a:lnTo>
                    <a:pt x="18" y="1506"/>
                  </a:lnTo>
                  <a:lnTo>
                    <a:pt x="18" y="1508"/>
                  </a:lnTo>
                  <a:lnTo>
                    <a:pt x="18" y="1509"/>
                  </a:lnTo>
                  <a:lnTo>
                    <a:pt x="18" y="1510"/>
                  </a:lnTo>
                  <a:lnTo>
                    <a:pt x="18" y="1511"/>
                  </a:lnTo>
                  <a:lnTo>
                    <a:pt x="18" y="1513"/>
                  </a:lnTo>
                  <a:lnTo>
                    <a:pt x="17" y="1514"/>
                  </a:lnTo>
                  <a:lnTo>
                    <a:pt x="17" y="1515"/>
                  </a:lnTo>
                  <a:lnTo>
                    <a:pt x="26" y="1543"/>
                  </a:lnTo>
                  <a:lnTo>
                    <a:pt x="36" y="1573"/>
                  </a:lnTo>
                  <a:lnTo>
                    <a:pt x="44" y="1602"/>
                  </a:lnTo>
                  <a:lnTo>
                    <a:pt x="53" y="1629"/>
                  </a:lnTo>
                  <a:lnTo>
                    <a:pt x="62" y="1657"/>
                  </a:lnTo>
                  <a:lnTo>
                    <a:pt x="70" y="1684"/>
                  </a:lnTo>
                  <a:lnTo>
                    <a:pt x="80" y="1712"/>
                  </a:lnTo>
                  <a:lnTo>
                    <a:pt x="89" y="1740"/>
                  </a:lnTo>
                  <a:lnTo>
                    <a:pt x="99" y="1767"/>
                  </a:lnTo>
                  <a:lnTo>
                    <a:pt x="110" y="1795"/>
                  </a:lnTo>
                  <a:lnTo>
                    <a:pt x="115" y="1802"/>
                  </a:lnTo>
                  <a:lnTo>
                    <a:pt x="117" y="1811"/>
                  </a:lnTo>
                  <a:lnTo>
                    <a:pt x="121" y="1819"/>
                  </a:lnTo>
                  <a:lnTo>
                    <a:pt x="124" y="1828"/>
                  </a:lnTo>
                  <a:lnTo>
                    <a:pt x="126" y="1837"/>
                  </a:lnTo>
                  <a:lnTo>
                    <a:pt x="129" y="1845"/>
                  </a:lnTo>
                  <a:lnTo>
                    <a:pt x="132" y="1853"/>
                  </a:lnTo>
                  <a:lnTo>
                    <a:pt x="136" y="1859"/>
                  </a:lnTo>
                  <a:lnTo>
                    <a:pt x="141" y="1865"/>
                  </a:lnTo>
                  <a:lnTo>
                    <a:pt x="148" y="1869"/>
                  </a:lnTo>
                  <a:lnTo>
                    <a:pt x="148" y="1886"/>
                  </a:lnTo>
                  <a:lnTo>
                    <a:pt x="155" y="1896"/>
                  </a:lnTo>
                  <a:lnTo>
                    <a:pt x="161" y="1906"/>
                  </a:lnTo>
                  <a:lnTo>
                    <a:pt x="164" y="1917"/>
                  </a:lnTo>
                  <a:lnTo>
                    <a:pt x="168" y="1928"/>
                  </a:lnTo>
                  <a:lnTo>
                    <a:pt x="172" y="1938"/>
                  </a:lnTo>
                  <a:lnTo>
                    <a:pt x="176" y="1949"/>
                  </a:lnTo>
                  <a:lnTo>
                    <a:pt x="179" y="1960"/>
                  </a:lnTo>
                  <a:lnTo>
                    <a:pt x="184" y="1970"/>
                  </a:lnTo>
                  <a:lnTo>
                    <a:pt x="190" y="1979"/>
                  </a:lnTo>
                  <a:lnTo>
                    <a:pt x="199" y="1988"/>
                  </a:lnTo>
                  <a:lnTo>
                    <a:pt x="202" y="1985"/>
                  </a:lnTo>
                  <a:lnTo>
                    <a:pt x="202" y="2000"/>
                  </a:lnTo>
                  <a:lnTo>
                    <a:pt x="209" y="2001"/>
                  </a:lnTo>
                  <a:lnTo>
                    <a:pt x="216" y="2000"/>
                  </a:lnTo>
                  <a:lnTo>
                    <a:pt x="224" y="1997"/>
                  </a:lnTo>
                  <a:lnTo>
                    <a:pt x="230" y="1994"/>
                  </a:lnTo>
                  <a:lnTo>
                    <a:pt x="236" y="1989"/>
                  </a:lnTo>
                  <a:lnTo>
                    <a:pt x="241" y="1984"/>
                  </a:lnTo>
                  <a:lnTo>
                    <a:pt x="246" y="1979"/>
                  </a:lnTo>
                  <a:lnTo>
                    <a:pt x="251" y="1974"/>
                  </a:lnTo>
                  <a:lnTo>
                    <a:pt x="255" y="1969"/>
                  </a:lnTo>
                  <a:lnTo>
                    <a:pt x="259" y="1967"/>
                  </a:lnTo>
                  <a:lnTo>
                    <a:pt x="264" y="1973"/>
                  </a:lnTo>
                  <a:lnTo>
                    <a:pt x="256" y="1999"/>
                  </a:lnTo>
                  <a:lnTo>
                    <a:pt x="250" y="2026"/>
                  </a:lnTo>
                  <a:lnTo>
                    <a:pt x="243" y="2052"/>
                  </a:lnTo>
                  <a:lnTo>
                    <a:pt x="236" y="2078"/>
                  </a:lnTo>
                  <a:lnTo>
                    <a:pt x="230" y="2105"/>
                  </a:lnTo>
                  <a:lnTo>
                    <a:pt x="224" y="2131"/>
                  </a:lnTo>
                  <a:lnTo>
                    <a:pt x="218" y="2158"/>
                  </a:lnTo>
                  <a:lnTo>
                    <a:pt x="212" y="2185"/>
                  </a:lnTo>
                  <a:lnTo>
                    <a:pt x="207" y="2213"/>
                  </a:lnTo>
                  <a:lnTo>
                    <a:pt x="202" y="2240"/>
                  </a:lnTo>
                  <a:lnTo>
                    <a:pt x="203" y="2312"/>
                  </a:lnTo>
                  <a:lnTo>
                    <a:pt x="204" y="2383"/>
                  </a:lnTo>
                  <a:lnTo>
                    <a:pt x="207" y="2454"/>
                  </a:lnTo>
                  <a:lnTo>
                    <a:pt x="210" y="2524"/>
                  </a:lnTo>
                  <a:lnTo>
                    <a:pt x="215" y="2595"/>
                  </a:lnTo>
                  <a:lnTo>
                    <a:pt x="223" y="2664"/>
                  </a:lnTo>
                  <a:lnTo>
                    <a:pt x="231" y="2733"/>
                  </a:lnTo>
                  <a:lnTo>
                    <a:pt x="244" y="2801"/>
                  </a:lnTo>
                  <a:lnTo>
                    <a:pt x="260" y="2869"/>
                  </a:lnTo>
                  <a:lnTo>
                    <a:pt x="278" y="2938"/>
                  </a:lnTo>
                  <a:lnTo>
                    <a:pt x="282" y="2949"/>
                  </a:lnTo>
                  <a:lnTo>
                    <a:pt x="285" y="2960"/>
                  </a:lnTo>
                  <a:lnTo>
                    <a:pt x="287" y="2971"/>
                  </a:lnTo>
                  <a:lnTo>
                    <a:pt x="290" y="2983"/>
                  </a:lnTo>
                  <a:lnTo>
                    <a:pt x="293" y="2994"/>
                  </a:lnTo>
                  <a:lnTo>
                    <a:pt x="297" y="3006"/>
                  </a:lnTo>
                  <a:lnTo>
                    <a:pt x="302" y="3015"/>
                  </a:lnTo>
                  <a:lnTo>
                    <a:pt x="308" y="3024"/>
                  </a:lnTo>
                  <a:lnTo>
                    <a:pt x="317" y="3030"/>
                  </a:lnTo>
                  <a:lnTo>
                    <a:pt x="327" y="3035"/>
                  </a:lnTo>
                  <a:lnTo>
                    <a:pt x="324" y="3044"/>
                  </a:lnTo>
                  <a:lnTo>
                    <a:pt x="321" y="3053"/>
                  </a:lnTo>
                  <a:lnTo>
                    <a:pt x="318" y="3061"/>
                  </a:lnTo>
                  <a:lnTo>
                    <a:pt x="316" y="3071"/>
                  </a:lnTo>
                  <a:lnTo>
                    <a:pt x="314" y="3081"/>
                  </a:lnTo>
                  <a:lnTo>
                    <a:pt x="312" y="3091"/>
                  </a:lnTo>
                  <a:lnTo>
                    <a:pt x="312" y="3101"/>
                  </a:lnTo>
                  <a:lnTo>
                    <a:pt x="312" y="3111"/>
                  </a:lnTo>
                  <a:lnTo>
                    <a:pt x="312" y="3122"/>
                  </a:lnTo>
                  <a:lnTo>
                    <a:pt x="314" y="3133"/>
                  </a:lnTo>
                  <a:lnTo>
                    <a:pt x="291" y="3227"/>
                  </a:lnTo>
                  <a:lnTo>
                    <a:pt x="275" y="3323"/>
                  </a:lnTo>
                  <a:lnTo>
                    <a:pt x="264" y="3421"/>
                  </a:lnTo>
                  <a:lnTo>
                    <a:pt x="256" y="3520"/>
                  </a:lnTo>
                  <a:lnTo>
                    <a:pt x="252" y="3620"/>
                  </a:lnTo>
                  <a:lnTo>
                    <a:pt x="250" y="3721"/>
                  </a:lnTo>
                  <a:lnTo>
                    <a:pt x="249" y="3822"/>
                  </a:lnTo>
                  <a:lnTo>
                    <a:pt x="246" y="3922"/>
                  </a:lnTo>
                  <a:lnTo>
                    <a:pt x="241" y="4024"/>
                  </a:lnTo>
                  <a:lnTo>
                    <a:pt x="234" y="4125"/>
                  </a:lnTo>
                  <a:lnTo>
                    <a:pt x="236" y="4126"/>
                  </a:lnTo>
                  <a:lnTo>
                    <a:pt x="238" y="4127"/>
                  </a:lnTo>
                  <a:lnTo>
                    <a:pt x="239" y="4129"/>
                  </a:lnTo>
                  <a:lnTo>
                    <a:pt x="239" y="4130"/>
                  </a:lnTo>
                  <a:lnTo>
                    <a:pt x="239" y="4132"/>
                  </a:lnTo>
                  <a:lnTo>
                    <a:pt x="238" y="4134"/>
                  </a:lnTo>
                  <a:lnTo>
                    <a:pt x="236" y="4135"/>
                  </a:lnTo>
                  <a:lnTo>
                    <a:pt x="235" y="4136"/>
                  </a:lnTo>
                  <a:lnTo>
                    <a:pt x="235" y="4137"/>
                  </a:lnTo>
                  <a:lnTo>
                    <a:pt x="234" y="4140"/>
                  </a:lnTo>
                  <a:lnTo>
                    <a:pt x="235" y="4144"/>
                  </a:lnTo>
                  <a:lnTo>
                    <a:pt x="235" y="4149"/>
                  </a:lnTo>
                  <a:lnTo>
                    <a:pt x="236" y="4153"/>
                  </a:lnTo>
                  <a:lnTo>
                    <a:pt x="238" y="4158"/>
                  </a:lnTo>
                  <a:lnTo>
                    <a:pt x="240" y="4163"/>
                  </a:lnTo>
                  <a:lnTo>
                    <a:pt x="243" y="4168"/>
                  </a:lnTo>
                  <a:lnTo>
                    <a:pt x="246" y="4172"/>
                  </a:lnTo>
                  <a:lnTo>
                    <a:pt x="250" y="4175"/>
                  </a:lnTo>
                  <a:lnTo>
                    <a:pt x="256" y="4176"/>
                  </a:lnTo>
                  <a:lnTo>
                    <a:pt x="264" y="4176"/>
                  </a:lnTo>
                  <a:lnTo>
                    <a:pt x="257" y="4194"/>
                  </a:lnTo>
                  <a:lnTo>
                    <a:pt x="250" y="4213"/>
                  </a:lnTo>
                  <a:lnTo>
                    <a:pt x="240" y="4231"/>
                  </a:lnTo>
                  <a:lnTo>
                    <a:pt x="230" y="4249"/>
                  </a:lnTo>
                  <a:lnTo>
                    <a:pt x="219" y="4266"/>
                  </a:lnTo>
                  <a:lnTo>
                    <a:pt x="208" y="4283"/>
                  </a:lnTo>
                  <a:lnTo>
                    <a:pt x="197" y="4301"/>
                  </a:lnTo>
                  <a:lnTo>
                    <a:pt x="187" y="4318"/>
                  </a:lnTo>
                  <a:lnTo>
                    <a:pt x="178" y="4335"/>
                  </a:lnTo>
                  <a:lnTo>
                    <a:pt x="169" y="4354"/>
                  </a:lnTo>
                  <a:lnTo>
                    <a:pt x="166" y="4350"/>
                  </a:lnTo>
                  <a:lnTo>
                    <a:pt x="166" y="4375"/>
                  </a:lnTo>
                  <a:lnTo>
                    <a:pt x="169" y="4382"/>
                  </a:lnTo>
                  <a:lnTo>
                    <a:pt x="176" y="4388"/>
                  </a:lnTo>
                  <a:lnTo>
                    <a:pt x="182" y="4392"/>
                  </a:lnTo>
                  <a:lnTo>
                    <a:pt x="190" y="4395"/>
                  </a:lnTo>
                  <a:lnTo>
                    <a:pt x="199" y="4397"/>
                  </a:lnTo>
                  <a:lnTo>
                    <a:pt x="209" y="4397"/>
                  </a:lnTo>
                  <a:lnTo>
                    <a:pt x="218" y="4398"/>
                  </a:lnTo>
                  <a:lnTo>
                    <a:pt x="228" y="4398"/>
                  </a:lnTo>
                  <a:lnTo>
                    <a:pt x="236" y="4400"/>
                  </a:lnTo>
                  <a:lnTo>
                    <a:pt x="244" y="4401"/>
                  </a:lnTo>
                  <a:lnTo>
                    <a:pt x="243" y="4401"/>
                  </a:lnTo>
                  <a:lnTo>
                    <a:pt x="243" y="4402"/>
                  </a:lnTo>
                  <a:lnTo>
                    <a:pt x="241" y="4402"/>
                  </a:lnTo>
                  <a:lnTo>
                    <a:pt x="240" y="4403"/>
                  </a:lnTo>
                  <a:lnTo>
                    <a:pt x="239" y="4403"/>
                  </a:lnTo>
                  <a:lnTo>
                    <a:pt x="239" y="4405"/>
                  </a:lnTo>
                  <a:lnTo>
                    <a:pt x="238" y="4405"/>
                  </a:lnTo>
                  <a:lnTo>
                    <a:pt x="246" y="4406"/>
                  </a:lnTo>
                  <a:lnTo>
                    <a:pt x="255" y="4406"/>
                  </a:lnTo>
                  <a:lnTo>
                    <a:pt x="264" y="4405"/>
                  </a:lnTo>
                  <a:lnTo>
                    <a:pt x="271" y="4403"/>
                  </a:lnTo>
                  <a:lnTo>
                    <a:pt x="280" y="4401"/>
                  </a:lnTo>
                  <a:lnTo>
                    <a:pt x="287" y="4398"/>
                  </a:lnTo>
                  <a:lnTo>
                    <a:pt x="296" y="4397"/>
                  </a:lnTo>
                  <a:lnTo>
                    <a:pt x="303" y="4396"/>
                  </a:lnTo>
                  <a:lnTo>
                    <a:pt x="312" y="4395"/>
                  </a:lnTo>
                  <a:lnTo>
                    <a:pt x="321" y="4395"/>
                  </a:lnTo>
                  <a:lnTo>
                    <a:pt x="324" y="4395"/>
                  </a:lnTo>
                  <a:lnTo>
                    <a:pt x="328" y="4395"/>
                  </a:lnTo>
                  <a:lnTo>
                    <a:pt x="330" y="4392"/>
                  </a:lnTo>
                  <a:lnTo>
                    <a:pt x="332" y="4391"/>
                  </a:lnTo>
                  <a:lnTo>
                    <a:pt x="334" y="4388"/>
                  </a:lnTo>
                  <a:lnTo>
                    <a:pt x="335" y="4386"/>
                  </a:lnTo>
                  <a:lnTo>
                    <a:pt x="338" y="4384"/>
                  </a:lnTo>
                  <a:lnTo>
                    <a:pt x="340" y="4384"/>
                  </a:lnTo>
                  <a:lnTo>
                    <a:pt x="344" y="4384"/>
                  </a:lnTo>
                  <a:lnTo>
                    <a:pt x="348" y="4386"/>
                  </a:lnTo>
                  <a:lnTo>
                    <a:pt x="347" y="4386"/>
                  </a:lnTo>
                  <a:lnTo>
                    <a:pt x="347" y="4387"/>
                  </a:lnTo>
                  <a:lnTo>
                    <a:pt x="345" y="4387"/>
                  </a:lnTo>
                  <a:lnTo>
                    <a:pt x="344" y="4388"/>
                  </a:lnTo>
                  <a:lnTo>
                    <a:pt x="353" y="4385"/>
                  </a:lnTo>
                  <a:lnTo>
                    <a:pt x="361" y="4380"/>
                  </a:lnTo>
                  <a:lnTo>
                    <a:pt x="370" y="4375"/>
                  </a:lnTo>
                  <a:lnTo>
                    <a:pt x="379" y="4369"/>
                  </a:lnTo>
                  <a:lnTo>
                    <a:pt x="386" y="4364"/>
                  </a:lnTo>
                  <a:lnTo>
                    <a:pt x="395" y="4358"/>
                  </a:lnTo>
                  <a:lnTo>
                    <a:pt x="404" y="4351"/>
                  </a:lnTo>
                  <a:lnTo>
                    <a:pt x="412" y="4346"/>
                  </a:lnTo>
                  <a:lnTo>
                    <a:pt x="421" y="4343"/>
                  </a:lnTo>
                  <a:lnTo>
                    <a:pt x="431" y="4339"/>
                  </a:lnTo>
                  <a:lnTo>
                    <a:pt x="425" y="4335"/>
                  </a:lnTo>
                  <a:lnTo>
                    <a:pt x="426" y="4332"/>
                  </a:lnTo>
                  <a:lnTo>
                    <a:pt x="426" y="4329"/>
                  </a:lnTo>
                  <a:lnTo>
                    <a:pt x="427" y="4328"/>
                  </a:lnTo>
                  <a:lnTo>
                    <a:pt x="428" y="4327"/>
                  </a:lnTo>
                  <a:lnTo>
                    <a:pt x="430" y="4325"/>
                  </a:lnTo>
                  <a:lnTo>
                    <a:pt x="432" y="4324"/>
                  </a:lnTo>
                  <a:lnTo>
                    <a:pt x="433" y="4324"/>
                  </a:lnTo>
                  <a:lnTo>
                    <a:pt x="436" y="4323"/>
                  </a:lnTo>
                  <a:lnTo>
                    <a:pt x="438" y="4322"/>
                  </a:lnTo>
                  <a:lnTo>
                    <a:pt x="442" y="4320"/>
                  </a:lnTo>
                  <a:lnTo>
                    <a:pt x="443" y="4320"/>
                  </a:lnTo>
                  <a:lnTo>
                    <a:pt x="443" y="4322"/>
                  </a:lnTo>
                  <a:lnTo>
                    <a:pt x="444" y="4322"/>
                  </a:lnTo>
                  <a:lnTo>
                    <a:pt x="444" y="4323"/>
                  </a:lnTo>
                  <a:lnTo>
                    <a:pt x="457" y="4297"/>
                  </a:lnTo>
                  <a:lnTo>
                    <a:pt x="467" y="4271"/>
                  </a:lnTo>
                  <a:lnTo>
                    <a:pt x="477" y="4244"/>
                  </a:lnTo>
                  <a:lnTo>
                    <a:pt x="485" y="4218"/>
                  </a:lnTo>
                  <a:lnTo>
                    <a:pt x="493" y="4191"/>
                  </a:lnTo>
                  <a:lnTo>
                    <a:pt x="500" y="4163"/>
                  </a:lnTo>
                  <a:lnTo>
                    <a:pt x="508" y="4136"/>
                  </a:lnTo>
                  <a:lnTo>
                    <a:pt x="514" y="4108"/>
                  </a:lnTo>
                  <a:lnTo>
                    <a:pt x="520" y="4080"/>
                  </a:lnTo>
                  <a:lnTo>
                    <a:pt x="526" y="4053"/>
                  </a:lnTo>
                  <a:lnTo>
                    <a:pt x="523" y="4051"/>
                  </a:lnTo>
                  <a:lnTo>
                    <a:pt x="526" y="4030"/>
                  </a:lnTo>
                  <a:lnTo>
                    <a:pt x="530" y="4010"/>
                  </a:lnTo>
                  <a:lnTo>
                    <a:pt x="534" y="3989"/>
                  </a:lnTo>
                  <a:lnTo>
                    <a:pt x="536" y="3968"/>
                  </a:lnTo>
                  <a:lnTo>
                    <a:pt x="539" y="3948"/>
                  </a:lnTo>
                  <a:lnTo>
                    <a:pt x="542" y="3927"/>
                  </a:lnTo>
                  <a:lnTo>
                    <a:pt x="545" y="3906"/>
                  </a:lnTo>
                  <a:lnTo>
                    <a:pt x="547" y="3886"/>
                  </a:lnTo>
                  <a:lnTo>
                    <a:pt x="551" y="3865"/>
                  </a:lnTo>
                  <a:lnTo>
                    <a:pt x="556" y="3845"/>
                  </a:lnTo>
                  <a:lnTo>
                    <a:pt x="562" y="3829"/>
                  </a:lnTo>
                  <a:lnTo>
                    <a:pt x="567" y="3812"/>
                  </a:lnTo>
                  <a:lnTo>
                    <a:pt x="572" y="3795"/>
                  </a:lnTo>
                  <a:lnTo>
                    <a:pt x="576" y="3776"/>
                  </a:lnTo>
                  <a:lnTo>
                    <a:pt x="578" y="3758"/>
                  </a:lnTo>
                  <a:lnTo>
                    <a:pt x="581" y="3740"/>
                  </a:lnTo>
                  <a:lnTo>
                    <a:pt x="583" y="3722"/>
                  </a:lnTo>
                  <a:lnTo>
                    <a:pt x="584" y="3703"/>
                  </a:lnTo>
                  <a:lnTo>
                    <a:pt x="586" y="3685"/>
                  </a:lnTo>
                  <a:lnTo>
                    <a:pt x="588" y="3667"/>
                  </a:lnTo>
                  <a:lnTo>
                    <a:pt x="589" y="3649"/>
                  </a:lnTo>
                  <a:lnTo>
                    <a:pt x="592" y="3631"/>
                  </a:lnTo>
                  <a:lnTo>
                    <a:pt x="594" y="3613"/>
                  </a:lnTo>
                  <a:lnTo>
                    <a:pt x="596" y="3596"/>
                  </a:lnTo>
                  <a:lnTo>
                    <a:pt x="598" y="3578"/>
                  </a:lnTo>
                  <a:lnTo>
                    <a:pt x="601" y="3560"/>
                  </a:lnTo>
                  <a:lnTo>
                    <a:pt x="603" y="3542"/>
                  </a:lnTo>
                  <a:lnTo>
                    <a:pt x="606" y="3525"/>
                  </a:lnTo>
                  <a:lnTo>
                    <a:pt x="608" y="3507"/>
                  </a:lnTo>
                  <a:lnTo>
                    <a:pt x="610" y="3489"/>
                  </a:lnTo>
                  <a:lnTo>
                    <a:pt x="609" y="3489"/>
                  </a:lnTo>
                  <a:lnTo>
                    <a:pt x="609" y="3474"/>
                  </a:lnTo>
                  <a:lnTo>
                    <a:pt x="612" y="3474"/>
                  </a:lnTo>
                  <a:lnTo>
                    <a:pt x="612" y="3484"/>
                  </a:lnTo>
                  <a:lnTo>
                    <a:pt x="612" y="3481"/>
                  </a:lnTo>
                  <a:lnTo>
                    <a:pt x="613" y="3477"/>
                  </a:lnTo>
                  <a:lnTo>
                    <a:pt x="613" y="3473"/>
                  </a:lnTo>
                  <a:lnTo>
                    <a:pt x="614" y="3469"/>
                  </a:lnTo>
                  <a:lnTo>
                    <a:pt x="614" y="3466"/>
                  </a:lnTo>
                  <a:lnTo>
                    <a:pt x="614" y="3462"/>
                  </a:lnTo>
                  <a:lnTo>
                    <a:pt x="615" y="3458"/>
                  </a:lnTo>
                  <a:lnTo>
                    <a:pt x="615" y="3456"/>
                  </a:lnTo>
                  <a:lnTo>
                    <a:pt x="617" y="3452"/>
                  </a:lnTo>
                  <a:lnTo>
                    <a:pt x="617" y="3448"/>
                  </a:lnTo>
                  <a:lnTo>
                    <a:pt x="615" y="3448"/>
                  </a:lnTo>
                  <a:lnTo>
                    <a:pt x="618" y="3421"/>
                  </a:lnTo>
                  <a:lnTo>
                    <a:pt x="620" y="3421"/>
                  </a:lnTo>
                  <a:lnTo>
                    <a:pt x="619" y="3435"/>
                  </a:lnTo>
                  <a:lnTo>
                    <a:pt x="624" y="3401"/>
                  </a:lnTo>
                  <a:lnTo>
                    <a:pt x="629" y="3369"/>
                  </a:lnTo>
                  <a:lnTo>
                    <a:pt x="634" y="3337"/>
                  </a:lnTo>
                  <a:lnTo>
                    <a:pt x="639" y="3305"/>
                  </a:lnTo>
                  <a:lnTo>
                    <a:pt x="644" y="3272"/>
                  </a:lnTo>
                  <a:lnTo>
                    <a:pt x="649" y="3239"/>
                  </a:lnTo>
                  <a:lnTo>
                    <a:pt x="654" y="3207"/>
                  </a:lnTo>
                  <a:lnTo>
                    <a:pt x="658" y="3175"/>
                  </a:lnTo>
                  <a:lnTo>
                    <a:pt x="661" y="3142"/>
                  </a:lnTo>
                  <a:lnTo>
                    <a:pt x="665" y="3109"/>
                  </a:lnTo>
                  <a:lnTo>
                    <a:pt x="674" y="3105"/>
                  </a:lnTo>
                  <a:lnTo>
                    <a:pt x="682" y="3102"/>
                  </a:lnTo>
                  <a:lnTo>
                    <a:pt x="692" y="3101"/>
                  </a:lnTo>
                  <a:lnTo>
                    <a:pt x="702" y="3101"/>
                  </a:lnTo>
                  <a:lnTo>
                    <a:pt x="713" y="3101"/>
                  </a:lnTo>
                  <a:lnTo>
                    <a:pt x="723" y="3101"/>
                  </a:lnTo>
                  <a:lnTo>
                    <a:pt x="733" y="3100"/>
                  </a:lnTo>
                  <a:lnTo>
                    <a:pt x="743" y="3098"/>
                  </a:lnTo>
                  <a:lnTo>
                    <a:pt x="750" y="3095"/>
                  </a:lnTo>
                  <a:lnTo>
                    <a:pt x="758" y="3088"/>
                  </a:lnTo>
                  <a:lnTo>
                    <a:pt x="763" y="3046"/>
                  </a:lnTo>
                  <a:lnTo>
                    <a:pt x="767" y="3004"/>
                  </a:lnTo>
                  <a:lnTo>
                    <a:pt x="769" y="2964"/>
                  </a:lnTo>
                  <a:lnTo>
                    <a:pt x="770" y="2923"/>
                  </a:lnTo>
                  <a:lnTo>
                    <a:pt x="772" y="2883"/>
                  </a:lnTo>
                  <a:lnTo>
                    <a:pt x="772" y="2842"/>
                  </a:lnTo>
                  <a:lnTo>
                    <a:pt x="773" y="2801"/>
                  </a:lnTo>
                  <a:lnTo>
                    <a:pt x="774" y="2761"/>
                  </a:lnTo>
                  <a:lnTo>
                    <a:pt x="775" y="2720"/>
                  </a:lnTo>
                  <a:lnTo>
                    <a:pt x="779" y="2679"/>
                  </a:lnTo>
                  <a:lnTo>
                    <a:pt x="780" y="2715"/>
                  </a:lnTo>
                  <a:lnTo>
                    <a:pt x="781" y="2752"/>
                  </a:lnTo>
                  <a:lnTo>
                    <a:pt x="784" y="2789"/>
                  </a:lnTo>
                  <a:lnTo>
                    <a:pt x="786" y="2829"/>
                  </a:lnTo>
                  <a:lnTo>
                    <a:pt x="788" y="2868"/>
                  </a:lnTo>
                  <a:lnTo>
                    <a:pt x="789" y="2908"/>
                  </a:lnTo>
                  <a:lnTo>
                    <a:pt x="790" y="2947"/>
                  </a:lnTo>
                  <a:lnTo>
                    <a:pt x="791" y="2986"/>
                  </a:lnTo>
                  <a:lnTo>
                    <a:pt x="791" y="3024"/>
                  </a:lnTo>
                  <a:lnTo>
                    <a:pt x="790" y="3062"/>
                  </a:lnTo>
                  <a:lnTo>
                    <a:pt x="790" y="3080"/>
                  </a:lnTo>
                  <a:lnTo>
                    <a:pt x="796" y="3091"/>
                  </a:lnTo>
                  <a:lnTo>
                    <a:pt x="805" y="3100"/>
                  </a:lnTo>
                  <a:lnTo>
                    <a:pt x="816" y="3103"/>
                  </a:lnTo>
                  <a:lnTo>
                    <a:pt x="831" y="3105"/>
                  </a:lnTo>
                  <a:lnTo>
                    <a:pt x="846" y="3105"/>
                  </a:lnTo>
                  <a:lnTo>
                    <a:pt x="862" y="3103"/>
                  </a:lnTo>
                  <a:lnTo>
                    <a:pt x="878" y="3102"/>
                  </a:lnTo>
                  <a:lnTo>
                    <a:pt x="893" y="3102"/>
                  </a:lnTo>
                  <a:lnTo>
                    <a:pt x="907" y="3103"/>
                  </a:lnTo>
                  <a:lnTo>
                    <a:pt x="912" y="3109"/>
                  </a:lnTo>
                  <a:lnTo>
                    <a:pt x="917" y="3117"/>
                  </a:lnTo>
                  <a:lnTo>
                    <a:pt x="919" y="3124"/>
                  </a:lnTo>
                  <a:lnTo>
                    <a:pt x="923" y="3132"/>
                  </a:lnTo>
                  <a:lnTo>
                    <a:pt x="925" y="3139"/>
                  </a:lnTo>
                  <a:lnTo>
                    <a:pt x="928" y="3147"/>
                  </a:lnTo>
                  <a:lnTo>
                    <a:pt x="929" y="3155"/>
                  </a:lnTo>
                  <a:lnTo>
                    <a:pt x="933" y="3163"/>
                  </a:lnTo>
                  <a:lnTo>
                    <a:pt x="935" y="3170"/>
                  </a:lnTo>
                  <a:lnTo>
                    <a:pt x="939" y="3177"/>
                  </a:lnTo>
                  <a:lnTo>
                    <a:pt x="947" y="3231"/>
                  </a:lnTo>
                  <a:lnTo>
                    <a:pt x="954" y="3285"/>
                  </a:lnTo>
                  <a:lnTo>
                    <a:pt x="959" y="3340"/>
                  </a:lnTo>
                  <a:lnTo>
                    <a:pt x="962" y="3394"/>
                  </a:lnTo>
                  <a:lnTo>
                    <a:pt x="966" y="3450"/>
                  </a:lnTo>
                  <a:lnTo>
                    <a:pt x="971" y="3504"/>
                  </a:lnTo>
                  <a:lnTo>
                    <a:pt x="977" y="3558"/>
                  </a:lnTo>
                  <a:lnTo>
                    <a:pt x="985" y="3612"/>
                  </a:lnTo>
                  <a:lnTo>
                    <a:pt x="996" y="3665"/>
                  </a:lnTo>
                  <a:lnTo>
                    <a:pt x="1011" y="3716"/>
                  </a:lnTo>
                  <a:lnTo>
                    <a:pt x="1021" y="3769"/>
                  </a:lnTo>
                  <a:lnTo>
                    <a:pt x="1028" y="3824"/>
                  </a:lnTo>
                  <a:lnTo>
                    <a:pt x="1035" y="3880"/>
                  </a:lnTo>
                  <a:lnTo>
                    <a:pt x="1042" y="3937"/>
                  </a:lnTo>
                  <a:lnTo>
                    <a:pt x="1049" y="3994"/>
                  </a:lnTo>
                  <a:lnTo>
                    <a:pt x="1055" y="4052"/>
                  </a:lnTo>
                  <a:lnTo>
                    <a:pt x="1064" y="4109"/>
                  </a:lnTo>
                  <a:lnTo>
                    <a:pt x="1073" y="4166"/>
                  </a:lnTo>
                  <a:lnTo>
                    <a:pt x="1083" y="4222"/>
                  </a:lnTo>
                  <a:lnTo>
                    <a:pt x="1096" y="4276"/>
                  </a:lnTo>
                  <a:lnTo>
                    <a:pt x="1100" y="4281"/>
                  </a:lnTo>
                  <a:lnTo>
                    <a:pt x="1105" y="4287"/>
                  </a:lnTo>
                  <a:lnTo>
                    <a:pt x="1110" y="4293"/>
                  </a:lnTo>
                  <a:lnTo>
                    <a:pt x="1116" y="4298"/>
                  </a:lnTo>
                  <a:lnTo>
                    <a:pt x="1122" y="4303"/>
                  </a:lnTo>
                  <a:lnTo>
                    <a:pt x="1128" y="4307"/>
                  </a:lnTo>
                  <a:lnTo>
                    <a:pt x="1135" y="4309"/>
                  </a:lnTo>
                  <a:lnTo>
                    <a:pt x="1142" y="4312"/>
                  </a:lnTo>
                  <a:lnTo>
                    <a:pt x="1148" y="4312"/>
                  </a:lnTo>
                  <a:lnTo>
                    <a:pt x="1156" y="4312"/>
                  </a:lnTo>
                  <a:lnTo>
                    <a:pt x="1154" y="4309"/>
                  </a:lnTo>
                  <a:lnTo>
                    <a:pt x="1153" y="4306"/>
                  </a:lnTo>
                  <a:lnTo>
                    <a:pt x="1152" y="4303"/>
                  </a:lnTo>
                  <a:lnTo>
                    <a:pt x="1151" y="4299"/>
                  </a:lnTo>
                  <a:lnTo>
                    <a:pt x="1151" y="4296"/>
                  </a:lnTo>
                  <a:lnTo>
                    <a:pt x="1149" y="4292"/>
                  </a:lnTo>
                  <a:lnTo>
                    <a:pt x="1149" y="4290"/>
                  </a:lnTo>
                  <a:lnTo>
                    <a:pt x="1151" y="4286"/>
                  </a:lnTo>
                  <a:lnTo>
                    <a:pt x="1152" y="4282"/>
                  </a:lnTo>
                  <a:lnTo>
                    <a:pt x="1153" y="4280"/>
                  </a:lnTo>
                  <a:lnTo>
                    <a:pt x="1159" y="4286"/>
                  </a:lnTo>
                  <a:lnTo>
                    <a:pt x="1163" y="4292"/>
                  </a:lnTo>
                  <a:lnTo>
                    <a:pt x="1167" y="4299"/>
                  </a:lnTo>
                  <a:lnTo>
                    <a:pt x="1168" y="4307"/>
                  </a:lnTo>
                  <a:lnTo>
                    <a:pt x="1171" y="4316"/>
                  </a:lnTo>
                  <a:lnTo>
                    <a:pt x="1173" y="4324"/>
                  </a:lnTo>
                  <a:lnTo>
                    <a:pt x="1175" y="4333"/>
                  </a:lnTo>
                  <a:lnTo>
                    <a:pt x="1178" y="4340"/>
                  </a:lnTo>
                  <a:lnTo>
                    <a:pt x="1183" y="4348"/>
                  </a:lnTo>
                  <a:lnTo>
                    <a:pt x="1189" y="4354"/>
                  </a:lnTo>
                  <a:lnTo>
                    <a:pt x="1213" y="4363"/>
                  </a:lnTo>
                  <a:lnTo>
                    <a:pt x="1237" y="4372"/>
                  </a:lnTo>
                  <a:lnTo>
                    <a:pt x="1262" y="4381"/>
                  </a:lnTo>
                  <a:lnTo>
                    <a:pt x="1288" y="4388"/>
                  </a:lnTo>
                  <a:lnTo>
                    <a:pt x="1315" y="4395"/>
                  </a:lnTo>
                  <a:lnTo>
                    <a:pt x="1341" y="4398"/>
                  </a:lnTo>
                  <a:lnTo>
                    <a:pt x="1368" y="4400"/>
                  </a:lnTo>
                  <a:lnTo>
                    <a:pt x="1394" y="4398"/>
                  </a:lnTo>
                  <a:lnTo>
                    <a:pt x="1418" y="4392"/>
                  </a:lnTo>
                  <a:lnTo>
                    <a:pt x="1442" y="4384"/>
                  </a:lnTo>
                  <a:lnTo>
                    <a:pt x="1442" y="4381"/>
                  </a:lnTo>
                  <a:lnTo>
                    <a:pt x="1442" y="4380"/>
                  </a:lnTo>
                  <a:lnTo>
                    <a:pt x="1441" y="4377"/>
                  </a:lnTo>
                  <a:lnTo>
                    <a:pt x="1441" y="4375"/>
                  </a:lnTo>
                  <a:lnTo>
                    <a:pt x="1439" y="4374"/>
                  </a:lnTo>
                  <a:lnTo>
                    <a:pt x="1439" y="4372"/>
                  </a:lnTo>
                  <a:lnTo>
                    <a:pt x="1438" y="4370"/>
                  </a:lnTo>
                  <a:lnTo>
                    <a:pt x="1437" y="4369"/>
                  </a:lnTo>
                  <a:lnTo>
                    <a:pt x="1437" y="4366"/>
                  </a:lnTo>
                  <a:lnTo>
                    <a:pt x="1436" y="4365"/>
                  </a:lnTo>
                  <a:lnTo>
                    <a:pt x="1437" y="4365"/>
                  </a:lnTo>
                  <a:lnTo>
                    <a:pt x="1437" y="4364"/>
                  </a:lnTo>
                  <a:lnTo>
                    <a:pt x="1438" y="4363"/>
                  </a:lnTo>
                  <a:lnTo>
                    <a:pt x="1439" y="4361"/>
                  </a:lnTo>
                  <a:lnTo>
                    <a:pt x="1441" y="4361"/>
                  </a:lnTo>
                  <a:lnTo>
                    <a:pt x="1441" y="4360"/>
                  </a:lnTo>
                  <a:lnTo>
                    <a:pt x="1442" y="4360"/>
                  </a:lnTo>
                  <a:lnTo>
                    <a:pt x="1443" y="4360"/>
                  </a:lnTo>
                  <a:lnTo>
                    <a:pt x="1444" y="4360"/>
                  </a:lnTo>
                  <a:close/>
                  <a:moveTo>
                    <a:pt x="556" y="159"/>
                  </a:moveTo>
                  <a:lnTo>
                    <a:pt x="552" y="159"/>
                  </a:lnTo>
                  <a:lnTo>
                    <a:pt x="552" y="158"/>
                  </a:lnTo>
                  <a:lnTo>
                    <a:pt x="552" y="157"/>
                  </a:lnTo>
                  <a:lnTo>
                    <a:pt x="553" y="154"/>
                  </a:lnTo>
                  <a:lnTo>
                    <a:pt x="553" y="153"/>
                  </a:lnTo>
                  <a:lnTo>
                    <a:pt x="553" y="152"/>
                  </a:lnTo>
                  <a:lnTo>
                    <a:pt x="553" y="149"/>
                  </a:lnTo>
                  <a:lnTo>
                    <a:pt x="552" y="149"/>
                  </a:lnTo>
                  <a:lnTo>
                    <a:pt x="552" y="148"/>
                  </a:lnTo>
                  <a:lnTo>
                    <a:pt x="551" y="148"/>
                  </a:lnTo>
                  <a:lnTo>
                    <a:pt x="551" y="147"/>
                  </a:lnTo>
                  <a:lnTo>
                    <a:pt x="551" y="146"/>
                  </a:lnTo>
                  <a:lnTo>
                    <a:pt x="550" y="146"/>
                  </a:lnTo>
                  <a:lnTo>
                    <a:pt x="550" y="144"/>
                  </a:lnTo>
                  <a:lnTo>
                    <a:pt x="551" y="146"/>
                  </a:lnTo>
                  <a:lnTo>
                    <a:pt x="552" y="146"/>
                  </a:lnTo>
                  <a:lnTo>
                    <a:pt x="552" y="147"/>
                  </a:lnTo>
                  <a:lnTo>
                    <a:pt x="553" y="148"/>
                  </a:lnTo>
                  <a:lnTo>
                    <a:pt x="553" y="149"/>
                  </a:lnTo>
                  <a:lnTo>
                    <a:pt x="553" y="151"/>
                  </a:lnTo>
                  <a:lnTo>
                    <a:pt x="555" y="152"/>
                  </a:lnTo>
                  <a:lnTo>
                    <a:pt x="556" y="153"/>
                  </a:lnTo>
                  <a:lnTo>
                    <a:pt x="556" y="154"/>
                  </a:lnTo>
                  <a:lnTo>
                    <a:pt x="556" y="156"/>
                  </a:lnTo>
                  <a:lnTo>
                    <a:pt x="556" y="157"/>
                  </a:lnTo>
                  <a:lnTo>
                    <a:pt x="556" y="158"/>
                  </a:lnTo>
                  <a:lnTo>
                    <a:pt x="556" y="159"/>
                  </a:lnTo>
                  <a:close/>
                  <a:moveTo>
                    <a:pt x="558" y="138"/>
                  </a:moveTo>
                  <a:lnTo>
                    <a:pt x="557" y="137"/>
                  </a:lnTo>
                  <a:lnTo>
                    <a:pt x="556" y="136"/>
                  </a:lnTo>
                  <a:lnTo>
                    <a:pt x="553" y="136"/>
                  </a:lnTo>
                  <a:lnTo>
                    <a:pt x="551" y="135"/>
                  </a:lnTo>
                  <a:lnTo>
                    <a:pt x="549" y="133"/>
                  </a:lnTo>
                  <a:lnTo>
                    <a:pt x="547" y="133"/>
                  </a:lnTo>
                  <a:lnTo>
                    <a:pt x="546" y="132"/>
                  </a:lnTo>
                  <a:lnTo>
                    <a:pt x="546" y="130"/>
                  </a:lnTo>
                  <a:lnTo>
                    <a:pt x="547" y="128"/>
                  </a:lnTo>
                  <a:lnTo>
                    <a:pt x="550" y="126"/>
                  </a:lnTo>
                  <a:lnTo>
                    <a:pt x="551" y="127"/>
                  </a:lnTo>
                  <a:lnTo>
                    <a:pt x="552" y="128"/>
                  </a:lnTo>
                  <a:lnTo>
                    <a:pt x="552" y="130"/>
                  </a:lnTo>
                  <a:lnTo>
                    <a:pt x="553" y="131"/>
                  </a:lnTo>
                  <a:lnTo>
                    <a:pt x="555" y="131"/>
                  </a:lnTo>
                  <a:lnTo>
                    <a:pt x="555" y="132"/>
                  </a:lnTo>
                  <a:lnTo>
                    <a:pt x="556" y="132"/>
                  </a:lnTo>
                  <a:lnTo>
                    <a:pt x="557" y="132"/>
                  </a:lnTo>
                  <a:lnTo>
                    <a:pt x="558" y="132"/>
                  </a:lnTo>
                  <a:lnTo>
                    <a:pt x="558" y="138"/>
                  </a:lnTo>
                  <a:close/>
                  <a:moveTo>
                    <a:pt x="597" y="135"/>
                  </a:moveTo>
                  <a:lnTo>
                    <a:pt x="594" y="135"/>
                  </a:lnTo>
                  <a:lnTo>
                    <a:pt x="601" y="123"/>
                  </a:lnTo>
                  <a:lnTo>
                    <a:pt x="597" y="135"/>
                  </a:lnTo>
                  <a:close/>
                  <a:moveTo>
                    <a:pt x="675" y="144"/>
                  </a:moveTo>
                  <a:lnTo>
                    <a:pt x="656" y="130"/>
                  </a:lnTo>
                  <a:lnTo>
                    <a:pt x="675" y="141"/>
                  </a:lnTo>
                  <a:lnTo>
                    <a:pt x="675" y="144"/>
                  </a:lnTo>
                  <a:close/>
                  <a:moveTo>
                    <a:pt x="671" y="64"/>
                  </a:moveTo>
                  <a:lnTo>
                    <a:pt x="656" y="64"/>
                  </a:lnTo>
                  <a:lnTo>
                    <a:pt x="656" y="60"/>
                  </a:lnTo>
                  <a:lnTo>
                    <a:pt x="671" y="60"/>
                  </a:lnTo>
                  <a:lnTo>
                    <a:pt x="671" y="64"/>
                  </a:lnTo>
                  <a:close/>
                  <a:moveTo>
                    <a:pt x="716" y="115"/>
                  </a:moveTo>
                  <a:lnTo>
                    <a:pt x="720" y="117"/>
                  </a:lnTo>
                  <a:lnTo>
                    <a:pt x="686" y="111"/>
                  </a:lnTo>
                  <a:lnTo>
                    <a:pt x="716" y="115"/>
                  </a:lnTo>
                  <a:close/>
                  <a:moveTo>
                    <a:pt x="690" y="96"/>
                  </a:moveTo>
                  <a:lnTo>
                    <a:pt x="690" y="94"/>
                  </a:lnTo>
                  <a:lnTo>
                    <a:pt x="717" y="100"/>
                  </a:lnTo>
                  <a:lnTo>
                    <a:pt x="716" y="102"/>
                  </a:lnTo>
                  <a:lnTo>
                    <a:pt x="690" y="96"/>
                  </a:lnTo>
                  <a:close/>
                  <a:moveTo>
                    <a:pt x="705" y="120"/>
                  </a:moveTo>
                  <a:lnTo>
                    <a:pt x="705" y="123"/>
                  </a:lnTo>
                  <a:lnTo>
                    <a:pt x="677" y="120"/>
                  </a:lnTo>
                  <a:lnTo>
                    <a:pt x="677" y="117"/>
                  </a:lnTo>
                  <a:lnTo>
                    <a:pt x="705" y="120"/>
                  </a:lnTo>
                  <a:close/>
                  <a:moveTo>
                    <a:pt x="720" y="162"/>
                  </a:moveTo>
                  <a:lnTo>
                    <a:pt x="705" y="162"/>
                  </a:lnTo>
                  <a:lnTo>
                    <a:pt x="705" y="159"/>
                  </a:lnTo>
                  <a:lnTo>
                    <a:pt x="720" y="159"/>
                  </a:lnTo>
                  <a:lnTo>
                    <a:pt x="720" y="162"/>
                  </a:lnTo>
                  <a:close/>
                  <a:moveTo>
                    <a:pt x="695" y="153"/>
                  </a:moveTo>
                  <a:lnTo>
                    <a:pt x="692" y="149"/>
                  </a:lnTo>
                  <a:lnTo>
                    <a:pt x="694" y="148"/>
                  </a:lnTo>
                  <a:lnTo>
                    <a:pt x="696" y="149"/>
                  </a:lnTo>
                  <a:lnTo>
                    <a:pt x="697" y="149"/>
                  </a:lnTo>
                  <a:lnTo>
                    <a:pt x="700" y="151"/>
                  </a:lnTo>
                  <a:lnTo>
                    <a:pt x="703" y="152"/>
                  </a:lnTo>
                  <a:lnTo>
                    <a:pt x="706" y="152"/>
                  </a:lnTo>
                  <a:lnTo>
                    <a:pt x="708" y="153"/>
                  </a:lnTo>
                  <a:lnTo>
                    <a:pt x="711" y="152"/>
                  </a:lnTo>
                  <a:lnTo>
                    <a:pt x="713" y="151"/>
                  </a:lnTo>
                  <a:lnTo>
                    <a:pt x="716" y="147"/>
                  </a:lnTo>
                  <a:lnTo>
                    <a:pt x="715" y="146"/>
                  </a:lnTo>
                  <a:lnTo>
                    <a:pt x="713" y="144"/>
                  </a:lnTo>
                  <a:lnTo>
                    <a:pt x="712" y="144"/>
                  </a:lnTo>
                  <a:lnTo>
                    <a:pt x="711" y="143"/>
                  </a:lnTo>
                  <a:lnTo>
                    <a:pt x="710" y="143"/>
                  </a:lnTo>
                  <a:lnTo>
                    <a:pt x="707" y="143"/>
                  </a:lnTo>
                  <a:lnTo>
                    <a:pt x="706" y="144"/>
                  </a:lnTo>
                  <a:lnTo>
                    <a:pt x="703" y="144"/>
                  </a:lnTo>
                  <a:lnTo>
                    <a:pt x="702" y="144"/>
                  </a:lnTo>
                  <a:lnTo>
                    <a:pt x="701" y="144"/>
                  </a:lnTo>
                  <a:lnTo>
                    <a:pt x="702" y="143"/>
                  </a:lnTo>
                  <a:lnTo>
                    <a:pt x="705" y="141"/>
                  </a:lnTo>
                  <a:lnTo>
                    <a:pt x="707" y="139"/>
                  </a:lnTo>
                  <a:lnTo>
                    <a:pt x="711" y="139"/>
                  </a:lnTo>
                  <a:lnTo>
                    <a:pt x="715" y="138"/>
                  </a:lnTo>
                  <a:lnTo>
                    <a:pt x="717" y="138"/>
                  </a:lnTo>
                  <a:lnTo>
                    <a:pt x="721" y="138"/>
                  </a:lnTo>
                  <a:lnTo>
                    <a:pt x="723" y="139"/>
                  </a:lnTo>
                  <a:lnTo>
                    <a:pt x="726" y="142"/>
                  </a:lnTo>
                  <a:lnTo>
                    <a:pt x="728" y="144"/>
                  </a:lnTo>
                  <a:lnTo>
                    <a:pt x="728" y="148"/>
                  </a:lnTo>
                  <a:lnTo>
                    <a:pt x="727" y="151"/>
                  </a:lnTo>
                  <a:lnTo>
                    <a:pt x="724" y="153"/>
                  </a:lnTo>
                  <a:lnTo>
                    <a:pt x="722" y="153"/>
                  </a:lnTo>
                  <a:lnTo>
                    <a:pt x="718" y="154"/>
                  </a:lnTo>
                  <a:lnTo>
                    <a:pt x="713" y="153"/>
                  </a:lnTo>
                  <a:lnTo>
                    <a:pt x="708" y="153"/>
                  </a:lnTo>
                  <a:lnTo>
                    <a:pt x="705" y="153"/>
                  </a:lnTo>
                  <a:lnTo>
                    <a:pt x="700" y="153"/>
                  </a:lnTo>
                  <a:lnTo>
                    <a:pt x="695" y="153"/>
                  </a:lnTo>
                  <a:close/>
                  <a:moveTo>
                    <a:pt x="722" y="170"/>
                  </a:moveTo>
                  <a:lnTo>
                    <a:pt x="728" y="170"/>
                  </a:lnTo>
                  <a:lnTo>
                    <a:pt x="728" y="172"/>
                  </a:lnTo>
                  <a:lnTo>
                    <a:pt x="728" y="173"/>
                  </a:lnTo>
                  <a:lnTo>
                    <a:pt x="728" y="174"/>
                  </a:lnTo>
                  <a:lnTo>
                    <a:pt x="729" y="175"/>
                  </a:lnTo>
                  <a:lnTo>
                    <a:pt x="731" y="177"/>
                  </a:lnTo>
                  <a:lnTo>
                    <a:pt x="732" y="177"/>
                  </a:lnTo>
                  <a:lnTo>
                    <a:pt x="733" y="178"/>
                  </a:lnTo>
                  <a:lnTo>
                    <a:pt x="734" y="179"/>
                  </a:lnTo>
                  <a:lnTo>
                    <a:pt x="722" y="170"/>
                  </a:lnTo>
                  <a:close/>
                  <a:moveTo>
                    <a:pt x="731" y="85"/>
                  </a:moveTo>
                  <a:lnTo>
                    <a:pt x="749" y="85"/>
                  </a:lnTo>
                  <a:lnTo>
                    <a:pt x="749" y="90"/>
                  </a:lnTo>
                  <a:lnTo>
                    <a:pt x="731" y="85"/>
                  </a:lnTo>
                  <a:close/>
                  <a:moveTo>
                    <a:pt x="746" y="111"/>
                  </a:moveTo>
                  <a:lnTo>
                    <a:pt x="748" y="111"/>
                  </a:lnTo>
                  <a:lnTo>
                    <a:pt x="750" y="110"/>
                  </a:lnTo>
                  <a:lnTo>
                    <a:pt x="753" y="110"/>
                  </a:lnTo>
                  <a:lnTo>
                    <a:pt x="755" y="111"/>
                  </a:lnTo>
                  <a:lnTo>
                    <a:pt x="758" y="111"/>
                  </a:lnTo>
                  <a:lnTo>
                    <a:pt x="759" y="111"/>
                  </a:lnTo>
                  <a:lnTo>
                    <a:pt x="762" y="112"/>
                  </a:lnTo>
                  <a:lnTo>
                    <a:pt x="764" y="114"/>
                  </a:lnTo>
                  <a:lnTo>
                    <a:pt x="765" y="114"/>
                  </a:lnTo>
                  <a:lnTo>
                    <a:pt x="768" y="115"/>
                  </a:lnTo>
                  <a:lnTo>
                    <a:pt x="779" y="115"/>
                  </a:lnTo>
                  <a:lnTo>
                    <a:pt x="775" y="117"/>
                  </a:lnTo>
                  <a:lnTo>
                    <a:pt x="774" y="117"/>
                  </a:lnTo>
                  <a:lnTo>
                    <a:pt x="773" y="116"/>
                  </a:lnTo>
                  <a:lnTo>
                    <a:pt x="772" y="116"/>
                  </a:lnTo>
                  <a:lnTo>
                    <a:pt x="770" y="116"/>
                  </a:lnTo>
                  <a:lnTo>
                    <a:pt x="769" y="115"/>
                  </a:lnTo>
                  <a:lnTo>
                    <a:pt x="768" y="115"/>
                  </a:lnTo>
                  <a:lnTo>
                    <a:pt x="746" y="115"/>
                  </a:lnTo>
                  <a:lnTo>
                    <a:pt x="746" y="111"/>
                  </a:lnTo>
                  <a:close/>
                  <a:moveTo>
                    <a:pt x="788" y="185"/>
                  </a:moveTo>
                  <a:lnTo>
                    <a:pt x="786" y="185"/>
                  </a:lnTo>
                  <a:lnTo>
                    <a:pt x="785" y="186"/>
                  </a:lnTo>
                  <a:lnTo>
                    <a:pt x="784" y="186"/>
                  </a:lnTo>
                  <a:lnTo>
                    <a:pt x="783" y="186"/>
                  </a:lnTo>
                  <a:lnTo>
                    <a:pt x="781" y="185"/>
                  </a:lnTo>
                  <a:lnTo>
                    <a:pt x="788" y="185"/>
                  </a:lnTo>
                  <a:lnTo>
                    <a:pt x="788" y="184"/>
                  </a:lnTo>
                  <a:lnTo>
                    <a:pt x="789" y="184"/>
                  </a:lnTo>
                  <a:lnTo>
                    <a:pt x="790" y="183"/>
                  </a:lnTo>
                  <a:lnTo>
                    <a:pt x="791" y="183"/>
                  </a:lnTo>
                  <a:lnTo>
                    <a:pt x="793" y="183"/>
                  </a:lnTo>
                  <a:lnTo>
                    <a:pt x="794" y="183"/>
                  </a:lnTo>
                  <a:lnTo>
                    <a:pt x="795" y="184"/>
                  </a:lnTo>
                  <a:lnTo>
                    <a:pt x="796" y="185"/>
                  </a:lnTo>
                  <a:lnTo>
                    <a:pt x="788" y="185"/>
                  </a:lnTo>
                  <a:close/>
                  <a:moveTo>
                    <a:pt x="903" y="185"/>
                  </a:moveTo>
                  <a:lnTo>
                    <a:pt x="892" y="179"/>
                  </a:lnTo>
                  <a:lnTo>
                    <a:pt x="903" y="179"/>
                  </a:lnTo>
                  <a:lnTo>
                    <a:pt x="903" y="185"/>
                  </a:lnTo>
                  <a:close/>
                  <a:moveTo>
                    <a:pt x="775" y="28"/>
                  </a:moveTo>
                  <a:lnTo>
                    <a:pt x="790" y="32"/>
                  </a:lnTo>
                  <a:lnTo>
                    <a:pt x="804" y="38"/>
                  </a:lnTo>
                  <a:lnTo>
                    <a:pt x="817" y="45"/>
                  </a:lnTo>
                  <a:lnTo>
                    <a:pt x="831" y="53"/>
                  </a:lnTo>
                  <a:lnTo>
                    <a:pt x="843" y="63"/>
                  </a:lnTo>
                  <a:lnTo>
                    <a:pt x="855" y="73"/>
                  </a:lnTo>
                  <a:lnTo>
                    <a:pt x="864" y="85"/>
                  </a:lnTo>
                  <a:lnTo>
                    <a:pt x="873" y="97"/>
                  </a:lnTo>
                  <a:lnTo>
                    <a:pt x="881" y="110"/>
                  </a:lnTo>
                  <a:lnTo>
                    <a:pt x="886" y="123"/>
                  </a:lnTo>
                  <a:lnTo>
                    <a:pt x="873" y="123"/>
                  </a:lnTo>
                  <a:lnTo>
                    <a:pt x="903" y="168"/>
                  </a:lnTo>
                  <a:lnTo>
                    <a:pt x="900" y="164"/>
                  </a:lnTo>
                  <a:lnTo>
                    <a:pt x="898" y="162"/>
                  </a:lnTo>
                  <a:lnTo>
                    <a:pt x="895" y="161"/>
                  </a:lnTo>
                  <a:lnTo>
                    <a:pt x="893" y="158"/>
                  </a:lnTo>
                  <a:lnTo>
                    <a:pt x="889" y="157"/>
                  </a:lnTo>
                  <a:lnTo>
                    <a:pt x="887" y="156"/>
                  </a:lnTo>
                  <a:lnTo>
                    <a:pt x="883" y="154"/>
                  </a:lnTo>
                  <a:lnTo>
                    <a:pt x="879" y="154"/>
                  </a:lnTo>
                  <a:lnTo>
                    <a:pt x="877" y="153"/>
                  </a:lnTo>
                  <a:lnTo>
                    <a:pt x="873" y="153"/>
                  </a:lnTo>
                  <a:lnTo>
                    <a:pt x="871" y="156"/>
                  </a:lnTo>
                  <a:lnTo>
                    <a:pt x="869" y="157"/>
                  </a:lnTo>
                  <a:lnTo>
                    <a:pt x="869" y="158"/>
                  </a:lnTo>
                  <a:lnTo>
                    <a:pt x="871" y="159"/>
                  </a:lnTo>
                  <a:lnTo>
                    <a:pt x="873" y="161"/>
                  </a:lnTo>
                  <a:lnTo>
                    <a:pt x="874" y="161"/>
                  </a:lnTo>
                  <a:lnTo>
                    <a:pt x="877" y="162"/>
                  </a:lnTo>
                  <a:lnTo>
                    <a:pt x="878" y="163"/>
                  </a:lnTo>
                  <a:lnTo>
                    <a:pt x="879" y="165"/>
                  </a:lnTo>
                  <a:lnTo>
                    <a:pt x="879" y="168"/>
                  </a:lnTo>
                  <a:lnTo>
                    <a:pt x="858" y="168"/>
                  </a:lnTo>
                  <a:lnTo>
                    <a:pt x="850" y="153"/>
                  </a:lnTo>
                  <a:lnTo>
                    <a:pt x="852" y="152"/>
                  </a:lnTo>
                  <a:lnTo>
                    <a:pt x="855" y="152"/>
                  </a:lnTo>
                  <a:lnTo>
                    <a:pt x="857" y="151"/>
                  </a:lnTo>
                  <a:lnTo>
                    <a:pt x="860" y="149"/>
                  </a:lnTo>
                  <a:lnTo>
                    <a:pt x="862" y="148"/>
                  </a:lnTo>
                  <a:lnTo>
                    <a:pt x="864" y="148"/>
                  </a:lnTo>
                  <a:lnTo>
                    <a:pt x="866" y="147"/>
                  </a:lnTo>
                  <a:lnTo>
                    <a:pt x="868" y="146"/>
                  </a:lnTo>
                  <a:lnTo>
                    <a:pt x="871" y="144"/>
                  </a:lnTo>
                  <a:lnTo>
                    <a:pt x="873" y="144"/>
                  </a:lnTo>
                  <a:lnTo>
                    <a:pt x="871" y="141"/>
                  </a:lnTo>
                  <a:lnTo>
                    <a:pt x="867" y="139"/>
                  </a:lnTo>
                  <a:lnTo>
                    <a:pt x="864" y="138"/>
                  </a:lnTo>
                  <a:lnTo>
                    <a:pt x="862" y="138"/>
                  </a:lnTo>
                  <a:lnTo>
                    <a:pt x="860" y="138"/>
                  </a:lnTo>
                  <a:lnTo>
                    <a:pt x="857" y="138"/>
                  </a:lnTo>
                  <a:lnTo>
                    <a:pt x="855" y="137"/>
                  </a:lnTo>
                  <a:lnTo>
                    <a:pt x="852" y="136"/>
                  </a:lnTo>
                  <a:lnTo>
                    <a:pt x="850" y="133"/>
                  </a:lnTo>
                  <a:lnTo>
                    <a:pt x="847" y="130"/>
                  </a:lnTo>
                  <a:lnTo>
                    <a:pt x="848" y="130"/>
                  </a:lnTo>
                  <a:lnTo>
                    <a:pt x="850" y="130"/>
                  </a:lnTo>
                  <a:lnTo>
                    <a:pt x="852" y="128"/>
                  </a:lnTo>
                  <a:lnTo>
                    <a:pt x="853" y="128"/>
                  </a:lnTo>
                  <a:lnTo>
                    <a:pt x="856" y="128"/>
                  </a:lnTo>
                  <a:lnTo>
                    <a:pt x="857" y="127"/>
                  </a:lnTo>
                  <a:lnTo>
                    <a:pt x="858" y="126"/>
                  </a:lnTo>
                  <a:lnTo>
                    <a:pt x="861" y="126"/>
                  </a:lnTo>
                  <a:lnTo>
                    <a:pt x="862" y="125"/>
                  </a:lnTo>
                  <a:lnTo>
                    <a:pt x="864" y="123"/>
                  </a:lnTo>
                  <a:lnTo>
                    <a:pt x="856" y="121"/>
                  </a:lnTo>
                  <a:lnTo>
                    <a:pt x="847" y="120"/>
                  </a:lnTo>
                  <a:lnTo>
                    <a:pt x="838" y="120"/>
                  </a:lnTo>
                  <a:lnTo>
                    <a:pt x="830" y="120"/>
                  </a:lnTo>
                  <a:lnTo>
                    <a:pt x="821" y="120"/>
                  </a:lnTo>
                  <a:lnTo>
                    <a:pt x="811" y="121"/>
                  </a:lnTo>
                  <a:lnTo>
                    <a:pt x="803" y="122"/>
                  </a:lnTo>
                  <a:lnTo>
                    <a:pt x="793" y="123"/>
                  </a:lnTo>
                  <a:lnTo>
                    <a:pt x="784" y="123"/>
                  </a:lnTo>
                  <a:lnTo>
                    <a:pt x="774" y="125"/>
                  </a:lnTo>
                  <a:lnTo>
                    <a:pt x="773" y="126"/>
                  </a:lnTo>
                  <a:lnTo>
                    <a:pt x="770" y="126"/>
                  </a:lnTo>
                  <a:lnTo>
                    <a:pt x="768" y="126"/>
                  </a:lnTo>
                  <a:lnTo>
                    <a:pt x="767" y="127"/>
                  </a:lnTo>
                  <a:lnTo>
                    <a:pt x="765" y="127"/>
                  </a:lnTo>
                  <a:lnTo>
                    <a:pt x="764" y="127"/>
                  </a:lnTo>
                  <a:lnTo>
                    <a:pt x="763" y="127"/>
                  </a:lnTo>
                  <a:lnTo>
                    <a:pt x="762" y="127"/>
                  </a:lnTo>
                  <a:lnTo>
                    <a:pt x="760" y="126"/>
                  </a:lnTo>
                  <a:lnTo>
                    <a:pt x="762" y="126"/>
                  </a:lnTo>
                  <a:lnTo>
                    <a:pt x="763" y="126"/>
                  </a:lnTo>
                  <a:lnTo>
                    <a:pt x="764" y="126"/>
                  </a:lnTo>
                  <a:lnTo>
                    <a:pt x="765" y="126"/>
                  </a:lnTo>
                  <a:lnTo>
                    <a:pt x="768" y="126"/>
                  </a:lnTo>
                  <a:lnTo>
                    <a:pt x="769" y="126"/>
                  </a:lnTo>
                  <a:lnTo>
                    <a:pt x="770" y="125"/>
                  </a:lnTo>
                  <a:lnTo>
                    <a:pt x="772" y="125"/>
                  </a:lnTo>
                  <a:lnTo>
                    <a:pt x="773" y="125"/>
                  </a:lnTo>
                  <a:lnTo>
                    <a:pt x="774" y="125"/>
                  </a:lnTo>
                  <a:lnTo>
                    <a:pt x="778" y="123"/>
                  </a:lnTo>
                  <a:lnTo>
                    <a:pt x="781" y="122"/>
                  </a:lnTo>
                  <a:lnTo>
                    <a:pt x="785" y="122"/>
                  </a:lnTo>
                  <a:lnTo>
                    <a:pt x="789" y="121"/>
                  </a:lnTo>
                  <a:lnTo>
                    <a:pt x="793" y="120"/>
                  </a:lnTo>
                  <a:lnTo>
                    <a:pt x="796" y="118"/>
                  </a:lnTo>
                  <a:lnTo>
                    <a:pt x="800" y="118"/>
                  </a:lnTo>
                  <a:lnTo>
                    <a:pt x="804" y="117"/>
                  </a:lnTo>
                  <a:lnTo>
                    <a:pt x="807" y="117"/>
                  </a:lnTo>
                  <a:lnTo>
                    <a:pt x="811" y="117"/>
                  </a:lnTo>
                  <a:lnTo>
                    <a:pt x="809" y="116"/>
                  </a:lnTo>
                  <a:lnTo>
                    <a:pt x="805" y="115"/>
                  </a:lnTo>
                  <a:lnTo>
                    <a:pt x="801" y="112"/>
                  </a:lnTo>
                  <a:lnTo>
                    <a:pt x="798" y="111"/>
                  </a:lnTo>
                  <a:lnTo>
                    <a:pt x="793" y="110"/>
                  </a:lnTo>
                  <a:lnTo>
                    <a:pt x="788" y="109"/>
                  </a:lnTo>
                  <a:lnTo>
                    <a:pt x="783" y="107"/>
                  </a:lnTo>
                  <a:lnTo>
                    <a:pt x="778" y="106"/>
                  </a:lnTo>
                  <a:lnTo>
                    <a:pt x="774" y="106"/>
                  </a:lnTo>
                  <a:lnTo>
                    <a:pt x="769" y="105"/>
                  </a:lnTo>
                  <a:lnTo>
                    <a:pt x="775" y="104"/>
                  </a:lnTo>
                  <a:lnTo>
                    <a:pt x="781" y="102"/>
                  </a:lnTo>
                  <a:lnTo>
                    <a:pt x="790" y="102"/>
                  </a:lnTo>
                  <a:lnTo>
                    <a:pt x="799" y="102"/>
                  </a:lnTo>
                  <a:lnTo>
                    <a:pt x="809" y="102"/>
                  </a:lnTo>
                  <a:lnTo>
                    <a:pt x="819" y="102"/>
                  </a:lnTo>
                  <a:lnTo>
                    <a:pt x="829" y="102"/>
                  </a:lnTo>
                  <a:lnTo>
                    <a:pt x="838" y="102"/>
                  </a:lnTo>
                  <a:lnTo>
                    <a:pt x="847" y="104"/>
                  </a:lnTo>
                  <a:lnTo>
                    <a:pt x="856" y="105"/>
                  </a:lnTo>
                  <a:lnTo>
                    <a:pt x="855" y="101"/>
                  </a:lnTo>
                  <a:lnTo>
                    <a:pt x="852" y="99"/>
                  </a:lnTo>
                  <a:lnTo>
                    <a:pt x="850" y="96"/>
                  </a:lnTo>
                  <a:lnTo>
                    <a:pt x="846" y="95"/>
                  </a:lnTo>
                  <a:lnTo>
                    <a:pt x="842" y="94"/>
                  </a:lnTo>
                  <a:lnTo>
                    <a:pt x="838" y="94"/>
                  </a:lnTo>
                  <a:lnTo>
                    <a:pt x="835" y="92"/>
                  </a:lnTo>
                  <a:lnTo>
                    <a:pt x="830" y="92"/>
                  </a:lnTo>
                  <a:lnTo>
                    <a:pt x="827" y="91"/>
                  </a:lnTo>
                  <a:lnTo>
                    <a:pt x="824" y="90"/>
                  </a:lnTo>
                  <a:lnTo>
                    <a:pt x="827" y="89"/>
                  </a:lnTo>
                  <a:lnTo>
                    <a:pt x="831" y="86"/>
                  </a:lnTo>
                  <a:lnTo>
                    <a:pt x="831" y="85"/>
                  </a:lnTo>
                  <a:lnTo>
                    <a:pt x="831" y="83"/>
                  </a:lnTo>
                  <a:lnTo>
                    <a:pt x="831" y="80"/>
                  </a:lnTo>
                  <a:lnTo>
                    <a:pt x="830" y="78"/>
                  </a:lnTo>
                  <a:lnTo>
                    <a:pt x="829" y="75"/>
                  </a:lnTo>
                  <a:lnTo>
                    <a:pt x="829" y="73"/>
                  </a:lnTo>
                  <a:lnTo>
                    <a:pt x="830" y="71"/>
                  </a:lnTo>
                  <a:lnTo>
                    <a:pt x="832" y="70"/>
                  </a:lnTo>
                  <a:lnTo>
                    <a:pt x="826" y="70"/>
                  </a:lnTo>
                  <a:lnTo>
                    <a:pt x="820" y="69"/>
                  </a:lnTo>
                  <a:lnTo>
                    <a:pt x="814" y="68"/>
                  </a:lnTo>
                  <a:lnTo>
                    <a:pt x="806" y="67"/>
                  </a:lnTo>
                  <a:lnTo>
                    <a:pt x="800" y="64"/>
                  </a:lnTo>
                  <a:lnTo>
                    <a:pt x="794" y="62"/>
                  </a:lnTo>
                  <a:lnTo>
                    <a:pt x="788" y="60"/>
                  </a:lnTo>
                  <a:lnTo>
                    <a:pt x="783" y="58"/>
                  </a:lnTo>
                  <a:lnTo>
                    <a:pt x="778" y="57"/>
                  </a:lnTo>
                  <a:lnTo>
                    <a:pt x="775" y="55"/>
                  </a:lnTo>
                  <a:lnTo>
                    <a:pt x="826" y="64"/>
                  </a:lnTo>
                  <a:lnTo>
                    <a:pt x="822" y="58"/>
                  </a:lnTo>
                  <a:lnTo>
                    <a:pt x="819" y="53"/>
                  </a:lnTo>
                  <a:lnTo>
                    <a:pt x="815" y="49"/>
                  </a:lnTo>
                  <a:lnTo>
                    <a:pt x="810" y="45"/>
                  </a:lnTo>
                  <a:lnTo>
                    <a:pt x="804" y="42"/>
                  </a:lnTo>
                  <a:lnTo>
                    <a:pt x="799" y="39"/>
                  </a:lnTo>
                  <a:lnTo>
                    <a:pt x="793" y="36"/>
                  </a:lnTo>
                  <a:lnTo>
                    <a:pt x="786" y="33"/>
                  </a:lnTo>
                  <a:lnTo>
                    <a:pt x="781" y="31"/>
                  </a:lnTo>
                  <a:lnTo>
                    <a:pt x="775" y="28"/>
                  </a:lnTo>
                  <a:close/>
                  <a:moveTo>
                    <a:pt x="754" y="90"/>
                  </a:moveTo>
                  <a:lnTo>
                    <a:pt x="754" y="85"/>
                  </a:lnTo>
                  <a:lnTo>
                    <a:pt x="758" y="85"/>
                  </a:lnTo>
                  <a:lnTo>
                    <a:pt x="760" y="86"/>
                  </a:lnTo>
                  <a:lnTo>
                    <a:pt x="764" y="86"/>
                  </a:lnTo>
                  <a:lnTo>
                    <a:pt x="767" y="86"/>
                  </a:lnTo>
                  <a:lnTo>
                    <a:pt x="770" y="88"/>
                  </a:lnTo>
                  <a:lnTo>
                    <a:pt x="774" y="88"/>
                  </a:lnTo>
                  <a:lnTo>
                    <a:pt x="777" y="88"/>
                  </a:lnTo>
                  <a:lnTo>
                    <a:pt x="780" y="88"/>
                  </a:lnTo>
                  <a:lnTo>
                    <a:pt x="784" y="88"/>
                  </a:lnTo>
                  <a:lnTo>
                    <a:pt x="788" y="88"/>
                  </a:lnTo>
                  <a:lnTo>
                    <a:pt x="788" y="94"/>
                  </a:lnTo>
                  <a:lnTo>
                    <a:pt x="754" y="90"/>
                  </a:lnTo>
                  <a:close/>
                  <a:moveTo>
                    <a:pt x="803" y="79"/>
                  </a:moveTo>
                  <a:lnTo>
                    <a:pt x="803" y="75"/>
                  </a:lnTo>
                  <a:lnTo>
                    <a:pt x="824" y="79"/>
                  </a:lnTo>
                  <a:lnTo>
                    <a:pt x="824" y="81"/>
                  </a:lnTo>
                  <a:lnTo>
                    <a:pt x="803" y="79"/>
                  </a:lnTo>
                  <a:close/>
                  <a:moveTo>
                    <a:pt x="720" y="52"/>
                  </a:moveTo>
                  <a:lnTo>
                    <a:pt x="722" y="55"/>
                  </a:lnTo>
                  <a:lnTo>
                    <a:pt x="677" y="60"/>
                  </a:lnTo>
                  <a:lnTo>
                    <a:pt x="682" y="58"/>
                  </a:lnTo>
                  <a:lnTo>
                    <a:pt x="689" y="55"/>
                  </a:lnTo>
                  <a:lnTo>
                    <a:pt x="695" y="52"/>
                  </a:lnTo>
                  <a:lnTo>
                    <a:pt x="701" y="47"/>
                  </a:lnTo>
                  <a:lnTo>
                    <a:pt x="706" y="43"/>
                  </a:lnTo>
                  <a:lnTo>
                    <a:pt x="712" y="41"/>
                  </a:lnTo>
                  <a:lnTo>
                    <a:pt x="718" y="39"/>
                  </a:lnTo>
                  <a:lnTo>
                    <a:pt x="723" y="39"/>
                  </a:lnTo>
                  <a:lnTo>
                    <a:pt x="729" y="43"/>
                  </a:lnTo>
                  <a:lnTo>
                    <a:pt x="734" y="49"/>
                  </a:lnTo>
                  <a:lnTo>
                    <a:pt x="767" y="52"/>
                  </a:lnTo>
                  <a:lnTo>
                    <a:pt x="720" y="52"/>
                  </a:lnTo>
                  <a:close/>
                  <a:moveTo>
                    <a:pt x="707" y="16"/>
                  </a:moveTo>
                  <a:lnTo>
                    <a:pt x="711" y="12"/>
                  </a:lnTo>
                  <a:lnTo>
                    <a:pt x="717" y="11"/>
                  </a:lnTo>
                  <a:lnTo>
                    <a:pt x="723" y="11"/>
                  </a:lnTo>
                  <a:lnTo>
                    <a:pt x="729" y="11"/>
                  </a:lnTo>
                  <a:lnTo>
                    <a:pt x="736" y="12"/>
                  </a:lnTo>
                  <a:lnTo>
                    <a:pt x="741" y="15"/>
                  </a:lnTo>
                  <a:lnTo>
                    <a:pt x="744" y="17"/>
                  </a:lnTo>
                  <a:lnTo>
                    <a:pt x="747" y="21"/>
                  </a:lnTo>
                  <a:lnTo>
                    <a:pt x="747" y="24"/>
                  </a:lnTo>
                  <a:lnTo>
                    <a:pt x="746" y="28"/>
                  </a:lnTo>
                  <a:lnTo>
                    <a:pt x="758" y="34"/>
                  </a:lnTo>
                  <a:lnTo>
                    <a:pt x="755" y="34"/>
                  </a:lnTo>
                  <a:lnTo>
                    <a:pt x="753" y="33"/>
                  </a:lnTo>
                  <a:lnTo>
                    <a:pt x="749" y="34"/>
                  </a:lnTo>
                  <a:lnTo>
                    <a:pt x="746" y="34"/>
                  </a:lnTo>
                  <a:lnTo>
                    <a:pt x="742" y="34"/>
                  </a:lnTo>
                  <a:lnTo>
                    <a:pt x="738" y="34"/>
                  </a:lnTo>
                  <a:lnTo>
                    <a:pt x="733" y="34"/>
                  </a:lnTo>
                  <a:lnTo>
                    <a:pt x="729" y="33"/>
                  </a:lnTo>
                  <a:lnTo>
                    <a:pt x="726" y="31"/>
                  </a:lnTo>
                  <a:lnTo>
                    <a:pt x="722" y="28"/>
                  </a:lnTo>
                  <a:lnTo>
                    <a:pt x="669" y="37"/>
                  </a:lnTo>
                  <a:lnTo>
                    <a:pt x="675" y="33"/>
                  </a:lnTo>
                  <a:lnTo>
                    <a:pt x="681" y="31"/>
                  </a:lnTo>
                  <a:lnTo>
                    <a:pt x="689" y="28"/>
                  </a:lnTo>
                  <a:lnTo>
                    <a:pt x="696" y="27"/>
                  </a:lnTo>
                  <a:lnTo>
                    <a:pt x="703" y="26"/>
                  </a:lnTo>
                  <a:lnTo>
                    <a:pt x="712" y="26"/>
                  </a:lnTo>
                  <a:lnTo>
                    <a:pt x="720" y="26"/>
                  </a:lnTo>
                  <a:lnTo>
                    <a:pt x="726" y="26"/>
                  </a:lnTo>
                  <a:lnTo>
                    <a:pt x="733" y="27"/>
                  </a:lnTo>
                  <a:lnTo>
                    <a:pt x="739" y="28"/>
                  </a:lnTo>
                  <a:lnTo>
                    <a:pt x="738" y="24"/>
                  </a:lnTo>
                  <a:lnTo>
                    <a:pt x="736" y="22"/>
                  </a:lnTo>
                  <a:lnTo>
                    <a:pt x="733" y="20"/>
                  </a:lnTo>
                  <a:lnTo>
                    <a:pt x="729" y="18"/>
                  </a:lnTo>
                  <a:lnTo>
                    <a:pt x="727" y="17"/>
                  </a:lnTo>
                  <a:lnTo>
                    <a:pt x="723" y="17"/>
                  </a:lnTo>
                  <a:lnTo>
                    <a:pt x="718" y="16"/>
                  </a:lnTo>
                  <a:lnTo>
                    <a:pt x="715" y="16"/>
                  </a:lnTo>
                  <a:lnTo>
                    <a:pt x="711" y="16"/>
                  </a:lnTo>
                  <a:lnTo>
                    <a:pt x="707" y="16"/>
                  </a:lnTo>
                  <a:close/>
                  <a:moveTo>
                    <a:pt x="663" y="41"/>
                  </a:moveTo>
                  <a:lnTo>
                    <a:pt x="650" y="45"/>
                  </a:lnTo>
                  <a:lnTo>
                    <a:pt x="648" y="45"/>
                  </a:lnTo>
                  <a:lnTo>
                    <a:pt x="663" y="41"/>
                  </a:lnTo>
                  <a:close/>
                  <a:moveTo>
                    <a:pt x="634" y="81"/>
                  </a:moveTo>
                  <a:lnTo>
                    <a:pt x="660" y="88"/>
                  </a:lnTo>
                  <a:lnTo>
                    <a:pt x="660" y="90"/>
                  </a:lnTo>
                  <a:lnTo>
                    <a:pt x="633" y="85"/>
                  </a:lnTo>
                  <a:lnTo>
                    <a:pt x="634" y="81"/>
                  </a:lnTo>
                  <a:close/>
                  <a:moveTo>
                    <a:pt x="627" y="105"/>
                  </a:moveTo>
                  <a:lnTo>
                    <a:pt x="612" y="96"/>
                  </a:lnTo>
                  <a:lnTo>
                    <a:pt x="624" y="96"/>
                  </a:lnTo>
                  <a:lnTo>
                    <a:pt x="627" y="105"/>
                  </a:lnTo>
                  <a:close/>
                  <a:moveTo>
                    <a:pt x="576" y="60"/>
                  </a:moveTo>
                  <a:lnTo>
                    <a:pt x="597" y="41"/>
                  </a:lnTo>
                  <a:lnTo>
                    <a:pt x="597" y="43"/>
                  </a:lnTo>
                  <a:lnTo>
                    <a:pt x="597" y="47"/>
                  </a:lnTo>
                  <a:lnTo>
                    <a:pt x="596" y="49"/>
                  </a:lnTo>
                  <a:lnTo>
                    <a:pt x="596" y="53"/>
                  </a:lnTo>
                  <a:lnTo>
                    <a:pt x="596" y="55"/>
                  </a:lnTo>
                  <a:lnTo>
                    <a:pt x="596" y="58"/>
                  </a:lnTo>
                  <a:lnTo>
                    <a:pt x="596" y="62"/>
                  </a:lnTo>
                  <a:lnTo>
                    <a:pt x="597" y="64"/>
                  </a:lnTo>
                  <a:lnTo>
                    <a:pt x="598" y="67"/>
                  </a:lnTo>
                  <a:lnTo>
                    <a:pt x="601" y="70"/>
                  </a:lnTo>
                  <a:lnTo>
                    <a:pt x="603" y="69"/>
                  </a:lnTo>
                  <a:lnTo>
                    <a:pt x="606" y="68"/>
                  </a:lnTo>
                  <a:lnTo>
                    <a:pt x="608" y="68"/>
                  </a:lnTo>
                  <a:lnTo>
                    <a:pt x="609" y="68"/>
                  </a:lnTo>
                  <a:lnTo>
                    <a:pt x="610" y="69"/>
                  </a:lnTo>
                  <a:lnTo>
                    <a:pt x="612" y="69"/>
                  </a:lnTo>
                  <a:lnTo>
                    <a:pt x="613" y="70"/>
                  </a:lnTo>
                  <a:lnTo>
                    <a:pt x="614" y="71"/>
                  </a:lnTo>
                  <a:lnTo>
                    <a:pt x="617" y="74"/>
                  </a:lnTo>
                  <a:lnTo>
                    <a:pt x="618" y="75"/>
                  </a:lnTo>
                  <a:lnTo>
                    <a:pt x="597" y="102"/>
                  </a:lnTo>
                  <a:lnTo>
                    <a:pt x="598" y="104"/>
                  </a:lnTo>
                  <a:lnTo>
                    <a:pt x="599" y="105"/>
                  </a:lnTo>
                  <a:lnTo>
                    <a:pt x="601" y="105"/>
                  </a:lnTo>
                  <a:lnTo>
                    <a:pt x="602" y="105"/>
                  </a:lnTo>
                  <a:lnTo>
                    <a:pt x="604" y="105"/>
                  </a:lnTo>
                  <a:lnTo>
                    <a:pt x="606" y="105"/>
                  </a:lnTo>
                  <a:lnTo>
                    <a:pt x="607" y="105"/>
                  </a:lnTo>
                  <a:lnTo>
                    <a:pt x="608" y="105"/>
                  </a:lnTo>
                  <a:lnTo>
                    <a:pt x="610" y="105"/>
                  </a:lnTo>
                  <a:lnTo>
                    <a:pt x="612" y="105"/>
                  </a:lnTo>
                  <a:lnTo>
                    <a:pt x="607" y="106"/>
                  </a:lnTo>
                  <a:lnTo>
                    <a:pt x="602" y="106"/>
                  </a:lnTo>
                  <a:lnTo>
                    <a:pt x="596" y="107"/>
                  </a:lnTo>
                  <a:lnTo>
                    <a:pt x="591" y="109"/>
                  </a:lnTo>
                  <a:lnTo>
                    <a:pt x="586" y="111"/>
                  </a:lnTo>
                  <a:lnTo>
                    <a:pt x="582" y="112"/>
                  </a:lnTo>
                  <a:lnTo>
                    <a:pt x="577" y="116"/>
                  </a:lnTo>
                  <a:lnTo>
                    <a:pt x="575" y="120"/>
                  </a:lnTo>
                  <a:lnTo>
                    <a:pt x="572" y="123"/>
                  </a:lnTo>
                  <a:lnTo>
                    <a:pt x="571" y="130"/>
                  </a:lnTo>
                  <a:lnTo>
                    <a:pt x="570" y="125"/>
                  </a:lnTo>
                  <a:lnTo>
                    <a:pt x="571" y="121"/>
                  </a:lnTo>
                  <a:lnTo>
                    <a:pt x="571" y="117"/>
                  </a:lnTo>
                  <a:lnTo>
                    <a:pt x="572" y="114"/>
                  </a:lnTo>
                  <a:lnTo>
                    <a:pt x="573" y="110"/>
                  </a:lnTo>
                  <a:lnTo>
                    <a:pt x="575" y="106"/>
                  </a:lnTo>
                  <a:lnTo>
                    <a:pt x="576" y="102"/>
                  </a:lnTo>
                  <a:lnTo>
                    <a:pt x="577" y="99"/>
                  </a:lnTo>
                  <a:lnTo>
                    <a:pt x="577" y="95"/>
                  </a:lnTo>
                  <a:lnTo>
                    <a:pt x="576" y="90"/>
                  </a:lnTo>
                  <a:lnTo>
                    <a:pt x="575" y="88"/>
                  </a:lnTo>
                  <a:lnTo>
                    <a:pt x="572" y="88"/>
                  </a:lnTo>
                  <a:lnTo>
                    <a:pt x="571" y="88"/>
                  </a:lnTo>
                  <a:lnTo>
                    <a:pt x="570" y="88"/>
                  </a:lnTo>
                  <a:lnTo>
                    <a:pt x="567" y="89"/>
                  </a:lnTo>
                  <a:lnTo>
                    <a:pt x="566" y="90"/>
                  </a:lnTo>
                  <a:lnTo>
                    <a:pt x="563" y="91"/>
                  </a:lnTo>
                  <a:lnTo>
                    <a:pt x="562" y="92"/>
                  </a:lnTo>
                  <a:lnTo>
                    <a:pt x="560" y="92"/>
                  </a:lnTo>
                  <a:lnTo>
                    <a:pt x="558" y="94"/>
                  </a:lnTo>
                  <a:lnTo>
                    <a:pt x="560" y="96"/>
                  </a:lnTo>
                  <a:lnTo>
                    <a:pt x="561" y="100"/>
                  </a:lnTo>
                  <a:lnTo>
                    <a:pt x="561" y="102"/>
                  </a:lnTo>
                  <a:lnTo>
                    <a:pt x="562" y="104"/>
                  </a:lnTo>
                  <a:lnTo>
                    <a:pt x="562" y="106"/>
                  </a:lnTo>
                  <a:lnTo>
                    <a:pt x="562" y="109"/>
                  </a:lnTo>
                  <a:lnTo>
                    <a:pt x="562" y="111"/>
                  </a:lnTo>
                  <a:lnTo>
                    <a:pt x="562" y="114"/>
                  </a:lnTo>
                  <a:lnTo>
                    <a:pt x="561" y="116"/>
                  </a:lnTo>
                  <a:lnTo>
                    <a:pt x="561" y="120"/>
                  </a:lnTo>
                  <a:lnTo>
                    <a:pt x="558" y="100"/>
                  </a:lnTo>
                  <a:lnTo>
                    <a:pt x="550" y="100"/>
                  </a:lnTo>
                  <a:lnTo>
                    <a:pt x="588" y="60"/>
                  </a:lnTo>
                  <a:lnTo>
                    <a:pt x="576" y="60"/>
                  </a:lnTo>
                  <a:close/>
                  <a:moveTo>
                    <a:pt x="558" y="75"/>
                  </a:moveTo>
                  <a:lnTo>
                    <a:pt x="561" y="78"/>
                  </a:lnTo>
                  <a:lnTo>
                    <a:pt x="549" y="95"/>
                  </a:lnTo>
                  <a:lnTo>
                    <a:pt x="546" y="94"/>
                  </a:lnTo>
                  <a:lnTo>
                    <a:pt x="558" y="75"/>
                  </a:lnTo>
                  <a:close/>
                  <a:moveTo>
                    <a:pt x="541" y="102"/>
                  </a:moveTo>
                  <a:lnTo>
                    <a:pt x="552" y="117"/>
                  </a:lnTo>
                  <a:lnTo>
                    <a:pt x="526" y="102"/>
                  </a:lnTo>
                  <a:lnTo>
                    <a:pt x="541" y="102"/>
                  </a:lnTo>
                  <a:close/>
                  <a:moveTo>
                    <a:pt x="523" y="111"/>
                  </a:moveTo>
                  <a:lnTo>
                    <a:pt x="531" y="123"/>
                  </a:lnTo>
                  <a:lnTo>
                    <a:pt x="523" y="123"/>
                  </a:lnTo>
                  <a:lnTo>
                    <a:pt x="523" y="111"/>
                  </a:lnTo>
                  <a:close/>
                  <a:moveTo>
                    <a:pt x="544" y="156"/>
                  </a:moveTo>
                  <a:lnTo>
                    <a:pt x="544" y="159"/>
                  </a:lnTo>
                  <a:lnTo>
                    <a:pt x="541" y="158"/>
                  </a:lnTo>
                  <a:lnTo>
                    <a:pt x="539" y="158"/>
                  </a:lnTo>
                  <a:lnTo>
                    <a:pt x="536" y="158"/>
                  </a:lnTo>
                  <a:lnTo>
                    <a:pt x="532" y="159"/>
                  </a:lnTo>
                  <a:lnTo>
                    <a:pt x="530" y="159"/>
                  </a:lnTo>
                  <a:lnTo>
                    <a:pt x="526" y="159"/>
                  </a:lnTo>
                  <a:lnTo>
                    <a:pt x="523" y="158"/>
                  </a:lnTo>
                  <a:lnTo>
                    <a:pt x="520" y="157"/>
                  </a:lnTo>
                  <a:lnTo>
                    <a:pt x="518" y="156"/>
                  </a:lnTo>
                  <a:lnTo>
                    <a:pt x="516" y="153"/>
                  </a:lnTo>
                  <a:lnTo>
                    <a:pt x="544" y="156"/>
                  </a:lnTo>
                  <a:close/>
                  <a:moveTo>
                    <a:pt x="514" y="170"/>
                  </a:moveTo>
                  <a:lnTo>
                    <a:pt x="529" y="170"/>
                  </a:lnTo>
                  <a:lnTo>
                    <a:pt x="531" y="174"/>
                  </a:lnTo>
                  <a:lnTo>
                    <a:pt x="514" y="170"/>
                  </a:lnTo>
                  <a:close/>
                  <a:moveTo>
                    <a:pt x="249" y="812"/>
                  </a:moveTo>
                  <a:lnTo>
                    <a:pt x="270" y="901"/>
                  </a:lnTo>
                  <a:lnTo>
                    <a:pt x="266" y="893"/>
                  </a:lnTo>
                  <a:lnTo>
                    <a:pt x="264" y="884"/>
                  </a:lnTo>
                  <a:lnTo>
                    <a:pt x="261" y="875"/>
                  </a:lnTo>
                  <a:lnTo>
                    <a:pt x="260" y="867"/>
                  </a:lnTo>
                  <a:lnTo>
                    <a:pt x="257" y="857"/>
                  </a:lnTo>
                  <a:lnTo>
                    <a:pt x="256" y="848"/>
                  </a:lnTo>
                  <a:lnTo>
                    <a:pt x="255" y="840"/>
                  </a:lnTo>
                  <a:lnTo>
                    <a:pt x="252" y="830"/>
                  </a:lnTo>
                  <a:lnTo>
                    <a:pt x="251" y="821"/>
                  </a:lnTo>
                  <a:lnTo>
                    <a:pt x="249" y="812"/>
                  </a:lnTo>
                  <a:close/>
                  <a:moveTo>
                    <a:pt x="285" y="961"/>
                  </a:moveTo>
                  <a:lnTo>
                    <a:pt x="287" y="966"/>
                  </a:lnTo>
                  <a:lnTo>
                    <a:pt x="290" y="972"/>
                  </a:lnTo>
                  <a:lnTo>
                    <a:pt x="291" y="978"/>
                  </a:lnTo>
                  <a:lnTo>
                    <a:pt x="292" y="986"/>
                  </a:lnTo>
                  <a:lnTo>
                    <a:pt x="292" y="992"/>
                  </a:lnTo>
                  <a:lnTo>
                    <a:pt x="293" y="998"/>
                  </a:lnTo>
                  <a:lnTo>
                    <a:pt x="295" y="1004"/>
                  </a:lnTo>
                  <a:lnTo>
                    <a:pt x="296" y="1009"/>
                  </a:lnTo>
                  <a:lnTo>
                    <a:pt x="297" y="1012"/>
                  </a:lnTo>
                  <a:lnTo>
                    <a:pt x="300" y="1014"/>
                  </a:lnTo>
                  <a:lnTo>
                    <a:pt x="298" y="1019"/>
                  </a:lnTo>
                  <a:lnTo>
                    <a:pt x="298" y="1025"/>
                  </a:lnTo>
                  <a:lnTo>
                    <a:pt x="300" y="1030"/>
                  </a:lnTo>
                  <a:lnTo>
                    <a:pt x="300" y="1036"/>
                  </a:lnTo>
                  <a:lnTo>
                    <a:pt x="301" y="1042"/>
                  </a:lnTo>
                  <a:lnTo>
                    <a:pt x="302" y="1049"/>
                  </a:lnTo>
                  <a:lnTo>
                    <a:pt x="303" y="1055"/>
                  </a:lnTo>
                  <a:lnTo>
                    <a:pt x="303" y="1061"/>
                  </a:lnTo>
                  <a:lnTo>
                    <a:pt x="304" y="1067"/>
                  </a:lnTo>
                  <a:lnTo>
                    <a:pt x="306" y="1073"/>
                  </a:lnTo>
                  <a:lnTo>
                    <a:pt x="285" y="961"/>
                  </a:lnTo>
                  <a:close/>
                  <a:moveTo>
                    <a:pt x="1349" y="4226"/>
                  </a:moveTo>
                  <a:lnTo>
                    <a:pt x="1343" y="4229"/>
                  </a:lnTo>
                  <a:lnTo>
                    <a:pt x="1335" y="4229"/>
                  </a:lnTo>
                  <a:lnTo>
                    <a:pt x="1329" y="4226"/>
                  </a:lnTo>
                  <a:lnTo>
                    <a:pt x="1324" y="4223"/>
                  </a:lnTo>
                  <a:lnTo>
                    <a:pt x="1318" y="4218"/>
                  </a:lnTo>
                  <a:lnTo>
                    <a:pt x="1312" y="4213"/>
                  </a:lnTo>
                  <a:lnTo>
                    <a:pt x="1306" y="4207"/>
                  </a:lnTo>
                  <a:lnTo>
                    <a:pt x="1301" y="4202"/>
                  </a:lnTo>
                  <a:lnTo>
                    <a:pt x="1294" y="4197"/>
                  </a:lnTo>
                  <a:lnTo>
                    <a:pt x="1289" y="4193"/>
                  </a:lnTo>
                  <a:lnTo>
                    <a:pt x="1296" y="4189"/>
                  </a:lnTo>
                  <a:lnTo>
                    <a:pt x="1303" y="4188"/>
                  </a:lnTo>
                  <a:lnTo>
                    <a:pt x="1309" y="4189"/>
                  </a:lnTo>
                  <a:lnTo>
                    <a:pt x="1315" y="4193"/>
                  </a:lnTo>
                  <a:lnTo>
                    <a:pt x="1320" y="4198"/>
                  </a:lnTo>
                  <a:lnTo>
                    <a:pt x="1327" y="4204"/>
                  </a:lnTo>
                  <a:lnTo>
                    <a:pt x="1333" y="4210"/>
                  </a:lnTo>
                  <a:lnTo>
                    <a:pt x="1338" y="4217"/>
                  </a:lnTo>
                  <a:lnTo>
                    <a:pt x="1343" y="4222"/>
                  </a:lnTo>
                  <a:lnTo>
                    <a:pt x="1349" y="4226"/>
                  </a:lnTo>
                  <a:close/>
                  <a:moveTo>
                    <a:pt x="1281" y="4256"/>
                  </a:moveTo>
                  <a:lnTo>
                    <a:pt x="1282" y="4255"/>
                  </a:lnTo>
                  <a:lnTo>
                    <a:pt x="1282" y="4254"/>
                  </a:lnTo>
                  <a:lnTo>
                    <a:pt x="1283" y="4254"/>
                  </a:lnTo>
                  <a:lnTo>
                    <a:pt x="1284" y="4254"/>
                  </a:lnTo>
                  <a:lnTo>
                    <a:pt x="1284" y="4252"/>
                  </a:lnTo>
                  <a:lnTo>
                    <a:pt x="1286" y="4252"/>
                  </a:lnTo>
                  <a:lnTo>
                    <a:pt x="1287" y="4252"/>
                  </a:lnTo>
                  <a:lnTo>
                    <a:pt x="1288" y="4252"/>
                  </a:lnTo>
                  <a:lnTo>
                    <a:pt x="1289" y="4252"/>
                  </a:lnTo>
                  <a:lnTo>
                    <a:pt x="1289" y="4259"/>
                  </a:lnTo>
                  <a:lnTo>
                    <a:pt x="1288" y="4259"/>
                  </a:lnTo>
                  <a:lnTo>
                    <a:pt x="1287" y="4259"/>
                  </a:lnTo>
                  <a:lnTo>
                    <a:pt x="1286" y="4259"/>
                  </a:lnTo>
                  <a:lnTo>
                    <a:pt x="1284" y="4259"/>
                  </a:lnTo>
                  <a:lnTo>
                    <a:pt x="1283" y="4259"/>
                  </a:lnTo>
                  <a:lnTo>
                    <a:pt x="1282" y="4260"/>
                  </a:lnTo>
                  <a:lnTo>
                    <a:pt x="1281" y="4261"/>
                  </a:lnTo>
                  <a:lnTo>
                    <a:pt x="1281" y="4267"/>
                  </a:lnTo>
                  <a:lnTo>
                    <a:pt x="1272" y="4262"/>
                  </a:lnTo>
                  <a:lnTo>
                    <a:pt x="1263" y="4257"/>
                  </a:lnTo>
                  <a:lnTo>
                    <a:pt x="1255" y="4252"/>
                  </a:lnTo>
                  <a:lnTo>
                    <a:pt x="1246" y="4246"/>
                  </a:lnTo>
                  <a:lnTo>
                    <a:pt x="1237" y="4240"/>
                  </a:lnTo>
                  <a:lnTo>
                    <a:pt x="1228" y="4234"/>
                  </a:lnTo>
                  <a:lnTo>
                    <a:pt x="1220" y="4226"/>
                  </a:lnTo>
                  <a:lnTo>
                    <a:pt x="1211" y="4220"/>
                  </a:lnTo>
                  <a:lnTo>
                    <a:pt x="1204" y="4213"/>
                  </a:lnTo>
                  <a:lnTo>
                    <a:pt x="1198" y="4205"/>
                  </a:lnTo>
                  <a:lnTo>
                    <a:pt x="1210" y="4202"/>
                  </a:lnTo>
                  <a:lnTo>
                    <a:pt x="1221" y="4200"/>
                  </a:lnTo>
                  <a:lnTo>
                    <a:pt x="1230" y="4203"/>
                  </a:lnTo>
                  <a:lnTo>
                    <a:pt x="1239" y="4209"/>
                  </a:lnTo>
                  <a:lnTo>
                    <a:pt x="1246" y="4215"/>
                  </a:lnTo>
                  <a:lnTo>
                    <a:pt x="1254" y="4224"/>
                  </a:lnTo>
                  <a:lnTo>
                    <a:pt x="1260" y="4233"/>
                  </a:lnTo>
                  <a:lnTo>
                    <a:pt x="1266" y="4241"/>
                  </a:lnTo>
                  <a:lnTo>
                    <a:pt x="1273" y="4249"/>
                  </a:lnTo>
                  <a:lnTo>
                    <a:pt x="1281" y="4256"/>
                  </a:lnTo>
                  <a:close/>
                  <a:moveTo>
                    <a:pt x="1270" y="4042"/>
                  </a:moveTo>
                  <a:lnTo>
                    <a:pt x="1262" y="3998"/>
                  </a:lnTo>
                  <a:lnTo>
                    <a:pt x="1255" y="3954"/>
                  </a:lnTo>
                  <a:lnTo>
                    <a:pt x="1249" y="3909"/>
                  </a:lnTo>
                  <a:lnTo>
                    <a:pt x="1242" y="3864"/>
                  </a:lnTo>
                  <a:lnTo>
                    <a:pt x="1236" y="3818"/>
                  </a:lnTo>
                  <a:lnTo>
                    <a:pt x="1231" y="3772"/>
                  </a:lnTo>
                  <a:lnTo>
                    <a:pt x="1228" y="3727"/>
                  </a:lnTo>
                  <a:lnTo>
                    <a:pt x="1224" y="3681"/>
                  </a:lnTo>
                  <a:lnTo>
                    <a:pt x="1221" y="3635"/>
                  </a:lnTo>
                  <a:lnTo>
                    <a:pt x="1219" y="3591"/>
                  </a:lnTo>
                  <a:lnTo>
                    <a:pt x="1219" y="3589"/>
                  </a:lnTo>
                  <a:lnTo>
                    <a:pt x="1219" y="3587"/>
                  </a:lnTo>
                  <a:lnTo>
                    <a:pt x="1219" y="3586"/>
                  </a:lnTo>
                  <a:lnTo>
                    <a:pt x="1219" y="3584"/>
                  </a:lnTo>
                  <a:lnTo>
                    <a:pt x="1219" y="3583"/>
                  </a:lnTo>
                  <a:lnTo>
                    <a:pt x="1219" y="3582"/>
                  </a:lnTo>
                  <a:lnTo>
                    <a:pt x="1218" y="3580"/>
                  </a:lnTo>
                  <a:lnTo>
                    <a:pt x="1218" y="3578"/>
                  </a:lnTo>
                  <a:lnTo>
                    <a:pt x="1218" y="3577"/>
                  </a:lnTo>
                  <a:lnTo>
                    <a:pt x="1218" y="3576"/>
                  </a:lnTo>
                  <a:lnTo>
                    <a:pt x="1213" y="3576"/>
                  </a:lnTo>
                  <a:lnTo>
                    <a:pt x="1200" y="3385"/>
                  </a:lnTo>
                  <a:lnTo>
                    <a:pt x="1201" y="3405"/>
                  </a:lnTo>
                  <a:lnTo>
                    <a:pt x="1204" y="3424"/>
                  </a:lnTo>
                  <a:lnTo>
                    <a:pt x="1205" y="3443"/>
                  </a:lnTo>
                  <a:lnTo>
                    <a:pt x="1206" y="3462"/>
                  </a:lnTo>
                  <a:lnTo>
                    <a:pt x="1209" y="3482"/>
                  </a:lnTo>
                  <a:lnTo>
                    <a:pt x="1210" y="3500"/>
                  </a:lnTo>
                  <a:lnTo>
                    <a:pt x="1213" y="3520"/>
                  </a:lnTo>
                  <a:lnTo>
                    <a:pt x="1214" y="3539"/>
                  </a:lnTo>
                  <a:lnTo>
                    <a:pt x="1216" y="3557"/>
                  </a:lnTo>
                  <a:lnTo>
                    <a:pt x="1218" y="3576"/>
                  </a:lnTo>
                  <a:lnTo>
                    <a:pt x="1219" y="3576"/>
                  </a:lnTo>
                  <a:lnTo>
                    <a:pt x="1219" y="3577"/>
                  </a:lnTo>
                  <a:lnTo>
                    <a:pt x="1219" y="3578"/>
                  </a:lnTo>
                  <a:lnTo>
                    <a:pt x="1219" y="3580"/>
                  </a:lnTo>
                  <a:lnTo>
                    <a:pt x="1219" y="3582"/>
                  </a:lnTo>
                  <a:lnTo>
                    <a:pt x="1219" y="3583"/>
                  </a:lnTo>
                  <a:lnTo>
                    <a:pt x="1219" y="3584"/>
                  </a:lnTo>
                  <a:lnTo>
                    <a:pt x="1219" y="3586"/>
                  </a:lnTo>
                  <a:lnTo>
                    <a:pt x="1219" y="3587"/>
                  </a:lnTo>
                  <a:lnTo>
                    <a:pt x="1219" y="3589"/>
                  </a:lnTo>
                  <a:lnTo>
                    <a:pt x="1219" y="3591"/>
                  </a:lnTo>
                  <a:lnTo>
                    <a:pt x="1224" y="3636"/>
                  </a:lnTo>
                  <a:lnTo>
                    <a:pt x="1229" y="3681"/>
                  </a:lnTo>
                  <a:lnTo>
                    <a:pt x="1234" y="3725"/>
                  </a:lnTo>
                  <a:lnTo>
                    <a:pt x="1239" y="3771"/>
                  </a:lnTo>
                  <a:lnTo>
                    <a:pt x="1244" y="3816"/>
                  </a:lnTo>
                  <a:lnTo>
                    <a:pt x="1250" y="3860"/>
                  </a:lnTo>
                  <a:lnTo>
                    <a:pt x="1255" y="3905"/>
                  </a:lnTo>
                  <a:lnTo>
                    <a:pt x="1260" y="3951"/>
                  </a:lnTo>
                  <a:lnTo>
                    <a:pt x="1265" y="3996"/>
                  </a:lnTo>
                  <a:lnTo>
                    <a:pt x="1270" y="4042"/>
                  </a:lnTo>
                  <a:close/>
                  <a:moveTo>
                    <a:pt x="1376" y="2382"/>
                  </a:moveTo>
                  <a:lnTo>
                    <a:pt x="1304" y="2454"/>
                  </a:lnTo>
                  <a:lnTo>
                    <a:pt x="1306" y="2455"/>
                  </a:lnTo>
                  <a:lnTo>
                    <a:pt x="1307" y="2455"/>
                  </a:lnTo>
                  <a:lnTo>
                    <a:pt x="1307" y="2456"/>
                  </a:lnTo>
                  <a:lnTo>
                    <a:pt x="1307" y="2458"/>
                  </a:lnTo>
                  <a:lnTo>
                    <a:pt x="1307" y="2459"/>
                  </a:lnTo>
                  <a:lnTo>
                    <a:pt x="1306" y="2460"/>
                  </a:lnTo>
                  <a:lnTo>
                    <a:pt x="1304" y="2461"/>
                  </a:lnTo>
                  <a:lnTo>
                    <a:pt x="1303" y="2463"/>
                  </a:lnTo>
                  <a:lnTo>
                    <a:pt x="1303" y="2464"/>
                  </a:lnTo>
                  <a:lnTo>
                    <a:pt x="1302" y="2465"/>
                  </a:lnTo>
                  <a:lnTo>
                    <a:pt x="1293" y="2460"/>
                  </a:lnTo>
                  <a:lnTo>
                    <a:pt x="1293" y="2463"/>
                  </a:lnTo>
                  <a:lnTo>
                    <a:pt x="1293" y="2464"/>
                  </a:lnTo>
                  <a:lnTo>
                    <a:pt x="1292" y="2465"/>
                  </a:lnTo>
                  <a:lnTo>
                    <a:pt x="1291" y="2465"/>
                  </a:lnTo>
                  <a:lnTo>
                    <a:pt x="1289" y="2465"/>
                  </a:lnTo>
                  <a:lnTo>
                    <a:pt x="1288" y="2465"/>
                  </a:lnTo>
                  <a:lnTo>
                    <a:pt x="1286" y="2466"/>
                  </a:lnTo>
                  <a:lnTo>
                    <a:pt x="1284" y="2466"/>
                  </a:lnTo>
                  <a:lnTo>
                    <a:pt x="1282" y="2467"/>
                  </a:lnTo>
                  <a:lnTo>
                    <a:pt x="1281" y="2469"/>
                  </a:lnTo>
                  <a:lnTo>
                    <a:pt x="1299" y="2450"/>
                  </a:lnTo>
                  <a:lnTo>
                    <a:pt x="1294" y="2450"/>
                  </a:lnTo>
                  <a:lnTo>
                    <a:pt x="1291" y="2451"/>
                  </a:lnTo>
                  <a:lnTo>
                    <a:pt x="1287" y="2453"/>
                  </a:lnTo>
                  <a:lnTo>
                    <a:pt x="1284" y="2455"/>
                  </a:lnTo>
                  <a:lnTo>
                    <a:pt x="1281" y="2458"/>
                  </a:lnTo>
                  <a:lnTo>
                    <a:pt x="1278" y="2459"/>
                  </a:lnTo>
                  <a:lnTo>
                    <a:pt x="1275" y="2461"/>
                  </a:lnTo>
                  <a:lnTo>
                    <a:pt x="1272" y="2464"/>
                  </a:lnTo>
                  <a:lnTo>
                    <a:pt x="1270" y="2466"/>
                  </a:lnTo>
                  <a:lnTo>
                    <a:pt x="1266" y="2469"/>
                  </a:lnTo>
                  <a:lnTo>
                    <a:pt x="1262" y="2472"/>
                  </a:lnTo>
                  <a:lnTo>
                    <a:pt x="1260" y="2476"/>
                  </a:lnTo>
                  <a:lnTo>
                    <a:pt x="1257" y="2480"/>
                  </a:lnTo>
                  <a:lnTo>
                    <a:pt x="1255" y="2482"/>
                  </a:lnTo>
                  <a:lnTo>
                    <a:pt x="1252" y="2486"/>
                  </a:lnTo>
                  <a:lnTo>
                    <a:pt x="1251" y="2487"/>
                  </a:lnTo>
                  <a:lnTo>
                    <a:pt x="1249" y="2490"/>
                  </a:lnTo>
                  <a:lnTo>
                    <a:pt x="1245" y="2491"/>
                  </a:lnTo>
                  <a:lnTo>
                    <a:pt x="1241" y="2492"/>
                  </a:lnTo>
                  <a:lnTo>
                    <a:pt x="1236" y="2492"/>
                  </a:lnTo>
                  <a:lnTo>
                    <a:pt x="1239" y="2486"/>
                  </a:lnTo>
                  <a:lnTo>
                    <a:pt x="1242" y="2481"/>
                  </a:lnTo>
                  <a:lnTo>
                    <a:pt x="1247" y="2475"/>
                  </a:lnTo>
                  <a:lnTo>
                    <a:pt x="1252" y="2469"/>
                  </a:lnTo>
                  <a:lnTo>
                    <a:pt x="1258" y="2464"/>
                  </a:lnTo>
                  <a:lnTo>
                    <a:pt x="1263" y="2458"/>
                  </a:lnTo>
                  <a:lnTo>
                    <a:pt x="1270" y="2451"/>
                  </a:lnTo>
                  <a:lnTo>
                    <a:pt x="1275" y="2445"/>
                  </a:lnTo>
                  <a:lnTo>
                    <a:pt x="1280" y="2439"/>
                  </a:lnTo>
                  <a:lnTo>
                    <a:pt x="1284" y="2433"/>
                  </a:lnTo>
                  <a:lnTo>
                    <a:pt x="1275" y="2427"/>
                  </a:lnTo>
                  <a:lnTo>
                    <a:pt x="1270" y="2433"/>
                  </a:lnTo>
                  <a:lnTo>
                    <a:pt x="1263" y="2440"/>
                  </a:lnTo>
                  <a:lnTo>
                    <a:pt x="1257" y="2448"/>
                  </a:lnTo>
                  <a:lnTo>
                    <a:pt x="1251" y="2454"/>
                  </a:lnTo>
                  <a:lnTo>
                    <a:pt x="1244" y="2461"/>
                  </a:lnTo>
                  <a:lnTo>
                    <a:pt x="1237" y="2469"/>
                  </a:lnTo>
                  <a:lnTo>
                    <a:pt x="1231" y="2475"/>
                  </a:lnTo>
                  <a:lnTo>
                    <a:pt x="1225" y="2482"/>
                  </a:lnTo>
                  <a:lnTo>
                    <a:pt x="1219" y="2489"/>
                  </a:lnTo>
                  <a:lnTo>
                    <a:pt x="1213" y="2495"/>
                  </a:lnTo>
                  <a:lnTo>
                    <a:pt x="1211" y="2493"/>
                  </a:lnTo>
                  <a:lnTo>
                    <a:pt x="1210" y="2492"/>
                  </a:lnTo>
                  <a:lnTo>
                    <a:pt x="1209" y="2492"/>
                  </a:lnTo>
                  <a:lnTo>
                    <a:pt x="1208" y="2492"/>
                  </a:lnTo>
                  <a:lnTo>
                    <a:pt x="1206" y="2492"/>
                  </a:lnTo>
                  <a:lnTo>
                    <a:pt x="1203" y="2540"/>
                  </a:lnTo>
                  <a:lnTo>
                    <a:pt x="1201" y="2590"/>
                  </a:lnTo>
                  <a:lnTo>
                    <a:pt x="1200" y="2639"/>
                  </a:lnTo>
                  <a:lnTo>
                    <a:pt x="1200" y="2688"/>
                  </a:lnTo>
                  <a:lnTo>
                    <a:pt x="1203" y="2737"/>
                  </a:lnTo>
                  <a:lnTo>
                    <a:pt x="1204" y="2785"/>
                  </a:lnTo>
                  <a:lnTo>
                    <a:pt x="1208" y="2835"/>
                  </a:lnTo>
                  <a:lnTo>
                    <a:pt x="1211" y="2883"/>
                  </a:lnTo>
                  <a:lnTo>
                    <a:pt x="1216" y="2933"/>
                  </a:lnTo>
                  <a:lnTo>
                    <a:pt x="1221" y="2982"/>
                  </a:lnTo>
                  <a:lnTo>
                    <a:pt x="1213" y="2931"/>
                  </a:lnTo>
                  <a:lnTo>
                    <a:pt x="1206" y="2881"/>
                  </a:lnTo>
                  <a:lnTo>
                    <a:pt x="1201" y="2830"/>
                  </a:lnTo>
                  <a:lnTo>
                    <a:pt x="1199" y="2779"/>
                  </a:lnTo>
                  <a:lnTo>
                    <a:pt x="1197" y="2728"/>
                  </a:lnTo>
                  <a:lnTo>
                    <a:pt x="1195" y="2678"/>
                  </a:lnTo>
                  <a:lnTo>
                    <a:pt x="1195" y="2628"/>
                  </a:lnTo>
                  <a:lnTo>
                    <a:pt x="1195" y="2578"/>
                  </a:lnTo>
                  <a:lnTo>
                    <a:pt x="1197" y="2527"/>
                  </a:lnTo>
                  <a:lnTo>
                    <a:pt x="1198" y="2477"/>
                  </a:lnTo>
                  <a:lnTo>
                    <a:pt x="1197" y="2477"/>
                  </a:lnTo>
                  <a:lnTo>
                    <a:pt x="1197" y="2479"/>
                  </a:lnTo>
                  <a:lnTo>
                    <a:pt x="1195" y="2479"/>
                  </a:lnTo>
                  <a:lnTo>
                    <a:pt x="1195" y="2480"/>
                  </a:lnTo>
                  <a:lnTo>
                    <a:pt x="1195" y="2481"/>
                  </a:lnTo>
                  <a:lnTo>
                    <a:pt x="1195" y="2482"/>
                  </a:lnTo>
                  <a:lnTo>
                    <a:pt x="1195" y="2490"/>
                  </a:lnTo>
                  <a:lnTo>
                    <a:pt x="1195" y="2489"/>
                  </a:lnTo>
                  <a:lnTo>
                    <a:pt x="1195" y="2487"/>
                  </a:lnTo>
                  <a:lnTo>
                    <a:pt x="1195" y="2486"/>
                  </a:lnTo>
                  <a:lnTo>
                    <a:pt x="1195" y="2485"/>
                  </a:lnTo>
                  <a:lnTo>
                    <a:pt x="1195" y="2484"/>
                  </a:lnTo>
                  <a:lnTo>
                    <a:pt x="1194" y="2482"/>
                  </a:lnTo>
                  <a:lnTo>
                    <a:pt x="1195" y="2482"/>
                  </a:lnTo>
                  <a:lnTo>
                    <a:pt x="1192" y="2429"/>
                  </a:lnTo>
                  <a:lnTo>
                    <a:pt x="1192" y="2428"/>
                  </a:lnTo>
                  <a:lnTo>
                    <a:pt x="1192" y="2427"/>
                  </a:lnTo>
                  <a:lnTo>
                    <a:pt x="1192" y="2429"/>
                  </a:lnTo>
                  <a:lnTo>
                    <a:pt x="1192" y="2430"/>
                  </a:lnTo>
                  <a:lnTo>
                    <a:pt x="1193" y="2430"/>
                  </a:lnTo>
                  <a:lnTo>
                    <a:pt x="1193" y="2432"/>
                  </a:lnTo>
                  <a:lnTo>
                    <a:pt x="1194" y="2432"/>
                  </a:lnTo>
                  <a:lnTo>
                    <a:pt x="1195" y="2433"/>
                  </a:lnTo>
                  <a:lnTo>
                    <a:pt x="1198" y="2382"/>
                  </a:lnTo>
                  <a:lnTo>
                    <a:pt x="1195" y="2381"/>
                  </a:lnTo>
                  <a:lnTo>
                    <a:pt x="1192" y="2381"/>
                  </a:lnTo>
                  <a:lnTo>
                    <a:pt x="1189" y="2381"/>
                  </a:lnTo>
                  <a:lnTo>
                    <a:pt x="1187" y="2383"/>
                  </a:lnTo>
                  <a:lnTo>
                    <a:pt x="1183" y="2385"/>
                  </a:lnTo>
                  <a:lnTo>
                    <a:pt x="1180" y="2386"/>
                  </a:lnTo>
                  <a:lnTo>
                    <a:pt x="1177" y="2387"/>
                  </a:lnTo>
                  <a:lnTo>
                    <a:pt x="1174" y="2387"/>
                  </a:lnTo>
                  <a:lnTo>
                    <a:pt x="1171" y="2387"/>
                  </a:lnTo>
                  <a:lnTo>
                    <a:pt x="1168" y="2386"/>
                  </a:lnTo>
                  <a:lnTo>
                    <a:pt x="1168" y="2371"/>
                  </a:lnTo>
                  <a:lnTo>
                    <a:pt x="1185" y="2371"/>
                  </a:lnTo>
                  <a:lnTo>
                    <a:pt x="1187" y="2369"/>
                  </a:lnTo>
                  <a:lnTo>
                    <a:pt x="1187" y="2366"/>
                  </a:lnTo>
                  <a:lnTo>
                    <a:pt x="1185" y="2365"/>
                  </a:lnTo>
                  <a:lnTo>
                    <a:pt x="1185" y="2364"/>
                  </a:lnTo>
                  <a:lnTo>
                    <a:pt x="1184" y="2362"/>
                  </a:lnTo>
                  <a:lnTo>
                    <a:pt x="1183" y="2362"/>
                  </a:lnTo>
                  <a:lnTo>
                    <a:pt x="1180" y="2361"/>
                  </a:lnTo>
                  <a:lnTo>
                    <a:pt x="1179" y="2360"/>
                  </a:lnTo>
                  <a:lnTo>
                    <a:pt x="1178" y="2360"/>
                  </a:lnTo>
                  <a:lnTo>
                    <a:pt x="1177" y="2359"/>
                  </a:lnTo>
                  <a:lnTo>
                    <a:pt x="1171" y="2359"/>
                  </a:lnTo>
                  <a:lnTo>
                    <a:pt x="1172" y="2339"/>
                  </a:lnTo>
                  <a:lnTo>
                    <a:pt x="1175" y="2318"/>
                  </a:lnTo>
                  <a:lnTo>
                    <a:pt x="1178" y="2298"/>
                  </a:lnTo>
                  <a:lnTo>
                    <a:pt x="1183" y="2277"/>
                  </a:lnTo>
                  <a:lnTo>
                    <a:pt x="1189" y="2256"/>
                  </a:lnTo>
                  <a:lnTo>
                    <a:pt x="1197" y="2236"/>
                  </a:lnTo>
                  <a:lnTo>
                    <a:pt x="1205" y="2218"/>
                  </a:lnTo>
                  <a:lnTo>
                    <a:pt x="1216" y="2199"/>
                  </a:lnTo>
                  <a:lnTo>
                    <a:pt x="1228" y="2182"/>
                  </a:lnTo>
                  <a:lnTo>
                    <a:pt x="1242" y="2166"/>
                  </a:lnTo>
                  <a:lnTo>
                    <a:pt x="1256" y="2168"/>
                  </a:lnTo>
                  <a:lnTo>
                    <a:pt x="1271" y="2171"/>
                  </a:lnTo>
                  <a:lnTo>
                    <a:pt x="1286" y="2173"/>
                  </a:lnTo>
                  <a:lnTo>
                    <a:pt x="1299" y="2176"/>
                  </a:lnTo>
                  <a:lnTo>
                    <a:pt x="1314" y="2178"/>
                  </a:lnTo>
                  <a:lnTo>
                    <a:pt x="1328" y="2182"/>
                  </a:lnTo>
                  <a:lnTo>
                    <a:pt x="1343" y="2184"/>
                  </a:lnTo>
                  <a:lnTo>
                    <a:pt x="1356" y="2188"/>
                  </a:lnTo>
                  <a:lnTo>
                    <a:pt x="1371" y="2192"/>
                  </a:lnTo>
                  <a:lnTo>
                    <a:pt x="1385" y="2195"/>
                  </a:lnTo>
                  <a:lnTo>
                    <a:pt x="1387" y="2215"/>
                  </a:lnTo>
                  <a:lnTo>
                    <a:pt x="1387" y="2235"/>
                  </a:lnTo>
                  <a:lnTo>
                    <a:pt x="1386" y="2253"/>
                  </a:lnTo>
                  <a:lnTo>
                    <a:pt x="1382" y="2273"/>
                  </a:lnTo>
                  <a:lnTo>
                    <a:pt x="1379" y="2292"/>
                  </a:lnTo>
                  <a:lnTo>
                    <a:pt x="1375" y="2310"/>
                  </a:lnTo>
                  <a:lnTo>
                    <a:pt x="1372" y="2329"/>
                  </a:lnTo>
                  <a:lnTo>
                    <a:pt x="1371" y="2347"/>
                  </a:lnTo>
                  <a:lnTo>
                    <a:pt x="1372" y="2365"/>
                  </a:lnTo>
                  <a:lnTo>
                    <a:pt x="1376" y="2382"/>
                  </a:lnTo>
                  <a:close/>
                  <a:moveTo>
                    <a:pt x="1391" y="2157"/>
                  </a:moveTo>
                  <a:lnTo>
                    <a:pt x="1389" y="2183"/>
                  </a:lnTo>
                  <a:lnTo>
                    <a:pt x="1372" y="2180"/>
                  </a:lnTo>
                  <a:lnTo>
                    <a:pt x="1356" y="2177"/>
                  </a:lnTo>
                  <a:lnTo>
                    <a:pt x="1341" y="2173"/>
                  </a:lnTo>
                  <a:lnTo>
                    <a:pt x="1325" y="2171"/>
                  </a:lnTo>
                  <a:lnTo>
                    <a:pt x="1311" y="2167"/>
                  </a:lnTo>
                  <a:lnTo>
                    <a:pt x="1294" y="2164"/>
                  </a:lnTo>
                  <a:lnTo>
                    <a:pt x="1278" y="2162"/>
                  </a:lnTo>
                  <a:lnTo>
                    <a:pt x="1262" y="2159"/>
                  </a:lnTo>
                  <a:lnTo>
                    <a:pt x="1246" y="2158"/>
                  </a:lnTo>
                  <a:lnTo>
                    <a:pt x="1230" y="2157"/>
                  </a:lnTo>
                  <a:lnTo>
                    <a:pt x="1229" y="2156"/>
                  </a:lnTo>
                  <a:lnTo>
                    <a:pt x="1229" y="2155"/>
                  </a:lnTo>
                  <a:lnTo>
                    <a:pt x="1228" y="2152"/>
                  </a:lnTo>
                  <a:lnTo>
                    <a:pt x="1226" y="2151"/>
                  </a:lnTo>
                  <a:lnTo>
                    <a:pt x="1226" y="2150"/>
                  </a:lnTo>
                  <a:lnTo>
                    <a:pt x="1225" y="2148"/>
                  </a:lnTo>
                  <a:lnTo>
                    <a:pt x="1225" y="2147"/>
                  </a:lnTo>
                  <a:lnTo>
                    <a:pt x="1224" y="2146"/>
                  </a:lnTo>
                  <a:lnTo>
                    <a:pt x="1224" y="2143"/>
                  </a:lnTo>
                  <a:lnTo>
                    <a:pt x="1225" y="2142"/>
                  </a:lnTo>
                  <a:lnTo>
                    <a:pt x="1239" y="2137"/>
                  </a:lnTo>
                  <a:lnTo>
                    <a:pt x="1254" y="2133"/>
                  </a:lnTo>
                  <a:lnTo>
                    <a:pt x="1270" y="2132"/>
                  </a:lnTo>
                  <a:lnTo>
                    <a:pt x="1287" y="2133"/>
                  </a:lnTo>
                  <a:lnTo>
                    <a:pt x="1304" y="2136"/>
                  </a:lnTo>
                  <a:lnTo>
                    <a:pt x="1323" y="2140"/>
                  </a:lnTo>
                  <a:lnTo>
                    <a:pt x="1340" y="2143"/>
                  </a:lnTo>
                  <a:lnTo>
                    <a:pt x="1358" y="2148"/>
                  </a:lnTo>
                  <a:lnTo>
                    <a:pt x="1375" y="2152"/>
                  </a:lnTo>
                  <a:lnTo>
                    <a:pt x="1391" y="2157"/>
                  </a:lnTo>
                  <a:close/>
                  <a:moveTo>
                    <a:pt x="1240" y="887"/>
                  </a:moveTo>
                  <a:lnTo>
                    <a:pt x="1241" y="888"/>
                  </a:lnTo>
                  <a:lnTo>
                    <a:pt x="1242" y="887"/>
                  </a:lnTo>
                  <a:lnTo>
                    <a:pt x="1244" y="885"/>
                  </a:lnTo>
                  <a:lnTo>
                    <a:pt x="1245" y="883"/>
                  </a:lnTo>
                  <a:lnTo>
                    <a:pt x="1246" y="879"/>
                  </a:lnTo>
                  <a:lnTo>
                    <a:pt x="1246" y="875"/>
                  </a:lnTo>
                  <a:lnTo>
                    <a:pt x="1247" y="871"/>
                  </a:lnTo>
                  <a:lnTo>
                    <a:pt x="1247" y="867"/>
                  </a:lnTo>
                  <a:lnTo>
                    <a:pt x="1249" y="863"/>
                  </a:lnTo>
                  <a:lnTo>
                    <a:pt x="1249" y="859"/>
                  </a:lnTo>
                  <a:lnTo>
                    <a:pt x="1251" y="862"/>
                  </a:lnTo>
                  <a:lnTo>
                    <a:pt x="1251" y="861"/>
                  </a:lnTo>
                  <a:lnTo>
                    <a:pt x="1252" y="861"/>
                  </a:lnTo>
                  <a:lnTo>
                    <a:pt x="1254" y="859"/>
                  </a:lnTo>
                  <a:lnTo>
                    <a:pt x="1254" y="858"/>
                  </a:lnTo>
                  <a:lnTo>
                    <a:pt x="1254" y="857"/>
                  </a:lnTo>
                  <a:lnTo>
                    <a:pt x="1255" y="857"/>
                  </a:lnTo>
                  <a:lnTo>
                    <a:pt x="1251" y="853"/>
                  </a:lnTo>
                  <a:lnTo>
                    <a:pt x="1254" y="852"/>
                  </a:lnTo>
                  <a:lnTo>
                    <a:pt x="1256" y="851"/>
                  </a:lnTo>
                  <a:lnTo>
                    <a:pt x="1256" y="848"/>
                  </a:lnTo>
                  <a:lnTo>
                    <a:pt x="1256" y="846"/>
                  </a:lnTo>
                  <a:lnTo>
                    <a:pt x="1256" y="842"/>
                  </a:lnTo>
                  <a:lnTo>
                    <a:pt x="1255" y="838"/>
                  </a:lnTo>
                  <a:lnTo>
                    <a:pt x="1254" y="835"/>
                  </a:lnTo>
                  <a:lnTo>
                    <a:pt x="1254" y="830"/>
                  </a:lnTo>
                  <a:lnTo>
                    <a:pt x="1255" y="827"/>
                  </a:lnTo>
                  <a:lnTo>
                    <a:pt x="1257" y="824"/>
                  </a:lnTo>
                  <a:lnTo>
                    <a:pt x="1272" y="753"/>
                  </a:lnTo>
                  <a:lnTo>
                    <a:pt x="1272" y="764"/>
                  </a:lnTo>
                  <a:lnTo>
                    <a:pt x="1272" y="774"/>
                  </a:lnTo>
                  <a:lnTo>
                    <a:pt x="1271" y="785"/>
                  </a:lnTo>
                  <a:lnTo>
                    <a:pt x="1270" y="795"/>
                  </a:lnTo>
                  <a:lnTo>
                    <a:pt x="1268" y="806"/>
                  </a:lnTo>
                  <a:lnTo>
                    <a:pt x="1266" y="816"/>
                  </a:lnTo>
                  <a:lnTo>
                    <a:pt x="1263" y="826"/>
                  </a:lnTo>
                  <a:lnTo>
                    <a:pt x="1261" y="836"/>
                  </a:lnTo>
                  <a:lnTo>
                    <a:pt x="1257" y="847"/>
                  </a:lnTo>
                  <a:lnTo>
                    <a:pt x="1255" y="857"/>
                  </a:lnTo>
                  <a:lnTo>
                    <a:pt x="1255" y="858"/>
                  </a:lnTo>
                  <a:lnTo>
                    <a:pt x="1254" y="858"/>
                  </a:lnTo>
                  <a:lnTo>
                    <a:pt x="1254" y="859"/>
                  </a:lnTo>
                  <a:lnTo>
                    <a:pt x="1251" y="864"/>
                  </a:lnTo>
                  <a:lnTo>
                    <a:pt x="1250" y="869"/>
                  </a:lnTo>
                  <a:lnTo>
                    <a:pt x="1249" y="874"/>
                  </a:lnTo>
                  <a:lnTo>
                    <a:pt x="1246" y="880"/>
                  </a:lnTo>
                  <a:lnTo>
                    <a:pt x="1245" y="885"/>
                  </a:lnTo>
                  <a:lnTo>
                    <a:pt x="1242" y="890"/>
                  </a:lnTo>
                  <a:lnTo>
                    <a:pt x="1241" y="895"/>
                  </a:lnTo>
                  <a:lnTo>
                    <a:pt x="1239" y="900"/>
                  </a:lnTo>
                  <a:lnTo>
                    <a:pt x="1237" y="905"/>
                  </a:lnTo>
                  <a:lnTo>
                    <a:pt x="1235" y="910"/>
                  </a:lnTo>
                  <a:lnTo>
                    <a:pt x="1235" y="911"/>
                  </a:lnTo>
                  <a:lnTo>
                    <a:pt x="1236" y="911"/>
                  </a:lnTo>
                  <a:lnTo>
                    <a:pt x="1236" y="913"/>
                  </a:lnTo>
                  <a:lnTo>
                    <a:pt x="1235" y="914"/>
                  </a:lnTo>
                  <a:lnTo>
                    <a:pt x="1234" y="915"/>
                  </a:lnTo>
                  <a:lnTo>
                    <a:pt x="1234" y="916"/>
                  </a:lnTo>
                  <a:lnTo>
                    <a:pt x="1232" y="916"/>
                  </a:lnTo>
                  <a:lnTo>
                    <a:pt x="1232" y="918"/>
                  </a:lnTo>
                  <a:lnTo>
                    <a:pt x="1232" y="919"/>
                  </a:lnTo>
                  <a:lnTo>
                    <a:pt x="1231" y="920"/>
                  </a:lnTo>
                  <a:lnTo>
                    <a:pt x="1231" y="921"/>
                  </a:lnTo>
                  <a:lnTo>
                    <a:pt x="1231" y="922"/>
                  </a:lnTo>
                  <a:lnTo>
                    <a:pt x="1230" y="924"/>
                  </a:lnTo>
                  <a:lnTo>
                    <a:pt x="1230" y="925"/>
                  </a:lnTo>
                  <a:lnTo>
                    <a:pt x="1230" y="926"/>
                  </a:lnTo>
                  <a:lnTo>
                    <a:pt x="1229" y="927"/>
                  </a:lnTo>
                  <a:lnTo>
                    <a:pt x="1229" y="929"/>
                  </a:lnTo>
                  <a:lnTo>
                    <a:pt x="1229" y="931"/>
                  </a:lnTo>
                  <a:lnTo>
                    <a:pt x="1228" y="934"/>
                  </a:lnTo>
                  <a:lnTo>
                    <a:pt x="1228" y="936"/>
                  </a:lnTo>
                  <a:lnTo>
                    <a:pt x="1228" y="939"/>
                  </a:lnTo>
                  <a:lnTo>
                    <a:pt x="1228" y="941"/>
                  </a:lnTo>
                  <a:lnTo>
                    <a:pt x="1226" y="945"/>
                  </a:lnTo>
                  <a:lnTo>
                    <a:pt x="1225" y="947"/>
                  </a:lnTo>
                  <a:lnTo>
                    <a:pt x="1224" y="950"/>
                  </a:lnTo>
                  <a:lnTo>
                    <a:pt x="1223" y="952"/>
                  </a:lnTo>
                  <a:lnTo>
                    <a:pt x="1221" y="955"/>
                  </a:lnTo>
                  <a:lnTo>
                    <a:pt x="1221" y="952"/>
                  </a:lnTo>
                  <a:lnTo>
                    <a:pt x="1223" y="950"/>
                  </a:lnTo>
                  <a:lnTo>
                    <a:pt x="1224" y="947"/>
                  </a:lnTo>
                  <a:lnTo>
                    <a:pt x="1224" y="945"/>
                  </a:lnTo>
                  <a:lnTo>
                    <a:pt x="1225" y="942"/>
                  </a:lnTo>
                  <a:lnTo>
                    <a:pt x="1225" y="940"/>
                  </a:lnTo>
                  <a:lnTo>
                    <a:pt x="1226" y="936"/>
                  </a:lnTo>
                  <a:lnTo>
                    <a:pt x="1228" y="934"/>
                  </a:lnTo>
                  <a:lnTo>
                    <a:pt x="1228" y="931"/>
                  </a:lnTo>
                  <a:lnTo>
                    <a:pt x="1229" y="929"/>
                  </a:lnTo>
                  <a:lnTo>
                    <a:pt x="1229" y="927"/>
                  </a:lnTo>
                  <a:lnTo>
                    <a:pt x="1229" y="926"/>
                  </a:lnTo>
                  <a:lnTo>
                    <a:pt x="1229" y="925"/>
                  </a:lnTo>
                  <a:lnTo>
                    <a:pt x="1230" y="924"/>
                  </a:lnTo>
                  <a:lnTo>
                    <a:pt x="1230" y="922"/>
                  </a:lnTo>
                  <a:lnTo>
                    <a:pt x="1230" y="921"/>
                  </a:lnTo>
                  <a:lnTo>
                    <a:pt x="1231" y="920"/>
                  </a:lnTo>
                  <a:lnTo>
                    <a:pt x="1231" y="919"/>
                  </a:lnTo>
                  <a:lnTo>
                    <a:pt x="1232" y="918"/>
                  </a:lnTo>
                  <a:lnTo>
                    <a:pt x="1232" y="916"/>
                  </a:lnTo>
                  <a:lnTo>
                    <a:pt x="1234" y="915"/>
                  </a:lnTo>
                  <a:lnTo>
                    <a:pt x="1234" y="914"/>
                  </a:lnTo>
                  <a:lnTo>
                    <a:pt x="1234" y="913"/>
                  </a:lnTo>
                  <a:lnTo>
                    <a:pt x="1235" y="913"/>
                  </a:lnTo>
                  <a:lnTo>
                    <a:pt x="1235" y="911"/>
                  </a:lnTo>
                  <a:lnTo>
                    <a:pt x="1235" y="910"/>
                  </a:lnTo>
                  <a:lnTo>
                    <a:pt x="1234" y="908"/>
                  </a:lnTo>
                  <a:lnTo>
                    <a:pt x="1235" y="905"/>
                  </a:lnTo>
                  <a:lnTo>
                    <a:pt x="1235" y="903"/>
                  </a:lnTo>
                  <a:lnTo>
                    <a:pt x="1236" y="901"/>
                  </a:lnTo>
                  <a:lnTo>
                    <a:pt x="1237" y="899"/>
                  </a:lnTo>
                  <a:lnTo>
                    <a:pt x="1239" y="897"/>
                  </a:lnTo>
                  <a:lnTo>
                    <a:pt x="1240" y="894"/>
                  </a:lnTo>
                  <a:lnTo>
                    <a:pt x="1241" y="892"/>
                  </a:lnTo>
                  <a:lnTo>
                    <a:pt x="1241" y="889"/>
                  </a:lnTo>
                  <a:lnTo>
                    <a:pt x="1240" y="887"/>
                  </a:lnTo>
                  <a:close/>
                  <a:moveTo>
                    <a:pt x="1215" y="978"/>
                  </a:moveTo>
                  <a:lnTo>
                    <a:pt x="1215" y="979"/>
                  </a:lnTo>
                  <a:lnTo>
                    <a:pt x="1215" y="981"/>
                  </a:lnTo>
                  <a:lnTo>
                    <a:pt x="1215" y="982"/>
                  </a:lnTo>
                  <a:lnTo>
                    <a:pt x="1215" y="983"/>
                  </a:lnTo>
                  <a:lnTo>
                    <a:pt x="1215" y="984"/>
                  </a:lnTo>
                  <a:lnTo>
                    <a:pt x="1214" y="986"/>
                  </a:lnTo>
                  <a:lnTo>
                    <a:pt x="1214" y="987"/>
                  </a:lnTo>
                  <a:lnTo>
                    <a:pt x="1214" y="988"/>
                  </a:lnTo>
                  <a:lnTo>
                    <a:pt x="1210" y="1008"/>
                  </a:lnTo>
                  <a:lnTo>
                    <a:pt x="1208" y="1004"/>
                  </a:lnTo>
                  <a:lnTo>
                    <a:pt x="1208" y="1002"/>
                  </a:lnTo>
                  <a:lnTo>
                    <a:pt x="1206" y="1000"/>
                  </a:lnTo>
                  <a:lnTo>
                    <a:pt x="1208" y="998"/>
                  </a:lnTo>
                  <a:lnTo>
                    <a:pt x="1208" y="995"/>
                  </a:lnTo>
                  <a:lnTo>
                    <a:pt x="1209" y="994"/>
                  </a:lnTo>
                  <a:lnTo>
                    <a:pt x="1210" y="993"/>
                  </a:lnTo>
                  <a:lnTo>
                    <a:pt x="1211" y="991"/>
                  </a:lnTo>
                  <a:lnTo>
                    <a:pt x="1213" y="989"/>
                  </a:lnTo>
                  <a:lnTo>
                    <a:pt x="1214" y="988"/>
                  </a:lnTo>
                  <a:lnTo>
                    <a:pt x="1215" y="978"/>
                  </a:lnTo>
                  <a:close/>
                  <a:moveTo>
                    <a:pt x="1206" y="1014"/>
                  </a:moveTo>
                  <a:lnTo>
                    <a:pt x="1210" y="1014"/>
                  </a:lnTo>
                  <a:lnTo>
                    <a:pt x="1206" y="1035"/>
                  </a:lnTo>
                  <a:lnTo>
                    <a:pt x="1204" y="1035"/>
                  </a:lnTo>
                  <a:lnTo>
                    <a:pt x="1206" y="1014"/>
                  </a:lnTo>
                  <a:close/>
                  <a:moveTo>
                    <a:pt x="1174" y="1296"/>
                  </a:moveTo>
                  <a:lnTo>
                    <a:pt x="1175" y="1286"/>
                  </a:lnTo>
                  <a:lnTo>
                    <a:pt x="1175" y="1278"/>
                  </a:lnTo>
                  <a:lnTo>
                    <a:pt x="1177" y="1270"/>
                  </a:lnTo>
                  <a:lnTo>
                    <a:pt x="1177" y="1261"/>
                  </a:lnTo>
                  <a:lnTo>
                    <a:pt x="1177" y="1253"/>
                  </a:lnTo>
                  <a:lnTo>
                    <a:pt x="1177" y="1245"/>
                  </a:lnTo>
                  <a:lnTo>
                    <a:pt x="1177" y="1237"/>
                  </a:lnTo>
                  <a:lnTo>
                    <a:pt x="1178" y="1228"/>
                  </a:lnTo>
                  <a:lnTo>
                    <a:pt x="1179" y="1218"/>
                  </a:lnTo>
                  <a:lnTo>
                    <a:pt x="1180" y="1208"/>
                  </a:lnTo>
                  <a:lnTo>
                    <a:pt x="1180" y="1207"/>
                  </a:lnTo>
                  <a:lnTo>
                    <a:pt x="1180" y="1208"/>
                  </a:lnTo>
                  <a:lnTo>
                    <a:pt x="1180" y="1209"/>
                  </a:lnTo>
                  <a:lnTo>
                    <a:pt x="1180" y="1211"/>
                  </a:lnTo>
                  <a:lnTo>
                    <a:pt x="1182" y="1211"/>
                  </a:lnTo>
                  <a:lnTo>
                    <a:pt x="1182" y="1212"/>
                  </a:lnTo>
                  <a:lnTo>
                    <a:pt x="1183" y="1212"/>
                  </a:lnTo>
                  <a:lnTo>
                    <a:pt x="1183" y="1213"/>
                  </a:lnTo>
                  <a:lnTo>
                    <a:pt x="1192" y="1150"/>
                  </a:lnTo>
                  <a:lnTo>
                    <a:pt x="1190" y="1167"/>
                  </a:lnTo>
                  <a:lnTo>
                    <a:pt x="1189" y="1185"/>
                  </a:lnTo>
                  <a:lnTo>
                    <a:pt x="1187" y="1203"/>
                  </a:lnTo>
                  <a:lnTo>
                    <a:pt x="1184" y="1222"/>
                  </a:lnTo>
                  <a:lnTo>
                    <a:pt x="1182" y="1240"/>
                  </a:lnTo>
                  <a:lnTo>
                    <a:pt x="1179" y="1259"/>
                  </a:lnTo>
                  <a:lnTo>
                    <a:pt x="1177" y="1278"/>
                  </a:lnTo>
                  <a:lnTo>
                    <a:pt x="1174" y="1297"/>
                  </a:lnTo>
                  <a:lnTo>
                    <a:pt x="1174" y="1316"/>
                  </a:lnTo>
                  <a:lnTo>
                    <a:pt x="1174" y="1334"/>
                  </a:lnTo>
                  <a:lnTo>
                    <a:pt x="1172" y="1332"/>
                  </a:lnTo>
                  <a:lnTo>
                    <a:pt x="1171" y="1329"/>
                  </a:lnTo>
                  <a:lnTo>
                    <a:pt x="1171" y="1326"/>
                  </a:lnTo>
                  <a:lnTo>
                    <a:pt x="1172" y="1322"/>
                  </a:lnTo>
                  <a:lnTo>
                    <a:pt x="1172" y="1317"/>
                  </a:lnTo>
                  <a:lnTo>
                    <a:pt x="1173" y="1313"/>
                  </a:lnTo>
                  <a:lnTo>
                    <a:pt x="1174" y="1308"/>
                  </a:lnTo>
                  <a:lnTo>
                    <a:pt x="1174" y="1303"/>
                  </a:lnTo>
                  <a:lnTo>
                    <a:pt x="1173" y="1300"/>
                  </a:lnTo>
                  <a:lnTo>
                    <a:pt x="1171" y="1296"/>
                  </a:lnTo>
                  <a:lnTo>
                    <a:pt x="1174" y="1296"/>
                  </a:lnTo>
                  <a:close/>
                  <a:moveTo>
                    <a:pt x="1174" y="1774"/>
                  </a:moveTo>
                  <a:lnTo>
                    <a:pt x="1172" y="1769"/>
                  </a:lnTo>
                  <a:lnTo>
                    <a:pt x="1171" y="1764"/>
                  </a:lnTo>
                  <a:lnTo>
                    <a:pt x="1169" y="1757"/>
                  </a:lnTo>
                  <a:lnTo>
                    <a:pt x="1168" y="1753"/>
                  </a:lnTo>
                  <a:lnTo>
                    <a:pt x="1167" y="1746"/>
                  </a:lnTo>
                  <a:lnTo>
                    <a:pt x="1166" y="1741"/>
                  </a:lnTo>
                  <a:lnTo>
                    <a:pt x="1166" y="1735"/>
                  </a:lnTo>
                  <a:lnTo>
                    <a:pt x="1164" y="1730"/>
                  </a:lnTo>
                  <a:lnTo>
                    <a:pt x="1164" y="1725"/>
                  </a:lnTo>
                  <a:lnTo>
                    <a:pt x="1166" y="1720"/>
                  </a:lnTo>
                  <a:lnTo>
                    <a:pt x="1167" y="1724"/>
                  </a:lnTo>
                  <a:lnTo>
                    <a:pt x="1167" y="1728"/>
                  </a:lnTo>
                  <a:lnTo>
                    <a:pt x="1168" y="1734"/>
                  </a:lnTo>
                  <a:lnTo>
                    <a:pt x="1168" y="1739"/>
                  </a:lnTo>
                  <a:lnTo>
                    <a:pt x="1169" y="1745"/>
                  </a:lnTo>
                  <a:lnTo>
                    <a:pt x="1171" y="1750"/>
                  </a:lnTo>
                  <a:lnTo>
                    <a:pt x="1171" y="1756"/>
                  </a:lnTo>
                  <a:lnTo>
                    <a:pt x="1172" y="1762"/>
                  </a:lnTo>
                  <a:lnTo>
                    <a:pt x="1173" y="1769"/>
                  </a:lnTo>
                  <a:lnTo>
                    <a:pt x="1174" y="1774"/>
                  </a:lnTo>
                  <a:close/>
                  <a:moveTo>
                    <a:pt x="1171" y="1341"/>
                  </a:moveTo>
                  <a:lnTo>
                    <a:pt x="1171" y="1358"/>
                  </a:lnTo>
                  <a:lnTo>
                    <a:pt x="1166" y="1358"/>
                  </a:lnTo>
                  <a:lnTo>
                    <a:pt x="1171" y="1341"/>
                  </a:lnTo>
                  <a:close/>
                  <a:moveTo>
                    <a:pt x="1166" y="1406"/>
                  </a:moveTo>
                  <a:lnTo>
                    <a:pt x="1168" y="1406"/>
                  </a:lnTo>
                  <a:lnTo>
                    <a:pt x="1168" y="1426"/>
                  </a:lnTo>
                  <a:lnTo>
                    <a:pt x="1166" y="1426"/>
                  </a:lnTo>
                  <a:lnTo>
                    <a:pt x="1166" y="1406"/>
                  </a:lnTo>
                  <a:close/>
                  <a:moveTo>
                    <a:pt x="1166" y="1714"/>
                  </a:moveTo>
                  <a:lnTo>
                    <a:pt x="1162" y="1682"/>
                  </a:lnTo>
                  <a:lnTo>
                    <a:pt x="1166" y="1705"/>
                  </a:lnTo>
                  <a:lnTo>
                    <a:pt x="1166" y="1714"/>
                  </a:lnTo>
                  <a:close/>
                  <a:moveTo>
                    <a:pt x="1162" y="1676"/>
                  </a:moveTo>
                  <a:lnTo>
                    <a:pt x="1161" y="1665"/>
                  </a:lnTo>
                  <a:lnTo>
                    <a:pt x="1161" y="1654"/>
                  </a:lnTo>
                  <a:lnTo>
                    <a:pt x="1159" y="1642"/>
                  </a:lnTo>
                  <a:lnTo>
                    <a:pt x="1158" y="1631"/>
                  </a:lnTo>
                  <a:lnTo>
                    <a:pt x="1157" y="1620"/>
                  </a:lnTo>
                  <a:lnTo>
                    <a:pt x="1156" y="1610"/>
                  </a:lnTo>
                  <a:lnTo>
                    <a:pt x="1156" y="1600"/>
                  </a:lnTo>
                  <a:lnTo>
                    <a:pt x="1156" y="1590"/>
                  </a:lnTo>
                  <a:lnTo>
                    <a:pt x="1157" y="1582"/>
                  </a:lnTo>
                  <a:lnTo>
                    <a:pt x="1159" y="1574"/>
                  </a:lnTo>
                  <a:lnTo>
                    <a:pt x="1161" y="1586"/>
                  </a:lnTo>
                  <a:lnTo>
                    <a:pt x="1162" y="1595"/>
                  </a:lnTo>
                  <a:lnTo>
                    <a:pt x="1162" y="1605"/>
                  </a:lnTo>
                  <a:lnTo>
                    <a:pt x="1162" y="1616"/>
                  </a:lnTo>
                  <a:lnTo>
                    <a:pt x="1162" y="1626"/>
                  </a:lnTo>
                  <a:lnTo>
                    <a:pt x="1162" y="1636"/>
                  </a:lnTo>
                  <a:lnTo>
                    <a:pt x="1162" y="1646"/>
                  </a:lnTo>
                  <a:lnTo>
                    <a:pt x="1162" y="1656"/>
                  </a:lnTo>
                  <a:lnTo>
                    <a:pt x="1162" y="1666"/>
                  </a:lnTo>
                  <a:lnTo>
                    <a:pt x="1162" y="1676"/>
                  </a:lnTo>
                  <a:close/>
                  <a:moveTo>
                    <a:pt x="1162" y="1466"/>
                  </a:moveTo>
                  <a:lnTo>
                    <a:pt x="1159" y="1566"/>
                  </a:lnTo>
                  <a:lnTo>
                    <a:pt x="1158" y="1556"/>
                  </a:lnTo>
                  <a:lnTo>
                    <a:pt x="1157" y="1546"/>
                  </a:lnTo>
                  <a:lnTo>
                    <a:pt x="1157" y="1536"/>
                  </a:lnTo>
                  <a:lnTo>
                    <a:pt x="1157" y="1526"/>
                  </a:lnTo>
                  <a:lnTo>
                    <a:pt x="1157" y="1515"/>
                  </a:lnTo>
                  <a:lnTo>
                    <a:pt x="1158" y="1505"/>
                  </a:lnTo>
                  <a:lnTo>
                    <a:pt x="1158" y="1495"/>
                  </a:lnTo>
                  <a:lnTo>
                    <a:pt x="1159" y="1485"/>
                  </a:lnTo>
                  <a:lnTo>
                    <a:pt x="1161" y="1475"/>
                  </a:lnTo>
                  <a:lnTo>
                    <a:pt x="1162" y="1466"/>
                  </a:lnTo>
                  <a:close/>
                  <a:moveTo>
                    <a:pt x="1047" y="1008"/>
                  </a:moveTo>
                  <a:lnTo>
                    <a:pt x="1054" y="1009"/>
                  </a:lnTo>
                  <a:lnTo>
                    <a:pt x="1061" y="1010"/>
                  </a:lnTo>
                  <a:lnTo>
                    <a:pt x="1069" y="1013"/>
                  </a:lnTo>
                  <a:lnTo>
                    <a:pt x="1076" y="1015"/>
                  </a:lnTo>
                  <a:lnTo>
                    <a:pt x="1084" y="1019"/>
                  </a:lnTo>
                  <a:lnTo>
                    <a:pt x="1090" y="1023"/>
                  </a:lnTo>
                  <a:lnTo>
                    <a:pt x="1096" y="1028"/>
                  </a:lnTo>
                  <a:lnTo>
                    <a:pt x="1101" y="1033"/>
                  </a:lnTo>
                  <a:lnTo>
                    <a:pt x="1105" y="1039"/>
                  </a:lnTo>
                  <a:lnTo>
                    <a:pt x="1109" y="1046"/>
                  </a:lnTo>
                  <a:lnTo>
                    <a:pt x="1109" y="1052"/>
                  </a:lnTo>
                  <a:lnTo>
                    <a:pt x="1106" y="1052"/>
                  </a:lnTo>
                  <a:lnTo>
                    <a:pt x="1105" y="1054"/>
                  </a:lnTo>
                  <a:lnTo>
                    <a:pt x="1104" y="1054"/>
                  </a:lnTo>
                  <a:lnTo>
                    <a:pt x="1104" y="1055"/>
                  </a:lnTo>
                  <a:lnTo>
                    <a:pt x="1104" y="1056"/>
                  </a:lnTo>
                  <a:lnTo>
                    <a:pt x="1104" y="1059"/>
                  </a:lnTo>
                  <a:lnTo>
                    <a:pt x="1105" y="1060"/>
                  </a:lnTo>
                  <a:lnTo>
                    <a:pt x="1106" y="1061"/>
                  </a:lnTo>
                  <a:lnTo>
                    <a:pt x="1106" y="1062"/>
                  </a:lnTo>
                  <a:lnTo>
                    <a:pt x="1107" y="1064"/>
                  </a:lnTo>
                  <a:lnTo>
                    <a:pt x="1109" y="1065"/>
                  </a:lnTo>
                  <a:lnTo>
                    <a:pt x="1114" y="1062"/>
                  </a:lnTo>
                  <a:lnTo>
                    <a:pt x="1118" y="1060"/>
                  </a:lnTo>
                  <a:lnTo>
                    <a:pt x="1122" y="1055"/>
                  </a:lnTo>
                  <a:lnTo>
                    <a:pt x="1125" y="1050"/>
                  </a:lnTo>
                  <a:lnTo>
                    <a:pt x="1127" y="1044"/>
                  </a:lnTo>
                  <a:lnTo>
                    <a:pt x="1131" y="1038"/>
                  </a:lnTo>
                  <a:lnTo>
                    <a:pt x="1135" y="1033"/>
                  </a:lnTo>
                  <a:lnTo>
                    <a:pt x="1138" y="1028"/>
                  </a:lnTo>
                  <a:lnTo>
                    <a:pt x="1143" y="1025"/>
                  </a:lnTo>
                  <a:lnTo>
                    <a:pt x="1151" y="1023"/>
                  </a:lnTo>
                  <a:lnTo>
                    <a:pt x="1151" y="1026"/>
                  </a:lnTo>
                  <a:lnTo>
                    <a:pt x="1152" y="1030"/>
                  </a:lnTo>
                  <a:lnTo>
                    <a:pt x="1152" y="1034"/>
                  </a:lnTo>
                  <a:lnTo>
                    <a:pt x="1153" y="1038"/>
                  </a:lnTo>
                  <a:lnTo>
                    <a:pt x="1154" y="1041"/>
                  </a:lnTo>
                  <a:lnTo>
                    <a:pt x="1156" y="1045"/>
                  </a:lnTo>
                  <a:lnTo>
                    <a:pt x="1156" y="1049"/>
                  </a:lnTo>
                  <a:lnTo>
                    <a:pt x="1156" y="1052"/>
                  </a:lnTo>
                  <a:lnTo>
                    <a:pt x="1154" y="1056"/>
                  </a:lnTo>
                  <a:lnTo>
                    <a:pt x="1153" y="1061"/>
                  </a:lnTo>
                  <a:lnTo>
                    <a:pt x="1143" y="1065"/>
                  </a:lnTo>
                  <a:lnTo>
                    <a:pt x="1132" y="1067"/>
                  </a:lnTo>
                  <a:lnTo>
                    <a:pt x="1121" y="1070"/>
                  </a:lnTo>
                  <a:lnTo>
                    <a:pt x="1110" y="1071"/>
                  </a:lnTo>
                  <a:lnTo>
                    <a:pt x="1099" y="1072"/>
                  </a:lnTo>
                  <a:lnTo>
                    <a:pt x="1088" y="1073"/>
                  </a:lnTo>
                  <a:lnTo>
                    <a:pt x="1075" y="1073"/>
                  </a:lnTo>
                  <a:lnTo>
                    <a:pt x="1064" y="1073"/>
                  </a:lnTo>
                  <a:lnTo>
                    <a:pt x="1053" y="1073"/>
                  </a:lnTo>
                  <a:lnTo>
                    <a:pt x="1043" y="1073"/>
                  </a:lnTo>
                  <a:lnTo>
                    <a:pt x="1047" y="1008"/>
                  </a:lnTo>
                  <a:close/>
                  <a:moveTo>
                    <a:pt x="903" y="563"/>
                  </a:moveTo>
                  <a:lnTo>
                    <a:pt x="910" y="569"/>
                  </a:lnTo>
                  <a:lnTo>
                    <a:pt x="919" y="574"/>
                  </a:lnTo>
                  <a:lnTo>
                    <a:pt x="929" y="579"/>
                  </a:lnTo>
                  <a:lnTo>
                    <a:pt x="939" y="582"/>
                  </a:lnTo>
                  <a:lnTo>
                    <a:pt x="949" y="586"/>
                  </a:lnTo>
                  <a:lnTo>
                    <a:pt x="960" y="590"/>
                  </a:lnTo>
                  <a:lnTo>
                    <a:pt x="970" y="595"/>
                  </a:lnTo>
                  <a:lnTo>
                    <a:pt x="978" y="600"/>
                  </a:lnTo>
                  <a:lnTo>
                    <a:pt x="986" y="606"/>
                  </a:lnTo>
                  <a:lnTo>
                    <a:pt x="992" y="613"/>
                  </a:lnTo>
                  <a:lnTo>
                    <a:pt x="1001" y="655"/>
                  </a:lnTo>
                  <a:lnTo>
                    <a:pt x="1007" y="696"/>
                  </a:lnTo>
                  <a:lnTo>
                    <a:pt x="1012" y="734"/>
                  </a:lnTo>
                  <a:lnTo>
                    <a:pt x="1016" y="773"/>
                  </a:lnTo>
                  <a:lnTo>
                    <a:pt x="1018" y="811"/>
                  </a:lnTo>
                  <a:lnTo>
                    <a:pt x="1019" y="850"/>
                  </a:lnTo>
                  <a:lnTo>
                    <a:pt x="1021" y="888"/>
                  </a:lnTo>
                  <a:lnTo>
                    <a:pt x="1022" y="929"/>
                  </a:lnTo>
                  <a:lnTo>
                    <a:pt x="1023" y="971"/>
                  </a:lnTo>
                  <a:lnTo>
                    <a:pt x="1026" y="1014"/>
                  </a:lnTo>
                  <a:lnTo>
                    <a:pt x="1023" y="1046"/>
                  </a:lnTo>
                  <a:lnTo>
                    <a:pt x="1019" y="1078"/>
                  </a:lnTo>
                  <a:lnTo>
                    <a:pt x="1014" y="1109"/>
                  </a:lnTo>
                  <a:lnTo>
                    <a:pt x="1009" y="1141"/>
                  </a:lnTo>
                  <a:lnTo>
                    <a:pt x="1004" y="1174"/>
                  </a:lnTo>
                  <a:lnTo>
                    <a:pt x="1000" y="1205"/>
                  </a:lnTo>
                  <a:lnTo>
                    <a:pt x="993" y="1234"/>
                  </a:lnTo>
                  <a:lnTo>
                    <a:pt x="987" y="1264"/>
                  </a:lnTo>
                  <a:lnTo>
                    <a:pt x="981" y="1294"/>
                  </a:lnTo>
                  <a:lnTo>
                    <a:pt x="975" y="1322"/>
                  </a:lnTo>
                  <a:lnTo>
                    <a:pt x="974" y="1321"/>
                  </a:lnTo>
                  <a:lnTo>
                    <a:pt x="972" y="1317"/>
                  </a:lnTo>
                  <a:lnTo>
                    <a:pt x="972" y="1315"/>
                  </a:lnTo>
                  <a:lnTo>
                    <a:pt x="971" y="1310"/>
                  </a:lnTo>
                  <a:lnTo>
                    <a:pt x="971" y="1306"/>
                  </a:lnTo>
                  <a:lnTo>
                    <a:pt x="971" y="1301"/>
                  </a:lnTo>
                  <a:lnTo>
                    <a:pt x="971" y="1296"/>
                  </a:lnTo>
                  <a:lnTo>
                    <a:pt x="971" y="1291"/>
                  </a:lnTo>
                  <a:lnTo>
                    <a:pt x="970" y="1287"/>
                  </a:lnTo>
                  <a:lnTo>
                    <a:pt x="969" y="1284"/>
                  </a:lnTo>
                  <a:lnTo>
                    <a:pt x="972" y="1287"/>
                  </a:lnTo>
                  <a:lnTo>
                    <a:pt x="971" y="1282"/>
                  </a:lnTo>
                  <a:lnTo>
                    <a:pt x="971" y="1279"/>
                  </a:lnTo>
                  <a:lnTo>
                    <a:pt x="972" y="1276"/>
                  </a:lnTo>
                  <a:lnTo>
                    <a:pt x="972" y="1274"/>
                  </a:lnTo>
                  <a:lnTo>
                    <a:pt x="974" y="1271"/>
                  </a:lnTo>
                  <a:lnTo>
                    <a:pt x="974" y="1269"/>
                  </a:lnTo>
                  <a:lnTo>
                    <a:pt x="975" y="1268"/>
                  </a:lnTo>
                  <a:lnTo>
                    <a:pt x="975" y="1265"/>
                  </a:lnTo>
                  <a:lnTo>
                    <a:pt x="975" y="1263"/>
                  </a:lnTo>
                  <a:lnTo>
                    <a:pt x="975" y="1260"/>
                  </a:lnTo>
                  <a:lnTo>
                    <a:pt x="972" y="1260"/>
                  </a:lnTo>
                  <a:lnTo>
                    <a:pt x="976" y="1258"/>
                  </a:lnTo>
                  <a:lnTo>
                    <a:pt x="977" y="1255"/>
                  </a:lnTo>
                  <a:lnTo>
                    <a:pt x="977" y="1252"/>
                  </a:lnTo>
                  <a:lnTo>
                    <a:pt x="977" y="1248"/>
                  </a:lnTo>
                  <a:lnTo>
                    <a:pt x="977" y="1244"/>
                  </a:lnTo>
                  <a:lnTo>
                    <a:pt x="976" y="1239"/>
                  </a:lnTo>
                  <a:lnTo>
                    <a:pt x="976" y="1235"/>
                  </a:lnTo>
                  <a:lnTo>
                    <a:pt x="977" y="1232"/>
                  </a:lnTo>
                  <a:lnTo>
                    <a:pt x="980" y="1228"/>
                  </a:lnTo>
                  <a:lnTo>
                    <a:pt x="983" y="1224"/>
                  </a:lnTo>
                  <a:lnTo>
                    <a:pt x="972" y="1222"/>
                  </a:lnTo>
                  <a:lnTo>
                    <a:pt x="971" y="1222"/>
                  </a:lnTo>
                  <a:lnTo>
                    <a:pt x="970" y="1222"/>
                  </a:lnTo>
                  <a:lnTo>
                    <a:pt x="969" y="1222"/>
                  </a:lnTo>
                  <a:lnTo>
                    <a:pt x="967" y="1221"/>
                  </a:lnTo>
                  <a:lnTo>
                    <a:pt x="969" y="1221"/>
                  </a:lnTo>
                  <a:lnTo>
                    <a:pt x="969" y="1222"/>
                  </a:lnTo>
                  <a:lnTo>
                    <a:pt x="970" y="1222"/>
                  </a:lnTo>
                  <a:lnTo>
                    <a:pt x="972" y="1222"/>
                  </a:lnTo>
                  <a:lnTo>
                    <a:pt x="975" y="1222"/>
                  </a:lnTo>
                  <a:lnTo>
                    <a:pt x="976" y="1222"/>
                  </a:lnTo>
                  <a:lnTo>
                    <a:pt x="977" y="1222"/>
                  </a:lnTo>
                  <a:lnTo>
                    <a:pt x="978" y="1222"/>
                  </a:lnTo>
                  <a:lnTo>
                    <a:pt x="981" y="1221"/>
                  </a:lnTo>
                  <a:lnTo>
                    <a:pt x="982" y="1221"/>
                  </a:lnTo>
                  <a:lnTo>
                    <a:pt x="982" y="1219"/>
                  </a:lnTo>
                  <a:lnTo>
                    <a:pt x="983" y="1218"/>
                  </a:lnTo>
                  <a:lnTo>
                    <a:pt x="983" y="1217"/>
                  </a:lnTo>
                  <a:lnTo>
                    <a:pt x="983" y="1216"/>
                  </a:lnTo>
                  <a:lnTo>
                    <a:pt x="975" y="1213"/>
                  </a:lnTo>
                  <a:lnTo>
                    <a:pt x="974" y="1213"/>
                  </a:lnTo>
                  <a:lnTo>
                    <a:pt x="972" y="1213"/>
                  </a:lnTo>
                  <a:lnTo>
                    <a:pt x="971" y="1213"/>
                  </a:lnTo>
                  <a:lnTo>
                    <a:pt x="970" y="1213"/>
                  </a:lnTo>
                  <a:lnTo>
                    <a:pt x="969" y="1212"/>
                  </a:lnTo>
                  <a:lnTo>
                    <a:pt x="967" y="1212"/>
                  </a:lnTo>
                  <a:lnTo>
                    <a:pt x="967" y="1211"/>
                  </a:lnTo>
                  <a:lnTo>
                    <a:pt x="966" y="1211"/>
                  </a:lnTo>
                  <a:lnTo>
                    <a:pt x="966" y="1209"/>
                  </a:lnTo>
                  <a:lnTo>
                    <a:pt x="975" y="1213"/>
                  </a:lnTo>
                  <a:lnTo>
                    <a:pt x="977" y="1212"/>
                  </a:lnTo>
                  <a:lnTo>
                    <a:pt x="978" y="1209"/>
                  </a:lnTo>
                  <a:lnTo>
                    <a:pt x="980" y="1208"/>
                  </a:lnTo>
                  <a:lnTo>
                    <a:pt x="980" y="1206"/>
                  </a:lnTo>
                  <a:lnTo>
                    <a:pt x="980" y="1205"/>
                  </a:lnTo>
                  <a:lnTo>
                    <a:pt x="980" y="1202"/>
                  </a:lnTo>
                  <a:lnTo>
                    <a:pt x="978" y="1201"/>
                  </a:lnTo>
                  <a:lnTo>
                    <a:pt x="978" y="1198"/>
                  </a:lnTo>
                  <a:lnTo>
                    <a:pt x="977" y="1197"/>
                  </a:lnTo>
                  <a:lnTo>
                    <a:pt x="976" y="1196"/>
                  </a:lnTo>
                  <a:lnTo>
                    <a:pt x="975" y="1195"/>
                  </a:lnTo>
                  <a:lnTo>
                    <a:pt x="976" y="1195"/>
                  </a:lnTo>
                  <a:lnTo>
                    <a:pt x="976" y="1196"/>
                  </a:lnTo>
                  <a:lnTo>
                    <a:pt x="977" y="1196"/>
                  </a:lnTo>
                  <a:lnTo>
                    <a:pt x="977" y="1197"/>
                  </a:lnTo>
                  <a:lnTo>
                    <a:pt x="978" y="1197"/>
                  </a:lnTo>
                  <a:lnTo>
                    <a:pt x="978" y="1198"/>
                  </a:lnTo>
                  <a:lnTo>
                    <a:pt x="980" y="1198"/>
                  </a:lnTo>
                  <a:lnTo>
                    <a:pt x="981" y="1198"/>
                  </a:lnTo>
                  <a:lnTo>
                    <a:pt x="987" y="1192"/>
                  </a:lnTo>
                  <a:lnTo>
                    <a:pt x="985" y="1191"/>
                  </a:lnTo>
                  <a:lnTo>
                    <a:pt x="983" y="1190"/>
                  </a:lnTo>
                  <a:lnTo>
                    <a:pt x="982" y="1187"/>
                  </a:lnTo>
                  <a:lnTo>
                    <a:pt x="982" y="1185"/>
                  </a:lnTo>
                  <a:lnTo>
                    <a:pt x="982" y="1183"/>
                  </a:lnTo>
                  <a:lnTo>
                    <a:pt x="982" y="1181"/>
                  </a:lnTo>
                  <a:lnTo>
                    <a:pt x="982" y="1179"/>
                  </a:lnTo>
                  <a:lnTo>
                    <a:pt x="981" y="1177"/>
                  </a:lnTo>
                  <a:lnTo>
                    <a:pt x="980" y="1175"/>
                  </a:lnTo>
                  <a:lnTo>
                    <a:pt x="977" y="1175"/>
                  </a:lnTo>
                  <a:lnTo>
                    <a:pt x="976" y="1175"/>
                  </a:lnTo>
                  <a:lnTo>
                    <a:pt x="975" y="1175"/>
                  </a:lnTo>
                  <a:lnTo>
                    <a:pt x="974" y="1175"/>
                  </a:lnTo>
                  <a:lnTo>
                    <a:pt x="972" y="1175"/>
                  </a:lnTo>
                  <a:lnTo>
                    <a:pt x="972" y="1174"/>
                  </a:lnTo>
                  <a:lnTo>
                    <a:pt x="974" y="1174"/>
                  </a:lnTo>
                  <a:lnTo>
                    <a:pt x="975" y="1174"/>
                  </a:lnTo>
                  <a:lnTo>
                    <a:pt x="976" y="1174"/>
                  </a:lnTo>
                  <a:lnTo>
                    <a:pt x="977" y="1175"/>
                  </a:lnTo>
                  <a:lnTo>
                    <a:pt x="977" y="1174"/>
                  </a:lnTo>
                  <a:lnTo>
                    <a:pt x="978" y="1174"/>
                  </a:lnTo>
                  <a:lnTo>
                    <a:pt x="980" y="1172"/>
                  </a:lnTo>
                  <a:lnTo>
                    <a:pt x="981" y="1171"/>
                  </a:lnTo>
                  <a:lnTo>
                    <a:pt x="981" y="1170"/>
                  </a:lnTo>
                  <a:lnTo>
                    <a:pt x="982" y="1169"/>
                  </a:lnTo>
                  <a:lnTo>
                    <a:pt x="982" y="1167"/>
                  </a:lnTo>
                  <a:lnTo>
                    <a:pt x="983" y="1166"/>
                  </a:lnTo>
                  <a:lnTo>
                    <a:pt x="983" y="1164"/>
                  </a:lnTo>
                  <a:lnTo>
                    <a:pt x="983" y="1162"/>
                  </a:lnTo>
                  <a:lnTo>
                    <a:pt x="980" y="1160"/>
                  </a:lnTo>
                  <a:lnTo>
                    <a:pt x="977" y="1159"/>
                  </a:lnTo>
                  <a:lnTo>
                    <a:pt x="975" y="1156"/>
                  </a:lnTo>
                  <a:lnTo>
                    <a:pt x="975" y="1155"/>
                  </a:lnTo>
                  <a:lnTo>
                    <a:pt x="974" y="1153"/>
                  </a:lnTo>
                  <a:lnTo>
                    <a:pt x="974" y="1150"/>
                  </a:lnTo>
                  <a:lnTo>
                    <a:pt x="974" y="1148"/>
                  </a:lnTo>
                  <a:lnTo>
                    <a:pt x="974" y="1145"/>
                  </a:lnTo>
                  <a:lnTo>
                    <a:pt x="972" y="1143"/>
                  </a:lnTo>
                  <a:lnTo>
                    <a:pt x="972" y="1139"/>
                  </a:lnTo>
                  <a:lnTo>
                    <a:pt x="974" y="1139"/>
                  </a:lnTo>
                  <a:lnTo>
                    <a:pt x="975" y="1138"/>
                  </a:lnTo>
                  <a:lnTo>
                    <a:pt x="976" y="1138"/>
                  </a:lnTo>
                  <a:lnTo>
                    <a:pt x="976" y="1136"/>
                  </a:lnTo>
                  <a:lnTo>
                    <a:pt x="977" y="1135"/>
                  </a:lnTo>
                  <a:lnTo>
                    <a:pt x="978" y="1135"/>
                  </a:lnTo>
                  <a:lnTo>
                    <a:pt x="978" y="1134"/>
                  </a:lnTo>
                  <a:lnTo>
                    <a:pt x="980" y="1133"/>
                  </a:lnTo>
                  <a:lnTo>
                    <a:pt x="981" y="1133"/>
                  </a:lnTo>
                  <a:lnTo>
                    <a:pt x="978" y="1130"/>
                  </a:lnTo>
                  <a:lnTo>
                    <a:pt x="977" y="1130"/>
                  </a:lnTo>
                  <a:lnTo>
                    <a:pt x="976" y="1129"/>
                  </a:lnTo>
                  <a:lnTo>
                    <a:pt x="975" y="1130"/>
                  </a:lnTo>
                  <a:lnTo>
                    <a:pt x="974" y="1130"/>
                  </a:lnTo>
                  <a:lnTo>
                    <a:pt x="971" y="1132"/>
                  </a:lnTo>
                  <a:lnTo>
                    <a:pt x="970" y="1132"/>
                  </a:lnTo>
                  <a:lnTo>
                    <a:pt x="969" y="1130"/>
                  </a:lnTo>
                  <a:lnTo>
                    <a:pt x="967" y="1129"/>
                  </a:lnTo>
                  <a:lnTo>
                    <a:pt x="966" y="1127"/>
                  </a:lnTo>
                  <a:lnTo>
                    <a:pt x="975" y="1127"/>
                  </a:lnTo>
                  <a:lnTo>
                    <a:pt x="974" y="1125"/>
                  </a:lnTo>
                  <a:lnTo>
                    <a:pt x="972" y="1123"/>
                  </a:lnTo>
                  <a:lnTo>
                    <a:pt x="972" y="1122"/>
                  </a:lnTo>
                  <a:lnTo>
                    <a:pt x="971" y="1119"/>
                  </a:lnTo>
                  <a:lnTo>
                    <a:pt x="971" y="1117"/>
                  </a:lnTo>
                  <a:lnTo>
                    <a:pt x="970" y="1114"/>
                  </a:lnTo>
                  <a:lnTo>
                    <a:pt x="969" y="1112"/>
                  </a:lnTo>
                  <a:lnTo>
                    <a:pt x="967" y="1109"/>
                  </a:lnTo>
                  <a:lnTo>
                    <a:pt x="965" y="1107"/>
                  </a:lnTo>
                  <a:lnTo>
                    <a:pt x="962" y="1106"/>
                  </a:lnTo>
                  <a:lnTo>
                    <a:pt x="954" y="1118"/>
                  </a:lnTo>
                  <a:lnTo>
                    <a:pt x="957" y="1120"/>
                  </a:lnTo>
                  <a:lnTo>
                    <a:pt x="960" y="1118"/>
                  </a:lnTo>
                  <a:lnTo>
                    <a:pt x="960" y="1123"/>
                  </a:lnTo>
                  <a:lnTo>
                    <a:pt x="960" y="1127"/>
                  </a:lnTo>
                  <a:lnTo>
                    <a:pt x="960" y="1129"/>
                  </a:lnTo>
                  <a:lnTo>
                    <a:pt x="959" y="1129"/>
                  </a:lnTo>
                  <a:lnTo>
                    <a:pt x="957" y="1130"/>
                  </a:lnTo>
                  <a:lnTo>
                    <a:pt x="956" y="1130"/>
                  </a:lnTo>
                  <a:lnTo>
                    <a:pt x="954" y="1130"/>
                  </a:lnTo>
                  <a:lnTo>
                    <a:pt x="950" y="1130"/>
                  </a:lnTo>
                  <a:lnTo>
                    <a:pt x="946" y="1133"/>
                  </a:lnTo>
                  <a:lnTo>
                    <a:pt x="943" y="1135"/>
                  </a:lnTo>
                  <a:lnTo>
                    <a:pt x="945" y="1148"/>
                  </a:lnTo>
                  <a:lnTo>
                    <a:pt x="943" y="1148"/>
                  </a:lnTo>
                  <a:lnTo>
                    <a:pt x="943" y="1165"/>
                  </a:lnTo>
                  <a:lnTo>
                    <a:pt x="940" y="1164"/>
                  </a:lnTo>
                  <a:lnTo>
                    <a:pt x="939" y="1164"/>
                  </a:lnTo>
                  <a:lnTo>
                    <a:pt x="938" y="1162"/>
                  </a:lnTo>
                  <a:lnTo>
                    <a:pt x="936" y="1161"/>
                  </a:lnTo>
                  <a:lnTo>
                    <a:pt x="935" y="1160"/>
                  </a:lnTo>
                  <a:lnTo>
                    <a:pt x="934" y="1158"/>
                  </a:lnTo>
                  <a:lnTo>
                    <a:pt x="933" y="1156"/>
                  </a:lnTo>
                  <a:lnTo>
                    <a:pt x="933" y="1154"/>
                  </a:lnTo>
                  <a:lnTo>
                    <a:pt x="933" y="1153"/>
                  </a:lnTo>
                  <a:lnTo>
                    <a:pt x="933" y="1150"/>
                  </a:lnTo>
                  <a:lnTo>
                    <a:pt x="939" y="1150"/>
                  </a:lnTo>
                  <a:lnTo>
                    <a:pt x="938" y="1148"/>
                  </a:lnTo>
                  <a:lnTo>
                    <a:pt x="936" y="1145"/>
                  </a:lnTo>
                  <a:lnTo>
                    <a:pt x="936" y="1143"/>
                  </a:lnTo>
                  <a:lnTo>
                    <a:pt x="936" y="1139"/>
                  </a:lnTo>
                  <a:lnTo>
                    <a:pt x="938" y="1136"/>
                  </a:lnTo>
                  <a:lnTo>
                    <a:pt x="940" y="1134"/>
                  </a:lnTo>
                  <a:lnTo>
                    <a:pt x="943" y="1132"/>
                  </a:lnTo>
                  <a:lnTo>
                    <a:pt x="945" y="1130"/>
                  </a:lnTo>
                  <a:lnTo>
                    <a:pt x="949" y="1129"/>
                  </a:lnTo>
                  <a:lnTo>
                    <a:pt x="954" y="1129"/>
                  </a:lnTo>
                  <a:lnTo>
                    <a:pt x="957" y="1127"/>
                  </a:lnTo>
                  <a:lnTo>
                    <a:pt x="955" y="1125"/>
                  </a:lnTo>
                  <a:lnTo>
                    <a:pt x="954" y="1123"/>
                  </a:lnTo>
                  <a:lnTo>
                    <a:pt x="951" y="1123"/>
                  </a:lnTo>
                  <a:lnTo>
                    <a:pt x="949" y="1122"/>
                  </a:lnTo>
                  <a:lnTo>
                    <a:pt x="946" y="1122"/>
                  </a:lnTo>
                  <a:lnTo>
                    <a:pt x="944" y="1122"/>
                  </a:lnTo>
                  <a:lnTo>
                    <a:pt x="943" y="1123"/>
                  </a:lnTo>
                  <a:lnTo>
                    <a:pt x="941" y="1124"/>
                  </a:lnTo>
                  <a:lnTo>
                    <a:pt x="941" y="1125"/>
                  </a:lnTo>
                  <a:lnTo>
                    <a:pt x="943" y="1127"/>
                  </a:lnTo>
                  <a:lnTo>
                    <a:pt x="938" y="1125"/>
                  </a:lnTo>
                  <a:lnTo>
                    <a:pt x="935" y="1123"/>
                  </a:lnTo>
                  <a:lnTo>
                    <a:pt x="934" y="1122"/>
                  </a:lnTo>
                  <a:lnTo>
                    <a:pt x="934" y="1119"/>
                  </a:lnTo>
                  <a:lnTo>
                    <a:pt x="934" y="1117"/>
                  </a:lnTo>
                  <a:lnTo>
                    <a:pt x="934" y="1114"/>
                  </a:lnTo>
                  <a:lnTo>
                    <a:pt x="934" y="1112"/>
                  </a:lnTo>
                  <a:lnTo>
                    <a:pt x="934" y="1108"/>
                  </a:lnTo>
                  <a:lnTo>
                    <a:pt x="933" y="1106"/>
                  </a:lnTo>
                  <a:lnTo>
                    <a:pt x="930" y="1103"/>
                  </a:lnTo>
                  <a:lnTo>
                    <a:pt x="925" y="1106"/>
                  </a:lnTo>
                  <a:lnTo>
                    <a:pt x="923" y="1108"/>
                  </a:lnTo>
                  <a:lnTo>
                    <a:pt x="921" y="1112"/>
                  </a:lnTo>
                  <a:lnTo>
                    <a:pt x="921" y="1115"/>
                  </a:lnTo>
                  <a:lnTo>
                    <a:pt x="923" y="1119"/>
                  </a:lnTo>
                  <a:lnTo>
                    <a:pt x="923" y="1123"/>
                  </a:lnTo>
                  <a:lnTo>
                    <a:pt x="924" y="1127"/>
                  </a:lnTo>
                  <a:lnTo>
                    <a:pt x="925" y="1130"/>
                  </a:lnTo>
                  <a:lnTo>
                    <a:pt x="925" y="1135"/>
                  </a:lnTo>
                  <a:lnTo>
                    <a:pt x="924" y="1139"/>
                  </a:lnTo>
                  <a:lnTo>
                    <a:pt x="924" y="1138"/>
                  </a:lnTo>
                  <a:lnTo>
                    <a:pt x="924" y="1136"/>
                  </a:lnTo>
                  <a:lnTo>
                    <a:pt x="924" y="1135"/>
                  </a:lnTo>
                  <a:lnTo>
                    <a:pt x="923" y="1134"/>
                  </a:lnTo>
                  <a:lnTo>
                    <a:pt x="921" y="1133"/>
                  </a:lnTo>
                  <a:lnTo>
                    <a:pt x="919" y="1133"/>
                  </a:lnTo>
                  <a:lnTo>
                    <a:pt x="917" y="1133"/>
                  </a:lnTo>
                  <a:lnTo>
                    <a:pt x="917" y="1134"/>
                  </a:lnTo>
                  <a:lnTo>
                    <a:pt x="917" y="1135"/>
                  </a:lnTo>
                  <a:lnTo>
                    <a:pt x="917" y="1136"/>
                  </a:lnTo>
                  <a:lnTo>
                    <a:pt x="917" y="1139"/>
                  </a:lnTo>
                  <a:lnTo>
                    <a:pt x="917" y="1140"/>
                  </a:lnTo>
                  <a:lnTo>
                    <a:pt x="917" y="1141"/>
                  </a:lnTo>
                  <a:lnTo>
                    <a:pt x="917" y="1143"/>
                  </a:lnTo>
                  <a:lnTo>
                    <a:pt x="915" y="1144"/>
                  </a:lnTo>
                  <a:lnTo>
                    <a:pt x="920" y="1148"/>
                  </a:lnTo>
                  <a:lnTo>
                    <a:pt x="923" y="1153"/>
                  </a:lnTo>
                  <a:lnTo>
                    <a:pt x="924" y="1158"/>
                  </a:lnTo>
                  <a:lnTo>
                    <a:pt x="924" y="1162"/>
                  </a:lnTo>
                  <a:lnTo>
                    <a:pt x="924" y="1169"/>
                  </a:lnTo>
                  <a:lnTo>
                    <a:pt x="923" y="1174"/>
                  </a:lnTo>
                  <a:lnTo>
                    <a:pt x="921" y="1179"/>
                  </a:lnTo>
                  <a:lnTo>
                    <a:pt x="920" y="1183"/>
                  </a:lnTo>
                  <a:lnTo>
                    <a:pt x="920" y="1188"/>
                  </a:lnTo>
                  <a:lnTo>
                    <a:pt x="921" y="1192"/>
                  </a:lnTo>
                  <a:lnTo>
                    <a:pt x="918" y="1192"/>
                  </a:lnTo>
                  <a:lnTo>
                    <a:pt x="918" y="1207"/>
                  </a:lnTo>
                  <a:lnTo>
                    <a:pt x="915" y="1207"/>
                  </a:lnTo>
                  <a:lnTo>
                    <a:pt x="914" y="1212"/>
                  </a:lnTo>
                  <a:lnTo>
                    <a:pt x="914" y="1217"/>
                  </a:lnTo>
                  <a:lnTo>
                    <a:pt x="915" y="1222"/>
                  </a:lnTo>
                  <a:lnTo>
                    <a:pt x="915" y="1227"/>
                  </a:lnTo>
                  <a:lnTo>
                    <a:pt x="917" y="1232"/>
                  </a:lnTo>
                  <a:lnTo>
                    <a:pt x="917" y="1237"/>
                  </a:lnTo>
                  <a:lnTo>
                    <a:pt x="918" y="1242"/>
                  </a:lnTo>
                  <a:lnTo>
                    <a:pt x="918" y="1245"/>
                  </a:lnTo>
                  <a:lnTo>
                    <a:pt x="917" y="1250"/>
                  </a:lnTo>
                  <a:lnTo>
                    <a:pt x="915" y="1254"/>
                  </a:lnTo>
                  <a:lnTo>
                    <a:pt x="909" y="1260"/>
                  </a:lnTo>
                  <a:lnTo>
                    <a:pt x="918" y="1269"/>
                  </a:lnTo>
                  <a:lnTo>
                    <a:pt x="917" y="1268"/>
                  </a:lnTo>
                  <a:lnTo>
                    <a:pt x="915" y="1266"/>
                  </a:lnTo>
                  <a:lnTo>
                    <a:pt x="914" y="1266"/>
                  </a:lnTo>
                  <a:lnTo>
                    <a:pt x="913" y="1268"/>
                  </a:lnTo>
                  <a:lnTo>
                    <a:pt x="913" y="1269"/>
                  </a:lnTo>
                  <a:lnTo>
                    <a:pt x="912" y="1270"/>
                  </a:lnTo>
                  <a:lnTo>
                    <a:pt x="912" y="1273"/>
                  </a:lnTo>
                  <a:lnTo>
                    <a:pt x="910" y="1274"/>
                  </a:lnTo>
                  <a:lnTo>
                    <a:pt x="908" y="1275"/>
                  </a:lnTo>
                  <a:lnTo>
                    <a:pt x="907" y="1275"/>
                  </a:lnTo>
                  <a:lnTo>
                    <a:pt x="913" y="1281"/>
                  </a:lnTo>
                  <a:lnTo>
                    <a:pt x="910" y="1282"/>
                  </a:lnTo>
                  <a:lnTo>
                    <a:pt x="908" y="1284"/>
                  </a:lnTo>
                  <a:lnTo>
                    <a:pt x="908" y="1285"/>
                  </a:lnTo>
                  <a:lnTo>
                    <a:pt x="907" y="1287"/>
                  </a:lnTo>
                  <a:lnTo>
                    <a:pt x="907" y="1289"/>
                  </a:lnTo>
                  <a:lnTo>
                    <a:pt x="908" y="1291"/>
                  </a:lnTo>
                  <a:lnTo>
                    <a:pt x="909" y="1292"/>
                  </a:lnTo>
                  <a:lnTo>
                    <a:pt x="910" y="1294"/>
                  </a:lnTo>
                  <a:lnTo>
                    <a:pt x="912" y="1295"/>
                  </a:lnTo>
                  <a:lnTo>
                    <a:pt x="913" y="1296"/>
                  </a:lnTo>
                  <a:lnTo>
                    <a:pt x="909" y="1296"/>
                  </a:lnTo>
                  <a:lnTo>
                    <a:pt x="908" y="1303"/>
                  </a:lnTo>
                  <a:lnTo>
                    <a:pt x="907" y="1311"/>
                  </a:lnTo>
                  <a:lnTo>
                    <a:pt x="907" y="1317"/>
                  </a:lnTo>
                  <a:lnTo>
                    <a:pt x="905" y="1325"/>
                  </a:lnTo>
                  <a:lnTo>
                    <a:pt x="904" y="1332"/>
                  </a:lnTo>
                  <a:lnTo>
                    <a:pt x="904" y="1338"/>
                  </a:lnTo>
                  <a:lnTo>
                    <a:pt x="904" y="1346"/>
                  </a:lnTo>
                  <a:lnTo>
                    <a:pt x="904" y="1353"/>
                  </a:lnTo>
                  <a:lnTo>
                    <a:pt x="905" y="1359"/>
                  </a:lnTo>
                  <a:lnTo>
                    <a:pt x="907" y="1367"/>
                  </a:lnTo>
                  <a:lnTo>
                    <a:pt x="900" y="1373"/>
                  </a:lnTo>
                  <a:lnTo>
                    <a:pt x="903" y="1373"/>
                  </a:lnTo>
                  <a:lnTo>
                    <a:pt x="904" y="1374"/>
                  </a:lnTo>
                  <a:lnTo>
                    <a:pt x="905" y="1375"/>
                  </a:lnTo>
                  <a:lnTo>
                    <a:pt x="907" y="1376"/>
                  </a:lnTo>
                  <a:lnTo>
                    <a:pt x="907" y="1378"/>
                  </a:lnTo>
                  <a:lnTo>
                    <a:pt x="907" y="1380"/>
                  </a:lnTo>
                  <a:lnTo>
                    <a:pt x="907" y="1381"/>
                  </a:lnTo>
                  <a:lnTo>
                    <a:pt x="907" y="1384"/>
                  </a:lnTo>
                  <a:lnTo>
                    <a:pt x="907" y="1386"/>
                  </a:lnTo>
                  <a:lnTo>
                    <a:pt x="907" y="1388"/>
                  </a:lnTo>
                  <a:lnTo>
                    <a:pt x="908" y="1388"/>
                  </a:lnTo>
                  <a:lnTo>
                    <a:pt x="909" y="1388"/>
                  </a:lnTo>
                  <a:lnTo>
                    <a:pt x="910" y="1388"/>
                  </a:lnTo>
                  <a:lnTo>
                    <a:pt x="912" y="1388"/>
                  </a:lnTo>
                  <a:lnTo>
                    <a:pt x="913" y="1388"/>
                  </a:lnTo>
                  <a:lnTo>
                    <a:pt x="909" y="1391"/>
                  </a:lnTo>
                  <a:lnTo>
                    <a:pt x="908" y="1390"/>
                  </a:lnTo>
                  <a:lnTo>
                    <a:pt x="908" y="1389"/>
                  </a:lnTo>
                  <a:lnTo>
                    <a:pt x="907" y="1389"/>
                  </a:lnTo>
                  <a:lnTo>
                    <a:pt x="907" y="1388"/>
                  </a:lnTo>
                  <a:lnTo>
                    <a:pt x="905" y="1389"/>
                  </a:lnTo>
                  <a:lnTo>
                    <a:pt x="903" y="1391"/>
                  </a:lnTo>
                  <a:lnTo>
                    <a:pt x="903" y="1394"/>
                  </a:lnTo>
                  <a:lnTo>
                    <a:pt x="902" y="1396"/>
                  </a:lnTo>
                  <a:lnTo>
                    <a:pt x="902" y="1400"/>
                  </a:lnTo>
                  <a:lnTo>
                    <a:pt x="900" y="1404"/>
                  </a:lnTo>
                  <a:lnTo>
                    <a:pt x="900" y="1406"/>
                  </a:lnTo>
                  <a:lnTo>
                    <a:pt x="899" y="1410"/>
                  </a:lnTo>
                  <a:lnTo>
                    <a:pt x="899" y="1412"/>
                  </a:lnTo>
                  <a:lnTo>
                    <a:pt x="898" y="1415"/>
                  </a:lnTo>
                  <a:lnTo>
                    <a:pt x="898" y="1417"/>
                  </a:lnTo>
                  <a:lnTo>
                    <a:pt x="913" y="1417"/>
                  </a:lnTo>
                  <a:lnTo>
                    <a:pt x="914" y="1422"/>
                  </a:lnTo>
                  <a:lnTo>
                    <a:pt x="913" y="1426"/>
                  </a:lnTo>
                  <a:lnTo>
                    <a:pt x="910" y="1431"/>
                  </a:lnTo>
                  <a:lnTo>
                    <a:pt x="908" y="1435"/>
                  </a:lnTo>
                  <a:lnTo>
                    <a:pt x="905" y="1438"/>
                  </a:lnTo>
                  <a:lnTo>
                    <a:pt x="903" y="1442"/>
                  </a:lnTo>
                  <a:lnTo>
                    <a:pt x="902" y="1446"/>
                  </a:lnTo>
                  <a:lnTo>
                    <a:pt x="903" y="1449"/>
                  </a:lnTo>
                  <a:lnTo>
                    <a:pt x="905" y="1451"/>
                  </a:lnTo>
                  <a:lnTo>
                    <a:pt x="913" y="1453"/>
                  </a:lnTo>
                  <a:lnTo>
                    <a:pt x="909" y="1458"/>
                  </a:lnTo>
                  <a:lnTo>
                    <a:pt x="907" y="1464"/>
                  </a:lnTo>
                  <a:lnTo>
                    <a:pt x="904" y="1469"/>
                  </a:lnTo>
                  <a:lnTo>
                    <a:pt x="902" y="1475"/>
                  </a:lnTo>
                  <a:lnTo>
                    <a:pt x="900" y="1480"/>
                  </a:lnTo>
                  <a:lnTo>
                    <a:pt x="898" y="1485"/>
                  </a:lnTo>
                  <a:lnTo>
                    <a:pt x="897" y="1490"/>
                  </a:lnTo>
                  <a:lnTo>
                    <a:pt x="894" y="1495"/>
                  </a:lnTo>
                  <a:lnTo>
                    <a:pt x="892" y="1500"/>
                  </a:lnTo>
                  <a:lnTo>
                    <a:pt x="888" y="1504"/>
                  </a:lnTo>
                  <a:lnTo>
                    <a:pt x="893" y="1417"/>
                  </a:lnTo>
                  <a:lnTo>
                    <a:pt x="898" y="1329"/>
                  </a:lnTo>
                  <a:lnTo>
                    <a:pt x="902" y="1239"/>
                  </a:lnTo>
                  <a:lnTo>
                    <a:pt x="905" y="1148"/>
                  </a:lnTo>
                  <a:lnTo>
                    <a:pt x="908" y="1055"/>
                  </a:lnTo>
                  <a:lnTo>
                    <a:pt x="909" y="961"/>
                  </a:lnTo>
                  <a:lnTo>
                    <a:pt x="909" y="866"/>
                  </a:lnTo>
                  <a:lnTo>
                    <a:pt x="909" y="769"/>
                  </a:lnTo>
                  <a:lnTo>
                    <a:pt x="908" y="673"/>
                  </a:lnTo>
                  <a:lnTo>
                    <a:pt x="907" y="575"/>
                  </a:lnTo>
                  <a:lnTo>
                    <a:pt x="905" y="574"/>
                  </a:lnTo>
                  <a:lnTo>
                    <a:pt x="904" y="572"/>
                  </a:lnTo>
                  <a:lnTo>
                    <a:pt x="903" y="571"/>
                  </a:lnTo>
                  <a:lnTo>
                    <a:pt x="902" y="570"/>
                  </a:lnTo>
                  <a:lnTo>
                    <a:pt x="900" y="569"/>
                  </a:lnTo>
                  <a:lnTo>
                    <a:pt x="900" y="567"/>
                  </a:lnTo>
                  <a:lnTo>
                    <a:pt x="900" y="566"/>
                  </a:lnTo>
                  <a:lnTo>
                    <a:pt x="900" y="565"/>
                  </a:lnTo>
                  <a:lnTo>
                    <a:pt x="902" y="564"/>
                  </a:lnTo>
                  <a:lnTo>
                    <a:pt x="903" y="563"/>
                  </a:lnTo>
                  <a:close/>
                  <a:moveTo>
                    <a:pt x="943" y="1396"/>
                  </a:moveTo>
                  <a:lnTo>
                    <a:pt x="943" y="1396"/>
                  </a:lnTo>
                  <a:lnTo>
                    <a:pt x="941" y="1396"/>
                  </a:lnTo>
                  <a:lnTo>
                    <a:pt x="941" y="1397"/>
                  </a:lnTo>
                  <a:lnTo>
                    <a:pt x="941" y="1399"/>
                  </a:lnTo>
                  <a:lnTo>
                    <a:pt x="940" y="1400"/>
                  </a:lnTo>
                  <a:lnTo>
                    <a:pt x="940" y="1401"/>
                  </a:lnTo>
                  <a:lnTo>
                    <a:pt x="940" y="1402"/>
                  </a:lnTo>
                  <a:lnTo>
                    <a:pt x="939" y="1404"/>
                  </a:lnTo>
                  <a:lnTo>
                    <a:pt x="939" y="1405"/>
                  </a:lnTo>
                  <a:lnTo>
                    <a:pt x="939" y="1406"/>
                  </a:lnTo>
                  <a:lnTo>
                    <a:pt x="933" y="1400"/>
                  </a:lnTo>
                  <a:lnTo>
                    <a:pt x="934" y="1400"/>
                  </a:lnTo>
                  <a:lnTo>
                    <a:pt x="935" y="1400"/>
                  </a:lnTo>
                  <a:lnTo>
                    <a:pt x="936" y="1400"/>
                  </a:lnTo>
                  <a:lnTo>
                    <a:pt x="938" y="1400"/>
                  </a:lnTo>
                  <a:lnTo>
                    <a:pt x="938" y="1399"/>
                  </a:lnTo>
                  <a:lnTo>
                    <a:pt x="939" y="1399"/>
                  </a:lnTo>
                  <a:lnTo>
                    <a:pt x="940" y="1399"/>
                  </a:lnTo>
                  <a:lnTo>
                    <a:pt x="940" y="1397"/>
                  </a:lnTo>
                  <a:lnTo>
                    <a:pt x="941" y="1397"/>
                  </a:lnTo>
                  <a:lnTo>
                    <a:pt x="941" y="1396"/>
                  </a:lnTo>
                  <a:lnTo>
                    <a:pt x="943" y="1395"/>
                  </a:lnTo>
                  <a:lnTo>
                    <a:pt x="941" y="1395"/>
                  </a:lnTo>
                  <a:lnTo>
                    <a:pt x="940" y="1394"/>
                  </a:lnTo>
                  <a:lnTo>
                    <a:pt x="939" y="1394"/>
                  </a:lnTo>
                  <a:lnTo>
                    <a:pt x="938" y="1394"/>
                  </a:lnTo>
                  <a:lnTo>
                    <a:pt x="936" y="1394"/>
                  </a:lnTo>
                  <a:lnTo>
                    <a:pt x="935" y="1394"/>
                  </a:lnTo>
                  <a:lnTo>
                    <a:pt x="934" y="1394"/>
                  </a:lnTo>
                  <a:lnTo>
                    <a:pt x="933" y="1394"/>
                  </a:lnTo>
                  <a:lnTo>
                    <a:pt x="931" y="1394"/>
                  </a:lnTo>
                  <a:lnTo>
                    <a:pt x="930" y="1394"/>
                  </a:lnTo>
                  <a:lnTo>
                    <a:pt x="943" y="1388"/>
                  </a:lnTo>
                  <a:lnTo>
                    <a:pt x="933" y="1379"/>
                  </a:lnTo>
                  <a:lnTo>
                    <a:pt x="936" y="1381"/>
                  </a:lnTo>
                  <a:lnTo>
                    <a:pt x="938" y="1379"/>
                  </a:lnTo>
                  <a:lnTo>
                    <a:pt x="939" y="1376"/>
                  </a:lnTo>
                  <a:lnTo>
                    <a:pt x="939" y="1374"/>
                  </a:lnTo>
                  <a:lnTo>
                    <a:pt x="940" y="1372"/>
                  </a:lnTo>
                  <a:lnTo>
                    <a:pt x="940" y="1368"/>
                  </a:lnTo>
                  <a:lnTo>
                    <a:pt x="941" y="1365"/>
                  </a:lnTo>
                  <a:lnTo>
                    <a:pt x="943" y="1364"/>
                  </a:lnTo>
                  <a:lnTo>
                    <a:pt x="945" y="1362"/>
                  </a:lnTo>
                  <a:lnTo>
                    <a:pt x="947" y="1362"/>
                  </a:lnTo>
                  <a:lnTo>
                    <a:pt x="951" y="1362"/>
                  </a:lnTo>
                  <a:lnTo>
                    <a:pt x="954" y="1337"/>
                  </a:lnTo>
                  <a:lnTo>
                    <a:pt x="969" y="1337"/>
                  </a:lnTo>
                  <a:lnTo>
                    <a:pt x="967" y="1343"/>
                  </a:lnTo>
                  <a:lnTo>
                    <a:pt x="965" y="1349"/>
                  </a:lnTo>
                  <a:lnTo>
                    <a:pt x="962" y="1355"/>
                  </a:lnTo>
                  <a:lnTo>
                    <a:pt x="960" y="1362"/>
                  </a:lnTo>
                  <a:lnTo>
                    <a:pt x="956" y="1367"/>
                  </a:lnTo>
                  <a:lnTo>
                    <a:pt x="954" y="1373"/>
                  </a:lnTo>
                  <a:lnTo>
                    <a:pt x="950" y="1378"/>
                  </a:lnTo>
                  <a:lnTo>
                    <a:pt x="947" y="1384"/>
                  </a:lnTo>
                  <a:lnTo>
                    <a:pt x="945" y="1389"/>
                  </a:lnTo>
                  <a:lnTo>
                    <a:pt x="943" y="1395"/>
                  </a:lnTo>
                  <a:lnTo>
                    <a:pt x="943" y="1396"/>
                  </a:lnTo>
                  <a:close/>
                  <a:moveTo>
                    <a:pt x="933" y="1415"/>
                  </a:moveTo>
                  <a:lnTo>
                    <a:pt x="931" y="1415"/>
                  </a:lnTo>
                  <a:lnTo>
                    <a:pt x="931" y="1416"/>
                  </a:lnTo>
                  <a:lnTo>
                    <a:pt x="930" y="1416"/>
                  </a:lnTo>
                  <a:lnTo>
                    <a:pt x="929" y="1417"/>
                  </a:lnTo>
                  <a:lnTo>
                    <a:pt x="928" y="1419"/>
                  </a:lnTo>
                  <a:lnTo>
                    <a:pt x="926" y="1419"/>
                  </a:lnTo>
                  <a:lnTo>
                    <a:pt x="926" y="1420"/>
                  </a:lnTo>
                  <a:lnTo>
                    <a:pt x="925" y="1420"/>
                  </a:lnTo>
                  <a:lnTo>
                    <a:pt x="925" y="1421"/>
                  </a:lnTo>
                  <a:lnTo>
                    <a:pt x="924" y="1423"/>
                  </a:lnTo>
                  <a:lnTo>
                    <a:pt x="924" y="1425"/>
                  </a:lnTo>
                  <a:lnTo>
                    <a:pt x="924" y="1427"/>
                  </a:lnTo>
                  <a:lnTo>
                    <a:pt x="923" y="1430"/>
                  </a:lnTo>
                  <a:lnTo>
                    <a:pt x="923" y="1431"/>
                  </a:lnTo>
                  <a:lnTo>
                    <a:pt x="921" y="1433"/>
                  </a:lnTo>
                  <a:lnTo>
                    <a:pt x="920" y="1436"/>
                  </a:lnTo>
                  <a:lnTo>
                    <a:pt x="918" y="1438"/>
                  </a:lnTo>
                  <a:lnTo>
                    <a:pt x="915" y="1441"/>
                  </a:lnTo>
                  <a:lnTo>
                    <a:pt x="917" y="1436"/>
                  </a:lnTo>
                  <a:lnTo>
                    <a:pt x="917" y="1432"/>
                  </a:lnTo>
                  <a:lnTo>
                    <a:pt x="918" y="1430"/>
                  </a:lnTo>
                  <a:lnTo>
                    <a:pt x="918" y="1427"/>
                  </a:lnTo>
                  <a:lnTo>
                    <a:pt x="919" y="1426"/>
                  </a:lnTo>
                  <a:lnTo>
                    <a:pt x="919" y="1425"/>
                  </a:lnTo>
                  <a:lnTo>
                    <a:pt x="920" y="1423"/>
                  </a:lnTo>
                  <a:lnTo>
                    <a:pt x="921" y="1422"/>
                  </a:lnTo>
                  <a:lnTo>
                    <a:pt x="923" y="1421"/>
                  </a:lnTo>
                  <a:lnTo>
                    <a:pt x="925" y="1420"/>
                  </a:lnTo>
                  <a:lnTo>
                    <a:pt x="926" y="1420"/>
                  </a:lnTo>
                  <a:lnTo>
                    <a:pt x="926" y="1419"/>
                  </a:lnTo>
                  <a:lnTo>
                    <a:pt x="928" y="1417"/>
                  </a:lnTo>
                  <a:lnTo>
                    <a:pt x="929" y="1416"/>
                  </a:lnTo>
                  <a:lnTo>
                    <a:pt x="930" y="1416"/>
                  </a:lnTo>
                  <a:lnTo>
                    <a:pt x="931" y="1415"/>
                  </a:lnTo>
                  <a:lnTo>
                    <a:pt x="933" y="1415"/>
                  </a:lnTo>
                  <a:close/>
                  <a:moveTo>
                    <a:pt x="873" y="542"/>
                  </a:moveTo>
                  <a:lnTo>
                    <a:pt x="883" y="545"/>
                  </a:lnTo>
                  <a:lnTo>
                    <a:pt x="881" y="550"/>
                  </a:lnTo>
                  <a:lnTo>
                    <a:pt x="879" y="555"/>
                  </a:lnTo>
                  <a:lnTo>
                    <a:pt x="877" y="560"/>
                  </a:lnTo>
                  <a:lnTo>
                    <a:pt x="874" y="566"/>
                  </a:lnTo>
                  <a:lnTo>
                    <a:pt x="872" y="571"/>
                  </a:lnTo>
                  <a:lnTo>
                    <a:pt x="868" y="576"/>
                  </a:lnTo>
                  <a:lnTo>
                    <a:pt x="866" y="581"/>
                  </a:lnTo>
                  <a:lnTo>
                    <a:pt x="861" y="586"/>
                  </a:lnTo>
                  <a:lnTo>
                    <a:pt x="856" y="590"/>
                  </a:lnTo>
                  <a:lnTo>
                    <a:pt x="850" y="592"/>
                  </a:lnTo>
                  <a:lnTo>
                    <a:pt x="841" y="592"/>
                  </a:lnTo>
                  <a:lnTo>
                    <a:pt x="845" y="587"/>
                  </a:lnTo>
                  <a:lnTo>
                    <a:pt x="848" y="582"/>
                  </a:lnTo>
                  <a:lnTo>
                    <a:pt x="852" y="577"/>
                  </a:lnTo>
                  <a:lnTo>
                    <a:pt x="856" y="572"/>
                  </a:lnTo>
                  <a:lnTo>
                    <a:pt x="858" y="567"/>
                  </a:lnTo>
                  <a:lnTo>
                    <a:pt x="862" y="563"/>
                  </a:lnTo>
                  <a:lnTo>
                    <a:pt x="866" y="559"/>
                  </a:lnTo>
                  <a:lnTo>
                    <a:pt x="869" y="554"/>
                  </a:lnTo>
                  <a:lnTo>
                    <a:pt x="874" y="549"/>
                  </a:lnTo>
                  <a:lnTo>
                    <a:pt x="879" y="545"/>
                  </a:lnTo>
                  <a:lnTo>
                    <a:pt x="873" y="542"/>
                  </a:lnTo>
                  <a:close/>
                  <a:moveTo>
                    <a:pt x="888" y="556"/>
                  </a:moveTo>
                  <a:lnTo>
                    <a:pt x="891" y="569"/>
                  </a:lnTo>
                  <a:lnTo>
                    <a:pt x="893" y="582"/>
                  </a:lnTo>
                  <a:lnTo>
                    <a:pt x="894" y="595"/>
                  </a:lnTo>
                  <a:lnTo>
                    <a:pt x="894" y="607"/>
                  </a:lnTo>
                  <a:lnTo>
                    <a:pt x="894" y="619"/>
                  </a:lnTo>
                  <a:lnTo>
                    <a:pt x="894" y="633"/>
                  </a:lnTo>
                  <a:lnTo>
                    <a:pt x="894" y="645"/>
                  </a:lnTo>
                  <a:lnTo>
                    <a:pt x="895" y="658"/>
                  </a:lnTo>
                  <a:lnTo>
                    <a:pt x="895" y="670"/>
                  </a:lnTo>
                  <a:lnTo>
                    <a:pt x="898" y="684"/>
                  </a:lnTo>
                  <a:lnTo>
                    <a:pt x="893" y="679"/>
                  </a:lnTo>
                  <a:lnTo>
                    <a:pt x="887" y="673"/>
                  </a:lnTo>
                  <a:lnTo>
                    <a:pt x="882" y="668"/>
                  </a:lnTo>
                  <a:lnTo>
                    <a:pt x="877" y="664"/>
                  </a:lnTo>
                  <a:lnTo>
                    <a:pt x="872" y="659"/>
                  </a:lnTo>
                  <a:lnTo>
                    <a:pt x="867" y="655"/>
                  </a:lnTo>
                  <a:lnTo>
                    <a:pt x="862" y="652"/>
                  </a:lnTo>
                  <a:lnTo>
                    <a:pt x="856" y="649"/>
                  </a:lnTo>
                  <a:lnTo>
                    <a:pt x="850" y="645"/>
                  </a:lnTo>
                  <a:lnTo>
                    <a:pt x="843" y="643"/>
                  </a:lnTo>
                  <a:lnTo>
                    <a:pt x="841" y="633"/>
                  </a:lnTo>
                  <a:lnTo>
                    <a:pt x="842" y="626"/>
                  </a:lnTo>
                  <a:lnTo>
                    <a:pt x="846" y="617"/>
                  </a:lnTo>
                  <a:lnTo>
                    <a:pt x="853" y="610"/>
                  </a:lnTo>
                  <a:lnTo>
                    <a:pt x="861" y="601"/>
                  </a:lnTo>
                  <a:lnTo>
                    <a:pt x="869" y="593"/>
                  </a:lnTo>
                  <a:lnTo>
                    <a:pt x="877" y="585"/>
                  </a:lnTo>
                  <a:lnTo>
                    <a:pt x="883" y="576"/>
                  </a:lnTo>
                  <a:lnTo>
                    <a:pt x="887" y="566"/>
                  </a:lnTo>
                  <a:lnTo>
                    <a:pt x="888" y="556"/>
                  </a:lnTo>
                  <a:close/>
                  <a:moveTo>
                    <a:pt x="769" y="675"/>
                  </a:moveTo>
                  <a:lnTo>
                    <a:pt x="832" y="605"/>
                  </a:lnTo>
                  <a:lnTo>
                    <a:pt x="834" y="608"/>
                  </a:lnTo>
                  <a:lnTo>
                    <a:pt x="834" y="612"/>
                  </a:lnTo>
                  <a:lnTo>
                    <a:pt x="832" y="616"/>
                  </a:lnTo>
                  <a:lnTo>
                    <a:pt x="831" y="618"/>
                  </a:lnTo>
                  <a:lnTo>
                    <a:pt x="829" y="621"/>
                  </a:lnTo>
                  <a:lnTo>
                    <a:pt x="825" y="623"/>
                  </a:lnTo>
                  <a:lnTo>
                    <a:pt x="822" y="626"/>
                  </a:lnTo>
                  <a:lnTo>
                    <a:pt x="819" y="627"/>
                  </a:lnTo>
                  <a:lnTo>
                    <a:pt x="816" y="629"/>
                  </a:lnTo>
                  <a:lnTo>
                    <a:pt x="814" y="631"/>
                  </a:lnTo>
                  <a:lnTo>
                    <a:pt x="815" y="633"/>
                  </a:lnTo>
                  <a:lnTo>
                    <a:pt x="817" y="633"/>
                  </a:lnTo>
                  <a:lnTo>
                    <a:pt x="819" y="634"/>
                  </a:lnTo>
                  <a:lnTo>
                    <a:pt x="821" y="634"/>
                  </a:lnTo>
                  <a:lnTo>
                    <a:pt x="822" y="633"/>
                  </a:lnTo>
                  <a:lnTo>
                    <a:pt x="825" y="632"/>
                  </a:lnTo>
                  <a:lnTo>
                    <a:pt x="826" y="631"/>
                  </a:lnTo>
                  <a:lnTo>
                    <a:pt x="829" y="629"/>
                  </a:lnTo>
                  <a:lnTo>
                    <a:pt x="830" y="628"/>
                  </a:lnTo>
                  <a:lnTo>
                    <a:pt x="832" y="628"/>
                  </a:lnTo>
                  <a:lnTo>
                    <a:pt x="832" y="637"/>
                  </a:lnTo>
                  <a:lnTo>
                    <a:pt x="829" y="643"/>
                  </a:lnTo>
                  <a:lnTo>
                    <a:pt x="825" y="647"/>
                  </a:lnTo>
                  <a:lnTo>
                    <a:pt x="819" y="650"/>
                  </a:lnTo>
                  <a:lnTo>
                    <a:pt x="812" y="653"/>
                  </a:lnTo>
                  <a:lnTo>
                    <a:pt x="805" y="655"/>
                  </a:lnTo>
                  <a:lnTo>
                    <a:pt x="798" y="658"/>
                  </a:lnTo>
                  <a:lnTo>
                    <a:pt x="790" y="660"/>
                  </a:lnTo>
                  <a:lnTo>
                    <a:pt x="784" y="664"/>
                  </a:lnTo>
                  <a:lnTo>
                    <a:pt x="779" y="669"/>
                  </a:lnTo>
                  <a:lnTo>
                    <a:pt x="788" y="669"/>
                  </a:lnTo>
                  <a:lnTo>
                    <a:pt x="798" y="666"/>
                  </a:lnTo>
                  <a:lnTo>
                    <a:pt x="806" y="664"/>
                  </a:lnTo>
                  <a:lnTo>
                    <a:pt x="815" y="660"/>
                  </a:lnTo>
                  <a:lnTo>
                    <a:pt x="824" y="658"/>
                  </a:lnTo>
                  <a:lnTo>
                    <a:pt x="832" y="655"/>
                  </a:lnTo>
                  <a:lnTo>
                    <a:pt x="841" y="654"/>
                  </a:lnTo>
                  <a:lnTo>
                    <a:pt x="851" y="655"/>
                  </a:lnTo>
                  <a:lnTo>
                    <a:pt x="860" y="660"/>
                  </a:lnTo>
                  <a:lnTo>
                    <a:pt x="868" y="669"/>
                  </a:lnTo>
                  <a:lnTo>
                    <a:pt x="892" y="694"/>
                  </a:lnTo>
                  <a:lnTo>
                    <a:pt x="886" y="697"/>
                  </a:lnTo>
                  <a:lnTo>
                    <a:pt x="879" y="702"/>
                  </a:lnTo>
                  <a:lnTo>
                    <a:pt x="873" y="711"/>
                  </a:lnTo>
                  <a:lnTo>
                    <a:pt x="867" y="720"/>
                  </a:lnTo>
                  <a:lnTo>
                    <a:pt x="860" y="728"/>
                  </a:lnTo>
                  <a:lnTo>
                    <a:pt x="851" y="736"/>
                  </a:lnTo>
                  <a:lnTo>
                    <a:pt x="842" y="742"/>
                  </a:lnTo>
                  <a:lnTo>
                    <a:pt x="831" y="744"/>
                  </a:lnTo>
                  <a:lnTo>
                    <a:pt x="821" y="744"/>
                  </a:lnTo>
                  <a:lnTo>
                    <a:pt x="809" y="738"/>
                  </a:lnTo>
                  <a:lnTo>
                    <a:pt x="799" y="733"/>
                  </a:lnTo>
                  <a:lnTo>
                    <a:pt x="793" y="728"/>
                  </a:lnTo>
                  <a:lnTo>
                    <a:pt x="789" y="721"/>
                  </a:lnTo>
                  <a:lnTo>
                    <a:pt x="786" y="713"/>
                  </a:lnTo>
                  <a:lnTo>
                    <a:pt x="785" y="705"/>
                  </a:lnTo>
                  <a:lnTo>
                    <a:pt x="785" y="696"/>
                  </a:lnTo>
                  <a:lnTo>
                    <a:pt x="784" y="689"/>
                  </a:lnTo>
                  <a:lnTo>
                    <a:pt x="781" y="683"/>
                  </a:lnTo>
                  <a:lnTo>
                    <a:pt x="777" y="678"/>
                  </a:lnTo>
                  <a:lnTo>
                    <a:pt x="769" y="675"/>
                  </a:lnTo>
                  <a:close/>
                  <a:moveTo>
                    <a:pt x="773" y="717"/>
                  </a:moveTo>
                  <a:lnTo>
                    <a:pt x="778" y="722"/>
                  </a:lnTo>
                  <a:lnTo>
                    <a:pt x="783" y="728"/>
                  </a:lnTo>
                  <a:lnTo>
                    <a:pt x="788" y="734"/>
                  </a:lnTo>
                  <a:lnTo>
                    <a:pt x="794" y="742"/>
                  </a:lnTo>
                  <a:lnTo>
                    <a:pt x="800" y="748"/>
                  </a:lnTo>
                  <a:lnTo>
                    <a:pt x="806" y="754"/>
                  </a:lnTo>
                  <a:lnTo>
                    <a:pt x="814" y="759"/>
                  </a:lnTo>
                  <a:lnTo>
                    <a:pt x="821" y="763"/>
                  </a:lnTo>
                  <a:lnTo>
                    <a:pt x="830" y="764"/>
                  </a:lnTo>
                  <a:lnTo>
                    <a:pt x="838" y="764"/>
                  </a:lnTo>
                  <a:lnTo>
                    <a:pt x="843" y="758"/>
                  </a:lnTo>
                  <a:lnTo>
                    <a:pt x="841" y="756"/>
                  </a:lnTo>
                  <a:lnTo>
                    <a:pt x="841" y="752"/>
                  </a:lnTo>
                  <a:lnTo>
                    <a:pt x="842" y="751"/>
                  </a:lnTo>
                  <a:lnTo>
                    <a:pt x="846" y="749"/>
                  </a:lnTo>
                  <a:lnTo>
                    <a:pt x="850" y="749"/>
                  </a:lnTo>
                  <a:lnTo>
                    <a:pt x="853" y="749"/>
                  </a:lnTo>
                  <a:lnTo>
                    <a:pt x="857" y="749"/>
                  </a:lnTo>
                  <a:lnTo>
                    <a:pt x="860" y="748"/>
                  </a:lnTo>
                  <a:lnTo>
                    <a:pt x="862" y="747"/>
                  </a:lnTo>
                  <a:lnTo>
                    <a:pt x="863" y="743"/>
                  </a:lnTo>
                  <a:lnTo>
                    <a:pt x="862" y="738"/>
                  </a:lnTo>
                  <a:lnTo>
                    <a:pt x="868" y="728"/>
                  </a:lnTo>
                  <a:lnTo>
                    <a:pt x="868" y="730"/>
                  </a:lnTo>
                  <a:lnTo>
                    <a:pt x="868" y="731"/>
                  </a:lnTo>
                  <a:lnTo>
                    <a:pt x="868" y="732"/>
                  </a:lnTo>
                  <a:lnTo>
                    <a:pt x="868" y="733"/>
                  </a:lnTo>
                  <a:lnTo>
                    <a:pt x="869" y="733"/>
                  </a:lnTo>
                  <a:lnTo>
                    <a:pt x="871" y="734"/>
                  </a:lnTo>
                  <a:lnTo>
                    <a:pt x="898" y="699"/>
                  </a:lnTo>
                  <a:lnTo>
                    <a:pt x="898" y="748"/>
                  </a:lnTo>
                  <a:lnTo>
                    <a:pt x="898" y="795"/>
                  </a:lnTo>
                  <a:lnTo>
                    <a:pt x="897" y="842"/>
                  </a:lnTo>
                  <a:lnTo>
                    <a:pt x="897" y="887"/>
                  </a:lnTo>
                  <a:lnTo>
                    <a:pt x="895" y="932"/>
                  </a:lnTo>
                  <a:lnTo>
                    <a:pt x="894" y="977"/>
                  </a:lnTo>
                  <a:lnTo>
                    <a:pt x="893" y="1021"/>
                  </a:lnTo>
                  <a:lnTo>
                    <a:pt x="891" y="1067"/>
                  </a:lnTo>
                  <a:lnTo>
                    <a:pt x="889" y="1114"/>
                  </a:lnTo>
                  <a:lnTo>
                    <a:pt x="888" y="1162"/>
                  </a:lnTo>
                  <a:lnTo>
                    <a:pt x="877" y="1191"/>
                  </a:lnTo>
                  <a:lnTo>
                    <a:pt x="866" y="1221"/>
                  </a:lnTo>
                  <a:lnTo>
                    <a:pt x="856" y="1250"/>
                  </a:lnTo>
                  <a:lnTo>
                    <a:pt x="846" y="1280"/>
                  </a:lnTo>
                  <a:lnTo>
                    <a:pt x="836" y="1310"/>
                  </a:lnTo>
                  <a:lnTo>
                    <a:pt x="825" y="1339"/>
                  </a:lnTo>
                  <a:lnTo>
                    <a:pt x="812" y="1368"/>
                  </a:lnTo>
                  <a:lnTo>
                    <a:pt x="800" y="1396"/>
                  </a:lnTo>
                  <a:lnTo>
                    <a:pt x="785" y="1423"/>
                  </a:lnTo>
                  <a:lnTo>
                    <a:pt x="769" y="1451"/>
                  </a:lnTo>
                  <a:lnTo>
                    <a:pt x="720" y="1302"/>
                  </a:lnTo>
                  <a:lnTo>
                    <a:pt x="720" y="756"/>
                  </a:lnTo>
                  <a:lnTo>
                    <a:pt x="726" y="753"/>
                  </a:lnTo>
                  <a:lnTo>
                    <a:pt x="732" y="748"/>
                  </a:lnTo>
                  <a:lnTo>
                    <a:pt x="737" y="744"/>
                  </a:lnTo>
                  <a:lnTo>
                    <a:pt x="741" y="739"/>
                  </a:lnTo>
                  <a:lnTo>
                    <a:pt x="744" y="734"/>
                  </a:lnTo>
                  <a:lnTo>
                    <a:pt x="749" y="730"/>
                  </a:lnTo>
                  <a:lnTo>
                    <a:pt x="753" y="725"/>
                  </a:lnTo>
                  <a:lnTo>
                    <a:pt x="759" y="721"/>
                  </a:lnTo>
                  <a:lnTo>
                    <a:pt x="765" y="718"/>
                  </a:lnTo>
                  <a:lnTo>
                    <a:pt x="773" y="717"/>
                  </a:lnTo>
                  <a:close/>
                  <a:moveTo>
                    <a:pt x="817" y="1530"/>
                  </a:moveTo>
                  <a:lnTo>
                    <a:pt x="815" y="1530"/>
                  </a:lnTo>
                  <a:lnTo>
                    <a:pt x="814" y="1530"/>
                  </a:lnTo>
                  <a:lnTo>
                    <a:pt x="812" y="1530"/>
                  </a:lnTo>
                  <a:lnTo>
                    <a:pt x="810" y="1530"/>
                  </a:lnTo>
                  <a:lnTo>
                    <a:pt x="809" y="1530"/>
                  </a:lnTo>
                  <a:lnTo>
                    <a:pt x="807" y="1529"/>
                  </a:lnTo>
                  <a:lnTo>
                    <a:pt x="806" y="1529"/>
                  </a:lnTo>
                  <a:lnTo>
                    <a:pt x="805" y="1527"/>
                  </a:lnTo>
                  <a:lnTo>
                    <a:pt x="804" y="1526"/>
                  </a:lnTo>
                  <a:lnTo>
                    <a:pt x="803" y="1525"/>
                  </a:lnTo>
                  <a:lnTo>
                    <a:pt x="805" y="1521"/>
                  </a:lnTo>
                  <a:lnTo>
                    <a:pt x="805" y="1519"/>
                  </a:lnTo>
                  <a:lnTo>
                    <a:pt x="805" y="1516"/>
                  </a:lnTo>
                  <a:lnTo>
                    <a:pt x="804" y="1515"/>
                  </a:lnTo>
                  <a:lnTo>
                    <a:pt x="803" y="1513"/>
                  </a:lnTo>
                  <a:lnTo>
                    <a:pt x="800" y="1511"/>
                  </a:lnTo>
                  <a:lnTo>
                    <a:pt x="799" y="1509"/>
                  </a:lnTo>
                  <a:lnTo>
                    <a:pt x="798" y="1508"/>
                  </a:lnTo>
                  <a:lnTo>
                    <a:pt x="798" y="1504"/>
                  </a:lnTo>
                  <a:lnTo>
                    <a:pt x="799" y="1500"/>
                  </a:lnTo>
                  <a:lnTo>
                    <a:pt x="809" y="1500"/>
                  </a:lnTo>
                  <a:lnTo>
                    <a:pt x="805" y="1504"/>
                  </a:lnTo>
                  <a:lnTo>
                    <a:pt x="814" y="1506"/>
                  </a:lnTo>
                  <a:lnTo>
                    <a:pt x="812" y="1506"/>
                  </a:lnTo>
                  <a:lnTo>
                    <a:pt x="811" y="1506"/>
                  </a:lnTo>
                  <a:lnTo>
                    <a:pt x="810" y="1506"/>
                  </a:lnTo>
                  <a:lnTo>
                    <a:pt x="809" y="1506"/>
                  </a:lnTo>
                  <a:lnTo>
                    <a:pt x="809" y="1508"/>
                  </a:lnTo>
                  <a:lnTo>
                    <a:pt x="807" y="1508"/>
                  </a:lnTo>
                  <a:lnTo>
                    <a:pt x="806" y="1508"/>
                  </a:lnTo>
                  <a:lnTo>
                    <a:pt x="806" y="1509"/>
                  </a:lnTo>
                  <a:lnTo>
                    <a:pt x="805" y="1510"/>
                  </a:lnTo>
                  <a:lnTo>
                    <a:pt x="806" y="1513"/>
                  </a:lnTo>
                  <a:lnTo>
                    <a:pt x="809" y="1514"/>
                  </a:lnTo>
                  <a:lnTo>
                    <a:pt x="811" y="1515"/>
                  </a:lnTo>
                  <a:lnTo>
                    <a:pt x="814" y="1516"/>
                  </a:lnTo>
                  <a:lnTo>
                    <a:pt x="816" y="1517"/>
                  </a:lnTo>
                  <a:lnTo>
                    <a:pt x="819" y="1520"/>
                  </a:lnTo>
                  <a:lnTo>
                    <a:pt x="820" y="1521"/>
                  </a:lnTo>
                  <a:lnTo>
                    <a:pt x="820" y="1524"/>
                  </a:lnTo>
                  <a:lnTo>
                    <a:pt x="820" y="1526"/>
                  </a:lnTo>
                  <a:lnTo>
                    <a:pt x="817" y="1530"/>
                  </a:lnTo>
                  <a:close/>
                  <a:moveTo>
                    <a:pt x="796" y="1492"/>
                  </a:moveTo>
                  <a:lnTo>
                    <a:pt x="794" y="1489"/>
                  </a:lnTo>
                  <a:lnTo>
                    <a:pt x="794" y="1487"/>
                  </a:lnTo>
                  <a:lnTo>
                    <a:pt x="794" y="1483"/>
                  </a:lnTo>
                  <a:lnTo>
                    <a:pt x="794" y="1480"/>
                  </a:lnTo>
                  <a:lnTo>
                    <a:pt x="795" y="1478"/>
                  </a:lnTo>
                  <a:lnTo>
                    <a:pt x="796" y="1475"/>
                  </a:lnTo>
                  <a:lnTo>
                    <a:pt x="798" y="1473"/>
                  </a:lnTo>
                  <a:lnTo>
                    <a:pt x="799" y="1470"/>
                  </a:lnTo>
                  <a:lnTo>
                    <a:pt x="801" y="1468"/>
                  </a:lnTo>
                  <a:lnTo>
                    <a:pt x="803" y="1466"/>
                  </a:lnTo>
                  <a:lnTo>
                    <a:pt x="804" y="1466"/>
                  </a:lnTo>
                  <a:lnTo>
                    <a:pt x="805" y="1466"/>
                  </a:lnTo>
                  <a:lnTo>
                    <a:pt x="806" y="1466"/>
                  </a:lnTo>
                  <a:lnTo>
                    <a:pt x="807" y="1467"/>
                  </a:lnTo>
                  <a:lnTo>
                    <a:pt x="809" y="1468"/>
                  </a:lnTo>
                  <a:lnTo>
                    <a:pt x="810" y="1469"/>
                  </a:lnTo>
                  <a:lnTo>
                    <a:pt x="810" y="1472"/>
                  </a:lnTo>
                  <a:lnTo>
                    <a:pt x="811" y="1473"/>
                  </a:lnTo>
                  <a:lnTo>
                    <a:pt x="811" y="1474"/>
                  </a:lnTo>
                  <a:lnTo>
                    <a:pt x="812" y="1478"/>
                  </a:lnTo>
                  <a:lnTo>
                    <a:pt x="812" y="1482"/>
                  </a:lnTo>
                  <a:lnTo>
                    <a:pt x="811" y="1484"/>
                  </a:lnTo>
                  <a:lnTo>
                    <a:pt x="810" y="1485"/>
                  </a:lnTo>
                  <a:lnTo>
                    <a:pt x="809" y="1487"/>
                  </a:lnTo>
                  <a:lnTo>
                    <a:pt x="806" y="1488"/>
                  </a:lnTo>
                  <a:lnTo>
                    <a:pt x="805" y="1489"/>
                  </a:lnTo>
                  <a:lnTo>
                    <a:pt x="803" y="1489"/>
                  </a:lnTo>
                  <a:lnTo>
                    <a:pt x="799" y="1490"/>
                  </a:lnTo>
                  <a:lnTo>
                    <a:pt x="796" y="1492"/>
                  </a:lnTo>
                  <a:close/>
                  <a:moveTo>
                    <a:pt x="790" y="1451"/>
                  </a:moveTo>
                  <a:lnTo>
                    <a:pt x="799" y="1432"/>
                  </a:lnTo>
                  <a:lnTo>
                    <a:pt x="800" y="1433"/>
                  </a:lnTo>
                  <a:lnTo>
                    <a:pt x="801" y="1435"/>
                  </a:lnTo>
                  <a:lnTo>
                    <a:pt x="801" y="1437"/>
                  </a:lnTo>
                  <a:lnTo>
                    <a:pt x="801" y="1438"/>
                  </a:lnTo>
                  <a:lnTo>
                    <a:pt x="801" y="1441"/>
                  </a:lnTo>
                  <a:lnTo>
                    <a:pt x="800" y="1442"/>
                  </a:lnTo>
                  <a:lnTo>
                    <a:pt x="799" y="1444"/>
                  </a:lnTo>
                  <a:lnTo>
                    <a:pt x="798" y="1447"/>
                  </a:lnTo>
                  <a:lnTo>
                    <a:pt x="798" y="1448"/>
                  </a:lnTo>
                  <a:lnTo>
                    <a:pt x="796" y="1451"/>
                  </a:lnTo>
                  <a:lnTo>
                    <a:pt x="790" y="1451"/>
                  </a:lnTo>
                  <a:close/>
                  <a:moveTo>
                    <a:pt x="731" y="684"/>
                  </a:moveTo>
                  <a:lnTo>
                    <a:pt x="663" y="696"/>
                  </a:lnTo>
                  <a:lnTo>
                    <a:pt x="663" y="702"/>
                  </a:lnTo>
                  <a:lnTo>
                    <a:pt x="669" y="704"/>
                  </a:lnTo>
                  <a:lnTo>
                    <a:pt x="676" y="705"/>
                  </a:lnTo>
                  <a:lnTo>
                    <a:pt x="682" y="705"/>
                  </a:lnTo>
                  <a:lnTo>
                    <a:pt x="690" y="705"/>
                  </a:lnTo>
                  <a:lnTo>
                    <a:pt x="697" y="706"/>
                  </a:lnTo>
                  <a:lnTo>
                    <a:pt x="705" y="705"/>
                  </a:lnTo>
                  <a:lnTo>
                    <a:pt x="712" y="705"/>
                  </a:lnTo>
                  <a:lnTo>
                    <a:pt x="718" y="704"/>
                  </a:lnTo>
                  <a:lnTo>
                    <a:pt x="724" y="701"/>
                  </a:lnTo>
                  <a:lnTo>
                    <a:pt x="731" y="699"/>
                  </a:lnTo>
                  <a:lnTo>
                    <a:pt x="729" y="701"/>
                  </a:lnTo>
                  <a:lnTo>
                    <a:pt x="729" y="704"/>
                  </a:lnTo>
                  <a:lnTo>
                    <a:pt x="731" y="706"/>
                  </a:lnTo>
                  <a:lnTo>
                    <a:pt x="732" y="708"/>
                  </a:lnTo>
                  <a:lnTo>
                    <a:pt x="733" y="711"/>
                  </a:lnTo>
                  <a:lnTo>
                    <a:pt x="734" y="712"/>
                  </a:lnTo>
                  <a:lnTo>
                    <a:pt x="737" y="713"/>
                  </a:lnTo>
                  <a:lnTo>
                    <a:pt x="739" y="715"/>
                  </a:lnTo>
                  <a:lnTo>
                    <a:pt x="741" y="716"/>
                  </a:lnTo>
                  <a:lnTo>
                    <a:pt x="743" y="717"/>
                  </a:lnTo>
                  <a:lnTo>
                    <a:pt x="732" y="723"/>
                  </a:lnTo>
                  <a:lnTo>
                    <a:pt x="722" y="731"/>
                  </a:lnTo>
                  <a:lnTo>
                    <a:pt x="712" y="739"/>
                  </a:lnTo>
                  <a:lnTo>
                    <a:pt x="702" y="747"/>
                  </a:lnTo>
                  <a:lnTo>
                    <a:pt x="694" y="753"/>
                  </a:lnTo>
                  <a:lnTo>
                    <a:pt x="685" y="757"/>
                  </a:lnTo>
                  <a:lnTo>
                    <a:pt x="675" y="758"/>
                  </a:lnTo>
                  <a:lnTo>
                    <a:pt x="665" y="754"/>
                  </a:lnTo>
                  <a:lnTo>
                    <a:pt x="655" y="747"/>
                  </a:lnTo>
                  <a:lnTo>
                    <a:pt x="645" y="732"/>
                  </a:lnTo>
                  <a:lnTo>
                    <a:pt x="644" y="738"/>
                  </a:lnTo>
                  <a:lnTo>
                    <a:pt x="646" y="744"/>
                  </a:lnTo>
                  <a:lnTo>
                    <a:pt x="649" y="748"/>
                  </a:lnTo>
                  <a:lnTo>
                    <a:pt x="654" y="753"/>
                  </a:lnTo>
                  <a:lnTo>
                    <a:pt x="660" y="756"/>
                  </a:lnTo>
                  <a:lnTo>
                    <a:pt x="665" y="759"/>
                  </a:lnTo>
                  <a:lnTo>
                    <a:pt x="671" y="763"/>
                  </a:lnTo>
                  <a:lnTo>
                    <a:pt x="676" y="767"/>
                  </a:lnTo>
                  <a:lnTo>
                    <a:pt x="681" y="772"/>
                  </a:lnTo>
                  <a:lnTo>
                    <a:pt x="684" y="777"/>
                  </a:lnTo>
                  <a:lnTo>
                    <a:pt x="710" y="758"/>
                  </a:lnTo>
                  <a:lnTo>
                    <a:pt x="710" y="1284"/>
                  </a:lnTo>
                  <a:lnTo>
                    <a:pt x="689" y="1229"/>
                  </a:lnTo>
                  <a:lnTo>
                    <a:pt x="671" y="1174"/>
                  </a:lnTo>
                  <a:lnTo>
                    <a:pt x="658" y="1118"/>
                  </a:lnTo>
                  <a:lnTo>
                    <a:pt x="646" y="1061"/>
                  </a:lnTo>
                  <a:lnTo>
                    <a:pt x="639" y="1005"/>
                  </a:lnTo>
                  <a:lnTo>
                    <a:pt x="633" y="948"/>
                  </a:lnTo>
                  <a:lnTo>
                    <a:pt x="628" y="893"/>
                  </a:lnTo>
                  <a:lnTo>
                    <a:pt x="625" y="836"/>
                  </a:lnTo>
                  <a:lnTo>
                    <a:pt x="623" y="779"/>
                  </a:lnTo>
                  <a:lnTo>
                    <a:pt x="620" y="723"/>
                  </a:lnTo>
                  <a:lnTo>
                    <a:pt x="622" y="725"/>
                  </a:lnTo>
                  <a:lnTo>
                    <a:pt x="623" y="725"/>
                  </a:lnTo>
                  <a:lnTo>
                    <a:pt x="623" y="726"/>
                  </a:lnTo>
                  <a:lnTo>
                    <a:pt x="624" y="726"/>
                  </a:lnTo>
                  <a:lnTo>
                    <a:pt x="625" y="726"/>
                  </a:lnTo>
                  <a:lnTo>
                    <a:pt x="627" y="726"/>
                  </a:lnTo>
                  <a:lnTo>
                    <a:pt x="633" y="720"/>
                  </a:lnTo>
                  <a:lnTo>
                    <a:pt x="627" y="713"/>
                  </a:lnTo>
                  <a:lnTo>
                    <a:pt x="630" y="706"/>
                  </a:lnTo>
                  <a:lnTo>
                    <a:pt x="635" y="699"/>
                  </a:lnTo>
                  <a:lnTo>
                    <a:pt x="640" y="692"/>
                  </a:lnTo>
                  <a:lnTo>
                    <a:pt x="646" y="686"/>
                  </a:lnTo>
                  <a:lnTo>
                    <a:pt x="654" y="681"/>
                  </a:lnTo>
                  <a:lnTo>
                    <a:pt x="660" y="675"/>
                  </a:lnTo>
                  <a:lnTo>
                    <a:pt x="667" y="671"/>
                  </a:lnTo>
                  <a:lnTo>
                    <a:pt x="675" y="666"/>
                  </a:lnTo>
                  <a:lnTo>
                    <a:pt x="682" y="663"/>
                  </a:lnTo>
                  <a:lnTo>
                    <a:pt x="690" y="660"/>
                  </a:lnTo>
                  <a:lnTo>
                    <a:pt x="694" y="661"/>
                  </a:lnTo>
                  <a:lnTo>
                    <a:pt x="698" y="664"/>
                  </a:lnTo>
                  <a:lnTo>
                    <a:pt x="703" y="666"/>
                  </a:lnTo>
                  <a:lnTo>
                    <a:pt x="708" y="669"/>
                  </a:lnTo>
                  <a:lnTo>
                    <a:pt x="713" y="671"/>
                  </a:lnTo>
                  <a:lnTo>
                    <a:pt x="717" y="675"/>
                  </a:lnTo>
                  <a:lnTo>
                    <a:pt x="722" y="678"/>
                  </a:lnTo>
                  <a:lnTo>
                    <a:pt x="726" y="680"/>
                  </a:lnTo>
                  <a:lnTo>
                    <a:pt x="728" y="683"/>
                  </a:lnTo>
                  <a:lnTo>
                    <a:pt x="731" y="684"/>
                  </a:lnTo>
                  <a:close/>
                  <a:moveTo>
                    <a:pt x="618" y="705"/>
                  </a:moveTo>
                  <a:lnTo>
                    <a:pt x="612" y="634"/>
                  </a:lnTo>
                  <a:lnTo>
                    <a:pt x="614" y="640"/>
                  </a:lnTo>
                  <a:lnTo>
                    <a:pt x="617" y="645"/>
                  </a:lnTo>
                  <a:lnTo>
                    <a:pt x="619" y="649"/>
                  </a:lnTo>
                  <a:lnTo>
                    <a:pt x="622" y="653"/>
                  </a:lnTo>
                  <a:lnTo>
                    <a:pt x="624" y="657"/>
                  </a:lnTo>
                  <a:lnTo>
                    <a:pt x="628" y="659"/>
                  </a:lnTo>
                  <a:lnTo>
                    <a:pt x="632" y="661"/>
                  </a:lnTo>
                  <a:lnTo>
                    <a:pt x="635" y="665"/>
                  </a:lnTo>
                  <a:lnTo>
                    <a:pt x="640" y="669"/>
                  </a:lnTo>
                  <a:lnTo>
                    <a:pt x="645" y="673"/>
                  </a:lnTo>
                  <a:lnTo>
                    <a:pt x="643" y="675"/>
                  </a:lnTo>
                  <a:lnTo>
                    <a:pt x="641" y="678"/>
                  </a:lnTo>
                  <a:lnTo>
                    <a:pt x="639" y="679"/>
                  </a:lnTo>
                  <a:lnTo>
                    <a:pt x="638" y="680"/>
                  </a:lnTo>
                  <a:lnTo>
                    <a:pt x="635" y="680"/>
                  </a:lnTo>
                  <a:lnTo>
                    <a:pt x="634" y="681"/>
                  </a:lnTo>
                  <a:lnTo>
                    <a:pt x="632" y="681"/>
                  </a:lnTo>
                  <a:lnTo>
                    <a:pt x="629" y="681"/>
                  </a:lnTo>
                  <a:lnTo>
                    <a:pt x="627" y="681"/>
                  </a:lnTo>
                  <a:lnTo>
                    <a:pt x="624" y="681"/>
                  </a:lnTo>
                  <a:lnTo>
                    <a:pt x="628" y="683"/>
                  </a:lnTo>
                  <a:lnTo>
                    <a:pt x="629" y="685"/>
                  </a:lnTo>
                  <a:lnTo>
                    <a:pt x="630" y="687"/>
                  </a:lnTo>
                  <a:lnTo>
                    <a:pt x="629" y="690"/>
                  </a:lnTo>
                  <a:lnTo>
                    <a:pt x="628" y="692"/>
                  </a:lnTo>
                  <a:lnTo>
                    <a:pt x="625" y="695"/>
                  </a:lnTo>
                  <a:lnTo>
                    <a:pt x="623" y="697"/>
                  </a:lnTo>
                  <a:lnTo>
                    <a:pt x="620" y="700"/>
                  </a:lnTo>
                  <a:lnTo>
                    <a:pt x="619" y="702"/>
                  </a:lnTo>
                  <a:lnTo>
                    <a:pt x="618" y="705"/>
                  </a:lnTo>
                  <a:close/>
                  <a:moveTo>
                    <a:pt x="713" y="634"/>
                  </a:moveTo>
                  <a:lnTo>
                    <a:pt x="695" y="619"/>
                  </a:lnTo>
                  <a:lnTo>
                    <a:pt x="697" y="621"/>
                  </a:lnTo>
                  <a:lnTo>
                    <a:pt x="700" y="622"/>
                  </a:lnTo>
                  <a:lnTo>
                    <a:pt x="702" y="623"/>
                  </a:lnTo>
                  <a:lnTo>
                    <a:pt x="703" y="624"/>
                  </a:lnTo>
                  <a:lnTo>
                    <a:pt x="705" y="626"/>
                  </a:lnTo>
                  <a:lnTo>
                    <a:pt x="706" y="627"/>
                  </a:lnTo>
                  <a:lnTo>
                    <a:pt x="708" y="628"/>
                  </a:lnTo>
                  <a:lnTo>
                    <a:pt x="710" y="631"/>
                  </a:lnTo>
                  <a:lnTo>
                    <a:pt x="711" y="632"/>
                  </a:lnTo>
                  <a:lnTo>
                    <a:pt x="713" y="634"/>
                  </a:lnTo>
                  <a:close/>
                  <a:moveTo>
                    <a:pt x="713" y="645"/>
                  </a:moveTo>
                  <a:lnTo>
                    <a:pt x="710" y="647"/>
                  </a:lnTo>
                  <a:lnTo>
                    <a:pt x="706" y="647"/>
                  </a:lnTo>
                  <a:lnTo>
                    <a:pt x="701" y="648"/>
                  </a:lnTo>
                  <a:lnTo>
                    <a:pt x="697" y="649"/>
                  </a:lnTo>
                  <a:lnTo>
                    <a:pt x="694" y="650"/>
                  </a:lnTo>
                  <a:lnTo>
                    <a:pt x="690" y="652"/>
                  </a:lnTo>
                  <a:lnTo>
                    <a:pt x="686" y="652"/>
                  </a:lnTo>
                  <a:lnTo>
                    <a:pt x="682" y="652"/>
                  </a:lnTo>
                  <a:lnTo>
                    <a:pt x="679" y="652"/>
                  </a:lnTo>
                  <a:lnTo>
                    <a:pt x="675" y="652"/>
                  </a:lnTo>
                  <a:lnTo>
                    <a:pt x="680" y="652"/>
                  </a:lnTo>
                  <a:lnTo>
                    <a:pt x="624" y="565"/>
                  </a:lnTo>
                  <a:lnTo>
                    <a:pt x="713" y="645"/>
                  </a:lnTo>
                  <a:close/>
                  <a:moveTo>
                    <a:pt x="615" y="575"/>
                  </a:moveTo>
                  <a:lnTo>
                    <a:pt x="617" y="585"/>
                  </a:lnTo>
                  <a:lnTo>
                    <a:pt x="619" y="592"/>
                  </a:lnTo>
                  <a:lnTo>
                    <a:pt x="623" y="600"/>
                  </a:lnTo>
                  <a:lnTo>
                    <a:pt x="628" y="607"/>
                  </a:lnTo>
                  <a:lnTo>
                    <a:pt x="634" y="614"/>
                  </a:lnTo>
                  <a:lnTo>
                    <a:pt x="640" y="621"/>
                  </a:lnTo>
                  <a:lnTo>
                    <a:pt x="646" y="628"/>
                  </a:lnTo>
                  <a:lnTo>
                    <a:pt x="653" y="634"/>
                  </a:lnTo>
                  <a:lnTo>
                    <a:pt x="659" y="643"/>
                  </a:lnTo>
                  <a:lnTo>
                    <a:pt x="665" y="652"/>
                  </a:lnTo>
                  <a:lnTo>
                    <a:pt x="656" y="666"/>
                  </a:lnTo>
                  <a:lnTo>
                    <a:pt x="649" y="663"/>
                  </a:lnTo>
                  <a:lnTo>
                    <a:pt x="643" y="658"/>
                  </a:lnTo>
                  <a:lnTo>
                    <a:pt x="638" y="653"/>
                  </a:lnTo>
                  <a:lnTo>
                    <a:pt x="632" y="648"/>
                  </a:lnTo>
                  <a:lnTo>
                    <a:pt x="628" y="642"/>
                  </a:lnTo>
                  <a:lnTo>
                    <a:pt x="623" y="636"/>
                  </a:lnTo>
                  <a:lnTo>
                    <a:pt x="619" y="628"/>
                  </a:lnTo>
                  <a:lnTo>
                    <a:pt x="615" y="622"/>
                  </a:lnTo>
                  <a:lnTo>
                    <a:pt x="613" y="614"/>
                  </a:lnTo>
                  <a:lnTo>
                    <a:pt x="609" y="607"/>
                  </a:lnTo>
                  <a:lnTo>
                    <a:pt x="615" y="575"/>
                  </a:lnTo>
                  <a:close/>
                  <a:moveTo>
                    <a:pt x="505" y="660"/>
                  </a:moveTo>
                  <a:lnTo>
                    <a:pt x="508" y="649"/>
                  </a:lnTo>
                  <a:lnTo>
                    <a:pt x="513" y="640"/>
                  </a:lnTo>
                  <a:lnTo>
                    <a:pt x="519" y="633"/>
                  </a:lnTo>
                  <a:lnTo>
                    <a:pt x="527" y="628"/>
                  </a:lnTo>
                  <a:lnTo>
                    <a:pt x="537" y="624"/>
                  </a:lnTo>
                  <a:lnTo>
                    <a:pt x="549" y="621"/>
                  </a:lnTo>
                  <a:lnTo>
                    <a:pt x="560" y="618"/>
                  </a:lnTo>
                  <a:lnTo>
                    <a:pt x="570" y="614"/>
                  </a:lnTo>
                  <a:lnTo>
                    <a:pt x="580" y="611"/>
                  </a:lnTo>
                  <a:lnTo>
                    <a:pt x="588" y="605"/>
                  </a:lnTo>
                  <a:lnTo>
                    <a:pt x="591" y="608"/>
                  </a:lnTo>
                  <a:lnTo>
                    <a:pt x="593" y="612"/>
                  </a:lnTo>
                  <a:lnTo>
                    <a:pt x="596" y="614"/>
                  </a:lnTo>
                  <a:lnTo>
                    <a:pt x="598" y="617"/>
                  </a:lnTo>
                  <a:lnTo>
                    <a:pt x="599" y="619"/>
                  </a:lnTo>
                  <a:lnTo>
                    <a:pt x="599" y="622"/>
                  </a:lnTo>
                  <a:lnTo>
                    <a:pt x="601" y="626"/>
                  </a:lnTo>
                  <a:lnTo>
                    <a:pt x="599" y="629"/>
                  </a:lnTo>
                  <a:lnTo>
                    <a:pt x="598" y="633"/>
                  </a:lnTo>
                  <a:lnTo>
                    <a:pt x="597" y="639"/>
                  </a:lnTo>
                  <a:lnTo>
                    <a:pt x="588" y="631"/>
                  </a:lnTo>
                  <a:lnTo>
                    <a:pt x="587" y="632"/>
                  </a:lnTo>
                  <a:lnTo>
                    <a:pt x="586" y="633"/>
                  </a:lnTo>
                  <a:lnTo>
                    <a:pt x="584" y="634"/>
                  </a:lnTo>
                  <a:lnTo>
                    <a:pt x="584" y="636"/>
                  </a:lnTo>
                  <a:lnTo>
                    <a:pt x="583" y="636"/>
                  </a:lnTo>
                  <a:lnTo>
                    <a:pt x="582" y="637"/>
                  </a:lnTo>
                  <a:lnTo>
                    <a:pt x="581" y="637"/>
                  </a:lnTo>
                  <a:lnTo>
                    <a:pt x="580" y="637"/>
                  </a:lnTo>
                  <a:lnTo>
                    <a:pt x="586" y="619"/>
                  </a:lnTo>
                  <a:lnTo>
                    <a:pt x="582" y="618"/>
                  </a:lnTo>
                  <a:lnTo>
                    <a:pt x="580" y="618"/>
                  </a:lnTo>
                  <a:lnTo>
                    <a:pt x="577" y="621"/>
                  </a:lnTo>
                  <a:lnTo>
                    <a:pt x="575" y="623"/>
                  </a:lnTo>
                  <a:lnTo>
                    <a:pt x="573" y="627"/>
                  </a:lnTo>
                  <a:lnTo>
                    <a:pt x="571" y="629"/>
                  </a:lnTo>
                  <a:lnTo>
                    <a:pt x="570" y="632"/>
                  </a:lnTo>
                  <a:lnTo>
                    <a:pt x="568" y="632"/>
                  </a:lnTo>
                  <a:lnTo>
                    <a:pt x="566" y="631"/>
                  </a:lnTo>
                  <a:lnTo>
                    <a:pt x="565" y="628"/>
                  </a:lnTo>
                  <a:lnTo>
                    <a:pt x="552" y="649"/>
                  </a:lnTo>
                  <a:lnTo>
                    <a:pt x="552" y="647"/>
                  </a:lnTo>
                  <a:lnTo>
                    <a:pt x="552" y="645"/>
                  </a:lnTo>
                  <a:lnTo>
                    <a:pt x="552" y="643"/>
                  </a:lnTo>
                  <a:lnTo>
                    <a:pt x="553" y="640"/>
                  </a:lnTo>
                  <a:lnTo>
                    <a:pt x="555" y="639"/>
                  </a:lnTo>
                  <a:lnTo>
                    <a:pt x="555" y="638"/>
                  </a:lnTo>
                  <a:lnTo>
                    <a:pt x="556" y="636"/>
                  </a:lnTo>
                  <a:lnTo>
                    <a:pt x="555" y="634"/>
                  </a:lnTo>
                  <a:lnTo>
                    <a:pt x="555" y="632"/>
                  </a:lnTo>
                  <a:lnTo>
                    <a:pt x="552" y="631"/>
                  </a:lnTo>
                  <a:lnTo>
                    <a:pt x="545" y="637"/>
                  </a:lnTo>
                  <a:lnTo>
                    <a:pt x="537" y="644"/>
                  </a:lnTo>
                  <a:lnTo>
                    <a:pt x="532" y="653"/>
                  </a:lnTo>
                  <a:lnTo>
                    <a:pt x="527" y="661"/>
                  </a:lnTo>
                  <a:lnTo>
                    <a:pt x="524" y="670"/>
                  </a:lnTo>
                  <a:lnTo>
                    <a:pt x="520" y="681"/>
                  </a:lnTo>
                  <a:lnTo>
                    <a:pt x="519" y="691"/>
                  </a:lnTo>
                  <a:lnTo>
                    <a:pt x="519" y="702"/>
                  </a:lnTo>
                  <a:lnTo>
                    <a:pt x="520" y="713"/>
                  </a:lnTo>
                  <a:lnTo>
                    <a:pt x="523" y="726"/>
                  </a:lnTo>
                  <a:lnTo>
                    <a:pt x="524" y="730"/>
                  </a:lnTo>
                  <a:lnTo>
                    <a:pt x="526" y="731"/>
                  </a:lnTo>
                  <a:lnTo>
                    <a:pt x="529" y="732"/>
                  </a:lnTo>
                  <a:lnTo>
                    <a:pt x="530" y="732"/>
                  </a:lnTo>
                  <a:lnTo>
                    <a:pt x="532" y="731"/>
                  </a:lnTo>
                  <a:lnTo>
                    <a:pt x="535" y="730"/>
                  </a:lnTo>
                  <a:lnTo>
                    <a:pt x="537" y="728"/>
                  </a:lnTo>
                  <a:lnTo>
                    <a:pt x="540" y="727"/>
                  </a:lnTo>
                  <a:lnTo>
                    <a:pt x="542" y="727"/>
                  </a:lnTo>
                  <a:lnTo>
                    <a:pt x="544" y="728"/>
                  </a:lnTo>
                  <a:lnTo>
                    <a:pt x="544" y="732"/>
                  </a:lnTo>
                  <a:lnTo>
                    <a:pt x="546" y="732"/>
                  </a:lnTo>
                  <a:lnTo>
                    <a:pt x="547" y="732"/>
                  </a:lnTo>
                  <a:lnTo>
                    <a:pt x="550" y="732"/>
                  </a:lnTo>
                  <a:lnTo>
                    <a:pt x="551" y="730"/>
                  </a:lnTo>
                  <a:lnTo>
                    <a:pt x="553" y="728"/>
                  </a:lnTo>
                  <a:lnTo>
                    <a:pt x="555" y="727"/>
                  </a:lnTo>
                  <a:lnTo>
                    <a:pt x="557" y="726"/>
                  </a:lnTo>
                  <a:lnTo>
                    <a:pt x="558" y="725"/>
                  </a:lnTo>
                  <a:lnTo>
                    <a:pt x="561" y="723"/>
                  </a:lnTo>
                  <a:lnTo>
                    <a:pt x="565" y="723"/>
                  </a:lnTo>
                  <a:lnTo>
                    <a:pt x="562" y="725"/>
                  </a:lnTo>
                  <a:lnTo>
                    <a:pt x="562" y="727"/>
                  </a:lnTo>
                  <a:lnTo>
                    <a:pt x="562" y="728"/>
                  </a:lnTo>
                  <a:lnTo>
                    <a:pt x="562" y="730"/>
                  </a:lnTo>
                  <a:lnTo>
                    <a:pt x="562" y="732"/>
                  </a:lnTo>
                  <a:lnTo>
                    <a:pt x="563" y="733"/>
                  </a:lnTo>
                  <a:lnTo>
                    <a:pt x="565" y="736"/>
                  </a:lnTo>
                  <a:lnTo>
                    <a:pt x="565" y="737"/>
                  </a:lnTo>
                  <a:lnTo>
                    <a:pt x="565" y="739"/>
                  </a:lnTo>
                  <a:lnTo>
                    <a:pt x="565" y="741"/>
                  </a:lnTo>
                  <a:lnTo>
                    <a:pt x="566" y="741"/>
                  </a:lnTo>
                  <a:lnTo>
                    <a:pt x="567" y="741"/>
                  </a:lnTo>
                  <a:lnTo>
                    <a:pt x="568" y="739"/>
                  </a:lnTo>
                  <a:lnTo>
                    <a:pt x="570" y="739"/>
                  </a:lnTo>
                  <a:lnTo>
                    <a:pt x="570" y="738"/>
                  </a:lnTo>
                  <a:lnTo>
                    <a:pt x="571" y="737"/>
                  </a:lnTo>
                  <a:lnTo>
                    <a:pt x="571" y="736"/>
                  </a:lnTo>
                  <a:lnTo>
                    <a:pt x="571" y="734"/>
                  </a:lnTo>
                  <a:lnTo>
                    <a:pt x="571" y="723"/>
                  </a:lnTo>
                  <a:lnTo>
                    <a:pt x="573" y="726"/>
                  </a:lnTo>
                  <a:lnTo>
                    <a:pt x="576" y="723"/>
                  </a:lnTo>
                  <a:lnTo>
                    <a:pt x="580" y="721"/>
                  </a:lnTo>
                  <a:lnTo>
                    <a:pt x="583" y="717"/>
                  </a:lnTo>
                  <a:lnTo>
                    <a:pt x="588" y="713"/>
                  </a:lnTo>
                  <a:lnTo>
                    <a:pt x="592" y="708"/>
                  </a:lnTo>
                  <a:lnTo>
                    <a:pt x="596" y="704"/>
                  </a:lnTo>
                  <a:lnTo>
                    <a:pt x="598" y="699"/>
                  </a:lnTo>
                  <a:lnTo>
                    <a:pt x="601" y="692"/>
                  </a:lnTo>
                  <a:lnTo>
                    <a:pt x="603" y="687"/>
                  </a:lnTo>
                  <a:lnTo>
                    <a:pt x="603" y="681"/>
                  </a:lnTo>
                  <a:lnTo>
                    <a:pt x="603" y="680"/>
                  </a:lnTo>
                  <a:lnTo>
                    <a:pt x="603" y="679"/>
                  </a:lnTo>
                  <a:lnTo>
                    <a:pt x="603" y="678"/>
                  </a:lnTo>
                  <a:lnTo>
                    <a:pt x="603" y="676"/>
                  </a:lnTo>
                  <a:lnTo>
                    <a:pt x="603" y="675"/>
                  </a:lnTo>
                  <a:lnTo>
                    <a:pt x="603" y="674"/>
                  </a:lnTo>
                  <a:lnTo>
                    <a:pt x="603" y="673"/>
                  </a:lnTo>
                  <a:lnTo>
                    <a:pt x="603" y="674"/>
                  </a:lnTo>
                  <a:lnTo>
                    <a:pt x="603" y="675"/>
                  </a:lnTo>
                  <a:lnTo>
                    <a:pt x="603" y="676"/>
                  </a:lnTo>
                  <a:lnTo>
                    <a:pt x="603" y="678"/>
                  </a:lnTo>
                  <a:lnTo>
                    <a:pt x="603" y="679"/>
                  </a:lnTo>
                  <a:lnTo>
                    <a:pt x="603" y="680"/>
                  </a:lnTo>
                  <a:lnTo>
                    <a:pt x="603" y="681"/>
                  </a:lnTo>
                  <a:lnTo>
                    <a:pt x="609" y="767"/>
                  </a:lnTo>
                  <a:lnTo>
                    <a:pt x="614" y="851"/>
                  </a:lnTo>
                  <a:lnTo>
                    <a:pt x="619" y="935"/>
                  </a:lnTo>
                  <a:lnTo>
                    <a:pt x="624" y="1019"/>
                  </a:lnTo>
                  <a:lnTo>
                    <a:pt x="629" y="1103"/>
                  </a:lnTo>
                  <a:lnTo>
                    <a:pt x="633" y="1187"/>
                  </a:lnTo>
                  <a:lnTo>
                    <a:pt x="638" y="1271"/>
                  </a:lnTo>
                  <a:lnTo>
                    <a:pt x="643" y="1355"/>
                  </a:lnTo>
                  <a:lnTo>
                    <a:pt x="648" y="1441"/>
                  </a:lnTo>
                  <a:lnTo>
                    <a:pt x="654" y="1527"/>
                  </a:lnTo>
                  <a:lnTo>
                    <a:pt x="644" y="1511"/>
                  </a:lnTo>
                  <a:lnTo>
                    <a:pt x="633" y="1494"/>
                  </a:lnTo>
                  <a:lnTo>
                    <a:pt x="623" y="1477"/>
                  </a:lnTo>
                  <a:lnTo>
                    <a:pt x="612" y="1459"/>
                  </a:lnTo>
                  <a:lnTo>
                    <a:pt x="602" y="1441"/>
                  </a:lnTo>
                  <a:lnTo>
                    <a:pt x="592" y="1422"/>
                  </a:lnTo>
                  <a:lnTo>
                    <a:pt x="583" y="1402"/>
                  </a:lnTo>
                  <a:lnTo>
                    <a:pt x="576" y="1383"/>
                  </a:lnTo>
                  <a:lnTo>
                    <a:pt x="570" y="1362"/>
                  </a:lnTo>
                  <a:lnTo>
                    <a:pt x="565" y="1341"/>
                  </a:lnTo>
                  <a:lnTo>
                    <a:pt x="558" y="1322"/>
                  </a:lnTo>
                  <a:lnTo>
                    <a:pt x="552" y="1302"/>
                  </a:lnTo>
                  <a:lnTo>
                    <a:pt x="545" y="1282"/>
                  </a:lnTo>
                  <a:lnTo>
                    <a:pt x="539" y="1263"/>
                  </a:lnTo>
                  <a:lnTo>
                    <a:pt x="534" y="1242"/>
                  </a:lnTo>
                  <a:lnTo>
                    <a:pt x="529" y="1222"/>
                  </a:lnTo>
                  <a:lnTo>
                    <a:pt x="524" y="1202"/>
                  </a:lnTo>
                  <a:lnTo>
                    <a:pt x="520" y="1182"/>
                  </a:lnTo>
                  <a:lnTo>
                    <a:pt x="518" y="1162"/>
                  </a:lnTo>
                  <a:lnTo>
                    <a:pt x="516" y="1144"/>
                  </a:lnTo>
                  <a:lnTo>
                    <a:pt x="511" y="1124"/>
                  </a:lnTo>
                  <a:lnTo>
                    <a:pt x="513" y="1123"/>
                  </a:lnTo>
                  <a:lnTo>
                    <a:pt x="514" y="1124"/>
                  </a:lnTo>
                  <a:lnTo>
                    <a:pt x="515" y="1124"/>
                  </a:lnTo>
                  <a:lnTo>
                    <a:pt x="516" y="1124"/>
                  </a:lnTo>
                  <a:lnTo>
                    <a:pt x="519" y="1124"/>
                  </a:lnTo>
                  <a:lnTo>
                    <a:pt x="520" y="1124"/>
                  </a:lnTo>
                  <a:lnTo>
                    <a:pt x="521" y="1123"/>
                  </a:lnTo>
                  <a:lnTo>
                    <a:pt x="523" y="1120"/>
                  </a:lnTo>
                  <a:lnTo>
                    <a:pt x="523" y="1118"/>
                  </a:lnTo>
                  <a:lnTo>
                    <a:pt x="523" y="1115"/>
                  </a:lnTo>
                  <a:lnTo>
                    <a:pt x="523" y="1113"/>
                  </a:lnTo>
                  <a:lnTo>
                    <a:pt x="523" y="1112"/>
                  </a:lnTo>
                  <a:lnTo>
                    <a:pt x="523" y="1109"/>
                  </a:lnTo>
                  <a:lnTo>
                    <a:pt x="521" y="1108"/>
                  </a:lnTo>
                  <a:lnTo>
                    <a:pt x="520" y="1107"/>
                  </a:lnTo>
                  <a:lnTo>
                    <a:pt x="519" y="1106"/>
                  </a:lnTo>
                  <a:lnTo>
                    <a:pt x="518" y="1104"/>
                  </a:lnTo>
                  <a:lnTo>
                    <a:pt x="515" y="1103"/>
                  </a:lnTo>
                  <a:lnTo>
                    <a:pt x="514" y="1103"/>
                  </a:lnTo>
                  <a:lnTo>
                    <a:pt x="513" y="1104"/>
                  </a:lnTo>
                  <a:lnTo>
                    <a:pt x="511" y="1104"/>
                  </a:lnTo>
                  <a:lnTo>
                    <a:pt x="511" y="1106"/>
                  </a:lnTo>
                  <a:lnTo>
                    <a:pt x="510" y="1107"/>
                  </a:lnTo>
                  <a:lnTo>
                    <a:pt x="510" y="1108"/>
                  </a:lnTo>
                  <a:lnTo>
                    <a:pt x="510" y="1109"/>
                  </a:lnTo>
                  <a:lnTo>
                    <a:pt x="511" y="1111"/>
                  </a:lnTo>
                  <a:lnTo>
                    <a:pt x="511" y="1112"/>
                  </a:lnTo>
                  <a:lnTo>
                    <a:pt x="511" y="1113"/>
                  </a:lnTo>
                  <a:lnTo>
                    <a:pt x="511" y="1114"/>
                  </a:lnTo>
                  <a:lnTo>
                    <a:pt x="505" y="1068"/>
                  </a:lnTo>
                  <a:lnTo>
                    <a:pt x="500" y="1023"/>
                  </a:lnTo>
                  <a:lnTo>
                    <a:pt x="497" y="978"/>
                  </a:lnTo>
                  <a:lnTo>
                    <a:pt x="495" y="932"/>
                  </a:lnTo>
                  <a:lnTo>
                    <a:pt x="495" y="888"/>
                  </a:lnTo>
                  <a:lnTo>
                    <a:pt x="495" y="842"/>
                  </a:lnTo>
                  <a:lnTo>
                    <a:pt x="497" y="798"/>
                  </a:lnTo>
                  <a:lnTo>
                    <a:pt x="499" y="752"/>
                  </a:lnTo>
                  <a:lnTo>
                    <a:pt x="501" y="706"/>
                  </a:lnTo>
                  <a:lnTo>
                    <a:pt x="505" y="660"/>
                  </a:lnTo>
                  <a:close/>
                  <a:moveTo>
                    <a:pt x="223" y="1985"/>
                  </a:moveTo>
                  <a:lnTo>
                    <a:pt x="219" y="1981"/>
                  </a:lnTo>
                  <a:lnTo>
                    <a:pt x="218" y="1978"/>
                  </a:lnTo>
                  <a:lnTo>
                    <a:pt x="216" y="1974"/>
                  </a:lnTo>
                  <a:lnTo>
                    <a:pt x="218" y="1970"/>
                  </a:lnTo>
                  <a:lnTo>
                    <a:pt x="218" y="1967"/>
                  </a:lnTo>
                  <a:lnTo>
                    <a:pt x="219" y="1963"/>
                  </a:lnTo>
                  <a:lnTo>
                    <a:pt x="220" y="1958"/>
                  </a:lnTo>
                  <a:lnTo>
                    <a:pt x="220" y="1954"/>
                  </a:lnTo>
                  <a:lnTo>
                    <a:pt x="220" y="1949"/>
                  </a:lnTo>
                  <a:lnTo>
                    <a:pt x="219" y="1945"/>
                  </a:lnTo>
                  <a:lnTo>
                    <a:pt x="220" y="1948"/>
                  </a:lnTo>
                  <a:lnTo>
                    <a:pt x="223" y="1950"/>
                  </a:lnTo>
                  <a:lnTo>
                    <a:pt x="224" y="1953"/>
                  </a:lnTo>
                  <a:lnTo>
                    <a:pt x="226" y="1957"/>
                  </a:lnTo>
                  <a:lnTo>
                    <a:pt x="229" y="1959"/>
                  </a:lnTo>
                  <a:lnTo>
                    <a:pt x="230" y="1963"/>
                  </a:lnTo>
                  <a:lnTo>
                    <a:pt x="233" y="1965"/>
                  </a:lnTo>
                  <a:lnTo>
                    <a:pt x="235" y="1969"/>
                  </a:lnTo>
                  <a:lnTo>
                    <a:pt x="236" y="1971"/>
                  </a:lnTo>
                  <a:lnTo>
                    <a:pt x="238" y="1975"/>
                  </a:lnTo>
                  <a:lnTo>
                    <a:pt x="223" y="1985"/>
                  </a:lnTo>
                  <a:close/>
                  <a:moveTo>
                    <a:pt x="314" y="1886"/>
                  </a:moveTo>
                  <a:lnTo>
                    <a:pt x="314" y="1896"/>
                  </a:lnTo>
                  <a:lnTo>
                    <a:pt x="309" y="1900"/>
                  </a:lnTo>
                  <a:lnTo>
                    <a:pt x="307" y="1902"/>
                  </a:lnTo>
                  <a:lnTo>
                    <a:pt x="303" y="1906"/>
                  </a:lnTo>
                  <a:lnTo>
                    <a:pt x="301" y="1910"/>
                  </a:lnTo>
                  <a:lnTo>
                    <a:pt x="300" y="1912"/>
                  </a:lnTo>
                  <a:lnTo>
                    <a:pt x="297" y="1916"/>
                  </a:lnTo>
                  <a:lnTo>
                    <a:pt x="296" y="1919"/>
                  </a:lnTo>
                  <a:lnTo>
                    <a:pt x="295" y="1923"/>
                  </a:lnTo>
                  <a:lnTo>
                    <a:pt x="293" y="1928"/>
                  </a:lnTo>
                  <a:lnTo>
                    <a:pt x="291" y="1934"/>
                  </a:lnTo>
                  <a:lnTo>
                    <a:pt x="288" y="1931"/>
                  </a:lnTo>
                  <a:lnTo>
                    <a:pt x="287" y="1934"/>
                  </a:lnTo>
                  <a:lnTo>
                    <a:pt x="285" y="1939"/>
                  </a:lnTo>
                  <a:lnTo>
                    <a:pt x="282" y="1943"/>
                  </a:lnTo>
                  <a:lnTo>
                    <a:pt x="281" y="1948"/>
                  </a:lnTo>
                  <a:lnTo>
                    <a:pt x="278" y="1952"/>
                  </a:lnTo>
                  <a:lnTo>
                    <a:pt x="277" y="1955"/>
                  </a:lnTo>
                  <a:lnTo>
                    <a:pt x="277" y="1960"/>
                  </a:lnTo>
                  <a:lnTo>
                    <a:pt x="277" y="1964"/>
                  </a:lnTo>
                  <a:lnTo>
                    <a:pt x="278" y="1968"/>
                  </a:lnTo>
                  <a:lnTo>
                    <a:pt x="282" y="1973"/>
                  </a:lnTo>
                  <a:lnTo>
                    <a:pt x="285" y="1967"/>
                  </a:lnTo>
                  <a:lnTo>
                    <a:pt x="285" y="1965"/>
                  </a:lnTo>
                  <a:lnTo>
                    <a:pt x="286" y="1964"/>
                  </a:lnTo>
                  <a:lnTo>
                    <a:pt x="286" y="1963"/>
                  </a:lnTo>
                  <a:lnTo>
                    <a:pt x="286" y="1962"/>
                  </a:lnTo>
                  <a:lnTo>
                    <a:pt x="287" y="1962"/>
                  </a:lnTo>
                  <a:lnTo>
                    <a:pt x="287" y="1960"/>
                  </a:lnTo>
                  <a:lnTo>
                    <a:pt x="288" y="1959"/>
                  </a:lnTo>
                  <a:lnTo>
                    <a:pt x="290" y="1958"/>
                  </a:lnTo>
                  <a:lnTo>
                    <a:pt x="290" y="1957"/>
                  </a:lnTo>
                  <a:lnTo>
                    <a:pt x="291" y="1955"/>
                  </a:lnTo>
                  <a:lnTo>
                    <a:pt x="285" y="1967"/>
                  </a:lnTo>
                  <a:lnTo>
                    <a:pt x="283" y="1974"/>
                  </a:lnTo>
                  <a:lnTo>
                    <a:pt x="285" y="1981"/>
                  </a:lnTo>
                  <a:lnTo>
                    <a:pt x="286" y="1989"/>
                  </a:lnTo>
                  <a:lnTo>
                    <a:pt x="290" y="1997"/>
                  </a:lnTo>
                  <a:lnTo>
                    <a:pt x="292" y="2005"/>
                  </a:lnTo>
                  <a:lnTo>
                    <a:pt x="296" y="2014"/>
                  </a:lnTo>
                  <a:lnTo>
                    <a:pt x="300" y="2021"/>
                  </a:lnTo>
                  <a:lnTo>
                    <a:pt x="303" y="2028"/>
                  </a:lnTo>
                  <a:lnTo>
                    <a:pt x="306" y="2037"/>
                  </a:lnTo>
                  <a:lnTo>
                    <a:pt x="308" y="2044"/>
                  </a:lnTo>
                  <a:lnTo>
                    <a:pt x="314" y="2124"/>
                  </a:lnTo>
                  <a:lnTo>
                    <a:pt x="312" y="2108"/>
                  </a:lnTo>
                  <a:lnTo>
                    <a:pt x="309" y="2090"/>
                  </a:lnTo>
                  <a:lnTo>
                    <a:pt x="307" y="2073"/>
                  </a:lnTo>
                  <a:lnTo>
                    <a:pt x="303" y="2054"/>
                  </a:lnTo>
                  <a:lnTo>
                    <a:pt x="298" y="2036"/>
                  </a:lnTo>
                  <a:lnTo>
                    <a:pt x="293" y="2016"/>
                  </a:lnTo>
                  <a:lnTo>
                    <a:pt x="287" y="1997"/>
                  </a:lnTo>
                  <a:lnTo>
                    <a:pt x="280" y="1979"/>
                  </a:lnTo>
                  <a:lnTo>
                    <a:pt x="271" y="1960"/>
                  </a:lnTo>
                  <a:lnTo>
                    <a:pt x="261" y="1943"/>
                  </a:lnTo>
                  <a:lnTo>
                    <a:pt x="264" y="1928"/>
                  </a:lnTo>
                  <a:lnTo>
                    <a:pt x="267" y="1916"/>
                  </a:lnTo>
                  <a:lnTo>
                    <a:pt x="273" y="1902"/>
                  </a:lnTo>
                  <a:lnTo>
                    <a:pt x="281" y="1891"/>
                  </a:lnTo>
                  <a:lnTo>
                    <a:pt x="288" y="1880"/>
                  </a:lnTo>
                  <a:lnTo>
                    <a:pt x="298" y="1870"/>
                  </a:lnTo>
                  <a:lnTo>
                    <a:pt x="308" y="1861"/>
                  </a:lnTo>
                  <a:lnTo>
                    <a:pt x="319" y="1853"/>
                  </a:lnTo>
                  <a:lnTo>
                    <a:pt x="332" y="1847"/>
                  </a:lnTo>
                  <a:lnTo>
                    <a:pt x="344" y="1842"/>
                  </a:lnTo>
                  <a:lnTo>
                    <a:pt x="340" y="1845"/>
                  </a:lnTo>
                  <a:lnTo>
                    <a:pt x="338" y="1850"/>
                  </a:lnTo>
                  <a:lnTo>
                    <a:pt x="335" y="1855"/>
                  </a:lnTo>
                  <a:lnTo>
                    <a:pt x="333" y="1859"/>
                  </a:lnTo>
                  <a:lnTo>
                    <a:pt x="330" y="1864"/>
                  </a:lnTo>
                  <a:lnTo>
                    <a:pt x="328" y="1869"/>
                  </a:lnTo>
                  <a:lnTo>
                    <a:pt x="326" y="1874"/>
                  </a:lnTo>
                  <a:lnTo>
                    <a:pt x="322" y="1877"/>
                  </a:lnTo>
                  <a:lnTo>
                    <a:pt x="318" y="1882"/>
                  </a:lnTo>
                  <a:lnTo>
                    <a:pt x="314" y="1886"/>
                  </a:lnTo>
                  <a:close/>
                  <a:moveTo>
                    <a:pt x="327" y="2323"/>
                  </a:moveTo>
                  <a:lnTo>
                    <a:pt x="327" y="2308"/>
                  </a:lnTo>
                  <a:lnTo>
                    <a:pt x="329" y="2308"/>
                  </a:lnTo>
                  <a:lnTo>
                    <a:pt x="329" y="2323"/>
                  </a:lnTo>
                  <a:lnTo>
                    <a:pt x="327" y="2323"/>
                  </a:lnTo>
                  <a:close/>
                  <a:moveTo>
                    <a:pt x="329" y="2338"/>
                  </a:moveTo>
                  <a:lnTo>
                    <a:pt x="329" y="2356"/>
                  </a:lnTo>
                  <a:lnTo>
                    <a:pt x="327" y="2356"/>
                  </a:lnTo>
                  <a:lnTo>
                    <a:pt x="327" y="2338"/>
                  </a:lnTo>
                  <a:lnTo>
                    <a:pt x="329" y="2338"/>
                  </a:lnTo>
                  <a:close/>
                  <a:moveTo>
                    <a:pt x="327" y="2486"/>
                  </a:moveTo>
                  <a:lnTo>
                    <a:pt x="327" y="2486"/>
                  </a:lnTo>
                  <a:lnTo>
                    <a:pt x="327" y="2485"/>
                  </a:lnTo>
                  <a:lnTo>
                    <a:pt x="328" y="2484"/>
                  </a:lnTo>
                  <a:lnTo>
                    <a:pt x="328" y="2482"/>
                  </a:lnTo>
                  <a:lnTo>
                    <a:pt x="328" y="2481"/>
                  </a:lnTo>
                  <a:lnTo>
                    <a:pt x="328" y="2480"/>
                  </a:lnTo>
                  <a:lnTo>
                    <a:pt x="328" y="2479"/>
                  </a:lnTo>
                  <a:lnTo>
                    <a:pt x="328" y="2477"/>
                  </a:lnTo>
                  <a:lnTo>
                    <a:pt x="329" y="2476"/>
                  </a:lnTo>
                  <a:lnTo>
                    <a:pt x="329" y="2475"/>
                  </a:lnTo>
                  <a:lnTo>
                    <a:pt x="338" y="2486"/>
                  </a:lnTo>
                  <a:lnTo>
                    <a:pt x="338" y="2485"/>
                  </a:lnTo>
                  <a:lnTo>
                    <a:pt x="339" y="2482"/>
                  </a:lnTo>
                  <a:lnTo>
                    <a:pt x="340" y="2481"/>
                  </a:lnTo>
                  <a:lnTo>
                    <a:pt x="342" y="2480"/>
                  </a:lnTo>
                  <a:lnTo>
                    <a:pt x="343" y="2480"/>
                  </a:lnTo>
                  <a:lnTo>
                    <a:pt x="344" y="2480"/>
                  </a:lnTo>
                  <a:lnTo>
                    <a:pt x="345" y="2479"/>
                  </a:lnTo>
                  <a:lnTo>
                    <a:pt x="347" y="2479"/>
                  </a:lnTo>
                  <a:lnTo>
                    <a:pt x="348" y="2477"/>
                  </a:lnTo>
                  <a:lnTo>
                    <a:pt x="348" y="2476"/>
                  </a:lnTo>
                  <a:lnTo>
                    <a:pt x="348" y="2475"/>
                  </a:lnTo>
                  <a:lnTo>
                    <a:pt x="348" y="2474"/>
                  </a:lnTo>
                  <a:lnTo>
                    <a:pt x="348" y="2472"/>
                  </a:lnTo>
                  <a:lnTo>
                    <a:pt x="348" y="2471"/>
                  </a:lnTo>
                  <a:lnTo>
                    <a:pt x="342" y="2471"/>
                  </a:lnTo>
                  <a:lnTo>
                    <a:pt x="344" y="2469"/>
                  </a:lnTo>
                  <a:lnTo>
                    <a:pt x="344" y="2467"/>
                  </a:lnTo>
                  <a:lnTo>
                    <a:pt x="343" y="2466"/>
                  </a:lnTo>
                  <a:lnTo>
                    <a:pt x="342" y="2466"/>
                  </a:lnTo>
                  <a:lnTo>
                    <a:pt x="340" y="2465"/>
                  </a:lnTo>
                  <a:lnTo>
                    <a:pt x="339" y="2465"/>
                  </a:lnTo>
                  <a:lnTo>
                    <a:pt x="338" y="2465"/>
                  </a:lnTo>
                  <a:lnTo>
                    <a:pt x="337" y="2465"/>
                  </a:lnTo>
                  <a:lnTo>
                    <a:pt x="335" y="2465"/>
                  </a:lnTo>
                  <a:lnTo>
                    <a:pt x="338" y="2463"/>
                  </a:lnTo>
                  <a:lnTo>
                    <a:pt x="339" y="2459"/>
                  </a:lnTo>
                  <a:lnTo>
                    <a:pt x="339" y="2456"/>
                  </a:lnTo>
                  <a:lnTo>
                    <a:pt x="338" y="2454"/>
                  </a:lnTo>
                  <a:lnTo>
                    <a:pt x="337" y="2453"/>
                  </a:lnTo>
                  <a:lnTo>
                    <a:pt x="334" y="2450"/>
                  </a:lnTo>
                  <a:lnTo>
                    <a:pt x="332" y="2448"/>
                  </a:lnTo>
                  <a:lnTo>
                    <a:pt x="330" y="2446"/>
                  </a:lnTo>
                  <a:lnTo>
                    <a:pt x="328" y="2446"/>
                  </a:lnTo>
                  <a:lnTo>
                    <a:pt x="327" y="2445"/>
                  </a:lnTo>
                  <a:lnTo>
                    <a:pt x="328" y="2445"/>
                  </a:lnTo>
                  <a:lnTo>
                    <a:pt x="329" y="2445"/>
                  </a:lnTo>
                  <a:lnTo>
                    <a:pt x="330" y="2445"/>
                  </a:lnTo>
                  <a:lnTo>
                    <a:pt x="330" y="2444"/>
                  </a:lnTo>
                  <a:lnTo>
                    <a:pt x="332" y="2444"/>
                  </a:lnTo>
                  <a:lnTo>
                    <a:pt x="333" y="2443"/>
                  </a:lnTo>
                  <a:lnTo>
                    <a:pt x="334" y="2441"/>
                  </a:lnTo>
                  <a:lnTo>
                    <a:pt x="335" y="2440"/>
                  </a:lnTo>
                  <a:lnTo>
                    <a:pt x="335" y="2439"/>
                  </a:lnTo>
                  <a:lnTo>
                    <a:pt x="337" y="2438"/>
                  </a:lnTo>
                  <a:lnTo>
                    <a:pt x="333" y="2430"/>
                  </a:lnTo>
                  <a:lnTo>
                    <a:pt x="335" y="2433"/>
                  </a:lnTo>
                  <a:lnTo>
                    <a:pt x="335" y="2434"/>
                  </a:lnTo>
                  <a:lnTo>
                    <a:pt x="337" y="2435"/>
                  </a:lnTo>
                  <a:lnTo>
                    <a:pt x="337" y="2437"/>
                  </a:lnTo>
                  <a:lnTo>
                    <a:pt x="337" y="2438"/>
                  </a:lnTo>
                  <a:lnTo>
                    <a:pt x="338" y="2441"/>
                  </a:lnTo>
                  <a:lnTo>
                    <a:pt x="339" y="2440"/>
                  </a:lnTo>
                  <a:lnTo>
                    <a:pt x="342" y="2439"/>
                  </a:lnTo>
                  <a:lnTo>
                    <a:pt x="343" y="2439"/>
                  </a:lnTo>
                  <a:lnTo>
                    <a:pt x="344" y="2438"/>
                  </a:lnTo>
                  <a:lnTo>
                    <a:pt x="345" y="2437"/>
                  </a:lnTo>
                  <a:lnTo>
                    <a:pt x="345" y="2435"/>
                  </a:lnTo>
                  <a:lnTo>
                    <a:pt x="347" y="2435"/>
                  </a:lnTo>
                  <a:lnTo>
                    <a:pt x="347" y="2434"/>
                  </a:lnTo>
                  <a:lnTo>
                    <a:pt x="345" y="2432"/>
                  </a:lnTo>
                  <a:lnTo>
                    <a:pt x="345" y="2430"/>
                  </a:lnTo>
                  <a:lnTo>
                    <a:pt x="344" y="2429"/>
                  </a:lnTo>
                  <a:lnTo>
                    <a:pt x="343" y="2428"/>
                  </a:lnTo>
                  <a:lnTo>
                    <a:pt x="340" y="2427"/>
                  </a:lnTo>
                  <a:lnTo>
                    <a:pt x="339" y="2424"/>
                  </a:lnTo>
                  <a:lnTo>
                    <a:pt x="338" y="2423"/>
                  </a:lnTo>
                  <a:lnTo>
                    <a:pt x="338" y="2420"/>
                  </a:lnTo>
                  <a:lnTo>
                    <a:pt x="338" y="2418"/>
                  </a:lnTo>
                  <a:lnTo>
                    <a:pt x="338" y="2416"/>
                  </a:lnTo>
                  <a:lnTo>
                    <a:pt x="333" y="2416"/>
                  </a:lnTo>
                  <a:lnTo>
                    <a:pt x="333" y="2424"/>
                  </a:lnTo>
                  <a:lnTo>
                    <a:pt x="330" y="2419"/>
                  </a:lnTo>
                  <a:lnTo>
                    <a:pt x="328" y="2413"/>
                  </a:lnTo>
                  <a:lnTo>
                    <a:pt x="327" y="2407"/>
                  </a:lnTo>
                  <a:lnTo>
                    <a:pt x="327" y="2401"/>
                  </a:lnTo>
                  <a:lnTo>
                    <a:pt x="326" y="2394"/>
                  </a:lnTo>
                  <a:lnTo>
                    <a:pt x="326" y="2387"/>
                  </a:lnTo>
                  <a:lnTo>
                    <a:pt x="327" y="2382"/>
                  </a:lnTo>
                  <a:lnTo>
                    <a:pt x="327" y="2376"/>
                  </a:lnTo>
                  <a:lnTo>
                    <a:pt x="327" y="2371"/>
                  </a:lnTo>
                  <a:lnTo>
                    <a:pt x="327" y="2367"/>
                  </a:lnTo>
                  <a:lnTo>
                    <a:pt x="327" y="2366"/>
                  </a:lnTo>
                  <a:lnTo>
                    <a:pt x="327" y="2365"/>
                  </a:lnTo>
                  <a:lnTo>
                    <a:pt x="327" y="2366"/>
                  </a:lnTo>
                  <a:lnTo>
                    <a:pt x="327" y="2367"/>
                  </a:lnTo>
                  <a:lnTo>
                    <a:pt x="327" y="2369"/>
                  </a:lnTo>
                  <a:lnTo>
                    <a:pt x="328" y="2369"/>
                  </a:lnTo>
                  <a:lnTo>
                    <a:pt x="328" y="2370"/>
                  </a:lnTo>
                  <a:lnTo>
                    <a:pt x="329" y="2370"/>
                  </a:lnTo>
                  <a:lnTo>
                    <a:pt x="329" y="2371"/>
                  </a:lnTo>
                  <a:lnTo>
                    <a:pt x="332" y="2351"/>
                  </a:lnTo>
                  <a:lnTo>
                    <a:pt x="334" y="2333"/>
                  </a:lnTo>
                  <a:lnTo>
                    <a:pt x="334" y="2314"/>
                  </a:lnTo>
                  <a:lnTo>
                    <a:pt x="335" y="2296"/>
                  </a:lnTo>
                  <a:lnTo>
                    <a:pt x="334" y="2277"/>
                  </a:lnTo>
                  <a:lnTo>
                    <a:pt x="333" y="2258"/>
                  </a:lnTo>
                  <a:lnTo>
                    <a:pt x="332" y="2240"/>
                  </a:lnTo>
                  <a:lnTo>
                    <a:pt x="330" y="2221"/>
                  </a:lnTo>
                  <a:lnTo>
                    <a:pt x="328" y="2202"/>
                  </a:lnTo>
                  <a:lnTo>
                    <a:pt x="327" y="2183"/>
                  </a:lnTo>
                  <a:lnTo>
                    <a:pt x="330" y="2208"/>
                  </a:lnTo>
                  <a:lnTo>
                    <a:pt x="334" y="2232"/>
                  </a:lnTo>
                  <a:lnTo>
                    <a:pt x="337" y="2257"/>
                  </a:lnTo>
                  <a:lnTo>
                    <a:pt x="339" y="2282"/>
                  </a:lnTo>
                  <a:lnTo>
                    <a:pt x="340" y="2307"/>
                  </a:lnTo>
                  <a:lnTo>
                    <a:pt x="342" y="2331"/>
                  </a:lnTo>
                  <a:lnTo>
                    <a:pt x="344" y="2357"/>
                  </a:lnTo>
                  <a:lnTo>
                    <a:pt x="344" y="2382"/>
                  </a:lnTo>
                  <a:lnTo>
                    <a:pt x="345" y="2408"/>
                  </a:lnTo>
                  <a:lnTo>
                    <a:pt x="347" y="2434"/>
                  </a:lnTo>
                  <a:lnTo>
                    <a:pt x="347" y="2438"/>
                  </a:lnTo>
                  <a:lnTo>
                    <a:pt x="347" y="2441"/>
                  </a:lnTo>
                  <a:lnTo>
                    <a:pt x="347" y="2445"/>
                  </a:lnTo>
                  <a:lnTo>
                    <a:pt x="347" y="2449"/>
                  </a:lnTo>
                  <a:lnTo>
                    <a:pt x="347" y="2453"/>
                  </a:lnTo>
                  <a:lnTo>
                    <a:pt x="347" y="2456"/>
                  </a:lnTo>
                  <a:lnTo>
                    <a:pt x="347" y="2460"/>
                  </a:lnTo>
                  <a:lnTo>
                    <a:pt x="347" y="2464"/>
                  </a:lnTo>
                  <a:lnTo>
                    <a:pt x="348" y="2467"/>
                  </a:lnTo>
                  <a:lnTo>
                    <a:pt x="348" y="2471"/>
                  </a:lnTo>
                  <a:lnTo>
                    <a:pt x="348" y="2472"/>
                  </a:lnTo>
                  <a:lnTo>
                    <a:pt x="348" y="2474"/>
                  </a:lnTo>
                  <a:lnTo>
                    <a:pt x="348" y="2475"/>
                  </a:lnTo>
                  <a:lnTo>
                    <a:pt x="348" y="2476"/>
                  </a:lnTo>
                  <a:lnTo>
                    <a:pt x="348" y="2477"/>
                  </a:lnTo>
                  <a:lnTo>
                    <a:pt x="348" y="2479"/>
                  </a:lnTo>
                  <a:lnTo>
                    <a:pt x="348" y="2480"/>
                  </a:lnTo>
                  <a:lnTo>
                    <a:pt x="348" y="2481"/>
                  </a:lnTo>
                  <a:lnTo>
                    <a:pt x="348" y="2482"/>
                  </a:lnTo>
                  <a:lnTo>
                    <a:pt x="348" y="2484"/>
                  </a:lnTo>
                  <a:lnTo>
                    <a:pt x="348" y="2485"/>
                  </a:lnTo>
                  <a:lnTo>
                    <a:pt x="348" y="2486"/>
                  </a:lnTo>
                  <a:lnTo>
                    <a:pt x="344" y="2484"/>
                  </a:lnTo>
                  <a:lnTo>
                    <a:pt x="344" y="2485"/>
                  </a:lnTo>
                  <a:lnTo>
                    <a:pt x="343" y="2486"/>
                  </a:lnTo>
                  <a:lnTo>
                    <a:pt x="343" y="2487"/>
                  </a:lnTo>
                  <a:lnTo>
                    <a:pt x="342" y="2489"/>
                  </a:lnTo>
                  <a:lnTo>
                    <a:pt x="342" y="2490"/>
                  </a:lnTo>
                  <a:lnTo>
                    <a:pt x="342" y="2491"/>
                  </a:lnTo>
                  <a:lnTo>
                    <a:pt x="342" y="2492"/>
                  </a:lnTo>
                  <a:lnTo>
                    <a:pt x="342" y="2493"/>
                  </a:lnTo>
                  <a:lnTo>
                    <a:pt x="342" y="2495"/>
                  </a:lnTo>
                  <a:lnTo>
                    <a:pt x="342" y="2496"/>
                  </a:lnTo>
                  <a:lnTo>
                    <a:pt x="342" y="2498"/>
                  </a:lnTo>
                  <a:lnTo>
                    <a:pt x="342" y="2501"/>
                  </a:lnTo>
                  <a:lnTo>
                    <a:pt x="342" y="2503"/>
                  </a:lnTo>
                  <a:lnTo>
                    <a:pt x="342" y="2506"/>
                  </a:lnTo>
                  <a:lnTo>
                    <a:pt x="342" y="2508"/>
                  </a:lnTo>
                  <a:lnTo>
                    <a:pt x="342" y="2511"/>
                  </a:lnTo>
                  <a:lnTo>
                    <a:pt x="342" y="2512"/>
                  </a:lnTo>
                  <a:lnTo>
                    <a:pt x="342" y="2514"/>
                  </a:lnTo>
                  <a:lnTo>
                    <a:pt x="342" y="2517"/>
                  </a:lnTo>
                  <a:lnTo>
                    <a:pt x="342" y="2519"/>
                  </a:lnTo>
                  <a:lnTo>
                    <a:pt x="340" y="2519"/>
                  </a:lnTo>
                  <a:lnTo>
                    <a:pt x="339" y="2519"/>
                  </a:lnTo>
                  <a:lnTo>
                    <a:pt x="338" y="2519"/>
                  </a:lnTo>
                  <a:lnTo>
                    <a:pt x="337" y="2519"/>
                  </a:lnTo>
                  <a:lnTo>
                    <a:pt x="337" y="2518"/>
                  </a:lnTo>
                  <a:lnTo>
                    <a:pt x="335" y="2518"/>
                  </a:lnTo>
                  <a:lnTo>
                    <a:pt x="334" y="2518"/>
                  </a:lnTo>
                  <a:lnTo>
                    <a:pt x="334" y="2517"/>
                  </a:lnTo>
                  <a:lnTo>
                    <a:pt x="333" y="2517"/>
                  </a:lnTo>
                  <a:lnTo>
                    <a:pt x="333" y="2516"/>
                  </a:lnTo>
                  <a:lnTo>
                    <a:pt x="338" y="2519"/>
                  </a:lnTo>
                  <a:lnTo>
                    <a:pt x="339" y="2517"/>
                  </a:lnTo>
                  <a:lnTo>
                    <a:pt x="340" y="2516"/>
                  </a:lnTo>
                  <a:lnTo>
                    <a:pt x="340" y="2513"/>
                  </a:lnTo>
                  <a:lnTo>
                    <a:pt x="342" y="2511"/>
                  </a:lnTo>
                  <a:lnTo>
                    <a:pt x="342" y="2508"/>
                  </a:lnTo>
                  <a:lnTo>
                    <a:pt x="342" y="2506"/>
                  </a:lnTo>
                  <a:lnTo>
                    <a:pt x="342" y="2503"/>
                  </a:lnTo>
                  <a:lnTo>
                    <a:pt x="342" y="2501"/>
                  </a:lnTo>
                  <a:lnTo>
                    <a:pt x="342" y="2498"/>
                  </a:lnTo>
                  <a:lnTo>
                    <a:pt x="342" y="2496"/>
                  </a:lnTo>
                  <a:lnTo>
                    <a:pt x="342" y="2495"/>
                  </a:lnTo>
                  <a:lnTo>
                    <a:pt x="335" y="2495"/>
                  </a:lnTo>
                  <a:lnTo>
                    <a:pt x="335" y="2493"/>
                  </a:lnTo>
                  <a:lnTo>
                    <a:pt x="335" y="2492"/>
                  </a:lnTo>
                  <a:lnTo>
                    <a:pt x="335" y="2491"/>
                  </a:lnTo>
                  <a:lnTo>
                    <a:pt x="335" y="2490"/>
                  </a:lnTo>
                  <a:lnTo>
                    <a:pt x="334" y="2489"/>
                  </a:lnTo>
                  <a:lnTo>
                    <a:pt x="334" y="2487"/>
                  </a:lnTo>
                  <a:lnTo>
                    <a:pt x="333" y="2486"/>
                  </a:lnTo>
                  <a:lnTo>
                    <a:pt x="332" y="2486"/>
                  </a:lnTo>
                  <a:lnTo>
                    <a:pt x="330" y="2485"/>
                  </a:lnTo>
                  <a:lnTo>
                    <a:pt x="329" y="2484"/>
                  </a:lnTo>
                  <a:lnTo>
                    <a:pt x="327" y="2486"/>
                  </a:lnTo>
                  <a:lnTo>
                    <a:pt x="327" y="2487"/>
                  </a:lnTo>
                  <a:lnTo>
                    <a:pt x="327" y="2489"/>
                  </a:lnTo>
                  <a:lnTo>
                    <a:pt x="327" y="2490"/>
                  </a:lnTo>
                  <a:lnTo>
                    <a:pt x="327" y="2489"/>
                  </a:lnTo>
                  <a:lnTo>
                    <a:pt x="327" y="2487"/>
                  </a:lnTo>
                  <a:lnTo>
                    <a:pt x="327" y="2486"/>
                  </a:lnTo>
                  <a:close/>
                  <a:moveTo>
                    <a:pt x="371" y="2989"/>
                  </a:moveTo>
                  <a:lnTo>
                    <a:pt x="368" y="2988"/>
                  </a:lnTo>
                  <a:lnTo>
                    <a:pt x="378" y="2965"/>
                  </a:lnTo>
                  <a:lnTo>
                    <a:pt x="380" y="2965"/>
                  </a:lnTo>
                  <a:lnTo>
                    <a:pt x="371" y="2989"/>
                  </a:lnTo>
                  <a:close/>
                  <a:moveTo>
                    <a:pt x="383" y="3722"/>
                  </a:moveTo>
                  <a:lnTo>
                    <a:pt x="380" y="3748"/>
                  </a:lnTo>
                  <a:lnTo>
                    <a:pt x="380" y="3739"/>
                  </a:lnTo>
                  <a:lnTo>
                    <a:pt x="383" y="3722"/>
                  </a:lnTo>
                  <a:close/>
                  <a:moveTo>
                    <a:pt x="380" y="3754"/>
                  </a:moveTo>
                  <a:lnTo>
                    <a:pt x="378" y="3819"/>
                  </a:lnTo>
                  <a:lnTo>
                    <a:pt x="374" y="3819"/>
                  </a:lnTo>
                  <a:lnTo>
                    <a:pt x="378" y="3754"/>
                  </a:lnTo>
                  <a:lnTo>
                    <a:pt x="380" y="3754"/>
                  </a:lnTo>
                  <a:close/>
                  <a:moveTo>
                    <a:pt x="374" y="3831"/>
                  </a:moveTo>
                  <a:lnTo>
                    <a:pt x="374" y="3858"/>
                  </a:lnTo>
                  <a:lnTo>
                    <a:pt x="371" y="3858"/>
                  </a:lnTo>
                  <a:lnTo>
                    <a:pt x="371" y="3831"/>
                  </a:lnTo>
                  <a:lnTo>
                    <a:pt x="374" y="3831"/>
                  </a:lnTo>
                  <a:close/>
                  <a:moveTo>
                    <a:pt x="371" y="2994"/>
                  </a:moveTo>
                  <a:lnTo>
                    <a:pt x="344" y="3065"/>
                  </a:lnTo>
                  <a:lnTo>
                    <a:pt x="344" y="3064"/>
                  </a:lnTo>
                  <a:lnTo>
                    <a:pt x="345" y="3062"/>
                  </a:lnTo>
                  <a:lnTo>
                    <a:pt x="345" y="3060"/>
                  </a:lnTo>
                  <a:lnTo>
                    <a:pt x="345" y="3059"/>
                  </a:lnTo>
                  <a:lnTo>
                    <a:pt x="347" y="3058"/>
                  </a:lnTo>
                  <a:lnTo>
                    <a:pt x="347" y="3056"/>
                  </a:lnTo>
                  <a:lnTo>
                    <a:pt x="347" y="3055"/>
                  </a:lnTo>
                  <a:lnTo>
                    <a:pt x="348" y="3054"/>
                  </a:lnTo>
                  <a:lnTo>
                    <a:pt x="348" y="3051"/>
                  </a:lnTo>
                  <a:lnTo>
                    <a:pt x="348" y="3050"/>
                  </a:lnTo>
                  <a:lnTo>
                    <a:pt x="344" y="3048"/>
                  </a:lnTo>
                  <a:lnTo>
                    <a:pt x="340" y="3055"/>
                  </a:lnTo>
                  <a:lnTo>
                    <a:pt x="339" y="3056"/>
                  </a:lnTo>
                  <a:lnTo>
                    <a:pt x="339" y="3058"/>
                  </a:lnTo>
                  <a:lnTo>
                    <a:pt x="338" y="3059"/>
                  </a:lnTo>
                  <a:lnTo>
                    <a:pt x="338" y="3060"/>
                  </a:lnTo>
                  <a:lnTo>
                    <a:pt x="338" y="3061"/>
                  </a:lnTo>
                  <a:lnTo>
                    <a:pt x="337" y="3062"/>
                  </a:lnTo>
                  <a:lnTo>
                    <a:pt x="337" y="3064"/>
                  </a:lnTo>
                  <a:lnTo>
                    <a:pt x="335" y="3064"/>
                  </a:lnTo>
                  <a:lnTo>
                    <a:pt x="335" y="3065"/>
                  </a:lnTo>
                  <a:lnTo>
                    <a:pt x="340" y="3055"/>
                  </a:lnTo>
                  <a:lnTo>
                    <a:pt x="343" y="3050"/>
                  </a:lnTo>
                  <a:lnTo>
                    <a:pt x="344" y="3045"/>
                  </a:lnTo>
                  <a:lnTo>
                    <a:pt x="347" y="3039"/>
                  </a:lnTo>
                  <a:lnTo>
                    <a:pt x="349" y="3033"/>
                  </a:lnTo>
                  <a:lnTo>
                    <a:pt x="352" y="3027"/>
                  </a:lnTo>
                  <a:lnTo>
                    <a:pt x="354" y="3019"/>
                  </a:lnTo>
                  <a:lnTo>
                    <a:pt x="357" y="3013"/>
                  </a:lnTo>
                  <a:lnTo>
                    <a:pt x="359" y="3007"/>
                  </a:lnTo>
                  <a:lnTo>
                    <a:pt x="360" y="3001"/>
                  </a:lnTo>
                  <a:lnTo>
                    <a:pt x="363" y="2994"/>
                  </a:lnTo>
                  <a:lnTo>
                    <a:pt x="371" y="2994"/>
                  </a:lnTo>
                  <a:close/>
                  <a:moveTo>
                    <a:pt x="371" y="3866"/>
                  </a:moveTo>
                  <a:lnTo>
                    <a:pt x="371" y="3888"/>
                  </a:lnTo>
                  <a:lnTo>
                    <a:pt x="368" y="3888"/>
                  </a:lnTo>
                  <a:lnTo>
                    <a:pt x="368" y="3866"/>
                  </a:lnTo>
                  <a:lnTo>
                    <a:pt x="371" y="3866"/>
                  </a:lnTo>
                  <a:close/>
                  <a:moveTo>
                    <a:pt x="329" y="2840"/>
                  </a:moveTo>
                  <a:lnTo>
                    <a:pt x="333" y="2840"/>
                  </a:lnTo>
                  <a:lnTo>
                    <a:pt x="333" y="2857"/>
                  </a:lnTo>
                  <a:lnTo>
                    <a:pt x="329" y="2857"/>
                  </a:lnTo>
                  <a:lnTo>
                    <a:pt x="329" y="2840"/>
                  </a:lnTo>
                  <a:close/>
                  <a:moveTo>
                    <a:pt x="327" y="2819"/>
                  </a:moveTo>
                  <a:lnTo>
                    <a:pt x="327" y="2798"/>
                  </a:lnTo>
                  <a:lnTo>
                    <a:pt x="329" y="2798"/>
                  </a:lnTo>
                  <a:lnTo>
                    <a:pt x="329" y="2819"/>
                  </a:lnTo>
                  <a:lnTo>
                    <a:pt x="327" y="2819"/>
                  </a:lnTo>
                  <a:close/>
                  <a:moveTo>
                    <a:pt x="329" y="2587"/>
                  </a:moveTo>
                  <a:lnTo>
                    <a:pt x="329" y="2560"/>
                  </a:lnTo>
                  <a:lnTo>
                    <a:pt x="333" y="2560"/>
                  </a:lnTo>
                  <a:lnTo>
                    <a:pt x="332" y="2564"/>
                  </a:lnTo>
                  <a:lnTo>
                    <a:pt x="332" y="2566"/>
                  </a:lnTo>
                  <a:lnTo>
                    <a:pt x="332" y="2569"/>
                  </a:lnTo>
                  <a:lnTo>
                    <a:pt x="333" y="2569"/>
                  </a:lnTo>
                  <a:lnTo>
                    <a:pt x="334" y="2569"/>
                  </a:lnTo>
                  <a:lnTo>
                    <a:pt x="337" y="2569"/>
                  </a:lnTo>
                  <a:lnTo>
                    <a:pt x="338" y="2569"/>
                  </a:lnTo>
                  <a:lnTo>
                    <a:pt x="340" y="2570"/>
                  </a:lnTo>
                  <a:lnTo>
                    <a:pt x="342" y="2571"/>
                  </a:lnTo>
                  <a:lnTo>
                    <a:pt x="343" y="2573"/>
                  </a:lnTo>
                  <a:lnTo>
                    <a:pt x="345" y="2570"/>
                  </a:lnTo>
                  <a:lnTo>
                    <a:pt x="348" y="2573"/>
                  </a:lnTo>
                  <a:lnTo>
                    <a:pt x="344" y="2575"/>
                  </a:lnTo>
                  <a:lnTo>
                    <a:pt x="343" y="2578"/>
                  </a:lnTo>
                  <a:lnTo>
                    <a:pt x="343" y="2581"/>
                  </a:lnTo>
                  <a:lnTo>
                    <a:pt x="343" y="2585"/>
                  </a:lnTo>
                  <a:lnTo>
                    <a:pt x="344" y="2589"/>
                  </a:lnTo>
                  <a:lnTo>
                    <a:pt x="344" y="2591"/>
                  </a:lnTo>
                  <a:lnTo>
                    <a:pt x="345" y="2595"/>
                  </a:lnTo>
                  <a:lnTo>
                    <a:pt x="345" y="2597"/>
                  </a:lnTo>
                  <a:lnTo>
                    <a:pt x="345" y="2599"/>
                  </a:lnTo>
                  <a:lnTo>
                    <a:pt x="344" y="2599"/>
                  </a:lnTo>
                  <a:lnTo>
                    <a:pt x="344" y="2597"/>
                  </a:lnTo>
                  <a:lnTo>
                    <a:pt x="344" y="2596"/>
                  </a:lnTo>
                  <a:lnTo>
                    <a:pt x="344" y="2595"/>
                  </a:lnTo>
                  <a:lnTo>
                    <a:pt x="344" y="2594"/>
                  </a:lnTo>
                  <a:lnTo>
                    <a:pt x="344" y="2592"/>
                  </a:lnTo>
                  <a:lnTo>
                    <a:pt x="343" y="2591"/>
                  </a:lnTo>
                  <a:lnTo>
                    <a:pt x="342" y="2590"/>
                  </a:lnTo>
                  <a:lnTo>
                    <a:pt x="338" y="2594"/>
                  </a:lnTo>
                  <a:lnTo>
                    <a:pt x="338" y="2595"/>
                  </a:lnTo>
                  <a:lnTo>
                    <a:pt x="337" y="2595"/>
                  </a:lnTo>
                  <a:lnTo>
                    <a:pt x="338" y="2594"/>
                  </a:lnTo>
                  <a:lnTo>
                    <a:pt x="339" y="2591"/>
                  </a:lnTo>
                  <a:lnTo>
                    <a:pt x="339" y="2590"/>
                  </a:lnTo>
                  <a:lnTo>
                    <a:pt x="340" y="2587"/>
                  </a:lnTo>
                  <a:lnTo>
                    <a:pt x="340" y="2585"/>
                  </a:lnTo>
                  <a:lnTo>
                    <a:pt x="340" y="2583"/>
                  </a:lnTo>
                  <a:lnTo>
                    <a:pt x="340" y="2580"/>
                  </a:lnTo>
                  <a:lnTo>
                    <a:pt x="340" y="2578"/>
                  </a:lnTo>
                  <a:lnTo>
                    <a:pt x="339" y="2575"/>
                  </a:lnTo>
                  <a:lnTo>
                    <a:pt x="338" y="2574"/>
                  </a:lnTo>
                  <a:lnTo>
                    <a:pt x="335" y="2573"/>
                  </a:lnTo>
                  <a:lnTo>
                    <a:pt x="334" y="2574"/>
                  </a:lnTo>
                  <a:lnTo>
                    <a:pt x="333" y="2575"/>
                  </a:lnTo>
                  <a:lnTo>
                    <a:pt x="333" y="2576"/>
                  </a:lnTo>
                  <a:lnTo>
                    <a:pt x="332" y="2578"/>
                  </a:lnTo>
                  <a:lnTo>
                    <a:pt x="332" y="2579"/>
                  </a:lnTo>
                  <a:lnTo>
                    <a:pt x="332" y="2581"/>
                  </a:lnTo>
                  <a:lnTo>
                    <a:pt x="333" y="2583"/>
                  </a:lnTo>
                  <a:lnTo>
                    <a:pt x="333" y="2584"/>
                  </a:lnTo>
                  <a:lnTo>
                    <a:pt x="333" y="2586"/>
                  </a:lnTo>
                  <a:lnTo>
                    <a:pt x="333" y="2587"/>
                  </a:lnTo>
                  <a:lnTo>
                    <a:pt x="329" y="2587"/>
                  </a:lnTo>
                  <a:close/>
                  <a:moveTo>
                    <a:pt x="329" y="2549"/>
                  </a:moveTo>
                  <a:lnTo>
                    <a:pt x="335" y="2539"/>
                  </a:lnTo>
                  <a:lnTo>
                    <a:pt x="335" y="2538"/>
                  </a:lnTo>
                  <a:lnTo>
                    <a:pt x="337" y="2538"/>
                  </a:lnTo>
                  <a:lnTo>
                    <a:pt x="337" y="2537"/>
                  </a:lnTo>
                  <a:lnTo>
                    <a:pt x="338" y="2537"/>
                  </a:lnTo>
                  <a:lnTo>
                    <a:pt x="339" y="2537"/>
                  </a:lnTo>
                  <a:lnTo>
                    <a:pt x="342" y="2534"/>
                  </a:lnTo>
                  <a:lnTo>
                    <a:pt x="348" y="2539"/>
                  </a:lnTo>
                  <a:lnTo>
                    <a:pt x="347" y="2539"/>
                  </a:lnTo>
                  <a:lnTo>
                    <a:pt x="345" y="2539"/>
                  </a:lnTo>
                  <a:lnTo>
                    <a:pt x="344" y="2539"/>
                  </a:lnTo>
                  <a:lnTo>
                    <a:pt x="343" y="2538"/>
                  </a:lnTo>
                  <a:lnTo>
                    <a:pt x="342" y="2538"/>
                  </a:lnTo>
                  <a:lnTo>
                    <a:pt x="340" y="2537"/>
                  </a:lnTo>
                  <a:lnTo>
                    <a:pt x="339" y="2537"/>
                  </a:lnTo>
                  <a:lnTo>
                    <a:pt x="329" y="2549"/>
                  </a:lnTo>
                  <a:close/>
                  <a:moveTo>
                    <a:pt x="333" y="2602"/>
                  </a:moveTo>
                  <a:lnTo>
                    <a:pt x="335" y="2602"/>
                  </a:lnTo>
                  <a:lnTo>
                    <a:pt x="335" y="2641"/>
                  </a:lnTo>
                  <a:lnTo>
                    <a:pt x="333" y="2641"/>
                  </a:lnTo>
                  <a:lnTo>
                    <a:pt x="333" y="2602"/>
                  </a:lnTo>
                  <a:close/>
                  <a:moveTo>
                    <a:pt x="335" y="2655"/>
                  </a:moveTo>
                  <a:lnTo>
                    <a:pt x="338" y="2658"/>
                  </a:lnTo>
                  <a:lnTo>
                    <a:pt x="338" y="2657"/>
                  </a:lnTo>
                  <a:lnTo>
                    <a:pt x="338" y="2655"/>
                  </a:lnTo>
                  <a:lnTo>
                    <a:pt x="338" y="2654"/>
                  </a:lnTo>
                  <a:lnTo>
                    <a:pt x="338" y="2653"/>
                  </a:lnTo>
                  <a:lnTo>
                    <a:pt x="338" y="2652"/>
                  </a:lnTo>
                  <a:lnTo>
                    <a:pt x="338" y="2651"/>
                  </a:lnTo>
                  <a:lnTo>
                    <a:pt x="338" y="2649"/>
                  </a:lnTo>
                  <a:lnTo>
                    <a:pt x="335" y="2647"/>
                  </a:lnTo>
                  <a:lnTo>
                    <a:pt x="338" y="2643"/>
                  </a:lnTo>
                  <a:lnTo>
                    <a:pt x="338" y="2644"/>
                  </a:lnTo>
                  <a:lnTo>
                    <a:pt x="338" y="2646"/>
                  </a:lnTo>
                  <a:lnTo>
                    <a:pt x="338" y="2647"/>
                  </a:lnTo>
                  <a:lnTo>
                    <a:pt x="338" y="2648"/>
                  </a:lnTo>
                  <a:lnTo>
                    <a:pt x="338" y="2649"/>
                  </a:lnTo>
                  <a:lnTo>
                    <a:pt x="342" y="2653"/>
                  </a:lnTo>
                  <a:lnTo>
                    <a:pt x="343" y="2653"/>
                  </a:lnTo>
                  <a:lnTo>
                    <a:pt x="343" y="2654"/>
                  </a:lnTo>
                  <a:lnTo>
                    <a:pt x="344" y="2655"/>
                  </a:lnTo>
                  <a:lnTo>
                    <a:pt x="342" y="2653"/>
                  </a:lnTo>
                  <a:lnTo>
                    <a:pt x="340" y="2653"/>
                  </a:lnTo>
                  <a:lnTo>
                    <a:pt x="339" y="2653"/>
                  </a:lnTo>
                  <a:lnTo>
                    <a:pt x="338" y="2653"/>
                  </a:lnTo>
                  <a:lnTo>
                    <a:pt x="338" y="2658"/>
                  </a:lnTo>
                  <a:lnTo>
                    <a:pt x="338" y="2659"/>
                  </a:lnTo>
                  <a:lnTo>
                    <a:pt x="338" y="2662"/>
                  </a:lnTo>
                  <a:lnTo>
                    <a:pt x="338" y="2664"/>
                  </a:lnTo>
                  <a:lnTo>
                    <a:pt x="338" y="2667"/>
                  </a:lnTo>
                  <a:lnTo>
                    <a:pt x="338" y="2668"/>
                  </a:lnTo>
                  <a:lnTo>
                    <a:pt x="338" y="2670"/>
                  </a:lnTo>
                  <a:lnTo>
                    <a:pt x="338" y="2673"/>
                  </a:lnTo>
                  <a:lnTo>
                    <a:pt x="338" y="2674"/>
                  </a:lnTo>
                  <a:lnTo>
                    <a:pt x="338" y="2677"/>
                  </a:lnTo>
                  <a:lnTo>
                    <a:pt x="338" y="2679"/>
                  </a:lnTo>
                  <a:lnTo>
                    <a:pt x="338" y="2680"/>
                  </a:lnTo>
                  <a:lnTo>
                    <a:pt x="339" y="2683"/>
                  </a:lnTo>
                  <a:lnTo>
                    <a:pt x="339" y="2684"/>
                  </a:lnTo>
                  <a:lnTo>
                    <a:pt x="340" y="2685"/>
                  </a:lnTo>
                  <a:lnTo>
                    <a:pt x="340" y="2686"/>
                  </a:lnTo>
                  <a:lnTo>
                    <a:pt x="342" y="2688"/>
                  </a:lnTo>
                  <a:lnTo>
                    <a:pt x="342" y="2689"/>
                  </a:lnTo>
                  <a:lnTo>
                    <a:pt x="343" y="2690"/>
                  </a:lnTo>
                  <a:lnTo>
                    <a:pt x="344" y="2691"/>
                  </a:lnTo>
                  <a:lnTo>
                    <a:pt x="344" y="2698"/>
                  </a:lnTo>
                  <a:lnTo>
                    <a:pt x="345" y="2704"/>
                  </a:lnTo>
                  <a:lnTo>
                    <a:pt x="345" y="2710"/>
                  </a:lnTo>
                  <a:lnTo>
                    <a:pt x="344" y="2716"/>
                  </a:lnTo>
                  <a:lnTo>
                    <a:pt x="344" y="2721"/>
                  </a:lnTo>
                  <a:lnTo>
                    <a:pt x="344" y="2727"/>
                  </a:lnTo>
                  <a:lnTo>
                    <a:pt x="343" y="2735"/>
                  </a:lnTo>
                  <a:lnTo>
                    <a:pt x="343" y="2741"/>
                  </a:lnTo>
                  <a:lnTo>
                    <a:pt x="342" y="2747"/>
                  </a:lnTo>
                  <a:lnTo>
                    <a:pt x="342" y="2753"/>
                  </a:lnTo>
                  <a:lnTo>
                    <a:pt x="342" y="2757"/>
                  </a:lnTo>
                  <a:lnTo>
                    <a:pt x="342" y="2762"/>
                  </a:lnTo>
                  <a:lnTo>
                    <a:pt x="342" y="2766"/>
                  </a:lnTo>
                  <a:lnTo>
                    <a:pt x="342" y="2769"/>
                  </a:lnTo>
                  <a:lnTo>
                    <a:pt x="342" y="2773"/>
                  </a:lnTo>
                  <a:lnTo>
                    <a:pt x="342" y="2778"/>
                  </a:lnTo>
                  <a:lnTo>
                    <a:pt x="342" y="2782"/>
                  </a:lnTo>
                  <a:lnTo>
                    <a:pt x="342" y="2787"/>
                  </a:lnTo>
                  <a:lnTo>
                    <a:pt x="342" y="2790"/>
                  </a:lnTo>
                  <a:lnTo>
                    <a:pt x="342" y="2795"/>
                  </a:lnTo>
                  <a:lnTo>
                    <a:pt x="342" y="2790"/>
                  </a:lnTo>
                  <a:lnTo>
                    <a:pt x="340" y="2787"/>
                  </a:lnTo>
                  <a:lnTo>
                    <a:pt x="340" y="2782"/>
                  </a:lnTo>
                  <a:lnTo>
                    <a:pt x="340" y="2778"/>
                  </a:lnTo>
                  <a:lnTo>
                    <a:pt x="340" y="2773"/>
                  </a:lnTo>
                  <a:lnTo>
                    <a:pt x="340" y="2769"/>
                  </a:lnTo>
                  <a:lnTo>
                    <a:pt x="340" y="2766"/>
                  </a:lnTo>
                  <a:lnTo>
                    <a:pt x="342" y="2761"/>
                  </a:lnTo>
                  <a:lnTo>
                    <a:pt x="342" y="2757"/>
                  </a:lnTo>
                  <a:lnTo>
                    <a:pt x="342" y="2753"/>
                  </a:lnTo>
                  <a:lnTo>
                    <a:pt x="342" y="2746"/>
                  </a:lnTo>
                  <a:lnTo>
                    <a:pt x="340" y="2738"/>
                  </a:lnTo>
                  <a:lnTo>
                    <a:pt x="340" y="2730"/>
                  </a:lnTo>
                  <a:lnTo>
                    <a:pt x="340" y="2722"/>
                  </a:lnTo>
                  <a:lnTo>
                    <a:pt x="339" y="2715"/>
                  </a:lnTo>
                  <a:lnTo>
                    <a:pt x="339" y="2709"/>
                  </a:lnTo>
                  <a:lnTo>
                    <a:pt x="339" y="2701"/>
                  </a:lnTo>
                  <a:lnTo>
                    <a:pt x="338" y="2694"/>
                  </a:lnTo>
                  <a:lnTo>
                    <a:pt x="338" y="2686"/>
                  </a:lnTo>
                  <a:lnTo>
                    <a:pt x="338" y="2679"/>
                  </a:lnTo>
                  <a:lnTo>
                    <a:pt x="337" y="2677"/>
                  </a:lnTo>
                  <a:lnTo>
                    <a:pt x="337" y="2674"/>
                  </a:lnTo>
                  <a:lnTo>
                    <a:pt x="337" y="2672"/>
                  </a:lnTo>
                  <a:lnTo>
                    <a:pt x="335" y="2669"/>
                  </a:lnTo>
                  <a:lnTo>
                    <a:pt x="335" y="2667"/>
                  </a:lnTo>
                  <a:lnTo>
                    <a:pt x="335" y="2664"/>
                  </a:lnTo>
                  <a:lnTo>
                    <a:pt x="335" y="2662"/>
                  </a:lnTo>
                  <a:lnTo>
                    <a:pt x="335" y="2659"/>
                  </a:lnTo>
                  <a:lnTo>
                    <a:pt x="335" y="2657"/>
                  </a:lnTo>
                  <a:lnTo>
                    <a:pt x="335" y="2655"/>
                  </a:lnTo>
                  <a:close/>
                  <a:moveTo>
                    <a:pt x="318" y="4193"/>
                  </a:moveTo>
                  <a:lnTo>
                    <a:pt x="278" y="4231"/>
                  </a:lnTo>
                  <a:lnTo>
                    <a:pt x="282" y="4235"/>
                  </a:lnTo>
                  <a:lnTo>
                    <a:pt x="259" y="4246"/>
                  </a:lnTo>
                  <a:lnTo>
                    <a:pt x="265" y="4241"/>
                  </a:lnTo>
                  <a:lnTo>
                    <a:pt x="270" y="4234"/>
                  </a:lnTo>
                  <a:lnTo>
                    <a:pt x="275" y="4226"/>
                  </a:lnTo>
                  <a:lnTo>
                    <a:pt x="278" y="4217"/>
                  </a:lnTo>
                  <a:lnTo>
                    <a:pt x="282" y="4208"/>
                  </a:lnTo>
                  <a:lnTo>
                    <a:pt x="287" y="4200"/>
                  </a:lnTo>
                  <a:lnTo>
                    <a:pt x="292" y="4194"/>
                  </a:lnTo>
                  <a:lnTo>
                    <a:pt x="300" y="4191"/>
                  </a:lnTo>
                  <a:lnTo>
                    <a:pt x="308" y="4189"/>
                  </a:lnTo>
                  <a:lnTo>
                    <a:pt x="318" y="4193"/>
                  </a:lnTo>
                  <a:close/>
                  <a:moveTo>
                    <a:pt x="264" y="4301"/>
                  </a:moveTo>
                  <a:lnTo>
                    <a:pt x="269" y="4304"/>
                  </a:lnTo>
                  <a:lnTo>
                    <a:pt x="275" y="4307"/>
                  </a:lnTo>
                  <a:lnTo>
                    <a:pt x="281" y="4308"/>
                  </a:lnTo>
                  <a:lnTo>
                    <a:pt x="288" y="4308"/>
                  </a:lnTo>
                  <a:lnTo>
                    <a:pt x="296" y="4307"/>
                  </a:lnTo>
                  <a:lnTo>
                    <a:pt x="302" y="4306"/>
                  </a:lnTo>
                  <a:lnTo>
                    <a:pt x="309" y="4304"/>
                  </a:lnTo>
                  <a:lnTo>
                    <a:pt x="317" y="4303"/>
                  </a:lnTo>
                  <a:lnTo>
                    <a:pt x="323" y="4302"/>
                  </a:lnTo>
                  <a:lnTo>
                    <a:pt x="329" y="4303"/>
                  </a:lnTo>
                  <a:lnTo>
                    <a:pt x="326" y="4307"/>
                  </a:lnTo>
                  <a:lnTo>
                    <a:pt x="323" y="4309"/>
                  </a:lnTo>
                  <a:lnTo>
                    <a:pt x="319" y="4311"/>
                  </a:lnTo>
                  <a:lnTo>
                    <a:pt x="314" y="4312"/>
                  </a:lnTo>
                  <a:lnTo>
                    <a:pt x="311" y="4312"/>
                  </a:lnTo>
                  <a:lnTo>
                    <a:pt x="307" y="4313"/>
                  </a:lnTo>
                  <a:lnTo>
                    <a:pt x="302" y="4313"/>
                  </a:lnTo>
                  <a:lnTo>
                    <a:pt x="298" y="4313"/>
                  </a:lnTo>
                  <a:lnTo>
                    <a:pt x="293" y="4314"/>
                  </a:lnTo>
                  <a:lnTo>
                    <a:pt x="290" y="4316"/>
                  </a:lnTo>
                  <a:lnTo>
                    <a:pt x="288" y="4316"/>
                  </a:lnTo>
                  <a:lnTo>
                    <a:pt x="287" y="4316"/>
                  </a:lnTo>
                  <a:lnTo>
                    <a:pt x="286" y="4317"/>
                  </a:lnTo>
                  <a:lnTo>
                    <a:pt x="285" y="4317"/>
                  </a:lnTo>
                  <a:lnTo>
                    <a:pt x="283" y="4318"/>
                  </a:lnTo>
                  <a:lnTo>
                    <a:pt x="282" y="4318"/>
                  </a:lnTo>
                  <a:lnTo>
                    <a:pt x="283" y="4317"/>
                  </a:lnTo>
                  <a:lnTo>
                    <a:pt x="285" y="4317"/>
                  </a:lnTo>
                  <a:lnTo>
                    <a:pt x="286" y="4317"/>
                  </a:lnTo>
                  <a:lnTo>
                    <a:pt x="286" y="4316"/>
                  </a:lnTo>
                  <a:lnTo>
                    <a:pt x="287" y="4316"/>
                  </a:lnTo>
                  <a:lnTo>
                    <a:pt x="288" y="4316"/>
                  </a:lnTo>
                  <a:lnTo>
                    <a:pt x="290" y="4316"/>
                  </a:lnTo>
                  <a:lnTo>
                    <a:pt x="290" y="4314"/>
                  </a:lnTo>
                  <a:lnTo>
                    <a:pt x="291" y="4314"/>
                  </a:lnTo>
                  <a:lnTo>
                    <a:pt x="291" y="4313"/>
                  </a:lnTo>
                  <a:lnTo>
                    <a:pt x="292" y="4313"/>
                  </a:lnTo>
                  <a:lnTo>
                    <a:pt x="293" y="4312"/>
                  </a:lnTo>
                  <a:lnTo>
                    <a:pt x="291" y="4309"/>
                  </a:lnTo>
                  <a:lnTo>
                    <a:pt x="287" y="4309"/>
                  </a:lnTo>
                  <a:lnTo>
                    <a:pt x="283" y="4309"/>
                  </a:lnTo>
                  <a:lnTo>
                    <a:pt x="280" y="4309"/>
                  </a:lnTo>
                  <a:lnTo>
                    <a:pt x="276" y="4309"/>
                  </a:lnTo>
                  <a:lnTo>
                    <a:pt x="272" y="4309"/>
                  </a:lnTo>
                  <a:lnTo>
                    <a:pt x="270" y="4309"/>
                  </a:lnTo>
                  <a:lnTo>
                    <a:pt x="267" y="4308"/>
                  </a:lnTo>
                  <a:lnTo>
                    <a:pt x="265" y="4304"/>
                  </a:lnTo>
                  <a:lnTo>
                    <a:pt x="264" y="4301"/>
                  </a:lnTo>
                  <a:close/>
                  <a:moveTo>
                    <a:pt x="187" y="4363"/>
                  </a:moveTo>
                  <a:lnTo>
                    <a:pt x="181" y="4363"/>
                  </a:lnTo>
                  <a:lnTo>
                    <a:pt x="178" y="4358"/>
                  </a:lnTo>
                  <a:lnTo>
                    <a:pt x="177" y="4353"/>
                  </a:lnTo>
                  <a:lnTo>
                    <a:pt x="177" y="4348"/>
                  </a:lnTo>
                  <a:lnTo>
                    <a:pt x="177" y="4345"/>
                  </a:lnTo>
                  <a:lnTo>
                    <a:pt x="178" y="4341"/>
                  </a:lnTo>
                  <a:lnTo>
                    <a:pt x="181" y="4338"/>
                  </a:lnTo>
                  <a:lnTo>
                    <a:pt x="183" y="4335"/>
                  </a:lnTo>
                  <a:lnTo>
                    <a:pt x="187" y="4333"/>
                  </a:lnTo>
                  <a:lnTo>
                    <a:pt x="189" y="4330"/>
                  </a:lnTo>
                  <a:lnTo>
                    <a:pt x="192" y="4327"/>
                  </a:lnTo>
                  <a:lnTo>
                    <a:pt x="193" y="4327"/>
                  </a:lnTo>
                  <a:lnTo>
                    <a:pt x="193" y="4325"/>
                  </a:lnTo>
                  <a:lnTo>
                    <a:pt x="194" y="4325"/>
                  </a:lnTo>
                  <a:lnTo>
                    <a:pt x="194" y="4324"/>
                  </a:lnTo>
                  <a:lnTo>
                    <a:pt x="195" y="4323"/>
                  </a:lnTo>
                  <a:lnTo>
                    <a:pt x="197" y="4320"/>
                  </a:lnTo>
                  <a:lnTo>
                    <a:pt x="198" y="4319"/>
                  </a:lnTo>
                  <a:lnTo>
                    <a:pt x="199" y="4318"/>
                  </a:lnTo>
                  <a:lnTo>
                    <a:pt x="199" y="4316"/>
                  </a:lnTo>
                  <a:lnTo>
                    <a:pt x="200" y="4314"/>
                  </a:lnTo>
                  <a:lnTo>
                    <a:pt x="200" y="4312"/>
                  </a:lnTo>
                  <a:lnTo>
                    <a:pt x="202" y="4311"/>
                  </a:lnTo>
                  <a:lnTo>
                    <a:pt x="202" y="4308"/>
                  </a:lnTo>
                  <a:lnTo>
                    <a:pt x="202" y="4306"/>
                  </a:lnTo>
                  <a:lnTo>
                    <a:pt x="234" y="4273"/>
                  </a:lnTo>
                  <a:lnTo>
                    <a:pt x="233" y="4280"/>
                  </a:lnTo>
                  <a:lnTo>
                    <a:pt x="233" y="4285"/>
                  </a:lnTo>
                  <a:lnTo>
                    <a:pt x="235" y="4288"/>
                  </a:lnTo>
                  <a:lnTo>
                    <a:pt x="239" y="4291"/>
                  </a:lnTo>
                  <a:lnTo>
                    <a:pt x="243" y="4294"/>
                  </a:lnTo>
                  <a:lnTo>
                    <a:pt x="247" y="4297"/>
                  </a:lnTo>
                  <a:lnTo>
                    <a:pt x="251" y="4299"/>
                  </a:lnTo>
                  <a:lnTo>
                    <a:pt x="254" y="4302"/>
                  </a:lnTo>
                  <a:lnTo>
                    <a:pt x="255" y="4306"/>
                  </a:lnTo>
                  <a:lnTo>
                    <a:pt x="255" y="4309"/>
                  </a:lnTo>
                  <a:lnTo>
                    <a:pt x="247" y="4309"/>
                  </a:lnTo>
                  <a:lnTo>
                    <a:pt x="241" y="4309"/>
                  </a:lnTo>
                  <a:lnTo>
                    <a:pt x="234" y="4309"/>
                  </a:lnTo>
                  <a:lnTo>
                    <a:pt x="228" y="4309"/>
                  </a:lnTo>
                  <a:lnTo>
                    <a:pt x="221" y="4311"/>
                  </a:lnTo>
                  <a:lnTo>
                    <a:pt x="215" y="4312"/>
                  </a:lnTo>
                  <a:lnTo>
                    <a:pt x="210" y="4313"/>
                  </a:lnTo>
                  <a:lnTo>
                    <a:pt x="205" y="4316"/>
                  </a:lnTo>
                  <a:lnTo>
                    <a:pt x="199" y="4319"/>
                  </a:lnTo>
                  <a:lnTo>
                    <a:pt x="194" y="4324"/>
                  </a:lnTo>
                  <a:lnTo>
                    <a:pt x="194" y="4325"/>
                  </a:lnTo>
                  <a:lnTo>
                    <a:pt x="193" y="4325"/>
                  </a:lnTo>
                  <a:lnTo>
                    <a:pt x="193" y="4327"/>
                  </a:lnTo>
                  <a:lnTo>
                    <a:pt x="192" y="4327"/>
                  </a:lnTo>
                  <a:lnTo>
                    <a:pt x="192" y="4328"/>
                  </a:lnTo>
                  <a:lnTo>
                    <a:pt x="190" y="4329"/>
                  </a:lnTo>
                  <a:lnTo>
                    <a:pt x="190" y="4330"/>
                  </a:lnTo>
                  <a:lnTo>
                    <a:pt x="189" y="4330"/>
                  </a:lnTo>
                  <a:lnTo>
                    <a:pt x="189" y="4332"/>
                  </a:lnTo>
                  <a:lnTo>
                    <a:pt x="188" y="4333"/>
                  </a:lnTo>
                  <a:lnTo>
                    <a:pt x="187" y="4334"/>
                  </a:lnTo>
                  <a:lnTo>
                    <a:pt x="187" y="4335"/>
                  </a:lnTo>
                  <a:lnTo>
                    <a:pt x="188" y="4339"/>
                  </a:lnTo>
                  <a:lnTo>
                    <a:pt x="189" y="4343"/>
                  </a:lnTo>
                  <a:lnTo>
                    <a:pt x="189" y="4345"/>
                  </a:lnTo>
                  <a:lnTo>
                    <a:pt x="190" y="4349"/>
                  </a:lnTo>
                  <a:lnTo>
                    <a:pt x="190" y="4353"/>
                  </a:lnTo>
                  <a:lnTo>
                    <a:pt x="190" y="4355"/>
                  </a:lnTo>
                  <a:lnTo>
                    <a:pt x="190" y="4358"/>
                  </a:lnTo>
                  <a:lnTo>
                    <a:pt x="189" y="4359"/>
                  </a:lnTo>
                  <a:lnTo>
                    <a:pt x="188" y="4361"/>
                  </a:lnTo>
                  <a:lnTo>
                    <a:pt x="187" y="4363"/>
                  </a:lnTo>
                  <a:close/>
                  <a:moveTo>
                    <a:pt x="204" y="4380"/>
                  </a:moveTo>
                  <a:lnTo>
                    <a:pt x="204" y="4369"/>
                  </a:lnTo>
                  <a:lnTo>
                    <a:pt x="205" y="4370"/>
                  </a:lnTo>
                  <a:lnTo>
                    <a:pt x="207" y="4370"/>
                  </a:lnTo>
                  <a:lnTo>
                    <a:pt x="208" y="4370"/>
                  </a:lnTo>
                  <a:lnTo>
                    <a:pt x="209" y="4370"/>
                  </a:lnTo>
                  <a:lnTo>
                    <a:pt x="212" y="4370"/>
                  </a:lnTo>
                  <a:lnTo>
                    <a:pt x="213" y="4369"/>
                  </a:lnTo>
                  <a:lnTo>
                    <a:pt x="214" y="4370"/>
                  </a:lnTo>
                  <a:lnTo>
                    <a:pt x="215" y="4370"/>
                  </a:lnTo>
                  <a:lnTo>
                    <a:pt x="215" y="4372"/>
                  </a:lnTo>
                  <a:lnTo>
                    <a:pt x="216" y="4375"/>
                  </a:lnTo>
                  <a:lnTo>
                    <a:pt x="204" y="4380"/>
                  </a:lnTo>
                  <a:close/>
                  <a:moveTo>
                    <a:pt x="333" y="4371"/>
                  </a:moveTo>
                  <a:lnTo>
                    <a:pt x="323" y="4371"/>
                  </a:lnTo>
                  <a:lnTo>
                    <a:pt x="333" y="4365"/>
                  </a:lnTo>
                  <a:lnTo>
                    <a:pt x="333" y="4371"/>
                  </a:lnTo>
                  <a:close/>
                  <a:moveTo>
                    <a:pt x="327" y="4360"/>
                  </a:moveTo>
                  <a:lnTo>
                    <a:pt x="238" y="4371"/>
                  </a:lnTo>
                  <a:lnTo>
                    <a:pt x="244" y="4366"/>
                  </a:lnTo>
                  <a:lnTo>
                    <a:pt x="250" y="4363"/>
                  </a:lnTo>
                  <a:lnTo>
                    <a:pt x="257" y="4360"/>
                  </a:lnTo>
                  <a:lnTo>
                    <a:pt x="265" y="4359"/>
                  </a:lnTo>
                  <a:lnTo>
                    <a:pt x="272" y="4358"/>
                  </a:lnTo>
                  <a:lnTo>
                    <a:pt x="281" y="4358"/>
                  </a:lnTo>
                  <a:lnTo>
                    <a:pt x="288" y="4356"/>
                  </a:lnTo>
                  <a:lnTo>
                    <a:pt x="297" y="4355"/>
                  </a:lnTo>
                  <a:lnTo>
                    <a:pt x="304" y="4351"/>
                  </a:lnTo>
                  <a:lnTo>
                    <a:pt x="312" y="4348"/>
                  </a:lnTo>
                  <a:lnTo>
                    <a:pt x="318" y="4354"/>
                  </a:lnTo>
                  <a:lnTo>
                    <a:pt x="319" y="4350"/>
                  </a:lnTo>
                  <a:lnTo>
                    <a:pt x="322" y="4349"/>
                  </a:lnTo>
                  <a:lnTo>
                    <a:pt x="326" y="4348"/>
                  </a:lnTo>
                  <a:lnTo>
                    <a:pt x="329" y="4348"/>
                  </a:lnTo>
                  <a:lnTo>
                    <a:pt x="334" y="4348"/>
                  </a:lnTo>
                  <a:lnTo>
                    <a:pt x="338" y="4348"/>
                  </a:lnTo>
                  <a:lnTo>
                    <a:pt x="342" y="4348"/>
                  </a:lnTo>
                  <a:lnTo>
                    <a:pt x="345" y="4346"/>
                  </a:lnTo>
                  <a:lnTo>
                    <a:pt x="348" y="4344"/>
                  </a:lnTo>
                  <a:lnTo>
                    <a:pt x="350" y="4339"/>
                  </a:lnTo>
                  <a:lnTo>
                    <a:pt x="350" y="4341"/>
                  </a:lnTo>
                  <a:lnTo>
                    <a:pt x="368" y="4330"/>
                  </a:lnTo>
                  <a:lnTo>
                    <a:pt x="374" y="4345"/>
                  </a:lnTo>
                  <a:lnTo>
                    <a:pt x="371" y="4343"/>
                  </a:lnTo>
                  <a:lnTo>
                    <a:pt x="368" y="4343"/>
                  </a:lnTo>
                  <a:lnTo>
                    <a:pt x="364" y="4343"/>
                  </a:lnTo>
                  <a:lnTo>
                    <a:pt x="359" y="4345"/>
                  </a:lnTo>
                  <a:lnTo>
                    <a:pt x="354" y="4348"/>
                  </a:lnTo>
                  <a:lnTo>
                    <a:pt x="349" y="4351"/>
                  </a:lnTo>
                  <a:lnTo>
                    <a:pt x="344" y="4354"/>
                  </a:lnTo>
                  <a:lnTo>
                    <a:pt x="338" y="4356"/>
                  </a:lnTo>
                  <a:lnTo>
                    <a:pt x="332" y="4359"/>
                  </a:lnTo>
                  <a:lnTo>
                    <a:pt x="327" y="4360"/>
                  </a:lnTo>
                  <a:close/>
                  <a:moveTo>
                    <a:pt x="380" y="4341"/>
                  </a:moveTo>
                  <a:lnTo>
                    <a:pt x="378" y="4333"/>
                  </a:lnTo>
                  <a:lnTo>
                    <a:pt x="386" y="4330"/>
                  </a:lnTo>
                  <a:lnTo>
                    <a:pt x="380" y="4341"/>
                  </a:lnTo>
                  <a:close/>
                  <a:moveTo>
                    <a:pt x="344" y="4265"/>
                  </a:moveTo>
                  <a:lnTo>
                    <a:pt x="344" y="4265"/>
                  </a:lnTo>
                  <a:lnTo>
                    <a:pt x="343" y="4264"/>
                  </a:lnTo>
                  <a:lnTo>
                    <a:pt x="343" y="4262"/>
                  </a:lnTo>
                  <a:lnTo>
                    <a:pt x="342" y="4262"/>
                  </a:lnTo>
                  <a:lnTo>
                    <a:pt x="340" y="4261"/>
                  </a:lnTo>
                  <a:lnTo>
                    <a:pt x="339" y="4261"/>
                  </a:lnTo>
                  <a:lnTo>
                    <a:pt x="338" y="4261"/>
                  </a:lnTo>
                  <a:lnTo>
                    <a:pt x="338" y="4276"/>
                  </a:lnTo>
                  <a:lnTo>
                    <a:pt x="327" y="4273"/>
                  </a:lnTo>
                  <a:lnTo>
                    <a:pt x="323" y="4286"/>
                  </a:lnTo>
                  <a:lnTo>
                    <a:pt x="323" y="4285"/>
                  </a:lnTo>
                  <a:lnTo>
                    <a:pt x="323" y="4283"/>
                  </a:lnTo>
                  <a:lnTo>
                    <a:pt x="323" y="4282"/>
                  </a:lnTo>
                  <a:lnTo>
                    <a:pt x="323" y="4281"/>
                  </a:lnTo>
                  <a:lnTo>
                    <a:pt x="323" y="4280"/>
                  </a:lnTo>
                  <a:lnTo>
                    <a:pt x="323" y="4278"/>
                  </a:lnTo>
                  <a:lnTo>
                    <a:pt x="322" y="4277"/>
                  </a:lnTo>
                  <a:lnTo>
                    <a:pt x="321" y="4276"/>
                  </a:lnTo>
                  <a:lnTo>
                    <a:pt x="318" y="4294"/>
                  </a:lnTo>
                  <a:lnTo>
                    <a:pt x="308" y="4286"/>
                  </a:lnTo>
                  <a:lnTo>
                    <a:pt x="311" y="4282"/>
                  </a:lnTo>
                  <a:lnTo>
                    <a:pt x="314" y="4280"/>
                  </a:lnTo>
                  <a:lnTo>
                    <a:pt x="317" y="4277"/>
                  </a:lnTo>
                  <a:lnTo>
                    <a:pt x="319" y="4275"/>
                  </a:lnTo>
                  <a:lnTo>
                    <a:pt x="322" y="4273"/>
                  </a:lnTo>
                  <a:lnTo>
                    <a:pt x="324" y="4271"/>
                  </a:lnTo>
                  <a:lnTo>
                    <a:pt x="327" y="4270"/>
                  </a:lnTo>
                  <a:lnTo>
                    <a:pt x="329" y="4267"/>
                  </a:lnTo>
                  <a:lnTo>
                    <a:pt x="333" y="4265"/>
                  </a:lnTo>
                  <a:lnTo>
                    <a:pt x="335" y="4261"/>
                  </a:lnTo>
                  <a:lnTo>
                    <a:pt x="333" y="4261"/>
                  </a:lnTo>
                  <a:lnTo>
                    <a:pt x="330" y="4261"/>
                  </a:lnTo>
                  <a:lnTo>
                    <a:pt x="328" y="4260"/>
                  </a:lnTo>
                  <a:lnTo>
                    <a:pt x="326" y="4260"/>
                  </a:lnTo>
                  <a:lnTo>
                    <a:pt x="323" y="4259"/>
                  </a:lnTo>
                  <a:lnTo>
                    <a:pt x="321" y="4259"/>
                  </a:lnTo>
                  <a:lnTo>
                    <a:pt x="319" y="4257"/>
                  </a:lnTo>
                  <a:lnTo>
                    <a:pt x="317" y="4256"/>
                  </a:lnTo>
                  <a:lnTo>
                    <a:pt x="314" y="4254"/>
                  </a:lnTo>
                  <a:lnTo>
                    <a:pt x="312" y="4252"/>
                  </a:lnTo>
                  <a:lnTo>
                    <a:pt x="316" y="4254"/>
                  </a:lnTo>
                  <a:lnTo>
                    <a:pt x="318" y="4252"/>
                  </a:lnTo>
                  <a:lnTo>
                    <a:pt x="321" y="4252"/>
                  </a:lnTo>
                  <a:lnTo>
                    <a:pt x="323" y="4250"/>
                  </a:lnTo>
                  <a:lnTo>
                    <a:pt x="324" y="4247"/>
                  </a:lnTo>
                  <a:lnTo>
                    <a:pt x="326" y="4245"/>
                  </a:lnTo>
                  <a:lnTo>
                    <a:pt x="328" y="4243"/>
                  </a:lnTo>
                  <a:lnTo>
                    <a:pt x="329" y="4240"/>
                  </a:lnTo>
                  <a:lnTo>
                    <a:pt x="330" y="4238"/>
                  </a:lnTo>
                  <a:lnTo>
                    <a:pt x="333" y="4235"/>
                  </a:lnTo>
                  <a:lnTo>
                    <a:pt x="333" y="4234"/>
                  </a:lnTo>
                  <a:lnTo>
                    <a:pt x="333" y="4233"/>
                  </a:lnTo>
                  <a:lnTo>
                    <a:pt x="333" y="4231"/>
                  </a:lnTo>
                  <a:lnTo>
                    <a:pt x="333" y="4230"/>
                  </a:lnTo>
                  <a:lnTo>
                    <a:pt x="332" y="4229"/>
                  </a:lnTo>
                  <a:lnTo>
                    <a:pt x="332" y="4228"/>
                  </a:lnTo>
                  <a:lnTo>
                    <a:pt x="330" y="4228"/>
                  </a:lnTo>
                  <a:lnTo>
                    <a:pt x="330" y="4226"/>
                  </a:lnTo>
                  <a:lnTo>
                    <a:pt x="329" y="4226"/>
                  </a:lnTo>
                  <a:lnTo>
                    <a:pt x="334" y="4220"/>
                  </a:lnTo>
                  <a:lnTo>
                    <a:pt x="342" y="4214"/>
                  </a:lnTo>
                  <a:lnTo>
                    <a:pt x="349" y="4209"/>
                  </a:lnTo>
                  <a:lnTo>
                    <a:pt x="357" y="4204"/>
                  </a:lnTo>
                  <a:lnTo>
                    <a:pt x="364" y="4202"/>
                  </a:lnTo>
                  <a:lnTo>
                    <a:pt x="373" y="4199"/>
                  </a:lnTo>
                  <a:lnTo>
                    <a:pt x="381" y="4199"/>
                  </a:lnTo>
                  <a:lnTo>
                    <a:pt x="389" y="4202"/>
                  </a:lnTo>
                  <a:lnTo>
                    <a:pt x="396" y="4205"/>
                  </a:lnTo>
                  <a:lnTo>
                    <a:pt x="404" y="4212"/>
                  </a:lnTo>
                  <a:lnTo>
                    <a:pt x="407" y="4220"/>
                  </a:lnTo>
                  <a:lnTo>
                    <a:pt x="401" y="4224"/>
                  </a:lnTo>
                  <a:lnTo>
                    <a:pt x="394" y="4228"/>
                  </a:lnTo>
                  <a:lnTo>
                    <a:pt x="386" y="4231"/>
                  </a:lnTo>
                  <a:lnTo>
                    <a:pt x="378" y="4234"/>
                  </a:lnTo>
                  <a:lnTo>
                    <a:pt x="370" y="4238"/>
                  </a:lnTo>
                  <a:lnTo>
                    <a:pt x="364" y="4241"/>
                  </a:lnTo>
                  <a:lnTo>
                    <a:pt x="357" y="4245"/>
                  </a:lnTo>
                  <a:lnTo>
                    <a:pt x="352" y="4250"/>
                  </a:lnTo>
                  <a:lnTo>
                    <a:pt x="347" y="4257"/>
                  </a:lnTo>
                  <a:lnTo>
                    <a:pt x="344" y="4265"/>
                  </a:lnTo>
                  <a:close/>
                  <a:moveTo>
                    <a:pt x="386" y="3713"/>
                  </a:moveTo>
                  <a:lnTo>
                    <a:pt x="383" y="3712"/>
                  </a:lnTo>
                  <a:lnTo>
                    <a:pt x="412" y="3463"/>
                  </a:lnTo>
                  <a:lnTo>
                    <a:pt x="416" y="3463"/>
                  </a:lnTo>
                  <a:lnTo>
                    <a:pt x="386" y="3713"/>
                  </a:lnTo>
                  <a:close/>
                  <a:moveTo>
                    <a:pt x="431" y="3383"/>
                  </a:moveTo>
                  <a:lnTo>
                    <a:pt x="430" y="3383"/>
                  </a:lnTo>
                  <a:lnTo>
                    <a:pt x="428" y="3390"/>
                  </a:lnTo>
                  <a:lnTo>
                    <a:pt x="427" y="3398"/>
                  </a:lnTo>
                  <a:lnTo>
                    <a:pt x="426" y="3405"/>
                  </a:lnTo>
                  <a:lnTo>
                    <a:pt x="425" y="3413"/>
                  </a:lnTo>
                  <a:lnTo>
                    <a:pt x="423" y="3420"/>
                  </a:lnTo>
                  <a:lnTo>
                    <a:pt x="422" y="3427"/>
                  </a:lnTo>
                  <a:lnTo>
                    <a:pt x="421" y="3435"/>
                  </a:lnTo>
                  <a:lnTo>
                    <a:pt x="420" y="3442"/>
                  </a:lnTo>
                  <a:lnTo>
                    <a:pt x="417" y="3450"/>
                  </a:lnTo>
                  <a:lnTo>
                    <a:pt x="416" y="3457"/>
                  </a:lnTo>
                  <a:lnTo>
                    <a:pt x="416" y="3445"/>
                  </a:lnTo>
                  <a:lnTo>
                    <a:pt x="417" y="3432"/>
                  </a:lnTo>
                  <a:lnTo>
                    <a:pt x="418" y="3420"/>
                  </a:lnTo>
                  <a:lnTo>
                    <a:pt x="420" y="3408"/>
                  </a:lnTo>
                  <a:lnTo>
                    <a:pt x="421" y="3395"/>
                  </a:lnTo>
                  <a:lnTo>
                    <a:pt x="423" y="3383"/>
                  </a:lnTo>
                  <a:lnTo>
                    <a:pt x="426" y="3370"/>
                  </a:lnTo>
                  <a:lnTo>
                    <a:pt x="427" y="3359"/>
                  </a:lnTo>
                  <a:lnTo>
                    <a:pt x="431" y="3347"/>
                  </a:lnTo>
                  <a:lnTo>
                    <a:pt x="433" y="3336"/>
                  </a:lnTo>
                  <a:lnTo>
                    <a:pt x="433" y="3340"/>
                  </a:lnTo>
                  <a:lnTo>
                    <a:pt x="433" y="3342"/>
                  </a:lnTo>
                  <a:lnTo>
                    <a:pt x="433" y="3346"/>
                  </a:lnTo>
                  <a:lnTo>
                    <a:pt x="432" y="3349"/>
                  </a:lnTo>
                  <a:lnTo>
                    <a:pt x="432" y="3353"/>
                  </a:lnTo>
                  <a:lnTo>
                    <a:pt x="432" y="3357"/>
                  </a:lnTo>
                  <a:lnTo>
                    <a:pt x="432" y="3361"/>
                  </a:lnTo>
                  <a:lnTo>
                    <a:pt x="431" y="3364"/>
                  </a:lnTo>
                  <a:lnTo>
                    <a:pt x="431" y="3367"/>
                  </a:lnTo>
                  <a:lnTo>
                    <a:pt x="431" y="3370"/>
                  </a:lnTo>
                  <a:lnTo>
                    <a:pt x="431" y="3383"/>
                  </a:lnTo>
                  <a:close/>
                  <a:moveTo>
                    <a:pt x="437" y="3323"/>
                  </a:moveTo>
                  <a:lnTo>
                    <a:pt x="437" y="3316"/>
                  </a:lnTo>
                  <a:lnTo>
                    <a:pt x="438" y="3309"/>
                  </a:lnTo>
                  <a:lnTo>
                    <a:pt x="440" y="3300"/>
                  </a:lnTo>
                  <a:lnTo>
                    <a:pt x="441" y="3291"/>
                  </a:lnTo>
                  <a:lnTo>
                    <a:pt x="443" y="3281"/>
                  </a:lnTo>
                  <a:lnTo>
                    <a:pt x="444" y="3272"/>
                  </a:lnTo>
                  <a:lnTo>
                    <a:pt x="446" y="3263"/>
                  </a:lnTo>
                  <a:lnTo>
                    <a:pt x="447" y="3253"/>
                  </a:lnTo>
                  <a:lnTo>
                    <a:pt x="447" y="3243"/>
                  </a:lnTo>
                  <a:lnTo>
                    <a:pt x="446" y="3234"/>
                  </a:lnTo>
                  <a:lnTo>
                    <a:pt x="446" y="3233"/>
                  </a:lnTo>
                  <a:lnTo>
                    <a:pt x="446" y="3232"/>
                  </a:lnTo>
                  <a:lnTo>
                    <a:pt x="446" y="3233"/>
                  </a:lnTo>
                  <a:lnTo>
                    <a:pt x="446" y="3234"/>
                  </a:lnTo>
                  <a:lnTo>
                    <a:pt x="446" y="3236"/>
                  </a:lnTo>
                  <a:lnTo>
                    <a:pt x="447" y="3236"/>
                  </a:lnTo>
                  <a:lnTo>
                    <a:pt x="448" y="3237"/>
                  </a:lnTo>
                  <a:lnTo>
                    <a:pt x="448" y="3232"/>
                  </a:lnTo>
                  <a:lnTo>
                    <a:pt x="449" y="3227"/>
                  </a:lnTo>
                  <a:lnTo>
                    <a:pt x="451" y="3222"/>
                  </a:lnTo>
                  <a:lnTo>
                    <a:pt x="452" y="3216"/>
                  </a:lnTo>
                  <a:lnTo>
                    <a:pt x="453" y="3210"/>
                  </a:lnTo>
                  <a:lnTo>
                    <a:pt x="454" y="3203"/>
                  </a:lnTo>
                  <a:lnTo>
                    <a:pt x="454" y="3199"/>
                  </a:lnTo>
                  <a:lnTo>
                    <a:pt x="453" y="3192"/>
                  </a:lnTo>
                  <a:lnTo>
                    <a:pt x="452" y="3186"/>
                  </a:lnTo>
                  <a:lnTo>
                    <a:pt x="448" y="3181"/>
                  </a:lnTo>
                  <a:lnTo>
                    <a:pt x="451" y="3180"/>
                  </a:lnTo>
                  <a:lnTo>
                    <a:pt x="452" y="3177"/>
                  </a:lnTo>
                  <a:lnTo>
                    <a:pt x="453" y="3175"/>
                  </a:lnTo>
                  <a:lnTo>
                    <a:pt x="454" y="3173"/>
                  </a:lnTo>
                  <a:lnTo>
                    <a:pt x="454" y="3170"/>
                  </a:lnTo>
                  <a:lnTo>
                    <a:pt x="454" y="3168"/>
                  </a:lnTo>
                  <a:lnTo>
                    <a:pt x="454" y="3164"/>
                  </a:lnTo>
                  <a:lnTo>
                    <a:pt x="453" y="3161"/>
                  </a:lnTo>
                  <a:lnTo>
                    <a:pt x="453" y="3160"/>
                  </a:lnTo>
                  <a:lnTo>
                    <a:pt x="452" y="3158"/>
                  </a:lnTo>
                  <a:lnTo>
                    <a:pt x="454" y="3160"/>
                  </a:lnTo>
                  <a:lnTo>
                    <a:pt x="454" y="3128"/>
                  </a:lnTo>
                  <a:lnTo>
                    <a:pt x="457" y="3130"/>
                  </a:lnTo>
                  <a:lnTo>
                    <a:pt x="472" y="2991"/>
                  </a:lnTo>
                  <a:lnTo>
                    <a:pt x="473" y="3023"/>
                  </a:lnTo>
                  <a:lnTo>
                    <a:pt x="472" y="3056"/>
                  </a:lnTo>
                  <a:lnTo>
                    <a:pt x="470" y="3090"/>
                  </a:lnTo>
                  <a:lnTo>
                    <a:pt x="467" y="3123"/>
                  </a:lnTo>
                  <a:lnTo>
                    <a:pt x="463" y="3156"/>
                  </a:lnTo>
                  <a:lnTo>
                    <a:pt x="458" y="3190"/>
                  </a:lnTo>
                  <a:lnTo>
                    <a:pt x="453" y="3223"/>
                  </a:lnTo>
                  <a:lnTo>
                    <a:pt x="447" y="3257"/>
                  </a:lnTo>
                  <a:lnTo>
                    <a:pt x="442" y="3290"/>
                  </a:lnTo>
                  <a:lnTo>
                    <a:pt x="437" y="3323"/>
                  </a:lnTo>
                  <a:close/>
                  <a:moveTo>
                    <a:pt x="514" y="2709"/>
                  </a:moveTo>
                  <a:lnTo>
                    <a:pt x="511" y="2709"/>
                  </a:lnTo>
                  <a:lnTo>
                    <a:pt x="511" y="2694"/>
                  </a:lnTo>
                  <a:lnTo>
                    <a:pt x="514" y="2694"/>
                  </a:lnTo>
                  <a:lnTo>
                    <a:pt x="514" y="2709"/>
                  </a:lnTo>
                  <a:close/>
                  <a:moveTo>
                    <a:pt x="511" y="2688"/>
                  </a:moveTo>
                  <a:lnTo>
                    <a:pt x="508" y="2683"/>
                  </a:lnTo>
                  <a:lnTo>
                    <a:pt x="505" y="2679"/>
                  </a:lnTo>
                  <a:lnTo>
                    <a:pt x="508" y="2683"/>
                  </a:lnTo>
                  <a:lnTo>
                    <a:pt x="514" y="2655"/>
                  </a:lnTo>
                  <a:lnTo>
                    <a:pt x="511" y="2688"/>
                  </a:lnTo>
                  <a:close/>
                  <a:moveTo>
                    <a:pt x="531" y="2475"/>
                  </a:moveTo>
                  <a:lnTo>
                    <a:pt x="531" y="2475"/>
                  </a:lnTo>
                  <a:lnTo>
                    <a:pt x="529" y="2491"/>
                  </a:lnTo>
                  <a:lnTo>
                    <a:pt x="527" y="2507"/>
                  </a:lnTo>
                  <a:lnTo>
                    <a:pt x="525" y="2523"/>
                  </a:lnTo>
                  <a:lnTo>
                    <a:pt x="524" y="2539"/>
                  </a:lnTo>
                  <a:lnTo>
                    <a:pt x="523" y="2555"/>
                  </a:lnTo>
                  <a:lnTo>
                    <a:pt x="520" y="2571"/>
                  </a:lnTo>
                  <a:lnTo>
                    <a:pt x="519" y="2586"/>
                  </a:lnTo>
                  <a:lnTo>
                    <a:pt x="518" y="2602"/>
                  </a:lnTo>
                  <a:lnTo>
                    <a:pt x="518" y="2618"/>
                  </a:lnTo>
                  <a:lnTo>
                    <a:pt x="516" y="2634"/>
                  </a:lnTo>
                  <a:lnTo>
                    <a:pt x="515" y="2620"/>
                  </a:lnTo>
                  <a:lnTo>
                    <a:pt x="515" y="2606"/>
                  </a:lnTo>
                  <a:lnTo>
                    <a:pt x="516" y="2591"/>
                  </a:lnTo>
                  <a:lnTo>
                    <a:pt x="518" y="2575"/>
                  </a:lnTo>
                  <a:lnTo>
                    <a:pt x="519" y="2560"/>
                  </a:lnTo>
                  <a:lnTo>
                    <a:pt x="521" y="2545"/>
                  </a:lnTo>
                  <a:lnTo>
                    <a:pt x="524" y="2529"/>
                  </a:lnTo>
                  <a:lnTo>
                    <a:pt x="525" y="2514"/>
                  </a:lnTo>
                  <a:lnTo>
                    <a:pt x="527" y="2498"/>
                  </a:lnTo>
                  <a:lnTo>
                    <a:pt x="529" y="2484"/>
                  </a:lnTo>
                  <a:lnTo>
                    <a:pt x="523" y="2477"/>
                  </a:lnTo>
                  <a:lnTo>
                    <a:pt x="531" y="2475"/>
                  </a:lnTo>
                  <a:lnTo>
                    <a:pt x="531" y="2474"/>
                  </a:lnTo>
                  <a:lnTo>
                    <a:pt x="531" y="2472"/>
                  </a:lnTo>
                  <a:lnTo>
                    <a:pt x="531" y="2470"/>
                  </a:lnTo>
                  <a:lnTo>
                    <a:pt x="530" y="2469"/>
                  </a:lnTo>
                  <a:lnTo>
                    <a:pt x="530" y="2466"/>
                  </a:lnTo>
                  <a:lnTo>
                    <a:pt x="529" y="2464"/>
                  </a:lnTo>
                  <a:lnTo>
                    <a:pt x="527" y="2463"/>
                  </a:lnTo>
                  <a:lnTo>
                    <a:pt x="526" y="2460"/>
                  </a:lnTo>
                  <a:lnTo>
                    <a:pt x="526" y="2459"/>
                  </a:lnTo>
                  <a:lnTo>
                    <a:pt x="525" y="2458"/>
                  </a:lnTo>
                  <a:lnTo>
                    <a:pt x="524" y="2455"/>
                  </a:lnTo>
                  <a:lnTo>
                    <a:pt x="523" y="2454"/>
                  </a:lnTo>
                  <a:lnTo>
                    <a:pt x="525" y="2454"/>
                  </a:lnTo>
                  <a:lnTo>
                    <a:pt x="527" y="2454"/>
                  </a:lnTo>
                  <a:lnTo>
                    <a:pt x="529" y="2454"/>
                  </a:lnTo>
                  <a:lnTo>
                    <a:pt x="530" y="2451"/>
                  </a:lnTo>
                  <a:lnTo>
                    <a:pt x="531" y="2450"/>
                  </a:lnTo>
                  <a:lnTo>
                    <a:pt x="531" y="2448"/>
                  </a:lnTo>
                  <a:lnTo>
                    <a:pt x="531" y="2445"/>
                  </a:lnTo>
                  <a:lnTo>
                    <a:pt x="531" y="2443"/>
                  </a:lnTo>
                  <a:lnTo>
                    <a:pt x="531" y="2441"/>
                  </a:lnTo>
                  <a:lnTo>
                    <a:pt x="531" y="2439"/>
                  </a:lnTo>
                  <a:lnTo>
                    <a:pt x="531" y="2438"/>
                  </a:lnTo>
                  <a:lnTo>
                    <a:pt x="532" y="2435"/>
                  </a:lnTo>
                  <a:lnTo>
                    <a:pt x="532" y="2434"/>
                  </a:lnTo>
                  <a:lnTo>
                    <a:pt x="532" y="2433"/>
                  </a:lnTo>
                  <a:lnTo>
                    <a:pt x="532" y="2432"/>
                  </a:lnTo>
                  <a:lnTo>
                    <a:pt x="532" y="2430"/>
                  </a:lnTo>
                  <a:lnTo>
                    <a:pt x="531" y="2430"/>
                  </a:lnTo>
                  <a:lnTo>
                    <a:pt x="531" y="2429"/>
                  </a:lnTo>
                  <a:lnTo>
                    <a:pt x="531" y="2430"/>
                  </a:lnTo>
                  <a:lnTo>
                    <a:pt x="531" y="2429"/>
                  </a:lnTo>
                  <a:lnTo>
                    <a:pt x="530" y="2429"/>
                  </a:lnTo>
                  <a:lnTo>
                    <a:pt x="529" y="2428"/>
                  </a:lnTo>
                  <a:lnTo>
                    <a:pt x="527" y="2428"/>
                  </a:lnTo>
                  <a:lnTo>
                    <a:pt x="526" y="2428"/>
                  </a:lnTo>
                  <a:lnTo>
                    <a:pt x="525" y="2427"/>
                  </a:lnTo>
                  <a:lnTo>
                    <a:pt x="525" y="2425"/>
                  </a:lnTo>
                  <a:lnTo>
                    <a:pt x="525" y="2423"/>
                  </a:lnTo>
                  <a:lnTo>
                    <a:pt x="525" y="2420"/>
                  </a:lnTo>
                  <a:lnTo>
                    <a:pt x="526" y="2418"/>
                  </a:lnTo>
                  <a:lnTo>
                    <a:pt x="526" y="2419"/>
                  </a:lnTo>
                  <a:lnTo>
                    <a:pt x="526" y="2420"/>
                  </a:lnTo>
                  <a:lnTo>
                    <a:pt x="527" y="2420"/>
                  </a:lnTo>
                  <a:lnTo>
                    <a:pt x="527" y="2422"/>
                  </a:lnTo>
                  <a:lnTo>
                    <a:pt x="527" y="2423"/>
                  </a:lnTo>
                  <a:lnTo>
                    <a:pt x="527" y="2424"/>
                  </a:lnTo>
                  <a:lnTo>
                    <a:pt x="529" y="2425"/>
                  </a:lnTo>
                  <a:lnTo>
                    <a:pt x="529" y="2427"/>
                  </a:lnTo>
                  <a:lnTo>
                    <a:pt x="529" y="2428"/>
                  </a:lnTo>
                  <a:lnTo>
                    <a:pt x="530" y="2429"/>
                  </a:lnTo>
                  <a:lnTo>
                    <a:pt x="531" y="2429"/>
                  </a:lnTo>
                  <a:lnTo>
                    <a:pt x="534" y="2427"/>
                  </a:lnTo>
                  <a:lnTo>
                    <a:pt x="535" y="2423"/>
                  </a:lnTo>
                  <a:lnTo>
                    <a:pt x="535" y="2419"/>
                  </a:lnTo>
                  <a:lnTo>
                    <a:pt x="534" y="2417"/>
                  </a:lnTo>
                  <a:lnTo>
                    <a:pt x="532" y="2413"/>
                  </a:lnTo>
                  <a:lnTo>
                    <a:pt x="531" y="2411"/>
                  </a:lnTo>
                  <a:lnTo>
                    <a:pt x="530" y="2407"/>
                  </a:lnTo>
                  <a:lnTo>
                    <a:pt x="529" y="2403"/>
                  </a:lnTo>
                  <a:lnTo>
                    <a:pt x="529" y="2401"/>
                  </a:lnTo>
                  <a:lnTo>
                    <a:pt x="529" y="2397"/>
                  </a:lnTo>
                  <a:lnTo>
                    <a:pt x="535" y="2403"/>
                  </a:lnTo>
                  <a:lnTo>
                    <a:pt x="535" y="2398"/>
                  </a:lnTo>
                  <a:lnTo>
                    <a:pt x="535" y="2393"/>
                  </a:lnTo>
                  <a:lnTo>
                    <a:pt x="535" y="2388"/>
                  </a:lnTo>
                  <a:lnTo>
                    <a:pt x="535" y="2383"/>
                  </a:lnTo>
                  <a:lnTo>
                    <a:pt x="535" y="2378"/>
                  </a:lnTo>
                  <a:lnTo>
                    <a:pt x="534" y="2373"/>
                  </a:lnTo>
                  <a:lnTo>
                    <a:pt x="534" y="2370"/>
                  </a:lnTo>
                  <a:lnTo>
                    <a:pt x="535" y="2365"/>
                  </a:lnTo>
                  <a:lnTo>
                    <a:pt x="535" y="2360"/>
                  </a:lnTo>
                  <a:lnTo>
                    <a:pt x="535" y="2356"/>
                  </a:lnTo>
                  <a:lnTo>
                    <a:pt x="534" y="2345"/>
                  </a:lnTo>
                  <a:lnTo>
                    <a:pt x="534" y="2335"/>
                  </a:lnTo>
                  <a:lnTo>
                    <a:pt x="535" y="2324"/>
                  </a:lnTo>
                  <a:lnTo>
                    <a:pt x="535" y="2314"/>
                  </a:lnTo>
                  <a:lnTo>
                    <a:pt x="536" y="2304"/>
                  </a:lnTo>
                  <a:lnTo>
                    <a:pt x="537" y="2294"/>
                  </a:lnTo>
                  <a:lnTo>
                    <a:pt x="539" y="2284"/>
                  </a:lnTo>
                  <a:lnTo>
                    <a:pt x="540" y="2273"/>
                  </a:lnTo>
                  <a:lnTo>
                    <a:pt x="541" y="2263"/>
                  </a:lnTo>
                  <a:lnTo>
                    <a:pt x="544" y="2252"/>
                  </a:lnTo>
                  <a:lnTo>
                    <a:pt x="544" y="2275"/>
                  </a:lnTo>
                  <a:lnTo>
                    <a:pt x="545" y="2297"/>
                  </a:lnTo>
                  <a:lnTo>
                    <a:pt x="544" y="2319"/>
                  </a:lnTo>
                  <a:lnTo>
                    <a:pt x="542" y="2341"/>
                  </a:lnTo>
                  <a:lnTo>
                    <a:pt x="541" y="2362"/>
                  </a:lnTo>
                  <a:lnTo>
                    <a:pt x="540" y="2385"/>
                  </a:lnTo>
                  <a:lnTo>
                    <a:pt x="537" y="2407"/>
                  </a:lnTo>
                  <a:lnTo>
                    <a:pt x="536" y="2429"/>
                  </a:lnTo>
                  <a:lnTo>
                    <a:pt x="534" y="2450"/>
                  </a:lnTo>
                  <a:lnTo>
                    <a:pt x="531" y="2472"/>
                  </a:lnTo>
                  <a:lnTo>
                    <a:pt x="531" y="2474"/>
                  </a:lnTo>
                  <a:lnTo>
                    <a:pt x="531" y="2475"/>
                  </a:lnTo>
                  <a:close/>
                  <a:moveTo>
                    <a:pt x="734" y="2655"/>
                  </a:moveTo>
                  <a:lnTo>
                    <a:pt x="732" y="2659"/>
                  </a:lnTo>
                  <a:lnTo>
                    <a:pt x="729" y="2664"/>
                  </a:lnTo>
                  <a:lnTo>
                    <a:pt x="728" y="2669"/>
                  </a:lnTo>
                  <a:lnTo>
                    <a:pt x="727" y="2674"/>
                  </a:lnTo>
                  <a:lnTo>
                    <a:pt x="726" y="2680"/>
                  </a:lnTo>
                  <a:lnTo>
                    <a:pt x="724" y="2685"/>
                  </a:lnTo>
                  <a:lnTo>
                    <a:pt x="724" y="2690"/>
                  </a:lnTo>
                  <a:lnTo>
                    <a:pt x="726" y="2695"/>
                  </a:lnTo>
                  <a:lnTo>
                    <a:pt x="726" y="2699"/>
                  </a:lnTo>
                  <a:lnTo>
                    <a:pt x="728" y="2703"/>
                  </a:lnTo>
                  <a:lnTo>
                    <a:pt x="728" y="2705"/>
                  </a:lnTo>
                  <a:lnTo>
                    <a:pt x="728" y="2706"/>
                  </a:lnTo>
                  <a:lnTo>
                    <a:pt x="728" y="2705"/>
                  </a:lnTo>
                  <a:lnTo>
                    <a:pt x="727" y="2704"/>
                  </a:lnTo>
                  <a:lnTo>
                    <a:pt x="727" y="2703"/>
                  </a:lnTo>
                  <a:lnTo>
                    <a:pt x="726" y="2701"/>
                  </a:lnTo>
                  <a:lnTo>
                    <a:pt x="726" y="2700"/>
                  </a:lnTo>
                  <a:lnTo>
                    <a:pt x="724" y="2700"/>
                  </a:lnTo>
                  <a:lnTo>
                    <a:pt x="724" y="2703"/>
                  </a:lnTo>
                  <a:lnTo>
                    <a:pt x="723" y="2704"/>
                  </a:lnTo>
                  <a:lnTo>
                    <a:pt x="723" y="2706"/>
                  </a:lnTo>
                  <a:lnTo>
                    <a:pt x="722" y="2709"/>
                  </a:lnTo>
                  <a:lnTo>
                    <a:pt x="721" y="2710"/>
                  </a:lnTo>
                  <a:lnTo>
                    <a:pt x="720" y="2712"/>
                  </a:lnTo>
                  <a:lnTo>
                    <a:pt x="720" y="2715"/>
                  </a:lnTo>
                  <a:lnTo>
                    <a:pt x="720" y="2717"/>
                  </a:lnTo>
                  <a:lnTo>
                    <a:pt x="720" y="2719"/>
                  </a:lnTo>
                  <a:lnTo>
                    <a:pt x="721" y="2721"/>
                  </a:lnTo>
                  <a:lnTo>
                    <a:pt x="723" y="2719"/>
                  </a:lnTo>
                  <a:lnTo>
                    <a:pt x="724" y="2721"/>
                  </a:lnTo>
                  <a:lnTo>
                    <a:pt x="720" y="2726"/>
                  </a:lnTo>
                  <a:lnTo>
                    <a:pt x="716" y="2732"/>
                  </a:lnTo>
                  <a:lnTo>
                    <a:pt x="713" y="2740"/>
                  </a:lnTo>
                  <a:lnTo>
                    <a:pt x="712" y="2748"/>
                  </a:lnTo>
                  <a:lnTo>
                    <a:pt x="711" y="2757"/>
                  </a:lnTo>
                  <a:lnTo>
                    <a:pt x="710" y="2767"/>
                  </a:lnTo>
                  <a:lnTo>
                    <a:pt x="708" y="2775"/>
                  </a:lnTo>
                  <a:lnTo>
                    <a:pt x="706" y="2785"/>
                  </a:lnTo>
                  <a:lnTo>
                    <a:pt x="703" y="2794"/>
                  </a:lnTo>
                  <a:lnTo>
                    <a:pt x="701" y="2801"/>
                  </a:lnTo>
                  <a:lnTo>
                    <a:pt x="707" y="2804"/>
                  </a:lnTo>
                  <a:lnTo>
                    <a:pt x="706" y="2804"/>
                  </a:lnTo>
                  <a:lnTo>
                    <a:pt x="705" y="2805"/>
                  </a:lnTo>
                  <a:lnTo>
                    <a:pt x="702" y="2806"/>
                  </a:lnTo>
                  <a:lnTo>
                    <a:pt x="701" y="2809"/>
                  </a:lnTo>
                  <a:lnTo>
                    <a:pt x="701" y="2811"/>
                  </a:lnTo>
                  <a:lnTo>
                    <a:pt x="700" y="2815"/>
                  </a:lnTo>
                  <a:lnTo>
                    <a:pt x="698" y="2819"/>
                  </a:lnTo>
                  <a:lnTo>
                    <a:pt x="698" y="2821"/>
                  </a:lnTo>
                  <a:lnTo>
                    <a:pt x="698" y="2825"/>
                  </a:lnTo>
                  <a:lnTo>
                    <a:pt x="698" y="2827"/>
                  </a:lnTo>
                  <a:lnTo>
                    <a:pt x="698" y="2829"/>
                  </a:lnTo>
                  <a:lnTo>
                    <a:pt x="700" y="2829"/>
                  </a:lnTo>
                  <a:lnTo>
                    <a:pt x="700" y="2830"/>
                  </a:lnTo>
                  <a:lnTo>
                    <a:pt x="701" y="2831"/>
                  </a:lnTo>
                  <a:lnTo>
                    <a:pt x="701" y="2832"/>
                  </a:lnTo>
                  <a:lnTo>
                    <a:pt x="701" y="2834"/>
                  </a:lnTo>
                  <a:lnTo>
                    <a:pt x="700" y="2832"/>
                  </a:lnTo>
                  <a:lnTo>
                    <a:pt x="700" y="2831"/>
                  </a:lnTo>
                  <a:lnTo>
                    <a:pt x="700" y="2830"/>
                  </a:lnTo>
                  <a:lnTo>
                    <a:pt x="698" y="2830"/>
                  </a:lnTo>
                  <a:lnTo>
                    <a:pt x="698" y="2829"/>
                  </a:lnTo>
                  <a:lnTo>
                    <a:pt x="698" y="2827"/>
                  </a:lnTo>
                  <a:lnTo>
                    <a:pt x="697" y="2829"/>
                  </a:lnTo>
                  <a:lnTo>
                    <a:pt x="696" y="2831"/>
                  </a:lnTo>
                  <a:lnTo>
                    <a:pt x="696" y="2834"/>
                  </a:lnTo>
                  <a:lnTo>
                    <a:pt x="695" y="2835"/>
                  </a:lnTo>
                  <a:lnTo>
                    <a:pt x="695" y="2837"/>
                  </a:lnTo>
                  <a:lnTo>
                    <a:pt x="694" y="2840"/>
                  </a:lnTo>
                  <a:lnTo>
                    <a:pt x="694" y="2842"/>
                  </a:lnTo>
                  <a:lnTo>
                    <a:pt x="694" y="2844"/>
                  </a:lnTo>
                  <a:lnTo>
                    <a:pt x="692" y="2846"/>
                  </a:lnTo>
                  <a:lnTo>
                    <a:pt x="692" y="2848"/>
                  </a:lnTo>
                  <a:lnTo>
                    <a:pt x="698" y="2851"/>
                  </a:lnTo>
                  <a:lnTo>
                    <a:pt x="692" y="2852"/>
                  </a:lnTo>
                  <a:lnTo>
                    <a:pt x="690" y="2856"/>
                  </a:lnTo>
                  <a:lnTo>
                    <a:pt x="689" y="2860"/>
                  </a:lnTo>
                  <a:lnTo>
                    <a:pt x="690" y="2865"/>
                  </a:lnTo>
                  <a:lnTo>
                    <a:pt x="692" y="2869"/>
                  </a:lnTo>
                  <a:lnTo>
                    <a:pt x="695" y="2874"/>
                  </a:lnTo>
                  <a:lnTo>
                    <a:pt x="695" y="2881"/>
                  </a:lnTo>
                  <a:lnTo>
                    <a:pt x="695" y="2886"/>
                  </a:lnTo>
                  <a:lnTo>
                    <a:pt x="691" y="2889"/>
                  </a:lnTo>
                  <a:lnTo>
                    <a:pt x="684" y="2893"/>
                  </a:lnTo>
                  <a:lnTo>
                    <a:pt x="682" y="2905"/>
                  </a:lnTo>
                  <a:lnTo>
                    <a:pt x="680" y="2918"/>
                  </a:lnTo>
                  <a:lnTo>
                    <a:pt x="679" y="2930"/>
                  </a:lnTo>
                  <a:lnTo>
                    <a:pt x="677" y="2942"/>
                  </a:lnTo>
                  <a:lnTo>
                    <a:pt x="675" y="2955"/>
                  </a:lnTo>
                  <a:lnTo>
                    <a:pt x="674" y="2967"/>
                  </a:lnTo>
                  <a:lnTo>
                    <a:pt x="671" y="2978"/>
                  </a:lnTo>
                  <a:lnTo>
                    <a:pt x="667" y="2991"/>
                  </a:lnTo>
                  <a:lnTo>
                    <a:pt x="664" y="3002"/>
                  </a:lnTo>
                  <a:lnTo>
                    <a:pt x="660" y="3014"/>
                  </a:lnTo>
                  <a:lnTo>
                    <a:pt x="661" y="3006"/>
                  </a:lnTo>
                  <a:lnTo>
                    <a:pt x="663" y="2997"/>
                  </a:lnTo>
                  <a:lnTo>
                    <a:pt x="665" y="2987"/>
                  </a:lnTo>
                  <a:lnTo>
                    <a:pt x="666" y="2976"/>
                  </a:lnTo>
                  <a:lnTo>
                    <a:pt x="669" y="2965"/>
                  </a:lnTo>
                  <a:lnTo>
                    <a:pt x="670" y="2954"/>
                  </a:lnTo>
                  <a:lnTo>
                    <a:pt x="671" y="2942"/>
                  </a:lnTo>
                  <a:lnTo>
                    <a:pt x="674" y="2930"/>
                  </a:lnTo>
                  <a:lnTo>
                    <a:pt x="674" y="2919"/>
                  </a:lnTo>
                  <a:lnTo>
                    <a:pt x="675" y="2908"/>
                  </a:lnTo>
                  <a:lnTo>
                    <a:pt x="674" y="2909"/>
                  </a:lnTo>
                  <a:lnTo>
                    <a:pt x="674" y="2910"/>
                  </a:lnTo>
                  <a:lnTo>
                    <a:pt x="672" y="2912"/>
                  </a:lnTo>
                  <a:lnTo>
                    <a:pt x="672" y="2913"/>
                  </a:lnTo>
                  <a:lnTo>
                    <a:pt x="671" y="2914"/>
                  </a:lnTo>
                  <a:lnTo>
                    <a:pt x="671" y="2915"/>
                  </a:lnTo>
                  <a:lnTo>
                    <a:pt x="671" y="2916"/>
                  </a:lnTo>
                  <a:lnTo>
                    <a:pt x="670" y="2918"/>
                  </a:lnTo>
                  <a:lnTo>
                    <a:pt x="670" y="2920"/>
                  </a:lnTo>
                  <a:lnTo>
                    <a:pt x="670" y="2921"/>
                  </a:lnTo>
                  <a:lnTo>
                    <a:pt x="670" y="2923"/>
                  </a:lnTo>
                  <a:lnTo>
                    <a:pt x="669" y="2925"/>
                  </a:lnTo>
                  <a:lnTo>
                    <a:pt x="669" y="2926"/>
                  </a:lnTo>
                  <a:lnTo>
                    <a:pt x="669" y="2928"/>
                  </a:lnTo>
                  <a:lnTo>
                    <a:pt x="669" y="2930"/>
                  </a:lnTo>
                  <a:lnTo>
                    <a:pt x="669" y="2931"/>
                  </a:lnTo>
                  <a:lnTo>
                    <a:pt x="669" y="2934"/>
                  </a:lnTo>
                  <a:lnTo>
                    <a:pt x="669" y="2936"/>
                  </a:lnTo>
                  <a:lnTo>
                    <a:pt x="669" y="2938"/>
                  </a:lnTo>
                  <a:lnTo>
                    <a:pt x="669" y="2940"/>
                  </a:lnTo>
                  <a:lnTo>
                    <a:pt x="669" y="2938"/>
                  </a:lnTo>
                  <a:lnTo>
                    <a:pt x="669" y="2936"/>
                  </a:lnTo>
                  <a:lnTo>
                    <a:pt x="669" y="2934"/>
                  </a:lnTo>
                  <a:lnTo>
                    <a:pt x="669" y="2933"/>
                  </a:lnTo>
                  <a:lnTo>
                    <a:pt x="669" y="2930"/>
                  </a:lnTo>
                  <a:lnTo>
                    <a:pt x="669" y="2929"/>
                  </a:lnTo>
                  <a:lnTo>
                    <a:pt x="669" y="2926"/>
                  </a:lnTo>
                  <a:lnTo>
                    <a:pt x="669" y="2925"/>
                  </a:lnTo>
                  <a:lnTo>
                    <a:pt x="669" y="2923"/>
                  </a:lnTo>
                  <a:lnTo>
                    <a:pt x="670" y="2921"/>
                  </a:lnTo>
                  <a:lnTo>
                    <a:pt x="670" y="2912"/>
                  </a:lnTo>
                  <a:lnTo>
                    <a:pt x="671" y="2903"/>
                  </a:lnTo>
                  <a:lnTo>
                    <a:pt x="672" y="2895"/>
                  </a:lnTo>
                  <a:lnTo>
                    <a:pt x="674" y="2888"/>
                  </a:lnTo>
                  <a:lnTo>
                    <a:pt x="675" y="2879"/>
                  </a:lnTo>
                  <a:lnTo>
                    <a:pt x="677" y="2872"/>
                  </a:lnTo>
                  <a:lnTo>
                    <a:pt x="679" y="2863"/>
                  </a:lnTo>
                  <a:lnTo>
                    <a:pt x="681" y="2855"/>
                  </a:lnTo>
                  <a:lnTo>
                    <a:pt x="684" y="2845"/>
                  </a:lnTo>
                  <a:lnTo>
                    <a:pt x="686" y="2834"/>
                  </a:lnTo>
                  <a:lnTo>
                    <a:pt x="690" y="2836"/>
                  </a:lnTo>
                  <a:lnTo>
                    <a:pt x="689" y="2832"/>
                  </a:lnTo>
                  <a:lnTo>
                    <a:pt x="687" y="2830"/>
                  </a:lnTo>
                  <a:lnTo>
                    <a:pt x="689" y="2827"/>
                  </a:lnTo>
                  <a:lnTo>
                    <a:pt x="689" y="2825"/>
                  </a:lnTo>
                  <a:lnTo>
                    <a:pt x="690" y="2822"/>
                  </a:lnTo>
                  <a:lnTo>
                    <a:pt x="691" y="2820"/>
                  </a:lnTo>
                  <a:lnTo>
                    <a:pt x="692" y="2818"/>
                  </a:lnTo>
                  <a:lnTo>
                    <a:pt x="694" y="2814"/>
                  </a:lnTo>
                  <a:lnTo>
                    <a:pt x="695" y="2810"/>
                  </a:lnTo>
                  <a:lnTo>
                    <a:pt x="695" y="2806"/>
                  </a:lnTo>
                  <a:lnTo>
                    <a:pt x="697" y="2801"/>
                  </a:lnTo>
                  <a:lnTo>
                    <a:pt x="697" y="2797"/>
                  </a:lnTo>
                  <a:lnTo>
                    <a:pt x="697" y="2793"/>
                  </a:lnTo>
                  <a:lnTo>
                    <a:pt x="696" y="2789"/>
                  </a:lnTo>
                  <a:lnTo>
                    <a:pt x="695" y="2785"/>
                  </a:lnTo>
                  <a:lnTo>
                    <a:pt x="694" y="2782"/>
                  </a:lnTo>
                  <a:lnTo>
                    <a:pt x="692" y="2778"/>
                  </a:lnTo>
                  <a:lnTo>
                    <a:pt x="692" y="2774"/>
                  </a:lnTo>
                  <a:lnTo>
                    <a:pt x="692" y="2771"/>
                  </a:lnTo>
                  <a:lnTo>
                    <a:pt x="695" y="2766"/>
                  </a:lnTo>
                  <a:lnTo>
                    <a:pt x="695" y="2764"/>
                  </a:lnTo>
                  <a:lnTo>
                    <a:pt x="695" y="2763"/>
                  </a:lnTo>
                  <a:lnTo>
                    <a:pt x="695" y="2762"/>
                  </a:lnTo>
                  <a:lnTo>
                    <a:pt x="696" y="2761"/>
                  </a:lnTo>
                  <a:lnTo>
                    <a:pt x="697" y="2761"/>
                  </a:lnTo>
                  <a:lnTo>
                    <a:pt x="697" y="2759"/>
                  </a:lnTo>
                  <a:lnTo>
                    <a:pt x="698" y="2759"/>
                  </a:lnTo>
                  <a:lnTo>
                    <a:pt x="697" y="2761"/>
                  </a:lnTo>
                  <a:lnTo>
                    <a:pt x="697" y="2762"/>
                  </a:lnTo>
                  <a:lnTo>
                    <a:pt x="696" y="2762"/>
                  </a:lnTo>
                  <a:lnTo>
                    <a:pt x="696" y="2763"/>
                  </a:lnTo>
                  <a:lnTo>
                    <a:pt x="695" y="2764"/>
                  </a:lnTo>
                  <a:lnTo>
                    <a:pt x="695" y="2766"/>
                  </a:lnTo>
                  <a:lnTo>
                    <a:pt x="695" y="2767"/>
                  </a:lnTo>
                  <a:lnTo>
                    <a:pt x="695" y="2768"/>
                  </a:lnTo>
                  <a:lnTo>
                    <a:pt x="695" y="2769"/>
                  </a:lnTo>
                  <a:lnTo>
                    <a:pt x="695" y="2771"/>
                  </a:lnTo>
                  <a:lnTo>
                    <a:pt x="695" y="2772"/>
                  </a:lnTo>
                  <a:lnTo>
                    <a:pt x="698" y="2774"/>
                  </a:lnTo>
                  <a:lnTo>
                    <a:pt x="700" y="2772"/>
                  </a:lnTo>
                  <a:lnTo>
                    <a:pt x="702" y="2769"/>
                  </a:lnTo>
                  <a:lnTo>
                    <a:pt x="703" y="2766"/>
                  </a:lnTo>
                  <a:lnTo>
                    <a:pt x="705" y="2763"/>
                  </a:lnTo>
                  <a:lnTo>
                    <a:pt x="706" y="2759"/>
                  </a:lnTo>
                  <a:lnTo>
                    <a:pt x="707" y="2757"/>
                  </a:lnTo>
                  <a:lnTo>
                    <a:pt x="707" y="2753"/>
                  </a:lnTo>
                  <a:lnTo>
                    <a:pt x="706" y="2751"/>
                  </a:lnTo>
                  <a:lnTo>
                    <a:pt x="703" y="2748"/>
                  </a:lnTo>
                  <a:lnTo>
                    <a:pt x="701" y="2747"/>
                  </a:lnTo>
                  <a:lnTo>
                    <a:pt x="716" y="2685"/>
                  </a:lnTo>
                  <a:lnTo>
                    <a:pt x="720" y="2688"/>
                  </a:lnTo>
                  <a:lnTo>
                    <a:pt x="724" y="2649"/>
                  </a:lnTo>
                  <a:lnTo>
                    <a:pt x="726" y="2649"/>
                  </a:lnTo>
                  <a:lnTo>
                    <a:pt x="727" y="2649"/>
                  </a:lnTo>
                  <a:lnTo>
                    <a:pt x="728" y="2649"/>
                  </a:lnTo>
                  <a:lnTo>
                    <a:pt x="729" y="2648"/>
                  </a:lnTo>
                  <a:lnTo>
                    <a:pt x="731" y="2647"/>
                  </a:lnTo>
                  <a:lnTo>
                    <a:pt x="732" y="2646"/>
                  </a:lnTo>
                  <a:lnTo>
                    <a:pt x="732" y="2644"/>
                  </a:lnTo>
                  <a:lnTo>
                    <a:pt x="733" y="2644"/>
                  </a:lnTo>
                  <a:lnTo>
                    <a:pt x="734" y="2643"/>
                  </a:lnTo>
                  <a:lnTo>
                    <a:pt x="732" y="2637"/>
                  </a:lnTo>
                  <a:lnTo>
                    <a:pt x="731" y="2631"/>
                  </a:lnTo>
                  <a:lnTo>
                    <a:pt x="731" y="2625"/>
                  </a:lnTo>
                  <a:lnTo>
                    <a:pt x="732" y="2617"/>
                  </a:lnTo>
                  <a:lnTo>
                    <a:pt x="733" y="2610"/>
                  </a:lnTo>
                  <a:lnTo>
                    <a:pt x="736" y="2602"/>
                  </a:lnTo>
                  <a:lnTo>
                    <a:pt x="737" y="2595"/>
                  </a:lnTo>
                  <a:lnTo>
                    <a:pt x="739" y="2587"/>
                  </a:lnTo>
                  <a:lnTo>
                    <a:pt x="742" y="2580"/>
                  </a:lnTo>
                  <a:lnTo>
                    <a:pt x="743" y="2573"/>
                  </a:lnTo>
                  <a:lnTo>
                    <a:pt x="742" y="2580"/>
                  </a:lnTo>
                  <a:lnTo>
                    <a:pt x="742" y="2587"/>
                  </a:lnTo>
                  <a:lnTo>
                    <a:pt x="741" y="2595"/>
                  </a:lnTo>
                  <a:lnTo>
                    <a:pt x="741" y="2604"/>
                  </a:lnTo>
                  <a:lnTo>
                    <a:pt x="739" y="2612"/>
                  </a:lnTo>
                  <a:lnTo>
                    <a:pt x="739" y="2621"/>
                  </a:lnTo>
                  <a:lnTo>
                    <a:pt x="738" y="2631"/>
                  </a:lnTo>
                  <a:lnTo>
                    <a:pt x="737" y="2639"/>
                  </a:lnTo>
                  <a:lnTo>
                    <a:pt x="736" y="2647"/>
                  </a:lnTo>
                  <a:lnTo>
                    <a:pt x="734" y="2655"/>
                  </a:lnTo>
                  <a:close/>
                  <a:moveTo>
                    <a:pt x="660" y="2967"/>
                  </a:moveTo>
                  <a:lnTo>
                    <a:pt x="663" y="2952"/>
                  </a:lnTo>
                  <a:lnTo>
                    <a:pt x="665" y="2952"/>
                  </a:lnTo>
                  <a:lnTo>
                    <a:pt x="663" y="2967"/>
                  </a:lnTo>
                  <a:lnTo>
                    <a:pt x="660" y="2967"/>
                  </a:lnTo>
                  <a:close/>
                  <a:moveTo>
                    <a:pt x="752" y="2596"/>
                  </a:moveTo>
                  <a:lnTo>
                    <a:pt x="749" y="2596"/>
                  </a:lnTo>
                  <a:lnTo>
                    <a:pt x="752" y="2579"/>
                  </a:lnTo>
                  <a:lnTo>
                    <a:pt x="754" y="2579"/>
                  </a:lnTo>
                  <a:lnTo>
                    <a:pt x="752" y="2596"/>
                  </a:lnTo>
                  <a:close/>
                  <a:moveTo>
                    <a:pt x="781" y="2178"/>
                  </a:moveTo>
                  <a:lnTo>
                    <a:pt x="781" y="2177"/>
                  </a:lnTo>
                  <a:lnTo>
                    <a:pt x="781" y="2176"/>
                  </a:lnTo>
                  <a:lnTo>
                    <a:pt x="781" y="2174"/>
                  </a:lnTo>
                  <a:lnTo>
                    <a:pt x="781" y="2173"/>
                  </a:lnTo>
                  <a:lnTo>
                    <a:pt x="781" y="2172"/>
                  </a:lnTo>
                  <a:lnTo>
                    <a:pt x="781" y="2171"/>
                  </a:lnTo>
                  <a:lnTo>
                    <a:pt x="780" y="2169"/>
                  </a:lnTo>
                  <a:lnTo>
                    <a:pt x="779" y="2168"/>
                  </a:lnTo>
                  <a:lnTo>
                    <a:pt x="769" y="2317"/>
                  </a:lnTo>
                  <a:lnTo>
                    <a:pt x="770" y="2279"/>
                  </a:lnTo>
                  <a:lnTo>
                    <a:pt x="772" y="2242"/>
                  </a:lnTo>
                  <a:lnTo>
                    <a:pt x="773" y="2204"/>
                  </a:lnTo>
                  <a:lnTo>
                    <a:pt x="773" y="2166"/>
                  </a:lnTo>
                  <a:lnTo>
                    <a:pt x="774" y="2129"/>
                  </a:lnTo>
                  <a:lnTo>
                    <a:pt x="775" y="2090"/>
                  </a:lnTo>
                  <a:lnTo>
                    <a:pt x="775" y="2054"/>
                  </a:lnTo>
                  <a:lnTo>
                    <a:pt x="778" y="2017"/>
                  </a:lnTo>
                  <a:lnTo>
                    <a:pt x="779" y="1983"/>
                  </a:lnTo>
                  <a:lnTo>
                    <a:pt x="781" y="1949"/>
                  </a:lnTo>
                  <a:lnTo>
                    <a:pt x="781" y="1963"/>
                  </a:lnTo>
                  <a:lnTo>
                    <a:pt x="781" y="1975"/>
                  </a:lnTo>
                  <a:lnTo>
                    <a:pt x="781" y="1988"/>
                  </a:lnTo>
                  <a:lnTo>
                    <a:pt x="781" y="2000"/>
                  </a:lnTo>
                  <a:lnTo>
                    <a:pt x="781" y="2011"/>
                  </a:lnTo>
                  <a:lnTo>
                    <a:pt x="781" y="2023"/>
                  </a:lnTo>
                  <a:lnTo>
                    <a:pt x="781" y="2035"/>
                  </a:lnTo>
                  <a:lnTo>
                    <a:pt x="781" y="2046"/>
                  </a:lnTo>
                  <a:lnTo>
                    <a:pt x="781" y="2057"/>
                  </a:lnTo>
                  <a:lnTo>
                    <a:pt x="781" y="2068"/>
                  </a:lnTo>
                  <a:lnTo>
                    <a:pt x="781" y="2104"/>
                  </a:lnTo>
                  <a:lnTo>
                    <a:pt x="780" y="2104"/>
                  </a:lnTo>
                  <a:lnTo>
                    <a:pt x="780" y="2105"/>
                  </a:lnTo>
                  <a:lnTo>
                    <a:pt x="780" y="2108"/>
                  </a:lnTo>
                  <a:lnTo>
                    <a:pt x="780" y="2109"/>
                  </a:lnTo>
                  <a:lnTo>
                    <a:pt x="779" y="2110"/>
                  </a:lnTo>
                  <a:lnTo>
                    <a:pt x="779" y="2112"/>
                  </a:lnTo>
                  <a:lnTo>
                    <a:pt x="779" y="2114"/>
                  </a:lnTo>
                  <a:lnTo>
                    <a:pt x="779" y="2116"/>
                  </a:lnTo>
                  <a:lnTo>
                    <a:pt x="779" y="2117"/>
                  </a:lnTo>
                  <a:lnTo>
                    <a:pt x="779" y="2119"/>
                  </a:lnTo>
                  <a:lnTo>
                    <a:pt x="779" y="2121"/>
                  </a:lnTo>
                  <a:lnTo>
                    <a:pt x="778" y="2127"/>
                  </a:lnTo>
                  <a:lnTo>
                    <a:pt x="778" y="2133"/>
                  </a:lnTo>
                  <a:lnTo>
                    <a:pt x="779" y="2140"/>
                  </a:lnTo>
                  <a:lnTo>
                    <a:pt x="779" y="2147"/>
                  </a:lnTo>
                  <a:lnTo>
                    <a:pt x="780" y="2153"/>
                  </a:lnTo>
                  <a:lnTo>
                    <a:pt x="781" y="2158"/>
                  </a:lnTo>
                  <a:lnTo>
                    <a:pt x="781" y="2164"/>
                  </a:lnTo>
                  <a:lnTo>
                    <a:pt x="783" y="2169"/>
                  </a:lnTo>
                  <a:lnTo>
                    <a:pt x="781" y="2174"/>
                  </a:lnTo>
                  <a:lnTo>
                    <a:pt x="781" y="2178"/>
                  </a:lnTo>
                  <a:close/>
                  <a:moveTo>
                    <a:pt x="781" y="1932"/>
                  </a:moveTo>
                  <a:lnTo>
                    <a:pt x="781" y="1943"/>
                  </a:lnTo>
                  <a:lnTo>
                    <a:pt x="781" y="1942"/>
                  </a:lnTo>
                  <a:lnTo>
                    <a:pt x="781" y="1941"/>
                  </a:lnTo>
                  <a:lnTo>
                    <a:pt x="780" y="1939"/>
                  </a:lnTo>
                  <a:lnTo>
                    <a:pt x="780" y="1938"/>
                  </a:lnTo>
                  <a:lnTo>
                    <a:pt x="780" y="1937"/>
                  </a:lnTo>
                  <a:lnTo>
                    <a:pt x="780" y="1936"/>
                  </a:lnTo>
                  <a:lnTo>
                    <a:pt x="780" y="1934"/>
                  </a:lnTo>
                  <a:lnTo>
                    <a:pt x="781" y="1933"/>
                  </a:lnTo>
                  <a:lnTo>
                    <a:pt x="781" y="1932"/>
                  </a:lnTo>
                  <a:lnTo>
                    <a:pt x="781" y="1803"/>
                  </a:lnTo>
                  <a:lnTo>
                    <a:pt x="784" y="1803"/>
                  </a:lnTo>
                  <a:lnTo>
                    <a:pt x="785" y="1797"/>
                  </a:lnTo>
                  <a:lnTo>
                    <a:pt x="786" y="1790"/>
                  </a:lnTo>
                  <a:lnTo>
                    <a:pt x="788" y="1782"/>
                  </a:lnTo>
                  <a:lnTo>
                    <a:pt x="789" y="1775"/>
                  </a:lnTo>
                  <a:lnTo>
                    <a:pt x="789" y="1766"/>
                  </a:lnTo>
                  <a:lnTo>
                    <a:pt x="790" y="1759"/>
                  </a:lnTo>
                  <a:lnTo>
                    <a:pt x="791" y="1750"/>
                  </a:lnTo>
                  <a:lnTo>
                    <a:pt x="791" y="1741"/>
                  </a:lnTo>
                  <a:lnTo>
                    <a:pt x="793" y="1731"/>
                  </a:lnTo>
                  <a:lnTo>
                    <a:pt x="794" y="1723"/>
                  </a:lnTo>
                  <a:lnTo>
                    <a:pt x="798" y="1729"/>
                  </a:lnTo>
                  <a:lnTo>
                    <a:pt x="801" y="1735"/>
                  </a:lnTo>
                  <a:lnTo>
                    <a:pt x="803" y="1741"/>
                  </a:lnTo>
                  <a:lnTo>
                    <a:pt x="803" y="1748"/>
                  </a:lnTo>
                  <a:lnTo>
                    <a:pt x="801" y="1755"/>
                  </a:lnTo>
                  <a:lnTo>
                    <a:pt x="800" y="1761"/>
                  </a:lnTo>
                  <a:lnTo>
                    <a:pt x="798" y="1769"/>
                  </a:lnTo>
                  <a:lnTo>
                    <a:pt x="795" y="1775"/>
                  </a:lnTo>
                  <a:lnTo>
                    <a:pt x="793" y="1781"/>
                  </a:lnTo>
                  <a:lnTo>
                    <a:pt x="790" y="1788"/>
                  </a:lnTo>
                  <a:lnTo>
                    <a:pt x="794" y="1854"/>
                  </a:lnTo>
                  <a:lnTo>
                    <a:pt x="793" y="1854"/>
                  </a:lnTo>
                  <a:lnTo>
                    <a:pt x="791" y="1854"/>
                  </a:lnTo>
                  <a:lnTo>
                    <a:pt x="790" y="1854"/>
                  </a:lnTo>
                  <a:lnTo>
                    <a:pt x="789" y="1855"/>
                  </a:lnTo>
                  <a:lnTo>
                    <a:pt x="788" y="1856"/>
                  </a:lnTo>
                  <a:lnTo>
                    <a:pt x="788" y="1858"/>
                  </a:lnTo>
                  <a:lnTo>
                    <a:pt x="788" y="1859"/>
                  </a:lnTo>
                  <a:lnTo>
                    <a:pt x="788" y="1860"/>
                  </a:lnTo>
                  <a:lnTo>
                    <a:pt x="788" y="1861"/>
                  </a:lnTo>
                  <a:lnTo>
                    <a:pt x="788" y="1863"/>
                  </a:lnTo>
                  <a:lnTo>
                    <a:pt x="788" y="1864"/>
                  </a:lnTo>
                  <a:lnTo>
                    <a:pt x="788" y="1865"/>
                  </a:lnTo>
                  <a:lnTo>
                    <a:pt x="788" y="1866"/>
                  </a:lnTo>
                  <a:lnTo>
                    <a:pt x="788" y="1868"/>
                  </a:lnTo>
                  <a:lnTo>
                    <a:pt x="788" y="1869"/>
                  </a:lnTo>
                  <a:lnTo>
                    <a:pt x="788" y="1870"/>
                  </a:lnTo>
                  <a:lnTo>
                    <a:pt x="789" y="1870"/>
                  </a:lnTo>
                  <a:lnTo>
                    <a:pt x="790" y="1871"/>
                  </a:lnTo>
                  <a:lnTo>
                    <a:pt x="791" y="1871"/>
                  </a:lnTo>
                  <a:lnTo>
                    <a:pt x="791" y="1870"/>
                  </a:lnTo>
                  <a:lnTo>
                    <a:pt x="793" y="1870"/>
                  </a:lnTo>
                  <a:lnTo>
                    <a:pt x="793" y="1869"/>
                  </a:lnTo>
                  <a:lnTo>
                    <a:pt x="794" y="1868"/>
                  </a:lnTo>
                  <a:lnTo>
                    <a:pt x="794" y="1866"/>
                  </a:lnTo>
                  <a:lnTo>
                    <a:pt x="794" y="1865"/>
                  </a:lnTo>
                  <a:lnTo>
                    <a:pt x="794" y="1864"/>
                  </a:lnTo>
                  <a:lnTo>
                    <a:pt x="794" y="1863"/>
                  </a:lnTo>
                  <a:lnTo>
                    <a:pt x="794" y="1875"/>
                  </a:lnTo>
                  <a:lnTo>
                    <a:pt x="790" y="1871"/>
                  </a:lnTo>
                  <a:lnTo>
                    <a:pt x="789" y="1874"/>
                  </a:lnTo>
                  <a:lnTo>
                    <a:pt x="788" y="1877"/>
                  </a:lnTo>
                  <a:lnTo>
                    <a:pt x="788" y="1881"/>
                  </a:lnTo>
                  <a:lnTo>
                    <a:pt x="788" y="1885"/>
                  </a:lnTo>
                  <a:lnTo>
                    <a:pt x="788" y="1887"/>
                  </a:lnTo>
                  <a:lnTo>
                    <a:pt x="788" y="1891"/>
                  </a:lnTo>
                  <a:lnTo>
                    <a:pt x="788" y="1895"/>
                  </a:lnTo>
                  <a:lnTo>
                    <a:pt x="788" y="1898"/>
                  </a:lnTo>
                  <a:lnTo>
                    <a:pt x="789" y="1901"/>
                  </a:lnTo>
                  <a:lnTo>
                    <a:pt x="790" y="1905"/>
                  </a:lnTo>
                  <a:lnTo>
                    <a:pt x="791" y="1902"/>
                  </a:lnTo>
                  <a:lnTo>
                    <a:pt x="793" y="1901"/>
                  </a:lnTo>
                  <a:lnTo>
                    <a:pt x="794" y="1898"/>
                  </a:lnTo>
                  <a:lnTo>
                    <a:pt x="794" y="1897"/>
                  </a:lnTo>
                  <a:lnTo>
                    <a:pt x="794" y="1896"/>
                  </a:lnTo>
                  <a:lnTo>
                    <a:pt x="794" y="1894"/>
                  </a:lnTo>
                  <a:lnTo>
                    <a:pt x="794" y="1892"/>
                  </a:lnTo>
                  <a:lnTo>
                    <a:pt x="794" y="1891"/>
                  </a:lnTo>
                  <a:lnTo>
                    <a:pt x="794" y="1889"/>
                  </a:lnTo>
                  <a:lnTo>
                    <a:pt x="794" y="1886"/>
                  </a:lnTo>
                  <a:lnTo>
                    <a:pt x="795" y="1891"/>
                  </a:lnTo>
                  <a:lnTo>
                    <a:pt x="795" y="1895"/>
                  </a:lnTo>
                  <a:lnTo>
                    <a:pt x="795" y="1900"/>
                  </a:lnTo>
                  <a:lnTo>
                    <a:pt x="794" y="1903"/>
                  </a:lnTo>
                  <a:lnTo>
                    <a:pt x="791" y="1908"/>
                  </a:lnTo>
                  <a:lnTo>
                    <a:pt x="789" y="1912"/>
                  </a:lnTo>
                  <a:lnTo>
                    <a:pt x="786" y="1917"/>
                  </a:lnTo>
                  <a:lnTo>
                    <a:pt x="785" y="1922"/>
                  </a:lnTo>
                  <a:lnTo>
                    <a:pt x="783" y="1927"/>
                  </a:lnTo>
                  <a:lnTo>
                    <a:pt x="781" y="1932"/>
                  </a:lnTo>
                  <a:close/>
                  <a:moveTo>
                    <a:pt x="907" y="3083"/>
                  </a:moveTo>
                  <a:lnTo>
                    <a:pt x="902" y="3050"/>
                  </a:lnTo>
                  <a:lnTo>
                    <a:pt x="894" y="3018"/>
                  </a:lnTo>
                  <a:lnTo>
                    <a:pt x="888" y="2987"/>
                  </a:lnTo>
                  <a:lnTo>
                    <a:pt x="881" y="2955"/>
                  </a:lnTo>
                  <a:lnTo>
                    <a:pt x="873" y="2924"/>
                  </a:lnTo>
                  <a:lnTo>
                    <a:pt x="867" y="2893"/>
                  </a:lnTo>
                  <a:lnTo>
                    <a:pt x="860" y="2862"/>
                  </a:lnTo>
                  <a:lnTo>
                    <a:pt x="855" y="2831"/>
                  </a:lnTo>
                  <a:lnTo>
                    <a:pt x="850" y="2799"/>
                  </a:lnTo>
                  <a:lnTo>
                    <a:pt x="847" y="2766"/>
                  </a:lnTo>
                  <a:lnTo>
                    <a:pt x="841" y="2752"/>
                  </a:lnTo>
                  <a:lnTo>
                    <a:pt x="836" y="2736"/>
                  </a:lnTo>
                  <a:lnTo>
                    <a:pt x="832" y="2720"/>
                  </a:lnTo>
                  <a:lnTo>
                    <a:pt x="830" y="2703"/>
                  </a:lnTo>
                  <a:lnTo>
                    <a:pt x="829" y="2685"/>
                  </a:lnTo>
                  <a:lnTo>
                    <a:pt x="827" y="2667"/>
                  </a:lnTo>
                  <a:lnTo>
                    <a:pt x="825" y="2648"/>
                  </a:lnTo>
                  <a:lnTo>
                    <a:pt x="822" y="2630"/>
                  </a:lnTo>
                  <a:lnTo>
                    <a:pt x="819" y="2611"/>
                  </a:lnTo>
                  <a:lnTo>
                    <a:pt x="814" y="2594"/>
                  </a:lnTo>
                  <a:lnTo>
                    <a:pt x="796" y="2513"/>
                  </a:lnTo>
                  <a:lnTo>
                    <a:pt x="799" y="2516"/>
                  </a:lnTo>
                  <a:lnTo>
                    <a:pt x="800" y="2518"/>
                  </a:lnTo>
                  <a:lnTo>
                    <a:pt x="801" y="2521"/>
                  </a:lnTo>
                  <a:lnTo>
                    <a:pt x="803" y="2524"/>
                  </a:lnTo>
                  <a:lnTo>
                    <a:pt x="804" y="2527"/>
                  </a:lnTo>
                  <a:lnTo>
                    <a:pt x="804" y="2529"/>
                  </a:lnTo>
                  <a:lnTo>
                    <a:pt x="805" y="2533"/>
                  </a:lnTo>
                  <a:lnTo>
                    <a:pt x="805" y="2536"/>
                  </a:lnTo>
                  <a:lnTo>
                    <a:pt x="806" y="2539"/>
                  </a:lnTo>
                  <a:lnTo>
                    <a:pt x="807" y="2542"/>
                  </a:lnTo>
                  <a:lnTo>
                    <a:pt x="809" y="2540"/>
                  </a:lnTo>
                  <a:lnTo>
                    <a:pt x="811" y="2543"/>
                  </a:lnTo>
                  <a:lnTo>
                    <a:pt x="810" y="2543"/>
                  </a:lnTo>
                  <a:lnTo>
                    <a:pt x="810" y="2544"/>
                  </a:lnTo>
                  <a:lnTo>
                    <a:pt x="809" y="2544"/>
                  </a:lnTo>
                  <a:lnTo>
                    <a:pt x="809" y="2545"/>
                  </a:lnTo>
                  <a:lnTo>
                    <a:pt x="809" y="2547"/>
                  </a:lnTo>
                  <a:lnTo>
                    <a:pt x="807" y="2547"/>
                  </a:lnTo>
                  <a:lnTo>
                    <a:pt x="807" y="2548"/>
                  </a:lnTo>
                  <a:lnTo>
                    <a:pt x="807" y="2549"/>
                  </a:lnTo>
                  <a:lnTo>
                    <a:pt x="809" y="2549"/>
                  </a:lnTo>
                  <a:lnTo>
                    <a:pt x="809" y="2550"/>
                  </a:lnTo>
                  <a:lnTo>
                    <a:pt x="809" y="2552"/>
                  </a:lnTo>
                  <a:lnTo>
                    <a:pt x="809" y="2553"/>
                  </a:lnTo>
                  <a:lnTo>
                    <a:pt x="809" y="2554"/>
                  </a:lnTo>
                  <a:lnTo>
                    <a:pt x="810" y="2557"/>
                  </a:lnTo>
                  <a:lnTo>
                    <a:pt x="810" y="2555"/>
                  </a:lnTo>
                  <a:lnTo>
                    <a:pt x="811" y="2555"/>
                  </a:lnTo>
                  <a:lnTo>
                    <a:pt x="811" y="2554"/>
                  </a:lnTo>
                  <a:lnTo>
                    <a:pt x="811" y="2553"/>
                  </a:lnTo>
                  <a:lnTo>
                    <a:pt x="811" y="2552"/>
                  </a:lnTo>
                  <a:lnTo>
                    <a:pt x="812" y="2552"/>
                  </a:lnTo>
                  <a:lnTo>
                    <a:pt x="812" y="2550"/>
                  </a:lnTo>
                  <a:lnTo>
                    <a:pt x="814" y="2549"/>
                  </a:lnTo>
                  <a:lnTo>
                    <a:pt x="814" y="2550"/>
                  </a:lnTo>
                  <a:lnTo>
                    <a:pt x="814" y="2552"/>
                  </a:lnTo>
                  <a:lnTo>
                    <a:pt x="814" y="2553"/>
                  </a:lnTo>
                  <a:lnTo>
                    <a:pt x="814" y="2554"/>
                  </a:lnTo>
                  <a:lnTo>
                    <a:pt x="814" y="2555"/>
                  </a:lnTo>
                  <a:lnTo>
                    <a:pt x="812" y="2557"/>
                  </a:lnTo>
                  <a:lnTo>
                    <a:pt x="811" y="2558"/>
                  </a:lnTo>
                  <a:lnTo>
                    <a:pt x="810" y="2557"/>
                  </a:lnTo>
                  <a:lnTo>
                    <a:pt x="810" y="2559"/>
                  </a:lnTo>
                  <a:lnTo>
                    <a:pt x="810" y="2561"/>
                  </a:lnTo>
                  <a:lnTo>
                    <a:pt x="811" y="2564"/>
                  </a:lnTo>
                  <a:lnTo>
                    <a:pt x="812" y="2566"/>
                  </a:lnTo>
                  <a:lnTo>
                    <a:pt x="814" y="2568"/>
                  </a:lnTo>
                  <a:lnTo>
                    <a:pt x="815" y="2570"/>
                  </a:lnTo>
                  <a:lnTo>
                    <a:pt x="816" y="2573"/>
                  </a:lnTo>
                  <a:lnTo>
                    <a:pt x="817" y="2575"/>
                  </a:lnTo>
                  <a:lnTo>
                    <a:pt x="819" y="2576"/>
                  </a:lnTo>
                  <a:lnTo>
                    <a:pt x="820" y="2579"/>
                  </a:lnTo>
                  <a:lnTo>
                    <a:pt x="821" y="2580"/>
                  </a:lnTo>
                  <a:lnTo>
                    <a:pt x="822" y="2580"/>
                  </a:lnTo>
                  <a:lnTo>
                    <a:pt x="822" y="2581"/>
                  </a:lnTo>
                  <a:lnTo>
                    <a:pt x="824" y="2583"/>
                  </a:lnTo>
                  <a:lnTo>
                    <a:pt x="824" y="2584"/>
                  </a:lnTo>
                  <a:lnTo>
                    <a:pt x="824" y="2585"/>
                  </a:lnTo>
                  <a:lnTo>
                    <a:pt x="824" y="2586"/>
                  </a:lnTo>
                  <a:lnTo>
                    <a:pt x="824" y="2587"/>
                  </a:lnTo>
                  <a:lnTo>
                    <a:pt x="824" y="2586"/>
                  </a:lnTo>
                  <a:lnTo>
                    <a:pt x="822" y="2585"/>
                  </a:lnTo>
                  <a:lnTo>
                    <a:pt x="822" y="2584"/>
                  </a:lnTo>
                  <a:lnTo>
                    <a:pt x="822" y="2583"/>
                  </a:lnTo>
                  <a:lnTo>
                    <a:pt x="821" y="2581"/>
                  </a:lnTo>
                  <a:lnTo>
                    <a:pt x="821" y="2580"/>
                  </a:lnTo>
                  <a:lnTo>
                    <a:pt x="820" y="2579"/>
                  </a:lnTo>
                  <a:lnTo>
                    <a:pt x="819" y="2585"/>
                  </a:lnTo>
                  <a:lnTo>
                    <a:pt x="817" y="2592"/>
                  </a:lnTo>
                  <a:lnTo>
                    <a:pt x="817" y="2600"/>
                  </a:lnTo>
                  <a:lnTo>
                    <a:pt x="819" y="2606"/>
                  </a:lnTo>
                  <a:lnTo>
                    <a:pt x="820" y="2613"/>
                  </a:lnTo>
                  <a:lnTo>
                    <a:pt x="821" y="2621"/>
                  </a:lnTo>
                  <a:lnTo>
                    <a:pt x="824" y="2630"/>
                  </a:lnTo>
                  <a:lnTo>
                    <a:pt x="825" y="2637"/>
                  </a:lnTo>
                  <a:lnTo>
                    <a:pt x="827" y="2644"/>
                  </a:lnTo>
                  <a:lnTo>
                    <a:pt x="829" y="2653"/>
                  </a:lnTo>
                  <a:lnTo>
                    <a:pt x="832" y="2672"/>
                  </a:lnTo>
                  <a:lnTo>
                    <a:pt x="836" y="2691"/>
                  </a:lnTo>
                  <a:lnTo>
                    <a:pt x="840" y="2710"/>
                  </a:lnTo>
                  <a:lnTo>
                    <a:pt x="843" y="2731"/>
                  </a:lnTo>
                  <a:lnTo>
                    <a:pt x="847" y="2751"/>
                  </a:lnTo>
                  <a:lnTo>
                    <a:pt x="850" y="2771"/>
                  </a:lnTo>
                  <a:lnTo>
                    <a:pt x="853" y="2790"/>
                  </a:lnTo>
                  <a:lnTo>
                    <a:pt x="857" y="2810"/>
                  </a:lnTo>
                  <a:lnTo>
                    <a:pt x="861" y="2830"/>
                  </a:lnTo>
                  <a:lnTo>
                    <a:pt x="864" y="2848"/>
                  </a:lnTo>
                  <a:lnTo>
                    <a:pt x="866" y="2846"/>
                  </a:lnTo>
                  <a:lnTo>
                    <a:pt x="868" y="2848"/>
                  </a:lnTo>
                  <a:lnTo>
                    <a:pt x="867" y="2848"/>
                  </a:lnTo>
                  <a:lnTo>
                    <a:pt x="867" y="2850"/>
                  </a:lnTo>
                  <a:lnTo>
                    <a:pt x="866" y="2850"/>
                  </a:lnTo>
                  <a:lnTo>
                    <a:pt x="866" y="2851"/>
                  </a:lnTo>
                  <a:lnTo>
                    <a:pt x="864" y="2851"/>
                  </a:lnTo>
                  <a:lnTo>
                    <a:pt x="864" y="2852"/>
                  </a:lnTo>
                  <a:lnTo>
                    <a:pt x="864" y="2853"/>
                  </a:lnTo>
                  <a:lnTo>
                    <a:pt x="864" y="2855"/>
                  </a:lnTo>
                  <a:lnTo>
                    <a:pt x="866" y="2857"/>
                  </a:lnTo>
                  <a:lnTo>
                    <a:pt x="867" y="2861"/>
                  </a:lnTo>
                  <a:lnTo>
                    <a:pt x="867" y="2866"/>
                  </a:lnTo>
                  <a:lnTo>
                    <a:pt x="868" y="2871"/>
                  </a:lnTo>
                  <a:lnTo>
                    <a:pt x="868" y="2876"/>
                  </a:lnTo>
                  <a:lnTo>
                    <a:pt x="868" y="2879"/>
                  </a:lnTo>
                  <a:lnTo>
                    <a:pt x="869" y="2884"/>
                  </a:lnTo>
                  <a:lnTo>
                    <a:pt x="872" y="2888"/>
                  </a:lnTo>
                  <a:lnTo>
                    <a:pt x="874" y="2891"/>
                  </a:lnTo>
                  <a:lnTo>
                    <a:pt x="879" y="2893"/>
                  </a:lnTo>
                  <a:lnTo>
                    <a:pt x="883" y="2893"/>
                  </a:lnTo>
                  <a:lnTo>
                    <a:pt x="883" y="2902"/>
                  </a:lnTo>
                  <a:lnTo>
                    <a:pt x="879" y="2902"/>
                  </a:lnTo>
                  <a:lnTo>
                    <a:pt x="879" y="2900"/>
                  </a:lnTo>
                  <a:lnTo>
                    <a:pt x="879" y="2899"/>
                  </a:lnTo>
                  <a:lnTo>
                    <a:pt x="879" y="2898"/>
                  </a:lnTo>
                  <a:lnTo>
                    <a:pt x="879" y="2897"/>
                  </a:lnTo>
                  <a:lnTo>
                    <a:pt x="879" y="2895"/>
                  </a:lnTo>
                  <a:lnTo>
                    <a:pt x="879" y="2894"/>
                  </a:lnTo>
                  <a:lnTo>
                    <a:pt x="878" y="2894"/>
                  </a:lnTo>
                  <a:lnTo>
                    <a:pt x="878" y="2893"/>
                  </a:lnTo>
                  <a:lnTo>
                    <a:pt x="877" y="2893"/>
                  </a:lnTo>
                  <a:lnTo>
                    <a:pt x="876" y="2894"/>
                  </a:lnTo>
                  <a:lnTo>
                    <a:pt x="874" y="2895"/>
                  </a:lnTo>
                  <a:lnTo>
                    <a:pt x="873" y="2897"/>
                  </a:lnTo>
                  <a:lnTo>
                    <a:pt x="873" y="2898"/>
                  </a:lnTo>
                  <a:lnTo>
                    <a:pt x="873" y="2900"/>
                  </a:lnTo>
                  <a:lnTo>
                    <a:pt x="873" y="2902"/>
                  </a:lnTo>
                  <a:lnTo>
                    <a:pt x="873" y="2903"/>
                  </a:lnTo>
                  <a:lnTo>
                    <a:pt x="873" y="2904"/>
                  </a:lnTo>
                  <a:lnTo>
                    <a:pt x="873" y="2907"/>
                  </a:lnTo>
                  <a:lnTo>
                    <a:pt x="873" y="2908"/>
                  </a:lnTo>
                  <a:lnTo>
                    <a:pt x="874" y="2909"/>
                  </a:lnTo>
                  <a:lnTo>
                    <a:pt x="876" y="2910"/>
                  </a:lnTo>
                  <a:lnTo>
                    <a:pt x="877" y="2910"/>
                  </a:lnTo>
                  <a:lnTo>
                    <a:pt x="878" y="2910"/>
                  </a:lnTo>
                  <a:lnTo>
                    <a:pt x="879" y="2910"/>
                  </a:lnTo>
                  <a:lnTo>
                    <a:pt x="881" y="2910"/>
                  </a:lnTo>
                  <a:lnTo>
                    <a:pt x="882" y="2910"/>
                  </a:lnTo>
                  <a:lnTo>
                    <a:pt x="883" y="2910"/>
                  </a:lnTo>
                  <a:lnTo>
                    <a:pt x="882" y="2910"/>
                  </a:lnTo>
                  <a:lnTo>
                    <a:pt x="881" y="2910"/>
                  </a:lnTo>
                  <a:lnTo>
                    <a:pt x="879" y="2912"/>
                  </a:lnTo>
                  <a:lnTo>
                    <a:pt x="878" y="2912"/>
                  </a:lnTo>
                  <a:lnTo>
                    <a:pt x="878" y="2913"/>
                  </a:lnTo>
                  <a:lnTo>
                    <a:pt x="877" y="2914"/>
                  </a:lnTo>
                  <a:lnTo>
                    <a:pt x="877" y="2920"/>
                  </a:lnTo>
                  <a:lnTo>
                    <a:pt x="878" y="2921"/>
                  </a:lnTo>
                  <a:lnTo>
                    <a:pt x="879" y="2923"/>
                  </a:lnTo>
                  <a:lnTo>
                    <a:pt x="881" y="2921"/>
                  </a:lnTo>
                  <a:lnTo>
                    <a:pt x="882" y="2921"/>
                  </a:lnTo>
                  <a:lnTo>
                    <a:pt x="882" y="2920"/>
                  </a:lnTo>
                  <a:lnTo>
                    <a:pt x="882" y="2919"/>
                  </a:lnTo>
                  <a:lnTo>
                    <a:pt x="883" y="2918"/>
                  </a:lnTo>
                  <a:lnTo>
                    <a:pt x="884" y="2919"/>
                  </a:lnTo>
                  <a:lnTo>
                    <a:pt x="886" y="2921"/>
                  </a:lnTo>
                  <a:lnTo>
                    <a:pt x="886" y="2923"/>
                  </a:lnTo>
                  <a:lnTo>
                    <a:pt x="888" y="2923"/>
                  </a:lnTo>
                  <a:lnTo>
                    <a:pt x="888" y="2931"/>
                  </a:lnTo>
                  <a:lnTo>
                    <a:pt x="886" y="2931"/>
                  </a:lnTo>
                  <a:lnTo>
                    <a:pt x="886" y="2930"/>
                  </a:lnTo>
                  <a:lnTo>
                    <a:pt x="886" y="2929"/>
                  </a:lnTo>
                  <a:lnTo>
                    <a:pt x="886" y="2928"/>
                  </a:lnTo>
                  <a:lnTo>
                    <a:pt x="886" y="2926"/>
                  </a:lnTo>
                  <a:lnTo>
                    <a:pt x="886" y="2925"/>
                  </a:lnTo>
                  <a:lnTo>
                    <a:pt x="886" y="2924"/>
                  </a:lnTo>
                  <a:lnTo>
                    <a:pt x="886" y="2923"/>
                  </a:lnTo>
                  <a:lnTo>
                    <a:pt x="886" y="2921"/>
                  </a:lnTo>
                  <a:lnTo>
                    <a:pt x="884" y="2921"/>
                  </a:lnTo>
                  <a:lnTo>
                    <a:pt x="884" y="2920"/>
                  </a:lnTo>
                  <a:lnTo>
                    <a:pt x="883" y="2920"/>
                  </a:lnTo>
                  <a:lnTo>
                    <a:pt x="881" y="2928"/>
                  </a:lnTo>
                  <a:lnTo>
                    <a:pt x="881" y="2934"/>
                  </a:lnTo>
                  <a:lnTo>
                    <a:pt x="882" y="2939"/>
                  </a:lnTo>
                  <a:lnTo>
                    <a:pt x="886" y="2945"/>
                  </a:lnTo>
                  <a:lnTo>
                    <a:pt x="889" y="2950"/>
                  </a:lnTo>
                  <a:lnTo>
                    <a:pt x="892" y="2955"/>
                  </a:lnTo>
                  <a:lnTo>
                    <a:pt x="894" y="2960"/>
                  </a:lnTo>
                  <a:lnTo>
                    <a:pt x="895" y="2966"/>
                  </a:lnTo>
                  <a:lnTo>
                    <a:pt x="895" y="2972"/>
                  </a:lnTo>
                  <a:lnTo>
                    <a:pt x="892" y="2980"/>
                  </a:lnTo>
                  <a:lnTo>
                    <a:pt x="900" y="2980"/>
                  </a:lnTo>
                  <a:lnTo>
                    <a:pt x="897" y="2985"/>
                  </a:lnTo>
                  <a:lnTo>
                    <a:pt x="895" y="2987"/>
                  </a:lnTo>
                  <a:lnTo>
                    <a:pt x="895" y="2989"/>
                  </a:lnTo>
                  <a:lnTo>
                    <a:pt x="895" y="2991"/>
                  </a:lnTo>
                  <a:lnTo>
                    <a:pt x="898" y="2992"/>
                  </a:lnTo>
                  <a:lnTo>
                    <a:pt x="899" y="2993"/>
                  </a:lnTo>
                  <a:lnTo>
                    <a:pt x="900" y="2994"/>
                  </a:lnTo>
                  <a:lnTo>
                    <a:pt x="902" y="2997"/>
                  </a:lnTo>
                  <a:lnTo>
                    <a:pt x="903" y="3001"/>
                  </a:lnTo>
                  <a:lnTo>
                    <a:pt x="903" y="3006"/>
                  </a:lnTo>
                  <a:lnTo>
                    <a:pt x="903" y="3013"/>
                  </a:lnTo>
                  <a:lnTo>
                    <a:pt x="903" y="3020"/>
                  </a:lnTo>
                  <a:lnTo>
                    <a:pt x="903" y="3028"/>
                  </a:lnTo>
                  <a:lnTo>
                    <a:pt x="904" y="3035"/>
                  </a:lnTo>
                  <a:lnTo>
                    <a:pt x="905" y="3043"/>
                  </a:lnTo>
                  <a:lnTo>
                    <a:pt x="907" y="3051"/>
                  </a:lnTo>
                  <a:lnTo>
                    <a:pt x="907" y="3059"/>
                  </a:lnTo>
                  <a:lnTo>
                    <a:pt x="908" y="3066"/>
                  </a:lnTo>
                  <a:lnTo>
                    <a:pt x="907" y="3075"/>
                  </a:lnTo>
                  <a:lnTo>
                    <a:pt x="907" y="3083"/>
                  </a:lnTo>
                  <a:close/>
                  <a:moveTo>
                    <a:pt x="829" y="2617"/>
                  </a:moveTo>
                  <a:lnTo>
                    <a:pt x="832" y="2616"/>
                  </a:lnTo>
                  <a:lnTo>
                    <a:pt x="835" y="2625"/>
                  </a:lnTo>
                  <a:lnTo>
                    <a:pt x="832" y="2626"/>
                  </a:lnTo>
                  <a:lnTo>
                    <a:pt x="829" y="2617"/>
                  </a:lnTo>
                  <a:close/>
                  <a:moveTo>
                    <a:pt x="1117" y="2745"/>
                  </a:moveTo>
                  <a:lnTo>
                    <a:pt x="1115" y="2747"/>
                  </a:lnTo>
                  <a:lnTo>
                    <a:pt x="1114" y="2731"/>
                  </a:lnTo>
                  <a:lnTo>
                    <a:pt x="1111" y="2714"/>
                  </a:lnTo>
                  <a:lnTo>
                    <a:pt x="1110" y="2696"/>
                  </a:lnTo>
                  <a:lnTo>
                    <a:pt x="1107" y="2679"/>
                  </a:lnTo>
                  <a:lnTo>
                    <a:pt x="1105" y="2660"/>
                  </a:lnTo>
                  <a:lnTo>
                    <a:pt x="1101" y="2643"/>
                  </a:lnTo>
                  <a:lnTo>
                    <a:pt x="1099" y="2626"/>
                  </a:lnTo>
                  <a:lnTo>
                    <a:pt x="1096" y="2607"/>
                  </a:lnTo>
                  <a:lnTo>
                    <a:pt x="1094" y="2591"/>
                  </a:lnTo>
                  <a:lnTo>
                    <a:pt x="1091" y="2575"/>
                  </a:lnTo>
                  <a:lnTo>
                    <a:pt x="1090" y="2576"/>
                  </a:lnTo>
                  <a:lnTo>
                    <a:pt x="1089" y="2578"/>
                  </a:lnTo>
                  <a:lnTo>
                    <a:pt x="1088" y="2579"/>
                  </a:lnTo>
                  <a:lnTo>
                    <a:pt x="1088" y="2580"/>
                  </a:lnTo>
                  <a:lnTo>
                    <a:pt x="1088" y="2583"/>
                  </a:lnTo>
                  <a:lnTo>
                    <a:pt x="1088" y="2584"/>
                  </a:lnTo>
                  <a:lnTo>
                    <a:pt x="1088" y="2585"/>
                  </a:lnTo>
                  <a:lnTo>
                    <a:pt x="1088" y="2586"/>
                  </a:lnTo>
                  <a:lnTo>
                    <a:pt x="1088" y="2589"/>
                  </a:lnTo>
                  <a:lnTo>
                    <a:pt x="1088" y="2590"/>
                  </a:lnTo>
                  <a:lnTo>
                    <a:pt x="1086" y="2586"/>
                  </a:lnTo>
                  <a:lnTo>
                    <a:pt x="1086" y="2583"/>
                  </a:lnTo>
                  <a:lnTo>
                    <a:pt x="1088" y="2580"/>
                  </a:lnTo>
                  <a:lnTo>
                    <a:pt x="1089" y="2576"/>
                  </a:lnTo>
                  <a:lnTo>
                    <a:pt x="1089" y="2574"/>
                  </a:lnTo>
                  <a:lnTo>
                    <a:pt x="1090" y="2570"/>
                  </a:lnTo>
                  <a:lnTo>
                    <a:pt x="1090" y="2568"/>
                  </a:lnTo>
                  <a:lnTo>
                    <a:pt x="1090" y="2564"/>
                  </a:lnTo>
                  <a:lnTo>
                    <a:pt x="1090" y="2561"/>
                  </a:lnTo>
                  <a:lnTo>
                    <a:pt x="1088" y="2558"/>
                  </a:lnTo>
                  <a:lnTo>
                    <a:pt x="1086" y="2559"/>
                  </a:lnTo>
                  <a:lnTo>
                    <a:pt x="1085" y="2560"/>
                  </a:lnTo>
                  <a:lnTo>
                    <a:pt x="1085" y="2561"/>
                  </a:lnTo>
                  <a:lnTo>
                    <a:pt x="1085" y="2563"/>
                  </a:lnTo>
                  <a:lnTo>
                    <a:pt x="1085" y="2564"/>
                  </a:lnTo>
                  <a:lnTo>
                    <a:pt x="1085" y="2566"/>
                  </a:lnTo>
                  <a:lnTo>
                    <a:pt x="1085" y="2568"/>
                  </a:lnTo>
                  <a:lnTo>
                    <a:pt x="1085" y="2569"/>
                  </a:lnTo>
                  <a:lnTo>
                    <a:pt x="1085" y="2571"/>
                  </a:lnTo>
                  <a:lnTo>
                    <a:pt x="1085" y="2573"/>
                  </a:lnTo>
                  <a:lnTo>
                    <a:pt x="1084" y="2563"/>
                  </a:lnTo>
                  <a:lnTo>
                    <a:pt x="1083" y="2552"/>
                  </a:lnTo>
                  <a:lnTo>
                    <a:pt x="1080" y="2542"/>
                  </a:lnTo>
                  <a:lnTo>
                    <a:pt x="1079" y="2532"/>
                  </a:lnTo>
                  <a:lnTo>
                    <a:pt x="1078" y="2522"/>
                  </a:lnTo>
                  <a:lnTo>
                    <a:pt x="1076" y="2511"/>
                  </a:lnTo>
                  <a:lnTo>
                    <a:pt x="1075" y="2501"/>
                  </a:lnTo>
                  <a:lnTo>
                    <a:pt x="1074" y="2491"/>
                  </a:lnTo>
                  <a:lnTo>
                    <a:pt x="1071" y="2481"/>
                  </a:lnTo>
                  <a:lnTo>
                    <a:pt x="1070" y="2471"/>
                  </a:lnTo>
                  <a:lnTo>
                    <a:pt x="1066" y="2475"/>
                  </a:lnTo>
                  <a:lnTo>
                    <a:pt x="1070" y="2463"/>
                  </a:lnTo>
                  <a:lnTo>
                    <a:pt x="1070" y="2464"/>
                  </a:lnTo>
                  <a:lnTo>
                    <a:pt x="1070" y="2465"/>
                  </a:lnTo>
                  <a:lnTo>
                    <a:pt x="1070" y="2466"/>
                  </a:lnTo>
                  <a:lnTo>
                    <a:pt x="1070" y="2467"/>
                  </a:lnTo>
                  <a:lnTo>
                    <a:pt x="1070" y="2469"/>
                  </a:lnTo>
                  <a:lnTo>
                    <a:pt x="1070" y="2470"/>
                  </a:lnTo>
                  <a:lnTo>
                    <a:pt x="1071" y="2470"/>
                  </a:lnTo>
                  <a:lnTo>
                    <a:pt x="1071" y="2471"/>
                  </a:lnTo>
                  <a:lnTo>
                    <a:pt x="1073" y="2471"/>
                  </a:lnTo>
                  <a:lnTo>
                    <a:pt x="1073" y="2459"/>
                  </a:lnTo>
                  <a:lnTo>
                    <a:pt x="1074" y="2446"/>
                  </a:lnTo>
                  <a:lnTo>
                    <a:pt x="1073" y="2433"/>
                  </a:lnTo>
                  <a:lnTo>
                    <a:pt x="1071" y="2420"/>
                  </a:lnTo>
                  <a:lnTo>
                    <a:pt x="1070" y="2408"/>
                  </a:lnTo>
                  <a:lnTo>
                    <a:pt x="1069" y="2394"/>
                  </a:lnTo>
                  <a:lnTo>
                    <a:pt x="1066" y="2382"/>
                  </a:lnTo>
                  <a:lnTo>
                    <a:pt x="1065" y="2370"/>
                  </a:lnTo>
                  <a:lnTo>
                    <a:pt x="1063" y="2357"/>
                  </a:lnTo>
                  <a:lnTo>
                    <a:pt x="1061" y="2346"/>
                  </a:lnTo>
                  <a:lnTo>
                    <a:pt x="1064" y="2456"/>
                  </a:lnTo>
                  <a:lnTo>
                    <a:pt x="1061" y="2437"/>
                  </a:lnTo>
                  <a:lnTo>
                    <a:pt x="1059" y="2418"/>
                  </a:lnTo>
                  <a:lnTo>
                    <a:pt x="1057" y="2398"/>
                  </a:lnTo>
                  <a:lnTo>
                    <a:pt x="1054" y="2380"/>
                  </a:lnTo>
                  <a:lnTo>
                    <a:pt x="1050" y="2361"/>
                  </a:lnTo>
                  <a:lnTo>
                    <a:pt x="1048" y="2341"/>
                  </a:lnTo>
                  <a:lnTo>
                    <a:pt x="1045" y="2323"/>
                  </a:lnTo>
                  <a:lnTo>
                    <a:pt x="1043" y="2304"/>
                  </a:lnTo>
                  <a:lnTo>
                    <a:pt x="1042" y="2286"/>
                  </a:lnTo>
                  <a:lnTo>
                    <a:pt x="1040" y="2267"/>
                  </a:lnTo>
                  <a:lnTo>
                    <a:pt x="1037" y="2270"/>
                  </a:lnTo>
                  <a:lnTo>
                    <a:pt x="1038" y="2266"/>
                  </a:lnTo>
                  <a:lnTo>
                    <a:pt x="1038" y="2261"/>
                  </a:lnTo>
                  <a:lnTo>
                    <a:pt x="1038" y="2255"/>
                  </a:lnTo>
                  <a:lnTo>
                    <a:pt x="1037" y="2247"/>
                  </a:lnTo>
                  <a:lnTo>
                    <a:pt x="1035" y="2239"/>
                  </a:lnTo>
                  <a:lnTo>
                    <a:pt x="1034" y="2230"/>
                  </a:lnTo>
                  <a:lnTo>
                    <a:pt x="1033" y="2221"/>
                  </a:lnTo>
                  <a:lnTo>
                    <a:pt x="1031" y="2211"/>
                  </a:lnTo>
                  <a:lnTo>
                    <a:pt x="1029" y="2203"/>
                  </a:lnTo>
                  <a:lnTo>
                    <a:pt x="1028" y="2195"/>
                  </a:lnTo>
                  <a:lnTo>
                    <a:pt x="1042" y="2236"/>
                  </a:lnTo>
                  <a:lnTo>
                    <a:pt x="1053" y="2278"/>
                  </a:lnTo>
                  <a:lnTo>
                    <a:pt x="1061" y="2322"/>
                  </a:lnTo>
                  <a:lnTo>
                    <a:pt x="1069" y="2366"/>
                  </a:lnTo>
                  <a:lnTo>
                    <a:pt x="1074" y="2411"/>
                  </a:lnTo>
                  <a:lnTo>
                    <a:pt x="1079" y="2455"/>
                  </a:lnTo>
                  <a:lnTo>
                    <a:pt x="1084" y="2500"/>
                  </a:lnTo>
                  <a:lnTo>
                    <a:pt x="1089" y="2544"/>
                  </a:lnTo>
                  <a:lnTo>
                    <a:pt x="1095" y="2589"/>
                  </a:lnTo>
                  <a:lnTo>
                    <a:pt x="1102" y="2632"/>
                  </a:lnTo>
                  <a:lnTo>
                    <a:pt x="1106" y="2632"/>
                  </a:lnTo>
                  <a:lnTo>
                    <a:pt x="1106" y="2602"/>
                  </a:lnTo>
                  <a:lnTo>
                    <a:pt x="1130" y="2842"/>
                  </a:lnTo>
                  <a:lnTo>
                    <a:pt x="1127" y="2832"/>
                  </a:lnTo>
                  <a:lnTo>
                    <a:pt x="1126" y="2822"/>
                  </a:lnTo>
                  <a:lnTo>
                    <a:pt x="1123" y="2813"/>
                  </a:lnTo>
                  <a:lnTo>
                    <a:pt x="1123" y="2803"/>
                  </a:lnTo>
                  <a:lnTo>
                    <a:pt x="1122" y="2793"/>
                  </a:lnTo>
                  <a:lnTo>
                    <a:pt x="1121" y="2783"/>
                  </a:lnTo>
                  <a:lnTo>
                    <a:pt x="1121" y="2774"/>
                  </a:lnTo>
                  <a:lnTo>
                    <a:pt x="1120" y="2764"/>
                  </a:lnTo>
                  <a:lnTo>
                    <a:pt x="1118" y="2754"/>
                  </a:lnTo>
                  <a:lnTo>
                    <a:pt x="1117" y="2745"/>
                  </a:lnTo>
                  <a:close/>
                  <a:moveTo>
                    <a:pt x="1132" y="2848"/>
                  </a:moveTo>
                  <a:lnTo>
                    <a:pt x="1136" y="2848"/>
                  </a:lnTo>
                  <a:lnTo>
                    <a:pt x="1138" y="2881"/>
                  </a:lnTo>
                  <a:lnTo>
                    <a:pt x="1136" y="2881"/>
                  </a:lnTo>
                  <a:lnTo>
                    <a:pt x="1132" y="2848"/>
                  </a:lnTo>
                  <a:close/>
                  <a:moveTo>
                    <a:pt x="1138" y="2895"/>
                  </a:moveTo>
                  <a:lnTo>
                    <a:pt x="1141" y="2895"/>
                  </a:lnTo>
                  <a:lnTo>
                    <a:pt x="1141" y="2914"/>
                  </a:lnTo>
                  <a:lnTo>
                    <a:pt x="1138" y="2914"/>
                  </a:lnTo>
                  <a:lnTo>
                    <a:pt x="1138" y="2895"/>
                  </a:lnTo>
                  <a:close/>
                  <a:moveTo>
                    <a:pt x="1141" y="2925"/>
                  </a:moveTo>
                  <a:lnTo>
                    <a:pt x="1144" y="2925"/>
                  </a:lnTo>
                  <a:lnTo>
                    <a:pt x="1144" y="2938"/>
                  </a:lnTo>
                  <a:lnTo>
                    <a:pt x="1141" y="2938"/>
                  </a:lnTo>
                  <a:lnTo>
                    <a:pt x="1141" y="2925"/>
                  </a:lnTo>
                  <a:close/>
                  <a:moveTo>
                    <a:pt x="1147" y="2955"/>
                  </a:moveTo>
                  <a:lnTo>
                    <a:pt x="1144" y="2955"/>
                  </a:lnTo>
                  <a:lnTo>
                    <a:pt x="1144" y="2944"/>
                  </a:lnTo>
                  <a:lnTo>
                    <a:pt x="1147" y="2944"/>
                  </a:lnTo>
                  <a:lnTo>
                    <a:pt x="1147" y="2955"/>
                  </a:lnTo>
                  <a:close/>
                  <a:moveTo>
                    <a:pt x="1121" y="1901"/>
                  </a:moveTo>
                  <a:lnTo>
                    <a:pt x="1104" y="1905"/>
                  </a:lnTo>
                  <a:lnTo>
                    <a:pt x="1088" y="1910"/>
                  </a:lnTo>
                  <a:lnTo>
                    <a:pt x="1071" y="1915"/>
                  </a:lnTo>
                  <a:lnTo>
                    <a:pt x="1055" y="1919"/>
                  </a:lnTo>
                  <a:lnTo>
                    <a:pt x="1039" y="1924"/>
                  </a:lnTo>
                  <a:lnTo>
                    <a:pt x="1023" y="1931"/>
                  </a:lnTo>
                  <a:lnTo>
                    <a:pt x="1007" y="1937"/>
                  </a:lnTo>
                  <a:lnTo>
                    <a:pt x="991" y="1942"/>
                  </a:lnTo>
                  <a:lnTo>
                    <a:pt x="976" y="1949"/>
                  </a:lnTo>
                  <a:lnTo>
                    <a:pt x="960" y="1955"/>
                  </a:lnTo>
                  <a:lnTo>
                    <a:pt x="952" y="1948"/>
                  </a:lnTo>
                  <a:lnTo>
                    <a:pt x="947" y="1941"/>
                  </a:lnTo>
                  <a:lnTo>
                    <a:pt x="945" y="1932"/>
                  </a:lnTo>
                  <a:lnTo>
                    <a:pt x="944" y="1923"/>
                  </a:lnTo>
                  <a:lnTo>
                    <a:pt x="944" y="1913"/>
                  </a:lnTo>
                  <a:lnTo>
                    <a:pt x="945" y="1903"/>
                  </a:lnTo>
                  <a:lnTo>
                    <a:pt x="945" y="1895"/>
                  </a:lnTo>
                  <a:lnTo>
                    <a:pt x="944" y="1885"/>
                  </a:lnTo>
                  <a:lnTo>
                    <a:pt x="943" y="1875"/>
                  </a:lnTo>
                  <a:lnTo>
                    <a:pt x="939" y="1866"/>
                  </a:lnTo>
                  <a:lnTo>
                    <a:pt x="915" y="1771"/>
                  </a:lnTo>
                  <a:lnTo>
                    <a:pt x="912" y="1775"/>
                  </a:lnTo>
                  <a:lnTo>
                    <a:pt x="907" y="1778"/>
                  </a:lnTo>
                  <a:lnTo>
                    <a:pt x="902" y="1782"/>
                  </a:lnTo>
                  <a:lnTo>
                    <a:pt x="897" y="1783"/>
                  </a:lnTo>
                  <a:lnTo>
                    <a:pt x="891" y="1785"/>
                  </a:lnTo>
                  <a:lnTo>
                    <a:pt x="886" y="1786"/>
                  </a:lnTo>
                  <a:lnTo>
                    <a:pt x="879" y="1785"/>
                  </a:lnTo>
                  <a:lnTo>
                    <a:pt x="874" y="1783"/>
                  </a:lnTo>
                  <a:lnTo>
                    <a:pt x="869" y="1781"/>
                  </a:lnTo>
                  <a:lnTo>
                    <a:pt x="864" y="1777"/>
                  </a:lnTo>
                  <a:lnTo>
                    <a:pt x="805" y="1684"/>
                  </a:lnTo>
                  <a:lnTo>
                    <a:pt x="794" y="1694"/>
                  </a:lnTo>
                  <a:lnTo>
                    <a:pt x="784" y="1705"/>
                  </a:lnTo>
                  <a:lnTo>
                    <a:pt x="775" y="1717"/>
                  </a:lnTo>
                  <a:lnTo>
                    <a:pt x="767" y="1728"/>
                  </a:lnTo>
                  <a:lnTo>
                    <a:pt x="758" y="1740"/>
                  </a:lnTo>
                  <a:lnTo>
                    <a:pt x="750" y="1753"/>
                  </a:lnTo>
                  <a:lnTo>
                    <a:pt x="743" y="1765"/>
                  </a:lnTo>
                  <a:lnTo>
                    <a:pt x="736" y="1777"/>
                  </a:lnTo>
                  <a:lnTo>
                    <a:pt x="729" y="1788"/>
                  </a:lnTo>
                  <a:lnTo>
                    <a:pt x="722" y="1801"/>
                  </a:lnTo>
                  <a:lnTo>
                    <a:pt x="713" y="1798"/>
                  </a:lnTo>
                  <a:lnTo>
                    <a:pt x="705" y="1795"/>
                  </a:lnTo>
                  <a:lnTo>
                    <a:pt x="697" y="1790"/>
                  </a:lnTo>
                  <a:lnTo>
                    <a:pt x="689" y="1783"/>
                  </a:lnTo>
                  <a:lnTo>
                    <a:pt x="681" y="1777"/>
                  </a:lnTo>
                  <a:lnTo>
                    <a:pt x="674" y="1770"/>
                  </a:lnTo>
                  <a:lnTo>
                    <a:pt x="667" y="1764"/>
                  </a:lnTo>
                  <a:lnTo>
                    <a:pt x="660" y="1756"/>
                  </a:lnTo>
                  <a:lnTo>
                    <a:pt x="653" y="1750"/>
                  </a:lnTo>
                  <a:lnTo>
                    <a:pt x="645" y="1744"/>
                  </a:lnTo>
                  <a:lnTo>
                    <a:pt x="635" y="1761"/>
                  </a:lnTo>
                  <a:lnTo>
                    <a:pt x="625" y="1778"/>
                  </a:lnTo>
                  <a:lnTo>
                    <a:pt x="617" y="1796"/>
                  </a:lnTo>
                  <a:lnTo>
                    <a:pt x="607" y="1814"/>
                  </a:lnTo>
                  <a:lnTo>
                    <a:pt x="598" y="1833"/>
                  </a:lnTo>
                  <a:lnTo>
                    <a:pt x="588" y="1851"/>
                  </a:lnTo>
                  <a:lnTo>
                    <a:pt x="578" y="1869"/>
                  </a:lnTo>
                  <a:lnTo>
                    <a:pt x="567" y="1886"/>
                  </a:lnTo>
                  <a:lnTo>
                    <a:pt x="555" y="1903"/>
                  </a:lnTo>
                  <a:lnTo>
                    <a:pt x="541" y="1919"/>
                  </a:lnTo>
                  <a:lnTo>
                    <a:pt x="541" y="1921"/>
                  </a:lnTo>
                  <a:lnTo>
                    <a:pt x="541" y="1922"/>
                  </a:lnTo>
                  <a:lnTo>
                    <a:pt x="542" y="1923"/>
                  </a:lnTo>
                  <a:lnTo>
                    <a:pt x="542" y="1924"/>
                  </a:lnTo>
                  <a:lnTo>
                    <a:pt x="544" y="1926"/>
                  </a:lnTo>
                  <a:lnTo>
                    <a:pt x="544" y="1927"/>
                  </a:lnTo>
                  <a:lnTo>
                    <a:pt x="544" y="1928"/>
                  </a:lnTo>
                  <a:lnTo>
                    <a:pt x="544" y="1929"/>
                  </a:lnTo>
                  <a:lnTo>
                    <a:pt x="544" y="1931"/>
                  </a:lnTo>
                  <a:lnTo>
                    <a:pt x="524" y="1924"/>
                  </a:lnTo>
                  <a:lnTo>
                    <a:pt x="505" y="1917"/>
                  </a:lnTo>
                  <a:lnTo>
                    <a:pt x="487" y="1907"/>
                  </a:lnTo>
                  <a:lnTo>
                    <a:pt x="469" y="1896"/>
                  </a:lnTo>
                  <a:lnTo>
                    <a:pt x="452" y="1884"/>
                  </a:lnTo>
                  <a:lnTo>
                    <a:pt x="435" y="1871"/>
                  </a:lnTo>
                  <a:lnTo>
                    <a:pt x="417" y="1859"/>
                  </a:lnTo>
                  <a:lnTo>
                    <a:pt x="400" y="1847"/>
                  </a:lnTo>
                  <a:lnTo>
                    <a:pt x="383" y="1837"/>
                  </a:lnTo>
                  <a:lnTo>
                    <a:pt x="364" y="1827"/>
                  </a:lnTo>
                  <a:lnTo>
                    <a:pt x="363" y="1827"/>
                  </a:lnTo>
                  <a:lnTo>
                    <a:pt x="361" y="1827"/>
                  </a:lnTo>
                  <a:lnTo>
                    <a:pt x="360" y="1827"/>
                  </a:lnTo>
                  <a:lnTo>
                    <a:pt x="359" y="1827"/>
                  </a:lnTo>
                  <a:lnTo>
                    <a:pt x="358" y="1827"/>
                  </a:lnTo>
                  <a:lnTo>
                    <a:pt x="357" y="1827"/>
                  </a:lnTo>
                  <a:lnTo>
                    <a:pt x="355" y="1827"/>
                  </a:lnTo>
                  <a:lnTo>
                    <a:pt x="343" y="1830"/>
                  </a:lnTo>
                  <a:lnTo>
                    <a:pt x="330" y="1834"/>
                  </a:lnTo>
                  <a:lnTo>
                    <a:pt x="318" y="1840"/>
                  </a:lnTo>
                  <a:lnTo>
                    <a:pt x="307" y="1848"/>
                  </a:lnTo>
                  <a:lnTo>
                    <a:pt x="297" y="1856"/>
                  </a:lnTo>
                  <a:lnTo>
                    <a:pt x="287" y="1866"/>
                  </a:lnTo>
                  <a:lnTo>
                    <a:pt x="277" y="1876"/>
                  </a:lnTo>
                  <a:lnTo>
                    <a:pt x="269" y="1887"/>
                  </a:lnTo>
                  <a:lnTo>
                    <a:pt x="260" y="1900"/>
                  </a:lnTo>
                  <a:lnTo>
                    <a:pt x="252" y="1911"/>
                  </a:lnTo>
                  <a:lnTo>
                    <a:pt x="252" y="1916"/>
                  </a:lnTo>
                  <a:lnTo>
                    <a:pt x="252" y="1919"/>
                  </a:lnTo>
                  <a:lnTo>
                    <a:pt x="252" y="1924"/>
                  </a:lnTo>
                  <a:lnTo>
                    <a:pt x="251" y="1928"/>
                  </a:lnTo>
                  <a:lnTo>
                    <a:pt x="250" y="1932"/>
                  </a:lnTo>
                  <a:lnTo>
                    <a:pt x="247" y="1936"/>
                  </a:lnTo>
                  <a:lnTo>
                    <a:pt x="245" y="1939"/>
                  </a:lnTo>
                  <a:lnTo>
                    <a:pt x="244" y="1943"/>
                  </a:lnTo>
                  <a:lnTo>
                    <a:pt x="241" y="1945"/>
                  </a:lnTo>
                  <a:lnTo>
                    <a:pt x="240" y="1949"/>
                  </a:lnTo>
                  <a:lnTo>
                    <a:pt x="239" y="1945"/>
                  </a:lnTo>
                  <a:lnTo>
                    <a:pt x="238" y="1941"/>
                  </a:lnTo>
                  <a:lnTo>
                    <a:pt x="236" y="1936"/>
                  </a:lnTo>
                  <a:lnTo>
                    <a:pt x="235" y="1929"/>
                  </a:lnTo>
                  <a:lnTo>
                    <a:pt x="235" y="1922"/>
                  </a:lnTo>
                  <a:lnTo>
                    <a:pt x="235" y="1915"/>
                  </a:lnTo>
                  <a:lnTo>
                    <a:pt x="235" y="1908"/>
                  </a:lnTo>
                  <a:lnTo>
                    <a:pt x="236" y="1902"/>
                  </a:lnTo>
                  <a:lnTo>
                    <a:pt x="239" y="1896"/>
                  </a:lnTo>
                  <a:lnTo>
                    <a:pt x="244" y="1892"/>
                  </a:lnTo>
                  <a:lnTo>
                    <a:pt x="246" y="1889"/>
                  </a:lnTo>
                  <a:lnTo>
                    <a:pt x="249" y="1885"/>
                  </a:lnTo>
                  <a:lnTo>
                    <a:pt x="251" y="1881"/>
                  </a:lnTo>
                  <a:lnTo>
                    <a:pt x="254" y="1877"/>
                  </a:lnTo>
                  <a:lnTo>
                    <a:pt x="257" y="1874"/>
                  </a:lnTo>
                  <a:lnTo>
                    <a:pt x="261" y="1871"/>
                  </a:lnTo>
                  <a:lnTo>
                    <a:pt x="266" y="1868"/>
                  </a:lnTo>
                  <a:lnTo>
                    <a:pt x="270" y="1865"/>
                  </a:lnTo>
                  <a:lnTo>
                    <a:pt x="273" y="1863"/>
                  </a:lnTo>
                  <a:lnTo>
                    <a:pt x="278" y="1860"/>
                  </a:lnTo>
                  <a:lnTo>
                    <a:pt x="276" y="1856"/>
                  </a:lnTo>
                  <a:lnTo>
                    <a:pt x="282" y="1853"/>
                  </a:lnTo>
                  <a:lnTo>
                    <a:pt x="290" y="1849"/>
                  </a:lnTo>
                  <a:lnTo>
                    <a:pt x="296" y="1845"/>
                  </a:lnTo>
                  <a:lnTo>
                    <a:pt x="302" y="1840"/>
                  </a:lnTo>
                  <a:lnTo>
                    <a:pt x="308" y="1837"/>
                  </a:lnTo>
                  <a:lnTo>
                    <a:pt x="313" y="1833"/>
                  </a:lnTo>
                  <a:lnTo>
                    <a:pt x="319" y="1828"/>
                  </a:lnTo>
                  <a:lnTo>
                    <a:pt x="326" y="1824"/>
                  </a:lnTo>
                  <a:lnTo>
                    <a:pt x="332" y="1821"/>
                  </a:lnTo>
                  <a:lnTo>
                    <a:pt x="338" y="1818"/>
                  </a:lnTo>
                  <a:lnTo>
                    <a:pt x="339" y="1821"/>
                  </a:lnTo>
                  <a:lnTo>
                    <a:pt x="339" y="1822"/>
                  </a:lnTo>
                  <a:lnTo>
                    <a:pt x="342" y="1823"/>
                  </a:lnTo>
                  <a:lnTo>
                    <a:pt x="343" y="1824"/>
                  </a:lnTo>
                  <a:lnTo>
                    <a:pt x="344" y="1825"/>
                  </a:lnTo>
                  <a:lnTo>
                    <a:pt x="347" y="1825"/>
                  </a:lnTo>
                  <a:lnTo>
                    <a:pt x="348" y="1827"/>
                  </a:lnTo>
                  <a:lnTo>
                    <a:pt x="350" y="1827"/>
                  </a:lnTo>
                  <a:lnTo>
                    <a:pt x="353" y="1827"/>
                  </a:lnTo>
                  <a:lnTo>
                    <a:pt x="355" y="1827"/>
                  </a:lnTo>
                  <a:lnTo>
                    <a:pt x="357" y="1827"/>
                  </a:lnTo>
                  <a:lnTo>
                    <a:pt x="358" y="1827"/>
                  </a:lnTo>
                  <a:lnTo>
                    <a:pt x="359" y="1827"/>
                  </a:lnTo>
                  <a:lnTo>
                    <a:pt x="360" y="1827"/>
                  </a:lnTo>
                  <a:lnTo>
                    <a:pt x="361" y="1827"/>
                  </a:lnTo>
                  <a:lnTo>
                    <a:pt x="363" y="1827"/>
                  </a:lnTo>
                  <a:lnTo>
                    <a:pt x="364" y="1827"/>
                  </a:lnTo>
                  <a:lnTo>
                    <a:pt x="366" y="1827"/>
                  </a:lnTo>
                  <a:lnTo>
                    <a:pt x="369" y="1827"/>
                  </a:lnTo>
                  <a:lnTo>
                    <a:pt x="373" y="1827"/>
                  </a:lnTo>
                  <a:lnTo>
                    <a:pt x="375" y="1827"/>
                  </a:lnTo>
                  <a:lnTo>
                    <a:pt x="378" y="1828"/>
                  </a:lnTo>
                  <a:lnTo>
                    <a:pt x="380" y="1828"/>
                  </a:lnTo>
                  <a:lnTo>
                    <a:pt x="383" y="1829"/>
                  </a:lnTo>
                  <a:lnTo>
                    <a:pt x="385" y="1829"/>
                  </a:lnTo>
                  <a:lnTo>
                    <a:pt x="386" y="1832"/>
                  </a:lnTo>
                  <a:lnTo>
                    <a:pt x="389" y="1833"/>
                  </a:lnTo>
                  <a:lnTo>
                    <a:pt x="405" y="1837"/>
                  </a:lnTo>
                  <a:lnTo>
                    <a:pt x="420" y="1843"/>
                  </a:lnTo>
                  <a:lnTo>
                    <a:pt x="435" y="1851"/>
                  </a:lnTo>
                  <a:lnTo>
                    <a:pt x="448" y="1859"/>
                  </a:lnTo>
                  <a:lnTo>
                    <a:pt x="463" y="1869"/>
                  </a:lnTo>
                  <a:lnTo>
                    <a:pt x="477" y="1879"/>
                  </a:lnTo>
                  <a:lnTo>
                    <a:pt x="490" y="1889"/>
                  </a:lnTo>
                  <a:lnTo>
                    <a:pt x="504" y="1897"/>
                  </a:lnTo>
                  <a:lnTo>
                    <a:pt x="518" y="1906"/>
                  </a:lnTo>
                  <a:lnTo>
                    <a:pt x="531" y="1913"/>
                  </a:lnTo>
                  <a:lnTo>
                    <a:pt x="551" y="1881"/>
                  </a:lnTo>
                  <a:lnTo>
                    <a:pt x="570" y="1849"/>
                  </a:lnTo>
                  <a:lnTo>
                    <a:pt x="588" y="1818"/>
                  </a:lnTo>
                  <a:lnTo>
                    <a:pt x="607" y="1787"/>
                  </a:lnTo>
                  <a:lnTo>
                    <a:pt x="623" y="1756"/>
                  </a:lnTo>
                  <a:lnTo>
                    <a:pt x="638" y="1725"/>
                  </a:lnTo>
                  <a:lnTo>
                    <a:pt x="651" y="1692"/>
                  </a:lnTo>
                  <a:lnTo>
                    <a:pt x="663" y="1658"/>
                  </a:lnTo>
                  <a:lnTo>
                    <a:pt x="671" y="1624"/>
                  </a:lnTo>
                  <a:lnTo>
                    <a:pt x="677" y="1587"/>
                  </a:lnTo>
                  <a:lnTo>
                    <a:pt x="680" y="1589"/>
                  </a:lnTo>
                  <a:lnTo>
                    <a:pt x="681" y="1583"/>
                  </a:lnTo>
                  <a:lnTo>
                    <a:pt x="682" y="1576"/>
                  </a:lnTo>
                  <a:lnTo>
                    <a:pt x="682" y="1567"/>
                  </a:lnTo>
                  <a:lnTo>
                    <a:pt x="684" y="1560"/>
                  </a:lnTo>
                  <a:lnTo>
                    <a:pt x="682" y="1551"/>
                  </a:lnTo>
                  <a:lnTo>
                    <a:pt x="682" y="1542"/>
                  </a:lnTo>
                  <a:lnTo>
                    <a:pt x="681" y="1535"/>
                  </a:lnTo>
                  <a:lnTo>
                    <a:pt x="680" y="1526"/>
                  </a:lnTo>
                  <a:lnTo>
                    <a:pt x="680" y="1517"/>
                  </a:lnTo>
                  <a:lnTo>
                    <a:pt x="677" y="1510"/>
                  </a:lnTo>
                  <a:lnTo>
                    <a:pt x="677" y="1509"/>
                  </a:lnTo>
                  <a:lnTo>
                    <a:pt x="677" y="1508"/>
                  </a:lnTo>
                  <a:lnTo>
                    <a:pt x="677" y="1506"/>
                  </a:lnTo>
                  <a:lnTo>
                    <a:pt x="677" y="1508"/>
                  </a:lnTo>
                  <a:lnTo>
                    <a:pt x="677" y="1509"/>
                  </a:lnTo>
                  <a:lnTo>
                    <a:pt x="677" y="1510"/>
                  </a:lnTo>
                  <a:lnTo>
                    <a:pt x="679" y="1510"/>
                  </a:lnTo>
                  <a:lnTo>
                    <a:pt x="679" y="1511"/>
                  </a:lnTo>
                  <a:lnTo>
                    <a:pt x="680" y="1511"/>
                  </a:lnTo>
                  <a:lnTo>
                    <a:pt x="680" y="1513"/>
                  </a:lnTo>
                  <a:lnTo>
                    <a:pt x="681" y="1513"/>
                  </a:lnTo>
                  <a:lnTo>
                    <a:pt x="682" y="1514"/>
                  </a:lnTo>
                  <a:lnTo>
                    <a:pt x="682" y="1515"/>
                  </a:lnTo>
                  <a:lnTo>
                    <a:pt x="684" y="1515"/>
                  </a:lnTo>
                  <a:lnTo>
                    <a:pt x="689" y="1505"/>
                  </a:lnTo>
                  <a:lnTo>
                    <a:pt x="689" y="1504"/>
                  </a:lnTo>
                  <a:lnTo>
                    <a:pt x="690" y="1504"/>
                  </a:lnTo>
                  <a:lnTo>
                    <a:pt x="689" y="1505"/>
                  </a:lnTo>
                  <a:lnTo>
                    <a:pt x="690" y="1506"/>
                  </a:lnTo>
                  <a:lnTo>
                    <a:pt x="690" y="1508"/>
                  </a:lnTo>
                  <a:lnTo>
                    <a:pt x="690" y="1509"/>
                  </a:lnTo>
                  <a:lnTo>
                    <a:pt x="691" y="1511"/>
                  </a:lnTo>
                  <a:lnTo>
                    <a:pt x="691" y="1514"/>
                  </a:lnTo>
                  <a:lnTo>
                    <a:pt x="692" y="1516"/>
                  </a:lnTo>
                  <a:lnTo>
                    <a:pt x="694" y="1519"/>
                  </a:lnTo>
                  <a:lnTo>
                    <a:pt x="694" y="1520"/>
                  </a:lnTo>
                  <a:lnTo>
                    <a:pt x="695" y="1522"/>
                  </a:lnTo>
                  <a:lnTo>
                    <a:pt x="695" y="1525"/>
                  </a:lnTo>
                  <a:lnTo>
                    <a:pt x="696" y="1525"/>
                  </a:lnTo>
                  <a:lnTo>
                    <a:pt x="698" y="1525"/>
                  </a:lnTo>
                  <a:lnTo>
                    <a:pt x="700" y="1525"/>
                  </a:lnTo>
                  <a:lnTo>
                    <a:pt x="701" y="1524"/>
                  </a:lnTo>
                  <a:lnTo>
                    <a:pt x="702" y="1524"/>
                  </a:lnTo>
                  <a:lnTo>
                    <a:pt x="703" y="1522"/>
                  </a:lnTo>
                  <a:lnTo>
                    <a:pt x="703" y="1521"/>
                  </a:lnTo>
                  <a:lnTo>
                    <a:pt x="705" y="1520"/>
                  </a:lnTo>
                  <a:lnTo>
                    <a:pt x="706" y="1520"/>
                  </a:lnTo>
                  <a:lnTo>
                    <a:pt x="707" y="1519"/>
                  </a:lnTo>
                  <a:lnTo>
                    <a:pt x="703" y="1511"/>
                  </a:lnTo>
                  <a:lnTo>
                    <a:pt x="701" y="1505"/>
                  </a:lnTo>
                  <a:lnTo>
                    <a:pt x="700" y="1498"/>
                  </a:lnTo>
                  <a:lnTo>
                    <a:pt x="698" y="1490"/>
                  </a:lnTo>
                  <a:lnTo>
                    <a:pt x="697" y="1484"/>
                  </a:lnTo>
                  <a:lnTo>
                    <a:pt x="696" y="1477"/>
                  </a:lnTo>
                  <a:lnTo>
                    <a:pt x="695" y="1469"/>
                  </a:lnTo>
                  <a:lnTo>
                    <a:pt x="692" y="1462"/>
                  </a:lnTo>
                  <a:lnTo>
                    <a:pt x="690" y="1454"/>
                  </a:lnTo>
                  <a:lnTo>
                    <a:pt x="686" y="1447"/>
                  </a:lnTo>
                  <a:lnTo>
                    <a:pt x="686" y="1489"/>
                  </a:lnTo>
                  <a:lnTo>
                    <a:pt x="680" y="1453"/>
                  </a:lnTo>
                  <a:lnTo>
                    <a:pt x="674" y="1417"/>
                  </a:lnTo>
                  <a:lnTo>
                    <a:pt x="667" y="1383"/>
                  </a:lnTo>
                  <a:lnTo>
                    <a:pt x="661" y="1347"/>
                  </a:lnTo>
                  <a:lnTo>
                    <a:pt x="658" y="1312"/>
                  </a:lnTo>
                  <a:lnTo>
                    <a:pt x="653" y="1276"/>
                  </a:lnTo>
                  <a:lnTo>
                    <a:pt x="650" y="1240"/>
                  </a:lnTo>
                  <a:lnTo>
                    <a:pt x="648" y="1203"/>
                  </a:lnTo>
                  <a:lnTo>
                    <a:pt x="646" y="1165"/>
                  </a:lnTo>
                  <a:lnTo>
                    <a:pt x="648" y="1127"/>
                  </a:lnTo>
                  <a:lnTo>
                    <a:pt x="656" y="1175"/>
                  </a:lnTo>
                  <a:lnTo>
                    <a:pt x="671" y="1222"/>
                  </a:lnTo>
                  <a:lnTo>
                    <a:pt x="687" y="1268"/>
                  </a:lnTo>
                  <a:lnTo>
                    <a:pt x="706" y="1312"/>
                  </a:lnTo>
                  <a:lnTo>
                    <a:pt x="724" y="1357"/>
                  </a:lnTo>
                  <a:lnTo>
                    <a:pt x="742" y="1402"/>
                  </a:lnTo>
                  <a:lnTo>
                    <a:pt x="755" y="1448"/>
                  </a:lnTo>
                  <a:lnTo>
                    <a:pt x="767" y="1495"/>
                  </a:lnTo>
                  <a:lnTo>
                    <a:pt x="772" y="1545"/>
                  </a:lnTo>
                  <a:lnTo>
                    <a:pt x="769" y="1595"/>
                  </a:lnTo>
                  <a:lnTo>
                    <a:pt x="775" y="1595"/>
                  </a:lnTo>
                  <a:lnTo>
                    <a:pt x="774" y="1603"/>
                  </a:lnTo>
                  <a:lnTo>
                    <a:pt x="773" y="1609"/>
                  </a:lnTo>
                  <a:lnTo>
                    <a:pt x="773" y="1615"/>
                  </a:lnTo>
                  <a:lnTo>
                    <a:pt x="774" y="1621"/>
                  </a:lnTo>
                  <a:lnTo>
                    <a:pt x="775" y="1628"/>
                  </a:lnTo>
                  <a:lnTo>
                    <a:pt x="777" y="1634"/>
                  </a:lnTo>
                  <a:lnTo>
                    <a:pt x="779" y="1640"/>
                  </a:lnTo>
                  <a:lnTo>
                    <a:pt x="780" y="1646"/>
                  </a:lnTo>
                  <a:lnTo>
                    <a:pt x="783" y="1654"/>
                  </a:lnTo>
                  <a:lnTo>
                    <a:pt x="784" y="1661"/>
                  </a:lnTo>
                  <a:lnTo>
                    <a:pt x="790" y="1673"/>
                  </a:lnTo>
                  <a:lnTo>
                    <a:pt x="794" y="1649"/>
                  </a:lnTo>
                  <a:lnTo>
                    <a:pt x="795" y="1654"/>
                  </a:lnTo>
                  <a:lnTo>
                    <a:pt x="799" y="1657"/>
                  </a:lnTo>
                  <a:lnTo>
                    <a:pt x="801" y="1661"/>
                  </a:lnTo>
                  <a:lnTo>
                    <a:pt x="805" y="1663"/>
                  </a:lnTo>
                  <a:lnTo>
                    <a:pt x="809" y="1665"/>
                  </a:lnTo>
                  <a:lnTo>
                    <a:pt x="814" y="1666"/>
                  </a:lnTo>
                  <a:lnTo>
                    <a:pt x="819" y="1667"/>
                  </a:lnTo>
                  <a:lnTo>
                    <a:pt x="822" y="1667"/>
                  </a:lnTo>
                  <a:lnTo>
                    <a:pt x="827" y="1666"/>
                  </a:lnTo>
                  <a:lnTo>
                    <a:pt x="832" y="1663"/>
                  </a:lnTo>
                  <a:lnTo>
                    <a:pt x="836" y="1657"/>
                  </a:lnTo>
                  <a:lnTo>
                    <a:pt x="838" y="1652"/>
                  </a:lnTo>
                  <a:lnTo>
                    <a:pt x="838" y="1646"/>
                  </a:lnTo>
                  <a:lnTo>
                    <a:pt x="837" y="1640"/>
                  </a:lnTo>
                  <a:lnTo>
                    <a:pt x="835" y="1635"/>
                  </a:lnTo>
                  <a:lnTo>
                    <a:pt x="832" y="1629"/>
                  </a:lnTo>
                  <a:lnTo>
                    <a:pt x="829" y="1624"/>
                  </a:lnTo>
                  <a:lnTo>
                    <a:pt x="825" y="1619"/>
                  </a:lnTo>
                  <a:lnTo>
                    <a:pt x="822" y="1614"/>
                  </a:lnTo>
                  <a:lnTo>
                    <a:pt x="820" y="1610"/>
                  </a:lnTo>
                  <a:lnTo>
                    <a:pt x="819" y="1608"/>
                  </a:lnTo>
                  <a:lnTo>
                    <a:pt x="817" y="1607"/>
                  </a:lnTo>
                  <a:lnTo>
                    <a:pt x="815" y="1607"/>
                  </a:lnTo>
                  <a:lnTo>
                    <a:pt x="812" y="1608"/>
                  </a:lnTo>
                  <a:lnTo>
                    <a:pt x="811" y="1609"/>
                  </a:lnTo>
                  <a:lnTo>
                    <a:pt x="807" y="1609"/>
                  </a:lnTo>
                  <a:lnTo>
                    <a:pt x="805" y="1608"/>
                  </a:lnTo>
                  <a:lnTo>
                    <a:pt x="803" y="1605"/>
                  </a:lnTo>
                  <a:lnTo>
                    <a:pt x="801" y="1600"/>
                  </a:lnTo>
                  <a:lnTo>
                    <a:pt x="799" y="1593"/>
                  </a:lnTo>
                  <a:lnTo>
                    <a:pt x="803" y="1593"/>
                  </a:lnTo>
                  <a:lnTo>
                    <a:pt x="807" y="1594"/>
                  </a:lnTo>
                  <a:lnTo>
                    <a:pt x="811" y="1595"/>
                  </a:lnTo>
                  <a:lnTo>
                    <a:pt x="815" y="1597"/>
                  </a:lnTo>
                  <a:lnTo>
                    <a:pt x="820" y="1598"/>
                  </a:lnTo>
                  <a:lnTo>
                    <a:pt x="824" y="1600"/>
                  </a:lnTo>
                  <a:lnTo>
                    <a:pt x="827" y="1602"/>
                  </a:lnTo>
                  <a:lnTo>
                    <a:pt x="830" y="1603"/>
                  </a:lnTo>
                  <a:lnTo>
                    <a:pt x="832" y="1604"/>
                  </a:lnTo>
                  <a:lnTo>
                    <a:pt x="835" y="1604"/>
                  </a:lnTo>
                  <a:lnTo>
                    <a:pt x="831" y="1597"/>
                  </a:lnTo>
                  <a:lnTo>
                    <a:pt x="827" y="1590"/>
                  </a:lnTo>
                  <a:lnTo>
                    <a:pt x="824" y="1586"/>
                  </a:lnTo>
                  <a:lnTo>
                    <a:pt x="821" y="1582"/>
                  </a:lnTo>
                  <a:lnTo>
                    <a:pt x="817" y="1579"/>
                  </a:lnTo>
                  <a:lnTo>
                    <a:pt x="814" y="1577"/>
                  </a:lnTo>
                  <a:lnTo>
                    <a:pt x="809" y="1574"/>
                  </a:lnTo>
                  <a:lnTo>
                    <a:pt x="805" y="1573"/>
                  </a:lnTo>
                  <a:lnTo>
                    <a:pt x="799" y="1573"/>
                  </a:lnTo>
                  <a:lnTo>
                    <a:pt x="794" y="1572"/>
                  </a:lnTo>
                  <a:lnTo>
                    <a:pt x="794" y="1571"/>
                  </a:lnTo>
                  <a:lnTo>
                    <a:pt x="793" y="1569"/>
                  </a:lnTo>
                  <a:lnTo>
                    <a:pt x="793" y="1568"/>
                  </a:lnTo>
                  <a:lnTo>
                    <a:pt x="791" y="1568"/>
                  </a:lnTo>
                  <a:lnTo>
                    <a:pt x="791" y="1567"/>
                  </a:lnTo>
                  <a:lnTo>
                    <a:pt x="790" y="1566"/>
                  </a:lnTo>
                  <a:lnTo>
                    <a:pt x="786" y="1573"/>
                  </a:lnTo>
                  <a:lnTo>
                    <a:pt x="785" y="1582"/>
                  </a:lnTo>
                  <a:lnTo>
                    <a:pt x="786" y="1589"/>
                  </a:lnTo>
                  <a:lnTo>
                    <a:pt x="789" y="1598"/>
                  </a:lnTo>
                  <a:lnTo>
                    <a:pt x="793" y="1605"/>
                  </a:lnTo>
                  <a:lnTo>
                    <a:pt x="796" y="1613"/>
                  </a:lnTo>
                  <a:lnTo>
                    <a:pt x="798" y="1620"/>
                  </a:lnTo>
                  <a:lnTo>
                    <a:pt x="799" y="1628"/>
                  </a:lnTo>
                  <a:lnTo>
                    <a:pt x="796" y="1636"/>
                  </a:lnTo>
                  <a:lnTo>
                    <a:pt x="790" y="1644"/>
                  </a:lnTo>
                  <a:lnTo>
                    <a:pt x="784" y="1581"/>
                  </a:lnTo>
                  <a:lnTo>
                    <a:pt x="775" y="1584"/>
                  </a:lnTo>
                  <a:lnTo>
                    <a:pt x="779" y="1582"/>
                  </a:lnTo>
                  <a:lnTo>
                    <a:pt x="781" y="1579"/>
                  </a:lnTo>
                  <a:lnTo>
                    <a:pt x="783" y="1577"/>
                  </a:lnTo>
                  <a:lnTo>
                    <a:pt x="784" y="1573"/>
                  </a:lnTo>
                  <a:lnTo>
                    <a:pt x="784" y="1571"/>
                  </a:lnTo>
                  <a:lnTo>
                    <a:pt x="784" y="1568"/>
                  </a:lnTo>
                  <a:lnTo>
                    <a:pt x="784" y="1566"/>
                  </a:lnTo>
                  <a:lnTo>
                    <a:pt x="783" y="1563"/>
                  </a:lnTo>
                  <a:lnTo>
                    <a:pt x="781" y="1560"/>
                  </a:lnTo>
                  <a:lnTo>
                    <a:pt x="781" y="1557"/>
                  </a:lnTo>
                  <a:lnTo>
                    <a:pt x="783" y="1550"/>
                  </a:lnTo>
                  <a:lnTo>
                    <a:pt x="783" y="1541"/>
                  </a:lnTo>
                  <a:lnTo>
                    <a:pt x="781" y="1531"/>
                  </a:lnTo>
                  <a:lnTo>
                    <a:pt x="781" y="1520"/>
                  </a:lnTo>
                  <a:lnTo>
                    <a:pt x="780" y="1509"/>
                  </a:lnTo>
                  <a:lnTo>
                    <a:pt x="779" y="1498"/>
                  </a:lnTo>
                  <a:lnTo>
                    <a:pt x="779" y="1487"/>
                  </a:lnTo>
                  <a:lnTo>
                    <a:pt x="779" y="1475"/>
                  </a:lnTo>
                  <a:lnTo>
                    <a:pt x="779" y="1464"/>
                  </a:lnTo>
                  <a:lnTo>
                    <a:pt x="781" y="1453"/>
                  </a:lnTo>
                  <a:lnTo>
                    <a:pt x="790" y="1462"/>
                  </a:lnTo>
                  <a:lnTo>
                    <a:pt x="789" y="1463"/>
                  </a:lnTo>
                  <a:lnTo>
                    <a:pt x="788" y="1466"/>
                  </a:lnTo>
                  <a:lnTo>
                    <a:pt x="786" y="1469"/>
                  </a:lnTo>
                  <a:lnTo>
                    <a:pt x="784" y="1472"/>
                  </a:lnTo>
                  <a:lnTo>
                    <a:pt x="783" y="1475"/>
                  </a:lnTo>
                  <a:lnTo>
                    <a:pt x="781" y="1479"/>
                  </a:lnTo>
                  <a:lnTo>
                    <a:pt x="781" y="1483"/>
                  </a:lnTo>
                  <a:lnTo>
                    <a:pt x="781" y="1488"/>
                  </a:lnTo>
                  <a:lnTo>
                    <a:pt x="781" y="1492"/>
                  </a:lnTo>
                  <a:lnTo>
                    <a:pt x="784" y="1495"/>
                  </a:lnTo>
                  <a:lnTo>
                    <a:pt x="786" y="1499"/>
                  </a:lnTo>
                  <a:lnTo>
                    <a:pt x="788" y="1504"/>
                  </a:lnTo>
                  <a:lnTo>
                    <a:pt x="790" y="1511"/>
                  </a:lnTo>
                  <a:lnTo>
                    <a:pt x="791" y="1517"/>
                  </a:lnTo>
                  <a:lnTo>
                    <a:pt x="793" y="1525"/>
                  </a:lnTo>
                  <a:lnTo>
                    <a:pt x="795" y="1531"/>
                  </a:lnTo>
                  <a:lnTo>
                    <a:pt x="799" y="1536"/>
                  </a:lnTo>
                  <a:lnTo>
                    <a:pt x="804" y="1541"/>
                  </a:lnTo>
                  <a:lnTo>
                    <a:pt x="811" y="1542"/>
                  </a:lnTo>
                  <a:lnTo>
                    <a:pt x="820" y="1542"/>
                  </a:lnTo>
                  <a:lnTo>
                    <a:pt x="826" y="1534"/>
                  </a:lnTo>
                  <a:lnTo>
                    <a:pt x="829" y="1536"/>
                  </a:lnTo>
                  <a:lnTo>
                    <a:pt x="832" y="1532"/>
                  </a:lnTo>
                  <a:lnTo>
                    <a:pt x="835" y="1529"/>
                  </a:lnTo>
                  <a:lnTo>
                    <a:pt x="837" y="1525"/>
                  </a:lnTo>
                  <a:lnTo>
                    <a:pt x="838" y="1520"/>
                  </a:lnTo>
                  <a:lnTo>
                    <a:pt x="840" y="1515"/>
                  </a:lnTo>
                  <a:lnTo>
                    <a:pt x="840" y="1510"/>
                  </a:lnTo>
                  <a:lnTo>
                    <a:pt x="841" y="1504"/>
                  </a:lnTo>
                  <a:lnTo>
                    <a:pt x="841" y="1499"/>
                  </a:lnTo>
                  <a:lnTo>
                    <a:pt x="842" y="1494"/>
                  </a:lnTo>
                  <a:lnTo>
                    <a:pt x="843" y="1489"/>
                  </a:lnTo>
                  <a:lnTo>
                    <a:pt x="835" y="1557"/>
                  </a:lnTo>
                  <a:lnTo>
                    <a:pt x="837" y="1556"/>
                  </a:lnTo>
                  <a:lnTo>
                    <a:pt x="838" y="1555"/>
                  </a:lnTo>
                  <a:lnTo>
                    <a:pt x="841" y="1553"/>
                  </a:lnTo>
                  <a:lnTo>
                    <a:pt x="843" y="1552"/>
                  </a:lnTo>
                  <a:lnTo>
                    <a:pt x="845" y="1550"/>
                  </a:lnTo>
                  <a:lnTo>
                    <a:pt x="846" y="1547"/>
                  </a:lnTo>
                  <a:lnTo>
                    <a:pt x="847" y="1545"/>
                  </a:lnTo>
                  <a:lnTo>
                    <a:pt x="848" y="1542"/>
                  </a:lnTo>
                  <a:lnTo>
                    <a:pt x="850" y="1540"/>
                  </a:lnTo>
                  <a:lnTo>
                    <a:pt x="850" y="1536"/>
                  </a:lnTo>
                  <a:lnTo>
                    <a:pt x="851" y="1540"/>
                  </a:lnTo>
                  <a:lnTo>
                    <a:pt x="851" y="1545"/>
                  </a:lnTo>
                  <a:lnTo>
                    <a:pt x="851" y="1550"/>
                  </a:lnTo>
                  <a:lnTo>
                    <a:pt x="851" y="1556"/>
                  </a:lnTo>
                  <a:lnTo>
                    <a:pt x="851" y="1562"/>
                  </a:lnTo>
                  <a:lnTo>
                    <a:pt x="852" y="1568"/>
                  </a:lnTo>
                  <a:lnTo>
                    <a:pt x="853" y="1573"/>
                  </a:lnTo>
                  <a:lnTo>
                    <a:pt x="856" y="1578"/>
                  </a:lnTo>
                  <a:lnTo>
                    <a:pt x="860" y="1583"/>
                  </a:lnTo>
                  <a:lnTo>
                    <a:pt x="864" y="1587"/>
                  </a:lnTo>
                  <a:lnTo>
                    <a:pt x="879" y="1444"/>
                  </a:lnTo>
                  <a:lnTo>
                    <a:pt x="877" y="1443"/>
                  </a:lnTo>
                  <a:lnTo>
                    <a:pt x="876" y="1442"/>
                  </a:lnTo>
                  <a:lnTo>
                    <a:pt x="873" y="1442"/>
                  </a:lnTo>
                  <a:lnTo>
                    <a:pt x="871" y="1442"/>
                  </a:lnTo>
                  <a:lnTo>
                    <a:pt x="868" y="1443"/>
                  </a:lnTo>
                  <a:lnTo>
                    <a:pt x="866" y="1443"/>
                  </a:lnTo>
                  <a:lnTo>
                    <a:pt x="863" y="1444"/>
                  </a:lnTo>
                  <a:lnTo>
                    <a:pt x="861" y="1444"/>
                  </a:lnTo>
                  <a:lnTo>
                    <a:pt x="858" y="1444"/>
                  </a:lnTo>
                  <a:lnTo>
                    <a:pt x="856" y="1444"/>
                  </a:lnTo>
                  <a:lnTo>
                    <a:pt x="856" y="1446"/>
                  </a:lnTo>
                  <a:lnTo>
                    <a:pt x="856" y="1447"/>
                  </a:lnTo>
                  <a:lnTo>
                    <a:pt x="856" y="1448"/>
                  </a:lnTo>
                  <a:lnTo>
                    <a:pt x="857" y="1449"/>
                  </a:lnTo>
                  <a:lnTo>
                    <a:pt x="858" y="1449"/>
                  </a:lnTo>
                  <a:lnTo>
                    <a:pt x="858" y="1451"/>
                  </a:lnTo>
                  <a:lnTo>
                    <a:pt x="860" y="1451"/>
                  </a:lnTo>
                  <a:lnTo>
                    <a:pt x="861" y="1451"/>
                  </a:lnTo>
                  <a:lnTo>
                    <a:pt x="862" y="1451"/>
                  </a:lnTo>
                  <a:lnTo>
                    <a:pt x="871" y="1451"/>
                  </a:lnTo>
                  <a:lnTo>
                    <a:pt x="871" y="1452"/>
                  </a:lnTo>
                  <a:lnTo>
                    <a:pt x="869" y="1453"/>
                  </a:lnTo>
                  <a:lnTo>
                    <a:pt x="869" y="1454"/>
                  </a:lnTo>
                  <a:lnTo>
                    <a:pt x="868" y="1456"/>
                  </a:lnTo>
                  <a:lnTo>
                    <a:pt x="868" y="1457"/>
                  </a:lnTo>
                  <a:lnTo>
                    <a:pt x="868" y="1458"/>
                  </a:lnTo>
                  <a:lnTo>
                    <a:pt x="868" y="1461"/>
                  </a:lnTo>
                  <a:lnTo>
                    <a:pt x="868" y="1462"/>
                  </a:lnTo>
                  <a:lnTo>
                    <a:pt x="868" y="1463"/>
                  </a:lnTo>
                  <a:lnTo>
                    <a:pt x="868" y="1466"/>
                  </a:lnTo>
                  <a:lnTo>
                    <a:pt x="858" y="1466"/>
                  </a:lnTo>
                  <a:lnTo>
                    <a:pt x="858" y="1472"/>
                  </a:lnTo>
                  <a:lnTo>
                    <a:pt x="860" y="1478"/>
                  </a:lnTo>
                  <a:lnTo>
                    <a:pt x="858" y="1484"/>
                  </a:lnTo>
                  <a:lnTo>
                    <a:pt x="857" y="1490"/>
                  </a:lnTo>
                  <a:lnTo>
                    <a:pt x="857" y="1498"/>
                  </a:lnTo>
                  <a:lnTo>
                    <a:pt x="856" y="1504"/>
                  </a:lnTo>
                  <a:lnTo>
                    <a:pt x="855" y="1510"/>
                  </a:lnTo>
                  <a:lnTo>
                    <a:pt x="853" y="1517"/>
                  </a:lnTo>
                  <a:lnTo>
                    <a:pt x="853" y="1524"/>
                  </a:lnTo>
                  <a:lnTo>
                    <a:pt x="853" y="1530"/>
                  </a:lnTo>
                  <a:lnTo>
                    <a:pt x="852" y="1524"/>
                  </a:lnTo>
                  <a:lnTo>
                    <a:pt x="852" y="1517"/>
                  </a:lnTo>
                  <a:lnTo>
                    <a:pt x="853" y="1510"/>
                  </a:lnTo>
                  <a:lnTo>
                    <a:pt x="853" y="1504"/>
                  </a:lnTo>
                  <a:lnTo>
                    <a:pt x="855" y="1496"/>
                  </a:lnTo>
                  <a:lnTo>
                    <a:pt x="855" y="1488"/>
                  </a:lnTo>
                  <a:lnTo>
                    <a:pt x="856" y="1480"/>
                  </a:lnTo>
                  <a:lnTo>
                    <a:pt x="856" y="1473"/>
                  </a:lnTo>
                  <a:lnTo>
                    <a:pt x="855" y="1466"/>
                  </a:lnTo>
                  <a:lnTo>
                    <a:pt x="853" y="1459"/>
                  </a:lnTo>
                  <a:lnTo>
                    <a:pt x="852" y="1461"/>
                  </a:lnTo>
                  <a:lnTo>
                    <a:pt x="852" y="1462"/>
                  </a:lnTo>
                  <a:lnTo>
                    <a:pt x="851" y="1463"/>
                  </a:lnTo>
                  <a:lnTo>
                    <a:pt x="851" y="1464"/>
                  </a:lnTo>
                  <a:lnTo>
                    <a:pt x="850" y="1466"/>
                  </a:lnTo>
                  <a:lnTo>
                    <a:pt x="848" y="1468"/>
                  </a:lnTo>
                  <a:lnTo>
                    <a:pt x="848" y="1469"/>
                  </a:lnTo>
                  <a:lnTo>
                    <a:pt x="847" y="1470"/>
                  </a:lnTo>
                  <a:lnTo>
                    <a:pt x="847" y="1472"/>
                  </a:lnTo>
                  <a:lnTo>
                    <a:pt x="847" y="1473"/>
                  </a:lnTo>
                  <a:lnTo>
                    <a:pt x="847" y="1474"/>
                  </a:lnTo>
                  <a:lnTo>
                    <a:pt x="847" y="1475"/>
                  </a:lnTo>
                  <a:lnTo>
                    <a:pt x="847" y="1477"/>
                  </a:lnTo>
                  <a:lnTo>
                    <a:pt x="847" y="1478"/>
                  </a:lnTo>
                  <a:lnTo>
                    <a:pt x="847" y="1479"/>
                  </a:lnTo>
                  <a:lnTo>
                    <a:pt x="847" y="1480"/>
                  </a:lnTo>
                  <a:lnTo>
                    <a:pt x="847" y="1479"/>
                  </a:lnTo>
                  <a:lnTo>
                    <a:pt x="847" y="1478"/>
                  </a:lnTo>
                  <a:lnTo>
                    <a:pt x="846" y="1478"/>
                  </a:lnTo>
                  <a:lnTo>
                    <a:pt x="846" y="1477"/>
                  </a:lnTo>
                  <a:lnTo>
                    <a:pt x="846" y="1475"/>
                  </a:lnTo>
                  <a:lnTo>
                    <a:pt x="847" y="1474"/>
                  </a:lnTo>
                  <a:lnTo>
                    <a:pt x="847" y="1473"/>
                  </a:lnTo>
                  <a:lnTo>
                    <a:pt x="847" y="1470"/>
                  </a:lnTo>
                  <a:lnTo>
                    <a:pt x="847" y="1467"/>
                  </a:lnTo>
                  <a:lnTo>
                    <a:pt x="847" y="1463"/>
                  </a:lnTo>
                  <a:lnTo>
                    <a:pt x="847" y="1459"/>
                  </a:lnTo>
                  <a:lnTo>
                    <a:pt x="847" y="1456"/>
                  </a:lnTo>
                  <a:lnTo>
                    <a:pt x="847" y="1453"/>
                  </a:lnTo>
                  <a:lnTo>
                    <a:pt x="846" y="1449"/>
                  </a:lnTo>
                  <a:lnTo>
                    <a:pt x="846" y="1447"/>
                  </a:lnTo>
                  <a:lnTo>
                    <a:pt x="845" y="1443"/>
                  </a:lnTo>
                  <a:lnTo>
                    <a:pt x="843" y="1441"/>
                  </a:lnTo>
                  <a:lnTo>
                    <a:pt x="842" y="1448"/>
                  </a:lnTo>
                  <a:lnTo>
                    <a:pt x="841" y="1454"/>
                  </a:lnTo>
                  <a:lnTo>
                    <a:pt x="840" y="1462"/>
                  </a:lnTo>
                  <a:lnTo>
                    <a:pt x="838" y="1468"/>
                  </a:lnTo>
                  <a:lnTo>
                    <a:pt x="837" y="1475"/>
                  </a:lnTo>
                  <a:lnTo>
                    <a:pt x="836" y="1482"/>
                  </a:lnTo>
                  <a:lnTo>
                    <a:pt x="835" y="1489"/>
                  </a:lnTo>
                  <a:lnTo>
                    <a:pt x="834" y="1496"/>
                  </a:lnTo>
                  <a:lnTo>
                    <a:pt x="832" y="1503"/>
                  </a:lnTo>
                  <a:lnTo>
                    <a:pt x="832" y="1510"/>
                  </a:lnTo>
                  <a:lnTo>
                    <a:pt x="829" y="1501"/>
                  </a:lnTo>
                  <a:lnTo>
                    <a:pt x="829" y="1503"/>
                  </a:lnTo>
                  <a:lnTo>
                    <a:pt x="827" y="1503"/>
                  </a:lnTo>
                  <a:lnTo>
                    <a:pt x="826" y="1504"/>
                  </a:lnTo>
                  <a:lnTo>
                    <a:pt x="829" y="1500"/>
                  </a:lnTo>
                  <a:lnTo>
                    <a:pt x="829" y="1501"/>
                  </a:lnTo>
                  <a:lnTo>
                    <a:pt x="832" y="1496"/>
                  </a:lnTo>
                  <a:lnTo>
                    <a:pt x="834" y="1492"/>
                  </a:lnTo>
                  <a:lnTo>
                    <a:pt x="832" y="1487"/>
                  </a:lnTo>
                  <a:lnTo>
                    <a:pt x="830" y="1482"/>
                  </a:lnTo>
                  <a:lnTo>
                    <a:pt x="827" y="1477"/>
                  </a:lnTo>
                  <a:lnTo>
                    <a:pt x="822" y="1472"/>
                  </a:lnTo>
                  <a:lnTo>
                    <a:pt x="819" y="1467"/>
                  </a:lnTo>
                  <a:lnTo>
                    <a:pt x="815" y="1462"/>
                  </a:lnTo>
                  <a:lnTo>
                    <a:pt x="812" y="1457"/>
                  </a:lnTo>
                  <a:lnTo>
                    <a:pt x="811" y="1453"/>
                  </a:lnTo>
                  <a:lnTo>
                    <a:pt x="810" y="1454"/>
                  </a:lnTo>
                  <a:lnTo>
                    <a:pt x="810" y="1456"/>
                  </a:lnTo>
                  <a:lnTo>
                    <a:pt x="809" y="1456"/>
                  </a:lnTo>
                  <a:lnTo>
                    <a:pt x="810" y="1454"/>
                  </a:lnTo>
                  <a:lnTo>
                    <a:pt x="811" y="1453"/>
                  </a:lnTo>
                  <a:lnTo>
                    <a:pt x="812" y="1452"/>
                  </a:lnTo>
                  <a:lnTo>
                    <a:pt x="814" y="1449"/>
                  </a:lnTo>
                  <a:lnTo>
                    <a:pt x="815" y="1447"/>
                  </a:lnTo>
                  <a:lnTo>
                    <a:pt x="816" y="1444"/>
                  </a:lnTo>
                  <a:lnTo>
                    <a:pt x="817" y="1442"/>
                  </a:lnTo>
                  <a:lnTo>
                    <a:pt x="817" y="1438"/>
                  </a:lnTo>
                  <a:lnTo>
                    <a:pt x="817" y="1436"/>
                  </a:lnTo>
                  <a:lnTo>
                    <a:pt x="816" y="1433"/>
                  </a:lnTo>
                  <a:lnTo>
                    <a:pt x="814" y="1431"/>
                  </a:lnTo>
                  <a:lnTo>
                    <a:pt x="811" y="1430"/>
                  </a:lnTo>
                  <a:lnTo>
                    <a:pt x="805" y="1423"/>
                  </a:lnTo>
                  <a:lnTo>
                    <a:pt x="814" y="1406"/>
                  </a:lnTo>
                  <a:lnTo>
                    <a:pt x="821" y="1389"/>
                  </a:lnTo>
                  <a:lnTo>
                    <a:pt x="829" y="1370"/>
                  </a:lnTo>
                  <a:lnTo>
                    <a:pt x="836" y="1353"/>
                  </a:lnTo>
                  <a:lnTo>
                    <a:pt x="842" y="1334"/>
                  </a:lnTo>
                  <a:lnTo>
                    <a:pt x="848" y="1316"/>
                  </a:lnTo>
                  <a:lnTo>
                    <a:pt x="855" y="1299"/>
                  </a:lnTo>
                  <a:lnTo>
                    <a:pt x="861" y="1280"/>
                  </a:lnTo>
                  <a:lnTo>
                    <a:pt x="867" y="1263"/>
                  </a:lnTo>
                  <a:lnTo>
                    <a:pt x="873" y="1245"/>
                  </a:lnTo>
                  <a:lnTo>
                    <a:pt x="878" y="1244"/>
                  </a:lnTo>
                  <a:lnTo>
                    <a:pt x="881" y="1242"/>
                  </a:lnTo>
                  <a:lnTo>
                    <a:pt x="882" y="1239"/>
                  </a:lnTo>
                  <a:lnTo>
                    <a:pt x="882" y="1237"/>
                  </a:lnTo>
                  <a:lnTo>
                    <a:pt x="882" y="1234"/>
                  </a:lnTo>
                  <a:lnTo>
                    <a:pt x="882" y="1231"/>
                  </a:lnTo>
                  <a:lnTo>
                    <a:pt x="882" y="1228"/>
                  </a:lnTo>
                  <a:lnTo>
                    <a:pt x="882" y="1224"/>
                  </a:lnTo>
                  <a:lnTo>
                    <a:pt x="883" y="1221"/>
                  </a:lnTo>
                  <a:lnTo>
                    <a:pt x="886" y="1218"/>
                  </a:lnTo>
                  <a:lnTo>
                    <a:pt x="887" y="1253"/>
                  </a:lnTo>
                  <a:lnTo>
                    <a:pt x="887" y="1286"/>
                  </a:lnTo>
                  <a:lnTo>
                    <a:pt x="886" y="1320"/>
                  </a:lnTo>
                  <a:lnTo>
                    <a:pt x="884" y="1353"/>
                  </a:lnTo>
                  <a:lnTo>
                    <a:pt x="883" y="1385"/>
                  </a:lnTo>
                  <a:lnTo>
                    <a:pt x="881" y="1419"/>
                  </a:lnTo>
                  <a:lnTo>
                    <a:pt x="879" y="1451"/>
                  </a:lnTo>
                  <a:lnTo>
                    <a:pt x="877" y="1484"/>
                  </a:lnTo>
                  <a:lnTo>
                    <a:pt x="873" y="1517"/>
                  </a:lnTo>
                  <a:lnTo>
                    <a:pt x="871" y="1551"/>
                  </a:lnTo>
                  <a:lnTo>
                    <a:pt x="877" y="1583"/>
                  </a:lnTo>
                  <a:lnTo>
                    <a:pt x="884" y="1618"/>
                  </a:lnTo>
                  <a:lnTo>
                    <a:pt x="894" y="1652"/>
                  </a:lnTo>
                  <a:lnTo>
                    <a:pt x="904" y="1688"/>
                  </a:lnTo>
                  <a:lnTo>
                    <a:pt x="914" y="1724"/>
                  </a:lnTo>
                  <a:lnTo>
                    <a:pt x="924" y="1761"/>
                  </a:lnTo>
                  <a:lnTo>
                    <a:pt x="933" y="1798"/>
                  </a:lnTo>
                  <a:lnTo>
                    <a:pt x="941" y="1834"/>
                  </a:lnTo>
                  <a:lnTo>
                    <a:pt x="947" y="1871"/>
                  </a:lnTo>
                  <a:lnTo>
                    <a:pt x="951" y="1907"/>
                  </a:lnTo>
                  <a:lnTo>
                    <a:pt x="962" y="1931"/>
                  </a:lnTo>
                  <a:lnTo>
                    <a:pt x="982" y="1922"/>
                  </a:lnTo>
                  <a:lnTo>
                    <a:pt x="1003" y="1915"/>
                  </a:lnTo>
                  <a:lnTo>
                    <a:pt x="1023" y="1908"/>
                  </a:lnTo>
                  <a:lnTo>
                    <a:pt x="1044" y="1903"/>
                  </a:lnTo>
                  <a:lnTo>
                    <a:pt x="1066" y="1897"/>
                  </a:lnTo>
                  <a:lnTo>
                    <a:pt x="1088" y="1892"/>
                  </a:lnTo>
                  <a:lnTo>
                    <a:pt x="1109" y="1887"/>
                  </a:lnTo>
                  <a:lnTo>
                    <a:pt x="1130" y="1881"/>
                  </a:lnTo>
                  <a:lnTo>
                    <a:pt x="1151" y="1876"/>
                  </a:lnTo>
                  <a:lnTo>
                    <a:pt x="1171" y="1869"/>
                  </a:lnTo>
                  <a:lnTo>
                    <a:pt x="1169" y="1875"/>
                  </a:lnTo>
                  <a:lnTo>
                    <a:pt x="1167" y="1879"/>
                  </a:lnTo>
                  <a:lnTo>
                    <a:pt x="1163" y="1884"/>
                  </a:lnTo>
                  <a:lnTo>
                    <a:pt x="1158" y="1886"/>
                  </a:lnTo>
                  <a:lnTo>
                    <a:pt x="1152" y="1889"/>
                  </a:lnTo>
                  <a:lnTo>
                    <a:pt x="1146" y="1891"/>
                  </a:lnTo>
                  <a:lnTo>
                    <a:pt x="1138" y="1894"/>
                  </a:lnTo>
                  <a:lnTo>
                    <a:pt x="1132" y="1896"/>
                  </a:lnTo>
                  <a:lnTo>
                    <a:pt x="1126" y="1898"/>
                  </a:lnTo>
                  <a:lnTo>
                    <a:pt x="1121" y="1901"/>
                  </a:lnTo>
                  <a:close/>
                  <a:moveTo>
                    <a:pt x="809" y="1625"/>
                  </a:moveTo>
                  <a:lnTo>
                    <a:pt x="811" y="1625"/>
                  </a:lnTo>
                  <a:lnTo>
                    <a:pt x="814" y="1626"/>
                  </a:lnTo>
                  <a:lnTo>
                    <a:pt x="816" y="1626"/>
                  </a:lnTo>
                  <a:lnTo>
                    <a:pt x="817" y="1628"/>
                  </a:lnTo>
                  <a:lnTo>
                    <a:pt x="820" y="1629"/>
                  </a:lnTo>
                  <a:lnTo>
                    <a:pt x="822" y="1631"/>
                  </a:lnTo>
                  <a:lnTo>
                    <a:pt x="824" y="1633"/>
                  </a:lnTo>
                  <a:lnTo>
                    <a:pt x="825" y="1635"/>
                  </a:lnTo>
                  <a:lnTo>
                    <a:pt x="826" y="1637"/>
                  </a:lnTo>
                  <a:lnTo>
                    <a:pt x="826" y="1640"/>
                  </a:lnTo>
                  <a:lnTo>
                    <a:pt x="826" y="1644"/>
                  </a:lnTo>
                  <a:lnTo>
                    <a:pt x="826" y="1647"/>
                  </a:lnTo>
                  <a:lnTo>
                    <a:pt x="825" y="1650"/>
                  </a:lnTo>
                  <a:lnTo>
                    <a:pt x="824" y="1651"/>
                  </a:lnTo>
                  <a:lnTo>
                    <a:pt x="821" y="1654"/>
                  </a:lnTo>
                  <a:lnTo>
                    <a:pt x="819" y="1655"/>
                  </a:lnTo>
                  <a:lnTo>
                    <a:pt x="816" y="1655"/>
                  </a:lnTo>
                  <a:lnTo>
                    <a:pt x="812" y="1655"/>
                  </a:lnTo>
                  <a:lnTo>
                    <a:pt x="809" y="1655"/>
                  </a:lnTo>
                  <a:lnTo>
                    <a:pt x="805" y="1655"/>
                  </a:lnTo>
                  <a:lnTo>
                    <a:pt x="803" y="1652"/>
                  </a:lnTo>
                  <a:lnTo>
                    <a:pt x="801" y="1649"/>
                  </a:lnTo>
                  <a:lnTo>
                    <a:pt x="800" y="1645"/>
                  </a:lnTo>
                  <a:lnTo>
                    <a:pt x="800" y="1642"/>
                  </a:lnTo>
                  <a:lnTo>
                    <a:pt x="800" y="1639"/>
                  </a:lnTo>
                  <a:lnTo>
                    <a:pt x="800" y="1635"/>
                  </a:lnTo>
                  <a:lnTo>
                    <a:pt x="801" y="1633"/>
                  </a:lnTo>
                  <a:lnTo>
                    <a:pt x="803" y="1629"/>
                  </a:lnTo>
                  <a:lnTo>
                    <a:pt x="805" y="1626"/>
                  </a:lnTo>
                  <a:lnTo>
                    <a:pt x="809" y="1625"/>
                  </a:lnTo>
                  <a:close/>
                  <a:moveTo>
                    <a:pt x="1156" y="1945"/>
                  </a:moveTo>
                  <a:lnTo>
                    <a:pt x="1162" y="1955"/>
                  </a:lnTo>
                  <a:lnTo>
                    <a:pt x="1164" y="1953"/>
                  </a:lnTo>
                  <a:lnTo>
                    <a:pt x="1164" y="1949"/>
                  </a:lnTo>
                  <a:lnTo>
                    <a:pt x="1166" y="1947"/>
                  </a:lnTo>
                  <a:lnTo>
                    <a:pt x="1166" y="1944"/>
                  </a:lnTo>
                  <a:lnTo>
                    <a:pt x="1164" y="1942"/>
                  </a:lnTo>
                  <a:lnTo>
                    <a:pt x="1163" y="1938"/>
                  </a:lnTo>
                  <a:lnTo>
                    <a:pt x="1162" y="1936"/>
                  </a:lnTo>
                  <a:lnTo>
                    <a:pt x="1161" y="1933"/>
                  </a:lnTo>
                  <a:lnTo>
                    <a:pt x="1159" y="1931"/>
                  </a:lnTo>
                  <a:lnTo>
                    <a:pt x="1159" y="1928"/>
                  </a:lnTo>
                  <a:lnTo>
                    <a:pt x="1154" y="1934"/>
                  </a:lnTo>
                  <a:lnTo>
                    <a:pt x="1154" y="1936"/>
                  </a:lnTo>
                  <a:lnTo>
                    <a:pt x="1153" y="1936"/>
                  </a:lnTo>
                  <a:lnTo>
                    <a:pt x="1153" y="1937"/>
                  </a:lnTo>
                  <a:lnTo>
                    <a:pt x="1154" y="1934"/>
                  </a:lnTo>
                  <a:lnTo>
                    <a:pt x="1156" y="1933"/>
                  </a:lnTo>
                  <a:lnTo>
                    <a:pt x="1156" y="1932"/>
                  </a:lnTo>
                  <a:lnTo>
                    <a:pt x="1157" y="1929"/>
                  </a:lnTo>
                  <a:lnTo>
                    <a:pt x="1157" y="1928"/>
                  </a:lnTo>
                  <a:lnTo>
                    <a:pt x="1158" y="1926"/>
                  </a:lnTo>
                  <a:lnTo>
                    <a:pt x="1158" y="1923"/>
                  </a:lnTo>
                  <a:lnTo>
                    <a:pt x="1158" y="1921"/>
                  </a:lnTo>
                  <a:lnTo>
                    <a:pt x="1158" y="1918"/>
                  </a:lnTo>
                  <a:lnTo>
                    <a:pt x="1158" y="1916"/>
                  </a:lnTo>
                  <a:lnTo>
                    <a:pt x="1158" y="1913"/>
                  </a:lnTo>
                  <a:lnTo>
                    <a:pt x="1158" y="1912"/>
                  </a:lnTo>
                  <a:lnTo>
                    <a:pt x="1158" y="1911"/>
                  </a:lnTo>
                  <a:lnTo>
                    <a:pt x="1157" y="1910"/>
                  </a:lnTo>
                  <a:lnTo>
                    <a:pt x="1157" y="1908"/>
                  </a:lnTo>
                  <a:lnTo>
                    <a:pt x="1157" y="1907"/>
                  </a:lnTo>
                  <a:lnTo>
                    <a:pt x="1156" y="1906"/>
                  </a:lnTo>
                  <a:lnTo>
                    <a:pt x="1156" y="1905"/>
                  </a:lnTo>
                  <a:lnTo>
                    <a:pt x="1156" y="1906"/>
                  </a:lnTo>
                  <a:lnTo>
                    <a:pt x="1157" y="1906"/>
                  </a:lnTo>
                  <a:lnTo>
                    <a:pt x="1157" y="1907"/>
                  </a:lnTo>
                  <a:lnTo>
                    <a:pt x="1157" y="1908"/>
                  </a:lnTo>
                  <a:lnTo>
                    <a:pt x="1158" y="1908"/>
                  </a:lnTo>
                  <a:lnTo>
                    <a:pt x="1158" y="1910"/>
                  </a:lnTo>
                  <a:lnTo>
                    <a:pt x="1158" y="1911"/>
                  </a:lnTo>
                  <a:lnTo>
                    <a:pt x="1158" y="1912"/>
                  </a:lnTo>
                  <a:lnTo>
                    <a:pt x="1158" y="1913"/>
                  </a:lnTo>
                  <a:lnTo>
                    <a:pt x="1168" y="1944"/>
                  </a:lnTo>
                  <a:lnTo>
                    <a:pt x="1174" y="1974"/>
                  </a:lnTo>
                  <a:lnTo>
                    <a:pt x="1179" y="2004"/>
                  </a:lnTo>
                  <a:lnTo>
                    <a:pt x="1183" y="2035"/>
                  </a:lnTo>
                  <a:lnTo>
                    <a:pt x="1184" y="2065"/>
                  </a:lnTo>
                  <a:lnTo>
                    <a:pt x="1185" y="2096"/>
                  </a:lnTo>
                  <a:lnTo>
                    <a:pt x="1185" y="2127"/>
                  </a:lnTo>
                  <a:lnTo>
                    <a:pt x="1185" y="2159"/>
                  </a:lnTo>
                  <a:lnTo>
                    <a:pt x="1185" y="2192"/>
                  </a:lnTo>
                  <a:lnTo>
                    <a:pt x="1185" y="2225"/>
                  </a:lnTo>
                  <a:lnTo>
                    <a:pt x="1185" y="2195"/>
                  </a:lnTo>
                  <a:lnTo>
                    <a:pt x="1184" y="2166"/>
                  </a:lnTo>
                  <a:lnTo>
                    <a:pt x="1183" y="2137"/>
                  </a:lnTo>
                  <a:lnTo>
                    <a:pt x="1182" y="2110"/>
                  </a:lnTo>
                  <a:lnTo>
                    <a:pt x="1179" y="2082"/>
                  </a:lnTo>
                  <a:lnTo>
                    <a:pt x="1177" y="2054"/>
                  </a:lnTo>
                  <a:lnTo>
                    <a:pt x="1172" y="2027"/>
                  </a:lnTo>
                  <a:lnTo>
                    <a:pt x="1168" y="2000"/>
                  </a:lnTo>
                  <a:lnTo>
                    <a:pt x="1162" y="1973"/>
                  </a:lnTo>
                  <a:lnTo>
                    <a:pt x="1156" y="1945"/>
                  </a:lnTo>
                  <a:close/>
                  <a:moveTo>
                    <a:pt x="1168" y="3139"/>
                  </a:moveTo>
                  <a:lnTo>
                    <a:pt x="1173" y="3161"/>
                  </a:lnTo>
                  <a:lnTo>
                    <a:pt x="1179" y="3185"/>
                  </a:lnTo>
                  <a:lnTo>
                    <a:pt x="1184" y="3208"/>
                  </a:lnTo>
                  <a:lnTo>
                    <a:pt x="1189" y="3232"/>
                  </a:lnTo>
                  <a:lnTo>
                    <a:pt x="1193" y="3255"/>
                  </a:lnTo>
                  <a:lnTo>
                    <a:pt x="1195" y="3279"/>
                  </a:lnTo>
                  <a:lnTo>
                    <a:pt x="1198" y="3302"/>
                  </a:lnTo>
                  <a:lnTo>
                    <a:pt x="1199" y="3327"/>
                  </a:lnTo>
                  <a:lnTo>
                    <a:pt x="1199" y="3352"/>
                  </a:lnTo>
                  <a:lnTo>
                    <a:pt x="1198" y="3377"/>
                  </a:lnTo>
                  <a:lnTo>
                    <a:pt x="1168" y="3139"/>
                  </a:lnTo>
                  <a:close/>
                  <a:moveTo>
                    <a:pt x="1195" y="4350"/>
                  </a:moveTo>
                  <a:lnTo>
                    <a:pt x="1200" y="4345"/>
                  </a:lnTo>
                  <a:lnTo>
                    <a:pt x="1221" y="4363"/>
                  </a:lnTo>
                  <a:lnTo>
                    <a:pt x="1225" y="4360"/>
                  </a:lnTo>
                  <a:lnTo>
                    <a:pt x="1229" y="4359"/>
                  </a:lnTo>
                  <a:lnTo>
                    <a:pt x="1234" y="4359"/>
                  </a:lnTo>
                  <a:lnTo>
                    <a:pt x="1239" y="4360"/>
                  </a:lnTo>
                  <a:lnTo>
                    <a:pt x="1244" y="4361"/>
                  </a:lnTo>
                  <a:lnTo>
                    <a:pt x="1249" y="4364"/>
                  </a:lnTo>
                  <a:lnTo>
                    <a:pt x="1254" y="4366"/>
                  </a:lnTo>
                  <a:lnTo>
                    <a:pt x="1258" y="4369"/>
                  </a:lnTo>
                  <a:lnTo>
                    <a:pt x="1265" y="4370"/>
                  </a:lnTo>
                  <a:lnTo>
                    <a:pt x="1270" y="4371"/>
                  </a:lnTo>
                  <a:lnTo>
                    <a:pt x="1265" y="4372"/>
                  </a:lnTo>
                  <a:lnTo>
                    <a:pt x="1258" y="4372"/>
                  </a:lnTo>
                  <a:lnTo>
                    <a:pt x="1252" y="4371"/>
                  </a:lnTo>
                  <a:lnTo>
                    <a:pt x="1244" y="4370"/>
                  </a:lnTo>
                  <a:lnTo>
                    <a:pt x="1235" y="4367"/>
                  </a:lnTo>
                  <a:lnTo>
                    <a:pt x="1226" y="4365"/>
                  </a:lnTo>
                  <a:lnTo>
                    <a:pt x="1218" y="4361"/>
                  </a:lnTo>
                  <a:lnTo>
                    <a:pt x="1209" y="4358"/>
                  </a:lnTo>
                  <a:lnTo>
                    <a:pt x="1201" y="4354"/>
                  </a:lnTo>
                  <a:lnTo>
                    <a:pt x="1195" y="4350"/>
                  </a:lnTo>
                  <a:close/>
                  <a:moveTo>
                    <a:pt x="1379" y="4356"/>
                  </a:moveTo>
                  <a:lnTo>
                    <a:pt x="1370" y="4348"/>
                  </a:lnTo>
                  <a:lnTo>
                    <a:pt x="1366" y="4351"/>
                  </a:lnTo>
                  <a:lnTo>
                    <a:pt x="1363" y="4354"/>
                  </a:lnTo>
                  <a:lnTo>
                    <a:pt x="1358" y="4354"/>
                  </a:lnTo>
                  <a:lnTo>
                    <a:pt x="1354" y="4353"/>
                  </a:lnTo>
                  <a:lnTo>
                    <a:pt x="1349" y="4350"/>
                  </a:lnTo>
                  <a:lnTo>
                    <a:pt x="1345" y="4349"/>
                  </a:lnTo>
                  <a:lnTo>
                    <a:pt x="1340" y="4346"/>
                  </a:lnTo>
                  <a:lnTo>
                    <a:pt x="1335" y="4346"/>
                  </a:lnTo>
                  <a:lnTo>
                    <a:pt x="1330" y="4348"/>
                  </a:lnTo>
                  <a:lnTo>
                    <a:pt x="1325" y="4350"/>
                  </a:lnTo>
                  <a:lnTo>
                    <a:pt x="1353" y="4369"/>
                  </a:lnTo>
                  <a:lnTo>
                    <a:pt x="1346" y="4369"/>
                  </a:lnTo>
                  <a:lnTo>
                    <a:pt x="1340" y="4369"/>
                  </a:lnTo>
                  <a:lnTo>
                    <a:pt x="1335" y="4369"/>
                  </a:lnTo>
                  <a:lnTo>
                    <a:pt x="1329" y="4369"/>
                  </a:lnTo>
                  <a:lnTo>
                    <a:pt x="1324" y="4367"/>
                  </a:lnTo>
                  <a:lnTo>
                    <a:pt x="1319" y="4366"/>
                  </a:lnTo>
                  <a:lnTo>
                    <a:pt x="1313" y="4365"/>
                  </a:lnTo>
                  <a:lnTo>
                    <a:pt x="1308" y="4363"/>
                  </a:lnTo>
                  <a:lnTo>
                    <a:pt x="1304" y="4360"/>
                  </a:lnTo>
                  <a:lnTo>
                    <a:pt x="1299" y="4356"/>
                  </a:lnTo>
                  <a:lnTo>
                    <a:pt x="1298" y="4356"/>
                  </a:lnTo>
                  <a:lnTo>
                    <a:pt x="1298" y="4358"/>
                  </a:lnTo>
                  <a:lnTo>
                    <a:pt x="1297" y="4358"/>
                  </a:lnTo>
                  <a:lnTo>
                    <a:pt x="1297" y="4359"/>
                  </a:lnTo>
                  <a:lnTo>
                    <a:pt x="1296" y="4359"/>
                  </a:lnTo>
                  <a:lnTo>
                    <a:pt x="1296" y="4360"/>
                  </a:lnTo>
                  <a:lnTo>
                    <a:pt x="1296" y="4361"/>
                  </a:lnTo>
                  <a:lnTo>
                    <a:pt x="1296" y="4363"/>
                  </a:lnTo>
                  <a:lnTo>
                    <a:pt x="1293" y="4363"/>
                  </a:lnTo>
                  <a:lnTo>
                    <a:pt x="1291" y="4364"/>
                  </a:lnTo>
                  <a:lnTo>
                    <a:pt x="1289" y="4363"/>
                  </a:lnTo>
                  <a:lnTo>
                    <a:pt x="1289" y="4361"/>
                  </a:lnTo>
                  <a:lnTo>
                    <a:pt x="1289" y="4360"/>
                  </a:lnTo>
                  <a:lnTo>
                    <a:pt x="1288" y="4359"/>
                  </a:lnTo>
                  <a:lnTo>
                    <a:pt x="1288" y="4358"/>
                  </a:lnTo>
                  <a:lnTo>
                    <a:pt x="1288" y="4356"/>
                  </a:lnTo>
                  <a:lnTo>
                    <a:pt x="1288" y="4355"/>
                  </a:lnTo>
                  <a:lnTo>
                    <a:pt x="1287" y="4354"/>
                  </a:lnTo>
                  <a:lnTo>
                    <a:pt x="1278" y="4353"/>
                  </a:lnTo>
                  <a:lnTo>
                    <a:pt x="1271" y="4351"/>
                  </a:lnTo>
                  <a:lnTo>
                    <a:pt x="1262" y="4349"/>
                  </a:lnTo>
                  <a:lnTo>
                    <a:pt x="1254" y="4345"/>
                  </a:lnTo>
                  <a:lnTo>
                    <a:pt x="1245" y="4343"/>
                  </a:lnTo>
                  <a:lnTo>
                    <a:pt x="1237" y="4339"/>
                  </a:lnTo>
                  <a:lnTo>
                    <a:pt x="1229" y="4335"/>
                  </a:lnTo>
                  <a:lnTo>
                    <a:pt x="1220" y="4333"/>
                  </a:lnTo>
                  <a:lnTo>
                    <a:pt x="1213" y="4329"/>
                  </a:lnTo>
                  <a:lnTo>
                    <a:pt x="1204" y="4327"/>
                  </a:lnTo>
                  <a:lnTo>
                    <a:pt x="1203" y="4323"/>
                  </a:lnTo>
                  <a:lnTo>
                    <a:pt x="1203" y="4319"/>
                  </a:lnTo>
                  <a:lnTo>
                    <a:pt x="1201" y="4314"/>
                  </a:lnTo>
                  <a:lnTo>
                    <a:pt x="1200" y="4311"/>
                  </a:lnTo>
                  <a:lnTo>
                    <a:pt x="1198" y="4307"/>
                  </a:lnTo>
                  <a:lnTo>
                    <a:pt x="1197" y="4303"/>
                  </a:lnTo>
                  <a:lnTo>
                    <a:pt x="1194" y="4299"/>
                  </a:lnTo>
                  <a:lnTo>
                    <a:pt x="1192" y="4296"/>
                  </a:lnTo>
                  <a:lnTo>
                    <a:pt x="1188" y="4292"/>
                  </a:lnTo>
                  <a:lnTo>
                    <a:pt x="1185" y="4288"/>
                  </a:lnTo>
                  <a:lnTo>
                    <a:pt x="1204" y="4296"/>
                  </a:lnTo>
                  <a:lnTo>
                    <a:pt x="1223" y="4303"/>
                  </a:lnTo>
                  <a:lnTo>
                    <a:pt x="1241" y="4309"/>
                  </a:lnTo>
                  <a:lnTo>
                    <a:pt x="1261" y="4317"/>
                  </a:lnTo>
                  <a:lnTo>
                    <a:pt x="1280" y="4323"/>
                  </a:lnTo>
                  <a:lnTo>
                    <a:pt x="1299" y="4329"/>
                  </a:lnTo>
                  <a:lnTo>
                    <a:pt x="1318" y="4334"/>
                  </a:lnTo>
                  <a:lnTo>
                    <a:pt x="1337" y="4339"/>
                  </a:lnTo>
                  <a:lnTo>
                    <a:pt x="1355" y="4344"/>
                  </a:lnTo>
                  <a:lnTo>
                    <a:pt x="1374" y="4348"/>
                  </a:lnTo>
                  <a:lnTo>
                    <a:pt x="1377" y="4348"/>
                  </a:lnTo>
                  <a:lnTo>
                    <a:pt x="1380" y="4346"/>
                  </a:lnTo>
                  <a:lnTo>
                    <a:pt x="1382" y="4345"/>
                  </a:lnTo>
                  <a:lnTo>
                    <a:pt x="1386" y="4344"/>
                  </a:lnTo>
                  <a:lnTo>
                    <a:pt x="1389" y="4341"/>
                  </a:lnTo>
                  <a:lnTo>
                    <a:pt x="1391" y="4340"/>
                  </a:lnTo>
                  <a:lnTo>
                    <a:pt x="1394" y="4339"/>
                  </a:lnTo>
                  <a:lnTo>
                    <a:pt x="1397" y="4339"/>
                  </a:lnTo>
                  <a:lnTo>
                    <a:pt x="1400" y="4339"/>
                  </a:lnTo>
                  <a:lnTo>
                    <a:pt x="1403" y="4341"/>
                  </a:lnTo>
                  <a:lnTo>
                    <a:pt x="1403" y="4345"/>
                  </a:lnTo>
                  <a:lnTo>
                    <a:pt x="1402" y="4349"/>
                  </a:lnTo>
                  <a:lnTo>
                    <a:pt x="1400" y="4350"/>
                  </a:lnTo>
                  <a:lnTo>
                    <a:pt x="1397" y="4351"/>
                  </a:lnTo>
                  <a:lnTo>
                    <a:pt x="1395" y="4353"/>
                  </a:lnTo>
                  <a:lnTo>
                    <a:pt x="1391" y="4353"/>
                  </a:lnTo>
                  <a:lnTo>
                    <a:pt x="1387" y="4354"/>
                  </a:lnTo>
                  <a:lnTo>
                    <a:pt x="1384" y="4354"/>
                  </a:lnTo>
                  <a:lnTo>
                    <a:pt x="1381" y="4355"/>
                  </a:lnTo>
                  <a:lnTo>
                    <a:pt x="1379" y="435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1" name="Freeform 132"/>
            <p:cNvSpPr>
              <a:spLocks/>
            </p:cNvSpPr>
            <p:nvPr/>
          </p:nvSpPr>
          <p:spPr bwMode="auto">
            <a:xfrm>
              <a:off x="2422" y="3027"/>
              <a:ext cx="2" cy="4"/>
            </a:xfrm>
            <a:custGeom>
              <a:avLst/>
              <a:gdLst>
                <a:gd name="T0" fmla="*/ 1 w 4"/>
                <a:gd name="T1" fmla="*/ 0 h 6"/>
                <a:gd name="T2" fmla="*/ 1 w 4"/>
                <a:gd name="T3" fmla="*/ 1 h 6"/>
                <a:gd name="T4" fmla="*/ 1 w 4"/>
                <a:gd name="T5" fmla="*/ 1 h 6"/>
                <a:gd name="T6" fmla="*/ 1 w 4"/>
                <a:gd name="T7" fmla="*/ 1 h 6"/>
                <a:gd name="T8" fmla="*/ 1 w 4"/>
                <a:gd name="T9" fmla="*/ 1 h 6"/>
                <a:gd name="T10" fmla="*/ 1 w 4"/>
                <a:gd name="T11" fmla="*/ 3 h 6"/>
                <a:gd name="T12" fmla="*/ 1 w 4"/>
                <a:gd name="T13" fmla="*/ 3 h 6"/>
                <a:gd name="T14" fmla="*/ 1 w 4"/>
                <a:gd name="T15" fmla="*/ 3 h 6"/>
                <a:gd name="T16" fmla="*/ 1 w 4"/>
                <a:gd name="T17" fmla="*/ 3 h 6"/>
                <a:gd name="T18" fmla="*/ 1 w 4"/>
                <a:gd name="T19" fmla="*/ 3 h 6"/>
                <a:gd name="T20" fmla="*/ 0 w 4"/>
                <a:gd name="T21" fmla="*/ 4 h 6"/>
                <a:gd name="T22" fmla="*/ 1 w 4"/>
                <a:gd name="T23" fmla="*/ 4 h 6"/>
                <a:gd name="T24" fmla="*/ 1 w 4"/>
                <a:gd name="T25" fmla="*/ 3 h 6"/>
                <a:gd name="T26" fmla="*/ 1 w 4"/>
                <a:gd name="T27" fmla="*/ 3 h 6"/>
                <a:gd name="T28" fmla="*/ 1 w 4"/>
                <a:gd name="T29" fmla="*/ 3 h 6"/>
                <a:gd name="T30" fmla="*/ 1 w 4"/>
                <a:gd name="T31" fmla="*/ 3 h 6"/>
                <a:gd name="T32" fmla="*/ 1 w 4"/>
                <a:gd name="T33" fmla="*/ 1 h 6"/>
                <a:gd name="T34" fmla="*/ 1 w 4"/>
                <a:gd name="T35" fmla="*/ 1 h 6"/>
                <a:gd name="T36" fmla="*/ 2 w 4"/>
                <a:gd name="T37" fmla="*/ 1 h 6"/>
                <a:gd name="T38" fmla="*/ 2 w 4"/>
                <a:gd name="T39" fmla="*/ 1 h 6"/>
                <a:gd name="T40" fmla="*/ 1 w 4"/>
                <a:gd name="T41" fmla="*/ 0 h 6"/>
                <a:gd name="T42" fmla="*/ 1 w 4"/>
                <a:gd name="T43" fmla="*/ 0 h 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6">
                  <a:moveTo>
                    <a:pt x="2" y="0"/>
                  </a:moveTo>
                  <a:lnTo>
                    <a:pt x="2" y="1"/>
                  </a:lnTo>
                  <a:lnTo>
                    <a:pt x="2" y="2"/>
                  </a:lnTo>
                  <a:lnTo>
                    <a:pt x="1" y="4"/>
                  </a:lnTo>
                  <a:lnTo>
                    <a:pt x="1" y="5"/>
                  </a:lnTo>
                  <a:lnTo>
                    <a:pt x="0" y="6"/>
                  </a:lnTo>
                  <a:lnTo>
                    <a:pt x="1" y="6"/>
                  </a:lnTo>
                  <a:lnTo>
                    <a:pt x="1" y="5"/>
                  </a:lnTo>
                  <a:lnTo>
                    <a:pt x="2" y="4"/>
                  </a:lnTo>
                  <a:lnTo>
                    <a:pt x="2" y="2"/>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2" name="Freeform 133"/>
            <p:cNvSpPr>
              <a:spLocks/>
            </p:cNvSpPr>
            <p:nvPr/>
          </p:nvSpPr>
          <p:spPr bwMode="auto">
            <a:xfrm>
              <a:off x="2536" y="871"/>
              <a:ext cx="44" cy="13"/>
            </a:xfrm>
            <a:custGeom>
              <a:avLst/>
              <a:gdLst>
                <a:gd name="T0" fmla="*/ 0 w 89"/>
                <a:gd name="T1" fmla="*/ 13 h 26"/>
                <a:gd name="T2" fmla="*/ 26 w 89"/>
                <a:gd name="T3" fmla="*/ 9 h 26"/>
                <a:gd name="T4" fmla="*/ 28 w 89"/>
                <a:gd name="T5" fmla="*/ 10 h 26"/>
                <a:gd name="T6" fmla="*/ 30 w 89"/>
                <a:gd name="T7" fmla="*/ 11 h 26"/>
                <a:gd name="T8" fmla="*/ 32 w 89"/>
                <a:gd name="T9" fmla="*/ 12 h 26"/>
                <a:gd name="T10" fmla="*/ 34 w 89"/>
                <a:gd name="T11" fmla="*/ 12 h 26"/>
                <a:gd name="T12" fmla="*/ 36 w 89"/>
                <a:gd name="T13" fmla="*/ 12 h 26"/>
                <a:gd name="T14" fmla="*/ 38 w 89"/>
                <a:gd name="T15" fmla="*/ 12 h 26"/>
                <a:gd name="T16" fmla="*/ 40 w 89"/>
                <a:gd name="T17" fmla="*/ 12 h 26"/>
                <a:gd name="T18" fmla="*/ 42 w 89"/>
                <a:gd name="T19" fmla="*/ 11 h 26"/>
                <a:gd name="T20" fmla="*/ 43 w 89"/>
                <a:gd name="T21" fmla="*/ 12 h 26"/>
                <a:gd name="T22" fmla="*/ 44 w 89"/>
                <a:gd name="T23" fmla="*/ 12 h 26"/>
                <a:gd name="T24" fmla="*/ 38 w 89"/>
                <a:gd name="T25" fmla="*/ 9 h 26"/>
                <a:gd name="T26" fmla="*/ 39 w 89"/>
                <a:gd name="T27" fmla="*/ 7 h 26"/>
                <a:gd name="T28" fmla="*/ 39 w 89"/>
                <a:gd name="T29" fmla="*/ 5 h 26"/>
                <a:gd name="T30" fmla="*/ 37 w 89"/>
                <a:gd name="T31" fmla="*/ 3 h 26"/>
                <a:gd name="T32" fmla="*/ 36 w 89"/>
                <a:gd name="T33" fmla="*/ 2 h 26"/>
                <a:gd name="T34" fmla="*/ 33 w 89"/>
                <a:gd name="T35" fmla="*/ 1 h 26"/>
                <a:gd name="T36" fmla="*/ 30 w 89"/>
                <a:gd name="T37" fmla="*/ 0 h 26"/>
                <a:gd name="T38" fmla="*/ 27 w 89"/>
                <a:gd name="T39" fmla="*/ 0 h 26"/>
                <a:gd name="T40" fmla="*/ 24 w 89"/>
                <a:gd name="T41" fmla="*/ 0 h 26"/>
                <a:gd name="T42" fmla="*/ 21 w 89"/>
                <a:gd name="T43" fmla="*/ 1 h 26"/>
                <a:gd name="T44" fmla="*/ 19 w 89"/>
                <a:gd name="T45" fmla="*/ 3 h 26"/>
                <a:gd name="T46" fmla="*/ 21 w 89"/>
                <a:gd name="T47" fmla="*/ 3 h 26"/>
                <a:gd name="T48" fmla="*/ 23 w 89"/>
                <a:gd name="T49" fmla="*/ 3 h 26"/>
                <a:gd name="T50" fmla="*/ 24 w 89"/>
                <a:gd name="T51" fmla="*/ 3 h 26"/>
                <a:gd name="T52" fmla="*/ 27 w 89"/>
                <a:gd name="T53" fmla="*/ 3 h 26"/>
                <a:gd name="T54" fmla="*/ 29 w 89"/>
                <a:gd name="T55" fmla="*/ 3 h 26"/>
                <a:gd name="T56" fmla="*/ 30 w 89"/>
                <a:gd name="T57" fmla="*/ 4 h 26"/>
                <a:gd name="T58" fmla="*/ 32 w 89"/>
                <a:gd name="T59" fmla="*/ 5 h 26"/>
                <a:gd name="T60" fmla="*/ 33 w 89"/>
                <a:gd name="T61" fmla="*/ 6 h 26"/>
                <a:gd name="T62" fmla="*/ 34 w 89"/>
                <a:gd name="T63" fmla="*/ 7 h 26"/>
                <a:gd name="T64" fmla="*/ 35 w 89"/>
                <a:gd name="T65" fmla="*/ 9 h 26"/>
                <a:gd name="T66" fmla="*/ 32 w 89"/>
                <a:gd name="T67" fmla="*/ 8 h 26"/>
                <a:gd name="T68" fmla="*/ 28 w 89"/>
                <a:gd name="T69" fmla="*/ 8 h 26"/>
                <a:gd name="T70" fmla="*/ 25 w 89"/>
                <a:gd name="T71" fmla="*/ 8 h 26"/>
                <a:gd name="T72" fmla="*/ 21 w 89"/>
                <a:gd name="T73" fmla="*/ 8 h 26"/>
                <a:gd name="T74" fmla="*/ 17 w 89"/>
                <a:gd name="T75" fmla="*/ 8 h 26"/>
                <a:gd name="T76" fmla="*/ 13 w 89"/>
                <a:gd name="T77" fmla="*/ 8 h 26"/>
                <a:gd name="T78" fmla="*/ 10 w 89"/>
                <a:gd name="T79" fmla="*/ 9 h 26"/>
                <a:gd name="T80" fmla="*/ 6 w 89"/>
                <a:gd name="T81" fmla="*/ 10 h 26"/>
                <a:gd name="T82" fmla="*/ 3 w 89"/>
                <a:gd name="T83" fmla="*/ 11 h 26"/>
                <a:gd name="T84" fmla="*/ 0 w 89"/>
                <a:gd name="T85" fmla="*/ 13 h 26"/>
                <a:gd name="T86" fmla="*/ 0 w 89"/>
                <a:gd name="T87" fmla="*/ 13 h 26"/>
                <a:gd name="T88" fmla="*/ 0 w 89"/>
                <a:gd name="T89" fmla="*/ 13 h 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9" h="26">
                  <a:moveTo>
                    <a:pt x="0" y="25"/>
                  </a:moveTo>
                  <a:lnTo>
                    <a:pt x="53" y="17"/>
                  </a:lnTo>
                  <a:lnTo>
                    <a:pt x="57" y="20"/>
                  </a:lnTo>
                  <a:lnTo>
                    <a:pt x="60" y="22"/>
                  </a:lnTo>
                  <a:lnTo>
                    <a:pt x="64" y="23"/>
                  </a:lnTo>
                  <a:lnTo>
                    <a:pt x="69" y="23"/>
                  </a:lnTo>
                  <a:lnTo>
                    <a:pt x="73" y="23"/>
                  </a:lnTo>
                  <a:lnTo>
                    <a:pt x="77" y="23"/>
                  </a:lnTo>
                  <a:lnTo>
                    <a:pt x="80" y="23"/>
                  </a:lnTo>
                  <a:lnTo>
                    <a:pt x="84" y="22"/>
                  </a:lnTo>
                  <a:lnTo>
                    <a:pt x="86" y="23"/>
                  </a:lnTo>
                  <a:lnTo>
                    <a:pt x="89" y="23"/>
                  </a:lnTo>
                  <a:lnTo>
                    <a:pt x="77" y="17"/>
                  </a:lnTo>
                  <a:lnTo>
                    <a:pt x="78" y="13"/>
                  </a:lnTo>
                  <a:lnTo>
                    <a:pt x="78" y="10"/>
                  </a:lnTo>
                  <a:lnTo>
                    <a:pt x="75" y="6"/>
                  </a:lnTo>
                  <a:lnTo>
                    <a:pt x="72" y="4"/>
                  </a:lnTo>
                  <a:lnTo>
                    <a:pt x="67" y="1"/>
                  </a:lnTo>
                  <a:lnTo>
                    <a:pt x="60" y="0"/>
                  </a:lnTo>
                  <a:lnTo>
                    <a:pt x="54" y="0"/>
                  </a:lnTo>
                  <a:lnTo>
                    <a:pt x="48" y="0"/>
                  </a:lnTo>
                  <a:lnTo>
                    <a:pt x="42" y="1"/>
                  </a:lnTo>
                  <a:lnTo>
                    <a:pt x="38" y="5"/>
                  </a:lnTo>
                  <a:lnTo>
                    <a:pt x="42" y="5"/>
                  </a:lnTo>
                  <a:lnTo>
                    <a:pt x="46" y="5"/>
                  </a:lnTo>
                  <a:lnTo>
                    <a:pt x="49" y="5"/>
                  </a:lnTo>
                  <a:lnTo>
                    <a:pt x="54" y="6"/>
                  </a:lnTo>
                  <a:lnTo>
                    <a:pt x="58" y="6"/>
                  </a:lnTo>
                  <a:lnTo>
                    <a:pt x="60" y="7"/>
                  </a:lnTo>
                  <a:lnTo>
                    <a:pt x="64" y="9"/>
                  </a:lnTo>
                  <a:lnTo>
                    <a:pt x="67" y="11"/>
                  </a:lnTo>
                  <a:lnTo>
                    <a:pt x="69" y="13"/>
                  </a:lnTo>
                  <a:lnTo>
                    <a:pt x="70" y="17"/>
                  </a:lnTo>
                  <a:lnTo>
                    <a:pt x="64" y="16"/>
                  </a:lnTo>
                  <a:lnTo>
                    <a:pt x="57" y="15"/>
                  </a:lnTo>
                  <a:lnTo>
                    <a:pt x="51" y="15"/>
                  </a:lnTo>
                  <a:lnTo>
                    <a:pt x="43" y="15"/>
                  </a:lnTo>
                  <a:lnTo>
                    <a:pt x="34" y="15"/>
                  </a:lnTo>
                  <a:lnTo>
                    <a:pt x="27" y="16"/>
                  </a:lnTo>
                  <a:lnTo>
                    <a:pt x="20" y="17"/>
                  </a:lnTo>
                  <a:lnTo>
                    <a:pt x="12" y="20"/>
                  </a:lnTo>
                  <a:lnTo>
                    <a:pt x="6" y="22"/>
                  </a:lnTo>
                  <a:lnTo>
                    <a:pt x="0" y="26"/>
                  </a:lnTo>
                  <a:lnTo>
                    <a:pt x="0" y="2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3" name="Freeform 134"/>
            <p:cNvSpPr>
              <a:spLocks/>
            </p:cNvSpPr>
            <p:nvPr/>
          </p:nvSpPr>
          <p:spPr bwMode="auto">
            <a:xfrm>
              <a:off x="2582" y="928"/>
              <a:ext cx="7" cy="2"/>
            </a:xfrm>
            <a:custGeom>
              <a:avLst/>
              <a:gdLst>
                <a:gd name="T0" fmla="*/ 7 w 14"/>
                <a:gd name="T1" fmla="*/ 0 h 2"/>
                <a:gd name="T2" fmla="*/ 7 w 14"/>
                <a:gd name="T3" fmla="*/ 0 h 2"/>
                <a:gd name="T4" fmla="*/ 6 w 14"/>
                <a:gd name="T5" fmla="*/ 0 h 2"/>
                <a:gd name="T6" fmla="*/ 5 w 14"/>
                <a:gd name="T7" fmla="*/ 0 h 2"/>
                <a:gd name="T8" fmla="*/ 5 w 14"/>
                <a:gd name="T9" fmla="*/ 1 h 2"/>
                <a:gd name="T10" fmla="*/ 4 w 14"/>
                <a:gd name="T11" fmla="*/ 1 h 2"/>
                <a:gd name="T12" fmla="*/ 3 w 14"/>
                <a:gd name="T13" fmla="*/ 1 h 2"/>
                <a:gd name="T14" fmla="*/ 2 w 14"/>
                <a:gd name="T15" fmla="*/ 1 h 2"/>
                <a:gd name="T16" fmla="*/ 2 w 14"/>
                <a:gd name="T17" fmla="*/ 1 h 2"/>
                <a:gd name="T18" fmla="*/ 1 w 14"/>
                <a:gd name="T19" fmla="*/ 1 h 2"/>
                <a:gd name="T20" fmla="*/ 0 w 14"/>
                <a:gd name="T21" fmla="*/ 1 h 2"/>
                <a:gd name="T22" fmla="*/ 0 w 14"/>
                <a:gd name="T23" fmla="*/ 1 h 2"/>
                <a:gd name="T24" fmla="*/ 1 w 14"/>
                <a:gd name="T25" fmla="*/ 2 h 2"/>
                <a:gd name="T26" fmla="*/ 2 w 14"/>
                <a:gd name="T27" fmla="*/ 2 h 2"/>
                <a:gd name="T28" fmla="*/ 2 w 14"/>
                <a:gd name="T29" fmla="*/ 2 h 2"/>
                <a:gd name="T30" fmla="*/ 3 w 14"/>
                <a:gd name="T31" fmla="*/ 2 h 2"/>
                <a:gd name="T32" fmla="*/ 4 w 14"/>
                <a:gd name="T33" fmla="*/ 2 h 2"/>
                <a:gd name="T34" fmla="*/ 4 w 14"/>
                <a:gd name="T35" fmla="*/ 1 h 2"/>
                <a:gd name="T36" fmla="*/ 5 w 14"/>
                <a:gd name="T37" fmla="*/ 1 h 2"/>
                <a:gd name="T38" fmla="*/ 7 w 14"/>
                <a:gd name="T39" fmla="*/ 1 h 2"/>
                <a:gd name="T40" fmla="*/ 7 w 14"/>
                <a:gd name="T41" fmla="*/ 0 h 2"/>
                <a:gd name="T42" fmla="*/ 7 w 14"/>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 h="2">
                  <a:moveTo>
                    <a:pt x="14" y="0"/>
                  </a:moveTo>
                  <a:lnTo>
                    <a:pt x="13" y="0"/>
                  </a:lnTo>
                  <a:lnTo>
                    <a:pt x="12" y="0"/>
                  </a:lnTo>
                  <a:lnTo>
                    <a:pt x="10" y="0"/>
                  </a:lnTo>
                  <a:lnTo>
                    <a:pt x="9" y="1"/>
                  </a:lnTo>
                  <a:lnTo>
                    <a:pt x="8" y="1"/>
                  </a:lnTo>
                  <a:lnTo>
                    <a:pt x="5" y="1"/>
                  </a:lnTo>
                  <a:lnTo>
                    <a:pt x="4" y="1"/>
                  </a:lnTo>
                  <a:lnTo>
                    <a:pt x="3" y="1"/>
                  </a:lnTo>
                  <a:lnTo>
                    <a:pt x="2" y="1"/>
                  </a:lnTo>
                  <a:lnTo>
                    <a:pt x="0" y="1"/>
                  </a:lnTo>
                  <a:lnTo>
                    <a:pt x="2" y="2"/>
                  </a:lnTo>
                  <a:lnTo>
                    <a:pt x="3" y="2"/>
                  </a:lnTo>
                  <a:lnTo>
                    <a:pt x="4" y="2"/>
                  </a:lnTo>
                  <a:lnTo>
                    <a:pt x="5" y="2"/>
                  </a:lnTo>
                  <a:lnTo>
                    <a:pt x="7" y="2"/>
                  </a:lnTo>
                  <a:lnTo>
                    <a:pt x="8" y="1"/>
                  </a:lnTo>
                  <a:lnTo>
                    <a:pt x="10" y="1"/>
                  </a:lnTo>
                  <a:lnTo>
                    <a:pt x="13" y="1"/>
                  </a:lnTo>
                  <a:lnTo>
                    <a:pt x="1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4" name="Freeform 135"/>
            <p:cNvSpPr>
              <a:spLocks/>
            </p:cNvSpPr>
            <p:nvPr/>
          </p:nvSpPr>
          <p:spPr bwMode="auto">
            <a:xfrm>
              <a:off x="2586" y="880"/>
              <a:ext cx="67" cy="70"/>
            </a:xfrm>
            <a:custGeom>
              <a:avLst/>
              <a:gdLst>
                <a:gd name="T0" fmla="*/ 30 w 134"/>
                <a:gd name="T1" fmla="*/ 23 h 140"/>
                <a:gd name="T2" fmla="*/ 31 w 134"/>
                <a:gd name="T3" fmla="*/ 26 h 140"/>
                <a:gd name="T4" fmla="*/ 31 w 134"/>
                <a:gd name="T5" fmla="*/ 29 h 140"/>
                <a:gd name="T6" fmla="*/ 29 w 134"/>
                <a:gd name="T7" fmla="*/ 32 h 140"/>
                <a:gd name="T8" fmla="*/ 35 w 134"/>
                <a:gd name="T9" fmla="*/ 33 h 140"/>
                <a:gd name="T10" fmla="*/ 41 w 134"/>
                <a:gd name="T11" fmla="*/ 34 h 140"/>
                <a:gd name="T12" fmla="*/ 44 w 134"/>
                <a:gd name="T13" fmla="*/ 39 h 140"/>
                <a:gd name="T14" fmla="*/ 30 w 134"/>
                <a:gd name="T15" fmla="*/ 37 h 140"/>
                <a:gd name="T16" fmla="*/ 15 w 134"/>
                <a:gd name="T17" fmla="*/ 37 h 140"/>
                <a:gd name="T18" fmla="*/ 3 w 134"/>
                <a:gd name="T19" fmla="*/ 38 h 140"/>
                <a:gd name="T20" fmla="*/ 5 w 134"/>
                <a:gd name="T21" fmla="*/ 39 h 140"/>
                <a:gd name="T22" fmla="*/ 12 w 134"/>
                <a:gd name="T23" fmla="*/ 41 h 140"/>
                <a:gd name="T24" fmla="*/ 18 w 134"/>
                <a:gd name="T25" fmla="*/ 44 h 140"/>
                <a:gd name="T26" fmla="*/ 19 w 134"/>
                <a:gd name="T27" fmla="*/ 45 h 140"/>
                <a:gd name="T28" fmla="*/ 14 w 134"/>
                <a:gd name="T29" fmla="*/ 45 h 140"/>
                <a:gd name="T30" fmla="*/ 8 w 134"/>
                <a:gd name="T31" fmla="*/ 47 h 140"/>
                <a:gd name="T32" fmla="*/ 3 w 134"/>
                <a:gd name="T33" fmla="*/ 49 h 140"/>
                <a:gd name="T34" fmla="*/ 17 w 134"/>
                <a:gd name="T35" fmla="*/ 47 h 140"/>
                <a:gd name="T36" fmla="*/ 31 w 134"/>
                <a:gd name="T37" fmla="*/ 46 h 140"/>
                <a:gd name="T38" fmla="*/ 44 w 134"/>
                <a:gd name="T39" fmla="*/ 47 h 140"/>
                <a:gd name="T40" fmla="*/ 46 w 134"/>
                <a:gd name="T41" fmla="*/ 49 h 140"/>
                <a:gd name="T42" fmla="*/ 44 w 134"/>
                <a:gd name="T43" fmla="*/ 50 h 140"/>
                <a:gd name="T44" fmla="*/ 41 w 134"/>
                <a:gd name="T45" fmla="*/ 51 h 140"/>
                <a:gd name="T46" fmla="*/ 41 w 134"/>
                <a:gd name="T47" fmla="*/ 53 h 140"/>
                <a:gd name="T48" fmla="*/ 44 w 134"/>
                <a:gd name="T49" fmla="*/ 55 h 140"/>
                <a:gd name="T50" fmla="*/ 48 w 134"/>
                <a:gd name="T51" fmla="*/ 55 h 140"/>
                <a:gd name="T52" fmla="*/ 52 w 134"/>
                <a:gd name="T53" fmla="*/ 58 h 140"/>
                <a:gd name="T54" fmla="*/ 49 w 134"/>
                <a:gd name="T55" fmla="*/ 60 h 140"/>
                <a:gd name="T56" fmla="*/ 46 w 134"/>
                <a:gd name="T57" fmla="*/ 61 h 140"/>
                <a:gd name="T58" fmla="*/ 42 w 134"/>
                <a:gd name="T59" fmla="*/ 62 h 140"/>
                <a:gd name="T60" fmla="*/ 55 w 134"/>
                <a:gd name="T61" fmla="*/ 70 h 140"/>
                <a:gd name="T62" fmla="*/ 54 w 134"/>
                <a:gd name="T63" fmla="*/ 67 h 140"/>
                <a:gd name="T64" fmla="*/ 51 w 134"/>
                <a:gd name="T65" fmla="*/ 66 h 140"/>
                <a:gd name="T66" fmla="*/ 51 w 134"/>
                <a:gd name="T67" fmla="*/ 64 h 140"/>
                <a:gd name="T68" fmla="*/ 55 w 134"/>
                <a:gd name="T69" fmla="*/ 63 h 140"/>
                <a:gd name="T70" fmla="*/ 60 w 134"/>
                <a:gd name="T71" fmla="*/ 65 h 140"/>
                <a:gd name="T72" fmla="*/ 65 w 134"/>
                <a:gd name="T73" fmla="*/ 67 h 140"/>
                <a:gd name="T74" fmla="*/ 52 w 134"/>
                <a:gd name="T75" fmla="*/ 48 h 140"/>
                <a:gd name="T76" fmla="*/ 52 w 134"/>
                <a:gd name="T77" fmla="*/ 35 h 140"/>
                <a:gd name="T78" fmla="*/ 37 w 134"/>
                <a:gd name="T79" fmla="*/ 18 h 140"/>
                <a:gd name="T80" fmla="*/ 18 w 134"/>
                <a:gd name="T81" fmla="*/ 5 h 140"/>
                <a:gd name="T82" fmla="*/ 6 w 134"/>
                <a:gd name="T83" fmla="*/ 2 h 140"/>
                <a:gd name="T84" fmla="*/ 15 w 134"/>
                <a:gd name="T85" fmla="*/ 6 h 140"/>
                <a:gd name="T86" fmla="*/ 23 w 134"/>
                <a:gd name="T87" fmla="*/ 11 h 140"/>
                <a:gd name="T88" fmla="*/ 29 w 134"/>
                <a:gd name="T89" fmla="*/ 18 h 140"/>
                <a:gd name="T90" fmla="*/ 7 w 134"/>
                <a:gd name="T91" fmla="*/ 15 h 140"/>
                <a:gd name="T92" fmla="*/ 16 w 134"/>
                <a:gd name="T93" fmla="*/ 18 h 140"/>
                <a:gd name="T94" fmla="*/ 26 w 134"/>
                <a:gd name="T95" fmla="*/ 21 h 140"/>
                <a:gd name="T96" fmla="*/ 32 w 134"/>
                <a:gd name="T97" fmla="*/ 21 h 1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34" h="140">
                  <a:moveTo>
                    <a:pt x="63" y="41"/>
                  </a:moveTo>
                  <a:lnTo>
                    <a:pt x="61" y="43"/>
                  </a:lnTo>
                  <a:lnTo>
                    <a:pt x="60" y="45"/>
                  </a:lnTo>
                  <a:lnTo>
                    <a:pt x="60" y="47"/>
                  </a:lnTo>
                  <a:lnTo>
                    <a:pt x="61" y="50"/>
                  </a:lnTo>
                  <a:lnTo>
                    <a:pt x="62" y="52"/>
                  </a:lnTo>
                  <a:lnTo>
                    <a:pt x="62" y="55"/>
                  </a:lnTo>
                  <a:lnTo>
                    <a:pt x="62" y="57"/>
                  </a:lnTo>
                  <a:lnTo>
                    <a:pt x="62" y="58"/>
                  </a:lnTo>
                  <a:lnTo>
                    <a:pt x="58" y="61"/>
                  </a:lnTo>
                  <a:lnTo>
                    <a:pt x="55" y="62"/>
                  </a:lnTo>
                  <a:lnTo>
                    <a:pt x="58" y="63"/>
                  </a:lnTo>
                  <a:lnTo>
                    <a:pt x="61" y="64"/>
                  </a:lnTo>
                  <a:lnTo>
                    <a:pt x="66" y="64"/>
                  </a:lnTo>
                  <a:lnTo>
                    <a:pt x="69" y="66"/>
                  </a:lnTo>
                  <a:lnTo>
                    <a:pt x="73" y="66"/>
                  </a:lnTo>
                  <a:lnTo>
                    <a:pt x="77" y="67"/>
                  </a:lnTo>
                  <a:lnTo>
                    <a:pt x="81" y="68"/>
                  </a:lnTo>
                  <a:lnTo>
                    <a:pt x="83" y="71"/>
                  </a:lnTo>
                  <a:lnTo>
                    <a:pt x="86" y="73"/>
                  </a:lnTo>
                  <a:lnTo>
                    <a:pt x="87" y="77"/>
                  </a:lnTo>
                  <a:lnTo>
                    <a:pt x="78" y="76"/>
                  </a:lnTo>
                  <a:lnTo>
                    <a:pt x="69" y="74"/>
                  </a:lnTo>
                  <a:lnTo>
                    <a:pt x="60" y="74"/>
                  </a:lnTo>
                  <a:lnTo>
                    <a:pt x="50" y="74"/>
                  </a:lnTo>
                  <a:lnTo>
                    <a:pt x="40" y="74"/>
                  </a:lnTo>
                  <a:lnTo>
                    <a:pt x="30" y="74"/>
                  </a:lnTo>
                  <a:lnTo>
                    <a:pt x="21" y="74"/>
                  </a:lnTo>
                  <a:lnTo>
                    <a:pt x="12" y="74"/>
                  </a:lnTo>
                  <a:lnTo>
                    <a:pt x="6" y="76"/>
                  </a:lnTo>
                  <a:lnTo>
                    <a:pt x="0" y="77"/>
                  </a:lnTo>
                  <a:lnTo>
                    <a:pt x="5" y="78"/>
                  </a:lnTo>
                  <a:lnTo>
                    <a:pt x="9" y="78"/>
                  </a:lnTo>
                  <a:lnTo>
                    <a:pt x="14" y="79"/>
                  </a:lnTo>
                  <a:lnTo>
                    <a:pt x="19" y="81"/>
                  </a:lnTo>
                  <a:lnTo>
                    <a:pt x="24" y="82"/>
                  </a:lnTo>
                  <a:lnTo>
                    <a:pt x="29" y="83"/>
                  </a:lnTo>
                  <a:lnTo>
                    <a:pt x="32" y="84"/>
                  </a:lnTo>
                  <a:lnTo>
                    <a:pt x="36" y="87"/>
                  </a:lnTo>
                  <a:lnTo>
                    <a:pt x="40" y="88"/>
                  </a:lnTo>
                  <a:lnTo>
                    <a:pt x="42" y="89"/>
                  </a:lnTo>
                  <a:lnTo>
                    <a:pt x="38" y="89"/>
                  </a:lnTo>
                  <a:lnTo>
                    <a:pt x="35" y="89"/>
                  </a:lnTo>
                  <a:lnTo>
                    <a:pt x="31" y="90"/>
                  </a:lnTo>
                  <a:lnTo>
                    <a:pt x="27" y="90"/>
                  </a:lnTo>
                  <a:lnTo>
                    <a:pt x="24" y="92"/>
                  </a:lnTo>
                  <a:lnTo>
                    <a:pt x="20" y="93"/>
                  </a:lnTo>
                  <a:lnTo>
                    <a:pt x="16" y="94"/>
                  </a:lnTo>
                  <a:lnTo>
                    <a:pt x="12" y="94"/>
                  </a:lnTo>
                  <a:lnTo>
                    <a:pt x="9" y="95"/>
                  </a:lnTo>
                  <a:lnTo>
                    <a:pt x="5" y="97"/>
                  </a:lnTo>
                  <a:lnTo>
                    <a:pt x="15" y="95"/>
                  </a:lnTo>
                  <a:lnTo>
                    <a:pt x="24" y="95"/>
                  </a:lnTo>
                  <a:lnTo>
                    <a:pt x="34" y="94"/>
                  </a:lnTo>
                  <a:lnTo>
                    <a:pt x="42" y="93"/>
                  </a:lnTo>
                  <a:lnTo>
                    <a:pt x="52" y="92"/>
                  </a:lnTo>
                  <a:lnTo>
                    <a:pt x="61" y="92"/>
                  </a:lnTo>
                  <a:lnTo>
                    <a:pt x="69" y="92"/>
                  </a:lnTo>
                  <a:lnTo>
                    <a:pt x="78" y="92"/>
                  </a:lnTo>
                  <a:lnTo>
                    <a:pt x="87" y="93"/>
                  </a:lnTo>
                  <a:lnTo>
                    <a:pt x="95" y="95"/>
                  </a:lnTo>
                  <a:lnTo>
                    <a:pt x="93" y="97"/>
                  </a:lnTo>
                  <a:lnTo>
                    <a:pt x="92" y="98"/>
                  </a:lnTo>
                  <a:lnTo>
                    <a:pt x="89" y="98"/>
                  </a:lnTo>
                  <a:lnTo>
                    <a:pt x="88" y="99"/>
                  </a:lnTo>
                  <a:lnTo>
                    <a:pt x="87" y="100"/>
                  </a:lnTo>
                  <a:lnTo>
                    <a:pt x="84" y="100"/>
                  </a:lnTo>
                  <a:lnTo>
                    <a:pt x="83" y="100"/>
                  </a:lnTo>
                  <a:lnTo>
                    <a:pt x="81" y="102"/>
                  </a:lnTo>
                  <a:lnTo>
                    <a:pt x="79" y="102"/>
                  </a:lnTo>
                  <a:lnTo>
                    <a:pt x="78" y="102"/>
                  </a:lnTo>
                  <a:lnTo>
                    <a:pt x="81" y="105"/>
                  </a:lnTo>
                  <a:lnTo>
                    <a:pt x="83" y="108"/>
                  </a:lnTo>
                  <a:lnTo>
                    <a:pt x="86" y="109"/>
                  </a:lnTo>
                  <a:lnTo>
                    <a:pt x="88" y="110"/>
                  </a:lnTo>
                  <a:lnTo>
                    <a:pt x="91" y="110"/>
                  </a:lnTo>
                  <a:lnTo>
                    <a:pt x="93" y="110"/>
                  </a:lnTo>
                  <a:lnTo>
                    <a:pt x="95" y="110"/>
                  </a:lnTo>
                  <a:lnTo>
                    <a:pt x="98" y="111"/>
                  </a:lnTo>
                  <a:lnTo>
                    <a:pt x="102" y="113"/>
                  </a:lnTo>
                  <a:lnTo>
                    <a:pt x="104" y="116"/>
                  </a:lnTo>
                  <a:lnTo>
                    <a:pt x="102" y="116"/>
                  </a:lnTo>
                  <a:lnTo>
                    <a:pt x="99" y="118"/>
                  </a:lnTo>
                  <a:lnTo>
                    <a:pt x="97" y="119"/>
                  </a:lnTo>
                  <a:lnTo>
                    <a:pt x="95" y="120"/>
                  </a:lnTo>
                  <a:lnTo>
                    <a:pt x="93" y="120"/>
                  </a:lnTo>
                  <a:lnTo>
                    <a:pt x="91" y="121"/>
                  </a:lnTo>
                  <a:lnTo>
                    <a:pt x="88" y="123"/>
                  </a:lnTo>
                  <a:lnTo>
                    <a:pt x="86" y="124"/>
                  </a:lnTo>
                  <a:lnTo>
                    <a:pt x="83" y="124"/>
                  </a:lnTo>
                  <a:lnTo>
                    <a:pt x="81" y="125"/>
                  </a:lnTo>
                  <a:lnTo>
                    <a:pt x="89" y="140"/>
                  </a:lnTo>
                  <a:lnTo>
                    <a:pt x="110" y="140"/>
                  </a:lnTo>
                  <a:lnTo>
                    <a:pt x="110" y="137"/>
                  </a:lnTo>
                  <a:lnTo>
                    <a:pt x="109" y="135"/>
                  </a:lnTo>
                  <a:lnTo>
                    <a:pt x="108" y="134"/>
                  </a:lnTo>
                  <a:lnTo>
                    <a:pt x="105" y="133"/>
                  </a:lnTo>
                  <a:lnTo>
                    <a:pt x="104" y="133"/>
                  </a:lnTo>
                  <a:lnTo>
                    <a:pt x="102" y="131"/>
                  </a:lnTo>
                  <a:lnTo>
                    <a:pt x="100" y="130"/>
                  </a:lnTo>
                  <a:lnTo>
                    <a:pt x="100" y="129"/>
                  </a:lnTo>
                  <a:lnTo>
                    <a:pt x="102" y="128"/>
                  </a:lnTo>
                  <a:lnTo>
                    <a:pt x="104" y="125"/>
                  </a:lnTo>
                  <a:lnTo>
                    <a:pt x="108" y="125"/>
                  </a:lnTo>
                  <a:lnTo>
                    <a:pt x="110" y="126"/>
                  </a:lnTo>
                  <a:lnTo>
                    <a:pt x="114" y="126"/>
                  </a:lnTo>
                  <a:lnTo>
                    <a:pt x="118" y="128"/>
                  </a:lnTo>
                  <a:lnTo>
                    <a:pt x="120" y="129"/>
                  </a:lnTo>
                  <a:lnTo>
                    <a:pt x="124" y="130"/>
                  </a:lnTo>
                  <a:lnTo>
                    <a:pt x="126" y="133"/>
                  </a:lnTo>
                  <a:lnTo>
                    <a:pt x="129" y="134"/>
                  </a:lnTo>
                  <a:lnTo>
                    <a:pt x="131" y="136"/>
                  </a:lnTo>
                  <a:lnTo>
                    <a:pt x="134" y="140"/>
                  </a:lnTo>
                  <a:lnTo>
                    <a:pt x="104" y="95"/>
                  </a:lnTo>
                  <a:lnTo>
                    <a:pt x="117" y="95"/>
                  </a:lnTo>
                  <a:lnTo>
                    <a:pt x="112" y="82"/>
                  </a:lnTo>
                  <a:lnTo>
                    <a:pt x="104" y="69"/>
                  </a:lnTo>
                  <a:lnTo>
                    <a:pt x="95" y="57"/>
                  </a:lnTo>
                  <a:lnTo>
                    <a:pt x="86" y="45"/>
                  </a:lnTo>
                  <a:lnTo>
                    <a:pt x="74" y="35"/>
                  </a:lnTo>
                  <a:lnTo>
                    <a:pt x="62" y="25"/>
                  </a:lnTo>
                  <a:lnTo>
                    <a:pt x="48" y="17"/>
                  </a:lnTo>
                  <a:lnTo>
                    <a:pt x="35" y="10"/>
                  </a:lnTo>
                  <a:lnTo>
                    <a:pt x="21" y="4"/>
                  </a:lnTo>
                  <a:lnTo>
                    <a:pt x="6" y="0"/>
                  </a:lnTo>
                  <a:lnTo>
                    <a:pt x="12" y="3"/>
                  </a:lnTo>
                  <a:lnTo>
                    <a:pt x="17" y="5"/>
                  </a:lnTo>
                  <a:lnTo>
                    <a:pt x="24" y="8"/>
                  </a:lnTo>
                  <a:lnTo>
                    <a:pt x="30" y="11"/>
                  </a:lnTo>
                  <a:lnTo>
                    <a:pt x="35" y="14"/>
                  </a:lnTo>
                  <a:lnTo>
                    <a:pt x="41" y="17"/>
                  </a:lnTo>
                  <a:lnTo>
                    <a:pt x="46" y="21"/>
                  </a:lnTo>
                  <a:lnTo>
                    <a:pt x="50" y="25"/>
                  </a:lnTo>
                  <a:lnTo>
                    <a:pt x="53" y="30"/>
                  </a:lnTo>
                  <a:lnTo>
                    <a:pt x="57" y="36"/>
                  </a:lnTo>
                  <a:lnTo>
                    <a:pt x="6" y="27"/>
                  </a:lnTo>
                  <a:lnTo>
                    <a:pt x="9" y="29"/>
                  </a:lnTo>
                  <a:lnTo>
                    <a:pt x="14" y="30"/>
                  </a:lnTo>
                  <a:lnTo>
                    <a:pt x="19" y="32"/>
                  </a:lnTo>
                  <a:lnTo>
                    <a:pt x="25" y="34"/>
                  </a:lnTo>
                  <a:lnTo>
                    <a:pt x="31" y="36"/>
                  </a:lnTo>
                  <a:lnTo>
                    <a:pt x="37" y="39"/>
                  </a:lnTo>
                  <a:lnTo>
                    <a:pt x="45" y="40"/>
                  </a:lnTo>
                  <a:lnTo>
                    <a:pt x="51" y="41"/>
                  </a:lnTo>
                  <a:lnTo>
                    <a:pt x="57" y="42"/>
                  </a:lnTo>
                  <a:lnTo>
                    <a:pt x="63" y="42"/>
                  </a:lnTo>
                  <a:lnTo>
                    <a:pt x="63" y="4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5" name="Freeform 136"/>
            <p:cNvSpPr>
              <a:spLocks/>
            </p:cNvSpPr>
            <p:nvPr/>
          </p:nvSpPr>
          <p:spPr bwMode="auto">
            <a:xfrm>
              <a:off x="2476" y="886"/>
              <a:ext cx="34" cy="45"/>
            </a:xfrm>
            <a:custGeom>
              <a:avLst/>
              <a:gdLst>
                <a:gd name="T0" fmla="*/ 6 w 68"/>
                <a:gd name="T1" fmla="*/ 40 h 89"/>
                <a:gd name="T2" fmla="*/ 6 w 68"/>
                <a:gd name="T3" fmla="*/ 37 h 89"/>
                <a:gd name="T4" fmla="*/ 6 w 68"/>
                <a:gd name="T5" fmla="*/ 34 h 89"/>
                <a:gd name="T6" fmla="*/ 6 w 68"/>
                <a:gd name="T7" fmla="*/ 32 h 89"/>
                <a:gd name="T8" fmla="*/ 6 w 68"/>
                <a:gd name="T9" fmla="*/ 30 h 89"/>
                <a:gd name="T10" fmla="*/ 4 w 68"/>
                <a:gd name="T11" fmla="*/ 27 h 89"/>
                <a:gd name="T12" fmla="*/ 6 w 68"/>
                <a:gd name="T13" fmla="*/ 26 h 89"/>
                <a:gd name="T14" fmla="*/ 8 w 68"/>
                <a:gd name="T15" fmla="*/ 25 h 89"/>
                <a:gd name="T16" fmla="*/ 10 w 68"/>
                <a:gd name="T17" fmla="*/ 24 h 89"/>
                <a:gd name="T18" fmla="*/ 11 w 68"/>
                <a:gd name="T19" fmla="*/ 24 h 89"/>
                <a:gd name="T20" fmla="*/ 13 w 68"/>
                <a:gd name="T21" fmla="*/ 25 h 89"/>
                <a:gd name="T22" fmla="*/ 14 w 68"/>
                <a:gd name="T23" fmla="*/ 29 h 89"/>
                <a:gd name="T24" fmla="*/ 13 w 68"/>
                <a:gd name="T25" fmla="*/ 33 h 89"/>
                <a:gd name="T26" fmla="*/ 11 w 68"/>
                <a:gd name="T27" fmla="*/ 37 h 89"/>
                <a:gd name="T28" fmla="*/ 11 w 68"/>
                <a:gd name="T29" fmla="*/ 40 h 89"/>
                <a:gd name="T30" fmla="*/ 11 w 68"/>
                <a:gd name="T31" fmla="*/ 45 h 89"/>
                <a:gd name="T32" fmla="*/ 13 w 68"/>
                <a:gd name="T33" fmla="*/ 40 h 89"/>
                <a:gd name="T34" fmla="*/ 16 w 68"/>
                <a:gd name="T35" fmla="*/ 36 h 89"/>
                <a:gd name="T36" fmla="*/ 21 w 68"/>
                <a:gd name="T37" fmla="*/ 34 h 89"/>
                <a:gd name="T38" fmla="*/ 26 w 68"/>
                <a:gd name="T39" fmla="*/ 33 h 89"/>
                <a:gd name="T40" fmla="*/ 31 w 68"/>
                <a:gd name="T41" fmla="*/ 32 h 89"/>
                <a:gd name="T42" fmla="*/ 29 w 68"/>
                <a:gd name="T43" fmla="*/ 32 h 89"/>
                <a:gd name="T44" fmla="*/ 28 w 68"/>
                <a:gd name="T45" fmla="*/ 32 h 89"/>
                <a:gd name="T46" fmla="*/ 26 w 68"/>
                <a:gd name="T47" fmla="*/ 32 h 89"/>
                <a:gd name="T48" fmla="*/ 25 w 68"/>
                <a:gd name="T49" fmla="*/ 32 h 89"/>
                <a:gd name="T50" fmla="*/ 24 w 68"/>
                <a:gd name="T51" fmla="*/ 31 h 89"/>
                <a:gd name="T52" fmla="*/ 34 w 68"/>
                <a:gd name="T53" fmla="*/ 17 h 89"/>
                <a:gd name="T54" fmla="*/ 32 w 68"/>
                <a:gd name="T55" fmla="*/ 15 h 89"/>
                <a:gd name="T56" fmla="*/ 30 w 68"/>
                <a:gd name="T57" fmla="*/ 14 h 89"/>
                <a:gd name="T58" fmla="*/ 29 w 68"/>
                <a:gd name="T59" fmla="*/ 14 h 89"/>
                <a:gd name="T60" fmla="*/ 27 w 68"/>
                <a:gd name="T61" fmla="*/ 14 h 89"/>
                <a:gd name="T62" fmla="*/ 24 w 68"/>
                <a:gd name="T63" fmla="*/ 13 h 89"/>
                <a:gd name="T64" fmla="*/ 23 w 68"/>
                <a:gd name="T65" fmla="*/ 11 h 89"/>
                <a:gd name="T66" fmla="*/ 23 w 68"/>
                <a:gd name="T67" fmla="*/ 7 h 89"/>
                <a:gd name="T68" fmla="*/ 23 w 68"/>
                <a:gd name="T69" fmla="*/ 4 h 89"/>
                <a:gd name="T70" fmla="*/ 24 w 68"/>
                <a:gd name="T71" fmla="*/ 1 h 89"/>
                <a:gd name="T72" fmla="*/ 13 w 68"/>
                <a:gd name="T73" fmla="*/ 10 h 89"/>
                <a:gd name="T74" fmla="*/ 0 w 68"/>
                <a:gd name="T75" fmla="*/ 30 h 89"/>
                <a:gd name="T76" fmla="*/ 4 w 68"/>
                <a:gd name="T77" fmla="*/ 30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68" h="89">
                  <a:moveTo>
                    <a:pt x="8" y="58"/>
                  </a:moveTo>
                  <a:lnTo>
                    <a:pt x="11" y="79"/>
                  </a:lnTo>
                  <a:lnTo>
                    <a:pt x="11" y="75"/>
                  </a:lnTo>
                  <a:lnTo>
                    <a:pt x="12" y="73"/>
                  </a:lnTo>
                  <a:lnTo>
                    <a:pt x="12" y="70"/>
                  </a:lnTo>
                  <a:lnTo>
                    <a:pt x="12" y="68"/>
                  </a:lnTo>
                  <a:lnTo>
                    <a:pt x="12" y="65"/>
                  </a:lnTo>
                  <a:lnTo>
                    <a:pt x="12" y="63"/>
                  </a:lnTo>
                  <a:lnTo>
                    <a:pt x="11" y="61"/>
                  </a:lnTo>
                  <a:lnTo>
                    <a:pt x="11" y="59"/>
                  </a:lnTo>
                  <a:lnTo>
                    <a:pt x="10" y="55"/>
                  </a:lnTo>
                  <a:lnTo>
                    <a:pt x="8" y="53"/>
                  </a:lnTo>
                  <a:lnTo>
                    <a:pt x="10" y="51"/>
                  </a:lnTo>
                  <a:lnTo>
                    <a:pt x="12" y="51"/>
                  </a:lnTo>
                  <a:lnTo>
                    <a:pt x="13" y="50"/>
                  </a:lnTo>
                  <a:lnTo>
                    <a:pt x="16" y="49"/>
                  </a:lnTo>
                  <a:lnTo>
                    <a:pt x="17" y="48"/>
                  </a:lnTo>
                  <a:lnTo>
                    <a:pt x="20" y="47"/>
                  </a:lnTo>
                  <a:lnTo>
                    <a:pt x="21" y="47"/>
                  </a:lnTo>
                  <a:lnTo>
                    <a:pt x="22" y="47"/>
                  </a:lnTo>
                  <a:lnTo>
                    <a:pt x="25" y="47"/>
                  </a:lnTo>
                  <a:lnTo>
                    <a:pt x="26" y="49"/>
                  </a:lnTo>
                  <a:lnTo>
                    <a:pt x="27" y="54"/>
                  </a:lnTo>
                  <a:lnTo>
                    <a:pt x="27" y="58"/>
                  </a:lnTo>
                  <a:lnTo>
                    <a:pt x="26" y="61"/>
                  </a:lnTo>
                  <a:lnTo>
                    <a:pt x="25" y="65"/>
                  </a:lnTo>
                  <a:lnTo>
                    <a:pt x="23" y="69"/>
                  </a:lnTo>
                  <a:lnTo>
                    <a:pt x="22" y="73"/>
                  </a:lnTo>
                  <a:lnTo>
                    <a:pt x="21" y="76"/>
                  </a:lnTo>
                  <a:lnTo>
                    <a:pt x="21" y="80"/>
                  </a:lnTo>
                  <a:lnTo>
                    <a:pt x="20" y="84"/>
                  </a:lnTo>
                  <a:lnTo>
                    <a:pt x="21" y="89"/>
                  </a:lnTo>
                  <a:lnTo>
                    <a:pt x="22" y="82"/>
                  </a:lnTo>
                  <a:lnTo>
                    <a:pt x="25" y="79"/>
                  </a:lnTo>
                  <a:lnTo>
                    <a:pt x="27" y="75"/>
                  </a:lnTo>
                  <a:lnTo>
                    <a:pt x="32" y="71"/>
                  </a:lnTo>
                  <a:lnTo>
                    <a:pt x="36" y="70"/>
                  </a:lnTo>
                  <a:lnTo>
                    <a:pt x="41" y="68"/>
                  </a:lnTo>
                  <a:lnTo>
                    <a:pt x="46" y="66"/>
                  </a:lnTo>
                  <a:lnTo>
                    <a:pt x="52" y="65"/>
                  </a:lnTo>
                  <a:lnTo>
                    <a:pt x="57" y="65"/>
                  </a:lnTo>
                  <a:lnTo>
                    <a:pt x="62" y="64"/>
                  </a:lnTo>
                  <a:lnTo>
                    <a:pt x="60" y="64"/>
                  </a:lnTo>
                  <a:lnTo>
                    <a:pt x="58" y="64"/>
                  </a:lnTo>
                  <a:lnTo>
                    <a:pt x="57" y="64"/>
                  </a:lnTo>
                  <a:lnTo>
                    <a:pt x="56" y="64"/>
                  </a:lnTo>
                  <a:lnTo>
                    <a:pt x="54" y="64"/>
                  </a:lnTo>
                  <a:lnTo>
                    <a:pt x="52" y="64"/>
                  </a:lnTo>
                  <a:lnTo>
                    <a:pt x="51" y="64"/>
                  </a:lnTo>
                  <a:lnTo>
                    <a:pt x="49" y="64"/>
                  </a:lnTo>
                  <a:lnTo>
                    <a:pt x="48" y="63"/>
                  </a:lnTo>
                  <a:lnTo>
                    <a:pt x="47" y="61"/>
                  </a:lnTo>
                  <a:lnTo>
                    <a:pt x="68" y="34"/>
                  </a:lnTo>
                  <a:lnTo>
                    <a:pt x="67" y="33"/>
                  </a:lnTo>
                  <a:lnTo>
                    <a:pt x="64" y="30"/>
                  </a:lnTo>
                  <a:lnTo>
                    <a:pt x="63" y="29"/>
                  </a:lnTo>
                  <a:lnTo>
                    <a:pt x="62" y="28"/>
                  </a:lnTo>
                  <a:lnTo>
                    <a:pt x="60" y="28"/>
                  </a:lnTo>
                  <a:lnTo>
                    <a:pt x="59" y="27"/>
                  </a:lnTo>
                  <a:lnTo>
                    <a:pt x="58" y="27"/>
                  </a:lnTo>
                  <a:lnTo>
                    <a:pt x="56" y="27"/>
                  </a:lnTo>
                  <a:lnTo>
                    <a:pt x="53" y="28"/>
                  </a:lnTo>
                  <a:lnTo>
                    <a:pt x="51" y="29"/>
                  </a:lnTo>
                  <a:lnTo>
                    <a:pt x="48" y="26"/>
                  </a:lnTo>
                  <a:lnTo>
                    <a:pt x="47" y="23"/>
                  </a:lnTo>
                  <a:lnTo>
                    <a:pt x="46" y="21"/>
                  </a:lnTo>
                  <a:lnTo>
                    <a:pt x="46" y="17"/>
                  </a:lnTo>
                  <a:lnTo>
                    <a:pt x="46" y="14"/>
                  </a:lnTo>
                  <a:lnTo>
                    <a:pt x="46" y="12"/>
                  </a:lnTo>
                  <a:lnTo>
                    <a:pt x="46" y="8"/>
                  </a:lnTo>
                  <a:lnTo>
                    <a:pt x="47" y="6"/>
                  </a:lnTo>
                  <a:lnTo>
                    <a:pt x="47" y="2"/>
                  </a:lnTo>
                  <a:lnTo>
                    <a:pt x="47" y="0"/>
                  </a:lnTo>
                  <a:lnTo>
                    <a:pt x="26" y="19"/>
                  </a:lnTo>
                  <a:lnTo>
                    <a:pt x="38" y="19"/>
                  </a:lnTo>
                  <a:lnTo>
                    <a:pt x="0" y="59"/>
                  </a:lnTo>
                  <a:lnTo>
                    <a:pt x="8" y="59"/>
                  </a:lnTo>
                  <a:lnTo>
                    <a:pt x="8" y="5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6" name="Freeform 137"/>
            <p:cNvSpPr>
              <a:spLocks/>
            </p:cNvSpPr>
            <p:nvPr/>
          </p:nvSpPr>
          <p:spPr bwMode="auto">
            <a:xfrm>
              <a:off x="2540" y="886"/>
              <a:ext cx="45" cy="10"/>
            </a:xfrm>
            <a:custGeom>
              <a:avLst/>
              <a:gdLst>
                <a:gd name="T0" fmla="*/ 0 w 90"/>
                <a:gd name="T1" fmla="*/ 10 h 21"/>
                <a:gd name="T2" fmla="*/ 23 w 90"/>
                <a:gd name="T3" fmla="*/ 8 h 21"/>
                <a:gd name="T4" fmla="*/ 22 w 90"/>
                <a:gd name="T5" fmla="*/ 6 h 21"/>
                <a:gd name="T6" fmla="*/ 45 w 90"/>
                <a:gd name="T7" fmla="*/ 6 h 21"/>
                <a:gd name="T8" fmla="*/ 29 w 90"/>
                <a:gd name="T9" fmla="*/ 5 h 21"/>
                <a:gd name="T10" fmla="*/ 26 w 90"/>
                <a:gd name="T11" fmla="*/ 2 h 21"/>
                <a:gd name="T12" fmla="*/ 23 w 90"/>
                <a:gd name="T13" fmla="*/ 0 h 21"/>
                <a:gd name="T14" fmla="*/ 21 w 90"/>
                <a:gd name="T15" fmla="*/ 0 h 21"/>
                <a:gd name="T16" fmla="*/ 18 w 90"/>
                <a:gd name="T17" fmla="*/ 1 h 21"/>
                <a:gd name="T18" fmla="*/ 15 w 90"/>
                <a:gd name="T19" fmla="*/ 2 h 21"/>
                <a:gd name="T20" fmla="*/ 12 w 90"/>
                <a:gd name="T21" fmla="*/ 4 h 21"/>
                <a:gd name="T22" fmla="*/ 9 w 90"/>
                <a:gd name="T23" fmla="*/ 6 h 21"/>
                <a:gd name="T24" fmla="*/ 6 w 90"/>
                <a:gd name="T25" fmla="*/ 8 h 21"/>
                <a:gd name="T26" fmla="*/ 3 w 90"/>
                <a:gd name="T27" fmla="*/ 9 h 21"/>
                <a:gd name="T28" fmla="*/ 0 w 90"/>
                <a:gd name="T29" fmla="*/ 10 h 21"/>
                <a:gd name="T30" fmla="*/ 0 w 90"/>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21">
                  <a:moveTo>
                    <a:pt x="0" y="21"/>
                  </a:moveTo>
                  <a:lnTo>
                    <a:pt x="45" y="16"/>
                  </a:lnTo>
                  <a:lnTo>
                    <a:pt x="43" y="13"/>
                  </a:lnTo>
                  <a:lnTo>
                    <a:pt x="90" y="13"/>
                  </a:lnTo>
                  <a:lnTo>
                    <a:pt x="57" y="10"/>
                  </a:lnTo>
                  <a:lnTo>
                    <a:pt x="52" y="4"/>
                  </a:lnTo>
                  <a:lnTo>
                    <a:pt x="46" y="0"/>
                  </a:lnTo>
                  <a:lnTo>
                    <a:pt x="41" y="0"/>
                  </a:lnTo>
                  <a:lnTo>
                    <a:pt x="35" y="2"/>
                  </a:lnTo>
                  <a:lnTo>
                    <a:pt x="29" y="4"/>
                  </a:lnTo>
                  <a:lnTo>
                    <a:pt x="24" y="8"/>
                  </a:lnTo>
                  <a:lnTo>
                    <a:pt x="18" y="13"/>
                  </a:lnTo>
                  <a:lnTo>
                    <a:pt x="12" y="16"/>
                  </a:lnTo>
                  <a:lnTo>
                    <a:pt x="5" y="19"/>
                  </a:lnTo>
                  <a:lnTo>
                    <a:pt x="0" y="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7" name="Freeform 138"/>
            <p:cNvSpPr>
              <a:spLocks/>
            </p:cNvSpPr>
            <p:nvPr/>
          </p:nvSpPr>
          <p:spPr bwMode="auto">
            <a:xfrm>
              <a:off x="2530" y="896"/>
              <a:ext cx="7" cy="2"/>
            </a:xfrm>
            <a:custGeom>
              <a:avLst/>
              <a:gdLst>
                <a:gd name="T0" fmla="*/ 0 w 15"/>
                <a:gd name="T1" fmla="*/ 2 h 4"/>
                <a:gd name="T2" fmla="*/ 7 w 15"/>
                <a:gd name="T3" fmla="*/ 2 h 4"/>
                <a:gd name="T4" fmla="*/ 7 w 15"/>
                <a:gd name="T5" fmla="*/ 0 h 4"/>
                <a:gd name="T6" fmla="*/ 0 w 15"/>
                <a:gd name="T7" fmla="*/ 0 h 4"/>
                <a:gd name="T8" fmla="*/ 0 w 15"/>
                <a:gd name="T9" fmla="*/ 2 h 4"/>
                <a:gd name="T10" fmla="*/ 0 w 1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4">
                  <a:moveTo>
                    <a:pt x="0" y="4"/>
                  </a:moveTo>
                  <a:lnTo>
                    <a:pt x="15" y="4"/>
                  </a:lnTo>
                  <a:lnTo>
                    <a:pt x="15" y="0"/>
                  </a:lnTo>
                  <a:lnTo>
                    <a:pt x="0"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8" name="Freeform 139"/>
            <p:cNvSpPr>
              <a:spLocks/>
            </p:cNvSpPr>
            <p:nvPr/>
          </p:nvSpPr>
          <p:spPr bwMode="auto">
            <a:xfrm>
              <a:off x="2475" y="904"/>
              <a:ext cx="7" cy="9"/>
            </a:xfrm>
            <a:custGeom>
              <a:avLst/>
              <a:gdLst>
                <a:gd name="T0" fmla="*/ 7 w 15"/>
                <a:gd name="T1" fmla="*/ 1 h 20"/>
                <a:gd name="T2" fmla="*/ 6 w 15"/>
                <a:gd name="T3" fmla="*/ 0 h 20"/>
                <a:gd name="T4" fmla="*/ 0 w 15"/>
                <a:gd name="T5" fmla="*/ 9 h 20"/>
                <a:gd name="T6" fmla="*/ 1 w 15"/>
                <a:gd name="T7" fmla="*/ 9 h 20"/>
                <a:gd name="T8" fmla="*/ 7 w 15"/>
                <a:gd name="T9" fmla="*/ 1 h 20"/>
                <a:gd name="T10" fmla="*/ 7 w 15"/>
                <a:gd name="T11" fmla="*/ 1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15" y="3"/>
                  </a:moveTo>
                  <a:lnTo>
                    <a:pt x="12" y="0"/>
                  </a:lnTo>
                  <a:lnTo>
                    <a:pt x="0" y="19"/>
                  </a:lnTo>
                  <a:lnTo>
                    <a:pt x="3" y="20"/>
                  </a:lnTo>
                  <a:lnTo>
                    <a:pt x="15"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09" name="Freeform 140"/>
            <p:cNvSpPr>
              <a:spLocks/>
            </p:cNvSpPr>
            <p:nvPr/>
          </p:nvSpPr>
          <p:spPr bwMode="auto">
            <a:xfrm>
              <a:off x="2603" y="904"/>
              <a:ext cx="10" cy="3"/>
            </a:xfrm>
            <a:custGeom>
              <a:avLst/>
              <a:gdLst>
                <a:gd name="T0" fmla="*/ 9 w 21"/>
                <a:gd name="T1" fmla="*/ 2 h 6"/>
                <a:gd name="T2" fmla="*/ 0 w 21"/>
                <a:gd name="T3" fmla="*/ 0 h 6"/>
                <a:gd name="T4" fmla="*/ 0 w 21"/>
                <a:gd name="T5" fmla="*/ 2 h 6"/>
                <a:gd name="T6" fmla="*/ 10 w 21"/>
                <a:gd name="T7" fmla="*/ 3 h 6"/>
                <a:gd name="T8" fmla="*/ 10 w 21"/>
                <a:gd name="T9" fmla="*/ 2 h 6"/>
                <a:gd name="T10" fmla="*/ 10 w 21"/>
                <a:gd name="T11" fmla="*/ 2 h 6"/>
                <a:gd name="T12" fmla="*/ 9 w 21"/>
                <a:gd name="T13" fmla="*/ 2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1" h="6">
                  <a:moveTo>
                    <a:pt x="19" y="4"/>
                  </a:moveTo>
                  <a:lnTo>
                    <a:pt x="0" y="0"/>
                  </a:lnTo>
                  <a:lnTo>
                    <a:pt x="0" y="4"/>
                  </a:lnTo>
                  <a:lnTo>
                    <a:pt x="21" y="6"/>
                  </a:lnTo>
                  <a:lnTo>
                    <a:pt x="21" y="4"/>
                  </a:lnTo>
                  <a:lnTo>
                    <a:pt x="1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0" name="Freeform 141"/>
            <p:cNvSpPr>
              <a:spLocks/>
            </p:cNvSpPr>
            <p:nvPr/>
          </p:nvSpPr>
          <p:spPr bwMode="auto">
            <a:xfrm>
              <a:off x="2518" y="907"/>
              <a:ext cx="14" cy="4"/>
            </a:xfrm>
            <a:custGeom>
              <a:avLst/>
              <a:gdLst>
                <a:gd name="T0" fmla="*/ 14 w 27"/>
                <a:gd name="T1" fmla="*/ 3 h 9"/>
                <a:gd name="T2" fmla="*/ 1 w 27"/>
                <a:gd name="T3" fmla="*/ 0 h 9"/>
                <a:gd name="T4" fmla="*/ 0 w 27"/>
                <a:gd name="T5" fmla="*/ 2 h 9"/>
                <a:gd name="T6" fmla="*/ 14 w 27"/>
                <a:gd name="T7" fmla="*/ 4 h 9"/>
                <a:gd name="T8" fmla="*/ 14 w 27"/>
                <a:gd name="T9" fmla="*/ 3 h 9"/>
                <a:gd name="T10" fmla="*/ 14 w 27"/>
                <a:gd name="T11" fmla="*/ 3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7" h="9">
                  <a:moveTo>
                    <a:pt x="27" y="7"/>
                  </a:moveTo>
                  <a:lnTo>
                    <a:pt x="1" y="0"/>
                  </a:lnTo>
                  <a:lnTo>
                    <a:pt x="0" y="4"/>
                  </a:lnTo>
                  <a:lnTo>
                    <a:pt x="27" y="9"/>
                  </a:lnTo>
                  <a:lnTo>
                    <a:pt x="27"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1" name="Freeform 142"/>
            <p:cNvSpPr>
              <a:spLocks/>
            </p:cNvSpPr>
            <p:nvPr/>
          </p:nvSpPr>
          <p:spPr bwMode="auto">
            <a:xfrm>
              <a:off x="2567" y="909"/>
              <a:ext cx="9" cy="2"/>
            </a:xfrm>
            <a:custGeom>
              <a:avLst/>
              <a:gdLst>
                <a:gd name="T0" fmla="*/ 9 w 18"/>
                <a:gd name="T1" fmla="*/ 0 h 5"/>
                <a:gd name="T2" fmla="*/ 0 w 18"/>
                <a:gd name="T3" fmla="*/ 0 h 5"/>
                <a:gd name="T4" fmla="*/ 9 w 18"/>
                <a:gd name="T5" fmla="*/ 2 h 5"/>
                <a:gd name="T6" fmla="*/ 9 w 18"/>
                <a:gd name="T7" fmla="*/ 0 h 5"/>
                <a:gd name="T8" fmla="*/ 9 w 18"/>
                <a:gd name="T9" fmla="*/ 0 h 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5">
                  <a:moveTo>
                    <a:pt x="18" y="0"/>
                  </a:moveTo>
                  <a:lnTo>
                    <a:pt x="0" y="0"/>
                  </a:lnTo>
                  <a:lnTo>
                    <a:pt x="18" y="5"/>
                  </a:lnTo>
                  <a:lnTo>
                    <a:pt x="1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2" name="Freeform 143"/>
            <p:cNvSpPr>
              <a:spLocks/>
            </p:cNvSpPr>
            <p:nvPr/>
          </p:nvSpPr>
          <p:spPr bwMode="auto">
            <a:xfrm>
              <a:off x="2579" y="909"/>
              <a:ext cx="16" cy="4"/>
            </a:xfrm>
            <a:custGeom>
              <a:avLst/>
              <a:gdLst>
                <a:gd name="T0" fmla="*/ 16 w 34"/>
                <a:gd name="T1" fmla="*/ 1 h 9"/>
                <a:gd name="T2" fmla="*/ 14 w 34"/>
                <a:gd name="T3" fmla="*/ 1 h 9"/>
                <a:gd name="T4" fmla="*/ 12 w 34"/>
                <a:gd name="T5" fmla="*/ 1 h 9"/>
                <a:gd name="T6" fmla="*/ 11 w 34"/>
                <a:gd name="T7" fmla="*/ 1 h 9"/>
                <a:gd name="T8" fmla="*/ 9 w 34"/>
                <a:gd name="T9" fmla="*/ 1 h 9"/>
                <a:gd name="T10" fmla="*/ 8 w 34"/>
                <a:gd name="T11" fmla="*/ 1 h 9"/>
                <a:gd name="T12" fmla="*/ 6 w 34"/>
                <a:gd name="T13" fmla="*/ 0 h 9"/>
                <a:gd name="T14" fmla="*/ 5 w 34"/>
                <a:gd name="T15" fmla="*/ 0 h 9"/>
                <a:gd name="T16" fmla="*/ 3 w 34"/>
                <a:gd name="T17" fmla="*/ 0 h 9"/>
                <a:gd name="T18" fmla="*/ 2 w 34"/>
                <a:gd name="T19" fmla="*/ 0 h 9"/>
                <a:gd name="T20" fmla="*/ 0 w 34"/>
                <a:gd name="T21" fmla="*/ 0 h 9"/>
                <a:gd name="T22" fmla="*/ 0 w 34"/>
                <a:gd name="T23" fmla="*/ 2 h 9"/>
                <a:gd name="T24" fmla="*/ 16 w 34"/>
                <a:gd name="T25" fmla="*/ 4 h 9"/>
                <a:gd name="T26" fmla="*/ 16 w 34"/>
                <a:gd name="T27" fmla="*/ 1 h 9"/>
                <a:gd name="T28" fmla="*/ 16 w 34"/>
                <a:gd name="T29" fmla="*/ 1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4" h="9">
                  <a:moveTo>
                    <a:pt x="34" y="3"/>
                  </a:moveTo>
                  <a:lnTo>
                    <a:pt x="30" y="3"/>
                  </a:lnTo>
                  <a:lnTo>
                    <a:pt x="26" y="3"/>
                  </a:lnTo>
                  <a:lnTo>
                    <a:pt x="23" y="3"/>
                  </a:lnTo>
                  <a:lnTo>
                    <a:pt x="20" y="3"/>
                  </a:lnTo>
                  <a:lnTo>
                    <a:pt x="16" y="3"/>
                  </a:lnTo>
                  <a:lnTo>
                    <a:pt x="13" y="1"/>
                  </a:lnTo>
                  <a:lnTo>
                    <a:pt x="10" y="1"/>
                  </a:lnTo>
                  <a:lnTo>
                    <a:pt x="6" y="1"/>
                  </a:lnTo>
                  <a:lnTo>
                    <a:pt x="4" y="0"/>
                  </a:lnTo>
                  <a:lnTo>
                    <a:pt x="0" y="0"/>
                  </a:lnTo>
                  <a:lnTo>
                    <a:pt x="0" y="5"/>
                  </a:lnTo>
                  <a:lnTo>
                    <a:pt x="34" y="9"/>
                  </a:lnTo>
                  <a:lnTo>
                    <a:pt x="3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3" name="Freeform 144"/>
            <p:cNvSpPr>
              <a:spLocks/>
            </p:cNvSpPr>
            <p:nvPr/>
          </p:nvSpPr>
          <p:spPr bwMode="auto">
            <a:xfrm>
              <a:off x="2507" y="914"/>
              <a:ext cx="8" cy="4"/>
            </a:xfrm>
            <a:custGeom>
              <a:avLst/>
              <a:gdLst>
                <a:gd name="T0" fmla="*/ 8 w 15"/>
                <a:gd name="T1" fmla="*/ 4 h 9"/>
                <a:gd name="T2" fmla="*/ 6 w 15"/>
                <a:gd name="T3" fmla="*/ 0 h 9"/>
                <a:gd name="T4" fmla="*/ 0 w 15"/>
                <a:gd name="T5" fmla="*/ 0 h 9"/>
                <a:gd name="T6" fmla="*/ 8 w 15"/>
                <a:gd name="T7" fmla="*/ 4 h 9"/>
                <a:gd name="T8" fmla="*/ 8 w 15"/>
                <a:gd name="T9" fmla="*/ 4 h 9"/>
                <a:gd name="T10" fmla="*/ 8 w 15"/>
                <a:gd name="T11" fmla="*/ 4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9">
                  <a:moveTo>
                    <a:pt x="15" y="8"/>
                  </a:moveTo>
                  <a:lnTo>
                    <a:pt x="12" y="0"/>
                  </a:lnTo>
                  <a:lnTo>
                    <a:pt x="0" y="0"/>
                  </a:lnTo>
                  <a:lnTo>
                    <a:pt x="15" y="9"/>
                  </a:lnTo>
                  <a:lnTo>
                    <a:pt x="15"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4" name="Freeform 145"/>
            <p:cNvSpPr>
              <a:spLocks/>
            </p:cNvSpPr>
            <p:nvPr/>
          </p:nvSpPr>
          <p:spPr bwMode="auto">
            <a:xfrm>
              <a:off x="2546" y="913"/>
              <a:ext cx="14" cy="4"/>
            </a:xfrm>
            <a:custGeom>
              <a:avLst/>
              <a:gdLst>
                <a:gd name="T0" fmla="*/ 14 w 27"/>
                <a:gd name="T1" fmla="*/ 3 h 8"/>
                <a:gd name="T2" fmla="*/ 0 w 27"/>
                <a:gd name="T3" fmla="*/ 0 h 8"/>
                <a:gd name="T4" fmla="*/ 0 w 27"/>
                <a:gd name="T5" fmla="*/ 1 h 8"/>
                <a:gd name="T6" fmla="*/ 13 w 27"/>
                <a:gd name="T7" fmla="*/ 4 h 8"/>
                <a:gd name="T8" fmla="*/ 14 w 27"/>
                <a:gd name="T9" fmla="*/ 3 h 8"/>
                <a:gd name="T10" fmla="*/ 14 w 27"/>
                <a:gd name="T11" fmla="*/ 3 h 8"/>
                <a:gd name="T12" fmla="*/ 14 w 27"/>
                <a:gd name="T13" fmla="*/ 3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8">
                  <a:moveTo>
                    <a:pt x="27" y="5"/>
                  </a:moveTo>
                  <a:lnTo>
                    <a:pt x="0" y="0"/>
                  </a:lnTo>
                  <a:lnTo>
                    <a:pt x="0" y="2"/>
                  </a:lnTo>
                  <a:lnTo>
                    <a:pt x="26" y="8"/>
                  </a:lnTo>
                  <a:lnTo>
                    <a:pt x="27" y="6"/>
                  </a:lnTo>
                  <a:lnTo>
                    <a:pt x="27"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5" name="Freeform 146"/>
            <p:cNvSpPr>
              <a:spLocks/>
            </p:cNvSpPr>
            <p:nvPr/>
          </p:nvSpPr>
          <p:spPr bwMode="auto">
            <a:xfrm>
              <a:off x="2465" y="917"/>
              <a:ext cx="13" cy="8"/>
            </a:xfrm>
            <a:custGeom>
              <a:avLst/>
              <a:gdLst>
                <a:gd name="T0" fmla="*/ 8 w 26"/>
                <a:gd name="T1" fmla="*/ 0 h 15"/>
                <a:gd name="T2" fmla="*/ 0 w 26"/>
                <a:gd name="T3" fmla="*/ 0 h 15"/>
                <a:gd name="T4" fmla="*/ 13 w 26"/>
                <a:gd name="T5" fmla="*/ 8 h 15"/>
                <a:gd name="T6" fmla="*/ 8 w 26"/>
                <a:gd name="T7" fmla="*/ 0 h 15"/>
                <a:gd name="T8" fmla="*/ 8 w 2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5">
                  <a:moveTo>
                    <a:pt x="15" y="0"/>
                  </a:moveTo>
                  <a:lnTo>
                    <a:pt x="0" y="0"/>
                  </a:lnTo>
                  <a:lnTo>
                    <a:pt x="26" y="15"/>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6" name="Freeform 147"/>
            <p:cNvSpPr>
              <a:spLocks/>
            </p:cNvSpPr>
            <p:nvPr/>
          </p:nvSpPr>
          <p:spPr bwMode="auto">
            <a:xfrm>
              <a:off x="2463" y="921"/>
              <a:ext cx="4" cy="7"/>
            </a:xfrm>
            <a:custGeom>
              <a:avLst/>
              <a:gdLst>
                <a:gd name="T0" fmla="*/ 0 w 8"/>
                <a:gd name="T1" fmla="*/ 0 h 13"/>
                <a:gd name="T2" fmla="*/ 0 w 8"/>
                <a:gd name="T3" fmla="*/ 7 h 13"/>
                <a:gd name="T4" fmla="*/ 4 w 8"/>
                <a:gd name="T5" fmla="*/ 7 h 13"/>
                <a:gd name="T6" fmla="*/ 0 w 8"/>
                <a:gd name="T7" fmla="*/ 1 h 13"/>
                <a:gd name="T8" fmla="*/ 0 w 8"/>
                <a:gd name="T9" fmla="*/ 1 h 13"/>
                <a:gd name="T10" fmla="*/ 0 w 8"/>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13">
                  <a:moveTo>
                    <a:pt x="0" y="0"/>
                  </a:moveTo>
                  <a:lnTo>
                    <a:pt x="0" y="13"/>
                  </a:lnTo>
                  <a:lnTo>
                    <a:pt x="8" y="1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7" name="Freeform 148"/>
            <p:cNvSpPr>
              <a:spLocks/>
            </p:cNvSpPr>
            <p:nvPr/>
          </p:nvSpPr>
          <p:spPr bwMode="auto">
            <a:xfrm>
              <a:off x="2545" y="922"/>
              <a:ext cx="16" cy="3"/>
            </a:xfrm>
            <a:custGeom>
              <a:avLst/>
              <a:gdLst>
                <a:gd name="T0" fmla="*/ 16 w 34"/>
                <a:gd name="T1" fmla="*/ 3 h 6"/>
                <a:gd name="T2" fmla="*/ 14 w 34"/>
                <a:gd name="T3" fmla="*/ 2 h 6"/>
                <a:gd name="T4" fmla="*/ 0 w 34"/>
                <a:gd name="T5" fmla="*/ 0 h 6"/>
                <a:gd name="T6" fmla="*/ 16 w 34"/>
                <a:gd name="T7" fmla="*/ 3 h 6"/>
                <a:gd name="T8" fmla="*/ 16 w 34"/>
                <a:gd name="T9" fmla="*/ 3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6">
                  <a:moveTo>
                    <a:pt x="34" y="6"/>
                  </a:moveTo>
                  <a:lnTo>
                    <a:pt x="30" y="4"/>
                  </a:lnTo>
                  <a:lnTo>
                    <a:pt x="0" y="0"/>
                  </a:lnTo>
                  <a:lnTo>
                    <a:pt x="34"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8" name="Freeform 149"/>
            <p:cNvSpPr>
              <a:spLocks/>
            </p:cNvSpPr>
            <p:nvPr/>
          </p:nvSpPr>
          <p:spPr bwMode="auto">
            <a:xfrm>
              <a:off x="2585" y="923"/>
              <a:ext cx="6" cy="2"/>
            </a:xfrm>
            <a:custGeom>
              <a:avLst/>
              <a:gdLst>
                <a:gd name="T0" fmla="*/ 5 w 11"/>
                <a:gd name="T1" fmla="*/ 0 h 2"/>
                <a:gd name="T2" fmla="*/ 0 w 11"/>
                <a:gd name="T3" fmla="*/ 0 h 2"/>
                <a:gd name="T4" fmla="*/ 1 w 11"/>
                <a:gd name="T5" fmla="*/ 0 h 2"/>
                <a:gd name="T6" fmla="*/ 1 w 11"/>
                <a:gd name="T7" fmla="*/ 0 h 2"/>
                <a:gd name="T8" fmla="*/ 1 w 11"/>
                <a:gd name="T9" fmla="*/ 1 h 2"/>
                <a:gd name="T10" fmla="*/ 1 w 11"/>
                <a:gd name="T11" fmla="*/ 1 h 2"/>
                <a:gd name="T12" fmla="*/ 2 w 11"/>
                <a:gd name="T13" fmla="*/ 1 h 2"/>
                <a:gd name="T14" fmla="*/ 2 w 11"/>
                <a:gd name="T15" fmla="*/ 1 h 2"/>
                <a:gd name="T16" fmla="*/ 3 w 11"/>
                <a:gd name="T17" fmla="*/ 1 h 2"/>
                <a:gd name="T18" fmla="*/ 3 w 11"/>
                <a:gd name="T19" fmla="*/ 2 h 2"/>
                <a:gd name="T20" fmla="*/ 3 w 11"/>
                <a:gd name="T21" fmla="*/ 2 h 2"/>
                <a:gd name="T22" fmla="*/ 4 w 11"/>
                <a:gd name="T23" fmla="*/ 2 h 2"/>
                <a:gd name="T24" fmla="*/ 6 w 11"/>
                <a:gd name="T25" fmla="*/ 0 h 2"/>
                <a:gd name="T26" fmla="*/ 6 w 11"/>
                <a:gd name="T27" fmla="*/ 0 h 2"/>
                <a:gd name="T28" fmla="*/ 5 w 11"/>
                <a:gd name="T29" fmla="*/ 0 h 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1" h="2">
                  <a:moveTo>
                    <a:pt x="10" y="0"/>
                  </a:moveTo>
                  <a:lnTo>
                    <a:pt x="0" y="0"/>
                  </a:lnTo>
                  <a:lnTo>
                    <a:pt x="1" y="0"/>
                  </a:lnTo>
                  <a:lnTo>
                    <a:pt x="2" y="1"/>
                  </a:lnTo>
                  <a:lnTo>
                    <a:pt x="4" y="1"/>
                  </a:lnTo>
                  <a:lnTo>
                    <a:pt x="5" y="1"/>
                  </a:lnTo>
                  <a:lnTo>
                    <a:pt x="6" y="2"/>
                  </a:lnTo>
                  <a:lnTo>
                    <a:pt x="7" y="2"/>
                  </a:lnTo>
                  <a:lnTo>
                    <a:pt x="11" y="0"/>
                  </a:lnTo>
                  <a:lnTo>
                    <a:pt x="1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19" name="Freeform 150"/>
            <p:cNvSpPr>
              <a:spLocks/>
            </p:cNvSpPr>
            <p:nvPr/>
          </p:nvSpPr>
          <p:spPr bwMode="auto">
            <a:xfrm>
              <a:off x="2574" y="921"/>
              <a:ext cx="11" cy="2"/>
            </a:xfrm>
            <a:custGeom>
              <a:avLst/>
              <a:gdLst>
                <a:gd name="T0" fmla="*/ 0 w 22"/>
                <a:gd name="T1" fmla="*/ 0 h 5"/>
                <a:gd name="T2" fmla="*/ 0 w 22"/>
                <a:gd name="T3" fmla="*/ 2 h 5"/>
                <a:gd name="T4" fmla="*/ 11 w 22"/>
                <a:gd name="T5" fmla="*/ 2 h 5"/>
                <a:gd name="T6" fmla="*/ 10 w 22"/>
                <a:gd name="T7" fmla="*/ 2 h 5"/>
                <a:gd name="T8" fmla="*/ 9 w 22"/>
                <a:gd name="T9" fmla="*/ 2 h 5"/>
                <a:gd name="T10" fmla="*/ 8 w 22"/>
                <a:gd name="T11" fmla="*/ 1 h 5"/>
                <a:gd name="T12" fmla="*/ 7 w 22"/>
                <a:gd name="T13" fmla="*/ 0 h 5"/>
                <a:gd name="T14" fmla="*/ 6 w 22"/>
                <a:gd name="T15" fmla="*/ 0 h 5"/>
                <a:gd name="T16" fmla="*/ 5 w 22"/>
                <a:gd name="T17" fmla="*/ 0 h 5"/>
                <a:gd name="T18" fmla="*/ 4 w 22"/>
                <a:gd name="T19" fmla="*/ 0 h 5"/>
                <a:gd name="T20" fmla="*/ 2 w 22"/>
                <a:gd name="T21" fmla="*/ 0 h 5"/>
                <a:gd name="T22" fmla="*/ 1 w 22"/>
                <a:gd name="T23" fmla="*/ 0 h 5"/>
                <a:gd name="T24" fmla="*/ 0 w 22"/>
                <a:gd name="T25" fmla="*/ 0 h 5"/>
                <a:gd name="T26" fmla="*/ 0 w 22"/>
                <a:gd name="T27" fmla="*/ 0 h 5"/>
                <a:gd name="T28" fmla="*/ 0 w 22"/>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 h="5">
                  <a:moveTo>
                    <a:pt x="0" y="0"/>
                  </a:moveTo>
                  <a:lnTo>
                    <a:pt x="0" y="5"/>
                  </a:lnTo>
                  <a:lnTo>
                    <a:pt x="22" y="5"/>
                  </a:lnTo>
                  <a:lnTo>
                    <a:pt x="19" y="4"/>
                  </a:lnTo>
                  <a:lnTo>
                    <a:pt x="18" y="4"/>
                  </a:lnTo>
                  <a:lnTo>
                    <a:pt x="16" y="2"/>
                  </a:lnTo>
                  <a:lnTo>
                    <a:pt x="13" y="1"/>
                  </a:lnTo>
                  <a:lnTo>
                    <a:pt x="12" y="1"/>
                  </a:lnTo>
                  <a:lnTo>
                    <a:pt x="9" y="1"/>
                  </a:lnTo>
                  <a:lnTo>
                    <a:pt x="7" y="0"/>
                  </a:lnTo>
                  <a:lnTo>
                    <a:pt x="4" y="0"/>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0" name="Freeform 151"/>
            <p:cNvSpPr>
              <a:spLocks/>
            </p:cNvSpPr>
            <p:nvPr/>
          </p:nvSpPr>
          <p:spPr bwMode="auto">
            <a:xfrm>
              <a:off x="2540" y="925"/>
              <a:ext cx="14" cy="3"/>
            </a:xfrm>
            <a:custGeom>
              <a:avLst/>
              <a:gdLst>
                <a:gd name="T0" fmla="*/ 0 w 28"/>
                <a:gd name="T1" fmla="*/ 2 h 6"/>
                <a:gd name="T2" fmla="*/ 14 w 28"/>
                <a:gd name="T3" fmla="*/ 3 h 6"/>
                <a:gd name="T4" fmla="*/ 14 w 28"/>
                <a:gd name="T5" fmla="*/ 2 h 6"/>
                <a:gd name="T6" fmla="*/ 0 w 28"/>
                <a:gd name="T7" fmla="*/ 0 h 6"/>
                <a:gd name="T8" fmla="*/ 0 w 28"/>
                <a:gd name="T9" fmla="*/ 2 h 6"/>
                <a:gd name="T10" fmla="*/ 0 w 2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8" h="6">
                  <a:moveTo>
                    <a:pt x="0" y="3"/>
                  </a:moveTo>
                  <a:lnTo>
                    <a:pt x="28" y="6"/>
                  </a:lnTo>
                  <a:lnTo>
                    <a:pt x="28" y="3"/>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1" name="Freeform 152"/>
            <p:cNvSpPr>
              <a:spLocks/>
            </p:cNvSpPr>
            <p:nvPr/>
          </p:nvSpPr>
          <p:spPr bwMode="auto">
            <a:xfrm>
              <a:off x="2499" y="928"/>
              <a:ext cx="3" cy="5"/>
            </a:xfrm>
            <a:custGeom>
              <a:avLst/>
              <a:gdLst>
                <a:gd name="T0" fmla="*/ 1 w 7"/>
                <a:gd name="T1" fmla="*/ 5 h 12"/>
                <a:gd name="T2" fmla="*/ 3 w 7"/>
                <a:gd name="T3" fmla="*/ 0 h 12"/>
                <a:gd name="T4" fmla="*/ 0 w 7"/>
                <a:gd name="T5" fmla="*/ 5 h 12"/>
                <a:gd name="T6" fmla="*/ 1 w 7"/>
                <a:gd name="T7" fmla="*/ 5 h 12"/>
                <a:gd name="T8" fmla="*/ 1 w 7"/>
                <a:gd name="T9" fmla="*/ 5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 h="12">
                  <a:moveTo>
                    <a:pt x="3" y="12"/>
                  </a:moveTo>
                  <a:lnTo>
                    <a:pt x="7" y="0"/>
                  </a:lnTo>
                  <a:lnTo>
                    <a:pt x="0" y="12"/>
                  </a:lnTo>
                  <a:lnTo>
                    <a:pt x="3"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2" name="Freeform 153"/>
            <p:cNvSpPr>
              <a:spLocks/>
            </p:cNvSpPr>
            <p:nvPr/>
          </p:nvSpPr>
          <p:spPr bwMode="auto">
            <a:xfrm>
              <a:off x="2475" y="928"/>
              <a:ext cx="6" cy="7"/>
            </a:xfrm>
            <a:custGeom>
              <a:avLst/>
              <a:gdLst>
                <a:gd name="T0" fmla="*/ 2 w 12"/>
                <a:gd name="T1" fmla="*/ 0 h 13"/>
                <a:gd name="T2" fmla="*/ 1 w 12"/>
                <a:gd name="T3" fmla="*/ 2 h 13"/>
                <a:gd name="T4" fmla="*/ 0 w 12"/>
                <a:gd name="T5" fmla="*/ 3 h 13"/>
                <a:gd name="T6" fmla="*/ 0 w 12"/>
                <a:gd name="T7" fmla="*/ 4 h 13"/>
                <a:gd name="T8" fmla="*/ 1 w 12"/>
                <a:gd name="T9" fmla="*/ 4 h 13"/>
                <a:gd name="T10" fmla="*/ 2 w 12"/>
                <a:gd name="T11" fmla="*/ 4 h 13"/>
                <a:gd name="T12" fmla="*/ 3 w 12"/>
                <a:gd name="T13" fmla="*/ 5 h 13"/>
                <a:gd name="T14" fmla="*/ 4 w 12"/>
                <a:gd name="T15" fmla="*/ 6 h 13"/>
                <a:gd name="T16" fmla="*/ 5 w 12"/>
                <a:gd name="T17" fmla="*/ 6 h 13"/>
                <a:gd name="T18" fmla="*/ 6 w 12"/>
                <a:gd name="T19" fmla="*/ 6 h 13"/>
                <a:gd name="T20" fmla="*/ 6 w 12"/>
                <a:gd name="T21" fmla="*/ 7 h 13"/>
                <a:gd name="T22" fmla="*/ 6 w 12"/>
                <a:gd name="T23" fmla="*/ 4 h 13"/>
                <a:gd name="T24" fmla="*/ 6 w 12"/>
                <a:gd name="T25" fmla="*/ 4 h 13"/>
                <a:gd name="T26" fmla="*/ 5 w 12"/>
                <a:gd name="T27" fmla="*/ 4 h 13"/>
                <a:gd name="T28" fmla="*/ 5 w 12"/>
                <a:gd name="T29" fmla="*/ 4 h 13"/>
                <a:gd name="T30" fmla="*/ 5 w 12"/>
                <a:gd name="T31" fmla="*/ 3 h 13"/>
                <a:gd name="T32" fmla="*/ 4 w 12"/>
                <a:gd name="T33" fmla="*/ 3 h 13"/>
                <a:gd name="T34" fmla="*/ 3 w 12"/>
                <a:gd name="T35" fmla="*/ 3 h 13"/>
                <a:gd name="T36" fmla="*/ 3 w 12"/>
                <a:gd name="T37" fmla="*/ 2 h 13"/>
                <a:gd name="T38" fmla="*/ 3 w 12"/>
                <a:gd name="T39" fmla="*/ 1 h 13"/>
                <a:gd name="T40" fmla="*/ 3 w 12"/>
                <a:gd name="T41" fmla="*/ 1 h 13"/>
                <a:gd name="T42" fmla="*/ 2 w 12"/>
                <a:gd name="T43" fmla="*/ 1 h 13"/>
                <a:gd name="T44" fmla="*/ 2 w 12"/>
                <a:gd name="T45" fmla="*/ 1 h 13"/>
                <a:gd name="T46" fmla="*/ 2 w 12"/>
                <a:gd name="T47" fmla="*/ 0 h 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3">
                  <a:moveTo>
                    <a:pt x="4" y="0"/>
                  </a:moveTo>
                  <a:lnTo>
                    <a:pt x="1" y="3"/>
                  </a:lnTo>
                  <a:lnTo>
                    <a:pt x="0" y="5"/>
                  </a:lnTo>
                  <a:lnTo>
                    <a:pt x="0" y="7"/>
                  </a:lnTo>
                  <a:lnTo>
                    <a:pt x="1" y="8"/>
                  </a:lnTo>
                  <a:lnTo>
                    <a:pt x="3" y="8"/>
                  </a:lnTo>
                  <a:lnTo>
                    <a:pt x="5" y="10"/>
                  </a:lnTo>
                  <a:lnTo>
                    <a:pt x="7" y="11"/>
                  </a:lnTo>
                  <a:lnTo>
                    <a:pt x="10" y="11"/>
                  </a:lnTo>
                  <a:lnTo>
                    <a:pt x="11" y="12"/>
                  </a:lnTo>
                  <a:lnTo>
                    <a:pt x="12" y="13"/>
                  </a:lnTo>
                  <a:lnTo>
                    <a:pt x="12" y="7"/>
                  </a:lnTo>
                  <a:lnTo>
                    <a:pt x="11" y="7"/>
                  </a:lnTo>
                  <a:lnTo>
                    <a:pt x="10" y="7"/>
                  </a:lnTo>
                  <a:lnTo>
                    <a:pt x="9" y="7"/>
                  </a:lnTo>
                  <a:lnTo>
                    <a:pt x="9" y="6"/>
                  </a:lnTo>
                  <a:lnTo>
                    <a:pt x="7" y="6"/>
                  </a:lnTo>
                  <a:lnTo>
                    <a:pt x="6" y="5"/>
                  </a:lnTo>
                  <a:lnTo>
                    <a:pt x="6" y="3"/>
                  </a:lnTo>
                  <a:lnTo>
                    <a:pt x="5" y="2"/>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3" name="Freeform 154"/>
            <p:cNvSpPr>
              <a:spLocks/>
            </p:cNvSpPr>
            <p:nvPr/>
          </p:nvSpPr>
          <p:spPr bwMode="auto">
            <a:xfrm>
              <a:off x="2530" y="931"/>
              <a:ext cx="9" cy="7"/>
            </a:xfrm>
            <a:custGeom>
              <a:avLst/>
              <a:gdLst>
                <a:gd name="T0" fmla="*/ 9 w 19"/>
                <a:gd name="T1" fmla="*/ 7 h 14"/>
                <a:gd name="T2" fmla="*/ 9 w 19"/>
                <a:gd name="T3" fmla="*/ 6 h 14"/>
                <a:gd name="T4" fmla="*/ 0 w 19"/>
                <a:gd name="T5" fmla="*/ 0 h 14"/>
                <a:gd name="T6" fmla="*/ 9 w 19"/>
                <a:gd name="T7" fmla="*/ 7 h 14"/>
                <a:gd name="T8" fmla="*/ 9 w 19"/>
                <a:gd name="T9" fmla="*/ 7 h 14"/>
                <a:gd name="T10" fmla="*/ 9 w 19"/>
                <a:gd name="T11" fmla="*/ 7 h 1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4">
                  <a:moveTo>
                    <a:pt x="19" y="13"/>
                  </a:moveTo>
                  <a:lnTo>
                    <a:pt x="19" y="11"/>
                  </a:lnTo>
                  <a:lnTo>
                    <a:pt x="0" y="0"/>
                  </a:lnTo>
                  <a:lnTo>
                    <a:pt x="19" y="14"/>
                  </a:lnTo>
                  <a:lnTo>
                    <a:pt x="19"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4" name="Freeform 155"/>
            <p:cNvSpPr>
              <a:spLocks/>
            </p:cNvSpPr>
            <p:nvPr/>
          </p:nvSpPr>
          <p:spPr bwMode="auto">
            <a:xfrm>
              <a:off x="2548" y="935"/>
              <a:ext cx="18" cy="8"/>
            </a:xfrm>
            <a:custGeom>
              <a:avLst/>
              <a:gdLst>
                <a:gd name="T0" fmla="*/ 18 w 36"/>
                <a:gd name="T1" fmla="*/ 3 h 16"/>
                <a:gd name="T2" fmla="*/ 17 w 36"/>
                <a:gd name="T3" fmla="*/ 2 h 16"/>
                <a:gd name="T4" fmla="*/ 16 w 36"/>
                <a:gd name="T5" fmla="*/ 1 h 16"/>
                <a:gd name="T6" fmla="*/ 15 w 36"/>
                <a:gd name="T7" fmla="*/ 0 h 16"/>
                <a:gd name="T8" fmla="*/ 13 w 36"/>
                <a:gd name="T9" fmla="*/ 0 h 16"/>
                <a:gd name="T10" fmla="*/ 12 w 36"/>
                <a:gd name="T11" fmla="*/ 0 h 16"/>
                <a:gd name="T12" fmla="*/ 10 w 36"/>
                <a:gd name="T13" fmla="*/ 1 h 16"/>
                <a:gd name="T14" fmla="*/ 8 w 36"/>
                <a:gd name="T15" fmla="*/ 1 h 16"/>
                <a:gd name="T16" fmla="*/ 7 w 36"/>
                <a:gd name="T17" fmla="*/ 2 h 16"/>
                <a:gd name="T18" fmla="*/ 5 w 36"/>
                <a:gd name="T19" fmla="*/ 3 h 16"/>
                <a:gd name="T20" fmla="*/ 5 w 36"/>
                <a:gd name="T21" fmla="*/ 3 h 16"/>
                <a:gd name="T22" fmla="*/ 5 w 36"/>
                <a:gd name="T23" fmla="*/ 3 h 16"/>
                <a:gd name="T24" fmla="*/ 6 w 36"/>
                <a:gd name="T25" fmla="*/ 3 h 16"/>
                <a:gd name="T26" fmla="*/ 7 w 36"/>
                <a:gd name="T27" fmla="*/ 3 h 16"/>
                <a:gd name="T28" fmla="*/ 8 w 36"/>
                <a:gd name="T29" fmla="*/ 3 h 16"/>
                <a:gd name="T30" fmla="*/ 9 w 36"/>
                <a:gd name="T31" fmla="*/ 3 h 16"/>
                <a:gd name="T32" fmla="*/ 10 w 36"/>
                <a:gd name="T33" fmla="*/ 3 h 16"/>
                <a:gd name="T34" fmla="*/ 10 w 36"/>
                <a:gd name="T35" fmla="*/ 3 h 16"/>
                <a:gd name="T36" fmla="*/ 11 w 36"/>
                <a:gd name="T37" fmla="*/ 3 h 16"/>
                <a:gd name="T38" fmla="*/ 12 w 36"/>
                <a:gd name="T39" fmla="*/ 4 h 16"/>
                <a:gd name="T40" fmla="*/ 12 w 36"/>
                <a:gd name="T41" fmla="*/ 5 h 16"/>
                <a:gd name="T42" fmla="*/ 11 w 36"/>
                <a:gd name="T43" fmla="*/ 7 h 16"/>
                <a:gd name="T44" fmla="*/ 10 w 36"/>
                <a:gd name="T45" fmla="*/ 7 h 16"/>
                <a:gd name="T46" fmla="*/ 8 w 36"/>
                <a:gd name="T47" fmla="*/ 8 h 16"/>
                <a:gd name="T48" fmla="*/ 7 w 36"/>
                <a:gd name="T49" fmla="*/ 7 h 16"/>
                <a:gd name="T50" fmla="*/ 6 w 36"/>
                <a:gd name="T51" fmla="*/ 7 h 16"/>
                <a:gd name="T52" fmla="*/ 4 w 36"/>
                <a:gd name="T53" fmla="*/ 7 h 16"/>
                <a:gd name="T54" fmla="*/ 3 w 36"/>
                <a:gd name="T55" fmla="*/ 6 h 16"/>
                <a:gd name="T56" fmla="*/ 2 w 36"/>
                <a:gd name="T57" fmla="*/ 6 h 16"/>
                <a:gd name="T58" fmla="*/ 1 w 36"/>
                <a:gd name="T59" fmla="*/ 5 h 16"/>
                <a:gd name="T60" fmla="*/ 0 w 36"/>
                <a:gd name="T61" fmla="*/ 6 h 16"/>
                <a:gd name="T62" fmla="*/ 2 w 36"/>
                <a:gd name="T63" fmla="*/ 8 h 16"/>
                <a:gd name="T64" fmla="*/ 4 w 36"/>
                <a:gd name="T65" fmla="*/ 8 h 16"/>
                <a:gd name="T66" fmla="*/ 7 w 36"/>
                <a:gd name="T67" fmla="*/ 8 h 16"/>
                <a:gd name="T68" fmla="*/ 8 w 36"/>
                <a:gd name="T69" fmla="*/ 8 h 16"/>
                <a:gd name="T70" fmla="*/ 11 w 36"/>
                <a:gd name="T71" fmla="*/ 8 h 16"/>
                <a:gd name="T72" fmla="*/ 13 w 36"/>
                <a:gd name="T73" fmla="*/ 8 h 16"/>
                <a:gd name="T74" fmla="*/ 15 w 36"/>
                <a:gd name="T75" fmla="*/ 8 h 16"/>
                <a:gd name="T76" fmla="*/ 16 w 36"/>
                <a:gd name="T77" fmla="*/ 8 h 16"/>
                <a:gd name="T78" fmla="*/ 18 w 36"/>
                <a:gd name="T79" fmla="*/ 7 h 16"/>
                <a:gd name="T80" fmla="*/ 18 w 36"/>
                <a:gd name="T81" fmla="*/ 5 h 16"/>
                <a:gd name="T82" fmla="*/ 18 w 36"/>
                <a:gd name="T83" fmla="*/ 3 h 16"/>
                <a:gd name="T84" fmla="*/ 18 w 36"/>
                <a:gd name="T85" fmla="*/ 3 h 16"/>
                <a:gd name="T86" fmla="*/ 18 w 36"/>
                <a:gd name="T87" fmla="*/ 3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6" h="16">
                  <a:moveTo>
                    <a:pt x="36" y="5"/>
                  </a:moveTo>
                  <a:lnTo>
                    <a:pt x="34" y="4"/>
                  </a:lnTo>
                  <a:lnTo>
                    <a:pt x="31" y="1"/>
                  </a:lnTo>
                  <a:lnTo>
                    <a:pt x="29" y="0"/>
                  </a:lnTo>
                  <a:lnTo>
                    <a:pt x="25" y="0"/>
                  </a:lnTo>
                  <a:lnTo>
                    <a:pt x="23" y="0"/>
                  </a:lnTo>
                  <a:lnTo>
                    <a:pt x="19" y="1"/>
                  </a:lnTo>
                  <a:lnTo>
                    <a:pt x="15" y="1"/>
                  </a:lnTo>
                  <a:lnTo>
                    <a:pt x="13" y="3"/>
                  </a:lnTo>
                  <a:lnTo>
                    <a:pt x="10" y="5"/>
                  </a:lnTo>
                  <a:lnTo>
                    <a:pt x="9" y="6"/>
                  </a:lnTo>
                  <a:lnTo>
                    <a:pt x="10" y="6"/>
                  </a:lnTo>
                  <a:lnTo>
                    <a:pt x="11" y="6"/>
                  </a:lnTo>
                  <a:lnTo>
                    <a:pt x="14" y="6"/>
                  </a:lnTo>
                  <a:lnTo>
                    <a:pt x="15" y="5"/>
                  </a:lnTo>
                  <a:lnTo>
                    <a:pt x="18" y="5"/>
                  </a:lnTo>
                  <a:lnTo>
                    <a:pt x="19" y="5"/>
                  </a:lnTo>
                  <a:lnTo>
                    <a:pt x="20" y="6"/>
                  </a:lnTo>
                  <a:lnTo>
                    <a:pt x="21" y="6"/>
                  </a:lnTo>
                  <a:lnTo>
                    <a:pt x="23" y="8"/>
                  </a:lnTo>
                  <a:lnTo>
                    <a:pt x="24" y="9"/>
                  </a:lnTo>
                  <a:lnTo>
                    <a:pt x="21" y="13"/>
                  </a:lnTo>
                  <a:lnTo>
                    <a:pt x="19" y="14"/>
                  </a:lnTo>
                  <a:lnTo>
                    <a:pt x="16" y="15"/>
                  </a:lnTo>
                  <a:lnTo>
                    <a:pt x="14" y="14"/>
                  </a:lnTo>
                  <a:lnTo>
                    <a:pt x="11" y="14"/>
                  </a:lnTo>
                  <a:lnTo>
                    <a:pt x="8" y="13"/>
                  </a:lnTo>
                  <a:lnTo>
                    <a:pt x="5" y="11"/>
                  </a:lnTo>
                  <a:lnTo>
                    <a:pt x="4" y="11"/>
                  </a:lnTo>
                  <a:lnTo>
                    <a:pt x="2" y="10"/>
                  </a:lnTo>
                  <a:lnTo>
                    <a:pt x="0" y="11"/>
                  </a:lnTo>
                  <a:lnTo>
                    <a:pt x="3" y="15"/>
                  </a:lnTo>
                  <a:lnTo>
                    <a:pt x="8" y="15"/>
                  </a:lnTo>
                  <a:lnTo>
                    <a:pt x="13" y="15"/>
                  </a:lnTo>
                  <a:lnTo>
                    <a:pt x="16" y="15"/>
                  </a:lnTo>
                  <a:lnTo>
                    <a:pt x="21" y="15"/>
                  </a:lnTo>
                  <a:lnTo>
                    <a:pt x="26" y="16"/>
                  </a:lnTo>
                  <a:lnTo>
                    <a:pt x="30" y="15"/>
                  </a:lnTo>
                  <a:lnTo>
                    <a:pt x="32" y="15"/>
                  </a:lnTo>
                  <a:lnTo>
                    <a:pt x="35" y="13"/>
                  </a:lnTo>
                  <a:lnTo>
                    <a:pt x="36" y="10"/>
                  </a:lnTo>
                  <a:lnTo>
                    <a:pt x="36" y="6"/>
                  </a:lnTo>
                  <a:lnTo>
                    <a:pt x="36"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5" name="Freeform 156"/>
            <p:cNvSpPr>
              <a:spLocks/>
            </p:cNvSpPr>
            <p:nvPr/>
          </p:nvSpPr>
          <p:spPr bwMode="auto">
            <a:xfrm>
              <a:off x="2477" y="941"/>
              <a:ext cx="2" cy="5"/>
            </a:xfrm>
            <a:custGeom>
              <a:avLst/>
              <a:gdLst>
                <a:gd name="T0" fmla="*/ 0 w 5"/>
                <a:gd name="T1" fmla="*/ 5 h 10"/>
                <a:gd name="T2" fmla="*/ 2 w 5"/>
                <a:gd name="T3" fmla="*/ 5 h 10"/>
                <a:gd name="T4" fmla="*/ 2 w 5"/>
                <a:gd name="T5" fmla="*/ 5 h 10"/>
                <a:gd name="T6" fmla="*/ 2 w 5"/>
                <a:gd name="T7" fmla="*/ 4 h 10"/>
                <a:gd name="T8" fmla="*/ 2 w 5"/>
                <a:gd name="T9" fmla="*/ 4 h 10"/>
                <a:gd name="T10" fmla="*/ 2 w 5"/>
                <a:gd name="T11" fmla="*/ 3 h 10"/>
                <a:gd name="T12" fmla="*/ 2 w 5"/>
                <a:gd name="T13" fmla="*/ 3 h 10"/>
                <a:gd name="T14" fmla="*/ 2 w 5"/>
                <a:gd name="T15" fmla="*/ 2 h 10"/>
                <a:gd name="T16" fmla="*/ 2 w 5"/>
                <a:gd name="T17" fmla="*/ 2 h 10"/>
                <a:gd name="T18" fmla="*/ 2 w 5"/>
                <a:gd name="T19" fmla="*/ 2 h 10"/>
                <a:gd name="T20" fmla="*/ 1 w 5"/>
                <a:gd name="T21" fmla="*/ 1 h 10"/>
                <a:gd name="T22" fmla="*/ 1 w 5"/>
                <a:gd name="T23" fmla="*/ 0 h 10"/>
                <a:gd name="T24" fmla="*/ 1 w 5"/>
                <a:gd name="T25" fmla="*/ 2 h 10"/>
                <a:gd name="T26" fmla="*/ 1 w 5"/>
                <a:gd name="T27" fmla="*/ 2 h 10"/>
                <a:gd name="T28" fmla="*/ 1 w 5"/>
                <a:gd name="T29" fmla="*/ 3 h 10"/>
                <a:gd name="T30" fmla="*/ 0 w 5"/>
                <a:gd name="T31" fmla="*/ 4 h 10"/>
                <a:gd name="T32" fmla="*/ 0 w 5"/>
                <a:gd name="T33" fmla="*/ 5 h 10"/>
                <a:gd name="T34" fmla="*/ 0 w 5"/>
                <a:gd name="T35" fmla="*/ 5 h 10"/>
                <a:gd name="T36" fmla="*/ 0 w 5"/>
                <a:gd name="T37" fmla="*/ 5 h 10"/>
                <a:gd name="T38" fmla="*/ 0 w 5"/>
                <a:gd name="T39" fmla="*/ 5 h 10"/>
                <a:gd name="T40" fmla="*/ 0 w 5"/>
                <a:gd name="T41" fmla="*/ 5 h 10"/>
                <a:gd name="T42" fmla="*/ 0 w 5"/>
                <a:gd name="T43" fmla="*/ 5 h 10"/>
                <a:gd name="T44" fmla="*/ 0 w 5"/>
                <a:gd name="T45" fmla="*/ 5 h 10"/>
                <a:gd name="T46" fmla="*/ 0 w 5"/>
                <a:gd name="T47" fmla="*/ 5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 h="10">
                  <a:moveTo>
                    <a:pt x="0" y="10"/>
                  </a:moveTo>
                  <a:lnTo>
                    <a:pt x="5" y="10"/>
                  </a:lnTo>
                  <a:lnTo>
                    <a:pt x="5" y="9"/>
                  </a:lnTo>
                  <a:lnTo>
                    <a:pt x="5" y="8"/>
                  </a:lnTo>
                  <a:lnTo>
                    <a:pt x="5" y="7"/>
                  </a:lnTo>
                  <a:lnTo>
                    <a:pt x="5" y="5"/>
                  </a:lnTo>
                  <a:lnTo>
                    <a:pt x="5" y="4"/>
                  </a:lnTo>
                  <a:lnTo>
                    <a:pt x="4" y="3"/>
                  </a:lnTo>
                  <a:lnTo>
                    <a:pt x="2" y="2"/>
                  </a:lnTo>
                  <a:lnTo>
                    <a:pt x="2" y="0"/>
                  </a:lnTo>
                  <a:lnTo>
                    <a:pt x="2" y="3"/>
                  </a:lnTo>
                  <a:lnTo>
                    <a:pt x="2" y="4"/>
                  </a:lnTo>
                  <a:lnTo>
                    <a:pt x="2" y="5"/>
                  </a:lnTo>
                  <a:lnTo>
                    <a:pt x="1" y="8"/>
                  </a:lnTo>
                  <a:lnTo>
                    <a:pt x="1" y="9"/>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6" name="Freeform 157"/>
            <p:cNvSpPr>
              <a:spLocks/>
            </p:cNvSpPr>
            <p:nvPr/>
          </p:nvSpPr>
          <p:spPr bwMode="auto">
            <a:xfrm>
              <a:off x="2476" y="938"/>
              <a:ext cx="2" cy="3"/>
            </a:xfrm>
            <a:custGeom>
              <a:avLst/>
              <a:gdLst>
                <a:gd name="T0" fmla="*/ 0 w 3"/>
                <a:gd name="T1" fmla="*/ 0 h 6"/>
                <a:gd name="T2" fmla="*/ 0 w 3"/>
                <a:gd name="T3" fmla="*/ 1 h 6"/>
                <a:gd name="T4" fmla="*/ 0 w 3"/>
                <a:gd name="T5" fmla="*/ 2 h 6"/>
                <a:gd name="T6" fmla="*/ 1 w 3"/>
                <a:gd name="T7" fmla="*/ 2 h 6"/>
                <a:gd name="T8" fmla="*/ 1 w 3"/>
                <a:gd name="T9" fmla="*/ 2 h 6"/>
                <a:gd name="T10" fmla="*/ 1 w 3"/>
                <a:gd name="T11" fmla="*/ 2 h 6"/>
                <a:gd name="T12" fmla="*/ 1 w 3"/>
                <a:gd name="T13" fmla="*/ 3 h 6"/>
                <a:gd name="T14" fmla="*/ 1 w 3"/>
                <a:gd name="T15" fmla="*/ 3 h 6"/>
                <a:gd name="T16" fmla="*/ 1 w 3"/>
                <a:gd name="T17" fmla="*/ 3 h 6"/>
                <a:gd name="T18" fmla="*/ 2 w 3"/>
                <a:gd name="T19" fmla="*/ 3 h 6"/>
                <a:gd name="T20" fmla="*/ 2 w 3"/>
                <a:gd name="T21" fmla="*/ 3 h 6"/>
                <a:gd name="T22" fmla="*/ 2 w 3"/>
                <a:gd name="T23" fmla="*/ 3 h 6"/>
                <a:gd name="T24" fmla="*/ 2 w 3"/>
                <a:gd name="T25" fmla="*/ 3 h 6"/>
                <a:gd name="T26" fmla="*/ 2 w 3"/>
                <a:gd name="T27" fmla="*/ 3 h 6"/>
                <a:gd name="T28" fmla="*/ 1 w 3"/>
                <a:gd name="T29" fmla="*/ 2 h 6"/>
                <a:gd name="T30" fmla="*/ 1 w 3"/>
                <a:gd name="T31" fmla="*/ 2 h 6"/>
                <a:gd name="T32" fmla="*/ 1 w 3"/>
                <a:gd name="T33" fmla="*/ 2 h 6"/>
                <a:gd name="T34" fmla="*/ 1 w 3"/>
                <a:gd name="T35" fmla="*/ 2 h 6"/>
                <a:gd name="T36" fmla="*/ 1 w 3"/>
                <a:gd name="T37" fmla="*/ 2 h 6"/>
                <a:gd name="T38" fmla="*/ 0 w 3"/>
                <a:gd name="T39" fmla="*/ 1 h 6"/>
                <a:gd name="T40" fmla="*/ 0 w 3"/>
                <a:gd name="T41" fmla="*/ 1 h 6"/>
                <a:gd name="T42" fmla="*/ 0 w 3"/>
                <a:gd name="T43" fmla="*/ 1 h 6"/>
                <a:gd name="T44" fmla="*/ 0 w 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0" y="0"/>
                  </a:moveTo>
                  <a:lnTo>
                    <a:pt x="0" y="1"/>
                  </a:lnTo>
                  <a:lnTo>
                    <a:pt x="0" y="3"/>
                  </a:lnTo>
                  <a:lnTo>
                    <a:pt x="1" y="3"/>
                  </a:lnTo>
                  <a:lnTo>
                    <a:pt x="1" y="4"/>
                  </a:lnTo>
                  <a:lnTo>
                    <a:pt x="1" y="5"/>
                  </a:lnTo>
                  <a:lnTo>
                    <a:pt x="2" y="5"/>
                  </a:lnTo>
                  <a:lnTo>
                    <a:pt x="2" y="6"/>
                  </a:lnTo>
                  <a:lnTo>
                    <a:pt x="3" y="6"/>
                  </a:lnTo>
                  <a:lnTo>
                    <a:pt x="3" y="5"/>
                  </a:lnTo>
                  <a:lnTo>
                    <a:pt x="2" y="4"/>
                  </a:lnTo>
                  <a:lnTo>
                    <a:pt x="2" y="3"/>
                  </a:lnTo>
                  <a:lnTo>
                    <a:pt x="1"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7" name="Freeform 158"/>
            <p:cNvSpPr>
              <a:spLocks/>
            </p:cNvSpPr>
            <p:nvPr/>
          </p:nvSpPr>
          <p:spPr bwMode="auto">
            <a:xfrm>
              <a:off x="2644" y="1091"/>
              <a:ext cx="1" cy="17"/>
            </a:xfrm>
            <a:custGeom>
              <a:avLst/>
              <a:gdLst>
                <a:gd name="T0" fmla="*/ 0 w 3"/>
                <a:gd name="T1" fmla="*/ 16 h 33"/>
                <a:gd name="T2" fmla="*/ 1 w 3"/>
                <a:gd name="T3" fmla="*/ 15 h 33"/>
                <a:gd name="T4" fmla="*/ 1 w 3"/>
                <a:gd name="T5" fmla="*/ 14 h 33"/>
                <a:gd name="T6" fmla="*/ 1 w 3"/>
                <a:gd name="T7" fmla="*/ 12 h 33"/>
                <a:gd name="T8" fmla="*/ 1 w 3"/>
                <a:gd name="T9" fmla="*/ 10 h 33"/>
                <a:gd name="T10" fmla="*/ 1 w 3"/>
                <a:gd name="T11" fmla="*/ 9 h 33"/>
                <a:gd name="T12" fmla="*/ 1 w 3"/>
                <a:gd name="T13" fmla="*/ 7 h 33"/>
                <a:gd name="T14" fmla="*/ 1 w 3"/>
                <a:gd name="T15" fmla="*/ 5 h 33"/>
                <a:gd name="T16" fmla="*/ 1 w 3"/>
                <a:gd name="T17" fmla="*/ 4 h 33"/>
                <a:gd name="T18" fmla="*/ 1 w 3"/>
                <a:gd name="T19" fmla="*/ 2 h 33"/>
                <a:gd name="T20" fmla="*/ 1 w 3"/>
                <a:gd name="T21" fmla="*/ 0 h 33"/>
                <a:gd name="T22" fmla="*/ 1 w 3"/>
                <a:gd name="T23" fmla="*/ 2 h 33"/>
                <a:gd name="T24" fmla="*/ 1 w 3"/>
                <a:gd name="T25" fmla="*/ 4 h 33"/>
                <a:gd name="T26" fmla="*/ 1 w 3"/>
                <a:gd name="T27" fmla="*/ 5 h 33"/>
                <a:gd name="T28" fmla="*/ 1 w 3"/>
                <a:gd name="T29" fmla="*/ 7 h 33"/>
                <a:gd name="T30" fmla="*/ 1 w 3"/>
                <a:gd name="T31" fmla="*/ 9 h 33"/>
                <a:gd name="T32" fmla="*/ 1 w 3"/>
                <a:gd name="T33" fmla="*/ 10 h 33"/>
                <a:gd name="T34" fmla="*/ 0 w 3"/>
                <a:gd name="T35" fmla="*/ 12 h 33"/>
                <a:gd name="T36" fmla="*/ 0 w 3"/>
                <a:gd name="T37" fmla="*/ 14 h 33"/>
                <a:gd name="T38" fmla="*/ 0 w 3"/>
                <a:gd name="T39" fmla="*/ 15 h 33"/>
                <a:gd name="T40" fmla="*/ 0 w 3"/>
                <a:gd name="T41" fmla="*/ 17 h 33"/>
                <a:gd name="T42" fmla="*/ 0 w 3"/>
                <a:gd name="T43" fmla="*/ 17 h 33"/>
                <a:gd name="T44" fmla="*/ 0 w 3"/>
                <a:gd name="T45" fmla="*/ 16 h 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33">
                  <a:moveTo>
                    <a:pt x="0" y="32"/>
                  </a:moveTo>
                  <a:lnTo>
                    <a:pt x="2" y="30"/>
                  </a:lnTo>
                  <a:lnTo>
                    <a:pt x="2" y="27"/>
                  </a:lnTo>
                  <a:lnTo>
                    <a:pt x="2" y="23"/>
                  </a:lnTo>
                  <a:lnTo>
                    <a:pt x="2" y="20"/>
                  </a:lnTo>
                  <a:lnTo>
                    <a:pt x="3" y="17"/>
                  </a:lnTo>
                  <a:lnTo>
                    <a:pt x="3" y="14"/>
                  </a:lnTo>
                  <a:lnTo>
                    <a:pt x="3" y="10"/>
                  </a:lnTo>
                  <a:lnTo>
                    <a:pt x="3" y="7"/>
                  </a:lnTo>
                  <a:lnTo>
                    <a:pt x="2" y="4"/>
                  </a:lnTo>
                  <a:lnTo>
                    <a:pt x="2" y="0"/>
                  </a:lnTo>
                  <a:lnTo>
                    <a:pt x="2" y="4"/>
                  </a:lnTo>
                  <a:lnTo>
                    <a:pt x="2" y="7"/>
                  </a:lnTo>
                  <a:lnTo>
                    <a:pt x="2" y="10"/>
                  </a:lnTo>
                  <a:lnTo>
                    <a:pt x="2" y="14"/>
                  </a:lnTo>
                  <a:lnTo>
                    <a:pt x="2" y="17"/>
                  </a:lnTo>
                  <a:lnTo>
                    <a:pt x="2" y="20"/>
                  </a:lnTo>
                  <a:lnTo>
                    <a:pt x="0" y="23"/>
                  </a:lnTo>
                  <a:lnTo>
                    <a:pt x="0" y="27"/>
                  </a:lnTo>
                  <a:lnTo>
                    <a:pt x="0" y="30"/>
                  </a:lnTo>
                  <a:lnTo>
                    <a:pt x="0" y="33"/>
                  </a:lnTo>
                  <a:lnTo>
                    <a:pt x="0"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8" name="Freeform 159"/>
            <p:cNvSpPr>
              <a:spLocks/>
            </p:cNvSpPr>
            <p:nvPr/>
          </p:nvSpPr>
          <p:spPr bwMode="auto">
            <a:xfrm>
              <a:off x="2649" y="996"/>
              <a:ext cx="14" cy="15"/>
            </a:xfrm>
            <a:custGeom>
              <a:avLst/>
              <a:gdLst>
                <a:gd name="T0" fmla="*/ 0 w 30"/>
                <a:gd name="T1" fmla="*/ 8 h 30"/>
                <a:gd name="T2" fmla="*/ 0 w 30"/>
                <a:gd name="T3" fmla="*/ 15 h 30"/>
                <a:gd name="T4" fmla="*/ 3 w 30"/>
                <a:gd name="T5" fmla="*/ 15 h 30"/>
                <a:gd name="T6" fmla="*/ 3 w 30"/>
                <a:gd name="T7" fmla="*/ 14 h 30"/>
                <a:gd name="T8" fmla="*/ 4 w 30"/>
                <a:gd name="T9" fmla="*/ 13 h 30"/>
                <a:gd name="T10" fmla="*/ 5 w 30"/>
                <a:gd name="T11" fmla="*/ 12 h 30"/>
                <a:gd name="T12" fmla="*/ 6 w 30"/>
                <a:gd name="T13" fmla="*/ 10 h 30"/>
                <a:gd name="T14" fmla="*/ 7 w 30"/>
                <a:gd name="T15" fmla="*/ 9 h 30"/>
                <a:gd name="T16" fmla="*/ 8 w 30"/>
                <a:gd name="T17" fmla="*/ 8 h 30"/>
                <a:gd name="T18" fmla="*/ 9 w 30"/>
                <a:gd name="T19" fmla="*/ 7 h 30"/>
                <a:gd name="T20" fmla="*/ 11 w 30"/>
                <a:gd name="T21" fmla="*/ 7 h 30"/>
                <a:gd name="T22" fmla="*/ 12 w 30"/>
                <a:gd name="T23" fmla="*/ 7 h 30"/>
                <a:gd name="T24" fmla="*/ 13 w 30"/>
                <a:gd name="T25" fmla="*/ 8 h 30"/>
                <a:gd name="T26" fmla="*/ 14 w 30"/>
                <a:gd name="T27" fmla="*/ 10 h 30"/>
                <a:gd name="T28" fmla="*/ 14 w 30"/>
                <a:gd name="T29" fmla="*/ 9 h 30"/>
                <a:gd name="T30" fmla="*/ 14 w 30"/>
                <a:gd name="T31" fmla="*/ 8 h 30"/>
                <a:gd name="T32" fmla="*/ 14 w 30"/>
                <a:gd name="T33" fmla="*/ 7 h 30"/>
                <a:gd name="T34" fmla="*/ 14 w 30"/>
                <a:gd name="T35" fmla="*/ 6 h 30"/>
                <a:gd name="T36" fmla="*/ 14 w 30"/>
                <a:gd name="T37" fmla="*/ 5 h 30"/>
                <a:gd name="T38" fmla="*/ 14 w 30"/>
                <a:gd name="T39" fmla="*/ 4 h 30"/>
                <a:gd name="T40" fmla="*/ 14 w 30"/>
                <a:gd name="T41" fmla="*/ 3 h 30"/>
                <a:gd name="T42" fmla="*/ 13 w 30"/>
                <a:gd name="T43" fmla="*/ 2 h 30"/>
                <a:gd name="T44" fmla="*/ 13 w 30"/>
                <a:gd name="T45" fmla="*/ 1 h 30"/>
                <a:gd name="T46" fmla="*/ 13 w 30"/>
                <a:gd name="T47" fmla="*/ 0 h 30"/>
                <a:gd name="T48" fmla="*/ 11 w 30"/>
                <a:gd name="T49" fmla="*/ 0 h 30"/>
                <a:gd name="T50" fmla="*/ 9 w 30"/>
                <a:gd name="T51" fmla="*/ 0 h 30"/>
                <a:gd name="T52" fmla="*/ 8 w 30"/>
                <a:gd name="T53" fmla="*/ 1 h 30"/>
                <a:gd name="T54" fmla="*/ 7 w 30"/>
                <a:gd name="T55" fmla="*/ 2 h 30"/>
                <a:gd name="T56" fmla="*/ 5 w 30"/>
                <a:gd name="T57" fmla="*/ 4 h 30"/>
                <a:gd name="T58" fmla="*/ 4 w 30"/>
                <a:gd name="T59" fmla="*/ 5 h 30"/>
                <a:gd name="T60" fmla="*/ 3 w 30"/>
                <a:gd name="T61" fmla="*/ 6 h 30"/>
                <a:gd name="T62" fmla="*/ 2 w 30"/>
                <a:gd name="T63" fmla="*/ 7 h 30"/>
                <a:gd name="T64" fmla="*/ 1 w 30"/>
                <a:gd name="T65" fmla="*/ 8 h 30"/>
                <a:gd name="T66" fmla="*/ 0 w 30"/>
                <a:gd name="T67" fmla="*/ 9 h 30"/>
                <a:gd name="T68" fmla="*/ 0 w 30"/>
                <a:gd name="T69" fmla="*/ 9 h 30"/>
                <a:gd name="T70" fmla="*/ 0 w 30"/>
                <a:gd name="T71" fmla="*/ 8 h 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0" h="30">
                  <a:moveTo>
                    <a:pt x="0" y="15"/>
                  </a:moveTo>
                  <a:lnTo>
                    <a:pt x="0" y="30"/>
                  </a:lnTo>
                  <a:lnTo>
                    <a:pt x="6" y="30"/>
                  </a:lnTo>
                  <a:lnTo>
                    <a:pt x="6" y="28"/>
                  </a:lnTo>
                  <a:lnTo>
                    <a:pt x="9" y="25"/>
                  </a:lnTo>
                  <a:lnTo>
                    <a:pt x="10" y="23"/>
                  </a:lnTo>
                  <a:lnTo>
                    <a:pt x="13" y="20"/>
                  </a:lnTo>
                  <a:lnTo>
                    <a:pt x="15" y="18"/>
                  </a:lnTo>
                  <a:lnTo>
                    <a:pt x="18" y="15"/>
                  </a:lnTo>
                  <a:lnTo>
                    <a:pt x="20" y="14"/>
                  </a:lnTo>
                  <a:lnTo>
                    <a:pt x="23" y="13"/>
                  </a:lnTo>
                  <a:lnTo>
                    <a:pt x="25" y="13"/>
                  </a:lnTo>
                  <a:lnTo>
                    <a:pt x="27" y="15"/>
                  </a:lnTo>
                  <a:lnTo>
                    <a:pt x="30" y="19"/>
                  </a:lnTo>
                  <a:lnTo>
                    <a:pt x="30" y="17"/>
                  </a:lnTo>
                  <a:lnTo>
                    <a:pt x="29" y="15"/>
                  </a:lnTo>
                  <a:lnTo>
                    <a:pt x="29" y="13"/>
                  </a:lnTo>
                  <a:lnTo>
                    <a:pt x="29" y="12"/>
                  </a:lnTo>
                  <a:lnTo>
                    <a:pt x="29" y="9"/>
                  </a:lnTo>
                  <a:lnTo>
                    <a:pt x="29" y="8"/>
                  </a:lnTo>
                  <a:lnTo>
                    <a:pt x="29" y="5"/>
                  </a:lnTo>
                  <a:lnTo>
                    <a:pt x="27" y="4"/>
                  </a:lnTo>
                  <a:lnTo>
                    <a:pt x="27" y="2"/>
                  </a:lnTo>
                  <a:lnTo>
                    <a:pt x="27" y="0"/>
                  </a:lnTo>
                  <a:lnTo>
                    <a:pt x="24" y="0"/>
                  </a:lnTo>
                  <a:lnTo>
                    <a:pt x="20" y="0"/>
                  </a:lnTo>
                  <a:lnTo>
                    <a:pt x="18" y="2"/>
                  </a:lnTo>
                  <a:lnTo>
                    <a:pt x="15" y="4"/>
                  </a:lnTo>
                  <a:lnTo>
                    <a:pt x="11" y="7"/>
                  </a:lnTo>
                  <a:lnTo>
                    <a:pt x="9" y="9"/>
                  </a:lnTo>
                  <a:lnTo>
                    <a:pt x="6" y="12"/>
                  </a:lnTo>
                  <a:lnTo>
                    <a:pt x="4" y="14"/>
                  </a:lnTo>
                  <a:lnTo>
                    <a:pt x="3" y="15"/>
                  </a:lnTo>
                  <a:lnTo>
                    <a:pt x="0" y="17"/>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29" name="Freeform 160"/>
            <p:cNvSpPr>
              <a:spLocks/>
            </p:cNvSpPr>
            <p:nvPr/>
          </p:nvSpPr>
          <p:spPr bwMode="auto">
            <a:xfrm>
              <a:off x="2663" y="1004"/>
              <a:ext cx="1" cy="1"/>
            </a:xfrm>
            <a:custGeom>
              <a:avLst/>
              <a:gdLst>
                <a:gd name="T0" fmla="*/ 0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1 w 1"/>
                <a:gd name="T45" fmla="*/ 1 h 1"/>
                <a:gd name="T46" fmla="*/ 1 w 1"/>
                <a:gd name="T47" fmla="*/ 1 h 1"/>
                <a:gd name="T48" fmla="*/ 1 w 1"/>
                <a:gd name="T49" fmla="*/ 1 h 1"/>
                <a:gd name="T50" fmla="*/ 1 w 1"/>
                <a:gd name="T51" fmla="*/ 1 h 1"/>
                <a:gd name="T52" fmla="*/ 1 w 1"/>
                <a:gd name="T53" fmla="*/ 1 h 1"/>
                <a:gd name="T54" fmla="*/ 1 w 1"/>
                <a:gd name="T55" fmla="*/ 1 h 1"/>
                <a:gd name="T56" fmla="*/ 1 w 1"/>
                <a:gd name="T57" fmla="*/ 1 h 1"/>
                <a:gd name="T58" fmla="*/ 1 w 1"/>
                <a:gd name="T59" fmla="*/ 1 h 1"/>
                <a:gd name="T60" fmla="*/ 1 w 1"/>
                <a:gd name="T61" fmla="*/ 1 h 1"/>
                <a:gd name="T62" fmla="*/ 1 w 1"/>
                <a:gd name="T63" fmla="*/ 1 h 1"/>
                <a:gd name="T64" fmla="*/ 0 w 1"/>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1">
                  <a:moveTo>
                    <a:pt x="0" y="0"/>
                  </a:move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0" name="Freeform 161"/>
            <p:cNvSpPr>
              <a:spLocks noEditPoints="1"/>
            </p:cNvSpPr>
            <p:nvPr/>
          </p:nvSpPr>
          <p:spPr bwMode="auto">
            <a:xfrm>
              <a:off x="2455" y="939"/>
              <a:ext cx="209" cy="282"/>
            </a:xfrm>
            <a:custGeom>
              <a:avLst/>
              <a:gdLst>
                <a:gd name="T0" fmla="*/ 196 w 417"/>
                <a:gd name="T1" fmla="*/ 87 h 564"/>
                <a:gd name="T2" fmla="*/ 188 w 417"/>
                <a:gd name="T3" fmla="*/ 100 h 564"/>
                <a:gd name="T4" fmla="*/ 167 w 417"/>
                <a:gd name="T5" fmla="*/ 31 h 564"/>
                <a:gd name="T6" fmla="*/ 167 w 417"/>
                <a:gd name="T7" fmla="*/ 24 h 564"/>
                <a:gd name="T8" fmla="*/ 181 w 417"/>
                <a:gd name="T9" fmla="*/ 14 h 564"/>
                <a:gd name="T10" fmla="*/ 164 w 417"/>
                <a:gd name="T11" fmla="*/ 16 h 564"/>
                <a:gd name="T12" fmla="*/ 158 w 417"/>
                <a:gd name="T13" fmla="*/ 24 h 564"/>
                <a:gd name="T14" fmla="*/ 117 w 417"/>
                <a:gd name="T15" fmla="*/ 29 h 564"/>
                <a:gd name="T16" fmla="*/ 129 w 417"/>
                <a:gd name="T17" fmla="*/ 26 h 564"/>
                <a:gd name="T18" fmla="*/ 66 w 417"/>
                <a:gd name="T19" fmla="*/ 14 h 564"/>
                <a:gd name="T20" fmla="*/ 48 w 417"/>
                <a:gd name="T21" fmla="*/ 20 h 564"/>
                <a:gd name="T22" fmla="*/ 43 w 417"/>
                <a:gd name="T23" fmla="*/ 30 h 564"/>
                <a:gd name="T24" fmla="*/ 21 w 417"/>
                <a:gd name="T25" fmla="*/ 24 h 564"/>
                <a:gd name="T26" fmla="*/ 22 w 417"/>
                <a:gd name="T27" fmla="*/ 74 h 564"/>
                <a:gd name="T28" fmla="*/ 17 w 417"/>
                <a:gd name="T29" fmla="*/ 110 h 564"/>
                <a:gd name="T30" fmla="*/ 8 w 417"/>
                <a:gd name="T31" fmla="*/ 87 h 564"/>
                <a:gd name="T32" fmla="*/ 6 w 417"/>
                <a:gd name="T33" fmla="*/ 73 h 564"/>
                <a:gd name="T34" fmla="*/ 31 w 417"/>
                <a:gd name="T35" fmla="*/ 146 h 564"/>
                <a:gd name="T36" fmla="*/ 128 w 417"/>
                <a:gd name="T37" fmla="*/ 229 h 564"/>
                <a:gd name="T38" fmla="*/ 152 w 417"/>
                <a:gd name="T39" fmla="*/ 207 h 564"/>
                <a:gd name="T40" fmla="*/ 180 w 417"/>
                <a:gd name="T41" fmla="*/ 180 h 564"/>
                <a:gd name="T42" fmla="*/ 115 w 417"/>
                <a:gd name="T43" fmla="*/ 254 h 564"/>
                <a:gd name="T44" fmla="*/ 111 w 417"/>
                <a:gd name="T45" fmla="*/ 261 h 564"/>
                <a:gd name="T46" fmla="*/ 126 w 417"/>
                <a:gd name="T47" fmla="*/ 282 h 564"/>
                <a:gd name="T48" fmla="*/ 128 w 417"/>
                <a:gd name="T49" fmla="*/ 258 h 564"/>
                <a:gd name="T50" fmla="*/ 188 w 417"/>
                <a:gd name="T51" fmla="*/ 165 h 564"/>
                <a:gd name="T52" fmla="*/ 192 w 417"/>
                <a:gd name="T53" fmla="*/ 130 h 564"/>
                <a:gd name="T54" fmla="*/ 108 w 417"/>
                <a:gd name="T55" fmla="*/ 159 h 564"/>
                <a:gd name="T56" fmla="*/ 103 w 417"/>
                <a:gd name="T57" fmla="*/ 168 h 564"/>
                <a:gd name="T58" fmla="*/ 84 w 417"/>
                <a:gd name="T59" fmla="*/ 158 h 564"/>
                <a:gd name="T60" fmla="*/ 120 w 417"/>
                <a:gd name="T61" fmla="*/ 107 h 564"/>
                <a:gd name="T62" fmla="*/ 136 w 417"/>
                <a:gd name="T63" fmla="*/ 110 h 564"/>
                <a:gd name="T64" fmla="*/ 116 w 417"/>
                <a:gd name="T65" fmla="*/ 108 h 564"/>
                <a:gd name="T66" fmla="*/ 86 w 417"/>
                <a:gd name="T67" fmla="*/ 143 h 564"/>
                <a:gd name="T68" fmla="*/ 76 w 417"/>
                <a:gd name="T69" fmla="*/ 126 h 564"/>
                <a:gd name="T70" fmla="*/ 84 w 417"/>
                <a:gd name="T71" fmla="*/ 116 h 564"/>
                <a:gd name="T72" fmla="*/ 58 w 417"/>
                <a:gd name="T73" fmla="*/ 89 h 564"/>
                <a:gd name="T74" fmla="*/ 50 w 417"/>
                <a:gd name="T75" fmla="*/ 90 h 564"/>
                <a:gd name="T76" fmla="*/ 74 w 417"/>
                <a:gd name="T77" fmla="*/ 103 h 564"/>
                <a:gd name="T78" fmla="*/ 82 w 417"/>
                <a:gd name="T79" fmla="*/ 103 h 564"/>
                <a:gd name="T80" fmla="*/ 57 w 417"/>
                <a:gd name="T81" fmla="*/ 170 h 564"/>
                <a:gd name="T82" fmla="*/ 45 w 417"/>
                <a:gd name="T83" fmla="*/ 168 h 564"/>
                <a:gd name="T84" fmla="*/ 66 w 417"/>
                <a:gd name="T85" fmla="*/ 112 h 564"/>
                <a:gd name="T86" fmla="*/ 115 w 417"/>
                <a:gd name="T87" fmla="*/ 200 h 564"/>
                <a:gd name="T88" fmla="*/ 107 w 417"/>
                <a:gd name="T89" fmla="*/ 180 h 564"/>
                <a:gd name="T90" fmla="*/ 97 w 417"/>
                <a:gd name="T91" fmla="*/ 180 h 564"/>
                <a:gd name="T92" fmla="*/ 96 w 417"/>
                <a:gd name="T93" fmla="*/ 187 h 564"/>
                <a:gd name="T94" fmla="*/ 121 w 417"/>
                <a:gd name="T95" fmla="*/ 181 h 564"/>
                <a:gd name="T96" fmla="*/ 97 w 417"/>
                <a:gd name="T97" fmla="*/ 188 h 564"/>
                <a:gd name="T98" fmla="*/ 91 w 417"/>
                <a:gd name="T99" fmla="*/ 187 h 564"/>
                <a:gd name="T100" fmla="*/ 75 w 417"/>
                <a:gd name="T101" fmla="*/ 174 h 564"/>
                <a:gd name="T102" fmla="*/ 104 w 417"/>
                <a:gd name="T103" fmla="*/ 181 h 564"/>
                <a:gd name="T104" fmla="*/ 118 w 417"/>
                <a:gd name="T105" fmla="*/ 174 h 564"/>
                <a:gd name="T106" fmla="*/ 141 w 417"/>
                <a:gd name="T107" fmla="*/ 167 h 564"/>
                <a:gd name="T108" fmla="*/ 122 w 417"/>
                <a:gd name="T109" fmla="*/ 97 h 564"/>
                <a:gd name="T110" fmla="*/ 119 w 417"/>
                <a:gd name="T111" fmla="*/ 93 h 564"/>
                <a:gd name="T112" fmla="*/ 118 w 417"/>
                <a:gd name="T113" fmla="*/ 92 h 564"/>
                <a:gd name="T114" fmla="*/ 112 w 417"/>
                <a:gd name="T115" fmla="*/ 92 h 564"/>
                <a:gd name="T116" fmla="*/ 135 w 417"/>
                <a:gd name="T117" fmla="*/ 87 h 564"/>
                <a:gd name="T118" fmla="*/ 132 w 417"/>
                <a:gd name="T119" fmla="*/ 94 h 564"/>
                <a:gd name="T120" fmla="*/ 155 w 417"/>
                <a:gd name="T121" fmla="*/ 167 h 564"/>
                <a:gd name="T122" fmla="*/ 153 w 417"/>
                <a:gd name="T123" fmla="*/ 155 h 5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64">
                  <a:moveTo>
                    <a:pt x="415" y="131"/>
                  </a:moveTo>
                  <a:lnTo>
                    <a:pt x="415" y="135"/>
                  </a:lnTo>
                  <a:lnTo>
                    <a:pt x="415" y="138"/>
                  </a:lnTo>
                  <a:lnTo>
                    <a:pt x="413" y="141"/>
                  </a:lnTo>
                  <a:lnTo>
                    <a:pt x="413" y="145"/>
                  </a:lnTo>
                  <a:lnTo>
                    <a:pt x="412" y="147"/>
                  </a:lnTo>
                  <a:lnTo>
                    <a:pt x="411" y="151"/>
                  </a:lnTo>
                  <a:lnTo>
                    <a:pt x="410" y="155"/>
                  </a:lnTo>
                  <a:lnTo>
                    <a:pt x="409" y="157"/>
                  </a:lnTo>
                  <a:lnTo>
                    <a:pt x="407" y="161"/>
                  </a:lnTo>
                  <a:lnTo>
                    <a:pt x="405" y="163"/>
                  </a:lnTo>
                  <a:lnTo>
                    <a:pt x="399" y="157"/>
                  </a:lnTo>
                  <a:lnTo>
                    <a:pt x="399" y="166"/>
                  </a:lnTo>
                  <a:lnTo>
                    <a:pt x="397" y="167"/>
                  </a:lnTo>
                  <a:lnTo>
                    <a:pt x="396" y="168"/>
                  </a:lnTo>
                  <a:lnTo>
                    <a:pt x="395" y="169"/>
                  </a:lnTo>
                  <a:lnTo>
                    <a:pt x="394" y="171"/>
                  </a:lnTo>
                  <a:lnTo>
                    <a:pt x="392" y="172"/>
                  </a:lnTo>
                  <a:lnTo>
                    <a:pt x="391" y="173"/>
                  </a:lnTo>
                  <a:lnTo>
                    <a:pt x="390" y="174"/>
                  </a:lnTo>
                  <a:lnTo>
                    <a:pt x="389" y="174"/>
                  </a:lnTo>
                  <a:lnTo>
                    <a:pt x="387" y="176"/>
                  </a:lnTo>
                  <a:lnTo>
                    <a:pt x="386" y="176"/>
                  </a:lnTo>
                  <a:lnTo>
                    <a:pt x="385" y="174"/>
                  </a:lnTo>
                  <a:lnTo>
                    <a:pt x="384" y="173"/>
                  </a:lnTo>
                  <a:lnTo>
                    <a:pt x="384" y="172"/>
                  </a:lnTo>
                  <a:lnTo>
                    <a:pt x="383" y="169"/>
                  </a:lnTo>
                  <a:lnTo>
                    <a:pt x="383" y="168"/>
                  </a:lnTo>
                  <a:lnTo>
                    <a:pt x="383" y="167"/>
                  </a:lnTo>
                  <a:lnTo>
                    <a:pt x="383" y="164"/>
                  </a:lnTo>
                  <a:lnTo>
                    <a:pt x="381" y="163"/>
                  </a:lnTo>
                  <a:lnTo>
                    <a:pt x="381" y="162"/>
                  </a:lnTo>
                  <a:lnTo>
                    <a:pt x="380" y="161"/>
                  </a:lnTo>
                  <a:lnTo>
                    <a:pt x="378" y="193"/>
                  </a:lnTo>
                  <a:lnTo>
                    <a:pt x="378" y="194"/>
                  </a:lnTo>
                  <a:lnTo>
                    <a:pt x="376" y="195"/>
                  </a:lnTo>
                  <a:lnTo>
                    <a:pt x="375" y="198"/>
                  </a:lnTo>
                  <a:lnTo>
                    <a:pt x="375" y="199"/>
                  </a:lnTo>
                  <a:lnTo>
                    <a:pt x="374" y="200"/>
                  </a:lnTo>
                  <a:lnTo>
                    <a:pt x="373" y="202"/>
                  </a:lnTo>
                  <a:lnTo>
                    <a:pt x="371" y="202"/>
                  </a:lnTo>
                  <a:lnTo>
                    <a:pt x="369" y="203"/>
                  </a:lnTo>
                  <a:lnTo>
                    <a:pt x="368" y="203"/>
                  </a:lnTo>
                  <a:lnTo>
                    <a:pt x="365" y="202"/>
                  </a:lnTo>
                  <a:lnTo>
                    <a:pt x="363" y="189"/>
                  </a:lnTo>
                  <a:lnTo>
                    <a:pt x="361" y="178"/>
                  </a:lnTo>
                  <a:lnTo>
                    <a:pt x="360" y="166"/>
                  </a:lnTo>
                  <a:lnTo>
                    <a:pt x="359" y="155"/>
                  </a:lnTo>
                  <a:lnTo>
                    <a:pt x="358" y="143"/>
                  </a:lnTo>
                  <a:lnTo>
                    <a:pt x="355" y="132"/>
                  </a:lnTo>
                  <a:lnTo>
                    <a:pt x="353" y="121"/>
                  </a:lnTo>
                  <a:lnTo>
                    <a:pt x="349" y="111"/>
                  </a:lnTo>
                  <a:lnTo>
                    <a:pt x="344" y="101"/>
                  </a:lnTo>
                  <a:lnTo>
                    <a:pt x="339" y="91"/>
                  </a:lnTo>
                  <a:lnTo>
                    <a:pt x="350" y="86"/>
                  </a:lnTo>
                  <a:lnTo>
                    <a:pt x="333" y="65"/>
                  </a:lnTo>
                  <a:lnTo>
                    <a:pt x="334" y="61"/>
                  </a:lnTo>
                  <a:lnTo>
                    <a:pt x="335" y="58"/>
                  </a:lnTo>
                  <a:lnTo>
                    <a:pt x="338" y="57"/>
                  </a:lnTo>
                  <a:lnTo>
                    <a:pt x="340" y="57"/>
                  </a:lnTo>
                  <a:lnTo>
                    <a:pt x="343" y="57"/>
                  </a:lnTo>
                  <a:lnTo>
                    <a:pt x="347" y="58"/>
                  </a:lnTo>
                  <a:lnTo>
                    <a:pt x="350" y="59"/>
                  </a:lnTo>
                  <a:lnTo>
                    <a:pt x="353" y="61"/>
                  </a:lnTo>
                  <a:lnTo>
                    <a:pt x="356" y="61"/>
                  </a:lnTo>
                  <a:lnTo>
                    <a:pt x="360" y="59"/>
                  </a:lnTo>
                  <a:lnTo>
                    <a:pt x="359" y="54"/>
                  </a:lnTo>
                  <a:lnTo>
                    <a:pt x="358" y="52"/>
                  </a:lnTo>
                  <a:lnTo>
                    <a:pt x="355" y="51"/>
                  </a:lnTo>
                  <a:lnTo>
                    <a:pt x="353" y="49"/>
                  </a:lnTo>
                  <a:lnTo>
                    <a:pt x="350" y="49"/>
                  </a:lnTo>
                  <a:lnTo>
                    <a:pt x="347" y="49"/>
                  </a:lnTo>
                  <a:lnTo>
                    <a:pt x="343" y="51"/>
                  </a:lnTo>
                  <a:lnTo>
                    <a:pt x="339" y="49"/>
                  </a:lnTo>
                  <a:lnTo>
                    <a:pt x="337" y="49"/>
                  </a:lnTo>
                  <a:lnTo>
                    <a:pt x="333" y="47"/>
                  </a:lnTo>
                  <a:lnTo>
                    <a:pt x="335" y="44"/>
                  </a:lnTo>
                  <a:lnTo>
                    <a:pt x="339" y="42"/>
                  </a:lnTo>
                  <a:lnTo>
                    <a:pt x="342" y="39"/>
                  </a:lnTo>
                  <a:lnTo>
                    <a:pt x="345" y="38"/>
                  </a:lnTo>
                  <a:lnTo>
                    <a:pt x="348" y="38"/>
                  </a:lnTo>
                  <a:lnTo>
                    <a:pt x="352" y="38"/>
                  </a:lnTo>
                  <a:lnTo>
                    <a:pt x="354" y="38"/>
                  </a:lnTo>
                  <a:lnTo>
                    <a:pt x="356" y="39"/>
                  </a:lnTo>
                  <a:lnTo>
                    <a:pt x="359" y="41"/>
                  </a:lnTo>
                  <a:lnTo>
                    <a:pt x="361" y="42"/>
                  </a:lnTo>
                  <a:lnTo>
                    <a:pt x="363" y="43"/>
                  </a:lnTo>
                  <a:lnTo>
                    <a:pt x="363" y="42"/>
                  </a:lnTo>
                  <a:lnTo>
                    <a:pt x="361" y="41"/>
                  </a:lnTo>
                  <a:lnTo>
                    <a:pt x="361" y="38"/>
                  </a:lnTo>
                  <a:lnTo>
                    <a:pt x="360" y="37"/>
                  </a:lnTo>
                  <a:lnTo>
                    <a:pt x="360" y="35"/>
                  </a:lnTo>
                  <a:lnTo>
                    <a:pt x="360" y="33"/>
                  </a:lnTo>
                  <a:lnTo>
                    <a:pt x="360" y="31"/>
                  </a:lnTo>
                  <a:lnTo>
                    <a:pt x="361" y="28"/>
                  </a:lnTo>
                  <a:lnTo>
                    <a:pt x="361" y="26"/>
                  </a:lnTo>
                  <a:lnTo>
                    <a:pt x="363" y="23"/>
                  </a:lnTo>
                  <a:lnTo>
                    <a:pt x="363" y="25"/>
                  </a:lnTo>
                  <a:lnTo>
                    <a:pt x="361" y="25"/>
                  </a:lnTo>
                  <a:lnTo>
                    <a:pt x="360" y="26"/>
                  </a:lnTo>
                  <a:lnTo>
                    <a:pt x="359" y="27"/>
                  </a:lnTo>
                  <a:lnTo>
                    <a:pt x="358" y="27"/>
                  </a:lnTo>
                  <a:lnTo>
                    <a:pt x="356" y="27"/>
                  </a:lnTo>
                  <a:lnTo>
                    <a:pt x="355" y="27"/>
                  </a:lnTo>
                  <a:lnTo>
                    <a:pt x="354" y="27"/>
                  </a:lnTo>
                  <a:lnTo>
                    <a:pt x="356" y="30"/>
                  </a:lnTo>
                  <a:lnTo>
                    <a:pt x="352" y="30"/>
                  </a:lnTo>
                  <a:lnTo>
                    <a:pt x="348" y="30"/>
                  </a:lnTo>
                  <a:lnTo>
                    <a:pt x="343" y="30"/>
                  </a:lnTo>
                  <a:lnTo>
                    <a:pt x="337" y="30"/>
                  </a:lnTo>
                  <a:lnTo>
                    <a:pt x="332" y="31"/>
                  </a:lnTo>
                  <a:lnTo>
                    <a:pt x="327" y="32"/>
                  </a:lnTo>
                  <a:lnTo>
                    <a:pt x="322" y="33"/>
                  </a:lnTo>
                  <a:lnTo>
                    <a:pt x="317" y="35"/>
                  </a:lnTo>
                  <a:lnTo>
                    <a:pt x="313" y="36"/>
                  </a:lnTo>
                  <a:lnTo>
                    <a:pt x="309" y="38"/>
                  </a:lnTo>
                  <a:lnTo>
                    <a:pt x="313" y="38"/>
                  </a:lnTo>
                  <a:lnTo>
                    <a:pt x="318" y="37"/>
                  </a:lnTo>
                  <a:lnTo>
                    <a:pt x="322" y="36"/>
                  </a:lnTo>
                  <a:lnTo>
                    <a:pt x="327" y="35"/>
                  </a:lnTo>
                  <a:lnTo>
                    <a:pt x="332" y="33"/>
                  </a:lnTo>
                  <a:lnTo>
                    <a:pt x="335" y="33"/>
                  </a:lnTo>
                  <a:lnTo>
                    <a:pt x="339" y="32"/>
                  </a:lnTo>
                  <a:lnTo>
                    <a:pt x="343" y="32"/>
                  </a:lnTo>
                  <a:lnTo>
                    <a:pt x="347" y="33"/>
                  </a:lnTo>
                  <a:lnTo>
                    <a:pt x="350" y="36"/>
                  </a:lnTo>
                  <a:lnTo>
                    <a:pt x="344" y="38"/>
                  </a:lnTo>
                  <a:lnTo>
                    <a:pt x="338" y="39"/>
                  </a:lnTo>
                  <a:lnTo>
                    <a:pt x="330" y="42"/>
                  </a:lnTo>
                  <a:lnTo>
                    <a:pt x="323" y="44"/>
                  </a:lnTo>
                  <a:lnTo>
                    <a:pt x="316" y="47"/>
                  </a:lnTo>
                  <a:lnTo>
                    <a:pt x="308" y="49"/>
                  </a:lnTo>
                  <a:lnTo>
                    <a:pt x="301" y="51"/>
                  </a:lnTo>
                  <a:lnTo>
                    <a:pt x="293" y="52"/>
                  </a:lnTo>
                  <a:lnTo>
                    <a:pt x="286" y="53"/>
                  </a:lnTo>
                  <a:lnTo>
                    <a:pt x="280" y="53"/>
                  </a:lnTo>
                  <a:lnTo>
                    <a:pt x="301" y="53"/>
                  </a:lnTo>
                  <a:lnTo>
                    <a:pt x="296" y="57"/>
                  </a:lnTo>
                  <a:lnTo>
                    <a:pt x="291" y="59"/>
                  </a:lnTo>
                  <a:lnTo>
                    <a:pt x="286" y="62"/>
                  </a:lnTo>
                  <a:lnTo>
                    <a:pt x="281" y="63"/>
                  </a:lnTo>
                  <a:lnTo>
                    <a:pt x="275" y="64"/>
                  </a:lnTo>
                  <a:lnTo>
                    <a:pt x="269" y="64"/>
                  </a:lnTo>
                  <a:lnTo>
                    <a:pt x="262" y="64"/>
                  </a:lnTo>
                  <a:lnTo>
                    <a:pt x="256" y="64"/>
                  </a:lnTo>
                  <a:lnTo>
                    <a:pt x="250" y="63"/>
                  </a:lnTo>
                  <a:lnTo>
                    <a:pt x="244" y="62"/>
                  </a:lnTo>
                  <a:lnTo>
                    <a:pt x="241" y="59"/>
                  </a:lnTo>
                  <a:lnTo>
                    <a:pt x="238" y="58"/>
                  </a:lnTo>
                  <a:lnTo>
                    <a:pt x="234" y="57"/>
                  </a:lnTo>
                  <a:lnTo>
                    <a:pt x="230" y="56"/>
                  </a:lnTo>
                  <a:lnTo>
                    <a:pt x="226" y="54"/>
                  </a:lnTo>
                  <a:lnTo>
                    <a:pt x="223" y="53"/>
                  </a:lnTo>
                  <a:lnTo>
                    <a:pt x="219" y="51"/>
                  </a:lnTo>
                  <a:lnTo>
                    <a:pt x="218" y="48"/>
                  </a:lnTo>
                  <a:lnTo>
                    <a:pt x="216" y="46"/>
                  </a:lnTo>
                  <a:lnTo>
                    <a:pt x="216" y="42"/>
                  </a:lnTo>
                  <a:lnTo>
                    <a:pt x="221" y="44"/>
                  </a:lnTo>
                  <a:lnTo>
                    <a:pt x="225" y="47"/>
                  </a:lnTo>
                  <a:lnTo>
                    <a:pt x="230" y="49"/>
                  </a:lnTo>
                  <a:lnTo>
                    <a:pt x="235" y="52"/>
                  </a:lnTo>
                  <a:lnTo>
                    <a:pt x="240" y="53"/>
                  </a:lnTo>
                  <a:lnTo>
                    <a:pt x="245" y="54"/>
                  </a:lnTo>
                  <a:lnTo>
                    <a:pt x="250" y="56"/>
                  </a:lnTo>
                  <a:lnTo>
                    <a:pt x="256" y="57"/>
                  </a:lnTo>
                  <a:lnTo>
                    <a:pt x="261" y="57"/>
                  </a:lnTo>
                  <a:lnTo>
                    <a:pt x="267" y="57"/>
                  </a:lnTo>
                  <a:lnTo>
                    <a:pt x="262" y="54"/>
                  </a:lnTo>
                  <a:lnTo>
                    <a:pt x="257" y="52"/>
                  </a:lnTo>
                  <a:lnTo>
                    <a:pt x="252" y="51"/>
                  </a:lnTo>
                  <a:lnTo>
                    <a:pt x="246" y="51"/>
                  </a:lnTo>
                  <a:lnTo>
                    <a:pt x="241" y="49"/>
                  </a:lnTo>
                  <a:lnTo>
                    <a:pt x="235" y="48"/>
                  </a:lnTo>
                  <a:lnTo>
                    <a:pt x="230" y="47"/>
                  </a:lnTo>
                  <a:lnTo>
                    <a:pt x="225" y="44"/>
                  </a:lnTo>
                  <a:lnTo>
                    <a:pt x="220" y="41"/>
                  </a:lnTo>
                  <a:lnTo>
                    <a:pt x="216" y="36"/>
                  </a:lnTo>
                  <a:lnTo>
                    <a:pt x="214" y="44"/>
                  </a:lnTo>
                  <a:lnTo>
                    <a:pt x="207" y="39"/>
                  </a:lnTo>
                  <a:lnTo>
                    <a:pt x="199" y="36"/>
                  </a:lnTo>
                  <a:lnTo>
                    <a:pt x="192" y="35"/>
                  </a:lnTo>
                  <a:lnTo>
                    <a:pt x="183" y="35"/>
                  </a:lnTo>
                  <a:lnTo>
                    <a:pt x="174" y="36"/>
                  </a:lnTo>
                  <a:lnTo>
                    <a:pt x="166" y="36"/>
                  </a:lnTo>
                  <a:lnTo>
                    <a:pt x="157" y="36"/>
                  </a:lnTo>
                  <a:lnTo>
                    <a:pt x="148" y="35"/>
                  </a:lnTo>
                  <a:lnTo>
                    <a:pt x="140" y="32"/>
                  </a:lnTo>
                  <a:lnTo>
                    <a:pt x="131" y="27"/>
                  </a:lnTo>
                  <a:lnTo>
                    <a:pt x="133" y="32"/>
                  </a:lnTo>
                  <a:lnTo>
                    <a:pt x="136" y="37"/>
                  </a:lnTo>
                  <a:lnTo>
                    <a:pt x="138" y="41"/>
                  </a:lnTo>
                  <a:lnTo>
                    <a:pt x="142" y="43"/>
                  </a:lnTo>
                  <a:lnTo>
                    <a:pt x="145" y="47"/>
                  </a:lnTo>
                  <a:lnTo>
                    <a:pt x="147" y="49"/>
                  </a:lnTo>
                  <a:lnTo>
                    <a:pt x="150" y="52"/>
                  </a:lnTo>
                  <a:lnTo>
                    <a:pt x="152" y="54"/>
                  </a:lnTo>
                  <a:lnTo>
                    <a:pt x="155" y="58"/>
                  </a:lnTo>
                  <a:lnTo>
                    <a:pt x="157" y="62"/>
                  </a:lnTo>
                  <a:lnTo>
                    <a:pt x="150" y="58"/>
                  </a:lnTo>
                  <a:lnTo>
                    <a:pt x="142" y="56"/>
                  </a:lnTo>
                  <a:lnTo>
                    <a:pt x="136" y="54"/>
                  </a:lnTo>
                  <a:lnTo>
                    <a:pt x="130" y="52"/>
                  </a:lnTo>
                  <a:lnTo>
                    <a:pt x="122" y="51"/>
                  </a:lnTo>
                  <a:lnTo>
                    <a:pt x="116" y="48"/>
                  </a:lnTo>
                  <a:lnTo>
                    <a:pt x="110" y="46"/>
                  </a:lnTo>
                  <a:lnTo>
                    <a:pt x="102" y="43"/>
                  </a:lnTo>
                  <a:lnTo>
                    <a:pt x="96" y="39"/>
                  </a:lnTo>
                  <a:lnTo>
                    <a:pt x="89" y="36"/>
                  </a:lnTo>
                  <a:lnTo>
                    <a:pt x="91" y="32"/>
                  </a:lnTo>
                  <a:lnTo>
                    <a:pt x="93" y="27"/>
                  </a:lnTo>
                  <a:lnTo>
                    <a:pt x="91" y="23"/>
                  </a:lnTo>
                  <a:lnTo>
                    <a:pt x="90" y="20"/>
                  </a:lnTo>
                  <a:lnTo>
                    <a:pt x="89" y="16"/>
                  </a:lnTo>
                  <a:lnTo>
                    <a:pt x="86" y="12"/>
                  </a:lnTo>
                  <a:lnTo>
                    <a:pt x="85" y="9"/>
                  </a:lnTo>
                  <a:lnTo>
                    <a:pt x="84" y="5"/>
                  </a:lnTo>
                  <a:lnTo>
                    <a:pt x="83" y="2"/>
                  </a:lnTo>
                  <a:lnTo>
                    <a:pt x="83" y="0"/>
                  </a:lnTo>
                  <a:lnTo>
                    <a:pt x="78" y="21"/>
                  </a:lnTo>
                  <a:lnTo>
                    <a:pt x="79" y="26"/>
                  </a:lnTo>
                  <a:lnTo>
                    <a:pt x="80" y="32"/>
                  </a:lnTo>
                  <a:lnTo>
                    <a:pt x="81" y="37"/>
                  </a:lnTo>
                  <a:lnTo>
                    <a:pt x="81" y="43"/>
                  </a:lnTo>
                  <a:lnTo>
                    <a:pt x="83" y="49"/>
                  </a:lnTo>
                  <a:lnTo>
                    <a:pt x="84" y="54"/>
                  </a:lnTo>
                  <a:lnTo>
                    <a:pt x="86" y="59"/>
                  </a:lnTo>
                  <a:lnTo>
                    <a:pt x="90" y="63"/>
                  </a:lnTo>
                  <a:lnTo>
                    <a:pt x="96" y="65"/>
                  </a:lnTo>
                  <a:lnTo>
                    <a:pt x="104" y="68"/>
                  </a:lnTo>
                  <a:lnTo>
                    <a:pt x="98" y="74"/>
                  </a:lnTo>
                  <a:lnTo>
                    <a:pt x="90" y="72"/>
                  </a:lnTo>
                  <a:lnTo>
                    <a:pt x="84" y="68"/>
                  </a:lnTo>
                  <a:lnTo>
                    <a:pt x="76" y="62"/>
                  </a:lnTo>
                  <a:lnTo>
                    <a:pt x="72" y="56"/>
                  </a:lnTo>
                  <a:lnTo>
                    <a:pt x="65" y="49"/>
                  </a:lnTo>
                  <a:lnTo>
                    <a:pt x="60" y="42"/>
                  </a:lnTo>
                  <a:lnTo>
                    <a:pt x="57" y="35"/>
                  </a:lnTo>
                  <a:lnTo>
                    <a:pt x="53" y="28"/>
                  </a:lnTo>
                  <a:lnTo>
                    <a:pt x="50" y="22"/>
                  </a:lnTo>
                  <a:lnTo>
                    <a:pt x="48" y="17"/>
                  </a:lnTo>
                  <a:lnTo>
                    <a:pt x="50" y="32"/>
                  </a:lnTo>
                  <a:lnTo>
                    <a:pt x="45" y="35"/>
                  </a:lnTo>
                  <a:lnTo>
                    <a:pt x="43" y="38"/>
                  </a:lnTo>
                  <a:lnTo>
                    <a:pt x="42" y="42"/>
                  </a:lnTo>
                  <a:lnTo>
                    <a:pt x="42" y="47"/>
                  </a:lnTo>
                  <a:lnTo>
                    <a:pt x="42" y="52"/>
                  </a:lnTo>
                  <a:lnTo>
                    <a:pt x="42" y="57"/>
                  </a:lnTo>
                  <a:lnTo>
                    <a:pt x="43" y="62"/>
                  </a:lnTo>
                  <a:lnTo>
                    <a:pt x="44" y="67"/>
                  </a:lnTo>
                  <a:lnTo>
                    <a:pt x="44" y="72"/>
                  </a:lnTo>
                  <a:lnTo>
                    <a:pt x="44" y="77"/>
                  </a:lnTo>
                  <a:lnTo>
                    <a:pt x="44" y="83"/>
                  </a:lnTo>
                  <a:lnTo>
                    <a:pt x="45" y="88"/>
                  </a:lnTo>
                  <a:lnTo>
                    <a:pt x="45" y="94"/>
                  </a:lnTo>
                  <a:lnTo>
                    <a:pt x="45" y="99"/>
                  </a:lnTo>
                  <a:lnTo>
                    <a:pt x="47" y="104"/>
                  </a:lnTo>
                  <a:lnTo>
                    <a:pt x="47" y="109"/>
                  </a:lnTo>
                  <a:lnTo>
                    <a:pt x="48" y="114"/>
                  </a:lnTo>
                  <a:lnTo>
                    <a:pt x="48" y="117"/>
                  </a:lnTo>
                  <a:lnTo>
                    <a:pt x="49" y="122"/>
                  </a:lnTo>
                  <a:lnTo>
                    <a:pt x="50" y="127"/>
                  </a:lnTo>
                  <a:lnTo>
                    <a:pt x="47" y="132"/>
                  </a:lnTo>
                  <a:lnTo>
                    <a:pt x="45" y="140"/>
                  </a:lnTo>
                  <a:lnTo>
                    <a:pt x="44" y="147"/>
                  </a:lnTo>
                  <a:lnTo>
                    <a:pt x="45" y="155"/>
                  </a:lnTo>
                  <a:lnTo>
                    <a:pt x="45" y="163"/>
                  </a:lnTo>
                  <a:lnTo>
                    <a:pt x="47" y="172"/>
                  </a:lnTo>
                  <a:lnTo>
                    <a:pt x="48" y="181"/>
                  </a:lnTo>
                  <a:lnTo>
                    <a:pt x="48" y="189"/>
                  </a:lnTo>
                  <a:lnTo>
                    <a:pt x="47" y="197"/>
                  </a:lnTo>
                  <a:lnTo>
                    <a:pt x="44" y="205"/>
                  </a:lnTo>
                  <a:lnTo>
                    <a:pt x="42" y="204"/>
                  </a:lnTo>
                  <a:lnTo>
                    <a:pt x="39" y="202"/>
                  </a:lnTo>
                  <a:lnTo>
                    <a:pt x="38" y="199"/>
                  </a:lnTo>
                  <a:lnTo>
                    <a:pt x="38" y="197"/>
                  </a:lnTo>
                  <a:lnTo>
                    <a:pt x="38" y="193"/>
                  </a:lnTo>
                  <a:lnTo>
                    <a:pt x="38" y="190"/>
                  </a:lnTo>
                  <a:lnTo>
                    <a:pt x="38" y="187"/>
                  </a:lnTo>
                  <a:lnTo>
                    <a:pt x="38" y="184"/>
                  </a:lnTo>
                  <a:lnTo>
                    <a:pt x="38" y="181"/>
                  </a:lnTo>
                  <a:lnTo>
                    <a:pt x="38" y="178"/>
                  </a:lnTo>
                  <a:lnTo>
                    <a:pt x="36" y="220"/>
                  </a:lnTo>
                  <a:lnTo>
                    <a:pt x="33" y="220"/>
                  </a:lnTo>
                  <a:lnTo>
                    <a:pt x="32" y="218"/>
                  </a:lnTo>
                  <a:lnTo>
                    <a:pt x="31" y="215"/>
                  </a:lnTo>
                  <a:lnTo>
                    <a:pt x="29" y="213"/>
                  </a:lnTo>
                  <a:lnTo>
                    <a:pt x="27" y="210"/>
                  </a:lnTo>
                  <a:lnTo>
                    <a:pt x="26" y="208"/>
                  </a:lnTo>
                  <a:lnTo>
                    <a:pt x="24" y="205"/>
                  </a:lnTo>
                  <a:lnTo>
                    <a:pt x="24" y="203"/>
                  </a:lnTo>
                  <a:lnTo>
                    <a:pt x="24" y="200"/>
                  </a:lnTo>
                  <a:lnTo>
                    <a:pt x="24" y="198"/>
                  </a:lnTo>
                  <a:lnTo>
                    <a:pt x="27" y="195"/>
                  </a:lnTo>
                  <a:lnTo>
                    <a:pt x="24" y="194"/>
                  </a:lnTo>
                  <a:lnTo>
                    <a:pt x="24" y="192"/>
                  </a:lnTo>
                  <a:lnTo>
                    <a:pt x="23" y="189"/>
                  </a:lnTo>
                  <a:lnTo>
                    <a:pt x="23" y="185"/>
                  </a:lnTo>
                  <a:lnTo>
                    <a:pt x="22" y="183"/>
                  </a:lnTo>
                  <a:lnTo>
                    <a:pt x="22" y="179"/>
                  </a:lnTo>
                  <a:lnTo>
                    <a:pt x="21" y="177"/>
                  </a:lnTo>
                  <a:lnTo>
                    <a:pt x="18" y="174"/>
                  </a:lnTo>
                  <a:lnTo>
                    <a:pt x="16" y="174"/>
                  </a:lnTo>
                  <a:lnTo>
                    <a:pt x="12" y="176"/>
                  </a:lnTo>
                  <a:lnTo>
                    <a:pt x="12" y="174"/>
                  </a:lnTo>
                  <a:lnTo>
                    <a:pt x="12" y="172"/>
                  </a:lnTo>
                  <a:lnTo>
                    <a:pt x="12" y="171"/>
                  </a:lnTo>
                  <a:lnTo>
                    <a:pt x="12" y="169"/>
                  </a:lnTo>
                  <a:lnTo>
                    <a:pt x="12" y="167"/>
                  </a:lnTo>
                  <a:lnTo>
                    <a:pt x="12" y="166"/>
                  </a:lnTo>
                  <a:lnTo>
                    <a:pt x="12" y="164"/>
                  </a:lnTo>
                  <a:lnTo>
                    <a:pt x="12" y="163"/>
                  </a:lnTo>
                  <a:lnTo>
                    <a:pt x="13" y="162"/>
                  </a:lnTo>
                  <a:lnTo>
                    <a:pt x="15" y="161"/>
                  </a:lnTo>
                  <a:lnTo>
                    <a:pt x="21" y="172"/>
                  </a:lnTo>
                  <a:lnTo>
                    <a:pt x="22" y="166"/>
                  </a:lnTo>
                  <a:lnTo>
                    <a:pt x="22" y="161"/>
                  </a:lnTo>
                  <a:lnTo>
                    <a:pt x="21" y="157"/>
                  </a:lnTo>
                  <a:lnTo>
                    <a:pt x="19" y="153"/>
                  </a:lnTo>
                  <a:lnTo>
                    <a:pt x="17" y="151"/>
                  </a:lnTo>
                  <a:lnTo>
                    <a:pt x="13" y="147"/>
                  </a:lnTo>
                  <a:lnTo>
                    <a:pt x="11" y="145"/>
                  </a:lnTo>
                  <a:lnTo>
                    <a:pt x="8" y="141"/>
                  </a:lnTo>
                  <a:lnTo>
                    <a:pt x="6" y="137"/>
                  </a:lnTo>
                  <a:lnTo>
                    <a:pt x="6" y="134"/>
                  </a:lnTo>
                  <a:lnTo>
                    <a:pt x="0" y="140"/>
                  </a:lnTo>
                  <a:lnTo>
                    <a:pt x="1" y="155"/>
                  </a:lnTo>
                  <a:lnTo>
                    <a:pt x="5" y="167"/>
                  </a:lnTo>
                  <a:lnTo>
                    <a:pt x="7" y="178"/>
                  </a:lnTo>
                  <a:lnTo>
                    <a:pt x="11" y="188"/>
                  </a:lnTo>
                  <a:lnTo>
                    <a:pt x="16" y="198"/>
                  </a:lnTo>
                  <a:lnTo>
                    <a:pt x="21" y="206"/>
                  </a:lnTo>
                  <a:lnTo>
                    <a:pt x="26" y="216"/>
                  </a:lnTo>
                  <a:lnTo>
                    <a:pt x="31" y="228"/>
                  </a:lnTo>
                  <a:lnTo>
                    <a:pt x="36" y="239"/>
                  </a:lnTo>
                  <a:lnTo>
                    <a:pt x="42" y="252"/>
                  </a:lnTo>
                  <a:lnTo>
                    <a:pt x="42" y="229"/>
                  </a:lnTo>
                  <a:lnTo>
                    <a:pt x="48" y="241"/>
                  </a:lnTo>
                  <a:lnTo>
                    <a:pt x="53" y="256"/>
                  </a:lnTo>
                  <a:lnTo>
                    <a:pt x="58" y="273"/>
                  </a:lnTo>
                  <a:lnTo>
                    <a:pt x="62" y="291"/>
                  </a:lnTo>
                  <a:lnTo>
                    <a:pt x="65" y="308"/>
                  </a:lnTo>
                  <a:lnTo>
                    <a:pt x="70" y="326"/>
                  </a:lnTo>
                  <a:lnTo>
                    <a:pt x="76" y="344"/>
                  </a:lnTo>
                  <a:lnTo>
                    <a:pt x="83" y="361"/>
                  </a:lnTo>
                  <a:lnTo>
                    <a:pt x="93" y="377"/>
                  </a:lnTo>
                  <a:lnTo>
                    <a:pt x="104" y="392"/>
                  </a:lnTo>
                  <a:lnTo>
                    <a:pt x="115" y="401"/>
                  </a:lnTo>
                  <a:lnTo>
                    <a:pt x="125" y="411"/>
                  </a:lnTo>
                  <a:lnTo>
                    <a:pt x="136" y="420"/>
                  </a:lnTo>
                  <a:lnTo>
                    <a:pt x="147" y="432"/>
                  </a:lnTo>
                  <a:lnTo>
                    <a:pt x="158" y="440"/>
                  </a:lnTo>
                  <a:lnTo>
                    <a:pt x="171" y="449"/>
                  </a:lnTo>
                  <a:lnTo>
                    <a:pt x="182" y="456"/>
                  </a:lnTo>
                  <a:lnTo>
                    <a:pt x="195" y="460"/>
                  </a:lnTo>
                  <a:lnTo>
                    <a:pt x="209" y="463"/>
                  </a:lnTo>
                  <a:lnTo>
                    <a:pt x="223" y="463"/>
                  </a:lnTo>
                  <a:lnTo>
                    <a:pt x="234" y="463"/>
                  </a:lnTo>
                  <a:lnTo>
                    <a:pt x="245" y="461"/>
                  </a:lnTo>
                  <a:lnTo>
                    <a:pt x="256" y="458"/>
                  </a:lnTo>
                  <a:lnTo>
                    <a:pt x="266" y="454"/>
                  </a:lnTo>
                  <a:lnTo>
                    <a:pt x="276" y="448"/>
                  </a:lnTo>
                  <a:lnTo>
                    <a:pt x="286" y="440"/>
                  </a:lnTo>
                  <a:lnTo>
                    <a:pt x="295" y="433"/>
                  </a:lnTo>
                  <a:lnTo>
                    <a:pt x="303" y="424"/>
                  </a:lnTo>
                  <a:lnTo>
                    <a:pt x="311" y="416"/>
                  </a:lnTo>
                  <a:lnTo>
                    <a:pt x="318" y="407"/>
                  </a:lnTo>
                  <a:lnTo>
                    <a:pt x="316" y="404"/>
                  </a:lnTo>
                  <a:lnTo>
                    <a:pt x="304" y="417"/>
                  </a:lnTo>
                  <a:lnTo>
                    <a:pt x="306" y="418"/>
                  </a:lnTo>
                  <a:lnTo>
                    <a:pt x="304" y="417"/>
                  </a:lnTo>
                  <a:lnTo>
                    <a:pt x="303" y="417"/>
                  </a:lnTo>
                  <a:lnTo>
                    <a:pt x="303" y="416"/>
                  </a:lnTo>
                  <a:lnTo>
                    <a:pt x="303" y="414"/>
                  </a:lnTo>
                  <a:lnTo>
                    <a:pt x="303" y="413"/>
                  </a:lnTo>
                  <a:lnTo>
                    <a:pt x="311" y="403"/>
                  </a:lnTo>
                  <a:lnTo>
                    <a:pt x="317" y="393"/>
                  </a:lnTo>
                  <a:lnTo>
                    <a:pt x="324" y="383"/>
                  </a:lnTo>
                  <a:lnTo>
                    <a:pt x="332" y="373"/>
                  </a:lnTo>
                  <a:lnTo>
                    <a:pt x="338" y="364"/>
                  </a:lnTo>
                  <a:lnTo>
                    <a:pt x="344" y="354"/>
                  </a:lnTo>
                  <a:lnTo>
                    <a:pt x="349" y="343"/>
                  </a:lnTo>
                  <a:lnTo>
                    <a:pt x="354" y="331"/>
                  </a:lnTo>
                  <a:lnTo>
                    <a:pt x="358" y="320"/>
                  </a:lnTo>
                  <a:lnTo>
                    <a:pt x="360" y="309"/>
                  </a:lnTo>
                  <a:lnTo>
                    <a:pt x="361" y="315"/>
                  </a:lnTo>
                  <a:lnTo>
                    <a:pt x="361" y="320"/>
                  </a:lnTo>
                  <a:lnTo>
                    <a:pt x="363" y="326"/>
                  </a:lnTo>
                  <a:lnTo>
                    <a:pt x="363" y="334"/>
                  </a:lnTo>
                  <a:lnTo>
                    <a:pt x="363" y="340"/>
                  </a:lnTo>
                  <a:lnTo>
                    <a:pt x="361" y="346"/>
                  </a:lnTo>
                  <a:lnTo>
                    <a:pt x="361" y="352"/>
                  </a:lnTo>
                  <a:lnTo>
                    <a:pt x="360" y="359"/>
                  </a:lnTo>
                  <a:lnTo>
                    <a:pt x="359" y="365"/>
                  </a:lnTo>
                  <a:lnTo>
                    <a:pt x="356" y="371"/>
                  </a:lnTo>
                  <a:lnTo>
                    <a:pt x="345" y="387"/>
                  </a:lnTo>
                  <a:lnTo>
                    <a:pt x="334" y="403"/>
                  </a:lnTo>
                  <a:lnTo>
                    <a:pt x="322" y="419"/>
                  </a:lnTo>
                  <a:lnTo>
                    <a:pt x="309" y="434"/>
                  </a:lnTo>
                  <a:lnTo>
                    <a:pt x="297" y="448"/>
                  </a:lnTo>
                  <a:lnTo>
                    <a:pt x="282" y="459"/>
                  </a:lnTo>
                  <a:lnTo>
                    <a:pt x="266" y="469"/>
                  </a:lnTo>
                  <a:lnTo>
                    <a:pt x="249" y="475"/>
                  </a:lnTo>
                  <a:lnTo>
                    <a:pt x="229" y="479"/>
                  </a:lnTo>
                  <a:lnTo>
                    <a:pt x="208" y="477"/>
                  </a:lnTo>
                  <a:lnTo>
                    <a:pt x="210" y="481"/>
                  </a:lnTo>
                  <a:lnTo>
                    <a:pt x="214" y="486"/>
                  </a:lnTo>
                  <a:lnTo>
                    <a:pt x="218" y="490"/>
                  </a:lnTo>
                  <a:lnTo>
                    <a:pt x="221" y="495"/>
                  </a:lnTo>
                  <a:lnTo>
                    <a:pt x="225" y="498"/>
                  </a:lnTo>
                  <a:lnTo>
                    <a:pt x="228" y="502"/>
                  </a:lnTo>
                  <a:lnTo>
                    <a:pt x="230" y="507"/>
                  </a:lnTo>
                  <a:lnTo>
                    <a:pt x="231" y="511"/>
                  </a:lnTo>
                  <a:lnTo>
                    <a:pt x="233" y="514"/>
                  </a:lnTo>
                  <a:lnTo>
                    <a:pt x="231" y="519"/>
                  </a:lnTo>
                  <a:lnTo>
                    <a:pt x="228" y="519"/>
                  </a:lnTo>
                  <a:lnTo>
                    <a:pt x="224" y="517"/>
                  </a:lnTo>
                  <a:lnTo>
                    <a:pt x="221" y="514"/>
                  </a:lnTo>
                  <a:lnTo>
                    <a:pt x="219" y="512"/>
                  </a:lnTo>
                  <a:lnTo>
                    <a:pt x="216" y="510"/>
                  </a:lnTo>
                  <a:lnTo>
                    <a:pt x="214" y="507"/>
                  </a:lnTo>
                  <a:lnTo>
                    <a:pt x="212" y="506"/>
                  </a:lnTo>
                  <a:lnTo>
                    <a:pt x="209" y="506"/>
                  </a:lnTo>
                  <a:lnTo>
                    <a:pt x="205" y="507"/>
                  </a:lnTo>
                  <a:lnTo>
                    <a:pt x="202" y="511"/>
                  </a:lnTo>
                  <a:lnTo>
                    <a:pt x="205" y="512"/>
                  </a:lnTo>
                  <a:lnTo>
                    <a:pt x="208" y="514"/>
                  </a:lnTo>
                  <a:lnTo>
                    <a:pt x="212" y="516"/>
                  </a:lnTo>
                  <a:lnTo>
                    <a:pt x="215" y="518"/>
                  </a:lnTo>
                  <a:lnTo>
                    <a:pt x="218" y="519"/>
                  </a:lnTo>
                  <a:lnTo>
                    <a:pt x="221" y="521"/>
                  </a:lnTo>
                  <a:lnTo>
                    <a:pt x="225" y="523"/>
                  </a:lnTo>
                  <a:lnTo>
                    <a:pt x="229" y="524"/>
                  </a:lnTo>
                  <a:lnTo>
                    <a:pt x="231" y="526"/>
                  </a:lnTo>
                  <a:lnTo>
                    <a:pt x="235" y="528"/>
                  </a:lnTo>
                  <a:lnTo>
                    <a:pt x="235" y="532"/>
                  </a:lnTo>
                  <a:lnTo>
                    <a:pt x="235" y="534"/>
                  </a:lnTo>
                  <a:lnTo>
                    <a:pt x="235" y="538"/>
                  </a:lnTo>
                  <a:lnTo>
                    <a:pt x="235" y="542"/>
                  </a:lnTo>
                  <a:lnTo>
                    <a:pt x="235" y="545"/>
                  </a:lnTo>
                  <a:lnTo>
                    <a:pt x="235" y="549"/>
                  </a:lnTo>
                  <a:lnTo>
                    <a:pt x="235" y="552"/>
                  </a:lnTo>
                  <a:lnTo>
                    <a:pt x="235" y="555"/>
                  </a:lnTo>
                  <a:lnTo>
                    <a:pt x="236" y="558"/>
                  </a:lnTo>
                  <a:lnTo>
                    <a:pt x="238" y="561"/>
                  </a:lnTo>
                  <a:lnTo>
                    <a:pt x="240" y="563"/>
                  </a:lnTo>
                  <a:lnTo>
                    <a:pt x="242" y="564"/>
                  </a:lnTo>
                  <a:lnTo>
                    <a:pt x="245" y="564"/>
                  </a:lnTo>
                  <a:lnTo>
                    <a:pt x="247" y="564"/>
                  </a:lnTo>
                  <a:lnTo>
                    <a:pt x="251" y="563"/>
                  </a:lnTo>
                  <a:lnTo>
                    <a:pt x="254" y="561"/>
                  </a:lnTo>
                  <a:lnTo>
                    <a:pt x="256" y="560"/>
                  </a:lnTo>
                  <a:lnTo>
                    <a:pt x="257" y="559"/>
                  </a:lnTo>
                  <a:lnTo>
                    <a:pt x="260" y="559"/>
                  </a:lnTo>
                  <a:lnTo>
                    <a:pt x="261" y="558"/>
                  </a:lnTo>
                  <a:lnTo>
                    <a:pt x="262" y="552"/>
                  </a:lnTo>
                  <a:lnTo>
                    <a:pt x="262" y="548"/>
                  </a:lnTo>
                  <a:lnTo>
                    <a:pt x="262" y="543"/>
                  </a:lnTo>
                  <a:lnTo>
                    <a:pt x="260" y="540"/>
                  </a:lnTo>
                  <a:lnTo>
                    <a:pt x="259" y="538"/>
                  </a:lnTo>
                  <a:lnTo>
                    <a:pt x="255" y="536"/>
                  </a:lnTo>
                  <a:lnTo>
                    <a:pt x="251" y="533"/>
                  </a:lnTo>
                  <a:lnTo>
                    <a:pt x="249" y="531"/>
                  </a:lnTo>
                  <a:lnTo>
                    <a:pt x="245" y="528"/>
                  </a:lnTo>
                  <a:lnTo>
                    <a:pt x="241" y="526"/>
                  </a:lnTo>
                  <a:lnTo>
                    <a:pt x="256" y="519"/>
                  </a:lnTo>
                  <a:lnTo>
                    <a:pt x="256" y="518"/>
                  </a:lnTo>
                  <a:lnTo>
                    <a:pt x="256" y="517"/>
                  </a:lnTo>
                  <a:lnTo>
                    <a:pt x="256" y="516"/>
                  </a:lnTo>
                  <a:lnTo>
                    <a:pt x="256" y="514"/>
                  </a:lnTo>
                  <a:lnTo>
                    <a:pt x="255" y="513"/>
                  </a:lnTo>
                  <a:lnTo>
                    <a:pt x="255" y="512"/>
                  </a:lnTo>
                  <a:lnTo>
                    <a:pt x="254" y="512"/>
                  </a:lnTo>
                  <a:lnTo>
                    <a:pt x="254" y="511"/>
                  </a:lnTo>
                  <a:lnTo>
                    <a:pt x="252" y="511"/>
                  </a:lnTo>
                  <a:lnTo>
                    <a:pt x="267" y="495"/>
                  </a:lnTo>
                  <a:lnTo>
                    <a:pt x="282" y="480"/>
                  </a:lnTo>
                  <a:lnTo>
                    <a:pt x="298" y="464"/>
                  </a:lnTo>
                  <a:lnTo>
                    <a:pt x="313" y="448"/>
                  </a:lnTo>
                  <a:lnTo>
                    <a:pt x="328" y="430"/>
                  </a:lnTo>
                  <a:lnTo>
                    <a:pt x="342" y="413"/>
                  </a:lnTo>
                  <a:lnTo>
                    <a:pt x="354" y="396"/>
                  </a:lnTo>
                  <a:lnTo>
                    <a:pt x="364" y="377"/>
                  </a:lnTo>
                  <a:lnTo>
                    <a:pt x="371" y="357"/>
                  </a:lnTo>
                  <a:lnTo>
                    <a:pt x="376" y="336"/>
                  </a:lnTo>
                  <a:lnTo>
                    <a:pt x="376" y="333"/>
                  </a:lnTo>
                  <a:lnTo>
                    <a:pt x="376" y="330"/>
                  </a:lnTo>
                  <a:lnTo>
                    <a:pt x="376" y="326"/>
                  </a:lnTo>
                  <a:lnTo>
                    <a:pt x="378" y="323"/>
                  </a:lnTo>
                  <a:lnTo>
                    <a:pt x="378" y="320"/>
                  </a:lnTo>
                  <a:lnTo>
                    <a:pt x="378" y="317"/>
                  </a:lnTo>
                  <a:lnTo>
                    <a:pt x="378" y="313"/>
                  </a:lnTo>
                  <a:lnTo>
                    <a:pt x="378" y="310"/>
                  </a:lnTo>
                  <a:lnTo>
                    <a:pt x="378" y="307"/>
                  </a:lnTo>
                  <a:lnTo>
                    <a:pt x="378" y="303"/>
                  </a:lnTo>
                  <a:lnTo>
                    <a:pt x="378" y="300"/>
                  </a:lnTo>
                  <a:lnTo>
                    <a:pt x="378" y="297"/>
                  </a:lnTo>
                  <a:lnTo>
                    <a:pt x="376" y="293"/>
                  </a:lnTo>
                  <a:lnTo>
                    <a:pt x="376" y="291"/>
                  </a:lnTo>
                  <a:lnTo>
                    <a:pt x="375" y="287"/>
                  </a:lnTo>
                  <a:lnTo>
                    <a:pt x="375" y="283"/>
                  </a:lnTo>
                  <a:lnTo>
                    <a:pt x="374" y="279"/>
                  </a:lnTo>
                  <a:lnTo>
                    <a:pt x="374" y="277"/>
                  </a:lnTo>
                  <a:lnTo>
                    <a:pt x="373" y="273"/>
                  </a:lnTo>
                  <a:lnTo>
                    <a:pt x="371" y="270"/>
                  </a:lnTo>
                  <a:lnTo>
                    <a:pt x="383" y="260"/>
                  </a:lnTo>
                  <a:lnTo>
                    <a:pt x="392" y="247"/>
                  </a:lnTo>
                  <a:lnTo>
                    <a:pt x="400" y="235"/>
                  </a:lnTo>
                  <a:lnTo>
                    <a:pt x="406" y="221"/>
                  </a:lnTo>
                  <a:lnTo>
                    <a:pt x="411" y="208"/>
                  </a:lnTo>
                  <a:lnTo>
                    <a:pt x="413" y="193"/>
                  </a:lnTo>
                  <a:lnTo>
                    <a:pt x="416" y="177"/>
                  </a:lnTo>
                  <a:lnTo>
                    <a:pt x="417" y="162"/>
                  </a:lnTo>
                  <a:lnTo>
                    <a:pt x="417" y="147"/>
                  </a:lnTo>
                  <a:lnTo>
                    <a:pt x="416" y="131"/>
                  </a:lnTo>
                  <a:lnTo>
                    <a:pt x="415" y="131"/>
                  </a:lnTo>
                  <a:close/>
                  <a:moveTo>
                    <a:pt x="390" y="184"/>
                  </a:moveTo>
                  <a:lnTo>
                    <a:pt x="392" y="176"/>
                  </a:lnTo>
                  <a:lnTo>
                    <a:pt x="390" y="193"/>
                  </a:lnTo>
                  <a:lnTo>
                    <a:pt x="390" y="184"/>
                  </a:lnTo>
                  <a:close/>
                  <a:moveTo>
                    <a:pt x="216" y="320"/>
                  </a:moveTo>
                  <a:lnTo>
                    <a:pt x="216" y="317"/>
                  </a:lnTo>
                  <a:lnTo>
                    <a:pt x="218" y="314"/>
                  </a:lnTo>
                  <a:lnTo>
                    <a:pt x="220" y="310"/>
                  </a:lnTo>
                  <a:lnTo>
                    <a:pt x="223" y="308"/>
                  </a:lnTo>
                  <a:lnTo>
                    <a:pt x="226" y="305"/>
                  </a:lnTo>
                  <a:lnTo>
                    <a:pt x="230" y="304"/>
                  </a:lnTo>
                  <a:lnTo>
                    <a:pt x="234" y="302"/>
                  </a:lnTo>
                  <a:lnTo>
                    <a:pt x="239" y="300"/>
                  </a:lnTo>
                  <a:lnTo>
                    <a:pt x="242" y="299"/>
                  </a:lnTo>
                  <a:lnTo>
                    <a:pt x="246" y="299"/>
                  </a:lnTo>
                  <a:lnTo>
                    <a:pt x="245" y="304"/>
                  </a:lnTo>
                  <a:lnTo>
                    <a:pt x="241" y="309"/>
                  </a:lnTo>
                  <a:lnTo>
                    <a:pt x="239" y="313"/>
                  </a:lnTo>
                  <a:lnTo>
                    <a:pt x="234" y="317"/>
                  </a:lnTo>
                  <a:lnTo>
                    <a:pt x="230" y="320"/>
                  </a:lnTo>
                  <a:lnTo>
                    <a:pt x="225" y="324"/>
                  </a:lnTo>
                  <a:lnTo>
                    <a:pt x="220" y="328"/>
                  </a:lnTo>
                  <a:lnTo>
                    <a:pt x="215" y="330"/>
                  </a:lnTo>
                  <a:lnTo>
                    <a:pt x="210" y="333"/>
                  </a:lnTo>
                  <a:lnTo>
                    <a:pt x="205" y="335"/>
                  </a:lnTo>
                  <a:lnTo>
                    <a:pt x="187" y="335"/>
                  </a:lnTo>
                  <a:lnTo>
                    <a:pt x="190" y="333"/>
                  </a:lnTo>
                  <a:lnTo>
                    <a:pt x="189" y="333"/>
                  </a:lnTo>
                  <a:lnTo>
                    <a:pt x="189" y="331"/>
                  </a:lnTo>
                  <a:lnTo>
                    <a:pt x="188" y="331"/>
                  </a:lnTo>
                  <a:lnTo>
                    <a:pt x="188" y="330"/>
                  </a:lnTo>
                  <a:lnTo>
                    <a:pt x="187" y="330"/>
                  </a:lnTo>
                  <a:lnTo>
                    <a:pt x="186" y="329"/>
                  </a:lnTo>
                  <a:lnTo>
                    <a:pt x="184" y="329"/>
                  </a:lnTo>
                  <a:lnTo>
                    <a:pt x="178" y="335"/>
                  </a:lnTo>
                  <a:lnTo>
                    <a:pt x="176" y="334"/>
                  </a:lnTo>
                  <a:lnTo>
                    <a:pt x="174" y="330"/>
                  </a:lnTo>
                  <a:lnTo>
                    <a:pt x="172" y="328"/>
                  </a:lnTo>
                  <a:lnTo>
                    <a:pt x="171" y="324"/>
                  </a:lnTo>
                  <a:lnTo>
                    <a:pt x="169" y="319"/>
                  </a:lnTo>
                  <a:lnTo>
                    <a:pt x="168" y="315"/>
                  </a:lnTo>
                  <a:lnTo>
                    <a:pt x="167" y="312"/>
                  </a:lnTo>
                  <a:lnTo>
                    <a:pt x="164" y="308"/>
                  </a:lnTo>
                  <a:lnTo>
                    <a:pt x="161" y="305"/>
                  </a:lnTo>
                  <a:lnTo>
                    <a:pt x="157" y="303"/>
                  </a:lnTo>
                  <a:lnTo>
                    <a:pt x="164" y="303"/>
                  </a:lnTo>
                  <a:lnTo>
                    <a:pt x="171" y="304"/>
                  </a:lnTo>
                  <a:lnTo>
                    <a:pt x="177" y="308"/>
                  </a:lnTo>
                  <a:lnTo>
                    <a:pt x="183" y="313"/>
                  </a:lnTo>
                  <a:lnTo>
                    <a:pt x="188" y="317"/>
                  </a:lnTo>
                  <a:lnTo>
                    <a:pt x="193" y="322"/>
                  </a:lnTo>
                  <a:lnTo>
                    <a:pt x="198" y="324"/>
                  </a:lnTo>
                  <a:lnTo>
                    <a:pt x="203" y="325"/>
                  </a:lnTo>
                  <a:lnTo>
                    <a:pt x="209" y="324"/>
                  </a:lnTo>
                  <a:lnTo>
                    <a:pt x="216" y="320"/>
                  </a:lnTo>
                  <a:close/>
                  <a:moveTo>
                    <a:pt x="231" y="216"/>
                  </a:moveTo>
                  <a:lnTo>
                    <a:pt x="235" y="215"/>
                  </a:lnTo>
                  <a:lnTo>
                    <a:pt x="239" y="214"/>
                  </a:lnTo>
                  <a:lnTo>
                    <a:pt x="242" y="214"/>
                  </a:lnTo>
                  <a:lnTo>
                    <a:pt x="246" y="214"/>
                  </a:lnTo>
                  <a:lnTo>
                    <a:pt x="250" y="214"/>
                  </a:lnTo>
                  <a:lnTo>
                    <a:pt x="254" y="215"/>
                  </a:lnTo>
                  <a:lnTo>
                    <a:pt x="257" y="216"/>
                  </a:lnTo>
                  <a:lnTo>
                    <a:pt x="260" y="218"/>
                  </a:lnTo>
                  <a:lnTo>
                    <a:pt x="264" y="218"/>
                  </a:lnTo>
                  <a:lnTo>
                    <a:pt x="267" y="219"/>
                  </a:lnTo>
                  <a:lnTo>
                    <a:pt x="269" y="219"/>
                  </a:lnTo>
                  <a:lnTo>
                    <a:pt x="270" y="219"/>
                  </a:lnTo>
                  <a:lnTo>
                    <a:pt x="271" y="219"/>
                  </a:lnTo>
                  <a:lnTo>
                    <a:pt x="271" y="220"/>
                  </a:lnTo>
                  <a:lnTo>
                    <a:pt x="272" y="220"/>
                  </a:lnTo>
                  <a:lnTo>
                    <a:pt x="273" y="220"/>
                  </a:lnTo>
                  <a:lnTo>
                    <a:pt x="272" y="220"/>
                  </a:lnTo>
                  <a:lnTo>
                    <a:pt x="271" y="220"/>
                  </a:lnTo>
                  <a:lnTo>
                    <a:pt x="270" y="219"/>
                  </a:lnTo>
                  <a:lnTo>
                    <a:pt x="269" y="219"/>
                  </a:lnTo>
                  <a:lnTo>
                    <a:pt x="267" y="219"/>
                  </a:lnTo>
                  <a:lnTo>
                    <a:pt x="264" y="219"/>
                  </a:lnTo>
                  <a:lnTo>
                    <a:pt x="260" y="220"/>
                  </a:lnTo>
                  <a:lnTo>
                    <a:pt x="256" y="220"/>
                  </a:lnTo>
                  <a:lnTo>
                    <a:pt x="252" y="221"/>
                  </a:lnTo>
                  <a:lnTo>
                    <a:pt x="249" y="221"/>
                  </a:lnTo>
                  <a:lnTo>
                    <a:pt x="245" y="223"/>
                  </a:lnTo>
                  <a:lnTo>
                    <a:pt x="241" y="223"/>
                  </a:lnTo>
                  <a:lnTo>
                    <a:pt x="238" y="221"/>
                  </a:lnTo>
                  <a:lnTo>
                    <a:pt x="235" y="219"/>
                  </a:lnTo>
                  <a:lnTo>
                    <a:pt x="231" y="216"/>
                  </a:lnTo>
                  <a:close/>
                  <a:moveTo>
                    <a:pt x="182" y="276"/>
                  </a:moveTo>
                  <a:lnTo>
                    <a:pt x="182" y="277"/>
                  </a:lnTo>
                  <a:lnTo>
                    <a:pt x="181" y="278"/>
                  </a:lnTo>
                  <a:lnTo>
                    <a:pt x="181" y="279"/>
                  </a:lnTo>
                  <a:lnTo>
                    <a:pt x="181" y="281"/>
                  </a:lnTo>
                  <a:lnTo>
                    <a:pt x="179" y="282"/>
                  </a:lnTo>
                  <a:lnTo>
                    <a:pt x="179" y="283"/>
                  </a:lnTo>
                  <a:lnTo>
                    <a:pt x="178" y="284"/>
                  </a:lnTo>
                  <a:lnTo>
                    <a:pt x="178" y="286"/>
                  </a:lnTo>
                  <a:lnTo>
                    <a:pt x="178" y="287"/>
                  </a:lnTo>
                  <a:lnTo>
                    <a:pt x="178" y="288"/>
                  </a:lnTo>
                  <a:lnTo>
                    <a:pt x="177" y="288"/>
                  </a:lnTo>
                  <a:lnTo>
                    <a:pt x="176" y="288"/>
                  </a:lnTo>
                  <a:lnTo>
                    <a:pt x="174" y="288"/>
                  </a:lnTo>
                  <a:lnTo>
                    <a:pt x="173" y="287"/>
                  </a:lnTo>
                  <a:lnTo>
                    <a:pt x="172" y="287"/>
                  </a:lnTo>
                  <a:lnTo>
                    <a:pt x="171" y="286"/>
                  </a:lnTo>
                  <a:lnTo>
                    <a:pt x="169" y="284"/>
                  </a:lnTo>
                  <a:lnTo>
                    <a:pt x="168" y="284"/>
                  </a:lnTo>
                  <a:lnTo>
                    <a:pt x="168" y="283"/>
                  </a:lnTo>
                  <a:lnTo>
                    <a:pt x="167" y="282"/>
                  </a:lnTo>
                  <a:lnTo>
                    <a:pt x="168" y="281"/>
                  </a:lnTo>
                  <a:lnTo>
                    <a:pt x="168" y="279"/>
                  </a:lnTo>
                  <a:lnTo>
                    <a:pt x="169" y="278"/>
                  </a:lnTo>
                  <a:lnTo>
                    <a:pt x="172" y="277"/>
                  </a:lnTo>
                  <a:lnTo>
                    <a:pt x="173" y="277"/>
                  </a:lnTo>
                  <a:lnTo>
                    <a:pt x="174" y="277"/>
                  </a:lnTo>
                  <a:lnTo>
                    <a:pt x="176" y="276"/>
                  </a:lnTo>
                  <a:lnTo>
                    <a:pt x="178" y="276"/>
                  </a:lnTo>
                  <a:lnTo>
                    <a:pt x="179" y="276"/>
                  </a:lnTo>
                  <a:lnTo>
                    <a:pt x="182" y="276"/>
                  </a:lnTo>
                  <a:close/>
                  <a:moveTo>
                    <a:pt x="155" y="252"/>
                  </a:moveTo>
                  <a:lnTo>
                    <a:pt x="153" y="252"/>
                  </a:lnTo>
                  <a:lnTo>
                    <a:pt x="152" y="252"/>
                  </a:lnTo>
                  <a:lnTo>
                    <a:pt x="151" y="252"/>
                  </a:lnTo>
                  <a:lnTo>
                    <a:pt x="150" y="252"/>
                  </a:lnTo>
                  <a:lnTo>
                    <a:pt x="148" y="252"/>
                  </a:lnTo>
                  <a:lnTo>
                    <a:pt x="146" y="252"/>
                  </a:lnTo>
                  <a:lnTo>
                    <a:pt x="145" y="252"/>
                  </a:lnTo>
                  <a:lnTo>
                    <a:pt x="143" y="252"/>
                  </a:lnTo>
                  <a:lnTo>
                    <a:pt x="143" y="253"/>
                  </a:lnTo>
                  <a:lnTo>
                    <a:pt x="142" y="255"/>
                  </a:lnTo>
                  <a:lnTo>
                    <a:pt x="142" y="251"/>
                  </a:lnTo>
                  <a:lnTo>
                    <a:pt x="142" y="247"/>
                  </a:lnTo>
                  <a:lnTo>
                    <a:pt x="145" y="244"/>
                  </a:lnTo>
                  <a:lnTo>
                    <a:pt x="147" y="241"/>
                  </a:lnTo>
                  <a:lnTo>
                    <a:pt x="150" y="240"/>
                  </a:lnTo>
                  <a:lnTo>
                    <a:pt x="153" y="237"/>
                  </a:lnTo>
                  <a:lnTo>
                    <a:pt x="157" y="235"/>
                  </a:lnTo>
                  <a:lnTo>
                    <a:pt x="161" y="234"/>
                  </a:lnTo>
                  <a:lnTo>
                    <a:pt x="164" y="231"/>
                  </a:lnTo>
                  <a:lnTo>
                    <a:pt x="167" y="229"/>
                  </a:lnTo>
                  <a:lnTo>
                    <a:pt x="168" y="231"/>
                  </a:lnTo>
                  <a:lnTo>
                    <a:pt x="168" y="234"/>
                  </a:lnTo>
                  <a:lnTo>
                    <a:pt x="168" y="236"/>
                  </a:lnTo>
                  <a:lnTo>
                    <a:pt x="167" y="239"/>
                  </a:lnTo>
                  <a:lnTo>
                    <a:pt x="166" y="241"/>
                  </a:lnTo>
                  <a:lnTo>
                    <a:pt x="163" y="244"/>
                  </a:lnTo>
                  <a:lnTo>
                    <a:pt x="161" y="246"/>
                  </a:lnTo>
                  <a:lnTo>
                    <a:pt x="159" y="249"/>
                  </a:lnTo>
                  <a:lnTo>
                    <a:pt x="157" y="250"/>
                  </a:lnTo>
                  <a:lnTo>
                    <a:pt x="155" y="252"/>
                  </a:lnTo>
                  <a:close/>
                  <a:moveTo>
                    <a:pt x="65" y="184"/>
                  </a:moveTo>
                  <a:lnTo>
                    <a:pt x="72" y="176"/>
                  </a:lnTo>
                  <a:lnTo>
                    <a:pt x="78" y="171"/>
                  </a:lnTo>
                  <a:lnTo>
                    <a:pt x="85" y="168"/>
                  </a:lnTo>
                  <a:lnTo>
                    <a:pt x="93" y="169"/>
                  </a:lnTo>
                  <a:lnTo>
                    <a:pt x="100" y="172"/>
                  </a:lnTo>
                  <a:lnTo>
                    <a:pt x="109" y="176"/>
                  </a:lnTo>
                  <a:lnTo>
                    <a:pt x="116" y="178"/>
                  </a:lnTo>
                  <a:lnTo>
                    <a:pt x="125" y="181"/>
                  </a:lnTo>
                  <a:lnTo>
                    <a:pt x="132" y="181"/>
                  </a:lnTo>
                  <a:lnTo>
                    <a:pt x="140" y="178"/>
                  </a:lnTo>
                  <a:lnTo>
                    <a:pt x="140" y="179"/>
                  </a:lnTo>
                  <a:lnTo>
                    <a:pt x="140" y="181"/>
                  </a:lnTo>
                  <a:lnTo>
                    <a:pt x="140" y="182"/>
                  </a:lnTo>
                  <a:lnTo>
                    <a:pt x="141" y="182"/>
                  </a:lnTo>
                  <a:lnTo>
                    <a:pt x="141" y="183"/>
                  </a:lnTo>
                  <a:lnTo>
                    <a:pt x="142" y="183"/>
                  </a:lnTo>
                  <a:lnTo>
                    <a:pt x="142" y="184"/>
                  </a:lnTo>
                  <a:lnTo>
                    <a:pt x="135" y="185"/>
                  </a:lnTo>
                  <a:lnTo>
                    <a:pt x="129" y="185"/>
                  </a:lnTo>
                  <a:lnTo>
                    <a:pt x="121" y="184"/>
                  </a:lnTo>
                  <a:lnTo>
                    <a:pt x="114" y="183"/>
                  </a:lnTo>
                  <a:lnTo>
                    <a:pt x="107" y="181"/>
                  </a:lnTo>
                  <a:lnTo>
                    <a:pt x="100" y="179"/>
                  </a:lnTo>
                  <a:lnTo>
                    <a:pt x="93" y="178"/>
                  </a:lnTo>
                  <a:lnTo>
                    <a:pt x="86" y="179"/>
                  </a:lnTo>
                  <a:lnTo>
                    <a:pt x="80" y="182"/>
                  </a:lnTo>
                  <a:lnTo>
                    <a:pt x="74" y="187"/>
                  </a:lnTo>
                  <a:lnTo>
                    <a:pt x="65" y="184"/>
                  </a:lnTo>
                  <a:close/>
                  <a:moveTo>
                    <a:pt x="163" y="205"/>
                  </a:moveTo>
                  <a:lnTo>
                    <a:pt x="166" y="208"/>
                  </a:lnTo>
                  <a:lnTo>
                    <a:pt x="167" y="209"/>
                  </a:lnTo>
                  <a:lnTo>
                    <a:pt x="166" y="209"/>
                  </a:lnTo>
                  <a:lnTo>
                    <a:pt x="164" y="208"/>
                  </a:lnTo>
                  <a:lnTo>
                    <a:pt x="163" y="206"/>
                  </a:lnTo>
                  <a:lnTo>
                    <a:pt x="161" y="204"/>
                  </a:lnTo>
                  <a:lnTo>
                    <a:pt x="158" y="203"/>
                  </a:lnTo>
                  <a:lnTo>
                    <a:pt x="156" y="203"/>
                  </a:lnTo>
                  <a:lnTo>
                    <a:pt x="153" y="203"/>
                  </a:lnTo>
                  <a:lnTo>
                    <a:pt x="152" y="205"/>
                  </a:lnTo>
                  <a:lnTo>
                    <a:pt x="147" y="206"/>
                  </a:lnTo>
                  <a:lnTo>
                    <a:pt x="142" y="206"/>
                  </a:lnTo>
                  <a:lnTo>
                    <a:pt x="135" y="208"/>
                  </a:lnTo>
                  <a:lnTo>
                    <a:pt x="127" y="208"/>
                  </a:lnTo>
                  <a:lnTo>
                    <a:pt x="120" y="208"/>
                  </a:lnTo>
                  <a:lnTo>
                    <a:pt x="112" y="206"/>
                  </a:lnTo>
                  <a:lnTo>
                    <a:pt x="104" y="206"/>
                  </a:lnTo>
                  <a:lnTo>
                    <a:pt x="96" y="206"/>
                  </a:lnTo>
                  <a:lnTo>
                    <a:pt x="88" y="206"/>
                  </a:lnTo>
                  <a:lnTo>
                    <a:pt x="80" y="208"/>
                  </a:lnTo>
                  <a:lnTo>
                    <a:pt x="86" y="203"/>
                  </a:lnTo>
                  <a:lnTo>
                    <a:pt x="94" y="199"/>
                  </a:lnTo>
                  <a:lnTo>
                    <a:pt x="102" y="197"/>
                  </a:lnTo>
                  <a:lnTo>
                    <a:pt x="112" y="194"/>
                  </a:lnTo>
                  <a:lnTo>
                    <a:pt x="121" y="193"/>
                  </a:lnTo>
                  <a:lnTo>
                    <a:pt x="131" y="192"/>
                  </a:lnTo>
                  <a:lnTo>
                    <a:pt x="140" y="193"/>
                  </a:lnTo>
                  <a:lnTo>
                    <a:pt x="148" y="195"/>
                  </a:lnTo>
                  <a:lnTo>
                    <a:pt x="157" y="199"/>
                  </a:lnTo>
                  <a:lnTo>
                    <a:pt x="163" y="205"/>
                  </a:lnTo>
                  <a:close/>
                  <a:moveTo>
                    <a:pt x="112" y="339"/>
                  </a:moveTo>
                  <a:lnTo>
                    <a:pt x="112" y="338"/>
                  </a:lnTo>
                  <a:lnTo>
                    <a:pt x="112" y="335"/>
                  </a:lnTo>
                  <a:lnTo>
                    <a:pt x="112" y="331"/>
                  </a:lnTo>
                  <a:lnTo>
                    <a:pt x="112" y="329"/>
                  </a:lnTo>
                  <a:lnTo>
                    <a:pt x="112" y="325"/>
                  </a:lnTo>
                  <a:lnTo>
                    <a:pt x="112" y="322"/>
                  </a:lnTo>
                  <a:lnTo>
                    <a:pt x="114" y="319"/>
                  </a:lnTo>
                  <a:lnTo>
                    <a:pt x="115" y="317"/>
                  </a:lnTo>
                  <a:lnTo>
                    <a:pt x="116" y="314"/>
                  </a:lnTo>
                  <a:lnTo>
                    <a:pt x="119" y="313"/>
                  </a:lnTo>
                  <a:lnTo>
                    <a:pt x="122" y="312"/>
                  </a:lnTo>
                  <a:lnTo>
                    <a:pt x="112" y="338"/>
                  </a:lnTo>
                  <a:lnTo>
                    <a:pt x="112" y="339"/>
                  </a:lnTo>
                  <a:lnTo>
                    <a:pt x="114" y="339"/>
                  </a:lnTo>
                  <a:lnTo>
                    <a:pt x="114" y="340"/>
                  </a:lnTo>
                  <a:lnTo>
                    <a:pt x="112" y="340"/>
                  </a:lnTo>
                  <a:lnTo>
                    <a:pt x="112" y="339"/>
                  </a:lnTo>
                  <a:close/>
                  <a:moveTo>
                    <a:pt x="98" y="365"/>
                  </a:moveTo>
                  <a:lnTo>
                    <a:pt x="95" y="369"/>
                  </a:lnTo>
                  <a:lnTo>
                    <a:pt x="98" y="365"/>
                  </a:lnTo>
                  <a:lnTo>
                    <a:pt x="99" y="361"/>
                  </a:lnTo>
                  <a:lnTo>
                    <a:pt x="99" y="357"/>
                  </a:lnTo>
                  <a:lnTo>
                    <a:pt x="98" y="354"/>
                  </a:lnTo>
                  <a:lnTo>
                    <a:pt x="95" y="350"/>
                  </a:lnTo>
                  <a:lnTo>
                    <a:pt x="94" y="348"/>
                  </a:lnTo>
                  <a:lnTo>
                    <a:pt x="91" y="344"/>
                  </a:lnTo>
                  <a:lnTo>
                    <a:pt x="90" y="340"/>
                  </a:lnTo>
                  <a:lnTo>
                    <a:pt x="89" y="336"/>
                  </a:lnTo>
                  <a:lnTo>
                    <a:pt x="89" y="333"/>
                  </a:lnTo>
                  <a:lnTo>
                    <a:pt x="125" y="398"/>
                  </a:lnTo>
                  <a:lnTo>
                    <a:pt x="98" y="365"/>
                  </a:lnTo>
                  <a:close/>
                  <a:moveTo>
                    <a:pt x="152" y="216"/>
                  </a:moveTo>
                  <a:lnTo>
                    <a:pt x="150" y="218"/>
                  </a:lnTo>
                  <a:lnTo>
                    <a:pt x="147" y="219"/>
                  </a:lnTo>
                  <a:lnTo>
                    <a:pt x="145" y="220"/>
                  </a:lnTo>
                  <a:lnTo>
                    <a:pt x="142" y="221"/>
                  </a:lnTo>
                  <a:lnTo>
                    <a:pt x="140" y="223"/>
                  </a:lnTo>
                  <a:lnTo>
                    <a:pt x="137" y="224"/>
                  </a:lnTo>
                  <a:lnTo>
                    <a:pt x="133" y="225"/>
                  </a:lnTo>
                  <a:lnTo>
                    <a:pt x="131" y="225"/>
                  </a:lnTo>
                  <a:lnTo>
                    <a:pt x="127" y="225"/>
                  </a:lnTo>
                  <a:lnTo>
                    <a:pt x="125" y="225"/>
                  </a:lnTo>
                  <a:lnTo>
                    <a:pt x="127" y="224"/>
                  </a:lnTo>
                  <a:lnTo>
                    <a:pt x="130" y="224"/>
                  </a:lnTo>
                  <a:lnTo>
                    <a:pt x="132" y="223"/>
                  </a:lnTo>
                  <a:lnTo>
                    <a:pt x="135" y="221"/>
                  </a:lnTo>
                  <a:lnTo>
                    <a:pt x="138" y="221"/>
                  </a:lnTo>
                  <a:lnTo>
                    <a:pt x="141" y="220"/>
                  </a:lnTo>
                  <a:lnTo>
                    <a:pt x="143" y="219"/>
                  </a:lnTo>
                  <a:lnTo>
                    <a:pt x="146" y="219"/>
                  </a:lnTo>
                  <a:lnTo>
                    <a:pt x="150" y="218"/>
                  </a:lnTo>
                  <a:lnTo>
                    <a:pt x="152" y="216"/>
                  </a:lnTo>
                  <a:close/>
                  <a:moveTo>
                    <a:pt x="187" y="407"/>
                  </a:moveTo>
                  <a:lnTo>
                    <a:pt x="176" y="398"/>
                  </a:lnTo>
                  <a:lnTo>
                    <a:pt x="182" y="402"/>
                  </a:lnTo>
                  <a:lnTo>
                    <a:pt x="188" y="403"/>
                  </a:lnTo>
                  <a:lnTo>
                    <a:pt x="194" y="403"/>
                  </a:lnTo>
                  <a:lnTo>
                    <a:pt x="202" y="403"/>
                  </a:lnTo>
                  <a:lnTo>
                    <a:pt x="208" y="403"/>
                  </a:lnTo>
                  <a:lnTo>
                    <a:pt x="215" y="402"/>
                  </a:lnTo>
                  <a:lnTo>
                    <a:pt x="221" y="401"/>
                  </a:lnTo>
                  <a:lnTo>
                    <a:pt x="229" y="399"/>
                  </a:lnTo>
                  <a:lnTo>
                    <a:pt x="236" y="399"/>
                  </a:lnTo>
                  <a:lnTo>
                    <a:pt x="244" y="401"/>
                  </a:lnTo>
                  <a:lnTo>
                    <a:pt x="239" y="404"/>
                  </a:lnTo>
                  <a:lnTo>
                    <a:pt x="233" y="408"/>
                  </a:lnTo>
                  <a:lnTo>
                    <a:pt x="228" y="411"/>
                  </a:lnTo>
                  <a:lnTo>
                    <a:pt x="223" y="412"/>
                  </a:lnTo>
                  <a:lnTo>
                    <a:pt x="216" y="413"/>
                  </a:lnTo>
                  <a:lnTo>
                    <a:pt x="212" y="413"/>
                  </a:lnTo>
                  <a:lnTo>
                    <a:pt x="205" y="413"/>
                  </a:lnTo>
                  <a:lnTo>
                    <a:pt x="199" y="412"/>
                  </a:lnTo>
                  <a:lnTo>
                    <a:pt x="193" y="409"/>
                  </a:lnTo>
                  <a:lnTo>
                    <a:pt x="187" y="407"/>
                  </a:lnTo>
                  <a:close/>
                  <a:moveTo>
                    <a:pt x="218" y="357"/>
                  </a:moveTo>
                  <a:lnTo>
                    <a:pt x="216" y="357"/>
                  </a:lnTo>
                  <a:lnTo>
                    <a:pt x="215" y="359"/>
                  </a:lnTo>
                  <a:lnTo>
                    <a:pt x="214" y="360"/>
                  </a:lnTo>
                  <a:lnTo>
                    <a:pt x="213" y="360"/>
                  </a:lnTo>
                  <a:lnTo>
                    <a:pt x="212" y="361"/>
                  </a:lnTo>
                  <a:lnTo>
                    <a:pt x="210" y="361"/>
                  </a:lnTo>
                  <a:lnTo>
                    <a:pt x="209" y="361"/>
                  </a:lnTo>
                  <a:lnTo>
                    <a:pt x="208" y="361"/>
                  </a:lnTo>
                  <a:lnTo>
                    <a:pt x="207" y="362"/>
                  </a:lnTo>
                  <a:lnTo>
                    <a:pt x="205" y="362"/>
                  </a:lnTo>
                  <a:lnTo>
                    <a:pt x="202" y="361"/>
                  </a:lnTo>
                  <a:lnTo>
                    <a:pt x="197" y="361"/>
                  </a:lnTo>
                  <a:lnTo>
                    <a:pt x="193" y="360"/>
                  </a:lnTo>
                  <a:lnTo>
                    <a:pt x="188" y="359"/>
                  </a:lnTo>
                  <a:lnTo>
                    <a:pt x="184" y="357"/>
                  </a:lnTo>
                  <a:lnTo>
                    <a:pt x="179" y="356"/>
                  </a:lnTo>
                  <a:lnTo>
                    <a:pt x="176" y="356"/>
                  </a:lnTo>
                  <a:lnTo>
                    <a:pt x="172" y="356"/>
                  </a:lnTo>
                  <a:lnTo>
                    <a:pt x="167" y="356"/>
                  </a:lnTo>
                  <a:lnTo>
                    <a:pt x="163" y="359"/>
                  </a:lnTo>
                  <a:lnTo>
                    <a:pt x="166" y="360"/>
                  </a:lnTo>
                  <a:lnTo>
                    <a:pt x="168" y="362"/>
                  </a:lnTo>
                  <a:lnTo>
                    <a:pt x="171" y="364"/>
                  </a:lnTo>
                  <a:lnTo>
                    <a:pt x="174" y="365"/>
                  </a:lnTo>
                  <a:lnTo>
                    <a:pt x="177" y="367"/>
                  </a:lnTo>
                  <a:lnTo>
                    <a:pt x="179" y="369"/>
                  </a:lnTo>
                  <a:lnTo>
                    <a:pt x="183" y="370"/>
                  </a:lnTo>
                  <a:lnTo>
                    <a:pt x="186" y="371"/>
                  </a:lnTo>
                  <a:lnTo>
                    <a:pt x="189" y="372"/>
                  </a:lnTo>
                  <a:lnTo>
                    <a:pt x="192" y="373"/>
                  </a:lnTo>
                  <a:lnTo>
                    <a:pt x="193" y="373"/>
                  </a:lnTo>
                  <a:lnTo>
                    <a:pt x="193" y="375"/>
                  </a:lnTo>
                  <a:lnTo>
                    <a:pt x="197" y="376"/>
                  </a:lnTo>
                  <a:lnTo>
                    <a:pt x="200" y="376"/>
                  </a:lnTo>
                  <a:lnTo>
                    <a:pt x="204" y="377"/>
                  </a:lnTo>
                  <a:lnTo>
                    <a:pt x="208" y="377"/>
                  </a:lnTo>
                  <a:lnTo>
                    <a:pt x="210" y="377"/>
                  </a:lnTo>
                  <a:lnTo>
                    <a:pt x="214" y="377"/>
                  </a:lnTo>
                  <a:lnTo>
                    <a:pt x="218" y="376"/>
                  </a:lnTo>
                  <a:lnTo>
                    <a:pt x="221" y="375"/>
                  </a:lnTo>
                  <a:lnTo>
                    <a:pt x="225" y="373"/>
                  </a:lnTo>
                  <a:lnTo>
                    <a:pt x="229" y="371"/>
                  </a:lnTo>
                  <a:lnTo>
                    <a:pt x="241" y="362"/>
                  </a:lnTo>
                  <a:lnTo>
                    <a:pt x="239" y="365"/>
                  </a:lnTo>
                  <a:lnTo>
                    <a:pt x="235" y="367"/>
                  </a:lnTo>
                  <a:lnTo>
                    <a:pt x="231" y="370"/>
                  </a:lnTo>
                  <a:lnTo>
                    <a:pt x="226" y="372"/>
                  </a:lnTo>
                  <a:lnTo>
                    <a:pt x="221" y="375"/>
                  </a:lnTo>
                  <a:lnTo>
                    <a:pt x="216" y="377"/>
                  </a:lnTo>
                  <a:lnTo>
                    <a:pt x="210" y="378"/>
                  </a:lnTo>
                  <a:lnTo>
                    <a:pt x="205" y="380"/>
                  </a:lnTo>
                  <a:lnTo>
                    <a:pt x="200" y="378"/>
                  </a:lnTo>
                  <a:lnTo>
                    <a:pt x="197" y="377"/>
                  </a:lnTo>
                  <a:lnTo>
                    <a:pt x="195" y="376"/>
                  </a:lnTo>
                  <a:lnTo>
                    <a:pt x="194" y="376"/>
                  </a:lnTo>
                  <a:lnTo>
                    <a:pt x="194" y="375"/>
                  </a:lnTo>
                  <a:lnTo>
                    <a:pt x="193" y="375"/>
                  </a:lnTo>
                  <a:lnTo>
                    <a:pt x="192" y="373"/>
                  </a:lnTo>
                  <a:lnTo>
                    <a:pt x="190" y="373"/>
                  </a:lnTo>
                  <a:lnTo>
                    <a:pt x="189" y="373"/>
                  </a:lnTo>
                  <a:lnTo>
                    <a:pt x="188" y="373"/>
                  </a:lnTo>
                  <a:lnTo>
                    <a:pt x="187" y="373"/>
                  </a:lnTo>
                  <a:lnTo>
                    <a:pt x="186" y="373"/>
                  </a:lnTo>
                  <a:lnTo>
                    <a:pt x="183" y="373"/>
                  </a:lnTo>
                  <a:lnTo>
                    <a:pt x="182" y="373"/>
                  </a:lnTo>
                  <a:lnTo>
                    <a:pt x="181" y="373"/>
                  </a:lnTo>
                  <a:lnTo>
                    <a:pt x="179" y="373"/>
                  </a:lnTo>
                  <a:lnTo>
                    <a:pt x="178" y="373"/>
                  </a:lnTo>
                  <a:lnTo>
                    <a:pt x="176" y="380"/>
                  </a:lnTo>
                  <a:lnTo>
                    <a:pt x="163" y="373"/>
                  </a:lnTo>
                  <a:lnTo>
                    <a:pt x="167" y="371"/>
                  </a:lnTo>
                  <a:lnTo>
                    <a:pt x="162" y="371"/>
                  </a:lnTo>
                  <a:lnTo>
                    <a:pt x="157" y="371"/>
                  </a:lnTo>
                  <a:lnTo>
                    <a:pt x="155" y="367"/>
                  </a:lnTo>
                  <a:lnTo>
                    <a:pt x="152" y="364"/>
                  </a:lnTo>
                  <a:lnTo>
                    <a:pt x="150" y="360"/>
                  </a:lnTo>
                  <a:lnTo>
                    <a:pt x="147" y="355"/>
                  </a:lnTo>
                  <a:lnTo>
                    <a:pt x="145" y="351"/>
                  </a:lnTo>
                  <a:lnTo>
                    <a:pt x="141" y="348"/>
                  </a:lnTo>
                  <a:lnTo>
                    <a:pt x="136" y="345"/>
                  </a:lnTo>
                  <a:lnTo>
                    <a:pt x="131" y="344"/>
                  </a:lnTo>
                  <a:lnTo>
                    <a:pt x="131" y="339"/>
                  </a:lnTo>
                  <a:lnTo>
                    <a:pt x="136" y="343"/>
                  </a:lnTo>
                  <a:lnTo>
                    <a:pt x="142" y="346"/>
                  </a:lnTo>
                  <a:lnTo>
                    <a:pt x="150" y="348"/>
                  </a:lnTo>
                  <a:lnTo>
                    <a:pt x="156" y="348"/>
                  </a:lnTo>
                  <a:lnTo>
                    <a:pt x="163" y="348"/>
                  </a:lnTo>
                  <a:lnTo>
                    <a:pt x="171" y="348"/>
                  </a:lnTo>
                  <a:lnTo>
                    <a:pt x="178" y="348"/>
                  </a:lnTo>
                  <a:lnTo>
                    <a:pt x="186" y="348"/>
                  </a:lnTo>
                  <a:lnTo>
                    <a:pt x="193" y="348"/>
                  </a:lnTo>
                  <a:lnTo>
                    <a:pt x="199" y="350"/>
                  </a:lnTo>
                  <a:lnTo>
                    <a:pt x="197" y="354"/>
                  </a:lnTo>
                  <a:lnTo>
                    <a:pt x="198" y="355"/>
                  </a:lnTo>
                  <a:lnTo>
                    <a:pt x="198" y="357"/>
                  </a:lnTo>
                  <a:lnTo>
                    <a:pt x="199" y="359"/>
                  </a:lnTo>
                  <a:lnTo>
                    <a:pt x="200" y="359"/>
                  </a:lnTo>
                  <a:lnTo>
                    <a:pt x="200" y="360"/>
                  </a:lnTo>
                  <a:lnTo>
                    <a:pt x="202" y="361"/>
                  </a:lnTo>
                  <a:lnTo>
                    <a:pt x="203" y="361"/>
                  </a:lnTo>
                  <a:lnTo>
                    <a:pt x="204" y="361"/>
                  </a:lnTo>
                  <a:lnTo>
                    <a:pt x="205" y="362"/>
                  </a:lnTo>
                  <a:lnTo>
                    <a:pt x="207" y="361"/>
                  </a:lnTo>
                  <a:lnTo>
                    <a:pt x="208" y="361"/>
                  </a:lnTo>
                  <a:lnTo>
                    <a:pt x="209" y="360"/>
                  </a:lnTo>
                  <a:lnTo>
                    <a:pt x="210" y="360"/>
                  </a:lnTo>
                  <a:lnTo>
                    <a:pt x="212" y="359"/>
                  </a:lnTo>
                  <a:lnTo>
                    <a:pt x="213" y="359"/>
                  </a:lnTo>
                  <a:lnTo>
                    <a:pt x="214" y="359"/>
                  </a:lnTo>
                  <a:lnTo>
                    <a:pt x="215" y="357"/>
                  </a:lnTo>
                  <a:lnTo>
                    <a:pt x="216" y="357"/>
                  </a:lnTo>
                  <a:lnTo>
                    <a:pt x="218" y="357"/>
                  </a:lnTo>
                  <a:lnTo>
                    <a:pt x="219" y="356"/>
                  </a:lnTo>
                  <a:lnTo>
                    <a:pt x="221" y="355"/>
                  </a:lnTo>
                  <a:lnTo>
                    <a:pt x="223" y="354"/>
                  </a:lnTo>
                  <a:lnTo>
                    <a:pt x="224" y="352"/>
                  </a:lnTo>
                  <a:lnTo>
                    <a:pt x="226" y="351"/>
                  </a:lnTo>
                  <a:lnTo>
                    <a:pt x="228" y="350"/>
                  </a:lnTo>
                  <a:lnTo>
                    <a:pt x="230" y="349"/>
                  </a:lnTo>
                  <a:lnTo>
                    <a:pt x="231" y="349"/>
                  </a:lnTo>
                  <a:lnTo>
                    <a:pt x="234" y="348"/>
                  </a:lnTo>
                  <a:lnTo>
                    <a:pt x="235" y="348"/>
                  </a:lnTo>
                  <a:lnTo>
                    <a:pt x="233" y="345"/>
                  </a:lnTo>
                  <a:lnTo>
                    <a:pt x="230" y="345"/>
                  </a:lnTo>
                  <a:lnTo>
                    <a:pt x="228" y="344"/>
                  </a:lnTo>
                  <a:lnTo>
                    <a:pt x="225" y="345"/>
                  </a:lnTo>
                  <a:lnTo>
                    <a:pt x="223" y="346"/>
                  </a:lnTo>
                  <a:lnTo>
                    <a:pt x="221" y="348"/>
                  </a:lnTo>
                  <a:lnTo>
                    <a:pt x="219" y="349"/>
                  </a:lnTo>
                  <a:lnTo>
                    <a:pt x="216" y="349"/>
                  </a:lnTo>
                  <a:lnTo>
                    <a:pt x="214" y="350"/>
                  </a:lnTo>
                  <a:lnTo>
                    <a:pt x="212" y="350"/>
                  </a:lnTo>
                  <a:lnTo>
                    <a:pt x="219" y="345"/>
                  </a:lnTo>
                  <a:lnTo>
                    <a:pt x="226" y="343"/>
                  </a:lnTo>
                  <a:lnTo>
                    <a:pt x="235" y="341"/>
                  </a:lnTo>
                  <a:lnTo>
                    <a:pt x="242" y="341"/>
                  </a:lnTo>
                  <a:lnTo>
                    <a:pt x="251" y="340"/>
                  </a:lnTo>
                  <a:lnTo>
                    <a:pt x="259" y="340"/>
                  </a:lnTo>
                  <a:lnTo>
                    <a:pt x="266" y="339"/>
                  </a:lnTo>
                  <a:lnTo>
                    <a:pt x="273" y="336"/>
                  </a:lnTo>
                  <a:lnTo>
                    <a:pt x="281" y="333"/>
                  </a:lnTo>
                  <a:lnTo>
                    <a:pt x="288" y="326"/>
                  </a:lnTo>
                  <a:lnTo>
                    <a:pt x="286" y="334"/>
                  </a:lnTo>
                  <a:lnTo>
                    <a:pt x="282" y="340"/>
                  </a:lnTo>
                  <a:lnTo>
                    <a:pt x="276" y="344"/>
                  </a:lnTo>
                  <a:lnTo>
                    <a:pt x="270" y="348"/>
                  </a:lnTo>
                  <a:lnTo>
                    <a:pt x="261" y="350"/>
                  </a:lnTo>
                  <a:lnTo>
                    <a:pt x="252" y="351"/>
                  </a:lnTo>
                  <a:lnTo>
                    <a:pt x="244" y="352"/>
                  </a:lnTo>
                  <a:lnTo>
                    <a:pt x="235" y="354"/>
                  </a:lnTo>
                  <a:lnTo>
                    <a:pt x="226" y="355"/>
                  </a:lnTo>
                  <a:lnTo>
                    <a:pt x="218" y="357"/>
                  </a:lnTo>
                  <a:close/>
                  <a:moveTo>
                    <a:pt x="241" y="202"/>
                  </a:moveTo>
                  <a:lnTo>
                    <a:pt x="240" y="203"/>
                  </a:lnTo>
                  <a:lnTo>
                    <a:pt x="240" y="202"/>
                  </a:lnTo>
                  <a:lnTo>
                    <a:pt x="241" y="199"/>
                  </a:lnTo>
                  <a:lnTo>
                    <a:pt x="242" y="197"/>
                  </a:lnTo>
                  <a:lnTo>
                    <a:pt x="244" y="194"/>
                  </a:lnTo>
                  <a:lnTo>
                    <a:pt x="244" y="192"/>
                  </a:lnTo>
                  <a:lnTo>
                    <a:pt x="244" y="189"/>
                  </a:lnTo>
                  <a:lnTo>
                    <a:pt x="242" y="189"/>
                  </a:lnTo>
                  <a:lnTo>
                    <a:pt x="240" y="192"/>
                  </a:lnTo>
                  <a:lnTo>
                    <a:pt x="235" y="195"/>
                  </a:lnTo>
                  <a:lnTo>
                    <a:pt x="226" y="205"/>
                  </a:lnTo>
                  <a:lnTo>
                    <a:pt x="225" y="204"/>
                  </a:lnTo>
                  <a:lnTo>
                    <a:pt x="225" y="203"/>
                  </a:lnTo>
                  <a:lnTo>
                    <a:pt x="224" y="203"/>
                  </a:lnTo>
                  <a:lnTo>
                    <a:pt x="223" y="203"/>
                  </a:lnTo>
                  <a:lnTo>
                    <a:pt x="221" y="202"/>
                  </a:lnTo>
                  <a:lnTo>
                    <a:pt x="220" y="202"/>
                  </a:lnTo>
                  <a:lnTo>
                    <a:pt x="219" y="202"/>
                  </a:lnTo>
                  <a:lnTo>
                    <a:pt x="218" y="202"/>
                  </a:lnTo>
                  <a:lnTo>
                    <a:pt x="216" y="202"/>
                  </a:lnTo>
                  <a:lnTo>
                    <a:pt x="238" y="187"/>
                  </a:lnTo>
                  <a:lnTo>
                    <a:pt x="238" y="185"/>
                  </a:lnTo>
                  <a:lnTo>
                    <a:pt x="236" y="185"/>
                  </a:lnTo>
                  <a:lnTo>
                    <a:pt x="236" y="184"/>
                  </a:lnTo>
                  <a:lnTo>
                    <a:pt x="235" y="184"/>
                  </a:lnTo>
                  <a:lnTo>
                    <a:pt x="234" y="183"/>
                  </a:lnTo>
                  <a:lnTo>
                    <a:pt x="233" y="183"/>
                  </a:lnTo>
                  <a:lnTo>
                    <a:pt x="231" y="182"/>
                  </a:lnTo>
                  <a:lnTo>
                    <a:pt x="230" y="182"/>
                  </a:lnTo>
                  <a:lnTo>
                    <a:pt x="229" y="182"/>
                  </a:lnTo>
                  <a:lnTo>
                    <a:pt x="228" y="182"/>
                  </a:lnTo>
                  <a:lnTo>
                    <a:pt x="226" y="182"/>
                  </a:lnTo>
                  <a:lnTo>
                    <a:pt x="225" y="183"/>
                  </a:lnTo>
                  <a:lnTo>
                    <a:pt x="224" y="183"/>
                  </a:lnTo>
                  <a:lnTo>
                    <a:pt x="223" y="184"/>
                  </a:lnTo>
                  <a:lnTo>
                    <a:pt x="229" y="181"/>
                  </a:lnTo>
                  <a:lnTo>
                    <a:pt x="236" y="177"/>
                  </a:lnTo>
                  <a:lnTo>
                    <a:pt x="244" y="173"/>
                  </a:lnTo>
                  <a:lnTo>
                    <a:pt x="251" y="171"/>
                  </a:lnTo>
                  <a:lnTo>
                    <a:pt x="259" y="168"/>
                  </a:lnTo>
                  <a:lnTo>
                    <a:pt x="266" y="166"/>
                  </a:lnTo>
                  <a:lnTo>
                    <a:pt x="275" y="163"/>
                  </a:lnTo>
                  <a:lnTo>
                    <a:pt x="282" y="161"/>
                  </a:lnTo>
                  <a:lnTo>
                    <a:pt x="290" y="158"/>
                  </a:lnTo>
                  <a:lnTo>
                    <a:pt x="297" y="155"/>
                  </a:lnTo>
                  <a:lnTo>
                    <a:pt x="295" y="157"/>
                  </a:lnTo>
                  <a:lnTo>
                    <a:pt x="306" y="161"/>
                  </a:lnTo>
                  <a:lnTo>
                    <a:pt x="303" y="161"/>
                  </a:lnTo>
                  <a:lnTo>
                    <a:pt x="306" y="172"/>
                  </a:lnTo>
                  <a:lnTo>
                    <a:pt x="298" y="171"/>
                  </a:lnTo>
                  <a:lnTo>
                    <a:pt x="292" y="171"/>
                  </a:lnTo>
                  <a:lnTo>
                    <a:pt x="285" y="172"/>
                  </a:lnTo>
                  <a:lnTo>
                    <a:pt x="277" y="173"/>
                  </a:lnTo>
                  <a:lnTo>
                    <a:pt x="270" y="174"/>
                  </a:lnTo>
                  <a:lnTo>
                    <a:pt x="264" y="177"/>
                  </a:lnTo>
                  <a:lnTo>
                    <a:pt x="256" y="179"/>
                  </a:lnTo>
                  <a:lnTo>
                    <a:pt x="249" y="181"/>
                  </a:lnTo>
                  <a:lnTo>
                    <a:pt x="242" y="183"/>
                  </a:lnTo>
                  <a:lnTo>
                    <a:pt x="235" y="184"/>
                  </a:lnTo>
                  <a:lnTo>
                    <a:pt x="242" y="185"/>
                  </a:lnTo>
                  <a:lnTo>
                    <a:pt x="249" y="187"/>
                  </a:lnTo>
                  <a:lnTo>
                    <a:pt x="256" y="187"/>
                  </a:lnTo>
                  <a:lnTo>
                    <a:pt x="264" y="187"/>
                  </a:lnTo>
                  <a:lnTo>
                    <a:pt x="271" y="187"/>
                  </a:lnTo>
                  <a:lnTo>
                    <a:pt x="278" y="187"/>
                  </a:lnTo>
                  <a:lnTo>
                    <a:pt x="286" y="187"/>
                  </a:lnTo>
                  <a:lnTo>
                    <a:pt x="293" y="188"/>
                  </a:lnTo>
                  <a:lnTo>
                    <a:pt x="299" y="189"/>
                  </a:lnTo>
                  <a:lnTo>
                    <a:pt x="306" y="193"/>
                  </a:lnTo>
                  <a:lnTo>
                    <a:pt x="301" y="195"/>
                  </a:lnTo>
                  <a:lnTo>
                    <a:pt x="296" y="197"/>
                  </a:lnTo>
                  <a:lnTo>
                    <a:pt x="290" y="198"/>
                  </a:lnTo>
                  <a:lnTo>
                    <a:pt x="283" y="199"/>
                  </a:lnTo>
                  <a:lnTo>
                    <a:pt x="277" y="200"/>
                  </a:lnTo>
                  <a:lnTo>
                    <a:pt x="270" y="202"/>
                  </a:lnTo>
                  <a:lnTo>
                    <a:pt x="262" y="202"/>
                  </a:lnTo>
                  <a:lnTo>
                    <a:pt x="256" y="202"/>
                  </a:lnTo>
                  <a:lnTo>
                    <a:pt x="249" y="202"/>
                  </a:lnTo>
                  <a:lnTo>
                    <a:pt x="241" y="202"/>
                  </a:lnTo>
                  <a:close/>
                  <a:moveTo>
                    <a:pt x="309" y="333"/>
                  </a:moveTo>
                  <a:lnTo>
                    <a:pt x="308" y="333"/>
                  </a:lnTo>
                  <a:lnTo>
                    <a:pt x="307" y="334"/>
                  </a:lnTo>
                  <a:lnTo>
                    <a:pt x="307" y="335"/>
                  </a:lnTo>
                  <a:lnTo>
                    <a:pt x="306" y="336"/>
                  </a:lnTo>
                  <a:lnTo>
                    <a:pt x="306" y="338"/>
                  </a:lnTo>
                  <a:lnTo>
                    <a:pt x="306" y="339"/>
                  </a:lnTo>
                  <a:lnTo>
                    <a:pt x="306" y="340"/>
                  </a:lnTo>
                  <a:lnTo>
                    <a:pt x="306" y="341"/>
                  </a:lnTo>
                  <a:lnTo>
                    <a:pt x="303" y="341"/>
                  </a:lnTo>
                  <a:lnTo>
                    <a:pt x="302" y="338"/>
                  </a:lnTo>
                  <a:lnTo>
                    <a:pt x="302" y="334"/>
                  </a:lnTo>
                  <a:lnTo>
                    <a:pt x="303" y="330"/>
                  </a:lnTo>
                  <a:lnTo>
                    <a:pt x="304" y="326"/>
                  </a:lnTo>
                  <a:lnTo>
                    <a:pt x="306" y="322"/>
                  </a:lnTo>
                  <a:lnTo>
                    <a:pt x="306" y="318"/>
                  </a:lnTo>
                  <a:lnTo>
                    <a:pt x="306" y="314"/>
                  </a:lnTo>
                  <a:lnTo>
                    <a:pt x="306" y="310"/>
                  </a:lnTo>
                  <a:lnTo>
                    <a:pt x="304" y="307"/>
                  </a:lnTo>
                  <a:lnTo>
                    <a:pt x="301" y="303"/>
                  </a:lnTo>
                  <a:lnTo>
                    <a:pt x="303" y="305"/>
                  </a:lnTo>
                  <a:lnTo>
                    <a:pt x="306" y="308"/>
                  </a:lnTo>
                  <a:lnTo>
                    <a:pt x="307" y="310"/>
                  </a:lnTo>
                  <a:lnTo>
                    <a:pt x="308" y="314"/>
                  </a:lnTo>
                  <a:lnTo>
                    <a:pt x="308" y="318"/>
                  </a:lnTo>
                  <a:lnTo>
                    <a:pt x="309" y="320"/>
                  </a:lnTo>
                  <a:lnTo>
                    <a:pt x="309" y="324"/>
                  </a:lnTo>
                  <a:lnTo>
                    <a:pt x="309" y="326"/>
                  </a:lnTo>
                  <a:lnTo>
                    <a:pt x="309" y="330"/>
                  </a:lnTo>
                  <a:lnTo>
                    <a:pt x="309" y="333"/>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1" name="Freeform 162"/>
            <p:cNvSpPr>
              <a:spLocks/>
            </p:cNvSpPr>
            <p:nvPr/>
          </p:nvSpPr>
          <p:spPr bwMode="auto">
            <a:xfrm>
              <a:off x="2469" y="1037"/>
              <a:ext cx="1" cy="1"/>
            </a:xfrm>
            <a:custGeom>
              <a:avLst/>
              <a:gdLst>
                <a:gd name="T0" fmla="*/ 1 w 2"/>
                <a:gd name="T1" fmla="*/ 0 h 1"/>
                <a:gd name="T2" fmla="*/ 0 w 2"/>
                <a:gd name="T3" fmla="*/ 0 h 1"/>
                <a:gd name="T4" fmla="*/ 0 w 2"/>
                <a:gd name="T5" fmla="*/ 0 h 1"/>
                <a:gd name="T6" fmla="*/ 0 w 2"/>
                <a:gd name="T7" fmla="*/ 0 h 1"/>
                <a:gd name="T8" fmla="*/ 0 w 2"/>
                <a:gd name="T9" fmla="*/ 0 h 1"/>
                <a:gd name="T10" fmla="*/ 0 w 2"/>
                <a:gd name="T11" fmla="*/ 0 h 1"/>
                <a:gd name="T12" fmla="*/ 0 w 2"/>
                <a:gd name="T13" fmla="*/ 0 h 1"/>
                <a:gd name="T14" fmla="*/ 0 w 2"/>
                <a:gd name="T15" fmla="*/ 0 h 1"/>
                <a:gd name="T16" fmla="*/ 0 w 2"/>
                <a:gd name="T17" fmla="*/ 0 h 1"/>
                <a:gd name="T18" fmla="*/ 0 w 2"/>
                <a:gd name="T19" fmla="*/ 0 h 1"/>
                <a:gd name="T20" fmla="*/ 0 w 2"/>
                <a:gd name="T21" fmla="*/ 0 h 1"/>
                <a:gd name="T22" fmla="*/ 0 w 2"/>
                <a:gd name="T23" fmla="*/ 0 h 1"/>
                <a:gd name="T24" fmla="*/ 0 w 2"/>
                <a:gd name="T25" fmla="*/ 0 h 1"/>
                <a:gd name="T26" fmla="*/ 0 w 2"/>
                <a:gd name="T27" fmla="*/ 0 h 1"/>
                <a:gd name="T28" fmla="*/ 0 w 2"/>
                <a:gd name="T29" fmla="*/ 0 h 1"/>
                <a:gd name="T30" fmla="*/ 0 w 2"/>
                <a:gd name="T31" fmla="*/ 0 h 1"/>
                <a:gd name="T32" fmla="*/ 1 w 2"/>
                <a:gd name="T33" fmla="*/ 0 h 1"/>
                <a:gd name="T34" fmla="*/ 1 w 2"/>
                <a:gd name="T35" fmla="*/ 0 h 1"/>
                <a:gd name="T36" fmla="*/ 1 w 2"/>
                <a:gd name="T37" fmla="*/ 0 h 1"/>
                <a:gd name="T38" fmla="*/ 1 w 2"/>
                <a:gd name="T39" fmla="*/ 0 h 1"/>
                <a:gd name="T40" fmla="*/ 1 w 2"/>
                <a:gd name="T41" fmla="*/ 0 h 1"/>
                <a:gd name="T42" fmla="*/ 1 w 2"/>
                <a:gd name="T43" fmla="*/ 0 h 1"/>
                <a:gd name="T44" fmla="*/ 1 w 2"/>
                <a:gd name="T45" fmla="*/ 0 h 1"/>
                <a:gd name="T46" fmla="*/ 1 w 2"/>
                <a:gd name="T47" fmla="*/ 0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1" y="0"/>
                  </a:moveTo>
                  <a:lnTo>
                    <a:pt x="0" y="0"/>
                  </a:lnTo>
                  <a:lnTo>
                    <a:pt x="1" y="0"/>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2" name="Freeform 163"/>
            <p:cNvSpPr>
              <a:spLocks/>
            </p:cNvSpPr>
            <p:nvPr/>
          </p:nvSpPr>
          <p:spPr bwMode="auto">
            <a:xfrm>
              <a:off x="2637" y="961"/>
              <a:ext cx="4" cy="4"/>
            </a:xfrm>
            <a:custGeom>
              <a:avLst/>
              <a:gdLst>
                <a:gd name="T0" fmla="*/ 4 w 7"/>
                <a:gd name="T1" fmla="*/ 4 h 9"/>
                <a:gd name="T2" fmla="*/ 4 w 7"/>
                <a:gd name="T3" fmla="*/ 4 h 9"/>
                <a:gd name="T4" fmla="*/ 3 w 7"/>
                <a:gd name="T5" fmla="*/ 3 h 9"/>
                <a:gd name="T6" fmla="*/ 3 w 7"/>
                <a:gd name="T7" fmla="*/ 3 h 9"/>
                <a:gd name="T8" fmla="*/ 3 w 7"/>
                <a:gd name="T9" fmla="*/ 2 h 9"/>
                <a:gd name="T10" fmla="*/ 2 w 7"/>
                <a:gd name="T11" fmla="*/ 2 h 9"/>
                <a:gd name="T12" fmla="*/ 2 w 7"/>
                <a:gd name="T13" fmla="*/ 2 h 9"/>
                <a:gd name="T14" fmla="*/ 1 w 7"/>
                <a:gd name="T15" fmla="*/ 1 h 9"/>
                <a:gd name="T16" fmla="*/ 1 w 7"/>
                <a:gd name="T17" fmla="*/ 1 h 9"/>
                <a:gd name="T18" fmla="*/ 1 w 7"/>
                <a:gd name="T19" fmla="*/ 0 h 9"/>
                <a:gd name="T20" fmla="*/ 0 w 7"/>
                <a:gd name="T21" fmla="*/ 0 h 9"/>
                <a:gd name="T22" fmla="*/ 1 w 7"/>
                <a:gd name="T23" fmla="*/ 0 h 9"/>
                <a:gd name="T24" fmla="*/ 1 w 7"/>
                <a:gd name="T25" fmla="*/ 1 h 9"/>
                <a:gd name="T26" fmla="*/ 1 w 7"/>
                <a:gd name="T27" fmla="*/ 2 h 9"/>
                <a:gd name="T28" fmla="*/ 1 w 7"/>
                <a:gd name="T29" fmla="*/ 2 h 9"/>
                <a:gd name="T30" fmla="*/ 2 w 7"/>
                <a:gd name="T31" fmla="*/ 2 h 9"/>
                <a:gd name="T32" fmla="*/ 3 w 7"/>
                <a:gd name="T33" fmla="*/ 2 h 9"/>
                <a:gd name="T34" fmla="*/ 3 w 7"/>
                <a:gd name="T35" fmla="*/ 3 h 9"/>
                <a:gd name="T36" fmla="*/ 3 w 7"/>
                <a:gd name="T37" fmla="*/ 4 h 9"/>
                <a:gd name="T38" fmla="*/ 4 w 7"/>
                <a:gd name="T39" fmla="*/ 4 h 9"/>
                <a:gd name="T40" fmla="*/ 4 w 7"/>
                <a:gd name="T41" fmla="*/ 4 h 9"/>
                <a:gd name="T42" fmla="*/ 4 w 7"/>
                <a:gd name="T43" fmla="*/ 4 h 9"/>
                <a:gd name="T44" fmla="*/ 4 w 7"/>
                <a:gd name="T45" fmla="*/ 4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9">
                  <a:moveTo>
                    <a:pt x="7" y="8"/>
                  </a:moveTo>
                  <a:lnTo>
                    <a:pt x="7" y="8"/>
                  </a:lnTo>
                  <a:lnTo>
                    <a:pt x="6" y="6"/>
                  </a:lnTo>
                  <a:lnTo>
                    <a:pt x="5" y="5"/>
                  </a:lnTo>
                  <a:lnTo>
                    <a:pt x="3" y="4"/>
                  </a:lnTo>
                  <a:lnTo>
                    <a:pt x="2" y="3"/>
                  </a:lnTo>
                  <a:lnTo>
                    <a:pt x="1" y="1"/>
                  </a:lnTo>
                  <a:lnTo>
                    <a:pt x="0" y="0"/>
                  </a:lnTo>
                  <a:lnTo>
                    <a:pt x="1" y="1"/>
                  </a:lnTo>
                  <a:lnTo>
                    <a:pt x="1" y="3"/>
                  </a:lnTo>
                  <a:lnTo>
                    <a:pt x="2" y="4"/>
                  </a:lnTo>
                  <a:lnTo>
                    <a:pt x="3" y="5"/>
                  </a:lnTo>
                  <a:lnTo>
                    <a:pt x="5" y="5"/>
                  </a:lnTo>
                  <a:lnTo>
                    <a:pt x="5" y="6"/>
                  </a:lnTo>
                  <a:lnTo>
                    <a:pt x="6" y="8"/>
                  </a:lnTo>
                  <a:lnTo>
                    <a:pt x="7" y="8"/>
                  </a:lnTo>
                  <a:lnTo>
                    <a:pt x="7" y="9"/>
                  </a:lnTo>
                  <a:lnTo>
                    <a:pt x="7"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3" name="Freeform 164"/>
            <p:cNvSpPr>
              <a:spLocks/>
            </p:cNvSpPr>
            <p:nvPr/>
          </p:nvSpPr>
          <p:spPr bwMode="auto">
            <a:xfrm>
              <a:off x="2647" y="1003"/>
              <a:ext cx="2" cy="1"/>
            </a:xfrm>
            <a:custGeom>
              <a:avLst/>
              <a:gdLst>
                <a:gd name="T0" fmla="*/ 0 w 2"/>
                <a:gd name="T1" fmla="*/ 0 h 3"/>
                <a:gd name="T2" fmla="*/ 0 w 2"/>
                <a:gd name="T3" fmla="*/ 0 h 3"/>
                <a:gd name="T4" fmla="*/ 0 w 2"/>
                <a:gd name="T5" fmla="*/ 0 h 3"/>
                <a:gd name="T6" fmla="*/ 0 w 2"/>
                <a:gd name="T7" fmla="*/ 0 h 3"/>
                <a:gd name="T8" fmla="*/ 1 w 2"/>
                <a:gd name="T9" fmla="*/ 0 h 3"/>
                <a:gd name="T10" fmla="*/ 1 w 2"/>
                <a:gd name="T11" fmla="*/ 0 h 3"/>
                <a:gd name="T12" fmla="*/ 1 w 2"/>
                <a:gd name="T13" fmla="*/ 1 h 3"/>
                <a:gd name="T14" fmla="*/ 1 w 2"/>
                <a:gd name="T15" fmla="*/ 1 h 3"/>
                <a:gd name="T16" fmla="*/ 1 w 2"/>
                <a:gd name="T17" fmla="*/ 1 h 3"/>
                <a:gd name="T18" fmla="*/ 2 w 2"/>
                <a:gd name="T19" fmla="*/ 1 h 3"/>
                <a:gd name="T20" fmla="*/ 2 w 2"/>
                <a:gd name="T21" fmla="*/ 1 h 3"/>
                <a:gd name="T22" fmla="*/ 2 w 2"/>
                <a:gd name="T23" fmla="*/ 0 h 3"/>
                <a:gd name="T24" fmla="*/ 0 w 2"/>
                <a:gd name="T25" fmla="*/ 0 h 3"/>
                <a:gd name="T26" fmla="*/ 0 w 2"/>
                <a:gd name="T27" fmla="*/ 0 h 3"/>
                <a:gd name="T28" fmla="*/ 0 w 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3">
                  <a:moveTo>
                    <a:pt x="0" y="0"/>
                  </a:moveTo>
                  <a:lnTo>
                    <a:pt x="0" y="1"/>
                  </a:lnTo>
                  <a:lnTo>
                    <a:pt x="1" y="1"/>
                  </a:lnTo>
                  <a:lnTo>
                    <a:pt x="1" y="3"/>
                  </a:lnTo>
                  <a:lnTo>
                    <a:pt x="2" y="3"/>
                  </a:lnTo>
                  <a:lnTo>
                    <a:pt x="2"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4" name="Freeform 165"/>
            <p:cNvSpPr>
              <a:spLocks/>
            </p:cNvSpPr>
            <p:nvPr/>
          </p:nvSpPr>
          <p:spPr bwMode="auto">
            <a:xfrm>
              <a:off x="2641" y="965"/>
              <a:ext cx="11" cy="12"/>
            </a:xfrm>
            <a:custGeom>
              <a:avLst/>
              <a:gdLst>
                <a:gd name="T0" fmla="*/ 11 w 22"/>
                <a:gd name="T1" fmla="*/ 12 h 22"/>
                <a:gd name="T2" fmla="*/ 11 w 22"/>
                <a:gd name="T3" fmla="*/ 10 h 22"/>
                <a:gd name="T4" fmla="*/ 10 w 22"/>
                <a:gd name="T5" fmla="*/ 9 h 22"/>
                <a:gd name="T6" fmla="*/ 10 w 22"/>
                <a:gd name="T7" fmla="*/ 7 h 22"/>
                <a:gd name="T8" fmla="*/ 8 w 22"/>
                <a:gd name="T9" fmla="*/ 6 h 22"/>
                <a:gd name="T10" fmla="*/ 7 w 22"/>
                <a:gd name="T11" fmla="*/ 5 h 22"/>
                <a:gd name="T12" fmla="*/ 6 w 22"/>
                <a:gd name="T13" fmla="*/ 4 h 22"/>
                <a:gd name="T14" fmla="*/ 5 w 22"/>
                <a:gd name="T15" fmla="*/ 3 h 22"/>
                <a:gd name="T16" fmla="*/ 3 w 22"/>
                <a:gd name="T17" fmla="*/ 2 h 22"/>
                <a:gd name="T18" fmla="*/ 2 w 22"/>
                <a:gd name="T19" fmla="*/ 1 h 22"/>
                <a:gd name="T20" fmla="*/ 0 w 22"/>
                <a:gd name="T21" fmla="*/ 0 h 22"/>
                <a:gd name="T22" fmla="*/ 2 w 22"/>
                <a:gd name="T23" fmla="*/ 1 h 22"/>
                <a:gd name="T24" fmla="*/ 2 w 22"/>
                <a:gd name="T25" fmla="*/ 3 h 22"/>
                <a:gd name="T26" fmla="*/ 3 w 22"/>
                <a:gd name="T27" fmla="*/ 4 h 22"/>
                <a:gd name="T28" fmla="*/ 5 w 22"/>
                <a:gd name="T29" fmla="*/ 5 h 22"/>
                <a:gd name="T30" fmla="*/ 5 w 22"/>
                <a:gd name="T31" fmla="*/ 7 h 22"/>
                <a:gd name="T32" fmla="*/ 7 w 22"/>
                <a:gd name="T33" fmla="*/ 8 h 22"/>
                <a:gd name="T34" fmla="*/ 8 w 22"/>
                <a:gd name="T35" fmla="*/ 9 h 22"/>
                <a:gd name="T36" fmla="*/ 9 w 22"/>
                <a:gd name="T37" fmla="*/ 10 h 22"/>
                <a:gd name="T38" fmla="*/ 10 w 22"/>
                <a:gd name="T39" fmla="*/ 11 h 22"/>
                <a:gd name="T40" fmla="*/ 11 w 22"/>
                <a:gd name="T41" fmla="*/ 12 h 22"/>
                <a:gd name="T42" fmla="*/ 11 w 22"/>
                <a:gd name="T43" fmla="*/ 12 h 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 h="22">
                  <a:moveTo>
                    <a:pt x="22" y="22"/>
                  </a:moveTo>
                  <a:lnTo>
                    <a:pt x="21" y="18"/>
                  </a:lnTo>
                  <a:lnTo>
                    <a:pt x="20" y="16"/>
                  </a:lnTo>
                  <a:lnTo>
                    <a:pt x="19" y="13"/>
                  </a:lnTo>
                  <a:lnTo>
                    <a:pt x="16" y="11"/>
                  </a:lnTo>
                  <a:lnTo>
                    <a:pt x="14" y="10"/>
                  </a:lnTo>
                  <a:lnTo>
                    <a:pt x="11" y="7"/>
                  </a:lnTo>
                  <a:lnTo>
                    <a:pt x="9" y="6"/>
                  </a:lnTo>
                  <a:lnTo>
                    <a:pt x="6" y="4"/>
                  </a:lnTo>
                  <a:lnTo>
                    <a:pt x="3" y="1"/>
                  </a:lnTo>
                  <a:lnTo>
                    <a:pt x="0" y="0"/>
                  </a:lnTo>
                  <a:lnTo>
                    <a:pt x="3" y="2"/>
                  </a:lnTo>
                  <a:lnTo>
                    <a:pt x="4" y="5"/>
                  </a:lnTo>
                  <a:lnTo>
                    <a:pt x="6" y="7"/>
                  </a:lnTo>
                  <a:lnTo>
                    <a:pt x="9" y="10"/>
                  </a:lnTo>
                  <a:lnTo>
                    <a:pt x="10" y="12"/>
                  </a:lnTo>
                  <a:lnTo>
                    <a:pt x="13" y="15"/>
                  </a:lnTo>
                  <a:lnTo>
                    <a:pt x="15" y="17"/>
                  </a:lnTo>
                  <a:lnTo>
                    <a:pt x="17" y="18"/>
                  </a:lnTo>
                  <a:lnTo>
                    <a:pt x="20" y="21"/>
                  </a:lnTo>
                  <a:lnTo>
                    <a:pt x="22"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5" name="Freeform 166"/>
            <p:cNvSpPr>
              <a:spLocks/>
            </p:cNvSpPr>
            <p:nvPr/>
          </p:nvSpPr>
          <p:spPr bwMode="auto">
            <a:xfrm>
              <a:off x="2460" y="943"/>
              <a:ext cx="13" cy="3"/>
            </a:xfrm>
            <a:custGeom>
              <a:avLst/>
              <a:gdLst>
                <a:gd name="T0" fmla="*/ 12 w 28"/>
                <a:gd name="T1" fmla="*/ 3 h 6"/>
                <a:gd name="T2" fmla="*/ 13 w 28"/>
                <a:gd name="T3" fmla="*/ 2 h 6"/>
                <a:gd name="T4" fmla="*/ 0 w 28"/>
                <a:gd name="T5" fmla="*/ 0 h 6"/>
                <a:gd name="T6" fmla="*/ 1 w 28"/>
                <a:gd name="T7" fmla="*/ 2 h 6"/>
                <a:gd name="T8" fmla="*/ 2 w 28"/>
                <a:gd name="T9" fmla="*/ 2 h 6"/>
                <a:gd name="T10" fmla="*/ 3 w 28"/>
                <a:gd name="T11" fmla="*/ 3 h 6"/>
                <a:gd name="T12" fmla="*/ 5 w 28"/>
                <a:gd name="T13" fmla="*/ 3 h 6"/>
                <a:gd name="T14" fmla="*/ 7 w 28"/>
                <a:gd name="T15" fmla="*/ 3 h 6"/>
                <a:gd name="T16" fmla="*/ 7 w 28"/>
                <a:gd name="T17" fmla="*/ 3 h 6"/>
                <a:gd name="T18" fmla="*/ 9 w 28"/>
                <a:gd name="T19" fmla="*/ 3 h 6"/>
                <a:gd name="T20" fmla="*/ 11 w 28"/>
                <a:gd name="T21" fmla="*/ 3 h 6"/>
                <a:gd name="T22" fmla="*/ 12 w 28"/>
                <a:gd name="T23" fmla="*/ 3 h 6"/>
                <a:gd name="T24" fmla="*/ 13 w 28"/>
                <a:gd name="T25" fmla="*/ 3 h 6"/>
                <a:gd name="T26" fmla="*/ 13 w 28"/>
                <a:gd name="T27" fmla="*/ 3 h 6"/>
                <a:gd name="T28" fmla="*/ 12 w 28"/>
                <a:gd name="T29" fmla="*/ 3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8" h="6">
                  <a:moveTo>
                    <a:pt x="26" y="6"/>
                  </a:moveTo>
                  <a:lnTo>
                    <a:pt x="28" y="3"/>
                  </a:lnTo>
                  <a:lnTo>
                    <a:pt x="0" y="0"/>
                  </a:lnTo>
                  <a:lnTo>
                    <a:pt x="2" y="3"/>
                  </a:lnTo>
                  <a:lnTo>
                    <a:pt x="4" y="4"/>
                  </a:lnTo>
                  <a:lnTo>
                    <a:pt x="7" y="5"/>
                  </a:lnTo>
                  <a:lnTo>
                    <a:pt x="10" y="6"/>
                  </a:lnTo>
                  <a:lnTo>
                    <a:pt x="14" y="6"/>
                  </a:lnTo>
                  <a:lnTo>
                    <a:pt x="16" y="6"/>
                  </a:lnTo>
                  <a:lnTo>
                    <a:pt x="20" y="5"/>
                  </a:lnTo>
                  <a:lnTo>
                    <a:pt x="23" y="5"/>
                  </a:lnTo>
                  <a:lnTo>
                    <a:pt x="25" y="5"/>
                  </a:lnTo>
                  <a:lnTo>
                    <a:pt x="28" y="6"/>
                  </a:lnTo>
                  <a:lnTo>
                    <a:pt x="26"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6" name="Freeform 167"/>
            <p:cNvSpPr>
              <a:spLocks/>
            </p:cNvSpPr>
            <p:nvPr/>
          </p:nvSpPr>
          <p:spPr bwMode="auto">
            <a:xfrm>
              <a:off x="2554" y="946"/>
              <a:ext cx="7" cy="1"/>
            </a:xfrm>
            <a:custGeom>
              <a:avLst/>
              <a:gdLst>
                <a:gd name="T0" fmla="*/ 0 w 15"/>
                <a:gd name="T1" fmla="*/ 1 h 3"/>
                <a:gd name="T2" fmla="*/ 7 w 15"/>
                <a:gd name="T3" fmla="*/ 1 h 3"/>
                <a:gd name="T4" fmla="*/ 7 w 15"/>
                <a:gd name="T5" fmla="*/ 0 h 3"/>
                <a:gd name="T6" fmla="*/ 0 w 15"/>
                <a:gd name="T7" fmla="*/ 0 h 3"/>
                <a:gd name="T8" fmla="*/ 0 w 15"/>
                <a:gd name="T9" fmla="*/ 1 h 3"/>
                <a:gd name="T10" fmla="*/ 0 w 15"/>
                <a:gd name="T11" fmla="*/ 1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3">
                  <a:moveTo>
                    <a:pt x="0" y="3"/>
                  </a:moveTo>
                  <a:lnTo>
                    <a:pt x="15" y="3"/>
                  </a:lnTo>
                  <a:lnTo>
                    <a:pt x="15" y="0"/>
                  </a:lnTo>
                  <a:lnTo>
                    <a:pt x="0" y="0"/>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7" name="Freeform 168"/>
            <p:cNvSpPr>
              <a:spLocks/>
            </p:cNvSpPr>
            <p:nvPr/>
          </p:nvSpPr>
          <p:spPr bwMode="auto">
            <a:xfrm>
              <a:off x="2458" y="951"/>
              <a:ext cx="9" cy="2"/>
            </a:xfrm>
            <a:custGeom>
              <a:avLst/>
              <a:gdLst>
                <a:gd name="T0" fmla="*/ 8 w 17"/>
                <a:gd name="T1" fmla="*/ 0 h 4"/>
                <a:gd name="T2" fmla="*/ 0 w 17"/>
                <a:gd name="T3" fmla="*/ 0 h 4"/>
                <a:gd name="T4" fmla="*/ 9 w 17"/>
                <a:gd name="T5" fmla="*/ 2 h 4"/>
                <a:gd name="T6" fmla="*/ 8 w 17"/>
                <a:gd name="T7" fmla="*/ 0 h 4"/>
                <a:gd name="T8" fmla="*/ 8 w 17"/>
                <a:gd name="T9" fmla="*/ 0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4">
                  <a:moveTo>
                    <a:pt x="15" y="0"/>
                  </a:moveTo>
                  <a:lnTo>
                    <a:pt x="0" y="0"/>
                  </a:lnTo>
                  <a:lnTo>
                    <a:pt x="17" y="4"/>
                  </a:lnTo>
                  <a:lnTo>
                    <a:pt x="1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8" name="Freeform 169"/>
            <p:cNvSpPr>
              <a:spLocks/>
            </p:cNvSpPr>
            <p:nvPr/>
          </p:nvSpPr>
          <p:spPr bwMode="auto">
            <a:xfrm>
              <a:off x="2563" y="951"/>
              <a:ext cx="6" cy="5"/>
            </a:xfrm>
            <a:custGeom>
              <a:avLst/>
              <a:gdLst>
                <a:gd name="T0" fmla="*/ 3 w 12"/>
                <a:gd name="T1" fmla="*/ 0 h 9"/>
                <a:gd name="T2" fmla="*/ 0 w 12"/>
                <a:gd name="T3" fmla="*/ 0 h 9"/>
                <a:gd name="T4" fmla="*/ 6 w 12"/>
                <a:gd name="T5" fmla="*/ 5 h 9"/>
                <a:gd name="T6" fmla="*/ 6 w 12"/>
                <a:gd name="T7" fmla="*/ 4 h 9"/>
                <a:gd name="T8" fmla="*/ 6 w 12"/>
                <a:gd name="T9" fmla="*/ 4 h 9"/>
                <a:gd name="T10" fmla="*/ 5 w 12"/>
                <a:gd name="T11" fmla="*/ 4 h 9"/>
                <a:gd name="T12" fmla="*/ 5 w 12"/>
                <a:gd name="T13" fmla="*/ 4 h 9"/>
                <a:gd name="T14" fmla="*/ 4 w 12"/>
                <a:gd name="T15" fmla="*/ 3 h 9"/>
                <a:gd name="T16" fmla="*/ 4 w 12"/>
                <a:gd name="T17" fmla="*/ 3 h 9"/>
                <a:gd name="T18" fmla="*/ 3 w 12"/>
                <a:gd name="T19" fmla="*/ 2 h 9"/>
                <a:gd name="T20" fmla="*/ 3 w 12"/>
                <a:gd name="T21" fmla="*/ 2 h 9"/>
                <a:gd name="T22" fmla="*/ 3 w 12"/>
                <a:gd name="T23" fmla="*/ 1 h 9"/>
                <a:gd name="T24" fmla="*/ 3 w 12"/>
                <a:gd name="T25" fmla="*/ 0 h 9"/>
                <a:gd name="T26" fmla="*/ 3 w 12"/>
                <a:gd name="T27" fmla="*/ 0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9">
                  <a:moveTo>
                    <a:pt x="6" y="0"/>
                  </a:moveTo>
                  <a:lnTo>
                    <a:pt x="0" y="0"/>
                  </a:lnTo>
                  <a:lnTo>
                    <a:pt x="12" y="9"/>
                  </a:lnTo>
                  <a:lnTo>
                    <a:pt x="11" y="8"/>
                  </a:lnTo>
                  <a:lnTo>
                    <a:pt x="10" y="7"/>
                  </a:lnTo>
                  <a:lnTo>
                    <a:pt x="9" y="7"/>
                  </a:lnTo>
                  <a:lnTo>
                    <a:pt x="7" y="5"/>
                  </a:lnTo>
                  <a:lnTo>
                    <a:pt x="6" y="4"/>
                  </a:lnTo>
                  <a:lnTo>
                    <a:pt x="6" y="3"/>
                  </a:lnTo>
                  <a:lnTo>
                    <a:pt x="6"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39" name="Freeform 170"/>
            <p:cNvSpPr>
              <a:spLocks/>
            </p:cNvSpPr>
            <p:nvPr/>
          </p:nvSpPr>
          <p:spPr bwMode="auto">
            <a:xfrm>
              <a:off x="2647" y="956"/>
              <a:ext cx="6" cy="3"/>
            </a:xfrm>
            <a:custGeom>
              <a:avLst/>
              <a:gdLst>
                <a:gd name="T0" fmla="*/ 6 w 11"/>
                <a:gd name="T1" fmla="*/ 3 h 6"/>
                <a:gd name="T2" fmla="*/ 6 w 11"/>
                <a:gd name="T3" fmla="*/ 0 h 6"/>
                <a:gd name="T4" fmla="*/ 0 w 11"/>
                <a:gd name="T5" fmla="*/ 0 h 6"/>
                <a:gd name="T6" fmla="*/ 6 w 11"/>
                <a:gd name="T7" fmla="*/ 3 h 6"/>
                <a:gd name="T8" fmla="*/ 6 w 11"/>
                <a:gd name="T9" fmla="*/ 3 h 6"/>
                <a:gd name="T10" fmla="*/ 6 w 11"/>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6">
                  <a:moveTo>
                    <a:pt x="11" y="5"/>
                  </a:moveTo>
                  <a:lnTo>
                    <a:pt x="11" y="0"/>
                  </a:lnTo>
                  <a:lnTo>
                    <a:pt x="0" y="0"/>
                  </a:lnTo>
                  <a:lnTo>
                    <a:pt x="11" y="6"/>
                  </a:lnTo>
                  <a:lnTo>
                    <a:pt x="11"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0" name="Freeform 171"/>
            <p:cNvSpPr>
              <a:spLocks/>
            </p:cNvSpPr>
            <p:nvPr/>
          </p:nvSpPr>
          <p:spPr bwMode="auto">
            <a:xfrm>
              <a:off x="2592" y="958"/>
              <a:ext cx="3" cy="1"/>
            </a:xfrm>
            <a:custGeom>
              <a:avLst/>
              <a:gdLst>
                <a:gd name="T0" fmla="*/ 2 w 7"/>
                <a:gd name="T1" fmla="*/ 0 h 2"/>
                <a:gd name="T2" fmla="*/ 0 w 7"/>
                <a:gd name="T3" fmla="*/ 1 h 2"/>
                <a:gd name="T4" fmla="*/ 0 w 7"/>
                <a:gd name="T5" fmla="*/ 1 h 2"/>
                <a:gd name="T6" fmla="*/ 1 w 7"/>
                <a:gd name="T7" fmla="*/ 1 h 2"/>
                <a:gd name="T8" fmla="*/ 1 w 7"/>
                <a:gd name="T9" fmla="*/ 1 h 2"/>
                <a:gd name="T10" fmla="*/ 1 w 7"/>
                <a:gd name="T11" fmla="*/ 1 h 2"/>
                <a:gd name="T12" fmla="*/ 1 w 7"/>
                <a:gd name="T13" fmla="*/ 1 h 2"/>
                <a:gd name="T14" fmla="*/ 2 w 7"/>
                <a:gd name="T15" fmla="*/ 1 h 2"/>
                <a:gd name="T16" fmla="*/ 2 w 7"/>
                <a:gd name="T17" fmla="*/ 1 h 2"/>
                <a:gd name="T18" fmla="*/ 2 w 7"/>
                <a:gd name="T19" fmla="*/ 1 h 2"/>
                <a:gd name="T20" fmla="*/ 2 w 7"/>
                <a:gd name="T21" fmla="*/ 1 h 2"/>
                <a:gd name="T22" fmla="*/ 3 w 7"/>
                <a:gd name="T23" fmla="*/ 1 h 2"/>
                <a:gd name="T24" fmla="*/ 3 w 7"/>
                <a:gd name="T25" fmla="*/ 1 h 2"/>
                <a:gd name="T26" fmla="*/ 2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 h="2">
                  <a:moveTo>
                    <a:pt x="5" y="0"/>
                  </a:moveTo>
                  <a:lnTo>
                    <a:pt x="0" y="1"/>
                  </a:lnTo>
                  <a:lnTo>
                    <a:pt x="2" y="2"/>
                  </a:lnTo>
                  <a:lnTo>
                    <a:pt x="3" y="2"/>
                  </a:lnTo>
                  <a:lnTo>
                    <a:pt x="4" y="2"/>
                  </a:lnTo>
                  <a:lnTo>
                    <a:pt x="5" y="1"/>
                  </a:lnTo>
                  <a:lnTo>
                    <a:pt x="7"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1" name="Freeform 172"/>
            <p:cNvSpPr>
              <a:spLocks/>
            </p:cNvSpPr>
            <p:nvPr/>
          </p:nvSpPr>
          <p:spPr bwMode="auto">
            <a:xfrm>
              <a:off x="2595" y="957"/>
              <a:ext cx="5" cy="2"/>
            </a:xfrm>
            <a:custGeom>
              <a:avLst/>
              <a:gdLst>
                <a:gd name="T0" fmla="*/ 0 w 10"/>
                <a:gd name="T1" fmla="*/ 1 h 2"/>
                <a:gd name="T2" fmla="*/ 5 w 10"/>
                <a:gd name="T3" fmla="*/ 2 h 2"/>
                <a:gd name="T4" fmla="*/ 5 w 10"/>
                <a:gd name="T5" fmla="*/ 1 h 2"/>
                <a:gd name="T6" fmla="*/ 4 w 10"/>
                <a:gd name="T7" fmla="*/ 0 h 2"/>
                <a:gd name="T8" fmla="*/ 4 w 10"/>
                <a:gd name="T9" fmla="*/ 0 h 2"/>
                <a:gd name="T10" fmla="*/ 4 w 10"/>
                <a:gd name="T11" fmla="*/ 0 h 2"/>
                <a:gd name="T12" fmla="*/ 3 w 10"/>
                <a:gd name="T13" fmla="*/ 0 h 2"/>
                <a:gd name="T14" fmla="*/ 3 w 10"/>
                <a:gd name="T15" fmla="*/ 0 h 2"/>
                <a:gd name="T16" fmla="*/ 2 w 10"/>
                <a:gd name="T17" fmla="*/ 0 h 2"/>
                <a:gd name="T18" fmla="*/ 2 w 10"/>
                <a:gd name="T19" fmla="*/ 1 h 2"/>
                <a:gd name="T20" fmla="*/ 1 w 10"/>
                <a:gd name="T21" fmla="*/ 1 h 2"/>
                <a:gd name="T22" fmla="*/ 1 w 10"/>
                <a:gd name="T23" fmla="*/ 2 h 2"/>
                <a:gd name="T24" fmla="*/ 1 w 10"/>
                <a:gd name="T25" fmla="*/ 2 h 2"/>
                <a:gd name="T26" fmla="*/ 0 w 10"/>
                <a:gd name="T27" fmla="*/ 1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
                  <a:moveTo>
                    <a:pt x="0" y="1"/>
                  </a:moveTo>
                  <a:lnTo>
                    <a:pt x="10" y="2"/>
                  </a:lnTo>
                  <a:lnTo>
                    <a:pt x="9" y="1"/>
                  </a:lnTo>
                  <a:lnTo>
                    <a:pt x="8" y="0"/>
                  </a:lnTo>
                  <a:lnTo>
                    <a:pt x="7" y="0"/>
                  </a:lnTo>
                  <a:lnTo>
                    <a:pt x="5" y="0"/>
                  </a:lnTo>
                  <a:lnTo>
                    <a:pt x="4" y="0"/>
                  </a:lnTo>
                  <a:lnTo>
                    <a:pt x="3" y="1"/>
                  </a:lnTo>
                  <a:lnTo>
                    <a:pt x="2" y="1"/>
                  </a:lnTo>
                  <a:lnTo>
                    <a:pt x="2" y="2"/>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2" name="Freeform 173"/>
            <p:cNvSpPr>
              <a:spLocks/>
            </p:cNvSpPr>
            <p:nvPr/>
          </p:nvSpPr>
          <p:spPr bwMode="auto">
            <a:xfrm>
              <a:off x="2573" y="1032"/>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w 1"/>
                <a:gd name="T47" fmla="*/ 0 h 1"/>
                <a:gd name="T48" fmla="*/ 0 w 1"/>
                <a:gd name="T49" fmla="*/ 0 h 1"/>
                <a:gd name="T50" fmla="*/ 0 w 1"/>
                <a:gd name="T51" fmla="*/ 0 h 1"/>
                <a:gd name="T52" fmla="*/ 0 w 1"/>
                <a:gd name="T53" fmla="*/ 0 h 1"/>
                <a:gd name="T54" fmla="*/ 0 w 1"/>
                <a:gd name="T55" fmla="*/ 0 h 1"/>
                <a:gd name="T56" fmla="*/ 0 w 1"/>
                <a:gd name="T57" fmla="*/ 0 h 1"/>
                <a:gd name="T58" fmla="*/ 0 w 1"/>
                <a:gd name="T59" fmla="*/ 0 h 1"/>
                <a:gd name="T60" fmla="*/ 0 w 1"/>
                <a:gd name="T61" fmla="*/ 0 h 1"/>
                <a:gd name="T62" fmla="*/ 0 w 1"/>
                <a:gd name="T63" fmla="*/ 0 h 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3" name="Freeform 174"/>
            <p:cNvSpPr>
              <a:spLocks/>
            </p:cNvSpPr>
            <p:nvPr/>
          </p:nvSpPr>
          <p:spPr bwMode="auto">
            <a:xfrm>
              <a:off x="2567" y="1017"/>
              <a:ext cx="41" cy="15"/>
            </a:xfrm>
            <a:custGeom>
              <a:avLst/>
              <a:gdLst>
                <a:gd name="T0" fmla="*/ 41 w 83"/>
                <a:gd name="T1" fmla="*/ 9 h 29"/>
                <a:gd name="T2" fmla="*/ 40 w 83"/>
                <a:gd name="T3" fmla="*/ 3 h 29"/>
                <a:gd name="T4" fmla="*/ 41 w 83"/>
                <a:gd name="T5" fmla="*/ 3 h 29"/>
                <a:gd name="T6" fmla="*/ 36 w 83"/>
                <a:gd name="T7" fmla="*/ 1 h 29"/>
                <a:gd name="T8" fmla="*/ 37 w 83"/>
                <a:gd name="T9" fmla="*/ 0 h 29"/>
                <a:gd name="T10" fmla="*/ 33 w 83"/>
                <a:gd name="T11" fmla="*/ 2 h 29"/>
                <a:gd name="T12" fmla="*/ 29 w 83"/>
                <a:gd name="T13" fmla="*/ 3 h 29"/>
                <a:gd name="T14" fmla="*/ 26 w 83"/>
                <a:gd name="T15" fmla="*/ 4 h 29"/>
                <a:gd name="T16" fmla="*/ 21 w 83"/>
                <a:gd name="T17" fmla="*/ 6 h 29"/>
                <a:gd name="T18" fmla="*/ 18 w 83"/>
                <a:gd name="T19" fmla="*/ 7 h 29"/>
                <a:gd name="T20" fmla="*/ 14 w 83"/>
                <a:gd name="T21" fmla="*/ 8 h 29"/>
                <a:gd name="T22" fmla="*/ 10 w 83"/>
                <a:gd name="T23" fmla="*/ 9 h 29"/>
                <a:gd name="T24" fmla="*/ 6 w 83"/>
                <a:gd name="T25" fmla="*/ 11 h 29"/>
                <a:gd name="T26" fmla="*/ 3 w 83"/>
                <a:gd name="T27" fmla="*/ 13 h 29"/>
                <a:gd name="T28" fmla="*/ 0 w 83"/>
                <a:gd name="T29" fmla="*/ 15 h 29"/>
                <a:gd name="T30" fmla="*/ 0 w 83"/>
                <a:gd name="T31" fmla="*/ 14 h 29"/>
                <a:gd name="T32" fmla="*/ 1 w 83"/>
                <a:gd name="T33" fmla="*/ 14 h 29"/>
                <a:gd name="T34" fmla="*/ 1 w 83"/>
                <a:gd name="T35" fmla="*/ 14 h 29"/>
                <a:gd name="T36" fmla="*/ 2 w 83"/>
                <a:gd name="T37" fmla="*/ 14 h 29"/>
                <a:gd name="T38" fmla="*/ 3 w 83"/>
                <a:gd name="T39" fmla="*/ 14 h 29"/>
                <a:gd name="T40" fmla="*/ 3 w 83"/>
                <a:gd name="T41" fmla="*/ 14 h 29"/>
                <a:gd name="T42" fmla="*/ 4 w 83"/>
                <a:gd name="T43" fmla="*/ 14 h 29"/>
                <a:gd name="T44" fmla="*/ 5 w 83"/>
                <a:gd name="T45" fmla="*/ 14 h 29"/>
                <a:gd name="T46" fmla="*/ 5 w 83"/>
                <a:gd name="T47" fmla="*/ 14 h 29"/>
                <a:gd name="T48" fmla="*/ 6 w 83"/>
                <a:gd name="T49" fmla="*/ 15 h 29"/>
                <a:gd name="T50" fmla="*/ 9 w 83"/>
                <a:gd name="T51" fmla="*/ 14 h 29"/>
                <a:gd name="T52" fmla="*/ 13 w 83"/>
                <a:gd name="T53" fmla="*/ 13 h 29"/>
                <a:gd name="T54" fmla="*/ 16 w 83"/>
                <a:gd name="T55" fmla="*/ 12 h 29"/>
                <a:gd name="T56" fmla="*/ 20 w 83"/>
                <a:gd name="T57" fmla="*/ 11 h 29"/>
                <a:gd name="T58" fmla="*/ 23 w 83"/>
                <a:gd name="T59" fmla="*/ 10 h 29"/>
                <a:gd name="T60" fmla="*/ 27 w 83"/>
                <a:gd name="T61" fmla="*/ 9 h 29"/>
                <a:gd name="T62" fmla="*/ 31 w 83"/>
                <a:gd name="T63" fmla="*/ 9 h 29"/>
                <a:gd name="T64" fmla="*/ 34 w 83"/>
                <a:gd name="T65" fmla="*/ 8 h 29"/>
                <a:gd name="T66" fmla="*/ 37 w 83"/>
                <a:gd name="T67" fmla="*/ 8 h 29"/>
                <a:gd name="T68" fmla="*/ 41 w 83"/>
                <a:gd name="T69" fmla="*/ 9 h 29"/>
                <a:gd name="T70" fmla="*/ 41 w 83"/>
                <a:gd name="T71" fmla="*/ 9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3" h="29">
                  <a:moveTo>
                    <a:pt x="83" y="17"/>
                  </a:moveTo>
                  <a:lnTo>
                    <a:pt x="80" y="6"/>
                  </a:lnTo>
                  <a:lnTo>
                    <a:pt x="83" y="6"/>
                  </a:lnTo>
                  <a:lnTo>
                    <a:pt x="72" y="2"/>
                  </a:lnTo>
                  <a:lnTo>
                    <a:pt x="74" y="0"/>
                  </a:lnTo>
                  <a:lnTo>
                    <a:pt x="67" y="3"/>
                  </a:lnTo>
                  <a:lnTo>
                    <a:pt x="59" y="6"/>
                  </a:lnTo>
                  <a:lnTo>
                    <a:pt x="52" y="8"/>
                  </a:lnTo>
                  <a:lnTo>
                    <a:pt x="43" y="11"/>
                  </a:lnTo>
                  <a:lnTo>
                    <a:pt x="36" y="13"/>
                  </a:lnTo>
                  <a:lnTo>
                    <a:pt x="28" y="16"/>
                  </a:lnTo>
                  <a:lnTo>
                    <a:pt x="21" y="18"/>
                  </a:lnTo>
                  <a:lnTo>
                    <a:pt x="13" y="22"/>
                  </a:lnTo>
                  <a:lnTo>
                    <a:pt x="6" y="26"/>
                  </a:lnTo>
                  <a:lnTo>
                    <a:pt x="0" y="29"/>
                  </a:lnTo>
                  <a:lnTo>
                    <a:pt x="1" y="28"/>
                  </a:lnTo>
                  <a:lnTo>
                    <a:pt x="2" y="28"/>
                  </a:lnTo>
                  <a:lnTo>
                    <a:pt x="3" y="27"/>
                  </a:lnTo>
                  <a:lnTo>
                    <a:pt x="5" y="27"/>
                  </a:lnTo>
                  <a:lnTo>
                    <a:pt x="6" y="27"/>
                  </a:lnTo>
                  <a:lnTo>
                    <a:pt x="7" y="27"/>
                  </a:lnTo>
                  <a:lnTo>
                    <a:pt x="8" y="27"/>
                  </a:lnTo>
                  <a:lnTo>
                    <a:pt x="10" y="28"/>
                  </a:lnTo>
                  <a:lnTo>
                    <a:pt x="11" y="28"/>
                  </a:lnTo>
                  <a:lnTo>
                    <a:pt x="12" y="29"/>
                  </a:lnTo>
                  <a:lnTo>
                    <a:pt x="19" y="28"/>
                  </a:lnTo>
                  <a:lnTo>
                    <a:pt x="26" y="26"/>
                  </a:lnTo>
                  <a:lnTo>
                    <a:pt x="33" y="24"/>
                  </a:lnTo>
                  <a:lnTo>
                    <a:pt x="41" y="22"/>
                  </a:lnTo>
                  <a:lnTo>
                    <a:pt x="47" y="19"/>
                  </a:lnTo>
                  <a:lnTo>
                    <a:pt x="54" y="18"/>
                  </a:lnTo>
                  <a:lnTo>
                    <a:pt x="62" y="17"/>
                  </a:lnTo>
                  <a:lnTo>
                    <a:pt x="69" y="16"/>
                  </a:lnTo>
                  <a:lnTo>
                    <a:pt x="75" y="16"/>
                  </a:lnTo>
                  <a:lnTo>
                    <a:pt x="83"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4" name="Freeform 175"/>
            <p:cNvSpPr>
              <a:spLocks noEditPoints="1"/>
            </p:cNvSpPr>
            <p:nvPr/>
          </p:nvSpPr>
          <p:spPr bwMode="auto">
            <a:xfrm>
              <a:off x="2564" y="1032"/>
              <a:ext cx="44" cy="10"/>
            </a:xfrm>
            <a:custGeom>
              <a:avLst/>
              <a:gdLst>
                <a:gd name="T0" fmla="*/ 9 w 90"/>
                <a:gd name="T1" fmla="*/ 0 h 21"/>
                <a:gd name="T2" fmla="*/ 9 w 90"/>
                <a:gd name="T3" fmla="*/ 0 h 21"/>
                <a:gd name="T4" fmla="*/ 10 w 90"/>
                <a:gd name="T5" fmla="*/ 0 h 21"/>
                <a:gd name="T6" fmla="*/ 10 w 90"/>
                <a:gd name="T7" fmla="*/ 0 h 21"/>
                <a:gd name="T8" fmla="*/ 10 w 90"/>
                <a:gd name="T9" fmla="*/ 0 h 21"/>
                <a:gd name="T10" fmla="*/ 10 w 90"/>
                <a:gd name="T11" fmla="*/ 0 h 21"/>
                <a:gd name="T12" fmla="*/ 10 w 90"/>
                <a:gd name="T13" fmla="*/ 0 h 21"/>
                <a:gd name="T14" fmla="*/ 10 w 90"/>
                <a:gd name="T15" fmla="*/ 0 h 21"/>
                <a:gd name="T16" fmla="*/ 11 w 90"/>
                <a:gd name="T17" fmla="*/ 0 h 21"/>
                <a:gd name="T18" fmla="*/ 11 w 90"/>
                <a:gd name="T19" fmla="*/ 1 h 21"/>
                <a:gd name="T20" fmla="*/ 11 w 90"/>
                <a:gd name="T21" fmla="*/ 1 h 21"/>
                <a:gd name="T22" fmla="*/ 0 w 90"/>
                <a:gd name="T23" fmla="*/ 9 h 21"/>
                <a:gd name="T24" fmla="*/ 1 w 90"/>
                <a:gd name="T25" fmla="*/ 9 h 21"/>
                <a:gd name="T26" fmla="*/ 1 w 90"/>
                <a:gd name="T27" fmla="*/ 9 h 21"/>
                <a:gd name="T28" fmla="*/ 2 w 90"/>
                <a:gd name="T29" fmla="*/ 9 h 21"/>
                <a:gd name="T30" fmla="*/ 2 w 90"/>
                <a:gd name="T31" fmla="*/ 9 h 21"/>
                <a:gd name="T32" fmla="*/ 2 w 90"/>
                <a:gd name="T33" fmla="*/ 9 h 21"/>
                <a:gd name="T34" fmla="*/ 3 w 90"/>
                <a:gd name="T35" fmla="*/ 9 h 21"/>
                <a:gd name="T36" fmla="*/ 4 w 90"/>
                <a:gd name="T37" fmla="*/ 9 h 21"/>
                <a:gd name="T38" fmla="*/ 4 w 90"/>
                <a:gd name="T39" fmla="*/ 9 h 21"/>
                <a:gd name="T40" fmla="*/ 4 w 90"/>
                <a:gd name="T41" fmla="*/ 10 h 21"/>
                <a:gd name="T42" fmla="*/ 5 w 90"/>
                <a:gd name="T43" fmla="*/ 10 h 21"/>
                <a:gd name="T44" fmla="*/ 9 w 90"/>
                <a:gd name="T45" fmla="*/ 5 h 21"/>
                <a:gd name="T46" fmla="*/ 12 w 90"/>
                <a:gd name="T47" fmla="*/ 4 h 21"/>
                <a:gd name="T48" fmla="*/ 13 w 90"/>
                <a:gd name="T49" fmla="*/ 2 h 21"/>
                <a:gd name="T50" fmla="*/ 14 w 90"/>
                <a:gd name="T51" fmla="*/ 2 h 21"/>
                <a:gd name="T52" fmla="*/ 14 w 90"/>
                <a:gd name="T53" fmla="*/ 4 h 21"/>
                <a:gd name="T54" fmla="*/ 14 w 90"/>
                <a:gd name="T55" fmla="*/ 5 h 21"/>
                <a:gd name="T56" fmla="*/ 13 w 90"/>
                <a:gd name="T57" fmla="*/ 6 h 21"/>
                <a:gd name="T58" fmla="*/ 12 w 90"/>
                <a:gd name="T59" fmla="*/ 7 h 21"/>
                <a:gd name="T60" fmla="*/ 12 w 90"/>
                <a:gd name="T61" fmla="*/ 9 h 21"/>
                <a:gd name="T62" fmla="*/ 12 w 90"/>
                <a:gd name="T63" fmla="*/ 9 h 21"/>
                <a:gd name="T64" fmla="*/ 12 w 90"/>
                <a:gd name="T65" fmla="*/ 9 h 21"/>
                <a:gd name="T66" fmla="*/ 16 w 90"/>
                <a:gd name="T67" fmla="*/ 9 h 21"/>
                <a:gd name="T68" fmla="*/ 20 w 90"/>
                <a:gd name="T69" fmla="*/ 9 h 21"/>
                <a:gd name="T70" fmla="*/ 22 w 90"/>
                <a:gd name="T71" fmla="*/ 9 h 21"/>
                <a:gd name="T72" fmla="*/ 26 w 90"/>
                <a:gd name="T73" fmla="*/ 9 h 21"/>
                <a:gd name="T74" fmla="*/ 30 w 90"/>
                <a:gd name="T75" fmla="*/ 8 h 21"/>
                <a:gd name="T76" fmla="*/ 33 w 90"/>
                <a:gd name="T77" fmla="*/ 7 h 21"/>
                <a:gd name="T78" fmla="*/ 36 w 90"/>
                <a:gd name="T79" fmla="*/ 7 h 21"/>
                <a:gd name="T80" fmla="*/ 39 w 90"/>
                <a:gd name="T81" fmla="*/ 6 h 21"/>
                <a:gd name="T82" fmla="*/ 42 w 90"/>
                <a:gd name="T83" fmla="*/ 5 h 21"/>
                <a:gd name="T84" fmla="*/ 44 w 90"/>
                <a:gd name="T85" fmla="*/ 4 h 21"/>
                <a:gd name="T86" fmla="*/ 41 w 90"/>
                <a:gd name="T87" fmla="*/ 2 h 21"/>
                <a:gd name="T88" fmla="*/ 38 w 90"/>
                <a:gd name="T89" fmla="*/ 2 h 21"/>
                <a:gd name="T90" fmla="*/ 34 w 90"/>
                <a:gd name="T91" fmla="*/ 1 h 21"/>
                <a:gd name="T92" fmla="*/ 30 w 90"/>
                <a:gd name="T93" fmla="*/ 1 h 21"/>
                <a:gd name="T94" fmla="*/ 27 w 90"/>
                <a:gd name="T95" fmla="*/ 1 h 21"/>
                <a:gd name="T96" fmla="*/ 23 w 90"/>
                <a:gd name="T97" fmla="*/ 1 h 21"/>
                <a:gd name="T98" fmla="*/ 20 w 90"/>
                <a:gd name="T99" fmla="*/ 1 h 21"/>
                <a:gd name="T100" fmla="*/ 16 w 90"/>
                <a:gd name="T101" fmla="*/ 1 h 21"/>
                <a:gd name="T102" fmla="*/ 13 w 90"/>
                <a:gd name="T103" fmla="*/ 0 h 21"/>
                <a:gd name="T104" fmla="*/ 9 w 90"/>
                <a:gd name="T105" fmla="*/ 0 h 21"/>
                <a:gd name="T106" fmla="*/ 9 w 90"/>
                <a:gd name="T107" fmla="*/ 0 h 21"/>
                <a:gd name="T108" fmla="*/ 9 w 90"/>
                <a:gd name="T109" fmla="*/ 0 h 21"/>
                <a:gd name="T110" fmla="*/ 20 w 90"/>
                <a:gd name="T111" fmla="*/ 7 h 21"/>
                <a:gd name="T112" fmla="*/ 15 w 90"/>
                <a:gd name="T113" fmla="*/ 7 h 21"/>
                <a:gd name="T114" fmla="*/ 20 w 90"/>
                <a:gd name="T115" fmla="*/ 4 h 21"/>
                <a:gd name="T116" fmla="*/ 20 w 90"/>
                <a:gd name="T117" fmla="*/ 7 h 21"/>
                <a:gd name="T118" fmla="*/ 20 w 90"/>
                <a:gd name="T119" fmla="*/ 7 h 21"/>
                <a:gd name="T120" fmla="*/ 20 w 90"/>
                <a:gd name="T121" fmla="*/ 7 h 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90" h="21">
                  <a:moveTo>
                    <a:pt x="19" y="0"/>
                  </a:moveTo>
                  <a:lnTo>
                    <a:pt x="19" y="0"/>
                  </a:lnTo>
                  <a:lnTo>
                    <a:pt x="20" y="0"/>
                  </a:lnTo>
                  <a:lnTo>
                    <a:pt x="20" y="1"/>
                  </a:lnTo>
                  <a:lnTo>
                    <a:pt x="22" y="1"/>
                  </a:lnTo>
                  <a:lnTo>
                    <a:pt x="22" y="3"/>
                  </a:lnTo>
                  <a:lnTo>
                    <a:pt x="0" y="18"/>
                  </a:lnTo>
                  <a:lnTo>
                    <a:pt x="2" y="18"/>
                  </a:lnTo>
                  <a:lnTo>
                    <a:pt x="3" y="18"/>
                  </a:lnTo>
                  <a:lnTo>
                    <a:pt x="4" y="18"/>
                  </a:lnTo>
                  <a:lnTo>
                    <a:pt x="5" y="18"/>
                  </a:lnTo>
                  <a:lnTo>
                    <a:pt x="7" y="19"/>
                  </a:lnTo>
                  <a:lnTo>
                    <a:pt x="8" y="19"/>
                  </a:lnTo>
                  <a:lnTo>
                    <a:pt x="9" y="19"/>
                  </a:lnTo>
                  <a:lnTo>
                    <a:pt x="9" y="20"/>
                  </a:lnTo>
                  <a:lnTo>
                    <a:pt x="10" y="21"/>
                  </a:lnTo>
                  <a:lnTo>
                    <a:pt x="19" y="11"/>
                  </a:lnTo>
                  <a:lnTo>
                    <a:pt x="24" y="8"/>
                  </a:lnTo>
                  <a:lnTo>
                    <a:pt x="26" y="5"/>
                  </a:lnTo>
                  <a:lnTo>
                    <a:pt x="28" y="5"/>
                  </a:lnTo>
                  <a:lnTo>
                    <a:pt x="28" y="8"/>
                  </a:lnTo>
                  <a:lnTo>
                    <a:pt x="28" y="10"/>
                  </a:lnTo>
                  <a:lnTo>
                    <a:pt x="26" y="13"/>
                  </a:lnTo>
                  <a:lnTo>
                    <a:pt x="25" y="15"/>
                  </a:lnTo>
                  <a:lnTo>
                    <a:pt x="24" y="18"/>
                  </a:lnTo>
                  <a:lnTo>
                    <a:pt x="24" y="19"/>
                  </a:lnTo>
                  <a:lnTo>
                    <a:pt x="25" y="18"/>
                  </a:lnTo>
                  <a:lnTo>
                    <a:pt x="33" y="18"/>
                  </a:lnTo>
                  <a:lnTo>
                    <a:pt x="40" y="18"/>
                  </a:lnTo>
                  <a:lnTo>
                    <a:pt x="46" y="18"/>
                  </a:lnTo>
                  <a:lnTo>
                    <a:pt x="54" y="18"/>
                  </a:lnTo>
                  <a:lnTo>
                    <a:pt x="61" y="16"/>
                  </a:lnTo>
                  <a:lnTo>
                    <a:pt x="67" y="15"/>
                  </a:lnTo>
                  <a:lnTo>
                    <a:pt x="74" y="14"/>
                  </a:lnTo>
                  <a:lnTo>
                    <a:pt x="80" y="13"/>
                  </a:lnTo>
                  <a:lnTo>
                    <a:pt x="85" y="11"/>
                  </a:lnTo>
                  <a:lnTo>
                    <a:pt x="90" y="9"/>
                  </a:lnTo>
                  <a:lnTo>
                    <a:pt x="83" y="5"/>
                  </a:lnTo>
                  <a:lnTo>
                    <a:pt x="77" y="4"/>
                  </a:lnTo>
                  <a:lnTo>
                    <a:pt x="70" y="3"/>
                  </a:lnTo>
                  <a:lnTo>
                    <a:pt x="62" y="3"/>
                  </a:lnTo>
                  <a:lnTo>
                    <a:pt x="55" y="3"/>
                  </a:lnTo>
                  <a:lnTo>
                    <a:pt x="48" y="3"/>
                  </a:lnTo>
                  <a:lnTo>
                    <a:pt x="40" y="3"/>
                  </a:lnTo>
                  <a:lnTo>
                    <a:pt x="33" y="3"/>
                  </a:lnTo>
                  <a:lnTo>
                    <a:pt x="26" y="1"/>
                  </a:lnTo>
                  <a:lnTo>
                    <a:pt x="19" y="0"/>
                  </a:lnTo>
                  <a:close/>
                  <a:moveTo>
                    <a:pt x="40" y="15"/>
                  </a:moveTo>
                  <a:lnTo>
                    <a:pt x="30" y="15"/>
                  </a:lnTo>
                  <a:lnTo>
                    <a:pt x="40" y="9"/>
                  </a:lnTo>
                  <a:lnTo>
                    <a:pt x="4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5" name="Freeform 176"/>
            <p:cNvSpPr>
              <a:spLocks/>
            </p:cNvSpPr>
            <p:nvPr/>
          </p:nvSpPr>
          <p:spPr bwMode="auto">
            <a:xfrm>
              <a:off x="2488" y="1024"/>
              <a:ext cx="39" cy="9"/>
            </a:xfrm>
            <a:custGeom>
              <a:avLst/>
              <a:gdLst>
                <a:gd name="T0" fmla="*/ 39 w 77"/>
                <a:gd name="T1" fmla="*/ 8 h 19"/>
                <a:gd name="T2" fmla="*/ 39 w 77"/>
                <a:gd name="T3" fmla="*/ 7 h 19"/>
                <a:gd name="T4" fmla="*/ 38 w 77"/>
                <a:gd name="T5" fmla="*/ 7 h 19"/>
                <a:gd name="T6" fmla="*/ 38 w 77"/>
                <a:gd name="T7" fmla="*/ 7 h 19"/>
                <a:gd name="T8" fmla="*/ 38 w 77"/>
                <a:gd name="T9" fmla="*/ 7 h 19"/>
                <a:gd name="T10" fmla="*/ 38 w 77"/>
                <a:gd name="T11" fmla="*/ 6 h 19"/>
                <a:gd name="T12" fmla="*/ 38 w 77"/>
                <a:gd name="T13" fmla="*/ 6 h 19"/>
                <a:gd name="T14" fmla="*/ 38 w 77"/>
                <a:gd name="T15" fmla="*/ 5 h 19"/>
                <a:gd name="T16" fmla="*/ 38 w 77"/>
                <a:gd name="T17" fmla="*/ 5 h 19"/>
                <a:gd name="T18" fmla="*/ 38 w 77"/>
                <a:gd name="T19" fmla="*/ 5 h 19"/>
                <a:gd name="T20" fmla="*/ 38 w 77"/>
                <a:gd name="T21" fmla="*/ 5 h 19"/>
                <a:gd name="T22" fmla="*/ 34 w 77"/>
                <a:gd name="T23" fmla="*/ 6 h 19"/>
                <a:gd name="T24" fmla="*/ 30 w 77"/>
                <a:gd name="T25" fmla="*/ 6 h 19"/>
                <a:gd name="T26" fmla="*/ 26 w 77"/>
                <a:gd name="T27" fmla="*/ 5 h 19"/>
                <a:gd name="T28" fmla="*/ 22 w 77"/>
                <a:gd name="T29" fmla="*/ 4 h 19"/>
                <a:gd name="T30" fmla="*/ 18 w 77"/>
                <a:gd name="T31" fmla="*/ 2 h 19"/>
                <a:gd name="T32" fmla="*/ 14 w 77"/>
                <a:gd name="T33" fmla="*/ 0 h 19"/>
                <a:gd name="T34" fmla="*/ 10 w 77"/>
                <a:gd name="T35" fmla="*/ 0 h 19"/>
                <a:gd name="T36" fmla="*/ 7 w 77"/>
                <a:gd name="T37" fmla="*/ 1 h 19"/>
                <a:gd name="T38" fmla="*/ 4 w 77"/>
                <a:gd name="T39" fmla="*/ 4 h 19"/>
                <a:gd name="T40" fmla="*/ 0 w 77"/>
                <a:gd name="T41" fmla="*/ 8 h 19"/>
                <a:gd name="T42" fmla="*/ 5 w 77"/>
                <a:gd name="T43" fmla="*/ 9 h 19"/>
                <a:gd name="T44" fmla="*/ 8 w 77"/>
                <a:gd name="T45" fmla="*/ 7 h 19"/>
                <a:gd name="T46" fmla="*/ 11 w 77"/>
                <a:gd name="T47" fmla="*/ 5 h 19"/>
                <a:gd name="T48" fmla="*/ 14 w 77"/>
                <a:gd name="T49" fmla="*/ 5 h 19"/>
                <a:gd name="T50" fmla="*/ 18 w 77"/>
                <a:gd name="T51" fmla="*/ 5 h 19"/>
                <a:gd name="T52" fmla="*/ 21 w 77"/>
                <a:gd name="T53" fmla="*/ 6 h 19"/>
                <a:gd name="T54" fmla="*/ 25 w 77"/>
                <a:gd name="T55" fmla="*/ 7 h 19"/>
                <a:gd name="T56" fmla="*/ 28 w 77"/>
                <a:gd name="T57" fmla="*/ 8 h 19"/>
                <a:gd name="T58" fmla="*/ 32 w 77"/>
                <a:gd name="T59" fmla="*/ 8 h 19"/>
                <a:gd name="T60" fmla="*/ 35 w 77"/>
                <a:gd name="T61" fmla="*/ 8 h 19"/>
                <a:gd name="T62" fmla="*/ 39 w 77"/>
                <a:gd name="T63" fmla="*/ 8 h 19"/>
                <a:gd name="T64" fmla="*/ 39 w 77"/>
                <a:gd name="T65" fmla="*/ 8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7" h="19">
                  <a:moveTo>
                    <a:pt x="77" y="16"/>
                  </a:moveTo>
                  <a:lnTo>
                    <a:pt x="77" y="15"/>
                  </a:lnTo>
                  <a:lnTo>
                    <a:pt x="76" y="15"/>
                  </a:lnTo>
                  <a:lnTo>
                    <a:pt x="76" y="14"/>
                  </a:lnTo>
                  <a:lnTo>
                    <a:pt x="75" y="14"/>
                  </a:lnTo>
                  <a:lnTo>
                    <a:pt x="75" y="13"/>
                  </a:lnTo>
                  <a:lnTo>
                    <a:pt x="75" y="11"/>
                  </a:lnTo>
                  <a:lnTo>
                    <a:pt x="75" y="10"/>
                  </a:lnTo>
                  <a:lnTo>
                    <a:pt x="67" y="13"/>
                  </a:lnTo>
                  <a:lnTo>
                    <a:pt x="60" y="13"/>
                  </a:lnTo>
                  <a:lnTo>
                    <a:pt x="51" y="10"/>
                  </a:lnTo>
                  <a:lnTo>
                    <a:pt x="44" y="8"/>
                  </a:lnTo>
                  <a:lnTo>
                    <a:pt x="35" y="4"/>
                  </a:lnTo>
                  <a:lnTo>
                    <a:pt x="28" y="1"/>
                  </a:lnTo>
                  <a:lnTo>
                    <a:pt x="20" y="0"/>
                  </a:lnTo>
                  <a:lnTo>
                    <a:pt x="13" y="3"/>
                  </a:lnTo>
                  <a:lnTo>
                    <a:pt x="7" y="8"/>
                  </a:lnTo>
                  <a:lnTo>
                    <a:pt x="0" y="16"/>
                  </a:lnTo>
                  <a:lnTo>
                    <a:pt x="9" y="19"/>
                  </a:lnTo>
                  <a:lnTo>
                    <a:pt x="15" y="14"/>
                  </a:lnTo>
                  <a:lnTo>
                    <a:pt x="21" y="11"/>
                  </a:lnTo>
                  <a:lnTo>
                    <a:pt x="28" y="10"/>
                  </a:lnTo>
                  <a:lnTo>
                    <a:pt x="35" y="11"/>
                  </a:lnTo>
                  <a:lnTo>
                    <a:pt x="42" y="13"/>
                  </a:lnTo>
                  <a:lnTo>
                    <a:pt x="49" y="15"/>
                  </a:lnTo>
                  <a:lnTo>
                    <a:pt x="56" y="16"/>
                  </a:lnTo>
                  <a:lnTo>
                    <a:pt x="64" y="17"/>
                  </a:lnTo>
                  <a:lnTo>
                    <a:pt x="70" y="17"/>
                  </a:lnTo>
                  <a:lnTo>
                    <a:pt x="77" y="1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6" name="Freeform 177"/>
            <p:cNvSpPr>
              <a:spLocks/>
            </p:cNvSpPr>
            <p:nvPr/>
          </p:nvSpPr>
          <p:spPr bwMode="auto">
            <a:xfrm>
              <a:off x="2650" y="1027"/>
              <a:ext cx="2" cy="9"/>
            </a:xfrm>
            <a:custGeom>
              <a:avLst/>
              <a:gdLst>
                <a:gd name="T0" fmla="*/ 0 w 3"/>
                <a:gd name="T1" fmla="*/ 4 h 17"/>
                <a:gd name="T2" fmla="*/ 1 w 3"/>
                <a:gd name="T3" fmla="*/ 9 h 17"/>
                <a:gd name="T4" fmla="*/ 2 w 3"/>
                <a:gd name="T5" fmla="*/ 0 h 17"/>
                <a:gd name="T6" fmla="*/ 1 w 3"/>
                <a:gd name="T7" fmla="*/ 4 h 17"/>
                <a:gd name="T8" fmla="*/ 1 w 3"/>
                <a:gd name="T9" fmla="*/ 4 h 17"/>
                <a:gd name="T10" fmla="*/ 0 w 3"/>
                <a:gd name="T11" fmla="*/ 4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7">
                  <a:moveTo>
                    <a:pt x="0" y="8"/>
                  </a:moveTo>
                  <a:lnTo>
                    <a:pt x="1" y="17"/>
                  </a:lnTo>
                  <a:lnTo>
                    <a:pt x="3" y="0"/>
                  </a:lnTo>
                  <a:lnTo>
                    <a:pt x="1" y="8"/>
                  </a:lnTo>
                  <a:lnTo>
                    <a:pt x="0"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7" name="Freeform 178"/>
            <p:cNvSpPr>
              <a:spLocks/>
            </p:cNvSpPr>
            <p:nvPr/>
          </p:nvSpPr>
          <p:spPr bwMode="auto">
            <a:xfrm>
              <a:off x="2496" y="1035"/>
              <a:ext cx="43" cy="9"/>
            </a:xfrm>
            <a:custGeom>
              <a:avLst/>
              <a:gdLst>
                <a:gd name="T0" fmla="*/ 36 w 87"/>
                <a:gd name="T1" fmla="*/ 6 h 17"/>
                <a:gd name="T2" fmla="*/ 36 w 87"/>
                <a:gd name="T3" fmla="*/ 6 h 17"/>
                <a:gd name="T4" fmla="*/ 38 w 87"/>
                <a:gd name="T5" fmla="*/ 6 h 17"/>
                <a:gd name="T6" fmla="*/ 39 w 87"/>
                <a:gd name="T7" fmla="*/ 6 h 17"/>
                <a:gd name="T8" fmla="*/ 40 w 87"/>
                <a:gd name="T9" fmla="*/ 6 h 17"/>
                <a:gd name="T10" fmla="*/ 41 w 87"/>
                <a:gd name="T11" fmla="*/ 7 h 17"/>
                <a:gd name="T12" fmla="*/ 42 w 87"/>
                <a:gd name="T13" fmla="*/ 8 h 17"/>
                <a:gd name="T14" fmla="*/ 43 w 87"/>
                <a:gd name="T15" fmla="*/ 9 h 17"/>
                <a:gd name="T16" fmla="*/ 43 w 87"/>
                <a:gd name="T17" fmla="*/ 9 h 17"/>
                <a:gd name="T18" fmla="*/ 43 w 87"/>
                <a:gd name="T19" fmla="*/ 8 h 17"/>
                <a:gd name="T20" fmla="*/ 41 w 87"/>
                <a:gd name="T21" fmla="*/ 7 h 17"/>
                <a:gd name="T22" fmla="*/ 38 w 87"/>
                <a:gd name="T23" fmla="*/ 4 h 17"/>
                <a:gd name="T24" fmla="*/ 34 w 87"/>
                <a:gd name="T25" fmla="*/ 2 h 17"/>
                <a:gd name="T26" fmla="*/ 30 w 87"/>
                <a:gd name="T27" fmla="*/ 1 h 17"/>
                <a:gd name="T28" fmla="*/ 25 w 87"/>
                <a:gd name="T29" fmla="*/ 0 h 17"/>
                <a:gd name="T30" fmla="*/ 20 w 87"/>
                <a:gd name="T31" fmla="*/ 1 h 17"/>
                <a:gd name="T32" fmla="*/ 16 w 87"/>
                <a:gd name="T33" fmla="*/ 1 h 17"/>
                <a:gd name="T34" fmla="*/ 11 w 87"/>
                <a:gd name="T35" fmla="*/ 3 h 17"/>
                <a:gd name="T36" fmla="*/ 7 w 87"/>
                <a:gd name="T37" fmla="*/ 4 h 17"/>
                <a:gd name="T38" fmla="*/ 3 w 87"/>
                <a:gd name="T39" fmla="*/ 6 h 17"/>
                <a:gd name="T40" fmla="*/ 0 w 87"/>
                <a:gd name="T41" fmla="*/ 8 h 17"/>
                <a:gd name="T42" fmla="*/ 4 w 87"/>
                <a:gd name="T43" fmla="*/ 7 h 17"/>
                <a:gd name="T44" fmla="*/ 8 w 87"/>
                <a:gd name="T45" fmla="*/ 7 h 17"/>
                <a:gd name="T46" fmla="*/ 12 w 87"/>
                <a:gd name="T47" fmla="*/ 7 h 17"/>
                <a:gd name="T48" fmla="*/ 16 w 87"/>
                <a:gd name="T49" fmla="*/ 7 h 17"/>
                <a:gd name="T50" fmla="*/ 20 w 87"/>
                <a:gd name="T51" fmla="*/ 8 h 17"/>
                <a:gd name="T52" fmla="*/ 23 w 87"/>
                <a:gd name="T53" fmla="*/ 8 h 17"/>
                <a:gd name="T54" fmla="*/ 27 w 87"/>
                <a:gd name="T55" fmla="*/ 8 h 17"/>
                <a:gd name="T56" fmla="*/ 31 w 87"/>
                <a:gd name="T57" fmla="*/ 7 h 17"/>
                <a:gd name="T58" fmla="*/ 33 w 87"/>
                <a:gd name="T59" fmla="*/ 7 h 17"/>
                <a:gd name="T60" fmla="*/ 36 w 87"/>
                <a:gd name="T61" fmla="*/ 7 h 17"/>
                <a:gd name="T62" fmla="*/ 36 w 87"/>
                <a:gd name="T63" fmla="*/ 7 h 17"/>
                <a:gd name="T64" fmla="*/ 36 w 87"/>
                <a:gd name="T65" fmla="*/ 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7" h="17">
                  <a:moveTo>
                    <a:pt x="72" y="12"/>
                  </a:moveTo>
                  <a:lnTo>
                    <a:pt x="73" y="11"/>
                  </a:lnTo>
                  <a:lnTo>
                    <a:pt x="76" y="11"/>
                  </a:lnTo>
                  <a:lnTo>
                    <a:pt x="78" y="11"/>
                  </a:lnTo>
                  <a:lnTo>
                    <a:pt x="81" y="12"/>
                  </a:lnTo>
                  <a:lnTo>
                    <a:pt x="83" y="14"/>
                  </a:lnTo>
                  <a:lnTo>
                    <a:pt x="84" y="16"/>
                  </a:lnTo>
                  <a:lnTo>
                    <a:pt x="86" y="17"/>
                  </a:lnTo>
                  <a:lnTo>
                    <a:pt x="87" y="17"/>
                  </a:lnTo>
                  <a:lnTo>
                    <a:pt x="86" y="16"/>
                  </a:lnTo>
                  <a:lnTo>
                    <a:pt x="83" y="13"/>
                  </a:lnTo>
                  <a:lnTo>
                    <a:pt x="77" y="7"/>
                  </a:lnTo>
                  <a:lnTo>
                    <a:pt x="68" y="3"/>
                  </a:lnTo>
                  <a:lnTo>
                    <a:pt x="60" y="1"/>
                  </a:lnTo>
                  <a:lnTo>
                    <a:pt x="51" y="0"/>
                  </a:lnTo>
                  <a:lnTo>
                    <a:pt x="41" y="1"/>
                  </a:lnTo>
                  <a:lnTo>
                    <a:pt x="32" y="2"/>
                  </a:lnTo>
                  <a:lnTo>
                    <a:pt x="22" y="5"/>
                  </a:lnTo>
                  <a:lnTo>
                    <a:pt x="14" y="7"/>
                  </a:lnTo>
                  <a:lnTo>
                    <a:pt x="6" y="11"/>
                  </a:lnTo>
                  <a:lnTo>
                    <a:pt x="0" y="16"/>
                  </a:lnTo>
                  <a:lnTo>
                    <a:pt x="8" y="14"/>
                  </a:lnTo>
                  <a:lnTo>
                    <a:pt x="16" y="14"/>
                  </a:lnTo>
                  <a:lnTo>
                    <a:pt x="24" y="14"/>
                  </a:lnTo>
                  <a:lnTo>
                    <a:pt x="32" y="14"/>
                  </a:lnTo>
                  <a:lnTo>
                    <a:pt x="40" y="16"/>
                  </a:lnTo>
                  <a:lnTo>
                    <a:pt x="47" y="16"/>
                  </a:lnTo>
                  <a:lnTo>
                    <a:pt x="55" y="16"/>
                  </a:lnTo>
                  <a:lnTo>
                    <a:pt x="62" y="14"/>
                  </a:lnTo>
                  <a:lnTo>
                    <a:pt x="67" y="14"/>
                  </a:lnTo>
                  <a:lnTo>
                    <a:pt x="72" y="13"/>
                  </a:lnTo>
                  <a:lnTo>
                    <a:pt x="72"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8" name="Freeform 179"/>
            <p:cNvSpPr>
              <a:spLocks/>
            </p:cNvSpPr>
            <p:nvPr/>
          </p:nvSpPr>
          <p:spPr bwMode="auto">
            <a:xfrm>
              <a:off x="2579" y="1036"/>
              <a:ext cx="5" cy="3"/>
            </a:xfrm>
            <a:custGeom>
              <a:avLst/>
              <a:gdLst>
                <a:gd name="T0" fmla="*/ 5 w 10"/>
                <a:gd name="T1" fmla="*/ 3 h 6"/>
                <a:gd name="T2" fmla="*/ 5 w 10"/>
                <a:gd name="T3" fmla="*/ 0 h 6"/>
                <a:gd name="T4" fmla="*/ 0 w 10"/>
                <a:gd name="T5" fmla="*/ 3 h 6"/>
                <a:gd name="T6" fmla="*/ 5 w 10"/>
                <a:gd name="T7" fmla="*/ 3 h 6"/>
                <a:gd name="T8" fmla="*/ 5 w 10"/>
                <a:gd name="T9" fmla="*/ 3 h 6"/>
                <a:gd name="T10" fmla="*/ 5 w 10"/>
                <a:gd name="T11" fmla="*/ 3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6">
                  <a:moveTo>
                    <a:pt x="10" y="5"/>
                  </a:moveTo>
                  <a:lnTo>
                    <a:pt x="10" y="0"/>
                  </a:lnTo>
                  <a:lnTo>
                    <a:pt x="0" y="6"/>
                  </a:lnTo>
                  <a:lnTo>
                    <a:pt x="10" y="6"/>
                  </a:lnTo>
                  <a:lnTo>
                    <a:pt x="1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49" name="Freeform 180"/>
            <p:cNvSpPr>
              <a:spLocks/>
            </p:cNvSpPr>
            <p:nvPr/>
          </p:nvSpPr>
          <p:spPr bwMode="auto">
            <a:xfrm>
              <a:off x="2571" y="1046"/>
              <a:ext cx="18" cy="5"/>
            </a:xfrm>
            <a:custGeom>
              <a:avLst/>
              <a:gdLst>
                <a:gd name="T0" fmla="*/ 0 w 36"/>
                <a:gd name="T1" fmla="*/ 1 h 9"/>
                <a:gd name="T2" fmla="*/ 2 w 36"/>
                <a:gd name="T3" fmla="*/ 3 h 9"/>
                <a:gd name="T4" fmla="*/ 4 w 36"/>
                <a:gd name="T5" fmla="*/ 4 h 9"/>
                <a:gd name="T6" fmla="*/ 5 w 36"/>
                <a:gd name="T7" fmla="*/ 5 h 9"/>
                <a:gd name="T8" fmla="*/ 7 w 36"/>
                <a:gd name="T9" fmla="*/ 5 h 9"/>
                <a:gd name="T10" fmla="*/ 9 w 36"/>
                <a:gd name="T11" fmla="*/ 4 h 9"/>
                <a:gd name="T12" fmla="*/ 11 w 36"/>
                <a:gd name="T13" fmla="*/ 4 h 9"/>
                <a:gd name="T14" fmla="*/ 13 w 36"/>
                <a:gd name="T15" fmla="*/ 3 h 9"/>
                <a:gd name="T16" fmla="*/ 15 w 36"/>
                <a:gd name="T17" fmla="*/ 3 h 9"/>
                <a:gd name="T18" fmla="*/ 17 w 36"/>
                <a:gd name="T19" fmla="*/ 3 h 9"/>
                <a:gd name="T20" fmla="*/ 18 w 36"/>
                <a:gd name="T21" fmla="*/ 3 h 9"/>
                <a:gd name="T22" fmla="*/ 17 w 36"/>
                <a:gd name="T23" fmla="*/ 2 h 9"/>
                <a:gd name="T24" fmla="*/ 15 w 36"/>
                <a:gd name="T25" fmla="*/ 2 h 9"/>
                <a:gd name="T26" fmla="*/ 13 w 36"/>
                <a:gd name="T27" fmla="*/ 1 h 9"/>
                <a:gd name="T28" fmla="*/ 12 w 36"/>
                <a:gd name="T29" fmla="*/ 1 h 9"/>
                <a:gd name="T30" fmla="*/ 10 w 36"/>
                <a:gd name="T31" fmla="*/ 0 h 9"/>
                <a:gd name="T32" fmla="*/ 8 w 36"/>
                <a:gd name="T33" fmla="*/ 0 h 9"/>
                <a:gd name="T34" fmla="*/ 6 w 36"/>
                <a:gd name="T35" fmla="*/ 0 h 9"/>
                <a:gd name="T36" fmla="*/ 4 w 36"/>
                <a:gd name="T37" fmla="*/ 0 h 9"/>
                <a:gd name="T38" fmla="*/ 2 w 36"/>
                <a:gd name="T39" fmla="*/ 1 h 9"/>
                <a:gd name="T40" fmla="*/ 0 w 36"/>
                <a:gd name="T41" fmla="*/ 1 h 9"/>
                <a:gd name="T42" fmla="*/ 0 w 36"/>
                <a:gd name="T43" fmla="*/ 1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6" h="9">
                  <a:moveTo>
                    <a:pt x="0" y="2"/>
                  </a:moveTo>
                  <a:lnTo>
                    <a:pt x="4" y="5"/>
                  </a:lnTo>
                  <a:lnTo>
                    <a:pt x="7" y="7"/>
                  </a:lnTo>
                  <a:lnTo>
                    <a:pt x="10" y="9"/>
                  </a:lnTo>
                  <a:lnTo>
                    <a:pt x="14" y="9"/>
                  </a:lnTo>
                  <a:lnTo>
                    <a:pt x="18" y="7"/>
                  </a:lnTo>
                  <a:lnTo>
                    <a:pt x="21" y="7"/>
                  </a:lnTo>
                  <a:lnTo>
                    <a:pt x="25" y="6"/>
                  </a:lnTo>
                  <a:lnTo>
                    <a:pt x="29" y="6"/>
                  </a:lnTo>
                  <a:lnTo>
                    <a:pt x="33" y="5"/>
                  </a:lnTo>
                  <a:lnTo>
                    <a:pt x="36" y="5"/>
                  </a:lnTo>
                  <a:lnTo>
                    <a:pt x="33" y="4"/>
                  </a:lnTo>
                  <a:lnTo>
                    <a:pt x="29" y="4"/>
                  </a:lnTo>
                  <a:lnTo>
                    <a:pt x="26" y="2"/>
                  </a:lnTo>
                  <a:lnTo>
                    <a:pt x="23" y="1"/>
                  </a:lnTo>
                  <a:lnTo>
                    <a:pt x="19" y="0"/>
                  </a:lnTo>
                  <a:lnTo>
                    <a:pt x="15" y="0"/>
                  </a:lnTo>
                  <a:lnTo>
                    <a:pt x="11" y="0"/>
                  </a:lnTo>
                  <a:lnTo>
                    <a:pt x="8" y="0"/>
                  </a:lnTo>
                  <a:lnTo>
                    <a:pt x="4" y="1"/>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0" name="Freeform 181"/>
            <p:cNvSpPr>
              <a:spLocks/>
            </p:cNvSpPr>
            <p:nvPr/>
          </p:nvSpPr>
          <p:spPr bwMode="auto">
            <a:xfrm>
              <a:off x="2589" y="1049"/>
              <a:ext cx="3" cy="1"/>
            </a:xfrm>
            <a:custGeom>
              <a:avLst/>
              <a:gdLst>
                <a:gd name="T0" fmla="*/ 0 w 6"/>
                <a:gd name="T1" fmla="*/ 0 h 1"/>
                <a:gd name="T2" fmla="*/ 1 w 6"/>
                <a:gd name="T3" fmla="*/ 0 h 1"/>
                <a:gd name="T4" fmla="*/ 1 w 6"/>
                <a:gd name="T5" fmla="*/ 0 h 1"/>
                <a:gd name="T6" fmla="*/ 2 w 6"/>
                <a:gd name="T7" fmla="*/ 0 h 1"/>
                <a:gd name="T8" fmla="*/ 2 w 6"/>
                <a:gd name="T9" fmla="*/ 0 h 1"/>
                <a:gd name="T10" fmla="*/ 2 w 6"/>
                <a:gd name="T11" fmla="*/ 1 h 1"/>
                <a:gd name="T12" fmla="*/ 2 w 6"/>
                <a:gd name="T13" fmla="*/ 1 h 1"/>
                <a:gd name="T14" fmla="*/ 2 w 6"/>
                <a:gd name="T15" fmla="*/ 1 h 1"/>
                <a:gd name="T16" fmla="*/ 3 w 6"/>
                <a:gd name="T17" fmla="*/ 1 h 1"/>
                <a:gd name="T18" fmla="*/ 3 w 6"/>
                <a:gd name="T19" fmla="*/ 1 h 1"/>
                <a:gd name="T20" fmla="*/ 3 w 6"/>
                <a:gd name="T21" fmla="*/ 1 h 1"/>
                <a:gd name="T22" fmla="*/ 3 w 6"/>
                <a:gd name="T23" fmla="*/ 1 h 1"/>
                <a:gd name="T24" fmla="*/ 3 w 6"/>
                <a:gd name="T25" fmla="*/ 1 h 1"/>
                <a:gd name="T26" fmla="*/ 2 w 6"/>
                <a:gd name="T27" fmla="*/ 1 h 1"/>
                <a:gd name="T28" fmla="*/ 2 w 6"/>
                <a:gd name="T29" fmla="*/ 0 h 1"/>
                <a:gd name="T30" fmla="*/ 2 w 6"/>
                <a:gd name="T31" fmla="*/ 0 h 1"/>
                <a:gd name="T32" fmla="*/ 2 w 6"/>
                <a:gd name="T33" fmla="*/ 0 h 1"/>
                <a:gd name="T34" fmla="*/ 2 w 6"/>
                <a:gd name="T35" fmla="*/ 0 h 1"/>
                <a:gd name="T36" fmla="*/ 1 w 6"/>
                <a:gd name="T37" fmla="*/ 0 h 1"/>
                <a:gd name="T38" fmla="*/ 1 w 6"/>
                <a:gd name="T39" fmla="*/ 0 h 1"/>
                <a:gd name="T40" fmla="*/ 0 w 6"/>
                <a:gd name="T41" fmla="*/ 0 h 1"/>
                <a:gd name="T42" fmla="*/ 0 w 6"/>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
                  <a:moveTo>
                    <a:pt x="0" y="0"/>
                  </a:moveTo>
                  <a:lnTo>
                    <a:pt x="2" y="0"/>
                  </a:lnTo>
                  <a:lnTo>
                    <a:pt x="3" y="0"/>
                  </a:lnTo>
                  <a:lnTo>
                    <a:pt x="4" y="1"/>
                  </a:lnTo>
                  <a:lnTo>
                    <a:pt x="5" y="1"/>
                  </a:lnTo>
                  <a:lnTo>
                    <a:pt x="6" y="1"/>
                  </a:lnTo>
                  <a:lnTo>
                    <a:pt x="5" y="1"/>
                  </a:lnTo>
                  <a:lnTo>
                    <a:pt x="4" y="1"/>
                  </a:lnTo>
                  <a:lnTo>
                    <a:pt x="4" y="0"/>
                  </a:lnTo>
                  <a:lnTo>
                    <a:pt x="3" y="0"/>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1" name="Freeform 182"/>
            <p:cNvSpPr>
              <a:spLocks/>
            </p:cNvSpPr>
            <p:nvPr/>
          </p:nvSpPr>
          <p:spPr bwMode="auto">
            <a:xfrm>
              <a:off x="2518" y="1048"/>
              <a:ext cx="14" cy="4"/>
            </a:xfrm>
            <a:custGeom>
              <a:avLst/>
              <a:gdLst>
                <a:gd name="T0" fmla="*/ 0 w 27"/>
                <a:gd name="T1" fmla="*/ 4 h 9"/>
                <a:gd name="T2" fmla="*/ 1 w 27"/>
                <a:gd name="T3" fmla="*/ 4 h 9"/>
                <a:gd name="T4" fmla="*/ 3 w 27"/>
                <a:gd name="T5" fmla="*/ 4 h 9"/>
                <a:gd name="T6" fmla="*/ 4 w 27"/>
                <a:gd name="T7" fmla="*/ 4 h 9"/>
                <a:gd name="T8" fmla="*/ 6 w 27"/>
                <a:gd name="T9" fmla="*/ 4 h 9"/>
                <a:gd name="T10" fmla="*/ 8 w 27"/>
                <a:gd name="T11" fmla="*/ 3 h 9"/>
                <a:gd name="T12" fmla="*/ 9 w 27"/>
                <a:gd name="T13" fmla="*/ 2 h 9"/>
                <a:gd name="T14" fmla="*/ 10 w 27"/>
                <a:gd name="T15" fmla="*/ 2 h 9"/>
                <a:gd name="T16" fmla="*/ 11 w 27"/>
                <a:gd name="T17" fmla="*/ 1 h 9"/>
                <a:gd name="T18" fmla="*/ 13 w 27"/>
                <a:gd name="T19" fmla="*/ 1 h 9"/>
                <a:gd name="T20" fmla="*/ 14 w 27"/>
                <a:gd name="T21" fmla="*/ 0 h 9"/>
                <a:gd name="T22" fmla="*/ 13 w 27"/>
                <a:gd name="T23" fmla="*/ 1 h 9"/>
                <a:gd name="T24" fmla="*/ 11 w 27"/>
                <a:gd name="T25" fmla="*/ 1 h 9"/>
                <a:gd name="T26" fmla="*/ 9 w 27"/>
                <a:gd name="T27" fmla="*/ 1 h 9"/>
                <a:gd name="T28" fmla="*/ 8 w 27"/>
                <a:gd name="T29" fmla="*/ 2 h 9"/>
                <a:gd name="T30" fmla="*/ 7 w 27"/>
                <a:gd name="T31" fmla="*/ 2 h 9"/>
                <a:gd name="T32" fmla="*/ 5 w 27"/>
                <a:gd name="T33" fmla="*/ 2 h 9"/>
                <a:gd name="T34" fmla="*/ 4 w 27"/>
                <a:gd name="T35" fmla="*/ 3 h 9"/>
                <a:gd name="T36" fmla="*/ 3 w 27"/>
                <a:gd name="T37" fmla="*/ 4 h 9"/>
                <a:gd name="T38" fmla="*/ 1 w 27"/>
                <a:gd name="T39" fmla="*/ 4 h 9"/>
                <a:gd name="T40" fmla="*/ 0 w 27"/>
                <a:gd name="T41" fmla="*/ 4 h 9"/>
                <a:gd name="T42" fmla="*/ 0 w 27"/>
                <a:gd name="T43" fmla="*/ 4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7" h="9">
                  <a:moveTo>
                    <a:pt x="0" y="9"/>
                  </a:moveTo>
                  <a:lnTo>
                    <a:pt x="2" y="9"/>
                  </a:lnTo>
                  <a:lnTo>
                    <a:pt x="6" y="9"/>
                  </a:lnTo>
                  <a:lnTo>
                    <a:pt x="8" y="9"/>
                  </a:lnTo>
                  <a:lnTo>
                    <a:pt x="12" y="8"/>
                  </a:lnTo>
                  <a:lnTo>
                    <a:pt x="15" y="7"/>
                  </a:lnTo>
                  <a:lnTo>
                    <a:pt x="17" y="5"/>
                  </a:lnTo>
                  <a:lnTo>
                    <a:pt x="20" y="4"/>
                  </a:lnTo>
                  <a:lnTo>
                    <a:pt x="22" y="3"/>
                  </a:lnTo>
                  <a:lnTo>
                    <a:pt x="25" y="2"/>
                  </a:lnTo>
                  <a:lnTo>
                    <a:pt x="27" y="0"/>
                  </a:lnTo>
                  <a:lnTo>
                    <a:pt x="25" y="2"/>
                  </a:lnTo>
                  <a:lnTo>
                    <a:pt x="21" y="3"/>
                  </a:lnTo>
                  <a:lnTo>
                    <a:pt x="18" y="3"/>
                  </a:lnTo>
                  <a:lnTo>
                    <a:pt x="16" y="4"/>
                  </a:lnTo>
                  <a:lnTo>
                    <a:pt x="13" y="5"/>
                  </a:lnTo>
                  <a:lnTo>
                    <a:pt x="10" y="5"/>
                  </a:lnTo>
                  <a:lnTo>
                    <a:pt x="7" y="7"/>
                  </a:lnTo>
                  <a:lnTo>
                    <a:pt x="5" y="8"/>
                  </a:lnTo>
                  <a:lnTo>
                    <a:pt x="2" y="8"/>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2" name="Freeform 183"/>
            <p:cNvSpPr>
              <a:spLocks/>
            </p:cNvSpPr>
            <p:nvPr/>
          </p:nvSpPr>
          <p:spPr bwMode="auto">
            <a:xfrm>
              <a:off x="2527" y="1054"/>
              <a:ext cx="13" cy="13"/>
            </a:xfrm>
            <a:custGeom>
              <a:avLst/>
              <a:gdLst>
                <a:gd name="T0" fmla="*/ 0 w 26"/>
                <a:gd name="T1" fmla="*/ 12 h 26"/>
                <a:gd name="T2" fmla="*/ 1 w 26"/>
                <a:gd name="T3" fmla="*/ 12 h 26"/>
                <a:gd name="T4" fmla="*/ 1 w 26"/>
                <a:gd name="T5" fmla="*/ 12 h 26"/>
                <a:gd name="T6" fmla="*/ 2 w 26"/>
                <a:gd name="T7" fmla="*/ 12 h 26"/>
                <a:gd name="T8" fmla="*/ 2 w 26"/>
                <a:gd name="T9" fmla="*/ 12 h 26"/>
                <a:gd name="T10" fmla="*/ 3 w 26"/>
                <a:gd name="T11" fmla="*/ 12 h 26"/>
                <a:gd name="T12" fmla="*/ 4 w 26"/>
                <a:gd name="T13" fmla="*/ 12 h 26"/>
                <a:gd name="T14" fmla="*/ 5 w 26"/>
                <a:gd name="T15" fmla="*/ 12 h 26"/>
                <a:gd name="T16" fmla="*/ 5 w 26"/>
                <a:gd name="T17" fmla="*/ 12 h 26"/>
                <a:gd name="T18" fmla="*/ 6 w 26"/>
                <a:gd name="T19" fmla="*/ 12 h 26"/>
                <a:gd name="T20" fmla="*/ 7 w 26"/>
                <a:gd name="T21" fmla="*/ 12 h 26"/>
                <a:gd name="T22" fmla="*/ 8 w 26"/>
                <a:gd name="T23" fmla="*/ 11 h 26"/>
                <a:gd name="T24" fmla="*/ 9 w 26"/>
                <a:gd name="T25" fmla="*/ 10 h 26"/>
                <a:gd name="T26" fmla="*/ 10 w 26"/>
                <a:gd name="T27" fmla="*/ 9 h 26"/>
                <a:gd name="T28" fmla="*/ 11 w 26"/>
                <a:gd name="T29" fmla="*/ 8 h 26"/>
                <a:gd name="T30" fmla="*/ 12 w 26"/>
                <a:gd name="T31" fmla="*/ 6 h 26"/>
                <a:gd name="T32" fmla="*/ 13 w 26"/>
                <a:gd name="T33" fmla="*/ 5 h 26"/>
                <a:gd name="T34" fmla="*/ 13 w 26"/>
                <a:gd name="T35" fmla="*/ 4 h 26"/>
                <a:gd name="T36" fmla="*/ 13 w 26"/>
                <a:gd name="T37" fmla="*/ 3 h 26"/>
                <a:gd name="T38" fmla="*/ 13 w 26"/>
                <a:gd name="T39" fmla="*/ 1 h 26"/>
                <a:gd name="T40" fmla="*/ 13 w 26"/>
                <a:gd name="T41" fmla="*/ 0 h 26"/>
                <a:gd name="T42" fmla="*/ 11 w 26"/>
                <a:gd name="T43" fmla="*/ 1 h 26"/>
                <a:gd name="T44" fmla="*/ 10 w 26"/>
                <a:gd name="T45" fmla="*/ 3 h 26"/>
                <a:gd name="T46" fmla="*/ 8 w 26"/>
                <a:gd name="T47" fmla="*/ 3 h 26"/>
                <a:gd name="T48" fmla="*/ 6 w 26"/>
                <a:gd name="T49" fmla="*/ 4 h 26"/>
                <a:gd name="T50" fmla="*/ 4 w 26"/>
                <a:gd name="T51" fmla="*/ 6 h 26"/>
                <a:gd name="T52" fmla="*/ 3 w 26"/>
                <a:gd name="T53" fmla="*/ 6 h 26"/>
                <a:gd name="T54" fmla="*/ 2 w 26"/>
                <a:gd name="T55" fmla="*/ 8 h 26"/>
                <a:gd name="T56" fmla="*/ 0 w 26"/>
                <a:gd name="T57" fmla="*/ 9 h 26"/>
                <a:gd name="T58" fmla="*/ 0 w 26"/>
                <a:gd name="T59" fmla="*/ 11 h 26"/>
                <a:gd name="T60" fmla="*/ 0 w 26"/>
                <a:gd name="T61" fmla="*/ 13 h 26"/>
                <a:gd name="T62" fmla="*/ 0 w 26"/>
                <a:gd name="T63" fmla="*/ 13 h 26"/>
                <a:gd name="T64" fmla="*/ 0 w 26"/>
                <a:gd name="T65" fmla="*/ 12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6" h="26">
                  <a:moveTo>
                    <a:pt x="0" y="24"/>
                  </a:moveTo>
                  <a:lnTo>
                    <a:pt x="1" y="24"/>
                  </a:lnTo>
                  <a:lnTo>
                    <a:pt x="1" y="23"/>
                  </a:lnTo>
                  <a:lnTo>
                    <a:pt x="3" y="23"/>
                  </a:lnTo>
                  <a:lnTo>
                    <a:pt x="4" y="23"/>
                  </a:lnTo>
                  <a:lnTo>
                    <a:pt x="6" y="23"/>
                  </a:lnTo>
                  <a:lnTo>
                    <a:pt x="8" y="23"/>
                  </a:lnTo>
                  <a:lnTo>
                    <a:pt x="9" y="23"/>
                  </a:lnTo>
                  <a:lnTo>
                    <a:pt x="10" y="23"/>
                  </a:lnTo>
                  <a:lnTo>
                    <a:pt x="11" y="23"/>
                  </a:lnTo>
                  <a:lnTo>
                    <a:pt x="13" y="23"/>
                  </a:lnTo>
                  <a:lnTo>
                    <a:pt x="15" y="21"/>
                  </a:lnTo>
                  <a:lnTo>
                    <a:pt x="17" y="20"/>
                  </a:lnTo>
                  <a:lnTo>
                    <a:pt x="19" y="17"/>
                  </a:lnTo>
                  <a:lnTo>
                    <a:pt x="21" y="15"/>
                  </a:lnTo>
                  <a:lnTo>
                    <a:pt x="24" y="12"/>
                  </a:lnTo>
                  <a:lnTo>
                    <a:pt x="25" y="10"/>
                  </a:lnTo>
                  <a:lnTo>
                    <a:pt x="26" y="7"/>
                  </a:lnTo>
                  <a:lnTo>
                    <a:pt x="26" y="5"/>
                  </a:lnTo>
                  <a:lnTo>
                    <a:pt x="26" y="2"/>
                  </a:lnTo>
                  <a:lnTo>
                    <a:pt x="25" y="0"/>
                  </a:lnTo>
                  <a:lnTo>
                    <a:pt x="22" y="2"/>
                  </a:lnTo>
                  <a:lnTo>
                    <a:pt x="19" y="5"/>
                  </a:lnTo>
                  <a:lnTo>
                    <a:pt x="15" y="6"/>
                  </a:lnTo>
                  <a:lnTo>
                    <a:pt x="11" y="8"/>
                  </a:lnTo>
                  <a:lnTo>
                    <a:pt x="8" y="11"/>
                  </a:lnTo>
                  <a:lnTo>
                    <a:pt x="5" y="12"/>
                  </a:lnTo>
                  <a:lnTo>
                    <a:pt x="3" y="15"/>
                  </a:lnTo>
                  <a:lnTo>
                    <a:pt x="0" y="18"/>
                  </a:lnTo>
                  <a:lnTo>
                    <a:pt x="0" y="22"/>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3" name="Freeform 184"/>
            <p:cNvSpPr>
              <a:spLocks/>
            </p:cNvSpPr>
            <p:nvPr/>
          </p:nvSpPr>
          <p:spPr bwMode="auto">
            <a:xfrm>
              <a:off x="2539" y="1077"/>
              <a:ext cx="7" cy="7"/>
            </a:xfrm>
            <a:custGeom>
              <a:avLst/>
              <a:gdLst>
                <a:gd name="T0" fmla="*/ 5 w 15"/>
                <a:gd name="T1" fmla="*/ 7 h 12"/>
                <a:gd name="T2" fmla="*/ 5 w 15"/>
                <a:gd name="T3" fmla="*/ 6 h 12"/>
                <a:gd name="T4" fmla="*/ 5 w 15"/>
                <a:gd name="T5" fmla="*/ 6 h 12"/>
                <a:gd name="T6" fmla="*/ 5 w 15"/>
                <a:gd name="T7" fmla="*/ 5 h 12"/>
                <a:gd name="T8" fmla="*/ 6 w 15"/>
                <a:gd name="T9" fmla="*/ 4 h 12"/>
                <a:gd name="T10" fmla="*/ 6 w 15"/>
                <a:gd name="T11" fmla="*/ 4 h 12"/>
                <a:gd name="T12" fmla="*/ 7 w 15"/>
                <a:gd name="T13" fmla="*/ 3 h 12"/>
                <a:gd name="T14" fmla="*/ 7 w 15"/>
                <a:gd name="T15" fmla="*/ 2 h 12"/>
                <a:gd name="T16" fmla="*/ 7 w 15"/>
                <a:gd name="T17" fmla="*/ 1 h 12"/>
                <a:gd name="T18" fmla="*/ 7 w 15"/>
                <a:gd name="T19" fmla="*/ 1 h 12"/>
                <a:gd name="T20" fmla="*/ 7 w 15"/>
                <a:gd name="T21" fmla="*/ 0 h 12"/>
                <a:gd name="T22" fmla="*/ 6 w 15"/>
                <a:gd name="T23" fmla="*/ 0 h 12"/>
                <a:gd name="T24" fmla="*/ 5 w 15"/>
                <a:gd name="T25" fmla="*/ 0 h 12"/>
                <a:gd name="T26" fmla="*/ 4 w 15"/>
                <a:gd name="T27" fmla="*/ 0 h 12"/>
                <a:gd name="T28" fmla="*/ 3 w 15"/>
                <a:gd name="T29" fmla="*/ 1 h 12"/>
                <a:gd name="T30" fmla="*/ 3 w 15"/>
                <a:gd name="T31" fmla="*/ 1 h 12"/>
                <a:gd name="T32" fmla="*/ 2 w 15"/>
                <a:gd name="T33" fmla="*/ 1 h 12"/>
                <a:gd name="T34" fmla="*/ 1 w 15"/>
                <a:gd name="T35" fmla="*/ 1 h 12"/>
                <a:gd name="T36" fmla="*/ 0 w 15"/>
                <a:gd name="T37" fmla="*/ 2 h 12"/>
                <a:gd name="T38" fmla="*/ 0 w 15"/>
                <a:gd name="T39" fmla="*/ 3 h 12"/>
                <a:gd name="T40" fmla="*/ 0 w 15"/>
                <a:gd name="T41" fmla="*/ 4 h 12"/>
                <a:gd name="T42" fmla="*/ 0 w 15"/>
                <a:gd name="T43" fmla="*/ 4 h 12"/>
                <a:gd name="T44" fmla="*/ 0 w 15"/>
                <a:gd name="T45" fmla="*/ 5 h 12"/>
                <a:gd name="T46" fmla="*/ 1 w 15"/>
                <a:gd name="T47" fmla="*/ 5 h 12"/>
                <a:gd name="T48" fmla="*/ 2 w 15"/>
                <a:gd name="T49" fmla="*/ 6 h 12"/>
                <a:gd name="T50" fmla="*/ 2 w 15"/>
                <a:gd name="T51" fmla="*/ 6 h 12"/>
                <a:gd name="T52" fmla="*/ 3 w 15"/>
                <a:gd name="T53" fmla="*/ 6 h 12"/>
                <a:gd name="T54" fmla="*/ 3 w 15"/>
                <a:gd name="T55" fmla="*/ 7 h 12"/>
                <a:gd name="T56" fmla="*/ 4 w 15"/>
                <a:gd name="T57" fmla="*/ 7 h 12"/>
                <a:gd name="T58" fmla="*/ 5 w 15"/>
                <a:gd name="T59" fmla="*/ 7 h 12"/>
                <a:gd name="T60" fmla="*/ 5 w 15"/>
                <a:gd name="T61" fmla="*/ 7 h 12"/>
                <a:gd name="T62" fmla="*/ 5 w 15"/>
                <a:gd name="T63" fmla="*/ 7 h 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 h="12">
                  <a:moveTo>
                    <a:pt x="11" y="12"/>
                  </a:moveTo>
                  <a:lnTo>
                    <a:pt x="11" y="11"/>
                  </a:lnTo>
                  <a:lnTo>
                    <a:pt x="11" y="10"/>
                  </a:lnTo>
                  <a:lnTo>
                    <a:pt x="11" y="8"/>
                  </a:lnTo>
                  <a:lnTo>
                    <a:pt x="12" y="7"/>
                  </a:lnTo>
                  <a:lnTo>
                    <a:pt x="12" y="6"/>
                  </a:lnTo>
                  <a:lnTo>
                    <a:pt x="14" y="5"/>
                  </a:lnTo>
                  <a:lnTo>
                    <a:pt x="14" y="3"/>
                  </a:lnTo>
                  <a:lnTo>
                    <a:pt x="14" y="2"/>
                  </a:lnTo>
                  <a:lnTo>
                    <a:pt x="15" y="1"/>
                  </a:lnTo>
                  <a:lnTo>
                    <a:pt x="15" y="0"/>
                  </a:lnTo>
                  <a:lnTo>
                    <a:pt x="12" y="0"/>
                  </a:lnTo>
                  <a:lnTo>
                    <a:pt x="11" y="0"/>
                  </a:lnTo>
                  <a:lnTo>
                    <a:pt x="9" y="0"/>
                  </a:lnTo>
                  <a:lnTo>
                    <a:pt x="7" y="1"/>
                  </a:lnTo>
                  <a:lnTo>
                    <a:pt x="6" y="1"/>
                  </a:lnTo>
                  <a:lnTo>
                    <a:pt x="5" y="1"/>
                  </a:lnTo>
                  <a:lnTo>
                    <a:pt x="2" y="2"/>
                  </a:lnTo>
                  <a:lnTo>
                    <a:pt x="1" y="3"/>
                  </a:lnTo>
                  <a:lnTo>
                    <a:pt x="1" y="5"/>
                  </a:lnTo>
                  <a:lnTo>
                    <a:pt x="0" y="6"/>
                  </a:lnTo>
                  <a:lnTo>
                    <a:pt x="1" y="7"/>
                  </a:lnTo>
                  <a:lnTo>
                    <a:pt x="1" y="8"/>
                  </a:lnTo>
                  <a:lnTo>
                    <a:pt x="2" y="8"/>
                  </a:lnTo>
                  <a:lnTo>
                    <a:pt x="4" y="10"/>
                  </a:lnTo>
                  <a:lnTo>
                    <a:pt x="5" y="11"/>
                  </a:lnTo>
                  <a:lnTo>
                    <a:pt x="6" y="11"/>
                  </a:lnTo>
                  <a:lnTo>
                    <a:pt x="7" y="12"/>
                  </a:lnTo>
                  <a:lnTo>
                    <a:pt x="9" y="12"/>
                  </a:lnTo>
                  <a:lnTo>
                    <a:pt x="10" y="12"/>
                  </a:lnTo>
                  <a:lnTo>
                    <a:pt x="11"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4" name="Freeform 185"/>
            <p:cNvSpPr>
              <a:spLocks/>
            </p:cNvSpPr>
            <p:nvPr/>
          </p:nvSpPr>
          <p:spPr bwMode="auto">
            <a:xfrm>
              <a:off x="2534" y="1089"/>
              <a:ext cx="45" cy="18"/>
            </a:xfrm>
            <a:custGeom>
              <a:avLst/>
              <a:gdLst>
                <a:gd name="T0" fmla="*/ 0 w 89"/>
                <a:gd name="T1" fmla="*/ 2 h 36"/>
                <a:gd name="T2" fmla="*/ 2 w 89"/>
                <a:gd name="T3" fmla="*/ 3 h 36"/>
                <a:gd name="T4" fmla="*/ 4 w 89"/>
                <a:gd name="T5" fmla="*/ 5 h 36"/>
                <a:gd name="T6" fmla="*/ 5 w 89"/>
                <a:gd name="T7" fmla="*/ 7 h 36"/>
                <a:gd name="T8" fmla="*/ 6 w 89"/>
                <a:gd name="T9" fmla="*/ 8 h 36"/>
                <a:gd name="T10" fmla="*/ 6 w 89"/>
                <a:gd name="T11" fmla="*/ 10 h 36"/>
                <a:gd name="T12" fmla="*/ 7 w 89"/>
                <a:gd name="T13" fmla="*/ 13 h 36"/>
                <a:gd name="T14" fmla="*/ 8 w 89"/>
                <a:gd name="T15" fmla="*/ 15 h 36"/>
                <a:gd name="T16" fmla="*/ 9 w 89"/>
                <a:gd name="T17" fmla="*/ 16 h 36"/>
                <a:gd name="T18" fmla="*/ 10 w 89"/>
                <a:gd name="T19" fmla="*/ 18 h 36"/>
                <a:gd name="T20" fmla="*/ 11 w 89"/>
                <a:gd name="T21" fmla="*/ 18 h 36"/>
                <a:gd name="T22" fmla="*/ 14 w 89"/>
                <a:gd name="T23" fmla="*/ 15 h 36"/>
                <a:gd name="T24" fmla="*/ 14 w 89"/>
                <a:gd name="T25" fmla="*/ 15 h 36"/>
                <a:gd name="T26" fmla="*/ 15 w 89"/>
                <a:gd name="T27" fmla="*/ 15 h 36"/>
                <a:gd name="T28" fmla="*/ 15 w 89"/>
                <a:gd name="T29" fmla="*/ 15 h 36"/>
                <a:gd name="T30" fmla="*/ 15 w 89"/>
                <a:gd name="T31" fmla="*/ 16 h 36"/>
                <a:gd name="T32" fmla="*/ 15 w 89"/>
                <a:gd name="T33" fmla="*/ 16 h 36"/>
                <a:gd name="T34" fmla="*/ 16 w 89"/>
                <a:gd name="T35" fmla="*/ 16 h 36"/>
                <a:gd name="T36" fmla="*/ 16 w 89"/>
                <a:gd name="T37" fmla="*/ 16 h 36"/>
                <a:gd name="T38" fmla="*/ 16 w 89"/>
                <a:gd name="T39" fmla="*/ 16 h 36"/>
                <a:gd name="T40" fmla="*/ 16 w 89"/>
                <a:gd name="T41" fmla="*/ 17 h 36"/>
                <a:gd name="T42" fmla="*/ 17 w 89"/>
                <a:gd name="T43" fmla="*/ 17 h 36"/>
                <a:gd name="T44" fmla="*/ 15 w 89"/>
                <a:gd name="T45" fmla="*/ 18 h 36"/>
                <a:gd name="T46" fmla="*/ 24 w 89"/>
                <a:gd name="T47" fmla="*/ 18 h 36"/>
                <a:gd name="T48" fmla="*/ 27 w 89"/>
                <a:gd name="T49" fmla="*/ 17 h 36"/>
                <a:gd name="T50" fmla="*/ 29 w 89"/>
                <a:gd name="T51" fmla="*/ 16 h 36"/>
                <a:gd name="T52" fmla="*/ 32 w 89"/>
                <a:gd name="T53" fmla="*/ 15 h 36"/>
                <a:gd name="T54" fmla="*/ 34 w 89"/>
                <a:gd name="T55" fmla="*/ 13 h 36"/>
                <a:gd name="T56" fmla="*/ 37 w 89"/>
                <a:gd name="T57" fmla="*/ 11 h 36"/>
                <a:gd name="T58" fmla="*/ 39 w 89"/>
                <a:gd name="T59" fmla="*/ 9 h 36"/>
                <a:gd name="T60" fmla="*/ 41 w 89"/>
                <a:gd name="T61" fmla="*/ 7 h 36"/>
                <a:gd name="T62" fmla="*/ 42 w 89"/>
                <a:gd name="T63" fmla="*/ 5 h 36"/>
                <a:gd name="T64" fmla="*/ 44 w 89"/>
                <a:gd name="T65" fmla="*/ 3 h 36"/>
                <a:gd name="T66" fmla="*/ 45 w 89"/>
                <a:gd name="T67" fmla="*/ 0 h 36"/>
                <a:gd name="T68" fmla="*/ 43 w 89"/>
                <a:gd name="T69" fmla="*/ 0 h 36"/>
                <a:gd name="T70" fmla="*/ 41 w 89"/>
                <a:gd name="T71" fmla="*/ 1 h 36"/>
                <a:gd name="T72" fmla="*/ 39 w 89"/>
                <a:gd name="T73" fmla="*/ 2 h 36"/>
                <a:gd name="T74" fmla="*/ 37 w 89"/>
                <a:gd name="T75" fmla="*/ 3 h 36"/>
                <a:gd name="T76" fmla="*/ 35 w 89"/>
                <a:gd name="T77" fmla="*/ 3 h 36"/>
                <a:gd name="T78" fmla="*/ 33 w 89"/>
                <a:gd name="T79" fmla="*/ 5 h 36"/>
                <a:gd name="T80" fmla="*/ 32 w 89"/>
                <a:gd name="T81" fmla="*/ 6 h 36"/>
                <a:gd name="T82" fmla="*/ 31 w 89"/>
                <a:gd name="T83" fmla="*/ 8 h 36"/>
                <a:gd name="T84" fmla="*/ 30 w 89"/>
                <a:gd name="T85" fmla="*/ 9 h 36"/>
                <a:gd name="T86" fmla="*/ 30 w 89"/>
                <a:gd name="T87" fmla="*/ 11 h 36"/>
                <a:gd name="T88" fmla="*/ 26 w 89"/>
                <a:gd name="T89" fmla="*/ 13 h 36"/>
                <a:gd name="T90" fmla="*/ 23 w 89"/>
                <a:gd name="T91" fmla="*/ 13 h 36"/>
                <a:gd name="T92" fmla="*/ 21 w 89"/>
                <a:gd name="T93" fmla="*/ 13 h 36"/>
                <a:gd name="T94" fmla="*/ 18 w 89"/>
                <a:gd name="T95" fmla="*/ 12 h 36"/>
                <a:gd name="T96" fmla="*/ 16 w 89"/>
                <a:gd name="T97" fmla="*/ 9 h 36"/>
                <a:gd name="T98" fmla="*/ 13 w 89"/>
                <a:gd name="T99" fmla="*/ 7 h 36"/>
                <a:gd name="T100" fmla="*/ 10 w 89"/>
                <a:gd name="T101" fmla="*/ 5 h 36"/>
                <a:gd name="T102" fmla="*/ 7 w 89"/>
                <a:gd name="T103" fmla="*/ 3 h 36"/>
                <a:gd name="T104" fmla="*/ 4 w 89"/>
                <a:gd name="T105" fmla="*/ 2 h 36"/>
                <a:gd name="T106" fmla="*/ 0 w 89"/>
                <a:gd name="T107" fmla="*/ 2 h 36"/>
                <a:gd name="T108" fmla="*/ 0 w 89"/>
                <a:gd name="T109" fmla="*/ 2 h 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9" h="36">
                  <a:moveTo>
                    <a:pt x="0" y="4"/>
                  </a:moveTo>
                  <a:lnTo>
                    <a:pt x="4" y="6"/>
                  </a:lnTo>
                  <a:lnTo>
                    <a:pt x="7" y="9"/>
                  </a:lnTo>
                  <a:lnTo>
                    <a:pt x="10" y="13"/>
                  </a:lnTo>
                  <a:lnTo>
                    <a:pt x="11" y="16"/>
                  </a:lnTo>
                  <a:lnTo>
                    <a:pt x="12" y="20"/>
                  </a:lnTo>
                  <a:lnTo>
                    <a:pt x="14" y="25"/>
                  </a:lnTo>
                  <a:lnTo>
                    <a:pt x="15" y="29"/>
                  </a:lnTo>
                  <a:lnTo>
                    <a:pt x="17" y="31"/>
                  </a:lnTo>
                  <a:lnTo>
                    <a:pt x="19" y="35"/>
                  </a:lnTo>
                  <a:lnTo>
                    <a:pt x="21" y="36"/>
                  </a:lnTo>
                  <a:lnTo>
                    <a:pt x="27" y="30"/>
                  </a:lnTo>
                  <a:lnTo>
                    <a:pt x="29" y="30"/>
                  </a:lnTo>
                  <a:lnTo>
                    <a:pt x="30" y="31"/>
                  </a:lnTo>
                  <a:lnTo>
                    <a:pt x="31" y="31"/>
                  </a:lnTo>
                  <a:lnTo>
                    <a:pt x="31" y="32"/>
                  </a:lnTo>
                  <a:lnTo>
                    <a:pt x="32" y="32"/>
                  </a:lnTo>
                  <a:lnTo>
                    <a:pt x="32" y="34"/>
                  </a:lnTo>
                  <a:lnTo>
                    <a:pt x="33" y="34"/>
                  </a:lnTo>
                  <a:lnTo>
                    <a:pt x="30" y="36"/>
                  </a:lnTo>
                  <a:lnTo>
                    <a:pt x="48" y="36"/>
                  </a:lnTo>
                  <a:lnTo>
                    <a:pt x="53" y="34"/>
                  </a:lnTo>
                  <a:lnTo>
                    <a:pt x="58" y="31"/>
                  </a:lnTo>
                  <a:lnTo>
                    <a:pt x="63" y="29"/>
                  </a:lnTo>
                  <a:lnTo>
                    <a:pt x="68" y="25"/>
                  </a:lnTo>
                  <a:lnTo>
                    <a:pt x="73" y="21"/>
                  </a:lnTo>
                  <a:lnTo>
                    <a:pt x="77" y="18"/>
                  </a:lnTo>
                  <a:lnTo>
                    <a:pt x="82" y="14"/>
                  </a:lnTo>
                  <a:lnTo>
                    <a:pt x="84" y="10"/>
                  </a:lnTo>
                  <a:lnTo>
                    <a:pt x="88" y="5"/>
                  </a:lnTo>
                  <a:lnTo>
                    <a:pt x="89" y="0"/>
                  </a:lnTo>
                  <a:lnTo>
                    <a:pt x="85" y="0"/>
                  </a:lnTo>
                  <a:lnTo>
                    <a:pt x="82" y="1"/>
                  </a:lnTo>
                  <a:lnTo>
                    <a:pt x="77" y="3"/>
                  </a:lnTo>
                  <a:lnTo>
                    <a:pt x="73" y="5"/>
                  </a:lnTo>
                  <a:lnTo>
                    <a:pt x="69" y="6"/>
                  </a:lnTo>
                  <a:lnTo>
                    <a:pt x="66" y="9"/>
                  </a:lnTo>
                  <a:lnTo>
                    <a:pt x="63" y="11"/>
                  </a:lnTo>
                  <a:lnTo>
                    <a:pt x="61" y="15"/>
                  </a:lnTo>
                  <a:lnTo>
                    <a:pt x="59" y="18"/>
                  </a:lnTo>
                  <a:lnTo>
                    <a:pt x="59" y="21"/>
                  </a:lnTo>
                  <a:lnTo>
                    <a:pt x="52" y="25"/>
                  </a:lnTo>
                  <a:lnTo>
                    <a:pt x="46" y="26"/>
                  </a:lnTo>
                  <a:lnTo>
                    <a:pt x="41" y="25"/>
                  </a:lnTo>
                  <a:lnTo>
                    <a:pt x="36" y="23"/>
                  </a:lnTo>
                  <a:lnTo>
                    <a:pt x="31" y="18"/>
                  </a:lnTo>
                  <a:lnTo>
                    <a:pt x="26" y="14"/>
                  </a:lnTo>
                  <a:lnTo>
                    <a:pt x="20" y="9"/>
                  </a:lnTo>
                  <a:lnTo>
                    <a:pt x="14" y="5"/>
                  </a:lnTo>
                  <a:lnTo>
                    <a:pt x="7"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5" name="Freeform 186"/>
            <p:cNvSpPr>
              <a:spLocks/>
            </p:cNvSpPr>
            <p:nvPr/>
          </p:nvSpPr>
          <p:spPr bwMode="auto">
            <a:xfrm>
              <a:off x="2606" y="1091"/>
              <a:ext cx="4" cy="19"/>
            </a:xfrm>
            <a:custGeom>
              <a:avLst/>
              <a:gdLst>
                <a:gd name="T0" fmla="*/ 0 w 8"/>
                <a:gd name="T1" fmla="*/ 0 h 38"/>
                <a:gd name="T2" fmla="*/ 2 w 8"/>
                <a:gd name="T3" fmla="*/ 2 h 38"/>
                <a:gd name="T4" fmla="*/ 3 w 8"/>
                <a:gd name="T5" fmla="*/ 4 h 38"/>
                <a:gd name="T6" fmla="*/ 3 w 8"/>
                <a:gd name="T7" fmla="*/ 6 h 38"/>
                <a:gd name="T8" fmla="*/ 3 w 8"/>
                <a:gd name="T9" fmla="*/ 8 h 38"/>
                <a:gd name="T10" fmla="*/ 3 w 8"/>
                <a:gd name="T11" fmla="*/ 10 h 38"/>
                <a:gd name="T12" fmla="*/ 2 w 8"/>
                <a:gd name="T13" fmla="*/ 12 h 38"/>
                <a:gd name="T14" fmla="*/ 1 w 8"/>
                <a:gd name="T15" fmla="*/ 14 h 38"/>
                <a:gd name="T16" fmla="*/ 1 w 8"/>
                <a:gd name="T17" fmla="*/ 16 h 38"/>
                <a:gd name="T18" fmla="*/ 1 w 8"/>
                <a:gd name="T19" fmla="*/ 18 h 38"/>
                <a:gd name="T20" fmla="*/ 1 w 8"/>
                <a:gd name="T21" fmla="*/ 19 h 38"/>
                <a:gd name="T22" fmla="*/ 3 w 8"/>
                <a:gd name="T23" fmla="*/ 19 h 38"/>
                <a:gd name="T24" fmla="*/ 3 w 8"/>
                <a:gd name="T25" fmla="*/ 19 h 38"/>
                <a:gd name="T26" fmla="*/ 3 w 8"/>
                <a:gd name="T27" fmla="*/ 18 h 38"/>
                <a:gd name="T28" fmla="*/ 3 w 8"/>
                <a:gd name="T29" fmla="*/ 18 h 38"/>
                <a:gd name="T30" fmla="*/ 3 w 8"/>
                <a:gd name="T31" fmla="*/ 17 h 38"/>
                <a:gd name="T32" fmla="*/ 3 w 8"/>
                <a:gd name="T33" fmla="*/ 17 h 38"/>
                <a:gd name="T34" fmla="*/ 3 w 8"/>
                <a:gd name="T35" fmla="*/ 16 h 38"/>
                <a:gd name="T36" fmla="*/ 3 w 8"/>
                <a:gd name="T37" fmla="*/ 16 h 38"/>
                <a:gd name="T38" fmla="*/ 3 w 8"/>
                <a:gd name="T39" fmla="*/ 16 h 38"/>
                <a:gd name="T40" fmla="*/ 4 w 8"/>
                <a:gd name="T41" fmla="*/ 15 h 38"/>
                <a:gd name="T42" fmla="*/ 4 w 8"/>
                <a:gd name="T43" fmla="*/ 15 h 38"/>
                <a:gd name="T44" fmla="*/ 4 w 8"/>
                <a:gd name="T45" fmla="*/ 14 h 38"/>
                <a:gd name="T46" fmla="*/ 4 w 8"/>
                <a:gd name="T47" fmla="*/ 12 h 38"/>
                <a:gd name="T48" fmla="*/ 4 w 8"/>
                <a:gd name="T49" fmla="*/ 11 h 38"/>
                <a:gd name="T50" fmla="*/ 4 w 8"/>
                <a:gd name="T51" fmla="*/ 9 h 38"/>
                <a:gd name="T52" fmla="*/ 4 w 8"/>
                <a:gd name="T53" fmla="*/ 8 h 38"/>
                <a:gd name="T54" fmla="*/ 4 w 8"/>
                <a:gd name="T55" fmla="*/ 6 h 38"/>
                <a:gd name="T56" fmla="*/ 3 w 8"/>
                <a:gd name="T57" fmla="*/ 4 h 38"/>
                <a:gd name="T58" fmla="*/ 3 w 8"/>
                <a:gd name="T59" fmla="*/ 3 h 38"/>
                <a:gd name="T60" fmla="*/ 1 w 8"/>
                <a:gd name="T61" fmla="*/ 1 h 38"/>
                <a:gd name="T62" fmla="*/ 0 w 8"/>
                <a:gd name="T63" fmla="*/ 0 h 38"/>
                <a:gd name="T64" fmla="*/ 0 w 8"/>
                <a:gd name="T65" fmla="*/ 0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 h="38">
                  <a:moveTo>
                    <a:pt x="0" y="0"/>
                  </a:moveTo>
                  <a:lnTo>
                    <a:pt x="3" y="4"/>
                  </a:lnTo>
                  <a:lnTo>
                    <a:pt x="5" y="7"/>
                  </a:lnTo>
                  <a:lnTo>
                    <a:pt x="5" y="11"/>
                  </a:lnTo>
                  <a:lnTo>
                    <a:pt x="5" y="15"/>
                  </a:lnTo>
                  <a:lnTo>
                    <a:pt x="5" y="19"/>
                  </a:lnTo>
                  <a:lnTo>
                    <a:pt x="3" y="23"/>
                  </a:lnTo>
                  <a:lnTo>
                    <a:pt x="2" y="27"/>
                  </a:lnTo>
                  <a:lnTo>
                    <a:pt x="1" y="31"/>
                  </a:lnTo>
                  <a:lnTo>
                    <a:pt x="1" y="35"/>
                  </a:lnTo>
                  <a:lnTo>
                    <a:pt x="2" y="38"/>
                  </a:lnTo>
                  <a:lnTo>
                    <a:pt x="5" y="38"/>
                  </a:lnTo>
                  <a:lnTo>
                    <a:pt x="5" y="37"/>
                  </a:lnTo>
                  <a:lnTo>
                    <a:pt x="5" y="36"/>
                  </a:lnTo>
                  <a:lnTo>
                    <a:pt x="5" y="35"/>
                  </a:lnTo>
                  <a:lnTo>
                    <a:pt x="5" y="33"/>
                  </a:lnTo>
                  <a:lnTo>
                    <a:pt x="6" y="32"/>
                  </a:lnTo>
                  <a:lnTo>
                    <a:pt x="6" y="31"/>
                  </a:lnTo>
                  <a:lnTo>
                    <a:pt x="7" y="30"/>
                  </a:lnTo>
                  <a:lnTo>
                    <a:pt x="8" y="30"/>
                  </a:lnTo>
                  <a:lnTo>
                    <a:pt x="8" y="27"/>
                  </a:lnTo>
                  <a:lnTo>
                    <a:pt x="8" y="23"/>
                  </a:lnTo>
                  <a:lnTo>
                    <a:pt x="8" y="21"/>
                  </a:lnTo>
                  <a:lnTo>
                    <a:pt x="8" y="17"/>
                  </a:lnTo>
                  <a:lnTo>
                    <a:pt x="7" y="15"/>
                  </a:lnTo>
                  <a:lnTo>
                    <a:pt x="7" y="11"/>
                  </a:lnTo>
                  <a:lnTo>
                    <a:pt x="6" y="7"/>
                  </a:lnTo>
                  <a:lnTo>
                    <a:pt x="5" y="5"/>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6" name="Freeform 187"/>
            <p:cNvSpPr>
              <a:spLocks/>
            </p:cNvSpPr>
            <p:nvPr/>
          </p:nvSpPr>
          <p:spPr bwMode="auto">
            <a:xfrm>
              <a:off x="2512" y="1095"/>
              <a:ext cx="5" cy="13"/>
            </a:xfrm>
            <a:custGeom>
              <a:avLst/>
              <a:gdLst>
                <a:gd name="T0" fmla="*/ 0 w 10"/>
                <a:gd name="T1" fmla="*/ 12 h 26"/>
                <a:gd name="T2" fmla="*/ 5 w 10"/>
                <a:gd name="T3" fmla="*/ 0 h 26"/>
                <a:gd name="T4" fmla="*/ 4 w 10"/>
                <a:gd name="T5" fmla="*/ 1 h 26"/>
                <a:gd name="T6" fmla="*/ 2 w 10"/>
                <a:gd name="T7" fmla="*/ 1 h 26"/>
                <a:gd name="T8" fmla="*/ 2 w 10"/>
                <a:gd name="T9" fmla="*/ 3 h 26"/>
                <a:gd name="T10" fmla="*/ 1 w 10"/>
                <a:gd name="T11" fmla="*/ 4 h 26"/>
                <a:gd name="T12" fmla="*/ 0 w 10"/>
                <a:gd name="T13" fmla="*/ 5 h 26"/>
                <a:gd name="T14" fmla="*/ 0 w 10"/>
                <a:gd name="T15" fmla="*/ 7 h 26"/>
                <a:gd name="T16" fmla="*/ 0 w 10"/>
                <a:gd name="T17" fmla="*/ 9 h 26"/>
                <a:gd name="T18" fmla="*/ 0 w 10"/>
                <a:gd name="T19" fmla="*/ 10 h 26"/>
                <a:gd name="T20" fmla="*/ 0 w 10"/>
                <a:gd name="T21" fmla="*/ 12 h 26"/>
                <a:gd name="T22" fmla="*/ 0 w 10"/>
                <a:gd name="T23" fmla="*/ 13 h 26"/>
                <a:gd name="T24" fmla="*/ 0 w 10"/>
                <a:gd name="T25" fmla="*/ 13 h 26"/>
                <a:gd name="T26" fmla="*/ 0 w 10"/>
                <a:gd name="T27" fmla="*/ 12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26">
                  <a:moveTo>
                    <a:pt x="0" y="24"/>
                  </a:moveTo>
                  <a:lnTo>
                    <a:pt x="10" y="0"/>
                  </a:lnTo>
                  <a:lnTo>
                    <a:pt x="7" y="1"/>
                  </a:lnTo>
                  <a:lnTo>
                    <a:pt x="4" y="2"/>
                  </a:lnTo>
                  <a:lnTo>
                    <a:pt x="3" y="5"/>
                  </a:lnTo>
                  <a:lnTo>
                    <a:pt x="2" y="7"/>
                  </a:lnTo>
                  <a:lnTo>
                    <a:pt x="0" y="10"/>
                  </a:lnTo>
                  <a:lnTo>
                    <a:pt x="0" y="13"/>
                  </a:lnTo>
                  <a:lnTo>
                    <a:pt x="0" y="17"/>
                  </a:lnTo>
                  <a:lnTo>
                    <a:pt x="0" y="19"/>
                  </a:lnTo>
                  <a:lnTo>
                    <a:pt x="0" y="23"/>
                  </a:lnTo>
                  <a:lnTo>
                    <a:pt x="0" y="26"/>
                  </a:lnTo>
                  <a:lnTo>
                    <a:pt x="0" y="2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7" name="Freeform 188"/>
            <p:cNvSpPr>
              <a:spLocks/>
            </p:cNvSpPr>
            <p:nvPr/>
          </p:nvSpPr>
          <p:spPr bwMode="auto">
            <a:xfrm>
              <a:off x="2512" y="1108"/>
              <a:ext cx="1" cy="2"/>
            </a:xfrm>
            <a:custGeom>
              <a:avLst/>
              <a:gdLst>
                <a:gd name="T0" fmla="*/ 0 w 2"/>
                <a:gd name="T1" fmla="*/ 0 h 4"/>
                <a:gd name="T2" fmla="*/ 0 w 2"/>
                <a:gd name="T3" fmla="*/ 2 h 4"/>
                <a:gd name="T4" fmla="*/ 0 w 2"/>
                <a:gd name="T5" fmla="*/ 2 h 4"/>
                <a:gd name="T6" fmla="*/ 0 w 2"/>
                <a:gd name="T7" fmla="*/ 2 h 4"/>
                <a:gd name="T8" fmla="*/ 0 w 2"/>
                <a:gd name="T9" fmla="*/ 2 h 4"/>
                <a:gd name="T10" fmla="*/ 1 w 2"/>
                <a:gd name="T11" fmla="*/ 2 h 4"/>
                <a:gd name="T12" fmla="*/ 1 w 2"/>
                <a:gd name="T13" fmla="*/ 2 h 4"/>
                <a:gd name="T14" fmla="*/ 1 w 2"/>
                <a:gd name="T15" fmla="*/ 2 h 4"/>
                <a:gd name="T16" fmla="*/ 1 w 2"/>
                <a:gd name="T17" fmla="*/ 2 h 4"/>
                <a:gd name="T18" fmla="*/ 0 w 2"/>
                <a:gd name="T19" fmla="*/ 2 h 4"/>
                <a:gd name="T20" fmla="*/ 0 w 2"/>
                <a:gd name="T21" fmla="*/ 1 h 4"/>
                <a:gd name="T22" fmla="*/ 0 w 2"/>
                <a:gd name="T23" fmla="*/ 1 h 4"/>
                <a:gd name="T24" fmla="*/ 0 w 2"/>
                <a:gd name="T25" fmla="*/ 1 h 4"/>
                <a:gd name="T26" fmla="*/ 0 w 2"/>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4">
                  <a:moveTo>
                    <a:pt x="0" y="0"/>
                  </a:moveTo>
                  <a:lnTo>
                    <a:pt x="0" y="3"/>
                  </a:lnTo>
                  <a:lnTo>
                    <a:pt x="0" y="4"/>
                  </a:lnTo>
                  <a:lnTo>
                    <a:pt x="2" y="4"/>
                  </a:lnTo>
                  <a:lnTo>
                    <a:pt x="2" y="3"/>
                  </a:lnTo>
                  <a:lnTo>
                    <a:pt x="0" y="3"/>
                  </a:lnTo>
                  <a:lnTo>
                    <a:pt x="0"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8" name="Freeform 189"/>
            <p:cNvSpPr>
              <a:spLocks/>
            </p:cNvSpPr>
            <p:nvPr/>
          </p:nvSpPr>
          <p:spPr bwMode="auto">
            <a:xfrm>
              <a:off x="2561" y="1103"/>
              <a:ext cx="39" cy="15"/>
            </a:xfrm>
            <a:custGeom>
              <a:avLst/>
              <a:gdLst>
                <a:gd name="T0" fmla="*/ 12 w 76"/>
                <a:gd name="T1" fmla="*/ 10 h 31"/>
                <a:gd name="T2" fmla="*/ 11 w 76"/>
                <a:gd name="T3" fmla="*/ 11 h 31"/>
                <a:gd name="T4" fmla="*/ 10 w 76"/>
                <a:gd name="T5" fmla="*/ 11 h 31"/>
                <a:gd name="T6" fmla="*/ 9 w 76"/>
                <a:gd name="T7" fmla="*/ 11 h 31"/>
                <a:gd name="T8" fmla="*/ 8 w 76"/>
                <a:gd name="T9" fmla="*/ 12 h 31"/>
                <a:gd name="T10" fmla="*/ 7 w 76"/>
                <a:gd name="T11" fmla="*/ 12 h 31"/>
                <a:gd name="T12" fmla="*/ 6 w 76"/>
                <a:gd name="T13" fmla="*/ 13 h 31"/>
                <a:gd name="T14" fmla="*/ 6 w 76"/>
                <a:gd name="T15" fmla="*/ 14 h 31"/>
                <a:gd name="T16" fmla="*/ 5 w 76"/>
                <a:gd name="T17" fmla="*/ 14 h 31"/>
                <a:gd name="T18" fmla="*/ 4 w 76"/>
                <a:gd name="T19" fmla="*/ 15 h 31"/>
                <a:gd name="T20" fmla="*/ 3 w 76"/>
                <a:gd name="T21" fmla="*/ 15 h 31"/>
                <a:gd name="T22" fmla="*/ 7 w 76"/>
                <a:gd name="T23" fmla="*/ 14 h 31"/>
                <a:gd name="T24" fmla="*/ 12 w 76"/>
                <a:gd name="T25" fmla="*/ 14 h 31"/>
                <a:gd name="T26" fmla="*/ 16 w 76"/>
                <a:gd name="T27" fmla="*/ 13 h 31"/>
                <a:gd name="T28" fmla="*/ 21 w 76"/>
                <a:gd name="T29" fmla="*/ 12 h 31"/>
                <a:gd name="T30" fmla="*/ 25 w 76"/>
                <a:gd name="T31" fmla="*/ 12 h 31"/>
                <a:gd name="T32" fmla="*/ 30 w 76"/>
                <a:gd name="T33" fmla="*/ 11 h 31"/>
                <a:gd name="T34" fmla="*/ 33 w 76"/>
                <a:gd name="T35" fmla="*/ 9 h 31"/>
                <a:gd name="T36" fmla="*/ 36 w 76"/>
                <a:gd name="T37" fmla="*/ 7 h 31"/>
                <a:gd name="T38" fmla="*/ 38 w 76"/>
                <a:gd name="T39" fmla="*/ 4 h 31"/>
                <a:gd name="T40" fmla="*/ 39 w 76"/>
                <a:gd name="T41" fmla="*/ 0 h 31"/>
                <a:gd name="T42" fmla="*/ 35 w 76"/>
                <a:gd name="T43" fmla="*/ 3 h 31"/>
                <a:gd name="T44" fmla="*/ 31 w 76"/>
                <a:gd name="T45" fmla="*/ 5 h 31"/>
                <a:gd name="T46" fmla="*/ 28 w 76"/>
                <a:gd name="T47" fmla="*/ 6 h 31"/>
                <a:gd name="T48" fmla="*/ 24 w 76"/>
                <a:gd name="T49" fmla="*/ 7 h 31"/>
                <a:gd name="T50" fmla="*/ 20 w 76"/>
                <a:gd name="T51" fmla="*/ 7 h 31"/>
                <a:gd name="T52" fmla="*/ 15 w 76"/>
                <a:gd name="T53" fmla="*/ 7 h 31"/>
                <a:gd name="T54" fmla="*/ 12 w 76"/>
                <a:gd name="T55" fmla="*/ 7 h 31"/>
                <a:gd name="T56" fmla="*/ 7 w 76"/>
                <a:gd name="T57" fmla="*/ 8 h 31"/>
                <a:gd name="T58" fmla="*/ 4 w 76"/>
                <a:gd name="T59" fmla="*/ 9 h 31"/>
                <a:gd name="T60" fmla="*/ 0 w 76"/>
                <a:gd name="T61" fmla="*/ 12 h 31"/>
                <a:gd name="T62" fmla="*/ 1 w 76"/>
                <a:gd name="T63" fmla="*/ 12 h 31"/>
                <a:gd name="T64" fmla="*/ 2 w 76"/>
                <a:gd name="T65" fmla="*/ 11 h 31"/>
                <a:gd name="T66" fmla="*/ 4 w 76"/>
                <a:gd name="T67" fmla="*/ 11 h 31"/>
                <a:gd name="T68" fmla="*/ 5 w 76"/>
                <a:gd name="T69" fmla="*/ 11 h 31"/>
                <a:gd name="T70" fmla="*/ 6 w 76"/>
                <a:gd name="T71" fmla="*/ 10 h 31"/>
                <a:gd name="T72" fmla="*/ 7 w 76"/>
                <a:gd name="T73" fmla="*/ 9 h 31"/>
                <a:gd name="T74" fmla="*/ 8 w 76"/>
                <a:gd name="T75" fmla="*/ 9 h 31"/>
                <a:gd name="T76" fmla="*/ 9 w 76"/>
                <a:gd name="T77" fmla="*/ 9 h 31"/>
                <a:gd name="T78" fmla="*/ 11 w 76"/>
                <a:gd name="T79" fmla="*/ 9 h 31"/>
                <a:gd name="T80" fmla="*/ 12 w 76"/>
                <a:gd name="T81" fmla="*/ 11 h 31"/>
                <a:gd name="T82" fmla="*/ 12 w 76"/>
                <a:gd name="T83" fmla="*/ 11 h 31"/>
                <a:gd name="T84" fmla="*/ 12 w 76"/>
                <a:gd name="T85" fmla="*/ 10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6" h="31">
                  <a:moveTo>
                    <a:pt x="23" y="20"/>
                  </a:moveTo>
                  <a:lnTo>
                    <a:pt x="22" y="22"/>
                  </a:lnTo>
                  <a:lnTo>
                    <a:pt x="19" y="23"/>
                  </a:lnTo>
                  <a:lnTo>
                    <a:pt x="18" y="23"/>
                  </a:lnTo>
                  <a:lnTo>
                    <a:pt x="16" y="24"/>
                  </a:lnTo>
                  <a:lnTo>
                    <a:pt x="14" y="25"/>
                  </a:lnTo>
                  <a:lnTo>
                    <a:pt x="12" y="26"/>
                  </a:lnTo>
                  <a:lnTo>
                    <a:pt x="11" y="28"/>
                  </a:lnTo>
                  <a:lnTo>
                    <a:pt x="9" y="29"/>
                  </a:lnTo>
                  <a:lnTo>
                    <a:pt x="7" y="30"/>
                  </a:lnTo>
                  <a:lnTo>
                    <a:pt x="6" y="31"/>
                  </a:lnTo>
                  <a:lnTo>
                    <a:pt x="14" y="29"/>
                  </a:lnTo>
                  <a:lnTo>
                    <a:pt x="23" y="28"/>
                  </a:lnTo>
                  <a:lnTo>
                    <a:pt x="32" y="26"/>
                  </a:lnTo>
                  <a:lnTo>
                    <a:pt x="40" y="25"/>
                  </a:lnTo>
                  <a:lnTo>
                    <a:pt x="49" y="24"/>
                  </a:lnTo>
                  <a:lnTo>
                    <a:pt x="58" y="22"/>
                  </a:lnTo>
                  <a:lnTo>
                    <a:pt x="64" y="18"/>
                  </a:lnTo>
                  <a:lnTo>
                    <a:pt x="70" y="14"/>
                  </a:lnTo>
                  <a:lnTo>
                    <a:pt x="74" y="8"/>
                  </a:lnTo>
                  <a:lnTo>
                    <a:pt x="76" y="0"/>
                  </a:lnTo>
                  <a:lnTo>
                    <a:pt x="69" y="7"/>
                  </a:lnTo>
                  <a:lnTo>
                    <a:pt x="61" y="10"/>
                  </a:lnTo>
                  <a:lnTo>
                    <a:pt x="54" y="13"/>
                  </a:lnTo>
                  <a:lnTo>
                    <a:pt x="47" y="14"/>
                  </a:lnTo>
                  <a:lnTo>
                    <a:pt x="39" y="14"/>
                  </a:lnTo>
                  <a:lnTo>
                    <a:pt x="30" y="15"/>
                  </a:lnTo>
                  <a:lnTo>
                    <a:pt x="23" y="15"/>
                  </a:lnTo>
                  <a:lnTo>
                    <a:pt x="14" y="17"/>
                  </a:lnTo>
                  <a:lnTo>
                    <a:pt x="7" y="19"/>
                  </a:lnTo>
                  <a:lnTo>
                    <a:pt x="0" y="24"/>
                  </a:lnTo>
                  <a:lnTo>
                    <a:pt x="2" y="24"/>
                  </a:lnTo>
                  <a:lnTo>
                    <a:pt x="4" y="23"/>
                  </a:lnTo>
                  <a:lnTo>
                    <a:pt x="7" y="23"/>
                  </a:lnTo>
                  <a:lnTo>
                    <a:pt x="9" y="22"/>
                  </a:lnTo>
                  <a:lnTo>
                    <a:pt x="11" y="20"/>
                  </a:lnTo>
                  <a:lnTo>
                    <a:pt x="13" y="19"/>
                  </a:lnTo>
                  <a:lnTo>
                    <a:pt x="16" y="18"/>
                  </a:lnTo>
                  <a:lnTo>
                    <a:pt x="18" y="19"/>
                  </a:lnTo>
                  <a:lnTo>
                    <a:pt x="21" y="19"/>
                  </a:lnTo>
                  <a:lnTo>
                    <a:pt x="23" y="22"/>
                  </a:lnTo>
                  <a:lnTo>
                    <a:pt x="23" y="2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59" name="Freeform 190"/>
            <p:cNvSpPr>
              <a:spLocks/>
            </p:cNvSpPr>
            <p:nvPr/>
          </p:nvSpPr>
          <p:spPr bwMode="auto">
            <a:xfrm>
              <a:off x="2551" y="1126"/>
              <a:ext cx="1" cy="1"/>
            </a:xfrm>
            <a:custGeom>
              <a:avLst/>
              <a:gdLst>
                <a:gd name="T0" fmla="*/ 0 w 1"/>
                <a:gd name="T1" fmla="*/ 0 h 2"/>
                <a:gd name="T2" fmla="*/ 0 w 1"/>
                <a:gd name="T3" fmla="*/ 0 h 2"/>
                <a:gd name="T4" fmla="*/ 0 w 1"/>
                <a:gd name="T5" fmla="*/ 0 h 2"/>
                <a:gd name="T6" fmla="*/ 0 w 1"/>
                <a:gd name="T7" fmla="*/ 0 h 2"/>
                <a:gd name="T8" fmla="*/ 0 w 1"/>
                <a:gd name="T9" fmla="*/ 0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0 h 2"/>
                <a:gd name="T32" fmla="*/ 0 w 1"/>
                <a:gd name="T33" fmla="*/ 0 h 2"/>
                <a:gd name="T34" fmla="*/ 0 w 1"/>
                <a:gd name="T35" fmla="*/ 0 h 2"/>
                <a:gd name="T36" fmla="*/ 0 w 1"/>
                <a:gd name="T37" fmla="*/ 0 h 2"/>
                <a:gd name="T38" fmla="*/ 0 w 1"/>
                <a:gd name="T39" fmla="*/ 0 h 2"/>
                <a:gd name="T40" fmla="*/ 0 w 1"/>
                <a:gd name="T41" fmla="*/ 0 h 2"/>
                <a:gd name="T42" fmla="*/ 0 w 1"/>
                <a:gd name="T43" fmla="*/ 0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0"/>
                  </a:moveTo>
                  <a:lnTo>
                    <a:pt x="0" y="0"/>
                  </a:lnTo>
                  <a:lnTo>
                    <a:pt x="1" y="2"/>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0" name="Freeform 191"/>
            <p:cNvSpPr>
              <a:spLocks/>
            </p:cNvSpPr>
            <p:nvPr/>
          </p:nvSpPr>
          <p:spPr bwMode="auto">
            <a:xfrm>
              <a:off x="2558" y="1118"/>
              <a:ext cx="6" cy="3"/>
            </a:xfrm>
            <a:custGeom>
              <a:avLst/>
              <a:gdLst>
                <a:gd name="T0" fmla="*/ 5 w 13"/>
                <a:gd name="T1" fmla="*/ 0 h 6"/>
                <a:gd name="T2" fmla="*/ 5 w 13"/>
                <a:gd name="T3" fmla="*/ 1 h 6"/>
                <a:gd name="T4" fmla="*/ 5 w 13"/>
                <a:gd name="T5" fmla="*/ 1 h 6"/>
                <a:gd name="T6" fmla="*/ 4 w 13"/>
                <a:gd name="T7" fmla="*/ 2 h 6"/>
                <a:gd name="T8" fmla="*/ 4 w 13"/>
                <a:gd name="T9" fmla="*/ 2 h 6"/>
                <a:gd name="T10" fmla="*/ 3 w 13"/>
                <a:gd name="T11" fmla="*/ 2 h 6"/>
                <a:gd name="T12" fmla="*/ 2 w 13"/>
                <a:gd name="T13" fmla="*/ 2 h 6"/>
                <a:gd name="T14" fmla="*/ 2 w 13"/>
                <a:gd name="T15" fmla="*/ 2 h 6"/>
                <a:gd name="T16" fmla="*/ 1 w 13"/>
                <a:gd name="T17" fmla="*/ 3 h 6"/>
                <a:gd name="T18" fmla="*/ 1 w 13"/>
                <a:gd name="T19" fmla="*/ 3 h 6"/>
                <a:gd name="T20" fmla="*/ 0 w 13"/>
                <a:gd name="T21" fmla="*/ 3 h 6"/>
                <a:gd name="T22" fmla="*/ 1 w 13"/>
                <a:gd name="T23" fmla="*/ 3 h 6"/>
                <a:gd name="T24" fmla="*/ 1 w 13"/>
                <a:gd name="T25" fmla="*/ 3 h 6"/>
                <a:gd name="T26" fmla="*/ 2 w 13"/>
                <a:gd name="T27" fmla="*/ 3 h 6"/>
                <a:gd name="T28" fmla="*/ 2 w 13"/>
                <a:gd name="T29" fmla="*/ 3 h 6"/>
                <a:gd name="T30" fmla="*/ 3 w 13"/>
                <a:gd name="T31" fmla="*/ 3 h 6"/>
                <a:gd name="T32" fmla="*/ 4 w 13"/>
                <a:gd name="T33" fmla="*/ 2 h 6"/>
                <a:gd name="T34" fmla="*/ 4 w 13"/>
                <a:gd name="T35" fmla="*/ 2 h 6"/>
                <a:gd name="T36" fmla="*/ 5 w 13"/>
                <a:gd name="T37" fmla="*/ 2 h 6"/>
                <a:gd name="T38" fmla="*/ 5 w 13"/>
                <a:gd name="T39" fmla="*/ 1 h 6"/>
                <a:gd name="T40" fmla="*/ 6 w 13"/>
                <a:gd name="T41" fmla="*/ 1 h 6"/>
                <a:gd name="T42" fmla="*/ 6 w 13"/>
                <a:gd name="T43" fmla="*/ 1 h 6"/>
                <a:gd name="T44" fmla="*/ 5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1" y="0"/>
                  </a:moveTo>
                  <a:lnTo>
                    <a:pt x="11" y="1"/>
                  </a:lnTo>
                  <a:lnTo>
                    <a:pt x="10" y="1"/>
                  </a:lnTo>
                  <a:lnTo>
                    <a:pt x="9" y="3"/>
                  </a:lnTo>
                  <a:lnTo>
                    <a:pt x="8" y="3"/>
                  </a:lnTo>
                  <a:lnTo>
                    <a:pt x="7" y="3"/>
                  </a:lnTo>
                  <a:lnTo>
                    <a:pt x="5" y="4"/>
                  </a:lnTo>
                  <a:lnTo>
                    <a:pt x="4" y="4"/>
                  </a:lnTo>
                  <a:lnTo>
                    <a:pt x="3" y="5"/>
                  </a:lnTo>
                  <a:lnTo>
                    <a:pt x="2" y="5"/>
                  </a:lnTo>
                  <a:lnTo>
                    <a:pt x="0" y="6"/>
                  </a:lnTo>
                  <a:lnTo>
                    <a:pt x="2" y="6"/>
                  </a:lnTo>
                  <a:lnTo>
                    <a:pt x="3" y="5"/>
                  </a:lnTo>
                  <a:lnTo>
                    <a:pt x="4" y="5"/>
                  </a:lnTo>
                  <a:lnTo>
                    <a:pt x="5" y="5"/>
                  </a:lnTo>
                  <a:lnTo>
                    <a:pt x="7" y="5"/>
                  </a:lnTo>
                  <a:lnTo>
                    <a:pt x="8" y="4"/>
                  </a:lnTo>
                  <a:lnTo>
                    <a:pt x="9" y="4"/>
                  </a:lnTo>
                  <a:lnTo>
                    <a:pt x="10" y="3"/>
                  </a:lnTo>
                  <a:lnTo>
                    <a:pt x="11" y="1"/>
                  </a:lnTo>
                  <a:lnTo>
                    <a:pt x="13"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1" name="Freeform 192"/>
            <p:cNvSpPr>
              <a:spLocks/>
            </p:cNvSpPr>
            <p:nvPr/>
          </p:nvSpPr>
          <p:spPr bwMode="auto">
            <a:xfrm>
              <a:off x="2521" y="1109"/>
              <a:ext cx="37" cy="20"/>
            </a:xfrm>
            <a:custGeom>
              <a:avLst/>
              <a:gdLst>
                <a:gd name="T0" fmla="*/ 34 w 74"/>
                <a:gd name="T1" fmla="*/ 5 h 41"/>
                <a:gd name="T2" fmla="*/ 28 w 74"/>
                <a:gd name="T3" fmla="*/ 4 h 41"/>
                <a:gd name="T4" fmla="*/ 20 w 74"/>
                <a:gd name="T5" fmla="*/ 4 h 41"/>
                <a:gd name="T6" fmla="*/ 13 w 74"/>
                <a:gd name="T7" fmla="*/ 4 h 41"/>
                <a:gd name="T8" fmla="*/ 6 w 74"/>
                <a:gd name="T9" fmla="*/ 3 h 41"/>
                <a:gd name="T10" fmla="*/ 0 w 74"/>
                <a:gd name="T11" fmla="*/ 0 h 41"/>
                <a:gd name="T12" fmla="*/ 3 w 74"/>
                <a:gd name="T13" fmla="*/ 3 h 41"/>
                <a:gd name="T14" fmla="*/ 7 w 74"/>
                <a:gd name="T15" fmla="*/ 6 h 41"/>
                <a:gd name="T16" fmla="*/ 10 w 74"/>
                <a:gd name="T17" fmla="*/ 10 h 41"/>
                <a:gd name="T18" fmla="*/ 12 w 74"/>
                <a:gd name="T19" fmla="*/ 14 h 41"/>
                <a:gd name="T20" fmla="*/ 16 w 74"/>
                <a:gd name="T21" fmla="*/ 16 h 41"/>
                <a:gd name="T22" fmla="*/ 16 w 74"/>
                <a:gd name="T23" fmla="*/ 17 h 41"/>
                <a:gd name="T24" fmla="*/ 24 w 74"/>
                <a:gd name="T25" fmla="*/ 17 h 41"/>
                <a:gd name="T26" fmla="*/ 25 w 74"/>
                <a:gd name="T27" fmla="*/ 17 h 41"/>
                <a:gd name="T28" fmla="*/ 26 w 74"/>
                <a:gd name="T29" fmla="*/ 17 h 41"/>
                <a:gd name="T30" fmla="*/ 28 w 74"/>
                <a:gd name="T31" fmla="*/ 17 h 41"/>
                <a:gd name="T32" fmla="*/ 29 w 74"/>
                <a:gd name="T33" fmla="*/ 17 h 41"/>
                <a:gd name="T34" fmla="*/ 31 w 74"/>
                <a:gd name="T35" fmla="*/ 17 h 41"/>
                <a:gd name="T36" fmla="*/ 28 w 74"/>
                <a:gd name="T37" fmla="*/ 16 h 41"/>
                <a:gd name="T38" fmla="*/ 24 w 74"/>
                <a:gd name="T39" fmla="*/ 15 h 41"/>
                <a:gd name="T40" fmla="*/ 22 w 74"/>
                <a:gd name="T41" fmla="*/ 13 h 41"/>
                <a:gd name="T42" fmla="*/ 19 w 74"/>
                <a:gd name="T43" fmla="*/ 11 h 41"/>
                <a:gd name="T44" fmla="*/ 16 w 74"/>
                <a:gd name="T45" fmla="*/ 10 h 41"/>
                <a:gd name="T46" fmla="*/ 21 w 74"/>
                <a:gd name="T47" fmla="*/ 8 h 41"/>
                <a:gd name="T48" fmla="*/ 24 w 74"/>
                <a:gd name="T49" fmla="*/ 8 h 41"/>
                <a:gd name="T50" fmla="*/ 29 w 74"/>
                <a:gd name="T51" fmla="*/ 10 h 41"/>
                <a:gd name="T52" fmla="*/ 33 w 74"/>
                <a:gd name="T53" fmla="*/ 11 h 41"/>
                <a:gd name="T54" fmla="*/ 37 w 74"/>
                <a:gd name="T55" fmla="*/ 11 h 41"/>
                <a:gd name="T56" fmla="*/ 37 w 74"/>
                <a:gd name="T57" fmla="*/ 11 h 41"/>
                <a:gd name="T58" fmla="*/ 37 w 74"/>
                <a:gd name="T59" fmla="*/ 11 h 41"/>
                <a:gd name="T60" fmla="*/ 37 w 74"/>
                <a:gd name="T61" fmla="*/ 11 h 41"/>
                <a:gd name="T62" fmla="*/ 37 w 74"/>
                <a:gd name="T63" fmla="*/ 11 h 41"/>
                <a:gd name="T64" fmla="*/ 37 w 74"/>
                <a:gd name="T65" fmla="*/ 11 h 41"/>
                <a:gd name="T66" fmla="*/ 37 w 74"/>
                <a:gd name="T67" fmla="*/ 11 h 41"/>
                <a:gd name="T68" fmla="*/ 36 w 74"/>
                <a:gd name="T69" fmla="*/ 11 h 41"/>
                <a:gd name="T70" fmla="*/ 35 w 74"/>
                <a:gd name="T71" fmla="*/ 10 h 41"/>
                <a:gd name="T72" fmla="*/ 34 w 74"/>
                <a:gd name="T73" fmla="*/ 9 h 41"/>
                <a:gd name="T74" fmla="*/ 33 w 74"/>
                <a:gd name="T75" fmla="*/ 7 h 41"/>
                <a:gd name="T76" fmla="*/ 33 w 74"/>
                <a:gd name="T77" fmla="*/ 6 h 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74" h="41">
                  <a:moveTo>
                    <a:pt x="66" y="13"/>
                  </a:moveTo>
                  <a:lnTo>
                    <a:pt x="68" y="11"/>
                  </a:lnTo>
                  <a:lnTo>
                    <a:pt x="62" y="9"/>
                  </a:lnTo>
                  <a:lnTo>
                    <a:pt x="55" y="9"/>
                  </a:lnTo>
                  <a:lnTo>
                    <a:pt x="47" y="9"/>
                  </a:lnTo>
                  <a:lnTo>
                    <a:pt x="40" y="9"/>
                  </a:lnTo>
                  <a:lnTo>
                    <a:pt x="32" y="9"/>
                  </a:lnTo>
                  <a:lnTo>
                    <a:pt x="25" y="9"/>
                  </a:lnTo>
                  <a:lnTo>
                    <a:pt x="19" y="9"/>
                  </a:lnTo>
                  <a:lnTo>
                    <a:pt x="11" y="7"/>
                  </a:lnTo>
                  <a:lnTo>
                    <a:pt x="5" y="4"/>
                  </a:lnTo>
                  <a:lnTo>
                    <a:pt x="0" y="0"/>
                  </a:lnTo>
                  <a:lnTo>
                    <a:pt x="0" y="5"/>
                  </a:lnTo>
                  <a:lnTo>
                    <a:pt x="5" y="6"/>
                  </a:lnTo>
                  <a:lnTo>
                    <a:pt x="10" y="9"/>
                  </a:lnTo>
                  <a:lnTo>
                    <a:pt x="14" y="12"/>
                  </a:lnTo>
                  <a:lnTo>
                    <a:pt x="16" y="16"/>
                  </a:lnTo>
                  <a:lnTo>
                    <a:pt x="19" y="21"/>
                  </a:lnTo>
                  <a:lnTo>
                    <a:pt x="21" y="25"/>
                  </a:lnTo>
                  <a:lnTo>
                    <a:pt x="24" y="28"/>
                  </a:lnTo>
                  <a:lnTo>
                    <a:pt x="26" y="32"/>
                  </a:lnTo>
                  <a:lnTo>
                    <a:pt x="31" y="32"/>
                  </a:lnTo>
                  <a:lnTo>
                    <a:pt x="36" y="32"/>
                  </a:lnTo>
                  <a:lnTo>
                    <a:pt x="32" y="34"/>
                  </a:lnTo>
                  <a:lnTo>
                    <a:pt x="45" y="41"/>
                  </a:lnTo>
                  <a:lnTo>
                    <a:pt x="47" y="34"/>
                  </a:lnTo>
                  <a:lnTo>
                    <a:pt x="48" y="34"/>
                  </a:lnTo>
                  <a:lnTo>
                    <a:pt x="50" y="34"/>
                  </a:lnTo>
                  <a:lnTo>
                    <a:pt x="51" y="34"/>
                  </a:lnTo>
                  <a:lnTo>
                    <a:pt x="52" y="34"/>
                  </a:lnTo>
                  <a:lnTo>
                    <a:pt x="55" y="34"/>
                  </a:lnTo>
                  <a:lnTo>
                    <a:pt x="56" y="34"/>
                  </a:lnTo>
                  <a:lnTo>
                    <a:pt x="57" y="34"/>
                  </a:lnTo>
                  <a:lnTo>
                    <a:pt x="58" y="34"/>
                  </a:lnTo>
                  <a:lnTo>
                    <a:pt x="59" y="34"/>
                  </a:lnTo>
                  <a:lnTo>
                    <a:pt x="61" y="34"/>
                  </a:lnTo>
                  <a:lnTo>
                    <a:pt x="58" y="33"/>
                  </a:lnTo>
                  <a:lnTo>
                    <a:pt x="55" y="32"/>
                  </a:lnTo>
                  <a:lnTo>
                    <a:pt x="52" y="31"/>
                  </a:lnTo>
                  <a:lnTo>
                    <a:pt x="48" y="30"/>
                  </a:lnTo>
                  <a:lnTo>
                    <a:pt x="46" y="28"/>
                  </a:lnTo>
                  <a:lnTo>
                    <a:pt x="43" y="26"/>
                  </a:lnTo>
                  <a:lnTo>
                    <a:pt x="40" y="25"/>
                  </a:lnTo>
                  <a:lnTo>
                    <a:pt x="37" y="23"/>
                  </a:lnTo>
                  <a:lnTo>
                    <a:pt x="35" y="21"/>
                  </a:lnTo>
                  <a:lnTo>
                    <a:pt x="32" y="20"/>
                  </a:lnTo>
                  <a:lnTo>
                    <a:pt x="36" y="17"/>
                  </a:lnTo>
                  <a:lnTo>
                    <a:pt x="41" y="17"/>
                  </a:lnTo>
                  <a:lnTo>
                    <a:pt x="45" y="17"/>
                  </a:lnTo>
                  <a:lnTo>
                    <a:pt x="48" y="17"/>
                  </a:lnTo>
                  <a:lnTo>
                    <a:pt x="53" y="18"/>
                  </a:lnTo>
                  <a:lnTo>
                    <a:pt x="57" y="20"/>
                  </a:lnTo>
                  <a:lnTo>
                    <a:pt x="62" y="21"/>
                  </a:lnTo>
                  <a:lnTo>
                    <a:pt x="66" y="22"/>
                  </a:lnTo>
                  <a:lnTo>
                    <a:pt x="71" y="22"/>
                  </a:lnTo>
                  <a:lnTo>
                    <a:pt x="74" y="23"/>
                  </a:lnTo>
                  <a:lnTo>
                    <a:pt x="73" y="22"/>
                  </a:lnTo>
                  <a:lnTo>
                    <a:pt x="72" y="22"/>
                  </a:lnTo>
                  <a:lnTo>
                    <a:pt x="71" y="22"/>
                  </a:lnTo>
                  <a:lnTo>
                    <a:pt x="69" y="21"/>
                  </a:lnTo>
                  <a:lnTo>
                    <a:pt x="69" y="20"/>
                  </a:lnTo>
                  <a:lnTo>
                    <a:pt x="68" y="20"/>
                  </a:lnTo>
                  <a:lnTo>
                    <a:pt x="67" y="18"/>
                  </a:lnTo>
                  <a:lnTo>
                    <a:pt x="67" y="16"/>
                  </a:lnTo>
                  <a:lnTo>
                    <a:pt x="66" y="15"/>
                  </a:lnTo>
                  <a:lnTo>
                    <a:pt x="66" y="1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2" name="Freeform 193"/>
            <p:cNvSpPr>
              <a:spLocks/>
            </p:cNvSpPr>
            <p:nvPr/>
          </p:nvSpPr>
          <p:spPr bwMode="auto">
            <a:xfrm>
              <a:off x="2552" y="1121"/>
              <a:ext cx="24" cy="8"/>
            </a:xfrm>
            <a:custGeom>
              <a:avLst/>
              <a:gdLst>
                <a:gd name="T0" fmla="*/ 24 w 48"/>
                <a:gd name="T1" fmla="*/ 0 h 18"/>
                <a:gd name="T2" fmla="*/ 18 w 48"/>
                <a:gd name="T3" fmla="*/ 4 h 18"/>
                <a:gd name="T4" fmla="*/ 16 w 48"/>
                <a:gd name="T5" fmla="*/ 5 h 18"/>
                <a:gd name="T6" fmla="*/ 14 w 48"/>
                <a:gd name="T7" fmla="*/ 6 h 18"/>
                <a:gd name="T8" fmla="*/ 13 w 48"/>
                <a:gd name="T9" fmla="*/ 6 h 18"/>
                <a:gd name="T10" fmla="*/ 11 w 48"/>
                <a:gd name="T11" fmla="*/ 7 h 18"/>
                <a:gd name="T12" fmla="*/ 9 w 48"/>
                <a:gd name="T13" fmla="*/ 7 h 18"/>
                <a:gd name="T14" fmla="*/ 8 w 48"/>
                <a:gd name="T15" fmla="*/ 7 h 18"/>
                <a:gd name="T16" fmla="*/ 6 w 48"/>
                <a:gd name="T17" fmla="*/ 7 h 18"/>
                <a:gd name="T18" fmla="*/ 4 w 48"/>
                <a:gd name="T19" fmla="*/ 6 h 18"/>
                <a:gd name="T20" fmla="*/ 2 w 48"/>
                <a:gd name="T21" fmla="*/ 6 h 18"/>
                <a:gd name="T22" fmla="*/ 0 w 48"/>
                <a:gd name="T23" fmla="*/ 6 h 18"/>
                <a:gd name="T24" fmla="*/ 0 w 48"/>
                <a:gd name="T25" fmla="*/ 6 h 18"/>
                <a:gd name="T26" fmla="*/ 1 w 48"/>
                <a:gd name="T27" fmla="*/ 6 h 18"/>
                <a:gd name="T28" fmla="*/ 1 w 48"/>
                <a:gd name="T29" fmla="*/ 6 h 18"/>
                <a:gd name="T30" fmla="*/ 1 w 48"/>
                <a:gd name="T31" fmla="*/ 6 h 18"/>
                <a:gd name="T32" fmla="*/ 1 w 48"/>
                <a:gd name="T33" fmla="*/ 6 h 18"/>
                <a:gd name="T34" fmla="*/ 1 w 48"/>
                <a:gd name="T35" fmla="*/ 6 h 18"/>
                <a:gd name="T36" fmla="*/ 1 w 48"/>
                <a:gd name="T37" fmla="*/ 6 h 18"/>
                <a:gd name="T38" fmla="*/ 1 w 48"/>
                <a:gd name="T39" fmla="*/ 6 h 18"/>
                <a:gd name="T40" fmla="*/ 2 w 48"/>
                <a:gd name="T41" fmla="*/ 7 h 18"/>
                <a:gd name="T42" fmla="*/ 2 w 48"/>
                <a:gd name="T43" fmla="*/ 7 h 18"/>
                <a:gd name="T44" fmla="*/ 4 w 48"/>
                <a:gd name="T45" fmla="*/ 7 h 18"/>
                <a:gd name="T46" fmla="*/ 6 w 48"/>
                <a:gd name="T47" fmla="*/ 8 h 18"/>
                <a:gd name="T48" fmla="*/ 9 w 48"/>
                <a:gd name="T49" fmla="*/ 7 h 18"/>
                <a:gd name="T50" fmla="*/ 12 w 48"/>
                <a:gd name="T51" fmla="*/ 7 h 18"/>
                <a:gd name="T52" fmla="*/ 14 w 48"/>
                <a:gd name="T53" fmla="*/ 6 h 18"/>
                <a:gd name="T54" fmla="*/ 17 w 48"/>
                <a:gd name="T55" fmla="*/ 4 h 18"/>
                <a:gd name="T56" fmla="*/ 19 w 48"/>
                <a:gd name="T57" fmla="*/ 4 h 18"/>
                <a:gd name="T58" fmla="*/ 21 w 48"/>
                <a:gd name="T59" fmla="*/ 2 h 18"/>
                <a:gd name="T60" fmla="*/ 23 w 48"/>
                <a:gd name="T61" fmla="*/ 1 h 18"/>
                <a:gd name="T62" fmla="*/ 24 w 48"/>
                <a:gd name="T63" fmla="*/ 0 h 18"/>
                <a:gd name="T64" fmla="*/ 24 w 48"/>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8" h="18">
                  <a:moveTo>
                    <a:pt x="48" y="0"/>
                  </a:moveTo>
                  <a:lnTo>
                    <a:pt x="36" y="9"/>
                  </a:lnTo>
                  <a:lnTo>
                    <a:pt x="32" y="11"/>
                  </a:lnTo>
                  <a:lnTo>
                    <a:pt x="28" y="13"/>
                  </a:lnTo>
                  <a:lnTo>
                    <a:pt x="25" y="14"/>
                  </a:lnTo>
                  <a:lnTo>
                    <a:pt x="21" y="15"/>
                  </a:lnTo>
                  <a:lnTo>
                    <a:pt x="17" y="15"/>
                  </a:lnTo>
                  <a:lnTo>
                    <a:pt x="15" y="15"/>
                  </a:lnTo>
                  <a:lnTo>
                    <a:pt x="11" y="15"/>
                  </a:lnTo>
                  <a:lnTo>
                    <a:pt x="7" y="14"/>
                  </a:lnTo>
                  <a:lnTo>
                    <a:pt x="4" y="14"/>
                  </a:lnTo>
                  <a:lnTo>
                    <a:pt x="0" y="13"/>
                  </a:lnTo>
                  <a:lnTo>
                    <a:pt x="1" y="13"/>
                  </a:lnTo>
                  <a:lnTo>
                    <a:pt x="1" y="14"/>
                  </a:lnTo>
                  <a:lnTo>
                    <a:pt x="2" y="14"/>
                  </a:lnTo>
                  <a:lnTo>
                    <a:pt x="4" y="15"/>
                  </a:lnTo>
                  <a:lnTo>
                    <a:pt x="7" y="16"/>
                  </a:lnTo>
                  <a:lnTo>
                    <a:pt x="12" y="18"/>
                  </a:lnTo>
                  <a:lnTo>
                    <a:pt x="17" y="16"/>
                  </a:lnTo>
                  <a:lnTo>
                    <a:pt x="23" y="15"/>
                  </a:lnTo>
                  <a:lnTo>
                    <a:pt x="28" y="13"/>
                  </a:lnTo>
                  <a:lnTo>
                    <a:pt x="33" y="10"/>
                  </a:lnTo>
                  <a:lnTo>
                    <a:pt x="38" y="8"/>
                  </a:lnTo>
                  <a:lnTo>
                    <a:pt x="42" y="5"/>
                  </a:lnTo>
                  <a:lnTo>
                    <a:pt x="46" y="3"/>
                  </a:lnTo>
                  <a:lnTo>
                    <a:pt x="48"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3" name="Freeform 194"/>
            <p:cNvSpPr>
              <a:spLocks/>
            </p:cNvSpPr>
            <p:nvPr/>
          </p:nvSpPr>
          <p:spPr bwMode="auto">
            <a:xfrm>
              <a:off x="2500" y="1106"/>
              <a:ext cx="18" cy="33"/>
            </a:xfrm>
            <a:custGeom>
              <a:avLst/>
              <a:gdLst>
                <a:gd name="T0" fmla="*/ 3 w 36"/>
                <a:gd name="T1" fmla="*/ 17 h 65"/>
                <a:gd name="T2" fmla="*/ 5 w 36"/>
                <a:gd name="T3" fmla="*/ 16 h 65"/>
                <a:gd name="T4" fmla="*/ 18 w 36"/>
                <a:gd name="T5" fmla="*/ 33 h 65"/>
                <a:gd name="T6" fmla="*/ 0 w 36"/>
                <a:gd name="T7" fmla="*/ 0 h 65"/>
                <a:gd name="T8" fmla="*/ 0 w 36"/>
                <a:gd name="T9" fmla="*/ 2 h 65"/>
                <a:gd name="T10" fmla="*/ 1 w 36"/>
                <a:gd name="T11" fmla="*/ 4 h 65"/>
                <a:gd name="T12" fmla="*/ 1 w 36"/>
                <a:gd name="T13" fmla="*/ 6 h 65"/>
                <a:gd name="T14" fmla="*/ 3 w 36"/>
                <a:gd name="T15" fmla="*/ 8 h 65"/>
                <a:gd name="T16" fmla="*/ 3 w 36"/>
                <a:gd name="T17" fmla="*/ 9 h 65"/>
                <a:gd name="T18" fmla="*/ 5 w 36"/>
                <a:gd name="T19" fmla="*/ 11 h 65"/>
                <a:gd name="T20" fmla="*/ 5 w 36"/>
                <a:gd name="T21" fmla="*/ 12 h 65"/>
                <a:gd name="T22" fmla="*/ 5 w 36"/>
                <a:gd name="T23" fmla="*/ 14 h 65"/>
                <a:gd name="T24" fmla="*/ 5 w 36"/>
                <a:gd name="T25" fmla="*/ 16 h 65"/>
                <a:gd name="T26" fmla="*/ 3 w 36"/>
                <a:gd name="T27" fmla="*/ 18 h 65"/>
                <a:gd name="T28" fmla="*/ 3 w 36"/>
                <a:gd name="T29" fmla="*/ 18 h 65"/>
                <a:gd name="T30" fmla="*/ 3 w 36"/>
                <a:gd name="T31" fmla="*/ 17 h 6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65">
                  <a:moveTo>
                    <a:pt x="6" y="34"/>
                  </a:moveTo>
                  <a:lnTo>
                    <a:pt x="9" y="32"/>
                  </a:lnTo>
                  <a:lnTo>
                    <a:pt x="36" y="65"/>
                  </a:lnTo>
                  <a:lnTo>
                    <a:pt x="0" y="0"/>
                  </a:lnTo>
                  <a:lnTo>
                    <a:pt x="0" y="3"/>
                  </a:lnTo>
                  <a:lnTo>
                    <a:pt x="1" y="7"/>
                  </a:lnTo>
                  <a:lnTo>
                    <a:pt x="2" y="11"/>
                  </a:lnTo>
                  <a:lnTo>
                    <a:pt x="5" y="15"/>
                  </a:lnTo>
                  <a:lnTo>
                    <a:pt x="6" y="17"/>
                  </a:lnTo>
                  <a:lnTo>
                    <a:pt x="9" y="21"/>
                  </a:lnTo>
                  <a:lnTo>
                    <a:pt x="10" y="24"/>
                  </a:lnTo>
                  <a:lnTo>
                    <a:pt x="10" y="28"/>
                  </a:lnTo>
                  <a:lnTo>
                    <a:pt x="9" y="32"/>
                  </a:lnTo>
                  <a:lnTo>
                    <a:pt x="6" y="36"/>
                  </a:lnTo>
                  <a:lnTo>
                    <a:pt x="6" y="3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4" name="Freeform 195"/>
            <p:cNvSpPr>
              <a:spLocks/>
            </p:cNvSpPr>
            <p:nvPr/>
          </p:nvSpPr>
          <p:spPr bwMode="auto">
            <a:xfrm>
              <a:off x="2622" y="1137"/>
              <a:ext cx="21" cy="25"/>
            </a:xfrm>
            <a:custGeom>
              <a:avLst/>
              <a:gdLst>
                <a:gd name="T0" fmla="*/ 0 w 42"/>
                <a:gd name="T1" fmla="*/ 25 h 50"/>
                <a:gd name="T2" fmla="*/ 5 w 42"/>
                <a:gd name="T3" fmla="*/ 25 h 50"/>
                <a:gd name="T4" fmla="*/ 8 w 42"/>
                <a:gd name="T5" fmla="*/ 24 h 50"/>
                <a:gd name="T6" fmla="*/ 10 w 42"/>
                <a:gd name="T7" fmla="*/ 22 h 50"/>
                <a:gd name="T8" fmla="*/ 13 w 42"/>
                <a:gd name="T9" fmla="*/ 20 h 50"/>
                <a:gd name="T10" fmla="*/ 14 w 42"/>
                <a:gd name="T11" fmla="*/ 17 h 50"/>
                <a:gd name="T12" fmla="*/ 16 w 42"/>
                <a:gd name="T13" fmla="*/ 15 h 50"/>
                <a:gd name="T14" fmla="*/ 17 w 42"/>
                <a:gd name="T15" fmla="*/ 12 h 50"/>
                <a:gd name="T16" fmla="*/ 18 w 42"/>
                <a:gd name="T17" fmla="*/ 9 h 50"/>
                <a:gd name="T18" fmla="*/ 19 w 42"/>
                <a:gd name="T19" fmla="*/ 7 h 50"/>
                <a:gd name="T20" fmla="*/ 20 w 42"/>
                <a:gd name="T21" fmla="*/ 4 h 50"/>
                <a:gd name="T22" fmla="*/ 21 w 42"/>
                <a:gd name="T23" fmla="*/ 2 h 50"/>
                <a:gd name="T24" fmla="*/ 16 w 42"/>
                <a:gd name="T25" fmla="*/ 0 h 50"/>
                <a:gd name="T26" fmla="*/ 19 w 42"/>
                <a:gd name="T27" fmla="*/ 2 h 50"/>
                <a:gd name="T28" fmla="*/ 17 w 42"/>
                <a:gd name="T29" fmla="*/ 4 h 50"/>
                <a:gd name="T30" fmla="*/ 14 w 42"/>
                <a:gd name="T31" fmla="*/ 6 h 50"/>
                <a:gd name="T32" fmla="*/ 13 w 42"/>
                <a:gd name="T33" fmla="*/ 9 h 50"/>
                <a:gd name="T34" fmla="*/ 11 w 42"/>
                <a:gd name="T35" fmla="*/ 11 h 50"/>
                <a:gd name="T36" fmla="*/ 9 w 42"/>
                <a:gd name="T37" fmla="*/ 13 h 50"/>
                <a:gd name="T38" fmla="*/ 8 w 42"/>
                <a:gd name="T39" fmla="*/ 15 h 50"/>
                <a:gd name="T40" fmla="*/ 6 w 42"/>
                <a:gd name="T41" fmla="*/ 18 h 50"/>
                <a:gd name="T42" fmla="*/ 4 w 42"/>
                <a:gd name="T43" fmla="*/ 20 h 50"/>
                <a:gd name="T44" fmla="*/ 2 w 42"/>
                <a:gd name="T45" fmla="*/ 23 h 50"/>
                <a:gd name="T46" fmla="*/ 0 w 42"/>
                <a:gd name="T47" fmla="*/ 25 h 50"/>
                <a:gd name="T48" fmla="*/ 0 w 42"/>
                <a:gd name="T49" fmla="*/ 25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2" h="50">
                  <a:moveTo>
                    <a:pt x="0" y="50"/>
                  </a:moveTo>
                  <a:lnTo>
                    <a:pt x="9" y="50"/>
                  </a:lnTo>
                  <a:lnTo>
                    <a:pt x="15" y="48"/>
                  </a:lnTo>
                  <a:lnTo>
                    <a:pt x="20" y="44"/>
                  </a:lnTo>
                  <a:lnTo>
                    <a:pt x="25" y="39"/>
                  </a:lnTo>
                  <a:lnTo>
                    <a:pt x="27" y="34"/>
                  </a:lnTo>
                  <a:lnTo>
                    <a:pt x="31" y="29"/>
                  </a:lnTo>
                  <a:lnTo>
                    <a:pt x="33" y="24"/>
                  </a:lnTo>
                  <a:lnTo>
                    <a:pt x="36" y="18"/>
                  </a:lnTo>
                  <a:lnTo>
                    <a:pt x="38" y="13"/>
                  </a:lnTo>
                  <a:lnTo>
                    <a:pt x="40" y="8"/>
                  </a:lnTo>
                  <a:lnTo>
                    <a:pt x="42" y="3"/>
                  </a:lnTo>
                  <a:lnTo>
                    <a:pt x="32" y="0"/>
                  </a:lnTo>
                  <a:lnTo>
                    <a:pt x="38" y="3"/>
                  </a:lnTo>
                  <a:lnTo>
                    <a:pt x="33" y="7"/>
                  </a:lnTo>
                  <a:lnTo>
                    <a:pt x="28" y="12"/>
                  </a:lnTo>
                  <a:lnTo>
                    <a:pt x="25" y="17"/>
                  </a:lnTo>
                  <a:lnTo>
                    <a:pt x="21" y="21"/>
                  </a:lnTo>
                  <a:lnTo>
                    <a:pt x="17" y="25"/>
                  </a:lnTo>
                  <a:lnTo>
                    <a:pt x="15" y="30"/>
                  </a:lnTo>
                  <a:lnTo>
                    <a:pt x="11" y="35"/>
                  </a:lnTo>
                  <a:lnTo>
                    <a:pt x="7" y="40"/>
                  </a:lnTo>
                  <a:lnTo>
                    <a:pt x="4" y="45"/>
                  </a:lnTo>
                  <a:lnTo>
                    <a:pt x="0" y="5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5" name="Freeform 196"/>
            <p:cNvSpPr>
              <a:spLocks/>
            </p:cNvSpPr>
            <p:nvPr/>
          </p:nvSpPr>
          <p:spPr bwMode="auto">
            <a:xfrm>
              <a:off x="2543" y="1138"/>
              <a:ext cx="34" cy="8"/>
            </a:xfrm>
            <a:custGeom>
              <a:avLst/>
              <a:gdLst>
                <a:gd name="T0" fmla="*/ 0 w 68"/>
                <a:gd name="T1" fmla="*/ 0 h 16"/>
                <a:gd name="T2" fmla="*/ 6 w 68"/>
                <a:gd name="T3" fmla="*/ 5 h 16"/>
                <a:gd name="T4" fmla="*/ 9 w 68"/>
                <a:gd name="T5" fmla="*/ 6 h 16"/>
                <a:gd name="T6" fmla="*/ 12 w 68"/>
                <a:gd name="T7" fmla="*/ 8 h 16"/>
                <a:gd name="T8" fmla="*/ 15 w 68"/>
                <a:gd name="T9" fmla="*/ 8 h 16"/>
                <a:gd name="T10" fmla="*/ 18 w 68"/>
                <a:gd name="T11" fmla="*/ 8 h 16"/>
                <a:gd name="T12" fmla="*/ 20 w 68"/>
                <a:gd name="T13" fmla="*/ 8 h 16"/>
                <a:gd name="T14" fmla="*/ 24 w 68"/>
                <a:gd name="T15" fmla="*/ 8 h 16"/>
                <a:gd name="T16" fmla="*/ 26 w 68"/>
                <a:gd name="T17" fmla="*/ 7 h 16"/>
                <a:gd name="T18" fmla="*/ 29 w 68"/>
                <a:gd name="T19" fmla="*/ 6 h 16"/>
                <a:gd name="T20" fmla="*/ 32 w 68"/>
                <a:gd name="T21" fmla="*/ 4 h 16"/>
                <a:gd name="T22" fmla="*/ 34 w 68"/>
                <a:gd name="T23" fmla="*/ 2 h 16"/>
                <a:gd name="T24" fmla="*/ 30 w 68"/>
                <a:gd name="T25" fmla="*/ 1 h 16"/>
                <a:gd name="T26" fmla="*/ 27 w 68"/>
                <a:gd name="T27" fmla="*/ 1 h 16"/>
                <a:gd name="T28" fmla="*/ 23 w 68"/>
                <a:gd name="T29" fmla="*/ 2 h 16"/>
                <a:gd name="T30" fmla="*/ 20 w 68"/>
                <a:gd name="T31" fmla="*/ 3 h 16"/>
                <a:gd name="T32" fmla="*/ 16 w 68"/>
                <a:gd name="T33" fmla="*/ 3 h 16"/>
                <a:gd name="T34" fmla="*/ 13 w 68"/>
                <a:gd name="T35" fmla="*/ 3 h 16"/>
                <a:gd name="T36" fmla="*/ 9 w 68"/>
                <a:gd name="T37" fmla="*/ 3 h 16"/>
                <a:gd name="T38" fmla="*/ 6 w 68"/>
                <a:gd name="T39" fmla="*/ 3 h 16"/>
                <a:gd name="T40" fmla="*/ 3 w 68"/>
                <a:gd name="T41" fmla="*/ 3 h 16"/>
                <a:gd name="T42" fmla="*/ 0 w 68"/>
                <a:gd name="T43" fmla="*/ 1 h 16"/>
                <a:gd name="T44" fmla="*/ 0 w 68"/>
                <a:gd name="T45" fmla="*/ 1 h 16"/>
                <a:gd name="T46" fmla="*/ 0 w 68"/>
                <a:gd name="T47" fmla="*/ 0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8" h="16">
                  <a:moveTo>
                    <a:pt x="0" y="0"/>
                  </a:moveTo>
                  <a:lnTo>
                    <a:pt x="11" y="10"/>
                  </a:lnTo>
                  <a:lnTo>
                    <a:pt x="17" y="12"/>
                  </a:lnTo>
                  <a:lnTo>
                    <a:pt x="23" y="15"/>
                  </a:lnTo>
                  <a:lnTo>
                    <a:pt x="29" y="16"/>
                  </a:lnTo>
                  <a:lnTo>
                    <a:pt x="36" y="16"/>
                  </a:lnTo>
                  <a:lnTo>
                    <a:pt x="40" y="16"/>
                  </a:lnTo>
                  <a:lnTo>
                    <a:pt x="47" y="15"/>
                  </a:lnTo>
                  <a:lnTo>
                    <a:pt x="52" y="14"/>
                  </a:lnTo>
                  <a:lnTo>
                    <a:pt x="57" y="11"/>
                  </a:lnTo>
                  <a:lnTo>
                    <a:pt x="63" y="7"/>
                  </a:lnTo>
                  <a:lnTo>
                    <a:pt x="68" y="4"/>
                  </a:lnTo>
                  <a:lnTo>
                    <a:pt x="60" y="2"/>
                  </a:lnTo>
                  <a:lnTo>
                    <a:pt x="53" y="2"/>
                  </a:lnTo>
                  <a:lnTo>
                    <a:pt x="45" y="4"/>
                  </a:lnTo>
                  <a:lnTo>
                    <a:pt x="39" y="5"/>
                  </a:lnTo>
                  <a:lnTo>
                    <a:pt x="32" y="6"/>
                  </a:lnTo>
                  <a:lnTo>
                    <a:pt x="26" y="6"/>
                  </a:lnTo>
                  <a:lnTo>
                    <a:pt x="18" y="6"/>
                  </a:lnTo>
                  <a:lnTo>
                    <a:pt x="12" y="6"/>
                  </a:lnTo>
                  <a:lnTo>
                    <a:pt x="6" y="5"/>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6" name="Freeform 197"/>
            <p:cNvSpPr>
              <a:spLocks/>
            </p:cNvSpPr>
            <p:nvPr/>
          </p:nvSpPr>
          <p:spPr bwMode="auto">
            <a:xfrm>
              <a:off x="2622" y="1144"/>
              <a:ext cx="28" cy="64"/>
            </a:xfrm>
            <a:custGeom>
              <a:avLst/>
              <a:gdLst>
                <a:gd name="T0" fmla="*/ 28 w 57"/>
                <a:gd name="T1" fmla="*/ 64 h 128"/>
                <a:gd name="T2" fmla="*/ 27 w 57"/>
                <a:gd name="T3" fmla="*/ 57 h 128"/>
                <a:gd name="T4" fmla="*/ 27 w 57"/>
                <a:gd name="T5" fmla="*/ 51 h 128"/>
                <a:gd name="T6" fmla="*/ 26 w 57"/>
                <a:gd name="T7" fmla="*/ 45 h 128"/>
                <a:gd name="T8" fmla="*/ 26 w 57"/>
                <a:gd name="T9" fmla="*/ 39 h 128"/>
                <a:gd name="T10" fmla="*/ 26 w 57"/>
                <a:gd name="T11" fmla="*/ 32 h 128"/>
                <a:gd name="T12" fmla="*/ 26 w 57"/>
                <a:gd name="T13" fmla="*/ 26 h 128"/>
                <a:gd name="T14" fmla="*/ 26 w 57"/>
                <a:gd name="T15" fmla="*/ 20 h 128"/>
                <a:gd name="T16" fmla="*/ 26 w 57"/>
                <a:gd name="T17" fmla="*/ 13 h 128"/>
                <a:gd name="T18" fmla="*/ 25 w 57"/>
                <a:gd name="T19" fmla="*/ 7 h 128"/>
                <a:gd name="T20" fmla="*/ 23 w 57"/>
                <a:gd name="T21" fmla="*/ 0 h 128"/>
                <a:gd name="T22" fmla="*/ 23 w 57"/>
                <a:gd name="T23" fmla="*/ 5 h 128"/>
                <a:gd name="T24" fmla="*/ 21 w 57"/>
                <a:gd name="T25" fmla="*/ 10 h 128"/>
                <a:gd name="T26" fmla="*/ 18 w 57"/>
                <a:gd name="T27" fmla="*/ 15 h 128"/>
                <a:gd name="T28" fmla="*/ 14 w 57"/>
                <a:gd name="T29" fmla="*/ 19 h 128"/>
                <a:gd name="T30" fmla="*/ 10 w 57"/>
                <a:gd name="T31" fmla="*/ 23 h 128"/>
                <a:gd name="T32" fmla="*/ 6 w 57"/>
                <a:gd name="T33" fmla="*/ 27 h 128"/>
                <a:gd name="T34" fmla="*/ 2 w 57"/>
                <a:gd name="T35" fmla="*/ 31 h 128"/>
                <a:gd name="T36" fmla="*/ 0 w 57"/>
                <a:gd name="T37" fmla="*/ 35 h 128"/>
                <a:gd name="T38" fmla="*/ 0 w 57"/>
                <a:gd name="T39" fmla="*/ 39 h 128"/>
                <a:gd name="T40" fmla="*/ 1 w 57"/>
                <a:gd name="T41" fmla="*/ 44 h 128"/>
                <a:gd name="T42" fmla="*/ 4 w 57"/>
                <a:gd name="T43" fmla="*/ 45 h 128"/>
                <a:gd name="T44" fmla="*/ 7 w 57"/>
                <a:gd name="T45" fmla="*/ 47 h 128"/>
                <a:gd name="T46" fmla="*/ 10 w 57"/>
                <a:gd name="T47" fmla="*/ 48 h 128"/>
                <a:gd name="T48" fmla="*/ 13 w 57"/>
                <a:gd name="T49" fmla="*/ 50 h 128"/>
                <a:gd name="T50" fmla="*/ 15 w 57"/>
                <a:gd name="T51" fmla="*/ 52 h 128"/>
                <a:gd name="T52" fmla="*/ 18 w 57"/>
                <a:gd name="T53" fmla="*/ 54 h 128"/>
                <a:gd name="T54" fmla="*/ 20 w 57"/>
                <a:gd name="T55" fmla="*/ 56 h 128"/>
                <a:gd name="T56" fmla="*/ 23 w 57"/>
                <a:gd name="T57" fmla="*/ 59 h 128"/>
                <a:gd name="T58" fmla="*/ 26 w 57"/>
                <a:gd name="T59" fmla="*/ 62 h 128"/>
                <a:gd name="T60" fmla="*/ 28 w 57"/>
                <a:gd name="T61" fmla="*/ 64 h 128"/>
                <a:gd name="T62" fmla="*/ 28 w 57"/>
                <a:gd name="T63" fmla="*/ 64 h 128"/>
                <a:gd name="T64" fmla="*/ 28 w 57"/>
                <a:gd name="T65" fmla="*/ 64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128">
                  <a:moveTo>
                    <a:pt x="56" y="128"/>
                  </a:moveTo>
                  <a:lnTo>
                    <a:pt x="54" y="114"/>
                  </a:lnTo>
                  <a:lnTo>
                    <a:pt x="54" y="102"/>
                  </a:lnTo>
                  <a:lnTo>
                    <a:pt x="53" y="89"/>
                  </a:lnTo>
                  <a:lnTo>
                    <a:pt x="53" y="77"/>
                  </a:lnTo>
                  <a:lnTo>
                    <a:pt x="53" y="63"/>
                  </a:lnTo>
                  <a:lnTo>
                    <a:pt x="53" y="51"/>
                  </a:lnTo>
                  <a:lnTo>
                    <a:pt x="53" y="39"/>
                  </a:lnTo>
                  <a:lnTo>
                    <a:pt x="52" y="26"/>
                  </a:lnTo>
                  <a:lnTo>
                    <a:pt x="50" y="13"/>
                  </a:lnTo>
                  <a:lnTo>
                    <a:pt x="47" y="0"/>
                  </a:lnTo>
                  <a:lnTo>
                    <a:pt x="46" y="10"/>
                  </a:lnTo>
                  <a:lnTo>
                    <a:pt x="42" y="20"/>
                  </a:lnTo>
                  <a:lnTo>
                    <a:pt x="36" y="29"/>
                  </a:lnTo>
                  <a:lnTo>
                    <a:pt x="28" y="37"/>
                  </a:lnTo>
                  <a:lnTo>
                    <a:pt x="20" y="45"/>
                  </a:lnTo>
                  <a:lnTo>
                    <a:pt x="12" y="54"/>
                  </a:lnTo>
                  <a:lnTo>
                    <a:pt x="5" y="61"/>
                  </a:lnTo>
                  <a:lnTo>
                    <a:pt x="1" y="70"/>
                  </a:lnTo>
                  <a:lnTo>
                    <a:pt x="0" y="77"/>
                  </a:lnTo>
                  <a:lnTo>
                    <a:pt x="2" y="87"/>
                  </a:lnTo>
                  <a:lnTo>
                    <a:pt x="9" y="89"/>
                  </a:lnTo>
                  <a:lnTo>
                    <a:pt x="15" y="93"/>
                  </a:lnTo>
                  <a:lnTo>
                    <a:pt x="21" y="96"/>
                  </a:lnTo>
                  <a:lnTo>
                    <a:pt x="26" y="99"/>
                  </a:lnTo>
                  <a:lnTo>
                    <a:pt x="31" y="103"/>
                  </a:lnTo>
                  <a:lnTo>
                    <a:pt x="36" y="108"/>
                  </a:lnTo>
                  <a:lnTo>
                    <a:pt x="41" y="112"/>
                  </a:lnTo>
                  <a:lnTo>
                    <a:pt x="46" y="117"/>
                  </a:lnTo>
                  <a:lnTo>
                    <a:pt x="52" y="123"/>
                  </a:lnTo>
                  <a:lnTo>
                    <a:pt x="57" y="128"/>
                  </a:lnTo>
                  <a:lnTo>
                    <a:pt x="56" y="1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7" name="Freeform 198"/>
            <p:cNvSpPr>
              <a:spLocks/>
            </p:cNvSpPr>
            <p:nvPr/>
          </p:nvSpPr>
          <p:spPr bwMode="auto">
            <a:xfrm>
              <a:off x="2685" y="1476"/>
              <a:ext cx="3" cy="1"/>
            </a:xfrm>
            <a:custGeom>
              <a:avLst/>
              <a:gdLst>
                <a:gd name="T0" fmla="*/ 3 w 5"/>
                <a:gd name="T1" fmla="*/ 1 h 1"/>
                <a:gd name="T2" fmla="*/ 3 w 5"/>
                <a:gd name="T3" fmla="*/ 1 h 1"/>
                <a:gd name="T4" fmla="*/ 2 w 5"/>
                <a:gd name="T5" fmla="*/ 1 h 1"/>
                <a:gd name="T6" fmla="*/ 1 w 5"/>
                <a:gd name="T7" fmla="*/ 1 h 1"/>
                <a:gd name="T8" fmla="*/ 1 w 5"/>
                <a:gd name="T9" fmla="*/ 0 h 1"/>
                <a:gd name="T10" fmla="*/ 0 w 5"/>
                <a:gd name="T11" fmla="*/ 0 h 1"/>
                <a:gd name="T12" fmla="*/ 1 w 5"/>
                <a:gd name="T13" fmla="*/ 1 h 1"/>
                <a:gd name="T14" fmla="*/ 1 w 5"/>
                <a:gd name="T15" fmla="*/ 1 h 1"/>
                <a:gd name="T16" fmla="*/ 1 w 5"/>
                <a:gd name="T17" fmla="*/ 1 h 1"/>
                <a:gd name="T18" fmla="*/ 2 w 5"/>
                <a:gd name="T19" fmla="*/ 1 h 1"/>
                <a:gd name="T20" fmla="*/ 2 w 5"/>
                <a:gd name="T21" fmla="*/ 1 h 1"/>
                <a:gd name="T22" fmla="*/ 3 w 5"/>
                <a:gd name="T23" fmla="*/ 1 h 1"/>
                <a:gd name="T24" fmla="*/ 3 w 5"/>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
                  <a:moveTo>
                    <a:pt x="5" y="1"/>
                  </a:moveTo>
                  <a:lnTo>
                    <a:pt x="5" y="1"/>
                  </a:lnTo>
                  <a:lnTo>
                    <a:pt x="3" y="1"/>
                  </a:lnTo>
                  <a:lnTo>
                    <a:pt x="2" y="1"/>
                  </a:lnTo>
                  <a:lnTo>
                    <a:pt x="2" y="0"/>
                  </a:lnTo>
                  <a:lnTo>
                    <a:pt x="0" y="0"/>
                  </a:lnTo>
                  <a:lnTo>
                    <a:pt x="2" y="1"/>
                  </a:lnTo>
                  <a:lnTo>
                    <a:pt x="3" y="1"/>
                  </a:lnTo>
                  <a:lnTo>
                    <a:pt x="4" y="1"/>
                  </a:lnTo>
                  <a:lnTo>
                    <a:pt x="5"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8" name="Freeform 199"/>
            <p:cNvSpPr>
              <a:spLocks/>
            </p:cNvSpPr>
            <p:nvPr/>
          </p:nvSpPr>
          <p:spPr bwMode="auto">
            <a:xfrm>
              <a:off x="2689" y="1463"/>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69" name="Freeform 200"/>
            <p:cNvSpPr>
              <a:spLocks noEditPoints="1"/>
            </p:cNvSpPr>
            <p:nvPr/>
          </p:nvSpPr>
          <p:spPr bwMode="auto">
            <a:xfrm>
              <a:off x="2646" y="1147"/>
              <a:ext cx="68" cy="471"/>
            </a:xfrm>
            <a:custGeom>
              <a:avLst/>
              <a:gdLst>
                <a:gd name="T0" fmla="*/ 0 w 138"/>
                <a:gd name="T1" fmla="*/ 471 h 941"/>
                <a:gd name="T2" fmla="*/ 8 w 138"/>
                <a:gd name="T3" fmla="*/ 444 h 941"/>
                <a:gd name="T4" fmla="*/ 5 w 138"/>
                <a:gd name="T5" fmla="*/ 426 h 941"/>
                <a:gd name="T6" fmla="*/ 9 w 138"/>
                <a:gd name="T7" fmla="*/ 412 h 941"/>
                <a:gd name="T8" fmla="*/ 8 w 138"/>
                <a:gd name="T9" fmla="*/ 398 h 941"/>
                <a:gd name="T10" fmla="*/ 12 w 138"/>
                <a:gd name="T11" fmla="*/ 366 h 941"/>
                <a:gd name="T12" fmla="*/ 10 w 138"/>
                <a:gd name="T13" fmla="*/ 356 h 941"/>
                <a:gd name="T14" fmla="*/ 13 w 138"/>
                <a:gd name="T15" fmla="*/ 346 h 941"/>
                <a:gd name="T16" fmla="*/ 15 w 138"/>
                <a:gd name="T17" fmla="*/ 322 h 941"/>
                <a:gd name="T18" fmla="*/ 16 w 138"/>
                <a:gd name="T19" fmla="*/ 293 h 941"/>
                <a:gd name="T20" fmla="*/ 16 w 138"/>
                <a:gd name="T21" fmla="*/ 285 h 941"/>
                <a:gd name="T22" fmla="*/ 18 w 138"/>
                <a:gd name="T23" fmla="*/ 286 h 941"/>
                <a:gd name="T24" fmla="*/ 23 w 138"/>
                <a:gd name="T25" fmla="*/ 273 h 941"/>
                <a:gd name="T26" fmla="*/ 27 w 138"/>
                <a:gd name="T27" fmla="*/ 280 h 941"/>
                <a:gd name="T28" fmla="*/ 27 w 138"/>
                <a:gd name="T29" fmla="*/ 285 h 941"/>
                <a:gd name="T30" fmla="*/ 22 w 138"/>
                <a:gd name="T31" fmla="*/ 297 h 941"/>
                <a:gd name="T32" fmla="*/ 29 w 138"/>
                <a:gd name="T33" fmla="*/ 285 h 941"/>
                <a:gd name="T34" fmla="*/ 33 w 138"/>
                <a:gd name="T35" fmla="*/ 278 h 941"/>
                <a:gd name="T36" fmla="*/ 43 w 138"/>
                <a:gd name="T37" fmla="*/ 282 h 941"/>
                <a:gd name="T38" fmla="*/ 46 w 138"/>
                <a:gd name="T39" fmla="*/ 285 h 941"/>
                <a:gd name="T40" fmla="*/ 41 w 138"/>
                <a:gd name="T41" fmla="*/ 290 h 941"/>
                <a:gd name="T42" fmla="*/ 47 w 138"/>
                <a:gd name="T43" fmla="*/ 302 h 941"/>
                <a:gd name="T44" fmla="*/ 46 w 138"/>
                <a:gd name="T45" fmla="*/ 308 h 941"/>
                <a:gd name="T46" fmla="*/ 45 w 138"/>
                <a:gd name="T47" fmla="*/ 318 h 941"/>
                <a:gd name="T48" fmla="*/ 45 w 138"/>
                <a:gd name="T49" fmla="*/ 320 h 941"/>
                <a:gd name="T50" fmla="*/ 46 w 138"/>
                <a:gd name="T51" fmla="*/ 329 h 941"/>
                <a:gd name="T52" fmla="*/ 43 w 138"/>
                <a:gd name="T53" fmla="*/ 338 h 941"/>
                <a:gd name="T54" fmla="*/ 42 w 138"/>
                <a:gd name="T55" fmla="*/ 354 h 941"/>
                <a:gd name="T56" fmla="*/ 41 w 138"/>
                <a:gd name="T57" fmla="*/ 369 h 941"/>
                <a:gd name="T58" fmla="*/ 57 w 138"/>
                <a:gd name="T59" fmla="*/ 306 h 941"/>
                <a:gd name="T60" fmla="*/ 63 w 138"/>
                <a:gd name="T61" fmla="*/ 105 h 941"/>
                <a:gd name="T62" fmla="*/ 20 w 138"/>
                <a:gd name="T63" fmla="*/ 8 h 941"/>
                <a:gd name="T64" fmla="*/ 8 w 138"/>
                <a:gd name="T65" fmla="*/ 5 h 941"/>
                <a:gd name="T66" fmla="*/ 15 w 138"/>
                <a:gd name="T67" fmla="*/ 301 h 941"/>
                <a:gd name="T68" fmla="*/ 22 w 138"/>
                <a:gd name="T69" fmla="*/ 261 h 941"/>
                <a:gd name="T70" fmla="*/ 28 w 138"/>
                <a:gd name="T71" fmla="*/ 267 h 941"/>
                <a:gd name="T72" fmla="*/ 32 w 138"/>
                <a:gd name="T73" fmla="*/ 268 h 941"/>
                <a:gd name="T74" fmla="*/ 31 w 138"/>
                <a:gd name="T75" fmla="*/ 255 h 941"/>
                <a:gd name="T76" fmla="*/ 34 w 138"/>
                <a:gd name="T77" fmla="*/ 252 h 941"/>
                <a:gd name="T78" fmla="*/ 40 w 138"/>
                <a:gd name="T79" fmla="*/ 272 h 941"/>
                <a:gd name="T80" fmla="*/ 35 w 138"/>
                <a:gd name="T81" fmla="*/ 267 h 941"/>
                <a:gd name="T82" fmla="*/ 17 w 138"/>
                <a:gd name="T83" fmla="*/ 75 h 941"/>
                <a:gd name="T84" fmla="*/ 16 w 138"/>
                <a:gd name="T85" fmla="*/ 66 h 941"/>
                <a:gd name="T86" fmla="*/ 21 w 138"/>
                <a:gd name="T87" fmla="*/ 61 h 941"/>
                <a:gd name="T88" fmla="*/ 21 w 138"/>
                <a:gd name="T89" fmla="*/ 55 h 941"/>
                <a:gd name="T90" fmla="*/ 24 w 138"/>
                <a:gd name="T91" fmla="*/ 56 h 941"/>
                <a:gd name="T92" fmla="*/ 36 w 138"/>
                <a:gd name="T93" fmla="*/ 51 h 941"/>
                <a:gd name="T94" fmla="*/ 52 w 138"/>
                <a:gd name="T95" fmla="*/ 62 h 941"/>
                <a:gd name="T96" fmla="*/ 55 w 138"/>
                <a:gd name="T97" fmla="*/ 90 h 941"/>
                <a:gd name="T98" fmla="*/ 44 w 138"/>
                <a:gd name="T99" fmla="*/ 114 h 941"/>
                <a:gd name="T100" fmla="*/ 38 w 138"/>
                <a:gd name="T101" fmla="*/ 122 h 941"/>
                <a:gd name="T102" fmla="*/ 23 w 138"/>
                <a:gd name="T103" fmla="*/ 122 h 941"/>
                <a:gd name="T104" fmla="*/ 22 w 138"/>
                <a:gd name="T105" fmla="*/ 123 h 941"/>
                <a:gd name="T106" fmla="*/ 24 w 138"/>
                <a:gd name="T107" fmla="*/ 121 h 941"/>
                <a:gd name="T108" fmla="*/ 23 w 138"/>
                <a:gd name="T109" fmla="*/ 116 h 941"/>
                <a:gd name="T110" fmla="*/ 21 w 138"/>
                <a:gd name="T111" fmla="*/ 112 h 941"/>
                <a:gd name="T112" fmla="*/ 15 w 138"/>
                <a:gd name="T113" fmla="*/ 106 h 941"/>
                <a:gd name="T114" fmla="*/ 15 w 138"/>
                <a:gd name="T115" fmla="*/ 103 h 941"/>
                <a:gd name="T116" fmla="*/ 14 w 138"/>
                <a:gd name="T117" fmla="*/ 101 h 941"/>
                <a:gd name="T118" fmla="*/ 17 w 138"/>
                <a:gd name="T119" fmla="*/ 97 h 941"/>
                <a:gd name="T120" fmla="*/ 13 w 138"/>
                <a:gd name="T121" fmla="*/ 89 h 941"/>
                <a:gd name="T122" fmla="*/ 13 w 138"/>
                <a:gd name="T123" fmla="*/ 86 h 9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8" h="941">
                  <a:moveTo>
                    <a:pt x="19" y="11"/>
                  </a:moveTo>
                  <a:lnTo>
                    <a:pt x="20" y="110"/>
                  </a:lnTo>
                  <a:lnTo>
                    <a:pt x="21" y="206"/>
                  </a:lnTo>
                  <a:lnTo>
                    <a:pt x="21" y="303"/>
                  </a:lnTo>
                  <a:lnTo>
                    <a:pt x="21" y="398"/>
                  </a:lnTo>
                  <a:lnTo>
                    <a:pt x="20" y="492"/>
                  </a:lnTo>
                  <a:lnTo>
                    <a:pt x="17" y="585"/>
                  </a:lnTo>
                  <a:lnTo>
                    <a:pt x="14" y="676"/>
                  </a:lnTo>
                  <a:lnTo>
                    <a:pt x="10" y="766"/>
                  </a:lnTo>
                  <a:lnTo>
                    <a:pt x="5" y="854"/>
                  </a:lnTo>
                  <a:lnTo>
                    <a:pt x="0" y="941"/>
                  </a:lnTo>
                  <a:lnTo>
                    <a:pt x="4" y="937"/>
                  </a:lnTo>
                  <a:lnTo>
                    <a:pt x="6" y="932"/>
                  </a:lnTo>
                  <a:lnTo>
                    <a:pt x="9" y="927"/>
                  </a:lnTo>
                  <a:lnTo>
                    <a:pt x="10" y="922"/>
                  </a:lnTo>
                  <a:lnTo>
                    <a:pt x="12" y="917"/>
                  </a:lnTo>
                  <a:lnTo>
                    <a:pt x="14" y="912"/>
                  </a:lnTo>
                  <a:lnTo>
                    <a:pt x="16" y="906"/>
                  </a:lnTo>
                  <a:lnTo>
                    <a:pt x="19" y="901"/>
                  </a:lnTo>
                  <a:lnTo>
                    <a:pt x="21" y="895"/>
                  </a:lnTo>
                  <a:lnTo>
                    <a:pt x="25" y="890"/>
                  </a:lnTo>
                  <a:lnTo>
                    <a:pt x="17" y="888"/>
                  </a:lnTo>
                  <a:lnTo>
                    <a:pt x="15" y="885"/>
                  </a:lnTo>
                  <a:lnTo>
                    <a:pt x="14" y="883"/>
                  </a:lnTo>
                  <a:lnTo>
                    <a:pt x="15" y="879"/>
                  </a:lnTo>
                  <a:lnTo>
                    <a:pt x="17" y="875"/>
                  </a:lnTo>
                  <a:lnTo>
                    <a:pt x="20" y="872"/>
                  </a:lnTo>
                  <a:lnTo>
                    <a:pt x="22" y="868"/>
                  </a:lnTo>
                  <a:lnTo>
                    <a:pt x="25" y="863"/>
                  </a:lnTo>
                  <a:lnTo>
                    <a:pt x="26" y="859"/>
                  </a:lnTo>
                  <a:lnTo>
                    <a:pt x="25" y="854"/>
                  </a:lnTo>
                  <a:lnTo>
                    <a:pt x="10" y="854"/>
                  </a:lnTo>
                  <a:lnTo>
                    <a:pt x="10" y="852"/>
                  </a:lnTo>
                  <a:lnTo>
                    <a:pt x="11" y="849"/>
                  </a:lnTo>
                  <a:lnTo>
                    <a:pt x="11" y="847"/>
                  </a:lnTo>
                  <a:lnTo>
                    <a:pt x="12" y="843"/>
                  </a:lnTo>
                  <a:lnTo>
                    <a:pt x="12" y="841"/>
                  </a:lnTo>
                  <a:lnTo>
                    <a:pt x="14" y="837"/>
                  </a:lnTo>
                  <a:lnTo>
                    <a:pt x="14" y="833"/>
                  </a:lnTo>
                  <a:lnTo>
                    <a:pt x="15" y="831"/>
                  </a:lnTo>
                  <a:lnTo>
                    <a:pt x="15" y="828"/>
                  </a:lnTo>
                  <a:lnTo>
                    <a:pt x="17" y="826"/>
                  </a:lnTo>
                  <a:lnTo>
                    <a:pt x="19" y="825"/>
                  </a:lnTo>
                  <a:lnTo>
                    <a:pt x="19" y="823"/>
                  </a:lnTo>
                  <a:lnTo>
                    <a:pt x="19" y="821"/>
                  </a:lnTo>
                  <a:lnTo>
                    <a:pt x="19" y="818"/>
                  </a:lnTo>
                  <a:lnTo>
                    <a:pt x="19" y="817"/>
                  </a:lnTo>
                  <a:lnTo>
                    <a:pt x="19" y="815"/>
                  </a:lnTo>
                  <a:lnTo>
                    <a:pt x="19" y="813"/>
                  </a:lnTo>
                  <a:lnTo>
                    <a:pt x="17" y="812"/>
                  </a:lnTo>
                  <a:lnTo>
                    <a:pt x="16" y="811"/>
                  </a:lnTo>
                  <a:lnTo>
                    <a:pt x="15" y="810"/>
                  </a:lnTo>
                  <a:lnTo>
                    <a:pt x="12" y="810"/>
                  </a:lnTo>
                  <a:lnTo>
                    <a:pt x="19" y="804"/>
                  </a:lnTo>
                  <a:lnTo>
                    <a:pt x="17" y="796"/>
                  </a:lnTo>
                  <a:lnTo>
                    <a:pt x="16" y="790"/>
                  </a:lnTo>
                  <a:lnTo>
                    <a:pt x="16" y="783"/>
                  </a:lnTo>
                  <a:lnTo>
                    <a:pt x="16" y="775"/>
                  </a:lnTo>
                  <a:lnTo>
                    <a:pt x="16" y="769"/>
                  </a:lnTo>
                  <a:lnTo>
                    <a:pt x="17" y="762"/>
                  </a:lnTo>
                  <a:lnTo>
                    <a:pt x="19" y="754"/>
                  </a:lnTo>
                  <a:lnTo>
                    <a:pt x="19" y="748"/>
                  </a:lnTo>
                  <a:lnTo>
                    <a:pt x="20" y="740"/>
                  </a:lnTo>
                  <a:lnTo>
                    <a:pt x="21" y="733"/>
                  </a:lnTo>
                  <a:lnTo>
                    <a:pt x="25" y="733"/>
                  </a:lnTo>
                  <a:lnTo>
                    <a:pt x="24" y="732"/>
                  </a:lnTo>
                  <a:lnTo>
                    <a:pt x="22" y="731"/>
                  </a:lnTo>
                  <a:lnTo>
                    <a:pt x="21" y="729"/>
                  </a:lnTo>
                  <a:lnTo>
                    <a:pt x="20" y="728"/>
                  </a:lnTo>
                  <a:lnTo>
                    <a:pt x="19" y="726"/>
                  </a:lnTo>
                  <a:lnTo>
                    <a:pt x="19" y="724"/>
                  </a:lnTo>
                  <a:lnTo>
                    <a:pt x="20" y="722"/>
                  </a:lnTo>
                  <a:lnTo>
                    <a:pt x="20" y="721"/>
                  </a:lnTo>
                  <a:lnTo>
                    <a:pt x="22" y="719"/>
                  </a:lnTo>
                  <a:lnTo>
                    <a:pt x="25" y="718"/>
                  </a:lnTo>
                  <a:lnTo>
                    <a:pt x="19" y="712"/>
                  </a:lnTo>
                  <a:lnTo>
                    <a:pt x="20" y="712"/>
                  </a:lnTo>
                  <a:lnTo>
                    <a:pt x="22" y="711"/>
                  </a:lnTo>
                  <a:lnTo>
                    <a:pt x="24" y="710"/>
                  </a:lnTo>
                  <a:lnTo>
                    <a:pt x="24" y="707"/>
                  </a:lnTo>
                  <a:lnTo>
                    <a:pt x="25" y="706"/>
                  </a:lnTo>
                  <a:lnTo>
                    <a:pt x="25" y="705"/>
                  </a:lnTo>
                  <a:lnTo>
                    <a:pt x="26" y="703"/>
                  </a:lnTo>
                  <a:lnTo>
                    <a:pt x="27" y="703"/>
                  </a:lnTo>
                  <a:lnTo>
                    <a:pt x="29" y="705"/>
                  </a:lnTo>
                  <a:lnTo>
                    <a:pt x="30" y="706"/>
                  </a:lnTo>
                  <a:lnTo>
                    <a:pt x="21" y="697"/>
                  </a:lnTo>
                  <a:lnTo>
                    <a:pt x="27" y="691"/>
                  </a:lnTo>
                  <a:lnTo>
                    <a:pt x="29" y="687"/>
                  </a:lnTo>
                  <a:lnTo>
                    <a:pt x="30" y="682"/>
                  </a:lnTo>
                  <a:lnTo>
                    <a:pt x="30" y="679"/>
                  </a:lnTo>
                  <a:lnTo>
                    <a:pt x="29" y="674"/>
                  </a:lnTo>
                  <a:lnTo>
                    <a:pt x="29" y="669"/>
                  </a:lnTo>
                  <a:lnTo>
                    <a:pt x="27" y="664"/>
                  </a:lnTo>
                  <a:lnTo>
                    <a:pt x="27" y="659"/>
                  </a:lnTo>
                  <a:lnTo>
                    <a:pt x="26" y="654"/>
                  </a:lnTo>
                  <a:lnTo>
                    <a:pt x="26" y="649"/>
                  </a:lnTo>
                  <a:lnTo>
                    <a:pt x="27" y="644"/>
                  </a:lnTo>
                  <a:lnTo>
                    <a:pt x="30" y="644"/>
                  </a:lnTo>
                  <a:lnTo>
                    <a:pt x="30" y="629"/>
                  </a:lnTo>
                  <a:lnTo>
                    <a:pt x="33" y="629"/>
                  </a:lnTo>
                  <a:lnTo>
                    <a:pt x="32" y="625"/>
                  </a:lnTo>
                  <a:lnTo>
                    <a:pt x="32" y="620"/>
                  </a:lnTo>
                  <a:lnTo>
                    <a:pt x="33" y="616"/>
                  </a:lnTo>
                  <a:lnTo>
                    <a:pt x="35" y="611"/>
                  </a:lnTo>
                  <a:lnTo>
                    <a:pt x="36" y="606"/>
                  </a:lnTo>
                  <a:lnTo>
                    <a:pt x="36" y="599"/>
                  </a:lnTo>
                  <a:lnTo>
                    <a:pt x="36" y="595"/>
                  </a:lnTo>
                  <a:lnTo>
                    <a:pt x="35" y="590"/>
                  </a:lnTo>
                  <a:lnTo>
                    <a:pt x="32" y="585"/>
                  </a:lnTo>
                  <a:lnTo>
                    <a:pt x="27" y="581"/>
                  </a:lnTo>
                  <a:lnTo>
                    <a:pt x="29" y="580"/>
                  </a:lnTo>
                  <a:lnTo>
                    <a:pt x="29" y="578"/>
                  </a:lnTo>
                  <a:lnTo>
                    <a:pt x="29" y="577"/>
                  </a:lnTo>
                  <a:lnTo>
                    <a:pt x="29" y="576"/>
                  </a:lnTo>
                  <a:lnTo>
                    <a:pt x="29" y="573"/>
                  </a:lnTo>
                  <a:lnTo>
                    <a:pt x="29" y="572"/>
                  </a:lnTo>
                  <a:lnTo>
                    <a:pt x="29" y="571"/>
                  </a:lnTo>
                  <a:lnTo>
                    <a:pt x="29" y="570"/>
                  </a:lnTo>
                  <a:lnTo>
                    <a:pt x="31" y="570"/>
                  </a:lnTo>
                  <a:lnTo>
                    <a:pt x="33" y="570"/>
                  </a:lnTo>
                  <a:lnTo>
                    <a:pt x="35" y="571"/>
                  </a:lnTo>
                  <a:lnTo>
                    <a:pt x="36" y="572"/>
                  </a:lnTo>
                  <a:lnTo>
                    <a:pt x="36" y="573"/>
                  </a:lnTo>
                  <a:lnTo>
                    <a:pt x="36" y="575"/>
                  </a:lnTo>
                  <a:lnTo>
                    <a:pt x="36" y="576"/>
                  </a:lnTo>
                  <a:lnTo>
                    <a:pt x="37" y="572"/>
                  </a:lnTo>
                  <a:lnTo>
                    <a:pt x="37" y="567"/>
                  </a:lnTo>
                  <a:lnTo>
                    <a:pt x="36" y="564"/>
                  </a:lnTo>
                  <a:lnTo>
                    <a:pt x="35" y="560"/>
                  </a:lnTo>
                  <a:lnTo>
                    <a:pt x="35" y="556"/>
                  </a:lnTo>
                  <a:lnTo>
                    <a:pt x="33" y="552"/>
                  </a:lnTo>
                  <a:lnTo>
                    <a:pt x="33" y="549"/>
                  </a:lnTo>
                  <a:lnTo>
                    <a:pt x="35" y="545"/>
                  </a:lnTo>
                  <a:lnTo>
                    <a:pt x="37" y="543"/>
                  </a:lnTo>
                  <a:lnTo>
                    <a:pt x="42" y="540"/>
                  </a:lnTo>
                  <a:lnTo>
                    <a:pt x="45" y="543"/>
                  </a:lnTo>
                  <a:lnTo>
                    <a:pt x="46" y="545"/>
                  </a:lnTo>
                  <a:lnTo>
                    <a:pt x="46" y="549"/>
                  </a:lnTo>
                  <a:lnTo>
                    <a:pt x="46" y="551"/>
                  </a:lnTo>
                  <a:lnTo>
                    <a:pt x="46" y="554"/>
                  </a:lnTo>
                  <a:lnTo>
                    <a:pt x="46" y="556"/>
                  </a:lnTo>
                  <a:lnTo>
                    <a:pt x="46" y="559"/>
                  </a:lnTo>
                  <a:lnTo>
                    <a:pt x="47" y="560"/>
                  </a:lnTo>
                  <a:lnTo>
                    <a:pt x="50" y="562"/>
                  </a:lnTo>
                  <a:lnTo>
                    <a:pt x="55" y="564"/>
                  </a:lnTo>
                  <a:lnTo>
                    <a:pt x="53" y="562"/>
                  </a:lnTo>
                  <a:lnTo>
                    <a:pt x="53" y="560"/>
                  </a:lnTo>
                  <a:lnTo>
                    <a:pt x="55" y="560"/>
                  </a:lnTo>
                  <a:lnTo>
                    <a:pt x="56" y="559"/>
                  </a:lnTo>
                  <a:lnTo>
                    <a:pt x="58" y="559"/>
                  </a:lnTo>
                  <a:lnTo>
                    <a:pt x="61" y="559"/>
                  </a:lnTo>
                  <a:lnTo>
                    <a:pt x="63" y="560"/>
                  </a:lnTo>
                  <a:lnTo>
                    <a:pt x="66" y="561"/>
                  </a:lnTo>
                  <a:lnTo>
                    <a:pt x="67" y="562"/>
                  </a:lnTo>
                  <a:lnTo>
                    <a:pt x="69" y="564"/>
                  </a:lnTo>
                  <a:lnTo>
                    <a:pt x="66" y="566"/>
                  </a:lnTo>
                  <a:lnTo>
                    <a:pt x="61" y="566"/>
                  </a:lnTo>
                  <a:lnTo>
                    <a:pt x="57" y="567"/>
                  </a:lnTo>
                  <a:lnTo>
                    <a:pt x="55" y="569"/>
                  </a:lnTo>
                  <a:lnTo>
                    <a:pt x="52" y="571"/>
                  </a:lnTo>
                  <a:lnTo>
                    <a:pt x="50" y="573"/>
                  </a:lnTo>
                  <a:lnTo>
                    <a:pt x="48" y="576"/>
                  </a:lnTo>
                  <a:lnTo>
                    <a:pt x="48" y="580"/>
                  </a:lnTo>
                  <a:lnTo>
                    <a:pt x="48" y="582"/>
                  </a:lnTo>
                  <a:lnTo>
                    <a:pt x="50" y="585"/>
                  </a:lnTo>
                  <a:lnTo>
                    <a:pt x="51" y="587"/>
                  </a:lnTo>
                  <a:lnTo>
                    <a:pt x="45" y="587"/>
                  </a:lnTo>
                  <a:lnTo>
                    <a:pt x="45" y="590"/>
                  </a:lnTo>
                  <a:lnTo>
                    <a:pt x="45" y="591"/>
                  </a:lnTo>
                  <a:lnTo>
                    <a:pt x="45" y="593"/>
                  </a:lnTo>
                  <a:lnTo>
                    <a:pt x="46" y="595"/>
                  </a:lnTo>
                  <a:lnTo>
                    <a:pt x="47" y="597"/>
                  </a:lnTo>
                  <a:lnTo>
                    <a:pt x="48" y="598"/>
                  </a:lnTo>
                  <a:lnTo>
                    <a:pt x="50" y="599"/>
                  </a:lnTo>
                  <a:lnTo>
                    <a:pt x="51" y="601"/>
                  </a:lnTo>
                  <a:lnTo>
                    <a:pt x="52" y="601"/>
                  </a:lnTo>
                  <a:lnTo>
                    <a:pt x="55" y="602"/>
                  </a:lnTo>
                  <a:lnTo>
                    <a:pt x="55" y="585"/>
                  </a:lnTo>
                  <a:lnTo>
                    <a:pt x="57" y="585"/>
                  </a:lnTo>
                  <a:lnTo>
                    <a:pt x="55" y="572"/>
                  </a:lnTo>
                  <a:lnTo>
                    <a:pt x="58" y="570"/>
                  </a:lnTo>
                  <a:lnTo>
                    <a:pt x="62" y="567"/>
                  </a:lnTo>
                  <a:lnTo>
                    <a:pt x="66" y="567"/>
                  </a:lnTo>
                  <a:lnTo>
                    <a:pt x="68" y="567"/>
                  </a:lnTo>
                  <a:lnTo>
                    <a:pt x="69" y="567"/>
                  </a:lnTo>
                  <a:lnTo>
                    <a:pt x="71" y="566"/>
                  </a:lnTo>
                  <a:lnTo>
                    <a:pt x="72" y="566"/>
                  </a:lnTo>
                  <a:lnTo>
                    <a:pt x="72" y="564"/>
                  </a:lnTo>
                  <a:lnTo>
                    <a:pt x="72" y="560"/>
                  </a:lnTo>
                  <a:lnTo>
                    <a:pt x="72" y="555"/>
                  </a:lnTo>
                  <a:lnTo>
                    <a:pt x="69" y="557"/>
                  </a:lnTo>
                  <a:lnTo>
                    <a:pt x="66" y="555"/>
                  </a:lnTo>
                  <a:lnTo>
                    <a:pt x="74" y="543"/>
                  </a:lnTo>
                  <a:lnTo>
                    <a:pt x="77" y="544"/>
                  </a:lnTo>
                  <a:lnTo>
                    <a:pt x="79" y="546"/>
                  </a:lnTo>
                  <a:lnTo>
                    <a:pt x="81" y="549"/>
                  </a:lnTo>
                  <a:lnTo>
                    <a:pt x="82" y="551"/>
                  </a:lnTo>
                  <a:lnTo>
                    <a:pt x="83" y="554"/>
                  </a:lnTo>
                  <a:lnTo>
                    <a:pt x="83" y="556"/>
                  </a:lnTo>
                  <a:lnTo>
                    <a:pt x="84" y="559"/>
                  </a:lnTo>
                  <a:lnTo>
                    <a:pt x="84" y="560"/>
                  </a:lnTo>
                  <a:lnTo>
                    <a:pt x="86" y="562"/>
                  </a:lnTo>
                  <a:lnTo>
                    <a:pt x="87" y="564"/>
                  </a:lnTo>
                  <a:lnTo>
                    <a:pt x="78" y="564"/>
                  </a:lnTo>
                  <a:lnTo>
                    <a:pt x="79" y="566"/>
                  </a:lnTo>
                  <a:lnTo>
                    <a:pt x="81" y="567"/>
                  </a:lnTo>
                  <a:lnTo>
                    <a:pt x="82" y="569"/>
                  </a:lnTo>
                  <a:lnTo>
                    <a:pt x="83" y="569"/>
                  </a:lnTo>
                  <a:lnTo>
                    <a:pt x="86" y="567"/>
                  </a:lnTo>
                  <a:lnTo>
                    <a:pt x="87" y="567"/>
                  </a:lnTo>
                  <a:lnTo>
                    <a:pt x="88" y="566"/>
                  </a:lnTo>
                  <a:lnTo>
                    <a:pt x="89" y="567"/>
                  </a:lnTo>
                  <a:lnTo>
                    <a:pt x="90" y="567"/>
                  </a:lnTo>
                  <a:lnTo>
                    <a:pt x="93" y="570"/>
                  </a:lnTo>
                  <a:lnTo>
                    <a:pt x="92" y="570"/>
                  </a:lnTo>
                  <a:lnTo>
                    <a:pt x="90" y="571"/>
                  </a:lnTo>
                  <a:lnTo>
                    <a:pt x="90" y="572"/>
                  </a:lnTo>
                  <a:lnTo>
                    <a:pt x="89" y="572"/>
                  </a:lnTo>
                  <a:lnTo>
                    <a:pt x="88" y="573"/>
                  </a:lnTo>
                  <a:lnTo>
                    <a:pt x="88" y="575"/>
                  </a:lnTo>
                  <a:lnTo>
                    <a:pt x="87" y="575"/>
                  </a:lnTo>
                  <a:lnTo>
                    <a:pt x="86" y="576"/>
                  </a:lnTo>
                  <a:lnTo>
                    <a:pt x="84" y="576"/>
                  </a:lnTo>
                  <a:lnTo>
                    <a:pt x="84" y="580"/>
                  </a:lnTo>
                  <a:lnTo>
                    <a:pt x="86" y="582"/>
                  </a:lnTo>
                  <a:lnTo>
                    <a:pt x="86" y="585"/>
                  </a:lnTo>
                  <a:lnTo>
                    <a:pt x="86" y="587"/>
                  </a:lnTo>
                  <a:lnTo>
                    <a:pt x="86" y="590"/>
                  </a:lnTo>
                  <a:lnTo>
                    <a:pt x="87" y="592"/>
                  </a:lnTo>
                  <a:lnTo>
                    <a:pt x="87" y="593"/>
                  </a:lnTo>
                  <a:lnTo>
                    <a:pt x="89" y="596"/>
                  </a:lnTo>
                  <a:lnTo>
                    <a:pt x="92" y="597"/>
                  </a:lnTo>
                  <a:lnTo>
                    <a:pt x="95" y="599"/>
                  </a:lnTo>
                  <a:lnTo>
                    <a:pt x="95" y="601"/>
                  </a:lnTo>
                  <a:lnTo>
                    <a:pt x="95" y="603"/>
                  </a:lnTo>
                  <a:lnTo>
                    <a:pt x="94" y="604"/>
                  </a:lnTo>
                  <a:lnTo>
                    <a:pt x="94" y="606"/>
                  </a:lnTo>
                  <a:lnTo>
                    <a:pt x="93" y="607"/>
                  </a:lnTo>
                  <a:lnTo>
                    <a:pt x="93" y="608"/>
                  </a:lnTo>
                  <a:lnTo>
                    <a:pt x="92" y="609"/>
                  </a:lnTo>
                  <a:lnTo>
                    <a:pt x="90" y="611"/>
                  </a:lnTo>
                  <a:lnTo>
                    <a:pt x="89" y="611"/>
                  </a:lnTo>
                  <a:lnTo>
                    <a:pt x="89" y="612"/>
                  </a:lnTo>
                  <a:lnTo>
                    <a:pt x="92" y="612"/>
                  </a:lnTo>
                  <a:lnTo>
                    <a:pt x="93" y="614"/>
                  </a:lnTo>
                  <a:lnTo>
                    <a:pt x="94" y="616"/>
                  </a:lnTo>
                  <a:lnTo>
                    <a:pt x="94" y="618"/>
                  </a:lnTo>
                  <a:lnTo>
                    <a:pt x="94" y="620"/>
                  </a:lnTo>
                  <a:lnTo>
                    <a:pt x="94" y="622"/>
                  </a:lnTo>
                  <a:lnTo>
                    <a:pt x="94" y="624"/>
                  </a:lnTo>
                  <a:lnTo>
                    <a:pt x="95" y="627"/>
                  </a:lnTo>
                  <a:lnTo>
                    <a:pt x="97" y="628"/>
                  </a:lnTo>
                  <a:lnTo>
                    <a:pt x="99" y="629"/>
                  </a:lnTo>
                  <a:lnTo>
                    <a:pt x="93" y="635"/>
                  </a:lnTo>
                  <a:lnTo>
                    <a:pt x="92" y="635"/>
                  </a:lnTo>
                  <a:lnTo>
                    <a:pt x="90" y="635"/>
                  </a:lnTo>
                  <a:lnTo>
                    <a:pt x="90" y="634"/>
                  </a:lnTo>
                  <a:lnTo>
                    <a:pt x="89" y="634"/>
                  </a:lnTo>
                  <a:lnTo>
                    <a:pt x="89" y="633"/>
                  </a:lnTo>
                  <a:lnTo>
                    <a:pt x="88" y="633"/>
                  </a:lnTo>
                  <a:lnTo>
                    <a:pt x="89" y="634"/>
                  </a:lnTo>
                  <a:lnTo>
                    <a:pt x="90" y="635"/>
                  </a:lnTo>
                  <a:lnTo>
                    <a:pt x="90" y="638"/>
                  </a:lnTo>
                  <a:lnTo>
                    <a:pt x="92" y="639"/>
                  </a:lnTo>
                  <a:lnTo>
                    <a:pt x="92" y="642"/>
                  </a:lnTo>
                  <a:lnTo>
                    <a:pt x="92" y="643"/>
                  </a:lnTo>
                  <a:lnTo>
                    <a:pt x="92" y="645"/>
                  </a:lnTo>
                  <a:lnTo>
                    <a:pt x="90" y="646"/>
                  </a:lnTo>
                  <a:lnTo>
                    <a:pt x="89" y="649"/>
                  </a:lnTo>
                  <a:lnTo>
                    <a:pt x="87" y="650"/>
                  </a:lnTo>
                  <a:lnTo>
                    <a:pt x="95" y="653"/>
                  </a:lnTo>
                  <a:lnTo>
                    <a:pt x="95" y="654"/>
                  </a:lnTo>
                  <a:lnTo>
                    <a:pt x="95" y="655"/>
                  </a:lnTo>
                  <a:lnTo>
                    <a:pt x="94" y="656"/>
                  </a:lnTo>
                  <a:lnTo>
                    <a:pt x="94" y="658"/>
                  </a:lnTo>
                  <a:lnTo>
                    <a:pt x="93" y="658"/>
                  </a:lnTo>
                  <a:lnTo>
                    <a:pt x="90" y="659"/>
                  </a:lnTo>
                  <a:lnTo>
                    <a:pt x="89" y="659"/>
                  </a:lnTo>
                  <a:lnTo>
                    <a:pt x="88" y="659"/>
                  </a:lnTo>
                  <a:lnTo>
                    <a:pt x="87" y="659"/>
                  </a:lnTo>
                  <a:lnTo>
                    <a:pt x="84" y="659"/>
                  </a:lnTo>
                  <a:lnTo>
                    <a:pt x="95" y="661"/>
                  </a:lnTo>
                  <a:lnTo>
                    <a:pt x="92" y="665"/>
                  </a:lnTo>
                  <a:lnTo>
                    <a:pt x="89" y="669"/>
                  </a:lnTo>
                  <a:lnTo>
                    <a:pt x="88" y="672"/>
                  </a:lnTo>
                  <a:lnTo>
                    <a:pt x="88" y="676"/>
                  </a:lnTo>
                  <a:lnTo>
                    <a:pt x="89" y="681"/>
                  </a:lnTo>
                  <a:lnTo>
                    <a:pt x="89" y="685"/>
                  </a:lnTo>
                  <a:lnTo>
                    <a:pt x="89" y="689"/>
                  </a:lnTo>
                  <a:lnTo>
                    <a:pt x="89" y="692"/>
                  </a:lnTo>
                  <a:lnTo>
                    <a:pt x="88" y="695"/>
                  </a:lnTo>
                  <a:lnTo>
                    <a:pt x="84" y="697"/>
                  </a:lnTo>
                  <a:lnTo>
                    <a:pt x="87" y="697"/>
                  </a:lnTo>
                  <a:lnTo>
                    <a:pt x="87" y="700"/>
                  </a:lnTo>
                  <a:lnTo>
                    <a:pt x="87" y="702"/>
                  </a:lnTo>
                  <a:lnTo>
                    <a:pt x="87" y="705"/>
                  </a:lnTo>
                  <a:lnTo>
                    <a:pt x="86" y="707"/>
                  </a:lnTo>
                  <a:lnTo>
                    <a:pt x="86" y="708"/>
                  </a:lnTo>
                  <a:lnTo>
                    <a:pt x="84" y="711"/>
                  </a:lnTo>
                  <a:lnTo>
                    <a:pt x="84" y="713"/>
                  </a:lnTo>
                  <a:lnTo>
                    <a:pt x="83" y="716"/>
                  </a:lnTo>
                  <a:lnTo>
                    <a:pt x="83" y="719"/>
                  </a:lnTo>
                  <a:lnTo>
                    <a:pt x="84" y="724"/>
                  </a:lnTo>
                  <a:lnTo>
                    <a:pt x="81" y="721"/>
                  </a:lnTo>
                  <a:lnTo>
                    <a:pt x="82" y="724"/>
                  </a:lnTo>
                  <a:lnTo>
                    <a:pt x="83" y="728"/>
                  </a:lnTo>
                  <a:lnTo>
                    <a:pt x="83" y="733"/>
                  </a:lnTo>
                  <a:lnTo>
                    <a:pt x="83" y="738"/>
                  </a:lnTo>
                  <a:lnTo>
                    <a:pt x="83" y="743"/>
                  </a:lnTo>
                  <a:lnTo>
                    <a:pt x="83" y="747"/>
                  </a:lnTo>
                  <a:lnTo>
                    <a:pt x="84" y="752"/>
                  </a:lnTo>
                  <a:lnTo>
                    <a:pt x="84" y="754"/>
                  </a:lnTo>
                  <a:lnTo>
                    <a:pt x="86" y="758"/>
                  </a:lnTo>
                  <a:lnTo>
                    <a:pt x="87" y="759"/>
                  </a:lnTo>
                  <a:lnTo>
                    <a:pt x="93" y="731"/>
                  </a:lnTo>
                  <a:lnTo>
                    <a:pt x="99" y="701"/>
                  </a:lnTo>
                  <a:lnTo>
                    <a:pt x="105" y="671"/>
                  </a:lnTo>
                  <a:lnTo>
                    <a:pt x="112" y="642"/>
                  </a:lnTo>
                  <a:lnTo>
                    <a:pt x="116" y="611"/>
                  </a:lnTo>
                  <a:lnTo>
                    <a:pt x="121" y="578"/>
                  </a:lnTo>
                  <a:lnTo>
                    <a:pt x="126" y="546"/>
                  </a:lnTo>
                  <a:lnTo>
                    <a:pt x="131" y="515"/>
                  </a:lnTo>
                  <a:lnTo>
                    <a:pt x="135" y="483"/>
                  </a:lnTo>
                  <a:lnTo>
                    <a:pt x="138" y="451"/>
                  </a:lnTo>
                  <a:lnTo>
                    <a:pt x="135" y="408"/>
                  </a:lnTo>
                  <a:lnTo>
                    <a:pt x="134" y="366"/>
                  </a:lnTo>
                  <a:lnTo>
                    <a:pt x="133" y="325"/>
                  </a:lnTo>
                  <a:lnTo>
                    <a:pt x="131" y="287"/>
                  </a:lnTo>
                  <a:lnTo>
                    <a:pt x="130" y="248"/>
                  </a:lnTo>
                  <a:lnTo>
                    <a:pt x="128" y="210"/>
                  </a:lnTo>
                  <a:lnTo>
                    <a:pt x="124" y="171"/>
                  </a:lnTo>
                  <a:lnTo>
                    <a:pt x="119" y="133"/>
                  </a:lnTo>
                  <a:lnTo>
                    <a:pt x="113" y="92"/>
                  </a:lnTo>
                  <a:lnTo>
                    <a:pt x="104" y="50"/>
                  </a:lnTo>
                  <a:lnTo>
                    <a:pt x="98" y="43"/>
                  </a:lnTo>
                  <a:lnTo>
                    <a:pt x="90" y="37"/>
                  </a:lnTo>
                  <a:lnTo>
                    <a:pt x="82" y="32"/>
                  </a:lnTo>
                  <a:lnTo>
                    <a:pt x="72" y="27"/>
                  </a:lnTo>
                  <a:lnTo>
                    <a:pt x="61" y="23"/>
                  </a:lnTo>
                  <a:lnTo>
                    <a:pt x="51" y="19"/>
                  </a:lnTo>
                  <a:lnTo>
                    <a:pt x="41" y="16"/>
                  </a:lnTo>
                  <a:lnTo>
                    <a:pt x="31" y="11"/>
                  </a:lnTo>
                  <a:lnTo>
                    <a:pt x="22" y="6"/>
                  </a:lnTo>
                  <a:lnTo>
                    <a:pt x="15" y="0"/>
                  </a:lnTo>
                  <a:lnTo>
                    <a:pt x="14" y="1"/>
                  </a:lnTo>
                  <a:lnTo>
                    <a:pt x="12" y="2"/>
                  </a:lnTo>
                  <a:lnTo>
                    <a:pt x="12" y="3"/>
                  </a:lnTo>
                  <a:lnTo>
                    <a:pt x="12" y="4"/>
                  </a:lnTo>
                  <a:lnTo>
                    <a:pt x="12" y="6"/>
                  </a:lnTo>
                  <a:lnTo>
                    <a:pt x="14" y="7"/>
                  </a:lnTo>
                  <a:lnTo>
                    <a:pt x="15" y="8"/>
                  </a:lnTo>
                  <a:lnTo>
                    <a:pt x="16" y="9"/>
                  </a:lnTo>
                  <a:lnTo>
                    <a:pt x="17" y="11"/>
                  </a:lnTo>
                  <a:lnTo>
                    <a:pt x="19" y="12"/>
                  </a:lnTo>
                  <a:lnTo>
                    <a:pt x="19" y="11"/>
                  </a:lnTo>
                  <a:close/>
                  <a:moveTo>
                    <a:pt x="33" y="596"/>
                  </a:moveTo>
                  <a:lnTo>
                    <a:pt x="32" y="597"/>
                  </a:lnTo>
                  <a:lnTo>
                    <a:pt x="31" y="597"/>
                  </a:lnTo>
                  <a:lnTo>
                    <a:pt x="31" y="598"/>
                  </a:lnTo>
                  <a:lnTo>
                    <a:pt x="31" y="599"/>
                  </a:lnTo>
                  <a:lnTo>
                    <a:pt x="30" y="601"/>
                  </a:lnTo>
                  <a:lnTo>
                    <a:pt x="30" y="602"/>
                  </a:lnTo>
                  <a:lnTo>
                    <a:pt x="30" y="603"/>
                  </a:lnTo>
                  <a:lnTo>
                    <a:pt x="30" y="604"/>
                  </a:lnTo>
                  <a:lnTo>
                    <a:pt x="30" y="606"/>
                  </a:lnTo>
                  <a:lnTo>
                    <a:pt x="27" y="596"/>
                  </a:lnTo>
                  <a:lnTo>
                    <a:pt x="33" y="596"/>
                  </a:lnTo>
                  <a:close/>
                  <a:moveTo>
                    <a:pt x="45" y="531"/>
                  </a:moveTo>
                  <a:lnTo>
                    <a:pt x="40" y="522"/>
                  </a:lnTo>
                  <a:lnTo>
                    <a:pt x="45" y="522"/>
                  </a:lnTo>
                  <a:lnTo>
                    <a:pt x="45" y="531"/>
                  </a:lnTo>
                  <a:close/>
                  <a:moveTo>
                    <a:pt x="63" y="540"/>
                  </a:moveTo>
                  <a:lnTo>
                    <a:pt x="62" y="536"/>
                  </a:lnTo>
                  <a:lnTo>
                    <a:pt x="62" y="535"/>
                  </a:lnTo>
                  <a:lnTo>
                    <a:pt x="61" y="534"/>
                  </a:lnTo>
                  <a:lnTo>
                    <a:pt x="59" y="534"/>
                  </a:lnTo>
                  <a:lnTo>
                    <a:pt x="58" y="534"/>
                  </a:lnTo>
                  <a:lnTo>
                    <a:pt x="57" y="534"/>
                  </a:lnTo>
                  <a:lnTo>
                    <a:pt x="57" y="533"/>
                  </a:lnTo>
                  <a:lnTo>
                    <a:pt x="57" y="531"/>
                  </a:lnTo>
                  <a:lnTo>
                    <a:pt x="59" y="528"/>
                  </a:lnTo>
                  <a:lnTo>
                    <a:pt x="61" y="529"/>
                  </a:lnTo>
                  <a:lnTo>
                    <a:pt x="63" y="529"/>
                  </a:lnTo>
                  <a:lnTo>
                    <a:pt x="64" y="530"/>
                  </a:lnTo>
                  <a:lnTo>
                    <a:pt x="64" y="531"/>
                  </a:lnTo>
                  <a:lnTo>
                    <a:pt x="64" y="533"/>
                  </a:lnTo>
                  <a:lnTo>
                    <a:pt x="64" y="534"/>
                  </a:lnTo>
                  <a:lnTo>
                    <a:pt x="64" y="535"/>
                  </a:lnTo>
                  <a:lnTo>
                    <a:pt x="64" y="536"/>
                  </a:lnTo>
                  <a:lnTo>
                    <a:pt x="63" y="538"/>
                  </a:lnTo>
                  <a:lnTo>
                    <a:pt x="63" y="540"/>
                  </a:lnTo>
                  <a:close/>
                  <a:moveTo>
                    <a:pt x="57" y="519"/>
                  </a:moveTo>
                  <a:lnTo>
                    <a:pt x="66" y="519"/>
                  </a:lnTo>
                  <a:lnTo>
                    <a:pt x="72" y="525"/>
                  </a:lnTo>
                  <a:lnTo>
                    <a:pt x="57" y="519"/>
                  </a:lnTo>
                  <a:close/>
                  <a:moveTo>
                    <a:pt x="63" y="510"/>
                  </a:moveTo>
                  <a:lnTo>
                    <a:pt x="63" y="496"/>
                  </a:lnTo>
                  <a:lnTo>
                    <a:pt x="66" y="496"/>
                  </a:lnTo>
                  <a:lnTo>
                    <a:pt x="66" y="497"/>
                  </a:lnTo>
                  <a:lnTo>
                    <a:pt x="66" y="498"/>
                  </a:lnTo>
                  <a:lnTo>
                    <a:pt x="66" y="499"/>
                  </a:lnTo>
                  <a:lnTo>
                    <a:pt x="66" y="501"/>
                  </a:lnTo>
                  <a:lnTo>
                    <a:pt x="67" y="502"/>
                  </a:lnTo>
                  <a:lnTo>
                    <a:pt x="67" y="503"/>
                  </a:lnTo>
                  <a:lnTo>
                    <a:pt x="68" y="504"/>
                  </a:lnTo>
                  <a:lnTo>
                    <a:pt x="69" y="504"/>
                  </a:lnTo>
                  <a:lnTo>
                    <a:pt x="72" y="502"/>
                  </a:lnTo>
                  <a:lnTo>
                    <a:pt x="66" y="510"/>
                  </a:lnTo>
                  <a:lnTo>
                    <a:pt x="63" y="510"/>
                  </a:lnTo>
                  <a:close/>
                  <a:moveTo>
                    <a:pt x="72" y="534"/>
                  </a:moveTo>
                  <a:lnTo>
                    <a:pt x="78" y="531"/>
                  </a:lnTo>
                  <a:lnTo>
                    <a:pt x="74" y="536"/>
                  </a:lnTo>
                  <a:lnTo>
                    <a:pt x="84" y="543"/>
                  </a:lnTo>
                  <a:lnTo>
                    <a:pt x="82" y="543"/>
                  </a:lnTo>
                  <a:lnTo>
                    <a:pt x="81" y="543"/>
                  </a:lnTo>
                  <a:lnTo>
                    <a:pt x="78" y="543"/>
                  </a:lnTo>
                  <a:lnTo>
                    <a:pt x="76" y="543"/>
                  </a:lnTo>
                  <a:lnTo>
                    <a:pt x="74" y="541"/>
                  </a:lnTo>
                  <a:lnTo>
                    <a:pt x="73" y="540"/>
                  </a:lnTo>
                  <a:lnTo>
                    <a:pt x="72" y="539"/>
                  </a:lnTo>
                  <a:lnTo>
                    <a:pt x="71" y="538"/>
                  </a:lnTo>
                  <a:lnTo>
                    <a:pt x="71" y="536"/>
                  </a:lnTo>
                  <a:lnTo>
                    <a:pt x="72" y="534"/>
                  </a:lnTo>
                  <a:close/>
                  <a:moveTo>
                    <a:pt x="30" y="171"/>
                  </a:moveTo>
                  <a:lnTo>
                    <a:pt x="36" y="178"/>
                  </a:lnTo>
                  <a:lnTo>
                    <a:pt x="40" y="165"/>
                  </a:lnTo>
                  <a:lnTo>
                    <a:pt x="27" y="163"/>
                  </a:lnTo>
                  <a:lnTo>
                    <a:pt x="30" y="160"/>
                  </a:lnTo>
                  <a:lnTo>
                    <a:pt x="32" y="159"/>
                  </a:lnTo>
                  <a:lnTo>
                    <a:pt x="32" y="157"/>
                  </a:lnTo>
                  <a:lnTo>
                    <a:pt x="33" y="155"/>
                  </a:lnTo>
                  <a:lnTo>
                    <a:pt x="33" y="153"/>
                  </a:lnTo>
                  <a:lnTo>
                    <a:pt x="35" y="152"/>
                  </a:lnTo>
                  <a:lnTo>
                    <a:pt x="35" y="150"/>
                  </a:lnTo>
                  <a:lnTo>
                    <a:pt x="36" y="149"/>
                  </a:lnTo>
                  <a:lnTo>
                    <a:pt x="38" y="148"/>
                  </a:lnTo>
                  <a:lnTo>
                    <a:pt x="42" y="148"/>
                  </a:lnTo>
                  <a:lnTo>
                    <a:pt x="38" y="148"/>
                  </a:lnTo>
                  <a:lnTo>
                    <a:pt x="36" y="147"/>
                  </a:lnTo>
                  <a:lnTo>
                    <a:pt x="33" y="145"/>
                  </a:lnTo>
                  <a:lnTo>
                    <a:pt x="33" y="143"/>
                  </a:lnTo>
                  <a:lnTo>
                    <a:pt x="33" y="141"/>
                  </a:lnTo>
                  <a:lnTo>
                    <a:pt x="33" y="138"/>
                  </a:lnTo>
                  <a:lnTo>
                    <a:pt x="32" y="136"/>
                  </a:lnTo>
                  <a:lnTo>
                    <a:pt x="32" y="132"/>
                  </a:lnTo>
                  <a:lnTo>
                    <a:pt x="30" y="129"/>
                  </a:lnTo>
                  <a:lnTo>
                    <a:pt x="27" y="127"/>
                  </a:lnTo>
                  <a:lnTo>
                    <a:pt x="29" y="124"/>
                  </a:lnTo>
                  <a:lnTo>
                    <a:pt x="30" y="123"/>
                  </a:lnTo>
                  <a:lnTo>
                    <a:pt x="31" y="122"/>
                  </a:lnTo>
                  <a:lnTo>
                    <a:pt x="33" y="121"/>
                  </a:lnTo>
                  <a:lnTo>
                    <a:pt x="36" y="120"/>
                  </a:lnTo>
                  <a:lnTo>
                    <a:pt x="37" y="120"/>
                  </a:lnTo>
                  <a:lnTo>
                    <a:pt x="40" y="120"/>
                  </a:lnTo>
                  <a:lnTo>
                    <a:pt x="41" y="121"/>
                  </a:lnTo>
                  <a:lnTo>
                    <a:pt x="43" y="122"/>
                  </a:lnTo>
                  <a:lnTo>
                    <a:pt x="45" y="124"/>
                  </a:lnTo>
                  <a:lnTo>
                    <a:pt x="46" y="123"/>
                  </a:lnTo>
                  <a:lnTo>
                    <a:pt x="46" y="122"/>
                  </a:lnTo>
                  <a:lnTo>
                    <a:pt x="46" y="121"/>
                  </a:lnTo>
                  <a:lnTo>
                    <a:pt x="46" y="118"/>
                  </a:lnTo>
                  <a:lnTo>
                    <a:pt x="46" y="117"/>
                  </a:lnTo>
                  <a:lnTo>
                    <a:pt x="45" y="116"/>
                  </a:lnTo>
                  <a:lnTo>
                    <a:pt x="45" y="113"/>
                  </a:lnTo>
                  <a:lnTo>
                    <a:pt x="43" y="112"/>
                  </a:lnTo>
                  <a:lnTo>
                    <a:pt x="43" y="111"/>
                  </a:lnTo>
                  <a:lnTo>
                    <a:pt x="42" y="110"/>
                  </a:lnTo>
                  <a:lnTo>
                    <a:pt x="51" y="106"/>
                  </a:lnTo>
                  <a:lnTo>
                    <a:pt x="51" y="107"/>
                  </a:lnTo>
                  <a:lnTo>
                    <a:pt x="51" y="108"/>
                  </a:lnTo>
                  <a:lnTo>
                    <a:pt x="51" y="110"/>
                  </a:lnTo>
                  <a:lnTo>
                    <a:pt x="50" y="111"/>
                  </a:lnTo>
                  <a:lnTo>
                    <a:pt x="48" y="112"/>
                  </a:lnTo>
                  <a:lnTo>
                    <a:pt x="51" y="116"/>
                  </a:lnTo>
                  <a:lnTo>
                    <a:pt x="55" y="113"/>
                  </a:lnTo>
                  <a:lnTo>
                    <a:pt x="57" y="111"/>
                  </a:lnTo>
                  <a:lnTo>
                    <a:pt x="59" y="107"/>
                  </a:lnTo>
                  <a:lnTo>
                    <a:pt x="61" y="105"/>
                  </a:lnTo>
                  <a:lnTo>
                    <a:pt x="62" y="102"/>
                  </a:lnTo>
                  <a:lnTo>
                    <a:pt x="63" y="100"/>
                  </a:lnTo>
                  <a:lnTo>
                    <a:pt x="64" y="98"/>
                  </a:lnTo>
                  <a:lnTo>
                    <a:pt x="67" y="97"/>
                  </a:lnTo>
                  <a:lnTo>
                    <a:pt x="69" y="98"/>
                  </a:lnTo>
                  <a:lnTo>
                    <a:pt x="74" y="101"/>
                  </a:lnTo>
                  <a:lnTo>
                    <a:pt x="74" y="105"/>
                  </a:lnTo>
                  <a:lnTo>
                    <a:pt x="76" y="108"/>
                  </a:lnTo>
                  <a:lnTo>
                    <a:pt x="78" y="111"/>
                  </a:lnTo>
                  <a:lnTo>
                    <a:pt x="81" y="113"/>
                  </a:lnTo>
                  <a:lnTo>
                    <a:pt x="84" y="115"/>
                  </a:lnTo>
                  <a:lnTo>
                    <a:pt x="88" y="116"/>
                  </a:lnTo>
                  <a:lnTo>
                    <a:pt x="92" y="117"/>
                  </a:lnTo>
                  <a:lnTo>
                    <a:pt x="97" y="118"/>
                  </a:lnTo>
                  <a:lnTo>
                    <a:pt x="100" y="118"/>
                  </a:lnTo>
                  <a:lnTo>
                    <a:pt x="104" y="118"/>
                  </a:lnTo>
                  <a:lnTo>
                    <a:pt x="105" y="124"/>
                  </a:lnTo>
                  <a:lnTo>
                    <a:pt x="107" y="129"/>
                  </a:lnTo>
                  <a:lnTo>
                    <a:pt x="107" y="136"/>
                  </a:lnTo>
                  <a:lnTo>
                    <a:pt x="107" y="141"/>
                  </a:lnTo>
                  <a:lnTo>
                    <a:pt x="107" y="147"/>
                  </a:lnTo>
                  <a:lnTo>
                    <a:pt x="107" y="152"/>
                  </a:lnTo>
                  <a:lnTo>
                    <a:pt x="108" y="157"/>
                  </a:lnTo>
                  <a:lnTo>
                    <a:pt x="109" y="162"/>
                  </a:lnTo>
                  <a:lnTo>
                    <a:pt x="110" y="167"/>
                  </a:lnTo>
                  <a:lnTo>
                    <a:pt x="114" y="171"/>
                  </a:lnTo>
                  <a:lnTo>
                    <a:pt x="113" y="175"/>
                  </a:lnTo>
                  <a:lnTo>
                    <a:pt x="112" y="180"/>
                  </a:lnTo>
                  <a:lnTo>
                    <a:pt x="110" y="185"/>
                  </a:lnTo>
                  <a:lnTo>
                    <a:pt x="108" y="190"/>
                  </a:lnTo>
                  <a:lnTo>
                    <a:pt x="105" y="194"/>
                  </a:lnTo>
                  <a:lnTo>
                    <a:pt x="103" y="199"/>
                  </a:lnTo>
                  <a:lnTo>
                    <a:pt x="100" y="204"/>
                  </a:lnTo>
                  <a:lnTo>
                    <a:pt x="97" y="207"/>
                  </a:lnTo>
                  <a:lnTo>
                    <a:pt x="92" y="211"/>
                  </a:lnTo>
                  <a:lnTo>
                    <a:pt x="87" y="214"/>
                  </a:lnTo>
                  <a:lnTo>
                    <a:pt x="89" y="216"/>
                  </a:lnTo>
                  <a:lnTo>
                    <a:pt x="84" y="222"/>
                  </a:lnTo>
                  <a:lnTo>
                    <a:pt x="89" y="228"/>
                  </a:lnTo>
                  <a:lnTo>
                    <a:pt x="87" y="230"/>
                  </a:lnTo>
                  <a:lnTo>
                    <a:pt x="84" y="231"/>
                  </a:lnTo>
                  <a:lnTo>
                    <a:pt x="82" y="231"/>
                  </a:lnTo>
                  <a:lnTo>
                    <a:pt x="78" y="232"/>
                  </a:lnTo>
                  <a:lnTo>
                    <a:pt x="76" y="233"/>
                  </a:lnTo>
                  <a:lnTo>
                    <a:pt x="73" y="235"/>
                  </a:lnTo>
                  <a:lnTo>
                    <a:pt x="69" y="236"/>
                  </a:lnTo>
                  <a:lnTo>
                    <a:pt x="68" y="238"/>
                  </a:lnTo>
                  <a:lnTo>
                    <a:pt x="67" y="241"/>
                  </a:lnTo>
                  <a:lnTo>
                    <a:pt x="66" y="246"/>
                  </a:lnTo>
                  <a:lnTo>
                    <a:pt x="78" y="243"/>
                  </a:lnTo>
                  <a:lnTo>
                    <a:pt x="66" y="254"/>
                  </a:lnTo>
                  <a:lnTo>
                    <a:pt x="66" y="252"/>
                  </a:lnTo>
                  <a:lnTo>
                    <a:pt x="64" y="251"/>
                  </a:lnTo>
                  <a:lnTo>
                    <a:pt x="63" y="248"/>
                  </a:lnTo>
                  <a:lnTo>
                    <a:pt x="62" y="247"/>
                  </a:lnTo>
                  <a:lnTo>
                    <a:pt x="59" y="244"/>
                  </a:lnTo>
                  <a:lnTo>
                    <a:pt x="57" y="243"/>
                  </a:lnTo>
                  <a:lnTo>
                    <a:pt x="55" y="243"/>
                  </a:lnTo>
                  <a:lnTo>
                    <a:pt x="52" y="243"/>
                  </a:lnTo>
                  <a:lnTo>
                    <a:pt x="50" y="243"/>
                  </a:lnTo>
                  <a:lnTo>
                    <a:pt x="47" y="244"/>
                  </a:lnTo>
                  <a:lnTo>
                    <a:pt x="46" y="244"/>
                  </a:lnTo>
                  <a:lnTo>
                    <a:pt x="46" y="246"/>
                  </a:lnTo>
                  <a:lnTo>
                    <a:pt x="45" y="246"/>
                  </a:lnTo>
                  <a:lnTo>
                    <a:pt x="46" y="244"/>
                  </a:lnTo>
                  <a:lnTo>
                    <a:pt x="47" y="244"/>
                  </a:lnTo>
                  <a:lnTo>
                    <a:pt x="47" y="243"/>
                  </a:lnTo>
                  <a:lnTo>
                    <a:pt x="48" y="242"/>
                  </a:lnTo>
                  <a:lnTo>
                    <a:pt x="48" y="241"/>
                  </a:lnTo>
                  <a:lnTo>
                    <a:pt x="48" y="240"/>
                  </a:lnTo>
                  <a:lnTo>
                    <a:pt x="48" y="238"/>
                  </a:lnTo>
                  <a:lnTo>
                    <a:pt x="48" y="237"/>
                  </a:lnTo>
                  <a:lnTo>
                    <a:pt x="48" y="236"/>
                  </a:lnTo>
                  <a:lnTo>
                    <a:pt x="48" y="235"/>
                  </a:lnTo>
                  <a:lnTo>
                    <a:pt x="47" y="233"/>
                  </a:lnTo>
                  <a:lnTo>
                    <a:pt x="47" y="232"/>
                  </a:lnTo>
                  <a:lnTo>
                    <a:pt x="46" y="232"/>
                  </a:lnTo>
                  <a:lnTo>
                    <a:pt x="45" y="232"/>
                  </a:lnTo>
                  <a:lnTo>
                    <a:pt x="43" y="231"/>
                  </a:lnTo>
                  <a:lnTo>
                    <a:pt x="42" y="231"/>
                  </a:lnTo>
                  <a:lnTo>
                    <a:pt x="41" y="231"/>
                  </a:lnTo>
                  <a:lnTo>
                    <a:pt x="40" y="231"/>
                  </a:lnTo>
                  <a:lnTo>
                    <a:pt x="42" y="231"/>
                  </a:lnTo>
                  <a:lnTo>
                    <a:pt x="43" y="228"/>
                  </a:lnTo>
                  <a:lnTo>
                    <a:pt x="43" y="226"/>
                  </a:lnTo>
                  <a:lnTo>
                    <a:pt x="42" y="223"/>
                  </a:lnTo>
                  <a:lnTo>
                    <a:pt x="41" y="221"/>
                  </a:lnTo>
                  <a:lnTo>
                    <a:pt x="40" y="218"/>
                  </a:lnTo>
                  <a:lnTo>
                    <a:pt x="37" y="217"/>
                  </a:lnTo>
                  <a:lnTo>
                    <a:pt x="36" y="215"/>
                  </a:lnTo>
                  <a:lnTo>
                    <a:pt x="35" y="214"/>
                  </a:lnTo>
                  <a:lnTo>
                    <a:pt x="33" y="211"/>
                  </a:lnTo>
                  <a:lnTo>
                    <a:pt x="33" y="210"/>
                  </a:lnTo>
                  <a:lnTo>
                    <a:pt x="30" y="214"/>
                  </a:lnTo>
                  <a:lnTo>
                    <a:pt x="30" y="212"/>
                  </a:lnTo>
                  <a:lnTo>
                    <a:pt x="30" y="211"/>
                  </a:lnTo>
                  <a:lnTo>
                    <a:pt x="30" y="210"/>
                  </a:lnTo>
                  <a:lnTo>
                    <a:pt x="30" y="209"/>
                  </a:lnTo>
                  <a:lnTo>
                    <a:pt x="30" y="207"/>
                  </a:lnTo>
                  <a:lnTo>
                    <a:pt x="30" y="206"/>
                  </a:lnTo>
                  <a:lnTo>
                    <a:pt x="30" y="205"/>
                  </a:lnTo>
                  <a:lnTo>
                    <a:pt x="27" y="201"/>
                  </a:lnTo>
                  <a:lnTo>
                    <a:pt x="29" y="201"/>
                  </a:lnTo>
                  <a:lnTo>
                    <a:pt x="29" y="202"/>
                  </a:lnTo>
                  <a:lnTo>
                    <a:pt x="30" y="202"/>
                  </a:lnTo>
                  <a:lnTo>
                    <a:pt x="30" y="204"/>
                  </a:lnTo>
                  <a:lnTo>
                    <a:pt x="30" y="205"/>
                  </a:lnTo>
                  <a:lnTo>
                    <a:pt x="33" y="201"/>
                  </a:lnTo>
                  <a:lnTo>
                    <a:pt x="35" y="199"/>
                  </a:lnTo>
                  <a:lnTo>
                    <a:pt x="36" y="196"/>
                  </a:lnTo>
                  <a:lnTo>
                    <a:pt x="35" y="194"/>
                  </a:lnTo>
                  <a:lnTo>
                    <a:pt x="35" y="193"/>
                  </a:lnTo>
                  <a:lnTo>
                    <a:pt x="33" y="190"/>
                  </a:lnTo>
                  <a:lnTo>
                    <a:pt x="32" y="189"/>
                  </a:lnTo>
                  <a:lnTo>
                    <a:pt x="31" y="186"/>
                  </a:lnTo>
                  <a:lnTo>
                    <a:pt x="32" y="184"/>
                  </a:lnTo>
                  <a:lnTo>
                    <a:pt x="33" y="180"/>
                  </a:lnTo>
                  <a:lnTo>
                    <a:pt x="27" y="180"/>
                  </a:lnTo>
                  <a:lnTo>
                    <a:pt x="27" y="179"/>
                  </a:lnTo>
                  <a:lnTo>
                    <a:pt x="27" y="178"/>
                  </a:lnTo>
                  <a:lnTo>
                    <a:pt x="26" y="176"/>
                  </a:lnTo>
                  <a:lnTo>
                    <a:pt x="25" y="175"/>
                  </a:lnTo>
                  <a:lnTo>
                    <a:pt x="25" y="174"/>
                  </a:lnTo>
                  <a:lnTo>
                    <a:pt x="26" y="174"/>
                  </a:lnTo>
                  <a:lnTo>
                    <a:pt x="26" y="173"/>
                  </a:lnTo>
                  <a:lnTo>
                    <a:pt x="27" y="171"/>
                  </a:lnTo>
                  <a:lnTo>
                    <a:pt x="29" y="171"/>
                  </a:lnTo>
                  <a:lnTo>
                    <a:pt x="30" y="17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0" name="Freeform 201"/>
            <p:cNvSpPr>
              <a:spLocks/>
            </p:cNvSpPr>
            <p:nvPr/>
          </p:nvSpPr>
          <p:spPr bwMode="auto">
            <a:xfrm>
              <a:off x="2688" y="1453"/>
              <a:ext cx="2" cy="1"/>
            </a:xfrm>
            <a:custGeom>
              <a:avLst/>
              <a:gdLst>
                <a:gd name="T0" fmla="*/ 2 w 5"/>
                <a:gd name="T1" fmla="*/ 0 h 1"/>
                <a:gd name="T2" fmla="*/ 2 w 5"/>
                <a:gd name="T3" fmla="*/ 0 h 1"/>
                <a:gd name="T4" fmla="*/ 2 w 5"/>
                <a:gd name="T5" fmla="*/ 0 h 1"/>
                <a:gd name="T6" fmla="*/ 2 w 5"/>
                <a:gd name="T7" fmla="*/ 0 h 1"/>
                <a:gd name="T8" fmla="*/ 1 w 5"/>
                <a:gd name="T9" fmla="*/ 0 h 1"/>
                <a:gd name="T10" fmla="*/ 1 w 5"/>
                <a:gd name="T11" fmla="*/ 0 h 1"/>
                <a:gd name="T12" fmla="*/ 1 w 5"/>
                <a:gd name="T13" fmla="*/ 0 h 1"/>
                <a:gd name="T14" fmla="*/ 1 w 5"/>
                <a:gd name="T15" fmla="*/ 0 h 1"/>
                <a:gd name="T16" fmla="*/ 1 w 5"/>
                <a:gd name="T17" fmla="*/ 0 h 1"/>
                <a:gd name="T18" fmla="*/ 0 w 5"/>
                <a:gd name="T19" fmla="*/ 0 h 1"/>
                <a:gd name="T20" fmla="*/ 0 w 5"/>
                <a:gd name="T21" fmla="*/ 0 h 1"/>
                <a:gd name="T22" fmla="*/ 0 w 5"/>
                <a:gd name="T23" fmla="*/ 0 h 1"/>
                <a:gd name="T24" fmla="*/ 0 w 5"/>
                <a:gd name="T25" fmla="*/ 1 h 1"/>
                <a:gd name="T26" fmla="*/ 1 w 5"/>
                <a:gd name="T27" fmla="*/ 1 h 1"/>
                <a:gd name="T28" fmla="*/ 1 w 5"/>
                <a:gd name="T29" fmla="*/ 1 h 1"/>
                <a:gd name="T30" fmla="*/ 1 w 5"/>
                <a:gd name="T31" fmla="*/ 1 h 1"/>
                <a:gd name="T32" fmla="*/ 1 w 5"/>
                <a:gd name="T33" fmla="*/ 1 h 1"/>
                <a:gd name="T34" fmla="*/ 1 w 5"/>
                <a:gd name="T35" fmla="*/ 1 h 1"/>
                <a:gd name="T36" fmla="*/ 2 w 5"/>
                <a:gd name="T37" fmla="*/ 1 h 1"/>
                <a:gd name="T38" fmla="*/ 2 w 5"/>
                <a:gd name="T39" fmla="*/ 1 h 1"/>
                <a:gd name="T40" fmla="*/ 2 w 5"/>
                <a:gd name="T41" fmla="*/ 1 h 1"/>
                <a:gd name="T42" fmla="*/ 2 w 5"/>
                <a:gd name="T43" fmla="*/ 1 h 1"/>
                <a:gd name="T44" fmla="*/ 2 w 5"/>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
                  <a:moveTo>
                    <a:pt x="4" y="0"/>
                  </a:moveTo>
                  <a:lnTo>
                    <a:pt x="4" y="0"/>
                  </a:lnTo>
                  <a:lnTo>
                    <a:pt x="3" y="0"/>
                  </a:lnTo>
                  <a:lnTo>
                    <a:pt x="2" y="0"/>
                  </a:lnTo>
                  <a:lnTo>
                    <a:pt x="0" y="0"/>
                  </a:lnTo>
                  <a:lnTo>
                    <a:pt x="0" y="1"/>
                  </a:lnTo>
                  <a:lnTo>
                    <a:pt x="2" y="1"/>
                  </a:lnTo>
                  <a:lnTo>
                    <a:pt x="3" y="1"/>
                  </a:lnTo>
                  <a:lnTo>
                    <a:pt x="4" y="1"/>
                  </a:lnTo>
                  <a:lnTo>
                    <a:pt x="5"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1" name="Freeform 202"/>
            <p:cNvSpPr>
              <a:spLocks/>
            </p:cNvSpPr>
            <p:nvPr/>
          </p:nvSpPr>
          <p:spPr bwMode="auto">
            <a:xfrm>
              <a:off x="2655" y="1560"/>
              <a:ext cx="3" cy="2"/>
            </a:xfrm>
            <a:custGeom>
              <a:avLst/>
              <a:gdLst>
                <a:gd name="T0" fmla="*/ 3 w 6"/>
                <a:gd name="T1" fmla="*/ 0 h 3"/>
                <a:gd name="T2" fmla="*/ 3 w 6"/>
                <a:gd name="T3" fmla="*/ 0 h 3"/>
                <a:gd name="T4" fmla="*/ 3 w 6"/>
                <a:gd name="T5" fmla="*/ 0 h 3"/>
                <a:gd name="T6" fmla="*/ 2 w 6"/>
                <a:gd name="T7" fmla="*/ 0 h 3"/>
                <a:gd name="T8" fmla="*/ 2 w 6"/>
                <a:gd name="T9" fmla="*/ 0 h 3"/>
                <a:gd name="T10" fmla="*/ 1 w 6"/>
                <a:gd name="T11" fmla="*/ 0 h 3"/>
                <a:gd name="T12" fmla="*/ 1 w 6"/>
                <a:gd name="T13" fmla="*/ 0 h 3"/>
                <a:gd name="T14" fmla="*/ 1 w 6"/>
                <a:gd name="T15" fmla="*/ 0 h 3"/>
                <a:gd name="T16" fmla="*/ 1 w 6"/>
                <a:gd name="T17" fmla="*/ 0 h 3"/>
                <a:gd name="T18" fmla="*/ 0 w 6"/>
                <a:gd name="T19" fmla="*/ 0 h 3"/>
                <a:gd name="T20" fmla="*/ 0 w 6"/>
                <a:gd name="T21" fmla="*/ 0 h 3"/>
                <a:gd name="T22" fmla="*/ 0 w 6"/>
                <a:gd name="T23" fmla="*/ 1 h 3"/>
                <a:gd name="T24" fmla="*/ 0 w 6"/>
                <a:gd name="T25" fmla="*/ 1 h 3"/>
                <a:gd name="T26" fmla="*/ 0 w 6"/>
                <a:gd name="T27" fmla="*/ 1 h 3"/>
                <a:gd name="T28" fmla="*/ 1 w 6"/>
                <a:gd name="T29" fmla="*/ 1 h 3"/>
                <a:gd name="T30" fmla="*/ 1 w 6"/>
                <a:gd name="T31" fmla="*/ 1 h 3"/>
                <a:gd name="T32" fmla="*/ 1 w 6"/>
                <a:gd name="T33" fmla="*/ 1 h 3"/>
                <a:gd name="T34" fmla="*/ 1 w 6"/>
                <a:gd name="T35" fmla="*/ 1 h 3"/>
                <a:gd name="T36" fmla="*/ 1 w 6"/>
                <a:gd name="T37" fmla="*/ 1 h 3"/>
                <a:gd name="T38" fmla="*/ 1 w 6"/>
                <a:gd name="T39" fmla="*/ 2 h 3"/>
                <a:gd name="T40" fmla="*/ 1 w 6"/>
                <a:gd name="T41" fmla="*/ 2 h 3"/>
                <a:gd name="T42" fmla="*/ 3 w 6"/>
                <a:gd name="T43" fmla="*/ 0 h 3"/>
                <a:gd name="T44" fmla="*/ 3 w 6"/>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 h="3">
                  <a:moveTo>
                    <a:pt x="6" y="0"/>
                  </a:moveTo>
                  <a:lnTo>
                    <a:pt x="5" y="0"/>
                  </a:lnTo>
                  <a:lnTo>
                    <a:pt x="3" y="0"/>
                  </a:lnTo>
                  <a:lnTo>
                    <a:pt x="2" y="0"/>
                  </a:lnTo>
                  <a:lnTo>
                    <a:pt x="1" y="0"/>
                  </a:lnTo>
                  <a:lnTo>
                    <a:pt x="0" y="0"/>
                  </a:lnTo>
                  <a:lnTo>
                    <a:pt x="0" y="1"/>
                  </a:lnTo>
                  <a:lnTo>
                    <a:pt x="1" y="1"/>
                  </a:lnTo>
                  <a:lnTo>
                    <a:pt x="1" y="2"/>
                  </a:lnTo>
                  <a:lnTo>
                    <a:pt x="2" y="3"/>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2" name="Freeform 203"/>
            <p:cNvSpPr>
              <a:spLocks/>
            </p:cNvSpPr>
            <p:nvPr/>
          </p:nvSpPr>
          <p:spPr bwMode="auto">
            <a:xfrm>
              <a:off x="2685" y="1471"/>
              <a:ext cx="4" cy="2"/>
            </a:xfrm>
            <a:custGeom>
              <a:avLst/>
              <a:gdLst>
                <a:gd name="T0" fmla="*/ 4 w 9"/>
                <a:gd name="T1" fmla="*/ 2 h 4"/>
                <a:gd name="T2" fmla="*/ 4 w 9"/>
                <a:gd name="T3" fmla="*/ 2 h 4"/>
                <a:gd name="T4" fmla="*/ 4 w 9"/>
                <a:gd name="T5" fmla="*/ 2 h 4"/>
                <a:gd name="T6" fmla="*/ 4 w 9"/>
                <a:gd name="T7" fmla="*/ 2 h 4"/>
                <a:gd name="T8" fmla="*/ 4 w 9"/>
                <a:gd name="T9" fmla="*/ 2 h 4"/>
                <a:gd name="T10" fmla="*/ 4 w 9"/>
                <a:gd name="T11" fmla="*/ 2 h 4"/>
                <a:gd name="T12" fmla="*/ 4 w 9"/>
                <a:gd name="T13" fmla="*/ 2 h 4"/>
                <a:gd name="T14" fmla="*/ 4 w 9"/>
                <a:gd name="T15" fmla="*/ 2 h 4"/>
                <a:gd name="T16" fmla="*/ 4 w 9"/>
                <a:gd name="T17" fmla="*/ 2 h 4"/>
                <a:gd name="T18" fmla="*/ 4 w 9"/>
                <a:gd name="T19" fmla="*/ 2 h 4"/>
                <a:gd name="T20" fmla="*/ 4 w 9"/>
                <a:gd name="T21" fmla="*/ 2 h 4"/>
                <a:gd name="T22" fmla="*/ 0 w 9"/>
                <a:gd name="T23" fmla="*/ 0 h 4"/>
                <a:gd name="T24" fmla="*/ 0 w 9"/>
                <a:gd name="T25" fmla="*/ 1 h 4"/>
                <a:gd name="T26" fmla="*/ 0 w 9"/>
                <a:gd name="T27" fmla="*/ 1 h 4"/>
                <a:gd name="T28" fmla="*/ 0 w 9"/>
                <a:gd name="T29" fmla="*/ 2 h 4"/>
                <a:gd name="T30" fmla="*/ 1 w 9"/>
                <a:gd name="T31" fmla="*/ 2 h 4"/>
                <a:gd name="T32" fmla="*/ 2 w 9"/>
                <a:gd name="T33" fmla="*/ 2 h 4"/>
                <a:gd name="T34" fmla="*/ 2 w 9"/>
                <a:gd name="T35" fmla="*/ 2 h 4"/>
                <a:gd name="T36" fmla="*/ 2 w 9"/>
                <a:gd name="T37" fmla="*/ 2 h 4"/>
                <a:gd name="T38" fmla="*/ 3 w 9"/>
                <a:gd name="T39" fmla="*/ 2 h 4"/>
                <a:gd name="T40" fmla="*/ 4 w 9"/>
                <a:gd name="T41" fmla="*/ 2 h 4"/>
                <a:gd name="T42" fmla="*/ 4 w 9"/>
                <a:gd name="T43" fmla="*/ 2 h 4"/>
                <a:gd name="T44" fmla="*/ 4 w 9"/>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4">
                  <a:moveTo>
                    <a:pt x="9" y="4"/>
                  </a:moveTo>
                  <a:lnTo>
                    <a:pt x="9" y="4"/>
                  </a:lnTo>
                  <a:lnTo>
                    <a:pt x="0" y="0"/>
                  </a:lnTo>
                  <a:lnTo>
                    <a:pt x="0" y="2"/>
                  </a:lnTo>
                  <a:lnTo>
                    <a:pt x="1" y="2"/>
                  </a:lnTo>
                  <a:lnTo>
                    <a:pt x="1" y="3"/>
                  </a:lnTo>
                  <a:lnTo>
                    <a:pt x="3" y="3"/>
                  </a:lnTo>
                  <a:lnTo>
                    <a:pt x="4" y="4"/>
                  </a:lnTo>
                  <a:lnTo>
                    <a:pt x="5" y="4"/>
                  </a:lnTo>
                  <a:lnTo>
                    <a:pt x="6" y="4"/>
                  </a:lnTo>
                  <a:lnTo>
                    <a:pt x="8" y="4"/>
                  </a:lnTo>
                  <a:lnTo>
                    <a:pt x="9"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3" name="Freeform 204"/>
            <p:cNvSpPr>
              <a:spLocks/>
            </p:cNvSpPr>
            <p:nvPr/>
          </p:nvSpPr>
          <p:spPr bwMode="auto">
            <a:xfrm>
              <a:off x="2514" y="1149"/>
              <a:ext cx="44" cy="43"/>
            </a:xfrm>
            <a:custGeom>
              <a:avLst/>
              <a:gdLst>
                <a:gd name="T0" fmla="*/ 25 w 89"/>
                <a:gd name="T1" fmla="*/ 43 h 87"/>
                <a:gd name="T2" fmla="*/ 27 w 89"/>
                <a:gd name="T3" fmla="*/ 43 h 87"/>
                <a:gd name="T4" fmla="*/ 29 w 89"/>
                <a:gd name="T5" fmla="*/ 43 h 87"/>
                <a:gd name="T6" fmla="*/ 31 w 89"/>
                <a:gd name="T7" fmla="*/ 43 h 87"/>
                <a:gd name="T8" fmla="*/ 33 w 89"/>
                <a:gd name="T9" fmla="*/ 43 h 87"/>
                <a:gd name="T10" fmla="*/ 35 w 89"/>
                <a:gd name="T11" fmla="*/ 42 h 87"/>
                <a:gd name="T12" fmla="*/ 36 w 89"/>
                <a:gd name="T13" fmla="*/ 42 h 87"/>
                <a:gd name="T14" fmla="*/ 38 w 89"/>
                <a:gd name="T15" fmla="*/ 41 h 87"/>
                <a:gd name="T16" fmla="*/ 41 w 89"/>
                <a:gd name="T17" fmla="*/ 41 h 87"/>
                <a:gd name="T18" fmla="*/ 43 w 89"/>
                <a:gd name="T19" fmla="*/ 41 h 87"/>
                <a:gd name="T20" fmla="*/ 44 w 89"/>
                <a:gd name="T21" fmla="*/ 40 h 87"/>
                <a:gd name="T22" fmla="*/ 0 w 89"/>
                <a:gd name="T23" fmla="*/ 0 h 87"/>
                <a:gd name="T24" fmla="*/ 28 w 89"/>
                <a:gd name="T25" fmla="*/ 43 h 87"/>
                <a:gd name="T26" fmla="*/ 25 w 89"/>
                <a:gd name="T27" fmla="*/ 43 h 87"/>
                <a:gd name="T28" fmla="*/ 25 w 89"/>
                <a:gd name="T29" fmla="*/ 43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9" h="87">
                  <a:moveTo>
                    <a:pt x="51" y="87"/>
                  </a:moveTo>
                  <a:lnTo>
                    <a:pt x="55" y="87"/>
                  </a:lnTo>
                  <a:lnTo>
                    <a:pt x="58" y="87"/>
                  </a:lnTo>
                  <a:lnTo>
                    <a:pt x="62" y="87"/>
                  </a:lnTo>
                  <a:lnTo>
                    <a:pt x="66" y="87"/>
                  </a:lnTo>
                  <a:lnTo>
                    <a:pt x="70" y="85"/>
                  </a:lnTo>
                  <a:lnTo>
                    <a:pt x="73" y="84"/>
                  </a:lnTo>
                  <a:lnTo>
                    <a:pt x="77" y="83"/>
                  </a:lnTo>
                  <a:lnTo>
                    <a:pt x="82" y="82"/>
                  </a:lnTo>
                  <a:lnTo>
                    <a:pt x="86" y="82"/>
                  </a:lnTo>
                  <a:lnTo>
                    <a:pt x="89" y="80"/>
                  </a:lnTo>
                  <a:lnTo>
                    <a:pt x="0" y="0"/>
                  </a:lnTo>
                  <a:lnTo>
                    <a:pt x="56" y="87"/>
                  </a:lnTo>
                  <a:lnTo>
                    <a:pt x="51" y="8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4" name="Freeform 205"/>
            <p:cNvSpPr>
              <a:spLocks/>
            </p:cNvSpPr>
            <p:nvPr/>
          </p:nvSpPr>
          <p:spPr bwMode="auto">
            <a:xfrm>
              <a:off x="2506" y="1153"/>
              <a:ext cx="28" cy="46"/>
            </a:xfrm>
            <a:custGeom>
              <a:avLst/>
              <a:gdLst>
                <a:gd name="T0" fmla="*/ 24 w 56"/>
                <a:gd name="T1" fmla="*/ 46 h 91"/>
                <a:gd name="T2" fmla="*/ 28 w 56"/>
                <a:gd name="T3" fmla="*/ 39 h 91"/>
                <a:gd name="T4" fmla="*/ 25 w 56"/>
                <a:gd name="T5" fmla="*/ 34 h 91"/>
                <a:gd name="T6" fmla="*/ 22 w 56"/>
                <a:gd name="T7" fmla="*/ 30 h 91"/>
                <a:gd name="T8" fmla="*/ 19 w 56"/>
                <a:gd name="T9" fmla="*/ 27 h 91"/>
                <a:gd name="T10" fmla="*/ 16 w 56"/>
                <a:gd name="T11" fmla="*/ 23 h 91"/>
                <a:gd name="T12" fmla="*/ 13 w 56"/>
                <a:gd name="T13" fmla="*/ 20 h 91"/>
                <a:gd name="T14" fmla="*/ 10 w 56"/>
                <a:gd name="T15" fmla="*/ 16 h 91"/>
                <a:gd name="T16" fmla="*/ 7 w 56"/>
                <a:gd name="T17" fmla="*/ 13 h 91"/>
                <a:gd name="T18" fmla="*/ 5 w 56"/>
                <a:gd name="T19" fmla="*/ 9 h 91"/>
                <a:gd name="T20" fmla="*/ 4 w 56"/>
                <a:gd name="T21" fmla="*/ 5 h 91"/>
                <a:gd name="T22" fmla="*/ 3 w 56"/>
                <a:gd name="T23" fmla="*/ 0 h 91"/>
                <a:gd name="T24" fmla="*/ 0 w 56"/>
                <a:gd name="T25" fmla="*/ 16 h 91"/>
                <a:gd name="T26" fmla="*/ 2 w 56"/>
                <a:gd name="T27" fmla="*/ 20 h 91"/>
                <a:gd name="T28" fmla="*/ 3 w 56"/>
                <a:gd name="T29" fmla="*/ 24 h 91"/>
                <a:gd name="T30" fmla="*/ 5 w 56"/>
                <a:gd name="T31" fmla="*/ 27 h 91"/>
                <a:gd name="T32" fmla="*/ 7 w 56"/>
                <a:gd name="T33" fmla="*/ 31 h 91"/>
                <a:gd name="T34" fmla="*/ 10 w 56"/>
                <a:gd name="T35" fmla="*/ 34 h 91"/>
                <a:gd name="T36" fmla="*/ 12 w 56"/>
                <a:gd name="T37" fmla="*/ 37 h 91"/>
                <a:gd name="T38" fmla="*/ 15 w 56"/>
                <a:gd name="T39" fmla="*/ 39 h 91"/>
                <a:gd name="T40" fmla="*/ 17 w 56"/>
                <a:gd name="T41" fmla="*/ 42 h 91"/>
                <a:gd name="T42" fmla="*/ 20 w 56"/>
                <a:gd name="T43" fmla="*/ 44 h 91"/>
                <a:gd name="T44" fmla="*/ 24 w 56"/>
                <a:gd name="T45" fmla="*/ 46 h 91"/>
                <a:gd name="T46" fmla="*/ 24 w 56"/>
                <a:gd name="T47" fmla="*/ 46 h 9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6" h="91">
                  <a:moveTo>
                    <a:pt x="47" y="91"/>
                  </a:moveTo>
                  <a:lnTo>
                    <a:pt x="56" y="77"/>
                  </a:lnTo>
                  <a:lnTo>
                    <a:pt x="50" y="68"/>
                  </a:lnTo>
                  <a:lnTo>
                    <a:pt x="44" y="59"/>
                  </a:lnTo>
                  <a:lnTo>
                    <a:pt x="37" y="53"/>
                  </a:lnTo>
                  <a:lnTo>
                    <a:pt x="31" y="46"/>
                  </a:lnTo>
                  <a:lnTo>
                    <a:pt x="25" y="39"/>
                  </a:lnTo>
                  <a:lnTo>
                    <a:pt x="19" y="32"/>
                  </a:lnTo>
                  <a:lnTo>
                    <a:pt x="14" y="25"/>
                  </a:lnTo>
                  <a:lnTo>
                    <a:pt x="10" y="17"/>
                  </a:lnTo>
                  <a:lnTo>
                    <a:pt x="8" y="10"/>
                  </a:lnTo>
                  <a:lnTo>
                    <a:pt x="6" y="0"/>
                  </a:lnTo>
                  <a:lnTo>
                    <a:pt x="0" y="32"/>
                  </a:lnTo>
                  <a:lnTo>
                    <a:pt x="4" y="39"/>
                  </a:lnTo>
                  <a:lnTo>
                    <a:pt x="6" y="47"/>
                  </a:lnTo>
                  <a:lnTo>
                    <a:pt x="10" y="53"/>
                  </a:lnTo>
                  <a:lnTo>
                    <a:pt x="14" y="61"/>
                  </a:lnTo>
                  <a:lnTo>
                    <a:pt x="19" y="67"/>
                  </a:lnTo>
                  <a:lnTo>
                    <a:pt x="23" y="73"/>
                  </a:lnTo>
                  <a:lnTo>
                    <a:pt x="29" y="78"/>
                  </a:lnTo>
                  <a:lnTo>
                    <a:pt x="34" y="83"/>
                  </a:lnTo>
                  <a:lnTo>
                    <a:pt x="40" y="88"/>
                  </a:lnTo>
                  <a:lnTo>
                    <a:pt x="47" y="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5" name="Freeform 206"/>
            <p:cNvSpPr>
              <a:spLocks noEditPoints="1"/>
            </p:cNvSpPr>
            <p:nvPr/>
          </p:nvSpPr>
          <p:spPr bwMode="auto">
            <a:xfrm>
              <a:off x="2449" y="1168"/>
              <a:ext cx="79" cy="462"/>
            </a:xfrm>
            <a:custGeom>
              <a:avLst/>
              <a:gdLst>
                <a:gd name="T0" fmla="*/ 10 w 159"/>
                <a:gd name="T1" fmla="*/ 260 h 922"/>
                <a:gd name="T2" fmla="*/ 40 w 159"/>
                <a:gd name="T3" fmla="*/ 390 h 922"/>
                <a:gd name="T4" fmla="*/ 57 w 159"/>
                <a:gd name="T5" fmla="*/ 81 h 922"/>
                <a:gd name="T6" fmla="*/ 37 w 159"/>
                <a:gd name="T7" fmla="*/ 67 h 922"/>
                <a:gd name="T8" fmla="*/ 33 w 159"/>
                <a:gd name="T9" fmla="*/ 59 h 922"/>
                <a:gd name="T10" fmla="*/ 17 w 159"/>
                <a:gd name="T11" fmla="*/ 64 h 922"/>
                <a:gd name="T12" fmla="*/ 30 w 159"/>
                <a:gd name="T13" fmla="*/ 17 h 922"/>
                <a:gd name="T14" fmla="*/ 45 w 159"/>
                <a:gd name="T15" fmla="*/ 7 h 922"/>
                <a:gd name="T16" fmla="*/ 52 w 159"/>
                <a:gd name="T17" fmla="*/ 7 h 922"/>
                <a:gd name="T18" fmla="*/ 2 w 159"/>
                <a:gd name="T19" fmla="*/ 74 h 922"/>
                <a:gd name="T20" fmla="*/ 9 w 159"/>
                <a:gd name="T21" fmla="*/ 250 h 922"/>
                <a:gd name="T22" fmla="*/ 37 w 159"/>
                <a:gd name="T23" fmla="*/ 322 h 922"/>
                <a:gd name="T24" fmla="*/ 9 w 159"/>
                <a:gd name="T25" fmla="*/ 158 h 922"/>
                <a:gd name="T26" fmla="*/ 10 w 159"/>
                <a:gd name="T27" fmla="*/ 174 h 922"/>
                <a:gd name="T28" fmla="*/ 8 w 159"/>
                <a:gd name="T29" fmla="*/ 178 h 922"/>
                <a:gd name="T30" fmla="*/ 12 w 159"/>
                <a:gd name="T31" fmla="*/ 187 h 922"/>
                <a:gd name="T32" fmla="*/ 15 w 159"/>
                <a:gd name="T33" fmla="*/ 193 h 922"/>
                <a:gd name="T34" fmla="*/ 10 w 159"/>
                <a:gd name="T35" fmla="*/ 194 h 922"/>
                <a:gd name="T36" fmla="*/ 10 w 159"/>
                <a:gd name="T37" fmla="*/ 185 h 922"/>
                <a:gd name="T38" fmla="*/ 11 w 159"/>
                <a:gd name="T39" fmla="*/ 205 h 922"/>
                <a:gd name="T40" fmla="*/ 7 w 159"/>
                <a:gd name="T41" fmla="*/ 210 h 922"/>
                <a:gd name="T42" fmla="*/ 15 w 159"/>
                <a:gd name="T43" fmla="*/ 221 h 922"/>
                <a:gd name="T44" fmla="*/ 12 w 159"/>
                <a:gd name="T45" fmla="*/ 230 h 922"/>
                <a:gd name="T46" fmla="*/ 22 w 159"/>
                <a:gd name="T47" fmla="*/ 220 h 922"/>
                <a:gd name="T48" fmla="*/ 17 w 159"/>
                <a:gd name="T49" fmla="*/ 215 h 922"/>
                <a:gd name="T50" fmla="*/ 22 w 159"/>
                <a:gd name="T51" fmla="*/ 204 h 922"/>
                <a:gd name="T52" fmla="*/ 19 w 159"/>
                <a:gd name="T53" fmla="*/ 181 h 922"/>
                <a:gd name="T54" fmla="*/ 18 w 159"/>
                <a:gd name="T55" fmla="*/ 150 h 922"/>
                <a:gd name="T56" fmla="*/ 17 w 159"/>
                <a:gd name="T57" fmla="*/ 152 h 922"/>
                <a:gd name="T58" fmla="*/ 19 w 159"/>
                <a:gd name="T59" fmla="*/ 148 h 922"/>
                <a:gd name="T60" fmla="*/ 38 w 159"/>
                <a:gd name="T61" fmla="*/ 163 h 922"/>
                <a:gd name="T62" fmla="*/ 42 w 159"/>
                <a:gd name="T63" fmla="*/ 182 h 922"/>
                <a:gd name="T64" fmla="*/ 40 w 159"/>
                <a:gd name="T65" fmla="*/ 191 h 922"/>
                <a:gd name="T66" fmla="*/ 38 w 159"/>
                <a:gd name="T67" fmla="*/ 210 h 922"/>
                <a:gd name="T68" fmla="*/ 38 w 159"/>
                <a:gd name="T69" fmla="*/ 232 h 922"/>
                <a:gd name="T70" fmla="*/ 35 w 159"/>
                <a:gd name="T71" fmla="*/ 214 h 922"/>
                <a:gd name="T72" fmla="*/ 25 w 159"/>
                <a:gd name="T73" fmla="*/ 224 h 922"/>
                <a:gd name="T74" fmla="*/ 31 w 159"/>
                <a:gd name="T75" fmla="*/ 220 h 922"/>
                <a:gd name="T76" fmla="*/ 30 w 159"/>
                <a:gd name="T77" fmla="*/ 230 h 922"/>
                <a:gd name="T78" fmla="*/ 38 w 159"/>
                <a:gd name="T79" fmla="*/ 250 h 922"/>
                <a:gd name="T80" fmla="*/ 38 w 159"/>
                <a:gd name="T81" fmla="*/ 257 h 922"/>
                <a:gd name="T82" fmla="*/ 44 w 159"/>
                <a:gd name="T83" fmla="*/ 267 h 922"/>
                <a:gd name="T84" fmla="*/ 33 w 159"/>
                <a:gd name="T85" fmla="*/ 269 h 922"/>
                <a:gd name="T86" fmla="*/ 38 w 159"/>
                <a:gd name="T87" fmla="*/ 271 h 922"/>
                <a:gd name="T88" fmla="*/ 38 w 159"/>
                <a:gd name="T89" fmla="*/ 279 h 922"/>
                <a:gd name="T90" fmla="*/ 44 w 159"/>
                <a:gd name="T91" fmla="*/ 291 h 922"/>
                <a:gd name="T92" fmla="*/ 45 w 159"/>
                <a:gd name="T93" fmla="*/ 291 h 922"/>
                <a:gd name="T94" fmla="*/ 40 w 159"/>
                <a:gd name="T95" fmla="*/ 296 h 922"/>
                <a:gd name="T96" fmla="*/ 45 w 159"/>
                <a:gd name="T97" fmla="*/ 297 h 922"/>
                <a:gd name="T98" fmla="*/ 43 w 159"/>
                <a:gd name="T99" fmla="*/ 315 h 922"/>
                <a:gd name="T100" fmla="*/ 27 w 159"/>
                <a:gd name="T101" fmla="*/ 309 h 922"/>
                <a:gd name="T102" fmla="*/ 20 w 159"/>
                <a:gd name="T103" fmla="*/ 297 h 922"/>
                <a:gd name="T104" fmla="*/ 17 w 159"/>
                <a:gd name="T105" fmla="*/ 263 h 922"/>
                <a:gd name="T106" fmla="*/ 14 w 159"/>
                <a:gd name="T107" fmla="*/ 269 h 922"/>
                <a:gd name="T108" fmla="*/ 14 w 159"/>
                <a:gd name="T109" fmla="*/ 260 h 922"/>
                <a:gd name="T110" fmla="*/ 8 w 159"/>
                <a:gd name="T111" fmla="*/ 245 h 922"/>
                <a:gd name="T112" fmla="*/ 9 w 159"/>
                <a:gd name="T113" fmla="*/ 247 h 922"/>
                <a:gd name="T114" fmla="*/ 17 w 159"/>
                <a:gd name="T115" fmla="*/ 249 h 922"/>
                <a:gd name="T116" fmla="*/ 7 w 159"/>
                <a:gd name="T117" fmla="*/ 239 h 922"/>
                <a:gd name="T118" fmla="*/ 41 w 159"/>
                <a:gd name="T119" fmla="*/ 243 h 922"/>
                <a:gd name="T120" fmla="*/ 42 w 159"/>
                <a:gd name="T121" fmla="*/ 233 h 922"/>
                <a:gd name="T122" fmla="*/ 49 w 159"/>
                <a:gd name="T123" fmla="*/ 283 h 9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59" h="922">
                  <a:moveTo>
                    <a:pt x="19" y="498"/>
                  </a:moveTo>
                  <a:lnTo>
                    <a:pt x="20" y="498"/>
                  </a:lnTo>
                  <a:lnTo>
                    <a:pt x="23" y="499"/>
                  </a:lnTo>
                  <a:lnTo>
                    <a:pt x="24" y="501"/>
                  </a:lnTo>
                  <a:lnTo>
                    <a:pt x="25" y="502"/>
                  </a:lnTo>
                  <a:lnTo>
                    <a:pt x="26" y="503"/>
                  </a:lnTo>
                  <a:lnTo>
                    <a:pt x="28" y="504"/>
                  </a:lnTo>
                  <a:lnTo>
                    <a:pt x="28" y="507"/>
                  </a:lnTo>
                  <a:lnTo>
                    <a:pt x="28" y="508"/>
                  </a:lnTo>
                  <a:lnTo>
                    <a:pt x="28" y="510"/>
                  </a:lnTo>
                  <a:lnTo>
                    <a:pt x="28" y="513"/>
                  </a:lnTo>
                  <a:lnTo>
                    <a:pt x="28" y="515"/>
                  </a:lnTo>
                  <a:lnTo>
                    <a:pt x="26" y="518"/>
                  </a:lnTo>
                  <a:lnTo>
                    <a:pt x="25" y="519"/>
                  </a:lnTo>
                  <a:lnTo>
                    <a:pt x="24" y="519"/>
                  </a:lnTo>
                  <a:lnTo>
                    <a:pt x="21" y="519"/>
                  </a:lnTo>
                  <a:lnTo>
                    <a:pt x="20" y="519"/>
                  </a:lnTo>
                  <a:lnTo>
                    <a:pt x="19" y="519"/>
                  </a:lnTo>
                  <a:lnTo>
                    <a:pt x="18" y="518"/>
                  </a:lnTo>
                  <a:lnTo>
                    <a:pt x="16" y="519"/>
                  </a:lnTo>
                  <a:lnTo>
                    <a:pt x="21" y="539"/>
                  </a:lnTo>
                  <a:lnTo>
                    <a:pt x="23" y="557"/>
                  </a:lnTo>
                  <a:lnTo>
                    <a:pt x="25" y="577"/>
                  </a:lnTo>
                  <a:lnTo>
                    <a:pt x="29" y="597"/>
                  </a:lnTo>
                  <a:lnTo>
                    <a:pt x="34" y="617"/>
                  </a:lnTo>
                  <a:lnTo>
                    <a:pt x="39" y="637"/>
                  </a:lnTo>
                  <a:lnTo>
                    <a:pt x="44" y="658"/>
                  </a:lnTo>
                  <a:lnTo>
                    <a:pt x="50" y="677"/>
                  </a:lnTo>
                  <a:lnTo>
                    <a:pt x="57" y="697"/>
                  </a:lnTo>
                  <a:lnTo>
                    <a:pt x="63" y="717"/>
                  </a:lnTo>
                  <a:lnTo>
                    <a:pt x="70" y="736"/>
                  </a:lnTo>
                  <a:lnTo>
                    <a:pt x="75" y="757"/>
                  </a:lnTo>
                  <a:lnTo>
                    <a:pt x="81" y="778"/>
                  </a:lnTo>
                  <a:lnTo>
                    <a:pt x="88" y="797"/>
                  </a:lnTo>
                  <a:lnTo>
                    <a:pt x="97" y="817"/>
                  </a:lnTo>
                  <a:lnTo>
                    <a:pt x="107" y="836"/>
                  </a:lnTo>
                  <a:lnTo>
                    <a:pt x="117" y="854"/>
                  </a:lnTo>
                  <a:lnTo>
                    <a:pt x="128" y="872"/>
                  </a:lnTo>
                  <a:lnTo>
                    <a:pt x="138" y="889"/>
                  </a:lnTo>
                  <a:lnTo>
                    <a:pt x="149" y="906"/>
                  </a:lnTo>
                  <a:lnTo>
                    <a:pt x="159" y="922"/>
                  </a:lnTo>
                  <a:lnTo>
                    <a:pt x="153" y="836"/>
                  </a:lnTo>
                  <a:lnTo>
                    <a:pt x="148" y="750"/>
                  </a:lnTo>
                  <a:lnTo>
                    <a:pt x="143" y="666"/>
                  </a:lnTo>
                  <a:lnTo>
                    <a:pt x="138" y="582"/>
                  </a:lnTo>
                  <a:lnTo>
                    <a:pt x="134" y="498"/>
                  </a:lnTo>
                  <a:lnTo>
                    <a:pt x="129" y="414"/>
                  </a:lnTo>
                  <a:lnTo>
                    <a:pt x="124" y="330"/>
                  </a:lnTo>
                  <a:lnTo>
                    <a:pt x="119" y="246"/>
                  </a:lnTo>
                  <a:lnTo>
                    <a:pt x="114" y="162"/>
                  </a:lnTo>
                  <a:lnTo>
                    <a:pt x="108" y="76"/>
                  </a:lnTo>
                  <a:lnTo>
                    <a:pt x="108" y="82"/>
                  </a:lnTo>
                  <a:lnTo>
                    <a:pt x="106" y="87"/>
                  </a:lnTo>
                  <a:lnTo>
                    <a:pt x="103" y="94"/>
                  </a:lnTo>
                  <a:lnTo>
                    <a:pt x="101" y="99"/>
                  </a:lnTo>
                  <a:lnTo>
                    <a:pt x="97" y="103"/>
                  </a:lnTo>
                  <a:lnTo>
                    <a:pt x="93" y="108"/>
                  </a:lnTo>
                  <a:lnTo>
                    <a:pt x="88" y="112"/>
                  </a:lnTo>
                  <a:lnTo>
                    <a:pt x="85" y="116"/>
                  </a:lnTo>
                  <a:lnTo>
                    <a:pt x="81" y="118"/>
                  </a:lnTo>
                  <a:lnTo>
                    <a:pt x="78" y="121"/>
                  </a:lnTo>
                  <a:lnTo>
                    <a:pt x="76" y="118"/>
                  </a:lnTo>
                  <a:lnTo>
                    <a:pt x="76" y="129"/>
                  </a:lnTo>
                  <a:lnTo>
                    <a:pt x="76" y="131"/>
                  </a:lnTo>
                  <a:lnTo>
                    <a:pt x="76" y="132"/>
                  </a:lnTo>
                  <a:lnTo>
                    <a:pt x="75" y="133"/>
                  </a:lnTo>
                  <a:lnTo>
                    <a:pt x="75" y="134"/>
                  </a:lnTo>
                  <a:lnTo>
                    <a:pt x="73" y="134"/>
                  </a:lnTo>
                  <a:lnTo>
                    <a:pt x="72" y="136"/>
                  </a:lnTo>
                  <a:lnTo>
                    <a:pt x="71" y="136"/>
                  </a:lnTo>
                  <a:lnTo>
                    <a:pt x="70" y="136"/>
                  </a:lnTo>
                  <a:lnTo>
                    <a:pt x="70" y="134"/>
                  </a:lnTo>
                  <a:lnTo>
                    <a:pt x="70" y="132"/>
                  </a:lnTo>
                  <a:lnTo>
                    <a:pt x="70" y="131"/>
                  </a:lnTo>
                  <a:lnTo>
                    <a:pt x="68" y="128"/>
                  </a:lnTo>
                  <a:lnTo>
                    <a:pt x="67" y="127"/>
                  </a:lnTo>
                  <a:lnTo>
                    <a:pt x="67" y="125"/>
                  </a:lnTo>
                  <a:lnTo>
                    <a:pt x="67" y="123"/>
                  </a:lnTo>
                  <a:lnTo>
                    <a:pt x="67" y="122"/>
                  </a:lnTo>
                  <a:lnTo>
                    <a:pt x="67" y="120"/>
                  </a:lnTo>
                  <a:lnTo>
                    <a:pt x="70" y="118"/>
                  </a:lnTo>
                  <a:lnTo>
                    <a:pt x="66" y="118"/>
                  </a:lnTo>
                  <a:lnTo>
                    <a:pt x="63" y="120"/>
                  </a:lnTo>
                  <a:lnTo>
                    <a:pt x="62" y="121"/>
                  </a:lnTo>
                  <a:lnTo>
                    <a:pt x="60" y="122"/>
                  </a:lnTo>
                  <a:lnTo>
                    <a:pt x="58" y="123"/>
                  </a:lnTo>
                  <a:lnTo>
                    <a:pt x="56" y="125"/>
                  </a:lnTo>
                  <a:lnTo>
                    <a:pt x="55" y="127"/>
                  </a:lnTo>
                  <a:lnTo>
                    <a:pt x="52" y="127"/>
                  </a:lnTo>
                  <a:lnTo>
                    <a:pt x="51" y="127"/>
                  </a:lnTo>
                  <a:lnTo>
                    <a:pt x="49" y="127"/>
                  </a:lnTo>
                  <a:lnTo>
                    <a:pt x="49" y="123"/>
                  </a:lnTo>
                  <a:lnTo>
                    <a:pt x="47" y="122"/>
                  </a:lnTo>
                  <a:lnTo>
                    <a:pt x="45" y="122"/>
                  </a:lnTo>
                  <a:lnTo>
                    <a:pt x="42" y="123"/>
                  </a:lnTo>
                  <a:lnTo>
                    <a:pt x="40" y="125"/>
                  </a:lnTo>
                  <a:lnTo>
                    <a:pt x="37" y="126"/>
                  </a:lnTo>
                  <a:lnTo>
                    <a:pt x="35" y="127"/>
                  </a:lnTo>
                  <a:lnTo>
                    <a:pt x="34" y="127"/>
                  </a:lnTo>
                  <a:lnTo>
                    <a:pt x="31" y="126"/>
                  </a:lnTo>
                  <a:lnTo>
                    <a:pt x="29" y="125"/>
                  </a:lnTo>
                  <a:lnTo>
                    <a:pt x="28" y="121"/>
                  </a:lnTo>
                  <a:lnTo>
                    <a:pt x="25" y="108"/>
                  </a:lnTo>
                  <a:lnTo>
                    <a:pt x="24" y="97"/>
                  </a:lnTo>
                  <a:lnTo>
                    <a:pt x="24" y="86"/>
                  </a:lnTo>
                  <a:lnTo>
                    <a:pt x="25" y="76"/>
                  </a:lnTo>
                  <a:lnTo>
                    <a:pt x="29" y="65"/>
                  </a:lnTo>
                  <a:lnTo>
                    <a:pt x="32" y="56"/>
                  </a:lnTo>
                  <a:lnTo>
                    <a:pt x="37" y="48"/>
                  </a:lnTo>
                  <a:lnTo>
                    <a:pt x="42" y="39"/>
                  </a:lnTo>
                  <a:lnTo>
                    <a:pt x="50" y="32"/>
                  </a:lnTo>
                  <a:lnTo>
                    <a:pt x="57" y="26"/>
                  </a:lnTo>
                  <a:lnTo>
                    <a:pt x="60" y="27"/>
                  </a:lnTo>
                  <a:lnTo>
                    <a:pt x="60" y="29"/>
                  </a:lnTo>
                  <a:lnTo>
                    <a:pt x="61" y="31"/>
                  </a:lnTo>
                  <a:lnTo>
                    <a:pt x="60" y="33"/>
                  </a:lnTo>
                  <a:lnTo>
                    <a:pt x="60" y="34"/>
                  </a:lnTo>
                  <a:lnTo>
                    <a:pt x="58" y="35"/>
                  </a:lnTo>
                  <a:lnTo>
                    <a:pt x="57" y="38"/>
                  </a:lnTo>
                  <a:lnTo>
                    <a:pt x="57" y="40"/>
                  </a:lnTo>
                  <a:lnTo>
                    <a:pt x="57" y="42"/>
                  </a:lnTo>
                  <a:lnTo>
                    <a:pt x="57" y="44"/>
                  </a:lnTo>
                  <a:lnTo>
                    <a:pt x="70" y="23"/>
                  </a:lnTo>
                  <a:lnTo>
                    <a:pt x="71" y="26"/>
                  </a:lnTo>
                  <a:lnTo>
                    <a:pt x="73" y="27"/>
                  </a:lnTo>
                  <a:lnTo>
                    <a:pt x="75" y="27"/>
                  </a:lnTo>
                  <a:lnTo>
                    <a:pt x="76" y="24"/>
                  </a:lnTo>
                  <a:lnTo>
                    <a:pt x="78" y="22"/>
                  </a:lnTo>
                  <a:lnTo>
                    <a:pt x="80" y="18"/>
                  </a:lnTo>
                  <a:lnTo>
                    <a:pt x="82" y="16"/>
                  </a:lnTo>
                  <a:lnTo>
                    <a:pt x="85" y="13"/>
                  </a:lnTo>
                  <a:lnTo>
                    <a:pt x="87" y="13"/>
                  </a:lnTo>
                  <a:lnTo>
                    <a:pt x="91" y="14"/>
                  </a:lnTo>
                  <a:lnTo>
                    <a:pt x="85" y="32"/>
                  </a:lnTo>
                  <a:lnTo>
                    <a:pt x="86" y="32"/>
                  </a:lnTo>
                  <a:lnTo>
                    <a:pt x="87" y="32"/>
                  </a:lnTo>
                  <a:lnTo>
                    <a:pt x="88" y="31"/>
                  </a:lnTo>
                  <a:lnTo>
                    <a:pt x="89" y="31"/>
                  </a:lnTo>
                  <a:lnTo>
                    <a:pt x="89" y="29"/>
                  </a:lnTo>
                  <a:lnTo>
                    <a:pt x="91" y="28"/>
                  </a:lnTo>
                  <a:lnTo>
                    <a:pt x="92" y="27"/>
                  </a:lnTo>
                  <a:lnTo>
                    <a:pt x="93" y="26"/>
                  </a:lnTo>
                  <a:lnTo>
                    <a:pt x="102" y="34"/>
                  </a:lnTo>
                  <a:lnTo>
                    <a:pt x="103" y="28"/>
                  </a:lnTo>
                  <a:lnTo>
                    <a:pt x="104" y="24"/>
                  </a:lnTo>
                  <a:lnTo>
                    <a:pt x="106" y="21"/>
                  </a:lnTo>
                  <a:lnTo>
                    <a:pt x="104" y="17"/>
                  </a:lnTo>
                  <a:lnTo>
                    <a:pt x="104" y="14"/>
                  </a:lnTo>
                  <a:lnTo>
                    <a:pt x="103" y="12"/>
                  </a:lnTo>
                  <a:lnTo>
                    <a:pt x="101" y="9"/>
                  </a:lnTo>
                  <a:lnTo>
                    <a:pt x="98" y="7"/>
                  </a:lnTo>
                  <a:lnTo>
                    <a:pt x="96" y="3"/>
                  </a:lnTo>
                  <a:lnTo>
                    <a:pt x="93" y="0"/>
                  </a:lnTo>
                  <a:lnTo>
                    <a:pt x="85" y="6"/>
                  </a:lnTo>
                  <a:lnTo>
                    <a:pt x="75" y="9"/>
                  </a:lnTo>
                  <a:lnTo>
                    <a:pt x="65" y="13"/>
                  </a:lnTo>
                  <a:lnTo>
                    <a:pt x="54" y="16"/>
                  </a:lnTo>
                  <a:lnTo>
                    <a:pt x="42" y="19"/>
                  </a:lnTo>
                  <a:lnTo>
                    <a:pt x="32" y="23"/>
                  </a:lnTo>
                  <a:lnTo>
                    <a:pt x="24" y="28"/>
                  </a:lnTo>
                  <a:lnTo>
                    <a:pt x="18" y="35"/>
                  </a:lnTo>
                  <a:lnTo>
                    <a:pt x="13" y="44"/>
                  </a:lnTo>
                  <a:lnTo>
                    <a:pt x="10" y="55"/>
                  </a:lnTo>
                  <a:lnTo>
                    <a:pt x="6" y="101"/>
                  </a:lnTo>
                  <a:lnTo>
                    <a:pt x="4" y="147"/>
                  </a:lnTo>
                  <a:lnTo>
                    <a:pt x="2" y="193"/>
                  </a:lnTo>
                  <a:lnTo>
                    <a:pt x="0" y="237"/>
                  </a:lnTo>
                  <a:lnTo>
                    <a:pt x="0" y="283"/>
                  </a:lnTo>
                  <a:lnTo>
                    <a:pt x="0" y="327"/>
                  </a:lnTo>
                  <a:lnTo>
                    <a:pt x="2" y="373"/>
                  </a:lnTo>
                  <a:lnTo>
                    <a:pt x="5" y="418"/>
                  </a:lnTo>
                  <a:lnTo>
                    <a:pt x="10" y="463"/>
                  </a:lnTo>
                  <a:lnTo>
                    <a:pt x="16" y="509"/>
                  </a:lnTo>
                  <a:lnTo>
                    <a:pt x="16" y="508"/>
                  </a:lnTo>
                  <a:lnTo>
                    <a:pt x="16" y="507"/>
                  </a:lnTo>
                  <a:lnTo>
                    <a:pt x="16" y="506"/>
                  </a:lnTo>
                  <a:lnTo>
                    <a:pt x="15" y="504"/>
                  </a:lnTo>
                  <a:lnTo>
                    <a:pt x="15" y="503"/>
                  </a:lnTo>
                  <a:lnTo>
                    <a:pt x="15" y="502"/>
                  </a:lnTo>
                  <a:lnTo>
                    <a:pt x="16" y="501"/>
                  </a:lnTo>
                  <a:lnTo>
                    <a:pt x="16" y="499"/>
                  </a:lnTo>
                  <a:lnTo>
                    <a:pt x="18" y="499"/>
                  </a:lnTo>
                  <a:lnTo>
                    <a:pt x="19" y="498"/>
                  </a:lnTo>
                  <a:close/>
                  <a:moveTo>
                    <a:pt x="51" y="632"/>
                  </a:moveTo>
                  <a:lnTo>
                    <a:pt x="49" y="626"/>
                  </a:lnTo>
                  <a:lnTo>
                    <a:pt x="57" y="628"/>
                  </a:lnTo>
                  <a:lnTo>
                    <a:pt x="51" y="632"/>
                  </a:lnTo>
                  <a:close/>
                  <a:moveTo>
                    <a:pt x="70" y="643"/>
                  </a:moveTo>
                  <a:lnTo>
                    <a:pt x="72" y="638"/>
                  </a:lnTo>
                  <a:lnTo>
                    <a:pt x="78" y="640"/>
                  </a:lnTo>
                  <a:lnTo>
                    <a:pt x="78" y="642"/>
                  </a:lnTo>
                  <a:lnTo>
                    <a:pt x="77" y="642"/>
                  </a:lnTo>
                  <a:lnTo>
                    <a:pt x="76" y="643"/>
                  </a:lnTo>
                  <a:lnTo>
                    <a:pt x="75" y="643"/>
                  </a:lnTo>
                  <a:lnTo>
                    <a:pt x="73" y="643"/>
                  </a:lnTo>
                  <a:lnTo>
                    <a:pt x="72" y="643"/>
                  </a:lnTo>
                  <a:lnTo>
                    <a:pt x="71" y="643"/>
                  </a:lnTo>
                  <a:lnTo>
                    <a:pt x="70" y="643"/>
                  </a:lnTo>
                  <a:close/>
                  <a:moveTo>
                    <a:pt x="10" y="371"/>
                  </a:moveTo>
                  <a:lnTo>
                    <a:pt x="13" y="371"/>
                  </a:lnTo>
                  <a:lnTo>
                    <a:pt x="10" y="272"/>
                  </a:lnTo>
                  <a:lnTo>
                    <a:pt x="15" y="277"/>
                  </a:lnTo>
                  <a:lnTo>
                    <a:pt x="18" y="283"/>
                  </a:lnTo>
                  <a:lnTo>
                    <a:pt x="20" y="289"/>
                  </a:lnTo>
                  <a:lnTo>
                    <a:pt x="20" y="295"/>
                  </a:lnTo>
                  <a:lnTo>
                    <a:pt x="20" y="303"/>
                  </a:lnTo>
                  <a:lnTo>
                    <a:pt x="20" y="309"/>
                  </a:lnTo>
                  <a:lnTo>
                    <a:pt x="19" y="316"/>
                  </a:lnTo>
                  <a:lnTo>
                    <a:pt x="19" y="322"/>
                  </a:lnTo>
                  <a:lnTo>
                    <a:pt x="20" y="329"/>
                  </a:lnTo>
                  <a:lnTo>
                    <a:pt x="21" y="335"/>
                  </a:lnTo>
                  <a:lnTo>
                    <a:pt x="20" y="336"/>
                  </a:lnTo>
                  <a:lnTo>
                    <a:pt x="19" y="336"/>
                  </a:lnTo>
                  <a:lnTo>
                    <a:pt x="19" y="337"/>
                  </a:lnTo>
                  <a:lnTo>
                    <a:pt x="19" y="339"/>
                  </a:lnTo>
                  <a:lnTo>
                    <a:pt x="19" y="340"/>
                  </a:lnTo>
                  <a:lnTo>
                    <a:pt x="19" y="341"/>
                  </a:lnTo>
                  <a:lnTo>
                    <a:pt x="19" y="342"/>
                  </a:lnTo>
                  <a:lnTo>
                    <a:pt x="19" y="343"/>
                  </a:lnTo>
                  <a:lnTo>
                    <a:pt x="19" y="345"/>
                  </a:lnTo>
                  <a:lnTo>
                    <a:pt x="19" y="346"/>
                  </a:lnTo>
                  <a:lnTo>
                    <a:pt x="19" y="347"/>
                  </a:lnTo>
                  <a:lnTo>
                    <a:pt x="20" y="347"/>
                  </a:lnTo>
                  <a:lnTo>
                    <a:pt x="20" y="348"/>
                  </a:lnTo>
                  <a:lnTo>
                    <a:pt x="21" y="348"/>
                  </a:lnTo>
                  <a:lnTo>
                    <a:pt x="23" y="350"/>
                  </a:lnTo>
                  <a:lnTo>
                    <a:pt x="24" y="350"/>
                  </a:lnTo>
                  <a:lnTo>
                    <a:pt x="25" y="350"/>
                  </a:lnTo>
                  <a:lnTo>
                    <a:pt x="26" y="350"/>
                  </a:lnTo>
                  <a:lnTo>
                    <a:pt x="28" y="350"/>
                  </a:lnTo>
                  <a:lnTo>
                    <a:pt x="26" y="350"/>
                  </a:lnTo>
                  <a:lnTo>
                    <a:pt x="25" y="350"/>
                  </a:lnTo>
                  <a:lnTo>
                    <a:pt x="24" y="350"/>
                  </a:lnTo>
                  <a:lnTo>
                    <a:pt x="23" y="348"/>
                  </a:lnTo>
                  <a:lnTo>
                    <a:pt x="20" y="348"/>
                  </a:lnTo>
                  <a:lnTo>
                    <a:pt x="18" y="348"/>
                  </a:lnTo>
                  <a:lnTo>
                    <a:pt x="16" y="348"/>
                  </a:lnTo>
                  <a:lnTo>
                    <a:pt x="14" y="350"/>
                  </a:lnTo>
                  <a:lnTo>
                    <a:pt x="13" y="352"/>
                  </a:lnTo>
                  <a:lnTo>
                    <a:pt x="13" y="356"/>
                  </a:lnTo>
                  <a:lnTo>
                    <a:pt x="16" y="355"/>
                  </a:lnTo>
                  <a:lnTo>
                    <a:pt x="19" y="355"/>
                  </a:lnTo>
                  <a:lnTo>
                    <a:pt x="21" y="355"/>
                  </a:lnTo>
                  <a:lnTo>
                    <a:pt x="23" y="357"/>
                  </a:lnTo>
                  <a:lnTo>
                    <a:pt x="24" y="360"/>
                  </a:lnTo>
                  <a:lnTo>
                    <a:pt x="24" y="362"/>
                  </a:lnTo>
                  <a:lnTo>
                    <a:pt x="25" y="364"/>
                  </a:lnTo>
                  <a:lnTo>
                    <a:pt x="25" y="367"/>
                  </a:lnTo>
                  <a:lnTo>
                    <a:pt x="26" y="369"/>
                  </a:lnTo>
                  <a:lnTo>
                    <a:pt x="28" y="371"/>
                  </a:lnTo>
                  <a:lnTo>
                    <a:pt x="25" y="373"/>
                  </a:lnTo>
                  <a:lnTo>
                    <a:pt x="24" y="373"/>
                  </a:lnTo>
                  <a:lnTo>
                    <a:pt x="21" y="376"/>
                  </a:lnTo>
                  <a:lnTo>
                    <a:pt x="31" y="386"/>
                  </a:lnTo>
                  <a:lnTo>
                    <a:pt x="31" y="384"/>
                  </a:lnTo>
                  <a:lnTo>
                    <a:pt x="31" y="386"/>
                  </a:lnTo>
                  <a:lnTo>
                    <a:pt x="30" y="386"/>
                  </a:lnTo>
                  <a:lnTo>
                    <a:pt x="29" y="386"/>
                  </a:lnTo>
                  <a:lnTo>
                    <a:pt x="29" y="387"/>
                  </a:lnTo>
                  <a:lnTo>
                    <a:pt x="28" y="387"/>
                  </a:lnTo>
                  <a:lnTo>
                    <a:pt x="26" y="388"/>
                  </a:lnTo>
                  <a:lnTo>
                    <a:pt x="25" y="388"/>
                  </a:lnTo>
                  <a:lnTo>
                    <a:pt x="23" y="388"/>
                  </a:lnTo>
                  <a:lnTo>
                    <a:pt x="21" y="388"/>
                  </a:lnTo>
                  <a:lnTo>
                    <a:pt x="20" y="388"/>
                  </a:lnTo>
                  <a:lnTo>
                    <a:pt x="19" y="388"/>
                  </a:lnTo>
                  <a:lnTo>
                    <a:pt x="21" y="386"/>
                  </a:lnTo>
                  <a:lnTo>
                    <a:pt x="23" y="384"/>
                  </a:lnTo>
                  <a:lnTo>
                    <a:pt x="24" y="382"/>
                  </a:lnTo>
                  <a:lnTo>
                    <a:pt x="23" y="381"/>
                  </a:lnTo>
                  <a:lnTo>
                    <a:pt x="23" y="379"/>
                  </a:lnTo>
                  <a:lnTo>
                    <a:pt x="21" y="377"/>
                  </a:lnTo>
                  <a:lnTo>
                    <a:pt x="20" y="376"/>
                  </a:lnTo>
                  <a:lnTo>
                    <a:pt x="21" y="374"/>
                  </a:lnTo>
                  <a:lnTo>
                    <a:pt x="24" y="373"/>
                  </a:lnTo>
                  <a:lnTo>
                    <a:pt x="25" y="373"/>
                  </a:lnTo>
                  <a:lnTo>
                    <a:pt x="24" y="372"/>
                  </a:lnTo>
                  <a:lnTo>
                    <a:pt x="23" y="371"/>
                  </a:lnTo>
                  <a:lnTo>
                    <a:pt x="21" y="369"/>
                  </a:lnTo>
                  <a:lnTo>
                    <a:pt x="20" y="368"/>
                  </a:lnTo>
                  <a:lnTo>
                    <a:pt x="19" y="367"/>
                  </a:lnTo>
                  <a:lnTo>
                    <a:pt x="18" y="367"/>
                  </a:lnTo>
                  <a:lnTo>
                    <a:pt x="16" y="367"/>
                  </a:lnTo>
                  <a:lnTo>
                    <a:pt x="10" y="382"/>
                  </a:lnTo>
                  <a:lnTo>
                    <a:pt x="10" y="371"/>
                  </a:lnTo>
                  <a:close/>
                  <a:moveTo>
                    <a:pt x="36" y="409"/>
                  </a:moveTo>
                  <a:lnTo>
                    <a:pt x="34" y="410"/>
                  </a:lnTo>
                  <a:lnTo>
                    <a:pt x="30" y="412"/>
                  </a:lnTo>
                  <a:lnTo>
                    <a:pt x="28" y="412"/>
                  </a:lnTo>
                  <a:lnTo>
                    <a:pt x="26" y="412"/>
                  </a:lnTo>
                  <a:lnTo>
                    <a:pt x="24" y="412"/>
                  </a:lnTo>
                  <a:lnTo>
                    <a:pt x="23" y="410"/>
                  </a:lnTo>
                  <a:lnTo>
                    <a:pt x="21" y="408"/>
                  </a:lnTo>
                  <a:lnTo>
                    <a:pt x="21" y="407"/>
                  </a:lnTo>
                  <a:lnTo>
                    <a:pt x="21" y="404"/>
                  </a:lnTo>
                  <a:lnTo>
                    <a:pt x="21" y="403"/>
                  </a:lnTo>
                  <a:lnTo>
                    <a:pt x="36" y="409"/>
                  </a:lnTo>
                  <a:close/>
                  <a:moveTo>
                    <a:pt x="13" y="421"/>
                  </a:moveTo>
                  <a:lnTo>
                    <a:pt x="10" y="415"/>
                  </a:lnTo>
                  <a:lnTo>
                    <a:pt x="11" y="415"/>
                  </a:lnTo>
                  <a:lnTo>
                    <a:pt x="11" y="416"/>
                  </a:lnTo>
                  <a:lnTo>
                    <a:pt x="13" y="416"/>
                  </a:lnTo>
                  <a:lnTo>
                    <a:pt x="13" y="418"/>
                  </a:lnTo>
                  <a:lnTo>
                    <a:pt x="14" y="418"/>
                  </a:lnTo>
                  <a:lnTo>
                    <a:pt x="14" y="419"/>
                  </a:lnTo>
                  <a:lnTo>
                    <a:pt x="14" y="420"/>
                  </a:lnTo>
                  <a:lnTo>
                    <a:pt x="13" y="421"/>
                  </a:lnTo>
                  <a:lnTo>
                    <a:pt x="16" y="430"/>
                  </a:lnTo>
                  <a:lnTo>
                    <a:pt x="14" y="430"/>
                  </a:lnTo>
                  <a:lnTo>
                    <a:pt x="11" y="429"/>
                  </a:lnTo>
                  <a:lnTo>
                    <a:pt x="10" y="429"/>
                  </a:lnTo>
                  <a:lnTo>
                    <a:pt x="10" y="428"/>
                  </a:lnTo>
                  <a:lnTo>
                    <a:pt x="10" y="426"/>
                  </a:lnTo>
                  <a:lnTo>
                    <a:pt x="10" y="425"/>
                  </a:lnTo>
                  <a:lnTo>
                    <a:pt x="11" y="424"/>
                  </a:lnTo>
                  <a:lnTo>
                    <a:pt x="13" y="423"/>
                  </a:lnTo>
                  <a:lnTo>
                    <a:pt x="13" y="421"/>
                  </a:lnTo>
                  <a:close/>
                  <a:moveTo>
                    <a:pt x="21" y="445"/>
                  </a:moveTo>
                  <a:lnTo>
                    <a:pt x="31" y="441"/>
                  </a:lnTo>
                  <a:lnTo>
                    <a:pt x="29" y="444"/>
                  </a:lnTo>
                  <a:lnTo>
                    <a:pt x="28" y="445"/>
                  </a:lnTo>
                  <a:lnTo>
                    <a:pt x="25" y="446"/>
                  </a:lnTo>
                  <a:lnTo>
                    <a:pt x="24" y="447"/>
                  </a:lnTo>
                  <a:lnTo>
                    <a:pt x="21" y="449"/>
                  </a:lnTo>
                  <a:lnTo>
                    <a:pt x="20" y="449"/>
                  </a:lnTo>
                  <a:lnTo>
                    <a:pt x="19" y="450"/>
                  </a:lnTo>
                  <a:lnTo>
                    <a:pt x="18" y="452"/>
                  </a:lnTo>
                  <a:lnTo>
                    <a:pt x="16" y="456"/>
                  </a:lnTo>
                  <a:lnTo>
                    <a:pt x="16" y="460"/>
                  </a:lnTo>
                  <a:lnTo>
                    <a:pt x="21" y="465"/>
                  </a:lnTo>
                  <a:lnTo>
                    <a:pt x="23" y="465"/>
                  </a:lnTo>
                  <a:lnTo>
                    <a:pt x="23" y="463"/>
                  </a:lnTo>
                  <a:lnTo>
                    <a:pt x="24" y="463"/>
                  </a:lnTo>
                  <a:lnTo>
                    <a:pt x="24" y="462"/>
                  </a:lnTo>
                  <a:lnTo>
                    <a:pt x="25" y="461"/>
                  </a:lnTo>
                  <a:lnTo>
                    <a:pt x="25" y="460"/>
                  </a:lnTo>
                  <a:lnTo>
                    <a:pt x="25" y="459"/>
                  </a:lnTo>
                  <a:lnTo>
                    <a:pt x="25" y="457"/>
                  </a:lnTo>
                  <a:lnTo>
                    <a:pt x="25" y="456"/>
                  </a:lnTo>
                  <a:lnTo>
                    <a:pt x="28" y="459"/>
                  </a:lnTo>
                  <a:lnTo>
                    <a:pt x="31" y="460"/>
                  </a:lnTo>
                  <a:lnTo>
                    <a:pt x="34" y="460"/>
                  </a:lnTo>
                  <a:lnTo>
                    <a:pt x="36" y="459"/>
                  </a:lnTo>
                  <a:lnTo>
                    <a:pt x="40" y="456"/>
                  </a:lnTo>
                  <a:lnTo>
                    <a:pt x="42" y="454"/>
                  </a:lnTo>
                  <a:lnTo>
                    <a:pt x="44" y="451"/>
                  </a:lnTo>
                  <a:lnTo>
                    <a:pt x="46" y="449"/>
                  </a:lnTo>
                  <a:lnTo>
                    <a:pt x="46" y="446"/>
                  </a:lnTo>
                  <a:lnTo>
                    <a:pt x="46" y="445"/>
                  </a:lnTo>
                  <a:lnTo>
                    <a:pt x="46" y="442"/>
                  </a:lnTo>
                  <a:lnTo>
                    <a:pt x="46" y="441"/>
                  </a:lnTo>
                  <a:lnTo>
                    <a:pt x="45" y="439"/>
                  </a:lnTo>
                  <a:lnTo>
                    <a:pt x="44" y="437"/>
                  </a:lnTo>
                  <a:lnTo>
                    <a:pt x="42" y="435"/>
                  </a:lnTo>
                  <a:lnTo>
                    <a:pt x="41" y="434"/>
                  </a:lnTo>
                  <a:lnTo>
                    <a:pt x="40" y="433"/>
                  </a:lnTo>
                  <a:lnTo>
                    <a:pt x="39" y="430"/>
                  </a:lnTo>
                  <a:lnTo>
                    <a:pt x="36" y="429"/>
                  </a:lnTo>
                  <a:lnTo>
                    <a:pt x="35" y="428"/>
                  </a:lnTo>
                  <a:lnTo>
                    <a:pt x="35" y="429"/>
                  </a:lnTo>
                  <a:lnTo>
                    <a:pt x="34" y="429"/>
                  </a:lnTo>
                  <a:lnTo>
                    <a:pt x="34" y="430"/>
                  </a:lnTo>
                  <a:lnTo>
                    <a:pt x="31" y="426"/>
                  </a:lnTo>
                  <a:lnTo>
                    <a:pt x="32" y="426"/>
                  </a:lnTo>
                  <a:lnTo>
                    <a:pt x="32" y="428"/>
                  </a:lnTo>
                  <a:lnTo>
                    <a:pt x="34" y="428"/>
                  </a:lnTo>
                  <a:lnTo>
                    <a:pt x="35" y="428"/>
                  </a:lnTo>
                  <a:lnTo>
                    <a:pt x="37" y="425"/>
                  </a:lnTo>
                  <a:lnTo>
                    <a:pt x="39" y="421"/>
                  </a:lnTo>
                  <a:lnTo>
                    <a:pt x="41" y="419"/>
                  </a:lnTo>
                  <a:lnTo>
                    <a:pt x="42" y="415"/>
                  </a:lnTo>
                  <a:lnTo>
                    <a:pt x="45" y="412"/>
                  </a:lnTo>
                  <a:lnTo>
                    <a:pt x="45" y="408"/>
                  </a:lnTo>
                  <a:lnTo>
                    <a:pt x="46" y="405"/>
                  </a:lnTo>
                  <a:lnTo>
                    <a:pt x="45" y="402"/>
                  </a:lnTo>
                  <a:lnTo>
                    <a:pt x="44" y="399"/>
                  </a:lnTo>
                  <a:lnTo>
                    <a:pt x="42" y="397"/>
                  </a:lnTo>
                  <a:lnTo>
                    <a:pt x="40" y="394"/>
                  </a:lnTo>
                  <a:lnTo>
                    <a:pt x="40" y="393"/>
                  </a:lnTo>
                  <a:lnTo>
                    <a:pt x="40" y="392"/>
                  </a:lnTo>
                  <a:lnTo>
                    <a:pt x="41" y="392"/>
                  </a:lnTo>
                  <a:lnTo>
                    <a:pt x="42" y="390"/>
                  </a:lnTo>
                  <a:lnTo>
                    <a:pt x="44" y="389"/>
                  </a:lnTo>
                  <a:lnTo>
                    <a:pt x="45" y="388"/>
                  </a:lnTo>
                  <a:lnTo>
                    <a:pt x="45" y="386"/>
                  </a:lnTo>
                  <a:lnTo>
                    <a:pt x="44" y="383"/>
                  </a:lnTo>
                  <a:lnTo>
                    <a:pt x="42" y="379"/>
                  </a:lnTo>
                  <a:lnTo>
                    <a:pt x="41" y="374"/>
                  </a:lnTo>
                  <a:lnTo>
                    <a:pt x="40" y="368"/>
                  </a:lnTo>
                  <a:lnTo>
                    <a:pt x="39" y="361"/>
                  </a:lnTo>
                  <a:lnTo>
                    <a:pt x="39" y="355"/>
                  </a:lnTo>
                  <a:lnTo>
                    <a:pt x="39" y="347"/>
                  </a:lnTo>
                  <a:lnTo>
                    <a:pt x="40" y="339"/>
                  </a:lnTo>
                  <a:lnTo>
                    <a:pt x="40" y="331"/>
                  </a:lnTo>
                  <a:lnTo>
                    <a:pt x="42" y="325"/>
                  </a:lnTo>
                  <a:lnTo>
                    <a:pt x="44" y="317"/>
                  </a:lnTo>
                  <a:lnTo>
                    <a:pt x="46" y="311"/>
                  </a:lnTo>
                  <a:lnTo>
                    <a:pt x="46" y="310"/>
                  </a:lnTo>
                  <a:lnTo>
                    <a:pt x="46" y="309"/>
                  </a:lnTo>
                  <a:lnTo>
                    <a:pt x="46" y="305"/>
                  </a:lnTo>
                  <a:lnTo>
                    <a:pt x="46" y="303"/>
                  </a:lnTo>
                  <a:lnTo>
                    <a:pt x="46" y="300"/>
                  </a:lnTo>
                  <a:lnTo>
                    <a:pt x="46" y="298"/>
                  </a:lnTo>
                  <a:lnTo>
                    <a:pt x="45" y="296"/>
                  </a:lnTo>
                  <a:lnTo>
                    <a:pt x="44" y="295"/>
                  </a:lnTo>
                  <a:lnTo>
                    <a:pt x="41" y="296"/>
                  </a:lnTo>
                  <a:lnTo>
                    <a:pt x="36" y="299"/>
                  </a:lnTo>
                  <a:lnTo>
                    <a:pt x="36" y="305"/>
                  </a:lnTo>
                  <a:lnTo>
                    <a:pt x="35" y="304"/>
                  </a:lnTo>
                  <a:lnTo>
                    <a:pt x="35" y="303"/>
                  </a:lnTo>
                  <a:lnTo>
                    <a:pt x="35" y="301"/>
                  </a:lnTo>
                  <a:lnTo>
                    <a:pt x="35" y="300"/>
                  </a:lnTo>
                  <a:lnTo>
                    <a:pt x="36" y="300"/>
                  </a:lnTo>
                  <a:lnTo>
                    <a:pt x="36" y="299"/>
                  </a:lnTo>
                  <a:lnTo>
                    <a:pt x="37" y="296"/>
                  </a:lnTo>
                  <a:lnTo>
                    <a:pt x="39" y="295"/>
                  </a:lnTo>
                  <a:lnTo>
                    <a:pt x="40" y="294"/>
                  </a:lnTo>
                  <a:lnTo>
                    <a:pt x="41" y="293"/>
                  </a:lnTo>
                  <a:lnTo>
                    <a:pt x="42" y="290"/>
                  </a:lnTo>
                  <a:lnTo>
                    <a:pt x="44" y="289"/>
                  </a:lnTo>
                  <a:lnTo>
                    <a:pt x="45" y="289"/>
                  </a:lnTo>
                  <a:lnTo>
                    <a:pt x="46" y="288"/>
                  </a:lnTo>
                  <a:lnTo>
                    <a:pt x="47" y="287"/>
                  </a:lnTo>
                  <a:lnTo>
                    <a:pt x="49" y="287"/>
                  </a:lnTo>
                  <a:lnTo>
                    <a:pt x="55" y="308"/>
                  </a:lnTo>
                  <a:lnTo>
                    <a:pt x="46" y="320"/>
                  </a:lnTo>
                  <a:lnTo>
                    <a:pt x="49" y="324"/>
                  </a:lnTo>
                  <a:lnTo>
                    <a:pt x="54" y="325"/>
                  </a:lnTo>
                  <a:lnTo>
                    <a:pt x="58" y="326"/>
                  </a:lnTo>
                  <a:lnTo>
                    <a:pt x="65" y="326"/>
                  </a:lnTo>
                  <a:lnTo>
                    <a:pt x="70" y="325"/>
                  </a:lnTo>
                  <a:lnTo>
                    <a:pt x="73" y="325"/>
                  </a:lnTo>
                  <a:lnTo>
                    <a:pt x="76" y="326"/>
                  </a:lnTo>
                  <a:lnTo>
                    <a:pt x="77" y="329"/>
                  </a:lnTo>
                  <a:lnTo>
                    <a:pt x="75" y="334"/>
                  </a:lnTo>
                  <a:lnTo>
                    <a:pt x="70" y="341"/>
                  </a:lnTo>
                  <a:lnTo>
                    <a:pt x="71" y="342"/>
                  </a:lnTo>
                  <a:lnTo>
                    <a:pt x="72" y="342"/>
                  </a:lnTo>
                  <a:lnTo>
                    <a:pt x="73" y="342"/>
                  </a:lnTo>
                  <a:lnTo>
                    <a:pt x="75" y="342"/>
                  </a:lnTo>
                  <a:lnTo>
                    <a:pt x="76" y="341"/>
                  </a:lnTo>
                  <a:lnTo>
                    <a:pt x="77" y="341"/>
                  </a:lnTo>
                  <a:lnTo>
                    <a:pt x="77" y="342"/>
                  </a:lnTo>
                  <a:lnTo>
                    <a:pt x="78" y="343"/>
                  </a:lnTo>
                  <a:lnTo>
                    <a:pt x="78" y="346"/>
                  </a:lnTo>
                  <a:lnTo>
                    <a:pt x="72" y="352"/>
                  </a:lnTo>
                  <a:lnTo>
                    <a:pt x="75" y="351"/>
                  </a:lnTo>
                  <a:lnTo>
                    <a:pt x="86" y="362"/>
                  </a:lnTo>
                  <a:lnTo>
                    <a:pt x="85" y="364"/>
                  </a:lnTo>
                  <a:lnTo>
                    <a:pt x="83" y="363"/>
                  </a:lnTo>
                  <a:lnTo>
                    <a:pt x="83" y="362"/>
                  </a:lnTo>
                  <a:lnTo>
                    <a:pt x="82" y="362"/>
                  </a:lnTo>
                  <a:lnTo>
                    <a:pt x="81" y="362"/>
                  </a:lnTo>
                  <a:lnTo>
                    <a:pt x="80" y="361"/>
                  </a:lnTo>
                  <a:lnTo>
                    <a:pt x="78" y="361"/>
                  </a:lnTo>
                  <a:lnTo>
                    <a:pt x="77" y="361"/>
                  </a:lnTo>
                  <a:lnTo>
                    <a:pt x="76" y="361"/>
                  </a:lnTo>
                  <a:lnTo>
                    <a:pt x="72" y="364"/>
                  </a:lnTo>
                  <a:lnTo>
                    <a:pt x="81" y="373"/>
                  </a:lnTo>
                  <a:lnTo>
                    <a:pt x="78" y="373"/>
                  </a:lnTo>
                  <a:lnTo>
                    <a:pt x="78" y="376"/>
                  </a:lnTo>
                  <a:lnTo>
                    <a:pt x="80" y="378"/>
                  </a:lnTo>
                  <a:lnTo>
                    <a:pt x="80" y="381"/>
                  </a:lnTo>
                  <a:lnTo>
                    <a:pt x="81" y="382"/>
                  </a:lnTo>
                  <a:lnTo>
                    <a:pt x="81" y="384"/>
                  </a:lnTo>
                  <a:lnTo>
                    <a:pt x="81" y="386"/>
                  </a:lnTo>
                  <a:lnTo>
                    <a:pt x="82" y="388"/>
                  </a:lnTo>
                  <a:lnTo>
                    <a:pt x="82" y="390"/>
                  </a:lnTo>
                  <a:lnTo>
                    <a:pt x="81" y="392"/>
                  </a:lnTo>
                  <a:lnTo>
                    <a:pt x="81" y="394"/>
                  </a:lnTo>
                  <a:lnTo>
                    <a:pt x="78" y="390"/>
                  </a:lnTo>
                  <a:lnTo>
                    <a:pt x="72" y="397"/>
                  </a:lnTo>
                  <a:lnTo>
                    <a:pt x="87" y="405"/>
                  </a:lnTo>
                  <a:lnTo>
                    <a:pt x="85" y="405"/>
                  </a:lnTo>
                  <a:lnTo>
                    <a:pt x="87" y="418"/>
                  </a:lnTo>
                  <a:lnTo>
                    <a:pt x="81" y="409"/>
                  </a:lnTo>
                  <a:lnTo>
                    <a:pt x="77" y="410"/>
                  </a:lnTo>
                  <a:lnTo>
                    <a:pt x="75" y="413"/>
                  </a:lnTo>
                  <a:lnTo>
                    <a:pt x="75" y="415"/>
                  </a:lnTo>
                  <a:lnTo>
                    <a:pt x="76" y="418"/>
                  </a:lnTo>
                  <a:lnTo>
                    <a:pt x="77" y="419"/>
                  </a:lnTo>
                  <a:lnTo>
                    <a:pt x="80" y="421"/>
                  </a:lnTo>
                  <a:lnTo>
                    <a:pt x="81" y="424"/>
                  </a:lnTo>
                  <a:lnTo>
                    <a:pt x="82" y="426"/>
                  </a:lnTo>
                  <a:lnTo>
                    <a:pt x="82" y="428"/>
                  </a:lnTo>
                  <a:lnTo>
                    <a:pt x="81" y="430"/>
                  </a:lnTo>
                  <a:lnTo>
                    <a:pt x="91" y="430"/>
                  </a:lnTo>
                  <a:lnTo>
                    <a:pt x="89" y="433"/>
                  </a:lnTo>
                  <a:lnTo>
                    <a:pt x="88" y="436"/>
                  </a:lnTo>
                  <a:lnTo>
                    <a:pt x="87" y="440"/>
                  </a:lnTo>
                  <a:lnTo>
                    <a:pt x="87" y="444"/>
                  </a:lnTo>
                  <a:lnTo>
                    <a:pt x="86" y="447"/>
                  </a:lnTo>
                  <a:lnTo>
                    <a:pt x="86" y="451"/>
                  </a:lnTo>
                  <a:lnTo>
                    <a:pt x="85" y="455"/>
                  </a:lnTo>
                  <a:lnTo>
                    <a:pt x="83" y="459"/>
                  </a:lnTo>
                  <a:lnTo>
                    <a:pt x="81" y="461"/>
                  </a:lnTo>
                  <a:lnTo>
                    <a:pt x="78" y="465"/>
                  </a:lnTo>
                  <a:lnTo>
                    <a:pt x="77" y="463"/>
                  </a:lnTo>
                  <a:lnTo>
                    <a:pt x="76" y="463"/>
                  </a:lnTo>
                  <a:lnTo>
                    <a:pt x="76" y="462"/>
                  </a:lnTo>
                  <a:lnTo>
                    <a:pt x="75" y="461"/>
                  </a:lnTo>
                  <a:lnTo>
                    <a:pt x="75" y="460"/>
                  </a:lnTo>
                  <a:lnTo>
                    <a:pt x="75" y="459"/>
                  </a:lnTo>
                  <a:lnTo>
                    <a:pt x="76" y="457"/>
                  </a:lnTo>
                  <a:lnTo>
                    <a:pt x="76" y="456"/>
                  </a:lnTo>
                  <a:lnTo>
                    <a:pt x="76" y="455"/>
                  </a:lnTo>
                  <a:lnTo>
                    <a:pt x="76" y="454"/>
                  </a:lnTo>
                  <a:lnTo>
                    <a:pt x="81" y="454"/>
                  </a:lnTo>
                  <a:lnTo>
                    <a:pt x="81" y="450"/>
                  </a:lnTo>
                  <a:lnTo>
                    <a:pt x="80" y="446"/>
                  </a:lnTo>
                  <a:lnTo>
                    <a:pt x="80" y="442"/>
                  </a:lnTo>
                  <a:lnTo>
                    <a:pt x="77" y="439"/>
                  </a:lnTo>
                  <a:lnTo>
                    <a:pt x="76" y="435"/>
                  </a:lnTo>
                  <a:lnTo>
                    <a:pt x="73" y="431"/>
                  </a:lnTo>
                  <a:lnTo>
                    <a:pt x="71" y="428"/>
                  </a:lnTo>
                  <a:lnTo>
                    <a:pt x="67" y="425"/>
                  </a:lnTo>
                  <a:lnTo>
                    <a:pt x="65" y="423"/>
                  </a:lnTo>
                  <a:lnTo>
                    <a:pt x="61" y="420"/>
                  </a:lnTo>
                  <a:lnTo>
                    <a:pt x="62" y="423"/>
                  </a:lnTo>
                  <a:lnTo>
                    <a:pt x="62" y="426"/>
                  </a:lnTo>
                  <a:lnTo>
                    <a:pt x="61" y="429"/>
                  </a:lnTo>
                  <a:lnTo>
                    <a:pt x="60" y="431"/>
                  </a:lnTo>
                  <a:lnTo>
                    <a:pt x="57" y="434"/>
                  </a:lnTo>
                  <a:lnTo>
                    <a:pt x="55" y="435"/>
                  </a:lnTo>
                  <a:lnTo>
                    <a:pt x="54" y="437"/>
                  </a:lnTo>
                  <a:lnTo>
                    <a:pt x="52" y="439"/>
                  </a:lnTo>
                  <a:lnTo>
                    <a:pt x="51" y="440"/>
                  </a:lnTo>
                  <a:lnTo>
                    <a:pt x="51" y="441"/>
                  </a:lnTo>
                  <a:lnTo>
                    <a:pt x="49" y="445"/>
                  </a:lnTo>
                  <a:lnTo>
                    <a:pt x="50" y="446"/>
                  </a:lnTo>
                  <a:lnTo>
                    <a:pt x="50" y="447"/>
                  </a:lnTo>
                  <a:lnTo>
                    <a:pt x="51" y="447"/>
                  </a:lnTo>
                  <a:lnTo>
                    <a:pt x="52" y="447"/>
                  </a:lnTo>
                  <a:lnTo>
                    <a:pt x="54" y="447"/>
                  </a:lnTo>
                  <a:lnTo>
                    <a:pt x="55" y="447"/>
                  </a:lnTo>
                  <a:lnTo>
                    <a:pt x="56" y="447"/>
                  </a:lnTo>
                  <a:lnTo>
                    <a:pt x="58" y="447"/>
                  </a:lnTo>
                  <a:lnTo>
                    <a:pt x="60" y="447"/>
                  </a:lnTo>
                  <a:lnTo>
                    <a:pt x="61" y="447"/>
                  </a:lnTo>
                  <a:lnTo>
                    <a:pt x="62" y="447"/>
                  </a:lnTo>
                  <a:lnTo>
                    <a:pt x="62" y="446"/>
                  </a:lnTo>
                  <a:lnTo>
                    <a:pt x="63" y="445"/>
                  </a:lnTo>
                  <a:lnTo>
                    <a:pt x="63" y="444"/>
                  </a:lnTo>
                  <a:lnTo>
                    <a:pt x="63" y="442"/>
                  </a:lnTo>
                  <a:lnTo>
                    <a:pt x="63" y="441"/>
                  </a:lnTo>
                  <a:lnTo>
                    <a:pt x="63" y="440"/>
                  </a:lnTo>
                  <a:lnTo>
                    <a:pt x="63" y="439"/>
                  </a:lnTo>
                  <a:lnTo>
                    <a:pt x="70" y="445"/>
                  </a:lnTo>
                  <a:lnTo>
                    <a:pt x="67" y="446"/>
                  </a:lnTo>
                  <a:lnTo>
                    <a:pt x="66" y="447"/>
                  </a:lnTo>
                  <a:lnTo>
                    <a:pt x="65" y="449"/>
                  </a:lnTo>
                  <a:lnTo>
                    <a:pt x="65" y="451"/>
                  </a:lnTo>
                  <a:lnTo>
                    <a:pt x="65" y="452"/>
                  </a:lnTo>
                  <a:lnTo>
                    <a:pt x="65" y="455"/>
                  </a:lnTo>
                  <a:lnTo>
                    <a:pt x="66" y="456"/>
                  </a:lnTo>
                  <a:lnTo>
                    <a:pt x="67" y="457"/>
                  </a:lnTo>
                  <a:lnTo>
                    <a:pt x="68" y="459"/>
                  </a:lnTo>
                  <a:lnTo>
                    <a:pt x="70" y="460"/>
                  </a:lnTo>
                  <a:lnTo>
                    <a:pt x="68" y="459"/>
                  </a:lnTo>
                  <a:lnTo>
                    <a:pt x="67" y="459"/>
                  </a:lnTo>
                  <a:lnTo>
                    <a:pt x="66" y="459"/>
                  </a:lnTo>
                  <a:lnTo>
                    <a:pt x="63" y="459"/>
                  </a:lnTo>
                  <a:lnTo>
                    <a:pt x="62" y="459"/>
                  </a:lnTo>
                  <a:lnTo>
                    <a:pt x="61" y="459"/>
                  </a:lnTo>
                  <a:lnTo>
                    <a:pt x="58" y="460"/>
                  </a:lnTo>
                  <a:lnTo>
                    <a:pt x="57" y="461"/>
                  </a:lnTo>
                  <a:lnTo>
                    <a:pt x="56" y="461"/>
                  </a:lnTo>
                  <a:lnTo>
                    <a:pt x="55" y="462"/>
                  </a:lnTo>
                  <a:lnTo>
                    <a:pt x="61" y="461"/>
                  </a:lnTo>
                  <a:lnTo>
                    <a:pt x="65" y="461"/>
                  </a:lnTo>
                  <a:lnTo>
                    <a:pt x="68" y="463"/>
                  </a:lnTo>
                  <a:lnTo>
                    <a:pt x="70" y="467"/>
                  </a:lnTo>
                  <a:lnTo>
                    <a:pt x="71" y="472"/>
                  </a:lnTo>
                  <a:lnTo>
                    <a:pt x="72" y="478"/>
                  </a:lnTo>
                  <a:lnTo>
                    <a:pt x="72" y="483"/>
                  </a:lnTo>
                  <a:lnTo>
                    <a:pt x="72" y="489"/>
                  </a:lnTo>
                  <a:lnTo>
                    <a:pt x="72" y="494"/>
                  </a:lnTo>
                  <a:lnTo>
                    <a:pt x="72" y="498"/>
                  </a:lnTo>
                  <a:lnTo>
                    <a:pt x="93" y="494"/>
                  </a:lnTo>
                  <a:lnTo>
                    <a:pt x="93" y="504"/>
                  </a:lnTo>
                  <a:lnTo>
                    <a:pt x="76" y="498"/>
                  </a:lnTo>
                  <a:lnTo>
                    <a:pt x="75" y="501"/>
                  </a:lnTo>
                  <a:lnTo>
                    <a:pt x="75" y="503"/>
                  </a:lnTo>
                  <a:lnTo>
                    <a:pt x="72" y="504"/>
                  </a:lnTo>
                  <a:lnTo>
                    <a:pt x="71" y="506"/>
                  </a:lnTo>
                  <a:lnTo>
                    <a:pt x="70" y="506"/>
                  </a:lnTo>
                  <a:lnTo>
                    <a:pt x="67" y="507"/>
                  </a:lnTo>
                  <a:lnTo>
                    <a:pt x="66" y="507"/>
                  </a:lnTo>
                  <a:lnTo>
                    <a:pt x="63" y="508"/>
                  </a:lnTo>
                  <a:lnTo>
                    <a:pt x="62" y="510"/>
                  </a:lnTo>
                  <a:lnTo>
                    <a:pt x="61" y="513"/>
                  </a:lnTo>
                  <a:lnTo>
                    <a:pt x="62" y="514"/>
                  </a:lnTo>
                  <a:lnTo>
                    <a:pt x="65" y="515"/>
                  </a:lnTo>
                  <a:lnTo>
                    <a:pt x="67" y="515"/>
                  </a:lnTo>
                  <a:lnTo>
                    <a:pt x="70" y="515"/>
                  </a:lnTo>
                  <a:lnTo>
                    <a:pt x="71" y="514"/>
                  </a:lnTo>
                  <a:lnTo>
                    <a:pt x="73" y="513"/>
                  </a:lnTo>
                  <a:lnTo>
                    <a:pt x="76" y="512"/>
                  </a:lnTo>
                  <a:lnTo>
                    <a:pt x="77" y="510"/>
                  </a:lnTo>
                  <a:lnTo>
                    <a:pt x="80" y="508"/>
                  </a:lnTo>
                  <a:lnTo>
                    <a:pt x="81" y="507"/>
                  </a:lnTo>
                  <a:lnTo>
                    <a:pt x="80" y="510"/>
                  </a:lnTo>
                  <a:lnTo>
                    <a:pt x="80" y="514"/>
                  </a:lnTo>
                  <a:lnTo>
                    <a:pt x="81" y="517"/>
                  </a:lnTo>
                  <a:lnTo>
                    <a:pt x="82" y="519"/>
                  </a:lnTo>
                  <a:lnTo>
                    <a:pt x="85" y="520"/>
                  </a:lnTo>
                  <a:lnTo>
                    <a:pt x="87" y="523"/>
                  </a:lnTo>
                  <a:lnTo>
                    <a:pt x="89" y="523"/>
                  </a:lnTo>
                  <a:lnTo>
                    <a:pt x="92" y="524"/>
                  </a:lnTo>
                  <a:lnTo>
                    <a:pt x="93" y="524"/>
                  </a:lnTo>
                  <a:lnTo>
                    <a:pt x="96" y="524"/>
                  </a:lnTo>
                  <a:lnTo>
                    <a:pt x="93" y="534"/>
                  </a:lnTo>
                  <a:lnTo>
                    <a:pt x="92" y="534"/>
                  </a:lnTo>
                  <a:lnTo>
                    <a:pt x="91" y="533"/>
                  </a:lnTo>
                  <a:lnTo>
                    <a:pt x="89" y="533"/>
                  </a:lnTo>
                  <a:lnTo>
                    <a:pt x="88" y="533"/>
                  </a:lnTo>
                  <a:lnTo>
                    <a:pt x="87" y="531"/>
                  </a:lnTo>
                  <a:lnTo>
                    <a:pt x="86" y="531"/>
                  </a:lnTo>
                  <a:lnTo>
                    <a:pt x="86" y="530"/>
                  </a:lnTo>
                  <a:lnTo>
                    <a:pt x="85" y="529"/>
                  </a:lnTo>
                  <a:lnTo>
                    <a:pt x="85" y="528"/>
                  </a:lnTo>
                  <a:lnTo>
                    <a:pt x="83" y="529"/>
                  </a:lnTo>
                  <a:lnTo>
                    <a:pt x="81" y="529"/>
                  </a:lnTo>
                  <a:lnTo>
                    <a:pt x="78" y="529"/>
                  </a:lnTo>
                  <a:lnTo>
                    <a:pt x="75" y="528"/>
                  </a:lnTo>
                  <a:lnTo>
                    <a:pt x="71" y="528"/>
                  </a:lnTo>
                  <a:lnTo>
                    <a:pt x="68" y="527"/>
                  </a:lnTo>
                  <a:lnTo>
                    <a:pt x="66" y="527"/>
                  </a:lnTo>
                  <a:lnTo>
                    <a:pt x="65" y="529"/>
                  </a:lnTo>
                  <a:lnTo>
                    <a:pt x="65" y="531"/>
                  </a:lnTo>
                  <a:lnTo>
                    <a:pt x="66" y="536"/>
                  </a:lnTo>
                  <a:lnTo>
                    <a:pt x="66" y="538"/>
                  </a:lnTo>
                  <a:lnTo>
                    <a:pt x="65" y="538"/>
                  </a:lnTo>
                  <a:lnTo>
                    <a:pt x="63" y="539"/>
                  </a:lnTo>
                  <a:lnTo>
                    <a:pt x="62" y="540"/>
                  </a:lnTo>
                  <a:lnTo>
                    <a:pt x="62" y="541"/>
                  </a:lnTo>
                  <a:lnTo>
                    <a:pt x="61" y="541"/>
                  </a:lnTo>
                  <a:lnTo>
                    <a:pt x="61" y="543"/>
                  </a:lnTo>
                  <a:lnTo>
                    <a:pt x="61" y="544"/>
                  </a:lnTo>
                  <a:lnTo>
                    <a:pt x="61" y="545"/>
                  </a:lnTo>
                  <a:lnTo>
                    <a:pt x="63" y="546"/>
                  </a:lnTo>
                  <a:lnTo>
                    <a:pt x="66" y="546"/>
                  </a:lnTo>
                  <a:lnTo>
                    <a:pt x="68" y="546"/>
                  </a:lnTo>
                  <a:lnTo>
                    <a:pt x="70" y="546"/>
                  </a:lnTo>
                  <a:lnTo>
                    <a:pt x="72" y="545"/>
                  </a:lnTo>
                  <a:lnTo>
                    <a:pt x="75" y="544"/>
                  </a:lnTo>
                  <a:lnTo>
                    <a:pt x="76" y="541"/>
                  </a:lnTo>
                  <a:lnTo>
                    <a:pt x="77" y="540"/>
                  </a:lnTo>
                  <a:lnTo>
                    <a:pt x="80" y="538"/>
                  </a:lnTo>
                  <a:lnTo>
                    <a:pt x="81" y="536"/>
                  </a:lnTo>
                  <a:lnTo>
                    <a:pt x="82" y="540"/>
                  </a:lnTo>
                  <a:lnTo>
                    <a:pt x="82" y="543"/>
                  </a:lnTo>
                  <a:lnTo>
                    <a:pt x="81" y="544"/>
                  </a:lnTo>
                  <a:lnTo>
                    <a:pt x="80" y="545"/>
                  </a:lnTo>
                  <a:lnTo>
                    <a:pt x="77" y="546"/>
                  </a:lnTo>
                  <a:lnTo>
                    <a:pt x="76" y="548"/>
                  </a:lnTo>
                  <a:lnTo>
                    <a:pt x="75" y="549"/>
                  </a:lnTo>
                  <a:lnTo>
                    <a:pt x="75" y="550"/>
                  </a:lnTo>
                  <a:lnTo>
                    <a:pt x="77" y="551"/>
                  </a:lnTo>
                  <a:lnTo>
                    <a:pt x="81" y="554"/>
                  </a:lnTo>
                  <a:lnTo>
                    <a:pt x="81" y="555"/>
                  </a:lnTo>
                  <a:lnTo>
                    <a:pt x="80" y="556"/>
                  </a:lnTo>
                  <a:lnTo>
                    <a:pt x="78" y="556"/>
                  </a:lnTo>
                  <a:lnTo>
                    <a:pt x="76" y="557"/>
                  </a:lnTo>
                  <a:lnTo>
                    <a:pt x="73" y="559"/>
                  </a:lnTo>
                  <a:lnTo>
                    <a:pt x="71" y="560"/>
                  </a:lnTo>
                  <a:lnTo>
                    <a:pt x="67" y="561"/>
                  </a:lnTo>
                  <a:lnTo>
                    <a:pt x="65" y="562"/>
                  </a:lnTo>
                  <a:lnTo>
                    <a:pt x="62" y="564"/>
                  </a:lnTo>
                  <a:lnTo>
                    <a:pt x="61" y="566"/>
                  </a:lnTo>
                  <a:lnTo>
                    <a:pt x="62" y="570"/>
                  </a:lnTo>
                  <a:lnTo>
                    <a:pt x="65" y="572"/>
                  </a:lnTo>
                  <a:lnTo>
                    <a:pt x="67" y="574"/>
                  </a:lnTo>
                  <a:lnTo>
                    <a:pt x="70" y="575"/>
                  </a:lnTo>
                  <a:lnTo>
                    <a:pt x="73" y="576"/>
                  </a:lnTo>
                  <a:lnTo>
                    <a:pt x="76" y="577"/>
                  </a:lnTo>
                  <a:lnTo>
                    <a:pt x="80" y="577"/>
                  </a:lnTo>
                  <a:lnTo>
                    <a:pt x="82" y="578"/>
                  </a:lnTo>
                  <a:lnTo>
                    <a:pt x="86" y="578"/>
                  </a:lnTo>
                  <a:lnTo>
                    <a:pt x="89" y="580"/>
                  </a:lnTo>
                  <a:lnTo>
                    <a:pt x="91" y="580"/>
                  </a:lnTo>
                  <a:lnTo>
                    <a:pt x="92" y="580"/>
                  </a:lnTo>
                  <a:lnTo>
                    <a:pt x="93" y="578"/>
                  </a:lnTo>
                  <a:lnTo>
                    <a:pt x="94" y="578"/>
                  </a:lnTo>
                  <a:lnTo>
                    <a:pt x="96" y="578"/>
                  </a:lnTo>
                  <a:lnTo>
                    <a:pt x="93" y="581"/>
                  </a:lnTo>
                  <a:lnTo>
                    <a:pt x="92" y="581"/>
                  </a:lnTo>
                  <a:lnTo>
                    <a:pt x="92" y="580"/>
                  </a:lnTo>
                  <a:lnTo>
                    <a:pt x="91" y="580"/>
                  </a:lnTo>
                  <a:lnTo>
                    <a:pt x="89" y="580"/>
                  </a:lnTo>
                  <a:lnTo>
                    <a:pt x="87" y="580"/>
                  </a:lnTo>
                  <a:lnTo>
                    <a:pt x="86" y="580"/>
                  </a:lnTo>
                  <a:lnTo>
                    <a:pt x="85" y="580"/>
                  </a:lnTo>
                  <a:lnTo>
                    <a:pt x="82" y="580"/>
                  </a:lnTo>
                  <a:lnTo>
                    <a:pt x="81" y="581"/>
                  </a:lnTo>
                  <a:lnTo>
                    <a:pt x="80" y="581"/>
                  </a:lnTo>
                  <a:lnTo>
                    <a:pt x="78" y="582"/>
                  </a:lnTo>
                  <a:lnTo>
                    <a:pt x="77" y="583"/>
                  </a:lnTo>
                  <a:lnTo>
                    <a:pt x="76" y="585"/>
                  </a:lnTo>
                  <a:lnTo>
                    <a:pt x="76" y="587"/>
                  </a:lnTo>
                  <a:lnTo>
                    <a:pt x="77" y="588"/>
                  </a:lnTo>
                  <a:lnTo>
                    <a:pt x="77" y="590"/>
                  </a:lnTo>
                  <a:lnTo>
                    <a:pt x="78" y="591"/>
                  </a:lnTo>
                  <a:lnTo>
                    <a:pt x="80" y="591"/>
                  </a:lnTo>
                  <a:lnTo>
                    <a:pt x="82" y="592"/>
                  </a:lnTo>
                  <a:lnTo>
                    <a:pt x="83" y="592"/>
                  </a:lnTo>
                  <a:lnTo>
                    <a:pt x="85" y="593"/>
                  </a:lnTo>
                  <a:lnTo>
                    <a:pt x="87" y="593"/>
                  </a:lnTo>
                  <a:lnTo>
                    <a:pt x="88" y="593"/>
                  </a:lnTo>
                  <a:lnTo>
                    <a:pt x="91" y="593"/>
                  </a:lnTo>
                  <a:lnTo>
                    <a:pt x="91" y="592"/>
                  </a:lnTo>
                  <a:lnTo>
                    <a:pt x="92" y="591"/>
                  </a:lnTo>
                  <a:lnTo>
                    <a:pt x="92" y="590"/>
                  </a:lnTo>
                  <a:lnTo>
                    <a:pt x="93" y="590"/>
                  </a:lnTo>
                  <a:lnTo>
                    <a:pt x="91" y="593"/>
                  </a:lnTo>
                  <a:lnTo>
                    <a:pt x="88" y="597"/>
                  </a:lnTo>
                  <a:lnTo>
                    <a:pt x="88" y="603"/>
                  </a:lnTo>
                  <a:lnTo>
                    <a:pt x="88" y="608"/>
                  </a:lnTo>
                  <a:lnTo>
                    <a:pt x="88" y="613"/>
                  </a:lnTo>
                  <a:lnTo>
                    <a:pt x="88" y="619"/>
                  </a:lnTo>
                  <a:lnTo>
                    <a:pt x="88" y="624"/>
                  </a:lnTo>
                  <a:lnTo>
                    <a:pt x="86" y="628"/>
                  </a:lnTo>
                  <a:lnTo>
                    <a:pt x="82" y="630"/>
                  </a:lnTo>
                  <a:lnTo>
                    <a:pt x="77" y="632"/>
                  </a:lnTo>
                  <a:lnTo>
                    <a:pt x="70" y="632"/>
                  </a:lnTo>
                  <a:lnTo>
                    <a:pt x="63" y="613"/>
                  </a:lnTo>
                  <a:lnTo>
                    <a:pt x="54" y="617"/>
                  </a:lnTo>
                  <a:lnTo>
                    <a:pt x="54" y="618"/>
                  </a:lnTo>
                  <a:lnTo>
                    <a:pt x="52" y="618"/>
                  </a:lnTo>
                  <a:lnTo>
                    <a:pt x="51" y="619"/>
                  </a:lnTo>
                  <a:lnTo>
                    <a:pt x="50" y="619"/>
                  </a:lnTo>
                  <a:lnTo>
                    <a:pt x="49" y="619"/>
                  </a:lnTo>
                  <a:lnTo>
                    <a:pt x="54" y="617"/>
                  </a:lnTo>
                  <a:lnTo>
                    <a:pt x="55" y="616"/>
                  </a:lnTo>
                  <a:lnTo>
                    <a:pt x="56" y="614"/>
                  </a:lnTo>
                  <a:lnTo>
                    <a:pt x="56" y="613"/>
                  </a:lnTo>
                  <a:lnTo>
                    <a:pt x="57" y="613"/>
                  </a:lnTo>
                  <a:lnTo>
                    <a:pt x="51" y="604"/>
                  </a:lnTo>
                  <a:lnTo>
                    <a:pt x="46" y="613"/>
                  </a:lnTo>
                  <a:lnTo>
                    <a:pt x="44" y="611"/>
                  </a:lnTo>
                  <a:lnTo>
                    <a:pt x="42" y="607"/>
                  </a:lnTo>
                  <a:lnTo>
                    <a:pt x="41" y="604"/>
                  </a:lnTo>
                  <a:lnTo>
                    <a:pt x="41" y="601"/>
                  </a:lnTo>
                  <a:lnTo>
                    <a:pt x="40" y="597"/>
                  </a:lnTo>
                  <a:lnTo>
                    <a:pt x="40" y="593"/>
                  </a:lnTo>
                  <a:lnTo>
                    <a:pt x="40" y="590"/>
                  </a:lnTo>
                  <a:lnTo>
                    <a:pt x="40" y="587"/>
                  </a:lnTo>
                  <a:lnTo>
                    <a:pt x="41" y="583"/>
                  </a:lnTo>
                  <a:lnTo>
                    <a:pt x="42" y="581"/>
                  </a:lnTo>
                  <a:lnTo>
                    <a:pt x="46" y="583"/>
                  </a:lnTo>
                  <a:lnTo>
                    <a:pt x="51" y="578"/>
                  </a:lnTo>
                  <a:lnTo>
                    <a:pt x="45" y="575"/>
                  </a:lnTo>
                  <a:lnTo>
                    <a:pt x="40" y="571"/>
                  </a:lnTo>
                  <a:lnTo>
                    <a:pt x="37" y="567"/>
                  </a:lnTo>
                  <a:lnTo>
                    <a:pt x="35" y="564"/>
                  </a:lnTo>
                  <a:lnTo>
                    <a:pt x="35" y="559"/>
                  </a:lnTo>
                  <a:lnTo>
                    <a:pt x="36" y="554"/>
                  </a:lnTo>
                  <a:lnTo>
                    <a:pt x="36" y="549"/>
                  </a:lnTo>
                  <a:lnTo>
                    <a:pt x="37" y="544"/>
                  </a:lnTo>
                  <a:lnTo>
                    <a:pt x="39" y="538"/>
                  </a:lnTo>
                  <a:lnTo>
                    <a:pt x="40" y="530"/>
                  </a:lnTo>
                  <a:lnTo>
                    <a:pt x="34" y="525"/>
                  </a:lnTo>
                  <a:lnTo>
                    <a:pt x="29" y="535"/>
                  </a:lnTo>
                  <a:lnTo>
                    <a:pt x="28" y="538"/>
                  </a:lnTo>
                  <a:lnTo>
                    <a:pt x="25" y="536"/>
                  </a:lnTo>
                  <a:lnTo>
                    <a:pt x="26" y="536"/>
                  </a:lnTo>
                  <a:lnTo>
                    <a:pt x="28" y="536"/>
                  </a:lnTo>
                  <a:lnTo>
                    <a:pt x="28" y="535"/>
                  </a:lnTo>
                  <a:lnTo>
                    <a:pt x="29" y="535"/>
                  </a:lnTo>
                  <a:lnTo>
                    <a:pt x="29" y="534"/>
                  </a:lnTo>
                  <a:lnTo>
                    <a:pt x="28" y="533"/>
                  </a:lnTo>
                  <a:lnTo>
                    <a:pt x="26" y="531"/>
                  </a:lnTo>
                  <a:lnTo>
                    <a:pt x="25" y="530"/>
                  </a:lnTo>
                  <a:lnTo>
                    <a:pt x="23" y="529"/>
                  </a:lnTo>
                  <a:lnTo>
                    <a:pt x="23" y="527"/>
                  </a:lnTo>
                  <a:lnTo>
                    <a:pt x="21" y="525"/>
                  </a:lnTo>
                  <a:lnTo>
                    <a:pt x="23" y="523"/>
                  </a:lnTo>
                  <a:lnTo>
                    <a:pt x="24" y="522"/>
                  </a:lnTo>
                  <a:lnTo>
                    <a:pt x="28" y="519"/>
                  </a:lnTo>
                  <a:lnTo>
                    <a:pt x="31" y="522"/>
                  </a:lnTo>
                  <a:lnTo>
                    <a:pt x="32" y="518"/>
                  </a:lnTo>
                  <a:lnTo>
                    <a:pt x="32" y="514"/>
                  </a:lnTo>
                  <a:lnTo>
                    <a:pt x="31" y="512"/>
                  </a:lnTo>
                  <a:lnTo>
                    <a:pt x="30" y="508"/>
                  </a:lnTo>
                  <a:lnTo>
                    <a:pt x="29" y="506"/>
                  </a:lnTo>
                  <a:lnTo>
                    <a:pt x="26" y="503"/>
                  </a:lnTo>
                  <a:lnTo>
                    <a:pt x="25" y="501"/>
                  </a:lnTo>
                  <a:lnTo>
                    <a:pt x="23" y="497"/>
                  </a:lnTo>
                  <a:lnTo>
                    <a:pt x="20" y="494"/>
                  </a:lnTo>
                  <a:lnTo>
                    <a:pt x="19" y="492"/>
                  </a:lnTo>
                  <a:lnTo>
                    <a:pt x="18" y="491"/>
                  </a:lnTo>
                  <a:lnTo>
                    <a:pt x="16" y="489"/>
                  </a:lnTo>
                  <a:lnTo>
                    <a:pt x="16" y="488"/>
                  </a:lnTo>
                  <a:lnTo>
                    <a:pt x="16" y="487"/>
                  </a:lnTo>
                  <a:lnTo>
                    <a:pt x="16" y="486"/>
                  </a:lnTo>
                  <a:lnTo>
                    <a:pt x="16" y="487"/>
                  </a:lnTo>
                  <a:lnTo>
                    <a:pt x="16" y="488"/>
                  </a:lnTo>
                  <a:lnTo>
                    <a:pt x="18" y="488"/>
                  </a:lnTo>
                  <a:lnTo>
                    <a:pt x="18" y="489"/>
                  </a:lnTo>
                  <a:lnTo>
                    <a:pt x="18" y="491"/>
                  </a:lnTo>
                  <a:lnTo>
                    <a:pt x="19" y="491"/>
                  </a:lnTo>
                  <a:lnTo>
                    <a:pt x="19" y="492"/>
                  </a:lnTo>
                  <a:lnTo>
                    <a:pt x="25" y="492"/>
                  </a:lnTo>
                  <a:lnTo>
                    <a:pt x="28" y="475"/>
                  </a:lnTo>
                  <a:lnTo>
                    <a:pt x="30" y="477"/>
                  </a:lnTo>
                  <a:lnTo>
                    <a:pt x="30" y="481"/>
                  </a:lnTo>
                  <a:lnTo>
                    <a:pt x="31" y="483"/>
                  </a:lnTo>
                  <a:lnTo>
                    <a:pt x="31" y="486"/>
                  </a:lnTo>
                  <a:lnTo>
                    <a:pt x="31" y="488"/>
                  </a:lnTo>
                  <a:lnTo>
                    <a:pt x="31" y="491"/>
                  </a:lnTo>
                  <a:lnTo>
                    <a:pt x="31" y="493"/>
                  </a:lnTo>
                  <a:lnTo>
                    <a:pt x="34" y="496"/>
                  </a:lnTo>
                  <a:lnTo>
                    <a:pt x="36" y="497"/>
                  </a:lnTo>
                  <a:lnTo>
                    <a:pt x="40" y="498"/>
                  </a:lnTo>
                  <a:lnTo>
                    <a:pt x="46" y="492"/>
                  </a:lnTo>
                  <a:lnTo>
                    <a:pt x="40" y="486"/>
                  </a:lnTo>
                  <a:lnTo>
                    <a:pt x="49" y="477"/>
                  </a:lnTo>
                  <a:lnTo>
                    <a:pt x="34" y="460"/>
                  </a:lnTo>
                  <a:lnTo>
                    <a:pt x="32" y="465"/>
                  </a:lnTo>
                  <a:lnTo>
                    <a:pt x="30" y="467"/>
                  </a:lnTo>
                  <a:lnTo>
                    <a:pt x="28" y="468"/>
                  </a:lnTo>
                  <a:lnTo>
                    <a:pt x="25" y="468"/>
                  </a:lnTo>
                  <a:lnTo>
                    <a:pt x="21" y="467"/>
                  </a:lnTo>
                  <a:lnTo>
                    <a:pt x="19" y="467"/>
                  </a:lnTo>
                  <a:lnTo>
                    <a:pt x="16" y="467"/>
                  </a:lnTo>
                  <a:lnTo>
                    <a:pt x="15" y="470"/>
                  </a:lnTo>
                  <a:lnTo>
                    <a:pt x="15" y="473"/>
                  </a:lnTo>
                  <a:lnTo>
                    <a:pt x="16" y="480"/>
                  </a:lnTo>
                  <a:lnTo>
                    <a:pt x="15" y="476"/>
                  </a:lnTo>
                  <a:lnTo>
                    <a:pt x="14" y="472"/>
                  </a:lnTo>
                  <a:lnTo>
                    <a:pt x="13" y="467"/>
                  </a:lnTo>
                  <a:lnTo>
                    <a:pt x="13" y="463"/>
                  </a:lnTo>
                  <a:lnTo>
                    <a:pt x="14" y="460"/>
                  </a:lnTo>
                  <a:lnTo>
                    <a:pt x="14" y="455"/>
                  </a:lnTo>
                  <a:lnTo>
                    <a:pt x="15" y="452"/>
                  </a:lnTo>
                  <a:lnTo>
                    <a:pt x="18" y="449"/>
                  </a:lnTo>
                  <a:lnTo>
                    <a:pt x="19" y="446"/>
                  </a:lnTo>
                  <a:lnTo>
                    <a:pt x="21" y="445"/>
                  </a:lnTo>
                  <a:close/>
                  <a:moveTo>
                    <a:pt x="91" y="486"/>
                  </a:moveTo>
                  <a:lnTo>
                    <a:pt x="89" y="486"/>
                  </a:lnTo>
                  <a:lnTo>
                    <a:pt x="87" y="486"/>
                  </a:lnTo>
                  <a:lnTo>
                    <a:pt x="86" y="484"/>
                  </a:lnTo>
                  <a:lnTo>
                    <a:pt x="85" y="484"/>
                  </a:lnTo>
                  <a:lnTo>
                    <a:pt x="83" y="484"/>
                  </a:lnTo>
                  <a:lnTo>
                    <a:pt x="82" y="484"/>
                  </a:lnTo>
                  <a:lnTo>
                    <a:pt x="81" y="484"/>
                  </a:lnTo>
                  <a:lnTo>
                    <a:pt x="80" y="484"/>
                  </a:lnTo>
                  <a:lnTo>
                    <a:pt x="78" y="484"/>
                  </a:lnTo>
                  <a:lnTo>
                    <a:pt x="78" y="486"/>
                  </a:lnTo>
                  <a:lnTo>
                    <a:pt x="78" y="484"/>
                  </a:lnTo>
                  <a:lnTo>
                    <a:pt x="85" y="465"/>
                  </a:lnTo>
                  <a:lnTo>
                    <a:pt x="87" y="466"/>
                  </a:lnTo>
                  <a:lnTo>
                    <a:pt x="88" y="467"/>
                  </a:lnTo>
                  <a:lnTo>
                    <a:pt x="89" y="470"/>
                  </a:lnTo>
                  <a:lnTo>
                    <a:pt x="91" y="472"/>
                  </a:lnTo>
                  <a:lnTo>
                    <a:pt x="91" y="475"/>
                  </a:lnTo>
                  <a:lnTo>
                    <a:pt x="92" y="477"/>
                  </a:lnTo>
                  <a:lnTo>
                    <a:pt x="92" y="480"/>
                  </a:lnTo>
                  <a:lnTo>
                    <a:pt x="91" y="482"/>
                  </a:lnTo>
                  <a:lnTo>
                    <a:pt x="91" y="484"/>
                  </a:lnTo>
                  <a:lnTo>
                    <a:pt x="91" y="486"/>
                  </a:lnTo>
                  <a:close/>
                  <a:moveTo>
                    <a:pt x="99" y="564"/>
                  </a:moveTo>
                  <a:lnTo>
                    <a:pt x="91" y="566"/>
                  </a:lnTo>
                  <a:lnTo>
                    <a:pt x="93" y="557"/>
                  </a:lnTo>
                  <a:lnTo>
                    <a:pt x="99" y="56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6" name="Freeform 207"/>
            <p:cNvSpPr>
              <a:spLocks/>
            </p:cNvSpPr>
            <p:nvPr/>
          </p:nvSpPr>
          <p:spPr bwMode="auto">
            <a:xfrm>
              <a:off x="2503" y="1202"/>
              <a:ext cx="1" cy="5"/>
            </a:xfrm>
            <a:custGeom>
              <a:avLst/>
              <a:gdLst>
                <a:gd name="T0" fmla="*/ 0 w 1"/>
                <a:gd name="T1" fmla="*/ 0 h 8"/>
                <a:gd name="T2" fmla="*/ 0 w 1"/>
                <a:gd name="T3" fmla="*/ 1 h 8"/>
                <a:gd name="T4" fmla="*/ 0 w 1"/>
                <a:gd name="T5" fmla="*/ 1 h 8"/>
                <a:gd name="T6" fmla="*/ 0 w 1"/>
                <a:gd name="T7" fmla="*/ 1 h 8"/>
                <a:gd name="T8" fmla="*/ 0 w 1"/>
                <a:gd name="T9" fmla="*/ 2 h 8"/>
                <a:gd name="T10" fmla="*/ 0 w 1"/>
                <a:gd name="T11" fmla="*/ 2 h 8"/>
                <a:gd name="T12" fmla="*/ 0 w 1"/>
                <a:gd name="T13" fmla="*/ 3 h 8"/>
                <a:gd name="T14" fmla="*/ 0 w 1"/>
                <a:gd name="T15" fmla="*/ 4 h 8"/>
                <a:gd name="T16" fmla="*/ 0 w 1"/>
                <a:gd name="T17" fmla="*/ 4 h 8"/>
                <a:gd name="T18" fmla="*/ 0 w 1"/>
                <a:gd name="T19" fmla="*/ 4 h 8"/>
                <a:gd name="T20" fmla="*/ 0 w 1"/>
                <a:gd name="T21" fmla="*/ 5 h 8"/>
                <a:gd name="T22" fmla="*/ 0 w 1"/>
                <a:gd name="T23" fmla="*/ 4 h 8"/>
                <a:gd name="T24" fmla="*/ 0 w 1"/>
                <a:gd name="T25" fmla="*/ 4 h 8"/>
                <a:gd name="T26" fmla="*/ 0 w 1"/>
                <a:gd name="T27" fmla="*/ 4 h 8"/>
                <a:gd name="T28" fmla="*/ 0 w 1"/>
                <a:gd name="T29" fmla="*/ 3 h 8"/>
                <a:gd name="T30" fmla="*/ 0 w 1"/>
                <a:gd name="T31" fmla="*/ 2 h 8"/>
                <a:gd name="T32" fmla="*/ 0 w 1"/>
                <a:gd name="T33" fmla="*/ 2 h 8"/>
                <a:gd name="T34" fmla="*/ 0 w 1"/>
                <a:gd name="T35" fmla="*/ 1 h 8"/>
                <a:gd name="T36" fmla="*/ 0 w 1"/>
                <a:gd name="T37" fmla="*/ 1 h 8"/>
                <a:gd name="T38" fmla="*/ 0 w 1"/>
                <a:gd name="T39" fmla="*/ 1 h 8"/>
                <a:gd name="T40" fmla="*/ 0 w 1"/>
                <a:gd name="T41" fmla="*/ 0 h 8"/>
                <a:gd name="T42" fmla="*/ 0 w 1"/>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8">
                  <a:moveTo>
                    <a:pt x="0" y="0"/>
                  </a:moveTo>
                  <a:lnTo>
                    <a:pt x="0" y="1"/>
                  </a:lnTo>
                  <a:lnTo>
                    <a:pt x="0" y="2"/>
                  </a:lnTo>
                  <a:lnTo>
                    <a:pt x="0" y="3"/>
                  </a:lnTo>
                  <a:lnTo>
                    <a:pt x="0" y="5"/>
                  </a:lnTo>
                  <a:lnTo>
                    <a:pt x="0" y="6"/>
                  </a:lnTo>
                  <a:lnTo>
                    <a:pt x="0" y="7"/>
                  </a:lnTo>
                  <a:lnTo>
                    <a:pt x="0" y="8"/>
                  </a:lnTo>
                  <a:lnTo>
                    <a:pt x="0" y="7"/>
                  </a:lnTo>
                  <a:lnTo>
                    <a:pt x="0" y="6"/>
                  </a:lnTo>
                  <a:lnTo>
                    <a:pt x="0" y="5"/>
                  </a:lnTo>
                  <a:lnTo>
                    <a:pt x="0" y="3"/>
                  </a:lnTo>
                  <a:lnTo>
                    <a:pt x="0" y="2"/>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7" name="Freeform 208"/>
            <p:cNvSpPr>
              <a:spLocks noEditPoints="1"/>
            </p:cNvSpPr>
            <p:nvPr/>
          </p:nvSpPr>
          <p:spPr bwMode="auto">
            <a:xfrm>
              <a:off x="2586" y="1168"/>
              <a:ext cx="61" cy="70"/>
            </a:xfrm>
            <a:custGeom>
              <a:avLst/>
              <a:gdLst>
                <a:gd name="T0" fmla="*/ 26 w 123"/>
                <a:gd name="T1" fmla="*/ 70 h 139"/>
                <a:gd name="T2" fmla="*/ 36 w 123"/>
                <a:gd name="T3" fmla="*/ 69 h 139"/>
                <a:gd name="T4" fmla="*/ 45 w 123"/>
                <a:gd name="T5" fmla="*/ 62 h 139"/>
                <a:gd name="T6" fmla="*/ 52 w 123"/>
                <a:gd name="T7" fmla="*/ 53 h 139"/>
                <a:gd name="T8" fmla="*/ 58 w 123"/>
                <a:gd name="T9" fmla="*/ 46 h 139"/>
                <a:gd name="T10" fmla="*/ 49 w 123"/>
                <a:gd name="T11" fmla="*/ 32 h 139"/>
                <a:gd name="T12" fmla="*/ 41 w 123"/>
                <a:gd name="T13" fmla="*/ 25 h 139"/>
                <a:gd name="T14" fmla="*/ 31 w 123"/>
                <a:gd name="T15" fmla="*/ 25 h 139"/>
                <a:gd name="T16" fmla="*/ 23 w 123"/>
                <a:gd name="T17" fmla="*/ 28 h 139"/>
                <a:gd name="T18" fmla="*/ 14 w 123"/>
                <a:gd name="T19" fmla="*/ 31 h 139"/>
                <a:gd name="T20" fmla="*/ 5 w 123"/>
                <a:gd name="T21" fmla="*/ 32 h 139"/>
                <a:gd name="T22" fmla="*/ 10 w 123"/>
                <a:gd name="T23" fmla="*/ 28 h 139"/>
                <a:gd name="T24" fmla="*/ 18 w 123"/>
                <a:gd name="T25" fmla="*/ 25 h 139"/>
                <a:gd name="T26" fmla="*/ 25 w 123"/>
                <a:gd name="T27" fmla="*/ 23 h 139"/>
                <a:gd name="T28" fmla="*/ 30 w 123"/>
                <a:gd name="T29" fmla="*/ 19 h 139"/>
                <a:gd name="T30" fmla="*/ 31 w 123"/>
                <a:gd name="T31" fmla="*/ 12 h 139"/>
                <a:gd name="T32" fmla="*/ 30 w 123"/>
                <a:gd name="T33" fmla="*/ 12 h 139"/>
                <a:gd name="T34" fmla="*/ 28 w 123"/>
                <a:gd name="T35" fmla="*/ 14 h 139"/>
                <a:gd name="T36" fmla="*/ 26 w 123"/>
                <a:gd name="T37" fmla="*/ 15 h 139"/>
                <a:gd name="T38" fmla="*/ 24 w 123"/>
                <a:gd name="T39" fmla="*/ 14 h 139"/>
                <a:gd name="T40" fmla="*/ 22 w 123"/>
                <a:gd name="T41" fmla="*/ 13 h 139"/>
                <a:gd name="T42" fmla="*/ 25 w 123"/>
                <a:gd name="T43" fmla="*/ 11 h 139"/>
                <a:gd name="T44" fmla="*/ 28 w 123"/>
                <a:gd name="T45" fmla="*/ 9 h 139"/>
                <a:gd name="T46" fmla="*/ 31 w 123"/>
                <a:gd name="T47" fmla="*/ 7 h 139"/>
                <a:gd name="T48" fmla="*/ 32 w 123"/>
                <a:gd name="T49" fmla="*/ 4 h 139"/>
                <a:gd name="T50" fmla="*/ 31 w 123"/>
                <a:gd name="T51" fmla="*/ 0 h 139"/>
                <a:gd name="T52" fmla="*/ 4 w 123"/>
                <a:gd name="T53" fmla="*/ 37 h 139"/>
                <a:gd name="T54" fmla="*/ 7 w 123"/>
                <a:gd name="T55" fmla="*/ 42 h 139"/>
                <a:gd name="T56" fmla="*/ 8 w 123"/>
                <a:gd name="T57" fmla="*/ 50 h 139"/>
                <a:gd name="T58" fmla="*/ 10 w 123"/>
                <a:gd name="T59" fmla="*/ 58 h 139"/>
                <a:gd name="T60" fmla="*/ 15 w 123"/>
                <a:gd name="T61" fmla="*/ 64 h 139"/>
                <a:gd name="T62" fmla="*/ 20 w 123"/>
                <a:gd name="T63" fmla="*/ 67 h 139"/>
                <a:gd name="T64" fmla="*/ 47 w 123"/>
                <a:gd name="T65" fmla="*/ 38 h 139"/>
                <a:gd name="T66" fmla="*/ 44 w 123"/>
                <a:gd name="T67" fmla="*/ 45 h 139"/>
                <a:gd name="T68" fmla="*/ 44 w 123"/>
                <a:gd name="T69" fmla="*/ 43 h 139"/>
                <a:gd name="T70" fmla="*/ 43 w 123"/>
                <a:gd name="T71" fmla="*/ 42 h 139"/>
                <a:gd name="T72" fmla="*/ 41 w 123"/>
                <a:gd name="T73" fmla="*/ 41 h 139"/>
                <a:gd name="T74" fmla="*/ 40 w 123"/>
                <a:gd name="T75" fmla="*/ 41 h 139"/>
                <a:gd name="T76" fmla="*/ 39 w 123"/>
                <a:gd name="T77" fmla="*/ 41 h 139"/>
                <a:gd name="T78" fmla="*/ 36 w 123"/>
                <a:gd name="T79" fmla="*/ 47 h 139"/>
                <a:gd name="T80" fmla="*/ 30 w 123"/>
                <a:gd name="T81" fmla="*/ 49 h 139"/>
                <a:gd name="T82" fmla="*/ 24 w 123"/>
                <a:gd name="T83" fmla="*/ 49 h 139"/>
                <a:gd name="T84" fmla="*/ 17 w 123"/>
                <a:gd name="T85" fmla="*/ 48 h 139"/>
                <a:gd name="T86" fmla="*/ 12 w 123"/>
                <a:gd name="T87" fmla="*/ 49 h 139"/>
                <a:gd name="T88" fmla="*/ 12 w 123"/>
                <a:gd name="T89" fmla="*/ 48 h 139"/>
                <a:gd name="T90" fmla="*/ 12 w 123"/>
                <a:gd name="T91" fmla="*/ 48 h 139"/>
                <a:gd name="T92" fmla="*/ 11 w 123"/>
                <a:gd name="T93" fmla="*/ 47 h 139"/>
                <a:gd name="T94" fmla="*/ 11 w 123"/>
                <a:gd name="T95" fmla="*/ 46 h 139"/>
                <a:gd name="T96" fmla="*/ 10 w 123"/>
                <a:gd name="T97" fmla="*/ 46 h 139"/>
                <a:gd name="T98" fmla="*/ 16 w 123"/>
                <a:gd name="T99" fmla="*/ 43 h 139"/>
                <a:gd name="T100" fmla="*/ 23 w 123"/>
                <a:gd name="T101" fmla="*/ 40 h 139"/>
                <a:gd name="T102" fmla="*/ 30 w 123"/>
                <a:gd name="T103" fmla="*/ 39 h 139"/>
                <a:gd name="T104" fmla="*/ 39 w 123"/>
                <a:gd name="T105" fmla="*/ 38 h 139"/>
                <a:gd name="T106" fmla="*/ 47 w 123"/>
                <a:gd name="T107" fmla="*/ 38 h 139"/>
                <a:gd name="T108" fmla="*/ 47 w 123"/>
                <a:gd name="T109" fmla="*/ 38 h 13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23" h="139">
                  <a:moveTo>
                    <a:pt x="40" y="133"/>
                  </a:moveTo>
                  <a:lnTo>
                    <a:pt x="52" y="139"/>
                  </a:lnTo>
                  <a:lnTo>
                    <a:pt x="62" y="139"/>
                  </a:lnTo>
                  <a:lnTo>
                    <a:pt x="73" y="137"/>
                  </a:lnTo>
                  <a:lnTo>
                    <a:pt x="82" y="131"/>
                  </a:lnTo>
                  <a:lnTo>
                    <a:pt x="91" y="123"/>
                  </a:lnTo>
                  <a:lnTo>
                    <a:pt x="98" y="115"/>
                  </a:lnTo>
                  <a:lnTo>
                    <a:pt x="104" y="106"/>
                  </a:lnTo>
                  <a:lnTo>
                    <a:pt x="110" y="97"/>
                  </a:lnTo>
                  <a:lnTo>
                    <a:pt x="117" y="92"/>
                  </a:lnTo>
                  <a:lnTo>
                    <a:pt x="123" y="89"/>
                  </a:lnTo>
                  <a:lnTo>
                    <a:pt x="99" y="64"/>
                  </a:lnTo>
                  <a:lnTo>
                    <a:pt x="91" y="55"/>
                  </a:lnTo>
                  <a:lnTo>
                    <a:pt x="82" y="50"/>
                  </a:lnTo>
                  <a:lnTo>
                    <a:pt x="72" y="49"/>
                  </a:lnTo>
                  <a:lnTo>
                    <a:pt x="63" y="50"/>
                  </a:lnTo>
                  <a:lnTo>
                    <a:pt x="55" y="53"/>
                  </a:lnTo>
                  <a:lnTo>
                    <a:pt x="46" y="55"/>
                  </a:lnTo>
                  <a:lnTo>
                    <a:pt x="37" y="59"/>
                  </a:lnTo>
                  <a:lnTo>
                    <a:pt x="29" y="61"/>
                  </a:lnTo>
                  <a:lnTo>
                    <a:pt x="19" y="64"/>
                  </a:lnTo>
                  <a:lnTo>
                    <a:pt x="10" y="64"/>
                  </a:lnTo>
                  <a:lnTo>
                    <a:pt x="15" y="59"/>
                  </a:lnTo>
                  <a:lnTo>
                    <a:pt x="21" y="55"/>
                  </a:lnTo>
                  <a:lnTo>
                    <a:pt x="29" y="53"/>
                  </a:lnTo>
                  <a:lnTo>
                    <a:pt x="36" y="50"/>
                  </a:lnTo>
                  <a:lnTo>
                    <a:pt x="43" y="48"/>
                  </a:lnTo>
                  <a:lnTo>
                    <a:pt x="50" y="45"/>
                  </a:lnTo>
                  <a:lnTo>
                    <a:pt x="56" y="42"/>
                  </a:lnTo>
                  <a:lnTo>
                    <a:pt x="60" y="38"/>
                  </a:lnTo>
                  <a:lnTo>
                    <a:pt x="63" y="32"/>
                  </a:lnTo>
                  <a:lnTo>
                    <a:pt x="63" y="23"/>
                  </a:lnTo>
                  <a:lnTo>
                    <a:pt x="61" y="23"/>
                  </a:lnTo>
                  <a:lnTo>
                    <a:pt x="60" y="24"/>
                  </a:lnTo>
                  <a:lnTo>
                    <a:pt x="57" y="26"/>
                  </a:lnTo>
                  <a:lnTo>
                    <a:pt x="56" y="27"/>
                  </a:lnTo>
                  <a:lnTo>
                    <a:pt x="53" y="28"/>
                  </a:lnTo>
                  <a:lnTo>
                    <a:pt x="52" y="29"/>
                  </a:lnTo>
                  <a:lnTo>
                    <a:pt x="50" y="29"/>
                  </a:lnTo>
                  <a:lnTo>
                    <a:pt x="48" y="28"/>
                  </a:lnTo>
                  <a:lnTo>
                    <a:pt x="46" y="28"/>
                  </a:lnTo>
                  <a:lnTo>
                    <a:pt x="45" y="26"/>
                  </a:lnTo>
                  <a:lnTo>
                    <a:pt x="47" y="24"/>
                  </a:lnTo>
                  <a:lnTo>
                    <a:pt x="50" y="22"/>
                  </a:lnTo>
                  <a:lnTo>
                    <a:pt x="53" y="21"/>
                  </a:lnTo>
                  <a:lnTo>
                    <a:pt x="56" y="18"/>
                  </a:lnTo>
                  <a:lnTo>
                    <a:pt x="60" y="16"/>
                  </a:lnTo>
                  <a:lnTo>
                    <a:pt x="62" y="13"/>
                  </a:lnTo>
                  <a:lnTo>
                    <a:pt x="63" y="11"/>
                  </a:lnTo>
                  <a:lnTo>
                    <a:pt x="65" y="7"/>
                  </a:lnTo>
                  <a:lnTo>
                    <a:pt x="65" y="3"/>
                  </a:lnTo>
                  <a:lnTo>
                    <a:pt x="63" y="0"/>
                  </a:lnTo>
                  <a:lnTo>
                    <a:pt x="0" y="70"/>
                  </a:lnTo>
                  <a:lnTo>
                    <a:pt x="8" y="73"/>
                  </a:lnTo>
                  <a:lnTo>
                    <a:pt x="12" y="78"/>
                  </a:lnTo>
                  <a:lnTo>
                    <a:pt x="15" y="84"/>
                  </a:lnTo>
                  <a:lnTo>
                    <a:pt x="16" y="91"/>
                  </a:lnTo>
                  <a:lnTo>
                    <a:pt x="16" y="100"/>
                  </a:lnTo>
                  <a:lnTo>
                    <a:pt x="17" y="108"/>
                  </a:lnTo>
                  <a:lnTo>
                    <a:pt x="20" y="116"/>
                  </a:lnTo>
                  <a:lnTo>
                    <a:pt x="24" y="123"/>
                  </a:lnTo>
                  <a:lnTo>
                    <a:pt x="30" y="128"/>
                  </a:lnTo>
                  <a:lnTo>
                    <a:pt x="40" y="133"/>
                  </a:lnTo>
                  <a:close/>
                  <a:moveTo>
                    <a:pt x="95" y="76"/>
                  </a:moveTo>
                  <a:lnTo>
                    <a:pt x="87" y="79"/>
                  </a:lnTo>
                  <a:lnTo>
                    <a:pt x="89" y="89"/>
                  </a:lnTo>
                  <a:lnTo>
                    <a:pt x="88" y="87"/>
                  </a:lnTo>
                  <a:lnTo>
                    <a:pt x="88" y="86"/>
                  </a:lnTo>
                  <a:lnTo>
                    <a:pt x="87" y="85"/>
                  </a:lnTo>
                  <a:lnTo>
                    <a:pt x="86" y="84"/>
                  </a:lnTo>
                  <a:lnTo>
                    <a:pt x="84" y="84"/>
                  </a:lnTo>
                  <a:lnTo>
                    <a:pt x="83" y="82"/>
                  </a:lnTo>
                  <a:lnTo>
                    <a:pt x="82" y="82"/>
                  </a:lnTo>
                  <a:lnTo>
                    <a:pt x="81" y="81"/>
                  </a:lnTo>
                  <a:lnTo>
                    <a:pt x="79" y="81"/>
                  </a:lnTo>
                  <a:lnTo>
                    <a:pt x="78" y="82"/>
                  </a:lnTo>
                  <a:lnTo>
                    <a:pt x="76" y="89"/>
                  </a:lnTo>
                  <a:lnTo>
                    <a:pt x="72" y="94"/>
                  </a:lnTo>
                  <a:lnTo>
                    <a:pt x="67" y="96"/>
                  </a:lnTo>
                  <a:lnTo>
                    <a:pt x="61" y="97"/>
                  </a:lnTo>
                  <a:lnTo>
                    <a:pt x="55" y="99"/>
                  </a:lnTo>
                  <a:lnTo>
                    <a:pt x="48" y="97"/>
                  </a:lnTo>
                  <a:lnTo>
                    <a:pt x="41" y="97"/>
                  </a:lnTo>
                  <a:lnTo>
                    <a:pt x="35" y="96"/>
                  </a:lnTo>
                  <a:lnTo>
                    <a:pt x="30" y="96"/>
                  </a:lnTo>
                  <a:lnTo>
                    <a:pt x="25" y="97"/>
                  </a:lnTo>
                  <a:lnTo>
                    <a:pt x="25" y="96"/>
                  </a:lnTo>
                  <a:lnTo>
                    <a:pt x="24" y="95"/>
                  </a:lnTo>
                  <a:lnTo>
                    <a:pt x="24" y="94"/>
                  </a:lnTo>
                  <a:lnTo>
                    <a:pt x="22" y="94"/>
                  </a:lnTo>
                  <a:lnTo>
                    <a:pt x="22" y="92"/>
                  </a:lnTo>
                  <a:lnTo>
                    <a:pt x="21" y="91"/>
                  </a:lnTo>
                  <a:lnTo>
                    <a:pt x="26" y="89"/>
                  </a:lnTo>
                  <a:lnTo>
                    <a:pt x="32" y="85"/>
                  </a:lnTo>
                  <a:lnTo>
                    <a:pt x="38" y="82"/>
                  </a:lnTo>
                  <a:lnTo>
                    <a:pt x="46" y="80"/>
                  </a:lnTo>
                  <a:lnTo>
                    <a:pt x="53" y="79"/>
                  </a:lnTo>
                  <a:lnTo>
                    <a:pt x="61" y="78"/>
                  </a:lnTo>
                  <a:lnTo>
                    <a:pt x="69" y="76"/>
                  </a:lnTo>
                  <a:lnTo>
                    <a:pt x="78" y="75"/>
                  </a:lnTo>
                  <a:lnTo>
                    <a:pt x="87" y="75"/>
                  </a:lnTo>
                  <a:lnTo>
                    <a:pt x="95" y="7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8" name="Freeform 209"/>
            <p:cNvSpPr>
              <a:spLocks/>
            </p:cNvSpPr>
            <p:nvPr/>
          </p:nvSpPr>
          <p:spPr bwMode="auto">
            <a:xfrm>
              <a:off x="2549" y="1176"/>
              <a:ext cx="9" cy="7"/>
            </a:xfrm>
            <a:custGeom>
              <a:avLst/>
              <a:gdLst>
                <a:gd name="T0" fmla="*/ 0 w 18"/>
                <a:gd name="T1" fmla="*/ 0 h 15"/>
                <a:gd name="T2" fmla="*/ 9 w 18"/>
                <a:gd name="T3" fmla="*/ 7 h 15"/>
                <a:gd name="T4" fmla="*/ 8 w 18"/>
                <a:gd name="T5" fmla="*/ 6 h 15"/>
                <a:gd name="T6" fmla="*/ 8 w 18"/>
                <a:gd name="T7" fmla="*/ 6 h 15"/>
                <a:gd name="T8" fmla="*/ 7 w 18"/>
                <a:gd name="T9" fmla="*/ 4 h 15"/>
                <a:gd name="T10" fmla="*/ 6 w 18"/>
                <a:gd name="T11" fmla="*/ 4 h 15"/>
                <a:gd name="T12" fmla="*/ 5 w 18"/>
                <a:gd name="T13" fmla="*/ 3 h 15"/>
                <a:gd name="T14" fmla="*/ 4 w 18"/>
                <a:gd name="T15" fmla="*/ 2 h 15"/>
                <a:gd name="T16" fmla="*/ 4 w 18"/>
                <a:gd name="T17" fmla="*/ 2 h 15"/>
                <a:gd name="T18" fmla="*/ 3 w 18"/>
                <a:gd name="T19" fmla="*/ 1 h 15"/>
                <a:gd name="T20" fmla="*/ 1 w 18"/>
                <a:gd name="T21" fmla="*/ 1 h 15"/>
                <a:gd name="T22" fmla="*/ 0 w 18"/>
                <a:gd name="T23" fmla="*/ 0 h 15"/>
                <a:gd name="T24" fmla="*/ 0 w 18"/>
                <a:gd name="T25" fmla="*/ 0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15">
                  <a:moveTo>
                    <a:pt x="0" y="0"/>
                  </a:moveTo>
                  <a:lnTo>
                    <a:pt x="18" y="15"/>
                  </a:lnTo>
                  <a:lnTo>
                    <a:pt x="16" y="13"/>
                  </a:lnTo>
                  <a:lnTo>
                    <a:pt x="15" y="12"/>
                  </a:lnTo>
                  <a:lnTo>
                    <a:pt x="13" y="9"/>
                  </a:lnTo>
                  <a:lnTo>
                    <a:pt x="11" y="8"/>
                  </a:lnTo>
                  <a:lnTo>
                    <a:pt x="10" y="7"/>
                  </a:lnTo>
                  <a:lnTo>
                    <a:pt x="8" y="5"/>
                  </a:lnTo>
                  <a:lnTo>
                    <a:pt x="7" y="4"/>
                  </a:lnTo>
                  <a:lnTo>
                    <a:pt x="5" y="3"/>
                  </a:lnTo>
                  <a:lnTo>
                    <a:pt x="2"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79" name="Freeform 210"/>
            <p:cNvSpPr>
              <a:spLocks/>
            </p:cNvSpPr>
            <p:nvPr/>
          </p:nvSpPr>
          <p:spPr bwMode="auto">
            <a:xfrm>
              <a:off x="2507" y="1183"/>
              <a:ext cx="17" cy="35"/>
            </a:xfrm>
            <a:custGeom>
              <a:avLst/>
              <a:gdLst>
                <a:gd name="T0" fmla="*/ 17 w 33"/>
                <a:gd name="T1" fmla="*/ 19 h 71"/>
                <a:gd name="T2" fmla="*/ 14 w 33"/>
                <a:gd name="T3" fmla="*/ 17 h 71"/>
                <a:gd name="T4" fmla="*/ 12 w 33"/>
                <a:gd name="T5" fmla="*/ 15 h 71"/>
                <a:gd name="T6" fmla="*/ 10 w 33"/>
                <a:gd name="T7" fmla="*/ 13 h 71"/>
                <a:gd name="T8" fmla="*/ 8 w 33"/>
                <a:gd name="T9" fmla="*/ 12 h 71"/>
                <a:gd name="T10" fmla="*/ 6 w 33"/>
                <a:gd name="T11" fmla="*/ 11 h 71"/>
                <a:gd name="T12" fmla="*/ 5 w 33"/>
                <a:gd name="T13" fmla="*/ 9 h 71"/>
                <a:gd name="T14" fmla="*/ 4 w 33"/>
                <a:gd name="T15" fmla="*/ 7 h 71"/>
                <a:gd name="T16" fmla="*/ 3 w 33"/>
                <a:gd name="T17" fmla="*/ 5 h 71"/>
                <a:gd name="T18" fmla="*/ 1 w 33"/>
                <a:gd name="T19" fmla="*/ 3 h 71"/>
                <a:gd name="T20" fmla="*/ 0 w 33"/>
                <a:gd name="T21" fmla="*/ 0 h 71"/>
                <a:gd name="T22" fmla="*/ 3 w 33"/>
                <a:gd name="T23" fmla="*/ 35 h 71"/>
                <a:gd name="T24" fmla="*/ 4 w 33"/>
                <a:gd name="T25" fmla="*/ 34 h 71"/>
                <a:gd name="T26" fmla="*/ 4 w 33"/>
                <a:gd name="T27" fmla="*/ 33 h 71"/>
                <a:gd name="T28" fmla="*/ 6 w 33"/>
                <a:gd name="T29" fmla="*/ 31 h 71"/>
                <a:gd name="T30" fmla="*/ 7 w 33"/>
                <a:gd name="T31" fmla="*/ 30 h 71"/>
                <a:gd name="T32" fmla="*/ 8 w 33"/>
                <a:gd name="T33" fmla="*/ 29 h 71"/>
                <a:gd name="T34" fmla="*/ 9 w 33"/>
                <a:gd name="T35" fmla="*/ 28 h 71"/>
                <a:gd name="T36" fmla="*/ 9 w 33"/>
                <a:gd name="T37" fmla="*/ 26 h 71"/>
                <a:gd name="T38" fmla="*/ 9 w 33"/>
                <a:gd name="T39" fmla="*/ 25 h 71"/>
                <a:gd name="T40" fmla="*/ 8 w 33"/>
                <a:gd name="T41" fmla="*/ 24 h 71"/>
                <a:gd name="T42" fmla="*/ 6 w 33"/>
                <a:gd name="T43" fmla="*/ 23 h 71"/>
                <a:gd name="T44" fmla="*/ 8 w 33"/>
                <a:gd name="T45" fmla="*/ 23 h 71"/>
                <a:gd name="T46" fmla="*/ 9 w 33"/>
                <a:gd name="T47" fmla="*/ 23 h 71"/>
                <a:gd name="T48" fmla="*/ 10 w 33"/>
                <a:gd name="T49" fmla="*/ 23 h 71"/>
                <a:gd name="T50" fmla="*/ 11 w 33"/>
                <a:gd name="T51" fmla="*/ 23 h 71"/>
                <a:gd name="T52" fmla="*/ 12 w 33"/>
                <a:gd name="T53" fmla="*/ 23 h 71"/>
                <a:gd name="T54" fmla="*/ 13 w 33"/>
                <a:gd name="T55" fmla="*/ 23 h 71"/>
                <a:gd name="T56" fmla="*/ 14 w 33"/>
                <a:gd name="T57" fmla="*/ 22 h 71"/>
                <a:gd name="T58" fmla="*/ 15 w 33"/>
                <a:gd name="T59" fmla="*/ 22 h 71"/>
                <a:gd name="T60" fmla="*/ 16 w 33"/>
                <a:gd name="T61" fmla="*/ 20 h 71"/>
                <a:gd name="T62" fmla="*/ 17 w 33"/>
                <a:gd name="T63" fmla="*/ 19 h 71"/>
                <a:gd name="T64" fmla="*/ 17 w 33"/>
                <a:gd name="T65" fmla="*/ 19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 h="71">
                  <a:moveTo>
                    <a:pt x="33" y="39"/>
                  </a:moveTo>
                  <a:lnTo>
                    <a:pt x="28" y="35"/>
                  </a:lnTo>
                  <a:lnTo>
                    <a:pt x="23" y="31"/>
                  </a:lnTo>
                  <a:lnTo>
                    <a:pt x="20" y="27"/>
                  </a:lnTo>
                  <a:lnTo>
                    <a:pt x="16" y="25"/>
                  </a:lnTo>
                  <a:lnTo>
                    <a:pt x="12" y="23"/>
                  </a:lnTo>
                  <a:lnTo>
                    <a:pt x="10" y="19"/>
                  </a:lnTo>
                  <a:lnTo>
                    <a:pt x="7" y="15"/>
                  </a:lnTo>
                  <a:lnTo>
                    <a:pt x="5" y="11"/>
                  </a:lnTo>
                  <a:lnTo>
                    <a:pt x="2" y="6"/>
                  </a:lnTo>
                  <a:lnTo>
                    <a:pt x="0" y="0"/>
                  </a:lnTo>
                  <a:lnTo>
                    <a:pt x="6" y="71"/>
                  </a:lnTo>
                  <a:lnTo>
                    <a:pt x="7" y="68"/>
                  </a:lnTo>
                  <a:lnTo>
                    <a:pt x="8" y="66"/>
                  </a:lnTo>
                  <a:lnTo>
                    <a:pt x="11" y="63"/>
                  </a:lnTo>
                  <a:lnTo>
                    <a:pt x="13" y="61"/>
                  </a:lnTo>
                  <a:lnTo>
                    <a:pt x="16" y="58"/>
                  </a:lnTo>
                  <a:lnTo>
                    <a:pt x="17" y="56"/>
                  </a:lnTo>
                  <a:lnTo>
                    <a:pt x="18" y="53"/>
                  </a:lnTo>
                  <a:lnTo>
                    <a:pt x="17" y="51"/>
                  </a:lnTo>
                  <a:lnTo>
                    <a:pt x="16" y="49"/>
                  </a:lnTo>
                  <a:lnTo>
                    <a:pt x="12" y="47"/>
                  </a:lnTo>
                  <a:lnTo>
                    <a:pt x="15" y="47"/>
                  </a:lnTo>
                  <a:lnTo>
                    <a:pt x="17" y="47"/>
                  </a:lnTo>
                  <a:lnTo>
                    <a:pt x="20" y="47"/>
                  </a:lnTo>
                  <a:lnTo>
                    <a:pt x="22" y="47"/>
                  </a:lnTo>
                  <a:lnTo>
                    <a:pt x="23" y="46"/>
                  </a:lnTo>
                  <a:lnTo>
                    <a:pt x="26" y="46"/>
                  </a:lnTo>
                  <a:lnTo>
                    <a:pt x="27" y="45"/>
                  </a:lnTo>
                  <a:lnTo>
                    <a:pt x="29" y="44"/>
                  </a:lnTo>
                  <a:lnTo>
                    <a:pt x="31" y="41"/>
                  </a:lnTo>
                  <a:lnTo>
                    <a:pt x="33" y="3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0" name="Freeform 211"/>
            <p:cNvSpPr>
              <a:spLocks/>
            </p:cNvSpPr>
            <p:nvPr/>
          </p:nvSpPr>
          <p:spPr bwMode="auto">
            <a:xfrm>
              <a:off x="2512" y="1196"/>
              <a:ext cx="61" cy="312"/>
            </a:xfrm>
            <a:custGeom>
              <a:avLst/>
              <a:gdLst>
                <a:gd name="T0" fmla="*/ 6 w 123"/>
                <a:gd name="T1" fmla="*/ 30 h 624"/>
                <a:gd name="T2" fmla="*/ 2 w 123"/>
                <a:gd name="T3" fmla="*/ 33 h 624"/>
                <a:gd name="T4" fmla="*/ 2 w 123"/>
                <a:gd name="T5" fmla="*/ 33 h 624"/>
                <a:gd name="T6" fmla="*/ 1 w 123"/>
                <a:gd name="T7" fmla="*/ 33 h 624"/>
                <a:gd name="T8" fmla="*/ 1 w 123"/>
                <a:gd name="T9" fmla="*/ 33 h 624"/>
                <a:gd name="T10" fmla="*/ 0 w 123"/>
                <a:gd name="T11" fmla="*/ 32 h 624"/>
                <a:gd name="T12" fmla="*/ 1 w 123"/>
                <a:gd name="T13" fmla="*/ 60 h 624"/>
                <a:gd name="T14" fmla="*/ 4 w 123"/>
                <a:gd name="T15" fmla="*/ 117 h 624"/>
                <a:gd name="T16" fmla="*/ 9 w 123"/>
                <a:gd name="T17" fmla="*/ 173 h 624"/>
                <a:gd name="T18" fmla="*/ 19 w 123"/>
                <a:gd name="T19" fmla="*/ 229 h 624"/>
                <a:gd name="T20" fmla="*/ 34 w 123"/>
                <a:gd name="T21" fmla="*/ 285 h 624"/>
                <a:gd name="T22" fmla="*/ 45 w 123"/>
                <a:gd name="T23" fmla="*/ 49 h 624"/>
                <a:gd name="T24" fmla="*/ 30 w 123"/>
                <a:gd name="T25" fmla="*/ 56 h 624"/>
                <a:gd name="T26" fmla="*/ 25 w 123"/>
                <a:gd name="T27" fmla="*/ 52 h 624"/>
                <a:gd name="T28" fmla="*/ 20 w 123"/>
                <a:gd name="T29" fmla="*/ 48 h 624"/>
                <a:gd name="T30" fmla="*/ 14 w 123"/>
                <a:gd name="T31" fmla="*/ 44 h 624"/>
                <a:gd name="T32" fmla="*/ 12 w 123"/>
                <a:gd name="T33" fmla="*/ 39 h 624"/>
                <a:gd name="T34" fmla="*/ 17 w 123"/>
                <a:gd name="T35" fmla="*/ 44 h 624"/>
                <a:gd name="T36" fmla="*/ 27 w 123"/>
                <a:gd name="T37" fmla="*/ 49 h 624"/>
                <a:gd name="T38" fmla="*/ 37 w 123"/>
                <a:gd name="T39" fmla="*/ 47 h 624"/>
                <a:gd name="T40" fmla="*/ 46 w 123"/>
                <a:gd name="T41" fmla="*/ 40 h 624"/>
                <a:gd name="T42" fmla="*/ 56 w 123"/>
                <a:gd name="T43" fmla="*/ 32 h 624"/>
                <a:gd name="T44" fmla="*/ 60 w 123"/>
                <a:gd name="T45" fmla="*/ 28 h 624"/>
                <a:gd name="T46" fmla="*/ 58 w 123"/>
                <a:gd name="T47" fmla="*/ 27 h 624"/>
                <a:gd name="T48" fmla="*/ 56 w 123"/>
                <a:gd name="T49" fmla="*/ 26 h 624"/>
                <a:gd name="T50" fmla="*/ 55 w 123"/>
                <a:gd name="T51" fmla="*/ 23 h 624"/>
                <a:gd name="T52" fmla="*/ 54 w 123"/>
                <a:gd name="T53" fmla="*/ 21 h 624"/>
                <a:gd name="T54" fmla="*/ 52 w 123"/>
                <a:gd name="T55" fmla="*/ 21 h 624"/>
                <a:gd name="T56" fmla="*/ 46 w 123"/>
                <a:gd name="T57" fmla="*/ 23 h 624"/>
                <a:gd name="T58" fmla="*/ 38 w 123"/>
                <a:gd name="T59" fmla="*/ 23 h 624"/>
                <a:gd name="T60" fmla="*/ 31 w 123"/>
                <a:gd name="T61" fmla="*/ 23 h 624"/>
                <a:gd name="T62" fmla="*/ 24 w 123"/>
                <a:gd name="T63" fmla="*/ 22 h 624"/>
                <a:gd name="T64" fmla="*/ 21 w 123"/>
                <a:gd name="T65" fmla="*/ 18 h 624"/>
                <a:gd name="T66" fmla="*/ 54 w 123"/>
                <a:gd name="T67" fmla="*/ 12 h 624"/>
                <a:gd name="T68" fmla="*/ 51 w 123"/>
                <a:gd name="T69" fmla="*/ 9 h 624"/>
                <a:gd name="T70" fmla="*/ 46 w 123"/>
                <a:gd name="T71" fmla="*/ 6 h 624"/>
                <a:gd name="T72" fmla="*/ 41 w 123"/>
                <a:gd name="T73" fmla="*/ 3 h 624"/>
                <a:gd name="T74" fmla="*/ 37 w 123"/>
                <a:gd name="T75" fmla="*/ 1 h 624"/>
                <a:gd name="T76" fmla="*/ 31 w 123"/>
                <a:gd name="T77" fmla="*/ 2 h 624"/>
                <a:gd name="T78" fmla="*/ 23 w 123"/>
                <a:gd name="T79" fmla="*/ 6 h 624"/>
                <a:gd name="T80" fmla="*/ 17 w 123"/>
                <a:gd name="T81" fmla="*/ 11 h 624"/>
                <a:gd name="T82" fmla="*/ 10 w 123"/>
                <a:gd name="T83" fmla="*/ 16 h 624"/>
                <a:gd name="T84" fmla="*/ 5 w 123"/>
                <a:gd name="T85" fmla="*/ 23 h 624"/>
                <a:gd name="T86" fmla="*/ 3 w 123"/>
                <a:gd name="T87" fmla="*/ 27 h 6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23" h="624">
                  <a:moveTo>
                    <a:pt x="7" y="53"/>
                  </a:moveTo>
                  <a:lnTo>
                    <a:pt x="13" y="60"/>
                  </a:lnTo>
                  <a:lnTo>
                    <a:pt x="7" y="66"/>
                  </a:lnTo>
                  <a:lnTo>
                    <a:pt x="5" y="66"/>
                  </a:lnTo>
                  <a:lnTo>
                    <a:pt x="4" y="66"/>
                  </a:lnTo>
                  <a:lnTo>
                    <a:pt x="3" y="66"/>
                  </a:lnTo>
                  <a:lnTo>
                    <a:pt x="3" y="65"/>
                  </a:lnTo>
                  <a:lnTo>
                    <a:pt x="2" y="65"/>
                  </a:lnTo>
                  <a:lnTo>
                    <a:pt x="0" y="63"/>
                  </a:lnTo>
                  <a:lnTo>
                    <a:pt x="3" y="119"/>
                  </a:lnTo>
                  <a:lnTo>
                    <a:pt x="5" y="176"/>
                  </a:lnTo>
                  <a:lnTo>
                    <a:pt x="8" y="233"/>
                  </a:lnTo>
                  <a:lnTo>
                    <a:pt x="13" y="288"/>
                  </a:lnTo>
                  <a:lnTo>
                    <a:pt x="19" y="345"/>
                  </a:lnTo>
                  <a:lnTo>
                    <a:pt x="26" y="401"/>
                  </a:lnTo>
                  <a:lnTo>
                    <a:pt x="38" y="458"/>
                  </a:lnTo>
                  <a:lnTo>
                    <a:pt x="51" y="514"/>
                  </a:lnTo>
                  <a:lnTo>
                    <a:pt x="69" y="569"/>
                  </a:lnTo>
                  <a:lnTo>
                    <a:pt x="90" y="624"/>
                  </a:lnTo>
                  <a:lnTo>
                    <a:pt x="90" y="98"/>
                  </a:lnTo>
                  <a:lnTo>
                    <a:pt x="64" y="117"/>
                  </a:lnTo>
                  <a:lnTo>
                    <a:pt x="61" y="112"/>
                  </a:lnTo>
                  <a:lnTo>
                    <a:pt x="56" y="107"/>
                  </a:lnTo>
                  <a:lnTo>
                    <a:pt x="51" y="103"/>
                  </a:lnTo>
                  <a:lnTo>
                    <a:pt x="45" y="99"/>
                  </a:lnTo>
                  <a:lnTo>
                    <a:pt x="40" y="96"/>
                  </a:lnTo>
                  <a:lnTo>
                    <a:pt x="34" y="93"/>
                  </a:lnTo>
                  <a:lnTo>
                    <a:pt x="29" y="88"/>
                  </a:lnTo>
                  <a:lnTo>
                    <a:pt x="26" y="84"/>
                  </a:lnTo>
                  <a:lnTo>
                    <a:pt x="24" y="78"/>
                  </a:lnTo>
                  <a:lnTo>
                    <a:pt x="25" y="72"/>
                  </a:lnTo>
                  <a:lnTo>
                    <a:pt x="35" y="87"/>
                  </a:lnTo>
                  <a:lnTo>
                    <a:pt x="45" y="94"/>
                  </a:lnTo>
                  <a:lnTo>
                    <a:pt x="55" y="98"/>
                  </a:lnTo>
                  <a:lnTo>
                    <a:pt x="65" y="97"/>
                  </a:lnTo>
                  <a:lnTo>
                    <a:pt x="74" y="93"/>
                  </a:lnTo>
                  <a:lnTo>
                    <a:pt x="82" y="87"/>
                  </a:lnTo>
                  <a:lnTo>
                    <a:pt x="92" y="79"/>
                  </a:lnTo>
                  <a:lnTo>
                    <a:pt x="102" y="71"/>
                  </a:lnTo>
                  <a:lnTo>
                    <a:pt x="112" y="63"/>
                  </a:lnTo>
                  <a:lnTo>
                    <a:pt x="123" y="57"/>
                  </a:lnTo>
                  <a:lnTo>
                    <a:pt x="121" y="56"/>
                  </a:lnTo>
                  <a:lnTo>
                    <a:pt x="119" y="55"/>
                  </a:lnTo>
                  <a:lnTo>
                    <a:pt x="117" y="53"/>
                  </a:lnTo>
                  <a:lnTo>
                    <a:pt x="114" y="52"/>
                  </a:lnTo>
                  <a:lnTo>
                    <a:pt x="113" y="51"/>
                  </a:lnTo>
                  <a:lnTo>
                    <a:pt x="112" y="48"/>
                  </a:lnTo>
                  <a:lnTo>
                    <a:pt x="111" y="46"/>
                  </a:lnTo>
                  <a:lnTo>
                    <a:pt x="109" y="44"/>
                  </a:lnTo>
                  <a:lnTo>
                    <a:pt x="109" y="41"/>
                  </a:lnTo>
                  <a:lnTo>
                    <a:pt x="111" y="39"/>
                  </a:lnTo>
                  <a:lnTo>
                    <a:pt x="104" y="41"/>
                  </a:lnTo>
                  <a:lnTo>
                    <a:pt x="98" y="44"/>
                  </a:lnTo>
                  <a:lnTo>
                    <a:pt x="92" y="45"/>
                  </a:lnTo>
                  <a:lnTo>
                    <a:pt x="85" y="45"/>
                  </a:lnTo>
                  <a:lnTo>
                    <a:pt x="77" y="46"/>
                  </a:lnTo>
                  <a:lnTo>
                    <a:pt x="70" y="45"/>
                  </a:lnTo>
                  <a:lnTo>
                    <a:pt x="62" y="45"/>
                  </a:lnTo>
                  <a:lnTo>
                    <a:pt x="56" y="45"/>
                  </a:lnTo>
                  <a:lnTo>
                    <a:pt x="49" y="44"/>
                  </a:lnTo>
                  <a:lnTo>
                    <a:pt x="43" y="42"/>
                  </a:lnTo>
                  <a:lnTo>
                    <a:pt x="43" y="36"/>
                  </a:lnTo>
                  <a:lnTo>
                    <a:pt x="111" y="24"/>
                  </a:lnTo>
                  <a:lnTo>
                    <a:pt x="108" y="23"/>
                  </a:lnTo>
                  <a:lnTo>
                    <a:pt x="106" y="20"/>
                  </a:lnTo>
                  <a:lnTo>
                    <a:pt x="102" y="18"/>
                  </a:lnTo>
                  <a:lnTo>
                    <a:pt x="97" y="15"/>
                  </a:lnTo>
                  <a:lnTo>
                    <a:pt x="93" y="11"/>
                  </a:lnTo>
                  <a:lnTo>
                    <a:pt x="88" y="9"/>
                  </a:lnTo>
                  <a:lnTo>
                    <a:pt x="83" y="6"/>
                  </a:lnTo>
                  <a:lnTo>
                    <a:pt x="78" y="4"/>
                  </a:lnTo>
                  <a:lnTo>
                    <a:pt x="74" y="1"/>
                  </a:lnTo>
                  <a:lnTo>
                    <a:pt x="70" y="0"/>
                  </a:lnTo>
                  <a:lnTo>
                    <a:pt x="62" y="3"/>
                  </a:lnTo>
                  <a:lnTo>
                    <a:pt x="55" y="6"/>
                  </a:lnTo>
                  <a:lnTo>
                    <a:pt x="47" y="11"/>
                  </a:lnTo>
                  <a:lnTo>
                    <a:pt x="40" y="15"/>
                  </a:lnTo>
                  <a:lnTo>
                    <a:pt x="34" y="21"/>
                  </a:lnTo>
                  <a:lnTo>
                    <a:pt x="26" y="26"/>
                  </a:lnTo>
                  <a:lnTo>
                    <a:pt x="20" y="32"/>
                  </a:lnTo>
                  <a:lnTo>
                    <a:pt x="15" y="39"/>
                  </a:lnTo>
                  <a:lnTo>
                    <a:pt x="10" y="46"/>
                  </a:lnTo>
                  <a:lnTo>
                    <a:pt x="7"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1" name="Freeform 212"/>
            <p:cNvSpPr>
              <a:spLocks/>
            </p:cNvSpPr>
            <p:nvPr/>
          </p:nvSpPr>
          <p:spPr bwMode="auto">
            <a:xfrm>
              <a:off x="2659" y="1248"/>
              <a:ext cx="1" cy="2"/>
            </a:xfrm>
            <a:custGeom>
              <a:avLst/>
              <a:gdLst>
                <a:gd name="T0" fmla="*/ 0 w 3"/>
                <a:gd name="T1" fmla="*/ 0 h 4"/>
                <a:gd name="T2" fmla="*/ 1 w 3"/>
                <a:gd name="T3" fmla="*/ 2 h 4"/>
                <a:gd name="T4" fmla="*/ 1 w 3"/>
                <a:gd name="T5" fmla="*/ 2 h 4"/>
                <a:gd name="T6" fmla="*/ 1 w 3"/>
                <a:gd name="T7" fmla="*/ 2 h 4"/>
                <a:gd name="T8" fmla="*/ 1 w 3"/>
                <a:gd name="T9" fmla="*/ 2 h 4"/>
                <a:gd name="T10" fmla="*/ 1 w 3"/>
                <a:gd name="T11" fmla="*/ 2 h 4"/>
                <a:gd name="T12" fmla="*/ 1 w 3"/>
                <a:gd name="T13" fmla="*/ 2 h 4"/>
                <a:gd name="T14" fmla="*/ 1 w 3"/>
                <a:gd name="T15" fmla="*/ 2 h 4"/>
                <a:gd name="T16" fmla="*/ 1 w 3"/>
                <a:gd name="T17" fmla="*/ 2 h 4"/>
                <a:gd name="T18" fmla="*/ 1 w 3"/>
                <a:gd name="T19" fmla="*/ 2 h 4"/>
                <a:gd name="T20" fmla="*/ 1 w 3"/>
                <a:gd name="T21" fmla="*/ 2 h 4"/>
                <a:gd name="T22" fmla="*/ 1 w 3"/>
                <a:gd name="T23" fmla="*/ 2 h 4"/>
                <a:gd name="T24" fmla="*/ 1 w 3"/>
                <a:gd name="T25" fmla="*/ 2 h 4"/>
                <a:gd name="T26" fmla="*/ 1 w 3"/>
                <a:gd name="T27" fmla="*/ 2 h 4"/>
                <a:gd name="T28" fmla="*/ 1 w 3"/>
                <a:gd name="T29" fmla="*/ 2 h 4"/>
                <a:gd name="T30" fmla="*/ 1 w 3"/>
                <a:gd name="T31" fmla="*/ 1 h 4"/>
                <a:gd name="T32" fmla="*/ 1 w 3"/>
                <a:gd name="T33" fmla="*/ 1 h 4"/>
                <a:gd name="T34" fmla="*/ 1 w 3"/>
                <a:gd name="T35" fmla="*/ 1 h 4"/>
                <a:gd name="T36" fmla="*/ 1 w 3"/>
                <a:gd name="T37" fmla="*/ 1 h 4"/>
                <a:gd name="T38" fmla="*/ 1 w 3"/>
                <a:gd name="T39" fmla="*/ 0 h 4"/>
                <a:gd name="T40" fmla="*/ 0 w 3"/>
                <a:gd name="T41" fmla="*/ 0 h 4"/>
                <a:gd name="T42" fmla="*/ 0 w 3"/>
                <a:gd name="T43" fmla="*/ 0 h 4"/>
                <a:gd name="T44" fmla="*/ 0 w 3"/>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4">
                  <a:moveTo>
                    <a:pt x="0" y="0"/>
                  </a:moveTo>
                  <a:lnTo>
                    <a:pt x="3" y="4"/>
                  </a:lnTo>
                  <a:lnTo>
                    <a:pt x="3" y="3"/>
                  </a:lnTo>
                  <a:lnTo>
                    <a:pt x="3" y="1"/>
                  </a:lnTo>
                  <a:lnTo>
                    <a:pt x="2" y="1"/>
                  </a:lnTo>
                  <a:lnTo>
                    <a:pt x="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2" name="Freeform 213"/>
            <p:cNvSpPr>
              <a:spLocks/>
            </p:cNvSpPr>
            <p:nvPr/>
          </p:nvSpPr>
          <p:spPr bwMode="auto">
            <a:xfrm>
              <a:off x="2668" y="1269"/>
              <a:ext cx="1" cy="1"/>
            </a:xfrm>
            <a:custGeom>
              <a:avLst/>
              <a:gdLst>
                <a:gd name="T0" fmla="*/ 1 w 2"/>
                <a:gd name="T1" fmla="*/ 0 h 3"/>
                <a:gd name="T2" fmla="*/ 1 w 2"/>
                <a:gd name="T3" fmla="*/ 0 h 3"/>
                <a:gd name="T4" fmla="*/ 1 w 2"/>
                <a:gd name="T5" fmla="*/ 0 h 3"/>
                <a:gd name="T6" fmla="*/ 1 w 2"/>
                <a:gd name="T7" fmla="*/ 0 h 3"/>
                <a:gd name="T8" fmla="*/ 1 w 2"/>
                <a:gd name="T9" fmla="*/ 0 h 3"/>
                <a:gd name="T10" fmla="*/ 1 w 2"/>
                <a:gd name="T11" fmla="*/ 0 h 3"/>
                <a:gd name="T12" fmla="*/ 1 w 2"/>
                <a:gd name="T13" fmla="*/ 0 h 3"/>
                <a:gd name="T14" fmla="*/ 0 w 2"/>
                <a:gd name="T15" fmla="*/ 1 h 3"/>
                <a:gd name="T16" fmla="*/ 0 w 2"/>
                <a:gd name="T17" fmla="*/ 1 h 3"/>
                <a:gd name="T18" fmla="*/ 0 w 2"/>
                <a:gd name="T19" fmla="*/ 1 h 3"/>
                <a:gd name="T20" fmla="*/ 0 w 2"/>
                <a:gd name="T21" fmla="*/ 1 h 3"/>
                <a:gd name="T22" fmla="*/ 0 w 2"/>
                <a:gd name="T23" fmla="*/ 1 h 3"/>
                <a:gd name="T24" fmla="*/ 0 w 2"/>
                <a:gd name="T25" fmla="*/ 1 h 3"/>
                <a:gd name="T26" fmla="*/ 1 w 2"/>
                <a:gd name="T27" fmla="*/ 1 h 3"/>
                <a:gd name="T28" fmla="*/ 1 w 2"/>
                <a:gd name="T29" fmla="*/ 1 h 3"/>
                <a:gd name="T30" fmla="*/ 1 w 2"/>
                <a:gd name="T31" fmla="*/ 0 h 3"/>
                <a:gd name="T32" fmla="*/ 1 w 2"/>
                <a:gd name="T33" fmla="*/ 0 h 3"/>
                <a:gd name="T34" fmla="*/ 1 w 2"/>
                <a:gd name="T35" fmla="*/ 0 h 3"/>
                <a:gd name="T36" fmla="*/ 1 w 2"/>
                <a:gd name="T37" fmla="*/ 0 h 3"/>
                <a:gd name="T38" fmla="*/ 1 w 2"/>
                <a:gd name="T39" fmla="*/ 0 h 3"/>
                <a:gd name="T40" fmla="*/ 1 w 2"/>
                <a:gd name="T41" fmla="*/ 0 h 3"/>
                <a:gd name="T42" fmla="*/ 1 w 2"/>
                <a:gd name="T43" fmla="*/ 0 h 3"/>
                <a:gd name="T44" fmla="*/ 1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1" y="0"/>
                  </a:moveTo>
                  <a:lnTo>
                    <a:pt x="1" y="1"/>
                  </a:lnTo>
                  <a:lnTo>
                    <a:pt x="0" y="3"/>
                  </a:lnTo>
                  <a:lnTo>
                    <a:pt x="1" y="3"/>
                  </a:lnTo>
                  <a:lnTo>
                    <a:pt x="1" y="1"/>
                  </a:lnTo>
                  <a:lnTo>
                    <a:pt x="2" y="1"/>
                  </a:lnTo>
                  <a:lnTo>
                    <a:pt x="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3" name="Freeform 214"/>
            <p:cNvSpPr>
              <a:spLocks/>
            </p:cNvSpPr>
            <p:nvPr/>
          </p:nvSpPr>
          <p:spPr bwMode="auto">
            <a:xfrm>
              <a:off x="2658" y="1196"/>
              <a:ext cx="45" cy="79"/>
            </a:xfrm>
            <a:custGeom>
              <a:avLst/>
              <a:gdLst>
                <a:gd name="T0" fmla="*/ 3 w 89"/>
                <a:gd name="T1" fmla="*/ 45 h 157"/>
                <a:gd name="T2" fmla="*/ 5 w 89"/>
                <a:gd name="T3" fmla="*/ 49 h 157"/>
                <a:gd name="T4" fmla="*/ 3 w 89"/>
                <a:gd name="T5" fmla="*/ 54 h 157"/>
                <a:gd name="T6" fmla="*/ 3 w 89"/>
                <a:gd name="T7" fmla="*/ 56 h 157"/>
                <a:gd name="T8" fmla="*/ 3 w 89"/>
                <a:gd name="T9" fmla="*/ 58 h 157"/>
                <a:gd name="T10" fmla="*/ 4 w 89"/>
                <a:gd name="T11" fmla="*/ 57 h 157"/>
                <a:gd name="T12" fmla="*/ 8 w 89"/>
                <a:gd name="T13" fmla="*/ 61 h 157"/>
                <a:gd name="T14" fmla="*/ 9 w 89"/>
                <a:gd name="T15" fmla="*/ 66 h 157"/>
                <a:gd name="T16" fmla="*/ 8 w 89"/>
                <a:gd name="T17" fmla="*/ 67 h 157"/>
                <a:gd name="T18" fmla="*/ 10 w 89"/>
                <a:gd name="T19" fmla="*/ 68 h 157"/>
                <a:gd name="T20" fmla="*/ 12 w 89"/>
                <a:gd name="T21" fmla="*/ 69 h 157"/>
                <a:gd name="T22" fmla="*/ 12 w 89"/>
                <a:gd name="T23" fmla="*/ 71 h 157"/>
                <a:gd name="T24" fmla="*/ 12 w 89"/>
                <a:gd name="T25" fmla="*/ 73 h 157"/>
                <a:gd name="T26" fmla="*/ 14 w 89"/>
                <a:gd name="T27" fmla="*/ 73 h 157"/>
                <a:gd name="T28" fmla="*/ 19 w 89"/>
                <a:gd name="T29" fmla="*/ 75 h 157"/>
                <a:gd name="T30" fmla="*/ 21 w 89"/>
                <a:gd name="T31" fmla="*/ 79 h 157"/>
                <a:gd name="T32" fmla="*/ 22 w 89"/>
                <a:gd name="T33" fmla="*/ 71 h 157"/>
                <a:gd name="T34" fmla="*/ 27 w 89"/>
                <a:gd name="T35" fmla="*/ 68 h 157"/>
                <a:gd name="T36" fmla="*/ 32 w 89"/>
                <a:gd name="T37" fmla="*/ 66 h 157"/>
                <a:gd name="T38" fmla="*/ 34 w 89"/>
                <a:gd name="T39" fmla="*/ 57 h 157"/>
                <a:gd name="T40" fmla="*/ 40 w 89"/>
                <a:gd name="T41" fmla="*/ 49 h 157"/>
                <a:gd name="T42" fmla="*/ 44 w 89"/>
                <a:gd name="T43" fmla="*/ 39 h 157"/>
                <a:gd name="T44" fmla="*/ 42 w 89"/>
                <a:gd name="T45" fmla="*/ 30 h 157"/>
                <a:gd name="T46" fmla="*/ 41 w 89"/>
                <a:gd name="T47" fmla="*/ 20 h 157"/>
                <a:gd name="T48" fmla="*/ 38 w 89"/>
                <a:gd name="T49" fmla="*/ 11 h 157"/>
                <a:gd name="T50" fmla="*/ 30 w 89"/>
                <a:gd name="T51" fmla="*/ 9 h 157"/>
                <a:gd name="T52" fmla="*/ 25 w 89"/>
                <a:gd name="T53" fmla="*/ 4 h 157"/>
                <a:gd name="T54" fmla="*/ 20 w 89"/>
                <a:gd name="T55" fmla="*/ 1 h 157"/>
                <a:gd name="T56" fmla="*/ 17 w 89"/>
                <a:gd name="T57" fmla="*/ 5 h 157"/>
                <a:gd name="T58" fmla="*/ 12 w 89"/>
                <a:gd name="T59" fmla="*/ 8 h 157"/>
                <a:gd name="T60" fmla="*/ 13 w 89"/>
                <a:gd name="T61" fmla="*/ 7 h 157"/>
                <a:gd name="T62" fmla="*/ 13 w 89"/>
                <a:gd name="T63" fmla="*/ 5 h 157"/>
                <a:gd name="T64" fmla="*/ 9 w 89"/>
                <a:gd name="T65" fmla="*/ 7 h 157"/>
                <a:gd name="T66" fmla="*/ 11 w 89"/>
                <a:gd name="T67" fmla="*/ 10 h 157"/>
                <a:gd name="T68" fmla="*/ 11 w 89"/>
                <a:gd name="T69" fmla="*/ 13 h 157"/>
                <a:gd name="T70" fmla="*/ 8 w 89"/>
                <a:gd name="T71" fmla="*/ 12 h 157"/>
                <a:gd name="T72" fmla="*/ 3 w 89"/>
                <a:gd name="T73" fmla="*/ 13 h 157"/>
                <a:gd name="T74" fmla="*/ 3 w 89"/>
                <a:gd name="T75" fmla="*/ 16 h 157"/>
                <a:gd name="T76" fmla="*/ 4 w 89"/>
                <a:gd name="T77" fmla="*/ 22 h 157"/>
                <a:gd name="T78" fmla="*/ 7 w 89"/>
                <a:gd name="T79" fmla="*/ 26 h 157"/>
                <a:gd name="T80" fmla="*/ 5 w 89"/>
                <a:gd name="T81" fmla="*/ 27 h 157"/>
                <a:gd name="T82" fmla="*/ 4 w 89"/>
                <a:gd name="T83" fmla="*/ 30 h 157"/>
                <a:gd name="T84" fmla="*/ 8 w 89"/>
                <a:gd name="T85" fmla="*/ 34 h 157"/>
                <a:gd name="T86" fmla="*/ 2 w 89"/>
                <a:gd name="T87" fmla="*/ 37 h 157"/>
                <a:gd name="T88" fmla="*/ 1 w 89"/>
                <a:gd name="T89" fmla="*/ 38 h 157"/>
                <a:gd name="T90" fmla="*/ 0 w 89"/>
                <a:gd name="T91" fmla="*/ 39 h 157"/>
                <a:gd name="T92" fmla="*/ 1 w 89"/>
                <a:gd name="T93" fmla="*/ 40 h 157"/>
                <a:gd name="T94" fmla="*/ 1 w 89"/>
                <a:gd name="T95" fmla="*/ 41 h 1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9" h="157">
                  <a:moveTo>
                    <a:pt x="2" y="83"/>
                  </a:moveTo>
                  <a:lnTo>
                    <a:pt x="8" y="83"/>
                  </a:lnTo>
                  <a:lnTo>
                    <a:pt x="7" y="87"/>
                  </a:lnTo>
                  <a:lnTo>
                    <a:pt x="6" y="89"/>
                  </a:lnTo>
                  <a:lnTo>
                    <a:pt x="7" y="92"/>
                  </a:lnTo>
                  <a:lnTo>
                    <a:pt x="8" y="93"/>
                  </a:lnTo>
                  <a:lnTo>
                    <a:pt x="10" y="96"/>
                  </a:lnTo>
                  <a:lnTo>
                    <a:pt x="10" y="97"/>
                  </a:lnTo>
                  <a:lnTo>
                    <a:pt x="11" y="99"/>
                  </a:lnTo>
                  <a:lnTo>
                    <a:pt x="10" y="102"/>
                  </a:lnTo>
                  <a:lnTo>
                    <a:pt x="8" y="104"/>
                  </a:lnTo>
                  <a:lnTo>
                    <a:pt x="5" y="108"/>
                  </a:lnTo>
                  <a:lnTo>
                    <a:pt x="5" y="109"/>
                  </a:lnTo>
                  <a:lnTo>
                    <a:pt x="5" y="110"/>
                  </a:lnTo>
                  <a:lnTo>
                    <a:pt x="5" y="112"/>
                  </a:lnTo>
                  <a:lnTo>
                    <a:pt x="5" y="113"/>
                  </a:lnTo>
                  <a:lnTo>
                    <a:pt x="5" y="114"/>
                  </a:lnTo>
                  <a:lnTo>
                    <a:pt x="5" y="115"/>
                  </a:lnTo>
                  <a:lnTo>
                    <a:pt x="5" y="117"/>
                  </a:lnTo>
                  <a:lnTo>
                    <a:pt x="8" y="113"/>
                  </a:lnTo>
                  <a:lnTo>
                    <a:pt x="8" y="114"/>
                  </a:lnTo>
                  <a:lnTo>
                    <a:pt x="10" y="117"/>
                  </a:lnTo>
                  <a:lnTo>
                    <a:pt x="11" y="118"/>
                  </a:lnTo>
                  <a:lnTo>
                    <a:pt x="12" y="120"/>
                  </a:lnTo>
                  <a:lnTo>
                    <a:pt x="15" y="121"/>
                  </a:lnTo>
                  <a:lnTo>
                    <a:pt x="16" y="124"/>
                  </a:lnTo>
                  <a:lnTo>
                    <a:pt x="17" y="126"/>
                  </a:lnTo>
                  <a:lnTo>
                    <a:pt x="18" y="129"/>
                  </a:lnTo>
                  <a:lnTo>
                    <a:pt x="18" y="131"/>
                  </a:lnTo>
                  <a:lnTo>
                    <a:pt x="17" y="134"/>
                  </a:lnTo>
                  <a:lnTo>
                    <a:pt x="15" y="134"/>
                  </a:lnTo>
                  <a:lnTo>
                    <a:pt x="16" y="134"/>
                  </a:lnTo>
                  <a:lnTo>
                    <a:pt x="17" y="134"/>
                  </a:lnTo>
                  <a:lnTo>
                    <a:pt x="18" y="134"/>
                  </a:lnTo>
                  <a:lnTo>
                    <a:pt x="20" y="135"/>
                  </a:lnTo>
                  <a:lnTo>
                    <a:pt x="21" y="135"/>
                  </a:lnTo>
                  <a:lnTo>
                    <a:pt x="22" y="135"/>
                  </a:lnTo>
                  <a:lnTo>
                    <a:pt x="22" y="136"/>
                  </a:lnTo>
                  <a:lnTo>
                    <a:pt x="23" y="138"/>
                  </a:lnTo>
                  <a:lnTo>
                    <a:pt x="23" y="139"/>
                  </a:lnTo>
                  <a:lnTo>
                    <a:pt x="23" y="140"/>
                  </a:lnTo>
                  <a:lnTo>
                    <a:pt x="23" y="141"/>
                  </a:lnTo>
                  <a:lnTo>
                    <a:pt x="23" y="143"/>
                  </a:lnTo>
                  <a:lnTo>
                    <a:pt x="23" y="144"/>
                  </a:lnTo>
                  <a:lnTo>
                    <a:pt x="23" y="145"/>
                  </a:lnTo>
                  <a:lnTo>
                    <a:pt x="22" y="146"/>
                  </a:lnTo>
                  <a:lnTo>
                    <a:pt x="22" y="147"/>
                  </a:lnTo>
                  <a:lnTo>
                    <a:pt x="25" y="146"/>
                  </a:lnTo>
                  <a:lnTo>
                    <a:pt x="27" y="146"/>
                  </a:lnTo>
                  <a:lnTo>
                    <a:pt x="30" y="146"/>
                  </a:lnTo>
                  <a:lnTo>
                    <a:pt x="32" y="146"/>
                  </a:lnTo>
                  <a:lnTo>
                    <a:pt x="34" y="147"/>
                  </a:lnTo>
                  <a:lnTo>
                    <a:pt x="37" y="150"/>
                  </a:lnTo>
                  <a:lnTo>
                    <a:pt x="38" y="151"/>
                  </a:lnTo>
                  <a:lnTo>
                    <a:pt x="39" y="154"/>
                  </a:lnTo>
                  <a:lnTo>
                    <a:pt x="41" y="155"/>
                  </a:lnTo>
                  <a:lnTo>
                    <a:pt x="41" y="157"/>
                  </a:lnTo>
                  <a:lnTo>
                    <a:pt x="53" y="146"/>
                  </a:lnTo>
                  <a:lnTo>
                    <a:pt x="41" y="149"/>
                  </a:lnTo>
                  <a:lnTo>
                    <a:pt x="42" y="144"/>
                  </a:lnTo>
                  <a:lnTo>
                    <a:pt x="43" y="141"/>
                  </a:lnTo>
                  <a:lnTo>
                    <a:pt x="44" y="139"/>
                  </a:lnTo>
                  <a:lnTo>
                    <a:pt x="48" y="138"/>
                  </a:lnTo>
                  <a:lnTo>
                    <a:pt x="51" y="136"/>
                  </a:lnTo>
                  <a:lnTo>
                    <a:pt x="53" y="135"/>
                  </a:lnTo>
                  <a:lnTo>
                    <a:pt x="57" y="134"/>
                  </a:lnTo>
                  <a:lnTo>
                    <a:pt x="59" y="134"/>
                  </a:lnTo>
                  <a:lnTo>
                    <a:pt x="62" y="133"/>
                  </a:lnTo>
                  <a:lnTo>
                    <a:pt x="64" y="131"/>
                  </a:lnTo>
                  <a:lnTo>
                    <a:pt x="59" y="125"/>
                  </a:lnTo>
                  <a:lnTo>
                    <a:pt x="64" y="119"/>
                  </a:lnTo>
                  <a:lnTo>
                    <a:pt x="62" y="117"/>
                  </a:lnTo>
                  <a:lnTo>
                    <a:pt x="67" y="114"/>
                  </a:lnTo>
                  <a:lnTo>
                    <a:pt x="72" y="110"/>
                  </a:lnTo>
                  <a:lnTo>
                    <a:pt x="75" y="107"/>
                  </a:lnTo>
                  <a:lnTo>
                    <a:pt x="78" y="102"/>
                  </a:lnTo>
                  <a:lnTo>
                    <a:pt x="80" y="97"/>
                  </a:lnTo>
                  <a:lnTo>
                    <a:pt x="83" y="93"/>
                  </a:lnTo>
                  <a:lnTo>
                    <a:pt x="85" y="88"/>
                  </a:lnTo>
                  <a:lnTo>
                    <a:pt x="87" y="83"/>
                  </a:lnTo>
                  <a:lnTo>
                    <a:pt x="88" y="78"/>
                  </a:lnTo>
                  <a:lnTo>
                    <a:pt x="89" y="74"/>
                  </a:lnTo>
                  <a:lnTo>
                    <a:pt x="85" y="70"/>
                  </a:lnTo>
                  <a:lnTo>
                    <a:pt x="84" y="65"/>
                  </a:lnTo>
                  <a:lnTo>
                    <a:pt x="83" y="60"/>
                  </a:lnTo>
                  <a:lnTo>
                    <a:pt x="82" y="55"/>
                  </a:lnTo>
                  <a:lnTo>
                    <a:pt x="82" y="50"/>
                  </a:lnTo>
                  <a:lnTo>
                    <a:pt x="82" y="44"/>
                  </a:lnTo>
                  <a:lnTo>
                    <a:pt x="82" y="39"/>
                  </a:lnTo>
                  <a:lnTo>
                    <a:pt x="82" y="32"/>
                  </a:lnTo>
                  <a:lnTo>
                    <a:pt x="80" y="27"/>
                  </a:lnTo>
                  <a:lnTo>
                    <a:pt x="79" y="21"/>
                  </a:lnTo>
                  <a:lnTo>
                    <a:pt x="75" y="21"/>
                  </a:lnTo>
                  <a:lnTo>
                    <a:pt x="72" y="20"/>
                  </a:lnTo>
                  <a:lnTo>
                    <a:pt x="67" y="20"/>
                  </a:lnTo>
                  <a:lnTo>
                    <a:pt x="63" y="19"/>
                  </a:lnTo>
                  <a:lnTo>
                    <a:pt x="59" y="18"/>
                  </a:lnTo>
                  <a:lnTo>
                    <a:pt x="56" y="16"/>
                  </a:lnTo>
                  <a:lnTo>
                    <a:pt x="53" y="14"/>
                  </a:lnTo>
                  <a:lnTo>
                    <a:pt x="51" y="11"/>
                  </a:lnTo>
                  <a:lnTo>
                    <a:pt x="49" y="8"/>
                  </a:lnTo>
                  <a:lnTo>
                    <a:pt x="49" y="4"/>
                  </a:lnTo>
                  <a:lnTo>
                    <a:pt x="44" y="1"/>
                  </a:lnTo>
                  <a:lnTo>
                    <a:pt x="42" y="0"/>
                  </a:lnTo>
                  <a:lnTo>
                    <a:pt x="39" y="1"/>
                  </a:lnTo>
                  <a:lnTo>
                    <a:pt x="38" y="3"/>
                  </a:lnTo>
                  <a:lnTo>
                    <a:pt x="37" y="5"/>
                  </a:lnTo>
                  <a:lnTo>
                    <a:pt x="36" y="8"/>
                  </a:lnTo>
                  <a:lnTo>
                    <a:pt x="34" y="10"/>
                  </a:lnTo>
                  <a:lnTo>
                    <a:pt x="32" y="14"/>
                  </a:lnTo>
                  <a:lnTo>
                    <a:pt x="30" y="16"/>
                  </a:lnTo>
                  <a:lnTo>
                    <a:pt x="26" y="19"/>
                  </a:lnTo>
                  <a:lnTo>
                    <a:pt x="23" y="15"/>
                  </a:lnTo>
                  <a:lnTo>
                    <a:pt x="25" y="14"/>
                  </a:lnTo>
                  <a:lnTo>
                    <a:pt x="26" y="13"/>
                  </a:lnTo>
                  <a:lnTo>
                    <a:pt x="26" y="11"/>
                  </a:lnTo>
                  <a:lnTo>
                    <a:pt x="26" y="10"/>
                  </a:lnTo>
                  <a:lnTo>
                    <a:pt x="26" y="9"/>
                  </a:lnTo>
                  <a:lnTo>
                    <a:pt x="17" y="13"/>
                  </a:lnTo>
                  <a:lnTo>
                    <a:pt x="18" y="14"/>
                  </a:lnTo>
                  <a:lnTo>
                    <a:pt x="18" y="15"/>
                  </a:lnTo>
                  <a:lnTo>
                    <a:pt x="20" y="16"/>
                  </a:lnTo>
                  <a:lnTo>
                    <a:pt x="20" y="19"/>
                  </a:lnTo>
                  <a:lnTo>
                    <a:pt x="21" y="20"/>
                  </a:lnTo>
                  <a:lnTo>
                    <a:pt x="21" y="21"/>
                  </a:lnTo>
                  <a:lnTo>
                    <a:pt x="21" y="24"/>
                  </a:lnTo>
                  <a:lnTo>
                    <a:pt x="21" y="25"/>
                  </a:lnTo>
                  <a:lnTo>
                    <a:pt x="21" y="26"/>
                  </a:lnTo>
                  <a:lnTo>
                    <a:pt x="20" y="27"/>
                  </a:lnTo>
                  <a:lnTo>
                    <a:pt x="18" y="25"/>
                  </a:lnTo>
                  <a:lnTo>
                    <a:pt x="16" y="24"/>
                  </a:lnTo>
                  <a:lnTo>
                    <a:pt x="15" y="23"/>
                  </a:lnTo>
                  <a:lnTo>
                    <a:pt x="12" y="23"/>
                  </a:lnTo>
                  <a:lnTo>
                    <a:pt x="11" y="23"/>
                  </a:lnTo>
                  <a:lnTo>
                    <a:pt x="8" y="24"/>
                  </a:lnTo>
                  <a:lnTo>
                    <a:pt x="6" y="25"/>
                  </a:lnTo>
                  <a:lnTo>
                    <a:pt x="5" y="26"/>
                  </a:lnTo>
                  <a:lnTo>
                    <a:pt x="4" y="27"/>
                  </a:lnTo>
                  <a:lnTo>
                    <a:pt x="2" y="30"/>
                  </a:lnTo>
                  <a:lnTo>
                    <a:pt x="5" y="32"/>
                  </a:lnTo>
                  <a:lnTo>
                    <a:pt x="7" y="35"/>
                  </a:lnTo>
                  <a:lnTo>
                    <a:pt x="7" y="39"/>
                  </a:lnTo>
                  <a:lnTo>
                    <a:pt x="8" y="41"/>
                  </a:lnTo>
                  <a:lnTo>
                    <a:pt x="8" y="44"/>
                  </a:lnTo>
                  <a:lnTo>
                    <a:pt x="8" y="46"/>
                  </a:lnTo>
                  <a:lnTo>
                    <a:pt x="8" y="48"/>
                  </a:lnTo>
                  <a:lnTo>
                    <a:pt x="11" y="50"/>
                  </a:lnTo>
                  <a:lnTo>
                    <a:pt x="13" y="51"/>
                  </a:lnTo>
                  <a:lnTo>
                    <a:pt x="17" y="51"/>
                  </a:lnTo>
                  <a:lnTo>
                    <a:pt x="13" y="51"/>
                  </a:lnTo>
                  <a:lnTo>
                    <a:pt x="11" y="52"/>
                  </a:lnTo>
                  <a:lnTo>
                    <a:pt x="10" y="53"/>
                  </a:lnTo>
                  <a:lnTo>
                    <a:pt x="10" y="55"/>
                  </a:lnTo>
                  <a:lnTo>
                    <a:pt x="8" y="56"/>
                  </a:lnTo>
                  <a:lnTo>
                    <a:pt x="8" y="58"/>
                  </a:lnTo>
                  <a:lnTo>
                    <a:pt x="7" y="60"/>
                  </a:lnTo>
                  <a:lnTo>
                    <a:pt x="7" y="62"/>
                  </a:lnTo>
                  <a:lnTo>
                    <a:pt x="5" y="63"/>
                  </a:lnTo>
                  <a:lnTo>
                    <a:pt x="2" y="66"/>
                  </a:lnTo>
                  <a:lnTo>
                    <a:pt x="15" y="68"/>
                  </a:lnTo>
                  <a:lnTo>
                    <a:pt x="11" y="81"/>
                  </a:lnTo>
                  <a:lnTo>
                    <a:pt x="5" y="74"/>
                  </a:lnTo>
                  <a:lnTo>
                    <a:pt x="4" y="74"/>
                  </a:lnTo>
                  <a:lnTo>
                    <a:pt x="2" y="74"/>
                  </a:lnTo>
                  <a:lnTo>
                    <a:pt x="1" y="76"/>
                  </a:lnTo>
                  <a:lnTo>
                    <a:pt x="1" y="77"/>
                  </a:lnTo>
                  <a:lnTo>
                    <a:pt x="0" y="77"/>
                  </a:lnTo>
                  <a:lnTo>
                    <a:pt x="0" y="78"/>
                  </a:lnTo>
                  <a:lnTo>
                    <a:pt x="1" y="79"/>
                  </a:lnTo>
                  <a:lnTo>
                    <a:pt x="2" y="81"/>
                  </a:lnTo>
                  <a:lnTo>
                    <a:pt x="2" y="82"/>
                  </a:lnTo>
                  <a:lnTo>
                    <a:pt x="2" y="8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4" name="Freeform 215"/>
            <p:cNvSpPr>
              <a:spLocks/>
            </p:cNvSpPr>
            <p:nvPr/>
          </p:nvSpPr>
          <p:spPr bwMode="auto">
            <a:xfrm>
              <a:off x="2597" y="1206"/>
              <a:ext cx="37" cy="12"/>
            </a:xfrm>
            <a:custGeom>
              <a:avLst/>
              <a:gdLst>
                <a:gd name="T0" fmla="*/ 29 w 74"/>
                <a:gd name="T1" fmla="*/ 4 h 24"/>
                <a:gd name="T2" fmla="*/ 29 w 74"/>
                <a:gd name="T3" fmla="*/ 3 h 24"/>
                <a:gd name="T4" fmla="*/ 30 w 74"/>
                <a:gd name="T5" fmla="*/ 3 h 24"/>
                <a:gd name="T6" fmla="*/ 31 w 74"/>
                <a:gd name="T7" fmla="*/ 4 h 24"/>
                <a:gd name="T8" fmla="*/ 31 w 74"/>
                <a:gd name="T9" fmla="*/ 4 h 24"/>
                <a:gd name="T10" fmla="*/ 32 w 74"/>
                <a:gd name="T11" fmla="*/ 5 h 24"/>
                <a:gd name="T12" fmla="*/ 33 w 74"/>
                <a:gd name="T13" fmla="*/ 5 h 24"/>
                <a:gd name="T14" fmla="*/ 33 w 74"/>
                <a:gd name="T15" fmla="*/ 5 h 24"/>
                <a:gd name="T16" fmla="*/ 34 w 74"/>
                <a:gd name="T17" fmla="*/ 6 h 24"/>
                <a:gd name="T18" fmla="*/ 34 w 74"/>
                <a:gd name="T19" fmla="*/ 6 h 24"/>
                <a:gd name="T20" fmla="*/ 34 w 74"/>
                <a:gd name="T21" fmla="*/ 7 h 24"/>
                <a:gd name="T22" fmla="*/ 33 w 74"/>
                <a:gd name="T23" fmla="*/ 2 h 24"/>
                <a:gd name="T24" fmla="*/ 37 w 74"/>
                <a:gd name="T25" fmla="*/ 1 h 24"/>
                <a:gd name="T26" fmla="*/ 33 w 74"/>
                <a:gd name="T27" fmla="*/ 0 h 24"/>
                <a:gd name="T28" fmla="*/ 29 w 74"/>
                <a:gd name="T29" fmla="*/ 0 h 24"/>
                <a:gd name="T30" fmla="*/ 24 w 74"/>
                <a:gd name="T31" fmla="*/ 1 h 24"/>
                <a:gd name="T32" fmla="*/ 20 w 74"/>
                <a:gd name="T33" fmla="*/ 2 h 24"/>
                <a:gd name="T34" fmla="*/ 16 w 74"/>
                <a:gd name="T35" fmla="*/ 2 h 24"/>
                <a:gd name="T36" fmla="*/ 13 w 74"/>
                <a:gd name="T37" fmla="*/ 3 h 24"/>
                <a:gd name="T38" fmla="*/ 9 w 74"/>
                <a:gd name="T39" fmla="*/ 4 h 24"/>
                <a:gd name="T40" fmla="*/ 6 w 74"/>
                <a:gd name="T41" fmla="*/ 5 h 24"/>
                <a:gd name="T42" fmla="*/ 3 w 74"/>
                <a:gd name="T43" fmla="*/ 7 h 24"/>
                <a:gd name="T44" fmla="*/ 0 w 74"/>
                <a:gd name="T45" fmla="*/ 8 h 24"/>
                <a:gd name="T46" fmla="*/ 0 w 74"/>
                <a:gd name="T47" fmla="*/ 8 h 24"/>
                <a:gd name="T48" fmla="*/ 1 w 74"/>
                <a:gd name="T49" fmla="*/ 9 h 24"/>
                <a:gd name="T50" fmla="*/ 1 w 74"/>
                <a:gd name="T51" fmla="*/ 9 h 24"/>
                <a:gd name="T52" fmla="*/ 1 w 74"/>
                <a:gd name="T53" fmla="*/ 10 h 24"/>
                <a:gd name="T54" fmla="*/ 2 w 74"/>
                <a:gd name="T55" fmla="*/ 10 h 24"/>
                <a:gd name="T56" fmla="*/ 2 w 74"/>
                <a:gd name="T57" fmla="*/ 10 h 24"/>
                <a:gd name="T58" fmla="*/ 2 w 74"/>
                <a:gd name="T59" fmla="*/ 10 h 24"/>
                <a:gd name="T60" fmla="*/ 2 w 74"/>
                <a:gd name="T61" fmla="*/ 11 h 24"/>
                <a:gd name="T62" fmla="*/ 2 w 74"/>
                <a:gd name="T63" fmla="*/ 11 h 24"/>
                <a:gd name="T64" fmla="*/ 2 w 74"/>
                <a:gd name="T65" fmla="*/ 11 h 24"/>
                <a:gd name="T66" fmla="*/ 5 w 74"/>
                <a:gd name="T67" fmla="*/ 11 h 24"/>
                <a:gd name="T68" fmla="*/ 7 w 74"/>
                <a:gd name="T69" fmla="*/ 11 h 24"/>
                <a:gd name="T70" fmla="*/ 10 w 74"/>
                <a:gd name="T71" fmla="*/ 11 h 24"/>
                <a:gd name="T72" fmla="*/ 14 w 74"/>
                <a:gd name="T73" fmla="*/ 11 h 24"/>
                <a:gd name="T74" fmla="*/ 17 w 74"/>
                <a:gd name="T75" fmla="*/ 12 h 24"/>
                <a:gd name="T76" fmla="*/ 20 w 74"/>
                <a:gd name="T77" fmla="*/ 11 h 24"/>
                <a:gd name="T78" fmla="*/ 23 w 74"/>
                <a:gd name="T79" fmla="*/ 11 h 24"/>
                <a:gd name="T80" fmla="*/ 26 w 74"/>
                <a:gd name="T81" fmla="*/ 10 h 24"/>
                <a:gd name="T82" fmla="*/ 28 w 74"/>
                <a:gd name="T83" fmla="*/ 7 h 24"/>
                <a:gd name="T84" fmla="*/ 29 w 74"/>
                <a:gd name="T85" fmla="*/ 4 h 24"/>
                <a:gd name="T86" fmla="*/ 29 w 74"/>
                <a:gd name="T87" fmla="*/ 4 h 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4" h="24">
                  <a:moveTo>
                    <a:pt x="57" y="7"/>
                  </a:moveTo>
                  <a:lnTo>
                    <a:pt x="58" y="6"/>
                  </a:lnTo>
                  <a:lnTo>
                    <a:pt x="60" y="6"/>
                  </a:lnTo>
                  <a:lnTo>
                    <a:pt x="61" y="7"/>
                  </a:lnTo>
                  <a:lnTo>
                    <a:pt x="62" y="7"/>
                  </a:lnTo>
                  <a:lnTo>
                    <a:pt x="63" y="9"/>
                  </a:lnTo>
                  <a:lnTo>
                    <a:pt x="65" y="9"/>
                  </a:lnTo>
                  <a:lnTo>
                    <a:pt x="66" y="10"/>
                  </a:lnTo>
                  <a:lnTo>
                    <a:pt x="67" y="11"/>
                  </a:lnTo>
                  <a:lnTo>
                    <a:pt x="67" y="12"/>
                  </a:lnTo>
                  <a:lnTo>
                    <a:pt x="68" y="14"/>
                  </a:lnTo>
                  <a:lnTo>
                    <a:pt x="66" y="4"/>
                  </a:lnTo>
                  <a:lnTo>
                    <a:pt x="74" y="1"/>
                  </a:lnTo>
                  <a:lnTo>
                    <a:pt x="66" y="0"/>
                  </a:lnTo>
                  <a:lnTo>
                    <a:pt x="57" y="0"/>
                  </a:lnTo>
                  <a:lnTo>
                    <a:pt x="48" y="1"/>
                  </a:lnTo>
                  <a:lnTo>
                    <a:pt x="40" y="3"/>
                  </a:lnTo>
                  <a:lnTo>
                    <a:pt x="32" y="4"/>
                  </a:lnTo>
                  <a:lnTo>
                    <a:pt x="25" y="5"/>
                  </a:lnTo>
                  <a:lnTo>
                    <a:pt x="17" y="7"/>
                  </a:lnTo>
                  <a:lnTo>
                    <a:pt x="11" y="10"/>
                  </a:lnTo>
                  <a:lnTo>
                    <a:pt x="5" y="14"/>
                  </a:lnTo>
                  <a:lnTo>
                    <a:pt x="0" y="16"/>
                  </a:lnTo>
                  <a:lnTo>
                    <a:pt x="1" y="17"/>
                  </a:lnTo>
                  <a:lnTo>
                    <a:pt x="1" y="19"/>
                  </a:lnTo>
                  <a:lnTo>
                    <a:pt x="3" y="19"/>
                  </a:lnTo>
                  <a:lnTo>
                    <a:pt x="3" y="20"/>
                  </a:lnTo>
                  <a:lnTo>
                    <a:pt x="4" y="21"/>
                  </a:lnTo>
                  <a:lnTo>
                    <a:pt x="4" y="22"/>
                  </a:lnTo>
                  <a:lnTo>
                    <a:pt x="9" y="21"/>
                  </a:lnTo>
                  <a:lnTo>
                    <a:pt x="14" y="21"/>
                  </a:lnTo>
                  <a:lnTo>
                    <a:pt x="20" y="22"/>
                  </a:lnTo>
                  <a:lnTo>
                    <a:pt x="27" y="22"/>
                  </a:lnTo>
                  <a:lnTo>
                    <a:pt x="34" y="24"/>
                  </a:lnTo>
                  <a:lnTo>
                    <a:pt x="40" y="22"/>
                  </a:lnTo>
                  <a:lnTo>
                    <a:pt x="46" y="21"/>
                  </a:lnTo>
                  <a:lnTo>
                    <a:pt x="51" y="19"/>
                  </a:lnTo>
                  <a:lnTo>
                    <a:pt x="55" y="14"/>
                  </a:lnTo>
                  <a:lnTo>
                    <a:pt x="57" y="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5" name="Freeform 216"/>
            <p:cNvSpPr>
              <a:spLocks noEditPoints="1"/>
            </p:cNvSpPr>
            <p:nvPr/>
          </p:nvSpPr>
          <p:spPr bwMode="auto">
            <a:xfrm>
              <a:off x="2561" y="1215"/>
              <a:ext cx="89" cy="376"/>
            </a:xfrm>
            <a:custGeom>
              <a:avLst/>
              <a:gdLst>
                <a:gd name="T0" fmla="*/ 46 w 178"/>
                <a:gd name="T1" fmla="*/ 335 h 752"/>
                <a:gd name="T2" fmla="*/ 79 w 178"/>
                <a:gd name="T3" fmla="*/ 246 h 752"/>
                <a:gd name="T4" fmla="*/ 88 w 178"/>
                <a:gd name="T5" fmla="*/ 117 h 752"/>
                <a:gd name="T6" fmla="*/ 76 w 178"/>
                <a:gd name="T7" fmla="*/ 18 h 752"/>
                <a:gd name="T8" fmla="*/ 74 w 178"/>
                <a:gd name="T9" fmla="*/ 17 h 752"/>
                <a:gd name="T10" fmla="*/ 72 w 178"/>
                <a:gd name="T11" fmla="*/ 22 h 752"/>
                <a:gd name="T12" fmla="*/ 63 w 178"/>
                <a:gd name="T13" fmla="*/ 25 h 752"/>
                <a:gd name="T14" fmla="*/ 55 w 178"/>
                <a:gd name="T15" fmla="*/ 33 h 752"/>
                <a:gd name="T16" fmla="*/ 34 w 178"/>
                <a:gd name="T17" fmla="*/ 18 h 752"/>
                <a:gd name="T18" fmla="*/ 17 w 178"/>
                <a:gd name="T19" fmla="*/ 13 h 752"/>
                <a:gd name="T20" fmla="*/ 3 w 178"/>
                <a:gd name="T21" fmla="*/ 27 h 752"/>
                <a:gd name="T22" fmla="*/ 46 w 178"/>
                <a:gd name="T23" fmla="*/ 260 h 752"/>
                <a:gd name="T24" fmla="*/ 48 w 178"/>
                <a:gd name="T25" fmla="*/ 108 h 752"/>
                <a:gd name="T26" fmla="*/ 40 w 178"/>
                <a:gd name="T27" fmla="*/ 277 h 752"/>
                <a:gd name="T28" fmla="*/ 37 w 178"/>
                <a:gd name="T29" fmla="*/ 278 h 752"/>
                <a:gd name="T30" fmla="*/ 33 w 178"/>
                <a:gd name="T31" fmla="*/ 278 h 752"/>
                <a:gd name="T32" fmla="*/ 31 w 178"/>
                <a:gd name="T33" fmla="*/ 280 h 752"/>
                <a:gd name="T34" fmla="*/ 30 w 178"/>
                <a:gd name="T35" fmla="*/ 280 h 752"/>
                <a:gd name="T36" fmla="*/ 30 w 178"/>
                <a:gd name="T37" fmla="*/ 281 h 752"/>
                <a:gd name="T38" fmla="*/ 27 w 178"/>
                <a:gd name="T39" fmla="*/ 283 h 752"/>
                <a:gd name="T40" fmla="*/ 27 w 178"/>
                <a:gd name="T41" fmla="*/ 286 h 752"/>
                <a:gd name="T42" fmla="*/ 27 w 178"/>
                <a:gd name="T43" fmla="*/ 287 h 752"/>
                <a:gd name="T44" fmla="*/ 31 w 178"/>
                <a:gd name="T45" fmla="*/ 288 h 752"/>
                <a:gd name="T46" fmla="*/ 38 w 178"/>
                <a:gd name="T47" fmla="*/ 286 h 752"/>
                <a:gd name="T48" fmla="*/ 37 w 178"/>
                <a:gd name="T49" fmla="*/ 288 h 752"/>
                <a:gd name="T50" fmla="*/ 30 w 178"/>
                <a:gd name="T51" fmla="*/ 291 h 752"/>
                <a:gd name="T52" fmla="*/ 28 w 178"/>
                <a:gd name="T53" fmla="*/ 289 h 752"/>
                <a:gd name="T54" fmla="*/ 27 w 178"/>
                <a:gd name="T55" fmla="*/ 287 h 752"/>
                <a:gd name="T56" fmla="*/ 27 w 178"/>
                <a:gd name="T57" fmla="*/ 287 h 752"/>
                <a:gd name="T58" fmla="*/ 27 w 178"/>
                <a:gd name="T59" fmla="*/ 286 h 752"/>
                <a:gd name="T60" fmla="*/ 27 w 178"/>
                <a:gd name="T61" fmla="*/ 286 h 752"/>
                <a:gd name="T62" fmla="*/ 27 w 178"/>
                <a:gd name="T63" fmla="*/ 282 h 752"/>
                <a:gd name="T64" fmla="*/ 30 w 178"/>
                <a:gd name="T65" fmla="*/ 280 h 752"/>
                <a:gd name="T66" fmla="*/ 32 w 178"/>
                <a:gd name="T67" fmla="*/ 278 h 752"/>
                <a:gd name="T68" fmla="*/ 34 w 178"/>
                <a:gd name="T69" fmla="*/ 277 h 752"/>
                <a:gd name="T70" fmla="*/ 35 w 178"/>
                <a:gd name="T71" fmla="*/ 275 h 752"/>
                <a:gd name="T72" fmla="*/ 38 w 178"/>
                <a:gd name="T73" fmla="*/ 277 h 752"/>
                <a:gd name="T74" fmla="*/ 40 w 178"/>
                <a:gd name="T75" fmla="*/ 277 h 752"/>
                <a:gd name="T76" fmla="*/ 29 w 178"/>
                <a:gd name="T77" fmla="*/ 186 h 752"/>
                <a:gd name="T78" fmla="*/ 24 w 178"/>
                <a:gd name="T79" fmla="*/ 184 h 752"/>
                <a:gd name="T80" fmla="*/ 24 w 178"/>
                <a:gd name="T81" fmla="*/ 181 h 752"/>
                <a:gd name="T82" fmla="*/ 33 w 178"/>
                <a:gd name="T83" fmla="*/ 174 h 752"/>
                <a:gd name="T84" fmla="*/ 33 w 178"/>
                <a:gd name="T85" fmla="*/ 181 h 752"/>
                <a:gd name="T86" fmla="*/ 18 w 178"/>
                <a:gd name="T87" fmla="*/ 82 h 752"/>
                <a:gd name="T88" fmla="*/ 17 w 178"/>
                <a:gd name="T89" fmla="*/ 85 h 752"/>
                <a:gd name="T90" fmla="*/ 19 w 178"/>
                <a:gd name="T91" fmla="*/ 89 h 752"/>
                <a:gd name="T92" fmla="*/ 23 w 178"/>
                <a:gd name="T93" fmla="*/ 89 h 752"/>
                <a:gd name="T94" fmla="*/ 29 w 178"/>
                <a:gd name="T95" fmla="*/ 84 h 752"/>
                <a:gd name="T96" fmla="*/ 29 w 178"/>
                <a:gd name="T97" fmla="*/ 84 h 752"/>
                <a:gd name="T98" fmla="*/ 30 w 178"/>
                <a:gd name="T99" fmla="*/ 79 h 752"/>
                <a:gd name="T100" fmla="*/ 30 w 178"/>
                <a:gd name="T101" fmla="*/ 83 h 752"/>
                <a:gd name="T102" fmla="*/ 29 w 178"/>
                <a:gd name="T103" fmla="*/ 87 h 752"/>
                <a:gd name="T104" fmla="*/ 25 w 178"/>
                <a:gd name="T105" fmla="*/ 90 h 752"/>
                <a:gd name="T106" fmla="*/ 19 w 178"/>
                <a:gd name="T107" fmla="*/ 90 h 752"/>
                <a:gd name="T108" fmla="*/ 18 w 178"/>
                <a:gd name="T109" fmla="*/ 82 h 752"/>
                <a:gd name="T110" fmla="*/ 20 w 178"/>
                <a:gd name="T111" fmla="*/ 79 h 752"/>
                <a:gd name="T112" fmla="*/ 20 w 178"/>
                <a:gd name="T113" fmla="*/ 77 h 7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78" h="752">
                  <a:moveTo>
                    <a:pt x="0" y="57"/>
                  </a:moveTo>
                  <a:lnTo>
                    <a:pt x="0" y="603"/>
                  </a:lnTo>
                  <a:lnTo>
                    <a:pt x="49" y="752"/>
                  </a:lnTo>
                  <a:lnTo>
                    <a:pt x="65" y="724"/>
                  </a:lnTo>
                  <a:lnTo>
                    <a:pt x="80" y="697"/>
                  </a:lnTo>
                  <a:lnTo>
                    <a:pt x="92" y="669"/>
                  </a:lnTo>
                  <a:lnTo>
                    <a:pt x="105" y="640"/>
                  </a:lnTo>
                  <a:lnTo>
                    <a:pt x="116" y="611"/>
                  </a:lnTo>
                  <a:lnTo>
                    <a:pt x="126" y="581"/>
                  </a:lnTo>
                  <a:lnTo>
                    <a:pt x="136" y="551"/>
                  </a:lnTo>
                  <a:lnTo>
                    <a:pt x="146" y="522"/>
                  </a:lnTo>
                  <a:lnTo>
                    <a:pt x="157" y="492"/>
                  </a:lnTo>
                  <a:lnTo>
                    <a:pt x="168" y="463"/>
                  </a:lnTo>
                  <a:lnTo>
                    <a:pt x="169" y="415"/>
                  </a:lnTo>
                  <a:lnTo>
                    <a:pt x="171" y="368"/>
                  </a:lnTo>
                  <a:lnTo>
                    <a:pt x="173" y="322"/>
                  </a:lnTo>
                  <a:lnTo>
                    <a:pt x="174" y="278"/>
                  </a:lnTo>
                  <a:lnTo>
                    <a:pt x="175" y="233"/>
                  </a:lnTo>
                  <a:lnTo>
                    <a:pt x="177" y="188"/>
                  </a:lnTo>
                  <a:lnTo>
                    <a:pt x="177" y="143"/>
                  </a:lnTo>
                  <a:lnTo>
                    <a:pt x="178" y="96"/>
                  </a:lnTo>
                  <a:lnTo>
                    <a:pt x="178" y="49"/>
                  </a:lnTo>
                  <a:lnTo>
                    <a:pt x="178" y="0"/>
                  </a:lnTo>
                  <a:lnTo>
                    <a:pt x="151" y="35"/>
                  </a:lnTo>
                  <a:lnTo>
                    <a:pt x="149" y="34"/>
                  </a:lnTo>
                  <a:lnTo>
                    <a:pt x="148" y="34"/>
                  </a:lnTo>
                  <a:lnTo>
                    <a:pt x="148" y="33"/>
                  </a:lnTo>
                  <a:lnTo>
                    <a:pt x="148" y="32"/>
                  </a:lnTo>
                  <a:lnTo>
                    <a:pt x="148" y="31"/>
                  </a:lnTo>
                  <a:lnTo>
                    <a:pt x="148" y="29"/>
                  </a:lnTo>
                  <a:lnTo>
                    <a:pt x="142" y="39"/>
                  </a:lnTo>
                  <a:lnTo>
                    <a:pt x="143" y="44"/>
                  </a:lnTo>
                  <a:lnTo>
                    <a:pt x="142" y="48"/>
                  </a:lnTo>
                  <a:lnTo>
                    <a:pt x="140" y="49"/>
                  </a:lnTo>
                  <a:lnTo>
                    <a:pt x="137" y="50"/>
                  </a:lnTo>
                  <a:lnTo>
                    <a:pt x="133" y="50"/>
                  </a:lnTo>
                  <a:lnTo>
                    <a:pt x="130" y="50"/>
                  </a:lnTo>
                  <a:lnTo>
                    <a:pt x="126" y="50"/>
                  </a:lnTo>
                  <a:lnTo>
                    <a:pt x="122" y="52"/>
                  </a:lnTo>
                  <a:lnTo>
                    <a:pt x="121" y="53"/>
                  </a:lnTo>
                  <a:lnTo>
                    <a:pt x="121" y="57"/>
                  </a:lnTo>
                  <a:lnTo>
                    <a:pt x="123" y="59"/>
                  </a:lnTo>
                  <a:lnTo>
                    <a:pt x="118" y="65"/>
                  </a:lnTo>
                  <a:lnTo>
                    <a:pt x="110" y="65"/>
                  </a:lnTo>
                  <a:lnTo>
                    <a:pt x="101" y="64"/>
                  </a:lnTo>
                  <a:lnTo>
                    <a:pt x="94" y="60"/>
                  </a:lnTo>
                  <a:lnTo>
                    <a:pt x="86" y="55"/>
                  </a:lnTo>
                  <a:lnTo>
                    <a:pt x="80" y="49"/>
                  </a:lnTo>
                  <a:lnTo>
                    <a:pt x="74" y="43"/>
                  </a:lnTo>
                  <a:lnTo>
                    <a:pt x="68" y="35"/>
                  </a:lnTo>
                  <a:lnTo>
                    <a:pt x="63" y="29"/>
                  </a:lnTo>
                  <a:lnTo>
                    <a:pt x="58" y="23"/>
                  </a:lnTo>
                  <a:lnTo>
                    <a:pt x="53" y="18"/>
                  </a:lnTo>
                  <a:lnTo>
                    <a:pt x="45" y="19"/>
                  </a:lnTo>
                  <a:lnTo>
                    <a:pt x="39" y="22"/>
                  </a:lnTo>
                  <a:lnTo>
                    <a:pt x="33" y="26"/>
                  </a:lnTo>
                  <a:lnTo>
                    <a:pt x="29" y="31"/>
                  </a:lnTo>
                  <a:lnTo>
                    <a:pt x="24" y="35"/>
                  </a:lnTo>
                  <a:lnTo>
                    <a:pt x="21" y="40"/>
                  </a:lnTo>
                  <a:lnTo>
                    <a:pt x="17" y="45"/>
                  </a:lnTo>
                  <a:lnTo>
                    <a:pt x="12" y="49"/>
                  </a:lnTo>
                  <a:lnTo>
                    <a:pt x="6" y="54"/>
                  </a:lnTo>
                  <a:lnTo>
                    <a:pt x="0" y="57"/>
                  </a:lnTo>
                  <a:close/>
                  <a:moveTo>
                    <a:pt x="100" y="65"/>
                  </a:moveTo>
                  <a:lnTo>
                    <a:pt x="91" y="574"/>
                  </a:lnTo>
                  <a:lnTo>
                    <a:pt x="91" y="520"/>
                  </a:lnTo>
                  <a:lnTo>
                    <a:pt x="91" y="468"/>
                  </a:lnTo>
                  <a:lnTo>
                    <a:pt x="91" y="416"/>
                  </a:lnTo>
                  <a:lnTo>
                    <a:pt x="91" y="366"/>
                  </a:lnTo>
                  <a:lnTo>
                    <a:pt x="92" y="316"/>
                  </a:lnTo>
                  <a:lnTo>
                    <a:pt x="94" y="266"/>
                  </a:lnTo>
                  <a:lnTo>
                    <a:pt x="95" y="216"/>
                  </a:lnTo>
                  <a:lnTo>
                    <a:pt x="96" y="167"/>
                  </a:lnTo>
                  <a:lnTo>
                    <a:pt x="97" y="116"/>
                  </a:lnTo>
                  <a:lnTo>
                    <a:pt x="100" y="65"/>
                  </a:lnTo>
                  <a:close/>
                  <a:moveTo>
                    <a:pt x="79" y="553"/>
                  </a:moveTo>
                  <a:lnTo>
                    <a:pt x="79" y="561"/>
                  </a:lnTo>
                  <a:lnTo>
                    <a:pt x="78" y="560"/>
                  </a:lnTo>
                  <a:lnTo>
                    <a:pt x="76" y="557"/>
                  </a:lnTo>
                  <a:lnTo>
                    <a:pt x="74" y="556"/>
                  </a:lnTo>
                  <a:lnTo>
                    <a:pt x="73" y="555"/>
                  </a:lnTo>
                  <a:lnTo>
                    <a:pt x="71" y="555"/>
                  </a:lnTo>
                  <a:lnTo>
                    <a:pt x="70" y="555"/>
                  </a:lnTo>
                  <a:lnTo>
                    <a:pt x="69" y="555"/>
                  </a:lnTo>
                  <a:lnTo>
                    <a:pt x="66" y="555"/>
                  </a:lnTo>
                  <a:lnTo>
                    <a:pt x="65" y="555"/>
                  </a:lnTo>
                  <a:lnTo>
                    <a:pt x="65" y="556"/>
                  </a:lnTo>
                  <a:lnTo>
                    <a:pt x="64" y="556"/>
                  </a:lnTo>
                  <a:lnTo>
                    <a:pt x="63" y="557"/>
                  </a:lnTo>
                  <a:lnTo>
                    <a:pt x="61" y="559"/>
                  </a:lnTo>
                  <a:lnTo>
                    <a:pt x="60" y="559"/>
                  </a:lnTo>
                  <a:lnTo>
                    <a:pt x="60" y="560"/>
                  </a:lnTo>
                  <a:lnTo>
                    <a:pt x="59" y="560"/>
                  </a:lnTo>
                  <a:lnTo>
                    <a:pt x="59" y="561"/>
                  </a:lnTo>
                  <a:lnTo>
                    <a:pt x="58" y="562"/>
                  </a:lnTo>
                  <a:lnTo>
                    <a:pt x="57" y="564"/>
                  </a:lnTo>
                  <a:lnTo>
                    <a:pt x="55" y="564"/>
                  </a:lnTo>
                  <a:lnTo>
                    <a:pt x="55" y="565"/>
                  </a:lnTo>
                  <a:lnTo>
                    <a:pt x="54" y="566"/>
                  </a:lnTo>
                  <a:lnTo>
                    <a:pt x="54" y="567"/>
                  </a:lnTo>
                  <a:lnTo>
                    <a:pt x="54" y="569"/>
                  </a:lnTo>
                  <a:lnTo>
                    <a:pt x="54" y="570"/>
                  </a:lnTo>
                  <a:lnTo>
                    <a:pt x="53" y="571"/>
                  </a:lnTo>
                  <a:lnTo>
                    <a:pt x="53" y="572"/>
                  </a:lnTo>
                  <a:lnTo>
                    <a:pt x="54" y="574"/>
                  </a:lnTo>
                  <a:lnTo>
                    <a:pt x="57" y="575"/>
                  </a:lnTo>
                  <a:lnTo>
                    <a:pt x="59" y="576"/>
                  </a:lnTo>
                  <a:lnTo>
                    <a:pt x="61" y="576"/>
                  </a:lnTo>
                  <a:lnTo>
                    <a:pt x="64" y="576"/>
                  </a:lnTo>
                  <a:lnTo>
                    <a:pt x="66" y="576"/>
                  </a:lnTo>
                  <a:lnTo>
                    <a:pt x="69" y="576"/>
                  </a:lnTo>
                  <a:lnTo>
                    <a:pt x="71" y="575"/>
                  </a:lnTo>
                  <a:lnTo>
                    <a:pt x="74" y="574"/>
                  </a:lnTo>
                  <a:lnTo>
                    <a:pt x="75" y="572"/>
                  </a:lnTo>
                  <a:lnTo>
                    <a:pt x="76" y="570"/>
                  </a:lnTo>
                  <a:lnTo>
                    <a:pt x="79" y="567"/>
                  </a:lnTo>
                  <a:lnTo>
                    <a:pt x="78" y="570"/>
                  </a:lnTo>
                  <a:lnTo>
                    <a:pt x="76" y="572"/>
                  </a:lnTo>
                  <a:lnTo>
                    <a:pt x="75" y="574"/>
                  </a:lnTo>
                  <a:lnTo>
                    <a:pt x="74" y="576"/>
                  </a:lnTo>
                  <a:lnTo>
                    <a:pt x="71" y="577"/>
                  </a:lnTo>
                  <a:lnTo>
                    <a:pt x="69" y="579"/>
                  </a:lnTo>
                  <a:lnTo>
                    <a:pt x="66" y="579"/>
                  </a:lnTo>
                  <a:lnTo>
                    <a:pt x="64" y="580"/>
                  </a:lnTo>
                  <a:lnTo>
                    <a:pt x="61" y="581"/>
                  </a:lnTo>
                  <a:lnTo>
                    <a:pt x="59" y="582"/>
                  </a:lnTo>
                  <a:lnTo>
                    <a:pt x="58" y="581"/>
                  </a:lnTo>
                  <a:lnTo>
                    <a:pt x="58" y="580"/>
                  </a:lnTo>
                  <a:lnTo>
                    <a:pt x="57" y="580"/>
                  </a:lnTo>
                  <a:lnTo>
                    <a:pt x="57" y="579"/>
                  </a:lnTo>
                  <a:lnTo>
                    <a:pt x="55" y="577"/>
                  </a:lnTo>
                  <a:lnTo>
                    <a:pt x="55" y="576"/>
                  </a:lnTo>
                  <a:lnTo>
                    <a:pt x="54" y="575"/>
                  </a:lnTo>
                  <a:lnTo>
                    <a:pt x="54" y="574"/>
                  </a:lnTo>
                  <a:lnTo>
                    <a:pt x="53" y="574"/>
                  </a:lnTo>
                  <a:lnTo>
                    <a:pt x="53" y="572"/>
                  </a:lnTo>
                  <a:lnTo>
                    <a:pt x="53" y="570"/>
                  </a:lnTo>
                  <a:lnTo>
                    <a:pt x="53" y="569"/>
                  </a:lnTo>
                  <a:lnTo>
                    <a:pt x="53" y="567"/>
                  </a:lnTo>
                  <a:lnTo>
                    <a:pt x="53" y="566"/>
                  </a:lnTo>
                  <a:lnTo>
                    <a:pt x="54" y="565"/>
                  </a:lnTo>
                  <a:lnTo>
                    <a:pt x="54" y="564"/>
                  </a:lnTo>
                  <a:lnTo>
                    <a:pt x="55" y="564"/>
                  </a:lnTo>
                  <a:lnTo>
                    <a:pt x="57" y="562"/>
                  </a:lnTo>
                  <a:lnTo>
                    <a:pt x="58" y="561"/>
                  </a:lnTo>
                  <a:lnTo>
                    <a:pt x="59" y="560"/>
                  </a:lnTo>
                  <a:lnTo>
                    <a:pt x="60" y="559"/>
                  </a:lnTo>
                  <a:lnTo>
                    <a:pt x="61" y="557"/>
                  </a:lnTo>
                  <a:lnTo>
                    <a:pt x="63" y="556"/>
                  </a:lnTo>
                  <a:lnTo>
                    <a:pt x="64" y="556"/>
                  </a:lnTo>
                  <a:lnTo>
                    <a:pt x="64" y="555"/>
                  </a:lnTo>
                  <a:lnTo>
                    <a:pt x="65" y="555"/>
                  </a:lnTo>
                  <a:lnTo>
                    <a:pt x="66" y="554"/>
                  </a:lnTo>
                  <a:lnTo>
                    <a:pt x="68" y="553"/>
                  </a:lnTo>
                  <a:lnTo>
                    <a:pt x="68" y="551"/>
                  </a:lnTo>
                  <a:lnTo>
                    <a:pt x="69" y="551"/>
                  </a:lnTo>
                  <a:lnTo>
                    <a:pt x="69" y="550"/>
                  </a:lnTo>
                  <a:lnTo>
                    <a:pt x="70" y="550"/>
                  </a:lnTo>
                  <a:lnTo>
                    <a:pt x="70" y="549"/>
                  </a:lnTo>
                  <a:lnTo>
                    <a:pt x="71" y="550"/>
                  </a:lnTo>
                  <a:lnTo>
                    <a:pt x="73" y="551"/>
                  </a:lnTo>
                  <a:lnTo>
                    <a:pt x="74" y="551"/>
                  </a:lnTo>
                  <a:lnTo>
                    <a:pt x="74" y="553"/>
                  </a:lnTo>
                  <a:lnTo>
                    <a:pt x="75" y="553"/>
                  </a:lnTo>
                  <a:lnTo>
                    <a:pt x="76" y="553"/>
                  </a:lnTo>
                  <a:lnTo>
                    <a:pt x="78" y="553"/>
                  </a:lnTo>
                  <a:lnTo>
                    <a:pt x="79" y="553"/>
                  </a:lnTo>
                  <a:close/>
                  <a:moveTo>
                    <a:pt x="64" y="366"/>
                  </a:moveTo>
                  <a:lnTo>
                    <a:pt x="63" y="367"/>
                  </a:lnTo>
                  <a:lnTo>
                    <a:pt x="61" y="368"/>
                  </a:lnTo>
                  <a:lnTo>
                    <a:pt x="60" y="369"/>
                  </a:lnTo>
                  <a:lnTo>
                    <a:pt x="59" y="371"/>
                  </a:lnTo>
                  <a:lnTo>
                    <a:pt x="57" y="371"/>
                  </a:lnTo>
                  <a:lnTo>
                    <a:pt x="55" y="371"/>
                  </a:lnTo>
                  <a:lnTo>
                    <a:pt x="54" y="371"/>
                  </a:lnTo>
                  <a:lnTo>
                    <a:pt x="52" y="369"/>
                  </a:lnTo>
                  <a:lnTo>
                    <a:pt x="50" y="369"/>
                  </a:lnTo>
                  <a:lnTo>
                    <a:pt x="49" y="368"/>
                  </a:lnTo>
                  <a:lnTo>
                    <a:pt x="48" y="368"/>
                  </a:lnTo>
                  <a:lnTo>
                    <a:pt x="47" y="367"/>
                  </a:lnTo>
                  <a:lnTo>
                    <a:pt x="47" y="366"/>
                  </a:lnTo>
                  <a:lnTo>
                    <a:pt x="47" y="363"/>
                  </a:lnTo>
                  <a:lnTo>
                    <a:pt x="47" y="362"/>
                  </a:lnTo>
                  <a:lnTo>
                    <a:pt x="47" y="361"/>
                  </a:lnTo>
                  <a:lnTo>
                    <a:pt x="47" y="358"/>
                  </a:lnTo>
                  <a:lnTo>
                    <a:pt x="47" y="357"/>
                  </a:lnTo>
                  <a:lnTo>
                    <a:pt x="47" y="356"/>
                  </a:lnTo>
                  <a:lnTo>
                    <a:pt x="61" y="345"/>
                  </a:lnTo>
                  <a:lnTo>
                    <a:pt x="64" y="346"/>
                  </a:lnTo>
                  <a:lnTo>
                    <a:pt x="65" y="347"/>
                  </a:lnTo>
                  <a:lnTo>
                    <a:pt x="66" y="350"/>
                  </a:lnTo>
                  <a:lnTo>
                    <a:pt x="68" y="351"/>
                  </a:lnTo>
                  <a:lnTo>
                    <a:pt x="68" y="353"/>
                  </a:lnTo>
                  <a:lnTo>
                    <a:pt x="68" y="356"/>
                  </a:lnTo>
                  <a:lnTo>
                    <a:pt x="66" y="358"/>
                  </a:lnTo>
                  <a:lnTo>
                    <a:pt x="66" y="361"/>
                  </a:lnTo>
                  <a:lnTo>
                    <a:pt x="65" y="363"/>
                  </a:lnTo>
                  <a:lnTo>
                    <a:pt x="64" y="366"/>
                  </a:lnTo>
                  <a:close/>
                  <a:moveTo>
                    <a:pt x="40" y="154"/>
                  </a:moveTo>
                  <a:lnTo>
                    <a:pt x="35" y="164"/>
                  </a:lnTo>
                  <a:lnTo>
                    <a:pt x="35" y="165"/>
                  </a:lnTo>
                  <a:lnTo>
                    <a:pt x="34" y="167"/>
                  </a:lnTo>
                  <a:lnTo>
                    <a:pt x="34" y="168"/>
                  </a:lnTo>
                  <a:lnTo>
                    <a:pt x="34" y="169"/>
                  </a:lnTo>
                  <a:lnTo>
                    <a:pt x="34" y="170"/>
                  </a:lnTo>
                  <a:lnTo>
                    <a:pt x="34" y="172"/>
                  </a:lnTo>
                  <a:lnTo>
                    <a:pt x="34" y="173"/>
                  </a:lnTo>
                  <a:lnTo>
                    <a:pt x="34" y="174"/>
                  </a:lnTo>
                  <a:lnTo>
                    <a:pt x="34" y="175"/>
                  </a:lnTo>
                  <a:lnTo>
                    <a:pt x="35" y="176"/>
                  </a:lnTo>
                  <a:lnTo>
                    <a:pt x="37" y="178"/>
                  </a:lnTo>
                  <a:lnTo>
                    <a:pt x="38" y="178"/>
                  </a:lnTo>
                  <a:lnTo>
                    <a:pt x="39" y="178"/>
                  </a:lnTo>
                  <a:lnTo>
                    <a:pt x="42" y="178"/>
                  </a:lnTo>
                  <a:lnTo>
                    <a:pt x="43" y="178"/>
                  </a:lnTo>
                  <a:lnTo>
                    <a:pt x="44" y="178"/>
                  </a:lnTo>
                  <a:lnTo>
                    <a:pt x="45" y="178"/>
                  </a:lnTo>
                  <a:lnTo>
                    <a:pt x="48" y="178"/>
                  </a:lnTo>
                  <a:lnTo>
                    <a:pt x="49" y="178"/>
                  </a:lnTo>
                  <a:lnTo>
                    <a:pt x="58" y="168"/>
                  </a:lnTo>
                  <a:lnTo>
                    <a:pt x="58" y="167"/>
                  </a:lnTo>
                  <a:lnTo>
                    <a:pt x="58" y="165"/>
                  </a:lnTo>
                  <a:lnTo>
                    <a:pt x="47" y="154"/>
                  </a:lnTo>
                  <a:lnTo>
                    <a:pt x="59" y="154"/>
                  </a:lnTo>
                  <a:lnTo>
                    <a:pt x="59" y="155"/>
                  </a:lnTo>
                  <a:lnTo>
                    <a:pt x="59" y="157"/>
                  </a:lnTo>
                  <a:lnTo>
                    <a:pt x="59" y="158"/>
                  </a:lnTo>
                  <a:lnTo>
                    <a:pt x="59" y="159"/>
                  </a:lnTo>
                  <a:lnTo>
                    <a:pt x="59" y="160"/>
                  </a:lnTo>
                  <a:lnTo>
                    <a:pt x="59" y="162"/>
                  </a:lnTo>
                  <a:lnTo>
                    <a:pt x="59" y="163"/>
                  </a:lnTo>
                  <a:lnTo>
                    <a:pt x="59" y="164"/>
                  </a:lnTo>
                  <a:lnTo>
                    <a:pt x="59" y="165"/>
                  </a:lnTo>
                  <a:lnTo>
                    <a:pt x="58" y="165"/>
                  </a:lnTo>
                  <a:lnTo>
                    <a:pt x="59" y="167"/>
                  </a:lnTo>
                  <a:lnTo>
                    <a:pt x="58" y="168"/>
                  </a:lnTo>
                  <a:lnTo>
                    <a:pt x="58" y="169"/>
                  </a:lnTo>
                  <a:lnTo>
                    <a:pt x="58" y="172"/>
                  </a:lnTo>
                  <a:lnTo>
                    <a:pt x="57" y="173"/>
                  </a:lnTo>
                  <a:lnTo>
                    <a:pt x="55" y="175"/>
                  </a:lnTo>
                  <a:lnTo>
                    <a:pt x="55" y="176"/>
                  </a:lnTo>
                  <a:lnTo>
                    <a:pt x="54" y="178"/>
                  </a:lnTo>
                  <a:lnTo>
                    <a:pt x="52" y="179"/>
                  </a:lnTo>
                  <a:lnTo>
                    <a:pt x="50" y="180"/>
                  </a:lnTo>
                  <a:lnTo>
                    <a:pt x="49" y="180"/>
                  </a:lnTo>
                  <a:lnTo>
                    <a:pt x="47" y="181"/>
                  </a:lnTo>
                  <a:lnTo>
                    <a:pt x="44" y="181"/>
                  </a:lnTo>
                  <a:lnTo>
                    <a:pt x="42" y="181"/>
                  </a:lnTo>
                  <a:lnTo>
                    <a:pt x="40" y="181"/>
                  </a:lnTo>
                  <a:lnTo>
                    <a:pt x="38" y="180"/>
                  </a:lnTo>
                  <a:lnTo>
                    <a:pt x="37" y="180"/>
                  </a:lnTo>
                  <a:lnTo>
                    <a:pt x="35" y="179"/>
                  </a:lnTo>
                  <a:lnTo>
                    <a:pt x="34" y="178"/>
                  </a:lnTo>
                  <a:lnTo>
                    <a:pt x="33" y="176"/>
                  </a:lnTo>
                  <a:lnTo>
                    <a:pt x="32" y="174"/>
                  </a:lnTo>
                  <a:lnTo>
                    <a:pt x="32" y="173"/>
                  </a:lnTo>
                  <a:lnTo>
                    <a:pt x="35" y="164"/>
                  </a:lnTo>
                  <a:lnTo>
                    <a:pt x="37" y="163"/>
                  </a:lnTo>
                  <a:lnTo>
                    <a:pt x="37" y="162"/>
                  </a:lnTo>
                  <a:lnTo>
                    <a:pt x="37" y="160"/>
                  </a:lnTo>
                  <a:lnTo>
                    <a:pt x="38" y="159"/>
                  </a:lnTo>
                  <a:lnTo>
                    <a:pt x="39" y="158"/>
                  </a:lnTo>
                  <a:lnTo>
                    <a:pt x="39" y="157"/>
                  </a:lnTo>
                  <a:lnTo>
                    <a:pt x="39" y="155"/>
                  </a:lnTo>
                  <a:lnTo>
                    <a:pt x="40" y="155"/>
                  </a:lnTo>
                  <a:lnTo>
                    <a:pt x="40" y="1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6" name="Freeform 217"/>
            <p:cNvSpPr>
              <a:spLocks/>
            </p:cNvSpPr>
            <p:nvPr/>
          </p:nvSpPr>
          <p:spPr bwMode="auto">
            <a:xfrm>
              <a:off x="2812" y="1330"/>
              <a:ext cx="4" cy="13"/>
            </a:xfrm>
            <a:custGeom>
              <a:avLst/>
              <a:gdLst>
                <a:gd name="T0" fmla="*/ 4 w 8"/>
                <a:gd name="T1" fmla="*/ 0 h 26"/>
                <a:gd name="T2" fmla="*/ 4 w 8"/>
                <a:gd name="T3" fmla="*/ 1 h 26"/>
                <a:gd name="T4" fmla="*/ 4 w 8"/>
                <a:gd name="T5" fmla="*/ 3 h 26"/>
                <a:gd name="T6" fmla="*/ 3 w 8"/>
                <a:gd name="T7" fmla="*/ 4 h 26"/>
                <a:gd name="T8" fmla="*/ 2 w 8"/>
                <a:gd name="T9" fmla="*/ 6 h 26"/>
                <a:gd name="T10" fmla="*/ 2 w 8"/>
                <a:gd name="T11" fmla="*/ 7 h 26"/>
                <a:gd name="T12" fmla="*/ 2 w 8"/>
                <a:gd name="T13" fmla="*/ 8 h 26"/>
                <a:gd name="T14" fmla="*/ 2 w 8"/>
                <a:gd name="T15" fmla="*/ 9 h 26"/>
                <a:gd name="T16" fmla="*/ 1 w 8"/>
                <a:gd name="T17" fmla="*/ 11 h 26"/>
                <a:gd name="T18" fmla="*/ 0 w 8"/>
                <a:gd name="T19" fmla="*/ 12 h 26"/>
                <a:gd name="T20" fmla="*/ 0 w 8"/>
                <a:gd name="T21" fmla="*/ 13 h 26"/>
                <a:gd name="T22" fmla="*/ 1 w 8"/>
                <a:gd name="T23" fmla="*/ 12 h 26"/>
                <a:gd name="T24" fmla="*/ 2 w 8"/>
                <a:gd name="T25" fmla="*/ 11 h 26"/>
                <a:gd name="T26" fmla="*/ 2 w 8"/>
                <a:gd name="T27" fmla="*/ 9 h 26"/>
                <a:gd name="T28" fmla="*/ 3 w 8"/>
                <a:gd name="T29" fmla="*/ 8 h 26"/>
                <a:gd name="T30" fmla="*/ 4 w 8"/>
                <a:gd name="T31" fmla="*/ 6 h 26"/>
                <a:gd name="T32" fmla="*/ 4 w 8"/>
                <a:gd name="T33" fmla="*/ 5 h 26"/>
                <a:gd name="T34" fmla="*/ 4 w 8"/>
                <a:gd name="T35" fmla="*/ 4 h 26"/>
                <a:gd name="T36" fmla="*/ 4 w 8"/>
                <a:gd name="T37" fmla="*/ 3 h 26"/>
                <a:gd name="T38" fmla="*/ 4 w 8"/>
                <a:gd name="T39" fmla="*/ 1 h 26"/>
                <a:gd name="T40" fmla="*/ 4 w 8"/>
                <a:gd name="T41" fmla="*/ 0 h 26"/>
                <a:gd name="T42" fmla="*/ 4 w 8"/>
                <a:gd name="T43" fmla="*/ 0 h 26"/>
                <a:gd name="T44" fmla="*/ 4 w 8"/>
                <a:gd name="T45" fmla="*/ 0 h 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26">
                  <a:moveTo>
                    <a:pt x="7" y="0"/>
                  </a:moveTo>
                  <a:lnTo>
                    <a:pt x="7" y="2"/>
                  </a:lnTo>
                  <a:lnTo>
                    <a:pt x="7" y="5"/>
                  </a:lnTo>
                  <a:lnTo>
                    <a:pt x="5" y="7"/>
                  </a:lnTo>
                  <a:lnTo>
                    <a:pt x="4" y="11"/>
                  </a:lnTo>
                  <a:lnTo>
                    <a:pt x="4" y="13"/>
                  </a:lnTo>
                  <a:lnTo>
                    <a:pt x="3" y="16"/>
                  </a:lnTo>
                  <a:lnTo>
                    <a:pt x="3" y="18"/>
                  </a:lnTo>
                  <a:lnTo>
                    <a:pt x="2" y="21"/>
                  </a:lnTo>
                  <a:lnTo>
                    <a:pt x="0" y="23"/>
                  </a:lnTo>
                  <a:lnTo>
                    <a:pt x="0" y="26"/>
                  </a:lnTo>
                  <a:lnTo>
                    <a:pt x="2" y="23"/>
                  </a:lnTo>
                  <a:lnTo>
                    <a:pt x="3" y="21"/>
                  </a:lnTo>
                  <a:lnTo>
                    <a:pt x="4" y="18"/>
                  </a:lnTo>
                  <a:lnTo>
                    <a:pt x="5" y="16"/>
                  </a:lnTo>
                  <a:lnTo>
                    <a:pt x="7" y="12"/>
                  </a:lnTo>
                  <a:lnTo>
                    <a:pt x="7" y="10"/>
                  </a:lnTo>
                  <a:lnTo>
                    <a:pt x="7" y="7"/>
                  </a:lnTo>
                  <a:lnTo>
                    <a:pt x="7" y="5"/>
                  </a:lnTo>
                  <a:lnTo>
                    <a:pt x="8" y="2"/>
                  </a:lnTo>
                  <a:lnTo>
                    <a:pt x="8" y="0"/>
                  </a:lnTo>
                  <a:lnTo>
                    <a:pt x="7"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7" name="Freeform 218"/>
            <p:cNvSpPr>
              <a:spLocks/>
            </p:cNvSpPr>
            <p:nvPr/>
          </p:nvSpPr>
          <p:spPr bwMode="auto">
            <a:xfrm>
              <a:off x="2827" y="1243"/>
              <a:ext cx="11" cy="51"/>
            </a:xfrm>
            <a:custGeom>
              <a:avLst/>
              <a:gdLst>
                <a:gd name="T0" fmla="*/ 11 w 21"/>
                <a:gd name="T1" fmla="*/ 0 h 104"/>
                <a:gd name="T2" fmla="*/ 3 w 21"/>
                <a:gd name="T3" fmla="*/ 35 h 104"/>
                <a:gd name="T4" fmla="*/ 2 w 21"/>
                <a:gd name="T5" fmla="*/ 36 h 104"/>
                <a:gd name="T6" fmla="*/ 2 w 21"/>
                <a:gd name="T7" fmla="*/ 38 h 104"/>
                <a:gd name="T8" fmla="*/ 2 w 21"/>
                <a:gd name="T9" fmla="*/ 40 h 104"/>
                <a:gd name="T10" fmla="*/ 2 w 21"/>
                <a:gd name="T11" fmla="*/ 42 h 104"/>
                <a:gd name="T12" fmla="*/ 3 w 21"/>
                <a:gd name="T13" fmla="*/ 44 h 104"/>
                <a:gd name="T14" fmla="*/ 3 w 21"/>
                <a:gd name="T15" fmla="*/ 46 h 104"/>
                <a:gd name="T16" fmla="*/ 3 w 21"/>
                <a:gd name="T17" fmla="*/ 47 h 104"/>
                <a:gd name="T18" fmla="*/ 3 w 21"/>
                <a:gd name="T19" fmla="*/ 48 h 104"/>
                <a:gd name="T20" fmla="*/ 2 w 21"/>
                <a:gd name="T21" fmla="*/ 49 h 104"/>
                <a:gd name="T22" fmla="*/ 0 w 21"/>
                <a:gd name="T23" fmla="*/ 49 h 104"/>
                <a:gd name="T24" fmla="*/ 2 w 21"/>
                <a:gd name="T25" fmla="*/ 51 h 104"/>
                <a:gd name="T26" fmla="*/ 3 w 21"/>
                <a:gd name="T27" fmla="*/ 46 h 104"/>
                <a:gd name="T28" fmla="*/ 5 w 21"/>
                <a:gd name="T29" fmla="*/ 41 h 104"/>
                <a:gd name="T30" fmla="*/ 6 w 21"/>
                <a:gd name="T31" fmla="*/ 36 h 104"/>
                <a:gd name="T32" fmla="*/ 8 w 21"/>
                <a:gd name="T33" fmla="*/ 31 h 104"/>
                <a:gd name="T34" fmla="*/ 9 w 21"/>
                <a:gd name="T35" fmla="*/ 26 h 104"/>
                <a:gd name="T36" fmla="*/ 10 w 21"/>
                <a:gd name="T37" fmla="*/ 21 h 104"/>
                <a:gd name="T38" fmla="*/ 10 w 21"/>
                <a:gd name="T39" fmla="*/ 16 h 104"/>
                <a:gd name="T40" fmla="*/ 11 w 21"/>
                <a:gd name="T41" fmla="*/ 10 h 104"/>
                <a:gd name="T42" fmla="*/ 11 w 21"/>
                <a:gd name="T43" fmla="*/ 5 h 104"/>
                <a:gd name="T44" fmla="*/ 11 w 21"/>
                <a:gd name="T45" fmla="*/ 0 h 104"/>
                <a:gd name="T46" fmla="*/ 11 w 21"/>
                <a:gd name="T47" fmla="*/ 0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04">
                  <a:moveTo>
                    <a:pt x="21" y="0"/>
                  </a:moveTo>
                  <a:lnTo>
                    <a:pt x="6" y="71"/>
                  </a:lnTo>
                  <a:lnTo>
                    <a:pt x="4" y="74"/>
                  </a:lnTo>
                  <a:lnTo>
                    <a:pt x="3" y="77"/>
                  </a:lnTo>
                  <a:lnTo>
                    <a:pt x="3" y="82"/>
                  </a:lnTo>
                  <a:lnTo>
                    <a:pt x="4" y="85"/>
                  </a:lnTo>
                  <a:lnTo>
                    <a:pt x="5" y="89"/>
                  </a:lnTo>
                  <a:lnTo>
                    <a:pt x="5" y="93"/>
                  </a:lnTo>
                  <a:lnTo>
                    <a:pt x="5" y="95"/>
                  </a:lnTo>
                  <a:lnTo>
                    <a:pt x="5" y="98"/>
                  </a:lnTo>
                  <a:lnTo>
                    <a:pt x="3" y="99"/>
                  </a:lnTo>
                  <a:lnTo>
                    <a:pt x="0" y="100"/>
                  </a:lnTo>
                  <a:lnTo>
                    <a:pt x="4" y="104"/>
                  </a:lnTo>
                  <a:lnTo>
                    <a:pt x="6" y="94"/>
                  </a:lnTo>
                  <a:lnTo>
                    <a:pt x="10" y="83"/>
                  </a:lnTo>
                  <a:lnTo>
                    <a:pt x="12" y="73"/>
                  </a:lnTo>
                  <a:lnTo>
                    <a:pt x="15" y="63"/>
                  </a:lnTo>
                  <a:lnTo>
                    <a:pt x="17" y="53"/>
                  </a:lnTo>
                  <a:lnTo>
                    <a:pt x="19" y="42"/>
                  </a:lnTo>
                  <a:lnTo>
                    <a:pt x="20" y="32"/>
                  </a:lnTo>
                  <a:lnTo>
                    <a:pt x="21" y="21"/>
                  </a:lnTo>
                  <a:lnTo>
                    <a:pt x="21" y="11"/>
                  </a:lnTo>
                  <a:lnTo>
                    <a:pt x="2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8" name="Freeform 219"/>
            <p:cNvSpPr>
              <a:spLocks/>
            </p:cNvSpPr>
            <p:nvPr/>
          </p:nvSpPr>
          <p:spPr bwMode="auto">
            <a:xfrm>
              <a:off x="2828" y="1294"/>
              <a:ext cx="1" cy="2"/>
            </a:xfrm>
            <a:custGeom>
              <a:avLst/>
              <a:gdLst>
                <a:gd name="T0" fmla="*/ 0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2 h 3"/>
                <a:gd name="T18" fmla="*/ 0 w 1"/>
                <a:gd name="T19" fmla="*/ 2 h 3"/>
                <a:gd name="T20" fmla="*/ 0 w 1"/>
                <a:gd name="T21" fmla="*/ 2 h 3"/>
                <a:gd name="T22" fmla="*/ 0 w 1"/>
                <a:gd name="T23" fmla="*/ 2 h 3"/>
                <a:gd name="T24" fmla="*/ 0 w 1"/>
                <a:gd name="T25" fmla="*/ 2 h 3"/>
                <a:gd name="T26" fmla="*/ 0 w 1"/>
                <a:gd name="T27" fmla="*/ 2 h 3"/>
                <a:gd name="T28" fmla="*/ 0 w 1"/>
                <a:gd name="T29" fmla="*/ 1 h 3"/>
                <a:gd name="T30" fmla="*/ 1 w 1"/>
                <a:gd name="T31" fmla="*/ 1 h 3"/>
                <a:gd name="T32" fmla="*/ 1 w 1"/>
                <a:gd name="T33" fmla="*/ 1 h 3"/>
                <a:gd name="T34" fmla="*/ 1 w 1"/>
                <a:gd name="T35" fmla="*/ 1 h 3"/>
                <a:gd name="T36" fmla="*/ 1 w 1"/>
                <a:gd name="T37" fmla="*/ 1 h 3"/>
                <a:gd name="T38" fmla="*/ 1 w 1"/>
                <a:gd name="T39" fmla="*/ 1 h 3"/>
                <a:gd name="T40" fmla="*/ 1 w 1"/>
                <a:gd name="T41" fmla="*/ 1 h 3"/>
                <a:gd name="T42" fmla="*/ 1 w 1"/>
                <a:gd name="T43" fmla="*/ 1 h 3"/>
                <a:gd name="T44" fmla="*/ 1 w 1"/>
                <a:gd name="T45" fmla="*/ 1 h 3"/>
                <a:gd name="T46" fmla="*/ 0 w 1"/>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0"/>
                  </a:moveTo>
                  <a:lnTo>
                    <a:pt x="1" y="1"/>
                  </a:lnTo>
                  <a:lnTo>
                    <a:pt x="0" y="1"/>
                  </a:lnTo>
                  <a:lnTo>
                    <a:pt x="0" y="2"/>
                  </a:lnTo>
                  <a:lnTo>
                    <a:pt x="0" y="3"/>
                  </a:lnTo>
                  <a:lnTo>
                    <a:pt x="0" y="2"/>
                  </a:lnTo>
                  <a:lnTo>
                    <a:pt x="1" y="2"/>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89" name="Freeform 220"/>
            <p:cNvSpPr>
              <a:spLocks/>
            </p:cNvSpPr>
            <p:nvPr/>
          </p:nvSpPr>
          <p:spPr bwMode="auto">
            <a:xfrm>
              <a:off x="2818" y="1296"/>
              <a:ext cx="10" cy="25"/>
            </a:xfrm>
            <a:custGeom>
              <a:avLst/>
              <a:gdLst>
                <a:gd name="T0" fmla="*/ 8 w 20"/>
                <a:gd name="T1" fmla="*/ 1 h 51"/>
                <a:gd name="T2" fmla="*/ 8 w 20"/>
                <a:gd name="T3" fmla="*/ 0 h 51"/>
                <a:gd name="T4" fmla="*/ 8 w 20"/>
                <a:gd name="T5" fmla="*/ 2 h 51"/>
                <a:gd name="T6" fmla="*/ 7 w 20"/>
                <a:gd name="T7" fmla="*/ 4 h 51"/>
                <a:gd name="T8" fmla="*/ 7 w 20"/>
                <a:gd name="T9" fmla="*/ 6 h 51"/>
                <a:gd name="T10" fmla="*/ 6 w 20"/>
                <a:gd name="T11" fmla="*/ 8 h 51"/>
                <a:gd name="T12" fmla="*/ 6 w 20"/>
                <a:gd name="T13" fmla="*/ 10 h 51"/>
                <a:gd name="T14" fmla="*/ 6 w 20"/>
                <a:gd name="T15" fmla="*/ 12 h 51"/>
                <a:gd name="T16" fmla="*/ 5 w 20"/>
                <a:gd name="T17" fmla="*/ 13 h 51"/>
                <a:gd name="T18" fmla="*/ 4 w 20"/>
                <a:gd name="T19" fmla="*/ 14 h 51"/>
                <a:gd name="T20" fmla="*/ 4 w 20"/>
                <a:gd name="T21" fmla="*/ 14 h 51"/>
                <a:gd name="T22" fmla="*/ 3 w 20"/>
                <a:gd name="T23" fmla="*/ 14 h 51"/>
                <a:gd name="T24" fmla="*/ 4 w 20"/>
                <a:gd name="T25" fmla="*/ 15 h 51"/>
                <a:gd name="T26" fmla="*/ 4 w 20"/>
                <a:gd name="T27" fmla="*/ 16 h 51"/>
                <a:gd name="T28" fmla="*/ 3 w 20"/>
                <a:gd name="T29" fmla="*/ 17 h 51"/>
                <a:gd name="T30" fmla="*/ 3 w 20"/>
                <a:gd name="T31" fmla="*/ 19 h 51"/>
                <a:gd name="T32" fmla="*/ 2 w 20"/>
                <a:gd name="T33" fmla="*/ 20 h 51"/>
                <a:gd name="T34" fmla="*/ 1 w 20"/>
                <a:gd name="T35" fmla="*/ 21 h 51"/>
                <a:gd name="T36" fmla="*/ 1 w 20"/>
                <a:gd name="T37" fmla="*/ 22 h 51"/>
                <a:gd name="T38" fmla="*/ 1 w 20"/>
                <a:gd name="T39" fmla="*/ 23 h 51"/>
                <a:gd name="T40" fmla="*/ 0 w 20"/>
                <a:gd name="T41" fmla="*/ 24 h 51"/>
                <a:gd name="T42" fmla="*/ 1 w 20"/>
                <a:gd name="T43" fmla="*/ 25 h 51"/>
                <a:gd name="T44" fmla="*/ 2 w 20"/>
                <a:gd name="T45" fmla="*/ 23 h 51"/>
                <a:gd name="T46" fmla="*/ 3 w 20"/>
                <a:gd name="T47" fmla="*/ 20 h 51"/>
                <a:gd name="T48" fmla="*/ 4 w 20"/>
                <a:gd name="T49" fmla="*/ 18 h 51"/>
                <a:gd name="T50" fmla="*/ 4 w 20"/>
                <a:gd name="T51" fmla="*/ 15 h 51"/>
                <a:gd name="T52" fmla="*/ 6 w 20"/>
                <a:gd name="T53" fmla="*/ 13 h 51"/>
                <a:gd name="T54" fmla="*/ 6 w 20"/>
                <a:gd name="T55" fmla="*/ 10 h 51"/>
                <a:gd name="T56" fmla="*/ 8 w 20"/>
                <a:gd name="T57" fmla="*/ 7 h 51"/>
                <a:gd name="T58" fmla="*/ 8 w 20"/>
                <a:gd name="T59" fmla="*/ 5 h 51"/>
                <a:gd name="T60" fmla="*/ 9 w 20"/>
                <a:gd name="T61" fmla="*/ 2 h 51"/>
                <a:gd name="T62" fmla="*/ 10 w 20"/>
                <a:gd name="T63" fmla="*/ 0 h 51"/>
                <a:gd name="T64" fmla="*/ 10 w 20"/>
                <a:gd name="T65" fmla="*/ 0 h 51"/>
                <a:gd name="T66" fmla="*/ 9 w 20"/>
                <a:gd name="T67" fmla="*/ 1 h 51"/>
                <a:gd name="T68" fmla="*/ 9 w 20"/>
                <a:gd name="T69" fmla="*/ 1 h 51"/>
                <a:gd name="T70" fmla="*/ 9 w 20"/>
                <a:gd name="T71" fmla="*/ 1 h 51"/>
                <a:gd name="T72" fmla="*/ 9 w 20"/>
                <a:gd name="T73" fmla="*/ 1 h 51"/>
                <a:gd name="T74" fmla="*/ 9 w 20"/>
                <a:gd name="T75" fmla="*/ 1 h 51"/>
                <a:gd name="T76" fmla="*/ 9 w 20"/>
                <a:gd name="T77" fmla="*/ 1 h 51"/>
                <a:gd name="T78" fmla="*/ 9 w 20"/>
                <a:gd name="T79" fmla="*/ 1 h 51"/>
                <a:gd name="T80" fmla="*/ 9 w 20"/>
                <a:gd name="T81" fmla="*/ 1 h 51"/>
                <a:gd name="T82" fmla="*/ 9 w 20"/>
                <a:gd name="T83" fmla="*/ 1 h 51"/>
                <a:gd name="T84" fmla="*/ 9 w 20"/>
                <a:gd name="T85" fmla="*/ 1 h 51"/>
                <a:gd name="T86" fmla="*/ 8 w 20"/>
                <a:gd name="T87" fmla="*/ 1 h 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 h="51">
                  <a:moveTo>
                    <a:pt x="16" y="3"/>
                  </a:moveTo>
                  <a:lnTo>
                    <a:pt x="15" y="0"/>
                  </a:lnTo>
                  <a:lnTo>
                    <a:pt x="15" y="4"/>
                  </a:lnTo>
                  <a:lnTo>
                    <a:pt x="13" y="8"/>
                  </a:lnTo>
                  <a:lnTo>
                    <a:pt x="13" y="12"/>
                  </a:lnTo>
                  <a:lnTo>
                    <a:pt x="12" y="16"/>
                  </a:lnTo>
                  <a:lnTo>
                    <a:pt x="12" y="20"/>
                  </a:lnTo>
                  <a:lnTo>
                    <a:pt x="11" y="24"/>
                  </a:lnTo>
                  <a:lnTo>
                    <a:pt x="10" y="26"/>
                  </a:lnTo>
                  <a:lnTo>
                    <a:pt x="8" y="28"/>
                  </a:lnTo>
                  <a:lnTo>
                    <a:pt x="7" y="29"/>
                  </a:lnTo>
                  <a:lnTo>
                    <a:pt x="6" y="28"/>
                  </a:lnTo>
                  <a:lnTo>
                    <a:pt x="7" y="30"/>
                  </a:lnTo>
                  <a:lnTo>
                    <a:pt x="7" y="33"/>
                  </a:lnTo>
                  <a:lnTo>
                    <a:pt x="6" y="35"/>
                  </a:lnTo>
                  <a:lnTo>
                    <a:pt x="5" y="38"/>
                  </a:lnTo>
                  <a:lnTo>
                    <a:pt x="3" y="40"/>
                  </a:lnTo>
                  <a:lnTo>
                    <a:pt x="2" y="42"/>
                  </a:lnTo>
                  <a:lnTo>
                    <a:pt x="1" y="44"/>
                  </a:lnTo>
                  <a:lnTo>
                    <a:pt x="1" y="46"/>
                  </a:lnTo>
                  <a:lnTo>
                    <a:pt x="0" y="49"/>
                  </a:lnTo>
                  <a:lnTo>
                    <a:pt x="1" y="51"/>
                  </a:lnTo>
                  <a:lnTo>
                    <a:pt x="3" y="46"/>
                  </a:lnTo>
                  <a:lnTo>
                    <a:pt x="5" y="41"/>
                  </a:lnTo>
                  <a:lnTo>
                    <a:pt x="7" y="36"/>
                  </a:lnTo>
                  <a:lnTo>
                    <a:pt x="8" y="31"/>
                  </a:lnTo>
                  <a:lnTo>
                    <a:pt x="11" y="26"/>
                  </a:lnTo>
                  <a:lnTo>
                    <a:pt x="12" y="21"/>
                  </a:lnTo>
                  <a:lnTo>
                    <a:pt x="15" y="15"/>
                  </a:lnTo>
                  <a:lnTo>
                    <a:pt x="16" y="10"/>
                  </a:lnTo>
                  <a:lnTo>
                    <a:pt x="17" y="5"/>
                  </a:lnTo>
                  <a:lnTo>
                    <a:pt x="20" y="0"/>
                  </a:lnTo>
                  <a:lnTo>
                    <a:pt x="18" y="2"/>
                  </a:lnTo>
                  <a:lnTo>
                    <a:pt x="17" y="2"/>
                  </a:lnTo>
                  <a:lnTo>
                    <a:pt x="17" y="3"/>
                  </a:lnTo>
                  <a:lnTo>
                    <a:pt x="16"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0" name="Freeform 221"/>
            <p:cNvSpPr>
              <a:spLocks/>
            </p:cNvSpPr>
            <p:nvPr/>
          </p:nvSpPr>
          <p:spPr bwMode="auto">
            <a:xfrm>
              <a:off x="2818" y="1321"/>
              <a:ext cx="2" cy="3"/>
            </a:xfrm>
            <a:custGeom>
              <a:avLst/>
              <a:gdLst>
                <a:gd name="T0" fmla="*/ 2 w 4"/>
                <a:gd name="T1" fmla="*/ 2 h 6"/>
                <a:gd name="T2" fmla="*/ 2 w 4"/>
                <a:gd name="T3" fmla="*/ 2 h 6"/>
                <a:gd name="T4" fmla="*/ 2 w 4"/>
                <a:gd name="T5" fmla="*/ 2 h 6"/>
                <a:gd name="T6" fmla="*/ 2 w 4"/>
                <a:gd name="T7" fmla="*/ 1 h 6"/>
                <a:gd name="T8" fmla="*/ 2 w 4"/>
                <a:gd name="T9" fmla="*/ 1 h 6"/>
                <a:gd name="T10" fmla="*/ 2 w 4"/>
                <a:gd name="T11" fmla="*/ 1 h 6"/>
                <a:gd name="T12" fmla="*/ 2 w 4"/>
                <a:gd name="T13" fmla="*/ 1 h 6"/>
                <a:gd name="T14" fmla="*/ 2 w 4"/>
                <a:gd name="T15" fmla="*/ 1 h 6"/>
                <a:gd name="T16" fmla="*/ 2 w 4"/>
                <a:gd name="T17" fmla="*/ 1 h 6"/>
                <a:gd name="T18" fmla="*/ 2 w 4"/>
                <a:gd name="T19" fmla="*/ 0 h 6"/>
                <a:gd name="T20" fmla="*/ 2 w 4"/>
                <a:gd name="T21" fmla="*/ 0 h 6"/>
                <a:gd name="T22" fmla="*/ 2 w 4"/>
                <a:gd name="T23" fmla="*/ 1 h 6"/>
                <a:gd name="T24" fmla="*/ 2 w 4"/>
                <a:gd name="T25" fmla="*/ 1 h 6"/>
                <a:gd name="T26" fmla="*/ 2 w 4"/>
                <a:gd name="T27" fmla="*/ 2 h 6"/>
                <a:gd name="T28" fmla="*/ 1 w 4"/>
                <a:gd name="T29" fmla="*/ 2 h 6"/>
                <a:gd name="T30" fmla="*/ 1 w 4"/>
                <a:gd name="T31" fmla="*/ 2 h 6"/>
                <a:gd name="T32" fmla="*/ 1 w 4"/>
                <a:gd name="T33" fmla="*/ 2 h 6"/>
                <a:gd name="T34" fmla="*/ 1 w 4"/>
                <a:gd name="T35" fmla="*/ 3 h 6"/>
                <a:gd name="T36" fmla="*/ 1 w 4"/>
                <a:gd name="T37" fmla="*/ 3 h 6"/>
                <a:gd name="T38" fmla="*/ 0 w 4"/>
                <a:gd name="T39" fmla="*/ 3 h 6"/>
                <a:gd name="T40" fmla="*/ 0 w 4"/>
                <a:gd name="T41" fmla="*/ 3 h 6"/>
                <a:gd name="T42" fmla="*/ 1 w 4"/>
                <a:gd name="T43" fmla="*/ 3 h 6"/>
                <a:gd name="T44" fmla="*/ 1 w 4"/>
                <a:gd name="T45" fmla="*/ 3 h 6"/>
                <a:gd name="T46" fmla="*/ 1 w 4"/>
                <a:gd name="T47" fmla="*/ 3 h 6"/>
                <a:gd name="T48" fmla="*/ 1 w 4"/>
                <a:gd name="T49" fmla="*/ 3 h 6"/>
                <a:gd name="T50" fmla="*/ 1 w 4"/>
                <a:gd name="T51" fmla="*/ 3 h 6"/>
                <a:gd name="T52" fmla="*/ 2 w 4"/>
                <a:gd name="T53" fmla="*/ 2 h 6"/>
                <a:gd name="T54" fmla="*/ 2 w 4"/>
                <a:gd name="T55" fmla="*/ 2 h 6"/>
                <a:gd name="T56" fmla="*/ 2 w 4"/>
                <a:gd name="T57" fmla="*/ 2 h 6"/>
                <a:gd name="T58" fmla="*/ 2 w 4"/>
                <a:gd name="T59" fmla="*/ 2 h 6"/>
                <a:gd name="T60" fmla="*/ 2 w 4"/>
                <a:gd name="T61" fmla="*/ 2 h 6"/>
                <a:gd name="T62" fmla="*/ 2 w 4"/>
                <a:gd name="T63" fmla="*/ 2 h 6"/>
                <a:gd name="T64" fmla="*/ 2 w 4"/>
                <a:gd name="T65" fmla="*/ 2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6">
                  <a:moveTo>
                    <a:pt x="3" y="3"/>
                  </a:moveTo>
                  <a:lnTo>
                    <a:pt x="4" y="3"/>
                  </a:lnTo>
                  <a:lnTo>
                    <a:pt x="4" y="1"/>
                  </a:lnTo>
                  <a:lnTo>
                    <a:pt x="3" y="1"/>
                  </a:lnTo>
                  <a:lnTo>
                    <a:pt x="3" y="0"/>
                  </a:lnTo>
                  <a:lnTo>
                    <a:pt x="3" y="1"/>
                  </a:lnTo>
                  <a:lnTo>
                    <a:pt x="3" y="3"/>
                  </a:lnTo>
                  <a:lnTo>
                    <a:pt x="2" y="3"/>
                  </a:lnTo>
                  <a:lnTo>
                    <a:pt x="2" y="4"/>
                  </a:lnTo>
                  <a:lnTo>
                    <a:pt x="2" y="5"/>
                  </a:lnTo>
                  <a:lnTo>
                    <a:pt x="0" y="6"/>
                  </a:lnTo>
                  <a:lnTo>
                    <a:pt x="2" y="6"/>
                  </a:lnTo>
                  <a:lnTo>
                    <a:pt x="2" y="5"/>
                  </a:lnTo>
                  <a:lnTo>
                    <a:pt x="3" y="4"/>
                  </a:lnTo>
                  <a:lnTo>
                    <a:pt x="4" y="3"/>
                  </a:lnTo>
                  <a:lnTo>
                    <a:pt x="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1" name="Freeform 222"/>
            <p:cNvSpPr>
              <a:spLocks/>
            </p:cNvSpPr>
            <p:nvPr/>
          </p:nvSpPr>
          <p:spPr bwMode="auto">
            <a:xfrm>
              <a:off x="2816" y="1324"/>
              <a:ext cx="2" cy="6"/>
            </a:xfrm>
            <a:custGeom>
              <a:avLst/>
              <a:gdLst>
                <a:gd name="T0" fmla="*/ 2 w 3"/>
                <a:gd name="T1" fmla="*/ 0 h 13"/>
                <a:gd name="T2" fmla="*/ 2 w 3"/>
                <a:gd name="T3" fmla="*/ 1 h 13"/>
                <a:gd name="T4" fmla="*/ 1 w 3"/>
                <a:gd name="T5" fmla="*/ 1 h 13"/>
                <a:gd name="T6" fmla="*/ 1 w 3"/>
                <a:gd name="T7" fmla="*/ 2 h 13"/>
                <a:gd name="T8" fmla="*/ 1 w 3"/>
                <a:gd name="T9" fmla="*/ 2 h 13"/>
                <a:gd name="T10" fmla="*/ 1 w 3"/>
                <a:gd name="T11" fmla="*/ 3 h 13"/>
                <a:gd name="T12" fmla="*/ 1 w 3"/>
                <a:gd name="T13" fmla="*/ 4 h 13"/>
                <a:gd name="T14" fmla="*/ 0 w 3"/>
                <a:gd name="T15" fmla="*/ 4 h 13"/>
                <a:gd name="T16" fmla="*/ 0 w 3"/>
                <a:gd name="T17" fmla="*/ 5 h 13"/>
                <a:gd name="T18" fmla="*/ 0 w 3"/>
                <a:gd name="T19" fmla="*/ 5 h 13"/>
                <a:gd name="T20" fmla="*/ 0 w 3"/>
                <a:gd name="T21" fmla="*/ 6 h 13"/>
                <a:gd name="T22" fmla="*/ 0 w 3"/>
                <a:gd name="T23" fmla="*/ 5 h 13"/>
                <a:gd name="T24" fmla="*/ 1 w 3"/>
                <a:gd name="T25" fmla="*/ 5 h 13"/>
                <a:gd name="T26" fmla="*/ 1 w 3"/>
                <a:gd name="T27" fmla="*/ 4 h 13"/>
                <a:gd name="T28" fmla="*/ 1 w 3"/>
                <a:gd name="T29" fmla="*/ 4 h 13"/>
                <a:gd name="T30" fmla="*/ 1 w 3"/>
                <a:gd name="T31" fmla="*/ 3 h 13"/>
                <a:gd name="T32" fmla="*/ 1 w 3"/>
                <a:gd name="T33" fmla="*/ 2 h 13"/>
                <a:gd name="T34" fmla="*/ 1 w 3"/>
                <a:gd name="T35" fmla="*/ 2 h 13"/>
                <a:gd name="T36" fmla="*/ 2 w 3"/>
                <a:gd name="T37" fmla="*/ 1 h 13"/>
                <a:gd name="T38" fmla="*/ 2 w 3"/>
                <a:gd name="T39" fmla="*/ 1 h 13"/>
                <a:gd name="T40" fmla="*/ 2 w 3"/>
                <a:gd name="T41" fmla="*/ 0 h 13"/>
                <a:gd name="T42" fmla="*/ 2 w 3"/>
                <a:gd name="T43" fmla="*/ 0 h 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13">
                  <a:moveTo>
                    <a:pt x="3" y="0"/>
                  </a:moveTo>
                  <a:lnTo>
                    <a:pt x="3" y="2"/>
                  </a:lnTo>
                  <a:lnTo>
                    <a:pt x="2" y="3"/>
                  </a:lnTo>
                  <a:lnTo>
                    <a:pt x="2" y="4"/>
                  </a:lnTo>
                  <a:lnTo>
                    <a:pt x="1" y="5"/>
                  </a:lnTo>
                  <a:lnTo>
                    <a:pt x="1" y="6"/>
                  </a:lnTo>
                  <a:lnTo>
                    <a:pt x="1" y="8"/>
                  </a:lnTo>
                  <a:lnTo>
                    <a:pt x="0" y="9"/>
                  </a:lnTo>
                  <a:lnTo>
                    <a:pt x="0" y="10"/>
                  </a:lnTo>
                  <a:lnTo>
                    <a:pt x="0" y="11"/>
                  </a:lnTo>
                  <a:lnTo>
                    <a:pt x="0" y="13"/>
                  </a:lnTo>
                  <a:lnTo>
                    <a:pt x="0" y="11"/>
                  </a:lnTo>
                  <a:lnTo>
                    <a:pt x="1" y="10"/>
                  </a:lnTo>
                  <a:lnTo>
                    <a:pt x="1" y="9"/>
                  </a:lnTo>
                  <a:lnTo>
                    <a:pt x="1" y="8"/>
                  </a:lnTo>
                  <a:lnTo>
                    <a:pt x="2" y="6"/>
                  </a:lnTo>
                  <a:lnTo>
                    <a:pt x="2" y="5"/>
                  </a:lnTo>
                  <a:lnTo>
                    <a:pt x="2" y="4"/>
                  </a:lnTo>
                  <a:lnTo>
                    <a:pt x="3" y="3"/>
                  </a:lnTo>
                  <a:lnTo>
                    <a:pt x="3" y="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2" name="Freeform 223"/>
            <p:cNvSpPr>
              <a:spLocks/>
            </p:cNvSpPr>
            <p:nvPr/>
          </p:nvSpPr>
          <p:spPr bwMode="auto">
            <a:xfrm>
              <a:off x="2607" y="1248"/>
              <a:ext cx="4" cy="254"/>
            </a:xfrm>
            <a:custGeom>
              <a:avLst/>
              <a:gdLst>
                <a:gd name="T0" fmla="*/ 4 w 9"/>
                <a:gd name="T1" fmla="*/ 0 h 509"/>
                <a:gd name="T2" fmla="*/ 3 w 9"/>
                <a:gd name="T3" fmla="*/ 25 h 509"/>
                <a:gd name="T4" fmla="*/ 2 w 9"/>
                <a:gd name="T5" fmla="*/ 51 h 509"/>
                <a:gd name="T6" fmla="*/ 2 w 9"/>
                <a:gd name="T7" fmla="*/ 75 h 509"/>
                <a:gd name="T8" fmla="*/ 1 w 9"/>
                <a:gd name="T9" fmla="*/ 100 h 509"/>
                <a:gd name="T10" fmla="*/ 0 w 9"/>
                <a:gd name="T11" fmla="*/ 125 h 509"/>
                <a:gd name="T12" fmla="*/ 0 w 9"/>
                <a:gd name="T13" fmla="*/ 150 h 509"/>
                <a:gd name="T14" fmla="*/ 0 w 9"/>
                <a:gd name="T15" fmla="*/ 175 h 509"/>
                <a:gd name="T16" fmla="*/ 0 w 9"/>
                <a:gd name="T17" fmla="*/ 201 h 509"/>
                <a:gd name="T18" fmla="*/ 0 w 9"/>
                <a:gd name="T19" fmla="*/ 227 h 509"/>
                <a:gd name="T20" fmla="*/ 0 w 9"/>
                <a:gd name="T21" fmla="*/ 254 h 509"/>
                <a:gd name="T22" fmla="*/ 4 w 9"/>
                <a:gd name="T23" fmla="*/ 0 h 509"/>
                <a:gd name="T24" fmla="*/ 4 w 9"/>
                <a:gd name="T25" fmla="*/ 0 h 5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 h="509">
                  <a:moveTo>
                    <a:pt x="9" y="0"/>
                  </a:moveTo>
                  <a:lnTo>
                    <a:pt x="6" y="51"/>
                  </a:lnTo>
                  <a:lnTo>
                    <a:pt x="5" y="102"/>
                  </a:lnTo>
                  <a:lnTo>
                    <a:pt x="4" y="151"/>
                  </a:lnTo>
                  <a:lnTo>
                    <a:pt x="3" y="201"/>
                  </a:lnTo>
                  <a:lnTo>
                    <a:pt x="1" y="251"/>
                  </a:lnTo>
                  <a:lnTo>
                    <a:pt x="0" y="301"/>
                  </a:lnTo>
                  <a:lnTo>
                    <a:pt x="0" y="351"/>
                  </a:lnTo>
                  <a:lnTo>
                    <a:pt x="0" y="403"/>
                  </a:lnTo>
                  <a:lnTo>
                    <a:pt x="0" y="455"/>
                  </a:lnTo>
                  <a:lnTo>
                    <a:pt x="0" y="509"/>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3" name="Freeform 224"/>
            <p:cNvSpPr>
              <a:spLocks/>
            </p:cNvSpPr>
            <p:nvPr/>
          </p:nvSpPr>
          <p:spPr bwMode="auto">
            <a:xfrm>
              <a:off x="2326" y="1272"/>
              <a:ext cx="10" cy="45"/>
            </a:xfrm>
            <a:custGeom>
              <a:avLst/>
              <a:gdLst>
                <a:gd name="T0" fmla="*/ 10 w 21"/>
                <a:gd name="T1" fmla="*/ 45 h 89"/>
                <a:gd name="T2" fmla="*/ 0 w 21"/>
                <a:gd name="T3" fmla="*/ 0 h 89"/>
                <a:gd name="T4" fmla="*/ 1 w 21"/>
                <a:gd name="T5" fmla="*/ 5 h 89"/>
                <a:gd name="T6" fmla="*/ 1 w 21"/>
                <a:gd name="T7" fmla="*/ 9 h 89"/>
                <a:gd name="T8" fmla="*/ 3 w 21"/>
                <a:gd name="T9" fmla="*/ 14 h 89"/>
                <a:gd name="T10" fmla="*/ 3 w 21"/>
                <a:gd name="T11" fmla="*/ 18 h 89"/>
                <a:gd name="T12" fmla="*/ 4 w 21"/>
                <a:gd name="T13" fmla="*/ 23 h 89"/>
                <a:gd name="T14" fmla="*/ 5 w 21"/>
                <a:gd name="T15" fmla="*/ 28 h 89"/>
                <a:gd name="T16" fmla="*/ 6 w 21"/>
                <a:gd name="T17" fmla="*/ 32 h 89"/>
                <a:gd name="T18" fmla="*/ 7 w 21"/>
                <a:gd name="T19" fmla="*/ 36 h 89"/>
                <a:gd name="T20" fmla="*/ 8 w 21"/>
                <a:gd name="T21" fmla="*/ 41 h 89"/>
                <a:gd name="T22" fmla="*/ 10 w 21"/>
                <a:gd name="T23" fmla="*/ 45 h 89"/>
                <a:gd name="T24" fmla="*/ 10 w 21"/>
                <a:gd name="T25" fmla="*/ 45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1" h="89">
                  <a:moveTo>
                    <a:pt x="21" y="89"/>
                  </a:moveTo>
                  <a:lnTo>
                    <a:pt x="0" y="0"/>
                  </a:lnTo>
                  <a:lnTo>
                    <a:pt x="2" y="9"/>
                  </a:lnTo>
                  <a:lnTo>
                    <a:pt x="3" y="18"/>
                  </a:lnTo>
                  <a:lnTo>
                    <a:pt x="6" y="28"/>
                  </a:lnTo>
                  <a:lnTo>
                    <a:pt x="7" y="36"/>
                  </a:lnTo>
                  <a:lnTo>
                    <a:pt x="8" y="45"/>
                  </a:lnTo>
                  <a:lnTo>
                    <a:pt x="11" y="55"/>
                  </a:lnTo>
                  <a:lnTo>
                    <a:pt x="12" y="63"/>
                  </a:lnTo>
                  <a:lnTo>
                    <a:pt x="15" y="72"/>
                  </a:lnTo>
                  <a:lnTo>
                    <a:pt x="17" y="81"/>
                  </a:lnTo>
                  <a:lnTo>
                    <a:pt x="21" y="8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4" name="Freeform 225"/>
            <p:cNvSpPr>
              <a:spLocks/>
            </p:cNvSpPr>
            <p:nvPr/>
          </p:nvSpPr>
          <p:spPr bwMode="auto">
            <a:xfrm>
              <a:off x="2590" y="1298"/>
              <a:ext cx="1" cy="1"/>
            </a:xfrm>
            <a:custGeom>
              <a:avLst/>
              <a:gdLst>
                <a:gd name="T0" fmla="*/ 0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1 h 3"/>
                <a:gd name="T18" fmla="*/ 0 w 1"/>
                <a:gd name="T19" fmla="*/ 1 h 3"/>
                <a:gd name="T20" fmla="*/ 0 w 1"/>
                <a:gd name="T21" fmla="*/ 1 h 3"/>
                <a:gd name="T22" fmla="*/ 1 w 1"/>
                <a:gd name="T23" fmla="*/ 1 h 3"/>
                <a:gd name="T24" fmla="*/ 0 w 1"/>
                <a:gd name="T25" fmla="*/ 0 h 3"/>
                <a:gd name="T26" fmla="*/ 0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0" y="0"/>
                  </a:moveTo>
                  <a:lnTo>
                    <a:pt x="0" y="2"/>
                  </a:lnTo>
                  <a:lnTo>
                    <a:pt x="0" y="3"/>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5" name="Freeform 226"/>
            <p:cNvSpPr>
              <a:spLocks/>
            </p:cNvSpPr>
            <p:nvPr/>
          </p:nvSpPr>
          <p:spPr bwMode="auto">
            <a:xfrm>
              <a:off x="2577" y="1298"/>
              <a:ext cx="13" cy="8"/>
            </a:xfrm>
            <a:custGeom>
              <a:avLst/>
              <a:gdLst>
                <a:gd name="T0" fmla="*/ 8 w 26"/>
                <a:gd name="T1" fmla="*/ 8 h 17"/>
                <a:gd name="T2" fmla="*/ 9 w 26"/>
                <a:gd name="T3" fmla="*/ 8 h 17"/>
                <a:gd name="T4" fmla="*/ 9 w 26"/>
                <a:gd name="T5" fmla="*/ 8 h 17"/>
                <a:gd name="T6" fmla="*/ 10 w 26"/>
                <a:gd name="T7" fmla="*/ 7 h 17"/>
                <a:gd name="T8" fmla="*/ 11 w 26"/>
                <a:gd name="T9" fmla="*/ 7 h 17"/>
                <a:gd name="T10" fmla="*/ 12 w 26"/>
                <a:gd name="T11" fmla="*/ 6 h 17"/>
                <a:gd name="T12" fmla="*/ 12 w 26"/>
                <a:gd name="T13" fmla="*/ 5 h 17"/>
                <a:gd name="T14" fmla="*/ 13 w 26"/>
                <a:gd name="T15" fmla="*/ 4 h 17"/>
                <a:gd name="T16" fmla="*/ 13 w 26"/>
                <a:gd name="T17" fmla="*/ 4 h 17"/>
                <a:gd name="T18" fmla="*/ 13 w 26"/>
                <a:gd name="T19" fmla="*/ 2 h 17"/>
                <a:gd name="T20" fmla="*/ 13 w 26"/>
                <a:gd name="T21" fmla="*/ 2 h 17"/>
                <a:gd name="T22" fmla="*/ 9 w 26"/>
                <a:gd name="T23" fmla="*/ 7 h 17"/>
                <a:gd name="T24" fmla="*/ 8 w 26"/>
                <a:gd name="T25" fmla="*/ 7 h 17"/>
                <a:gd name="T26" fmla="*/ 7 w 26"/>
                <a:gd name="T27" fmla="*/ 7 h 17"/>
                <a:gd name="T28" fmla="*/ 6 w 26"/>
                <a:gd name="T29" fmla="*/ 7 h 17"/>
                <a:gd name="T30" fmla="*/ 6 w 26"/>
                <a:gd name="T31" fmla="*/ 7 h 17"/>
                <a:gd name="T32" fmla="*/ 5 w 26"/>
                <a:gd name="T33" fmla="*/ 7 h 17"/>
                <a:gd name="T34" fmla="*/ 4 w 26"/>
                <a:gd name="T35" fmla="*/ 7 h 17"/>
                <a:gd name="T36" fmla="*/ 3 w 26"/>
                <a:gd name="T37" fmla="*/ 7 h 17"/>
                <a:gd name="T38" fmla="*/ 3 w 26"/>
                <a:gd name="T39" fmla="*/ 7 h 17"/>
                <a:gd name="T40" fmla="*/ 2 w 26"/>
                <a:gd name="T41" fmla="*/ 6 h 17"/>
                <a:gd name="T42" fmla="*/ 1 w 26"/>
                <a:gd name="T43" fmla="*/ 5 h 17"/>
                <a:gd name="T44" fmla="*/ 1 w 26"/>
                <a:gd name="T45" fmla="*/ 5 h 17"/>
                <a:gd name="T46" fmla="*/ 1 w 26"/>
                <a:gd name="T47" fmla="*/ 4 h 17"/>
                <a:gd name="T48" fmla="*/ 1 w 26"/>
                <a:gd name="T49" fmla="*/ 4 h 17"/>
                <a:gd name="T50" fmla="*/ 1 w 26"/>
                <a:gd name="T51" fmla="*/ 3 h 17"/>
                <a:gd name="T52" fmla="*/ 1 w 26"/>
                <a:gd name="T53" fmla="*/ 2 h 17"/>
                <a:gd name="T54" fmla="*/ 1 w 26"/>
                <a:gd name="T55" fmla="*/ 2 h 17"/>
                <a:gd name="T56" fmla="*/ 1 w 26"/>
                <a:gd name="T57" fmla="*/ 1 h 17"/>
                <a:gd name="T58" fmla="*/ 2 w 26"/>
                <a:gd name="T59" fmla="*/ 0 h 17"/>
                <a:gd name="T60" fmla="*/ 2 w 26"/>
                <a:gd name="T61" fmla="*/ 0 h 17"/>
                <a:gd name="T62" fmla="*/ 2 w 26"/>
                <a:gd name="T63" fmla="*/ 0 h 17"/>
                <a:gd name="T64" fmla="*/ 0 w 26"/>
                <a:gd name="T65" fmla="*/ 4 h 17"/>
                <a:gd name="T66" fmla="*/ 0 w 26"/>
                <a:gd name="T67" fmla="*/ 5 h 17"/>
                <a:gd name="T68" fmla="*/ 1 w 26"/>
                <a:gd name="T69" fmla="*/ 6 h 17"/>
                <a:gd name="T70" fmla="*/ 1 w 26"/>
                <a:gd name="T71" fmla="*/ 7 h 17"/>
                <a:gd name="T72" fmla="*/ 2 w 26"/>
                <a:gd name="T73" fmla="*/ 7 h 17"/>
                <a:gd name="T74" fmla="*/ 3 w 26"/>
                <a:gd name="T75" fmla="*/ 8 h 17"/>
                <a:gd name="T76" fmla="*/ 3 w 26"/>
                <a:gd name="T77" fmla="*/ 8 h 17"/>
                <a:gd name="T78" fmla="*/ 4 w 26"/>
                <a:gd name="T79" fmla="*/ 8 h 17"/>
                <a:gd name="T80" fmla="*/ 5 w 26"/>
                <a:gd name="T81" fmla="*/ 8 h 17"/>
                <a:gd name="T82" fmla="*/ 6 w 26"/>
                <a:gd name="T83" fmla="*/ 8 h 17"/>
                <a:gd name="T84" fmla="*/ 8 w 26"/>
                <a:gd name="T85" fmla="*/ 8 h 17"/>
                <a:gd name="T86" fmla="*/ 8 w 26"/>
                <a:gd name="T87" fmla="*/ 8 h 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6" h="17">
                  <a:moveTo>
                    <a:pt x="15" y="17"/>
                  </a:moveTo>
                  <a:lnTo>
                    <a:pt x="17" y="16"/>
                  </a:lnTo>
                  <a:lnTo>
                    <a:pt x="18" y="16"/>
                  </a:lnTo>
                  <a:lnTo>
                    <a:pt x="20" y="15"/>
                  </a:lnTo>
                  <a:lnTo>
                    <a:pt x="22" y="14"/>
                  </a:lnTo>
                  <a:lnTo>
                    <a:pt x="23" y="12"/>
                  </a:lnTo>
                  <a:lnTo>
                    <a:pt x="23" y="11"/>
                  </a:lnTo>
                  <a:lnTo>
                    <a:pt x="25" y="9"/>
                  </a:lnTo>
                  <a:lnTo>
                    <a:pt x="26" y="8"/>
                  </a:lnTo>
                  <a:lnTo>
                    <a:pt x="26" y="5"/>
                  </a:lnTo>
                  <a:lnTo>
                    <a:pt x="26" y="4"/>
                  </a:lnTo>
                  <a:lnTo>
                    <a:pt x="17" y="14"/>
                  </a:lnTo>
                  <a:lnTo>
                    <a:pt x="16" y="14"/>
                  </a:lnTo>
                  <a:lnTo>
                    <a:pt x="13" y="14"/>
                  </a:lnTo>
                  <a:lnTo>
                    <a:pt x="12" y="14"/>
                  </a:lnTo>
                  <a:lnTo>
                    <a:pt x="11" y="14"/>
                  </a:lnTo>
                  <a:lnTo>
                    <a:pt x="10" y="14"/>
                  </a:lnTo>
                  <a:lnTo>
                    <a:pt x="7" y="14"/>
                  </a:lnTo>
                  <a:lnTo>
                    <a:pt x="6" y="14"/>
                  </a:lnTo>
                  <a:lnTo>
                    <a:pt x="5" y="14"/>
                  </a:lnTo>
                  <a:lnTo>
                    <a:pt x="3" y="12"/>
                  </a:lnTo>
                  <a:lnTo>
                    <a:pt x="2" y="11"/>
                  </a:lnTo>
                  <a:lnTo>
                    <a:pt x="2" y="10"/>
                  </a:lnTo>
                  <a:lnTo>
                    <a:pt x="2" y="9"/>
                  </a:lnTo>
                  <a:lnTo>
                    <a:pt x="2" y="8"/>
                  </a:lnTo>
                  <a:lnTo>
                    <a:pt x="2" y="6"/>
                  </a:lnTo>
                  <a:lnTo>
                    <a:pt x="2" y="5"/>
                  </a:lnTo>
                  <a:lnTo>
                    <a:pt x="2" y="4"/>
                  </a:lnTo>
                  <a:lnTo>
                    <a:pt x="2" y="3"/>
                  </a:lnTo>
                  <a:lnTo>
                    <a:pt x="3" y="1"/>
                  </a:lnTo>
                  <a:lnTo>
                    <a:pt x="3" y="0"/>
                  </a:lnTo>
                  <a:lnTo>
                    <a:pt x="0" y="9"/>
                  </a:lnTo>
                  <a:lnTo>
                    <a:pt x="0" y="10"/>
                  </a:lnTo>
                  <a:lnTo>
                    <a:pt x="1" y="12"/>
                  </a:lnTo>
                  <a:lnTo>
                    <a:pt x="2" y="14"/>
                  </a:lnTo>
                  <a:lnTo>
                    <a:pt x="3" y="15"/>
                  </a:lnTo>
                  <a:lnTo>
                    <a:pt x="5" y="16"/>
                  </a:lnTo>
                  <a:lnTo>
                    <a:pt x="6" y="16"/>
                  </a:lnTo>
                  <a:lnTo>
                    <a:pt x="8" y="17"/>
                  </a:lnTo>
                  <a:lnTo>
                    <a:pt x="10" y="17"/>
                  </a:lnTo>
                  <a:lnTo>
                    <a:pt x="12" y="17"/>
                  </a:lnTo>
                  <a:lnTo>
                    <a:pt x="15" y="17"/>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6" name="Freeform 227"/>
            <p:cNvSpPr>
              <a:spLocks/>
            </p:cNvSpPr>
            <p:nvPr/>
          </p:nvSpPr>
          <p:spPr bwMode="auto">
            <a:xfrm>
              <a:off x="2585" y="1293"/>
              <a:ext cx="6" cy="5"/>
            </a:xfrm>
            <a:custGeom>
              <a:avLst/>
              <a:gdLst>
                <a:gd name="T0" fmla="*/ 0 w 12"/>
                <a:gd name="T1" fmla="*/ 0 h 11"/>
                <a:gd name="T2" fmla="*/ 6 w 12"/>
                <a:gd name="T3" fmla="*/ 5 h 11"/>
                <a:gd name="T4" fmla="*/ 6 w 12"/>
                <a:gd name="T5" fmla="*/ 5 h 11"/>
                <a:gd name="T6" fmla="*/ 6 w 12"/>
                <a:gd name="T7" fmla="*/ 5 h 11"/>
                <a:gd name="T8" fmla="*/ 6 w 12"/>
                <a:gd name="T9" fmla="*/ 4 h 11"/>
                <a:gd name="T10" fmla="*/ 6 w 12"/>
                <a:gd name="T11" fmla="*/ 4 h 11"/>
                <a:gd name="T12" fmla="*/ 6 w 12"/>
                <a:gd name="T13" fmla="*/ 3 h 11"/>
                <a:gd name="T14" fmla="*/ 6 w 12"/>
                <a:gd name="T15" fmla="*/ 2 h 11"/>
                <a:gd name="T16" fmla="*/ 6 w 12"/>
                <a:gd name="T17" fmla="*/ 2 h 11"/>
                <a:gd name="T18" fmla="*/ 6 w 12"/>
                <a:gd name="T19" fmla="*/ 1 h 11"/>
                <a:gd name="T20" fmla="*/ 6 w 12"/>
                <a:gd name="T21" fmla="*/ 0 h 11"/>
                <a:gd name="T22" fmla="*/ 6 w 12"/>
                <a:gd name="T23" fmla="*/ 0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11" y="11"/>
                  </a:lnTo>
                  <a:lnTo>
                    <a:pt x="12" y="11"/>
                  </a:lnTo>
                  <a:lnTo>
                    <a:pt x="12" y="10"/>
                  </a:lnTo>
                  <a:lnTo>
                    <a:pt x="12" y="9"/>
                  </a:lnTo>
                  <a:lnTo>
                    <a:pt x="12" y="8"/>
                  </a:lnTo>
                  <a:lnTo>
                    <a:pt x="12" y="6"/>
                  </a:lnTo>
                  <a:lnTo>
                    <a:pt x="12" y="5"/>
                  </a:lnTo>
                  <a:lnTo>
                    <a:pt x="12" y="4"/>
                  </a:lnTo>
                  <a:lnTo>
                    <a:pt x="12" y="3"/>
                  </a:lnTo>
                  <a:lnTo>
                    <a:pt x="12" y="1"/>
                  </a:lnTo>
                  <a:lnTo>
                    <a:pt x="12"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7" name="Freeform 228"/>
            <p:cNvSpPr>
              <a:spLocks/>
            </p:cNvSpPr>
            <p:nvPr/>
          </p:nvSpPr>
          <p:spPr bwMode="auto">
            <a:xfrm>
              <a:off x="2579" y="1293"/>
              <a:ext cx="3" cy="5"/>
            </a:xfrm>
            <a:custGeom>
              <a:avLst/>
              <a:gdLst>
                <a:gd name="T0" fmla="*/ 0 w 5"/>
                <a:gd name="T1" fmla="*/ 5 h 10"/>
                <a:gd name="T2" fmla="*/ 3 w 5"/>
                <a:gd name="T3" fmla="*/ 0 h 10"/>
                <a:gd name="T4" fmla="*/ 3 w 5"/>
                <a:gd name="T5" fmla="*/ 1 h 10"/>
                <a:gd name="T6" fmla="*/ 2 w 5"/>
                <a:gd name="T7" fmla="*/ 1 h 10"/>
                <a:gd name="T8" fmla="*/ 2 w 5"/>
                <a:gd name="T9" fmla="*/ 2 h 10"/>
                <a:gd name="T10" fmla="*/ 2 w 5"/>
                <a:gd name="T11" fmla="*/ 2 h 10"/>
                <a:gd name="T12" fmla="*/ 2 w 5"/>
                <a:gd name="T13" fmla="*/ 3 h 10"/>
                <a:gd name="T14" fmla="*/ 2 w 5"/>
                <a:gd name="T15" fmla="*/ 3 h 10"/>
                <a:gd name="T16" fmla="*/ 1 w 5"/>
                <a:gd name="T17" fmla="*/ 3 h 10"/>
                <a:gd name="T18" fmla="*/ 1 w 5"/>
                <a:gd name="T19" fmla="*/ 4 h 10"/>
                <a:gd name="T20" fmla="*/ 1 w 5"/>
                <a:gd name="T21" fmla="*/ 5 h 10"/>
                <a:gd name="T22" fmla="*/ 0 w 5"/>
                <a:gd name="T23" fmla="*/ 5 h 10"/>
                <a:gd name="T24" fmla="*/ 0 w 5"/>
                <a:gd name="T25" fmla="*/ 5 h 10"/>
                <a:gd name="T26" fmla="*/ 0 w 5"/>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0">
                  <a:moveTo>
                    <a:pt x="0" y="9"/>
                  </a:moveTo>
                  <a:lnTo>
                    <a:pt x="5" y="0"/>
                  </a:lnTo>
                  <a:lnTo>
                    <a:pt x="5" y="1"/>
                  </a:lnTo>
                  <a:lnTo>
                    <a:pt x="4" y="1"/>
                  </a:lnTo>
                  <a:lnTo>
                    <a:pt x="4" y="3"/>
                  </a:lnTo>
                  <a:lnTo>
                    <a:pt x="4" y="4"/>
                  </a:lnTo>
                  <a:lnTo>
                    <a:pt x="3" y="5"/>
                  </a:lnTo>
                  <a:lnTo>
                    <a:pt x="2" y="6"/>
                  </a:lnTo>
                  <a:lnTo>
                    <a:pt x="2" y="8"/>
                  </a:lnTo>
                  <a:lnTo>
                    <a:pt x="2" y="9"/>
                  </a:lnTo>
                  <a:lnTo>
                    <a:pt x="0" y="10"/>
                  </a:lnTo>
                  <a:lnTo>
                    <a:pt x="0" y="9"/>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8" name="Freeform 229"/>
            <p:cNvSpPr>
              <a:spLocks/>
            </p:cNvSpPr>
            <p:nvPr/>
          </p:nvSpPr>
          <p:spPr bwMode="auto">
            <a:xfrm>
              <a:off x="2458" y="1355"/>
              <a:ext cx="7" cy="8"/>
            </a:xfrm>
            <a:custGeom>
              <a:avLst/>
              <a:gdLst>
                <a:gd name="T0" fmla="*/ 0 w 12"/>
                <a:gd name="T1" fmla="*/ 8 h 15"/>
                <a:gd name="T2" fmla="*/ 1 w 12"/>
                <a:gd name="T3" fmla="*/ 8 h 15"/>
                <a:gd name="T4" fmla="*/ 1 w 12"/>
                <a:gd name="T5" fmla="*/ 8 h 15"/>
                <a:gd name="T6" fmla="*/ 2 w 12"/>
                <a:gd name="T7" fmla="*/ 8 h 15"/>
                <a:gd name="T8" fmla="*/ 4 w 12"/>
                <a:gd name="T9" fmla="*/ 8 h 15"/>
                <a:gd name="T10" fmla="*/ 4 w 12"/>
                <a:gd name="T11" fmla="*/ 8 h 15"/>
                <a:gd name="T12" fmla="*/ 5 w 12"/>
                <a:gd name="T13" fmla="*/ 7 h 15"/>
                <a:gd name="T14" fmla="*/ 6 w 12"/>
                <a:gd name="T15" fmla="*/ 7 h 15"/>
                <a:gd name="T16" fmla="*/ 6 w 12"/>
                <a:gd name="T17" fmla="*/ 7 h 15"/>
                <a:gd name="T18" fmla="*/ 6 w 12"/>
                <a:gd name="T19" fmla="*/ 7 h 15"/>
                <a:gd name="T20" fmla="*/ 7 w 12"/>
                <a:gd name="T21" fmla="*/ 7 h 15"/>
                <a:gd name="T22" fmla="*/ 1 w 12"/>
                <a:gd name="T23" fmla="*/ 2 h 15"/>
                <a:gd name="T24" fmla="*/ 3 w 12"/>
                <a:gd name="T25" fmla="*/ 0 h 15"/>
                <a:gd name="T26" fmla="*/ 1 w 12"/>
                <a:gd name="T27" fmla="*/ 1 h 15"/>
                <a:gd name="T28" fmla="*/ 1 w 12"/>
                <a:gd name="T29" fmla="*/ 2 h 15"/>
                <a:gd name="T30" fmla="*/ 1 w 12"/>
                <a:gd name="T31" fmla="*/ 2 h 15"/>
                <a:gd name="T32" fmla="*/ 1 w 12"/>
                <a:gd name="T33" fmla="*/ 2 h 15"/>
                <a:gd name="T34" fmla="*/ 2 w 12"/>
                <a:gd name="T35" fmla="*/ 3 h 15"/>
                <a:gd name="T36" fmla="*/ 2 w 12"/>
                <a:gd name="T37" fmla="*/ 4 h 15"/>
                <a:gd name="T38" fmla="*/ 3 w 12"/>
                <a:gd name="T39" fmla="*/ 5 h 15"/>
                <a:gd name="T40" fmla="*/ 2 w 12"/>
                <a:gd name="T41" fmla="*/ 6 h 15"/>
                <a:gd name="T42" fmla="*/ 1 w 12"/>
                <a:gd name="T43" fmla="*/ 7 h 15"/>
                <a:gd name="T44" fmla="*/ 0 w 12"/>
                <a:gd name="T45" fmla="*/ 8 h 15"/>
                <a:gd name="T46" fmla="*/ 0 w 12"/>
                <a:gd name="T47" fmla="*/ 8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5">
                  <a:moveTo>
                    <a:pt x="0" y="15"/>
                  </a:moveTo>
                  <a:lnTo>
                    <a:pt x="1" y="15"/>
                  </a:lnTo>
                  <a:lnTo>
                    <a:pt x="2" y="15"/>
                  </a:lnTo>
                  <a:lnTo>
                    <a:pt x="4" y="15"/>
                  </a:lnTo>
                  <a:lnTo>
                    <a:pt x="6" y="15"/>
                  </a:lnTo>
                  <a:lnTo>
                    <a:pt x="7" y="15"/>
                  </a:lnTo>
                  <a:lnTo>
                    <a:pt x="9" y="14"/>
                  </a:lnTo>
                  <a:lnTo>
                    <a:pt x="10" y="14"/>
                  </a:lnTo>
                  <a:lnTo>
                    <a:pt x="10" y="13"/>
                  </a:lnTo>
                  <a:lnTo>
                    <a:pt x="11" y="13"/>
                  </a:lnTo>
                  <a:lnTo>
                    <a:pt x="12" y="13"/>
                  </a:lnTo>
                  <a:lnTo>
                    <a:pt x="2" y="3"/>
                  </a:lnTo>
                  <a:lnTo>
                    <a:pt x="5" y="0"/>
                  </a:lnTo>
                  <a:lnTo>
                    <a:pt x="2" y="1"/>
                  </a:lnTo>
                  <a:lnTo>
                    <a:pt x="1" y="3"/>
                  </a:lnTo>
                  <a:lnTo>
                    <a:pt x="2" y="4"/>
                  </a:lnTo>
                  <a:lnTo>
                    <a:pt x="4" y="6"/>
                  </a:lnTo>
                  <a:lnTo>
                    <a:pt x="4" y="8"/>
                  </a:lnTo>
                  <a:lnTo>
                    <a:pt x="5" y="9"/>
                  </a:lnTo>
                  <a:lnTo>
                    <a:pt x="4" y="11"/>
                  </a:lnTo>
                  <a:lnTo>
                    <a:pt x="2" y="13"/>
                  </a:lnTo>
                  <a:lnTo>
                    <a:pt x="0"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499" name="Freeform 230"/>
            <p:cNvSpPr>
              <a:spLocks/>
            </p:cNvSpPr>
            <p:nvPr/>
          </p:nvSpPr>
          <p:spPr bwMode="auto">
            <a:xfrm>
              <a:off x="2464" y="1361"/>
              <a:ext cx="1" cy="1"/>
            </a:xfrm>
            <a:custGeom>
              <a:avLst/>
              <a:gdLst>
                <a:gd name="T0" fmla="*/ 0 w 1"/>
                <a:gd name="T1" fmla="*/ 0 h 2"/>
                <a:gd name="T2" fmla="*/ 1 w 1"/>
                <a:gd name="T3" fmla="*/ 1 h 2"/>
                <a:gd name="T4" fmla="*/ 1 w 1"/>
                <a:gd name="T5" fmla="*/ 1 h 2"/>
                <a:gd name="T6" fmla="*/ 1 w 1"/>
                <a:gd name="T7" fmla="*/ 1 h 2"/>
                <a:gd name="T8" fmla="*/ 1 w 1"/>
                <a:gd name="T9" fmla="*/ 1 h 2"/>
                <a:gd name="T10" fmla="*/ 1 w 1"/>
                <a:gd name="T11" fmla="*/ 1 h 2"/>
                <a:gd name="T12" fmla="*/ 1 w 1"/>
                <a:gd name="T13" fmla="*/ 0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0" y="0"/>
                  </a:moveTo>
                  <a:lnTo>
                    <a:pt x="1" y="2"/>
                  </a:lnTo>
                  <a:lnTo>
                    <a:pt x="1" y="0"/>
                  </a:lnTo>
                  <a:lnTo>
                    <a:pt x="1" y="2"/>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0" name="Freeform 231"/>
            <p:cNvSpPr>
              <a:spLocks/>
            </p:cNvSpPr>
            <p:nvPr/>
          </p:nvSpPr>
          <p:spPr bwMode="auto">
            <a:xfrm>
              <a:off x="2454" y="1304"/>
              <a:ext cx="9" cy="55"/>
            </a:xfrm>
            <a:custGeom>
              <a:avLst/>
              <a:gdLst>
                <a:gd name="T0" fmla="*/ 9 w 18"/>
                <a:gd name="T1" fmla="*/ 50 h 110"/>
                <a:gd name="T2" fmla="*/ 8 w 18"/>
                <a:gd name="T3" fmla="*/ 48 h 110"/>
                <a:gd name="T4" fmla="*/ 7 w 18"/>
                <a:gd name="T5" fmla="*/ 45 h 110"/>
                <a:gd name="T6" fmla="*/ 7 w 18"/>
                <a:gd name="T7" fmla="*/ 43 h 110"/>
                <a:gd name="T8" fmla="*/ 5 w 18"/>
                <a:gd name="T9" fmla="*/ 42 h 110"/>
                <a:gd name="T10" fmla="*/ 2 w 18"/>
                <a:gd name="T11" fmla="*/ 42 h 110"/>
                <a:gd name="T12" fmla="*/ 2 w 18"/>
                <a:gd name="T13" fmla="*/ 39 h 110"/>
                <a:gd name="T14" fmla="*/ 4 w 18"/>
                <a:gd name="T15" fmla="*/ 38 h 110"/>
                <a:gd name="T16" fmla="*/ 7 w 18"/>
                <a:gd name="T17" fmla="*/ 38 h 110"/>
                <a:gd name="T18" fmla="*/ 8 w 18"/>
                <a:gd name="T19" fmla="*/ 39 h 110"/>
                <a:gd name="T20" fmla="*/ 9 w 18"/>
                <a:gd name="T21" fmla="*/ 39 h 110"/>
                <a:gd name="T22" fmla="*/ 8 w 18"/>
                <a:gd name="T23" fmla="*/ 39 h 110"/>
                <a:gd name="T24" fmla="*/ 7 w 18"/>
                <a:gd name="T25" fmla="*/ 39 h 110"/>
                <a:gd name="T26" fmla="*/ 6 w 18"/>
                <a:gd name="T27" fmla="*/ 38 h 110"/>
                <a:gd name="T28" fmla="*/ 5 w 18"/>
                <a:gd name="T29" fmla="*/ 38 h 110"/>
                <a:gd name="T30" fmla="*/ 5 w 18"/>
                <a:gd name="T31" fmla="*/ 37 h 110"/>
                <a:gd name="T32" fmla="*/ 5 w 18"/>
                <a:gd name="T33" fmla="*/ 36 h 110"/>
                <a:gd name="T34" fmla="*/ 5 w 18"/>
                <a:gd name="T35" fmla="*/ 35 h 110"/>
                <a:gd name="T36" fmla="*/ 5 w 18"/>
                <a:gd name="T37" fmla="*/ 34 h 110"/>
                <a:gd name="T38" fmla="*/ 5 w 18"/>
                <a:gd name="T39" fmla="*/ 32 h 110"/>
                <a:gd name="T40" fmla="*/ 6 w 18"/>
                <a:gd name="T41" fmla="*/ 32 h 110"/>
                <a:gd name="T42" fmla="*/ 5 w 18"/>
                <a:gd name="T43" fmla="*/ 25 h 110"/>
                <a:gd name="T44" fmla="*/ 5 w 18"/>
                <a:gd name="T45" fmla="*/ 19 h 110"/>
                <a:gd name="T46" fmla="*/ 5 w 18"/>
                <a:gd name="T47" fmla="*/ 12 h 110"/>
                <a:gd name="T48" fmla="*/ 4 w 18"/>
                <a:gd name="T49" fmla="*/ 6 h 110"/>
                <a:gd name="T50" fmla="*/ 0 w 18"/>
                <a:gd name="T51" fmla="*/ 0 h 110"/>
                <a:gd name="T52" fmla="*/ 0 w 18"/>
                <a:gd name="T53" fmla="*/ 50 h 110"/>
                <a:gd name="T54" fmla="*/ 3 w 18"/>
                <a:gd name="T55" fmla="*/ 48 h 110"/>
                <a:gd name="T56" fmla="*/ 4 w 18"/>
                <a:gd name="T57" fmla="*/ 48 h 110"/>
                <a:gd name="T58" fmla="*/ 5 w 18"/>
                <a:gd name="T59" fmla="*/ 48 h 110"/>
                <a:gd name="T60" fmla="*/ 6 w 18"/>
                <a:gd name="T61" fmla="*/ 49 h 110"/>
                <a:gd name="T62" fmla="*/ 7 w 18"/>
                <a:gd name="T63" fmla="*/ 50 h 110"/>
                <a:gd name="T64" fmla="*/ 8 w 18"/>
                <a:gd name="T65" fmla="*/ 51 h 110"/>
                <a:gd name="T66" fmla="*/ 7 w 18"/>
                <a:gd name="T67" fmla="*/ 50 h 1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8" h="110">
                  <a:moveTo>
                    <a:pt x="14" y="100"/>
                  </a:moveTo>
                  <a:lnTo>
                    <a:pt x="18" y="99"/>
                  </a:lnTo>
                  <a:lnTo>
                    <a:pt x="16" y="97"/>
                  </a:lnTo>
                  <a:lnTo>
                    <a:pt x="15" y="95"/>
                  </a:lnTo>
                  <a:lnTo>
                    <a:pt x="15" y="92"/>
                  </a:lnTo>
                  <a:lnTo>
                    <a:pt x="14" y="90"/>
                  </a:lnTo>
                  <a:lnTo>
                    <a:pt x="14" y="88"/>
                  </a:lnTo>
                  <a:lnTo>
                    <a:pt x="13" y="85"/>
                  </a:lnTo>
                  <a:lnTo>
                    <a:pt x="11" y="83"/>
                  </a:lnTo>
                  <a:lnTo>
                    <a:pt x="9" y="83"/>
                  </a:lnTo>
                  <a:lnTo>
                    <a:pt x="6" y="83"/>
                  </a:lnTo>
                  <a:lnTo>
                    <a:pt x="3" y="84"/>
                  </a:lnTo>
                  <a:lnTo>
                    <a:pt x="3" y="80"/>
                  </a:lnTo>
                  <a:lnTo>
                    <a:pt x="4" y="78"/>
                  </a:lnTo>
                  <a:lnTo>
                    <a:pt x="6" y="76"/>
                  </a:lnTo>
                  <a:lnTo>
                    <a:pt x="8" y="76"/>
                  </a:lnTo>
                  <a:lnTo>
                    <a:pt x="10" y="76"/>
                  </a:lnTo>
                  <a:lnTo>
                    <a:pt x="13" y="76"/>
                  </a:lnTo>
                  <a:lnTo>
                    <a:pt x="14" y="78"/>
                  </a:lnTo>
                  <a:lnTo>
                    <a:pt x="15" y="78"/>
                  </a:lnTo>
                  <a:lnTo>
                    <a:pt x="16" y="78"/>
                  </a:lnTo>
                  <a:lnTo>
                    <a:pt x="18" y="78"/>
                  </a:lnTo>
                  <a:lnTo>
                    <a:pt x="16" y="78"/>
                  </a:lnTo>
                  <a:lnTo>
                    <a:pt x="15" y="78"/>
                  </a:lnTo>
                  <a:lnTo>
                    <a:pt x="14" y="78"/>
                  </a:lnTo>
                  <a:lnTo>
                    <a:pt x="13" y="78"/>
                  </a:lnTo>
                  <a:lnTo>
                    <a:pt x="11" y="76"/>
                  </a:lnTo>
                  <a:lnTo>
                    <a:pt x="10" y="76"/>
                  </a:lnTo>
                  <a:lnTo>
                    <a:pt x="10" y="75"/>
                  </a:lnTo>
                  <a:lnTo>
                    <a:pt x="9" y="75"/>
                  </a:lnTo>
                  <a:lnTo>
                    <a:pt x="9" y="74"/>
                  </a:lnTo>
                  <a:lnTo>
                    <a:pt x="9" y="73"/>
                  </a:lnTo>
                  <a:lnTo>
                    <a:pt x="9" y="71"/>
                  </a:lnTo>
                  <a:lnTo>
                    <a:pt x="9" y="70"/>
                  </a:lnTo>
                  <a:lnTo>
                    <a:pt x="9" y="69"/>
                  </a:lnTo>
                  <a:lnTo>
                    <a:pt x="9" y="68"/>
                  </a:lnTo>
                  <a:lnTo>
                    <a:pt x="9" y="67"/>
                  </a:lnTo>
                  <a:lnTo>
                    <a:pt x="9" y="65"/>
                  </a:lnTo>
                  <a:lnTo>
                    <a:pt x="9" y="64"/>
                  </a:lnTo>
                  <a:lnTo>
                    <a:pt x="10" y="64"/>
                  </a:lnTo>
                  <a:lnTo>
                    <a:pt x="11" y="63"/>
                  </a:lnTo>
                  <a:lnTo>
                    <a:pt x="10" y="57"/>
                  </a:lnTo>
                  <a:lnTo>
                    <a:pt x="9" y="50"/>
                  </a:lnTo>
                  <a:lnTo>
                    <a:pt x="9" y="44"/>
                  </a:lnTo>
                  <a:lnTo>
                    <a:pt x="10" y="37"/>
                  </a:lnTo>
                  <a:lnTo>
                    <a:pt x="10" y="31"/>
                  </a:lnTo>
                  <a:lnTo>
                    <a:pt x="10" y="23"/>
                  </a:lnTo>
                  <a:lnTo>
                    <a:pt x="10" y="17"/>
                  </a:lnTo>
                  <a:lnTo>
                    <a:pt x="8" y="11"/>
                  </a:lnTo>
                  <a:lnTo>
                    <a:pt x="5" y="5"/>
                  </a:lnTo>
                  <a:lnTo>
                    <a:pt x="0" y="0"/>
                  </a:lnTo>
                  <a:lnTo>
                    <a:pt x="3" y="99"/>
                  </a:lnTo>
                  <a:lnTo>
                    <a:pt x="0" y="99"/>
                  </a:lnTo>
                  <a:lnTo>
                    <a:pt x="0" y="110"/>
                  </a:lnTo>
                  <a:lnTo>
                    <a:pt x="6" y="95"/>
                  </a:lnTo>
                  <a:lnTo>
                    <a:pt x="8" y="95"/>
                  </a:lnTo>
                  <a:lnTo>
                    <a:pt x="9" y="95"/>
                  </a:lnTo>
                  <a:lnTo>
                    <a:pt x="10" y="96"/>
                  </a:lnTo>
                  <a:lnTo>
                    <a:pt x="11" y="97"/>
                  </a:lnTo>
                  <a:lnTo>
                    <a:pt x="13" y="99"/>
                  </a:lnTo>
                  <a:lnTo>
                    <a:pt x="14" y="100"/>
                  </a:lnTo>
                  <a:lnTo>
                    <a:pt x="15" y="101"/>
                  </a:lnTo>
                  <a:lnTo>
                    <a:pt x="14" y="10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1" name="Freeform 232"/>
            <p:cNvSpPr>
              <a:spLocks/>
            </p:cNvSpPr>
            <p:nvPr/>
          </p:nvSpPr>
          <p:spPr bwMode="auto">
            <a:xfrm>
              <a:off x="2494" y="1463"/>
              <a:ext cx="2" cy="2"/>
            </a:xfrm>
            <a:custGeom>
              <a:avLst/>
              <a:gdLst>
                <a:gd name="T0" fmla="*/ 2 w 2"/>
                <a:gd name="T1" fmla="*/ 0 h 3"/>
                <a:gd name="T2" fmla="*/ 2 w 2"/>
                <a:gd name="T3" fmla="*/ 0 h 3"/>
                <a:gd name="T4" fmla="*/ 1 w 2"/>
                <a:gd name="T5" fmla="*/ 0 h 3"/>
                <a:gd name="T6" fmla="*/ 1 w 2"/>
                <a:gd name="T7" fmla="*/ 1 h 3"/>
                <a:gd name="T8" fmla="*/ 1 w 2"/>
                <a:gd name="T9" fmla="*/ 1 h 3"/>
                <a:gd name="T10" fmla="*/ 1 w 2"/>
                <a:gd name="T11" fmla="*/ 1 h 3"/>
                <a:gd name="T12" fmla="*/ 0 w 2"/>
                <a:gd name="T13" fmla="*/ 1 h 3"/>
                <a:gd name="T14" fmla="*/ 0 w 2"/>
                <a:gd name="T15" fmla="*/ 1 h 3"/>
                <a:gd name="T16" fmla="*/ 0 w 2"/>
                <a:gd name="T17" fmla="*/ 1 h 3"/>
                <a:gd name="T18" fmla="*/ 0 w 2"/>
                <a:gd name="T19" fmla="*/ 2 h 3"/>
                <a:gd name="T20" fmla="*/ 0 w 2"/>
                <a:gd name="T21" fmla="*/ 2 h 3"/>
                <a:gd name="T22" fmla="*/ 0 w 2"/>
                <a:gd name="T23" fmla="*/ 2 h 3"/>
                <a:gd name="T24" fmla="*/ 0 w 2"/>
                <a:gd name="T25" fmla="*/ 2 h 3"/>
                <a:gd name="T26" fmla="*/ 0 w 2"/>
                <a:gd name="T27" fmla="*/ 2 h 3"/>
                <a:gd name="T28" fmla="*/ 0 w 2"/>
                <a:gd name="T29" fmla="*/ 2 h 3"/>
                <a:gd name="T30" fmla="*/ 0 w 2"/>
                <a:gd name="T31" fmla="*/ 2 h 3"/>
                <a:gd name="T32" fmla="*/ 0 w 2"/>
                <a:gd name="T33" fmla="*/ 2 h 3"/>
                <a:gd name="T34" fmla="*/ 0 w 2"/>
                <a:gd name="T35" fmla="*/ 2 h 3"/>
                <a:gd name="T36" fmla="*/ 0 w 2"/>
                <a:gd name="T37" fmla="*/ 2 h 3"/>
                <a:gd name="T38" fmla="*/ 0 w 2"/>
                <a:gd name="T39" fmla="*/ 2 h 3"/>
                <a:gd name="T40" fmla="*/ 0 w 2"/>
                <a:gd name="T41" fmla="*/ 2 h 3"/>
                <a:gd name="T42" fmla="*/ 2 w 2"/>
                <a:gd name="T43" fmla="*/ 0 h 3"/>
                <a:gd name="T44" fmla="*/ 2 w 2"/>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3">
                  <a:moveTo>
                    <a:pt x="2" y="0"/>
                  </a:moveTo>
                  <a:lnTo>
                    <a:pt x="2" y="0"/>
                  </a:lnTo>
                  <a:lnTo>
                    <a:pt x="1" y="0"/>
                  </a:lnTo>
                  <a:lnTo>
                    <a:pt x="1" y="1"/>
                  </a:lnTo>
                  <a:lnTo>
                    <a:pt x="0" y="2"/>
                  </a:lnTo>
                  <a:lnTo>
                    <a:pt x="0" y="3"/>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2" name="Freeform 233"/>
            <p:cNvSpPr>
              <a:spLocks/>
            </p:cNvSpPr>
            <p:nvPr/>
          </p:nvSpPr>
          <p:spPr bwMode="auto">
            <a:xfrm>
              <a:off x="2467" y="1318"/>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3" name="Freeform 234"/>
            <p:cNvSpPr>
              <a:spLocks/>
            </p:cNvSpPr>
            <p:nvPr/>
          </p:nvSpPr>
          <p:spPr bwMode="auto">
            <a:xfrm>
              <a:off x="2494" y="1458"/>
              <a:ext cx="3" cy="1"/>
            </a:xfrm>
            <a:custGeom>
              <a:avLst/>
              <a:gdLst>
                <a:gd name="T0" fmla="*/ 3 w 7"/>
                <a:gd name="T1" fmla="*/ 0 h 3"/>
                <a:gd name="T2" fmla="*/ 2 w 7"/>
                <a:gd name="T3" fmla="*/ 0 h 3"/>
                <a:gd name="T4" fmla="*/ 2 w 7"/>
                <a:gd name="T5" fmla="*/ 0 h 3"/>
                <a:gd name="T6" fmla="*/ 2 w 7"/>
                <a:gd name="T7" fmla="*/ 0 h 3"/>
                <a:gd name="T8" fmla="*/ 2 w 7"/>
                <a:gd name="T9" fmla="*/ 0 h 3"/>
                <a:gd name="T10" fmla="*/ 1 w 7"/>
                <a:gd name="T11" fmla="*/ 1 h 3"/>
                <a:gd name="T12" fmla="*/ 1 w 7"/>
                <a:gd name="T13" fmla="*/ 1 h 3"/>
                <a:gd name="T14" fmla="*/ 1 w 7"/>
                <a:gd name="T15" fmla="*/ 1 h 3"/>
                <a:gd name="T16" fmla="*/ 1 w 7"/>
                <a:gd name="T17" fmla="*/ 1 h 3"/>
                <a:gd name="T18" fmla="*/ 0 w 7"/>
                <a:gd name="T19" fmla="*/ 1 h 3"/>
                <a:gd name="T20" fmla="*/ 0 w 7"/>
                <a:gd name="T21" fmla="*/ 1 h 3"/>
                <a:gd name="T22" fmla="*/ 0 w 7"/>
                <a:gd name="T23" fmla="*/ 1 h 3"/>
                <a:gd name="T24" fmla="*/ 0 w 7"/>
                <a:gd name="T25" fmla="*/ 1 h 3"/>
                <a:gd name="T26" fmla="*/ 1 w 7"/>
                <a:gd name="T27" fmla="*/ 1 h 3"/>
                <a:gd name="T28" fmla="*/ 1 w 7"/>
                <a:gd name="T29" fmla="*/ 1 h 3"/>
                <a:gd name="T30" fmla="*/ 1 w 7"/>
                <a:gd name="T31" fmla="*/ 1 h 3"/>
                <a:gd name="T32" fmla="*/ 1 w 7"/>
                <a:gd name="T33" fmla="*/ 1 h 3"/>
                <a:gd name="T34" fmla="*/ 1 w 7"/>
                <a:gd name="T35" fmla="*/ 1 h 3"/>
                <a:gd name="T36" fmla="*/ 1 w 7"/>
                <a:gd name="T37" fmla="*/ 1 h 3"/>
                <a:gd name="T38" fmla="*/ 2 w 7"/>
                <a:gd name="T39" fmla="*/ 1 h 3"/>
                <a:gd name="T40" fmla="*/ 2 w 7"/>
                <a:gd name="T41" fmla="*/ 1 h 3"/>
                <a:gd name="T42" fmla="*/ 3 w 7"/>
                <a:gd name="T43" fmla="*/ 0 h 3"/>
                <a:gd name="T44" fmla="*/ 3 w 7"/>
                <a:gd name="T45" fmla="*/ 0 h 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7" h="3">
                  <a:moveTo>
                    <a:pt x="7" y="0"/>
                  </a:moveTo>
                  <a:lnTo>
                    <a:pt x="5" y="0"/>
                  </a:lnTo>
                  <a:lnTo>
                    <a:pt x="4" y="0"/>
                  </a:lnTo>
                  <a:lnTo>
                    <a:pt x="3" y="2"/>
                  </a:lnTo>
                  <a:lnTo>
                    <a:pt x="2" y="2"/>
                  </a:lnTo>
                  <a:lnTo>
                    <a:pt x="0" y="2"/>
                  </a:lnTo>
                  <a:lnTo>
                    <a:pt x="2" y="2"/>
                  </a:lnTo>
                  <a:lnTo>
                    <a:pt x="3" y="2"/>
                  </a:lnTo>
                  <a:lnTo>
                    <a:pt x="3" y="3"/>
                  </a:lnTo>
                  <a:lnTo>
                    <a:pt x="4" y="3"/>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4" name="Freeform 235"/>
            <p:cNvSpPr>
              <a:spLocks noEditPoints="1"/>
            </p:cNvSpPr>
            <p:nvPr/>
          </p:nvSpPr>
          <p:spPr bwMode="auto">
            <a:xfrm>
              <a:off x="2455" y="1312"/>
              <a:ext cx="42" cy="172"/>
            </a:xfrm>
            <a:custGeom>
              <a:avLst/>
              <a:gdLst>
                <a:gd name="T0" fmla="*/ 9 w 83"/>
                <a:gd name="T1" fmla="*/ 98 h 345"/>
                <a:gd name="T2" fmla="*/ 3 w 83"/>
                <a:gd name="T3" fmla="*/ 102 h 345"/>
                <a:gd name="T4" fmla="*/ 10 w 83"/>
                <a:gd name="T5" fmla="*/ 115 h 345"/>
                <a:gd name="T6" fmla="*/ 8 w 83"/>
                <a:gd name="T7" fmla="*/ 124 h 345"/>
                <a:gd name="T8" fmla="*/ 12 w 83"/>
                <a:gd name="T9" fmla="*/ 140 h 345"/>
                <a:gd name="T10" fmla="*/ 14 w 83"/>
                <a:gd name="T11" fmla="*/ 158 h 345"/>
                <a:gd name="T12" fmla="*/ 21 w 83"/>
                <a:gd name="T13" fmla="*/ 164 h 345"/>
                <a:gd name="T14" fmla="*/ 38 w 83"/>
                <a:gd name="T15" fmla="*/ 160 h 345"/>
                <a:gd name="T16" fmla="*/ 32 w 83"/>
                <a:gd name="T17" fmla="*/ 150 h 345"/>
                <a:gd name="T18" fmla="*/ 37 w 83"/>
                <a:gd name="T19" fmla="*/ 145 h 345"/>
                <a:gd name="T20" fmla="*/ 27 w 83"/>
                <a:gd name="T21" fmla="*/ 137 h 345"/>
                <a:gd name="T22" fmla="*/ 32 w 83"/>
                <a:gd name="T23" fmla="*/ 129 h 345"/>
                <a:gd name="T24" fmla="*/ 28 w 83"/>
                <a:gd name="T25" fmla="*/ 129 h 345"/>
                <a:gd name="T26" fmla="*/ 27 w 83"/>
                <a:gd name="T27" fmla="*/ 125 h 345"/>
                <a:gd name="T28" fmla="*/ 36 w 83"/>
                <a:gd name="T29" fmla="*/ 121 h 345"/>
                <a:gd name="T30" fmla="*/ 40 w 83"/>
                <a:gd name="T31" fmla="*/ 118 h 345"/>
                <a:gd name="T32" fmla="*/ 30 w 83"/>
                <a:gd name="T33" fmla="*/ 113 h 345"/>
                <a:gd name="T34" fmla="*/ 29 w 83"/>
                <a:gd name="T35" fmla="*/ 109 h 345"/>
                <a:gd name="T36" fmla="*/ 29 w 83"/>
                <a:gd name="T37" fmla="*/ 92 h 345"/>
                <a:gd name="T38" fmla="*/ 27 w 83"/>
                <a:gd name="T39" fmla="*/ 86 h 345"/>
                <a:gd name="T40" fmla="*/ 27 w 83"/>
                <a:gd name="T41" fmla="*/ 79 h 345"/>
                <a:gd name="T42" fmla="*/ 24 w 83"/>
                <a:gd name="T43" fmla="*/ 80 h 345"/>
                <a:gd name="T44" fmla="*/ 19 w 83"/>
                <a:gd name="T45" fmla="*/ 76 h 345"/>
                <a:gd name="T46" fmla="*/ 29 w 83"/>
                <a:gd name="T47" fmla="*/ 70 h 345"/>
                <a:gd name="T48" fmla="*/ 31 w 83"/>
                <a:gd name="T49" fmla="*/ 86 h 345"/>
                <a:gd name="T50" fmla="*/ 37 w 83"/>
                <a:gd name="T51" fmla="*/ 78 h 345"/>
                <a:gd name="T52" fmla="*/ 31 w 83"/>
                <a:gd name="T53" fmla="*/ 64 h 345"/>
                <a:gd name="T54" fmla="*/ 35 w 83"/>
                <a:gd name="T55" fmla="*/ 50 h 345"/>
                <a:gd name="T56" fmla="*/ 32 w 83"/>
                <a:gd name="T57" fmla="*/ 37 h 345"/>
                <a:gd name="T58" fmla="*/ 33 w 83"/>
                <a:gd name="T59" fmla="*/ 29 h 345"/>
                <a:gd name="T60" fmla="*/ 32 w 83"/>
                <a:gd name="T61" fmla="*/ 21 h 345"/>
                <a:gd name="T62" fmla="*/ 17 w 83"/>
                <a:gd name="T63" fmla="*/ 0 h 345"/>
                <a:gd name="T64" fmla="*/ 17 w 83"/>
                <a:gd name="T65" fmla="*/ 5 h 345"/>
                <a:gd name="T66" fmla="*/ 13 w 83"/>
                <a:gd name="T67" fmla="*/ 34 h 345"/>
                <a:gd name="T68" fmla="*/ 14 w 83"/>
                <a:gd name="T69" fmla="*/ 53 h 345"/>
                <a:gd name="T70" fmla="*/ 11 w 83"/>
                <a:gd name="T71" fmla="*/ 70 h 345"/>
                <a:gd name="T72" fmla="*/ 17 w 83"/>
                <a:gd name="T73" fmla="*/ 81 h 345"/>
                <a:gd name="T74" fmla="*/ 6 w 83"/>
                <a:gd name="T75" fmla="*/ 86 h 345"/>
                <a:gd name="T76" fmla="*/ 4 w 83"/>
                <a:gd name="T77" fmla="*/ 81 h 345"/>
                <a:gd name="T78" fmla="*/ 0 w 83"/>
                <a:gd name="T79" fmla="*/ 88 h 345"/>
                <a:gd name="T80" fmla="*/ 9 w 83"/>
                <a:gd name="T81" fmla="*/ 90 h 345"/>
                <a:gd name="T82" fmla="*/ 30 w 83"/>
                <a:gd name="T83" fmla="*/ 129 h 345"/>
                <a:gd name="T84" fmla="*/ 28 w 83"/>
                <a:gd name="T85" fmla="*/ 156 h 345"/>
                <a:gd name="T86" fmla="*/ 27 w 83"/>
                <a:gd name="T87" fmla="*/ 151 h 345"/>
                <a:gd name="T88" fmla="*/ 25 w 83"/>
                <a:gd name="T89" fmla="*/ 104 h 345"/>
                <a:gd name="T90" fmla="*/ 23 w 83"/>
                <a:gd name="T91" fmla="*/ 106 h 345"/>
                <a:gd name="T92" fmla="*/ 24 w 83"/>
                <a:gd name="T93" fmla="*/ 61 h 345"/>
                <a:gd name="T94" fmla="*/ 25 w 83"/>
                <a:gd name="T95" fmla="*/ 58 h 345"/>
                <a:gd name="T96" fmla="*/ 29 w 83"/>
                <a:gd name="T97" fmla="*/ 61 h 345"/>
                <a:gd name="T98" fmla="*/ 27 w 83"/>
                <a:gd name="T99" fmla="*/ 28 h 345"/>
                <a:gd name="T100" fmla="*/ 26 w 83"/>
                <a:gd name="T101" fmla="*/ 31 h 345"/>
                <a:gd name="T102" fmla="*/ 24 w 83"/>
                <a:gd name="T103" fmla="*/ 38 h 345"/>
                <a:gd name="T104" fmla="*/ 25 w 83"/>
                <a:gd name="T105" fmla="*/ 41 h 345"/>
                <a:gd name="T106" fmla="*/ 25 w 83"/>
                <a:gd name="T107" fmla="*/ 43 h 345"/>
                <a:gd name="T108" fmla="*/ 25 w 83"/>
                <a:gd name="T109" fmla="*/ 39 h 345"/>
                <a:gd name="T110" fmla="*/ 22 w 83"/>
                <a:gd name="T111" fmla="*/ 38 h 345"/>
                <a:gd name="T112" fmla="*/ 26 w 83"/>
                <a:gd name="T113" fmla="*/ 31 h 345"/>
                <a:gd name="T114" fmla="*/ 22 w 83"/>
                <a:gd name="T115" fmla="*/ 22 h 34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3" h="345">
                  <a:moveTo>
                    <a:pt x="21" y="173"/>
                  </a:moveTo>
                  <a:lnTo>
                    <a:pt x="36" y="190"/>
                  </a:lnTo>
                  <a:lnTo>
                    <a:pt x="27" y="199"/>
                  </a:lnTo>
                  <a:lnTo>
                    <a:pt x="33" y="205"/>
                  </a:lnTo>
                  <a:lnTo>
                    <a:pt x="27" y="211"/>
                  </a:lnTo>
                  <a:lnTo>
                    <a:pt x="23" y="210"/>
                  </a:lnTo>
                  <a:lnTo>
                    <a:pt x="21" y="209"/>
                  </a:lnTo>
                  <a:lnTo>
                    <a:pt x="18" y="206"/>
                  </a:lnTo>
                  <a:lnTo>
                    <a:pt x="18" y="204"/>
                  </a:lnTo>
                  <a:lnTo>
                    <a:pt x="18" y="201"/>
                  </a:lnTo>
                  <a:lnTo>
                    <a:pt x="18" y="199"/>
                  </a:lnTo>
                  <a:lnTo>
                    <a:pt x="18" y="196"/>
                  </a:lnTo>
                  <a:lnTo>
                    <a:pt x="17" y="194"/>
                  </a:lnTo>
                  <a:lnTo>
                    <a:pt x="17" y="190"/>
                  </a:lnTo>
                  <a:lnTo>
                    <a:pt x="15" y="188"/>
                  </a:lnTo>
                  <a:lnTo>
                    <a:pt x="12" y="205"/>
                  </a:lnTo>
                  <a:lnTo>
                    <a:pt x="6" y="205"/>
                  </a:lnTo>
                  <a:lnTo>
                    <a:pt x="7" y="207"/>
                  </a:lnTo>
                  <a:lnTo>
                    <a:pt x="10" y="210"/>
                  </a:lnTo>
                  <a:lnTo>
                    <a:pt x="12" y="214"/>
                  </a:lnTo>
                  <a:lnTo>
                    <a:pt x="13" y="216"/>
                  </a:lnTo>
                  <a:lnTo>
                    <a:pt x="16" y="219"/>
                  </a:lnTo>
                  <a:lnTo>
                    <a:pt x="17" y="221"/>
                  </a:lnTo>
                  <a:lnTo>
                    <a:pt x="18" y="225"/>
                  </a:lnTo>
                  <a:lnTo>
                    <a:pt x="19" y="227"/>
                  </a:lnTo>
                  <a:lnTo>
                    <a:pt x="19" y="231"/>
                  </a:lnTo>
                  <a:lnTo>
                    <a:pt x="18" y="235"/>
                  </a:lnTo>
                  <a:lnTo>
                    <a:pt x="15" y="232"/>
                  </a:lnTo>
                  <a:lnTo>
                    <a:pt x="11" y="235"/>
                  </a:lnTo>
                  <a:lnTo>
                    <a:pt x="10" y="236"/>
                  </a:lnTo>
                  <a:lnTo>
                    <a:pt x="8" y="238"/>
                  </a:lnTo>
                  <a:lnTo>
                    <a:pt x="10" y="240"/>
                  </a:lnTo>
                  <a:lnTo>
                    <a:pt x="10" y="242"/>
                  </a:lnTo>
                  <a:lnTo>
                    <a:pt x="12" y="243"/>
                  </a:lnTo>
                  <a:lnTo>
                    <a:pt x="13" y="244"/>
                  </a:lnTo>
                  <a:lnTo>
                    <a:pt x="15" y="246"/>
                  </a:lnTo>
                  <a:lnTo>
                    <a:pt x="16" y="247"/>
                  </a:lnTo>
                  <a:lnTo>
                    <a:pt x="16" y="248"/>
                  </a:lnTo>
                  <a:lnTo>
                    <a:pt x="21" y="238"/>
                  </a:lnTo>
                  <a:lnTo>
                    <a:pt x="18" y="237"/>
                  </a:lnTo>
                  <a:lnTo>
                    <a:pt x="21" y="238"/>
                  </a:lnTo>
                  <a:lnTo>
                    <a:pt x="27" y="243"/>
                  </a:lnTo>
                  <a:lnTo>
                    <a:pt x="26" y="251"/>
                  </a:lnTo>
                  <a:lnTo>
                    <a:pt x="24" y="257"/>
                  </a:lnTo>
                  <a:lnTo>
                    <a:pt x="23" y="262"/>
                  </a:lnTo>
                  <a:lnTo>
                    <a:pt x="23" y="267"/>
                  </a:lnTo>
                  <a:lnTo>
                    <a:pt x="22" y="272"/>
                  </a:lnTo>
                  <a:lnTo>
                    <a:pt x="22" y="277"/>
                  </a:lnTo>
                  <a:lnTo>
                    <a:pt x="24" y="280"/>
                  </a:lnTo>
                  <a:lnTo>
                    <a:pt x="27" y="284"/>
                  </a:lnTo>
                  <a:lnTo>
                    <a:pt x="32" y="288"/>
                  </a:lnTo>
                  <a:lnTo>
                    <a:pt x="38" y="291"/>
                  </a:lnTo>
                  <a:lnTo>
                    <a:pt x="33" y="296"/>
                  </a:lnTo>
                  <a:lnTo>
                    <a:pt x="29" y="294"/>
                  </a:lnTo>
                  <a:lnTo>
                    <a:pt x="28" y="296"/>
                  </a:lnTo>
                  <a:lnTo>
                    <a:pt x="27" y="300"/>
                  </a:lnTo>
                  <a:lnTo>
                    <a:pt x="27" y="303"/>
                  </a:lnTo>
                  <a:lnTo>
                    <a:pt x="27" y="306"/>
                  </a:lnTo>
                  <a:lnTo>
                    <a:pt x="27" y="310"/>
                  </a:lnTo>
                  <a:lnTo>
                    <a:pt x="28" y="314"/>
                  </a:lnTo>
                  <a:lnTo>
                    <a:pt x="28" y="317"/>
                  </a:lnTo>
                  <a:lnTo>
                    <a:pt x="29" y="320"/>
                  </a:lnTo>
                  <a:lnTo>
                    <a:pt x="31" y="324"/>
                  </a:lnTo>
                  <a:lnTo>
                    <a:pt x="33" y="326"/>
                  </a:lnTo>
                  <a:lnTo>
                    <a:pt x="38" y="317"/>
                  </a:lnTo>
                  <a:lnTo>
                    <a:pt x="44" y="326"/>
                  </a:lnTo>
                  <a:lnTo>
                    <a:pt x="43" y="326"/>
                  </a:lnTo>
                  <a:lnTo>
                    <a:pt x="43" y="327"/>
                  </a:lnTo>
                  <a:lnTo>
                    <a:pt x="42" y="329"/>
                  </a:lnTo>
                  <a:lnTo>
                    <a:pt x="41" y="330"/>
                  </a:lnTo>
                  <a:lnTo>
                    <a:pt x="50" y="326"/>
                  </a:lnTo>
                  <a:lnTo>
                    <a:pt x="57" y="345"/>
                  </a:lnTo>
                  <a:lnTo>
                    <a:pt x="64" y="345"/>
                  </a:lnTo>
                  <a:lnTo>
                    <a:pt x="69" y="343"/>
                  </a:lnTo>
                  <a:lnTo>
                    <a:pt x="73" y="341"/>
                  </a:lnTo>
                  <a:lnTo>
                    <a:pt x="75" y="337"/>
                  </a:lnTo>
                  <a:lnTo>
                    <a:pt x="75" y="332"/>
                  </a:lnTo>
                  <a:lnTo>
                    <a:pt x="75" y="326"/>
                  </a:lnTo>
                  <a:lnTo>
                    <a:pt x="75" y="321"/>
                  </a:lnTo>
                  <a:lnTo>
                    <a:pt x="75" y="316"/>
                  </a:lnTo>
                  <a:lnTo>
                    <a:pt x="75" y="310"/>
                  </a:lnTo>
                  <a:lnTo>
                    <a:pt x="78" y="306"/>
                  </a:lnTo>
                  <a:lnTo>
                    <a:pt x="75" y="306"/>
                  </a:lnTo>
                  <a:lnTo>
                    <a:pt x="74" y="306"/>
                  </a:lnTo>
                  <a:lnTo>
                    <a:pt x="72" y="306"/>
                  </a:lnTo>
                  <a:lnTo>
                    <a:pt x="70" y="305"/>
                  </a:lnTo>
                  <a:lnTo>
                    <a:pt x="69" y="305"/>
                  </a:lnTo>
                  <a:lnTo>
                    <a:pt x="67" y="304"/>
                  </a:lnTo>
                  <a:lnTo>
                    <a:pt x="65" y="304"/>
                  </a:lnTo>
                  <a:lnTo>
                    <a:pt x="64" y="303"/>
                  </a:lnTo>
                  <a:lnTo>
                    <a:pt x="64" y="301"/>
                  </a:lnTo>
                  <a:lnTo>
                    <a:pt x="63" y="300"/>
                  </a:lnTo>
                  <a:lnTo>
                    <a:pt x="63" y="298"/>
                  </a:lnTo>
                  <a:lnTo>
                    <a:pt x="64" y="296"/>
                  </a:lnTo>
                  <a:lnTo>
                    <a:pt x="65" y="295"/>
                  </a:lnTo>
                  <a:lnTo>
                    <a:pt x="67" y="294"/>
                  </a:lnTo>
                  <a:lnTo>
                    <a:pt x="68" y="294"/>
                  </a:lnTo>
                  <a:lnTo>
                    <a:pt x="69" y="293"/>
                  </a:lnTo>
                  <a:lnTo>
                    <a:pt x="72" y="293"/>
                  </a:lnTo>
                  <a:lnTo>
                    <a:pt x="73" y="293"/>
                  </a:lnTo>
                  <a:lnTo>
                    <a:pt x="74" y="293"/>
                  </a:lnTo>
                  <a:lnTo>
                    <a:pt x="76" y="293"/>
                  </a:lnTo>
                  <a:lnTo>
                    <a:pt x="73" y="291"/>
                  </a:lnTo>
                  <a:lnTo>
                    <a:pt x="69" y="291"/>
                  </a:lnTo>
                  <a:lnTo>
                    <a:pt x="67" y="290"/>
                  </a:lnTo>
                  <a:lnTo>
                    <a:pt x="63" y="290"/>
                  </a:lnTo>
                  <a:lnTo>
                    <a:pt x="60" y="289"/>
                  </a:lnTo>
                  <a:lnTo>
                    <a:pt x="57" y="288"/>
                  </a:lnTo>
                  <a:lnTo>
                    <a:pt x="54" y="287"/>
                  </a:lnTo>
                  <a:lnTo>
                    <a:pt x="52" y="285"/>
                  </a:lnTo>
                  <a:lnTo>
                    <a:pt x="49" y="283"/>
                  </a:lnTo>
                  <a:lnTo>
                    <a:pt x="48" y="279"/>
                  </a:lnTo>
                  <a:lnTo>
                    <a:pt x="49" y="277"/>
                  </a:lnTo>
                  <a:lnTo>
                    <a:pt x="52" y="275"/>
                  </a:lnTo>
                  <a:lnTo>
                    <a:pt x="54" y="274"/>
                  </a:lnTo>
                  <a:lnTo>
                    <a:pt x="58" y="273"/>
                  </a:lnTo>
                  <a:lnTo>
                    <a:pt x="60" y="272"/>
                  </a:lnTo>
                  <a:lnTo>
                    <a:pt x="63" y="270"/>
                  </a:lnTo>
                  <a:lnTo>
                    <a:pt x="65" y="269"/>
                  </a:lnTo>
                  <a:lnTo>
                    <a:pt x="67" y="269"/>
                  </a:lnTo>
                  <a:lnTo>
                    <a:pt x="68" y="268"/>
                  </a:lnTo>
                  <a:lnTo>
                    <a:pt x="68" y="267"/>
                  </a:lnTo>
                  <a:lnTo>
                    <a:pt x="64" y="264"/>
                  </a:lnTo>
                  <a:lnTo>
                    <a:pt x="62" y="263"/>
                  </a:lnTo>
                  <a:lnTo>
                    <a:pt x="62" y="262"/>
                  </a:lnTo>
                  <a:lnTo>
                    <a:pt x="63" y="261"/>
                  </a:lnTo>
                  <a:lnTo>
                    <a:pt x="64" y="259"/>
                  </a:lnTo>
                  <a:lnTo>
                    <a:pt x="67" y="258"/>
                  </a:lnTo>
                  <a:lnTo>
                    <a:pt x="68" y="257"/>
                  </a:lnTo>
                  <a:lnTo>
                    <a:pt x="69" y="256"/>
                  </a:lnTo>
                  <a:lnTo>
                    <a:pt x="69" y="253"/>
                  </a:lnTo>
                  <a:lnTo>
                    <a:pt x="68" y="249"/>
                  </a:lnTo>
                  <a:lnTo>
                    <a:pt x="67" y="251"/>
                  </a:lnTo>
                  <a:lnTo>
                    <a:pt x="64" y="253"/>
                  </a:lnTo>
                  <a:lnTo>
                    <a:pt x="63" y="254"/>
                  </a:lnTo>
                  <a:lnTo>
                    <a:pt x="62" y="257"/>
                  </a:lnTo>
                  <a:lnTo>
                    <a:pt x="59" y="258"/>
                  </a:lnTo>
                  <a:lnTo>
                    <a:pt x="57" y="259"/>
                  </a:lnTo>
                  <a:lnTo>
                    <a:pt x="55" y="259"/>
                  </a:lnTo>
                  <a:lnTo>
                    <a:pt x="53" y="259"/>
                  </a:lnTo>
                  <a:lnTo>
                    <a:pt x="50" y="259"/>
                  </a:lnTo>
                  <a:lnTo>
                    <a:pt x="48" y="258"/>
                  </a:lnTo>
                  <a:lnTo>
                    <a:pt x="48" y="257"/>
                  </a:lnTo>
                  <a:lnTo>
                    <a:pt x="48" y="256"/>
                  </a:lnTo>
                  <a:lnTo>
                    <a:pt x="48" y="254"/>
                  </a:lnTo>
                  <a:lnTo>
                    <a:pt x="49" y="254"/>
                  </a:lnTo>
                  <a:lnTo>
                    <a:pt x="49" y="253"/>
                  </a:lnTo>
                  <a:lnTo>
                    <a:pt x="50" y="252"/>
                  </a:lnTo>
                  <a:lnTo>
                    <a:pt x="52" y="251"/>
                  </a:lnTo>
                  <a:lnTo>
                    <a:pt x="53" y="251"/>
                  </a:lnTo>
                  <a:lnTo>
                    <a:pt x="53" y="249"/>
                  </a:lnTo>
                  <a:lnTo>
                    <a:pt x="52" y="244"/>
                  </a:lnTo>
                  <a:lnTo>
                    <a:pt x="52" y="242"/>
                  </a:lnTo>
                  <a:lnTo>
                    <a:pt x="53" y="240"/>
                  </a:lnTo>
                  <a:lnTo>
                    <a:pt x="55" y="240"/>
                  </a:lnTo>
                  <a:lnTo>
                    <a:pt x="58" y="241"/>
                  </a:lnTo>
                  <a:lnTo>
                    <a:pt x="62" y="241"/>
                  </a:lnTo>
                  <a:lnTo>
                    <a:pt x="65" y="242"/>
                  </a:lnTo>
                  <a:lnTo>
                    <a:pt x="68" y="242"/>
                  </a:lnTo>
                  <a:lnTo>
                    <a:pt x="70" y="242"/>
                  </a:lnTo>
                  <a:lnTo>
                    <a:pt x="72" y="241"/>
                  </a:lnTo>
                  <a:lnTo>
                    <a:pt x="72" y="242"/>
                  </a:lnTo>
                  <a:lnTo>
                    <a:pt x="73" y="243"/>
                  </a:lnTo>
                  <a:lnTo>
                    <a:pt x="74" y="244"/>
                  </a:lnTo>
                  <a:lnTo>
                    <a:pt x="75" y="246"/>
                  </a:lnTo>
                  <a:lnTo>
                    <a:pt x="76" y="246"/>
                  </a:lnTo>
                  <a:lnTo>
                    <a:pt x="78" y="246"/>
                  </a:lnTo>
                  <a:lnTo>
                    <a:pt x="79" y="247"/>
                  </a:lnTo>
                  <a:lnTo>
                    <a:pt x="80" y="247"/>
                  </a:lnTo>
                  <a:lnTo>
                    <a:pt x="83" y="237"/>
                  </a:lnTo>
                  <a:lnTo>
                    <a:pt x="80" y="237"/>
                  </a:lnTo>
                  <a:lnTo>
                    <a:pt x="79" y="237"/>
                  </a:lnTo>
                  <a:lnTo>
                    <a:pt x="76" y="236"/>
                  </a:lnTo>
                  <a:lnTo>
                    <a:pt x="74" y="236"/>
                  </a:lnTo>
                  <a:lnTo>
                    <a:pt x="72" y="233"/>
                  </a:lnTo>
                  <a:lnTo>
                    <a:pt x="69" y="232"/>
                  </a:lnTo>
                  <a:lnTo>
                    <a:pt x="68" y="230"/>
                  </a:lnTo>
                  <a:lnTo>
                    <a:pt x="67" y="227"/>
                  </a:lnTo>
                  <a:lnTo>
                    <a:pt x="67" y="223"/>
                  </a:lnTo>
                  <a:lnTo>
                    <a:pt x="68" y="220"/>
                  </a:lnTo>
                  <a:lnTo>
                    <a:pt x="67" y="221"/>
                  </a:lnTo>
                  <a:lnTo>
                    <a:pt x="64" y="223"/>
                  </a:lnTo>
                  <a:lnTo>
                    <a:pt x="63" y="225"/>
                  </a:lnTo>
                  <a:lnTo>
                    <a:pt x="60" y="226"/>
                  </a:lnTo>
                  <a:lnTo>
                    <a:pt x="58" y="227"/>
                  </a:lnTo>
                  <a:lnTo>
                    <a:pt x="57" y="228"/>
                  </a:lnTo>
                  <a:lnTo>
                    <a:pt x="54" y="228"/>
                  </a:lnTo>
                  <a:lnTo>
                    <a:pt x="52" y="228"/>
                  </a:lnTo>
                  <a:lnTo>
                    <a:pt x="49" y="227"/>
                  </a:lnTo>
                  <a:lnTo>
                    <a:pt x="48" y="226"/>
                  </a:lnTo>
                  <a:lnTo>
                    <a:pt x="49" y="223"/>
                  </a:lnTo>
                  <a:lnTo>
                    <a:pt x="50" y="221"/>
                  </a:lnTo>
                  <a:lnTo>
                    <a:pt x="53" y="220"/>
                  </a:lnTo>
                  <a:lnTo>
                    <a:pt x="54" y="220"/>
                  </a:lnTo>
                  <a:lnTo>
                    <a:pt x="57" y="219"/>
                  </a:lnTo>
                  <a:lnTo>
                    <a:pt x="58" y="219"/>
                  </a:lnTo>
                  <a:lnTo>
                    <a:pt x="59" y="217"/>
                  </a:lnTo>
                  <a:lnTo>
                    <a:pt x="62" y="216"/>
                  </a:lnTo>
                  <a:lnTo>
                    <a:pt x="62" y="214"/>
                  </a:lnTo>
                  <a:lnTo>
                    <a:pt x="63" y="211"/>
                  </a:lnTo>
                  <a:lnTo>
                    <a:pt x="80" y="217"/>
                  </a:lnTo>
                  <a:lnTo>
                    <a:pt x="80" y="207"/>
                  </a:lnTo>
                  <a:lnTo>
                    <a:pt x="59" y="211"/>
                  </a:lnTo>
                  <a:lnTo>
                    <a:pt x="59" y="207"/>
                  </a:lnTo>
                  <a:lnTo>
                    <a:pt x="59" y="202"/>
                  </a:lnTo>
                  <a:lnTo>
                    <a:pt x="59" y="196"/>
                  </a:lnTo>
                  <a:lnTo>
                    <a:pt x="59" y="191"/>
                  </a:lnTo>
                  <a:lnTo>
                    <a:pt x="58" y="185"/>
                  </a:lnTo>
                  <a:lnTo>
                    <a:pt x="57" y="180"/>
                  </a:lnTo>
                  <a:lnTo>
                    <a:pt x="55" y="176"/>
                  </a:lnTo>
                  <a:lnTo>
                    <a:pt x="52" y="174"/>
                  </a:lnTo>
                  <a:lnTo>
                    <a:pt x="48" y="174"/>
                  </a:lnTo>
                  <a:lnTo>
                    <a:pt x="42" y="175"/>
                  </a:lnTo>
                  <a:lnTo>
                    <a:pt x="43" y="174"/>
                  </a:lnTo>
                  <a:lnTo>
                    <a:pt x="44" y="174"/>
                  </a:lnTo>
                  <a:lnTo>
                    <a:pt x="45" y="173"/>
                  </a:lnTo>
                  <a:lnTo>
                    <a:pt x="48" y="172"/>
                  </a:lnTo>
                  <a:lnTo>
                    <a:pt x="49" y="172"/>
                  </a:lnTo>
                  <a:lnTo>
                    <a:pt x="50" y="172"/>
                  </a:lnTo>
                  <a:lnTo>
                    <a:pt x="53" y="172"/>
                  </a:lnTo>
                  <a:lnTo>
                    <a:pt x="54" y="172"/>
                  </a:lnTo>
                  <a:lnTo>
                    <a:pt x="55" y="172"/>
                  </a:lnTo>
                  <a:lnTo>
                    <a:pt x="57" y="173"/>
                  </a:lnTo>
                  <a:lnTo>
                    <a:pt x="55" y="172"/>
                  </a:lnTo>
                  <a:lnTo>
                    <a:pt x="54" y="170"/>
                  </a:lnTo>
                  <a:lnTo>
                    <a:pt x="53" y="169"/>
                  </a:lnTo>
                  <a:lnTo>
                    <a:pt x="52" y="168"/>
                  </a:lnTo>
                  <a:lnTo>
                    <a:pt x="52" y="165"/>
                  </a:lnTo>
                  <a:lnTo>
                    <a:pt x="52" y="164"/>
                  </a:lnTo>
                  <a:lnTo>
                    <a:pt x="52" y="162"/>
                  </a:lnTo>
                  <a:lnTo>
                    <a:pt x="53" y="160"/>
                  </a:lnTo>
                  <a:lnTo>
                    <a:pt x="54" y="159"/>
                  </a:lnTo>
                  <a:lnTo>
                    <a:pt x="57" y="158"/>
                  </a:lnTo>
                  <a:lnTo>
                    <a:pt x="50" y="152"/>
                  </a:lnTo>
                  <a:lnTo>
                    <a:pt x="50" y="153"/>
                  </a:lnTo>
                  <a:lnTo>
                    <a:pt x="50" y="154"/>
                  </a:lnTo>
                  <a:lnTo>
                    <a:pt x="50" y="155"/>
                  </a:lnTo>
                  <a:lnTo>
                    <a:pt x="50" y="157"/>
                  </a:lnTo>
                  <a:lnTo>
                    <a:pt x="50" y="158"/>
                  </a:lnTo>
                  <a:lnTo>
                    <a:pt x="49" y="159"/>
                  </a:lnTo>
                  <a:lnTo>
                    <a:pt x="49" y="160"/>
                  </a:lnTo>
                  <a:lnTo>
                    <a:pt x="48" y="160"/>
                  </a:lnTo>
                  <a:lnTo>
                    <a:pt x="47" y="160"/>
                  </a:lnTo>
                  <a:lnTo>
                    <a:pt x="45" y="160"/>
                  </a:lnTo>
                  <a:lnTo>
                    <a:pt x="43" y="160"/>
                  </a:lnTo>
                  <a:lnTo>
                    <a:pt x="42" y="160"/>
                  </a:lnTo>
                  <a:lnTo>
                    <a:pt x="41" y="160"/>
                  </a:lnTo>
                  <a:lnTo>
                    <a:pt x="39" y="160"/>
                  </a:lnTo>
                  <a:lnTo>
                    <a:pt x="38" y="160"/>
                  </a:lnTo>
                  <a:lnTo>
                    <a:pt x="37" y="160"/>
                  </a:lnTo>
                  <a:lnTo>
                    <a:pt x="37" y="159"/>
                  </a:lnTo>
                  <a:lnTo>
                    <a:pt x="36" y="158"/>
                  </a:lnTo>
                  <a:lnTo>
                    <a:pt x="38" y="154"/>
                  </a:lnTo>
                  <a:lnTo>
                    <a:pt x="38" y="153"/>
                  </a:lnTo>
                  <a:lnTo>
                    <a:pt x="39" y="152"/>
                  </a:lnTo>
                  <a:lnTo>
                    <a:pt x="41" y="150"/>
                  </a:lnTo>
                  <a:lnTo>
                    <a:pt x="42" y="148"/>
                  </a:lnTo>
                  <a:lnTo>
                    <a:pt x="44" y="147"/>
                  </a:lnTo>
                  <a:lnTo>
                    <a:pt x="47" y="144"/>
                  </a:lnTo>
                  <a:lnTo>
                    <a:pt x="48" y="142"/>
                  </a:lnTo>
                  <a:lnTo>
                    <a:pt x="49" y="139"/>
                  </a:lnTo>
                  <a:lnTo>
                    <a:pt x="49" y="136"/>
                  </a:lnTo>
                  <a:lnTo>
                    <a:pt x="48" y="133"/>
                  </a:lnTo>
                  <a:lnTo>
                    <a:pt x="52" y="136"/>
                  </a:lnTo>
                  <a:lnTo>
                    <a:pt x="54" y="138"/>
                  </a:lnTo>
                  <a:lnTo>
                    <a:pt x="58" y="141"/>
                  </a:lnTo>
                  <a:lnTo>
                    <a:pt x="60" y="144"/>
                  </a:lnTo>
                  <a:lnTo>
                    <a:pt x="63" y="148"/>
                  </a:lnTo>
                  <a:lnTo>
                    <a:pt x="64" y="152"/>
                  </a:lnTo>
                  <a:lnTo>
                    <a:pt x="67" y="155"/>
                  </a:lnTo>
                  <a:lnTo>
                    <a:pt x="67" y="159"/>
                  </a:lnTo>
                  <a:lnTo>
                    <a:pt x="68" y="163"/>
                  </a:lnTo>
                  <a:lnTo>
                    <a:pt x="68" y="167"/>
                  </a:lnTo>
                  <a:lnTo>
                    <a:pt x="63" y="167"/>
                  </a:lnTo>
                  <a:lnTo>
                    <a:pt x="63" y="168"/>
                  </a:lnTo>
                  <a:lnTo>
                    <a:pt x="63" y="169"/>
                  </a:lnTo>
                  <a:lnTo>
                    <a:pt x="63" y="170"/>
                  </a:lnTo>
                  <a:lnTo>
                    <a:pt x="62" y="172"/>
                  </a:lnTo>
                  <a:lnTo>
                    <a:pt x="62" y="173"/>
                  </a:lnTo>
                  <a:lnTo>
                    <a:pt x="62" y="174"/>
                  </a:lnTo>
                  <a:lnTo>
                    <a:pt x="63" y="175"/>
                  </a:lnTo>
                  <a:lnTo>
                    <a:pt x="63" y="176"/>
                  </a:lnTo>
                  <a:lnTo>
                    <a:pt x="64" y="176"/>
                  </a:lnTo>
                  <a:lnTo>
                    <a:pt x="65" y="178"/>
                  </a:lnTo>
                  <a:lnTo>
                    <a:pt x="68" y="174"/>
                  </a:lnTo>
                  <a:lnTo>
                    <a:pt x="70" y="172"/>
                  </a:lnTo>
                  <a:lnTo>
                    <a:pt x="72" y="168"/>
                  </a:lnTo>
                  <a:lnTo>
                    <a:pt x="73" y="164"/>
                  </a:lnTo>
                  <a:lnTo>
                    <a:pt x="73" y="160"/>
                  </a:lnTo>
                  <a:lnTo>
                    <a:pt x="74" y="157"/>
                  </a:lnTo>
                  <a:lnTo>
                    <a:pt x="74" y="153"/>
                  </a:lnTo>
                  <a:lnTo>
                    <a:pt x="75" y="149"/>
                  </a:lnTo>
                  <a:lnTo>
                    <a:pt x="76" y="146"/>
                  </a:lnTo>
                  <a:lnTo>
                    <a:pt x="78" y="143"/>
                  </a:lnTo>
                  <a:lnTo>
                    <a:pt x="68" y="143"/>
                  </a:lnTo>
                  <a:lnTo>
                    <a:pt x="69" y="141"/>
                  </a:lnTo>
                  <a:lnTo>
                    <a:pt x="69" y="139"/>
                  </a:lnTo>
                  <a:lnTo>
                    <a:pt x="68" y="137"/>
                  </a:lnTo>
                  <a:lnTo>
                    <a:pt x="67" y="134"/>
                  </a:lnTo>
                  <a:lnTo>
                    <a:pt x="64" y="132"/>
                  </a:lnTo>
                  <a:lnTo>
                    <a:pt x="63" y="131"/>
                  </a:lnTo>
                  <a:lnTo>
                    <a:pt x="62" y="128"/>
                  </a:lnTo>
                  <a:lnTo>
                    <a:pt x="62" y="126"/>
                  </a:lnTo>
                  <a:lnTo>
                    <a:pt x="64" y="123"/>
                  </a:lnTo>
                  <a:lnTo>
                    <a:pt x="68" y="122"/>
                  </a:lnTo>
                  <a:lnTo>
                    <a:pt x="74" y="131"/>
                  </a:lnTo>
                  <a:lnTo>
                    <a:pt x="72" y="118"/>
                  </a:lnTo>
                  <a:lnTo>
                    <a:pt x="74" y="118"/>
                  </a:lnTo>
                  <a:lnTo>
                    <a:pt x="59" y="110"/>
                  </a:lnTo>
                  <a:lnTo>
                    <a:pt x="65" y="103"/>
                  </a:lnTo>
                  <a:lnTo>
                    <a:pt x="68" y="107"/>
                  </a:lnTo>
                  <a:lnTo>
                    <a:pt x="68" y="105"/>
                  </a:lnTo>
                  <a:lnTo>
                    <a:pt x="69" y="103"/>
                  </a:lnTo>
                  <a:lnTo>
                    <a:pt x="69" y="101"/>
                  </a:lnTo>
                  <a:lnTo>
                    <a:pt x="68" y="99"/>
                  </a:lnTo>
                  <a:lnTo>
                    <a:pt x="68" y="97"/>
                  </a:lnTo>
                  <a:lnTo>
                    <a:pt x="68" y="95"/>
                  </a:lnTo>
                  <a:lnTo>
                    <a:pt x="67" y="94"/>
                  </a:lnTo>
                  <a:lnTo>
                    <a:pt x="67" y="91"/>
                  </a:lnTo>
                  <a:lnTo>
                    <a:pt x="65" y="89"/>
                  </a:lnTo>
                  <a:lnTo>
                    <a:pt x="65" y="86"/>
                  </a:lnTo>
                  <a:lnTo>
                    <a:pt x="68" y="86"/>
                  </a:lnTo>
                  <a:lnTo>
                    <a:pt x="59" y="77"/>
                  </a:lnTo>
                  <a:lnTo>
                    <a:pt x="63" y="74"/>
                  </a:lnTo>
                  <a:lnTo>
                    <a:pt x="64" y="74"/>
                  </a:lnTo>
                  <a:lnTo>
                    <a:pt x="65" y="74"/>
                  </a:lnTo>
                  <a:lnTo>
                    <a:pt x="67" y="74"/>
                  </a:lnTo>
                  <a:lnTo>
                    <a:pt x="68" y="75"/>
                  </a:lnTo>
                  <a:lnTo>
                    <a:pt x="69" y="75"/>
                  </a:lnTo>
                  <a:lnTo>
                    <a:pt x="70" y="75"/>
                  </a:lnTo>
                  <a:lnTo>
                    <a:pt x="70" y="76"/>
                  </a:lnTo>
                  <a:lnTo>
                    <a:pt x="72" y="77"/>
                  </a:lnTo>
                  <a:lnTo>
                    <a:pt x="73" y="75"/>
                  </a:lnTo>
                  <a:lnTo>
                    <a:pt x="62" y="64"/>
                  </a:lnTo>
                  <a:lnTo>
                    <a:pt x="59" y="65"/>
                  </a:lnTo>
                  <a:lnTo>
                    <a:pt x="65" y="59"/>
                  </a:lnTo>
                  <a:lnTo>
                    <a:pt x="65" y="56"/>
                  </a:lnTo>
                  <a:lnTo>
                    <a:pt x="64" y="55"/>
                  </a:lnTo>
                  <a:lnTo>
                    <a:pt x="64" y="54"/>
                  </a:lnTo>
                  <a:lnTo>
                    <a:pt x="63" y="54"/>
                  </a:lnTo>
                  <a:lnTo>
                    <a:pt x="62" y="55"/>
                  </a:lnTo>
                  <a:lnTo>
                    <a:pt x="60" y="55"/>
                  </a:lnTo>
                  <a:lnTo>
                    <a:pt x="59" y="55"/>
                  </a:lnTo>
                  <a:lnTo>
                    <a:pt x="58" y="55"/>
                  </a:lnTo>
                  <a:lnTo>
                    <a:pt x="57" y="54"/>
                  </a:lnTo>
                  <a:lnTo>
                    <a:pt x="62" y="47"/>
                  </a:lnTo>
                  <a:lnTo>
                    <a:pt x="64" y="42"/>
                  </a:lnTo>
                  <a:lnTo>
                    <a:pt x="63" y="39"/>
                  </a:lnTo>
                  <a:lnTo>
                    <a:pt x="60" y="38"/>
                  </a:lnTo>
                  <a:lnTo>
                    <a:pt x="57" y="38"/>
                  </a:lnTo>
                  <a:lnTo>
                    <a:pt x="52" y="39"/>
                  </a:lnTo>
                  <a:lnTo>
                    <a:pt x="45" y="39"/>
                  </a:lnTo>
                  <a:lnTo>
                    <a:pt x="41" y="38"/>
                  </a:lnTo>
                  <a:lnTo>
                    <a:pt x="36" y="37"/>
                  </a:lnTo>
                  <a:lnTo>
                    <a:pt x="33" y="33"/>
                  </a:lnTo>
                  <a:lnTo>
                    <a:pt x="42" y="21"/>
                  </a:lnTo>
                  <a:lnTo>
                    <a:pt x="36" y="0"/>
                  </a:lnTo>
                  <a:lnTo>
                    <a:pt x="34" y="0"/>
                  </a:lnTo>
                  <a:lnTo>
                    <a:pt x="33" y="1"/>
                  </a:lnTo>
                  <a:lnTo>
                    <a:pt x="32" y="2"/>
                  </a:lnTo>
                  <a:lnTo>
                    <a:pt x="31" y="2"/>
                  </a:lnTo>
                  <a:lnTo>
                    <a:pt x="29" y="3"/>
                  </a:lnTo>
                  <a:lnTo>
                    <a:pt x="28" y="6"/>
                  </a:lnTo>
                  <a:lnTo>
                    <a:pt x="27" y="7"/>
                  </a:lnTo>
                  <a:lnTo>
                    <a:pt x="26" y="8"/>
                  </a:lnTo>
                  <a:lnTo>
                    <a:pt x="24" y="9"/>
                  </a:lnTo>
                  <a:lnTo>
                    <a:pt x="23" y="12"/>
                  </a:lnTo>
                  <a:lnTo>
                    <a:pt x="28" y="9"/>
                  </a:lnTo>
                  <a:lnTo>
                    <a:pt x="31" y="8"/>
                  </a:lnTo>
                  <a:lnTo>
                    <a:pt x="32" y="9"/>
                  </a:lnTo>
                  <a:lnTo>
                    <a:pt x="33" y="11"/>
                  </a:lnTo>
                  <a:lnTo>
                    <a:pt x="33" y="13"/>
                  </a:lnTo>
                  <a:lnTo>
                    <a:pt x="33" y="16"/>
                  </a:lnTo>
                  <a:lnTo>
                    <a:pt x="33" y="18"/>
                  </a:lnTo>
                  <a:lnTo>
                    <a:pt x="33" y="22"/>
                  </a:lnTo>
                  <a:lnTo>
                    <a:pt x="33" y="23"/>
                  </a:lnTo>
                  <a:lnTo>
                    <a:pt x="33" y="24"/>
                  </a:lnTo>
                  <a:lnTo>
                    <a:pt x="31" y="30"/>
                  </a:lnTo>
                  <a:lnTo>
                    <a:pt x="29" y="38"/>
                  </a:lnTo>
                  <a:lnTo>
                    <a:pt x="27" y="44"/>
                  </a:lnTo>
                  <a:lnTo>
                    <a:pt x="27" y="52"/>
                  </a:lnTo>
                  <a:lnTo>
                    <a:pt x="26" y="60"/>
                  </a:lnTo>
                  <a:lnTo>
                    <a:pt x="26" y="68"/>
                  </a:lnTo>
                  <a:lnTo>
                    <a:pt x="26" y="74"/>
                  </a:lnTo>
                  <a:lnTo>
                    <a:pt x="27" y="81"/>
                  </a:lnTo>
                  <a:lnTo>
                    <a:pt x="28" y="87"/>
                  </a:lnTo>
                  <a:lnTo>
                    <a:pt x="29" y="92"/>
                  </a:lnTo>
                  <a:lnTo>
                    <a:pt x="31" y="96"/>
                  </a:lnTo>
                  <a:lnTo>
                    <a:pt x="32" y="99"/>
                  </a:lnTo>
                  <a:lnTo>
                    <a:pt x="32" y="101"/>
                  </a:lnTo>
                  <a:lnTo>
                    <a:pt x="31" y="102"/>
                  </a:lnTo>
                  <a:lnTo>
                    <a:pt x="29" y="103"/>
                  </a:lnTo>
                  <a:lnTo>
                    <a:pt x="28" y="105"/>
                  </a:lnTo>
                  <a:lnTo>
                    <a:pt x="27" y="105"/>
                  </a:lnTo>
                  <a:lnTo>
                    <a:pt x="27" y="106"/>
                  </a:lnTo>
                  <a:lnTo>
                    <a:pt x="27" y="107"/>
                  </a:lnTo>
                  <a:lnTo>
                    <a:pt x="29" y="110"/>
                  </a:lnTo>
                  <a:lnTo>
                    <a:pt x="31" y="112"/>
                  </a:lnTo>
                  <a:lnTo>
                    <a:pt x="32" y="115"/>
                  </a:lnTo>
                  <a:lnTo>
                    <a:pt x="33" y="118"/>
                  </a:lnTo>
                  <a:lnTo>
                    <a:pt x="32" y="121"/>
                  </a:lnTo>
                  <a:lnTo>
                    <a:pt x="32" y="125"/>
                  </a:lnTo>
                  <a:lnTo>
                    <a:pt x="29" y="128"/>
                  </a:lnTo>
                  <a:lnTo>
                    <a:pt x="28" y="132"/>
                  </a:lnTo>
                  <a:lnTo>
                    <a:pt x="26" y="134"/>
                  </a:lnTo>
                  <a:lnTo>
                    <a:pt x="24" y="138"/>
                  </a:lnTo>
                  <a:lnTo>
                    <a:pt x="22" y="141"/>
                  </a:lnTo>
                  <a:lnTo>
                    <a:pt x="23" y="142"/>
                  </a:lnTo>
                  <a:lnTo>
                    <a:pt x="26" y="143"/>
                  </a:lnTo>
                  <a:lnTo>
                    <a:pt x="27" y="146"/>
                  </a:lnTo>
                  <a:lnTo>
                    <a:pt x="28" y="147"/>
                  </a:lnTo>
                  <a:lnTo>
                    <a:pt x="29" y="148"/>
                  </a:lnTo>
                  <a:lnTo>
                    <a:pt x="31" y="150"/>
                  </a:lnTo>
                  <a:lnTo>
                    <a:pt x="32" y="152"/>
                  </a:lnTo>
                  <a:lnTo>
                    <a:pt x="33" y="154"/>
                  </a:lnTo>
                  <a:lnTo>
                    <a:pt x="33" y="155"/>
                  </a:lnTo>
                  <a:lnTo>
                    <a:pt x="33" y="158"/>
                  </a:lnTo>
                  <a:lnTo>
                    <a:pt x="33" y="159"/>
                  </a:lnTo>
                  <a:lnTo>
                    <a:pt x="33" y="162"/>
                  </a:lnTo>
                  <a:lnTo>
                    <a:pt x="31" y="164"/>
                  </a:lnTo>
                  <a:lnTo>
                    <a:pt x="29" y="167"/>
                  </a:lnTo>
                  <a:lnTo>
                    <a:pt x="27" y="169"/>
                  </a:lnTo>
                  <a:lnTo>
                    <a:pt x="23" y="172"/>
                  </a:lnTo>
                  <a:lnTo>
                    <a:pt x="21" y="173"/>
                  </a:lnTo>
                  <a:lnTo>
                    <a:pt x="18" y="173"/>
                  </a:lnTo>
                  <a:lnTo>
                    <a:pt x="15" y="172"/>
                  </a:lnTo>
                  <a:lnTo>
                    <a:pt x="12" y="169"/>
                  </a:lnTo>
                  <a:lnTo>
                    <a:pt x="12" y="170"/>
                  </a:lnTo>
                  <a:lnTo>
                    <a:pt x="12" y="172"/>
                  </a:lnTo>
                  <a:lnTo>
                    <a:pt x="12" y="173"/>
                  </a:lnTo>
                  <a:lnTo>
                    <a:pt x="12" y="174"/>
                  </a:lnTo>
                  <a:lnTo>
                    <a:pt x="11" y="175"/>
                  </a:lnTo>
                  <a:lnTo>
                    <a:pt x="11" y="176"/>
                  </a:lnTo>
                  <a:lnTo>
                    <a:pt x="10" y="176"/>
                  </a:lnTo>
                  <a:lnTo>
                    <a:pt x="10" y="178"/>
                  </a:lnTo>
                  <a:lnTo>
                    <a:pt x="8" y="178"/>
                  </a:lnTo>
                  <a:lnTo>
                    <a:pt x="3" y="173"/>
                  </a:lnTo>
                  <a:lnTo>
                    <a:pt x="3" y="169"/>
                  </a:lnTo>
                  <a:lnTo>
                    <a:pt x="5" y="165"/>
                  </a:lnTo>
                  <a:lnTo>
                    <a:pt x="6" y="163"/>
                  </a:lnTo>
                  <a:lnTo>
                    <a:pt x="7" y="162"/>
                  </a:lnTo>
                  <a:lnTo>
                    <a:pt x="8" y="162"/>
                  </a:lnTo>
                  <a:lnTo>
                    <a:pt x="11" y="160"/>
                  </a:lnTo>
                  <a:lnTo>
                    <a:pt x="12" y="159"/>
                  </a:lnTo>
                  <a:lnTo>
                    <a:pt x="15" y="158"/>
                  </a:lnTo>
                  <a:lnTo>
                    <a:pt x="16" y="157"/>
                  </a:lnTo>
                  <a:lnTo>
                    <a:pt x="18" y="154"/>
                  </a:lnTo>
                  <a:lnTo>
                    <a:pt x="8" y="158"/>
                  </a:lnTo>
                  <a:lnTo>
                    <a:pt x="6" y="159"/>
                  </a:lnTo>
                  <a:lnTo>
                    <a:pt x="5" y="162"/>
                  </a:lnTo>
                  <a:lnTo>
                    <a:pt x="2" y="165"/>
                  </a:lnTo>
                  <a:lnTo>
                    <a:pt x="1" y="168"/>
                  </a:lnTo>
                  <a:lnTo>
                    <a:pt x="1" y="173"/>
                  </a:lnTo>
                  <a:lnTo>
                    <a:pt x="0" y="176"/>
                  </a:lnTo>
                  <a:lnTo>
                    <a:pt x="0" y="180"/>
                  </a:lnTo>
                  <a:lnTo>
                    <a:pt x="1" y="185"/>
                  </a:lnTo>
                  <a:lnTo>
                    <a:pt x="2" y="189"/>
                  </a:lnTo>
                  <a:lnTo>
                    <a:pt x="3" y="193"/>
                  </a:lnTo>
                  <a:lnTo>
                    <a:pt x="2" y="186"/>
                  </a:lnTo>
                  <a:lnTo>
                    <a:pt x="2" y="183"/>
                  </a:lnTo>
                  <a:lnTo>
                    <a:pt x="3" y="180"/>
                  </a:lnTo>
                  <a:lnTo>
                    <a:pt x="6" y="180"/>
                  </a:lnTo>
                  <a:lnTo>
                    <a:pt x="8" y="180"/>
                  </a:lnTo>
                  <a:lnTo>
                    <a:pt x="12" y="181"/>
                  </a:lnTo>
                  <a:lnTo>
                    <a:pt x="15" y="181"/>
                  </a:lnTo>
                  <a:lnTo>
                    <a:pt x="17" y="180"/>
                  </a:lnTo>
                  <a:lnTo>
                    <a:pt x="19" y="178"/>
                  </a:lnTo>
                  <a:lnTo>
                    <a:pt x="21" y="173"/>
                  </a:lnTo>
                  <a:close/>
                  <a:moveTo>
                    <a:pt x="68" y="330"/>
                  </a:moveTo>
                  <a:lnTo>
                    <a:pt x="68" y="317"/>
                  </a:lnTo>
                  <a:lnTo>
                    <a:pt x="74" y="336"/>
                  </a:lnTo>
                  <a:lnTo>
                    <a:pt x="63" y="330"/>
                  </a:lnTo>
                  <a:lnTo>
                    <a:pt x="68" y="330"/>
                  </a:lnTo>
                  <a:close/>
                  <a:moveTo>
                    <a:pt x="59" y="258"/>
                  </a:moveTo>
                  <a:lnTo>
                    <a:pt x="57" y="270"/>
                  </a:lnTo>
                  <a:lnTo>
                    <a:pt x="53" y="273"/>
                  </a:lnTo>
                  <a:lnTo>
                    <a:pt x="59" y="258"/>
                  </a:lnTo>
                  <a:close/>
                  <a:moveTo>
                    <a:pt x="50" y="296"/>
                  </a:moveTo>
                  <a:lnTo>
                    <a:pt x="59" y="300"/>
                  </a:lnTo>
                  <a:lnTo>
                    <a:pt x="58" y="303"/>
                  </a:lnTo>
                  <a:lnTo>
                    <a:pt x="57" y="304"/>
                  </a:lnTo>
                  <a:lnTo>
                    <a:pt x="57" y="306"/>
                  </a:lnTo>
                  <a:lnTo>
                    <a:pt x="55" y="309"/>
                  </a:lnTo>
                  <a:lnTo>
                    <a:pt x="55" y="313"/>
                  </a:lnTo>
                  <a:lnTo>
                    <a:pt x="54" y="314"/>
                  </a:lnTo>
                  <a:lnTo>
                    <a:pt x="53" y="316"/>
                  </a:lnTo>
                  <a:lnTo>
                    <a:pt x="52" y="319"/>
                  </a:lnTo>
                  <a:lnTo>
                    <a:pt x="50" y="320"/>
                  </a:lnTo>
                  <a:lnTo>
                    <a:pt x="48" y="321"/>
                  </a:lnTo>
                  <a:lnTo>
                    <a:pt x="50" y="319"/>
                  </a:lnTo>
                  <a:lnTo>
                    <a:pt x="52" y="316"/>
                  </a:lnTo>
                  <a:lnTo>
                    <a:pt x="53" y="314"/>
                  </a:lnTo>
                  <a:lnTo>
                    <a:pt x="54" y="311"/>
                  </a:lnTo>
                  <a:lnTo>
                    <a:pt x="54" y="309"/>
                  </a:lnTo>
                  <a:lnTo>
                    <a:pt x="55" y="305"/>
                  </a:lnTo>
                  <a:lnTo>
                    <a:pt x="54" y="303"/>
                  </a:lnTo>
                  <a:lnTo>
                    <a:pt x="54" y="300"/>
                  </a:lnTo>
                  <a:lnTo>
                    <a:pt x="52" y="299"/>
                  </a:lnTo>
                  <a:lnTo>
                    <a:pt x="50" y="296"/>
                  </a:lnTo>
                  <a:close/>
                  <a:moveTo>
                    <a:pt x="44" y="207"/>
                  </a:moveTo>
                  <a:lnTo>
                    <a:pt x="45" y="207"/>
                  </a:lnTo>
                  <a:lnTo>
                    <a:pt x="47" y="207"/>
                  </a:lnTo>
                  <a:lnTo>
                    <a:pt x="48" y="207"/>
                  </a:lnTo>
                  <a:lnTo>
                    <a:pt x="49" y="207"/>
                  </a:lnTo>
                  <a:lnTo>
                    <a:pt x="50" y="209"/>
                  </a:lnTo>
                  <a:lnTo>
                    <a:pt x="52" y="209"/>
                  </a:lnTo>
                  <a:lnTo>
                    <a:pt x="53" y="210"/>
                  </a:lnTo>
                  <a:lnTo>
                    <a:pt x="53" y="211"/>
                  </a:lnTo>
                  <a:lnTo>
                    <a:pt x="52" y="211"/>
                  </a:lnTo>
                  <a:lnTo>
                    <a:pt x="50" y="211"/>
                  </a:lnTo>
                  <a:lnTo>
                    <a:pt x="49" y="211"/>
                  </a:lnTo>
                  <a:lnTo>
                    <a:pt x="48" y="211"/>
                  </a:lnTo>
                  <a:lnTo>
                    <a:pt x="47" y="211"/>
                  </a:lnTo>
                  <a:lnTo>
                    <a:pt x="45" y="212"/>
                  </a:lnTo>
                  <a:lnTo>
                    <a:pt x="44" y="214"/>
                  </a:lnTo>
                  <a:lnTo>
                    <a:pt x="44" y="207"/>
                  </a:lnTo>
                  <a:close/>
                  <a:moveTo>
                    <a:pt x="59" y="122"/>
                  </a:moveTo>
                  <a:lnTo>
                    <a:pt x="48" y="131"/>
                  </a:lnTo>
                  <a:lnTo>
                    <a:pt x="50" y="128"/>
                  </a:lnTo>
                  <a:lnTo>
                    <a:pt x="50" y="126"/>
                  </a:lnTo>
                  <a:lnTo>
                    <a:pt x="49" y="125"/>
                  </a:lnTo>
                  <a:lnTo>
                    <a:pt x="48" y="123"/>
                  </a:lnTo>
                  <a:lnTo>
                    <a:pt x="47" y="122"/>
                  </a:lnTo>
                  <a:lnTo>
                    <a:pt x="45" y="120"/>
                  </a:lnTo>
                  <a:lnTo>
                    <a:pt x="44" y="118"/>
                  </a:lnTo>
                  <a:lnTo>
                    <a:pt x="44" y="116"/>
                  </a:lnTo>
                  <a:lnTo>
                    <a:pt x="47" y="113"/>
                  </a:lnTo>
                  <a:lnTo>
                    <a:pt x="50" y="110"/>
                  </a:lnTo>
                  <a:lnTo>
                    <a:pt x="57" y="116"/>
                  </a:lnTo>
                  <a:lnTo>
                    <a:pt x="55" y="116"/>
                  </a:lnTo>
                  <a:lnTo>
                    <a:pt x="54" y="116"/>
                  </a:lnTo>
                  <a:lnTo>
                    <a:pt x="53" y="116"/>
                  </a:lnTo>
                  <a:lnTo>
                    <a:pt x="52" y="116"/>
                  </a:lnTo>
                  <a:lnTo>
                    <a:pt x="50" y="116"/>
                  </a:lnTo>
                  <a:lnTo>
                    <a:pt x="49" y="116"/>
                  </a:lnTo>
                  <a:lnTo>
                    <a:pt x="49" y="117"/>
                  </a:lnTo>
                  <a:lnTo>
                    <a:pt x="48" y="117"/>
                  </a:lnTo>
                  <a:lnTo>
                    <a:pt x="48" y="118"/>
                  </a:lnTo>
                  <a:lnTo>
                    <a:pt x="48" y="120"/>
                  </a:lnTo>
                  <a:lnTo>
                    <a:pt x="49" y="121"/>
                  </a:lnTo>
                  <a:lnTo>
                    <a:pt x="50" y="122"/>
                  </a:lnTo>
                  <a:lnTo>
                    <a:pt x="52" y="122"/>
                  </a:lnTo>
                  <a:lnTo>
                    <a:pt x="53" y="122"/>
                  </a:lnTo>
                  <a:lnTo>
                    <a:pt x="54" y="122"/>
                  </a:lnTo>
                  <a:lnTo>
                    <a:pt x="55" y="122"/>
                  </a:lnTo>
                  <a:lnTo>
                    <a:pt x="57" y="122"/>
                  </a:lnTo>
                  <a:lnTo>
                    <a:pt x="58" y="122"/>
                  </a:lnTo>
                  <a:lnTo>
                    <a:pt x="59" y="122"/>
                  </a:lnTo>
                  <a:close/>
                  <a:moveTo>
                    <a:pt x="44" y="44"/>
                  </a:moveTo>
                  <a:lnTo>
                    <a:pt x="47" y="47"/>
                  </a:lnTo>
                  <a:lnTo>
                    <a:pt x="49" y="48"/>
                  </a:lnTo>
                  <a:lnTo>
                    <a:pt x="50" y="50"/>
                  </a:lnTo>
                  <a:lnTo>
                    <a:pt x="52" y="52"/>
                  </a:lnTo>
                  <a:lnTo>
                    <a:pt x="53" y="54"/>
                  </a:lnTo>
                  <a:lnTo>
                    <a:pt x="53" y="55"/>
                  </a:lnTo>
                  <a:lnTo>
                    <a:pt x="53" y="56"/>
                  </a:lnTo>
                  <a:lnTo>
                    <a:pt x="53" y="59"/>
                  </a:lnTo>
                  <a:lnTo>
                    <a:pt x="53" y="60"/>
                  </a:lnTo>
                  <a:lnTo>
                    <a:pt x="53" y="61"/>
                  </a:lnTo>
                  <a:lnTo>
                    <a:pt x="53" y="63"/>
                  </a:lnTo>
                  <a:lnTo>
                    <a:pt x="52" y="63"/>
                  </a:lnTo>
                  <a:lnTo>
                    <a:pt x="52" y="64"/>
                  </a:lnTo>
                  <a:lnTo>
                    <a:pt x="50" y="65"/>
                  </a:lnTo>
                  <a:lnTo>
                    <a:pt x="50" y="66"/>
                  </a:lnTo>
                  <a:lnTo>
                    <a:pt x="49" y="69"/>
                  </a:lnTo>
                  <a:lnTo>
                    <a:pt x="49" y="70"/>
                  </a:lnTo>
                  <a:lnTo>
                    <a:pt x="49" y="71"/>
                  </a:lnTo>
                  <a:lnTo>
                    <a:pt x="48" y="73"/>
                  </a:lnTo>
                  <a:lnTo>
                    <a:pt x="48" y="74"/>
                  </a:lnTo>
                  <a:lnTo>
                    <a:pt x="48" y="76"/>
                  </a:lnTo>
                  <a:lnTo>
                    <a:pt x="48" y="77"/>
                  </a:lnTo>
                  <a:lnTo>
                    <a:pt x="49" y="77"/>
                  </a:lnTo>
                  <a:lnTo>
                    <a:pt x="49" y="79"/>
                  </a:lnTo>
                  <a:lnTo>
                    <a:pt x="50" y="79"/>
                  </a:lnTo>
                  <a:lnTo>
                    <a:pt x="50" y="80"/>
                  </a:lnTo>
                  <a:lnTo>
                    <a:pt x="49" y="81"/>
                  </a:lnTo>
                  <a:lnTo>
                    <a:pt x="50" y="81"/>
                  </a:lnTo>
                  <a:lnTo>
                    <a:pt x="50" y="82"/>
                  </a:lnTo>
                  <a:lnTo>
                    <a:pt x="52" y="82"/>
                  </a:lnTo>
                  <a:lnTo>
                    <a:pt x="52" y="84"/>
                  </a:lnTo>
                  <a:lnTo>
                    <a:pt x="53" y="85"/>
                  </a:lnTo>
                  <a:lnTo>
                    <a:pt x="54" y="86"/>
                  </a:lnTo>
                  <a:lnTo>
                    <a:pt x="54" y="87"/>
                  </a:lnTo>
                  <a:lnTo>
                    <a:pt x="55" y="87"/>
                  </a:lnTo>
                  <a:lnTo>
                    <a:pt x="57" y="89"/>
                  </a:lnTo>
                  <a:lnTo>
                    <a:pt x="53" y="89"/>
                  </a:lnTo>
                  <a:lnTo>
                    <a:pt x="52" y="89"/>
                  </a:lnTo>
                  <a:lnTo>
                    <a:pt x="49" y="89"/>
                  </a:lnTo>
                  <a:lnTo>
                    <a:pt x="49" y="87"/>
                  </a:lnTo>
                  <a:lnTo>
                    <a:pt x="48" y="87"/>
                  </a:lnTo>
                  <a:lnTo>
                    <a:pt x="48" y="86"/>
                  </a:lnTo>
                  <a:lnTo>
                    <a:pt x="48" y="85"/>
                  </a:lnTo>
                  <a:lnTo>
                    <a:pt x="49" y="84"/>
                  </a:lnTo>
                  <a:lnTo>
                    <a:pt x="49" y="82"/>
                  </a:lnTo>
                  <a:lnTo>
                    <a:pt x="49" y="81"/>
                  </a:lnTo>
                  <a:lnTo>
                    <a:pt x="49" y="80"/>
                  </a:lnTo>
                  <a:lnTo>
                    <a:pt x="49" y="79"/>
                  </a:lnTo>
                  <a:lnTo>
                    <a:pt x="49" y="77"/>
                  </a:lnTo>
                  <a:lnTo>
                    <a:pt x="48" y="77"/>
                  </a:lnTo>
                  <a:lnTo>
                    <a:pt x="47" y="77"/>
                  </a:lnTo>
                  <a:lnTo>
                    <a:pt x="45" y="77"/>
                  </a:lnTo>
                  <a:lnTo>
                    <a:pt x="44" y="77"/>
                  </a:lnTo>
                  <a:lnTo>
                    <a:pt x="43" y="77"/>
                  </a:lnTo>
                  <a:lnTo>
                    <a:pt x="42" y="77"/>
                  </a:lnTo>
                  <a:lnTo>
                    <a:pt x="42" y="75"/>
                  </a:lnTo>
                  <a:lnTo>
                    <a:pt x="42" y="74"/>
                  </a:lnTo>
                  <a:lnTo>
                    <a:pt x="42" y="71"/>
                  </a:lnTo>
                  <a:lnTo>
                    <a:pt x="43" y="70"/>
                  </a:lnTo>
                  <a:lnTo>
                    <a:pt x="44" y="68"/>
                  </a:lnTo>
                  <a:lnTo>
                    <a:pt x="45" y="66"/>
                  </a:lnTo>
                  <a:lnTo>
                    <a:pt x="47" y="65"/>
                  </a:lnTo>
                  <a:lnTo>
                    <a:pt x="49" y="64"/>
                  </a:lnTo>
                  <a:lnTo>
                    <a:pt x="50" y="64"/>
                  </a:lnTo>
                  <a:lnTo>
                    <a:pt x="52" y="63"/>
                  </a:lnTo>
                  <a:lnTo>
                    <a:pt x="52" y="61"/>
                  </a:lnTo>
                  <a:lnTo>
                    <a:pt x="53" y="61"/>
                  </a:lnTo>
                  <a:lnTo>
                    <a:pt x="44" y="44"/>
                  </a:lnTo>
                  <a:close/>
                  <a:moveTo>
                    <a:pt x="38" y="273"/>
                  </a:moveTo>
                  <a:lnTo>
                    <a:pt x="36" y="273"/>
                  </a:lnTo>
                  <a:lnTo>
                    <a:pt x="36" y="269"/>
                  </a:lnTo>
                  <a:lnTo>
                    <a:pt x="33" y="267"/>
                  </a:lnTo>
                  <a:lnTo>
                    <a:pt x="36" y="264"/>
                  </a:lnTo>
                  <a:lnTo>
                    <a:pt x="36" y="269"/>
                  </a:lnTo>
                  <a:lnTo>
                    <a:pt x="38" y="27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5" name="Freeform 236"/>
            <p:cNvSpPr>
              <a:spLocks/>
            </p:cNvSpPr>
            <p:nvPr/>
          </p:nvSpPr>
          <p:spPr bwMode="auto">
            <a:xfrm>
              <a:off x="2465" y="1382"/>
              <a:ext cx="1" cy="2"/>
            </a:xfrm>
            <a:custGeom>
              <a:avLst/>
              <a:gdLst>
                <a:gd name="T0" fmla="*/ 1 w 4"/>
                <a:gd name="T1" fmla="*/ 2 h 4"/>
                <a:gd name="T2" fmla="*/ 1 w 4"/>
                <a:gd name="T3" fmla="*/ 2 h 4"/>
                <a:gd name="T4" fmla="*/ 1 w 4"/>
                <a:gd name="T5" fmla="*/ 2 h 4"/>
                <a:gd name="T6" fmla="*/ 1 w 4"/>
                <a:gd name="T7" fmla="*/ 2 h 4"/>
                <a:gd name="T8" fmla="*/ 1 w 4"/>
                <a:gd name="T9" fmla="*/ 2 h 4"/>
                <a:gd name="T10" fmla="*/ 1 w 4"/>
                <a:gd name="T11" fmla="*/ 2 h 4"/>
                <a:gd name="T12" fmla="*/ 1 w 4"/>
                <a:gd name="T13" fmla="*/ 2 h 4"/>
                <a:gd name="T14" fmla="*/ 1 w 4"/>
                <a:gd name="T15" fmla="*/ 2 h 4"/>
                <a:gd name="T16" fmla="*/ 1 w 4"/>
                <a:gd name="T17" fmla="*/ 2 h 4"/>
                <a:gd name="T18" fmla="*/ 1 w 4"/>
                <a:gd name="T19" fmla="*/ 2 h 4"/>
                <a:gd name="T20" fmla="*/ 1 w 4"/>
                <a:gd name="T21" fmla="*/ 1 h 4"/>
                <a:gd name="T22" fmla="*/ 1 w 4"/>
                <a:gd name="T23" fmla="*/ 1 h 4"/>
                <a:gd name="T24" fmla="*/ 1 w 4"/>
                <a:gd name="T25" fmla="*/ 1 h 4"/>
                <a:gd name="T26" fmla="*/ 1 w 4"/>
                <a:gd name="T27" fmla="*/ 1 h 4"/>
                <a:gd name="T28" fmla="*/ 1 w 4"/>
                <a:gd name="T29" fmla="*/ 1 h 4"/>
                <a:gd name="T30" fmla="*/ 0 w 4"/>
                <a:gd name="T31" fmla="*/ 1 h 4"/>
                <a:gd name="T32" fmla="*/ 0 w 4"/>
                <a:gd name="T33" fmla="*/ 0 h 4"/>
                <a:gd name="T34" fmla="*/ 0 w 4"/>
                <a:gd name="T35" fmla="*/ 0 h 4"/>
                <a:gd name="T36" fmla="*/ 0 w 4"/>
                <a:gd name="T37" fmla="*/ 0 h 4"/>
                <a:gd name="T38" fmla="*/ 0 w 4"/>
                <a:gd name="T39" fmla="*/ 0 h 4"/>
                <a:gd name="T40" fmla="*/ 0 w 4"/>
                <a:gd name="T41" fmla="*/ 0 h 4"/>
                <a:gd name="T42" fmla="*/ 1 w 4"/>
                <a:gd name="T43" fmla="*/ 2 h 4"/>
                <a:gd name="T44" fmla="*/ 1 w 4"/>
                <a:gd name="T45" fmla="*/ 2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4">
                  <a:moveTo>
                    <a:pt x="3" y="4"/>
                  </a:moveTo>
                  <a:lnTo>
                    <a:pt x="3" y="4"/>
                  </a:lnTo>
                  <a:lnTo>
                    <a:pt x="3" y="3"/>
                  </a:lnTo>
                  <a:lnTo>
                    <a:pt x="4" y="3"/>
                  </a:lnTo>
                  <a:lnTo>
                    <a:pt x="4" y="2"/>
                  </a:lnTo>
                  <a:lnTo>
                    <a:pt x="3" y="2"/>
                  </a:lnTo>
                  <a:lnTo>
                    <a:pt x="1" y="2"/>
                  </a:lnTo>
                  <a:lnTo>
                    <a:pt x="1" y="0"/>
                  </a:lnTo>
                  <a:lnTo>
                    <a:pt x="0" y="0"/>
                  </a:lnTo>
                  <a:lnTo>
                    <a:pt x="3"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6" name="Freeform 237"/>
            <p:cNvSpPr>
              <a:spLocks/>
            </p:cNvSpPr>
            <p:nvPr/>
          </p:nvSpPr>
          <p:spPr bwMode="auto">
            <a:xfrm>
              <a:off x="2473" y="1477"/>
              <a:ext cx="3" cy="1"/>
            </a:xfrm>
            <a:custGeom>
              <a:avLst/>
              <a:gdLst>
                <a:gd name="T0" fmla="*/ 3 w 5"/>
                <a:gd name="T1" fmla="*/ 0 h 2"/>
                <a:gd name="T2" fmla="*/ 0 w 5"/>
                <a:gd name="T3" fmla="*/ 1 h 2"/>
                <a:gd name="T4" fmla="*/ 0 w 5"/>
                <a:gd name="T5" fmla="*/ 1 h 2"/>
                <a:gd name="T6" fmla="*/ 1 w 5"/>
                <a:gd name="T7" fmla="*/ 1 h 2"/>
                <a:gd name="T8" fmla="*/ 1 w 5"/>
                <a:gd name="T9" fmla="*/ 1 h 2"/>
                <a:gd name="T10" fmla="*/ 1 w 5"/>
                <a:gd name="T11" fmla="*/ 1 h 2"/>
                <a:gd name="T12" fmla="*/ 1 w 5"/>
                <a:gd name="T13" fmla="*/ 1 h 2"/>
                <a:gd name="T14" fmla="*/ 2 w 5"/>
                <a:gd name="T15" fmla="*/ 1 h 2"/>
                <a:gd name="T16" fmla="*/ 2 w 5"/>
                <a:gd name="T17" fmla="*/ 1 h 2"/>
                <a:gd name="T18" fmla="*/ 2 w 5"/>
                <a:gd name="T19" fmla="*/ 1 h 2"/>
                <a:gd name="T20" fmla="*/ 3 w 5"/>
                <a:gd name="T21" fmla="*/ 1 h 2"/>
                <a:gd name="T22" fmla="*/ 3 w 5"/>
                <a:gd name="T23" fmla="*/ 0 h 2"/>
                <a:gd name="T24" fmla="*/ 3 w 5"/>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2">
                  <a:moveTo>
                    <a:pt x="5" y="0"/>
                  </a:moveTo>
                  <a:lnTo>
                    <a:pt x="0" y="2"/>
                  </a:lnTo>
                  <a:lnTo>
                    <a:pt x="1" y="2"/>
                  </a:lnTo>
                  <a:lnTo>
                    <a:pt x="2" y="2"/>
                  </a:lnTo>
                  <a:lnTo>
                    <a:pt x="3" y="1"/>
                  </a:lnTo>
                  <a:lnTo>
                    <a:pt x="5" y="1"/>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7" name="Freeform 238"/>
            <p:cNvSpPr>
              <a:spLocks/>
            </p:cNvSpPr>
            <p:nvPr/>
          </p:nvSpPr>
          <p:spPr bwMode="auto">
            <a:xfrm>
              <a:off x="2466" y="1318"/>
              <a:ext cx="1" cy="3"/>
            </a:xfrm>
            <a:custGeom>
              <a:avLst/>
              <a:gdLst>
                <a:gd name="T0" fmla="*/ 1 w 1"/>
                <a:gd name="T1" fmla="*/ 3 h 6"/>
                <a:gd name="T2" fmla="*/ 1 w 1"/>
                <a:gd name="T3" fmla="*/ 0 h 6"/>
                <a:gd name="T4" fmla="*/ 1 w 1"/>
                <a:gd name="T5" fmla="*/ 1 h 6"/>
                <a:gd name="T6" fmla="*/ 0 w 1"/>
                <a:gd name="T7" fmla="*/ 1 h 6"/>
                <a:gd name="T8" fmla="*/ 0 w 1"/>
                <a:gd name="T9" fmla="*/ 1 h 6"/>
                <a:gd name="T10" fmla="*/ 0 w 1"/>
                <a:gd name="T11" fmla="*/ 2 h 6"/>
                <a:gd name="T12" fmla="*/ 0 w 1"/>
                <a:gd name="T13" fmla="*/ 2 h 6"/>
                <a:gd name="T14" fmla="*/ 0 w 1"/>
                <a:gd name="T15" fmla="*/ 2 h 6"/>
                <a:gd name="T16" fmla="*/ 0 w 1"/>
                <a:gd name="T17" fmla="*/ 3 h 6"/>
                <a:gd name="T18" fmla="*/ 0 w 1"/>
                <a:gd name="T19" fmla="*/ 3 h 6"/>
                <a:gd name="T20" fmla="*/ 1 w 1"/>
                <a:gd name="T21" fmla="*/ 3 h 6"/>
                <a:gd name="T22" fmla="*/ 1 w 1"/>
                <a:gd name="T23" fmla="*/ 3 h 6"/>
                <a:gd name="T24" fmla="*/ 1 w 1"/>
                <a:gd name="T25" fmla="*/ 3 h 6"/>
                <a:gd name="T26" fmla="*/ 1 w 1"/>
                <a:gd name="T27" fmla="*/ 3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6">
                  <a:moveTo>
                    <a:pt x="1" y="5"/>
                  </a:moveTo>
                  <a:lnTo>
                    <a:pt x="1" y="0"/>
                  </a:lnTo>
                  <a:lnTo>
                    <a:pt x="1" y="1"/>
                  </a:lnTo>
                  <a:lnTo>
                    <a:pt x="0" y="1"/>
                  </a:lnTo>
                  <a:lnTo>
                    <a:pt x="0" y="2"/>
                  </a:lnTo>
                  <a:lnTo>
                    <a:pt x="0" y="4"/>
                  </a:lnTo>
                  <a:lnTo>
                    <a:pt x="0" y="5"/>
                  </a:lnTo>
                  <a:lnTo>
                    <a:pt x="1" y="6"/>
                  </a:lnTo>
                  <a:lnTo>
                    <a:pt x="1"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8" name="Freeform 239"/>
            <p:cNvSpPr>
              <a:spLocks/>
            </p:cNvSpPr>
            <p:nvPr/>
          </p:nvSpPr>
          <p:spPr bwMode="auto">
            <a:xfrm>
              <a:off x="2465" y="1431"/>
              <a:ext cx="1" cy="1"/>
            </a:xfrm>
            <a:custGeom>
              <a:avLst/>
              <a:gdLst>
                <a:gd name="T0" fmla="*/ 0 w 3"/>
                <a:gd name="T1" fmla="*/ 0 h 1"/>
                <a:gd name="T2" fmla="*/ 1 w 3"/>
                <a:gd name="T3" fmla="*/ 1 h 1"/>
                <a:gd name="T4" fmla="*/ 1 w 3"/>
                <a:gd name="T5" fmla="*/ 1 h 1"/>
                <a:gd name="T6" fmla="*/ 0 w 3"/>
                <a:gd name="T7" fmla="*/ 0 h 1"/>
                <a:gd name="T8" fmla="*/ 0 w 3"/>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1">
                  <a:moveTo>
                    <a:pt x="0" y="0"/>
                  </a:moveTo>
                  <a:lnTo>
                    <a:pt x="3"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09" name="Freeform 240"/>
            <p:cNvSpPr>
              <a:spLocks/>
            </p:cNvSpPr>
            <p:nvPr/>
          </p:nvSpPr>
          <p:spPr bwMode="auto">
            <a:xfrm>
              <a:off x="2463" y="1435"/>
              <a:ext cx="1" cy="1"/>
            </a:xfrm>
            <a:custGeom>
              <a:avLst/>
              <a:gdLst>
                <a:gd name="T0" fmla="*/ 0 w 1"/>
                <a:gd name="T1" fmla="*/ 0 h 1"/>
                <a:gd name="T2" fmla="*/ 0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0" name="Freeform 241"/>
            <p:cNvSpPr>
              <a:spLocks/>
            </p:cNvSpPr>
            <p:nvPr/>
          </p:nvSpPr>
          <p:spPr bwMode="auto">
            <a:xfrm>
              <a:off x="2457" y="1411"/>
              <a:ext cx="1" cy="3"/>
            </a:xfrm>
            <a:custGeom>
              <a:avLst/>
              <a:gdLst>
                <a:gd name="T0" fmla="*/ 1 w 3"/>
                <a:gd name="T1" fmla="*/ 3 h 6"/>
                <a:gd name="T2" fmla="*/ 1 w 3"/>
                <a:gd name="T3" fmla="*/ 3 h 6"/>
                <a:gd name="T4" fmla="*/ 1 w 3"/>
                <a:gd name="T5" fmla="*/ 3 h 6"/>
                <a:gd name="T6" fmla="*/ 1 w 3"/>
                <a:gd name="T7" fmla="*/ 2 h 6"/>
                <a:gd name="T8" fmla="*/ 1 w 3"/>
                <a:gd name="T9" fmla="*/ 2 h 6"/>
                <a:gd name="T10" fmla="*/ 1 w 3"/>
                <a:gd name="T11" fmla="*/ 1 h 6"/>
                <a:gd name="T12" fmla="*/ 0 w 3"/>
                <a:gd name="T13" fmla="*/ 1 h 6"/>
                <a:gd name="T14" fmla="*/ 0 w 3"/>
                <a:gd name="T15" fmla="*/ 1 h 6"/>
                <a:gd name="T16" fmla="*/ 0 w 3"/>
                <a:gd name="T17" fmla="*/ 1 h 6"/>
                <a:gd name="T18" fmla="*/ 0 w 3"/>
                <a:gd name="T19" fmla="*/ 0 h 6"/>
                <a:gd name="T20" fmla="*/ 0 w 3"/>
                <a:gd name="T21" fmla="*/ 0 h 6"/>
                <a:gd name="T22" fmla="*/ 0 w 3"/>
                <a:gd name="T23" fmla="*/ 0 h 6"/>
                <a:gd name="T24" fmla="*/ 0 w 3"/>
                <a:gd name="T25" fmla="*/ 1 h 6"/>
                <a:gd name="T26" fmla="*/ 0 w 3"/>
                <a:gd name="T27" fmla="*/ 1 h 6"/>
                <a:gd name="T28" fmla="*/ 0 w 3"/>
                <a:gd name="T29" fmla="*/ 1 h 6"/>
                <a:gd name="T30" fmla="*/ 0 w 3"/>
                <a:gd name="T31" fmla="*/ 2 h 6"/>
                <a:gd name="T32" fmla="*/ 0 w 3"/>
                <a:gd name="T33" fmla="*/ 2 h 6"/>
                <a:gd name="T34" fmla="*/ 1 w 3"/>
                <a:gd name="T35" fmla="*/ 3 h 6"/>
                <a:gd name="T36" fmla="*/ 1 w 3"/>
                <a:gd name="T37" fmla="*/ 3 h 6"/>
                <a:gd name="T38" fmla="*/ 1 w 3"/>
                <a:gd name="T39" fmla="*/ 3 h 6"/>
                <a:gd name="T40" fmla="*/ 1 w 3"/>
                <a:gd name="T41" fmla="*/ 3 h 6"/>
                <a:gd name="T42" fmla="*/ 1 w 3"/>
                <a:gd name="T43" fmla="*/ 3 h 6"/>
                <a:gd name="T44" fmla="*/ 1 w 3"/>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6">
                  <a:moveTo>
                    <a:pt x="2" y="5"/>
                  </a:moveTo>
                  <a:lnTo>
                    <a:pt x="3" y="5"/>
                  </a:lnTo>
                  <a:lnTo>
                    <a:pt x="2" y="5"/>
                  </a:lnTo>
                  <a:lnTo>
                    <a:pt x="2" y="3"/>
                  </a:lnTo>
                  <a:lnTo>
                    <a:pt x="2" y="2"/>
                  </a:lnTo>
                  <a:lnTo>
                    <a:pt x="0" y="2"/>
                  </a:lnTo>
                  <a:lnTo>
                    <a:pt x="0" y="1"/>
                  </a:lnTo>
                  <a:lnTo>
                    <a:pt x="0" y="0"/>
                  </a:lnTo>
                  <a:lnTo>
                    <a:pt x="0" y="1"/>
                  </a:lnTo>
                  <a:lnTo>
                    <a:pt x="0" y="2"/>
                  </a:lnTo>
                  <a:lnTo>
                    <a:pt x="0" y="3"/>
                  </a:lnTo>
                  <a:lnTo>
                    <a:pt x="2" y="5"/>
                  </a:lnTo>
                  <a:lnTo>
                    <a:pt x="3" y="6"/>
                  </a:lnTo>
                  <a:lnTo>
                    <a:pt x="2"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1" name="Freeform 242"/>
            <p:cNvSpPr>
              <a:spLocks/>
            </p:cNvSpPr>
            <p:nvPr/>
          </p:nvSpPr>
          <p:spPr bwMode="auto">
            <a:xfrm>
              <a:off x="2462" y="1436"/>
              <a:ext cx="1" cy="1"/>
            </a:xfrm>
            <a:custGeom>
              <a:avLst/>
              <a:gdLst>
                <a:gd name="T0" fmla="*/ 0 w 4"/>
                <a:gd name="T1" fmla="*/ 0 h 3"/>
                <a:gd name="T2" fmla="*/ 1 w 4"/>
                <a:gd name="T3" fmla="*/ 1 h 3"/>
                <a:gd name="T4" fmla="*/ 1 w 4"/>
                <a:gd name="T5" fmla="*/ 0 h 3"/>
                <a:gd name="T6" fmla="*/ 1 w 4"/>
                <a:gd name="T7" fmla="*/ 0 h 3"/>
                <a:gd name="T8" fmla="*/ 1 w 4"/>
                <a:gd name="T9" fmla="*/ 0 h 3"/>
                <a:gd name="T10" fmla="*/ 1 w 4"/>
                <a:gd name="T11" fmla="*/ 0 h 3"/>
                <a:gd name="T12" fmla="*/ 1 w 4"/>
                <a:gd name="T13" fmla="*/ 0 h 3"/>
                <a:gd name="T14" fmla="*/ 1 w 4"/>
                <a:gd name="T15" fmla="*/ 0 h 3"/>
                <a:gd name="T16" fmla="*/ 1 w 4"/>
                <a:gd name="T17" fmla="*/ 0 h 3"/>
                <a:gd name="T18" fmla="*/ 0 w 4"/>
                <a:gd name="T19" fmla="*/ 0 h 3"/>
                <a:gd name="T20" fmla="*/ 0 w 4"/>
                <a:gd name="T21" fmla="*/ 0 h 3"/>
                <a:gd name="T22" fmla="*/ 0 w 4"/>
                <a:gd name="T23" fmla="*/ 0 h 3"/>
                <a:gd name="T24" fmla="*/ 0 w 4"/>
                <a:gd name="T25" fmla="*/ 0 h 3"/>
                <a:gd name="T26" fmla="*/ 0 w 4"/>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3">
                  <a:moveTo>
                    <a:pt x="0" y="1"/>
                  </a:moveTo>
                  <a:lnTo>
                    <a:pt x="3" y="3"/>
                  </a:lnTo>
                  <a:lnTo>
                    <a:pt x="4" y="0"/>
                  </a:lnTo>
                  <a:lnTo>
                    <a:pt x="3" y="0"/>
                  </a:lnTo>
                  <a:lnTo>
                    <a:pt x="3" y="1"/>
                  </a:lnTo>
                  <a:lnTo>
                    <a:pt x="1" y="1"/>
                  </a:lnTo>
                  <a:lnTo>
                    <a:pt x="0"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2" name="Freeform 243"/>
            <p:cNvSpPr>
              <a:spLocks/>
            </p:cNvSpPr>
            <p:nvPr/>
          </p:nvSpPr>
          <p:spPr bwMode="auto">
            <a:xfrm>
              <a:off x="2481" y="1343"/>
              <a:ext cx="1" cy="1"/>
            </a:xfrm>
            <a:custGeom>
              <a:avLst/>
              <a:gdLst>
                <a:gd name="T0" fmla="*/ 1 w 1"/>
                <a:gd name="T1" fmla="*/ 1 h 2"/>
                <a:gd name="T2" fmla="*/ 1 w 1"/>
                <a:gd name="T3" fmla="*/ 0 h 2"/>
                <a:gd name="T4" fmla="*/ 0 w 1"/>
                <a:gd name="T5" fmla="*/ 0 h 2"/>
                <a:gd name="T6" fmla="*/ 0 w 1"/>
                <a:gd name="T7" fmla="*/ 0 h 2"/>
                <a:gd name="T8" fmla="*/ 0 w 1"/>
                <a:gd name="T9" fmla="*/ 0 h 2"/>
                <a:gd name="T10" fmla="*/ 0 w 1"/>
                <a:gd name="T11" fmla="*/ 1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w 1"/>
                <a:gd name="T27" fmla="*/ 1 h 2"/>
                <a:gd name="T28" fmla="*/ 0 w 1"/>
                <a:gd name="T29" fmla="*/ 1 h 2"/>
                <a:gd name="T30" fmla="*/ 0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2">
                  <a:moveTo>
                    <a:pt x="1" y="2"/>
                  </a:moveTo>
                  <a:lnTo>
                    <a:pt x="1" y="0"/>
                  </a:lnTo>
                  <a:lnTo>
                    <a:pt x="0" y="0"/>
                  </a:lnTo>
                  <a:lnTo>
                    <a:pt x="0" y="2"/>
                  </a:lnTo>
                  <a:lnTo>
                    <a:pt x="1"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3" name="Freeform 244"/>
            <p:cNvSpPr>
              <a:spLocks/>
            </p:cNvSpPr>
            <p:nvPr/>
          </p:nvSpPr>
          <p:spPr bwMode="auto">
            <a:xfrm>
              <a:off x="2476" y="1343"/>
              <a:ext cx="5" cy="8"/>
            </a:xfrm>
            <a:custGeom>
              <a:avLst/>
              <a:gdLst>
                <a:gd name="T0" fmla="*/ 0 w 10"/>
                <a:gd name="T1" fmla="*/ 8 h 14"/>
                <a:gd name="T2" fmla="*/ 1 w 10"/>
                <a:gd name="T3" fmla="*/ 8 h 14"/>
                <a:gd name="T4" fmla="*/ 1 w 10"/>
                <a:gd name="T5" fmla="*/ 8 h 14"/>
                <a:gd name="T6" fmla="*/ 1 w 10"/>
                <a:gd name="T7" fmla="*/ 8 h 14"/>
                <a:gd name="T8" fmla="*/ 2 w 10"/>
                <a:gd name="T9" fmla="*/ 8 h 14"/>
                <a:gd name="T10" fmla="*/ 2 w 10"/>
                <a:gd name="T11" fmla="*/ 8 h 14"/>
                <a:gd name="T12" fmla="*/ 3 w 10"/>
                <a:gd name="T13" fmla="*/ 8 h 14"/>
                <a:gd name="T14" fmla="*/ 3 w 10"/>
                <a:gd name="T15" fmla="*/ 8 h 14"/>
                <a:gd name="T16" fmla="*/ 3 w 10"/>
                <a:gd name="T17" fmla="*/ 8 h 14"/>
                <a:gd name="T18" fmla="*/ 3 w 10"/>
                <a:gd name="T19" fmla="*/ 8 h 14"/>
                <a:gd name="T20" fmla="*/ 3 w 10"/>
                <a:gd name="T21" fmla="*/ 8 h 14"/>
                <a:gd name="T22" fmla="*/ 3 w 10"/>
                <a:gd name="T23" fmla="*/ 7 h 14"/>
                <a:gd name="T24" fmla="*/ 3 w 10"/>
                <a:gd name="T25" fmla="*/ 6 h 14"/>
                <a:gd name="T26" fmla="*/ 3 w 10"/>
                <a:gd name="T27" fmla="*/ 6 h 14"/>
                <a:gd name="T28" fmla="*/ 4 w 10"/>
                <a:gd name="T29" fmla="*/ 5 h 14"/>
                <a:gd name="T30" fmla="*/ 4 w 10"/>
                <a:gd name="T31" fmla="*/ 4 h 14"/>
                <a:gd name="T32" fmla="*/ 4 w 10"/>
                <a:gd name="T33" fmla="*/ 3 h 14"/>
                <a:gd name="T34" fmla="*/ 4 w 10"/>
                <a:gd name="T35" fmla="*/ 2 h 14"/>
                <a:gd name="T36" fmla="*/ 4 w 10"/>
                <a:gd name="T37" fmla="*/ 1 h 14"/>
                <a:gd name="T38" fmla="*/ 5 w 10"/>
                <a:gd name="T39" fmla="*/ 1 h 14"/>
                <a:gd name="T40" fmla="*/ 5 w 10"/>
                <a:gd name="T41" fmla="*/ 0 h 14"/>
                <a:gd name="T42" fmla="*/ 4 w 10"/>
                <a:gd name="T43" fmla="*/ 1 h 14"/>
                <a:gd name="T44" fmla="*/ 4 w 10"/>
                <a:gd name="T45" fmla="*/ 1 h 14"/>
                <a:gd name="T46" fmla="*/ 3 w 10"/>
                <a:gd name="T47" fmla="*/ 1 h 14"/>
                <a:gd name="T48" fmla="*/ 2 w 10"/>
                <a:gd name="T49" fmla="*/ 2 h 14"/>
                <a:gd name="T50" fmla="*/ 1 w 10"/>
                <a:gd name="T51" fmla="*/ 3 h 14"/>
                <a:gd name="T52" fmla="*/ 1 w 10"/>
                <a:gd name="T53" fmla="*/ 4 h 14"/>
                <a:gd name="T54" fmla="*/ 0 w 10"/>
                <a:gd name="T55" fmla="*/ 5 h 14"/>
                <a:gd name="T56" fmla="*/ 0 w 10"/>
                <a:gd name="T57" fmla="*/ 6 h 14"/>
                <a:gd name="T58" fmla="*/ 0 w 10"/>
                <a:gd name="T59" fmla="*/ 7 h 14"/>
                <a:gd name="T60" fmla="*/ 0 w 10"/>
                <a:gd name="T61" fmla="*/ 8 h 14"/>
                <a:gd name="T62" fmla="*/ 0 w 10"/>
                <a:gd name="T63" fmla="*/ 8 h 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 h="14">
                  <a:moveTo>
                    <a:pt x="0" y="14"/>
                  </a:moveTo>
                  <a:lnTo>
                    <a:pt x="1" y="14"/>
                  </a:lnTo>
                  <a:lnTo>
                    <a:pt x="2" y="14"/>
                  </a:lnTo>
                  <a:lnTo>
                    <a:pt x="3" y="14"/>
                  </a:lnTo>
                  <a:lnTo>
                    <a:pt x="5" y="14"/>
                  </a:lnTo>
                  <a:lnTo>
                    <a:pt x="6" y="14"/>
                  </a:lnTo>
                  <a:lnTo>
                    <a:pt x="6" y="13"/>
                  </a:lnTo>
                  <a:lnTo>
                    <a:pt x="6" y="11"/>
                  </a:lnTo>
                  <a:lnTo>
                    <a:pt x="6" y="10"/>
                  </a:lnTo>
                  <a:lnTo>
                    <a:pt x="7" y="8"/>
                  </a:lnTo>
                  <a:lnTo>
                    <a:pt x="7" y="7"/>
                  </a:lnTo>
                  <a:lnTo>
                    <a:pt x="7" y="6"/>
                  </a:lnTo>
                  <a:lnTo>
                    <a:pt x="8" y="3"/>
                  </a:lnTo>
                  <a:lnTo>
                    <a:pt x="8" y="2"/>
                  </a:lnTo>
                  <a:lnTo>
                    <a:pt x="10" y="1"/>
                  </a:lnTo>
                  <a:lnTo>
                    <a:pt x="10" y="0"/>
                  </a:lnTo>
                  <a:lnTo>
                    <a:pt x="8" y="1"/>
                  </a:lnTo>
                  <a:lnTo>
                    <a:pt x="7" y="1"/>
                  </a:lnTo>
                  <a:lnTo>
                    <a:pt x="5" y="2"/>
                  </a:lnTo>
                  <a:lnTo>
                    <a:pt x="3" y="3"/>
                  </a:lnTo>
                  <a:lnTo>
                    <a:pt x="2" y="5"/>
                  </a:lnTo>
                  <a:lnTo>
                    <a:pt x="1" y="7"/>
                  </a:lnTo>
                  <a:lnTo>
                    <a:pt x="0" y="8"/>
                  </a:lnTo>
                  <a:lnTo>
                    <a:pt x="0" y="11"/>
                  </a:lnTo>
                  <a:lnTo>
                    <a:pt x="0" y="12"/>
                  </a:lnTo>
                  <a:lnTo>
                    <a:pt x="0" y="1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4" name="Freeform 245"/>
            <p:cNvSpPr>
              <a:spLocks/>
            </p:cNvSpPr>
            <p:nvPr/>
          </p:nvSpPr>
          <p:spPr bwMode="auto">
            <a:xfrm>
              <a:off x="2479" y="1350"/>
              <a:ext cx="2" cy="3"/>
            </a:xfrm>
            <a:custGeom>
              <a:avLst/>
              <a:gdLst>
                <a:gd name="T0" fmla="*/ 0 w 2"/>
                <a:gd name="T1" fmla="*/ 0 h 5"/>
                <a:gd name="T2" fmla="*/ 0 w 2"/>
                <a:gd name="T3" fmla="*/ 1 h 5"/>
                <a:gd name="T4" fmla="*/ 1 w 2"/>
                <a:gd name="T5" fmla="*/ 1 h 5"/>
                <a:gd name="T6" fmla="*/ 1 w 2"/>
                <a:gd name="T7" fmla="*/ 2 h 5"/>
                <a:gd name="T8" fmla="*/ 1 w 2"/>
                <a:gd name="T9" fmla="*/ 2 h 5"/>
                <a:gd name="T10" fmla="*/ 1 w 2"/>
                <a:gd name="T11" fmla="*/ 2 h 5"/>
                <a:gd name="T12" fmla="*/ 1 w 2"/>
                <a:gd name="T13" fmla="*/ 2 h 5"/>
                <a:gd name="T14" fmla="*/ 1 w 2"/>
                <a:gd name="T15" fmla="*/ 2 h 5"/>
                <a:gd name="T16" fmla="*/ 1 w 2"/>
                <a:gd name="T17" fmla="*/ 2 h 5"/>
                <a:gd name="T18" fmla="*/ 1 w 2"/>
                <a:gd name="T19" fmla="*/ 2 h 5"/>
                <a:gd name="T20" fmla="*/ 1 w 2"/>
                <a:gd name="T21" fmla="*/ 3 h 5"/>
                <a:gd name="T22" fmla="*/ 2 w 2"/>
                <a:gd name="T23" fmla="*/ 2 h 5"/>
                <a:gd name="T24" fmla="*/ 2 w 2"/>
                <a:gd name="T25" fmla="*/ 2 h 5"/>
                <a:gd name="T26" fmla="*/ 2 w 2"/>
                <a:gd name="T27" fmla="*/ 2 h 5"/>
                <a:gd name="T28" fmla="*/ 2 w 2"/>
                <a:gd name="T29" fmla="*/ 2 h 5"/>
                <a:gd name="T30" fmla="*/ 1 w 2"/>
                <a:gd name="T31" fmla="*/ 2 h 5"/>
                <a:gd name="T32" fmla="*/ 1 w 2"/>
                <a:gd name="T33" fmla="*/ 2 h 5"/>
                <a:gd name="T34" fmla="*/ 1 w 2"/>
                <a:gd name="T35" fmla="*/ 1 h 5"/>
                <a:gd name="T36" fmla="*/ 1 w 2"/>
                <a:gd name="T37" fmla="*/ 1 h 5"/>
                <a:gd name="T38" fmla="*/ 1 w 2"/>
                <a:gd name="T39" fmla="*/ 1 h 5"/>
                <a:gd name="T40" fmla="*/ 0 w 2"/>
                <a:gd name="T41" fmla="*/ 1 h 5"/>
                <a:gd name="T42" fmla="*/ 0 w 2"/>
                <a:gd name="T43" fmla="*/ 1 h 5"/>
                <a:gd name="T44" fmla="*/ 0 w 2"/>
                <a:gd name="T45" fmla="*/ 0 h 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5">
                  <a:moveTo>
                    <a:pt x="0" y="0"/>
                  </a:moveTo>
                  <a:lnTo>
                    <a:pt x="0" y="1"/>
                  </a:lnTo>
                  <a:lnTo>
                    <a:pt x="1" y="1"/>
                  </a:lnTo>
                  <a:lnTo>
                    <a:pt x="1" y="3"/>
                  </a:lnTo>
                  <a:lnTo>
                    <a:pt x="1" y="4"/>
                  </a:lnTo>
                  <a:lnTo>
                    <a:pt x="1" y="5"/>
                  </a:lnTo>
                  <a:lnTo>
                    <a:pt x="2" y="4"/>
                  </a:lnTo>
                  <a:lnTo>
                    <a:pt x="2" y="3"/>
                  </a:lnTo>
                  <a:lnTo>
                    <a:pt x="1" y="3"/>
                  </a:lnTo>
                  <a:lnTo>
                    <a:pt x="1" y="1"/>
                  </a:lnTo>
                  <a:lnTo>
                    <a:pt x="0" y="1"/>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5" name="Freeform 246"/>
            <p:cNvSpPr>
              <a:spLocks/>
            </p:cNvSpPr>
            <p:nvPr/>
          </p:nvSpPr>
          <p:spPr bwMode="auto">
            <a:xfrm>
              <a:off x="2477" y="1334"/>
              <a:ext cx="5" cy="9"/>
            </a:xfrm>
            <a:custGeom>
              <a:avLst/>
              <a:gdLst>
                <a:gd name="T0" fmla="*/ 0 w 10"/>
                <a:gd name="T1" fmla="*/ 0 h 17"/>
                <a:gd name="T2" fmla="*/ 5 w 10"/>
                <a:gd name="T3" fmla="*/ 9 h 17"/>
                <a:gd name="T4" fmla="*/ 5 w 10"/>
                <a:gd name="T5" fmla="*/ 8 h 17"/>
                <a:gd name="T6" fmla="*/ 5 w 10"/>
                <a:gd name="T7" fmla="*/ 8 h 17"/>
                <a:gd name="T8" fmla="*/ 5 w 10"/>
                <a:gd name="T9" fmla="*/ 6 h 17"/>
                <a:gd name="T10" fmla="*/ 5 w 10"/>
                <a:gd name="T11" fmla="*/ 6 h 17"/>
                <a:gd name="T12" fmla="*/ 5 w 10"/>
                <a:gd name="T13" fmla="*/ 5 h 17"/>
                <a:gd name="T14" fmla="*/ 5 w 10"/>
                <a:gd name="T15" fmla="*/ 4 h 17"/>
                <a:gd name="T16" fmla="*/ 4 w 10"/>
                <a:gd name="T17" fmla="*/ 3 h 17"/>
                <a:gd name="T18" fmla="*/ 3 w 10"/>
                <a:gd name="T19" fmla="*/ 2 h 17"/>
                <a:gd name="T20" fmla="*/ 2 w 10"/>
                <a:gd name="T21" fmla="*/ 2 h 17"/>
                <a:gd name="T22" fmla="*/ 1 w 10"/>
                <a:gd name="T23" fmla="*/ 0 h 17"/>
                <a:gd name="T24" fmla="*/ 1 w 10"/>
                <a:gd name="T25" fmla="*/ 0 h 17"/>
                <a:gd name="T26" fmla="*/ 0 w 10"/>
                <a:gd name="T27" fmla="*/ 0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7">
                  <a:moveTo>
                    <a:pt x="0" y="0"/>
                  </a:moveTo>
                  <a:lnTo>
                    <a:pt x="10" y="17"/>
                  </a:lnTo>
                  <a:lnTo>
                    <a:pt x="10" y="16"/>
                  </a:lnTo>
                  <a:lnTo>
                    <a:pt x="10" y="15"/>
                  </a:lnTo>
                  <a:lnTo>
                    <a:pt x="10" y="12"/>
                  </a:lnTo>
                  <a:lnTo>
                    <a:pt x="10" y="11"/>
                  </a:lnTo>
                  <a:lnTo>
                    <a:pt x="10" y="10"/>
                  </a:lnTo>
                  <a:lnTo>
                    <a:pt x="9" y="8"/>
                  </a:lnTo>
                  <a:lnTo>
                    <a:pt x="7" y="6"/>
                  </a:lnTo>
                  <a:lnTo>
                    <a:pt x="6" y="4"/>
                  </a:lnTo>
                  <a:lnTo>
                    <a:pt x="4" y="3"/>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6" name="Freeform 247"/>
            <p:cNvSpPr>
              <a:spLocks/>
            </p:cNvSpPr>
            <p:nvPr/>
          </p:nvSpPr>
          <p:spPr bwMode="auto">
            <a:xfrm>
              <a:off x="2479" y="1353"/>
              <a:ext cx="5" cy="3"/>
            </a:xfrm>
            <a:custGeom>
              <a:avLst/>
              <a:gdLst>
                <a:gd name="T0" fmla="*/ 5 w 9"/>
                <a:gd name="T1" fmla="*/ 3 h 8"/>
                <a:gd name="T2" fmla="*/ 4 w 9"/>
                <a:gd name="T3" fmla="*/ 2 h 8"/>
                <a:gd name="T4" fmla="*/ 3 w 9"/>
                <a:gd name="T5" fmla="*/ 2 h 8"/>
                <a:gd name="T6" fmla="*/ 3 w 9"/>
                <a:gd name="T7" fmla="*/ 2 h 8"/>
                <a:gd name="T8" fmla="*/ 3 w 9"/>
                <a:gd name="T9" fmla="*/ 2 h 8"/>
                <a:gd name="T10" fmla="*/ 3 w 9"/>
                <a:gd name="T11" fmla="*/ 2 h 8"/>
                <a:gd name="T12" fmla="*/ 2 w 9"/>
                <a:gd name="T13" fmla="*/ 1 h 8"/>
                <a:gd name="T14" fmla="*/ 2 w 9"/>
                <a:gd name="T15" fmla="*/ 0 h 8"/>
                <a:gd name="T16" fmla="*/ 1 w 9"/>
                <a:gd name="T17" fmla="*/ 0 h 8"/>
                <a:gd name="T18" fmla="*/ 1 w 9"/>
                <a:gd name="T19" fmla="*/ 0 h 8"/>
                <a:gd name="T20" fmla="*/ 1 w 9"/>
                <a:gd name="T21" fmla="*/ 0 h 8"/>
                <a:gd name="T22" fmla="*/ 1 w 9"/>
                <a:gd name="T23" fmla="*/ 0 h 8"/>
                <a:gd name="T24" fmla="*/ 1 w 9"/>
                <a:gd name="T25" fmla="*/ 1 h 8"/>
                <a:gd name="T26" fmla="*/ 0 w 9"/>
                <a:gd name="T27" fmla="*/ 2 h 8"/>
                <a:gd name="T28" fmla="*/ 0 w 9"/>
                <a:gd name="T29" fmla="*/ 2 h 8"/>
                <a:gd name="T30" fmla="*/ 0 w 9"/>
                <a:gd name="T31" fmla="*/ 2 h 8"/>
                <a:gd name="T32" fmla="*/ 1 w 9"/>
                <a:gd name="T33" fmla="*/ 2 h 8"/>
                <a:gd name="T34" fmla="*/ 1 w 9"/>
                <a:gd name="T35" fmla="*/ 3 h 8"/>
                <a:gd name="T36" fmla="*/ 2 w 9"/>
                <a:gd name="T37" fmla="*/ 3 h 8"/>
                <a:gd name="T38" fmla="*/ 3 w 9"/>
                <a:gd name="T39" fmla="*/ 3 h 8"/>
                <a:gd name="T40" fmla="*/ 5 w 9"/>
                <a:gd name="T41" fmla="*/ 3 h 8"/>
                <a:gd name="T42" fmla="*/ 5 w 9"/>
                <a:gd name="T43" fmla="*/ 3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 h="8">
                  <a:moveTo>
                    <a:pt x="9" y="8"/>
                  </a:moveTo>
                  <a:lnTo>
                    <a:pt x="7" y="6"/>
                  </a:lnTo>
                  <a:lnTo>
                    <a:pt x="6" y="6"/>
                  </a:lnTo>
                  <a:lnTo>
                    <a:pt x="6" y="5"/>
                  </a:lnTo>
                  <a:lnTo>
                    <a:pt x="5" y="4"/>
                  </a:lnTo>
                  <a:lnTo>
                    <a:pt x="4" y="3"/>
                  </a:lnTo>
                  <a:lnTo>
                    <a:pt x="4" y="1"/>
                  </a:lnTo>
                  <a:lnTo>
                    <a:pt x="2" y="1"/>
                  </a:lnTo>
                  <a:lnTo>
                    <a:pt x="2" y="0"/>
                  </a:lnTo>
                  <a:lnTo>
                    <a:pt x="1" y="0"/>
                  </a:lnTo>
                  <a:lnTo>
                    <a:pt x="1" y="1"/>
                  </a:lnTo>
                  <a:lnTo>
                    <a:pt x="1" y="3"/>
                  </a:lnTo>
                  <a:lnTo>
                    <a:pt x="0" y="4"/>
                  </a:lnTo>
                  <a:lnTo>
                    <a:pt x="0" y="5"/>
                  </a:lnTo>
                  <a:lnTo>
                    <a:pt x="0" y="6"/>
                  </a:lnTo>
                  <a:lnTo>
                    <a:pt x="1" y="6"/>
                  </a:lnTo>
                  <a:lnTo>
                    <a:pt x="1" y="8"/>
                  </a:lnTo>
                  <a:lnTo>
                    <a:pt x="4" y="8"/>
                  </a:lnTo>
                  <a:lnTo>
                    <a:pt x="5" y="8"/>
                  </a:lnTo>
                  <a:lnTo>
                    <a:pt x="9"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7" name="Freeform 248"/>
            <p:cNvSpPr>
              <a:spLocks/>
            </p:cNvSpPr>
            <p:nvPr/>
          </p:nvSpPr>
          <p:spPr bwMode="auto">
            <a:xfrm>
              <a:off x="2344" y="1346"/>
              <a:ext cx="10" cy="57"/>
            </a:xfrm>
            <a:custGeom>
              <a:avLst/>
              <a:gdLst>
                <a:gd name="T0" fmla="*/ 6 w 21"/>
                <a:gd name="T1" fmla="*/ 26 h 112"/>
                <a:gd name="T2" fmla="*/ 6 w 21"/>
                <a:gd name="T3" fmla="*/ 26 h 112"/>
                <a:gd name="T4" fmla="*/ 5 w 21"/>
                <a:gd name="T5" fmla="*/ 24 h 112"/>
                <a:gd name="T6" fmla="*/ 5 w 21"/>
                <a:gd name="T7" fmla="*/ 22 h 112"/>
                <a:gd name="T8" fmla="*/ 4 w 21"/>
                <a:gd name="T9" fmla="*/ 19 h 112"/>
                <a:gd name="T10" fmla="*/ 3 w 21"/>
                <a:gd name="T11" fmla="*/ 16 h 112"/>
                <a:gd name="T12" fmla="*/ 3 w 21"/>
                <a:gd name="T13" fmla="*/ 13 h 112"/>
                <a:gd name="T14" fmla="*/ 3 w 21"/>
                <a:gd name="T15" fmla="*/ 9 h 112"/>
                <a:gd name="T16" fmla="*/ 2 w 21"/>
                <a:gd name="T17" fmla="*/ 6 h 112"/>
                <a:gd name="T18" fmla="*/ 1 w 21"/>
                <a:gd name="T19" fmla="*/ 3 h 112"/>
                <a:gd name="T20" fmla="*/ 0 w 21"/>
                <a:gd name="T21" fmla="*/ 0 h 112"/>
                <a:gd name="T22" fmla="*/ 10 w 21"/>
                <a:gd name="T23" fmla="*/ 57 h 112"/>
                <a:gd name="T24" fmla="*/ 9 w 21"/>
                <a:gd name="T25" fmla="*/ 54 h 112"/>
                <a:gd name="T26" fmla="*/ 9 w 21"/>
                <a:gd name="T27" fmla="*/ 51 h 112"/>
                <a:gd name="T28" fmla="*/ 9 w 21"/>
                <a:gd name="T29" fmla="*/ 48 h 112"/>
                <a:gd name="T30" fmla="*/ 8 w 21"/>
                <a:gd name="T31" fmla="*/ 45 h 112"/>
                <a:gd name="T32" fmla="*/ 8 w 21"/>
                <a:gd name="T33" fmla="*/ 41 h 112"/>
                <a:gd name="T34" fmla="*/ 7 w 21"/>
                <a:gd name="T35" fmla="*/ 38 h 112"/>
                <a:gd name="T36" fmla="*/ 7 w 21"/>
                <a:gd name="T37" fmla="*/ 35 h 112"/>
                <a:gd name="T38" fmla="*/ 6 w 21"/>
                <a:gd name="T39" fmla="*/ 33 h 112"/>
                <a:gd name="T40" fmla="*/ 6 w 21"/>
                <a:gd name="T41" fmla="*/ 30 h 112"/>
                <a:gd name="T42" fmla="*/ 7 w 21"/>
                <a:gd name="T43" fmla="*/ 27 h 112"/>
                <a:gd name="T44" fmla="*/ 7 w 21"/>
                <a:gd name="T45" fmla="*/ 27 h 112"/>
                <a:gd name="T46" fmla="*/ 6 w 21"/>
                <a:gd name="T47" fmla="*/ 26 h 1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 h="112">
                  <a:moveTo>
                    <a:pt x="13" y="52"/>
                  </a:moveTo>
                  <a:lnTo>
                    <a:pt x="12" y="51"/>
                  </a:lnTo>
                  <a:lnTo>
                    <a:pt x="11" y="48"/>
                  </a:lnTo>
                  <a:lnTo>
                    <a:pt x="10" y="43"/>
                  </a:lnTo>
                  <a:lnTo>
                    <a:pt x="8" y="37"/>
                  </a:lnTo>
                  <a:lnTo>
                    <a:pt x="7" y="31"/>
                  </a:lnTo>
                  <a:lnTo>
                    <a:pt x="7" y="25"/>
                  </a:lnTo>
                  <a:lnTo>
                    <a:pt x="6" y="17"/>
                  </a:lnTo>
                  <a:lnTo>
                    <a:pt x="5" y="11"/>
                  </a:lnTo>
                  <a:lnTo>
                    <a:pt x="2" y="5"/>
                  </a:lnTo>
                  <a:lnTo>
                    <a:pt x="0" y="0"/>
                  </a:lnTo>
                  <a:lnTo>
                    <a:pt x="21" y="112"/>
                  </a:lnTo>
                  <a:lnTo>
                    <a:pt x="19" y="106"/>
                  </a:lnTo>
                  <a:lnTo>
                    <a:pt x="18" y="100"/>
                  </a:lnTo>
                  <a:lnTo>
                    <a:pt x="18" y="94"/>
                  </a:lnTo>
                  <a:lnTo>
                    <a:pt x="17" y="88"/>
                  </a:lnTo>
                  <a:lnTo>
                    <a:pt x="16" y="81"/>
                  </a:lnTo>
                  <a:lnTo>
                    <a:pt x="15" y="75"/>
                  </a:lnTo>
                  <a:lnTo>
                    <a:pt x="15" y="69"/>
                  </a:lnTo>
                  <a:lnTo>
                    <a:pt x="13" y="64"/>
                  </a:lnTo>
                  <a:lnTo>
                    <a:pt x="13" y="58"/>
                  </a:lnTo>
                  <a:lnTo>
                    <a:pt x="15" y="53"/>
                  </a:lnTo>
                  <a:lnTo>
                    <a:pt x="13" y="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8" name="Freeform 249"/>
            <p:cNvSpPr>
              <a:spLocks/>
            </p:cNvSpPr>
            <p:nvPr/>
          </p:nvSpPr>
          <p:spPr bwMode="auto">
            <a:xfrm>
              <a:off x="2805" y="1360"/>
              <a:ext cx="3" cy="10"/>
            </a:xfrm>
            <a:custGeom>
              <a:avLst/>
              <a:gdLst>
                <a:gd name="T0" fmla="*/ 2 w 8"/>
                <a:gd name="T1" fmla="*/ 10 h 20"/>
                <a:gd name="T2" fmla="*/ 3 w 8"/>
                <a:gd name="T3" fmla="*/ 0 h 20"/>
                <a:gd name="T4" fmla="*/ 3 w 8"/>
                <a:gd name="T5" fmla="*/ 1 h 20"/>
                <a:gd name="T6" fmla="*/ 2 w 8"/>
                <a:gd name="T7" fmla="*/ 2 h 20"/>
                <a:gd name="T8" fmla="*/ 2 w 8"/>
                <a:gd name="T9" fmla="*/ 3 h 20"/>
                <a:gd name="T10" fmla="*/ 1 w 8"/>
                <a:gd name="T11" fmla="*/ 3 h 20"/>
                <a:gd name="T12" fmla="*/ 1 w 8"/>
                <a:gd name="T13" fmla="*/ 4 h 20"/>
                <a:gd name="T14" fmla="*/ 1 w 8"/>
                <a:gd name="T15" fmla="*/ 5 h 20"/>
                <a:gd name="T16" fmla="*/ 0 w 8"/>
                <a:gd name="T17" fmla="*/ 6 h 20"/>
                <a:gd name="T18" fmla="*/ 1 w 8"/>
                <a:gd name="T19" fmla="*/ 7 h 20"/>
                <a:gd name="T20" fmla="*/ 1 w 8"/>
                <a:gd name="T21" fmla="*/ 8 h 20"/>
                <a:gd name="T22" fmla="*/ 2 w 8"/>
                <a:gd name="T23" fmla="*/ 10 h 20"/>
                <a:gd name="T24" fmla="*/ 2 w 8"/>
                <a:gd name="T25" fmla="*/ 1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 h="20">
                  <a:moveTo>
                    <a:pt x="4" y="20"/>
                  </a:moveTo>
                  <a:lnTo>
                    <a:pt x="8" y="0"/>
                  </a:lnTo>
                  <a:lnTo>
                    <a:pt x="7" y="1"/>
                  </a:lnTo>
                  <a:lnTo>
                    <a:pt x="5" y="3"/>
                  </a:lnTo>
                  <a:lnTo>
                    <a:pt x="4" y="5"/>
                  </a:lnTo>
                  <a:lnTo>
                    <a:pt x="3" y="6"/>
                  </a:lnTo>
                  <a:lnTo>
                    <a:pt x="2" y="7"/>
                  </a:lnTo>
                  <a:lnTo>
                    <a:pt x="2" y="10"/>
                  </a:lnTo>
                  <a:lnTo>
                    <a:pt x="0" y="12"/>
                  </a:lnTo>
                  <a:lnTo>
                    <a:pt x="2" y="14"/>
                  </a:lnTo>
                  <a:lnTo>
                    <a:pt x="2" y="16"/>
                  </a:lnTo>
                  <a:lnTo>
                    <a:pt x="4"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19" name="Freeform 250"/>
            <p:cNvSpPr>
              <a:spLocks/>
            </p:cNvSpPr>
            <p:nvPr/>
          </p:nvSpPr>
          <p:spPr bwMode="auto">
            <a:xfrm>
              <a:off x="2808" y="1355"/>
              <a:ext cx="1" cy="5"/>
            </a:xfrm>
            <a:custGeom>
              <a:avLst/>
              <a:gdLst>
                <a:gd name="T0" fmla="*/ 1 w 1"/>
                <a:gd name="T1" fmla="*/ 0 h 10"/>
                <a:gd name="T2" fmla="*/ 0 w 1"/>
                <a:gd name="T3" fmla="*/ 5 h 10"/>
                <a:gd name="T4" fmla="*/ 0 w 1"/>
                <a:gd name="T5" fmla="*/ 5 h 10"/>
                <a:gd name="T6" fmla="*/ 0 w 1"/>
                <a:gd name="T7" fmla="*/ 4 h 10"/>
                <a:gd name="T8" fmla="*/ 0 w 1"/>
                <a:gd name="T9" fmla="*/ 4 h 10"/>
                <a:gd name="T10" fmla="*/ 1 w 1"/>
                <a:gd name="T11" fmla="*/ 3 h 10"/>
                <a:gd name="T12" fmla="*/ 1 w 1"/>
                <a:gd name="T13" fmla="*/ 3 h 10"/>
                <a:gd name="T14" fmla="*/ 1 w 1"/>
                <a:gd name="T15" fmla="*/ 3 h 10"/>
                <a:gd name="T16" fmla="*/ 1 w 1"/>
                <a:gd name="T17" fmla="*/ 2 h 10"/>
                <a:gd name="T18" fmla="*/ 1 w 1"/>
                <a:gd name="T19" fmla="*/ 2 h 10"/>
                <a:gd name="T20" fmla="*/ 1 w 1"/>
                <a:gd name="T21" fmla="*/ 1 h 10"/>
                <a:gd name="T22" fmla="*/ 1 w 1"/>
                <a:gd name="T23" fmla="*/ 0 h 10"/>
                <a:gd name="T24" fmla="*/ 1 w 1"/>
                <a:gd name="T25" fmla="*/ 0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10">
                  <a:moveTo>
                    <a:pt x="1" y="0"/>
                  </a:moveTo>
                  <a:lnTo>
                    <a:pt x="0" y="10"/>
                  </a:lnTo>
                  <a:lnTo>
                    <a:pt x="0" y="9"/>
                  </a:lnTo>
                  <a:lnTo>
                    <a:pt x="0" y="8"/>
                  </a:lnTo>
                  <a:lnTo>
                    <a:pt x="1" y="6"/>
                  </a:lnTo>
                  <a:lnTo>
                    <a:pt x="1" y="5"/>
                  </a:lnTo>
                  <a:lnTo>
                    <a:pt x="1" y="4"/>
                  </a:lnTo>
                  <a:lnTo>
                    <a:pt x="1" y="3"/>
                  </a:lnTo>
                  <a:lnTo>
                    <a:pt x="1" y="1"/>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0" name="Freeform 251"/>
            <p:cNvSpPr>
              <a:spLocks/>
            </p:cNvSpPr>
            <p:nvPr/>
          </p:nvSpPr>
          <p:spPr bwMode="auto">
            <a:xfrm>
              <a:off x="2478" y="1367"/>
              <a:ext cx="7" cy="10"/>
            </a:xfrm>
            <a:custGeom>
              <a:avLst/>
              <a:gdLst>
                <a:gd name="T0" fmla="*/ 1 w 15"/>
                <a:gd name="T1" fmla="*/ 4 h 21"/>
                <a:gd name="T2" fmla="*/ 2 w 15"/>
                <a:gd name="T3" fmla="*/ 3 h 21"/>
                <a:gd name="T4" fmla="*/ 2 w 15"/>
                <a:gd name="T5" fmla="*/ 3 h 21"/>
                <a:gd name="T6" fmla="*/ 2 w 15"/>
                <a:gd name="T7" fmla="*/ 3 h 21"/>
                <a:gd name="T8" fmla="*/ 3 w 15"/>
                <a:gd name="T9" fmla="*/ 3 h 21"/>
                <a:gd name="T10" fmla="*/ 4 w 15"/>
                <a:gd name="T11" fmla="*/ 3 h 21"/>
                <a:gd name="T12" fmla="*/ 4 w 15"/>
                <a:gd name="T13" fmla="*/ 3 h 21"/>
                <a:gd name="T14" fmla="*/ 4 w 15"/>
                <a:gd name="T15" fmla="*/ 3 h 21"/>
                <a:gd name="T16" fmla="*/ 5 w 15"/>
                <a:gd name="T17" fmla="*/ 3 h 21"/>
                <a:gd name="T18" fmla="*/ 5 w 15"/>
                <a:gd name="T19" fmla="*/ 3 h 21"/>
                <a:gd name="T20" fmla="*/ 6 w 15"/>
                <a:gd name="T21" fmla="*/ 3 h 21"/>
                <a:gd name="T22" fmla="*/ 3 w 15"/>
                <a:gd name="T23" fmla="*/ 0 h 21"/>
                <a:gd name="T24" fmla="*/ 1 w 15"/>
                <a:gd name="T25" fmla="*/ 1 h 21"/>
                <a:gd name="T26" fmla="*/ 0 w 15"/>
                <a:gd name="T27" fmla="*/ 3 h 21"/>
                <a:gd name="T28" fmla="*/ 0 w 15"/>
                <a:gd name="T29" fmla="*/ 4 h 21"/>
                <a:gd name="T30" fmla="*/ 0 w 15"/>
                <a:gd name="T31" fmla="*/ 5 h 21"/>
                <a:gd name="T32" fmla="*/ 1 w 15"/>
                <a:gd name="T33" fmla="*/ 6 h 21"/>
                <a:gd name="T34" fmla="*/ 2 w 15"/>
                <a:gd name="T35" fmla="*/ 6 h 21"/>
                <a:gd name="T36" fmla="*/ 2 w 15"/>
                <a:gd name="T37" fmla="*/ 7 h 21"/>
                <a:gd name="T38" fmla="*/ 3 w 15"/>
                <a:gd name="T39" fmla="*/ 8 h 21"/>
                <a:gd name="T40" fmla="*/ 3 w 15"/>
                <a:gd name="T41" fmla="*/ 9 h 21"/>
                <a:gd name="T42" fmla="*/ 2 w 15"/>
                <a:gd name="T43" fmla="*/ 10 h 21"/>
                <a:gd name="T44" fmla="*/ 7 w 15"/>
                <a:gd name="T45" fmla="*/ 6 h 21"/>
                <a:gd name="T46" fmla="*/ 7 w 15"/>
                <a:gd name="T47" fmla="*/ 6 h 21"/>
                <a:gd name="T48" fmla="*/ 6 w 15"/>
                <a:gd name="T49" fmla="*/ 6 h 21"/>
                <a:gd name="T50" fmla="*/ 5 w 15"/>
                <a:gd name="T51" fmla="*/ 6 h 21"/>
                <a:gd name="T52" fmla="*/ 5 w 15"/>
                <a:gd name="T53" fmla="*/ 6 h 21"/>
                <a:gd name="T54" fmla="*/ 4 w 15"/>
                <a:gd name="T55" fmla="*/ 6 h 21"/>
                <a:gd name="T56" fmla="*/ 4 w 15"/>
                <a:gd name="T57" fmla="*/ 6 h 21"/>
                <a:gd name="T58" fmla="*/ 3 w 15"/>
                <a:gd name="T59" fmla="*/ 6 h 21"/>
                <a:gd name="T60" fmla="*/ 2 w 15"/>
                <a:gd name="T61" fmla="*/ 5 h 21"/>
                <a:gd name="T62" fmla="*/ 2 w 15"/>
                <a:gd name="T63" fmla="*/ 5 h 21"/>
                <a:gd name="T64" fmla="*/ 2 w 15"/>
                <a:gd name="T65" fmla="*/ 4 h 21"/>
                <a:gd name="T66" fmla="*/ 2 w 15"/>
                <a:gd name="T67" fmla="*/ 4 h 21"/>
                <a:gd name="T68" fmla="*/ 1 w 15"/>
                <a:gd name="T69" fmla="*/ 4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5" h="21">
                  <a:moveTo>
                    <a:pt x="3" y="8"/>
                  </a:moveTo>
                  <a:lnTo>
                    <a:pt x="4" y="7"/>
                  </a:lnTo>
                  <a:lnTo>
                    <a:pt x="5" y="7"/>
                  </a:lnTo>
                  <a:lnTo>
                    <a:pt x="5" y="6"/>
                  </a:lnTo>
                  <a:lnTo>
                    <a:pt x="6" y="6"/>
                  </a:lnTo>
                  <a:lnTo>
                    <a:pt x="8" y="6"/>
                  </a:lnTo>
                  <a:lnTo>
                    <a:pt x="9" y="6"/>
                  </a:lnTo>
                  <a:lnTo>
                    <a:pt x="10" y="6"/>
                  </a:lnTo>
                  <a:lnTo>
                    <a:pt x="11" y="6"/>
                  </a:lnTo>
                  <a:lnTo>
                    <a:pt x="13" y="6"/>
                  </a:lnTo>
                  <a:lnTo>
                    <a:pt x="6" y="0"/>
                  </a:lnTo>
                  <a:lnTo>
                    <a:pt x="3" y="3"/>
                  </a:lnTo>
                  <a:lnTo>
                    <a:pt x="0" y="6"/>
                  </a:lnTo>
                  <a:lnTo>
                    <a:pt x="0" y="8"/>
                  </a:lnTo>
                  <a:lnTo>
                    <a:pt x="1" y="10"/>
                  </a:lnTo>
                  <a:lnTo>
                    <a:pt x="3" y="12"/>
                  </a:lnTo>
                  <a:lnTo>
                    <a:pt x="4" y="13"/>
                  </a:lnTo>
                  <a:lnTo>
                    <a:pt x="5" y="15"/>
                  </a:lnTo>
                  <a:lnTo>
                    <a:pt x="6" y="16"/>
                  </a:lnTo>
                  <a:lnTo>
                    <a:pt x="6" y="18"/>
                  </a:lnTo>
                  <a:lnTo>
                    <a:pt x="4" y="21"/>
                  </a:lnTo>
                  <a:lnTo>
                    <a:pt x="15" y="12"/>
                  </a:lnTo>
                  <a:lnTo>
                    <a:pt x="14" y="12"/>
                  </a:lnTo>
                  <a:lnTo>
                    <a:pt x="13" y="12"/>
                  </a:lnTo>
                  <a:lnTo>
                    <a:pt x="11" y="12"/>
                  </a:lnTo>
                  <a:lnTo>
                    <a:pt x="10" y="12"/>
                  </a:lnTo>
                  <a:lnTo>
                    <a:pt x="9" y="12"/>
                  </a:lnTo>
                  <a:lnTo>
                    <a:pt x="8" y="12"/>
                  </a:lnTo>
                  <a:lnTo>
                    <a:pt x="6" y="12"/>
                  </a:lnTo>
                  <a:lnTo>
                    <a:pt x="5" y="11"/>
                  </a:lnTo>
                  <a:lnTo>
                    <a:pt x="4" y="10"/>
                  </a:lnTo>
                  <a:lnTo>
                    <a:pt x="4" y="8"/>
                  </a:lnTo>
                  <a:lnTo>
                    <a:pt x="3"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1" name="Freeform 252"/>
            <p:cNvSpPr>
              <a:spLocks/>
            </p:cNvSpPr>
            <p:nvPr/>
          </p:nvSpPr>
          <p:spPr bwMode="auto">
            <a:xfrm>
              <a:off x="2460" y="1370"/>
              <a:ext cx="7" cy="4"/>
            </a:xfrm>
            <a:custGeom>
              <a:avLst/>
              <a:gdLst>
                <a:gd name="T0" fmla="*/ 7 w 15"/>
                <a:gd name="T1" fmla="*/ 2 h 9"/>
                <a:gd name="T2" fmla="*/ 0 w 15"/>
                <a:gd name="T3" fmla="*/ 0 h 9"/>
                <a:gd name="T4" fmla="*/ 0 w 15"/>
                <a:gd name="T5" fmla="*/ 0 h 9"/>
                <a:gd name="T6" fmla="*/ 0 w 15"/>
                <a:gd name="T7" fmla="*/ 2 h 9"/>
                <a:gd name="T8" fmla="*/ 0 w 15"/>
                <a:gd name="T9" fmla="*/ 2 h 9"/>
                <a:gd name="T10" fmla="*/ 1 w 15"/>
                <a:gd name="T11" fmla="*/ 3 h 9"/>
                <a:gd name="T12" fmla="*/ 1 w 15"/>
                <a:gd name="T13" fmla="*/ 4 h 9"/>
                <a:gd name="T14" fmla="*/ 2 w 15"/>
                <a:gd name="T15" fmla="*/ 4 h 9"/>
                <a:gd name="T16" fmla="*/ 3 w 15"/>
                <a:gd name="T17" fmla="*/ 4 h 9"/>
                <a:gd name="T18" fmla="*/ 4 w 15"/>
                <a:gd name="T19" fmla="*/ 4 h 9"/>
                <a:gd name="T20" fmla="*/ 6 w 15"/>
                <a:gd name="T21" fmla="*/ 3 h 9"/>
                <a:gd name="T22" fmla="*/ 7 w 15"/>
                <a:gd name="T23" fmla="*/ 3 h 9"/>
                <a:gd name="T24" fmla="*/ 7 w 15"/>
                <a:gd name="T25" fmla="*/ 3 h 9"/>
                <a:gd name="T26" fmla="*/ 7 w 15"/>
                <a:gd name="T27" fmla="*/ 2 h 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9">
                  <a:moveTo>
                    <a:pt x="15" y="5"/>
                  </a:moveTo>
                  <a:lnTo>
                    <a:pt x="0" y="0"/>
                  </a:lnTo>
                  <a:lnTo>
                    <a:pt x="0" y="1"/>
                  </a:lnTo>
                  <a:lnTo>
                    <a:pt x="0" y="4"/>
                  </a:lnTo>
                  <a:lnTo>
                    <a:pt x="0" y="5"/>
                  </a:lnTo>
                  <a:lnTo>
                    <a:pt x="2" y="7"/>
                  </a:lnTo>
                  <a:lnTo>
                    <a:pt x="3" y="9"/>
                  </a:lnTo>
                  <a:lnTo>
                    <a:pt x="5" y="9"/>
                  </a:lnTo>
                  <a:lnTo>
                    <a:pt x="7" y="9"/>
                  </a:lnTo>
                  <a:lnTo>
                    <a:pt x="9" y="9"/>
                  </a:lnTo>
                  <a:lnTo>
                    <a:pt x="13" y="7"/>
                  </a:lnTo>
                  <a:lnTo>
                    <a:pt x="15" y="6"/>
                  </a:lnTo>
                  <a:lnTo>
                    <a:pt x="15"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2" name="Freeform 253"/>
            <p:cNvSpPr>
              <a:spLocks/>
            </p:cNvSpPr>
            <p:nvPr/>
          </p:nvSpPr>
          <p:spPr bwMode="auto">
            <a:xfrm>
              <a:off x="2723" y="1370"/>
              <a:ext cx="56" cy="33"/>
            </a:xfrm>
            <a:custGeom>
              <a:avLst/>
              <a:gdLst>
                <a:gd name="T0" fmla="*/ 55 w 113"/>
                <a:gd name="T1" fmla="*/ 27 h 65"/>
                <a:gd name="T2" fmla="*/ 55 w 113"/>
                <a:gd name="T3" fmla="*/ 24 h 65"/>
                <a:gd name="T4" fmla="*/ 56 w 113"/>
                <a:gd name="T5" fmla="*/ 22 h 65"/>
                <a:gd name="T6" fmla="*/ 56 w 113"/>
                <a:gd name="T7" fmla="*/ 21 h 65"/>
                <a:gd name="T8" fmla="*/ 56 w 113"/>
                <a:gd name="T9" fmla="*/ 19 h 65"/>
                <a:gd name="T10" fmla="*/ 55 w 113"/>
                <a:gd name="T11" fmla="*/ 17 h 65"/>
                <a:gd name="T12" fmla="*/ 55 w 113"/>
                <a:gd name="T13" fmla="*/ 15 h 65"/>
                <a:gd name="T14" fmla="*/ 54 w 113"/>
                <a:gd name="T15" fmla="*/ 13 h 65"/>
                <a:gd name="T16" fmla="*/ 54 w 113"/>
                <a:gd name="T17" fmla="*/ 11 h 65"/>
                <a:gd name="T18" fmla="*/ 54 w 113"/>
                <a:gd name="T19" fmla="*/ 9 h 65"/>
                <a:gd name="T20" fmla="*/ 54 w 113"/>
                <a:gd name="T21" fmla="*/ 8 h 65"/>
                <a:gd name="T22" fmla="*/ 50 w 113"/>
                <a:gd name="T23" fmla="*/ 9 h 65"/>
                <a:gd name="T24" fmla="*/ 47 w 113"/>
                <a:gd name="T25" fmla="*/ 10 h 65"/>
                <a:gd name="T26" fmla="*/ 46 w 113"/>
                <a:gd name="T27" fmla="*/ 13 h 65"/>
                <a:gd name="T28" fmla="*/ 44 w 113"/>
                <a:gd name="T29" fmla="*/ 15 h 65"/>
                <a:gd name="T30" fmla="*/ 42 w 113"/>
                <a:gd name="T31" fmla="*/ 18 h 65"/>
                <a:gd name="T32" fmla="*/ 41 w 113"/>
                <a:gd name="T33" fmla="*/ 21 h 65"/>
                <a:gd name="T34" fmla="*/ 39 w 113"/>
                <a:gd name="T35" fmla="*/ 24 h 65"/>
                <a:gd name="T36" fmla="*/ 37 w 113"/>
                <a:gd name="T37" fmla="*/ 26 h 65"/>
                <a:gd name="T38" fmla="*/ 35 w 113"/>
                <a:gd name="T39" fmla="*/ 27 h 65"/>
                <a:gd name="T40" fmla="*/ 33 w 113"/>
                <a:gd name="T41" fmla="*/ 29 h 65"/>
                <a:gd name="T42" fmla="*/ 32 w 113"/>
                <a:gd name="T43" fmla="*/ 28 h 65"/>
                <a:gd name="T44" fmla="*/ 31 w 113"/>
                <a:gd name="T45" fmla="*/ 27 h 65"/>
                <a:gd name="T46" fmla="*/ 31 w 113"/>
                <a:gd name="T47" fmla="*/ 27 h 65"/>
                <a:gd name="T48" fmla="*/ 31 w 113"/>
                <a:gd name="T49" fmla="*/ 26 h 65"/>
                <a:gd name="T50" fmla="*/ 30 w 113"/>
                <a:gd name="T51" fmla="*/ 26 h 65"/>
                <a:gd name="T52" fmla="*/ 30 w 113"/>
                <a:gd name="T53" fmla="*/ 24 h 65"/>
                <a:gd name="T54" fmla="*/ 30 w 113"/>
                <a:gd name="T55" fmla="*/ 24 h 65"/>
                <a:gd name="T56" fmla="*/ 30 w 113"/>
                <a:gd name="T57" fmla="*/ 23 h 65"/>
                <a:gd name="T58" fmla="*/ 31 w 113"/>
                <a:gd name="T59" fmla="*/ 23 h 65"/>
                <a:gd name="T60" fmla="*/ 31 w 113"/>
                <a:gd name="T61" fmla="*/ 22 h 65"/>
                <a:gd name="T62" fmla="*/ 33 w 113"/>
                <a:gd name="T63" fmla="*/ 22 h 65"/>
                <a:gd name="T64" fmla="*/ 33 w 113"/>
                <a:gd name="T65" fmla="*/ 19 h 65"/>
                <a:gd name="T66" fmla="*/ 31 w 113"/>
                <a:gd name="T67" fmla="*/ 16 h 65"/>
                <a:gd name="T68" fmla="*/ 29 w 113"/>
                <a:gd name="T69" fmla="*/ 13 h 65"/>
                <a:gd name="T70" fmla="*/ 26 w 113"/>
                <a:gd name="T71" fmla="*/ 10 h 65"/>
                <a:gd name="T72" fmla="*/ 23 w 113"/>
                <a:gd name="T73" fmla="*/ 8 h 65"/>
                <a:gd name="T74" fmla="*/ 20 w 113"/>
                <a:gd name="T75" fmla="*/ 6 h 65"/>
                <a:gd name="T76" fmla="*/ 16 w 113"/>
                <a:gd name="T77" fmla="*/ 4 h 65"/>
                <a:gd name="T78" fmla="*/ 13 w 113"/>
                <a:gd name="T79" fmla="*/ 3 h 65"/>
                <a:gd name="T80" fmla="*/ 9 w 113"/>
                <a:gd name="T81" fmla="*/ 1 h 65"/>
                <a:gd name="T82" fmla="*/ 5 w 113"/>
                <a:gd name="T83" fmla="*/ 1 h 65"/>
                <a:gd name="T84" fmla="*/ 2 w 113"/>
                <a:gd name="T85" fmla="*/ 0 h 65"/>
                <a:gd name="T86" fmla="*/ 0 w 113"/>
                <a:gd name="T87" fmla="*/ 33 h 65"/>
                <a:gd name="T88" fmla="*/ 5 w 113"/>
                <a:gd name="T89" fmla="*/ 33 h 65"/>
                <a:gd name="T90" fmla="*/ 10 w 113"/>
                <a:gd name="T91" fmla="*/ 33 h 65"/>
                <a:gd name="T92" fmla="*/ 16 w 113"/>
                <a:gd name="T93" fmla="*/ 33 h 65"/>
                <a:gd name="T94" fmla="*/ 22 w 113"/>
                <a:gd name="T95" fmla="*/ 33 h 65"/>
                <a:gd name="T96" fmla="*/ 28 w 113"/>
                <a:gd name="T97" fmla="*/ 32 h 65"/>
                <a:gd name="T98" fmla="*/ 33 w 113"/>
                <a:gd name="T99" fmla="*/ 32 h 65"/>
                <a:gd name="T100" fmla="*/ 39 w 113"/>
                <a:gd name="T101" fmla="*/ 31 h 65"/>
                <a:gd name="T102" fmla="*/ 44 w 113"/>
                <a:gd name="T103" fmla="*/ 30 h 65"/>
                <a:gd name="T104" fmla="*/ 50 w 113"/>
                <a:gd name="T105" fmla="*/ 29 h 65"/>
                <a:gd name="T106" fmla="*/ 55 w 113"/>
                <a:gd name="T107" fmla="*/ 27 h 65"/>
                <a:gd name="T108" fmla="*/ 55 w 113"/>
                <a:gd name="T109" fmla="*/ 27 h 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3" h="65">
                  <a:moveTo>
                    <a:pt x="110" y="53"/>
                  </a:moveTo>
                  <a:lnTo>
                    <a:pt x="111" y="48"/>
                  </a:lnTo>
                  <a:lnTo>
                    <a:pt x="113" y="44"/>
                  </a:lnTo>
                  <a:lnTo>
                    <a:pt x="113" y="41"/>
                  </a:lnTo>
                  <a:lnTo>
                    <a:pt x="113" y="37"/>
                  </a:lnTo>
                  <a:lnTo>
                    <a:pt x="111" y="33"/>
                  </a:lnTo>
                  <a:lnTo>
                    <a:pt x="110" y="30"/>
                  </a:lnTo>
                  <a:lnTo>
                    <a:pt x="109" y="26"/>
                  </a:lnTo>
                  <a:lnTo>
                    <a:pt x="109" y="22"/>
                  </a:lnTo>
                  <a:lnTo>
                    <a:pt x="108" y="18"/>
                  </a:lnTo>
                  <a:lnTo>
                    <a:pt x="108" y="15"/>
                  </a:lnTo>
                  <a:lnTo>
                    <a:pt x="100" y="17"/>
                  </a:lnTo>
                  <a:lnTo>
                    <a:pt x="95" y="20"/>
                  </a:lnTo>
                  <a:lnTo>
                    <a:pt x="92" y="25"/>
                  </a:lnTo>
                  <a:lnTo>
                    <a:pt x="88" y="30"/>
                  </a:lnTo>
                  <a:lnTo>
                    <a:pt x="84" y="36"/>
                  </a:lnTo>
                  <a:lnTo>
                    <a:pt x="82" y="42"/>
                  </a:lnTo>
                  <a:lnTo>
                    <a:pt x="79" y="47"/>
                  </a:lnTo>
                  <a:lnTo>
                    <a:pt x="75" y="52"/>
                  </a:lnTo>
                  <a:lnTo>
                    <a:pt x="71" y="54"/>
                  </a:lnTo>
                  <a:lnTo>
                    <a:pt x="66" y="57"/>
                  </a:lnTo>
                  <a:lnTo>
                    <a:pt x="64" y="56"/>
                  </a:lnTo>
                  <a:lnTo>
                    <a:pt x="63" y="54"/>
                  </a:lnTo>
                  <a:lnTo>
                    <a:pt x="63" y="53"/>
                  </a:lnTo>
                  <a:lnTo>
                    <a:pt x="62" y="52"/>
                  </a:lnTo>
                  <a:lnTo>
                    <a:pt x="61" y="51"/>
                  </a:lnTo>
                  <a:lnTo>
                    <a:pt x="61" y="48"/>
                  </a:lnTo>
                  <a:lnTo>
                    <a:pt x="61" y="47"/>
                  </a:lnTo>
                  <a:lnTo>
                    <a:pt x="61" y="46"/>
                  </a:lnTo>
                  <a:lnTo>
                    <a:pt x="62" y="46"/>
                  </a:lnTo>
                  <a:lnTo>
                    <a:pt x="63" y="44"/>
                  </a:lnTo>
                  <a:lnTo>
                    <a:pt x="66" y="44"/>
                  </a:lnTo>
                  <a:lnTo>
                    <a:pt x="66" y="38"/>
                  </a:lnTo>
                  <a:lnTo>
                    <a:pt x="62" y="31"/>
                  </a:lnTo>
                  <a:lnTo>
                    <a:pt x="58" y="25"/>
                  </a:lnTo>
                  <a:lnTo>
                    <a:pt x="53" y="20"/>
                  </a:lnTo>
                  <a:lnTo>
                    <a:pt x="47" y="15"/>
                  </a:lnTo>
                  <a:lnTo>
                    <a:pt x="41" y="11"/>
                  </a:lnTo>
                  <a:lnTo>
                    <a:pt x="33" y="7"/>
                  </a:lnTo>
                  <a:lnTo>
                    <a:pt x="26" y="5"/>
                  </a:lnTo>
                  <a:lnTo>
                    <a:pt x="18" y="2"/>
                  </a:lnTo>
                  <a:lnTo>
                    <a:pt x="11" y="1"/>
                  </a:lnTo>
                  <a:lnTo>
                    <a:pt x="4" y="0"/>
                  </a:lnTo>
                  <a:lnTo>
                    <a:pt x="0" y="65"/>
                  </a:lnTo>
                  <a:lnTo>
                    <a:pt x="10" y="65"/>
                  </a:lnTo>
                  <a:lnTo>
                    <a:pt x="21" y="65"/>
                  </a:lnTo>
                  <a:lnTo>
                    <a:pt x="32" y="65"/>
                  </a:lnTo>
                  <a:lnTo>
                    <a:pt x="45" y="65"/>
                  </a:lnTo>
                  <a:lnTo>
                    <a:pt x="56" y="64"/>
                  </a:lnTo>
                  <a:lnTo>
                    <a:pt x="67" y="63"/>
                  </a:lnTo>
                  <a:lnTo>
                    <a:pt x="78" y="62"/>
                  </a:lnTo>
                  <a:lnTo>
                    <a:pt x="89" y="59"/>
                  </a:lnTo>
                  <a:lnTo>
                    <a:pt x="100" y="57"/>
                  </a:lnTo>
                  <a:lnTo>
                    <a:pt x="110" y="5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3" name="Freeform 254"/>
            <p:cNvSpPr>
              <a:spLocks/>
            </p:cNvSpPr>
            <p:nvPr/>
          </p:nvSpPr>
          <p:spPr bwMode="auto">
            <a:xfrm>
              <a:off x="2803" y="1372"/>
              <a:ext cx="4" cy="12"/>
            </a:xfrm>
            <a:custGeom>
              <a:avLst/>
              <a:gdLst>
                <a:gd name="T0" fmla="*/ 4 w 6"/>
                <a:gd name="T1" fmla="*/ 0 h 22"/>
                <a:gd name="T2" fmla="*/ 1 w 6"/>
                <a:gd name="T3" fmla="*/ 1 h 22"/>
                <a:gd name="T4" fmla="*/ 0 w 6"/>
                <a:gd name="T5" fmla="*/ 12 h 22"/>
                <a:gd name="T6" fmla="*/ 1 w 6"/>
                <a:gd name="T7" fmla="*/ 12 h 22"/>
                <a:gd name="T8" fmla="*/ 4 w 6"/>
                <a:gd name="T9" fmla="*/ 1 h 22"/>
                <a:gd name="T10" fmla="*/ 4 w 6"/>
                <a:gd name="T11" fmla="*/ 1 h 22"/>
                <a:gd name="T12" fmla="*/ 4 w 6"/>
                <a:gd name="T13" fmla="*/ 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22">
                  <a:moveTo>
                    <a:pt x="6" y="0"/>
                  </a:moveTo>
                  <a:lnTo>
                    <a:pt x="2" y="1"/>
                  </a:lnTo>
                  <a:lnTo>
                    <a:pt x="0" y="22"/>
                  </a:lnTo>
                  <a:lnTo>
                    <a:pt x="2" y="22"/>
                  </a:lnTo>
                  <a:lnTo>
                    <a:pt x="6" y="1"/>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4" name="Freeform 255"/>
            <p:cNvSpPr>
              <a:spLocks/>
            </p:cNvSpPr>
            <p:nvPr/>
          </p:nvSpPr>
          <p:spPr bwMode="auto">
            <a:xfrm>
              <a:off x="2454" y="1379"/>
              <a:ext cx="3" cy="5"/>
            </a:xfrm>
            <a:custGeom>
              <a:avLst/>
              <a:gdLst>
                <a:gd name="T0" fmla="*/ 2 w 6"/>
                <a:gd name="T1" fmla="*/ 0 h 9"/>
                <a:gd name="T2" fmla="*/ 2 w 6"/>
                <a:gd name="T3" fmla="*/ 1 h 9"/>
                <a:gd name="T4" fmla="*/ 1 w 6"/>
                <a:gd name="T5" fmla="*/ 2 h 9"/>
                <a:gd name="T6" fmla="*/ 0 w 6"/>
                <a:gd name="T7" fmla="*/ 2 h 9"/>
                <a:gd name="T8" fmla="*/ 0 w 6"/>
                <a:gd name="T9" fmla="*/ 3 h 9"/>
                <a:gd name="T10" fmla="*/ 0 w 6"/>
                <a:gd name="T11" fmla="*/ 3 h 9"/>
                <a:gd name="T12" fmla="*/ 0 w 6"/>
                <a:gd name="T13" fmla="*/ 4 h 9"/>
                <a:gd name="T14" fmla="*/ 0 w 6"/>
                <a:gd name="T15" fmla="*/ 4 h 9"/>
                <a:gd name="T16" fmla="*/ 1 w 6"/>
                <a:gd name="T17" fmla="*/ 4 h 9"/>
                <a:gd name="T18" fmla="*/ 2 w 6"/>
                <a:gd name="T19" fmla="*/ 5 h 9"/>
                <a:gd name="T20" fmla="*/ 3 w 6"/>
                <a:gd name="T21" fmla="*/ 5 h 9"/>
                <a:gd name="T22" fmla="*/ 2 w 6"/>
                <a:gd name="T23" fmla="*/ 0 h 9"/>
                <a:gd name="T24" fmla="*/ 2 w 6"/>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9">
                  <a:moveTo>
                    <a:pt x="3" y="0"/>
                  </a:moveTo>
                  <a:lnTo>
                    <a:pt x="3" y="2"/>
                  </a:lnTo>
                  <a:lnTo>
                    <a:pt x="1" y="3"/>
                  </a:lnTo>
                  <a:lnTo>
                    <a:pt x="0" y="4"/>
                  </a:lnTo>
                  <a:lnTo>
                    <a:pt x="0" y="5"/>
                  </a:lnTo>
                  <a:lnTo>
                    <a:pt x="0" y="7"/>
                  </a:lnTo>
                  <a:lnTo>
                    <a:pt x="0" y="8"/>
                  </a:lnTo>
                  <a:lnTo>
                    <a:pt x="1" y="8"/>
                  </a:lnTo>
                  <a:lnTo>
                    <a:pt x="4" y="9"/>
                  </a:lnTo>
                  <a:lnTo>
                    <a:pt x="6" y="9"/>
                  </a:lnTo>
                  <a:lnTo>
                    <a:pt x="3"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5" name="Freeform 256"/>
            <p:cNvSpPr>
              <a:spLocks/>
            </p:cNvSpPr>
            <p:nvPr/>
          </p:nvSpPr>
          <p:spPr bwMode="auto">
            <a:xfrm>
              <a:off x="2454" y="1376"/>
              <a:ext cx="2" cy="3"/>
            </a:xfrm>
            <a:custGeom>
              <a:avLst/>
              <a:gdLst>
                <a:gd name="T0" fmla="*/ 0 w 4"/>
                <a:gd name="T1" fmla="*/ 0 h 6"/>
                <a:gd name="T2" fmla="*/ 2 w 4"/>
                <a:gd name="T3" fmla="*/ 3 h 6"/>
                <a:gd name="T4" fmla="*/ 2 w 4"/>
                <a:gd name="T5" fmla="*/ 3 h 6"/>
                <a:gd name="T6" fmla="*/ 2 w 4"/>
                <a:gd name="T7" fmla="*/ 3 h 6"/>
                <a:gd name="T8" fmla="*/ 2 w 4"/>
                <a:gd name="T9" fmla="*/ 2 h 6"/>
                <a:gd name="T10" fmla="*/ 2 w 4"/>
                <a:gd name="T11" fmla="*/ 2 h 6"/>
                <a:gd name="T12" fmla="*/ 2 w 4"/>
                <a:gd name="T13" fmla="*/ 2 h 6"/>
                <a:gd name="T14" fmla="*/ 2 w 4"/>
                <a:gd name="T15" fmla="*/ 2 h 6"/>
                <a:gd name="T16" fmla="*/ 2 w 4"/>
                <a:gd name="T17" fmla="*/ 1 h 6"/>
                <a:gd name="T18" fmla="*/ 1 w 4"/>
                <a:gd name="T19" fmla="*/ 1 h 6"/>
                <a:gd name="T20" fmla="*/ 1 w 4"/>
                <a:gd name="T21" fmla="*/ 0 h 6"/>
                <a:gd name="T22" fmla="*/ 0 w 4"/>
                <a:gd name="T23" fmla="*/ 0 h 6"/>
                <a:gd name="T24" fmla="*/ 0 w 4"/>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6">
                  <a:moveTo>
                    <a:pt x="0" y="0"/>
                  </a:moveTo>
                  <a:lnTo>
                    <a:pt x="3" y="6"/>
                  </a:lnTo>
                  <a:lnTo>
                    <a:pt x="4" y="5"/>
                  </a:lnTo>
                  <a:lnTo>
                    <a:pt x="4" y="4"/>
                  </a:lnTo>
                  <a:lnTo>
                    <a:pt x="4" y="3"/>
                  </a:lnTo>
                  <a:lnTo>
                    <a:pt x="3" y="3"/>
                  </a:lnTo>
                  <a:lnTo>
                    <a:pt x="3" y="1"/>
                  </a:lnTo>
                  <a:lnTo>
                    <a:pt x="1" y="1"/>
                  </a:lnTo>
                  <a:lnTo>
                    <a:pt x="1" y="0"/>
                  </a:lnTo>
                  <a:lnTo>
                    <a:pt x="0"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6" name="Freeform 257"/>
            <p:cNvSpPr>
              <a:spLocks noEditPoints="1"/>
            </p:cNvSpPr>
            <p:nvPr/>
          </p:nvSpPr>
          <p:spPr bwMode="auto">
            <a:xfrm>
              <a:off x="2585" y="1388"/>
              <a:ext cx="10" cy="13"/>
            </a:xfrm>
            <a:custGeom>
              <a:avLst/>
              <a:gdLst>
                <a:gd name="T0" fmla="*/ 1 w 21"/>
                <a:gd name="T1" fmla="*/ 12 h 26"/>
                <a:gd name="T2" fmla="*/ 1 w 21"/>
                <a:gd name="T3" fmla="*/ 12 h 26"/>
                <a:gd name="T4" fmla="*/ 2 w 21"/>
                <a:gd name="T5" fmla="*/ 12 h 26"/>
                <a:gd name="T6" fmla="*/ 3 w 21"/>
                <a:gd name="T7" fmla="*/ 13 h 26"/>
                <a:gd name="T8" fmla="*/ 4 w 21"/>
                <a:gd name="T9" fmla="*/ 13 h 26"/>
                <a:gd name="T10" fmla="*/ 5 w 21"/>
                <a:gd name="T11" fmla="*/ 13 h 26"/>
                <a:gd name="T12" fmla="*/ 6 w 21"/>
                <a:gd name="T13" fmla="*/ 13 h 26"/>
                <a:gd name="T14" fmla="*/ 6 w 21"/>
                <a:gd name="T15" fmla="*/ 12 h 26"/>
                <a:gd name="T16" fmla="*/ 7 w 21"/>
                <a:gd name="T17" fmla="*/ 12 h 26"/>
                <a:gd name="T18" fmla="*/ 8 w 21"/>
                <a:gd name="T19" fmla="*/ 11 h 26"/>
                <a:gd name="T20" fmla="*/ 8 w 21"/>
                <a:gd name="T21" fmla="*/ 11 h 26"/>
                <a:gd name="T22" fmla="*/ 9 w 21"/>
                <a:gd name="T23" fmla="*/ 9 h 26"/>
                <a:gd name="T24" fmla="*/ 9 w 21"/>
                <a:gd name="T25" fmla="*/ 8 h 26"/>
                <a:gd name="T26" fmla="*/ 9 w 21"/>
                <a:gd name="T27" fmla="*/ 7 h 26"/>
                <a:gd name="T28" fmla="*/ 10 w 21"/>
                <a:gd name="T29" fmla="*/ 6 h 26"/>
                <a:gd name="T30" fmla="*/ 10 w 21"/>
                <a:gd name="T31" fmla="*/ 4 h 26"/>
                <a:gd name="T32" fmla="*/ 10 w 21"/>
                <a:gd name="T33" fmla="*/ 3 h 26"/>
                <a:gd name="T34" fmla="*/ 9 w 21"/>
                <a:gd name="T35" fmla="*/ 3 h 26"/>
                <a:gd name="T36" fmla="*/ 9 w 21"/>
                <a:gd name="T37" fmla="*/ 1 h 26"/>
                <a:gd name="T38" fmla="*/ 8 w 21"/>
                <a:gd name="T39" fmla="*/ 1 h 26"/>
                <a:gd name="T40" fmla="*/ 7 w 21"/>
                <a:gd name="T41" fmla="*/ 0 h 26"/>
                <a:gd name="T42" fmla="*/ 0 w 21"/>
                <a:gd name="T43" fmla="*/ 6 h 26"/>
                <a:gd name="T44" fmla="*/ 0 w 21"/>
                <a:gd name="T45" fmla="*/ 6 h 26"/>
                <a:gd name="T46" fmla="*/ 0 w 21"/>
                <a:gd name="T47" fmla="*/ 7 h 26"/>
                <a:gd name="T48" fmla="*/ 0 w 21"/>
                <a:gd name="T49" fmla="*/ 8 h 26"/>
                <a:gd name="T50" fmla="*/ 0 w 21"/>
                <a:gd name="T51" fmla="*/ 9 h 26"/>
                <a:gd name="T52" fmla="*/ 0 w 21"/>
                <a:gd name="T53" fmla="*/ 9 h 26"/>
                <a:gd name="T54" fmla="*/ 0 w 21"/>
                <a:gd name="T55" fmla="*/ 11 h 26"/>
                <a:gd name="T56" fmla="*/ 0 w 21"/>
                <a:gd name="T57" fmla="*/ 11 h 26"/>
                <a:gd name="T58" fmla="*/ 0 w 21"/>
                <a:gd name="T59" fmla="*/ 11 h 26"/>
                <a:gd name="T60" fmla="*/ 0 w 21"/>
                <a:gd name="T61" fmla="*/ 12 h 26"/>
                <a:gd name="T62" fmla="*/ 1 w 21"/>
                <a:gd name="T63" fmla="*/ 12 h 26"/>
                <a:gd name="T64" fmla="*/ 1 w 21"/>
                <a:gd name="T65" fmla="*/ 12 h 26"/>
                <a:gd name="T66" fmla="*/ 1 w 21"/>
                <a:gd name="T67" fmla="*/ 12 h 26"/>
                <a:gd name="T68" fmla="*/ 8 w 21"/>
                <a:gd name="T69" fmla="*/ 4 h 26"/>
                <a:gd name="T70" fmla="*/ 6 w 21"/>
                <a:gd name="T71" fmla="*/ 11 h 26"/>
                <a:gd name="T72" fmla="*/ 3 w 21"/>
                <a:gd name="T73" fmla="*/ 8 h 26"/>
                <a:gd name="T74" fmla="*/ 3 w 21"/>
                <a:gd name="T75" fmla="*/ 7 h 26"/>
                <a:gd name="T76" fmla="*/ 4 w 21"/>
                <a:gd name="T77" fmla="*/ 6 h 26"/>
                <a:gd name="T78" fmla="*/ 4 w 21"/>
                <a:gd name="T79" fmla="*/ 6 h 26"/>
                <a:gd name="T80" fmla="*/ 5 w 21"/>
                <a:gd name="T81" fmla="*/ 5 h 26"/>
                <a:gd name="T82" fmla="*/ 5 w 21"/>
                <a:gd name="T83" fmla="*/ 5 h 26"/>
                <a:gd name="T84" fmla="*/ 6 w 21"/>
                <a:gd name="T85" fmla="*/ 4 h 26"/>
                <a:gd name="T86" fmla="*/ 6 w 21"/>
                <a:gd name="T87" fmla="*/ 4 h 26"/>
                <a:gd name="T88" fmla="*/ 7 w 21"/>
                <a:gd name="T89" fmla="*/ 4 h 26"/>
                <a:gd name="T90" fmla="*/ 8 w 21"/>
                <a:gd name="T91" fmla="*/ 4 h 26"/>
                <a:gd name="T92" fmla="*/ 8 w 21"/>
                <a:gd name="T93" fmla="*/ 4 h 26"/>
                <a:gd name="T94" fmla="*/ 8 w 21"/>
                <a:gd name="T95" fmla="*/ 4 h 26"/>
                <a:gd name="T96" fmla="*/ 8 w 21"/>
                <a:gd name="T97" fmla="*/ 4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1" h="26">
                  <a:moveTo>
                    <a:pt x="2" y="23"/>
                  </a:moveTo>
                  <a:lnTo>
                    <a:pt x="3" y="24"/>
                  </a:lnTo>
                  <a:lnTo>
                    <a:pt x="5" y="24"/>
                  </a:lnTo>
                  <a:lnTo>
                    <a:pt x="7" y="26"/>
                  </a:lnTo>
                  <a:lnTo>
                    <a:pt x="8" y="26"/>
                  </a:lnTo>
                  <a:lnTo>
                    <a:pt x="10" y="26"/>
                  </a:lnTo>
                  <a:lnTo>
                    <a:pt x="12" y="26"/>
                  </a:lnTo>
                  <a:lnTo>
                    <a:pt x="13" y="24"/>
                  </a:lnTo>
                  <a:lnTo>
                    <a:pt x="14" y="23"/>
                  </a:lnTo>
                  <a:lnTo>
                    <a:pt x="16" y="22"/>
                  </a:lnTo>
                  <a:lnTo>
                    <a:pt x="17" y="21"/>
                  </a:lnTo>
                  <a:lnTo>
                    <a:pt x="18" y="18"/>
                  </a:lnTo>
                  <a:lnTo>
                    <a:pt x="19" y="16"/>
                  </a:lnTo>
                  <a:lnTo>
                    <a:pt x="19" y="13"/>
                  </a:lnTo>
                  <a:lnTo>
                    <a:pt x="21" y="11"/>
                  </a:lnTo>
                  <a:lnTo>
                    <a:pt x="21" y="8"/>
                  </a:lnTo>
                  <a:lnTo>
                    <a:pt x="21" y="6"/>
                  </a:lnTo>
                  <a:lnTo>
                    <a:pt x="19" y="5"/>
                  </a:lnTo>
                  <a:lnTo>
                    <a:pt x="18" y="2"/>
                  </a:lnTo>
                  <a:lnTo>
                    <a:pt x="17" y="1"/>
                  </a:lnTo>
                  <a:lnTo>
                    <a:pt x="14" y="0"/>
                  </a:lnTo>
                  <a:lnTo>
                    <a:pt x="0" y="11"/>
                  </a:lnTo>
                  <a:lnTo>
                    <a:pt x="0" y="12"/>
                  </a:lnTo>
                  <a:lnTo>
                    <a:pt x="0" y="13"/>
                  </a:lnTo>
                  <a:lnTo>
                    <a:pt x="0" y="16"/>
                  </a:lnTo>
                  <a:lnTo>
                    <a:pt x="0" y="17"/>
                  </a:lnTo>
                  <a:lnTo>
                    <a:pt x="0" y="18"/>
                  </a:lnTo>
                  <a:lnTo>
                    <a:pt x="0" y="21"/>
                  </a:lnTo>
                  <a:lnTo>
                    <a:pt x="0" y="22"/>
                  </a:lnTo>
                  <a:lnTo>
                    <a:pt x="1" y="23"/>
                  </a:lnTo>
                  <a:lnTo>
                    <a:pt x="2" y="23"/>
                  </a:lnTo>
                  <a:close/>
                  <a:moveTo>
                    <a:pt x="17" y="8"/>
                  </a:moveTo>
                  <a:lnTo>
                    <a:pt x="12" y="21"/>
                  </a:lnTo>
                  <a:lnTo>
                    <a:pt x="6" y="15"/>
                  </a:lnTo>
                  <a:lnTo>
                    <a:pt x="7" y="13"/>
                  </a:lnTo>
                  <a:lnTo>
                    <a:pt x="8" y="12"/>
                  </a:lnTo>
                  <a:lnTo>
                    <a:pt x="8" y="11"/>
                  </a:lnTo>
                  <a:lnTo>
                    <a:pt x="10" y="10"/>
                  </a:lnTo>
                  <a:lnTo>
                    <a:pt x="11" y="10"/>
                  </a:lnTo>
                  <a:lnTo>
                    <a:pt x="12" y="8"/>
                  </a:lnTo>
                  <a:lnTo>
                    <a:pt x="13" y="8"/>
                  </a:lnTo>
                  <a:lnTo>
                    <a:pt x="14" y="7"/>
                  </a:lnTo>
                  <a:lnTo>
                    <a:pt x="16" y="7"/>
                  </a:lnTo>
                  <a:lnTo>
                    <a:pt x="17" y="8"/>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7" name="Freeform 258"/>
            <p:cNvSpPr>
              <a:spLocks/>
            </p:cNvSpPr>
            <p:nvPr/>
          </p:nvSpPr>
          <p:spPr bwMode="auto">
            <a:xfrm>
              <a:off x="2588" y="1392"/>
              <a:ext cx="5" cy="6"/>
            </a:xfrm>
            <a:custGeom>
              <a:avLst/>
              <a:gdLst>
                <a:gd name="T0" fmla="*/ 5 w 11"/>
                <a:gd name="T1" fmla="*/ 0 h 14"/>
                <a:gd name="T2" fmla="*/ 5 w 11"/>
                <a:gd name="T3" fmla="*/ 0 h 14"/>
                <a:gd name="T4" fmla="*/ 4 w 11"/>
                <a:gd name="T5" fmla="*/ 0 h 14"/>
                <a:gd name="T6" fmla="*/ 3 w 11"/>
                <a:gd name="T7" fmla="*/ 0 h 14"/>
                <a:gd name="T8" fmla="*/ 3 w 11"/>
                <a:gd name="T9" fmla="*/ 0 h 14"/>
                <a:gd name="T10" fmla="*/ 2 w 11"/>
                <a:gd name="T11" fmla="*/ 1 h 14"/>
                <a:gd name="T12" fmla="*/ 2 w 11"/>
                <a:gd name="T13" fmla="*/ 1 h 14"/>
                <a:gd name="T14" fmla="*/ 1 w 11"/>
                <a:gd name="T15" fmla="*/ 2 h 14"/>
                <a:gd name="T16" fmla="*/ 1 w 11"/>
                <a:gd name="T17" fmla="*/ 2 h 14"/>
                <a:gd name="T18" fmla="*/ 0 w 11"/>
                <a:gd name="T19" fmla="*/ 3 h 14"/>
                <a:gd name="T20" fmla="*/ 0 w 11"/>
                <a:gd name="T21" fmla="*/ 3 h 14"/>
                <a:gd name="T22" fmla="*/ 3 w 11"/>
                <a:gd name="T23" fmla="*/ 6 h 14"/>
                <a:gd name="T24" fmla="*/ 5 w 11"/>
                <a:gd name="T25" fmla="*/ 0 h 14"/>
                <a:gd name="T26" fmla="*/ 5 w 11"/>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4">
                  <a:moveTo>
                    <a:pt x="11" y="1"/>
                  </a:moveTo>
                  <a:lnTo>
                    <a:pt x="10" y="0"/>
                  </a:lnTo>
                  <a:lnTo>
                    <a:pt x="8" y="0"/>
                  </a:lnTo>
                  <a:lnTo>
                    <a:pt x="7" y="1"/>
                  </a:lnTo>
                  <a:lnTo>
                    <a:pt x="6" y="1"/>
                  </a:lnTo>
                  <a:lnTo>
                    <a:pt x="5" y="3"/>
                  </a:lnTo>
                  <a:lnTo>
                    <a:pt x="4" y="3"/>
                  </a:lnTo>
                  <a:lnTo>
                    <a:pt x="2" y="4"/>
                  </a:lnTo>
                  <a:lnTo>
                    <a:pt x="2" y="5"/>
                  </a:lnTo>
                  <a:lnTo>
                    <a:pt x="1" y="6"/>
                  </a:lnTo>
                  <a:lnTo>
                    <a:pt x="0" y="8"/>
                  </a:lnTo>
                  <a:lnTo>
                    <a:pt x="6" y="14"/>
                  </a:lnTo>
                  <a:lnTo>
                    <a:pt x="11"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8" name="Freeform 259"/>
            <p:cNvSpPr>
              <a:spLocks/>
            </p:cNvSpPr>
            <p:nvPr/>
          </p:nvSpPr>
          <p:spPr bwMode="auto">
            <a:xfrm>
              <a:off x="2677" y="1395"/>
              <a:ext cx="4" cy="8"/>
            </a:xfrm>
            <a:custGeom>
              <a:avLst/>
              <a:gdLst>
                <a:gd name="T0" fmla="*/ 4 w 9"/>
                <a:gd name="T1" fmla="*/ 3 h 14"/>
                <a:gd name="T2" fmla="*/ 3 w 9"/>
                <a:gd name="T3" fmla="*/ 5 h 14"/>
                <a:gd name="T4" fmla="*/ 2 w 9"/>
                <a:gd name="T5" fmla="*/ 5 h 14"/>
                <a:gd name="T6" fmla="*/ 2 w 9"/>
                <a:gd name="T7" fmla="*/ 4 h 14"/>
                <a:gd name="T8" fmla="*/ 2 w 9"/>
                <a:gd name="T9" fmla="*/ 3 h 14"/>
                <a:gd name="T10" fmla="*/ 2 w 9"/>
                <a:gd name="T11" fmla="*/ 3 h 14"/>
                <a:gd name="T12" fmla="*/ 1 w 9"/>
                <a:gd name="T13" fmla="*/ 3 h 14"/>
                <a:gd name="T14" fmla="*/ 1 w 9"/>
                <a:gd name="T15" fmla="*/ 2 h 14"/>
                <a:gd name="T16" fmla="*/ 1 w 9"/>
                <a:gd name="T17" fmla="*/ 1 h 14"/>
                <a:gd name="T18" fmla="*/ 1 w 9"/>
                <a:gd name="T19" fmla="*/ 1 h 14"/>
                <a:gd name="T20" fmla="*/ 1 w 9"/>
                <a:gd name="T21" fmla="*/ 1 h 14"/>
                <a:gd name="T22" fmla="*/ 1 w 9"/>
                <a:gd name="T23" fmla="*/ 0 h 14"/>
                <a:gd name="T24" fmla="*/ 0 w 9"/>
                <a:gd name="T25" fmla="*/ 0 h 14"/>
                <a:gd name="T26" fmla="*/ 0 w 9"/>
                <a:gd name="T27" fmla="*/ 8 h 14"/>
                <a:gd name="T28" fmla="*/ 1 w 9"/>
                <a:gd name="T29" fmla="*/ 8 h 14"/>
                <a:gd name="T30" fmla="*/ 4 w 9"/>
                <a:gd name="T31" fmla="*/ 3 h 14"/>
                <a:gd name="T32" fmla="*/ 4 w 9"/>
                <a:gd name="T33" fmla="*/ 3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14">
                  <a:moveTo>
                    <a:pt x="9" y="6"/>
                  </a:moveTo>
                  <a:lnTo>
                    <a:pt x="6" y="8"/>
                  </a:lnTo>
                  <a:lnTo>
                    <a:pt x="5" y="8"/>
                  </a:lnTo>
                  <a:lnTo>
                    <a:pt x="4" y="7"/>
                  </a:lnTo>
                  <a:lnTo>
                    <a:pt x="4" y="6"/>
                  </a:lnTo>
                  <a:lnTo>
                    <a:pt x="3" y="5"/>
                  </a:lnTo>
                  <a:lnTo>
                    <a:pt x="3" y="3"/>
                  </a:lnTo>
                  <a:lnTo>
                    <a:pt x="3" y="2"/>
                  </a:lnTo>
                  <a:lnTo>
                    <a:pt x="3" y="1"/>
                  </a:lnTo>
                  <a:lnTo>
                    <a:pt x="3" y="0"/>
                  </a:lnTo>
                  <a:lnTo>
                    <a:pt x="0" y="0"/>
                  </a:lnTo>
                  <a:lnTo>
                    <a:pt x="0" y="14"/>
                  </a:lnTo>
                  <a:lnTo>
                    <a:pt x="3" y="14"/>
                  </a:lnTo>
                  <a:lnTo>
                    <a:pt x="9"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29" name="Freeform 260"/>
            <p:cNvSpPr>
              <a:spLocks/>
            </p:cNvSpPr>
            <p:nvPr/>
          </p:nvSpPr>
          <p:spPr bwMode="auto">
            <a:xfrm>
              <a:off x="2488" y="1400"/>
              <a:ext cx="7" cy="11"/>
            </a:xfrm>
            <a:custGeom>
              <a:avLst/>
              <a:gdLst>
                <a:gd name="T0" fmla="*/ 4 w 14"/>
                <a:gd name="T1" fmla="*/ 0 h 23"/>
                <a:gd name="T2" fmla="*/ 0 w 14"/>
                <a:gd name="T3" fmla="*/ 10 h 23"/>
                <a:gd name="T4" fmla="*/ 1 w 14"/>
                <a:gd name="T5" fmla="*/ 10 h 23"/>
                <a:gd name="T6" fmla="*/ 1 w 14"/>
                <a:gd name="T7" fmla="*/ 10 h 23"/>
                <a:gd name="T8" fmla="*/ 2 w 14"/>
                <a:gd name="T9" fmla="*/ 10 h 23"/>
                <a:gd name="T10" fmla="*/ 2 w 14"/>
                <a:gd name="T11" fmla="*/ 10 h 23"/>
                <a:gd name="T12" fmla="*/ 3 w 14"/>
                <a:gd name="T13" fmla="*/ 10 h 23"/>
                <a:gd name="T14" fmla="*/ 4 w 14"/>
                <a:gd name="T15" fmla="*/ 10 h 23"/>
                <a:gd name="T16" fmla="*/ 4 w 14"/>
                <a:gd name="T17" fmla="*/ 10 h 23"/>
                <a:gd name="T18" fmla="*/ 5 w 14"/>
                <a:gd name="T19" fmla="*/ 11 h 23"/>
                <a:gd name="T20" fmla="*/ 6 w 14"/>
                <a:gd name="T21" fmla="*/ 11 h 23"/>
                <a:gd name="T22" fmla="*/ 7 w 14"/>
                <a:gd name="T23" fmla="*/ 11 h 23"/>
                <a:gd name="T24" fmla="*/ 7 w 14"/>
                <a:gd name="T25" fmla="*/ 10 h 23"/>
                <a:gd name="T26" fmla="*/ 7 w 14"/>
                <a:gd name="T27" fmla="*/ 9 h 23"/>
                <a:gd name="T28" fmla="*/ 7 w 14"/>
                <a:gd name="T29" fmla="*/ 8 h 23"/>
                <a:gd name="T30" fmla="*/ 7 w 14"/>
                <a:gd name="T31" fmla="*/ 7 h 23"/>
                <a:gd name="T32" fmla="*/ 7 w 14"/>
                <a:gd name="T33" fmla="*/ 6 h 23"/>
                <a:gd name="T34" fmla="*/ 7 w 14"/>
                <a:gd name="T35" fmla="*/ 4 h 23"/>
                <a:gd name="T36" fmla="*/ 6 w 14"/>
                <a:gd name="T37" fmla="*/ 3 h 23"/>
                <a:gd name="T38" fmla="*/ 5 w 14"/>
                <a:gd name="T39" fmla="*/ 2 h 23"/>
                <a:gd name="T40" fmla="*/ 5 w 14"/>
                <a:gd name="T41" fmla="*/ 1 h 23"/>
                <a:gd name="T42" fmla="*/ 4 w 14"/>
                <a:gd name="T43" fmla="*/ 1 h 23"/>
                <a:gd name="T44" fmla="*/ 4 w 14"/>
                <a:gd name="T45" fmla="*/ 1 h 23"/>
                <a:gd name="T46" fmla="*/ 4 w 14"/>
                <a:gd name="T47" fmla="*/ 0 h 2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4" h="23">
                  <a:moveTo>
                    <a:pt x="7" y="0"/>
                  </a:moveTo>
                  <a:lnTo>
                    <a:pt x="0" y="21"/>
                  </a:lnTo>
                  <a:lnTo>
                    <a:pt x="2" y="21"/>
                  </a:lnTo>
                  <a:lnTo>
                    <a:pt x="3" y="21"/>
                  </a:lnTo>
                  <a:lnTo>
                    <a:pt x="4" y="21"/>
                  </a:lnTo>
                  <a:lnTo>
                    <a:pt x="5" y="21"/>
                  </a:lnTo>
                  <a:lnTo>
                    <a:pt x="7" y="21"/>
                  </a:lnTo>
                  <a:lnTo>
                    <a:pt x="8" y="21"/>
                  </a:lnTo>
                  <a:lnTo>
                    <a:pt x="9" y="23"/>
                  </a:lnTo>
                  <a:lnTo>
                    <a:pt x="11" y="23"/>
                  </a:lnTo>
                  <a:lnTo>
                    <a:pt x="13" y="23"/>
                  </a:lnTo>
                  <a:lnTo>
                    <a:pt x="13" y="21"/>
                  </a:lnTo>
                  <a:lnTo>
                    <a:pt x="13" y="19"/>
                  </a:lnTo>
                  <a:lnTo>
                    <a:pt x="14" y="17"/>
                  </a:lnTo>
                  <a:lnTo>
                    <a:pt x="14" y="14"/>
                  </a:lnTo>
                  <a:lnTo>
                    <a:pt x="13" y="12"/>
                  </a:lnTo>
                  <a:lnTo>
                    <a:pt x="13" y="9"/>
                  </a:lnTo>
                  <a:lnTo>
                    <a:pt x="11" y="7"/>
                  </a:lnTo>
                  <a:lnTo>
                    <a:pt x="10" y="4"/>
                  </a:lnTo>
                  <a:lnTo>
                    <a:pt x="9" y="3"/>
                  </a:lnTo>
                  <a:lnTo>
                    <a:pt x="7" y="2"/>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0" name="Freeform 261"/>
            <p:cNvSpPr>
              <a:spLocks/>
            </p:cNvSpPr>
            <p:nvPr/>
          </p:nvSpPr>
          <p:spPr bwMode="auto">
            <a:xfrm>
              <a:off x="2488" y="1411"/>
              <a:ext cx="1" cy="1"/>
            </a:xfrm>
            <a:custGeom>
              <a:avLst/>
              <a:gdLst>
                <a:gd name="T0" fmla="*/ 0 w 1"/>
                <a:gd name="T1" fmla="*/ 1 h 2"/>
                <a:gd name="T2" fmla="*/ 0 w 1"/>
                <a:gd name="T3" fmla="*/ 0 h 2"/>
                <a:gd name="T4" fmla="*/ 0 w 1"/>
                <a:gd name="T5" fmla="*/ 0 h 2"/>
                <a:gd name="T6" fmla="*/ 0 w 1"/>
                <a:gd name="T7" fmla="*/ 0 h 2"/>
                <a:gd name="T8" fmla="*/ 0 w 1"/>
                <a:gd name="T9" fmla="*/ 0 h 2"/>
                <a:gd name="T10" fmla="*/ 0 w 1"/>
                <a:gd name="T11" fmla="*/ 0 h 2"/>
                <a:gd name="T12" fmla="*/ 0 w 1"/>
                <a:gd name="T13" fmla="*/ 1 h 2"/>
                <a:gd name="T14" fmla="*/ 0 w 1"/>
                <a:gd name="T15" fmla="*/ 1 h 2"/>
                <a:gd name="T16" fmla="*/ 0 w 1"/>
                <a:gd name="T17" fmla="*/ 1 h 2"/>
                <a:gd name="T18" fmla="*/ 0 w 1"/>
                <a:gd name="T19" fmla="*/ 1 h 2"/>
                <a:gd name="T20" fmla="*/ 0 w 1"/>
                <a:gd name="T21" fmla="*/ 1 h 2"/>
                <a:gd name="T22" fmla="*/ 0 w 1"/>
                <a:gd name="T23" fmla="*/ 1 h 2"/>
                <a:gd name="T24" fmla="*/ 0 w 1"/>
                <a:gd name="T25" fmla="*/ 1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2">
                  <a:moveTo>
                    <a:pt x="0" y="2"/>
                  </a:moveTo>
                  <a:lnTo>
                    <a:pt x="0" y="0"/>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1" name="Freeform 262"/>
            <p:cNvSpPr>
              <a:spLocks/>
            </p:cNvSpPr>
            <p:nvPr/>
          </p:nvSpPr>
          <p:spPr bwMode="auto">
            <a:xfrm>
              <a:off x="2674" y="1407"/>
              <a:ext cx="7" cy="3"/>
            </a:xfrm>
            <a:custGeom>
              <a:avLst/>
              <a:gdLst>
                <a:gd name="T0" fmla="*/ 3 w 15"/>
                <a:gd name="T1" fmla="*/ 0 h 6"/>
                <a:gd name="T2" fmla="*/ 0 w 15"/>
                <a:gd name="T3" fmla="*/ 0 h 6"/>
                <a:gd name="T4" fmla="*/ 7 w 15"/>
                <a:gd name="T5" fmla="*/ 3 h 6"/>
                <a:gd name="T6" fmla="*/ 4 w 15"/>
                <a:gd name="T7" fmla="*/ 0 h 6"/>
                <a:gd name="T8" fmla="*/ 4 w 15"/>
                <a:gd name="T9" fmla="*/ 0 h 6"/>
                <a:gd name="T10" fmla="*/ 3 w 1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6">
                  <a:moveTo>
                    <a:pt x="7" y="0"/>
                  </a:moveTo>
                  <a:lnTo>
                    <a:pt x="0" y="0"/>
                  </a:lnTo>
                  <a:lnTo>
                    <a:pt x="15" y="6"/>
                  </a:lnTo>
                  <a:lnTo>
                    <a:pt x="9" y="0"/>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2" name="Freeform 263"/>
            <p:cNvSpPr>
              <a:spLocks/>
            </p:cNvSpPr>
            <p:nvPr/>
          </p:nvSpPr>
          <p:spPr bwMode="auto">
            <a:xfrm>
              <a:off x="2674" y="1411"/>
              <a:ext cx="4" cy="7"/>
            </a:xfrm>
            <a:custGeom>
              <a:avLst/>
              <a:gdLst>
                <a:gd name="T0" fmla="*/ 1 w 7"/>
                <a:gd name="T1" fmla="*/ 0 h 12"/>
                <a:gd name="T2" fmla="*/ 0 w 7"/>
                <a:gd name="T3" fmla="*/ 2 h 12"/>
                <a:gd name="T4" fmla="*/ 0 w 7"/>
                <a:gd name="T5" fmla="*/ 3 h 12"/>
                <a:gd name="T6" fmla="*/ 0 w 7"/>
                <a:gd name="T7" fmla="*/ 4 h 12"/>
                <a:gd name="T8" fmla="*/ 0 w 7"/>
                <a:gd name="T9" fmla="*/ 4 h 12"/>
                <a:gd name="T10" fmla="*/ 1 w 7"/>
                <a:gd name="T11" fmla="*/ 4 h 12"/>
                <a:gd name="T12" fmla="*/ 1 w 7"/>
                <a:gd name="T13" fmla="*/ 4 h 12"/>
                <a:gd name="T14" fmla="*/ 2 w 7"/>
                <a:gd name="T15" fmla="*/ 4 h 12"/>
                <a:gd name="T16" fmla="*/ 3 w 7"/>
                <a:gd name="T17" fmla="*/ 4 h 12"/>
                <a:gd name="T18" fmla="*/ 3 w 7"/>
                <a:gd name="T19" fmla="*/ 5 h 12"/>
                <a:gd name="T20" fmla="*/ 3 w 7"/>
                <a:gd name="T21" fmla="*/ 7 h 12"/>
                <a:gd name="T22" fmla="*/ 3 w 7"/>
                <a:gd name="T23" fmla="*/ 6 h 12"/>
                <a:gd name="T24" fmla="*/ 4 w 7"/>
                <a:gd name="T25" fmla="*/ 5 h 12"/>
                <a:gd name="T26" fmla="*/ 4 w 7"/>
                <a:gd name="T27" fmla="*/ 4 h 12"/>
                <a:gd name="T28" fmla="*/ 4 w 7"/>
                <a:gd name="T29" fmla="*/ 4 h 12"/>
                <a:gd name="T30" fmla="*/ 4 w 7"/>
                <a:gd name="T31" fmla="*/ 3 h 12"/>
                <a:gd name="T32" fmla="*/ 4 w 7"/>
                <a:gd name="T33" fmla="*/ 2 h 12"/>
                <a:gd name="T34" fmla="*/ 4 w 7"/>
                <a:gd name="T35" fmla="*/ 1 h 12"/>
                <a:gd name="T36" fmla="*/ 3 w 7"/>
                <a:gd name="T37" fmla="*/ 1 h 12"/>
                <a:gd name="T38" fmla="*/ 2 w 7"/>
                <a:gd name="T39" fmla="*/ 1 h 12"/>
                <a:gd name="T40" fmla="*/ 1 w 7"/>
                <a:gd name="T41" fmla="*/ 0 h 12"/>
                <a:gd name="T42" fmla="*/ 1 w 7"/>
                <a:gd name="T43" fmla="*/ 0 h 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 h="12">
                  <a:moveTo>
                    <a:pt x="2" y="0"/>
                  </a:moveTo>
                  <a:lnTo>
                    <a:pt x="0" y="3"/>
                  </a:lnTo>
                  <a:lnTo>
                    <a:pt x="0" y="5"/>
                  </a:lnTo>
                  <a:lnTo>
                    <a:pt x="0" y="6"/>
                  </a:lnTo>
                  <a:lnTo>
                    <a:pt x="1" y="6"/>
                  </a:lnTo>
                  <a:lnTo>
                    <a:pt x="2" y="6"/>
                  </a:lnTo>
                  <a:lnTo>
                    <a:pt x="4" y="6"/>
                  </a:lnTo>
                  <a:lnTo>
                    <a:pt x="5" y="7"/>
                  </a:lnTo>
                  <a:lnTo>
                    <a:pt x="5" y="8"/>
                  </a:lnTo>
                  <a:lnTo>
                    <a:pt x="6" y="12"/>
                  </a:lnTo>
                  <a:lnTo>
                    <a:pt x="6" y="10"/>
                  </a:lnTo>
                  <a:lnTo>
                    <a:pt x="7" y="8"/>
                  </a:lnTo>
                  <a:lnTo>
                    <a:pt x="7" y="7"/>
                  </a:lnTo>
                  <a:lnTo>
                    <a:pt x="7" y="6"/>
                  </a:lnTo>
                  <a:lnTo>
                    <a:pt x="7" y="5"/>
                  </a:lnTo>
                  <a:lnTo>
                    <a:pt x="7" y="3"/>
                  </a:lnTo>
                  <a:lnTo>
                    <a:pt x="7" y="2"/>
                  </a:lnTo>
                  <a:lnTo>
                    <a:pt x="6" y="1"/>
                  </a:lnTo>
                  <a:lnTo>
                    <a:pt x="4" y="1"/>
                  </a:lnTo>
                  <a:lnTo>
                    <a:pt x="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3" name="Freeform 264"/>
            <p:cNvSpPr>
              <a:spLocks/>
            </p:cNvSpPr>
            <p:nvPr/>
          </p:nvSpPr>
          <p:spPr bwMode="auto">
            <a:xfrm>
              <a:off x="2681" y="1413"/>
              <a:ext cx="7" cy="6"/>
            </a:xfrm>
            <a:custGeom>
              <a:avLst/>
              <a:gdLst>
                <a:gd name="T0" fmla="*/ 4 w 13"/>
                <a:gd name="T1" fmla="*/ 0 h 12"/>
                <a:gd name="T2" fmla="*/ 1 w 13"/>
                <a:gd name="T3" fmla="*/ 2 h 12"/>
                <a:gd name="T4" fmla="*/ 0 w 13"/>
                <a:gd name="T5" fmla="*/ 3 h 12"/>
                <a:gd name="T6" fmla="*/ 0 w 13"/>
                <a:gd name="T7" fmla="*/ 4 h 12"/>
                <a:gd name="T8" fmla="*/ 1 w 13"/>
                <a:gd name="T9" fmla="*/ 4 h 12"/>
                <a:gd name="T10" fmla="*/ 1 w 13"/>
                <a:gd name="T11" fmla="*/ 5 h 12"/>
                <a:gd name="T12" fmla="*/ 2 w 13"/>
                <a:gd name="T13" fmla="*/ 5 h 12"/>
                <a:gd name="T14" fmla="*/ 3 w 13"/>
                <a:gd name="T15" fmla="*/ 6 h 12"/>
                <a:gd name="T16" fmla="*/ 4 w 13"/>
                <a:gd name="T17" fmla="*/ 6 h 12"/>
                <a:gd name="T18" fmla="*/ 5 w 13"/>
                <a:gd name="T19" fmla="*/ 6 h 12"/>
                <a:gd name="T20" fmla="*/ 6 w 13"/>
                <a:gd name="T21" fmla="*/ 6 h 12"/>
                <a:gd name="T22" fmla="*/ 7 w 13"/>
                <a:gd name="T23" fmla="*/ 6 h 12"/>
                <a:gd name="T24" fmla="*/ 2 w 13"/>
                <a:gd name="T25" fmla="*/ 3 h 12"/>
                <a:gd name="T26" fmla="*/ 4 w 13"/>
                <a:gd name="T27" fmla="*/ 0 h 12"/>
                <a:gd name="T28" fmla="*/ 4 w 13"/>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3" h="12">
                  <a:moveTo>
                    <a:pt x="7" y="0"/>
                  </a:moveTo>
                  <a:lnTo>
                    <a:pt x="1" y="3"/>
                  </a:lnTo>
                  <a:lnTo>
                    <a:pt x="0" y="5"/>
                  </a:lnTo>
                  <a:lnTo>
                    <a:pt x="0" y="7"/>
                  </a:lnTo>
                  <a:lnTo>
                    <a:pt x="1" y="8"/>
                  </a:lnTo>
                  <a:lnTo>
                    <a:pt x="2" y="9"/>
                  </a:lnTo>
                  <a:lnTo>
                    <a:pt x="3" y="10"/>
                  </a:lnTo>
                  <a:lnTo>
                    <a:pt x="5" y="12"/>
                  </a:lnTo>
                  <a:lnTo>
                    <a:pt x="7" y="12"/>
                  </a:lnTo>
                  <a:lnTo>
                    <a:pt x="10" y="12"/>
                  </a:lnTo>
                  <a:lnTo>
                    <a:pt x="11" y="12"/>
                  </a:lnTo>
                  <a:lnTo>
                    <a:pt x="13" y="12"/>
                  </a:lnTo>
                  <a:lnTo>
                    <a:pt x="3" y="5"/>
                  </a:lnTo>
                  <a:lnTo>
                    <a:pt x="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4" name="Freeform 265"/>
            <p:cNvSpPr>
              <a:spLocks/>
            </p:cNvSpPr>
            <p:nvPr/>
          </p:nvSpPr>
          <p:spPr bwMode="auto">
            <a:xfrm>
              <a:off x="2478" y="1416"/>
              <a:ext cx="4" cy="3"/>
            </a:xfrm>
            <a:custGeom>
              <a:avLst/>
              <a:gdLst>
                <a:gd name="T0" fmla="*/ 4 w 9"/>
                <a:gd name="T1" fmla="*/ 2 h 7"/>
                <a:gd name="T2" fmla="*/ 4 w 9"/>
                <a:gd name="T3" fmla="*/ 1 h 7"/>
                <a:gd name="T4" fmla="*/ 4 w 9"/>
                <a:gd name="T5" fmla="*/ 1 h 7"/>
                <a:gd name="T6" fmla="*/ 4 w 9"/>
                <a:gd name="T7" fmla="*/ 1 h 7"/>
                <a:gd name="T8" fmla="*/ 3 w 9"/>
                <a:gd name="T9" fmla="*/ 1 h 7"/>
                <a:gd name="T10" fmla="*/ 2 w 9"/>
                <a:gd name="T11" fmla="*/ 0 h 7"/>
                <a:gd name="T12" fmla="*/ 2 w 9"/>
                <a:gd name="T13" fmla="*/ 0 h 7"/>
                <a:gd name="T14" fmla="*/ 2 w 9"/>
                <a:gd name="T15" fmla="*/ 0 h 7"/>
                <a:gd name="T16" fmla="*/ 1 w 9"/>
                <a:gd name="T17" fmla="*/ 0 h 7"/>
                <a:gd name="T18" fmla="*/ 0 w 9"/>
                <a:gd name="T19" fmla="*/ 0 h 7"/>
                <a:gd name="T20" fmla="*/ 0 w 9"/>
                <a:gd name="T21" fmla="*/ 0 h 7"/>
                <a:gd name="T22" fmla="*/ 0 w 9"/>
                <a:gd name="T23" fmla="*/ 3 h 7"/>
                <a:gd name="T24" fmla="*/ 0 w 9"/>
                <a:gd name="T25" fmla="*/ 2 h 7"/>
                <a:gd name="T26" fmla="*/ 0 w 9"/>
                <a:gd name="T27" fmla="*/ 2 h 7"/>
                <a:gd name="T28" fmla="*/ 1 w 9"/>
                <a:gd name="T29" fmla="*/ 2 h 7"/>
                <a:gd name="T30" fmla="*/ 2 w 9"/>
                <a:gd name="T31" fmla="*/ 2 h 7"/>
                <a:gd name="T32" fmla="*/ 2 w 9"/>
                <a:gd name="T33" fmla="*/ 2 h 7"/>
                <a:gd name="T34" fmla="*/ 2 w 9"/>
                <a:gd name="T35" fmla="*/ 2 h 7"/>
                <a:gd name="T36" fmla="*/ 3 w 9"/>
                <a:gd name="T37" fmla="*/ 2 h 7"/>
                <a:gd name="T38" fmla="*/ 4 w 9"/>
                <a:gd name="T39" fmla="*/ 2 h 7"/>
                <a:gd name="T40" fmla="*/ 4 w 9"/>
                <a:gd name="T41" fmla="*/ 2 h 7"/>
                <a:gd name="T42" fmla="*/ 4 w 9"/>
                <a:gd name="T43" fmla="*/ 2 h 7"/>
                <a:gd name="T44" fmla="*/ 4 w 9"/>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 h="7">
                  <a:moveTo>
                    <a:pt x="9" y="4"/>
                  </a:moveTo>
                  <a:lnTo>
                    <a:pt x="9" y="3"/>
                  </a:lnTo>
                  <a:lnTo>
                    <a:pt x="8" y="2"/>
                  </a:lnTo>
                  <a:lnTo>
                    <a:pt x="6" y="2"/>
                  </a:lnTo>
                  <a:lnTo>
                    <a:pt x="5" y="0"/>
                  </a:lnTo>
                  <a:lnTo>
                    <a:pt x="4" y="0"/>
                  </a:lnTo>
                  <a:lnTo>
                    <a:pt x="3" y="0"/>
                  </a:lnTo>
                  <a:lnTo>
                    <a:pt x="1" y="0"/>
                  </a:lnTo>
                  <a:lnTo>
                    <a:pt x="0" y="0"/>
                  </a:lnTo>
                  <a:lnTo>
                    <a:pt x="0" y="7"/>
                  </a:lnTo>
                  <a:lnTo>
                    <a:pt x="1" y="5"/>
                  </a:lnTo>
                  <a:lnTo>
                    <a:pt x="3" y="4"/>
                  </a:lnTo>
                  <a:lnTo>
                    <a:pt x="4" y="4"/>
                  </a:lnTo>
                  <a:lnTo>
                    <a:pt x="5" y="4"/>
                  </a:lnTo>
                  <a:lnTo>
                    <a:pt x="6" y="4"/>
                  </a:lnTo>
                  <a:lnTo>
                    <a:pt x="8" y="4"/>
                  </a:lnTo>
                  <a:lnTo>
                    <a:pt x="9"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5" name="Freeform 266"/>
            <p:cNvSpPr>
              <a:spLocks/>
            </p:cNvSpPr>
            <p:nvPr/>
          </p:nvSpPr>
          <p:spPr bwMode="auto">
            <a:xfrm>
              <a:off x="2624" y="1602"/>
              <a:ext cx="1" cy="4"/>
            </a:xfrm>
            <a:custGeom>
              <a:avLst/>
              <a:gdLst>
                <a:gd name="T0" fmla="*/ 1 w 1"/>
                <a:gd name="T1" fmla="*/ 4 h 7"/>
                <a:gd name="T2" fmla="*/ 1 w 1"/>
                <a:gd name="T3" fmla="*/ 3 h 7"/>
                <a:gd name="T4" fmla="*/ 1 w 1"/>
                <a:gd name="T5" fmla="*/ 3 h 7"/>
                <a:gd name="T6" fmla="*/ 1 w 1"/>
                <a:gd name="T7" fmla="*/ 3 h 7"/>
                <a:gd name="T8" fmla="*/ 1 w 1"/>
                <a:gd name="T9" fmla="*/ 3 h 7"/>
                <a:gd name="T10" fmla="*/ 1 w 1"/>
                <a:gd name="T11" fmla="*/ 2 h 7"/>
                <a:gd name="T12" fmla="*/ 1 w 1"/>
                <a:gd name="T13" fmla="*/ 2 h 7"/>
                <a:gd name="T14" fmla="*/ 1 w 1"/>
                <a:gd name="T15" fmla="*/ 1 h 7"/>
                <a:gd name="T16" fmla="*/ 1 w 1"/>
                <a:gd name="T17" fmla="*/ 1 h 7"/>
                <a:gd name="T18" fmla="*/ 1 w 1"/>
                <a:gd name="T19" fmla="*/ 1 h 7"/>
                <a:gd name="T20" fmla="*/ 1 w 1"/>
                <a:gd name="T21" fmla="*/ 0 h 7"/>
                <a:gd name="T22" fmla="*/ 1 w 1"/>
                <a:gd name="T23" fmla="*/ 1 h 7"/>
                <a:gd name="T24" fmla="*/ 1 w 1"/>
                <a:gd name="T25" fmla="*/ 1 h 7"/>
                <a:gd name="T26" fmla="*/ 0 w 1"/>
                <a:gd name="T27" fmla="*/ 1 h 7"/>
                <a:gd name="T28" fmla="*/ 0 w 1"/>
                <a:gd name="T29" fmla="*/ 1 h 7"/>
                <a:gd name="T30" fmla="*/ 0 w 1"/>
                <a:gd name="T31" fmla="*/ 2 h 7"/>
                <a:gd name="T32" fmla="*/ 0 w 1"/>
                <a:gd name="T33" fmla="*/ 3 h 7"/>
                <a:gd name="T34" fmla="*/ 1 w 1"/>
                <a:gd name="T35" fmla="*/ 3 h 7"/>
                <a:gd name="T36" fmla="*/ 1 w 1"/>
                <a:gd name="T37" fmla="*/ 3 h 7"/>
                <a:gd name="T38" fmla="*/ 1 w 1"/>
                <a:gd name="T39" fmla="*/ 3 h 7"/>
                <a:gd name="T40" fmla="*/ 1 w 1"/>
                <a:gd name="T41" fmla="*/ 4 h 7"/>
                <a:gd name="T42" fmla="*/ 1 w 1"/>
                <a:gd name="T43" fmla="*/ 4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7">
                  <a:moveTo>
                    <a:pt x="1" y="7"/>
                  </a:moveTo>
                  <a:lnTo>
                    <a:pt x="1" y="6"/>
                  </a:lnTo>
                  <a:lnTo>
                    <a:pt x="1" y="5"/>
                  </a:lnTo>
                  <a:lnTo>
                    <a:pt x="1" y="4"/>
                  </a:lnTo>
                  <a:lnTo>
                    <a:pt x="1" y="2"/>
                  </a:lnTo>
                  <a:lnTo>
                    <a:pt x="1" y="1"/>
                  </a:lnTo>
                  <a:lnTo>
                    <a:pt x="1" y="0"/>
                  </a:lnTo>
                  <a:lnTo>
                    <a:pt x="1" y="1"/>
                  </a:lnTo>
                  <a:lnTo>
                    <a:pt x="0" y="2"/>
                  </a:lnTo>
                  <a:lnTo>
                    <a:pt x="0" y="4"/>
                  </a:lnTo>
                  <a:lnTo>
                    <a:pt x="0" y="5"/>
                  </a:lnTo>
                  <a:lnTo>
                    <a:pt x="1" y="5"/>
                  </a:lnTo>
                  <a:lnTo>
                    <a:pt x="1" y="6"/>
                  </a:lnTo>
                  <a:lnTo>
                    <a:pt x="1" y="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6" name="Freeform 267"/>
            <p:cNvSpPr>
              <a:spLocks/>
            </p:cNvSpPr>
            <p:nvPr/>
          </p:nvSpPr>
          <p:spPr bwMode="auto">
            <a:xfrm>
              <a:off x="2540" y="1619"/>
              <a:ext cx="1" cy="2"/>
            </a:xfrm>
            <a:custGeom>
              <a:avLst/>
              <a:gdLst>
                <a:gd name="T0" fmla="*/ 0 w 1"/>
                <a:gd name="T1" fmla="*/ 2 h 4"/>
                <a:gd name="T2" fmla="*/ 0 w 1"/>
                <a:gd name="T3" fmla="*/ 2 h 4"/>
                <a:gd name="T4" fmla="*/ 0 w 1"/>
                <a:gd name="T5" fmla="*/ 2 h 4"/>
                <a:gd name="T6" fmla="*/ 0 w 1"/>
                <a:gd name="T7" fmla="*/ 2 h 4"/>
                <a:gd name="T8" fmla="*/ 0 w 1"/>
                <a:gd name="T9" fmla="*/ 2 h 4"/>
                <a:gd name="T10" fmla="*/ 0 w 1"/>
                <a:gd name="T11" fmla="*/ 1 h 4"/>
                <a:gd name="T12" fmla="*/ 0 w 1"/>
                <a:gd name="T13" fmla="*/ 1 h 4"/>
                <a:gd name="T14" fmla="*/ 0 w 1"/>
                <a:gd name="T15" fmla="*/ 1 h 4"/>
                <a:gd name="T16" fmla="*/ 0 w 1"/>
                <a:gd name="T17" fmla="*/ 1 h 4"/>
                <a:gd name="T18" fmla="*/ 0 w 1"/>
                <a:gd name="T19" fmla="*/ 0 h 4"/>
                <a:gd name="T20" fmla="*/ 0 w 1"/>
                <a:gd name="T21" fmla="*/ 0 h 4"/>
                <a:gd name="T22" fmla="*/ 0 w 1"/>
                <a:gd name="T23" fmla="*/ 0 h 4"/>
                <a:gd name="T24" fmla="*/ 0 w 1"/>
                <a:gd name="T25" fmla="*/ 1 h 4"/>
                <a:gd name="T26" fmla="*/ 0 w 1"/>
                <a:gd name="T27" fmla="*/ 1 h 4"/>
                <a:gd name="T28" fmla="*/ 0 w 1"/>
                <a:gd name="T29" fmla="*/ 1 h 4"/>
                <a:gd name="T30" fmla="*/ 0 w 1"/>
                <a:gd name="T31" fmla="*/ 2 h 4"/>
                <a:gd name="T32" fmla="*/ 0 w 1"/>
                <a:gd name="T33" fmla="*/ 2 h 4"/>
                <a:gd name="T34" fmla="*/ 0 w 1"/>
                <a:gd name="T35" fmla="*/ 2 h 4"/>
                <a:gd name="T36" fmla="*/ 0 w 1"/>
                <a:gd name="T37" fmla="*/ 2 h 4"/>
                <a:gd name="T38" fmla="*/ 0 w 1"/>
                <a:gd name="T39" fmla="*/ 2 h 4"/>
                <a:gd name="T40" fmla="*/ 0 w 1"/>
                <a:gd name="T41" fmla="*/ 2 h 4"/>
                <a:gd name="T42" fmla="*/ 0 w 1"/>
                <a:gd name="T43" fmla="*/ 2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4">
                  <a:moveTo>
                    <a:pt x="0" y="4"/>
                  </a:moveTo>
                  <a:lnTo>
                    <a:pt x="0" y="4"/>
                  </a:lnTo>
                  <a:lnTo>
                    <a:pt x="0" y="3"/>
                  </a:lnTo>
                  <a:lnTo>
                    <a:pt x="0" y="2"/>
                  </a:lnTo>
                  <a:lnTo>
                    <a:pt x="0" y="0"/>
                  </a:lnTo>
                  <a:lnTo>
                    <a:pt x="0" y="2"/>
                  </a:lnTo>
                  <a:lnTo>
                    <a:pt x="0" y="3"/>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7" name="Freeform 268"/>
            <p:cNvSpPr>
              <a:spLocks/>
            </p:cNvSpPr>
            <p:nvPr/>
          </p:nvSpPr>
          <p:spPr bwMode="auto">
            <a:xfrm>
              <a:off x="2546" y="1618"/>
              <a:ext cx="1" cy="1"/>
            </a:xfrm>
            <a:custGeom>
              <a:avLst/>
              <a:gdLst>
                <a:gd name="T0" fmla="*/ 0 w 1"/>
                <a:gd name="T1" fmla="*/ 0 h 1"/>
                <a:gd name="T2" fmla="*/ 1 w 1"/>
                <a:gd name="T3" fmla="*/ 0 h 1"/>
                <a:gd name="T4" fmla="*/ 1 w 1"/>
                <a:gd name="T5" fmla="*/ 0 h 1"/>
                <a:gd name="T6" fmla="*/ 1 w 1"/>
                <a:gd name="T7" fmla="*/ 0 h 1"/>
                <a:gd name="T8" fmla="*/ 1 w 1"/>
                <a:gd name="T9" fmla="*/ 0 h 1"/>
                <a:gd name="T10" fmla="*/ 1 w 1"/>
                <a:gd name="T11" fmla="*/ 0 h 1"/>
                <a:gd name="T12" fmla="*/ 1 w 1"/>
                <a:gd name="T13" fmla="*/ 0 h 1"/>
                <a:gd name="T14" fmla="*/ 1 w 1"/>
                <a:gd name="T15" fmla="*/ 0 h 1"/>
                <a:gd name="T16" fmla="*/ 1 w 1"/>
                <a:gd name="T17" fmla="*/ 0 h 1"/>
                <a:gd name="T18" fmla="*/ 0 w 1"/>
                <a:gd name="T19" fmla="*/ 0 h 1"/>
                <a:gd name="T20" fmla="*/ 0 w 1"/>
                <a:gd name="T21" fmla="*/ 1 h 1"/>
                <a:gd name="T22" fmla="*/ 0 w 1"/>
                <a:gd name="T23" fmla="*/ 1 h 1"/>
                <a:gd name="T24" fmla="*/ 0 w 1"/>
                <a:gd name="T25" fmla="*/ 1 h 1"/>
                <a:gd name="T26" fmla="*/ 0 w 1"/>
                <a:gd name="T27" fmla="*/ 0 h 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
                  <a:moveTo>
                    <a:pt x="0" y="0"/>
                  </a:moveTo>
                  <a:lnTo>
                    <a:pt x="1" y="0"/>
                  </a:lnTo>
                  <a:lnTo>
                    <a:pt x="0" y="0"/>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8" name="Freeform 269"/>
            <p:cNvSpPr>
              <a:spLocks/>
            </p:cNvSpPr>
            <p:nvPr/>
          </p:nvSpPr>
          <p:spPr bwMode="auto">
            <a:xfrm>
              <a:off x="2615" y="1616"/>
              <a:ext cx="1" cy="2"/>
            </a:xfrm>
            <a:custGeom>
              <a:avLst/>
              <a:gdLst>
                <a:gd name="T0" fmla="*/ 0 w 3"/>
                <a:gd name="T1" fmla="*/ 2 h 4"/>
                <a:gd name="T2" fmla="*/ 0 w 3"/>
                <a:gd name="T3" fmla="*/ 2 h 4"/>
                <a:gd name="T4" fmla="*/ 0 w 3"/>
                <a:gd name="T5" fmla="*/ 2 h 4"/>
                <a:gd name="T6" fmla="*/ 0 w 3"/>
                <a:gd name="T7" fmla="*/ 2 h 4"/>
                <a:gd name="T8" fmla="*/ 0 w 3"/>
                <a:gd name="T9" fmla="*/ 2 h 4"/>
                <a:gd name="T10" fmla="*/ 0 w 3"/>
                <a:gd name="T11" fmla="*/ 2 h 4"/>
                <a:gd name="T12" fmla="*/ 0 w 3"/>
                <a:gd name="T13" fmla="*/ 2 h 4"/>
                <a:gd name="T14" fmla="*/ 1 w 3"/>
                <a:gd name="T15" fmla="*/ 2 h 4"/>
                <a:gd name="T16" fmla="*/ 1 w 3"/>
                <a:gd name="T17" fmla="*/ 1 h 4"/>
                <a:gd name="T18" fmla="*/ 1 w 3"/>
                <a:gd name="T19" fmla="*/ 1 h 4"/>
                <a:gd name="T20" fmla="*/ 1 w 3"/>
                <a:gd name="T21" fmla="*/ 1 h 4"/>
                <a:gd name="T22" fmla="*/ 1 w 3"/>
                <a:gd name="T23" fmla="*/ 0 h 4"/>
                <a:gd name="T24" fmla="*/ 0 w 3"/>
                <a:gd name="T25" fmla="*/ 2 h 4"/>
                <a:gd name="T26" fmla="*/ 0 w 3"/>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4">
                  <a:moveTo>
                    <a:pt x="0" y="4"/>
                  </a:moveTo>
                  <a:lnTo>
                    <a:pt x="0" y="4"/>
                  </a:lnTo>
                  <a:lnTo>
                    <a:pt x="1" y="3"/>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39" name="Freeform 270"/>
            <p:cNvSpPr>
              <a:spLocks/>
            </p:cNvSpPr>
            <p:nvPr/>
          </p:nvSpPr>
          <p:spPr bwMode="auto">
            <a:xfrm>
              <a:off x="2606" y="1593"/>
              <a:ext cx="1" cy="1"/>
            </a:xfrm>
            <a:custGeom>
              <a:avLst/>
              <a:gdLst>
                <a:gd name="T0" fmla="*/ 1 w 2"/>
                <a:gd name="T1" fmla="*/ 0 h 3"/>
                <a:gd name="T2" fmla="*/ 1 w 2"/>
                <a:gd name="T3" fmla="*/ 0 h 3"/>
                <a:gd name="T4" fmla="*/ 1 w 2"/>
                <a:gd name="T5" fmla="*/ 0 h 3"/>
                <a:gd name="T6" fmla="*/ 1 w 2"/>
                <a:gd name="T7" fmla="*/ 0 h 3"/>
                <a:gd name="T8" fmla="*/ 0 w 2"/>
                <a:gd name="T9" fmla="*/ 1 h 3"/>
                <a:gd name="T10" fmla="*/ 0 w 2"/>
                <a:gd name="T11" fmla="*/ 1 h 3"/>
                <a:gd name="T12" fmla="*/ 1 w 2"/>
                <a:gd name="T13" fmla="*/ 1 h 3"/>
                <a:gd name="T14" fmla="*/ 1 w 2"/>
                <a:gd name="T15" fmla="*/ 0 h 3"/>
                <a:gd name="T16" fmla="*/ 1 w 2"/>
                <a:gd name="T17" fmla="*/ 0 h 3"/>
                <a:gd name="T18" fmla="*/ 1 w 2"/>
                <a:gd name="T19" fmla="*/ 0 h 3"/>
                <a:gd name="T20" fmla="*/ 1 w 2"/>
                <a:gd name="T21" fmla="*/ 0 h 3"/>
                <a:gd name="T22" fmla="*/ 1 w 2"/>
                <a:gd name="T23" fmla="*/ 0 h 3"/>
                <a:gd name="T24" fmla="*/ 1 w 2"/>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3">
                  <a:moveTo>
                    <a:pt x="1" y="0"/>
                  </a:moveTo>
                  <a:lnTo>
                    <a:pt x="1" y="1"/>
                  </a:lnTo>
                  <a:lnTo>
                    <a:pt x="0" y="3"/>
                  </a:lnTo>
                  <a:lnTo>
                    <a:pt x="1" y="3"/>
                  </a:lnTo>
                  <a:lnTo>
                    <a:pt x="1" y="1"/>
                  </a:lnTo>
                  <a:lnTo>
                    <a:pt x="2" y="0"/>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0" name="Freeform 271"/>
            <p:cNvSpPr>
              <a:spLocks/>
            </p:cNvSpPr>
            <p:nvPr/>
          </p:nvSpPr>
          <p:spPr bwMode="auto">
            <a:xfrm>
              <a:off x="2379" y="1779"/>
              <a:ext cx="4" cy="1"/>
            </a:xfrm>
            <a:custGeom>
              <a:avLst/>
              <a:gdLst>
                <a:gd name="T0" fmla="*/ 0 w 10"/>
                <a:gd name="T1" fmla="*/ 0 h 1"/>
                <a:gd name="T2" fmla="*/ 0 w 10"/>
                <a:gd name="T3" fmla="*/ 0 h 1"/>
                <a:gd name="T4" fmla="*/ 1 w 10"/>
                <a:gd name="T5" fmla="*/ 0 h 1"/>
                <a:gd name="T6" fmla="*/ 2 w 10"/>
                <a:gd name="T7" fmla="*/ 0 h 1"/>
                <a:gd name="T8" fmla="*/ 2 w 10"/>
                <a:gd name="T9" fmla="*/ 0 h 1"/>
                <a:gd name="T10" fmla="*/ 2 w 10"/>
                <a:gd name="T11" fmla="*/ 0 h 1"/>
                <a:gd name="T12" fmla="*/ 2 w 10"/>
                <a:gd name="T13" fmla="*/ 0 h 1"/>
                <a:gd name="T14" fmla="*/ 3 w 10"/>
                <a:gd name="T15" fmla="*/ 0 h 1"/>
                <a:gd name="T16" fmla="*/ 3 w 10"/>
                <a:gd name="T17" fmla="*/ 0 h 1"/>
                <a:gd name="T18" fmla="*/ 4 w 10"/>
                <a:gd name="T19" fmla="*/ 0 h 1"/>
                <a:gd name="T20" fmla="*/ 4 w 10"/>
                <a:gd name="T21" fmla="*/ 0 h 1"/>
                <a:gd name="T22" fmla="*/ 4 w 10"/>
                <a:gd name="T23" fmla="*/ 0 h 1"/>
                <a:gd name="T24" fmla="*/ 4 w 10"/>
                <a:gd name="T25" fmla="*/ 0 h 1"/>
                <a:gd name="T26" fmla="*/ 4 w 10"/>
                <a:gd name="T27" fmla="*/ 0 h 1"/>
                <a:gd name="T28" fmla="*/ 4 w 10"/>
                <a:gd name="T29" fmla="*/ 0 h 1"/>
                <a:gd name="T30" fmla="*/ 4 w 10"/>
                <a:gd name="T31" fmla="*/ 0 h 1"/>
                <a:gd name="T32" fmla="*/ 4 w 10"/>
                <a:gd name="T33" fmla="*/ 0 h 1"/>
                <a:gd name="T34" fmla="*/ 4 w 10"/>
                <a:gd name="T35" fmla="*/ 0 h 1"/>
                <a:gd name="T36" fmla="*/ 4 w 10"/>
                <a:gd name="T37" fmla="*/ 0 h 1"/>
                <a:gd name="T38" fmla="*/ 4 w 10"/>
                <a:gd name="T39" fmla="*/ 0 h 1"/>
                <a:gd name="T40" fmla="*/ 4 w 10"/>
                <a:gd name="T41" fmla="*/ 0 h 1"/>
                <a:gd name="T42" fmla="*/ 3 w 10"/>
                <a:gd name="T43" fmla="*/ 0 h 1"/>
                <a:gd name="T44" fmla="*/ 3 w 10"/>
                <a:gd name="T45" fmla="*/ 0 h 1"/>
                <a:gd name="T46" fmla="*/ 2 w 10"/>
                <a:gd name="T47" fmla="*/ 0 h 1"/>
                <a:gd name="T48" fmla="*/ 2 w 10"/>
                <a:gd name="T49" fmla="*/ 0 h 1"/>
                <a:gd name="T50" fmla="*/ 2 w 10"/>
                <a:gd name="T51" fmla="*/ 0 h 1"/>
                <a:gd name="T52" fmla="*/ 2 w 10"/>
                <a:gd name="T53" fmla="*/ 0 h 1"/>
                <a:gd name="T54" fmla="*/ 2 w 10"/>
                <a:gd name="T55" fmla="*/ 0 h 1"/>
                <a:gd name="T56" fmla="*/ 1 w 10"/>
                <a:gd name="T57" fmla="*/ 0 h 1"/>
                <a:gd name="T58" fmla="*/ 0 w 10"/>
                <a:gd name="T59" fmla="*/ 0 h 1"/>
                <a:gd name="T60" fmla="*/ 0 w 10"/>
                <a:gd name="T61" fmla="*/ 0 h 1"/>
                <a:gd name="T62" fmla="*/ 0 w 10"/>
                <a:gd name="T63" fmla="*/ 0 h 1"/>
                <a:gd name="T64" fmla="*/ 0 w 10"/>
                <a:gd name="T65" fmla="*/ 0 h 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 h="1">
                  <a:moveTo>
                    <a:pt x="0" y="0"/>
                  </a:moveTo>
                  <a:lnTo>
                    <a:pt x="1" y="0"/>
                  </a:lnTo>
                  <a:lnTo>
                    <a:pt x="3" y="0"/>
                  </a:lnTo>
                  <a:lnTo>
                    <a:pt x="4" y="0"/>
                  </a:lnTo>
                  <a:lnTo>
                    <a:pt x="5" y="0"/>
                  </a:lnTo>
                  <a:lnTo>
                    <a:pt x="6" y="0"/>
                  </a:lnTo>
                  <a:lnTo>
                    <a:pt x="7" y="0"/>
                  </a:lnTo>
                  <a:lnTo>
                    <a:pt x="9" y="0"/>
                  </a:lnTo>
                  <a:lnTo>
                    <a:pt x="10" y="0"/>
                  </a:lnTo>
                  <a:lnTo>
                    <a:pt x="9" y="0"/>
                  </a:lnTo>
                  <a:lnTo>
                    <a:pt x="7" y="0"/>
                  </a:lnTo>
                  <a:lnTo>
                    <a:pt x="6" y="0"/>
                  </a:lnTo>
                  <a:lnTo>
                    <a:pt x="5" y="0"/>
                  </a:lnTo>
                  <a:lnTo>
                    <a:pt x="4" y="0"/>
                  </a:lnTo>
                  <a:lnTo>
                    <a:pt x="3" y="0"/>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1" name="Freeform 272"/>
            <p:cNvSpPr>
              <a:spLocks/>
            </p:cNvSpPr>
            <p:nvPr/>
          </p:nvSpPr>
          <p:spPr bwMode="auto">
            <a:xfrm>
              <a:off x="2319" y="1775"/>
              <a:ext cx="60" cy="66"/>
            </a:xfrm>
            <a:custGeom>
              <a:avLst/>
              <a:gdLst>
                <a:gd name="T0" fmla="*/ 52 w 120"/>
                <a:gd name="T1" fmla="*/ 0 h 131"/>
                <a:gd name="T2" fmla="*/ 49 w 120"/>
                <a:gd name="T3" fmla="*/ 2 h 131"/>
                <a:gd name="T4" fmla="*/ 46 w 120"/>
                <a:gd name="T5" fmla="*/ 3 h 131"/>
                <a:gd name="T6" fmla="*/ 42 w 120"/>
                <a:gd name="T7" fmla="*/ 5 h 131"/>
                <a:gd name="T8" fmla="*/ 39 w 120"/>
                <a:gd name="T9" fmla="*/ 8 h 131"/>
                <a:gd name="T10" fmla="*/ 37 w 120"/>
                <a:gd name="T11" fmla="*/ 10 h 131"/>
                <a:gd name="T12" fmla="*/ 34 w 120"/>
                <a:gd name="T13" fmla="*/ 11 h 131"/>
                <a:gd name="T14" fmla="*/ 31 w 120"/>
                <a:gd name="T15" fmla="*/ 14 h 131"/>
                <a:gd name="T16" fmla="*/ 28 w 120"/>
                <a:gd name="T17" fmla="*/ 16 h 131"/>
                <a:gd name="T18" fmla="*/ 24 w 120"/>
                <a:gd name="T19" fmla="*/ 18 h 131"/>
                <a:gd name="T20" fmla="*/ 21 w 120"/>
                <a:gd name="T21" fmla="*/ 19 h 131"/>
                <a:gd name="T22" fmla="*/ 22 w 120"/>
                <a:gd name="T23" fmla="*/ 21 h 131"/>
                <a:gd name="T24" fmla="*/ 19 w 120"/>
                <a:gd name="T25" fmla="*/ 23 h 131"/>
                <a:gd name="T26" fmla="*/ 18 w 120"/>
                <a:gd name="T27" fmla="*/ 24 h 131"/>
                <a:gd name="T28" fmla="*/ 16 w 120"/>
                <a:gd name="T29" fmla="*/ 25 h 131"/>
                <a:gd name="T30" fmla="*/ 13 w 120"/>
                <a:gd name="T31" fmla="*/ 27 h 131"/>
                <a:gd name="T32" fmla="*/ 11 w 120"/>
                <a:gd name="T33" fmla="*/ 28 h 131"/>
                <a:gd name="T34" fmla="*/ 10 w 120"/>
                <a:gd name="T35" fmla="*/ 30 h 131"/>
                <a:gd name="T36" fmla="*/ 8 w 120"/>
                <a:gd name="T37" fmla="*/ 32 h 131"/>
                <a:gd name="T38" fmla="*/ 7 w 120"/>
                <a:gd name="T39" fmla="*/ 34 h 131"/>
                <a:gd name="T40" fmla="*/ 6 w 120"/>
                <a:gd name="T41" fmla="*/ 36 h 131"/>
                <a:gd name="T42" fmla="*/ 5 w 120"/>
                <a:gd name="T43" fmla="*/ 37 h 131"/>
                <a:gd name="T44" fmla="*/ 2 w 120"/>
                <a:gd name="T45" fmla="*/ 39 h 131"/>
                <a:gd name="T46" fmla="*/ 1 w 120"/>
                <a:gd name="T47" fmla="*/ 42 h 131"/>
                <a:gd name="T48" fmla="*/ 0 w 120"/>
                <a:gd name="T49" fmla="*/ 45 h 131"/>
                <a:gd name="T50" fmla="*/ 0 w 120"/>
                <a:gd name="T51" fmla="*/ 49 h 131"/>
                <a:gd name="T52" fmla="*/ 0 w 120"/>
                <a:gd name="T53" fmla="*/ 52 h 131"/>
                <a:gd name="T54" fmla="*/ 0 w 120"/>
                <a:gd name="T55" fmla="*/ 56 h 131"/>
                <a:gd name="T56" fmla="*/ 1 w 120"/>
                <a:gd name="T57" fmla="*/ 59 h 131"/>
                <a:gd name="T58" fmla="*/ 2 w 120"/>
                <a:gd name="T59" fmla="*/ 62 h 131"/>
                <a:gd name="T60" fmla="*/ 2 w 120"/>
                <a:gd name="T61" fmla="*/ 64 h 131"/>
                <a:gd name="T62" fmla="*/ 3 w 120"/>
                <a:gd name="T63" fmla="*/ 66 h 131"/>
                <a:gd name="T64" fmla="*/ 3 w 120"/>
                <a:gd name="T65" fmla="*/ 64 h 131"/>
                <a:gd name="T66" fmla="*/ 5 w 120"/>
                <a:gd name="T67" fmla="*/ 63 h 131"/>
                <a:gd name="T68" fmla="*/ 5 w 120"/>
                <a:gd name="T69" fmla="*/ 61 h 131"/>
                <a:gd name="T70" fmla="*/ 6 w 120"/>
                <a:gd name="T71" fmla="*/ 59 h 131"/>
                <a:gd name="T72" fmla="*/ 8 w 120"/>
                <a:gd name="T73" fmla="*/ 57 h 131"/>
                <a:gd name="T74" fmla="*/ 8 w 120"/>
                <a:gd name="T75" fmla="*/ 55 h 131"/>
                <a:gd name="T76" fmla="*/ 9 w 120"/>
                <a:gd name="T77" fmla="*/ 53 h 131"/>
                <a:gd name="T78" fmla="*/ 9 w 120"/>
                <a:gd name="T79" fmla="*/ 51 h 131"/>
                <a:gd name="T80" fmla="*/ 9 w 120"/>
                <a:gd name="T81" fmla="*/ 49 h 131"/>
                <a:gd name="T82" fmla="*/ 9 w 120"/>
                <a:gd name="T83" fmla="*/ 47 h 131"/>
                <a:gd name="T84" fmla="*/ 13 w 120"/>
                <a:gd name="T85" fmla="*/ 41 h 131"/>
                <a:gd name="T86" fmla="*/ 17 w 120"/>
                <a:gd name="T87" fmla="*/ 35 h 131"/>
                <a:gd name="T88" fmla="*/ 21 w 120"/>
                <a:gd name="T89" fmla="*/ 29 h 131"/>
                <a:gd name="T90" fmla="*/ 26 w 120"/>
                <a:gd name="T91" fmla="*/ 24 h 131"/>
                <a:gd name="T92" fmla="*/ 31 w 120"/>
                <a:gd name="T93" fmla="*/ 19 h 131"/>
                <a:gd name="T94" fmla="*/ 36 w 120"/>
                <a:gd name="T95" fmla="*/ 15 h 131"/>
                <a:gd name="T96" fmla="*/ 42 w 120"/>
                <a:gd name="T97" fmla="*/ 11 h 131"/>
                <a:gd name="T98" fmla="*/ 48 w 120"/>
                <a:gd name="T99" fmla="*/ 8 h 131"/>
                <a:gd name="T100" fmla="*/ 54 w 120"/>
                <a:gd name="T101" fmla="*/ 6 h 131"/>
                <a:gd name="T102" fmla="*/ 60 w 120"/>
                <a:gd name="T103" fmla="*/ 5 h 131"/>
                <a:gd name="T104" fmla="*/ 59 w 120"/>
                <a:gd name="T105" fmla="*/ 5 h 131"/>
                <a:gd name="T106" fmla="*/ 58 w 120"/>
                <a:gd name="T107" fmla="*/ 5 h 131"/>
                <a:gd name="T108" fmla="*/ 57 w 120"/>
                <a:gd name="T109" fmla="*/ 5 h 131"/>
                <a:gd name="T110" fmla="*/ 56 w 120"/>
                <a:gd name="T111" fmla="*/ 4 h 131"/>
                <a:gd name="T112" fmla="*/ 55 w 120"/>
                <a:gd name="T113" fmla="*/ 4 h 131"/>
                <a:gd name="T114" fmla="*/ 54 w 120"/>
                <a:gd name="T115" fmla="*/ 3 h 131"/>
                <a:gd name="T116" fmla="*/ 54 w 120"/>
                <a:gd name="T117" fmla="*/ 3 h 131"/>
                <a:gd name="T118" fmla="*/ 52 w 120"/>
                <a:gd name="T119" fmla="*/ 2 h 131"/>
                <a:gd name="T120" fmla="*/ 52 w 120"/>
                <a:gd name="T121" fmla="*/ 2 h 131"/>
                <a:gd name="T122" fmla="*/ 52 w 120"/>
                <a:gd name="T123" fmla="*/ 0 h 131"/>
                <a:gd name="T124" fmla="*/ 52 w 120"/>
                <a:gd name="T125" fmla="*/ 0 h 1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0" h="131">
                  <a:moveTo>
                    <a:pt x="103" y="0"/>
                  </a:moveTo>
                  <a:lnTo>
                    <a:pt x="97" y="3"/>
                  </a:lnTo>
                  <a:lnTo>
                    <a:pt x="91" y="6"/>
                  </a:lnTo>
                  <a:lnTo>
                    <a:pt x="84" y="10"/>
                  </a:lnTo>
                  <a:lnTo>
                    <a:pt x="78" y="15"/>
                  </a:lnTo>
                  <a:lnTo>
                    <a:pt x="73" y="19"/>
                  </a:lnTo>
                  <a:lnTo>
                    <a:pt x="67" y="22"/>
                  </a:lnTo>
                  <a:lnTo>
                    <a:pt x="61" y="27"/>
                  </a:lnTo>
                  <a:lnTo>
                    <a:pt x="55" y="31"/>
                  </a:lnTo>
                  <a:lnTo>
                    <a:pt x="47" y="35"/>
                  </a:lnTo>
                  <a:lnTo>
                    <a:pt x="41" y="38"/>
                  </a:lnTo>
                  <a:lnTo>
                    <a:pt x="43" y="42"/>
                  </a:lnTo>
                  <a:lnTo>
                    <a:pt x="38" y="45"/>
                  </a:lnTo>
                  <a:lnTo>
                    <a:pt x="35" y="47"/>
                  </a:lnTo>
                  <a:lnTo>
                    <a:pt x="31" y="50"/>
                  </a:lnTo>
                  <a:lnTo>
                    <a:pt x="26" y="53"/>
                  </a:lnTo>
                  <a:lnTo>
                    <a:pt x="22" y="56"/>
                  </a:lnTo>
                  <a:lnTo>
                    <a:pt x="19" y="59"/>
                  </a:lnTo>
                  <a:lnTo>
                    <a:pt x="16" y="63"/>
                  </a:lnTo>
                  <a:lnTo>
                    <a:pt x="14" y="67"/>
                  </a:lnTo>
                  <a:lnTo>
                    <a:pt x="11" y="71"/>
                  </a:lnTo>
                  <a:lnTo>
                    <a:pt x="9" y="74"/>
                  </a:lnTo>
                  <a:lnTo>
                    <a:pt x="4" y="78"/>
                  </a:lnTo>
                  <a:lnTo>
                    <a:pt x="1" y="84"/>
                  </a:lnTo>
                  <a:lnTo>
                    <a:pt x="0" y="90"/>
                  </a:lnTo>
                  <a:lnTo>
                    <a:pt x="0" y="97"/>
                  </a:lnTo>
                  <a:lnTo>
                    <a:pt x="0" y="104"/>
                  </a:lnTo>
                  <a:lnTo>
                    <a:pt x="0" y="111"/>
                  </a:lnTo>
                  <a:lnTo>
                    <a:pt x="1" y="118"/>
                  </a:lnTo>
                  <a:lnTo>
                    <a:pt x="3" y="123"/>
                  </a:lnTo>
                  <a:lnTo>
                    <a:pt x="4" y="127"/>
                  </a:lnTo>
                  <a:lnTo>
                    <a:pt x="5" y="131"/>
                  </a:lnTo>
                  <a:lnTo>
                    <a:pt x="6" y="127"/>
                  </a:lnTo>
                  <a:lnTo>
                    <a:pt x="9" y="125"/>
                  </a:lnTo>
                  <a:lnTo>
                    <a:pt x="10" y="121"/>
                  </a:lnTo>
                  <a:lnTo>
                    <a:pt x="12" y="118"/>
                  </a:lnTo>
                  <a:lnTo>
                    <a:pt x="15" y="114"/>
                  </a:lnTo>
                  <a:lnTo>
                    <a:pt x="16" y="110"/>
                  </a:lnTo>
                  <a:lnTo>
                    <a:pt x="17" y="106"/>
                  </a:lnTo>
                  <a:lnTo>
                    <a:pt x="17" y="101"/>
                  </a:lnTo>
                  <a:lnTo>
                    <a:pt x="17" y="98"/>
                  </a:lnTo>
                  <a:lnTo>
                    <a:pt x="17" y="93"/>
                  </a:lnTo>
                  <a:lnTo>
                    <a:pt x="25" y="82"/>
                  </a:lnTo>
                  <a:lnTo>
                    <a:pt x="34" y="69"/>
                  </a:lnTo>
                  <a:lnTo>
                    <a:pt x="42" y="58"/>
                  </a:lnTo>
                  <a:lnTo>
                    <a:pt x="52" y="48"/>
                  </a:lnTo>
                  <a:lnTo>
                    <a:pt x="62" y="38"/>
                  </a:lnTo>
                  <a:lnTo>
                    <a:pt x="72" y="30"/>
                  </a:lnTo>
                  <a:lnTo>
                    <a:pt x="83" y="22"/>
                  </a:lnTo>
                  <a:lnTo>
                    <a:pt x="95" y="16"/>
                  </a:lnTo>
                  <a:lnTo>
                    <a:pt x="108" y="12"/>
                  </a:lnTo>
                  <a:lnTo>
                    <a:pt x="120" y="9"/>
                  </a:lnTo>
                  <a:lnTo>
                    <a:pt x="118" y="9"/>
                  </a:lnTo>
                  <a:lnTo>
                    <a:pt x="115" y="9"/>
                  </a:lnTo>
                  <a:lnTo>
                    <a:pt x="113" y="9"/>
                  </a:lnTo>
                  <a:lnTo>
                    <a:pt x="112" y="7"/>
                  </a:lnTo>
                  <a:lnTo>
                    <a:pt x="109" y="7"/>
                  </a:lnTo>
                  <a:lnTo>
                    <a:pt x="108" y="6"/>
                  </a:lnTo>
                  <a:lnTo>
                    <a:pt x="107" y="5"/>
                  </a:lnTo>
                  <a:lnTo>
                    <a:pt x="104" y="4"/>
                  </a:lnTo>
                  <a:lnTo>
                    <a:pt x="104" y="3"/>
                  </a:lnTo>
                  <a:lnTo>
                    <a:pt x="10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2" name="Freeform 273"/>
            <p:cNvSpPr>
              <a:spLocks noEditPoints="1"/>
            </p:cNvSpPr>
            <p:nvPr/>
          </p:nvSpPr>
          <p:spPr bwMode="auto">
            <a:xfrm>
              <a:off x="2383" y="1429"/>
              <a:ext cx="404" cy="415"/>
            </a:xfrm>
            <a:custGeom>
              <a:avLst/>
              <a:gdLst>
                <a:gd name="T0" fmla="*/ 309 w 807"/>
                <a:gd name="T1" fmla="*/ 398 h 828"/>
                <a:gd name="T2" fmla="*/ 260 w 807"/>
                <a:gd name="T3" fmla="*/ 246 h 828"/>
                <a:gd name="T4" fmla="*/ 262 w 807"/>
                <a:gd name="T5" fmla="*/ 80 h 828"/>
                <a:gd name="T6" fmla="*/ 259 w 807"/>
                <a:gd name="T7" fmla="*/ 58 h 828"/>
                <a:gd name="T8" fmla="*/ 229 w 807"/>
                <a:gd name="T9" fmla="*/ 131 h 828"/>
                <a:gd name="T10" fmla="*/ 226 w 807"/>
                <a:gd name="T11" fmla="*/ 160 h 828"/>
                <a:gd name="T12" fmla="*/ 224 w 807"/>
                <a:gd name="T13" fmla="*/ 163 h 828"/>
                <a:gd name="T14" fmla="*/ 234 w 807"/>
                <a:gd name="T15" fmla="*/ 180 h 828"/>
                <a:gd name="T16" fmla="*/ 237 w 807"/>
                <a:gd name="T17" fmla="*/ 171 h 828"/>
                <a:gd name="T18" fmla="*/ 242 w 807"/>
                <a:gd name="T19" fmla="*/ 166 h 828"/>
                <a:gd name="T20" fmla="*/ 244 w 807"/>
                <a:gd name="T21" fmla="*/ 169 h 828"/>
                <a:gd name="T22" fmla="*/ 245 w 807"/>
                <a:gd name="T23" fmla="*/ 189 h 828"/>
                <a:gd name="T24" fmla="*/ 247 w 807"/>
                <a:gd name="T25" fmla="*/ 182 h 828"/>
                <a:gd name="T26" fmla="*/ 252 w 807"/>
                <a:gd name="T27" fmla="*/ 165 h 828"/>
                <a:gd name="T28" fmla="*/ 247 w 807"/>
                <a:gd name="T29" fmla="*/ 161 h 828"/>
                <a:gd name="T30" fmla="*/ 251 w 807"/>
                <a:gd name="T31" fmla="*/ 158 h 828"/>
                <a:gd name="T32" fmla="*/ 245 w 807"/>
                <a:gd name="T33" fmla="*/ 224 h 828"/>
                <a:gd name="T34" fmla="*/ 242 w 807"/>
                <a:gd name="T35" fmla="*/ 210 h 828"/>
                <a:gd name="T36" fmla="*/ 239 w 807"/>
                <a:gd name="T37" fmla="*/ 186 h 828"/>
                <a:gd name="T38" fmla="*/ 228 w 807"/>
                <a:gd name="T39" fmla="*/ 208 h 828"/>
                <a:gd name="T40" fmla="*/ 210 w 807"/>
                <a:gd name="T41" fmla="*/ 184 h 828"/>
                <a:gd name="T42" fmla="*/ 213 w 807"/>
                <a:gd name="T43" fmla="*/ 168 h 828"/>
                <a:gd name="T44" fmla="*/ 210 w 807"/>
                <a:gd name="T45" fmla="*/ 212 h 828"/>
                <a:gd name="T46" fmla="*/ 208 w 807"/>
                <a:gd name="T47" fmla="*/ 228 h 828"/>
                <a:gd name="T48" fmla="*/ 211 w 807"/>
                <a:gd name="T49" fmla="*/ 232 h 828"/>
                <a:gd name="T50" fmla="*/ 215 w 807"/>
                <a:gd name="T51" fmla="*/ 222 h 828"/>
                <a:gd name="T52" fmla="*/ 230 w 807"/>
                <a:gd name="T53" fmla="*/ 230 h 828"/>
                <a:gd name="T54" fmla="*/ 224 w 807"/>
                <a:gd name="T55" fmla="*/ 235 h 828"/>
                <a:gd name="T56" fmla="*/ 226 w 807"/>
                <a:gd name="T57" fmla="*/ 241 h 828"/>
                <a:gd name="T58" fmla="*/ 237 w 807"/>
                <a:gd name="T59" fmla="*/ 260 h 828"/>
                <a:gd name="T60" fmla="*/ 219 w 807"/>
                <a:gd name="T61" fmla="*/ 268 h 828"/>
                <a:gd name="T62" fmla="*/ 206 w 807"/>
                <a:gd name="T63" fmla="*/ 251 h 828"/>
                <a:gd name="T64" fmla="*/ 189 w 807"/>
                <a:gd name="T65" fmla="*/ 138 h 828"/>
                <a:gd name="T66" fmla="*/ 145 w 807"/>
                <a:gd name="T67" fmla="*/ 75 h 828"/>
                <a:gd name="T68" fmla="*/ 166 w 807"/>
                <a:gd name="T69" fmla="*/ 171 h 828"/>
                <a:gd name="T70" fmla="*/ 170 w 807"/>
                <a:gd name="T71" fmla="*/ 197 h 828"/>
                <a:gd name="T72" fmla="*/ 165 w 807"/>
                <a:gd name="T73" fmla="*/ 196 h 828"/>
                <a:gd name="T74" fmla="*/ 159 w 807"/>
                <a:gd name="T75" fmla="*/ 194 h 828"/>
                <a:gd name="T76" fmla="*/ 158 w 807"/>
                <a:gd name="T77" fmla="*/ 200 h 828"/>
                <a:gd name="T78" fmla="*/ 154 w 807"/>
                <a:gd name="T79" fmla="*/ 249 h 828"/>
                <a:gd name="T80" fmla="*/ 77 w 807"/>
                <a:gd name="T81" fmla="*/ 390 h 828"/>
                <a:gd name="T82" fmla="*/ 11 w 807"/>
                <a:gd name="T83" fmla="*/ 353 h 828"/>
                <a:gd name="T84" fmla="*/ 10 w 807"/>
                <a:gd name="T85" fmla="*/ 356 h 828"/>
                <a:gd name="T86" fmla="*/ 90 w 807"/>
                <a:gd name="T87" fmla="*/ 402 h 828"/>
                <a:gd name="T88" fmla="*/ 96 w 807"/>
                <a:gd name="T89" fmla="*/ 389 h 828"/>
                <a:gd name="T90" fmla="*/ 145 w 807"/>
                <a:gd name="T91" fmla="*/ 312 h 828"/>
                <a:gd name="T92" fmla="*/ 183 w 807"/>
                <a:gd name="T93" fmla="*/ 331 h 828"/>
                <a:gd name="T94" fmla="*/ 250 w 807"/>
                <a:gd name="T95" fmla="*/ 326 h 828"/>
                <a:gd name="T96" fmla="*/ 276 w 807"/>
                <a:gd name="T97" fmla="*/ 323 h 828"/>
                <a:gd name="T98" fmla="*/ 294 w 807"/>
                <a:gd name="T99" fmla="*/ 411 h 828"/>
                <a:gd name="T100" fmla="*/ 370 w 807"/>
                <a:gd name="T101" fmla="*/ 390 h 828"/>
                <a:gd name="T102" fmla="*/ 403 w 807"/>
                <a:gd name="T103" fmla="*/ 375 h 828"/>
                <a:gd name="T104" fmla="*/ 250 w 807"/>
                <a:gd name="T105" fmla="*/ 155 h 828"/>
                <a:gd name="T106" fmla="*/ 256 w 807"/>
                <a:gd name="T107" fmla="*/ 152 h 828"/>
                <a:gd name="T108" fmla="*/ 254 w 807"/>
                <a:gd name="T109" fmla="*/ 156 h 828"/>
                <a:gd name="T110" fmla="*/ 229 w 807"/>
                <a:gd name="T111" fmla="*/ 223 h 828"/>
                <a:gd name="T112" fmla="*/ 224 w 807"/>
                <a:gd name="T113" fmla="*/ 212 h 828"/>
                <a:gd name="T114" fmla="*/ 215 w 807"/>
                <a:gd name="T115" fmla="*/ 219 h 828"/>
                <a:gd name="T116" fmla="*/ 217 w 807"/>
                <a:gd name="T117" fmla="*/ 214 h 828"/>
                <a:gd name="T118" fmla="*/ 229 w 807"/>
                <a:gd name="T119" fmla="*/ 211 h 828"/>
                <a:gd name="T120" fmla="*/ 230 w 807"/>
                <a:gd name="T121" fmla="*/ 223 h 82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7" h="828">
                  <a:moveTo>
                    <a:pt x="805" y="741"/>
                  </a:moveTo>
                  <a:lnTo>
                    <a:pt x="787" y="749"/>
                  </a:lnTo>
                  <a:lnTo>
                    <a:pt x="766" y="754"/>
                  </a:lnTo>
                  <a:lnTo>
                    <a:pt x="745" y="760"/>
                  </a:lnTo>
                  <a:lnTo>
                    <a:pt x="724" y="765"/>
                  </a:lnTo>
                  <a:lnTo>
                    <a:pt x="702" y="770"/>
                  </a:lnTo>
                  <a:lnTo>
                    <a:pt x="680" y="776"/>
                  </a:lnTo>
                  <a:lnTo>
                    <a:pt x="659" y="781"/>
                  </a:lnTo>
                  <a:lnTo>
                    <a:pt x="639" y="788"/>
                  </a:lnTo>
                  <a:lnTo>
                    <a:pt x="618" y="795"/>
                  </a:lnTo>
                  <a:lnTo>
                    <a:pt x="598" y="804"/>
                  </a:lnTo>
                  <a:lnTo>
                    <a:pt x="587" y="780"/>
                  </a:lnTo>
                  <a:lnTo>
                    <a:pt x="583" y="744"/>
                  </a:lnTo>
                  <a:lnTo>
                    <a:pt x="577" y="707"/>
                  </a:lnTo>
                  <a:lnTo>
                    <a:pt x="569" y="671"/>
                  </a:lnTo>
                  <a:lnTo>
                    <a:pt x="560" y="634"/>
                  </a:lnTo>
                  <a:lnTo>
                    <a:pt x="550" y="597"/>
                  </a:lnTo>
                  <a:lnTo>
                    <a:pt x="540" y="561"/>
                  </a:lnTo>
                  <a:lnTo>
                    <a:pt x="530" y="525"/>
                  </a:lnTo>
                  <a:lnTo>
                    <a:pt x="520" y="491"/>
                  </a:lnTo>
                  <a:lnTo>
                    <a:pt x="513" y="456"/>
                  </a:lnTo>
                  <a:lnTo>
                    <a:pt x="507" y="424"/>
                  </a:lnTo>
                  <a:lnTo>
                    <a:pt x="509" y="390"/>
                  </a:lnTo>
                  <a:lnTo>
                    <a:pt x="513" y="357"/>
                  </a:lnTo>
                  <a:lnTo>
                    <a:pt x="515" y="324"/>
                  </a:lnTo>
                  <a:lnTo>
                    <a:pt x="517" y="292"/>
                  </a:lnTo>
                  <a:lnTo>
                    <a:pt x="519" y="258"/>
                  </a:lnTo>
                  <a:lnTo>
                    <a:pt x="520" y="226"/>
                  </a:lnTo>
                  <a:lnTo>
                    <a:pt x="522" y="193"/>
                  </a:lnTo>
                  <a:lnTo>
                    <a:pt x="523" y="159"/>
                  </a:lnTo>
                  <a:lnTo>
                    <a:pt x="523" y="126"/>
                  </a:lnTo>
                  <a:lnTo>
                    <a:pt x="522" y="91"/>
                  </a:lnTo>
                  <a:lnTo>
                    <a:pt x="519" y="94"/>
                  </a:lnTo>
                  <a:lnTo>
                    <a:pt x="518" y="97"/>
                  </a:lnTo>
                  <a:lnTo>
                    <a:pt x="518" y="101"/>
                  </a:lnTo>
                  <a:lnTo>
                    <a:pt x="518" y="104"/>
                  </a:lnTo>
                  <a:lnTo>
                    <a:pt x="518" y="107"/>
                  </a:lnTo>
                  <a:lnTo>
                    <a:pt x="518" y="110"/>
                  </a:lnTo>
                  <a:lnTo>
                    <a:pt x="518" y="112"/>
                  </a:lnTo>
                  <a:lnTo>
                    <a:pt x="517" y="115"/>
                  </a:lnTo>
                  <a:lnTo>
                    <a:pt x="514" y="117"/>
                  </a:lnTo>
                  <a:lnTo>
                    <a:pt x="509" y="118"/>
                  </a:lnTo>
                  <a:lnTo>
                    <a:pt x="503" y="136"/>
                  </a:lnTo>
                  <a:lnTo>
                    <a:pt x="497" y="153"/>
                  </a:lnTo>
                  <a:lnTo>
                    <a:pt x="491" y="172"/>
                  </a:lnTo>
                  <a:lnTo>
                    <a:pt x="484" y="189"/>
                  </a:lnTo>
                  <a:lnTo>
                    <a:pt x="478" y="207"/>
                  </a:lnTo>
                  <a:lnTo>
                    <a:pt x="472" y="226"/>
                  </a:lnTo>
                  <a:lnTo>
                    <a:pt x="465" y="243"/>
                  </a:lnTo>
                  <a:lnTo>
                    <a:pt x="457" y="262"/>
                  </a:lnTo>
                  <a:lnTo>
                    <a:pt x="450" y="279"/>
                  </a:lnTo>
                  <a:lnTo>
                    <a:pt x="441" y="296"/>
                  </a:lnTo>
                  <a:lnTo>
                    <a:pt x="447" y="303"/>
                  </a:lnTo>
                  <a:lnTo>
                    <a:pt x="450" y="304"/>
                  </a:lnTo>
                  <a:lnTo>
                    <a:pt x="452" y="306"/>
                  </a:lnTo>
                  <a:lnTo>
                    <a:pt x="453" y="309"/>
                  </a:lnTo>
                  <a:lnTo>
                    <a:pt x="453" y="311"/>
                  </a:lnTo>
                  <a:lnTo>
                    <a:pt x="453" y="315"/>
                  </a:lnTo>
                  <a:lnTo>
                    <a:pt x="452" y="317"/>
                  </a:lnTo>
                  <a:lnTo>
                    <a:pt x="451" y="320"/>
                  </a:lnTo>
                  <a:lnTo>
                    <a:pt x="450" y="322"/>
                  </a:lnTo>
                  <a:lnTo>
                    <a:pt x="448" y="325"/>
                  </a:lnTo>
                  <a:lnTo>
                    <a:pt x="447" y="326"/>
                  </a:lnTo>
                  <a:lnTo>
                    <a:pt x="448" y="330"/>
                  </a:lnTo>
                  <a:lnTo>
                    <a:pt x="451" y="335"/>
                  </a:lnTo>
                  <a:lnTo>
                    <a:pt x="455" y="340"/>
                  </a:lnTo>
                  <a:lnTo>
                    <a:pt x="458" y="345"/>
                  </a:lnTo>
                  <a:lnTo>
                    <a:pt x="463" y="350"/>
                  </a:lnTo>
                  <a:lnTo>
                    <a:pt x="466" y="355"/>
                  </a:lnTo>
                  <a:lnTo>
                    <a:pt x="468" y="360"/>
                  </a:lnTo>
                  <a:lnTo>
                    <a:pt x="470" y="365"/>
                  </a:lnTo>
                  <a:lnTo>
                    <a:pt x="468" y="369"/>
                  </a:lnTo>
                  <a:lnTo>
                    <a:pt x="465" y="374"/>
                  </a:lnTo>
                  <a:lnTo>
                    <a:pt x="468" y="383"/>
                  </a:lnTo>
                  <a:lnTo>
                    <a:pt x="468" y="376"/>
                  </a:lnTo>
                  <a:lnTo>
                    <a:pt x="470" y="369"/>
                  </a:lnTo>
                  <a:lnTo>
                    <a:pt x="471" y="362"/>
                  </a:lnTo>
                  <a:lnTo>
                    <a:pt x="472" y="355"/>
                  </a:lnTo>
                  <a:lnTo>
                    <a:pt x="473" y="348"/>
                  </a:lnTo>
                  <a:lnTo>
                    <a:pt x="474" y="341"/>
                  </a:lnTo>
                  <a:lnTo>
                    <a:pt x="476" y="335"/>
                  </a:lnTo>
                  <a:lnTo>
                    <a:pt x="477" y="327"/>
                  </a:lnTo>
                  <a:lnTo>
                    <a:pt x="478" y="321"/>
                  </a:lnTo>
                  <a:lnTo>
                    <a:pt x="479" y="314"/>
                  </a:lnTo>
                  <a:lnTo>
                    <a:pt x="481" y="316"/>
                  </a:lnTo>
                  <a:lnTo>
                    <a:pt x="482" y="320"/>
                  </a:lnTo>
                  <a:lnTo>
                    <a:pt x="482" y="322"/>
                  </a:lnTo>
                  <a:lnTo>
                    <a:pt x="483" y="326"/>
                  </a:lnTo>
                  <a:lnTo>
                    <a:pt x="483" y="329"/>
                  </a:lnTo>
                  <a:lnTo>
                    <a:pt x="483" y="332"/>
                  </a:lnTo>
                  <a:lnTo>
                    <a:pt x="483" y="336"/>
                  </a:lnTo>
                  <a:lnTo>
                    <a:pt x="483" y="340"/>
                  </a:lnTo>
                  <a:lnTo>
                    <a:pt x="483" y="343"/>
                  </a:lnTo>
                  <a:lnTo>
                    <a:pt x="483" y="346"/>
                  </a:lnTo>
                  <a:lnTo>
                    <a:pt x="483" y="345"/>
                  </a:lnTo>
                  <a:lnTo>
                    <a:pt x="483" y="343"/>
                  </a:lnTo>
                  <a:lnTo>
                    <a:pt x="484" y="342"/>
                  </a:lnTo>
                  <a:lnTo>
                    <a:pt x="484" y="341"/>
                  </a:lnTo>
                  <a:lnTo>
                    <a:pt x="486" y="339"/>
                  </a:lnTo>
                  <a:lnTo>
                    <a:pt x="487" y="337"/>
                  </a:lnTo>
                  <a:lnTo>
                    <a:pt x="487" y="336"/>
                  </a:lnTo>
                  <a:lnTo>
                    <a:pt x="488" y="335"/>
                  </a:lnTo>
                  <a:lnTo>
                    <a:pt x="488" y="334"/>
                  </a:lnTo>
                  <a:lnTo>
                    <a:pt x="489" y="332"/>
                  </a:lnTo>
                  <a:lnTo>
                    <a:pt x="491" y="339"/>
                  </a:lnTo>
                  <a:lnTo>
                    <a:pt x="492" y="346"/>
                  </a:lnTo>
                  <a:lnTo>
                    <a:pt x="492" y="353"/>
                  </a:lnTo>
                  <a:lnTo>
                    <a:pt x="491" y="361"/>
                  </a:lnTo>
                  <a:lnTo>
                    <a:pt x="491" y="369"/>
                  </a:lnTo>
                  <a:lnTo>
                    <a:pt x="489" y="377"/>
                  </a:lnTo>
                  <a:lnTo>
                    <a:pt x="489" y="383"/>
                  </a:lnTo>
                  <a:lnTo>
                    <a:pt x="488" y="390"/>
                  </a:lnTo>
                  <a:lnTo>
                    <a:pt x="488" y="397"/>
                  </a:lnTo>
                  <a:lnTo>
                    <a:pt x="489" y="403"/>
                  </a:lnTo>
                  <a:lnTo>
                    <a:pt x="489" y="397"/>
                  </a:lnTo>
                  <a:lnTo>
                    <a:pt x="489" y="389"/>
                  </a:lnTo>
                  <a:lnTo>
                    <a:pt x="491" y="383"/>
                  </a:lnTo>
                  <a:lnTo>
                    <a:pt x="492" y="377"/>
                  </a:lnTo>
                  <a:lnTo>
                    <a:pt x="493" y="371"/>
                  </a:lnTo>
                  <a:lnTo>
                    <a:pt x="493" y="363"/>
                  </a:lnTo>
                  <a:lnTo>
                    <a:pt x="494" y="357"/>
                  </a:lnTo>
                  <a:lnTo>
                    <a:pt x="496" y="351"/>
                  </a:lnTo>
                  <a:lnTo>
                    <a:pt x="494" y="345"/>
                  </a:lnTo>
                  <a:lnTo>
                    <a:pt x="494" y="339"/>
                  </a:lnTo>
                  <a:lnTo>
                    <a:pt x="504" y="339"/>
                  </a:lnTo>
                  <a:lnTo>
                    <a:pt x="504" y="336"/>
                  </a:lnTo>
                  <a:lnTo>
                    <a:pt x="504" y="335"/>
                  </a:lnTo>
                  <a:lnTo>
                    <a:pt x="504" y="334"/>
                  </a:lnTo>
                  <a:lnTo>
                    <a:pt x="504" y="331"/>
                  </a:lnTo>
                  <a:lnTo>
                    <a:pt x="504" y="330"/>
                  </a:lnTo>
                  <a:lnTo>
                    <a:pt x="504" y="329"/>
                  </a:lnTo>
                  <a:lnTo>
                    <a:pt x="505" y="327"/>
                  </a:lnTo>
                  <a:lnTo>
                    <a:pt x="505" y="326"/>
                  </a:lnTo>
                  <a:lnTo>
                    <a:pt x="507" y="325"/>
                  </a:lnTo>
                  <a:lnTo>
                    <a:pt x="507" y="324"/>
                  </a:lnTo>
                  <a:lnTo>
                    <a:pt x="498" y="324"/>
                  </a:lnTo>
                  <a:lnTo>
                    <a:pt x="497" y="324"/>
                  </a:lnTo>
                  <a:lnTo>
                    <a:pt x="496" y="324"/>
                  </a:lnTo>
                  <a:lnTo>
                    <a:pt x="494" y="324"/>
                  </a:lnTo>
                  <a:lnTo>
                    <a:pt x="494" y="322"/>
                  </a:lnTo>
                  <a:lnTo>
                    <a:pt x="493" y="322"/>
                  </a:lnTo>
                  <a:lnTo>
                    <a:pt x="492" y="321"/>
                  </a:lnTo>
                  <a:lnTo>
                    <a:pt x="492" y="320"/>
                  </a:lnTo>
                  <a:lnTo>
                    <a:pt x="492" y="319"/>
                  </a:lnTo>
                  <a:lnTo>
                    <a:pt x="492" y="317"/>
                  </a:lnTo>
                  <a:lnTo>
                    <a:pt x="494" y="317"/>
                  </a:lnTo>
                  <a:lnTo>
                    <a:pt x="497" y="317"/>
                  </a:lnTo>
                  <a:lnTo>
                    <a:pt x="499" y="317"/>
                  </a:lnTo>
                  <a:lnTo>
                    <a:pt x="502" y="316"/>
                  </a:lnTo>
                  <a:lnTo>
                    <a:pt x="504" y="316"/>
                  </a:lnTo>
                  <a:lnTo>
                    <a:pt x="507" y="315"/>
                  </a:lnTo>
                  <a:lnTo>
                    <a:pt x="509" y="315"/>
                  </a:lnTo>
                  <a:lnTo>
                    <a:pt x="512" y="315"/>
                  </a:lnTo>
                  <a:lnTo>
                    <a:pt x="513" y="316"/>
                  </a:lnTo>
                  <a:lnTo>
                    <a:pt x="515" y="317"/>
                  </a:lnTo>
                  <a:lnTo>
                    <a:pt x="500" y="460"/>
                  </a:lnTo>
                  <a:lnTo>
                    <a:pt x="496" y="456"/>
                  </a:lnTo>
                  <a:lnTo>
                    <a:pt x="492" y="451"/>
                  </a:lnTo>
                  <a:lnTo>
                    <a:pt x="489" y="446"/>
                  </a:lnTo>
                  <a:lnTo>
                    <a:pt x="488" y="441"/>
                  </a:lnTo>
                  <a:lnTo>
                    <a:pt x="487" y="435"/>
                  </a:lnTo>
                  <a:lnTo>
                    <a:pt x="487" y="429"/>
                  </a:lnTo>
                  <a:lnTo>
                    <a:pt x="487" y="423"/>
                  </a:lnTo>
                  <a:lnTo>
                    <a:pt x="487" y="418"/>
                  </a:lnTo>
                  <a:lnTo>
                    <a:pt x="487" y="413"/>
                  </a:lnTo>
                  <a:lnTo>
                    <a:pt x="486" y="409"/>
                  </a:lnTo>
                  <a:lnTo>
                    <a:pt x="486" y="413"/>
                  </a:lnTo>
                  <a:lnTo>
                    <a:pt x="484" y="415"/>
                  </a:lnTo>
                  <a:lnTo>
                    <a:pt x="483" y="418"/>
                  </a:lnTo>
                  <a:lnTo>
                    <a:pt x="482" y="420"/>
                  </a:lnTo>
                  <a:lnTo>
                    <a:pt x="481" y="423"/>
                  </a:lnTo>
                  <a:lnTo>
                    <a:pt x="479" y="425"/>
                  </a:lnTo>
                  <a:lnTo>
                    <a:pt x="477" y="426"/>
                  </a:lnTo>
                  <a:lnTo>
                    <a:pt x="474" y="428"/>
                  </a:lnTo>
                  <a:lnTo>
                    <a:pt x="473" y="429"/>
                  </a:lnTo>
                  <a:lnTo>
                    <a:pt x="471" y="430"/>
                  </a:lnTo>
                  <a:lnTo>
                    <a:pt x="479" y="362"/>
                  </a:lnTo>
                  <a:lnTo>
                    <a:pt x="478" y="367"/>
                  </a:lnTo>
                  <a:lnTo>
                    <a:pt x="477" y="372"/>
                  </a:lnTo>
                  <a:lnTo>
                    <a:pt x="477" y="377"/>
                  </a:lnTo>
                  <a:lnTo>
                    <a:pt x="476" y="383"/>
                  </a:lnTo>
                  <a:lnTo>
                    <a:pt x="476" y="388"/>
                  </a:lnTo>
                  <a:lnTo>
                    <a:pt x="474" y="393"/>
                  </a:lnTo>
                  <a:lnTo>
                    <a:pt x="473" y="398"/>
                  </a:lnTo>
                  <a:lnTo>
                    <a:pt x="471" y="402"/>
                  </a:lnTo>
                  <a:lnTo>
                    <a:pt x="468" y="405"/>
                  </a:lnTo>
                  <a:lnTo>
                    <a:pt x="465" y="409"/>
                  </a:lnTo>
                  <a:lnTo>
                    <a:pt x="462" y="407"/>
                  </a:lnTo>
                  <a:lnTo>
                    <a:pt x="456" y="415"/>
                  </a:lnTo>
                  <a:lnTo>
                    <a:pt x="447" y="415"/>
                  </a:lnTo>
                  <a:lnTo>
                    <a:pt x="440" y="414"/>
                  </a:lnTo>
                  <a:lnTo>
                    <a:pt x="435" y="409"/>
                  </a:lnTo>
                  <a:lnTo>
                    <a:pt x="431" y="404"/>
                  </a:lnTo>
                  <a:lnTo>
                    <a:pt x="429" y="398"/>
                  </a:lnTo>
                  <a:lnTo>
                    <a:pt x="427" y="390"/>
                  </a:lnTo>
                  <a:lnTo>
                    <a:pt x="426" y="384"/>
                  </a:lnTo>
                  <a:lnTo>
                    <a:pt x="424" y="377"/>
                  </a:lnTo>
                  <a:lnTo>
                    <a:pt x="422" y="372"/>
                  </a:lnTo>
                  <a:lnTo>
                    <a:pt x="420" y="368"/>
                  </a:lnTo>
                  <a:lnTo>
                    <a:pt x="417" y="365"/>
                  </a:lnTo>
                  <a:lnTo>
                    <a:pt x="417" y="361"/>
                  </a:lnTo>
                  <a:lnTo>
                    <a:pt x="417" y="356"/>
                  </a:lnTo>
                  <a:lnTo>
                    <a:pt x="417" y="352"/>
                  </a:lnTo>
                  <a:lnTo>
                    <a:pt x="419" y="348"/>
                  </a:lnTo>
                  <a:lnTo>
                    <a:pt x="420" y="345"/>
                  </a:lnTo>
                  <a:lnTo>
                    <a:pt x="422" y="342"/>
                  </a:lnTo>
                  <a:lnTo>
                    <a:pt x="424" y="339"/>
                  </a:lnTo>
                  <a:lnTo>
                    <a:pt x="425" y="336"/>
                  </a:lnTo>
                  <a:lnTo>
                    <a:pt x="426" y="335"/>
                  </a:lnTo>
                  <a:lnTo>
                    <a:pt x="417" y="326"/>
                  </a:lnTo>
                  <a:lnTo>
                    <a:pt x="415" y="337"/>
                  </a:lnTo>
                  <a:lnTo>
                    <a:pt x="415" y="348"/>
                  </a:lnTo>
                  <a:lnTo>
                    <a:pt x="415" y="360"/>
                  </a:lnTo>
                  <a:lnTo>
                    <a:pt x="415" y="371"/>
                  </a:lnTo>
                  <a:lnTo>
                    <a:pt x="416" y="382"/>
                  </a:lnTo>
                  <a:lnTo>
                    <a:pt x="417" y="393"/>
                  </a:lnTo>
                  <a:lnTo>
                    <a:pt x="417" y="404"/>
                  </a:lnTo>
                  <a:lnTo>
                    <a:pt x="419" y="414"/>
                  </a:lnTo>
                  <a:lnTo>
                    <a:pt x="419" y="423"/>
                  </a:lnTo>
                  <a:lnTo>
                    <a:pt x="417" y="430"/>
                  </a:lnTo>
                  <a:lnTo>
                    <a:pt x="417" y="433"/>
                  </a:lnTo>
                  <a:lnTo>
                    <a:pt x="419" y="436"/>
                  </a:lnTo>
                  <a:lnTo>
                    <a:pt x="420" y="439"/>
                  </a:lnTo>
                  <a:lnTo>
                    <a:pt x="420" y="441"/>
                  </a:lnTo>
                  <a:lnTo>
                    <a:pt x="420" y="444"/>
                  </a:lnTo>
                  <a:lnTo>
                    <a:pt x="420" y="446"/>
                  </a:lnTo>
                  <a:lnTo>
                    <a:pt x="419" y="450"/>
                  </a:lnTo>
                  <a:lnTo>
                    <a:pt x="417" y="452"/>
                  </a:lnTo>
                  <a:lnTo>
                    <a:pt x="415" y="455"/>
                  </a:lnTo>
                  <a:lnTo>
                    <a:pt x="411" y="457"/>
                  </a:lnTo>
                  <a:lnTo>
                    <a:pt x="420" y="454"/>
                  </a:lnTo>
                  <a:lnTo>
                    <a:pt x="426" y="517"/>
                  </a:lnTo>
                  <a:lnTo>
                    <a:pt x="432" y="509"/>
                  </a:lnTo>
                  <a:lnTo>
                    <a:pt x="435" y="501"/>
                  </a:lnTo>
                  <a:lnTo>
                    <a:pt x="434" y="493"/>
                  </a:lnTo>
                  <a:lnTo>
                    <a:pt x="432" y="486"/>
                  </a:lnTo>
                  <a:lnTo>
                    <a:pt x="429" y="478"/>
                  </a:lnTo>
                  <a:lnTo>
                    <a:pt x="425" y="471"/>
                  </a:lnTo>
                  <a:lnTo>
                    <a:pt x="422" y="462"/>
                  </a:lnTo>
                  <a:lnTo>
                    <a:pt x="421" y="455"/>
                  </a:lnTo>
                  <a:lnTo>
                    <a:pt x="422" y="446"/>
                  </a:lnTo>
                  <a:lnTo>
                    <a:pt x="426" y="439"/>
                  </a:lnTo>
                  <a:lnTo>
                    <a:pt x="427" y="440"/>
                  </a:lnTo>
                  <a:lnTo>
                    <a:pt x="427" y="441"/>
                  </a:lnTo>
                  <a:lnTo>
                    <a:pt x="429" y="441"/>
                  </a:lnTo>
                  <a:lnTo>
                    <a:pt x="429" y="442"/>
                  </a:lnTo>
                  <a:lnTo>
                    <a:pt x="430" y="444"/>
                  </a:lnTo>
                  <a:lnTo>
                    <a:pt x="430" y="445"/>
                  </a:lnTo>
                  <a:lnTo>
                    <a:pt x="435" y="446"/>
                  </a:lnTo>
                  <a:lnTo>
                    <a:pt x="441" y="446"/>
                  </a:lnTo>
                  <a:lnTo>
                    <a:pt x="445" y="447"/>
                  </a:lnTo>
                  <a:lnTo>
                    <a:pt x="450" y="450"/>
                  </a:lnTo>
                  <a:lnTo>
                    <a:pt x="453" y="452"/>
                  </a:lnTo>
                  <a:lnTo>
                    <a:pt x="457" y="455"/>
                  </a:lnTo>
                  <a:lnTo>
                    <a:pt x="460" y="459"/>
                  </a:lnTo>
                  <a:lnTo>
                    <a:pt x="463" y="463"/>
                  </a:lnTo>
                  <a:lnTo>
                    <a:pt x="467" y="470"/>
                  </a:lnTo>
                  <a:lnTo>
                    <a:pt x="471" y="477"/>
                  </a:lnTo>
                  <a:lnTo>
                    <a:pt x="468" y="477"/>
                  </a:lnTo>
                  <a:lnTo>
                    <a:pt x="466" y="476"/>
                  </a:lnTo>
                  <a:lnTo>
                    <a:pt x="463" y="475"/>
                  </a:lnTo>
                  <a:lnTo>
                    <a:pt x="460" y="473"/>
                  </a:lnTo>
                  <a:lnTo>
                    <a:pt x="456" y="471"/>
                  </a:lnTo>
                  <a:lnTo>
                    <a:pt x="451" y="470"/>
                  </a:lnTo>
                  <a:lnTo>
                    <a:pt x="447" y="468"/>
                  </a:lnTo>
                  <a:lnTo>
                    <a:pt x="443" y="467"/>
                  </a:lnTo>
                  <a:lnTo>
                    <a:pt x="439" y="466"/>
                  </a:lnTo>
                  <a:lnTo>
                    <a:pt x="435" y="466"/>
                  </a:lnTo>
                  <a:lnTo>
                    <a:pt x="437" y="473"/>
                  </a:lnTo>
                  <a:lnTo>
                    <a:pt x="439" y="478"/>
                  </a:lnTo>
                  <a:lnTo>
                    <a:pt x="441" y="481"/>
                  </a:lnTo>
                  <a:lnTo>
                    <a:pt x="443" y="482"/>
                  </a:lnTo>
                  <a:lnTo>
                    <a:pt x="447" y="482"/>
                  </a:lnTo>
                  <a:lnTo>
                    <a:pt x="448" y="481"/>
                  </a:lnTo>
                  <a:lnTo>
                    <a:pt x="451" y="480"/>
                  </a:lnTo>
                  <a:lnTo>
                    <a:pt x="453" y="480"/>
                  </a:lnTo>
                  <a:lnTo>
                    <a:pt x="455" y="481"/>
                  </a:lnTo>
                  <a:lnTo>
                    <a:pt x="456" y="483"/>
                  </a:lnTo>
                  <a:lnTo>
                    <a:pt x="458" y="487"/>
                  </a:lnTo>
                  <a:lnTo>
                    <a:pt x="461" y="492"/>
                  </a:lnTo>
                  <a:lnTo>
                    <a:pt x="465" y="497"/>
                  </a:lnTo>
                  <a:lnTo>
                    <a:pt x="468" y="502"/>
                  </a:lnTo>
                  <a:lnTo>
                    <a:pt x="471" y="508"/>
                  </a:lnTo>
                  <a:lnTo>
                    <a:pt x="473" y="513"/>
                  </a:lnTo>
                  <a:lnTo>
                    <a:pt x="474" y="519"/>
                  </a:lnTo>
                  <a:lnTo>
                    <a:pt x="474" y="525"/>
                  </a:lnTo>
                  <a:lnTo>
                    <a:pt x="472" y="530"/>
                  </a:lnTo>
                  <a:lnTo>
                    <a:pt x="468" y="536"/>
                  </a:lnTo>
                  <a:lnTo>
                    <a:pt x="463" y="539"/>
                  </a:lnTo>
                  <a:lnTo>
                    <a:pt x="458" y="540"/>
                  </a:lnTo>
                  <a:lnTo>
                    <a:pt x="455" y="540"/>
                  </a:lnTo>
                  <a:lnTo>
                    <a:pt x="450" y="539"/>
                  </a:lnTo>
                  <a:lnTo>
                    <a:pt x="445" y="538"/>
                  </a:lnTo>
                  <a:lnTo>
                    <a:pt x="441" y="536"/>
                  </a:lnTo>
                  <a:lnTo>
                    <a:pt x="437" y="534"/>
                  </a:lnTo>
                  <a:lnTo>
                    <a:pt x="435" y="530"/>
                  </a:lnTo>
                  <a:lnTo>
                    <a:pt x="431" y="527"/>
                  </a:lnTo>
                  <a:lnTo>
                    <a:pt x="430" y="522"/>
                  </a:lnTo>
                  <a:lnTo>
                    <a:pt x="426" y="546"/>
                  </a:lnTo>
                  <a:lnTo>
                    <a:pt x="420" y="534"/>
                  </a:lnTo>
                  <a:lnTo>
                    <a:pt x="419" y="527"/>
                  </a:lnTo>
                  <a:lnTo>
                    <a:pt x="416" y="519"/>
                  </a:lnTo>
                  <a:lnTo>
                    <a:pt x="415" y="513"/>
                  </a:lnTo>
                  <a:lnTo>
                    <a:pt x="413" y="506"/>
                  </a:lnTo>
                  <a:lnTo>
                    <a:pt x="411" y="501"/>
                  </a:lnTo>
                  <a:lnTo>
                    <a:pt x="410" y="494"/>
                  </a:lnTo>
                  <a:lnTo>
                    <a:pt x="409" y="488"/>
                  </a:lnTo>
                  <a:lnTo>
                    <a:pt x="409" y="482"/>
                  </a:lnTo>
                  <a:lnTo>
                    <a:pt x="410" y="476"/>
                  </a:lnTo>
                  <a:lnTo>
                    <a:pt x="411" y="468"/>
                  </a:lnTo>
                  <a:lnTo>
                    <a:pt x="405" y="468"/>
                  </a:lnTo>
                  <a:lnTo>
                    <a:pt x="408" y="418"/>
                  </a:lnTo>
                  <a:lnTo>
                    <a:pt x="403" y="368"/>
                  </a:lnTo>
                  <a:lnTo>
                    <a:pt x="391" y="321"/>
                  </a:lnTo>
                  <a:lnTo>
                    <a:pt x="378" y="275"/>
                  </a:lnTo>
                  <a:lnTo>
                    <a:pt x="360" y="230"/>
                  </a:lnTo>
                  <a:lnTo>
                    <a:pt x="342" y="185"/>
                  </a:lnTo>
                  <a:lnTo>
                    <a:pt x="323" y="141"/>
                  </a:lnTo>
                  <a:lnTo>
                    <a:pt x="307" y="95"/>
                  </a:lnTo>
                  <a:lnTo>
                    <a:pt x="292" y="48"/>
                  </a:lnTo>
                  <a:lnTo>
                    <a:pt x="284" y="0"/>
                  </a:lnTo>
                  <a:lnTo>
                    <a:pt x="282" y="38"/>
                  </a:lnTo>
                  <a:lnTo>
                    <a:pt x="284" y="76"/>
                  </a:lnTo>
                  <a:lnTo>
                    <a:pt x="286" y="113"/>
                  </a:lnTo>
                  <a:lnTo>
                    <a:pt x="289" y="149"/>
                  </a:lnTo>
                  <a:lnTo>
                    <a:pt x="294" y="185"/>
                  </a:lnTo>
                  <a:lnTo>
                    <a:pt x="297" y="220"/>
                  </a:lnTo>
                  <a:lnTo>
                    <a:pt x="303" y="256"/>
                  </a:lnTo>
                  <a:lnTo>
                    <a:pt x="310" y="290"/>
                  </a:lnTo>
                  <a:lnTo>
                    <a:pt x="316" y="326"/>
                  </a:lnTo>
                  <a:lnTo>
                    <a:pt x="322" y="362"/>
                  </a:lnTo>
                  <a:lnTo>
                    <a:pt x="322" y="320"/>
                  </a:lnTo>
                  <a:lnTo>
                    <a:pt x="326" y="327"/>
                  </a:lnTo>
                  <a:lnTo>
                    <a:pt x="328" y="335"/>
                  </a:lnTo>
                  <a:lnTo>
                    <a:pt x="331" y="342"/>
                  </a:lnTo>
                  <a:lnTo>
                    <a:pt x="332" y="350"/>
                  </a:lnTo>
                  <a:lnTo>
                    <a:pt x="333" y="357"/>
                  </a:lnTo>
                  <a:lnTo>
                    <a:pt x="334" y="363"/>
                  </a:lnTo>
                  <a:lnTo>
                    <a:pt x="336" y="371"/>
                  </a:lnTo>
                  <a:lnTo>
                    <a:pt x="337" y="378"/>
                  </a:lnTo>
                  <a:lnTo>
                    <a:pt x="339" y="384"/>
                  </a:lnTo>
                  <a:lnTo>
                    <a:pt x="343" y="392"/>
                  </a:lnTo>
                  <a:lnTo>
                    <a:pt x="342" y="393"/>
                  </a:lnTo>
                  <a:lnTo>
                    <a:pt x="341" y="393"/>
                  </a:lnTo>
                  <a:lnTo>
                    <a:pt x="339" y="394"/>
                  </a:lnTo>
                  <a:lnTo>
                    <a:pt x="339" y="395"/>
                  </a:lnTo>
                  <a:lnTo>
                    <a:pt x="338" y="397"/>
                  </a:lnTo>
                  <a:lnTo>
                    <a:pt x="337" y="397"/>
                  </a:lnTo>
                  <a:lnTo>
                    <a:pt x="336" y="398"/>
                  </a:lnTo>
                  <a:lnTo>
                    <a:pt x="334" y="398"/>
                  </a:lnTo>
                  <a:lnTo>
                    <a:pt x="332" y="398"/>
                  </a:lnTo>
                  <a:lnTo>
                    <a:pt x="331" y="398"/>
                  </a:lnTo>
                  <a:lnTo>
                    <a:pt x="331" y="395"/>
                  </a:lnTo>
                  <a:lnTo>
                    <a:pt x="330" y="393"/>
                  </a:lnTo>
                  <a:lnTo>
                    <a:pt x="330" y="392"/>
                  </a:lnTo>
                  <a:lnTo>
                    <a:pt x="328" y="389"/>
                  </a:lnTo>
                  <a:lnTo>
                    <a:pt x="327" y="387"/>
                  </a:lnTo>
                  <a:lnTo>
                    <a:pt x="327" y="384"/>
                  </a:lnTo>
                  <a:lnTo>
                    <a:pt x="326" y="382"/>
                  </a:lnTo>
                  <a:lnTo>
                    <a:pt x="326" y="381"/>
                  </a:lnTo>
                  <a:lnTo>
                    <a:pt x="326" y="379"/>
                  </a:lnTo>
                  <a:lnTo>
                    <a:pt x="325" y="378"/>
                  </a:lnTo>
                  <a:lnTo>
                    <a:pt x="320" y="388"/>
                  </a:lnTo>
                  <a:lnTo>
                    <a:pt x="318" y="388"/>
                  </a:lnTo>
                  <a:lnTo>
                    <a:pt x="318" y="387"/>
                  </a:lnTo>
                  <a:lnTo>
                    <a:pt x="317" y="386"/>
                  </a:lnTo>
                  <a:lnTo>
                    <a:pt x="316" y="386"/>
                  </a:lnTo>
                  <a:lnTo>
                    <a:pt x="316" y="384"/>
                  </a:lnTo>
                  <a:lnTo>
                    <a:pt x="315" y="384"/>
                  </a:lnTo>
                  <a:lnTo>
                    <a:pt x="315" y="383"/>
                  </a:lnTo>
                  <a:lnTo>
                    <a:pt x="313" y="383"/>
                  </a:lnTo>
                  <a:lnTo>
                    <a:pt x="316" y="390"/>
                  </a:lnTo>
                  <a:lnTo>
                    <a:pt x="316" y="399"/>
                  </a:lnTo>
                  <a:lnTo>
                    <a:pt x="317" y="408"/>
                  </a:lnTo>
                  <a:lnTo>
                    <a:pt x="318" y="415"/>
                  </a:lnTo>
                  <a:lnTo>
                    <a:pt x="318" y="424"/>
                  </a:lnTo>
                  <a:lnTo>
                    <a:pt x="320" y="433"/>
                  </a:lnTo>
                  <a:lnTo>
                    <a:pt x="318" y="440"/>
                  </a:lnTo>
                  <a:lnTo>
                    <a:pt x="318" y="449"/>
                  </a:lnTo>
                  <a:lnTo>
                    <a:pt x="317" y="456"/>
                  </a:lnTo>
                  <a:lnTo>
                    <a:pt x="316" y="462"/>
                  </a:lnTo>
                  <a:lnTo>
                    <a:pt x="313" y="460"/>
                  </a:lnTo>
                  <a:lnTo>
                    <a:pt x="307" y="497"/>
                  </a:lnTo>
                  <a:lnTo>
                    <a:pt x="299" y="531"/>
                  </a:lnTo>
                  <a:lnTo>
                    <a:pt x="287" y="565"/>
                  </a:lnTo>
                  <a:lnTo>
                    <a:pt x="274" y="598"/>
                  </a:lnTo>
                  <a:lnTo>
                    <a:pt x="259" y="629"/>
                  </a:lnTo>
                  <a:lnTo>
                    <a:pt x="243" y="660"/>
                  </a:lnTo>
                  <a:lnTo>
                    <a:pt x="224" y="691"/>
                  </a:lnTo>
                  <a:lnTo>
                    <a:pt x="206" y="722"/>
                  </a:lnTo>
                  <a:lnTo>
                    <a:pt x="187" y="754"/>
                  </a:lnTo>
                  <a:lnTo>
                    <a:pt x="167" y="786"/>
                  </a:lnTo>
                  <a:lnTo>
                    <a:pt x="154" y="779"/>
                  </a:lnTo>
                  <a:lnTo>
                    <a:pt x="140" y="770"/>
                  </a:lnTo>
                  <a:lnTo>
                    <a:pt x="126" y="762"/>
                  </a:lnTo>
                  <a:lnTo>
                    <a:pt x="113" y="752"/>
                  </a:lnTo>
                  <a:lnTo>
                    <a:pt x="99" y="742"/>
                  </a:lnTo>
                  <a:lnTo>
                    <a:pt x="84" y="732"/>
                  </a:lnTo>
                  <a:lnTo>
                    <a:pt x="71" y="724"/>
                  </a:lnTo>
                  <a:lnTo>
                    <a:pt x="56" y="716"/>
                  </a:lnTo>
                  <a:lnTo>
                    <a:pt x="41" y="710"/>
                  </a:lnTo>
                  <a:lnTo>
                    <a:pt x="25" y="706"/>
                  </a:lnTo>
                  <a:lnTo>
                    <a:pt x="22" y="705"/>
                  </a:lnTo>
                  <a:lnTo>
                    <a:pt x="21" y="702"/>
                  </a:lnTo>
                  <a:lnTo>
                    <a:pt x="19" y="702"/>
                  </a:lnTo>
                  <a:lnTo>
                    <a:pt x="16" y="701"/>
                  </a:lnTo>
                  <a:lnTo>
                    <a:pt x="14" y="701"/>
                  </a:lnTo>
                  <a:lnTo>
                    <a:pt x="11" y="700"/>
                  </a:lnTo>
                  <a:lnTo>
                    <a:pt x="9" y="700"/>
                  </a:lnTo>
                  <a:lnTo>
                    <a:pt x="5" y="700"/>
                  </a:lnTo>
                  <a:lnTo>
                    <a:pt x="2" y="700"/>
                  </a:lnTo>
                  <a:lnTo>
                    <a:pt x="0" y="700"/>
                  </a:lnTo>
                  <a:lnTo>
                    <a:pt x="19" y="710"/>
                  </a:lnTo>
                  <a:lnTo>
                    <a:pt x="36" y="720"/>
                  </a:lnTo>
                  <a:lnTo>
                    <a:pt x="53" y="732"/>
                  </a:lnTo>
                  <a:lnTo>
                    <a:pt x="71" y="744"/>
                  </a:lnTo>
                  <a:lnTo>
                    <a:pt x="88" y="757"/>
                  </a:lnTo>
                  <a:lnTo>
                    <a:pt x="105" y="769"/>
                  </a:lnTo>
                  <a:lnTo>
                    <a:pt x="123" y="780"/>
                  </a:lnTo>
                  <a:lnTo>
                    <a:pt x="141" y="790"/>
                  </a:lnTo>
                  <a:lnTo>
                    <a:pt x="160" y="797"/>
                  </a:lnTo>
                  <a:lnTo>
                    <a:pt x="180" y="804"/>
                  </a:lnTo>
                  <a:lnTo>
                    <a:pt x="180" y="802"/>
                  </a:lnTo>
                  <a:lnTo>
                    <a:pt x="180" y="801"/>
                  </a:lnTo>
                  <a:lnTo>
                    <a:pt x="180" y="800"/>
                  </a:lnTo>
                  <a:lnTo>
                    <a:pt x="180" y="799"/>
                  </a:lnTo>
                  <a:lnTo>
                    <a:pt x="178" y="797"/>
                  </a:lnTo>
                  <a:lnTo>
                    <a:pt x="178" y="796"/>
                  </a:lnTo>
                  <a:lnTo>
                    <a:pt x="177" y="795"/>
                  </a:lnTo>
                  <a:lnTo>
                    <a:pt x="177" y="794"/>
                  </a:lnTo>
                  <a:lnTo>
                    <a:pt x="177" y="792"/>
                  </a:lnTo>
                  <a:lnTo>
                    <a:pt x="191" y="776"/>
                  </a:lnTo>
                  <a:lnTo>
                    <a:pt x="203" y="759"/>
                  </a:lnTo>
                  <a:lnTo>
                    <a:pt x="214" y="742"/>
                  </a:lnTo>
                  <a:lnTo>
                    <a:pt x="224" y="724"/>
                  </a:lnTo>
                  <a:lnTo>
                    <a:pt x="234" y="706"/>
                  </a:lnTo>
                  <a:lnTo>
                    <a:pt x="243" y="687"/>
                  </a:lnTo>
                  <a:lnTo>
                    <a:pt x="253" y="669"/>
                  </a:lnTo>
                  <a:lnTo>
                    <a:pt x="261" y="651"/>
                  </a:lnTo>
                  <a:lnTo>
                    <a:pt x="271" y="634"/>
                  </a:lnTo>
                  <a:lnTo>
                    <a:pt x="281" y="617"/>
                  </a:lnTo>
                  <a:lnTo>
                    <a:pt x="289" y="623"/>
                  </a:lnTo>
                  <a:lnTo>
                    <a:pt x="296" y="629"/>
                  </a:lnTo>
                  <a:lnTo>
                    <a:pt x="303" y="637"/>
                  </a:lnTo>
                  <a:lnTo>
                    <a:pt x="310" y="643"/>
                  </a:lnTo>
                  <a:lnTo>
                    <a:pt x="317" y="650"/>
                  </a:lnTo>
                  <a:lnTo>
                    <a:pt x="325" y="656"/>
                  </a:lnTo>
                  <a:lnTo>
                    <a:pt x="333" y="663"/>
                  </a:lnTo>
                  <a:lnTo>
                    <a:pt x="341" y="668"/>
                  </a:lnTo>
                  <a:lnTo>
                    <a:pt x="349" y="671"/>
                  </a:lnTo>
                  <a:lnTo>
                    <a:pt x="358" y="674"/>
                  </a:lnTo>
                  <a:lnTo>
                    <a:pt x="365" y="661"/>
                  </a:lnTo>
                  <a:lnTo>
                    <a:pt x="372" y="650"/>
                  </a:lnTo>
                  <a:lnTo>
                    <a:pt x="379" y="638"/>
                  </a:lnTo>
                  <a:lnTo>
                    <a:pt x="386" y="626"/>
                  </a:lnTo>
                  <a:lnTo>
                    <a:pt x="394" y="613"/>
                  </a:lnTo>
                  <a:lnTo>
                    <a:pt x="403" y="601"/>
                  </a:lnTo>
                  <a:lnTo>
                    <a:pt x="411" y="590"/>
                  </a:lnTo>
                  <a:lnTo>
                    <a:pt x="420" y="578"/>
                  </a:lnTo>
                  <a:lnTo>
                    <a:pt x="430" y="567"/>
                  </a:lnTo>
                  <a:lnTo>
                    <a:pt x="441" y="557"/>
                  </a:lnTo>
                  <a:lnTo>
                    <a:pt x="500" y="650"/>
                  </a:lnTo>
                  <a:lnTo>
                    <a:pt x="505" y="654"/>
                  </a:lnTo>
                  <a:lnTo>
                    <a:pt x="510" y="656"/>
                  </a:lnTo>
                  <a:lnTo>
                    <a:pt x="515" y="658"/>
                  </a:lnTo>
                  <a:lnTo>
                    <a:pt x="522" y="659"/>
                  </a:lnTo>
                  <a:lnTo>
                    <a:pt x="527" y="658"/>
                  </a:lnTo>
                  <a:lnTo>
                    <a:pt x="533" y="656"/>
                  </a:lnTo>
                  <a:lnTo>
                    <a:pt x="538" y="655"/>
                  </a:lnTo>
                  <a:lnTo>
                    <a:pt x="543" y="651"/>
                  </a:lnTo>
                  <a:lnTo>
                    <a:pt x="548" y="648"/>
                  </a:lnTo>
                  <a:lnTo>
                    <a:pt x="551" y="644"/>
                  </a:lnTo>
                  <a:lnTo>
                    <a:pt x="575" y="739"/>
                  </a:lnTo>
                  <a:lnTo>
                    <a:pt x="579" y="748"/>
                  </a:lnTo>
                  <a:lnTo>
                    <a:pt x="580" y="758"/>
                  </a:lnTo>
                  <a:lnTo>
                    <a:pt x="581" y="768"/>
                  </a:lnTo>
                  <a:lnTo>
                    <a:pt x="581" y="776"/>
                  </a:lnTo>
                  <a:lnTo>
                    <a:pt x="580" y="786"/>
                  </a:lnTo>
                  <a:lnTo>
                    <a:pt x="580" y="796"/>
                  </a:lnTo>
                  <a:lnTo>
                    <a:pt x="581" y="805"/>
                  </a:lnTo>
                  <a:lnTo>
                    <a:pt x="583" y="814"/>
                  </a:lnTo>
                  <a:lnTo>
                    <a:pt x="588" y="821"/>
                  </a:lnTo>
                  <a:lnTo>
                    <a:pt x="596" y="828"/>
                  </a:lnTo>
                  <a:lnTo>
                    <a:pt x="612" y="822"/>
                  </a:lnTo>
                  <a:lnTo>
                    <a:pt x="627" y="815"/>
                  </a:lnTo>
                  <a:lnTo>
                    <a:pt x="643" y="810"/>
                  </a:lnTo>
                  <a:lnTo>
                    <a:pt x="659" y="804"/>
                  </a:lnTo>
                  <a:lnTo>
                    <a:pt x="675" y="797"/>
                  </a:lnTo>
                  <a:lnTo>
                    <a:pt x="691" y="792"/>
                  </a:lnTo>
                  <a:lnTo>
                    <a:pt x="707" y="788"/>
                  </a:lnTo>
                  <a:lnTo>
                    <a:pt x="724" y="783"/>
                  </a:lnTo>
                  <a:lnTo>
                    <a:pt x="740" y="778"/>
                  </a:lnTo>
                  <a:lnTo>
                    <a:pt x="757" y="774"/>
                  </a:lnTo>
                  <a:lnTo>
                    <a:pt x="762" y="771"/>
                  </a:lnTo>
                  <a:lnTo>
                    <a:pt x="768" y="769"/>
                  </a:lnTo>
                  <a:lnTo>
                    <a:pt x="774" y="767"/>
                  </a:lnTo>
                  <a:lnTo>
                    <a:pt x="782" y="764"/>
                  </a:lnTo>
                  <a:lnTo>
                    <a:pt x="788" y="762"/>
                  </a:lnTo>
                  <a:lnTo>
                    <a:pt x="794" y="759"/>
                  </a:lnTo>
                  <a:lnTo>
                    <a:pt x="799" y="757"/>
                  </a:lnTo>
                  <a:lnTo>
                    <a:pt x="803" y="752"/>
                  </a:lnTo>
                  <a:lnTo>
                    <a:pt x="805" y="748"/>
                  </a:lnTo>
                  <a:lnTo>
                    <a:pt x="807" y="742"/>
                  </a:lnTo>
                  <a:lnTo>
                    <a:pt x="805" y="741"/>
                  </a:lnTo>
                  <a:close/>
                  <a:moveTo>
                    <a:pt x="498" y="314"/>
                  </a:moveTo>
                  <a:lnTo>
                    <a:pt x="498" y="309"/>
                  </a:lnTo>
                  <a:lnTo>
                    <a:pt x="499" y="309"/>
                  </a:lnTo>
                  <a:lnTo>
                    <a:pt x="500" y="309"/>
                  </a:lnTo>
                  <a:lnTo>
                    <a:pt x="502" y="309"/>
                  </a:lnTo>
                  <a:lnTo>
                    <a:pt x="502" y="310"/>
                  </a:lnTo>
                  <a:lnTo>
                    <a:pt x="503" y="310"/>
                  </a:lnTo>
                  <a:lnTo>
                    <a:pt x="503" y="311"/>
                  </a:lnTo>
                  <a:lnTo>
                    <a:pt x="504" y="311"/>
                  </a:lnTo>
                  <a:lnTo>
                    <a:pt x="509" y="299"/>
                  </a:lnTo>
                  <a:lnTo>
                    <a:pt x="510" y="300"/>
                  </a:lnTo>
                  <a:lnTo>
                    <a:pt x="512" y="301"/>
                  </a:lnTo>
                  <a:lnTo>
                    <a:pt x="512" y="303"/>
                  </a:lnTo>
                  <a:lnTo>
                    <a:pt x="513" y="304"/>
                  </a:lnTo>
                  <a:lnTo>
                    <a:pt x="513" y="305"/>
                  </a:lnTo>
                  <a:lnTo>
                    <a:pt x="513" y="306"/>
                  </a:lnTo>
                  <a:lnTo>
                    <a:pt x="513" y="308"/>
                  </a:lnTo>
                  <a:lnTo>
                    <a:pt x="513" y="309"/>
                  </a:lnTo>
                  <a:lnTo>
                    <a:pt x="512" y="309"/>
                  </a:lnTo>
                  <a:lnTo>
                    <a:pt x="509" y="309"/>
                  </a:lnTo>
                  <a:lnTo>
                    <a:pt x="508" y="310"/>
                  </a:lnTo>
                  <a:lnTo>
                    <a:pt x="507" y="311"/>
                  </a:lnTo>
                  <a:lnTo>
                    <a:pt x="505" y="313"/>
                  </a:lnTo>
                  <a:lnTo>
                    <a:pt x="504" y="314"/>
                  </a:lnTo>
                  <a:lnTo>
                    <a:pt x="503" y="315"/>
                  </a:lnTo>
                  <a:lnTo>
                    <a:pt x="502" y="315"/>
                  </a:lnTo>
                  <a:lnTo>
                    <a:pt x="500" y="315"/>
                  </a:lnTo>
                  <a:lnTo>
                    <a:pt x="498" y="314"/>
                  </a:lnTo>
                  <a:close/>
                  <a:moveTo>
                    <a:pt x="456" y="447"/>
                  </a:moveTo>
                  <a:lnTo>
                    <a:pt x="457" y="445"/>
                  </a:lnTo>
                  <a:lnTo>
                    <a:pt x="458" y="442"/>
                  </a:lnTo>
                  <a:lnTo>
                    <a:pt x="460" y="439"/>
                  </a:lnTo>
                  <a:lnTo>
                    <a:pt x="458" y="436"/>
                  </a:lnTo>
                  <a:lnTo>
                    <a:pt x="458" y="434"/>
                  </a:lnTo>
                  <a:lnTo>
                    <a:pt x="457" y="431"/>
                  </a:lnTo>
                  <a:lnTo>
                    <a:pt x="456" y="429"/>
                  </a:lnTo>
                  <a:lnTo>
                    <a:pt x="453" y="426"/>
                  </a:lnTo>
                  <a:lnTo>
                    <a:pt x="452" y="424"/>
                  </a:lnTo>
                  <a:lnTo>
                    <a:pt x="450" y="421"/>
                  </a:lnTo>
                  <a:lnTo>
                    <a:pt x="448" y="423"/>
                  </a:lnTo>
                  <a:lnTo>
                    <a:pt x="447" y="423"/>
                  </a:lnTo>
                  <a:lnTo>
                    <a:pt x="445" y="424"/>
                  </a:lnTo>
                  <a:lnTo>
                    <a:pt x="443" y="424"/>
                  </a:lnTo>
                  <a:lnTo>
                    <a:pt x="442" y="424"/>
                  </a:lnTo>
                  <a:lnTo>
                    <a:pt x="440" y="425"/>
                  </a:lnTo>
                  <a:lnTo>
                    <a:pt x="439" y="425"/>
                  </a:lnTo>
                  <a:lnTo>
                    <a:pt x="437" y="425"/>
                  </a:lnTo>
                  <a:lnTo>
                    <a:pt x="435" y="426"/>
                  </a:lnTo>
                  <a:lnTo>
                    <a:pt x="434" y="426"/>
                  </a:lnTo>
                  <a:lnTo>
                    <a:pt x="430" y="436"/>
                  </a:lnTo>
                  <a:lnTo>
                    <a:pt x="430" y="435"/>
                  </a:lnTo>
                  <a:lnTo>
                    <a:pt x="430" y="434"/>
                  </a:lnTo>
                  <a:lnTo>
                    <a:pt x="430" y="433"/>
                  </a:lnTo>
                  <a:lnTo>
                    <a:pt x="430" y="431"/>
                  </a:lnTo>
                  <a:lnTo>
                    <a:pt x="430" y="430"/>
                  </a:lnTo>
                  <a:lnTo>
                    <a:pt x="431" y="429"/>
                  </a:lnTo>
                  <a:lnTo>
                    <a:pt x="432" y="428"/>
                  </a:lnTo>
                  <a:lnTo>
                    <a:pt x="434" y="426"/>
                  </a:lnTo>
                  <a:lnTo>
                    <a:pt x="439" y="415"/>
                  </a:lnTo>
                  <a:lnTo>
                    <a:pt x="440" y="416"/>
                  </a:lnTo>
                  <a:lnTo>
                    <a:pt x="442" y="416"/>
                  </a:lnTo>
                  <a:lnTo>
                    <a:pt x="445" y="418"/>
                  </a:lnTo>
                  <a:lnTo>
                    <a:pt x="446" y="419"/>
                  </a:lnTo>
                  <a:lnTo>
                    <a:pt x="448" y="419"/>
                  </a:lnTo>
                  <a:lnTo>
                    <a:pt x="451" y="420"/>
                  </a:lnTo>
                  <a:lnTo>
                    <a:pt x="453" y="420"/>
                  </a:lnTo>
                  <a:lnTo>
                    <a:pt x="455" y="420"/>
                  </a:lnTo>
                  <a:lnTo>
                    <a:pt x="457" y="421"/>
                  </a:lnTo>
                  <a:lnTo>
                    <a:pt x="460" y="421"/>
                  </a:lnTo>
                  <a:lnTo>
                    <a:pt x="458" y="424"/>
                  </a:lnTo>
                  <a:lnTo>
                    <a:pt x="458" y="426"/>
                  </a:lnTo>
                  <a:lnTo>
                    <a:pt x="458" y="429"/>
                  </a:lnTo>
                  <a:lnTo>
                    <a:pt x="460" y="431"/>
                  </a:lnTo>
                  <a:lnTo>
                    <a:pt x="461" y="435"/>
                  </a:lnTo>
                  <a:lnTo>
                    <a:pt x="462" y="437"/>
                  </a:lnTo>
                  <a:lnTo>
                    <a:pt x="462" y="440"/>
                  </a:lnTo>
                  <a:lnTo>
                    <a:pt x="461" y="442"/>
                  </a:lnTo>
                  <a:lnTo>
                    <a:pt x="460" y="445"/>
                  </a:lnTo>
                  <a:lnTo>
                    <a:pt x="456" y="447"/>
                  </a:lnTo>
                  <a:close/>
                  <a:moveTo>
                    <a:pt x="432" y="555"/>
                  </a:moveTo>
                  <a:lnTo>
                    <a:pt x="430" y="546"/>
                  </a:lnTo>
                  <a:lnTo>
                    <a:pt x="435" y="551"/>
                  </a:lnTo>
                  <a:lnTo>
                    <a:pt x="432" y="55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3" name="Freeform 274"/>
            <p:cNvSpPr>
              <a:spLocks/>
            </p:cNvSpPr>
            <p:nvPr/>
          </p:nvSpPr>
          <p:spPr bwMode="auto">
            <a:xfrm>
              <a:off x="2482" y="1441"/>
              <a:ext cx="3" cy="7"/>
            </a:xfrm>
            <a:custGeom>
              <a:avLst/>
              <a:gdLst>
                <a:gd name="T0" fmla="*/ 3 w 6"/>
                <a:gd name="T1" fmla="*/ 0 h 15"/>
                <a:gd name="T2" fmla="*/ 0 w 6"/>
                <a:gd name="T3" fmla="*/ 7 h 15"/>
                <a:gd name="T4" fmla="*/ 2 w 6"/>
                <a:gd name="T5" fmla="*/ 6 h 15"/>
                <a:gd name="T6" fmla="*/ 3 w 6"/>
                <a:gd name="T7" fmla="*/ 0 h 15"/>
                <a:gd name="T8" fmla="*/ 3 w 6"/>
                <a:gd name="T9" fmla="*/ 0 h 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15">
                  <a:moveTo>
                    <a:pt x="6" y="0"/>
                  </a:moveTo>
                  <a:lnTo>
                    <a:pt x="0" y="15"/>
                  </a:lnTo>
                  <a:lnTo>
                    <a:pt x="4" y="12"/>
                  </a:lnTo>
                  <a:lnTo>
                    <a:pt x="6"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4" name="Freeform 275"/>
            <p:cNvSpPr>
              <a:spLocks/>
            </p:cNvSpPr>
            <p:nvPr/>
          </p:nvSpPr>
          <p:spPr bwMode="auto">
            <a:xfrm>
              <a:off x="2791" y="1469"/>
              <a:ext cx="1" cy="1"/>
            </a:xfrm>
            <a:custGeom>
              <a:avLst/>
              <a:gdLst>
                <a:gd name="T0" fmla="*/ 0 w 1"/>
                <a:gd name="T1" fmla="*/ 1 h 1"/>
                <a:gd name="T2" fmla="*/ 1 w 1"/>
                <a:gd name="T3" fmla="*/ 1 h 1"/>
                <a:gd name="T4" fmla="*/ 1 w 1"/>
                <a:gd name="T5" fmla="*/ 1 h 1"/>
                <a:gd name="T6" fmla="*/ 1 w 1"/>
                <a:gd name="T7" fmla="*/ 1 h 1"/>
                <a:gd name="T8" fmla="*/ 1 w 1"/>
                <a:gd name="T9" fmla="*/ 1 h 1"/>
                <a:gd name="T10" fmla="*/ 1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 name="T28" fmla="*/ 1 w 1"/>
                <a:gd name="T29" fmla="*/ 1 h 1"/>
                <a:gd name="T30" fmla="*/ 1 w 1"/>
                <a:gd name="T31" fmla="*/ 1 h 1"/>
                <a:gd name="T32" fmla="*/ 1 w 1"/>
                <a:gd name="T33" fmla="*/ 1 h 1"/>
                <a:gd name="T34" fmla="*/ 1 w 1"/>
                <a:gd name="T35" fmla="*/ 1 h 1"/>
                <a:gd name="T36" fmla="*/ 1 w 1"/>
                <a:gd name="T37" fmla="*/ 1 h 1"/>
                <a:gd name="T38" fmla="*/ 1 w 1"/>
                <a:gd name="T39" fmla="*/ 1 h 1"/>
                <a:gd name="T40" fmla="*/ 1 w 1"/>
                <a:gd name="T41" fmla="*/ 1 h 1"/>
                <a:gd name="T42" fmla="*/ 1 w 1"/>
                <a:gd name="T43" fmla="*/ 1 h 1"/>
                <a:gd name="T44" fmla="*/ 0 w 1"/>
                <a:gd name="T45" fmla="*/ 1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1"/>
                  </a:moveTo>
                  <a:lnTo>
                    <a:pt x="1" y="1"/>
                  </a:lnTo>
                  <a:lnTo>
                    <a:pt x="1" y="0"/>
                  </a:lnTo>
                  <a:lnTo>
                    <a:pt x="1"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5" name="Freeform 276"/>
            <p:cNvSpPr>
              <a:spLocks/>
            </p:cNvSpPr>
            <p:nvPr/>
          </p:nvSpPr>
          <p:spPr bwMode="auto">
            <a:xfrm>
              <a:off x="2787" y="1441"/>
              <a:ext cx="10" cy="92"/>
            </a:xfrm>
            <a:custGeom>
              <a:avLst/>
              <a:gdLst>
                <a:gd name="T0" fmla="*/ 1 w 21"/>
                <a:gd name="T1" fmla="*/ 92 h 184"/>
                <a:gd name="T2" fmla="*/ 1 w 21"/>
                <a:gd name="T3" fmla="*/ 83 h 184"/>
                <a:gd name="T4" fmla="*/ 1 w 21"/>
                <a:gd name="T5" fmla="*/ 74 h 184"/>
                <a:gd name="T6" fmla="*/ 3 w 21"/>
                <a:gd name="T7" fmla="*/ 64 h 184"/>
                <a:gd name="T8" fmla="*/ 4 w 21"/>
                <a:gd name="T9" fmla="*/ 55 h 184"/>
                <a:gd name="T10" fmla="*/ 5 w 21"/>
                <a:gd name="T11" fmla="*/ 45 h 184"/>
                <a:gd name="T12" fmla="*/ 6 w 21"/>
                <a:gd name="T13" fmla="*/ 36 h 184"/>
                <a:gd name="T14" fmla="*/ 8 w 21"/>
                <a:gd name="T15" fmla="*/ 27 h 184"/>
                <a:gd name="T16" fmla="*/ 9 w 21"/>
                <a:gd name="T17" fmla="*/ 18 h 184"/>
                <a:gd name="T18" fmla="*/ 9 w 21"/>
                <a:gd name="T19" fmla="*/ 9 h 184"/>
                <a:gd name="T20" fmla="*/ 10 w 21"/>
                <a:gd name="T21" fmla="*/ 0 h 184"/>
                <a:gd name="T22" fmla="*/ 6 w 21"/>
                <a:gd name="T23" fmla="*/ 32 h 184"/>
                <a:gd name="T24" fmla="*/ 6 w 21"/>
                <a:gd name="T25" fmla="*/ 31 h 184"/>
                <a:gd name="T26" fmla="*/ 5 w 21"/>
                <a:gd name="T27" fmla="*/ 31 h 184"/>
                <a:gd name="T28" fmla="*/ 5 w 21"/>
                <a:gd name="T29" fmla="*/ 31 h 184"/>
                <a:gd name="T30" fmla="*/ 5 w 21"/>
                <a:gd name="T31" fmla="*/ 31 h 184"/>
                <a:gd name="T32" fmla="*/ 5 w 21"/>
                <a:gd name="T33" fmla="*/ 31 h 184"/>
                <a:gd name="T34" fmla="*/ 4 w 21"/>
                <a:gd name="T35" fmla="*/ 31 h 184"/>
                <a:gd name="T36" fmla="*/ 4 w 21"/>
                <a:gd name="T37" fmla="*/ 30 h 184"/>
                <a:gd name="T38" fmla="*/ 4 w 21"/>
                <a:gd name="T39" fmla="*/ 30 h 184"/>
                <a:gd name="T40" fmla="*/ 4 w 21"/>
                <a:gd name="T41" fmla="*/ 30 h 184"/>
                <a:gd name="T42" fmla="*/ 4 w 21"/>
                <a:gd name="T43" fmla="*/ 29 h 184"/>
                <a:gd name="T44" fmla="*/ 4 w 21"/>
                <a:gd name="T45" fmla="*/ 34 h 184"/>
                <a:gd name="T46" fmla="*/ 3 w 21"/>
                <a:gd name="T47" fmla="*/ 39 h 184"/>
                <a:gd name="T48" fmla="*/ 3 w 21"/>
                <a:gd name="T49" fmla="*/ 44 h 184"/>
                <a:gd name="T50" fmla="*/ 3 w 21"/>
                <a:gd name="T51" fmla="*/ 48 h 184"/>
                <a:gd name="T52" fmla="*/ 3 w 21"/>
                <a:gd name="T53" fmla="*/ 52 h 184"/>
                <a:gd name="T54" fmla="*/ 3 w 21"/>
                <a:gd name="T55" fmla="*/ 56 h 184"/>
                <a:gd name="T56" fmla="*/ 3 w 21"/>
                <a:gd name="T57" fmla="*/ 60 h 184"/>
                <a:gd name="T58" fmla="*/ 2 w 21"/>
                <a:gd name="T59" fmla="*/ 64 h 184"/>
                <a:gd name="T60" fmla="*/ 2 w 21"/>
                <a:gd name="T61" fmla="*/ 68 h 184"/>
                <a:gd name="T62" fmla="*/ 1 w 21"/>
                <a:gd name="T63" fmla="*/ 73 h 184"/>
                <a:gd name="T64" fmla="*/ 0 w 21"/>
                <a:gd name="T65" fmla="*/ 73 h 184"/>
                <a:gd name="T66" fmla="*/ 1 w 21"/>
                <a:gd name="T67" fmla="*/ 75 h 184"/>
                <a:gd name="T68" fmla="*/ 1 w 21"/>
                <a:gd name="T69" fmla="*/ 77 h 184"/>
                <a:gd name="T70" fmla="*/ 1 w 21"/>
                <a:gd name="T71" fmla="*/ 79 h 184"/>
                <a:gd name="T72" fmla="*/ 1 w 21"/>
                <a:gd name="T73" fmla="*/ 82 h 184"/>
                <a:gd name="T74" fmla="*/ 0 w 21"/>
                <a:gd name="T75" fmla="*/ 84 h 184"/>
                <a:gd name="T76" fmla="*/ 0 w 21"/>
                <a:gd name="T77" fmla="*/ 86 h 184"/>
                <a:gd name="T78" fmla="*/ 0 w 21"/>
                <a:gd name="T79" fmla="*/ 88 h 184"/>
                <a:gd name="T80" fmla="*/ 0 w 21"/>
                <a:gd name="T81" fmla="*/ 90 h 184"/>
                <a:gd name="T82" fmla="*/ 0 w 21"/>
                <a:gd name="T83" fmla="*/ 91 h 184"/>
                <a:gd name="T84" fmla="*/ 1 w 21"/>
                <a:gd name="T85" fmla="*/ 92 h 184"/>
                <a:gd name="T86" fmla="*/ 1 w 21"/>
                <a:gd name="T87" fmla="*/ 92 h 1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1" h="184">
                  <a:moveTo>
                    <a:pt x="3" y="184"/>
                  </a:moveTo>
                  <a:lnTo>
                    <a:pt x="3" y="166"/>
                  </a:lnTo>
                  <a:lnTo>
                    <a:pt x="3" y="147"/>
                  </a:lnTo>
                  <a:lnTo>
                    <a:pt x="6" y="128"/>
                  </a:lnTo>
                  <a:lnTo>
                    <a:pt x="8" y="109"/>
                  </a:lnTo>
                  <a:lnTo>
                    <a:pt x="11" y="90"/>
                  </a:lnTo>
                  <a:lnTo>
                    <a:pt x="13" y="72"/>
                  </a:lnTo>
                  <a:lnTo>
                    <a:pt x="16" y="53"/>
                  </a:lnTo>
                  <a:lnTo>
                    <a:pt x="18" y="35"/>
                  </a:lnTo>
                  <a:lnTo>
                    <a:pt x="19" y="17"/>
                  </a:lnTo>
                  <a:lnTo>
                    <a:pt x="21" y="0"/>
                  </a:lnTo>
                  <a:lnTo>
                    <a:pt x="12" y="63"/>
                  </a:lnTo>
                  <a:lnTo>
                    <a:pt x="12" y="62"/>
                  </a:lnTo>
                  <a:lnTo>
                    <a:pt x="11" y="62"/>
                  </a:lnTo>
                  <a:lnTo>
                    <a:pt x="11" y="61"/>
                  </a:lnTo>
                  <a:lnTo>
                    <a:pt x="9" y="61"/>
                  </a:lnTo>
                  <a:lnTo>
                    <a:pt x="9" y="59"/>
                  </a:lnTo>
                  <a:lnTo>
                    <a:pt x="9" y="58"/>
                  </a:lnTo>
                  <a:lnTo>
                    <a:pt x="8" y="68"/>
                  </a:lnTo>
                  <a:lnTo>
                    <a:pt x="7" y="78"/>
                  </a:lnTo>
                  <a:lnTo>
                    <a:pt x="6" y="87"/>
                  </a:lnTo>
                  <a:lnTo>
                    <a:pt x="6" y="95"/>
                  </a:lnTo>
                  <a:lnTo>
                    <a:pt x="6" y="103"/>
                  </a:lnTo>
                  <a:lnTo>
                    <a:pt x="6" y="111"/>
                  </a:lnTo>
                  <a:lnTo>
                    <a:pt x="6" y="120"/>
                  </a:lnTo>
                  <a:lnTo>
                    <a:pt x="4" y="128"/>
                  </a:lnTo>
                  <a:lnTo>
                    <a:pt x="4" y="136"/>
                  </a:lnTo>
                  <a:lnTo>
                    <a:pt x="3" y="146"/>
                  </a:lnTo>
                  <a:lnTo>
                    <a:pt x="0" y="146"/>
                  </a:lnTo>
                  <a:lnTo>
                    <a:pt x="2" y="150"/>
                  </a:lnTo>
                  <a:lnTo>
                    <a:pt x="3" y="153"/>
                  </a:lnTo>
                  <a:lnTo>
                    <a:pt x="3" y="158"/>
                  </a:lnTo>
                  <a:lnTo>
                    <a:pt x="2" y="163"/>
                  </a:lnTo>
                  <a:lnTo>
                    <a:pt x="1" y="167"/>
                  </a:lnTo>
                  <a:lnTo>
                    <a:pt x="1" y="172"/>
                  </a:lnTo>
                  <a:lnTo>
                    <a:pt x="0" y="176"/>
                  </a:lnTo>
                  <a:lnTo>
                    <a:pt x="0" y="179"/>
                  </a:lnTo>
                  <a:lnTo>
                    <a:pt x="1" y="182"/>
                  </a:lnTo>
                  <a:lnTo>
                    <a:pt x="3" y="18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6" name="Freeform 277"/>
            <p:cNvSpPr>
              <a:spLocks/>
            </p:cNvSpPr>
            <p:nvPr/>
          </p:nvSpPr>
          <p:spPr bwMode="auto">
            <a:xfrm>
              <a:off x="2473" y="1447"/>
              <a:ext cx="2" cy="1"/>
            </a:xfrm>
            <a:custGeom>
              <a:avLst/>
              <a:gdLst>
                <a:gd name="T0" fmla="*/ 0 w 4"/>
                <a:gd name="T1" fmla="*/ 1 h 4"/>
                <a:gd name="T2" fmla="*/ 2 w 4"/>
                <a:gd name="T3" fmla="*/ 1 h 4"/>
                <a:gd name="T4" fmla="*/ 1 w 4"/>
                <a:gd name="T5" fmla="*/ 0 h 4"/>
                <a:gd name="T6" fmla="*/ 1 w 4"/>
                <a:gd name="T7" fmla="*/ 1 h 4"/>
                <a:gd name="T8" fmla="*/ 1 w 4"/>
                <a:gd name="T9" fmla="*/ 1 h 4"/>
                <a:gd name="T10" fmla="*/ 0 w 4"/>
                <a:gd name="T11" fmla="*/ 1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2" y="0"/>
                  </a:lnTo>
                  <a:lnTo>
                    <a:pt x="2" y="4"/>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7" name="Freeform 278"/>
            <p:cNvSpPr>
              <a:spLocks/>
            </p:cNvSpPr>
            <p:nvPr/>
          </p:nvSpPr>
          <p:spPr bwMode="auto">
            <a:xfrm>
              <a:off x="2659" y="1445"/>
              <a:ext cx="3" cy="5"/>
            </a:xfrm>
            <a:custGeom>
              <a:avLst/>
              <a:gdLst>
                <a:gd name="T0" fmla="*/ 2 w 6"/>
                <a:gd name="T1" fmla="*/ 5 h 10"/>
                <a:gd name="T2" fmla="*/ 2 w 6"/>
                <a:gd name="T3" fmla="*/ 4 h 10"/>
                <a:gd name="T4" fmla="*/ 2 w 6"/>
                <a:gd name="T5" fmla="*/ 4 h 10"/>
                <a:gd name="T6" fmla="*/ 2 w 6"/>
                <a:gd name="T7" fmla="*/ 3 h 10"/>
                <a:gd name="T8" fmla="*/ 2 w 6"/>
                <a:gd name="T9" fmla="*/ 3 h 10"/>
                <a:gd name="T10" fmla="*/ 2 w 6"/>
                <a:gd name="T11" fmla="*/ 3 h 10"/>
                <a:gd name="T12" fmla="*/ 2 w 6"/>
                <a:gd name="T13" fmla="*/ 2 h 10"/>
                <a:gd name="T14" fmla="*/ 2 w 6"/>
                <a:gd name="T15" fmla="*/ 1 h 10"/>
                <a:gd name="T16" fmla="*/ 2 w 6"/>
                <a:gd name="T17" fmla="*/ 1 h 10"/>
                <a:gd name="T18" fmla="*/ 3 w 6"/>
                <a:gd name="T19" fmla="*/ 1 h 10"/>
                <a:gd name="T20" fmla="*/ 3 w 6"/>
                <a:gd name="T21" fmla="*/ 0 h 10"/>
                <a:gd name="T22" fmla="*/ 0 w 6"/>
                <a:gd name="T23" fmla="*/ 0 h 10"/>
                <a:gd name="T24" fmla="*/ 2 w 6"/>
                <a:gd name="T25" fmla="*/ 5 h 10"/>
                <a:gd name="T26" fmla="*/ 2 w 6"/>
                <a:gd name="T27" fmla="*/ 5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 h="10">
                  <a:moveTo>
                    <a:pt x="3" y="10"/>
                  </a:moveTo>
                  <a:lnTo>
                    <a:pt x="3" y="8"/>
                  </a:lnTo>
                  <a:lnTo>
                    <a:pt x="3" y="7"/>
                  </a:lnTo>
                  <a:lnTo>
                    <a:pt x="3" y="6"/>
                  </a:lnTo>
                  <a:lnTo>
                    <a:pt x="3" y="5"/>
                  </a:lnTo>
                  <a:lnTo>
                    <a:pt x="4" y="3"/>
                  </a:lnTo>
                  <a:lnTo>
                    <a:pt x="4" y="2"/>
                  </a:lnTo>
                  <a:lnTo>
                    <a:pt x="4" y="1"/>
                  </a:lnTo>
                  <a:lnTo>
                    <a:pt x="5" y="1"/>
                  </a:lnTo>
                  <a:lnTo>
                    <a:pt x="6" y="0"/>
                  </a:lnTo>
                  <a:lnTo>
                    <a:pt x="0" y="0"/>
                  </a:lnTo>
                  <a:lnTo>
                    <a:pt x="3"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8" name="Freeform 279"/>
            <p:cNvSpPr>
              <a:spLocks/>
            </p:cNvSpPr>
            <p:nvPr/>
          </p:nvSpPr>
          <p:spPr bwMode="auto">
            <a:xfrm>
              <a:off x="2479" y="1460"/>
              <a:ext cx="6" cy="13"/>
            </a:xfrm>
            <a:custGeom>
              <a:avLst/>
              <a:gdLst>
                <a:gd name="T0" fmla="*/ 6 w 11"/>
                <a:gd name="T1" fmla="*/ 2 h 25"/>
                <a:gd name="T2" fmla="*/ 1 w 11"/>
                <a:gd name="T3" fmla="*/ 0 h 25"/>
                <a:gd name="T4" fmla="*/ 2 w 11"/>
                <a:gd name="T5" fmla="*/ 2 h 25"/>
                <a:gd name="T6" fmla="*/ 3 w 11"/>
                <a:gd name="T7" fmla="*/ 2 h 25"/>
                <a:gd name="T8" fmla="*/ 3 w 11"/>
                <a:gd name="T9" fmla="*/ 4 h 25"/>
                <a:gd name="T10" fmla="*/ 4 w 11"/>
                <a:gd name="T11" fmla="*/ 5 h 25"/>
                <a:gd name="T12" fmla="*/ 3 w 11"/>
                <a:gd name="T13" fmla="*/ 7 h 25"/>
                <a:gd name="T14" fmla="*/ 3 w 11"/>
                <a:gd name="T15" fmla="*/ 8 h 25"/>
                <a:gd name="T16" fmla="*/ 3 w 11"/>
                <a:gd name="T17" fmla="*/ 9 h 25"/>
                <a:gd name="T18" fmla="*/ 2 w 11"/>
                <a:gd name="T19" fmla="*/ 10 h 25"/>
                <a:gd name="T20" fmla="*/ 1 w 11"/>
                <a:gd name="T21" fmla="*/ 12 h 25"/>
                <a:gd name="T22" fmla="*/ 0 w 11"/>
                <a:gd name="T23" fmla="*/ 13 h 25"/>
                <a:gd name="T24" fmla="*/ 1 w 11"/>
                <a:gd name="T25" fmla="*/ 12 h 25"/>
                <a:gd name="T26" fmla="*/ 2 w 11"/>
                <a:gd name="T27" fmla="*/ 12 h 25"/>
                <a:gd name="T28" fmla="*/ 3 w 11"/>
                <a:gd name="T29" fmla="*/ 10 h 25"/>
                <a:gd name="T30" fmla="*/ 3 w 11"/>
                <a:gd name="T31" fmla="*/ 9 h 25"/>
                <a:gd name="T32" fmla="*/ 4 w 11"/>
                <a:gd name="T33" fmla="*/ 9 h 25"/>
                <a:gd name="T34" fmla="*/ 4 w 11"/>
                <a:gd name="T35" fmla="*/ 7 h 25"/>
                <a:gd name="T36" fmla="*/ 5 w 11"/>
                <a:gd name="T37" fmla="*/ 5 h 25"/>
                <a:gd name="T38" fmla="*/ 5 w 11"/>
                <a:gd name="T39" fmla="*/ 4 h 25"/>
                <a:gd name="T40" fmla="*/ 5 w 11"/>
                <a:gd name="T41" fmla="*/ 4 h 25"/>
                <a:gd name="T42" fmla="*/ 6 w 11"/>
                <a:gd name="T43" fmla="*/ 2 h 25"/>
                <a:gd name="T44" fmla="*/ 6 w 11"/>
                <a:gd name="T45" fmla="*/ 2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1" h="25">
                  <a:moveTo>
                    <a:pt x="11" y="4"/>
                  </a:moveTo>
                  <a:lnTo>
                    <a:pt x="2" y="0"/>
                  </a:lnTo>
                  <a:lnTo>
                    <a:pt x="4" y="3"/>
                  </a:lnTo>
                  <a:lnTo>
                    <a:pt x="6" y="4"/>
                  </a:lnTo>
                  <a:lnTo>
                    <a:pt x="6" y="7"/>
                  </a:lnTo>
                  <a:lnTo>
                    <a:pt x="7" y="9"/>
                  </a:lnTo>
                  <a:lnTo>
                    <a:pt x="6" y="13"/>
                  </a:lnTo>
                  <a:lnTo>
                    <a:pt x="6" y="15"/>
                  </a:lnTo>
                  <a:lnTo>
                    <a:pt x="5" y="18"/>
                  </a:lnTo>
                  <a:lnTo>
                    <a:pt x="4" y="20"/>
                  </a:lnTo>
                  <a:lnTo>
                    <a:pt x="2" y="23"/>
                  </a:lnTo>
                  <a:lnTo>
                    <a:pt x="0" y="25"/>
                  </a:lnTo>
                  <a:lnTo>
                    <a:pt x="2" y="24"/>
                  </a:lnTo>
                  <a:lnTo>
                    <a:pt x="4" y="23"/>
                  </a:lnTo>
                  <a:lnTo>
                    <a:pt x="5" y="20"/>
                  </a:lnTo>
                  <a:lnTo>
                    <a:pt x="6" y="18"/>
                  </a:lnTo>
                  <a:lnTo>
                    <a:pt x="7" y="17"/>
                  </a:lnTo>
                  <a:lnTo>
                    <a:pt x="7" y="13"/>
                  </a:lnTo>
                  <a:lnTo>
                    <a:pt x="9" y="10"/>
                  </a:lnTo>
                  <a:lnTo>
                    <a:pt x="9" y="8"/>
                  </a:lnTo>
                  <a:lnTo>
                    <a:pt x="10" y="7"/>
                  </a:lnTo>
                  <a:lnTo>
                    <a:pt x="11"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49" name="Freeform 280"/>
            <p:cNvSpPr>
              <a:spLocks/>
            </p:cNvSpPr>
            <p:nvPr/>
          </p:nvSpPr>
          <p:spPr bwMode="auto">
            <a:xfrm>
              <a:off x="2487" y="1471"/>
              <a:ext cx="5" cy="9"/>
            </a:xfrm>
            <a:custGeom>
              <a:avLst/>
              <a:gdLst>
                <a:gd name="T0" fmla="*/ 2 w 11"/>
                <a:gd name="T1" fmla="*/ 0 h 19"/>
                <a:gd name="T2" fmla="*/ 2 w 11"/>
                <a:gd name="T3" fmla="*/ 6 h 19"/>
                <a:gd name="T4" fmla="*/ 0 w 11"/>
                <a:gd name="T5" fmla="*/ 6 h 19"/>
                <a:gd name="T6" fmla="*/ 5 w 11"/>
                <a:gd name="T7" fmla="*/ 9 h 19"/>
                <a:gd name="T8" fmla="*/ 2 w 11"/>
                <a:gd name="T9" fmla="*/ 0 h 19"/>
                <a:gd name="T10" fmla="*/ 2 w 11"/>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 h="19">
                  <a:moveTo>
                    <a:pt x="5" y="0"/>
                  </a:moveTo>
                  <a:lnTo>
                    <a:pt x="5" y="13"/>
                  </a:lnTo>
                  <a:lnTo>
                    <a:pt x="0" y="13"/>
                  </a:lnTo>
                  <a:lnTo>
                    <a:pt x="11" y="19"/>
                  </a:lnTo>
                  <a:lnTo>
                    <a:pt x="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0" name="Freeform 281"/>
            <p:cNvSpPr>
              <a:spLocks/>
            </p:cNvSpPr>
            <p:nvPr/>
          </p:nvSpPr>
          <p:spPr bwMode="auto">
            <a:xfrm>
              <a:off x="2473" y="1481"/>
              <a:ext cx="5" cy="3"/>
            </a:xfrm>
            <a:custGeom>
              <a:avLst/>
              <a:gdLst>
                <a:gd name="T0" fmla="*/ 1 w 8"/>
                <a:gd name="T1" fmla="*/ 2 h 6"/>
                <a:gd name="T2" fmla="*/ 5 w 8"/>
                <a:gd name="T3" fmla="*/ 1 h 6"/>
                <a:gd name="T4" fmla="*/ 0 w 8"/>
                <a:gd name="T5" fmla="*/ 0 h 6"/>
                <a:gd name="T6" fmla="*/ 1 w 8"/>
                <a:gd name="T7" fmla="*/ 3 h 6"/>
                <a:gd name="T8" fmla="*/ 1 w 8"/>
                <a:gd name="T9" fmla="*/ 3 h 6"/>
                <a:gd name="T10" fmla="*/ 1 w 8"/>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 h="6">
                  <a:moveTo>
                    <a:pt x="2" y="4"/>
                  </a:moveTo>
                  <a:lnTo>
                    <a:pt x="8" y="2"/>
                  </a:lnTo>
                  <a:lnTo>
                    <a:pt x="0" y="0"/>
                  </a:lnTo>
                  <a:lnTo>
                    <a:pt x="2" y="6"/>
                  </a:lnTo>
                  <a:lnTo>
                    <a:pt x="2"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1" name="Freeform 282"/>
            <p:cNvSpPr>
              <a:spLocks/>
            </p:cNvSpPr>
            <p:nvPr/>
          </p:nvSpPr>
          <p:spPr bwMode="auto">
            <a:xfrm>
              <a:off x="2484" y="1487"/>
              <a:ext cx="4" cy="3"/>
            </a:xfrm>
            <a:custGeom>
              <a:avLst/>
              <a:gdLst>
                <a:gd name="T0" fmla="*/ 0 w 8"/>
                <a:gd name="T1" fmla="*/ 3 h 5"/>
                <a:gd name="T2" fmla="*/ 1 w 8"/>
                <a:gd name="T3" fmla="*/ 3 h 5"/>
                <a:gd name="T4" fmla="*/ 1 w 8"/>
                <a:gd name="T5" fmla="*/ 3 h 5"/>
                <a:gd name="T6" fmla="*/ 1 w 8"/>
                <a:gd name="T7" fmla="*/ 3 h 5"/>
                <a:gd name="T8" fmla="*/ 2 w 8"/>
                <a:gd name="T9" fmla="*/ 3 h 5"/>
                <a:gd name="T10" fmla="*/ 3 w 8"/>
                <a:gd name="T11" fmla="*/ 3 h 5"/>
                <a:gd name="T12" fmla="*/ 3 w 8"/>
                <a:gd name="T13" fmla="*/ 3 h 5"/>
                <a:gd name="T14" fmla="*/ 3 w 8"/>
                <a:gd name="T15" fmla="*/ 3 h 5"/>
                <a:gd name="T16" fmla="*/ 4 w 8"/>
                <a:gd name="T17" fmla="*/ 2 h 5"/>
                <a:gd name="T18" fmla="*/ 4 w 8"/>
                <a:gd name="T19" fmla="*/ 2 h 5"/>
                <a:gd name="T20" fmla="*/ 4 w 8"/>
                <a:gd name="T21" fmla="*/ 1 h 5"/>
                <a:gd name="T22" fmla="*/ 1 w 8"/>
                <a:gd name="T23" fmla="*/ 0 h 5"/>
                <a:gd name="T24" fmla="*/ 0 w 8"/>
                <a:gd name="T25" fmla="*/ 3 h 5"/>
                <a:gd name="T26" fmla="*/ 0 w 8"/>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5">
                  <a:moveTo>
                    <a:pt x="0" y="5"/>
                  </a:moveTo>
                  <a:lnTo>
                    <a:pt x="1" y="5"/>
                  </a:lnTo>
                  <a:lnTo>
                    <a:pt x="2" y="5"/>
                  </a:lnTo>
                  <a:lnTo>
                    <a:pt x="3" y="5"/>
                  </a:lnTo>
                  <a:lnTo>
                    <a:pt x="5" y="5"/>
                  </a:lnTo>
                  <a:lnTo>
                    <a:pt x="6" y="5"/>
                  </a:lnTo>
                  <a:lnTo>
                    <a:pt x="7" y="4"/>
                  </a:lnTo>
                  <a:lnTo>
                    <a:pt x="8" y="4"/>
                  </a:lnTo>
                  <a:lnTo>
                    <a:pt x="8" y="2"/>
                  </a:lnTo>
                  <a:lnTo>
                    <a:pt x="2" y="0"/>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2" name="Freeform 283"/>
            <p:cNvSpPr>
              <a:spLocks/>
            </p:cNvSpPr>
            <p:nvPr/>
          </p:nvSpPr>
          <p:spPr bwMode="auto">
            <a:xfrm>
              <a:off x="2591" y="1493"/>
              <a:ext cx="3" cy="2"/>
            </a:xfrm>
            <a:custGeom>
              <a:avLst/>
              <a:gdLst>
                <a:gd name="T0" fmla="*/ 0 w 6"/>
                <a:gd name="T1" fmla="*/ 2 h 5"/>
                <a:gd name="T2" fmla="*/ 1 w 6"/>
                <a:gd name="T3" fmla="*/ 2 h 5"/>
                <a:gd name="T4" fmla="*/ 1 w 6"/>
                <a:gd name="T5" fmla="*/ 2 h 5"/>
                <a:gd name="T6" fmla="*/ 1 w 6"/>
                <a:gd name="T7" fmla="*/ 2 h 5"/>
                <a:gd name="T8" fmla="*/ 1 w 6"/>
                <a:gd name="T9" fmla="*/ 2 h 5"/>
                <a:gd name="T10" fmla="*/ 2 w 6"/>
                <a:gd name="T11" fmla="*/ 1 h 5"/>
                <a:gd name="T12" fmla="*/ 2 w 6"/>
                <a:gd name="T13" fmla="*/ 1 h 5"/>
                <a:gd name="T14" fmla="*/ 3 w 6"/>
                <a:gd name="T15" fmla="*/ 0 h 5"/>
                <a:gd name="T16" fmla="*/ 3 w 6"/>
                <a:gd name="T17" fmla="*/ 0 h 5"/>
                <a:gd name="T18" fmla="*/ 3 w 6"/>
                <a:gd name="T19" fmla="*/ 0 h 5"/>
                <a:gd name="T20" fmla="*/ 3 w 6"/>
                <a:gd name="T21" fmla="*/ 0 h 5"/>
                <a:gd name="T22" fmla="*/ 3 w 6"/>
                <a:gd name="T23" fmla="*/ 0 h 5"/>
                <a:gd name="T24" fmla="*/ 3 w 6"/>
                <a:gd name="T25" fmla="*/ 0 h 5"/>
                <a:gd name="T26" fmla="*/ 2 w 6"/>
                <a:gd name="T27" fmla="*/ 0 h 5"/>
                <a:gd name="T28" fmla="*/ 2 w 6"/>
                <a:gd name="T29" fmla="*/ 0 h 5"/>
                <a:gd name="T30" fmla="*/ 1 w 6"/>
                <a:gd name="T31" fmla="*/ 1 h 5"/>
                <a:gd name="T32" fmla="*/ 1 w 6"/>
                <a:gd name="T33" fmla="*/ 1 h 5"/>
                <a:gd name="T34" fmla="*/ 1 w 6"/>
                <a:gd name="T35" fmla="*/ 2 h 5"/>
                <a:gd name="T36" fmla="*/ 1 w 6"/>
                <a:gd name="T37" fmla="*/ 2 h 5"/>
                <a:gd name="T38" fmla="*/ 0 w 6"/>
                <a:gd name="T39" fmla="*/ 2 h 5"/>
                <a:gd name="T40" fmla="*/ 0 w 6"/>
                <a:gd name="T41" fmla="*/ 2 h 5"/>
                <a:gd name="T42" fmla="*/ 0 w 6"/>
                <a:gd name="T43" fmla="*/ 2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5">
                  <a:moveTo>
                    <a:pt x="0" y="5"/>
                  </a:moveTo>
                  <a:lnTo>
                    <a:pt x="1" y="5"/>
                  </a:lnTo>
                  <a:lnTo>
                    <a:pt x="1" y="4"/>
                  </a:lnTo>
                  <a:lnTo>
                    <a:pt x="2" y="4"/>
                  </a:lnTo>
                  <a:lnTo>
                    <a:pt x="4" y="2"/>
                  </a:lnTo>
                  <a:lnTo>
                    <a:pt x="5" y="1"/>
                  </a:lnTo>
                  <a:lnTo>
                    <a:pt x="6" y="1"/>
                  </a:lnTo>
                  <a:lnTo>
                    <a:pt x="6" y="0"/>
                  </a:lnTo>
                  <a:lnTo>
                    <a:pt x="5" y="0"/>
                  </a:lnTo>
                  <a:lnTo>
                    <a:pt x="5" y="1"/>
                  </a:lnTo>
                  <a:lnTo>
                    <a:pt x="4" y="1"/>
                  </a:lnTo>
                  <a:lnTo>
                    <a:pt x="2" y="2"/>
                  </a:lnTo>
                  <a:lnTo>
                    <a:pt x="1" y="4"/>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3" name="Freeform 284"/>
            <p:cNvSpPr>
              <a:spLocks/>
            </p:cNvSpPr>
            <p:nvPr/>
          </p:nvSpPr>
          <p:spPr bwMode="auto">
            <a:xfrm>
              <a:off x="2588" y="1502"/>
              <a:ext cx="1" cy="1"/>
            </a:xfrm>
            <a:custGeom>
              <a:avLst/>
              <a:gdLst>
                <a:gd name="T0" fmla="*/ 0 w 1"/>
                <a:gd name="T1" fmla="*/ 1 h 2"/>
                <a:gd name="T2" fmla="*/ 1 w 1"/>
                <a:gd name="T3" fmla="*/ 1 h 2"/>
                <a:gd name="T4" fmla="*/ 1 w 1"/>
                <a:gd name="T5" fmla="*/ 1 h 2"/>
                <a:gd name="T6" fmla="*/ 1 w 1"/>
                <a:gd name="T7" fmla="*/ 1 h 2"/>
                <a:gd name="T8" fmla="*/ 1 w 1"/>
                <a:gd name="T9" fmla="*/ 1 h 2"/>
                <a:gd name="T10" fmla="*/ 0 w 1"/>
                <a:gd name="T11" fmla="*/ 0 h 2"/>
                <a:gd name="T12" fmla="*/ 0 w 1"/>
                <a:gd name="T13" fmla="*/ 0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0 w 1"/>
                <a:gd name="T37" fmla="*/ 1 h 2"/>
                <a:gd name="T38" fmla="*/ 0 w 1"/>
                <a:gd name="T39" fmla="*/ 1 h 2"/>
                <a:gd name="T40" fmla="*/ 0 w 1"/>
                <a:gd name="T41" fmla="*/ 1 h 2"/>
                <a:gd name="T42" fmla="*/ 0 w 1"/>
                <a:gd name="T43" fmla="*/ 1 h 2"/>
                <a:gd name="T44" fmla="*/ 0 w 1"/>
                <a:gd name="T45" fmla="*/ 1 h 2"/>
                <a:gd name="T46" fmla="*/ 0 w 1"/>
                <a:gd name="T47" fmla="*/ 1 h 2"/>
                <a:gd name="T48" fmla="*/ 0 w 1"/>
                <a:gd name="T49" fmla="*/ 1 h 2"/>
                <a:gd name="T50" fmla="*/ 0 w 1"/>
                <a:gd name="T51" fmla="*/ 1 h 2"/>
                <a:gd name="T52" fmla="*/ 0 w 1"/>
                <a:gd name="T53" fmla="*/ 1 h 2"/>
                <a:gd name="T54" fmla="*/ 1 w 1"/>
                <a:gd name="T55" fmla="*/ 1 h 2"/>
                <a:gd name="T56" fmla="*/ 1 w 1"/>
                <a:gd name="T57" fmla="*/ 1 h 2"/>
                <a:gd name="T58" fmla="*/ 1 w 1"/>
                <a:gd name="T59" fmla="*/ 1 h 2"/>
                <a:gd name="T60" fmla="*/ 1 w 1"/>
                <a:gd name="T61" fmla="*/ 1 h 2"/>
                <a:gd name="T62" fmla="*/ 1 w 1"/>
                <a:gd name="T63" fmla="*/ 1 h 2"/>
                <a:gd name="T64" fmla="*/ 0 w 1"/>
                <a:gd name="T65" fmla="*/ 1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2"/>
                  </a:moveTo>
                  <a:lnTo>
                    <a:pt x="1" y="2"/>
                  </a:lnTo>
                  <a:lnTo>
                    <a:pt x="0" y="0"/>
                  </a:lnTo>
                  <a:lnTo>
                    <a:pt x="0" y="2"/>
                  </a:lnTo>
                  <a:lnTo>
                    <a:pt x="1" y="2"/>
                  </a:lnTo>
                  <a:lnTo>
                    <a:pt x="0" y="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4" name="Freeform 285"/>
            <p:cNvSpPr>
              <a:spLocks/>
            </p:cNvSpPr>
            <p:nvPr/>
          </p:nvSpPr>
          <p:spPr bwMode="auto">
            <a:xfrm>
              <a:off x="2588" y="1495"/>
              <a:ext cx="3" cy="7"/>
            </a:xfrm>
            <a:custGeom>
              <a:avLst/>
              <a:gdLst>
                <a:gd name="T0" fmla="*/ 0 w 6"/>
                <a:gd name="T1" fmla="*/ 6 h 12"/>
                <a:gd name="T2" fmla="*/ 0 w 6"/>
                <a:gd name="T3" fmla="*/ 6 h 12"/>
                <a:gd name="T4" fmla="*/ 1 w 6"/>
                <a:gd name="T5" fmla="*/ 6 h 12"/>
                <a:gd name="T6" fmla="*/ 1 w 6"/>
                <a:gd name="T7" fmla="*/ 5 h 12"/>
                <a:gd name="T8" fmla="*/ 1 w 6"/>
                <a:gd name="T9" fmla="*/ 4 h 12"/>
                <a:gd name="T10" fmla="*/ 1 w 6"/>
                <a:gd name="T11" fmla="*/ 4 h 12"/>
                <a:gd name="T12" fmla="*/ 1 w 6"/>
                <a:gd name="T13" fmla="*/ 3 h 12"/>
                <a:gd name="T14" fmla="*/ 1 w 6"/>
                <a:gd name="T15" fmla="*/ 2 h 12"/>
                <a:gd name="T16" fmla="*/ 2 w 6"/>
                <a:gd name="T17" fmla="*/ 2 h 12"/>
                <a:gd name="T18" fmla="*/ 3 w 6"/>
                <a:gd name="T19" fmla="*/ 1 h 12"/>
                <a:gd name="T20" fmla="*/ 3 w 6"/>
                <a:gd name="T21" fmla="*/ 1 h 12"/>
                <a:gd name="T22" fmla="*/ 3 w 6"/>
                <a:gd name="T23" fmla="*/ 1 h 12"/>
                <a:gd name="T24" fmla="*/ 3 w 6"/>
                <a:gd name="T25" fmla="*/ 1 h 12"/>
                <a:gd name="T26" fmla="*/ 3 w 6"/>
                <a:gd name="T27" fmla="*/ 1 h 12"/>
                <a:gd name="T28" fmla="*/ 3 w 6"/>
                <a:gd name="T29" fmla="*/ 1 h 12"/>
                <a:gd name="T30" fmla="*/ 3 w 6"/>
                <a:gd name="T31" fmla="*/ 1 h 12"/>
                <a:gd name="T32" fmla="*/ 3 w 6"/>
                <a:gd name="T33" fmla="*/ 0 h 12"/>
                <a:gd name="T34" fmla="*/ 3 w 6"/>
                <a:gd name="T35" fmla="*/ 0 h 12"/>
                <a:gd name="T36" fmla="*/ 3 w 6"/>
                <a:gd name="T37" fmla="*/ 0 h 12"/>
                <a:gd name="T38" fmla="*/ 3 w 6"/>
                <a:gd name="T39" fmla="*/ 0 h 12"/>
                <a:gd name="T40" fmla="*/ 3 w 6"/>
                <a:gd name="T41" fmla="*/ 0 h 12"/>
                <a:gd name="T42" fmla="*/ 3 w 6"/>
                <a:gd name="T43" fmla="*/ 1 h 12"/>
                <a:gd name="T44" fmla="*/ 2 w 6"/>
                <a:gd name="T45" fmla="*/ 1 h 12"/>
                <a:gd name="T46" fmla="*/ 1 w 6"/>
                <a:gd name="T47" fmla="*/ 2 h 12"/>
                <a:gd name="T48" fmla="*/ 1 w 6"/>
                <a:gd name="T49" fmla="*/ 2 h 12"/>
                <a:gd name="T50" fmla="*/ 1 w 6"/>
                <a:gd name="T51" fmla="*/ 3 h 12"/>
                <a:gd name="T52" fmla="*/ 0 w 6"/>
                <a:gd name="T53" fmla="*/ 4 h 12"/>
                <a:gd name="T54" fmla="*/ 0 w 6"/>
                <a:gd name="T55" fmla="*/ 4 h 12"/>
                <a:gd name="T56" fmla="*/ 0 w 6"/>
                <a:gd name="T57" fmla="*/ 5 h 12"/>
                <a:gd name="T58" fmla="*/ 0 w 6"/>
                <a:gd name="T59" fmla="*/ 6 h 12"/>
                <a:gd name="T60" fmla="*/ 0 w 6"/>
                <a:gd name="T61" fmla="*/ 7 h 12"/>
                <a:gd name="T62" fmla="*/ 0 w 6"/>
                <a:gd name="T63" fmla="*/ 7 h 12"/>
                <a:gd name="T64" fmla="*/ 0 w 6"/>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 h="12">
                  <a:moveTo>
                    <a:pt x="0" y="11"/>
                  </a:moveTo>
                  <a:lnTo>
                    <a:pt x="0" y="11"/>
                  </a:lnTo>
                  <a:lnTo>
                    <a:pt x="1" y="10"/>
                  </a:lnTo>
                  <a:lnTo>
                    <a:pt x="1" y="9"/>
                  </a:lnTo>
                  <a:lnTo>
                    <a:pt x="1" y="7"/>
                  </a:lnTo>
                  <a:lnTo>
                    <a:pt x="1" y="6"/>
                  </a:lnTo>
                  <a:lnTo>
                    <a:pt x="2" y="5"/>
                  </a:lnTo>
                  <a:lnTo>
                    <a:pt x="2" y="4"/>
                  </a:lnTo>
                  <a:lnTo>
                    <a:pt x="4" y="4"/>
                  </a:lnTo>
                  <a:lnTo>
                    <a:pt x="5" y="2"/>
                  </a:lnTo>
                  <a:lnTo>
                    <a:pt x="6" y="1"/>
                  </a:lnTo>
                  <a:lnTo>
                    <a:pt x="6" y="0"/>
                  </a:lnTo>
                  <a:lnTo>
                    <a:pt x="5" y="1"/>
                  </a:lnTo>
                  <a:lnTo>
                    <a:pt x="4" y="2"/>
                  </a:lnTo>
                  <a:lnTo>
                    <a:pt x="2" y="4"/>
                  </a:lnTo>
                  <a:lnTo>
                    <a:pt x="1" y="4"/>
                  </a:lnTo>
                  <a:lnTo>
                    <a:pt x="1" y="5"/>
                  </a:lnTo>
                  <a:lnTo>
                    <a:pt x="0" y="6"/>
                  </a:lnTo>
                  <a:lnTo>
                    <a:pt x="0" y="7"/>
                  </a:lnTo>
                  <a:lnTo>
                    <a:pt x="0" y="9"/>
                  </a:lnTo>
                  <a:lnTo>
                    <a:pt x="0" y="10"/>
                  </a:lnTo>
                  <a:lnTo>
                    <a:pt x="0" y="12"/>
                  </a:lnTo>
                  <a:lnTo>
                    <a:pt x="0" y="1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5" name="Freeform 286"/>
            <p:cNvSpPr>
              <a:spLocks/>
            </p:cNvSpPr>
            <p:nvPr/>
          </p:nvSpPr>
          <p:spPr bwMode="auto">
            <a:xfrm>
              <a:off x="2589" y="1499"/>
              <a:ext cx="12" cy="8"/>
            </a:xfrm>
            <a:custGeom>
              <a:avLst/>
              <a:gdLst>
                <a:gd name="T0" fmla="*/ 12 w 25"/>
                <a:gd name="T1" fmla="*/ 0 h 15"/>
                <a:gd name="T2" fmla="*/ 11 w 25"/>
                <a:gd name="T3" fmla="*/ 2 h 15"/>
                <a:gd name="T4" fmla="*/ 10 w 25"/>
                <a:gd name="T5" fmla="*/ 3 h 15"/>
                <a:gd name="T6" fmla="*/ 10 w 25"/>
                <a:gd name="T7" fmla="*/ 4 h 15"/>
                <a:gd name="T8" fmla="*/ 8 w 25"/>
                <a:gd name="T9" fmla="*/ 4 h 15"/>
                <a:gd name="T10" fmla="*/ 7 w 25"/>
                <a:gd name="T11" fmla="*/ 5 h 15"/>
                <a:gd name="T12" fmla="*/ 6 w 25"/>
                <a:gd name="T13" fmla="*/ 5 h 15"/>
                <a:gd name="T14" fmla="*/ 5 w 25"/>
                <a:gd name="T15" fmla="*/ 5 h 15"/>
                <a:gd name="T16" fmla="*/ 3 w 25"/>
                <a:gd name="T17" fmla="*/ 5 h 15"/>
                <a:gd name="T18" fmla="*/ 2 w 25"/>
                <a:gd name="T19" fmla="*/ 5 h 15"/>
                <a:gd name="T20" fmla="*/ 1 w 25"/>
                <a:gd name="T21" fmla="*/ 4 h 15"/>
                <a:gd name="T22" fmla="*/ 0 w 25"/>
                <a:gd name="T23" fmla="*/ 4 h 15"/>
                <a:gd name="T24" fmla="*/ 0 w 25"/>
                <a:gd name="T25" fmla="*/ 4 h 15"/>
                <a:gd name="T26" fmla="*/ 0 w 25"/>
                <a:gd name="T27" fmla="*/ 4 h 15"/>
                <a:gd name="T28" fmla="*/ 0 w 25"/>
                <a:gd name="T29" fmla="*/ 5 h 15"/>
                <a:gd name="T30" fmla="*/ 0 w 25"/>
                <a:gd name="T31" fmla="*/ 5 h 15"/>
                <a:gd name="T32" fmla="*/ 0 w 25"/>
                <a:gd name="T33" fmla="*/ 5 h 15"/>
                <a:gd name="T34" fmla="*/ 1 w 25"/>
                <a:gd name="T35" fmla="*/ 6 h 15"/>
                <a:gd name="T36" fmla="*/ 1 w 25"/>
                <a:gd name="T37" fmla="*/ 7 h 15"/>
                <a:gd name="T38" fmla="*/ 2 w 25"/>
                <a:gd name="T39" fmla="*/ 7 h 15"/>
                <a:gd name="T40" fmla="*/ 2 w 25"/>
                <a:gd name="T41" fmla="*/ 7 h 15"/>
                <a:gd name="T42" fmla="*/ 2 w 25"/>
                <a:gd name="T43" fmla="*/ 8 h 15"/>
                <a:gd name="T44" fmla="*/ 3 w 25"/>
                <a:gd name="T45" fmla="*/ 7 h 15"/>
                <a:gd name="T46" fmla="*/ 5 w 25"/>
                <a:gd name="T47" fmla="*/ 7 h 15"/>
                <a:gd name="T48" fmla="*/ 6 w 25"/>
                <a:gd name="T49" fmla="*/ 6 h 15"/>
                <a:gd name="T50" fmla="*/ 7 w 25"/>
                <a:gd name="T51" fmla="*/ 6 h 15"/>
                <a:gd name="T52" fmla="*/ 8 w 25"/>
                <a:gd name="T53" fmla="*/ 5 h 15"/>
                <a:gd name="T54" fmla="*/ 10 w 25"/>
                <a:gd name="T55" fmla="*/ 5 h 15"/>
                <a:gd name="T56" fmla="*/ 10 w 25"/>
                <a:gd name="T57" fmla="*/ 4 h 15"/>
                <a:gd name="T58" fmla="*/ 11 w 25"/>
                <a:gd name="T59" fmla="*/ 3 h 15"/>
                <a:gd name="T60" fmla="*/ 12 w 25"/>
                <a:gd name="T61" fmla="*/ 2 h 15"/>
                <a:gd name="T62" fmla="*/ 12 w 25"/>
                <a:gd name="T63" fmla="*/ 0 h 15"/>
                <a:gd name="T64" fmla="*/ 12 w 25"/>
                <a:gd name="T65" fmla="*/ 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5" h="15">
                  <a:moveTo>
                    <a:pt x="25" y="0"/>
                  </a:moveTo>
                  <a:lnTo>
                    <a:pt x="22" y="3"/>
                  </a:lnTo>
                  <a:lnTo>
                    <a:pt x="21" y="5"/>
                  </a:lnTo>
                  <a:lnTo>
                    <a:pt x="20" y="7"/>
                  </a:lnTo>
                  <a:lnTo>
                    <a:pt x="17" y="8"/>
                  </a:lnTo>
                  <a:lnTo>
                    <a:pt x="15" y="9"/>
                  </a:lnTo>
                  <a:lnTo>
                    <a:pt x="12" y="9"/>
                  </a:lnTo>
                  <a:lnTo>
                    <a:pt x="10" y="9"/>
                  </a:lnTo>
                  <a:lnTo>
                    <a:pt x="7" y="9"/>
                  </a:lnTo>
                  <a:lnTo>
                    <a:pt x="5" y="9"/>
                  </a:lnTo>
                  <a:lnTo>
                    <a:pt x="3" y="8"/>
                  </a:lnTo>
                  <a:lnTo>
                    <a:pt x="0" y="7"/>
                  </a:lnTo>
                  <a:lnTo>
                    <a:pt x="0" y="8"/>
                  </a:lnTo>
                  <a:lnTo>
                    <a:pt x="1" y="9"/>
                  </a:lnTo>
                  <a:lnTo>
                    <a:pt x="1" y="10"/>
                  </a:lnTo>
                  <a:lnTo>
                    <a:pt x="3" y="12"/>
                  </a:lnTo>
                  <a:lnTo>
                    <a:pt x="3" y="13"/>
                  </a:lnTo>
                  <a:lnTo>
                    <a:pt x="4" y="13"/>
                  </a:lnTo>
                  <a:lnTo>
                    <a:pt x="4" y="14"/>
                  </a:lnTo>
                  <a:lnTo>
                    <a:pt x="5" y="15"/>
                  </a:lnTo>
                  <a:lnTo>
                    <a:pt x="7" y="14"/>
                  </a:lnTo>
                  <a:lnTo>
                    <a:pt x="10" y="13"/>
                  </a:lnTo>
                  <a:lnTo>
                    <a:pt x="12" y="12"/>
                  </a:lnTo>
                  <a:lnTo>
                    <a:pt x="15" y="12"/>
                  </a:lnTo>
                  <a:lnTo>
                    <a:pt x="17" y="10"/>
                  </a:lnTo>
                  <a:lnTo>
                    <a:pt x="20" y="9"/>
                  </a:lnTo>
                  <a:lnTo>
                    <a:pt x="21" y="7"/>
                  </a:lnTo>
                  <a:lnTo>
                    <a:pt x="22" y="5"/>
                  </a:lnTo>
                  <a:lnTo>
                    <a:pt x="24" y="3"/>
                  </a:lnTo>
                  <a:lnTo>
                    <a:pt x="25"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6" name="Freeform 287"/>
            <p:cNvSpPr>
              <a:spLocks/>
            </p:cNvSpPr>
            <p:nvPr/>
          </p:nvSpPr>
          <p:spPr bwMode="auto">
            <a:xfrm>
              <a:off x="2594" y="1490"/>
              <a:ext cx="7" cy="6"/>
            </a:xfrm>
            <a:custGeom>
              <a:avLst/>
              <a:gdLst>
                <a:gd name="T0" fmla="*/ 7 w 14"/>
                <a:gd name="T1" fmla="*/ 6 h 12"/>
                <a:gd name="T2" fmla="*/ 7 w 14"/>
                <a:gd name="T3" fmla="*/ 2 h 12"/>
                <a:gd name="T4" fmla="*/ 7 w 14"/>
                <a:gd name="T5" fmla="*/ 2 h 12"/>
                <a:gd name="T6" fmla="*/ 7 w 14"/>
                <a:gd name="T7" fmla="*/ 2 h 12"/>
                <a:gd name="T8" fmla="*/ 6 w 14"/>
                <a:gd name="T9" fmla="*/ 2 h 12"/>
                <a:gd name="T10" fmla="*/ 5 w 14"/>
                <a:gd name="T11" fmla="*/ 2 h 12"/>
                <a:gd name="T12" fmla="*/ 5 w 14"/>
                <a:gd name="T13" fmla="*/ 2 h 12"/>
                <a:gd name="T14" fmla="*/ 5 w 14"/>
                <a:gd name="T15" fmla="*/ 1 h 12"/>
                <a:gd name="T16" fmla="*/ 4 w 14"/>
                <a:gd name="T17" fmla="*/ 1 h 12"/>
                <a:gd name="T18" fmla="*/ 3 w 14"/>
                <a:gd name="T19" fmla="*/ 1 h 12"/>
                <a:gd name="T20" fmla="*/ 3 w 14"/>
                <a:gd name="T21" fmla="*/ 1 h 12"/>
                <a:gd name="T22" fmla="*/ 3 w 14"/>
                <a:gd name="T23" fmla="*/ 0 h 12"/>
                <a:gd name="T24" fmla="*/ 3 w 14"/>
                <a:gd name="T25" fmla="*/ 1 h 12"/>
                <a:gd name="T26" fmla="*/ 2 w 14"/>
                <a:gd name="T27" fmla="*/ 1 h 12"/>
                <a:gd name="T28" fmla="*/ 2 w 14"/>
                <a:gd name="T29" fmla="*/ 1 h 12"/>
                <a:gd name="T30" fmla="*/ 2 w 14"/>
                <a:gd name="T31" fmla="*/ 1 h 12"/>
                <a:gd name="T32" fmla="*/ 2 w 14"/>
                <a:gd name="T33" fmla="*/ 2 h 12"/>
                <a:gd name="T34" fmla="*/ 2 w 14"/>
                <a:gd name="T35" fmla="*/ 2 h 12"/>
                <a:gd name="T36" fmla="*/ 1 w 14"/>
                <a:gd name="T37" fmla="*/ 3 h 12"/>
                <a:gd name="T38" fmla="*/ 1 w 14"/>
                <a:gd name="T39" fmla="*/ 3 h 12"/>
                <a:gd name="T40" fmla="*/ 0 w 14"/>
                <a:gd name="T41" fmla="*/ 3 h 12"/>
                <a:gd name="T42" fmla="*/ 0 w 14"/>
                <a:gd name="T43" fmla="*/ 3 h 12"/>
                <a:gd name="T44" fmla="*/ 1 w 14"/>
                <a:gd name="T45" fmla="*/ 3 h 12"/>
                <a:gd name="T46" fmla="*/ 2 w 14"/>
                <a:gd name="T47" fmla="*/ 3 h 12"/>
                <a:gd name="T48" fmla="*/ 3 w 14"/>
                <a:gd name="T49" fmla="*/ 3 h 12"/>
                <a:gd name="T50" fmla="*/ 3 w 14"/>
                <a:gd name="T51" fmla="*/ 3 h 12"/>
                <a:gd name="T52" fmla="*/ 4 w 14"/>
                <a:gd name="T53" fmla="*/ 3 h 12"/>
                <a:gd name="T54" fmla="*/ 5 w 14"/>
                <a:gd name="T55" fmla="*/ 4 h 12"/>
                <a:gd name="T56" fmla="*/ 6 w 14"/>
                <a:gd name="T57" fmla="*/ 4 h 12"/>
                <a:gd name="T58" fmla="*/ 6 w 14"/>
                <a:gd name="T59" fmla="*/ 4 h 12"/>
                <a:gd name="T60" fmla="*/ 7 w 14"/>
                <a:gd name="T61" fmla="*/ 6 h 12"/>
                <a:gd name="T62" fmla="*/ 7 w 14"/>
                <a:gd name="T63" fmla="*/ 6 h 12"/>
                <a:gd name="T64" fmla="*/ 7 w 14"/>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4" h="12">
                  <a:moveTo>
                    <a:pt x="14" y="12"/>
                  </a:moveTo>
                  <a:lnTo>
                    <a:pt x="14" y="4"/>
                  </a:lnTo>
                  <a:lnTo>
                    <a:pt x="13" y="4"/>
                  </a:lnTo>
                  <a:lnTo>
                    <a:pt x="11" y="4"/>
                  </a:lnTo>
                  <a:lnTo>
                    <a:pt x="10" y="4"/>
                  </a:lnTo>
                  <a:lnTo>
                    <a:pt x="9" y="4"/>
                  </a:lnTo>
                  <a:lnTo>
                    <a:pt x="9" y="2"/>
                  </a:lnTo>
                  <a:lnTo>
                    <a:pt x="8" y="2"/>
                  </a:lnTo>
                  <a:lnTo>
                    <a:pt x="6" y="1"/>
                  </a:lnTo>
                  <a:lnTo>
                    <a:pt x="5" y="0"/>
                  </a:lnTo>
                  <a:lnTo>
                    <a:pt x="5" y="1"/>
                  </a:lnTo>
                  <a:lnTo>
                    <a:pt x="4" y="1"/>
                  </a:lnTo>
                  <a:lnTo>
                    <a:pt x="4" y="2"/>
                  </a:lnTo>
                  <a:lnTo>
                    <a:pt x="3" y="2"/>
                  </a:lnTo>
                  <a:lnTo>
                    <a:pt x="3" y="4"/>
                  </a:lnTo>
                  <a:lnTo>
                    <a:pt x="1" y="5"/>
                  </a:lnTo>
                  <a:lnTo>
                    <a:pt x="0" y="6"/>
                  </a:lnTo>
                  <a:lnTo>
                    <a:pt x="1" y="6"/>
                  </a:lnTo>
                  <a:lnTo>
                    <a:pt x="4" y="6"/>
                  </a:lnTo>
                  <a:lnTo>
                    <a:pt x="5" y="6"/>
                  </a:lnTo>
                  <a:lnTo>
                    <a:pt x="6" y="6"/>
                  </a:lnTo>
                  <a:lnTo>
                    <a:pt x="8" y="6"/>
                  </a:lnTo>
                  <a:lnTo>
                    <a:pt x="9" y="7"/>
                  </a:lnTo>
                  <a:lnTo>
                    <a:pt x="11" y="8"/>
                  </a:lnTo>
                  <a:lnTo>
                    <a:pt x="13" y="11"/>
                  </a:lnTo>
                  <a:lnTo>
                    <a:pt x="14" y="1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7" name="Freeform 288"/>
            <p:cNvSpPr>
              <a:spLocks/>
            </p:cNvSpPr>
            <p:nvPr/>
          </p:nvSpPr>
          <p:spPr bwMode="auto">
            <a:xfrm>
              <a:off x="2667" y="1534"/>
              <a:ext cx="19" cy="30"/>
            </a:xfrm>
            <a:custGeom>
              <a:avLst/>
              <a:gdLst>
                <a:gd name="T0" fmla="*/ 11 w 39"/>
                <a:gd name="T1" fmla="*/ 0 h 59"/>
                <a:gd name="T2" fmla="*/ 10 w 39"/>
                <a:gd name="T3" fmla="*/ 13 h 59"/>
                <a:gd name="T4" fmla="*/ 8 w 39"/>
                <a:gd name="T5" fmla="*/ 13 h 59"/>
                <a:gd name="T6" fmla="*/ 7 w 39"/>
                <a:gd name="T7" fmla="*/ 13 h 59"/>
                <a:gd name="T8" fmla="*/ 6 w 39"/>
                <a:gd name="T9" fmla="*/ 14 h 59"/>
                <a:gd name="T10" fmla="*/ 5 w 39"/>
                <a:gd name="T11" fmla="*/ 15 h 59"/>
                <a:gd name="T12" fmla="*/ 5 w 39"/>
                <a:gd name="T13" fmla="*/ 16 h 59"/>
                <a:gd name="T14" fmla="*/ 5 w 39"/>
                <a:gd name="T15" fmla="*/ 18 h 59"/>
                <a:gd name="T16" fmla="*/ 4 w 39"/>
                <a:gd name="T17" fmla="*/ 19 h 59"/>
                <a:gd name="T18" fmla="*/ 4 w 39"/>
                <a:gd name="T19" fmla="*/ 20 h 59"/>
                <a:gd name="T20" fmla="*/ 4 w 39"/>
                <a:gd name="T21" fmla="*/ 22 h 59"/>
                <a:gd name="T22" fmla="*/ 3 w 39"/>
                <a:gd name="T23" fmla="*/ 23 h 59"/>
                <a:gd name="T24" fmla="*/ 1 w 39"/>
                <a:gd name="T25" fmla="*/ 22 h 59"/>
                <a:gd name="T26" fmla="*/ 6 w 39"/>
                <a:gd name="T27" fmla="*/ 26 h 59"/>
                <a:gd name="T28" fmla="*/ 0 w 39"/>
                <a:gd name="T29" fmla="*/ 29 h 59"/>
                <a:gd name="T30" fmla="*/ 0 w 39"/>
                <a:gd name="T31" fmla="*/ 29 h 59"/>
                <a:gd name="T32" fmla="*/ 1 w 39"/>
                <a:gd name="T33" fmla="*/ 29 h 59"/>
                <a:gd name="T34" fmla="*/ 2 w 39"/>
                <a:gd name="T35" fmla="*/ 29 h 59"/>
                <a:gd name="T36" fmla="*/ 2 w 39"/>
                <a:gd name="T37" fmla="*/ 29 h 59"/>
                <a:gd name="T38" fmla="*/ 3 w 39"/>
                <a:gd name="T39" fmla="*/ 29 h 59"/>
                <a:gd name="T40" fmla="*/ 4 w 39"/>
                <a:gd name="T41" fmla="*/ 29 h 59"/>
                <a:gd name="T42" fmla="*/ 4 w 39"/>
                <a:gd name="T43" fmla="*/ 29 h 59"/>
                <a:gd name="T44" fmla="*/ 5 w 39"/>
                <a:gd name="T45" fmla="*/ 29 h 59"/>
                <a:gd name="T46" fmla="*/ 5 w 39"/>
                <a:gd name="T47" fmla="*/ 30 h 59"/>
                <a:gd name="T48" fmla="*/ 6 w 39"/>
                <a:gd name="T49" fmla="*/ 30 h 59"/>
                <a:gd name="T50" fmla="*/ 7 w 39"/>
                <a:gd name="T51" fmla="*/ 27 h 59"/>
                <a:gd name="T52" fmla="*/ 8 w 39"/>
                <a:gd name="T53" fmla="*/ 24 h 59"/>
                <a:gd name="T54" fmla="*/ 10 w 39"/>
                <a:gd name="T55" fmla="*/ 21 h 59"/>
                <a:gd name="T56" fmla="*/ 12 w 39"/>
                <a:gd name="T57" fmla="*/ 19 h 59"/>
                <a:gd name="T58" fmla="*/ 13 w 39"/>
                <a:gd name="T59" fmla="*/ 16 h 59"/>
                <a:gd name="T60" fmla="*/ 15 w 39"/>
                <a:gd name="T61" fmla="*/ 13 h 59"/>
                <a:gd name="T62" fmla="*/ 16 w 39"/>
                <a:gd name="T63" fmla="*/ 10 h 59"/>
                <a:gd name="T64" fmla="*/ 17 w 39"/>
                <a:gd name="T65" fmla="*/ 7 h 59"/>
                <a:gd name="T66" fmla="*/ 18 w 39"/>
                <a:gd name="T67" fmla="*/ 4 h 59"/>
                <a:gd name="T68" fmla="*/ 19 w 39"/>
                <a:gd name="T69" fmla="*/ 1 h 59"/>
                <a:gd name="T70" fmla="*/ 12 w 39"/>
                <a:gd name="T71" fmla="*/ 1 h 59"/>
                <a:gd name="T72" fmla="*/ 12 w 39"/>
                <a:gd name="T73" fmla="*/ 1 h 59"/>
                <a:gd name="T74" fmla="*/ 11 w 39"/>
                <a:gd name="T75" fmla="*/ 0 h 5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9" h="59">
                  <a:moveTo>
                    <a:pt x="22" y="0"/>
                  </a:moveTo>
                  <a:lnTo>
                    <a:pt x="21" y="26"/>
                  </a:lnTo>
                  <a:lnTo>
                    <a:pt x="17" y="26"/>
                  </a:lnTo>
                  <a:lnTo>
                    <a:pt x="15" y="26"/>
                  </a:lnTo>
                  <a:lnTo>
                    <a:pt x="13" y="28"/>
                  </a:lnTo>
                  <a:lnTo>
                    <a:pt x="11" y="29"/>
                  </a:lnTo>
                  <a:lnTo>
                    <a:pt x="10" y="32"/>
                  </a:lnTo>
                  <a:lnTo>
                    <a:pt x="10" y="36"/>
                  </a:lnTo>
                  <a:lnTo>
                    <a:pt x="9" y="38"/>
                  </a:lnTo>
                  <a:lnTo>
                    <a:pt x="9" y="40"/>
                  </a:lnTo>
                  <a:lnTo>
                    <a:pt x="8" y="43"/>
                  </a:lnTo>
                  <a:lnTo>
                    <a:pt x="6" y="45"/>
                  </a:lnTo>
                  <a:lnTo>
                    <a:pt x="3" y="43"/>
                  </a:lnTo>
                  <a:lnTo>
                    <a:pt x="13" y="52"/>
                  </a:lnTo>
                  <a:lnTo>
                    <a:pt x="0" y="58"/>
                  </a:lnTo>
                  <a:lnTo>
                    <a:pt x="1" y="58"/>
                  </a:lnTo>
                  <a:lnTo>
                    <a:pt x="3" y="58"/>
                  </a:lnTo>
                  <a:lnTo>
                    <a:pt x="4" y="58"/>
                  </a:lnTo>
                  <a:lnTo>
                    <a:pt x="5" y="58"/>
                  </a:lnTo>
                  <a:lnTo>
                    <a:pt x="6" y="58"/>
                  </a:lnTo>
                  <a:lnTo>
                    <a:pt x="8" y="58"/>
                  </a:lnTo>
                  <a:lnTo>
                    <a:pt x="9" y="58"/>
                  </a:lnTo>
                  <a:lnTo>
                    <a:pt x="10" y="58"/>
                  </a:lnTo>
                  <a:lnTo>
                    <a:pt x="11" y="59"/>
                  </a:lnTo>
                  <a:lnTo>
                    <a:pt x="13" y="59"/>
                  </a:lnTo>
                  <a:lnTo>
                    <a:pt x="15" y="53"/>
                  </a:lnTo>
                  <a:lnTo>
                    <a:pt x="17" y="48"/>
                  </a:lnTo>
                  <a:lnTo>
                    <a:pt x="20" y="42"/>
                  </a:lnTo>
                  <a:lnTo>
                    <a:pt x="24" y="37"/>
                  </a:lnTo>
                  <a:lnTo>
                    <a:pt x="26" y="31"/>
                  </a:lnTo>
                  <a:lnTo>
                    <a:pt x="30" y="26"/>
                  </a:lnTo>
                  <a:lnTo>
                    <a:pt x="32" y="19"/>
                  </a:lnTo>
                  <a:lnTo>
                    <a:pt x="35" y="13"/>
                  </a:lnTo>
                  <a:lnTo>
                    <a:pt x="37" y="7"/>
                  </a:lnTo>
                  <a:lnTo>
                    <a:pt x="39" y="1"/>
                  </a:lnTo>
                  <a:lnTo>
                    <a:pt x="24" y="1"/>
                  </a:lnTo>
                  <a:lnTo>
                    <a:pt x="22"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8" name="Freeform 289"/>
            <p:cNvSpPr>
              <a:spLocks/>
            </p:cNvSpPr>
            <p:nvPr/>
          </p:nvSpPr>
          <p:spPr bwMode="auto">
            <a:xfrm>
              <a:off x="2668" y="1565"/>
              <a:ext cx="4" cy="4"/>
            </a:xfrm>
            <a:custGeom>
              <a:avLst/>
              <a:gdLst>
                <a:gd name="T0" fmla="*/ 0 w 8"/>
                <a:gd name="T1" fmla="*/ 1 h 9"/>
                <a:gd name="T2" fmla="*/ 3 w 8"/>
                <a:gd name="T3" fmla="*/ 4 h 9"/>
                <a:gd name="T4" fmla="*/ 3 w 8"/>
                <a:gd name="T5" fmla="*/ 4 h 9"/>
                <a:gd name="T6" fmla="*/ 3 w 8"/>
                <a:gd name="T7" fmla="*/ 3 h 9"/>
                <a:gd name="T8" fmla="*/ 3 w 8"/>
                <a:gd name="T9" fmla="*/ 3 h 9"/>
                <a:gd name="T10" fmla="*/ 4 w 8"/>
                <a:gd name="T11" fmla="*/ 2 h 9"/>
                <a:gd name="T12" fmla="*/ 4 w 8"/>
                <a:gd name="T13" fmla="*/ 2 h 9"/>
                <a:gd name="T14" fmla="*/ 4 w 8"/>
                <a:gd name="T15" fmla="*/ 2 h 9"/>
                <a:gd name="T16" fmla="*/ 4 w 8"/>
                <a:gd name="T17" fmla="*/ 1 h 9"/>
                <a:gd name="T18" fmla="*/ 4 w 8"/>
                <a:gd name="T19" fmla="*/ 1 h 9"/>
                <a:gd name="T20" fmla="*/ 4 w 8"/>
                <a:gd name="T21" fmla="*/ 1 h 9"/>
                <a:gd name="T22" fmla="*/ 4 w 8"/>
                <a:gd name="T23" fmla="*/ 0 h 9"/>
                <a:gd name="T24" fmla="*/ 4 w 8"/>
                <a:gd name="T25" fmla="*/ 0 h 9"/>
                <a:gd name="T26" fmla="*/ 4 w 8"/>
                <a:gd name="T27" fmla="*/ 1 h 9"/>
                <a:gd name="T28" fmla="*/ 3 w 8"/>
                <a:gd name="T29" fmla="*/ 1 h 9"/>
                <a:gd name="T30" fmla="*/ 3 w 8"/>
                <a:gd name="T31" fmla="*/ 1 h 9"/>
                <a:gd name="T32" fmla="*/ 3 w 8"/>
                <a:gd name="T33" fmla="*/ 1 h 9"/>
                <a:gd name="T34" fmla="*/ 2 w 8"/>
                <a:gd name="T35" fmla="*/ 1 h 9"/>
                <a:gd name="T36" fmla="*/ 1 w 8"/>
                <a:gd name="T37" fmla="*/ 1 h 9"/>
                <a:gd name="T38" fmla="*/ 1 w 8"/>
                <a:gd name="T39" fmla="*/ 1 h 9"/>
                <a:gd name="T40" fmla="*/ 1 w 8"/>
                <a:gd name="T41" fmla="*/ 1 h 9"/>
                <a:gd name="T42" fmla="*/ 0 w 8"/>
                <a:gd name="T43" fmla="*/ 1 h 9"/>
                <a:gd name="T44" fmla="*/ 0 w 8"/>
                <a:gd name="T45" fmla="*/ 1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9">
                  <a:moveTo>
                    <a:pt x="0" y="3"/>
                  </a:moveTo>
                  <a:lnTo>
                    <a:pt x="6" y="9"/>
                  </a:lnTo>
                  <a:lnTo>
                    <a:pt x="6" y="8"/>
                  </a:lnTo>
                  <a:lnTo>
                    <a:pt x="6" y="7"/>
                  </a:lnTo>
                  <a:lnTo>
                    <a:pt x="7" y="5"/>
                  </a:lnTo>
                  <a:lnTo>
                    <a:pt x="7" y="4"/>
                  </a:lnTo>
                  <a:lnTo>
                    <a:pt x="7" y="3"/>
                  </a:lnTo>
                  <a:lnTo>
                    <a:pt x="8" y="2"/>
                  </a:lnTo>
                  <a:lnTo>
                    <a:pt x="8" y="0"/>
                  </a:lnTo>
                  <a:lnTo>
                    <a:pt x="7" y="0"/>
                  </a:lnTo>
                  <a:lnTo>
                    <a:pt x="7" y="2"/>
                  </a:lnTo>
                  <a:lnTo>
                    <a:pt x="6" y="2"/>
                  </a:lnTo>
                  <a:lnTo>
                    <a:pt x="5" y="2"/>
                  </a:lnTo>
                  <a:lnTo>
                    <a:pt x="5" y="3"/>
                  </a:lnTo>
                  <a:lnTo>
                    <a:pt x="3" y="3"/>
                  </a:lnTo>
                  <a:lnTo>
                    <a:pt x="2" y="3"/>
                  </a:lnTo>
                  <a:lnTo>
                    <a:pt x="1" y="3"/>
                  </a:lnTo>
                  <a:lnTo>
                    <a:pt x="0" y="3"/>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59" name="Freeform 290"/>
            <p:cNvSpPr>
              <a:spLocks/>
            </p:cNvSpPr>
            <p:nvPr/>
          </p:nvSpPr>
          <p:spPr bwMode="auto">
            <a:xfrm>
              <a:off x="2672" y="1564"/>
              <a:ext cx="1" cy="1"/>
            </a:xfrm>
            <a:custGeom>
              <a:avLst/>
              <a:gdLst>
                <a:gd name="T0" fmla="*/ 1 w 2"/>
                <a:gd name="T1" fmla="*/ 1 h 2"/>
                <a:gd name="T2" fmla="*/ 1 w 2"/>
                <a:gd name="T3" fmla="*/ 1 h 2"/>
                <a:gd name="T4" fmla="*/ 1 w 2"/>
                <a:gd name="T5" fmla="*/ 1 h 2"/>
                <a:gd name="T6" fmla="*/ 1 w 2"/>
                <a:gd name="T7" fmla="*/ 1 h 2"/>
                <a:gd name="T8" fmla="*/ 1 w 2"/>
                <a:gd name="T9" fmla="*/ 1 h 2"/>
                <a:gd name="T10" fmla="*/ 1 w 2"/>
                <a:gd name="T11" fmla="*/ 1 h 2"/>
                <a:gd name="T12" fmla="*/ 1 w 2"/>
                <a:gd name="T13" fmla="*/ 1 h 2"/>
                <a:gd name="T14" fmla="*/ 1 w 2"/>
                <a:gd name="T15" fmla="*/ 1 h 2"/>
                <a:gd name="T16" fmla="*/ 1 w 2"/>
                <a:gd name="T17" fmla="*/ 0 h 2"/>
                <a:gd name="T18" fmla="*/ 1 w 2"/>
                <a:gd name="T19" fmla="*/ 0 h 2"/>
                <a:gd name="T20" fmla="*/ 1 w 2"/>
                <a:gd name="T21" fmla="*/ 0 h 2"/>
                <a:gd name="T22" fmla="*/ 0 w 2"/>
                <a:gd name="T23" fmla="*/ 1 h 2"/>
                <a:gd name="T24" fmla="*/ 0 w 2"/>
                <a:gd name="T25" fmla="*/ 1 h 2"/>
                <a:gd name="T26" fmla="*/ 0 w 2"/>
                <a:gd name="T27" fmla="*/ 1 h 2"/>
                <a:gd name="T28" fmla="*/ 0 w 2"/>
                <a:gd name="T29" fmla="*/ 1 h 2"/>
                <a:gd name="T30" fmla="*/ 0 w 2"/>
                <a:gd name="T31" fmla="*/ 1 h 2"/>
                <a:gd name="T32" fmla="*/ 0 w 2"/>
                <a:gd name="T33" fmla="*/ 1 h 2"/>
                <a:gd name="T34" fmla="*/ 0 w 2"/>
                <a:gd name="T35" fmla="*/ 1 h 2"/>
                <a:gd name="T36" fmla="*/ 0 w 2"/>
                <a:gd name="T37" fmla="*/ 1 h 2"/>
                <a:gd name="T38" fmla="*/ 0 w 2"/>
                <a:gd name="T39" fmla="*/ 1 h 2"/>
                <a:gd name="T40" fmla="*/ 0 w 2"/>
                <a:gd name="T41" fmla="*/ 1 h 2"/>
                <a:gd name="T42" fmla="*/ 0 w 2"/>
                <a:gd name="T43" fmla="*/ 1 h 2"/>
                <a:gd name="T44" fmla="*/ 0 w 2"/>
                <a:gd name="T45" fmla="*/ 1 h 2"/>
                <a:gd name="T46" fmla="*/ 0 w 2"/>
                <a:gd name="T47" fmla="*/ 1 h 2"/>
                <a:gd name="T48" fmla="*/ 0 w 2"/>
                <a:gd name="T49" fmla="*/ 1 h 2"/>
                <a:gd name="T50" fmla="*/ 0 w 2"/>
                <a:gd name="T51" fmla="*/ 1 h 2"/>
                <a:gd name="T52" fmla="*/ 1 w 2"/>
                <a:gd name="T53" fmla="*/ 1 h 2"/>
                <a:gd name="T54" fmla="*/ 1 w 2"/>
                <a:gd name="T55" fmla="*/ 1 h 2"/>
                <a:gd name="T56" fmla="*/ 1 w 2"/>
                <a:gd name="T57" fmla="*/ 1 h 2"/>
                <a:gd name="T58" fmla="*/ 1 w 2"/>
                <a:gd name="T59" fmla="*/ 1 h 2"/>
                <a:gd name="T60" fmla="*/ 1 w 2"/>
                <a:gd name="T61" fmla="*/ 1 h 2"/>
                <a:gd name="T62" fmla="*/ 1 w 2"/>
                <a:gd name="T63" fmla="*/ 1 h 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 h="2">
                  <a:moveTo>
                    <a:pt x="2" y="1"/>
                  </a:moveTo>
                  <a:lnTo>
                    <a:pt x="2" y="1"/>
                  </a:lnTo>
                  <a:lnTo>
                    <a:pt x="2" y="0"/>
                  </a:lnTo>
                  <a:lnTo>
                    <a:pt x="0" y="1"/>
                  </a:lnTo>
                  <a:lnTo>
                    <a:pt x="0" y="2"/>
                  </a:lnTo>
                  <a:lnTo>
                    <a:pt x="0" y="1"/>
                  </a:lnTo>
                  <a:lnTo>
                    <a:pt x="2" y="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0" name="Freeform 291"/>
            <p:cNvSpPr>
              <a:spLocks/>
            </p:cNvSpPr>
            <p:nvPr/>
          </p:nvSpPr>
          <p:spPr bwMode="auto">
            <a:xfrm>
              <a:off x="2784" y="1536"/>
              <a:ext cx="3" cy="9"/>
            </a:xfrm>
            <a:custGeom>
              <a:avLst/>
              <a:gdLst>
                <a:gd name="T0" fmla="*/ 2 w 5"/>
                <a:gd name="T1" fmla="*/ 0 h 17"/>
                <a:gd name="T2" fmla="*/ 0 w 5"/>
                <a:gd name="T3" fmla="*/ 9 h 17"/>
                <a:gd name="T4" fmla="*/ 3 w 5"/>
                <a:gd name="T5" fmla="*/ 9 h 17"/>
                <a:gd name="T6" fmla="*/ 3 w 5"/>
                <a:gd name="T7" fmla="*/ 0 h 17"/>
                <a:gd name="T8" fmla="*/ 3 w 5"/>
                <a:gd name="T9" fmla="*/ 0 h 17"/>
                <a:gd name="T10" fmla="*/ 2 w 5"/>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3" y="0"/>
                  </a:moveTo>
                  <a:lnTo>
                    <a:pt x="0" y="17"/>
                  </a:lnTo>
                  <a:lnTo>
                    <a:pt x="5" y="17"/>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1" name="Freeform 292"/>
            <p:cNvSpPr>
              <a:spLocks/>
            </p:cNvSpPr>
            <p:nvPr/>
          </p:nvSpPr>
          <p:spPr bwMode="auto">
            <a:xfrm>
              <a:off x="2784" y="1569"/>
              <a:ext cx="2" cy="10"/>
            </a:xfrm>
            <a:custGeom>
              <a:avLst/>
              <a:gdLst>
                <a:gd name="T0" fmla="*/ 2 w 2"/>
                <a:gd name="T1" fmla="*/ 0 h 20"/>
                <a:gd name="T2" fmla="*/ 0 w 2"/>
                <a:gd name="T3" fmla="*/ 0 h 20"/>
                <a:gd name="T4" fmla="*/ 0 w 2"/>
                <a:gd name="T5" fmla="*/ 10 h 20"/>
                <a:gd name="T6" fmla="*/ 2 w 2"/>
                <a:gd name="T7" fmla="*/ 10 h 20"/>
                <a:gd name="T8" fmla="*/ 2 w 2"/>
                <a:gd name="T9" fmla="*/ 0 h 20"/>
                <a:gd name="T10" fmla="*/ 2 w 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0">
                  <a:moveTo>
                    <a:pt x="2" y="0"/>
                  </a:moveTo>
                  <a:lnTo>
                    <a:pt x="0" y="0"/>
                  </a:lnTo>
                  <a:lnTo>
                    <a:pt x="0" y="20"/>
                  </a:lnTo>
                  <a:lnTo>
                    <a:pt x="2" y="2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2" name="Freeform 293"/>
            <p:cNvSpPr>
              <a:spLocks/>
            </p:cNvSpPr>
            <p:nvPr/>
          </p:nvSpPr>
          <p:spPr bwMode="auto">
            <a:xfrm>
              <a:off x="2659" y="1576"/>
              <a:ext cx="5" cy="10"/>
            </a:xfrm>
            <a:custGeom>
              <a:avLst/>
              <a:gdLst>
                <a:gd name="T0" fmla="*/ 0 w 10"/>
                <a:gd name="T1" fmla="*/ 10 h 21"/>
                <a:gd name="T2" fmla="*/ 2 w 10"/>
                <a:gd name="T3" fmla="*/ 9 h 21"/>
                <a:gd name="T4" fmla="*/ 3 w 10"/>
                <a:gd name="T5" fmla="*/ 8 h 21"/>
                <a:gd name="T6" fmla="*/ 3 w 10"/>
                <a:gd name="T7" fmla="*/ 6 h 21"/>
                <a:gd name="T8" fmla="*/ 4 w 10"/>
                <a:gd name="T9" fmla="*/ 5 h 21"/>
                <a:gd name="T10" fmla="*/ 4 w 10"/>
                <a:gd name="T11" fmla="*/ 5 h 21"/>
                <a:gd name="T12" fmla="*/ 5 w 10"/>
                <a:gd name="T13" fmla="*/ 3 h 21"/>
                <a:gd name="T14" fmla="*/ 5 w 10"/>
                <a:gd name="T15" fmla="*/ 2 h 21"/>
                <a:gd name="T16" fmla="*/ 5 w 10"/>
                <a:gd name="T17" fmla="*/ 1 h 21"/>
                <a:gd name="T18" fmla="*/ 5 w 10"/>
                <a:gd name="T19" fmla="*/ 0 h 21"/>
                <a:gd name="T20" fmla="*/ 5 w 10"/>
                <a:gd name="T21" fmla="*/ 0 h 21"/>
                <a:gd name="T22" fmla="*/ 4 w 10"/>
                <a:gd name="T23" fmla="*/ 0 h 21"/>
                <a:gd name="T24" fmla="*/ 3 w 10"/>
                <a:gd name="T25" fmla="*/ 1 h 21"/>
                <a:gd name="T26" fmla="*/ 3 w 10"/>
                <a:gd name="T27" fmla="*/ 1 h 21"/>
                <a:gd name="T28" fmla="*/ 2 w 10"/>
                <a:gd name="T29" fmla="*/ 2 h 21"/>
                <a:gd name="T30" fmla="*/ 2 w 10"/>
                <a:gd name="T31" fmla="*/ 3 h 21"/>
                <a:gd name="T32" fmla="*/ 2 w 10"/>
                <a:gd name="T33" fmla="*/ 3 h 21"/>
                <a:gd name="T34" fmla="*/ 2 w 10"/>
                <a:gd name="T35" fmla="*/ 5 h 21"/>
                <a:gd name="T36" fmla="*/ 1 w 10"/>
                <a:gd name="T37" fmla="*/ 6 h 21"/>
                <a:gd name="T38" fmla="*/ 1 w 10"/>
                <a:gd name="T39" fmla="*/ 8 h 21"/>
                <a:gd name="T40" fmla="*/ 0 w 10"/>
                <a:gd name="T41" fmla="*/ 10 h 21"/>
                <a:gd name="T42" fmla="*/ 0 w 10"/>
                <a:gd name="T43" fmla="*/ 10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21">
                  <a:moveTo>
                    <a:pt x="0" y="21"/>
                  </a:moveTo>
                  <a:lnTo>
                    <a:pt x="3" y="18"/>
                  </a:lnTo>
                  <a:lnTo>
                    <a:pt x="5" y="16"/>
                  </a:lnTo>
                  <a:lnTo>
                    <a:pt x="6" y="13"/>
                  </a:lnTo>
                  <a:lnTo>
                    <a:pt x="8" y="11"/>
                  </a:lnTo>
                  <a:lnTo>
                    <a:pt x="8" y="10"/>
                  </a:lnTo>
                  <a:lnTo>
                    <a:pt x="9" y="7"/>
                  </a:lnTo>
                  <a:lnTo>
                    <a:pt x="9" y="5"/>
                  </a:lnTo>
                  <a:lnTo>
                    <a:pt x="9" y="3"/>
                  </a:lnTo>
                  <a:lnTo>
                    <a:pt x="10" y="1"/>
                  </a:lnTo>
                  <a:lnTo>
                    <a:pt x="10" y="0"/>
                  </a:lnTo>
                  <a:lnTo>
                    <a:pt x="8" y="1"/>
                  </a:lnTo>
                  <a:lnTo>
                    <a:pt x="6" y="2"/>
                  </a:lnTo>
                  <a:lnTo>
                    <a:pt x="5" y="3"/>
                  </a:lnTo>
                  <a:lnTo>
                    <a:pt x="4" y="5"/>
                  </a:lnTo>
                  <a:lnTo>
                    <a:pt x="4" y="6"/>
                  </a:lnTo>
                  <a:lnTo>
                    <a:pt x="3" y="7"/>
                  </a:lnTo>
                  <a:lnTo>
                    <a:pt x="3" y="10"/>
                  </a:lnTo>
                  <a:lnTo>
                    <a:pt x="2" y="12"/>
                  </a:lnTo>
                  <a:lnTo>
                    <a:pt x="2" y="16"/>
                  </a:lnTo>
                  <a:lnTo>
                    <a:pt x="0" y="21"/>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3" name="Freeform 294"/>
            <p:cNvSpPr>
              <a:spLocks/>
            </p:cNvSpPr>
            <p:nvPr/>
          </p:nvSpPr>
          <p:spPr bwMode="auto">
            <a:xfrm>
              <a:off x="2664" y="1573"/>
              <a:ext cx="4" cy="3"/>
            </a:xfrm>
            <a:custGeom>
              <a:avLst/>
              <a:gdLst>
                <a:gd name="T0" fmla="*/ 0 w 8"/>
                <a:gd name="T1" fmla="*/ 3 h 5"/>
                <a:gd name="T2" fmla="*/ 1 w 8"/>
                <a:gd name="T3" fmla="*/ 3 h 5"/>
                <a:gd name="T4" fmla="*/ 1 w 8"/>
                <a:gd name="T5" fmla="*/ 2 h 5"/>
                <a:gd name="T6" fmla="*/ 2 w 8"/>
                <a:gd name="T7" fmla="*/ 2 h 5"/>
                <a:gd name="T8" fmla="*/ 2 w 8"/>
                <a:gd name="T9" fmla="*/ 2 h 5"/>
                <a:gd name="T10" fmla="*/ 2 w 8"/>
                <a:gd name="T11" fmla="*/ 1 h 5"/>
                <a:gd name="T12" fmla="*/ 2 w 8"/>
                <a:gd name="T13" fmla="*/ 1 h 5"/>
                <a:gd name="T14" fmla="*/ 3 w 8"/>
                <a:gd name="T15" fmla="*/ 1 h 5"/>
                <a:gd name="T16" fmla="*/ 3 w 8"/>
                <a:gd name="T17" fmla="*/ 1 h 5"/>
                <a:gd name="T18" fmla="*/ 3 w 8"/>
                <a:gd name="T19" fmla="*/ 0 h 5"/>
                <a:gd name="T20" fmla="*/ 4 w 8"/>
                <a:gd name="T21" fmla="*/ 0 h 5"/>
                <a:gd name="T22" fmla="*/ 3 w 8"/>
                <a:gd name="T23" fmla="*/ 0 h 5"/>
                <a:gd name="T24" fmla="*/ 3 w 8"/>
                <a:gd name="T25" fmla="*/ 1 h 5"/>
                <a:gd name="T26" fmla="*/ 3 w 8"/>
                <a:gd name="T27" fmla="*/ 1 h 5"/>
                <a:gd name="T28" fmla="*/ 2 w 8"/>
                <a:gd name="T29" fmla="*/ 1 h 5"/>
                <a:gd name="T30" fmla="*/ 2 w 8"/>
                <a:gd name="T31" fmla="*/ 1 h 5"/>
                <a:gd name="T32" fmla="*/ 2 w 8"/>
                <a:gd name="T33" fmla="*/ 1 h 5"/>
                <a:gd name="T34" fmla="*/ 1 w 8"/>
                <a:gd name="T35" fmla="*/ 2 h 5"/>
                <a:gd name="T36" fmla="*/ 1 w 8"/>
                <a:gd name="T37" fmla="*/ 2 h 5"/>
                <a:gd name="T38" fmla="*/ 1 w 8"/>
                <a:gd name="T39" fmla="*/ 3 h 5"/>
                <a:gd name="T40" fmla="*/ 0 w 8"/>
                <a:gd name="T41" fmla="*/ 3 h 5"/>
                <a:gd name="T42" fmla="*/ 0 w 8"/>
                <a:gd name="T43" fmla="*/ 3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 h="5">
                  <a:moveTo>
                    <a:pt x="0" y="5"/>
                  </a:moveTo>
                  <a:lnTo>
                    <a:pt x="1" y="5"/>
                  </a:lnTo>
                  <a:lnTo>
                    <a:pt x="1" y="4"/>
                  </a:lnTo>
                  <a:lnTo>
                    <a:pt x="3" y="4"/>
                  </a:lnTo>
                  <a:lnTo>
                    <a:pt x="4" y="2"/>
                  </a:lnTo>
                  <a:lnTo>
                    <a:pt x="5" y="1"/>
                  </a:lnTo>
                  <a:lnTo>
                    <a:pt x="6" y="1"/>
                  </a:lnTo>
                  <a:lnTo>
                    <a:pt x="6" y="0"/>
                  </a:lnTo>
                  <a:lnTo>
                    <a:pt x="8" y="0"/>
                  </a:lnTo>
                  <a:lnTo>
                    <a:pt x="6" y="0"/>
                  </a:lnTo>
                  <a:lnTo>
                    <a:pt x="5" y="1"/>
                  </a:lnTo>
                  <a:lnTo>
                    <a:pt x="4" y="1"/>
                  </a:lnTo>
                  <a:lnTo>
                    <a:pt x="3" y="2"/>
                  </a:lnTo>
                  <a:lnTo>
                    <a:pt x="1" y="4"/>
                  </a:lnTo>
                  <a:lnTo>
                    <a:pt x="1" y="5"/>
                  </a:lnTo>
                  <a:lnTo>
                    <a:pt x="0" y="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4" name="Freeform 295"/>
            <p:cNvSpPr>
              <a:spLocks/>
            </p:cNvSpPr>
            <p:nvPr/>
          </p:nvSpPr>
          <p:spPr bwMode="auto">
            <a:xfrm>
              <a:off x="2633" y="1579"/>
              <a:ext cx="7" cy="8"/>
            </a:xfrm>
            <a:custGeom>
              <a:avLst/>
              <a:gdLst>
                <a:gd name="T0" fmla="*/ 5 w 15"/>
                <a:gd name="T1" fmla="*/ 0 h 16"/>
                <a:gd name="T2" fmla="*/ 3 w 15"/>
                <a:gd name="T3" fmla="*/ 6 h 16"/>
                <a:gd name="T4" fmla="*/ 2 w 15"/>
                <a:gd name="T5" fmla="*/ 6 h 16"/>
                <a:gd name="T6" fmla="*/ 2 w 15"/>
                <a:gd name="T7" fmla="*/ 6 h 16"/>
                <a:gd name="T8" fmla="*/ 2 w 15"/>
                <a:gd name="T9" fmla="*/ 6 h 16"/>
                <a:gd name="T10" fmla="*/ 2 w 15"/>
                <a:gd name="T11" fmla="*/ 5 h 16"/>
                <a:gd name="T12" fmla="*/ 1 w 15"/>
                <a:gd name="T13" fmla="*/ 5 h 16"/>
                <a:gd name="T14" fmla="*/ 1 w 15"/>
                <a:gd name="T15" fmla="*/ 5 h 16"/>
                <a:gd name="T16" fmla="*/ 0 w 15"/>
                <a:gd name="T17" fmla="*/ 5 h 16"/>
                <a:gd name="T18" fmla="*/ 0 w 15"/>
                <a:gd name="T19" fmla="*/ 5 h 16"/>
                <a:gd name="T20" fmla="*/ 0 w 15"/>
                <a:gd name="T21" fmla="*/ 5 h 16"/>
                <a:gd name="T22" fmla="*/ 0 w 15"/>
                <a:gd name="T23" fmla="*/ 5 h 16"/>
                <a:gd name="T24" fmla="*/ 0 w 15"/>
                <a:gd name="T25" fmla="*/ 8 h 16"/>
                <a:gd name="T26" fmla="*/ 1 w 15"/>
                <a:gd name="T27" fmla="*/ 8 h 16"/>
                <a:gd name="T28" fmla="*/ 2 w 15"/>
                <a:gd name="T29" fmla="*/ 8 h 16"/>
                <a:gd name="T30" fmla="*/ 2 w 15"/>
                <a:gd name="T31" fmla="*/ 8 h 16"/>
                <a:gd name="T32" fmla="*/ 3 w 15"/>
                <a:gd name="T33" fmla="*/ 8 h 16"/>
                <a:gd name="T34" fmla="*/ 3 w 15"/>
                <a:gd name="T35" fmla="*/ 7 h 16"/>
                <a:gd name="T36" fmla="*/ 4 w 15"/>
                <a:gd name="T37" fmla="*/ 6 h 16"/>
                <a:gd name="T38" fmla="*/ 5 w 15"/>
                <a:gd name="T39" fmla="*/ 6 h 16"/>
                <a:gd name="T40" fmla="*/ 5 w 15"/>
                <a:gd name="T41" fmla="*/ 5 h 16"/>
                <a:gd name="T42" fmla="*/ 7 w 15"/>
                <a:gd name="T43" fmla="*/ 5 h 16"/>
                <a:gd name="T44" fmla="*/ 7 w 15"/>
                <a:gd name="T45" fmla="*/ 5 h 16"/>
                <a:gd name="T46" fmla="*/ 7 w 15"/>
                <a:gd name="T47" fmla="*/ 5 h 16"/>
                <a:gd name="T48" fmla="*/ 7 w 15"/>
                <a:gd name="T49" fmla="*/ 4 h 16"/>
                <a:gd name="T50" fmla="*/ 7 w 15"/>
                <a:gd name="T51" fmla="*/ 3 h 16"/>
                <a:gd name="T52" fmla="*/ 7 w 15"/>
                <a:gd name="T53" fmla="*/ 3 h 16"/>
                <a:gd name="T54" fmla="*/ 7 w 15"/>
                <a:gd name="T55" fmla="*/ 3 h 16"/>
                <a:gd name="T56" fmla="*/ 7 w 15"/>
                <a:gd name="T57" fmla="*/ 2 h 16"/>
                <a:gd name="T58" fmla="*/ 7 w 15"/>
                <a:gd name="T59" fmla="*/ 1 h 16"/>
                <a:gd name="T60" fmla="*/ 6 w 15"/>
                <a:gd name="T61" fmla="*/ 1 h 16"/>
                <a:gd name="T62" fmla="*/ 6 w 15"/>
                <a:gd name="T63" fmla="*/ 1 h 16"/>
                <a:gd name="T64" fmla="*/ 5 w 15"/>
                <a:gd name="T65" fmla="*/ 0 h 16"/>
                <a:gd name="T66" fmla="*/ 5 w 15"/>
                <a:gd name="T67" fmla="*/ 0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 h="16">
                  <a:moveTo>
                    <a:pt x="11" y="0"/>
                  </a:moveTo>
                  <a:lnTo>
                    <a:pt x="6" y="12"/>
                  </a:lnTo>
                  <a:lnTo>
                    <a:pt x="5" y="12"/>
                  </a:lnTo>
                  <a:lnTo>
                    <a:pt x="5" y="11"/>
                  </a:lnTo>
                  <a:lnTo>
                    <a:pt x="4" y="11"/>
                  </a:lnTo>
                  <a:lnTo>
                    <a:pt x="4" y="10"/>
                  </a:lnTo>
                  <a:lnTo>
                    <a:pt x="2" y="10"/>
                  </a:lnTo>
                  <a:lnTo>
                    <a:pt x="1" y="10"/>
                  </a:lnTo>
                  <a:lnTo>
                    <a:pt x="0" y="10"/>
                  </a:lnTo>
                  <a:lnTo>
                    <a:pt x="0" y="15"/>
                  </a:lnTo>
                  <a:lnTo>
                    <a:pt x="2" y="16"/>
                  </a:lnTo>
                  <a:lnTo>
                    <a:pt x="4" y="16"/>
                  </a:lnTo>
                  <a:lnTo>
                    <a:pt x="5" y="16"/>
                  </a:lnTo>
                  <a:lnTo>
                    <a:pt x="6" y="15"/>
                  </a:lnTo>
                  <a:lnTo>
                    <a:pt x="7" y="14"/>
                  </a:lnTo>
                  <a:lnTo>
                    <a:pt x="9" y="12"/>
                  </a:lnTo>
                  <a:lnTo>
                    <a:pt x="10" y="11"/>
                  </a:lnTo>
                  <a:lnTo>
                    <a:pt x="11" y="10"/>
                  </a:lnTo>
                  <a:lnTo>
                    <a:pt x="14" y="10"/>
                  </a:lnTo>
                  <a:lnTo>
                    <a:pt x="15" y="10"/>
                  </a:lnTo>
                  <a:lnTo>
                    <a:pt x="15" y="9"/>
                  </a:lnTo>
                  <a:lnTo>
                    <a:pt x="15" y="7"/>
                  </a:lnTo>
                  <a:lnTo>
                    <a:pt x="15" y="6"/>
                  </a:lnTo>
                  <a:lnTo>
                    <a:pt x="15" y="5"/>
                  </a:lnTo>
                  <a:lnTo>
                    <a:pt x="14" y="4"/>
                  </a:lnTo>
                  <a:lnTo>
                    <a:pt x="14" y="2"/>
                  </a:lnTo>
                  <a:lnTo>
                    <a:pt x="12" y="1"/>
                  </a:lnTo>
                  <a:lnTo>
                    <a:pt x="11"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5" name="Freeform 296"/>
            <p:cNvSpPr>
              <a:spLocks/>
            </p:cNvSpPr>
            <p:nvPr/>
          </p:nvSpPr>
          <p:spPr bwMode="auto">
            <a:xfrm>
              <a:off x="2597" y="1582"/>
              <a:ext cx="5" cy="9"/>
            </a:xfrm>
            <a:custGeom>
              <a:avLst/>
              <a:gdLst>
                <a:gd name="T0" fmla="*/ 4 w 11"/>
                <a:gd name="T1" fmla="*/ 0 h 19"/>
                <a:gd name="T2" fmla="*/ 0 w 11"/>
                <a:gd name="T3" fmla="*/ 9 h 19"/>
                <a:gd name="T4" fmla="*/ 3 w 11"/>
                <a:gd name="T5" fmla="*/ 9 h 19"/>
                <a:gd name="T6" fmla="*/ 4 w 11"/>
                <a:gd name="T7" fmla="*/ 8 h 19"/>
                <a:gd name="T8" fmla="*/ 4 w 11"/>
                <a:gd name="T9" fmla="*/ 7 h 19"/>
                <a:gd name="T10" fmla="*/ 4 w 11"/>
                <a:gd name="T11" fmla="*/ 6 h 19"/>
                <a:gd name="T12" fmla="*/ 5 w 11"/>
                <a:gd name="T13" fmla="*/ 5 h 19"/>
                <a:gd name="T14" fmla="*/ 5 w 11"/>
                <a:gd name="T15" fmla="*/ 4 h 19"/>
                <a:gd name="T16" fmla="*/ 5 w 11"/>
                <a:gd name="T17" fmla="*/ 3 h 19"/>
                <a:gd name="T18" fmla="*/ 5 w 11"/>
                <a:gd name="T19" fmla="*/ 2 h 19"/>
                <a:gd name="T20" fmla="*/ 5 w 11"/>
                <a:gd name="T21" fmla="*/ 1 h 19"/>
                <a:gd name="T22" fmla="*/ 5 w 11"/>
                <a:gd name="T23" fmla="*/ 0 h 19"/>
                <a:gd name="T24" fmla="*/ 4 w 11"/>
                <a:gd name="T25" fmla="*/ 0 h 19"/>
                <a:gd name="T26" fmla="*/ 4 w 11"/>
                <a:gd name="T27" fmla="*/ 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1" h="19">
                  <a:moveTo>
                    <a:pt x="9" y="0"/>
                  </a:moveTo>
                  <a:lnTo>
                    <a:pt x="0" y="19"/>
                  </a:lnTo>
                  <a:lnTo>
                    <a:pt x="6" y="19"/>
                  </a:lnTo>
                  <a:lnTo>
                    <a:pt x="8" y="16"/>
                  </a:lnTo>
                  <a:lnTo>
                    <a:pt x="8" y="15"/>
                  </a:lnTo>
                  <a:lnTo>
                    <a:pt x="9" y="12"/>
                  </a:lnTo>
                  <a:lnTo>
                    <a:pt x="10" y="10"/>
                  </a:lnTo>
                  <a:lnTo>
                    <a:pt x="11" y="9"/>
                  </a:lnTo>
                  <a:lnTo>
                    <a:pt x="11" y="6"/>
                  </a:lnTo>
                  <a:lnTo>
                    <a:pt x="11" y="5"/>
                  </a:lnTo>
                  <a:lnTo>
                    <a:pt x="11" y="3"/>
                  </a:lnTo>
                  <a:lnTo>
                    <a:pt x="10" y="1"/>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6" name="Freeform 297"/>
            <p:cNvSpPr>
              <a:spLocks/>
            </p:cNvSpPr>
            <p:nvPr/>
          </p:nvSpPr>
          <p:spPr bwMode="auto">
            <a:xfrm>
              <a:off x="2598" y="1599"/>
              <a:ext cx="10" cy="13"/>
            </a:xfrm>
            <a:custGeom>
              <a:avLst/>
              <a:gdLst>
                <a:gd name="T0" fmla="*/ 5 w 18"/>
                <a:gd name="T1" fmla="*/ 0 h 26"/>
                <a:gd name="T2" fmla="*/ 4 w 18"/>
                <a:gd name="T3" fmla="*/ 1 h 26"/>
                <a:gd name="T4" fmla="*/ 3 w 18"/>
                <a:gd name="T5" fmla="*/ 2 h 26"/>
                <a:gd name="T6" fmla="*/ 2 w 18"/>
                <a:gd name="T7" fmla="*/ 4 h 26"/>
                <a:gd name="T8" fmla="*/ 1 w 18"/>
                <a:gd name="T9" fmla="*/ 5 h 26"/>
                <a:gd name="T10" fmla="*/ 1 w 18"/>
                <a:gd name="T11" fmla="*/ 6 h 26"/>
                <a:gd name="T12" fmla="*/ 0 w 18"/>
                <a:gd name="T13" fmla="*/ 7 h 26"/>
                <a:gd name="T14" fmla="*/ 0 w 18"/>
                <a:gd name="T15" fmla="*/ 9 h 26"/>
                <a:gd name="T16" fmla="*/ 0 w 18"/>
                <a:gd name="T17" fmla="*/ 11 h 26"/>
                <a:gd name="T18" fmla="*/ 0 w 18"/>
                <a:gd name="T19" fmla="*/ 12 h 26"/>
                <a:gd name="T20" fmla="*/ 1 w 18"/>
                <a:gd name="T21" fmla="*/ 13 h 26"/>
                <a:gd name="T22" fmla="*/ 3 w 18"/>
                <a:gd name="T23" fmla="*/ 12 h 26"/>
                <a:gd name="T24" fmla="*/ 5 w 18"/>
                <a:gd name="T25" fmla="*/ 12 h 26"/>
                <a:gd name="T26" fmla="*/ 6 w 18"/>
                <a:gd name="T27" fmla="*/ 12 h 26"/>
                <a:gd name="T28" fmla="*/ 7 w 18"/>
                <a:gd name="T29" fmla="*/ 11 h 26"/>
                <a:gd name="T30" fmla="*/ 8 w 18"/>
                <a:gd name="T31" fmla="*/ 11 h 26"/>
                <a:gd name="T32" fmla="*/ 9 w 18"/>
                <a:gd name="T33" fmla="*/ 10 h 26"/>
                <a:gd name="T34" fmla="*/ 9 w 18"/>
                <a:gd name="T35" fmla="*/ 9 h 26"/>
                <a:gd name="T36" fmla="*/ 10 w 18"/>
                <a:gd name="T37" fmla="*/ 8 h 26"/>
                <a:gd name="T38" fmla="*/ 10 w 18"/>
                <a:gd name="T39" fmla="*/ 6 h 26"/>
                <a:gd name="T40" fmla="*/ 9 w 18"/>
                <a:gd name="T41" fmla="*/ 4 h 26"/>
                <a:gd name="T42" fmla="*/ 9 w 18"/>
                <a:gd name="T43" fmla="*/ 4 h 26"/>
                <a:gd name="T44" fmla="*/ 9 w 18"/>
                <a:gd name="T45" fmla="*/ 3 h 26"/>
                <a:gd name="T46" fmla="*/ 9 w 18"/>
                <a:gd name="T47" fmla="*/ 2 h 26"/>
                <a:gd name="T48" fmla="*/ 8 w 18"/>
                <a:gd name="T49" fmla="*/ 1 h 26"/>
                <a:gd name="T50" fmla="*/ 8 w 18"/>
                <a:gd name="T51" fmla="*/ 1 h 26"/>
                <a:gd name="T52" fmla="*/ 7 w 18"/>
                <a:gd name="T53" fmla="*/ 1 h 26"/>
                <a:gd name="T54" fmla="*/ 7 w 18"/>
                <a:gd name="T55" fmla="*/ 0 h 26"/>
                <a:gd name="T56" fmla="*/ 6 w 18"/>
                <a:gd name="T57" fmla="*/ 0 h 26"/>
                <a:gd name="T58" fmla="*/ 6 w 18"/>
                <a:gd name="T59" fmla="*/ 0 h 26"/>
                <a:gd name="T60" fmla="*/ 5 w 18"/>
                <a:gd name="T61" fmla="*/ 0 h 26"/>
                <a:gd name="T62" fmla="*/ 5 w 18"/>
                <a:gd name="T63" fmla="*/ 0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 h="26">
                  <a:moveTo>
                    <a:pt x="9" y="0"/>
                  </a:moveTo>
                  <a:lnTo>
                    <a:pt x="7" y="2"/>
                  </a:lnTo>
                  <a:lnTo>
                    <a:pt x="5" y="4"/>
                  </a:lnTo>
                  <a:lnTo>
                    <a:pt x="4" y="7"/>
                  </a:lnTo>
                  <a:lnTo>
                    <a:pt x="2" y="9"/>
                  </a:lnTo>
                  <a:lnTo>
                    <a:pt x="1" y="12"/>
                  </a:lnTo>
                  <a:lnTo>
                    <a:pt x="0" y="14"/>
                  </a:lnTo>
                  <a:lnTo>
                    <a:pt x="0" y="17"/>
                  </a:lnTo>
                  <a:lnTo>
                    <a:pt x="0" y="21"/>
                  </a:lnTo>
                  <a:lnTo>
                    <a:pt x="0" y="23"/>
                  </a:lnTo>
                  <a:lnTo>
                    <a:pt x="2" y="26"/>
                  </a:lnTo>
                  <a:lnTo>
                    <a:pt x="5" y="24"/>
                  </a:lnTo>
                  <a:lnTo>
                    <a:pt x="9" y="23"/>
                  </a:lnTo>
                  <a:lnTo>
                    <a:pt x="11" y="23"/>
                  </a:lnTo>
                  <a:lnTo>
                    <a:pt x="12" y="22"/>
                  </a:lnTo>
                  <a:lnTo>
                    <a:pt x="15" y="21"/>
                  </a:lnTo>
                  <a:lnTo>
                    <a:pt x="16" y="19"/>
                  </a:lnTo>
                  <a:lnTo>
                    <a:pt x="17" y="18"/>
                  </a:lnTo>
                  <a:lnTo>
                    <a:pt x="18" y="16"/>
                  </a:lnTo>
                  <a:lnTo>
                    <a:pt x="18" y="12"/>
                  </a:lnTo>
                  <a:lnTo>
                    <a:pt x="17" y="8"/>
                  </a:lnTo>
                  <a:lnTo>
                    <a:pt x="17" y="7"/>
                  </a:lnTo>
                  <a:lnTo>
                    <a:pt x="16" y="6"/>
                  </a:lnTo>
                  <a:lnTo>
                    <a:pt x="16" y="3"/>
                  </a:lnTo>
                  <a:lnTo>
                    <a:pt x="15" y="2"/>
                  </a:lnTo>
                  <a:lnTo>
                    <a:pt x="13" y="1"/>
                  </a:lnTo>
                  <a:lnTo>
                    <a:pt x="12" y="0"/>
                  </a:lnTo>
                  <a:lnTo>
                    <a:pt x="11" y="0"/>
                  </a:lnTo>
                  <a:lnTo>
                    <a:pt x="10" y="0"/>
                  </a:lnTo>
                  <a:lnTo>
                    <a:pt x="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7" name="Freeform 298"/>
            <p:cNvSpPr>
              <a:spLocks/>
            </p:cNvSpPr>
            <p:nvPr/>
          </p:nvSpPr>
          <p:spPr bwMode="auto">
            <a:xfrm>
              <a:off x="2780" y="1599"/>
              <a:ext cx="2" cy="50"/>
            </a:xfrm>
            <a:custGeom>
              <a:avLst/>
              <a:gdLst>
                <a:gd name="T0" fmla="*/ 2 w 5"/>
                <a:gd name="T1" fmla="*/ 0 h 100"/>
                <a:gd name="T2" fmla="*/ 2 w 5"/>
                <a:gd name="T3" fmla="*/ 5 h 100"/>
                <a:gd name="T4" fmla="*/ 1 w 5"/>
                <a:gd name="T5" fmla="*/ 10 h 100"/>
                <a:gd name="T6" fmla="*/ 0 w 5"/>
                <a:gd name="T7" fmla="*/ 15 h 100"/>
                <a:gd name="T8" fmla="*/ 0 w 5"/>
                <a:gd name="T9" fmla="*/ 20 h 100"/>
                <a:gd name="T10" fmla="*/ 0 w 5"/>
                <a:gd name="T11" fmla="*/ 25 h 100"/>
                <a:gd name="T12" fmla="*/ 0 w 5"/>
                <a:gd name="T13" fmla="*/ 30 h 100"/>
                <a:gd name="T14" fmla="*/ 0 w 5"/>
                <a:gd name="T15" fmla="*/ 35 h 100"/>
                <a:gd name="T16" fmla="*/ 0 w 5"/>
                <a:gd name="T17" fmla="*/ 40 h 100"/>
                <a:gd name="T18" fmla="*/ 0 w 5"/>
                <a:gd name="T19" fmla="*/ 45 h 100"/>
                <a:gd name="T20" fmla="*/ 1 w 5"/>
                <a:gd name="T21" fmla="*/ 50 h 100"/>
                <a:gd name="T22" fmla="*/ 2 w 5"/>
                <a:gd name="T23" fmla="*/ 0 h 100"/>
                <a:gd name="T24" fmla="*/ 2 w 5"/>
                <a:gd name="T25" fmla="*/ 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5" h="100">
                  <a:moveTo>
                    <a:pt x="5" y="0"/>
                  </a:moveTo>
                  <a:lnTo>
                    <a:pt x="4" y="9"/>
                  </a:lnTo>
                  <a:lnTo>
                    <a:pt x="2" y="19"/>
                  </a:lnTo>
                  <a:lnTo>
                    <a:pt x="1" y="29"/>
                  </a:lnTo>
                  <a:lnTo>
                    <a:pt x="1" y="39"/>
                  </a:lnTo>
                  <a:lnTo>
                    <a:pt x="0" y="49"/>
                  </a:lnTo>
                  <a:lnTo>
                    <a:pt x="0" y="60"/>
                  </a:lnTo>
                  <a:lnTo>
                    <a:pt x="0" y="70"/>
                  </a:lnTo>
                  <a:lnTo>
                    <a:pt x="0" y="80"/>
                  </a:lnTo>
                  <a:lnTo>
                    <a:pt x="1" y="90"/>
                  </a:lnTo>
                  <a:lnTo>
                    <a:pt x="2" y="100"/>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8" name="Freeform 299"/>
            <p:cNvSpPr>
              <a:spLocks/>
            </p:cNvSpPr>
            <p:nvPr/>
          </p:nvSpPr>
          <p:spPr bwMode="auto">
            <a:xfrm>
              <a:off x="2600" y="1616"/>
              <a:ext cx="11" cy="15"/>
            </a:xfrm>
            <a:custGeom>
              <a:avLst/>
              <a:gdLst>
                <a:gd name="T0" fmla="*/ 8 w 22"/>
                <a:gd name="T1" fmla="*/ 3 h 30"/>
                <a:gd name="T2" fmla="*/ 4 w 22"/>
                <a:gd name="T3" fmla="*/ 2 h 30"/>
                <a:gd name="T4" fmla="*/ 6 w 22"/>
                <a:gd name="T5" fmla="*/ 0 h 30"/>
                <a:gd name="T6" fmla="*/ 1 w 22"/>
                <a:gd name="T7" fmla="*/ 0 h 30"/>
                <a:gd name="T8" fmla="*/ 0 w 22"/>
                <a:gd name="T9" fmla="*/ 2 h 30"/>
                <a:gd name="T10" fmla="*/ 0 w 22"/>
                <a:gd name="T11" fmla="*/ 4 h 30"/>
                <a:gd name="T12" fmla="*/ 1 w 22"/>
                <a:gd name="T13" fmla="*/ 5 h 30"/>
                <a:gd name="T14" fmla="*/ 1 w 22"/>
                <a:gd name="T15" fmla="*/ 6 h 30"/>
                <a:gd name="T16" fmla="*/ 3 w 22"/>
                <a:gd name="T17" fmla="*/ 7 h 30"/>
                <a:gd name="T18" fmla="*/ 3 w 22"/>
                <a:gd name="T19" fmla="*/ 8 h 30"/>
                <a:gd name="T20" fmla="*/ 4 w 22"/>
                <a:gd name="T21" fmla="*/ 8 h 30"/>
                <a:gd name="T22" fmla="*/ 4 w 22"/>
                <a:gd name="T23" fmla="*/ 10 h 30"/>
                <a:gd name="T24" fmla="*/ 4 w 22"/>
                <a:gd name="T25" fmla="*/ 11 h 30"/>
                <a:gd name="T26" fmla="*/ 3 w 22"/>
                <a:gd name="T27" fmla="*/ 13 h 30"/>
                <a:gd name="T28" fmla="*/ 3 w 22"/>
                <a:gd name="T29" fmla="*/ 13 h 30"/>
                <a:gd name="T30" fmla="*/ 4 w 22"/>
                <a:gd name="T31" fmla="*/ 14 h 30"/>
                <a:gd name="T32" fmla="*/ 4 w 22"/>
                <a:gd name="T33" fmla="*/ 15 h 30"/>
                <a:gd name="T34" fmla="*/ 5 w 22"/>
                <a:gd name="T35" fmla="*/ 15 h 30"/>
                <a:gd name="T36" fmla="*/ 6 w 22"/>
                <a:gd name="T37" fmla="*/ 15 h 30"/>
                <a:gd name="T38" fmla="*/ 6 w 22"/>
                <a:gd name="T39" fmla="*/ 15 h 30"/>
                <a:gd name="T40" fmla="*/ 7 w 22"/>
                <a:gd name="T41" fmla="*/ 15 h 30"/>
                <a:gd name="T42" fmla="*/ 8 w 22"/>
                <a:gd name="T43" fmla="*/ 15 h 30"/>
                <a:gd name="T44" fmla="*/ 9 w 22"/>
                <a:gd name="T45" fmla="*/ 15 h 30"/>
                <a:gd name="T46" fmla="*/ 10 w 22"/>
                <a:gd name="T47" fmla="*/ 15 h 30"/>
                <a:gd name="T48" fmla="*/ 11 w 22"/>
                <a:gd name="T49" fmla="*/ 13 h 30"/>
                <a:gd name="T50" fmla="*/ 11 w 22"/>
                <a:gd name="T51" fmla="*/ 12 h 30"/>
                <a:gd name="T52" fmla="*/ 11 w 22"/>
                <a:gd name="T53" fmla="*/ 11 h 30"/>
                <a:gd name="T54" fmla="*/ 11 w 22"/>
                <a:gd name="T55" fmla="*/ 10 h 30"/>
                <a:gd name="T56" fmla="*/ 9 w 22"/>
                <a:gd name="T57" fmla="*/ 9 h 30"/>
                <a:gd name="T58" fmla="*/ 8 w 22"/>
                <a:gd name="T59" fmla="*/ 8 h 30"/>
                <a:gd name="T60" fmla="*/ 7 w 22"/>
                <a:gd name="T61" fmla="*/ 8 h 30"/>
                <a:gd name="T62" fmla="*/ 6 w 22"/>
                <a:gd name="T63" fmla="*/ 7 h 30"/>
                <a:gd name="T64" fmla="*/ 4 w 22"/>
                <a:gd name="T65" fmla="*/ 7 h 30"/>
                <a:gd name="T66" fmla="*/ 4 w 22"/>
                <a:gd name="T67" fmla="*/ 5 h 30"/>
                <a:gd name="T68" fmla="*/ 4 w 22"/>
                <a:gd name="T69" fmla="*/ 5 h 30"/>
                <a:gd name="T70" fmla="*/ 4 w 22"/>
                <a:gd name="T71" fmla="*/ 4 h 30"/>
                <a:gd name="T72" fmla="*/ 5 w 22"/>
                <a:gd name="T73" fmla="*/ 4 h 30"/>
                <a:gd name="T74" fmla="*/ 6 w 22"/>
                <a:gd name="T75" fmla="*/ 4 h 30"/>
                <a:gd name="T76" fmla="*/ 6 w 22"/>
                <a:gd name="T77" fmla="*/ 3 h 30"/>
                <a:gd name="T78" fmla="*/ 6 w 22"/>
                <a:gd name="T79" fmla="*/ 3 h 30"/>
                <a:gd name="T80" fmla="*/ 7 w 22"/>
                <a:gd name="T81" fmla="*/ 3 h 30"/>
                <a:gd name="T82" fmla="*/ 7 w 22"/>
                <a:gd name="T83" fmla="*/ 3 h 30"/>
                <a:gd name="T84" fmla="*/ 7 w 22"/>
                <a:gd name="T85" fmla="*/ 3 h 30"/>
                <a:gd name="T86" fmla="*/ 8 w 22"/>
                <a:gd name="T87" fmla="*/ 3 h 30"/>
                <a:gd name="T88" fmla="*/ 8 w 22"/>
                <a:gd name="T89" fmla="*/ 3 h 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2" h="30">
                  <a:moveTo>
                    <a:pt x="16" y="6"/>
                  </a:moveTo>
                  <a:lnTo>
                    <a:pt x="7" y="4"/>
                  </a:lnTo>
                  <a:lnTo>
                    <a:pt x="11" y="0"/>
                  </a:lnTo>
                  <a:lnTo>
                    <a:pt x="1" y="0"/>
                  </a:lnTo>
                  <a:lnTo>
                    <a:pt x="0" y="4"/>
                  </a:lnTo>
                  <a:lnTo>
                    <a:pt x="0" y="8"/>
                  </a:lnTo>
                  <a:lnTo>
                    <a:pt x="1" y="9"/>
                  </a:lnTo>
                  <a:lnTo>
                    <a:pt x="2" y="11"/>
                  </a:lnTo>
                  <a:lnTo>
                    <a:pt x="5" y="13"/>
                  </a:lnTo>
                  <a:lnTo>
                    <a:pt x="6" y="15"/>
                  </a:lnTo>
                  <a:lnTo>
                    <a:pt x="7" y="16"/>
                  </a:lnTo>
                  <a:lnTo>
                    <a:pt x="7" y="19"/>
                  </a:lnTo>
                  <a:lnTo>
                    <a:pt x="7" y="21"/>
                  </a:lnTo>
                  <a:lnTo>
                    <a:pt x="5" y="25"/>
                  </a:lnTo>
                  <a:lnTo>
                    <a:pt x="6" y="26"/>
                  </a:lnTo>
                  <a:lnTo>
                    <a:pt x="7" y="27"/>
                  </a:lnTo>
                  <a:lnTo>
                    <a:pt x="8" y="29"/>
                  </a:lnTo>
                  <a:lnTo>
                    <a:pt x="9" y="29"/>
                  </a:lnTo>
                  <a:lnTo>
                    <a:pt x="11" y="30"/>
                  </a:lnTo>
                  <a:lnTo>
                    <a:pt x="12" y="30"/>
                  </a:lnTo>
                  <a:lnTo>
                    <a:pt x="14" y="30"/>
                  </a:lnTo>
                  <a:lnTo>
                    <a:pt x="16" y="30"/>
                  </a:lnTo>
                  <a:lnTo>
                    <a:pt x="17" y="30"/>
                  </a:lnTo>
                  <a:lnTo>
                    <a:pt x="19" y="30"/>
                  </a:lnTo>
                  <a:lnTo>
                    <a:pt x="22" y="26"/>
                  </a:lnTo>
                  <a:lnTo>
                    <a:pt x="22" y="24"/>
                  </a:lnTo>
                  <a:lnTo>
                    <a:pt x="22" y="21"/>
                  </a:lnTo>
                  <a:lnTo>
                    <a:pt x="21" y="20"/>
                  </a:lnTo>
                  <a:lnTo>
                    <a:pt x="18" y="17"/>
                  </a:lnTo>
                  <a:lnTo>
                    <a:pt x="16" y="16"/>
                  </a:lnTo>
                  <a:lnTo>
                    <a:pt x="13" y="15"/>
                  </a:lnTo>
                  <a:lnTo>
                    <a:pt x="11" y="14"/>
                  </a:lnTo>
                  <a:lnTo>
                    <a:pt x="8" y="13"/>
                  </a:lnTo>
                  <a:lnTo>
                    <a:pt x="7" y="10"/>
                  </a:lnTo>
                  <a:lnTo>
                    <a:pt x="8" y="9"/>
                  </a:lnTo>
                  <a:lnTo>
                    <a:pt x="8" y="8"/>
                  </a:lnTo>
                  <a:lnTo>
                    <a:pt x="9" y="8"/>
                  </a:lnTo>
                  <a:lnTo>
                    <a:pt x="11" y="8"/>
                  </a:lnTo>
                  <a:lnTo>
                    <a:pt x="11" y="6"/>
                  </a:lnTo>
                  <a:lnTo>
                    <a:pt x="12" y="6"/>
                  </a:lnTo>
                  <a:lnTo>
                    <a:pt x="13" y="6"/>
                  </a:lnTo>
                  <a:lnTo>
                    <a:pt x="14" y="6"/>
                  </a:lnTo>
                  <a:lnTo>
                    <a:pt x="16"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69" name="Freeform 300"/>
            <p:cNvSpPr>
              <a:spLocks/>
            </p:cNvSpPr>
            <p:nvPr/>
          </p:nvSpPr>
          <p:spPr bwMode="auto">
            <a:xfrm>
              <a:off x="2598" y="1643"/>
              <a:ext cx="2" cy="5"/>
            </a:xfrm>
            <a:custGeom>
              <a:avLst/>
              <a:gdLst>
                <a:gd name="T0" fmla="*/ 0 w 4"/>
                <a:gd name="T1" fmla="*/ 5 h 10"/>
                <a:gd name="T2" fmla="*/ 2 w 4"/>
                <a:gd name="T3" fmla="*/ 0 h 10"/>
                <a:gd name="T4" fmla="*/ 1 w 4"/>
                <a:gd name="T5" fmla="*/ 1 h 10"/>
                <a:gd name="T6" fmla="*/ 1 w 4"/>
                <a:gd name="T7" fmla="*/ 1 h 10"/>
                <a:gd name="T8" fmla="*/ 1 w 4"/>
                <a:gd name="T9" fmla="*/ 2 h 10"/>
                <a:gd name="T10" fmla="*/ 1 w 4"/>
                <a:gd name="T11" fmla="*/ 2 h 10"/>
                <a:gd name="T12" fmla="*/ 0 w 4"/>
                <a:gd name="T13" fmla="*/ 2 h 10"/>
                <a:gd name="T14" fmla="*/ 0 w 4"/>
                <a:gd name="T15" fmla="*/ 3 h 10"/>
                <a:gd name="T16" fmla="*/ 0 w 4"/>
                <a:gd name="T17" fmla="*/ 4 h 10"/>
                <a:gd name="T18" fmla="*/ 0 w 4"/>
                <a:gd name="T19" fmla="*/ 4 h 10"/>
                <a:gd name="T20" fmla="*/ 0 w 4"/>
                <a:gd name="T21" fmla="*/ 5 h 10"/>
                <a:gd name="T22" fmla="*/ 0 w 4"/>
                <a:gd name="T23" fmla="*/ 5 h 10"/>
                <a:gd name="T24" fmla="*/ 0 w 4"/>
                <a:gd name="T25" fmla="*/ 5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 h="10">
                  <a:moveTo>
                    <a:pt x="0" y="10"/>
                  </a:moveTo>
                  <a:lnTo>
                    <a:pt x="4" y="0"/>
                  </a:lnTo>
                  <a:lnTo>
                    <a:pt x="2" y="2"/>
                  </a:lnTo>
                  <a:lnTo>
                    <a:pt x="1" y="3"/>
                  </a:lnTo>
                  <a:lnTo>
                    <a:pt x="0" y="4"/>
                  </a:lnTo>
                  <a:lnTo>
                    <a:pt x="0" y="5"/>
                  </a:lnTo>
                  <a:lnTo>
                    <a:pt x="0" y="7"/>
                  </a:lnTo>
                  <a:lnTo>
                    <a:pt x="0" y="8"/>
                  </a:lnTo>
                  <a:lnTo>
                    <a:pt x="0" y="9"/>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0" name="Freeform 301"/>
            <p:cNvSpPr>
              <a:spLocks/>
            </p:cNvSpPr>
            <p:nvPr/>
          </p:nvSpPr>
          <p:spPr bwMode="auto">
            <a:xfrm>
              <a:off x="2600" y="1637"/>
              <a:ext cx="15" cy="16"/>
            </a:xfrm>
            <a:custGeom>
              <a:avLst/>
              <a:gdLst>
                <a:gd name="T0" fmla="*/ 13 w 28"/>
                <a:gd name="T1" fmla="*/ 3 h 32"/>
                <a:gd name="T2" fmla="*/ 12 w 28"/>
                <a:gd name="T3" fmla="*/ 3 h 32"/>
                <a:gd name="T4" fmla="*/ 11 w 28"/>
                <a:gd name="T5" fmla="*/ 3 h 32"/>
                <a:gd name="T6" fmla="*/ 10 w 28"/>
                <a:gd name="T7" fmla="*/ 3 h 32"/>
                <a:gd name="T8" fmla="*/ 9 w 28"/>
                <a:gd name="T9" fmla="*/ 3 h 32"/>
                <a:gd name="T10" fmla="*/ 8 w 28"/>
                <a:gd name="T11" fmla="*/ 2 h 32"/>
                <a:gd name="T12" fmla="*/ 6 w 28"/>
                <a:gd name="T13" fmla="*/ 2 h 32"/>
                <a:gd name="T14" fmla="*/ 6 w 28"/>
                <a:gd name="T15" fmla="*/ 2 h 32"/>
                <a:gd name="T16" fmla="*/ 4 w 28"/>
                <a:gd name="T17" fmla="*/ 1 h 32"/>
                <a:gd name="T18" fmla="*/ 3 w 28"/>
                <a:gd name="T19" fmla="*/ 1 h 32"/>
                <a:gd name="T20" fmla="*/ 3 w 28"/>
                <a:gd name="T21" fmla="*/ 0 h 32"/>
                <a:gd name="T22" fmla="*/ 0 w 28"/>
                <a:gd name="T23" fmla="*/ 6 h 32"/>
                <a:gd name="T24" fmla="*/ 1 w 28"/>
                <a:gd name="T25" fmla="*/ 6 h 32"/>
                <a:gd name="T26" fmla="*/ 2 w 28"/>
                <a:gd name="T27" fmla="*/ 5 h 32"/>
                <a:gd name="T28" fmla="*/ 3 w 28"/>
                <a:gd name="T29" fmla="*/ 5 h 32"/>
                <a:gd name="T30" fmla="*/ 3 w 28"/>
                <a:gd name="T31" fmla="*/ 5 h 32"/>
                <a:gd name="T32" fmla="*/ 4 w 28"/>
                <a:gd name="T33" fmla="*/ 5 h 32"/>
                <a:gd name="T34" fmla="*/ 5 w 28"/>
                <a:gd name="T35" fmla="*/ 5 h 32"/>
                <a:gd name="T36" fmla="*/ 6 w 28"/>
                <a:gd name="T37" fmla="*/ 5 h 32"/>
                <a:gd name="T38" fmla="*/ 7 w 28"/>
                <a:gd name="T39" fmla="*/ 4 h 32"/>
                <a:gd name="T40" fmla="*/ 8 w 28"/>
                <a:gd name="T41" fmla="*/ 4 h 32"/>
                <a:gd name="T42" fmla="*/ 9 w 28"/>
                <a:gd name="T43" fmla="*/ 3 h 32"/>
                <a:gd name="T44" fmla="*/ 10 w 28"/>
                <a:gd name="T45" fmla="*/ 5 h 32"/>
                <a:gd name="T46" fmla="*/ 10 w 28"/>
                <a:gd name="T47" fmla="*/ 6 h 32"/>
                <a:gd name="T48" fmla="*/ 12 w 28"/>
                <a:gd name="T49" fmla="*/ 7 h 32"/>
                <a:gd name="T50" fmla="*/ 12 w 28"/>
                <a:gd name="T51" fmla="*/ 8 h 32"/>
                <a:gd name="T52" fmla="*/ 13 w 28"/>
                <a:gd name="T53" fmla="*/ 10 h 32"/>
                <a:gd name="T54" fmla="*/ 13 w 28"/>
                <a:gd name="T55" fmla="*/ 11 h 32"/>
                <a:gd name="T56" fmla="*/ 14 w 28"/>
                <a:gd name="T57" fmla="*/ 12 h 32"/>
                <a:gd name="T58" fmla="*/ 13 w 28"/>
                <a:gd name="T59" fmla="*/ 14 h 32"/>
                <a:gd name="T60" fmla="*/ 12 w 28"/>
                <a:gd name="T61" fmla="*/ 15 h 32"/>
                <a:gd name="T62" fmla="*/ 12 w 28"/>
                <a:gd name="T63" fmla="*/ 16 h 32"/>
                <a:gd name="T64" fmla="*/ 14 w 28"/>
                <a:gd name="T65" fmla="*/ 15 h 32"/>
                <a:gd name="T66" fmla="*/ 14 w 28"/>
                <a:gd name="T67" fmla="*/ 14 h 32"/>
                <a:gd name="T68" fmla="*/ 15 w 28"/>
                <a:gd name="T69" fmla="*/ 13 h 32"/>
                <a:gd name="T70" fmla="*/ 15 w 28"/>
                <a:gd name="T71" fmla="*/ 11 h 32"/>
                <a:gd name="T72" fmla="*/ 14 w 28"/>
                <a:gd name="T73" fmla="*/ 10 h 32"/>
                <a:gd name="T74" fmla="*/ 14 w 28"/>
                <a:gd name="T75" fmla="*/ 8 h 32"/>
                <a:gd name="T76" fmla="*/ 13 w 28"/>
                <a:gd name="T77" fmla="*/ 7 h 32"/>
                <a:gd name="T78" fmla="*/ 13 w 28"/>
                <a:gd name="T79" fmla="*/ 6 h 32"/>
                <a:gd name="T80" fmla="*/ 13 w 28"/>
                <a:gd name="T81" fmla="*/ 5 h 32"/>
                <a:gd name="T82" fmla="*/ 14 w 28"/>
                <a:gd name="T83" fmla="*/ 3 h 32"/>
                <a:gd name="T84" fmla="*/ 14 w 28"/>
                <a:gd name="T85" fmla="*/ 3 h 32"/>
                <a:gd name="T86" fmla="*/ 13 w 28"/>
                <a:gd name="T87" fmla="*/ 3 h 3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8" h="32">
                  <a:moveTo>
                    <a:pt x="24" y="6"/>
                  </a:moveTo>
                  <a:lnTo>
                    <a:pt x="23" y="6"/>
                  </a:lnTo>
                  <a:lnTo>
                    <a:pt x="21" y="5"/>
                  </a:lnTo>
                  <a:lnTo>
                    <a:pt x="19" y="5"/>
                  </a:lnTo>
                  <a:lnTo>
                    <a:pt x="17" y="5"/>
                  </a:lnTo>
                  <a:lnTo>
                    <a:pt x="14" y="4"/>
                  </a:lnTo>
                  <a:lnTo>
                    <a:pt x="12" y="4"/>
                  </a:lnTo>
                  <a:lnTo>
                    <a:pt x="11" y="3"/>
                  </a:lnTo>
                  <a:lnTo>
                    <a:pt x="8" y="1"/>
                  </a:lnTo>
                  <a:lnTo>
                    <a:pt x="6" y="1"/>
                  </a:lnTo>
                  <a:lnTo>
                    <a:pt x="5" y="0"/>
                  </a:lnTo>
                  <a:lnTo>
                    <a:pt x="0" y="11"/>
                  </a:lnTo>
                  <a:lnTo>
                    <a:pt x="1" y="11"/>
                  </a:lnTo>
                  <a:lnTo>
                    <a:pt x="3" y="10"/>
                  </a:lnTo>
                  <a:lnTo>
                    <a:pt x="5" y="10"/>
                  </a:lnTo>
                  <a:lnTo>
                    <a:pt x="6" y="10"/>
                  </a:lnTo>
                  <a:lnTo>
                    <a:pt x="8" y="9"/>
                  </a:lnTo>
                  <a:lnTo>
                    <a:pt x="9" y="9"/>
                  </a:lnTo>
                  <a:lnTo>
                    <a:pt x="11" y="9"/>
                  </a:lnTo>
                  <a:lnTo>
                    <a:pt x="13" y="8"/>
                  </a:lnTo>
                  <a:lnTo>
                    <a:pt x="14" y="8"/>
                  </a:lnTo>
                  <a:lnTo>
                    <a:pt x="16" y="6"/>
                  </a:lnTo>
                  <a:lnTo>
                    <a:pt x="18" y="9"/>
                  </a:lnTo>
                  <a:lnTo>
                    <a:pt x="19" y="11"/>
                  </a:lnTo>
                  <a:lnTo>
                    <a:pt x="22" y="14"/>
                  </a:lnTo>
                  <a:lnTo>
                    <a:pt x="23" y="16"/>
                  </a:lnTo>
                  <a:lnTo>
                    <a:pt x="24" y="19"/>
                  </a:lnTo>
                  <a:lnTo>
                    <a:pt x="24" y="21"/>
                  </a:lnTo>
                  <a:lnTo>
                    <a:pt x="26" y="24"/>
                  </a:lnTo>
                  <a:lnTo>
                    <a:pt x="24" y="27"/>
                  </a:lnTo>
                  <a:lnTo>
                    <a:pt x="23" y="30"/>
                  </a:lnTo>
                  <a:lnTo>
                    <a:pt x="22" y="32"/>
                  </a:lnTo>
                  <a:lnTo>
                    <a:pt x="26" y="30"/>
                  </a:lnTo>
                  <a:lnTo>
                    <a:pt x="27" y="27"/>
                  </a:lnTo>
                  <a:lnTo>
                    <a:pt x="28" y="25"/>
                  </a:lnTo>
                  <a:lnTo>
                    <a:pt x="28" y="22"/>
                  </a:lnTo>
                  <a:lnTo>
                    <a:pt x="27" y="20"/>
                  </a:lnTo>
                  <a:lnTo>
                    <a:pt x="26" y="16"/>
                  </a:lnTo>
                  <a:lnTo>
                    <a:pt x="24" y="14"/>
                  </a:lnTo>
                  <a:lnTo>
                    <a:pt x="24" y="11"/>
                  </a:lnTo>
                  <a:lnTo>
                    <a:pt x="24" y="9"/>
                  </a:lnTo>
                  <a:lnTo>
                    <a:pt x="26" y="6"/>
                  </a:lnTo>
                  <a:lnTo>
                    <a:pt x="24"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1" name="Freeform 302"/>
            <p:cNvSpPr>
              <a:spLocks/>
            </p:cNvSpPr>
            <p:nvPr/>
          </p:nvSpPr>
          <p:spPr bwMode="auto">
            <a:xfrm>
              <a:off x="2779" y="1653"/>
              <a:ext cx="3" cy="51"/>
            </a:xfrm>
            <a:custGeom>
              <a:avLst/>
              <a:gdLst>
                <a:gd name="T0" fmla="*/ 2 w 6"/>
                <a:gd name="T1" fmla="*/ 0 h 102"/>
                <a:gd name="T2" fmla="*/ 1 w 6"/>
                <a:gd name="T3" fmla="*/ 4 h 102"/>
                <a:gd name="T4" fmla="*/ 0 w 6"/>
                <a:gd name="T5" fmla="*/ 8 h 102"/>
                <a:gd name="T6" fmla="*/ 0 w 6"/>
                <a:gd name="T7" fmla="*/ 13 h 102"/>
                <a:gd name="T8" fmla="*/ 0 w 6"/>
                <a:gd name="T9" fmla="*/ 18 h 102"/>
                <a:gd name="T10" fmla="*/ 1 w 6"/>
                <a:gd name="T11" fmla="*/ 23 h 102"/>
                <a:gd name="T12" fmla="*/ 1 w 6"/>
                <a:gd name="T13" fmla="*/ 29 h 102"/>
                <a:gd name="T14" fmla="*/ 2 w 6"/>
                <a:gd name="T15" fmla="*/ 34 h 102"/>
                <a:gd name="T16" fmla="*/ 3 w 6"/>
                <a:gd name="T17" fmla="*/ 40 h 102"/>
                <a:gd name="T18" fmla="*/ 3 w 6"/>
                <a:gd name="T19" fmla="*/ 46 h 102"/>
                <a:gd name="T20" fmla="*/ 3 w 6"/>
                <a:gd name="T21" fmla="*/ 51 h 102"/>
                <a:gd name="T22" fmla="*/ 3 w 6"/>
                <a:gd name="T23" fmla="*/ 46 h 102"/>
                <a:gd name="T24" fmla="*/ 3 w 6"/>
                <a:gd name="T25" fmla="*/ 41 h 102"/>
                <a:gd name="T26" fmla="*/ 3 w 6"/>
                <a:gd name="T27" fmla="*/ 36 h 102"/>
                <a:gd name="T28" fmla="*/ 3 w 6"/>
                <a:gd name="T29" fmla="*/ 31 h 102"/>
                <a:gd name="T30" fmla="*/ 3 w 6"/>
                <a:gd name="T31" fmla="*/ 26 h 102"/>
                <a:gd name="T32" fmla="*/ 3 w 6"/>
                <a:gd name="T33" fmla="*/ 21 h 102"/>
                <a:gd name="T34" fmla="*/ 3 w 6"/>
                <a:gd name="T35" fmla="*/ 16 h 102"/>
                <a:gd name="T36" fmla="*/ 3 w 6"/>
                <a:gd name="T37" fmla="*/ 11 h 102"/>
                <a:gd name="T38" fmla="*/ 3 w 6"/>
                <a:gd name="T39" fmla="*/ 6 h 102"/>
                <a:gd name="T40" fmla="*/ 2 w 6"/>
                <a:gd name="T41" fmla="*/ 0 h 102"/>
                <a:gd name="T42" fmla="*/ 2 w 6"/>
                <a:gd name="T43" fmla="*/ 0 h 1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 h="102">
                  <a:moveTo>
                    <a:pt x="3" y="0"/>
                  </a:moveTo>
                  <a:lnTo>
                    <a:pt x="1" y="8"/>
                  </a:lnTo>
                  <a:lnTo>
                    <a:pt x="0" y="16"/>
                  </a:lnTo>
                  <a:lnTo>
                    <a:pt x="0" y="26"/>
                  </a:lnTo>
                  <a:lnTo>
                    <a:pt x="0" y="36"/>
                  </a:lnTo>
                  <a:lnTo>
                    <a:pt x="1" y="46"/>
                  </a:lnTo>
                  <a:lnTo>
                    <a:pt x="2" y="57"/>
                  </a:lnTo>
                  <a:lnTo>
                    <a:pt x="3" y="68"/>
                  </a:lnTo>
                  <a:lnTo>
                    <a:pt x="5" y="80"/>
                  </a:lnTo>
                  <a:lnTo>
                    <a:pt x="5" y="91"/>
                  </a:lnTo>
                  <a:lnTo>
                    <a:pt x="6" y="102"/>
                  </a:lnTo>
                  <a:lnTo>
                    <a:pt x="6" y="92"/>
                  </a:lnTo>
                  <a:lnTo>
                    <a:pt x="6" y="82"/>
                  </a:lnTo>
                  <a:lnTo>
                    <a:pt x="6" y="72"/>
                  </a:lnTo>
                  <a:lnTo>
                    <a:pt x="6" y="62"/>
                  </a:lnTo>
                  <a:lnTo>
                    <a:pt x="6" y="52"/>
                  </a:lnTo>
                  <a:lnTo>
                    <a:pt x="6" y="42"/>
                  </a:lnTo>
                  <a:lnTo>
                    <a:pt x="6" y="31"/>
                  </a:lnTo>
                  <a:lnTo>
                    <a:pt x="6" y="21"/>
                  </a:lnTo>
                  <a:lnTo>
                    <a:pt x="5" y="12"/>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2" name="Freeform 303"/>
            <p:cNvSpPr>
              <a:spLocks/>
            </p:cNvSpPr>
            <p:nvPr/>
          </p:nvSpPr>
          <p:spPr bwMode="auto">
            <a:xfrm>
              <a:off x="2602" y="1679"/>
              <a:ext cx="13" cy="14"/>
            </a:xfrm>
            <a:custGeom>
              <a:avLst/>
              <a:gdLst>
                <a:gd name="T0" fmla="*/ 13 w 26"/>
                <a:gd name="T1" fmla="*/ 7 h 30"/>
                <a:gd name="T2" fmla="*/ 13 w 26"/>
                <a:gd name="T3" fmla="*/ 6 h 30"/>
                <a:gd name="T4" fmla="*/ 13 w 26"/>
                <a:gd name="T5" fmla="*/ 5 h 30"/>
                <a:gd name="T6" fmla="*/ 12 w 26"/>
                <a:gd name="T7" fmla="*/ 4 h 30"/>
                <a:gd name="T8" fmla="*/ 11 w 26"/>
                <a:gd name="T9" fmla="*/ 3 h 30"/>
                <a:gd name="T10" fmla="*/ 10 w 26"/>
                <a:gd name="T11" fmla="*/ 2 h 30"/>
                <a:gd name="T12" fmla="*/ 9 w 26"/>
                <a:gd name="T13" fmla="*/ 1 h 30"/>
                <a:gd name="T14" fmla="*/ 8 w 26"/>
                <a:gd name="T15" fmla="*/ 0 h 30"/>
                <a:gd name="T16" fmla="*/ 7 w 26"/>
                <a:gd name="T17" fmla="*/ 0 h 30"/>
                <a:gd name="T18" fmla="*/ 6 w 26"/>
                <a:gd name="T19" fmla="*/ 0 h 30"/>
                <a:gd name="T20" fmla="*/ 5 w 26"/>
                <a:gd name="T21" fmla="*/ 0 h 30"/>
                <a:gd name="T22" fmla="*/ 3 w 26"/>
                <a:gd name="T23" fmla="*/ 0 h 30"/>
                <a:gd name="T24" fmla="*/ 2 w 26"/>
                <a:gd name="T25" fmla="*/ 2 h 30"/>
                <a:gd name="T26" fmla="*/ 1 w 26"/>
                <a:gd name="T27" fmla="*/ 4 h 30"/>
                <a:gd name="T28" fmla="*/ 0 w 26"/>
                <a:gd name="T29" fmla="*/ 5 h 30"/>
                <a:gd name="T30" fmla="*/ 0 w 26"/>
                <a:gd name="T31" fmla="*/ 7 h 30"/>
                <a:gd name="T32" fmla="*/ 0 w 26"/>
                <a:gd name="T33" fmla="*/ 8 h 30"/>
                <a:gd name="T34" fmla="*/ 0 w 26"/>
                <a:gd name="T35" fmla="*/ 9 h 30"/>
                <a:gd name="T36" fmla="*/ 1 w 26"/>
                <a:gd name="T37" fmla="*/ 11 h 30"/>
                <a:gd name="T38" fmla="*/ 2 w 26"/>
                <a:gd name="T39" fmla="*/ 13 h 30"/>
                <a:gd name="T40" fmla="*/ 3 w 26"/>
                <a:gd name="T41" fmla="*/ 14 h 30"/>
                <a:gd name="T42" fmla="*/ 5 w 26"/>
                <a:gd name="T43" fmla="*/ 14 h 30"/>
                <a:gd name="T44" fmla="*/ 6 w 26"/>
                <a:gd name="T45" fmla="*/ 14 h 30"/>
                <a:gd name="T46" fmla="*/ 8 w 26"/>
                <a:gd name="T47" fmla="*/ 14 h 30"/>
                <a:gd name="T48" fmla="*/ 10 w 26"/>
                <a:gd name="T49" fmla="*/ 14 h 30"/>
                <a:gd name="T50" fmla="*/ 11 w 26"/>
                <a:gd name="T51" fmla="*/ 14 h 30"/>
                <a:gd name="T52" fmla="*/ 12 w 26"/>
                <a:gd name="T53" fmla="*/ 12 h 30"/>
                <a:gd name="T54" fmla="*/ 13 w 26"/>
                <a:gd name="T55" fmla="*/ 12 h 30"/>
                <a:gd name="T56" fmla="*/ 13 w 26"/>
                <a:gd name="T57" fmla="*/ 10 h 30"/>
                <a:gd name="T58" fmla="*/ 13 w 26"/>
                <a:gd name="T59" fmla="*/ 9 h 30"/>
                <a:gd name="T60" fmla="*/ 13 w 26"/>
                <a:gd name="T61" fmla="*/ 7 h 30"/>
                <a:gd name="T62" fmla="*/ 13 w 26"/>
                <a:gd name="T63" fmla="*/ 7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6" h="30">
                  <a:moveTo>
                    <a:pt x="26" y="15"/>
                  </a:moveTo>
                  <a:lnTo>
                    <a:pt x="26" y="12"/>
                  </a:lnTo>
                  <a:lnTo>
                    <a:pt x="25" y="10"/>
                  </a:lnTo>
                  <a:lnTo>
                    <a:pt x="24" y="8"/>
                  </a:lnTo>
                  <a:lnTo>
                    <a:pt x="22" y="6"/>
                  </a:lnTo>
                  <a:lnTo>
                    <a:pt x="20" y="4"/>
                  </a:lnTo>
                  <a:lnTo>
                    <a:pt x="17" y="3"/>
                  </a:lnTo>
                  <a:lnTo>
                    <a:pt x="16" y="1"/>
                  </a:lnTo>
                  <a:lnTo>
                    <a:pt x="14" y="1"/>
                  </a:lnTo>
                  <a:lnTo>
                    <a:pt x="11" y="0"/>
                  </a:lnTo>
                  <a:lnTo>
                    <a:pt x="9" y="0"/>
                  </a:lnTo>
                  <a:lnTo>
                    <a:pt x="5" y="1"/>
                  </a:lnTo>
                  <a:lnTo>
                    <a:pt x="3" y="4"/>
                  </a:lnTo>
                  <a:lnTo>
                    <a:pt x="1" y="8"/>
                  </a:lnTo>
                  <a:lnTo>
                    <a:pt x="0" y="10"/>
                  </a:lnTo>
                  <a:lnTo>
                    <a:pt x="0" y="14"/>
                  </a:lnTo>
                  <a:lnTo>
                    <a:pt x="0" y="17"/>
                  </a:lnTo>
                  <a:lnTo>
                    <a:pt x="0" y="20"/>
                  </a:lnTo>
                  <a:lnTo>
                    <a:pt x="1" y="24"/>
                  </a:lnTo>
                  <a:lnTo>
                    <a:pt x="3" y="27"/>
                  </a:lnTo>
                  <a:lnTo>
                    <a:pt x="5" y="30"/>
                  </a:lnTo>
                  <a:lnTo>
                    <a:pt x="9" y="30"/>
                  </a:lnTo>
                  <a:lnTo>
                    <a:pt x="12" y="30"/>
                  </a:lnTo>
                  <a:lnTo>
                    <a:pt x="16" y="30"/>
                  </a:lnTo>
                  <a:lnTo>
                    <a:pt x="19" y="30"/>
                  </a:lnTo>
                  <a:lnTo>
                    <a:pt x="21" y="29"/>
                  </a:lnTo>
                  <a:lnTo>
                    <a:pt x="24" y="26"/>
                  </a:lnTo>
                  <a:lnTo>
                    <a:pt x="25" y="25"/>
                  </a:lnTo>
                  <a:lnTo>
                    <a:pt x="26" y="22"/>
                  </a:lnTo>
                  <a:lnTo>
                    <a:pt x="26" y="19"/>
                  </a:lnTo>
                  <a:lnTo>
                    <a:pt x="26" y="15"/>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3" name="Freeform 304"/>
            <p:cNvSpPr>
              <a:spLocks/>
            </p:cNvSpPr>
            <p:nvPr/>
          </p:nvSpPr>
          <p:spPr bwMode="auto">
            <a:xfrm>
              <a:off x="2782" y="1707"/>
              <a:ext cx="2" cy="16"/>
            </a:xfrm>
            <a:custGeom>
              <a:avLst/>
              <a:gdLst>
                <a:gd name="T0" fmla="*/ 2 w 4"/>
                <a:gd name="T1" fmla="*/ 16 h 32"/>
                <a:gd name="T2" fmla="*/ 2 w 4"/>
                <a:gd name="T3" fmla="*/ 12 h 32"/>
                <a:gd name="T4" fmla="*/ 0 w 4"/>
                <a:gd name="T5" fmla="*/ 0 h 32"/>
                <a:gd name="T6" fmla="*/ 2 w 4"/>
                <a:gd name="T7" fmla="*/ 16 h 32"/>
                <a:gd name="T8" fmla="*/ 2 w 4"/>
                <a:gd name="T9" fmla="*/ 16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 h="32">
                  <a:moveTo>
                    <a:pt x="4" y="32"/>
                  </a:moveTo>
                  <a:lnTo>
                    <a:pt x="4" y="23"/>
                  </a:lnTo>
                  <a:lnTo>
                    <a:pt x="0" y="0"/>
                  </a:lnTo>
                  <a:lnTo>
                    <a:pt x="4" y="3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4" name="Freeform 305"/>
            <p:cNvSpPr>
              <a:spLocks/>
            </p:cNvSpPr>
            <p:nvPr/>
          </p:nvSpPr>
          <p:spPr bwMode="auto">
            <a:xfrm>
              <a:off x="2784" y="1726"/>
              <a:ext cx="5" cy="27"/>
            </a:xfrm>
            <a:custGeom>
              <a:avLst/>
              <a:gdLst>
                <a:gd name="T0" fmla="*/ 5 w 10"/>
                <a:gd name="T1" fmla="*/ 27 h 54"/>
                <a:gd name="T2" fmla="*/ 5 w 10"/>
                <a:gd name="T3" fmla="*/ 25 h 54"/>
                <a:gd name="T4" fmla="*/ 4 w 10"/>
                <a:gd name="T5" fmla="*/ 21 h 54"/>
                <a:gd name="T6" fmla="*/ 4 w 10"/>
                <a:gd name="T7" fmla="*/ 18 h 54"/>
                <a:gd name="T8" fmla="*/ 4 w 10"/>
                <a:gd name="T9" fmla="*/ 15 h 54"/>
                <a:gd name="T10" fmla="*/ 3 w 10"/>
                <a:gd name="T11" fmla="*/ 13 h 54"/>
                <a:gd name="T12" fmla="*/ 2 w 10"/>
                <a:gd name="T13" fmla="*/ 10 h 54"/>
                <a:gd name="T14" fmla="*/ 2 w 10"/>
                <a:gd name="T15" fmla="*/ 7 h 54"/>
                <a:gd name="T16" fmla="*/ 2 w 10"/>
                <a:gd name="T17" fmla="*/ 4 h 54"/>
                <a:gd name="T18" fmla="*/ 2 w 10"/>
                <a:gd name="T19" fmla="*/ 2 h 54"/>
                <a:gd name="T20" fmla="*/ 1 w 10"/>
                <a:gd name="T21" fmla="*/ 0 h 54"/>
                <a:gd name="T22" fmla="*/ 0 w 10"/>
                <a:gd name="T23" fmla="*/ 3 h 54"/>
                <a:gd name="T24" fmla="*/ 0 w 10"/>
                <a:gd name="T25" fmla="*/ 5 h 54"/>
                <a:gd name="T26" fmla="*/ 1 w 10"/>
                <a:gd name="T27" fmla="*/ 8 h 54"/>
                <a:gd name="T28" fmla="*/ 1 w 10"/>
                <a:gd name="T29" fmla="*/ 11 h 54"/>
                <a:gd name="T30" fmla="*/ 2 w 10"/>
                <a:gd name="T31" fmla="*/ 13 h 54"/>
                <a:gd name="T32" fmla="*/ 2 w 10"/>
                <a:gd name="T33" fmla="*/ 17 h 54"/>
                <a:gd name="T34" fmla="*/ 3 w 10"/>
                <a:gd name="T35" fmla="*/ 19 h 54"/>
                <a:gd name="T36" fmla="*/ 4 w 10"/>
                <a:gd name="T37" fmla="*/ 22 h 54"/>
                <a:gd name="T38" fmla="*/ 4 w 10"/>
                <a:gd name="T39" fmla="*/ 25 h 54"/>
                <a:gd name="T40" fmla="*/ 5 w 10"/>
                <a:gd name="T41" fmla="*/ 27 h 54"/>
                <a:gd name="T42" fmla="*/ 5 w 10"/>
                <a:gd name="T43" fmla="*/ 27 h 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0" h="54">
                  <a:moveTo>
                    <a:pt x="10" y="54"/>
                  </a:moveTo>
                  <a:lnTo>
                    <a:pt x="9" y="49"/>
                  </a:lnTo>
                  <a:lnTo>
                    <a:pt x="8" y="42"/>
                  </a:lnTo>
                  <a:lnTo>
                    <a:pt x="7" y="36"/>
                  </a:lnTo>
                  <a:lnTo>
                    <a:pt x="7" y="30"/>
                  </a:lnTo>
                  <a:lnTo>
                    <a:pt x="5" y="25"/>
                  </a:lnTo>
                  <a:lnTo>
                    <a:pt x="4" y="19"/>
                  </a:lnTo>
                  <a:lnTo>
                    <a:pt x="4" y="14"/>
                  </a:lnTo>
                  <a:lnTo>
                    <a:pt x="3" y="8"/>
                  </a:lnTo>
                  <a:lnTo>
                    <a:pt x="3" y="4"/>
                  </a:lnTo>
                  <a:lnTo>
                    <a:pt x="2" y="0"/>
                  </a:lnTo>
                  <a:lnTo>
                    <a:pt x="0" y="5"/>
                  </a:lnTo>
                  <a:lnTo>
                    <a:pt x="0" y="10"/>
                  </a:lnTo>
                  <a:lnTo>
                    <a:pt x="2" y="15"/>
                  </a:lnTo>
                  <a:lnTo>
                    <a:pt x="2" y="21"/>
                  </a:lnTo>
                  <a:lnTo>
                    <a:pt x="3" y="26"/>
                  </a:lnTo>
                  <a:lnTo>
                    <a:pt x="4" y="33"/>
                  </a:lnTo>
                  <a:lnTo>
                    <a:pt x="5" y="37"/>
                  </a:lnTo>
                  <a:lnTo>
                    <a:pt x="7" y="44"/>
                  </a:lnTo>
                  <a:lnTo>
                    <a:pt x="8" y="49"/>
                  </a:lnTo>
                  <a:lnTo>
                    <a:pt x="10" y="5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5" name="Freeform 306"/>
            <p:cNvSpPr>
              <a:spLocks/>
            </p:cNvSpPr>
            <p:nvPr/>
          </p:nvSpPr>
          <p:spPr bwMode="auto">
            <a:xfrm>
              <a:off x="2592" y="1832"/>
              <a:ext cx="1" cy="5"/>
            </a:xfrm>
            <a:custGeom>
              <a:avLst/>
              <a:gdLst>
                <a:gd name="T0" fmla="*/ 1 w 1"/>
                <a:gd name="T1" fmla="*/ 5 h 11"/>
                <a:gd name="T2" fmla="*/ 1 w 1"/>
                <a:gd name="T3" fmla="*/ 0 h 11"/>
                <a:gd name="T4" fmla="*/ 1 w 1"/>
                <a:gd name="T5" fmla="*/ 0 h 11"/>
                <a:gd name="T6" fmla="*/ 1 w 1"/>
                <a:gd name="T7" fmla="*/ 0 h 11"/>
                <a:gd name="T8" fmla="*/ 0 w 1"/>
                <a:gd name="T9" fmla="*/ 1 h 11"/>
                <a:gd name="T10" fmla="*/ 0 w 1"/>
                <a:gd name="T11" fmla="*/ 2 h 11"/>
                <a:gd name="T12" fmla="*/ 0 w 1"/>
                <a:gd name="T13" fmla="*/ 2 h 11"/>
                <a:gd name="T14" fmla="*/ 0 w 1"/>
                <a:gd name="T15" fmla="*/ 3 h 11"/>
                <a:gd name="T16" fmla="*/ 0 w 1"/>
                <a:gd name="T17" fmla="*/ 3 h 11"/>
                <a:gd name="T18" fmla="*/ 1 w 1"/>
                <a:gd name="T19" fmla="*/ 4 h 11"/>
                <a:gd name="T20" fmla="*/ 1 w 1"/>
                <a:gd name="T21" fmla="*/ 5 h 11"/>
                <a:gd name="T22" fmla="*/ 1 w 1"/>
                <a:gd name="T23" fmla="*/ 5 h 11"/>
                <a:gd name="T24" fmla="*/ 1 w 1"/>
                <a:gd name="T25" fmla="*/ 5 h 11"/>
                <a:gd name="T26" fmla="*/ 1 w 1"/>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1">
                  <a:moveTo>
                    <a:pt x="1" y="10"/>
                  </a:moveTo>
                  <a:lnTo>
                    <a:pt x="1" y="0"/>
                  </a:lnTo>
                  <a:lnTo>
                    <a:pt x="1" y="1"/>
                  </a:lnTo>
                  <a:lnTo>
                    <a:pt x="0" y="2"/>
                  </a:lnTo>
                  <a:lnTo>
                    <a:pt x="0" y="4"/>
                  </a:lnTo>
                  <a:lnTo>
                    <a:pt x="0" y="5"/>
                  </a:lnTo>
                  <a:lnTo>
                    <a:pt x="0" y="6"/>
                  </a:lnTo>
                  <a:lnTo>
                    <a:pt x="0" y="7"/>
                  </a:lnTo>
                  <a:lnTo>
                    <a:pt x="1" y="9"/>
                  </a:lnTo>
                  <a:lnTo>
                    <a:pt x="1" y="10"/>
                  </a:lnTo>
                  <a:lnTo>
                    <a:pt x="1" y="11"/>
                  </a:lnTo>
                  <a:lnTo>
                    <a:pt x="1"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6" name="Freeform 307"/>
            <p:cNvSpPr>
              <a:spLocks/>
            </p:cNvSpPr>
            <p:nvPr/>
          </p:nvSpPr>
          <p:spPr bwMode="auto">
            <a:xfrm>
              <a:off x="2597" y="1797"/>
              <a:ext cx="1" cy="6"/>
            </a:xfrm>
            <a:custGeom>
              <a:avLst/>
              <a:gdLst>
                <a:gd name="T0" fmla="*/ 1 w 4"/>
                <a:gd name="T1" fmla="*/ 0 h 12"/>
                <a:gd name="T2" fmla="*/ 1 w 4"/>
                <a:gd name="T3" fmla="*/ 1 h 12"/>
                <a:gd name="T4" fmla="*/ 1 w 4"/>
                <a:gd name="T5" fmla="*/ 1 h 12"/>
                <a:gd name="T6" fmla="*/ 1 w 4"/>
                <a:gd name="T7" fmla="*/ 2 h 12"/>
                <a:gd name="T8" fmla="*/ 1 w 4"/>
                <a:gd name="T9" fmla="*/ 2 h 12"/>
                <a:gd name="T10" fmla="*/ 1 w 4"/>
                <a:gd name="T11" fmla="*/ 3 h 12"/>
                <a:gd name="T12" fmla="*/ 1 w 4"/>
                <a:gd name="T13" fmla="*/ 3 h 12"/>
                <a:gd name="T14" fmla="*/ 1 w 4"/>
                <a:gd name="T15" fmla="*/ 4 h 12"/>
                <a:gd name="T16" fmla="*/ 0 w 4"/>
                <a:gd name="T17" fmla="*/ 4 h 12"/>
                <a:gd name="T18" fmla="*/ 0 w 4"/>
                <a:gd name="T19" fmla="*/ 4 h 12"/>
                <a:gd name="T20" fmla="*/ 0 w 4"/>
                <a:gd name="T21" fmla="*/ 4 h 12"/>
                <a:gd name="T22" fmla="*/ 1 w 4"/>
                <a:gd name="T23" fmla="*/ 6 h 12"/>
                <a:gd name="T24" fmla="*/ 1 w 4"/>
                <a:gd name="T25" fmla="*/ 0 h 12"/>
                <a:gd name="T26" fmla="*/ 1 w 4"/>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12">
                  <a:moveTo>
                    <a:pt x="4" y="0"/>
                  </a:moveTo>
                  <a:lnTo>
                    <a:pt x="4" y="1"/>
                  </a:lnTo>
                  <a:lnTo>
                    <a:pt x="4" y="2"/>
                  </a:lnTo>
                  <a:lnTo>
                    <a:pt x="4" y="3"/>
                  </a:lnTo>
                  <a:lnTo>
                    <a:pt x="4" y="5"/>
                  </a:lnTo>
                  <a:lnTo>
                    <a:pt x="3" y="6"/>
                  </a:lnTo>
                  <a:lnTo>
                    <a:pt x="3" y="7"/>
                  </a:lnTo>
                  <a:lnTo>
                    <a:pt x="1" y="7"/>
                  </a:lnTo>
                  <a:lnTo>
                    <a:pt x="1" y="8"/>
                  </a:lnTo>
                  <a:lnTo>
                    <a:pt x="0" y="8"/>
                  </a:lnTo>
                  <a:lnTo>
                    <a:pt x="4" y="12"/>
                  </a:lnTo>
                  <a:lnTo>
                    <a:pt x="4"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7" name="Freeform 308"/>
            <p:cNvSpPr>
              <a:spLocks/>
            </p:cNvSpPr>
            <p:nvPr/>
          </p:nvSpPr>
          <p:spPr bwMode="auto">
            <a:xfrm>
              <a:off x="2592" y="1727"/>
              <a:ext cx="11" cy="105"/>
            </a:xfrm>
            <a:custGeom>
              <a:avLst/>
              <a:gdLst>
                <a:gd name="T0" fmla="*/ 4 w 22"/>
                <a:gd name="T1" fmla="*/ 89 h 209"/>
                <a:gd name="T2" fmla="*/ 4 w 22"/>
                <a:gd name="T3" fmla="*/ 86 h 209"/>
                <a:gd name="T4" fmla="*/ 4 w 22"/>
                <a:gd name="T5" fmla="*/ 82 h 209"/>
                <a:gd name="T6" fmla="*/ 4 w 22"/>
                <a:gd name="T7" fmla="*/ 79 h 209"/>
                <a:gd name="T8" fmla="*/ 4 w 22"/>
                <a:gd name="T9" fmla="*/ 76 h 209"/>
                <a:gd name="T10" fmla="*/ 4 w 22"/>
                <a:gd name="T11" fmla="*/ 74 h 209"/>
                <a:gd name="T12" fmla="*/ 4 w 22"/>
                <a:gd name="T13" fmla="*/ 73 h 209"/>
                <a:gd name="T14" fmla="*/ 4 w 22"/>
                <a:gd name="T15" fmla="*/ 72 h 209"/>
                <a:gd name="T16" fmla="*/ 4 w 22"/>
                <a:gd name="T17" fmla="*/ 71 h 209"/>
                <a:gd name="T18" fmla="*/ 4 w 22"/>
                <a:gd name="T19" fmla="*/ 69 h 209"/>
                <a:gd name="T20" fmla="*/ 4 w 22"/>
                <a:gd name="T21" fmla="*/ 68 h 209"/>
                <a:gd name="T22" fmla="*/ 4 w 22"/>
                <a:gd name="T23" fmla="*/ 67 h 209"/>
                <a:gd name="T24" fmla="*/ 4 w 22"/>
                <a:gd name="T25" fmla="*/ 66 h 209"/>
                <a:gd name="T26" fmla="*/ 5 w 22"/>
                <a:gd name="T27" fmla="*/ 66 h 209"/>
                <a:gd name="T28" fmla="*/ 6 w 22"/>
                <a:gd name="T29" fmla="*/ 66 h 209"/>
                <a:gd name="T30" fmla="*/ 5 w 22"/>
                <a:gd name="T31" fmla="*/ 33 h 209"/>
                <a:gd name="T32" fmla="*/ 7 w 22"/>
                <a:gd name="T33" fmla="*/ 26 h 209"/>
                <a:gd name="T34" fmla="*/ 10 w 22"/>
                <a:gd name="T35" fmla="*/ 19 h 209"/>
                <a:gd name="T36" fmla="*/ 11 w 22"/>
                <a:gd name="T37" fmla="*/ 13 h 209"/>
                <a:gd name="T38" fmla="*/ 10 w 22"/>
                <a:gd name="T39" fmla="*/ 6 h 209"/>
                <a:gd name="T40" fmla="*/ 7 w 22"/>
                <a:gd name="T41" fmla="*/ 0 h 209"/>
                <a:gd name="T42" fmla="*/ 5 w 22"/>
                <a:gd name="T43" fmla="*/ 9 h 209"/>
                <a:gd name="T44" fmla="*/ 5 w 22"/>
                <a:gd name="T45" fmla="*/ 18 h 209"/>
                <a:gd name="T46" fmla="*/ 4 w 22"/>
                <a:gd name="T47" fmla="*/ 26 h 209"/>
                <a:gd name="T48" fmla="*/ 3 w 22"/>
                <a:gd name="T49" fmla="*/ 34 h 209"/>
                <a:gd name="T50" fmla="*/ 2 w 22"/>
                <a:gd name="T51" fmla="*/ 40 h 209"/>
                <a:gd name="T52" fmla="*/ 0 w 22"/>
                <a:gd name="T53" fmla="*/ 105 h 209"/>
                <a:gd name="T54" fmla="*/ 2 w 22"/>
                <a:gd name="T55" fmla="*/ 100 h 209"/>
                <a:gd name="T56" fmla="*/ 4 w 22"/>
                <a:gd name="T57" fmla="*/ 95 h 209"/>
                <a:gd name="T58" fmla="*/ 7 w 22"/>
                <a:gd name="T59" fmla="*/ 90 h 209"/>
                <a:gd name="T60" fmla="*/ 7 w 22"/>
                <a:gd name="T61" fmla="*/ 86 h 209"/>
                <a:gd name="T62" fmla="*/ 7 w 22"/>
                <a:gd name="T63" fmla="*/ 82 h 209"/>
                <a:gd name="T64" fmla="*/ 7 w 22"/>
                <a:gd name="T65" fmla="*/ 84 h 209"/>
                <a:gd name="T66" fmla="*/ 7 w 22"/>
                <a:gd name="T67" fmla="*/ 86 h 209"/>
                <a:gd name="T68" fmla="*/ 7 w 22"/>
                <a:gd name="T69" fmla="*/ 87 h 209"/>
                <a:gd name="T70" fmla="*/ 6 w 22"/>
                <a:gd name="T71" fmla="*/ 89 h 209"/>
                <a:gd name="T72" fmla="*/ 5 w 22"/>
                <a:gd name="T73" fmla="*/ 91 h 2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09">
                  <a:moveTo>
                    <a:pt x="9" y="182"/>
                  </a:moveTo>
                  <a:lnTo>
                    <a:pt x="8" y="178"/>
                  </a:lnTo>
                  <a:lnTo>
                    <a:pt x="7" y="175"/>
                  </a:lnTo>
                  <a:lnTo>
                    <a:pt x="7" y="172"/>
                  </a:lnTo>
                  <a:lnTo>
                    <a:pt x="7" y="168"/>
                  </a:lnTo>
                  <a:lnTo>
                    <a:pt x="7" y="164"/>
                  </a:lnTo>
                  <a:lnTo>
                    <a:pt x="7" y="162"/>
                  </a:lnTo>
                  <a:lnTo>
                    <a:pt x="7" y="158"/>
                  </a:lnTo>
                  <a:lnTo>
                    <a:pt x="7" y="154"/>
                  </a:lnTo>
                  <a:lnTo>
                    <a:pt x="8" y="151"/>
                  </a:lnTo>
                  <a:lnTo>
                    <a:pt x="9" y="148"/>
                  </a:lnTo>
                  <a:lnTo>
                    <a:pt x="8" y="147"/>
                  </a:lnTo>
                  <a:lnTo>
                    <a:pt x="7" y="147"/>
                  </a:lnTo>
                  <a:lnTo>
                    <a:pt x="7" y="146"/>
                  </a:lnTo>
                  <a:lnTo>
                    <a:pt x="7" y="145"/>
                  </a:lnTo>
                  <a:lnTo>
                    <a:pt x="7" y="143"/>
                  </a:lnTo>
                  <a:lnTo>
                    <a:pt x="7" y="142"/>
                  </a:lnTo>
                  <a:lnTo>
                    <a:pt x="7" y="141"/>
                  </a:lnTo>
                  <a:lnTo>
                    <a:pt x="7" y="140"/>
                  </a:lnTo>
                  <a:lnTo>
                    <a:pt x="7" y="138"/>
                  </a:lnTo>
                  <a:lnTo>
                    <a:pt x="7" y="137"/>
                  </a:lnTo>
                  <a:lnTo>
                    <a:pt x="7" y="136"/>
                  </a:lnTo>
                  <a:lnTo>
                    <a:pt x="7" y="135"/>
                  </a:lnTo>
                  <a:lnTo>
                    <a:pt x="7" y="133"/>
                  </a:lnTo>
                  <a:lnTo>
                    <a:pt x="8" y="132"/>
                  </a:lnTo>
                  <a:lnTo>
                    <a:pt x="9" y="131"/>
                  </a:lnTo>
                  <a:lnTo>
                    <a:pt x="10" y="131"/>
                  </a:lnTo>
                  <a:lnTo>
                    <a:pt x="12" y="131"/>
                  </a:lnTo>
                  <a:lnTo>
                    <a:pt x="13" y="131"/>
                  </a:lnTo>
                  <a:lnTo>
                    <a:pt x="9" y="65"/>
                  </a:lnTo>
                  <a:lnTo>
                    <a:pt x="12" y="58"/>
                  </a:lnTo>
                  <a:lnTo>
                    <a:pt x="14" y="52"/>
                  </a:lnTo>
                  <a:lnTo>
                    <a:pt x="17" y="46"/>
                  </a:lnTo>
                  <a:lnTo>
                    <a:pt x="19" y="38"/>
                  </a:lnTo>
                  <a:lnTo>
                    <a:pt x="20" y="32"/>
                  </a:lnTo>
                  <a:lnTo>
                    <a:pt x="22" y="25"/>
                  </a:lnTo>
                  <a:lnTo>
                    <a:pt x="22" y="18"/>
                  </a:lnTo>
                  <a:lnTo>
                    <a:pt x="20" y="12"/>
                  </a:lnTo>
                  <a:lnTo>
                    <a:pt x="17" y="6"/>
                  </a:lnTo>
                  <a:lnTo>
                    <a:pt x="13" y="0"/>
                  </a:lnTo>
                  <a:lnTo>
                    <a:pt x="12" y="8"/>
                  </a:lnTo>
                  <a:lnTo>
                    <a:pt x="10" y="18"/>
                  </a:lnTo>
                  <a:lnTo>
                    <a:pt x="10" y="27"/>
                  </a:lnTo>
                  <a:lnTo>
                    <a:pt x="9" y="36"/>
                  </a:lnTo>
                  <a:lnTo>
                    <a:pt x="8" y="43"/>
                  </a:lnTo>
                  <a:lnTo>
                    <a:pt x="8" y="52"/>
                  </a:lnTo>
                  <a:lnTo>
                    <a:pt x="7" y="59"/>
                  </a:lnTo>
                  <a:lnTo>
                    <a:pt x="5" y="67"/>
                  </a:lnTo>
                  <a:lnTo>
                    <a:pt x="4" y="74"/>
                  </a:lnTo>
                  <a:lnTo>
                    <a:pt x="3" y="80"/>
                  </a:lnTo>
                  <a:lnTo>
                    <a:pt x="0" y="80"/>
                  </a:lnTo>
                  <a:lnTo>
                    <a:pt x="0" y="209"/>
                  </a:lnTo>
                  <a:lnTo>
                    <a:pt x="2" y="204"/>
                  </a:lnTo>
                  <a:lnTo>
                    <a:pt x="4" y="199"/>
                  </a:lnTo>
                  <a:lnTo>
                    <a:pt x="5" y="194"/>
                  </a:lnTo>
                  <a:lnTo>
                    <a:pt x="8" y="189"/>
                  </a:lnTo>
                  <a:lnTo>
                    <a:pt x="10" y="185"/>
                  </a:lnTo>
                  <a:lnTo>
                    <a:pt x="13" y="180"/>
                  </a:lnTo>
                  <a:lnTo>
                    <a:pt x="14" y="177"/>
                  </a:lnTo>
                  <a:lnTo>
                    <a:pt x="14" y="172"/>
                  </a:lnTo>
                  <a:lnTo>
                    <a:pt x="14" y="168"/>
                  </a:lnTo>
                  <a:lnTo>
                    <a:pt x="13" y="163"/>
                  </a:lnTo>
                  <a:lnTo>
                    <a:pt x="13" y="166"/>
                  </a:lnTo>
                  <a:lnTo>
                    <a:pt x="13" y="168"/>
                  </a:lnTo>
                  <a:lnTo>
                    <a:pt x="13" y="169"/>
                  </a:lnTo>
                  <a:lnTo>
                    <a:pt x="13" y="171"/>
                  </a:lnTo>
                  <a:lnTo>
                    <a:pt x="13" y="173"/>
                  </a:lnTo>
                  <a:lnTo>
                    <a:pt x="13" y="174"/>
                  </a:lnTo>
                  <a:lnTo>
                    <a:pt x="13" y="175"/>
                  </a:lnTo>
                  <a:lnTo>
                    <a:pt x="12" y="178"/>
                  </a:lnTo>
                  <a:lnTo>
                    <a:pt x="10" y="179"/>
                  </a:lnTo>
                  <a:lnTo>
                    <a:pt x="9" y="182"/>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8" name="Freeform 309"/>
            <p:cNvSpPr>
              <a:spLocks/>
            </p:cNvSpPr>
            <p:nvPr/>
          </p:nvSpPr>
          <p:spPr bwMode="auto">
            <a:xfrm>
              <a:off x="2344" y="1844"/>
              <a:ext cx="3" cy="5"/>
            </a:xfrm>
            <a:custGeom>
              <a:avLst/>
              <a:gdLst>
                <a:gd name="T0" fmla="*/ 0 w 6"/>
                <a:gd name="T1" fmla="*/ 5 h 12"/>
                <a:gd name="T2" fmla="*/ 3 w 6"/>
                <a:gd name="T3" fmla="*/ 0 h 12"/>
                <a:gd name="T4" fmla="*/ 3 w 6"/>
                <a:gd name="T5" fmla="*/ 1 h 12"/>
                <a:gd name="T6" fmla="*/ 3 w 6"/>
                <a:gd name="T7" fmla="*/ 1 h 12"/>
                <a:gd name="T8" fmla="*/ 2 w 6"/>
                <a:gd name="T9" fmla="*/ 2 h 12"/>
                <a:gd name="T10" fmla="*/ 1 w 6"/>
                <a:gd name="T11" fmla="*/ 2 h 12"/>
                <a:gd name="T12" fmla="*/ 1 w 6"/>
                <a:gd name="T13" fmla="*/ 3 h 12"/>
                <a:gd name="T14" fmla="*/ 1 w 6"/>
                <a:gd name="T15" fmla="*/ 3 h 12"/>
                <a:gd name="T16" fmla="*/ 1 w 6"/>
                <a:gd name="T17" fmla="*/ 3 h 12"/>
                <a:gd name="T18" fmla="*/ 1 w 6"/>
                <a:gd name="T19" fmla="*/ 4 h 12"/>
                <a:gd name="T20" fmla="*/ 0 w 6"/>
                <a:gd name="T21" fmla="*/ 4 h 12"/>
                <a:gd name="T22" fmla="*/ 0 w 6"/>
                <a:gd name="T23" fmla="*/ 5 h 12"/>
                <a:gd name="T24" fmla="*/ 0 w 6"/>
                <a:gd name="T25" fmla="*/ 5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 h="12">
                  <a:moveTo>
                    <a:pt x="0" y="12"/>
                  </a:moveTo>
                  <a:lnTo>
                    <a:pt x="6" y="0"/>
                  </a:lnTo>
                  <a:lnTo>
                    <a:pt x="5" y="2"/>
                  </a:lnTo>
                  <a:lnTo>
                    <a:pt x="5" y="3"/>
                  </a:lnTo>
                  <a:lnTo>
                    <a:pt x="3" y="4"/>
                  </a:lnTo>
                  <a:lnTo>
                    <a:pt x="2" y="5"/>
                  </a:lnTo>
                  <a:lnTo>
                    <a:pt x="2" y="7"/>
                  </a:lnTo>
                  <a:lnTo>
                    <a:pt x="1" y="7"/>
                  </a:lnTo>
                  <a:lnTo>
                    <a:pt x="1" y="8"/>
                  </a:lnTo>
                  <a:lnTo>
                    <a:pt x="1" y="9"/>
                  </a:lnTo>
                  <a:lnTo>
                    <a:pt x="0" y="10"/>
                  </a:lnTo>
                  <a:lnTo>
                    <a:pt x="0"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79" name="Freeform 310"/>
            <p:cNvSpPr>
              <a:spLocks/>
            </p:cNvSpPr>
            <p:nvPr/>
          </p:nvSpPr>
          <p:spPr bwMode="auto">
            <a:xfrm>
              <a:off x="2332" y="1787"/>
              <a:ext cx="42" cy="141"/>
            </a:xfrm>
            <a:custGeom>
              <a:avLst/>
              <a:gdLst>
                <a:gd name="T0" fmla="*/ 5 w 83"/>
                <a:gd name="T1" fmla="*/ 59 h 282"/>
                <a:gd name="T2" fmla="*/ 13 w 83"/>
                <a:gd name="T3" fmla="*/ 78 h 282"/>
                <a:gd name="T4" fmla="*/ 19 w 83"/>
                <a:gd name="T5" fmla="*/ 97 h 282"/>
                <a:gd name="T6" fmla="*/ 23 w 83"/>
                <a:gd name="T7" fmla="*/ 116 h 282"/>
                <a:gd name="T8" fmla="*/ 26 w 83"/>
                <a:gd name="T9" fmla="*/ 133 h 282"/>
                <a:gd name="T10" fmla="*/ 24 w 83"/>
                <a:gd name="T11" fmla="*/ 101 h 282"/>
                <a:gd name="T12" fmla="*/ 21 w 83"/>
                <a:gd name="T13" fmla="*/ 93 h 282"/>
                <a:gd name="T14" fmla="*/ 18 w 83"/>
                <a:gd name="T15" fmla="*/ 86 h 282"/>
                <a:gd name="T16" fmla="*/ 15 w 83"/>
                <a:gd name="T17" fmla="*/ 78 h 282"/>
                <a:gd name="T18" fmla="*/ 12 w 83"/>
                <a:gd name="T19" fmla="*/ 70 h 282"/>
                <a:gd name="T20" fmla="*/ 12 w 83"/>
                <a:gd name="T21" fmla="*/ 63 h 282"/>
                <a:gd name="T22" fmla="*/ 9 w 83"/>
                <a:gd name="T23" fmla="*/ 63 h 282"/>
                <a:gd name="T24" fmla="*/ 8 w 83"/>
                <a:gd name="T25" fmla="*/ 59 h 282"/>
                <a:gd name="T26" fmla="*/ 9 w 83"/>
                <a:gd name="T27" fmla="*/ 55 h 282"/>
                <a:gd name="T28" fmla="*/ 11 w 83"/>
                <a:gd name="T29" fmla="*/ 51 h 282"/>
                <a:gd name="T30" fmla="*/ 13 w 83"/>
                <a:gd name="T31" fmla="*/ 46 h 282"/>
                <a:gd name="T32" fmla="*/ 15 w 83"/>
                <a:gd name="T33" fmla="*/ 46 h 282"/>
                <a:gd name="T34" fmla="*/ 17 w 83"/>
                <a:gd name="T35" fmla="*/ 41 h 282"/>
                <a:gd name="T36" fmla="*/ 18 w 83"/>
                <a:gd name="T37" fmla="*/ 37 h 282"/>
                <a:gd name="T38" fmla="*/ 20 w 83"/>
                <a:gd name="T39" fmla="*/ 34 h 282"/>
                <a:gd name="T40" fmla="*/ 23 w 83"/>
                <a:gd name="T41" fmla="*/ 30 h 282"/>
                <a:gd name="T42" fmla="*/ 27 w 83"/>
                <a:gd name="T43" fmla="*/ 27 h 282"/>
                <a:gd name="T44" fmla="*/ 29 w 83"/>
                <a:gd name="T45" fmla="*/ 20 h 282"/>
                <a:gd name="T46" fmla="*/ 33 w 83"/>
                <a:gd name="T47" fmla="*/ 16 h 282"/>
                <a:gd name="T48" fmla="*/ 35 w 83"/>
                <a:gd name="T49" fmla="*/ 11 h 282"/>
                <a:gd name="T50" fmla="*/ 37 w 83"/>
                <a:gd name="T51" fmla="*/ 7 h 282"/>
                <a:gd name="T52" fmla="*/ 40 w 83"/>
                <a:gd name="T53" fmla="*/ 2 h 282"/>
                <a:gd name="T54" fmla="*/ 36 w 83"/>
                <a:gd name="T55" fmla="*/ 3 h 282"/>
                <a:gd name="T56" fmla="*/ 24 w 83"/>
                <a:gd name="T57" fmla="*/ 10 h 282"/>
                <a:gd name="T58" fmla="*/ 14 w 83"/>
                <a:gd name="T59" fmla="*/ 19 h 282"/>
                <a:gd name="T60" fmla="*/ 6 w 83"/>
                <a:gd name="T61" fmla="*/ 30 h 282"/>
                <a:gd name="T62" fmla="*/ 2 w 83"/>
                <a:gd name="T63" fmla="*/ 43 h 282"/>
                <a:gd name="T64" fmla="*/ 0 w 83"/>
                <a:gd name="T65" fmla="*/ 51 h 2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83" h="282">
                  <a:moveTo>
                    <a:pt x="0" y="100"/>
                  </a:moveTo>
                  <a:lnTo>
                    <a:pt x="10" y="118"/>
                  </a:lnTo>
                  <a:lnTo>
                    <a:pt x="19" y="137"/>
                  </a:lnTo>
                  <a:lnTo>
                    <a:pt x="26" y="155"/>
                  </a:lnTo>
                  <a:lnTo>
                    <a:pt x="32" y="174"/>
                  </a:lnTo>
                  <a:lnTo>
                    <a:pt x="37" y="194"/>
                  </a:lnTo>
                  <a:lnTo>
                    <a:pt x="42" y="212"/>
                  </a:lnTo>
                  <a:lnTo>
                    <a:pt x="46" y="231"/>
                  </a:lnTo>
                  <a:lnTo>
                    <a:pt x="48" y="248"/>
                  </a:lnTo>
                  <a:lnTo>
                    <a:pt x="51" y="266"/>
                  </a:lnTo>
                  <a:lnTo>
                    <a:pt x="53" y="282"/>
                  </a:lnTo>
                  <a:lnTo>
                    <a:pt x="47" y="202"/>
                  </a:lnTo>
                  <a:lnTo>
                    <a:pt x="45" y="195"/>
                  </a:lnTo>
                  <a:lnTo>
                    <a:pt x="42" y="186"/>
                  </a:lnTo>
                  <a:lnTo>
                    <a:pt x="39" y="179"/>
                  </a:lnTo>
                  <a:lnTo>
                    <a:pt x="35" y="172"/>
                  </a:lnTo>
                  <a:lnTo>
                    <a:pt x="31" y="163"/>
                  </a:lnTo>
                  <a:lnTo>
                    <a:pt x="29" y="155"/>
                  </a:lnTo>
                  <a:lnTo>
                    <a:pt x="25" y="147"/>
                  </a:lnTo>
                  <a:lnTo>
                    <a:pt x="24" y="139"/>
                  </a:lnTo>
                  <a:lnTo>
                    <a:pt x="22" y="132"/>
                  </a:lnTo>
                  <a:lnTo>
                    <a:pt x="24" y="125"/>
                  </a:lnTo>
                  <a:lnTo>
                    <a:pt x="21" y="131"/>
                  </a:lnTo>
                  <a:lnTo>
                    <a:pt x="17" y="126"/>
                  </a:lnTo>
                  <a:lnTo>
                    <a:pt x="16" y="122"/>
                  </a:lnTo>
                  <a:lnTo>
                    <a:pt x="16" y="118"/>
                  </a:lnTo>
                  <a:lnTo>
                    <a:pt x="16" y="113"/>
                  </a:lnTo>
                  <a:lnTo>
                    <a:pt x="17" y="110"/>
                  </a:lnTo>
                  <a:lnTo>
                    <a:pt x="20" y="106"/>
                  </a:lnTo>
                  <a:lnTo>
                    <a:pt x="21" y="101"/>
                  </a:lnTo>
                  <a:lnTo>
                    <a:pt x="24" y="97"/>
                  </a:lnTo>
                  <a:lnTo>
                    <a:pt x="26" y="92"/>
                  </a:lnTo>
                  <a:lnTo>
                    <a:pt x="27" y="89"/>
                  </a:lnTo>
                  <a:lnTo>
                    <a:pt x="30" y="92"/>
                  </a:lnTo>
                  <a:lnTo>
                    <a:pt x="32" y="86"/>
                  </a:lnTo>
                  <a:lnTo>
                    <a:pt x="34" y="81"/>
                  </a:lnTo>
                  <a:lnTo>
                    <a:pt x="35" y="77"/>
                  </a:lnTo>
                  <a:lnTo>
                    <a:pt x="36" y="74"/>
                  </a:lnTo>
                  <a:lnTo>
                    <a:pt x="39" y="70"/>
                  </a:lnTo>
                  <a:lnTo>
                    <a:pt x="40" y="68"/>
                  </a:lnTo>
                  <a:lnTo>
                    <a:pt x="42" y="64"/>
                  </a:lnTo>
                  <a:lnTo>
                    <a:pt x="46" y="60"/>
                  </a:lnTo>
                  <a:lnTo>
                    <a:pt x="48" y="58"/>
                  </a:lnTo>
                  <a:lnTo>
                    <a:pt x="53" y="54"/>
                  </a:lnTo>
                  <a:lnTo>
                    <a:pt x="53" y="44"/>
                  </a:lnTo>
                  <a:lnTo>
                    <a:pt x="57" y="40"/>
                  </a:lnTo>
                  <a:lnTo>
                    <a:pt x="61" y="35"/>
                  </a:lnTo>
                  <a:lnTo>
                    <a:pt x="65" y="32"/>
                  </a:lnTo>
                  <a:lnTo>
                    <a:pt x="67" y="27"/>
                  </a:lnTo>
                  <a:lnTo>
                    <a:pt x="69" y="22"/>
                  </a:lnTo>
                  <a:lnTo>
                    <a:pt x="72" y="17"/>
                  </a:lnTo>
                  <a:lnTo>
                    <a:pt x="74" y="13"/>
                  </a:lnTo>
                  <a:lnTo>
                    <a:pt x="77" y="8"/>
                  </a:lnTo>
                  <a:lnTo>
                    <a:pt x="79" y="3"/>
                  </a:lnTo>
                  <a:lnTo>
                    <a:pt x="83" y="0"/>
                  </a:lnTo>
                  <a:lnTo>
                    <a:pt x="71" y="5"/>
                  </a:lnTo>
                  <a:lnTo>
                    <a:pt x="58" y="11"/>
                  </a:lnTo>
                  <a:lnTo>
                    <a:pt x="47" y="19"/>
                  </a:lnTo>
                  <a:lnTo>
                    <a:pt x="37" y="28"/>
                  </a:lnTo>
                  <a:lnTo>
                    <a:pt x="27" y="38"/>
                  </a:lnTo>
                  <a:lnTo>
                    <a:pt x="20" y="49"/>
                  </a:lnTo>
                  <a:lnTo>
                    <a:pt x="12" y="60"/>
                  </a:lnTo>
                  <a:lnTo>
                    <a:pt x="6" y="74"/>
                  </a:lnTo>
                  <a:lnTo>
                    <a:pt x="3" y="86"/>
                  </a:lnTo>
                  <a:lnTo>
                    <a:pt x="0" y="101"/>
                  </a:lnTo>
                  <a:lnTo>
                    <a:pt x="0" y="10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0" name="Freeform 311"/>
            <p:cNvSpPr>
              <a:spLocks/>
            </p:cNvSpPr>
            <p:nvPr/>
          </p:nvSpPr>
          <p:spPr bwMode="auto">
            <a:xfrm>
              <a:off x="2778" y="1833"/>
              <a:ext cx="1" cy="1"/>
            </a:xfrm>
            <a:custGeom>
              <a:avLst/>
              <a:gdLst>
                <a:gd name="T0" fmla="*/ 1 w 1"/>
                <a:gd name="T1" fmla="*/ 0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1 w 1"/>
                <a:gd name="T15" fmla="*/ 1 h 3"/>
                <a:gd name="T16" fmla="*/ 1 w 1"/>
                <a:gd name="T17" fmla="*/ 1 h 3"/>
                <a:gd name="T18" fmla="*/ 1 w 1"/>
                <a:gd name="T19" fmla="*/ 1 h 3"/>
                <a:gd name="T20" fmla="*/ 1 w 1"/>
                <a:gd name="T21" fmla="*/ 0 h 3"/>
                <a:gd name="T22" fmla="*/ 1 w 1"/>
                <a:gd name="T23" fmla="*/ 0 h 3"/>
                <a:gd name="T24" fmla="*/ 1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3">
                  <a:moveTo>
                    <a:pt x="1" y="0"/>
                  </a:moveTo>
                  <a:lnTo>
                    <a:pt x="0" y="3"/>
                  </a:lnTo>
                  <a:lnTo>
                    <a:pt x="0" y="2"/>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1" name="Freeform 312"/>
            <p:cNvSpPr>
              <a:spLocks/>
            </p:cNvSpPr>
            <p:nvPr/>
          </p:nvSpPr>
          <p:spPr bwMode="auto">
            <a:xfrm>
              <a:off x="2779" y="1823"/>
              <a:ext cx="15" cy="156"/>
            </a:xfrm>
            <a:custGeom>
              <a:avLst/>
              <a:gdLst>
                <a:gd name="T0" fmla="*/ 2 w 31"/>
                <a:gd name="T1" fmla="*/ 0 h 312"/>
                <a:gd name="T2" fmla="*/ 2 w 31"/>
                <a:gd name="T3" fmla="*/ 2 h 312"/>
                <a:gd name="T4" fmla="*/ 2 w 31"/>
                <a:gd name="T5" fmla="*/ 3 h 312"/>
                <a:gd name="T6" fmla="*/ 2 w 31"/>
                <a:gd name="T7" fmla="*/ 4 h 312"/>
                <a:gd name="T8" fmla="*/ 2 w 31"/>
                <a:gd name="T9" fmla="*/ 5 h 312"/>
                <a:gd name="T10" fmla="*/ 2 w 31"/>
                <a:gd name="T11" fmla="*/ 7 h 312"/>
                <a:gd name="T12" fmla="*/ 1 w 31"/>
                <a:gd name="T13" fmla="*/ 8 h 312"/>
                <a:gd name="T14" fmla="*/ 1 w 31"/>
                <a:gd name="T15" fmla="*/ 8 h 312"/>
                <a:gd name="T16" fmla="*/ 1 w 31"/>
                <a:gd name="T17" fmla="*/ 10 h 312"/>
                <a:gd name="T18" fmla="*/ 1 w 31"/>
                <a:gd name="T19" fmla="*/ 10 h 312"/>
                <a:gd name="T20" fmla="*/ 0 w 31"/>
                <a:gd name="T21" fmla="*/ 11 h 312"/>
                <a:gd name="T22" fmla="*/ 2 w 31"/>
                <a:gd name="T23" fmla="*/ 8 h 312"/>
                <a:gd name="T24" fmla="*/ 2 w 31"/>
                <a:gd name="T25" fmla="*/ 9 h 312"/>
                <a:gd name="T26" fmla="*/ 3 w 31"/>
                <a:gd name="T27" fmla="*/ 10 h 312"/>
                <a:gd name="T28" fmla="*/ 4 w 31"/>
                <a:gd name="T29" fmla="*/ 12 h 312"/>
                <a:gd name="T30" fmla="*/ 4 w 31"/>
                <a:gd name="T31" fmla="*/ 13 h 312"/>
                <a:gd name="T32" fmla="*/ 5 w 31"/>
                <a:gd name="T33" fmla="*/ 15 h 312"/>
                <a:gd name="T34" fmla="*/ 6 w 31"/>
                <a:gd name="T35" fmla="*/ 16 h 312"/>
                <a:gd name="T36" fmla="*/ 6 w 31"/>
                <a:gd name="T37" fmla="*/ 17 h 312"/>
                <a:gd name="T38" fmla="*/ 5 w 31"/>
                <a:gd name="T39" fmla="*/ 18 h 312"/>
                <a:gd name="T40" fmla="*/ 5 w 31"/>
                <a:gd name="T41" fmla="*/ 20 h 312"/>
                <a:gd name="T42" fmla="*/ 4 w 31"/>
                <a:gd name="T43" fmla="*/ 21 h 312"/>
                <a:gd name="T44" fmla="*/ 1 w 31"/>
                <a:gd name="T45" fmla="*/ 16 h 312"/>
                <a:gd name="T46" fmla="*/ 4 w 31"/>
                <a:gd name="T47" fmla="*/ 30 h 312"/>
                <a:gd name="T48" fmla="*/ 7 w 31"/>
                <a:gd name="T49" fmla="*/ 44 h 312"/>
                <a:gd name="T50" fmla="*/ 9 w 31"/>
                <a:gd name="T51" fmla="*/ 57 h 312"/>
                <a:gd name="T52" fmla="*/ 11 w 31"/>
                <a:gd name="T53" fmla="*/ 71 h 312"/>
                <a:gd name="T54" fmla="*/ 12 w 31"/>
                <a:gd name="T55" fmla="*/ 85 h 312"/>
                <a:gd name="T56" fmla="*/ 14 w 31"/>
                <a:gd name="T57" fmla="*/ 99 h 312"/>
                <a:gd name="T58" fmla="*/ 14 w 31"/>
                <a:gd name="T59" fmla="*/ 112 h 312"/>
                <a:gd name="T60" fmla="*/ 15 w 31"/>
                <a:gd name="T61" fmla="*/ 127 h 312"/>
                <a:gd name="T62" fmla="*/ 15 w 31"/>
                <a:gd name="T63" fmla="*/ 141 h 312"/>
                <a:gd name="T64" fmla="*/ 15 w 31"/>
                <a:gd name="T65" fmla="*/ 156 h 312"/>
                <a:gd name="T66" fmla="*/ 15 w 31"/>
                <a:gd name="T67" fmla="*/ 140 h 312"/>
                <a:gd name="T68" fmla="*/ 15 w 31"/>
                <a:gd name="T69" fmla="*/ 123 h 312"/>
                <a:gd name="T70" fmla="*/ 15 w 31"/>
                <a:gd name="T71" fmla="*/ 107 h 312"/>
                <a:gd name="T72" fmla="*/ 15 w 31"/>
                <a:gd name="T73" fmla="*/ 92 h 312"/>
                <a:gd name="T74" fmla="*/ 15 w 31"/>
                <a:gd name="T75" fmla="*/ 76 h 312"/>
                <a:gd name="T76" fmla="*/ 14 w 31"/>
                <a:gd name="T77" fmla="*/ 61 h 312"/>
                <a:gd name="T78" fmla="*/ 12 w 31"/>
                <a:gd name="T79" fmla="*/ 46 h 312"/>
                <a:gd name="T80" fmla="*/ 10 w 31"/>
                <a:gd name="T81" fmla="*/ 31 h 312"/>
                <a:gd name="T82" fmla="*/ 7 w 31"/>
                <a:gd name="T83" fmla="*/ 16 h 312"/>
                <a:gd name="T84" fmla="*/ 2 w 31"/>
                <a:gd name="T85" fmla="*/ 0 h 312"/>
                <a:gd name="T86" fmla="*/ 2 w 31"/>
                <a:gd name="T87" fmla="*/ 0 h 3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31" h="312">
                  <a:moveTo>
                    <a:pt x="4" y="0"/>
                  </a:moveTo>
                  <a:lnTo>
                    <a:pt x="4" y="3"/>
                  </a:lnTo>
                  <a:lnTo>
                    <a:pt x="4" y="5"/>
                  </a:lnTo>
                  <a:lnTo>
                    <a:pt x="4" y="8"/>
                  </a:lnTo>
                  <a:lnTo>
                    <a:pt x="4" y="10"/>
                  </a:lnTo>
                  <a:lnTo>
                    <a:pt x="4" y="13"/>
                  </a:lnTo>
                  <a:lnTo>
                    <a:pt x="3" y="15"/>
                  </a:lnTo>
                  <a:lnTo>
                    <a:pt x="3" y="16"/>
                  </a:lnTo>
                  <a:lnTo>
                    <a:pt x="2" y="19"/>
                  </a:lnTo>
                  <a:lnTo>
                    <a:pt x="2" y="20"/>
                  </a:lnTo>
                  <a:lnTo>
                    <a:pt x="0" y="21"/>
                  </a:lnTo>
                  <a:lnTo>
                    <a:pt x="5" y="15"/>
                  </a:lnTo>
                  <a:lnTo>
                    <a:pt x="5" y="18"/>
                  </a:lnTo>
                  <a:lnTo>
                    <a:pt x="7" y="20"/>
                  </a:lnTo>
                  <a:lnTo>
                    <a:pt x="8" y="23"/>
                  </a:lnTo>
                  <a:lnTo>
                    <a:pt x="9" y="25"/>
                  </a:lnTo>
                  <a:lnTo>
                    <a:pt x="10" y="29"/>
                  </a:lnTo>
                  <a:lnTo>
                    <a:pt x="12" y="31"/>
                  </a:lnTo>
                  <a:lnTo>
                    <a:pt x="12" y="34"/>
                  </a:lnTo>
                  <a:lnTo>
                    <a:pt x="10" y="36"/>
                  </a:lnTo>
                  <a:lnTo>
                    <a:pt x="10" y="40"/>
                  </a:lnTo>
                  <a:lnTo>
                    <a:pt x="8" y="42"/>
                  </a:lnTo>
                  <a:lnTo>
                    <a:pt x="2" y="32"/>
                  </a:lnTo>
                  <a:lnTo>
                    <a:pt x="8" y="60"/>
                  </a:lnTo>
                  <a:lnTo>
                    <a:pt x="14" y="87"/>
                  </a:lnTo>
                  <a:lnTo>
                    <a:pt x="18" y="114"/>
                  </a:lnTo>
                  <a:lnTo>
                    <a:pt x="23" y="141"/>
                  </a:lnTo>
                  <a:lnTo>
                    <a:pt x="25" y="169"/>
                  </a:lnTo>
                  <a:lnTo>
                    <a:pt x="28" y="197"/>
                  </a:lnTo>
                  <a:lnTo>
                    <a:pt x="29" y="224"/>
                  </a:lnTo>
                  <a:lnTo>
                    <a:pt x="30" y="253"/>
                  </a:lnTo>
                  <a:lnTo>
                    <a:pt x="31" y="282"/>
                  </a:lnTo>
                  <a:lnTo>
                    <a:pt x="31" y="312"/>
                  </a:lnTo>
                  <a:lnTo>
                    <a:pt x="31" y="279"/>
                  </a:lnTo>
                  <a:lnTo>
                    <a:pt x="31" y="246"/>
                  </a:lnTo>
                  <a:lnTo>
                    <a:pt x="31" y="214"/>
                  </a:lnTo>
                  <a:lnTo>
                    <a:pt x="31" y="183"/>
                  </a:lnTo>
                  <a:lnTo>
                    <a:pt x="30" y="152"/>
                  </a:lnTo>
                  <a:lnTo>
                    <a:pt x="29" y="122"/>
                  </a:lnTo>
                  <a:lnTo>
                    <a:pt x="25" y="91"/>
                  </a:lnTo>
                  <a:lnTo>
                    <a:pt x="20" y="61"/>
                  </a:lnTo>
                  <a:lnTo>
                    <a:pt x="14" y="3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2" name="Freeform 313"/>
            <p:cNvSpPr>
              <a:spLocks/>
            </p:cNvSpPr>
            <p:nvPr/>
          </p:nvSpPr>
          <p:spPr bwMode="auto">
            <a:xfrm>
              <a:off x="2779" y="1818"/>
              <a:ext cx="2" cy="5"/>
            </a:xfrm>
            <a:custGeom>
              <a:avLst/>
              <a:gdLst>
                <a:gd name="T0" fmla="*/ 2 w 2"/>
                <a:gd name="T1" fmla="*/ 5 h 8"/>
                <a:gd name="T2" fmla="*/ 2 w 2"/>
                <a:gd name="T3" fmla="*/ 5 h 8"/>
                <a:gd name="T4" fmla="*/ 2 w 2"/>
                <a:gd name="T5" fmla="*/ 4 h 8"/>
                <a:gd name="T6" fmla="*/ 2 w 2"/>
                <a:gd name="T7" fmla="*/ 4 h 8"/>
                <a:gd name="T8" fmla="*/ 2 w 2"/>
                <a:gd name="T9" fmla="*/ 3 h 8"/>
                <a:gd name="T10" fmla="*/ 2 w 2"/>
                <a:gd name="T11" fmla="*/ 2 h 8"/>
                <a:gd name="T12" fmla="*/ 1 w 2"/>
                <a:gd name="T13" fmla="*/ 2 h 8"/>
                <a:gd name="T14" fmla="*/ 1 w 2"/>
                <a:gd name="T15" fmla="*/ 1 h 8"/>
                <a:gd name="T16" fmla="*/ 1 w 2"/>
                <a:gd name="T17" fmla="*/ 1 h 8"/>
                <a:gd name="T18" fmla="*/ 0 w 2"/>
                <a:gd name="T19" fmla="*/ 1 h 8"/>
                <a:gd name="T20" fmla="*/ 0 w 2"/>
                <a:gd name="T21" fmla="*/ 0 h 8"/>
                <a:gd name="T22" fmla="*/ 0 w 2"/>
                <a:gd name="T23" fmla="*/ 1 h 8"/>
                <a:gd name="T24" fmla="*/ 0 w 2"/>
                <a:gd name="T25" fmla="*/ 1 h 8"/>
                <a:gd name="T26" fmla="*/ 1 w 2"/>
                <a:gd name="T27" fmla="*/ 1 h 8"/>
                <a:gd name="T28" fmla="*/ 1 w 2"/>
                <a:gd name="T29" fmla="*/ 2 h 8"/>
                <a:gd name="T30" fmla="*/ 1 w 2"/>
                <a:gd name="T31" fmla="*/ 3 h 8"/>
                <a:gd name="T32" fmla="*/ 1 w 2"/>
                <a:gd name="T33" fmla="*/ 3 h 8"/>
                <a:gd name="T34" fmla="*/ 2 w 2"/>
                <a:gd name="T35" fmla="*/ 4 h 8"/>
                <a:gd name="T36" fmla="*/ 2 w 2"/>
                <a:gd name="T37" fmla="*/ 4 h 8"/>
                <a:gd name="T38" fmla="*/ 2 w 2"/>
                <a:gd name="T39" fmla="*/ 5 h 8"/>
                <a:gd name="T40" fmla="*/ 2 w 2"/>
                <a:gd name="T41" fmla="*/ 5 h 8"/>
                <a:gd name="T42" fmla="*/ 2 w 2"/>
                <a:gd name="T43" fmla="*/ 5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8">
                  <a:moveTo>
                    <a:pt x="2" y="8"/>
                  </a:moveTo>
                  <a:lnTo>
                    <a:pt x="2" y="8"/>
                  </a:lnTo>
                  <a:lnTo>
                    <a:pt x="2" y="7"/>
                  </a:lnTo>
                  <a:lnTo>
                    <a:pt x="2" y="6"/>
                  </a:lnTo>
                  <a:lnTo>
                    <a:pt x="2" y="5"/>
                  </a:lnTo>
                  <a:lnTo>
                    <a:pt x="2" y="3"/>
                  </a:lnTo>
                  <a:lnTo>
                    <a:pt x="1" y="3"/>
                  </a:lnTo>
                  <a:lnTo>
                    <a:pt x="1" y="2"/>
                  </a:lnTo>
                  <a:lnTo>
                    <a:pt x="1" y="1"/>
                  </a:lnTo>
                  <a:lnTo>
                    <a:pt x="0" y="1"/>
                  </a:lnTo>
                  <a:lnTo>
                    <a:pt x="0" y="0"/>
                  </a:lnTo>
                  <a:lnTo>
                    <a:pt x="0" y="1"/>
                  </a:lnTo>
                  <a:lnTo>
                    <a:pt x="1" y="2"/>
                  </a:lnTo>
                  <a:lnTo>
                    <a:pt x="1" y="3"/>
                  </a:lnTo>
                  <a:lnTo>
                    <a:pt x="1" y="5"/>
                  </a:lnTo>
                  <a:lnTo>
                    <a:pt x="2" y="6"/>
                  </a:lnTo>
                  <a:lnTo>
                    <a:pt x="2" y="7"/>
                  </a:lnTo>
                  <a:lnTo>
                    <a:pt x="2"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3" name="Freeform 314"/>
            <p:cNvSpPr>
              <a:spLocks/>
            </p:cNvSpPr>
            <p:nvPr/>
          </p:nvSpPr>
          <p:spPr bwMode="auto">
            <a:xfrm>
              <a:off x="2310" y="1839"/>
              <a:ext cx="10" cy="20"/>
            </a:xfrm>
            <a:custGeom>
              <a:avLst/>
              <a:gdLst>
                <a:gd name="T0" fmla="*/ 3 w 22"/>
                <a:gd name="T1" fmla="*/ 20 h 40"/>
                <a:gd name="T2" fmla="*/ 10 w 22"/>
                <a:gd name="T3" fmla="*/ 15 h 40"/>
                <a:gd name="T4" fmla="*/ 9 w 22"/>
                <a:gd name="T5" fmla="*/ 13 h 40"/>
                <a:gd name="T6" fmla="*/ 9 w 22"/>
                <a:gd name="T7" fmla="*/ 12 h 40"/>
                <a:gd name="T8" fmla="*/ 8 w 22"/>
                <a:gd name="T9" fmla="*/ 10 h 40"/>
                <a:gd name="T10" fmla="*/ 6 w 22"/>
                <a:gd name="T11" fmla="*/ 9 h 40"/>
                <a:gd name="T12" fmla="*/ 6 w 22"/>
                <a:gd name="T13" fmla="*/ 7 h 40"/>
                <a:gd name="T14" fmla="*/ 5 w 22"/>
                <a:gd name="T15" fmla="*/ 6 h 40"/>
                <a:gd name="T16" fmla="*/ 4 w 22"/>
                <a:gd name="T17" fmla="*/ 4 h 40"/>
                <a:gd name="T18" fmla="*/ 3 w 22"/>
                <a:gd name="T19" fmla="*/ 3 h 40"/>
                <a:gd name="T20" fmla="*/ 2 w 22"/>
                <a:gd name="T21" fmla="*/ 2 h 40"/>
                <a:gd name="T22" fmla="*/ 1 w 22"/>
                <a:gd name="T23" fmla="*/ 0 h 40"/>
                <a:gd name="T24" fmla="*/ 2 w 22"/>
                <a:gd name="T25" fmla="*/ 2 h 40"/>
                <a:gd name="T26" fmla="*/ 2 w 22"/>
                <a:gd name="T27" fmla="*/ 5 h 40"/>
                <a:gd name="T28" fmla="*/ 2 w 22"/>
                <a:gd name="T29" fmla="*/ 7 h 40"/>
                <a:gd name="T30" fmla="*/ 1 w 22"/>
                <a:gd name="T31" fmla="*/ 9 h 40"/>
                <a:gd name="T32" fmla="*/ 1 w 22"/>
                <a:gd name="T33" fmla="*/ 11 h 40"/>
                <a:gd name="T34" fmla="*/ 1 w 22"/>
                <a:gd name="T35" fmla="*/ 13 h 40"/>
                <a:gd name="T36" fmla="*/ 0 w 22"/>
                <a:gd name="T37" fmla="*/ 15 h 40"/>
                <a:gd name="T38" fmla="*/ 1 w 22"/>
                <a:gd name="T39" fmla="*/ 17 h 40"/>
                <a:gd name="T40" fmla="*/ 1 w 22"/>
                <a:gd name="T41" fmla="*/ 18 h 40"/>
                <a:gd name="T42" fmla="*/ 3 w 22"/>
                <a:gd name="T43" fmla="*/ 20 h 40"/>
                <a:gd name="T44" fmla="*/ 3 w 22"/>
                <a:gd name="T45" fmla="*/ 2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2" h="40">
                  <a:moveTo>
                    <a:pt x="7" y="40"/>
                  </a:moveTo>
                  <a:lnTo>
                    <a:pt x="22" y="30"/>
                  </a:lnTo>
                  <a:lnTo>
                    <a:pt x="20" y="26"/>
                  </a:lnTo>
                  <a:lnTo>
                    <a:pt x="19" y="24"/>
                  </a:lnTo>
                  <a:lnTo>
                    <a:pt x="17" y="20"/>
                  </a:lnTo>
                  <a:lnTo>
                    <a:pt x="14" y="18"/>
                  </a:lnTo>
                  <a:lnTo>
                    <a:pt x="13" y="14"/>
                  </a:lnTo>
                  <a:lnTo>
                    <a:pt x="10" y="12"/>
                  </a:lnTo>
                  <a:lnTo>
                    <a:pt x="8" y="8"/>
                  </a:lnTo>
                  <a:lnTo>
                    <a:pt x="7" y="5"/>
                  </a:lnTo>
                  <a:lnTo>
                    <a:pt x="4" y="3"/>
                  </a:lnTo>
                  <a:lnTo>
                    <a:pt x="3" y="0"/>
                  </a:lnTo>
                  <a:lnTo>
                    <a:pt x="4" y="4"/>
                  </a:lnTo>
                  <a:lnTo>
                    <a:pt x="4" y="9"/>
                  </a:lnTo>
                  <a:lnTo>
                    <a:pt x="4" y="13"/>
                  </a:lnTo>
                  <a:lnTo>
                    <a:pt x="3" y="18"/>
                  </a:lnTo>
                  <a:lnTo>
                    <a:pt x="2" y="22"/>
                  </a:lnTo>
                  <a:lnTo>
                    <a:pt x="2" y="25"/>
                  </a:lnTo>
                  <a:lnTo>
                    <a:pt x="0" y="29"/>
                  </a:lnTo>
                  <a:lnTo>
                    <a:pt x="2" y="33"/>
                  </a:lnTo>
                  <a:lnTo>
                    <a:pt x="3" y="36"/>
                  </a:lnTo>
                  <a:lnTo>
                    <a:pt x="7" y="4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4" name="Freeform 315"/>
            <p:cNvSpPr>
              <a:spLocks/>
            </p:cNvSpPr>
            <p:nvPr/>
          </p:nvSpPr>
          <p:spPr bwMode="auto">
            <a:xfrm>
              <a:off x="2586" y="1841"/>
              <a:ext cx="7" cy="183"/>
            </a:xfrm>
            <a:custGeom>
              <a:avLst/>
              <a:gdLst>
                <a:gd name="T0" fmla="*/ 5 w 14"/>
                <a:gd name="T1" fmla="*/ 86 h 368"/>
                <a:gd name="T2" fmla="*/ 5 w 14"/>
                <a:gd name="T3" fmla="*/ 85 h 368"/>
                <a:gd name="T4" fmla="*/ 5 w 14"/>
                <a:gd name="T5" fmla="*/ 84 h 368"/>
                <a:gd name="T6" fmla="*/ 5 w 14"/>
                <a:gd name="T7" fmla="*/ 83 h 368"/>
                <a:gd name="T8" fmla="*/ 5 w 14"/>
                <a:gd name="T9" fmla="*/ 82 h 368"/>
                <a:gd name="T10" fmla="*/ 5 w 14"/>
                <a:gd name="T11" fmla="*/ 81 h 368"/>
                <a:gd name="T12" fmla="*/ 5 w 14"/>
                <a:gd name="T13" fmla="*/ 80 h 368"/>
                <a:gd name="T14" fmla="*/ 6 w 14"/>
                <a:gd name="T15" fmla="*/ 80 h 368"/>
                <a:gd name="T16" fmla="*/ 6 w 14"/>
                <a:gd name="T17" fmla="*/ 79 h 368"/>
                <a:gd name="T18" fmla="*/ 6 w 14"/>
                <a:gd name="T19" fmla="*/ 78 h 368"/>
                <a:gd name="T20" fmla="*/ 6 w 14"/>
                <a:gd name="T21" fmla="*/ 77 h 368"/>
                <a:gd name="T22" fmla="*/ 5 w 14"/>
                <a:gd name="T23" fmla="*/ 77 h 368"/>
                <a:gd name="T24" fmla="*/ 5 w 14"/>
                <a:gd name="T25" fmla="*/ 59 h 368"/>
                <a:gd name="T26" fmla="*/ 6 w 14"/>
                <a:gd name="T27" fmla="*/ 59 h 368"/>
                <a:gd name="T28" fmla="*/ 6 w 14"/>
                <a:gd name="T29" fmla="*/ 54 h 368"/>
                <a:gd name="T30" fmla="*/ 6 w 14"/>
                <a:gd name="T31" fmla="*/ 48 h 368"/>
                <a:gd name="T32" fmla="*/ 6 w 14"/>
                <a:gd name="T33" fmla="*/ 43 h 368"/>
                <a:gd name="T34" fmla="*/ 6 w 14"/>
                <a:gd name="T35" fmla="*/ 37 h 368"/>
                <a:gd name="T36" fmla="*/ 6 w 14"/>
                <a:gd name="T37" fmla="*/ 31 h 368"/>
                <a:gd name="T38" fmla="*/ 6 w 14"/>
                <a:gd name="T39" fmla="*/ 25 h 368"/>
                <a:gd name="T40" fmla="*/ 6 w 14"/>
                <a:gd name="T41" fmla="*/ 19 h 368"/>
                <a:gd name="T42" fmla="*/ 6 w 14"/>
                <a:gd name="T43" fmla="*/ 13 h 368"/>
                <a:gd name="T44" fmla="*/ 6 w 14"/>
                <a:gd name="T45" fmla="*/ 7 h 368"/>
                <a:gd name="T46" fmla="*/ 6 w 14"/>
                <a:gd name="T47" fmla="*/ 0 h 368"/>
                <a:gd name="T48" fmla="*/ 5 w 14"/>
                <a:gd name="T49" fmla="*/ 17 h 368"/>
                <a:gd name="T50" fmla="*/ 5 w 14"/>
                <a:gd name="T51" fmla="*/ 34 h 368"/>
                <a:gd name="T52" fmla="*/ 3 w 14"/>
                <a:gd name="T53" fmla="*/ 52 h 368"/>
                <a:gd name="T54" fmla="*/ 3 w 14"/>
                <a:gd name="T55" fmla="*/ 70 h 368"/>
                <a:gd name="T56" fmla="*/ 3 w 14"/>
                <a:gd name="T57" fmla="*/ 90 h 368"/>
                <a:gd name="T58" fmla="*/ 2 w 14"/>
                <a:gd name="T59" fmla="*/ 108 h 368"/>
                <a:gd name="T60" fmla="*/ 2 w 14"/>
                <a:gd name="T61" fmla="*/ 127 h 368"/>
                <a:gd name="T62" fmla="*/ 2 w 14"/>
                <a:gd name="T63" fmla="*/ 146 h 368"/>
                <a:gd name="T64" fmla="*/ 1 w 14"/>
                <a:gd name="T65" fmla="*/ 164 h 368"/>
                <a:gd name="T66" fmla="*/ 0 w 14"/>
                <a:gd name="T67" fmla="*/ 183 h 368"/>
                <a:gd name="T68" fmla="*/ 5 w 14"/>
                <a:gd name="T69" fmla="*/ 109 h 368"/>
                <a:gd name="T70" fmla="*/ 6 w 14"/>
                <a:gd name="T71" fmla="*/ 109 h 368"/>
                <a:gd name="T72" fmla="*/ 6 w 14"/>
                <a:gd name="T73" fmla="*/ 109 h 368"/>
                <a:gd name="T74" fmla="*/ 6 w 14"/>
                <a:gd name="T75" fmla="*/ 110 h 368"/>
                <a:gd name="T76" fmla="*/ 6 w 14"/>
                <a:gd name="T77" fmla="*/ 111 h 368"/>
                <a:gd name="T78" fmla="*/ 6 w 14"/>
                <a:gd name="T79" fmla="*/ 111 h 368"/>
                <a:gd name="T80" fmla="*/ 6 w 14"/>
                <a:gd name="T81" fmla="*/ 111 h 368"/>
                <a:gd name="T82" fmla="*/ 6 w 14"/>
                <a:gd name="T83" fmla="*/ 112 h 368"/>
                <a:gd name="T84" fmla="*/ 6 w 14"/>
                <a:gd name="T85" fmla="*/ 113 h 368"/>
                <a:gd name="T86" fmla="*/ 6 w 14"/>
                <a:gd name="T87" fmla="*/ 113 h 368"/>
                <a:gd name="T88" fmla="*/ 6 w 14"/>
                <a:gd name="T89" fmla="*/ 114 h 368"/>
                <a:gd name="T90" fmla="*/ 6 w 14"/>
                <a:gd name="T91" fmla="*/ 112 h 368"/>
                <a:gd name="T92" fmla="*/ 7 w 14"/>
                <a:gd name="T93" fmla="*/ 109 h 368"/>
                <a:gd name="T94" fmla="*/ 6 w 14"/>
                <a:gd name="T95" fmla="*/ 107 h 368"/>
                <a:gd name="T96" fmla="*/ 6 w 14"/>
                <a:gd name="T97" fmla="*/ 104 h 368"/>
                <a:gd name="T98" fmla="*/ 6 w 14"/>
                <a:gd name="T99" fmla="*/ 101 h 368"/>
                <a:gd name="T100" fmla="*/ 5 w 14"/>
                <a:gd name="T101" fmla="*/ 98 h 368"/>
                <a:gd name="T102" fmla="*/ 5 w 14"/>
                <a:gd name="T103" fmla="*/ 95 h 368"/>
                <a:gd name="T104" fmla="*/ 5 w 14"/>
                <a:gd name="T105" fmla="*/ 92 h 368"/>
                <a:gd name="T106" fmla="*/ 5 w 14"/>
                <a:gd name="T107" fmla="*/ 89 h 368"/>
                <a:gd name="T108" fmla="*/ 5 w 14"/>
                <a:gd name="T109" fmla="*/ 86 h 368"/>
                <a:gd name="T110" fmla="*/ 5 w 14"/>
                <a:gd name="T111" fmla="*/ 86 h 368"/>
                <a:gd name="T112" fmla="*/ 5 w 14"/>
                <a:gd name="T113" fmla="*/ 86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 h="368">
                  <a:moveTo>
                    <a:pt x="9" y="172"/>
                  </a:moveTo>
                  <a:lnTo>
                    <a:pt x="10" y="170"/>
                  </a:lnTo>
                  <a:lnTo>
                    <a:pt x="10" y="168"/>
                  </a:lnTo>
                  <a:lnTo>
                    <a:pt x="10" y="167"/>
                  </a:lnTo>
                  <a:lnTo>
                    <a:pt x="10" y="165"/>
                  </a:lnTo>
                  <a:lnTo>
                    <a:pt x="10" y="163"/>
                  </a:lnTo>
                  <a:lnTo>
                    <a:pt x="10" y="161"/>
                  </a:lnTo>
                  <a:lnTo>
                    <a:pt x="11" y="160"/>
                  </a:lnTo>
                  <a:lnTo>
                    <a:pt x="11" y="159"/>
                  </a:lnTo>
                  <a:lnTo>
                    <a:pt x="11" y="156"/>
                  </a:lnTo>
                  <a:lnTo>
                    <a:pt x="11" y="155"/>
                  </a:lnTo>
                  <a:lnTo>
                    <a:pt x="10" y="155"/>
                  </a:lnTo>
                  <a:lnTo>
                    <a:pt x="10" y="119"/>
                  </a:lnTo>
                  <a:lnTo>
                    <a:pt x="12" y="119"/>
                  </a:lnTo>
                  <a:lnTo>
                    <a:pt x="12" y="108"/>
                  </a:lnTo>
                  <a:lnTo>
                    <a:pt x="12" y="97"/>
                  </a:lnTo>
                  <a:lnTo>
                    <a:pt x="12" y="86"/>
                  </a:lnTo>
                  <a:lnTo>
                    <a:pt x="12" y="74"/>
                  </a:lnTo>
                  <a:lnTo>
                    <a:pt x="12" y="62"/>
                  </a:lnTo>
                  <a:lnTo>
                    <a:pt x="12" y="51"/>
                  </a:lnTo>
                  <a:lnTo>
                    <a:pt x="12" y="39"/>
                  </a:lnTo>
                  <a:lnTo>
                    <a:pt x="12" y="26"/>
                  </a:lnTo>
                  <a:lnTo>
                    <a:pt x="12" y="14"/>
                  </a:lnTo>
                  <a:lnTo>
                    <a:pt x="12" y="0"/>
                  </a:lnTo>
                  <a:lnTo>
                    <a:pt x="10" y="34"/>
                  </a:lnTo>
                  <a:lnTo>
                    <a:pt x="9" y="68"/>
                  </a:lnTo>
                  <a:lnTo>
                    <a:pt x="6" y="105"/>
                  </a:lnTo>
                  <a:lnTo>
                    <a:pt x="6" y="141"/>
                  </a:lnTo>
                  <a:lnTo>
                    <a:pt x="5" y="180"/>
                  </a:lnTo>
                  <a:lnTo>
                    <a:pt x="4" y="217"/>
                  </a:lnTo>
                  <a:lnTo>
                    <a:pt x="4" y="255"/>
                  </a:lnTo>
                  <a:lnTo>
                    <a:pt x="3" y="293"/>
                  </a:lnTo>
                  <a:lnTo>
                    <a:pt x="1" y="330"/>
                  </a:lnTo>
                  <a:lnTo>
                    <a:pt x="0" y="368"/>
                  </a:lnTo>
                  <a:lnTo>
                    <a:pt x="10" y="219"/>
                  </a:lnTo>
                  <a:lnTo>
                    <a:pt x="11" y="220"/>
                  </a:lnTo>
                  <a:lnTo>
                    <a:pt x="12" y="222"/>
                  </a:lnTo>
                  <a:lnTo>
                    <a:pt x="12" y="223"/>
                  </a:lnTo>
                  <a:lnTo>
                    <a:pt x="12" y="224"/>
                  </a:lnTo>
                  <a:lnTo>
                    <a:pt x="12" y="225"/>
                  </a:lnTo>
                  <a:lnTo>
                    <a:pt x="12" y="227"/>
                  </a:lnTo>
                  <a:lnTo>
                    <a:pt x="12" y="228"/>
                  </a:lnTo>
                  <a:lnTo>
                    <a:pt x="12" y="229"/>
                  </a:lnTo>
                  <a:lnTo>
                    <a:pt x="12" y="225"/>
                  </a:lnTo>
                  <a:lnTo>
                    <a:pt x="14" y="220"/>
                  </a:lnTo>
                  <a:lnTo>
                    <a:pt x="12" y="215"/>
                  </a:lnTo>
                  <a:lnTo>
                    <a:pt x="12" y="209"/>
                  </a:lnTo>
                  <a:lnTo>
                    <a:pt x="11" y="204"/>
                  </a:lnTo>
                  <a:lnTo>
                    <a:pt x="10" y="198"/>
                  </a:lnTo>
                  <a:lnTo>
                    <a:pt x="10" y="191"/>
                  </a:lnTo>
                  <a:lnTo>
                    <a:pt x="9" y="184"/>
                  </a:lnTo>
                  <a:lnTo>
                    <a:pt x="9" y="178"/>
                  </a:lnTo>
                  <a:lnTo>
                    <a:pt x="10" y="172"/>
                  </a:lnTo>
                  <a:lnTo>
                    <a:pt x="9" y="17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5" name="Freeform 316"/>
            <p:cNvSpPr>
              <a:spLocks/>
            </p:cNvSpPr>
            <p:nvPr/>
          </p:nvSpPr>
          <p:spPr bwMode="auto">
            <a:xfrm>
              <a:off x="2592" y="1900"/>
              <a:ext cx="1" cy="18"/>
            </a:xfrm>
            <a:custGeom>
              <a:avLst/>
              <a:gdLst>
                <a:gd name="T0" fmla="*/ 1 w 1"/>
                <a:gd name="T1" fmla="*/ 18 h 36"/>
                <a:gd name="T2" fmla="*/ 1 w 1"/>
                <a:gd name="T3" fmla="*/ 0 h 36"/>
                <a:gd name="T4" fmla="*/ 1 w 1"/>
                <a:gd name="T5" fmla="*/ 0 h 36"/>
                <a:gd name="T6" fmla="*/ 1 w 1"/>
                <a:gd name="T7" fmla="*/ 2 h 36"/>
                <a:gd name="T8" fmla="*/ 1 w 1"/>
                <a:gd name="T9" fmla="*/ 4 h 36"/>
                <a:gd name="T10" fmla="*/ 1 w 1"/>
                <a:gd name="T11" fmla="*/ 5 h 36"/>
                <a:gd name="T12" fmla="*/ 1 w 1"/>
                <a:gd name="T13" fmla="*/ 7 h 36"/>
                <a:gd name="T14" fmla="*/ 1 w 1"/>
                <a:gd name="T15" fmla="*/ 9 h 36"/>
                <a:gd name="T16" fmla="*/ 0 w 1"/>
                <a:gd name="T17" fmla="*/ 11 h 36"/>
                <a:gd name="T18" fmla="*/ 0 w 1"/>
                <a:gd name="T19" fmla="*/ 13 h 36"/>
                <a:gd name="T20" fmla="*/ 0 w 1"/>
                <a:gd name="T21" fmla="*/ 14 h 36"/>
                <a:gd name="T22" fmla="*/ 0 w 1"/>
                <a:gd name="T23" fmla="*/ 16 h 36"/>
                <a:gd name="T24" fmla="*/ 0 w 1"/>
                <a:gd name="T25" fmla="*/ 18 h 36"/>
                <a:gd name="T26" fmla="*/ 1 w 1"/>
                <a:gd name="T27" fmla="*/ 18 h 36"/>
                <a:gd name="T28" fmla="*/ 1 w 1"/>
                <a:gd name="T29" fmla="*/ 18 h 36"/>
                <a:gd name="T30" fmla="*/ 1 w 1"/>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 h="36">
                  <a:moveTo>
                    <a:pt x="1" y="35"/>
                  </a:moveTo>
                  <a:lnTo>
                    <a:pt x="1" y="0"/>
                  </a:lnTo>
                  <a:lnTo>
                    <a:pt x="1" y="4"/>
                  </a:lnTo>
                  <a:lnTo>
                    <a:pt x="1" y="7"/>
                  </a:lnTo>
                  <a:lnTo>
                    <a:pt x="1" y="10"/>
                  </a:lnTo>
                  <a:lnTo>
                    <a:pt x="1" y="14"/>
                  </a:lnTo>
                  <a:lnTo>
                    <a:pt x="1" y="17"/>
                  </a:lnTo>
                  <a:lnTo>
                    <a:pt x="0" y="21"/>
                  </a:lnTo>
                  <a:lnTo>
                    <a:pt x="0" y="25"/>
                  </a:lnTo>
                  <a:lnTo>
                    <a:pt x="0" y="28"/>
                  </a:lnTo>
                  <a:lnTo>
                    <a:pt x="0" y="32"/>
                  </a:lnTo>
                  <a:lnTo>
                    <a:pt x="0" y="36"/>
                  </a:lnTo>
                  <a:lnTo>
                    <a:pt x="1" y="36"/>
                  </a:lnTo>
                  <a:lnTo>
                    <a:pt x="1"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6" name="Freeform 317"/>
            <p:cNvSpPr>
              <a:spLocks/>
            </p:cNvSpPr>
            <p:nvPr/>
          </p:nvSpPr>
          <p:spPr bwMode="auto">
            <a:xfrm>
              <a:off x="2590" y="1900"/>
              <a:ext cx="2" cy="18"/>
            </a:xfrm>
            <a:custGeom>
              <a:avLst/>
              <a:gdLst>
                <a:gd name="T0" fmla="*/ 0 w 3"/>
                <a:gd name="T1" fmla="*/ 18 h 36"/>
                <a:gd name="T2" fmla="*/ 1 w 3"/>
                <a:gd name="T3" fmla="*/ 18 h 36"/>
                <a:gd name="T4" fmla="*/ 1 w 3"/>
                <a:gd name="T5" fmla="*/ 16 h 36"/>
                <a:gd name="T6" fmla="*/ 1 w 3"/>
                <a:gd name="T7" fmla="*/ 14 h 36"/>
                <a:gd name="T8" fmla="*/ 1 w 3"/>
                <a:gd name="T9" fmla="*/ 13 h 36"/>
                <a:gd name="T10" fmla="*/ 1 w 3"/>
                <a:gd name="T11" fmla="*/ 11 h 36"/>
                <a:gd name="T12" fmla="*/ 2 w 3"/>
                <a:gd name="T13" fmla="*/ 9 h 36"/>
                <a:gd name="T14" fmla="*/ 2 w 3"/>
                <a:gd name="T15" fmla="*/ 7 h 36"/>
                <a:gd name="T16" fmla="*/ 2 w 3"/>
                <a:gd name="T17" fmla="*/ 5 h 36"/>
                <a:gd name="T18" fmla="*/ 2 w 3"/>
                <a:gd name="T19" fmla="*/ 4 h 36"/>
                <a:gd name="T20" fmla="*/ 2 w 3"/>
                <a:gd name="T21" fmla="*/ 2 h 36"/>
                <a:gd name="T22" fmla="*/ 2 w 3"/>
                <a:gd name="T23" fmla="*/ 0 h 36"/>
                <a:gd name="T24" fmla="*/ 1 w 3"/>
                <a:gd name="T25" fmla="*/ 0 h 36"/>
                <a:gd name="T26" fmla="*/ 1 w 3"/>
                <a:gd name="T27" fmla="*/ 18 h 36"/>
                <a:gd name="T28" fmla="*/ 1 w 3"/>
                <a:gd name="T29" fmla="*/ 18 h 36"/>
                <a:gd name="T30" fmla="*/ 0 w 3"/>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 h="36">
                  <a:moveTo>
                    <a:pt x="0" y="35"/>
                  </a:moveTo>
                  <a:lnTo>
                    <a:pt x="2" y="36"/>
                  </a:lnTo>
                  <a:lnTo>
                    <a:pt x="2" y="32"/>
                  </a:lnTo>
                  <a:lnTo>
                    <a:pt x="2" y="28"/>
                  </a:lnTo>
                  <a:lnTo>
                    <a:pt x="2" y="25"/>
                  </a:lnTo>
                  <a:lnTo>
                    <a:pt x="2" y="21"/>
                  </a:lnTo>
                  <a:lnTo>
                    <a:pt x="3" y="17"/>
                  </a:lnTo>
                  <a:lnTo>
                    <a:pt x="3" y="14"/>
                  </a:lnTo>
                  <a:lnTo>
                    <a:pt x="3" y="10"/>
                  </a:lnTo>
                  <a:lnTo>
                    <a:pt x="3" y="7"/>
                  </a:lnTo>
                  <a:lnTo>
                    <a:pt x="3" y="4"/>
                  </a:lnTo>
                  <a:lnTo>
                    <a:pt x="3" y="0"/>
                  </a:lnTo>
                  <a:lnTo>
                    <a:pt x="1" y="0"/>
                  </a:lnTo>
                  <a:lnTo>
                    <a:pt x="1" y="36"/>
                  </a:lnTo>
                  <a:lnTo>
                    <a:pt x="0" y="35"/>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7" name="Freeform 318"/>
            <p:cNvSpPr>
              <a:spLocks/>
            </p:cNvSpPr>
            <p:nvPr/>
          </p:nvSpPr>
          <p:spPr bwMode="auto">
            <a:xfrm>
              <a:off x="2813" y="1932"/>
              <a:ext cx="84" cy="25"/>
            </a:xfrm>
            <a:custGeom>
              <a:avLst/>
              <a:gdLst>
                <a:gd name="T0" fmla="*/ 0 w 167"/>
                <a:gd name="T1" fmla="*/ 5 h 51"/>
                <a:gd name="T2" fmla="*/ 0 w 167"/>
                <a:gd name="T3" fmla="*/ 5 h 51"/>
                <a:gd name="T4" fmla="*/ 0 w 167"/>
                <a:gd name="T5" fmla="*/ 7 h 51"/>
                <a:gd name="T6" fmla="*/ 1 w 167"/>
                <a:gd name="T7" fmla="*/ 7 h 51"/>
                <a:gd name="T8" fmla="*/ 1 w 167"/>
                <a:gd name="T9" fmla="*/ 8 h 51"/>
                <a:gd name="T10" fmla="*/ 1 w 167"/>
                <a:gd name="T11" fmla="*/ 9 h 51"/>
                <a:gd name="T12" fmla="*/ 1 w 167"/>
                <a:gd name="T13" fmla="*/ 9 h 51"/>
                <a:gd name="T14" fmla="*/ 2 w 167"/>
                <a:gd name="T15" fmla="*/ 10 h 51"/>
                <a:gd name="T16" fmla="*/ 3 w 167"/>
                <a:gd name="T17" fmla="*/ 11 h 51"/>
                <a:gd name="T18" fmla="*/ 3 w 167"/>
                <a:gd name="T19" fmla="*/ 12 h 51"/>
                <a:gd name="T20" fmla="*/ 3 w 167"/>
                <a:gd name="T21" fmla="*/ 12 h 51"/>
                <a:gd name="T22" fmla="*/ 11 w 167"/>
                <a:gd name="T23" fmla="*/ 13 h 51"/>
                <a:gd name="T24" fmla="*/ 19 w 167"/>
                <a:gd name="T25" fmla="*/ 13 h 51"/>
                <a:gd name="T26" fmla="*/ 27 w 167"/>
                <a:gd name="T27" fmla="*/ 15 h 51"/>
                <a:gd name="T28" fmla="*/ 35 w 167"/>
                <a:gd name="T29" fmla="*/ 16 h 51"/>
                <a:gd name="T30" fmla="*/ 44 w 167"/>
                <a:gd name="T31" fmla="*/ 17 h 51"/>
                <a:gd name="T32" fmla="*/ 51 w 167"/>
                <a:gd name="T33" fmla="*/ 19 h 51"/>
                <a:gd name="T34" fmla="*/ 59 w 167"/>
                <a:gd name="T35" fmla="*/ 20 h 51"/>
                <a:gd name="T36" fmla="*/ 66 w 167"/>
                <a:gd name="T37" fmla="*/ 22 h 51"/>
                <a:gd name="T38" fmla="*/ 74 w 167"/>
                <a:gd name="T39" fmla="*/ 24 h 51"/>
                <a:gd name="T40" fmla="*/ 83 w 167"/>
                <a:gd name="T41" fmla="*/ 25 h 51"/>
                <a:gd name="T42" fmla="*/ 84 w 167"/>
                <a:gd name="T43" fmla="*/ 12 h 51"/>
                <a:gd name="T44" fmla="*/ 76 w 167"/>
                <a:gd name="T45" fmla="*/ 10 h 51"/>
                <a:gd name="T46" fmla="*/ 67 w 167"/>
                <a:gd name="T47" fmla="*/ 8 h 51"/>
                <a:gd name="T48" fmla="*/ 58 w 167"/>
                <a:gd name="T49" fmla="*/ 5 h 51"/>
                <a:gd name="T50" fmla="*/ 50 w 167"/>
                <a:gd name="T51" fmla="*/ 4 h 51"/>
                <a:gd name="T52" fmla="*/ 40 w 167"/>
                <a:gd name="T53" fmla="*/ 2 h 51"/>
                <a:gd name="T54" fmla="*/ 32 w 167"/>
                <a:gd name="T55" fmla="*/ 0 h 51"/>
                <a:gd name="T56" fmla="*/ 23 w 167"/>
                <a:gd name="T57" fmla="*/ 0 h 51"/>
                <a:gd name="T58" fmla="*/ 15 w 167"/>
                <a:gd name="T59" fmla="*/ 0 h 51"/>
                <a:gd name="T60" fmla="*/ 8 w 167"/>
                <a:gd name="T61" fmla="*/ 2 h 51"/>
                <a:gd name="T62" fmla="*/ 1 w 167"/>
                <a:gd name="T63" fmla="*/ 5 h 51"/>
                <a:gd name="T64" fmla="*/ 1 w 167"/>
                <a:gd name="T65" fmla="*/ 5 h 51"/>
                <a:gd name="T66" fmla="*/ 0 w 167"/>
                <a:gd name="T67" fmla="*/ 5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7" h="51">
                  <a:moveTo>
                    <a:pt x="0" y="10"/>
                  </a:moveTo>
                  <a:lnTo>
                    <a:pt x="0" y="11"/>
                  </a:lnTo>
                  <a:lnTo>
                    <a:pt x="0" y="14"/>
                  </a:lnTo>
                  <a:lnTo>
                    <a:pt x="1" y="15"/>
                  </a:lnTo>
                  <a:lnTo>
                    <a:pt x="1" y="16"/>
                  </a:lnTo>
                  <a:lnTo>
                    <a:pt x="2" y="18"/>
                  </a:lnTo>
                  <a:lnTo>
                    <a:pt x="2" y="19"/>
                  </a:lnTo>
                  <a:lnTo>
                    <a:pt x="4" y="20"/>
                  </a:lnTo>
                  <a:lnTo>
                    <a:pt x="5" y="23"/>
                  </a:lnTo>
                  <a:lnTo>
                    <a:pt x="5" y="24"/>
                  </a:lnTo>
                  <a:lnTo>
                    <a:pt x="6" y="25"/>
                  </a:lnTo>
                  <a:lnTo>
                    <a:pt x="22" y="26"/>
                  </a:lnTo>
                  <a:lnTo>
                    <a:pt x="38" y="27"/>
                  </a:lnTo>
                  <a:lnTo>
                    <a:pt x="54" y="30"/>
                  </a:lnTo>
                  <a:lnTo>
                    <a:pt x="70" y="32"/>
                  </a:lnTo>
                  <a:lnTo>
                    <a:pt x="87" y="35"/>
                  </a:lnTo>
                  <a:lnTo>
                    <a:pt x="101" y="39"/>
                  </a:lnTo>
                  <a:lnTo>
                    <a:pt x="117" y="41"/>
                  </a:lnTo>
                  <a:lnTo>
                    <a:pt x="132" y="45"/>
                  </a:lnTo>
                  <a:lnTo>
                    <a:pt x="148" y="48"/>
                  </a:lnTo>
                  <a:lnTo>
                    <a:pt x="165" y="51"/>
                  </a:lnTo>
                  <a:lnTo>
                    <a:pt x="167" y="25"/>
                  </a:lnTo>
                  <a:lnTo>
                    <a:pt x="151" y="20"/>
                  </a:lnTo>
                  <a:lnTo>
                    <a:pt x="134" y="16"/>
                  </a:lnTo>
                  <a:lnTo>
                    <a:pt x="116" y="11"/>
                  </a:lnTo>
                  <a:lnTo>
                    <a:pt x="99" y="8"/>
                  </a:lnTo>
                  <a:lnTo>
                    <a:pt x="80" y="4"/>
                  </a:lnTo>
                  <a:lnTo>
                    <a:pt x="63" y="1"/>
                  </a:lnTo>
                  <a:lnTo>
                    <a:pt x="46" y="0"/>
                  </a:lnTo>
                  <a:lnTo>
                    <a:pt x="30" y="1"/>
                  </a:lnTo>
                  <a:lnTo>
                    <a:pt x="15" y="5"/>
                  </a:lnTo>
                  <a:lnTo>
                    <a:pt x="1" y="10"/>
                  </a:lnTo>
                  <a:lnTo>
                    <a:pt x="0"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8" name="Freeform 319"/>
            <p:cNvSpPr>
              <a:spLocks/>
            </p:cNvSpPr>
            <p:nvPr/>
          </p:nvSpPr>
          <p:spPr bwMode="auto">
            <a:xfrm>
              <a:off x="2799" y="2107"/>
              <a:ext cx="1" cy="4"/>
            </a:xfrm>
            <a:custGeom>
              <a:avLst/>
              <a:gdLst>
                <a:gd name="T0" fmla="*/ 0 w 1"/>
                <a:gd name="T1" fmla="*/ 4 h 8"/>
                <a:gd name="T2" fmla="*/ 1 w 1"/>
                <a:gd name="T3" fmla="*/ 0 h 8"/>
                <a:gd name="T4" fmla="*/ 0 w 1"/>
                <a:gd name="T5" fmla="*/ 0 h 8"/>
                <a:gd name="T6" fmla="*/ 1 w 1"/>
                <a:gd name="T7" fmla="*/ 1 h 8"/>
                <a:gd name="T8" fmla="*/ 1 w 1"/>
                <a:gd name="T9" fmla="*/ 1 h 8"/>
                <a:gd name="T10" fmla="*/ 1 w 1"/>
                <a:gd name="T11" fmla="*/ 2 h 8"/>
                <a:gd name="T12" fmla="*/ 1 w 1"/>
                <a:gd name="T13" fmla="*/ 2 h 8"/>
                <a:gd name="T14" fmla="*/ 1 w 1"/>
                <a:gd name="T15" fmla="*/ 2 h 8"/>
                <a:gd name="T16" fmla="*/ 1 w 1"/>
                <a:gd name="T17" fmla="*/ 3 h 8"/>
                <a:gd name="T18" fmla="*/ 1 w 1"/>
                <a:gd name="T19" fmla="*/ 4 h 8"/>
                <a:gd name="T20" fmla="*/ 1 w 1"/>
                <a:gd name="T21" fmla="*/ 4 h 8"/>
                <a:gd name="T22" fmla="*/ 1 w 1"/>
                <a:gd name="T23" fmla="*/ 4 h 8"/>
                <a:gd name="T24" fmla="*/ 1 w 1"/>
                <a:gd name="T25" fmla="*/ 4 h 8"/>
                <a:gd name="T26" fmla="*/ 0 w 1"/>
                <a:gd name="T27" fmla="*/ 4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8">
                  <a:moveTo>
                    <a:pt x="0" y="8"/>
                  </a:moveTo>
                  <a:lnTo>
                    <a:pt x="1" y="0"/>
                  </a:lnTo>
                  <a:lnTo>
                    <a:pt x="0" y="0"/>
                  </a:lnTo>
                  <a:lnTo>
                    <a:pt x="1" y="2"/>
                  </a:lnTo>
                  <a:lnTo>
                    <a:pt x="1" y="3"/>
                  </a:lnTo>
                  <a:lnTo>
                    <a:pt x="1" y="4"/>
                  </a:lnTo>
                  <a:lnTo>
                    <a:pt x="1" y="5"/>
                  </a:lnTo>
                  <a:lnTo>
                    <a:pt x="1" y="7"/>
                  </a:lnTo>
                  <a:lnTo>
                    <a:pt x="1" y="8"/>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89" name="Freeform 320"/>
            <p:cNvSpPr>
              <a:spLocks noEditPoints="1"/>
            </p:cNvSpPr>
            <p:nvPr/>
          </p:nvSpPr>
          <p:spPr bwMode="auto">
            <a:xfrm>
              <a:off x="2786" y="1949"/>
              <a:ext cx="109" cy="408"/>
            </a:xfrm>
            <a:custGeom>
              <a:avLst/>
              <a:gdLst>
                <a:gd name="T0" fmla="*/ 73 w 219"/>
                <a:gd name="T1" fmla="*/ 6 h 816"/>
                <a:gd name="T2" fmla="*/ 30 w 219"/>
                <a:gd name="T3" fmla="*/ 8 h 816"/>
                <a:gd name="T4" fmla="*/ 5 w 219"/>
                <a:gd name="T5" fmla="*/ 66 h 816"/>
                <a:gd name="T6" fmla="*/ 5 w 219"/>
                <a:gd name="T7" fmla="*/ 97 h 816"/>
                <a:gd name="T8" fmla="*/ 9 w 219"/>
                <a:gd name="T9" fmla="*/ 100 h 816"/>
                <a:gd name="T10" fmla="*/ 3 w 219"/>
                <a:gd name="T11" fmla="*/ 111 h 816"/>
                <a:gd name="T12" fmla="*/ 12 w 219"/>
                <a:gd name="T13" fmla="*/ 108 h 816"/>
                <a:gd name="T14" fmla="*/ 13 w 219"/>
                <a:gd name="T15" fmla="*/ 133 h 816"/>
                <a:gd name="T16" fmla="*/ 12 w 219"/>
                <a:gd name="T17" fmla="*/ 132 h 816"/>
                <a:gd name="T18" fmla="*/ 13 w 219"/>
                <a:gd name="T19" fmla="*/ 157 h 816"/>
                <a:gd name="T20" fmla="*/ 15 w 219"/>
                <a:gd name="T21" fmla="*/ 156 h 816"/>
                <a:gd name="T22" fmla="*/ 15 w 219"/>
                <a:gd name="T23" fmla="*/ 307 h 816"/>
                <a:gd name="T24" fmla="*/ 21 w 219"/>
                <a:gd name="T25" fmla="*/ 359 h 816"/>
                <a:gd name="T26" fmla="*/ 16 w 219"/>
                <a:gd name="T27" fmla="*/ 212 h 816"/>
                <a:gd name="T28" fmla="*/ 20 w 219"/>
                <a:gd name="T29" fmla="*/ 163 h 816"/>
                <a:gd name="T30" fmla="*/ 22 w 219"/>
                <a:gd name="T31" fmla="*/ 165 h 816"/>
                <a:gd name="T32" fmla="*/ 41 w 219"/>
                <a:gd name="T33" fmla="*/ 144 h 816"/>
                <a:gd name="T34" fmla="*/ 56 w 219"/>
                <a:gd name="T35" fmla="*/ 137 h 816"/>
                <a:gd name="T36" fmla="*/ 39 w 219"/>
                <a:gd name="T37" fmla="*/ 155 h 816"/>
                <a:gd name="T38" fmla="*/ 40 w 219"/>
                <a:gd name="T39" fmla="*/ 162 h 816"/>
                <a:gd name="T40" fmla="*/ 47 w 219"/>
                <a:gd name="T41" fmla="*/ 153 h 816"/>
                <a:gd name="T42" fmla="*/ 56 w 219"/>
                <a:gd name="T43" fmla="*/ 146 h 816"/>
                <a:gd name="T44" fmla="*/ 56 w 219"/>
                <a:gd name="T45" fmla="*/ 152 h 816"/>
                <a:gd name="T46" fmla="*/ 61 w 219"/>
                <a:gd name="T47" fmla="*/ 150 h 816"/>
                <a:gd name="T48" fmla="*/ 67 w 219"/>
                <a:gd name="T49" fmla="*/ 149 h 816"/>
                <a:gd name="T50" fmla="*/ 69 w 219"/>
                <a:gd name="T51" fmla="*/ 145 h 816"/>
                <a:gd name="T52" fmla="*/ 101 w 219"/>
                <a:gd name="T53" fmla="*/ 91 h 816"/>
                <a:gd name="T54" fmla="*/ 109 w 219"/>
                <a:gd name="T55" fmla="*/ 35 h 816"/>
                <a:gd name="T56" fmla="*/ 26 w 219"/>
                <a:gd name="T57" fmla="*/ 136 h 816"/>
                <a:gd name="T58" fmla="*/ 22 w 219"/>
                <a:gd name="T59" fmla="*/ 147 h 816"/>
                <a:gd name="T60" fmla="*/ 16 w 219"/>
                <a:gd name="T61" fmla="*/ 100 h 816"/>
                <a:gd name="T62" fmla="*/ 17 w 219"/>
                <a:gd name="T63" fmla="*/ 102 h 816"/>
                <a:gd name="T64" fmla="*/ 21 w 219"/>
                <a:gd name="T65" fmla="*/ 89 h 816"/>
                <a:gd name="T66" fmla="*/ 26 w 219"/>
                <a:gd name="T67" fmla="*/ 63 h 816"/>
                <a:gd name="T68" fmla="*/ 30 w 219"/>
                <a:gd name="T69" fmla="*/ 64 h 816"/>
                <a:gd name="T70" fmla="*/ 36 w 219"/>
                <a:gd name="T71" fmla="*/ 58 h 816"/>
                <a:gd name="T72" fmla="*/ 38 w 219"/>
                <a:gd name="T73" fmla="*/ 69 h 816"/>
                <a:gd name="T74" fmla="*/ 37 w 219"/>
                <a:gd name="T75" fmla="*/ 88 h 816"/>
                <a:gd name="T76" fmla="*/ 33 w 219"/>
                <a:gd name="T77" fmla="*/ 124 h 816"/>
                <a:gd name="T78" fmla="*/ 73 w 219"/>
                <a:gd name="T79" fmla="*/ 18 h 816"/>
                <a:gd name="T80" fmla="*/ 55 w 219"/>
                <a:gd name="T81" fmla="*/ 131 h 816"/>
                <a:gd name="T82" fmla="*/ 65 w 219"/>
                <a:gd name="T83" fmla="*/ 93 h 816"/>
                <a:gd name="T84" fmla="*/ 75 w 219"/>
                <a:gd name="T85" fmla="*/ 64 h 816"/>
                <a:gd name="T86" fmla="*/ 66 w 219"/>
                <a:gd name="T87" fmla="*/ 110 h 816"/>
                <a:gd name="T88" fmla="*/ 95 w 219"/>
                <a:gd name="T89" fmla="*/ 88 h 816"/>
                <a:gd name="T90" fmla="*/ 82 w 219"/>
                <a:gd name="T91" fmla="*/ 123 h 816"/>
                <a:gd name="T92" fmla="*/ 75 w 219"/>
                <a:gd name="T93" fmla="*/ 129 h 816"/>
                <a:gd name="T94" fmla="*/ 88 w 219"/>
                <a:gd name="T95" fmla="*/ 86 h 816"/>
                <a:gd name="T96" fmla="*/ 92 w 219"/>
                <a:gd name="T97" fmla="*/ 61 h 816"/>
                <a:gd name="T98" fmla="*/ 92 w 219"/>
                <a:gd name="T99" fmla="*/ 59 h 816"/>
                <a:gd name="T100" fmla="*/ 93 w 219"/>
                <a:gd name="T101" fmla="*/ 62 h 816"/>
                <a:gd name="T102" fmla="*/ 93 w 219"/>
                <a:gd name="T103" fmla="*/ 63 h 816"/>
                <a:gd name="T104" fmla="*/ 96 w 219"/>
                <a:gd name="T105" fmla="*/ 58 h 816"/>
                <a:gd name="T106" fmla="*/ 95 w 219"/>
                <a:gd name="T107" fmla="*/ 61 h 816"/>
                <a:gd name="T108" fmla="*/ 100 w 219"/>
                <a:gd name="T109" fmla="*/ 77 h 816"/>
                <a:gd name="T110" fmla="*/ 95 w 219"/>
                <a:gd name="T111" fmla="*/ 88 h 8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9" h="816">
                  <a:moveTo>
                    <a:pt x="217" y="29"/>
                  </a:moveTo>
                  <a:lnTo>
                    <a:pt x="203" y="26"/>
                  </a:lnTo>
                  <a:lnTo>
                    <a:pt x="188" y="22"/>
                  </a:lnTo>
                  <a:lnTo>
                    <a:pt x="175" y="18"/>
                  </a:lnTo>
                  <a:lnTo>
                    <a:pt x="160" y="16"/>
                  </a:lnTo>
                  <a:lnTo>
                    <a:pt x="146" y="12"/>
                  </a:lnTo>
                  <a:lnTo>
                    <a:pt x="131" y="10"/>
                  </a:lnTo>
                  <a:lnTo>
                    <a:pt x="118" y="7"/>
                  </a:lnTo>
                  <a:lnTo>
                    <a:pt x="103" y="5"/>
                  </a:lnTo>
                  <a:lnTo>
                    <a:pt x="88" y="2"/>
                  </a:lnTo>
                  <a:lnTo>
                    <a:pt x="74" y="0"/>
                  </a:lnTo>
                  <a:lnTo>
                    <a:pt x="60" y="16"/>
                  </a:lnTo>
                  <a:lnTo>
                    <a:pt x="48" y="33"/>
                  </a:lnTo>
                  <a:lnTo>
                    <a:pt x="37" y="52"/>
                  </a:lnTo>
                  <a:lnTo>
                    <a:pt x="29" y="70"/>
                  </a:lnTo>
                  <a:lnTo>
                    <a:pt x="21" y="90"/>
                  </a:lnTo>
                  <a:lnTo>
                    <a:pt x="15" y="111"/>
                  </a:lnTo>
                  <a:lnTo>
                    <a:pt x="10" y="132"/>
                  </a:lnTo>
                  <a:lnTo>
                    <a:pt x="7" y="152"/>
                  </a:lnTo>
                  <a:lnTo>
                    <a:pt x="4" y="173"/>
                  </a:lnTo>
                  <a:lnTo>
                    <a:pt x="3" y="193"/>
                  </a:lnTo>
                  <a:lnTo>
                    <a:pt x="9" y="193"/>
                  </a:lnTo>
                  <a:lnTo>
                    <a:pt x="10" y="194"/>
                  </a:lnTo>
                  <a:lnTo>
                    <a:pt x="11" y="194"/>
                  </a:lnTo>
                  <a:lnTo>
                    <a:pt x="12" y="195"/>
                  </a:lnTo>
                  <a:lnTo>
                    <a:pt x="15" y="196"/>
                  </a:lnTo>
                  <a:lnTo>
                    <a:pt x="16" y="196"/>
                  </a:lnTo>
                  <a:lnTo>
                    <a:pt x="17" y="198"/>
                  </a:lnTo>
                  <a:lnTo>
                    <a:pt x="17" y="199"/>
                  </a:lnTo>
                  <a:lnTo>
                    <a:pt x="19" y="200"/>
                  </a:lnTo>
                  <a:lnTo>
                    <a:pt x="19" y="203"/>
                  </a:lnTo>
                  <a:lnTo>
                    <a:pt x="17" y="205"/>
                  </a:lnTo>
                  <a:lnTo>
                    <a:pt x="0" y="205"/>
                  </a:lnTo>
                  <a:lnTo>
                    <a:pt x="0" y="220"/>
                  </a:lnTo>
                  <a:lnTo>
                    <a:pt x="3" y="221"/>
                  </a:lnTo>
                  <a:lnTo>
                    <a:pt x="6" y="221"/>
                  </a:lnTo>
                  <a:lnTo>
                    <a:pt x="9" y="221"/>
                  </a:lnTo>
                  <a:lnTo>
                    <a:pt x="12" y="220"/>
                  </a:lnTo>
                  <a:lnTo>
                    <a:pt x="15" y="219"/>
                  </a:lnTo>
                  <a:lnTo>
                    <a:pt x="19" y="217"/>
                  </a:lnTo>
                  <a:lnTo>
                    <a:pt x="21" y="215"/>
                  </a:lnTo>
                  <a:lnTo>
                    <a:pt x="24" y="215"/>
                  </a:lnTo>
                  <a:lnTo>
                    <a:pt x="27" y="215"/>
                  </a:lnTo>
                  <a:lnTo>
                    <a:pt x="30" y="216"/>
                  </a:lnTo>
                  <a:lnTo>
                    <a:pt x="27" y="267"/>
                  </a:lnTo>
                  <a:lnTo>
                    <a:pt x="26" y="266"/>
                  </a:lnTo>
                  <a:lnTo>
                    <a:pt x="25" y="266"/>
                  </a:lnTo>
                  <a:lnTo>
                    <a:pt x="25" y="264"/>
                  </a:lnTo>
                  <a:lnTo>
                    <a:pt x="24" y="264"/>
                  </a:lnTo>
                  <a:lnTo>
                    <a:pt x="24" y="263"/>
                  </a:lnTo>
                  <a:lnTo>
                    <a:pt x="27" y="316"/>
                  </a:lnTo>
                  <a:lnTo>
                    <a:pt x="27" y="315"/>
                  </a:lnTo>
                  <a:lnTo>
                    <a:pt x="27" y="314"/>
                  </a:lnTo>
                  <a:lnTo>
                    <a:pt x="27" y="313"/>
                  </a:lnTo>
                  <a:lnTo>
                    <a:pt x="29" y="313"/>
                  </a:lnTo>
                  <a:lnTo>
                    <a:pt x="29" y="311"/>
                  </a:lnTo>
                  <a:lnTo>
                    <a:pt x="30" y="311"/>
                  </a:lnTo>
                  <a:lnTo>
                    <a:pt x="29" y="361"/>
                  </a:lnTo>
                  <a:lnTo>
                    <a:pt x="27" y="412"/>
                  </a:lnTo>
                  <a:lnTo>
                    <a:pt x="27" y="462"/>
                  </a:lnTo>
                  <a:lnTo>
                    <a:pt x="27" y="512"/>
                  </a:lnTo>
                  <a:lnTo>
                    <a:pt x="29" y="562"/>
                  </a:lnTo>
                  <a:lnTo>
                    <a:pt x="31" y="613"/>
                  </a:lnTo>
                  <a:lnTo>
                    <a:pt x="33" y="664"/>
                  </a:lnTo>
                  <a:lnTo>
                    <a:pt x="38" y="715"/>
                  </a:lnTo>
                  <a:lnTo>
                    <a:pt x="45" y="765"/>
                  </a:lnTo>
                  <a:lnTo>
                    <a:pt x="53" y="816"/>
                  </a:lnTo>
                  <a:lnTo>
                    <a:pt x="48" y="767"/>
                  </a:lnTo>
                  <a:lnTo>
                    <a:pt x="43" y="717"/>
                  </a:lnTo>
                  <a:lnTo>
                    <a:pt x="40" y="669"/>
                  </a:lnTo>
                  <a:lnTo>
                    <a:pt x="36" y="619"/>
                  </a:lnTo>
                  <a:lnTo>
                    <a:pt x="35" y="571"/>
                  </a:lnTo>
                  <a:lnTo>
                    <a:pt x="32" y="522"/>
                  </a:lnTo>
                  <a:lnTo>
                    <a:pt x="32" y="473"/>
                  </a:lnTo>
                  <a:lnTo>
                    <a:pt x="33" y="424"/>
                  </a:lnTo>
                  <a:lnTo>
                    <a:pt x="35" y="374"/>
                  </a:lnTo>
                  <a:lnTo>
                    <a:pt x="38" y="326"/>
                  </a:lnTo>
                  <a:lnTo>
                    <a:pt x="40" y="326"/>
                  </a:lnTo>
                  <a:lnTo>
                    <a:pt x="41" y="326"/>
                  </a:lnTo>
                  <a:lnTo>
                    <a:pt x="42" y="326"/>
                  </a:lnTo>
                  <a:lnTo>
                    <a:pt x="43" y="327"/>
                  </a:lnTo>
                  <a:lnTo>
                    <a:pt x="45" y="329"/>
                  </a:lnTo>
                  <a:lnTo>
                    <a:pt x="51" y="323"/>
                  </a:lnTo>
                  <a:lnTo>
                    <a:pt x="57" y="316"/>
                  </a:lnTo>
                  <a:lnTo>
                    <a:pt x="63" y="309"/>
                  </a:lnTo>
                  <a:lnTo>
                    <a:pt x="69" y="303"/>
                  </a:lnTo>
                  <a:lnTo>
                    <a:pt x="76" y="295"/>
                  </a:lnTo>
                  <a:lnTo>
                    <a:pt x="83" y="288"/>
                  </a:lnTo>
                  <a:lnTo>
                    <a:pt x="89" y="282"/>
                  </a:lnTo>
                  <a:lnTo>
                    <a:pt x="95" y="274"/>
                  </a:lnTo>
                  <a:lnTo>
                    <a:pt x="102" y="267"/>
                  </a:lnTo>
                  <a:lnTo>
                    <a:pt x="107" y="261"/>
                  </a:lnTo>
                  <a:lnTo>
                    <a:pt x="116" y="267"/>
                  </a:lnTo>
                  <a:lnTo>
                    <a:pt x="112" y="273"/>
                  </a:lnTo>
                  <a:lnTo>
                    <a:pt x="107" y="279"/>
                  </a:lnTo>
                  <a:lnTo>
                    <a:pt x="102" y="285"/>
                  </a:lnTo>
                  <a:lnTo>
                    <a:pt x="95" y="292"/>
                  </a:lnTo>
                  <a:lnTo>
                    <a:pt x="90" y="298"/>
                  </a:lnTo>
                  <a:lnTo>
                    <a:pt x="84" y="303"/>
                  </a:lnTo>
                  <a:lnTo>
                    <a:pt x="79" y="309"/>
                  </a:lnTo>
                  <a:lnTo>
                    <a:pt x="74" y="315"/>
                  </a:lnTo>
                  <a:lnTo>
                    <a:pt x="71" y="320"/>
                  </a:lnTo>
                  <a:lnTo>
                    <a:pt x="68" y="326"/>
                  </a:lnTo>
                  <a:lnTo>
                    <a:pt x="73" y="326"/>
                  </a:lnTo>
                  <a:lnTo>
                    <a:pt x="77" y="325"/>
                  </a:lnTo>
                  <a:lnTo>
                    <a:pt x="81" y="324"/>
                  </a:lnTo>
                  <a:lnTo>
                    <a:pt x="83" y="321"/>
                  </a:lnTo>
                  <a:lnTo>
                    <a:pt x="84" y="320"/>
                  </a:lnTo>
                  <a:lnTo>
                    <a:pt x="87" y="316"/>
                  </a:lnTo>
                  <a:lnTo>
                    <a:pt x="89" y="314"/>
                  </a:lnTo>
                  <a:lnTo>
                    <a:pt x="92" y="310"/>
                  </a:lnTo>
                  <a:lnTo>
                    <a:pt x="94" y="306"/>
                  </a:lnTo>
                  <a:lnTo>
                    <a:pt x="98" y="303"/>
                  </a:lnTo>
                  <a:lnTo>
                    <a:pt x="102" y="300"/>
                  </a:lnTo>
                  <a:lnTo>
                    <a:pt x="104" y="298"/>
                  </a:lnTo>
                  <a:lnTo>
                    <a:pt x="107" y="295"/>
                  </a:lnTo>
                  <a:lnTo>
                    <a:pt x="110" y="293"/>
                  </a:lnTo>
                  <a:lnTo>
                    <a:pt x="113" y="292"/>
                  </a:lnTo>
                  <a:lnTo>
                    <a:pt x="116" y="289"/>
                  </a:lnTo>
                  <a:lnTo>
                    <a:pt x="119" y="287"/>
                  </a:lnTo>
                  <a:lnTo>
                    <a:pt x="123" y="285"/>
                  </a:lnTo>
                  <a:lnTo>
                    <a:pt x="126" y="284"/>
                  </a:lnTo>
                  <a:lnTo>
                    <a:pt x="131" y="284"/>
                  </a:lnTo>
                  <a:lnTo>
                    <a:pt x="113" y="303"/>
                  </a:lnTo>
                  <a:lnTo>
                    <a:pt x="114" y="301"/>
                  </a:lnTo>
                  <a:lnTo>
                    <a:pt x="116" y="300"/>
                  </a:lnTo>
                  <a:lnTo>
                    <a:pt x="118" y="300"/>
                  </a:lnTo>
                  <a:lnTo>
                    <a:pt x="120" y="299"/>
                  </a:lnTo>
                  <a:lnTo>
                    <a:pt x="121" y="299"/>
                  </a:lnTo>
                  <a:lnTo>
                    <a:pt x="123" y="299"/>
                  </a:lnTo>
                  <a:lnTo>
                    <a:pt x="124" y="299"/>
                  </a:lnTo>
                  <a:lnTo>
                    <a:pt x="125" y="298"/>
                  </a:lnTo>
                  <a:lnTo>
                    <a:pt x="125" y="297"/>
                  </a:lnTo>
                  <a:lnTo>
                    <a:pt x="125" y="294"/>
                  </a:lnTo>
                  <a:lnTo>
                    <a:pt x="134" y="299"/>
                  </a:lnTo>
                  <a:lnTo>
                    <a:pt x="135" y="298"/>
                  </a:lnTo>
                  <a:lnTo>
                    <a:pt x="135" y="297"/>
                  </a:lnTo>
                  <a:lnTo>
                    <a:pt x="136" y="295"/>
                  </a:lnTo>
                  <a:lnTo>
                    <a:pt x="138" y="294"/>
                  </a:lnTo>
                  <a:lnTo>
                    <a:pt x="139" y="293"/>
                  </a:lnTo>
                  <a:lnTo>
                    <a:pt x="139" y="292"/>
                  </a:lnTo>
                  <a:lnTo>
                    <a:pt x="139" y="290"/>
                  </a:lnTo>
                  <a:lnTo>
                    <a:pt x="139" y="289"/>
                  </a:lnTo>
                  <a:lnTo>
                    <a:pt x="138" y="289"/>
                  </a:lnTo>
                  <a:lnTo>
                    <a:pt x="136" y="288"/>
                  </a:lnTo>
                  <a:lnTo>
                    <a:pt x="208" y="216"/>
                  </a:lnTo>
                  <a:lnTo>
                    <a:pt x="204" y="199"/>
                  </a:lnTo>
                  <a:lnTo>
                    <a:pt x="203" y="181"/>
                  </a:lnTo>
                  <a:lnTo>
                    <a:pt x="204" y="163"/>
                  </a:lnTo>
                  <a:lnTo>
                    <a:pt x="207" y="144"/>
                  </a:lnTo>
                  <a:lnTo>
                    <a:pt x="211" y="126"/>
                  </a:lnTo>
                  <a:lnTo>
                    <a:pt x="214" y="107"/>
                  </a:lnTo>
                  <a:lnTo>
                    <a:pt x="218" y="87"/>
                  </a:lnTo>
                  <a:lnTo>
                    <a:pt x="219" y="69"/>
                  </a:lnTo>
                  <a:lnTo>
                    <a:pt x="219" y="49"/>
                  </a:lnTo>
                  <a:lnTo>
                    <a:pt x="217" y="29"/>
                  </a:lnTo>
                  <a:close/>
                  <a:moveTo>
                    <a:pt x="53" y="267"/>
                  </a:moveTo>
                  <a:lnTo>
                    <a:pt x="52" y="271"/>
                  </a:lnTo>
                  <a:lnTo>
                    <a:pt x="52" y="275"/>
                  </a:lnTo>
                  <a:lnTo>
                    <a:pt x="51" y="279"/>
                  </a:lnTo>
                  <a:lnTo>
                    <a:pt x="50" y="283"/>
                  </a:lnTo>
                  <a:lnTo>
                    <a:pt x="47" y="287"/>
                  </a:lnTo>
                  <a:lnTo>
                    <a:pt x="46" y="290"/>
                  </a:lnTo>
                  <a:lnTo>
                    <a:pt x="45" y="294"/>
                  </a:lnTo>
                  <a:lnTo>
                    <a:pt x="42" y="298"/>
                  </a:lnTo>
                  <a:lnTo>
                    <a:pt x="40" y="301"/>
                  </a:lnTo>
                  <a:lnTo>
                    <a:pt x="38" y="305"/>
                  </a:lnTo>
                  <a:lnTo>
                    <a:pt x="32" y="199"/>
                  </a:lnTo>
                  <a:lnTo>
                    <a:pt x="32" y="200"/>
                  </a:lnTo>
                  <a:lnTo>
                    <a:pt x="33" y="201"/>
                  </a:lnTo>
                  <a:lnTo>
                    <a:pt x="33" y="203"/>
                  </a:lnTo>
                  <a:lnTo>
                    <a:pt x="35" y="203"/>
                  </a:lnTo>
                  <a:lnTo>
                    <a:pt x="35" y="204"/>
                  </a:lnTo>
                  <a:lnTo>
                    <a:pt x="36" y="204"/>
                  </a:lnTo>
                  <a:lnTo>
                    <a:pt x="36" y="205"/>
                  </a:lnTo>
                  <a:lnTo>
                    <a:pt x="37" y="199"/>
                  </a:lnTo>
                  <a:lnTo>
                    <a:pt x="40" y="193"/>
                  </a:lnTo>
                  <a:lnTo>
                    <a:pt x="41" y="185"/>
                  </a:lnTo>
                  <a:lnTo>
                    <a:pt x="43" y="177"/>
                  </a:lnTo>
                  <a:lnTo>
                    <a:pt x="45" y="168"/>
                  </a:lnTo>
                  <a:lnTo>
                    <a:pt x="47" y="159"/>
                  </a:lnTo>
                  <a:lnTo>
                    <a:pt x="48" y="151"/>
                  </a:lnTo>
                  <a:lnTo>
                    <a:pt x="51" y="142"/>
                  </a:lnTo>
                  <a:lnTo>
                    <a:pt x="52" y="133"/>
                  </a:lnTo>
                  <a:lnTo>
                    <a:pt x="53" y="125"/>
                  </a:lnTo>
                  <a:lnTo>
                    <a:pt x="57" y="110"/>
                  </a:lnTo>
                  <a:lnTo>
                    <a:pt x="58" y="111"/>
                  </a:lnTo>
                  <a:lnTo>
                    <a:pt x="58" y="113"/>
                  </a:lnTo>
                  <a:lnTo>
                    <a:pt x="60" y="117"/>
                  </a:lnTo>
                  <a:lnTo>
                    <a:pt x="61" y="122"/>
                  </a:lnTo>
                  <a:lnTo>
                    <a:pt x="61" y="127"/>
                  </a:lnTo>
                  <a:lnTo>
                    <a:pt x="62" y="131"/>
                  </a:lnTo>
                  <a:lnTo>
                    <a:pt x="63" y="133"/>
                  </a:lnTo>
                  <a:lnTo>
                    <a:pt x="66" y="133"/>
                  </a:lnTo>
                  <a:lnTo>
                    <a:pt x="68" y="131"/>
                  </a:lnTo>
                  <a:lnTo>
                    <a:pt x="72" y="125"/>
                  </a:lnTo>
                  <a:lnTo>
                    <a:pt x="72" y="116"/>
                  </a:lnTo>
                  <a:lnTo>
                    <a:pt x="72" y="121"/>
                  </a:lnTo>
                  <a:lnTo>
                    <a:pt x="73" y="125"/>
                  </a:lnTo>
                  <a:lnTo>
                    <a:pt x="73" y="128"/>
                  </a:lnTo>
                  <a:lnTo>
                    <a:pt x="74" y="132"/>
                  </a:lnTo>
                  <a:lnTo>
                    <a:pt x="76" y="134"/>
                  </a:lnTo>
                  <a:lnTo>
                    <a:pt x="77" y="138"/>
                  </a:lnTo>
                  <a:lnTo>
                    <a:pt x="77" y="142"/>
                  </a:lnTo>
                  <a:lnTo>
                    <a:pt x="77" y="146"/>
                  </a:lnTo>
                  <a:lnTo>
                    <a:pt x="76" y="149"/>
                  </a:lnTo>
                  <a:lnTo>
                    <a:pt x="74" y="154"/>
                  </a:lnTo>
                  <a:lnTo>
                    <a:pt x="74" y="164"/>
                  </a:lnTo>
                  <a:lnTo>
                    <a:pt x="74" y="175"/>
                  </a:lnTo>
                  <a:lnTo>
                    <a:pt x="74" y="188"/>
                  </a:lnTo>
                  <a:lnTo>
                    <a:pt x="74" y="200"/>
                  </a:lnTo>
                  <a:lnTo>
                    <a:pt x="74" y="212"/>
                  </a:lnTo>
                  <a:lnTo>
                    <a:pt x="73" y="225"/>
                  </a:lnTo>
                  <a:lnTo>
                    <a:pt x="71" y="237"/>
                  </a:lnTo>
                  <a:lnTo>
                    <a:pt x="67" y="248"/>
                  </a:lnTo>
                  <a:lnTo>
                    <a:pt x="61" y="258"/>
                  </a:lnTo>
                  <a:lnTo>
                    <a:pt x="53" y="267"/>
                  </a:lnTo>
                  <a:close/>
                  <a:moveTo>
                    <a:pt x="143" y="36"/>
                  </a:moveTo>
                  <a:lnTo>
                    <a:pt x="146" y="36"/>
                  </a:lnTo>
                  <a:lnTo>
                    <a:pt x="146" y="44"/>
                  </a:lnTo>
                  <a:lnTo>
                    <a:pt x="143" y="44"/>
                  </a:lnTo>
                  <a:lnTo>
                    <a:pt x="143" y="36"/>
                  </a:lnTo>
                  <a:close/>
                  <a:moveTo>
                    <a:pt x="110" y="261"/>
                  </a:moveTo>
                  <a:lnTo>
                    <a:pt x="116" y="250"/>
                  </a:lnTo>
                  <a:lnTo>
                    <a:pt x="120" y="237"/>
                  </a:lnTo>
                  <a:lnTo>
                    <a:pt x="124" y="225"/>
                  </a:lnTo>
                  <a:lnTo>
                    <a:pt x="126" y="212"/>
                  </a:lnTo>
                  <a:lnTo>
                    <a:pt x="129" y="200"/>
                  </a:lnTo>
                  <a:lnTo>
                    <a:pt x="131" y="186"/>
                  </a:lnTo>
                  <a:lnTo>
                    <a:pt x="134" y="174"/>
                  </a:lnTo>
                  <a:lnTo>
                    <a:pt x="139" y="162"/>
                  </a:lnTo>
                  <a:lnTo>
                    <a:pt x="144" y="151"/>
                  </a:lnTo>
                  <a:lnTo>
                    <a:pt x="151" y="139"/>
                  </a:lnTo>
                  <a:lnTo>
                    <a:pt x="149" y="112"/>
                  </a:lnTo>
                  <a:lnTo>
                    <a:pt x="151" y="128"/>
                  </a:lnTo>
                  <a:lnTo>
                    <a:pt x="151" y="143"/>
                  </a:lnTo>
                  <a:lnTo>
                    <a:pt x="150" y="159"/>
                  </a:lnTo>
                  <a:lnTo>
                    <a:pt x="147" y="175"/>
                  </a:lnTo>
                  <a:lnTo>
                    <a:pt x="144" y="190"/>
                  </a:lnTo>
                  <a:lnTo>
                    <a:pt x="138" y="205"/>
                  </a:lnTo>
                  <a:lnTo>
                    <a:pt x="133" y="220"/>
                  </a:lnTo>
                  <a:lnTo>
                    <a:pt x="125" y="235"/>
                  </a:lnTo>
                  <a:lnTo>
                    <a:pt x="118" y="248"/>
                  </a:lnTo>
                  <a:lnTo>
                    <a:pt x="110" y="261"/>
                  </a:lnTo>
                  <a:close/>
                  <a:moveTo>
                    <a:pt x="191" y="175"/>
                  </a:moveTo>
                  <a:lnTo>
                    <a:pt x="183" y="185"/>
                  </a:lnTo>
                  <a:lnTo>
                    <a:pt x="177" y="195"/>
                  </a:lnTo>
                  <a:lnTo>
                    <a:pt x="173" y="207"/>
                  </a:lnTo>
                  <a:lnTo>
                    <a:pt x="170" y="220"/>
                  </a:lnTo>
                  <a:lnTo>
                    <a:pt x="167" y="232"/>
                  </a:lnTo>
                  <a:lnTo>
                    <a:pt x="164" y="245"/>
                  </a:lnTo>
                  <a:lnTo>
                    <a:pt x="159" y="256"/>
                  </a:lnTo>
                  <a:lnTo>
                    <a:pt x="152" y="267"/>
                  </a:lnTo>
                  <a:lnTo>
                    <a:pt x="144" y="275"/>
                  </a:lnTo>
                  <a:lnTo>
                    <a:pt x="131" y="282"/>
                  </a:lnTo>
                  <a:lnTo>
                    <a:pt x="143" y="271"/>
                  </a:lnTo>
                  <a:lnTo>
                    <a:pt x="150" y="258"/>
                  </a:lnTo>
                  <a:lnTo>
                    <a:pt x="156" y="245"/>
                  </a:lnTo>
                  <a:lnTo>
                    <a:pt x="161" y="231"/>
                  </a:lnTo>
                  <a:lnTo>
                    <a:pt x="165" y="216"/>
                  </a:lnTo>
                  <a:lnTo>
                    <a:pt x="167" y="201"/>
                  </a:lnTo>
                  <a:lnTo>
                    <a:pt x="171" y="186"/>
                  </a:lnTo>
                  <a:lnTo>
                    <a:pt x="176" y="172"/>
                  </a:lnTo>
                  <a:lnTo>
                    <a:pt x="182" y="158"/>
                  </a:lnTo>
                  <a:lnTo>
                    <a:pt x="191" y="146"/>
                  </a:lnTo>
                  <a:lnTo>
                    <a:pt x="186" y="122"/>
                  </a:lnTo>
                  <a:lnTo>
                    <a:pt x="185" y="122"/>
                  </a:lnTo>
                  <a:lnTo>
                    <a:pt x="185" y="121"/>
                  </a:lnTo>
                  <a:lnTo>
                    <a:pt x="185" y="120"/>
                  </a:lnTo>
                  <a:lnTo>
                    <a:pt x="185" y="118"/>
                  </a:lnTo>
                  <a:lnTo>
                    <a:pt x="186" y="122"/>
                  </a:lnTo>
                  <a:lnTo>
                    <a:pt x="186" y="123"/>
                  </a:lnTo>
                  <a:lnTo>
                    <a:pt x="187" y="123"/>
                  </a:lnTo>
                  <a:lnTo>
                    <a:pt x="187" y="125"/>
                  </a:lnTo>
                  <a:lnTo>
                    <a:pt x="190" y="121"/>
                  </a:lnTo>
                  <a:lnTo>
                    <a:pt x="190" y="120"/>
                  </a:lnTo>
                  <a:lnTo>
                    <a:pt x="190" y="118"/>
                  </a:lnTo>
                  <a:lnTo>
                    <a:pt x="191" y="117"/>
                  </a:lnTo>
                  <a:lnTo>
                    <a:pt x="191" y="116"/>
                  </a:lnTo>
                  <a:lnTo>
                    <a:pt x="192" y="115"/>
                  </a:lnTo>
                  <a:lnTo>
                    <a:pt x="192" y="113"/>
                  </a:lnTo>
                  <a:lnTo>
                    <a:pt x="193" y="112"/>
                  </a:lnTo>
                  <a:lnTo>
                    <a:pt x="195" y="111"/>
                  </a:lnTo>
                  <a:lnTo>
                    <a:pt x="196" y="110"/>
                  </a:lnTo>
                  <a:lnTo>
                    <a:pt x="190" y="121"/>
                  </a:lnTo>
                  <a:lnTo>
                    <a:pt x="190" y="126"/>
                  </a:lnTo>
                  <a:lnTo>
                    <a:pt x="190" y="132"/>
                  </a:lnTo>
                  <a:lnTo>
                    <a:pt x="192" y="138"/>
                  </a:lnTo>
                  <a:lnTo>
                    <a:pt x="195" y="143"/>
                  </a:lnTo>
                  <a:lnTo>
                    <a:pt x="197" y="149"/>
                  </a:lnTo>
                  <a:lnTo>
                    <a:pt x="200" y="154"/>
                  </a:lnTo>
                  <a:lnTo>
                    <a:pt x="201" y="159"/>
                  </a:lnTo>
                  <a:lnTo>
                    <a:pt x="200" y="165"/>
                  </a:lnTo>
                  <a:lnTo>
                    <a:pt x="197" y="170"/>
                  </a:lnTo>
                  <a:lnTo>
                    <a:pt x="191" y="175"/>
                  </a:lnTo>
                  <a:close/>
                </a:path>
              </a:pathLst>
            </a:custGeom>
            <a:solidFill>
              <a:srgbClr val="FFE7A3"/>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0" name="Freeform 321"/>
            <p:cNvSpPr>
              <a:spLocks/>
            </p:cNvSpPr>
            <p:nvPr/>
          </p:nvSpPr>
          <p:spPr bwMode="auto">
            <a:xfrm>
              <a:off x="2365" y="208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1" name="Freeform 322"/>
            <p:cNvSpPr>
              <a:spLocks/>
            </p:cNvSpPr>
            <p:nvPr/>
          </p:nvSpPr>
          <p:spPr bwMode="auto">
            <a:xfrm>
              <a:off x="2365" y="2109"/>
              <a:ext cx="1" cy="2"/>
            </a:xfrm>
            <a:custGeom>
              <a:avLst/>
              <a:gdLst>
                <a:gd name="T0" fmla="*/ 0 w 1"/>
                <a:gd name="T1" fmla="*/ 0 h 4"/>
                <a:gd name="T2" fmla="*/ 0 w 1"/>
                <a:gd name="T3" fmla="*/ 1 h 4"/>
                <a:gd name="T4" fmla="*/ 0 w 1"/>
                <a:gd name="T5" fmla="*/ 2 h 4"/>
                <a:gd name="T6" fmla="*/ 0 w 1"/>
                <a:gd name="T7" fmla="*/ 2 h 4"/>
                <a:gd name="T8" fmla="*/ 0 w 1"/>
                <a:gd name="T9" fmla="*/ 2 h 4"/>
                <a:gd name="T10" fmla="*/ 0 w 1"/>
                <a:gd name="T11" fmla="*/ 2 h 4"/>
                <a:gd name="T12" fmla="*/ 0 w 1"/>
                <a:gd name="T13" fmla="*/ 2 h 4"/>
                <a:gd name="T14" fmla="*/ 0 w 1"/>
                <a:gd name="T15" fmla="*/ 2 h 4"/>
                <a:gd name="T16" fmla="*/ 0 w 1"/>
                <a:gd name="T17" fmla="*/ 1 h 4"/>
                <a:gd name="T18" fmla="*/ 0 w 1"/>
                <a:gd name="T19" fmla="*/ 1 h 4"/>
                <a:gd name="T20" fmla="*/ 0 w 1"/>
                <a:gd name="T21" fmla="*/ 0 h 4"/>
                <a:gd name="T22" fmla="*/ 0 w 1"/>
                <a:gd name="T23" fmla="*/ 0 h 4"/>
                <a:gd name="T24" fmla="*/ 0 w 1"/>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 h="4">
                  <a:moveTo>
                    <a:pt x="0" y="0"/>
                  </a:moveTo>
                  <a:lnTo>
                    <a:pt x="0" y="1"/>
                  </a:lnTo>
                  <a:lnTo>
                    <a:pt x="0" y="3"/>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2" name="Freeform 323"/>
            <p:cNvSpPr>
              <a:spLocks/>
            </p:cNvSpPr>
            <p:nvPr/>
          </p:nvSpPr>
          <p:spPr bwMode="auto">
            <a:xfrm>
              <a:off x="2368" y="2081"/>
              <a:ext cx="2" cy="4"/>
            </a:xfrm>
            <a:custGeom>
              <a:avLst/>
              <a:gdLst>
                <a:gd name="T0" fmla="*/ 1 w 4"/>
                <a:gd name="T1" fmla="*/ 2 h 8"/>
                <a:gd name="T2" fmla="*/ 0 w 4"/>
                <a:gd name="T3" fmla="*/ 0 h 8"/>
                <a:gd name="T4" fmla="*/ 2 w 4"/>
                <a:gd name="T5" fmla="*/ 4 h 8"/>
                <a:gd name="T6" fmla="*/ 2 w 4"/>
                <a:gd name="T7" fmla="*/ 4 h 8"/>
                <a:gd name="T8" fmla="*/ 2 w 4"/>
                <a:gd name="T9" fmla="*/ 4 h 8"/>
                <a:gd name="T10" fmla="*/ 2 w 4"/>
                <a:gd name="T11" fmla="*/ 4 h 8"/>
                <a:gd name="T12" fmla="*/ 2 w 4"/>
                <a:gd name="T13" fmla="*/ 3 h 8"/>
                <a:gd name="T14" fmla="*/ 2 w 4"/>
                <a:gd name="T15" fmla="*/ 3 h 8"/>
                <a:gd name="T16" fmla="*/ 2 w 4"/>
                <a:gd name="T17" fmla="*/ 3 h 8"/>
                <a:gd name="T18" fmla="*/ 1 w 4"/>
                <a:gd name="T19" fmla="*/ 2 h 8"/>
                <a:gd name="T20" fmla="*/ 1 w 4"/>
                <a:gd name="T21" fmla="*/ 2 h 8"/>
                <a:gd name="T22" fmla="*/ 1 w 4"/>
                <a:gd name="T23" fmla="*/ 2 h 8"/>
                <a:gd name="T24" fmla="*/ 1 w 4"/>
                <a:gd name="T25" fmla="*/ 2 h 8"/>
                <a:gd name="T26" fmla="*/ 1 w 4"/>
                <a:gd name="T27" fmla="*/ 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 h="8">
                  <a:moveTo>
                    <a:pt x="2" y="3"/>
                  </a:moveTo>
                  <a:lnTo>
                    <a:pt x="0" y="0"/>
                  </a:lnTo>
                  <a:lnTo>
                    <a:pt x="4" y="8"/>
                  </a:lnTo>
                  <a:lnTo>
                    <a:pt x="4" y="7"/>
                  </a:lnTo>
                  <a:lnTo>
                    <a:pt x="4" y="5"/>
                  </a:lnTo>
                  <a:lnTo>
                    <a:pt x="2" y="4"/>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3" name="Freeform 324"/>
            <p:cNvSpPr>
              <a:spLocks noEditPoints="1"/>
            </p:cNvSpPr>
            <p:nvPr/>
          </p:nvSpPr>
          <p:spPr bwMode="auto">
            <a:xfrm>
              <a:off x="2364" y="1957"/>
              <a:ext cx="11" cy="126"/>
            </a:xfrm>
            <a:custGeom>
              <a:avLst/>
              <a:gdLst>
                <a:gd name="T0" fmla="*/ 2 w 21"/>
                <a:gd name="T1" fmla="*/ 94 h 251"/>
                <a:gd name="T2" fmla="*/ 1 w 21"/>
                <a:gd name="T3" fmla="*/ 94 h 251"/>
                <a:gd name="T4" fmla="*/ 1 w 21"/>
                <a:gd name="T5" fmla="*/ 93 h 251"/>
                <a:gd name="T6" fmla="*/ 1 w 21"/>
                <a:gd name="T7" fmla="*/ 93 h 251"/>
                <a:gd name="T8" fmla="*/ 1 w 21"/>
                <a:gd name="T9" fmla="*/ 92 h 251"/>
                <a:gd name="T10" fmla="*/ 1 w 21"/>
                <a:gd name="T11" fmla="*/ 94 h 251"/>
                <a:gd name="T12" fmla="*/ 1 w 21"/>
                <a:gd name="T13" fmla="*/ 100 h 251"/>
                <a:gd name="T14" fmla="*/ 0 w 21"/>
                <a:gd name="T15" fmla="*/ 106 h 251"/>
                <a:gd name="T16" fmla="*/ 1 w 21"/>
                <a:gd name="T17" fmla="*/ 112 h 251"/>
                <a:gd name="T18" fmla="*/ 2 w 21"/>
                <a:gd name="T19" fmla="*/ 118 h 251"/>
                <a:gd name="T20" fmla="*/ 4 w 21"/>
                <a:gd name="T21" fmla="*/ 117 h 251"/>
                <a:gd name="T22" fmla="*/ 6 w 21"/>
                <a:gd name="T23" fmla="*/ 118 h 251"/>
                <a:gd name="T24" fmla="*/ 6 w 21"/>
                <a:gd name="T25" fmla="*/ 120 h 251"/>
                <a:gd name="T26" fmla="*/ 7 w 21"/>
                <a:gd name="T27" fmla="*/ 122 h 251"/>
                <a:gd name="T28" fmla="*/ 9 w 21"/>
                <a:gd name="T29" fmla="*/ 123 h 251"/>
                <a:gd name="T30" fmla="*/ 10 w 21"/>
                <a:gd name="T31" fmla="*/ 125 h 251"/>
                <a:gd name="T32" fmla="*/ 10 w 21"/>
                <a:gd name="T33" fmla="*/ 113 h 251"/>
                <a:gd name="T34" fmla="*/ 9 w 21"/>
                <a:gd name="T35" fmla="*/ 87 h 251"/>
                <a:gd name="T36" fmla="*/ 7 w 21"/>
                <a:gd name="T37" fmla="*/ 62 h 251"/>
                <a:gd name="T38" fmla="*/ 6 w 21"/>
                <a:gd name="T39" fmla="*/ 37 h 251"/>
                <a:gd name="T40" fmla="*/ 2 w 21"/>
                <a:gd name="T41" fmla="*/ 13 h 251"/>
                <a:gd name="T42" fmla="*/ 1 w 21"/>
                <a:gd name="T43" fmla="*/ 10 h 251"/>
                <a:gd name="T44" fmla="*/ 3 w 21"/>
                <a:gd name="T45" fmla="*/ 29 h 251"/>
                <a:gd name="T46" fmla="*/ 4 w 21"/>
                <a:gd name="T47" fmla="*/ 47 h 251"/>
                <a:gd name="T48" fmla="*/ 4 w 21"/>
                <a:gd name="T49" fmla="*/ 66 h 251"/>
                <a:gd name="T50" fmla="*/ 3 w 21"/>
                <a:gd name="T51" fmla="*/ 84 h 251"/>
                <a:gd name="T52" fmla="*/ 2 w 21"/>
                <a:gd name="T53" fmla="*/ 94 h 251"/>
                <a:gd name="T54" fmla="*/ 5 w 21"/>
                <a:gd name="T55" fmla="*/ 107 h 251"/>
                <a:gd name="T56" fmla="*/ 6 w 21"/>
                <a:gd name="T57" fmla="*/ 102 h 251"/>
                <a:gd name="T58" fmla="*/ 5 w 21"/>
                <a:gd name="T59" fmla="*/ 102 h 251"/>
                <a:gd name="T60" fmla="*/ 5 w 21"/>
                <a:gd name="T61" fmla="*/ 104 h 251"/>
                <a:gd name="T62" fmla="*/ 5 w 21"/>
                <a:gd name="T63" fmla="*/ 105 h 251"/>
                <a:gd name="T64" fmla="*/ 5 w 21"/>
                <a:gd name="T65" fmla="*/ 106 h 251"/>
                <a:gd name="T66" fmla="*/ 5 w 21"/>
                <a:gd name="T67" fmla="*/ 107 h 251"/>
                <a:gd name="T68" fmla="*/ 5 w 21"/>
                <a:gd name="T69" fmla="*/ 107 h 2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251">
                  <a:moveTo>
                    <a:pt x="3" y="187"/>
                  </a:moveTo>
                  <a:lnTo>
                    <a:pt x="3" y="188"/>
                  </a:lnTo>
                  <a:lnTo>
                    <a:pt x="3" y="187"/>
                  </a:lnTo>
                  <a:lnTo>
                    <a:pt x="2" y="187"/>
                  </a:lnTo>
                  <a:lnTo>
                    <a:pt x="2" y="186"/>
                  </a:lnTo>
                  <a:lnTo>
                    <a:pt x="1" y="186"/>
                  </a:lnTo>
                  <a:lnTo>
                    <a:pt x="1" y="184"/>
                  </a:lnTo>
                  <a:lnTo>
                    <a:pt x="1" y="188"/>
                  </a:lnTo>
                  <a:lnTo>
                    <a:pt x="1" y="193"/>
                  </a:lnTo>
                  <a:lnTo>
                    <a:pt x="1" y="199"/>
                  </a:lnTo>
                  <a:lnTo>
                    <a:pt x="0" y="204"/>
                  </a:lnTo>
                  <a:lnTo>
                    <a:pt x="0" y="211"/>
                  </a:lnTo>
                  <a:lnTo>
                    <a:pt x="1" y="218"/>
                  </a:lnTo>
                  <a:lnTo>
                    <a:pt x="1" y="224"/>
                  </a:lnTo>
                  <a:lnTo>
                    <a:pt x="2" y="230"/>
                  </a:lnTo>
                  <a:lnTo>
                    <a:pt x="4" y="236"/>
                  </a:lnTo>
                  <a:lnTo>
                    <a:pt x="7" y="241"/>
                  </a:lnTo>
                  <a:lnTo>
                    <a:pt x="7" y="233"/>
                  </a:lnTo>
                  <a:lnTo>
                    <a:pt x="12" y="233"/>
                  </a:lnTo>
                  <a:lnTo>
                    <a:pt x="12" y="235"/>
                  </a:lnTo>
                  <a:lnTo>
                    <a:pt x="12" y="237"/>
                  </a:lnTo>
                  <a:lnTo>
                    <a:pt x="12" y="240"/>
                  </a:lnTo>
                  <a:lnTo>
                    <a:pt x="13" y="241"/>
                  </a:lnTo>
                  <a:lnTo>
                    <a:pt x="14" y="244"/>
                  </a:lnTo>
                  <a:lnTo>
                    <a:pt x="17" y="245"/>
                  </a:lnTo>
                  <a:lnTo>
                    <a:pt x="18" y="246"/>
                  </a:lnTo>
                  <a:lnTo>
                    <a:pt x="19" y="247"/>
                  </a:lnTo>
                  <a:lnTo>
                    <a:pt x="19" y="249"/>
                  </a:lnTo>
                  <a:lnTo>
                    <a:pt x="21" y="251"/>
                  </a:lnTo>
                  <a:lnTo>
                    <a:pt x="19" y="225"/>
                  </a:lnTo>
                  <a:lnTo>
                    <a:pt x="18" y="199"/>
                  </a:lnTo>
                  <a:lnTo>
                    <a:pt x="18" y="174"/>
                  </a:lnTo>
                  <a:lnTo>
                    <a:pt x="16" y="148"/>
                  </a:lnTo>
                  <a:lnTo>
                    <a:pt x="14" y="124"/>
                  </a:lnTo>
                  <a:lnTo>
                    <a:pt x="13" y="99"/>
                  </a:lnTo>
                  <a:lnTo>
                    <a:pt x="11" y="74"/>
                  </a:lnTo>
                  <a:lnTo>
                    <a:pt x="8" y="49"/>
                  </a:lnTo>
                  <a:lnTo>
                    <a:pt x="4" y="25"/>
                  </a:lnTo>
                  <a:lnTo>
                    <a:pt x="1" y="0"/>
                  </a:lnTo>
                  <a:lnTo>
                    <a:pt x="2" y="19"/>
                  </a:lnTo>
                  <a:lnTo>
                    <a:pt x="4" y="38"/>
                  </a:lnTo>
                  <a:lnTo>
                    <a:pt x="6" y="57"/>
                  </a:lnTo>
                  <a:lnTo>
                    <a:pt x="7" y="75"/>
                  </a:lnTo>
                  <a:lnTo>
                    <a:pt x="8" y="94"/>
                  </a:lnTo>
                  <a:lnTo>
                    <a:pt x="9" y="113"/>
                  </a:lnTo>
                  <a:lnTo>
                    <a:pt x="8" y="131"/>
                  </a:lnTo>
                  <a:lnTo>
                    <a:pt x="8" y="150"/>
                  </a:lnTo>
                  <a:lnTo>
                    <a:pt x="6" y="168"/>
                  </a:lnTo>
                  <a:lnTo>
                    <a:pt x="3" y="188"/>
                  </a:lnTo>
                  <a:lnTo>
                    <a:pt x="3" y="187"/>
                  </a:lnTo>
                  <a:close/>
                  <a:moveTo>
                    <a:pt x="9" y="214"/>
                  </a:moveTo>
                  <a:lnTo>
                    <a:pt x="7" y="203"/>
                  </a:lnTo>
                  <a:lnTo>
                    <a:pt x="12" y="203"/>
                  </a:lnTo>
                  <a:lnTo>
                    <a:pt x="11" y="203"/>
                  </a:lnTo>
                  <a:lnTo>
                    <a:pt x="9" y="204"/>
                  </a:lnTo>
                  <a:lnTo>
                    <a:pt x="9" y="205"/>
                  </a:lnTo>
                  <a:lnTo>
                    <a:pt x="9" y="207"/>
                  </a:lnTo>
                  <a:lnTo>
                    <a:pt x="9" y="208"/>
                  </a:lnTo>
                  <a:lnTo>
                    <a:pt x="9" y="209"/>
                  </a:lnTo>
                  <a:lnTo>
                    <a:pt x="9" y="210"/>
                  </a:lnTo>
                  <a:lnTo>
                    <a:pt x="9" y="211"/>
                  </a:lnTo>
                  <a:lnTo>
                    <a:pt x="9" y="213"/>
                  </a:lnTo>
                  <a:lnTo>
                    <a:pt x="9" y="21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4" name="Freeform 325"/>
            <p:cNvSpPr>
              <a:spLocks/>
            </p:cNvSpPr>
            <p:nvPr/>
          </p:nvSpPr>
          <p:spPr bwMode="auto">
            <a:xfrm>
              <a:off x="2372" y="2113"/>
              <a:ext cx="1" cy="1"/>
            </a:xfrm>
            <a:custGeom>
              <a:avLst/>
              <a:gdLst>
                <a:gd name="T0" fmla="*/ 0 w 2"/>
                <a:gd name="T1" fmla="*/ 1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0 h 1"/>
                <a:gd name="T16" fmla="*/ 1 w 2"/>
                <a:gd name="T17" fmla="*/ 0 h 1"/>
                <a:gd name="T18" fmla="*/ 1 w 2"/>
                <a:gd name="T19" fmla="*/ 0 h 1"/>
                <a:gd name="T20" fmla="*/ 1 w 2"/>
                <a:gd name="T21" fmla="*/ 0 h 1"/>
                <a:gd name="T22" fmla="*/ 1 w 2"/>
                <a:gd name="T23" fmla="*/ 0 h 1"/>
                <a:gd name="T24" fmla="*/ 1 w 2"/>
                <a:gd name="T25" fmla="*/ 0 h 1"/>
                <a:gd name="T26" fmla="*/ 1 w 2"/>
                <a:gd name="T27" fmla="*/ 0 h 1"/>
                <a:gd name="T28" fmla="*/ 1 w 2"/>
                <a:gd name="T29" fmla="*/ 0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1 w 2"/>
                <a:gd name="T45" fmla="*/ 1 h 1"/>
                <a:gd name="T46" fmla="*/ 0 w 2"/>
                <a:gd name="T47" fmla="*/ 1 h 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 h="1">
                  <a:moveTo>
                    <a:pt x="0" y="1"/>
                  </a:moveTo>
                  <a:lnTo>
                    <a:pt x="2" y="1"/>
                  </a:lnTo>
                  <a:lnTo>
                    <a:pt x="2" y="0"/>
                  </a:lnTo>
                  <a:lnTo>
                    <a:pt x="2" y="1"/>
                  </a:lnTo>
                  <a:lnTo>
                    <a:pt x="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5" name="Freeform 326"/>
            <p:cNvSpPr>
              <a:spLocks/>
            </p:cNvSpPr>
            <p:nvPr/>
          </p:nvSpPr>
          <p:spPr bwMode="auto">
            <a:xfrm>
              <a:off x="2365" y="2103"/>
              <a:ext cx="10" cy="10"/>
            </a:xfrm>
            <a:custGeom>
              <a:avLst/>
              <a:gdLst>
                <a:gd name="T0" fmla="*/ 4 w 21"/>
                <a:gd name="T1" fmla="*/ 10 h 20"/>
                <a:gd name="T2" fmla="*/ 7 w 21"/>
                <a:gd name="T3" fmla="*/ 10 h 20"/>
                <a:gd name="T4" fmla="*/ 7 w 21"/>
                <a:gd name="T5" fmla="*/ 9 h 20"/>
                <a:gd name="T6" fmla="*/ 7 w 21"/>
                <a:gd name="T7" fmla="*/ 9 h 20"/>
                <a:gd name="T8" fmla="*/ 7 w 21"/>
                <a:gd name="T9" fmla="*/ 8 h 20"/>
                <a:gd name="T10" fmla="*/ 7 w 21"/>
                <a:gd name="T11" fmla="*/ 8 h 20"/>
                <a:gd name="T12" fmla="*/ 7 w 21"/>
                <a:gd name="T13" fmla="*/ 7 h 20"/>
                <a:gd name="T14" fmla="*/ 8 w 21"/>
                <a:gd name="T15" fmla="*/ 6 h 20"/>
                <a:gd name="T16" fmla="*/ 8 w 21"/>
                <a:gd name="T17" fmla="*/ 6 h 20"/>
                <a:gd name="T18" fmla="*/ 8 w 21"/>
                <a:gd name="T19" fmla="*/ 6 h 20"/>
                <a:gd name="T20" fmla="*/ 8 w 21"/>
                <a:gd name="T21" fmla="*/ 5 h 20"/>
                <a:gd name="T22" fmla="*/ 8 w 21"/>
                <a:gd name="T23" fmla="*/ 5 h 20"/>
                <a:gd name="T24" fmla="*/ 10 w 21"/>
                <a:gd name="T25" fmla="*/ 6 h 20"/>
                <a:gd name="T26" fmla="*/ 10 w 21"/>
                <a:gd name="T27" fmla="*/ 5 h 20"/>
                <a:gd name="T28" fmla="*/ 10 w 21"/>
                <a:gd name="T29" fmla="*/ 5 h 20"/>
                <a:gd name="T30" fmla="*/ 10 w 21"/>
                <a:gd name="T31" fmla="*/ 5 h 20"/>
                <a:gd name="T32" fmla="*/ 10 w 21"/>
                <a:gd name="T33" fmla="*/ 4 h 20"/>
                <a:gd name="T34" fmla="*/ 10 w 21"/>
                <a:gd name="T35" fmla="*/ 3 h 20"/>
                <a:gd name="T36" fmla="*/ 10 w 21"/>
                <a:gd name="T37" fmla="*/ 3 h 20"/>
                <a:gd name="T38" fmla="*/ 10 w 21"/>
                <a:gd name="T39" fmla="*/ 3 h 20"/>
                <a:gd name="T40" fmla="*/ 10 w 21"/>
                <a:gd name="T41" fmla="*/ 2 h 20"/>
                <a:gd name="T42" fmla="*/ 10 w 21"/>
                <a:gd name="T43" fmla="*/ 1 h 20"/>
                <a:gd name="T44" fmla="*/ 10 w 21"/>
                <a:gd name="T45" fmla="*/ 1 h 20"/>
                <a:gd name="T46" fmla="*/ 10 w 21"/>
                <a:gd name="T47" fmla="*/ 2 h 20"/>
                <a:gd name="T48" fmla="*/ 9 w 21"/>
                <a:gd name="T49" fmla="*/ 2 h 20"/>
                <a:gd name="T50" fmla="*/ 8 w 21"/>
                <a:gd name="T51" fmla="*/ 3 h 20"/>
                <a:gd name="T52" fmla="*/ 8 w 21"/>
                <a:gd name="T53" fmla="*/ 3 h 20"/>
                <a:gd name="T54" fmla="*/ 7 w 21"/>
                <a:gd name="T55" fmla="*/ 3 h 20"/>
                <a:gd name="T56" fmla="*/ 6 w 21"/>
                <a:gd name="T57" fmla="*/ 3 h 20"/>
                <a:gd name="T58" fmla="*/ 6 w 21"/>
                <a:gd name="T59" fmla="*/ 4 h 20"/>
                <a:gd name="T60" fmla="*/ 6 w 21"/>
                <a:gd name="T61" fmla="*/ 4 h 20"/>
                <a:gd name="T62" fmla="*/ 5 w 21"/>
                <a:gd name="T63" fmla="*/ 5 h 20"/>
                <a:gd name="T64" fmla="*/ 5 w 21"/>
                <a:gd name="T65" fmla="*/ 6 h 20"/>
                <a:gd name="T66" fmla="*/ 1 w 21"/>
                <a:gd name="T67" fmla="*/ 0 h 20"/>
                <a:gd name="T68" fmla="*/ 1 w 21"/>
                <a:gd name="T69" fmla="*/ 0 h 20"/>
                <a:gd name="T70" fmla="*/ 1 w 21"/>
                <a:gd name="T71" fmla="*/ 1 h 20"/>
                <a:gd name="T72" fmla="*/ 0 w 21"/>
                <a:gd name="T73" fmla="*/ 1 h 20"/>
                <a:gd name="T74" fmla="*/ 0 w 21"/>
                <a:gd name="T75" fmla="*/ 2 h 20"/>
                <a:gd name="T76" fmla="*/ 0 w 21"/>
                <a:gd name="T77" fmla="*/ 3 h 20"/>
                <a:gd name="T78" fmla="*/ 0 w 21"/>
                <a:gd name="T79" fmla="*/ 3 h 20"/>
                <a:gd name="T80" fmla="*/ 0 w 21"/>
                <a:gd name="T81" fmla="*/ 4 h 20"/>
                <a:gd name="T82" fmla="*/ 0 w 21"/>
                <a:gd name="T83" fmla="*/ 5 h 20"/>
                <a:gd name="T84" fmla="*/ 0 w 21"/>
                <a:gd name="T85" fmla="*/ 5 h 20"/>
                <a:gd name="T86" fmla="*/ 0 w 21"/>
                <a:gd name="T87" fmla="*/ 6 h 20"/>
                <a:gd name="T88" fmla="*/ 1 w 21"/>
                <a:gd name="T89" fmla="*/ 5 h 20"/>
                <a:gd name="T90" fmla="*/ 1 w 21"/>
                <a:gd name="T91" fmla="*/ 5 h 20"/>
                <a:gd name="T92" fmla="*/ 2 w 21"/>
                <a:gd name="T93" fmla="*/ 6 h 20"/>
                <a:gd name="T94" fmla="*/ 3 w 21"/>
                <a:gd name="T95" fmla="*/ 6 h 20"/>
                <a:gd name="T96" fmla="*/ 3 w 21"/>
                <a:gd name="T97" fmla="*/ 6 h 20"/>
                <a:gd name="T98" fmla="*/ 3 w 21"/>
                <a:gd name="T99" fmla="*/ 7 h 20"/>
                <a:gd name="T100" fmla="*/ 4 w 21"/>
                <a:gd name="T101" fmla="*/ 8 h 20"/>
                <a:gd name="T102" fmla="*/ 4 w 21"/>
                <a:gd name="T103" fmla="*/ 8 h 20"/>
                <a:gd name="T104" fmla="*/ 4 w 21"/>
                <a:gd name="T105" fmla="*/ 9 h 20"/>
                <a:gd name="T106" fmla="*/ 4 w 21"/>
                <a:gd name="T107" fmla="*/ 9 h 20"/>
                <a:gd name="T108" fmla="*/ 4 w 21"/>
                <a:gd name="T109" fmla="*/ 10 h 20"/>
                <a:gd name="T110" fmla="*/ 4 w 21"/>
                <a:gd name="T111" fmla="*/ 10 h 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 h="20">
                  <a:moveTo>
                    <a:pt x="8" y="20"/>
                  </a:moveTo>
                  <a:lnTo>
                    <a:pt x="15" y="20"/>
                  </a:lnTo>
                  <a:lnTo>
                    <a:pt x="15" y="18"/>
                  </a:lnTo>
                  <a:lnTo>
                    <a:pt x="15" y="17"/>
                  </a:lnTo>
                  <a:lnTo>
                    <a:pt x="15" y="16"/>
                  </a:lnTo>
                  <a:lnTo>
                    <a:pt x="15" y="15"/>
                  </a:lnTo>
                  <a:lnTo>
                    <a:pt x="15" y="14"/>
                  </a:lnTo>
                  <a:lnTo>
                    <a:pt x="16" y="12"/>
                  </a:lnTo>
                  <a:lnTo>
                    <a:pt x="16" y="11"/>
                  </a:lnTo>
                  <a:lnTo>
                    <a:pt x="17" y="10"/>
                  </a:lnTo>
                  <a:lnTo>
                    <a:pt x="17" y="9"/>
                  </a:lnTo>
                  <a:lnTo>
                    <a:pt x="21" y="11"/>
                  </a:lnTo>
                  <a:lnTo>
                    <a:pt x="21" y="10"/>
                  </a:lnTo>
                  <a:lnTo>
                    <a:pt x="21" y="9"/>
                  </a:lnTo>
                  <a:lnTo>
                    <a:pt x="21" y="7"/>
                  </a:lnTo>
                  <a:lnTo>
                    <a:pt x="21" y="6"/>
                  </a:lnTo>
                  <a:lnTo>
                    <a:pt x="21" y="5"/>
                  </a:lnTo>
                  <a:lnTo>
                    <a:pt x="21" y="4"/>
                  </a:lnTo>
                  <a:lnTo>
                    <a:pt x="21" y="2"/>
                  </a:lnTo>
                  <a:lnTo>
                    <a:pt x="20" y="4"/>
                  </a:lnTo>
                  <a:lnTo>
                    <a:pt x="18" y="4"/>
                  </a:lnTo>
                  <a:lnTo>
                    <a:pt x="17" y="5"/>
                  </a:lnTo>
                  <a:lnTo>
                    <a:pt x="16" y="5"/>
                  </a:lnTo>
                  <a:lnTo>
                    <a:pt x="15" y="5"/>
                  </a:lnTo>
                  <a:lnTo>
                    <a:pt x="13" y="6"/>
                  </a:lnTo>
                  <a:lnTo>
                    <a:pt x="12" y="7"/>
                  </a:lnTo>
                  <a:lnTo>
                    <a:pt x="11" y="10"/>
                  </a:lnTo>
                  <a:lnTo>
                    <a:pt x="11" y="11"/>
                  </a:lnTo>
                  <a:lnTo>
                    <a:pt x="2" y="0"/>
                  </a:lnTo>
                  <a:lnTo>
                    <a:pt x="2" y="1"/>
                  </a:lnTo>
                  <a:lnTo>
                    <a:pt x="1" y="2"/>
                  </a:lnTo>
                  <a:lnTo>
                    <a:pt x="1" y="4"/>
                  </a:lnTo>
                  <a:lnTo>
                    <a:pt x="1" y="5"/>
                  </a:lnTo>
                  <a:lnTo>
                    <a:pt x="1" y="6"/>
                  </a:lnTo>
                  <a:lnTo>
                    <a:pt x="1" y="7"/>
                  </a:lnTo>
                  <a:lnTo>
                    <a:pt x="1" y="9"/>
                  </a:lnTo>
                  <a:lnTo>
                    <a:pt x="0" y="10"/>
                  </a:lnTo>
                  <a:lnTo>
                    <a:pt x="0" y="11"/>
                  </a:lnTo>
                  <a:lnTo>
                    <a:pt x="2" y="9"/>
                  </a:lnTo>
                  <a:lnTo>
                    <a:pt x="3" y="10"/>
                  </a:lnTo>
                  <a:lnTo>
                    <a:pt x="5" y="11"/>
                  </a:lnTo>
                  <a:lnTo>
                    <a:pt x="6" y="11"/>
                  </a:lnTo>
                  <a:lnTo>
                    <a:pt x="7" y="12"/>
                  </a:lnTo>
                  <a:lnTo>
                    <a:pt x="7" y="14"/>
                  </a:lnTo>
                  <a:lnTo>
                    <a:pt x="8" y="15"/>
                  </a:lnTo>
                  <a:lnTo>
                    <a:pt x="8" y="16"/>
                  </a:lnTo>
                  <a:lnTo>
                    <a:pt x="8" y="17"/>
                  </a:lnTo>
                  <a:lnTo>
                    <a:pt x="8" y="18"/>
                  </a:lnTo>
                  <a:lnTo>
                    <a:pt x="8"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6" name="Freeform 327"/>
            <p:cNvSpPr>
              <a:spLocks/>
            </p:cNvSpPr>
            <p:nvPr/>
          </p:nvSpPr>
          <p:spPr bwMode="auto">
            <a:xfrm>
              <a:off x="2375" y="2102"/>
              <a:ext cx="1" cy="3"/>
            </a:xfrm>
            <a:custGeom>
              <a:avLst/>
              <a:gdLst>
                <a:gd name="T0" fmla="*/ 0 w 1"/>
                <a:gd name="T1" fmla="*/ 0 h 6"/>
                <a:gd name="T2" fmla="*/ 0 w 1"/>
                <a:gd name="T3" fmla="*/ 0 h 6"/>
                <a:gd name="T4" fmla="*/ 0 w 1"/>
                <a:gd name="T5" fmla="*/ 0 h 6"/>
                <a:gd name="T6" fmla="*/ 0 w 1"/>
                <a:gd name="T7" fmla="*/ 1 h 6"/>
                <a:gd name="T8" fmla="*/ 0 w 1"/>
                <a:gd name="T9" fmla="*/ 1 h 6"/>
                <a:gd name="T10" fmla="*/ 0 w 1"/>
                <a:gd name="T11" fmla="*/ 2 h 6"/>
                <a:gd name="T12" fmla="*/ 0 w 1"/>
                <a:gd name="T13" fmla="*/ 2 h 6"/>
                <a:gd name="T14" fmla="*/ 0 w 1"/>
                <a:gd name="T15" fmla="*/ 2 h 6"/>
                <a:gd name="T16" fmla="*/ 0 w 1"/>
                <a:gd name="T17" fmla="*/ 2 h 6"/>
                <a:gd name="T18" fmla="*/ 0 w 1"/>
                <a:gd name="T19" fmla="*/ 3 h 6"/>
                <a:gd name="T20" fmla="*/ 0 w 1"/>
                <a:gd name="T21" fmla="*/ 3 h 6"/>
                <a:gd name="T22" fmla="*/ 0 w 1"/>
                <a:gd name="T23" fmla="*/ 3 h 6"/>
                <a:gd name="T24" fmla="*/ 0 w 1"/>
                <a:gd name="T25" fmla="*/ 3 h 6"/>
                <a:gd name="T26" fmla="*/ 0 w 1"/>
                <a:gd name="T27" fmla="*/ 3 h 6"/>
                <a:gd name="T28" fmla="*/ 0 w 1"/>
                <a:gd name="T29" fmla="*/ 3 h 6"/>
                <a:gd name="T30" fmla="*/ 0 w 1"/>
                <a:gd name="T31" fmla="*/ 2 h 6"/>
                <a:gd name="T32" fmla="*/ 0 w 1"/>
                <a:gd name="T33" fmla="*/ 2 h 6"/>
                <a:gd name="T34" fmla="*/ 0 w 1"/>
                <a:gd name="T35" fmla="*/ 2 h 6"/>
                <a:gd name="T36" fmla="*/ 0 w 1"/>
                <a:gd name="T37" fmla="*/ 2 h 6"/>
                <a:gd name="T38" fmla="*/ 0 w 1"/>
                <a:gd name="T39" fmla="*/ 1 h 6"/>
                <a:gd name="T40" fmla="*/ 0 w 1"/>
                <a:gd name="T41" fmla="*/ 1 h 6"/>
                <a:gd name="T42" fmla="*/ 0 w 1"/>
                <a:gd name="T43" fmla="*/ 0 h 6"/>
                <a:gd name="T44" fmla="*/ 0 w 1"/>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6">
                  <a:moveTo>
                    <a:pt x="0" y="0"/>
                  </a:moveTo>
                  <a:lnTo>
                    <a:pt x="0" y="0"/>
                  </a:lnTo>
                  <a:lnTo>
                    <a:pt x="0" y="1"/>
                  </a:lnTo>
                  <a:lnTo>
                    <a:pt x="0" y="3"/>
                  </a:lnTo>
                  <a:lnTo>
                    <a:pt x="0" y="4"/>
                  </a:lnTo>
                  <a:lnTo>
                    <a:pt x="0" y="5"/>
                  </a:lnTo>
                  <a:lnTo>
                    <a:pt x="0" y="6"/>
                  </a:lnTo>
                  <a:lnTo>
                    <a:pt x="0" y="5"/>
                  </a:lnTo>
                  <a:lnTo>
                    <a:pt x="0" y="4"/>
                  </a:lnTo>
                  <a:lnTo>
                    <a:pt x="0" y="3"/>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7" name="Freeform 328"/>
            <p:cNvSpPr>
              <a:spLocks/>
            </p:cNvSpPr>
            <p:nvPr/>
          </p:nvSpPr>
          <p:spPr bwMode="auto">
            <a:xfrm>
              <a:off x="2374" y="2082"/>
              <a:ext cx="1" cy="1"/>
            </a:xfrm>
            <a:custGeom>
              <a:avLst/>
              <a:gdLst>
                <a:gd name="T0" fmla="*/ 0 w 2"/>
                <a:gd name="T1" fmla="*/ 0 h 1"/>
                <a:gd name="T2" fmla="*/ 1 w 2"/>
                <a:gd name="T3" fmla="*/ 1 h 1"/>
                <a:gd name="T4" fmla="*/ 1 w 2"/>
                <a:gd name="T5" fmla="*/ 1 h 1"/>
                <a:gd name="T6" fmla="*/ 1 w 2"/>
                <a:gd name="T7" fmla="*/ 1 h 1"/>
                <a:gd name="T8" fmla="*/ 1 w 2"/>
                <a:gd name="T9" fmla="*/ 1 h 1"/>
                <a:gd name="T10" fmla="*/ 1 w 2"/>
                <a:gd name="T11" fmla="*/ 1 h 1"/>
                <a:gd name="T12" fmla="*/ 1 w 2"/>
                <a:gd name="T13" fmla="*/ 1 h 1"/>
                <a:gd name="T14" fmla="*/ 1 w 2"/>
                <a:gd name="T15" fmla="*/ 1 h 1"/>
                <a:gd name="T16" fmla="*/ 1 w 2"/>
                <a:gd name="T17" fmla="*/ 1 h 1"/>
                <a:gd name="T18" fmla="*/ 1 w 2"/>
                <a:gd name="T19" fmla="*/ 1 h 1"/>
                <a:gd name="T20" fmla="*/ 1 w 2"/>
                <a:gd name="T21" fmla="*/ 1 h 1"/>
                <a:gd name="T22" fmla="*/ 1 w 2"/>
                <a:gd name="T23" fmla="*/ 1 h 1"/>
                <a:gd name="T24" fmla="*/ 1 w 2"/>
                <a:gd name="T25" fmla="*/ 1 h 1"/>
                <a:gd name="T26" fmla="*/ 1 w 2"/>
                <a:gd name="T27" fmla="*/ 1 h 1"/>
                <a:gd name="T28" fmla="*/ 1 w 2"/>
                <a:gd name="T29" fmla="*/ 1 h 1"/>
                <a:gd name="T30" fmla="*/ 1 w 2"/>
                <a:gd name="T31" fmla="*/ 1 h 1"/>
                <a:gd name="T32" fmla="*/ 1 w 2"/>
                <a:gd name="T33" fmla="*/ 1 h 1"/>
                <a:gd name="T34" fmla="*/ 1 w 2"/>
                <a:gd name="T35" fmla="*/ 1 h 1"/>
                <a:gd name="T36" fmla="*/ 1 w 2"/>
                <a:gd name="T37" fmla="*/ 1 h 1"/>
                <a:gd name="T38" fmla="*/ 1 w 2"/>
                <a:gd name="T39" fmla="*/ 1 h 1"/>
                <a:gd name="T40" fmla="*/ 1 w 2"/>
                <a:gd name="T41" fmla="*/ 1 h 1"/>
                <a:gd name="T42" fmla="*/ 1 w 2"/>
                <a:gd name="T43" fmla="*/ 1 h 1"/>
                <a:gd name="T44" fmla="*/ 0 w 2"/>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 h="1">
                  <a:moveTo>
                    <a:pt x="0" y="0"/>
                  </a:moveTo>
                  <a:lnTo>
                    <a:pt x="2"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8" name="Freeform 329"/>
            <p:cNvSpPr>
              <a:spLocks/>
            </p:cNvSpPr>
            <p:nvPr/>
          </p:nvSpPr>
          <p:spPr bwMode="auto">
            <a:xfrm>
              <a:off x="2370" y="2114"/>
              <a:ext cx="2" cy="12"/>
            </a:xfrm>
            <a:custGeom>
              <a:avLst/>
              <a:gdLst>
                <a:gd name="T0" fmla="*/ 0 w 4"/>
                <a:gd name="T1" fmla="*/ 11 h 23"/>
                <a:gd name="T2" fmla="*/ 0 w 4"/>
                <a:gd name="T3" fmla="*/ 12 h 23"/>
                <a:gd name="T4" fmla="*/ 1 w 4"/>
                <a:gd name="T5" fmla="*/ 12 h 23"/>
                <a:gd name="T6" fmla="*/ 1 w 4"/>
                <a:gd name="T7" fmla="*/ 12 h 23"/>
                <a:gd name="T8" fmla="*/ 1 w 4"/>
                <a:gd name="T9" fmla="*/ 12 h 23"/>
                <a:gd name="T10" fmla="*/ 1 w 4"/>
                <a:gd name="T11" fmla="*/ 12 h 23"/>
                <a:gd name="T12" fmla="*/ 1 w 4"/>
                <a:gd name="T13" fmla="*/ 12 h 23"/>
                <a:gd name="T14" fmla="*/ 1 w 4"/>
                <a:gd name="T15" fmla="*/ 12 h 23"/>
                <a:gd name="T16" fmla="*/ 1 w 4"/>
                <a:gd name="T17" fmla="*/ 12 h 23"/>
                <a:gd name="T18" fmla="*/ 2 w 4"/>
                <a:gd name="T19" fmla="*/ 12 h 23"/>
                <a:gd name="T20" fmla="*/ 2 w 4"/>
                <a:gd name="T21" fmla="*/ 12 h 23"/>
                <a:gd name="T22" fmla="*/ 2 w 4"/>
                <a:gd name="T23" fmla="*/ 11 h 23"/>
                <a:gd name="T24" fmla="*/ 2 w 4"/>
                <a:gd name="T25" fmla="*/ 9 h 23"/>
                <a:gd name="T26" fmla="*/ 2 w 4"/>
                <a:gd name="T27" fmla="*/ 8 h 23"/>
                <a:gd name="T28" fmla="*/ 2 w 4"/>
                <a:gd name="T29" fmla="*/ 8 h 23"/>
                <a:gd name="T30" fmla="*/ 2 w 4"/>
                <a:gd name="T31" fmla="*/ 6 h 23"/>
                <a:gd name="T32" fmla="*/ 2 w 4"/>
                <a:gd name="T33" fmla="*/ 5 h 23"/>
                <a:gd name="T34" fmla="*/ 2 w 4"/>
                <a:gd name="T35" fmla="*/ 4 h 23"/>
                <a:gd name="T36" fmla="*/ 2 w 4"/>
                <a:gd name="T37" fmla="*/ 3 h 23"/>
                <a:gd name="T38" fmla="*/ 2 w 4"/>
                <a:gd name="T39" fmla="*/ 1 h 23"/>
                <a:gd name="T40" fmla="*/ 2 w 4"/>
                <a:gd name="T41" fmla="*/ 0 h 23"/>
                <a:gd name="T42" fmla="*/ 2 w 4"/>
                <a:gd name="T43" fmla="*/ 1 h 23"/>
                <a:gd name="T44" fmla="*/ 2 w 4"/>
                <a:gd name="T45" fmla="*/ 3 h 23"/>
                <a:gd name="T46" fmla="*/ 2 w 4"/>
                <a:gd name="T47" fmla="*/ 4 h 23"/>
                <a:gd name="T48" fmla="*/ 2 w 4"/>
                <a:gd name="T49" fmla="*/ 5 h 23"/>
                <a:gd name="T50" fmla="*/ 2 w 4"/>
                <a:gd name="T51" fmla="*/ 6 h 23"/>
                <a:gd name="T52" fmla="*/ 2 w 4"/>
                <a:gd name="T53" fmla="*/ 8 h 23"/>
                <a:gd name="T54" fmla="*/ 1 w 4"/>
                <a:gd name="T55" fmla="*/ 9 h 23"/>
                <a:gd name="T56" fmla="*/ 1 w 4"/>
                <a:gd name="T57" fmla="*/ 10 h 23"/>
                <a:gd name="T58" fmla="*/ 1 w 4"/>
                <a:gd name="T59" fmla="*/ 11 h 23"/>
                <a:gd name="T60" fmla="*/ 0 w 4"/>
                <a:gd name="T61" fmla="*/ 12 h 23"/>
                <a:gd name="T62" fmla="*/ 0 w 4"/>
                <a:gd name="T63" fmla="*/ 12 h 23"/>
                <a:gd name="T64" fmla="*/ 0 w 4"/>
                <a:gd name="T65" fmla="*/ 11 h 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 h="23">
                  <a:moveTo>
                    <a:pt x="0" y="22"/>
                  </a:moveTo>
                  <a:lnTo>
                    <a:pt x="0" y="23"/>
                  </a:lnTo>
                  <a:lnTo>
                    <a:pt x="1" y="23"/>
                  </a:lnTo>
                  <a:lnTo>
                    <a:pt x="2" y="23"/>
                  </a:lnTo>
                  <a:lnTo>
                    <a:pt x="4" y="23"/>
                  </a:lnTo>
                  <a:lnTo>
                    <a:pt x="4" y="21"/>
                  </a:lnTo>
                  <a:lnTo>
                    <a:pt x="4" y="18"/>
                  </a:lnTo>
                  <a:lnTo>
                    <a:pt x="4" y="16"/>
                  </a:lnTo>
                  <a:lnTo>
                    <a:pt x="4" y="15"/>
                  </a:lnTo>
                  <a:lnTo>
                    <a:pt x="4" y="12"/>
                  </a:lnTo>
                  <a:lnTo>
                    <a:pt x="4" y="10"/>
                  </a:lnTo>
                  <a:lnTo>
                    <a:pt x="4" y="7"/>
                  </a:lnTo>
                  <a:lnTo>
                    <a:pt x="4" y="5"/>
                  </a:lnTo>
                  <a:lnTo>
                    <a:pt x="4" y="2"/>
                  </a:lnTo>
                  <a:lnTo>
                    <a:pt x="4" y="0"/>
                  </a:lnTo>
                  <a:lnTo>
                    <a:pt x="4" y="2"/>
                  </a:lnTo>
                  <a:lnTo>
                    <a:pt x="4" y="5"/>
                  </a:lnTo>
                  <a:lnTo>
                    <a:pt x="4" y="7"/>
                  </a:lnTo>
                  <a:lnTo>
                    <a:pt x="4" y="10"/>
                  </a:lnTo>
                  <a:lnTo>
                    <a:pt x="4" y="12"/>
                  </a:lnTo>
                  <a:lnTo>
                    <a:pt x="4" y="15"/>
                  </a:lnTo>
                  <a:lnTo>
                    <a:pt x="2" y="17"/>
                  </a:lnTo>
                  <a:lnTo>
                    <a:pt x="2" y="20"/>
                  </a:lnTo>
                  <a:lnTo>
                    <a:pt x="1" y="21"/>
                  </a:lnTo>
                  <a:lnTo>
                    <a:pt x="0" y="23"/>
                  </a:lnTo>
                  <a:lnTo>
                    <a:pt x="0" y="2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599" name="Freeform 330"/>
            <p:cNvSpPr>
              <a:spLocks/>
            </p:cNvSpPr>
            <p:nvPr/>
          </p:nvSpPr>
          <p:spPr bwMode="auto">
            <a:xfrm>
              <a:off x="2365" y="2048"/>
              <a:ext cx="1" cy="2"/>
            </a:xfrm>
            <a:custGeom>
              <a:avLst/>
              <a:gdLst>
                <a:gd name="T0" fmla="*/ 0 w 1"/>
                <a:gd name="T1" fmla="*/ 2 h 2"/>
                <a:gd name="T2" fmla="*/ 0 w 1"/>
                <a:gd name="T3" fmla="*/ 2 h 2"/>
                <a:gd name="T4" fmla="*/ 0 w 1"/>
                <a:gd name="T5" fmla="*/ 2 h 2"/>
                <a:gd name="T6" fmla="*/ 0 w 1"/>
                <a:gd name="T7" fmla="*/ 1 h 2"/>
                <a:gd name="T8" fmla="*/ 0 w 1"/>
                <a:gd name="T9" fmla="*/ 1 h 2"/>
                <a:gd name="T10" fmla="*/ 0 w 1"/>
                <a:gd name="T11" fmla="*/ 1 h 2"/>
                <a:gd name="T12" fmla="*/ 0 w 1"/>
                <a:gd name="T13" fmla="*/ 1 h 2"/>
                <a:gd name="T14" fmla="*/ 0 w 1"/>
                <a:gd name="T15" fmla="*/ 0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2 h 2"/>
                <a:gd name="T38" fmla="*/ 0 w 1"/>
                <a:gd name="T39" fmla="*/ 2 h 2"/>
                <a:gd name="T40" fmla="*/ 0 w 1"/>
                <a:gd name="T41" fmla="*/ 2 h 2"/>
                <a:gd name="T42" fmla="*/ 0 w 1"/>
                <a:gd name="T43" fmla="*/ 2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0" name="Freeform 331"/>
            <p:cNvSpPr>
              <a:spLocks/>
            </p:cNvSpPr>
            <p:nvPr/>
          </p:nvSpPr>
          <p:spPr bwMode="auto">
            <a:xfrm>
              <a:off x="2368" y="2124"/>
              <a:ext cx="2" cy="2"/>
            </a:xfrm>
            <a:custGeom>
              <a:avLst/>
              <a:gdLst>
                <a:gd name="T0" fmla="*/ 2 w 5"/>
                <a:gd name="T1" fmla="*/ 1 h 3"/>
                <a:gd name="T2" fmla="*/ 0 w 5"/>
                <a:gd name="T3" fmla="*/ 0 h 3"/>
                <a:gd name="T4" fmla="*/ 0 w 5"/>
                <a:gd name="T5" fmla="*/ 0 h 3"/>
                <a:gd name="T6" fmla="*/ 0 w 5"/>
                <a:gd name="T7" fmla="*/ 1 h 3"/>
                <a:gd name="T8" fmla="*/ 0 w 5"/>
                <a:gd name="T9" fmla="*/ 1 h 3"/>
                <a:gd name="T10" fmla="*/ 0 w 5"/>
                <a:gd name="T11" fmla="*/ 1 h 3"/>
                <a:gd name="T12" fmla="*/ 0 w 5"/>
                <a:gd name="T13" fmla="*/ 1 h 3"/>
                <a:gd name="T14" fmla="*/ 1 w 5"/>
                <a:gd name="T15" fmla="*/ 1 h 3"/>
                <a:gd name="T16" fmla="*/ 1 w 5"/>
                <a:gd name="T17" fmla="*/ 1 h 3"/>
                <a:gd name="T18" fmla="*/ 2 w 5"/>
                <a:gd name="T19" fmla="*/ 1 h 3"/>
                <a:gd name="T20" fmla="*/ 2 w 5"/>
                <a:gd name="T21" fmla="*/ 2 h 3"/>
                <a:gd name="T22" fmla="*/ 2 w 5"/>
                <a:gd name="T23" fmla="*/ 2 h 3"/>
                <a:gd name="T24" fmla="*/ 2 w 5"/>
                <a:gd name="T25" fmla="*/ 2 h 3"/>
                <a:gd name="T26" fmla="*/ 2 w 5"/>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3">
                  <a:moveTo>
                    <a:pt x="4" y="2"/>
                  </a:moveTo>
                  <a:lnTo>
                    <a:pt x="0" y="0"/>
                  </a:lnTo>
                  <a:lnTo>
                    <a:pt x="0" y="1"/>
                  </a:lnTo>
                  <a:lnTo>
                    <a:pt x="1" y="1"/>
                  </a:lnTo>
                  <a:lnTo>
                    <a:pt x="1" y="2"/>
                  </a:lnTo>
                  <a:lnTo>
                    <a:pt x="2" y="2"/>
                  </a:lnTo>
                  <a:lnTo>
                    <a:pt x="4" y="2"/>
                  </a:lnTo>
                  <a:lnTo>
                    <a:pt x="4" y="3"/>
                  </a:lnTo>
                  <a:lnTo>
                    <a:pt x="5" y="3"/>
                  </a:lnTo>
                  <a:lnTo>
                    <a:pt x="4"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1" name="Freeform 332"/>
            <p:cNvSpPr>
              <a:spLocks/>
            </p:cNvSpPr>
            <p:nvPr/>
          </p:nvSpPr>
          <p:spPr bwMode="auto">
            <a:xfrm>
              <a:off x="2370" y="212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2" name="Freeform 333"/>
            <p:cNvSpPr>
              <a:spLocks noEditPoints="1"/>
            </p:cNvSpPr>
            <p:nvPr/>
          </p:nvSpPr>
          <p:spPr bwMode="auto">
            <a:xfrm>
              <a:off x="2365" y="2083"/>
              <a:ext cx="10" cy="19"/>
            </a:xfrm>
            <a:custGeom>
              <a:avLst/>
              <a:gdLst>
                <a:gd name="T0" fmla="*/ 5 w 21"/>
                <a:gd name="T1" fmla="*/ 2 h 37"/>
                <a:gd name="T2" fmla="*/ 4 w 21"/>
                <a:gd name="T3" fmla="*/ 3 h 37"/>
                <a:gd name="T4" fmla="*/ 3 w 21"/>
                <a:gd name="T5" fmla="*/ 5 h 37"/>
                <a:gd name="T6" fmla="*/ 1 w 21"/>
                <a:gd name="T7" fmla="*/ 5 h 37"/>
                <a:gd name="T8" fmla="*/ 1 w 21"/>
                <a:gd name="T9" fmla="*/ 6 h 37"/>
                <a:gd name="T10" fmla="*/ 0 w 21"/>
                <a:gd name="T11" fmla="*/ 6 h 37"/>
                <a:gd name="T12" fmla="*/ 1 w 21"/>
                <a:gd name="T13" fmla="*/ 6 h 37"/>
                <a:gd name="T14" fmla="*/ 3 w 21"/>
                <a:gd name="T15" fmla="*/ 8 h 37"/>
                <a:gd name="T16" fmla="*/ 5 w 21"/>
                <a:gd name="T17" fmla="*/ 10 h 37"/>
                <a:gd name="T18" fmla="*/ 6 w 21"/>
                <a:gd name="T19" fmla="*/ 13 h 37"/>
                <a:gd name="T20" fmla="*/ 4 w 21"/>
                <a:gd name="T21" fmla="*/ 16 h 37"/>
                <a:gd name="T22" fmla="*/ 5 w 21"/>
                <a:gd name="T23" fmla="*/ 16 h 37"/>
                <a:gd name="T24" fmla="*/ 6 w 21"/>
                <a:gd name="T25" fmla="*/ 16 h 37"/>
                <a:gd name="T26" fmla="*/ 7 w 21"/>
                <a:gd name="T27" fmla="*/ 16 h 37"/>
                <a:gd name="T28" fmla="*/ 8 w 21"/>
                <a:gd name="T29" fmla="*/ 16 h 37"/>
                <a:gd name="T30" fmla="*/ 8 w 21"/>
                <a:gd name="T31" fmla="*/ 18 h 37"/>
                <a:gd name="T32" fmla="*/ 10 w 21"/>
                <a:gd name="T33" fmla="*/ 19 h 37"/>
                <a:gd name="T34" fmla="*/ 10 w 21"/>
                <a:gd name="T35" fmla="*/ 15 h 37"/>
                <a:gd name="T36" fmla="*/ 10 w 21"/>
                <a:gd name="T37" fmla="*/ 11 h 37"/>
                <a:gd name="T38" fmla="*/ 10 w 21"/>
                <a:gd name="T39" fmla="*/ 8 h 37"/>
                <a:gd name="T40" fmla="*/ 10 w 21"/>
                <a:gd name="T41" fmla="*/ 4 h 37"/>
                <a:gd name="T42" fmla="*/ 10 w 21"/>
                <a:gd name="T43" fmla="*/ 0 h 37"/>
                <a:gd name="T44" fmla="*/ 10 w 21"/>
                <a:gd name="T45" fmla="*/ 1 h 37"/>
                <a:gd name="T46" fmla="*/ 9 w 21"/>
                <a:gd name="T47" fmla="*/ 2 h 37"/>
                <a:gd name="T48" fmla="*/ 8 w 21"/>
                <a:gd name="T49" fmla="*/ 2 h 37"/>
                <a:gd name="T50" fmla="*/ 7 w 21"/>
                <a:gd name="T51" fmla="*/ 3 h 37"/>
                <a:gd name="T52" fmla="*/ 5 w 21"/>
                <a:gd name="T53" fmla="*/ 4 h 37"/>
                <a:gd name="T54" fmla="*/ 5 w 21"/>
                <a:gd name="T55" fmla="*/ 3 h 37"/>
                <a:gd name="T56" fmla="*/ 8 w 21"/>
                <a:gd name="T57" fmla="*/ 13 h 37"/>
                <a:gd name="T58" fmla="*/ 8 w 21"/>
                <a:gd name="T59" fmla="*/ 14 h 37"/>
                <a:gd name="T60" fmla="*/ 7 w 21"/>
                <a:gd name="T61" fmla="*/ 13 h 37"/>
                <a:gd name="T62" fmla="*/ 7 w 21"/>
                <a:gd name="T63" fmla="*/ 12 h 37"/>
                <a:gd name="T64" fmla="*/ 7 w 21"/>
                <a:gd name="T65" fmla="*/ 10 h 37"/>
                <a:gd name="T66" fmla="*/ 7 w 21"/>
                <a:gd name="T67" fmla="*/ 8 h 37"/>
                <a:gd name="T68" fmla="*/ 7 w 21"/>
                <a:gd name="T69" fmla="*/ 8 h 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1" h="37">
                  <a:moveTo>
                    <a:pt x="11" y="6"/>
                  </a:moveTo>
                  <a:lnTo>
                    <a:pt x="10" y="4"/>
                  </a:lnTo>
                  <a:lnTo>
                    <a:pt x="8" y="5"/>
                  </a:lnTo>
                  <a:lnTo>
                    <a:pt x="8" y="6"/>
                  </a:lnTo>
                  <a:lnTo>
                    <a:pt x="7" y="7"/>
                  </a:lnTo>
                  <a:lnTo>
                    <a:pt x="6" y="9"/>
                  </a:lnTo>
                  <a:lnTo>
                    <a:pt x="5" y="10"/>
                  </a:lnTo>
                  <a:lnTo>
                    <a:pt x="3" y="10"/>
                  </a:lnTo>
                  <a:lnTo>
                    <a:pt x="3" y="11"/>
                  </a:lnTo>
                  <a:lnTo>
                    <a:pt x="2" y="11"/>
                  </a:lnTo>
                  <a:lnTo>
                    <a:pt x="1" y="11"/>
                  </a:lnTo>
                  <a:lnTo>
                    <a:pt x="0" y="11"/>
                  </a:lnTo>
                  <a:lnTo>
                    <a:pt x="1" y="12"/>
                  </a:lnTo>
                  <a:lnTo>
                    <a:pt x="3" y="12"/>
                  </a:lnTo>
                  <a:lnTo>
                    <a:pt x="5" y="14"/>
                  </a:lnTo>
                  <a:lnTo>
                    <a:pt x="7" y="16"/>
                  </a:lnTo>
                  <a:lnTo>
                    <a:pt x="10" y="19"/>
                  </a:lnTo>
                  <a:lnTo>
                    <a:pt x="11" y="20"/>
                  </a:lnTo>
                  <a:lnTo>
                    <a:pt x="12" y="22"/>
                  </a:lnTo>
                  <a:lnTo>
                    <a:pt x="12" y="25"/>
                  </a:lnTo>
                  <a:lnTo>
                    <a:pt x="11" y="29"/>
                  </a:lnTo>
                  <a:lnTo>
                    <a:pt x="8" y="31"/>
                  </a:lnTo>
                  <a:lnTo>
                    <a:pt x="10" y="31"/>
                  </a:lnTo>
                  <a:lnTo>
                    <a:pt x="11" y="31"/>
                  </a:lnTo>
                  <a:lnTo>
                    <a:pt x="12" y="31"/>
                  </a:lnTo>
                  <a:lnTo>
                    <a:pt x="13" y="31"/>
                  </a:lnTo>
                  <a:lnTo>
                    <a:pt x="15" y="32"/>
                  </a:lnTo>
                  <a:lnTo>
                    <a:pt x="16" y="32"/>
                  </a:lnTo>
                  <a:lnTo>
                    <a:pt x="17" y="33"/>
                  </a:lnTo>
                  <a:lnTo>
                    <a:pt x="17" y="35"/>
                  </a:lnTo>
                  <a:lnTo>
                    <a:pt x="15" y="37"/>
                  </a:lnTo>
                  <a:lnTo>
                    <a:pt x="21" y="37"/>
                  </a:lnTo>
                  <a:lnTo>
                    <a:pt x="21" y="33"/>
                  </a:lnTo>
                  <a:lnTo>
                    <a:pt x="20" y="30"/>
                  </a:lnTo>
                  <a:lnTo>
                    <a:pt x="20" y="26"/>
                  </a:lnTo>
                  <a:lnTo>
                    <a:pt x="20" y="22"/>
                  </a:lnTo>
                  <a:lnTo>
                    <a:pt x="20" y="19"/>
                  </a:lnTo>
                  <a:lnTo>
                    <a:pt x="20" y="15"/>
                  </a:lnTo>
                  <a:lnTo>
                    <a:pt x="20" y="11"/>
                  </a:lnTo>
                  <a:lnTo>
                    <a:pt x="20" y="7"/>
                  </a:lnTo>
                  <a:lnTo>
                    <a:pt x="20" y="4"/>
                  </a:lnTo>
                  <a:lnTo>
                    <a:pt x="20" y="0"/>
                  </a:lnTo>
                  <a:lnTo>
                    <a:pt x="20" y="1"/>
                  </a:lnTo>
                  <a:lnTo>
                    <a:pt x="18" y="1"/>
                  </a:lnTo>
                  <a:lnTo>
                    <a:pt x="18" y="3"/>
                  </a:lnTo>
                  <a:lnTo>
                    <a:pt x="17" y="4"/>
                  </a:lnTo>
                  <a:lnTo>
                    <a:pt x="16" y="5"/>
                  </a:lnTo>
                  <a:lnTo>
                    <a:pt x="15" y="5"/>
                  </a:lnTo>
                  <a:lnTo>
                    <a:pt x="12" y="6"/>
                  </a:lnTo>
                  <a:lnTo>
                    <a:pt x="11" y="7"/>
                  </a:lnTo>
                  <a:lnTo>
                    <a:pt x="11" y="6"/>
                  </a:lnTo>
                  <a:close/>
                  <a:moveTo>
                    <a:pt x="15" y="16"/>
                  </a:moveTo>
                  <a:lnTo>
                    <a:pt x="17" y="26"/>
                  </a:lnTo>
                  <a:lnTo>
                    <a:pt x="17" y="27"/>
                  </a:lnTo>
                  <a:lnTo>
                    <a:pt x="16" y="27"/>
                  </a:lnTo>
                  <a:lnTo>
                    <a:pt x="15" y="26"/>
                  </a:lnTo>
                  <a:lnTo>
                    <a:pt x="15" y="25"/>
                  </a:lnTo>
                  <a:lnTo>
                    <a:pt x="15" y="24"/>
                  </a:lnTo>
                  <a:lnTo>
                    <a:pt x="15" y="22"/>
                  </a:lnTo>
                  <a:lnTo>
                    <a:pt x="15" y="20"/>
                  </a:lnTo>
                  <a:lnTo>
                    <a:pt x="15" y="17"/>
                  </a:lnTo>
                  <a:lnTo>
                    <a:pt x="15" y="1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3" name="Freeform 334"/>
            <p:cNvSpPr>
              <a:spLocks noEditPoints="1"/>
            </p:cNvSpPr>
            <p:nvPr/>
          </p:nvSpPr>
          <p:spPr bwMode="auto">
            <a:xfrm>
              <a:off x="2716" y="1964"/>
              <a:ext cx="50" cy="323"/>
            </a:xfrm>
            <a:custGeom>
              <a:avLst/>
              <a:gdLst>
                <a:gd name="T0" fmla="*/ 33 w 102"/>
                <a:gd name="T1" fmla="*/ 197 h 647"/>
                <a:gd name="T2" fmla="*/ 25 w 102"/>
                <a:gd name="T3" fmla="*/ 130 h 647"/>
                <a:gd name="T4" fmla="*/ 16 w 102"/>
                <a:gd name="T5" fmla="*/ 63 h 647"/>
                <a:gd name="T6" fmla="*/ 0 w 102"/>
                <a:gd name="T7" fmla="*/ 0 h 647"/>
                <a:gd name="T8" fmla="*/ 2 w 102"/>
                <a:gd name="T9" fmla="*/ 13 h 647"/>
                <a:gd name="T10" fmla="*/ 4 w 102"/>
                <a:gd name="T11" fmla="*/ 26 h 647"/>
                <a:gd name="T12" fmla="*/ 5 w 102"/>
                <a:gd name="T13" fmla="*/ 35 h 647"/>
                <a:gd name="T14" fmla="*/ 7 w 102"/>
                <a:gd name="T15" fmla="*/ 45 h 647"/>
                <a:gd name="T16" fmla="*/ 10 w 102"/>
                <a:gd name="T17" fmla="*/ 73 h 647"/>
                <a:gd name="T18" fmla="*/ 14 w 102"/>
                <a:gd name="T19" fmla="*/ 101 h 647"/>
                <a:gd name="T20" fmla="*/ 18 w 102"/>
                <a:gd name="T21" fmla="*/ 130 h 647"/>
                <a:gd name="T22" fmla="*/ 18 w 102"/>
                <a:gd name="T23" fmla="*/ 87 h 647"/>
                <a:gd name="T24" fmla="*/ 21 w 102"/>
                <a:gd name="T25" fmla="*/ 106 h 647"/>
                <a:gd name="T26" fmla="*/ 23 w 102"/>
                <a:gd name="T27" fmla="*/ 125 h 647"/>
                <a:gd name="T28" fmla="*/ 21 w 102"/>
                <a:gd name="T29" fmla="*/ 138 h 647"/>
                <a:gd name="T30" fmla="*/ 21 w 102"/>
                <a:gd name="T31" fmla="*/ 137 h 647"/>
                <a:gd name="T32" fmla="*/ 21 w 102"/>
                <a:gd name="T33" fmla="*/ 135 h 647"/>
                <a:gd name="T34" fmla="*/ 21 w 102"/>
                <a:gd name="T35" fmla="*/ 134 h 647"/>
                <a:gd name="T36" fmla="*/ 21 w 102"/>
                <a:gd name="T37" fmla="*/ 143 h 647"/>
                <a:gd name="T38" fmla="*/ 24 w 102"/>
                <a:gd name="T39" fmla="*/ 158 h 647"/>
                <a:gd name="T40" fmla="*/ 25 w 102"/>
                <a:gd name="T41" fmla="*/ 173 h 647"/>
                <a:gd name="T42" fmla="*/ 28 w 102"/>
                <a:gd name="T43" fmla="*/ 189 h 647"/>
                <a:gd name="T44" fmla="*/ 28 w 102"/>
                <a:gd name="T45" fmla="*/ 186 h 647"/>
                <a:gd name="T46" fmla="*/ 28 w 102"/>
                <a:gd name="T47" fmla="*/ 184 h 647"/>
                <a:gd name="T48" fmla="*/ 28 w 102"/>
                <a:gd name="T49" fmla="*/ 182 h 647"/>
                <a:gd name="T50" fmla="*/ 30 w 102"/>
                <a:gd name="T51" fmla="*/ 184 h 647"/>
                <a:gd name="T52" fmla="*/ 30 w 102"/>
                <a:gd name="T53" fmla="*/ 189 h 647"/>
                <a:gd name="T54" fmla="*/ 28 w 102"/>
                <a:gd name="T55" fmla="*/ 194 h 647"/>
                <a:gd name="T56" fmla="*/ 29 w 102"/>
                <a:gd name="T57" fmla="*/ 197 h 647"/>
                <a:gd name="T58" fmla="*/ 29 w 102"/>
                <a:gd name="T59" fmla="*/ 194 h 647"/>
                <a:gd name="T60" fmla="*/ 29 w 102"/>
                <a:gd name="T61" fmla="*/ 192 h 647"/>
                <a:gd name="T62" fmla="*/ 31 w 102"/>
                <a:gd name="T63" fmla="*/ 190 h 647"/>
                <a:gd name="T64" fmla="*/ 35 w 102"/>
                <a:gd name="T65" fmla="*/ 215 h 647"/>
                <a:gd name="T66" fmla="*/ 39 w 102"/>
                <a:gd name="T67" fmla="*/ 242 h 647"/>
                <a:gd name="T68" fmla="*/ 42 w 102"/>
                <a:gd name="T69" fmla="*/ 268 h 647"/>
                <a:gd name="T70" fmla="*/ 44 w 102"/>
                <a:gd name="T71" fmla="*/ 279 h 647"/>
                <a:gd name="T72" fmla="*/ 46 w 102"/>
                <a:gd name="T73" fmla="*/ 294 h 647"/>
                <a:gd name="T74" fmla="*/ 47 w 102"/>
                <a:gd name="T75" fmla="*/ 309 h 647"/>
                <a:gd name="T76" fmla="*/ 50 w 102"/>
                <a:gd name="T77" fmla="*/ 323 h 647"/>
                <a:gd name="T78" fmla="*/ 38 w 102"/>
                <a:gd name="T79" fmla="*/ 218 h 647"/>
                <a:gd name="T80" fmla="*/ 24 w 102"/>
                <a:gd name="T81" fmla="*/ 145 h 647"/>
                <a:gd name="T82" fmla="*/ 25 w 102"/>
                <a:gd name="T83" fmla="*/ 145 h 647"/>
                <a:gd name="T84" fmla="*/ 40 w 102"/>
                <a:gd name="T85" fmla="*/ 226 h 647"/>
                <a:gd name="T86" fmla="*/ 40 w 102"/>
                <a:gd name="T87" fmla="*/ 219 h 647"/>
                <a:gd name="T88" fmla="*/ 40 w 102"/>
                <a:gd name="T89" fmla="*/ 226 h 6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2" h="647">
                  <a:moveTo>
                    <a:pt x="78" y="437"/>
                  </a:moveTo>
                  <a:lnTo>
                    <a:pt x="74" y="437"/>
                  </a:lnTo>
                  <a:lnTo>
                    <a:pt x="67" y="394"/>
                  </a:lnTo>
                  <a:lnTo>
                    <a:pt x="61" y="349"/>
                  </a:lnTo>
                  <a:lnTo>
                    <a:pt x="56" y="305"/>
                  </a:lnTo>
                  <a:lnTo>
                    <a:pt x="51" y="260"/>
                  </a:lnTo>
                  <a:lnTo>
                    <a:pt x="46" y="216"/>
                  </a:lnTo>
                  <a:lnTo>
                    <a:pt x="41" y="171"/>
                  </a:lnTo>
                  <a:lnTo>
                    <a:pt x="33" y="127"/>
                  </a:lnTo>
                  <a:lnTo>
                    <a:pt x="25" y="83"/>
                  </a:lnTo>
                  <a:lnTo>
                    <a:pt x="14" y="41"/>
                  </a:lnTo>
                  <a:lnTo>
                    <a:pt x="0" y="0"/>
                  </a:lnTo>
                  <a:lnTo>
                    <a:pt x="1" y="8"/>
                  </a:lnTo>
                  <a:lnTo>
                    <a:pt x="3" y="16"/>
                  </a:lnTo>
                  <a:lnTo>
                    <a:pt x="5" y="26"/>
                  </a:lnTo>
                  <a:lnTo>
                    <a:pt x="6" y="35"/>
                  </a:lnTo>
                  <a:lnTo>
                    <a:pt x="7" y="44"/>
                  </a:lnTo>
                  <a:lnTo>
                    <a:pt x="9" y="52"/>
                  </a:lnTo>
                  <a:lnTo>
                    <a:pt x="10" y="60"/>
                  </a:lnTo>
                  <a:lnTo>
                    <a:pt x="10" y="66"/>
                  </a:lnTo>
                  <a:lnTo>
                    <a:pt x="10" y="71"/>
                  </a:lnTo>
                  <a:lnTo>
                    <a:pt x="9" y="75"/>
                  </a:lnTo>
                  <a:lnTo>
                    <a:pt x="12" y="72"/>
                  </a:lnTo>
                  <a:lnTo>
                    <a:pt x="14" y="91"/>
                  </a:lnTo>
                  <a:lnTo>
                    <a:pt x="15" y="109"/>
                  </a:lnTo>
                  <a:lnTo>
                    <a:pt x="17" y="128"/>
                  </a:lnTo>
                  <a:lnTo>
                    <a:pt x="20" y="146"/>
                  </a:lnTo>
                  <a:lnTo>
                    <a:pt x="22" y="166"/>
                  </a:lnTo>
                  <a:lnTo>
                    <a:pt x="26" y="185"/>
                  </a:lnTo>
                  <a:lnTo>
                    <a:pt x="29" y="203"/>
                  </a:lnTo>
                  <a:lnTo>
                    <a:pt x="31" y="223"/>
                  </a:lnTo>
                  <a:lnTo>
                    <a:pt x="33" y="242"/>
                  </a:lnTo>
                  <a:lnTo>
                    <a:pt x="36" y="261"/>
                  </a:lnTo>
                  <a:lnTo>
                    <a:pt x="33" y="151"/>
                  </a:lnTo>
                  <a:lnTo>
                    <a:pt x="35" y="162"/>
                  </a:lnTo>
                  <a:lnTo>
                    <a:pt x="37" y="175"/>
                  </a:lnTo>
                  <a:lnTo>
                    <a:pt x="38" y="187"/>
                  </a:lnTo>
                  <a:lnTo>
                    <a:pt x="41" y="199"/>
                  </a:lnTo>
                  <a:lnTo>
                    <a:pt x="42" y="213"/>
                  </a:lnTo>
                  <a:lnTo>
                    <a:pt x="43" y="225"/>
                  </a:lnTo>
                  <a:lnTo>
                    <a:pt x="45" y="238"/>
                  </a:lnTo>
                  <a:lnTo>
                    <a:pt x="46" y="251"/>
                  </a:lnTo>
                  <a:lnTo>
                    <a:pt x="45" y="264"/>
                  </a:lnTo>
                  <a:lnTo>
                    <a:pt x="45" y="276"/>
                  </a:lnTo>
                  <a:lnTo>
                    <a:pt x="43" y="276"/>
                  </a:lnTo>
                  <a:lnTo>
                    <a:pt x="43" y="275"/>
                  </a:lnTo>
                  <a:lnTo>
                    <a:pt x="42" y="275"/>
                  </a:lnTo>
                  <a:lnTo>
                    <a:pt x="42" y="274"/>
                  </a:lnTo>
                  <a:lnTo>
                    <a:pt x="42" y="272"/>
                  </a:lnTo>
                  <a:lnTo>
                    <a:pt x="42" y="271"/>
                  </a:lnTo>
                  <a:lnTo>
                    <a:pt x="42" y="270"/>
                  </a:lnTo>
                  <a:lnTo>
                    <a:pt x="42" y="269"/>
                  </a:lnTo>
                  <a:lnTo>
                    <a:pt x="42" y="268"/>
                  </a:lnTo>
                  <a:lnTo>
                    <a:pt x="38" y="280"/>
                  </a:lnTo>
                  <a:lnTo>
                    <a:pt x="42" y="276"/>
                  </a:lnTo>
                  <a:lnTo>
                    <a:pt x="43" y="286"/>
                  </a:lnTo>
                  <a:lnTo>
                    <a:pt x="46" y="296"/>
                  </a:lnTo>
                  <a:lnTo>
                    <a:pt x="47" y="306"/>
                  </a:lnTo>
                  <a:lnTo>
                    <a:pt x="48" y="316"/>
                  </a:lnTo>
                  <a:lnTo>
                    <a:pt x="50" y="327"/>
                  </a:lnTo>
                  <a:lnTo>
                    <a:pt x="51" y="337"/>
                  </a:lnTo>
                  <a:lnTo>
                    <a:pt x="52" y="347"/>
                  </a:lnTo>
                  <a:lnTo>
                    <a:pt x="55" y="357"/>
                  </a:lnTo>
                  <a:lnTo>
                    <a:pt x="56" y="368"/>
                  </a:lnTo>
                  <a:lnTo>
                    <a:pt x="57" y="378"/>
                  </a:lnTo>
                  <a:lnTo>
                    <a:pt x="57" y="376"/>
                  </a:lnTo>
                  <a:lnTo>
                    <a:pt x="57" y="374"/>
                  </a:lnTo>
                  <a:lnTo>
                    <a:pt x="57" y="373"/>
                  </a:lnTo>
                  <a:lnTo>
                    <a:pt x="57" y="371"/>
                  </a:lnTo>
                  <a:lnTo>
                    <a:pt x="57" y="369"/>
                  </a:lnTo>
                  <a:lnTo>
                    <a:pt x="57" y="368"/>
                  </a:lnTo>
                  <a:lnTo>
                    <a:pt x="57" y="366"/>
                  </a:lnTo>
                  <a:lnTo>
                    <a:pt x="57" y="365"/>
                  </a:lnTo>
                  <a:lnTo>
                    <a:pt x="58" y="364"/>
                  </a:lnTo>
                  <a:lnTo>
                    <a:pt x="60" y="363"/>
                  </a:lnTo>
                  <a:lnTo>
                    <a:pt x="62" y="366"/>
                  </a:lnTo>
                  <a:lnTo>
                    <a:pt x="62" y="369"/>
                  </a:lnTo>
                  <a:lnTo>
                    <a:pt x="62" y="373"/>
                  </a:lnTo>
                  <a:lnTo>
                    <a:pt x="62" y="375"/>
                  </a:lnTo>
                  <a:lnTo>
                    <a:pt x="61" y="379"/>
                  </a:lnTo>
                  <a:lnTo>
                    <a:pt x="61" y="381"/>
                  </a:lnTo>
                  <a:lnTo>
                    <a:pt x="60" y="385"/>
                  </a:lnTo>
                  <a:lnTo>
                    <a:pt x="58" y="388"/>
                  </a:lnTo>
                  <a:lnTo>
                    <a:pt x="58" y="391"/>
                  </a:lnTo>
                  <a:lnTo>
                    <a:pt x="60" y="395"/>
                  </a:lnTo>
                  <a:lnTo>
                    <a:pt x="60" y="394"/>
                  </a:lnTo>
                  <a:lnTo>
                    <a:pt x="60" y="391"/>
                  </a:lnTo>
                  <a:lnTo>
                    <a:pt x="60" y="390"/>
                  </a:lnTo>
                  <a:lnTo>
                    <a:pt x="60" y="389"/>
                  </a:lnTo>
                  <a:lnTo>
                    <a:pt x="60" y="388"/>
                  </a:lnTo>
                  <a:lnTo>
                    <a:pt x="60" y="385"/>
                  </a:lnTo>
                  <a:lnTo>
                    <a:pt x="60" y="384"/>
                  </a:lnTo>
                  <a:lnTo>
                    <a:pt x="61" y="383"/>
                  </a:lnTo>
                  <a:lnTo>
                    <a:pt x="62" y="381"/>
                  </a:lnTo>
                  <a:lnTo>
                    <a:pt x="63" y="380"/>
                  </a:lnTo>
                  <a:lnTo>
                    <a:pt x="66" y="396"/>
                  </a:lnTo>
                  <a:lnTo>
                    <a:pt x="68" y="412"/>
                  </a:lnTo>
                  <a:lnTo>
                    <a:pt x="71" y="431"/>
                  </a:lnTo>
                  <a:lnTo>
                    <a:pt x="73" y="448"/>
                  </a:lnTo>
                  <a:lnTo>
                    <a:pt x="77" y="465"/>
                  </a:lnTo>
                  <a:lnTo>
                    <a:pt x="79" y="484"/>
                  </a:lnTo>
                  <a:lnTo>
                    <a:pt x="82" y="501"/>
                  </a:lnTo>
                  <a:lnTo>
                    <a:pt x="83" y="519"/>
                  </a:lnTo>
                  <a:lnTo>
                    <a:pt x="86" y="536"/>
                  </a:lnTo>
                  <a:lnTo>
                    <a:pt x="87" y="552"/>
                  </a:lnTo>
                  <a:lnTo>
                    <a:pt x="89" y="550"/>
                  </a:lnTo>
                  <a:lnTo>
                    <a:pt x="90" y="559"/>
                  </a:lnTo>
                  <a:lnTo>
                    <a:pt x="92" y="569"/>
                  </a:lnTo>
                  <a:lnTo>
                    <a:pt x="93" y="579"/>
                  </a:lnTo>
                  <a:lnTo>
                    <a:pt x="93" y="588"/>
                  </a:lnTo>
                  <a:lnTo>
                    <a:pt x="94" y="598"/>
                  </a:lnTo>
                  <a:lnTo>
                    <a:pt x="95" y="608"/>
                  </a:lnTo>
                  <a:lnTo>
                    <a:pt x="95" y="618"/>
                  </a:lnTo>
                  <a:lnTo>
                    <a:pt x="98" y="627"/>
                  </a:lnTo>
                  <a:lnTo>
                    <a:pt x="99" y="637"/>
                  </a:lnTo>
                  <a:lnTo>
                    <a:pt x="102" y="647"/>
                  </a:lnTo>
                  <a:lnTo>
                    <a:pt x="78" y="407"/>
                  </a:lnTo>
                  <a:lnTo>
                    <a:pt x="78" y="437"/>
                  </a:lnTo>
                  <a:close/>
                  <a:moveTo>
                    <a:pt x="51" y="291"/>
                  </a:moveTo>
                  <a:lnTo>
                    <a:pt x="48" y="291"/>
                  </a:lnTo>
                  <a:lnTo>
                    <a:pt x="48" y="280"/>
                  </a:lnTo>
                  <a:lnTo>
                    <a:pt x="51" y="280"/>
                  </a:lnTo>
                  <a:lnTo>
                    <a:pt x="51" y="291"/>
                  </a:lnTo>
                  <a:close/>
                  <a:moveTo>
                    <a:pt x="81" y="452"/>
                  </a:moveTo>
                  <a:lnTo>
                    <a:pt x="78" y="452"/>
                  </a:lnTo>
                  <a:lnTo>
                    <a:pt x="78" y="439"/>
                  </a:lnTo>
                  <a:lnTo>
                    <a:pt x="81" y="439"/>
                  </a:lnTo>
                  <a:lnTo>
                    <a:pt x="81" y="45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4" name="Freeform 335"/>
            <p:cNvSpPr>
              <a:spLocks/>
            </p:cNvSpPr>
            <p:nvPr/>
          </p:nvSpPr>
          <p:spPr bwMode="auto">
            <a:xfrm>
              <a:off x="2857" y="1967"/>
              <a:ext cx="2" cy="4"/>
            </a:xfrm>
            <a:custGeom>
              <a:avLst/>
              <a:gdLst>
                <a:gd name="T0" fmla="*/ 2 w 3"/>
                <a:gd name="T1" fmla="*/ 0 h 8"/>
                <a:gd name="T2" fmla="*/ 0 w 3"/>
                <a:gd name="T3" fmla="*/ 0 h 8"/>
                <a:gd name="T4" fmla="*/ 0 w 3"/>
                <a:gd name="T5" fmla="*/ 4 h 8"/>
                <a:gd name="T6" fmla="*/ 2 w 3"/>
                <a:gd name="T7" fmla="*/ 4 h 8"/>
                <a:gd name="T8" fmla="*/ 2 w 3"/>
                <a:gd name="T9" fmla="*/ 0 h 8"/>
                <a:gd name="T10" fmla="*/ 2 w 3"/>
                <a:gd name="T11" fmla="*/ 0 h 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8">
                  <a:moveTo>
                    <a:pt x="3" y="0"/>
                  </a:moveTo>
                  <a:lnTo>
                    <a:pt x="0" y="0"/>
                  </a:lnTo>
                  <a:lnTo>
                    <a:pt x="0" y="8"/>
                  </a:lnTo>
                  <a:lnTo>
                    <a:pt x="3" y="8"/>
                  </a:lnTo>
                  <a:lnTo>
                    <a:pt x="3"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5" name="Freeform 336"/>
            <p:cNvSpPr>
              <a:spLocks/>
            </p:cNvSpPr>
            <p:nvPr/>
          </p:nvSpPr>
          <p:spPr bwMode="auto">
            <a:xfrm>
              <a:off x="2464" y="2075"/>
              <a:ext cx="2" cy="6"/>
            </a:xfrm>
            <a:custGeom>
              <a:avLst/>
              <a:gdLst>
                <a:gd name="T0" fmla="*/ 2 w 5"/>
                <a:gd name="T1" fmla="*/ 5 h 11"/>
                <a:gd name="T2" fmla="*/ 2 w 5"/>
                <a:gd name="T3" fmla="*/ 5 h 11"/>
                <a:gd name="T4" fmla="*/ 2 w 5"/>
                <a:gd name="T5" fmla="*/ 5 h 11"/>
                <a:gd name="T6" fmla="*/ 2 w 5"/>
                <a:gd name="T7" fmla="*/ 4 h 11"/>
                <a:gd name="T8" fmla="*/ 1 w 5"/>
                <a:gd name="T9" fmla="*/ 3 h 11"/>
                <a:gd name="T10" fmla="*/ 1 w 5"/>
                <a:gd name="T11" fmla="*/ 3 h 11"/>
                <a:gd name="T12" fmla="*/ 1 w 5"/>
                <a:gd name="T13" fmla="*/ 2 h 11"/>
                <a:gd name="T14" fmla="*/ 1 w 5"/>
                <a:gd name="T15" fmla="*/ 1 h 11"/>
                <a:gd name="T16" fmla="*/ 0 w 5"/>
                <a:gd name="T17" fmla="*/ 1 h 11"/>
                <a:gd name="T18" fmla="*/ 0 w 5"/>
                <a:gd name="T19" fmla="*/ 1 h 11"/>
                <a:gd name="T20" fmla="*/ 0 w 5"/>
                <a:gd name="T21" fmla="*/ 0 h 11"/>
                <a:gd name="T22" fmla="*/ 0 w 5"/>
                <a:gd name="T23" fmla="*/ 1 h 11"/>
                <a:gd name="T24" fmla="*/ 0 w 5"/>
                <a:gd name="T25" fmla="*/ 3 h 11"/>
                <a:gd name="T26" fmla="*/ 0 w 5"/>
                <a:gd name="T27" fmla="*/ 4 h 11"/>
                <a:gd name="T28" fmla="*/ 0 w 5"/>
                <a:gd name="T29" fmla="*/ 5 h 11"/>
                <a:gd name="T30" fmla="*/ 0 w 5"/>
                <a:gd name="T31" fmla="*/ 5 h 11"/>
                <a:gd name="T32" fmla="*/ 0 w 5"/>
                <a:gd name="T33" fmla="*/ 5 h 11"/>
                <a:gd name="T34" fmla="*/ 1 w 5"/>
                <a:gd name="T35" fmla="*/ 5 h 11"/>
                <a:gd name="T36" fmla="*/ 1 w 5"/>
                <a:gd name="T37" fmla="*/ 5 h 11"/>
                <a:gd name="T38" fmla="*/ 2 w 5"/>
                <a:gd name="T39" fmla="*/ 5 h 11"/>
                <a:gd name="T40" fmla="*/ 2 w 5"/>
                <a:gd name="T41" fmla="*/ 6 h 11"/>
                <a:gd name="T42" fmla="*/ 2 w 5"/>
                <a:gd name="T43" fmla="*/ 6 h 11"/>
                <a:gd name="T44" fmla="*/ 2 w 5"/>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 h="11">
                  <a:moveTo>
                    <a:pt x="5" y="10"/>
                  </a:moveTo>
                  <a:lnTo>
                    <a:pt x="4" y="10"/>
                  </a:lnTo>
                  <a:lnTo>
                    <a:pt x="4" y="9"/>
                  </a:lnTo>
                  <a:lnTo>
                    <a:pt x="4" y="7"/>
                  </a:lnTo>
                  <a:lnTo>
                    <a:pt x="2" y="6"/>
                  </a:lnTo>
                  <a:lnTo>
                    <a:pt x="2" y="5"/>
                  </a:lnTo>
                  <a:lnTo>
                    <a:pt x="2" y="4"/>
                  </a:lnTo>
                  <a:lnTo>
                    <a:pt x="2" y="2"/>
                  </a:lnTo>
                  <a:lnTo>
                    <a:pt x="1" y="2"/>
                  </a:lnTo>
                  <a:lnTo>
                    <a:pt x="1" y="1"/>
                  </a:lnTo>
                  <a:lnTo>
                    <a:pt x="1" y="0"/>
                  </a:lnTo>
                  <a:lnTo>
                    <a:pt x="0" y="2"/>
                  </a:lnTo>
                  <a:lnTo>
                    <a:pt x="0" y="5"/>
                  </a:lnTo>
                  <a:lnTo>
                    <a:pt x="0" y="7"/>
                  </a:lnTo>
                  <a:lnTo>
                    <a:pt x="0" y="9"/>
                  </a:lnTo>
                  <a:lnTo>
                    <a:pt x="1" y="10"/>
                  </a:lnTo>
                  <a:lnTo>
                    <a:pt x="2" y="10"/>
                  </a:lnTo>
                  <a:lnTo>
                    <a:pt x="4" y="10"/>
                  </a:lnTo>
                  <a:lnTo>
                    <a:pt x="5" y="11"/>
                  </a:lnTo>
                  <a:lnTo>
                    <a:pt x="5" y="1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6" name="Freeform 337"/>
            <p:cNvSpPr>
              <a:spLocks/>
            </p:cNvSpPr>
            <p:nvPr/>
          </p:nvSpPr>
          <p:spPr bwMode="auto">
            <a:xfrm>
              <a:off x="2467" y="2102"/>
              <a:ext cx="1" cy="1"/>
            </a:xfrm>
            <a:custGeom>
              <a:avLst/>
              <a:gdLst>
                <a:gd name="T0" fmla="*/ 0 w 1"/>
                <a:gd name="T1" fmla="*/ 1 h 3"/>
                <a:gd name="T2" fmla="*/ 0 w 1"/>
                <a:gd name="T3" fmla="*/ 1 h 3"/>
                <a:gd name="T4" fmla="*/ 0 w 1"/>
                <a:gd name="T5" fmla="*/ 1 h 3"/>
                <a:gd name="T6" fmla="*/ 0 w 1"/>
                <a:gd name="T7" fmla="*/ 1 h 3"/>
                <a:gd name="T8" fmla="*/ 0 w 1"/>
                <a:gd name="T9" fmla="*/ 1 h 3"/>
                <a:gd name="T10" fmla="*/ 0 w 1"/>
                <a:gd name="T11" fmla="*/ 1 h 3"/>
                <a:gd name="T12" fmla="*/ 0 w 1"/>
                <a:gd name="T13" fmla="*/ 1 h 3"/>
                <a:gd name="T14" fmla="*/ 0 w 1"/>
                <a:gd name="T15" fmla="*/ 1 h 3"/>
                <a:gd name="T16" fmla="*/ 0 w 1"/>
                <a:gd name="T17" fmla="*/ 0 h 3"/>
                <a:gd name="T18" fmla="*/ 0 w 1"/>
                <a:gd name="T19" fmla="*/ 0 h 3"/>
                <a:gd name="T20" fmla="*/ 0 w 1"/>
                <a:gd name="T21" fmla="*/ 0 h 3"/>
                <a:gd name="T22" fmla="*/ 0 w 1"/>
                <a:gd name="T23" fmla="*/ 0 h 3"/>
                <a:gd name="T24" fmla="*/ 0 w 1"/>
                <a:gd name="T25" fmla="*/ 0 h 3"/>
                <a:gd name="T26" fmla="*/ 0 w 1"/>
                <a:gd name="T27" fmla="*/ 1 h 3"/>
                <a:gd name="T28" fmla="*/ 0 w 1"/>
                <a:gd name="T29" fmla="*/ 1 h 3"/>
                <a:gd name="T30" fmla="*/ 0 w 1"/>
                <a:gd name="T31" fmla="*/ 1 h 3"/>
                <a:gd name="T32" fmla="*/ 0 w 1"/>
                <a:gd name="T33" fmla="*/ 1 h 3"/>
                <a:gd name="T34" fmla="*/ 0 w 1"/>
                <a:gd name="T35" fmla="*/ 1 h 3"/>
                <a:gd name="T36" fmla="*/ 0 w 1"/>
                <a:gd name="T37" fmla="*/ 1 h 3"/>
                <a:gd name="T38" fmla="*/ 0 w 1"/>
                <a:gd name="T39" fmla="*/ 1 h 3"/>
                <a:gd name="T40" fmla="*/ 0 w 1"/>
                <a:gd name="T41" fmla="*/ 1 h 3"/>
                <a:gd name="T42" fmla="*/ 0 w 1"/>
                <a:gd name="T43" fmla="*/ 1 h 3"/>
                <a:gd name="T44" fmla="*/ 0 w 1"/>
                <a:gd name="T45" fmla="*/ 1 h 3"/>
                <a:gd name="T46" fmla="*/ 0 w 1"/>
                <a:gd name="T47" fmla="*/ 1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 h="3">
                  <a:moveTo>
                    <a:pt x="0" y="2"/>
                  </a:moveTo>
                  <a:lnTo>
                    <a:pt x="0" y="3"/>
                  </a:lnTo>
                  <a:lnTo>
                    <a:pt x="0" y="2"/>
                  </a:lnTo>
                  <a:lnTo>
                    <a:pt x="0" y="0"/>
                  </a:lnTo>
                  <a:lnTo>
                    <a:pt x="0" y="2"/>
                  </a:lnTo>
                  <a:lnTo>
                    <a:pt x="0" y="3"/>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7" name="Freeform 338"/>
            <p:cNvSpPr>
              <a:spLocks/>
            </p:cNvSpPr>
            <p:nvPr/>
          </p:nvSpPr>
          <p:spPr bwMode="auto">
            <a:xfrm>
              <a:off x="2459" y="2103"/>
              <a:ext cx="8" cy="80"/>
            </a:xfrm>
            <a:custGeom>
              <a:avLst/>
              <a:gdLst>
                <a:gd name="T0" fmla="*/ 7 w 16"/>
                <a:gd name="T1" fmla="*/ 5 h 159"/>
                <a:gd name="T2" fmla="*/ 6 w 16"/>
                <a:gd name="T3" fmla="*/ 12 h 159"/>
                <a:gd name="T4" fmla="*/ 5 w 16"/>
                <a:gd name="T5" fmla="*/ 20 h 159"/>
                <a:gd name="T6" fmla="*/ 5 w 16"/>
                <a:gd name="T7" fmla="*/ 27 h 159"/>
                <a:gd name="T8" fmla="*/ 3 w 16"/>
                <a:gd name="T9" fmla="*/ 35 h 159"/>
                <a:gd name="T10" fmla="*/ 2 w 16"/>
                <a:gd name="T11" fmla="*/ 43 h 159"/>
                <a:gd name="T12" fmla="*/ 2 w 16"/>
                <a:gd name="T13" fmla="*/ 50 h 159"/>
                <a:gd name="T14" fmla="*/ 1 w 16"/>
                <a:gd name="T15" fmla="*/ 58 h 159"/>
                <a:gd name="T16" fmla="*/ 0 w 16"/>
                <a:gd name="T17" fmla="*/ 66 h 159"/>
                <a:gd name="T18" fmla="*/ 0 w 16"/>
                <a:gd name="T19" fmla="*/ 73 h 159"/>
                <a:gd name="T20" fmla="*/ 1 w 16"/>
                <a:gd name="T21" fmla="*/ 80 h 159"/>
                <a:gd name="T22" fmla="*/ 2 w 16"/>
                <a:gd name="T23" fmla="*/ 72 h 159"/>
                <a:gd name="T24" fmla="*/ 2 w 16"/>
                <a:gd name="T25" fmla="*/ 64 h 159"/>
                <a:gd name="T26" fmla="*/ 2 w 16"/>
                <a:gd name="T27" fmla="*/ 56 h 159"/>
                <a:gd name="T28" fmla="*/ 3 w 16"/>
                <a:gd name="T29" fmla="*/ 48 h 159"/>
                <a:gd name="T30" fmla="*/ 4 w 16"/>
                <a:gd name="T31" fmla="*/ 40 h 159"/>
                <a:gd name="T32" fmla="*/ 5 w 16"/>
                <a:gd name="T33" fmla="*/ 32 h 159"/>
                <a:gd name="T34" fmla="*/ 5 w 16"/>
                <a:gd name="T35" fmla="*/ 24 h 159"/>
                <a:gd name="T36" fmla="*/ 6 w 16"/>
                <a:gd name="T37" fmla="*/ 16 h 159"/>
                <a:gd name="T38" fmla="*/ 7 w 16"/>
                <a:gd name="T39" fmla="*/ 8 h 159"/>
                <a:gd name="T40" fmla="*/ 8 w 16"/>
                <a:gd name="T41" fmla="*/ 0 h 159"/>
                <a:gd name="T42" fmla="*/ 4 w 16"/>
                <a:gd name="T43" fmla="*/ 1 h 159"/>
                <a:gd name="T44" fmla="*/ 7 w 16"/>
                <a:gd name="T45" fmla="*/ 5 h 159"/>
                <a:gd name="T46" fmla="*/ 7 w 16"/>
                <a:gd name="T47" fmla="*/ 5 h 1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6" h="159">
                  <a:moveTo>
                    <a:pt x="14" y="9"/>
                  </a:moveTo>
                  <a:lnTo>
                    <a:pt x="12" y="23"/>
                  </a:lnTo>
                  <a:lnTo>
                    <a:pt x="10" y="39"/>
                  </a:lnTo>
                  <a:lnTo>
                    <a:pt x="9" y="54"/>
                  </a:lnTo>
                  <a:lnTo>
                    <a:pt x="6" y="70"/>
                  </a:lnTo>
                  <a:lnTo>
                    <a:pt x="4" y="85"/>
                  </a:lnTo>
                  <a:lnTo>
                    <a:pt x="3" y="100"/>
                  </a:lnTo>
                  <a:lnTo>
                    <a:pt x="1" y="116"/>
                  </a:lnTo>
                  <a:lnTo>
                    <a:pt x="0" y="131"/>
                  </a:lnTo>
                  <a:lnTo>
                    <a:pt x="0" y="145"/>
                  </a:lnTo>
                  <a:lnTo>
                    <a:pt x="1" y="159"/>
                  </a:lnTo>
                  <a:lnTo>
                    <a:pt x="3" y="143"/>
                  </a:lnTo>
                  <a:lnTo>
                    <a:pt x="3" y="127"/>
                  </a:lnTo>
                  <a:lnTo>
                    <a:pt x="4" y="111"/>
                  </a:lnTo>
                  <a:lnTo>
                    <a:pt x="5" y="96"/>
                  </a:lnTo>
                  <a:lnTo>
                    <a:pt x="8" y="80"/>
                  </a:lnTo>
                  <a:lnTo>
                    <a:pt x="9" y="64"/>
                  </a:lnTo>
                  <a:lnTo>
                    <a:pt x="10" y="48"/>
                  </a:lnTo>
                  <a:lnTo>
                    <a:pt x="12" y="32"/>
                  </a:lnTo>
                  <a:lnTo>
                    <a:pt x="14" y="16"/>
                  </a:lnTo>
                  <a:lnTo>
                    <a:pt x="16" y="0"/>
                  </a:lnTo>
                  <a:lnTo>
                    <a:pt x="8" y="2"/>
                  </a:lnTo>
                  <a:lnTo>
                    <a:pt x="14" y="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8" name="Freeform 339"/>
            <p:cNvSpPr>
              <a:spLocks/>
            </p:cNvSpPr>
            <p:nvPr/>
          </p:nvSpPr>
          <p:spPr bwMode="auto">
            <a:xfrm>
              <a:off x="2463" y="1992"/>
              <a:ext cx="11" cy="110"/>
            </a:xfrm>
            <a:custGeom>
              <a:avLst/>
              <a:gdLst>
                <a:gd name="T0" fmla="*/ 9 w 22"/>
                <a:gd name="T1" fmla="*/ 6 h 221"/>
                <a:gd name="T2" fmla="*/ 8 w 22"/>
                <a:gd name="T3" fmla="*/ 16 h 221"/>
                <a:gd name="T4" fmla="*/ 7 w 22"/>
                <a:gd name="T5" fmla="*/ 26 h 221"/>
                <a:gd name="T6" fmla="*/ 6 w 22"/>
                <a:gd name="T7" fmla="*/ 36 h 221"/>
                <a:gd name="T8" fmla="*/ 6 w 22"/>
                <a:gd name="T9" fmla="*/ 47 h 221"/>
                <a:gd name="T10" fmla="*/ 6 w 22"/>
                <a:gd name="T11" fmla="*/ 54 h 221"/>
                <a:gd name="T12" fmla="*/ 6 w 22"/>
                <a:gd name="T13" fmla="*/ 59 h 221"/>
                <a:gd name="T14" fmla="*/ 6 w 22"/>
                <a:gd name="T15" fmla="*/ 63 h 221"/>
                <a:gd name="T16" fmla="*/ 6 w 22"/>
                <a:gd name="T17" fmla="*/ 68 h 221"/>
                <a:gd name="T18" fmla="*/ 6 w 22"/>
                <a:gd name="T19" fmla="*/ 73 h 221"/>
                <a:gd name="T20" fmla="*/ 3 w 22"/>
                <a:gd name="T21" fmla="*/ 73 h 221"/>
                <a:gd name="T22" fmla="*/ 3 w 22"/>
                <a:gd name="T23" fmla="*/ 76 h 221"/>
                <a:gd name="T24" fmla="*/ 4 w 22"/>
                <a:gd name="T25" fmla="*/ 80 h 221"/>
                <a:gd name="T26" fmla="*/ 6 w 22"/>
                <a:gd name="T27" fmla="*/ 83 h 221"/>
                <a:gd name="T28" fmla="*/ 6 w 22"/>
                <a:gd name="T29" fmla="*/ 86 h 221"/>
                <a:gd name="T30" fmla="*/ 4 w 22"/>
                <a:gd name="T31" fmla="*/ 89 h 221"/>
                <a:gd name="T32" fmla="*/ 5 w 22"/>
                <a:gd name="T33" fmla="*/ 89 h 221"/>
                <a:gd name="T34" fmla="*/ 5 w 22"/>
                <a:gd name="T35" fmla="*/ 90 h 221"/>
                <a:gd name="T36" fmla="*/ 5 w 22"/>
                <a:gd name="T37" fmla="*/ 91 h 221"/>
                <a:gd name="T38" fmla="*/ 5 w 22"/>
                <a:gd name="T39" fmla="*/ 92 h 221"/>
                <a:gd name="T40" fmla="*/ 4 w 22"/>
                <a:gd name="T41" fmla="*/ 94 h 221"/>
                <a:gd name="T42" fmla="*/ 4 w 22"/>
                <a:gd name="T43" fmla="*/ 96 h 221"/>
                <a:gd name="T44" fmla="*/ 4 w 22"/>
                <a:gd name="T45" fmla="*/ 98 h 221"/>
                <a:gd name="T46" fmla="*/ 4 w 22"/>
                <a:gd name="T47" fmla="*/ 100 h 221"/>
                <a:gd name="T48" fmla="*/ 2 w 22"/>
                <a:gd name="T49" fmla="*/ 101 h 221"/>
                <a:gd name="T50" fmla="*/ 0 w 22"/>
                <a:gd name="T51" fmla="*/ 101 h 221"/>
                <a:gd name="T52" fmla="*/ 1 w 22"/>
                <a:gd name="T53" fmla="*/ 103 h 221"/>
                <a:gd name="T54" fmla="*/ 2 w 22"/>
                <a:gd name="T55" fmla="*/ 104 h 221"/>
                <a:gd name="T56" fmla="*/ 3 w 22"/>
                <a:gd name="T57" fmla="*/ 106 h 221"/>
                <a:gd name="T58" fmla="*/ 4 w 22"/>
                <a:gd name="T59" fmla="*/ 109 h 221"/>
                <a:gd name="T60" fmla="*/ 4 w 22"/>
                <a:gd name="T61" fmla="*/ 110 h 221"/>
                <a:gd name="T62" fmla="*/ 7 w 22"/>
                <a:gd name="T63" fmla="*/ 89 h 221"/>
                <a:gd name="T64" fmla="*/ 9 w 22"/>
                <a:gd name="T65" fmla="*/ 67 h 221"/>
                <a:gd name="T66" fmla="*/ 10 w 22"/>
                <a:gd name="T67" fmla="*/ 45 h 221"/>
                <a:gd name="T68" fmla="*/ 11 w 22"/>
                <a:gd name="T69" fmla="*/ 23 h 221"/>
                <a:gd name="T70" fmla="*/ 11 w 22"/>
                <a:gd name="T71" fmla="*/ 0 h 221"/>
                <a:gd name="T72" fmla="*/ 10 w 22"/>
                <a:gd name="T73" fmla="*/ 0 h 2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2" h="221">
                  <a:moveTo>
                    <a:pt x="19" y="0"/>
                  </a:moveTo>
                  <a:lnTo>
                    <a:pt x="18" y="12"/>
                  </a:lnTo>
                  <a:lnTo>
                    <a:pt x="17" y="22"/>
                  </a:lnTo>
                  <a:lnTo>
                    <a:pt x="16" y="33"/>
                  </a:lnTo>
                  <a:lnTo>
                    <a:pt x="14" y="43"/>
                  </a:lnTo>
                  <a:lnTo>
                    <a:pt x="13" y="53"/>
                  </a:lnTo>
                  <a:lnTo>
                    <a:pt x="12" y="63"/>
                  </a:lnTo>
                  <a:lnTo>
                    <a:pt x="12" y="73"/>
                  </a:lnTo>
                  <a:lnTo>
                    <a:pt x="11" y="84"/>
                  </a:lnTo>
                  <a:lnTo>
                    <a:pt x="11" y="94"/>
                  </a:lnTo>
                  <a:lnTo>
                    <a:pt x="12" y="105"/>
                  </a:lnTo>
                  <a:lnTo>
                    <a:pt x="12" y="109"/>
                  </a:lnTo>
                  <a:lnTo>
                    <a:pt x="12" y="114"/>
                  </a:lnTo>
                  <a:lnTo>
                    <a:pt x="11" y="119"/>
                  </a:lnTo>
                  <a:lnTo>
                    <a:pt x="11" y="122"/>
                  </a:lnTo>
                  <a:lnTo>
                    <a:pt x="12" y="127"/>
                  </a:lnTo>
                  <a:lnTo>
                    <a:pt x="12" y="132"/>
                  </a:lnTo>
                  <a:lnTo>
                    <a:pt x="12" y="137"/>
                  </a:lnTo>
                  <a:lnTo>
                    <a:pt x="12" y="142"/>
                  </a:lnTo>
                  <a:lnTo>
                    <a:pt x="12" y="147"/>
                  </a:lnTo>
                  <a:lnTo>
                    <a:pt x="12" y="152"/>
                  </a:lnTo>
                  <a:lnTo>
                    <a:pt x="6" y="146"/>
                  </a:lnTo>
                  <a:lnTo>
                    <a:pt x="6" y="150"/>
                  </a:lnTo>
                  <a:lnTo>
                    <a:pt x="6" y="152"/>
                  </a:lnTo>
                  <a:lnTo>
                    <a:pt x="7" y="156"/>
                  </a:lnTo>
                  <a:lnTo>
                    <a:pt x="8" y="160"/>
                  </a:lnTo>
                  <a:lnTo>
                    <a:pt x="9" y="162"/>
                  </a:lnTo>
                  <a:lnTo>
                    <a:pt x="11" y="166"/>
                  </a:lnTo>
                  <a:lnTo>
                    <a:pt x="12" y="168"/>
                  </a:lnTo>
                  <a:lnTo>
                    <a:pt x="12" y="172"/>
                  </a:lnTo>
                  <a:lnTo>
                    <a:pt x="11" y="176"/>
                  </a:lnTo>
                  <a:lnTo>
                    <a:pt x="8" y="178"/>
                  </a:lnTo>
                  <a:lnTo>
                    <a:pt x="8" y="179"/>
                  </a:lnTo>
                  <a:lnTo>
                    <a:pt x="9" y="179"/>
                  </a:lnTo>
                  <a:lnTo>
                    <a:pt x="9" y="181"/>
                  </a:lnTo>
                  <a:lnTo>
                    <a:pt x="9" y="182"/>
                  </a:lnTo>
                  <a:lnTo>
                    <a:pt x="9" y="183"/>
                  </a:lnTo>
                  <a:lnTo>
                    <a:pt x="9" y="184"/>
                  </a:lnTo>
                  <a:lnTo>
                    <a:pt x="8" y="187"/>
                  </a:lnTo>
                  <a:lnTo>
                    <a:pt x="8" y="188"/>
                  </a:lnTo>
                  <a:lnTo>
                    <a:pt x="8" y="190"/>
                  </a:lnTo>
                  <a:lnTo>
                    <a:pt x="8" y="192"/>
                  </a:lnTo>
                  <a:lnTo>
                    <a:pt x="8" y="194"/>
                  </a:lnTo>
                  <a:lnTo>
                    <a:pt x="8" y="197"/>
                  </a:lnTo>
                  <a:lnTo>
                    <a:pt x="8" y="199"/>
                  </a:lnTo>
                  <a:lnTo>
                    <a:pt x="7" y="200"/>
                  </a:lnTo>
                  <a:lnTo>
                    <a:pt x="6" y="203"/>
                  </a:lnTo>
                  <a:lnTo>
                    <a:pt x="4" y="203"/>
                  </a:lnTo>
                  <a:lnTo>
                    <a:pt x="2" y="203"/>
                  </a:lnTo>
                  <a:lnTo>
                    <a:pt x="0" y="203"/>
                  </a:lnTo>
                  <a:lnTo>
                    <a:pt x="1" y="204"/>
                  </a:lnTo>
                  <a:lnTo>
                    <a:pt x="2" y="207"/>
                  </a:lnTo>
                  <a:lnTo>
                    <a:pt x="3" y="208"/>
                  </a:lnTo>
                  <a:lnTo>
                    <a:pt x="3" y="209"/>
                  </a:lnTo>
                  <a:lnTo>
                    <a:pt x="4" y="212"/>
                  </a:lnTo>
                  <a:lnTo>
                    <a:pt x="6" y="213"/>
                  </a:lnTo>
                  <a:lnTo>
                    <a:pt x="7" y="215"/>
                  </a:lnTo>
                  <a:lnTo>
                    <a:pt x="7" y="218"/>
                  </a:lnTo>
                  <a:lnTo>
                    <a:pt x="8" y="219"/>
                  </a:lnTo>
                  <a:lnTo>
                    <a:pt x="8" y="221"/>
                  </a:lnTo>
                  <a:lnTo>
                    <a:pt x="11" y="199"/>
                  </a:lnTo>
                  <a:lnTo>
                    <a:pt x="13" y="178"/>
                  </a:lnTo>
                  <a:lnTo>
                    <a:pt x="14" y="156"/>
                  </a:lnTo>
                  <a:lnTo>
                    <a:pt x="17" y="134"/>
                  </a:lnTo>
                  <a:lnTo>
                    <a:pt x="18" y="111"/>
                  </a:lnTo>
                  <a:lnTo>
                    <a:pt x="19" y="90"/>
                  </a:lnTo>
                  <a:lnTo>
                    <a:pt x="21" y="68"/>
                  </a:lnTo>
                  <a:lnTo>
                    <a:pt x="22" y="46"/>
                  </a:lnTo>
                  <a:lnTo>
                    <a:pt x="21" y="24"/>
                  </a:lnTo>
                  <a:lnTo>
                    <a:pt x="21" y="1"/>
                  </a:lnTo>
                  <a:lnTo>
                    <a:pt x="1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09" name="Freeform 340"/>
            <p:cNvSpPr>
              <a:spLocks/>
            </p:cNvSpPr>
            <p:nvPr/>
          </p:nvSpPr>
          <p:spPr bwMode="auto">
            <a:xfrm>
              <a:off x="2466" y="2080"/>
              <a:ext cx="1" cy="1"/>
            </a:xfrm>
            <a:custGeom>
              <a:avLst/>
              <a:gdLst>
                <a:gd name="T0" fmla="*/ 0 w 1"/>
                <a:gd name="T1" fmla="*/ 0 h 2"/>
                <a:gd name="T2" fmla="*/ 0 w 1"/>
                <a:gd name="T3" fmla="*/ 1 h 2"/>
                <a:gd name="T4" fmla="*/ 0 w 1"/>
                <a:gd name="T5" fmla="*/ 1 h 2"/>
                <a:gd name="T6" fmla="*/ 0 w 1"/>
                <a:gd name="T7" fmla="*/ 1 h 2"/>
                <a:gd name="T8" fmla="*/ 0 w 1"/>
                <a:gd name="T9" fmla="*/ 1 h 2"/>
                <a:gd name="T10" fmla="*/ 0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1 h 2"/>
                <a:gd name="T52" fmla="*/ 1 w 1"/>
                <a:gd name="T53" fmla="*/ 1 h 2"/>
                <a:gd name="T54" fmla="*/ 0 w 1"/>
                <a:gd name="T55" fmla="*/ 1 h 2"/>
                <a:gd name="T56" fmla="*/ 0 w 1"/>
                <a:gd name="T57" fmla="*/ 1 h 2"/>
                <a:gd name="T58" fmla="*/ 0 w 1"/>
                <a:gd name="T59" fmla="*/ 1 h 2"/>
                <a:gd name="T60" fmla="*/ 0 w 1"/>
                <a:gd name="T61" fmla="*/ 1 h 2"/>
                <a:gd name="T62" fmla="*/ 0 w 1"/>
                <a:gd name="T63" fmla="*/ 1 h 2"/>
                <a:gd name="T64" fmla="*/ 0 w 1"/>
                <a:gd name="T65" fmla="*/ 0 h 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 h="2">
                  <a:moveTo>
                    <a:pt x="0" y="0"/>
                  </a:moveTo>
                  <a:lnTo>
                    <a:pt x="0" y="1"/>
                  </a:lnTo>
                  <a:lnTo>
                    <a:pt x="1" y="1"/>
                  </a:lnTo>
                  <a:lnTo>
                    <a:pt x="1" y="2"/>
                  </a:lnTo>
                  <a:lnTo>
                    <a:pt x="1"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0" name="Freeform 341"/>
            <p:cNvSpPr>
              <a:spLocks/>
            </p:cNvSpPr>
            <p:nvPr/>
          </p:nvSpPr>
          <p:spPr bwMode="auto">
            <a:xfrm>
              <a:off x="2802" y="2004"/>
              <a:ext cx="22" cy="98"/>
            </a:xfrm>
            <a:custGeom>
              <a:avLst/>
              <a:gdLst>
                <a:gd name="T0" fmla="*/ 20 w 45"/>
                <a:gd name="T1" fmla="*/ 8 h 195"/>
                <a:gd name="T2" fmla="*/ 17 w 45"/>
                <a:gd name="T3" fmla="*/ 12 h 195"/>
                <a:gd name="T4" fmla="*/ 15 w 45"/>
                <a:gd name="T5" fmla="*/ 11 h 195"/>
                <a:gd name="T6" fmla="*/ 14 w 45"/>
                <a:gd name="T7" fmla="*/ 6 h 195"/>
                <a:gd name="T8" fmla="*/ 13 w 45"/>
                <a:gd name="T9" fmla="*/ 2 h 195"/>
                <a:gd name="T10" fmla="*/ 12 w 45"/>
                <a:gd name="T11" fmla="*/ 0 h 195"/>
                <a:gd name="T12" fmla="*/ 10 w 45"/>
                <a:gd name="T13" fmla="*/ 12 h 195"/>
                <a:gd name="T14" fmla="*/ 8 w 45"/>
                <a:gd name="T15" fmla="*/ 21 h 195"/>
                <a:gd name="T16" fmla="*/ 6 w 45"/>
                <a:gd name="T17" fmla="*/ 29 h 195"/>
                <a:gd name="T18" fmla="*/ 4 w 45"/>
                <a:gd name="T19" fmla="*/ 38 h 195"/>
                <a:gd name="T20" fmla="*/ 2 w 45"/>
                <a:gd name="T21" fmla="*/ 45 h 195"/>
                <a:gd name="T22" fmla="*/ 2 w 45"/>
                <a:gd name="T23" fmla="*/ 47 h 195"/>
                <a:gd name="T24" fmla="*/ 1 w 45"/>
                <a:gd name="T25" fmla="*/ 47 h 195"/>
                <a:gd name="T26" fmla="*/ 0 w 45"/>
                <a:gd name="T27" fmla="*/ 46 h 195"/>
                <a:gd name="T28" fmla="*/ 0 w 45"/>
                <a:gd name="T29" fmla="*/ 45 h 195"/>
                <a:gd name="T30" fmla="*/ 0 w 45"/>
                <a:gd name="T31" fmla="*/ 45 h 195"/>
                <a:gd name="T32" fmla="*/ 3 w 45"/>
                <a:gd name="T33" fmla="*/ 98 h 195"/>
                <a:gd name="T34" fmla="*/ 5 w 45"/>
                <a:gd name="T35" fmla="*/ 94 h 195"/>
                <a:gd name="T36" fmla="*/ 7 w 45"/>
                <a:gd name="T37" fmla="*/ 90 h 195"/>
                <a:gd name="T38" fmla="*/ 9 w 45"/>
                <a:gd name="T39" fmla="*/ 87 h 195"/>
                <a:gd name="T40" fmla="*/ 10 w 45"/>
                <a:gd name="T41" fmla="*/ 83 h 195"/>
                <a:gd name="T42" fmla="*/ 10 w 45"/>
                <a:gd name="T43" fmla="*/ 79 h 195"/>
                <a:gd name="T44" fmla="*/ 17 w 45"/>
                <a:gd name="T45" fmla="*/ 69 h 195"/>
                <a:gd name="T46" fmla="*/ 20 w 45"/>
                <a:gd name="T47" fmla="*/ 58 h 195"/>
                <a:gd name="T48" fmla="*/ 21 w 45"/>
                <a:gd name="T49" fmla="*/ 45 h 195"/>
                <a:gd name="T50" fmla="*/ 21 w 45"/>
                <a:gd name="T51" fmla="*/ 33 h 195"/>
                <a:gd name="T52" fmla="*/ 21 w 45"/>
                <a:gd name="T53" fmla="*/ 22 h 195"/>
                <a:gd name="T54" fmla="*/ 22 w 45"/>
                <a:gd name="T55" fmla="*/ 18 h 195"/>
                <a:gd name="T56" fmla="*/ 22 w 45"/>
                <a:gd name="T57" fmla="*/ 14 h 195"/>
                <a:gd name="T58" fmla="*/ 21 w 45"/>
                <a:gd name="T59" fmla="*/ 11 h 195"/>
                <a:gd name="T60" fmla="*/ 20 w 45"/>
                <a:gd name="T61" fmla="*/ 8 h 195"/>
                <a:gd name="T62" fmla="*/ 20 w 45"/>
                <a:gd name="T63" fmla="*/ 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5" h="195">
                  <a:moveTo>
                    <a:pt x="40" y="6"/>
                  </a:moveTo>
                  <a:lnTo>
                    <a:pt x="40" y="15"/>
                  </a:lnTo>
                  <a:lnTo>
                    <a:pt x="36" y="21"/>
                  </a:lnTo>
                  <a:lnTo>
                    <a:pt x="34" y="23"/>
                  </a:lnTo>
                  <a:lnTo>
                    <a:pt x="31" y="23"/>
                  </a:lnTo>
                  <a:lnTo>
                    <a:pt x="30" y="21"/>
                  </a:lnTo>
                  <a:lnTo>
                    <a:pt x="29" y="17"/>
                  </a:lnTo>
                  <a:lnTo>
                    <a:pt x="29" y="12"/>
                  </a:lnTo>
                  <a:lnTo>
                    <a:pt x="28" y="7"/>
                  </a:lnTo>
                  <a:lnTo>
                    <a:pt x="26" y="3"/>
                  </a:lnTo>
                  <a:lnTo>
                    <a:pt x="26" y="1"/>
                  </a:lnTo>
                  <a:lnTo>
                    <a:pt x="25" y="0"/>
                  </a:lnTo>
                  <a:lnTo>
                    <a:pt x="21" y="15"/>
                  </a:lnTo>
                  <a:lnTo>
                    <a:pt x="20" y="23"/>
                  </a:lnTo>
                  <a:lnTo>
                    <a:pt x="19" y="32"/>
                  </a:lnTo>
                  <a:lnTo>
                    <a:pt x="16" y="41"/>
                  </a:lnTo>
                  <a:lnTo>
                    <a:pt x="15" y="49"/>
                  </a:lnTo>
                  <a:lnTo>
                    <a:pt x="13" y="58"/>
                  </a:lnTo>
                  <a:lnTo>
                    <a:pt x="11" y="67"/>
                  </a:lnTo>
                  <a:lnTo>
                    <a:pt x="9" y="75"/>
                  </a:lnTo>
                  <a:lnTo>
                    <a:pt x="8" y="83"/>
                  </a:lnTo>
                  <a:lnTo>
                    <a:pt x="5" y="89"/>
                  </a:lnTo>
                  <a:lnTo>
                    <a:pt x="4" y="95"/>
                  </a:lnTo>
                  <a:lnTo>
                    <a:pt x="4" y="94"/>
                  </a:lnTo>
                  <a:lnTo>
                    <a:pt x="3" y="94"/>
                  </a:lnTo>
                  <a:lnTo>
                    <a:pt x="3" y="93"/>
                  </a:lnTo>
                  <a:lnTo>
                    <a:pt x="1" y="93"/>
                  </a:lnTo>
                  <a:lnTo>
                    <a:pt x="1" y="91"/>
                  </a:lnTo>
                  <a:lnTo>
                    <a:pt x="0" y="90"/>
                  </a:lnTo>
                  <a:lnTo>
                    <a:pt x="0" y="89"/>
                  </a:lnTo>
                  <a:lnTo>
                    <a:pt x="6" y="195"/>
                  </a:lnTo>
                  <a:lnTo>
                    <a:pt x="8" y="191"/>
                  </a:lnTo>
                  <a:lnTo>
                    <a:pt x="10" y="188"/>
                  </a:lnTo>
                  <a:lnTo>
                    <a:pt x="13" y="184"/>
                  </a:lnTo>
                  <a:lnTo>
                    <a:pt x="14" y="180"/>
                  </a:lnTo>
                  <a:lnTo>
                    <a:pt x="15" y="177"/>
                  </a:lnTo>
                  <a:lnTo>
                    <a:pt x="18" y="173"/>
                  </a:lnTo>
                  <a:lnTo>
                    <a:pt x="19" y="169"/>
                  </a:lnTo>
                  <a:lnTo>
                    <a:pt x="20" y="165"/>
                  </a:lnTo>
                  <a:lnTo>
                    <a:pt x="20" y="161"/>
                  </a:lnTo>
                  <a:lnTo>
                    <a:pt x="21" y="157"/>
                  </a:lnTo>
                  <a:lnTo>
                    <a:pt x="29" y="148"/>
                  </a:lnTo>
                  <a:lnTo>
                    <a:pt x="35" y="138"/>
                  </a:lnTo>
                  <a:lnTo>
                    <a:pt x="39" y="127"/>
                  </a:lnTo>
                  <a:lnTo>
                    <a:pt x="41" y="115"/>
                  </a:lnTo>
                  <a:lnTo>
                    <a:pt x="42" y="102"/>
                  </a:lnTo>
                  <a:lnTo>
                    <a:pt x="42" y="90"/>
                  </a:lnTo>
                  <a:lnTo>
                    <a:pt x="42" y="78"/>
                  </a:lnTo>
                  <a:lnTo>
                    <a:pt x="42" y="65"/>
                  </a:lnTo>
                  <a:lnTo>
                    <a:pt x="42" y="54"/>
                  </a:lnTo>
                  <a:lnTo>
                    <a:pt x="42" y="44"/>
                  </a:lnTo>
                  <a:lnTo>
                    <a:pt x="44" y="39"/>
                  </a:lnTo>
                  <a:lnTo>
                    <a:pt x="45" y="36"/>
                  </a:lnTo>
                  <a:lnTo>
                    <a:pt x="45" y="32"/>
                  </a:lnTo>
                  <a:lnTo>
                    <a:pt x="45" y="28"/>
                  </a:lnTo>
                  <a:lnTo>
                    <a:pt x="44" y="24"/>
                  </a:lnTo>
                  <a:lnTo>
                    <a:pt x="42" y="22"/>
                  </a:lnTo>
                  <a:lnTo>
                    <a:pt x="41" y="18"/>
                  </a:lnTo>
                  <a:lnTo>
                    <a:pt x="41" y="15"/>
                  </a:lnTo>
                  <a:lnTo>
                    <a:pt x="40" y="11"/>
                  </a:lnTo>
                  <a:lnTo>
                    <a:pt x="40" y="6"/>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1" name="Freeform 342"/>
            <p:cNvSpPr>
              <a:spLocks/>
            </p:cNvSpPr>
            <p:nvPr/>
          </p:nvSpPr>
          <p:spPr bwMode="auto">
            <a:xfrm>
              <a:off x="2878" y="2008"/>
              <a:ext cx="1" cy="2"/>
            </a:xfrm>
            <a:custGeom>
              <a:avLst/>
              <a:gdLst>
                <a:gd name="T0" fmla="*/ 0 w 1"/>
                <a:gd name="T1" fmla="*/ 2 h 4"/>
                <a:gd name="T2" fmla="*/ 0 w 1"/>
                <a:gd name="T3" fmla="*/ 0 h 4"/>
                <a:gd name="T4" fmla="*/ 0 w 1"/>
                <a:gd name="T5" fmla="*/ 0 h 4"/>
                <a:gd name="T6" fmla="*/ 0 w 1"/>
                <a:gd name="T7" fmla="*/ 1 h 4"/>
                <a:gd name="T8" fmla="*/ 0 w 1"/>
                <a:gd name="T9" fmla="*/ 1 h 4"/>
                <a:gd name="T10" fmla="*/ 0 w 1"/>
                <a:gd name="T11" fmla="*/ 1 h 4"/>
                <a:gd name="T12" fmla="*/ 0 w 1"/>
                <a:gd name="T13" fmla="*/ 2 h 4"/>
                <a:gd name="T14" fmla="*/ 0 w 1"/>
                <a:gd name="T15" fmla="*/ 2 h 4"/>
                <a:gd name="T16" fmla="*/ 0 w 1"/>
                <a:gd name="T17" fmla="*/ 2 h 4"/>
                <a:gd name="T18" fmla="*/ 0 w 1"/>
                <a:gd name="T19" fmla="*/ 2 h 4"/>
                <a:gd name="T20" fmla="*/ 0 w 1"/>
                <a:gd name="T21" fmla="*/ 2 h 4"/>
                <a:gd name="T22" fmla="*/ 1 w 1"/>
                <a:gd name="T23" fmla="*/ 2 h 4"/>
                <a:gd name="T24" fmla="*/ 1 w 1"/>
                <a:gd name="T25" fmla="*/ 2 h 4"/>
                <a:gd name="T26" fmla="*/ 0 w 1"/>
                <a:gd name="T27" fmla="*/ 2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4">
                  <a:moveTo>
                    <a:pt x="0" y="4"/>
                  </a:moveTo>
                  <a:lnTo>
                    <a:pt x="0" y="0"/>
                  </a:lnTo>
                  <a:lnTo>
                    <a:pt x="0" y="2"/>
                  </a:lnTo>
                  <a:lnTo>
                    <a:pt x="0" y="3"/>
                  </a:lnTo>
                  <a:lnTo>
                    <a:pt x="0" y="4"/>
                  </a:lnTo>
                  <a:lnTo>
                    <a:pt x="1" y="4"/>
                  </a:lnTo>
                  <a:lnTo>
                    <a:pt x="0" y="4"/>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2" name="Freeform 343"/>
            <p:cNvSpPr>
              <a:spLocks/>
            </p:cNvSpPr>
            <p:nvPr/>
          </p:nvSpPr>
          <p:spPr bwMode="auto">
            <a:xfrm>
              <a:off x="2851" y="2009"/>
              <a:ext cx="35" cy="81"/>
            </a:xfrm>
            <a:custGeom>
              <a:avLst/>
              <a:gdLst>
                <a:gd name="T0" fmla="*/ 29 w 70"/>
                <a:gd name="T1" fmla="*/ 0 h 162"/>
                <a:gd name="T2" fmla="*/ 28 w 70"/>
                <a:gd name="T3" fmla="*/ 3 h 162"/>
                <a:gd name="T4" fmla="*/ 28 w 70"/>
                <a:gd name="T5" fmla="*/ 3 h 162"/>
                <a:gd name="T6" fmla="*/ 28 w 70"/>
                <a:gd name="T7" fmla="*/ 2 h 162"/>
                <a:gd name="T8" fmla="*/ 28 w 70"/>
                <a:gd name="T9" fmla="*/ 2 h 162"/>
                <a:gd name="T10" fmla="*/ 28 w 70"/>
                <a:gd name="T11" fmla="*/ 2 h 162"/>
                <a:gd name="T12" fmla="*/ 28 w 70"/>
                <a:gd name="T13" fmla="*/ 2 h 162"/>
                <a:gd name="T14" fmla="*/ 28 w 70"/>
                <a:gd name="T15" fmla="*/ 2 h 162"/>
                <a:gd name="T16" fmla="*/ 28 w 70"/>
                <a:gd name="T17" fmla="*/ 2 h 162"/>
                <a:gd name="T18" fmla="*/ 28 w 70"/>
                <a:gd name="T19" fmla="*/ 1 h 162"/>
                <a:gd name="T20" fmla="*/ 28 w 70"/>
                <a:gd name="T21" fmla="*/ 1 h 162"/>
                <a:gd name="T22" fmla="*/ 28 w 70"/>
                <a:gd name="T23" fmla="*/ 1 h 162"/>
                <a:gd name="T24" fmla="*/ 30 w 70"/>
                <a:gd name="T25" fmla="*/ 13 h 162"/>
                <a:gd name="T26" fmla="*/ 26 w 70"/>
                <a:gd name="T27" fmla="*/ 19 h 162"/>
                <a:gd name="T28" fmla="*/ 23 w 70"/>
                <a:gd name="T29" fmla="*/ 26 h 162"/>
                <a:gd name="T30" fmla="*/ 20 w 70"/>
                <a:gd name="T31" fmla="*/ 33 h 162"/>
                <a:gd name="T32" fmla="*/ 18 w 70"/>
                <a:gd name="T33" fmla="*/ 41 h 162"/>
                <a:gd name="T34" fmla="*/ 17 w 70"/>
                <a:gd name="T35" fmla="*/ 48 h 162"/>
                <a:gd name="T36" fmla="*/ 15 w 70"/>
                <a:gd name="T37" fmla="*/ 56 h 162"/>
                <a:gd name="T38" fmla="*/ 13 w 70"/>
                <a:gd name="T39" fmla="*/ 63 h 162"/>
                <a:gd name="T40" fmla="*/ 10 w 70"/>
                <a:gd name="T41" fmla="*/ 69 h 162"/>
                <a:gd name="T42" fmla="*/ 6 w 70"/>
                <a:gd name="T43" fmla="*/ 76 h 162"/>
                <a:gd name="T44" fmla="*/ 0 w 70"/>
                <a:gd name="T45" fmla="*/ 81 h 162"/>
                <a:gd name="T46" fmla="*/ 7 w 70"/>
                <a:gd name="T47" fmla="*/ 78 h 162"/>
                <a:gd name="T48" fmla="*/ 11 w 70"/>
                <a:gd name="T49" fmla="*/ 74 h 162"/>
                <a:gd name="T50" fmla="*/ 14 w 70"/>
                <a:gd name="T51" fmla="*/ 68 h 162"/>
                <a:gd name="T52" fmla="*/ 17 w 70"/>
                <a:gd name="T53" fmla="*/ 63 h 162"/>
                <a:gd name="T54" fmla="*/ 18 w 70"/>
                <a:gd name="T55" fmla="*/ 56 h 162"/>
                <a:gd name="T56" fmla="*/ 20 w 70"/>
                <a:gd name="T57" fmla="*/ 50 h 162"/>
                <a:gd name="T58" fmla="*/ 21 w 70"/>
                <a:gd name="T59" fmla="*/ 44 h 162"/>
                <a:gd name="T60" fmla="*/ 23 w 70"/>
                <a:gd name="T61" fmla="*/ 38 h 162"/>
                <a:gd name="T62" fmla="*/ 26 w 70"/>
                <a:gd name="T63" fmla="*/ 33 h 162"/>
                <a:gd name="T64" fmla="*/ 30 w 70"/>
                <a:gd name="T65" fmla="*/ 28 h 162"/>
                <a:gd name="T66" fmla="*/ 33 w 70"/>
                <a:gd name="T67" fmla="*/ 25 h 162"/>
                <a:gd name="T68" fmla="*/ 35 w 70"/>
                <a:gd name="T69" fmla="*/ 23 h 162"/>
                <a:gd name="T70" fmla="*/ 35 w 70"/>
                <a:gd name="T71" fmla="*/ 20 h 162"/>
                <a:gd name="T72" fmla="*/ 35 w 70"/>
                <a:gd name="T73" fmla="*/ 17 h 162"/>
                <a:gd name="T74" fmla="*/ 33 w 70"/>
                <a:gd name="T75" fmla="*/ 15 h 162"/>
                <a:gd name="T76" fmla="*/ 32 w 70"/>
                <a:gd name="T77" fmla="*/ 12 h 162"/>
                <a:gd name="T78" fmla="*/ 31 w 70"/>
                <a:gd name="T79" fmla="*/ 9 h 162"/>
                <a:gd name="T80" fmla="*/ 30 w 70"/>
                <a:gd name="T81" fmla="*/ 6 h 162"/>
                <a:gd name="T82" fmla="*/ 30 w 70"/>
                <a:gd name="T83" fmla="*/ 3 h 162"/>
                <a:gd name="T84" fmla="*/ 30 w 70"/>
                <a:gd name="T85" fmla="*/ 1 h 162"/>
                <a:gd name="T86" fmla="*/ 30 w 70"/>
                <a:gd name="T87" fmla="*/ 1 h 162"/>
                <a:gd name="T88" fmla="*/ 29 w 70"/>
                <a:gd name="T89" fmla="*/ 0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0" h="162">
                  <a:moveTo>
                    <a:pt x="57" y="0"/>
                  </a:moveTo>
                  <a:lnTo>
                    <a:pt x="56" y="5"/>
                  </a:lnTo>
                  <a:lnTo>
                    <a:pt x="56" y="3"/>
                  </a:lnTo>
                  <a:lnTo>
                    <a:pt x="55" y="3"/>
                  </a:lnTo>
                  <a:lnTo>
                    <a:pt x="55" y="2"/>
                  </a:lnTo>
                  <a:lnTo>
                    <a:pt x="60" y="26"/>
                  </a:lnTo>
                  <a:lnTo>
                    <a:pt x="51" y="38"/>
                  </a:lnTo>
                  <a:lnTo>
                    <a:pt x="45" y="52"/>
                  </a:lnTo>
                  <a:lnTo>
                    <a:pt x="40" y="66"/>
                  </a:lnTo>
                  <a:lnTo>
                    <a:pt x="36" y="81"/>
                  </a:lnTo>
                  <a:lnTo>
                    <a:pt x="34" y="96"/>
                  </a:lnTo>
                  <a:lnTo>
                    <a:pt x="30" y="111"/>
                  </a:lnTo>
                  <a:lnTo>
                    <a:pt x="25" y="125"/>
                  </a:lnTo>
                  <a:lnTo>
                    <a:pt x="19" y="138"/>
                  </a:lnTo>
                  <a:lnTo>
                    <a:pt x="12" y="151"/>
                  </a:lnTo>
                  <a:lnTo>
                    <a:pt x="0" y="162"/>
                  </a:lnTo>
                  <a:lnTo>
                    <a:pt x="13" y="155"/>
                  </a:lnTo>
                  <a:lnTo>
                    <a:pt x="21" y="147"/>
                  </a:lnTo>
                  <a:lnTo>
                    <a:pt x="28" y="136"/>
                  </a:lnTo>
                  <a:lnTo>
                    <a:pt x="33" y="125"/>
                  </a:lnTo>
                  <a:lnTo>
                    <a:pt x="36" y="112"/>
                  </a:lnTo>
                  <a:lnTo>
                    <a:pt x="39" y="100"/>
                  </a:lnTo>
                  <a:lnTo>
                    <a:pt x="42" y="87"/>
                  </a:lnTo>
                  <a:lnTo>
                    <a:pt x="46" y="75"/>
                  </a:lnTo>
                  <a:lnTo>
                    <a:pt x="52" y="65"/>
                  </a:lnTo>
                  <a:lnTo>
                    <a:pt x="60" y="55"/>
                  </a:lnTo>
                  <a:lnTo>
                    <a:pt x="66" y="50"/>
                  </a:lnTo>
                  <a:lnTo>
                    <a:pt x="69" y="45"/>
                  </a:lnTo>
                  <a:lnTo>
                    <a:pt x="70" y="39"/>
                  </a:lnTo>
                  <a:lnTo>
                    <a:pt x="69" y="34"/>
                  </a:lnTo>
                  <a:lnTo>
                    <a:pt x="66" y="29"/>
                  </a:lnTo>
                  <a:lnTo>
                    <a:pt x="64" y="23"/>
                  </a:lnTo>
                  <a:lnTo>
                    <a:pt x="61" y="18"/>
                  </a:lnTo>
                  <a:lnTo>
                    <a:pt x="59" y="12"/>
                  </a:lnTo>
                  <a:lnTo>
                    <a:pt x="59" y="6"/>
                  </a:lnTo>
                  <a:lnTo>
                    <a:pt x="59" y="1"/>
                  </a:lnTo>
                  <a:lnTo>
                    <a:pt x="57"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3" name="Freeform 344"/>
            <p:cNvSpPr>
              <a:spLocks/>
            </p:cNvSpPr>
            <p:nvPr/>
          </p:nvSpPr>
          <p:spPr bwMode="auto">
            <a:xfrm>
              <a:off x="2880" y="2004"/>
              <a:ext cx="3" cy="5"/>
            </a:xfrm>
            <a:custGeom>
              <a:avLst/>
              <a:gdLst>
                <a:gd name="T0" fmla="*/ 0 w 8"/>
                <a:gd name="T1" fmla="*/ 5 h 11"/>
                <a:gd name="T2" fmla="*/ 3 w 8"/>
                <a:gd name="T3" fmla="*/ 0 h 11"/>
                <a:gd name="T4" fmla="*/ 3 w 8"/>
                <a:gd name="T5" fmla="*/ 0 h 11"/>
                <a:gd name="T6" fmla="*/ 2 w 8"/>
                <a:gd name="T7" fmla="*/ 1 h 11"/>
                <a:gd name="T8" fmla="*/ 2 w 8"/>
                <a:gd name="T9" fmla="*/ 1 h 11"/>
                <a:gd name="T10" fmla="*/ 2 w 8"/>
                <a:gd name="T11" fmla="*/ 1 h 11"/>
                <a:gd name="T12" fmla="*/ 2 w 8"/>
                <a:gd name="T13" fmla="*/ 2 h 11"/>
                <a:gd name="T14" fmla="*/ 1 w 8"/>
                <a:gd name="T15" fmla="*/ 3 h 11"/>
                <a:gd name="T16" fmla="*/ 1 w 8"/>
                <a:gd name="T17" fmla="*/ 3 h 11"/>
                <a:gd name="T18" fmla="*/ 1 w 8"/>
                <a:gd name="T19" fmla="*/ 4 h 11"/>
                <a:gd name="T20" fmla="*/ 1 w 8"/>
                <a:gd name="T21" fmla="*/ 5 h 11"/>
                <a:gd name="T22" fmla="*/ 1 w 8"/>
                <a:gd name="T23" fmla="*/ 5 h 11"/>
                <a:gd name="T24" fmla="*/ 1 w 8"/>
                <a:gd name="T25" fmla="*/ 5 h 11"/>
                <a:gd name="T26" fmla="*/ 0 w 8"/>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8" h="11">
                  <a:moveTo>
                    <a:pt x="0" y="10"/>
                  </a:moveTo>
                  <a:lnTo>
                    <a:pt x="8" y="0"/>
                  </a:lnTo>
                  <a:lnTo>
                    <a:pt x="7" y="1"/>
                  </a:lnTo>
                  <a:lnTo>
                    <a:pt x="5" y="2"/>
                  </a:lnTo>
                  <a:lnTo>
                    <a:pt x="4" y="3"/>
                  </a:lnTo>
                  <a:lnTo>
                    <a:pt x="4" y="5"/>
                  </a:lnTo>
                  <a:lnTo>
                    <a:pt x="3" y="6"/>
                  </a:lnTo>
                  <a:lnTo>
                    <a:pt x="3" y="7"/>
                  </a:lnTo>
                  <a:lnTo>
                    <a:pt x="2" y="8"/>
                  </a:lnTo>
                  <a:lnTo>
                    <a:pt x="2" y="10"/>
                  </a:lnTo>
                  <a:lnTo>
                    <a:pt x="2" y="11"/>
                  </a:lnTo>
                  <a:lnTo>
                    <a:pt x="0" y="1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4" name="Freeform 345"/>
            <p:cNvSpPr>
              <a:spLocks/>
            </p:cNvSpPr>
            <p:nvPr/>
          </p:nvSpPr>
          <p:spPr bwMode="auto">
            <a:xfrm>
              <a:off x="2841" y="2004"/>
              <a:ext cx="20" cy="75"/>
            </a:xfrm>
            <a:custGeom>
              <a:avLst/>
              <a:gdLst>
                <a:gd name="T0" fmla="*/ 19 w 41"/>
                <a:gd name="T1" fmla="*/ 0 h 150"/>
                <a:gd name="T2" fmla="*/ 20 w 41"/>
                <a:gd name="T3" fmla="*/ 14 h 150"/>
                <a:gd name="T4" fmla="*/ 17 w 41"/>
                <a:gd name="T5" fmla="*/ 20 h 150"/>
                <a:gd name="T6" fmla="*/ 14 w 41"/>
                <a:gd name="T7" fmla="*/ 26 h 150"/>
                <a:gd name="T8" fmla="*/ 12 w 41"/>
                <a:gd name="T9" fmla="*/ 32 h 150"/>
                <a:gd name="T10" fmla="*/ 10 w 41"/>
                <a:gd name="T11" fmla="*/ 38 h 150"/>
                <a:gd name="T12" fmla="*/ 9 w 41"/>
                <a:gd name="T13" fmla="*/ 45 h 150"/>
                <a:gd name="T14" fmla="*/ 8 w 41"/>
                <a:gd name="T15" fmla="*/ 51 h 150"/>
                <a:gd name="T16" fmla="*/ 7 w 41"/>
                <a:gd name="T17" fmla="*/ 57 h 150"/>
                <a:gd name="T18" fmla="*/ 5 w 41"/>
                <a:gd name="T19" fmla="*/ 63 h 150"/>
                <a:gd name="T20" fmla="*/ 3 w 41"/>
                <a:gd name="T21" fmla="*/ 70 h 150"/>
                <a:gd name="T22" fmla="*/ 0 w 41"/>
                <a:gd name="T23" fmla="*/ 75 h 150"/>
                <a:gd name="T24" fmla="*/ 4 w 41"/>
                <a:gd name="T25" fmla="*/ 69 h 150"/>
                <a:gd name="T26" fmla="*/ 7 w 41"/>
                <a:gd name="T27" fmla="*/ 62 h 150"/>
                <a:gd name="T28" fmla="*/ 11 w 41"/>
                <a:gd name="T29" fmla="*/ 55 h 150"/>
                <a:gd name="T30" fmla="*/ 14 w 41"/>
                <a:gd name="T31" fmla="*/ 47 h 150"/>
                <a:gd name="T32" fmla="*/ 17 w 41"/>
                <a:gd name="T33" fmla="*/ 40 h 150"/>
                <a:gd name="T34" fmla="*/ 18 w 41"/>
                <a:gd name="T35" fmla="*/ 32 h 150"/>
                <a:gd name="T36" fmla="*/ 20 w 41"/>
                <a:gd name="T37" fmla="*/ 24 h 150"/>
                <a:gd name="T38" fmla="*/ 20 w 41"/>
                <a:gd name="T39" fmla="*/ 16 h 150"/>
                <a:gd name="T40" fmla="*/ 20 w 41"/>
                <a:gd name="T41" fmla="*/ 9 h 150"/>
                <a:gd name="T42" fmla="*/ 19 w 41"/>
                <a:gd name="T43" fmla="*/ 1 h 150"/>
                <a:gd name="T44" fmla="*/ 19 w 41"/>
                <a:gd name="T45" fmla="*/ 1 h 150"/>
                <a:gd name="T46" fmla="*/ 19 w 41"/>
                <a:gd name="T47" fmla="*/ 0 h 1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1" h="150">
                  <a:moveTo>
                    <a:pt x="39" y="0"/>
                  </a:moveTo>
                  <a:lnTo>
                    <a:pt x="41" y="28"/>
                  </a:lnTo>
                  <a:lnTo>
                    <a:pt x="34" y="40"/>
                  </a:lnTo>
                  <a:lnTo>
                    <a:pt x="29" y="51"/>
                  </a:lnTo>
                  <a:lnTo>
                    <a:pt x="24" y="63"/>
                  </a:lnTo>
                  <a:lnTo>
                    <a:pt x="21" y="75"/>
                  </a:lnTo>
                  <a:lnTo>
                    <a:pt x="19" y="89"/>
                  </a:lnTo>
                  <a:lnTo>
                    <a:pt x="16" y="101"/>
                  </a:lnTo>
                  <a:lnTo>
                    <a:pt x="14" y="114"/>
                  </a:lnTo>
                  <a:lnTo>
                    <a:pt x="10" y="126"/>
                  </a:lnTo>
                  <a:lnTo>
                    <a:pt x="6" y="139"/>
                  </a:lnTo>
                  <a:lnTo>
                    <a:pt x="0" y="150"/>
                  </a:lnTo>
                  <a:lnTo>
                    <a:pt x="8" y="137"/>
                  </a:lnTo>
                  <a:lnTo>
                    <a:pt x="15" y="124"/>
                  </a:lnTo>
                  <a:lnTo>
                    <a:pt x="23" y="109"/>
                  </a:lnTo>
                  <a:lnTo>
                    <a:pt x="28" y="94"/>
                  </a:lnTo>
                  <a:lnTo>
                    <a:pt x="34" y="79"/>
                  </a:lnTo>
                  <a:lnTo>
                    <a:pt x="37" y="64"/>
                  </a:lnTo>
                  <a:lnTo>
                    <a:pt x="40" y="48"/>
                  </a:lnTo>
                  <a:lnTo>
                    <a:pt x="41" y="32"/>
                  </a:lnTo>
                  <a:lnTo>
                    <a:pt x="41" y="17"/>
                  </a:lnTo>
                  <a:lnTo>
                    <a:pt x="39" y="1"/>
                  </a:lnTo>
                  <a:lnTo>
                    <a:pt x="39" y="0"/>
                  </a:lnTo>
                  <a:close/>
                </a:path>
              </a:pathLst>
            </a:cu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5" name="Freeform 346"/>
            <p:cNvSpPr>
              <a:spLocks/>
            </p:cNvSpPr>
            <p:nvPr/>
          </p:nvSpPr>
          <p:spPr bwMode="auto">
            <a:xfrm>
              <a:off x="2365" y="2019"/>
              <a:ext cx="1" cy="8"/>
            </a:xfrm>
            <a:custGeom>
              <a:avLst/>
              <a:gdLst>
                <a:gd name="T0" fmla="*/ 1 w 2"/>
                <a:gd name="T1" fmla="*/ 0 h 16"/>
                <a:gd name="T2" fmla="*/ 0 w 2"/>
                <a:gd name="T3" fmla="*/ 1 h 16"/>
                <a:gd name="T4" fmla="*/ 0 w 2"/>
                <a:gd name="T5" fmla="*/ 8 h 16"/>
                <a:gd name="T6" fmla="*/ 1 w 2"/>
                <a:gd name="T7" fmla="*/ 8 h 16"/>
                <a:gd name="T8" fmla="*/ 1 w 2"/>
                <a:gd name="T9" fmla="*/ 1 h 16"/>
                <a:gd name="T10" fmla="*/ 1 w 2"/>
                <a:gd name="T11" fmla="*/ 1 h 16"/>
                <a:gd name="T12" fmla="*/ 1 w 2"/>
                <a:gd name="T13" fmla="*/ 0 h 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16">
                  <a:moveTo>
                    <a:pt x="2" y="0"/>
                  </a:moveTo>
                  <a:lnTo>
                    <a:pt x="0" y="1"/>
                  </a:lnTo>
                  <a:lnTo>
                    <a:pt x="0" y="16"/>
                  </a:lnTo>
                  <a:lnTo>
                    <a:pt x="2" y="16"/>
                  </a:lnTo>
                  <a:lnTo>
                    <a:pt x="2" y="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6" name="Freeform 347"/>
            <p:cNvSpPr>
              <a:spLocks/>
            </p:cNvSpPr>
            <p:nvPr/>
          </p:nvSpPr>
          <p:spPr bwMode="auto">
            <a:xfrm>
              <a:off x="2365" y="2035"/>
              <a:ext cx="1" cy="9"/>
            </a:xfrm>
            <a:custGeom>
              <a:avLst/>
              <a:gdLst>
                <a:gd name="T0" fmla="*/ 0 w 2"/>
                <a:gd name="T1" fmla="*/ 9 h 18"/>
                <a:gd name="T2" fmla="*/ 1 w 2"/>
                <a:gd name="T3" fmla="*/ 9 h 18"/>
                <a:gd name="T4" fmla="*/ 1 w 2"/>
                <a:gd name="T5" fmla="*/ 0 h 18"/>
                <a:gd name="T6" fmla="*/ 0 w 2"/>
                <a:gd name="T7" fmla="*/ 0 h 18"/>
                <a:gd name="T8" fmla="*/ 0 w 2"/>
                <a:gd name="T9" fmla="*/ 9 h 18"/>
                <a:gd name="T10" fmla="*/ 0 w 2"/>
                <a:gd name="T11" fmla="*/ 9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8">
                  <a:moveTo>
                    <a:pt x="0" y="18"/>
                  </a:moveTo>
                  <a:lnTo>
                    <a:pt x="2" y="18"/>
                  </a:lnTo>
                  <a:lnTo>
                    <a:pt x="2" y="0"/>
                  </a:lnTo>
                  <a:lnTo>
                    <a:pt x="0" y="0"/>
                  </a:lnTo>
                  <a:lnTo>
                    <a:pt x="0"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7" name="Freeform 348"/>
            <p:cNvSpPr>
              <a:spLocks/>
            </p:cNvSpPr>
            <p:nvPr/>
          </p:nvSpPr>
          <p:spPr bwMode="auto">
            <a:xfrm>
              <a:off x="2368" y="2059"/>
              <a:ext cx="2" cy="5"/>
            </a:xfrm>
            <a:custGeom>
              <a:avLst/>
              <a:gdLst>
                <a:gd name="T0" fmla="*/ 1 w 5"/>
                <a:gd name="T1" fmla="*/ 5 h 11"/>
                <a:gd name="T2" fmla="*/ 1 w 5"/>
                <a:gd name="T3" fmla="*/ 5 h 11"/>
                <a:gd name="T4" fmla="*/ 1 w 5"/>
                <a:gd name="T5" fmla="*/ 4 h 11"/>
                <a:gd name="T6" fmla="*/ 1 w 5"/>
                <a:gd name="T7" fmla="*/ 3 h 11"/>
                <a:gd name="T8" fmla="*/ 1 w 5"/>
                <a:gd name="T9" fmla="*/ 3 h 11"/>
                <a:gd name="T10" fmla="*/ 1 w 5"/>
                <a:gd name="T11" fmla="*/ 2 h 11"/>
                <a:gd name="T12" fmla="*/ 1 w 5"/>
                <a:gd name="T13" fmla="*/ 2 h 11"/>
                <a:gd name="T14" fmla="*/ 1 w 5"/>
                <a:gd name="T15" fmla="*/ 1 h 11"/>
                <a:gd name="T16" fmla="*/ 1 w 5"/>
                <a:gd name="T17" fmla="*/ 0 h 11"/>
                <a:gd name="T18" fmla="*/ 2 w 5"/>
                <a:gd name="T19" fmla="*/ 0 h 11"/>
                <a:gd name="T20" fmla="*/ 2 w 5"/>
                <a:gd name="T21" fmla="*/ 0 h 11"/>
                <a:gd name="T22" fmla="*/ 0 w 5"/>
                <a:gd name="T23" fmla="*/ 0 h 11"/>
                <a:gd name="T24" fmla="*/ 1 w 5"/>
                <a:gd name="T25" fmla="*/ 5 h 11"/>
                <a:gd name="T26" fmla="*/ 1 w 5"/>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2" y="11"/>
                  </a:moveTo>
                  <a:lnTo>
                    <a:pt x="2" y="10"/>
                  </a:lnTo>
                  <a:lnTo>
                    <a:pt x="2" y="8"/>
                  </a:lnTo>
                  <a:lnTo>
                    <a:pt x="2" y="7"/>
                  </a:lnTo>
                  <a:lnTo>
                    <a:pt x="2" y="6"/>
                  </a:lnTo>
                  <a:lnTo>
                    <a:pt x="2" y="5"/>
                  </a:lnTo>
                  <a:lnTo>
                    <a:pt x="2" y="4"/>
                  </a:lnTo>
                  <a:lnTo>
                    <a:pt x="2" y="2"/>
                  </a:lnTo>
                  <a:lnTo>
                    <a:pt x="2" y="1"/>
                  </a:lnTo>
                  <a:lnTo>
                    <a:pt x="4" y="0"/>
                  </a:lnTo>
                  <a:lnTo>
                    <a:pt x="5" y="0"/>
                  </a:lnTo>
                  <a:lnTo>
                    <a:pt x="0" y="0"/>
                  </a:lnTo>
                  <a:lnTo>
                    <a:pt x="2"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8" name="Freeform 349"/>
            <p:cNvSpPr>
              <a:spLocks/>
            </p:cNvSpPr>
            <p:nvPr/>
          </p:nvSpPr>
          <p:spPr bwMode="auto">
            <a:xfrm>
              <a:off x="2372" y="2091"/>
              <a:ext cx="2" cy="6"/>
            </a:xfrm>
            <a:custGeom>
              <a:avLst/>
              <a:gdLst>
                <a:gd name="T0" fmla="*/ 2 w 2"/>
                <a:gd name="T1" fmla="*/ 5 h 11"/>
                <a:gd name="T2" fmla="*/ 0 w 2"/>
                <a:gd name="T3" fmla="*/ 0 h 11"/>
                <a:gd name="T4" fmla="*/ 0 w 2"/>
                <a:gd name="T5" fmla="*/ 1 h 11"/>
                <a:gd name="T6" fmla="*/ 0 w 2"/>
                <a:gd name="T7" fmla="*/ 2 h 11"/>
                <a:gd name="T8" fmla="*/ 0 w 2"/>
                <a:gd name="T9" fmla="*/ 3 h 11"/>
                <a:gd name="T10" fmla="*/ 0 w 2"/>
                <a:gd name="T11" fmla="*/ 4 h 11"/>
                <a:gd name="T12" fmla="*/ 0 w 2"/>
                <a:gd name="T13" fmla="*/ 5 h 11"/>
                <a:gd name="T14" fmla="*/ 0 w 2"/>
                <a:gd name="T15" fmla="*/ 5 h 11"/>
                <a:gd name="T16" fmla="*/ 1 w 2"/>
                <a:gd name="T17" fmla="*/ 6 h 11"/>
                <a:gd name="T18" fmla="*/ 1 w 2"/>
                <a:gd name="T19" fmla="*/ 6 h 11"/>
                <a:gd name="T20" fmla="*/ 2 w 2"/>
                <a:gd name="T21" fmla="*/ 6 h 11"/>
                <a:gd name="T22" fmla="*/ 2 w 2"/>
                <a:gd name="T23" fmla="*/ 5 h 11"/>
                <a:gd name="T24" fmla="*/ 2 w 2"/>
                <a:gd name="T25" fmla="*/ 5 h 11"/>
                <a:gd name="T26" fmla="*/ 2 w 2"/>
                <a:gd name="T27" fmla="*/ 5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11">
                  <a:moveTo>
                    <a:pt x="2" y="9"/>
                  </a:moveTo>
                  <a:lnTo>
                    <a:pt x="0" y="0"/>
                  </a:lnTo>
                  <a:lnTo>
                    <a:pt x="0" y="1"/>
                  </a:lnTo>
                  <a:lnTo>
                    <a:pt x="0" y="4"/>
                  </a:lnTo>
                  <a:lnTo>
                    <a:pt x="0" y="6"/>
                  </a:lnTo>
                  <a:lnTo>
                    <a:pt x="0" y="8"/>
                  </a:lnTo>
                  <a:lnTo>
                    <a:pt x="0" y="9"/>
                  </a:lnTo>
                  <a:lnTo>
                    <a:pt x="0" y="10"/>
                  </a:lnTo>
                  <a:lnTo>
                    <a:pt x="1" y="11"/>
                  </a:lnTo>
                  <a:lnTo>
                    <a:pt x="2" y="11"/>
                  </a:lnTo>
                  <a:lnTo>
                    <a:pt x="2" y="10"/>
                  </a:lnTo>
                  <a:lnTo>
                    <a:pt x="2" y="9"/>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19" name="Freeform 350"/>
            <p:cNvSpPr>
              <a:spLocks/>
            </p:cNvSpPr>
            <p:nvPr/>
          </p:nvSpPr>
          <p:spPr bwMode="auto">
            <a:xfrm>
              <a:off x="2739" y="2103"/>
              <a:ext cx="2" cy="6"/>
            </a:xfrm>
            <a:custGeom>
              <a:avLst/>
              <a:gdLst>
                <a:gd name="T0" fmla="*/ 0 w 4"/>
                <a:gd name="T1" fmla="*/ 6 h 11"/>
                <a:gd name="T2" fmla="*/ 2 w 4"/>
                <a:gd name="T3" fmla="*/ 6 h 11"/>
                <a:gd name="T4" fmla="*/ 2 w 4"/>
                <a:gd name="T5" fmla="*/ 0 h 11"/>
                <a:gd name="T6" fmla="*/ 1 w 4"/>
                <a:gd name="T7" fmla="*/ 0 h 11"/>
                <a:gd name="T8" fmla="*/ 1 w 4"/>
                <a:gd name="T9" fmla="*/ 6 h 11"/>
                <a:gd name="T10" fmla="*/ 1 w 4"/>
                <a:gd name="T11" fmla="*/ 6 h 11"/>
                <a:gd name="T12" fmla="*/ 0 w 4"/>
                <a:gd name="T13" fmla="*/ 6 h 1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11">
                  <a:moveTo>
                    <a:pt x="0" y="11"/>
                  </a:moveTo>
                  <a:lnTo>
                    <a:pt x="4" y="11"/>
                  </a:lnTo>
                  <a:lnTo>
                    <a:pt x="4" y="0"/>
                  </a:lnTo>
                  <a:lnTo>
                    <a:pt x="1" y="0"/>
                  </a:lnTo>
                  <a:lnTo>
                    <a:pt x="1" y="11"/>
                  </a:lnTo>
                  <a:lnTo>
                    <a:pt x="0" y="11"/>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0" name="Freeform 351"/>
            <p:cNvSpPr>
              <a:spLocks/>
            </p:cNvSpPr>
            <p:nvPr/>
          </p:nvSpPr>
          <p:spPr bwMode="auto">
            <a:xfrm>
              <a:off x="2633" y="2290"/>
              <a:ext cx="1" cy="1"/>
            </a:xfrm>
            <a:custGeom>
              <a:avLst/>
              <a:gdLst>
                <a:gd name="T0" fmla="*/ 1 w 1"/>
                <a:gd name="T1" fmla="*/ 1 h 3"/>
                <a:gd name="T2" fmla="*/ 1 w 1"/>
                <a:gd name="T3" fmla="*/ 1 h 3"/>
                <a:gd name="T4" fmla="*/ 1 w 1"/>
                <a:gd name="T5" fmla="*/ 1 h 3"/>
                <a:gd name="T6" fmla="*/ 1 w 1"/>
                <a:gd name="T7" fmla="*/ 1 h 3"/>
                <a:gd name="T8" fmla="*/ 1 w 1"/>
                <a:gd name="T9" fmla="*/ 1 h 3"/>
                <a:gd name="T10" fmla="*/ 1 w 1"/>
                <a:gd name="T11" fmla="*/ 1 h 3"/>
                <a:gd name="T12" fmla="*/ 1 w 1"/>
                <a:gd name="T13" fmla="*/ 1 h 3"/>
                <a:gd name="T14" fmla="*/ 1 w 1"/>
                <a:gd name="T15" fmla="*/ 1 h 3"/>
                <a:gd name="T16" fmla="*/ 1 w 1"/>
                <a:gd name="T17" fmla="*/ 0 h 3"/>
                <a:gd name="T18" fmla="*/ 1 w 1"/>
                <a:gd name="T19" fmla="*/ 0 h 3"/>
                <a:gd name="T20" fmla="*/ 1 w 1"/>
                <a:gd name="T21" fmla="*/ 0 h 3"/>
                <a:gd name="T22" fmla="*/ 0 w 1"/>
                <a:gd name="T23" fmla="*/ 1 h 3"/>
                <a:gd name="T24" fmla="*/ 1 w 1"/>
                <a:gd name="T25" fmla="*/ 1 h 3"/>
                <a:gd name="T26" fmla="*/ 1 w 1"/>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3"/>
                  </a:moveTo>
                  <a:lnTo>
                    <a:pt x="1" y="3"/>
                  </a:lnTo>
                  <a:lnTo>
                    <a:pt x="1" y="2"/>
                  </a:lnTo>
                  <a:lnTo>
                    <a:pt x="1" y="0"/>
                  </a:lnTo>
                  <a:lnTo>
                    <a:pt x="0" y="2"/>
                  </a:lnTo>
                  <a:lnTo>
                    <a:pt x="1"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1" name="Freeform 352"/>
            <p:cNvSpPr>
              <a:spLocks/>
            </p:cNvSpPr>
            <p:nvPr/>
          </p:nvSpPr>
          <p:spPr bwMode="auto">
            <a:xfrm>
              <a:off x="2605" y="2137"/>
              <a:ext cx="1" cy="2"/>
            </a:xfrm>
            <a:custGeom>
              <a:avLst/>
              <a:gdLst>
                <a:gd name="T0" fmla="*/ 0 w 3"/>
                <a:gd name="T1" fmla="*/ 1 h 3"/>
                <a:gd name="T2" fmla="*/ 1 w 3"/>
                <a:gd name="T3" fmla="*/ 2 h 3"/>
                <a:gd name="T4" fmla="*/ 1 w 3"/>
                <a:gd name="T5" fmla="*/ 2 h 3"/>
                <a:gd name="T6" fmla="*/ 1 w 3"/>
                <a:gd name="T7" fmla="*/ 2 h 3"/>
                <a:gd name="T8" fmla="*/ 1 w 3"/>
                <a:gd name="T9" fmla="*/ 2 h 3"/>
                <a:gd name="T10" fmla="*/ 1 w 3"/>
                <a:gd name="T11" fmla="*/ 2 h 3"/>
                <a:gd name="T12" fmla="*/ 1 w 3"/>
                <a:gd name="T13" fmla="*/ 2 h 3"/>
                <a:gd name="T14" fmla="*/ 1 w 3"/>
                <a:gd name="T15" fmla="*/ 2 h 3"/>
                <a:gd name="T16" fmla="*/ 1 w 3"/>
                <a:gd name="T17" fmla="*/ 2 h 3"/>
                <a:gd name="T18" fmla="*/ 1 w 3"/>
                <a:gd name="T19" fmla="*/ 2 h 3"/>
                <a:gd name="T20" fmla="*/ 1 w 3"/>
                <a:gd name="T21" fmla="*/ 2 h 3"/>
                <a:gd name="T22" fmla="*/ 1 w 3"/>
                <a:gd name="T23" fmla="*/ 2 h 3"/>
                <a:gd name="T24" fmla="*/ 1 w 3"/>
                <a:gd name="T25" fmla="*/ 1 h 3"/>
                <a:gd name="T26" fmla="*/ 1 w 3"/>
                <a:gd name="T27" fmla="*/ 1 h 3"/>
                <a:gd name="T28" fmla="*/ 0 w 3"/>
                <a:gd name="T29" fmla="*/ 1 h 3"/>
                <a:gd name="T30" fmla="*/ 0 w 3"/>
                <a:gd name="T31" fmla="*/ 1 h 3"/>
                <a:gd name="T32" fmla="*/ 0 w 3"/>
                <a:gd name="T33" fmla="*/ 1 h 3"/>
                <a:gd name="T34" fmla="*/ 0 w 3"/>
                <a:gd name="T35" fmla="*/ 1 h 3"/>
                <a:gd name="T36" fmla="*/ 0 w 3"/>
                <a:gd name="T37" fmla="*/ 1 h 3"/>
                <a:gd name="T38" fmla="*/ 0 w 3"/>
                <a:gd name="T39" fmla="*/ 1 h 3"/>
                <a:gd name="T40" fmla="*/ 0 w 3"/>
                <a:gd name="T41" fmla="*/ 0 h 3"/>
                <a:gd name="T42" fmla="*/ 0 w 3"/>
                <a:gd name="T43" fmla="*/ 1 h 3"/>
                <a:gd name="T44" fmla="*/ 1 w 3"/>
                <a:gd name="T45" fmla="*/ 2 h 3"/>
                <a:gd name="T46" fmla="*/ 1 w 3"/>
                <a:gd name="T47" fmla="*/ 2 h 3"/>
                <a:gd name="T48" fmla="*/ 0 w 3"/>
                <a:gd name="T49" fmla="*/ 1 h 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 h="3">
                  <a:moveTo>
                    <a:pt x="1" y="2"/>
                  </a:moveTo>
                  <a:lnTo>
                    <a:pt x="3" y="3"/>
                  </a:lnTo>
                  <a:lnTo>
                    <a:pt x="3" y="2"/>
                  </a:lnTo>
                  <a:lnTo>
                    <a:pt x="1" y="2"/>
                  </a:lnTo>
                  <a:lnTo>
                    <a:pt x="1" y="1"/>
                  </a:lnTo>
                  <a:lnTo>
                    <a:pt x="1" y="0"/>
                  </a:lnTo>
                  <a:lnTo>
                    <a:pt x="0" y="2"/>
                  </a:lnTo>
                  <a:lnTo>
                    <a:pt x="3" y="3"/>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2" name="Freeform 353"/>
            <p:cNvSpPr>
              <a:spLocks/>
            </p:cNvSpPr>
            <p:nvPr/>
          </p:nvSpPr>
          <p:spPr bwMode="auto">
            <a:xfrm>
              <a:off x="2600" y="2123"/>
              <a:ext cx="55" cy="285"/>
            </a:xfrm>
            <a:custGeom>
              <a:avLst/>
              <a:gdLst>
                <a:gd name="T0" fmla="*/ 51 w 112"/>
                <a:gd name="T1" fmla="*/ 241 h 570"/>
                <a:gd name="T2" fmla="*/ 49 w 112"/>
                <a:gd name="T3" fmla="*/ 238 h 570"/>
                <a:gd name="T4" fmla="*/ 47 w 112"/>
                <a:gd name="T5" fmla="*/ 234 h 570"/>
                <a:gd name="T6" fmla="*/ 47 w 112"/>
                <a:gd name="T7" fmla="*/ 221 h 570"/>
                <a:gd name="T8" fmla="*/ 42 w 112"/>
                <a:gd name="T9" fmla="*/ 211 h 570"/>
                <a:gd name="T10" fmla="*/ 43 w 112"/>
                <a:gd name="T11" fmla="*/ 204 h 570"/>
                <a:gd name="T12" fmla="*/ 43 w 112"/>
                <a:gd name="T13" fmla="*/ 204 h 570"/>
                <a:gd name="T14" fmla="*/ 44 w 112"/>
                <a:gd name="T15" fmla="*/ 204 h 570"/>
                <a:gd name="T16" fmla="*/ 42 w 112"/>
                <a:gd name="T17" fmla="*/ 203 h 570"/>
                <a:gd name="T18" fmla="*/ 41 w 112"/>
                <a:gd name="T19" fmla="*/ 205 h 570"/>
                <a:gd name="T20" fmla="*/ 40 w 112"/>
                <a:gd name="T21" fmla="*/ 201 h 570"/>
                <a:gd name="T22" fmla="*/ 41 w 112"/>
                <a:gd name="T23" fmla="*/ 200 h 570"/>
                <a:gd name="T24" fmla="*/ 42 w 112"/>
                <a:gd name="T25" fmla="*/ 199 h 570"/>
                <a:gd name="T26" fmla="*/ 41 w 112"/>
                <a:gd name="T27" fmla="*/ 199 h 570"/>
                <a:gd name="T28" fmla="*/ 39 w 112"/>
                <a:gd name="T29" fmla="*/ 199 h 570"/>
                <a:gd name="T30" fmla="*/ 38 w 112"/>
                <a:gd name="T31" fmla="*/ 197 h 570"/>
                <a:gd name="T32" fmla="*/ 38 w 112"/>
                <a:gd name="T33" fmla="*/ 194 h 570"/>
                <a:gd name="T34" fmla="*/ 39 w 112"/>
                <a:gd name="T35" fmla="*/ 191 h 570"/>
                <a:gd name="T36" fmla="*/ 41 w 112"/>
                <a:gd name="T37" fmla="*/ 191 h 570"/>
                <a:gd name="T38" fmla="*/ 41 w 112"/>
                <a:gd name="T39" fmla="*/ 193 h 570"/>
                <a:gd name="T40" fmla="*/ 43 w 112"/>
                <a:gd name="T41" fmla="*/ 195 h 570"/>
                <a:gd name="T42" fmla="*/ 37 w 112"/>
                <a:gd name="T43" fmla="*/ 188 h 570"/>
                <a:gd name="T44" fmla="*/ 35 w 112"/>
                <a:gd name="T45" fmla="*/ 179 h 570"/>
                <a:gd name="T46" fmla="*/ 33 w 112"/>
                <a:gd name="T47" fmla="*/ 171 h 570"/>
                <a:gd name="T48" fmla="*/ 33 w 112"/>
                <a:gd name="T49" fmla="*/ 170 h 570"/>
                <a:gd name="T50" fmla="*/ 35 w 112"/>
                <a:gd name="T51" fmla="*/ 169 h 570"/>
                <a:gd name="T52" fmla="*/ 33 w 112"/>
                <a:gd name="T53" fmla="*/ 168 h 570"/>
                <a:gd name="T54" fmla="*/ 33 w 112"/>
                <a:gd name="T55" fmla="*/ 169 h 570"/>
                <a:gd name="T56" fmla="*/ 33 w 112"/>
                <a:gd name="T57" fmla="*/ 169 h 570"/>
                <a:gd name="T58" fmla="*/ 33 w 112"/>
                <a:gd name="T59" fmla="*/ 168 h 570"/>
                <a:gd name="T60" fmla="*/ 27 w 112"/>
                <a:gd name="T61" fmla="*/ 129 h 570"/>
                <a:gd name="T62" fmla="*/ 20 w 112"/>
                <a:gd name="T63" fmla="*/ 89 h 570"/>
                <a:gd name="T64" fmla="*/ 14 w 112"/>
                <a:gd name="T65" fmla="*/ 62 h 570"/>
                <a:gd name="T66" fmla="*/ 11 w 112"/>
                <a:gd name="T67" fmla="*/ 47 h 570"/>
                <a:gd name="T68" fmla="*/ 12 w 112"/>
                <a:gd name="T69" fmla="*/ 33 h 570"/>
                <a:gd name="T70" fmla="*/ 12 w 112"/>
                <a:gd name="T71" fmla="*/ 33 h 570"/>
                <a:gd name="T72" fmla="*/ 12 w 112"/>
                <a:gd name="T73" fmla="*/ 33 h 570"/>
                <a:gd name="T74" fmla="*/ 10 w 112"/>
                <a:gd name="T75" fmla="*/ 31 h 570"/>
                <a:gd name="T76" fmla="*/ 8 w 112"/>
                <a:gd name="T77" fmla="*/ 27 h 570"/>
                <a:gd name="T78" fmla="*/ 7 w 112"/>
                <a:gd name="T79" fmla="*/ 22 h 570"/>
                <a:gd name="T80" fmla="*/ 6 w 112"/>
                <a:gd name="T81" fmla="*/ 20 h 570"/>
                <a:gd name="T82" fmla="*/ 5 w 112"/>
                <a:gd name="T83" fmla="*/ 18 h 570"/>
                <a:gd name="T84" fmla="*/ 5 w 112"/>
                <a:gd name="T85" fmla="*/ 16 h 570"/>
                <a:gd name="T86" fmla="*/ 4 w 112"/>
                <a:gd name="T87" fmla="*/ 10 h 570"/>
                <a:gd name="T88" fmla="*/ 2 w 112"/>
                <a:gd name="T89" fmla="*/ 4 h 570"/>
                <a:gd name="T90" fmla="*/ 9 w 112"/>
                <a:gd name="T91" fmla="*/ 41 h 570"/>
                <a:gd name="T92" fmla="*/ 15 w 112"/>
                <a:gd name="T93" fmla="*/ 77 h 570"/>
                <a:gd name="T94" fmla="*/ 20 w 112"/>
                <a:gd name="T95" fmla="*/ 112 h 570"/>
                <a:gd name="T96" fmla="*/ 29 w 112"/>
                <a:gd name="T97" fmla="*/ 159 h 570"/>
                <a:gd name="T98" fmla="*/ 42 w 112"/>
                <a:gd name="T99" fmla="*/ 221 h 570"/>
                <a:gd name="T100" fmla="*/ 55 w 112"/>
                <a:gd name="T101" fmla="*/ 285 h 570"/>
                <a:gd name="T102" fmla="*/ 55 w 112"/>
                <a:gd name="T103" fmla="*/ 269 h 570"/>
                <a:gd name="T104" fmla="*/ 53 w 112"/>
                <a:gd name="T105" fmla="*/ 254 h 5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12" h="570">
                  <a:moveTo>
                    <a:pt x="107" y="493"/>
                  </a:moveTo>
                  <a:lnTo>
                    <a:pt x="107" y="488"/>
                  </a:lnTo>
                  <a:lnTo>
                    <a:pt x="106" y="484"/>
                  </a:lnTo>
                  <a:lnTo>
                    <a:pt x="104" y="481"/>
                  </a:lnTo>
                  <a:lnTo>
                    <a:pt x="103" y="480"/>
                  </a:lnTo>
                  <a:lnTo>
                    <a:pt x="102" y="479"/>
                  </a:lnTo>
                  <a:lnTo>
                    <a:pt x="99" y="478"/>
                  </a:lnTo>
                  <a:lnTo>
                    <a:pt x="99" y="476"/>
                  </a:lnTo>
                  <a:lnTo>
                    <a:pt x="99" y="474"/>
                  </a:lnTo>
                  <a:lnTo>
                    <a:pt x="101" y="472"/>
                  </a:lnTo>
                  <a:lnTo>
                    <a:pt x="104" y="467"/>
                  </a:lnTo>
                  <a:lnTo>
                    <a:pt x="96" y="467"/>
                  </a:lnTo>
                  <a:lnTo>
                    <a:pt x="99" y="459"/>
                  </a:lnTo>
                  <a:lnTo>
                    <a:pt x="99" y="453"/>
                  </a:lnTo>
                  <a:lnTo>
                    <a:pt x="98" y="447"/>
                  </a:lnTo>
                  <a:lnTo>
                    <a:pt x="96" y="442"/>
                  </a:lnTo>
                  <a:lnTo>
                    <a:pt x="93" y="437"/>
                  </a:lnTo>
                  <a:lnTo>
                    <a:pt x="90" y="432"/>
                  </a:lnTo>
                  <a:lnTo>
                    <a:pt x="86" y="426"/>
                  </a:lnTo>
                  <a:lnTo>
                    <a:pt x="85" y="421"/>
                  </a:lnTo>
                  <a:lnTo>
                    <a:pt x="85" y="415"/>
                  </a:lnTo>
                  <a:lnTo>
                    <a:pt x="87" y="407"/>
                  </a:lnTo>
                  <a:lnTo>
                    <a:pt x="88" y="407"/>
                  </a:lnTo>
                  <a:lnTo>
                    <a:pt x="88" y="408"/>
                  </a:lnTo>
                  <a:lnTo>
                    <a:pt x="90" y="408"/>
                  </a:lnTo>
                  <a:lnTo>
                    <a:pt x="88" y="406"/>
                  </a:lnTo>
                  <a:lnTo>
                    <a:pt x="87" y="405"/>
                  </a:lnTo>
                  <a:lnTo>
                    <a:pt x="86" y="406"/>
                  </a:lnTo>
                  <a:lnTo>
                    <a:pt x="86" y="407"/>
                  </a:lnTo>
                  <a:lnTo>
                    <a:pt x="86" y="408"/>
                  </a:lnTo>
                  <a:lnTo>
                    <a:pt x="85" y="408"/>
                  </a:lnTo>
                  <a:lnTo>
                    <a:pt x="83" y="410"/>
                  </a:lnTo>
                  <a:lnTo>
                    <a:pt x="82" y="408"/>
                  </a:lnTo>
                  <a:lnTo>
                    <a:pt x="81" y="407"/>
                  </a:lnTo>
                  <a:lnTo>
                    <a:pt x="81" y="401"/>
                  </a:lnTo>
                  <a:lnTo>
                    <a:pt x="82" y="400"/>
                  </a:lnTo>
                  <a:lnTo>
                    <a:pt x="82" y="399"/>
                  </a:lnTo>
                  <a:lnTo>
                    <a:pt x="83" y="399"/>
                  </a:lnTo>
                  <a:lnTo>
                    <a:pt x="85" y="397"/>
                  </a:lnTo>
                  <a:lnTo>
                    <a:pt x="86" y="397"/>
                  </a:lnTo>
                  <a:lnTo>
                    <a:pt x="87" y="397"/>
                  </a:lnTo>
                  <a:lnTo>
                    <a:pt x="86" y="397"/>
                  </a:lnTo>
                  <a:lnTo>
                    <a:pt x="85" y="397"/>
                  </a:lnTo>
                  <a:lnTo>
                    <a:pt x="83" y="397"/>
                  </a:lnTo>
                  <a:lnTo>
                    <a:pt x="82" y="397"/>
                  </a:lnTo>
                  <a:lnTo>
                    <a:pt x="81" y="397"/>
                  </a:lnTo>
                  <a:lnTo>
                    <a:pt x="80" y="397"/>
                  </a:lnTo>
                  <a:lnTo>
                    <a:pt x="78" y="396"/>
                  </a:lnTo>
                  <a:lnTo>
                    <a:pt x="77" y="395"/>
                  </a:lnTo>
                  <a:lnTo>
                    <a:pt x="77" y="394"/>
                  </a:lnTo>
                  <a:lnTo>
                    <a:pt x="77" y="391"/>
                  </a:lnTo>
                  <a:lnTo>
                    <a:pt x="77" y="390"/>
                  </a:lnTo>
                  <a:lnTo>
                    <a:pt x="77" y="389"/>
                  </a:lnTo>
                  <a:lnTo>
                    <a:pt x="77" y="387"/>
                  </a:lnTo>
                  <a:lnTo>
                    <a:pt x="77" y="385"/>
                  </a:lnTo>
                  <a:lnTo>
                    <a:pt x="77" y="384"/>
                  </a:lnTo>
                  <a:lnTo>
                    <a:pt x="78" y="382"/>
                  </a:lnTo>
                  <a:lnTo>
                    <a:pt x="80" y="381"/>
                  </a:lnTo>
                  <a:lnTo>
                    <a:pt x="81" y="380"/>
                  </a:lnTo>
                  <a:lnTo>
                    <a:pt x="82" y="380"/>
                  </a:lnTo>
                  <a:lnTo>
                    <a:pt x="82" y="381"/>
                  </a:lnTo>
                  <a:lnTo>
                    <a:pt x="83" y="381"/>
                  </a:lnTo>
                  <a:lnTo>
                    <a:pt x="83" y="382"/>
                  </a:lnTo>
                  <a:lnTo>
                    <a:pt x="83" y="384"/>
                  </a:lnTo>
                  <a:lnTo>
                    <a:pt x="83" y="385"/>
                  </a:lnTo>
                  <a:lnTo>
                    <a:pt x="83" y="386"/>
                  </a:lnTo>
                  <a:lnTo>
                    <a:pt x="83" y="387"/>
                  </a:lnTo>
                  <a:lnTo>
                    <a:pt x="83" y="389"/>
                  </a:lnTo>
                  <a:lnTo>
                    <a:pt x="87" y="389"/>
                  </a:lnTo>
                  <a:lnTo>
                    <a:pt x="87" y="380"/>
                  </a:lnTo>
                  <a:lnTo>
                    <a:pt x="83" y="380"/>
                  </a:lnTo>
                  <a:lnTo>
                    <a:pt x="78" y="378"/>
                  </a:lnTo>
                  <a:lnTo>
                    <a:pt x="76" y="375"/>
                  </a:lnTo>
                  <a:lnTo>
                    <a:pt x="73" y="371"/>
                  </a:lnTo>
                  <a:lnTo>
                    <a:pt x="72" y="366"/>
                  </a:lnTo>
                  <a:lnTo>
                    <a:pt x="72" y="363"/>
                  </a:lnTo>
                  <a:lnTo>
                    <a:pt x="72" y="358"/>
                  </a:lnTo>
                  <a:lnTo>
                    <a:pt x="71" y="353"/>
                  </a:lnTo>
                  <a:lnTo>
                    <a:pt x="71" y="348"/>
                  </a:lnTo>
                  <a:lnTo>
                    <a:pt x="70" y="344"/>
                  </a:lnTo>
                  <a:lnTo>
                    <a:pt x="68" y="342"/>
                  </a:lnTo>
                  <a:lnTo>
                    <a:pt x="68" y="340"/>
                  </a:lnTo>
                  <a:lnTo>
                    <a:pt x="68" y="339"/>
                  </a:lnTo>
                  <a:lnTo>
                    <a:pt x="68" y="338"/>
                  </a:lnTo>
                  <a:lnTo>
                    <a:pt x="70" y="338"/>
                  </a:lnTo>
                  <a:lnTo>
                    <a:pt x="70" y="337"/>
                  </a:lnTo>
                  <a:lnTo>
                    <a:pt x="71" y="337"/>
                  </a:lnTo>
                  <a:lnTo>
                    <a:pt x="71" y="335"/>
                  </a:lnTo>
                  <a:lnTo>
                    <a:pt x="72" y="335"/>
                  </a:lnTo>
                  <a:lnTo>
                    <a:pt x="70" y="333"/>
                  </a:lnTo>
                  <a:lnTo>
                    <a:pt x="68" y="335"/>
                  </a:lnTo>
                  <a:lnTo>
                    <a:pt x="68" y="337"/>
                  </a:lnTo>
                  <a:lnTo>
                    <a:pt x="68" y="338"/>
                  </a:lnTo>
                  <a:lnTo>
                    <a:pt x="67" y="337"/>
                  </a:lnTo>
                  <a:lnTo>
                    <a:pt x="68" y="335"/>
                  </a:lnTo>
                  <a:lnTo>
                    <a:pt x="65" y="317"/>
                  </a:lnTo>
                  <a:lnTo>
                    <a:pt x="61" y="297"/>
                  </a:lnTo>
                  <a:lnTo>
                    <a:pt x="57" y="277"/>
                  </a:lnTo>
                  <a:lnTo>
                    <a:pt x="54" y="258"/>
                  </a:lnTo>
                  <a:lnTo>
                    <a:pt x="51" y="238"/>
                  </a:lnTo>
                  <a:lnTo>
                    <a:pt x="47" y="218"/>
                  </a:lnTo>
                  <a:lnTo>
                    <a:pt x="44" y="197"/>
                  </a:lnTo>
                  <a:lnTo>
                    <a:pt x="40" y="178"/>
                  </a:lnTo>
                  <a:lnTo>
                    <a:pt x="36" y="159"/>
                  </a:lnTo>
                  <a:lnTo>
                    <a:pt x="33" y="140"/>
                  </a:lnTo>
                  <a:lnTo>
                    <a:pt x="31" y="131"/>
                  </a:lnTo>
                  <a:lnTo>
                    <a:pt x="29" y="124"/>
                  </a:lnTo>
                  <a:lnTo>
                    <a:pt x="28" y="117"/>
                  </a:lnTo>
                  <a:lnTo>
                    <a:pt x="25" y="108"/>
                  </a:lnTo>
                  <a:lnTo>
                    <a:pt x="24" y="100"/>
                  </a:lnTo>
                  <a:lnTo>
                    <a:pt x="23" y="93"/>
                  </a:lnTo>
                  <a:lnTo>
                    <a:pt x="21" y="87"/>
                  </a:lnTo>
                  <a:lnTo>
                    <a:pt x="21" y="79"/>
                  </a:lnTo>
                  <a:lnTo>
                    <a:pt x="23" y="72"/>
                  </a:lnTo>
                  <a:lnTo>
                    <a:pt x="24" y="66"/>
                  </a:lnTo>
                  <a:lnTo>
                    <a:pt x="23" y="63"/>
                  </a:lnTo>
                  <a:lnTo>
                    <a:pt x="21" y="62"/>
                  </a:lnTo>
                  <a:lnTo>
                    <a:pt x="20" y="60"/>
                  </a:lnTo>
                  <a:lnTo>
                    <a:pt x="19" y="57"/>
                  </a:lnTo>
                  <a:lnTo>
                    <a:pt x="18" y="55"/>
                  </a:lnTo>
                  <a:lnTo>
                    <a:pt x="16" y="53"/>
                  </a:lnTo>
                  <a:lnTo>
                    <a:pt x="15" y="51"/>
                  </a:lnTo>
                  <a:lnTo>
                    <a:pt x="14" y="48"/>
                  </a:lnTo>
                  <a:lnTo>
                    <a:pt x="14" y="46"/>
                  </a:lnTo>
                  <a:lnTo>
                    <a:pt x="14" y="44"/>
                  </a:lnTo>
                  <a:lnTo>
                    <a:pt x="13" y="41"/>
                  </a:lnTo>
                  <a:lnTo>
                    <a:pt x="13" y="40"/>
                  </a:lnTo>
                  <a:lnTo>
                    <a:pt x="13" y="39"/>
                  </a:lnTo>
                  <a:lnTo>
                    <a:pt x="13" y="37"/>
                  </a:lnTo>
                  <a:lnTo>
                    <a:pt x="13" y="36"/>
                  </a:lnTo>
                  <a:lnTo>
                    <a:pt x="11" y="36"/>
                  </a:lnTo>
                  <a:lnTo>
                    <a:pt x="11" y="35"/>
                  </a:lnTo>
                  <a:lnTo>
                    <a:pt x="11" y="34"/>
                  </a:lnTo>
                  <a:lnTo>
                    <a:pt x="13" y="34"/>
                  </a:lnTo>
                  <a:lnTo>
                    <a:pt x="13" y="32"/>
                  </a:lnTo>
                  <a:lnTo>
                    <a:pt x="10" y="31"/>
                  </a:lnTo>
                  <a:lnTo>
                    <a:pt x="11" y="29"/>
                  </a:lnTo>
                  <a:lnTo>
                    <a:pt x="10" y="26"/>
                  </a:lnTo>
                  <a:lnTo>
                    <a:pt x="9" y="23"/>
                  </a:lnTo>
                  <a:lnTo>
                    <a:pt x="9" y="20"/>
                  </a:lnTo>
                  <a:lnTo>
                    <a:pt x="8" y="16"/>
                  </a:lnTo>
                  <a:lnTo>
                    <a:pt x="8" y="14"/>
                  </a:lnTo>
                  <a:lnTo>
                    <a:pt x="7" y="11"/>
                  </a:lnTo>
                  <a:lnTo>
                    <a:pt x="5" y="8"/>
                  </a:lnTo>
                  <a:lnTo>
                    <a:pt x="4" y="5"/>
                  </a:lnTo>
                  <a:lnTo>
                    <a:pt x="3" y="3"/>
                  </a:lnTo>
                  <a:lnTo>
                    <a:pt x="0" y="0"/>
                  </a:lnTo>
                  <a:lnTo>
                    <a:pt x="18" y="81"/>
                  </a:lnTo>
                  <a:lnTo>
                    <a:pt x="23" y="98"/>
                  </a:lnTo>
                  <a:lnTo>
                    <a:pt x="26" y="117"/>
                  </a:lnTo>
                  <a:lnTo>
                    <a:pt x="29" y="135"/>
                  </a:lnTo>
                  <a:lnTo>
                    <a:pt x="31" y="154"/>
                  </a:lnTo>
                  <a:lnTo>
                    <a:pt x="33" y="172"/>
                  </a:lnTo>
                  <a:lnTo>
                    <a:pt x="34" y="190"/>
                  </a:lnTo>
                  <a:lnTo>
                    <a:pt x="36" y="207"/>
                  </a:lnTo>
                  <a:lnTo>
                    <a:pt x="40" y="223"/>
                  </a:lnTo>
                  <a:lnTo>
                    <a:pt x="45" y="239"/>
                  </a:lnTo>
                  <a:lnTo>
                    <a:pt x="51" y="253"/>
                  </a:lnTo>
                  <a:lnTo>
                    <a:pt x="54" y="286"/>
                  </a:lnTo>
                  <a:lnTo>
                    <a:pt x="59" y="318"/>
                  </a:lnTo>
                  <a:lnTo>
                    <a:pt x="64" y="349"/>
                  </a:lnTo>
                  <a:lnTo>
                    <a:pt x="71" y="380"/>
                  </a:lnTo>
                  <a:lnTo>
                    <a:pt x="77" y="411"/>
                  </a:lnTo>
                  <a:lnTo>
                    <a:pt x="85" y="442"/>
                  </a:lnTo>
                  <a:lnTo>
                    <a:pt x="92" y="474"/>
                  </a:lnTo>
                  <a:lnTo>
                    <a:pt x="98" y="505"/>
                  </a:lnTo>
                  <a:lnTo>
                    <a:pt x="106" y="537"/>
                  </a:lnTo>
                  <a:lnTo>
                    <a:pt x="111" y="570"/>
                  </a:lnTo>
                  <a:lnTo>
                    <a:pt x="111" y="562"/>
                  </a:lnTo>
                  <a:lnTo>
                    <a:pt x="112" y="553"/>
                  </a:lnTo>
                  <a:lnTo>
                    <a:pt x="111" y="546"/>
                  </a:lnTo>
                  <a:lnTo>
                    <a:pt x="111" y="538"/>
                  </a:lnTo>
                  <a:lnTo>
                    <a:pt x="109" y="530"/>
                  </a:lnTo>
                  <a:lnTo>
                    <a:pt x="108" y="522"/>
                  </a:lnTo>
                  <a:lnTo>
                    <a:pt x="107" y="515"/>
                  </a:lnTo>
                  <a:lnTo>
                    <a:pt x="107" y="507"/>
                  </a:lnTo>
                  <a:lnTo>
                    <a:pt x="107" y="500"/>
                  </a:lnTo>
                  <a:lnTo>
                    <a:pt x="107" y="49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3" name="Freeform 354"/>
            <p:cNvSpPr>
              <a:spLocks/>
            </p:cNvSpPr>
            <p:nvPr/>
          </p:nvSpPr>
          <p:spPr bwMode="auto">
            <a:xfrm>
              <a:off x="2644" y="2327"/>
              <a:ext cx="2" cy="5"/>
            </a:xfrm>
            <a:custGeom>
              <a:avLst/>
              <a:gdLst>
                <a:gd name="T0" fmla="*/ 0 w 2"/>
                <a:gd name="T1" fmla="*/ 5 h 8"/>
                <a:gd name="T2" fmla="*/ 2 w 2"/>
                <a:gd name="T3" fmla="*/ 5 h 8"/>
                <a:gd name="T4" fmla="*/ 2 w 2"/>
                <a:gd name="T5" fmla="*/ 0 h 8"/>
                <a:gd name="T6" fmla="*/ 0 w 2"/>
                <a:gd name="T7" fmla="*/ 0 h 8"/>
                <a:gd name="T8" fmla="*/ 0 w 2"/>
                <a:gd name="T9" fmla="*/ 1 h 8"/>
                <a:gd name="T10" fmla="*/ 0 w 2"/>
                <a:gd name="T11" fmla="*/ 1 h 8"/>
                <a:gd name="T12" fmla="*/ 0 w 2"/>
                <a:gd name="T13" fmla="*/ 1 h 8"/>
                <a:gd name="T14" fmla="*/ 0 w 2"/>
                <a:gd name="T15" fmla="*/ 2 h 8"/>
                <a:gd name="T16" fmla="*/ 0 w 2"/>
                <a:gd name="T17" fmla="*/ 2 h 8"/>
                <a:gd name="T18" fmla="*/ 0 w 2"/>
                <a:gd name="T19" fmla="*/ 3 h 8"/>
                <a:gd name="T20" fmla="*/ 0 w 2"/>
                <a:gd name="T21" fmla="*/ 4 h 8"/>
                <a:gd name="T22" fmla="*/ 0 w 2"/>
                <a:gd name="T23" fmla="*/ 4 h 8"/>
                <a:gd name="T24" fmla="*/ 0 w 2"/>
                <a:gd name="T25" fmla="*/ 4 h 8"/>
                <a:gd name="T26" fmla="*/ 0 w 2"/>
                <a:gd name="T27" fmla="*/ 5 h 8"/>
                <a:gd name="T28" fmla="*/ 0 w 2"/>
                <a:gd name="T29" fmla="*/ 5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8">
                  <a:moveTo>
                    <a:pt x="0" y="8"/>
                  </a:moveTo>
                  <a:lnTo>
                    <a:pt x="2" y="8"/>
                  </a:lnTo>
                  <a:lnTo>
                    <a:pt x="2" y="0"/>
                  </a:lnTo>
                  <a:lnTo>
                    <a:pt x="0" y="0"/>
                  </a:lnTo>
                  <a:lnTo>
                    <a:pt x="0" y="1"/>
                  </a:lnTo>
                  <a:lnTo>
                    <a:pt x="0" y="2"/>
                  </a:lnTo>
                  <a:lnTo>
                    <a:pt x="0" y="3"/>
                  </a:lnTo>
                  <a:lnTo>
                    <a:pt x="0" y="5"/>
                  </a:lnTo>
                  <a:lnTo>
                    <a:pt x="0" y="6"/>
                  </a:lnTo>
                  <a:lnTo>
                    <a:pt x="0" y="7"/>
                  </a:lnTo>
                  <a:lnTo>
                    <a:pt x="0" y="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4" name="Freeform 355"/>
            <p:cNvSpPr>
              <a:spLocks/>
            </p:cNvSpPr>
            <p:nvPr/>
          </p:nvSpPr>
          <p:spPr bwMode="auto">
            <a:xfrm>
              <a:off x="2605" y="2136"/>
              <a:ext cx="2" cy="3"/>
            </a:xfrm>
            <a:custGeom>
              <a:avLst/>
              <a:gdLst>
                <a:gd name="T0" fmla="*/ 2 w 4"/>
                <a:gd name="T1" fmla="*/ 2 h 5"/>
                <a:gd name="T2" fmla="*/ 1 w 4"/>
                <a:gd name="T3" fmla="*/ 0 h 5"/>
                <a:gd name="T4" fmla="*/ 0 w 4"/>
                <a:gd name="T5" fmla="*/ 1 h 5"/>
                <a:gd name="T6" fmla="*/ 0 w 4"/>
                <a:gd name="T7" fmla="*/ 2 h 5"/>
                <a:gd name="T8" fmla="*/ 0 w 4"/>
                <a:gd name="T9" fmla="*/ 2 h 5"/>
                <a:gd name="T10" fmla="*/ 0 w 4"/>
                <a:gd name="T11" fmla="*/ 2 h 5"/>
                <a:gd name="T12" fmla="*/ 0 w 4"/>
                <a:gd name="T13" fmla="*/ 2 h 5"/>
                <a:gd name="T14" fmla="*/ 0 w 4"/>
                <a:gd name="T15" fmla="*/ 2 h 5"/>
                <a:gd name="T16" fmla="*/ 0 w 4"/>
                <a:gd name="T17" fmla="*/ 2 h 5"/>
                <a:gd name="T18" fmla="*/ 1 w 4"/>
                <a:gd name="T19" fmla="*/ 2 h 5"/>
                <a:gd name="T20" fmla="*/ 1 w 4"/>
                <a:gd name="T21" fmla="*/ 2 h 5"/>
                <a:gd name="T22" fmla="*/ 1 w 4"/>
                <a:gd name="T23" fmla="*/ 3 h 5"/>
                <a:gd name="T24" fmla="*/ 1 w 4"/>
                <a:gd name="T25" fmla="*/ 3 h 5"/>
                <a:gd name="T26" fmla="*/ 1 w 4"/>
                <a:gd name="T27" fmla="*/ 3 h 5"/>
                <a:gd name="T28" fmla="*/ 1 w 4"/>
                <a:gd name="T29" fmla="*/ 2 h 5"/>
                <a:gd name="T30" fmla="*/ 1 w 4"/>
                <a:gd name="T31" fmla="*/ 2 h 5"/>
                <a:gd name="T32" fmla="*/ 1 w 4"/>
                <a:gd name="T33" fmla="*/ 2 h 5"/>
                <a:gd name="T34" fmla="*/ 2 w 4"/>
                <a:gd name="T35" fmla="*/ 2 h 5"/>
                <a:gd name="T36" fmla="*/ 2 w 4"/>
                <a:gd name="T37" fmla="*/ 2 h 5"/>
                <a:gd name="T38" fmla="*/ 2 w 4"/>
                <a:gd name="T39" fmla="*/ 2 h 5"/>
                <a:gd name="T40" fmla="*/ 2 w 4"/>
                <a:gd name="T41" fmla="*/ 2 h 5"/>
                <a:gd name="T42" fmla="*/ 2 w 4"/>
                <a:gd name="T43" fmla="*/ 2 h 5"/>
                <a:gd name="T44" fmla="*/ 2 w 4"/>
                <a:gd name="T45" fmla="*/ 2 h 5"/>
                <a:gd name="T46" fmla="*/ 2 w 4"/>
                <a:gd name="T47" fmla="*/ 2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 h="5">
                  <a:moveTo>
                    <a:pt x="4" y="3"/>
                  </a:moveTo>
                  <a:lnTo>
                    <a:pt x="2" y="0"/>
                  </a:lnTo>
                  <a:lnTo>
                    <a:pt x="0" y="2"/>
                  </a:lnTo>
                  <a:lnTo>
                    <a:pt x="0" y="3"/>
                  </a:lnTo>
                  <a:lnTo>
                    <a:pt x="0" y="4"/>
                  </a:lnTo>
                  <a:lnTo>
                    <a:pt x="2" y="4"/>
                  </a:lnTo>
                  <a:lnTo>
                    <a:pt x="2" y="5"/>
                  </a:lnTo>
                  <a:lnTo>
                    <a:pt x="2" y="4"/>
                  </a:lnTo>
                  <a:lnTo>
                    <a:pt x="3" y="4"/>
                  </a:lnTo>
                  <a:lnTo>
                    <a:pt x="3" y="3"/>
                  </a:lnTo>
                  <a:lnTo>
                    <a:pt x="4"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5" name="Freeform 356"/>
            <p:cNvSpPr>
              <a:spLocks/>
            </p:cNvSpPr>
            <p:nvPr/>
          </p:nvSpPr>
          <p:spPr bwMode="auto">
            <a:xfrm>
              <a:off x="2606" y="213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0 w 1"/>
                <a:gd name="T35" fmla="*/ 0 h 1"/>
                <a:gd name="T36" fmla="*/ 0 w 1"/>
                <a:gd name="T37" fmla="*/ 0 h 1"/>
                <a:gd name="T38" fmla="*/ 0 w 1"/>
                <a:gd name="T39" fmla="*/ 0 h 1"/>
                <a:gd name="T40" fmla="*/ 0 w 1"/>
                <a:gd name="T41" fmla="*/ 0 h 1"/>
                <a:gd name="T42" fmla="*/ 0 w 1"/>
                <a:gd name="T43" fmla="*/ 0 h 1"/>
                <a:gd name="T44" fmla="*/ 0 w 1"/>
                <a:gd name="T45" fmla="*/ 0 h 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
                  <a:moveTo>
                    <a:pt x="0" y="0"/>
                  </a:move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6" name="Freeform 357"/>
            <p:cNvSpPr>
              <a:spLocks/>
            </p:cNvSpPr>
            <p:nvPr/>
          </p:nvSpPr>
          <p:spPr bwMode="auto">
            <a:xfrm>
              <a:off x="2606" y="2141"/>
              <a:ext cx="2" cy="4"/>
            </a:xfrm>
            <a:custGeom>
              <a:avLst/>
              <a:gdLst>
                <a:gd name="T0" fmla="*/ 2 w 4"/>
                <a:gd name="T1" fmla="*/ 0 h 9"/>
                <a:gd name="T2" fmla="*/ 1 w 4"/>
                <a:gd name="T3" fmla="*/ 0 h 9"/>
                <a:gd name="T4" fmla="*/ 1 w 4"/>
                <a:gd name="T5" fmla="*/ 0 h 9"/>
                <a:gd name="T6" fmla="*/ 1 w 4"/>
                <a:gd name="T7" fmla="*/ 1 h 9"/>
                <a:gd name="T8" fmla="*/ 1 w 4"/>
                <a:gd name="T9" fmla="*/ 1 h 9"/>
                <a:gd name="T10" fmla="*/ 1 w 4"/>
                <a:gd name="T11" fmla="*/ 2 h 9"/>
                <a:gd name="T12" fmla="*/ 1 w 4"/>
                <a:gd name="T13" fmla="*/ 2 h 9"/>
                <a:gd name="T14" fmla="*/ 1 w 4"/>
                <a:gd name="T15" fmla="*/ 2 h 9"/>
                <a:gd name="T16" fmla="*/ 1 w 4"/>
                <a:gd name="T17" fmla="*/ 3 h 9"/>
                <a:gd name="T18" fmla="*/ 0 w 4"/>
                <a:gd name="T19" fmla="*/ 3 h 9"/>
                <a:gd name="T20" fmla="*/ 0 w 4"/>
                <a:gd name="T21" fmla="*/ 4 h 9"/>
                <a:gd name="T22" fmla="*/ 1 w 4"/>
                <a:gd name="T23" fmla="*/ 4 h 9"/>
                <a:gd name="T24" fmla="*/ 1 w 4"/>
                <a:gd name="T25" fmla="*/ 4 h 9"/>
                <a:gd name="T26" fmla="*/ 1 w 4"/>
                <a:gd name="T27" fmla="*/ 4 h 9"/>
                <a:gd name="T28" fmla="*/ 2 w 4"/>
                <a:gd name="T29" fmla="*/ 3 h 9"/>
                <a:gd name="T30" fmla="*/ 2 w 4"/>
                <a:gd name="T31" fmla="*/ 2 h 9"/>
                <a:gd name="T32" fmla="*/ 2 w 4"/>
                <a:gd name="T33" fmla="*/ 2 h 9"/>
                <a:gd name="T34" fmla="*/ 2 w 4"/>
                <a:gd name="T35" fmla="*/ 2 h 9"/>
                <a:gd name="T36" fmla="*/ 2 w 4"/>
                <a:gd name="T37" fmla="*/ 1 h 9"/>
                <a:gd name="T38" fmla="*/ 2 w 4"/>
                <a:gd name="T39" fmla="*/ 0 h 9"/>
                <a:gd name="T40" fmla="*/ 2 w 4"/>
                <a:gd name="T41" fmla="*/ 0 h 9"/>
                <a:gd name="T42" fmla="*/ 2 w 4"/>
                <a:gd name="T43" fmla="*/ 0 h 9"/>
                <a:gd name="T44" fmla="*/ 2 w 4"/>
                <a:gd name="T45" fmla="*/ 0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 h="9">
                  <a:moveTo>
                    <a:pt x="4" y="0"/>
                  </a:moveTo>
                  <a:lnTo>
                    <a:pt x="2" y="1"/>
                  </a:lnTo>
                  <a:lnTo>
                    <a:pt x="2" y="3"/>
                  </a:lnTo>
                  <a:lnTo>
                    <a:pt x="1" y="3"/>
                  </a:lnTo>
                  <a:lnTo>
                    <a:pt x="1" y="4"/>
                  </a:lnTo>
                  <a:lnTo>
                    <a:pt x="1" y="5"/>
                  </a:lnTo>
                  <a:lnTo>
                    <a:pt x="1" y="6"/>
                  </a:lnTo>
                  <a:lnTo>
                    <a:pt x="0" y="6"/>
                  </a:lnTo>
                  <a:lnTo>
                    <a:pt x="0" y="8"/>
                  </a:lnTo>
                  <a:lnTo>
                    <a:pt x="1" y="9"/>
                  </a:lnTo>
                  <a:lnTo>
                    <a:pt x="2" y="8"/>
                  </a:lnTo>
                  <a:lnTo>
                    <a:pt x="4" y="6"/>
                  </a:lnTo>
                  <a:lnTo>
                    <a:pt x="4" y="5"/>
                  </a:lnTo>
                  <a:lnTo>
                    <a:pt x="4" y="4"/>
                  </a:lnTo>
                  <a:lnTo>
                    <a:pt x="4" y="3"/>
                  </a:lnTo>
                  <a:lnTo>
                    <a:pt x="4" y="1"/>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7" name="Freeform 358"/>
            <p:cNvSpPr>
              <a:spLocks/>
            </p:cNvSpPr>
            <p:nvPr/>
          </p:nvSpPr>
          <p:spPr bwMode="auto">
            <a:xfrm>
              <a:off x="2611" y="2155"/>
              <a:ext cx="2" cy="5"/>
            </a:xfrm>
            <a:custGeom>
              <a:avLst/>
              <a:gdLst>
                <a:gd name="T0" fmla="*/ 0 w 4"/>
                <a:gd name="T1" fmla="*/ 0 h 8"/>
                <a:gd name="T2" fmla="*/ 1 w 4"/>
                <a:gd name="T3" fmla="*/ 1 h 8"/>
                <a:gd name="T4" fmla="*/ 1 w 4"/>
                <a:gd name="T5" fmla="*/ 1 h 8"/>
                <a:gd name="T6" fmla="*/ 1 w 4"/>
                <a:gd name="T7" fmla="*/ 1 h 8"/>
                <a:gd name="T8" fmla="*/ 1 w 4"/>
                <a:gd name="T9" fmla="*/ 3 h 8"/>
                <a:gd name="T10" fmla="*/ 1 w 4"/>
                <a:gd name="T11" fmla="*/ 3 h 8"/>
                <a:gd name="T12" fmla="*/ 1 w 4"/>
                <a:gd name="T13" fmla="*/ 3 h 8"/>
                <a:gd name="T14" fmla="*/ 1 w 4"/>
                <a:gd name="T15" fmla="*/ 4 h 8"/>
                <a:gd name="T16" fmla="*/ 2 w 4"/>
                <a:gd name="T17" fmla="*/ 4 h 8"/>
                <a:gd name="T18" fmla="*/ 2 w 4"/>
                <a:gd name="T19" fmla="*/ 4 h 8"/>
                <a:gd name="T20" fmla="*/ 2 w 4"/>
                <a:gd name="T21" fmla="*/ 5 h 8"/>
                <a:gd name="T22" fmla="*/ 2 w 4"/>
                <a:gd name="T23" fmla="*/ 4 h 8"/>
                <a:gd name="T24" fmla="*/ 2 w 4"/>
                <a:gd name="T25" fmla="*/ 4 h 8"/>
                <a:gd name="T26" fmla="*/ 2 w 4"/>
                <a:gd name="T27" fmla="*/ 3 h 8"/>
                <a:gd name="T28" fmla="*/ 2 w 4"/>
                <a:gd name="T29" fmla="*/ 3 h 8"/>
                <a:gd name="T30" fmla="*/ 2 w 4"/>
                <a:gd name="T31" fmla="*/ 3 h 8"/>
                <a:gd name="T32" fmla="*/ 1 w 4"/>
                <a:gd name="T33" fmla="*/ 1 h 8"/>
                <a:gd name="T34" fmla="*/ 1 w 4"/>
                <a:gd name="T35" fmla="*/ 1 h 8"/>
                <a:gd name="T36" fmla="*/ 1 w 4"/>
                <a:gd name="T37" fmla="*/ 1 h 8"/>
                <a:gd name="T38" fmla="*/ 1 w 4"/>
                <a:gd name="T39" fmla="*/ 1 h 8"/>
                <a:gd name="T40" fmla="*/ 0 w 4"/>
                <a:gd name="T41" fmla="*/ 0 h 8"/>
                <a:gd name="T42" fmla="*/ 0 w 4"/>
                <a:gd name="T43" fmla="*/ 0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 h="8">
                  <a:moveTo>
                    <a:pt x="0" y="0"/>
                  </a:moveTo>
                  <a:lnTo>
                    <a:pt x="1" y="1"/>
                  </a:lnTo>
                  <a:lnTo>
                    <a:pt x="1" y="2"/>
                  </a:lnTo>
                  <a:lnTo>
                    <a:pt x="2" y="4"/>
                  </a:lnTo>
                  <a:lnTo>
                    <a:pt x="2" y="5"/>
                  </a:lnTo>
                  <a:lnTo>
                    <a:pt x="2" y="6"/>
                  </a:lnTo>
                  <a:lnTo>
                    <a:pt x="4" y="7"/>
                  </a:lnTo>
                  <a:lnTo>
                    <a:pt x="4" y="8"/>
                  </a:lnTo>
                  <a:lnTo>
                    <a:pt x="4" y="7"/>
                  </a:lnTo>
                  <a:lnTo>
                    <a:pt x="4" y="6"/>
                  </a:lnTo>
                  <a:lnTo>
                    <a:pt x="4" y="5"/>
                  </a:lnTo>
                  <a:lnTo>
                    <a:pt x="4" y="4"/>
                  </a:lnTo>
                  <a:lnTo>
                    <a:pt x="2" y="2"/>
                  </a:lnTo>
                  <a:lnTo>
                    <a:pt x="2"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8" name="Freeform 359"/>
            <p:cNvSpPr>
              <a:spLocks/>
            </p:cNvSpPr>
            <p:nvPr/>
          </p:nvSpPr>
          <p:spPr bwMode="auto">
            <a:xfrm>
              <a:off x="2366" y="2134"/>
              <a:ext cx="5" cy="7"/>
            </a:xfrm>
            <a:custGeom>
              <a:avLst/>
              <a:gdLst>
                <a:gd name="T0" fmla="*/ 3 w 10"/>
                <a:gd name="T1" fmla="*/ 1 h 12"/>
                <a:gd name="T2" fmla="*/ 0 w 10"/>
                <a:gd name="T3" fmla="*/ 7 h 12"/>
                <a:gd name="T4" fmla="*/ 5 w 10"/>
                <a:gd name="T5" fmla="*/ 0 h 12"/>
                <a:gd name="T6" fmla="*/ 5 w 10"/>
                <a:gd name="T7" fmla="*/ 0 h 12"/>
                <a:gd name="T8" fmla="*/ 5 w 10"/>
                <a:gd name="T9" fmla="*/ 0 h 12"/>
                <a:gd name="T10" fmla="*/ 5 w 10"/>
                <a:gd name="T11" fmla="*/ 0 h 12"/>
                <a:gd name="T12" fmla="*/ 5 w 10"/>
                <a:gd name="T13" fmla="*/ 0 h 12"/>
                <a:gd name="T14" fmla="*/ 5 w 10"/>
                <a:gd name="T15" fmla="*/ 0 h 12"/>
                <a:gd name="T16" fmla="*/ 4 w 10"/>
                <a:gd name="T17" fmla="*/ 0 h 12"/>
                <a:gd name="T18" fmla="*/ 4 w 10"/>
                <a:gd name="T19" fmla="*/ 1 h 12"/>
                <a:gd name="T20" fmla="*/ 4 w 10"/>
                <a:gd name="T21" fmla="*/ 1 h 12"/>
                <a:gd name="T22" fmla="*/ 3 w 10"/>
                <a:gd name="T23" fmla="*/ 1 h 12"/>
                <a:gd name="T24" fmla="*/ 3 w 10"/>
                <a:gd name="T25" fmla="*/ 1 h 12"/>
                <a:gd name="T26" fmla="*/ 3 w 10"/>
                <a:gd name="T27" fmla="*/ 1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 h="12">
                  <a:moveTo>
                    <a:pt x="6" y="2"/>
                  </a:moveTo>
                  <a:lnTo>
                    <a:pt x="0" y="12"/>
                  </a:lnTo>
                  <a:lnTo>
                    <a:pt x="10" y="0"/>
                  </a:lnTo>
                  <a:lnTo>
                    <a:pt x="9" y="0"/>
                  </a:lnTo>
                  <a:lnTo>
                    <a:pt x="8" y="0"/>
                  </a:lnTo>
                  <a:lnTo>
                    <a:pt x="8" y="1"/>
                  </a:lnTo>
                  <a:lnTo>
                    <a:pt x="6" y="1"/>
                  </a:lnTo>
                  <a:lnTo>
                    <a:pt x="6"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29" name="Freeform 360"/>
            <p:cNvSpPr>
              <a:spLocks/>
            </p:cNvSpPr>
            <p:nvPr/>
          </p:nvSpPr>
          <p:spPr bwMode="auto">
            <a:xfrm>
              <a:off x="2371" y="2133"/>
              <a:ext cx="4" cy="3"/>
            </a:xfrm>
            <a:custGeom>
              <a:avLst/>
              <a:gdLst>
                <a:gd name="T0" fmla="*/ 4 w 9"/>
                <a:gd name="T1" fmla="*/ 3 h 5"/>
                <a:gd name="T2" fmla="*/ 1 w 9"/>
                <a:gd name="T3" fmla="*/ 0 h 5"/>
                <a:gd name="T4" fmla="*/ 0 w 9"/>
                <a:gd name="T5" fmla="*/ 2 h 5"/>
                <a:gd name="T6" fmla="*/ 0 w 9"/>
                <a:gd name="T7" fmla="*/ 2 h 5"/>
                <a:gd name="T8" fmla="*/ 0 w 9"/>
                <a:gd name="T9" fmla="*/ 2 h 5"/>
                <a:gd name="T10" fmla="*/ 1 w 9"/>
                <a:gd name="T11" fmla="*/ 2 h 5"/>
                <a:gd name="T12" fmla="*/ 2 w 9"/>
                <a:gd name="T13" fmla="*/ 2 h 5"/>
                <a:gd name="T14" fmla="*/ 2 w 9"/>
                <a:gd name="T15" fmla="*/ 2 h 5"/>
                <a:gd name="T16" fmla="*/ 2 w 9"/>
                <a:gd name="T17" fmla="*/ 3 h 5"/>
                <a:gd name="T18" fmla="*/ 3 w 9"/>
                <a:gd name="T19" fmla="*/ 3 h 5"/>
                <a:gd name="T20" fmla="*/ 3 w 9"/>
                <a:gd name="T21" fmla="*/ 3 h 5"/>
                <a:gd name="T22" fmla="*/ 4 w 9"/>
                <a:gd name="T23" fmla="*/ 3 h 5"/>
                <a:gd name="T24" fmla="*/ 4 w 9"/>
                <a:gd name="T25" fmla="*/ 3 h 5"/>
                <a:gd name="T26" fmla="*/ 4 w 9"/>
                <a:gd name="T27" fmla="*/ 3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5">
                  <a:moveTo>
                    <a:pt x="9" y="5"/>
                  </a:moveTo>
                  <a:lnTo>
                    <a:pt x="3" y="0"/>
                  </a:lnTo>
                  <a:lnTo>
                    <a:pt x="0" y="3"/>
                  </a:lnTo>
                  <a:lnTo>
                    <a:pt x="1" y="3"/>
                  </a:lnTo>
                  <a:lnTo>
                    <a:pt x="3" y="4"/>
                  </a:lnTo>
                  <a:lnTo>
                    <a:pt x="4" y="4"/>
                  </a:lnTo>
                  <a:lnTo>
                    <a:pt x="5" y="5"/>
                  </a:lnTo>
                  <a:lnTo>
                    <a:pt x="6" y="5"/>
                  </a:lnTo>
                  <a:lnTo>
                    <a:pt x="8" y="5"/>
                  </a:lnTo>
                  <a:lnTo>
                    <a:pt x="9"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0" name="Freeform 361"/>
            <p:cNvSpPr>
              <a:spLocks/>
            </p:cNvSpPr>
            <p:nvPr/>
          </p:nvSpPr>
          <p:spPr bwMode="auto">
            <a:xfrm>
              <a:off x="2373" y="2152"/>
              <a:ext cx="1" cy="2"/>
            </a:xfrm>
            <a:custGeom>
              <a:avLst/>
              <a:gdLst>
                <a:gd name="T0" fmla="*/ 1 w 1"/>
                <a:gd name="T1" fmla="*/ 2 h 2"/>
                <a:gd name="T2" fmla="*/ 1 w 1"/>
                <a:gd name="T3" fmla="*/ 2 h 2"/>
                <a:gd name="T4" fmla="*/ 1 w 1"/>
                <a:gd name="T5" fmla="*/ 2 h 2"/>
                <a:gd name="T6" fmla="*/ 1 w 1"/>
                <a:gd name="T7" fmla="*/ 1 h 2"/>
                <a:gd name="T8" fmla="*/ 1 w 1"/>
                <a:gd name="T9" fmla="*/ 1 h 2"/>
                <a:gd name="T10" fmla="*/ 1 w 1"/>
                <a:gd name="T11" fmla="*/ 1 h 2"/>
                <a:gd name="T12" fmla="*/ 1 w 1"/>
                <a:gd name="T13" fmla="*/ 1 h 2"/>
                <a:gd name="T14" fmla="*/ 0 w 1"/>
                <a:gd name="T15" fmla="*/ 1 h 2"/>
                <a:gd name="T16" fmla="*/ 0 w 1"/>
                <a:gd name="T17" fmla="*/ 1 h 2"/>
                <a:gd name="T18" fmla="*/ 0 w 1"/>
                <a:gd name="T19" fmla="*/ 0 h 2"/>
                <a:gd name="T20" fmla="*/ 0 w 1"/>
                <a:gd name="T21" fmla="*/ 0 h 2"/>
                <a:gd name="T22" fmla="*/ 0 w 1"/>
                <a:gd name="T23" fmla="*/ 1 h 2"/>
                <a:gd name="T24" fmla="*/ 1 w 1"/>
                <a:gd name="T25" fmla="*/ 2 h 2"/>
                <a:gd name="T26" fmla="*/ 1 w 1"/>
                <a:gd name="T27" fmla="*/ 2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2">
                  <a:moveTo>
                    <a:pt x="1" y="2"/>
                  </a:moveTo>
                  <a:lnTo>
                    <a:pt x="1" y="2"/>
                  </a:lnTo>
                  <a:lnTo>
                    <a:pt x="1" y="1"/>
                  </a:lnTo>
                  <a:lnTo>
                    <a:pt x="0" y="1"/>
                  </a:lnTo>
                  <a:lnTo>
                    <a:pt x="0" y="0"/>
                  </a:lnTo>
                  <a:lnTo>
                    <a:pt x="0" y="1"/>
                  </a:lnTo>
                  <a:lnTo>
                    <a:pt x="1"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1" name="Freeform 362"/>
            <p:cNvSpPr>
              <a:spLocks/>
            </p:cNvSpPr>
            <p:nvPr/>
          </p:nvSpPr>
          <p:spPr bwMode="auto">
            <a:xfrm>
              <a:off x="2366" y="2146"/>
              <a:ext cx="9" cy="19"/>
            </a:xfrm>
            <a:custGeom>
              <a:avLst/>
              <a:gdLst>
                <a:gd name="T0" fmla="*/ 4 w 19"/>
                <a:gd name="T1" fmla="*/ 7 h 39"/>
                <a:gd name="T2" fmla="*/ 5 w 19"/>
                <a:gd name="T3" fmla="*/ 9 h 39"/>
                <a:gd name="T4" fmla="*/ 5 w 19"/>
                <a:gd name="T5" fmla="*/ 11 h 39"/>
                <a:gd name="T6" fmla="*/ 5 w 19"/>
                <a:gd name="T7" fmla="*/ 13 h 39"/>
                <a:gd name="T8" fmla="*/ 5 w 19"/>
                <a:gd name="T9" fmla="*/ 15 h 39"/>
                <a:gd name="T10" fmla="*/ 6 w 19"/>
                <a:gd name="T11" fmla="*/ 15 h 39"/>
                <a:gd name="T12" fmla="*/ 7 w 19"/>
                <a:gd name="T13" fmla="*/ 15 h 39"/>
                <a:gd name="T14" fmla="*/ 7 w 19"/>
                <a:gd name="T15" fmla="*/ 17 h 39"/>
                <a:gd name="T16" fmla="*/ 7 w 19"/>
                <a:gd name="T17" fmla="*/ 17 h 39"/>
                <a:gd name="T18" fmla="*/ 7 w 19"/>
                <a:gd name="T19" fmla="*/ 18 h 39"/>
                <a:gd name="T20" fmla="*/ 7 w 19"/>
                <a:gd name="T21" fmla="*/ 19 h 39"/>
                <a:gd name="T22" fmla="*/ 8 w 19"/>
                <a:gd name="T23" fmla="*/ 18 h 39"/>
                <a:gd name="T24" fmla="*/ 7 w 19"/>
                <a:gd name="T25" fmla="*/ 15 h 39"/>
                <a:gd name="T26" fmla="*/ 7 w 19"/>
                <a:gd name="T27" fmla="*/ 12 h 39"/>
                <a:gd name="T28" fmla="*/ 7 w 19"/>
                <a:gd name="T29" fmla="*/ 9 h 39"/>
                <a:gd name="T30" fmla="*/ 9 w 19"/>
                <a:gd name="T31" fmla="*/ 6 h 39"/>
                <a:gd name="T32" fmla="*/ 7 w 19"/>
                <a:gd name="T33" fmla="*/ 6 h 39"/>
                <a:gd name="T34" fmla="*/ 7 w 19"/>
                <a:gd name="T35" fmla="*/ 7 h 39"/>
                <a:gd name="T36" fmla="*/ 7 w 19"/>
                <a:gd name="T37" fmla="*/ 7 h 39"/>
                <a:gd name="T38" fmla="*/ 7 w 19"/>
                <a:gd name="T39" fmla="*/ 7 h 39"/>
                <a:gd name="T40" fmla="*/ 7 w 19"/>
                <a:gd name="T41" fmla="*/ 7 h 39"/>
                <a:gd name="T42" fmla="*/ 7 w 19"/>
                <a:gd name="T43" fmla="*/ 7 h 39"/>
                <a:gd name="T44" fmla="*/ 7 w 19"/>
                <a:gd name="T45" fmla="*/ 6 h 39"/>
                <a:gd name="T46" fmla="*/ 5 w 19"/>
                <a:gd name="T47" fmla="*/ 5 h 39"/>
                <a:gd name="T48" fmla="*/ 4 w 19"/>
                <a:gd name="T49" fmla="*/ 4 h 39"/>
                <a:gd name="T50" fmla="*/ 2 w 19"/>
                <a:gd name="T51" fmla="*/ 4 h 39"/>
                <a:gd name="T52" fmla="*/ 1 w 19"/>
                <a:gd name="T53" fmla="*/ 3 h 39"/>
                <a:gd name="T54" fmla="*/ 2 w 19"/>
                <a:gd name="T55" fmla="*/ 0 h 39"/>
                <a:gd name="T56" fmla="*/ 0 w 19"/>
                <a:gd name="T57" fmla="*/ 13 h 39"/>
                <a:gd name="T58" fmla="*/ 2 w 19"/>
                <a:gd name="T59" fmla="*/ 13 h 39"/>
                <a:gd name="T60" fmla="*/ 2 w 19"/>
                <a:gd name="T61" fmla="*/ 11 h 39"/>
                <a:gd name="T62" fmla="*/ 1 w 19"/>
                <a:gd name="T63" fmla="*/ 9 h 39"/>
                <a:gd name="T64" fmla="*/ 2 w 19"/>
                <a:gd name="T65" fmla="*/ 8 h 39"/>
                <a:gd name="T66" fmla="*/ 2 w 19"/>
                <a:gd name="T67" fmla="*/ 7 h 39"/>
                <a:gd name="T68" fmla="*/ 3 w 19"/>
                <a:gd name="T69" fmla="*/ 6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9" h="39">
                  <a:moveTo>
                    <a:pt x="6" y="13"/>
                  </a:moveTo>
                  <a:lnTo>
                    <a:pt x="9" y="14"/>
                  </a:lnTo>
                  <a:lnTo>
                    <a:pt x="10" y="15"/>
                  </a:lnTo>
                  <a:lnTo>
                    <a:pt x="11" y="18"/>
                  </a:lnTo>
                  <a:lnTo>
                    <a:pt x="11" y="20"/>
                  </a:lnTo>
                  <a:lnTo>
                    <a:pt x="11" y="23"/>
                  </a:lnTo>
                  <a:lnTo>
                    <a:pt x="11" y="25"/>
                  </a:lnTo>
                  <a:lnTo>
                    <a:pt x="11" y="27"/>
                  </a:lnTo>
                  <a:lnTo>
                    <a:pt x="10" y="30"/>
                  </a:lnTo>
                  <a:lnTo>
                    <a:pt x="10" y="31"/>
                  </a:lnTo>
                  <a:lnTo>
                    <a:pt x="9" y="34"/>
                  </a:lnTo>
                  <a:lnTo>
                    <a:pt x="13" y="30"/>
                  </a:lnTo>
                  <a:lnTo>
                    <a:pt x="14" y="31"/>
                  </a:lnTo>
                  <a:lnTo>
                    <a:pt x="15" y="32"/>
                  </a:lnTo>
                  <a:lnTo>
                    <a:pt x="15" y="34"/>
                  </a:lnTo>
                  <a:lnTo>
                    <a:pt x="15" y="35"/>
                  </a:lnTo>
                  <a:lnTo>
                    <a:pt x="15" y="36"/>
                  </a:lnTo>
                  <a:lnTo>
                    <a:pt x="15" y="37"/>
                  </a:lnTo>
                  <a:lnTo>
                    <a:pt x="15" y="39"/>
                  </a:lnTo>
                  <a:lnTo>
                    <a:pt x="16" y="39"/>
                  </a:lnTo>
                  <a:lnTo>
                    <a:pt x="16" y="37"/>
                  </a:lnTo>
                  <a:lnTo>
                    <a:pt x="16" y="35"/>
                  </a:lnTo>
                  <a:lnTo>
                    <a:pt x="15" y="31"/>
                  </a:lnTo>
                  <a:lnTo>
                    <a:pt x="15" y="29"/>
                  </a:lnTo>
                  <a:lnTo>
                    <a:pt x="14" y="25"/>
                  </a:lnTo>
                  <a:lnTo>
                    <a:pt x="14" y="21"/>
                  </a:lnTo>
                  <a:lnTo>
                    <a:pt x="14" y="18"/>
                  </a:lnTo>
                  <a:lnTo>
                    <a:pt x="15" y="15"/>
                  </a:lnTo>
                  <a:lnTo>
                    <a:pt x="19" y="13"/>
                  </a:lnTo>
                  <a:lnTo>
                    <a:pt x="16" y="10"/>
                  </a:lnTo>
                  <a:lnTo>
                    <a:pt x="14" y="13"/>
                  </a:lnTo>
                  <a:lnTo>
                    <a:pt x="14" y="14"/>
                  </a:lnTo>
                  <a:lnTo>
                    <a:pt x="15" y="14"/>
                  </a:lnTo>
                  <a:lnTo>
                    <a:pt x="15" y="15"/>
                  </a:lnTo>
                  <a:lnTo>
                    <a:pt x="14" y="14"/>
                  </a:lnTo>
                  <a:lnTo>
                    <a:pt x="14" y="13"/>
                  </a:lnTo>
                  <a:lnTo>
                    <a:pt x="13" y="11"/>
                  </a:lnTo>
                  <a:lnTo>
                    <a:pt x="11" y="10"/>
                  </a:lnTo>
                  <a:lnTo>
                    <a:pt x="9" y="9"/>
                  </a:lnTo>
                  <a:lnTo>
                    <a:pt x="8" y="9"/>
                  </a:lnTo>
                  <a:lnTo>
                    <a:pt x="5" y="9"/>
                  </a:lnTo>
                  <a:lnTo>
                    <a:pt x="4" y="9"/>
                  </a:lnTo>
                  <a:lnTo>
                    <a:pt x="3" y="9"/>
                  </a:lnTo>
                  <a:lnTo>
                    <a:pt x="3" y="6"/>
                  </a:lnTo>
                  <a:lnTo>
                    <a:pt x="3" y="4"/>
                  </a:lnTo>
                  <a:lnTo>
                    <a:pt x="4" y="0"/>
                  </a:lnTo>
                  <a:lnTo>
                    <a:pt x="0" y="0"/>
                  </a:lnTo>
                  <a:lnTo>
                    <a:pt x="0" y="27"/>
                  </a:lnTo>
                  <a:lnTo>
                    <a:pt x="4" y="27"/>
                  </a:lnTo>
                  <a:lnTo>
                    <a:pt x="4" y="26"/>
                  </a:lnTo>
                  <a:lnTo>
                    <a:pt x="4" y="24"/>
                  </a:lnTo>
                  <a:lnTo>
                    <a:pt x="4" y="23"/>
                  </a:lnTo>
                  <a:lnTo>
                    <a:pt x="3" y="21"/>
                  </a:lnTo>
                  <a:lnTo>
                    <a:pt x="3" y="19"/>
                  </a:lnTo>
                  <a:lnTo>
                    <a:pt x="3" y="18"/>
                  </a:lnTo>
                  <a:lnTo>
                    <a:pt x="4" y="16"/>
                  </a:lnTo>
                  <a:lnTo>
                    <a:pt x="4" y="15"/>
                  </a:lnTo>
                  <a:lnTo>
                    <a:pt x="5" y="14"/>
                  </a:lnTo>
                  <a:lnTo>
                    <a:pt x="6"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2" name="Freeform 363"/>
            <p:cNvSpPr>
              <a:spLocks/>
            </p:cNvSpPr>
            <p:nvPr/>
          </p:nvSpPr>
          <p:spPr bwMode="auto">
            <a:xfrm>
              <a:off x="2370" y="2162"/>
              <a:ext cx="1" cy="1"/>
            </a:xfrm>
            <a:custGeom>
              <a:avLst/>
              <a:gdLst>
                <a:gd name="T0" fmla="*/ 1 w 1"/>
                <a:gd name="T1" fmla="*/ 0 h 3"/>
                <a:gd name="T2" fmla="*/ 1 w 1"/>
                <a:gd name="T3" fmla="*/ 1 h 3"/>
                <a:gd name="T4" fmla="*/ 1 w 1"/>
                <a:gd name="T5" fmla="*/ 1 h 3"/>
                <a:gd name="T6" fmla="*/ 0 w 1"/>
                <a:gd name="T7" fmla="*/ 1 h 3"/>
                <a:gd name="T8" fmla="*/ 0 w 1"/>
                <a:gd name="T9" fmla="*/ 1 h 3"/>
                <a:gd name="T10" fmla="*/ 0 w 1"/>
                <a:gd name="T11" fmla="*/ 1 h 3"/>
                <a:gd name="T12" fmla="*/ 0 w 1"/>
                <a:gd name="T13" fmla="*/ 1 h 3"/>
                <a:gd name="T14" fmla="*/ 0 w 1"/>
                <a:gd name="T15" fmla="*/ 1 h 3"/>
                <a:gd name="T16" fmla="*/ 1 w 1"/>
                <a:gd name="T17" fmla="*/ 1 h 3"/>
                <a:gd name="T18" fmla="*/ 1 w 1"/>
                <a:gd name="T19" fmla="*/ 1 h 3"/>
                <a:gd name="T20" fmla="*/ 1 w 1"/>
                <a:gd name="T21" fmla="*/ 1 h 3"/>
                <a:gd name="T22" fmla="*/ 1 w 1"/>
                <a:gd name="T23" fmla="*/ 1 h 3"/>
                <a:gd name="T24" fmla="*/ 1 w 1"/>
                <a:gd name="T25" fmla="*/ 1 h 3"/>
                <a:gd name="T26" fmla="*/ 1 w 1"/>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3">
                  <a:moveTo>
                    <a:pt x="1" y="0"/>
                  </a:moveTo>
                  <a:lnTo>
                    <a:pt x="1" y="2"/>
                  </a:lnTo>
                  <a:lnTo>
                    <a:pt x="0" y="3"/>
                  </a:lnTo>
                  <a:lnTo>
                    <a:pt x="1" y="3"/>
                  </a:lnTo>
                  <a:lnTo>
                    <a:pt x="1" y="2"/>
                  </a:lnTo>
                  <a:lnTo>
                    <a:pt x="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3" name="Freeform 364"/>
            <p:cNvSpPr>
              <a:spLocks/>
            </p:cNvSpPr>
            <p:nvPr/>
          </p:nvSpPr>
          <p:spPr bwMode="auto">
            <a:xfrm>
              <a:off x="2561" y="2227"/>
              <a:ext cx="2" cy="1"/>
            </a:xfrm>
            <a:custGeom>
              <a:avLst/>
              <a:gdLst>
                <a:gd name="T0" fmla="*/ 2 w 2"/>
                <a:gd name="T1" fmla="*/ 1 h 3"/>
                <a:gd name="T2" fmla="*/ 2 w 2"/>
                <a:gd name="T3" fmla="*/ 1 h 3"/>
                <a:gd name="T4" fmla="*/ 2 w 2"/>
                <a:gd name="T5" fmla="*/ 1 h 3"/>
                <a:gd name="T6" fmla="*/ 1 w 2"/>
                <a:gd name="T7" fmla="*/ 0 h 3"/>
                <a:gd name="T8" fmla="*/ 1 w 2"/>
                <a:gd name="T9" fmla="*/ 0 h 3"/>
                <a:gd name="T10" fmla="*/ 1 w 2"/>
                <a:gd name="T11" fmla="*/ 0 h 3"/>
                <a:gd name="T12" fmla="*/ 1 w 2"/>
                <a:gd name="T13" fmla="*/ 0 h 3"/>
                <a:gd name="T14" fmla="*/ 1 w 2"/>
                <a:gd name="T15" fmla="*/ 0 h 3"/>
                <a:gd name="T16" fmla="*/ 1 w 2"/>
                <a:gd name="T17" fmla="*/ 0 h 3"/>
                <a:gd name="T18" fmla="*/ 1 w 2"/>
                <a:gd name="T19" fmla="*/ 0 h 3"/>
                <a:gd name="T20" fmla="*/ 1 w 2"/>
                <a:gd name="T21" fmla="*/ 0 h 3"/>
                <a:gd name="T22" fmla="*/ 0 w 2"/>
                <a:gd name="T23" fmla="*/ 0 h 3"/>
                <a:gd name="T24" fmla="*/ 2 w 2"/>
                <a:gd name="T25" fmla="*/ 1 h 3"/>
                <a:gd name="T26" fmla="*/ 2 w 2"/>
                <a:gd name="T27" fmla="*/ 1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 h="3">
                  <a:moveTo>
                    <a:pt x="2" y="3"/>
                  </a:moveTo>
                  <a:lnTo>
                    <a:pt x="2" y="3"/>
                  </a:lnTo>
                  <a:lnTo>
                    <a:pt x="1" y="1"/>
                  </a:lnTo>
                  <a:lnTo>
                    <a:pt x="1" y="0"/>
                  </a:lnTo>
                  <a:lnTo>
                    <a:pt x="0" y="1"/>
                  </a:lnTo>
                  <a:lnTo>
                    <a:pt x="2"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4" name="Freeform 365"/>
            <p:cNvSpPr>
              <a:spLocks/>
            </p:cNvSpPr>
            <p:nvPr/>
          </p:nvSpPr>
          <p:spPr bwMode="auto">
            <a:xfrm>
              <a:off x="2551" y="2280"/>
              <a:ext cx="1" cy="3"/>
            </a:xfrm>
            <a:custGeom>
              <a:avLst/>
              <a:gdLst>
                <a:gd name="T0" fmla="*/ 0 w 3"/>
                <a:gd name="T1" fmla="*/ 0 h 7"/>
                <a:gd name="T2" fmla="*/ 0 w 3"/>
                <a:gd name="T3" fmla="*/ 1 h 7"/>
                <a:gd name="T4" fmla="*/ 0 w 3"/>
                <a:gd name="T5" fmla="*/ 1 h 7"/>
                <a:gd name="T6" fmla="*/ 0 w 3"/>
                <a:gd name="T7" fmla="*/ 1 h 7"/>
                <a:gd name="T8" fmla="*/ 1 w 3"/>
                <a:gd name="T9" fmla="*/ 1 h 7"/>
                <a:gd name="T10" fmla="*/ 1 w 3"/>
                <a:gd name="T11" fmla="*/ 2 h 7"/>
                <a:gd name="T12" fmla="*/ 1 w 3"/>
                <a:gd name="T13" fmla="*/ 2 h 7"/>
                <a:gd name="T14" fmla="*/ 1 w 3"/>
                <a:gd name="T15" fmla="*/ 2 h 7"/>
                <a:gd name="T16" fmla="*/ 1 w 3"/>
                <a:gd name="T17" fmla="*/ 2 h 7"/>
                <a:gd name="T18" fmla="*/ 1 w 3"/>
                <a:gd name="T19" fmla="*/ 3 h 7"/>
                <a:gd name="T20" fmla="*/ 1 w 3"/>
                <a:gd name="T21" fmla="*/ 3 h 7"/>
                <a:gd name="T22" fmla="*/ 1 w 3"/>
                <a:gd name="T23" fmla="*/ 2 h 7"/>
                <a:gd name="T24" fmla="*/ 1 w 3"/>
                <a:gd name="T25" fmla="*/ 2 h 7"/>
                <a:gd name="T26" fmla="*/ 1 w 3"/>
                <a:gd name="T27" fmla="*/ 2 h 7"/>
                <a:gd name="T28" fmla="*/ 1 w 3"/>
                <a:gd name="T29" fmla="*/ 2 h 7"/>
                <a:gd name="T30" fmla="*/ 1 w 3"/>
                <a:gd name="T31" fmla="*/ 2 h 7"/>
                <a:gd name="T32" fmla="*/ 1 w 3"/>
                <a:gd name="T33" fmla="*/ 1 h 7"/>
                <a:gd name="T34" fmla="*/ 1 w 3"/>
                <a:gd name="T35" fmla="*/ 1 h 7"/>
                <a:gd name="T36" fmla="*/ 1 w 3"/>
                <a:gd name="T37" fmla="*/ 1 h 7"/>
                <a:gd name="T38" fmla="*/ 0 w 3"/>
                <a:gd name="T39" fmla="*/ 1 h 7"/>
                <a:gd name="T40" fmla="*/ 0 w 3"/>
                <a:gd name="T41" fmla="*/ 0 h 7"/>
                <a:gd name="T42" fmla="*/ 0 w 3"/>
                <a:gd name="T43" fmla="*/ 0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 h="7">
                  <a:moveTo>
                    <a:pt x="0" y="0"/>
                  </a:moveTo>
                  <a:lnTo>
                    <a:pt x="0" y="2"/>
                  </a:lnTo>
                  <a:lnTo>
                    <a:pt x="0" y="3"/>
                  </a:lnTo>
                  <a:lnTo>
                    <a:pt x="2" y="3"/>
                  </a:lnTo>
                  <a:lnTo>
                    <a:pt x="2" y="4"/>
                  </a:lnTo>
                  <a:lnTo>
                    <a:pt x="2" y="5"/>
                  </a:lnTo>
                  <a:lnTo>
                    <a:pt x="3" y="7"/>
                  </a:lnTo>
                  <a:lnTo>
                    <a:pt x="3" y="5"/>
                  </a:lnTo>
                  <a:lnTo>
                    <a:pt x="3" y="4"/>
                  </a:lnTo>
                  <a:lnTo>
                    <a:pt x="2" y="3"/>
                  </a:lnTo>
                  <a:lnTo>
                    <a:pt x="2" y="2"/>
                  </a:lnTo>
                  <a:lnTo>
                    <a:pt x="0" y="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5" name="Freeform 366"/>
            <p:cNvSpPr>
              <a:spLocks/>
            </p:cNvSpPr>
            <p:nvPr/>
          </p:nvSpPr>
          <p:spPr bwMode="auto">
            <a:xfrm>
              <a:off x="2532" y="2152"/>
              <a:ext cx="41" cy="221"/>
            </a:xfrm>
            <a:custGeom>
              <a:avLst/>
              <a:gdLst>
                <a:gd name="T0" fmla="*/ 36 w 83"/>
                <a:gd name="T1" fmla="*/ 37 h 441"/>
                <a:gd name="T2" fmla="*/ 34 w 83"/>
                <a:gd name="T3" fmla="*/ 38 h 441"/>
                <a:gd name="T4" fmla="*/ 30 w 83"/>
                <a:gd name="T5" fmla="*/ 58 h 441"/>
                <a:gd name="T6" fmla="*/ 23 w 83"/>
                <a:gd name="T7" fmla="*/ 89 h 441"/>
                <a:gd name="T8" fmla="*/ 22 w 83"/>
                <a:gd name="T9" fmla="*/ 95 h 441"/>
                <a:gd name="T10" fmla="*/ 19 w 83"/>
                <a:gd name="T11" fmla="*/ 101 h 441"/>
                <a:gd name="T12" fmla="*/ 17 w 83"/>
                <a:gd name="T13" fmla="*/ 98 h 441"/>
                <a:gd name="T14" fmla="*/ 17 w 83"/>
                <a:gd name="T15" fmla="*/ 97 h 441"/>
                <a:gd name="T16" fmla="*/ 16 w 83"/>
                <a:gd name="T17" fmla="*/ 99 h 441"/>
                <a:gd name="T18" fmla="*/ 17 w 83"/>
                <a:gd name="T19" fmla="*/ 106 h 441"/>
                <a:gd name="T20" fmla="*/ 18 w 83"/>
                <a:gd name="T21" fmla="*/ 114 h 441"/>
                <a:gd name="T22" fmla="*/ 16 w 83"/>
                <a:gd name="T23" fmla="*/ 123 h 441"/>
                <a:gd name="T24" fmla="*/ 14 w 83"/>
                <a:gd name="T25" fmla="*/ 127 h 441"/>
                <a:gd name="T26" fmla="*/ 13 w 83"/>
                <a:gd name="T27" fmla="*/ 131 h 441"/>
                <a:gd name="T28" fmla="*/ 8 w 83"/>
                <a:gd name="T29" fmla="*/ 150 h 441"/>
                <a:gd name="T30" fmla="*/ 5 w 83"/>
                <a:gd name="T31" fmla="*/ 165 h 441"/>
                <a:gd name="T32" fmla="*/ 5 w 83"/>
                <a:gd name="T33" fmla="*/ 173 h 441"/>
                <a:gd name="T34" fmla="*/ 6 w 83"/>
                <a:gd name="T35" fmla="*/ 170 h 441"/>
                <a:gd name="T36" fmla="*/ 7 w 83"/>
                <a:gd name="T37" fmla="*/ 168 h 441"/>
                <a:gd name="T38" fmla="*/ 5 w 83"/>
                <a:gd name="T39" fmla="*/ 191 h 441"/>
                <a:gd name="T40" fmla="*/ 1 w 83"/>
                <a:gd name="T41" fmla="*/ 212 h 441"/>
                <a:gd name="T42" fmla="*/ 3 w 83"/>
                <a:gd name="T43" fmla="*/ 209 h 441"/>
                <a:gd name="T44" fmla="*/ 8 w 83"/>
                <a:gd name="T45" fmla="*/ 185 h 441"/>
                <a:gd name="T46" fmla="*/ 12 w 83"/>
                <a:gd name="T47" fmla="*/ 160 h 441"/>
                <a:gd name="T48" fmla="*/ 17 w 83"/>
                <a:gd name="T49" fmla="*/ 151 h 441"/>
                <a:gd name="T50" fmla="*/ 15 w 83"/>
                <a:gd name="T51" fmla="*/ 142 h 441"/>
                <a:gd name="T52" fmla="*/ 16 w 83"/>
                <a:gd name="T53" fmla="*/ 137 h 441"/>
                <a:gd name="T54" fmla="*/ 17 w 83"/>
                <a:gd name="T55" fmla="*/ 132 h 441"/>
                <a:gd name="T56" fmla="*/ 18 w 83"/>
                <a:gd name="T57" fmla="*/ 128 h 441"/>
                <a:gd name="T58" fmla="*/ 19 w 83"/>
                <a:gd name="T59" fmla="*/ 127 h 441"/>
                <a:gd name="T60" fmla="*/ 19 w 83"/>
                <a:gd name="T61" fmla="*/ 127 h 441"/>
                <a:gd name="T62" fmla="*/ 19 w 83"/>
                <a:gd name="T63" fmla="*/ 126 h 441"/>
                <a:gd name="T64" fmla="*/ 20 w 83"/>
                <a:gd name="T65" fmla="*/ 119 h 441"/>
                <a:gd name="T66" fmla="*/ 23 w 83"/>
                <a:gd name="T67" fmla="*/ 116 h 441"/>
                <a:gd name="T68" fmla="*/ 23 w 83"/>
                <a:gd name="T69" fmla="*/ 106 h 441"/>
                <a:gd name="T70" fmla="*/ 26 w 83"/>
                <a:gd name="T71" fmla="*/ 88 h 441"/>
                <a:gd name="T72" fmla="*/ 32 w 83"/>
                <a:gd name="T73" fmla="*/ 74 h 441"/>
                <a:gd name="T74" fmla="*/ 30 w 83"/>
                <a:gd name="T75" fmla="*/ 75 h 441"/>
                <a:gd name="T76" fmla="*/ 30 w 83"/>
                <a:gd name="T77" fmla="*/ 75 h 441"/>
                <a:gd name="T78" fmla="*/ 31 w 83"/>
                <a:gd name="T79" fmla="*/ 76 h 441"/>
                <a:gd name="T80" fmla="*/ 30 w 83"/>
                <a:gd name="T81" fmla="*/ 72 h 441"/>
                <a:gd name="T82" fmla="*/ 31 w 83"/>
                <a:gd name="T83" fmla="*/ 68 h 441"/>
                <a:gd name="T84" fmla="*/ 32 w 83"/>
                <a:gd name="T85" fmla="*/ 64 h 441"/>
                <a:gd name="T86" fmla="*/ 33 w 83"/>
                <a:gd name="T87" fmla="*/ 66 h 441"/>
                <a:gd name="T88" fmla="*/ 34 w 83"/>
                <a:gd name="T89" fmla="*/ 66 h 441"/>
                <a:gd name="T90" fmla="*/ 33 w 83"/>
                <a:gd name="T91" fmla="*/ 61 h 441"/>
                <a:gd name="T92" fmla="*/ 33 w 83"/>
                <a:gd name="T93" fmla="*/ 51 h 441"/>
                <a:gd name="T94" fmla="*/ 37 w 83"/>
                <a:gd name="T95" fmla="*/ 41 h 441"/>
                <a:gd name="T96" fmla="*/ 39 w 83"/>
                <a:gd name="T97" fmla="*/ 24 h 441"/>
                <a:gd name="T98" fmla="*/ 41 w 83"/>
                <a:gd name="T99" fmla="*/ 7 h 441"/>
                <a:gd name="T100" fmla="*/ 39 w 83"/>
                <a:gd name="T101" fmla="*/ 7 h 441"/>
                <a:gd name="T102" fmla="*/ 36 w 83"/>
                <a:gd name="T103" fmla="*/ 22 h 441"/>
                <a:gd name="T104" fmla="*/ 37 w 83"/>
                <a:gd name="T105" fmla="*/ 35 h 44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3" h="441">
                  <a:moveTo>
                    <a:pt x="74" y="70"/>
                  </a:moveTo>
                  <a:lnTo>
                    <a:pt x="73" y="71"/>
                  </a:lnTo>
                  <a:lnTo>
                    <a:pt x="72" y="71"/>
                  </a:lnTo>
                  <a:lnTo>
                    <a:pt x="72" y="73"/>
                  </a:lnTo>
                  <a:lnTo>
                    <a:pt x="71" y="74"/>
                  </a:lnTo>
                  <a:lnTo>
                    <a:pt x="69" y="75"/>
                  </a:lnTo>
                  <a:lnTo>
                    <a:pt x="68" y="76"/>
                  </a:lnTo>
                  <a:lnTo>
                    <a:pt x="67" y="76"/>
                  </a:lnTo>
                  <a:lnTo>
                    <a:pt x="66" y="76"/>
                  </a:lnTo>
                  <a:lnTo>
                    <a:pt x="64" y="76"/>
                  </a:lnTo>
                  <a:lnTo>
                    <a:pt x="60" y="115"/>
                  </a:lnTo>
                  <a:lnTo>
                    <a:pt x="56" y="112"/>
                  </a:lnTo>
                  <a:lnTo>
                    <a:pt x="41" y="174"/>
                  </a:lnTo>
                  <a:lnTo>
                    <a:pt x="43" y="175"/>
                  </a:lnTo>
                  <a:lnTo>
                    <a:pt x="46" y="178"/>
                  </a:lnTo>
                  <a:lnTo>
                    <a:pt x="47" y="180"/>
                  </a:lnTo>
                  <a:lnTo>
                    <a:pt x="47" y="184"/>
                  </a:lnTo>
                  <a:lnTo>
                    <a:pt x="46" y="186"/>
                  </a:lnTo>
                  <a:lnTo>
                    <a:pt x="45" y="190"/>
                  </a:lnTo>
                  <a:lnTo>
                    <a:pt x="43" y="193"/>
                  </a:lnTo>
                  <a:lnTo>
                    <a:pt x="42" y="196"/>
                  </a:lnTo>
                  <a:lnTo>
                    <a:pt x="40" y="199"/>
                  </a:lnTo>
                  <a:lnTo>
                    <a:pt x="38" y="201"/>
                  </a:lnTo>
                  <a:lnTo>
                    <a:pt x="35" y="199"/>
                  </a:lnTo>
                  <a:lnTo>
                    <a:pt x="35" y="198"/>
                  </a:lnTo>
                  <a:lnTo>
                    <a:pt x="35" y="196"/>
                  </a:lnTo>
                  <a:lnTo>
                    <a:pt x="35" y="195"/>
                  </a:lnTo>
                  <a:lnTo>
                    <a:pt x="35" y="194"/>
                  </a:lnTo>
                  <a:lnTo>
                    <a:pt x="35" y="193"/>
                  </a:lnTo>
                  <a:lnTo>
                    <a:pt x="32" y="198"/>
                  </a:lnTo>
                  <a:lnTo>
                    <a:pt x="32" y="201"/>
                  </a:lnTo>
                  <a:lnTo>
                    <a:pt x="32" y="205"/>
                  </a:lnTo>
                  <a:lnTo>
                    <a:pt x="34" y="209"/>
                  </a:lnTo>
                  <a:lnTo>
                    <a:pt x="35" y="212"/>
                  </a:lnTo>
                  <a:lnTo>
                    <a:pt x="36" y="216"/>
                  </a:lnTo>
                  <a:lnTo>
                    <a:pt x="37" y="220"/>
                  </a:lnTo>
                  <a:lnTo>
                    <a:pt x="37" y="224"/>
                  </a:lnTo>
                  <a:lnTo>
                    <a:pt x="37" y="228"/>
                  </a:lnTo>
                  <a:lnTo>
                    <a:pt x="35" y="233"/>
                  </a:lnTo>
                  <a:lnTo>
                    <a:pt x="35" y="237"/>
                  </a:lnTo>
                  <a:lnTo>
                    <a:pt x="34" y="241"/>
                  </a:lnTo>
                  <a:lnTo>
                    <a:pt x="32" y="245"/>
                  </a:lnTo>
                  <a:lnTo>
                    <a:pt x="31" y="247"/>
                  </a:lnTo>
                  <a:lnTo>
                    <a:pt x="30" y="249"/>
                  </a:lnTo>
                  <a:lnTo>
                    <a:pt x="29" y="252"/>
                  </a:lnTo>
                  <a:lnTo>
                    <a:pt x="29" y="254"/>
                  </a:lnTo>
                  <a:lnTo>
                    <a:pt x="27" y="257"/>
                  </a:lnTo>
                  <a:lnTo>
                    <a:pt x="29" y="259"/>
                  </a:lnTo>
                  <a:lnTo>
                    <a:pt x="30" y="263"/>
                  </a:lnTo>
                  <a:lnTo>
                    <a:pt x="26" y="261"/>
                  </a:lnTo>
                  <a:lnTo>
                    <a:pt x="24" y="272"/>
                  </a:lnTo>
                  <a:lnTo>
                    <a:pt x="21" y="282"/>
                  </a:lnTo>
                  <a:lnTo>
                    <a:pt x="19" y="290"/>
                  </a:lnTo>
                  <a:lnTo>
                    <a:pt x="17" y="299"/>
                  </a:lnTo>
                  <a:lnTo>
                    <a:pt x="15" y="306"/>
                  </a:lnTo>
                  <a:lnTo>
                    <a:pt x="14" y="315"/>
                  </a:lnTo>
                  <a:lnTo>
                    <a:pt x="12" y="322"/>
                  </a:lnTo>
                  <a:lnTo>
                    <a:pt x="11" y="330"/>
                  </a:lnTo>
                  <a:lnTo>
                    <a:pt x="10" y="339"/>
                  </a:lnTo>
                  <a:lnTo>
                    <a:pt x="10" y="348"/>
                  </a:lnTo>
                  <a:lnTo>
                    <a:pt x="10" y="347"/>
                  </a:lnTo>
                  <a:lnTo>
                    <a:pt x="10" y="345"/>
                  </a:lnTo>
                  <a:lnTo>
                    <a:pt x="11" y="343"/>
                  </a:lnTo>
                  <a:lnTo>
                    <a:pt x="11" y="342"/>
                  </a:lnTo>
                  <a:lnTo>
                    <a:pt x="11" y="341"/>
                  </a:lnTo>
                  <a:lnTo>
                    <a:pt x="12" y="340"/>
                  </a:lnTo>
                  <a:lnTo>
                    <a:pt x="12" y="339"/>
                  </a:lnTo>
                  <a:lnTo>
                    <a:pt x="14" y="337"/>
                  </a:lnTo>
                  <a:lnTo>
                    <a:pt x="14" y="336"/>
                  </a:lnTo>
                  <a:lnTo>
                    <a:pt x="15" y="335"/>
                  </a:lnTo>
                  <a:lnTo>
                    <a:pt x="14" y="346"/>
                  </a:lnTo>
                  <a:lnTo>
                    <a:pt x="14" y="357"/>
                  </a:lnTo>
                  <a:lnTo>
                    <a:pt x="11" y="369"/>
                  </a:lnTo>
                  <a:lnTo>
                    <a:pt x="10" y="381"/>
                  </a:lnTo>
                  <a:lnTo>
                    <a:pt x="9" y="392"/>
                  </a:lnTo>
                  <a:lnTo>
                    <a:pt x="6" y="403"/>
                  </a:lnTo>
                  <a:lnTo>
                    <a:pt x="5" y="414"/>
                  </a:lnTo>
                  <a:lnTo>
                    <a:pt x="3" y="424"/>
                  </a:lnTo>
                  <a:lnTo>
                    <a:pt x="1" y="433"/>
                  </a:lnTo>
                  <a:lnTo>
                    <a:pt x="0" y="441"/>
                  </a:lnTo>
                  <a:lnTo>
                    <a:pt x="4" y="429"/>
                  </a:lnTo>
                  <a:lnTo>
                    <a:pt x="7" y="418"/>
                  </a:lnTo>
                  <a:lnTo>
                    <a:pt x="11" y="405"/>
                  </a:lnTo>
                  <a:lnTo>
                    <a:pt x="14" y="394"/>
                  </a:lnTo>
                  <a:lnTo>
                    <a:pt x="15" y="382"/>
                  </a:lnTo>
                  <a:lnTo>
                    <a:pt x="17" y="369"/>
                  </a:lnTo>
                  <a:lnTo>
                    <a:pt x="19" y="357"/>
                  </a:lnTo>
                  <a:lnTo>
                    <a:pt x="20" y="345"/>
                  </a:lnTo>
                  <a:lnTo>
                    <a:pt x="22" y="332"/>
                  </a:lnTo>
                  <a:lnTo>
                    <a:pt x="24" y="320"/>
                  </a:lnTo>
                  <a:lnTo>
                    <a:pt x="31" y="316"/>
                  </a:lnTo>
                  <a:lnTo>
                    <a:pt x="35" y="313"/>
                  </a:lnTo>
                  <a:lnTo>
                    <a:pt x="35" y="308"/>
                  </a:lnTo>
                  <a:lnTo>
                    <a:pt x="35" y="301"/>
                  </a:lnTo>
                  <a:lnTo>
                    <a:pt x="32" y="296"/>
                  </a:lnTo>
                  <a:lnTo>
                    <a:pt x="30" y="292"/>
                  </a:lnTo>
                  <a:lnTo>
                    <a:pt x="29" y="287"/>
                  </a:lnTo>
                  <a:lnTo>
                    <a:pt x="30" y="283"/>
                  </a:lnTo>
                  <a:lnTo>
                    <a:pt x="32" y="279"/>
                  </a:lnTo>
                  <a:lnTo>
                    <a:pt x="38" y="278"/>
                  </a:lnTo>
                  <a:lnTo>
                    <a:pt x="32" y="275"/>
                  </a:lnTo>
                  <a:lnTo>
                    <a:pt x="32" y="273"/>
                  </a:lnTo>
                  <a:lnTo>
                    <a:pt x="34" y="271"/>
                  </a:lnTo>
                  <a:lnTo>
                    <a:pt x="34" y="269"/>
                  </a:lnTo>
                  <a:lnTo>
                    <a:pt x="34" y="267"/>
                  </a:lnTo>
                  <a:lnTo>
                    <a:pt x="35" y="264"/>
                  </a:lnTo>
                  <a:lnTo>
                    <a:pt x="35" y="262"/>
                  </a:lnTo>
                  <a:lnTo>
                    <a:pt x="36" y="261"/>
                  </a:lnTo>
                  <a:lnTo>
                    <a:pt x="36" y="258"/>
                  </a:lnTo>
                  <a:lnTo>
                    <a:pt x="37" y="256"/>
                  </a:lnTo>
                  <a:lnTo>
                    <a:pt x="38" y="254"/>
                  </a:lnTo>
                  <a:lnTo>
                    <a:pt x="38" y="252"/>
                  </a:lnTo>
                  <a:lnTo>
                    <a:pt x="38" y="248"/>
                  </a:lnTo>
                  <a:lnTo>
                    <a:pt x="38" y="246"/>
                  </a:lnTo>
                  <a:lnTo>
                    <a:pt x="40" y="242"/>
                  </a:lnTo>
                  <a:lnTo>
                    <a:pt x="41" y="238"/>
                  </a:lnTo>
                  <a:lnTo>
                    <a:pt x="41" y="236"/>
                  </a:lnTo>
                  <a:lnTo>
                    <a:pt x="42" y="233"/>
                  </a:lnTo>
                  <a:lnTo>
                    <a:pt x="45" y="232"/>
                  </a:lnTo>
                  <a:lnTo>
                    <a:pt x="46" y="231"/>
                  </a:lnTo>
                  <a:lnTo>
                    <a:pt x="47" y="231"/>
                  </a:lnTo>
                  <a:lnTo>
                    <a:pt x="41" y="228"/>
                  </a:lnTo>
                  <a:lnTo>
                    <a:pt x="43" y="221"/>
                  </a:lnTo>
                  <a:lnTo>
                    <a:pt x="46" y="212"/>
                  </a:lnTo>
                  <a:lnTo>
                    <a:pt x="48" y="202"/>
                  </a:lnTo>
                  <a:lnTo>
                    <a:pt x="50" y="194"/>
                  </a:lnTo>
                  <a:lnTo>
                    <a:pt x="51" y="184"/>
                  </a:lnTo>
                  <a:lnTo>
                    <a:pt x="52" y="175"/>
                  </a:lnTo>
                  <a:lnTo>
                    <a:pt x="53" y="167"/>
                  </a:lnTo>
                  <a:lnTo>
                    <a:pt x="56" y="159"/>
                  </a:lnTo>
                  <a:lnTo>
                    <a:pt x="60" y="153"/>
                  </a:lnTo>
                  <a:lnTo>
                    <a:pt x="64" y="148"/>
                  </a:lnTo>
                  <a:lnTo>
                    <a:pt x="63" y="146"/>
                  </a:lnTo>
                  <a:lnTo>
                    <a:pt x="61" y="148"/>
                  </a:lnTo>
                  <a:lnTo>
                    <a:pt x="61" y="149"/>
                  </a:lnTo>
                  <a:lnTo>
                    <a:pt x="62" y="151"/>
                  </a:lnTo>
                  <a:lnTo>
                    <a:pt x="60" y="149"/>
                  </a:lnTo>
                  <a:lnTo>
                    <a:pt x="61" y="148"/>
                  </a:lnTo>
                  <a:lnTo>
                    <a:pt x="60" y="146"/>
                  </a:lnTo>
                  <a:lnTo>
                    <a:pt x="60" y="144"/>
                  </a:lnTo>
                  <a:lnTo>
                    <a:pt x="60" y="142"/>
                  </a:lnTo>
                  <a:lnTo>
                    <a:pt x="60" y="139"/>
                  </a:lnTo>
                  <a:lnTo>
                    <a:pt x="61" y="137"/>
                  </a:lnTo>
                  <a:lnTo>
                    <a:pt x="62" y="136"/>
                  </a:lnTo>
                  <a:lnTo>
                    <a:pt x="63" y="133"/>
                  </a:lnTo>
                  <a:lnTo>
                    <a:pt x="63" y="131"/>
                  </a:lnTo>
                  <a:lnTo>
                    <a:pt x="64" y="130"/>
                  </a:lnTo>
                  <a:lnTo>
                    <a:pt x="64" y="127"/>
                  </a:lnTo>
                  <a:lnTo>
                    <a:pt x="66" y="127"/>
                  </a:lnTo>
                  <a:lnTo>
                    <a:pt x="66" y="128"/>
                  </a:lnTo>
                  <a:lnTo>
                    <a:pt x="67" y="130"/>
                  </a:lnTo>
                  <a:lnTo>
                    <a:pt x="67" y="131"/>
                  </a:lnTo>
                  <a:lnTo>
                    <a:pt x="68" y="132"/>
                  </a:lnTo>
                  <a:lnTo>
                    <a:pt x="68" y="133"/>
                  </a:lnTo>
                  <a:lnTo>
                    <a:pt x="68" y="132"/>
                  </a:lnTo>
                  <a:lnTo>
                    <a:pt x="68" y="130"/>
                  </a:lnTo>
                  <a:lnTo>
                    <a:pt x="66" y="126"/>
                  </a:lnTo>
                  <a:lnTo>
                    <a:pt x="66" y="122"/>
                  </a:lnTo>
                  <a:lnTo>
                    <a:pt x="64" y="117"/>
                  </a:lnTo>
                  <a:lnTo>
                    <a:pt x="64" y="112"/>
                  </a:lnTo>
                  <a:lnTo>
                    <a:pt x="66" y="107"/>
                  </a:lnTo>
                  <a:lnTo>
                    <a:pt x="67" y="101"/>
                  </a:lnTo>
                  <a:lnTo>
                    <a:pt x="68" y="96"/>
                  </a:lnTo>
                  <a:lnTo>
                    <a:pt x="71" y="91"/>
                  </a:lnTo>
                  <a:lnTo>
                    <a:pt x="72" y="86"/>
                  </a:lnTo>
                  <a:lnTo>
                    <a:pt x="74" y="82"/>
                  </a:lnTo>
                  <a:lnTo>
                    <a:pt x="76" y="74"/>
                  </a:lnTo>
                  <a:lnTo>
                    <a:pt x="77" y="66"/>
                  </a:lnTo>
                  <a:lnTo>
                    <a:pt x="78" y="58"/>
                  </a:lnTo>
                  <a:lnTo>
                    <a:pt x="79" y="48"/>
                  </a:lnTo>
                  <a:lnTo>
                    <a:pt x="79" y="39"/>
                  </a:lnTo>
                  <a:lnTo>
                    <a:pt x="81" y="31"/>
                  </a:lnTo>
                  <a:lnTo>
                    <a:pt x="81" y="22"/>
                  </a:lnTo>
                  <a:lnTo>
                    <a:pt x="82" y="14"/>
                  </a:lnTo>
                  <a:lnTo>
                    <a:pt x="82" y="7"/>
                  </a:lnTo>
                  <a:lnTo>
                    <a:pt x="83" y="0"/>
                  </a:lnTo>
                  <a:lnTo>
                    <a:pt x="82" y="7"/>
                  </a:lnTo>
                  <a:lnTo>
                    <a:pt x="79" y="14"/>
                  </a:lnTo>
                  <a:lnTo>
                    <a:pt x="77" y="22"/>
                  </a:lnTo>
                  <a:lnTo>
                    <a:pt x="76" y="29"/>
                  </a:lnTo>
                  <a:lnTo>
                    <a:pt x="73" y="37"/>
                  </a:lnTo>
                  <a:lnTo>
                    <a:pt x="72" y="44"/>
                  </a:lnTo>
                  <a:lnTo>
                    <a:pt x="71" y="52"/>
                  </a:lnTo>
                  <a:lnTo>
                    <a:pt x="71" y="58"/>
                  </a:lnTo>
                  <a:lnTo>
                    <a:pt x="72" y="64"/>
                  </a:lnTo>
                  <a:lnTo>
                    <a:pt x="74" y="7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6" name="Freeform 367"/>
            <p:cNvSpPr>
              <a:spLocks/>
            </p:cNvSpPr>
            <p:nvPr/>
          </p:nvSpPr>
          <p:spPr bwMode="auto">
            <a:xfrm>
              <a:off x="2549" y="2246"/>
              <a:ext cx="2" cy="3"/>
            </a:xfrm>
            <a:custGeom>
              <a:avLst/>
              <a:gdLst>
                <a:gd name="T0" fmla="*/ 0 w 3"/>
                <a:gd name="T1" fmla="*/ 2 h 7"/>
                <a:gd name="T2" fmla="*/ 0 w 3"/>
                <a:gd name="T3" fmla="*/ 2 h 7"/>
                <a:gd name="T4" fmla="*/ 0 w 3"/>
                <a:gd name="T5" fmla="*/ 2 h 7"/>
                <a:gd name="T6" fmla="*/ 1 w 3"/>
                <a:gd name="T7" fmla="*/ 2 h 7"/>
                <a:gd name="T8" fmla="*/ 1 w 3"/>
                <a:gd name="T9" fmla="*/ 2 h 7"/>
                <a:gd name="T10" fmla="*/ 1 w 3"/>
                <a:gd name="T11" fmla="*/ 1 h 7"/>
                <a:gd name="T12" fmla="*/ 1 w 3"/>
                <a:gd name="T13" fmla="*/ 1 h 7"/>
                <a:gd name="T14" fmla="*/ 1 w 3"/>
                <a:gd name="T15" fmla="*/ 1 h 7"/>
                <a:gd name="T16" fmla="*/ 1 w 3"/>
                <a:gd name="T17" fmla="*/ 1 h 7"/>
                <a:gd name="T18" fmla="*/ 2 w 3"/>
                <a:gd name="T19" fmla="*/ 0 h 7"/>
                <a:gd name="T20" fmla="*/ 2 w 3"/>
                <a:gd name="T21" fmla="*/ 0 h 7"/>
                <a:gd name="T22" fmla="*/ 1 w 3"/>
                <a:gd name="T23" fmla="*/ 0 h 7"/>
                <a:gd name="T24" fmla="*/ 1 w 3"/>
                <a:gd name="T25" fmla="*/ 1 h 7"/>
                <a:gd name="T26" fmla="*/ 1 w 3"/>
                <a:gd name="T27" fmla="*/ 1 h 7"/>
                <a:gd name="T28" fmla="*/ 1 w 3"/>
                <a:gd name="T29" fmla="*/ 1 h 7"/>
                <a:gd name="T30" fmla="*/ 0 w 3"/>
                <a:gd name="T31" fmla="*/ 1 h 7"/>
                <a:gd name="T32" fmla="*/ 0 w 3"/>
                <a:gd name="T33" fmla="*/ 1 h 7"/>
                <a:gd name="T34" fmla="*/ 0 w 3"/>
                <a:gd name="T35" fmla="*/ 2 h 7"/>
                <a:gd name="T36" fmla="*/ 0 w 3"/>
                <a:gd name="T37" fmla="*/ 2 h 7"/>
                <a:gd name="T38" fmla="*/ 0 w 3"/>
                <a:gd name="T39" fmla="*/ 2 h 7"/>
                <a:gd name="T40" fmla="*/ 0 w 3"/>
                <a:gd name="T41" fmla="*/ 3 h 7"/>
                <a:gd name="T42" fmla="*/ 0 w 3"/>
                <a:gd name="T43" fmla="*/ 3 h 7"/>
                <a:gd name="T44" fmla="*/ 0 w 3"/>
                <a:gd name="T45" fmla="*/ 2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3" h="7">
                  <a:moveTo>
                    <a:pt x="0" y="5"/>
                  </a:moveTo>
                  <a:lnTo>
                    <a:pt x="0" y="5"/>
                  </a:lnTo>
                  <a:lnTo>
                    <a:pt x="1" y="4"/>
                  </a:lnTo>
                  <a:lnTo>
                    <a:pt x="1" y="3"/>
                  </a:lnTo>
                  <a:lnTo>
                    <a:pt x="2" y="3"/>
                  </a:lnTo>
                  <a:lnTo>
                    <a:pt x="2" y="2"/>
                  </a:lnTo>
                  <a:lnTo>
                    <a:pt x="3" y="0"/>
                  </a:lnTo>
                  <a:lnTo>
                    <a:pt x="2" y="0"/>
                  </a:lnTo>
                  <a:lnTo>
                    <a:pt x="2" y="2"/>
                  </a:lnTo>
                  <a:lnTo>
                    <a:pt x="1" y="2"/>
                  </a:lnTo>
                  <a:lnTo>
                    <a:pt x="0" y="3"/>
                  </a:lnTo>
                  <a:lnTo>
                    <a:pt x="0" y="4"/>
                  </a:lnTo>
                  <a:lnTo>
                    <a:pt x="0" y="5"/>
                  </a:lnTo>
                  <a:lnTo>
                    <a:pt x="0" y="7"/>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7" name="Freeform 368"/>
            <p:cNvSpPr>
              <a:spLocks/>
            </p:cNvSpPr>
            <p:nvPr/>
          </p:nvSpPr>
          <p:spPr bwMode="auto">
            <a:xfrm>
              <a:off x="2536" y="2327"/>
              <a:ext cx="1" cy="9"/>
            </a:xfrm>
            <a:custGeom>
              <a:avLst/>
              <a:gdLst>
                <a:gd name="T0" fmla="*/ 0 w 1"/>
                <a:gd name="T1" fmla="*/ 9 h 19"/>
                <a:gd name="T2" fmla="*/ 0 w 1"/>
                <a:gd name="T3" fmla="*/ 8 h 19"/>
                <a:gd name="T4" fmla="*/ 0 w 1"/>
                <a:gd name="T5" fmla="*/ 7 h 19"/>
                <a:gd name="T6" fmla="*/ 0 w 1"/>
                <a:gd name="T7" fmla="*/ 6 h 19"/>
                <a:gd name="T8" fmla="*/ 0 w 1"/>
                <a:gd name="T9" fmla="*/ 5 h 19"/>
                <a:gd name="T10" fmla="*/ 0 w 1"/>
                <a:gd name="T11" fmla="*/ 4 h 19"/>
                <a:gd name="T12" fmla="*/ 0 w 1"/>
                <a:gd name="T13" fmla="*/ 3 h 19"/>
                <a:gd name="T14" fmla="*/ 0 w 1"/>
                <a:gd name="T15" fmla="*/ 2 h 19"/>
                <a:gd name="T16" fmla="*/ 0 w 1"/>
                <a:gd name="T17" fmla="*/ 2 h 19"/>
                <a:gd name="T18" fmla="*/ 1 w 1"/>
                <a:gd name="T19" fmla="*/ 1 h 19"/>
                <a:gd name="T20" fmla="*/ 1 w 1"/>
                <a:gd name="T21" fmla="*/ 0 h 19"/>
                <a:gd name="T22" fmla="*/ 0 w 1"/>
                <a:gd name="T23" fmla="*/ 1 h 19"/>
                <a:gd name="T24" fmla="*/ 0 w 1"/>
                <a:gd name="T25" fmla="*/ 2 h 19"/>
                <a:gd name="T26" fmla="*/ 0 w 1"/>
                <a:gd name="T27" fmla="*/ 2 h 19"/>
                <a:gd name="T28" fmla="*/ 0 w 1"/>
                <a:gd name="T29" fmla="*/ 4 h 19"/>
                <a:gd name="T30" fmla="*/ 0 w 1"/>
                <a:gd name="T31" fmla="*/ 4 h 19"/>
                <a:gd name="T32" fmla="*/ 0 w 1"/>
                <a:gd name="T33" fmla="*/ 6 h 19"/>
                <a:gd name="T34" fmla="*/ 0 w 1"/>
                <a:gd name="T35" fmla="*/ 6 h 19"/>
                <a:gd name="T36" fmla="*/ 0 w 1"/>
                <a:gd name="T37" fmla="*/ 7 h 19"/>
                <a:gd name="T38" fmla="*/ 0 w 1"/>
                <a:gd name="T39" fmla="*/ 8 h 19"/>
                <a:gd name="T40" fmla="*/ 0 w 1"/>
                <a:gd name="T41" fmla="*/ 9 h 19"/>
                <a:gd name="T42" fmla="*/ 0 w 1"/>
                <a:gd name="T43" fmla="*/ 9 h 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19">
                  <a:moveTo>
                    <a:pt x="0" y="19"/>
                  </a:moveTo>
                  <a:lnTo>
                    <a:pt x="0" y="17"/>
                  </a:lnTo>
                  <a:lnTo>
                    <a:pt x="0" y="15"/>
                  </a:lnTo>
                  <a:lnTo>
                    <a:pt x="0" y="13"/>
                  </a:lnTo>
                  <a:lnTo>
                    <a:pt x="0" y="10"/>
                  </a:lnTo>
                  <a:lnTo>
                    <a:pt x="0" y="9"/>
                  </a:lnTo>
                  <a:lnTo>
                    <a:pt x="0" y="7"/>
                  </a:lnTo>
                  <a:lnTo>
                    <a:pt x="0" y="5"/>
                  </a:lnTo>
                  <a:lnTo>
                    <a:pt x="0" y="4"/>
                  </a:lnTo>
                  <a:lnTo>
                    <a:pt x="1" y="2"/>
                  </a:lnTo>
                  <a:lnTo>
                    <a:pt x="1" y="0"/>
                  </a:lnTo>
                  <a:lnTo>
                    <a:pt x="0" y="2"/>
                  </a:lnTo>
                  <a:lnTo>
                    <a:pt x="0" y="4"/>
                  </a:lnTo>
                  <a:lnTo>
                    <a:pt x="0" y="5"/>
                  </a:lnTo>
                  <a:lnTo>
                    <a:pt x="0" y="8"/>
                  </a:lnTo>
                  <a:lnTo>
                    <a:pt x="0" y="9"/>
                  </a:lnTo>
                  <a:lnTo>
                    <a:pt x="0" y="12"/>
                  </a:lnTo>
                  <a:lnTo>
                    <a:pt x="0" y="13"/>
                  </a:lnTo>
                  <a:lnTo>
                    <a:pt x="0" y="15"/>
                  </a:lnTo>
                  <a:lnTo>
                    <a:pt x="0" y="17"/>
                  </a:lnTo>
                  <a:lnTo>
                    <a:pt x="0"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8" name="Freeform 369"/>
            <p:cNvSpPr>
              <a:spLocks/>
            </p:cNvSpPr>
            <p:nvPr/>
          </p:nvSpPr>
          <p:spPr bwMode="auto">
            <a:xfrm>
              <a:off x="2576" y="2155"/>
              <a:ext cx="3" cy="9"/>
            </a:xfrm>
            <a:custGeom>
              <a:avLst/>
              <a:gdLst>
                <a:gd name="T0" fmla="*/ 0 w 5"/>
                <a:gd name="T1" fmla="*/ 9 h 17"/>
                <a:gd name="T2" fmla="*/ 2 w 5"/>
                <a:gd name="T3" fmla="*/ 9 h 17"/>
                <a:gd name="T4" fmla="*/ 3 w 5"/>
                <a:gd name="T5" fmla="*/ 0 h 17"/>
                <a:gd name="T6" fmla="*/ 2 w 5"/>
                <a:gd name="T7" fmla="*/ 0 h 17"/>
                <a:gd name="T8" fmla="*/ 0 w 5"/>
                <a:gd name="T9" fmla="*/ 9 h 17"/>
                <a:gd name="T10" fmla="*/ 0 w 5"/>
                <a:gd name="T11" fmla="*/ 9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7">
                  <a:moveTo>
                    <a:pt x="0" y="17"/>
                  </a:moveTo>
                  <a:lnTo>
                    <a:pt x="3" y="17"/>
                  </a:lnTo>
                  <a:lnTo>
                    <a:pt x="5" y="0"/>
                  </a:lnTo>
                  <a:lnTo>
                    <a:pt x="3" y="0"/>
                  </a:lnTo>
                  <a:lnTo>
                    <a:pt x="0" y="1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39" name="Freeform 370"/>
            <p:cNvSpPr>
              <a:spLocks/>
            </p:cNvSpPr>
            <p:nvPr/>
          </p:nvSpPr>
          <p:spPr bwMode="auto">
            <a:xfrm>
              <a:off x="2368" y="2167"/>
              <a:ext cx="1" cy="19"/>
            </a:xfrm>
            <a:custGeom>
              <a:avLst/>
              <a:gdLst>
                <a:gd name="T0" fmla="*/ 1 w 2"/>
                <a:gd name="T1" fmla="*/ 0 h 39"/>
                <a:gd name="T2" fmla="*/ 0 w 2"/>
                <a:gd name="T3" fmla="*/ 0 h 39"/>
                <a:gd name="T4" fmla="*/ 0 w 2"/>
                <a:gd name="T5" fmla="*/ 19 h 39"/>
                <a:gd name="T6" fmla="*/ 1 w 2"/>
                <a:gd name="T7" fmla="*/ 19 h 39"/>
                <a:gd name="T8" fmla="*/ 1 w 2"/>
                <a:gd name="T9" fmla="*/ 0 h 39"/>
                <a:gd name="T10" fmla="*/ 1 w 2"/>
                <a:gd name="T11" fmla="*/ 0 h 3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9">
                  <a:moveTo>
                    <a:pt x="2" y="0"/>
                  </a:moveTo>
                  <a:lnTo>
                    <a:pt x="0" y="0"/>
                  </a:lnTo>
                  <a:lnTo>
                    <a:pt x="0" y="39"/>
                  </a:lnTo>
                  <a:lnTo>
                    <a:pt x="2" y="39"/>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0" name="Freeform 371"/>
            <p:cNvSpPr>
              <a:spLocks/>
            </p:cNvSpPr>
            <p:nvPr/>
          </p:nvSpPr>
          <p:spPr bwMode="auto">
            <a:xfrm>
              <a:off x="2616" y="2174"/>
              <a:ext cx="3" cy="5"/>
            </a:xfrm>
            <a:custGeom>
              <a:avLst/>
              <a:gdLst>
                <a:gd name="T0" fmla="*/ 2 w 6"/>
                <a:gd name="T1" fmla="*/ 0 h 10"/>
                <a:gd name="T2" fmla="*/ 0 w 6"/>
                <a:gd name="T3" fmla="*/ 1 h 10"/>
                <a:gd name="T4" fmla="*/ 2 w 6"/>
                <a:gd name="T5" fmla="*/ 5 h 10"/>
                <a:gd name="T6" fmla="*/ 3 w 6"/>
                <a:gd name="T7" fmla="*/ 5 h 10"/>
                <a:gd name="T8" fmla="*/ 2 w 6"/>
                <a:gd name="T9" fmla="*/ 0 h 10"/>
                <a:gd name="T10" fmla="*/ 2 w 6"/>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10">
                  <a:moveTo>
                    <a:pt x="3" y="0"/>
                  </a:moveTo>
                  <a:lnTo>
                    <a:pt x="0" y="1"/>
                  </a:lnTo>
                  <a:lnTo>
                    <a:pt x="3" y="10"/>
                  </a:lnTo>
                  <a:lnTo>
                    <a:pt x="6" y="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1" name="Freeform 372"/>
            <p:cNvSpPr>
              <a:spLocks/>
            </p:cNvSpPr>
            <p:nvPr/>
          </p:nvSpPr>
          <p:spPr bwMode="auto">
            <a:xfrm>
              <a:off x="2755" y="2183"/>
              <a:ext cx="1" cy="6"/>
            </a:xfrm>
            <a:custGeom>
              <a:avLst/>
              <a:gdLst>
                <a:gd name="T0" fmla="*/ 0 w 3"/>
                <a:gd name="T1" fmla="*/ 6 h 13"/>
                <a:gd name="T2" fmla="*/ 1 w 3"/>
                <a:gd name="T3" fmla="*/ 6 h 13"/>
                <a:gd name="T4" fmla="*/ 1 w 3"/>
                <a:gd name="T5" fmla="*/ 0 h 13"/>
                <a:gd name="T6" fmla="*/ 0 w 3"/>
                <a:gd name="T7" fmla="*/ 0 h 13"/>
                <a:gd name="T8" fmla="*/ 0 w 3"/>
                <a:gd name="T9" fmla="*/ 6 h 13"/>
                <a:gd name="T10" fmla="*/ 0 w 3"/>
                <a:gd name="T11" fmla="*/ 6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0" y="13"/>
                  </a:moveTo>
                  <a:lnTo>
                    <a:pt x="3" y="13"/>
                  </a:lnTo>
                  <a:lnTo>
                    <a:pt x="3" y="0"/>
                  </a:lnTo>
                  <a:lnTo>
                    <a:pt x="0" y="0"/>
                  </a:lnTo>
                  <a:lnTo>
                    <a:pt x="0"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2" name="Freeform 373"/>
            <p:cNvSpPr>
              <a:spLocks/>
            </p:cNvSpPr>
            <p:nvPr/>
          </p:nvSpPr>
          <p:spPr bwMode="auto">
            <a:xfrm>
              <a:off x="2369" y="2194"/>
              <a:ext cx="1" cy="11"/>
            </a:xfrm>
            <a:custGeom>
              <a:avLst/>
              <a:gdLst>
                <a:gd name="T0" fmla="*/ 1 w 3"/>
                <a:gd name="T1" fmla="*/ 1 h 24"/>
                <a:gd name="T2" fmla="*/ 0 w 3"/>
                <a:gd name="T3" fmla="*/ 0 h 24"/>
                <a:gd name="T4" fmla="*/ 0 w 3"/>
                <a:gd name="T5" fmla="*/ 1 h 24"/>
                <a:gd name="T6" fmla="*/ 0 w 3"/>
                <a:gd name="T7" fmla="*/ 2 h 24"/>
                <a:gd name="T8" fmla="*/ 0 w 3"/>
                <a:gd name="T9" fmla="*/ 3 h 24"/>
                <a:gd name="T10" fmla="*/ 0 w 3"/>
                <a:gd name="T11" fmla="*/ 4 h 24"/>
                <a:gd name="T12" fmla="*/ 0 w 3"/>
                <a:gd name="T13" fmla="*/ 6 h 24"/>
                <a:gd name="T14" fmla="*/ 0 w 3"/>
                <a:gd name="T15" fmla="*/ 6 h 24"/>
                <a:gd name="T16" fmla="*/ 1 w 3"/>
                <a:gd name="T17" fmla="*/ 8 h 24"/>
                <a:gd name="T18" fmla="*/ 1 w 3"/>
                <a:gd name="T19" fmla="*/ 9 h 24"/>
                <a:gd name="T20" fmla="*/ 1 w 3"/>
                <a:gd name="T21" fmla="*/ 10 h 24"/>
                <a:gd name="T22" fmla="*/ 1 w 3"/>
                <a:gd name="T23" fmla="*/ 11 h 24"/>
                <a:gd name="T24" fmla="*/ 1 w 3"/>
                <a:gd name="T25" fmla="*/ 10 h 24"/>
                <a:gd name="T26" fmla="*/ 1 w 3"/>
                <a:gd name="T27" fmla="*/ 9 h 24"/>
                <a:gd name="T28" fmla="*/ 1 w 3"/>
                <a:gd name="T29" fmla="*/ 8 h 24"/>
                <a:gd name="T30" fmla="*/ 1 w 3"/>
                <a:gd name="T31" fmla="*/ 7 h 24"/>
                <a:gd name="T32" fmla="*/ 1 w 3"/>
                <a:gd name="T33" fmla="*/ 6 h 24"/>
                <a:gd name="T34" fmla="*/ 1 w 3"/>
                <a:gd name="T35" fmla="*/ 6 h 24"/>
                <a:gd name="T36" fmla="*/ 1 w 3"/>
                <a:gd name="T37" fmla="*/ 4 h 24"/>
                <a:gd name="T38" fmla="*/ 1 w 3"/>
                <a:gd name="T39" fmla="*/ 3 h 24"/>
                <a:gd name="T40" fmla="*/ 1 w 3"/>
                <a:gd name="T41" fmla="*/ 2 h 24"/>
                <a:gd name="T42" fmla="*/ 1 w 3"/>
                <a:gd name="T43" fmla="*/ 1 h 24"/>
                <a:gd name="T44" fmla="*/ 1 w 3"/>
                <a:gd name="T45" fmla="*/ 1 h 24"/>
                <a:gd name="T46" fmla="*/ 1 w 3"/>
                <a:gd name="T47" fmla="*/ 1 h 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 h="24">
                  <a:moveTo>
                    <a:pt x="2" y="2"/>
                  </a:moveTo>
                  <a:lnTo>
                    <a:pt x="0" y="0"/>
                  </a:lnTo>
                  <a:lnTo>
                    <a:pt x="0" y="2"/>
                  </a:lnTo>
                  <a:lnTo>
                    <a:pt x="0" y="4"/>
                  </a:lnTo>
                  <a:lnTo>
                    <a:pt x="0" y="7"/>
                  </a:lnTo>
                  <a:lnTo>
                    <a:pt x="0" y="9"/>
                  </a:lnTo>
                  <a:lnTo>
                    <a:pt x="0" y="12"/>
                  </a:lnTo>
                  <a:lnTo>
                    <a:pt x="0" y="14"/>
                  </a:lnTo>
                  <a:lnTo>
                    <a:pt x="2" y="17"/>
                  </a:lnTo>
                  <a:lnTo>
                    <a:pt x="2" y="19"/>
                  </a:lnTo>
                  <a:lnTo>
                    <a:pt x="2" y="22"/>
                  </a:lnTo>
                  <a:lnTo>
                    <a:pt x="3" y="24"/>
                  </a:lnTo>
                  <a:lnTo>
                    <a:pt x="3" y="22"/>
                  </a:lnTo>
                  <a:lnTo>
                    <a:pt x="3" y="19"/>
                  </a:lnTo>
                  <a:lnTo>
                    <a:pt x="3" y="18"/>
                  </a:lnTo>
                  <a:lnTo>
                    <a:pt x="3" y="15"/>
                  </a:lnTo>
                  <a:lnTo>
                    <a:pt x="3" y="13"/>
                  </a:lnTo>
                  <a:lnTo>
                    <a:pt x="3" y="12"/>
                  </a:lnTo>
                  <a:lnTo>
                    <a:pt x="3" y="9"/>
                  </a:lnTo>
                  <a:lnTo>
                    <a:pt x="3" y="7"/>
                  </a:lnTo>
                  <a:lnTo>
                    <a:pt x="3" y="4"/>
                  </a:lnTo>
                  <a:lnTo>
                    <a:pt x="3" y="3"/>
                  </a:lnTo>
                  <a:lnTo>
                    <a:pt x="2"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3" name="Freeform 374"/>
            <p:cNvSpPr>
              <a:spLocks/>
            </p:cNvSpPr>
            <p:nvPr/>
          </p:nvSpPr>
          <p:spPr bwMode="auto">
            <a:xfrm>
              <a:off x="2370" y="2191"/>
              <a:ext cx="2" cy="4"/>
            </a:xfrm>
            <a:custGeom>
              <a:avLst/>
              <a:gdLst>
                <a:gd name="T0" fmla="*/ 0 w 4"/>
                <a:gd name="T1" fmla="*/ 2 h 9"/>
                <a:gd name="T2" fmla="*/ 0 w 4"/>
                <a:gd name="T3" fmla="*/ 2 h 9"/>
                <a:gd name="T4" fmla="*/ 1 w 4"/>
                <a:gd name="T5" fmla="*/ 2 h 9"/>
                <a:gd name="T6" fmla="*/ 1 w 4"/>
                <a:gd name="T7" fmla="*/ 2 h 9"/>
                <a:gd name="T8" fmla="*/ 1 w 4"/>
                <a:gd name="T9" fmla="*/ 2 h 9"/>
                <a:gd name="T10" fmla="*/ 1 w 4"/>
                <a:gd name="T11" fmla="*/ 2 h 9"/>
                <a:gd name="T12" fmla="*/ 1 w 4"/>
                <a:gd name="T13" fmla="*/ 2 h 9"/>
                <a:gd name="T14" fmla="*/ 1 w 4"/>
                <a:gd name="T15" fmla="*/ 2 h 9"/>
                <a:gd name="T16" fmla="*/ 2 w 4"/>
                <a:gd name="T17" fmla="*/ 2 h 9"/>
                <a:gd name="T18" fmla="*/ 2 w 4"/>
                <a:gd name="T19" fmla="*/ 2 h 9"/>
                <a:gd name="T20" fmla="*/ 2 w 4"/>
                <a:gd name="T21" fmla="*/ 2 h 9"/>
                <a:gd name="T22" fmla="*/ 0 w 4"/>
                <a:gd name="T23" fmla="*/ 0 h 9"/>
                <a:gd name="T24" fmla="*/ 0 w 4"/>
                <a:gd name="T25" fmla="*/ 0 h 9"/>
                <a:gd name="T26" fmla="*/ 0 w 4"/>
                <a:gd name="T27" fmla="*/ 1 h 9"/>
                <a:gd name="T28" fmla="*/ 0 w 4"/>
                <a:gd name="T29" fmla="*/ 1 h 9"/>
                <a:gd name="T30" fmla="*/ 0 w 4"/>
                <a:gd name="T31" fmla="*/ 2 h 9"/>
                <a:gd name="T32" fmla="*/ 0 w 4"/>
                <a:gd name="T33" fmla="*/ 2 h 9"/>
                <a:gd name="T34" fmla="*/ 0 w 4"/>
                <a:gd name="T35" fmla="*/ 2 h 9"/>
                <a:gd name="T36" fmla="*/ 0 w 4"/>
                <a:gd name="T37" fmla="*/ 3 h 9"/>
                <a:gd name="T38" fmla="*/ 0 w 4"/>
                <a:gd name="T39" fmla="*/ 3 h 9"/>
                <a:gd name="T40" fmla="*/ 0 w 4"/>
                <a:gd name="T41" fmla="*/ 4 h 9"/>
                <a:gd name="T42" fmla="*/ 0 w 4"/>
                <a:gd name="T43" fmla="*/ 4 h 9"/>
                <a:gd name="T44" fmla="*/ 0 w 4"/>
                <a:gd name="T45" fmla="*/ 4 h 9"/>
                <a:gd name="T46" fmla="*/ 0 w 4"/>
                <a:gd name="T47" fmla="*/ 2 h 9"/>
                <a:gd name="T48" fmla="*/ 0 w 4"/>
                <a:gd name="T49" fmla="*/ 2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 h="9">
                  <a:moveTo>
                    <a:pt x="0" y="4"/>
                  </a:moveTo>
                  <a:lnTo>
                    <a:pt x="0" y="4"/>
                  </a:lnTo>
                  <a:lnTo>
                    <a:pt x="1" y="4"/>
                  </a:lnTo>
                  <a:lnTo>
                    <a:pt x="2" y="4"/>
                  </a:lnTo>
                  <a:lnTo>
                    <a:pt x="4" y="4"/>
                  </a:lnTo>
                  <a:lnTo>
                    <a:pt x="0" y="0"/>
                  </a:lnTo>
                  <a:lnTo>
                    <a:pt x="0" y="2"/>
                  </a:lnTo>
                  <a:lnTo>
                    <a:pt x="0" y="3"/>
                  </a:lnTo>
                  <a:lnTo>
                    <a:pt x="0" y="4"/>
                  </a:lnTo>
                  <a:lnTo>
                    <a:pt x="0" y="5"/>
                  </a:lnTo>
                  <a:lnTo>
                    <a:pt x="0" y="6"/>
                  </a:lnTo>
                  <a:lnTo>
                    <a:pt x="0" y="8"/>
                  </a:lnTo>
                  <a:lnTo>
                    <a:pt x="0" y="9"/>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4" name="Freeform 375"/>
            <p:cNvSpPr>
              <a:spLocks/>
            </p:cNvSpPr>
            <p:nvPr/>
          </p:nvSpPr>
          <p:spPr bwMode="auto">
            <a:xfrm>
              <a:off x="2370" y="2205"/>
              <a:ext cx="4" cy="38"/>
            </a:xfrm>
            <a:custGeom>
              <a:avLst/>
              <a:gdLst>
                <a:gd name="T0" fmla="*/ 3 w 7"/>
                <a:gd name="T1" fmla="*/ 6 h 74"/>
                <a:gd name="T2" fmla="*/ 3 w 7"/>
                <a:gd name="T3" fmla="*/ 6 h 74"/>
                <a:gd name="T4" fmla="*/ 3 w 7"/>
                <a:gd name="T5" fmla="*/ 6 h 74"/>
                <a:gd name="T6" fmla="*/ 2 w 7"/>
                <a:gd name="T7" fmla="*/ 5 h 74"/>
                <a:gd name="T8" fmla="*/ 2 w 7"/>
                <a:gd name="T9" fmla="*/ 5 h 74"/>
                <a:gd name="T10" fmla="*/ 1 w 7"/>
                <a:gd name="T11" fmla="*/ 4 h 74"/>
                <a:gd name="T12" fmla="*/ 1 w 7"/>
                <a:gd name="T13" fmla="*/ 3 h 74"/>
                <a:gd name="T14" fmla="*/ 1 w 7"/>
                <a:gd name="T15" fmla="*/ 3 h 74"/>
                <a:gd name="T16" fmla="*/ 1 w 7"/>
                <a:gd name="T17" fmla="*/ 2 h 74"/>
                <a:gd name="T18" fmla="*/ 0 w 7"/>
                <a:gd name="T19" fmla="*/ 1 h 74"/>
                <a:gd name="T20" fmla="*/ 0 w 7"/>
                <a:gd name="T21" fmla="*/ 0 h 74"/>
                <a:gd name="T22" fmla="*/ 0 w 7"/>
                <a:gd name="T23" fmla="*/ 4 h 74"/>
                <a:gd name="T24" fmla="*/ 0 w 7"/>
                <a:gd name="T25" fmla="*/ 8 h 74"/>
                <a:gd name="T26" fmla="*/ 1 w 7"/>
                <a:gd name="T27" fmla="*/ 11 h 74"/>
                <a:gd name="T28" fmla="*/ 1 w 7"/>
                <a:gd name="T29" fmla="*/ 15 h 74"/>
                <a:gd name="T30" fmla="*/ 1 w 7"/>
                <a:gd name="T31" fmla="*/ 18 h 74"/>
                <a:gd name="T32" fmla="*/ 1 w 7"/>
                <a:gd name="T33" fmla="*/ 22 h 74"/>
                <a:gd name="T34" fmla="*/ 1 w 7"/>
                <a:gd name="T35" fmla="*/ 26 h 74"/>
                <a:gd name="T36" fmla="*/ 1 w 7"/>
                <a:gd name="T37" fmla="*/ 30 h 74"/>
                <a:gd name="T38" fmla="*/ 2 w 7"/>
                <a:gd name="T39" fmla="*/ 34 h 74"/>
                <a:gd name="T40" fmla="*/ 2 w 7"/>
                <a:gd name="T41" fmla="*/ 38 h 74"/>
                <a:gd name="T42" fmla="*/ 2 w 7"/>
                <a:gd name="T43" fmla="*/ 35 h 74"/>
                <a:gd name="T44" fmla="*/ 3 w 7"/>
                <a:gd name="T45" fmla="*/ 32 h 74"/>
                <a:gd name="T46" fmla="*/ 3 w 7"/>
                <a:gd name="T47" fmla="*/ 29 h 74"/>
                <a:gd name="T48" fmla="*/ 3 w 7"/>
                <a:gd name="T49" fmla="*/ 25 h 74"/>
                <a:gd name="T50" fmla="*/ 3 w 7"/>
                <a:gd name="T51" fmla="*/ 22 h 74"/>
                <a:gd name="T52" fmla="*/ 3 w 7"/>
                <a:gd name="T53" fmla="*/ 19 h 74"/>
                <a:gd name="T54" fmla="*/ 4 w 7"/>
                <a:gd name="T55" fmla="*/ 16 h 74"/>
                <a:gd name="T56" fmla="*/ 4 w 7"/>
                <a:gd name="T57" fmla="*/ 13 h 74"/>
                <a:gd name="T58" fmla="*/ 3 w 7"/>
                <a:gd name="T59" fmla="*/ 10 h 74"/>
                <a:gd name="T60" fmla="*/ 3 w 7"/>
                <a:gd name="T61" fmla="*/ 6 h 74"/>
                <a:gd name="T62" fmla="*/ 3 w 7"/>
                <a:gd name="T63" fmla="*/ 6 h 7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7" h="74">
                  <a:moveTo>
                    <a:pt x="6" y="12"/>
                  </a:moveTo>
                  <a:lnTo>
                    <a:pt x="5" y="11"/>
                  </a:lnTo>
                  <a:lnTo>
                    <a:pt x="4" y="10"/>
                  </a:lnTo>
                  <a:lnTo>
                    <a:pt x="4" y="9"/>
                  </a:lnTo>
                  <a:lnTo>
                    <a:pt x="2" y="7"/>
                  </a:lnTo>
                  <a:lnTo>
                    <a:pt x="2" y="6"/>
                  </a:lnTo>
                  <a:lnTo>
                    <a:pt x="1" y="5"/>
                  </a:lnTo>
                  <a:lnTo>
                    <a:pt x="1" y="4"/>
                  </a:lnTo>
                  <a:lnTo>
                    <a:pt x="0" y="1"/>
                  </a:lnTo>
                  <a:lnTo>
                    <a:pt x="0" y="0"/>
                  </a:lnTo>
                  <a:lnTo>
                    <a:pt x="0" y="7"/>
                  </a:lnTo>
                  <a:lnTo>
                    <a:pt x="0" y="15"/>
                  </a:lnTo>
                  <a:lnTo>
                    <a:pt x="1" y="22"/>
                  </a:lnTo>
                  <a:lnTo>
                    <a:pt x="1" y="30"/>
                  </a:lnTo>
                  <a:lnTo>
                    <a:pt x="1" y="36"/>
                  </a:lnTo>
                  <a:lnTo>
                    <a:pt x="2" y="43"/>
                  </a:lnTo>
                  <a:lnTo>
                    <a:pt x="2" y="51"/>
                  </a:lnTo>
                  <a:lnTo>
                    <a:pt x="2" y="59"/>
                  </a:lnTo>
                  <a:lnTo>
                    <a:pt x="4" y="67"/>
                  </a:lnTo>
                  <a:lnTo>
                    <a:pt x="4" y="74"/>
                  </a:lnTo>
                  <a:lnTo>
                    <a:pt x="4" y="68"/>
                  </a:lnTo>
                  <a:lnTo>
                    <a:pt x="5" y="62"/>
                  </a:lnTo>
                  <a:lnTo>
                    <a:pt x="5" y="56"/>
                  </a:lnTo>
                  <a:lnTo>
                    <a:pt x="6" y="48"/>
                  </a:lnTo>
                  <a:lnTo>
                    <a:pt x="6" y="42"/>
                  </a:lnTo>
                  <a:lnTo>
                    <a:pt x="6" y="37"/>
                  </a:lnTo>
                  <a:lnTo>
                    <a:pt x="7" y="31"/>
                  </a:lnTo>
                  <a:lnTo>
                    <a:pt x="7" y="25"/>
                  </a:lnTo>
                  <a:lnTo>
                    <a:pt x="6" y="19"/>
                  </a:lnTo>
                  <a:lnTo>
                    <a:pt x="6" y="1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5" name="Freeform 376"/>
            <p:cNvSpPr>
              <a:spLocks/>
            </p:cNvSpPr>
            <p:nvPr/>
          </p:nvSpPr>
          <p:spPr bwMode="auto">
            <a:xfrm>
              <a:off x="2369" y="2188"/>
              <a:ext cx="1" cy="3"/>
            </a:xfrm>
            <a:custGeom>
              <a:avLst/>
              <a:gdLst>
                <a:gd name="T0" fmla="*/ 0 w 3"/>
                <a:gd name="T1" fmla="*/ 2 h 6"/>
                <a:gd name="T2" fmla="*/ 1 w 3"/>
                <a:gd name="T3" fmla="*/ 3 h 6"/>
                <a:gd name="T4" fmla="*/ 1 w 3"/>
                <a:gd name="T5" fmla="*/ 3 h 6"/>
                <a:gd name="T6" fmla="*/ 1 w 3"/>
                <a:gd name="T7" fmla="*/ 3 h 6"/>
                <a:gd name="T8" fmla="*/ 1 w 3"/>
                <a:gd name="T9" fmla="*/ 2 h 6"/>
                <a:gd name="T10" fmla="*/ 1 w 3"/>
                <a:gd name="T11" fmla="*/ 2 h 6"/>
                <a:gd name="T12" fmla="*/ 1 w 3"/>
                <a:gd name="T13" fmla="*/ 2 h 6"/>
                <a:gd name="T14" fmla="*/ 1 w 3"/>
                <a:gd name="T15" fmla="*/ 2 h 6"/>
                <a:gd name="T16" fmla="*/ 1 w 3"/>
                <a:gd name="T17" fmla="*/ 1 h 6"/>
                <a:gd name="T18" fmla="*/ 1 w 3"/>
                <a:gd name="T19" fmla="*/ 1 h 6"/>
                <a:gd name="T20" fmla="*/ 1 w 3"/>
                <a:gd name="T21" fmla="*/ 0 h 6"/>
                <a:gd name="T22" fmla="*/ 1 w 3"/>
                <a:gd name="T23" fmla="*/ 0 h 6"/>
                <a:gd name="T24" fmla="*/ 0 w 3"/>
                <a:gd name="T25" fmla="*/ 2 h 6"/>
                <a:gd name="T26" fmla="*/ 0 w 3"/>
                <a:gd name="T27" fmla="*/ 2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 h="6">
                  <a:moveTo>
                    <a:pt x="0" y="4"/>
                  </a:moveTo>
                  <a:lnTo>
                    <a:pt x="3" y="6"/>
                  </a:lnTo>
                  <a:lnTo>
                    <a:pt x="3" y="5"/>
                  </a:lnTo>
                  <a:lnTo>
                    <a:pt x="3" y="4"/>
                  </a:lnTo>
                  <a:lnTo>
                    <a:pt x="3" y="3"/>
                  </a:lnTo>
                  <a:lnTo>
                    <a:pt x="3" y="1"/>
                  </a:lnTo>
                  <a:lnTo>
                    <a:pt x="3" y="0"/>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6" name="Freeform 377"/>
            <p:cNvSpPr>
              <a:spLocks/>
            </p:cNvSpPr>
            <p:nvPr/>
          </p:nvSpPr>
          <p:spPr bwMode="auto">
            <a:xfrm>
              <a:off x="2372" y="2243"/>
              <a:ext cx="1" cy="21"/>
            </a:xfrm>
            <a:custGeom>
              <a:avLst/>
              <a:gdLst>
                <a:gd name="T0" fmla="*/ 1 w 2"/>
                <a:gd name="T1" fmla="*/ 21 h 42"/>
                <a:gd name="T2" fmla="*/ 1 w 2"/>
                <a:gd name="T3" fmla="*/ 19 h 42"/>
                <a:gd name="T4" fmla="*/ 1 w 2"/>
                <a:gd name="T5" fmla="*/ 17 h 42"/>
                <a:gd name="T6" fmla="*/ 1 w 2"/>
                <a:gd name="T7" fmla="*/ 15 h 42"/>
                <a:gd name="T8" fmla="*/ 1 w 2"/>
                <a:gd name="T9" fmla="*/ 13 h 42"/>
                <a:gd name="T10" fmla="*/ 1 w 2"/>
                <a:gd name="T11" fmla="*/ 10 h 42"/>
                <a:gd name="T12" fmla="*/ 1 w 2"/>
                <a:gd name="T13" fmla="*/ 8 h 42"/>
                <a:gd name="T14" fmla="*/ 1 w 2"/>
                <a:gd name="T15" fmla="*/ 7 h 42"/>
                <a:gd name="T16" fmla="*/ 1 w 2"/>
                <a:gd name="T17" fmla="*/ 5 h 42"/>
                <a:gd name="T18" fmla="*/ 1 w 2"/>
                <a:gd name="T19" fmla="*/ 2 h 42"/>
                <a:gd name="T20" fmla="*/ 1 w 2"/>
                <a:gd name="T21" fmla="*/ 0 h 42"/>
                <a:gd name="T22" fmla="*/ 1 w 2"/>
                <a:gd name="T23" fmla="*/ 2 h 42"/>
                <a:gd name="T24" fmla="*/ 1 w 2"/>
                <a:gd name="T25" fmla="*/ 4 h 42"/>
                <a:gd name="T26" fmla="*/ 0 w 2"/>
                <a:gd name="T27" fmla="*/ 7 h 42"/>
                <a:gd name="T28" fmla="*/ 0 w 2"/>
                <a:gd name="T29" fmla="*/ 8 h 42"/>
                <a:gd name="T30" fmla="*/ 0 w 2"/>
                <a:gd name="T31" fmla="*/ 10 h 42"/>
                <a:gd name="T32" fmla="*/ 0 w 2"/>
                <a:gd name="T33" fmla="*/ 13 h 42"/>
                <a:gd name="T34" fmla="*/ 0 w 2"/>
                <a:gd name="T35" fmla="*/ 15 h 42"/>
                <a:gd name="T36" fmla="*/ 0 w 2"/>
                <a:gd name="T37" fmla="*/ 17 h 42"/>
                <a:gd name="T38" fmla="*/ 1 w 2"/>
                <a:gd name="T39" fmla="*/ 19 h 42"/>
                <a:gd name="T40" fmla="*/ 1 w 2"/>
                <a:gd name="T41" fmla="*/ 21 h 42"/>
                <a:gd name="T42" fmla="*/ 1 w 2"/>
                <a:gd name="T43" fmla="*/ 21 h 4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42">
                  <a:moveTo>
                    <a:pt x="2" y="42"/>
                  </a:moveTo>
                  <a:lnTo>
                    <a:pt x="2" y="37"/>
                  </a:lnTo>
                  <a:lnTo>
                    <a:pt x="2" y="34"/>
                  </a:lnTo>
                  <a:lnTo>
                    <a:pt x="2" y="29"/>
                  </a:lnTo>
                  <a:lnTo>
                    <a:pt x="2" y="25"/>
                  </a:lnTo>
                  <a:lnTo>
                    <a:pt x="2" y="20"/>
                  </a:lnTo>
                  <a:lnTo>
                    <a:pt x="2" y="16"/>
                  </a:lnTo>
                  <a:lnTo>
                    <a:pt x="2" y="13"/>
                  </a:lnTo>
                  <a:lnTo>
                    <a:pt x="2" y="9"/>
                  </a:lnTo>
                  <a:lnTo>
                    <a:pt x="2" y="4"/>
                  </a:lnTo>
                  <a:lnTo>
                    <a:pt x="2" y="0"/>
                  </a:lnTo>
                  <a:lnTo>
                    <a:pt x="2" y="4"/>
                  </a:lnTo>
                  <a:lnTo>
                    <a:pt x="2" y="8"/>
                  </a:lnTo>
                  <a:lnTo>
                    <a:pt x="0" y="13"/>
                  </a:lnTo>
                  <a:lnTo>
                    <a:pt x="0" y="16"/>
                  </a:lnTo>
                  <a:lnTo>
                    <a:pt x="0" y="20"/>
                  </a:lnTo>
                  <a:lnTo>
                    <a:pt x="0" y="25"/>
                  </a:lnTo>
                  <a:lnTo>
                    <a:pt x="0" y="29"/>
                  </a:lnTo>
                  <a:lnTo>
                    <a:pt x="0" y="34"/>
                  </a:lnTo>
                  <a:lnTo>
                    <a:pt x="2" y="37"/>
                  </a:lnTo>
                  <a:lnTo>
                    <a:pt x="2"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7" name="Freeform 378"/>
            <p:cNvSpPr>
              <a:spLocks/>
            </p:cNvSpPr>
            <p:nvPr/>
          </p:nvSpPr>
          <p:spPr bwMode="auto">
            <a:xfrm>
              <a:off x="2372" y="2193"/>
              <a:ext cx="2" cy="1"/>
            </a:xfrm>
            <a:custGeom>
              <a:avLst/>
              <a:gdLst>
                <a:gd name="T0" fmla="*/ 0 w 2"/>
                <a:gd name="T1" fmla="*/ 0 h 2"/>
                <a:gd name="T2" fmla="*/ 2 w 2"/>
                <a:gd name="T3" fmla="*/ 1 h 2"/>
                <a:gd name="T4" fmla="*/ 2 w 2"/>
                <a:gd name="T5" fmla="*/ 1 h 2"/>
                <a:gd name="T6" fmla="*/ 2 w 2"/>
                <a:gd name="T7" fmla="*/ 1 h 2"/>
                <a:gd name="T8" fmla="*/ 1 w 2"/>
                <a:gd name="T9" fmla="*/ 1 h 2"/>
                <a:gd name="T10" fmla="*/ 1 w 2"/>
                <a:gd name="T11" fmla="*/ 1 h 2"/>
                <a:gd name="T12" fmla="*/ 1 w 2"/>
                <a:gd name="T13" fmla="*/ 1 h 2"/>
                <a:gd name="T14" fmla="*/ 1 w 2"/>
                <a:gd name="T15" fmla="*/ 1 h 2"/>
                <a:gd name="T16" fmla="*/ 1 w 2"/>
                <a:gd name="T17" fmla="*/ 1 h 2"/>
                <a:gd name="T18" fmla="*/ 1 w 2"/>
                <a:gd name="T19" fmla="*/ 0 h 2"/>
                <a:gd name="T20" fmla="*/ 0 w 2"/>
                <a:gd name="T21" fmla="*/ 0 h 2"/>
                <a:gd name="T22" fmla="*/ 0 w 2"/>
                <a:gd name="T23" fmla="*/ 0 h 2"/>
                <a:gd name="T24" fmla="*/ 0 w 2"/>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 h="2">
                  <a:moveTo>
                    <a:pt x="0" y="0"/>
                  </a:moveTo>
                  <a:lnTo>
                    <a:pt x="2"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8" name="Freeform 379"/>
            <p:cNvSpPr>
              <a:spLocks/>
            </p:cNvSpPr>
            <p:nvPr/>
          </p:nvSpPr>
          <p:spPr bwMode="auto">
            <a:xfrm>
              <a:off x="2455" y="2194"/>
              <a:ext cx="3" cy="16"/>
            </a:xfrm>
            <a:custGeom>
              <a:avLst/>
              <a:gdLst>
                <a:gd name="T0" fmla="*/ 2 w 6"/>
                <a:gd name="T1" fmla="*/ 16 h 33"/>
                <a:gd name="T2" fmla="*/ 3 w 6"/>
                <a:gd name="T3" fmla="*/ 0 h 33"/>
                <a:gd name="T4" fmla="*/ 0 w 6"/>
                <a:gd name="T5" fmla="*/ 14 h 33"/>
                <a:gd name="T6" fmla="*/ 2 w 6"/>
                <a:gd name="T7" fmla="*/ 16 h 33"/>
                <a:gd name="T8" fmla="*/ 2 w 6"/>
                <a:gd name="T9" fmla="*/ 16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33">
                  <a:moveTo>
                    <a:pt x="3" y="33"/>
                  </a:moveTo>
                  <a:lnTo>
                    <a:pt x="6" y="0"/>
                  </a:lnTo>
                  <a:lnTo>
                    <a:pt x="0" y="28"/>
                  </a:lnTo>
                  <a:lnTo>
                    <a:pt x="3" y="3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49" name="Freeform 380"/>
            <p:cNvSpPr>
              <a:spLocks/>
            </p:cNvSpPr>
            <p:nvPr/>
          </p:nvSpPr>
          <p:spPr bwMode="auto">
            <a:xfrm>
              <a:off x="2457" y="2213"/>
              <a:ext cx="1" cy="7"/>
            </a:xfrm>
            <a:custGeom>
              <a:avLst/>
              <a:gdLst>
                <a:gd name="T0" fmla="*/ 0 w 3"/>
                <a:gd name="T1" fmla="*/ 7 h 15"/>
                <a:gd name="T2" fmla="*/ 1 w 3"/>
                <a:gd name="T3" fmla="*/ 7 h 15"/>
                <a:gd name="T4" fmla="*/ 1 w 3"/>
                <a:gd name="T5" fmla="*/ 0 h 15"/>
                <a:gd name="T6" fmla="*/ 0 w 3"/>
                <a:gd name="T7" fmla="*/ 0 h 15"/>
                <a:gd name="T8" fmla="*/ 0 w 3"/>
                <a:gd name="T9" fmla="*/ 7 h 15"/>
                <a:gd name="T10" fmla="*/ 0 w 3"/>
                <a:gd name="T11" fmla="*/ 7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
                  <a:moveTo>
                    <a:pt x="0" y="15"/>
                  </a:moveTo>
                  <a:lnTo>
                    <a:pt x="3" y="15"/>
                  </a:lnTo>
                  <a:lnTo>
                    <a:pt x="3" y="0"/>
                  </a:lnTo>
                  <a:lnTo>
                    <a:pt x="0" y="0"/>
                  </a:lnTo>
                  <a:lnTo>
                    <a:pt x="0" y="1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0" name="Freeform 381"/>
            <p:cNvSpPr>
              <a:spLocks/>
            </p:cNvSpPr>
            <p:nvPr/>
          </p:nvSpPr>
          <p:spPr bwMode="auto">
            <a:xfrm>
              <a:off x="2365" y="2265"/>
              <a:ext cx="1" cy="10"/>
            </a:xfrm>
            <a:custGeom>
              <a:avLst/>
              <a:gdLst>
                <a:gd name="T0" fmla="*/ 1 w 2"/>
                <a:gd name="T1" fmla="*/ 0 h 21"/>
                <a:gd name="T2" fmla="*/ 0 w 2"/>
                <a:gd name="T3" fmla="*/ 0 h 21"/>
                <a:gd name="T4" fmla="*/ 0 w 2"/>
                <a:gd name="T5" fmla="*/ 10 h 21"/>
                <a:gd name="T6" fmla="*/ 1 w 2"/>
                <a:gd name="T7" fmla="*/ 10 h 21"/>
                <a:gd name="T8" fmla="*/ 1 w 2"/>
                <a:gd name="T9" fmla="*/ 0 h 21"/>
                <a:gd name="T10" fmla="*/ 1 w 2"/>
                <a:gd name="T11" fmla="*/ 0 h 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1">
                  <a:moveTo>
                    <a:pt x="2" y="0"/>
                  </a:moveTo>
                  <a:lnTo>
                    <a:pt x="0" y="0"/>
                  </a:lnTo>
                  <a:lnTo>
                    <a:pt x="0" y="21"/>
                  </a:lnTo>
                  <a:lnTo>
                    <a:pt x="2" y="21"/>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1" name="Freeform 382"/>
            <p:cNvSpPr>
              <a:spLocks/>
            </p:cNvSpPr>
            <p:nvPr/>
          </p:nvSpPr>
          <p:spPr bwMode="auto">
            <a:xfrm>
              <a:off x="2366" y="2286"/>
              <a:ext cx="2" cy="9"/>
            </a:xfrm>
            <a:custGeom>
              <a:avLst/>
              <a:gdLst>
                <a:gd name="T0" fmla="*/ 2 w 4"/>
                <a:gd name="T1" fmla="*/ 0 h 17"/>
                <a:gd name="T2" fmla="*/ 0 w 4"/>
                <a:gd name="T3" fmla="*/ 0 h 17"/>
                <a:gd name="T4" fmla="*/ 0 w 4"/>
                <a:gd name="T5" fmla="*/ 9 h 17"/>
                <a:gd name="T6" fmla="*/ 2 w 4"/>
                <a:gd name="T7" fmla="*/ 9 h 17"/>
                <a:gd name="T8" fmla="*/ 2 w 4"/>
                <a:gd name="T9" fmla="*/ 0 h 17"/>
                <a:gd name="T10" fmla="*/ 2 w 4"/>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17">
                  <a:moveTo>
                    <a:pt x="4" y="0"/>
                  </a:moveTo>
                  <a:lnTo>
                    <a:pt x="0" y="0"/>
                  </a:lnTo>
                  <a:lnTo>
                    <a:pt x="0" y="17"/>
                  </a:lnTo>
                  <a:lnTo>
                    <a:pt x="4" y="17"/>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2" name="Freeform 383"/>
            <p:cNvSpPr>
              <a:spLocks/>
            </p:cNvSpPr>
            <p:nvPr/>
          </p:nvSpPr>
          <p:spPr bwMode="auto">
            <a:xfrm>
              <a:off x="2768" y="2290"/>
              <a:ext cx="3" cy="16"/>
            </a:xfrm>
            <a:custGeom>
              <a:avLst/>
              <a:gdLst>
                <a:gd name="T0" fmla="*/ 2 w 6"/>
                <a:gd name="T1" fmla="*/ 0 h 33"/>
                <a:gd name="T2" fmla="*/ 0 w 6"/>
                <a:gd name="T3" fmla="*/ 0 h 33"/>
                <a:gd name="T4" fmla="*/ 2 w 6"/>
                <a:gd name="T5" fmla="*/ 16 h 33"/>
                <a:gd name="T6" fmla="*/ 3 w 6"/>
                <a:gd name="T7" fmla="*/ 16 h 33"/>
                <a:gd name="T8" fmla="*/ 2 w 6"/>
                <a:gd name="T9" fmla="*/ 0 h 33"/>
                <a:gd name="T10" fmla="*/ 2 w 6"/>
                <a:gd name="T11" fmla="*/ 0 h 3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33">
                  <a:moveTo>
                    <a:pt x="4" y="0"/>
                  </a:moveTo>
                  <a:lnTo>
                    <a:pt x="0" y="0"/>
                  </a:lnTo>
                  <a:lnTo>
                    <a:pt x="4" y="33"/>
                  </a:lnTo>
                  <a:lnTo>
                    <a:pt x="6" y="33"/>
                  </a:lnTo>
                  <a:lnTo>
                    <a:pt x="4"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3" name="Freeform 384"/>
            <p:cNvSpPr>
              <a:spLocks/>
            </p:cNvSpPr>
            <p:nvPr/>
          </p:nvSpPr>
          <p:spPr bwMode="auto">
            <a:xfrm>
              <a:off x="2771" y="2314"/>
              <a:ext cx="1" cy="9"/>
            </a:xfrm>
            <a:custGeom>
              <a:avLst/>
              <a:gdLst>
                <a:gd name="T0" fmla="*/ 1 w 3"/>
                <a:gd name="T1" fmla="*/ 0 h 19"/>
                <a:gd name="T2" fmla="*/ 0 w 3"/>
                <a:gd name="T3" fmla="*/ 0 h 19"/>
                <a:gd name="T4" fmla="*/ 0 w 3"/>
                <a:gd name="T5" fmla="*/ 9 h 19"/>
                <a:gd name="T6" fmla="*/ 1 w 3"/>
                <a:gd name="T7" fmla="*/ 9 h 19"/>
                <a:gd name="T8" fmla="*/ 1 w 3"/>
                <a:gd name="T9" fmla="*/ 0 h 19"/>
                <a:gd name="T10" fmla="*/ 1 w 3"/>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9">
                  <a:moveTo>
                    <a:pt x="3" y="0"/>
                  </a:moveTo>
                  <a:lnTo>
                    <a:pt x="0" y="0"/>
                  </a:lnTo>
                  <a:lnTo>
                    <a:pt x="0" y="19"/>
                  </a:lnTo>
                  <a:lnTo>
                    <a:pt x="3" y="19"/>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4" name="Freeform 385"/>
            <p:cNvSpPr>
              <a:spLocks/>
            </p:cNvSpPr>
            <p:nvPr/>
          </p:nvSpPr>
          <p:spPr bwMode="auto">
            <a:xfrm>
              <a:off x="2772" y="2329"/>
              <a:ext cx="2" cy="6"/>
            </a:xfrm>
            <a:custGeom>
              <a:avLst/>
              <a:gdLst>
                <a:gd name="T0" fmla="*/ 2 w 3"/>
                <a:gd name="T1" fmla="*/ 0 h 13"/>
                <a:gd name="T2" fmla="*/ 0 w 3"/>
                <a:gd name="T3" fmla="*/ 0 h 13"/>
                <a:gd name="T4" fmla="*/ 0 w 3"/>
                <a:gd name="T5" fmla="*/ 6 h 13"/>
                <a:gd name="T6" fmla="*/ 2 w 3"/>
                <a:gd name="T7" fmla="*/ 6 h 13"/>
                <a:gd name="T8" fmla="*/ 2 w 3"/>
                <a:gd name="T9" fmla="*/ 0 h 13"/>
                <a:gd name="T10" fmla="*/ 2 w 3"/>
                <a:gd name="T11" fmla="*/ 0 h 1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3">
                  <a:moveTo>
                    <a:pt x="3" y="0"/>
                  </a:moveTo>
                  <a:lnTo>
                    <a:pt x="0" y="0"/>
                  </a:lnTo>
                  <a:lnTo>
                    <a:pt x="0" y="13"/>
                  </a:lnTo>
                  <a:lnTo>
                    <a:pt x="3" y="13"/>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5" name="Freeform 386"/>
            <p:cNvSpPr>
              <a:spLocks/>
            </p:cNvSpPr>
            <p:nvPr/>
          </p:nvSpPr>
          <p:spPr bwMode="auto">
            <a:xfrm>
              <a:off x="2774" y="2338"/>
              <a:ext cx="1" cy="5"/>
            </a:xfrm>
            <a:custGeom>
              <a:avLst/>
              <a:gdLst>
                <a:gd name="T0" fmla="*/ 0 w 3"/>
                <a:gd name="T1" fmla="*/ 5 h 11"/>
                <a:gd name="T2" fmla="*/ 1 w 3"/>
                <a:gd name="T3" fmla="*/ 5 h 11"/>
                <a:gd name="T4" fmla="*/ 1 w 3"/>
                <a:gd name="T5" fmla="*/ 0 h 11"/>
                <a:gd name="T6" fmla="*/ 0 w 3"/>
                <a:gd name="T7" fmla="*/ 0 h 11"/>
                <a:gd name="T8" fmla="*/ 0 w 3"/>
                <a:gd name="T9" fmla="*/ 5 h 11"/>
                <a:gd name="T10" fmla="*/ 0 w 3"/>
                <a:gd name="T11" fmla="*/ 5 h 1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1">
                  <a:moveTo>
                    <a:pt x="0" y="11"/>
                  </a:moveTo>
                  <a:lnTo>
                    <a:pt x="3" y="11"/>
                  </a:lnTo>
                  <a:lnTo>
                    <a:pt x="3" y="0"/>
                  </a:lnTo>
                  <a:lnTo>
                    <a:pt x="0" y="0"/>
                  </a:lnTo>
                  <a:lnTo>
                    <a:pt x="0"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6" name="Freeform 387"/>
            <p:cNvSpPr>
              <a:spLocks/>
            </p:cNvSpPr>
            <p:nvPr/>
          </p:nvSpPr>
          <p:spPr bwMode="auto">
            <a:xfrm>
              <a:off x="2532" y="2342"/>
              <a:ext cx="2" cy="8"/>
            </a:xfrm>
            <a:custGeom>
              <a:avLst/>
              <a:gdLst>
                <a:gd name="T0" fmla="*/ 1 w 5"/>
                <a:gd name="T1" fmla="*/ 0 h 15"/>
                <a:gd name="T2" fmla="*/ 0 w 5"/>
                <a:gd name="T3" fmla="*/ 8 h 15"/>
                <a:gd name="T4" fmla="*/ 1 w 5"/>
                <a:gd name="T5" fmla="*/ 8 h 15"/>
                <a:gd name="T6" fmla="*/ 2 w 5"/>
                <a:gd name="T7" fmla="*/ 0 h 15"/>
                <a:gd name="T8" fmla="*/ 1 w 5"/>
                <a:gd name="T9" fmla="*/ 0 h 15"/>
                <a:gd name="T10" fmla="*/ 1 w 5"/>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15">
                  <a:moveTo>
                    <a:pt x="3" y="0"/>
                  </a:moveTo>
                  <a:lnTo>
                    <a:pt x="0" y="15"/>
                  </a:lnTo>
                  <a:lnTo>
                    <a:pt x="3" y="15"/>
                  </a:lnTo>
                  <a:lnTo>
                    <a:pt x="5" y="0"/>
                  </a:lnTo>
                  <a:lnTo>
                    <a:pt x="3"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7" name="Freeform 388"/>
            <p:cNvSpPr>
              <a:spLocks/>
            </p:cNvSpPr>
            <p:nvPr/>
          </p:nvSpPr>
          <p:spPr bwMode="auto">
            <a:xfrm>
              <a:off x="2385" y="2348"/>
              <a:ext cx="7" cy="13"/>
            </a:xfrm>
            <a:custGeom>
              <a:avLst/>
              <a:gdLst>
                <a:gd name="T0" fmla="*/ 0 w 12"/>
                <a:gd name="T1" fmla="*/ 12 h 24"/>
                <a:gd name="T2" fmla="*/ 2 w 12"/>
                <a:gd name="T3" fmla="*/ 13 h 24"/>
                <a:gd name="T4" fmla="*/ 7 w 12"/>
                <a:gd name="T5" fmla="*/ 0 h 24"/>
                <a:gd name="T6" fmla="*/ 6 w 12"/>
                <a:gd name="T7" fmla="*/ 0 h 24"/>
                <a:gd name="T8" fmla="*/ 0 w 12"/>
                <a:gd name="T9" fmla="*/ 12 h 24"/>
                <a:gd name="T10" fmla="*/ 0 w 12"/>
                <a:gd name="T11" fmla="*/ 12 h 2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 h="24">
                  <a:moveTo>
                    <a:pt x="0" y="23"/>
                  </a:moveTo>
                  <a:lnTo>
                    <a:pt x="3" y="24"/>
                  </a:lnTo>
                  <a:lnTo>
                    <a:pt x="12" y="0"/>
                  </a:lnTo>
                  <a:lnTo>
                    <a:pt x="10" y="0"/>
                  </a:lnTo>
                  <a:lnTo>
                    <a:pt x="0" y="2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8" name="Freeform 389"/>
            <p:cNvSpPr>
              <a:spLocks/>
            </p:cNvSpPr>
            <p:nvPr/>
          </p:nvSpPr>
          <p:spPr bwMode="auto">
            <a:xfrm>
              <a:off x="2420" y="2361"/>
              <a:ext cx="18" cy="167"/>
            </a:xfrm>
            <a:custGeom>
              <a:avLst/>
              <a:gdLst>
                <a:gd name="T0" fmla="*/ 10 w 36"/>
                <a:gd name="T1" fmla="*/ 70 h 332"/>
                <a:gd name="T2" fmla="*/ 9 w 36"/>
                <a:gd name="T3" fmla="*/ 69 h 332"/>
                <a:gd name="T4" fmla="*/ 9 w 36"/>
                <a:gd name="T5" fmla="*/ 85 h 332"/>
                <a:gd name="T6" fmla="*/ 8 w 36"/>
                <a:gd name="T7" fmla="*/ 84 h 332"/>
                <a:gd name="T8" fmla="*/ 8 w 36"/>
                <a:gd name="T9" fmla="*/ 85 h 332"/>
                <a:gd name="T10" fmla="*/ 8 w 36"/>
                <a:gd name="T11" fmla="*/ 86 h 332"/>
                <a:gd name="T12" fmla="*/ 9 w 36"/>
                <a:gd name="T13" fmla="*/ 87 h 332"/>
                <a:gd name="T14" fmla="*/ 9 w 36"/>
                <a:gd name="T15" fmla="*/ 89 h 332"/>
                <a:gd name="T16" fmla="*/ 9 w 36"/>
                <a:gd name="T17" fmla="*/ 90 h 332"/>
                <a:gd name="T18" fmla="*/ 9 w 36"/>
                <a:gd name="T19" fmla="*/ 92 h 332"/>
                <a:gd name="T20" fmla="*/ 8 w 36"/>
                <a:gd name="T21" fmla="*/ 93 h 332"/>
                <a:gd name="T22" fmla="*/ 8 w 36"/>
                <a:gd name="T23" fmla="*/ 94 h 332"/>
                <a:gd name="T24" fmla="*/ 7 w 36"/>
                <a:gd name="T25" fmla="*/ 95 h 332"/>
                <a:gd name="T26" fmla="*/ 6 w 36"/>
                <a:gd name="T27" fmla="*/ 96 h 332"/>
                <a:gd name="T28" fmla="*/ 8 w 36"/>
                <a:gd name="T29" fmla="*/ 98 h 332"/>
                <a:gd name="T30" fmla="*/ 8 w 36"/>
                <a:gd name="T31" fmla="*/ 101 h 332"/>
                <a:gd name="T32" fmla="*/ 9 w 36"/>
                <a:gd name="T33" fmla="*/ 105 h 332"/>
                <a:gd name="T34" fmla="*/ 9 w 36"/>
                <a:gd name="T35" fmla="*/ 107 h 332"/>
                <a:gd name="T36" fmla="*/ 8 w 36"/>
                <a:gd name="T37" fmla="*/ 110 h 332"/>
                <a:gd name="T38" fmla="*/ 8 w 36"/>
                <a:gd name="T39" fmla="*/ 113 h 332"/>
                <a:gd name="T40" fmla="*/ 7 w 36"/>
                <a:gd name="T41" fmla="*/ 116 h 332"/>
                <a:gd name="T42" fmla="*/ 6 w 36"/>
                <a:gd name="T43" fmla="*/ 119 h 332"/>
                <a:gd name="T44" fmla="*/ 6 w 36"/>
                <a:gd name="T45" fmla="*/ 121 h 332"/>
                <a:gd name="T46" fmla="*/ 6 w 36"/>
                <a:gd name="T47" fmla="*/ 124 h 332"/>
                <a:gd name="T48" fmla="*/ 6 w 36"/>
                <a:gd name="T49" fmla="*/ 124 h 332"/>
                <a:gd name="T50" fmla="*/ 6 w 36"/>
                <a:gd name="T51" fmla="*/ 124 h 332"/>
                <a:gd name="T52" fmla="*/ 5 w 36"/>
                <a:gd name="T53" fmla="*/ 123 h 332"/>
                <a:gd name="T54" fmla="*/ 5 w 36"/>
                <a:gd name="T55" fmla="*/ 123 h 332"/>
                <a:gd name="T56" fmla="*/ 5 w 36"/>
                <a:gd name="T57" fmla="*/ 123 h 332"/>
                <a:gd name="T58" fmla="*/ 5 w 36"/>
                <a:gd name="T59" fmla="*/ 123 h 332"/>
                <a:gd name="T60" fmla="*/ 5 w 36"/>
                <a:gd name="T61" fmla="*/ 123 h 332"/>
                <a:gd name="T62" fmla="*/ 5 w 36"/>
                <a:gd name="T63" fmla="*/ 123 h 332"/>
                <a:gd name="T64" fmla="*/ 5 w 36"/>
                <a:gd name="T65" fmla="*/ 122 h 332"/>
                <a:gd name="T66" fmla="*/ 5 w 36"/>
                <a:gd name="T67" fmla="*/ 122 h 332"/>
                <a:gd name="T68" fmla="*/ 5 w 36"/>
                <a:gd name="T69" fmla="*/ 127 h 332"/>
                <a:gd name="T70" fmla="*/ 5 w 36"/>
                <a:gd name="T71" fmla="*/ 132 h 332"/>
                <a:gd name="T72" fmla="*/ 5 w 36"/>
                <a:gd name="T73" fmla="*/ 137 h 332"/>
                <a:gd name="T74" fmla="*/ 4 w 36"/>
                <a:gd name="T75" fmla="*/ 141 h 332"/>
                <a:gd name="T76" fmla="*/ 3 w 36"/>
                <a:gd name="T77" fmla="*/ 146 h 332"/>
                <a:gd name="T78" fmla="*/ 2 w 36"/>
                <a:gd name="T79" fmla="*/ 151 h 332"/>
                <a:gd name="T80" fmla="*/ 2 w 36"/>
                <a:gd name="T81" fmla="*/ 155 h 332"/>
                <a:gd name="T82" fmla="*/ 1 w 36"/>
                <a:gd name="T83" fmla="*/ 160 h 332"/>
                <a:gd name="T84" fmla="*/ 0 w 36"/>
                <a:gd name="T85" fmla="*/ 163 h 332"/>
                <a:gd name="T86" fmla="*/ 0 w 36"/>
                <a:gd name="T87" fmla="*/ 167 h 332"/>
                <a:gd name="T88" fmla="*/ 3 w 36"/>
                <a:gd name="T89" fmla="*/ 150 h 332"/>
                <a:gd name="T90" fmla="*/ 5 w 36"/>
                <a:gd name="T91" fmla="*/ 134 h 332"/>
                <a:gd name="T92" fmla="*/ 8 w 36"/>
                <a:gd name="T93" fmla="*/ 117 h 332"/>
                <a:gd name="T94" fmla="*/ 11 w 36"/>
                <a:gd name="T95" fmla="*/ 100 h 332"/>
                <a:gd name="T96" fmla="*/ 13 w 36"/>
                <a:gd name="T97" fmla="*/ 83 h 332"/>
                <a:gd name="T98" fmla="*/ 15 w 36"/>
                <a:gd name="T99" fmla="*/ 66 h 332"/>
                <a:gd name="T100" fmla="*/ 17 w 36"/>
                <a:gd name="T101" fmla="*/ 50 h 332"/>
                <a:gd name="T102" fmla="*/ 18 w 36"/>
                <a:gd name="T103" fmla="*/ 33 h 332"/>
                <a:gd name="T104" fmla="*/ 18 w 36"/>
                <a:gd name="T105" fmla="*/ 16 h 332"/>
                <a:gd name="T106" fmla="*/ 18 w 36"/>
                <a:gd name="T107" fmla="*/ 0 h 332"/>
                <a:gd name="T108" fmla="*/ 10 w 36"/>
                <a:gd name="T109" fmla="*/ 70 h 332"/>
                <a:gd name="T110" fmla="*/ 10 w 36"/>
                <a:gd name="T111" fmla="*/ 70 h 33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36" h="332">
                  <a:moveTo>
                    <a:pt x="20" y="139"/>
                  </a:moveTo>
                  <a:lnTo>
                    <a:pt x="17" y="137"/>
                  </a:lnTo>
                  <a:lnTo>
                    <a:pt x="17" y="169"/>
                  </a:lnTo>
                  <a:lnTo>
                    <a:pt x="15" y="167"/>
                  </a:lnTo>
                  <a:lnTo>
                    <a:pt x="16" y="169"/>
                  </a:lnTo>
                  <a:lnTo>
                    <a:pt x="16" y="170"/>
                  </a:lnTo>
                  <a:lnTo>
                    <a:pt x="17" y="173"/>
                  </a:lnTo>
                  <a:lnTo>
                    <a:pt x="17" y="177"/>
                  </a:lnTo>
                  <a:lnTo>
                    <a:pt x="17" y="179"/>
                  </a:lnTo>
                  <a:lnTo>
                    <a:pt x="17" y="182"/>
                  </a:lnTo>
                  <a:lnTo>
                    <a:pt x="16" y="184"/>
                  </a:lnTo>
                  <a:lnTo>
                    <a:pt x="15" y="186"/>
                  </a:lnTo>
                  <a:lnTo>
                    <a:pt x="14" y="189"/>
                  </a:lnTo>
                  <a:lnTo>
                    <a:pt x="11" y="190"/>
                  </a:lnTo>
                  <a:lnTo>
                    <a:pt x="15" y="195"/>
                  </a:lnTo>
                  <a:lnTo>
                    <a:pt x="16" y="201"/>
                  </a:lnTo>
                  <a:lnTo>
                    <a:pt x="17" y="208"/>
                  </a:lnTo>
                  <a:lnTo>
                    <a:pt x="17" y="212"/>
                  </a:lnTo>
                  <a:lnTo>
                    <a:pt x="16" y="219"/>
                  </a:lnTo>
                  <a:lnTo>
                    <a:pt x="15" y="225"/>
                  </a:lnTo>
                  <a:lnTo>
                    <a:pt x="14" y="231"/>
                  </a:lnTo>
                  <a:lnTo>
                    <a:pt x="12" y="236"/>
                  </a:lnTo>
                  <a:lnTo>
                    <a:pt x="11" y="241"/>
                  </a:lnTo>
                  <a:lnTo>
                    <a:pt x="11" y="246"/>
                  </a:lnTo>
                  <a:lnTo>
                    <a:pt x="10" y="245"/>
                  </a:lnTo>
                  <a:lnTo>
                    <a:pt x="9" y="245"/>
                  </a:lnTo>
                  <a:lnTo>
                    <a:pt x="9" y="243"/>
                  </a:lnTo>
                  <a:lnTo>
                    <a:pt x="10" y="252"/>
                  </a:lnTo>
                  <a:lnTo>
                    <a:pt x="10" y="262"/>
                  </a:lnTo>
                  <a:lnTo>
                    <a:pt x="9" y="272"/>
                  </a:lnTo>
                  <a:lnTo>
                    <a:pt x="7" y="281"/>
                  </a:lnTo>
                  <a:lnTo>
                    <a:pt x="6" y="290"/>
                  </a:lnTo>
                  <a:lnTo>
                    <a:pt x="4" y="300"/>
                  </a:lnTo>
                  <a:lnTo>
                    <a:pt x="3" y="309"/>
                  </a:lnTo>
                  <a:lnTo>
                    <a:pt x="1" y="318"/>
                  </a:lnTo>
                  <a:lnTo>
                    <a:pt x="0" y="325"/>
                  </a:lnTo>
                  <a:lnTo>
                    <a:pt x="0" y="332"/>
                  </a:lnTo>
                  <a:lnTo>
                    <a:pt x="5" y="299"/>
                  </a:lnTo>
                  <a:lnTo>
                    <a:pt x="10" y="266"/>
                  </a:lnTo>
                  <a:lnTo>
                    <a:pt x="16" y="232"/>
                  </a:lnTo>
                  <a:lnTo>
                    <a:pt x="21" y="199"/>
                  </a:lnTo>
                  <a:lnTo>
                    <a:pt x="26" y="165"/>
                  </a:lnTo>
                  <a:lnTo>
                    <a:pt x="30" y="132"/>
                  </a:lnTo>
                  <a:lnTo>
                    <a:pt x="33" y="99"/>
                  </a:lnTo>
                  <a:lnTo>
                    <a:pt x="35" y="65"/>
                  </a:lnTo>
                  <a:lnTo>
                    <a:pt x="36" y="32"/>
                  </a:lnTo>
                  <a:lnTo>
                    <a:pt x="35" y="0"/>
                  </a:lnTo>
                  <a:lnTo>
                    <a:pt x="20" y="13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59" name="Freeform 390"/>
            <p:cNvSpPr>
              <a:spLocks/>
            </p:cNvSpPr>
            <p:nvPr/>
          </p:nvSpPr>
          <p:spPr bwMode="auto">
            <a:xfrm>
              <a:off x="2424" y="2482"/>
              <a:ext cx="1" cy="1"/>
            </a:xfrm>
            <a:custGeom>
              <a:avLst/>
              <a:gdLst>
                <a:gd name="T0" fmla="*/ 0 w 1"/>
                <a:gd name="T1" fmla="*/ 1 h 2"/>
                <a:gd name="T2" fmla="*/ 0 w 1"/>
                <a:gd name="T3" fmla="*/ 1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0 h 2"/>
                <a:gd name="T18" fmla="*/ 0 w 1"/>
                <a:gd name="T19" fmla="*/ 0 h 2"/>
                <a:gd name="T20" fmla="*/ 0 w 1"/>
                <a:gd name="T21" fmla="*/ 0 h 2"/>
                <a:gd name="T22" fmla="*/ 0 w 1"/>
                <a:gd name="T23" fmla="*/ 0 h 2"/>
                <a:gd name="T24" fmla="*/ 0 w 1"/>
                <a:gd name="T25" fmla="*/ 0 h 2"/>
                <a:gd name="T26" fmla="*/ 0 w 1"/>
                <a:gd name="T27" fmla="*/ 1 h 2"/>
                <a:gd name="T28" fmla="*/ 0 w 1"/>
                <a:gd name="T29" fmla="*/ 1 h 2"/>
                <a:gd name="T30" fmla="*/ 0 w 1"/>
                <a:gd name="T31" fmla="*/ 1 h 2"/>
                <a:gd name="T32" fmla="*/ 0 w 1"/>
                <a:gd name="T33" fmla="*/ 1 h 2"/>
                <a:gd name="T34" fmla="*/ 0 w 1"/>
                <a:gd name="T35" fmla="*/ 1 h 2"/>
                <a:gd name="T36" fmla="*/ 0 w 1"/>
                <a:gd name="T37" fmla="*/ 1 h 2"/>
                <a:gd name="T38" fmla="*/ 0 w 1"/>
                <a:gd name="T39" fmla="*/ 1 h 2"/>
                <a:gd name="T40" fmla="*/ 0 w 1"/>
                <a:gd name="T41" fmla="*/ 1 h 2"/>
                <a:gd name="T42" fmla="*/ 0 w 1"/>
                <a:gd name="T43" fmla="*/ 1 h 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 h="2">
                  <a:moveTo>
                    <a:pt x="0" y="2"/>
                  </a:moveTo>
                  <a:lnTo>
                    <a:pt x="0" y="2"/>
                  </a:lnTo>
                  <a:lnTo>
                    <a:pt x="0" y="1"/>
                  </a:lnTo>
                  <a:lnTo>
                    <a:pt x="0" y="0"/>
                  </a:lnTo>
                  <a:lnTo>
                    <a:pt x="0" y="1"/>
                  </a:lnTo>
                  <a:lnTo>
                    <a:pt x="0" y="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0" name="Freeform 391"/>
            <p:cNvSpPr>
              <a:spLocks/>
            </p:cNvSpPr>
            <p:nvPr/>
          </p:nvSpPr>
          <p:spPr bwMode="auto">
            <a:xfrm>
              <a:off x="2369" y="2393"/>
              <a:ext cx="3" cy="5"/>
            </a:xfrm>
            <a:custGeom>
              <a:avLst/>
              <a:gdLst>
                <a:gd name="T0" fmla="*/ 3 w 5"/>
                <a:gd name="T1" fmla="*/ 0 h 11"/>
                <a:gd name="T2" fmla="*/ 0 w 5"/>
                <a:gd name="T3" fmla="*/ 5 h 11"/>
                <a:gd name="T4" fmla="*/ 0 w 5"/>
                <a:gd name="T5" fmla="*/ 5 h 11"/>
                <a:gd name="T6" fmla="*/ 1 w 5"/>
                <a:gd name="T7" fmla="*/ 5 h 11"/>
                <a:gd name="T8" fmla="*/ 1 w 5"/>
                <a:gd name="T9" fmla="*/ 4 h 11"/>
                <a:gd name="T10" fmla="*/ 1 w 5"/>
                <a:gd name="T11" fmla="*/ 4 h 11"/>
                <a:gd name="T12" fmla="*/ 2 w 5"/>
                <a:gd name="T13" fmla="*/ 3 h 11"/>
                <a:gd name="T14" fmla="*/ 2 w 5"/>
                <a:gd name="T15" fmla="*/ 3 h 11"/>
                <a:gd name="T16" fmla="*/ 2 w 5"/>
                <a:gd name="T17" fmla="*/ 2 h 11"/>
                <a:gd name="T18" fmla="*/ 2 w 5"/>
                <a:gd name="T19" fmla="*/ 2 h 11"/>
                <a:gd name="T20" fmla="*/ 2 w 5"/>
                <a:gd name="T21" fmla="*/ 1 h 11"/>
                <a:gd name="T22" fmla="*/ 3 w 5"/>
                <a:gd name="T23" fmla="*/ 0 h 11"/>
                <a:gd name="T24" fmla="*/ 3 w 5"/>
                <a:gd name="T25" fmla="*/ 0 h 11"/>
                <a:gd name="T26" fmla="*/ 3 w 5"/>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11">
                  <a:moveTo>
                    <a:pt x="5" y="0"/>
                  </a:moveTo>
                  <a:lnTo>
                    <a:pt x="0" y="11"/>
                  </a:lnTo>
                  <a:lnTo>
                    <a:pt x="0" y="10"/>
                  </a:lnTo>
                  <a:lnTo>
                    <a:pt x="2" y="10"/>
                  </a:lnTo>
                  <a:lnTo>
                    <a:pt x="2" y="8"/>
                  </a:lnTo>
                  <a:lnTo>
                    <a:pt x="3" y="7"/>
                  </a:lnTo>
                  <a:lnTo>
                    <a:pt x="3" y="6"/>
                  </a:lnTo>
                  <a:lnTo>
                    <a:pt x="3" y="5"/>
                  </a:lnTo>
                  <a:lnTo>
                    <a:pt x="4" y="4"/>
                  </a:lnTo>
                  <a:lnTo>
                    <a:pt x="4" y="2"/>
                  </a:lnTo>
                  <a:lnTo>
                    <a:pt x="5" y="1"/>
                  </a:lnTo>
                  <a:lnTo>
                    <a:pt x="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1" name="Freeform 392"/>
            <p:cNvSpPr>
              <a:spLocks/>
            </p:cNvSpPr>
            <p:nvPr/>
          </p:nvSpPr>
          <p:spPr bwMode="auto">
            <a:xfrm>
              <a:off x="2372" y="2363"/>
              <a:ext cx="15" cy="35"/>
            </a:xfrm>
            <a:custGeom>
              <a:avLst/>
              <a:gdLst>
                <a:gd name="T0" fmla="*/ 0 w 31"/>
                <a:gd name="T1" fmla="*/ 30 h 71"/>
                <a:gd name="T2" fmla="*/ 2 w 31"/>
                <a:gd name="T3" fmla="*/ 27 h 71"/>
                <a:gd name="T4" fmla="*/ 4 w 31"/>
                <a:gd name="T5" fmla="*/ 28 h 71"/>
                <a:gd name="T6" fmla="*/ 4 w 31"/>
                <a:gd name="T7" fmla="*/ 28 h 71"/>
                <a:gd name="T8" fmla="*/ 4 w 31"/>
                <a:gd name="T9" fmla="*/ 30 h 71"/>
                <a:gd name="T10" fmla="*/ 3 w 31"/>
                <a:gd name="T11" fmla="*/ 30 h 71"/>
                <a:gd name="T12" fmla="*/ 3 w 31"/>
                <a:gd name="T13" fmla="*/ 31 h 71"/>
                <a:gd name="T14" fmla="*/ 3 w 31"/>
                <a:gd name="T15" fmla="*/ 32 h 71"/>
                <a:gd name="T16" fmla="*/ 2 w 31"/>
                <a:gd name="T17" fmla="*/ 32 h 71"/>
                <a:gd name="T18" fmla="*/ 2 w 31"/>
                <a:gd name="T19" fmla="*/ 33 h 71"/>
                <a:gd name="T20" fmla="*/ 2 w 31"/>
                <a:gd name="T21" fmla="*/ 34 h 71"/>
                <a:gd name="T22" fmla="*/ 2 w 31"/>
                <a:gd name="T23" fmla="*/ 35 h 71"/>
                <a:gd name="T24" fmla="*/ 2 w 31"/>
                <a:gd name="T25" fmla="*/ 35 h 71"/>
                <a:gd name="T26" fmla="*/ 15 w 31"/>
                <a:gd name="T27" fmla="*/ 0 h 71"/>
                <a:gd name="T28" fmla="*/ 11 w 31"/>
                <a:gd name="T29" fmla="*/ 0 h 71"/>
                <a:gd name="T30" fmla="*/ 10 w 31"/>
                <a:gd name="T31" fmla="*/ 3 h 71"/>
                <a:gd name="T32" fmla="*/ 9 w 31"/>
                <a:gd name="T33" fmla="*/ 6 h 71"/>
                <a:gd name="T34" fmla="*/ 8 w 31"/>
                <a:gd name="T35" fmla="*/ 9 h 71"/>
                <a:gd name="T36" fmla="*/ 7 w 31"/>
                <a:gd name="T37" fmla="*/ 12 h 71"/>
                <a:gd name="T38" fmla="*/ 6 w 31"/>
                <a:gd name="T39" fmla="*/ 16 h 71"/>
                <a:gd name="T40" fmla="*/ 4 w 31"/>
                <a:gd name="T41" fmla="*/ 19 h 71"/>
                <a:gd name="T42" fmla="*/ 3 w 31"/>
                <a:gd name="T43" fmla="*/ 22 h 71"/>
                <a:gd name="T44" fmla="*/ 2 w 31"/>
                <a:gd name="T45" fmla="*/ 25 h 71"/>
                <a:gd name="T46" fmla="*/ 1 w 31"/>
                <a:gd name="T47" fmla="*/ 28 h 71"/>
                <a:gd name="T48" fmla="*/ 0 w 31"/>
                <a:gd name="T49" fmla="*/ 30 h 71"/>
                <a:gd name="T50" fmla="*/ 0 w 31"/>
                <a:gd name="T51" fmla="*/ 30 h 71"/>
                <a:gd name="T52" fmla="*/ 0 w 31"/>
                <a:gd name="T53" fmla="*/ 30 h 7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1" h="71">
                  <a:moveTo>
                    <a:pt x="0" y="60"/>
                  </a:moveTo>
                  <a:lnTo>
                    <a:pt x="4" y="54"/>
                  </a:lnTo>
                  <a:lnTo>
                    <a:pt x="8" y="56"/>
                  </a:lnTo>
                  <a:lnTo>
                    <a:pt x="8" y="57"/>
                  </a:lnTo>
                  <a:lnTo>
                    <a:pt x="8" y="60"/>
                  </a:lnTo>
                  <a:lnTo>
                    <a:pt x="7" y="61"/>
                  </a:lnTo>
                  <a:lnTo>
                    <a:pt x="7" y="62"/>
                  </a:lnTo>
                  <a:lnTo>
                    <a:pt x="7" y="64"/>
                  </a:lnTo>
                  <a:lnTo>
                    <a:pt x="5" y="65"/>
                  </a:lnTo>
                  <a:lnTo>
                    <a:pt x="5" y="66"/>
                  </a:lnTo>
                  <a:lnTo>
                    <a:pt x="5" y="68"/>
                  </a:lnTo>
                  <a:lnTo>
                    <a:pt x="4" y="70"/>
                  </a:lnTo>
                  <a:lnTo>
                    <a:pt x="4" y="71"/>
                  </a:lnTo>
                  <a:lnTo>
                    <a:pt x="31" y="0"/>
                  </a:lnTo>
                  <a:lnTo>
                    <a:pt x="23" y="0"/>
                  </a:lnTo>
                  <a:lnTo>
                    <a:pt x="20" y="7"/>
                  </a:lnTo>
                  <a:lnTo>
                    <a:pt x="19" y="13"/>
                  </a:lnTo>
                  <a:lnTo>
                    <a:pt x="17" y="19"/>
                  </a:lnTo>
                  <a:lnTo>
                    <a:pt x="14" y="25"/>
                  </a:lnTo>
                  <a:lnTo>
                    <a:pt x="12" y="33"/>
                  </a:lnTo>
                  <a:lnTo>
                    <a:pt x="9" y="39"/>
                  </a:lnTo>
                  <a:lnTo>
                    <a:pt x="7" y="45"/>
                  </a:lnTo>
                  <a:lnTo>
                    <a:pt x="4" y="51"/>
                  </a:lnTo>
                  <a:lnTo>
                    <a:pt x="3" y="56"/>
                  </a:lnTo>
                  <a:lnTo>
                    <a:pt x="0" y="61"/>
                  </a:lnTo>
                  <a:lnTo>
                    <a:pt x="0"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2" name="Freeform 393"/>
            <p:cNvSpPr>
              <a:spLocks/>
            </p:cNvSpPr>
            <p:nvPr/>
          </p:nvSpPr>
          <p:spPr bwMode="auto">
            <a:xfrm>
              <a:off x="2786" y="2436"/>
              <a:ext cx="15" cy="118"/>
            </a:xfrm>
            <a:custGeom>
              <a:avLst/>
              <a:gdLst>
                <a:gd name="T0" fmla="*/ 0 w 31"/>
                <a:gd name="T1" fmla="*/ 0 h 238"/>
                <a:gd name="T2" fmla="*/ 15 w 31"/>
                <a:gd name="T3" fmla="*/ 118 h 238"/>
                <a:gd name="T4" fmla="*/ 15 w 31"/>
                <a:gd name="T5" fmla="*/ 106 h 238"/>
                <a:gd name="T6" fmla="*/ 15 w 31"/>
                <a:gd name="T7" fmla="*/ 93 h 238"/>
                <a:gd name="T8" fmla="*/ 15 w 31"/>
                <a:gd name="T9" fmla="*/ 81 h 238"/>
                <a:gd name="T10" fmla="*/ 13 w 31"/>
                <a:gd name="T11" fmla="*/ 69 h 238"/>
                <a:gd name="T12" fmla="*/ 12 w 31"/>
                <a:gd name="T13" fmla="*/ 58 h 238"/>
                <a:gd name="T14" fmla="*/ 10 w 31"/>
                <a:gd name="T15" fmla="*/ 46 h 238"/>
                <a:gd name="T16" fmla="*/ 8 w 31"/>
                <a:gd name="T17" fmla="*/ 34 h 238"/>
                <a:gd name="T18" fmla="*/ 5 w 31"/>
                <a:gd name="T19" fmla="*/ 23 h 238"/>
                <a:gd name="T20" fmla="*/ 2 w 31"/>
                <a:gd name="T21" fmla="*/ 11 h 238"/>
                <a:gd name="T22" fmla="*/ 0 w 31"/>
                <a:gd name="T23" fmla="*/ 0 h 238"/>
                <a:gd name="T24" fmla="*/ 0 w 31"/>
                <a:gd name="T25" fmla="*/ 0 h 2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1" h="238">
                  <a:moveTo>
                    <a:pt x="0" y="0"/>
                  </a:moveTo>
                  <a:lnTo>
                    <a:pt x="30" y="238"/>
                  </a:lnTo>
                  <a:lnTo>
                    <a:pt x="31" y="213"/>
                  </a:lnTo>
                  <a:lnTo>
                    <a:pt x="31" y="188"/>
                  </a:lnTo>
                  <a:lnTo>
                    <a:pt x="30" y="163"/>
                  </a:lnTo>
                  <a:lnTo>
                    <a:pt x="27" y="140"/>
                  </a:lnTo>
                  <a:lnTo>
                    <a:pt x="25" y="116"/>
                  </a:lnTo>
                  <a:lnTo>
                    <a:pt x="21" y="93"/>
                  </a:lnTo>
                  <a:lnTo>
                    <a:pt x="16" y="69"/>
                  </a:lnTo>
                  <a:lnTo>
                    <a:pt x="11" y="46"/>
                  </a:lnTo>
                  <a:lnTo>
                    <a:pt x="5" y="22"/>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3" name="Freeform 394"/>
            <p:cNvSpPr>
              <a:spLocks/>
            </p:cNvSpPr>
            <p:nvPr/>
          </p:nvSpPr>
          <p:spPr bwMode="auto">
            <a:xfrm>
              <a:off x="2409" y="2534"/>
              <a:ext cx="9" cy="61"/>
            </a:xfrm>
            <a:custGeom>
              <a:avLst/>
              <a:gdLst>
                <a:gd name="T0" fmla="*/ 0 w 17"/>
                <a:gd name="T1" fmla="*/ 61 h 121"/>
                <a:gd name="T2" fmla="*/ 1 w 17"/>
                <a:gd name="T3" fmla="*/ 57 h 121"/>
                <a:gd name="T4" fmla="*/ 2 w 17"/>
                <a:gd name="T5" fmla="*/ 53 h 121"/>
                <a:gd name="T6" fmla="*/ 3 w 17"/>
                <a:gd name="T7" fmla="*/ 50 h 121"/>
                <a:gd name="T8" fmla="*/ 3 w 17"/>
                <a:gd name="T9" fmla="*/ 46 h 121"/>
                <a:gd name="T10" fmla="*/ 4 w 17"/>
                <a:gd name="T11" fmla="*/ 42 h 121"/>
                <a:gd name="T12" fmla="*/ 5 w 17"/>
                <a:gd name="T13" fmla="*/ 39 h 121"/>
                <a:gd name="T14" fmla="*/ 5 w 17"/>
                <a:gd name="T15" fmla="*/ 35 h 121"/>
                <a:gd name="T16" fmla="*/ 6 w 17"/>
                <a:gd name="T17" fmla="*/ 31 h 121"/>
                <a:gd name="T18" fmla="*/ 6 w 17"/>
                <a:gd name="T19" fmla="*/ 27 h 121"/>
                <a:gd name="T20" fmla="*/ 7 w 17"/>
                <a:gd name="T21" fmla="*/ 24 h 121"/>
                <a:gd name="T22" fmla="*/ 6 w 17"/>
                <a:gd name="T23" fmla="*/ 24 h 121"/>
                <a:gd name="T24" fmla="*/ 6 w 17"/>
                <a:gd name="T25" fmla="*/ 17 h 121"/>
                <a:gd name="T26" fmla="*/ 8 w 17"/>
                <a:gd name="T27" fmla="*/ 17 h 121"/>
                <a:gd name="T28" fmla="*/ 8 w 17"/>
                <a:gd name="T29" fmla="*/ 17 h 121"/>
                <a:gd name="T30" fmla="*/ 8 w 17"/>
                <a:gd name="T31" fmla="*/ 16 h 121"/>
                <a:gd name="T32" fmla="*/ 8 w 17"/>
                <a:gd name="T33" fmla="*/ 14 h 121"/>
                <a:gd name="T34" fmla="*/ 8 w 17"/>
                <a:gd name="T35" fmla="*/ 13 h 121"/>
                <a:gd name="T36" fmla="*/ 8 w 17"/>
                <a:gd name="T37" fmla="*/ 11 h 121"/>
                <a:gd name="T38" fmla="*/ 8 w 17"/>
                <a:gd name="T39" fmla="*/ 9 h 121"/>
                <a:gd name="T40" fmla="*/ 8 w 17"/>
                <a:gd name="T41" fmla="*/ 7 h 121"/>
                <a:gd name="T42" fmla="*/ 9 w 17"/>
                <a:gd name="T43" fmla="*/ 5 h 121"/>
                <a:gd name="T44" fmla="*/ 9 w 17"/>
                <a:gd name="T45" fmla="*/ 3 h 121"/>
                <a:gd name="T46" fmla="*/ 9 w 17"/>
                <a:gd name="T47" fmla="*/ 2 h 121"/>
                <a:gd name="T48" fmla="*/ 9 w 17"/>
                <a:gd name="T49" fmla="*/ 0 h 121"/>
                <a:gd name="T50" fmla="*/ 8 w 17"/>
                <a:gd name="T51" fmla="*/ 6 h 121"/>
                <a:gd name="T52" fmla="*/ 6 w 17"/>
                <a:gd name="T53" fmla="*/ 12 h 121"/>
                <a:gd name="T54" fmla="*/ 5 w 17"/>
                <a:gd name="T55" fmla="*/ 17 h 121"/>
                <a:gd name="T56" fmla="*/ 4 w 17"/>
                <a:gd name="T57" fmla="*/ 24 h 121"/>
                <a:gd name="T58" fmla="*/ 3 w 17"/>
                <a:gd name="T59" fmla="*/ 30 h 121"/>
                <a:gd name="T60" fmla="*/ 2 w 17"/>
                <a:gd name="T61" fmla="*/ 36 h 121"/>
                <a:gd name="T62" fmla="*/ 1 w 17"/>
                <a:gd name="T63" fmla="*/ 42 h 121"/>
                <a:gd name="T64" fmla="*/ 1 w 17"/>
                <a:gd name="T65" fmla="*/ 48 h 121"/>
                <a:gd name="T66" fmla="*/ 0 w 17"/>
                <a:gd name="T67" fmla="*/ 55 h 121"/>
                <a:gd name="T68" fmla="*/ 0 w 17"/>
                <a:gd name="T69" fmla="*/ 61 h 121"/>
                <a:gd name="T70" fmla="*/ 0 w 17"/>
                <a:gd name="T71" fmla="*/ 61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7" h="121">
                  <a:moveTo>
                    <a:pt x="0" y="121"/>
                  </a:moveTo>
                  <a:lnTo>
                    <a:pt x="1" y="114"/>
                  </a:lnTo>
                  <a:lnTo>
                    <a:pt x="4" y="106"/>
                  </a:lnTo>
                  <a:lnTo>
                    <a:pt x="5" y="99"/>
                  </a:lnTo>
                  <a:lnTo>
                    <a:pt x="6" y="91"/>
                  </a:lnTo>
                  <a:lnTo>
                    <a:pt x="7" y="84"/>
                  </a:lnTo>
                  <a:lnTo>
                    <a:pt x="9" y="77"/>
                  </a:lnTo>
                  <a:lnTo>
                    <a:pt x="10" y="69"/>
                  </a:lnTo>
                  <a:lnTo>
                    <a:pt x="11" y="62"/>
                  </a:lnTo>
                  <a:lnTo>
                    <a:pt x="12" y="54"/>
                  </a:lnTo>
                  <a:lnTo>
                    <a:pt x="14" y="47"/>
                  </a:lnTo>
                  <a:lnTo>
                    <a:pt x="11" y="47"/>
                  </a:lnTo>
                  <a:lnTo>
                    <a:pt x="11" y="34"/>
                  </a:lnTo>
                  <a:lnTo>
                    <a:pt x="15" y="34"/>
                  </a:lnTo>
                  <a:lnTo>
                    <a:pt x="15" y="31"/>
                  </a:lnTo>
                  <a:lnTo>
                    <a:pt x="15" y="28"/>
                  </a:lnTo>
                  <a:lnTo>
                    <a:pt x="16" y="25"/>
                  </a:lnTo>
                  <a:lnTo>
                    <a:pt x="16" y="21"/>
                  </a:lnTo>
                  <a:lnTo>
                    <a:pt x="16" y="17"/>
                  </a:lnTo>
                  <a:lnTo>
                    <a:pt x="16" y="13"/>
                  </a:lnTo>
                  <a:lnTo>
                    <a:pt x="17" y="10"/>
                  </a:lnTo>
                  <a:lnTo>
                    <a:pt x="17" y="6"/>
                  </a:lnTo>
                  <a:lnTo>
                    <a:pt x="17" y="4"/>
                  </a:lnTo>
                  <a:lnTo>
                    <a:pt x="17" y="0"/>
                  </a:lnTo>
                  <a:lnTo>
                    <a:pt x="15" y="11"/>
                  </a:lnTo>
                  <a:lnTo>
                    <a:pt x="11" y="23"/>
                  </a:lnTo>
                  <a:lnTo>
                    <a:pt x="10" y="34"/>
                  </a:lnTo>
                  <a:lnTo>
                    <a:pt x="7" y="47"/>
                  </a:lnTo>
                  <a:lnTo>
                    <a:pt x="5" y="59"/>
                  </a:lnTo>
                  <a:lnTo>
                    <a:pt x="4" y="72"/>
                  </a:lnTo>
                  <a:lnTo>
                    <a:pt x="2" y="84"/>
                  </a:lnTo>
                  <a:lnTo>
                    <a:pt x="1" y="96"/>
                  </a:lnTo>
                  <a:lnTo>
                    <a:pt x="0" y="109"/>
                  </a:lnTo>
                  <a:lnTo>
                    <a:pt x="0" y="12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4" name="Freeform 395"/>
            <p:cNvSpPr>
              <a:spLocks/>
            </p:cNvSpPr>
            <p:nvPr/>
          </p:nvSpPr>
          <p:spPr bwMode="auto">
            <a:xfrm>
              <a:off x="2416" y="2551"/>
              <a:ext cx="1" cy="6"/>
            </a:xfrm>
            <a:custGeom>
              <a:avLst/>
              <a:gdLst>
                <a:gd name="T0" fmla="*/ 1 w 1"/>
                <a:gd name="T1" fmla="*/ 6 h 13"/>
                <a:gd name="T2" fmla="*/ 1 w 1"/>
                <a:gd name="T3" fmla="*/ 0 h 13"/>
                <a:gd name="T4" fmla="*/ 1 w 1"/>
                <a:gd name="T5" fmla="*/ 1 h 13"/>
                <a:gd name="T6" fmla="*/ 1 w 1"/>
                <a:gd name="T7" fmla="*/ 1 h 13"/>
                <a:gd name="T8" fmla="*/ 1 w 1"/>
                <a:gd name="T9" fmla="*/ 2 h 13"/>
                <a:gd name="T10" fmla="*/ 0 w 1"/>
                <a:gd name="T11" fmla="*/ 2 h 13"/>
                <a:gd name="T12" fmla="*/ 0 w 1"/>
                <a:gd name="T13" fmla="*/ 3 h 13"/>
                <a:gd name="T14" fmla="*/ 0 w 1"/>
                <a:gd name="T15" fmla="*/ 4 h 13"/>
                <a:gd name="T16" fmla="*/ 0 w 1"/>
                <a:gd name="T17" fmla="*/ 4 h 13"/>
                <a:gd name="T18" fmla="*/ 0 w 1"/>
                <a:gd name="T19" fmla="*/ 5 h 13"/>
                <a:gd name="T20" fmla="*/ 0 w 1"/>
                <a:gd name="T21" fmla="*/ 6 h 13"/>
                <a:gd name="T22" fmla="*/ 0 w 1"/>
                <a:gd name="T23" fmla="*/ 6 h 13"/>
                <a:gd name="T24" fmla="*/ 1 w 1"/>
                <a:gd name="T25" fmla="*/ 6 h 13"/>
                <a:gd name="T26" fmla="*/ 1 w 1"/>
                <a:gd name="T27" fmla="*/ 6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 h="13">
                  <a:moveTo>
                    <a:pt x="1" y="13"/>
                  </a:moveTo>
                  <a:lnTo>
                    <a:pt x="1" y="0"/>
                  </a:lnTo>
                  <a:lnTo>
                    <a:pt x="1" y="2"/>
                  </a:lnTo>
                  <a:lnTo>
                    <a:pt x="1" y="3"/>
                  </a:lnTo>
                  <a:lnTo>
                    <a:pt x="1" y="4"/>
                  </a:lnTo>
                  <a:lnTo>
                    <a:pt x="0" y="5"/>
                  </a:lnTo>
                  <a:lnTo>
                    <a:pt x="0" y="7"/>
                  </a:lnTo>
                  <a:lnTo>
                    <a:pt x="0" y="8"/>
                  </a:lnTo>
                  <a:lnTo>
                    <a:pt x="0" y="9"/>
                  </a:lnTo>
                  <a:lnTo>
                    <a:pt x="0" y="10"/>
                  </a:lnTo>
                  <a:lnTo>
                    <a:pt x="0" y="12"/>
                  </a:lnTo>
                  <a:lnTo>
                    <a:pt x="0" y="13"/>
                  </a:lnTo>
                  <a:lnTo>
                    <a:pt x="1" y="13"/>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5" name="Freeform 396"/>
            <p:cNvSpPr>
              <a:spLocks/>
            </p:cNvSpPr>
            <p:nvPr/>
          </p:nvSpPr>
          <p:spPr bwMode="auto">
            <a:xfrm>
              <a:off x="2415" y="2551"/>
              <a:ext cx="2" cy="6"/>
            </a:xfrm>
            <a:custGeom>
              <a:avLst/>
              <a:gdLst>
                <a:gd name="T0" fmla="*/ 0 w 4"/>
                <a:gd name="T1" fmla="*/ 0 h 13"/>
                <a:gd name="T2" fmla="*/ 0 w 4"/>
                <a:gd name="T3" fmla="*/ 6 h 13"/>
                <a:gd name="T4" fmla="*/ 2 w 4"/>
                <a:gd name="T5" fmla="*/ 6 h 13"/>
                <a:gd name="T6" fmla="*/ 2 w 4"/>
                <a:gd name="T7" fmla="*/ 6 h 13"/>
                <a:gd name="T8" fmla="*/ 2 w 4"/>
                <a:gd name="T9" fmla="*/ 5 h 13"/>
                <a:gd name="T10" fmla="*/ 2 w 4"/>
                <a:gd name="T11" fmla="*/ 4 h 13"/>
                <a:gd name="T12" fmla="*/ 2 w 4"/>
                <a:gd name="T13" fmla="*/ 4 h 13"/>
                <a:gd name="T14" fmla="*/ 2 w 4"/>
                <a:gd name="T15" fmla="*/ 3 h 13"/>
                <a:gd name="T16" fmla="*/ 2 w 4"/>
                <a:gd name="T17" fmla="*/ 2 h 13"/>
                <a:gd name="T18" fmla="*/ 2 w 4"/>
                <a:gd name="T19" fmla="*/ 2 h 13"/>
                <a:gd name="T20" fmla="*/ 2 w 4"/>
                <a:gd name="T21" fmla="*/ 1 h 13"/>
                <a:gd name="T22" fmla="*/ 2 w 4"/>
                <a:gd name="T23" fmla="*/ 1 h 13"/>
                <a:gd name="T24" fmla="*/ 2 w 4"/>
                <a:gd name="T25" fmla="*/ 0 h 13"/>
                <a:gd name="T26" fmla="*/ 2 w 4"/>
                <a:gd name="T27" fmla="*/ 0 h 13"/>
                <a:gd name="T28" fmla="*/ 0 w 4"/>
                <a:gd name="T29" fmla="*/ 0 h 13"/>
                <a:gd name="T30" fmla="*/ 0 w 4"/>
                <a:gd name="T31" fmla="*/ 0 h 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 h="13">
                  <a:moveTo>
                    <a:pt x="0" y="0"/>
                  </a:moveTo>
                  <a:lnTo>
                    <a:pt x="0" y="13"/>
                  </a:lnTo>
                  <a:lnTo>
                    <a:pt x="3" y="13"/>
                  </a:lnTo>
                  <a:lnTo>
                    <a:pt x="3" y="12"/>
                  </a:lnTo>
                  <a:lnTo>
                    <a:pt x="3" y="10"/>
                  </a:lnTo>
                  <a:lnTo>
                    <a:pt x="3" y="9"/>
                  </a:lnTo>
                  <a:lnTo>
                    <a:pt x="3" y="8"/>
                  </a:lnTo>
                  <a:lnTo>
                    <a:pt x="3" y="7"/>
                  </a:lnTo>
                  <a:lnTo>
                    <a:pt x="3" y="5"/>
                  </a:lnTo>
                  <a:lnTo>
                    <a:pt x="4" y="4"/>
                  </a:lnTo>
                  <a:lnTo>
                    <a:pt x="4" y="3"/>
                  </a:lnTo>
                  <a:lnTo>
                    <a:pt x="4" y="2"/>
                  </a:lnTo>
                  <a:lnTo>
                    <a:pt x="4" y="0"/>
                  </a:lnTo>
                  <a:lnTo>
                    <a:pt x="0" y="0"/>
                  </a:lnTo>
                  <a:close/>
                </a:path>
              </a:pathLst>
            </a:custGeom>
            <a:solidFill>
              <a:srgbClr val="409F9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6" name="Freeform 397"/>
            <p:cNvSpPr>
              <a:spLocks/>
            </p:cNvSpPr>
            <p:nvPr/>
          </p:nvSpPr>
          <p:spPr bwMode="auto">
            <a:xfrm>
              <a:off x="2811" y="2661"/>
              <a:ext cx="25" cy="226"/>
            </a:xfrm>
            <a:custGeom>
              <a:avLst/>
              <a:gdLst>
                <a:gd name="T0" fmla="*/ 25 w 51"/>
                <a:gd name="T1" fmla="*/ 226 h 451"/>
                <a:gd name="T2" fmla="*/ 23 w 51"/>
                <a:gd name="T3" fmla="*/ 203 h 451"/>
                <a:gd name="T4" fmla="*/ 20 w 51"/>
                <a:gd name="T5" fmla="*/ 180 h 451"/>
                <a:gd name="T6" fmla="*/ 18 w 51"/>
                <a:gd name="T7" fmla="*/ 157 h 451"/>
                <a:gd name="T8" fmla="*/ 15 w 51"/>
                <a:gd name="T9" fmla="*/ 135 h 451"/>
                <a:gd name="T10" fmla="*/ 12 w 51"/>
                <a:gd name="T11" fmla="*/ 113 h 451"/>
                <a:gd name="T12" fmla="*/ 10 w 51"/>
                <a:gd name="T13" fmla="*/ 90 h 451"/>
                <a:gd name="T14" fmla="*/ 7 w 51"/>
                <a:gd name="T15" fmla="*/ 67 h 451"/>
                <a:gd name="T16" fmla="*/ 5 w 51"/>
                <a:gd name="T17" fmla="*/ 45 h 451"/>
                <a:gd name="T18" fmla="*/ 2 w 51"/>
                <a:gd name="T19" fmla="*/ 23 h 451"/>
                <a:gd name="T20" fmla="*/ 0 w 51"/>
                <a:gd name="T21" fmla="*/ 0 h 451"/>
                <a:gd name="T22" fmla="*/ 1 w 51"/>
                <a:gd name="T23" fmla="*/ 22 h 451"/>
                <a:gd name="T24" fmla="*/ 2 w 51"/>
                <a:gd name="T25" fmla="*/ 45 h 451"/>
                <a:gd name="T26" fmla="*/ 4 w 51"/>
                <a:gd name="T27" fmla="*/ 68 h 451"/>
                <a:gd name="T28" fmla="*/ 6 w 51"/>
                <a:gd name="T29" fmla="*/ 91 h 451"/>
                <a:gd name="T30" fmla="*/ 8 w 51"/>
                <a:gd name="T31" fmla="*/ 114 h 451"/>
                <a:gd name="T32" fmla="*/ 11 w 51"/>
                <a:gd name="T33" fmla="*/ 137 h 451"/>
                <a:gd name="T34" fmla="*/ 15 w 51"/>
                <a:gd name="T35" fmla="*/ 159 h 451"/>
                <a:gd name="T36" fmla="*/ 18 w 51"/>
                <a:gd name="T37" fmla="*/ 182 h 451"/>
                <a:gd name="T38" fmla="*/ 21 w 51"/>
                <a:gd name="T39" fmla="*/ 204 h 451"/>
                <a:gd name="T40" fmla="*/ 25 w 51"/>
                <a:gd name="T41" fmla="*/ 226 h 451"/>
                <a:gd name="T42" fmla="*/ 25 w 51"/>
                <a:gd name="T43" fmla="*/ 226 h 45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1" h="451">
                  <a:moveTo>
                    <a:pt x="51" y="451"/>
                  </a:moveTo>
                  <a:lnTo>
                    <a:pt x="46" y="405"/>
                  </a:lnTo>
                  <a:lnTo>
                    <a:pt x="41" y="360"/>
                  </a:lnTo>
                  <a:lnTo>
                    <a:pt x="36" y="314"/>
                  </a:lnTo>
                  <a:lnTo>
                    <a:pt x="31" y="269"/>
                  </a:lnTo>
                  <a:lnTo>
                    <a:pt x="25" y="225"/>
                  </a:lnTo>
                  <a:lnTo>
                    <a:pt x="20" y="180"/>
                  </a:lnTo>
                  <a:lnTo>
                    <a:pt x="15" y="134"/>
                  </a:lnTo>
                  <a:lnTo>
                    <a:pt x="10" y="90"/>
                  </a:lnTo>
                  <a:lnTo>
                    <a:pt x="5" y="45"/>
                  </a:lnTo>
                  <a:lnTo>
                    <a:pt x="0" y="0"/>
                  </a:lnTo>
                  <a:lnTo>
                    <a:pt x="2" y="44"/>
                  </a:lnTo>
                  <a:lnTo>
                    <a:pt x="5" y="90"/>
                  </a:lnTo>
                  <a:lnTo>
                    <a:pt x="9" y="136"/>
                  </a:lnTo>
                  <a:lnTo>
                    <a:pt x="12" y="181"/>
                  </a:lnTo>
                  <a:lnTo>
                    <a:pt x="17" y="227"/>
                  </a:lnTo>
                  <a:lnTo>
                    <a:pt x="23" y="273"/>
                  </a:lnTo>
                  <a:lnTo>
                    <a:pt x="30" y="318"/>
                  </a:lnTo>
                  <a:lnTo>
                    <a:pt x="36" y="363"/>
                  </a:lnTo>
                  <a:lnTo>
                    <a:pt x="43" y="407"/>
                  </a:lnTo>
                  <a:lnTo>
                    <a:pt x="51" y="45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7" name="Freeform 398"/>
            <p:cNvSpPr>
              <a:spLocks/>
            </p:cNvSpPr>
            <p:nvPr/>
          </p:nvSpPr>
          <p:spPr bwMode="auto">
            <a:xfrm>
              <a:off x="2802" y="2559"/>
              <a:ext cx="8" cy="95"/>
            </a:xfrm>
            <a:custGeom>
              <a:avLst/>
              <a:gdLst>
                <a:gd name="T0" fmla="*/ 6 w 18"/>
                <a:gd name="T1" fmla="*/ 95 h 191"/>
                <a:gd name="T2" fmla="*/ 8 w 18"/>
                <a:gd name="T3" fmla="*/ 95 h 191"/>
                <a:gd name="T4" fmla="*/ 7 w 18"/>
                <a:gd name="T5" fmla="*/ 86 h 191"/>
                <a:gd name="T6" fmla="*/ 6 w 18"/>
                <a:gd name="T7" fmla="*/ 77 h 191"/>
                <a:gd name="T8" fmla="*/ 6 w 18"/>
                <a:gd name="T9" fmla="*/ 67 h 191"/>
                <a:gd name="T10" fmla="*/ 4 w 18"/>
                <a:gd name="T11" fmla="*/ 57 h 191"/>
                <a:gd name="T12" fmla="*/ 4 w 18"/>
                <a:gd name="T13" fmla="*/ 48 h 191"/>
                <a:gd name="T14" fmla="*/ 3 w 18"/>
                <a:gd name="T15" fmla="*/ 38 h 191"/>
                <a:gd name="T16" fmla="*/ 2 w 18"/>
                <a:gd name="T17" fmla="*/ 29 h 191"/>
                <a:gd name="T18" fmla="*/ 2 w 18"/>
                <a:gd name="T19" fmla="*/ 19 h 191"/>
                <a:gd name="T20" fmla="*/ 0 w 18"/>
                <a:gd name="T21" fmla="*/ 10 h 191"/>
                <a:gd name="T22" fmla="*/ 0 w 18"/>
                <a:gd name="T23" fmla="*/ 0 h 191"/>
                <a:gd name="T24" fmla="*/ 6 w 18"/>
                <a:gd name="T25" fmla="*/ 95 h 191"/>
                <a:gd name="T26" fmla="*/ 6 w 18"/>
                <a:gd name="T27" fmla="*/ 95 h 1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8" h="191">
                  <a:moveTo>
                    <a:pt x="13" y="191"/>
                  </a:moveTo>
                  <a:lnTo>
                    <a:pt x="18" y="191"/>
                  </a:lnTo>
                  <a:lnTo>
                    <a:pt x="16" y="172"/>
                  </a:lnTo>
                  <a:lnTo>
                    <a:pt x="14" y="154"/>
                  </a:lnTo>
                  <a:lnTo>
                    <a:pt x="13" y="135"/>
                  </a:lnTo>
                  <a:lnTo>
                    <a:pt x="10" y="115"/>
                  </a:lnTo>
                  <a:lnTo>
                    <a:pt x="9" y="97"/>
                  </a:lnTo>
                  <a:lnTo>
                    <a:pt x="6" y="77"/>
                  </a:lnTo>
                  <a:lnTo>
                    <a:pt x="5" y="58"/>
                  </a:lnTo>
                  <a:lnTo>
                    <a:pt x="4" y="39"/>
                  </a:lnTo>
                  <a:lnTo>
                    <a:pt x="1" y="20"/>
                  </a:lnTo>
                  <a:lnTo>
                    <a:pt x="0" y="0"/>
                  </a:lnTo>
                  <a:lnTo>
                    <a:pt x="13" y="19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8" name="Freeform 399"/>
            <p:cNvSpPr>
              <a:spLocks/>
            </p:cNvSpPr>
            <p:nvPr/>
          </p:nvSpPr>
          <p:spPr bwMode="auto">
            <a:xfrm>
              <a:off x="2810" y="2654"/>
              <a:ext cx="1" cy="7"/>
            </a:xfrm>
            <a:custGeom>
              <a:avLst/>
              <a:gdLst>
                <a:gd name="T0" fmla="*/ 0 w 1"/>
                <a:gd name="T1" fmla="*/ 0 h 15"/>
                <a:gd name="T2" fmla="*/ 0 w 1"/>
                <a:gd name="T3" fmla="*/ 0 h 15"/>
                <a:gd name="T4" fmla="*/ 0 w 1"/>
                <a:gd name="T5" fmla="*/ 1 h 15"/>
                <a:gd name="T6" fmla="*/ 0 w 1"/>
                <a:gd name="T7" fmla="*/ 2 h 15"/>
                <a:gd name="T8" fmla="*/ 1 w 1"/>
                <a:gd name="T9" fmla="*/ 3 h 15"/>
                <a:gd name="T10" fmla="*/ 1 w 1"/>
                <a:gd name="T11" fmla="*/ 3 h 15"/>
                <a:gd name="T12" fmla="*/ 1 w 1"/>
                <a:gd name="T13" fmla="*/ 4 h 15"/>
                <a:gd name="T14" fmla="*/ 1 w 1"/>
                <a:gd name="T15" fmla="*/ 5 h 15"/>
                <a:gd name="T16" fmla="*/ 1 w 1"/>
                <a:gd name="T17" fmla="*/ 5 h 15"/>
                <a:gd name="T18" fmla="*/ 1 w 1"/>
                <a:gd name="T19" fmla="*/ 6 h 15"/>
                <a:gd name="T20" fmla="*/ 1 w 1"/>
                <a:gd name="T21" fmla="*/ 7 h 15"/>
                <a:gd name="T22" fmla="*/ 1 w 1"/>
                <a:gd name="T23" fmla="*/ 6 h 15"/>
                <a:gd name="T24" fmla="*/ 1 w 1"/>
                <a:gd name="T25" fmla="*/ 5 h 15"/>
                <a:gd name="T26" fmla="*/ 1 w 1"/>
                <a:gd name="T27" fmla="*/ 5 h 15"/>
                <a:gd name="T28" fmla="*/ 1 w 1"/>
                <a:gd name="T29" fmla="*/ 4 h 15"/>
                <a:gd name="T30" fmla="*/ 1 w 1"/>
                <a:gd name="T31" fmla="*/ 3 h 15"/>
                <a:gd name="T32" fmla="*/ 1 w 1"/>
                <a:gd name="T33" fmla="*/ 3 h 15"/>
                <a:gd name="T34" fmla="*/ 1 w 1"/>
                <a:gd name="T35" fmla="*/ 2 h 15"/>
                <a:gd name="T36" fmla="*/ 1 w 1"/>
                <a:gd name="T37" fmla="*/ 1 h 15"/>
                <a:gd name="T38" fmla="*/ 1 w 1"/>
                <a:gd name="T39" fmla="*/ 0 h 15"/>
                <a:gd name="T40" fmla="*/ 1 w 1"/>
                <a:gd name="T41" fmla="*/ 0 h 15"/>
                <a:gd name="T42" fmla="*/ 0 w 1"/>
                <a:gd name="T43" fmla="*/ 0 h 15"/>
                <a:gd name="T44" fmla="*/ 0 w 1"/>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 h="15">
                  <a:moveTo>
                    <a:pt x="0" y="0"/>
                  </a:moveTo>
                  <a:lnTo>
                    <a:pt x="0" y="1"/>
                  </a:lnTo>
                  <a:lnTo>
                    <a:pt x="0" y="2"/>
                  </a:lnTo>
                  <a:lnTo>
                    <a:pt x="0" y="4"/>
                  </a:lnTo>
                  <a:lnTo>
                    <a:pt x="1" y="6"/>
                  </a:lnTo>
                  <a:lnTo>
                    <a:pt x="1" y="7"/>
                  </a:lnTo>
                  <a:lnTo>
                    <a:pt x="1" y="8"/>
                  </a:lnTo>
                  <a:lnTo>
                    <a:pt x="1" y="10"/>
                  </a:lnTo>
                  <a:lnTo>
                    <a:pt x="1" y="11"/>
                  </a:lnTo>
                  <a:lnTo>
                    <a:pt x="1" y="13"/>
                  </a:lnTo>
                  <a:lnTo>
                    <a:pt x="1" y="15"/>
                  </a:lnTo>
                  <a:lnTo>
                    <a:pt x="1" y="13"/>
                  </a:lnTo>
                  <a:lnTo>
                    <a:pt x="1" y="11"/>
                  </a:lnTo>
                  <a:lnTo>
                    <a:pt x="1" y="10"/>
                  </a:lnTo>
                  <a:lnTo>
                    <a:pt x="1" y="8"/>
                  </a:lnTo>
                  <a:lnTo>
                    <a:pt x="1" y="7"/>
                  </a:lnTo>
                  <a:lnTo>
                    <a:pt x="1" y="6"/>
                  </a:lnTo>
                  <a:lnTo>
                    <a:pt x="1" y="4"/>
                  </a:lnTo>
                  <a:lnTo>
                    <a:pt x="1" y="2"/>
                  </a:lnTo>
                  <a:lnTo>
                    <a:pt x="1" y="1"/>
                  </a:lnTo>
                  <a:lnTo>
                    <a:pt x="1" y="0"/>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69" name="Freeform 400"/>
            <p:cNvSpPr>
              <a:spLocks/>
            </p:cNvSpPr>
            <p:nvPr/>
          </p:nvSpPr>
          <p:spPr bwMode="auto">
            <a:xfrm>
              <a:off x="2510" y="2583"/>
              <a:ext cx="1" cy="7"/>
            </a:xfrm>
            <a:custGeom>
              <a:avLst/>
              <a:gdLst>
                <a:gd name="T0" fmla="*/ 0 w 2"/>
                <a:gd name="T1" fmla="*/ 7 h 13"/>
                <a:gd name="T2" fmla="*/ 1 w 2"/>
                <a:gd name="T3" fmla="*/ 0 h 13"/>
                <a:gd name="T4" fmla="*/ 1 w 2"/>
                <a:gd name="T5" fmla="*/ 1 h 13"/>
                <a:gd name="T6" fmla="*/ 1 w 2"/>
                <a:gd name="T7" fmla="*/ 1 h 13"/>
                <a:gd name="T8" fmla="*/ 1 w 2"/>
                <a:gd name="T9" fmla="*/ 2 h 13"/>
                <a:gd name="T10" fmla="*/ 1 w 2"/>
                <a:gd name="T11" fmla="*/ 3 h 13"/>
                <a:gd name="T12" fmla="*/ 1 w 2"/>
                <a:gd name="T13" fmla="*/ 3 h 13"/>
                <a:gd name="T14" fmla="*/ 1 w 2"/>
                <a:gd name="T15" fmla="*/ 4 h 13"/>
                <a:gd name="T16" fmla="*/ 1 w 2"/>
                <a:gd name="T17" fmla="*/ 5 h 13"/>
                <a:gd name="T18" fmla="*/ 1 w 2"/>
                <a:gd name="T19" fmla="*/ 6 h 13"/>
                <a:gd name="T20" fmla="*/ 0 w 2"/>
                <a:gd name="T21" fmla="*/ 6 h 13"/>
                <a:gd name="T22" fmla="*/ 0 w 2"/>
                <a:gd name="T23" fmla="*/ 7 h 13"/>
                <a:gd name="T24" fmla="*/ 1 w 2"/>
                <a:gd name="T25" fmla="*/ 7 h 13"/>
                <a:gd name="T26" fmla="*/ 1 w 2"/>
                <a:gd name="T27" fmla="*/ 7 h 13"/>
                <a:gd name="T28" fmla="*/ 0 w 2"/>
                <a:gd name="T29" fmla="*/ 7 h 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13">
                  <a:moveTo>
                    <a:pt x="0" y="13"/>
                  </a:moveTo>
                  <a:lnTo>
                    <a:pt x="2" y="0"/>
                  </a:lnTo>
                  <a:lnTo>
                    <a:pt x="2" y="1"/>
                  </a:lnTo>
                  <a:lnTo>
                    <a:pt x="2" y="2"/>
                  </a:lnTo>
                  <a:lnTo>
                    <a:pt x="1" y="4"/>
                  </a:lnTo>
                  <a:lnTo>
                    <a:pt x="1" y="5"/>
                  </a:lnTo>
                  <a:lnTo>
                    <a:pt x="1" y="6"/>
                  </a:lnTo>
                  <a:lnTo>
                    <a:pt x="1" y="7"/>
                  </a:lnTo>
                  <a:lnTo>
                    <a:pt x="1" y="10"/>
                  </a:lnTo>
                  <a:lnTo>
                    <a:pt x="1" y="11"/>
                  </a:lnTo>
                  <a:lnTo>
                    <a:pt x="0" y="12"/>
                  </a:lnTo>
                  <a:lnTo>
                    <a:pt x="0" y="13"/>
                  </a:lnTo>
                  <a:lnTo>
                    <a:pt x="1" y="13"/>
                  </a:lnTo>
                  <a:lnTo>
                    <a:pt x="0"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0" name="Freeform 401"/>
            <p:cNvSpPr>
              <a:spLocks/>
            </p:cNvSpPr>
            <p:nvPr/>
          </p:nvSpPr>
          <p:spPr bwMode="auto">
            <a:xfrm>
              <a:off x="2509" y="2577"/>
              <a:ext cx="3" cy="13"/>
            </a:xfrm>
            <a:custGeom>
              <a:avLst/>
              <a:gdLst>
                <a:gd name="T0" fmla="*/ 1 w 5"/>
                <a:gd name="T1" fmla="*/ 0 h 27"/>
                <a:gd name="T2" fmla="*/ 0 w 5"/>
                <a:gd name="T3" fmla="*/ 13 h 27"/>
                <a:gd name="T4" fmla="*/ 1 w 5"/>
                <a:gd name="T5" fmla="*/ 13 h 27"/>
                <a:gd name="T6" fmla="*/ 1 w 5"/>
                <a:gd name="T7" fmla="*/ 13 h 27"/>
                <a:gd name="T8" fmla="*/ 2 w 5"/>
                <a:gd name="T9" fmla="*/ 12 h 27"/>
                <a:gd name="T10" fmla="*/ 2 w 5"/>
                <a:gd name="T11" fmla="*/ 12 h 27"/>
                <a:gd name="T12" fmla="*/ 2 w 5"/>
                <a:gd name="T13" fmla="*/ 10 h 27"/>
                <a:gd name="T14" fmla="*/ 2 w 5"/>
                <a:gd name="T15" fmla="*/ 10 h 27"/>
                <a:gd name="T16" fmla="*/ 2 w 5"/>
                <a:gd name="T17" fmla="*/ 9 h 27"/>
                <a:gd name="T18" fmla="*/ 2 w 5"/>
                <a:gd name="T19" fmla="*/ 9 h 27"/>
                <a:gd name="T20" fmla="*/ 2 w 5"/>
                <a:gd name="T21" fmla="*/ 8 h 27"/>
                <a:gd name="T22" fmla="*/ 2 w 5"/>
                <a:gd name="T23" fmla="*/ 7 h 27"/>
                <a:gd name="T24" fmla="*/ 2 w 5"/>
                <a:gd name="T25" fmla="*/ 7 h 27"/>
                <a:gd name="T26" fmla="*/ 3 w 5"/>
                <a:gd name="T27" fmla="*/ 0 h 27"/>
                <a:gd name="T28" fmla="*/ 2 w 5"/>
                <a:gd name="T29" fmla="*/ 0 h 27"/>
                <a:gd name="T30" fmla="*/ 2 w 5"/>
                <a:gd name="T31" fmla="*/ 0 h 27"/>
                <a:gd name="T32" fmla="*/ 1 w 5"/>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 h="27">
                  <a:moveTo>
                    <a:pt x="2" y="0"/>
                  </a:moveTo>
                  <a:lnTo>
                    <a:pt x="0" y="27"/>
                  </a:lnTo>
                  <a:lnTo>
                    <a:pt x="2" y="27"/>
                  </a:lnTo>
                  <a:lnTo>
                    <a:pt x="2" y="26"/>
                  </a:lnTo>
                  <a:lnTo>
                    <a:pt x="3" y="25"/>
                  </a:lnTo>
                  <a:lnTo>
                    <a:pt x="3" y="24"/>
                  </a:lnTo>
                  <a:lnTo>
                    <a:pt x="3" y="21"/>
                  </a:lnTo>
                  <a:lnTo>
                    <a:pt x="3" y="20"/>
                  </a:lnTo>
                  <a:lnTo>
                    <a:pt x="3" y="19"/>
                  </a:lnTo>
                  <a:lnTo>
                    <a:pt x="3" y="18"/>
                  </a:lnTo>
                  <a:lnTo>
                    <a:pt x="4" y="16"/>
                  </a:lnTo>
                  <a:lnTo>
                    <a:pt x="4" y="15"/>
                  </a:lnTo>
                  <a:lnTo>
                    <a:pt x="4" y="14"/>
                  </a:lnTo>
                  <a:lnTo>
                    <a:pt x="5" y="0"/>
                  </a:lnTo>
                  <a:lnTo>
                    <a:pt x="3" y="0"/>
                  </a:lnTo>
                  <a:lnTo>
                    <a:pt x="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1" name="Freeform 402"/>
            <p:cNvSpPr>
              <a:spLocks/>
            </p:cNvSpPr>
            <p:nvPr/>
          </p:nvSpPr>
          <p:spPr bwMode="auto">
            <a:xfrm>
              <a:off x="2393" y="2598"/>
              <a:ext cx="16" cy="125"/>
            </a:xfrm>
            <a:custGeom>
              <a:avLst/>
              <a:gdLst>
                <a:gd name="T0" fmla="*/ 0 w 33"/>
                <a:gd name="T1" fmla="*/ 125 h 250"/>
                <a:gd name="T2" fmla="*/ 1 w 33"/>
                <a:gd name="T3" fmla="*/ 125 h 250"/>
                <a:gd name="T4" fmla="*/ 16 w 33"/>
                <a:gd name="T5" fmla="*/ 0 h 250"/>
                <a:gd name="T6" fmla="*/ 14 w 33"/>
                <a:gd name="T7" fmla="*/ 0 h 250"/>
                <a:gd name="T8" fmla="*/ 0 w 33"/>
                <a:gd name="T9" fmla="*/ 125 h 250"/>
                <a:gd name="T10" fmla="*/ 0 w 33"/>
                <a:gd name="T11" fmla="*/ 125 h 25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3" h="250">
                  <a:moveTo>
                    <a:pt x="0" y="249"/>
                  </a:moveTo>
                  <a:lnTo>
                    <a:pt x="3" y="250"/>
                  </a:lnTo>
                  <a:lnTo>
                    <a:pt x="33" y="0"/>
                  </a:lnTo>
                  <a:lnTo>
                    <a:pt x="29" y="0"/>
                  </a:lnTo>
                  <a:lnTo>
                    <a:pt x="0" y="24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2" name="Freeform 403"/>
            <p:cNvSpPr>
              <a:spLocks/>
            </p:cNvSpPr>
            <p:nvPr/>
          </p:nvSpPr>
          <p:spPr bwMode="auto">
            <a:xfrm>
              <a:off x="2507" y="2608"/>
              <a:ext cx="1" cy="3"/>
            </a:xfrm>
            <a:custGeom>
              <a:avLst/>
              <a:gdLst>
                <a:gd name="T0" fmla="*/ 0 w 2"/>
                <a:gd name="T1" fmla="*/ 3 h 5"/>
                <a:gd name="T2" fmla="*/ 1 w 2"/>
                <a:gd name="T3" fmla="*/ 0 h 5"/>
                <a:gd name="T4" fmla="*/ 1 w 2"/>
                <a:gd name="T5" fmla="*/ 0 h 5"/>
                <a:gd name="T6" fmla="*/ 1 w 2"/>
                <a:gd name="T7" fmla="*/ 0 h 5"/>
                <a:gd name="T8" fmla="*/ 1 w 2"/>
                <a:gd name="T9" fmla="*/ 1 h 5"/>
                <a:gd name="T10" fmla="*/ 1 w 2"/>
                <a:gd name="T11" fmla="*/ 1 h 5"/>
                <a:gd name="T12" fmla="*/ 1 w 2"/>
                <a:gd name="T13" fmla="*/ 2 h 5"/>
                <a:gd name="T14" fmla="*/ 1 w 2"/>
                <a:gd name="T15" fmla="*/ 2 h 5"/>
                <a:gd name="T16" fmla="*/ 0 w 2"/>
                <a:gd name="T17" fmla="*/ 2 h 5"/>
                <a:gd name="T18" fmla="*/ 0 w 2"/>
                <a:gd name="T19" fmla="*/ 2 h 5"/>
                <a:gd name="T20" fmla="*/ 0 w 2"/>
                <a:gd name="T21" fmla="*/ 2 h 5"/>
                <a:gd name="T22" fmla="*/ 0 w 2"/>
                <a:gd name="T23" fmla="*/ 3 h 5"/>
                <a:gd name="T24" fmla="*/ 1 w 2"/>
                <a:gd name="T25" fmla="*/ 3 h 5"/>
                <a:gd name="T26" fmla="*/ 1 w 2"/>
                <a:gd name="T27" fmla="*/ 3 h 5"/>
                <a:gd name="T28" fmla="*/ 0 w 2"/>
                <a:gd name="T29" fmla="*/ 3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 h="5">
                  <a:moveTo>
                    <a:pt x="0" y="5"/>
                  </a:moveTo>
                  <a:lnTo>
                    <a:pt x="2" y="0"/>
                  </a:lnTo>
                  <a:lnTo>
                    <a:pt x="2" y="2"/>
                  </a:lnTo>
                  <a:lnTo>
                    <a:pt x="2" y="3"/>
                  </a:lnTo>
                  <a:lnTo>
                    <a:pt x="0" y="4"/>
                  </a:lnTo>
                  <a:lnTo>
                    <a:pt x="0" y="5"/>
                  </a:lnTo>
                  <a:lnTo>
                    <a:pt x="2" y="5"/>
                  </a:lnTo>
                  <a:lnTo>
                    <a:pt x="0"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3" name="Freeform 404"/>
            <p:cNvSpPr>
              <a:spLocks/>
            </p:cNvSpPr>
            <p:nvPr/>
          </p:nvSpPr>
          <p:spPr bwMode="auto">
            <a:xfrm>
              <a:off x="2506" y="2603"/>
              <a:ext cx="1" cy="8"/>
            </a:xfrm>
            <a:custGeom>
              <a:avLst/>
              <a:gdLst>
                <a:gd name="T0" fmla="*/ 0 w 3"/>
                <a:gd name="T1" fmla="*/ 0 h 16"/>
                <a:gd name="T2" fmla="*/ 0 w 3"/>
                <a:gd name="T3" fmla="*/ 8 h 16"/>
                <a:gd name="T4" fmla="*/ 0 w 3"/>
                <a:gd name="T5" fmla="*/ 8 h 16"/>
                <a:gd name="T6" fmla="*/ 0 w 3"/>
                <a:gd name="T7" fmla="*/ 8 h 16"/>
                <a:gd name="T8" fmla="*/ 0 w 3"/>
                <a:gd name="T9" fmla="*/ 8 h 16"/>
                <a:gd name="T10" fmla="*/ 0 w 3"/>
                <a:gd name="T11" fmla="*/ 8 h 16"/>
                <a:gd name="T12" fmla="*/ 1 w 3"/>
                <a:gd name="T13" fmla="*/ 7 h 16"/>
                <a:gd name="T14" fmla="*/ 1 w 3"/>
                <a:gd name="T15" fmla="*/ 7 h 16"/>
                <a:gd name="T16" fmla="*/ 1 w 3"/>
                <a:gd name="T17" fmla="*/ 7 h 16"/>
                <a:gd name="T18" fmla="*/ 1 w 3"/>
                <a:gd name="T19" fmla="*/ 7 h 16"/>
                <a:gd name="T20" fmla="*/ 1 w 3"/>
                <a:gd name="T21" fmla="*/ 6 h 16"/>
                <a:gd name="T22" fmla="*/ 1 w 3"/>
                <a:gd name="T23" fmla="*/ 6 h 16"/>
                <a:gd name="T24" fmla="*/ 1 w 3"/>
                <a:gd name="T25" fmla="*/ 6 h 16"/>
                <a:gd name="T26" fmla="*/ 1 w 3"/>
                <a:gd name="T27" fmla="*/ 1 h 16"/>
                <a:gd name="T28" fmla="*/ 0 w 3"/>
                <a:gd name="T29" fmla="*/ 1 h 16"/>
                <a:gd name="T30" fmla="*/ 0 w 3"/>
                <a:gd name="T31" fmla="*/ 1 h 16"/>
                <a:gd name="T32" fmla="*/ 0 w 3"/>
                <a:gd name="T33" fmla="*/ 0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 h="16">
                  <a:moveTo>
                    <a:pt x="0" y="0"/>
                  </a:moveTo>
                  <a:lnTo>
                    <a:pt x="0" y="16"/>
                  </a:lnTo>
                  <a:lnTo>
                    <a:pt x="1" y="16"/>
                  </a:lnTo>
                  <a:lnTo>
                    <a:pt x="1" y="15"/>
                  </a:lnTo>
                  <a:lnTo>
                    <a:pt x="3" y="14"/>
                  </a:lnTo>
                  <a:lnTo>
                    <a:pt x="3" y="13"/>
                  </a:lnTo>
                  <a:lnTo>
                    <a:pt x="3" y="11"/>
                  </a:lnTo>
                  <a:lnTo>
                    <a:pt x="3" y="1"/>
                  </a:lnTo>
                  <a:lnTo>
                    <a:pt x="0"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4" name="Freeform 405"/>
            <p:cNvSpPr>
              <a:spLocks/>
            </p:cNvSpPr>
            <p:nvPr/>
          </p:nvSpPr>
          <p:spPr bwMode="auto">
            <a:xfrm>
              <a:off x="2388" y="2743"/>
              <a:ext cx="4" cy="33"/>
            </a:xfrm>
            <a:custGeom>
              <a:avLst/>
              <a:gdLst>
                <a:gd name="T0" fmla="*/ 3 w 6"/>
                <a:gd name="T1" fmla="*/ 33 h 65"/>
                <a:gd name="T2" fmla="*/ 4 w 6"/>
                <a:gd name="T3" fmla="*/ 0 h 65"/>
                <a:gd name="T4" fmla="*/ 3 w 6"/>
                <a:gd name="T5" fmla="*/ 0 h 65"/>
                <a:gd name="T6" fmla="*/ 0 w 6"/>
                <a:gd name="T7" fmla="*/ 33 h 65"/>
                <a:gd name="T8" fmla="*/ 3 w 6"/>
                <a:gd name="T9" fmla="*/ 33 h 65"/>
                <a:gd name="T10" fmla="*/ 3 w 6"/>
                <a:gd name="T11" fmla="*/ 33 h 6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65">
                  <a:moveTo>
                    <a:pt x="4" y="65"/>
                  </a:moveTo>
                  <a:lnTo>
                    <a:pt x="6" y="0"/>
                  </a:lnTo>
                  <a:lnTo>
                    <a:pt x="4" y="0"/>
                  </a:lnTo>
                  <a:lnTo>
                    <a:pt x="0" y="65"/>
                  </a:lnTo>
                  <a:lnTo>
                    <a:pt x="4" y="6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5" name="Freeform 406"/>
            <p:cNvSpPr>
              <a:spLocks/>
            </p:cNvSpPr>
            <p:nvPr/>
          </p:nvSpPr>
          <p:spPr bwMode="auto">
            <a:xfrm>
              <a:off x="2387" y="2781"/>
              <a:ext cx="1" cy="14"/>
            </a:xfrm>
            <a:custGeom>
              <a:avLst/>
              <a:gdLst>
                <a:gd name="T0" fmla="*/ 0 w 3"/>
                <a:gd name="T1" fmla="*/ 14 h 27"/>
                <a:gd name="T2" fmla="*/ 1 w 3"/>
                <a:gd name="T3" fmla="*/ 14 h 27"/>
                <a:gd name="T4" fmla="*/ 1 w 3"/>
                <a:gd name="T5" fmla="*/ 0 h 27"/>
                <a:gd name="T6" fmla="*/ 0 w 3"/>
                <a:gd name="T7" fmla="*/ 0 h 27"/>
                <a:gd name="T8" fmla="*/ 0 w 3"/>
                <a:gd name="T9" fmla="*/ 14 h 27"/>
                <a:gd name="T10" fmla="*/ 0 w 3"/>
                <a:gd name="T11" fmla="*/ 14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7">
                  <a:moveTo>
                    <a:pt x="0" y="27"/>
                  </a:moveTo>
                  <a:lnTo>
                    <a:pt x="3" y="27"/>
                  </a:lnTo>
                  <a:lnTo>
                    <a:pt x="3" y="0"/>
                  </a:lnTo>
                  <a:lnTo>
                    <a:pt x="0" y="0"/>
                  </a:lnTo>
                  <a:lnTo>
                    <a:pt x="0"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6" name="Freeform 407"/>
            <p:cNvSpPr>
              <a:spLocks/>
            </p:cNvSpPr>
            <p:nvPr/>
          </p:nvSpPr>
          <p:spPr bwMode="auto">
            <a:xfrm>
              <a:off x="2385" y="2799"/>
              <a:ext cx="2" cy="11"/>
            </a:xfrm>
            <a:custGeom>
              <a:avLst/>
              <a:gdLst>
                <a:gd name="T0" fmla="*/ 2 w 3"/>
                <a:gd name="T1" fmla="*/ 10 h 22"/>
                <a:gd name="T2" fmla="*/ 2 w 3"/>
                <a:gd name="T3" fmla="*/ 0 h 22"/>
                <a:gd name="T4" fmla="*/ 0 w 3"/>
                <a:gd name="T5" fmla="*/ 0 h 22"/>
                <a:gd name="T6" fmla="*/ 0 w 3"/>
                <a:gd name="T7" fmla="*/ 11 h 22"/>
                <a:gd name="T8" fmla="*/ 2 w 3"/>
                <a:gd name="T9" fmla="*/ 11 h 22"/>
                <a:gd name="T10" fmla="*/ 2 w 3"/>
                <a:gd name="T11" fmla="*/ 11 h 22"/>
                <a:gd name="T12" fmla="*/ 2 w 3"/>
                <a:gd name="T13" fmla="*/ 10 h 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2">
                  <a:moveTo>
                    <a:pt x="3" y="20"/>
                  </a:moveTo>
                  <a:lnTo>
                    <a:pt x="3" y="0"/>
                  </a:lnTo>
                  <a:lnTo>
                    <a:pt x="0" y="0"/>
                  </a:lnTo>
                  <a:lnTo>
                    <a:pt x="0" y="22"/>
                  </a:lnTo>
                  <a:lnTo>
                    <a:pt x="3" y="22"/>
                  </a:lnTo>
                  <a:lnTo>
                    <a:pt x="3" y="2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7" name="Freeform 408"/>
            <p:cNvSpPr>
              <a:spLocks/>
            </p:cNvSpPr>
            <p:nvPr/>
          </p:nvSpPr>
          <p:spPr bwMode="auto">
            <a:xfrm>
              <a:off x="2846" y="2960"/>
              <a:ext cx="30" cy="20"/>
            </a:xfrm>
            <a:custGeom>
              <a:avLst/>
              <a:gdLst>
                <a:gd name="T0" fmla="*/ 30 w 60"/>
                <a:gd name="T1" fmla="*/ 19 h 41"/>
                <a:gd name="T2" fmla="*/ 27 w 60"/>
                <a:gd name="T3" fmla="*/ 17 h 41"/>
                <a:gd name="T4" fmla="*/ 25 w 60"/>
                <a:gd name="T5" fmla="*/ 14 h 41"/>
                <a:gd name="T6" fmla="*/ 22 w 60"/>
                <a:gd name="T7" fmla="*/ 11 h 41"/>
                <a:gd name="T8" fmla="*/ 19 w 60"/>
                <a:gd name="T9" fmla="*/ 8 h 41"/>
                <a:gd name="T10" fmla="*/ 16 w 60"/>
                <a:gd name="T11" fmla="*/ 5 h 41"/>
                <a:gd name="T12" fmla="*/ 13 w 60"/>
                <a:gd name="T13" fmla="*/ 2 h 41"/>
                <a:gd name="T14" fmla="*/ 10 w 60"/>
                <a:gd name="T15" fmla="*/ 0 h 41"/>
                <a:gd name="T16" fmla="*/ 7 w 60"/>
                <a:gd name="T17" fmla="*/ 0 h 41"/>
                <a:gd name="T18" fmla="*/ 4 w 60"/>
                <a:gd name="T19" fmla="*/ 0 h 41"/>
                <a:gd name="T20" fmla="*/ 0 w 60"/>
                <a:gd name="T21" fmla="*/ 2 h 41"/>
                <a:gd name="T22" fmla="*/ 3 w 60"/>
                <a:gd name="T23" fmla="*/ 4 h 41"/>
                <a:gd name="T24" fmla="*/ 6 w 60"/>
                <a:gd name="T25" fmla="*/ 7 h 41"/>
                <a:gd name="T26" fmla="*/ 9 w 60"/>
                <a:gd name="T27" fmla="*/ 9 h 41"/>
                <a:gd name="T28" fmla="*/ 12 w 60"/>
                <a:gd name="T29" fmla="*/ 12 h 41"/>
                <a:gd name="T30" fmla="*/ 15 w 60"/>
                <a:gd name="T31" fmla="*/ 15 h 41"/>
                <a:gd name="T32" fmla="*/ 18 w 60"/>
                <a:gd name="T33" fmla="*/ 17 h 41"/>
                <a:gd name="T34" fmla="*/ 20 w 60"/>
                <a:gd name="T35" fmla="*/ 19 h 41"/>
                <a:gd name="T36" fmla="*/ 23 w 60"/>
                <a:gd name="T37" fmla="*/ 20 h 41"/>
                <a:gd name="T38" fmla="*/ 27 w 60"/>
                <a:gd name="T39" fmla="*/ 20 h 41"/>
                <a:gd name="T40" fmla="*/ 30 w 60"/>
                <a:gd name="T41" fmla="*/ 19 h 41"/>
                <a:gd name="T42" fmla="*/ 30 w 60"/>
                <a:gd name="T43" fmla="*/ 19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0" h="41">
                  <a:moveTo>
                    <a:pt x="60" y="38"/>
                  </a:moveTo>
                  <a:lnTo>
                    <a:pt x="54" y="34"/>
                  </a:lnTo>
                  <a:lnTo>
                    <a:pt x="49" y="29"/>
                  </a:lnTo>
                  <a:lnTo>
                    <a:pt x="44" y="22"/>
                  </a:lnTo>
                  <a:lnTo>
                    <a:pt x="38" y="16"/>
                  </a:lnTo>
                  <a:lnTo>
                    <a:pt x="31" y="10"/>
                  </a:lnTo>
                  <a:lnTo>
                    <a:pt x="26" y="5"/>
                  </a:lnTo>
                  <a:lnTo>
                    <a:pt x="20" y="1"/>
                  </a:lnTo>
                  <a:lnTo>
                    <a:pt x="14" y="0"/>
                  </a:lnTo>
                  <a:lnTo>
                    <a:pt x="7" y="1"/>
                  </a:lnTo>
                  <a:lnTo>
                    <a:pt x="0" y="5"/>
                  </a:lnTo>
                  <a:lnTo>
                    <a:pt x="5" y="9"/>
                  </a:lnTo>
                  <a:lnTo>
                    <a:pt x="12" y="14"/>
                  </a:lnTo>
                  <a:lnTo>
                    <a:pt x="17" y="19"/>
                  </a:lnTo>
                  <a:lnTo>
                    <a:pt x="23" y="25"/>
                  </a:lnTo>
                  <a:lnTo>
                    <a:pt x="29" y="30"/>
                  </a:lnTo>
                  <a:lnTo>
                    <a:pt x="35" y="35"/>
                  </a:lnTo>
                  <a:lnTo>
                    <a:pt x="40" y="38"/>
                  </a:lnTo>
                  <a:lnTo>
                    <a:pt x="46" y="41"/>
                  </a:lnTo>
                  <a:lnTo>
                    <a:pt x="54" y="41"/>
                  </a:lnTo>
                  <a:lnTo>
                    <a:pt x="60" y="3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8" name="Freeform 409"/>
            <p:cNvSpPr>
              <a:spLocks/>
            </p:cNvSpPr>
            <p:nvPr/>
          </p:nvSpPr>
          <p:spPr bwMode="auto">
            <a:xfrm>
              <a:off x="2331" y="2961"/>
              <a:ext cx="30" cy="28"/>
            </a:xfrm>
            <a:custGeom>
              <a:avLst/>
              <a:gdLst>
                <a:gd name="T0" fmla="*/ 10 w 59"/>
                <a:gd name="T1" fmla="*/ 21 h 57"/>
                <a:gd name="T2" fmla="*/ 30 w 59"/>
                <a:gd name="T3" fmla="*/ 2 h 57"/>
                <a:gd name="T4" fmla="*/ 25 w 59"/>
                <a:gd name="T5" fmla="*/ 0 h 57"/>
                <a:gd name="T6" fmla="*/ 21 w 59"/>
                <a:gd name="T7" fmla="*/ 1 h 57"/>
                <a:gd name="T8" fmla="*/ 17 w 59"/>
                <a:gd name="T9" fmla="*/ 2 h 57"/>
                <a:gd name="T10" fmla="*/ 14 w 59"/>
                <a:gd name="T11" fmla="*/ 5 h 57"/>
                <a:gd name="T12" fmla="*/ 12 w 59"/>
                <a:gd name="T13" fmla="*/ 9 h 57"/>
                <a:gd name="T14" fmla="*/ 10 w 59"/>
                <a:gd name="T15" fmla="*/ 14 h 57"/>
                <a:gd name="T16" fmla="*/ 8 w 59"/>
                <a:gd name="T17" fmla="*/ 18 h 57"/>
                <a:gd name="T18" fmla="*/ 6 w 59"/>
                <a:gd name="T19" fmla="*/ 22 h 57"/>
                <a:gd name="T20" fmla="*/ 3 w 59"/>
                <a:gd name="T21" fmla="*/ 26 h 57"/>
                <a:gd name="T22" fmla="*/ 0 w 59"/>
                <a:gd name="T23" fmla="*/ 28 h 57"/>
                <a:gd name="T24" fmla="*/ 12 w 59"/>
                <a:gd name="T25" fmla="*/ 23 h 57"/>
                <a:gd name="T26" fmla="*/ 10 w 59"/>
                <a:gd name="T27" fmla="*/ 21 h 57"/>
                <a:gd name="T28" fmla="*/ 10 w 59"/>
                <a:gd name="T29" fmla="*/ 21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9" h="57">
                  <a:moveTo>
                    <a:pt x="19" y="42"/>
                  </a:moveTo>
                  <a:lnTo>
                    <a:pt x="59" y="4"/>
                  </a:lnTo>
                  <a:lnTo>
                    <a:pt x="49" y="0"/>
                  </a:lnTo>
                  <a:lnTo>
                    <a:pt x="41" y="2"/>
                  </a:lnTo>
                  <a:lnTo>
                    <a:pt x="33" y="5"/>
                  </a:lnTo>
                  <a:lnTo>
                    <a:pt x="28" y="11"/>
                  </a:lnTo>
                  <a:lnTo>
                    <a:pt x="23" y="19"/>
                  </a:lnTo>
                  <a:lnTo>
                    <a:pt x="19" y="28"/>
                  </a:lnTo>
                  <a:lnTo>
                    <a:pt x="16" y="37"/>
                  </a:lnTo>
                  <a:lnTo>
                    <a:pt x="11" y="45"/>
                  </a:lnTo>
                  <a:lnTo>
                    <a:pt x="6" y="52"/>
                  </a:lnTo>
                  <a:lnTo>
                    <a:pt x="0" y="57"/>
                  </a:lnTo>
                  <a:lnTo>
                    <a:pt x="23" y="46"/>
                  </a:lnTo>
                  <a:lnTo>
                    <a:pt x="19" y="42"/>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79" name="Freeform 410"/>
            <p:cNvSpPr>
              <a:spLocks/>
            </p:cNvSpPr>
            <p:nvPr/>
          </p:nvSpPr>
          <p:spPr bwMode="auto">
            <a:xfrm>
              <a:off x="2356" y="2966"/>
              <a:ext cx="49" cy="47"/>
            </a:xfrm>
            <a:custGeom>
              <a:avLst/>
              <a:gdLst>
                <a:gd name="T0" fmla="*/ 11 w 99"/>
                <a:gd name="T1" fmla="*/ 13 h 95"/>
                <a:gd name="T2" fmla="*/ 12 w 99"/>
                <a:gd name="T3" fmla="*/ 14 h 95"/>
                <a:gd name="T4" fmla="*/ 12 w 99"/>
                <a:gd name="T5" fmla="*/ 15 h 95"/>
                <a:gd name="T6" fmla="*/ 12 w 99"/>
                <a:gd name="T7" fmla="*/ 16 h 95"/>
                <a:gd name="T8" fmla="*/ 12 w 99"/>
                <a:gd name="T9" fmla="*/ 17 h 95"/>
                <a:gd name="T10" fmla="*/ 11 w 99"/>
                <a:gd name="T11" fmla="*/ 19 h 95"/>
                <a:gd name="T12" fmla="*/ 10 w 99"/>
                <a:gd name="T13" fmla="*/ 22 h 95"/>
                <a:gd name="T14" fmla="*/ 8 w 99"/>
                <a:gd name="T15" fmla="*/ 24 h 95"/>
                <a:gd name="T16" fmla="*/ 6 w 99"/>
                <a:gd name="T17" fmla="*/ 26 h 95"/>
                <a:gd name="T18" fmla="*/ 4 w 99"/>
                <a:gd name="T19" fmla="*/ 27 h 95"/>
                <a:gd name="T20" fmla="*/ 3 w 99"/>
                <a:gd name="T21" fmla="*/ 27 h 95"/>
                <a:gd name="T22" fmla="*/ 5 w 99"/>
                <a:gd name="T23" fmla="*/ 29 h 95"/>
                <a:gd name="T24" fmla="*/ 7 w 99"/>
                <a:gd name="T25" fmla="*/ 30 h 95"/>
                <a:gd name="T26" fmla="*/ 10 w 99"/>
                <a:gd name="T27" fmla="*/ 30 h 95"/>
                <a:gd name="T28" fmla="*/ 12 w 99"/>
                <a:gd name="T29" fmla="*/ 31 h 95"/>
                <a:gd name="T30" fmla="*/ 12 w 99"/>
                <a:gd name="T31" fmla="*/ 33 h 95"/>
                <a:gd name="T32" fmla="*/ 9 w 99"/>
                <a:gd name="T33" fmla="*/ 35 h 95"/>
                <a:gd name="T34" fmla="*/ 7 w 99"/>
                <a:gd name="T35" fmla="*/ 37 h 95"/>
                <a:gd name="T36" fmla="*/ 4 w 99"/>
                <a:gd name="T37" fmla="*/ 39 h 95"/>
                <a:gd name="T38" fmla="*/ 1 w 99"/>
                <a:gd name="T39" fmla="*/ 41 h 95"/>
                <a:gd name="T40" fmla="*/ 5 w 99"/>
                <a:gd name="T41" fmla="*/ 47 h 95"/>
                <a:gd name="T42" fmla="*/ 7 w 99"/>
                <a:gd name="T43" fmla="*/ 39 h 95"/>
                <a:gd name="T44" fmla="*/ 7 w 99"/>
                <a:gd name="T45" fmla="*/ 39 h 95"/>
                <a:gd name="T46" fmla="*/ 7 w 99"/>
                <a:gd name="T47" fmla="*/ 41 h 95"/>
                <a:gd name="T48" fmla="*/ 7 w 99"/>
                <a:gd name="T49" fmla="*/ 41 h 95"/>
                <a:gd name="T50" fmla="*/ 7 w 99"/>
                <a:gd name="T51" fmla="*/ 43 h 95"/>
                <a:gd name="T52" fmla="*/ 9 w 99"/>
                <a:gd name="T53" fmla="*/ 37 h 95"/>
                <a:gd name="T54" fmla="*/ 15 w 99"/>
                <a:gd name="T55" fmla="*/ 31 h 95"/>
                <a:gd name="T56" fmla="*/ 15 w 99"/>
                <a:gd name="T57" fmla="*/ 31 h 95"/>
                <a:gd name="T58" fmla="*/ 17 w 99"/>
                <a:gd name="T59" fmla="*/ 31 h 95"/>
                <a:gd name="T60" fmla="*/ 17 w 99"/>
                <a:gd name="T61" fmla="*/ 31 h 95"/>
                <a:gd name="T62" fmla="*/ 17 w 99"/>
                <a:gd name="T63" fmla="*/ 32 h 95"/>
                <a:gd name="T64" fmla="*/ 18 w 99"/>
                <a:gd name="T65" fmla="*/ 33 h 95"/>
                <a:gd name="T66" fmla="*/ 22 w 99"/>
                <a:gd name="T67" fmla="*/ 25 h 95"/>
                <a:gd name="T68" fmla="*/ 28 w 99"/>
                <a:gd name="T69" fmla="*/ 21 h 95"/>
                <a:gd name="T70" fmla="*/ 35 w 99"/>
                <a:gd name="T71" fmla="*/ 17 h 95"/>
                <a:gd name="T72" fmla="*/ 43 w 99"/>
                <a:gd name="T73" fmla="*/ 14 h 95"/>
                <a:gd name="T74" fmla="*/ 49 w 99"/>
                <a:gd name="T75" fmla="*/ 10 h 95"/>
                <a:gd name="T76" fmla="*/ 44 w 99"/>
                <a:gd name="T77" fmla="*/ 3 h 95"/>
                <a:gd name="T78" fmla="*/ 36 w 99"/>
                <a:gd name="T79" fmla="*/ 0 h 95"/>
                <a:gd name="T80" fmla="*/ 28 w 99"/>
                <a:gd name="T81" fmla="*/ 1 h 95"/>
                <a:gd name="T82" fmla="*/ 20 w 99"/>
                <a:gd name="T83" fmla="*/ 5 h 95"/>
                <a:gd name="T84" fmla="*/ 13 w 99"/>
                <a:gd name="T85" fmla="*/ 10 h 95"/>
                <a:gd name="T86" fmla="*/ 10 w 99"/>
                <a:gd name="T87" fmla="*/ 13 h 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99" h="95">
                  <a:moveTo>
                    <a:pt x="21" y="27"/>
                  </a:moveTo>
                  <a:lnTo>
                    <a:pt x="22" y="27"/>
                  </a:lnTo>
                  <a:lnTo>
                    <a:pt x="22" y="29"/>
                  </a:lnTo>
                  <a:lnTo>
                    <a:pt x="24" y="29"/>
                  </a:lnTo>
                  <a:lnTo>
                    <a:pt x="24" y="30"/>
                  </a:lnTo>
                  <a:lnTo>
                    <a:pt x="25" y="31"/>
                  </a:lnTo>
                  <a:lnTo>
                    <a:pt x="25" y="32"/>
                  </a:lnTo>
                  <a:lnTo>
                    <a:pt x="25" y="34"/>
                  </a:lnTo>
                  <a:lnTo>
                    <a:pt x="25" y="35"/>
                  </a:lnTo>
                  <a:lnTo>
                    <a:pt x="25" y="36"/>
                  </a:lnTo>
                  <a:lnTo>
                    <a:pt x="22" y="39"/>
                  </a:lnTo>
                  <a:lnTo>
                    <a:pt x="21" y="41"/>
                  </a:lnTo>
                  <a:lnTo>
                    <a:pt x="20" y="44"/>
                  </a:lnTo>
                  <a:lnTo>
                    <a:pt x="18" y="46"/>
                  </a:lnTo>
                  <a:lnTo>
                    <a:pt x="16" y="48"/>
                  </a:lnTo>
                  <a:lnTo>
                    <a:pt x="15" y="51"/>
                  </a:lnTo>
                  <a:lnTo>
                    <a:pt x="13" y="53"/>
                  </a:lnTo>
                  <a:lnTo>
                    <a:pt x="10" y="53"/>
                  </a:lnTo>
                  <a:lnTo>
                    <a:pt x="8" y="55"/>
                  </a:lnTo>
                  <a:lnTo>
                    <a:pt x="4" y="53"/>
                  </a:lnTo>
                  <a:lnTo>
                    <a:pt x="6" y="55"/>
                  </a:lnTo>
                  <a:lnTo>
                    <a:pt x="9" y="57"/>
                  </a:lnTo>
                  <a:lnTo>
                    <a:pt x="11" y="58"/>
                  </a:lnTo>
                  <a:lnTo>
                    <a:pt x="13" y="60"/>
                  </a:lnTo>
                  <a:lnTo>
                    <a:pt x="15" y="60"/>
                  </a:lnTo>
                  <a:lnTo>
                    <a:pt x="18" y="61"/>
                  </a:lnTo>
                  <a:lnTo>
                    <a:pt x="20" y="61"/>
                  </a:lnTo>
                  <a:lnTo>
                    <a:pt x="22" y="62"/>
                  </a:lnTo>
                  <a:lnTo>
                    <a:pt x="25" y="62"/>
                  </a:lnTo>
                  <a:lnTo>
                    <a:pt x="27" y="62"/>
                  </a:lnTo>
                  <a:lnTo>
                    <a:pt x="25" y="66"/>
                  </a:lnTo>
                  <a:lnTo>
                    <a:pt x="21" y="68"/>
                  </a:lnTo>
                  <a:lnTo>
                    <a:pt x="19" y="71"/>
                  </a:lnTo>
                  <a:lnTo>
                    <a:pt x="16" y="72"/>
                  </a:lnTo>
                  <a:lnTo>
                    <a:pt x="14" y="74"/>
                  </a:lnTo>
                  <a:lnTo>
                    <a:pt x="11" y="76"/>
                  </a:lnTo>
                  <a:lnTo>
                    <a:pt x="9" y="78"/>
                  </a:lnTo>
                  <a:lnTo>
                    <a:pt x="6" y="81"/>
                  </a:lnTo>
                  <a:lnTo>
                    <a:pt x="3" y="83"/>
                  </a:lnTo>
                  <a:lnTo>
                    <a:pt x="0" y="87"/>
                  </a:lnTo>
                  <a:lnTo>
                    <a:pt x="10" y="95"/>
                  </a:lnTo>
                  <a:lnTo>
                    <a:pt x="13" y="77"/>
                  </a:lnTo>
                  <a:lnTo>
                    <a:pt x="14" y="78"/>
                  </a:lnTo>
                  <a:lnTo>
                    <a:pt x="15" y="79"/>
                  </a:lnTo>
                  <a:lnTo>
                    <a:pt x="15" y="81"/>
                  </a:lnTo>
                  <a:lnTo>
                    <a:pt x="15" y="82"/>
                  </a:lnTo>
                  <a:lnTo>
                    <a:pt x="15" y="83"/>
                  </a:lnTo>
                  <a:lnTo>
                    <a:pt x="15" y="84"/>
                  </a:lnTo>
                  <a:lnTo>
                    <a:pt x="15" y="86"/>
                  </a:lnTo>
                  <a:lnTo>
                    <a:pt x="15" y="87"/>
                  </a:lnTo>
                  <a:lnTo>
                    <a:pt x="19" y="74"/>
                  </a:lnTo>
                  <a:lnTo>
                    <a:pt x="30" y="77"/>
                  </a:lnTo>
                  <a:lnTo>
                    <a:pt x="30" y="62"/>
                  </a:lnTo>
                  <a:lnTo>
                    <a:pt x="31" y="62"/>
                  </a:lnTo>
                  <a:lnTo>
                    <a:pt x="32" y="62"/>
                  </a:lnTo>
                  <a:lnTo>
                    <a:pt x="34" y="63"/>
                  </a:lnTo>
                  <a:lnTo>
                    <a:pt x="35" y="63"/>
                  </a:lnTo>
                  <a:lnTo>
                    <a:pt x="35" y="65"/>
                  </a:lnTo>
                  <a:lnTo>
                    <a:pt x="36" y="66"/>
                  </a:lnTo>
                  <a:lnTo>
                    <a:pt x="39" y="58"/>
                  </a:lnTo>
                  <a:lnTo>
                    <a:pt x="44" y="51"/>
                  </a:lnTo>
                  <a:lnTo>
                    <a:pt x="49" y="46"/>
                  </a:lnTo>
                  <a:lnTo>
                    <a:pt x="56" y="42"/>
                  </a:lnTo>
                  <a:lnTo>
                    <a:pt x="62" y="39"/>
                  </a:lnTo>
                  <a:lnTo>
                    <a:pt x="70" y="35"/>
                  </a:lnTo>
                  <a:lnTo>
                    <a:pt x="78" y="32"/>
                  </a:lnTo>
                  <a:lnTo>
                    <a:pt x="86" y="29"/>
                  </a:lnTo>
                  <a:lnTo>
                    <a:pt x="93" y="25"/>
                  </a:lnTo>
                  <a:lnTo>
                    <a:pt x="99" y="21"/>
                  </a:lnTo>
                  <a:lnTo>
                    <a:pt x="96" y="13"/>
                  </a:lnTo>
                  <a:lnTo>
                    <a:pt x="88" y="6"/>
                  </a:lnTo>
                  <a:lnTo>
                    <a:pt x="81" y="3"/>
                  </a:lnTo>
                  <a:lnTo>
                    <a:pt x="73" y="0"/>
                  </a:lnTo>
                  <a:lnTo>
                    <a:pt x="65" y="0"/>
                  </a:lnTo>
                  <a:lnTo>
                    <a:pt x="56" y="3"/>
                  </a:lnTo>
                  <a:lnTo>
                    <a:pt x="49" y="5"/>
                  </a:lnTo>
                  <a:lnTo>
                    <a:pt x="41" y="10"/>
                  </a:lnTo>
                  <a:lnTo>
                    <a:pt x="34" y="15"/>
                  </a:lnTo>
                  <a:lnTo>
                    <a:pt x="26" y="21"/>
                  </a:lnTo>
                  <a:lnTo>
                    <a:pt x="21" y="27"/>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0" name="Freeform 411"/>
            <p:cNvSpPr>
              <a:spLocks/>
            </p:cNvSpPr>
            <p:nvPr/>
          </p:nvSpPr>
          <p:spPr bwMode="auto">
            <a:xfrm>
              <a:off x="2800" y="2966"/>
              <a:ext cx="46" cy="34"/>
            </a:xfrm>
            <a:custGeom>
              <a:avLst/>
              <a:gdLst>
                <a:gd name="T0" fmla="*/ 0 w 91"/>
                <a:gd name="T1" fmla="*/ 2 h 67"/>
                <a:gd name="T2" fmla="*/ 3 w 91"/>
                <a:gd name="T3" fmla="*/ 7 h 67"/>
                <a:gd name="T4" fmla="*/ 7 w 91"/>
                <a:gd name="T5" fmla="*/ 10 h 67"/>
                <a:gd name="T6" fmla="*/ 11 w 91"/>
                <a:gd name="T7" fmla="*/ 13 h 67"/>
                <a:gd name="T8" fmla="*/ 15 w 91"/>
                <a:gd name="T9" fmla="*/ 17 h 67"/>
                <a:gd name="T10" fmla="*/ 20 w 91"/>
                <a:gd name="T11" fmla="*/ 20 h 67"/>
                <a:gd name="T12" fmla="*/ 24 w 91"/>
                <a:gd name="T13" fmla="*/ 23 h 67"/>
                <a:gd name="T14" fmla="*/ 29 w 91"/>
                <a:gd name="T15" fmla="*/ 26 h 67"/>
                <a:gd name="T16" fmla="*/ 33 w 91"/>
                <a:gd name="T17" fmla="*/ 29 h 67"/>
                <a:gd name="T18" fmla="*/ 37 w 91"/>
                <a:gd name="T19" fmla="*/ 31 h 67"/>
                <a:gd name="T20" fmla="*/ 42 w 91"/>
                <a:gd name="T21" fmla="*/ 34 h 67"/>
                <a:gd name="T22" fmla="*/ 42 w 91"/>
                <a:gd name="T23" fmla="*/ 31 h 67"/>
                <a:gd name="T24" fmla="*/ 42 w 91"/>
                <a:gd name="T25" fmla="*/ 30 h 67"/>
                <a:gd name="T26" fmla="*/ 42 w 91"/>
                <a:gd name="T27" fmla="*/ 30 h 67"/>
                <a:gd name="T28" fmla="*/ 43 w 91"/>
                <a:gd name="T29" fmla="*/ 30 h 67"/>
                <a:gd name="T30" fmla="*/ 43 w 91"/>
                <a:gd name="T31" fmla="*/ 30 h 67"/>
                <a:gd name="T32" fmla="*/ 43 w 91"/>
                <a:gd name="T33" fmla="*/ 30 h 67"/>
                <a:gd name="T34" fmla="*/ 44 w 91"/>
                <a:gd name="T35" fmla="*/ 30 h 67"/>
                <a:gd name="T36" fmla="*/ 45 w 91"/>
                <a:gd name="T37" fmla="*/ 30 h 67"/>
                <a:gd name="T38" fmla="*/ 45 w 91"/>
                <a:gd name="T39" fmla="*/ 30 h 67"/>
                <a:gd name="T40" fmla="*/ 45 w 91"/>
                <a:gd name="T41" fmla="*/ 30 h 67"/>
                <a:gd name="T42" fmla="*/ 46 w 91"/>
                <a:gd name="T43" fmla="*/ 30 h 67"/>
                <a:gd name="T44" fmla="*/ 46 w 91"/>
                <a:gd name="T45" fmla="*/ 26 h 67"/>
                <a:gd name="T46" fmla="*/ 45 w 91"/>
                <a:gd name="T47" fmla="*/ 26 h 67"/>
                <a:gd name="T48" fmla="*/ 45 w 91"/>
                <a:gd name="T49" fmla="*/ 26 h 67"/>
                <a:gd name="T50" fmla="*/ 45 w 91"/>
                <a:gd name="T51" fmla="*/ 26 h 67"/>
                <a:gd name="T52" fmla="*/ 44 w 91"/>
                <a:gd name="T53" fmla="*/ 26 h 67"/>
                <a:gd name="T54" fmla="*/ 43 w 91"/>
                <a:gd name="T55" fmla="*/ 26 h 67"/>
                <a:gd name="T56" fmla="*/ 43 w 91"/>
                <a:gd name="T57" fmla="*/ 27 h 67"/>
                <a:gd name="T58" fmla="*/ 43 w 91"/>
                <a:gd name="T59" fmla="*/ 27 h 67"/>
                <a:gd name="T60" fmla="*/ 42 w 91"/>
                <a:gd name="T61" fmla="*/ 27 h 67"/>
                <a:gd name="T62" fmla="*/ 42 w 91"/>
                <a:gd name="T63" fmla="*/ 28 h 67"/>
                <a:gd name="T64" fmla="*/ 42 w 91"/>
                <a:gd name="T65" fmla="*/ 28 h 67"/>
                <a:gd name="T66" fmla="*/ 38 w 91"/>
                <a:gd name="T67" fmla="*/ 25 h 67"/>
                <a:gd name="T68" fmla="*/ 34 w 91"/>
                <a:gd name="T69" fmla="*/ 21 h 67"/>
                <a:gd name="T70" fmla="*/ 31 w 91"/>
                <a:gd name="T71" fmla="*/ 17 h 67"/>
                <a:gd name="T72" fmla="*/ 28 w 91"/>
                <a:gd name="T73" fmla="*/ 12 h 67"/>
                <a:gd name="T74" fmla="*/ 24 w 91"/>
                <a:gd name="T75" fmla="*/ 8 h 67"/>
                <a:gd name="T76" fmla="*/ 21 w 91"/>
                <a:gd name="T77" fmla="*/ 5 h 67"/>
                <a:gd name="T78" fmla="*/ 16 w 91"/>
                <a:gd name="T79" fmla="*/ 2 h 67"/>
                <a:gd name="T80" fmla="*/ 12 w 91"/>
                <a:gd name="T81" fmla="*/ 0 h 67"/>
                <a:gd name="T82" fmla="*/ 6 w 91"/>
                <a:gd name="T83" fmla="*/ 1 h 67"/>
                <a:gd name="T84" fmla="*/ 0 w 91"/>
                <a:gd name="T85" fmla="*/ 3 h 67"/>
                <a:gd name="T86" fmla="*/ 0 w 91"/>
                <a:gd name="T87" fmla="*/ 3 h 67"/>
                <a:gd name="T88" fmla="*/ 0 w 91"/>
                <a:gd name="T89" fmla="*/ 2 h 6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91" h="67">
                  <a:moveTo>
                    <a:pt x="0" y="4"/>
                  </a:moveTo>
                  <a:lnTo>
                    <a:pt x="6" y="13"/>
                  </a:lnTo>
                  <a:lnTo>
                    <a:pt x="13" y="20"/>
                  </a:lnTo>
                  <a:lnTo>
                    <a:pt x="22" y="26"/>
                  </a:lnTo>
                  <a:lnTo>
                    <a:pt x="30" y="34"/>
                  </a:lnTo>
                  <a:lnTo>
                    <a:pt x="39" y="40"/>
                  </a:lnTo>
                  <a:lnTo>
                    <a:pt x="48" y="46"/>
                  </a:lnTo>
                  <a:lnTo>
                    <a:pt x="57" y="52"/>
                  </a:lnTo>
                  <a:lnTo>
                    <a:pt x="65" y="57"/>
                  </a:lnTo>
                  <a:lnTo>
                    <a:pt x="74" y="62"/>
                  </a:lnTo>
                  <a:lnTo>
                    <a:pt x="83" y="67"/>
                  </a:lnTo>
                  <a:lnTo>
                    <a:pt x="83" y="61"/>
                  </a:lnTo>
                  <a:lnTo>
                    <a:pt x="84" y="60"/>
                  </a:lnTo>
                  <a:lnTo>
                    <a:pt x="85" y="59"/>
                  </a:lnTo>
                  <a:lnTo>
                    <a:pt x="86" y="59"/>
                  </a:lnTo>
                  <a:lnTo>
                    <a:pt x="88" y="59"/>
                  </a:lnTo>
                  <a:lnTo>
                    <a:pt x="89" y="59"/>
                  </a:lnTo>
                  <a:lnTo>
                    <a:pt x="90" y="59"/>
                  </a:lnTo>
                  <a:lnTo>
                    <a:pt x="91" y="59"/>
                  </a:lnTo>
                  <a:lnTo>
                    <a:pt x="91" y="52"/>
                  </a:lnTo>
                  <a:lnTo>
                    <a:pt x="90" y="52"/>
                  </a:lnTo>
                  <a:lnTo>
                    <a:pt x="89" y="52"/>
                  </a:lnTo>
                  <a:lnTo>
                    <a:pt x="88" y="52"/>
                  </a:lnTo>
                  <a:lnTo>
                    <a:pt x="86" y="52"/>
                  </a:lnTo>
                  <a:lnTo>
                    <a:pt x="86" y="54"/>
                  </a:lnTo>
                  <a:lnTo>
                    <a:pt x="85" y="54"/>
                  </a:lnTo>
                  <a:lnTo>
                    <a:pt x="84" y="54"/>
                  </a:lnTo>
                  <a:lnTo>
                    <a:pt x="84" y="55"/>
                  </a:lnTo>
                  <a:lnTo>
                    <a:pt x="83" y="56"/>
                  </a:lnTo>
                  <a:lnTo>
                    <a:pt x="75" y="49"/>
                  </a:lnTo>
                  <a:lnTo>
                    <a:pt x="68" y="41"/>
                  </a:lnTo>
                  <a:lnTo>
                    <a:pt x="62" y="33"/>
                  </a:lnTo>
                  <a:lnTo>
                    <a:pt x="56" y="24"/>
                  </a:lnTo>
                  <a:lnTo>
                    <a:pt x="48" y="15"/>
                  </a:lnTo>
                  <a:lnTo>
                    <a:pt x="41" y="9"/>
                  </a:lnTo>
                  <a:lnTo>
                    <a:pt x="32" y="3"/>
                  </a:lnTo>
                  <a:lnTo>
                    <a:pt x="23" y="0"/>
                  </a:lnTo>
                  <a:lnTo>
                    <a:pt x="12" y="2"/>
                  </a:lnTo>
                  <a:lnTo>
                    <a:pt x="0" y="5"/>
                  </a:lnTo>
                  <a:lnTo>
                    <a:pt x="0"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1" name="Freeform 412"/>
            <p:cNvSpPr>
              <a:spLocks/>
            </p:cNvSpPr>
            <p:nvPr/>
          </p:nvSpPr>
          <p:spPr bwMode="auto">
            <a:xfrm>
              <a:off x="2299" y="3003"/>
              <a:ext cx="30" cy="25"/>
            </a:xfrm>
            <a:custGeom>
              <a:avLst/>
              <a:gdLst>
                <a:gd name="T0" fmla="*/ 30 w 61"/>
                <a:gd name="T1" fmla="*/ 18 h 51"/>
                <a:gd name="T2" fmla="*/ 30 w 61"/>
                <a:gd name="T3" fmla="*/ 16 h 51"/>
                <a:gd name="T4" fmla="*/ 30 w 61"/>
                <a:gd name="T5" fmla="*/ 14 h 51"/>
                <a:gd name="T6" fmla="*/ 28 w 61"/>
                <a:gd name="T7" fmla="*/ 13 h 51"/>
                <a:gd name="T8" fmla="*/ 26 w 61"/>
                <a:gd name="T9" fmla="*/ 12 h 51"/>
                <a:gd name="T10" fmla="*/ 24 w 61"/>
                <a:gd name="T11" fmla="*/ 10 h 51"/>
                <a:gd name="T12" fmla="*/ 22 w 61"/>
                <a:gd name="T13" fmla="*/ 9 h 51"/>
                <a:gd name="T14" fmla="*/ 20 w 61"/>
                <a:gd name="T15" fmla="*/ 7 h 51"/>
                <a:gd name="T16" fmla="*/ 19 w 61"/>
                <a:gd name="T17" fmla="*/ 6 h 51"/>
                <a:gd name="T18" fmla="*/ 19 w 61"/>
                <a:gd name="T19" fmla="*/ 3 h 51"/>
                <a:gd name="T20" fmla="*/ 20 w 61"/>
                <a:gd name="T21" fmla="*/ 0 h 51"/>
                <a:gd name="T22" fmla="*/ 4 w 61"/>
                <a:gd name="T23" fmla="*/ 16 h 51"/>
                <a:gd name="T24" fmla="*/ 4 w 61"/>
                <a:gd name="T25" fmla="*/ 17 h 51"/>
                <a:gd name="T26" fmla="*/ 4 w 61"/>
                <a:gd name="T27" fmla="*/ 19 h 51"/>
                <a:gd name="T28" fmla="*/ 3 w 61"/>
                <a:gd name="T29" fmla="*/ 19 h 51"/>
                <a:gd name="T30" fmla="*/ 3 w 61"/>
                <a:gd name="T31" fmla="*/ 20 h 51"/>
                <a:gd name="T32" fmla="*/ 2 w 61"/>
                <a:gd name="T33" fmla="*/ 21 h 51"/>
                <a:gd name="T34" fmla="*/ 2 w 61"/>
                <a:gd name="T35" fmla="*/ 22 h 51"/>
                <a:gd name="T36" fmla="*/ 2 w 61"/>
                <a:gd name="T37" fmla="*/ 23 h 51"/>
                <a:gd name="T38" fmla="*/ 1 w 61"/>
                <a:gd name="T39" fmla="*/ 23 h 51"/>
                <a:gd name="T40" fmla="*/ 0 w 61"/>
                <a:gd name="T41" fmla="*/ 25 h 51"/>
                <a:gd name="T42" fmla="*/ 0 w 61"/>
                <a:gd name="T43" fmla="*/ 25 h 51"/>
                <a:gd name="T44" fmla="*/ 2 w 61"/>
                <a:gd name="T45" fmla="*/ 23 h 51"/>
                <a:gd name="T46" fmla="*/ 5 w 61"/>
                <a:gd name="T47" fmla="*/ 21 h 51"/>
                <a:gd name="T48" fmla="*/ 8 w 61"/>
                <a:gd name="T49" fmla="*/ 20 h 51"/>
                <a:gd name="T50" fmla="*/ 10 w 61"/>
                <a:gd name="T51" fmla="*/ 19 h 51"/>
                <a:gd name="T52" fmla="*/ 13 w 61"/>
                <a:gd name="T53" fmla="*/ 19 h 51"/>
                <a:gd name="T54" fmla="*/ 17 w 61"/>
                <a:gd name="T55" fmla="*/ 18 h 51"/>
                <a:gd name="T56" fmla="*/ 20 w 61"/>
                <a:gd name="T57" fmla="*/ 18 h 51"/>
                <a:gd name="T58" fmla="*/ 23 w 61"/>
                <a:gd name="T59" fmla="*/ 18 h 51"/>
                <a:gd name="T60" fmla="*/ 26 w 61"/>
                <a:gd name="T61" fmla="*/ 18 h 51"/>
                <a:gd name="T62" fmla="*/ 30 w 61"/>
                <a:gd name="T63" fmla="*/ 18 h 51"/>
                <a:gd name="T64" fmla="*/ 30 w 61"/>
                <a:gd name="T65" fmla="*/ 18 h 51"/>
                <a:gd name="T66" fmla="*/ 30 w 61"/>
                <a:gd name="T67" fmla="*/ 18 h 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1" h="51">
                  <a:moveTo>
                    <a:pt x="60" y="36"/>
                  </a:moveTo>
                  <a:lnTo>
                    <a:pt x="61" y="33"/>
                  </a:lnTo>
                  <a:lnTo>
                    <a:pt x="60" y="29"/>
                  </a:lnTo>
                  <a:lnTo>
                    <a:pt x="57" y="26"/>
                  </a:lnTo>
                  <a:lnTo>
                    <a:pt x="53" y="24"/>
                  </a:lnTo>
                  <a:lnTo>
                    <a:pt x="49" y="21"/>
                  </a:lnTo>
                  <a:lnTo>
                    <a:pt x="45" y="18"/>
                  </a:lnTo>
                  <a:lnTo>
                    <a:pt x="41" y="15"/>
                  </a:lnTo>
                  <a:lnTo>
                    <a:pt x="39" y="12"/>
                  </a:lnTo>
                  <a:lnTo>
                    <a:pt x="39" y="7"/>
                  </a:lnTo>
                  <a:lnTo>
                    <a:pt x="40" y="0"/>
                  </a:lnTo>
                  <a:lnTo>
                    <a:pt x="8" y="33"/>
                  </a:lnTo>
                  <a:lnTo>
                    <a:pt x="8" y="35"/>
                  </a:lnTo>
                  <a:lnTo>
                    <a:pt x="8" y="38"/>
                  </a:lnTo>
                  <a:lnTo>
                    <a:pt x="6" y="39"/>
                  </a:lnTo>
                  <a:lnTo>
                    <a:pt x="6" y="41"/>
                  </a:lnTo>
                  <a:lnTo>
                    <a:pt x="5" y="43"/>
                  </a:lnTo>
                  <a:lnTo>
                    <a:pt x="5" y="45"/>
                  </a:lnTo>
                  <a:lnTo>
                    <a:pt x="4" y="46"/>
                  </a:lnTo>
                  <a:lnTo>
                    <a:pt x="3" y="47"/>
                  </a:lnTo>
                  <a:lnTo>
                    <a:pt x="1" y="50"/>
                  </a:lnTo>
                  <a:lnTo>
                    <a:pt x="0" y="51"/>
                  </a:lnTo>
                  <a:lnTo>
                    <a:pt x="5" y="46"/>
                  </a:lnTo>
                  <a:lnTo>
                    <a:pt x="11" y="43"/>
                  </a:lnTo>
                  <a:lnTo>
                    <a:pt x="16" y="40"/>
                  </a:lnTo>
                  <a:lnTo>
                    <a:pt x="21" y="39"/>
                  </a:lnTo>
                  <a:lnTo>
                    <a:pt x="27" y="38"/>
                  </a:lnTo>
                  <a:lnTo>
                    <a:pt x="34" y="36"/>
                  </a:lnTo>
                  <a:lnTo>
                    <a:pt x="40" y="36"/>
                  </a:lnTo>
                  <a:lnTo>
                    <a:pt x="47" y="36"/>
                  </a:lnTo>
                  <a:lnTo>
                    <a:pt x="53" y="36"/>
                  </a:lnTo>
                  <a:lnTo>
                    <a:pt x="61" y="36"/>
                  </a:lnTo>
                  <a:lnTo>
                    <a:pt x="60"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2" name="Freeform 413"/>
            <p:cNvSpPr>
              <a:spLocks/>
            </p:cNvSpPr>
            <p:nvPr/>
          </p:nvSpPr>
          <p:spPr bwMode="auto">
            <a:xfrm>
              <a:off x="2297" y="3028"/>
              <a:ext cx="2" cy="1"/>
            </a:xfrm>
            <a:custGeom>
              <a:avLst/>
              <a:gdLst>
                <a:gd name="T0" fmla="*/ 0 w 2"/>
                <a:gd name="T1" fmla="*/ 1 h 3"/>
                <a:gd name="T2" fmla="*/ 1 w 2"/>
                <a:gd name="T3" fmla="*/ 1 h 3"/>
                <a:gd name="T4" fmla="*/ 1 w 2"/>
                <a:gd name="T5" fmla="*/ 1 h 3"/>
                <a:gd name="T6" fmla="*/ 1 w 2"/>
                <a:gd name="T7" fmla="*/ 0 h 3"/>
                <a:gd name="T8" fmla="*/ 1 w 2"/>
                <a:gd name="T9" fmla="*/ 0 h 3"/>
                <a:gd name="T10" fmla="*/ 1 w 2"/>
                <a:gd name="T11" fmla="*/ 0 h 3"/>
                <a:gd name="T12" fmla="*/ 2 w 2"/>
                <a:gd name="T13" fmla="*/ 0 h 3"/>
                <a:gd name="T14" fmla="*/ 2 w 2"/>
                <a:gd name="T15" fmla="*/ 0 h 3"/>
                <a:gd name="T16" fmla="*/ 2 w 2"/>
                <a:gd name="T17" fmla="*/ 0 h 3"/>
                <a:gd name="T18" fmla="*/ 2 w 2"/>
                <a:gd name="T19" fmla="*/ 0 h 3"/>
                <a:gd name="T20" fmla="*/ 2 w 2"/>
                <a:gd name="T21" fmla="*/ 0 h 3"/>
                <a:gd name="T22" fmla="*/ 2 w 2"/>
                <a:gd name="T23" fmla="*/ 0 h 3"/>
                <a:gd name="T24" fmla="*/ 2 w 2"/>
                <a:gd name="T25" fmla="*/ 0 h 3"/>
                <a:gd name="T26" fmla="*/ 2 w 2"/>
                <a:gd name="T27" fmla="*/ 0 h 3"/>
                <a:gd name="T28" fmla="*/ 2 w 2"/>
                <a:gd name="T29" fmla="*/ 0 h 3"/>
                <a:gd name="T30" fmla="*/ 1 w 2"/>
                <a:gd name="T31" fmla="*/ 0 h 3"/>
                <a:gd name="T32" fmla="*/ 1 w 2"/>
                <a:gd name="T33" fmla="*/ 0 h 3"/>
                <a:gd name="T34" fmla="*/ 1 w 2"/>
                <a:gd name="T35" fmla="*/ 0 h 3"/>
                <a:gd name="T36" fmla="*/ 1 w 2"/>
                <a:gd name="T37" fmla="*/ 1 h 3"/>
                <a:gd name="T38" fmla="*/ 1 w 2"/>
                <a:gd name="T39" fmla="*/ 1 h 3"/>
                <a:gd name="T40" fmla="*/ 0 w 2"/>
                <a:gd name="T41" fmla="*/ 1 h 3"/>
                <a:gd name="T42" fmla="*/ 0 w 2"/>
                <a:gd name="T43" fmla="*/ 1 h 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 h="3">
                  <a:moveTo>
                    <a:pt x="0" y="3"/>
                  </a:moveTo>
                  <a:lnTo>
                    <a:pt x="1" y="3"/>
                  </a:lnTo>
                  <a:lnTo>
                    <a:pt x="1" y="1"/>
                  </a:lnTo>
                  <a:lnTo>
                    <a:pt x="2" y="1"/>
                  </a:lnTo>
                  <a:lnTo>
                    <a:pt x="2" y="0"/>
                  </a:lnTo>
                  <a:lnTo>
                    <a:pt x="2" y="1"/>
                  </a:lnTo>
                  <a:lnTo>
                    <a:pt x="1" y="1"/>
                  </a:lnTo>
                  <a:lnTo>
                    <a:pt x="1" y="3"/>
                  </a:lnTo>
                  <a:lnTo>
                    <a:pt x="0"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3" name="Freeform 414"/>
            <p:cNvSpPr>
              <a:spLocks/>
            </p:cNvSpPr>
            <p:nvPr/>
          </p:nvSpPr>
          <p:spPr bwMode="auto">
            <a:xfrm>
              <a:off x="2290" y="3029"/>
              <a:ext cx="7" cy="18"/>
            </a:xfrm>
            <a:custGeom>
              <a:avLst/>
              <a:gdLst>
                <a:gd name="T0" fmla="*/ 2 w 15"/>
                <a:gd name="T1" fmla="*/ 18 h 36"/>
                <a:gd name="T2" fmla="*/ 5 w 15"/>
                <a:gd name="T3" fmla="*/ 18 h 36"/>
                <a:gd name="T4" fmla="*/ 5 w 15"/>
                <a:gd name="T5" fmla="*/ 17 h 36"/>
                <a:gd name="T6" fmla="*/ 6 w 15"/>
                <a:gd name="T7" fmla="*/ 16 h 36"/>
                <a:gd name="T8" fmla="*/ 6 w 15"/>
                <a:gd name="T9" fmla="*/ 16 h 36"/>
                <a:gd name="T10" fmla="*/ 6 w 15"/>
                <a:gd name="T11" fmla="*/ 14 h 36"/>
                <a:gd name="T12" fmla="*/ 6 w 15"/>
                <a:gd name="T13" fmla="*/ 13 h 36"/>
                <a:gd name="T14" fmla="*/ 6 w 15"/>
                <a:gd name="T15" fmla="*/ 11 h 36"/>
                <a:gd name="T16" fmla="*/ 6 w 15"/>
                <a:gd name="T17" fmla="*/ 9 h 36"/>
                <a:gd name="T18" fmla="*/ 6 w 15"/>
                <a:gd name="T19" fmla="*/ 8 h 36"/>
                <a:gd name="T20" fmla="*/ 5 w 15"/>
                <a:gd name="T21" fmla="*/ 6 h 36"/>
                <a:gd name="T22" fmla="*/ 5 w 15"/>
                <a:gd name="T23" fmla="*/ 4 h 36"/>
                <a:gd name="T24" fmla="*/ 5 w 15"/>
                <a:gd name="T25" fmla="*/ 4 h 36"/>
                <a:gd name="T26" fmla="*/ 5 w 15"/>
                <a:gd name="T27" fmla="*/ 3 h 36"/>
                <a:gd name="T28" fmla="*/ 5 w 15"/>
                <a:gd name="T29" fmla="*/ 3 h 36"/>
                <a:gd name="T30" fmla="*/ 6 w 15"/>
                <a:gd name="T31" fmla="*/ 3 h 36"/>
                <a:gd name="T32" fmla="*/ 6 w 15"/>
                <a:gd name="T33" fmla="*/ 2 h 36"/>
                <a:gd name="T34" fmla="*/ 6 w 15"/>
                <a:gd name="T35" fmla="*/ 2 h 36"/>
                <a:gd name="T36" fmla="*/ 6 w 15"/>
                <a:gd name="T37" fmla="*/ 1 h 36"/>
                <a:gd name="T38" fmla="*/ 7 w 15"/>
                <a:gd name="T39" fmla="*/ 1 h 36"/>
                <a:gd name="T40" fmla="*/ 7 w 15"/>
                <a:gd name="T41" fmla="*/ 1 h 36"/>
                <a:gd name="T42" fmla="*/ 7 w 15"/>
                <a:gd name="T43" fmla="*/ 0 h 36"/>
                <a:gd name="T44" fmla="*/ 6 w 15"/>
                <a:gd name="T45" fmla="*/ 2 h 36"/>
                <a:gd name="T46" fmla="*/ 5 w 15"/>
                <a:gd name="T47" fmla="*/ 3 h 36"/>
                <a:gd name="T48" fmla="*/ 3 w 15"/>
                <a:gd name="T49" fmla="*/ 4 h 36"/>
                <a:gd name="T50" fmla="*/ 2 w 15"/>
                <a:gd name="T51" fmla="*/ 6 h 36"/>
                <a:gd name="T52" fmla="*/ 0 w 15"/>
                <a:gd name="T53" fmla="*/ 7 h 36"/>
                <a:gd name="T54" fmla="*/ 0 w 15"/>
                <a:gd name="T55" fmla="*/ 9 h 36"/>
                <a:gd name="T56" fmla="*/ 0 w 15"/>
                <a:gd name="T57" fmla="*/ 11 h 36"/>
                <a:gd name="T58" fmla="*/ 0 w 15"/>
                <a:gd name="T59" fmla="*/ 13 h 36"/>
                <a:gd name="T60" fmla="*/ 0 w 15"/>
                <a:gd name="T61" fmla="*/ 16 h 36"/>
                <a:gd name="T62" fmla="*/ 2 w 15"/>
                <a:gd name="T63" fmla="*/ 18 h 36"/>
                <a:gd name="T64" fmla="*/ 2 w 15"/>
                <a:gd name="T65" fmla="*/ 18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 h="36">
                  <a:moveTo>
                    <a:pt x="4" y="36"/>
                  </a:moveTo>
                  <a:lnTo>
                    <a:pt x="10" y="36"/>
                  </a:lnTo>
                  <a:lnTo>
                    <a:pt x="11" y="34"/>
                  </a:lnTo>
                  <a:lnTo>
                    <a:pt x="12" y="32"/>
                  </a:lnTo>
                  <a:lnTo>
                    <a:pt x="13" y="31"/>
                  </a:lnTo>
                  <a:lnTo>
                    <a:pt x="13" y="28"/>
                  </a:lnTo>
                  <a:lnTo>
                    <a:pt x="13" y="26"/>
                  </a:lnTo>
                  <a:lnTo>
                    <a:pt x="13" y="22"/>
                  </a:lnTo>
                  <a:lnTo>
                    <a:pt x="12" y="18"/>
                  </a:lnTo>
                  <a:lnTo>
                    <a:pt x="12" y="16"/>
                  </a:lnTo>
                  <a:lnTo>
                    <a:pt x="11" y="12"/>
                  </a:lnTo>
                  <a:lnTo>
                    <a:pt x="10" y="8"/>
                  </a:lnTo>
                  <a:lnTo>
                    <a:pt x="10" y="7"/>
                  </a:lnTo>
                  <a:lnTo>
                    <a:pt x="11" y="6"/>
                  </a:lnTo>
                  <a:lnTo>
                    <a:pt x="12" y="5"/>
                  </a:lnTo>
                  <a:lnTo>
                    <a:pt x="12" y="3"/>
                  </a:lnTo>
                  <a:lnTo>
                    <a:pt x="13" y="3"/>
                  </a:lnTo>
                  <a:lnTo>
                    <a:pt x="13" y="2"/>
                  </a:lnTo>
                  <a:lnTo>
                    <a:pt x="15" y="1"/>
                  </a:lnTo>
                  <a:lnTo>
                    <a:pt x="15" y="0"/>
                  </a:lnTo>
                  <a:lnTo>
                    <a:pt x="12" y="3"/>
                  </a:lnTo>
                  <a:lnTo>
                    <a:pt x="10" y="6"/>
                  </a:lnTo>
                  <a:lnTo>
                    <a:pt x="6" y="8"/>
                  </a:lnTo>
                  <a:lnTo>
                    <a:pt x="4" y="11"/>
                  </a:lnTo>
                  <a:lnTo>
                    <a:pt x="1" y="14"/>
                  </a:lnTo>
                  <a:lnTo>
                    <a:pt x="0" y="18"/>
                  </a:lnTo>
                  <a:lnTo>
                    <a:pt x="0" y="21"/>
                  </a:lnTo>
                  <a:lnTo>
                    <a:pt x="0" y="26"/>
                  </a:lnTo>
                  <a:lnTo>
                    <a:pt x="1" y="31"/>
                  </a:lnTo>
                  <a:lnTo>
                    <a:pt x="4" y="3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4" name="Freeform 415"/>
            <p:cNvSpPr>
              <a:spLocks/>
            </p:cNvSpPr>
            <p:nvPr/>
          </p:nvSpPr>
          <p:spPr bwMode="auto">
            <a:xfrm>
              <a:off x="2794" y="3010"/>
              <a:ext cx="109" cy="40"/>
            </a:xfrm>
            <a:custGeom>
              <a:avLst/>
              <a:gdLst>
                <a:gd name="T0" fmla="*/ 85 w 218"/>
                <a:gd name="T1" fmla="*/ 28 h 81"/>
                <a:gd name="T2" fmla="*/ 67 w 218"/>
                <a:gd name="T3" fmla="*/ 23 h 81"/>
                <a:gd name="T4" fmla="*/ 48 w 218"/>
                <a:gd name="T5" fmla="*/ 17 h 81"/>
                <a:gd name="T6" fmla="*/ 28 w 218"/>
                <a:gd name="T7" fmla="*/ 10 h 81"/>
                <a:gd name="T8" fmla="*/ 10 w 218"/>
                <a:gd name="T9" fmla="*/ 4 h 81"/>
                <a:gd name="T10" fmla="*/ 2 w 218"/>
                <a:gd name="T11" fmla="*/ 2 h 81"/>
                <a:gd name="T12" fmla="*/ 5 w 218"/>
                <a:gd name="T13" fmla="*/ 5 h 81"/>
                <a:gd name="T14" fmla="*/ 7 w 218"/>
                <a:gd name="T15" fmla="*/ 9 h 81"/>
                <a:gd name="T16" fmla="*/ 8 w 218"/>
                <a:gd name="T17" fmla="*/ 13 h 81"/>
                <a:gd name="T18" fmla="*/ 9 w 218"/>
                <a:gd name="T19" fmla="*/ 17 h 81"/>
                <a:gd name="T20" fmla="*/ 14 w 218"/>
                <a:gd name="T21" fmla="*/ 20 h 81"/>
                <a:gd name="T22" fmla="*/ 22 w 218"/>
                <a:gd name="T23" fmla="*/ 23 h 81"/>
                <a:gd name="T24" fmla="*/ 30 w 218"/>
                <a:gd name="T25" fmla="*/ 27 h 81"/>
                <a:gd name="T26" fmla="*/ 39 w 218"/>
                <a:gd name="T27" fmla="*/ 30 h 81"/>
                <a:gd name="T28" fmla="*/ 47 w 218"/>
                <a:gd name="T29" fmla="*/ 32 h 81"/>
                <a:gd name="T30" fmla="*/ 52 w 218"/>
                <a:gd name="T31" fmla="*/ 33 h 81"/>
                <a:gd name="T32" fmla="*/ 52 w 218"/>
                <a:gd name="T33" fmla="*/ 35 h 81"/>
                <a:gd name="T34" fmla="*/ 52 w 218"/>
                <a:gd name="T35" fmla="*/ 36 h 81"/>
                <a:gd name="T36" fmla="*/ 52 w 218"/>
                <a:gd name="T37" fmla="*/ 37 h 81"/>
                <a:gd name="T38" fmla="*/ 54 w 218"/>
                <a:gd name="T39" fmla="*/ 37 h 81"/>
                <a:gd name="T40" fmla="*/ 56 w 218"/>
                <a:gd name="T41" fmla="*/ 36 h 81"/>
                <a:gd name="T42" fmla="*/ 56 w 218"/>
                <a:gd name="T43" fmla="*/ 36 h 81"/>
                <a:gd name="T44" fmla="*/ 56 w 218"/>
                <a:gd name="T45" fmla="*/ 35 h 81"/>
                <a:gd name="T46" fmla="*/ 56 w 218"/>
                <a:gd name="T47" fmla="*/ 35 h 81"/>
                <a:gd name="T48" fmla="*/ 57 w 218"/>
                <a:gd name="T49" fmla="*/ 34 h 81"/>
                <a:gd name="T50" fmla="*/ 60 w 218"/>
                <a:gd name="T51" fmla="*/ 36 h 81"/>
                <a:gd name="T52" fmla="*/ 64 w 218"/>
                <a:gd name="T53" fmla="*/ 38 h 81"/>
                <a:gd name="T54" fmla="*/ 70 w 218"/>
                <a:gd name="T55" fmla="*/ 39 h 81"/>
                <a:gd name="T56" fmla="*/ 75 w 218"/>
                <a:gd name="T57" fmla="*/ 40 h 81"/>
                <a:gd name="T58" fmla="*/ 81 w 218"/>
                <a:gd name="T59" fmla="*/ 40 h 81"/>
                <a:gd name="T60" fmla="*/ 70 w 218"/>
                <a:gd name="T61" fmla="*/ 31 h 81"/>
                <a:gd name="T62" fmla="*/ 75 w 218"/>
                <a:gd name="T63" fmla="*/ 29 h 81"/>
                <a:gd name="T64" fmla="*/ 80 w 218"/>
                <a:gd name="T65" fmla="*/ 30 h 81"/>
                <a:gd name="T66" fmla="*/ 85 w 218"/>
                <a:gd name="T67" fmla="*/ 32 h 81"/>
                <a:gd name="T68" fmla="*/ 89 w 218"/>
                <a:gd name="T69" fmla="*/ 33 h 81"/>
                <a:gd name="T70" fmla="*/ 93 w 218"/>
                <a:gd name="T71" fmla="*/ 30 h 81"/>
                <a:gd name="T72" fmla="*/ 98 w 218"/>
                <a:gd name="T73" fmla="*/ 33 h 81"/>
                <a:gd name="T74" fmla="*/ 101 w 218"/>
                <a:gd name="T75" fmla="*/ 33 h 81"/>
                <a:gd name="T76" fmla="*/ 105 w 218"/>
                <a:gd name="T77" fmla="*/ 32 h 81"/>
                <a:gd name="T78" fmla="*/ 108 w 218"/>
                <a:gd name="T79" fmla="*/ 31 h 81"/>
                <a:gd name="T80" fmla="*/ 109 w 218"/>
                <a:gd name="T81" fmla="*/ 28 h 81"/>
                <a:gd name="T82" fmla="*/ 108 w 218"/>
                <a:gd name="T83" fmla="*/ 25 h 81"/>
                <a:gd name="T84" fmla="*/ 105 w 218"/>
                <a:gd name="T85" fmla="*/ 25 h 81"/>
                <a:gd name="T86" fmla="*/ 102 w 218"/>
                <a:gd name="T87" fmla="*/ 26 h 81"/>
                <a:gd name="T88" fmla="*/ 99 w 218"/>
                <a:gd name="T89" fmla="*/ 28 h 81"/>
                <a:gd name="T90" fmla="*/ 96 w 218"/>
                <a:gd name="T91" fmla="*/ 30 h 81"/>
                <a:gd name="T92" fmla="*/ 95 w 218"/>
                <a:gd name="T93" fmla="*/ 30 h 8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18" h="81">
                  <a:moveTo>
                    <a:pt x="189" y="60"/>
                  </a:moveTo>
                  <a:lnTo>
                    <a:pt x="170" y="56"/>
                  </a:lnTo>
                  <a:lnTo>
                    <a:pt x="152" y="51"/>
                  </a:lnTo>
                  <a:lnTo>
                    <a:pt x="133" y="46"/>
                  </a:lnTo>
                  <a:lnTo>
                    <a:pt x="114" y="41"/>
                  </a:lnTo>
                  <a:lnTo>
                    <a:pt x="95" y="35"/>
                  </a:lnTo>
                  <a:lnTo>
                    <a:pt x="76" y="29"/>
                  </a:lnTo>
                  <a:lnTo>
                    <a:pt x="56" y="21"/>
                  </a:lnTo>
                  <a:lnTo>
                    <a:pt x="38" y="15"/>
                  </a:lnTo>
                  <a:lnTo>
                    <a:pt x="19" y="8"/>
                  </a:lnTo>
                  <a:lnTo>
                    <a:pt x="0" y="0"/>
                  </a:lnTo>
                  <a:lnTo>
                    <a:pt x="3" y="4"/>
                  </a:lnTo>
                  <a:lnTo>
                    <a:pt x="7" y="8"/>
                  </a:lnTo>
                  <a:lnTo>
                    <a:pt x="9" y="11"/>
                  </a:lnTo>
                  <a:lnTo>
                    <a:pt x="12" y="15"/>
                  </a:lnTo>
                  <a:lnTo>
                    <a:pt x="13" y="19"/>
                  </a:lnTo>
                  <a:lnTo>
                    <a:pt x="15" y="23"/>
                  </a:lnTo>
                  <a:lnTo>
                    <a:pt x="16" y="26"/>
                  </a:lnTo>
                  <a:lnTo>
                    <a:pt x="18" y="31"/>
                  </a:lnTo>
                  <a:lnTo>
                    <a:pt x="18" y="35"/>
                  </a:lnTo>
                  <a:lnTo>
                    <a:pt x="19" y="39"/>
                  </a:lnTo>
                  <a:lnTo>
                    <a:pt x="28" y="41"/>
                  </a:lnTo>
                  <a:lnTo>
                    <a:pt x="35" y="45"/>
                  </a:lnTo>
                  <a:lnTo>
                    <a:pt x="44" y="47"/>
                  </a:lnTo>
                  <a:lnTo>
                    <a:pt x="52" y="51"/>
                  </a:lnTo>
                  <a:lnTo>
                    <a:pt x="60" y="55"/>
                  </a:lnTo>
                  <a:lnTo>
                    <a:pt x="69" y="57"/>
                  </a:lnTo>
                  <a:lnTo>
                    <a:pt x="77" y="61"/>
                  </a:lnTo>
                  <a:lnTo>
                    <a:pt x="86" y="63"/>
                  </a:lnTo>
                  <a:lnTo>
                    <a:pt x="93" y="65"/>
                  </a:lnTo>
                  <a:lnTo>
                    <a:pt x="102" y="66"/>
                  </a:lnTo>
                  <a:lnTo>
                    <a:pt x="103" y="67"/>
                  </a:lnTo>
                  <a:lnTo>
                    <a:pt x="103" y="68"/>
                  </a:lnTo>
                  <a:lnTo>
                    <a:pt x="103" y="70"/>
                  </a:lnTo>
                  <a:lnTo>
                    <a:pt x="103" y="71"/>
                  </a:lnTo>
                  <a:lnTo>
                    <a:pt x="104" y="72"/>
                  </a:lnTo>
                  <a:lnTo>
                    <a:pt x="104" y="73"/>
                  </a:lnTo>
                  <a:lnTo>
                    <a:pt x="104" y="75"/>
                  </a:lnTo>
                  <a:lnTo>
                    <a:pt x="106" y="76"/>
                  </a:lnTo>
                  <a:lnTo>
                    <a:pt x="108" y="75"/>
                  </a:lnTo>
                  <a:lnTo>
                    <a:pt x="111" y="75"/>
                  </a:lnTo>
                  <a:lnTo>
                    <a:pt x="111" y="73"/>
                  </a:lnTo>
                  <a:lnTo>
                    <a:pt x="111" y="72"/>
                  </a:lnTo>
                  <a:lnTo>
                    <a:pt x="111" y="71"/>
                  </a:lnTo>
                  <a:lnTo>
                    <a:pt x="112" y="71"/>
                  </a:lnTo>
                  <a:lnTo>
                    <a:pt x="112" y="70"/>
                  </a:lnTo>
                  <a:lnTo>
                    <a:pt x="113" y="70"/>
                  </a:lnTo>
                  <a:lnTo>
                    <a:pt x="113" y="68"/>
                  </a:lnTo>
                  <a:lnTo>
                    <a:pt x="114" y="68"/>
                  </a:lnTo>
                  <a:lnTo>
                    <a:pt x="119" y="72"/>
                  </a:lnTo>
                  <a:lnTo>
                    <a:pt x="123" y="75"/>
                  </a:lnTo>
                  <a:lnTo>
                    <a:pt x="128" y="77"/>
                  </a:lnTo>
                  <a:lnTo>
                    <a:pt x="134" y="78"/>
                  </a:lnTo>
                  <a:lnTo>
                    <a:pt x="139" y="79"/>
                  </a:lnTo>
                  <a:lnTo>
                    <a:pt x="144" y="81"/>
                  </a:lnTo>
                  <a:lnTo>
                    <a:pt x="150" y="81"/>
                  </a:lnTo>
                  <a:lnTo>
                    <a:pt x="155" y="81"/>
                  </a:lnTo>
                  <a:lnTo>
                    <a:pt x="161" y="81"/>
                  </a:lnTo>
                  <a:lnTo>
                    <a:pt x="168" y="81"/>
                  </a:lnTo>
                  <a:lnTo>
                    <a:pt x="140" y="62"/>
                  </a:lnTo>
                  <a:lnTo>
                    <a:pt x="145" y="60"/>
                  </a:lnTo>
                  <a:lnTo>
                    <a:pt x="150" y="58"/>
                  </a:lnTo>
                  <a:lnTo>
                    <a:pt x="155" y="58"/>
                  </a:lnTo>
                  <a:lnTo>
                    <a:pt x="160" y="61"/>
                  </a:lnTo>
                  <a:lnTo>
                    <a:pt x="164" y="62"/>
                  </a:lnTo>
                  <a:lnTo>
                    <a:pt x="169" y="65"/>
                  </a:lnTo>
                  <a:lnTo>
                    <a:pt x="173" y="66"/>
                  </a:lnTo>
                  <a:lnTo>
                    <a:pt x="178" y="66"/>
                  </a:lnTo>
                  <a:lnTo>
                    <a:pt x="181" y="63"/>
                  </a:lnTo>
                  <a:lnTo>
                    <a:pt x="185" y="60"/>
                  </a:lnTo>
                  <a:lnTo>
                    <a:pt x="194" y="68"/>
                  </a:lnTo>
                  <a:lnTo>
                    <a:pt x="196" y="67"/>
                  </a:lnTo>
                  <a:lnTo>
                    <a:pt x="199" y="66"/>
                  </a:lnTo>
                  <a:lnTo>
                    <a:pt x="202" y="66"/>
                  </a:lnTo>
                  <a:lnTo>
                    <a:pt x="206" y="65"/>
                  </a:lnTo>
                  <a:lnTo>
                    <a:pt x="210" y="65"/>
                  </a:lnTo>
                  <a:lnTo>
                    <a:pt x="212" y="63"/>
                  </a:lnTo>
                  <a:lnTo>
                    <a:pt x="215" y="62"/>
                  </a:lnTo>
                  <a:lnTo>
                    <a:pt x="217" y="61"/>
                  </a:lnTo>
                  <a:lnTo>
                    <a:pt x="218" y="57"/>
                  </a:lnTo>
                  <a:lnTo>
                    <a:pt x="218" y="53"/>
                  </a:lnTo>
                  <a:lnTo>
                    <a:pt x="215" y="51"/>
                  </a:lnTo>
                  <a:lnTo>
                    <a:pt x="212" y="51"/>
                  </a:lnTo>
                  <a:lnTo>
                    <a:pt x="209" y="51"/>
                  </a:lnTo>
                  <a:lnTo>
                    <a:pt x="206" y="52"/>
                  </a:lnTo>
                  <a:lnTo>
                    <a:pt x="204" y="53"/>
                  </a:lnTo>
                  <a:lnTo>
                    <a:pt x="201" y="56"/>
                  </a:lnTo>
                  <a:lnTo>
                    <a:pt x="197" y="57"/>
                  </a:lnTo>
                  <a:lnTo>
                    <a:pt x="195" y="58"/>
                  </a:lnTo>
                  <a:lnTo>
                    <a:pt x="192" y="60"/>
                  </a:lnTo>
                  <a:lnTo>
                    <a:pt x="189" y="6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5" name="Freeform 416"/>
            <p:cNvSpPr>
              <a:spLocks/>
            </p:cNvSpPr>
            <p:nvPr/>
          </p:nvSpPr>
          <p:spPr bwMode="auto">
            <a:xfrm>
              <a:off x="2343" y="3023"/>
              <a:ext cx="3" cy="2"/>
            </a:xfrm>
            <a:custGeom>
              <a:avLst/>
              <a:gdLst>
                <a:gd name="T0" fmla="*/ 2 w 8"/>
                <a:gd name="T1" fmla="*/ 0 h 4"/>
                <a:gd name="T2" fmla="*/ 2 w 8"/>
                <a:gd name="T3" fmla="*/ 1 h 4"/>
                <a:gd name="T4" fmla="*/ 2 w 8"/>
                <a:gd name="T5" fmla="*/ 1 h 4"/>
                <a:gd name="T6" fmla="*/ 2 w 8"/>
                <a:gd name="T7" fmla="*/ 1 h 4"/>
                <a:gd name="T8" fmla="*/ 2 w 8"/>
                <a:gd name="T9" fmla="*/ 1 h 4"/>
                <a:gd name="T10" fmla="*/ 2 w 8"/>
                <a:gd name="T11" fmla="*/ 2 h 4"/>
                <a:gd name="T12" fmla="*/ 1 w 8"/>
                <a:gd name="T13" fmla="*/ 2 h 4"/>
                <a:gd name="T14" fmla="*/ 1 w 8"/>
                <a:gd name="T15" fmla="*/ 2 h 4"/>
                <a:gd name="T16" fmla="*/ 0 w 8"/>
                <a:gd name="T17" fmla="*/ 2 h 4"/>
                <a:gd name="T18" fmla="*/ 0 w 8"/>
                <a:gd name="T19" fmla="*/ 2 h 4"/>
                <a:gd name="T20" fmla="*/ 0 w 8"/>
                <a:gd name="T21" fmla="*/ 2 h 4"/>
                <a:gd name="T22" fmla="*/ 0 w 8"/>
                <a:gd name="T23" fmla="*/ 2 h 4"/>
                <a:gd name="T24" fmla="*/ 0 w 8"/>
                <a:gd name="T25" fmla="*/ 2 h 4"/>
                <a:gd name="T26" fmla="*/ 1 w 8"/>
                <a:gd name="T27" fmla="*/ 2 h 4"/>
                <a:gd name="T28" fmla="*/ 1 w 8"/>
                <a:gd name="T29" fmla="*/ 2 h 4"/>
                <a:gd name="T30" fmla="*/ 2 w 8"/>
                <a:gd name="T31" fmla="*/ 2 h 4"/>
                <a:gd name="T32" fmla="*/ 2 w 8"/>
                <a:gd name="T33" fmla="*/ 2 h 4"/>
                <a:gd name="T34" fmla="*/ 2 w 8"/>
                <a:gd name="T35" fmla="*/ 1 h 4"/>
                <a:gd name="T36" fmla="*/ 2 w 8"/>
                <a:gd name="T37" fmla="*/ 1 h 4"/>
                <a:gd name="T38" fmla="*/ 2 w 8"/>
                <a:gd name="T39" fmla="*/ 1 h 4"/>
                <a:gd name="T40" fmla="*/ 3 w 8"/>
                <a:gd name="T41" fmla="*/ 1 h 4"/>
                <a:gd name="T42" fmla="*/ 3 w 8"/>
                <a:gd name="T43" fmla="*/ 1 h 4"/>
                <a:gd name="T44" fmla="*/ 2 w 8"/>
                <a:gd name="T45" fmla="*/ 0 h 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8" h="4">
                  <a:moveTo>
                    <a:pt x="6" y="0"/>
                  </a:moveTo>
                  <a:lnTo>
                    <a:pt x="6" y="2"/>
                  </a:lnTo>
                  <a:lnTo>
                    <a:pt x="5" y="2"/>
                  </a:lnTo>
                  <a:lnTo>
                    <a:pt x="4" y="2"/>
                  </a:lnTo>
                  <a:lnTo>
                    <a:pt x="4" y="3"/>
                  </a:lnTo>
                  <a:lnTo>
                    <a:pt x="3" y="3"/>
                  </a:lnTo>
                  <a:lnTo>
                    <a:pt x="1" y="3"/>
                  </a:lnTo>
                  <a:lnTo>
                    <a:pt x="0" y="4"/>
                  </a:lnTo>
                  <a:lnTo>
                    <a:pt x="1" y="4"/>
                  </a:lnTo>
                  <a:lnTo>
                    <a:pt x="3" y="3"/>
                  </a:lnTo>
                  <a:lnTo>
                    <a:pt x="4" y="3"/>
                  </a:lnTo>
                  <a:lnTo>
                    <a:pt x="5" y="2"/>
                  </a:lnTo>
                  <a:lnTo>
                    <a:pt x="6" y="2"/>
                  </a:lnTo>
                  <a:lnTo>
                    <a:pt x="8" y="2"/>
                  </a:lnTo>
                  <a:lnTo>
                    <a:pt x="6"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6" name="Freeform 417"/>
            <p:cNvSpPr>
              <a:spLocks/>
            </p:cNvSpPr>
            <p:nvPr/>
          </p:nvSpPr>
          <p:spPr bwMode="auto">
            <a:xfrm>
              <a:off x="2333" y="3016"/>
              <a:ext cx="33" cy="8"/>
            </a:xfrm>
            <a:custGeom>
              <a:avLst/>
              <a:gdLst>
                <a:gd name="T0" fmla="*/ 12 w 65"/>
                <a:gd name="T1" fmla="*/ 7 h 15"/>
                <a:gd name="T2" fmla="*/ 15 w 65"/>
                <a:gd name="T3" fmla="*/ 7 h 15"/>
                <a:gd name="T4" fmla="*/ 17 w 65"/>
                <a:gd name="T5" fmla="*/ 6 h 15"/>
                <a:gd name="T6" fmla="*/ 19 w 65"/>
                <a:gd name="T7" fmla="*/ 6 h 15"/>
                <a:gd name="T8" fmla="*/ 22 w 65"/>
                <a:gd name="T9" fmla="*/ 6 h 15"/>
                <a:gd name="T10" fmla="*/ 24 w 65"/>
                <a:gd name="T11" fmla="*/ 6 h 15"/>
                <a:gd name="T12" fmla="*/ 25 w 65"/>
                <a:gd name="T13" fmla="*/ 6 h 15"/>
                <a:gd name="T14" fmla="*/ 28 w 65"/>
                <a:gd name="T15" fmla="*/ 5 h 15"/>
                <a:gd name="T16" fmla="*/ 30 w 65"/>
                <a:gd name="T17" fmla="*/ 4 h 15"/>
                <a:gd name="T18" fmla="*/ 31 w 65"/>
                <a:gd name="T19" fmla="*/ 3 h 15"/>
                <a:gd name="T20" fmla="*/ 33 w 65"/>
                <a:gd name="T21" fmla="*/ 1 h 15"/>
                <a:gd name="T22" fmla="*/ 30 w 65"/>
                <a:gd name="T23" fmla="*/ 1 h 15"/>
                <a:gd name="T24" fmla="*/ 27 w 65"/>
                <a:gd name="T25" fmla="*/ 1 h 15"/>
                <a:gd name="T26" fmla="*/ 23 w 65"/>
                <a:gd name="T27" fmla="*/ 2 h 15"/>
                <a:gd name="T28" fmla="*/ 19 w 65"/>
                <a:gd name="T29" fmla="*/ 3 h 15"/>
                <a:gd name="T30" fmla="*/ 16 w 65"/>
                <a:gd name="T31" fmla="*/ 3 h 15"/>
                <a:gd name="T32" fmla="*/ 12 w 65"/>
                <a:gd name="T33" fmla="*/ 4 h 15"/>
                <a:gd name="T34" fmla="*/ 9 w 65"/>
                <a:gd name="T35" fmla="*/ 4 h 15"/>
                <a:gd name="T36" fmla="*/ 6 w 65"/>
                <a:gd name="T37" fmla="*/ 3 h 15"/>
                <a:gd name="T38" fmla="*/ 3 w 65"/>
                <a:gd name="T39" fmla="*/ 2 h 15"/>
                <a:gd name="T40" fmla="*/ 0 w 65"/>
                <a:gd name="T41" fmla="*/ 0 h 15"/>
                <a:gd name="T42" fmla="*/ 1 w 65"/>
                <a:gd name="T43" fmla="*/ 2 h 15"/>
                <a:gd name="T44" fmla="*/ 2 w 65"/>
                <a:gd name="T45" fmla="*/ 4 h 15"/>
                <a:gd name="T46" fmla="*/ 3 w 65"/>
                <a:gd name="T47" fmla="*/ 4 h 15"/>
                <a:gd name="T48" fmla="*/ 4 w 65"/>
                <a:gd name="T49" fmla="*/ 4 h 15"/>
                <a:gd name="T50" fmla="*/ 6 w 65"/>
                <a:gd name="T51" fmla="*/ 4 h 15"/>
                <a:gd name="T52" fmla="*/ 8 w 65"/>
                <a:gd name="T53" fmla="*/ 4 h 15"/>
                <a:gd name="T54" fmla="*/ 10 w 65"/>
                <a:gd name="T55" fmla="*/ 4 h 15"/>
                <a:gd name="T56" fmla="*/ 12 w 65"/>
                <a:gd name="T57" fmla="*/ 4 h 15"/>
                <a:gd name="T58" fmla="*/ 14 w 65"/>
                <a:gd name="T59" fmla="*/ 4 h 15"/>
                <a:gd name="T60" fmla="*/ 15 w 65"/>
                <a:gd name="T61" fmla="*/ 6 h 15"/>
                <a:gd name="T62" fmla="*/ 15 w 65"/>
                <a:gd name="T63" fmla="*/ 6 h 15"/>
                <a:gd name="T64" fmla="*/ 14 w 65"/>
                <a:gd name="T65" fmla="*/ 6 h 15"/>
                <a:gd name="T66" fmla="*/ 14 w 65"/>
                <a:gd name="T67" fmla="*/ 6 h 15"/>
                <a:gd name="T68" fmla="*/ 14 w 65"/>
                <a:gd name="T69" fmla="*/ 6 h 15"/>
                <a:gd name="T70" fmla="*/ 14 w 65"/>
                <a:gd name="T71" fmla="*/ 6 h 15"/>
                <a:gd name="T72" fmla="*/ 14 w 65"/>
                <a:gd name="T73" fmla="*/ 7 h 15"/>
                <a:gd name="T74" fmla="*/ 14 w 65"/>
                <a:gd name="T75" fmla="*/ 7 h 15"/>
                <a:gd name="T76" fmla="*/ 13 w 65"/>
                <a:gd name="T77" fmla="*/ 7 h 15"/>
                <a:gd name="T78" fmla="*/ 13 w 65"/>
                <a:gd name="T79" fmla="*/ 7 h 15"/>
                <a:gd name="T80" fmla="*/ 13 w 65"/>
                <a:gd name="T81" fmla="*/ 8 h 15"/>
                <a:gd name="T82" fmla="*/ 13 w 65"/>
                <a:gd name="T83" fmla="*/ 8 h 15"/>
                <a:gd name="T84" fmla="*/ 12 w 65"/>
                <a:gd name="T85" fmla="*/ 7 h 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5" h="15">
                  <a:moveTo>
                    <a:pt x="24" y="13"/>
                  </a:moveTo>
                  <a:lnTo>
                    <a:pt x="29" y="13"/>
                  </a:lnTo>
                  <a:lnTo>
                    <a:pt x="34" y="12"/>
                  </a:lnTo>
                  <a:lnTo>
                    <a:pt x="38" y="12"/>
                  </a:lnTo>
                  <a:lnTo>
                    <a:pt x="43" y="12"/>
                  </a:lnTo>
                  <a:lnTo>
                    <a:pt x="47" y="11"/>
                  </a:lnTo>
                  <a:lnTo>
                    <a:pt x="50" y="11"/>
                  </a:lnTo>
                  <a:lnTo>
                    <a:pt x="55" y="10"/>
                  </a:lnTo>
                  <a:lnTo>
                    <a:pt x="59" y="8"/>
                  </a:lnTo>
                  <a:lnTo>
                    <a:pt x="62" y="6"/>
                  </a:lnTo>
                  <a:lnTo>
                    <a:pt x="65" y="2"/>
                  </a:lnTo>
                  <a:lnTo>
                    <a:pt x="59" y="1"/>
                  </a:lnTo>
                  <a:lnTo>
                    <a:pt x="53" y="2"/>
                  </a:lnTo>
                  <a:lnTo>
                    <a:pt x="45" y="3"/>
                  </a:lnTo>
                  <a:lnTo>
                    <a:pt x="38" y="5"/>
                  </a:lnTo>
                  <a:lnTo>
                    <a:pt x="32" y="6"/>
                  </a:lnTo>
                  <a:lnTo>
                    <a:pt x="24" y="7"/>
                  </a:lnTo>
                  <a:lnTo>
                    <a:pt x="17" y="7"/>
                  </a:lnTo>
                  <a:lnTo>
                    <a:pt x="11" y="6"/>
                  </a:lnTo>
                  <a:lnTo>
                    <a:pt x="5" y="3"/>
                  </a:lnTo>
                  <a:lnTo>
                    <a:pt x="0" y="0"/>
                  </a:lnTo>
                  <a:lnTo>
                    <a:pt x="1" y="3"/>
                  </a:lnTo>
                  <a:lnTo>
                    <a:pt x="3" y="7"/>
                  </a:lnTo>
                  <a:lnTo>
                    <a:pt x="6" y="8"/>
                  </a:lnTo>
                  <a:lnTo>
                    <a:pt x="8" y="8"/>
                  </a:lnTo>
                  <a:lnTo>
                    <a:pt x="12" y="8"/>
                  </a:lnTo>
                  <a:lnTo>
                    <a:pt x="16" y="8"/>
                  </a:lnTo>
                  <a:lnTo>
                    <a:pt x="19" y="8"/>
                  </a:lnTo>
                  <a:lnTo>
                    <a:pt x="23" y="8"/>
                  </a:lnTo>
                  <a:lnTo>
                    <a:pt x="27" y="8"/>
                  </a:lnTo>
                  <a:lnTo>
                    <a:pt x="29" y="11"/>
                  </a:lnTo>
                  <a:lnTo>
                    <a:pt x="28" y="12"/>
                  </a:lnTo>
                  <a:lnTo>
                    <a:pt x="27" y="12"/>
                  </a:lnTo>
                  <a:lnTo>
                    <a:pt x="27" y="13"/>
                  </a:lnTo>
                  <a:lnTo>
                    <a:pt x="26" y="13"/>
                  </a:lnTo>
                  <a:lnTo>
                    <a:pt x="26" y="15"/>
                  </a:lnTo>
                  <a:lnTo>
                    <a:pt x="24" y="1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7" name="Freeform 418"/>
            <p:cNvSpPr>
              <a:spLocks/>
            </p:cNvSpPr>
            <p:nvPr/>
          </p:nvSpPr>
          <p:spPr bwMode="auto">
            <a:xfrm>
              <a:off x="2320" y="3031"/>
              <a:ext cx="68" cy="21"/>
            </a:xfrm>
            <a:custGeom>
              <a:avLst/>
              <a:gdLst>
                <a:gd name="T0" fmla="*/ 56 w 136"/>
                <a:gd name="T1" fmla="*/ 6 h 41"/>
                <a:gd name="T2" fmla="*/ 56 w 136"/>
                <a:gd name="T3" fmla="*/ 5 h 41"/>
                <a:gd name="T4" fmla="*/ 55 w 136"/>
                <a:gd name="T5" fmla="*/ 7 h 41"/>
                <a:gd name="T6" fmla="*/ 54 w 136"/>
                <a:gd name="T7" fmla="*/ 8 h 41"/>
                <a:gd name="T8" fmla="*/ 52 w 136"/>
                <a:gd name="T9" fmla="*/ 9 h 41"/>
                <a:gd name="T10" fmla="*/ 50 w 136"/>
                <a:gd name="T11" fmla="*/ 9 h 41"/>
                <a:gd name="T12" fmla="*/ 48 w 136"/>
                <a:gd name="T13" fmla="*/ 9 h 41"/>
                <a:gd name="T14" fmla="*/ 46 w 136"/>
                <a:gd name="T15" fmla="*/ 9 h 41"/>
                <a:gd name="T16" fmla="*/ 44 w 136"/>
                <a:gd name="T17" fmla="*/ 9 h 41"/>
                <a:gd name="T18" fmla="*/ 42 w 136"/>
                <a:gd name="T19" fmla="*/ 10 h 41"/>
                <a:gd name="T20" fmla="*/ 41 w 136"/>
                <a:gd name="T21" fmla="*/ 10 h 41"/>
                <a:gd name="T22" fmla="*/ 40 w 136"/>
                <a:gd name="T23" fmla="*/ 12 h 41"/>
                <a:gd name="T24" fmla="*/ 37 w 136"/>
                <a:gd name="T25" fmla="*/ 9 h 41"/>
                <a:gd name="T26" fmla="*/ 33 w 136"/>
                <a:gd name="T27" fmla="*/ 11 h 41"/>
                <a:gd name="T28" fmla="*/ 30 w 136"/>
                <a:gd name="T29" fmla="*/ 13 h 41"/>
                <a:gd name="T30" fmla="*/ 25 w 136"/>
                <a:gd name="T31" fmla="*/ 13 h 41"/>
                <a:gd name="T32" fmla="*/ 22 w 136"/>
                <a:gd name="T33" fmla="*/ 14 h 41"/>
                <a:gd name="T34" fmla="*/ 17 w 136"/>
                <a:gd name="T35" fmla="*/ 14 h 41"/>
                <a:gd name="T36" fmla="*/ 14 w 136"/>
                <a:gd name="T37" fmla="*/ 15 h 41"/>
                <a:gd name="T38" fmla="*/ 10 w 136"/>
                <a:gd name="T39" fmla="*/ 15 h 41"/>
                <a:gd name="T40" fmla="*/ 6 w 136"/>
                <a:gd name="T41" fmla="*/ 17 h 41"/>
                <a:gd name="T42" fmla="*/ 3 w 136"/>
                <a:gd name="T43" fmla="*/ 18 h 41"/>
                <a:gd name="T44" fmla="*/ 0 w 136"/>
                <a:gd name="T45" fmla="*/ 21 h 41"/>
                <a:gd name="T46" fmla="*/ 45 w 136"/>
                <a:gd name="T47" fmla="*/ 15 h 41"/>
                <a:gd name="T48" fmla="*/ 47 w 136"/>
                <a:gd name="T49" fmla="*/ 15 h 41"/>
                <a:gd name="T50" fmla="*/ 50 w 136"/>
                <a:gd name="T51" fmla="*/ 13 h 41"/>
                <a:gd name="T52" fmla="*/ 53 w 136"/>
                <a:gd name="T53" fmla="*/ 12 h 41"/>
                <a:gd name="T54" fmla="*/ 56 w 136"/>
                <a:gd name="T55" fmla="*/ 11 h 41"/>
                <a:gd name="T56" fmla="*/ 58 w 136"/>
                <a:gd name="T57" fmla="*/ 9 h 41"/>
                <a:gd name="T58" fmla="*/ 61 w 136"/>
                <a:gd name="T59" fmla="*/ 8 h 41"/>
                <a:gd name="T60" fmla="*/ 63 w 136"/>
                <a:gd name="T61" fmla="*/ 7 h 41"/>
                <a:gd name="T62" fmla="*/ 65 w 136"/>
                <a:gd name="T63" fmla="*/ 7 h 41"/>
                <a:gd name="T64" fmla="*/ 67 w 136"/>
                <a:gd name="T65" fmla="*/ 7 h 41"/>
                <a:gd name="T66" fmla="*/ 68 w 136"/>
                <a:gd name="T67" fmla="*/ 8 h 41"/>
                <a:gd name="T68" fmla="*/ 65 w 136"/>
                <a:gd name="T69" fmla="*/ 0 h 41"/>
                <a:gd name="T70" fmla="*/ 56 w 136"/>
                <a:gd name="T71" fmla="*/ 6 h 41"/>
                <a:gd name="T72" fmla="*/ 56 w 136"/>
                <a:gd name="T73" fmla="*/ 6 h 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6" h="41">
                  <a:moveTo>
                    <a:pt x="112" y="11"/>
                  </a:moveTo>
                  <a:lnTo>
                    <a:pt x="112" y="9"/>
                  </a:lnTo>
                  <a:lnTo>
                    <a:pt x="110" y="14"/>
                  </a:lnTo>
                  <a:lnTo>
                    <a:pt x="107" y="16"/>
                  </a:lnTo>
                  <a:lnTo>
                    <a:pt x="104" y="18"/>
                  </a:lnTo>
                  <a:lnTo>
                    <a:pt x="100" y="18"/>
                  </a:lnTo>
                  <a:lnTo>
                    <a:pt x="96" y="18"/>
                  </a:lnTo>
                  <a:lnTo>
                    <a:pt x="91" y="18"/>
                  </a:lnTo>
                  <a:lnTo>
                    <a:pt x="88" y="18"/>
                  </a:lnTo>
                  <a:lnTo>
                    <a:pt x="84" y="19"/>
                  </a:lnTo>
                  <a:lnTo>
                    <a:pt x="81" y="20"/>
                  </a:lnTo>
                  <a:lnTo>
                    <a:pt x="80" y="24"/>
                  </a:lnTo>
                  <a:lnTo>
                    <a:pt x="74" y="18"/>
                  </a:lnTo>
                  <a:lnTo>
                    <a:pt x="66" y="21"/>
                  </a:lnTo>
                  <a:lnTo>
                    <a:pt x="59" y="25"/>
                  </a:lnTo>
                  <a:lnTo>
                    <a:pt x="50" y="26"/>
                  </a:lnTo>
                  <a:lnTo>
                    <a:pt x="43" y="28"/>
                  </a:lnTo>
                  <a:lnTo>
                    <a:pt x="34" y="28"/>
                  </a:lnTo>
                  <a:lnTo>
                    <a:pt x="27" y="29"/>
                  </a:lnTo>
                  <a:lnTo>
                    <a:pt x="19" y="30"/>
                  </a:lnTo>
                  <a:lnTo>
                    <a:pt x="12" y="33"/>
                  </a:lnTo>
                  <a:lnTo>
                    <a:pt x="6" y="36"/>
                  </a:lnTo>
                  <a:lnTo>
                    <a:pt x="0" y="41"/>
                  </a:lnTo>
                  <a:lnTo>
                    <a:pt x="89" y="30"/>
                  </a:lnTo>
                  <a:lnTo>
                    <a:pt x="94" y="29"/>
                  </a:lnTo>
                  <a:lnTo>
                    <a:pt x="100" y="26"/>
                  </a:lnTo>
                  <a:lnTo>
                    <a:pt x="106" y="24"/>
                  </a:lnTo>
                  <a:lnTo>
                    <a:pt x="111" y="21"/>
                  </a:lnTo>
                  <a:lnTo>
                    <a:pt x="116" y="18"/>
                  </a:lnTo>
                  <a:lnTo>
                    <a:pt x="121" y="15"/>
                  </a:lnTo>
                  <a:lnTo>
                    <a:pt x="126" y="13"/>
                  </a:lnTo>
                  <a:lnTo>
                    <a:pt x="130" y="13"/>
                  </a:lnTo>
                  <a:lnTo>
                    <a:pt x="133" y="13"/>
                  </a:lnTo>
                  <a:lnTo>
                    <a:pt x="136" y="15"/>
                  </a:lnTo>
                  <a:lnTo>
                    <a:pt x="130" y="0"/>
                  </a:lnTo>
                  <a:lnTo>
                    <a:pt x="112" y="1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8" name="Freeform 419"/>
            <p:cNvSpPr>
              <a:spLocks/>
            </p:cNvSpPr>
            <p:nvPr/>
          </p:nvSpPr>
          <p:spPr bwMode="auto">
            <a:xfrm>
              <a:off x="2799" y="3039"/>
              <a:ext cx="37" cy="13"/>
            </a:xfrm>
            <a:custGeom>
              <a:avLst/>
              <a:gdLst>
                <a:gd name="T0" fmla="*/ 13 w 75"/>
                <a:gd name="T1" fmla="*/ 9 h 27"/>
                <a:gd name="T2" fmla="*/ 2 w 75"/>
                <a:gd name="T3" fmla="*/ 0 h 27"/>
                <a:gd name="T4" fmla="*/ 0 w 75"/>
                <a:gd name="T5" fmla="*/ 2 h 27"/>
                <a:gd name="T6" fmla="*/ 3 w 75"/>
                <a:gd name="T7" fmla="*/ 4 h 27"/>
                <a:gd name="T8" fmla="*/ 7 w 75"/>
                <a:gd name="T9" fmla="*/ 6 h 27"/>
                <a:gd name="T10" fmla="*/ 11 w 75"/>
                <a:gd name="T11" fmla="*/ 8 h 27"/>
                <a:gd name="T12" fmla="*/ 15 w 75"/>
                <a:gd name="T13" fmla="*/ 10 h 27"/>
                <a:gd name="T14" fmla="*/ 20 w 75"/>
                <a:gd name="T15" fmla="*/ 11 h 27"/>
                <a:gd name="T16" fmla="*/ 24 w 75"/>
                <a:gd name="T17" fmla="*/ 12 h 27"/>
                <a:gd name="T18" fmla="*/ 28 w 75"/>
                <a:gd name="T19" fmla="*/ 13 h 27"/>
                <a:gd name="T20" fmla="*/ 31 w 75"/>
                <a:gd name="T21" fmla="*/ 13 h 27"/>
                <a:gd name="T22" fmla="*/ 35 w 75"/>
                <a:gd name="T23" fmla="*/ 13 h 27"/>
                <a:gd name="T24" fmla="*/ 37 w 75"/>
                <a:gd name="T25" fmla="*/ 13 h 27"/>
                <a:gd name="T26" fmla="*/ 35 w 75"/>
                <a:gd name="T27" fmla="*/ 12 h 27"/>
                <a:gd name="T28" fmla="*/ 31 w 75"/>
                <a:gd name="T29" fmla="*/ 12 h 27"/>
                <a:gd name="T30" fmla="*/ 29 w 75"/>
                <a:gd name="T31" fmla="*/ 10 h 27"/>
                <a:gd name="T32" fmla="*/ 27 w 75"/>
                <a:gd name="T33" fmla="*/ 9 h 27"/>
                <a:gd name="T34" fmla="*/ 24 w 75"/>
                <a:gd name="T35" fmla="*/ 8 h 27"/>
                <a:gd name="T36" fmla="*/ 22 w 75"/>
                <a:gd name="T37" fmla="*/ 7 h 27"/>
                <a:gd name="T38" fmla="*/ 19 w 75"/>
                <a:gd name="T39" fmla="*/ 7 h 27"/>
                <a:gd name="T40" fmla="*/ 17 w 75"/>
                <a:gd name="T41" fmla="*/ 7 h 27"/>
                <a:gd name="T42" fmla="*/ 15 w 75"/>
                <a:gd name="T43" fmla="*/ 7 h 27"/>
                <a:gd name="T44" fmla="*/ 13 w 75"/>
                <a:gd name="T45" fmla="*/ 9 h 27"/>
                <a:gd name="T46" fmla="*/ 13 w 75"/>
                <a:gd name="T47" fmla="*/ 9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75" h="27">
                  <a:moveTo>
                    <a:pt x="26" y="18"/>
                  </a:moveTo>
                  <a:lnTo>
                    <a:pt x="5" y="0"/>
                  </a:lnTo>
                  <a:lnTo>
                    <a:pt x="0" y="5"/>
                  </a:lnTo>
                  <a:lnTo>
                    <a:pt x="6" y="9"/>
                  </a:lnTo>
                  <a:lnTo>
                    <a:pt x="14" y="13"/>
                  </a:lnTo>
                  <a:lnTo>
                    <a:pt x="23" y="16"/>
                  </a:lnTo>
                  <a:lnTo>
                    <a:pt x="31" y="20"/>
                  </a:lnTo>
                  <a:lnTo>
                    <a:pt x="40" y="22"/>
                  </a:lnTo>
                  <a:lnTo>
                    <a:pt x="49" y="25"/>
                  </a:lnTo>
                  <a:lnTo>
                    <a:pt x="57" y="26"/>
                  </a:lnTo>
                  <a:lnTo>
                    <a:pt x="63" y="27"/>
                  </a:lnTo>
                  <a:lnTo>
                    <a:pt x="70" y="27"/>
                  </a:lnTo>
                  <a:lnTo>
                    <a:pt x="75" y="26"/>
                  </a:lnTo>
                  <a:lnTo>
                    <a:pt x="70" y="25"/>
                  </a:lnTo>
                  <a:lnTo>
                    <a:pt x="63" y="24"/>
                  </a:lnTo>
                  <a:lnTo>
                    <a:pt x="59" y="21"/>
                  </a:lnTo>
                  <a:lnTo>
                    <a:pt x="54" y="19"/>
                  </a:lnTo>
                  <a:lnTo>
                    <a:pt x="49" y="16"/>
                  </a:lnTo>
                  <a:lnTo>
                    <a:pt x="44" y="15"/>
                  </a:lnTo>
                  <a:lnTo>
                    <a:pt x="39" y="14"/>
                  </a:lnTo>
                  <a:lnTo>
                    <a:pt x="34" y="14"/>
                  </a:lnTo>
                  <a:lnTo>
                    <a:pt x="30" y="15"/>
                  </a:lnTo>
                  <a:lnTo>
                    <a:pt x="26" y="1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89" name="Freeform 420"/>
            <p:cNvSpPr>
              <a:spLocks/>
            </p:cNvSpPr>
            <p:nvPr/>
          </p:nvSpPr>
          <p:spPr bwMode="auto">
            <a:xfrm>
              <a:off x="2363" y="3048"/>
              <a:ext cx="5" cy="4"/>
            </a:xfrm>
            <a:custGeom>
              <a:avLst/>
              <a:gdLst>
                <a:gd name="T0" fmla="*/ 5 w 10"/>
                <a:gd name="T1" fmla="*/ 4 h 6"/>
                <a:gd name="T2" fmla="*/ 5 w 10"/>
                <a:gd name="T3" fmla="*/ 0 h 6"/>
                <a:gd name="T4" fmla="*/ 0 w 10"/>
                <a:gd name="T5" fmla="*/ 4 h 6"/>
                <a:gd name="T6" fmla="*/ 5 w 10"/>
                <a:gd name="T7" fmla="*/ 4 h 6"/>
                <a:gd name="T8" fmla="*/ 5 w 10"/>
                <a:gd name="T9" fmla="*/ 4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6">
                  <a:moveTo>
                    <a:pt x="10" y="6"/>
                  </a:moveTo>
                  <a:lnTo>
                    <a:pt x="10" y="0"/>
                  </a:lnTo>
                  <a:lnTo>
                    <a:pt x="0" y="6"/>
                  </a:lnTo>
                  <a:lnTo>
                    <a:pt x="10" y="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sp>
          <p:nvSpPr>
            <p:cNvPr id="16690" name="Freeform 421"/>
            <p:cNvSpPr>
              <a:spLocks/>
            </p:cNvSpPr>
            <p:nvPr/>
          </p:nvSpPr>
          <p:spPr bwMode="auto">
            <a:xfrm>
              <a:off x="2304" y="3050"/>
              <a:ext cx="6" cy="6"/>
            </a:xfrm>
            <a:custGeom>
              <a:avLst/>
              <a:gdLst>
                <a:gd name="T0" fmla="*/ 0 w 12"/>
                <a:gd name="T1" fmla="*/ 0 h 11"/>
                <a:gd name="T2" fmla="*/ 0 w 12"/>
                <a:gd name="T3" fmla="*/ 6 h 11"/>
                <a:gd name="T4" fmla="*/ 6 w 12"/>
                <a:gd name="T5" fmla="*/ 3 h 11"/>
                <a:gd name="T6" fmla="*/ 6 w 12"/>
                <a:gd name="T7" fmla="*/ 2 h 11"/>
                <a:gd name="T8" fmla="*/ 6 w 12"/>
                <a:gd name="T9" fmla="*/ 1 h 11"/>
                <a:gd name="T10" fmla="*/ 5 w 12"/>
                <a:gd name="T11" fmla="*/ 1 h 11"/>
                <a:gd name="T12" fmla="*/ 5 w 12"/>
                <a:gd name="T13" fmla="*/ 0 h 11"/>
                <a:gd name="T14" fmla="*/ 4 w 12"/>
                <a:gd name="T15" fmla="*/ 1 h 11"/>
                <a:gd name="T16" fmla="*/ 3 w 12"/>
                <a:gd name="T17" fmla="*/ 1 h 11"/>
                <a:gd name="T18" fmla="*/ 2 w 12"/>
                <a:gd name="T19" fmla="*/ 1 h 11"/>
                <a:gd name="T20" fmla="*/ 2 w 12"/>
                <a:gd name="T21" fmla="*/ 1 h 11"/>
                <a:gd name="T22" fmla="*/ 1 w 12"/>
                <a:gd name="T23" fmla="*/ 1 h 11"/>
                <a:gd name="T24" fmla="*/ 0 w 12"/>
                <a:gd name="T25" fmla="*/ 0 h 11"/>
                <a:gd name="T26" fmla="*/ 0 w 12"/>
                <a:gd name="T27" fmla="*/ 0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2" h="11">
                  <a:moveTo>
                    <a:pt x="0" y="0"/>
                  </a:moveTo>
                  <a:lnTo>
                    <a:pt x="0" y="11"/>
                  </a:lnTo>
                  <a:lnTo>
                    <a:pt x="12" y="6"/>
                  </a:lnTo>
                  <a:lnTo>
                    <a:pt x="11" y="3"/>
                  </a:lnTo>
                  <a:lnTo>
                    <a:pt x="11" y="1"/>
                  </a:lnTo>
                  <a:lnTo>
                    <a:pt x="10" y="1"/>
                  </a:lnTo>
                  <a:lnTo>
                    <a:pt x="9" y="0"/>
                  </a:lnTo>
                  <a:lnTo>
                    <a:pt x="8" y="1"/>
                  </a:lnTo>
                  <a:lnTo>
                    <a:pt x="5" y="1"/>
                  </a:lnTo>
                  <a:lnTo>
                    <a:pt x="4" y="1"/>
                  </a:lnTo>
                  <a:lnTo>
                    <a:pt x="3" y="1"/>
                  </a:lnTo>
                  <a:lnTo>
                    <a:pt x="1" y="1"/>
                  </a:ln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00000"/>
                </a:solidFill>
                <a:effectLst/>
                <a:uLnTx/>
                <a:uFillTx/>
                <a:latin typeface="Arial"/>
                <a:ea typeface="ＭＳ Ｐゴシック" charset="0"/>
                <a:cs typeface="Arial"/>
              </a:endParaRPr>
            </a:p>
          </p:txBody>
        </p:sp>
      </p:grpSp>
    </p:spTree>
    <p:extLst>
      <p:ext uri="{BB962C8B-B14F-4D97-AF65-F5344CB8AC3E}">
        <p14:creationId xmlns:p14="http://schemas.microsoft.com/office/powerpoint/2010/main" val="531470520"/>
      </p:ext>
    </p:extLst>
  </p:cSld>
  <p:clrMapOvr>
    <a:masterClrMapping/>
  </p:clrMapOvr>
  <mc:AlternateContent xmlns:mc="http://schemas.openxmlformats.org/markup-compatibility/2006" xmlns:p14="http://schemas.microsoft.com/office/powerpoint/2010/main">
    <mc:Choice Requires="p14">
      <p:transition p14:dur="10">
        <p:randomBar dir="vert"/>
      </p:transition>
    </mc:Choice>
    <mc:Fallback xmlns="">
      <p:transition xmlns:p14="http://schemas.microsoft.com/office/powerpoint/2010/main">
        <p:randomBar dir="vert"/>
      </p:transition>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23</a:t>
            </a:r>
          </a:p>
        </p:txBody>
      </p:sp>
    </p:spTree>
    <p:extLst>
      <p:ext uri="{BB962C8B-B14F-4D97-AF65-F5344CB8AC3E}">
        <p14:creationId xmlns:p14="http://schemas.microsoft.com/office/powerpoint/2010/main" val="323041429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24</a:t>
            </a:r>
          </a:p>
        </p:txBody>
      </p:sp>
    </p:spTree>
    <p:extLst>
      <p:ext uri="{BB962C8B-B14F-4D97-AF65-F5344CB8AC3E}">
        <p14:creationId xmlns:p14="http://schemas.microsoft.com/office/powerpoint/2010/main" val="1976789080"/>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4785" name="Picture 2" descr="matt 24 herod temple.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476250"/>
            <a:ext cx="9182100" cy="6427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4786" name="Title 1"/>
          <p:cNvSpPr>
            <a:spLocks noGrp="1"/>
          </p:cNvSpPr>
          <p:nvPr>
            <p:ph type="title"/>
          </p:nvPr>
        </p:nvSpPr>
        <p:spPr>
          <a:xfrm>
            <a:off x="-36513" y="-26988"/>
            <a:ext cx="9180513" cy="647701"/>
          </a:xfrm>
          <a:solidFill>
            <a:srgbClr val="1C3B1F"/>
          </a:solidFill>
        </p:spPr>
        <p:txBody>
          <a:bodyPr/>
          <a:lstStyle/>
          <a:p>
            <a:r>
              <a:rPr lang="en-US" sz="3200" b="1">
                <a:solidFill>
                  <a:srgbClr val="FFFFFF"/>
                </a:solidFill>
                <a:latin typeface="Arial" charset="0"/>
                <a:ea typeface="ＭＳ Ｐゴシック" charset="0"/>
              </a:rPr>
              <a:t>Disciples: What a fantastic temple! (24:1)</a:t>
            </a:r>
          </a:p>
        </p:txBody>
      </p:sp>
      <p:sp>
        <p:nvSpPr>
          <p:cNvPr id="5" name="Title 1"/>
          <p:cNvSpPr txBox="1">
            <a:spLocks/>
          </p:cNvSpPr>
          <p:nvPr/>
        </p:nvSpPr>
        <p:spPr bwMode="auto">
          <a:xfrm>
            <a:off x="5508625" y="2420938"/>
            <a:ext cx="3490913" cy="2376487"/>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3200" b="1" dirty="0">
                <a:solidFill>
                  <a:srgbClr val="FFFFFF"/>
                </a:solidFill>
                <a:cs typeface="Arial" charset="0"/>
              </a:rPr>
              <a:t>Jesus: </a:t>
            </a:r>
            <a:r>
              <a:rPr lang="mr-IN" sz="3200" b="1" dirty="0">
                <a:solidFill>
                  <a:srgbClr val="FFFFFF"/>
                </a:solidFill>
                <a:cs typeface="Arial" charset="0"/>
              </a:rPr>
              <a:t>"</a:t>
            </a:r>
            <a:r>
              <a:rPr lang="en-US" sz="3200" b="1" dirty="0">
                <a:solidFill>
                  <a:srgbClr val="FFFFFF"/>
                </a:solidFill>
                <a:cs typeface="Arial" charset="0"/>
              </a:rPr>
              <a:t>Not one stone here will be left on another</a:t>
            </a:r>
            <a:r>
              <a:rPr lang="mr-IN" sz="3200" b="1" dirty="0">
                <a:solidFill>
                  <a:srgbClr val="FFFFFF"/>
                </a:solidFill>
                <a:cs typeface="Arial" charset="0"/>
              </a:rPr>
              <a:t>"</a:t>
            </a:r>
            <a:r>
              <a:rPr lang="en-US" sz="3200" b="1" dirty="0">
                <a:solidFill>
                  <a:srgbClr val="FFFFFF"/>
                </a:solidFill>
                <a:cs typeface="Arial" charset="0"/>
              </a:rPr>
              <a:t> (24:2)</a:t>
            </a:r>
          </a:p>
        </p:txBody>
      </p:sp>
      <p:sp>
        <p:nvSpPr>
          <p:cNvPr id="6" name="Title 1"/>
          <p:cNvSpPr txBox="1">
            <a:spLocks/>
          </p:cNvSpPr>
          <p:nvPr/>
        </p:nvSpPr>
        <p:spPr bwMode="auto">
          <a:xfrm>
            <a:off x="0" y="6232525"/>
            <a:ext cx="9205913" cy="647700"/>
          </a:xfrm>
          <a:prstGeom prst="rect">
            <a:avLst/>
          </a:prstGeom>
          <a:solidFill>
            <a:srgbClr val="1C3B1F"/>
          </a:soli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3200" b="1">
                <a:solidFill>
                  <a:srgbClr val="FFFFFF"/>
                </a:solidFill>
                <a:cs typeface="Arial" charset="0"/>
              </a:rPr>
              <a:t>Disciples: When?  What sign? (24:3)</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54626" name="Picture 2" descr="pompeii-01.jpg"/>
          <p:cNvPicPr>
            <a:picLocks noChangeAspect="1"/>
          </p:cNvPicPr>
          <p:nvPr/>
        </p:nvPicPr>
        <p:blipFill>
          <a:blip r:embed="rId3">
            <a:extLst>
              <a:ext uri="{BEBA8EAE-BF5A-486C-A8C5-ECC9F3942E4B}">
                <a14:imgProps xmlns:a14="http://schemas.microsoft.com/office/drawing/2010/main">
                  <a14:imgLayer r:embed="rId4">
                    <a14:imgEffect>
                      <a14:brightnessContrast bright="-20000" contrast="40000"/>
                    </a14:imgEffect>
                  </a14:imgLayer>
                </a14:imgProps>
              </a:ex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2706" name="Text Box 2"/>
          <p:cNvSpPr txBox="1">
            <a:spLocks noChangeArrowheads="1"/>
          </p:cNvSpPr>
          <p:nvPr/>
        </p:nvSpPr>
        <p:spPr bwMode="auto">
          <a:xfrm>
            <a:off x="381000" y="533401"/>
            <a:ext cx="8763000" cy="87716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FFF186"/>
                </a:solidFill>
                <a:effectLst>
                  <a:glow rad="101600">
                    <a:srgbClr val="000000">
                      <a:alpha val="75000"/>
                    </a:srgbClr>
                  </a:glow>
                </a:effectLst>
                <a:uLnTx/>
                <a:uFillTx/>
                <a:latin typeface="Arial Narrow"/>
                <a:ea typeface="ＭＳ Ｐゴシック" charset="0"/>
                <a:cs typeface="Arial Narrow"/>
              </a:rPr>
              <a:t>  Topic                 Daniel 9:27                   Revelation 6–19</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Beg. of Trib.</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rPr>
              <a:t>	    </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Peace Treaty	    Rider on White Horse (6:1)</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8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rPr>
              <a:t> </a:t>
            </a:r>
            <a:r>
              <a:rPr kumimoji="0" lang="en-US" sz="12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rPr>
              <a:t>	</a:t>
            </a: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Temple	</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                  Sacrifices		     Temple (11:1-2)</a:t>
            </a: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11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Time</a:t>
            </a:r>
            <a:r>
              <a:rPr kumimoji="0" lang="en-US" sz="2400" b="1" i="0" u="none" strike="noStrike" kern="1200" cap="none" spc="0" normalizeH="0" baseline="0" noProof="0" dirty="0">
                <a:ln>
                  <a:noFill/>
                </a:ln>
                <a:solidFill>
                  <a:srgbClr val="FFFF00"/>
                </a:solidFill>
                <a:effectLst>
                  <a:glow rad="101600">
                    <a:srgbClr val="000000">
                      <a:alpha val="75000"/>
                    </a:srgbClr>
                  </a:glow>
                </a:effectLst>
                <a:uLnTx/>
                <a:uFillTx/>
                <a:latin typeface="Arial Narrow"/>
                <a:ea typeface="ＭＳ Ｐゴシック" charset="0"/>
                <a:cs typeface="Arial Narrow"/>
              </a:rPr>
              <a:t>	</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	     Half of 7 years	  1260 days; 42 months (11:2-3)</a:t>
            </a: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11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Antichrist</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	        One who	                   Persecution (13:7)                </a:t>
            </a: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Persecutes</a:t>
            </a:r>
            <a:r>
              <a:rPr kumimoji="0" lang="en-US" sz="2400" b="1" i="0" u="none" strike="noStrike" kern="1200" cap="none" spc="0" normalizeH="0" baseline="0" noProof="0" dirty="0">
                <a:ln>
                  <a:noFill/>
                </a:ln>
                <a:solidFill>
                  <a:srgbClr val="FFFF00"/>
                </a:solidFill>
                <a:effectLst>
                  <a:glow rad="101600">
                    <a:srgbClr val="000000">
                      <a:alpha val="75000"/>
                    </a:srgbClr>
                  </a:glow>
                </a:effectLst>
                <a:uLnTx/>
                <a:uFillTx/>
                <a:latin typeface="Arial Narrow"/>
                <a:ea typeface="ＭＳ Ｐゴシック" charset="0"/>
                <a:cs typeface="Arial Narrow"/>
              </a:rPr>
              <a:t>	    </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makes desolate					                                 </a:t>
            </a: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Jews </a:t>
            </a: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8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Antichrist’s</a:t>
            </a:r>
            <a:r>
              <a:rPr kumimoji="0" lang="en-US" sz="2400" b="1" i="0" u="none" strike="noStrike" kern="1200" cap="none" spc="0" normalizeH="0" baseline="0" noProof="0" dirty="0">
                <a:ln>
                  <a:noFill/>
                </a:ln>
                <a:solidFill>
                  <a:srgbClr val="FFFF00"/>
                </a:solidFill>
                <a:effectLst>
                  <a:glow rad="101600">
                    <a:srgbClr val="000000">
                      <a:alpha val="75000"/>
                    </a:srgbClr>
                  </a:glow>
                </a:effectLst>
                <a:uLnTx/>
                <a:uFillTx/>
                <a:latin typeface="Arial Narrow"/>
                <a:ea typeface="ＭＳ Ｐゴシック" charset="0"/>
                <a:cs typeface="Arial Narrow"/>
              </a:rPr>
              <a:t>	      </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Abomination of	    Image of Antichrist (13:11-15)           </a:t>
            </a: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Image</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		          Desolation</a:t>
            </a: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1100" b="1" i="0" u="none" strike="noStrike" kern="1200" cap="none" spc="0" normalizeH="0" baseline="0" noProof="0" dirty="0">
              <a:ln>
                <a:noFill/>
              </a:ln>
              <a:solidFill>
                <a:srgbClr val="FFFFFF"/>
              </a:solidFill>
              <a:effectLst>
                <a:glow rad="101600">
                  <a:srgbClr val="000000">
                    <a:alpha val="75000"/>
                  </a:srgbClr>
                </a:glow>
              </a:effectLst>
              <a:uLnTx/>
              <a:uFillTx/>
              <a:latin typeface="Times New Roman" charset="0"/>
              <a:ea typeface="ＭＳ Ｐゴシック" charset="0"/>
              <a:cs typeface="ＭＳ Ｐゴシック" charset="0"/>
            </a:endParaRPr>
          </a:p>
          <a:p>
            <a:pPr marL="0" marR="0" lvl="0" indent="0" algn="l" defTabSz="914400" rtl="0" eaLnBrk="1" fontAlgn="base" latinLnBrk="0" hangingPunct="1">
              <a:lnSpc>
                <a:spcPct val="8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3CE"/>
                </a:solidFill>
                <a:effectLst>
                  <a:glow rad="101600">
                    <a:srgbClr val="000000">
                      <a:alpha val="75000"/>
                    </a:srgbClr>
                  </a:glow>
                </a:effectLst>
                <a:uLnTx/>
                <a:uFillTx/>
                <a:latin typeface="Arial Narrow"/>
                <a:ea typeface="ＭＳ Ｐゴシック" charset="0"/>
                <a:cs typeface="Arial Narrow"/>
              </a:rPr>
              <a:t>End of Trib.</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	      Destruction of the	    Antichrist Defeated (19:20)</a:t>
            </a:r>
            <a:r>
              <a:rPr kumimoji="0" lang="en-US" sz="2400" b="1" i="0" u="none" strike="noStrike" kern="1200" cap="none" spc="0" normalizeH="0" baseline="0" noProof="0" dirty="0">
                <a:ln>
                  <a:noFill/>
                </a:ln>
                <a:solidFill>
                  <a:srgbClr val="FFFF00"/>
                </a:solidFill>
                <a:effectLst>
                  <a:glow rad="101600">
                    <a:srgbClr val="000000">
                      <a:alpha val="75000"/>
                    </a:srgbClr>
                  </a:glow>
                </a:effectLst>
                <a:uLnTx/>
                <a:uFillTx/>
                <a:latin typeface="Arial Narrow"/>
                <a:ea typeface="ＭＳ Ｐゴシック" charset="0"/>
                <a:cs typeface="Arial Narrow"/>
              </a:rPr>
              <a:t>	</a:t>
            </a:r>
            <a:r>
              <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Narrow"/>
                <a:ea typeface="ＭＳ Ｐゴシック" charset="0"/>
                <a:cs typeface="Arial Narrow"/>
              </a:rPr>
              <a:t>		           Desolator</a:t>
            </a:r>
            <a:r>
              <a:rPr kumimoji="0" lang="en-US" sz="2400" b="1"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rPr>
              <a:t>			</a:t>
            </a: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2800" b="1"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endParaRPr>
          </a:p>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rPr>
              <a:t>							</a:t>
            </a: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2800" b="1"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endParaRPr>
          </a:p>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2800" b="1"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endParaRPr>
          </a:p>
        </p:txBody>
      </p:sp>
      <p:sp>
        <p:nvSpPr>
          <p:cNvPr id="2" name="Rectangle 1"/>
          <p:cNvSpPr/>
          <p:nvPr/>
        </p:nvSpPr>
        <p:spPr>
          <a:xfrm>
            <a:off x="0" y="25400"/>
            <a:ext cx="9144000" cy="523220"/>
          </a:xfrm>
          <a:prstGeom prst="rect">
            <a:avLst/>
          </a:prstGeom>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800" b="1" i="0" u="none" strike="noStrike" kern="1200" cap="none" spc="0" normalizeH="0" baseline="0" noProof="0" dirty="0">
                <a:ln>
                  <a:noFill/>
                </a:ln>
                <a:solidFill>
                  <a:srgbClr val="FFC758"/>
                </a:solidFill>
                <a:effectLst>
                  <a:glow rad="101600">
                    <a:srgbClr val="000000">
                      <a:alpha val="75000"/>
                    </a:srgbClr>
                  </a:glow>
                </a:effectLst>
                <a:uLnTx/>
                <a:uFillTx/>
                <a:latin typeface="Albertus Extra Bold"/>
                <a:ea typeface="ＭＳ Ｐゴシック" charset="0"/>
                <a:cs typeface="Albertus Extra Bold"/>
              </a:rPr>
              <a:t>Parallels Between Daniel 9:27 and Revelation</a:t>
            </a:r>
            <a:endParaRPr kumimoji="0" lang="en-US" sz="2800" b="0" i="0" u="none" strike="noStrike" kern="1200" cap="none" spc="0" normalizeH="0" baseline="0" noProof="0" dirty="0">
              <a:ln>
                <a:noFill/>
              </a:ln>
              <a:solidFill>
                <a:srgbClr val="FFC758"/>
              </a:solidFill>
              <a:effectLst>
                <a:glow rad="101600">
                  <a:srgbClr val="000000">
                    <a:alpha val="75000"/>
                  </a:srgbClr>
                </a:glow>
              </a:effectLst>
              <a:uLnTx/>
              <a:uFillTx/>
              <a:latin typeface="Albertus Extra Bold"/>
              <a:ea typeface="ＭＳ Ｐゴシック" charset="0"/>
              <a:cs typeface="Albertus Extra Bold"/>
            </a:endParaRPr>
          </a:p>
        </p:txBody>
      </p:sp>
      <p:cxnSp>
        <p:nvCxnSpPr>
          <p:cNvPr id="5" name="Straight Connector 4"/>
          <p:cNvCxnSpPr/>
          <p:nvPr/>
        </p:nvCxnSpPr>
        <p:spPr bwMode="auto">
          <a:xfrm>
            <a:off x="304800" y="533400"/>
            <a:ext cx="0" cy="6096000"/>
          </a:xfrm>
          <a:prstGeom prst="line">
            <a:avLst/>
          </a:prstGeom>
          <a:solidFill>
            <a:schemeClr val="accent1"/>
          </a:solidFill>
          <a:ln w="9525" cap="flat" cmpd="sng" algn="ctr">
            <a:solidFill>
              <a:schemeClr val="bg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8" name="Straight Connector 7"/>
          <p:cNvCxnSpPr/>
          <p:nvPr/>
        </p:nvCxnSpPr>
        <p:spPr bwMode="auto">
          <a:xfrm>
            <a:off x="8915400" y="533400"/>
            <a:ext cx="0" cy="6096000"/>
          </a:xfrm>
          <a:prstGeom prst="line">
            <a:avLst/>
          </a:prstGeom>
          <a:solidFill>
            <a:schemeClr val="accent1"/>
          </a:solidFill>
          <a:ln w="9525" cap="flat" cmpd="sng" algn="ctr">
            <a:solidFill>
              <a:schemeClr val="bg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 name="Straight Connector 6"/>
          <p:cNvCxnSpPr/>
          <p:nvPr/>
        </p:nvCxnSpPr>
        <p:spPr bwMode="auto">
          <a:xfrm>
            <a:off x="304800" y="5334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3" name="Straight Connector 12"/>
          <p:cNvCxnSpPr/>
          <p:nvPr/>
        </p:nvCxnSpPr>
        <p:spPr bwMode="auto">
          <a:xfrm>
            <a:off x="304800" y="10668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5" name="Straight Connector 14"/>
          <p:cNvCxnSpPr/>
          <p:nvPr/>
        </p:nvCxnSpPr>
        <p:spPr bwMode="auto">
          <a:xfrm>
            <a:off x="304800" y="18288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6" name="Straight Connector 15"/>
          <p:cNvCxnSpPr/>
          <p:nvPr/>
        </p:nvCxnSpPr>
        <p:spPr bwMode="auto">
          <a:xfrm>
            <a:off x="304800" y="25908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7" name="Straight Connector 16"/>
          <p:cNvCxnSpPr/>
          <p:nvPr/>
        </p:nvCxnSpPr>
        <p:spPr bwMode="auto">
          <a:xfrm>
            <a:off x="304800" y="35052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8" name="Straight Connector 17"/>
          <p:cNvCxnSpPr/>
          <p:nvPr/>
        </p:nvCxnSpPr>
        <p:spPr bwMode="auto">
          <a:xfrm>
            <a:off x="304800" y="48006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19" name="Straight Connector 18"/>
          <p:cNvCxnSpPr/>
          <p:nvPr/>
        </p:nvCxnSpPr>
        <p:spPr bwMode="auto">
          <a:xfrm>
            <a:off x="304800" y="58674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0" name="Straight Connector 19"/>
          <p:cNvCxnSpPr/>
          <p:nvPr/>
        </p:nvCxnSpPr>
        <p:spPr bwMode="auto">
          <a:xfrm>
            <a:off x="304800" y="6629400"/>
            <a:ext cx="8610600" cy="0"/>
          </a:xfrm>
          <a:prstGeom prst="line">
            <a:avLst/>
          </a:prstGeom>
          <a:solidFill>
            <a:schemeClr val="accent1"/>
          </a:solidFill>
          <a:ln w="9525"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1" name="Straight Connector 20"/>
          <p:cNvCxnSpPr/>
          <p:nvPr/>
        </p:nvCxnSpPr>
        <p:spPr bwMode="auto">
          <a:xfrm>
            <a:off x="5029200" y="533400"/>
            <a:ext cx="0" cy="6096000"/>
          </a:xfrm>
          <a:prstGeom prst="line">
            <a:avLst/>
          </a:prstGeom>
          <a:solidFill>
            <a:schemeClr val="accent1"/>
          </a:solidFill>
          <a:ln w="9525" cap="flat" cmpd="sng" algn="ctr">
            <a:solidFill>
              <a:schemeClr val="bg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 name="Straight Connector 21"/>
          <p:cNvCxnSpPr/>
          <p:nvPr/>
        </p:nvCxnSpPr>
        <p:spPr bwMode="auto">
          <a:xfrm>
            <a:off x="2133600" y="533400"/>
            <a:ext cx="0" cy="6096000"/>
          </a:xfrm>
          <a:prstGeom prst="line">
            <a:avLst/>
          </a:prstGeom>
          <a:solidFill>
            <a:schemeClr val="accent1"/>
          </a:solidFill>
          <a:ln w="9525" cap="flat" cmpd="sng" algn="ctr">
            <a:solidFill>
              <a:schemeClr val="bg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Tree>
    <p:extLst>
      <p:ext uri="{BB962C8B-B14F-4D97-AF65-F5344CB8AC3E}">
        <p14:creationId xmlns:p14="http://schemas.microsoft.com/office/powerpoint/2010/main" val="1492335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4" presetClass="entr" presetSubtype="10" fill="hold" nodeType="clickEffect">
                                  <p:stCondLst>
                                    <p:cond delay="0"/>
                                  </p:stCondLst>
                                  <p:childTnLst>
                                    <p:set>
                                      <p:cBhvr>
                                        <p:cTn id="6" dur="1" fill="hold">
                                          <p:stCondLst>
                                            <p:cond delay="0"/>
                                          </p:stCondLst>
                                        </p:cTn>
                                        <p:tgtEl>
                                          <p:spTgt spid="72706"/>
                                        </p:tgtEl>
                                        <p:attrNameLst>
                                          <p:attrName>style.visibility</p:attrName>
                                        </p:attrNameLst>
                                      </p:cBhvr>
                                      <p:to>
                                        <p:strVal val="visible"/>
                                      </p:to>
                                    </p:set>
                                    <p:animEffect transition="in" filter="randombar(horizontal)">
                                      <p:cBhvr>
                                        <p:cTn id="7" dur="500"/>
                                        <p:tgtEl>
                                          <p:spTgt spid="727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10" name="Text Box 64"/>
          <p:cNvSpPr txBox="1">
            <a:spLocks noChangeArrowheads="1"/>
          </p:cNvSpPr>
          <p:nvPr/>
        </p:nvSpPr>
        <p:spPr bwMode="auto">
          <a:xfrm>
            <a:off x="76200" y="6477000"/>
            <a:ext cx="8915400" cy="2791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lIns="90000" tIns="46800" rIns="90000" bIns="46800">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FFFF66"/>
                </a:solidFill>
                <a:effectLst/>
                <a:uLnTx/>
                <a:uFillTx/>
                <a:latin typeface="Arial"/>
                <a:ea typeface="Osaka" charset="0"/>
                <a:cs typeface="Arial"/>
              </a:rPr>
              <a:t>Adapted from Robert Gromacki, </a:t>
            </a:r>
            <a:r>
              <a:rPr kumimoji="0" lang="en-US" sz="1200" b="0" i="1" u="none" strike="noStrike" kern="1200" cap="none" spc="0" normalizeH="0" baseline="0" noProof="0" dirty="0">
                <a:ln>
                  <a:noFill/>
                </a:ln>
                <a:solidFill>
                  <a:srgbClr val="FFFF66"/>
                </a:solidFill>
                <a:effectLst/>
                <a:uLnTx/>
                <a:uFillTx/>
                <a:latin typeface="Arial"/>
                <a:ea typeface="Osaka" charset="0"/>
                <a:cs typeface="Arial"/>
              </a:rPr>
              <a:t>NT Survey</a:t>
            </a:r>
            <a:r>
              <a:rPr kumimoji="0" lang="en-US" sz="1200" b="0" i="0" u="none" strike="noStrike" kern="1200" cap="none" spc="0" normalizeH="0" baseline="0" noProof="0" dirty="0">
                <a:ln>
                  <a:noFill/>
                </a:ln>
                <a:solidFill>
                  <a:srgbClr val="FFFF66"/>
                </a:solidFill>
                <a:effectLst/>
                <a:uLnTx/>
                <a:uFillTx/>
                <a:latin typeface="Arial"/>
                <a:ea typeface="Osaka" charset="0"/>
                <a:cs typeface="Arial"/>
              </a:rPr>
              <a:t> and H. Wayne House, </a:t>
            </a:r>
            <a:r>
              <a:rPr kumimoji="0" lang="en-US" sz="1200" b="0" i="1" u="none" strike="noStrike" kern="1200" cap="none" spc="0" normalizeH="0" baseline="0" noProof="0" dirty="0">
                <a:ln>
                  <a:noFill/>
                </a:ln>
                <a:solidFill>
                  <a:srgbClr val="FFFF66"/>
                </a:solidFill>
                <a:effectLst/>
                <a:uLnTx/>
                <a:uFillTx/>
                <a:latin typeface="Arial"/>
                <a:ea typeface="Osaka" charset="0"/>
                <a:cs typeface="Arial"/>
              </a:rPr>
              <a:t>Chronological &amp; Background Charts of the NT</a:t>
            </a:r>
            <a:r>
              <a:rPr kumimoji="0" lang="en-US" sz="1200" b="0" i="0" u="none" strike="noStrike" kern="1200" cap="none" spc="0" normalizeH="0" baseline="0" noProof="0" dirty="0">
                <a:ln>
                  <a:noFill/>
                </a:ln>
                <a:solidFill>
                  <a:srgbClr val="FFFF66"/>
                </a:solidFill>
                <a:effectLst/>
                <a:uLnTx/>
                <a:uFillTx/>
                <a:latin typeface="Arial"/>
                <a:ea typeface="Osaka" charset="0"/>
                <a:cs typeface="Arial"/>
              </a:rPr>
              <a:t>, 19</a:t>
            </a:r>
          </a:p>
        </p:txBody>
      </p:sp>
      <p:sp>
        <p:nvSpPr>
          <p:cNvPr id="822274" name="Rectangle 2"/>
          <p:cNvSpPr>
            <a:spLocks noGrp="1" noChangeArrowheads="1"/>
          </p:cNvSpPr>
          <p:nvPr>
            <p:ph type="title" idx="4294967295"/>
          </p:nvPr>
        </p:nvSpPr>
        <p:spPr>
          <a:xfrm>
            <a:off x="685800" y="152400"/>
            <a:ext cx="7772400" cy="609600"/>
          </a:xfrm>
          <a:effectLst>
            <a:outerShdw blurRad="38100" dist="35921" dir="2700000" algn="ctr" rotWithShape="0">
              <a:srgbClr val="000013">
                <a:alpha val="99962"/>
              </a:srgbClr>
            </a:outerShdw>
          </a:effectLst>
        </p:spPr>
        <p:txBody>
          <a:bodyPr/>
          <a:lstStyle/>
          <a:p>
            <a:pPr eaLnBrk="1" hangingPunct="1">
              <a:defRPr/>
            </a:pPr>
            <a:r>
              <a:rPr lang="en-US">
                <a:latin typeface="Arial"/>
                <a:cs typeface="Arial"/>
              </a:rPr>
              <a:t>Content of the Judgments</a:t>
            </a:r>
          </a:p>
        </p:txBody>
      </p:sp>
      <p:graphicFrame>
        <p:nvGraphicFramePr>
          <p:cNvPr id="344067" name="Group 3"/>
          <p:cNvGraphicFramePr>
            <a:graphicFrameLocks noGrp="1"/>
          </p:cNvGraphicFramePr>
          <p:nvPr>
            <p:ph type="tbl" idx="4294967295"/>
          </p:nvPr>
        </p:nvGraphicFramePr>
        <p:xfrm>
          <a:off x="0" y="990600"/>
          <a:ext cx="9144000" cy="5264149"/>
        </p:xfrm>
        <a:graphic>
          <a:graphicData uri="http://schemas.openxmlformats.org/drawingml/2006/table">
            <a:tbl>
              <a:tblPr/>
              <a:tblGrid>
                <a:gridCol w="390525">
                  <a:extLst>
                    <a:ext uri="{9D8B030D-6E8A-4147-A177-3AD203B41FA5}">
                      <a16:colId xmlns:a16="http://schemas.microsoft.com/office/drawing/2014/main" val="20000"/>
                    </a:ext>
                  </a:extLst>
                </a:gridCol>
                <a:gridCol w="2962275">
                  <a:extLst>
                    <a:ext uri="{9D8B030D-6E8A-4147-A177-3AD203B41FA5}">
                      <a16:colId xmlns:a16="http://schemas.microsoft.com/office/drawing/2014/main" val="20001"/>
                    </a:ext>
                  </a:extLst>
                </a:gridCol>
                <a:gridCol w="3133725">
                  <a:extLst>
                    <a:ext uri="{9D8B030D-6E8A-4147-A177-3AD203B41FA5}">
                      <a16:colId xmlns:a16="http://schemas.microsoft.com/office/drawing/2014/main" val="20002"/>
                    </a:ext>
                  </a:extLst>
                </a:gridCol>
                <a:gridCol w="2657475">
                  <a:extLst>
                    <a:ext uri="{9D8B030D-6E8A-4147-A177-3AD203B41FA5}">
                      <a16:colId xmlns:a16="http://schemas.microsoft.com/office/drawing/2014/main" val="20003"/>
                    </a:ext>
                  </a:extLst>
                </a:gridCol>
              </a:tblGrid>
              <a:tr h="5396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2000" b="1" i="0" u="none" strike="noStrike" cap="none" normalizeH="0" baseline="0" dirty="0">
                        <a:ln>
                          <a:noFill/>
                        </a:ln>
                        <a:solidFill>
                          <a:schemeClr val="tx1"/>
                        </a:solidFill>
                        <a:effectLst/>
                        <a:latin typeface="Arial"/>
                        <a:ea typeface="Osaka" charset="0"/>
                        <a:cs typeface="Arial"/>
                      </a:endParaRP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28575"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SEALS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28575"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TRUMPETS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28575"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BOWLS</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28575"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extLst>
                  <a:ext uri="{0D108BD9-81ED-4DB2-BD59-A6C34878D82A}">
                    <a16:rowId xmlns:a16="http://schemas.microsoft.com/office/drawing/2014/main" val="10000"/>
                  </a:ext>
                </a:extLst>
              </a:tr>
              <a:tr h="53810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1</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a:ln>
                            <a:noFill/>
                          </a:ln>
                          <a:solidFill>
                            <a:srgbClr val="FF0000"/>
                          </a:solidFill>
                          <a:effectLst/>
                          <a:latin typeface="Arial"/>
                          <a:ea typeface="Osaka" charset="0"/>
                          <a:cs typeface="Arial"/>
                        </a:rPr>
                        <a:t>White: conqueror</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FFFFFF"/>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Hail &amp; fire: 1/3 vegetation</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Sores</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noFill/>
                  </a:tcPr>
                </a:tc>
                <a:extLst>
                  <a:ext uri="{0D108BD9-81ED-4DB2-BD59-A6C34878D82A}">
                    <a16:rowId xmlns:a16="http://schemas.microsoft.com/office/drawing/2014/main" val="10001"/>
                  </a:ext>
                </a:extLst>
              </a:tr>
              <a:tr h="5396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2</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Red: war</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FF0000"/>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FFCCFF"/>
                          </a:solidFill>
                          <a:effectLst/>
                          <a:latin typeface="Arial"/>
                          <a:ea typeface="Osaka" charset="0"/>
                          <a:cs typeface="Arial"/>
                        </a:rPr>
                        <a:t>Fire: 1/3 sea creatures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gradFill rotWithShape="0">
                      <a:gsLst>
                        <a:gs pos="0">
                          <a:srgbClr val="000066"/>
                        </a:gs>
                        <a:gs pos="25999">
                          <a:srgbClr val="000066"/>
                        </a:gs>
                        <a:gs pos="67000">
                          <a:srgbClr val="FF0000"/>
                        </a:gs>
                        <a:gs pos="100000">
                          <a:srgbClr val="00002F"/>
                        </a:gs>
                      </a:gsLst>
                      <a:lin ang="5400000" scaled="1"/>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FFCCFF"/>
                          </a:solidFill>
                          <a:effectLst/>
                          <a:latin typeface="Arial"/>
                          <a:ea typeface="Osaka" charset="0"/>
                          <a:cs typeface="Arial"/>
                        </a:rPr>
                        <a:t>Sea to blood</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gradFill rotWithShape="0">
                      <a:gsLst>
                        <a:gs pos="0">
                          <a:srgbClr val="000066"/>
                        </a:gs>
                        <a:gs pos="25999">
                          <a:srgbClr val="000066"/>
                        </a:gs>
                        <a:gs pos="67000">
                          <a:srgbClr val="FF0000"/>
                        </a:gs>
                        <a:gs pos="100000">
                          <a:srgbClr val="00002F"/>
                        </a:gs>
                      </a:gsLst>
                      <a:lin ang="5400000" scaled="1"/>
                    </a:gradFill>
                  </a:tcPr>
                </a:tc>
                <a:extLst>
                  <a:ext uri="{0D108BD9-81ED-4DB2-BD59-A6C34878D82A}">
                    <a16:rowId xmlns:a16="http://schemas.microsoft.com/office/drawing/2014/main" val="10002"/>
                  </a:ext>
                </a:extLst>
              </a:tr>
              <a:tr h="5396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3</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Black: famine</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20000"/>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000013"/>
                          </a:solidFill>
                          <a:effectLst/>
                          <a:latin typeface="Arial"/>
                          <a:ea typeface="Osaka" charset="0"/>
                          <a:cs typeface="Arial"/>
                        </a:rPr>
                        <a:t>Star: 1/3 fresh water</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blipFill dpi="0" rotWithShape="0">
                      <a:blip r:embed="rId3"/>
                      <a:srcRect/>
                      <a:tile tx="0" ty="0" sx="100000" sy="100000" flip="none" algn="tl"/>
                    </a:blip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000013"/>
                          </a:solidFill>
                          <a:effectLst/>
                          <a:latin typeface="Arial"/>
                          <a:ea typeface="Osaka" charset="0"/>
                          <a:cs typeface="Arial"/>
                        </a:rPr>
                        <a:t>Fresh water to blood</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blipFill dpi="0" rotWithShape="0">
                      <a:blip r:embed="rId3"/>
                      <a:srcRect/>
                      <a:tile tx="0" ty="0" sx="100000" sy="100000" flip="none" algn="tl"/>
                    </a:blipFill>
                  </a:tcPr>
                </a:tc>
                <a:extLst>
                  <a:ext uri="{0D108BD9-81ED-4DB2-BD59-A6C34878D82A}">
                    <a16:rowId xmlns:a16="http://schemas.microsoft.com/office/drawing/2014/main" val="10003"/>
                  </a:ext>
                </a:extLst>
              </a:tr>
              <a:tr h="53810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4</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Pale: death</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606060"/>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FDFFEE"/>
                          </a:solidFill>
                          <a:effectLst/>
                          <a:latin typeface="Arial"/>
                          <a:ea typeface="Osaka" charset="0"/>
                          <a:cs typeface="Arial"/>
                        </a:rPr>
                        <a:t>Dark: 1/3 sun, moon, stars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gradFill rotWithShape="0">
                      <a:gsLst>
                        <a:gs pos="0">
                          <a:srgbClr val="FF0000"/>
                        </a:gs>
                        <a:gs pos="28000">
                          <a:srgbClr val="FF0000"/>
                        </a:gs>
                        <a:gs pos="62000">
                          <a:srgbClr val="020000"/>
                        </a:gs>
                        <a:gs pos="100000">
                          <a:srgbClr val="760000"/>
                        </a:gs>
                      </a:gsLst>
                      <a:lin ang="18900000" scaled="1"/>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FDFFEE"/>
                          </a:solidFill>
                          <a:effectLst/>
                          <a:latin typeface="Arial"/>
                          <a:ea typeface="Osaka" charset="0"/>
                          <a:cs typeface="Arial"/>
                        </a:rPr>
                        <a:t>Sun burns men</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gradFill rotWithShape="0">
                      <a:gsLst>
                        <a:gs pos="0">
                          <a:srgbClr val="FF0000"/>
                        </a:gs>
                        <a:gs pos="28000">
                          <a:srgbClr val="FF0000"/>
                        </a:gs>
                        <a:gs pos="62000">
                          <a:srgbClr val="020000"/>
                        </a:gs>
                        <a:gs pos="100000">
                          <a:srgbClr val="760000"/>
                        </a:gs>
                      </a:gsLst>
                      <a:lin ang="18900000" scaled="1"/>
                    </a:gradFill>
                  </a:tcPr>
                </a:tc>
                <a:extLst>
                  <a:ext uri="{0D108BD9-81ED-4DB2-BD59-A6C34878D82A}">
                    <a16:rowId xmlns:a16="http://schemas.microsoft.com/office/drawing/2014/main" val="10004"/>
                  </a:ext>
                </a:extLst>
              </a:tr>
              <a:tr h="45931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2000" b="1" i="0" u="none" strike="noStrike" cap="none" normalizeH="0" baseline="0">
                        <a:ln>
                          <a:noFill/>
                        </a:ln>
                        <a:solidFill>
                          <a:schemeClr val="tx1"/>
                        </a:solidFill>
                        <a:effectLst/>
                        <a:latin typeface="Arial"/>
                        <a:ea typeface="Osaka" charset="0"/>
                        <a:cs typeface="Arial"/>
                      </a:endParaRP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1800" b="1" i="0" u="none" strike="noStrike" cap="none" normalizeH="0" baseline="0">
                        <a:ln>
                          <a:noFill/>
                        </a:ln>
                        <a:solidFill>
                          <a:schemeClr val="tx1"/>
                        </a:solidFill>
                        <a:effectLst/>
                        <a:latin typeface="Arial"/>
                        <a:ea typeface="Osaka" charset="0"/>
                        <a:cs typeface="Arial"/>
                      </a:endParaRP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(Trumpets 5-7 are woes)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1800" b="1" i="0" u="none" strike="noStrike" cap="none" normalizeH="0" baseline="0">
                        <a:ln>
                          <a:noFill/>
                        </a:ln>
                        <a:solidFill>
                          <a:schemeClr val="tx1"/>
                        </a:solidFill>
                        <a:effectLst/>
                        <a:latin typeface="Arial"/>
                        <a:ea typeface="Osaka" charset="0"/>
                        <a:cs typeface="Arial"/>
                      </a:endParaRP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extLst>
                  <a:ext uri="{0D108BD9-81ED-4DB2-BD59-A6C34878D82A}">
                    <a16:rowId xmlns:a16="http://schemas.microsoft.com/office/drawing/2014/main" val="10005"/>
                  </a:ext>
                </a:extLst>
              </a:tr>
              <a:tr h="5396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5</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Martyrs reassured</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Woe #1: locusts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a:ln>
                            <a:noFill/>
                          </a:ln>
                          <a:solidFill>
                            <a:schemeClr val="tx1"/>
                          </a:solidFill>
                          <a:effectLst/>
                          <a:latin typeface="Arial"/>
                          <a:ea typeface="Osaka" charset="0"/>
                          <a:cs typeface="Arial"/>
                        </a:rPr>
                        <a:t>Beast</a:t>
                      </a:r>
                      <a:r>
                        <a:rPr kumimoji="0" lang="uk-UA" altLang="ja-JP" sz="1800" b="1" i="0" u="none" strike="noStrike" cap="none" normalizeH="0" baseline="0" dirty="0">
                          <a:ln>
                            <a:noFill/>
                          </a:ln>
                          <a:solidFill>
                            <a:schemeClr val="tx1"/>
                          </a:solidFill>
                          <a:effectLst/>
                          <a:latin typeface="Arial"/>
                          <a:ea typeface="Osaka" charset="0"/>
                          <a:cs typeface="Arial"/>
                        </a:rPr>
                        <a:t>'</a:t>
                      </a:r>
                      <a:r>
                        <a:rPr kumimoji="0" lang="en-US" sz="1800" b="1" i="0" u="none" strike="noStrike" cap="none" normalizeH="0" baseline="0" dirty="0">
                          <a:ln>
                            <a:noFill/>
                          </a:ln>
                          <a:solidFill>
                            <a:schemeClr val="tx1"/>
                          </a:solidFill>
                          <a:effectLst/>
                          <a:latin typeface="Arial"/>
                          <a:ea typeface="Osaka" charset="0"/>
                          <a:cs typeface="Arial"/>
                        </a:rPr>
                        <a:t>s kingdom dark</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noFill/>
                  </a:tcPr>
                </a:tc>
                <a:extLst>
                  <a:ext uri="{0D108BD9-81ED-4DB2-BD59-A6C34878D82A}">
                    <a16:rowId xmlns:a16="http://schemas.microsoft.com/office/drawing/2014/main" val="10006"/>
                  </a:ext>
                </a:extLst>
              </a:tr>
              <a:tr h="5682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6</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Wrath: earthquake, signs</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000013"/>
                          </a:solidFill>
                          <a:effectLst/>
                          <a:latin typeface="Arial"/>
                          <a:ea typeface="Osaka" charset="0"/>
                          <a:cs typeface="Arial"/>
                        </a:rPr>
                        <a:t>Woe #2: Euphrates prep</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gradFill rotWithShape="0">
                      <a:gsLst>
                        <a:gs pos="0">
                          <a:srgbClr val="00FFFF"/>
                        </a:gs>
                        <a:gs pos="100000">
                          <a:srgbClr val="007676"/>
                        </a:gs>
                      </a:gsLst>
                      <a:lin ang="5400000" scaled="1"/>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rgbClr val="000013"/>
                          </a:solidFill>
                          <a:effectLst/>
                          <a:latin typeface="Arial"/>
                          <a:ea typeface="Osaka" charset="0"/>
                          <a:cs typeface="Arial"/>
                        </a:rPr>
                        <a:t>Euphrates dries up</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gradFill rotWithShape="0">
                      <a:gsLst>
                        <a:gs pos="0">
                          <a:srgbClr val="00FFFF"/>
                        </a:gs>
                        <a:gs pos="100000">
                          <a:srgbClr val="007676"/>
                        </a:gs>
                      </a:gsLst>
                      <a:lin ang="5400000" scaled="1"/>
                    </a:gradFill>
                  </a:tcPr>
                </a:tc>
                <a:extLst>
                  <a:ext uri="{0D108BD9-81ED-4DB2-BD59-A6C34878D82A}">
                    <a16:rowId xmlns:a16="http://schemas.microsoft.com/office/drawing/2014/main" val="10007"/>
                  </a:ext>
                </a:extLst>
              </a:tr>
              <a:tr h="46191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2000" b="1" i="0" u="none" strike="noStrike" cap="none" normalizeH="0" baseline="0">
                        <a:ln>
                          <a:noFill/>
                        </a:ln>
                        <a:solidFill>
                          <a:schemeClr val="tx1"/>
                        </a:solidFill>
                        <a:effectLst/>
                        <a:latin typeface="Arial"/>
                        <a:ea typeface="Osaka" charset="0"/>
                        <a:cs typeface="Arial"/>
                      </a:endParaRP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(144,000 sealed)</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(Trump #7 = mystery)</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1800" b="1" i="0" u="none" strike="noStrike" cap="none" normalizeH="0" baseline="0">
                        <a:ln>
                          <a:noFill/>
                        </a:ln>
                        <a:solidFill>
                          <a:schemeClr val="tx1"/>
                        </a:solidFill>
                        <a:effectLst/>
                        <a:latin typeface="Arial"/>
                        <a:ea typeface="Osaka" charset="0"/>
                        <a:cs typeface="Arial"/>
                      </a:endParaRP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12700" cap="flat" cmpd="sng" algn="ctr">
                      <a:solidFill>
                        <a:schemeClr val="tx1"/>
                      </a:solidFill>
                      <a:prstDash val="solid"/>
                      <a:round/>
                      <a:headEnd type="none" w="med" len="med"/>
                      <a:tailEnd type="none" w="lg" len="lg"/>
                    </a:lnB>
                    <a:lnTlToBr>
                      <a:noFill/>
                    </a:lnTlToBr>
                    <a:lnBlToTr>
                      <a:noFill/>
                    </a:lnBlToTr>
                    <a:solidFill>
                      <a:srgbClr val="000013"/>
                    </a:solidFill>
                  </a:tcPr>
                </a:tc>
                <a:extLst>
                  <a:ext uri="{0D108BD9-81ED-4DB2-BD59-A6C34878D82A}">
                    <a16:rowId xmlns:a16="http://schemas.microsoft.com/office/drawing/2014/main" val="10008"/>
                  </a:ext>
                </a:extLst>
              </a:tr>
              <a:tr h="53969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1" i="0" u="none" strike="noStrike" cap="none" normalizeH="0" baseline="0">
                          <a:ln>
                            <a:noFill/>
                          </a:ln>
                          <a:solidFill>
                            <a:schemeClr val="tx1"/>
                          </a:solidFill>
                          <a:effectLst/>
                          <a:latin typeface="Arial"/>
                          <a:ea typeface="Osaka" charset="0"/>
                          <a:cs typeface="Arial"/>
                        </a:rPr>
                        <a:t>7</a:t>
                      </a:r>
                    </a:p>
                  </a:txBody>
                  <a:tcPr marL="90000" marR="90000" marT="46795" marB="46795" horzOverflow="overflow">
                    <a:lnL w="28575"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28575" cap="flat" cmpd="sng" algn="ctr">
                      <a:solidFill>
                        <a:schemeClr val="tx1"/>
                      </a:solidFill>
                      <a:prstDash val="solid"/>
                      <a:round/>
                      <a:headEnd type="none" w="med" len="med"/>
                      <a:tailEnd type="none" w="lg" len="lg"/>
                    </a:lnB>
                    <a:lnTlToBr>
                      <a:noFill/>
                    </a:lnTlToBr>
                    <a:lnBlToTr>
                      <a:noFill/>
                    </a:lnBlToTr>
                    <a:solidFill>
                      <a:srgbClr val="000013"/>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a:ln>
                            <a:noFill/>
                          </a:ln>
                          <a:solidFill>
                            <a:schemeClr val="tx1"/>
                          </a:solidFill>
                          <a:effectLst/>
                          <a:latin typeface="Arial"/>
                          <a:ea typeface="Osaka" charset="0"/>
                          <a:cs typeface="Arial"/>
                        </a:rPr>
                        <a:t>1/2-hour silence</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28575" cap="flat" cmpd="sng" algn="ctr">
                      <a:solidFill>
                        <a:schemeClr val="tx1"/>
                      </a:solidFill>
                      <a:prstDash val="solid"/>
                      <a:round/>
                      <a:headEnd type="none" w="med" len="med"/>
                      <a:tailEnd type="none" w="lg" len="lg"/>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a:ln>
                            <a:noFill/>
                          </a:ln>
                          <a:solidFill>
                            <a:schemeClr val="tx1"/>
                          </a:solidFill>
                          <a:effectLst/>
                          <a:latin typeface="Arial"/>
                          <a:ea typeface="Osaka" charset="0"/>
                          <a:cs typeface="Arial"/>
                        </a:rPr>
                        <a:t>Woe #3: victory imminent</a:t>
                      </a:r>
                    </a:p>
                  </a:txBody>
                  <a:tcPr marL="90000" marR="90000" marT="46795" marB="46795" horzOverflow="overflow">
                    <a:lnL w="12700" cap="flat" cmpd="sng" algn="ctr">
                      <a:solidFill>
                        <a:schemeClr val="tx1"/>
                      </a:solidFill>
                      <a:prstDash val="solid"/>
                      <a:round/>
                      <a:headEnd type="none" w="med" len="med"/>
                      <a:tailEnd type="none" w="lg" len="lg"/>
                    </a:lnL>
                    <a:lnR w="12700"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28575" cap="flat" cmpd="sng" algn="ctr">
                      <a:solidFill>
                        <a:schemeClr val="tx1"/>
                      </a:solidFill>
                      <a:prstDash val="solid"/>
                      <a:round/>
                      <a:headEnd type="none" w="med" len="med"/>
                      <a:tailEnd type="none" w="lg" len="lg"/>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a:ln>
                            <a:noFill/>
                          </a:ln>
                          <a:solidFill>
                            <a:schemeClr val="tx1"/>
                          </a:solidFill>
                          <a:effectLst/>
                          <a:latin typeface="Arial"/>
                          <a:ea typeface="Osaka" charset="0"/>
                          <a:cs typeface="Arial"/>
                        </a:rPr>
                        <a:t>Earthquake &amp; hail</a:t>
                      </a:r>
                    </a:p>
                  </a:txBody>
                  <a:tcPr marL="90000" marR="90000" marT="46795" marB="46795" horzOverflow="overflow">
                    <a:lnL w="12700" cap="flat" cmpd="sng" algn="ctr">
                      <a:solidFill>
                        <a:schemeClr val="tx1"/>
                      </a:solidFill>
                      <a:prstDash val="solid"/>
                      <a:round/>
                      <a:headEnd type="none" w="med" len="med"/>
                      <a:tailEnd type="none" w="lg" len="lg"/>
                    </a:lnL>
                    <a:lnR w="28575" cap="flat" cmpd="sng" algn="ctr">
                      <a:solidFill>
                        <a:schemeClr val="tx1"/>
                      </a:solidFill>
                      <a:prstDash val="solid"/>
                      <a:round/>
                      <a:headEnd type="none" w="med" len="med"/>
                      <a:tailEnd type="none" w="lg" len="lg"/>
                    </a:lnR>
                    <a:lnT w="12700" cap="flat" cmpd="sng" algn="ctr">
                      <a:solidFill>
                        <a:schemeClr val="tx1"/>
                      </a:solidFill>
                      <a:prstDash val="solid"/>
                      <a:round/>
                      <a:headEnd type="none" w="med" len="med"/>
                      <a:tailEnd type="none" w="lg" len="lg"/>
                    </a:lnT>
                    <a:lnB w="28575" cap="flat" cmpd="sng" algn="ctr">
                      <a:solidFill>
                        <a:schemeClr val="tx1"/>
                      </a:solidFill>
                      <a:prstDash val="solid"/>
                      <a:round/>
                      <a:headEnd type="none" w="med" len="med"/>
                      <a:tailEnd type="none" w="lg" len="lg"/>
                    </a:lnB>
                    <a:lnTlToBr>
                      <a:noFill/>
                    </a:lnTlToBr>
                    <a:lnBlToTr>
                      <a:noFill/>
                    </a:lnBlToTr>
                    <a:noFill/>
                  </a:tcPr>
                </a:tc>
                <a:extLst>
                  <a:ext uri="{0D108BD9-81ED-4DB2-BD59-A6C34878D82A}">
                    <a16:rowId xmlns:a16="http://schemas.microsoft.com/office/drawing/2014/main" val="10009"/>
                  </a:ext>
                </a:extLst>
              </a:tr>
            </a:tbl>
          </a:graphicData>
        </a:graphic>
      </p:graphicFrame>
      <p:sp>
        <p:nvSpPr>
          <p:cNvPr id="822332" name="Text Box 60"/>
          <p:cNvSpPr txBox="1">
            <a:spLocks noChangeArrowheads="1"/>
          </p:cNvSpPr>
          <p:nvPr/>
        </p:nvSpPr>
        <p:spPr bwMode="auto">
          <a:xfrm>
            <a:off x="8429653" y="76200"/>
            <a:ext cx="695270" cy="833178"/>
          </a:xfrm>
          <a:prstGeom prst="rect">
            <a:avLst/>
          </a:prstGeom>
          <a:noFill/>
          <a:ln w="9525">
            <a:noFill/>
            <a:miter lim="800000"/>
            <a:headEnd/>
            <a:tailEnd type="none" w="lg" len="lg"/>
          </a:ln>
          <a:effectLst>
            <a:outerShdw blurRad="63500" dist="35921" dir="2700000" algn="ctr" rotWithShape="0">
              <a:srgbClr val="000013">
                <a:alpha val="74998"/>
              </a:srgbClr>
            </a:outerShdw>
          </a:effectLst>
        </p:spPr>
        <p:txBody>
          <a:bodyPr wrap="none" lIns="90000" tIns="46800" rIns="90000" bIns="46800">
            <a:spAutoFit/>
          </a:bodyPr>
          <a:lstStyle>
            <a:lvl1pPr algn="l">
              <a:defRPr sz="2400">
                <a:solidFill>
                  <a:schemeClr val="tx1"/>
                </a:solidFill>
                <a:latin typeface="Times New Roman" charset="0"/>
                <a:ea typeface="ＭＳ Ｐゴシック" charset="0"/>
              </a:defRPr>
            </a:lvl1pPr>
            <a:lvl2pPr marL="37931725" indent="-37474525" algn="l">
              <a:defRPr sz="2400">
                <a:solidFill>
                  <a:schemeClr val="tx1"/>
                </a:solidFill>
                <a:latin typeface="Times New Roman" charset="0"/>
                <a:ea typeface="ＭＳ Ｐゴシック" charset="0"/>
              </a:defRPr>
            </a:lvl2pPr>
            <a:lvl3pPr>
              <a:defRPr sz="2400">
                <a:solidFill>
                  <a:schemeClr val="tx1"/>
                </a:solidFill>
                <a:latin typeface="Times New Roman" charset="0"/>
                <a:ea typeface="ＭＳ Ｐゴシック" charset="0"/>
              </a:defRPr>
            </a:lvl3pPr>
            <a:lvl4pPr>
              <a:defRPr sz="2400">
                <a:solidFill>
                  <a:schemeClr val="tx1"/>
                </a:solidFill>
                <a:latin typeface="Times New Roman" charset="0"/>
                <a:ea typeface="ＭＳ Ｐゴシック" charset="0"/>
              </a:defRPr>
            </a:lvl4pPr>
            <a:lvl5pPr>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66"/>
                </a:solidFill>
                <a:effectLst/>
                <a:uLnTx/>
                <a:uFillTx/>
                <a:latin typeface="Arial"/>
                <a:ea typeface="Osaka" charset="0"/>
                <a:cs typeface="Arial"/>
              </a:rPr>
              <a:t>337</a:t>
            </a:r>
            <a:br>
              <a:rPr kumimoji="0" lang="en-US" sz="2400" b="1" i="0" u="none" strike="noStrike" kern="1200" cap="none" spc="0" normalizeH="0" baseline="0" noProof="0" dirty="0">
                <a:ln>
                  <a:noFill/>
                </a:ln>
                <a:solidFill>
                  <a:srgbClr val="FFFF66"/>
                </a:solidFill>
                <a:effectLst/>
                <a:uLnTx/>
                <a:uFillTx/>
                <a:latin typeface="Arial"/>
                <a:ea typeface="Osaka" charset="0"/>
                <a:cs typeface="Arial"/>
              </a:rPr>
            </a:br>
            <a:r>
              <a:rPr kumimoji="0" lang="en-US" sz="2400" b="1" i="0" u="none" strike="noStrike" kern="1200" cap="none" spc="0" normalizeH="0" baseline="0" noProof="0" dirty="0">
                <a:ln>
                  <a:noFill/>
                </a:ln>
                <a:solidFill>
                  <a:srgbClr val="FFFF66"/>
                </a:solidFill>
                <a:effectLst/>
                <a:uLnTx/>
                <a:uFillTx/>
                <a:latin typeface="Arial"/>
                <a:ea typeface="Osaka" charset="0"/>
                <a:cs typeface="Arial"/>
              </a:rPr>
              <a:t>376</a:t>
            </a:r>
            <a:endParaRPr kumimoji="0" lang="en-US" sz="2000" b="1" i="0" u="none" strike="noStrike" kern="1200" cap="none" spc="0" normalizeH="0" baseline="0" noProof="0" dirty="0">
              <a:ln>
                <a:noFill/>
              </a:ln>
              <a:solidFill>
                <a:srgbClr val="FFFF66"/>
              </a:solidFill>
              <a:effectLst/>
              <a:uLnTx/>
              <a:uFillTx/>
              <a:latin typeface="Arial"/>
              <a:ea typeface="Osaka" charset="0"/>
              <a:cs typeface="Arial"/>
            </a:endParaRPr>
          </a:p>
        </p:txBody>
      </p:sp>
      <p:sp>
        <p:nvSpPr>
          <p:cNvPr id="344128" name="Text Box 64"/>
          <p:cNvSpPr txBox="1">
            <a:spLocks noChangeArrowheads="1"/>
          </p:cNvSpPr>
          <p:nvPr/>
        </p:nvSpPr>
        <p:spPr bwMode="auto">
          <a:xfrm>
            <a:off x="2417440" y="838200"/>
            <a:ext cx="4890864" cy="461665"/>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Matthew 24:5-9 Seal Parallels:</a:t>
            </a:r>
          </a:p>
        </p:txBody>
      </p:sp>
      <p:grpSp>
        <p:nvGrpSpPr>
          <p:cNvPr id="344137" name="Group 73"/>
          <p:cNvGrpSpPr>
            <a:grpSpLocks/>
          </p:cNvGrpSpPr>
          <p:nvPr/>
        </p:nvGrpSpPr>
        <p:grpSpPr bwMode="auto">
          <a:xfrm>
            <a:off x="2895600" y="1447800"/>
            <a:ext cx="3657600" cy="457200"/>
            <a:chOff x="1824" y="912"/>
            <a:chExt cx="2304" cy="288"/>
          </a:xfrm>
        </p:grpSpPr>
        <p:sp>
          <p:nvSpPr>
            <p:cNvPr id="344129" name="Text Box 65"/>
            <p:cNvSpPr txBox="1">
              <a:spLocks noChangeArrowheads="1"/>
            </p:cNvSpPr>
            <p:nvPr/>
          </p:nvSpPr>
          <p:spPr bwMode="auto">
            <a:xfrm>
              <a:off x="2064" y="912"/>
              <a:ext cx="2064" cy="288"/>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Deceivers (24:5)</a:t>
              </a:r>
            </a:p>
          </p:txBody>
        </p:sp>
        <p:sp>
          <p:nvSpPr>
            <p:cNvPr id="344133" name="AutoShape 69"/>
            <p:cNvSpPr>
              <a:spLocks noChangeArrowheads="1"/>
            </p:cNvSpPr>
            <p:nvPr/>
          </p:nvSpPr>
          <p:spPr bwMode="auto">
            <a:xfrm>
              <a:off x="1824" y="1008"/>
              <a:ext cx="432" cy="144"/>
            </a:xfrm>
            <a:prstGeom prst="leftRightArrow">
              <a:avLst>
                <a:gd name="adj1" fmla="val 50000"/>
                <a:gd name="adj2" fmla="val 60000"/>
              </a:avLst>
            </a:prstGeom>
            <a:solidFill>
              <a:srgbClr val="660066"/>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66"/>
                </a:solidFill>
                <a:effectLst/>
                <a:uLnTx/>
                <a:uFillTx/>
                <a:latin typeface="Arial"/>
                <a:ea typeface="ＭＳ Ｐゴシック" charset="0"/>
                <a:cs typeface="Arial"/>
              </a:endParaRPr>
            </a:p>
          </p:txBody>
        </p:sp>
      </p:grpSp>
      <p:grpSp>
        <p:nvGrpSpPr>
          <p:cNvPr id="344138" name="Group 74"/>
          <p:cNvGrpSpPr>
            <a:grpSpLocks/>
          </p:cNvGrpSpPr>
          <p:nvPr/>
        </p:nvGrpSpPr>
        <p:grpSpPr bwMode="auto">
          <a:xfrm>
            <a:off x="2895600" y="2032000"/>
            <a:ext cx="3657600" cy="457200"/>
            <a:chOff x="1824" y="1280"/>
            <a:chExt cx="2304" cy="288"/>
          </a:xfrm>
        </p:grpSpPr>
        <p:sp>
          <p:nvSpPr>
            <p:cNvPr id="344130" name="Text Box 66"/>
            <p:cNvSpPr txBox="1">
              <a:spLocks noChangeArrowheads="1"/>
            </p:cNvSpPr>
            <p:nvPr/>
          </p:nvSpPr>
          <p:spPr bwMode="auto">
            <a:xfrm>
              <a:off x="2064" y="1280"/>
              <a:ext cx="2064" cy="288"/>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Wars (24:6-7a)</a:t>
              </a:r>
            </a:p>
          </p:txBody>
        </p:sp>
        <p:sp>
          <p:nvSpPr>
            <p:cNvPr id="344134" name="AutoShape 70"/>
            <p:cNvSpPr>
              <a:spLocks noChangeArrowheads="1"/>
            </p:cNvSpPr>
            <p:nvPr/>
          </p:nvSpPr>
          <p:spPr bwMode="auto">
            <a:xfrm>
              <a:off x="1824" y="1344"/>
              <a:ext cx="432" cy="144"/>
            </a:xfrm>
            <a:prstGeom prst="leftRightArrow">
              <a:avLst>
                <a:gd name="adj1" fmla="val 50000"/>
                <a:gd name="adj2" fmla="val 60000"/>
              </a:avLst>
            </a:prstGeom>
            <a:solidFill>
              <a:srgbClr val="660066"/>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66"/>
                </a:solidFill>
                <a:effectLst/>
                <a:uLnTx/>
                <a:uFillTx/>
                <a:latin typeface="Arial"/>
                <a:ea typeface="ＭＳ Ｐゴシック" charset="0"/>
                <a:cs typeface="Arial"/>
              </a:endParaRPr>
            </a:p>
          </p:txBody>
        </p:sp>
      </p:grpSp>
      <p:grpSp>
        <p:nvGrpSpPr>
          <p:cNvPr id="344139" name="Group 75"/>
          <p:cNvGrpSpPr>
            <a:grpSpLocks/>
          </p:cNvGrpSpPr>
          <p:nvPr/>
        </p:nvGrpSpPr>
        <p:grpSpPr bwMode="auto">
          <a:xfrm>
            <a:off x="2895600" y="2616200"/>
            <a:ext cx="3657600" cy="457200"/>
            <a:chOff x="1824" y="1648"/>
            <a:chExt cx="2304" cy="288"/>
          </a:xfrm>
        </p:grpSpPr>
        <p:sp>
          <p:nvSpPr>
            <p:cNvPr id="344131" name="Text Box 67"/>
            <p:cNvSpPr txBox="1">
              <a:spLocks noChangeArrowheads="1"/>
            </p:cNvSpPr>
            <p:nvPr/>
          </p:nvSpPr>
          <p:spPr bwMode="auto">
            <a:xfrm>
              <a:off x="2064" y="1648"/>
              <a:ext cx="2064" cy="288"/>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Famines (24:7b)</a:t>
              </a:r>
            </a:p>
          </p:txBody>
        </p:sp>
        <p:sp>
          <p:nvSpPr>
            <p:cNvPr id="344135" name="AutoShape 71"/>
            <p:cNvSpPr>
              <a:spLocks noChangeArrowheads="1"/>
            </p:cNvSpPr>
            <p:nvPr/>
          </p:nvSpPr>
          <p:spPr bwMode="auto">
            <a:xfrm>
              <a:off x="1824" y="1728"/>
              <a:ext cx="432" cy="144"/>
            </a:xfrm>
            <a:prstGeom prst="leftRightArrow">
              <a:avLst>
                <a:gd name="adj1" fmla="val 50000"/>
                <a:gd name="adj2" fmla="val 60000"/>
              </a:avLst>
            </a:prstGeom>
            <a:solidFill>
              <a:srgbClr val="660066"/>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66"/>
                </a:solidFill>
                <a:effectLst/>
                <a:uLnTx/>
                <a:uFillTx/>
                <a:latin typeface="Arial"/>
                <a:ea typeface="ＭＳ Ｐゴシック" charset="0"/>
                <a:cs typeface="Arial"/>
              </a:endParaRPr>
            </a:p>
          </p:txBody>
        </p:sp>
      </p:grpSp>
      <p:grpSp>
        <p:nvGrpSpPr>
          <p:cNvPr id="344140" name="Group 76"/>
          <p:cNvGrpSpPr>
            <a:grpSpLocks/>
          </p:cNvGrpSpPr>
          <p:nvPr/>
        </p:nvGrpSpPr>
        <p:grpSpPr bwMode="auto">
          <a:xfrm>
            <a:off x="2895600" y="3200400"/>
            <a:ext cx="3657600" cy="457200"/>
            <a:chOff x="1824" y="2016"/>
            <a:chExt cx="2304" cy="288"/>
          </a:xfrm>
        </p:grpSpPr>
        <p:sp>
          <p:nvSpPr>
            <p:cNvPr id="344132" name="Text Box 68"/>
            <p:cNvSpPr txBox="1">
              <a:spLocks noChangeArrowheads="1"/>
            </p:cNvSpPr>
            <p:nvPr/>
          </p:nvSpPr>
          <p:spPr bwMode="auto">
            <a:xfrm>
              <a:off x="2064" y="2016"/>
              <a:ext cx="2064" cy="288"/>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Death (24:9)</a:t>
              </a:r>
            </a:p>
          </p:txBody>
        </p:sp>
        <p:sp>
          <p:nvSpPr>
            <p:cNvPr id="344136" name="AutoShape 72"/>
            <p:cNvSpPr>
              <a:spLocks noChangeArrowheads="1"/>
            </p:cNvSpPr>
            <p:nvPr/>
          </p:nvSpPr>
          <p:spPr bwMode="auto">
            <a:xfrm>
              <a:off x="1824" y="2064"/>
              <a:ext cx="432" cy="144"/>
            </a:xfrm>
            <a:prstGeom prst="leftRightArrow">
              <a:avLst>
                <a:gd name="adj1" fmla="val 50000"/>
                <a:gd name="adj2" fmla="val 60000"/>
              </a:avLst>
            </a:prstGeom>
            <a:solidFill>
              <a:srgbClr val="660066"/>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66"/>
                </a:solidFill>
                <a:effectLst/>
                <a:uLnTx/>
                <a:uFillTx/>
                <a:latin typeface="Arial"/>
                <a:ea typeface="ＭＳ Ｐゴシック" charset="0"/>
                <a:cs typeface="Arial"/>
              </a:endParaRPr>
            </a:p>
          </p:txBody>
        </p:sp>
      </p:grpSp>
      <p:grpSp>
        <p:nvGrpSpPr>
          <p:cNvPr id="344141" name="Group 77"/>
          <p:cNvGrpSpPr>
            <a:grpSpLocks/>
          </p:cNvGrpSpPr>
          <p:nvPr/>
        </p:nvGrpSpPr>
        <p:grpSpPr bwMode="auto">
          <a:xfrm>
            <a:off x="2961085" y="4648202"/>
            <a:ext cx="6182916" cy="830263"/>
            <a:chOff x="1820" y="1648"/>
            <a:chExt cx="2308" cy="523"/>
          </a:xfrm>
        </p:grpSpPr>
        <p:sp>
          <p:nvSpPr>
            <p:cNvPr id="344142" name="Text Box 78"/>
            <p:cNvSpPr txBox="1">
              <a:spLocks noChangeArrowheads="1"/>
            </p:cNvSpPr>
            <p:nvPr/>
          </p:nvSpPr>
          <p:spPr bwMode="auto">
            <a:xfrm>
              <a:off x="1962" y="1648"/>
              <a:ext cx="2166" cy="523"/>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Earthquakes &amp; worldwide chaos (24:7c, 10-13)</a:t>
              </a:r>
            </a:p>
          </p:txBody>
        </p:sp>
        <p:sp>
          <p:nvSpPr>
            <p:cNvPr id="344143" name="AutoShape 79"/>
            <p:cNvSpPr>
              <a:spLocks noChangeArrowheads="1"/>
            </p:cNvSpPr>
            <p:nvPr/>
          </p:nvSpPr>
          <p:spPr bwMode="auto">
            <a:xfrm>
              <a:off x="1820" y="1718"/>
              <a:ext cx="253" cy="147"/>
            </a:xfrm>
            <a:prstGeom prst="leftRightArrow">
              <a:avLst>
                <a:gd name="adj1" fmla="val 50000"/>
                <a:gd name="adj2" fmla="val 60000"/>
              </a:avLst>
            </a:prstGeom>
            <a:solidFill>
              <a:srgbClr val="660066"/>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66"/>
                </a:solidFill>
                <a:effectLst/>
                <a:uLnTx/>
                <a:uFillTx/>
                <a:latin typeface="Arial"/>
                <a:ea typeface="ＭＳ Ｐゴシック" charset="0"/>
                <a:cs typeface="Arial"/>
              </a:endParaRPr>
            </a:p>
          </p:txBody>
        </p:sp>
      </p:grpSp>
      <p:grpSp>
        <p:nvGrpSpPr>
          <p:cNvPr id="22" name="Group 76"/>
          <p:cNvGrpSpPr>
            <a:grpSpLocks/>
          </p:cNvGrpSpPr>
          <p:nvPr/>
        </p:nvGrpSpPr>
        <p:grpSpPr bwMode="auto">
          <a:xfrm>
            <a:off x="2956472" y="4085088"/>
            <a:ext cx="3657600" cy="457200"/>
            <a:chOff x="1824" y="2016"/>
            <a:chExt cx="2304" cy="288"/>
          </a:xfrm>
        </p:grpSpPr>
        <p:sp>
          <p:nvSpPr>
            <p:cNvPr id="23" name="Text Box 68"/>
            <p:cNvSpPr txBox="1">
              <a:spLocks noChangeArrowheads="1"/>
            </p:cNvSpPr>
            <p:nvPr/>
          </p:nvSpPr>
          <p:spPr bwMode="auto">
            <a:xfrm>
              <a:off x="2064" y="2016"/>
              <a:ext cx="2064" cy="288"/>
            </a:xfrm>
            <a:prstGeom prst="rect">
              <a:avLst/>
            </a:prstGeom>
            <a:solidFill>
              <a:schemeClr val="accent1"/>
            </a:solidFill>
            <a:ln>
              <a:noFill/>
            </a:ln>
            <a:effectLst>
              <a:outerShdw blurRad="63500" dist="35921" dir="2700000" algn="ctr" rotWithShape="0">
                <a:srgbClr val="000000">
                  <a:alpha val="74998"/>
                </a:srgbClr>
              </a:outerShdw>
            </a:effectLst>
            <a:extLst>
              <a:ext uri="{91240B29-F687-4f45-9708-019B960494DF}">
                <a14:hiddenLine xmlns:a14="http://schemas.microsoft.com/office/drawing/2010/main" xmlns="" w="9525">
                  <a:solidFill>
                    <a:schemeClr val="tx1"/>
                  </a:solidFill>
                  <a:miter lim="800000"/>
                  <a:headEnd/>
                  <a:tailEnd/>
                </a14:hiddenLine>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Martyrs (24:9)</a:t>
              </a:r>
            </a:p>
          </p:txBody>
        </p:sp>
        <p:sp>
          <p:nvSpPr>
            <p:cNvPr id="24" name="AutoShape 72"/>
            <p:cNvSpPr>
              <a:spLocks noChangeArrowheads="1"/>
            </p:cNvSpPr>
            <p:nvPr/>
          </p:nvSpPr>
          <p:spPr bwMode="auto">
            <a:xfrm>
              <a:off x="1824" y="2064"/>
              <a:ext cx="432" cy="144"/>
            </a:xfrm>
            <a:prstGeom prst="leftRightArrow">
              <a:avLst>
                <a:gd name="adj1" fmla="val 50000"/>
                <a:gd name="adj2" fmla="val 60000"/>
              </a:avLst>
            </a:prstGeom>
            <a:solidFill>
              <a:srgbClr val="660066"/>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66"/>
                </a:solidFill>
                <a:effectLst/>
                <a:uLnTx/>
                <a:uFillTx/>
                <a:latin typeface="Arial"/>
                <a:ea typeface="ＭＳ Ｐゴシック" charset="0"/>
                <a:cs typeface="Arial"/>
              </a:endParaRPr>
            </a:p>
          </p:txBody>
        </p:sp>
      </p:grpSp>
      <p:sp>
        <p:nvSpPr>
          <p:cNvPr id="2" name="Text Box 63">
            <a:extLst>
              <a:ext uri="{FF2B5EF4-FFF2-40B4-BE49-F238E27FC236}">
                <a16:creationId xmlns:a16="http://schemas.microsoft.com/office/drawing/2014/main" id="{F95E4115-1DFE-5C82-3C27-9680238C317E}"/>
              </a:ext>
            </a:extLst>
          </p:cNvPr>
          <p:cNvSpPr txBox="1">
            <a:spLocks noChangeArrowheads="1"/>
          </p:cNvSpPr>
          <p:nvPr/>
        </p:nvSpPr>
        <p:spPr bwMode="auto">
          <a:xfrm rot="16200000">
            <a:off x="-460375" y="2204743"/>
            <a:ext cx="2127250" cy="457200"/>
          </a:xfrm>
          <a:prstGeom prst="rect">
            <a:avLst/>
          </a:prstGeom>
          <a:noFill/>
          <a:ln w="9525">
            <a:noFill/>
            <a:miter lim="800000"/>
            <a:headEnd/>
            <a:tailEnd type="none" w="lg" len="lg"/>
          </a:ln>
          <a:effectLst>
            <a:outerShdw blurRad="63500" dist="35921" dir="2700000" algn="ctr" rotWithShape="0">
              <a:srgbClr val="000013">
                <a:alpha val="74998"/>
              </a:srgbClr>
            </a:outerShdw>
          </a:effectLst>
        </p:spPr>
        <p:txBody>
          <a:bodyPr wrap="non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CCFF"/>
                </a:solidFill>
                <a:effectLst/>
                <a:uLnTx/>
                <a:uFillTx/>
                <a:latin typeface="Comic Sans MS" charset="0"/>
                <a:ea typeface="Osaka" charset="0"/>
                <a:cs typeface="Osaka" charset="0"/>
              </a:rPr>
              <a:t>H O R S E S</a:t>
            </a:r>
            <a:endParaRPr kumimoji="0" lang="en-US" sz="2400" b="0" i="0" u="none" strike="noStrike" kern="1200" cap="none" spc="0" normalizeH="0" baseline="0" noProof="0">
              <a:ln>
                <a:noFill/>
              </a:ln>
              <a:solidFill>
                <a:srgbClr val="FFFF66"/>
              </a:solidFill>
              <a:effectLst/>
              <a:uLnTx/>
              <a:uFillTx/>
              <a:latin typeface="Comic Sans MS" charset="0"/>
              <a:ea typeface="Osaka" charset="0"/>
              <a:cs typeface="Osaka" charset="0"/>
            </a:endParaRPr>
          </a:p>
        </p:txBody>
      </p:sp>
      <p:sp>
        <p:nvSpPr>
          <p:cNvPr id="3" name="Text Box 67">
            <a:extLst>
              <a:ext uri="{FF2B5EF4-FFF2-40B4-BE49-F238E27FC236}">
                <a16:creationId xmlns:a16="http://schemas.microsoft.com/office/drawing/2014/main" id="{BADA932F-EE99-F603-74A2-CC4B089E650B}"/>
              </a:ext>
            </a:extLst>
          </p:cNvPr>
          <p:cNvSpPr txBox="1">
            <a:spLocks noChangeArrowheads="1"/>
          </p:cNvSpPr>
          <p:nvPr/>
        </p:nvSpPr>
        <p:spPr bwMode="auto">
          <a:xfrm rot="16200000">
            <a:off x="2363788" y="4806102"/>
            <a:ext cx="2133600" cy="460375"/>
          </a:xfrm>
          <a:prstGeom prst="rect">
            <a:avLst/>
          </a:prstGeom>
          <a:noFill/>
          <a:ln w="9525">
            <a:noFill/>
            <a:miter lim="800000"/>
            <a:headEnd/>
            <a:tailEnd type="none" w="lg" len="lg"/>
          </a:ln>
          <a:effectLst>
            <a:outerShdw blurRad="63500" dist="35921" dir="2700000" algn="ctr" rotWithShape="0">
              <a:srgbClr val="000013">
                <a:alpha val="74998"/>
              </a:srgbClr>
            </a:outerShdw>
          </a:effectLst>
        </p:spPr>
        <p:txBody>
          <a:bodyPr lIns="90000" tIns="46800" rIns="90000" bIns="46800">
            <a:norm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CCFF"/>
                </a:solidFill>
                <a:effectLst/>
                <a:uLnTx/>
                <a:uFillTx/>
                <a:latin typeface="Comic Sans MS" charset="0"/>
                <a:ea typeface="Osaka" charset="0"/>
                <a:cs typeface="Osaka" charset="0"/>
              </a:rPr>
              <a:t>W  O  E  S</a:t>
            </a:r>
            <a:endParaRPr kumimoji="0" lang="en-US" sz="2400" b="0" i="0" u="none" strike="noStrike" kern="1200" cap="none" spc="0" normalizeH="0" baseline="0" noProof="0" dirty="0">
              <a:ln>
                <a:noFill/>
              </a:ln>
              <a:solidFill>
                <a:srgbClr val="FFFF66"/>
              </a:solidFill>
              <a:effectLst/>
              <a:uLnTx/>
              <a:uFillTx/>
              <a:latin typeface="Comic Sans MS" charset="0"/>
              <a:ea typeface="Osaka" charset="0"/>
              <a:cs typeface="Osaka" charset="0"/>
            </a:endParaRPr>
          </a:p>
        </p:txBody>
      </p:sp>
    </p:spTree>
    <p:extLst>
      <p:ext uri="{BB962C8B-B14F-4D97-AF65-F5344CB8AC3E}">
        <p14:creationId xmlns:p14="http://schemas.microsoft.com/office/powerpoint/2010/main" val="20746599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412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34413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44138"/>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44139"/>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44140"/>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441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12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tint val="95000"/>
            <a:satMod val="170000"/>
          </a:schemeClr>
        </a:solidFill>
        <a:effectLst/>
      </p:bgPr>
    </p:bg>
    <p:spTree>
      <p:nvGrpSpPr>
        <p:cNvPr id="1" name=""/>
        <p:cNvGrpSpPr/>
        <p:nvPr/>
      </p:nvGrpSpPr>
      <p:grpSpPr>
        <a:xfrm>
          <a:off x="0" y="0"/>
          <a:ext cx="0" cy="0"/>
          <a:chOff x="0" y="0"/>
          <a:chExt cx="0" cy="0"/>
        </a:xfrm>
      </p:grpSpPr>
      <p:sp>
        <p:nvSpPr>
          <p:cNvPr id="11" name="Freeform: Shape 10">
            <a:extLst>
              <a:ext uri="{FF2B5EF4-FFF2-40B4-BE49-F238E27FC236}">
                <a16:creationId xmlns:a16="http://schemas.microsoft.com/office/drawing/2014/main" id="{CF62D2A7-8207-488C-9F46-316BA81A16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008"/>
            <a:ext cx="4206915" cy="5840278"/>
          </a:xfrm>
          <a:custGeom>
            <a:avLst/>
            <a:gdLst>
              <a:gd name="connsiteX0" fmla="*/ 0 w 5609220"/>
              <a:gd name="connsiteY0" fmla="*/ 0 h 5840278"/>
              <a:gd name="connsiteX1" fmla="*/ 4637091 w 5609220"/>
              <a:gd name="connsiteY1" fmla="*/ 0 h 5840278"/>
              <a:gd name="connsiteX2" fmla="*/ 4822569 w 5609220"/>
              <a:gd name="connsiteY2" fmla="*/ 204077 h 5840278"/>
              <a:gd name="connsiteX3" fmla="*/ 5609220 w 5609220"/>
              <a:gd name="connsiteY3" fmla="*/ 2395363 h 5840278"/>
              <a:gd name="connsiteX4" fmla="*/ 2164305 w 5609220"/>
              <a:gd name="connsiteY4" fmla="*/ 5840278 h 5840278"/>
              <a:gd name="connsiteX5" fmla="*/ 238220 w 5609220"/>
              <a:gd name="connsiteY5" fmla="*/ 5251941 h 5840278"/>
              <a:gd name="connsiteX6" fmla="*/ 0 w 5609220"/>
              <a:gd name="connsiteY6" fmla="*/ 5073803 h 5840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09220" h="5840278">
                <a:moveTo>
                  <a:pt x="0" y="0"/>
                </a:moveTo>
                <a:lnTo>
                  <a:pt x="4637091" y="0"/>
                </a:lnTo>
                <a:lnTo>
                  <a:pt x="4822569" y="204077"/>
                </a:lnTo>
                <a:cubicBezTo>
                  <a:pt x="5314007" y="799562"/>
                  <a:pt x="5609220" y="1562987"/>
                  <a:pt x="5609220" y="2395363"/>
                </a:cubicBezTo>
                <a:cubicBezTo>
                  <a:pt x="5609220" y="4297937"/>
                  <a:pt x="4066879" y="5840278"/>
                  <a:pt x="2164305" y="5840278"/>
                </a:cubicBezTo>
                <a:cubicBezTo>
                  <a:pt x="1450840" y="5840278"/>
                  <a:pt x="788032" y="5623387"/>
                  <a:pt x="238220" y="5251941"/>
                </a:cubicBezTo>
                <a:lnTo>
                  <a:pt x="0" y="5073803"/>
                </a:lnTo>
                <a:close/>
              </a:path>
            </a:pathLst>
          </a:cu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 name="Picture 3" descr="Close up of binoculars on a table looking at sunset">
            <a:extLst>
              <a:ext uri="{FF2B5EF4-FFF2-40B4-BE49-F238E27FC236}">
                <a16:creationId xmlns:a16="http://schemas.microsoft.com/office/drawing/2014/main" id="{D7A32994-5BFE-453A-B742-B7858F64A8E7}"/>
              </a:ext>
            </a:extLst>
          </p:cNvPr>
          <p:cNvPicPr>
            <a:picLocks noChangeAspect="1"/>
          </p:cNvPicPr>
          <p:nvPr/>
        </p:nvPicPr>
        <p:blipFill rotWithShape="1">
          <a:blip r:embed="rId2"/>
          <a:srcRect l="30587" r="21238" b="2"/>
          <a:stretch/>
        </p:blipFill>
        <p:spPr>
          <a:xfrm>
            <a:off x="1" y="-2"/>
            <a:ext cx="4081394" cy="5654940"/>
          </a:xfrm>
          <a:custGeom>
            <a:avLst/>
            <a:gdLst/>
            <a:ahLst/>
            <a:cxnLst/>
            <a:rect l="l" t="t" r="r" b="b"/>
            <a:pathLst>
              <a:path w="5441859" h="5654940">
                <a:moveTo>
                  <a:pt x="0" y="0"/>
                </a:moveTo>
                <a:lnTo>
                  <a:pt x="4400491" y="0"/>
                </a:lnTo>
                <a:lnTo>
                  <a:pt x="4484766" y="76595"/>
                </a:lnTo>
                <a:cubicBezTo>
                  <a:pt x="5076107" y="667936"/>
                  <a:pt x="5441859" y="1484866"/>
                  <a:pt x="5441859" y="2387221"/>
                </a:cubicBezTo>
                <a:cubicBezTo>
                  <a:pt x="5441859" y="4191932"/>
                  <a:pt x="3978851" y="5654940"/>
                  <a:pt x="2174140" y="5654940"/>
                </a:cubicBezTo>
                <a:cubicBezTo>
                  <a:pt x="1412778" y="5654940"/>
                  <a:pt x="712231" y="5394557"/>
                  <a:pt x="156693" y="4957981"/>
                </a:cubicBezTo>
                <a:lnTo>
                  <a:pt x="0" y="4820612"/>
                </a:lnTo>
                <a:close/>
              </a:path>
            </a:pathLst>
          </a:custGeom>
        </p:spPr>
      </p:pic>
      <p:sp>
        <p:nvSpPr>
          <p:cNvPr id="10" name="TextBox 9">
            <a:extLst>
              <a:ext uri="{FF2B5EF4-FFF2-40B4-BE49-F238E27FC236}">
                <a16:creationId xmlns:a16="http://schemas.microsoft.com/office/drawing/2014/main" id="{5891B4F3-F013-46A7-AE40-0DCE413CE1AD}"/>
              </a:ext>
            </a:extLst>
          </p:cNvPr>
          <p:cNvSpPr txBox="1"/>
          <p:nvPr/>
        </p:nvSpPr>
        <p:spPr>
          <a:xfrm>
            <a:off x="3444915" y="-2008"/>
            <a:ext cx="5699085" cy="5693866"/>
          </a:xfrm>
          <a:prstGeom prst="rect">
            <a:avLst/>
          </a:prstGeom>
          <a:noFill/>
        </p:spPr>
        <p:txBody>
          <a:bodyPr wrap="square">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uLnTx/>
                <a:uFillTx/>
                <a:latin typeface="system-ui"/>
                <a:ea typeface="+mn-ea"/>
                <a:cs typeface="+mn-cs"/>
              </a:rPr>
              <a:t>12 </a:t>
            </a:r>
            <a:r>
              <a:rPr kumimoji="0" lang="en-US" sz="2800" b="0" i="0" u="none" strike="noStrike" kern="1200" cap="none" spc="0" normalizeH="0" baseline="0" noProof="0" dirty="0">
                <a:ln>
                  <a:noFill/>
                </a:ln>
                <a:solidFill>
                  <a:prstClr val="white"/>
                </a:solidFill>
                <a:effectLst/>
                <a:uLnTx/>
                <a:uFillTx/>
                <a:latin typeface="system-ui"/>
                <a:ea typeface="+mn-ea"/>
                <a:cs typeface="+mn-cs"/>
              </a:rPr>
              <a:t>Then I turned to see the voice that was speaking to me, and on turning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system-ui"/>
                <a:ea typeface="+mn-ea"/>
                <a:cs typeface="+mn-cs"/>
              </a:rPr>
              <a:t> I saw seven golden lampstands,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system-ui"/>
                <a:ea typeface="+mn-ea"/>
                <a:cs typeface="+mn-cs"/>
              </a:rPr>
              <a:t> </a:t>
            </a:r>
            <a:r>
              <a:rPr kumimoji="0" lang="en-US" sz="2800" b="1" i="0" u="none" strike="noStrike" kern="1200" cap="none" spc="0" normalizeH="0" baseline="30000" noProof="0" dirty="0">
                <a:ln>
                  <a:noFill/>
                </a:ln>
                <a:solidFill>
                  <a:prstClr val="white"/>
                </a:solidFill>
                <a:effectLst/>
                <a:uLnTx/>
                <a:uFillTx/>
                <a:latin typeface="system-ui"/>
                <a:ea typeface="+mn-ea"/>
                <a:cs typeface="+mn-cs"/>
              </a:rPr>
              <a:t>13 </a:t>
            </a:r>
            <a:r>
              <a:rPr kumimoji="0" lang="en-US" sz="2800" b="0" i="0" u="none" strike="noStrike" kern="1200" cap="none" spc="0" normalizeH="0" baseline="0" noProof="0" dirty="0">
                <a:ln>
                  <a:noFill/>
                </a:ln>
                <a:solidFill>
                  <a:prstClr val="white"/>
                </a:solidFill>
                <a:effectLst/>
                <a:uLnTx/>
                <a:uFillTx/>
                <a:latin typeface="system-ui"/>
                <a:ea typeface="+mn-ea"/>
                <a:cs typeface="+mn-cs"/>
              </a:rPr>
              <a:t>and in the midst of the lampstands one like a son of man, clothed with a long robe and with a golden sash around</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system-ui"/>
                <a:ea typeface="+mn-ea"/>
                <a:cs typeface="+mn-cs"/>
              </a:rPr>
              <a:t> his chest. </a:t>
            </a:r>
            <a:r>
              <a:rPr kumimoji="0" lang="en-US" sz="2800" b="1" i="0" u="none" strike="noStrike" kern="1200" cap="none" spc="0" normalizeH="0" baseline="30000" noProof="0" dirty="0">
                <a:ln>
                  <a:noFill/>
                </a:ln>
                <a:solidFill>
                  <a:prstClr val="white"/>
                </a:solidFill>
                <a:effectLst/>
                <a:uLnTx/>
                <a:uFillTx/>
                <a:latin typeface="system-ui"/>
                <a:ea typeface="+mn-ea"/>
                <a:cs typeface="+mn-cs"/>
              </a:rPr>
              <a:t>14 </a:t>
            </a:r>
            <a:r>
              <a:rPr kumimoji="0" lang="en-US" sz="2800" b="0" i="0" u="none" strike="noStrike" kern="1200" cap="none" spc="0" normalizeH="0" baseline="0" noProof="0" dirty="0">
                <a:ln>
                  <a:noFill/>
                </a:ln>
                <a:solidFill>
                  <a:prstClr val="white"/>
                </a:solidFill>
                <a:effectLst/>
                <a:uLnTx/>
                <a:uFillTx/>
                <a:latin typeface="system-ui"/>
                <a:ea typeface="+mn-ea"/>
                <a:cs typeface="+mn-cs"/>
              </a:rPr>
              <a:t>The hairs of his head were white, like white wool, like snow. His eyes were like a flame of fire, </a:t>
            </a:r>
            <a:r>
              <a:rPr kumimoji="0" lang="en-US" sz="2800" b="1" i="0" u="none" strike="noStrike" kern="1200" cap="none" spc="0" normalizeH="0" baseline="30000" noProof="0" dirty="0">
                <a:ln>
                  <a:noFill/>
                </a:ln>
                <a:solidFill>
                  <a:prstClr val="white"/>
                </a:solidFill>
                <a:effectLst/>
                <a:uLnTx/>
                <a:uFillTx/>
                <a:latin typeface="system-ui"/>
                <a:ea typeface="+mn-ea"/>
                <a:cs typeface="+mn-cs"/>
              </a:rPr>
              <a:t>15 </a:t>
            </a:r>
            <a:r>
              <a:rPr kumimoji="0" lang="en-US" sz="2800" b="0" i="0" u="none" strike="noStrike" kern="1200" cap="none" spc="0" normalizeH="0" baseline="0" noProof="0" dirty="0">
                <a:ln>
                  <a:noFill/>
                </a:ln>
                <a:solidFill>
                  <a:prstClr val="white"/>
                </a:solidFill>
                <a:effectLst/>
                <a:uLnTx/>
                <a:uFillTx/>
                <a:latin typeface="system-ui"/>
                <a:ea typeface="+mn-ea"/>
                <a:cs typeface="+mn-cs"/>
              </a:rPr>
              <a:t>his feet were like burnished bronze, refined in a furnace, and his voice was like the roar of many waters</a:t>
            </a:r>
            <a:endParaRPr kumimoji="0" lang="en-US" sz="2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244414B9-013F-4EA9-BB59-D90A5F5F19C1}"/>
              </a:ext>
            </a:extLst>
          </p:cNvPr>
          <p:cNvSpPr txBox="1"/>
          <p:nvPr/>
        </p:nvSpPr>
        <p:spPr>
          <a:xfrm>
            <a:off x="2" y="5548726"/>
            <a:ext cx="9143998" cy="138499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uLnTx/>
                <a:uFillTx/>
                <a:latin typeface="system-ui"/>
                <a:ea typeface="+mn-ea"/>
                <a:cs typeface="+mn-cs"/>
              </a:rPr>
              <a:t>                                                      16 </a:t>
            </a:r>
            <a:r>
              <a:rPr kumimoji="0" lang="en-US" sz="2800" b="0" i="0" u="none" strike="noStrike" kern="1200" cap="none" spc="0" normalizeH="0" baseline="0" noProof="0" dirty="0">
                <a:ln>
                  <a:noFill/>
                </a:ln>
                <a:solidFill>
                  <a:prstClr val="white"/>
                </a:solidFill>
                <a:effectLst/>
                <a:uLnTx/>
                <a:uFillTx/>
                <a:latin typeface="system-ui"/>
                <a:ea typeface="+mn-ea"/>
                <a:cs typeface="+mn-cs"/>
              </a:rPr>
              <a:t>In his right hand he held seven stars,  from his mouth came a sharp two-edged sword, and his face was like the sun shining in full strength.</a:t>
            </a:r>
            <a:endParaRPr kumimoji="0" lang="en-US" sz="2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86F50D40-0E36-8D4D-9ED1-BAEB04F01EFA}"/>
              </a:ext>
            </a:extLst>
          </p:cNvPr>
          <p:cNvSpPr txBox="1"/>
          <p:nvPr/>
        </p:nvSpPr>
        <p:spPr>
          <a:xfrm>
            <a:off x="24821" y="-2008"/>
            <a:ext cx="3420093" cy="52322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system-ui"/>
                <a:ea typeface="+mn-ea"/>
                <a:cs typeface="+mn-cs"/>
              </a:rPr>
              <a:t>Revelation 1</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0621725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75810" name="Picture 5" descr="rev 3 laodicea drought.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738188"/>
            <a:ext cx="9144000" cy="6127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1061" name="Rectangle 5"/>
          <p:cNvSpPr>
            <a:spLocks noGrp="1" noChangeArrowheads="1"/>
          </p:cNvSpPr>
          <p:nvPr>
            <p:ph type="title" idx="4294967295"/>
          </p:nvPr>
        </p:nvSpPr>
        <p:spPr>
          <a:xfrm>
            <a:off x="34925" y="0"/>
            <a:ext cx="9109075" cy="609600"/>
          </a:xfrm>
        </p:spPr>
        <p:txBody>
          <a:bodyPr/>
          <a:lstStyle/>
          <a:p>
            <a:pPr eaLnBrk="1" hangingPunct="1">
              <a:defRPr/>
            </a:pPr>
            <a:r>
              <a:rPr lang="en-US" sz="3200" b="1" dirty="0">
                <a:solidFill>
                  <a:srgbClr val="FFFFFF"/>
                </a:solidFill>
                <a:latin typeface="Arial"/>
                <a:cs typeface="Arial"/>
              </a:rPr>
              <a:t>The Olivet Discourse (Matthew 24–25)</a:t>
            </a:r>
          </a:p>
        </p:txBody>
      </p:sp>
      <p:sp>
        <p:nvSpPr>
          <p:cNvPr id="301059" name="Text Box 3"/>
          <p:cNvSpPr txBox="1">
            <a:spLocks noChangeArrowheads="1"/>
          </p:cNvSpPr>
          <p:nvPr/>
        </p:nvSpPr>
        <p:spPr bwMode="auto">
          <a:xfrm>
            <a:off x="8569972" y="31615"/>
            <a:ext cx="52770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eaLnBrk="1" hangingPunct="1">
              <a:defRPr/>
            </a:pPr>
            <a:r>
              <a:rPr lang="en-US" b="1" dirty="0">
                <a:solidFill>
                  <a:srgbClr val="FFFFFF"/>
                </a:solidFill>
                <a:latin typeface="Arial"/>
                <a:cs typeface="Arial"/>
              </a:rPr>
              <a:t>77</a:t>
            </a:r>
          </a:p>
        </p:txBody>
      </p:sp>
      <p:sp>
        <p:nvSpPr>
          <p:cNvPr id="301060" name="Text Box 4"/>
          <p:cNvSpPr txBox="1">
            <a:spLocks noChangeArrowheads="1"/>
          </p:cNvSpPr>
          <p:nvPr/>
        </p:nvSpPr>
        <p:spPr bwMode="auto">
          <a:xfrm>
            <a:off x="1925130" y="476672"/>
            <a:ext cx="5328592" cy="307777"/>
          </a:xfrm>
          <a:prstGeom prst="rect">
            <a:avLst/>
          </a:prstGeom>
          <a:noFill/>
          <a:ln>
            <a:noFill/>
          </a:ln>
          <a:effectLst/>
        </p:spPr>
        <p:txBody>
          <a:bodyPr>
            <a:spAutoFit/>
          </a:bodyPr>
          <a:lstStyle/>
          <a:p>
            <a:pPr algn="ctr" eaLnBrk="1" hangingPunct="1">
              <a:spcBef>
                <a:spcPct val="50000"/>
              </a:spcBef>
              <a:defRPr/>
            </a:pPr>
            <a:r>
              <a:rPr lang="en-US" sz="1400" dirty="0">
                <a:solidFill>
                  <a:srgbClr val="FFFFFF"/>
                </a:solidFill>
                <a:effectLst>
                  <a:glow rad="241300">
                    <a:srgbClr val="000000">
                      <a:alpha val="75000"/>
                    </a:srgbClr>
                  </a:glow>
                </a:effectLst>
                <a:latin typeface="Arial"/>
                <a:cs typeface="Arial"/>
              </a:rPr>
              <a:t>Adapted from Mark L. Bailey, DTS class notes, 1986</a:t>
            </a:r>
          </a:p>
        </p:txBody>
      </p:sp>
      <p:sp>
        <p:nvSpPr>
          <p:cNvPr id="2" name="Rectangle 1"/>
          <p:cNvSpPr/>
          <p:nvPr/>
        </p:nvSpPr>
        <p:spPr bwMode="auto">
          <a:xfrm>
            <a:off x="395288" y="3933825"/>
            <a:ext cx="6624637" cy="142875"/>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sp>
        <p:nvSpPr>
          <p:cNvPr id="8" name="Oval 7"/>
          <p:cNvSpPr>
            <a:spLocks noChangeAspect="1"/>
          </p:cNvSpPr>
          <p:nvPr/>
        </p:nvSpPr>
        <p:spPr bwMode="auto">
          <a:xfrm>
            <a:off x="3419475" y="3716338"/>
            <a:ext cx="576263" cy="576262"/>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sp>
        <p:nvSpPr>
          <p:cNvPr id="10" name="Oval 9"/>
          <p:cNvSpPr>
            <a:spLocks noChangeAspect="1"/>
          </p:cNvSpPr>
          <p:nvPr/>
        </p:nvSpPr>
        <p:spPr bwMode="auto">
          <a:xfrm>
            <a:off x="179388" y="3789363"/>
            <a:ext cx="431800" cy="431800"/>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sp>
        <p:nvSpPr>
          <p:cNvPr id="11" name="Text Box 4"/>
          <p:cNvSpPr txBox="1">
            <a:spLocks noChangeArrowheads="1"/>
          </p:cNvSpPr>
          <p:nvPr/>
        </p:nvSpPr>
        <p:spPr bwMode="auto">
          <a:xfrm>
            <a:off x="467544" y="4149080"/>
            <a:ext cx="2952328" cy="646331"/>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Beginning of Birth Pangs </a:t>
            </a:r>
            <a:br>
              <a:rPr lang="en-US" sz="1800" b="1" dirty="0">
                <a:solidFill>
                  <a:srgbClr val="FFFFFF"/>
                </a:solidFill>
                <a:effectLst>
                  <a:glow rad="241300">
                    <a:srgbClr val="000000">
                      <a:alpha val="75000"/>
                    </a:srgbClr>
                  </a:glow>
                </a:effectLst>
                <a:latin typeface="Arial"/>
                <a:cs typeface="Arial"/>
              </a:rPr>
            </a:br>
            <a:r>
              <a:rPr lang="en-US" sz="1800" b="1" dirty="0">
                <a:solidFill>
                  <a:srgbClr val="FFFFFF"/>
                </a:solidFill>
                <a:effectLst>
                  <a:glow rad="241300">
                    <a:srgbClr val="000000">
                      <a:alpha val="75000"/>
                    </a:srgbClr>
                  </a:glow>
                </a:effectLst>
                <a:latin typeface="Arial"/>
                <a:cs typeface="Arial"/>
              </a:rPr>
              <a:t>(4-8)</a:t>
            </a:r>
          </a:p>
        </p:txBody>
      </p:sp>
      <p:sp>
        <p:nvSpPr>
          <p:cNvPr id="12" name="Text Box 4"/>
          <p:cNvSpPr txBox="1">
            <a:spLocks noChangeArrowheads="1"/>
          </p:cNvSpPr>
          <p:nvPr/>
        </p:nvSpPr>
        <p:spPr bwMode="auto">
          <a:xfrm>
            <a:off x="3923928" y="4149080"/>
            <a:ext cx="2736304" cy="646331"/>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Great Tribulation </a:t>
            </a:r>
            <a:br>
              <a:rPr lang="en-US" sz="1800" b="1" dirty="0">
                <a:solidFill>
                  <a:srgbClr val="FFFFFF"/>
                </a:solidFill>
                <a:effectLst>
                  <a:glow rad="241300">
                    <a:srgbClr val="000000">
                      <a:alpha val="75000"/>
                    </a:srgbClr>
                  </a:glow>
                </a:effectLst>
                <a:latin typeface="Arial"/>
                <a:cs typeface="Arial"/>
              </a:rPr>
            </a:br>
            <a:r>
              <a:rPr lang="en-US" sz="1800" b="1" dirty="0">
                <a:solidFill>
                  <a:srgbClr val="FFFFFF"/>
                </a:solidFill>
                <a:effectLst>
                  <a:glow rad="241300">
                    <a:srgbClr val="000000">
                      <a:alpha val="75000"/>
                    </a:srgbClr>
                  </a:glow>
                </a:effectLst>
                <a:latin typeface="Arial"/>
                <a:cs typeface="Arial"/>
              </a:rPr>
              <a:t>(9-14, 21-22)</a:t>
            </a:r>
          </a:p>
        </p:txBody>
      </p:sp>
      <p:sp>
        <p:nvSpPr>
          <p:cNvPr id="13" name="Text Box 4"/>
          <p:cNvSpPr txBox="1">
            <a:spLocks noChangeArrowheads="1"/>
          </p:cNvSpPr>
          <p:nvPr/>
        </p:nvSpPr>
        <p:spPr bwMode="auto">
          <a:xfrm>
            <a:off x="2627784" y="2636912"/>
            <a:ext cx="2016224" cy="923330"/>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Abomination of Desolation</a:t>
            </a:r>
            <a:br>
              <a:rPr lang="en-US" sz="1800" b="1" dirty="0">
                <a:solidFill>
                  <a:srgbClr val="FFFFFF"/>
                </a:solidFill>
                <a:effectLst>
                  <a:glow rad="241300">
                    <a:srgbClr val="000000">
                      <a:alpha val="75000"/>
                    </a:srgbClr>
                  </a:glow>
                </a:effectLst>
                <a:latin typeface="Arial"/>
                <a:cs typeface="Arial"/>
              </a:rPr>
            </a:br>
            <a:r>
              <a:rPr lang="en-US" sz="1800" b="1" dirty="0">
                <a:solidFill>
                  <a:srgbClr val="FFFFFF"/>
                </a:solidFill>
                <a:effectLst>
                  <a:glow rad="241300">
                    <a:srgbClr val="000000">
                      <a:alpha val="75000"/>
                    </a:srgbClr>
                  </a:glow>
                </a:effectLst>
                <a:latin typeface="Arial"/>
                <a:cs typeface="Arial"/>
              </a:rPr>
              <a:t>(15-20)</a:t>
            </a:r>
          </a:p>
        </p:txBody>
      </p:sp>
      <p:sp>
        <p:nvSpPr>
          <p:cNvPr id="14" name="Text Box 4"/>
          <p:cNvSpPr txBox="1">
            <a:spLocks noChangeArrowheads="1"/>
          </p:cNvSpPr>
          <p:nvPr/>
        </p:nvSpPr>
        <p:spPr bwMode="auto">
          <a:xfrm>
            <a:off x="4572000" y="2636912"/>
            <a:ext cx="2016224" cy="923330"/>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False Christs </a:t>
            </a:r>
            <a:br>
              <a:rPr lang="en-US" sz="1800" b="1" dirty="0">
                <a:solidFill>
                  <a:srgbClr val="FFFFFF"/>
                </a:solidFill>
                <a:effectLst>
                  <a:glow rad="241300">
                    <a:srgbClr val="000000">
                      <a:alpha val="75000"/>
                    </a:srgbClr>
                  </a:glow>
                </a:effectLst>
                <a:latin typeface="Arial"/>
                <a:cs typeface="Arial"/>
              </a:rPr>
            </a:br>
            <a:r>
              <a:rPr lang="en-US" sz="1800" b="1" dirty="0">
                <a:solidFill>
                  <a:srgbClr val="FFFFFF"/>
                </a:solidFill>
                <a:effectLst>
                  <a:glow rad="241300">
                    <a:srgbClr val="000000">
                      <a:alpha val="75000"/>
                    </a:srgbClr>
                  </a:glow>
                </a:effectLst>
                <a:latin typeface="Arial"/>
                <a:cs typeface="Arial"/>
              </a:rPr>
              <a:t>&amp; Prophets </a:t>
            </a:r>
            <a:br>
              <a:rPr lang="en-US" sz="1800" b="1" dirty="0">
                <a:solidFill>
                  <a:srgbClr val="FFFFFF"/>
                </a:solidFill>
                <a:effectLst>
                  <a:glow rad="241300">
                    <a:srgbClr val="000000">
                      <a:alpha val="75000"/>
                    </a:srgbClr>
                  </a:glow>
                </a:effectLst>
                <a:latin typeface="Arial"/>
                <a:cs typeface="Arial"/>
              </a:rPr>
            </a:br>
            <a:r>
              <a:rPr lang="en-US" sz="1800" b="1" dirty="0">
                <a:solidFill>
                  <a:srgbClr val="FFFFFF"/>
                </a:solidFill>
                <a:effectLst>
                  <a:glow rad="241300">
                    <a:srgbClr val="000000">
                      <a:alpha val="75000"/>
                    </a:srgbClr>
                  </a:glow>
                </a:effectLst>
                <a:latin typeface="Arial"/>
                <a:cs typeface="Arial"/>
              </a:rPr>
              <a:t>(23-26)</a:t>
            </a:r>
          </a:p>
        </p:txBody>
      </p:sp>
      <p:sp>
        <p:nvSpPr>
          <p:cNvPr id="15" name="Text Box 4"/>
          <p:cNvSpPr txBox="1">
            <a:spLocks noChangeArrowheads="1"/>
          </p:cNvSpPr>
          <p:nvPr/>
        </p:nvSpPr>
        <p:spPr bwMode="auto">
          <a:xfrm>
            <a:off x="5076056" y="799437"/>
            <a:ext cx="4140968" cy="369332"/>
          </a:xfrm>
          <a:prstGeom prst="rect">
            <a:avLst/>
          </a:prstGeom>
          <a:noFill/>
          <a:ln>
            <a:noFill/>
          </a:ln>
          <a:effectLst/>
        </p:spPr>
        <p:txBody>
          <a:bodyPr>
            <a:spAutoFit/>
          </a:bodyPr>
          <a:lstStyle/>
          <a:p>
            <a:pP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Second Coming (27-31):</a:t>
            </a:r>
          </a:p>
        </p:txBody>
      </p:sp>
      <p:sp>
        <p:nvSpPr>
          <p:cNvPr id="16" name="Text Box 4"/>
          <p:cNvSpPr txBox="1">
            <a:spLocks noChangeArrowheads="1"/>
          </p:cNvSpPr>
          <p:nvPr/>
        </p:nvSpPr>
        <p:spPr bwMode="auto">
          <a:xfrm>
            <a:off x="5076056" y="1096788"/>
            <a:ext cx="4140968" cy="369332"/>
          </a:xfrm>
          <a:prstGeom prst="rect">
            <a:avLst/>
          </a:prstGeom>
          <a:noFill/>
          <a:ln>
            <a:noFill/>
          </a:ln>
          <a:effectLst/>
        </p:spPr>
        <p:txBody>
          <a:bodyPr>
            <a:spAutoFit/>
          </a:bodyPr>
          <a:lstStyle>
            <a:defPPr>
              <a:defRPr lang="en-US"/>
            </a:defPPr>
            <a:lvl1pPr marL="182563" indent="-182563" algn="l" eaLnBrk="1" hangingPunct="1">
              <a:spcBef>
                <a:spcPct val="50000"/>
              </a:spcBef>
              <a:buFont typeface="Arial"/>
              <a:buChar char="•"/>
              <a:defRPr sz="1600" b="1">
                <a:solidFill>
                  <a:schemeClr val="bg1"/>
                </a:solidFill>
                <a:latin typeface="Arial"/>
                <a:cs typeface="Arial"/>
              </a:defRPr>
            </a:lvl1pPr>
          </a:lstStyle>
          <a:p>
            <a:pPr>
              <a:defRPr/>
            </a:pPr>
            <a:r>
              <a:rPr lang="en-US" sz="1800" dirty="0">
                <a:solidFill>
                  <a:srgbClr val="FFFFFF"/>
                </a:solidFill>
                <a:effectLst>
                  <a:glow rad="241300">
                    <a:srgbClr val="000000">
                      <a:alpha val="75000"/>
                    </a:srgbClr>
                  </a:glow>
                </a:effectLst>
              </a:rPr>
              <a:t>Signs in the Heavens (29-30)</a:t>
            </a:r>
          </a:p>
        </p:txBody>
      </p:sp>
      <p:sp>
        <p:nvSpPr>
          <p:cNvPr id="17" name="Text Box 4"/>
          <p:cNvSpPr txBox="1">
            <a:spLocks noChangeArrowheads="1"/>
          </p:cNvSpPr>
          <p:nvPr/>
        </p:nvSpPr>
        <p:spPr bwMode="auto">
          <a:xfrm>
            <a:off x="5076056" y="1394139"/>
            <a:ext cx="4140968" cy="369332"/>
          </a:xfrm>
          <a:prstGeom prst="rect">
            <a:avLst/>
          </a:prstGeom>
          <a:noFill/>
          <a:ln>
            <a:noFill/>
          </a:ln>
          <a:effectLst/>
        </p:spPr>
        <p:txBody>
          <a:bodyPr>
            <a:spAutoFit/>
          </a:bodyPr>
          <a:lstStyle/>
          <a:p>
            <a:pPr marL="182563" indent="-182563" eaLnBrk="1" hangingPunct="1">
              <a:spcBef>
                <a:spcPct val="50000"/>
              </a:spcBef>
              <a:buFont typeface="Arial"/>
              <a:buChar char="•"/>
              <a:defRPr/>
            </a:pPr>
            <a:r>
              <a:rPr lang="en-US" sz="1800" b="1" dirty="0">
                <a:solidFill>
                  <a:srgbClr val="FFFFFF"/>
                </a:solidFill>
                <a:effectLst>
                  <a:glow rad="241300">
                    <a:srgbClr val="000000">
                      <a:alpha val="75000"/>
                    </a:srgbClr>
                  </a:glow>
                </a:effectLst>
                <a:latin typeface="Arial"/>
                <a:cs typeface="Arial"/>
              </a:rPr>
              <a:t>Coming of the Son of Man (27, 30)</a:t>
            </a:r>
          </a:p>
        </p:txBody>
      </p:sp>
      <p:sp>
        <p:nvSpPr>
          <p:cNvPr id="18" name="Text Box 4"/>
          <p:cNvSpPr txBox="1">
            <a:spLocks noChangeArrowheads="1"/>
          </p:cNvSpPr>
          <p:nvPr/>
        </p:nvSpPr>
        <p:spPr bwMode="auto">
          <a:xfrm>
            <a:off x="5076056" y="1691490"/>
            <a:ext cx="4140968" cy="369332"/>
          </a:xfrm>
          <a:prstGeom prst="rect">
            <a:avLst/>
          </a:prstGeom>
          <a:noFill/>
          <a:ln>
            <a:noFill/>
          </a:ln>
          <a:effectLst/>
        </p:spPr>
        <p:txBody>
          <a:bodyPr>
            <a:spAutoFit/>
          </a:bodyPr>
          <a:lstStyle>
            <a:defPPr>
              <a:defRPr lang="en-US"/>
            </a:defPPr>
            <a:lvl1pPr marL="182563" indent="-182563" algn="l" eaLnBrk="1" hangingPunct="1">
              <a:spcBef>
                <a:spcPct val="50000"/>
              </a:spcBef>
              <a:buFont typeface="Arial"/>
              <a:buChar char="•"/>
              <a:defRPr sz="1600" b="1">
                <a:solidFill>
                  <a:schemeClr val="bg1"/>
                </a:solidFill>
                <a:latin typeface="Arial"/>
                <a:cs typeface="Arial"/>
              </a:defRPr>
            </a:lvl1pPr>
          </a:lstStyle>
          <a:p>
            <a:pPr>
              <a:defRPr/>
            </a:pPr>
            <a:r>
              <a:rPr lang="en-US" sz="1800" dirty="0">
                <a:solidFill>
                  <a:srgbClr val="FFFFFF"/>
                </a:solidFill>
                <a:effectLst>
                  <a:glow rad="241300">
                    <a:srgbClr val="000000">
                      <a:alpha val="75000"/>
                    </a:srgbClr>
                  </a:glow>
                </a:effectLst>
              </a:rPr>
              <a:t>Bird Supper (28)</a:t>
            </a:r>
          </a:p>
        </p:txBody>
      </p:sp>
      <p:sp>
        <p:nvSpPr>
          <p:cNvPr id="19" name="Text Box 4"/>
          <p:cNvSpPr txBox="1">
            <a:spLocks noChangeArrowheads="1"/>
          </p:cNvSpPr>
          <p:nvPr/>
        </p:nvSpPr>
        <p:spPr bwMode="auto">
          <a:xfrm>
            <a:off x="5076056" y="1988840"/>
            <a:ext cx="4140968" cy="369332"/>
          </a:xfrm>
          <a:prstGeom prst="rect">
            <a:avLst/>
          </a:prstGeom>
          <a:noFill/>
          <a:ln>
            <a:noFill/>
          </a:ln>
          <a:effectLst/>
        </p:spPr>
        <p:txBody>
          <a:bodyPr>
            <a:spAutoFit/>
          </a:bodyPr>
          <a:lstStyle/>
          <a:p>
            <a:pPr marL="182563" indent="-182563" eaLnBrk="1" hangingPunct="1">
              <a:spcBef>
                <a:spcPct val="50000"/>
              </a:spcBef>
              <a:buFont typeface="Arial"/>
              <a:buChar char="•"/>
              <a:defRPr/>
            </a:pPr>
            <a:r>
              <a:rPr lang="en-US" sz="1800" b="1" dirty="0">
                <a:solidFill>
                  <a:srgbClr val="FFFFFF"/>
                </a:solidFill>
                <a:effectLst>
                  <a:glow rad="241300">
                    <a:srgbClr val="000000">
                      <a:alpha val="75000"/>
                    </a:srgbClr>
                  </a:glow>
                </a:effectLst>
                <a:latin typeface="Arial"/>
                <a:cs typeface="Arial"/>
              </a:rPr>
              <a:t>Salvation of Elect (31)</a:t>
            </a:r>
          </a:p>
        </p:txBody>
      </p:sp>
      <p:sp>
        <p:nvSpPr>
          <p:cNvPr id="20" name="Text Box 4"/>
          <p:cNvSpPr txBox="1">
            <a:spLocks noChangeArrowheads="1"/>
          </p:cNvSpPr>
          <p:nvPr/>
        </p:nvSpPr>
        <p:spPr bwMode="auto">
          <a:xfrm>
            <a:off x="6012160" y="6114782"/>
            <a:ext cx="2016224" cy="369332"/>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(Matt. 25:31-46)</a:t>
            </a:r>
          </a:p>
        </p:txBody>
      </p:sp>
      <p:sp>
        <p:nvSpPr>
          <p:cNvPr id="21" name="Text Box 4"/>
          <p:cNvSpPr txBox="1">
            <a:spLocks noChangeArrowheads="1"/>
          </p:cNvSpPr>
          <p:nvPr/>
        </p:nvSpPr>
        <p:spPr bwMode="auto">
          <a:xfrm>
            <a:off x="6336196" y="5035242"/>
            <a:ext cx="1368152" cy="923330"/>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Judgment of the Nations</a:t>
            </a:r>
          </a:p>
        </p:txBody>
      </p:sp>
      <p:sp>
        <p:nvSpPr>
          <p:cNvPr id="22" name="Text Box 4"/>
          <p:cNvSpPr txBox="1">
            <a:spLocks noChangeArrowheads="1"/>
          </p:cNvSpPr>
          <p:nvPr/>
        </p:nvSpPr>
        <p:spPr bwMode="auto">
          <a:xfrm>
            <a:off x="5220072" y="5589240"/>
            <a:ext cx="1152128" cy="369332"/>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Sheep</a:t>
            </a:r>
          </a:p>
        </p:txBody>
      </p:sp>
      <p:sp>
        <p:nvSpPr>
          <p:cNvPr id="23" name="Text Box 4"/>
          <p:cNvSpPr txBox="1">
            <a:spLocks noChangeArrowheads="1"/>
          </p:cNvSpPr>
          <p:nvPr/>
        </p:nvSpPr>
        <p:spPr bwMode="auto">
          <a:xfrm>
            <a:off x="7740352" y="5589240"/>
            <a:ext cx="1152128" cy="369332"/>
          </a:xfrm>
          <a:prstGeom prst="rect">
            <a:avLst/>
          </a:prstGeom>
          <a:noFill/>
          <a:ln>
            <a:noFill/>
          </a:ln>
          <a:effectLst/>
        </p:spPr>
        <p:txBody>
          <a:bodyPr>
            <a:spAutoFit/>
          </a:bodyPr>
          <a:lstStyle/>
          <a:p>
            <a:pPr algn="ctr" eaLnBrk="1" hangingPunct="1">
              <a:spcBef>
                <a:spcPct val="50000"/>
              </a:spcBef>
              <a:defRPr/>
            </a:pPr>
            <a:r>
              <a:rPr lang="en-US" sz="1800" b="1" dirty="0">
                <a:solidFill>
                  <a:srgbClr val="FFFFFF"/>
                </a:solidFill>
                <a:effectLst>
                  <a:glow rad="241300">
                    <a:srgbClr val="000000">
                      <a:alpha val="75000"/>
                    </a:srgbClr>
                  </a:glow>
                </a:effectLst>
                <a:latin typeface="Arial"/>
                <a:cs typeface="Arial"/>
              </a:rPr>
              <a:t>Goats</a:t>
            </a:r>
          </a:p>
        </p:txBody>
      </p:sp>
      <p:sp>
        <p:nvSpPr>
          <p:cNvPr id="24" name="Rectangle 23"/>
          <p:cNvSpPr/>
          <p:nvPr/>
        </p:nvSpPr>
        <p:spPr bwMode="auto">
          <a:xfrm rot="18217562">
            <a:off x="5516563" y="4735513"/>
            <a:ext cx="1917700" cy="139700"/>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sp>
        <p:nvSpPr>
          <p:cNvPr id="25" name="Rectangle 24"/>
          <p:cNvSpPr/>
          <p:nvPr/>
        </p:nvSpPr>
        <p:spPr bwMode="auto">
          <a:xfrm rot="3382438" flipH="1">
            <a:off x="6507163" y="4700588"/>
            <a:ext cx="1916112" cy="138112"/>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sp>
        <p:nvSpPr>
          <p:cNvPr id="9" name="Oval 8"/>
          <p:cNvSpPr>
            <a:spLocks noChangeAspect="1"/>
          </p:cNvSpPr>
          <p:nvPr/>
        </p:nvSpPr>
        <p:spPr bwMode="auto">
          <a:xfrm>
            <a:off x="6767513" y="3789363"/>
            <a:ext cx="433387" cy="431800"/>
          </a:xfrm>
          <a:prstGeom prst="ellipse">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sp>
        <p:nvSpPr>
          <p:cNvPr id="4" name="Striped Right Arrow 3"/>
          <p:cNvSpPr/>
          <p:nvPr/>
        </p:nvSpPr>
        <p:spPr bwMode="auto">
          <a:xfrm rot="5400000">
            <a:off x="6407944" y="2817019"/>
            <a:ext cx="1152525" cy="503237"/>
          </a:xfrm>
          <a:prstGeom prst="stripedRightArrow">
            <a:avLst>
              <a:gd name="adj1" fmla="val 47480"/>
              <a:gd name="adj2" fmla="val 10543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algn="ctr">
              <a:defRPr/>
            </a:pPr>
            <a:endParaRPr lang="en-US">
              <a:solidFill>
                <a:srgbClr val="000000"/>
              </a:solidFill>
              <a:latin typeface="Times New Roman" charset="0"/>
            </a:endParaRPr>
          </a:p>
        </p:txBody>
      </p:sp>
      <p:cxnSp>
        <p:nvCxnSpPr>
          <p:cNvPr id="26" name="Straight Connector 25"/>
          <p:cNvCxnSpPr/>
          <p:nvPr/>
        </p:nvCxnSpPr>
        <p:spPr bwMode="auto">
          <a:xfrm>
            <a:off x="5148263" y="1125538"/>
            <a:ext cx="2663825" cy="0"/>
          </a:xfrm>
          <a:prstGeom prst="line">
            <a:avLst/>
          </a:prstGeom>
          <a:solidFill>
            <a:schemeClr val="accent1"/>
          </a:solidFill>
          <a:ln w="19050" cap="flat" cmpd="sng" algn="ctr">
            <a:solidFill>
              <a:srgbClr val="FFFFFF"/>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7" name="Text Box 4"/>
          <p:cNvSpPr txBox="1">
            <a:spLocks noChangeArrowheads="1"/>
          </p:cNvSpPr>
          <p:nvPr/>
        </p:nvSpPr>
        <p:spPr bwMode="auto">
          <a:xfrm>
            <a:off x="1331640" y="6444044"/>
            <a:ext cx="1296144" cy="369332"/>
          </a:xfrm>
          <a:prstGeom prst="rect">
            <a:avLst/>
          </a:prstGeom>
          <a:noFill/>
          <a:ln>
            <a:noFill/>
          </a:ln>
          <a:effectLst/>
        </p:spPr>
        <p:txBody>
          <a:bodyPr>
            <a:spAutoFit/>
          </a:bodyPr>
          <a:lstStyle/>
          <a:p>
            <a:pPr algn="ctr" eaLnBrk="1" hangingPunct="1">
              <a:spcBef>
                <a:spcPct val="50000"/>
              </a:spcBef>
              <a:defRPr/>
            </a:pPr>
            <a:r>
              <a:rPr lang="en-US" sz="1800" b="1" dirty="0">
                <a:solidFill>
                  <a:srgbClr val="FFFF00"/>
                </a:solidFill>
                <a:effectLst>
                  <a:glow rad="241300">
                    <a:srgbClr val="000000">
                      <a:alpha val="75000"/>
                    </a:srgbClr>
                  </a:glow>
                </a:effectLst>
                <a:latin typeface="Arial"/>
                <a:cs typeface="Arial"/>
              </a:rPr>
              <a:t>6:1–8:5</a:t>
            </a:r>
          </a:p>
        </p:txBody>
      </p:sp>
      <p:sp>
        <p:nvSpPr>
          <p:cNvPr id="28" name="Text Box 4"/>
          <p:cNvSpPr txBox="1">
            <a:spLocks noChangeArrowheads="1"/>
          </p:cNvSpPr>
          <p:nvPr/>
        </p:nvSpPr>
        <p:spPr bwMode="auto">
          <a:xfrm>
            <a:off x="3131840" y="6167045"/>
            <a:ext cx="1008112" cy="646331"/>
          </a:xfrm>
          <a:prstGeom prst="rect">
            <a:avLst/>
          </a:prstGeom>
          <a:noFill/>
          <a:ln>
            <a:noFill/>
          </a:ln>
          <a:effectLst/>
        </p:spPr>
        <p:txBody>
          <a:bodyPr>
            <a:spAutoFit/>
          </a:bodyPr>
          <a:lstStyle/>
          <a:p>
            <a:pPr algn="ctr" eaLnBrk="1" hangingPunct="1">
              <a:spcBef>
                <a:spcPct val="50000"/>
              </a:spcBef>
              <a:defRPr/>
            </a:pPr>
            <a:r>
              <a:rPr lang="en-US" sz="1800" b="1" dirty="0">
                <a:solidFill>
                  <a:srgbClr val="FFFF00"/>
                </a:solidFill>
                <a:effectLst>
                  <a:glow rad="241300">
                    <a:srgbClr val="000000">
                      <a:alpha val="75000"/>
                    </a:srgbClr>
                  </a:glow>
                </a:effectLst>
                <a:latin typeface="Arial"/>
                <a:cs typeface="Arial"/>
              </a:rPr>
              <a:t>12:7-12</a:t>
            </a:r>
            <a:br>
              <a:rPr lang="en-US" sz="1800" b="1" dirty="0">
                <a:solidFill>
                  <a:srgbClr val="FFFF00"/>
                </a:solidFill>
                <a:effectLst>
                  <a:glow rad="241300">
                    <a:srgbClr val="000000">
                      <a:alpha val="75000"/>
                    </a:srgbClr>
                  </a:glow>
                </a:effectLst>
                <a:latin typeface="Arial"/>
                <a:cs typeface="Arial"/>
              </a:rPr>
            </a:br>
            <a:r>
              <a:rPr lang="en-US" sz="1800" b="1" dirty="0">
                <a:solidFill>
                  <a:srgbClr val="FFFF00"/>
                </a:solidFill>
                <a:effectLst>
                  <a:glow rad="241300">
                    <a:srgbClr val="000000">
                      <a:alpha val="75000"/>
                    </a:srgbClr>
                  </a:glow>
                </a:effectLst>
                <a:latin typeface="Arial"/>
                <a:cs typeface="Arial"/>
              </a:rPr>
              <a:t>13:14</a:t>
            </a:r>
          </a:p>
        </p:txBody>
      </p:sp>
      <p:sp>
        <p:nvSpPr>
          <p:cNvPr id="29" name="Text Box 4"/>
          <p:cNvSpPr txBox="1">
            <a:spLocks noChangeArrowheads="1"/>
          </p:cNvSpPr>
          <p:nvPr/>
        </p:nvSpPr>
        <p:spPr bwMode="auto">
          <a:xfrm>
            <a:off x="0" y="5890046"/>
            <a:ext cx="1403648" cy="923330"/>
          </a:xfrm>
          <a:prstGeom prst="rect">
            <a:avLst/>
          </a:prstGeom>
          <a:noFill/>
          <a:ln>
            <a:noFill/>
          </a:ln>
          <a:effectLst/>
        </p:spPr>
        <p:txBody>
          <a:bodyPr>
            <a:spAutoFit/>
          </a:bodyPr>
          <a:lstStyle/>
          <a:p>
            <a:pPr algn="ctr" eaLnBrk="1" hangingPunct="1">
              <a:spcBef>
                <a:spcPct val="50000"/>
              </a:spcBef>
              <a:defRPr/>
            </a:pPr>
            <a:r>
              <a:rPr lang="en-US" sz="1800" b="1" dirty="0">
                <a:solidFill>
                  <a:srgbClr val="FFFF00"/>
                </a:solidFill>
                <a:effectLst>
                  <a:glow rad="241300">
                    <a:srgbClr val="000000">
                      <a:alpha val="75000"/>
                    </a:srgbClr>
                  </a:glow>
                </a:effectLst>
                <a:latin typeface="Arial"/>
                <a:cs typeface="Arial"/>
              </a:rPr>
              <a:t>Correlation with Revelation</a:t>
            </a:r>
          </a:p>
        </p:txBody>
      </p:sp>
      <p:sp>
        <p:nvSpPr>
          <p:cNvPr id="30" name="Text Box 4"/>
          <p:cNvSpPr txBox="1">
            <a:spLocks noChangeArrowheads="1"/>
          </p:cNvSpPr>
          <p:nvPr/>
        </p:nvSpPr>
        <p:spPr bwMode="auto">
          <a:xfrm>
            <a:off x="4355976" y="6167045"/>
            <a:ext cx="1512168" cy="646331"/>
          </a:xfrm>
          <a:prstGeom prst="rect">
            <a:avLst/>
          </a:prstGeom>
          <a:noFill/>
          <a:ln>
            <a:noFill/>
          </a:ln>
          <a:effectLst/>
        </p:spPr>
        <p:txBody>
          <a:bodyPr wrap="square">
            <a:spAutoFit/>
          </a:bodyPr>
          <a:lstStyle/>
          <a:p>
            <a:pPr algn="ctr" eaLnBrk="1" hangingPunct="1">
              <a:spcBef>
                <a:spcPct val="50000"/>
              </a:spcBef>
              <a:defRPr/>
            </a:pPr>
            <a:r>
              <a:rPr lang="en-US" sz="1800" b="1" dirty="0">
                <a:solidFill>
                  <a:srgbClr val="FFFF00"/>
                </a:solidFill>
                <a:effectLst>
                  <a:glow rad="241300">
                    <a:srgbClr val="000000">
                      <a:alpha val="75000"/>
                    </a:srgbClr>
                  </a:glow>
                </a:effectLst>
                <a:latin typeface="Arial"/>
                <a:cs typeface="Arial"/>
              </a:rPr>
              <a:t>12:8-17</a:t>
            </a:r>
            <a:br>
              <a:rPr lang="en-US" sz="1800" b="1" dirty="0">
                <a:solidFill>
                  <a:srgbClr val="FFFF00"/>
                </a:solidFill>
                <a:effectLst>
                  <a:glow rad="241300">
                    <a:srgbClr val="000000">
                      <a:alpha val="75000"/>
                    </a:srgbClr>
                  </a:glow>
                </a:effectLst>
                <a:latin typeface="Arial"/>
                <a:cs typeface="Arial"/>
              </a:rPr>
            </a:br>
            <a:r>
              <a:rPr lang="en-US" sz="1800" b="1" dirty="0">
                <a:solidFill>
                  <a:srgbClr val="FFFF00"/>
                </a:solidFill>
                <a:effectLst>
                  <a:glow rad="241300">
                    <a:srgbClr val="000000">
                      <a:alpha val="75000"/>
                    </a:srgbClr>
                  </a:glow>
                </a:effectLst>
                <a:latin typeface="Arial"/>
                <a:cs typeface="Arial"/>
              </a:rPr>
              <a:t>8:1–19:10</a:t>
            </a:r>
          </a:p>
        </p:txBody>
      </p:sp>
      <p:sp>
        <p:nvSpPr>
          <p:cNvPr id="31" name="Text Box 4"/>
          <p:cNvSpPr txBox="1">
            <a:spLocks noChangeArrowheads="1"/>
          </p:cNvSpPr>
          <p:nvPr/>
        </p:nvSpPr>
        <p:spPr bwMode="auto">
          <a:xfrm>
            <a:off x="6408204" y="6444044"/>
            <a:ext cx="1224136" cy="369332"/>
          </a:xfrm>
          <a:prstGeom prst="rect">
            <a:avLst/>
          </a:prstGeom>
          <a:noFill/>
          <a:ln>
            <a:noFill/>
          </a:ln>
          <a:effectLst/>
        </p:spPr>
        <p:txBody>
          <a:bodyPr>
            <a:spAutoFit/>
          </a:bodyPr>
          <a:lstStyle/>
          <a:p>
            <a:pPr algn="ctr" eaLnBrk="1" hangingPunct="1">
              <a:spcBef>
                <a:spcPct val="50000"/>
              </a:spcBef>
              <a:defRPr/>
            </a:pPr>
            <a:r>
              <a:rPr lang="en-US" sz="1800" b="1" dirty="0">
                <a:solidFill>
                  <a:srgbClr val="FFFF00"/>
                </a:solidFill>
                <a:effectLst>
                  <a:glow rad="241300">
                    <a:srgbClr val="000000">
                      <a:alpha val="75000"/>
                    </a:srgbClr>
                  </a:glow>
                </a:effectLst>
                <a:latin typeface="Arial"/>
                <a:cs typeface="Arial"/>
              </a:rPr>
              <a:t>19:11-21</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
                                        </p:tgtEl>
                                        <p:attrNameLst>
                                          <p:attrName>style.visibility</p:attrName>
                                        </p:attrNameLst>
                                      </p:cBhvr>
                                      <p:to>
                                        <p:strVal val="visible"/>
                                      </p:to>
                                    </p:set>
                                  </p:childTnLst>
                                </p:cTn>
                              </p:par>
                            </p:childTnLst>
                          </p:cTn>
                        </p:par>
                        <p:par>
                          <p:cTn id="10" fill="hold" nodeType="afterGroup">
                            <p:stCondLst>
                              <p:cond delay="0"/>
                            </p:stCondLst>
                            <p:childTnLst>
                              <p:par>
                                <p:cTn id="11" presetID="1" presetClass="entr" presetSubtype="0"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childTnLst>
                                </p:cTn>
                              </p:par>
                            </p:childTnLst>
                          </p:cTn>
                        </p:par>
                        <p:par>
                          <p:cTn id="31" fill="hold" nodeType="afterGroup">
                            <p:stCondLst>
                              <p:cond delay="0"/>
                            </p:stCondLst>
                            <p:childTnLst>
                              <p:par>
                                <p:cTn id="32" presetID="1" presetClass="entr" presetSubtype="0" fill="hold" nodeType="afterEffect">
                                  <p:stCondLst>
                                    <p:cond delay="0"/>
                                  </p:stCondLst>
                                  <p:childTnLst>
                                    <p:set>
                                      <p:cBhvr>
                                        <p:cTn id="33" dur="1" fill="hold">
                                          <p:stCondLst>
                                            <p:cond delay="0"/>
                                          </p:stCondLst>
                                        </p:cTn>
                                        <p:tgtEl>
                                          <p:spTgt spid="4"/>
                                        </p:tgtEl>
                                        <p:attrNameLst>
                                          <p:attrName>style.visibility</p:attrName>
                                        </p:attrNameLst>
                                      </p:cBhvr>
                                      <p:to>
                                        <p:strVal val="visible"/>
                                      </p:to>
                                    </p:set>
                                  </p:childTnLst>
                                </p:cTn>
                              </p:par>
                            </p:childTnLst>
                          </p:cTn>
                        </p:par>
                        <p:par>
                          <p:cTn id="34" fill="hold" nodeType="afterGroup">
                            <p:stCondLst>
                              <p:cond delay="0"/>
                            </p:stCondLst>
                            <p:childTnLst>
                              <p:par>
                                <p:cTn id="35" presetID="1" presetClass="entr" presetSubtype="0" fill="hold" nodeType="after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16"/>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17"/>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nodeType="clickEffect">
                                  <p:stCondLst>
                                    <p:cond delay="0"/>
                                  </p:stCondLst>
                                  <p:childTnLst>
                                    <p:set>
                                      <p:cBhvr>
                                        <p:cTn id="50" dur="1" fill="hold">
                                          <p:stCondLst>
                                            <p:cond delay="0"/>
                                          </p:stCondLst>
                                        </p:cTn>
                                        <p:tgtEl>
                                          <p:spTgt spid="18"/>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 presetClass="entr" presetSubtype="0" fill="hold" nodeType="clickEffect">
                                  <p:stCondLst>
                                    <p:cond delay="0"/>
                                  </p:stCondLst>
                                  <p:childTnLst>
                                    <p:set>
                                      <p:cBhvr>
                                        <p:cTn id="54" dur="1" fill="hold">
                                          <p:stCondLst>
                                            <p:cond delay="0"/>
                                          </p:stCondLst>
                                        </p:cTn>
                                        <p:tgtEl>
                                          <p:spTgt spid="19"/>
                                        </p:tgtEl>
                                        <p:attrNameLst>
                                          <p:attrName>style.visibility</p:attrName>
                                        </p:attrNameLst>
                                      </p:cBhvr>
                                      <p:to>
                                        <p:strVal val="visible"/>
                                      </p:to>
                                    </p:set>
                                  </p:childTnLst>
                                </p:cTn>
                              </p:par>
                            </p:childTnLst>
                          </p:cTn>
                        </p:par>
                      </p:childTnLst>
                    </p:cTn>
                  </p:par>
                  <p:par>
                    <p:cTn id="55" fill="hold" nodeType="clickPar">
                      <p:stCondLst>
                        <p:cond delay="indefinite"/>
                      </p:stCondLst>
                      <p:childTnLst>
                        <p:par>
                          <p:cTn id="56" fill="hold" nodeType="withGroup">
                            <p:stCondLst>
                              <p:cond delay="0"/>
                            </p:stCondLst>
                            <p:childTnLst>
                              <p:par>
                                <p:cTn id="57" presetID="1" presetClass="entr" presetSubtype="0" fill="hold" nodeType="clickEffect">
                                  <p:stCondLst>
                                    <p:cond delay="0"/>
                                  </p:stCondLst>
                                  <p:childTnLst>
                                    <p:set>
                                      <p:cBhvr>
                                        <p:cTn id="58" dur="1" fill="hold">
                                          <p:stCondLst>
                                            <p:cond delay="0"/>
                                          </p:stCondLst>
                                        </p:cTn>
                                        <p:tgtEl>
                                          <p:spTgt spid="20"/>
                                        </p:tgtEl>
                                        <p:attrNameLst>
                                          <p:attrName>style.visibility</p:attrName>
                                        </p:attrNameLst>
                                      </p:cBhvr>
                                      <p:to>
                                        <p:strVal val="visible"/>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nodeType="clickEffect">
                                  <p:stCondLst>
                                    <p:cond delay="0"/>
                                  </p:stCondLst>
                                  <p:childTnLst>
                                    <p:set>
                                      <p:cBhvr>
                                        <p:cTn id="62" dur="1" fill="hold">
                                          <p:stCondLst>
                                            <p:cond delay="0"/>
                                          </p:stCondLst>
                                        </p:cTn>
                                        <p:tgtEl>
                                          <p:spTgt spid="21"/>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4"/>
                                        </p:tgtEl>
                                        <p:attrNameLst>
                                          <p:attrName>style.visibility</p:attrName>
                                        </p:attrNameLst>
                                      </p:cBhvr>
                                      <p:to>
                                        <p:strVal val="visible"/>
                                      </p:to>
                                    </p:set>
                                  </p:childTnLst>
                                </p:cTn>
                              </p:par>
                            </p:childTnLst>
                          </p:cTn>
                        </p:par>
                        <p:par>
                          <p:cTn id="67" fill="hold" nodeType="afterGroup">
                            <p:stCondLst>
                              <p:cond delay="0"/>
                            </p:stCondLst>
                            <p:childTnLst>
                              <p:par>
                                <p:cTn id="68" presetID="1" presetClass="entr" presetSubtype="0" fill="hold" nodeType="afterEffect">
                                  <p:stCondLst>
                                    <p:cond delay="0"/>
                                  </p:stCondLst>
                                  <p:childTnLst>
                                    <p:set>
                                      <p:cBhvr>
                                        <p:cTn id="69" dur="1" fill="hold">
                                          <p:stCondLst>
                                            <p:cond delay="0"/>
                                          </p:stCondLst>
                                        </p:cTn>
                                        <p:tgtEl>
                                          <p:spTgt spid="22"/>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25"/>
                                        </p:tgtEl>
                                        <p:attrNameLst>
                                          <p:attrName>style.visibility</p:attrName>
                                        </p:attrNameLst>
                                      </p:cBhvr>
                                      <p:to>
                                        <p:strVal val="visible"/>
                                      </p:to>
                                    </p:set>
                                  </p:childTnLst>
                                </p:cTn>
                              </p:par>
                            </p:childTnLst>
                          </p:cTn>
                        </p:par>
                        <p:par>
                          <p:cTn id="74" fill="hold" nodeType="afterGroup">
                            <p:stCondLst>
                              <p:cond delay="0"/>
                            </p:stCondLst>
                            <p:childTnLst>
                              <p:par>
                                <p:cTn id="75" presetID="1" presetClass="entr" presetSubtype="0" fill="hold" nodeType="afterEffect">
                                  <p:stCondLst>
                                    <p:cond delay="0"/>
                                  </p:stCondLst>
                                  <p:childTnLst>
                                    <p:set>
                                      <p:cBhvr>
                                        <p:cTn id="76" dur="1" fill="hold">
                                          <p:stCondLst>
                                            <p:cond delay="0"/>
                                          </p:stCondLst>
                                        </p:cTn>
                                        <p:tgtEl>
                                          <p:spTgt spid="23"/>
                                        </p:tgtEl>
                                        <p:attrNameLst>
                                          <p:attrName>style.visibility</p:attrName>
                                        </p:attrNameLst>
                                      </p:cBhvr>
                                      <p:to>
                                        <p:strVal val="visible"/>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1" presetClass="entr" presetSubtype="0" fill="hold" nodeType="clickEffect">
                                  <p:stCondLst>
                                    <p:cond delay="0"/>
                                  </p:stCondLst>
                                  <p:childTnLst>
                                    <p:set>
                                      <p:cBhvr>
                                        <p:cTn id="80" dur="1" fill="hold">
                                          <p:stCondLst>
                                            <p:cond delay="0"/>
                                          </p:stCondLst>
                                        </p:cTn>
                                        <p:tgtEl>
                                          <p:spTgt spid="29"/>
                                        </p:tgtEl>
                                        <p:attrNameLst>
                                          <p:attrName>style.visibility</p:attrName>
                                        </p:attrNameLst>
                                      </p:cBhvr>
                                      <p:to>
                                        <p:strVal val="visible"/>
                                      </p:to>
                                    </p:set>
                                  </p:childTnLst>
                                </p:cTn>
                              </p:par>
                            </p:childTnLst>
                          </p:cTn>
                        </p:par>
                      </p:childTnLst>
                    </p:cTn>
                  </p:par>
                  <p:par>
                    <p:cTn id="81" fill="hold" nodeType="clickPar">
                      <p:stCondLst>
                        <p:cond delay="indefinite"/>
                      </p:stCondLst>
                      <p:childTnLst>
                        <p:par>
                          <p:cTn id="82" fill="hold" nodeType="withGroup">
                            <p:stCondLst>
                              <p:cond delay="0"/>
                            </p:stCondLst>
                            <p:childTnLst>
                              <p:par>
                                <p:cTn id="83" presetID="1" presetClass="entr" presetSubtype="0" fill="hold" nodeType="clickEffect">
                                  <p:stCondLst>
                                    <p:cond delay="0"/>
                                  </p:stCondLst>
                                  <p:childTnLst>
                                    <p:set>
                                      <p:cBhvr>
                                        <p:cTn id="84" dur="1" fill="hold">
                                          <p:stCondLst>
                                            <p:cond delay="0"/>
                                          </p:stCondLst>
                                        </p:cTn>
                                        <p:tgtEl>
                                          <p:spTgt spid="27"/>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1" presetClass="entr" presetSubtype="0" fill="hold" nodeType="clickEffect">
                                  <p:stCondLst>
                                    <p:cond delay="0"/>
                                  </p:stCondLst>
                                  <p:childTnLst>
                                    <p:set>
                                      <p:cBhvr>
                                        <p:cTn id="88" dur="1" fill="hold">
                                          <p:stCondLst>
                                            <p:cond delay="0"/>
                                          </p:stCondLst>
                                        </p:cTn>
                                        <p:tgtEl>
                                          <p:spTgt spid="28"/>
                                        </p:tgtEl>
                                        <p:attrNameLst>
                                          <p:attrName>style.visibility</p:attrName>
                                        </p:attrNameLst>
                                      </p:cBhvr>
                                      <p:to>
                                        <p:strVal val="visible"/>
                                      </p:to>
                                    </p:set>
                                  </p:childTnLst>
                                </p:cTn>
                              </p:par>
                            </p:childTnLst>
                          </p:cTn>
                        </p:par>
                      </p:childTnLst>
                    </p:cTn>
                  </p:par>
                  <p:par>
                    <p:cTn id="89" fill="hold" nodeType="clickPar">
                      <p:stCondLst>
                        <p:cond delay="indefinite"/>
                      </p:stCondLst>
                      <p:childTnLst>
                        <p:par>
                          <p:cTn id="90" fill="hold" nodeType="withGroup">
                            <p:stCondLst>
                              <p:cond delay="0"/>
                            </p:stCondLst>
                            <p:childTnLst>
                              <p:par>
                                <p:cTn id="91" presetID="1" presetClass="entr" presetSubtype="0" fill="hold" nodeType="clickEffect">
                                  <p:stCondLst>
                                    <p:cond delay="0"/>
                                  </p:stCondLst>
                                  <p:childTnLst>
                                    <p:set>
                                      <p:cBhvr>
                                        <p:cTn id="92" dur="1" fill="hold">
                                          <p:stCondLst>
                                            <p:cond delay="0"/>
                                          </p:stCondLst>
                                        </p:cTn>
                                        <p:tgtEl>
                                          <p:spTgt spid="30"/>
                                        </p:tgtEl>
                                        <p:attrNameLst>
                                          <p:attrName>style.visibility</p:attrName>
                                        </p:attrNameLst>
                                      </p:cBhvr>
                                      <p:to>
                                        <p:strVal val="visible"/>
                                      </p:to>
                                    </p:set>
                                  </p:childTnLst>
                                </p:cTn>
                              </p:par>
                            </p:childTnLst>
                          </p:cTn>
                        </p:par>
                      </p:childTnLst>
                    </p:cTn>
                  </p:par>
                  <p:par>
                    <p:cTn id="93" fill="hold" nodeType="clickPar">
                      <p:stCondLst>
                        <p:cond delay="indefinite"/>
                      </p:stCondLst>
                      <p:childTnLst>
                        <p:par>
                          <p:cTn id="94" fill="hold" nodeType="withGroup">
                            <p:stCondLst>
                              <p:cond delay="0"/>
                            </p:stCondLst>
                            <p:childTnLst>
                              <p:par>
                                <p:cTn id="95" presetID="1" presetClass="entr" presetSubtype="0" fill="hold" nodeType="clickEffect">
                                  <p:stCondLst>
                                    <p:cond delay="0"/>
                                  </p:stCondLst>
                                  <p:childTnLst>
                                    <p:set>
                                      <p:cBhvr>
                                        <p:cTn id="96"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animBg="1"/>
      <p:bldP spid="10" grpId="0" animBg="1"/>
      <p:bldP spid="24" grpId="0" animBg="1"/>
      <p:bldP spid="25" grpId="0" animBg="1"/>
      <p:bldP spid="9"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282335" y="13482"/>
            <a:ext cx="8861665" cy="6858000"/>
            <a:chOff x="282335" y="13482"/>
            <a:chExt cx="8861665" cy="6858000"/>
          </a:xfrm>
        </p:grpSpPr>
        <p:pic>
          <p:nvPicPr>
            <p:cNvPr id="3" name="Picture 2" descr="Screen Shot 2015-07-24 at 9.32.58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82335" y="13482"/>
              <a:ext cx="8861665" cy="6858000"/>
            </a:xfrm>
            <a:prstGeom prst="rect">
              <a:avLst/>
            </a:prstGeom>
            <a:solidFill>
              <a:schemeClr val="bg1"/>
            </a:solidFill>
          </p:spPr>
        </p:pic>
        <p:sp>
          <p:nvSpPr>
            <p:cNvPr id="13" name="Rectangle 12"/>
            <p:cNvSpPr/>
            <p:nvPr/>
          </p:nvSpPr>
          <p:spPr bwMode="auto">
            <a:xfrm>
              <a:off x="2627784" y="1124744"/>
              <a:ext cx="5976664" cy="432048"/>
            </a:xfrm>
            <a:prstGeom prst="rect">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4" name="Rectangle 13"/>
            <p:cNvSpPr/>
            <p:nvPr/>
          </p:nvSpPr>
          <p:spPr bwMode="auto">
            <a:xfrm>
              <a:off x="4139952" y="2636912"/>
              <a:ext cx="1800200" cy="432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6" name="Rectangle 15"/>
            <p:cNvSpPr/>
            <p:nvPr/>
          </p:nvSpPr>
          <p:spPr bwMode="auto">
            <a:xfrm>
              <a:off x="1115616" y="3645024"/>
              <a:ext cx="1116120" cy="288032"/>
            </a:xfrm>
            <a:prstGeom prst="rect">
              <a:avLst/>
            </a:prstGeom>
            <a:solidFill>
              <a:srgbClr val="6308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7" name="Rectangle 16"/>
            <p:cNvSpPr/>
            <p:nvPr/>
          </p:nvSpPr>
          <p:spPr bwMode="auto">
            <a:xfrm>
              <a:off x="1151624" y="3212976"/>
              <a:ext cx="1116120" cy="288032"/>
            </a:xfrm>
            <a:prstGeom prst="rect">
              <a:avLst/>
            </a:prstGeom>
            <a:solidFill>
              <a:srgbClr val="6308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8" name="Rectangle 17"/>
            <p:cNvSpPr/>
            <p:nvPr/>
          </p:nvSpPr>
          <p:spPr bwMode="auto">
            <a:xfrm>
              <a:off x="2411760" y="3212976"/>
              <a:ext cx="1224136" cy="288032"/>
            </a:xfrm>
            <a:prstGeom prst="rect">
              <a:avLst/>
            </a:prstGeom>
            <a:solidFill>
              <a:srgbClr val="CC220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9" name="Rectangle 18"/>
            <p:cNvSpPr/>
            <p:nvPr/>
          </p:nvSpPr>
          <p:spPr bwMode="auto">
            <a:xfrm>
              <a:off x="1115616" y="4077072"/>
              <a:ext cx="1080120" cy="1584176"/>
            </a:xfrm>
            <a:prstGeom prst="rect">
              <a:avLst/>
            </a:prstGeom>
            <a:solidFill>
              <a:srgbClr val="330057"/>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0" name="Rectangle 19"/>
            <p:cNvSpPr/>
            <p:nvPr/>
          </p:nvSpPr>
          <p:spPr bwMode="auto">
            <a:xfrm>
              <a:off x="6444208" y="2636912"/>
              <a:ext cx="1800200" cy="432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2" name="Rectangle 21"/>
            <p:cNvSpPr/>
            <p:nvPr/>
          </p:nvSpPr>
          <p:spPr bwMode="auto">
            <a:xfrm>
              <a:off x="1115616" y="44624"/>
              <a:ext cx="2664296" cy="7579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grpSp>
      <p:sp>
        <p:nvSpPr>
          <p:cNvPr id="2" name="Title 1"/>
          <p:cNvSpPr>
            <a:spLocks noGrp="1"/>
          </p:cNvSpPr>
          <p:nvPr>
            <p:ph type="title"/>
          </p:nvPr>
        </p:nvSpPr>
        <p:spPr>
          <a:xfrm>
            <a:off x="0" y="-747464"/>
            <a:ext cx="9144000" cy="764704"/>
          </a:xfrm>
        </p:spPr>
        <p:txBody>
          <a:bodyPr/>
          <a:lstStyle/>
          <a:p>
            <a:r>
              <a:rPr lang="en-US" sz="3200" b="1" dirty="0"/>
              <a:t>Dispensational Views on Matthew 24</a:t>
            </a:r>
          </a:p>
        </p:txBody>
      </p:sp>
      <p:sp>
        <p:nvSpPr>
          <p:cNvPr id="5" name="Rectangle 4"/>
          <p:cNvSpPr/>
          <p:nvPr/>
        </p:nvSpPr>
        <p:spPr>
          <a:xfrm>
            <a:off x="1547664" y="1052736"/>
            <a:ext cx="7416824" cy="461665"/>
          </a:xfrm>
          <a:prstGeom prst="rect">
            <a:avLst/>
          </a:prstGeom>
          <a:noFill/>
        </p:spPr>
        <p:txBody>
          <a:bodyPr wrap="square">
            <a:spAutoFit/>
          </a:bodyPr>
          <a:lstStyle/>
          <a:p>
            <a:pPr algn="ctr"/>
            <a:r>
              <a:rPr lang="en-US" altLang="zh-CN" b="1" dirty="0">
                <a:solidFill>
                  <a:schemeClr val="bg1"/>
                </a:solidFill>
                <a:latin typeface="Arial"/>
                <a:ea typeface="KaiTi" panose="02010609060101010101" pitchFamily="49" charset="-122"/>
                <a:cs typeface="Arial"/>
              </a:rPr>
              <a:t>PRESENT &amp; FUTURE SIGNS</a:t>
            </a:r>
            <a:r>
              <a:rPr lang="zh-CN" altLang="en-US" b="1" dirty="0">
                <a:solidFill>
                  <a:schemeClr val="bg1"/>
                </a:solidFill>
                <a:latin typeface="Arial"/>
                <a:ea typeface="KaiTi" panose="02010609060101010101" pitchFamily="49" charset="-122"/>
                <a:cs typeface="Arial"/>
              </a:rPr>
              <a:t>（</a:t>
            </a:r>
            <a:r>
              <a:rPr lang="en-US" altLang="zh-CN" b="1" dirty="0">
                <a:solidFill>
                  <a:schemeClr val="bg1"/>
                </a:solidFill>
                <a:latin typeface="Arial"/>
                <a:ea typeface="KaiTi" panose="02010609060101010101" pitchFamily="49" charset="-122"/>
                <a:cs typeface="Arial"/>
              </a:rPr>
              <a:t>Matt 24:4-31</a:t>
            </a:r>
            <a:r>
              <a:rPr lang="zh-CN" altLang="en-US" b="1" dirty="0">
                <a:solidFill>
                  <a:schemeClr val="bg1"/>
                </a:solidFill>
                <a:latin typeface="Arial"/>
                <a:ea typeface="KaiTi" panose="02010609060101010101" pitchFamily="49" charset="-122"/>
                <a:cs typeface="Arial"/>
              </a:rPr>
              <a:t>）</a:t>
            </a:r>
            <a:endParaRPr lang="en-SG" b="1" dirty="0">
              <a:solidFill>
                <a:schemeClr val="bg1"/>
              </a:solidFill>
              <a:latin typeface="Arial"/>
              <a:ea typeface="KaiTi" panose="02010609060101010101" pitchFamily="49" charset="-122"/>
              <a:cs typeface="Arial"/>
            </a:endParaRPr>
          </a:p>
        </p:txBody>
      </p:sp>
      <p:sp>
        <p:nvSpPr>
          <p:cNvPr id="6" name="Rectangle 5"/>
          <p:cNvSpPr/>
          <p:nvPr/>
        </p:nvSpPr>
        <p:spPr>
          <a:xfrm>
            <a:off x="4067944" y="2668850"/>
            <a:ext cx="1872208"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Church Age</a:t>
            </a:r>
            <a:endParaRPr lang="en-SG" sz="2000" b="1" dirty="0">
              <a:latin typeface="KaiTi" panose="02010609060101010101" pitchFamily="49" charset="-122"/>
              <a:ea typeface="KaiTi" panose="02010609060101010101" pitchFamily="49" charset="-122"/>
            </a:endParaRPr>
          </a:p>
        </p:txBody>
      </p:sp>
      <p:sp>
        <p:nvSpPr>
          <p:cNvPr id="7" name="Rectangle 6"/>
          <p:cNvSpPr/>
          <p:nvPr/>
        </p:nvSpPr>
        <p:spPr>
          <a:xfrm>
            <a:off x="6012160" y="2668850"/>
            <a:ext cx="2592288"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Tribulation</a:t>
            </a:r>
            <a:endParaRPr lang="en-SG" sz="2000" b="1" dirty="0">
              <a:latin typeface="KaiTi" panose="02010609060101010101" pitchFamily="49" charset="-122"/>
              <a:ea typeface="KaiTi" panose="02010609060101010101" pitchFamily="49" charset="-122"/>
            </a:endParaRPr>
          </a:p>
        </p:txBody>
      </p:sp>
      <p:sp>
        <p:nvSpPr>
          <p:cNvPr id="8" name="Rectangle 7"/>
          <p:cNvSpPr/>
          <p:nvPr/>
        </p:nvSpPr>
        <p:spPr>
          <a:xfrm>
            <a:off x="1053232" y="3284984"/>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Preterism</a:t>
            </a:r>
            <a:endParaRPr lang="en-SG" sz="1200" dirty="0">
              <a:solidFill>
                <a:schemeClr val="bg1"/>
              </a:solidFill>
              <a:latin typeface="KaiTi" panose="02010609060101010101" pitchFamily="49" charset="-122"/>
              <a:ea typeface="KaiTi" panose="02010609060101010101" pitchFamily="49" charset="-122"/>
            </a:endParaRPr>
          </a:p>
        </p:txBody>
      </p:sp>
      <p:sp>
        <p:nvSpPr>
          <p:cNvPr id="9" name="Rectangle 8"/>
          <p:cNvSpPr/>
          <p:nvPr/>
        </p:nvSpPr>
        <p:spPr>
          <a:xfrm>
            <a:off x="1072482" y="3717032"/>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Partial Pret.</a:t>
            </a:r>
          </a:p>
        </p:txBody>
      </p:sp>
      <p:sp>
        <p:nvSpPr>
          <p:cNvPr id="10" name="Rectangle 9"/>
          <p:cNvSpPr/>
          <p:nvPr/>
        </p:nvSpPr>
        <p:spPr>
          <a:xfrm>
            <a:off x="2316233" y="3284984"/>
            <a:ext cx="1391671" cy="184666"/>
          </a:xfrm>
          <a:prstGeom prst="rect">
            <a:avLst/>
          </a:prstGeom>
          <a:noFill/>
        </p:spPr>
        <p:txBody>
          <a:bodyPr wrap="square" lIns="0" tIns="0" rIns="0" bIns="0" anchor="ctr" anchorCtr="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Various Others</a:t>
            </a:r>
          </a:p>
        </p:txBody>
      </p:sp>
      <p:sp>
        <p:nvSpPr>
          <p:cNvPr id="11" name="Rectangle 10"/>
          <p:cNvSpPr/>
          <p:nvPr/>
        </p:nvSpPr>
        <p:spPr>
          <a:xfrm>
            <a:off x="1115616" y="4725144"/>
            <a:ext cx="1127070" cy="738664"/>
          </a:xfrm>
          <a:prstGeom prst="rect">
            <a:avLst/>
          </a:prstGeom>
          <a:noFill/>
        </p:spPr>
        <p:txBody>
          <a:bodyPr wrap="square" lIns="0" tIns="0" rIns="0" bIns="0" anchor="ctr" anchorCtr="0">
            <a:spAutoFit/>
          </a:bodyPr>
          <a:lstStyle/>
          <a:p>
            <a:pPr algn="ctr"/>
            <a:r>
              <a:rPr lang="en-US" altLang="zh-CN" sz="1600" dirty="0">
                <a:solidFill>
                  <a:schemeClr val="bg1"/>
                </a:solidFill>
              </a:rPr>
              <a:t>Present </a:t>
            </a:r>
            <a:br>
              <a:rPr lang="en-US" altLang="zh-CN" sz="1600" dirty="0">
                <a:solidFill>
                  <a:schemeClr val="bg1"/>
                </a:solidFill>
              </a:rPr>
            </a:br>
            <a:r>
              <a:rPr lang="en-US" altLang="zh-CN" sz="1600" dirty="0">
                <a:solidFill>
                  <a:schemeClr val="bg1"/>
                </a:solidFill>
              </a:rPr>
              <a:t>&amp; Future Signs</a:t>
            </a:r>
          </a:p>
        </p:txBody>
      </p:sp>
      <p:pic>
        <p:nvPicPr>
          <p:cNvPr id="12" name="Picture 11" descr="Screen Shot 2015-07-24 at 9.32.58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9247839" y="8048"/>
            <a:ext cx="8861665" cy="6858000"/>
          </a:xfrm>
          <a:prstGeom prst="rect">
            <a:avLst/>
          </a:prstGeom>
        </p:spPr>
      </p:pic>
      <p:sp>
        <p:nvSpPr>
          <p:cNvPr id="21" name="Rectangle 20"/>
          <p:cNvSpPr/>
          <p:nvPr/>
        </p:nvSpPr>
        <p:spPr>
          <a:xfrm>
            <a:off x="1187624" y="44624"/>
            <a:ext cx="2952328" cy="800219"/>
          </a:xfrm>
          <a:prstGeom prst="rect">
            <a:avLst/>
          </a:prstGeom>
          <a:noFill/>
        </p:spPr>
        <p:txBody>
          <a:bodyPr wrap="square">
            <a:spAutoFit/>
          </a:bodyPr>
          <a:lstStyle/>
          <a:p>
            <a:r>
              <a:rPr lang="en-US" altLang="zh-CN" sz="2800" b="1" dirty="0">
                <a:latin typeface="Arial"/>
                <a:ea typeface="KaiTi" panose="02010609060101010101" pitchFamily="49" charset="-122"/>
                <a:cs typeface="Arial"/>
              </a:rPr>
              <a:t>INTEGRATIVE</a:t>
            </a:r>
            <a:endParaRPr lang="en-US" altLang="zh-CN" b="1" dirty="0">
              <a:latin typeface="Arial"/>
              <a:ea typeface="KaiTi" panose="02010609060101010101" pitchFamily="49" charset="-122"/>
              <a:cs typeface="Arial"/>
            </a:endParaRPr>
          </a:p>
          <a:p>
            <a:r>
              <a:rPr lang="en-US" altLang="zh-CN" sz="1800" dirty="0">
                <a:latin typeface="Arial"/>
                <a:ea typeface="KaiTi" panose="02010609060101010101" pitchFamily="49" charset="-122"/>
                <a:cs typeface="Arial"/>
              </a:rPr>
              <a:t>DISPENSATIONISM</a:t>
            </a:r>
            <a:endParaRPr lang="en-SG" dirty="0">
              <a:latin typeface="Arial"/>
              <a:ea typeface="KaiTi" panose="02010609060101010101" pitchFamily="49" charset="-122"/>
              <a:cs typeface="Arial"/>
            </a:endParaRPr>
          </a:p>
        </p:txBody>
      </p:sp>
    </p:spTree>
    <p:extLst>
      <p:ext uri="{BB962C8B-B14F-4D97-AF65-F5344CB8AC3E}">
        <p14:creationId xmlns:p14="http://schemas.microsoft.com/office/powerpoint/2010/main" val="46321887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23528" y="0"/>
            <a:ext cx="8603673" cy="6858000"/>
            <a:chOff x="323528" y="0"/>
            <a:chExt cx="8603673" cy="6858000"/>
          </a:xfrm>
        </p:grpSpPr>
        <p:pic>
          <p:nvPicPr>
            <p:cNvPr id="3" name="Picture 2" descr="Screen Shot 2015-07-24 at 9.42.13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323528" y="0"/>
              <a:ext cx="8603673" cy="6858000"/>
            </a:xfrm>
            <a:prstGeom prst="rect">
              <a:avLst/>
            </a:prstGeom>
          </p:spPr>
        </p:pic>
        <p:sp>
          <p:nvSpPr>
            <p:cNvPr id="9" name="Rectangle 8"/>
            <p:cNvSpPr/>
            <p:nvPr/>
          </p:nvSpPr>
          <p:spPr>
            <a:xfrm>
              <a:off x="940503" y="3709252"/>
              <a:ext cx="1199078" cy="3139321"/>
            </a:xfrm>
            <a:prstGeom prst="rect">
              <a:avLst/>
            </a:prstGeom>
            <a:solidFill>
              <a:srgbClr val="4E0793"/>
            </a:solidFill>
          </p:spPr>
          <p:txBody>
            <a:bodyPr wrap="square" lIns="0" tIns="0" rIns="0" bIns="0" anchor="ctr" anchorCtr="0">
              <a:spAutoFit/>
            </a:bodyPr>
            <a:lstStyle/>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r>
                <a:rPr lang="zh-CN" altLang="en-US" sz="1200" dirty="0">
                  <a:solidFill>
                    <a:schemeClr val="bg1"/>
                  </a:solidFill>
                  <a:latin typeface="KaiTi" panose="02010609060101010101" pitchFamily="49" charset="-122"/>
                  <a:ea typeface="KaiTi" panose="02010609060101010101" pitchFamily="49" charset="-122"/>
                </a:rPr>
                <a:t>未来的年代</a:t>
              </a:r>
              <a:endParaRPr lang="en-US" altLang="zh-CN" sz="1200" dirty="0">
                <a:solidFill>
                  <a:schemeClr val="bg1"/>
                </a:solidFill>
                <a:latin typeface="KaiTi" panose="02010609060101010101" pitchFamily="49" charset="-122"/>
                <a:ea typeface="KaiTi" panose="02010609060101010101" pitchFamily="49" charset="-122"/>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a:p>
              <a:pPr algn="ctr"/>
              <a:endParaRPr lang="en-US" altLang="zh-CN" sz="1200" dirty="0">
                <a:solidFill>
                  <a:schemeClr val="bg1"/>
                </a:solidFill>
              </a:endParaRPr>
            </a:p>
          </p:txBody>
        </p:sp>
        <p:sp>
          <p:nvSpPr>
            <p:cNvPr id="13" name="Rectangle 12"/>
            <p:cNvSpPr/>
            <p:nvPr/>
          </p:nvSpPr>
          <p:spPr bwMode="auto">
            <a:xfrm>
              <a:off x="1763688" y="1052736"/>
              <a:ext cx="6480720" cy="432048"/>
            </a:xfrm>
            <a:prstGeom prst="rect">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4" name="Rectangle 13"/>
            <p:cNvSpPr/>
            <p:nvPr/>
          </p:nvSpPr>
          <p:spPr bwMode="auto">
            <a:xfrm>
              <a:off x="3851920" y="2348880"/>
              <a:ext cx="1800200" cy="468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5" name="Rectangle 14"/>
            <p:cNvSpPr/>
            <p:nvPr/>
          </p:nvSpPr>
          <p:spPr bwMode="auto">
            <a:xfrm>
              <a:off x="971600" y="3356992"/>
              <a:ext cx="1116120" cy="288032"/>
            </a:xfrm>
            <a:prstGeom prst="rect">
              <a:avLst/>
            </a:prstGeom>
            <a:solidFill>
              <a:srgbClr val="6308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6" name="Rectangle 15"/>
            <p:cNvSpPr/>
            <p:nvPr/>
          </p:nvSpPr>
          <p:spPr bwMode="auto">
            <a:xfrm>
              <a:off x="1007608" y="2924944"/>
              <a:ext cx="1116120" cy="288032"/>
            </a:xfrm>
            <a:prstGeom prst="rect">
              <a:avLst/>
            </a:prstGeom>
            <a:solidFill>
              <a:srgbClr val="6306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7" name="Rectangle 16"/>
            <p:cNvSpPr/>
            <p:nvPr/>
          </p:nvSpPr>
          <p:spPr bwMode="auto">
            <a:xfrm>
              <a:off x="2267744" y="2924944"/>
              <a:ext cx="1224136" cy="288032"/>
            </a:xfrm>
            <a:prstGeom prst="rect">
              <a:avLst/>
            </a:prstGeom>
            <a:solidFill>
              <a:srgbClr val="CC220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0" name="Rectangle 19"/>
            <p:cNvSpPr/>
            <p:nvPr/>
          </p:nvSpPr>
          <p:spPr bwMode="auto">
            <a:xfrm>
              <a:off x="1115616" y="44624"/>
              <a:ext cx="2664296" cy="7579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9" name="Rectangle 18"/>
            <p:cNvSpPr/>
            <p:nvPr/>
          </p:nvSpPr>
          <p:spPr bwMode="auto">
            <a:xfrm>
              <a:off x="6156176" y="2348880"/>
              <a:ext cx="1800200" cy="432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grpSp>
      <p:sp>
        <p:nvSpPr>
          <p:cNvPr id="2" name="Title 1"/>
          <p:cNvSpPr>
            <a:spLocks noGrp="1"/>
          </p:cNvSpPr>
          <p:nvPr>
            <p:ph type="title"/>
          </p:nvPr>
        </p:nvSpPr>
        <p:spPr>
          <a:xfrm>
            <a:off x="0" y="-749300"/>
            <a:ext cx="9144000" cy="764704"/>
          </a:xfrm>
        </p:spPr>
        <p:txBody>
          <a:bodyPr/>
          <a:lstStyle/>
          <a:p>
            <a:r>
              <a:rPr lang="en-US" sz="3200" b="1" dirty="0"/>
              <a:t>Dispensational Views on Matthew 24</a:t>
            </a:r>
          </a:p>
        </p:txBody>
      </p:sp>
      <p:pic>
        <p:nvPicPr>
          <p:cNvPr id="12" name="Picture 11" descr="Screen Shot 2015-07-24 at 9.42.13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9324528" y="0"/>
            <a:ext cx="8603673" cy="6858000"/>
          </a:xfrm>
          <a:prstGeom prst="rect">
            <a:avLst/>
          </a:prstGeom>
        </p:spPr>
      </p:pic>
      <p:sp>
        <p:nvSpPr>
          <p:cNvPr id="18" name="Rectangle 17"/>
          <p:cNvSpPr/>
          <p:nvPr/>
        </p:nvSpPr>
        <p:spPr bwMode="auto">
          <a:xfrm>
            <a:off x="971600" y="4293096"/>
            <a:ext cx="1080120" cy="1584176"/>
          </a:xfrm>
          <a:prstGeom prst="rect">
            <a:avLst/>
          </a:prstGeom>
          <a:solidFill>
            <a:srgbClr val="4E0593"/>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2" name="Rectangle 21"/>
          <p:cNvSpPr/>
          <p:nvPr/>
        </p:nvSpPr>
        <p:spPr>
          <a:xfrm>
            <a:off x="1538040" y="1023119"/>
            <a:ext cx="7282432" cy="400110"/>
          </a:xfrm>
          <a:prstGeom prst="rect">
            <a:avLst/>
          </a:prstGeom>
          <a:noFill/>
        </p:spPr>
        <p:txBody>
          <a:bodyPr wrap="square">
            <a:spAutoFit/>
          </a:bodyPr>
          <a:lstStyle/>
          <a:p>
            <a:pPr algn="ctr"/>
            <a:r>
              <a:rPr lang="en-US" altLang="zh-CN" sz="2000" b="1" dirty="0">
                <a:solidFill>
                  <a:schemeClr val="bg1"/>
                </a:solidFill>
                <a:latin typeface="Arial"/>
                <a:ea typeface="KaiTi" panose="02010609060101010101" pitchFamily="49" charset="-122"/>
                <a:cs typeface="Arial"/>
              </a:rPr>
              <a:t>FUTURE SIGNS</a:t>
            </a:r>
            <a:r>
              <a:rPr lang="zh-CN" altLang="en-US" sz="2000" b="1" dirty="0">
                <a:solidFill>
                  <a:schemeClr val="bg1"/>
                </a:solidFill>
                <a:latin typeface="Arial"/>
                <a:ea typeface="KaiTi" panose="02010609060101010101" pitchFamily="49" charset="-122"/>
                <a:cs typeface="Arial"/>
              </a:rPr>
              <a:t>（</a:t>
            </a:r>
            <a:r>
              <a:rPr lang="en-US" altLang="zh-CN" sz="2000" b="1" dirty="0">
                <a:solidFill>
                  <a:schemeClr val="bg1"/>
                </a:solidFill>
                <a:latin typeface="Arial"/>
                <a:ea typeface="KaiTi" panose="02010609060101010101" pitchFamily="49" charset="-122"/>
                <a:cs typeface="Arial"/>
              </a:rPr>
              <a:t>Matt 24:4-31): </a:t>
            </a:r>
            <a:r>
              <a:rPr lang="en-US" altLang="zh-CN" sz="2000" b="1" i="1" dirty="0">
                <a:solidFill>
                  <a:schemeClr val="bg1"/>
                </a:solidFill>
                <a:latin typeface="Arial"/>
                <a:ea typeface="KaiTi" panose="02010609060101010101" pitchFamily="49" charset="-122"/>
                <a:cs typeface="Arial"/>
              </a:rPr>
              <a:t>Chronological View</a:t>
            </a:r>
            <a:endParaRPr lang="en-SG" sz="2000" b="1" i="1" dirty="0">
              <a:solidFill>
                <a:schemeClr val="bg1"/>
              </a:solidFill>
              <a:latin typeface="Arial"/>
              <a:ea typeface="KaiTi" panose="02010609060101010101" pitchFamily="49" charset="-122"/>
              <a:cs typeface="Arial"/>
            </a:endParaRPr>
          </a:p>
        </p:txBody>
      </p:sp>
      <p:sp>
        <p:nvSpPr>
          <p:cNvPr id="23" name="Rectangle 22"/>
          <p:cNvSpPr/>
          <p:nvPr/>
        </p:nvSpPr>
        <p:spPr>
          <a:xfrm>
            <a:off x="3851920" y="2380818"/>
            <a:ext cx="1800200"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Church Age</a:t>
            </a:r>
            <a:endParaRPr lang="en-SG" sz="2000" b="1" dirty="0">
              <a:latin typeface="KaiTi" panose="02010609060101010101" pitchFamily="49" charset="-122"/>
              <a:ea typeface="KaiTi" panose="02010609060101010101" pitchFamily="49" charset="-122"/>
            </a:endParaRPr>
          </a:p>
        </p:txBody>
      </p:sp>
      <p:sp>
        <p:nvSpPr>
          <p:cNvPr id="24" name="Rectangle 23"/>
          <p:cNvSpPr/>
          <p:nvPr/>
        </p:nvSpPr>
        <p:spPr>
          <a:xfrm>
            <a:off x="5796136" y="2380818"/>
            <a:ext cx="2448272"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Tribulation</a:t>
            </a:r>
            <a:endParaRPr lang="en-SG" sz="2000" b="1" dirty="0">
              <a:latin typeface="KaiTi" panose="02010609060101010101" pitchFamily="49" charset="-122"/>
              <a:ea typeface="KaiTi" panose="02010609060101010101" pitchFamily="49" charset="-122"/>
            </a:endParaRPr>
          </a:p>
        </p:txBody>
      </p:sp>
      <p:sp>
        <p:nvSpPr>
          <p:cNvPr id="25" name="Rectangle 24"/>
          <p:cNvSpPr/>
          <p:nvPr/>
        </p:nvSpPr>
        <p:spPr>
          <a:xfrm>
            <a:off x="971600" y="2996952"/>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Preterism</a:t>
            </a:r>
            <a:endParaRPr lang="en-SG" sz="1200" dirty="0">
              <a:solidFill>
                <a:schemeClr val="bg1"/>
              </a:solidFill>
              <a:latin typeface="KaiTi" panose="02010609060101010101" pitchFamily="49" charset="-122"/>
              <a:ea typeface="KaiTi" panose="02010609060101010101" pitchFamily="49" charset="-122"/>
            </a:endParaRPr>
          </a:p>
        </p:txBody>
      </p:sp>
      <p:sp>
        <p:nvSpPr>
          <p:cNvPr id="26" name="Rectangle 25"/>
          <p:cNvSpPr/>
          <p:nvPr/>
        </p:nvSpPr>
        <p:spPr>
          <a:xfrm>
            <a:off x="990850" y="3429000"/>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Partial Pret.</a:t>
            </a:r>
          </a:p>
        </p:txBody>
      </p:sp>
      <p:sp>
        <p:nvSpPr>
          <p:cNvPr id="27" name="Rectangle 26"/>
          <p:cNvSpPr/>
          <p:nvPr/>
        </p:nvSpPr>
        <p:spPr>
          <a:xfrm>
            <a:off x="2234601" y="2996952"/>
            <a:ext cx="1391671" cy="184666"/>
          </a:xfrm>
          <a:prstGeom prst="rect">
            <a:avLst/>
          </a:prstGeom>
          <a:noFill/>
        </p:spPr>
        <p:txBody>
          <a:bodyPr wrap="square" lIns="0" tIns="0" rIns="0" bIns="0" anchor="ctr" anchorCtr="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Various Others</a:t>
            </a:r>
          </a:p>
        </p:txBody>
      </p:sp>
      <p:sp>
        <p:nvSpPr>
          <p:cNvPr id="28" name="Rectangle 27"/>
          <p:cNvSpPr/>
          <p:nvPr/>
        </p:nvSpPr>
        <p:spPr>
          <a:xfrm>
            <a:off x="1033984" y="4560222"/>
            <a:ext cx="1127070" cy="492443"/>
          </a:xfrm>
          <a:prstGeom prst="rect">
            <a:avLst/>
          </a:prstGeom>
          <a:noFill/>
        </p:spPr>
        <p:txBody>
          <a:bodyPr wrap="square" lIns="0" tIns="0" rIns="0" bIns="0" anchor="ctr" anchorCtr="0">
            <a:spAutoFit/>
          </a:bodyPr>
          <a:lstStyle/>
          <a:p>
            <a:pPr algn="ctr"/>
            <a:r>
              <a:rPr lang="en-US" altLang="zh-CN" sz="1600" dirty="0">
                <a:solidFill>
                  <a:schemeClr val="bg1"/>
                </a:solidFill>
              </a:rPr>
              <a:t>Future Signs</a:t>
            </a:r>
          </a:p>
        </p:txBody>
      </p:sp>
      <p:sp>
        <p:nvSpPr>
          <p:cNvPr id="29" name="Rectangle 28"/>
          <p:cNvSpPr/>
          <p:nvPr/>
        </p:nvSpPr>
        <p:spPr>
          <a:xfrm>
            <a:off x="1105992" y="15007"/>
            <a:ext cx="2952328" cy="800219"/>
          </a:xfrm>
          <a:prstGeom prst="rect">
            <a:avLst/>
          </a:prstGeom>
          <a:noFill/>
        </p:spPr>
        <p:txBody>
          <a:bodyPr wrap="square">
            <a:spAutoFit/>
          </a:bodyPr>
          <a:lstStyle/>
          <a:p>
            <a:r>
              <a:rPr lang="en-US" altLang="zh-CN" sz="2800" b="1" dirty="0">
                <a:latin typeface="Arial"/>
                <a:ea typeface="KaiTi" panose="02010609060101010101" pitchFamily="49" charset="-122"/>
                <a:cs typeface="Arial"/>
              </a:rPr>
              <a:t>INTEGRATIVE</a:t>
            </a:r>
            <a:endParaRPr lang="en-US" altLang="zh-CN" b="1" dirty="0">
              <a:latin typeface="Arial"/>
              <a:ea typeface="KaiTi" panose="02010609060101010101" pitchFamily="49" charset="-122"/>
              <a:cs typeface="Arial"/>
            </a:endParaRPr>
          </a:p>
          <a:p>
            <a:r>
              <a:rPr lang="en-US" altLang="zh-CN" sz="1800" dirty="0">
                <a:latin typeface="Arial"/>
                <a:ea typeface="KaiTi" panose="02010609060101010101" pitchFamily="49" charset="-122"/>
                <a:cs typeface="Arial"/>
              </a:rPr>
              <a:t>DISPENSATIONISM</a:t>
            </a:r>
            <a:endParaRPr lang="en-SG" dirty="0">
              <a:latin typeface="Arial"/>
              <a:ea typeface="KaiTi" panose="02010609060101010101" pitchFamily="49" charset="-122"/>
              <a:cs typeface="Arial"/>
            </a:endParaRPr>
          </a:p>
        </p:txBody>
      </p:sp>
      <p:sp>
        <p:nvSpPr>
          <p:cNvPr id="30" name="Rectangle 29"/>
          <p:cNvSpPr/>
          <p:nvPr/>
        </p:nvSpPr>
        <p:spPr>
          <a:xfrm>
            <a:off x="971600" y="5383088"/>
            <a:ext cx="1152128" cy="184666"/>
          </a:xfrm>
          <a:prstGeom prst="rect">
            <a:avLst/>
          </a:prstGeom>
          <a:noFill/>
        </p:spPr>
        <p:txBody>
          <a:bodyPr wrap="square" lIns="0" tIns="0" rIns="0" bIns="0" anchor="ctr" anchorCtr="0">
            <a:spAutoFit/>
          </a:bodyPr>
          <a:lstStyle/>
          <a:p>
            <a:pPr algn="ctr"/>
            <a:r>
              <a:rPr lang="en-US" altLang="zh-CN" sz="1200" i="1" dirty="0">
                <a:solidFill>
                  <a:schemeClr val="bg1"/>
                </a:solidFill>
              </a:rPr>
              <a:t>(Chronological)</a:t>
            </a:r>
          </a:p>
        </p:txBody>
      </p:sp>
    </p:spTree>
    <p:extLst>
      <p:ext uri="{BB962C8B-B14F-4D97-AF65-F5344CB8AC3E}">
        <p14:creationId xmlns:p14="http://schemas.microsoft.com/office/powerpoint/2010/main" val="447347784"/>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251520" y="0"/>
            <a:ext cx="8717797" cy="6858000"/>
            <a:chOff x="251520" y="0"/>
            <a:chExt cx="8717797" cy="6858000"/>
          </a:xfrm>
        </p:grpSpPr>
        <p:pic>
          <p:nvPicPr>
            <p:cNvPr id="3" name="Picture 2" descr="Screen Shot 2015-07-24 at 9.42.47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51520" y="0"/>
              <a:ext cx="8717797" cy="6858000"/>
            </a:xfrm>
            <a:prstGeom prst="rect">
              <a:avLst/>
            </a:prstGeom>
          </p:spPr>
        </p:pic>
        <p:sp>
          <p:nvSpPr>
            <p:cNvPr id="13" name="Rectangle 12"/>
            <p:cNvSpPr/>
            <p:nvPr/>
          </p:nvSpPr>
          <p:spPr bwMode="auto">
            <a:xfrm>
              <a:off x="2123728" y="1124744"/>
              <a:ext cx="6480720" cy="432048"/>
            </a:xfrm>
            <a:prstGeom prst="rect">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4" name="Rectangle 13"/>
            <p:cNvSpPr/>
            <p:nvPr/>
          </p:nvSpPr>
          <p:spPr bwMode="auto">
            <a:xfrm>
              <a:off x="3851920" y="2492896"/>
              <a:ext cx="1800200" cy="432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5" name="Rectangle 14"/>
            <p:cNvSpPr/>
            <p:nvPr/>
          </p:nvSpPr>
          <p:spPr bwMode="auto">
            <a:xfrm>
              <a:off x="971600" y="3429000"/>
              <a:ext cx="1116120" cy="288032"/>
            </a:xfrm>
            <a:prstGeom prst="rect">
              <a:avLst/>
            </a:prstGeom>
            <a:solidFill>
              <a:srgbClr val="6308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6" name="Rectangle 15"/>
            <p:cNvSpPr/>
            <p:nvPr/>
          </p:nvSpPr>
          <p:spPr bwMode="auto">
            <a:xfrm>
              <a:off x="971600" y="3032962"/>
              <a:ext cx="1116120" cy="324030"/>
            </a:xfrm>
            <a:prstGeom prst="rect">
              <a:avLst/>
            </a:prstGeom>
            <a:solidFill>
              <a:srgbClr val="6306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7" name="Rectangle 16"/>
            <p:cNvSpPr/>
            <p:nvPr/>
          </p:nvSpPr>
          <p:spPr bwMode="auto">
            <a:xfrm>
              <a:off x="2195736" y="3068960"/>
              <a:ext cx="1224136" cy="288032"/>
            </a:xfrm>
            <a:prstGeom prst="rect">
              <a:avLst/>
            </a:prstGeom>
            <a:solidFill>
              <a:srgbClr val="CC220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8" name="Rectangle 17"/>
            <p:cNvSpPr/>
            <p:nvPr/>
          </p:nvSpPr>
          <p:spPr bwMode="auto">
            <a:xfrm>
              <a:off x="971600" y="3933056"/>
              <a:ext cx="1080120" cy="2160240"/>
            </a:xfrm>
            <a:prstGeom prst="rect">
              <a:avLst/>
            </a:prstGeom>
            <a:solidFill>
              <a:srgbClr val="002355"/>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19" name="Rectangle 18"/>
            <p:cNvSpPr/>
            <p:nvPr/>
          </p:nvSpPr>
          <p:spPr bwMode="auto">
            <a:xfrm>
              <a:off x="1115616" y="44624"/>
              <a:ext cx="2664296" cy="7579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0" name="Rectangle 19"/>
            <p:cNvSpPr/>
            <p:nvPr/>
          </p:nvSpPr>
          <p:spPr bwMode="auto">
            <a:xfrm>
              <a:off x="6228184" y="2420888"/>
              <a:ext cx="1800200" cy="432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grpSp>
      <p:sp>
        <p:nvSpPr>
          <p:cNvPr id="2" name="Title 1"/>
          <p:cNvSpPr>
            <a:spLocks noGrp="1"/>
          </p:cNvSpPr>
          <p:nvPr>
            <p:ph type="title"/>
          </p:nvPr>
        </p:nvSpPr>
        <p:spPr>
          <a:xfrm>
            <a:off x="0" y="-747464"/>
            <a:ext cx="9144000" cy="764704"/>
          </a:xfrm>
        </p:spPr>
        <p:txBody>
          <a:bodyPr/>
          <a:lstStyle/>
          <a:p>
            <a:r>
              <a:rPr lang="en-US" sz="3200" b="1" dirty="0"/>
              <a:t>Dispensational Views on Matthew 24</a:t>
            </a:r>
          </a:p>
        </p:txBody>
      </p:sp>
      <p:pic>
        <p:nvPicPr>
          <p:cNvPr id="12" name="Picture 11" descr="Screen Shot 2015-07-24 at 9.42.47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9252520" y="-18909"/>
            <a:ext cx="8717797" cy="6858000"/>
          </a:xfrm>
          <a:prstGeom prst="rect">
            <a:avLst/>
          </a:prstGeom>
        </p:spPr>
      </p:pic>
      <p:sp>
        <p:nvSpPr>
          <p:cNvPr id="25" name="Rectangle 24"/>
          <p:cNvSpPr/>
          <p:nvPr/>
        </p:nvSpPr>
        <p:spPr>
          <a:xfrm>
            <a:off x="899592" y="3122384"/>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Preterism</a:t>
            </a:r>
            <a:endParaRPr lang="en-SG" sz="1200" dirty="0">
              <a:solidFill>
                <a:schemeClr val="bg1"/>
              </a:solidFill>
              <a:latin typeface="KaiTi" panose="02010609060101010101" pitchFamily="49" charset="-122"/>
              <a:ea typeface="KaiTi" panose="02010609060101010101" pitchFamily="49" charset="-122"/>
            </a:endParaRPr>
          </a:p>
        </p:txBody>
      </p:sp>
      <p:sp>
        <p:nvSpPr>
          <p:cNvPr id="26" name="Rectangle 25"/>
          <p:cNvSpPr/>
          <p:nvPr/>
        </p:nvSpPr>
        <p:spPr>
          <a:xfrm>
            <a:off x="918842" y="3554432"/>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Partial Pret.</a:t>
            </a:r>
          </a:p>
        </p:txBody>
      </p:sp>
      <p:sp>
        <p:nvSpPr>
          <p:cNvPr id="27" name="Rectangle 26"/>
          <p:cNvSpPr/>
          <p:nvPr/>
        </p:nvSpPr>
        <p:spPr>
          <a:xfrm>
            <a:off x="2162593" y="3122384"/>
            <a:ext cx="1391671" cy="184666"/>
          </a:xfrm>
          <a:prstGeom prst="rect">
            <a:avLst/>
          </a:prstGeom>
          <a:noFill/>
        </p:spPr>
        <p:txBody>
          <a:bodyPr wrap="square" lIns="0" tIns="0" rIns="0" bIns="0" anchor="ctr" anchorCtr="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Various Others</a:t>
            </a:r>
          </a:p>
        </p:txBody>
      </p:sp>
      <p:sp>
        <p:nvSpPr>
          <p:cNvPr id="30" name="Rectangle 29"/>
          <p:cNvSpPr/>
          <p:nvPr/>
        </p:nvSpPr>
        <p:spPr>
          <a:xfrm>
            <a:off x="1538040" y="1167135"/>
            <a:ext cx="7282432" cy="400110"/>
          </a:xfrm>
          <a:prstGeom prst="rect">
            <a:avLst/>
          </a:prstGeom>
          <a:noFill/>
        </p:spPr>
        <p:txBody>
          <a:bodyPr wrap="square">
            <a:spAutoFit/>
          </a:bodyPr>
          <a:lstStyle/>
          <a:p>
            <a:pPr algn="ctr"/>
            <a:r>
              <a:rPr lang="en-US" altLang="zh-CN" sz="2000" b="1" dirty="0">
                <a:solidFill>
                  <a:schemeClr val="bg1"/>
                </a:solidFill>
                <a:latin typeface="Arial"/>
                <a:ea typeface="KaiTi" panose="02010609060101010101" pitchFamily="49" charset="-122"/>
                <a:cs typeface="Arial"/>
              </a:rPr>
              <a:t>FUTURE SIGNS</a:t>
            </a:r>
            <a:r>
              <a:rPr lang="zh-CN" altLang="en-US" sz="2000" b="1" dirty="0">
                <a:solidFill>
                  <a:schemeClr val="bg1"/>
                </a:solidFill>
                <a:latin typeface="Arial"/>
                <a:ea typeface="KaiTi" panose="02010609060101010101" pitchFamily="49" charset="-122"/>
                <a:cs typeface="Arial"/>
              </a:rPr>
              <a:t>（</a:t>
            </a:r>
            <a:r>
              <a:rPr lang="en-US" altLang="zh-CN" sz="2000" b="1" dirty="0">
                <a:solidFill>
                  <a:schemeClr val="bg1"/>
                </a:solidFill>
                <a:latin typeface="Arial"/>
                <a:ea typeface="KaiTi" panose="02010609060101010101" pitchFamily="49" charset="-122"/>
                <a:cs typeface="Arial"/>
              </a:rPr>
              <a:t>Matt 24:4-31): </a:t>
            </a:r>
            <a:r>
              <a:rPr lang="en-US" altLang="zh-CN" sz="2000" b="1" i="1" dirty="0">
                <a:solidFill>
                  <a:schemeClr val="bg1"/>
                </a:solidFill>
                <a:latin typeface="Arial"/>
                <a:ea typeface="KaiTi" panose="02010609060101010101" pitchFamily="49" charset="-122"/>
                <a:cs typeface="Arial"/>
              </a:rPr>
              <a:t>Retrospective View</a:t>
            </a:r>
            <a:endParaRPr lang="en-SG" sz="2000" b="1" i="1" dirty="0">
              <a:solidFill>
                <a:schemeClr val="bg1"/>
              </a:solidFill>
              <a:latin typeface="Arial"/>
              <a:ea typeface="KaiTi" panose="02010609060101010101" pitchFamily="49" charset="-122"/>
              <a:cs typeface="Arial"/>
            </a:endParaRPr>
          </a:p>
        </p:txBody>
      </p:sp>
      <p:sp>
        <p:nvSpPr>
          <p:cNvPr id="31" name="Rectangle 30"/>
          <p:cNvSpPr/>
          <p:nvPr/>
        </p:nvSpPr>
        <p:spPr>
          <a:xfrm>
            <a:off x="3851920" y="2524834"/>
            <a:ext cx="1800200"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Church Age</a:t>
            </a:r>
            <a:endParaRPr lang="en-SG" sz="2000" b="1" dirty="0">
              <a:latin typeface="KaiTi" panose="02010609060101010101" pitchFamily="49" charset="-122"/>
              <a:ea typeface="KaiTi" panose="02010609060101010101" pitchFamily="49" charset="-122"/>
            </a:endParaRPr>
          </a:p>
        </p:txBody>
      </p:sp>
      <p:sp>
        <p:nvSpPr>
          <p:cNvPr id="32" name="Rectangle 31"/>
          <p:cNvSpPr/>
          <p:nvPr/>
        </p:nvSpPr>
        <p:spPr>
          <a:xfrm>
            <a:off x="5796136" y="2524834"/>
            <a:ext cx="2448272"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Tribulation</a:t>
            </a:r>
            <a:endParaRPr lang="en-SG" sz="2000" b="1" dirty="0">
              <a:latin typeface="KaiTi" panose="02010609060101010101" pitchFamily="49" charset="-122"/>
              <a:ea typeface="KaiTi" panose="02010609060101010101" pitchFamily="49" charset="-122"/>
            </a:endParaRPr>
          </a:p>
        </p:txBody>
      </p:sp>
      <p:sp>
        <p:nvSpPr>
          <p:cNvPr id="33" name="Rectangle 32"/>
          <p:cNvSpPr/>
          <p:nvPr/>
        </p:nvSpPr>
        <p:spPr>
          <a:xfrm>
            <a:off x="1033984" y="4560222"/>
            <a:ext cx="1127070" cy="492443"/>
          </a:xfrm>
          <a:prstGeom prst="rect">
            <a:avLst/>
          </a:prstGeom>
          <a:noFill/>
        </p:spPr>
        <p:txBody>
          <a:bodyPr wrap="square" lIns="0" tIns="0" rIns="0" bIns="0" anchor="ctr" anchorCtr="0">
            <a:spAutoFit/>
          </a:bodyPr>
          <a:lstStyle/>
          <a:p>
            <a:pPr algn="ctr"/>
            <a:r>
              <a:rPr lang="en-US" altLang="zh-CN" sz="1600" dirty="0">
                <a:solidFill>
                  <a:schemeClr val="bg1"/>
                </a:solidFill>
              </a:rPr>
              <a:t>Future Signs</a:t>
            </a:r>
          </a:p>
        </p:txBody>
      </p:sp>
      <p:sp>
        <p:nvSpPr>
          <p:cNvPr id="34" name="Rectangle 33"/>
          <p:cNvSpPr/>
          <p:nvPr/>
        </p:nvSpPr>
        <p:spPr>
          <a:xfrm>
            <a:off x="1105992" y="15007"/>
            <a:ext cx="2952328" cy="800219"/>
          </a:xfrm>
          <a:prstGeom prst="rect">
            <a:avLst/>
          </a:prstGeom>
          <a:noFill/>
        </p:spPr>
        <p:txBody>
          <a:bodyPr wrap="square">
            <a:spAutoFit/>
          </a:bodyPr>
          <a:lstStyle/>
          <a:p>
            <a:r>
              <a:rPr lang="en-US" altLang="zh-CN" sz="2800" b="1" dirty="0">
                <a:latin typeface="Arial"/>
                <a:ea typeface="KaiTi" panose="02010609060101010101" pitchFamily="49" charset="-122"/>
                <a:cs typeface="Arial"/>
              </a:rPr>
              <a:t>INTEGRATIVE</a:t>
            </a:r>
            <a:endParaRPr lang="en-US" altLang="zh-CN" b="1" dirty="0">
              <a:latin typeface="Arial"/>
              <a:ea typeface="KaiTi" panose="02010609060101010101" pitchFamily="49" charset="-122"/>
              <a:cs typeface="Arial"/>
            </a:endParaRPr>
          </a:p>
          <a:p>
            <a:r>
              <a:rPr lang="en-US" altLang="zh-CN" sz="1800" dirty="0">
                <a:latin typeface="Arial"/>
                <a:ea typeface="KaiTi" panose="02010609060101010101" pitchFamily="49" charset="-122"/>
                <a:cs typeface="Arial"/>
              </a:rPr>
              <a:t>DISPENSATIONISM</a:t>
            </a:r>
            <a:endParaRPr lang="en-SG" dirty="0">
              <a:latin typeface="Arial"/>
              <a:ea typeface="KaiTi" panose="02010609060101010101" pitchFamily="49" charset="-122"/>
              <a:cs typeface="Arial"/>
            </a:endParaRPr>
          </a:p>
        </p:txBody>
      </p:sp>
      <p:sp>
        <p:nvSpPr>
          <p:cNvPr id="35" name="Rectangle 34"/>
          <p:cNvSpPr/>
          <p:nvPr/>
        </p:nvSpPr>
        <p:spPr>
          <a:xfrm>
            <a:off x="971600" y="5383088"/>
            <a:ext cx="1152128" cy="184666"/>
          </a:xfrm>
          <a:prstGeom prst="rect">
            <a:avLst/>
          </a:prstGeom>
          <a:noFill/>
        </p:spPr>
        <p:txBody>
          <a:bodyPr wrap="square" lIns="0" tIns="0" rIns="0" bIns="0" anchor="ctr" anchorCtr="0">
            <a:spAutoFit/>
          </a:bodyPr>
          <a:lstStyle/>
          <a:p>
            <a:pPr algn="ctr"/>
            <a:r>
              <a:rPr lang="en-US" altLang="zh-CN" sz="1200" i="1" dirty="0">
                <a:solidFill>
                  <a:schemeClr val="bg1"/>
                </a:solidFill>
              </a:rPr>
              <a:t>(Retrospective)</a:t>
            </a:r>
          </a:p>
        </p:txBody>
      </p:sp>
    </p:spTree>
    <p:extLst>
      <p:ext uri="{BB962C8B-B14F-4D97-AF65-F5344CB8AC3E}">
        <p14:creationId xmlns:p14="http://schemas.microsoft.com/office/powerpoint/2010/main" val="180967164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p:cNvGrpSpPr/>
          <p:nvPr/>
        </p:nvGrpSpPr>
        <p:grpSpPr>
          <a:xfrm>
            <a:off x="0" y="151141"/>
            <a:ext cx="9144000" cy="6734243"/>
            <a:chOff x="0" y="123757"/>
            <a:chExt cx="9144000" cy="6734243"/>
          </a:xfrm>
        </p:grpSpPr>
        <p:pic>
          <p:nvPicPr>
            <p:cNvPr id="3" name="Picture 2" descr="Screen Shot 2015-07-24 at 9.46.10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123757"/>
              <a:ext cx="9144000" cy="6734243"/>
            </a:xfrm>
            <a:prstGeom prst="rect">
              <a:avLst/>
            </a:prstGeom>
          </p:spPr>
        </p:pic>
        <p:sp>
          <p:nvSpPr>
            <p:cNvPr id="13" name="Rectangle 12"/>
            <p:cNvSpPr/>
            <p:nvPr/>
          </p:nvSpPr>
          <p:spPr bwMode="auto">
            <a:xfrm>
              <a:off x="1547664" y="1313384"/>
              <a:ext cx="7056784" cy="432048"/>
            </a:xfrm>
            <a:prstGeom prst="rect">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1" name="Rectangle 20"/>
            <p:cNvSpPr/>
            <p:nvPr/>
          </p:nvSpPr>
          <p:spPr bwMode="auto">
            <a:xfrm>
              <a:off x="3707904" y="2852936"/>
              <a:ext cx="1800200" cy="468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2" name="Rectangle 21"/>
            <p:cNvSpPr/>
            <p:nvPr/>
          </p:nvSpPr>
          <p:spPr bwMode="auto">
            <a:xfrm>
              <a:off x="791584" y="3861048"/>
              <a:ext cx="1116120" cy="288032"/>
            </a:xfrm>
            <a:prstGeom prst="rect">
              <a:avLst/>
            </a:prstGeom>
            <a:solidFill>
              <a:srgbClr val="6308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3" name="Rectangle 22"/>
            <p:cNvSpPr/>
            <p:nvPr/>
          </p:nvSpPr>
          <p:spPr bwMode="auto">
            <a:xfrm>
              <a:off x="755576" y="3465010"/>
              <a:ext cx="1116120" cy="324030"/>
            </a:xfrm>
            <a:prstGeom prst="rect">
              <a:avLst/>
            </a:prstGeom>
            <a:solidFill>
              <a:srgbClr val="6306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4" name="Rectangle 23"/>
            <p:cNvSpPr/>
            <p:nvPr/>
          </p:nvSpPr>
          <p:spPr bwMode="auto">
            <a:xfrm>
              <a:off x="2051720" y="3501008"/>
              <a:ext cx="1224136" cy="288032"/>
            </a:xfrm>
            <a:prstGeom prst="rect">
              <a:avLst/>
            </a:prstGeom>
            <a:solidFill>
              <a:srgbClr val="CC220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5" name="Rectangle 24"/>
            <p:cNvSpPr/>
            <p:nvPr/>
          </p:nvSpPr>
          <p:spPr bwMode="auto">
            <a:xfrm>
              <a:off x="755576" y="4365104"/>
              <a:ext cx="1080120" cy="1584176"/>
            </a:xfrm>
            <a:prstGeom prst="rect">
              <a:avLst/>
            </a:prstGeom>
            <a:solidFill>
              <a:srgbClr val="002355"/>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6" name="Rectangle 25"/>
            <p:cNvSpPr/>
            <p:nvPr/>
          </p:nvSpPr>
          <p:spPr bwMode="auto">
            <a:xfrm>
              <a:off x="971600" y="233264"/>
              <a:ext cx="2664296" cy="7579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27" name="Rectangle 26"/>
            <p:cNvSpPr/>
            <p:nvPr/>
          </p:nvSpPr>
          <p:spPr bwMode="auto">
            <a:xfrm>
              <a:off x="6084168" y="2852936"/>
              <a:ext cx="1800200" cy="432048"/>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grpSp>
      <p:sp>
        <p:nvSpPr>
          <p:cNvPr id="2" name="Title 1"/>
          <p:cNvSpPr>
            <a:spLocks noGrp="1"/>
          </p:cNvSpPr>
          <p:nvPr>
            <p:ph type="title"/>
          </p:nvPr>
        </p:nvSpPr>
        <p:spPr>
          <a:xfrm>
            <a:off x="0" y="-675456"/>
            <a:ext cx="9144000" cy="764704"/>
          </a:xfrm>
        </p:spPr>
        <p:txBody>
          <a:bodyPr/>
          <a:lstStyle/>
          <a:p>
            <a:r>
              <a:rPr lang="en-US" sz="3200" b="1" dirty="0"/>
              <a:t>Dispensational Views on Matthew 24</a:t>
            </a:r>
          </a:p>
        </p:txBody>
      </p:sp>
      <p:sp>
        <p:nvSpPr>
          <p:cNvPr id="6" name="Rectangle 5"/>
          <p:cNvSpPr/>
          <p:nvPr/>
        </p:nvSpPr>
        <p:spPr>
          <a:xfrm>
            <a:off x="1014374" y="28875"/>
            <a:ext cx="2520280" cy="830997"/>
          </a:xfrm>
          <a:prstGeom prst="rect">
            <a:avLst/>
          </a:prstGeom>
          <a:solidFill>
            <a:schemeClr val="bg1"/>
          </a:solidFill>
        </p:spPr>
        <p:txBody>
          <a:bodyPr wrap="square">
            <a:spAutoFit/>
          </a:bodyPr>
          <a:lstStyle/>
          <a:p>
            <a:r>
              <a:rPr lang="zh-CN" altLang="en-US" dirty="0">
                <a:latin typeface="KaiTi" panose="02010609060101010101" pitchFamily="49" charset="-122"/>
                <a:ea typeface="KaiTi" panose="02010609060101010101" pitchFamily="49" charset="-122"/>
              </a:rPr>
              <a:t>综合</a:t>
            </a:r>
            <a:endParaRPr lang="en-US" altLang="zh-CN" dirty="0">
              <a:latin typeface="KaiTi" panose="02010609060101010101" pitchFamily="49" charset="-122"/>
              <a:ea typeface="KaiTi" panose="02010609060101010101" pitchFamily="49" charset="-122"/>
            </a:endParaRPr>
          </a:p>
          <a:p>
            <a:r>
              <a:rPr lang="zh-CN" altLang="en-US" dirty="0">
                <a:latin typeface="KaiTi" panose="02010609060101010101" pitchFamily="49" charset="-122"/>
                <a:ea typeface="KaiTi" panose="02010609060101010101" pitchFamily="49" charset="-122"/>
              </a:rPr>
              <a:t>时代主义</a:t>
            </a:r>
            <a:endParaRPr lang="en-SG" dirty="0">
              <a:latin typeface="KaiTi" panose="02010609060101010101" pitchFamily="49" charset="-122"/>
              <a:ea typeface="KaiTi" panose="02010609060101010101" pitchFamily="49" charset="-122"/>
            </a:endParaRPr>
          </a:p>
        </p:txBody>
      </p:sp>
      <p:pic>
        <p:nvPicPr>
          <p:cNvPr id="12" name="Picture 11" descr="Screen Shot 2015-07-24 at 9.46.10 p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9324528" y="-5001"/>
            <a:ext cx="9144000" cy="6734243"/>
          </a:xfrm>
          <a:prstGeom prst="rect">
            <a:avLst/>
          </a:prstGeom>
        </p:spPr>
      </p:pic>
      <p:sp>
        <p:nvSpPr>
          <p:cNvPr id="19" name="Rectangle 18"/>
          <p:cNvSpPr/>
          <p:nvPr/>
        </p:nvSpPr>
        <p:spPr bwMode="auto">
          <a:xfrm>
            <a:off x="1115616" y="44624"/>
            <a:ext cx="2664296" cy="7579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rgbClr val="000000"/>
              </a:solidFill>
              <a:effectLst/>
              <a:latin typeface="Times New Roman" charset="0"/>
              <a:ea typeface="ＭＳ Ｐゴシック" charset="0"/>
            </a:endParaRPr>
          </a:p>
        </p:txBody>
      </p:sp>
      <p:sp>
        <p:nvSpPr>
          <p:cNvPr id="30" name="Rectangle 29"/>
          <p:cNvSpPr/>
          <p:nvPr/>
        </p:nvSpPr>
        <p:spPr>
          <a:xfrm>
            <a:off x="683568" y="3503910"/>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Preterism</a:t>
            </a:r>
            <a:endParaRPr lang="en-SG" sz="1200" dirty="0">
              <a:solidFill>
                <a:schemeClr val="bg1"/>
              </a:solidFill>
              <a:latin typeface="KaiTi" panose="02010609060101010101" pitchFamily="49" charset="-122"/>
              <a:ea typeface="KaiTi" panose="02010609060101010101" pitchFamily="49" charset="-122"/>
            </a:endParaRPr>
          </a:p>
        </p:txBody>
      </p:sp>
      <p:sp>
        <p:nvSpPr>
          <p:cNvPr id="31" name="Rectangle 30"/>
          <p:cNvSpPr/>
          <p:nvPr/>
        </p:nvSpPr>
        <p:spPr>
          <a:xfrm>
            <a:off x="702818" y="3935958"/>
            <a:ext cx="1179828" cy="184666"/>
          </a:xfrm>
          <a:prstGeom prst="rect">
            <a:avLst/>
          </a:prstGeom>
          <a:noFill/>
        </p:spPr>
        <p:txBody>
          <a:bodyPr wrap="square" lIns="0" tIns="0" rIns="0" bIns="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Partial Pret.</a:t>
            </a:r>
          </a:p>
        </p:txBody>
      </p:sp>
      <p:sp>
        <p:nvSpPr>
          <p:cNvPr id="32" name="Rectangle 31"/>
          <p:cNvSpPr/>
          <p:nvPr/>
        </p:nvSpPr>
        <p:spPr>
          <a:xfrm>
            <a:off x="1946569" y="3503910"/>
            <a:ext cx="1391671" cy="184666"/>
          </a:xfrm>
          <a:prstGeom prst="rect">
            <a:avLst/>
          </a:prstGeom>
          <a:noFill/>
        </p:spPr>
        <p:txBody>
          <a:bodyPr wrap="square" lIns="0" tIns="0" rIns="0" bIns="0" anchor="ctr" anchorCtr="0">
            <a:spAutoFit/>
          </a:bodyPr>
          <a:lstStyle/>
          <a:p>
            <a:pPr algn="ctr"/>
            <a:r>
              <a:rPr lang="en-US" altLang="zh-CN" sz="1200" dirty="0">
                <a:solidFill>
                  <a:schemeClr val="bg1"/>
                </a:solidFill>
                <a:latin typeface="KaiTi" panose="02010609060101010101" pitchFamily="49" charset="-122"/>
                <a:ea typeface="KaiTi" panose="02010609060101010101" pitchFamily="49" charset="-122"/>
              </a:rPr>
              <a:t>Various Others</a:t>
            </a:r>
          </a:p>
        </p:txBody>
      </p:sp>
      <p:sp>
        <p:nvSpPr>
          <p:cNvPr id="33" name="Rectangle 32"/>
          <p:cNvSpPr/>
          <p:nvPr/>
        </p:nvSpPr>
        <p:spPr>
          <a:xfrm>
            <a:off x="1322016" y="1268760"/>
            <a:ext cx="7282432" cy="400110"/>
          </a:xfrm>
          <a:prstGeom prst="rect">
            <a:avLst/>
          </a:prstGeom>
          <a:noFill/>
        </p:spPr>
        <p:txBody>
          <a:bodyPr wrap="square">
            <a:spAutoFit/>
          </a:bodyPr>
          <a:lstStyle/>
          <a:p>
            <a:pPr algn="ctr"/>
            <a:r>
              <a:rPr lang="en-US" altLang="zh-CN" sz="2000" b="1" dirty="0">
                <a:solidFill>
                  <a:schemeClr val="bg1"/>
                </a:solidFill>
                <a:latin typeface="Arial"/>
                <a:ea typeface="KaiTi" panose="02010609060101010101" pitchFamily="49" charset="-122"/>
                <a:cs typeface="Arial"/>
              </a:rPr>
              <a:t>FUTURE SIGNS</a:t>
            </a:r>
            <a:r>
              <a:rPr lang="zh-CN" altLang="en-US" sz="2000" b="1" dirty="0">
                <a:solidFill>
                  <a:schemeClr val="bg1"/>
                </a:solidFill>
                <a:latin typeface="Arial"/>
                <a:ea typeface="KaiTi" panose="02010609060101010101" pitchFamily="49" charset="-122"/>
                <a:cs typeface="Arial"/>
              </a:rPr>
              <a:t>（</a:t>
            </a:r>
            <a:r>
              <a:rPr lang="en-US" altLang="zh-CN" sz="2000" b="1" dirty="0">
                <a:solidFill>
                  <a:schemeClr val="bg1"/>
                </a:solidFill>
                <a:latin typeface="Arial"/>
                <a:ea typeface="KaiTi" panose="02010609060101010101" pitchFamily="49" charset="-122"/>
                <a:cs typeface="Arial"/>
              </a:rPr>
              <a:t>Matt 24:4-31): </a:t>
            </a:r>
            <a:r>
              <a:rPr lang="en-US" altLang="zh-CN" sz="2000" b="1" i="1" dirty="0">
                <a:solidFill>
                  <a:schemeClr val="bg1"/>
                </a:solidFill>
                <a:latin typeface="Arial"/>
                <a:ea typeface="KaiTi" panose="02010609060101010101" pitchFamily="49" charset="-122"/>
                <a:cs typeface="Arial"/>
              </a:rPr>
              <a:t>Present Significance</a:t>
            </a:r>
            <a:endParaRPr lang="en-SG" sz="2000" b="1" i="1" dirty="0">
              <a:solidFill>
                <a:schemeClr val="bg1"/>
              </a:solidFill>
              <a:latin typeface="Arial"/>
              <a:ea typeface="KaiTi" panose="02010609060101010101" pitchFamily="49" charset="-122"/>
              <a:cs typeface="Arial"/>
            </a:endParaRPr>
          </a:p>
        </p:txBody>
      </p:sp>
      <p:sp>
        <p:nvSpPr>
          <p:cNvPr id="34" name="Rectangle 33"/>
          <p:cNvSpPr/>
          <p:nvPr/>
        </p:nvSpPr>
        <p:spPr>
          <a:xfrm>
            <a:off x="3635896" y="2906360"/>
            <a:ext cx="1800200"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Church Age</a:t>
            </a:r>
            <a:endParaRPr lang="en-SG" sz="2000" b="1" dirty="0">
              <a:latin typeface="KaiTi" panose="02010609060101010101" pitchFamily="49" charset="-122"/>
              <a:ea typeface="KaiTi" panose="02010609060101010101" pitchFamily="49" charset="-122"/>
            </a:endParaRPr>
          </a:p>
        </p:txBody>
      </p:sp>
      <p:sp>
        <p:nvSpPr>
          <p:cNvPr id="35" name="Rectangle 34"/>
          <p:cNvSpPr/>
          <p:nvPr/>
        </p:nvSpPr>
        <p:spPr>
          <a:xfrm>
            <a:off x="5580112" y="2906360"/>
            <a:ext cx="2448272" cy="400110"/>
          </a:xfrm>
          <a:prstGeom prst="rect">
            <a:avLst/>
          </a:prstGeom>
          <a:solidFill>
            <a:schemeClr val="bg1"/>
          </a:solidFill>
        </p:spPr>
        <p:txBody>
          <a:bodyPr wrap="square">
            <a:spAutoFit/>
          </a:bodyPr>
          <a:lstStyle/>
          <a:p>
            <a:pPr algn="ctr"/>
            <a:r>
              <a:rPr lang="en-US" altLang="zh-CN" sz="2000" b="1" dirty="0">
                <a:latin typeface="KaiTi" panose="02010609060101010101" pitchFamily="49" charset="-122"/>
                <a:ea typeface="KaiTi" panose="02010609060101010101" pitchFamily="49" charset="-122"/>
              </a:rPr>
              <a:t>Tribulation</a:t>
            </a:r>
            <a:endParaRPr lang="en-SG" sz="2000" b="1" dirty="0">
              <a:latin typeface="KaiTi" panose="02010609060101010101" pitchFamily="49" charset="-122"/>
              <a:ea typeface="KaiTi" panose="02010609060101010101" pitchFamily="49" charset="-122"/>
            </a:endParaRPr>
          </a:p>
        </p:txBody>
      </p:sp>
      <p:sp>
        <p:nvSpPr>
          <p:cNvPr id="36" name="Rectangle 35"/>
          <p:cNvSpPr/>
          <p:nvPr/>
        </p:nvSpPr>
        <p:spPr>
          <a:xfrm>
            <a:off x="817960" y="4941748"/>
            <a:ext cx="1127070" cy="492443"/>
          </a:xfrm>
          <a:prstGeom prst="rect">
            <a:avLst/>
          </a:prstGeom>
          <a:noFill/>
        </p:spPr>
        <p:txBody>
          <a:bodyPr wrap="square" lIns="0" tIns="0" rIns="0" bIns="0" anchor="ctr" anchorCtr="0">
            <a:spAutoFit/>
          </a:bodyPr>
          <a:lstStyle/>
          <a:p>
            <a:pPr algn="ctr"/>
            <a:r>
              <a:rPr lang="en-US" altLang="zh-CN" sz="1600" dirty="0">
                <a:solidFill>
                  <a:schemeClr val="bg1"/>
                </a:solidFill>
              </a:rPr>
              <a:t>Future Signs</a:t>
            </a:r>
          </a:p>
        </p:txBody>
      </p:sp>
      <p:sp>
        <p:nvSpPr>
          <p:cNvPr id="37" name="Rectangle 36"/>
          <p:cNvSpPr/>
          <p:nvPr/>
        </p:nvSpPr>
        <p:spPr>
          <a:xfrm>
            <a:off x="889968" y="116632"/>
            <a:ext cx="2952328" cy="800219"/>
          </a:xfrm>
          <a:prstGeom prst="rect">
            <a:avLst/>
          </a:prstGeom>
          <a:noFill/>
        </p:spPr>
        <p:txBody>
          <a:bodyPr wrap="square">
            <a:spAutoFit/>
          </a:bodyPr>
          <a:lstStyle/>
          <a:p>
            <a:r>
              <a:rPr lang="en-US" altLang="zh-CN" sz="2800" b="1" dirty="0">
                <a:latin typeface="Arial"/>
                <a:ea typeface="KaiTi" panose="02010609060101010101" pitchFamily="49" charset="-122"/>
                <a:cs typeface="Arial"/>
              </a:rPr>
              <a:t>INTEGRATIVE</a:t>
            </a:r>
            <a:endParaRPr lang="en-US" altLang="zh-CN" b="1" dirty="0">
              <a:latin typeface="Arial"/>
              <a:ea typeface="KaiTi" panose="02010609060101010101" pitchFamily="49" charset="-122"/>
              <a:cs typeface="Arial"/>
            </a:endParaRPr>
          </a:p>
          <a:p>
            <a:r>
              <a:rPr lang="en-US" altLang="zh-CN" sz="1800" dirty="0">
                <a:latin typeface="Arial"/>
                <a:ea typeface="KaiTi" panose="02010609060101010101" pitchFamily="49" charset="-122"/>
                <a:cs typeface="Arial"/>
              </a:rPr>
              <a:t>DISPENSATIONISM</a:t>
            </a:r>
            <a:endParaRPr lang="en-SG" dirty="0">
              <a:latin typeface="Arial"/>
              <a:ea typeface="KaiTi" panose="02010609060101010101" pitchFamily="49" charset="-122"/>
              <a:cs typeface="Arial"/>
            </a:endParaRPr>
          </a:p>
        </p:txBody>
      </p:sp>
      <p:sp>
        <p:nvSpPr>
          <p:cNvPr id="38" name="Rectangle 37"/>
          <p:cNvSpPr/>
          <p:nvPr/>
        </p:nvSpPr>
        <p:spPr>
          <a:xfrm>
            <a:off x="755576" y="5672281"/>
            <a:ext cx="1152128" cy="369332"/>
          </a:xfrm>
          <a:prstGeom prst="rect">
            <a:avLst/>
          </a:prstGeom>
          <a:noFill/>
        </p:spPr>
        <p:txBody>
          <a:bodyPr wrap="square" lIns="0" tIns="0" rIns="0" bIns="0" anchor="ctr" anchorCtr="0">
            <a:spAutoFit/>
          </a:bodyPr>
          <a:lstStyle/>
          <a:p>
            <a:pPr algn="ctr"/>
            <a:r>
              <a:rPr lang="en-US" altLang="zh-CN" sz="1200" i="1" dirty="0">
                <a:solidFill>
                  <a:schemeClr val="bg1"/>
                </a:solidFill>
              </a:rPr>
              <a:t>(Present Significance)</a:t>
            </a:r>
          </a:p>
        </p:txBody>
      </p:sp>
    </p:spTree>
    <p:extLst>
      <p:ext uri="{BB962C8B-B14F-4D97-AF65-F5344CB8AC3E}">
        <p14:creationId xmlns:p14="http://schemas.microsoft.com/office/powerpoint/2010/main" val="361465473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611186E-9DED-5E41-99B2-09D871CB9582}"/>
              </a:ext>
            </a:extLst>
          </p:cNvPr>
          <p:cNvGrpSpPr/>
          <p:nvPr/>
        </p:nvGrpSpPr>
        <p:grpSpPr>
          <a:xfrm>
            <a:off x="0" y="27384"/>
            <a:ext cx="9139238" cy="6858000"/>
            <a:chOff x="0" y="27384"/>
            <a:chExt cx="9139238" cy="6858000"/>
          </a:xfrm>
        </p:grpSpPr>
        <p:pic>
          <p:nvPicPr>
            <p:cNvPr id="16385" name="Picture 1" descr="KingdomBuilders-Verse.jpg">
              <a:extLst>
                <a:ext uri="{FF2B5EF4-FFF2-40B4-BE49-F238E27FC236}">
                  <a16:creationId xmlns:a16="http://schemas.microsoft.com/office/drawing/2014/main" id="{BAA6A3AC-9FCE-C246-AB51-227C3D4FE5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27384"/>
              <a:ext cx="9139238"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 descr="KingdomBuilders-Verse.jpg">
              <a:extLst>
                <a:ext uri="{FF2B5EF4-FFF2-40B4-BE49-F238E27FC236}">
                  <a16:creationId xmlns:a16="http://schemas.microsoft.com/office/drawing/2014/main" id="{99F597F6-125C-7947-AA5A-84E102540D6D}"/>
                </a:ext>
              </a:extLst>
            </p:cNvPr>
            <p:cNvPicPr>
              <a:picLocks noChangeAspect="1"/>
            </p:cNvPicPr>
            <p:nvPr/>
          </p:nvPicPr>
          <p:blipFill rotWithShape="1">
            <a:blip r:embed="rId3">
              <a:extLst>
                <a:ext uri="{28A0092B-C50C-407E-A947-70E740481C1C}">
                  <a14:useLocalDpi xmlns:a14="http://schemas.microsoft.com/office/drawing/2010/main" val="0"/>
                </a:ext>
              </a:extLst>
            </a:blip>
            <a:srcRect l="16583" t="30847" r="14082" b="61803"/>
            <a:stretch/>
          </p:blipFill>
          <p:spPr bwMode="auto">
            <a:xfrm>
              <a:off x="1403648" y="2515689"/>
              <a:ext cx="6336704" cy="50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1" descr="KingdomBuilders-Verse.jpg">
              <a:extLst>
                <a:ext uri="{FF2B5EF4-FFF2-40B4-BE49-F238E27FC236}">
                  <a16:creationId xmlns:a16="http://schemas.microsoft.com/office/drawing/2014/main" id="{7F60F308-4CE4-CF4B-A00B-91A6BB950675}"/>
                </a:ext>
              </a:extLst>
            </p:cNvPr>
            <p:cNvPicPr>
              <a:picLocks noChangeAspect="1"/>
            </p:cNvPicPr>
            <p:nvPr/>
          </p:nvPicPr>
          <p:blipFill rotWithShape="1">
            <a:blip r:embed="rId3">
              <a:extLst>
                <a:ext uri="{28A0092B-C50C-407E-A947-70E740481C1C}">
                  <a14:useLocalDpi xmlns:a14="http://schemas.microsoft.com/office/drawing/2010/main" val="0"/>
                </a:ext>
              </a:extLst>
            </a:blip>
            <a:srcRect l="16583" t="30847" r="14082" b="61803"/>
            <a:stretch/>
          </p:blipFill>
          <p:spPr bwMode="auto">
            <a:xfrm>
              <a:off x="1475656" y="2996952"/>
              <a:ext cx="6336704" cy="50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1" descr="KingdomBuilders-Verse.jpg">
              <a:extLst>
                <a:ext uri="{FF2B5EF4-FFF2-40B4-BE49-F238E27FC236}">
                  <a16:creationId xmlns:a16="http://schemas.microsoft.com/office/drawing/2014/main" id="{B2C95E8D-EFCE-E445-BD48-0BC114A77443}"/>
                </a:ext>
              </a:extLst>
            </p:cNvPr>
            <p:cNvPicPr>
              <a:picLocks noChangeAspect="1"/>
            </p:cNvPicPr>
            <p:nvPr/>
          </p:nvPicPr>
          <p:blipFill rotWithShape="1">
            <a:blip r:embed="rId3">
              <a:extLst>
                <a:ext uri="{28A0092B-C50C-407E-A947-70E740481C1C}">
                  <a14:useLocalDpi xmlns:a14="http://schemas.microsoft.com/office/drawing/2010/main" val="0"/>
                </a:ext>
              </a:extLst>
            </a:blip>
            <a:srcRect l="16583" t="30847" r="14082" b="61803"/>
            <a:stretch/>
          </p:blipFill>
          <p:spPr bwMode="auto">
            <a:xfrm>
              <a:off x="1403648" y="3452207"/>
              <a:ext cx="6336704" cy="50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1" descr="KingdomBuilders-Verse.jpg">
              <a:extLst>
                <a:ext uri="{FF2B5EF4-FFF2-40B4-BE49-F238E27FC236}">
                  <a16:creationId xmlns:a16="http://schemas.microsoft.com/office/drawing/2014/main" id="{C13C1EC6-EE8A-164A-9F5D-4D954C713BE2}"/>
                </a:ext>
              </a:extLst>
            </p:cNvPr>
            <p:cNvPicPr>
              <a:picLocks noChangeAspect="1"/>
            </p:cNvPicPr>
            <p:nvPr/>
          </p:nvPicPr>
          <p:blipFill rotWithShape="1">
            <a:blip r:embed="rId3">
              <a:extLst>
                <a:ext uri="{28A0092B-C50C-407E-A947-70E740481C1C}">
                  <a14:useLocalDpi xmlns:a14="http://schemas.microsoft.com/office/drawing/2010/main" val="0"/>
                </a:ext>
              </a:extLst>
            </a:blip>
            <a:srcRect l="16583" t="30847" r="14082" b="61803"/>
            <a:stretch/>
          </p:blipFill>
          <p:spPr bwMode="auto">
            <a:xfrm>
              <a:off x="1403648" y="3933470"/>
              <a:ext cx="6336704" cy="5040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 name="Title 1">
            <a:extLst>
              <a:ext uri="{FF2B5EF4-FFF2-40B4-BE49-F238E27FC236}">
                <a16:creationId xmlns:a16="http://schemas.microsoft.com/office/drawing/2014/main" id="{31B2C0A1-125B-824D-BD8E-515972BA4B1B}"/>
              </a:ext>
            </a:extLst>
          </p:cNvPr>
          <p:cNvSpPr>
            <a:spLocks noGrp="1"/>
          </p:cNvSpPr>
          <p:nvPr>
            <p:ph type="ctrTitle"/>
          </p:nvPr>
        </p:nvSpPr>
        <p:spPr>
          <a:xfrm>
            <a:off x="2805348" y="4797152"/>
            <a:ext cx="3528541" cy="504056"/>
          </a:xfrm>
          <a:solidFill>
            <a:srgbClr val="313133"/>
          </a:solidFill>
          <a:ln>
            <a:solidFill>
              <a:srgbClr val="FFC000"/>
            </a:solidFill>
          </a:ln>
        </p:spPr>
        <p:txBody>
          <a:bodyPr/>
          <a:lstStyle/>
          <a:p>
            <a:r>
              <a:rPr lang="en-US" sz="2400" b="1" dirty="0">
                <a:solidFill>
                  <a:schemeClr val="bg1"/>
                </a:solidFill>
              </a:rPr>
              <a:t>MATTHEW</a:t>
            </a:r>
            <a:r>
              <a:rPr lang="en-US" sz="2400" b="1" baseline="0" dirty="0">
                <a:solidFill>
                  <a:schemeClr val="bg1"/>
                </a:solidFill>
              </a:rPr>
              <a:t> 24:14</a:t>
            </a:r>
            <a:endParaRPr lang="en-US" sz="2400" b="1" dirty="0">
              <a:solidFill>
                <a:schemeClr val="bg1"/>
              </a:solidFill>
            </a:endParaRPr>
          </a:p>
        </p:txBody>
      </p:sp>
      <p:sp>
        <p:nvSpPr>
          <p:cNvPr id="4" name="Title 1">
            <a:extLst>
              <a:ext uri="{FF2B5EF4-FFF2-40B4-BE49-F238E27FC236}">
                <a16:creationId xmlns:a16="http://schemas.microsoft.com/office/drawing/2014/main" id="{D9EF8886-809A-F845-A37F-03C277203221}"/>
              </a:ext>
            </a:extLst>
          </p:cNvPr>
          <p:cNvSpPr txBox="1">
            <a:spLocks/>
          </p:cNvSpPr>
          <p:nvPr/>
        </p:nvSpPr>
        <p:spPr bwMode="auto">
          <a:xfrm>
            <a:off x="1833314" y="2276872"/>
            <a:ext cx="5472608" cy="223224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7200" algn="ctr" rtl="0" fontAlgn="base">
              <a:spcBef>
                <a:spcPct val="0"/>
              </a:spcBef>
              <a:spcAft>
                <a:spcPct val="0"/>
              </a:spcAft>
              <a:defRPr sz="4400">
                <a:solidFill>
                  <a:schemeClr val="tx2"/>
                </a:solidFill>
                <a:latin typeface="Arial" pitchFamily="-108" charset="0"/>
              </a:defRPr>
            </a:lvl6pPr>
            <a:lvl7pPr marL="914400" algn="ctr" rtl="0" fontAlgn="base">
              <a:spcBef>
                <a:spcPct val="0"/>
              </a:spcBef>
              <a:spcAft>
                <a:spcPct val="0"/>
              </a:spcAft>
              <a:defRPr sz="4400">
                <a:solidFill>
                  <a:schemeClr val="tx2"/>
                </a:solidFill>
                <a:latin typeface="Arial" pitchFamily="-108" charset="0"/>
              </a:defRPr>
            </a:lvl7pPr>
            <a:lvl8pPr marL="1371600" algn="ctr" rtl="0" fontAlgn="base">
              <a:spcBef>
                <a:spcPct val="0"/>
              </a:spcBef>
              <a:spcAft>
                <a:spcPct val="0"/>
              </a:spcAft>
              <a:defRPr sz="4400">
                <a:solidFill>
                  <a:schemeClr val="tx2"/>
                </a:solidFill>
                <a:latin typeface="Arial" pitchFamily="-108" charset="0"/>
              </a:defRPr>
            </a:lvl8pPr>
            <a:lvl9pPr marL="1828800" algn="ctr" rtl="0" fontAlgn="base">
              <a:spcBef>
                <a:spcPct val="0"/>
              </a:spcBef>
              <a:spcAft>
                <a:spcPct val="0"/>
              </a:spcAft>
              <a:defRPr sz="4400">
                <a:solidFill>
                  <a:schemeClr val="tx2"/>
                </a:solidFill>
                <a:latin typeface="Arial" pitchFamily="-10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FFFFFF"/>
                </a:solidFill>
                <a:effectLst/>
                <a:uLnTx/>
                <a:uFillTx/>
                <a:latin typeface="Arial"/>
                <a:ea typeface="ＭＳ Ｐゴシック" pitchFamily="-108" charset="-128"/>
              </a:rPr>
              <a:t>AND THIS GOSPEL OF THE KINGDOM WILL BE PREACHED IN THE WHOLE WORLD AS A TESTIMONY TO ALL NATIONS, </a:t>
            </a:r>
            <a:br>
              <a:rPr kumimoji="0" lang="en-US" sz="2400" b="1" i="0" u="none" strike="noStrike" kern="0" cap="none" spc="0" normalizeH="0" baseline="0" noProof="0" dirty="0">
                <a:ln>
                  <a:noFill/>
                </a:ln>
                <a:solidFill>
                  <a:srgbClr val="FFFFFF"/>
                </a:solidFill>
                <a:effectLst/>
                <a:uLnTx/>
                <a:uFillTx/>
                <a:latin typeface="Arial"/>
                <a:ea typeface="ＭＳ Ｐゴシック" pitchFamily="-108" charset="-128"/>
              </a:rPr>
            </a:br>
            <a:r>
              <a:rPr kumimoji="0" lang="en-US" sz="2400" b="1" i="0" u="none" strike="noStrike" kern="0" cap="none" spc="0" normalizeH="0" baseline="0" noProof="0" dirty="0">
                <a:ln>
                  <a:noFill/>
                </a:ln>
                <a:solidFill>
                  <a:srgbClr val="FFFFFF"/>
                </a:solidFill>
                <a:effectLst/>
                <a:uLnTx/>
                <a:uFillTx/>
                <a:latin typeface="Arial"/>
                <a:ea typeface="ＭＳ Ｐゴシック" pitchFamily="-108" charset="-128"/>
              </a:rPr>
              <a:t>AND THEN THE END WILL COME </a:t>
            </a:r>
          </a:p>
        </p:txBody>
      </p:sp>
    </p:spTree>
    <p:extLst>
      <p:ext uri="{BB962C8B-B14F-4D97-AF65-F5344CB8AC3E}">
        <p14:creationId xmlns:p14="http://schemas.microsoft.com/office/powerpoint/2010/main" val="1010352879"/>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The fall of the Jerusalem temple (Matthew 24:15-28) – Seeking the kingdom">
            <a:extLst>
              <a:ext uri="{FF2B5EF4-FFF2-40B4-BE49-F238E27FC236}">
                <a16:creationId xmlns:a16="http://schemas.microsoft.com/office/drawing/2014/main" id="{B1313793-6717-5C4E-840A-33526643152B}"/>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20000"/>
                    </a14:imgEffect>
                  </a14:imgLayer>
                </a14:imgProps>
              </a:ext>
              <a:ext uri="{28A0092B-C50C-407E-A947-70E740481C1C}">
                <a14:useLocalDpi xmlns:a14="http://schemas.microsoft.com/office/drawing/2010/main" val="0"/>
              </a:ext>
            </a:extLst>
          </a:blip>
          <a:srcRect/>
          <a:stretch>
            <a:fillRect/>
          </a:stretch>
        </p:blipFill>
        <p:spPr bwMode="auto">
          <a:xfrm>
            <a:off x="508000" y="723900"/>
            <a:ext cx="8128000" cy="5410200"/>
          </a:xfrm>
          <a:prstGeom prst="rect">
            <a:avLst/>
          </a:prstGeom>
          <a:noFill/>
          <a:extLst>
            <a:ext uri="{909E8E84-426E-40DD-AFC4-6F175D3DCCD1}">
              <a14:hiddenFill xmlns:a14="http://schemas.microsoft.com/office/drawing/2010/main">
                <a:solidFill>
                  <a:srgbClr val="FFFFFF"/>
                </a:solidFill>
              </a14:hiddenFill>
            </a:ext>
          </a:extLst>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9525" y="1"/>
            <a:ext cx="9144000" cy="723900"/>
          </a:xfrm>
          <a:effectLst>
            <a:outerShdw blurRad="63500" dist="35921" dir="2700000" algn="ctr" rotWithShape="0">
              <a:schemeClr val="tx2">
                <a:alpha val="74998"/>
              </a:schemeClr>
            </a:outerShdw>
          </a:effectLst>
        </p:spPr>
        <p:txBody>
          <a:bodyPr anchor="t"/>
          <a:lstStyle/>
          <a:p>
            <a:pPr>
              <a:defRPr/>
            </a:pPr>
            <a:r>
              <a:rPr lang="en-US" sz="3600" b="1" dirty="0">
                <a:effectLst>
                  <a:glow rad="127000">
                    <a:schemeClr val="tx1"/>
                  </a:glow>
                </a:effectLst>
                <a:latin typeface="Arial" charset="0"/>
                <a:ea typeface="ＭＳ Ｐゴシック" charset="0"/>
                <a:cs typeface="ＭＳ Ｐゴシック" charset="0"/>
              </a:rPr>
              <a:t>Matthew 24:15 (</a:t>
            </a:r>
            <a:r>
              <a:rPr lang="en-US" sz="3200" b="1" dirty="0">
                <a:effectLst>
                  <a:glow rad="127000">
                    <a:schemeClr val="tx1"/>
                  </a:glow>
                </a:effectLst>
                <a:latin typeface="Arial" charset="0"/>
                <a:ea typeface="ＭＳ Ｐゴシック" charset="0"/>
                <a:cs typeface="ＭＳ Ｐゴシック" charset="0"/>
              </a:rPr>
              <a:t>NLT</a:t>
            </a:r>
            <a:r>
              <a:rPr lang="en-US" sz="3600" b="1" dirty="0">
                <a:effectLst>
                  <a:glow rad="127000">
                    <a:schemeClr val="tx1"/>
                  </a:glow>
                </a:effectLst>
                <a:latin typeface="Arial" charset="0"/>
                <a:ea typeface="ＭＳ Ｐゴシック" charset="0"/>
                <a:cs typeface="ＭＳ Ｐゴシック" charset="0"/>
              </a:rPr>
              <a:t>)</a:t>
            </a:r>
          </a:p>
        </p:txBody>
      </p:sp>
      <p:sp>
        <p:nvSpPr>
          <p:cNvPr id="4" name="Rectangle 2">
            <a:extLst>
              <a:ext uri="{FF2B5EF4-FFF2-40B4-BE49-F238E27FC236}">
                <a16:creationId xmlns:a16="http://schemas.microsoft.com/office/drawing/2014/main" id="{7CE0CF58-B111-5748-8E27-536C2788F4E2}"/>
              </a:ext>
            </a:extLst>
          </p:cNvPr>
          <p:cNvSpPr txBox="1">
            <a:spLocks noChangeArrowheads="1"/>
          </p:cNvSpPr>
          <p:nvPr/>
        </p:nvSpPr>
        <p:spPr bwMode="auto">
          <a:xfrm>
            <a:off x="498475" y="859196"/>
            <a:ext cx="8128000" cy="32185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"'The day is coming when you will see what Daniel the prophet spoke about—the sacrilegious object that causes desecration standing in the Holy Place.' (Reader, pay attention!)."</a:t>
            </a:r>
          </a:p>
        </p:txBody>
      </p:sp>
      <p:sp>
        <p:nvSpPr>
          <p:cNvPr id="5" name="Rectangle 2">
            <a:extLst>
              <a:ext uri="{FF2B5EF4-FFF2-40B4-BE49-F238E27FC236}">
                <a16:creationId xmlns:a16="http://schemas.microsoft.com/office/drawing/2014/main" id="{E217383E-3393-CB49-90AB-03614198E8C1}"/>
              </a:ext>
            </a:extLst>
          </p:cNvPr>
          <p:cNvSpPr txBox="1">
            <a:spLocks noChangeArrowheads="1"/>
          </p:cNvSpPr>
          <p:nvPr/>
        </p:nvSpPr>
        <p:spPr bwMode="auto">
          <a:xfrm>
            <a:off x="-9525" y="6162675"/>
            <a:ext cx="9144000" cy="67220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Jesus says that Daniel 9:27 was written by Daniel</a:t>
            </a:r>
          </a:p>
        </p:txBody>
      </p:sp>
    </p:spTree>
    <p:extLst>
      <p:ext uri="{BB962C8B-B14F-4D97-AF65-F5344CB8AC3E}">
        <p14:creationId xmlns:p14="http://schemas.microsoft.com/office/powerpoint/2010/main" val="30359642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0.70"/>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25</a:t>
            </a:r>
          </a:p>
        </p:txBody>
      </p:sp>
    </p:spTree>
    <p:extLst>
      <p:ext uri="{BB962C8B-B14F-4D97-AF65-F5344CB8AC3E}">
        <p14:creationId xmlns:p14="http://schemas.microsoft.com/office/powerpoint/2010/main" val="696195807"/>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5930A2A0-DDEB-43C9-887A-EB73ECB5B880}"/>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028" y="0"/>
            <a:ext cx="9139943" cy="6858000"/>
          </a:xfrm>
          <a:prstGeom prst="rect">
            <a:avLst/>
          </a:prstGeom>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4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a. The Fig Tree</a:t>
            </a:r>
            <a:endParaRPr kumimoji="0" lang="en-US" sz="44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de-DE" sz="28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Matthew 24:32-44; Mark 13:28-37; Luke 21:29-36</a:t>
            </a:r>
            <a:endParaRPr kumimoji="0" lang="en-US" sz="32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18634" y="3741901"/>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A fig tree’s budding shows that Israel will see signs that Christ's judgment is imminent to be watchful and prepared </a:t>
            </a:r>
          </a:p>
        </p:txBody>
      </p:sp>
    </p:spTree>
    <p:extLst>
      <p:ext uri="{BB962C8B-B14F-4D97-AF65-F5344CB8AC3E}">
        <p14:creationId xmlns:p14="http://schemas.microsoft.com/office/powerpoint/2010/main" val="581059184"/>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5CF570E2-EAA8-4E06-B951-B3DB9AFA9557}"/>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028" y="0"/>
            <a:ext cx="9139943" cy="6858000"/>
          </a:xfrm>
          <a:prstGeom prst="rect">
            <a:avLst/>
          </a:prstGeom>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4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b. The Faithful Servant</a:t>
            </a:r>
            <a:endParaRPr kumimoji="0" lang="en-US" sz="44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28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Matthew 24:45-51</a:t>
            </a:r>
            <a:endParaRPr kumimoji="0" lang="en-US" sz="32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18634" y="3741901"/>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GB" sz="3200" b="1" i="0" u="none" strike="noStrike" kern="0" cap="none" spc="0" normalizeH="0" baseline="0" noProof="0">
                <a:ln>
                  <a:noFill/>
                </a:ln>
                <a:solidFill>
                  <a:srgbClr val="FFFFFF"/>
                </a:solidFill>
                <a:effectLst>
                  <a:glow rad="228600">
                    <a:srgbClr val="220011"/>
                  </a:glow>
                </a:effectLst>
                <a:uLnTx/>
                <a:uFillTx/>
                <a:latin typeface="Arial"/>
                <a:ea typeface="ＭＳ Ｐゴシック" charset="0"/>
                <a:cs typeface="Arial"/>
              </a:rPr>
              <a:t>The illustration of the faithful servant warns Israel to be faithful since the nation will not know when Christ will return</a:t>
            </a:r>
            <a:endPar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endParaRPr>
          </a:p>
        </p:txBody>
      </p:sp>
    </p:spTree>
    <p:extLst>
      <p:ext uri="{BB962C8B-B14F-4D97-AF65-F5344CB8AC3E}">
        <p14:creationId xmlns:p14="http://schemas.microsoft.com/office/powerpoint/2010/main" val="349654717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6838" y="2636912"/>
            <a:ext cx="9144000" cy="2033256"/>
          </a:xfrm>
          <a:effectLst>
            <a:outerShdw blurRad="63500" dist="35921" dir="2700000" algn="ctr" rotWithShape="0">
              <a:schemeClr val="tx2">
                <a:alpha val="74998"/>
              </a:schemeClr>
            </a:outerShdw>
          </a:effectLst>
        </p:spPr>
        <p:txBody>
          <a:bodyPr anchor="t"/>
          <a:lstStyle/>
          <a:p>
            <a:pPr>
              <a:defRPr/>
            </a:pPr>
            <a:r>
              <a:rPr lang="en-US" sz="5400" b="1" dirty="0">
                <a:effectLst>
                  <a:glow rad="127000">
                    <a:schemeClr val="tx1"/>
                  </a:glow>
                </a:effectLst>
                <a:latin typeface="Arial" charset="0"/>
                <a:ea typeface="ＭＳ Ｐゴシック" charset="0"/>
                <a:cs typeface="ＭＳ Ｐゴシック" charset="0"/>
              </a:rPr>
              <a:t>Why </a:t>
            </a:r>
            <a:r>
              <a:rPr lang="en-US" sz="5400" b="1" dirty="0">
                <a:solidFill>
                  <a:srgbClr val="FFFF00"/>
                </a:solidFill>
                <a:effectLst>
                  <a:glow rad="127000">
                    <a:schemeClr val="tx1"/>
                  </a:glow>
                </a:effectLst>
                <a:latin typeface="Arial" charset="0"/>
                <a:ea typeface="ＭＳ Ｐゴシック" charset="0"/>
                <a:cs typeface="ＭＳ Ｐゴシック" charset="0"/>
              </a:rPr>
              <a:t>serve</a:t>
            </a:r>
            <a:r>
              <a:rPr lang="en-US" sz="5400" b="1" dirty="0">
                <a:effectLst>
                  <a:glow rad="127000">
                    <a:schemeClr val="tx1"/>
                  </a:glow>
                </a:effectLst>
                <a:latin typeface="Arial" charset="0"/>
                <a:ea typeface="ＭＳ Ｐゴシック" charset="0"/>
                <a:cs typeface="ＭＳ Ｐゴシック" charset="0"/>
              </a:rPr>
              <a:t> Jesus?</a:t>
            </a:r>
          </a:p>
        </p:txBody>
      </p:sp>
    </p:spTree>
    <p:extLst>
      <p:ext uri="{BB962C8B-B14F-4D97-AF65-F5344CB8AC3E}">
        <p14:creationId xmlns:p14="http://schemas.microsoft.com/office/powerpoint/2010/main" val="2299225113"/>
      </p:ext>
    </p:extLst>
  </p:cSld>
  <p:clrMapOvr>
    <a:overrideClrMapping bg1="lt1" tx1="dk1" bg2="lt2" tx2="dk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CBE9B099-3B7A-4CE6-905F-8A5D0AB1F557}"/>
              </a:ext>
            </a:extLst>
          </p:cNvPr>
          <p:cNvSpPr txBox="1"/>
          <p:nvPr/>
        </p:nvSpPr>
        <p:spPr>
          <a:xfrm>
            <a:off x="629082" y="6110476"/>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2F0D087-9108-4610-88E6-8AE0A7916BAF}"/>
              </a:ext>
            </a:extLst>
          </p:cNvPr>
          <p:cNvSpPr txBox="1"/>
          <p:nvPr/>
        </p:nvSpPr>
        <p:spPr>
          <a:xfrm>
            <a:off x="471267" y="281588"/>
            <a:ext cx="8454683" cy="35394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30000" noProof="0" dirty="0">
                <a:ln>
                  <a:noFill/>
                </a:ln>
                <a:solidFill>
                  <a:prstClr val="white">
                    <a:lumMod val="65000"/>
                  </a:prstClr>
                </a:solidFill>
                <a:effectLst/>
                <a:uLnTx/>
                <a:uFillTx/>
                <a:latin typeface="system-ui"/>
                <a:ea typeface="+mn-ea"/>
                <a:cs typeface="+mn-cs"/>
              </a:rPr>
              <a:t>2 </a:t>
            </a:r>
            <a:r>
              <a:rPr kumimoji="0" lang="en-US" sz="3200" b="0" i="0" u="none" strike="noStrike" kern="1200" cap="none" spc="0" normalizeH="0" baseline="0" noProof="0" dirty="0">
                <a:ln>
                  <a:noFill/>
                </a:ln>
                <a:solidFill>
                  <a:prstClr val="white">
                    <a:lumMod val="65000"/>
                  </a:prstClr>
                </a:solidFill>
                <a:effectLst/>
                <a:uLnTx/>
                <a:uFillTx/>
                <a:latin typeface="system-ui"/>
                <a:ea typeface="+mn-ea"/>
                <a:cs typeface="+mn-cs"/>
              </a:rPr>
              <a:t>And after six days Jesus took with him Peter and James and John, and led them up a high mountain by themselves.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he was transfigured before them,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3 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his clothes became radiant, intensely white, as no one on earth could bleach them.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4 </a:t>
            </a:r>
            <a:r>
              <a:rPr kumimoji="0" lang="en-US" sz="3200" b="0" i="0" u="none" strike="noStrike" kern="1200" cap="none" spc="0" normalizeH="0" baseline="0" noProof="0" dirty="0">
                <a:ln>
                  <a:noFill/>
                </a:ln>
                <a:solidFill>
                  <a:srgbClr val="000000"/>
                </a:solidFill>
                <a:effectLst/>
                <a:highlight>
                  <a:srgbClr val="FFFF00"/>
                </a:highlight>
                <a:uLnTx/>
                <a:uFillTx/>
                <a:latin typeface="system-ui"/>
                <a:ea typeface="+mn-ea"/>
                <a:cs typeface="+mn-cs"/>
              </a:rPr>
              <a:t>And there appeared to them Elijah with Moses, and they were talking with Jesus. </a:t>
            </a:r>
          </a:p>
        </p:txBody>
      </p:sp>
    </p:spTree>
    <p:extLst>
      <p:ext uri="{BB962C8B-B14F-4D97-AF65-F5344CB8AC3E}">
        <p14:creationId xmlns:p14="http://schemas.microsoft.com/office/powerpoint/2010/main" val="2077261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C6E4597-1C5F-4D11-9A93-38723FDD78E3}"/>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028" y="0"/>
            <a:ext cx="9139943" cy="6858000"/>
          </a:xfrm>
          <a:prstGeom prst="rect">
            <a:avLst/>
          </a:prstGeom>
          <a:noFill/>
          <a:ln w="9525">
            <a:noFill/>
            <a:miter lim="800000"/>
            <a:headEnd/>
            <a:tailEnd/>
          </a:ln>
          <a:effectLst/>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4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6. Judgment on Israel</a:t>
            </a:r>
            <a:endParaRPr kumimoji="0" lang="en-US" sz="44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28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Matthew 25:1-30</a:t>
            </a:r>
            <a:endParaRPr kumimoji="0" lang="en-US" sz="32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0" y="3741901"/>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Two parables of judgment on living Israel prepare Jews for the Millennium by faith and predict Israel failing as a light to Gentiles </a:t>
            </a:r>
          </a:p>
        </p:txBody>
      </p:sp>
    </p:spTree>
    <p:extLst>
      <p:ext uri="{BB962C8B-B14F-4D97-AF65-F5344CB8AC3E}">
        <p14:creationId xmlns:p14="http://schemas.microsoft.com/office/powerpoint/2010/main" val="344608271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1851A95-CEDD-4F1F-A012-230AE346D382}"/>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028" y="0"/>
            <a:ext cx="9139943" cy="6858000"/>
          </a:xfrm>
          <a:prstGeom prst="rect">
            <a:avLst/>
          </a:prstGeom>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4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a. The Ten Virgins</a:t>
            </a:r>
            <a:endParaRPr kumimoji="0" lang="en-US" sz="44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2800" b="1" i="1" u="none" strike="noStrike" kern="0" cap="none" spc="0" normalizeH="0" baseline="0" noProof="0">
                <a:ln>
                  <a:noFill/>
                </a:ln>
                <a:solidFill>
                  <a:srgbClr val="FFFFFF"/>
                </a:solidFill>
                <a:effectLst>
                  <a:outerShdw blurRad="38100" dist="38100" dir="2700000" algn="tl">
                    <a:srgbClr val="000000"/>
                  </a:outerShdw>
                </a:effectLst>
                <a:uLnTx/>
                <a:uFillTx/>
                <a:latin typeface="Arial"/>
                <a:ea typeface="ＭＳ Ｐゴシック" charset="0"/>
                <a:cs typeface="Arial"/>
              </a:rPr>
              <a:t>Matthew 25:1-13</a:t>
            </a:r>
            <a:endParaRPr kumimoji="0" lang="en-US" sz="32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2029" y="3415308"/>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The parable of the ten virgins teaches that only those prepared through faith in Jesus will enter the millennial feast </a:t>
            </a:r>
          </a:p>
        </p:txBody>
      </p:sp>
    </p:spTree>
    <p:extLst>
      <p:ext uri="{BB962C8B-B14F-4D97-AF65-F5344CB8AC3E}">
        <p14:creationId xmlns:p14="http://schemas.microsoft.com/office/powerpoint/2010/main" val="1887371841"/>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AE8B299-2EC5-434A-9909-891F48C2E776}"/>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028" y="0"/>
            <a:ext cx="9139943" cy="6858000"/>
          </a:xfrm>
          <a:prstGeom prst="rect">
            <a:avLst/>
          </a:prstGeom>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4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b. Talents</a:t>
            </a:r>
            <a:endParaRPr kumimoji="0" lang="en-US" sz="44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28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Matthew 25:14-30</a:t>
            </a:r>
            <a:endParaRPr kumimoji="0" lang="en-US" sz="32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0" y="3429000"/>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The parable of the talents teaches that Jesus will judge living Israel for not being a light to the Gentiles </a:t>
            </a:r>
          </a:p>
        </p:txBody>
      </p:sp>
    </p:spTree>
    <p:extLst>
      <p:ext uri="{BB962C8B-B14F-4D97-AF65-F5344CB8AC3E}">
        <p14:creationId xmlns:p14="http://schemas.microsoft.com/office/powerpoint/2010/main" val="3138285197"/>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99A273DA-9D43-D64D-A508-ADCD9D807D70}"/>
              </a:ext>
            </a:extLst>
          </p:cNvPr>
          <p:cNvPicPr>
            <a:picLocks noChangeAspect="1"/>
          </p:cNvPicPr>
          <p:nvPr/>
        </p:nvPicPr>
        <p:blipFill rotWithShape="1">
          <a:blip r:embed="rId4"/>
          <a:srcRect l="12500" r="12500"/>
          <a:stretch/>
        </p:blipFill>
        <p:spPr>
          <a:xfrm>
            <a:off x="125156" y="152400"/>
            <a:ext cx="8866444" cy="6588791"/>
          </a:xfrm>
          <a:prstGeom prst="rect">
            <a:avLst/>
          </a:prstGeom>
          <a:ln w="228600" cap="sq" cmpd="thickThin">
            <a:solidFill>
              <a:srgbClr val="000000"/>
            </a:solidFill>
            <a:prstDash val="solid"/>
            <a:miter lim="800000"/>
          </a:ln>
          <a:effectLst>
            <a:innerShdw blurRad="76200">
              <a:srgbClr val="000000"/>
            </a:innerShdw>
          </a:effectLst>
        </p:spPr>
      </p:pic>
      <p:sp>
        <p:nvSpPr>
          <p:cNvPr id="2" name="TextBox 1">
            <a:extLst>
              <a:ext uri="{FF2B5EF4-FFF2-40B4-BE49-F238E27FC236}">
                <a16:creationId xmlns:a16="http://schemas.microsoft.com/office/drawing/2014/main" id="{003AC2B9-E89B-4E87-917C-E34CC3B09AA0}"/>
              </a:ext>
            </a:extLst>
          </p:cNvPr>
          <p:cNvSpPr txBox="1"/>
          <p:nvPr/>
        </p:nvSpPr>
        <p:spPr>
          <a:xfrm>
            <a:off x="1379447" y="2105799"/>
            <a:ext cx="6457627"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w="10160">
                  <a:solidFill>
                    <a:srgbClr val="C0504D">
                      <a:lumMod val="50000"/>
                    </a:srgbClr>
                  </a:solidFill>
                  <a:prstDash val="solid"/>
                </a:ln>
                <a:solidFill>
                  <a:srgbClr val="FFFFFF"/>
                </a:solidFill>
                <a:effectLst>
                  <a:outerShdw blurRad="38100" dist="22860" dir="5400000" algn="tl" rotWithShape="0">
                    <a:srgbClr val="000000">
                      <a:alpha val="30000"/>
                    </a:srgbClr>
                  </a:outerShdw>
                </a:effectLst>
                <a:uLnTx/>
                <a:uFillTx/>
                <a:latin typeface="Arial" panose="020B0604020202020204" pitchFamily="34" charset="0"/>
                <a:ea typeface="+mn-ea"/>
                <a:cs typeface="Arial" panose="020B0604020202020204" pitchFamily="34" charset="0"/>
              </a:rPr>
              <a:t>Matthew 25:14-30</a:t>
            </a:r>
          </a:p>
        </p:txBody>
      </p:sp>
      <p:sp>
        <p:nvSpPr>
          <p:cNvPr id="3" name="TextBox 2">
            <a:extLst>
              <a:ext uri="{FF2B5EF4-FFF2-40B4-BE49-F238E27FC236}">
                <a16:creationId xmlns:a16="http://schemas.microsoft.com/office/drawing/2014/main" id="{AE782D3D-C953-4298-B8DE-1DBD941B2494}"/>
              </a:ext>
            </a:extLst>
          </p:cNvPr>
          <p:cNvSpPr txBox="1"/>
          <p:nvPr/>
        </p:nvSpPr>
        <p:spPr>
          <a:xfrm>
            <a:off x="119270" y="1371600"/>
            <a:ext cx="9024730"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w="10160">
                  <a:solidFill>
                    <a:srgbClr val="C0504D">
                      <a:lumMod val="50000"/>
                    </a:srgbClr>
                  </a:solidFill>
                  <a:prstDash val="solid"/>
                </a:ln>
                <a:solidFill>
                  <a:srgbClr val="FFFFFF"/>
                </a:solidFill>
                <a:effectLst>
                  <a:outerShdw blurRad="38100" dist="22860" dir="5400000" algn="tl" rotWithShape="0">
                    <a:srgbClr val="000000">
                      <a:alpha val="30000"/>
                    </a:srgbClr>
                  </a:outerShdw>
                </a:effectLst>
                <a:uLnTx/>
                <a:uFillTx/>
                <a:latin typeface="Arial" panose="020B0604020202020204" pitchFamily="34" charset="0"/>
                <a:ea typeface="+mn-ea"/>
                <a:cs typeface="Arial" panose="020B0604020202020204" pitchFamily="34" charset="0"/>
              </a:rPr>
              <a:t>The Parable of the Talents</a:t>
            </a:r>
          </a:p>
        </p:txBody>
      </p:sp>
      <p:pic>
        <p:nvPicPr>
          <p:cNvPr id="6" name="Picture 5">
            <a:extLst>
              <a:ext uri="{FF2B5EF4-FFF2-40B4-BE49-F238E27FC236}">
                <a16:creationId xmlns:a16="http://schemas.microsoft.com/office/drawing/2014/main" id="{69C7B8F3-2C28-48FA-A5E5-267B8639752F}"/>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bright="-20000"/>
                    </a14:imgEffect>
                  </a14:imgLayer>
                </a14:imgProps>
              </a:ext>
            </a:extLst>
          </a:blip>
          <a:srcRect l="24833" r="33333" b="13486"/>
          <a:stretch/>
        </p:blipFill>
        <p:spPr>
          <a:xfrm>
            <a:off x="6825938" y="4278452"/>
            <a:ext cx="2141621" cy="2490096"/>
          </a:xfrm>
          <a:prstGeom prst="rect">
            <a:avLst/>
          </a:prstGeom>
        </p:spPr>
      </p:pic>
      <p:sp>
        <p:nvSpPr>
          <p:cNvPr id="7" name="Rectangle 6">
            <a:extLst>
              <a:ext uri="{FF2B5EF4-FFF2-40B4-BE49-F238E27FC236}">
                <a16:creationId xmlns:a16="http://schemas.microsoft.com/office/drawing/2014/main" id="{29DFCBCF-5EF2-5D42-9176-2A5EB63B1091}"/>
              </a:ext>
            </a:extLst>
          </p:cNvPr>
          <p:cNvSpPr>
            <a:spLocks noChangeArrowheads="1"/>
          </p:cNvSpPr>
          <p:nvPr/>
        </p:nvSpPr>
        <p:spPr bwMode="auto">
          <a:xfrm>
            <a:off x="23811" y="5943600"/>
            <a:ext cx="9120188" cy="765175"/>
          </a:xfrm>
          <a:prstGeom prst="rect">
            <a:avLst/>
          </a:prstGeom>
          <a:noFill/>
          <a:ln w="9525">
            <a:noFill/>
            <a:miter lim="800000"/>
            <a:headEnd/>
            <a:tailEnd/>
          </a:ln>
          <a:effectLst>
            <a:outerShdw blurRad="63500" dist="35921" dir="2700000" algn="ctr" rotWithShape="0">
              <a:srgbClr val="000514">
                <a:alpha val="74998"/>
              </a:srgbClr>
            </a:outerShdw>
          </a:effectLst>
        </p:spPr>
        <p:txBody>
          <a:bodyP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Dr. David Martin • Amman International Church</a:t>
            </a:r>
            <a:br>
              <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br>
            <a:r>
              <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A</a:t>
            </a:r>
            <a:r>
              <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mn-ea"/>
                <a:cs typeface="Arial"/>
              </a:rPr>
              <a:t>mmanChurch</a:t>
            </a:r>
            <a:r>
              <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rPr>
              <a:t>.org • BibleStudyDownloads.org</a:t>
            </a:r>
          </a:p>
        </p:txBody>
      </p:sp>
    </p:spTree>
    <p:custDataLst>
      <p:tags r:id="rId1"/>
    </p:custDataLst>
    <p:extLst>
      <p:ext uri="{BB962C8B-B14F-4D97-AF65-F5344CB8AC3E}">
        <p14:creationId xmlns:p14="http://schemas.microsoft.com/office/powerpoint/2010/main" val="2661236958"/>
      </p:ext>
    </p:extLst>
  </p:cSld>
  <p:clrMapOvr>
    <a:masterClrMapping/>
  </p:clrMapOvr>
  <mc:AlternateContent xmlns:mc="http://schemas.openxmlformats.org/markup-compatibility/2006" xmlns:p14="http://schemas.microsoft.com/office/powerpoint/2010/main">
    <mc:Choice Requires="p14">
      <p:transition spd="slow" p14:dur="2500">
        <p:fade/>
      </p:transition>
    </mc:Choice>
    <mc:Fallback xmlns="">
      <p:transition spd="slow">
        <p:fade/>
      </p:transition>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39882E36-3F1C-472F-9221-3726F5DA0390}"/>
              </a:ext>
            </a:extLst>
          </p:cNvPr>
          <p:cNvPicPr>
            <a:picLocks noChangeAspect="1"/>
          </p:cNvPicPr>
          <p:nvPr/>
        </p:nvPicPr>
        <p:blipFill rotWithShape="1">
          <a:blip r:embed="rId4"/>
          <a:srcRect l="31667" t="12945" r="16665" b="18874"/>
          <a:stretch/>
        </p:blipFill>
        <p:spPr>
          <a:xfrm>
            <a:off x="152400" y="165095"/>
            <a:ext cx="8809083" cy="6535771"/>
          </a:xfrm>
          <a:prstGeom prst="rect">
            <a:avLst/>
          </a:prstGeom>
          <a:ln w="228600" cap="sq" cmpd="thickThin">
            <a:solidFill>
              <a:srgbClr val="000000"/>
            </a:solidFill>
            <a:prstDash val="solid"/>
            <a:miter lim="800000"/>
          </a:ln>
          <a:effectLst>
            <a:innerShdw blurRad="76200">
              <a:srgbClr val="000000"/>
            </a:innerShdw>
          </a:effectLst>
        </p:spPr>
      </p:pic>
      <p:grpSp>
        <p:nvGrpSpPr>
          <p:cNvPr id="14" name="Group 13">
            <a:extLst>
              <a:ext uri="{FF2B5EF4-FFF2-40B4-BE49-F238E27FC236}">
                <a16:creationId xmlns:a16="http://schemas.microsoft.com/office/drawing/2014/main" id="{98CFB023-5A0D-43E6-B57F-8543FECEB460}"/>
              </a:ext>
            </a:extLst>
          </p:cNvPr>
          <p:cNvGrpSpPr/>
          <p:nvPr/>
        </p:nvGrpSpPr>
        <p:grpSpPr>
          <a:xfrm>
            <a:off x="609600" y="248733"/>
            <a:ext cx="8217441" cy="955427"/>
            <a:chOff x="609600" y="248733"/>
            <a:chExt cx="8217441" cy="955427"/>
          </a:xfrm>
        </p:grpSpPr>
        <p:sp>
          <p:nvSpPr>
            <p:cNvPr id="4" name="TextBox 3"/>
            <p:cNvSpPr txBox="1"/>
            <p:nvPr/>
          </p:nvSpPr>
          <p:spPr>
            <a:xfrm>
              <a:off x="609600" y="248733"/>
              <a:ext cx="1770558" cy="523220"/>
            </a:xfrm>
            <a:prstGeom prst="rect">
              <a:avLst/>
            </a:prstGeom>
            <a:noFill/>
            <a:effectLst>
              <a:glow rad="228600">
                <a:schemeClr val="bg1">
                  <a:alpha val="0"/>
                </a:schemeClr>
              </a:glow>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t>Setting:</a:t>
              </a:r>
            </a:p>
          </p:txBody>
        </p:sp>
        <p:sp>
          <p:nvSpPr>
            <p:cNvPr id="5" name="TextBox 4"/>
            <p:cNvSpPr txBox="1"/>
            <p:nvPr/>
          </p:nvSpPr>
          <p:spPr>
            <a:xfrm>
              <a:off x="2151558" y="250053"/>
              <a:ext cx="6675483" cy="954107"/>
            </a:xfrm>
            <a:prstGeom prst="rect">
              <a:avLst/>
            </a:prstGeom>
            <a:noFill/>
            <a:effectLst>
              <a:glow rad="228600">
                <a:schemeClr val="bg1">
                  <a:alpha val="0"/>
                </a:schemeClr>
              </a:glow>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t>The Olivet Discourse (Matt. 24-25)</a:t>
              </a:r>
              <a:b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t>Two days before Jesus’ crucifixion  </a:t>
              </a:r>
            </a:p>
          </p:txBody>
        </p:sp>
      </p:grpSp>
      <p:sp>
        <p:nvSpPr>
          <p:cNvPr id="7" name="TextBox 6"/>
          <p:cNvSpPr txBox="1"/>
          <p:nvPr/>
        </p:nvSpPr>
        <p:spPr>
          <a:xfrm>
            <a:off x="228600" y="1218507"/>
            <a:ext cx="7967663" cy="523220"/>
          </a:xfrm>
          <a:prstGeom prst="rect">
            <a:avLst/>
          </a:prstGeom>
          <a:noFill/>
          <a:effectLst>
            <a:glow rad="228600">
              <a:schemeClr val="bg1">
                <a:alpha val="0"/>
              </a:schemeClr>
            </a:glow>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Arial Black"/>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t>The disciples have 3 questions (Matt. 24:3)</a:t>
            </a:r>
          </a:p>
        </p:txBody>
      </p:sp>
      <p:sp>
        <p:nvSpPr>
          <p:cNvPr id="8" name="TextBox 7"/>
          <p:cNvSpPr txBox="1"/>
          <p:nvPr/>
        </p:nvSpPr>
        <p:spPr>
          <a:xfrm>
            <a:off x="228600" y="1741727"/>
            <a:ext cx="8915400" cy="954107"/>
          </a:xfrm>
          <a:prstGeom prst="rect">
            <a:avLst/>
          </a:prstGeom>
          <a:noFill/>
          <a:effectLst>
            <a:glow rad="228600">
              <a:schemeClr val="bg1">
                <a:alpha val="0"/>
              </a:schemeClr>
            </a:glow>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Arial Black"/>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t>Jesus repeatedly warned that He will return </a:t>
            </a:r>
            <a:b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glow rad="228600">
                    <a:prstClr val="white">
                      <a:alpha val="80000"/>
                    </a:prstClr>
                  </a:glow>
                </a:effectLst>
                <a:uLnTx/>
                <a:uFillTx/>
                <a:latin typeface="Comic Sans MS" panose="030F0702030302020204" pitchFamily="66" charset="0"/>
                <a:ea typeface="+mn-ea"/>
                <a:cs typeface="+mn-cs"/>
              </a:rPr>
              <a:t>  unannounced (Matt. 24:27, 36, 42, 44, 50; 25:13)</a:t>
            </a:r>
          </a:p>
        </p:txBody>
      </p:sp>
      <p:grpSp>
        <p:nvGrpSpPr>
          <p:cNvPr id="6" name="Group 5"/>
          <p:cNvGrpSpPr/>
          <p:nvPr/>
        </p:nvGrpSpPr>
        <p:grpSpPr>
          <a:xfrm>
            <a:off x="4933273" y="2674437"/>
            <a:ext cx="3962400" cy="3810000"/>
            <a:chOff x="3390899" y="1905000"/>
            <a:chExt cx="3962400" cy="3810000"/>
          </a:xfrm>
        </p:grpSpPr>
        <p:sp>
          <p:nvSpPr>
            <p:cNvPr id="11" name="Explosion 1 10"/>
            <p:cNvSpPr/>
            <p:nvPr/>
          </p:nvSpPr>
          <p:spPr>
            <a:xfrm>
              <a:off x="3390899" y="1905000"/>
              <a:ext cx="3962400" cy="3810000"/>
            </a:xfrm>
            <a:prstGeom prst="irregularSeal1">
              <a:avLst/>
            </a:prstGeom>
            <a:solidFill>
              <a:srgbClr val="FFC000"/>
            </a:solidFill>
            <a:scene3d>
              <a:camera prst="orthographicFront"/>
              <a:lightRig rig="threePt" dir="t"/>
            </a:scene3d>
            <a:sp3d>
              <a:bevelT w="152400" h="50800" prst="softRound"/>
            </a:sp3d>
          </p:spPr>
          <p:style>
            <a:lnRef idx="3">
              <a:schemeClr val="lt1"/>
            </a:lnRef>
            <a:fillRef idx="1">
              <a:schemeClr val="accent6"/>
            </a:fillRef>
            <a:effectRef idx="1">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2" name="TextBox 11"/>
            <p:cNvSpPr txBox="1"/>
            <p:nvPr/>
          </p:nvSpPr>
          <p:spPr>
            <a:xfrm>
              <a:off x="3855102" y="2952569"/>
              <a:ext cx="3026349" cy="144655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t>The Issue:</a:t>
              </a:r>
              <a:br>
                <a:rPr kumimoji="0" lang="en-US" sz="22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br>
              <a:r>
                <a:rPr kumimoji="0" lang="en-US" sz="22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t>What are disciples’ responsibilities until Christ returns?</a:t>
              </a:r>
            </a:p>
          </p:txBody>
        </p:sp>
      </p:grpSp>
    </p:spTree>
    <p:custDataLst>
      <p:tags r:id="rId1"/>
    </p:custDataLst>
    <p:extLst>
      <p:ext uri="{BB962C8B-B14F-4D97-AF65-F5344CB8AC3E}">
        <p14:creationId xmlns:p14="http://schemas.microsoft.com/office/powerpoint/2010/main" val="170644490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5"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strVal val="#ppt_w*0.70"/>
                                          </p:val>
                                        </p:tav>
                                        <p:tav tm="100000">
                                          <p:val>
                                            <p:strVal val="#ppt_w"/>
                                          </p:val>
                                        </p:tav>
                                      </p:tavLst>
                                    </p:anim>
                                    <p:anim calcmode="lin" valueType="num">
                                      <p:cBhvr>
                                        <p:cTn id="8" dur="1000" fill="hold"/>
                                        <p:tgtEl>
                                          <p:spTgt spid="14"/>
                                        </p:tgtEl>
                                        <p:attrNameLst>
                                          <p:attrName>ppt_h</p:attrName>
                                        </p:attrNameLst>
                                      </p:cBhvr>
                                      <p:tavLst>
                                        <p:tav tm="0">
                                          <p:val>
                                            <p:strVal val="#ppt_h"/>
                                          </p:val>
                                        </p:tav>
                                        <p:tav tm="100000">
                                          <p:val>
                                            <p:strVal val="#ppt_h"/>
                                          </p:val>
                                        </p:tav>
                                      </p:tavLst>
                                    </p:anim>
                                    <p:animEffect transition="in" filter="fade">
                                      <p:cBhvr>
                                        <p:cTn id="9" dur="1000"/>
                                        <p:tgtEl>
                                          <p:spTgt spid="14"/>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left)">
                                      <p:cBhvr>
                                        <p:cTn id="14" dur="20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20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15" presetClass="entr" presetSubtype="0"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 calcmode="lin" valueType="num">
                                      <p:cBhvr>
                                        <p:cTn id="24" dur="1000" fill="hold"/>
                                        <p:tgtEl>
                                          <p:spTgt spid="6"/>
                                        </p:tgtEl>
                                        <p:attrNameLst>
                                          <p:attrName>ppt_w</p:attrName>
                                        </p:attrNameLst>
                                      </p:cBhvr>
                                      <p:tavLst>
                                        <p:tav tm="0">
                                          <p:val>
                                            <p:fltVal val="0"/>
                                          </p:val>
                                        </p:tav>
                                        <p:tav tm="100000">
                                          <p:val>
                                            <p:strVal val="#ppt_w"/>
                                          </p:val>
                                        </p:tav>
                                      </p:tavLst>
                                    </p:anim>
                                    <p:anim calcmode="lin" valueType="num">
                                      <p:cBhvr>
                                        <p:cTn id="25" dur="1000" fill="hold"/>
                                        <p:tgtEl>
                                          <p:spTgt spid="6"/>
                                        </p:tgtEl>
                                        <p:attrNameLst>
                                          <p:attrName>ppt_h</p:attrName>
                                        </p:attrNameLst>
                                      </p:cBhvr>
                                      <p:tavLst>
                                        <p:tav tm="0">
                                          <p:val>
                                            <p:fltVal val="0"/>
                                          </p:val>
                                        </p:tav>
                                        <p:tav tm="100000">
                                          <p:val>
                                            <p:strVal val="#ppt_h"/>
                                          </p:val>
                                        </p:tav>
                                      </p:tavLst>
                                    </p:anim>
                                    <p:anim calcmode="lin" valueType="num">
                                      <p:cBhvr>
                                        <p:cTn id="26" dur="1000" fill="hold"/>
                                        <p:tgtEl>
                                          <p:spTgt spid="6"/>
                                        </p:tgtEl>
                                        <p:attrNameLst>
                                          <p:attrName>ppt_x</p:attrName>
                                        </p:attrNameLst>
                                      </p:cBhvr>
                                      <p:tavLst>
                                        <p:tav tm="0" fmla="#ppt_x+(cos(-2*pi*(1-$))*-#ppt_x-sin(-2*pi*(1-$))*(1-#ppt_y))*(1-$)">
                                          <p:val>
                                            <p:fltVal val="0"/>
                                          </p:val>
                                        </p:tav>
                                        <p:tav tm="100000">
                                          <p:val>
                                            <p:fltVal val="1"/>
                                          </p:val>
                                        </p:tav>
                                      </p:tavLst>
                                    </p:anim>
                                    <p:anim calcmode="lin" valueType="num">
                                      <p:cBhvr>
                                        <p:cTn id="27" dur="1000" fill="hold"/>
                                        <p:tgtEl>
                                          <p:spTgt spid="6"/>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2C1309E-0833-4173-AA72-CDBA992EA649}"/>
              </a:ext>
            </a:extLst>
          </p:cNvPr>
          <p:cNvPicPr>
            <a:picLocks noChangeAspect="1"/>
          </p:cNvPicPr>
          <p:nvPr/>
        </p:nvPicPr>
        <p:blipFill rotWithShape="1">
          <a:blip r:embed="rId4"/>
          <a:srcRect l="12500" t="2693" r="12500"/>
          <a:stretch/>
        </p:blipFill>
        <p:spPr>
          <a:xfrm>
            <a:off x="190500" y="179651"/>
            <a:ext cx="8763000" cy="6490692"/>
          </a:xfrm>
          <a:prstGeom prst="rect">
            <a:avLst/>
          </a:prstGeom>
          <a:ln w="228600" cap="sq" cmpd="thickThin">
            <a:solidFill>
              <a:srgbClr val="000000"/>
            </a:solidFill>
            <a:prstDash val="solid"/>
            <a:miter lim="800000"/>
          </a:ln>
          <a:effectLst>
            <a:innerShdw blurRad="76200">
              <a:srgbClr val="000000"/>
            </a:innerShdw>
          </a:effectLst>
        </p:spPr>
      </p:pic>
      <p:sp>
        <p:nvSpPr>
          <p:cNvPr id="13" name="TextBox 12">
            <a:extLst>
              <a:ext uri="{FF2B5EF4-FFF2-40B4-BE49-F238E27FC236}">
                <a16:creationId xmlns:a16="http://schemas.microsoft.com/office/drawing/2014/main" id="{9CFC53D2-2804-4CF4-9854-578A63D8CFB9}"/>
              </a:ext>
            </a:extLst>
          </p:cNvPr>
          <p:cNvSpPr txBox="1"/>
          <p:nvPr/>
        </p:nvSpPr>
        <p:spPr>
          <a:xfrm>
            <a:off x="2590800" y="1670447"/>
            <a:ext cx="295383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glow rad="127000">
                    <a:prstClr val="black"/>
                  </a:glow>
                </a:effectLst>
                <a:uLnTx/>
                <a:uFillTx/>
                <a:latin typeface="Arial" panose="020B0604020202020204" pitchFamily="34" charset="0"/>
                <a:ea typeface="+mn-ea"/>
                <a:cs typeface="Arial" panose="020B0604020202020204" pitchFamily="34" charset="0"/>
              </a:rPr>
              <a:t>The Master</a:t>
            </a:r>
          </a:p>
        </p:txBody>
      </p:sp>
      <p:sp>
        <p:nvSpPr>
          <p:cNvPr id="14" name="TextBox 13">
            <a:extLst>
              <a:ext uri="{FF2B5EF4-FFF2-40B4-BE49-F238E27FC236}">
                <a16:creationId xmlns:a16="http://schemas.microsoft.com/office/drawing/2014/main" id="{3D030399-FFE4-4EE9-A344-685FA09A5AE4}"/>
              </a:ext>
            </a:extLst>
          </p:cNvPr>
          <p:cNvSpPr txBox="1"/>
          <p:nvPr/>
        </p:nvSpPr>
        <p:spPr>
          <a:xfrm>
            <a:off x="2590800" y="2086690"/>
            <a:ext cx="295383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mn-ea"/>
                <a:cs typeface="Arial" panose="020B0604020202020204" pitchFamily="34" charset="0"/>
              </a:rPr>
              <a:t>Jesus</a:t>
            </a:r>
          </a:p>
        </p:txBody>
      </p:sp>
      <p:sp>
        <p:nvSpPr>
          <p:cNvPr id="15" name="TextBox 14">
            <a:extLst>
              <a:ext uri="{FF2B5EF4-FFF2-40B4-BE49-F238E27FC236}">
                <a16:creationId xmlns:a16="http://schemas.microsoft.com/office/drawing/2014/main" id="{74036498-4F21-4D79-8C0E-3CD4EB0A2E59}"/>
              </a:ext>
            </a:extLst>
          </p:cNvPr>
          <p:cNvSpPr txBox="1"/>
          <p:nvPr/>
        </p:nvSpPr>
        <p:spPr>
          <a:xfrm>
            <a:off x="5551455" y="2471755"/>
            <a:ext cx="295383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glow rad="127000">
                    <a:prstClr val="black"/>
                  </a:glow>
                </a:effectLst>
                <a:uLnTx/>
                <a:uFillTx/>
                <a:latin typeface="Arial" panose="020B0604020202020204" pitchFamily="34" charset="0"/>
                <a:ea typeface="+mn-ea"/>
                <a:cs typeface="Arial" panose="020B0604020202020204" pitchFamily="34" charset="0"/>
              </a:rPr>
              <a:t>Servants</a:t>
            </a:r>
          </a:p>
        </p:txBody>
      </p:sp>
      <p:sp>
        <p:nvSpPr>
          <p:cNvPr id="16" name="TextBox 15">
            <a:extLst>
              <a:ext uri="{FF2B5EF4-FFF2-40B4-BE49-F238E27FC236}">
                <a16:creationId xmlns:a16="http://schemas.microsoft.com/office/drawing/2014/main" id="{E9D573EF-3877-41CD-BC5A-E53B0CCEB510}"/>
              </a:ext>
            </a:extLst>
          </p:cNvPr>
          <p:cNvSpPr txBox="1"/>
          <p:nvPr/>
        </p:nvSpPr>
        <p:spPr>
          <a:xfrm>
            <a:off x="5551455" y="2887998"/>
            <a:ext cx="295383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mn-ea"/>
                <a:cs typeface="Arial" panose="020B0604020202020204" pitchFamily="34" charset="0"/>
              </a:rPr>
              <a:t>Disciples</a:t>
            </a:r>
          </a:p>
        </p:txBody>
      </p:sp>
      <p:pic>
        <p:nvPicPr>
          <p:cNvPr id="19" name="Picture 18">
            <a:extLst>
              <a:ext uri="{FF2B5EF4-FFF2-40B4-BE49-F238E27FC236}">
                <a16:creationId xmlns:a16="http://schemas.microsoft.com/office/drawing/2014/main" id="{66758453-5003-488F-BA72-8B8C66B9DAB4}"/>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colorTemperature colorTemp="7200"/>
                    </a14:imgEffect>
                    <a14:imgEffect>
                      <a14:brightnessContrast bright="-20000"/>
                    </a14:imgEffect>
                  </a14:imgLayer>
                </a14:imgProps>
              </a:ext>
            </a:extLst>
          </a:blip>
          <a:srcRect l="24833" r="33333" b="13486"/>
          <a:stretch/>
        </p:blipFill>
        <p:spPr>
          <a:xfrm>
            <a:off x="547225" y="4776384"/>
            <a:ext cx="1252920" cy="1456789"/>
          </a:xfrm>
          <a:prstGeom prst="rect">
            <a:avLst/>
          </a:prstGeom>
          <a:effectLst/>
        </p:spPr>
      </p:pic>
      <p:pic>
        <p:nvPicPr>
          <p:cNvPr id="20" name="Picture 19">
            <a:extLst>
              <a:ext uri="{FF2B5EF4-FFF2-40B4-BE49-F238E27FC236}">
                <a16:creationId xmlns:a16="http://schemas.microsoft.com/office/drawing/2014/main" id="{5F882B58-DDDB-4A15-AB51-E1720CEC19ED}"/>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colorTemperature colorTemp="7200"/>
                    </a14:imgEffect>
                    <a14:imgEffect>
                      <a14:brightnessContrast bright="-20000"/>
                    </a14:imgEffect>
                  </a14:imgLayer>
                </a14:imgProps>
              </a:ext>
            </a:extLst>
          </a:blip>
          <a:srcRect l="24833" r="33333" b="13486"/>
          <a:stretch/>
        </p:blipFill>
        <p:spPr>
          <a:xfrm>
            <a:off x="151380" y="5221560"/>
            <a:ext cx="1252920" cy="1456789"/>
          </a:xfrm>
          <a:prstGeom prst="rect">
            <a:avLst/>
          </a:prstGeom>
          <a:effectLst/>
        </p:spPr>
      </p:pic>
      <p:sp>
        <p:nvSpPr>
          <p:cNvPr id="17" name="TextBox 16">
            <a:extLst>
              <a:ext uri="{FF2B5EF4-FFF2-40B4-BE49-F238E27FC236}">
                <a16:creationId xmlns:a16="http://schemas.microsoft.com/office/drawing/2014/main" id="{45B4A5D6-CE38-492F-A892-D71C2A7C5982}"/>
              </a:ext>
            </a:extLst>
          </p:cNvPr>
          <p:cNvSpPr txBox="1"/>
          <p:nvPr/>
        </p:nvSpPr>
        <p:spPr>
          <a:xfrm>
            <a:off x="2884092" y="5267264"/>
            <a:ext cx="2953831"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glow rad="127000">
                    <a:prstClr val="black"/>
                  </a:glow>
                </a:effectLst>
                <a:uLnTx/>
                <a:uFillTx/>
                <a:latin typeface="Arial" panose="020B0604020202020204" pitchFamily="34" charset="0"/>
                <a:ea typeface="+mn-ea"/>
                <a:cs typeface="Arial" panose="020B0604020202020204" pitchFamily="34" charset="0"/>
              </a:rPr>
              <a:t>Talents</a:t>
            </a:r>
          </a:p>
        </p:txBody>
      </p:sp>
      <p:sp>
        <p:nvSpPr>
          <p:cNvPr id="18" name="TextBox 17">
            <a:extLst>
              <a:ext uri="{FF2B5EF4-FFF2-40B4-BE49-F238E27FC236}">
                <a16:creationId xmlns:a16="http://schemas.microsoft.com/office/drawing/2014/main" id="{C03D74B1-266F-4643-A39D-3AE9661CE0A9}"/>
              </a:ext>
            </a:extLst>
          </p:cNvPr>
          <p:cNvSpPr txBox="1"/>
          <p:nvPr/>
        </p:nvSpPr>
        <p:spPr>
          <a:xfrm>
            <a:off x="2002750" y="5675293"/>
            <a:ext cx="4716516"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mn-ea"/>
                <a:cs typeface="Arial" panose="020B0604020202020204" pitchFamily="34" charset="0"/>
              </a:rPr>
              <a:t>God-given resources and opportunities for service</a:t>
            </a:r>
          </a:p>
        </p:txBody>
      </p:sp>
      <p:sp>
        <p:nvSpPr>
          <p:cNvPr id="27" name="TextBox 26">
            <a:extLst>
              <a:ext uri="{FF2B5EF4-FFF2-40B4-BE49-F238E27FC236}">
                <a16:creationId xmlns:a16="http://schemas.microsoft.com/office/drawing/2014/main" id="{DEFA71BB-4F9C-45FE-A654-A67EC491AB06}"/>
              </a:ext>
            </a:extLst>
          </p:cNvPr>
          <p:cNvSpPr txBox="1"/>
          <p:nvPr/>
        </p:nvSpPr>
        <p:spPr>
          <a:xfrm>
            <a:off x="2186257" y="312003"/>
            <a:ext cx="5134516"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0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mn-ea"/>
                <a:cs typeface="Arial" panose="020B0604020202020204" pitchFamily="34" charset="0"/>
              </a:rPr>
              <a:t>Matthew 25:14-30</a:t>
            </a:r>
          </a:p>
        </p:txBody>
      </p:sp>
      <p:grpSp>
        <p:nvGrpSpPr>
          <p:cNvPr id="21" name="Group 20">
            <a:extLst>
              <a:ext uri="{FF2B5EF4-FFF2-40B4-BE49-F238E27FC236}">
                <a16:creationId xmlns:a16="http://schemas.microsoft.com/office/drawing/2014/main" id="{2725DFC0-0705-4FE5-8B45-6B8F98B007B3}"/>
              </a:ext>
            </a:extLst>
          </p:cNvPr>
          <p:cNvGrpSpPr/>
          <p:nvPr/>
        </p:nvGrpSpPr>
        <p:grpSpPr>
          <a:xfrm>
            <a:off x="339629" y="2898950"/>
            <a:ext cx="2745722" cy="2954058"/>
            <a:chOff x="3390899" y="1985925"/>
            <a:chExt cx="3467211" cy="3729075"/>
          </a:xfr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50000" t="50000" r="50000" b="50000"/>
            </a:path>
            <a:tileRect/>
          </a:gradFill>
        </p:grpSpPr>
        <p:sp>
          <p:nvSpPr>
            <p:cNvPr id="22" name="Explosion 1 10">
              <a:extLst>
                <a:ext uri="{FF2B5EF4-FFF2-40B4-BE49-F238E27FC236}">
                  <a16:creationId xmlns:a16="http://schemas.microsoft.com/office/drawing/2014/main" id="{7A7986C2-5A5F-4CA8-A150-407FCA5B3298}"/>
                </a:ext>
              </a:extLst>
            </p:cNvPr>
            <p:cNvSpPr/>
            <p:nvPr/>
          </p:nvSpPr>
          <p:spPr>
            <a:xfrm>
              <a:off x="3390899" y="1985925"/>
              <a:ext cx="3467211" cy="3729075"/>
            </a:xfrm>
            <a:prstGeom prst="irregularSeal1">
              <a:avLst/>
            </a:prstGeom>
            <a:grpFill/>
            <a:scene3d>
              <a:camera prst="orthographicFront"/>
              <a:lightRig rig="threePt" dir="t"/>
            </a:scene3d>
            <a:sp3d>
              <a:bevelT w="152400" h="50800" prst="softRound"/>
            </a:sp3d>
          </p:spPr>
          <p:style>
            <a:lnRef idx="3">
              <a:schemeClr val="lt1"/>
            </a:lnRef>
            <a:fillRef idx="1">
              <a:schemeClr val="accent6"/>
            </a:fillRef>
            <a:effectRef idx="1">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mn-ea"/>
                <a:cs typeface="Arial" panose="020B0604020202020204" pitchFamily="34" charset="0"/>
              </a:endParaRPr>
            </a:p>
          </p:txBody>
        </p:sp>
        <p:sp>
          <p:nvSpPr>
            <p:cNvPr id="23" name="TextBox 22">
              <a:extLst>
                <a:ext uri="{FF2B5EF4-FFF2-40B4-BE49-F238E27FC236}">
                  <a16:creationId xmlns:a16="http://schemas.microsoft.com/office/drawing/2014/main" id="{F5BE9AE9-DEE2-4F65-A1FF-51C9DEEDDB42}"/>
                </a:ext>
              </a:extLst>
            </p:cNvPr>
            <p:cNvSpPr txBox="1"/>
            <p:nvPr/>
          </p:nvSpPr>
          <p:spPr>
            <a:xfrm>
              <a:off x="3731810" y="3052205"/>
              <a:ext cx="2523967" cy="1398686"/>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solidFill>
                      <a:sysClr val="windowText" lastClr="000000"/>
                    </a:solidFill>
                  </a:ln>
                  <a:solidFill>
                    <a:prstClr val="white"/>
                  </a:solidFill>
                  <a:effectLst>
                    <a:glow rad="127000">
                      <a:prstClr val="black"/>
                    </a:glow>
                  </a:effectLst>
                  <a:uLnTx/>
                  <a:uFillTx/>
                  <a:latin typeface="Arial Black" panose="020B0604020202020204" pitchFamily="34" charset="0"/>
                  <a:ea typeface="+mn-ea"/>
                  <a:cs typeface="Arial Black" panose="020B0604020202020204" pitchFamily="34" charset="0"/>
                </a:rPr>
                <a:t>Distributed according to ability</a:t>
              </a:r>
            </a:p>
          </p:txBody>
        </p:sp>
      </p:grpSp>
      <p:pic>
        <p:nvPicPr>
          <p:cNvPr id="26" name="Picture 25">
            <a:extLst>
              <a:ext uri="{FF2B5EF4-FFF2-40B4-BE49-F238E27FC236}">
                <a16:creationId xmlns:a16="http://schemas.microsoft.com/office/drawing/2014/main" id="{27C5E867-EF40-4E63-BAFF-B2EDB93C6872}"/>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colorTemperature colorTemp="7200"/>
                    </a14:imgEffect>
                    <a14:imgEffect>
                      <a14:brightnessContrast bright="-20000"/>
                    </a14:imgEffect>
                  </a14:imgLayer>
                </a14:imgProps>
              </a:ext>
            </a:extLst>
          </a:blip>
          <a:srcRect l="24833" r="33333" b="13486"/>
          <a:stretch/>
        </p:blipFill>
        <p:spPr>
          <a:xfrm>
            <a:off x="951465" y="5035674"/>
            <a:ext cx="1252920" cy="1634669"/>
          </a:xfrm>
          <a:prstGeom prst="rect">
            <a:avLst/>
          </a:prstGeom>
          <a:effectLst/>
        </p:spPr>
      </p:pic>
    </p:spTree>
    <p:custDataLst>
      <p:tags r:id="rId1"/>
    </p:custDataLst>
    <p:extLst>
      <p:ext uri="{BB962C8B-B14F-4D97-AF65-F5344CB8AC3E}">
        <p14:creationId xmlns:p14="http://schemas.microsoft.com/office/powerpoint/2010/main" val="392207655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Effect transition="in" filter="fade">
                                      <p:cBhvr>
                                        <p:cTn id="9" dur="500"/>
                                        <p:tgtEl>
                                          <p:spTgt spid="13"/>
                                        </p:tgtEl>
                                      </p:cBhvr>
                                    </p:animEffect>
                                  </p:childTnLst>
                                </p:cTn>
                              </p:par>
                            </p:childTnLst>
                          </p:cTn>
                        </p:par>
                        <p:par>
                          <p:cTn id="10" fill="hold">
                            <p:stCondLst>
                              <p:cond delay="500"/>
                            </p:stCondLst>
                            <p:childTnLst>
                              <p:par>
                                <p:cTn id="11" presetID="47" presetClass="entr" presetSubtype="0" fill="hold" grpId="0" nodeType="after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1000"/>
                                        <p:tgtEl>
                                          <p:spTgt spid="14"/>
                                        </p:tgtEl>
                                      </p:cBhvr>
                                    </p:animEffect>
                                    <p:anim calcmode="lin" valueType="num">
                                      <p:cBhvr>
                                        <p:cTn id="14" dur="1000" fill="hold"/>
                                        <p:tgtEl>
                                          <p:spTgt spid="14"/>
                                        </p:tgtEl>
                                        <p:attrNameLst>
                                          <p:attrName>ppt_x</p:attrName>
                                        </p:attrNameLst>
                                      </p:cBhvr>
                                      <p:tavLst>
                                        <p:tav tm="0">
                                          <p:val>
                                            <p:strVal val="#ppt_x"/>
                                          </p:val>
                                        </p:tav>
                                        <p:tav tm="100000">
                                          <p:val>
                                            <p:strVal val="#ppt_x"/>
                                          </p:val>
                                        </p:tav>
                                      </p:tavLst>
                                    </p:anim>
                                    <p:anim calcmode="lin" valueType="num">
                                      <p:cBhvr>
                                        <p:cTn id="1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15"/>
                                        </p:tgtEl>
                                        <p:attrNameLst>
                                          <p:attrName>style.visibility</p:attrName>
                                        </p:attrNameLst>
                                      </p:cBhvr>
                                      <p:to>
                                        <p:strVal val="visible"/>
                                      </p:to>
                                    </p:set>
                                    <p:anim calcmode="lin" valueType="num">
                                      <p:cBhvr>
                                        <p:cTn id="20" dur="500" fill="hold"/>
                                        <p:tgtEl>
                                          <p:spTgt spid="15"/>
                                        </p:tgtEl>
                                        <p:attrNameLst>
                                          <p:attrName>ppt_w</p:attrName>
                                        </p:attrNameLst>
                                      </p:cBhvr>
                                      <p:tavLst>
                                        <p:tav tm="0">
                                          <p:val>
                                            <p:fltVal val="0"/>
                                          </p:val>
                                        </p:tav>
                                        <p:tav tm="100000">
                                          <p:val>
                                            <p:strVal val="#ppt_w"/>
                                          </p:val>
                                        </p:tav>
                                      </p:tavLst>
                                    </p:anim>
                                    <p:anim calcmode="lin" valueType="num">
                                      <p:cBhvr>
                                        <p:cTn id="21" dur="500" fill="hold"/>
                                        <p:tgtEl>
                                          <p:spTgt spid="15"/>
                                        </p:tgtEl>
                                        <p:attrNameLst>
                                          <p:attrName>ppt_h</p:attrName>
                                        </p:attrNameLst>
                                      </p:cBhvr>
                                      <p:tavLst>
                                        <p:tav tm="0">
                                          <p:val>
                                            <p:fltVal val="0"/>
                                          </p:val>
                                        </p:tav>
                                        <p:tav tm="100000">
                                          <p:val>
                                            <p:strVal val="#ppt_h"/>
                                          </p:val>
                                        </p:tav>
                                      </p:tavLst>
                                    </p:anim>
                                    <p:animEffect transition="in" filter="fade">
                                      <p:cBhvr>
                                        <p:cTn id="22" dur="500"/>
                                        <p:tgtEl>
                                          <p:spTgt spid="15"/>
                                        </p:tgtEl>
                                      </p:cBhvr>
                                    </p:animEffect>
                                  </p:childTnLst>
                                </p:cTn>
                              </p:par>
                            </p:childTnLst>
                          </p:cTn>
                        </p:par>
                        <p:par>
                          <p:cTn id="23" fill="hold">
                            <p:stCondLst>
                              <p:cond delay="500"/>
                            </p:stCondLst>
                            <p:childTnLst>
                              <p:par>
                                <p:cTn id="24" presetID="47" presetClass="entr" presetSubtype="0" fill="hold" grpId="0" nodeType="after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1000"/>
                                        <p:tgtEl>
                                          <p:spTgt spid="16"/>
                                        </p:tgtEl>
                                      </p:cBhvr>
                                    </p:animEffect>
                                    <p:anim calcmode="lin" valueType="num">
                                      <p:cBhvr>
                                        <p:cTn id="27" dur="1000" fill="hold"/>
                                        <p:tgtEl>
                                          <p:spTgt spid="16"/>
                                        </p:tgtEl>
                                        <p:attrNameLst>
                                          <p:attrName>ppt_x</p:attrName>
                                        </p:attrNameLst>
                                      </p:cBhvr>
                                      <p:tavLst>
                                        <p:tav tm="0">
                                          <p:val>
                                            <p:strVal val="#ppt_x"/>
                                          </p:val>
                                        </p:tav>
                                        <p:tav tm="100000">
                                          <p:val>
                                            <p:strVal val="#ppt_x"/>
                                          </p:val>
                                        </p:tav>
                                      </p:tavLst>
                                    </p:anim>
                                    <p:anim calcmode="lin" valueType="num">
                                      <p:cBhvr>
                                        <p:cTn id="2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53" presetClass="entr" presetSubtype="16"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 calcmode="lin" valueType="num">
                                      <p:cBhvr>
                                        <p:cTn id="33" dur="500" fill="hold"/>
                                        <p:tgtEl>
                                          <p:spTgt spid="17"/>
                                        </p:tgtEl>
                                        <p:attrNameLst>
                                          <p:attrName>ppt_w</p:attrName>
                                        </p:attrNameLst>
                                      </p:cBhvr>
                                      <p:tavLst>
                                        <p:tav tm="0">
                                          <p:val>
                                            <p:fltVal val="0"/>
                                          </p:val>
                                        </p:tav>
                                        <p:tav tm="100000">
                                          <p:val>
                                            <p:strVal val="#ppt_w"/>
                                          </p:val>
                                        </p:tav>
                                      </p:tavLst>
                                    </p:anim>
                                    <p:anim calcmode="lin" valueType="num">
                                      <p:cBhvr>
                                        <p:cTn id="34" dur="500" fill="hold"/>
                                        <p:tgtEl>
                                          <p:spTgt spid="17"/>
                                        </p:tgtEl>
                                        <p:attrNameLst>
                                          <p:attrName>ppt_h</p:attrName>
                                        </p:attrNameLst>
                                      </p:cBhvr>
                                      <p:tavLst>
                                        <p:tav tm="0">
                                          <p:val>
                                            <p:fltVal val="0"/>
                                          </p:val>
                                        </p:tav>
                                        <p:tav tm="100000">
                                          <p:val>
                                            <p:strVal val="#ppt_h"/>
                                          </p:val>
                                        </p:tav>
                                      </p:tavLst>
                                    </p:anim>
                                    <p:animEffect transition="in" filter="fade">
                                      <p:cBhvr>
                                        <p:cTn id="35" dur="500"/>
                                        <p:tgtEl>
                                          <p:spTgt spid="17"/>
                                        </p:tgtEl>
                                      </p:cBhvr>
                                    </p:animEffect>
                                  </p:childTnLst>
                                </p:cTn>
                              </p:par>
                            </p:childTnLst>
                          </p:cTn>
                        </p:par>
                        <p:par>
                          <p:cTn id="36" fill="hold">
                            <p:stCondLst>
                              <p:cond delay="500"/>
                            </p:stCondLst>
                            <p:childTnLst>
                              <p:par>
                                <p:cTn id="37" presetID="47" presetClass="entr" presetSubtype="0"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1000"/>
                                        <p:tgtEl>
                                          <p:spTgt spid="18"/>
                                        </p:tgtEl>
                                      </p:cBhvr>
                                    </p:animEffect>
                                    <p:anim calcmode="lin" valueType="num">
                                      <p:cBhvr>
                                        <p:cTn id="40" dur="1000" fill="hold"/>
                                        <p:tgtEl>
                                          <p:spTgt spid="18"/>
                                        </p:tgtEl>
                                        <p:attrNameLst>
                                          <p:attrName>ppt_x</p:attrName>
                                        </p:attrNameLst>
                                      </p:cBhvr>
                                      <p:tavLst>
                                        <p:tav tm="0">
                                          <p:val>
                                            <p:strVal val="#ppt_x"/>
                                          </p:val>
                                        </p:tav>
                                        <p:tav tm="100000">
                                          <p:val>
                                            <p:strVal val="#ppt_x"/>
                                          </p:val>
                                        </p:tav>
                                      </p:tavLst>
                                    </p:anim>
                                    <p:anim calcmode="lin" valueType="num">
                                      <p:cBhvr>
                                        <p:cTn id="41"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21"/>
                                        </p:tgtEl>
                                        <p:attrNameLst>
                                          <p:attrName>style.visibility</p:attrName>
                                        </p:attrNameLst>
                                      </p:cBhvr>
                                      <p:to>
                                        <p:strVal val="visible"/>
                                      </p:to>
                                    </p:set>
                                    <p:anim calcmode="lin" valueType="num">
                                      <p:cBhvr>
                                        <p:cTn id="46" dur="500" fill="hold"/>
                                        <p:tgtEl>
                                          <p:spTgt spid="21"/>
                                        </p:tgtEl>
                                        <p:attrNameLst>
                                          <p:attrName>ppt_w</p:attrName>
                                        </p:attrNameLst>
                                      </p:cBhvr>
                                      <p:tavLst>
                                        <p:tav tm="0">
                                          <p:val>
                                            <p:fltVal val="0"/>
                                          </p:val>
                                        </p:tav>
                                        <p:tav tm="100000">
                                          <p:val>
                                            <p:strVal val="#ppt_w"/>
                                          </p:val>
                                        </p:tav>
                                      </p:tavLst>
                                    </p:anim>
                                    <p:anim calcmode="lin" valueType="num">
                                      <p:cBhvr>
                                        <p:cTn id="47" dur="500" fill="hold"/>
                                        <p:tgtEl>
                                          <p:spTgt spid="21"/>
                                        </p:tgtEl>
                                        <p:attrNameLst>
                                          <p:attrName>ppt_h</p:attrName>
                                        </p:attrNameLst>
                                      </p:cBhvr>
                                      <p:tavLst>
                                        <p:tav tm="0">
                                          <p:val>
                                            <p:fltVal val="0"/>
                                          </p:val>
                                        </p:tav>
                                        <p:tav tm="100000">
                                          <p:val>
                                            <p:strVal val="#ppt_h"/>
                                          </p:val>
                                        </p:tav>
                                      </p:tavLst>
                                    </p:anim>
                                    <p:animEffect transition="in" filter="fade">
                                      <p:cBhvr>
                                        <p:cTn id="4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p:bldP spid="16" grpId="0"/>
      <p:bldP spid="17" grpId="0"/>
      <p:bldP spid="18"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043D4C5-4D66-491A-A987-94E2AF41D77B}"/>
              </a:ext>
            </a:extLst>
          </p:cNvPr>
          <p:cNvPicPr>
            <a:picLocks noChangeAspect="1"/>
          </p:cNvPicPr>
          <p:nvPr/>
        </p:nvPicPr>
        <p:blipFill rotWithShape="1">
          <a:blip r:embed="rId4"/>
          <a:srcRect l="12500" r="12500"/>
          <a:stretch/>
        </p:blipFill>
        <p:spPr>
          <a:xfrm>
            <a:off x="125156" y="152400"/>
            <a:ext cx="8866444" cy="6588791"/>
          </a:xfrm>
          <a:prstGeom prst="rect">
            <a:avLst/>
          </a:prstGeom>
          <a:ln w="228600" cap="sq" cmpd="thickThin">
            <a:solidFill>
              <a:srgbClr val="000000"/>
            </a:solidFill>
            <a:prstDash val="solid"/>
            <a:miter lim="800000"/>
          </a:ln>
          <a:effectLst>
            <a:innerShdw blurRad="76200">
              <a:srgbClr val="000000"/>
            </a:innerShdw>
          </a:effectLst>
        </p:spPr>
      </p:pic>
    </p:spTree>
    <p:custDataLst>
      <p:tags r:id="rId1"/>
    </p:custDataLst>
    <p:extLst>
      <p:ext uri="{BB962C8B-B14F-4D97-AF65-F5344CB8AC3E}">
        <p14:creationId xmlns:p14="http://schemas.microsoft.com/office/powerpoint/2010/main" val="14408081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4CA05B4-10E6-479A-A8AC-0EED99626A48}"/>
              </a:ext>
            </a:extLst>
          </p:cNvPr>
          <p:cNvPicPr>
            <a:picLocks noChangeAspect="1"/>
          </p:cNvPicPr>
          <p:nvPr/>
        </p:nvPicPr>
        <p:blipFill rotWithShape="1">
          <a:blip r:embed="rId4"/>
          <a:srcRect l="12500" r="12500"/>
          <a:stretch/>
        </p:blipFill>
        <p:spPr>
          <a:xfrm>
            <a:off x="152401" y="152400"/>
            <a:ext cx="8839200" cy="6553200"/>
          </a:xfrm>
          <a:prstGeom prst="rect">
            <a:avLst/>
          </a:prstGeom>
          <a:ln w="228600" cap="sq" cmpd="thickThin">
            <a:solidFill>
              <a:srgbClr val="000000"/>
            </a:solidFill>
            <a:prstDash val="solid"/>
            <a:miter lim="800000"/>
          </a:ln>
          <a:effectLst>
            <a:innerShdw blurRad="76200">
              <a:srgbClr val="000000"/>
            </a:innerShdw>
          </a:effectLst>
        </p:spPr>
      </p:pic>
    </p:spTree>
    <p:custDataLst>
      <p:tags r:id="rId1"/>
    </p:custDataLst>
    <p:extLst>
      <p:ext uri="{BB962C8B-B14F-4D97-AF65-F5344CB8AC3E}">
        <p14:creationId xmlns:p14="http://schemas.microsoft.com/office/powerpoint/2010/main" val="1067172946"/>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E25909FC-6698-45FA-A5B8-521AF976094B}"/>
              </a:ext>
            </a:extLst>
          </p:cNvPr>
          <p:cNvPicPr>
            <a:picLocks noChangeAspect="1"/>
          </p:cNvPicPr>
          <p:nvPr/>
        </p:nvPicPr>
        <p:blipFill rotWithShape="1">
          <a:blip r:embed="rId4"/>
          <a:srcRect l="13333" r="11667"/>
          <a:stretch/>
        </p:blipFill>
        <p:spPr>
          <a:xfrm>
            <a:off x="152399" y="152400"/>
            <a:ext cx="8868569" cy="6532560"/>
          </a:xfrm>
          <a:prstGeom prst="rect">
            <a:avLst/>
          </a:prstGeom>
          <a:ln w="228600" cap="sq" cmpd="thickThin">
            <a:solidFill>
              <a:srgbClr val="000000"/>
            </a:solidFill>
            <a:prstDash val="solid"/>
            <a:miter lim="800000"/>
          </a:ln>
          <a:effectLst>
            <a:innerShdw blurRad="76200">
              <a:srgbClr val="000000"/>
            </a:innerShdw>
          </a:effectLst>
        </p:spPr>
      </p:pic>
    </p:spTree>
    <p:custDataLst>
      <p:tags r:id="rId1"/>
    </p:custDataLst>
    <p:extLst>
      <p:ext uri="{BB962C8B-B14F-4D97-AF65-F5344CB8AC3E}">
        <p14:creationId xmlns:p14="http://schemas.microsoft.com/office/powerpoint/2010/main" val="3076296216"/>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080E9257-D51B-4217-BBF1-7303E9FC3F2E}"/>
              </a:ext>
            </a:extLst>
          </p:cNvPr>
          <p:cNvPicPr>
            <a:picLocks noChangeAspect="1"/>
          </p:cNvPicPr>
          <p:nvPr/>
        </p:nvPicPr>
        <p:blipFill rotWithShape="1">
          <a:blip r:embed="rId4"/>
          <a:srcRect l="12785" r="12987"/>
          <a:stretch/>
        </p:blipFill>
        <p:spPr>
          <a:xfrm>
            <a:off x="152400" y="139085"/>
            <a:ext cx="8839200" cy="6579829"/>
          </a:xfrm>
          <a:prstGeom prst="rect">
            <a:avLst/>
          </a:prstGeom>
          <a:ln w="228600" cap="sq" cmpd="thickThin">
            <a:solidFill>
              <a:srgbClr val="000000"/>
            </a:solidFill>
            <a:prstDash val="solid"/>
            <a:miter lim="800000"/>
          </a:ln>
          <a:effectLst>
            <a:innerShdw blurRad="76200">
              <a:srgbClr val="000000"/>
            </a:innerShdw>
          </a:effectLst>
        </p:spPr>
      </p:pic>
      <p:sp>
        <p:nvSpPr>
          <p:cNvPr id="7" name="TextBox 6">
            <a:extLst>
              <a:ext uri="{FF2B5EF4-FFF2-40B4-BE49-F238E27FC236}">
                <a16:creationId xmlns:a16="http://schemas.microsoft.com/office/drawing/2014/main" id="{F8CBBAEC-1D8D-4C60-96F7-841C89194202}"/>
              </a:ext>
            </a:extLst>
          </p:cNvPr>
          <p:cNvSpPr txBox="1"/>
          <p:nvPr/>
        </p:nvSpPr>
        <p:spPr>
          <a:xfrm>
            <a:off x="-36095" y="5760796"/>
            <a:ext cx="8839200" cy="95410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228600">
                    <a:prstClr val="black">
                      <a:alpha val="85000"/>
                    </a:prstClr>
                  </a:glow>
                </a:effectLst>
                <a:uLnTx/>
                <a:uFillTx/>
                <a:latin typeface="Comic Sans MS" panose="030F0702030302020204" pitchFamily="66" charset="0"/>
                <a:ea typeface="+mn-ea"/>
                <a:cs typeface="+mn-cs"/>
              </a:rPr>
              <a:t>The Master Returns to Settle Accounts</a:t>
            </a:r>
            <a:br>
              <a:rPr kumimoji="0" lang="en-US" sz="28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228600">
                    <a:prstClr val="black">
                      <a:alpha val="85000"/>
                    </a:prstClr>
                  </a:glow>
                </a:effectLst>
                <a:uLnTx/>
                <a:uFillTx/>
                <a:latin typeface="Comic Sans MS" panose="030F0702030302020204" pitchFamily="66" charset="0"/>
                <a:ea typeface="+mn-ea"/>
                <a:cs typeface="+mn-cs"/>
              </a:rPr>
            </a:br>
            <a:r>
              <a:rPr kumimoji="0" lang="en-US" sz="28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228600">
                    <a:prstClr val="black">
                      <a:alpha val="85000"/>
                    </a:prstClr>
                  </a:glow>
                </a:effectLst>
                <a:uLnTx/>
                <a:uFillTx/>
                <a:latin typeface="Comic Sans MS" panose="030F0702030302020204" pitchFamily="66" charset="0"/>
                <a:ea typeface="+mn-ea"/>
                <a:cs typeface="+mn-cs"/>
              </a:rPr>
              <a:t>(Matt. 25:20-21)</a:t>
            </a:r>
          </a:p>
        </p:txBody>
      </p:sp>
      <p:sp>
        <p:nvSpPr>
          <p:cNvPr id="4" name="TextBox 3">
            <a:extLst>
              <a:ext uri="{FF2B5EF4-FFF2-40B4-BE49-F238E27FC236}">
                <a16:creationId xmlns:a16="http://schemas.microsoft.com/office/drawing/2014/main" id="{4BC523D2-C28F-4559-9D8A-5DA28D8217A6}"/>
              </a:ext>
            </a:extLst>
          </p:cNvPr>
          <p:cNvSpPr txBox="1"/>
          <p:nvPr/>
        </p:nvSpPr>
        <p:spPr>
          <a:xfrm>
            <a:off x="313036" y="2870807"/>
            <a:ext cx="6705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127000">
                    <a:prstClr val="black"/>
                  </a:glow>
                </a:effectLst>
                <a:uLnTx/>
                <a:uFillTx/>
                <a:latin typeface="Comic Sans MS" panose="030F0702030302020204" pitchFamily="66" charset="0"/>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white"/>
                </a:solidFill>
                <a:effectLst>
                  <a:glow rad="127000">
                    <a:prstClr val="black"/>
                  </a:glow>
                </a:effectLst>
                <a:uLnTx/>
                <a:uFillTx/>
                <a:latin typeface="Comic Sans MS" panose="030F0702030302020204" pitchFamily="66" charset="0"/>
                <a:ea typeface="+mn-ea"/>
                <a:cs typeface="+mn-cs"/>
              </a:rPr>
              <a:t>Depicts final day of reckoning</a:t>
            </a:r>
          </a:p>
        </p:txBody>
      </p:sp>
      <p:sp>
        <p:nvSpPr>
          <p:cNvPr id="6" name="TextBox 5">
            <a:extLst>
              <a:ext uri="{FF2B5EF4-FFF2-40B4-BE49-F238E27FC236}">
                <a16:creationId xmlns:a16="http://schemas.microsoft.com/office/drawing/2014/main" id="{9062D308-E08A-4F71-ABEE-C368FDC0E5C4}"/>
              </a:ext>
            </a:extLst>
          </p:cNvPr>
          <p:cNvSpPr txBox="1"/>
          <p:nvPr/>
        </p:nvSpPr>
        <p:spPr>
          <a:xfrm>
            <a:off x="333089" y="3394027"/>
            <a:ext cx="6705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127000">
                    <a:prstClr val="black"/>
                  </a:glow>
                </a:effectLst>
                <a:uLnTx/>
                <a:uFillTx/>
                <a:latin typeface="Comic Sans MS" panose="030F0702030302020204" pitchFamily="66" charset="0"/>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white"/>
                </a:solidFill>
                <a:effectLst>
                  <a:glow rad="127000">
                    <a:prstClr val="black"/>
                  </a:glow>
                </a:effectLst>
                <a:uLnTx/>
                <a:uFillTx/>
                <a:latin typeface="Comic Sans MS" panose="030F0702030302020204" pitchFamily="66" charset="0"/>
                <a:ea typeface="+mn-ea"/>
                <a:cs typeface="+mn-cs"/>
              </a:rPr>
              <a:t>Rewards for faithfulness</a:t>
            </a:r>
          </a:p>
        </p:txBody>
      </p:sp>
      <p:grpSp>
        <p:nvGrpSpPr>
          <p:cNvPr id="16" name="Group 15">
            <a:extLst>
              <a:ext uri="{FF2B5EF4-FFF2-40B4-BE49-F238E27FC236}">
                <a16:creationId xmlns:a16="http://schemas.microsoft.com/office/drawing/2014/main" id="{8B97E94A-2645-49FA-AADF-F24F40BB8483}"/>
              </a:ext>
            </a:extLst>
          </p:cNvPr>
          <p:cNvGrpSpPr/>
          <p:nvPr/>
        </p:nvGrpSpPr>
        <p:grpSpPr>
          <a:xfrm>
            <a:off x="6954253" y="3943097"/>
            <a:ext cx="2189747" cy="3005631"/>
            <a:chOff x="6990347" y="3941459"/>
            <a:chExt cx="2189747" cy="3005631"/>
          </a:xfrm>
        </p:grpSpPr>
        <p:pic>
          <p:nvPicPr>
            <p:cNvPr id="3" name="Picture 2">
              <a:extLst>
                <a:ext uri="{FF2B5EF4-FFF2-40B4-BE49-F238E27FC236}">
                  <a16:creationId xmlns:a16="http://schemas.microsoft.com/office/drawing/2014/main" id="{E8C0DB74-901E-4802-846D-2635A6E48B2F}"/>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77" b="98840" l="75068" r="97300">
                          <a14:foregroundMark x1="75068" y1="76566" x2="76328" y2="69606"/>
                          <a14:foregroundMark x1="94149" y1="56148" x2="96490" y2="70998"/>
                          <a14:foregroundMark x1="96490" y1="70998" x2="96490" y2="71230"/>
                          <a14:foregroundMark x1="94329" y1="79350" x2="95050" y2="98840"/>
                          <a14:foregroundMark x1="95050" y1="98840" x2="95050" y2="98840"/>
                        </a14:backgroundRemoval>
                      </a14:imgEffect>
                    </a14:imgLayer>
                  </a14:imgProps>
                </a:ext>
                <a:ext uri="{28A0092B-C50C-407E-A947-70E740481C1C}">
                  <a14:useLocalDpi xmlns:a14="http://schemas.microsoft.com/office/drawing/2010/main" val="0"/>
                </a:ext>
              </a:extLst>
            </a:blip>
            <a:srcRect l="73333"/>
            <a:stretch/>
          </p:blipFill>
          <p:spPr>
            <a:xfrm>
              <a:off x="6990347" y="3941459"/>
              <a:ext cx="2189747" cy="3005631"/>
            </a:xfrm>
            <a:prstGeom prst="rect">
              <a:avLst/>
            </a:prstGeom>
            <a:ln>
              <a:noFill/>
            </a:ln>
            <a:effectLst>
              <a:outerShdw blurRad="292100" dist="139700" dir="2700000" algn="tl" rotWithShape="0">
                <a:srgbClr val="333333">
                  <a:alpha val="65000"/>
                </a:srgbClr>
              </a:outerShdw>
            </a:effectLst>
          </p:spPr>
        </p:pic>
        <p:sp>
          <p:nvSpPr>
            <p:cNvPr id="15" name="TextBox 14">
              <a:extLst>
                <a:ext uri="{FF2B5EF4-FFF2-40B4-BE49-F238E27FC236}">
                  <a16:creationId xmlns:a16="http://schemas.microsoft.com/office/drawing/2014/main" id="{700EBFC1-5701-4D96-90F2-B927D1D85DCA}"/>
                </a:ext>
              </a:extLst>
            </p:cNvPr>
            <p:cNvSpPr txBox="1"/>
            <p:nvPr/>
          </p:nvSpPr>
          <p:spPr>
            <a:xfrm rot="505599">
              <a:off x="7082720" y="5094291"/>
              <a:ext cx="1916985" cy="523220"/>
            </a:xfrm>
            <a:prstGeom prst="rect">
              <a:avLst/>
            </a:prstGeom>
            <a:noFill/>
          </p:spPr>
          <p:txBody>
            <a:bodyPr wrap="square" rtlCol="0">
              <a:spAutoFit/>
              <a:scene3d>
                <a:camera prst="isometricOffAxis1Right"/>
                <a:lightRig rig="threePt" dir="t"/>
              </a:scene3d>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sym typeface="Wingdings" panose="05000000000000000000" pitchFamily="2" charset="2"/>
                </a:rPr>
                <a:t>Rewarded</a:t>
              </a:r>
              <a:endPar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endParaRPr>
            </a:p>
          </p:txBody>
        </p:sp>
      </p:grpSp>
      <p:grpSp>
        <p:nvGrpSpPr>
          <p:cNvPr id="23" name="Group 22">
            <a:extLst>
              <a:ext uri="{FF2B5EF4-FFF2-40B4-BE49-F238E27FC236}">
                <a16:creationId xmlns:a16="http://schemas.microsoft.com/office/drawing/2014/main" id="{F6BC1128-2598-409C-8B5B-0FD6E517241C}"/>
              </a:ext>
            </a:extLst>
          </p:cNvPr>
          <p:cNvGrpSpPr/>
          <p:nvPr/>
        </p:nvGrpSpPr>
        <p:grpSpPr>
          <a:xfrm>
            <a:off x="103258" y="3964309"/>
            <a:ext cx="2123823" cy="3003684"/>
            <a:chOff x="76307" y="3943097"/>
            <a:chExt cx="2123823" cy="3003684"/>
          </a:xfrm>
        </p:grpSpPr>
        <p:pic>
          <p:nvPicPr>
            <p:cNvPr id="21" name="Picture 20">
              <a:extLst>
                <a:ext uri="{FF2B5EF4-FFF2-40B4-BE49-F238E27FC236}">
                  <a16:creationId xmlns:a16="http://schemas.microsoft.com/office/drawing/2014/main" id="{05E1CB3C-CA46-4AD8-91AB-BFB73FA24A7B}"/>
                </a:ext>
              </a:extLst>
            </p:cNvPr>
            <p:cNvPicPr>
              <a:picLocks noChangeAspect="1"/>
            </p:cNvPicPr>
            <p:nvPr/>
          </p:nvPicPr>
          <p:blipFill rotWithShape="1">
            <a:blip r:embed="rId7">
              <a:extLst>
                <a:ext uri="{BEBA8EAE-BF5A-486C-A8C5-ECC9F3942E4B}">
                  <a14:imgProps xmlns:a14="http://schemas.microsoft.com/office/drawing/2010/main">
                    <a14:imgLayer r:embed="rId6">
                      <a14:imgEffect>
                        <a14:backgroundRemoval t="9745" b="98376" l="2340" r="24572">
                          <a14:foregroundMark x1="8551" y1="83295" x2="8731" y2="94664"/>
                          <a14:foregroundMark x1="24752" y1="68445" x2="23672" y2="56613"/>
                          <a14:foregroundMark x1="10891" y1="96984" x2="10531" y2="98376"/>
                          <a14:foregroundMark x1="22952" y1="9745" x2="19982" y2="10209"/>
                        </a14:backgroundRemoval>
                      </a14:imgEffect>
                    </a14:imgLayer>
                  </a14:imgProps>
                </a:ext>
                <a:ext uri="{28A0092B-C50C-407E-A947-70E740481C1C}">
                  <a14:useLocalDpi xmlns:a14="http://schemas.microsoft.com/office/drawing/2010/main" val="0"/>
                </a:ext>
              </a:extLst>
            </a:blip>
            <a:srcRect r="73242"/>
            <a:stretch/>
          </p:blipFill>
          <p:spPr>
            <a:xfrm>
              <a:off x="76307" y="3943097"/>
              <a:ext cx="2071793" cy="3003684"/>
            </a:xfrm>
            <a:prstGeom prst="rect">
              <a:avLst/>
            </a:prstGeom>
            <a:ln>
              <a:noFill/>
            </a:ln>
            <a:effectLst>
              <a:outerShdw blurRad="292100" dist="139700" dir="2700000" algn="tl" rotWithShape="0">
                <a:srgbClr val="333333">
                  <a:alpha val="65000"/>
                </a:srgbClr>
              </a:outerShdw>
            </a:effectLst>
          </p:spPr>
        </p:pic>
        <p:sp>
          <p:nvSpPr>
            <p:cNvPr id="19" name="TextBox 18">
              <a:extLst>
                <a:ext uri="{FF2B5EF4-FFF2-40B4-BE49-F238E27FC236}">
                  <a16:creationId xmlns:a16="http://schemas.microsoft.com/office/drawing/2014/main" id="{3B1FDFBB-EFC0-4BF4-9D9B-0F7818DBBC64}"/>
                </a:ext>
              </a:extLst>
            </p:cNvPr>
            <p:cNvSpPr txBox="1"/>
            <p:nvPr/>
          </p:nvSpPr>
          <p:spPr>
            <a:xfrm>
              <a:off x="398836" y="4829203"/>
              <a:ext cx="1801294" cy="523220"/>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sym typeface="Wingdings" panose="05000000000000000000" pitchFamily="2" charset="2"/>
                </a:rPr>
                <a:t>Approval</a:t>
              </a:r>
              <a:endPar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endParaRPr>
            </a:p>
          </p:txBody>
        </p:sp>
      </p:grpSp>
      <p:grpSp>
        <p:nvGrpSpPr>
          <p:cNvPr id="27" name="Group 26">
            <a:extLst>
              <a:ext uri="{FF2B5EF4-FFF2-40B4-BE49-F238E27FC236}">
                <a16:creationId xmlns:a16="http://schemas.microsoft.com/office/drawing/2014/main" id="{88831A69-F035-4217-89D1-4102FEA15AC5}"/>
              </a:ext>
            </a:extLst>
          </p:cNvPr>
          <p:cNvGrpSpPr/>
          <p:nvPr/>
        </p:nvGrpSpPr>
        <p:grpSpPr>
          <a:xfrm>
            <a:off x="2544806" y="3976840"/>
            <a:ext cx="1845639" cy="3003684"/>
            <a:chOff x="2544806" y="3976840"/>
            <a:chExt cx="1845639" cy="3003684"/>
          </a:xfrm>
        </p:grpSpPr>
        <p:pic>
          <p:nvPicPr>
            <p:cNvPr id="24" name="Picture 23">
              <a:extLst>
                <a:ext uri="{FF2B5EF4-FFF2-40B4-BE49-F238E27FC236}">
                  <a16:creationId xmlns:a16="http://schemas.microsoft.com/office/drawing/2014/main" id="{2524002D-95B7-4183-A2ED-7BEBB1A93286}"/>
                </a:ext>
              </a:extLst>
            </p:cNvPr>
            <p:cNvPicPr>
              <a:picLocks noChangeAspect="1"/>
            </p:cNvPicPr>
            <p:nvPr/>
          </p:nvPicPr>
          <p:blipFill rotWithShape="1">
            <a:blip r:embed="rId8">
              <a:extLst>
                <a:ext uri="{BEBA8EAE-BF5A-486C-A8C5-ECC9F3942E4B}">
                  <a14:imgProps xmlns:a14="http://schemas.microsoft.com/office/drawing/2010/main">
                    <a14:imgLayer r:embed="rId6">
                      <a14:imgEffect>
                        <a14:backgroundRemoval t="9977" b="96520" l="28803" r="47885">
                          <a14:foregroundMark x1="34293" y1="87703" x2="35194" y2="93735"/>
                          <a14:foregroundMark x1="35014" y1="95128" x2="35194" y2="96520"/>
                          <a14:foregroundMark x1="28803" y1="67981" x2="28803" y2="71230"/>
                        </a14:backgroundRemoval>
                      </a14:imgEffect>
                    </a14:imgLayer>
                  </a14:imgProps>
                </a:ext>
                <a:ext uri="{28A0092B-C50C-407E-A947-70E740481C1C}">
                  <a14:useLocalDpi xmlns:a14="http://schemas.microsoft.com/office/drawing/2010/main" val="0"/>
                </a:ext>
              </a:extLst>
            </a:blip>
            <a:srcRect l="26654" r="49726"/>
            <a:stretch/>
          </p:blipFill>
          <p:spPr>
            <a:xfrm>
              <a:off x="2544806" y="3976840"/>
              <a:ext cx="1828801" cy="3003684"/>
            </a:xfrm>
            <a:prstGeom prst="rect">
              <a:avLst/>
            </a:prstGeom>
            <a:ln>
              <a:noFill/>
            </a:ln>
            <a:effectLst>
              <a:outerShdw blurRad="292100" dist="139700" dir="2700000" algn="tl" rotWithShape="0">
                <a:srgbClr val="333333">
                  <a:alpha val="65000"/>
                </a:srgbClr>
              </a:outerShdw>
            </a:effectLst>
          </p:spPr>
        </p:pic>
        <p:sp>
          <p:nvSpPr>
            <p:cNvPr id="25" name="TextBox 24">
              <a:extLst>
                <a:ext uri="{FF2B5EF4-FFF2-40B4-BE49-F238E27FC236}">
                  <a16:creationId xmlns:a16="http://schemas.microsoft.com/office/drawing/2014/main" id="{74061E0F-485D-4632-A53D-8FBAA5AA3F8A}"/>
                </a:ext>
              </a:extLst>
            </p:cNvPr>
            <p:cNvSpPr txBox="1"/>
            <p:nvPr/>
          </p:nvSpPr>
          <p:spPr>
            <a:xfrm>
              <a:off x="2589151" y="4897610"/>
              <a:ext cx="1801294" cy="523220"/>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sym typeface="Wingdings" panose="05000000000000000000" pitchFamily="2" charset="2"/>
                </a:rPr>
                <a:t>Praise</a:t>
              </a:r>
              <a:endPar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endParaRPr>
            </a:p>
          </p:txBody>
        </p:sp>
      </p:grpSp>
      <p:grpSp>
        <p:nvGrpSpPr>
          <p:cNvPr id="28" name="Group 27">
            <a:extLst>
              <a:ext uri="{FF2B5EF4-FFF2-40B4-BE49-F238E27FC236}">
                <a16:creationId xmlns:a16="http://schemas.microsoft.com/office/drawing/2014/main" id="{B0D3D8EA-F43C-42DE-B269-18E556EA6F21}"/>
              </a:ext>
            </a:extLst>
          </p:cNvPr>
          <p:cNvGrpSpPr/>
          <p:nvPr/>
        </p:nvGrpSpPr>
        <p:grpSpPr>
          <a:xfrm>
            <a:off x="4572000" y="3945044"/>
            <a:ext cx="2362200" cy="3003684"/>
            <a:chOff x="4490181" y="4635411"/>
            <a:chExt cx="2102588" cy="3003684"/>
          </a:xfrm>
        </p:grpSpPr>
        <p:pic>
          <p:nvPicPr>
            <p:cNvPr id="22" name="Picture 21">
              <a:extLst>
                <a:ext uri="{FF2B5EF4-FFF2-40B4-BE49-F238E27FC236}">
                  <a16:creationId xmlns:a16="http://schemas.microsoft.com/office/drawing/2014/main" id="{6296CA2D-A9FE-42BF-B5F1-CDF8EDEA411C}"/>
                </a:ext>
              </a:extLst>
            </p:cNvPr>
            <p:cNvPicPr>
              <a:picLocks noChangeAspect="1"/>
            </p:cNvPicPr>
            <p:nvPr/>
          </p:nvPicPr>
          <p:blipFill rotWithShape="1">
            <a:blip r:embed="rId9">
              <a:extLst>
                <a:ext uri="{BEBA8EAE-BF5A-486C-A8C5-ECC9F3942E4B}">
                  <a14:imgProps xmlns:a14="http://schemas.microsoft.com/office/drawing/2010/main">
                    <a14:imgLayer r:embed="rId6">
                      <a14:imgEffect>
                        <a14:backgroundRemoval t="9049" b="98608" l="50135" r="72187">
                          <a14:foregroundMark x1="59676" y1="88631" x2="62556" y2="98608"/>
                          <a14:foregroundMark x1="67507" y1="9049" x2="67867" y2="13689"/>
                          <a14:foregroundMark x1="50225" y1="20882" x2="53645" y2="28306"/>
                          <a14:foregroundMark x1="72187" y1="77494" x2="68767" y2="65661"/>
                        </a14:backgroundRemoval>
                      </a14:imgEffect>
                    </a14:imgLayer>
                  </a14:imgProps>
                </a:ext>
                <a:ext uri="{28A0092B-C50C-407E-A947-70E740481C1C}">
                  <a14:useLocalDpi xmlns:a14="http://schemas.microsoft.com/office/drawing/2010/main" val="0"/>
                </a:ext>
              </a:extLst>
            </a:blip>
            <a:srcRect l="49000" r="26366"/>
            <a:stretch/>
          </p:blipFill>
          <p:spPr>
            <a:xfrm>
              <a:off x="4490181" y="4635411"/>
              <a:ext cx="2102588" cy="3003684"/>
            </a:xfrm>
            <a:prstGeom prst="rect">
              <a:avLst/>
            </a:prstGeom>
            <a:ln>
              <a:noFill/>
            </a:ln>
            <a:effectLst>
              <a:outerShdw blurRad="292100" dist="139700" dir="2700000" algn="tl" rotWithShape="0">
                <a:srgbClr val="333333">
                  <a:alpha val="65000"/>
                </a:srgbClr>
              </a:outerShdw>
            </a:effectLst>
          </p:spPr>
        </p:pic>
        <p:sp>
          <p:nvSpPr>
            <p:cNvPr id="26" name="TextBox 25">
              <a:extLst>
                <a:ext uri="{FF2B5EF4-FFF2-40B4-BE49-F238E27FC236}">
                  <a16:creationId xmlns:a16="http://schemas.microsoft.com/office/drawing/2014/main" id="{98F4B131-B350-4384-A685-CF31B416BA34}"/>
                </a:ext>
              </a:extLst>
            </p:cNvPr>
            <p:cNvSpPr txBox="1"/>
            <p:nvPr/>
          </p:nvSpPr>
          <p:spPr>
            <a:xfrm>
              <a:off x="4566381" y="5614033"/>
              <a:ext cx="1906753" cy="954107"/>
            </a:xfrm>
            <a:prstGeom prst="rect">
              <a:avLst/>
            </a:prstGeom>
            <a:noFill/>
          </p:spPr>
          <p:txBody>
            <a:bodyPr wrap="square" rtlCol="0">
              <a:spAutoFit/>
              <a:scene3d>
                <a:camera prst="isometricOffAxis1Right">
                  <a:rot lat="1080000" lon="20039998" rev="6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rPr>
                <a:t>Privileges</a:t>
              </a:r>
              <a:br>
                <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solidFill>
                      <a:prstClr val="black"/>
                    </a:solidFill>
                  </a:ln>
                  <a:solidFill>
                    <a:srgbClr val="C00000"/>
                  </a:solidFill>
                  <a:effectLst/>
                  <a:uLnTx/>
                  <a:uFillTx/>
                  <a:latin typeface="Comic Sans MS" panose="030F0702030302020204" pitchFamily="66" charset="0"/>
                  <a:ea typeface="+mn-ea"/>
                  <a:cs typeface="+mn-cs"/>
                </a:rPr>
                <a:t>granted</a:t>
              </a:r>
            </a:p>
          </p:txBody>
        </p:sp>
      </p:grpSp>
    </p:spTree>
    <p:custDataLst>
      <p:tags r:id="rId1"/>
    </p:custDataLst>
    <p:extLst>
      <p:ext uri="{BB962C8B-B14F-4D97-AF65-F5344CB8AC3E}">
        <p14:creationId xmlns:p14="http://schemas.microsoft.com/office/powerpoint/2010/main" val="216958557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wipe(left)">
                                      <p:cBhvr>
                                        <p:cTn id="14" dur="2000"/>
                                        <p:tgtEl>
                                          <p:spTgt spid="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wipe(left)">
                                      <p:cBhvr>
                                        <p:cTn id="19" dur="20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1000"/>
                                        <p:tgtEl>
                                          <p:spTgt spid="23"/>
                                        </p:tgtEl>
                                      </p:cBhvr>
                                    </p:animEffect>
                                    <p:anim calcmode="lin" valueType="num">
                                      <p:cBhvr>
                                        <p:cTn id="25" dur="1000" fill="hold"/>
                                        <p:tgtEl>
                                          <p:spTgt spid="23"/>
                                        </p:tgtEl>
                                        <p:attrNameLst>
                                          <p:attrName>ppt_x</p:attrName>
                                        </p:attrNameLst>
                                      </p:cBhvr>
                                      <p:tavLst>
                                        <p:tav tm="0">
                                          <p:val>
                                            <p:strVal val="#ppt_x"/>
                                          </p:val>
                                        </p:tav>
                                        <p:tav tm="100000">
                                          <p:val>
                                            <p:strVal val="#ppt_x"/>
                                          </p:val>
                                        </p:tav>
                                      </p:tavLst>
                                    </p:anim>
                                    <p:anim calcmode="lin" valueType="num">
                                      <p:cBhvr>
                                        <p:cTn id="26" dur="1000" fill="hold"/>
                                        <p:tgtEl>
                                          <p:spTgt spid="23"/>
                                        </p:tgtEl>
                                        <p:attrNameLst>
                                          <p:attrName>ppt_y</p:attrName>
                                        </p:attrNameLst>
                                      </p:cBhvr>
                                      <p:tavLst>
                                        <p:tav tm="0">
                                          <p:val>
                                            <p:strVal val="#ppt_y+.1"/>
                                          </p:val>
                                        </p:tav>
                                        <p:tav tm="100000">
                                          <p:val>
                                            <p:strVal val="#ppt_y"/>
                                          </p:val>
                                        </p:tav>
                                      </p:tavLst>
                                    </p:anim>
                                  </p:childTnLst>
                                </p:cTn>
                              </p:par>
                            </p:childTnLst>
                          </p:cTn>
                        </p:par>
                        <p:par>
                          <p:cTn id="27" fill="hold">
                            <p:stCondLst>
                              <p:cond delay="1000"/>
                            </p:stCondLst>
                            <p:childTnLst>
                              <p:par>
                                <p:cTn id="28" presetID="42" presetClass="entr" presetSubtype="0" fill="hold" nodeType="after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fade">
                                      <p:cBhvr>
                                        <p:cTn id="30" dur="1000"/>
                                        <p:tgtEl>
                                          <p:spTgt spid="27"/>
                                        </p:tgtEl>
                                      </p:cBhvr>
                                    </p:animEffect>
                                    <p:anim calcmode="lin" valueType="num">
                                      <p:cBhvr>
                                        <p:cTn id="31" dur="1000" fill="hold"/>
                                        <p:tgtEl>
                                          <p:spTgt spid="27"/>
                                        </p:tgtEl>
                                        <p:attrNameLst>
                                          <p:attrName>ppt_x</p:attrName>
                                        </p:attrNameLst>
                                      </p:cBhvr>
                                      <p:tavLst>
                                        <p:tav tm="0">
                                          <p:val>
                                            <p:strVal val="#ppt_x"/>
                                          </p:val>
                                        </p:tav>
                                        <p:tav tm="100000">
                                          <p:val>
                                            <p:strVal val="#ppt_x"/>
                                          </p:val>
                                        </p:tav>
                                      </p:tavLst>
                                    </p:anim>
                                    <p:anim calcmode="lin" valueType="num">
                                      <p:cBhvr>
                                        <p:cTn id="32" dur="1000" fill="hold"/>
                                        <p:tgtEl>
                                          <p:spTgt spid="27"/>
                                        </p:tgtEl>
                                        <p:attrNameLst>
                                          <p:attrName>ppt_y</p:attrName>
                                        </p:attrNameLst>
                                      </p:cBhvr>
                                      <p:tavLst>
                                        <p:tav tm="0">
                                          <p:val>
                                            <p:strVal val="#ppt_y+.1"/>
                                          </p:val>
                                        </p:tav>
                                        <p:tav tm="100000">
                                          <p:val>
                                            <p:strVal val="#ppt_y"/>
                                          </p:val>
                                        </p:tav>
                                      </p:tavLst>
                                    </p:anim>
                                  </p:childTnLst>
                                </p:cTn>
                              </p:par>
                            </p:childTnLst>
                          </p:cTn>
                        </p:par>
                        <p:par>
                          <p:cTn id="33" fill="hold">
                            <p:stCondLst>
                              <p:cond delay="2000"/>
                            </p:stCondLst>
                            <p:childTnLst>
                              <p:par>
                                <p:cTn id="34" presetID="42" presetClass="entr" presetSubtype="0" fill="hold" nodeType="afterEffect">
                                  <p:stCondLst>
                                    <p:cond delay="0"/>
                                  </p:stCondLst>
                                  <p:childTnLst>
                                    <p:set>
                                      <p:cBhvr>
                                        <p:cTn id="35" dur="1" fill="hold">
                                          <p:stCondLst>
                                            <p:cond delay="0"/>
                                          </p:stCondLst>
                                        </p:cTn>
                                        <p:tgtEl>
                                          <p:spTgt spid="28"/>
                                        </p:tgtEl>
                                        <p:attrNameLst>
                                          <p:attrName>style.visibility</p:attrName>
                                        </p:attrNameLst>
                                      </p:cBhvr>
                                      <p:to>
                                        <p:strVal val="visible"/>
                                      </p:to>
                                    </p:set>
                                    <p:animEffect transition="in" filter="fade">
                                      <p:cBhvr>
                                        <p:cTn id="36" dur="1000"/>
                                        <p:tgtEl>
                                          <p:spTgt spid="28"/>
                                        </p:tgtEl>
                                      </p:cBhvr>
                                    </p:animEffect>
                                    <p:anim calcmode="lin" valueType="num">
                                      <p:cBhvr>
                                        <p:cTn id="37" dur="1000" fill="hold"/>
                                        <p:tgtEl>
                                          <p:spTgt spid="28"/>
                                        </p:tgtEl>
                                        <p:attrNameLst>
                                          <p:attrName>ppt_x</p:attrName>
                                        </p:attrNameLst>
                                      </p:cBhvr>
                                      <p:tavLst>
                                        <p:tav tm="0">
                                          <p:val>
                                            <p:strVal val="#ppt_x"/>
                                          </p:val>
                                        </p:tav>
                                        <p:tav tm="100000">
                                          <p:val>
                                            <p:strVal val="#ppt_x"/>
                                          </p:val>
                                        </p:tav>
                                      </p:tavLst>
                                    </p:anim>
                                    <p:anim calcmode="lin" valueType="num">
                                      <p:cBhvr>
                                        <p:cTn id="38" dur="1000" fill="hold"/>
                                        <p:tgtEl>
                                          <p:spTgt spid="28"/>
                                        </p:tgtEl>
                                        <p:attrNameLst>
                                          <p:attrName>ppt_y</p:attrName>
                                        </p:attrNameLst>
                                      </p:cBhvr>
                                      <p:tavLst>
                                        <p:tav tm="0">
                                          <p:val>
                                            <p:strVal val="#ppt_y+.1"/>
                                          </p:val>
                                        </p:tav>
                                        <p:tav tm="100000">
                                          <p:val>
                                            <p:strVal val="#ppt_y"/>
                                          </p:val>
                                        </p:tav>
                                      </p:tavLst>
                                    </p:anim>
                                  </p:childTnLst>
                                </p:cTn>
                              </p:par>
                            </p:childTnLst>
                          </p:cTn>
                        </p:par>
                        <p:par>
                          <p:cTn id="39" fill="hold">
                            <p:stCondLst>
                              <p:cond delay="3000"/>
                            </p:stCondLst>
                            <p:childTnLst>
                              <p:par>
                                <p:cTn id="40" presetID="42" presetClass="entr" presetSubtype="0" fill="hold" nodeType="after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1000"/>
                                        <p:tgtEl>
                                          <p:spTgt spid="16"/>
                                        </p:tgtEl>
                                      </p:cBhvr>
                                    </p:animEffect>
                                    <p:anim calcmode="lin" valueType="num">
                                      <p:cBhvr>
                                        <p:cTn id="43" dur="1000" fill="hold"/>
                                        <p:tgtEl>
                                          <p:spTgt spid="16"/>
                                        </p:tgtEl>
                                        <p:attrNameLst>
                                          <p:attrName>ppt_x</p:attrName>
                                        </p:attrNameLst>
                                      </p:cBhvr>
                                      <p:tavLst>
                                        <p:tav tm="0">
                                          <p:val>
                                            <p:strVal val="#ppt_x"/>
                                          </p:val>
                                        </p:tav>
                                        <p:tav tm="100000">
                                          <p:val>
                                            <p:strVal val="#ppt_x"/>
                                          </p:val>
                                        </p:tav>
                                      </p:tavLst>
                                    </p:anim>
                                    <p:anim calcmode="lin" valueType="num">
                                      <p:cBhvr>
                                        <p:cTn id="44"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F3060C83-F051-4F0E-ABAD-AA0DFC48B2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Shape 11">
            <a:extLst>
              <a:ext uri="{FF2B5EF4-FFF2-40B4-BE49-F238E27FC236}">
                <a16:creationId xmlns:a16="http://schemas.microsoft.com/office/drawing/2014/main" id="{83C98ABE-055B-441F-B07E-44F97F083C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282117" y="-253670"/>
            <a:ext cx="1370728" cy="1376989"/>
          </a:xfrm>
          <a:custGeom>
            <a:avLst/>
            <a:gdLst>
              <a:gd name="connsiteX0" fmla="*/ 0 w 1827638"/>
              <a:gd name="connsiteY0" fmla="*/ 987379 h 1376989"/>
              <a:gd name="connsiteX1" fmla="*/ 987379 w 1827638"/>
              <a:gd name="connsiteY1" fmla="*/ 0 h 1376989"/>
              <a:gd name="connsiteX2" fmla="*/ 1827638 w 1827638"/>
              <a:gd name="connsiteY2" fmla="*/ 840260 h 1376989"/>
              <a:gd name="connsiteX3" fmla="*/ 1827638 w 1827638"/>
              <a:gd name="connsiteY3" fmla="*/ 1376989 h 1376989"/>
              <a:gd name="connsiteX4" fmla="*/ 0 w 1827638"/>
              <a:gd name="connsiteY4" fmla="*/ 1376989 h 1376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38" h="1376989">
                <a:moveTo>
                  <a:pt x="0" y="987379"/>
                </a:moveTo>
                <a:lnTo>
                  <a:pt x="987379" y="0"/>
                </a:lnTo>
                <a:lnTo>
                  <a:pt x="1827638" y="840260"/>
                </a:lnTo>
                <a:lnTo>
                  <a:pt x="1827638" y="1376989"/>
                </a:lnTo>
                <a:lnTo>
                  <a:pt x="0" y="1376989"/>
                </a:lnTo>
                <a:close/>
              </a:path>
            </a:pathLst>
          </a:cu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29FDB030-9B49-4CED-8CCD-4D99382388A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668730" y="422146"/>
            <a:ext cx="484026" cy="645368"/>
          </a:xfrm>
          <a:prstGeom prst="rect">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3783CA14-24A1-485C-8B30-D6A5D87987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7532611" y="655140"/>
            <a:ext cx="515604" cy="687472"/>
          </a:xfrm>
          <a:prstGeom prst="rect">
            <a:avLst/>
          </a:pr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Shape 17">
            <a:extLst>
              <a:ext uri="{FF2B5EF4-FFF2-40B4-BE49-F238E27FC236}">
                <a16:creationId xmlns:a16="http://schemas.microsoft.com/office/drawing/2014/main" id="{9A97C86A-04D6-40F7-AE84-31AB43E6A8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7017482" y="0"/>
            <a:ext cx="2126518" cy="1480837"/>
          </a:xfrm>
          <a:custGeom>
            <a:avLst/>
            <a:gdLst>
              <a:gd name="connsiteX0" fmla="*/ 2835357 w 2835357"/>
              <a:gd name="connsiteY0" fmla="*/ 1480837 h 1480837"/>
              <a:gd name="connsiteX1" fmla="*/ 0 w 2835357"/>
              <a:gd name="connsiteY1" fmla="*/ 1480837 h 1480837"/>
              <a:gd name="connsiteX2" fmla="*/ 1552727 w 2835357"/>
              <a:gd name="connsiteY2" fmla="*/ 0 h 1480837"/>
              <a:gd name="connsiteX3" fmla="*/ 2835357 w 2835357"/>
              <a:gd name="connsiteY3" fmla="*/ 1223245 h 1480837"/>
            </a:gdLst>
            <a:ahLst/>
            <a:cxnLst>
              <a:cxn ang="0">
                <a:pos x="connsiteX0" y="connsiteY0"/>
              </a:cxn>
              <a:cxn ang="0">
                <a:pos x="connsiteX1" y="connsiteY1"/>
              </a:cxn>
              <a:cxn ang="0">
                <a:pos x="connsiteX2" y="connsiteY2"/>
              </a:cxn>
              <a:cxn ang="0">
                <a:pos x="connsiteX3" y="connsiteY3"/>
              </a:cxn>
            </a:cxnLst>
            <a:rect l="l" t="t" r="r" b="b"/>
            <a:pathLst>
              <a:path w="2835357" h="1480837">
                <a:moveTo>
                  <a:pt x="2835357" y="1480837"/>
                </a:moveTo>
                <a:lnTo>
                  <a:pt x="0" y="1480837"/>
                </a:lnTo>
                <a:lnTo>
                  <a:pt x="1552727" y="0"/>
                </a:lnTo>
                <a:lnTo>
                  <a:pt x="2835357" y="1223245"/>
                </a:lnTo>
                <a:close/>
              </a:path>
            </a:pathLst>
          </a:cu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 name="Isosceles Triangle 19">
            <a:extLst>
              <a:ext uri="{FF2B5EF4-FFF2-40B4-BE49-F238E27FC236}">
                <a16:creationId xmlns:a16="http://schemas.microsoft.com/office/drawing/2014/main" id="{FF9F2414-84E8-453E-B1F3-389FDE8192D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982258" y="6115501"/>
            <a:ext cx="1120884" cy="742499"/>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descr="A picture containing text&#10;&#10;Description automatically generated">
            <a:extLst>
              <a:ext uri="{FF2B5EF4-FFF2-40B4-BE49-F238E27FC236}">
                <a16:creationId xmlns:a16="http://schemas.microsoft.com/office/drawing/2014/main" id="{4DEA2ACF-799F-46A3-9A64-74CE7FDE814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6851" y="2280246"/>
            <a:ext cx="6117386" cy="1972857"/>
          </a:xfrm>
          <a:prstGeom prst="rect">
            <a:avLst/>
          </a:prstGeom>
          <a:ln>
            <a:noFill/>
          </a:ln>
        </p:spPr>
      </p:pic>
      <p:sp>
        <p:nvSpPr>
          <p:cNvPr id="22" name="Isosceles Triangle 21">
            <a:extLst>
              <a:ext uri="{FF2B5EF4-FFF2-40B4-BE49-F238E27FC236}">
                <a16:creationId xmlns:a16="http://schemas.microsoft.com/office/drawing/2014/main" id="{3ECA69A1-7536-43AC-85EF-C7106179F5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703060" y="6453143"/>
            <a:ext cx="611177" cy="404857"/>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40D5FA2E-6093-4879-AE12-476D2D1A4858}"/>
              </a:ext>
            </a:extLst>
          </p:cNvPr>
          <p:cNvSpPr txBox="1"/>
          <p:nvPr/>
        </p:nvSpPr>
        <p:spPr>
          <a:xfrm>
            <a:off x="619092" y="4515261"/>
            <a:ext cx="1927707"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Moses</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D3F8C3AD-30F0-4C67-8367-F5C624AE768C}"/>
              </a:ext>
            </a:extLst>
          </p:cNvPr>
          <p:cNvSpPr txBox="1"/>
          <p:nvPr/>
        </p:nvSpPr>
        <p:spPr>
          <a:xfrm>
            <a:off x="3165891" y="4515260"/>
            <a:ext cx="1927707"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Elijah</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Arrow: Right 5">
            <a:extLst>
              <a:ext uri="{FF2B5EF4-FFF2-40B4-BE49-F238E27FC236}">
                <a16:creationId xmlns:a16="http://schemas.microsoft.com/office/drawing/2014/main" id="{2D83160A-A526-48A6-AB97-ED1B9DD8C04F}"/>
              </a:ext>
            </a:extLst>
          </p:cNvPr>
          <p:cNvSpPr/>
          <p:nvPr/>
        </p:nvSpPr>
        <p:spPr>
          <a:xfrm>
            <a:off x="6386288" y="2850021"/>
            <a:ext cx="1286850" cy="986429"/>
          </a:xfrm>
          <a:prstGeom prst="rightArrow">
            <a:avLst/>
          </a:prstGeom>
          <a:solidFill>
            <a:srgbClr val="A0B6E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B13DA5DC-2A4F-4E11-B540-61DB62FE3BEF}"/>
              </a:ext>
            </a:extLst>
          </p:cNvPr>
          <p:cNvSpPr txBox="1"/>
          <p:nvPr/>
        </p:nvSpPr>
        <p:spPr>
          <a:xfrm>
            <a:off x="7609995" y="3050847"/>
            <a:ext cx="1534005"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Jesus</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746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7" grpId="0"/>
      <p:bldP spid="6" grpId="0" animBg="1"/>
      <p:bldP spid="19"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698FFFB-4C54-401F-9B28-862E363CD307}"/>
              </a:ext>
            </a:extLst>
          </p:cNvPr>
          <p:cNvPicPr>
            <a:picLocks noChangeAspect="1"/>
          </p:cNvPicPr>
          <p:nvPr/>
        </p:nvPicPr>
        <p:blipFill rotWithShape="1">
          <a:blip r:embed="rId4"/>
          <a:srcRect l="17665" t="9254" r="12501"/>
          <a:stretch/>
        </p:blipFill>
        <p:spPr>
          <a:xfrm>
            <a:off x="170037" y="228599"/>
            <a:ext cx="8761285" cy="6445155"/>
          </a:xfrm>
          <a:prstGeom prst="rect">
            <a:avLst/>
          </a:prstGeom>
          <a:ln w="228600" cap="sq" cmpd="thickThin">
            <a:solidFill>
              <a:srgbClr val="000000"/>
            </a:solidFill>
            <a:prstDash val="solid"/>
            <a:miter lim="800000"/>
          </a:ln>
          <a:effectLst>
            <a:innerShdw blurRad="76200">
              <a:srgbClr val="000000"/>
            </a:innerShdw>
          </a:effectLst>
        </p:spPr>
      </p:pic>
      <p:sp>
        <p:nvSpPr>
          <p:cNvPr id="7" name="TextBox 6">
            <a:extLst>
              <a:ext uri="{FF2B5EF4-FFF2-40B4-BE49-F238E27FC236}">
                <a16:creationId xmlns:a16="http://schemas.microsoft.com/office/drawing/2014/main" id="{BAFEFE9C-43DF-4826-929E-C6177C98799A}"/>
              </a:ext>
            </a:extLst>
          </p:cNvPr>
          <p:cNvSpPr txBox="1"/>
          <p:nvPr/>
        </p:nvSpPr>
        <p:spPr>
          <a:xfrm>
            <a:off x="685800" y="184246"/>
            <a:ext cx="80010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228600">
                    <a:prstClr val="black">
                      <a:alpha val="40000"/>
                    </a:prstClr>
                  </a:glow>
                </a:effectLst>
                <a:uLnTx/>
                <a:uFillTx/>
                <a:latin typeface="Comic Sans MS" panose="030F0702030302020204" pitchFamily="66" charset="0"/>
                <a:ea typeface="+mn-ea"/>
                <a:cs typeface="+mn-cs"/>
              </a:rPr>
              <a:t>Matthew 25:22-23</a:t>
            </a:r>
          </a:p>
        </p:txBody>
      </p:sp>
      <p:grpSp>
        <p:nvGrpSpPr>
          <p:cNvPr id="4" name="Group 3">
            <a:extLst>
              <a:ext uri="{FF2B5EF4-FFF2-40B4-BE49-F238E27FC236}">
                <a16:creationId xmlns:a16="http://schemas.microsoft.com/office/drawing/2014/main" id="{E52E6697-AE5B-4477-9613-93DDCBC5BAA4}"/>
              </a:ext>
            </a:extLst>
          </p:cNvPr>
          <p:cNvGrpSpPr/>
          <p:nvPr/>
        </p:nvGrpSpPr>
        <p:grpSpPr>
          <a:xfrm>
            <a:off x="6954253" y="3943097"/>
            <a:ext cx="2189747" cy="3005631"/>
            <a:chOff x="6990347" y="3941459"/>
            <a:chExt cx="2189747" cy="3005631"/>
          </a:xfrm>
        </p:grpSpPr>
        <p:pic>
          <p:nvPicPr>
            <p:cNvPr id="5" name="Picture 4">
              <a:extLst>
                <a:ext uri="{FF2B5EF4-FFF2-40B4-BE49-F238E27FC236}">
                  <a16:creationId xmlns:a16="http://schemas.microsoft.com/office/drawing/2014/main" id="{9EE37254-48F3-4099-8F4F-2CD2466650B6}"/>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77" b="98840" l="75068" r="97300">
                          <a14:foregroundMark x1="75068" y1="76566" x2="76328" y2="69606"/>
                          <a14:foregroundMark x1="94149" y1="56148" x2="96490" y2="70998"/>
                          <a14:foregroundMark x1="96490" y1="70998" x2="96490" y2="71230"/>
                          <a14:foregroundMark x1="94329" y1="79350" x2="95050" y2="98840"/>
                          <a14:foregroundMark x1="95050" y1="98840" x2="95050" y2="98840"/>
                        </a14:backgroundRemoval>
                      </a14:imgEffect>
                    </a14:imgLayer>
                  </a14:imgProps>
                </a:ext>
                <a:ext uri="{28A0092B-C50C-407E-A947-70E740481C1C}">
                  <a14:useLocalDpi xmlns:a14="http://schemas.microsoft.com/office/drawing/2010/main" val="0"/>
                </a:ext>
              </a:extLst>
            </a:blip>
            <a:srcRect l="73333"/>
            <a:stretch/>
          </p:blipFill>
          <p:spPr>
            <a:xfrm>
              <a:off x="6990347" y="3941459"/>
              <a:ext cx="2189747" cy="3005631"/>
            </a:xfrm>
            <a:prstGeom prst="rect">
              <a:avLst/>
            </a:prstGeom>
            <a:ln>
              <a:noFill/>
            </a:ln>
            <a:effectLst>
              <a:outerShdw blurRad="292100" dist="139700" dir="2700000" algn="tl" rotWithShape="0">
                <a:srgbClr val="333333">
                  <a:alpha val="65000"/>
                </a:srgbClr>
              </a:outerShdw>
            </a:effectLst>
          </p:spPr>
        </p:pic>
        <p:sp>
          <p:nvSpPr>
            <p:cNvPr id="6" name="TextBox 5">
              <a:extLst>
                <a:ext uri="{FF2B5EF4-FFF2-40B4-BE49-F238E27FC236}">
                  <a16:creationId xmlns:a16="http://schemas.microsoft.com/office/drawing/2014/main" id="{49467AA7-A162-4EF1-8FCE-542D657826B9}"/>
                </a:ext>
              </a:extLst>
            </p:cNvPr>
            <p:cNvSpPr txBox="1"/>
            <p:nvPr/>
          </p:nvSpPr>
          <p:spPr>
            <a:xfrm rot="505599">
              <a:off x="7082720" y="5094291"/>
              <a:ext cx="1916985" cy="523220"/>
            </a:xfrm>
            <a:prstGeom prst="rect">
              <a:avLst/>
            </a:prstGeom>
            <a:noFill/>
          </p:spPr>
          <p:txBody>
            <a:bodyPr wrap="square" rtlCol="0">
              <a:spAutoFit/>
              <a:scene3d>
                <a:camera prst="isometricOffAxis1Right"/>
                <a:lightRig rig="threePt" dir="t"/>
              </a:scene3d>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sym typeface="Wingdings" panose="05000000000000000000" pitchFamily="2" charset="2"/>
                </a:rPr>
                <a:t>Rewarded</a:t>
              </a:r>
              <a:endPar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endParaRPr>
            </a:p>
          </p:txBody>
        </p:sp>
      </p:grpSp>
      <p:grpSp>
        <p:nvGrpSpPr>
          <p:cNvPr id="8" name="Group 7">
            <a:extLst>
              <a:ext uri="{FF2B5EF4-FFF2-40B4-BE49-F238E27FC236}">
                <a16:creationId xmlns:a16="http://schemas.microsoft.com/office/drawing/2014/main" id="{0DDEE80F-CD70-46C2-A6F4-D15195FDFFCE}"/>
              </a:ext>
            </a:extLst>
          </p:cNvPr>
          <p:cNvGrpSpPr/>
          <p:nvPr/>
        </p:nvGrpSpPr>
        <p:grpSpPr>
          <a:xfrm>
            <a:off x="103258" y="3964309"/>
            <a:ext cx="2123823" cy="3003684"/>
            <a:chOff x="76307" y="3943097"/>
            <a:chExt cx="2123823" cy="3003684"/>
          </a:xfrm>
        </p:grpSpPr>
        <p:pic>
          <p:nvPicPr>
            <p:cNvPr id="9" name="Picture 8">
              <a:extLst>
                <a:ext uri="{FF2B5EF4-FFF2-40B4-BE49-F238E27FC236}">
                  <a16:creationId xmlns:a16="http://schemas.microsoft.com/office/drawing/2014/main" id="{5479B8DD-DBF4-40D4-B66E-93201A8C612B}"/>
                </a:ext>
              </a:extLst>
            </p:cNvPr>
            <p:cNvPicPr>
              <a:picLocks noChangeAspect="1"/>
            </p:cNvPicPr>
            <p:nvPr/>
          </p:nvPicPr>
          <p:blipFill rotWithShape="1">
            <a:blip r:embed="rId7">
              <a:extLst>
                <a:ext uri="{BEBA8EAE-BF5A-486C-A8C5-ECC9F3942E4B}">
                  <a14:imgProps xmlns:a14="http://schemas.microsoft.com/office/drawing/2010/main">
                    <a14:imgLayer r:embed="rId6">
                      <a14:imgEffect>
                        <a14:backgroundRemoval t="9745" b="98376" l="2340" r="24572">
                          <a14:foregroundMark x1="8551" y1="83295" x2="8731" y2="94664"/>
                          <a14:foregroundMark x1="24752" y1="68445" x2="23672" y2="56613"/>
                          <a14:foregroundMark x1="10891" y1="96984" x2="10531" y2="98376"/>
                          <a14:foregroundMark x1="22952" y1="9745" x2="19982" y2="10209"/>
                        </a14:backgroundRemoval>
                      </a14:imgEffect>
                    </a14:imgLayer>
                  </a14:imgProps>
                </a:ext>
                <a:ext uri="{28A0092B-C50C-407E-A947-70E740481C1C}">
                  <a14:useLocalDpi xmlns:a14="http://schemas.microsoft.com/office/drawing/2010/main" val="0"/>
                </a:ext>
              </a:extLst>
            </a:blip>
            <a:srcRect r="73242"/>
            <a:stretch/>
          </p:blipFill>
          <p:spPr>
            <a:xfrm>
              <a:off x="76307" y="3943097"/>
              <a:ext cx="2071793" cy="3003684"/>
            </a:xfrm>
            <a:prstGeom prst="rect">
              <a:avLst/>
            </a:prstGeom>
            <a:ln>
              <a:noFill/>
            </a:ln>
            <a:effectLst>
              <a:outerShdw blurRad="292100" dist="139700" dir="2700000" algn="tl" rotWithShape="0">
                <a:srgbClr val="333333">
                  <a:alpha val="65000"/>
                </a:srgbClr>
              </a:outerShdw>
            </a:effectLst>
          </p:spPr>
        </p:pic>
        <p:sp>
          <p:nvSpPr>
            <p:cNvPr id="10" name="TextBox 9">
              <a:extLst>
                <a:ext uri="{FF2B5EF4-FFF2-40B4-BE49-F238E27FC236}">
                  <a16:creationId xmlns:a16="http://schemas.microsoft.com/office/drawing/2014/main" id="{CCA16796-D2F6-4079-A557-4C022E9C3182}"/>
                </a:ext>
              </a:extLst>
            </p:cNvPr>
            <p:cNvSpPr txBox="1"/>
            <p:nvPr/>
          </p:nvSpPr>
          <p:spPr>
            <a:xfrm>
              <a:off x="398836" y="4779388"/>
              <a:ext cx="1801294" cy="523220"/>
            </a:xfrm>
            <a:prstGeom prst="rect">
              <a:avLst/>
            </a:prstGeom>
            <a:noFill/>
          </p:spPr>
          <p:txBody>
            <a:bodyPr wrap="square" rtlCol="0">
              <a:spAutoFit/>
              <a:scene3d>
                <a:camera prst="isometricOffAxis1Right">
                  <a:rot lat="1080000" lon="20039998" rev="3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sym typeface="Wingdings" panose="05000000000000000000" pitchFamily="2" charset="2"/>
                </a:rPr>
                <a:t>Approval</a:t>
              </a:r>
              <a:endPar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endParaRPr>
            </a:p>
          </p:txBody>
        </p:sp>
      </p:grpSp>
      <p:grpSp>
        <p:nvGrpSpPr>
          <p:cNvPr id="11" name="Group 10">
            <a:extLst>
              <a:ext uri="{FF2B5EF4-FFF2-40B4-BE49-F238E27FC236}">
                <a16:creationId xmlns:a16="http://schemas.microsoft.com/office/drawing/2014/main" id="{64779744-F496-48CC-8531-2A9406086149}"/>
              </a:ext>
            </a:extLst>
          </p:cNvPr>
          <p:cNvGrpSpPr/>
          <p:nvPr/>
        </p:nvGrpSpPr>
        <p:grpSpPr>
          <a:xfrm>
            <a:off x="2544806" y="3976840"/>
            <a:ext cx="1845639" cy="3003684"/>
            <a:chOff x="2544806" y="3976840"/>
            <a:chExt cx="1845639" cy="3003684"/>
          </a:xfrm>
        </p:grpSpPr>
        <p:pic>
          <p:nvPicPr>
            <p:cNvPr id="12" name="Picture 11">
              <a:extLst>
                <a:ext uri="{FF2B5EF4-FFF2-40B4-BE49-F238E27FC236}">
                  <a16:creationId xmlns:a16="http://schemas.microsoft.com/office/drawing/2014/main" id="{65AF30E7-CD48-4928-A4A3-43D2665F0E8B}"/>
                </a:ext>
              </a:extLst>
            </p:cNvPr>
            <p:cNvPicPr>
              <a:picLocks noChangeAspect="1"/>
            </p:cNvPicPr>
            <p:nvPr/>
          </p:nvPicPr>
          <p:blipFill rotWithShape="1">
            <a:blip r:embed="rId8">
              <a:extLst>
                <a:ext uri="{BEBA8EAE-BF5A-486C-A8C5-ECC9F3942E4B}">
                  <a14:imgProps xmlns:a14="http://schemas.microsoft.com/office/drawing/2010/main">
                    <a14:imgLayer r:embed="rId6">
                      <a14:imgEffect>
                        <a14:backgroundRemoval t="9977" b="96520" l="28803" r="47885">
                          <a14:foregroundMark x1="34293" y1="87703" x2="35194" y2="93735"/>
                          <a14:foregroundMark x1="35014" y1="95128" x2="35194" y2="96520"/>
                          <a14:foregroundMark x1="28803" y1="67981" x2="28803" y2="71230"/>
                        </a14:backgroundRemoval>
                      </a14:imgEffect>
                    </a14:imgLayer>
                  </a14:imgProps>
                </a:ext>
                <a:ext uri="{28A0092B-C50C-407E-A947-70E740481C1C}">
                  <a14:useLocalDpi xmlns:a14="http://schemas.microsoft.com/office/drawing/2010/main" val="0"/>
                </a:ext>
              </a:extLst>
            </a:blip>
            <a:srcRect l="26654" r="49726"/>
            <a:stretch/>
          </p:blipFill>
          <p:spPr>
            <a:xfrm>
              <a:off x="2544806" y="3976840"/>
              <a:ext cx="1828801" cy="3003684"/>
            </a:xfrm>
            <a:prstGeom prst="rect">
              <a:avLst/>
            </a:prstGeom>
            <a:ln>
              <a:noFill/>
            </a:ln>
            <a:effectLst>
              <a:outerShdw blurRad="292100" dist="139700" dir="2700000" algn="tl" rotWithShape="0">
                <a:srgbClr val="333333">
                  <a:alpha val="65000"/>
                </a:srgbClr>
              </a:outerShdw>
            </a:effectLst>
          </p:spPr>
        </p:pic>
        <p:sp>
          <p:nvSpPr>
            <p:cNvPr id="13" name="TextBox 12">
              <a:extLst>
                <a:ext uri="{FF2B5EF4-FFF2-40B4-BE49-F238E27FC236}">
                  <a16:creationId xmlns:a16="http://schemas.microsoft.com/office/drawing/2014/main" id="{026E4211-21B3-4253-8874-B6AB94AAFBE5}"/>
                </a:ext>
              </a:extLst>
            </p:cNvPr>
            <p:cNvSpPr txBox="1"/>
            <p:nvPr/>
          </p:nvSpPr>
          <p:spPr>
            <a:xfrm>
              <a:off x="2589151" y="4897610"/>
              <a:ext cx="1801294" cy="523220"/>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sym typeface="Wingdings" panose="05000000000000000000" pitchFamily="2" charset="2"/>
                </a:rPr>
                <a:t>Praise</a:t>
              </a:r>
              <a:endPar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endParaRPr>
            </a:p>
          </p:txBody>
        </p:sp>
      </p:grpSp>
      <p:grpSp>
        <p:nvGrpSpPr>
          <p:cNvPr id="14" name="Group 13">
            <a:extLst>
              <a:ext uri="{FF2B5EF4-FFF2-40B4-BE49-F238E27FC236}">
                <a16:creationId xmlns:a16="http://schemas.microsoft.com/office/drawing/2014/main" id="{6A5C9635-2523-4705-91C9-78C3E8CB18F3}"/>
              </a:ext>
            </a:extLst>
          </p:cNvPr>
          <p:cNvGrpSpPr/>
          <p:nvPr/>
        </p:nvGrpSpPr>
        <p:grpSpPr>
          <a:xfrm>
            <a:off x="4572000" y="3945044"/>
            <a:ext cx="2362200" cy="3003684"/>
            <a:chOff x="4490181" y="4635411"/>
            <a:chExt cx="2102588" cy="3003684"/>
          </a:xfrm>
        </p:grpSpPr>
        <p:pic>
          <p:nvPicPr>
            <p:cNvPr id="15" name="Picture 14">
              <a:extLst>
                <a:ext uri="{FF2B5EF4-FFF2-40B4-BE49-F238E27FC236}">
                  <a16:creationId xmlns:a16="http://schemas.microsoft.com/office/drawing/2014/main" id="{118080ED-BCC7-47E6-9F10-CCDC5E7BEBDF}"/>
                </a:ext>
              </a:extLst>
            </p:cNvPr>
            <p:cNvPicPr>
              <a:picLocks noChangeAspect="1"/>
            </p:cNvPicPr>
            <p:nvPr/>
          </p:nvPicPr>
          <p:blipFill rotWithShape="1">
            <a:blip r:embed="rId9">
              <a:extLst>
                <a:ext uri="{BEBA8EAE-BF5A-486C-A8C5-ECC9F3942E4B}">
                  <a14:imgProps xmlns:a14="http://schemas.microsoft.com/office/drawing/2010/main">
                    <a14:imgLayer r:embed="rId6">
                      <a14:imgEffect>
                        <a14:backgroundRemoval t="9049" b="98608" l="50135" r="72187">
                          <a14:foregroundMark x1="59676" y1="88631" x2="62556" y2="98608"/>
                          <a14:foregroundMark x1="67507" y1="9049" x2="67867" y2="13689"/>
                          <a14:foregroundMark x1="50225" y1="20882" x2="53645" y2="28306"/>
                          <a14:foregroundMark x1="72187" y1="77494" x2="68767" y2="65661"/>
                        </a14:backgroundRemoval>
                      </a14:imgEffect>
                    </a14:imgLayer>
                  </a14:imgProps>
                </a:ext>
                <a:ext uri="{28A0092B-C50C-407E-A947-70E740481C1C}">
                  <a14:useLocalDpi xmlns:a14="http://schemas.microsoft.com/office/drawing/2010/main" val="0"/>
                </a:ext>
              </a:extLst>
            </a:blip>
            <a:srcRect l="49000" r="26366"/>
            <a:stretch/>
          </p:blipFill>
          <p:spPr>
            <a:xfrm>
              <a:off x="4490181" y="4635411"/>
              <a:ext cx="2102588" cy="3003684"/>
            </a:xfrm>
            <a:prstGeom prst="rect">
              <a:avLst/>
            </a:prstGeom>
            <a:ln>
              <a:noFill/>
            </a:ln>
            <a:effectLst>
              <a:outerShdw blurRad="292100" dist="139700" dir="2700000" algn="tl" rotWithShape="0">
                <a:srgbClr val="333333">
                  <a:alpha val="65000"/>
                </a:srgbClr>
              </a:outerShdw>
            </a:effectLst>
          </p:spPr>
        </p:pic>
        <p:sp>
          <p:nvSpPr>
            <p:cNvPr id="16" name="TextBox 15">
              <a:extLst>
                <a:ext uri="{FF2B5EF4-FFF2-40B4-BE49-F238E27FC236}">
                  <a16:creationId xmlns:a16="http://schemas.microsoft.com/office/drawing/2014/main" id="{C8D6778F-7E3F-4D2D-A18C-239B5750071D}"/>
                </a:ext>
              </a:extLst>
            </p:cNvPr>
            <p:cNvSpPr txBox="1"/>
            <p:nvPr/>
          </p:nvSpPr>
          <p:spPr>
            <a:xfrm>
              <a:off x="4640828" y="5614033"/>
              <a:ext cx="1801294" cy="954107"/>
            </a:xfrm>
            <a:prstGeom prst="rect">
              <a:avLst/>
            </a:prstGeom>
            <a:noFill/>
          </p:spPr>
          <p:txBody>
            <a:bodyPr wrap="square" rtlCol="0">
              <a:spAutoFit/>
              <a:scene3d>
                <a:camera prst="isometricOffAxis1Right">
                  <a:rot lat="1080000" lon="20039998" rev="6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t>Privileges</a:t>
              </a:r>
              <a:br>
                <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t>granted</a:t>
              </a:r>
            </a:p>
          </p:txBody>
        </p:sp>
      </p:grpSp>
      <p:grpSp>
        <p:nvGrpSpPr>
          <p:cNvPr id="17" name="Group 16">
            <a:extLst>
              <a:ext uri="{FF2B5EF4-FFF2-40B4-BE49-F238E27FC236}">
                <a16:creationId xmlns:a16="http://schemas.microsoft.com/office/drawing/2014/main" id="{E2D3604E-CC09-42DC-8E4B-51DBAE9CAFFA}"/>
              </a:ext>
            </a:extLst>
          </p:cNvPr>
          <p:cNvGrpSpPr/>
          <p:nvPr/>
        </p:nvGrpSpPr>
        <p:grpSpPr>
          <a:xfrm>
            <a:off x="305320" y="131996"/>
            <a:ext cx="3184478" cy="3318670"/>
            <a:chOff x="3390899" y="1985925"/>
            <a:chExt cx="4021258" cy="4189345"/>
          </a:xfrm>
        </p:grpSpPr>
        <p:sp>
          <p:nvSpPr>
            <p:cNvPr id="18" name="Explosion 1 10">
              <a:extLst>
                <a:ext uri="{FF2B5EF4-FFF2-40B4-BE49-F238E27FC236}">
                  <a16:creationId xmlns:a16="http://schemas.microsoft.com/office/drawing/2014/main" id="{0FDAF464-0CD7-430F-96D6-4DA839D17F1E}"/>
                </a:ext>
              </a:extLst>
            </p:cNvPr>
            <p:cNvSpPr/>
            <p:nvPr/>
          </p:nvSpPr>
          <p:spPr>
            <a:xfrm>
              <a:off x="3390899" y="1985925"/>
              <a:ext cx="4021258" cy="4189345"/>
            </a:xfrm>
            <a:prstGeom prst="irregularSeal1">
              <a:avLst/>
            </a:prstGeom>
            <a:solidFill>
              <a:srgbClr val="FFC000"/>
            </a:solidFill>
            <a:scene3d>
              <a:camera prst="orthographicFront"/>
              <a:lightRig rig="threePt" dir="t"/>
            </a:scene3d>
            <a:sp3d>
              <a:bevelT w="152400" h="50800" prst="softRound"/>
            </a:sp3d>
          </p:spPr>
          <p:style>
            <a:lnRef idx="3">
              <a:schemeClr val="lt1"/>
            </a:lnRef>
            <a:fillRef idx="1">
              <a:schemeClr val="accent6"/>
            </a:fillRef>
            <a:effectRef idx="1">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9" name="TextBox 18">
              <a:extLst>
                <a:ext uri="{FF2B5EF4-FFF2-40B4-BE49-F238E27FC236}">
                  <a16:creationId xmlns:a16="http://schemas.microsoft.com/office/drawing/2014/main" id="{D6AE0CAD-753E-46C3-95A6-C0FB29C36213}"/>
                </a:ext>
              </a:extLst>
            </p:cNvPr>
            <p:cNvSpPr txBox="1"/>
            <p:nvPr/>
          </p:nvSpPr>
          <p:spPr>
            <a:xfrm>
              <a:off x="3974912" y="3069789"/>
              <a:ext cx="2859908" cy="182606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The Master focused on faithfulness, not quantity</a:t>
              </a:r>
            </a:p>
          </p:txBody>
        </p:sp>
      </p:grpSp>
    </p:spTree>
    <p:custDataLst>
      <p:tags r:id="rId1"/>
    </p:custDataLst>
    <p:extLst>
      <p:ext uri="{BB962C8B-B14F-4D97-AF65-F5344CB8AC3E}">
        <p14:creationId xmlns:p14="http://schemas.microsoft.com/office/powerpoint/2010/main" val="244719810"/>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1000"/>
                                        <p:tgtEl>
                                          <p:spTgt spid="11"/>
                                        </p:tgtEl>
                                      </p:cBhvr>
                                    </p:animEffect>
                                    <p:anim calcmode="lin" valueType="num">
                                      <p:cBhvr>
                                        <p:cTn id="14" dur="1000" fill="hold"/>
                                        <p:tgtEl>
                                          <p:spTgt spid="11"/>
                                        </p:tgtEl>
                                        <p:attrNameLst>
                                          <p:attrName>ppt_x</p:attrName>
                                        </p:attrNameLst>
                                      </p:cBhvr>
                                      <p:tavLst>
                                        <p:tav tm="0">
                                          <p:val>
                                            <p:strVal val="#ppt_x"/>
                                          </p:val>
                                        </p:tav>
                                        <p:tav tm="100000">
                                          <p:val>
                                            <p:strVal val="#ppt_x"/>
                                          </p:val>
                                        </p:tav>
                                      </p:tavLst>
                                    </p:anim>
                                    <p:anim calcmode="lin" valueType="num">
                                      <p:cBhvr>
                                        <p:cTn id="15" dur="1000" fill="hold"/>
                                        <p:tgtEl>
                                          <p:spTgt spid="11"/>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fade">
                                      <p:cBhvr>
                                        <p:cTn id="19" dur="1000"/>
                                        <p:tgtEl>
                                          <p:spTgt spid="14"/>
                                        </p:tgtEl>
                                      </p:cBhvr>
                                    </p:animEffect>
                                    <p:anim calcmode="lin" valueType="num">
                                      <p:cBhvr>
                                        <p:cTn id="20" dur="1000" fill="hold"/>
                                        <p:tgtEl>
                                          <p:spTgt spid="14"/>
                                        </p:tgtEl>
                                        <p:attrNameLst>
                                          <p:attrName>ppt_x</p:attrName>
                                        </p:attrNameLst>
                                      </p:cBhvr>
                                      <p:tavLst>
                                        <p:tav tm="0">
                                          <p:val>
                                            <p:strVal val="#ppt_x"/>
                                          </p:val>
                                        </p:tav>
                                        <p:tav tm="100000">
                                          <p:val>
                                            <p:strVal val="#ppt_x"/>
                                          </p:val>
                                        </p:tav>
                                      </p:tavLst>
                                    </p:anim>
                                    <p:anim calcmode="lin" valueType="num">
                                      <p:cBhvr>
                                        <p:cTn id="21" dur="1000" fill="hold"/>
                                        <p:tgtEl>
                                          <p:spTgt spid="14"/>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1000"/>
                                        <p:tgtEl>
                                          <p:spTgt spid="4"/>
                                        </p:tgtEl>
                                      </p:cBhvr>
                                    </p:animEffect>
                                    <p:anim calcmode="lin" valueType="num">
                                      <p:cBhvr>
                                        <p:cTn id="26" dur="1000" fill="hold"/>
                                        <p:tgtEl>
                                          <p:spTgt spid="4"/>
                                        </p:tgtEl>
                                        <p:attrNameLst>
                                          <p:attrName>ppt_x</p:attrName>
                                        </p:attrNameLst>
                                      </p:cBhvr>
                                      <p:tavLst>
                                        <p:tav tm="0">
                                          <p:val>
                                            <p:strVal val="#ppt_x"/>
                                          </p:val>
                                        </p:tav>
                                        <p:tav tm="100000">
                                          <p:val>
                                            <p:strVal val="#ppt_x"/>
                                          </p:val>
                                        </p:tav>
                                      </p:tavLst>
                                    </p:anim>
                                    <p:anim calcmode="lin" valueType="num">
                                      <p:cBhvr>
                                        <p:cTn id="2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nodeType="click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p:cTn id="32" dur="500" fill="hold"/>
                                        <p:tgtEl>
                                          <p:spTgt spid="17"/>
                                        </p:tgtEl>
                                        <p:attrNameLst>
                                          <p:attrName>ppt_w</p:attrName>
                                        </p:attrNameLst>
                                      </p:cBhvr>
                                      <p:tavLst>
                                        <p:tav tm="0">
                                          <p:val>
                                            <p:fltVal val="0"/>
                                          </p:val>
                                        </p:tav>
                                        <p:tav tm="100000">
                                          <p:val>
                                            <p:strVal val="#ppt_w"/>
                                          </p:val>
                                        </p:tav>
                                      </p:tavLst>
                                    </p:anim>
                                    <p:anim calcmode="lin" valueType="num">
                                      <p:cBhvr>
                                        <p:cTn id="33" dur="500" fill="hold"/>
                                        <p:tgtEl>
                                          <p:spTgt spid="17"/>
                                        </p:tgtEl>
                                        <p:attrNameLst>
                                          <p:attrName>ppt_h</p:attrName>
                                        </p:attrNameLst>
                                      </p:cBhvr>
                                      <p:tavLst>
                                        <p:tav tm="0">
                                          <p:val>
                                            <p:fltVal val="0"/>
                                          </p:val>
                                        </p:tav>
                                        <p:tav tm="100000">
                                          <p:val>
                                            <p:strVal val="#ppt_h"/>
                                          </p:val>
                                        </p:tav>
                                      </p:tavLst>
                                    </p:anim>
                                    <p:animEffect transition="in" filter="fade">
                                      <p:cBhvr>
                                        <p:cTn id="34"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7E5BD83C-8022-4EB1-AF2C-89BA40C2A092}"/>
              </a:ext>
            </a:extLst>
          </p:cNvPr>
          <p:cNvPicPr>
            <a:picLocks noChangeAspect="1"/>
          </p:cNvPicPr>
          <p:nvPr/>
        </p:nvPicPr>
        <p:blipFill rotWithShape="1">
          <a:blip r:embed="rId4"/>
          <a:srcRect l="12500" t="3436" r="16666" b="2647"/>
          <a:stretch/>
        </p:blipFill>
        <p:spPr>
          <a:xfrm>
            <a:off x="152400" y="172279"/>
            <a:ext cx="8839199" cy="6533321"/>
          </a:xfrm>
          <a:prstGeom prst="rect">
            <a:avLst/>
          </a:prstGeom>
          <a:ln w="228600" cap="sq" cmpd="thickThin">
            <a:solidFill>
              <a:srgbClr val="000000"/>
            </a:solidFill>
            <a:prstDash val="solid"/>
            <a:miter lim="800000"/>
          </a:ln>
          <a:effectLst>
            <a:innerShdw blurRad="76200">
              <a:srgbClr val="000000"/>
            </a:innerShdw>
          </a:effectLst>
        </p:spPr>
      </p:pic>
      <p:sp>
        <p:nvSpPr>
          <p:cNvPr id="8" name="TextBox 7">
            <a:extLst>
              <a:ext uri="{FF2B5EF4-FFF2-40B4-BE49-F238E27FC236}">
                <a16:creationId xmlns:a16="http://schemas.microsoft.com/office/drawing/2014/main" id="{4D1472E9-4125-40FB-8C3C-64AF23C6167C}"/>
              </a:ext>
            </a:extLst>
          </p:cNvPr>
          <p:cNvSpPr txBox="1"/>
          <p:nvPr/>
        </p:nvSpPr>
        <p:spPr>
          <a:xfrm>
            <a:off x="685800" y="228600"/>
            <a:ext cx="8001000" cy="523220"/>
          </a:xfrm>
          <a:prstGeom prst="rect">
            <a:avLst/>
          </a:prstGeom>
          <a:noFill/>
        </p:spPr>
        <p:txBody>
          <a:bodyPr wrap="square" rtlCol="0">
            <a:spAutoFit/>
          </a:bodyPr>
          <a:lstStyle>
            <a:defPPr>
              <a:defRPr lang="en-US"/>
            </a:defPPr>
            <a:lvl1pPr algn="ctr">
              <a:defRPr sz="2800" b="1" spc="50">
                <a:ln w="12700" cmpd="sng">
                  <a:solidFill>
                    <a:schemeClr val="accent6">
                      <a:satMod val="120000"/>
                      <a:shade val="80000"/>
                    </a:schemeClr>
                  </a:solidFill>
                  <a:prstDash val="solid"/>
                </a:ln>
                <a:solidFill>
                  <a:schemeClr val="accent6">
                    <a:tint val="1000"/>
                  </a:schemeClr>
                </a:solidFill>
                <a:effectLst>
                  <a:glow rad="228600">
                    <a:schemeClr val="tx1">
                      <a:alpha val="40000"/>
                    </a:schemeClr>
                  </a:glow>
                </a:effectLst>
                <a:latin typeface="Comic Sans MS" panose="030F0702030302020204" pitchFamily="66"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228600">
                    <a:prstClr val="black">
                      <a:alpha val="40000"/>
                    </a:prstClr>
                  </a:glow>
                </a:effectLst>
                <a:uLnTx/>
                <a:uFillTx/>
                <a:latin typeface="Comic Sans MS" panose="030F0702030302020204" pitchFamily="66" charset="0"/>
                <a:ea typeface="+mn-ea"/>
                <a:cs typeface="+mn-cs"/>
              </a:rPr>
              <a:t>Matthew 25:24-30</a:t>
            </a:r>
          </a:p>
        </p:txBody>
      </p:sp>
      <p:grpSp>
        <p:nvGrpSpPr>
          <p:cNvPr id="4" name="Group 3">
            <a:extLst>
              <a:ext uri="{FF2B5EF4-FFF2-40B4-BE49-F238E27FC236}">
                <a16:creationId xmlns:a16="http://schemas.microsoft.com/office/drawing/2014/main" id="{EC23517A-DBD9-4F18-B7F7-C7154647A15B}"/>
              </a:ext>
            </a:extLst>
          </p:cNvPr>
          <p:cNvGrpSpPr/>
          <p:nvPr/>
        </p:nvGrpSpPr>
        <p:grpSpPr>
          <a:xfrm>
            <a:off x="4686300" y="1524000"/>
            <a:ext cx="2745722" cy="2954058"/>
            <a:chOff x="3390899" y="1985925"/>
            <a:chExt cx="3467211" cy="3729075"/>
          </a:xfrm>
        </p:grpSpPr>
        <p:sp>
          <p:nvSpPr>
            <p:cNvPr id="5" name="Explosion 1 10">
              <a:extLst>
                <a:ext uri="{FF2B5EF4-FFF2-40B4-BE49-F238E27FC236}">
                  <a16:creationId xmlns:a16="http://schemas.microsoft.com/office/drawing/2014/main" id="{1CA5AEEF-4B9E-49ED-A187-05D9E5D2C3D6}"/>
                </a:ext>
              </a:extLst>
            </p:cNvPr>
            <p:cNvSpPr/>
            <p:nvPr/>
          </p:nvSpPr>
          <p:spPr>
            <a:xfrm>
              <a:off x="3390899" y="1985925"/>
              <a:ext cx="3467211" cy="3729075"/>
            </a:xfrm>
            <a:prstGeom prst="irregularSeal1">
              <a:avLst/>
            </a:prstGeom>
            <a:gradFill flip="none" rotWithShape="1">
              <a:gsLst>
                <a:gs pos="0">
                  <a:srgbClr val="C00005"/>
                </a:gs>
                <a:gs pos="100000">
                  <a:schemeClr val="tx1"/>
                </a:gs>
              </a:gsLst>
              <a:path path="circle">
                <a:fillToRect l="50000" t="50000" r="50000" b="50000"/>
              </a:path>
              <a:tileRect/>
            </a:gradFill>
            <a:scene3d>
              <a:camera prst="orthographicFront"/>
              <a:lightRig rig="threePt" dir="t"/>
            </a:scene3d>
            <a:sp3d>
              <a:bevelT w="152400" h="50800" prst="softRound"/>
            </a:sp3d>
          </p:spPr>
          <p:style>
            <a:lnRef idx="3">
              <a:schemeClr val="lt1"/>
            </a:lnRef>
            <a:fillRef idx="1">
              <a:schemeClr val="accent6"/>
            </a:fillRef>
            <a:effectRef idx="1">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D3A1DA7D-0545-40A5-BF55-28FE6B6770EA}"/>
                </a:ext>
              </a:extLst>
            </p:cNvPr>
            <p:cNvSpPr txBox="1"/>
            <p:nvPr/>
          </p:nvSpPr>
          <p:spPr>
            <a:xfrm>
              <a:off x="3823902" y="3052205"/>
              <a:ext cx="2655080" cy="13986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solidFill>
                      <a:sysClr val="windowText" lastClr="000000"/>
                    </a:solidFill>
                  </a:ln>
                  <a:solidFill>
                    <a:prstClr val="white"/>
                  </a:solidFill>
                  <a:effectLst/>
                  <a:uLnTx/>
                  <a:uFillTx/>
                  <a:latin typeface="Arial Black" panose="020B0604020202020204" pitchFamily="34" charset="0"/>
                  <a:ea typeface="+mn-ea"/>
                  <a:cs typeface="Arial Black" panose="020B0604020202020204" pitchFamily="34" charset="0"/>
                </a:rPr>
                <a:t>Not a true slave (hypocrite)</a:t>
              </a:r>
            </a:p>
          </p:txBody>
        </p:sp>
      </p:grpSp>
      <p:grpSp>
        <p:nvGrpSpPr>
          <p:cNvPr id="9" name="Group 8">
            <a:extLst>
              <a:ext uri="{FF2B5EF4-FFF2-40B4-BE49-F238E27FC236}">
                <a16:creationId xmlns:a16="http://schemas.microsoft.com/office/drawing/2014/main" id="{840F0CEE-C1DC-4CA0-8F43-033D36AD50EA}"/>
              </a:ext>
            </a:extLst>
          </p:cNvPr>
          <p:cNvGrpSpPr/>
          <p:nvPr/>
        </p:nvGrpSpPr>
        <p:grpSpPr>
          <a:xfrm>
            <a:off x="6954253" y="3943097"/>
            <a:ext cx="2189747" cy="3005631"/>
            <a:chOff x="6990347" y="3941459"/>
            <a:chExt cx="2189747" cy="3005631"/>
          </a:xfrm>
        </p:grpSpPr>
        <p:pic>
          <p:nvPicPr>
            <p:cNvPr id="10" name="Picture 9">
              <a:extLst>
                <a:ext uri="{FF2B5EF4-FFF2-40B4-BE49-F238E27FC236}">
                  <a16:creationId xmlns:a16="http://schemas.microsoft.com/office/drawing/2014/main" id="{6C946FA4-12D1-4AD5-837B-78CE54E5961C}"/>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77" b="98840" l="75068" r="97300">
                          <a14:foregroundMark x1="75068" y1="76566" x2="76328" y2="69606"/>
                          <a14:foregroundMark x1="94149" y1="56148" x2="96490" y2="70998"/>
                          <a14:foregroundMark x1="96490" y1="70998" x2="96490" y2="71230"/>
                          <a14:foregroundMark x1="94329" y1="79350" x2="95050" y2="98840"/>
                          <a14:foregroundMark x1="95050" y1="98840" x2="95050" y2="98840"/>
                        </a14:backgroundRemoval>
                      </a14:imgEffect>
                    </a14:imgLayer>
                  </a14:imgProps>
                </a:ext>
                <a:ext uri="{28A0092B-C50C-407E-A947-70E740481C1C}">
                  <a14:useLocalDpi xmlns:a14="http://schemas.microsoft.com/office/drawing/2010/main" val="0"/>
                </a:ext>
              </a:extLst>
            </a:blip>
            <a:srcRect l="73333"/>
            <a:stretch/>
          </p:blipFill>
          <p:spPr>
            <a:xfrm>
              <a:off x="6990347" y="3941459"/>
              <a:ext cx="2189747" cy="3005631"/>
            </a:xfrm>
            <a:prstGeom prst="rect">
              <a:avLst/>
            </a:prstGeom>
            <a:ln>
              <a:noFill/>
            </a:ln>
            <a:effectLst>
              <a:outerShdw blurRad="292100" dist="139700" dir="2700000" algn="tl" rotWithShape="0">
                <a:srgbClr val="333333">
                  <a:alpha val="65000"/>
                </a:srgbClr>
              </a:outerShdw>
            </a:effectLst>
          </p:spPr>
        </p:pic>
        <p:sp>
          <p:nvSpPr>
            <p:cNvPr id="11" name="TextBox 10">
              <a:extLst>
                <a:ext uri="{FF2B5EF4-FFF2-40B4-BE49-F238E27FC236}">
                  <a16:creationId xmlns:a16="http://schemas.microsoft.com/office/drawing/2014/main" id="{BD5E18FB-628D-4C6C-9349-F4902271D1AE}"/>
                </a:ext>
              </a:extLst>
            </p:cNvPr>
            <p:cNvSpPr txBox="1"/>
            <p:nvPr/>
          </p:nvSpPr>
          <p:spPr>
            <a:xfrm rot="505599">
              <a:off x="7077115" y="5086139"/>
              <a:ext cx="1916985" cy="492443"/>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t>Punished</a:t>
              </a:r>
            </a:p>
          </p:txBody>
        </p:sp>
      </p:grpSp>
      <p:grpSp>
        <p:nvGrpSpPr>
          <p:cNvPr id="12" name="Group 11">
            <a:extLst>
              <a:ext uri="{FF2B5EF4-FFF2-40B4-BE49-F238E27FC236}">
                <a16:creationId xmlns:a16="http://schemas.microsoft.com/office/drawing/2014/main" id="{D0520549-A92F-41FA-A22C-D9841B666CB5}"/>
              </a:ext>
            </a:extLst>
          </p:cNvPr>
          <p:cNvGrpSpPr/>
          <p:nvPr/>
        </p:nvGrpSpPr>
        <p:grpSpPr>
          <a:xfrm>
            <a:off x="103258" y="3964309"/>
            <a:ext cx="2353305" cy="3003684"/>
            <a:chOff x="76307" y="3943097"/>
            <a:chExt cx="2353305" cy="3003684"/>
          </a:xfrm>
        </p:grpSpPr>
        <p:pic>
          <p:nvPicPr>
            <p:cNvPr id="13" name="Picture 12">
              <a:extLst>
                <a:ext uri="{FF2B5EF4-FFF2-40B4-BE49-F238E27FC236}">
                  <a16:creationId xmlns:a16="http://schemas.microsoft.com/office/drawing/2014/main" id="{22FA80B4-F13D-41CE-8531-487D2DAEAB38}"/>
                </a:ext>
              </a:extLst>
            </p:cNvPr>
            <p:cNvPicPr>
              <a:picLocks noChangeAspect="1"/>
            </p:cNvPicPr>
            <p:nvPr/>
          </p:nvPicPr>
          <p:blipFill rotWithShape="1">
            <a:blip r:embed="rId7">
              <a:extLst>
                <a:ext uri="{BEBA8EAE-BF5A-486C-A8C5-ECC9F3942E4B}">
                  <a14:imgProps xmlns:a14="http://schemas.microsoft.com/office/drawing/2010/main">
                    <a14:imgLayer r:embed="rId6">
                      <a14:imgEffect>
                        <a14:backgroundRemoval t="9745" b="98376" l="2340" r="24572">
                          <a14:foregroundMark x1="8551" y1="83295" x2="8731" y2="94664"/>
                          <a14:foregroundMark x1="24752" y1="68445" x2="23672" y2="56613"/>
                          <a14:foregroundMark x1="10891" y1="96984" x2="10531" y2="98376"/>
                          <a14:foregroundMark x1="22952" y1="9745" x2="19982" y2="10209"/>
                        </a14:backgroundRemoval>
                      </a14:imgEffect>
                    </a14:imgLayer>
                  </a14:imgProps>
                </a:ext>
                <a:ext uri="{28A0092B-C50C-407E-A947-70E740481C1C}">
                  <a14:useLocalDpi xmlns:a14="http://schemas.microsoft.com/office/drawing/2010/main" val="0"/>
                </a:ext>
              </a:extLst>
            </a:blip>
            <a:srcRect r="73242"/>
            <a:stretch/>
          </p:blipFill>
          <p:spPr>
            <a:xfrm>
              <a:off x="76307" y="3943097"/>
              <a:ext cx="2304812" cy="3003684"/>
            </a:xfrm>
            <a:prstGeom prst="rect">
              <a:avLst/>
            </a:prstGeom>
            <a:ln>
              <a:noFill/>
            </a:ln>
            <a:effectLst>
              <a:outerShdw blurRad="292100" dist="139700" dir="2700000" algn="tl" rotWithShape="0">
                <a:srgbClr val="333333">
                  <a:alpha val="65000"/>
                </a:srgbClr>
              </a:outerShdw>
            </a:effectLst>
          </p:spPr>
        </p:pic>
        <p:sp>
          <p:nvSpPr>
            <p:cNvPr id="14" name="TextBox 13">
              <a:extLst>
                <a:ext uri="{FF2B5EF4-FFF2-40B4-BE49-F238E27FC236}">
                  <a16:creationId xmlns:a16="http://schemas.microsoft.com/office/drawing/2014/main" id="{BD5DEAEA-0DC2-45A9-859E-509666CB219A}"/>
                </a:ext>
              </a:extLst>
            </p:cNvPr>
            <p:cNvSpPr txBox="1"/>
            <p:nvPr/>
          </p:nvSpPr>
          <p:spPr>
            <a:xfrm>
              <a:off x="385104" y="4703188"/>
              <a:ext cx="2044508" cy="492443"/>
            </a:xfrm>
            <a:prstGeom prst="rect">
              <a:avLst/>
            </a:prstGeom>
            <a:noFill/>
          </p:spPr>
          <p:txBody>
            <a:bodyPr wrap="square" rtlCol="0">
              <a:spAutoFit/>
              <a:scene3d>
                <a:camera prst="isometricOffAxis1Right">
                  <a:rot lat="1080000" lon="20039998" rev="9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sym typeface="Wingdings" panose="05000000000000000000" pitchFamily="2" charset="2"/>
                </a:rPr>
                <a:t>Condemned</a:t>
              </a:r>
              <a:endPar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endParaRPr>
            </a:p>
          </p:txBody>
        </p:sp>
      </p:grpSp>
      <p:grpSp>
        <p:nvGrpSpPr>
          <p:cNvPr id="15" name="Group 14">
            <a:extLst>
              <a:ext uri="{FF2B5EF4-FFF2-40B4-BE49-F238E27FC236}">
                <a16:creationId xmlns:a16="http://schemas.microsoft.com/office/drawing/2014/main" id="{5788F475-3953-4A2D-AD17-41D475C643B2}"/>
              </a:ext>
            </a:extLst>
          </p:cNvPr>
          <p:cNvGrpSpPr/>
          <p:nvPr/>
        </p:nvGrpSpPr>
        <p:grpSpPr>
          <a:xfrm>
            <a:off x="2467781" y="3976840"/>
            <a:ext cx="2181244" cy="3003684"/>
            <a:chOff x="2467781" y="3976840"/>
            <a:chExt cx="2181244" cy="3003684"/>
          </a:xfrm>
        </p:grpSpPr>
        <p:pic>
          <p:nvPicPr>
            <p:cNvPr id="16" name="Picture 15">
              <a:extLst>
                <a:ext uri="{FF2B5EF4-FFF2-40B4-BE49-F238E27FC236}">
                  <a16:creationId xmlns:a16="http://schemas.microsoft.com/office/drawing/2014/main" id="{5D358137-9B86-49FF-AD6E-04782FD1EA09}"/>
                </a:ext>
              </a:extLst>
            </p:cNvPr>
            <p:cNvPicPr>
              <a:picLocks noChangeAspect="1"/>
            </p:cNvPicPr>
            <p:nvPr/>
          </p:nvPicPr>
          <p:blipFill rotWithShape="1">
            <a:blip r:embed="rId8">
              <a:extLst>
                <a:ext uri="{BEBA8EAE-BF5A-486C-A8C5-ECC9F3942E4B}">
                  <a14:imgProps xmlns:a14="http://schemas.microsoft.com/office/drawing/2010/main">
                    <a14:imgLayer r:embed="rId6">
                      <a14:imgEffect>
                        <a14:backgroundRemoval t="9977" b="96520" l="28803" r="47885">
                          <a14:foregroundMark x1="34293" y1="87703" x2="35194" y2="93735"/>
                          <a14:foregroundMark x1="35014" y1="95128" x2="35194" y2="96520"/>
                          <a14:foregroundMark x1="28803" y1="67981" x2="28803" y2="71230"/>
                        </a14:backgroundRemoval>
                      </a14:imgEffect>
                    </a14:imgLayer>
                  </a14:imgProps>
                </a:ext>
                <a:ext uri="{28A0092B-C50C-407E-A947-70E740481C1C}">
                  <a14:useLocalDpi xmlns:a14="http://schemas.microsoft.com/office/drawing/2010/main" val="0"/>
                </a:ext>
              </a:extLst>
            </a:blip>
            <a:srcRect l="26654" r="49726"/>
            <a:stretch/>
          </p:blipFill>
          <p:spPr>
            <a:xfrm>
              <a:off x="2544806" y="3976840"/>
              <a:ext cx="2044508" cy="3003684"/>
            </a:xfrm>
            <a:prstGeom prst="rect">
              <a:avLst/>
            </a:prstGeom>
            <a:ln>
              <a:noFill/>
            </a:ln>
            <a:effectLst>
              <a:outerShdw blurRad="292100" dist="139700" dir="2700000" algn="tl" rotWithShape="0">
                <a:srgbClr val="333333">
                  <a:alpha val="65000"/>
                </a:srgbClr>
              </a:outerShdw>
            </a:effectLst>
          </p:spPr>
        </p:pic>
        <p:sp>
          <p:nvSpPr>
            <p:cNvPr id="17" name="TextBox 16">
              <a:extLst>
                <a:ext uri="{FF2B5EF4-FFF2-40B4-BE49-F238E27FC236}">
                  <a16:creationId xmlns:a16="http://schemas.microsoft.com/office/drawing/2014/main" id="{4DA08EC9-5074-45B8-9648-1434AF2D7912}"/>
                </a:ext>
              </a:extLst>
            </p:cNvPr>
            <p:cNvSpPr txBox="1"/>
            <p:nvPr/>
          </p:nvSpPr>
          <p:spPr>
            <a:xfrm>
              <a:off x="2467781" y="4938958"/>
              <a:ext cx="2181244" cy="492443"/>
            </a:xfrm>
            <a:prstGeom prst="rect">
              <a:avLst/>
            </a:prstGeom>
            <a:noFill/>
          </p:spPr>
          <p:txBody>
            <a:bodyPr wrap="square" rtlCol="0">
              <a:spAutoFit/>
              <a:scene3d>
                <a:camera prst="isometricOffAxis1Right">
                  <a:rot lat="1080000" lon="20039998" rev="9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sym typeface="Wingdings" panose="05000000000000000000" pitchFamily="2" charset="2"/>
                </a:rPr>
                <a:t>Corrected</a:t>
              </a:r>
              <a:endPar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endParaRPr>
            </a:p>
          </p:txBody>
        </p:sp>
      </p:grpSp>
      <p:grpSp>
        <p:nvGrpSpPr>
          <p:cNvPr id="18" name="Group 17">
            <a:extLst>
              <a:ext uri="{FF2B5EF4-FFF2-40B4-BE49-F238E27FC236}">
                <a16:creationId xmlns:a16="http://schemas.microsoft.com/office/drawing/2014/main" id="{E0E6B70E-CC3B-4C7C-9F46-DB11A03E90B3}"/>
              </a:ext>
            </a:extLst>
          </p:cNvPr>
          <p:cNvGrpSpPr/>
          <p:nvPr/>
        </p:nvGrpSpPr>
        <p:grpSpPr>
          <a:xfrm>
            <a:off x="4572000" y="3945044"/>
            <a:ext cx="2102588" cy="3003684"/>
            <a:chOff x="4490181" y="4635411"/>
            <a:chExt cx="2102588" cy="3003684"/>
          </a:xfrm>
        </p:grpSpPr>
        <p:pic>
          <p:nvPicPr>
            <p:cNvPr id="19" name="Picture 18">
              <a:extLst>
                <a:ext uri="{FF2B5EF4-FFF2-40B4-BE49-F238E27FC236}">
                  <a16:creationId xmlns:a16="http://schemas.microsoft.com/office/drawing/2014/main" id="{9FD47FD3-D984-4444-8ED6-727F2778FBED}"/>
                </a:ext>
              </a:extLst>
            </p:cNvPr>
            <p:cNvPicPr>
              <a:picLocks noChangeAspect="1"/>
            </p:cNvPicPr>
            <p:nvPr/>
          </p:nvPicPr>
          <p:blipFill rotWithShape="1">
            <a:blip r:embed="rId9">
              <a:extLst>
                <a:ext uri="{BEBA8EAE-BF5A-486C-A8C5-ECC9F3942E4B}">
                  <a14:imgProps xmlns:a14="http://schemas.microsoft.com/office/drawing/2010/main">
                    <a14:imgLayer r:embed="rId6">
                      <a14:imgEffect>
                        <a14:backgroundRemoval t="9049" b="98608" l="50135" r="72187">
                          <a14:foregroundMark x1="59676" y1="88631" x2="62556" y2="98608"/>
                          <a14:foregroundMark x1="67507" y1="9049" x2="67867" y2="13689"/>
                          <a14:foregroundMark x1="50225" y1="20882" x2="53645" y2="28306"/>
                          <a14:foregroundMark x1="72187" y1="77494" x2="68767" y2="65661"/>
                        </a14:backgroundRemoval>
                      </a14:imgEffect>
                    </a14:imgLayer>
                  </a14:imgProps>
                </a:ext>
                <a:ext uri="{28A0092B-C50C-407E-A947-70E740481C1C}">
                  <a14:useLocalDpi xmlns:a14="http://schemas.microsoft.com/office/drawing/2010/main" val="0"/>
                </a:ext>
              </a:extLst>
            </a:blip>
            <a:srcRect l="49000" r="26366"/>
            <a:stretch/>
          </p:blipFill>
          <p:spPr>
            <a:xfrm>
              <a:off x="4490181" y="4635411"/>
              <a:ext cx="2102588" cy="3003684"/>
            </a:xfrm>
            <a:prstGeom prst="rect">
              <a:avLst/>
            </a:prstGeom>
            <a:ln>
              <a:noFill/>
            </a:ln>
            <a:effectLst>
              <a:outerShdw blurRad="292100" dist="139700" dir="2700000" algn="tl" rotWithShape="0">
                <a:srgbClr val="333333">
                  <a:alpha val="65000"/>
                </a:srgbClr>
              </a:outerShdw>
            </a:effectLst>
          </p:spPr>
        </p:pic>
        <p:sp>
          <p:nvSpPr>
            <p:cNvPr id="20" name="TextBox 19">
              <a:extLst>
                <a:ext uri="{FF2B5EF4-FFF2-40B4-BE49-F238E27FC236}">
                  <a16:creationId xmlns:a16="http://schemas.microsoft.com/office/drawing/2014/main" id="{A87A4D3F-C4F7-43FE-B8EE-209CE746BE80}"/>
                </a:ext>
              </a:extLst>
            </p:cNvPr>
            <p:cNvSpPr txBox="1"/>
            <p:nvPr/>
          </p:nvSpPr>
          <p:spPr>
            <a:xfrm rot="21029001">
              <a:off x="4600063" y="5578090"/>
              <a:ext cx="1801294" cy="892552"/>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t>Privileges</a:t>
              </a:r>
              <a:br>
                <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br>
              <a:r>
                <a:rPr kumimoji="0" lang="en-US" sz="2600" b="1" i="0" u="none" strike="noStrike" kern="1200" cap="none" spc="0" normalizeH="0" baseline="0" noProof="0" dirty="0">
                  <a:ln>
                    <a:solidFill>
                      <a:sysClr val="windowText" lastClr="000000"/>
                    </a:solidFill>
                  </a:ln>
                  <a:solidFill>
                    <a:srgbClr val="C00000"/>
                  </a:solidFill>
                  <a:effectLst/>
                  <a:uLnTx/>
                  <a:uFillTx/>
                  <a:latin typeface="Comic Sans MS" panose="030F0702030302020204" pitchFamily="66" charset="0"/>
                  <a:ea typeface="+mn-ea"/>
                  <a:cs typeface="+mn-cs"/>
                </a:rPr>
                <a:t>removed</a:t>
              </a:r>
            </a:p>
          </p:txBody>
        </p:sp>
      </p:grpSp>
    </p:spTree>
    <p:custDataLst>
      <p:tags r:id="rId1"/>
    </p:custDataLst>
    <p:extLst>
      <p:ext uri="{BB962C8B-B14F-4D97-AF65-F5344CB8AC3E}">
        <p14:creationId xmlns:p14="http://schemas.microsoft.com/office/powerpoint/2010/main" val="1915244956"/>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1000"/>
                                        <p:tgtEl>
                                          <p:spTgt spid="15"/>
                                        </p:tgtEl>
                                      </p:cBhvr>
                                    </p:animEffect>
                                    <p:anim calcmode="lin" valueType="num">
                                      <p:cBhvr>
                                        <p:cTn id="22" dur="1000" fill="hold"/>
                                        <p:tgtEl>
                                          <p:spTgt spid="15"/>
                                        </p:tgtEl>
                                        <p:attrNameLst>
                                          <p:attrName>ppt_x</p:attrName>
                                        </p:attrNameLst>
                                      </p:cBhvr>
                                      <p:tavLst>
                                        <p:tav tm="0">
                                          <p:val>
                                            <p:strVal val="#ppt_x"/>
                                          </p:val>
                                        </p:tav>
                                        <p:tav tm="100000">
                                          <p:val>
                                            <p:strVal val="#ppt_x"/>
                                          </p:val>
                                        </p:tav>
                                      </p:tavLst>
                                    </p:anim>
                                    <p:anim calcmode="lin" valueType="num">
                                      <p:cBhvr>
                                        <p:cTn id="23"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1000"/>
                                        <p:tgtEl>
                                          <p:spTgt spid="18"/>
                                        </p:tgtEl>
                                      </p:cBhvr>
                                    </p:animEffect>
                                    <p:anim calcmode="lin" valueType="num">
                                      <p:cBhvr>
                                        <p:cTn id="29" dur="1000" fill="hold"/>
                                        <p:tgtEl>
                                          <p:spTgt spid="18"/>
                                        </p:tgtEl>
                                        <p:attrNameLst>
                                          <p:attrName>ppt_x</p:attrName>
                                        </p:attrNameLst>
                                      </p:cBhvr>
                                      <p:tavLst>
                                        <p:tav tm="0">
                                          <p:val>
                                            <p:strVal val="#ppt_x"/>
                                          </p:val>
                                        </p:tav>
                                        <p:tav tm="100000">
                                          <p:val>
                                            <p:strVal val="#ppt_x"/>
                                          </p:val>
                                        </p:tav>
                                      </p:tavLst>
                                    </p:anim>
                                    <p:anim calcmode="lin" valueType="num">
                                      <p:cBhvr>
                                        <p:cTn id="30"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Rounded Rectangle 1"/>
          <p:cNvSpPr/>
          <p:nvPr/>
        </p:nvSpPr>
        <p:spPr>
          <a:xfrm>
            <a:off x="7848600" y="5867400"/>
            <a:ext cx="1676400" cy="838200"/>
          </a:xfrm>
          <a:prstGeom prst="roundRect">
            <a:avLst>
              <a:gd name="adj" fmla="val 0"/>
            </a:avLst>
          </a:prstGeom>
          <a:solidFill>
            <a:schemeClr val="tx1"/>
          </a:solidFill>
          <a:ln>
            <a:no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TextBox 5"/>
          <p:cNvSpPr txBox="1"/>
          <p:nvPr/>
        </p:nvSpPr>
        <p:spPr>
          <a:xfrm>
            <a:off x="381000" y="161365"/>
            <a:ext cx="838200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all" spc="0" normalizeH="0" baseline="0" noProof="0" dirty="0">
                <a:ln w="9525" cmpd="sng">
                  <a:solidFill>
                    <a:prstClr val="black"/>
                  </a:solidFill>
                  <a:prstDash val="solid"/>
                </a:ln>
                <a:solidFill>
                  <a:srgbClr val="FF9966"/>
                </a:solidFill>
                <a:effectLst>
                  <a:reflection blurRad="12700" stA="28000" endPos="45000" dist="1000" dir="5400000" sy="-100000" algn="bl" rotWithShape="0"/>
                </a:effectLst>
                <a:uLnTx/>
                <a:uFillTx/>
                <a:latin typeface="Comic Sans MS" panose="030F0702030302020204" pitchFamily="66" charset="0"/>
                <a:ea typeface="+mn-ea"/>
                <a:cs typeface="+mn-cs"/>
              </a:rPr>
              <a:t>He was cast into outer darkness</a:t>
            </a:r>
          </a:p>
        </p:txBody>
      </p:sp>
      <p:pic>
        <p:nvPicPr>
          <p:cNvPr id="4" name="Picture 3">
            <a:extLst>
              <a:ext uri="{FF2B5EF4-FFF2-40B4-BE49-F238E27FC236}">
                <a16:creationId xmlns:a16="http://schemas.microsoft.com/office/drawing/2014/main" id="{BCBFD69C-9D5E-4AE8-9A6A-346DF4F2473F}"/>
              </a:ext>
            </a:extLst>
          </p:cNvPr>
          <p:cNvPicPr>
            <a:picLocks noChangeAspect="1"/>
          </p:cNvPicPr>
          <p:nvPr/>
        </p:nvPicPr>
        <p:blipFill rotWithShape="1">
          <a:blip r:embed="rId4">
            <a:extLst>
              <a:ext uri="{BEBA8EAE-BF5A-486C-A8C5-ECC9F3942E4B}">
                <a14:imgProps xmlns:a14="http://schemas.microsoft.com/office/drawing/2010/main">
                  <a14:imgLayer r:embed="rId5">
                    <a14:imgEffect>
                      <a14:brightnessContrast bright="-40000" contrast="40000"/>
                    </a14:imgEffect>
                  </a14:imgLayer>
                </a14:imgProps>
              </a:ext>
            </a:extLst>
          </a:blip>
          <a:srcRect l="14167" r="20833"/>
          <a:stretch/>
        </p:blipFill>
        <p:spPr>
          <a:xfrm>
            <a:off x="1558332" y="1062013"/>
            <a:ext cx="5943600" cy="5412475"/>
          </a:xfrm>
          <a:prstGeom prst="rect">
            <a:avLst/>
          </a:prstGeom>
          <a:ln>
            <a:noFill/>
          </a:ln>
          <a:effectLst>
            <a:softEdge rad="635000"/>
          </a:effectLst>
        </p:spPr>
      </p:pic>
      <p:sp>
        <p:nvSpPr>
          <p:cNvPr id="9" name="TextBox 8"/>
          <p:cNvSpPr txBox="1"/>
          <p:nvPr/>
        </p:nvSpPr>
        <p:spPr>
          <a:xfrm>
            <a:off x="340895" y="5261391"/>
            <a:ext cx="8803105" cy="4924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53100">
                    <a:srgbClr val="F79646">
                      <a:satMod val="180000"/>
                      <a:alpha val="30000"/>
                    </a:srgbClr>
                  </a:glow>
                </a:effectLst>
                <a:uLnTx/>
                <a:uFillTx/>
                <a:latin typeface="Comic Sans MS" panose="030F0702030302020204" pitchFamily="66" charset="0"/>
                <a:ea typeface="+mn-ea"/>
                <a:cs typeface="+mn-cs"/>
                <a:sym typeface="Wingdings" panose="05000000000000000000" pitchFamily="2" charset="2"/>
              </a:rPr>
              <a:t>Separated from everyone and everything (alone!)</a:t>
            </a:r>
            <a:endParaRPr kumimoji="0" lang="en-US" sz="26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53100">
                  <a:srgbClr val="F79646">
                    <a:satMod val="180000"/>
                    <a:alpha val="30000"/>
                  </a:srgbClr>
                </a:glow>
              </a:effectLst>
              <a:uLnTx/>
              <a:uFillTx/>
              <a:latin typeface="Comic Sans MS" panose="030F0702030302020204" pitchFamily="66" charset="0"/>
              <a:ea typeface="+mn-ea"/>
              <a:cs typeface="+mn-cs"/>
            </a:endParaRPr>
          </a:p>
        </p:txBody>
      </p:sp>
      <p:sp>
        <p:nvSpPr>
          <p:cNvPr id="7" name="TextBox 6">
            <a:extLst>
              <a:ext uri="{FF2B5EF4-FFF2-40B4-BE49-F238E27FC236}">
                <a16:creationId xmlns:a16="http://schemas.microsoft.com/office/drawing/2014/main" id="{543D01A5-83C9-41A3-BF00-55E83335569F}"/>
              </a:ext>
            </a:extLst>
          </p:cNvPr>
          <p:cNvSpPr txBox="1"/>
          <p:nvPr/>
        </p:nvSpPr>
        <p:spPr>
          <a:xfrm>
            <a:off x="318248" y="5762140"/>
            <a:ext cx="8803105" cy="4924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53100">
                    <a:srgbClr val="F79646">
                      <a:satMod val="180000"/>
                      <a:alpha val="30000"/>
                    </a:srgbClr>
                  </a:glow>
                </a:effectLst>
                <a:uLnTx/>
                <a:uFillTx/>
                <a:latin typeface="Comic Sans MS" panose="030F0702030302020204" pitchFamily="66" charset="0"/>
                <a:ea typeface="+mn-ea"/>
                <a:cs typeface="+mn-cs"/>
                <a:sym typeface="Wingdings" panose="05000000000000000000" pitchFamily="2" charset="2"/>
              </a:rPr>
              <a:t>Weeping (regret for bad choices)</a:t>
            </a:r>
            <a:endParaRPr kumimoji="0" lang="en-US" sz="26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53100">
                  <a:srgbClr val="F79646">
                    <a:satMod val="180000"/>
                    <a:alpha val="30000"/>
                  </a:srgbClr>
                </a:glow>
              </a:effectLst>
              <a:uLnTx/>
              <a:uFillTx/>
              <a:latin typeface="Comic Sans MS" panose="030F0702030302020204" pitchFamily="66" charset="0"/>
              <a:ea typeface="+mn-ea"/>
              <a:cs typeface="+mn-cs"/>
            </a:endParaRPr>
          </a:p>
        </p:txBody>
      </p:sp>
      <p:sp>
        <p:nvSpPr>
          <p:cNvPr id="8" name="TextBox 7">
            <a:extLst>
              <a:ext uri="{FF2B5EF4-FFF2-40B4-BE49-F238E27FC236}">
                <a16:creationId xmlns:a16="http://schemas.microsoft.com/office/drawing/2014/main" id="{4B25B1F8-DD6F-4240-8E12-143815BA5CB6}"/>
              </a:ext>
            </a:extLst>
          </p:cNvPr>
          <p:cNvSpPr txBox="1"/>
          <p:nvPr/>
        </p:nvSpPr>
        <p:spPr>
          <a:xfrm>
            <a:off x="313531" y="6258014"/>
            <a:ext cx="8803105" cy="4924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53100">
                    <a:srgbClr val="F79646">
                      <a:satMod val="180000"/>
                      <a:alpha val="30000"/>
                    </a:srgbClr>
                  </a:glow>
                </a:effectLst>
                <a:uLnTx/>
                <a:uFillTx/>
                <a:latin typeface="Comic Sans MS" panose="030F0702030302020204" pitchFamily="66" charset="0"/>
                <a:ea typeface="+mn-ea"/>
                <a:cs typeface="+mn-cs"/>
                <a:sym typeface="Wingdings" panose="05000000000000000000" pitchFamily="2" charset="2"/>
              </a:rPr>
              <a:t>Gnashing of teeth (eternal punishment)?</a:t>
            </a:r>
            <a:endParaRPr kumimoji="0" lang="en-US" sz="2600" b="1" i="0" u="none" strike="noStrike" kern="1200" cap="none" spc="50" normalizeH="0" baseline="0" noProof="0" dirty="0">
              <a:ln w="12700" cmpd="sng">
                <a:solidFill>
                  <a:srgbClr val="F79646">
                    <a:satMod val="120000"/>
                    <a:shade val="80000"/>
                  </a:srgbClr>
                </a:solidFill>
                <a:prstDash val="solid"/>
              </a:ln>
              <a:solidFill>
                <a:srgbClr val="F79646">
                  <a:tint val="1000"/>
                </a:srgbClr>
              </a:solidFill>
              <a:effectLst>
                <a:glow rad="53100">
                  <a:srgbClr val="F79646">
                    <a:satMod val="180000"/>
                    <a:alpha val="30000"/>
                  </a:srgbClr>
                </a:glow>
              </a:effectLst>
              <a:uLnTx/>
              <a:uFillTx/>
              <a:latin typeface="Comic Sans MS" panose="030F0702030302020204" pitchFamily="66" charset="0"/>
              <a:ea typeface="+mn-ea"/>
              <a:cs typeface="+mn-cs"/>
            </a:endParaRPr>
          </a:p>
        </p:txBody>
      </p:sp>
    </p:spTree>
    <p:custDataLst>
      <p:tags r:id="rId1"/>
    </p:custDataLst>
    <p:extLst>
      <p:ext uri="{BB962C8B-B14F-4D97-AF65-F5344CB8AC3E}">
        <p14:creationId xmlns:p14="http://schemas.microsoft.com/office/powerpoint/2010/main" val="2096907367"/>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left)">
                                      <p:cBhvr>
                                        <p:cTn id="14" dur="20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20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wipe(left)">
                                      <p:cBhvr>
                                        <p:cTn id="24"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7" grpId="0"/>
      <p:bldP spid="8" grpId="0"/>
    </p:bldLst>
  </p:timing>
  <p:extLst>
    <p:ext uri="{E180D4A7-C9FB-4DFB-919C-405C955672EB}">
      <p14:showEvtLst xmlns:p14="http://schemas.microsoft.com/office/powerpoint/2010/main">
        <p14:playEvt time="0" objId="5"/>
        <p14:stopEvt time="2107" objId="5"/>
      </p14:showEvtLst>
    </p:ext>
  </p:extLs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graphicFrame>
            <p:nvGraphicFramePr>
              <p:cNvPr id="5" name="Table 4">
                <a:extLst>
                  <a:ext uri="{FF2B5EF4-FFF2-40B4-BE49-F238E27FC236}">
                    <a16:creationId xmlns:a16="http://schemas.microsoft.com/office/drawing/2014/main" id="{052204F7-6A92-726D-F2C2-BD17E8E32A55}"/>
                  </a:ext>
                </a:extLst>
              </p:cNvPr>
              <p:cNvGraphicFramePr>
                <a:graphicFrameLocks noGrp="1"/>
              </p:cNvGraphicFramePr>
              <p:nvPr/>
            </p:nvGraphicFramePr>
            <p:xfrm>
              <a:off x="149290" y="951725"/>
              <a:ext cx="8808100" cy="5495733"/>
            </p:xfrm>
            <a:graphic>
              <a:graphicData uri="http://schemas.openxmlformats.org/drawingml/2006/table">
                <a:tbl>
                  <a:tblPr firstRow="1" bandRow="1">
                    <a:tableStyleId>{7E9639D4-E3E2-4D34-9284-5A2195B3D0D7}</a:tableStyleId>
                  </a:tblPr>
                  <a:tblGrid>
                    <a:gridCol w="2183363">
                      <a:extLst>
                        <a:ext uri="{9D8B030D-6E8A-4147-A177-3AD203B41FA5}">
                          <a16:colId xmlns:a16="http://schemas.microsoft.com/office/drawing/2014/main" val="3374898678"/>
                        </a:ext>
                      </a:extLst>
                    </a:gridCol>
                    <a:gridCol w="2202024">
                      <a:extLst>
                        <a:ext uri="{9D8B030D-6E8A-4147-A177-3AD203B41FA5}">
                          <a16:colId xmlns:a16="http://schemas.microsoft.com/office/drawing/2014/main" val="2474462370"/>
                        </a:ext>
                      </a:extLst>
                    </a:gridCol>
                    <a:gridCol w="2463282">
                      <a:extLst>
                        <a:ext uri="{9D8B030D-6E8A-4147-A177-3AD203B41FA5}">
                          <a16:colId xmlns:a16="http://schemas.microsoft.com/office/drawing/2014/main" val="4180823197"/>
                        </a:ext>
                      </a:extLst>
                    </a:gridCol>
                    <a:gridCol w="1959431">
                      <a:extLst>
                        <a:ext uri="{9D8B030D-6E8A-4147-A177-3AD203B41FA5}">
                          <a16:colId xmlns:a16="http://schemas.microsoft.com/office/drawing/2014/main" val="4275194310"/>
                        </a:ext>
                      </a:extLst>
                    </a:gridCol>
                  </a:tblGrid>
                  <a:tr h="610637">
                    <a:tc>
                      <a:txBody>
                        <a:bodyPr/>
                        <a:lstStyle/>
                        <a:p>
                          <a:pPr algn="ctr"/>
                          <a:endParaRPr lang="en-US" sz="200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000">
                              <a:latin typeface="Arial" panose="020B0604020202020204" pitchFamily="34" charset="0"/>
                              <a:cs typeface="Arial" panose="020B0604020202020204" pitchFamily="34" charset="0"/>
                            </a:rPr>
                            <a:t>Furnace of Fire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000">
                              <a:latin typeface="Arial" panose="020B0604020202020204" pitchFamily="34" charset="0"/>
                              <a:cs typeface="Arial" panose="020B0604020202020204" pitchFamily="34" charset="0"/>
                            </a:rPr>
                            <a:t>Darkness Outside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000">
                              <a:latin typeface="Arial" panose="020B0604020202020204" pitchFamily="34" charset="0"/>
                              <a:cs typeface="Arial" panose="020B0604020202020204" pitchFamily="34" charset="0"/>
                            </a:rPr>
                            <a:t>Weeping</a:t>
                          </a:r>
                        </a:p>
                      </a:txBody>
                      <a:tcPr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147689"/>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8:12</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1600" b="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sz="1600" b="0"/>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306934163"/>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13:42</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1600" b="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2000" b="0">
                            <a:solidFill>
                              <a:schemeClr val="tx1"/>
                            </a:solidFill>
                            <a:ea typeface="Cambria Math" panose="02040503050406030204" pitchFamily="18"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52668"/>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13:50</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1600" b="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2000" b="0">
                            <a:solidFill>
                              <a:schemeClr val="tx1"/>
                            </a:solidFill>
                            <a:ea typeface="Cambria Math" panose="02040503050406030204" pitchFamily="18"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53437802"/>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22:13</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1600" b="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sz="1600" b="0"/>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59791529"/>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24:51</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2000" b="0">
                            <a:solidFill>
                              <a:schemeClr val="tx1"/>
                            </a:solidFill>
                            <a:ea typeface="Cambria Math" panose="02040503050406030204" pitchFamily="18"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70393982"/>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25:30</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1600" b="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2000" b="0">
                            <a:solidFill>
                              <a:schemeClr val="tx1"/>
                            </a:solidFill>
                            <a:ea typeface="Cambria Math" panose="02040503050406030204" pitchFamily="18"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51471704"/>
                      </a:ext>
                    </a:extLst>
                  </a:tr>
                  <a:tr h="610637">
                    <a:tc>
                      <a:txBody>
                        <a:bodyPr/>
                        <a:lstStyle/>
                        <a:p>
                          <a:r>
                            <a:rPr lang="en-US" sz="2000" b="1">
                              <a:solidFill>
                                <a:schemeClr val="tx1"/>
                              </a:solidFill>
                              <a:latin typeface="Arial" panose="020B0604020202020204" pitchFamily="34" charset="0"/>
                              <a:cs typeface="Arial" panose="020B0604020202020204" pitchFamily="34" charset="0"/>
                            </a:rPr>
                            <a:t>Luke 13:28</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Para xmlns:m="http://schemas.openxmlformats.org/officeDocument/2006/math">
                              <m:oMathParaPr>
                                <m:jc m:val="centerGroup"/>
                              </m:oMathParaPr>
                              <m:oMath xmlns:m="http://schemas.openxmlformats.org/officeDocument/2006/math">
                                <m:r>
                                  <a:rPr lang="en-US" sz="2000" b="0" i="1">
                                    <a:solidFill>
                                      <a:schemeClr val="tx1"/>
                                    </a:solidFill>
                                    <a:latin typeface="Cambria Math" panose="02040503050406030204" pitchFamily="18" charset="0"/>
                                    <a:ea typeface="Cambria Math" panose="02040503050406030204" pitchFamily="18" charset="0"/>
                                  </a:rPr>
                                  <m:t>∎</m:t>
                                </m:r>
                              </m:oMath>
                            </m:oMathPara>
                          </a14:m>
                          <a:endParaRPr lang="en-US" sz="2000" b="0">
                            <a:solidFill>
                              <a:schemeClr val="tx1"/>
                            </a:solidFill>
                            <a:ea typeface="Cambria Math" panose="02040503050406030204" pitchFamily="18"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92313193"/>
                      </a:ext>
                    </a:extLst>
                  </a:tr>
                  <a:tr h="610637">
                    <a:tc>
                      <a:txBody>
                        <a:bodyPr/>
                        <a:lstStyle/>
                        <a:p>
                          <a:pPr marL="0" algn="ctr" defTabSz="914400" rtl="0" eaLnBrk="1" latinLnBrk="0" hangingPunct="1"/>
                          <a:endParaRPr lang="en-US" sz="2000" b="1">
                            <a:solidFill>
                              <a:schemeClr val="bg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2000" b="1">
                              <a:solidFill>
                                <a:schemeClr val="bg1"/>
                              </a:solidFill>
                              <a:latin typeface="Arial" panose="020B0604020202020204" pitchFamily="34" charset="0"/>
                              <a:cs typeface="Arial" panose="020B0604020202020204" pitchFamily="34" charset="0"/>
                            </a:rPr>
                            <a:t>Lake of Fire</a:t>
                          </a:r>
                        </a:p>
                      </a:txBody>
                      <a:tcPr anchor="ctr">
                        <a:lnL w="12700"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algn="ctr"/>
                          <a:r>
                            <a:rPr lang="en-US" sz="2000" b="1">
                              <a:solidFill>
                                <a:schemeClr val="bg1"/>
                              </a:solidFill>
                              <a:latin typeface="Arial" panose="020B0604020202020204" pitchFamily="34" charset="0"/>
                              <a:cs typeface="Arial" panose="020B0604020202020204" pitchFamily="34" charset="0"/>
                            </a:rPr>
                            <a:t>Disheritance</a:t>
                          </a: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endParaRPr lang="en-US" sz="2000" b="1">
                            <a:solidFill>
                              <a:schemeClr val="bg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391770187"/>
                      </a:ext>
                    </a:extLst>
                  </a:tr>
                </a:tbl>
              </a:graphicData>
            </a:graphic>
          </p:graphicFrame>
        </mc:Choice>
        <mc:Fallback xmlns="">
          <p:graphicFrame>
            <p:nvGraphicFramePr>
              <p:cNvPr id="5" name="Table 4">
                <a:extLst>
                  <a:ext uri="{FF2B5EF4-FFF2-40B4-BE49-F238E27FC236}">
                    <a16:creationId xmlns:a16="http://schemas.microsoft.com/office/drawing/2014/main" id="{052204F7-6A92-726D-F2C2-BD17E8E32A55}"/>
                  </a:ext>
                </a:extLst>
              </p:cNvPr>
              <p:cNvGraphicFramePr>
                <a:graphicFrameLocks noGrp="1"/>
              </p:cNvGraphicFramePr>
              <p:nvPr>
                <p:extLst>
                  <p:ext uri="{D42A27DB-BD31-4B8C-83A1-F6EECF244321}">
                    <p14:modId xmlns:p14="http://schemas.microsoft.com/office/powerpoint/2010/main" val="3933596199"/>
                  </p:ext>
                </p:extLst>
              </p:nvPr>
            </p:nvGraphicFramePr>
            <p:xfrm>
              <a:off x="149290" y="951725"/>
              <a:ext cx="8808100" cy="5495733"/>
            </p:xfrm>
            <a:graphic>
              <a:graphicData uri="http://schemas.openxmlformats.org/drawingml/2006/table">
                <a:tbl>
                  <a:tblPr firstRow="1" bandRow="1">
                    <a:tableStyleId>{7E9639D4-E3E2-4D34-9284-5A2195B3D0D7}</a:tableStyleId>
                  </a:tblPr>
                  <a:tblGrid>
                    <a:gridCol w="2183363">
                      <a:extLst>
                        <a:ext uri="{9D8B030D-6E8A-4147-A177-3AD203B41FA5}">
                          <a16:colId xmlns:a16="http://schemas.microsoft.com/office/drawing/2014/main" val="3374898678"/>
                        </a:ext>
                      </a:extLst>
                    </a:gridCol>
                    <a:gridCol w="2202024">
                      <a:extLst>
                        <a:ext uri="{9D8B030D-6E8A-4147-A177-3AD203B41FA5}">
                          <a16:colId xmlns:a16="http://schemas.microsoft.com/office/drawing/2014/main" val="2474462370"/>
                        </a:ext>
                      </a:extLst>
                    </a:gridCol>
                    <a:gridCol w="2463282">
                      <a:extLst>
                        <a:ext uri="{9D8B030D-6E8A-4147-A177-3AD203B41FA5}">
                          <a16:colId xmlns:a16="http://schemas.microsoft.com/office/drawing/2014/main" val="4180823197"/>
                        </a:ext>
                      </a:extLst>
                    </a:gridCol>
                    <a:gridCol w="1959431">
                      <a:extLst>
                        <a:ext uri="{9D8B030D-6E8A-4147-A177-3AD203B41FA5}">
                          <a16:colId xmlns:a16="http://schemas.microsoft.com/office/drawing/2014/main" val="4275194310"/>
                        </a:ext>
                      </a:extLst>
                    </a:gridCol>
                  </a:tblGrid>
                  <a:tr h="610637">
                    <a:tc>
                      <a:txBody>
                        <a:bodyPr/>
                        <a:lstStyle/>
                        <a:p>
                          <a:pPr algn="ctr"/>
                          <a:endParaRPr lang="en-US" sz="2000">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000">
                              <a:latin typeface="Arial" panose="020B0604020202020204" pitchFamily="34" charset="0"/>
                              <a:cs typeface="Arial" panose="020B0604020202020204" pitchFamily="34" charset="0"/>
                            </a:rPr>
                            <a:t>Furnace of Fire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000">
                              <a:latin typeface="Arial" panose="020B0604020202020204" pitchFamily="34" charset="0"/>
                              <a:cs typeface="Arial" panose="020B0604020202020204" pitchFamily="34" charset="0"/>
                            </a:rPr>
                            <a:t>Darkness Outside</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000">
                              <a:latin typeface="Arial" panose="020B0604020202020204" pitchFamily="34" charset="0"/>
                              <a:cs typeface="Arial" panose="020B0604020202020204" pitchFamily="34" charset="0"/>
                            </a:rPr>
                            <a:t>Weeping</a:t>
                          </a:r>
                        </a:p>
                      </a:txBody>
                      <a:tcPr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147689"/>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8:12</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178351" t="-100000" r="-80412" b="-706250"/>
                          </a:stretch>
                        </a:blip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348387" t="-100000" r="-645" b="-706250"/>
                          </a:stretch>
                        </a:blipFill>
                      </a:tcPr>
                    </a:tc>
                    <a:extLst>
                      <a:ext uri="{0D108BD9-81ED-4DB2-BD59-A6C34878D82A}">
                        <a16:rowId xmlns:a16="http://schemas.microsoft.com/office/drawing/2014/main" val="1306934163"/>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13:42</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98851" t="-195918" r="-201149" b="-591837"/>
                          </a:stretch>
                        </a:blip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348387" t="-195918" r="-645" b="-591837"/>
                          </a:stretch>
                        </a:blipFill>
                      </a:tcPr>
                    </a:tc>
                    <a:extLst>
                      <a:ext uri="{0D108BD9-81ED-4DB2-BD59-A6C34878D82A}">
                        <a16:rowId xmlns:a16="http://schemas.microsoft.com/office/drawing/2014/main" val="1052668"/>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13:50</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98851" t="-302083" r="-201149" b="-504167"/>
                          </a:stretch>
                        </a:blip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348387" t="-302083" r="-645" b="-504167"/>
                          </a:stretch>
                        </a:blipFill>
                      </a:tcPr>
                    </a:tc>
                    <a:extLst>
                      <a:ext uri="{0D108BD9-81ED-4DB2-BD59-A6C34878D82A}">
                        <a16:rowId xmlns:a16="http://schemas.microsoft.com/office/drawing/2014/main" val="1253437802"/>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22:13</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178351" t="-402083" r="-80412" b="-404167"/>
                          </a:stretch>
                        </a:blip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348387" t="-402083" r="-645" b="-404167"/>
                          </a:stretch>
                        </a:blipFill>
                      </a:tcPr>
                    </a:tc>
                    <a:extLst>
                      <a:ext uri="{0D108BD9-81ED-4DB2-BD59-A6C34878D82A}">
                        <a16:rowId xmlns:a16="http://schemas.microsoft.com/office/drawing/2014/main" val="459791529"/>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24:51</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348387" t="-502083" r="-645" b="-304167"/>
                          </a:stretch>
                        </a:blipFill>
                      </a:tcPr>
                    </a:tc>
                    <a:extLst>
                      <a:ext uri="{0D108BD9-81ED-4DB2-BD59-A6C34878D82A}">
                        <a16:rowId xmlns:a16="http://schemas.microsoft.com/office/drawing/2014/main" val="2470393982"/>
                      </a:ext>
                    </a:extLst>
                  </a:tr>
                  <a:tr h="610637">
                    <a:tc>
                      <a:txBody>
                        <a:bodyPr/>
                        <a:lstStyle/>
                        <a:p>
                          <a:r>
                            <a:rPr lang="en-US" sz="2000" b="1">
                              <a:solidFill>
                                <a:schemeClr val="tx1"/>
                              </a:solidFill>
                              <a:latin typeface="Arial" panose="020B0604020202020204" pitchFamily="34" charset="0"/>
                              <a:cs typeface="Arial" panose="020B0604020202020204" pitchFamily="34" charset="0"/>
                            </a:rPr>
                            <a:t>Matthew 25:30</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178351" t="-589796" r="-80412" b="-197959"/>
                          </a:stretch>
                        </a:blip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blipFill>
                          <a:blip r:embed="rId3"/>
                          <a:stretch>
                            <a:fillRect l="-348387" t="-589796" r="-645" b="-197959"/>
                          </a:stretch>
                        </a:blipFill>
                      </a:tcPr>
                    </a:tc>
                    <a:extLst>
                      <a:ext uri="{0D108BD9-81ED-4DB2-BD59-A6C34878D82A}">
                        <a16:rowId xmlns:a16="http://schemas.microsoft.com/office/drawing/2014/main" val="851471704"/>
                      </a:ext>
                    </a:extLst>
                  </a:tr>
                  <a:tr h="610637">
                    <a:tc>
                      <a:txBody>
                        <a:bodyPr/>
                        <a:lstStyle/>
                        <a:p>
                          <a:r>
                            <a:rPr lang="en-US" sz="2000" b="1">
                              <a:solidFill>
                                <a:schemeClr val="tx1"/>
                              </a:solidFill>
                              <a:latin typeface="Arial" panose="020B0604020202020204" pitchFamily="34" charset="0"/>
                              <a:cs typeface="Arial" panose="020B0604020202020204" pitchFamily="34" charset="0"/>
                            </a:rPr>
                            <a:t>Luke 13:28</a:t>
                          </a:r>
                        </a:p>
                      </a:txBody>
                      <a:tcPr anchor="ctr">
                        <a:lnL w="1270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endParaRPr lang="en-US" sz="2000" b="0">
                            <a:solidFill>
                              <a:schemeClr val="tx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endParaRPr lang="en-US"/>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blipFill>
                          <a:blip r:embed="rId3"/>
                          <a:stretch>
                            <a:fillRect l="-348387" t="-704167" r="-645" b="-102083"/>
                          </a:stretch>
                        </a:blipFill>
                      </a:tcPr>
                    </a:tc>
                    <a:extLst>
                      <a:ext uri="{0D108BD9-81ED-4DB2-BD59-A6C34878D82A}">
                        <a16:rowId xmlns:a16="http://schemas.microsoft.com/office/drawing/2014/main" val="3992313193"/>
                      </a:ext>
                    </a:extLst>
                  </a:tr>
                  <a:tr h="610637">
                    <a:tc>
                      <a:txBody>
                        <a:bodyPr/>
                        <a:lstStyle/>
                        <a:p>
                          <a:pPr marL="0" algn="ctr" defTabSz="914400" rtl="0" eaLnBrk="1" latinLnBrk="0" hangingPunct="1"/>
                          <a:endParaRPr lang="en-US" sz="2000" b="1">
                            <a:solidFill>
                              <a:schemeClr val="bg1"/>
                            </a:solidFill>
                            <a:latin typeface="Arial" panose="020B0604020202020204" pitchFamily="34"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US" sz="2000" b="1">
                              <a:solidFill>
                                <a:schemeClr val="bg1"/>
                              </a:solidFill>
                              <a:latin typeface="Arial" panose="020B0604020202020204" pitchFamily="34" charset="0"/>
                              <a:cs typeface="Arial" panose="020B0604020202020204" pitchFamily="34" charset="0"/>
                            </a:rPr>
                            <a:t>Lake of Fire</a:t>
                          </a:r>
                        </a:p>
                      </a:txBody>
                      <a:tcPr anchor="ctr">
                        <a:lnL w="12700" cap="flat" cmpd="sng" algn="ctr">
                          <a:solidFill>
                            <a:schemeClr val="bg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algn="ctr"/>
                          <a:r>
                            <a:rPr lang="en-US" sz="2000" b="1">
                              <a:solidFill>
                                <a:schemeClr val="bg1"/>
                              </a:solidFill>
                              <a:latin typeface="Arial" panose="020B0604020202020204" pitchFamily="34" charset="0"/>
                              <a:cs typeface="Arial" panose="020B0604020202020204" pitchFamily="34" charset="0"/>
                            </a:rPr>
                            <a:t>Disheritance</a:t>
                          </a: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ctr"/>
                          <a:endParaRPr lang="en-US" sz="2000" b="1">
                            <a:solidFill>
                              <a:schemeClr val="bg1"/>
                            </a:solidFill>
                            <a:latin typeface="Arial" panose="020B0604020202020204" pitchFamily="34" charset="0"/>
                            <a:cs typeface="Arial" panose="020B0604020202020204" pitchFamily="34" charset="0"/>
                          </a:endParaRPr>
                        </a:p>
                      </a:txBody>
                      <a:tcPr anchor="ctr">
                        <a:lnL w="28575"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391770187"/>
                      </a:ext>
                    </a:extLst>
                  </a:tr>
                </a:tbl>
              </a:graphicData>
            </a:graphic>
          </p:graphicFrame>
        </mc:Fallback>
      </mc:AlternateContent>
      <p:sp>
        <p:nvSpPr>
          <p:cNvPr id="6" name="Rectangle 5">
            <a:extLst>
              <a:ext uri="{FF2B5EF4-FFF2-40B4-BE49-F238E27FC236}">
                <a16:creationId xmlns:a16="http://schemas.microsoft.com/office/drawing/2014/main" id="{BC4304B4-31AA-2CC2-7764-D51057041917}"/>
              </a:ext>
            </a:extLst>
          </p:cNvPr>
          <p:cNvSpPr/>
          <p:nvPr/>
        </p:nvSpPr>
        <p:spPr>
          <a:xfrm>
            <a:off x="130628" y="895742"/>
            <a:ext cx="8826759" cy="5542383"/>
          </a:xfrm>
          <a:prstGeom prst="rect">
            <a:avLst/>
          </a:prstGeom>
          <a:no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102D1D48-9413-7B08-55C5-EBD103CA2E1F}"/>
              </a:ext>
            </a:extLst>
          </p:cNvPr>
          <p:cNvSpPr>
            <a:spLocks noGrp="1"/>
          </p:cNvSpPr>
          <p:nvPr>
            <p:ph type="title"/>
          </p:nvPr>
        </p:nvSpPr>
        <p:spPr>
          <a:xfrm>
            <a:off x="0" y="85210"/>
            <a:ext cx="9144000" cy="717225"/>
          </a:xfrm>
        </p:spPr>
        <p:txBody>
          <a:bodyPr>
            <a:normAutofit/>
          </a:bodyPr>
          <a:lstStyle/>
          <a:p>
            <a:pPr algn="ctr"/>
            <a:r>
              <a:rPr lang="en-US" sz="4000" b="1">
                <a:solidFill>
                  <a:schemeClr val="bg1"/>
                </a:solidFill>
                <a:latin typeface="Arial" panose="020B0604020202020204" pitchFamily="34" charset="0"/>
                <a:cs typeface="Arial" panose="020B0604020202020204" pitchFamily="34" charset="0"/>
              </a:rPr>
              <a:t>The Darkness Outside</a:t>
            </a:r>
            <a:r>
              <a:rPr lang="en-US" sz="4000" b="1">
                <a:solidFill>
                  <a:schemeClr val="bg1"/>
                </a:solidFill>
                <a:effectLst/>
                <a:latin typeface="Arial" panose="020B0604020202020204" pitchFamily="34" charset="0"/>
                <a:cs typeface="Arial" panose="020B0604020202020204" pitchFamily="34" charset="0"/>
              </a:rPr>
              <a:t> </a:t>
            </a:r>
            <a:endParaRPr lang="en-US" sz="4000" b="1">
              <a:solidFill>
                <a:schemeClr val="bg1"/>
              </a:solidFill>
              <a:latin typeface="Arial" panose="020B0604020202020204" pitchFamily="34" charset="0"/>
              <a:cs typeface="Arial" panose="020B0604020202020204" pitchFamily="34" charset="0"/>
            </a:endParaRPr>
          </a:p>
        </p:txBody>
      </p:sp>
      <p:sp>
        <p:nvSpPr>
          <p:cNvPr id="8" name="TextBox 7">
            <a:extLst>
              <a:ext uri="{FF2B5EF4-FFF2-40B4-BE49-F238E27FC236}">
                <a16:creationId xmlns:a16="http://schemas.microsoft.com/office/drawing/2014/main" id="{BC9E3943-705D-9168-3535-9A98C4F089A5}"/>
              </a:ext>
            </a:extLst>
          </p:cNvPr>
          <p:cNvSpPr txBox="1"/>
          <p:nvPr/>
        </p:nvSpPr>
        <p:spPr>
          <a:xfrm>
            <a:off x="5691673" y="6488668"/>
            <a:ext cx="32852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Joseph Dillow, </a:t>
            </a:r>
            <a:r>
              <a:rPr kumimoji="0" lang="en-US" sz="1800" b="1" i="1" u="none" strike="noStrike" kern="1200" cap="none" spc="0" normalizeH="0" baseline="0" noProof="0">
                <a:ln>
                  <a:noFill/>
                </a:ln>
                <a:solidFill>
                  <a:prstClr val="white"/>
                </a:solidFill>
                <a:effectLst/>
                <a:uLnTx/>
                <a:uFillTx/>
                <a:latin typeface="Calibri" panose="020F0502020204030204"/>
                <a:ea typeface="+mn-ea"/>
                <a:cs typeface="+mn-cs"/>
              </a:rPr>
              <a:t>Final Destiny</a:t>
            </a:r>
            <a:r>
              <a:rPr kumimoji="0" lang="en-US" sz="1800" b="1" i="0" u="none" strike="noStrike" kern="1200" cap="none" spc="0" normalizeH="0" baseline="0" noProof="0">
                <a:ln>
                  <a:noFill/>
                </a:ln>
                <a:solidFill>
                  <a:prstClr val="white"/>
                </a:solidFill>
                <a:effectLst/>
                <a:uLnTx/>
                <a:uFillTx/>
                <a:latin typeface="Calibri" panose="020F0502020204030204"/>
                <a:ea typeface="+mn-ea"/>
                <a:cs typeface="+mn-cs"/>
              </a:rPr>
              <a:t>, 774</a:t>
            </a:r>
          </a:p>
        </p:txBody>
      </p:sp>
    </p:spTree>
    <p:extLst>
      <p:ext uri="{BB962C8B-B14F-4D97-AF65-F5344CB8AC3E}">
        <p14:creationId xmlns:p14="http://schemas.microsoft.com/office/powerpoint/2010/main" val="403655993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4723"/>
            <a:ext cx="9144000" cy="6853277"/>
          </a:xfrm>
          <a:prstGeom prst="rect">
            <a:avLst/>
          </a:prstGeom>
        </p:spPr>
      </p:pic>
      <p:sp>
        <p:nvSpPr>
          <p:cNvPr id="111618" name="Rectangle 2"/>
          <p:cNvSpPr>
            <a:spLocks noGrp="1" noChangeArrowheads="1"/>
          </p:cNvSpPr>
          <p:nvPr>
            <p:ph type="ctrTitle"/>
          </p:nvPr>
        </p:nvSpPr>
        <p:spPr>
          <a:xfrm>
            <a:off x="4915937" y="665235"/>
            <a:ext cx="4144601" cy="6309608"/>
          </a:xfrm>
        </p:spPr>
        <p:txBody>
          <a:bodyPr/>
          <a:lstStyle/>
          <a:p>
            <a:r>
              <a:rPr lang="en-US" sz="6000" b="1" i="1" dirty="0">
                <a:effectLst>
                  <a:glow rad="177800">
                    <a:schemeClr val="tx1"/>
                  </a:glow>
                </a:effectLst>
                <a:latin typeface="Arial" charset="0"/>
                <a:ea typeface="ＭＳ Ｐゴシック" charset="0"/>
              </a:rPr>
              <a:t>The Reign of the Servant Kings</a:t>
            </a:r>
          </a:p>
        </p:txBody>
      </p:sp>
      <p:grpSp>
        <p:nvGrpSpPr>
          <p:cNvPr id="4" name="Group 3"/>
          <p:cNvGrpSpPr/>
          <p:nvPr/>
        </p:nvGrpSpPr>
        <p:grpSpPr>
          <a:xfrm>
            <a:off x="0" y="-55565"/>
            <a:ext cx="4860517" cy="7092247"/>
            <a:chOff x="-12213" y="-73480"/>
            <a:chExt cx="4860517" cy="7092247"/>
          </a:xfrm>
        </p:grpSpPr>
        <p:pic>
          <p:nvPicPr>
            <p:cNvPr id="3" name="Picture 2"/>
            <p:cNvPicPr>
              <a:picLocks noChangeAspect="1"/>
            </p:cNvPicPr>
            <p:nvPr/>
          </p:nvPicPr>
          <p:blipFill>
            <a:blip r:embed="rId4"/>
            <a:stretch>
              <a:fillRect/>
            </a:stretch>
          </p:blipFill>
          <p:spPr>
            <a:xfrm>
              <a:off x="-12213" y="-73480"/>
              <a:ext cx="4860517" cy="7092247"/>
            </a:xfrm>
            <a:prstGeom prst="rect">
              <a:avLst/>
            </a:prstGeom>
          </p:spPr>
        </p:pic>
        <p:sp>
          <p:nvSpPr>
            <p:cNvPr id="7" name="Rectangle 2"/>
            <p:cNvSpPr txBox="1">
              <a:spLocks noChangeArrowheads="1"/>
            </p:cNvSpPr>
            <p:nvPr/>
          </p:nvSpPr>
          <p:spPr bwMode="auto">
            <a:xfrm>
              <a:off x="-12213" y="3181433"/>
              <a:ext cx="4860517" cy="1119159"/>
            </a:xfrm>
            <a:prstGeom prst="rect">
              <a:avLst/>
            </a:prstGeom>
            <a:solidFill>
              <a:schemeClr val="tx2"/>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177800">
                      <a:srgbClr val="000000"/>
                    </a:glow>
                  </a:effectLst>
                  <a:uLnTx/>
                  <a:uFillTx/>
                  <a:latin typeface="Lucida Bright"/>
                  <a:ea typeface="ＭＳ Ｐゴシック" charset="0"/>
                  <a:cs typeface="Lucida Bright"/>
                </a:rPr>
                <a:t>Final Destiny</a:t>
              </a:r>
            </a:p>
          </p:txBody>
        </p:sp>
        <p:sp>
          <p:nvSpPr>
            <p:cNvPr id="8" name="Rectangle 2"/>
            <p:cNvSpPr txBox="1">
              <a:spLocks noChangeArrowheads="1"/>
            </p:cNvSpPr>
            <p:nvPr/>
          </p:nvSpPr>
          <p:spPr bwMode="auto">
            <a:xfrm>
              <a:off x="0" y="5817003"/>
              <a:ext cx="4848304" cy="762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200" b="1" i="1" u="none" strike="noStrike" kern="1200" cap="none" spc="0" normalizeH="0" baseline="0" noProof="0" dirty="0">
                  <a:ln>
                    <a:noFill/>
                  </a:ln>
                  <a:solidFill>
                    <a:srgbClr val="FFFFFF"/>
                  </a:solidFill>
                  <a:effectLst>
                    <a:glow rad="177800">
                      <a:srgbClr val="000000"/>
                    </a:glow>
                  </a:effectLst>
                  <a:uLnTx/>
                  <a:uFillTx/>
                  <a:latin typeface="Arial" charset="0"/>
                  <a:ea typeface="ＭＳ Ｐゴシック" charset="0"/>
                  <a:cs typeface="Arial"/>
                </a:rPr>
                <a:t>Joseph Dillow</a:t>
              </a:r>
            </a:p>
          </p:txBody>
        </p:sp>
        <p:sp>
          <p:nvSpPr>
            <p:cNvPr id="6" name="Rectangle 2"/>
            <p:cNvSpPr txBox="1">
              <a:spLocks noChangeArrowheads="1"/>
            </p:cNvSpPr>
            <p:nvPr/>
          </p:nvSpPr>
          <p:spPr bwMode="auto">
            <a:xfrm>
              <a:off x="0" y="4225142"/>
              <a:ext cx="4848304" cy="1282634"/>
            </a:xfrm>
            <a:prstGeom prst="rect">
              <a:avLst/>
            </a:prstGeom>
            <a:solidFill>
              <a:srgbClr val="000000"/>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2800" b="1" i="1" u="none" strike="noStrike" kern="1200" cap="none" spc="0" normalizeH="0" baseline="0" noProof="0" dirty="0">
                  <a:ln>
                    <a:noFill/>
                  </a:ln>
                  <a:solidFill>
                    <a:srgbClr val="FFFFFF"/>
                  </a:solidFill>
                  <a:effectLst>
                    <a:glow rad="177800">
                      <a:srgbClr val="000000"/>
                    </a:glow>
                  </a:effectLst>
                  <a:uLnTx/>
                  <a:uFillTx/>
                  <a:latin typeface="Arial" charset="0"/>
                  <a:ea typeface="ＭＳ Ｐゴシック" charset="0"/>
                  <a:cs typeface="Arial"/>
                </a:rPr>
                <a:t>The Future Reign of the Servant Kings</a:t>
              </a:r>
            </a:p>
          </p:txBody>
        </p:sp>
      </p:grpSp>
      <p:sp>
        <p:nvSpPr>
          <p:cNvPr id="9" name="Rectangle 2"/>
          <p:cNvSpPr txBox="1">
            <a:spLocks noChangeArrowheads="1"/>
          </p:cNvSpPr>
          <p:nvPr/>
        </p:nvSpPr>
        <p:spPr bwMode="auto">
          <a:xfrm>
            <a:off x="0" y="0"/>
            <a:ext cx="9144000" cy="692696"/>
          </a:xfrm>
          <a:prstGeom prst="rect">
            <a:avLst/>
          </a:prstGeom>
          <a:gradFill flip="none" rotWithShape="1">
            <a:gsLst>
              <a:gs pos="0">
                <a:srgbClr val="800000"/>
              </a:gs>
              <a:gs pos="100000">
                <a:schemeClr val="tx1"/>
              </a:gs>
            </a:gsLst>
            <a:path path="rect">
              <a:fillToRect l="50000" t="50000" r="50000" b="50000"/>
            </a:path>
            <a:tileRect/>
          </a:gradFill>
          <a:ln w="9525">
            <a:noFill/>
            <a:miter lim="800000"/>
            <a:headEnd/>
            <a:tailEnd/>
          </a:ln>
          <a:effectLst/>
        </p:spPr>
        <p:txBody>
          <a:bodyPr vert="horz" wrap="square" lIns="91435" tIns="45718" rIns="91435" bIns="45718" numCol="1" anchor="ctr" anchorCtr="1" compatLnSpc="1">
            <a:prstTxWarp prst="textNoShape">
              <a:avLst/>
            </a:prstTxWarp>
          </a:bodyPr>
          <a:lstStyle>
            <a:lvl1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ctr" rtl="0" eaLnBrk="0" fontAlgn="base" hangingPunct="0">
              <a:spcBef>
                <a:spcPct val="0"/>
              </a:spcBef>
              <a:spcAft>
                <a:spcPct val="0"/>
              </a:spcAft>
              <a:defRPr sz="42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177" algn="ctr" rtl="0" fontAlgn="base">
              <a:spcBef>
                <a:spcPct val="0"/>
              </a:spcBef>
              <a:spcAft>
                <a:spcPct val="0"/>
              </a:spcAft>
              <a:defRPr sz="4200">
                <a:solidFill>
                  <a:schemeClr val="tx2"/>
                </a:solidFill>
                <a:effectLst>
                  <a:outerShdw blurRad="38100" dist="38100" dir="2700000" algn="tl">
                    <a:srgbClr val="000000"/>
                  </a:outerShdw>
                </a:effectLst>
                <a:latin typeface="Tahoma" pitchFamily="-111" charset="-52"/>
              </a:defRPr>
            </a:lvl6pPr>
            <a:lvl7pPr marL="914353" algn="ctr" rtl="0" fontAlgn="base">
              <a:spcBef>
                <a:spcPct val="0"/>
              </a:spcBef>
              <a:spcAft>
                <a:spcPct val="0"/>
              </a:spcAft>
              <a:defRPr sz="4200">
                <a:solidFill>
                  <a:schemeClr val="tx2"/>
                </a:solidFill>
                <a:effectLst>
                  <a:outerShdw blurRad="38100" dist="38100" dir="2700000" algn="tl">
                    <a:srgbClr val="000000"/>
                  </a:outerShdw>
                </a:effectLst>
                <a:latin typeface="Tahoma" pitchFamily="-111" charset="-52"/>
              </a:defRPr>
            </a:lvl7pPr>
            <a:lvl8pPr marL="1371530" algn="ctr" rtl="0" fontAlgn="base">
              <a:spcBef>
                <a:spcPct val="0"/>
              </a:spcBef>
              <a:spcAft>
                <a:spcPct val="0"/>
              </a:spcAft>
              <a:defRPr sz="4200">
                <a:solidFill>
                  <a:schemeClr val="tx2"/>
                </a:solidFill>
                <a:effectLst>
                  <a:outerShdw blurRad="38100" dist="38100" dir="2700000" algn="tl">
                    <a:srgbClr val="000000"/>
                  </a:outerShdw>
                </a:effectLst>
                <a:latin typeface="Tahoma" pitchFamily="-111" charset="-52"/>
              </a:defRPr>
            </a:lvl8pPr>
            <a:lvl9pPr marL="1828706" algn="ctr" rtl="0" fontAlgn="base">
              <a:spcBef>
                <a:spcPct val="0"/>
              </a:spcBef>
              <a:spcAft>
                <a:spcPct val="0"/>
              </a:spcAft>
              <a:defRPr sz="4200">
                <a:solidFill>
                  <a:schemeClr val="tx2"/>
                </a:solidFill>
                <a:effectLst>
                  <a:outerShdw blurRad="38100" dist="38100" dir="2700000" algn="tl">
                    <a:srgbClr val="000000"/>
                  </a:outerShdw>
                </a:effectLst>
                <a:latin typeface="Tahoma" pitchFamily="-111" charset="-52"/>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charset="0"/>
                <a:ea typeface="ＭＳ Ｐゴシック" charset="0"/>
                <a:cs typeface="Arial" charset="0"/>
              </a:rPr>
              <a:t>Jody Dillow is the key author of the Partakers View</a:t>
            </a:r>
          </a:p>
        </p:txBody>
      </p:sp>
      <p:sp>
        <p:nvSpPr>
          <p:cNvPr id="5" name="TextBox 4">
            <a:extLst>
              <a:ext uri="{FF2B5EF4-FFF2-40B4-BE49-F238E27FC236}">
                <a16:creationId xmlns:a16="http://schemas.microsoft.com/office/drawing/2014/main" id="{33F66AFB-3C63-2959-07A1-320006C4954F}"/>
              </a:ext>
            </a:extLst>
          </p:cNvPr>
          <p:cNvSpPr txBox="1"/>
          <p:nvPr/>
        </p:nvSpPr>
        <p:spPr>
          <a:xfrm>
            <a:off x="7959777" y="-449705"/>
            <a:ext cx="1847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imes New Roman"/>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Times New Roman"/>
              <a:ea typeface="+mn-ea"/>
              <a:cs typeface="+mn-cs"/>
            </a:endParaRPr>
          </a:p>
        </p:txBody>
      </p:sp>
    </p:spTree>
    <p:extLst>
      <p:ext uri="{BB962C8B-B14F-4D97-AF65-F5344CB8AC3E}">
        <p14:creationId xmlns:p14="http://schemas.microsoft.com/office/powerpoint/2010/main" val="410524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grpId="0" nodeType="clickEffect">
                                  <p:stCondLst>
                                    <p:cond delay="0"/>
                                  </p:stCondLst>
                                  <p:childTnLst>
                                    <p:set>
                                      <p:cBhvr>
                                        <p:cTn id="6" dur="1" fill="hold">
                                          <p:stCondLst>
                                            <p:cond delay="0"/>
                                          </p:stCondLst>
                                        </p:cTn>
                                        <p:tgtEl>
                                          <p:spTgt spid="111618"/>
                                        </p:tgtEl>
                                        <p:attrNameLst>
                                          <p:attrName>style.visibility</p:attrName>
                                        </p:attrNameLst>
                                      </p:cBhvr>
                                      <p:to>
                                        <p:strVal val="visible"/>
                                      </p:to>
                                    </p:set>
                                    <p:animEffect transition="in" filter="fade">
                                      <p:cBhvr>
                                        <p:cTn id="7" dur="1000"/>
                                        <p:tgtEl>
                                          <p:spTgt spid="111618"/>
                                        </p:tgtEl>
                                      </p:cBhvr>
                                    </p:animEffect>
                                    <p:anim calcmode="lin" valueType="num">
                                      <p:cBhvr>
                                        <p:cTn id="8" dur="1000" fill="hold"/>
                                        <p:tgtEl>
                                          <p:spTgt spid="111618"/>
                                        </p:tgtEl>
                                        <p:attrNameLst>
                                          <p:attrName>ppt_x</p:attrName>
                                        </p:attrNameLst>
                                      </p:cBhvr>
                                      <p:tavLst>
                                        <p:tav tm="0">
                                          <p:val>
                                            <p:strVal val="#ppt_x"/>
                                          </p:val>
                                        </p:tav>
                                        <p:tav tm="100000">
                                          <p:val>
                                            <p:strVal val="#ppt_x"/>
                                          </p:val>
                                        </p:tav>
                                      </p:tavLst>
                                    </p:anim>
                                    <p:anim calcmode="lin" valueType="num">
                                      <p:cBhvr>
                                        <p:cTn id="9" dur="900" decel="100000" fill="hold"/>
                                        <p:tgtEl>
                                          <p:spTgt spid="11161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111618"/>
                                        </p:tgtEl>
                                        <p:attrNameLst>
                                          <p:attrName>ppt_y</p:attrName>
                                        </p:attrNameLst>
                                      </p:cBhvr>
                                      <p:tavLst>
                                        <p:tav tm="0">
                                          <p:val>
                                            <p:strVal val="#ppt_y-.03"/>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37"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900" decel="100000" fill="hold"/>
                                        <p:tgtEl>
                                          <p:spTgt spid="4"/>
                                        </p:tgtEl>
                                        <p:attrNameLst>
                                          <p:attrName>ppt_y</p:attrName>
                                        </p:attrNameLst>
                                      </p:cBhvr>
                                      <p:tavLst>
                                        <p:tav tm="0">
                                          <p:val>
                                            <p:strVal val="#ppt_y+1"/>
                                          </p:val>
                                        </p:tav>
                                        <p:tav tm="100000">
                                          <p:val>
                                            <p:strVal val="#ppt_y-.03"/>
                                          </p:val>
                                        </p:tav>
                                      </p:tavLst>
                                    </p:anim>
                                    <p:anim calcmode="lin" valueType="num">
                                      <p:cBhvr>
                                        <p:cTn id="18" dur="100" accel="100000" fill="hold">
                                          <p:stCondLst>
                                            <p:cond delay="900"/>
                                          </p:stCondLst>
                                        </p:cTn>
                                        <p:tgtEl>
                                          <p:spTgt spid="4"/>
                                        </p:tgtEl>
                                        <p:attrNameLst>
                                          <p:attrName>ppt_y</p:attrName>
                                        </p:attrNameLst>
                                      </p:cBhvr>
                                      <p:tavLst>
                                        <p:tav tm="0">
                                          <p:val>
                                            <p:strVal val="#ppt_y-.03"/>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55"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p:cTn id="23" dur="1000" fill="hold"/>
                                        <p:tgtEl>
                                          <p:spTgt spid="9"/>
                                        </p:tgtEl>
                                        <p:attrNameLst>
                                          <p:attrName>ppt_w</p:attrName>
                                        </p:attrNameLst>
                                      </p:cBhvr>
                                      <p:tavLst>
                                        <p:tav tm="0">
                                          <p:val>
                                            <p:strVal val="#ppt_w*0.70"/>
                                          </p:val>
                                        </p:tav>
                                        <p:tav tm="100000">
                                          <p:val>
                                            <p:strVal val="#ppt_w"/>
                                          </p:val>
                                        </p:tav>
                                      </p:tavLst>
                                    </p:anim>
                                    <p:anim calcmode="lin" valueType="num">
                                      <p:cBhvr>
                                        <p:cTn id="24" dur="1000" fill="hold"/>
                                        <p:tgtEl>
                                          <p:spTgt spid="9"/>
                                        </p:tgtEl>
                                        <p:attrNameLst>
                                          <p:attrName>ppt_h</p:attrName>
                                        </p:attrNameLst>
                                      </p:cBhvr>
                                      <p:tavLst>
                                        <p:tav tm="0">
                                          <p:val>
                                            <p:strVal val="#ppt_h"/>
                                          </p:val>
                                        </p:tav>
                                        <p:tav tm="100000">
                                          <p:val>
                                            <p:strVal val="#ppt_h"/>
                                          </p:val>
                                        </p:tav>
                                      </p:tavLst>
                                    </p:anim>
                                    <p:animEffect transition="in" filter="fade">
                                      <p:cBhvr>
                                        <p:cTn id="25"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18" grpId="0"/>
      <p:bldP spid="9"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9EC4E30-1FF9-4F66-8009-84007FD9175D}"/>
              </a:ext>
            </a:extLst>
          </p:cNvPr>
          <p:cNvSpPr/>
          <p:nvPr/>
        </p:nvSpPr>
        <p:spPr>
          <a:xfrm>
            <a:off x="176463" y="128337"/>
            <a:ext cx="8807116" cy="6593305"/>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 name="Picture 11">
            <a:extLst>
              <a:ext uri="{FF2B5EF4-FFF2-40B4-BE49-F238E27FC236}">
                <a16:creationId xmlns:a16="http://schemas.microsoft.com/office/drawing/2014/main" id="{BDD1DD8F-DA81-44B3-A746-CAB17EE49781}"/>
              </a:ext>
            </a:extLst>
          </p:cNvPr>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08547" y="146470"/>
            <a:ext cx="8742947" cy="5846573"/>
          </a:xfrm>
          <a:prstGeom prst="rect">
            <a:avLst/>
          </a:prstGeom>
        </p:spPr>
      </p:pic>
      <p:sp>
        <p:nvSpPr>
          <p:cNvPr id="10" name="TextBox 9">
            <a:extLst>
              <a:ext uri="{FF2B5EF4-FFF2-40B4-BE49-F238E27FC236}">
                <a16:creationId xmlns:a16="http://schemas.microsoft.com/office/drawing/2014/main" id="{6AA04103-312E-467F-9592-4A6F55BAB65F}"/>
              </a:ext>
            </a:extLst>
          </p:cNvPr>
          <p:cNvSpPr txBox="1"/>
          <p:nvPr/>
        </p:nvSpPr>
        <p:spPr>
          <a:xfrm>
            <a:off x="1776908" y="5342525"/>
            <a:ext cx="5083209" cy="1138773"/>
          </a:xfrm>
          <a:prstGeom prst="rect">
            <a:avLst/>
          </a:prstGeom>
          <a:noFill/>
          <a:ln>
            <a:noFill/>
          </a:ln>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all" spc="0" normalizeH="0" baseline="0" noProof="0" dirty="0">
                <a:ln w="19050" cmpd="sng">
                  <a:solidFill>
                    <a:srgbClr val="FF0066"/>
                  </a:solidFill>
                  <a:prstDash val="solid"/>
                </a:ln>
                <a:solidFill>
                  <a:prstClr val="black"/>
                </a:solidFill>
                <a:effectLst/>
                <a:uLnTx/>
                <a:uFillTx/>
                <a:latin typeface="Comic Sans MS" panose="030F0702030302020204" pitchFamily="66" charset="0"/>
                <a:ea typeface="+mn-ea"/>
                <a:cs typeface="+mn-cs"/>
              </a:rPr>
              <a:t>What do we learn?</a:t>
            </a:r>
          </a:p>
        </p:txBody>
      </p:sp>
      <p:pic>
        <p:nvPicPr>
          <p:cNvPr id="18" name="Picture 17">
            <a:extLst>
              <a:ext uri="{FF2B5EF4-FFF2-40B4-BE49-F238E27FC236}">
                <a16:creationId xmlns:a16="http://schemas.microsoft.com/office/drawing/2014/main" id="{517DF475-11A3-4D19-AA7D-2D2924248CA2}"/>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12" b="98938" l="9906" r="89976">
                        <a14:foregroundMark x1="44929" y1="59823" x2="54127" y2="98938"/>
                      </a14:backgroundRemoval>
                    </a14:imgEffect>
                  </a14:imgLayer>
                </a14:imgProps>
              </a:ext>
              <a:ext uri="{28A0092B-C50C-407E-A947-70E740481C1C}">
                <a14:useLocalDpi xmlns:a14="http://schemas.microsoft.com/office/drawing/2010/main" val="0"/>
              </a:ext>
            </a:extLst>
          </a:blip>
          <a:srcRect l="35089" r="16916" b="19138"/>
          <a:stretch/>
        </p:blipFill>
        <p:spPr>
          <a:xfrm flipH="1">
            <a:off x="6046224" y="3791266"/>
            <a:ext cx="2743200" cy="3079366"/>
          </a:xfrm>
          <a:prstGeom prst="rect">
            <a:avLst/>
          </a:prstGeom>
          <a:ln>
            <a:noFill/>
          </a:ln>
          <a:effectLst>
            <a:outerShdw blurRad="292100" dist="139700" dir="2700000" algn="tl" rotWithShape="0">
              <a:srgbClr val="333333">
                <a:alpha val="65000"/>
              </a:srgbClr>
            </a:outerShdw>
          </a:effectLst>
        </p:spPr>
      </p:pic>
      <p:sp>
        <p:nvSpPr>
          <p:cNvPr id="49" name="TextBox 48">
            <a:extLst>
              <a:ext uri="{FF2B5EF4-FFF2-40B4-BE49-F238E27FC236}">
                <a16:creationId xmlns:a16="http://schemas.microsoft.com/office/drawing/2014/main" id="{65D43278-B8A2-43C2-8B54-21356A98BB8D}"/>
              </a:ext>
            </a:extLst>
          </p:cNvPr>
          <p:cNvSpPr txBox="1"/>
          <p:nvPr/>
        </p:nvSpPr>
        <p:spPr>
          <a:xfrm>
            <a:off x="419487" y="402573"/>
            <a:ext cx="8488764"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Jesus would be going away for an </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unspecified amount of time . . . but </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He will certainly return (Matt. 25:14,19)</a:t>
            </a:r>
          </a:p>
        </p:txBody>
      </p:sp>
      <p:pic>
        <p:nvPicPr>
          <p:cNvPr id="51" name="Picture 50">
            <a:extLst>
              <a:ext uri="{FF2B5EF4-FFF2-40B4-BE49-F238E27FC236}">
                <a16:creationId xmlns:a16="http://schemas.microsoft.com/office/drawing/2014/main" id="{7F1C5395-B85C-4526-ACEA-9C69120AA142}"/>
              </a:ext>
            </a:extLst>
          </p:cNvPr>
          <p:cNvPicPr>
            <a:picLocks noChangeAspect="1"/>
          </p:cNvPicPr>
          <p:nvPr/>
        </p:nvPicPr>
        <p:blipFill>
          <a:blip r:embed="rId7" cstate="print">
            <a:extLst>
              <a:ext uri="{BEBA8EAE-BF5A-486C-A8C5-ECC9F3942E4B}">
                <a14:imgProps xmlns:a14="http://schemas.microsoft.com/office/drawing/2010/main">
                  <a14:imgLayer r:embed="rId8">
                    <a14:imgEffect>
                      <a14:backgroundRemoval t="7611" b="96460" l="9906" r="89858">
                        <a14:foregroundMark x1="45991" y1="7611" x2="57075" y2="7788"/>
                        <a14:foregroundMark x1="84434" y1="95752" x2="13679" y2="96460"/>
                        <a14:foregroundMark x1="38208" y1="88673" x2="68278" y2="84425"/>
                        <a14:foregroundMark x1="68278" y1="84425" x2="68278" y2="84425"/>
                        <a14:foregroundMark x1="68868" y1="76814" x2="66981" y2="93451"/>
                      </a14:backgroundRemoval>
                    </a14:imgEffect>
                  </a14:imgLayer>
                </a14:imgProps>
              </a:ext>
              <a:ext uri="{28A0092B-C50C-407E-A947-70E740481C1C}">
                <a14:useLocalDpi xmlns:a14="http://schemas.microsoft.com/office/drawing/2010/main" val="0"/>
              </a:ext>
            </a:extLst>
          </a:blip>
          <a:stretch>
            <a:fillRect/>
          </a:stretch>
        </p:blipFill>
        <p:spPr>
          <a:xfrm flipH="1">
            <a:off x="615712" y="5719226"/>
            <a:ext cx="1709167" cy="1138773"/>
          </a:xfrm>
          <a:prstGeom prst="rect">
            <a:avLst/>
          </a:prstGeom>
          <a:ln>
            <a:noFill/>
          </a:ln>
          <a:effectLst>
            <a:outerShdw blurRad="292100" dist="139700" dir="2700000" algn="tl" rotWithShape="0">
              <a:srgbClr val="333333">
                <a:alpha val="65000"/>
              </a:srgbClr>
            </a:outerShdw>
          </a:effectLst>
        </p:spPr>
      </p:pic>
      <p:sp>
        <p:nvSpPr>
          <p:cNvPr id="9" name="TextBox 8">
            <a:extLst>
              <a:ext uri="{FF2B5EF4-FFF2-40B4-BE49-F238E27FC236}">
                <a16:creationId xmlns:a16="http://schemas.microsoft.com/office/drawing/2014/main" id="{5DC241D4-75EE-48FB-B281-B4A354E8701F}"/>
              </a:ext>
            </a:extLst>
          </p:cNvPr>
          <p:cNvSpPr txBox="1"/>
          <p:nvPr/>
        </p:nvSpPr>
        <p:spPr>
          <a:xfrm>
            <a:off x="459011" y="1793079"/>
            <a:ext cx="8488764"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What is He doing while He’s away?</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(John 14:2,3; Hebrews 7:25)</a:t>
            </a:r>
          </a:p>
        </p:txBody>
      </p:sp>
    </p:spTree>
    <p:custDataLst>
      <p:tags r:id="rId1"/>
    </p:custDataLst>
    <p:extLst>
      <p:ext uri="{BB962C8B-B14F-4D97-AF65-F5344CB8AC3E}">
        <p14:creationId xmlns:p14="http://schemas.microsoft.com/office/powerpoint/2010/main" val="2635655520"/>
      </p:ext>
    </p:extLst>
  </p:cSld>
  <p:clrMapOvr>
    <a:masterClrMapping/>
  </p:clrMapOvr>
  <mc:AlternateContent xmlns:mc="http://schemas.openxmlformats.org/markup-compatibility/2006" xmlns:p14="http://schemas.microsoft.com/office/powerpoint/2010/main">
    <mc:Choice Requires="p14">
      <p:transition spd="slow" p14:dur="3900">
        <p14:glitter dir="u"/>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9EC4E30-1FF9-4F66-8009-84007FD9175D}"/>
              </a:ext>
            </a:extLst>
          </p:cNvPr>
          <p:cNvSpPr/>
          <p:nvPr/>
        </p:nvSpPr>
        <p:spPr>
          <a:xfrm>
            <a:off x="176463" y="128337"/>
            <a:ext cx="8807116" cy="6593305"/>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 name="Picture 11">
            <a:extLst>
              <a:ext uri="{FF2B5EF4-FFF2-40B4-BE49-F238E27FC236}">
                <a16:creationId xmlns:a16="http://schemas.microsoft.com/office/drawing/2014/main" id="{BDD1DD8F-DA81-44B3-A746-CAB17EE49781}"/>
              </a:ext>
            </a:extLst>
          </p:cNvPr>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08547" y="146470"/>
            <a:ext cx="8742947" cy="5846573"/>
          </a:xfrm>
          <a:prstGeom prst="rect">
            <a:avLst/>
          </a:prstGeom>
        </p:spPr>
      </p:pic>
      <p:pic>
        <p:nvPicPr>
          <p:cNvPr id="31" name="Picture 30">
            <a:extLst>
              <a:ext uri="{FF2B5EF4-FFF2-40B4-BE49-F238E27FC236}">
                <a16:creationId xmlns:a16="http://schemas.microsoft.com/office/drawing/2014/main" id="{EA68BCAD-215F-4FD7-B0EF-A4A44E14F015}"/>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12" b="98938" l="9906" r="89976">
                        <a14:foregroundMark x1="44929" y1="59823" x2="54127" y2="98938"/>
                      </a14:backgroundRemoval>
                    </a14:imgEffect>
                  </a14:imgLayer>
                </a14:imgProps>
              </a:ext>
              <a:ext uri="{28A0092B-C50C-407E-A947-70E740481C1C}">
                <a14:useLocalDpi xmlns:a14="http://schemas.microsoft.com/office/drawing/2010/main" val="0"/>
              </a:ext>
            </a:extLst>
          </a:blip>
          <a:srcRect l="35089" r="16916" b="19138"/>
          <a:stretch/>
        </p:blipFill>
        <p:spPr>
          <a:xfrm flipH="1">
            <a:off x="6096000" y="3790666"/>
            <a:ext cx="2743200" cy="3079366"/>
          </a:xfrm>
          <a:prstGeom prst="rect">
            <a:avLst/>
          </a:prstGeom>
          <a:ln>
            <a:noFill/>
          </a:ln>
          <a:effectLst>
            <a:outerShdw blurRad="292100" dist="139700" dir="2700000" algn="tl" rotWithShape="0">
              <a:srgbClr val="333333">
                <a:alpha val="65000"/>
              </a:srgbClr>
            </a:outerShdw>
          </a:effectLst>
        </p:spPr>
      </p:pic>
      <p:sp>
        <p:nvSpPr>
          <p:cNvPr id="40" name="TextBox 39">
            <a:extLst>
              <a:ext uri="{FF2B5EF4-FFF2-40B4-BE49-F238E27FC236}">
                <a16:creationId xmlns:a16="http://schemas.microsoft.com/office/drawing/2014/main" id="{339432CA-8E7D-40E3-A9CB-5D0971BDBD4F}"/>
              </a:ext>
            </a:extLst>
          </p:cNvPr>
          <p:cNvSpPr txBox="1"/>
          <p:nvPr/>
        </p:nvSpPr>
        <p:spPr>
          <a:xfrm>
            <a:off x="756869" y="626995"/>
            <a:ext cx="8369202"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t>God entrusts each disciple with varying </a:t>
            </a:r>
            <a:br>
              <a:rPr kumimoji="0" lang="en-US" sz="28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t>amounts of resources to invest in kingdom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ysClr val="windowText" lastClr="000000"/>
                </a:solidFill>
                <a:effectLst/>
                <a:uLnTx/>
                <a:uFillTx/>
                <a:latin typeface="Comic Sans MS" panose="030F0702030302020204" pitchFamily="66" charset="0"/>
                <a:ea typeface="+mn-ea"/>
                <a:cs typeface="+mn-cs"/>
              </a:rPr>
              <a:t>building (Rom. 12:3-8)</a:t>
            </a:r>
          </a:p>
        </p:txBody>
      </p:sp>
      <p:sp>
        <p:nvSpPr>
          <p:cNvPr id="10" name="TextBox 9">
            <a:extLst>
              <a:ext uri="{FF2B5EF4-FFF2-40B4-BE49-F238E27FC236}">
                <a16:creationId xmlns:a16="http://schemas.microsoft.com/office/drawing/2014/main" id="{6AA04103-312E-467F-9592-4A6F55BAB65F}"/>
              </a:ext>
            </a:extLst>
          </p:cNvPr>
          <p:cNvSpPr txBox="1"/>
          <p:nvPr/>
        </p:nvSpPr>
        <p:spPr>
          <a:xfrm>
            <a:off x="1725389" y="3130087"/>
            <a:ext cx="5083209" cy="1661993"/>
          </a:xfrm>
          <a:prstGeom prst="rect">
            <a:avLst/>
          </a:prstGeom>
          <a:noFill/>
          <a:ln>
            <a:noFill/>
          </a:ln>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all" spc="0" normalizeH="0" baseline="0" noProof="0" dirty="0">
                <a:ln w="19050" cmpd="sng">
                  <a:solidFill>
                    <a:srgbClr val="FF0066"/>
                  </a:solidFill>
                  <a:prstDash val="solid"/>
                </a:ln>
                <a:solidFill>
                  <a:prstClr val="black"/>
                </a:solidFill>
                <a:effectLst/>
                <a:uLnTx/>
                <a:uFillTx/>
                <a:latin typeface="Comic Sans MS" panose="030F0702030302020204" pitchFamily="66" charset="0"/>
                <a:ea typeface="+mn-ea"/>
                <a:cs typeface="+mn-cs"/>
              </a:rPr>
              <a:t>What do we learn about the master?</a:t>
            </a:r>
          </a:p>
        </p:txBody>
      </p:sp>
      <p:grpSp>
        <p:nvGrpSpPr>
          <p:cNvPr id="2" name="Group 1">
            <a:extLst>
              <a:ext uri="{FF2B5EF4-FFF2-40B4-BE49-F238E27FC236}">
                <a16:creationId xmlns:a16="http://schemas.microsoft.com/office/drawing/2014/main" id="{BE2A35FB-B11D-4727-84A9-9168812BA846}"/>
              </a:ext>
            </a:extLst>
          </p:cNvPr>
          <p:cNvGrpSpPr/>
          <p:nvPr/>
        </p:nvGrpSpPr>
        <p:grpSpPr>
          <a:xfrm>
            <a:off x="599638" y="3756275"/>
            <a:ext cx="2905562" cy="3246574"/>
            <a:chOff x="5869406" y="2262034"/>
            <a:chExt cx="2330927" cy="2753599"/>
          </a:xfrm>
        </p:grpSpPr>
        <p:pic>
          <p:nvPicPr>
            <p:cNvPr id="41" name="Picture 40">
              <a:extLst>
                <a:ext uri="{FF2B5EF4-FFF2-40B4-BE49-F238E27FC236}">
                  <a16:creationId xmlns:a16="http://schemas.microsoft.com/office/drawing/2014/main" id="{7C27CAD4-86C0-4F20-824D-3647FB2D40C7}"/>
                </a:ext>
              </a:extLst>
            </p:cNvPr>
            <p:cNvPicPr>
              <a:picLocks noChangeAspect="1"/>
            </p:cNvPicPr>
            <p:nvPr/>
          </p:nvPicPr>
          <p:blipFill rotWithShape="1">
            <a:blip r:embed="rId7">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contrast="-40000"/>
                      </a14:imgEffect>
                    </a14:imgLayer>
                  </a14:imgProps>
                </a:ext>
              </a:extLst>
            </a:blip>
            <a:srcRect l="24833" r="33333" b="13486"/>
            <a:stretch/>
          </p:blipFill>
          <p:spPr>
            <a:xfrm>
              <a:off x="6204283" y="2262034"/>
              <a:ext cx="1766009" cy="2753599"/>
            </a:xfrm>
            <a:prstGeom prst="rect">
              <a:avLst/>
            </a:prstGeom>
            <a:ln>
              <a:noFill/>
            </a:ln>
            <a:effectLst>
              <a:outerShdw blurRad="292100" dist="139700" dir="2700000" algn="tl" rotWithShape="0">
                <a:srgbClr val="333333">
                  <a:alpha val="65000"/>
                </a:srgbClr>
              </a:outerShdw>
            </a:effectLst>
          </p:spPr>
        </p:pic>
        <p:sp>
          <p:nvSpPr>
            <p:cNvPr id="36" name="TextBox 35">
              <a:extLst>
                <a:ext uri="{FF2B5EF4-FFF2-40B4-BE49-F238E27FC236}">
                  <a16:creationId xmlns:a16="http://schemas.microsoft.com/office/drawing/2014/main" id="{6BDEC074-6C21-443A-A41F-99A768E163DE}"/>
                </a:ext>
              </a:extLst>
            </p:cNvPr>
            <p:cNvSpPr txBox="1"/>
            <p:nvPr/>
          </p:nvSpPr>
          <p:spPr>
            <a:xfrm>
              <a:off x="5869406" y="3791303"/>
              <a:ext cx="2330927" cy="461665"/>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Ministry</a:t>
              </a:r>
            </a:p>
          </p:txBody>
        </p:sp>
      </p:grpSp>
      <p:grpSp>
        <p:nvGrpSpPr>
          <p:cNvPr id="4" name="Group 3">
            <a:extLst>
              <a:ext uri="{FF2B5EF4-FFF2-40B4-BE49-F238E27FC236}">
                <a16:creationId xmlns:a16="http://schemas.microsoft.com/office/drawing/2014/main" id="{C63F84CE-C012-4285-8180-644794FD1F9B}"/>
              </a:ext>
            </a:extLst>
          </p:cNvPr>
          <p:cNvGrpSpPr/>
          <p:nvPr/>
        </p:nvGrpSpPr>
        <p:grpSpPr>
          <a:xfrm>
            <a:off x="4495800" y="4014351"/>
            <a:ext cx="2567595" cy="2996049"/>
            <a:chOff x="9140268" y="1286368"/>
            <a:chExt cx="2567595" cy="2996049"/>
          </a:xfrm>
        </p:grpSpPr>
        <p:pic>
          <p:nvPicPr>
            <p:cNvPr id="42" name="Picture 41">
              <a:extLst>
                <a:ext uri="{FF2B5EF4-FFF2-40B4-BE49-F238E27FC236}">
                  <a16:creationId xmlns:a16="http://schemas.microsoft.com/office/drawing/2014/main" id="{103885C1-968A-4CB3-A0C1-6E036CCCA465}"/>
                </a:ext>
              </a:extLst>
            </p:cNvPr>
            <p:cNvPicPr>
              <a:picLocks noChangeAspect="1"/>
            </p:cNvPicPr>
            <p:nvPr/>
          </p:nvPicPr>
          <p:blipFill rotWithShape="1">
            <a:blip r:embed="rId9">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bright="-20000" contrast="-20000"/>
                      </a14:imgEffect>
                    </a14:imgLayer>
                  </a14:imgProps>
                </a:ext>
              </a:extLst>
            </a:blip>
            <a:srcRect l="24833" r="33333" b="13486"/>
            <a:stretch/>
          </p:blipFill>
          <p:spPr>
            <a:xfrm>
              <a:off x="9376530" y="1286368"/>
              <a:ext cx="2234360" cy="2996049"/>
            </a:xfrm>
            <a:prstGeom prst="rect">
              <a:avLst/>
            </a:prstGeom>
          </p:spPr>
        </p:pic>
        <p:sp>
          <p:nvSpPr>
            <p:cNvPr id="27" name="TextBox 26">
              <a:extLst>
                <a:ext uri="{FF2B5EF4-FFF2-40B4-BE49-F238E27FC236}">
                  <a16:creationId xmlns:a16="http://schemas.microsoft.com/office/drawing/2014/main" id="{01D1025F-6BD8-480D-94E1-0394598024BE}"/>
                </a:ext>
              </a:extLst>
            </p:cNvPr>
            <p:cNvSpPr txBox="1"/>
            <p:nvPr/>
          </p:nvSpPr>
          <p:spPr>
            <a:xfrm>
              <a:off x="9140268" y="3215617"/>
              <a:ext cx="2567595" cy="830997"/>
            </a:xfrm>
            <a:prstGeom prst="rect">
              <a:avLst/>
            </a:prstGeom>
            <a:noFill/>
            <a:scene3d>
              <a:camera prst="orthographicFront">
                <a:rot lat="0" lon="0" rev="900000"/>
              </a:camera>
              <a:lightRig rig="threePt" dir="t"/>
            </a:scene3d>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Witness</a:t>
              </a:r>
              <a:b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b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opportunity</a:t>
              </a:r>
            </a:p>
          </p:txBody>
        </p:sp>
      </p:grpSp>
      <p:grpSp>
        <p:nvGrpSpPr>
          <p:cNvPr id="5" name="Group 4">
            <a:extLst>
              <a:ext uri="{FF2B5EF4-FFF2-40B4-BE49-F238E27FC236}">
                <a16:creationId xmlns:a16="http://schemas.microsoft.com/office/drawing/2014/main" id="{3FBF40D4-602E-4570-96B2-35ED344D11DC}"/>
              </a:ext>
            </a:extLst>
          </p:cNvPr>
          <p:cNvGrpSpPr/>
          <p:nvPr/>
        </p:nvGrpSpPr>
        <p:grpSpPr>
          <a:xfrm>
            <a:off x="2057400" y="4466579"/>
            <a:ext cx="2330927" cy="2490096"/>
            <a:chOff x="1131419" y="552492"/>
            <a:chExt cx="2330927" cy="2490096"/>
          </a:xfrm>
        </p:grpSpPr>
        <p:pic>
          <p:nvPicPr>
            <p:cNvPr id="43" name="Picture 42">
              <a:extLst>
                <a:ext uri="{FF2B5EF4-FFF2-40B4-BE49-F238E27FC236}">
                  <a16:creationId xmlns:a16="http://schemas.microsoft.com/office/drawing/2014/main" id="{2081F1EC-5446-4CF3-8846-528884302653}"/>
                </a:ext>
              </a:extLst>
            </p:cNvPr>
            <p:cNvPicPr>
              <a:picLocks noChangeAspect="1"/>
            </p:cNvPicPr>
            <p:nvPr/>
          </p:nvPicPr>
          <p:blipFill rotWithShape="1">
            <a:blip r:embed="rId7">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contrast="-40000"/>
                      </a14:imgEffect>
                    </a14:imgLayer>
                  </a14:imgProps>
                </a:ext>
              </a:extLst>
            </a:blip>
            <a:srcRect l="24833" r="33333" b="13486"/>
            <a:stretch/>
          </p:blipFill>
          <p:spPr>
            <a:xfrm>
              <a:off x="1265371" y="552492"/>
              <a:ext cx="2141621" cy="2490096"/>
            </a:xfrm>
            <a:prstGeom prst="rect">
              <a:avLst/>
            </a:prstGeom>
          </p:spPr>
        </p:pic>
        <p:sp>
          <p:nvSpPr>
            <p:cNvPr id="19" name="TextBox 18">
              <a:extLst>
                <a:ext uri="{FF2B5EF4-FFF2-40B4-BE49-F238E27FC236}">
                  <a16:creationId xmlns:a16="http://schemas.microsoft.com/office/drawing/2014/main" id="{E1E3F8AE-9214-4503-9BAD-3C96EFFC0A9F}"/>
                </a:ext>
              </a:extLst>
            </p:cNvPr>
            <p:cNvSpPr txBox="1"/>
            <p:nvPr/>
          </p:nvSpPr>
          <p:spPr>
            <a:xfrm>
              <a:off x="1131419" y="2234271"/>
              <a:ext cx="2330927" cy="461665"/>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Education</a:t>
              </a:r>
            </a:p>
          </p:txBody>
        </p:sp>
      </p:grpSp>
      <p:grpSp>
        <p:nvGrpSpPr>
          <p:cNvPr id="6" name="Group 5">
            <a:extLst>
              <a:ext uri="{FF2B5EF4-FFF2-40B4-BE49-F238E27FC236}">
                <a16:creationId xmlns:a16="http://schemas.microsoft.com/office/drawing/2014/main" id="{45E62B87-F915-4851-8B89-EE4E84A88687}"/>
              </a:ext>
            </a:extLst>
          </p:cNvPr>
          <p:cNvGrpSpPr/>
          <p:nvPr/>
        </p:nvGrpSpPr>
        <p:grpSpPr>
          <a:xfrm>
            <a:off x="7162800" y="4490250"/>
            <a:ext cx="2042451" cy="2404531"/>
            <a:chOff x="6331529" y="4364017"/>
            <a:chExt cx="2042451" cy="2404531"/>
          </a:xfrm>
        </p:grpSpPr>
        <p:pic>
          <p:nvPicPr>
            <p:cNvPr id="44" name="Picture 43">
              <a:extLst>
                <a:ext uri="{FF2B5EF4-FFF2-40B4-BE49-F238E27FC236}">
                  <a16:creationId xmlns:a16="http://schemas.microsoft.com/office/drawing/2014/main" id="{1B1855DF-1D95-42E1-B80D-9CBB5ABC94CF}"/>
                </a:ext>
              </a:extLst>
            </p:cNvPr>
            <p:cNvPicPr>
              <a:picLocks noChangeAspect="1"/>
            </p:cNvPicPr>
            <p:nvPr/>
          </p:nvPicPr>
          <p:blipFill rotWithShape="1">
            <a:blip r:embed="rId10">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bright="-40000"/>
                      </a14:imgEffect>
                    </a14:imgLayer>
                  </a14:imgProps>
                </a:ext>
              </a:extLst>
            </a:blip>
            <a:srcRect l="24833" r="33333" b="13486"/>
            <a:stretch/>
          </p:blipFill>
          <p:spPr>
            <a:xfrm>
              <a:off x="6529109" y="4364017"/>
              <a:ext cx="1844871" cy="2404531"/>
            </a:xfrm>
            <a:prstGeom prst="rect">
              <a:avLst/>
            </a:prstGeom>
          </p:spPr>
        </p:pic>
        <p:sp>
          <p:nvSpPr>
            <p:cNvPr id="33" name="TextBox 32">
              <a:extLst>
                <a:ext uri="{FF2B5EF4-FFF2-40B4-BE49-F238E27FC236}">
                  <a16:creationId xmlns:a16="http://schemas.microsoft.com/office/drawing/2014/main" id="{0C813533-1C89-4FDF-85F1-28EBCAEE96EC}"/>
                </a:ext>
              </a:extLst>
            </p:cNvPr>
            <p:cNvSpPr txBox="1"/>
            <p:nvPr/>
          </p:nvSpPr>
          <p:spPr>
            <a:xfrm>
              <a:off x="6331529" y="5748370"/>
              <a:ext cx="1905000" cy="830997"/>
            </a:xfrm>
            <a:prstGeom prst="rect">
              <a:avLst/>
            </a:prstGeom>
            <a:noFill/>
          </p:spPr>
          <p:txBody>
            <a:bodyPr wrap="square" rtlCol="0">
              <a:spAutoFit/>
              <a:scene3d>
                <a:camera prst="isometricOffAxis1Right">
                  <a:rot lat="1080000" lon="20039998" rev="900000"/>
                </a:camera>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a:t>
              </a:r>
              <a:b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b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Possessions</a:t>
              </a:r>
            </a:p>
          </p:txBody>
        </p:sp>
      </p:grpSp>
      <p:grpSp>
        <p:nvGrpSpPr>
          <p:cNvPr id="7" name="Group 6">
            <a:extLst>
              <a:ext uri="{FF2B5EF4-FFF2-40B4-BE49-F238E27FC236}">
                <a16:creationId xmlns:a16="http://schemas.microsoft.com/office/drawing/2014/main" id="{32207049-6DC1-4952-A777-B775474C1CF8}"/>
              </a:ext>
            </a:extLst>
          </p:cNvPr>
          <p:cNvGrpSpPr/>
          <p:nvPr/>
        </p:nvGrpSpPr>
        <p:grpSpPr>
          <a:xfrm>
            <a:off x="1371600" y="5562600"/>
            <a:ext cx="1524000" cy="1349125"/>
            <a:chOff x="7534967" y="5419422"/>
            <a:chExt cx="1524000" cy="1349125"/>
          </a:xfrm>
        </p:grpSpPr>
        <p:pic>
          <p:nvPicPr>
            <p:cNvPr id="45" name="Picture 44">
              <a:extLst>
                <a:ext uri="{FF2B5EF4-FFF2-40B4-BE49-F238E27FC236}">
                  <a16:creationId xmlns:a16="http://schemas.microsoft.com/office/drawing/2014/main" id="{7AEBED96-2DB6-400F-85DC-DDE057145785}"/>
                </a:ext>
              </a:extLst>
            </p:cNvPr>
            <p:cNvPicPr>
              <a:picLocks noChangeAspect="1"/>
            </p:cNvPicPr>
            <p:nvPr/>
          </p:nvPicPr>
          <p:blipFill rotWithShape="1">
            <a:blip r:embed="rId7">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contrast="-40000"/>
                      </a14:imgEffect>
                    </a14:imgLayer>
                  </a14:imgProps>
                </a:ext>
              </a:extLst>
            </a:blip>
            <a:srcRect l="24833" r="33333" b="13486"/>
            <a:stretch/>
          </p:blipFill>
          <p:spPr>
            <a:xfrm>
              <a:off x="7572811" y="5419422"/>
              <a:ext cx="1486156" cy="1349125"/>
            </a:xfrm>
            <a:prstGeom prst="rect">
              <a:avLst/>
            </a:prstGeom>
          </p:spPr>
        </p:pic>
        <p:sp>
          <p:nvSpPr>
            <p:cNvPr id="15" name="TextBox 14">
              <a:extLst>
                <a:ext uri="{FF2B5EF4-FFF2-40B4-BE49-F238E27FC236}">
                  <a16:creationId xmlns:a16="http://schemas.microsoft.com/office/drawing/2014/main" id="{1307DBB5-5B89-40FC-BD6D-1BB448DB97B8}"/>
                </a:ext>
              </a:extLst>
            </p:cNvPr>
            <p:cNvSpPr txBox="1"/>
            <p:nvPr/>
          </p:nvSpPr>
          <p:spPr>
            <a:xfrm>
              <a:off x="7534967" y="6229199"/>
              <a:ext cx="1416527" cy="492443"/>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Time</a:t>
              </a:r>
            </a:p>
          </p:txBody>
        </p:sp>
      </p:grpSp>
      <p:grpSp>
        <p:nvGrpSpPr>
          <p:cNvPr id="9" name="Group 8">
            <a:extLst>
              <a:ext uri="{FF2B5EF4-FFF2-40B4-BE49-F238E27FC236}">
                <a16:creationId xmlns:a16="http://schemas.microsoft.com/office/drawing/2014/main" id="{083CF599-D99A-4470-878C-A6E3FDC5B2E5}"/>
              </a:ext>
            </a:extLst>
          </p:cNvPr>
          <p:cNvGrpSpPr/>
          <p:nvPr/>
        </p:nvGrpSpPr>
        <p:grpSpPr>
          <a:xfrm>
            <a:off x="3200400" y="4572000"/>
            <a:ext cx="2330927" cy="2419097"/>
            <a:chOff x="6893887" y="4754975"/>
            <a:chExt cx="2330927" cy="2419097"/>
          </a:xfrm>
        </p:grpSpPr>
        <p:pic>
          <p:nvPicPr>
            <p:cNvPr id="46" name="Picture 45">
              <a:extLst>
                <a:ext uri="{FF2B5EF4-FFF2-40B4-BE49-F238E27FC236}">
                  <a16:creationId xmlns:a16="http://schemas.microsoft.com/office/drawing/2014/main" id="{433AE0E2-2B12-42C5-8C72-A502C73F0361}"/>
                </a:ext>
              </a:extLst>
            </p:cNvPr>
            <p:cNvPicPr>
              <a:picLocks noChangeAspect="1"/>
            </p:cNvPicPr>
            <p:nvPr/>
          </p:nvPicPr>
          <p:blipFill rotWithShape="1">
            <a:blip r:embed="rId7">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contrast="-40000"/>
                      </a14:imgEffect>
                    </a14:imgLayer>
                  </a14:imgProps>
                </a:ext>
              </a:extLst>
            </a:blip>
            <a:srcRect l="24833" r="33333" b="13486"/>
            <a:stretch/>
          </p:blipFill>
          <p:spPr>
            <a:xfrm>
              <a:off x="7235776" y="4754975"/>
              <a:ext cx="1731783" cy="2419097"/>
            </a:xfrm>
            <a:prstGeom prst="rect">
              <a:avLst/>
            </a:prstGeom>
          </p:spPr>
        </p:pic>
        <p:sp>
          <p:nvSpPr>
            <p:cNvPr id="39" name="TextBox 38">
              <a:extLst>
                <a:ext uri="{FF2B5EF4-FFF2-40B4-BE49-F238E27FC236}">
                  <a16:creationId xmlns:a16="http://schemas.microsoft.com/office/drawing/2014/main" id="{1E6E1317-8112-4DA5-8F3D-7047B28D479E}"/>
                </a:ext>
              </a:extLst>
            </p:cNvPr>
            <p:cNvSpPr txBox="1"/>
            <p:nvPr/>
          </p:nvSpPr>
          <p:spPr>
            <a:xfrm>
              <a:off x="6893887" y="6287843"/>
              <a:ext cx="2330927" cy="830997"/>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Music</a:t>
              </a:r>
              <a:b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b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ability</a:t>
              </a:r>
            </a:p>
          </p:txBody>
        </p:sp>
      </p:grpSp>
      <p:grpSp>
        <p:nvGrpSpPr>
          <p:cNvPr id="48" name="Group 47">
            <a:extLst>
              <a:ext uri="{FF2B5EF4-FFF2-40B4-BE49-F238E27FC236}">
                <a16:creationId xmlns:a16="http://schemas.microsoft.com/office/drawing/2014/main" id="{0347C568-7776-4E37-9273-4E32AE841005}"/>
              </a:ext>
            </a:extLst>
          </p:cNvPr>
          <p:cNvGrpSpPr/>
          <p:nvPr/>
        </p:nvGrpSpPr>
        <p:grpSpPr>
          <a:xfrm>
            <a:off x="-433284" y="3928714"/>
            <a:ext cx="2330927" cy="3081686"/>
            <a:chOff x="177399" y="1937024"/>
            <a:chExt cx="2330927" cy="2951761"/>
          </a:xfrm>
        </p:grpSpPr>
        <p:pic>
          <p:nvPicPr>
            <p:cNvPr id="47" name="Picture 46">
              <a:extLst>
                <a:ext uri="{FF2B5EF4-FFF2-40B4-BE49-F238E27FC236}">
                  <a16:creationId xmlns:a16="http://schemas.microsoft.com/office/drawing/2014/main" id="{AA4B33DE-CB16-4759-8B60-FD24557490EB}"/>
                </a:ext>
              </a:extLst>
            </p:cNvPr>
            <p:cNvPicPr>
              <a:picLocks noChangeAspect="1"/>
            </p:cNvPicPr>
            <p:nvPr/>
          </p:nvPicPr>
          <p:blipFill rotWithShape="1">
            <a:blip r:embed="rId11">
              <a:extLst>
                <a:ext uri="{BEBA8EAE-BF5A-486C-A8C5-ECC9F3942E4B}">
                  <a14:imgProps xmlns:a14="http://schemas.microsoft.com/office/drawing/2010/main">
                    <a14:imgLayer r:embed="rId8">
                      <a14:imgEffect>
                        <a14:backgroundRemoval t="7943" b="89974" l="9956" r="89971">
                          <a14:foregroundMark x1="51098" y1="7943" x2="51391" y2="14193"/>
                          <a14:foregroundMark x1="63690" y1="41797" x2="62958" y2="43490"/>
                          <a14:backgroundMark x1="60322" y1="55599" x2="79209" y2="51432"/>
                          <a14:backgroundMark x1="24305" y1="62630" x2="24744" y2="90234"/>
                          <a14:backgroundMark x1="24744" y1="90234" x2="25842" y2="95443"/>
                          <a14:backgroundMark x1="67570" y1="72005" x2="64641" y2="95703"/>
                          <a14:backgroundMark x1="64641" y1="95703" x2="64641" y2="95703"/>
                        </a14:backgroundRemoval>
                      </a14:imgEffect>
                      <a14:imgEffect>
                        <a14:brightnessContrast bright="-40000" contrast="-20000"/>
                      </a14:imgEffect>
                    </a14:imgLayer>
                  </a14:imgProps>
                </a:ext>
              </a:extLst>
            </a:blip>
            <a:srcRect l="24833" r="33333" b="13486"/>
            <a:stretch/>
          </p:blipFill>
          <p:spPr>
            <a:xfrm>
              <a:off x="500262" y="1937024"/>
              <a:ext cx="1918945" cy="2951761"/>
            </a:xfrm>
            <a:prstGeom prst="rect">
              <a:avLst/>
            </a:prstGeom>
          </p:spPr>
        </p:pic>
        <p:sp>
          <p:nvSpPr>
            <p:cNvPr id="30" name="TextBox 29">
              <a:extLst>
                <a:ext uri="{FF2B5EF4-FFF2-40B4-BE49-F238E27FC236}">
                  <a16:creationId xmlns:a16="http://schemas.microsoft.com/office/drawing/2014/main" id="{6774E9F6-4432-43E2-A36C-283F4FB7C185}"/>
                </a:ext>
              </a:extLst>
            </p:cNvPr>
            <p:cNvSpPr txBox="1"/>
            <p:nvPr/>
          </p:nvSpPr>
          <p:spPr>
            <a:xfrm>
              <a:off x="177399" y="3939949"/>
              <a:ext cx="2330927" cy="830997"/>
            </a:xfrm>
            <a:prstGeom prst="rect">
              <a:avLst/>
            </a:prstGeom>
            <a:noFill/>
          </p:spPr>
          <p:txBody>
            <a:bodyPr wrap="square" rtlCol="0">
              <a:spAutoFit/>
              <a:scene3d>
                <a:camera prst="isometricOffAxis1Righ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Spiritual</a:t>
              </a:r>
              <a:b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br>
              <a:r>
                <a:rPr kumimoji="0" lang="en-US" sz="2400" b="1" i="0" u="none" strike="noStrike" kern="1200" cap="none" spc="0" normalizeH="0" baseline="0" noProof="0" dirty="0">
                  <a:ln w="12700">
                    <a:solidFill>
                      <a:srgbClr val="ED7D31">
                        <a:lumMod val="50000"/>
                      </a:srgbClr>
                    </a:solidFill>
                    <a:prstDash val="solid"/>
                  </a:ln>
                  <a:solidFill>
                    <a:srgbClr val="E7E6E6">
                      <a:tint val="85000"/>
                      <a:satMod val="155000"/>
                    </a:srgbClr>
                  </a:solidFill>
                  <a:effectLst>
                    <a:outerShdw blurRad="41275" dist="20320" dir="1800000" algn="tl" rotWithShape="0">
                      <a:srgbClr val="000000">
                        <a:alpha val="40000"/>
                      </a:srgbClr>
                    </a:outerShdw>
                  </a:effectLst>
                  <a:uLnTx/>
                  <a:uFillTx/>
                  <a:latin typeface="Comic Sans MS" panose="030F0702030302020204" pitchFamily="66" charset="0"/>
                  <a:ea typeface="+mn-ea"/>
                  <a:cs typeface="+mn-cs"/>
                </a:rPr>
                <a:t>gift(s)</a:t>
              </a:r>
            </a:p>
          </p:txBody>
        </p:sp>
      </p:grpSp>
      <p:sp>
        <p:nvSpPr>
          <p:cNvPr id="28" name="TextBox 27">
            <a:extLst>
              <a:ext uri="{FF2B5EF4-FFF2-40B4-BE49-F238E27FC236}">
                <a16:creationId xmlns:a16="http://schemas.microsoft.com/office/drawing/2014/main" id="{20D3366F-1C01-4799-809D-8AC41266D289}"/>
              </a:ext>
            </a:extLst>
          </p:cNvPr>
          <p:cNvSpPr txBox="1"/>
          <p:nvPr/>
        </p:nvSpPr>
        <p:spPr>
          <a:xfrm>
            <a:off x="1969652" y="2142347"/>
            <a:ext cx="4955152"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5"/>
                </a:solidFill>
                <a:effectLst/>
                <a:uLnTx/>
                <a:uFillTx/>
                <a:latin typeface="Comic Sans MS" panose="030F0702030302020204" pitchFamily="66" charset="0"/>
                <a:ea typeface="+mn-ea"/>
                <a:cs typeface="+mn-cs"/>
              </a:rPr>
              <a:t>Use it or lose it!</a:t>
            </a:r>
          </a:p>
        </p:txBody>
      </p:sp>
    </p:spTree>
    <p:custDataLst>
      <p:tags r:id="rId1"/>
    </p:custDataLst>
    <p:extLst>
      <p:ext uri="{BB962C8B-B14F-4D97-AF65-F5344CB8AC3E}">
        <p14:creationId xmlns:p14="http://schemas.microsoft.com/office/powerpoint/2010/main" val="3458279196"/>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anim calcmode="lin" valueType="num">
                                      <p:cBhvr>
                                        <p:cTn id="8" dur="1000" fill="hold"/>
                                        <p:tgtEl>
                                          <p:spTgt spid="48"/>
                                        </p:tgtEl>
                                        <p:attrNameLst>
                                          <p:attrName>ppt_x</p:attrName>
                                        </p:attrNameLst>
                                      </p:cBhvr>
                                      <p:tavLst>
                                        <p:tav tm="0">
                                          <p:val>
                                            <p:strVal val="#ppt_x"/>
                                          </p:val>
                                        </p:tav>
                                        <p:tav tm="100000">
                                          <p:val>
                                            <p:strVal val="#ppt_x"/>
                                          </p:val>
                                        </p:tav>
                                      </p:tavLst>
                                    </p:anim>
                                    <p:anim calcmode="lin" valueType="num">
                                      <p:cBhvr>
                                        <p:cTn id="9"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anim calcmode="lin" valueType="num">
                                      <p:cBhvr>
                                        <p:cTn id="15" dur="1000" fill="hold"/>
                                        <p:tgtEl>
                                          <p:spTgt spid="2"/>
                                        </p:tgtEl>
                                        <p:attrNameLst>
                                          <p:attrName>ppt_x</p:attrName>
                                        </p:attrNameLst>
                                      </p:cBhvr>
                                      <p:tavLst>
                                        <p:tav tm="0">
                                          <p:val>
                                            <p:strVal val="#ppt_x"/>
                                          </p:val>
                                        </p:tav>
                                        <p:tav tm="100000">
                                          <p:val>
                                            <p:strVal val="#ppt_x"/>
                                          </p:val>
                                        </p:tav>
                                      </p:tavLst>
                                    </p:anim>
                                    <p:anim calcmode="lin" valueType="num">
                                      <p:cBhvr>
                                        <p:cTn id="16" dur="1000" fill="hold"/>
                                        <p:tgtEl>
                                          <p:spTgt spid="2"/>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42" presetClass="entr" presetSubtype="0" fill="hold"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fade">
                                      <p:cBhvr>
                                        <p:cTn id="20" dur="1000"/>
                                        <p:tgtEl>
                                          <p:spTgt spid="5"/>
                                        </p:tgtEl>
                                      </p:cBhvr>
                                    </p:animEffect>
                                    <p:anim calcmode="lin" valueType="num">
                                      <p:cBhvr>
                                        <p:cTn id="21" dur="1000" fill="hold"/>
                                        <p:tgtEl>
                                          <p:spTgt spid="5"/>
                                        </p:tgtEl>
                                        <p:attrNameLst>
                                          <p:attrName>ppt_x</p:attrName>
                                        </p:attrNameLst>
                                      </p:cBhvr>
                                      <p:tavLst>
                                        <p:tav tm="0">
                                          <p:val>
                                            <p:strVal val="#ppt_x"/>
                                          </p:val>
                                        </p:tav>
                                        <p:tav tm="100000">
                                          <p:val>
                                            <p:strVal val="#ppt_x"/>
                                          </p:val>
                                        </p:tav>
                                      </p:tavLst>
                                    </p:anim>
                                    <p:anim calcmode="lin" valueType="num">
                                      <p:cBhvr>
                                        <p:cTn id="22" dur="1000" fill="hold"/>
                                        <p:tgtEl>
                                          <p:spTgt spid="5"/>
                                        </p:tgtEl>
                                        <p:attrNameLst>
                                          <p:attrName>ppt_y</p:attrName>
                                        </p:attrNameLst>
                                      </p:cBhvr>
                                      <p:tavLst>
                                        <p:tav tm="0">
                                          <p:val>
                                            <p:strVal val="#ppt_y+.1"/>
                                          </p:val>
                                        </p:tav>
                                        <p:tav tm="100000">
                                          <p:val>
                                            <p:strVal val="#ppt_y"/>
                                          </p:val>
                                        </p:tav>
                                      </p:tavLst>
                                    </p:anim>
                                  </p:childTnLst>
                                </p:cTn>
                              </p:par>
                            </p:childTnLst>
                          </p:cTn>
                        </p:par>
                        <p:par>
                          <p:cTn id="23" fill="hold">
                            <p:stCondLst>
                              <p:cond delay="2000"/>
                            </p:stCondLst>
                            <p:childTnLst>
                              <p:par>
                                <p:cTn id="24" presetID="42" presetClass="entr" presetSubtype="0" fill="hold" nodeType="after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fade">
                                      <p:cBhvr>
                                        <p:cTn id="26" dur="1000"/>
                                        <p:tgtEl>
                                          <p:spTgt spid="7"/>
                                        </p:tgtEl>
                                      </p:cBhvr>
                                    </p:animEffect>
                                    <p:anim calcmode="lin" valueType="num">
                                      <p:cBhvr>
                                        <p:cTn id="27" dur="1000" fill="hold"/>
                                        <p:tgtEl>
                                          <p:spTgt spid="7"/>
                                        </p:tgtEl>
                                        <p:attrNameLst>
                                          <p:attrName>ppt_x</p:attrName>
                                        </p:attrNameLst>
                                      </p:cBhvr>
                                      <p:tavLst>
                                        <p:tav tm="0">
                                          <p:val>
                                            <p:strVal val="#ppt_x"/>
                                          </p:val>
                                        </p:tav>
                                        <p:tav tm="100000">
                                          <p:val>
                                            <p:strVal val="#ppt_x"/>
                                          </p:val>
                                        </p:tav>
                                      </p:tavLst>
                                    </p:anim>
                                    <p:anim calcmode="lin" valueType="num">
                                      <p:cBhvr>
                                        <p:cTn id="28" dur="1000" fill="hold"/>
                                        <p:tgtEl>
                                          <p:spTgt spid="7"/>
                                        </p:tgtEl>
                                        <p:attrNameLst>
                                          <p:attrName>ppt_y</p:attrName>
                                        </p:attrNameLst>
                                      </p:cBhvr>
                                      <p:tavLst>
                                        <p:tav tm="0">
                                          <p:val>
                                            <p:strVal val="#ppt_y+.1"/>
                                          </p:val>
                                        </p:tav>
                                        <p:tav tm="100000">
                                          <p:val>
                                            <p:strVal val="#ppt_y"/>
                                          </p:val>
                                        </p:tav>
                                      </p:tavLst>
                                    </p:anim>
                                  </p:childTnLst>
                                </p:cTn>
                              </p:par>
                            </p:childTnLst>
                          </p:cTn>
                        </p:par>
                        <p:par>
                          <p:cTn id="29" fill="hold">
                            <p:stCondLst>
                              <p:cond delay="3000"/>
                            </p:stCondLst>
                            <p:childTnLst>
                              <p:par>
                                <p:cTn id="30" presetID="42" presetClass="entr" presetSubtype="0" fill="hold" nodeType="after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1000"/>
                                        <p:tgtEl>
                                          <p:spTgt spid="6"/>
                                        </p:tgtEl>
                                      </p:cBhvr>
                                    </p:animEffect>
                                    <p:anim calcmode="lin" valueType="num">
                                      <p:cBhvr>
                                        <p:cTn id="33" dur="1000" fill="hold"/>
                                        <p:tgtEl>
                                          <p:spTgt spid="6"/>
                                        </p:tgtEl>
                                        <p:attrNameLst>
                                          <p:attrName>ppt_x</p:attrName>
                                        </p:attrNameLst>
                                      </p:cBhvr>
                                      <p:tavLst>
                                        <p:tav tm="0">
                                          <p:val>
                                            <p:strVal val="#ppt_x"/>
                                          </p:val>
                                        </p:tav>
                                        <p:tav tm="100000">
                                          <p:val>
                                            <p:strVal val="#ppt_x"/>
                                          </p:val>
                                        </p:tav>
                                      </p:tavLst>
                                    </p:anim>
                                    <p:anim calcmode="lin" valueType="num">
                                      <p:cBhvr>
                                        <p:cTn id="34" dur="1000" fill="hold"/>
                                        <p:tgtEl>
                                          <p:spTgt spid="6"/>
                                        </p:tgtEl>
                                        <p:attrNameLst>
                                          <p:attrName>ppt_y</p:attrName>
                                        </p:attrNameLst>
                                      </p:cBhvr>
                                      <p:tavLst>
                                        <p:tav tm="0">
                                          <p:val>
                                            <p:strVal val="#ppt_y+.1"/>
                                          </p:val>
                                        </p:tav>
                                        <p:tav tm="100000">
                                          <p:val>
                                            <p:strVal val="#ppt_y"/>
                                          </p:val>
                                        </p:tav>
                                      </p:tavLst>
                                    </p:anim>
                                  </p:childTnLst>
                                </p:cTn>
                              </p:par>
                            </p:childTnLst>
                          </p:cTn>
                        </p:par>
                        <p:par>
                          <p:cTn id="35" fill="hold">
                            <p:stCondLst>
                              <p:cond delay="4000"/>
                            </p:stCondLst>
                            <p:childTnLst>
                              <p:par>
                                <p:cTn id="36" presetID="42" presetClass="entr" presetSubtype="0" fill="hold" nodeType="after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fade">
                                      <p:cBhvr>
                                        <p:cTn id="38" dur="1000"/>
                                        <p:tgtEl>
                                          <p:spTgt spid="4"/>
                                        </p:tgtEl>
                                      </p:cBhvr>
                                    </p:animEffect>
                                    <p:anim calcmode="lin" valueType="num">
                                      <p:cBhvr>
                                        <p:cTn id="39" dur="1000" fill="hold"/>
                                        <p:tgtEl>
                                          <p:spTgt spid="4"/>
                                        </p:tgtEl>
                                        <p:attrNameLst>
                                          <p:attrName>ppt_x</p:attrName>
                                        </p:attrNameLst>
                                      </p:cBhvr>
                                      <p:tavLst>
                                        <p:tav tm="0">
                                          <p:val>
                                            <p:strVal val="#ppt_x"/>
                                          </p:val>
                                        </p:tav>
                                        <p:tav tm="100000">
                                          <p:val>
                                            <p:strVal val="#ppt_x"/>
                                          </p:val>
                                        </p:tav>
                                      </p:tavLst>
                                    </p:anim>
                                    <p:anim calcmode="lin" valueType="num">
                                      <p:cBhvr>
                                        <p:cTn id="40" dur="1000" fill="hold"/>
                                        <p:tgtEl>
                                          <p:spTgt spid="4"/>
                                        </p:tgtEl>
                                        <p:attrNameLst>
                                          <p:attrName>ppt_y</p:attrName>
                                        </p:attrNameLst>
                                      </p:cBhvr>
                                      <p:tavLst>
                                        <p:tav tm="0">
                                          <p:val>
                                            <p:strVal val="#ppt_y+.1"/>
                                          </p:val>
                                        </p:tav>
                                        <p:tav tm="100000">
                                          <p:val>
                                            <p:strVal val="#ppt_y"/>
                                          </p:val>
                                        </p:tav>
                                      </p:tavLst>
                                    </p:anim>
                                  </p:childTnLst>
                                </p:cTn>
                              </p:par>
                            </p:childTnLst>
                          </p:cTn>
                        </p:par>
                        <p:par>
                          <p:cTn id="41" fill="hold">
                            <p:stCondLst>
                              <p:cond delay="5000"/>
                            </p:stCondLst>
                            <p:childTnLst>
                              <p:par>
                                <p:cTn id="42" presetID="42" presetClass="entr" presetSubtype="0" fill="hold" nodeType="afterEffect">
                                  <p:stCondLst>
                                    <p:cond delay="0"/>
                                  </p:stCondLst>
                                  <p:childTnLst>
                                    <p:set>
                                      <p:cBhvr>
                                        <p:cTn id="43" dur="1" fill="hold">
                                          <p:stCondLst>
                                            <p:cond delay="0"/>
                                          </p:stCondLst>
                                        </p:cTn>
                                        <p:tgtEl>
                                          <p:spTgt spid="9"/>
                                        </p:tgtEl>
                                        <p:attrNameLst>
                                          <p:attrName>style.visibility</p:attrName>
                                        </p:attrNameLst>
                                      </p:cBhvr>
                                      <p:to>
                                        <p:strVal val="visible"/>
                                      </p:to>
                                    </p:set>
                                    <p:animEffect transition="in" filter="fade">
                                      <p:cBhvr>
                                        <p:cTn id="44" dur="1000"/>
                                        <p:tgtEl>
                                          <p:spTgt spid="9"/>
                                        </p:tgtEl>
                                      </p:cBhvr>
                                    </p:animEffect>
                                    <p:anim calcmode="lin" valueType="num">
                                      <p:cBhvr>
                                        <p:cTn id="45" dur="1000" fill="hold"/>
                                        <p:tgtEl>
                                          <p:spTgt spid="9"/>
                                        </p:tgtEl>
                                        <p:attrNameLst>
                                          <p:attrName>ppt_x</p:attrName>
                                        </p:attrNameLst>
                                      </p:cBhvr>
                                      <p:tavLst>
                                        <p:tav tm="0">
                                          <p:val>
                                            <p:strVal val="#ppt_x"/>
                                          </p:val>
                                        </p:tav>
                                        <p:tav tm="100000">
                                          <p:val>
                                            <p:strVal val="#ppt_x"/>
                                          </p:val>
                                        </p:tav>
                                      </p:tavLst>
                                    </p:anim>
                                    <p:anim calcmode="lin" valueType="num">
                                      <p:cBhvr>
                                        <p:cTn id="4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28"/>
                                        </p:tgtEl>
                                        <p:attrNameLst>
                                          <p:attrName>style.visibility</p:attrName>
                                        </p:attrNameLst>
                                      </p:cBhvr>
                                      <p:to>
                                        <p:strVal val="visible"/>
                                      </p:to>
                                    </p:set>
                                    <p:anim calcmode="lin" valueType="num">
                                      <p:cBhvr>
                                        <p:cTn id="51" dur="500" fill="hold"/>
                                        <p:tgtEl>
                                          <p:spTgt spid="28"/>
                                        </p:tgtEl>
                                        <p:attrNameLst>
                                          <p:attrName>ppt_w</p:attrName>
                                        </p:attrNameLst>
                                      </p:cBhvr>
                                      <p:tavLst>
                                        <p:tav tm="0">
                                          <p:val>
                                            <p:fltVal val="0"/>
                                          </p:val>
                                        </p:tav>
                                        <p:tav tm="100000">
                                          <p:val>
                                            <p:strVal val="#ppt_w"/>
                                          </p:val>
                                        </p:tav>
                                      </p:tavLst>
                                    </p:anim>
                                    <p:anim calcmode="lin" valueType="num">
                                      <p:cBhvr>
                                        <p:cTn id="52" dur="500" fill="hold"/>
                                        <p:tgtEl>
                                          <p:spTgt spid="28"/>
                                        </p:tgtEl>
                                        <p:attrNameLst>
                                          <p:attrName>ppt_h</p:attrName>
                                        </p:attrNameLst>
                                      </p:cBhvr>
                                      <p:tavLst>
                                        <p:tav tm="0">
                                          <p:val>
                                            <p:fltVal val="0"/>
                                          </p:val>
                                        </p:tav>
                                        <p:tav tm="100000">
                                          <p:val>
                                            <p:strVal val="#ppt_h"/>
                                          </p:val>
                                        </p:tav>
                                      </p:tavLst>
                                    </p:anim>
                                    <p:animEffect transition="in" filter="fade">
                                      <p:cBhvr>
                                        <p:cTn id="5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9EC4E30-1FF9-4F66-8009-84007FD9175D}"/>
              </a:ext>
            </a:extLst>
          </p:cNvPr>
          <p:cNvSpPr/>
          <p:nvPr/>
        </p:nvSpPr>
        <p:spPr>
          <a:xfrm>
            <a:off x="176463" y="128337"/>
            <a:ext cx="8807116" cy="6593305"/>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 name="Picture 11">
            <a:extLst>
              <a:ext uri="{FF2B5EF4-FFF2-40B4-BE49-F238E27FC236}">
                <a16:creationId xmlns:a16="http://schemas.microsoft.com/office/drawing/2014/main" id="{BDD1DD8F-DA81-44B3-A746-CAB17EE49781}"/>
              </a:ext>
            </a:extLst>
          </p:cNvPr>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08547" y="146470"/>
            <a:ext cx="8742947" cy="5846573"/>
          </a:xfrm>
          <a:prstGeom prst="rect">
            <a:avLst/>
          </a:prstGeom>
        </p:spPr>
      </p:pic>
      <p:sp>
        <p:nvSpPr>
          <p:cNvPr id="10" name="TextBox 9">
            <a:extLst>
              <a:ext uri="{FF2B5EF4-FFF2-40B4-BE49-F238E27FC236}">
                <a16:creationId xmlns:a16="http://schemas.microsoft.com/office/drawing/2014/main" id="{6AA04103-312E-467F-9592-4A6F55BAB65F}"/>
              </a:ext>
            </a:extLst>
          </p:cNvPr>
          <p:cNvSpPr txBox="1"/>
          <p:nvPr/>
        </p:nvSpPr>
        <p:spPr>
          <a:xfrm>
            <a:off x="1752600" y="4888785"/>
            <a:ext cx="5083209" cy="1661993"/>
          </a:xfrm>
          <a:prstGeom prst="rect">
            <a:avLst/>
          </a:prstGeom>
          <a:noFill/>
          <a:ln>
            <a:noFill/>
          </a:ln>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all" spc="0" normalizeH="0" baseline="0" noProof="0" dirty="0">
                <a:ln w="19050" cmpd="sng">
                  <a:solidFill>
                    <a:srgbClr val="FF0066"/>
                  </a:solidFill>
                  <a:prstDash val="solid"/>
                </a:ln>
                <a:solidFill>
                  <a:prstClr val="black"/>
                </a:solidFill>
                <a:effectLst/>
                <a:uLnTx/>
                <a:uFillTx/>
                <a:latin typeface="Comic Sans MS" panose="030F0702030302020204" pitchFamily="66" charset="0"/>
                <a:ea typeface="+mn-ea"/>
                <a:cs typeface="+mn-cs"/>
              </a:rPr>
              <a:t>What do we learn from the good servants?</a:t>
            </a:r>
          </a:p>
        </p:txBody>
      </p:sp>
      <p:pic>
        <p:nvPicPr>
          <p:cNvPr id="18" name="Picture 17">
            <a:extLst>
              <a:ext uri="{FF2B5EF4-FFF2-40B4-BE49-F238E27FC236}">
                <a16:creationId xmlns:a16="http://schemas.microsoft.com/office/drawing/2014/main" id="{517DF475-11A3-4D19-AA7D-2D2924248CA2}"/>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12" b="98938" l="9906" r="89976">
                        <a14:foregroundMark x1="44929" y1="59823" x2="54127" y2="98938"/>
                      </a14:backgroundRemoval>
                    </a14:imgEffect>
                  </a14:imgLayer>
                </a14:imgProps>
              </a:ext>
              <a:ext uri="{28A0092B-C50C-407E-A947-70E740481C1C}">
                <a14:useLocalDpi xmlns:a14="http://schemas.microsoft.com/office/drawing/2010/main" val="0"/>
              </a:ext>
            </a:extLst>
          </a:blip>
          <a:srcRect l="35089" r="16916" b="19138"/>
          <a:stretch/>
        </p:blipFill>
        <p:spPr>
          <a:xfrm flipH="1">
            <a:off x="6324600" y="3790666"/>
            <a:ext cx="2743200" cy="3079366"/>
          </a:xfrm>
          <a:prstGeom prst="rect">
            <a:avLst/>
          </a:prstGeom>
          <a:ln>
            <a:noFill/>
          </a:ln>
          <a:effectLst>
            <a:outerShdw blurRad="292100" dist="139700" dir="2700000" algn="tl" rotWithShape="0">
              <a:srgbClr val="333333">
                <a:alpha val="65000"/>
              </a:srgbClr>
            </a:outerShdw>
          </a:effectLst>
        </p:spPr>
      </p:pic>
      <p:sp>
        <p:nvSpPr>
          <p:cNvPr id="20" name="TextBox 19">
            <a:extLst>
              <a:ext uri="{FF2B5EF4-FFF2-40B4-BE49-F238E27FC236}">
                <a16:creationId xmlns:a16="http://schemas.microsoft.com/office/drawing/2014/main" id="{0D2D1393-62A4-46A0-8971-5BC85ADA47D7}"/>
              </a:ext>
            </a:extLst>
          </p:cNvPr>
          <p:cNvSpPr txBox="1"/>
          <p:nvPr/>
        </p:nvSpPr>
        <p:spPr>
          <a:xfrm>
            <a:off x="533400" y="600347"/>
            <a:ext cx="8482263"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You need to be diligent and faithful in </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Kingdom work (1 Cor. 4:2)</a:t>
            </a:r>
          </a:p>
        </p:txBody>
      </p:sp>
      <p:sp>
        <p:nvSpPr>
          <p:cNvPr id="22" name="TextBox 21">
            <a:extLst>
              <a:ext uri="{FF2B5EF4-FFF2-40B4-BE49-F238E27FC236}">
                <a16:creationId xmlns:a16="http://schemas.microsoft.com/office/drawing/2014/main" id="{821FAD81-341A-419C-8146-09264470A488}"/>
              </a:ext>
            </a:extLst>
          </p:cNvPr>
          <p:cNvSpPr txBox="1"/>
          <p:nvPr/>
        </p:nvSpPr>
        <p:spPr>
          <a:xfrm>
            <a:off x="533400" y="1567182"/>
            <a:ext cx="796220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5"/>
                </a:solidFill>
                <a:effectLst/>
                <a:uLnTx/>
                <a:uFillTx/>
                <a:latin typeface="Comic Sans MS" panose="030F0702030302020204" pitchFamily="66" charset="0"/>
                <a:ea typeface="+mn-ea"/>
                <a:cs typeface="+mn-cs"/>
              </a:rPr>
              <a:t>Live as if Jesus is coming today!</a:t>
            </a:r>
          </a:p>
        </p:txBody>
      </p:sp>
      <p:pic>
        <p:nvPicPr>
          <p:cNvPr id="27" name="Picture 26">
            <a:extLst>
              <a:ext uri="{FF2B5EF4-FFF2-40B4-BE49-F238E27FC236}">
                <a16:creationId xmlns:a16="http://schemas.microsoft.com/office/drawing/2014/main" id="{30C86DBC-902E-492A-98D2-92309B6D8EB3}"/>
              </a:ext>
            </a:extLst>
          </p:cNvPr>
          <p:cNvPicPr>
            <a:picLocks noChangeAspect="1"/>
          </p:cNvPicPr>
          <p:nvPr/>
        </p:nvPicPr>
        <p:blipFill>
          <a:blip r:embed="rId7" cstate="print">
            <a:extLst>
              <a:ext uri="{BEBA8EAE-BF5A-486C-A8C5-ECC9F3942E4B}">
                <a14:imgProps xmlns:a14="http://schemas.microsoft.com/office/drawing/2010/main">
                  <a14:imgLayer r:embed="rId8">
                    <a14:imgEffect>
                      <a14:backgroundRemoval t="7611" b="96460" l="9906" r="89858">
                        <a14:foregroundMark x1="45991" y1="7611" x2="57075" y2="7788"/>
                        <a14:foregroundMark x1="84434" y1="95752" x2="13679" y2="96460"/>
                        <a14:foregroundMark x1="38208" y1="88673" x2="68278" y2="84425"/>
                        <a14:foregroundMark x1="68278" y1="84425" x2="68278" y2="84425"/>
                        <a14:foregroundMark x1="68868" y1="76814" x2="66981" y2="93451"/>
                      </a14:backgroundRemoval>
                    </a14:imgEffect>
                  </a14:imgLayer>
                </a14:imgProps>
              </a:ext>
              <a:ext uri="{28A0092B-C50C-407E-A947-70E740481C1C}">
                <a14:useLocalDpi xmlns:a14="http://schemas.microsoft.com/office/drawing/2010/main" val="0"/>
              </a:ext>
            </a:extLst>
          </a:blip>
          <a:stretch>
            <a:fillRect/>
          </a:stretch>
        </p:blipFill>
        <p:spPr>
          <a:xfrm flipH="1">
            <a:off x="615712" y="5719226"/>
            <a:ext cx="1709167" cy="1138773"/>
          </a:xfrm>
          <a:prstGeom prst="rect">
            <a:avLst/>
          </a:prstGeom>
          <a:ln>
            <a:noFill/>
          </a:ln>
          <a:effectLst>
            <a:outerShdw blurRad="292100" dist="139700" dir="2700000" algn="tl" rotWithShape="0">
              <a:srgbClr val="333333">
                <a:alpha val="65000"/>
              </a:srgbClr>
            </a:outerShdw>
          </a:effectLst>
        </p:spPr>
      </p:pic>
      <p:sp>
        <p:nvSpPr>
          <p:cNvPr id="9" name="TextBox 8">
            <a:extLst>
              <a:ext uri="{FF2B5EF4-FFF2-40B4-BE49-F238E27FC236}">
                <a16:creationId xmlns:a16="http://schemas.microsoft.com/office/drawing/2014/main" id="{DE54EB55-9B9A-45B2-AA7B-DE3746E799E9}"/>
              </a:ext>
            </a:extLst>
          </p:cNvPr>
          <p:cNvSpPr txBox="1"/>
          <p:nvPr/>
        </p:nvSpPr>
        <p:spPr>
          <a:xfrm>
            <a:off x="543426" y="2090402"/>
            <a:ext cx="7962207"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5"/>
                </a:solidFill>
                <a:effectLst/>
                <a:uLnTx/>
                <a:uFillTx/>
                <a:latin typeface="Comic Sans MS" panose="030F0702030302020204" pitchFamily="66" charset="0"/>
                <a:ea typeface="+mn-ea"/>
                <a:cs typeface="+mn-cs"/>
              </a:rPr>
              <a:t>Plan as if Jesus is coming in 50 years</a:t>
            </a:r>
          </a:p>
        </p:txBody>
      </p:sp>
    </p:spTree>
    <p:custDataLst>
      <p:tags r:id="rId1"/>
    </p:custDataLst>
    <p:extLst>
      <p:ext uri="{BB962C8B-B14F-4D97-AF65-F5344CB8AC3E}">
        <p14:creationId xmlns:p14="http://schemas.microsoft.com/office/powerpoint/2010/main" val="3379526200"/>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ppt_w</p:attrName>
                                        </p:attrNameLst>
                                      </p:cBhvr>
                                      <p:tavLst>
                                        <p:tav tm="0">
                                          <p:val>
                                            <p:fltVal val="0"/>
                                          </p:val>
                                        </p:tav>
                                        <p:tav tm="100000">
                                          <p:val>
                                            <p:strVal val="#ppt_w"/>
                                          </p:val>
                                        </p:tav>
                                      </p:tavLst>
                                    </p:anim>
                                    <p:anim calcmode="lin" valueType="num">
                                      <p:cBhvr>
                                        <p:cTn id="8" dur="500" fill="hold"/>
                                        <p:tgtEl>
                                          <p:spTgt spid="22"/>
                                        </p:tgtEl>
                                        <p:attrNameLst>
                                          <p:attrName>ppt_h</p:attrName>
                                        </p:attrNameLst>
                                      </p:cBhvr>
                                      <p:tavLst>
                                        <p:tav tm="0">
                                          <p:val>
                                            <p:fltVal val="0"/>
                                          </p:val>
                                        </p:tav>
                                        <p:tav tm="100000">
                                          <p:val>
                                            <p:strVal val="#ppt_h"/>
                                          </p:val>
                                        </p:tav>
                                      </p:tavLst>
                                    </p:anim>
                                    <p:animEffect transition="in" filter="fade">
                                      <p:cBhvr>
                                        <p:cTn id="9" dur="500"/>
                                        <p:tgtEl>
                                          <p:spTgt spid="2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p:cTn id="14" dur="500" fill="hold"/>
                                        <p:tgtEl>
                                          <p:spTgt spid="9"/>
                                        </p:tgtEl>
                                        <p:attrNameLst>
                                          <p:attrName>ppt_w</p:attrName>
                                        </p:attrNameLst>
                                      </p:cBhvr>
                                      <p:tavLst>
                                        <p:tav tm="0">
                                          <p:val>
                                            <p:fltVal val="0"/>
                                          </p:val>
                                        </p:tav>
                                        <p:tav tm="100000">
                                          <p:val>
                                            <p:strVal val="#ppt_w"/>
                                          </p:val>
                                        </p:tav>
                                      </p:tavLst>
                                    </p:anim>
                                    <p:anim calcmode="lin" valueType="num">
                                      <p:cBhvr>
                                        <p:cTn id="15" dur="500" fill="hold"/>
                                        <p:tgtEl>
                                          <p:spTgt spid="9"/>
                                        </p:tgtEl>
                                        <p:attrNameLst>
                                          <p:attrName>ppt_h</p:attrName>
                                        </p:attrNameLst>
                                      </p:cBhvr>
                                      <p:tavLst>
                                        <p:tav tm="0">
                                          <p:val>
                                            <p:fltVal val="0"/>
                                          </p:val>
                                        </p:tav>
                                        <p:tav tm="100000">
                                          <p:val>
                                            <p:strVal val="#ppt_h"/>
                                          </p:val>
                                        </p:tav>
                                      </p:tavLst>
                                    </p:anim>
                                    <p:animEffect transition="in" filter="fade">
                                      <p:cBhvr>
                                        <p:cTn id="16"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9" grpId="0"/>
    </p:bldLst>
  </p:timing>
</p:sld>
</file>

<file path=ppt/slides/slide2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Picture 2"/>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20000"/>
                    </a14:imgEffect>
                  </a14:imgLayer>
                </a14:imgProps>
              </a:ext>
              <a:ext uri="{28A0092B-C50C-407E-A947-70E740481C1C}">
                <a14:useLocalDpi xmlns:a14="http://schemas.microsoft.com/office/drawing/2010/main" val="0"/>
              </a:ext>
            </a:extLst>
          </a:blip>
          <a:stretch>
            <a:fillRect/>
          </a:stretch>
        </p:blipFill>
        <p:spPr>
          <a:xfrm>
            <a:off x="0" y="0"/>
            <a:ext cx="9144000" cy="6855460"/>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pic>
        <p:nvPicPr>
          <p:cNvPr id="18" name="Picture 2" descr="http://4.bp.blogspot.com/-94_R6HEgpqY/Tu9odKuy00I/AAAAAAAACDU/-pt7dgH66M4/s1600/c.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r="329"/>
          <a:stretch/>
        </p:blipFill>
        <p:spPr bwMode="auto">
          <a:xfrm>
            <a:off x="2019300" y="762000"/>
            <a:ext cx="5295900" cy="3131591"/>
          </a:xfrm>
          <a:prstGeom prst="rect">
            <a:avLst/>
          </a:prstGeom>
          <a:ln>
            <a:noFill/>
          </a:ln>
          <a:effectLst>
            <a:softEdge rad="635000"/>
          </a:effectLst>
          <a:extLst>
            <a:ext uri="{909E8E84-426E-40DD-AFC4-6F175D3DCCD1}">
              <a14:hiddenFill xmlns:a14="http://schemas.microsoft.com/office/drawing/2010/main">
                <a:solidFill>
                  <a:srgbClr val="FFFFFF"/>
                </a:solidFill>
              </a14:hiddenFill>
            </a:ext>
          </a:extLst>
        </p:spPr>
      </p:pic>
      <p:sp>
        <p:nvSpPr>
          <p:cNvPr id="2" name="Rounded Rectangular Callout 1"/>
          <p:cNvSpPr/>
          <p:nvPr/>
        </p:nvSpPr>
        <p:spPr>
          <a:xfrm>
            <a:off x="5057215" y="249224"/>
            <a:ext cx="2266950" cy="1066800"/>
          </a:xfrm>
          <a:prstGeom prst="wedgeRoundRectCallout">
            <a:avLst>
              <a:gd name="adj1" fmla="val -92443"/>
              <a:gd name="adj2" fmla="val 56052"/>
              <a:gd name="adj3" fmla="val 16667"/>
            </a:avLst>
          </a:prstGeom>
          <a:solidFill>
            <a:schemeClr val="bg1"/>
          </a:solidFill>
          <a:ln w="19050">
            <a:solidFill>
              <a:srgbClr val="0070C0"/>
            </a:solidFill>
          </a:ln>
          <a:scene3d>
            <a:camera prst="orthographicFront"/>
            <a:lightRig rig="threePt" dir="t"/>
          </a:scene3d>
          <a:sp3d>
            <a:bevelT w="152400" h="50800" prst="softRound"/>
          </a:sp3d>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33CC"/>
                </a:solidFill>
                <a:effectLst/>
                <a:uLnTx/>
                <a:uFillTx/>
                <a:latin typeface="Comic Sans MS" panose="030F0702030302020204" pitchFamily="66" charset="0"/>
                <a:ea typeface="+mn-ea"/>
                <a:cs typeface="+mn-cs"/>
              </a:rPr>
              <a:t>Well done, </a:t>
            </a:r>
            <a:br>
              <a:rPr kumimoji="0" lang="en-US" sz="2000" b="1" i="0" u="none" strike="noStrike" kern="1200" cap="none" spc="0" normalizeH="0" baseline="0" noProof="0" dirty="0">
                <a:ln>
                  <a:noFill/>
                </a:ln>
                <a:solidFill>
                  <a:srgbClr val="0033CC"/>
                </a:solidFill>
                <a:effectLst/>
                <a:uLnTx/>
                <a:uFillTx/>
                <a:latin typeface="Comic Sans MS" panose="030F0702030302020204" pitchFamily="66" charset="0"/>
                <a:ea typeface="+mn-ea"/>
                <a:cs typeface="+mn-cs"/>
              </a:rPr>
            </a:br>
            <a:r>
              <a:rPr kumimoji="0" lang="en-US" sz="2000" b="1" i="0" u="none" strike="noStrike" kern="1200" cap="none" spc="0" normalizeH="0" baseline="0" noProof="0" dirty="0">
                <a:ln>
                  <a:noFill/>
                </a:ln>
                <a:solidFill>
                  <a:srgbClr val="0033CC"/>
                </a:solidFill>
                <a:effectLst/>
                <a:uLnTx/>
                <a:uFillTx/>
                <a:latin typeface="Comic Sans MS" panose="030F0702030302020204" pitchFamily="66" charset="0"/>
                <a:ea typeface="+mn-ea"/>
                <a:cs typeface="+mn-cs"/>
              </a:rPr>
              <a:t>good and faithful servant</a:t>
            </a:r>
          </a:p>
        </p:txBody>
      </p:sp>
      <p:sp>
        <p:nvSpPr>
          <p:cNvPr id="8" name="TextBox 7">
            <a:extLst>
              <a:ext uri="{FF2B5EF4-FFF2-40B4-BE49-F238E27FC236}">
                <a16:creationId xmlns:a16="http://schemas.microsoft.com/office/drawing/2014/main" id="{34F464D7-A6F9-4F36-96A9-58C5E5A672F9}"/>
              </a:ext>
            </a:extLst>
          </p:cNvPr>
          <p:cNvSpPr txBox="1"/>
          <p:nvPr/>
        </p:nvSpPr>
        <p:spPr>
          <a:xfrm>
            <a:off x="228600" y="3620108"/>
            <a:ext cx="88392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t>All faithfulness will be rewarded (1 Cor. 4:2)</a:t>
            </a:r>
          </a:p>
        </p:txBody>
      </p:sp>
      <p:sp>
        <p:nvSpPr>
          <p:cNvPr id="10" name="TextBox 9">
            <a:extLst>
              <a:ext uri="{FF2B5EF4-FFF2-40B4-BE49-F238E27FC236}">
                <a16:creationId xmlns:a16="http://schemas.microsoft.com/office/drawing/2014/main" id="{D6CED5FC-0728-4533-8520-EF1AAC1FBD51}"/>
              </a:ext>
            </a:extLst>
          </p:cNvPr>
          <p:cNvSpPr txBox="1"/>
          <p:nvPr/>
        </p:nvSpPr>
        <p:spPr>
          <a:xfrm>
            <a:off x="228600" y="4139427"/>
            <a:ext cx="883920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Arial Black"/>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t>There are heavenly rewards for using all </a:t>
            </a:r>
            <a:b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t>   your “talents”</a:t>
            </a:r>
          </a:p>
        </p:txBody>
      </p:sp>
      <p:sp>
        <p:nvSpPr>
          <p:cNvPr id="11" name="TextBox 10">
            <a:extLst>
              <a:ext uri="{FF2B5EF4-FFF2-40B4-BE49-F238E27FC236}">
                <a16:creationId xmlns:a16="http://schemas.microsoft.com/office/drawing/2014/main" id="{4D16DE88-28A4-46AC-92A8-92503F308439}"/>
              </a:ext>
            </a:extLst>
          </p:cNvPr>
          <p:cNvSpPr txBox="1"/>
          <p:nvPr/>
        </p:nvSpPr>
        <p:spPr>
          <a:xfrm>
            <a:off x="610845" y="6144321"/>
            <a:ext cx="83058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Arial Black"/>
                <a:ea typeface="+mn-ea"/>
                <a:cs typeface="+mn-cs"/>
                <a:sym typeface="Wingdings"/>
              </a:rPr>
              <a:t></a:t>
            </a: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t>The joy of the Lord (Matt. 25:21, 23; 8:11)</a:t>
            </a:r>
          </a:p>
        </p:txBody>
      </p:sp>
      <p:sp>
        <p:nvSpPr>
          <p:cNvPr id="12" name="TextBox 11">
            <a:extLst>
              <a:ext uri="{FF2B5EF4-FFF2-40B4-BE49-F238E27FC236}">
                <a16:creationId xmlns:a16="http://schemas.microsoft.com/office/drawing/2014/main" id="{2C8ACEF4-37FF-4827-A1D6-72AC08FC5BB7}"/>
              </a:ext>
            </a:extLst>
          </p:cNvPr>
          <p:cNvSpPr txBox="1"/>
          <p:nvPr/>
        </p:nvSpPr>
        <p:spPr>
          <a:xfrm>
            <a:off x="610845" y="5085371"/>
            <a:ext cx="81534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Arial Black"/>
                <a:ea typeface="+mn-ea"/>
                <a:cs typeface="+mn-cs"/>
                <a:sym typeface="Wingdings"/>
              </a:rPr>
              <a:t></a:t>
            </a: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t>Responsible positions of service (Rev. 7:15)</a:t>
            </a:r>
          </a:p>
        </p:txBody>
      </p:sp>
      <p:sp>
        <p:nvSpPr>
          <p:cNvPr id="13" name="TextBox 12">
            <a:extLst>
              <a:ext uri="{FF2B5EF4-FFF2-40B4-BE49-F238E27FC236}">
                <a16:creationId xmlns:a16="http://schemas.microsoft.com/office/drawing/2014/main" id="{E8A9CE02-C71E-4471-B449-9F41552ED85E}"/>
              </a:ext>
            </a:extLst>
          </p:cNvPr>
          <p:cNvSpPr txBox="1"/>
          <p:nvPr/>
        </p:nvSpPr>
        <p:spPr>
          <a:xfrm>
            <a:off x="610845" y="5626224"/>
            <a:ext cx="81534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Arial Black"/>
                <a:ea typeface="+mn-ea"/>
                <a:cs typeface="+mn-cs"/>
                <a:sym typeface="Wingdings"/>
              </a:rPr>
              <a:t></a:t>
            </a:r>
            <a:r>
              <a:rPr kumimoji="0" lang="en-US" sz="2800" b="1" i="0" u="none" strike="noStrike" kern="1200" cap="none" spc="0" normalizeH="0" baseline="0" noProof="0" dirty="0">
                <a:ln>
                  <a:noFill/>
                </a:ln>
                <a:solidFill>
                  <a:prstClr val="white"/>
                </a:solidFill>
                <a:effectLst>
                  <a:glow rad="228600">
                    <a:prstClr val="black">
                      <a:alpha val="94000"/>
                    </a:prstClr>
                  </a:glow>
                </a:effectLst>
                <a:uLnTx/>
                <a:uFillTx/>
                <a:latin typeface="Comic Sans MS" panose="030F0702030302020204" pitchFamily="66" charset="0"/>
                <a:ea typeface="+mn-ea"/>
                <a:cs typeface="+mn-cs"/>
              </a:rPr>
              <a:t>Crowns (2 Tim. 4:8)</a:t>
            </a:r>
          </a:p>
        </p:txBody>
      </p:sp>
      <p:grpSp>
        <p:nvGrpSpPr>
          <p:cNvPr id="9" name="Group 8"/>
          <p:cNvGrpSpPr/>
          <p:nvPr/>
        </p:nvGrpSpPr>
        <p:grpSpPr>
          <a:xfrm>
            <a:off x="0" y="78740"/>
            <a:ext cx="3962400" cy="3883660"/>
            <a:chOff x="6418464" y="2066440"/>
            <a:chExt cx="3962400" cy="3883660"/>
          </a:xfrm>
        </p:grpSpPr>
        <p:sp>
          <p:nvSpPr>
            <p:cNvPr id="5" name="Explosion 1 4"/>
            <p:cNvSpPr/>
            <p:nvPr/>
          </p:nvSpPr>
          <p:spPr>
            <a:xfrm>
              <a:off x="6418464" y="2066440"/>
              <a:ext cx="3962400" cy="3883660"/>
            </a:xfrm>
            <a:prstGeom prst="irregularSeal1">
              <a:avLst/>
            </a:prstGeom>
            <a:solidFill>
              <a:srgbClr val="FFCC00"/>
            </a:solidFill>
            <a:scene3d>
              <a:camera prst="orthographicFront"/>
              <a:lightRig rig="threePt" dir="t"/>
            </a:scene3d>
            <a:sp3d>
              <a:bevelT w="152400" h="50800" prst="softRound"/>
            </a:sp3d>
          </p:spPr>
          <p:style>
            <a:lnRef idx="3">
              <a:schemeClr val="lt1"/>
            </a:lnRef>
            <a:fillRef idx="1">
              <a:schemeClr val="accent2"/>
            </a:fillRef>
            <a:effectRef idx="1">
              <a:schemeClr val="accent2"/>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14" name="TextBox 13"/>
            <p:cNvSpPr txBox="1"/>
            <p:nvPr/>
          </p:nvSpPr>
          <p:spPr>
            <a:xfrm>
              <a:off x="6837564" y="3164604"/>
              <a:ext cx="3124200" cy="15696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To whom </a:t>
              </a:r>
              <a:b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much is given, </a:t>
              </a:r>
              <a:b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much is required </a:t>
              </a:r>
              <a:b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4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(Lk 12:48)</a:t>
              </a:r>
            </a:p>
          </p:txBody>
        </p:sp>
      </p:grpSp>
    </p:spTree>
    <p:custDataLst>
      <p:tags r:id="rId1"/>
    </p:custDataLst>
    <p:extLst>
      <p:ext uri="{BB962C8B-B14F-4D97-AF65-F5344CB8AC3E}">
        <p14:creationId xmlns:p14="http://schemas.microsoft.com/office/powerpoint/2010/main" val="167397310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2000"/>
                                        <p:tgtEl>
                                          <p:spTgt spid="8"/>
                                        </p:tgtEl>
                                      </p:cBhvr>
                                    </p:animEffect>
                                  </p:childTnLst>
                                </p:cTn>
                              </p:par>
                            </p:childTnLst>
                          </p:cTn>
                        </p:par>
                        <p:par>
                          <p:cTn id="8" fill="hold">
                            <p:stCondLst>
                              <p:cond delay="2000"/>
                            </p:stCondLst>
                            <p:childTnLst>
                              <p:par>
                                <p:cTn id="9" presetID="10" presetClass="entr" presetSubtype="0"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2000"/>
                                        <p:tgtEl>
                                          <p:spTgt spid="1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wipe(left)">
                                      <p:cBhvr>
                                        <p:cTn id="16" dur="2000"/>
                                        <p:tgtEl>
                                          <p:spTgt spid="10"/>
                                        </p:tgtEl>
                                      </p:cBhvr>
                                    </p:animEffect>
                                  </p:childTnLst>
                                </p:cTn>
                              </p:par>
                            </p:childTnLst>
                          </p:cTn>
                        </p:par>
                        <p:par>
                          <p:cTn id="17" fill="hold">
                            <p:stCondLst>
                              <p:cond delay="2000"/>
                            </p:stCondLst>
                            <p:childTnLst>
                              <p:par>
                                <p:cTn id="18" presetID="53" presetClass="entr" presetSubtype="16"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p:cTn id="20" dur="500" fill="hold"/>
                                        <p:tgtEl>
                                          <p:spTgt spid="2"/>
                                        </p:tgtEl>
                                        <p:attrNameLst>
                                          <p:attrName>ppt_w</p:attrName>
                                        </p:attrNameLst>
                                      </p:cBhvr>
                                      <p:tavLst>
                                        <p:tav tm="0">
                                          <p:val>
                                            <p:fltVal val="0"/>
                                          </p:val>
                                        </p:tav>
                                        <p:tav tm="100000">
                                          <p:val>
                                            <p:strVal val="#ppt_w"/>
                                          </p:val>
                                        </p:tav>
                                      </p:tavLst>
                                    </p:anim>
                                    <p:anim calcmode="lin" valueType="num">
                                      <p:cBhvr>
                                        <p:cTn id="21" dur="500" fill="hold"/>
                                        <p:tgtEl>
                                          <p:spTgt spid="2"/>
                                        </p:tgtEl>
                                        <p:attrNameLst>
                                          <p:attrName>ppt_h</p:attrName>
                                        </p:attrNameLst>
                                      </p:cBhvr>
                                      <p:tavLst>
                                        <p:tav tm="0">
                                          <p:val>
                                            <p:fltVal val="0"/>
                                          </p:val>
                                        </p:tav>
                                        <p:tav tm="100000">
                                          <p:val>
                                            <p:strVal val="#ppt_h"/>
                                          </p:val>
                                        </p:tav>
                                      </p:tavLst>
                                    </p:anim>
                                    <p:animEffect transition="in" filter="fade">
                                      <p:cBhvr>
                                        <p:cTn id="22" dur="500"/>
                                        <p:tgtEl>
                                          <p:spTgt spid="2"/>
                                        </p:tgtEl>
                                      </p:cBhvr>
                                    </p:animEffect>
                                  </p:childTnLst>
                                </p:cTn>
                              </p:par>
                            </p:childTnLst>
                          </p:cTn>
                        </p:par>
                      </p:childTnLst>
                    </p:cTn>
                  </p:par>
                  <p:par>
                    <p:cTn id="23" fill="hold">
                      <p:stCondLst>
                        <p:cond delay="indefinite"/>
                      </p:stCondLst>
                      <p:childTnLst>
                        <p:par>
                          <p:cTn id="24" fill="hold">
                            <p:stCondLst>
                              <p:cond delay="0"/>
                            </p:stCondLst>
                            <p:childTnLst>
                              <p:par>
                                <p:cTn id="25" presetID="47" presetClass="entr" presetSubtype="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1000"/>
                                        <p:tgtEl>
                                          <p:spTgt spid="12"/>
                                        </p:tgtEl>
                                      </p:cBhvr>
                                    </p:animEffect>
                                    <p:anim calcmode="lin" valueType="num">
                                      <p:cBhvr>
                                        <p:cTn id="28" dur="1000" fill="hold"/>
                                        <p:tgtEl>
                                          <p:spTgt spid="12"/>
                                        </p:tgtEl>
                                        <p:attrNameLst>
                                          <p:attrName>ppt_x</p:attrName>
                                        </p:attrNameLst>
                                      </p:cBhvr>
                                      <p:tavLst>
                                        <p:tav tm="0">
                                          <p:val>
                                            <p:strVal val="#ppt_x"/>
                                          </p:val>
                                        </p:tav>
                                        <p:tav tm="100000">
                                          <p:val>
                                            <p:strVal val="#ppt_x"/>
                                          </p:val>
                                        </p:tav>
                                      </p:tavLst>
                                    </p:anim>
                                    <p:anim calcmode="lin" valueType="num">
                                      <p:cBhvr>
                                        <p:cTn id="2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7" presetClass="entr" presetSubtype="0" fill="hold" grpId="0" nodeType="click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1000"/>
                                        <p:tgtEl>
                                          <p:spTgt spid="13"/>
                                        </p:tgtEl>
                                      </p:cBhvr>
                                    </p:animEffect>
                                    <p:anim calcmode="lin" valueType="num">
                                      <p:cBhvr>
                                        <p:cTn id="35" dur="1000" fill="hold"/>
                                        <p:tgtEl>
                                          <p:spTgt spid="13"/>
                                        </p:tgtEl>
                                        <p:attrNameLst>
                                          <p:attrName>ppt_x</p:attrName>
                                        </p:attrNameLst>
                                      </p:cBhvr>
                                      <p:tavLst>
                                        <p:tav tm="0">
                                          <p:val>
                                            <p:strVal val="#ppt_x"/>
                                          </p:val>
                                        </p:tav>
                                        <p:tav tm="100000">
                                          <p:val>
                                            <p:strVal val="#ppt_x"/>
                                          </p:val>
                                        </p:tav>
                                      </p:tavLst>
                                    </p:anim>
                                    <p:anim calcmode="lin" valueType="num">
                                      <p:cBhvr>
                                        <p:cTn id="3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7" presetClass="entr" presetSubtype="0" fill="hold" grpId="0"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1000"/>
                                        <p:tgtEl>
                                          <p:spTgt spid="11"/>
                                        </p:tgtEl>
                                      </p:cBhvr>
                                    </p:animEffect>
                                    <p:anim calcmode="lin" valueType="num">
                                      <p:cBhvr>
                                        <p:cTn id="42" dur="1000" fill="hold"/>
                                        <p:tgtEl>
                                          <p:spTgt spid="11"/>
                                        </p:tgtEl>
                                        <p:attrNameLst>
                                          <p:attrName>ppt_x</p:attrName>
                                        </p:attrNameLst>
                                      </p:cBhvr>
                                      <p:tavLst>
                                        <p:tav tm="0">
                                          <p:val>
                                            <p:strVal val="#ppt_x"/>
                                          </p:val>
                                        </p:tav>
                                        <p:tav tm="100000">
                                          <p:val>
                                            <p:strVal val="#ppt_x"/>
                                          </p:val>
                                        </p:tav>
                                      </p:tavLst>
                                    </p:anim>
                                    <p:anim calcmode="lin" valueType="num">
                                      <p:cBhvr>
                                        <p:cTn id="43"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9"/>
                                        </p:tgtEl>
                                        <p:attrNameLst>
                                          <p:attrName>style.visibility</p:attrName>
                                        </p:attrNameLst>
                                      </p:cBhvr>
                                      <p:to>
                                        <p:strVal val="visible"/>
                                      </p:to>
                                    </p:set>
                                    <p:anim calcmode="lin" valueType="num">
                                      <p:cBhvr>
                                        <p:cTn id="48" dur="500" fill="hold"/>
                                        <p:tgtEl>
                                          <p:spTgt spid="9"/>
                                        </p:tgtEl>
                                        <p:attrNameLst>
                                          <p:attrName>ppt_w</p:attrName>
                                        </p:attrNameLst>
                                      </p:cBhvr>
                                      <p:tavLst>
                                        <p:tav tm="0">
                                          <p:val>
                                            <p:fltVal val="0"/>
                                          </p:val>
                                        </p:tav>
                                        <p:tav tm="100000">
                                          <p:val>
                                            <p:strVal val="#ppt_w"/>
                                          </p:val>
                                        </p:tav>
                                      </p:tavLst>
                                    </p:anim>
                                    <p:anim calcmode="lin" valueType="num">
                                      <p:cBhvr>
                                        <p:cTn id="49" dur="500" fill="hold"/>
                                        <p:tgtEl>
                                          <p:spTgt spid="9"/>
                                        </p:tgtEl>
                                        <p:attrNameLst>
                                          <p:attrName>ppt_h</p:attrName>
                                        </p:attrNameLst>
                                      </p:cBhvr>
                                      <p:tavLst>
                                        <p:tav tm="0">
                                          <p:val>
                                            <p:fltVal val="0"/>
                                          </p:val>
                                        </p:tav>
                                        <p:tav tm="100000">
                                          <p:val>
                                            <p:strVal val="#ppt_h"/>
                                          </p:val>
                                        </p:tav>
                                      </p:tavLst>
                                    </p:anim>
                                    <p:animEffect transition="in" filter="fade">
                                      <p:cBhvr>
                                        <p:cTn id="5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p:bldP spid="10" grpId="0"/>
      <p:bldP spid="11" grpId="0"/>
      <p:bldP spid="12" grpId="0"/>
      <p:bldP spid="13"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29EC4E30-1FF9-4F66-8009-84007FD9175D}"/>
              </a:ext>
            </a:extLst>
          </p:cNvPr>
          <p:cNvSpPr/>
          <p:nvPr/>
        </p:nvSpPr>
        <p:spPr>
          <a:xfrm>
            <a:off x="176463" y="128337"/>
            <a:ext cx="8807116" cy="6593305"/>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2" name="Picture 11">
            <a:extLst>
              <a:ext uri="{FF2B5EF4-FFF2-40B4-BE49-F238E27FC236}">
                <a16:creationId xmlns:a16="http://schemas.microsoft.com/office/drawing/2014/main" id="{BDD1DD8F-DA81-44B3-A746-CAB17EE49781}"/>
              </a:ext>
            </a:extLst>
          </p:cNvPr>
          <p:cNvPicPr>
            <a:picLocks noChangeAspect="1"/>
          </p:cNvPicPr>
          <p:nvPr/>
        </p:nvPicPr>
        <p:blipFill>
          <a:blip r:embed="rId4">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208547" y="146470"/>
            <a:ext cx="8742947" cy="5846573"/>
          </a:xfrm>
          <a:prstGeom prst="rect">
            <a:avLst/>
          </a:prstGeom>
        </p:spPr>
      </p:pic>
      <p:sp>
        <p:nvSpPr>
          <p:cNvPr id="10" name="TextBox 9">
            <a:extLst>
              <a:ext uri="{FF2B5EF4-FFF2-40B4-BE49-F238E27FC236}">
                <a16:creationId xmlns:a16="http://schemas.microsoft.com/office/drawing/2014/main" id="{6AA04103-312E-467F-9592-4A6F55BAB65F}"/>
              </a:ext>
            </a:extLst>
          </p:cNvPr>
          <p:cNvSpPr txBox="1"/>
          <p:nvPr/>
        </p:nvSpPr>
        <p:spPr>
          <a:xfrm>
            <a:off x="1344596" y="4891207"/>
            <a:ext cx="6046804" cy="1661993"/>
          </a:xfrm>
          <a:prstGeom prst="rect">
            <a:avLst/>
          </a:prstGeom>
          <a:noFill/>
          <a:ln>
            <a:noFill/>
          </a:ln>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all" spc="0" normalizeH="0" baseline="0" noProof="0" dirty="0">
                <a:ln w="19050" cmpd="sng">
                  <a:solidFill>
                    <a:srgbClr val="FF0066"/>
                  </a:solidFill>
                  <a:prstDash val="solid"/>
                </a:ln>
                <a:solidFill>
                  <a:prstClr val="black"/>
                </a:solidFill>
                <a:effectLst/>
                <a:uLnTx/>
                <a:uFillTx/>
                <a:latin typeface="Comic Sans MS" panose="030F0702030302020204" pitchFamily="66" charset="0"/>
                <a:ea typeface="+mn-ea"/>
                <a:cs typeface="+mn-cs"/>
              </a:rPr>
              <a:t>What do we learn from the wicked/lazy servant??</a:t>
            </a:r>
          </a:p>
        </p:txBody>
      </p:sp>
      <p:pic>
        <p:nvPicPr>
          <p:cNvPr id="18" name="Picture 17">
            <a:extLst>
              <a:ext uri="{FF2B5EF4-FFF2-40B4-BE49-F238E27FC236}">
                <a16:creationId xmlns:a16="http://schemas.microsoft.com/office/drawing/2014/main" id="{517DF475-11A3-4D19-AA7D-2D2924248CA2}"/>
              </a:ext>
            </a:extLst>
          </p:cNvPr>
          <p:cNvPicPr>
            <a:picLocks noChangeAspect="1"/>
          </p:cNvPicPr>
          <p:nvPr/>
        </p:nvPicPr>
        <p:blipFill rotWithShape="1">
          <a:blip r:embed="rId5">
            <a:extLst>
              <a:ext uri="{BEBA8EAE-BF5A-486C-A8C5-ECC9F3942E4B}">
                <a14:imgProps xmlns:a14="http://schemas.microsoft.com/office/drawing/2010/main">
                  <a14:imgLayer r:embed="rId6">
                    <a14:imgEffect>
                      <a14:backgroundRemoval t="9912" b="98938" l="9906" r="89976">
                        <a14:foregroundMark x1="44929" y1="59823" x2="54127" y2="98938"/>
                      </a14:backgroundRemoval>
                    </a14:imgEffect>
                  </a14:imgLayer>
                </a14:imgProps>
              </a:ext>
              <a:ext uri="{28A0092B-C50C-407E-A947-70E740481C1C}">
                <a14:useLocalDpi xmlns:a14="http://schemas.microsoft.com/office/drawing/2010/main" val="0"/>
              </a:ext>
            </a:extLst>
          </a:blip>
          <a:srcRect l="35089" r="16916" b="19138"/>
          <a:stretch/>
        </p:blipFill>
        <p:spPr>
          <a:xfrm flipH="1">
            <a:off x="6400800" y="3790666"/>
            <a:ext cx="2743200" cy="3079366"/>
          </a:xfrm>
          <a:prstGeom prst="rect">
            <a:avLst/>
          </a:prstGeom>
          <a:ln>
            <a:noFill/>
          </a:ln>
          <a:effectLst>
            <a:outerShdw blurRad="292100" dist="139700" dir="2700000" algn="tl" rotWithShape="0">
              <a:srgbClr val="333333">
                <a:alpha val="65000"/>
              </a:srgbClr>
            </a:outerShdw>
          </a:effectLst>
        </p:spPr>
      </p:pic>
      <p:sp>
        <p:nvSpPr>
          <p:cNvPr id="14" name="TextBox 13">
            <a:extLst>
              <a:ext uri="{FF2B5EF4-FFF2-40B4-BE49-F238E27FC236}">
                <a16:creationId xmlns:a16="http://schemas.microsoft.com/office/drawing/2014/main" id="{CB35DFAA-0973-4F8B-BF92-67FBA15187D9}"/>
              </a:ext>
            </a:extLst>
          </p:cNvPr>
          <p:cNvSpPr txBox="1"/>
          <p:nvPr/>
        </p:nvSpPr>
        <p:spPr>
          <a:xfrm>
            <a:off x="360010" y="417845"/>
            <a:ext cx="868680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Arial Black"/>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Failure to use the resources God has given </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you reveals:</a:t>
            </a:r>
          </a:p>
        </p:txBody>
      </p:sp>
      <p:sp>
        <p:nvSpPr>
          <p:cNvPr id="15" name="TextBox 14">
            <a:extLst>
              <a:ext uri="{FF2B5EF4-FFF2-40B4-BE49-F238E27FC236}">
                <a16:creationId xmlns:a16="http://schemas.microsoft.com/office/drawing/2014/main" id="{DF1793BE-FEE8-4A7A-85B2-448A1F4B6AC2}"/>
              </a:ext>
            </a:extLst>
          </p:cNvPr>
          <p:cNvSpPr txBox="1"/>
          <p:nvPr/>
        </p:nvSpPr>
        <p:spPr>
          <a:xfrm>
            <a:off x="838200" y="1371952"/>
            <a:ext cx="820861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Arial Black"/>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You are a disobedient disciple </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(1 Cor. 3:13-15)</a:t>
            </a:r>
          </a:p>
        </p:txBody>
      </p:sp>
      <p:pic>
        <p:nvPicPr>
          <p:cNvPr id="21" name="Picture 20">
            <a:extLst>
              <a:ext uri="{FF2B5EF4-FFF2-40B4-BE49-F238E27FC236}">
                <a16:creationId xmlns:a16="http://schemas.microsoft.com/office/drawing/2014/main" id="{E7C265B9-4024-41DB-931F-56BDDEF1CA05}"/>
              </a:ext>
            </a:extLst>
          </p:cNvPr>
          <p:cNvPicPr>
            <a:picLocks noChangeAspect="1"/>
          </p:cNvPicPr>
          <p:nvPr/>
        </p:nvPicPr>
        <p:blipFill>
          <a:blip r:embed="rId7" cstate="print">
            <a:extLst>
              <a:ext uri="{BEBA8EAE-BF5A-486C-A8C5-ECC9F3942E4B}">
                <a14:imgProps xmlns:a14="http://schemas.microsoft.com/office/drawing/2010/main">
                  <a14:imgLayer r:embed="rId8">
                    <a14:imgEffect>
                      <a14:backgroundRemoval t="7611" b="96460" l="9906" r="89858">
                        <a14:foregroundMark x1="45991" y1="7611" x2="57075" y2="7788"/>
                        <a14:foregroundMark x1="84434" y1="95752" x2="13679" y2="96460"/>
                        <a14:foregroundMark x1="38208" y1="88673" x2="68278" y2="84425"/>
                        <a14:foregroundMark x1="68278" y1="84425" x2="68278" y2="84425"/>
                        <a14:foregroundMark x1="68868" y1="76814" x2="66981" y2="93451"/>
                      </a14:backgroundRemoval>
                    </a14:imgEffect>
                  </a14:imgLayer>
                </a14:imgProps>
              </a:ext>
              <a:ext uri="{28A0092B-C50C-407E-A947-70E740481C1C}">
                <a14:useLocalDpi xmlns:a14="http://schemas.microsoft.com/office/drawing/2010/main" val="0"/>
              </a:ext>
            </a:extLst>
          </a:blip>
          <a:stretch>
            <a:fillRect/>
          </a:stretch>
        </p:blipFill>
        <p:spPr>
          <a:xfrm flipH="1">
            <a:off x="424433" y="5719226"/>
            <a:ext cx="1709167" cy="1138773"/>
          </a:xfrm>
          <a:prstGeom prst="rect">
            <a:avLst/>
          </a:prstGeom>
          <a:ln>
            <a:noFill/>
          </a:ln>
          <a:effectLst>
            <a:outerShdw blurRad="292100" dist="139700" dir="2700000" algn="tl" rotWithShape="0">
              <a:srgbClr val="333333">
                <a:alpha val="65000"/>
              </a:srgbClr>
            </a:outerShdw>
          </a:effectLst>
        </p:spPr>
      </p:pic>
      <p:sp>
        <p:nvSpPr>
          <p:cNvPr id="13" name="TextBox 12">
            <a:extLst>
              <a:ext uri="{FF2B5EF4-FFF2-40B4-BE49-F238E27FC236}">
                <a16:creationId xmlns:a16="http://schemas.microsoft.com/office/drawing/2014/main" id="{118C3785-2097-4C22-97EF-072697596F07}"/>
              </a:ext>
            </a:extLst>
          </p:cNvPr>
          <p:cNvSpPr txBox="1"/>
          <p:nvPr/>
        </p:nvSpPr>
        <p:spPr>
          <a:xfrm>
            <a:off x="842683" y="2301157"/>
            <a:ext cx="8301318"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Arial Black"/>
                <a:ea typeface="+mn-ea"/>
                <a:cs typeface="+mn-cs"/>
                <a:sym typeface="Wingdings" panose="05000000000000000000" pitchFamily="2" charset="2"/>
              </a:rPr>
              <a:t></a:t>
            </a: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You are not a true disciple and will be </a:t>
            </a:r>
            <a:b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br>
            <a:r>
              <a:rPr kumimoji="0" lang="en-US" sz="2800" b="1" i="0" u="none" strike="noStrike" kern="1200" cap="none" spc="0" normalizeH="0" baseline="0" noProof="0" dirty="0">
                <a:ln>
                  <a:noFill/>
                </a:ln>
                <a:solidFill>
                  <a:prstClr val="black"/>
                </a:solidFill>
                <a:effectLst/>
                <a:uLnTx/>
                <a:uFillTx/>
                <a:latin typeface="Comic Sans MS" panose="030F0702030302020204" pitchFamily="66" charset="0"/>
                <a:ea typeface="+mn-ea"/>
                <a:cs typeface="+mn-cs"/>
              </a:rPr>
              <a:t>   cast into hell (Matt. 7:21)?</a:t>
            </a:r>
          </a:p>
        </p:txBody>
      </p:sp>
      <p:grpSp>
        <p:nvGrpSpPr>
          <p:cNvPr id="16" name="Group 15">
            <a:extLst>
              <a:ext uri="{FF2B5EF4-FFF2-40B4-BE49-F238E27FC236}">
                <a16:creationId xmlns:a16="http://schemas.microsoft.com/office/drawing/2014/main" id="{71BEEB01-0B2E-4A3D-B28E-D3DF0E2A0EFD}"/>
              </a:ext>
            </a:extLst>
          </p:cNvPr>
          <p:cNvGrpSpPr/>
          <p:nvPr/>
        </p:nvGrpSpPr>
        <p:grpSpPr>
          <a:xfrm>
            <a:off x="838200" y="2938790"/>
            <a:ext cx="2856092" cy="3081010"/>
            <a:chOff x="-36692" y="0"/>
            <a:chExt cx="2856092" cy="3081010"/>
          </a:xfrm>
        </p:grpSpPr>
        <p:sp>
          <p:nvSpPr>
            <p:cNvPr id="17" name="Explosion 1 23">
              <a:extLst>
                <a:ext uri="{FF2B5EF4-FFF2-40B4-BE49-F238E27FC236}">
                  <a16:creationId xmlns:a16="http://schemas.microsoft.com/office/drawing/2014/main" id="{24B584D1-D074-4AB4-81F0-F15930865962}"/>
                </a:ext>
              </a:extLst>
            </p:cNvPr>
            <p:cNvSpPr/>
            <p:nvPr/>
          </p:nvSpPr>
          <p:spPr>
            <a:xfrm>
              <a:off x="0" y="0"/>
              <a:ext cx="2819400" cy="3081010"/>
            </a:xfrm>
            <a:prstGeom prst="irregularSeal1">
              <a:avLst/>
            </a:prstGeom>
            <a:gradFill flip="none" rotWithShape="1">
              <a:gsLst>
                <a:gs pos="0">
                  <a:srgbClr val="FF7C80">
                    <a:shade val="30000"/>
                    <a:satMod val="115000"/>
                  </a:srgbClr>
                </a:gs>
                <a:gs pos="50000">
                  <a:srgbClr val="FF7C80">
                    <a:shade val="67500"/>
                    <a:satMod val="115000"/>
                  </a:srgbClr>
                </a:gs>
                <a:gs pos="100000">
                  <a:srgbClr val="FF7C80">
                    <a:shade val="100000"/>
                    <a:satMod val="115000"/>
                  </a:srgbClr>
                </a:gs>
              </a:gsLst>
              <a:path path="circle">
                <a:fillToRect l="50000" t="50000" r="50000" b="50000"/>
              </a:path>
              <a:tileRect/>
            </a:gradFill>
            <a:scene3d>
              <a:camera prst="orthographicFront">
                <a:rot lat="0" lon="0" rev="0"/>
              </a:camera>
              <a:lightRig rig="threePt" dir="t">
                <a:rot lat="0" lon="0" rev="1200000"/>
              </a:lightRig>
            </a:scene3d>
            <a:sp3d>
              <a:bevelT w="63500" h="25400" prst="relaxedInset"/>
            </a:sp3d>
          </p:spPr>
          <p:style>
            <a:lnRef idx="0">
              <a:schemeClr val="accent6"/>
            </a:lnRef>
            <a:fillRef idx="3">
              <a:schemeClr val="accent6"/>
            </a:fillRef>
            <a:effectRef idx="3">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1130682F-3916-41C7-B798-F7EE59BE552B}"/>
                </a:ext>
              </a:extLst>
            </p:cNvPr>
            <p:cNvSpPr txBox="1"/>
            <p:nvPr/>
          </p:nvSpPr>
          <p:spPr>
            <a:xfrm>
              <a:off x="-36692" y="838200"/>
              <a:ext cx="2667000" cy="110799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white"/>
                  </a:solidFill>
                  <a:effectLst/>
                  <a:uLnTx/>
                  <a:uFillTx/>
                  <a:latin typeface="Comic Sans MS" panose="030F0702030302020204" pitchFamily="66" charset="0"/>
                  <a:ea typeface="+mn-ea"/>
                  <a:cs typeface="+mn-cs"/>
                </a:rPr>
                <a:t>Be ready </a:t>
              </a:r>
              <a:br>
                <a:rPr kumimoji="0" lang="en-US" sz="2200" b="1" i="0" u="none" strike="noStrike" kern="1200" cap="none" spc="0" normalizeH="0" baseline="0" noProof="0" dirty="0">
                  <a:ln>
                    <a:noFill/>
                  </a:ln>
                  <a:solidFill>
                    <a:prstClr val="white"/>
                  </a:solidFill>
                  <a:effectLst/>
                  <a:uLnTx/>
                  <a:uFillTx/>
                  <a:latin typeface="Comic Sans MS" panose="030F0702030302020204" pitchFamily="66" charset="0"/>
                  <a:ea typeface="+mn-ea"/>
                  <a:cs typeface="+mn-cs"/>
                </a:rPr>
              </a:br>
              <a:r>
                <a:rPr kumimoji="0" lang="en-US" sz="2200" b="1" i="0" u="none" strike="noStrike" kern="1200" cap="none" spc="0" normalizeH="0" baseline="0" noProof="0" dirty="0">
                  <a:ln>
                    <a:noFill/>
                  </a:ln>
                  <a:solidFill>
                    <a:prstClr val="white"/>
                  </a:solidFill>
                  <a:effectLst/>
                  <a:uLnTx/>
                  <a:uFillTx/>
                  <a:latin typeface="Comic Sans MS" panose="030F0702030302020204" pitchFamily="66" charset="0"/>
                  <a:ea typeface="+mn-ea"/>
                  <a:cs typeface="+mn-cs"/>
                </a:rPr>
                <a:t>to meet Jesus!</a:t>
              </a:r>
              <a:br>
                <a:rPr kumimoji="0" lang="en-US" sz="2200" b="1" i="0" u="none" strike="noStrike" kern="1200" cap="none" spc="0" normalizeH="0" baseline="0" noProof="0" dirty="0">
                  <a:ln>
                    <a:noFill/>
                  </a:ln>
                  <a:solidFill>
                    <a:prstClr val="white"/>
                  </a:solidFill>
                  <a:effectLst/>
                  <a:uLnTx/>
                  <a:uFillTx/>
                  <a:latin typeface="Comic Sans MS" panose="030F0702030302020204" pitchFamily="66" charset="0"/>
                  <a:ea typeface="+mn-ea"/>
                  <a:cs typeface="+mn-cs"/>
                </a:rPr>
              </a:br>
              <a:r>
                <a:rPr kumimoji="0" lang="en-US" sz="2200" b="1" i="0" u="none" strike="noStrike" kern="1200" cap="none" spc="0" normalizeH="0" baseline="0" noProof="0" dirty="0">
                  <a:ln>
                    <a:noFill/>
                  </a:ln>
                  <a:solidFill>
                    <a:prstClr val="white"/>
                  </a:solidFill>
                  <a:effectLst/>
                  <a:uLnTx/>
                  <a:uFillTx/>
                  <a:latin typeface="Comic Sans MS" panose="030F0702030302020204" pitchFamily="66" charset="0"/>
                  <a:ea typeface="+mn-ea"/>
                  <a:cs typeface="+mn-cs"/>
                </a:rPr>
                <a:t>Rev. 22:12</a:t>
              </a:r>
            </a:p>
          </p:txBody>
        </p:sp>
      </p:grpSp>
    </p:spTree>
    <p:custDataLst>
      <p:tags r:id="rId1"/>
    </p:custDataLst>
    <p:extLst>
      <p:ext uri="{BB962C8B-B14F-4D97-AF65-F5344CB8AC3E}">
        <p14:creationId xmlns:p14="http://schemas.microsoft.com/office/powerpoint/2010/main" val="3560948852"/>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20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CBE9B099-3B7A-4CE6-905F-8A5D0AB1F557}"/>
              </a:ext>
            </a:extLst>
          </p:cNvPr>
          <p:cNvSpPr txBox="1"/>
          <p:nvPr/>
        </p:nvSpPr>
        <p:spPr>
          <a:xfrm>
            <a:off x="629082" y="6110476"/>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2F0D087-9108-4610-88E6-8AE0A7916BAF}"/>
              </a:ext>
            </a:extLst>
          </p:cNvPr>
          <p:cNvSpPr txBox="1"/>
          <p:nvPr/>
        </p:nvSpPr>
        <p:spPr>
          <a:xfrm>
            <a:off x="471267" y="281588"/>
            <a:ext cx="8454683" cy="550920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30000" noProof="0" dirty="0">
                <a:ln>
                  <a:noFill/>
                </a:ln>
                <a:solidFill>
                  <a:prstClr val="white">
                    <a:lumMod val="65000"/>
                  </a:prstClr>
                </a:solidFill>
                <a:effectLst/>
                <a:uLnTx/>
                <a:uFillTx/>
                <a:latin typeface="system-ui"/>
                <a:ea typeface="+mn-ea"/>
                <a:cs typeface="+mn-cs"/>
              </a:rPr>
              <a:t>2 </a:t>
            </a:r>
            <a:r>
              <a:rPr kumimoji="0" lang="en-US" sz="3200" b="0" i="0" u="none" strike="noStrike" kern="1200" cap="none" spc="0" normalizeH="0" baseline="0" noProof="0" dirty="0">
                <a:ln>
                  <a:noFill/>
                </a:ln>
                <a:solidFill>
                  <a:prstClr val="white">
                    <a:lumMod val="65000"/>
                  </a:prstClr>
                </a:solidFill>
                <a:effectLst/>
                <a:uLnTx/>
                <a:uFillTx/>
                <a:latin typeface="system-ui"/>
                <a:ea typeface="+mn-ea"/>
                <a:cs typeface="+mn-cs"/>
              </a:rPr>
              <a:t>And after six days Jesus took with him Peter and James and John, and led them up a high mountain by themselves. And he was transfigured before them, </a:t>
            </a:r>
            <a:r>
              <a:rPr kumimoji="0" lang="en-US" sz="3200" b="1" i="0" u="none" strike="noStrike" kern="1200" cap="none" spc="0" normalizeH="0" baseline="30000" noProof="0" dirty="0">
                <a:ln>
                  <a:noFill/>
                </a:ln>
                <a:solidFill>
                  <a:prstClr val="white">
                    <a:lumMod val="65000"/>
                  </a:prstClr>
                </a:solidFill>
                <a:effectLst/>
                <a:uLnTx/>
                <a:uFillTx/>
                <a:latin typeface="system-ui"/>
                <a:ea typeface="+mn-ea"/>
                <a:cs typeface="+mn-cs"/>
              </a:rPr>
              <a:t>3 </a:t>
            </a:r>
            <a:r>
              <a:rPr kumimoji="0" lang="en-US" sz="3200" b="0" i="0" u="none" strike="noStrike" kern="1200" cap="none" spc="0" normalizeH="0" baseline="0" noProof="0" dirty="0">
                <a:ln>
                  <a:noFill/>
                </a:ln>
                <a:solidFill>
                  <a:prstClr val="white">
                    <a:lumMod val="65000"/>
                  </a:prstClr>
                </a:solidFill>
                <a:effectLst/>
                <a:uLnTx/>
                <a:uFillTx/>
                <a:latin typeface="system-ui"/>
                <a:ea typeface="+mn-ea"/>
                <a:cs typeface="+mn-cs"/>
              </a:rPr>
              <a:t>and his clothes became radiant, intensely white, as no one on earth could bleach them. </a:t>
            </a:r>
            <a:r>
              <a:rPr kumimoji="0" lang="en-US" sz="3200" b="1" i="0" u="none" strike="noStrike" kern="1200" cap="none" spc="0" normalizeH="0" baseline="30000" noProof="0" dirty="0">
                <a:ln>
                  <a:noFill/>
                </a:ln>
                <a:solidFill>
                  <a:prstClr val="white">
                    <a:lumMod val="65000"/>
                  </a:prstClr>
                </a:solidFill>
                <a:effectLst/>
                <a:uLnTx/>
                <a:uFillTx/>
                <a:latin typeface="system-ui"/>
                <a:ea typeface="+mn-ea"/>
                <a:cs typeface="+mn-cs"/>
              </a:rPr>
              <a:t>4 </a:t>
            </a:r>
            <a:r>
              <a:rPr kumimoji="0" lang="en-US" sz="3200" b="0" i="0" u="none" strike="noStrike" kern="1200" cap="none" spc="0" normalizeH="0" baseline="0" noProof="0" dirty="0">
                <a:ln>
                  <a:noFill/>
                </a:ln>
                <a:solidFill>
                  <a:prstClr val="white">
                    <a:lumMod val="65000"/>
                  </a:prstClr>
                </a:solidFill>
                <a:effectLst/>
                <a:uLnTx/>
                <a:uFillTx/>
                <a:latin typeface="system-ui"/>
                <a:ea typeface="+mn-ea"/>
                <a:cs typeface="+mn-cs"/>
              </a:rPr>
              <a:t>And there appeared to them Elijah with Moses, and they were talking with Jesus.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5 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Peter said to Jesus, “Rabbi, it is good that we are here. Let us make three tents, one for you and one for Moses and one for Elijah.”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6 </a:t>
            </a:r>
            <a:r>
              <a:rPr kumimoji="0" lang="en-US" sz="3200" b="0" i="0" u="none" strike="noStrike" kern="1200" cap="none" spc="0" normalizeH="0" baseline="0" noProof="0" dirty="0">
                <a:ln>
                  <a:noFill/>
                </a:ln>
                <a:solidFill>
                  <a:srgbClr val="000000"/>
                </a:solidFill>
                <a:effectLst/>
                <a:uLnTx/>
                <a:uFillTx/>
                <a:latin typeface="system-ui"/>
                <a:ea typeface="+mn-ea"/>
                <a:cs typeface="+mn-cs"/>
              </a:rPr>
              <a:t>For he did not know what to say, </a:t>
            </a:r>
            <a:r>
              <a:rPr kumimoji="0" lang="en-US" sz="3200" b="0" i="0" u="none" strike="noStrike" kern="1200" cap="none" spc="0" normalizeH="0" baseline="0" noProof="0" dirty="0">
                <a:ln>
                  <a:noFill/>
                </a:ln>
                <a:solidFill>
                  <a:srgbClr val="000000"/>
                </a:solidFill>
                <a:effectLst/>
                <a:highlight>
                  <a:srgbClr val="FFFF00"/>
                </a:highlight>
                <a:uLnTx/>
                <a:uFillTx/>
                <a:latin typeface="system-ui"/>
                <a:ea typeface="+mn-ea"/>
                <a:cs typeface="+mn-cs"/>
              </a:rPr>
              <a:t>for they were terrified. </a:t>
            </a:r>
          </a:p>
        </p:txBody>
      </p:sp>
    </p:spTree>
    <p:extLst>
      <p:ext uri="{BB962C8B-B14F-4D97-AF65-F5344CB8AC3E}">
        <p14:creationId xmlns:p14="http://schemas.microsoft.com/office/powerpoint/2010/main" val="39196451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91A87E56-26C0-4C96-A02E-3EC3A655BA08}"/>
              </a:ext>
            </a:extLst>
          </p:cNvPr>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2028" y="0"/>
            <a:ext cx="9139943" cy="6858000"/>
          </a:xfrm>
          <a:prstGeom prst="rect">
            <a:avLst/>
          </a:prstGeom>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GB" sz="4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7. Judgment on Gentiles</a:t>
            </a:r>
            <a:endParaRPr kumimoji="0" lang="en-US" sz="44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077097"/>
            <a:ext cx="9144000" cy="703831"/>
          </a:xfrm>
          <a:prstGeom prst="rect">
            <a:avLst/>
          </a:prstGeom>
          <a:no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2800" b="1" i="1" u="none" strike="noStrike" kern="0" cap="none" spc="0" normalizeH="0" baseline="0" noProof="0">
                <a:ln>
                  <a:noFill/>
                </a:ln>
                <a:solidFill>
                  <a:srgbClr val="FFFFFF"/>
                </a:solidFill>
                <a:effectLst>
                  <a:outerShdw blurRad="38100" dist="38100" dir="2700000" algn="tl">
                    <a:srgbClr val="000000"/>
                  </a:outerShdw>
                </a:effectLst>
                <a:uLnTx/>
                <a:uFillTx/>
                <a:latin typeface="Arial"/>
                <a:ea typeface="ＭＳ Ｐゴシック" charset="0"/>
                <a:cs typeface="Arial"/>
              </a:rPr>
              <a:t>Matthew 25:31-46</a:t>
            </a:r>
            <a:endParaRPr kumimoji="0" lang="en-US" sz="3200" b="1" i="1" u="none" strike="noStrike" kern="0" cap="none" spc="0" normalizeH="0" baseline="0" noProof="0" dirty="0">
              <a:ln>
                <a:noFill/>
              </a:ln>
              <a:solidFill>
                <a:srgbClr val="FFFFFF"/>
              </a:solidFill>
              <a:effectLst>
                <a:outerShdw blurRad="38100" dist="38100" dir="2700000" algn="tl">
                  <a:srgbClr val="000000"/>
                </a:outerShdw>
              </a:effectLst>
              <a:uLnTx/>
              <a:uFillTx/>
              <a:latin typeface="Arial"/>
              <a:ea typeface="ＭＳ Ｐゴシック" charset="0"/>
              <a:cs typeface="Arial"/>
            </a:endParaRP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0" y="3429000"/>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Jesus predicts judgment on living Gentiles based on their treatment of Israel to determine their entrance into the millennial kingdom </a:t>
            </a:r>
          </a:p>
        </p:txBody>
      </p:sp>
    </p:spTree>
    <p:extLst>
      <p:ext uri="{BB962C8B-B14F-4D97-AF65-F5344CB8AC3E}">
        <p14:creationId xmlns:p14="http://schemas.microsoft.com/office/powerpoint/2010/main" val="1058227390"/>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p:cNvSpPr>
            <a:spLocks noGrp="1" noChangeArrowheads="1"/>
          </p:cNvSpPr>
          <p:nvPr>
            <p:ph type="ctrTitle"/>
          </p:nvPr>
        </p:nvSpPr>
        <p:spPr>
          <a:xfrm>
            <a:off x="3124200" y="152400"/>
            <a:ext cx="5334000" cy="1752600"/>
          </a:xfrm>
        </p:spPr>
        <p:txBody>
          <a:bodyPr/>
          <a:lstStyle/>
          <a:p>
            <a:pPr>
              <a:defRPr/>
            </a:pPr>
            <a:r>
              <a:rPr lang="en-US">
                <a:latin typeface="Arial" charset="0"/>
              </a:rPr>
              <a:t>Judgment of the</a:t>
            </a:r>
            <a:br>
              <a:rPr lang="en-US">
                <a:latin typeface="Arial" charset="0"/>
              </a:rPr>
            </a:br>
            <a:r>
              <a:rPr lang="en-US">
                <a:latin typeface="Arial" charset="0"/>
              </a:rPr>
              <a:t>the Nations </a:t>
            </a:r>
            <a:br>
              <a:rPr lang="en-US">
                <a:latin typeface="Arial" charset="0"/>
              </a:rPr>
            </a:br>
            <a:r>
              <a:rPr lang="en-US">
                <a:latin typeface="Arial" charset="0"/>
              </a:rPr>
              <a:t>(Sheep &amp; Goats)</a:t>
            </a:r>
            <a:endParaRPr lang="en-US">
              <a:latin typeface="Times New Roman" charset="0"/>
            </a:endParaRPr>
          </a:p>
        </p:txBody>
      </p:sp>
      <p:sp>
        <p:nvSpPr>
          <p:cNvPr id="207876" name="Text Box 4"/>
          <p:cNvSpPr txBox="1">
            <a:spLocks noChangeArrowheads="1"/>
          </p:cNvSpPr>
          <p:nvPr/>
        </p:nvSpPr>
        <p:spPr bwMode="auto">
          <a:xfrm>
            <a:off x="8404225" y="76200"/>
            <a:ext cx="692150" cy="457200"/>
          </a:xfrm>
          <a:prstGeom prst="rect">
            <a:avLst/>
          </a:prstGeom>
          <a:noFill/>
          <a:ln w="9525">
            <a:noFill/>
            <a:miter lim="800000"/>
            <a:headEnd/>
            <a:tailEnd/>
          </a:ln>
          <a:effectLst>
            <a:outerShdw blurRad="63500" dist="35921" dir="2700000" algn="ctr" rotWithShape="0">
              <a:schemeClr val="tx2">
                <a:alpha val="74998"/>
              </a:schemeClr>
            </a:outerShdw>
          </a:effectLst>
        </p:spPr>
        <p:txBody>
          <a:bodyPr wrap="none">
            <a:spAutoFit/>
          </a:bodyPr>
          <a:lstStyle>
            <a:lvl1pPr>
              <a:defRPr sz="2400">
                <a:solidFill>
                  <a:schemeClr val="tx1"/>
                </a:solidFill>
                <a:latin typeface="Arial" charset="0"/>
                <a:ea typeface="Osaka" charset="0"/>
                <a:cs typeface="Osaka" charset="0"/>
              </a:defRPr>
            </a:lvl1pPr>
            <a:lvl2pPr marL="37931725" indent="-37474525">
              <a:defRPr sz="2400">
                <a:solidFill>
                  <a:schemeClr val="tx1"/>
                </a:solidFill>
                <a:latin typeface="Arial" charset="0"/>
                <a:ea typeface="Osaka" charset="0"/>
                <a:cs typeface="Osaka" charset="0"/>
              </a:defRPr>
            </a:lvl2pPr>
            <a:lvl3pPr>
              <a:defRPr sz="2400">
                <a:solidFill>
                  <a:schemeClr val="tx1"/>
                </a:solidFill>
                <a:latin typeface="Arial" charset="0"/>
                <a:ea typeface="Osaka" charset="0"/>
                <a:cs typeface="Osaka" charset="0"/>
              </a:defRPr>
            </a:lvl3pPr>
            <a:lvl4pPr>
              <a:defRPr sz="2400">
                <a:solidFill>
                  <a:schemeClr val="tx1"/>
                </a:solidFill>
                <a:latin typeface="Arial" charset="0"/>
                <a:ea typeface="Osaka" charset="0"/>
                <a:cs typeface="Osaka" charset="0"/>
              </a:defRPr>
            </a:lvl4pPr>
            <a:lvl5pPr>
              <a:defRPr sz="2400">
                <a:solidFill>
                  <a:schemeClr val="tx1"/>
                </a:solidFill>
                <a:latin typeface="Arial" charset="0"/>
                <a:ea typeface="Osaka" charset="0"/>
                <a:cs typeface="Osaka" charset="0"/>
              </a:defRPr>
            </a:lvl5pPr>
            <a:lvl6pPr marL="457200" eaLnBrk="0" fontAlgn="base" hangingPunct="0">
              <a:spcBef>
                <a:spcPct val="0"/>
              </a:spcBef>
              <a:spcAft>
                <a:spcPct val="0"/>
              </a:spcAft>
              <a:defRPr sz="2400">
                <a:solidFill>
                  <a:schemeClr val="tx1"/>
                </a:solidFill>
                <a:latin typeface="Arial" charset="0"/>
                <a:ea typeface="Osaka" charset="0"/>
                <a:cs typeface="Osaka" charset="0"/>
              </a:defRPr>
            </a:lvl6pPr>
            <a:lvl7pPr marL="914400" eaLnBrk="0" fontAlgn="base" hangingPunct="0">
              <a:spcBef>
                <a:spcPct val="0"/>
              </a:spcBef>
              <a:spcAft>
                <a:spcPct val="0"/>
              </a:spcAft>
              <a:defRPr sz="2400">
                <a:solidFill>
                  <a:schemeClr val="tx1"/>
                </a:solidFill>
                <a:latin typeface="Arial" charset="0"/>
                <a:ea typeface="Osaka" charset="0"/>
                <a:cs typeface="Osaka" charset="0"/>
              </a:defRPr>
            </a:lvl7pPr>
            <a:lvl8pPr marL="1371600" eaLnBrk="0" fontAlgn="base" hangingPunct="0">
              <a:spcBef>
                <a:spcPct val="0"/>
              </a:spcBef>
              <a:spcAft>
                <a:spcPct val="0"/>
              </a:spcAft>
              <a:defRPr sz="2400">
                <a:solidFill>
                  <a:schemeClr val="tx1"/>
                </a:solidFill>
                <a:latin typeface="Arial" charset="0"/>
                <a:ea typeface="Osaka" charset="0"/>
                <a:cs typeface="Osaka" charset="0"/>
              </a:defRPr>
            </a:lvl8pPr>
            <a:lvl9pPr marL="1828800" eaLnBrk="0" fontAlgn="base" hangingPunct="0">
              <a:spcBef>
                <a:spcPct val="0"/>
              </a:spcBef>
              <a:spcAft>
                <a:spcPct val="0"/>
              </a:spcAft>
              <a:defRPr sz="2400">
                <a:solidFill>
                  <a:schemeClr val="tx1"/>
                </a:solidFill>
                <a:latin typeface="Arial" charset="0"/>
                <a:ea typeface="Osaka" charset="0"/>
                <a:cs typeface="Osaka" charset="0"/>
              </a:defRPr>
            </a:lvl9pPr>
          </a:lstStyle>
          <a:p>
            <a:pPr>
              <a:spcBef>
                <a:spcPct val="50000"/>
              </a:spcBef>
              <a:defRPr/>
            </a:pPr>
            <a:r>
              <a:rPr lang="en-US" b="1">
                <a:solidFill>
                  <a:srgbClr val="000000"/>
                </a:solidFill>
              </a:rPr>
              <a:t>160</a:t>
            </a:r>
            <a:endParaRPr lang="en-US" sz="1800">
              <a:solidFill>
                <a:srgbClr val="FFFFFF"/>
              </a:solidFill>
            </a:endParaRPr>
          </a:p>
        </p:txBody>
      </p:sp>
      <p:sp>
        <p:nvSpPr>
          <p:cNvPr id="207877" name="Rectangle 5"/>
          <p:cNvSpPr>
            <a:spLocks noChangeArrowheads="1"/>
          </p:cNvSpPr>
          <p:nvPr/>
        </p:nvSpPr>
        <p:spPr bwMode="auto">
          <a:xfrm>
            <a:off x="0" y="2414736"/>
            <a:ext cx="9144000" cy="4038600"/>
          </a:xfrm>
          <a:prstGeom prst="rect">
            <a:avLst/>
          </a:prstGeom>
          <a:noFill/>
          <a:ln w="9525">
            <a:noFill/>
            <a:miter lim="800000"/>
            <a:headEnd/>
            <a:tailEnd/>
          </a:ln>
          <a:effectLst>
            <a:outerShdw blurRad="68580" dist="25399" dir="8100000" algn="ctr" rotWithShape="0">
              <a:srgbClr val="000000">
                <a:alpha val="75000"/>
              </a:srgbClr>
            </a:outerShdw>
          </a:effectLst>
        </p:spPr>
        <p:txBody>
          <a:bodyPr anchor="ctr"/>
          <a:lstStyle/>
          <a:p>
            <a:pPr algn="ctr">
              <a:lnSpc>
                <a:spcPct val="90000"/>
              </a:lnSpc>
              <a:spcBef>
                <a:spcPct val="20000"/>
              </a:spcBef>
              <a:buSzPct val="80000"/>
              <a:buFont typeface="Wingdings" charset="0"/>
              <a:buNone/>
              <a:defRPr/>
            </a:pPr>
            <a:r>
              <a:rPr lang="en-US" sz="2800" b="1" dirty="0">
                <a:solidFill>
                  <a:srgbClr val="FFFFFF"/>
                </a:solidFill>
                <a:effectLst>
                  <a:outerShdw blurRad="38100" dist="38100" dir="2700000" algn="tl">
                    <a:srgbClr val="000000"/>
                  </a:outerShdw>
                </a:effectLst>
                <a:ea typeface="Osaka" charset="0"/>
                <a:cs typeface="Osaka" charset="0"/>
              </a:rPr>
              <a:t>NLT Matthew 25:31 </a:t>
            </a:r>
            <a:r>
              <a:rPr lang="mr-IN" altLang="ja-JP" sz="2800" b="1" dirty="0">
                <a:solidFill>
                  <a:srgbClr val="FFFFFF"/>
                </a:solidFill>
                <a:effectLst>
                  <a:outerShdw blurRad="38100" dist="38100" dir="2700000" algn="tl">
                    <a:srgbClr val="000000"/>
                  </a:outerShdw>
                </a:effectLst>
                <a:ea typeface="Osaka" charset="0"/>
                <a:cs typeface="Osaka" charset="0"/>
              </a:rPr>
              <a:t>"</a:t>
            </a:r>
            <a:r>
              <a:rPr lang="en-US" sz="2800" b="1" dirty="0">
                <a:solidFill>
                  <a:srgbClr val="FFFFFF"/>
                </a:solidFill>
                <a:effectLst>
                  <a:outerShdw blurRad="38100" dist="38100" dir="2700000" algn="tl">
                    <a:srgbClr val="000000"/>
                  </a:outerShdw>
                </a:effectLst>
                <a:ea typeface="Osaka" charset="0"/>
                <a:cs typeface="Osaka" charset="0"/>
              </a:rPr>
              <a:t>But when the Son of Man comes in his glory, and all the angels with him, then he will sit upon his glorious throne. </a:t>
            </a:r>
            <a:r>
              <a:rPr lang="en-US" sz="2800" b="1" baseline="30000" dirty="0">
                <a:solidFill>
                  <a:srgbClr val="FFFFFF"/>
                </a:solidFill>
                <a:effectLst>
                  <a:outerShdw blurRad="38100" dist="38100" dir="2700000" algn="tl">
                    <a:srgbClr val="000000"/>
                  </a:outerShdw>
                </a:effectLst>
                <a:ea typeface="Osaka" charset="0"/>
                <a:cs typeface="Osaka" charset="0"/>
              </a:rPr>
              <a:t>32</a:t>
            </a:r>
            <a:r>
              <a:rPr lang="en-US" sz="2800" b="1" dirty="0">
                <a:solidFill>
                  <a:srgbClr val="FFFFFF"/>
                </a:solidFill>
                <a:effectLst>
                  <a:outerShdw blurRad="38100" dist="38100" dir="2700000" algn="tl">
                    <a:srgbClr val="000000"/>
                  </a:outerShdw>
                </a:effectLst>
                <a:ea typeface="Osaka" charset="0"/>
                <a:cs typeface="Osaka" charset="0"/>
              </a:rPr>
              <a:t>All </a:t>
            </a:r>
            <a:r>
              <a:rPr lang="en-US" sz="2800" b="1" dirty="0">
                <a:solidFill>
                  <a:srgbClr val="FFFF00"/>
                </a:solidFill>
                <a:effectLst>
                  <a:outerShdw blurRad="38100" dist="38100" dir="2700000" algn="tl">
                    <a:srgbClr val="000000"/>
                  </a:outerShdw>
                </a:effectLst>
                <a:ea typeface="Osaka" charset="0"/>
                <a:cs typeface="Osaka" charset="0"/>
              </a:rPr>
              <a:t>the nations </a:t>
            </a:r>
            <a:r>
              <a:rPr lang="en-US" sz="2800" b="1" dirty="0">
                <a:solidFill>
                  <a:srgbClr val="FFFFFF"/>
                </a:solidFill>
                <a:effectLst>
                  <a:outerShdw blurRad="38100" dist="38100" dir="2700000" algn="tl">
                    <a:srgbClr val="000000"/>
                  </a:outerShdw>
                </a:effectLst>
                <a:ea typeface="Osaka" charset="0"/>
                <a:cs typeface="Osaka" charset="0"/>
              </a:rPr>
              <a:t>will be gathered in his presence, and he will separate them as a shepherd </a:t>
            </a:r>
            <a:r>
              <a:rPr lang="en-US" sz="2800" b="1" dirty="0">
                <a:solidFill>
                  <a:srgbClr val="FFFF00"/>
                </a:solidFill>
                <a:effectLst>
                  <a:outerShdw blurRad="38100" dist="38100" dir="2700000" algn="tl">
                    <a:srgbClr val="000000"/>
                  </a:outerShdw>
                </a:effectLst>
                <a:ea typeface="Osaka" charset="0"/>
                <a:cs typeface="Osaka" charset="0"/>
              </a:rPr>
              <a:t>separates the sheep from the goats</a:t>
            </a:r>
            <a:r>
              <a:rPr lang="en-US" sz="2800" b="1" dirty="0">
                <a:solidFill>
                  <a:srgbClr val="FFFFFF"/>
                </a:solidFill>
                <a:effectLst>
                  <a:outerShdw blurRad="38100" dist="38100" dir="2700000" algn="tl">
                    <a:srgbClr val="000000"/>
                  </a:outerShdw>
                </a:effectLst>
                <a:ea typeface="Osaka" charset="0"/>
                <a:cs typeface="Osaka" charset="0"/>
              </a:rPr>
              <a:t>. </a:t>
            </a:r>
            <a:r>
              <a:rPr lang="en-US" sz="2800" b="1" baseline="30000" dirty="0">
                <a:solidFill>
                  <a:srgbClr val="FFFFFF"/>
                </a:solidFill>
                <a:effectLst>
                  <a:outerShdw blurRad="38100" dist="38100" dir="2700000" algn="tl">
                    <a:srgbClr val="000000"/>
                  </a:outerShdw>
                </a:effectLst>
                <a:ea typeface="Osaka" charset="0"/>
                <a:cs typeface="Osaka" charset="0"/>
              </a:rPr>
              <a:t>33</a:t>
            </a:r>
            <a:r>
              <a:rPr lang="en-US" sz="2800" b="1" dirty="0">
                <a:solidFill>
                  <a:srgbClr val="FFFFFF"/>
                </a:solidFill>
                <a:effectLst>
                  <a:outerShdw blurRad="38100" dist="38100" dir="2700000" algn="tl">
                    <a:srgbClr val="000000"/>
                  </a:outerShdw>
                </a:effectLst>
                <a:ea typeface="Osaka" charset="0"/>
                <a:cs typeface="Osaka" charset="0"/>
              </a:rPr>
              <a:t>He will place the sheep at his right hand and the goats at his left. </a:t>
            </a:r>
            <a:r>
              <a:rPr lang="en-US" sz="2800" b="1" baseline="30000" dirty="0">
                <a:solidFill>
                  <a:srgbClr val="FFFFFF"/>
                </a:solidFill>
                <a:effectLst>
                  <a:outerShdw blurRad="38100" dist="38100" dir="2700000" algn="tl">
                    <a:srgbClr val="000000"/>
                  </a:outerShdw>
                </a:effectLst>
                <a:ea typeface="Osaka" charset="0"/>
                <a:cs typeface="Osaka" charset="0"/>
              </a:rPr>
              <a:t>34</a:t>
            </a:r>
            <a:r>
              <a:rPr lang="en-US" sz="2800" b="1" dirty="0">
                <a:solidFill>
                  <a:srgbClr val="FFFFFF"/>
                </a:solidFill>
                <a:effectLst>
                  <a:outerShdw blurRad="38100" dist="38100" dir="2700000" algn="tl">
                    <a:srgbClr val="000000"/>
                  </a:outerShdw>
                </a:effectLst>
                <a:ea typeface="Osaka" charset="0"/>
                <a:cs typeface="Osaka" charset="0"/>
              </a:rPr>
              <a:t>Then the King will say to those on the right, </a:t>
            </a:r>
            <a:r>
              <a:rPr lang="mr-IN" sz="2800" b="1" dirty="0">
                <a:solidFill>
                  <a:srgbClr val="FFFFFF"/>
                </a:solidFill>
                <a:effectLst>
                  <a:outerShdw blurRad="38100" dist="38100" dir="2700000" algn="tl">
                    <a:srgbClr val="000000"/>
                  </a:outerShdw>
                </a:effectLst>
                <a:ea typeface="Osaka" charset="0"/>
                <a:cs typeface="Osaka" charset="0"/>
              </a:rPr>
              <a:t>'</a:t>
            </a:r>
            <a:r>
              <a:rPr lang="en-US" sz="2800" b="1" dirty="0">
                <a:solidFill>
                  <a:srgbClr val="FFFFFF"/>
                </a:solidFill>
                <a:effectLst>
                  <a:outerShdw blurRad="38100" dist="38100" dir="2700000" algn="tl">
                    <a:srgbClr val="000000"/>
                  </a:outerShdw>
                </a:effectLst>
                <a:ea typeface="Osaka" charset="0"/>
                <a:cs typeface="Osaka" charset="0"/>
              </a:rPr>
              <a:t>Come, you who are blessed by my Father, inherit the Kingdom prepared for you from the foundation of the world.</a:t>
            </a:r>
            <a:r>
              <a:rPr lang="mr-IN" altLang="ja-JP" sz="2800" b="1" dirty="0">
                <a:solidFill>
                  <a:srgbClr val="FFFFFF"/>
                </a:solidFill>
                <a:effectLst>
                  <a:outerShdw blurRad="38100" dist="38100" dir="2700000" algn="tl">
                    <a:srgbClr val="000000"/>
                  </a:outerShdw>
                </a:effectLst>
                <a:ea typeface="Osaka" charset="0"/>
                <a:cs typeface="Osaka" charset="0"/>
              </a:rPr>
              <a:t>'"</a:t>
            </a:r>
            <a:endParaRPr lang="en-US" sz="2800" b="1" dirty="0">
              <a:solidFill>
                <a:srgbClr val="FFFFFF"/>
              </a:solidFill>
              <a:effectLst>
                <a:outerShdw blurRad="38100" dist="38100" dir="2700000" algn="tl">
                  <a:srgbClr val="000000"/>
                </a:outerShdw>
              </a:effectLst>
              <a:ea typeface="Osaka" charset="0"/>
              <a:cs typeface="Osaka" charset="0"/>
            </a:endParaRPr>
          </a:p>
        </p:txBody>
      </p:sp>
      <p:pic>
        <p:nvPicPr>
          <p:cNvPr id="247812" name="Picture 7" descr="shepherd"/>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2895600" cy="2355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74468727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7" name="Title 1"/>
          <p:cNvSpPr>
            <a:spLocks noGrp="1"/>
          </p:cNvSpPr>
          <p:nvPr>
            <p:ph type="title"/>
          </p:nvPr>
        </p:nvSpPr>
        <p:spPr>
          <a:xfrm>
            <a:off x="-14288" y="0"/>
            <a:ext cx="9144001" cy="908050"/>
          </a:xfrm>
          <a:solidFill>
            <a:srgbClr val="000000"/>
          </a:solidFill>
        </p:spPr>
        <p:txBody>
          <a:bodyPr/>
          <a:lstStyle/>
          <a:p>
            <a:r>
              <a:rPr lang="en-US" b="1" dirty="0" err="1">
                <a:solidFill>
                  <a:schemeClr val="tx1"/>
                </a:solidFill>
                <a:latin typeface="Arial" charset="0"/>
                <a:ea typeface="ＭＳ Ｐゴシック" charset="0"/>
              </a:rPr>
              <a:t>Aren</a:t>
            </a:r>
            <a:r>
              <a:rPr lang="mr-IN" b="1" dirty="0">
                <a:solidFill>
                  <a:schemeClr val="tx1"/>
                </a:solidFill>
                <a:latin typeface="Arial" charset="0"/>
                <a:ea typeface="ＭＳ Ｐゴシック" charset="0"/>
              </a:rPr>
              <a:t>'</a:t>
            </a:r>
            <a:r>
              <a:rPr lang="en-US" b="1" dirty="0">
                <a:solidFill>
                  <a:schemeClr val="tx1"/>
                </a:solidFill>
                <a:latin typeface="Arial" charset="0"/>
                <a:ea typeface="ＭＳ Ｐゴシック" charset="0"/>
              </a:rPr>
              <a:t>t Sheep &amp; Goats the Same?</a:t>
            </a:r>
          </a:p>
        </p:txBody>
      </p:sp>
      <p:pic>
        <p:nvPicPr>
          <p:cNvPr id="377858" name="Picture 5" descr="rev 19 goat and sheep.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1152525"/>
            <a:ext cx="9144000" cy="6884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 name="Picture 4" descr="rev 19 sheep-goats.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692275" y="981075"/>
            <a:ext cx="4895850" cy="4895850"/>
          </a:xfrm>
          <a:prstGeom prst="rect">
            <a:avLst/>
          </a:prstGeom>
          <a:noFill/>
          <a:ln w="76200">
            <a:solidFill>
              <a:schemeClr val="tx1"/>
            </a:solidFill>
            <a:miter lim="800000"/>
            <a:headEnd/>
            <a:tailEnd/>
          </a:ln>
          <a:extLst>
            <a:ext uri="{909E8E84-426E-40dd-AFC4-6F175D3DCCD1}">
              <a14:hiddenFill xmlns:a14="http://schemas.microsoft.com/office/drawing/2010/main" xmlns="">
                <a:solidFill>
                  <a:srgbClr val="FFFFFF"/>
                </a:solidFill>
              </a14:hiddenFill>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1" name="Picture 3" descr="rev 19 sheep-and-goats.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8882" name="Title 1"/>
          <p:cNvSpPr>
            <a:spLocks noGrp="1"/>
          </p:cNvSpPr>
          <p:nvPr>
            <p:ph type="title"/>
          </p:nvPr>
        </p:nvSpPr>
        <p:spPr>
          <a:xfrm>
            <a:off x="-36513" y="-26988"/>
            <a:ext cx="9180513" cy="647701"/>
          </a:xfrm>
          <a:solidFill>
            <a:srgbClr val="000000"/>
          </a:solidFill>
        </p:spPr>
        <p:txBody>
          <a:bodyPr/>
          <a:lstStyle/>
          <a:p>
            <a:r>
              <a:rPr lang="en-US" sz="3600" b="1">
                <a:solidFill>
                  <a:srgbClr val="FFFFFF"/>
                </a:solidFill>
                <a:latin typeface="Arial" charset="0"/>
                <a:ea typeface="ＭＳ Ｐゴシック" charset="0"/>
              </a:rPr>
              <a:t>Judgment of the Nations</a:t>
            </a:r>
          </a:p>
        </p:txBody>
      </p:sp>
      <p:sp>
        <p:nvSpPr>
          <p:cNvPr id="378883" name="Title 1"/>
          <p:cNvSpPr txBox="1">
            <a:spLocks/>
          </p:cNvSpPr>
          <p:nvPr/>
        </p:nvSpPr>
        <p:spPr bwMode="auto">
          <a:xfrm>
            <a:off x="1588" y="620713"/>
            <a:ext cx="9142412" cy="2232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mr-IN" sz="2800" b="1" dirty="0">
                <a:solidFill>
                  <a:schemeClr val="bg1"/>
                </a:solidFill>
                <a:cs typeface="Arial" charset="0"/>
              </a:rPr>
              <a:t>"</a:t>
            </a:r>
            <a:r>
              <a:rPr lang="en-US" sz="2800" b="1" dirty="0">
                <a:solidFill>
                  <a:schemeClr val="bg1"/>
                </a:solidFill>
                <a:cs typeface="Arial" charset="0"/>
              </a:rPr>
              <a:t>All the nations will be gathered in his presence, and he will separate the people as a shepherd separates the sheep from the goats. </a:t>
            </a:r>
            <a:r>
              <a:rPr lang="en-US" sz="2800" b="1" baseline="30000" dirty="0">
                <a:solidFill>
                  <a:schemeClr val="bg1"/>
                </a:solidFill>
                <a:cs typeface="Arial" charset="0"/>
              </a:rPr>
              <a:t>33</a:t>
            </a:r>
            <a:r>
              <a:rPr lang="en-US" sz="2800" b="1" dirty="0">
                <a:solidFill>
                  <a:schemeClr val="bg1"/>
                </a:solidFill>
                <a:cs typeface="Arial" charset="0"/>
              </a:rPr>
              <a:t>He will place the sheep at his right hand and the goats at his left</a:t>
            </a:r>
            <a:r>
              <a:rPr lang="mr-IN" sz="2800" b="1" dirty="0">
                <a:solidFill>
                  <a:schemeClr val="bg1"/>
                </a:solidFill>
                <a:cs typeface="Arial" charset="0"/>
              </a:rPr>
              <a:t>"</a:t>
            </a:r>
            <a:r>
              <a:rPr lang="en-US" sz="2800" b="1" dirty="0">
                <a:solidFill>
                  <a:schemeClr val="bg1"/>
                </a:solidFill>
                <a:cs typeface="Arial" charset="0"/>
              </a:rPr>
              <a:t> </a:t>
            </a:r>
            <a:br>
              <a:rPr lang="en-US" sz="2800" b="1" dirty="0">
                <a:solidFill>
                  <a:schemeClr val="bg1"/>
                </a:solidFill>
                <a:cs typeface="Arial" charset="0"/>
              </a:rPr>
            </a:br>
            <a:r>
              <a:rPr lang="en-US" sz="2800" b="1" dirty="0">
                <a:solidFill>
                  <a:schemeClr val="bg1"/>
                </a:solidFill>
                <a:cs typeface="Arial" charset="0"/>
              </a:rPr>
              <a:t>(Matt. 25:31-32).</a:t>
            </a:r>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3954" name="Picture 4" descr="14JesusTheKing.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5702300" cy="4279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idx="4294967295"/>
          </p:nvPr>
        </p:nvSpPr>
        <p:spPr>
          <a:xfrm>
            <a:off x="609600" y="0"/>
            <a:ext cx="7772400" cy="762000"/>
          </a:xfrm>
        </p:spPr>
        <p:txBody>
          <a:bodyPr/>
          <a:lstStyle/>
          <a:p>
            <a:pPr>
              <a:defRPr/>
            </a:pPr>
            <a:r>
              <a:rPr lang="en-US" sz="3600" b="1" dirty="0">
                <a:solidFill>
                  <a:schemeClr val="bg1"/>
                </a:solidFill>
                <a:effectLst>
                  <a:outerShdw blurRad="38100" dist="38100" dir="2700000" algn="tl">
                    <a:srgbClr val="000000">
                      <a:alpha val="43137"/>
                    </a:srgbClr>
                  </a:outerShdw>
                </a:effectLst>
                <a:latin typeface="Arial"/>
                <a:ea typeface="+mj-ea"/>
                <a:cs typeface="Arial"/>
              </a:rPr>
              <a:t>Judgment of Living </a:t>
            </a:r>
            <a:r>
              <a:rPr lang="en-US" sz="3600" b="1" dirty="0">
                <a:solidFill>
                  <a:srgbClr val="16165D"/>
                </a:solidFill>
                <a:latin typeface="Arial"/>
                <a:ea typeface="+mj-ea"/>
                <a:cs typeface="Arial"/>
              </a:rPr>
              <a:t>Gentiles</a:t>
            </a:r>
          </a:p>
        </p:txBody>
      </p:sp>
      <p:sp>
        <p:nvSpPr>
          <p:cNvPr id="8" name="TextBox 7"/>
          <p:cNvSpPr txBox="1">
            <a:spLocks noChangeArrowheads="1"/>
          </p:cNvSpPr>
          <p:nvPr/>
        </p:nvSpPr>
        <p:spPr bwMode="auto">
          <a:xfrm>
            <a:off x="0" y="4191000"/>
            <a:ext cx="9144000" cy="26781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Osaka" charset="0"/>
                <a:cs typeface="Osaka" charset="0"/>
              </a:defRPr>
            </a:lvl1pPr>
            <a:lvl2pPr marL="742950" indent="-285750">
              <a:defRPr sz="2400">
                <a:solidFill>
                  <a:schemeClr val="tx1"/>
                </a:solidFill>
                <a:latin typeface="Arial" charset="0"/>
                <a:ea typeface="Osaka" charset="0"/>
                <a:cs typeface="Osaka" charset="0"/>
              </a:defRPr>
            </a:lvl2pPr>
            <a:lvl3pPr marL="1143000" indent="-228600">
              <a:defRPr sz="2400">
                <a:solidFill>
                  <a:schemeClr val="tx1"/>
                </a:solidFill>
                <a:latin typeface="Arial" charset="0"/>
                <a:ea typeface="Osaka" charset="0"/>
                <a:cs typeface="Osaka" charset="0"/>
              </a:defRPr>
            </a:lvl3pPr>
            <a:lvl4pPr marL="1600200" indent="-228600">
              <a:defRPr sz="2400">
                <a:solidFill>
                  <a:schemeClr val="tx1"/>
                </a:solidFill>
                <a:latin typeface="Arial" charset="0"/>
                <a:ea typeface="Osaka" charset="0"/>
                <a:cs typeface="Osaka" charset="0"/>
              </a:defRPr>
            </a:lvl4pPr>
            <a:lvl5pPr marL="2057400" indent="-228600">
              <a:defRPr sz="2400">
                <a:solidFill>
                  <a:schemeClr val="tx1"/>
                </a:solidFill>
                <a:latin typeface="Arial" charset="0"/>
                <a:ea typeface="Osaka" charset="0"/>
                <a:cs typeface="Osaka" charset="0"/>
              </a:defRPr>
            </a:lvl5pPr>
            <a:lvl6pPr marL="2514600" indent="-228600" eaLnBrk="0" fontAlgn="base" hangingPunct="0">
              <a:spcBef>
                <a:spcPct val="0"/>
              </a:spcBef>
              <a:spcAft>
                <a:spcPct val="0"/>
              </a:spcAft>
              <a:defRPr sz="2400">
                <a:solidFill>
                  <a:schemeClr val="tx1"/>
                </a:solidFill>
                <a:latin typeface="Arial" charset="0"/>
                <a:ea typeface="Osaka" charset="0"/>
                <a:cs typeface="Osaka" charset="0"/>
              </a:defRPr>
            </a:lvl6pPr>
            <a:lvl7pPr marL="2971800" indent="-228600" eaLnBrk="0" fontAlgn="base" hangingPunct="0">
              <a:spcBef>
                <a:spcPct val="0"/>
              </a:spcBef>
              <a:spcAft>
                <a:spcPct val="0"/>
              </a:spcAft>
              <a:defRPr sz="2400">
                <a:solidFill>
                  <a:schemeClr val="tx1"/>
                </a:solidFill>
                <a:latin typeface="Arial" charset="0"/>
                <a:ea typeface="Osaka" charset="0"/>
                <a:cs typeface="Osaka" charset="0"/>
              </a:defRPr>
            </a:lvl7pPr>
            <a:lvl8pPr marL="3429000" indent="-228600" eaLnBrk="0" fontAlgn="base" hangingPunct="0">
              <a:spcBef>
                <a:spcPct val="0"/>
              </a:spcBef>
              <a:spcAft>
                <a:spcPct val="0"/>
              </a:spcAft>
              <a:defRPr sz="2400">
                <a:solidFill>
                  <a:schemeClr val="tx1"/>
                </a:solidFill>
                <a:latin typeface="Arial" charset="0"/>
                <a:ea typeface="Osaka" charset="0"/>
                <a:cs typeface="Osaka" charset="0"/>
              </a:defRPr>
            </a:lvl8pPr>
            <a:lvl9pPr marL="3886200" indent="-228600" eaLnBrk="0" fontAlgn="base" hangingPunct="0">
              <a:spcBef>
                <a:spcPct val="0"/>
              </a:spcBef>
              <a:spcAft>
                <a:spcPct val="0"/>
              </a:spcAft>
              <a:defRPr sz="2400">
                <a:solidFill>
                  <a:schemeClr val="tx1"/>
                </a:solidFill>
                <a:latin typeface="Arial" charset="0"/>
                <a:ea typeface="Osaka" charset="0"/>
                <a:cs typeface="Osaka" charset="0"/>
              </a:defRPr>
            </a:lvl9pPr>
          </a:lstStyle>
          <a:p>
            <a:r>
              <a:rPr lang="en-US" b="1" baseline="30000" dirty="0">
                <a:solidFill>
                  <a:srgbClr val="000000"/>
                </a:solidFill>
              </a:rPr>
              <a:t>32 </a:t>
            </a:r>
            <a:r>
              <a:rPr lang="en-US" b="1" dirty="0">
                <a:solidFill>
                  <a:srgbClr val="FF0000"/>
                </a:solidFill>
              </a:rPr>
              <a:t>All the nations will be gathered in his presence, and he will separate the people </a:t>
            </a:r>
            <a:r>
              <a:rPr lang="en-US" b="1" dirty="0">
                <a:solidFill>
                  <a:srgbClr val="000000"/>
                </a:solidFill>
              </a:rPr>
              <a:t>as a shepherd separates the sheep from the goats. </a:t>
            </a:r>
            <a:r>
              <a:rPr lang="en-US" b="1" baseline="30000" dirty="0">
                <a:solidFill>
                  <a:srgbClr val="000000"/>
                </a:solidFill>
              </a:rPr>
              <a:t>33 </a:t>
            </a:r>
            <a:r>
              <a:rPr lang="en-US" b="1" dirty="0">
                <a:solidFill>
                  <a:srgbClr val="000000"/>
                </a:solidFill>
              </a:rPr>
              <a:t>He will place the sheep at his right hand and the goats at his left.</a:t>
            </a:r>
            <a:endParaRPr lang="en-US" b="1" i="1" dirty="0">
              <a:solidFill>
                <a:srgbClr val="000000"/>
              </a:solidFill>
            </a:endParaRPr>
          </a:p>
          <a:p>
            <a:r>
              <a:rPr lang="en-US" b="1" baseline="30000" dirty="0">
                <a:solidFill>
                  <a:srgbClr val="000000"/>
                </a:solidFill>
              </a:rPr>
              <a:t>34 </a:t>
            </a:r>
            <a:r>
              <a:rPr lang="mr-IN" altLang="ja-JP" b="1" dirty="0">
                <a:solidFill>
                  <a:srgbClr val="000000"/>
                </a:solidFill>
              </a:rPr>
              <a:t>"</a:t>
            </a:r>
            <a:r>
              <a:rPr lang="en-US" altLang="ja-JP" b="1" dirty="0">
                <a:solidFill>
                  <a:srgbClr val="000000"/>
                </a:solidFill>
              </a:rPr>
              <a:t>Then the King will say to those on his right, </a:t>
            </a:r>
            <a:r>
              <a:rPr lang="mr-IN" altLang="ja-JP" b="1" dirty="0">
                <a:solidFill>
                  <a:srgbClr val="000000"/>
                </a:solidFill>
              </a:rPr>
              <a:t>'</a:t>
            </a:r>
            <a:r>
              <a:rPr lang="en-US" altLang="ja-JP" b="1" dirty="0">
                <a:solidFill>
                  <a:srgbClr val="000000"/>
                </a:solidFill>
              </a:rPr>
              <a:t>Come, you who are blessed by my Father, inherit the Kingdom prepared for you from the creation of the world</a:t>
            </a:r>
            <a:r>
              <a:rPr lang="mr-IN" altLang="ja-JP" b="1" dirty="0">
                <a:solidFill>
                  <a:srgbClr val="000000"/>
                </a:solidFill>
              </a:rPr>
              <a:t>"</a:t>
            </a:r>
            <a:r>
              <a:rPr lang="en-US" altLang="ja-JP" b="1" dirty="0">
                <a:solidFill>
                  <a:srgbClr val="000000"/>
                </a:solidFill>
              </a:rPr>
              <a:t> (Matt. 25:31-34 NLT).</a:t>
            </a:r>
            <a:endParaRPr lang="en-US" b="1" dirty="0">
              <a:solidFill>
                <a:srgbClr val="000000"/>
              </a:solidFill>
            </a:endParaRPr>
          </a:p>
        </p:txBody>
      </p:sp>
      <p:sp>
        <p:nvSpPr>
          <p:cNvPr id="9" name="TextBox 8"/>
          <p:cNvSpPr txBox="1">
            <a:spLocks noChangeArrowheads="1"/>
          </p:cNvSpPr>
          <p:nvPr/>
        </p:nvSpPr>
        <p:spPr bwMode="auto">
          <a:xfrm>
            <a:off x="5867400" y="1512888"/>
            <a:ext cx="3048000" cy="26781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Osaka" charset="0"/>
                <a:cs typeface="Osaka" charset="0"/>
              </a:defRPr>
            </a:lvl1pPr>
            <a:lvl2pPr marL="742950" indent="-285750">
              <a:defRPr sz="2400">
                <a:solidFill>
                  <a:schemeClr val="tx1"/>
                </a:solidFill>
                <a:latin typeface="Arial" charset="0"/>
                <a:ea typeface="Osaka" charset="0"/>
                <a:cs typeface="Osaka" charset="0"/>
              </a:defRPr>
            </a:lvl2pPr>
            <a:lvl3pPr marL="1143000" indent="-228600">
              <a:defRPr sz="2400">
                <a:solidFill>
                  <a:schemeClr val="tx1"/>
                </a:solidFill>
                <a:latin typeface="Arial" charset="0"/>
                <a:ea typeface="Osaka" charset="0"/>
                <a:cs typeface="Osaka" charset="0"/>
              </a:defRPr>
            </a:lvl3pPr>
            <a:lvl4pPr marL="1600200" indent="-228600">
              <a:defRPr sz="2400">
                <a:solidFill>
                  <a:schemeClr val="tx1"/>
                </a:solidFill>
                <a:latin typeface="Arial" charset="0"/>
                <a:ea typeface="Osaka" charset="0"/>
                <a:cs typeface="Osaka" charset="0"/>
              </a:defRPr>
            </a:lvl4pPr>
            <a:lvl5pPr marL="2057400" indent="-228600">
              <a:defRPr sz="2400">
                <a:solidFill>
                  <a:schemeClr val="tx1"/>
                </a:solidFill>
                <a:latin typeface="Arial" charset="0"/>
                <a:ea typeface="Osaka" charset="0"/>
                <a:cs typeface="Osaka" charset="0"/>
              </a:defRPr>
            </a:lvl5pPr>
            <a:lvl6pPr marL="2514600" indent="-228600" eaLnBrk="0" fontAlgn="base" hangingPunct="0">
              <a:spcBef>
                <a:spcPct val="0"/>
              </a:spcBef>
              <a:spcAft>
                <a:spcPct val="0"/>
              </a:spcAft>
              <a:defRPr sz="2400">
                <a:solidFill>
                  <a:schemeClr val="tx1"/>
                </a:solidFill>
                <a:latin typeface="Arial" charset="0"/>
                <a:ea typeface="Osaka" charset="0"/>
                <a:cs typeface="Osaka" charset="0"/>
              </a:defRPr>
            </a:lvl6pPr>
            <a:lvl7pPr marL="2971800" indent="-228600" eaLnBrk="0" fontAlgn="base" hangingPunct="0">
              <a:spcBef>
                <a:spcPct val="0"/>
              </a:spcBef>
              <a:spcAft>
                <a:spcPct val="0"/>
              </a:spcAft>
              <a:defRPr sz="2400">
                <a:solidFill>
                  <a:schemeClr val="tx1"/>
                </a:solidFill>
                <a:latin typeface="Arial" charset="0"/>
                <a:ea typeface="Osaka" charset="0"/>
                <a:cs typeface="Osaka" charset="0"/>
              </a:defRPr>
            </a:lvl7pPr>
            <a:lvl8pPr marL="3429000" indent="-228600" eaLnBrk="0" fontAlgn="base" hangingPunct="0">
              <a:spcBef>
                <a:spcPct val="0"/>
              </a:spcBef>
              <a:spcAft>
                <a:spcPct val="0"/>
              </a:spcAft>
              <a:defRPr sz="2400">
                <a:solidFill>
                  <a:schemeClr val="tx1"/>
                </a:solidFill>
                <a:latin typeface="Arial" charset="0"/>
                <a:ea typeface="Osaka" charset="0"/>
                <a:cs typeface="Osaka" charset="0"/>
              </a:defRPr>
            </a:lvl8pPr>
            <a:lvl9pPr marL="3886200" indent="-228600" eaLnBrk="0" fontAlgn="base" hangingPunct="0">
              <a:spcBef>
                <a:spcPct val="0"/>
              </a:spcBef>
              <a:spcAft>
                <a:spcPct val="0"/>
              </a:spcAft>
              <a:defRPr sz="2400">
                <a:solidFill>
                  <a:schemeClr val="tx1"/>
                </a:solidFill>
                <a:latin typeface="Arial" charset="0"/>
                <a:ea typeface="Osaka" charset="0"/>
                <a:cs typeface="Osaka" charset="0"/>
              </a:defRPr>
            </a:lvl9pPr>
          </a:lstStyle>
          <a:p>
            <a:r>
              <a:rPr lang="en-US" b="1" baseline="30000" dirty="0">
                <a:solidFill>
                  <a:srgbClr val="000000"/>
                </a:solidFill>
              </a:rPr>
              <a:t>31 </a:t>
            </a:r>
            <a:r>
              <a:rPr lang="mr-IN" altLang="ja-JP" b="1" dirty="0">
                <a:solidFill>
                  <a:srgbClr val="000000"/>
                </a:solidFill>
              </a:rPr>
              <a:t>"</a:t>
            </a:r>
            <a:r>
              <a:rPr lang="en-US" altLang="ja-JP" b="1" dirty="0">
                <a:solidFill>
                  <a:srgbClr val="000000"/>
                </a:solidFill>
              </a:rPr>
              <a:t>But when the Son of Man comes in his glory, and all the angels with him, then he will sit upon his glorious throne. </a:t>
            </a:r>
            <a:endParaRPr lang="en-US" b="1" dirty="0">
              <a:solidFill>
                <a:srgbClr val="000000"/>
              </a:solidFill>
            </a:endParaRPr>
          </a:p>
        </p:txBody>
      </p:sp>
    </p:spTree>
    <p:extLst>
      <p:ext uri="{BB962C8B-B14F-4D97-AF65-F5344CB8AC3E}">
        <p14:creationId xmlns:p14="http://schemas.microsoft.com/office/powerpoint/2010/main" val="8094531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accel="50000" decel="5000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accel="50000" decel="5000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ppt_x"/>
                                          </p:val>
                                        </p:tav>
                                        <p:tav tm="100000">
                                          <p:val>
                                            <p:strVal val="#ppt_x"/>
                                          </p:val>
                                        </p:tav>
                                      </p:tavLst>
                                    </p:anim>
                                    <p:anim calcmode="lin" valueType="num">
                                      <p:cBhvr additive="base">
                                        <p:cTn id="1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4978" name="Picture 5" descr="WOB_drinks_blood_clg-1.jpg"/>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0"/>
            <a:ext cx="5715000" cy="4038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idx="4294967295"/>
          </p:nvPr>
        </p:nvSpPr>
        <p:spPr>
          <a:xfrm>
            <a:off x="685800" y="0"/>
            <a:ext cx="7772400" cy="762000"/>
          </a:xfrm>
        </p:spPr>
        <p:txBody>
          <a:bodyPr/>
          <a:lstStyle/>
          <a:p>
            <a:pPr>
              <a:defRPr/>
            </a:pPr>
            <a:r>
              <a:rPr lang="en-US" sz="3600" b="1" dirty="0">
                <a:solidFill>
                  <a:schemeClr val="bg1"/>
                </a:solidFill>
                <a:effectLst>
                  <a:outerShdw blurRad="38100" dist="38100" dir="2700000" algn="tl">
                    <a:srgbClr val="000000">
                      <a:alpha val="43137"/>
                    </a:srgbClr>
                  </a:outerShdw>
                </a:effectLst>
                <a:latin typeface="Arial"/>
                <a:ea typeface="+mj-ea"/>
                <a:cs typeface="Arial"/>
              </a:rPr>
              <a:t>Judgment of Living </a:t>
            </a:r>
            <a:r>
              <a:rPr lang="en-US" sz="3600" b="1" dirty="0">
                <a:solidFill>
                  <a:srgbClr val="16165D"/>
                </a:solidFill>
                <a:latin typeface="Arial"/>
                <a:ea typeface="+mj-ea"/>
                <a:cs typeface="Arial"/>
              </a:rPr>
              <a:t>Gentiles</a:t>
            </a:r>
          </a:p>
        </p:txBody>
      </p:sp>
      <p:sp>
        <p:nvSpPr>
          <p:cNvPr id="7" name="TextBox 6"/>
          <p:cNvSpPr txBox="1">
            <a:spLocks noChangeArrowheads="1"/>
          </p:cNvSpPr>
          <p:nvPr/>
        </p:nvSpPr>
        <p:spPr bwMode="auto">
          <a:xfrm>
            <a:off x="0" y="4011613"/>
            <a:ext cx="9144000" cy="2862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Osaka" charset="0"/>
                <a:cs typeface="Osaka" charset="0"/>
              </a:defRPr>
            </a:lvl1pPr>
            <a:lvl2pPr marL="742950" indent="-285750">
              <a:defRPr sz="2400">
                <a:solidFill>
                  <a:schemeClr val="tx1"/>
                </a:solidFill>
                <a:latin typeface="Arial" charset="0"/>
                <a:ea typeface="Osaka" charset="0"/>
                <a:cs typeface="Osaka" charset="0"/>
              </a:defRPr>
            </a:lvl2pPr>
            <a:lvl3pPr marL="1143000" indent="-228600">
              <a:defRPr sz="2400">
                <a:solidFill>
                  <a:schemeClr val="tx1"/>
                </a:solidFill>
                <a:latin typeface="Arial" charset="0"/>
                <a:ea typeface="Osaka" charset="0"/>
                <a:cs typeface="Osaka" charset="0"/>
              </a:defRPr>
            </a:lvl3pPr>
            <a:lvl4pPr marL="1600200" indent="-228600">
              <a:defRPr sz="2400">
                <a:solidFill>
                  <a:schemeClr val="tx1"/>
                </a:solidFill>
                <a:latin typeface="Arial" charset="0"/>
                <a:ea typeface="Osaka" charset="0"/>
                <a:cs typeface="Osaka" charset="0"/>
              </a:defRPr>
            </a:lvl4pPr>
            <a:lvl5pPr marL="2057400" indent="-228600">
              <a:defRPr sz="2400">
                <a:solidFill>
                  <a:schemeClr val="tx1"/>
                </a:solidFill>
                <a:latin typeface="Arial" charset="0"/>
                <a:ea typeface="Osaka" charset="0"/>
                <a:cs typeface="Osaka" charset="0"/>
              </a:defRPr>
            </a:lvl5pPr>
            <a:lvl6pPr marL="2514600" indent="-228600" eaLnBrk="0" fontAlgn="base" hangingPunct="0">
              <a:spcBef>
                <a:spcPct val="0"/>
              </a:spcBef>
              <a:spcAft>
                <a:spcPct val="0"/>
              </a:spcAft>
              <a:defRPr sz="2400">
                <a:solidFill>
                  <a:schemeClr val="tx1"/>
                </a:solidFill>
                <a:latin typeface="Arial" charset="0"/>
                <a:ea typeface="Osaka" charset="0"/>
                <a:cs typeface="Osaka" charset="0"/>
              </a:defRPr>
            </a:lvl6pPr>
            <a:lvl7pPr marL="2971800" indent="-228600" eaLnBrk="0" fontAlgn="base" hangingPunct="0">
              <a:spcBef>
                <a:spcPct val="0"/>
              </a:spcBef>
              <a:spcAft>
                <a:spcPct val="0"/>
              </a:spcAft>
              <a:defRPr sz="2400">
                <a:solidFill>
                  <a:schemeClr val="tx1"/>
                </a:solidFill>
                <a:latin typeface="Arial" charset="0"/>
                <a:ea typeface="Osaka" charset="0"/>
                <a:cs typeface="Osaka" charset="0"/>
              </a:defRPr>
            </a:lvl7pPr>
            <a:lvl8pPr marL="3429000" indent="-228600" eaLnBrk="0" fontAlgn="base" hangingPunct="0">
              <a:spcBef>
                <a:spcPct val="0"/>
              </a:spcBef>
              <a:spcAft>
                <a:spcPct val="0"/>
              </a:spcAft>
              <a:defRPr sz="2400">
                <a:solidFill>
                  <a:schemeClr val="tx1"/>
                </a:solidFill>
                <a:latin typeface="Arial" charset="0"/>
                <a:ea typeface="Osaka" charset="0"/>
                <a:cs typeface="Osaka" charset="0"/>
              </a:defRPr>
            </a:lvl8pPr>
            <a:lvl9pPr marL="3886200" indent="-228600" eaLnBrk="0" fontAlgn="base" hangingPunct="0">
              <a:spcBef>
                <a:spcPct val="0"/>
              </a:spcBef>
              <a:spcAft>
                <a:spcPct val="0"/>
              </a:spcAft>
              <a:defRPr sz="2400">
                <a:solidFill>
                  <a:schemeClr val="tx1"/>
                </a:solidFill>
                <a:latin typeface="Arial" charset="0"/>
                <a:ea typeface="Osaka" charset="0"/>
                <a:cs typeface="Osaka" charset="0"/>
              </a:defRPr>
            </a:lvl9pPr>
          </a:lstStyle>
          <a:p>
            <a:r>
              <a:rPr lang="en-US" sz="2000" b="1" baseline="30000" dirty="0">
                <a:solidFill>
                  <a:srgbClr val="000000"/>
                </a:solidFill>
              </a:rPr>
              <a:t>43 </a:t>
            </a:r>
            <a:r>
              <a:rPr lang="en-US" sz="2000" b="1" dirty="0">
                <a:solidFill>
                  <a:srgbClr val="000000"/>
                </a:solidFill>
              </a:rPr>
              <a:t>I was a stranger, and you </a:t>
            </a:r>
            <a:r>
              <a:rPr lang="en-US" sz="2000" b="1" dirty="0" err="1">
                <a:solidFill>
                  <a:srgbClr val="000000"/>
                </a:solidFill>
              </a:rPr>
              <a:t>didn</a:t>
            </a:r>
            <a:r>
              <a:rPr lang="mr-IN" altLang="ja-JP" sz="2000" b="1" dirty="0">
                <a:solidFill>
                  <a:srgbClr val="000000"/>
                </a:solidFill>
              </a:rPr>
              <a:t>'</a:t>
            </a:r>
            <a:r>
              <a:rPr lang="en-US" altLang="ja-JP" sz="2000" b="1" dirty="0">
                <a:solidFill>
                  <a:srgbClr val="000000"/>
                </a:solidFill>
              </a:rPr>
              <a:t>t invite me into your home. I was naked, and you </a:t>
            </a:r>
            <a:r>
              <a:rPr lang="en-US" altLang="ja-JP" sz="2000" b="1" dirty="0" err="1">
                <a:solidFill>
                  <a:srgbClr val="000000"/>
                </a:solidFill>
              </a:rPr>
              <a:t>didn</a:t>
            </a:r>
            <a:r>
              <a:rPr lang="mr-IN" altLang="ja-JP" sz="2000" b="1" dirty="0">
                <a:solidFill>
                  <a:srgbClr val="000000"/>
                </a:solidFill>
              </a:rPr>
              <a:t>'</a:t>
            </a:r>
            <a:r>
              <a:rPr lang="en-US" altLang="ja-JP" sz="2000" b="1" dirty="0">
                <a:solidFill>
                  <a:srgbClr val="000000"/>
                </a:solidFill>
              </a:rPr>
              <a:t>t give me clothing. I was sick and in prison, and you </a:t>
            </a:r>
            <a:r>
              <a:rPr lang="en-US" altLang="ja-JP" sz="2000" b="1" dirty="0" err="1">
                <a:solidFill>
                  <a:srgbClr val="000000"/>
                </a:solidFill>
              </a:rPr>
              <a:t>didn</a:t>
            </a:r>
            <a:r>
              <a:rPr lang="mr-IN" altLang="ja-JP" sz="2000" b="1" dirty="0">
                <a:solidFill>
                  <a:srgbClr val="000000"/>
                </a:solidFill>
              </a:rPr>
              <a:t>'</a:t>
            </a:r>
            <a:r>
              <a:rPr lang="en-US" altLang="ja-JP" sz="2000" b="1" dirty="0">
                <a:solidFill>
                  <a:srgbClr val="000000"/>
                </a:solidFill>
              </a:rPr>
              <a:t>t visit me.</a:t>
            </a:r>
            <a:r>
              <a:rPr lang="mr-IN" altLang="ja-JP" sz="2000" b="1" dirty="0">
                <a:solidFill>
                  <a:srgbClr val="000000"/>
                </a:solidFill>
              </a:rPr>
              <a:t>'</a:t>
            </a:r>
            <a:endParaRPr lang="en-US" altLang="ja-JP" sz="2000" b="1" dirty="0">
              <a:solidFill>
                <a:srgbClr val="000000"/>
              </a:solidFill>
            </a:endParaRPr>
          </a:p>
          <a:p>
            <a:r>
              <a:rPr lang="en-US" sz="2000" b="1" baseline="30000" dirty="0">
                <a:solidFill>
                  <a:srgbClr val="000000"/>
                </a:solidFill>
              </a:rPr>
              <a:t>44 </a:t>
            </a:r>
            <a:r>
              <a:rPr lang="mr-IN" altLang="ja-JP" sz="2000" b="1" dirty="0">
                <a:solidFill>
                  <a:srgbClr val="000000"/>
                </a:solidFill>
              </a:rPr>
              <a:t>"</a:t>
            </a:r>
            <a:r>
              <a:rPr lang="en-US" altLang="ja-JP" sz="2000" b="1" dirty="0">
                <a:solidFill>
                  <a:srgbClr val="000000"/>
                </a:solidFill>
              </a:rPr>
              <a:t>Then they will reply, </a:t>
            </a:r>
            <a:r>
              <a:rPr lang="mr-IN" altLang="ja-JP" sz="2000" b="1" dirty="0">
                <a:solidFill>
                  <a:srgbClr val="000000"/>
                </a:solidFill>
              </a:rPr>
              <a:t>'</a:t>
            </a:r>
            <a:r>
              <a:rPr lang="en-US" altLang="ja-JP" sz="2000" b="1" dirty="0">
                <a:solidFill>
                  <a:srgbClr val="000000"/>
                </a:solidFill>
              </a:rPr>
              <a:t>Lord, when did we ever see you hungry or thirsty or a stranger or naked or sick or in prison, and not help you?</a:t>
            </a:r>
            <a:r>
              <a:rPr lang="mr-IN" altLang="ja-JP" sz="2000" b="1" dirty="0">
                <a:solidFill>
                  <a:srgbClr val="000000"/>
                </a:solidFill>
              </a:rPr>
              <a:t>'</a:t>
            </a:r>
            <a:endParaRPr lang="en-US" altLang="ja-JP" sz="2000" b="1" dirty="0">
              <a:solidFill>
                <a:srgbClr val="000000"/>
              </a:solidFill>
            </a:endParaRPr>
          </a:p>
          <a:p>
            <a:r>
              <a:rPr lang="en-US" sz="2000" b="1" baseline="30000" dirty="0">
                <a:solidFill>
                  <a:srgbClr val="000000"/>
                </a:solidFill>
              </a:rPr>
              <a:t>45 </a:t>
            </a:r>
            <a:r>
              <a:rPr lang="mr-IN" altLang="ja-JP" sz="2000" b="1" dirty="0">
                <a:solidFill>
                  <a:srgbClr val="000000"/>
                </a:solidFill>
              </a:rPr>
              <a:t>"</a:t>
            </a:r>
            <a:r>
              <a:rPr lang="en-US" altLang="ja-JP" sz="2000" b="1" dirty="0">
                <a:solidFill>
                  <a:srgbClr val="000000"/>
                </a:solidFill>
              </a:rPr>
              <a:t>And he will answer, </a:t>
            </a:r>
            <a:r>
              <a:rPr lang="mr-IN" altLang="ja-JP" sz="2000" b="1" dirty="0">
                <a:solidFill>
                  <a:srgbClr val="000000"/>
                </a:solidFill>
              </a:rPr>
              <a:t>'</a:t>
            </a:r>
            <a:r>
              <a:rPr lang="en-US" altLang="ja-JP" sz="2000" b="1" dirty="0">
                <a:solidFill>
                  <a:srgbClr val="000000"/>
                </a:solidFill>
              </a:rPr>
              <a:t>I tell you the truth, when you refused to help the least of these my brothers and sisters, you were refusing to help me.</a:t>
            </a:r>
            <a:r>
              <a:rPr lang="mr-IN" altLang="ja-JP" sz="2000" b="1" dirty="0">
                <a:solidFill>
                  <a:srgbClr val="000000"/>
                </a:solidFill>
              </a:rPr>
              <a:t>'</a:t>
            </a:r>
            <a:r>
              <a:rPr lang="en-US" altLang="ja-JP" sz="2000" b="1" dirty="0">
                <a:solidFill>
                  <a:srgbClr val="000000"/>
                </a:solidFill>
              </a:rPr>
              <a:t> </a:t>
            </a:r>
            <a:r>
              <a:rPr lang="en-US" altLang="ja-JP" sz="2000" b="1" baseline="30000" dirty="0">
                <a:solidFill>
                  <a:srgbClr val="000000"/>
                </a:solidFill>
              </a:rPr>
              <a:t>46 </a:t>
            </a:r>
            <a:r>
              <a:rPr lang="mr-IN" altLang="ja-JP" sz="2000" b="1" dirty="0">
                <a:solidFill>
                  <a:srgbClr val="000000"/>
                </a:solidFill>
              </a:rPr>
              <a:t>"</a:t>
            </a:r>
            <a:r>
              <a:rPr lang="en-US" altLang="ja-JP" sz="2000" b="1" dirty="0">
                <a:solidFill>
                  <a:srgbClr val="000000"/>
                </a:solidFill>
              </a:rPr>
              <a:t>And </a:t>
            </a:r>
            <a:r>
              <a:rPr lang="en-US" altLang="ja-JP" sz="2000" b="1" dirty="0">
                <a:solidFill>
                  <a:srgbClr val="FF0000"/>
                </a:solidFill>
              </a:rPr>
              <a:t>they will go away into eternal punishment</a:t>
            </a:r>
            <a:r>
              <a:rPr lang="en-US" altLang="ja-JP" sz="2000" b="1" dirty="0">
                <a:solidFill>
                  <a:srgbClr val="000000"/>
                </a:solidFill>
              </a:rPr>
              <a:t>, but the righteous will go into eternal life</a:t>
            </a:r>
            <a:r>
              <a:rPr lang="mr-IN" altLang="ja-JP" sz="2000" b="1" dirty="0">
                <a:solidFill>
                  <a:srgbClr val="000000"/>
                </a:solidFill>
              </a:rPr>
              <a:t>"</a:t>
            </a:r>
            <a:r>
              <a:rPr lang="en-US" altLang="ja-JP" sz="2000" b="1" dirty="0">
                <a:solidFill>
                  <a:srgbClr val="000000"/>
                </a:solidFill>
              </a:rPr>
              <a:t> (Matt. 25:41-46 NLT).</a:t>
            </a:r>
            <a:endParaRPr lang="en-US" sz="2000" b="1" dirty="0">
              <a:solidFill>
                <a:srgbClr val="000000"/>
              </a:solidFill>
            </a:endParaRPr>
          </a:p>
        </p:txBody>
      </p:sp>
      <p:sp>
        <p:nvSpPr>
          <p:cNvPr id="9" name="TextBox 8"/>
          <p:cNvSpPr txBox="1">
            <a:spLocks noChangeArrowheads="1"/>
          </p:cNvSpPr>
          <p:nvPr/>
        </p:nvSpPr>
        <p:spPr bwMode="auto">
          <a:xfrm>
            <a:off x="5791200" y="868363"/>
            <a:ext cx="3429000" cy="3170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Osaka" charset="0"/>
                <a:cs typeface="Osaka" charset="0"/>
              </a:defRPr>
            </a:lvl1pPr>
            <a:lvl2pPr marL="742950" indent="-285750">
              <a:defRPr sz="2400">
                <a:solidFill>
                  <a:schemeClr val="tx1"/>
                </a:solidFill>
                <a:latin typeface="Arial" charset="0"/>
                <a:ea typeface="Osaka" charset="0"/>
                <a:cs typeface="Osaka" charset="0"/>
              </a:defRPr>
            </a:lvl2pPr>
            <a:lvl3pPr marL="1143000" indent="-228600">
              <a:defRPr sz="2400">
                <a:solidFill>
                  <a:schemeClr val="tx1"/>
                </a:solidFill>
                <a:latin typeface="Arial" charset="0"/>
                <a:ea typeface="Osaka" charset="0"/>
                <a:cs typeface="Osaka" charset="0"/>
              </a:defRPr>
            </a:lvl3pPr>
            <a:lvl4pPr marL="1600200" indent="-228600">
              <a:defRPr sz="2400">
                <a:solidFill>
                  <a:schemeClr val="tx1"/>
                </a:solidFill>
                <a:latin typeface="Arial" charset="0"/>
                <a:ea typeface="Osaka" charset="0"/>
                <a:cs typeface="Osaka" charset="0"/>
              </a:defRPr>
            </a:lvl4pPr>
            <a:lvl5pPr marL="2057400" indent="-228600">
              <a:defRPr sz="2400">
                <a:solidFill>
                  <a:schemeClr val="tx1"/>
                </a:solidFill>
                <a:latin typeface="Arial" charset="0"/>
                <a:ea typeface="Osaka" charset="0"/>
                <a:cs typeface="Osaka" charset="0"/>
              </a:defRPr>
            </a:lvl5pPr>
            <a:lvl6pPr marL="2514600" indent="-228600" eaLnBrk="0" fontAlgn="base" hangingPunct="0">
              <a:spcBef>
                <a:spcPct val="0"/>
              </a:spcBef>
              <a:spcAft>
                <a:spcPct val="0"/>
              </a:spcAft>
              <a:defRPr sz="2400">
                <a:solidFill>
                  <a:schemeClr val="tx1"/>
                </a:solidFill>
                <a:latin typeface="Arial" charset="0"/>
                <a:ea typeface="Osaka" charset="0"/>
                <a:cs typeface="Osaka" charset="0"/>
              </a:defRPr>
            </a:lvl6pPr>
            <a:lvl7pPr marL="2971800" indent="-228600" eaLnBrk="0" fontAlgn="base" hangingPunct="0">
              <a:spcBef>
                <a:spcPct val="0"/>
              </a:spcBef>
              <a:spcAft>
                <a:spcPct val="0"/>
              </a:spcAft>
              <a:defRPr sz="2400">
                <a:solidFill>
                  <a:schemeClr val="tx1"/>
                </a:solidFill>
                <a:latin typeface="Arial" charset="0"/>
                <a:ea typeface="Osaka" charset="0"/>
                <a:cs typeface="Osaka" charset="0"/>
              </a:defRPr>
            </a:lvl7pPr>
            <a:lvl8pPr marL="3429000" indent="-228600" eaLnBrk="0" fontAlgn="base" hangingPunct="0">
              <a:spcBef>
                <a:spcPct val="0"/>
              </a:spcBef>
              <a:spcAft>
                <a:spcPct val="0"/>
              </a:spcAft>
              <a:defRPr sz="2400">
                <a:solidFill>
                  <a:schemeClr val="tx1"/>
                </a:solidFill>
                <a:latin typeface="Arial" charset="0"/>
                <a:ea typeface="Osaka" charset="0"/>
                <a:cs typeface="Osaka" charset="0"/>
              </a:defRPr>
            </a:lvl8pPr>
            <a:lvl9pPr marL="3886200" indent="-228600" eaLnBrk="0" fontAlgn="base" hangingPunct="0">
              <a:spcBef>
                <a:spcPct val="0"/>
              </a:spcBef>
              <a:spcAft>
                <a:spcPct val="0"/>
              </a:spcAft>
              <a:defRPr sz="2400">
                <a:solidFill>
                  <a:schemeClr val="tx1"/>
                </a:solidFill>
                <a:latin typeface="Arial" charset="0"/>
                <a:ea typeface="Osaka" charset="0"/>
                <a:cs typeface="Osaka" charset="0"/>
              </a:defRPr>
            </a:lvl9pPr>
          </a:lstStyle>
          <a:p>
            <a:r>
              <a:rPr lang="en-US" sz="2000" b="1" baseline="30000" dirty="0">
                <a:solidFill>
                  <a:srgbClr val="000000"/>
                </a:solidFill>
              </a:rPr>
              <a:t>41 </a:t>
            </a:r>
            <a:r>
              <a:rPr lang="mr-IN" altLang="ja-JP" sz="2000" b="1" dirty="0">
                <a:solidFill>
                  <a:srgbClr val="000000"/>
                </a:solidFill>
              </a:rPr>
              <a:t>"</a:t>
            </a:r>
            <a:r>
              <a:rPr lang="en-US" altLang="ja-JP" sz="2000" b="1" dirty="0">
                <a:solidFill>
                  <a:srgbClr val="000000"/>
                </a:solidFill>
              </a:rPr>
              <a:t>Then the King will turn to those on the left and say, </a:t>
            </a:r>
            <a:r>
              <a:rPr lang="mr-IN" altLang="ja-JP" sz="2000" b="1" dirty="0">
                <a:solidFill>
                  <a:srgbClr val="000000"/>
                </a:solidFill>
              </a:rPr>
              <a:t>'</a:t>
            </a:r>
            <a:r>
              <a:rPr lang="en-US" altLang="ja-JP" sz="2000" b="1" dirty="0">
                <a:solidFill>
                  <a:srgbClr val="FF0000"/>
                </a:solidFill>
              </a:rPr>
              <a:t>Away with you, you cursed ones, into the eternal fire prepared for the devil and his demons</a:t>
            </a:r>
            <a:r>
              <a:rPr lang="en-US" altLang="ja-JP" sz="2000" b="1" dirty="0">
                <a:solidFill>
                  <a:srgbClr val="000000"/>
                </a:solidFill>
              </a:rPr>
              <a:t>. </a:t>
            </a:r>
            <a:r>
              <a:rPr lang="en-US" altLang="ja-JP" sz="2000" b="1" baseline="30000" dirty="0">
                <a:solidFill>
                  <a:srgbClr val="000000"/>
                </a:solidFill>
              </a:rPr>
              <a:t>42 </a:t>
            </a:r>
            <a:r>
              <a:rPr lang="en-US" altLang="ja-JP" sz="2000" b="1" dirty="0">
                <a:solidFill>
                  <a:srgbClr val="000000"/>
                </a:solidFill>
              </a:rPr>
              <a:t>For I was hungry, and you </a:t>
            </a:r>
            <a:r>
              <a:rPr lang="en-US" altLang="ja-JP" sz="2000" b="1" dirty="0" err="1">
                <a:solidFill>
                  <a:srgbClr val="000000"/>
                </a:solidFill>
              </a:rPr>
              <a:t>didn</a:t>
            </a:r>
            <a:r>
              <a:rPr lang="mr-IN" altLang="ja-JP" sz="2000" b="1" dirty="0">
                <a:solidFill>
                  <a:srgbClr val="000000"/>
                </a:solidFill>
              </a:rPr>
              <a:t>'</a:t>
            </a:r>
            <a:r>
              <a:rPr lang="en-US" altLang="ja-JP" sz="2000" b="1" dirty="0">
                <a:solidFill>
                  <a:srgbClr val="000000"/>
                </a:solidFill>
              </a:rPr>
              <a:t>t feed me. I was thirsty, and you </a:t>
            </a:r>
            <a:r>
              <a:rPr lang="en-US" altLang="ja-JP" sz="2000" b="1" dirty="0" err="1">
                <a:solidFill>
                  <a:srgbClr val="000000"/>
                </a:solidFill>
              </a:rPr>
              <a:t>didn</a:t>
            </a:r>
            <a:r>
              <a:rPr lang="mr-IN" altLang="ja-JP" sz="2000" b="1" dirty="0">
                <a:solidFill>
                  <a:srgbClr val="000000"/>
                </a:solidFill>
              </a:rPr>
              <a:t>'</a:t>
            </a:r>
            <a:r>
              <a:rPr lang="en-US" altLang="ja-JP" sz="2000" b="1" dirty="0">
                <a:solidFill>
                  <a:srgbClr val="000000"/>
                </a:solidFill>
              </a:rPr>
              <a:t>t give me a drink. </a:t>
            </a:r>
            <a:endParaRPr lang="en-US" sz="2000" b="1" dirty="0">
              <a:solidFill>
                <a:srgbClr val="000000"/>
              </a:solidFill>
            </a:endParaRPr>
          </a:p>
        </p:txBody>
      </p:sp>
    </p:spTree>
    <p:extLst>
      <p:ext uri="{BB962C8B-B14F-4D97-AF65-F5344CB8AC3E}">
        <p14:creationId xmlns:p14="http://schemas.microsoft.com/office/powerpoint/2010/main" val="32630424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accel="50000" decel="5000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accel="50000" decel="5000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09601" name="Straight Arrow Connector 55"/>
          <p:cNvCxnSpPr>
            <a:cxnSpLocks noChangeShapeType="1"/>
          </p:cNvCxnSpPr>
          <p:nvPr/>
        </p:nvCxnSpPr>
        <p:spPr bwMode="auto">
          <a:xfrm flipV="1">
            <a:off x="6446242" y="3614212"/>
            <a:ext cx="0" cy="1295400"/>
          </a:xfrm>
          <a:prstGeom prst="straightConnector1">
            <a:avLst/>
          </a:prstGeom>
          <a:noFill/>
          <a:ln w="28575">
            <a:solidFill>
              <a:srgbClr val="FFFFFF"/>
            </a:solidFill>
            <a:prstDash val="sysDash"/>
            <a:round/>
            <a:headEnd/>
            <a:tailEnd/>
          </a:ln>
        </p:spPr>
      </p:cxnSp>
      <p:grpSp>
        <p:nvGrpSpPr>
          <p:cNvPr id="409602" name="Group 50"/>
          <p:cNvGrpSpPr>
            <a:grpSpLocks/>
          </p:cNvGrpSpPr>
          <p:nvPr/>
        </p:nvGrpSpPr>
        <p:grpSpPr bwMode="auto">
          <a:xfrm>
            <a:off x="1403350" y="3614212"/>
            <a:ext cx="4464050" cy="1079500"/>
            <a:chOff x="611560" y="3356992"/>
            <a:chExt cx="4464496" cy="1080120"/>
          </a:xfrm>
        </p:grpSpPr>
        <p:sp>
          <p:nvSpPr>
            <p:cNvPr id="409631" name="Isosceles Triangle 36"/>
            <p:cNvSpPr>
              <a:spLocks noChangeArrowheads="1"/>
            </p:cNvSpPr>
            <p:nvPr/>
          </p:nvSpPr>
          <p:spPr bwMode="auto">
            <a:xfrm>
              <a:off x="4067944" y="3356992"/>
              <a:ext cx="1008112" cy="432048"/>
            </a:xfrm>
            <a:prstGeom prst="triangle">
              <a:avLst>
                <a:gd name="adj" fmla="val 50000"/>
              </a:avLst>
            </a:prstGeom>
            <a:solidFill>
              <a:srgbClr val="FFFFFF"/>
            </a:solidFill>
            <a:ln w="9525">
              <a:solidFill>
                <a:schemeClr val="tx1"/>
              </a:solidFill>
              <a:round/>
              <a:headEnd/>
              <a:tailEnd/>
            </a:ln>
          </p:spPr>
          <p:txBody>
            <a:bodyPr/>
            <a:lstStyle/>
            <a:p>
              <a:endParaRPr lang="en-US">
                <a:solidFill>
                  <a:srgbClr val="FFFFCC"/>
                </a:solidFill>
              </a:endParaRPr>
            </a:p>
          </p:txBody>
        </p:sp>
        <p:sp>
          <p:nvSpPr>
            <p:cNvPr id="409632" name="Rectangle 42"/>
            <p:cNvSpPr>
              <a:spLocks noChangeArrowheads="1"/>
            </p:cNvSpPr>
            <p:nvPr/>
          </p:nvSpPr>
          <p:spPr bwMode="auto">
            <a:xfrm rot="-5400000">
              <a:off x="4211960" y="3861048"/>
              <a:ext cx="720080" cy="432048"/>
            </a:xfrm>
            <a:prstGeom prst="rect">
              <a:avLst/>
            </a:prstGeom>
            <a:solidFill>
              <a:srgbClr val="FFFFFF"/>
            </a:solidFill>
            <a:ln>
              <a:noFill/>
            </a:ln>
            <a:extLst>
              <a:ext uri="{91240B29-F687-4f45-9708-019B960494DF}">
                <a14:hiddenLine xmlns:a14="http://schemas.microsoft.com/office/drawing/2010/main" xmlns="" w="38100">
                  <a:solidFill>
                    <a:srgbClr val="000000"/>
                  </a:solidFill>
                  <a:round/>
                  <a:headEnd/>
                  <a:tailEnd/>
                </a14:hiddenLine>
              </a:ext>
            </a:extLst>
          </p:spPr>
          <p:txBody>
            <a:bodyPr/>
            <a:lstStyle/>
            <a:p>
              <a:endParaRPr lang="en-US">
                <a:solidFill>
                  <a:srgbClr val="FFFFCC"/>
                </a:solidFill>
              </a:endParaRPr>
            </a:p>
          </p:txBody>
        </p:sp>
        <p:sp>
          <p:nvSpPr>
            <p:cNvPr id="409633" name="Rectangle 39"/>
            <p:cNvSpPr>
              <a:spLocks noChangeArrowheads="1"/>
            </p:cNvSpPr>
            <p:nvPr/>
          </p:nvSpPr>
          <p:spPr bwMode="auto">
            <a:xfrm>
              <a:off x="611560" y="4005064"/>
              <a:ext cx="4176464" cy="432048"/>
            </a:xfrm>
            <a:prstGeom prst="rect">
              <a:avLst/>
            </a:prstGeom>
            <a:solidFill>
              <a:srgbClr val="FFFFFF"/>
            </a:solidFill>
            <a:ln>
              <a:noFill/>
            </a:ln>
            <a:extLst>
              <a:ext uri="{91240B29-F687-4f45-9708-019B960494DF}">
                <a14:hiddenLine xmlns:a14="http://schemas.microsoft.com/office/drawing/2010/main" xmlns="" w="38100">
                  <a:solidFill>
                    <a:srgbClr val="000000"/>
                  </a:solidFill>
                  <a:round/>
                  <a:headEnd/>
                  <a:tailEnd/>
                </a14:hiddenLine>
              </a:ext>
            </a:extLst>
          </p:spPr>
          <p:txBody>
            <a:bodyPr/>
            <a:lstStyle/>
            <a:p>
              <a:endParaRPr lang="en-US">
                <a:solidFill>
                  <a:srgbClr val="FFFFCC"/>
                </a:solidFill>
              </a:endParaRPr>
            </a:p>
          </p:txBody>
        </p:sp>
        <p:sp>
          <p:nvSpPr>
            <p:cNvPr id="409634" name="Rectangle 41"/>
            <p:cNvSpPr>
              <a:spLocks noChangeArrowheads="1"/>
            </p:cNvSpPr>
            <p:nvPr/>
          </p:nvSpPr>
          <p:spPr bwMode="auto">
            <a:xfrm rot="-5400000">
              <a:off x="291717" y="3685220"/>
              <a:ext cx="1071736" cy="432048"/>
            </a:xfrm>
            <a:prstGeom prst="rect">
              <a:avLst/>
            </a:prstGeom>
            <a:solidFill>
              <a:srgbClr val="FFFFFF"/>
            </a:solidFill>
            <a:ln>
              <a:noFill/>
            </a:ln>
            <a:extLst>
              <a:ext uri="{91240B29-F687-4f45-9708-019B960494DF}">
                <a14:hiddenLine xmlns:a14="http://schemas.microsoft.com/office/drawing/2010/main" xmlns="" w="38100">
                  <a:solidFill>
                    <a:srgbClr val="000000"/>
                  </a:solidFill>
                  <a:round/>
                  <a:headEnd/>
                  <a:tailEnd/>
                </a14:hiddenLine>
              </a:ext>
            </a:extLst>
          </p:spPr>
          <p:txBody>
            <a:bodyPr/>
            <a:lstStyle/>
            <a:p>
              <a:endParaRPr lang="en-US">
                <a:solidFill>
                  <a:srgbClr val="FFFFCC"/>
                </a:solidFill>
              </a:endParaRPr>
            </a:p>
          </p:txBody>
        </p:sp>
      </p:grpSp>
      <p:sp>
        <p:nvSpPr>
          <p:cNvPr id="409603" name="Rectangle 35"/>
          <p:cNvSpPr>
            <a:spLocks noChangeArrowheads="1"/>
          </p:cNvSpPr>
          <p:nvPr/>
        </p:nvSpPr>
        <p:spPr bwMode="auto">
          <a:xfrm>
            <a:off x="-71438" y="3325287"/>
            <a:ext cx="9251951" cy="360362"/>
          </a:xfrm>
          <a:prstGeom prst="rect">
            <a:avLst/>
          </a:prstGeom>
          <a:solidFill>
            <a:srgbClr val="FFFFFF"/>
          </a:solidFill>
          <a:ln>
            <a:noFill/>
          </a:ln>
          <a:extLst>
            <a:ext uri="{91240B29-F687-4f45-9708-019B960494DF}">
              <a14:hiddenLine xmlns:a14="http://schemas.microsoft.com/office/drawing/2010/main" xmlns="" w="38100">
                <a:solidFill>
                  <a:srgbClr val="000000"/>
                </a:solidFill>
                <a:round/>
                <a:headEnd/>
                <a:tailEnd/>
              </a14:hiddenLine>
            </a:ext>
          </a:extLst>
        </p:spPr>
        <p:txBody>
          <a:bodyPr/>
          <a:lstStyle/>
          <a:p>
            <a:endParaRPr lang="en-US">
              <a:solidFill>
                <a:srgbClr val="FFFFCC"/>
              </a:solidFill>
            </a:endParaRPr>
          </a:p>
        </p:txBody>
      </p:sp>
      <p:sp>
        <p:nvSpPr>
          <p:cNvPr id="409604" name="Rectangle 4"/>
          <p:cNvSpPr>
            <a:spLocks noGrp="1" noChangeArrowheads="1"/>
          </p:cNvSpPr>
          <p:nvPr>
            <p:ph type="title" idx="4294967295"/>
          </p:nvPr>
        </p:nvSpPr>
        <p:spPr>
          <a:xfrm>
            <a:off x="971550" y="-3577"/>
            <a:ext cx="7129463" cy="1200329"/>
          </a:xfrm>
          <a:solidFill>
            <a:schemeClr val="bg2"/>
          </a:solidFill>
        </p:spPr>
        <p:txBody>
          <a:bodyPr anchor="t">
            <a:spAutoFit/>
          </a:bodyPr>
          <a:lstStyle/>
          <a:p>
            <a:pPr eaLnBrk="1" hangingPunct="1"/>
            <a:r>
              <a:rPr lang="en-US" sz="3600" b="1" dirty="0">
                <a:latin typeface="Arial" charset="0"/>
              </a:rPr>
              <a:t>Olivet Discourse Overview</a:t>
            </a:r>
            <a:br>
              <a:rPr lang="en-US" sz="3600" b="1" dirty="0">
                <a:latin typeface="Arial" charset="0"/>
              </a:rPr>
            </a:br>
            <a:r>
              <a:rPr lang="en-US" sz="3600" b="1" dirty="0">
                <a:latin typeface="Arial" charset="0"/>
              </a:rPr>
              <a:t>(Matt. 24–25)</a:t>
            </a:r>
          </a:p>
        </p:txBody>
      </p:sp>
      <p:sp>
        <p:nvSpPr>
          <p:cNvPr id="409605" name="Text Box 2"/>
          <p:cNvSpPr txBox="1">
            <a:spLocks noChangeArrowheads="1"/>
          </p:cNvSpPr>
          <p:nvPr/>
        </p:nvSpPr>
        <p:spPr bwMode="auto">
          <a:xfrm>
            <a:off x="8578850" y="152400"/>
            <a:ext cx="5270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b="1">
                <a:solidFill>
                  <a:srgbClr val="FFFFFF"/>
                </a:solidFill>
                <a:cs typeface="Arial" charset="0"/>
              </a:rPr>
              <a:t>27</a:t>
            </a:r>
          </a:p>
        </p:txBody>
      </p:sp>
      <p:sp>
        <p:nvSpPr>
          <p:cNvPr id="409606" name="TextBox 1"/>
          <p:cNvSpPr txBox="1">
            <a:spLocks noChangeArrowheads="1"/>
          </p:cNvSpPr>
          <p:nvPr/>
        </p:nvSpPr>
        <p:spPr bwMode="auto">
          <a:xfrm>
            <a:off x="1835696" y="3325609"/>
            <a:ext cx="3384376" cy="338554"/>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220011"/>
                </a:solidFill>
              </a:rPr>
              <a:t>Church Age</a:t>
            </a:r>
          </a:p>
        </p:txBody>
      </p:sp>
      <p:sp>
        <p:nvSpPr>
          <p:cNvPr id="409607" name="TextBox 5"/>
          <p:cNvSpPr txBox="1">
            <a:spLocks noChangeArrowheads="1"/>
          </p:cNvSpPr>
          <p:nvPr/>
        </p:nvSpPr>
        <p:spPr bwMode="auto">
          <a:xfrm>
            <a:off x="7380882" y="3325609"/>
            <a:ext cx="1656408" cy="338554"/>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600" b="1" dirty="0">
                <a:solidFill>
                  <a:srgbClr val="220011"/>
                </a:solidFill>
              </a:rPr>
              <a:t>Millennium</a:t>
            </a:r>
          </a:p>
        </p:txBody>
      </p:sp>
      <p:sp>
        <p:nvSpPr>
          <p:cNvPr id="409608" name="TextBox 6"/>
          <p:cNvSpPr txBox="1">
            <a:spLocks noChangeArrowheads="1"/>
          </p:cNvSpPr>
          <p:nvPr/>
        </p:nvSpPr>
        <p:spPr bwMode="auto">
          <a:xfrm>
            <a:off x="5724128" y="3325609"/>
            <a:ext cx="1654380" cy="338554"/>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220011"/>
                </a:solidFill>
              </a:rPr>
              <a:t>Tribulation</a:t>
            </a:r>
          </a:p>
        </p:txBody>
      </p:sp>
      <p:sp>
        <p:nvSpPr>
          <p:cNvPr id="409609" name="TextBox 7"/>
          <p:cNvSpPr txBox="1">
            <a:spLocks noChangeArrowheads="1"/>
          </p:cNvSpPr>
          <p:nvPr/>
        </p:nvSpPr>
        <p:spPr bwMode="auto">
          <a:xfrm>
            <a:off x="1404293" y="4346049"/>
            <a:ext cx="2735659" cy="307777"/>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sz="1400" b="1" dirty="0">
                <a:solidFill>
                  <a:srgbClr val="220011"/>
                </a:solidFill>
              </a:rPr>
              <a:t>Israel Scattered Luke 21:24</a:t>
            </a:r>
          </a:p>
        </p:txBody>
      </p:sp>
      <p:sp>
        <p:nvSpPr>
          <p:cNvPr id="409610" name="TextBox 8"/>
          <p:cNvSpPr txBox="1">
            <a:spLocks noChangeArrowheads="1"/>
          </p:cNvSpPr>
          <p:nvPr/>
        </p:nvSpPr>
        <p:spPr bwMode="auto">
          <a:xfrm>
            <a:off x="3779912" y="4346049"/>
            <a:ext cx="1841514" cy="307777"/>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r"/>
            <a:r>
              <a:rPr lang="en-US" sz="1400" b="1" dirty="0">
                <a:solidFill>
                  <a:srgbClr val="220011"/>
                </a:solidFill>
              </a:rPr>
              <a:t>Return to the Land</a:t>
            </a:r>
          </a:p>
        </p:txBody>
      </p:sp>
      <p:sp>
        <p:nvSpPr>
          <p:cNvPr id="409611" name="TextBox 10"/>
          <p:cNvSpPr txBox="1">
            <a:spLocks noChangeArrowheads="1"/>
          </p:cNvSpPr>
          <p:nvPr/>
        </p:nvSpPr>
        <p:spPr bwMode="auto">
          <a:xfrm>
            <a:off x="5652120" y="6310481"/>
            <a:ext cx="3375893" cy="4308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100" b="1" dirty="0">
                <a:solidFill>
                  <a:srgbClr val="FFFFFF"/>
                </a:solidFill>
              </a:rPr>
              <a:t>Adapted from Salem </a:t>
            </a:r>
            <a:r>
              <a:rPr lang="en-US" sz="1100" b="1" dirty="0" err="1">
                <a:solidFill>
                  <a:srgbClr val="FFFFFF"/>
                </a:solidFill>
              </a:rPr>
              <a:t>Kirban</a:t>
            </a:r>
            <a:br>
              <a:rPr lang="en-US" sz="1100" b="1" dirty="0">
                <a:solidFill>
                  <a:srgbClr val="FFFFFF"/>
                </a:solidFill>
              </a:rPr>
            </a:br>
            <a:r>
              <a:rPr lang="en-US" sz="1100" b="1" i="1" dirty="0">
                <a:solidFill>
                  <a:srgbClr val="FFFFFF"/>
                </a:solidFill>
              </a:rPr>
              <a:t>Charts on Revelation</a:t>
            </a:r>
            <a:r>
              <a:rPr lang="en-US" sz="1100" b="1" dirty="0">
                <a:solidFill>
                  <a:srgbClr val="FFFFFF"/>
                </a:solidFill>
              </a:rPr>
              <a:t> (1979), 48</a:t>
            </a:r>
          </a:p>
        </p:txBody>
      </p:sp>
      <p:sp>
        <p:nvSpPr>
          <p:cNvPr id="409612" name="TextBox 11"/>
          <p:cNvSpPr txBox="1">
            <a:spLocks noChangeArrowheads="1"/>
          </p:cNvSpPr>
          <p:nvPr/>
        </p:nvSpPr>
        <p:spPr bwMode="auto">
          <a:xfrm>
            <a:off x="6300192" y="3761849"/>
            <a:ext cx="1487650" cy="10772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The Great Tribulation</a:t>
            </a:r>
          </a:p>
          <a:p>
            <a:pPr algn="ctr"/>
            <a:r>
              <a:rPr lang="en-US" sz="1600" b="1" dirty="0">
                <a:solidFill>
                  <a:srgbClr val="FFFFFF"/>
                </a:solidFill>
              </a:rPr>
              <a:t>Dan. 9:27 </a:t>
            </a:r>
          </a:p>
          <a:p>
            <a:pPr algn="ctr"/>
            <a:r>
              <a:rPr lang="en-US" sz="1600" b="1" dirty="0">
                <a:solidFill>
                  <a:srgbClr val="FFFFFF"/>
                </a:solidFill>
              </a:rPr>
              <a:t>Matt. 24:15</a:t>
            </a:r>
          </a:p>
        </p:txBody>
      </p:sp>
      <p:sp>
        <p:nvSpPr>
          <p:cNvPr id="409613" name="TextBox 12"/>
          <p:cNvSpPr txBox="1">
            <a:spLocks noChangeArrowheads="1"/>
          </p:cNvSpPr>
          <p:nvPr/>
        </p:nvSpPr>
        <p:spPr bwMode="auto">
          <a:xfrm>
            <a:off x="7597179" y="3761849"/>
            <a:ext cx="1653350" cy="10772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Judgment </a:t>
            </a:r>
            <a:br>
              <a:rPr lang="en-US" sz="1600" b="1" dirty="0">
                <a:solidFill>
                  <a:srgbClr val="FFFFFF"/>
                </a:solidFill>
              </a:rPr>
            </a:br>
            <a:r>
              <a:rPr lang="en-US" sz="1600" b="1" dirty="0">
                <a:solidFill>
                  <a:srgbClr val="FFFFFF"/>
                </a:solidFill>
              </a:rPr>
              <a:t>of the Gentile Nations</a:t>
            </a:r>
          </a:p>
          <a:p>
            <a:pPr algn="ctr"/>
            <a:r>
              <a:rPr lang="en-US" sz="1600" b="1" dirty="0">
                <a:solidFill>
                  <a:srgbClr val="FFFFFF"/>
                </a:solidFill>
              </a:rPr>
              <a:t>Matt. 25:31-46</a:t>
            </a:r>
          </a:p>
        </p:txBody>
      </p:sp>
      <p:sp>
        <p:nvSpPr>
          <p:cNvPr id="409614" name="TextBox 13"/>
          <p:cNvSpPr txBox="1">
            <a:spLocks noChangeArrowheads="1"/>
          </p:cNvSpPr>
          <p:nvPr/>
        </p:nvSpPr>
        <p:spPr bwMode="auto">
          <a:xfrm>
            <a:off x="960439" y="1597417"/>
            <a:ext cx="1487650" cy="10772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t">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Second </a:t>
            </a:r>
            <a:br>
              <a:rPr lang="en-US" sz="1600" b="1" dirty="0">
                <a:solidFill>
                  <a:srgbClr val="FFFFFF"/>
                </a:solidFill>
              </a:rPr>
            </a:br>
            <a:r>
              <a:rPr lang="en-US" sz="1600" b="1" dirty="0">
                <a:solidFill>
                  <a:srgbClr val="FFFFFF"/>
                </a:solidFill>
              </a:rPr>
              <a:t>Fall of  Jerusalem</a:t>
            </a:r>
          </a:p>
          <a:p>
            <a:pPr algn="ctr"/>
            <a:r>
              <a:rPr lang="en-US" sz="1600" b="1" dirty="0">
                <a:solidFill>
                  <a:srgbClr val="FFFFFF"/>
                </a:solidFill>
              </a:rPr>
              <a:t>AD 70</a:t>
            </a:r>
          </a:p>
        </p:txBody>
      </p:sp>
      <p:sp>
        <p:nvSpPr>
          <p:cNvPr id="409615" name="TextBox 14"/>
          <p:cNvSpPr txBox="1">
            <a:spLocks noChangeArrowheads="1"/>
          </p:cNvSpPr>
          <p:nvPr/>
        </p:nvSpPr>
        <p:spPr bwMode="auto">
          <a:xfrm>
            <a:off x="4489450" y="1772816"/>
            <a:ext cx="1735289"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t">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Rapture</a:t>
            </a:r>
          </a:p>
          <a:p>
            <a:pPr algn="ctr"/>
            <a:r>
              <a:rPr lang="en-US" sz="1600" b="1" dirty="0">
                <a:solidFill>
                  <a:srgbClr val="FFFFFF"/>
                </a:solidFill>
              </a:rPr>
              <a:t>1 Thess.</a:t>
            </a:r>
          </a:p>
          <a:p>
            <a:pPr algn="ctr"/>
            <a:r>
              <a:rPr lang="en-US" sz="1600" b="1" dirty="0">
                <a:solidFill>
                  <a:srgbClr val="FFFFFF"/>
                </a:solidFill>
              </a:rPr>
              <a:t>4:14-17</a:t>
            </a:r>
          </a:p>
        </p:txBody>
      </p:sp>
      <p:sp>
        <p:nvSpPr>
          <p:cNvPr id="409616" name="TextBox 15"/>
          <p:cNvSpPr txBox="1">
            <a:spLocks noChangeArrowheads="1"/>
          </p:cNvSpPr>
          <p:nvPr/>
        </p:nvSpPr>
        <p:spPr bwMode="auto">
          <a:xfrm>
            <a:off x="5652120" y="1772816"/>
            <a:ext cx="1487650" cy="8640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Third </a:t>
            </a:r>
            <a:br>
              <a:rPr lang="en-US" sz="1600" b="1" dirty="0">
                <a:solidFill>
                  <a:srgbClr val="FFFFFF"/>
                </a:solidFill>
              </a:rPr>
            </a:br>
            <a:r>
              <a:rPr lang="en-US" sz="1600" b="1" dirty="0">
                <a:solidFill>
                  <a:srgbClr val="FFFFFF"/>
                </a:solidFill>
              </a:rPr>
              <a:t>Fall of Jerusalem</a:t>
            </a:r>
          </a:p>
        </p:txBody>
      </p:sp>
      <p:sp>
        <p:nvSpPr>
          <p:cNvPr id="409617" name="TextBox 16"/>
          <p:cNvSpPr txBox="1">
            <a:spLocks noChangeArrowheads="1"/>
          </p:cNvSpPr>
          <p:nvPr/>
        </p:nvSpPr>
        <p:spPr bwMode="auto">
          <a:xfrm>
            <a:off x="6931970" y="1772816"/>
            <a:ext cx="1890064"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t">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Second Coming with the Saints</a:t>
            </a:r>
          </a:p>
          <a:p>
            <a:pPr algn="ctr"/>
            <a:r>
              <a:rPr lang="en-US" sz="1600" b="1" dirty="0">
                <a:solidFill>
                  <a:srgbClr val="FFFFFF"/>
                </a:solidFill>
              </a:rPr>
              <a:t>Matt. 23:39; 24:30</a:t>
            </a:r>
          </a:p>
        </p:txBody>
      </p:sp>
      <p:sp>
        <p:nvSpPr>
          <p:cNvPr id="409618" name="TextBox 1"/>
          <p:cNvSpPr txBox="1">
            <a:spLocks noChangeArrowheads="1"/>
          </p:cNvSpPr>
          <p:nvPr/>
        </p:nvSpPr>
        <p:spPr bwMode="auto">
          <a:xfrm>
            <a:off x="251891" y="3325609"/>
            <a:ext cx="1656407" cy="338554"/>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220011"/>
                </a:solidFill>
              </a:rPr>
              <a:t>Israel</a:t>
            </a:r>
          </a:p>
        </p:txBody>
      </p:sp>
      <p:sp>
        <p:nvSpPr>
          <p:cNvPr id="409619" name="TextBox 1"/>
          <p:cNvSpPr txBox="1">
            <a:spLocks noChangeArrowheads="1"/>
          </p:cNvSpPr>
          <p:nvPr/>
        </p:nvSpPr>
        <p:spPr bwMode="auto">
          <a:xfrm>
            <a:off x="-144463" y="4776262"/>
            <a:ext cx="111437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a:solidFill>
                  <a:srgbClr val="FFFFFF"/>
                </a:solidFill>
              </a:rPr>
              <a:t>606 B.C.</a:t>
            </a:r>
          </a:p>
        </p:txBody>
      </p:sp>
      <p:sp>
        <p:nvSpPr>
          <p:cNvPr id="409620" name="TextBox 13"/>
          <p:cNvSpPr txBox="1">
            <a:spLocks noChangeArrowheads="1"/>
          </p:cNvSpPr>
          <p:nvPr/>
        </p:nvSpPr>
        <p:spPr bwMode="auto">
          <a:xfrm>
            <a:off x="-36512" y="1597417"/>
            <a:ext cx="1236371" cy="10772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t">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600" b="1" dirty="0">
                <a:solidFill>
                  <a:srgbClr val="FFFFFF"/>
                </a:solidFill>
              </a:rPr>
              <a:t>First </a:t>
            </a:r>
            <a:br>
              <a:rPr lang="en-US" sz="1600" b="1" dirty="0">
                <a:solidFill>
                  <a:srgbClr val="FFFFFF"/>
                </a:solidFill>
              </a:rPr>
            </a:br>
            <a:r>
              <a:rPr lang="en-US" sz="1600" b="1" dirty="0">
                <a:solidFill>
                  <a:srgbClr val="FFFFFF"/>
                </a:solidFill>
              </a:rPr>
              <a:t>Fall of  Jerusalem</a:t>
            </a:r>
          </a:p>
          <a:p>
            <a:pPr algn="ctr"/>
            <a:r>
              <a:rPr lang="en-US" sz="1600" b="1" dirty="0">
                <a:solidFill>
                  <a:srgbClr val="FFFFFF"/>
                </a:solidFill>
              </a:rPr>
              <a:t>586 BC</a:t>
            </a:r>
          </a:p>
        </p:txBody>
      </p:sp>
      <p:cxnSp>
        <p:nvCxnSpPr>
          <p:cNvPr id="409621" name="Straight Arrow Connector 20"/>
          <p:cNvCxnSpPr>
            <a:cxnSpLocks noChangeShapeType="1"/>
          </p:cNvCxnSpPr>
          <p:nvPr/>
        </p:nvCxnSpPr>
        <p:spPr bwMode="auto">
          <a:xfrm>
            <a:off x="547688" y="2677587"/>
            <a:ext cx="0" cy="576262"/>
          </a:xfrm>
          <a:prstGeom prst="straightConnector1">
            <a:avLst/>
          </a:prstGeom>
          <a:noFill/>
          <a:ln w="57150">
            <a:solidFill>
              <a:srgbClr val="FFFFFF"/>
            </a:solidFill>
            <a:round/>
            <a:headEnd/>
            <a:tailEnd type="triangle" w="med" len="med"/>
          </a:ln>
        </p:spPr>
      </p:cxnSp>
      <p:cxnSp>
        <p:nvCxnSpPr>
          <p:cNvPr id="409622" name="Straight Arrow Connector 26"/>
          <p:cNvCxnSpPr>
            <a:cxnSpLocks noChangeShapeType="1"/>
          </p:cNvCxnSpPr>
          <p:nvPr/>
        </p:nvCxnSpPr>
        <p:spPr bwMode="auto">
          <a:xfrm>
            <a:off x="1704264" y="2677587"/>
            <a:ext cx="0" cy="576262"/>
          </a:xfrm>
          <a:prstGeom prst="straightConnector1">
            <a:avLst/>
          </a:prstGeom>
          <a:noFill/>
          <a:ln w="57150">
            <a:solidFill>
              <a:srgbClr val="FFFFFF"/>
            </a:solidFill>
            <a:round/>
            <a:headEnd/>
            <a:tailEnd type="triangle" w="med" len="med"/>
          </a:ln>
        </p:spPr>
      </p:cxnSp>
      <p:cxnSp>
        <p:nvCxnSpPr>
          <p:cNvPr id="409623" name="Straight Arrow Connector 27"/>
          <p:cNvCxnSpPr>
            <a:cxnSpLocks noChangeShapeType="1"/>
          </p:cNvCxnSpPr>
          <p:nvPr/>
        </p:nvCxnSpPr>
        <p:spPr bwMode="auto">
          <a:xfrm>
            <a:off x="5364163" y="2677587"/>
            <a:ext cx="0" cy="576262"/>
          </a:xfrm>
          <a:prstGeom prst="straightConnector1">
            <a:avLst/>
          </a:prstGeom>
          <a:noFill/>
          <a:ln w="57150">
            <a:solidFill>
              <a:srgbClr val="FFFFFF"/>
            </a:solidFill>
            <a:round/>
            <a:headEnd/>
            <a:tailEnd type="triangle" w="med" len="med"/>
          </a:ln>
        </p:spPr>
      </p:cxnSp>
      <p:cxnSp>
        <p:nvCxnSpPr>
          <p:cNvPr id="409624" name="Straight Arrow Connector 28"/>
          <p:cNvCxnSpPr>
            <a:cxnSpLocks noChangeShapeType="1"/>
          </p:cNvCxnSpPr>
          <p:nvPr/>
        </p:nvCxnSpPr>
        <p:spPr bwMode="auto">
          <a:xfrm>
            <a:off x="6446242" y="2677587"/>
            <a:ext cx="0" cy="576262"/>
          </a:xfrm>
          <a:prstGeom prst="straightConnector1">
            <a:avLst/>
          </a:prstGeom>
          <a:noFill/>
          <a:ln w="57150">
            <a:solidFill>
              <a:srgbClr val="FFFFFF"/>
            </a:solidFill>
            <a:round/>
            <a:headEnd/>
            <a:tailEnd type="triangle" w="med" len="med"/>
          </a:ln>
        </p:spPr>
      </p:cxnSp>
      <p:cxnSp>
        <p:nvCxnSpPr>
          <p:cNvPr id="409625" name="Straight Arrow Connector 29"/>
          <p:cNvCxnSpPr>
            <a:cxnSpLocks noChangeShapeType="1"/>
          </p:cNvCxnSpPr>
          <p:nvPr/>
        </p:nvCxnSpPr>
        <p:spPr bwMode="auto">
          <a:xfrm>
            <a:off x="7669906" y="2677587"/>
            <a:ext cx="0" cy="576262"/>
          </a:xfrm>
          <a:prstGeom prst="straightConnector1">
            <a:avLst/>
          </a:prstGeom>
          <a:noFill/>
          <a:ln w="57150">
            <a:solidFill>
              <a:srgbClr val="FFFFFF"/>
            </a:solidFill>
            <a:round/>
            <a:headEnd/>
            <a:tailEnd type="triangle" w="med" len="med"/>
          </a:ln>
        </p:spPr>
      </p:cxnSp>
      <p:cxnSp>
        <p:nvCxnSpPr>
          <p:cNvPr id="409626" name="Straight Arrow Connector 30"/>
          <p:cNvCxnSpPr>
            <a:cxnSpLocks noChangeShapeType="1"/>
          </p:cNvCxnSpPr>
          <p:nvPr/>
        </p:nvCxnSpPr>
        <p:spPr bwMode="auto">
          <a:xfrm flipV="1">
            <a:off x="7669906" y="3685649"/>
            <a:ext cx="0" cy="1295400"/>
          </a:xfrm>
          <a:prstGeom prst="straightConnector1">
            <a:avLst/>
          </a:prstGeom>
          <a:noFill/>
          <a:ln w="57150">
            <a:solidFill>
              <a:srgbClr val="FFFFFF"/>
            </a:solidFill>
            <a:round/>
            <a:headEnd/>
            <a:tailEnd type="triangle" w="med" len="med"/>
          </a:ln>
        </p:spPr>
      </p:cxnSp>
      <p:cxnSp>
        <p:nvCxnSpPr>
          <p:cNvPr id="409627" name="Straight Arrow Connector 33"/>
          <p:cNvCxnSpPr>
            <a:cxnSpLocks noChangeShapeType="1"/>
          </p:cNvCxnSpPr>
          <p:nvPr/>
        </p:nvCxnSpPr>
        <p:spPr bwMode="auto">
          <a:xfrm>
            <a:off x="5508625" y="4944537"/>
            <a:ext cx="2016125" cy="0"/>
          </a:xfrm>
          <a:prstGeom prst="straightConnector1">
            <a:avLst/>
          </a:prstGeom>
          <a:noFill/>
          <a:ln w="57150">
            <a:solidFill>
              <a:srgbClr val="FFFFFF"/>
            </a:solidFill>
            <a:round/>
            <a:headEnd/>
            <a:tailEnd type="triangle" w="med" len="med"/>
          </a:ln>
        </p:spPr>
      </p:cxnSp>
      <p:sp>
        <p:nvSpPr>
          <p:cNvPr id="409628" name="TextBox 9"/>
          <p:cNvSpPr txBox="1">
            <a:spLocks noChangeArrowheads="1"/>
          </p:cNvSpPr>
          <p:nvPr/>
        </p:nvSpPr>
        <p:spPr bwMode="auto">
          <a:xfrm>
            <a:off x="2483768" y="4725144"/>
            <a:ext cx="3375893" cy="64633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r>
              <a:rPr lang="en-US" sz="1800" b="1" dirty="0">
                <a:solidFill>
                  <a:srgbClr val="FFFFFF"/>
                </a:solidFill>
              </a:rPr>
              <a:t>Times of the Gentiles </a:t>
            </a:r>
            <a:br>
              <a:rPr lang="en-US" sz="1800" b="1" dirty="0">
                <a:solidFill>
                  <a:srgbClr val="FFFFFF"/>
                </a:solidFill>
              </a:rPr>
            </a:br>
            <a:r>
              <a:rPr lang="en-US" sz="1800" b="1" dirty="0">
                <a:solidFill>
                  <a:srgbClr val="FFFFFF"/>
                </a:solidFill>
              </a:rPr>
              <a:t>Luke 21:24</a:t>
            </a:r>
          </a:p>
        </p:txBody>
      </p:sp>
      <p:cxnSp>
        <p:nvCxnSpPr>
          <p:cNvPr id="409629" name="Straight Arrow Connector 44"/>
          <p:cNvCxnSpPr>
            <a:cxnSpLocks noChangeShapeType="1"/>
          </p:cNvCxnSpPr>
          <p:nvPr/>
        </p:nvCxnSpPr>
        <p:spPr bwMode="auto">
          <a:xfrm>
            <a:off x="900113" y="4944537"/>
            <a:ext cx="1943100" cy="0"/>
          </a:xfrm>
          <a:prstGeom prst="straightConnector1">
            <a:avLst/>
          </a:prstGeom>
          <a:noFill/>
          <a:ln w="57150">
            <a:solidFill>
              <a:srgbClr val="FFFFFF"/>
            </a:solidFill>
            <a:round/>
            <a:headEnd/>
            <a:tailEnd/>
          </a:ln>
        </p:spPr>
      </p:cxnSp>
      <p:grpSp>
        <p:nvGrpSpPr>
          <p:cNvPr id="50" name="Group 49"/>
          <p:cNvGrpSpPr/>
          <p:nvPr/>
        </p:nvGrpSpPr>
        <p:grpSpPr>
          <a:xfrm>
            <a:off x="763960" y="2461513"/>
            <a:ext cx="567680" cy="864096"/>
            <a:chOff x="835968" y="2204864"/>
            <a:chExt cx="567680" cy="864096"/>
          </a:xfrm>
          <a:solidFill>
            <a:srgbClr val="CCFFCC"/>
          </a:solidFill>
        </p:grpSpPr>
        <p:sp>
          <p:nvSpPr>
            <p:cNvPr id="49" name="Rectangle 48"/>
            <p:cNvSpPr/>
            <p:nvPr/>
          </p:nvSpPr>
          <p:spPr bwMode="auto">
            <a:xfrm>
              <a:off x="1047800" y="2204864"/>
              <a:ext cx="144016" cy="864096"/>
            </a:xfrm>
            <a:prstGeom prst="rect">
              <a:avLst/>
            </a:prstGeom>
            <a:grpFill/>
            <a:ln w="9525" cap="flat" cmpd="sng" algn="ctr">
              <a:noFill/>
              <a:prstDash val="solid"/>
              <a:round/>
              <a:headEnd type="none" w="med" len="med"/>
              <a:tailEnd type="none" w="med" len="med"/>
            </a:ln>
            <a:effectLst/>
          </p:spPr>
          <p:txBody>
            <a:bodyPr/>
            <a:lstStyle/>
            <a:p>
              <a:pPr>
                <a:defRPr/>
              </a:pPr>
              <a:endParaRPr lang="en-US">
                <a:solidFill>
                  <a:srgbClr val="FFFFCC"/>
                </a:solidFill>
                <a:ea typeface="ＭＳ Ｐゴシック" charset="-128"/>
                <a:cs typeface="ＭＳ Ｐゴシック" charset="-128"/>
              </a:endParaRPr>
            </a:p>
          </p:txBody>
        </p:sp>
        <p:sp>
          <p:nvSpPr>
            <p:cNvPr id="53" name="Rectangle 52"/>
            <p:cNvSpPr/>
            <p:nvPr/>
          </p:nvSpPr>
          <p:spPr bwMode="auto">
            <a:xfrm rot="16200000">
              <a:off x="1047800" y="2209056"/>
              <a:ext cx="144016" cy="567680"/>
            </a:xfrm>
            <a:prstGeom prst="rect">
              <a:avLst/>
            </a:prstGeom>
            <a:grpFill/>
            <a:ln w="9525" cap="flat" cmpd="sng" algn="ctr">
              <a:noFill/>
              <a:prstDash val="solid"/>
              <a:round/>
              <a:headEnd type="none" w="med" len="med"/>
              <a:tailEnd type="none" w="med" len="med"/>
            </a:ln>
            <a:effectLst/>
          </p:spPr>
          <p:txBody>
            <a:bodyPr/>
            <a:lstStyle/>
            <a:p>
              <a:pPr>
                <a:defRPr/>
              </a:pPr>
              <a:endParaRPr lang="en-US">
                <a:solidFill>
                  <a:srgbClr val="FFFFCC"/>
                </a:solidFill>
                <a:ea typeface="ＭＳ Ｐゴシック" charset="-128"/>
                <a:cs typeface="ＭＳ Ｐゴシック" charset="-128"/>
              </a:endParaRPr>
            </a:p>
          </p:txBody>
        </p:sp>
      </p:grpSp>
    </p:spTree>
    <p:extLst>
      <p:ext uri="{BB962C8B-B14F-4D97-AF65-F5344CB8AC3E}">
        <p14:creationId xmlns:p14="http://schemas.microsoft.com/office/powerpoint/2010/main" val="1191406380"/>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bwMode="auto">
          <a:xfrm>
            <a:off x="-36512" y="-27384"/>
            <a:ext cx="9252520" cy="6957392"/>
          </a:xfrm>
          <a:prstGeom prst="rect">
            <a:avLst/>
          </a:prstGeom>
          <a:gradFill flip="none" rotWithShape="1">
            <a:gsLst>
              <a:gs pos="0">
                <a:srgbClr val="000404"/>
              </a:gs>
              <a:gs pos="100000">
                <a:schemeClr val="accent2">
                  <a:lumMod val="75000"/>
                </a:schemeClr>
              </a:gs>
            </a:gsLst>
            <a:path path="circle">
              <a:fillToRect l="100000" t="100000"/>
            </a:path>
            <a:tileRect r="-100000" b="-100000"/>
          </a:gradFill>
          <a:ln w="9525" cap="flat" cmpd="sng" algn="ctr">
            <a:solidFill>
              <a:schemeClr val="tx1"/>
            </a:solidFill>
            <a:prstDash val="solid"/>
            <a:round/>
            <a:headEnd type="none" w="med" len="med"/>
            <a:tailEnd type="none" w="med" len="med"/>
          </a:ln>
          <a:effectLst/>
        </p:spPr>
        <p:txBody>
          <a:bodyPr/>
          <a:lstStyle/>
          <a:p>
            <a:pPr>
              <a:defRPr/>
            </a:pPr>
            <a:endParaRPr lang="en-US">
              <a:latin typeface="Arial" pitchFamily="-112" charset="0"/>
              <a:ea typeface="ＭＳ Ｐゴシック" pitchFamily="-112" charset="-128"/>
              <a:cs typeface="ＭＳ Ｐゴシック" pitchFamily="-112" charset="-128"/>
            </a:endParaRPr>
          </a:p>
        </p:txBody>
      </p:sp>
      <p:sp>
        <p:nvSpPr>
          <p:cNvPr id="379908" name="Text Box 3"/>
          <p:cNvSpPr txBox="1">
            <a:spLocks noChangeArrowheads="1"/>
          </p:cNvSpPr>
          <p:nvPr/>
        </p:nvSpPr>
        <p:spPr bwMode="auto">
          <a:xfrm>
            <a:off x="8502650" y="152400"/>
            <a:ext cx="5270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solidFill>
                  <a:schemeClr val="bg1"/>
                </a:solidFill>
                <a:cs typeface="Arial" charset="0"/>
              </a:rPr>
              <a:t>73</a:t>
            </a:r>
          </a:p>
        </p:txBody>
      </p:sp>
      <p:sp>
        <p:nvSpPr>
          <p:cNvPr id="379909" name="Text Box 4"/>
          <p:cNvSpPr txBox="1">
            <a:spLocks noChangeArrowheads="1"/>
          </p:cNvSpPr>
          <p:nvPr/>
        </p:nvSpPr>
        <p:spPr bwMode="auto">
          <a:xfrm>
            <a:off x="0" y="1058863"/>
            <a:ext cx="9144000" cy="15684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IV. (11:1–16:12) Christ is rejected as Messiah in anticipation of the final crucifixion rejection, so He introduces the Interadvent Age before His future reception and ministers to Gentiles to teach the postponement of the kingdom. </a:t>
            </a:r>
          </a:p>
        </p:txBody>
      </p:sp>
      <p:sp>
        <p:nvSpPr>
          <p:cNvPr id="379910" name="Text Box 5"/>
          <p:cNvSpPr txBox="1">
            <a:spLocks noChangeArrowheads="1"/>
          </p:cNvSpPr>
          <p:nvPr/>
        </p:nvSpPr>
        <p:spPr bwMode="auto">
          <a:xfrm>
            <a:off x="12700" y="2832100"/>
            <a:ext cx="9096375"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V. (16:13–20:34) Christ prepares His disciples regarding His Person and program in order that His Messianic authority might be delegated to them after His death. </a:t>
            </a:r>
          </a:p>
        </p:txBody>
      </p:sp>
      <p:sp>
        <p:nvSpPr>
          <p:cNvPr id="379911" name="Text Box 6"/>
          <p:cNvSpPr txBox="1">
            <a:spLocks noChangeArrowheads="1"/>
          </p:cNvSpPr>
          <p:nvPr/>
        </p:nvSpPr>
        <p:spPr bwMode="auto">
          <a:xfrm>
            <a:off x="17463" y="4235450"/>
            <a:ext cx="9163050"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dirty="0">
                <a:solidFill>
                  <a:schemeClr val="bg1"/>
                </a:solidFill>
                <a:cs typeface="Times New Roman" charset="0"/>
              </a:rPr>
              <a:t>VI. (</a:t>
            </a:r>
            <a:r>
              <a:rPr lang="en-US" b="1" dirty="0" err="1">
                <a:solidFill>
                  <a:schemeClr val="bg1"/>
                </a:solidFill>
                <a:cs typeface="Times New Roman" charset="0"/>
              </a:rPr>
              <a:t>Chs</a:t>
            </a:r>
            <a:r>
              <a:rPr lang="en-US" b="1" dirty="0">
                <a:solidFill>
                  <a:schemeClr val="bg1"/>
                </a:solidFill>
                <a:cs typeface="Times New Roman" charset="0"/>
              </a:rPr>
              <a:t>. 21–27) Christ</a:t>
            </a:r>
            <a:r>
              <a:rPr lang="mr-IN" b="1" dirty="0">
                <a:solidFill>
                  <a:schemeClr val="bg1"/>
                </a:solidFill>
                <a:cs typeface="Times New Roman" charset="0"/>
              </a:rPr>
              <a:t>'</a:t>
            </a:r>
            <a:r>
              <a:rPr lang="en-US" b="1" dirty="0">
                <a:solidFill>
                  <a:schemeClr val="bg1"/>
                </a:solidFill>
                <a:cs typeface="Times New Roman" charset="0"/>
              </a:rPr>
              <a:t>s official presentation and rejection as Israel</a:t>
            </a:r>
            <a:r>
              <a:rPr lang="mr-IN" b="1" dirty="0">
                <a:solidFill>
                  <a:schemeClr val="bg1"/>
                </a:solidFill>
                <a:cs typeface="Times New Roman" charset="0"/>
              </a:rPr>
              <a:t>'</a:t>
            </a:r>
            <a:r>
              <a:rPr lang="en-US" b="1" dirty="0">
                <a:solidFill>
                  <a:schemeClr val="bg1"/>
                </a:solidFill>
                <a:cs typeface="Times New Roman" charset="0"/>
              </a:rPr>
              <a:t>s King in His vicarious crucifixion show why the kingdom is postponed until His return. </a:t>
            </a:r>
          </a:p>
        </p:txBody>
      </p:sp>
      <p:sp>
        <p:nvSpPr>
          <p:cNvPr id="266247" name="Rectangle 8"/>
          <p:cNvSpPr>
            <a:spLocks noGrp="1" noChangeArrowheads="1"/>
          </p:cNvSpPr>
          <p:nvPr>
            <p:ph type="title" idx="4294967295"/>
          </p:nvPr>
        </p:nvSpPr>
        <p:spPr>
          <a:xfrm>
            <a:off x="3349625" y="287338"/>
            <a:ext cx="2597150" cy="461962"/>
          </a:xfrm>
          <a:gradFill flip="none" rotWithShape="1">
            <a:gsLst>
              <a:gs pos="0">
                <a:srgbClr val="660066"/>
              </a:gs>
              <a:gs pos="100000">
                <a:schemeClr val="tx2"/>
              </a:gs>
            </a:gsLst>
            <a:path path="rect">
              <a:fillToRect l="100000" t="100000"/>
            </a:path>
            <a:tileRect r="-100000" b="-100000"/>
          </a:gradFill>
        </p:spPr>
        <p:txBody>
          <a:bodyPr/>
          <a:lstStyle/>
          <a:p>
            <a:pPr eaLnBrk="1" hangingPunct="1">
              <a:defRPr/>
            </a:pPr>
            <a:r>
              <a:rPr lang="en-US" sz="2400" b="1" kern="1200" dirty="0">
                <a:solidFill>
                  <a:schemeClr val="bg1"/>
                </a:solidFill>
                <a:ea typeface="Times New Roman" charset="0"/>
                <a:cs typeface="Arial"/>
              </a:rPr>
              <a:t>Outline Finished</a:t>
            </a: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26</a:t>
            </a:r>
          </a:p>
        </p:txBody>
      </p:sp>
    </p:spTree>
    <p:extLst>
      <p:ext uri="{BB962C8B-B14F-4D97-AF65-F5344CB8AC3E}">
        <p14:creationId xmlns:p14="http://schemas.microsoft.com/office/powerpoint/2010/main" val="248409957"/>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5089" name="Picture 1" descr="00_Jesus_Anointed_1024.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28575"/>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45090" name="Picture 1" descr="05_Jesus_Anointed_1024.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itle 2"/>
          <p:cNvSpPr>
            <a:spLocks noGrp="1"/>
          </p:cNvSpPr>
          <p:nvPr>
            <p:ph type="ctrTitle"/>
          </p:nvPr>
        </p:nvSpPr>
        <p:spPr>
          <a:xfrm>
            <a:off x="0" y="2649247"/>
            <a:ext cx="9144000" cy="1281043"/>
          </a:xfrm>
        </p:spPr>
        <p:txBody>
          <a:bodyPr/>
          <a:lstStyle/>
          <a:p>
            <a:pPr>
              <a:defRPr/>
            </a:pPr>
            <a:r>
              <a:rPr lang="en-US" sz="6600" dirty="0">
                <a:solidFill>
                  <a:prstClr val="white"/>
                </a:solidFill>
                <a:effectLst>
                  <a:glow rad="127000">
                    <a:prstClr val="black"/>
                  </a:glow>
                </a:effectLst>
              </a:rPr>
              <a:t>Broken &amp; Spilled Out</a:t>
            </a:r>
            <a:endParaRPr lang="en-US" dirty="0"/>
          </a:p>
        </p:txBody>
      </p:sp>
      <p:sp>
        <p:nvSpPr>
          <p:cNvPr id="5" name="TextBox 4"/>
          <p:cNvSpPr txBox="1"/>
          <p:nvPr/>
        </p:nvSpPr>
        <p:spPr>
          <a:xfrm>
            <a:off x="701675" y="4594225"/>
            <a:ext cx="7740650" cy="922338"/>
          </a:xfrm>
          <a:prstGeom prst="rect">
            <a:avLst/>
          </a:prstGeom>
          <a:noFill/>
        </p:spPr>
        <p:txBody>
          <a:bodyPr lIns="91403" tIns="45702" rIns="91403" bIns="45702">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5400" b="1" i="0" u="none" strike="noStrike" kern="1200" cap="none" spc="0" normalizeH="0" baseline="0" noProof="0" dirty="0">
                <a:ln>
                  <a:noFill/>
                </a:ln>
                <a:solidFill>
                  <a:srgbClr val="6BCBF4"/>
                </a:solidFill>
                <a:effectLst>
                  <a:outerShdw blurRad="50800" dist="38100" dir="2700000" algn="tl" rotWithShape="0">
                    <a:srgbClr val="000000"/>
                  </a:outerShdw>
                </a:effectLst>
                <a:uLnTx/>
                <a:uFillTx/>
                <a:latin typeface="Arial" charset="0"/>
                <a:ea typeface="ＭＳ Ｐゴシック" charset="0"/>
                <a:cs typeface="+mn-cs"/>
              </a:rPr>
              <a:t>JESUS IS ANOINTED</a:t>
            </a:r>
          </a:p>
        </p:txBody>
      </p:sp>
      <p:sp>
        <p:nvSpPr>
          <p:cNvPr id="6" name="TextBox 5"/>
          <p:cNvSpPr txBox="1"/>
          <p:nvPr/>
        </p:nvSpPr>
        <p:spPr>
          <a:xfrm>
            <a:off x="4284664" y="115888"/>
            <a:ext cx="4859337" cy="1939925"/>
          </a:xfrm>
          <a:prstGeom prst="rect">
            <a:avLst/>
          </a:prstGeom>
          <a:noFill/>
        </p:spPr>
        <p:txBody>
          <a:bodyPr lIns="91403" tIns="45702" rIns="91403" bIns="45702">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outerShdw blurRad="50800" dist="88900" dir="2700000" algn="tl" rotWithShape="0">
                    <a:srgbClr val="000000"/>
                  </a:outerShdw>
                </a:effectLst>
                <a:uLnTx/>
                <a:uFillTx/>
                <a:latin typeface="Arial" charset="0"/>
                <a:ea typeface="ＭＳ Ｐゴシック" charset="0"/>
                <a:cs typeface="+mn-cs"/>
              </a:rPr>
              <a:t>Matthew 26:6-13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outerShdw blurRad="50800" dist="88900" dir="2700000" algn="tl" rotWithShape="0">
                    <a:srgbClr val="000000"/>
                  </a:outerShdw>
                </a:effectLst>
                <a:uLnTx/>
                <a:uFillTx/>
                <a:latin typeface="Arial" charset="0"/>
                <a:ea typeface="ＭＳ Ｐゴシック" charset="0"/>
                <a:cs typeface="+mn-cs"/>
              </a:rPr>
              <a:t>Mark 14:1-11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outerShdw blurRad="50800" dist="88900" dir="2700000" algn="tl" rotWithShape="0">
                    <a:srgbClr val="000000"/>
                  </a:outerShdw>
                </a:effectLst>
                <a:uLnTx/>
                <a:uFillTx/>
                <a:latin typeface="Arial" charset="0"/>
                <a:ea typeface="ＭＳ Ｐゴシック" charset="0"/>
                <a:cs typeface="+mn-cs"/>
              </a:rPr>
              <a:t>John 12:1-11</a:t>
            </a:r>
          </a:p>
        </p:txBody>
      </p:sp>
      <p:pic>
        <p:nvPicPr>
          <p:cNvPr id="345094" name="Picture 2" descr="FB_00_Prodigal Son_1024.jpg                                    008FF0F0Drive A                        7C268443:"/>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587" y="6064252"/>
            <a:ext cx="9182101" cy="8667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Title 1"/>
          <p:cNvSpPr txBox="1">
            <a:spLocks/>
          </p:cNvSpPr>
          <p:nvPr/>
        </p:nvSpPr>
        <p:spPr bwMode="auto">
          <a:xfrm>
            <a:off x="0" y="3725533"/>
            <a:ext cx="9144000" cy="7835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lIns="91403" tIns="45702" rIns="91403" bIns="45702"/>
          <a:lstStyle>
            <a:lvl1pPr algn="ctr" defTabSz="45720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prstClr val="white"/>
                </a:solidFill>
                <a:effectLst>
                  <a:glow rad="127000">
                    <a:prstClr val="black"/>
                  </a:glow>
                </a:effectLst>
                <a:uLnTx/>
                <a:uFillTx/>
                <a:latin typeface="Arial"/>
                <a:ea typeface="ＭＳ Ｐゴシック" charset="0"/>
                <a:cs typeface="Arial"/>
              </a:rPr>
              <a:t>Performed By Steve Green</a:t>
            </a:r>
          </a:p>
        </p:txBody>
      </p:sp>
      <p:grpSp>
        <p:nvGrpSpPr>
          <p:cNvPr id="10" name="Group 9"/>
          <p:cNvGrpSpPr/>
          <p:nvPr/>
        </p:nvGrpSpPr>
        <p:grpSpPr>
          <a:xfrm>
            <a:off x="395536" y="260649"/>
            <a:ext cx="3456896" cy="1440159"/>
            <a:chOff x="5508104" y="620689"/>
            <a:chExt cx="3456896" cy="1440159"/>
          </a:xfrm>
        </p:grpSpPr>
        <p:grpSp>
          <p:nvGrpSpPr>
            <p:cNvPr id="11" name="Group 10"/>
            <p:cNvGrpSpPr/>
            <p:nvPr/>
          </p:nvGrpSpPr>
          <p:grpSpPr>
            <a:xfrm>
              <a:off x="5508104" y="620689"/>
              <a:ext cx="2660102" cy="1394677"/>
              <a:chOff x="5508104" y="620689"/>
              <a:chExt cx="2660102" cy="1394677"/>
            </a:xfrm>
          </p:grpSpPr>
          <p:pic>
            <p:nvPicPr>
              <p:cNvPr id="13" name="Picture 1" descr="22_John_Baptist_Prison_JPEG_1024.jpg"/>
              <p:cNvPicPr>
                <a:picLocks noChangeAspect="1"/>
              </p:cNvPicPr>
              <p:nvPr/>
            </p:nvPicPr>
            <p:blipFill rotWithShape="1">
              <a:blip r:embed="rId6"/>
              <a:srcRect l="14936" t="9783" r="12087" b="39201"/>
              <a:stretch/>
            </p:blipFill>
            <p:spPr bwMode="auto">
              <a:xfrm>
                <a:off x="5508104" y="620689"/>
                <a:ext cx="2660102" cy="1394677"/>
              </a:xfrm>
              <a:prstGeom prst="rect">
                <a:avLst/>
              </a:prstGeom>
              <a:noFill/>
              <a:ln w="9525">
                <a:noFill/>
                <a:miter lim="800000"/>
                <a:headEnd/>
                <a:tailEnd/>
              </a:ln>
            </p:spPr>
          </p:pic>
          <p:sp>
            <p:nvSpPr>
              <p:cNvPr id="14" name="Rectangle 13"/>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Calibri"/>
                  <a:ea typeface="+mn-ea"/>
                  <a:cs typeface="+mn-cs"/>
                </a:endParaRPr>
              </a:p>
            </p:txBody>
          </p:sp>
        </p:grpSp>
        <p:sp>
          <p:nvSpPr>
            <p:cNvPr id="12" name="TextBox 11"/>
            <p:cNvSpPr txBox="1"/>
            <p:nvPr/>
          </p:nvSpPr>
          <p:spPr>
            <a:xfrm>
              <a:off x="6804248" y="648153"/>
              <a:ext cx="2160752" cy="1412695"/>
            </a:xfrm>
            <a:prstGeom prst="rect">
              <a:avLst/>
            </a:prstGeom>
            <a:noFill/>
          </p:spPr>
          <p:txBody>
            <a:bodyPr wrap="square" rtlCol="0">
              <a:spAutoFit/>
            </a:bodyPr>
            <a:lstStyle/>
            <a:p>
              <a:pPr marL="0" marR="0" lvl="0" indent="0" algn="l" defTabSz="914400" rtl="0" eaLnBrk="0" fontAlgn="base" latinLnBrk="0" hangingPunct="0">
                <a:lnSpc>
                  <a:spcPct val="70000"/>
                </a:lnSpc>
                <a:spcBef>
                  <a:spcPct val="0"/>
                </a:spcBef>
                <a:spcAft>
                  <a:spcPct val="0"/>
                </a:spcAft>
                <a:buClrTx/>
                <a:buSzTx/>
                <a:buFontTx/>
                <a:buNone/>
                <a:tabLst/>
                <a:defRPr/>
              </a:pPr>
              <a:r>
                <a:rPr kumimoji="0" lang="en-US" altLang="zh-CN" sz="4400" b="0" i="0" u="none" strike="noStrike" kern="1200" cap="none" spc="-250" normalizeH="0" baseline="0" noProof="0" dirty="0">
                  <a:ln>
                    <a:noFill/>
                  </a:ln>
                  <a:solidFill>
                    <a:srgbClr val="002060"/>
                  </a:solidFill>
                  <a:effectLst/>
                  <a:uLnTx/>
                  <a:uFillTx/>
                  <a:latin typeface="Avenir Black"/>
                  <a:ea typeface="ＭＳ Ｐゴシック" charset="0"/>
                  <a:cs typeface="Avenir Black"/>
                </a:rPr>
                <a:t>Free</a:t>
              </a:r>
              <a:br>
                <a:rPr kumimoji="0" lang="en-US" altLang="zh-CN" sz="4000" b="0" i="0" u="none" strike="noStrike" kern="1200" cap="none" spc="-250" normalizeH="0" baseline="0" noProof="0" dirty="0">
                  <a:ln>
                    <a:noFill/>
                  </a:ln>
                  <a:solidFill>
                    <a:srgbClr val="002060"/>
                  </a:solidFill>
                  <a:effectLst/>
                  <a:uLnTx/>
                  <a:uFillTx/>
                  <a:latin typeface="Avenir Black"/>
                  <a:ea typeface="ＭＳ Ｐゴシック" charset="0"/>
                  <a:cs typeface="Avenir Black"/>
                </a:rPr>
              </a:br>
              <a:r>
                <a:rPr kumimoji="0" lang="en-US" altLang="zh-CN" sz="4000" b="0" i="0" u="none" strike="noStrike" kern="1200" cap="none" spc="-250" normalizeH="0" baseline="0" noProof="0" dirty="0">
                  <a:ln>
                    <a:noFill/>
                  </a:ln>
                  <a:solidFill>
                    <a:srgbClr val="36BAD5"/>
                  </a:solidFill>
                  <a:effectLst/>
                  <a:uLnTx/>
                  <a:uFillTx/>
                  <a:latin typeface="Avenir Black"/>
                  <a:ea typeface="ＭＳ Ｐゴシック" charset="0"/>
                  <a:cs typeface="Avenir Black"/>
                </a:rPr>
                <a:t>Bible </a:t>
              </a:r>
              <a:br>
                <a:rPr kumimoji="0" lang="en-US" altLang="zh-CN" sz="4000" b="0" i="0" u="none" strike="noStrike" kern="1200" cap="none" spc="-250" normalizeH="0" baseline="0" noProof="0" dirty="0">
                  <a:ln>
                    <a:noFill/>
                  </a:ln>
                  <a:solidFill>
                    <a:srgbClr val="002060"/>
                  </a:solidFill>
                  <a:effectLst/>
                  <a:uLnTx/>
                  <a:uFillTx/>
                  <a:latin typeface="Avenir Black"/>
                  <a:ea typeface="ＭＳ Ｐゴシック" charset="0"/>
                  <a:cs typeface="Avenir Black"/>
                </a:rPr>
              </a:br>
              <a:r>
                <a:rPr kumimoji="0" lang="en-US" altLang="zh-CN" sz="3200" b="0" i="0" u="none" strike="noStrike" kern="1200" cap="none" spc="-250" normalizeH="0" baseline="0" noProof="0" dirty="0">
                  <a:ln>
                    <a:noFill/>
                  </a:ln>
                  <a:solidFill>
                    <a:srgbClr val="002060"/>
                  </a:solidFill>
                  <a:effectLst/>
                  <a:uLnTx/>
                  <a:uFillTx/>
                  <a:latin typeface="Avenir Black"/>
                  <a:ea typeface="ＭＳ Ｐゴシック" charset="0"/>
                  <a:cs typeface="Avenir Black"/>
                </a:rPr>
                <a:t>images</a:t>
              </a:r>
              <a:endParaRPr kumimoji="0" lang="en-GB" sz="6000" b="0" i="0" u="none" strike="noStrike" kern="1200" cap="none" spc="-250" normalizeH="0" baseline="0" noProof="0" dirty="0">
                <a:ln>
                  <a:noFill/>
                </a:ln>
                <a:solidFill>
                  <a:srgbClr val="002060"/>
                </a:solidFill>
                <a:effectLst/>
                <a:uLnTx/>
                <a:uFillTx/>
                <a:latin typeface="Avenir Black"/>
                <a:ea typeface="ＭＳ Ｐゴシック" charset="0"/>
                <a:cs typeface="Avenir Black"/>
              </a:endParaRPr>
            </a:p>
          </p:txBody>
        </p:sp>
      </p:grpSp>
    </p:spTree>
    <p:extLst>
      <p:ext uri="{BB962C8B-B14F-4D97-AF65-F5344CB8AC3E}">
        <p14:creationId xmlns:p14="http://schemas.microsoft.com/office/powerpoint/2010/main" val="190335362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79202" name="Picture 2" descr="Elijah Endured to the End: Transferring the Mantle to Elisha">
            <a:extLst>
              <a:ext uri="{FF2B5EF4-FFF2-40B4-BE49-F238E27FC236}">
                <a16:creationId xmlns:a16="http://schemas.microsoft.com/office/drawing/2014/main" id="{26E7F4B4-2538-8A44-8594-83C183D302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76" y="-14221"/>
            <a:ext cx="9144000" cy="4572000"/>
          </a:xfrm>
          <a:prstGeom prst="rect">
            <a:avLst/>
          </a:prstGeom>
          <a:noFill/>
          <a:extLst>
            <a:ext uri="{909E8E84-426E-40DD-AFC4-6F175D3DCCD1}">
              <a14:hiddenFill xmlns:a14="http://schemas.microsoft.com/office/drawing/2010/main">
                <a:solidFill>
                  <a:srgbClr val="FFFFFF"/>
                </a:solidFill>
              </a14:hiddenFill>
            </a:ext>
          </a:extLst>
        </p:spPr>
      </p:pic>
      <p:sp>
        <p:nvSpPr>
          <p:cNvPr id="3" name="Title 2"/>
          <p:cNvSpPr>
            <a:spLocks noGrp="1"/>
          </p:cNvSpPr>
          <p:nvPr>
            <p:ph type="title" idx="4294967295"/>
          </p:nvPr>
        </p:nvSpPr>
        <p:spPr>
          <a:xfrm>
            <a:off x="891" y="-838200"/>
            <a:ext cx="5105400" cy="838200"/>
          </a:xfrm>
        </p:spPr>
        <p:txBody>
          <a:bodyPr/>
          <a:lstStyle/>
          <a:p>
            <a:pPr algn="l">
              <a:defRPr/>
            </a:pPr>
            <a:r>
              <a:rPr lang="en-US" sz="3600" b="1" dirty="0">
                <a:solidFill>
                  <a:srgbClr val="FFFFFF"/>
                </a:solidFill>
                <a:effectLst>
                  <a:glow rad="152400">
                    <a:schemeClr val="tx1"/>
                  </a:glow>
                  <a:outerShdw blurRad="38100" dist="38100" dir="2700000" algn="tl">
                    <a:srgbClr val="000000">
                      <a:alpha val="43137"/>
                    </a:srgbClr>
                  </a:outerShdw>
                </a:effectLst>
                <a:latin typeface="Arial" charset="0"/>
                <a:ea typeface="ＭＳ Ｐゴシック" charset="0"/>
                <a:cs typeface="Arial" charset="0"/>
              </a:rPr>
              <a:t>The Second Coming</a:t>
            </a:r>
          </a:p>
        </p:txBody>
      </p:sp>
      <p:sp>
        <p:nvSpPr>
          <p:cNvPr id="145411" name="Title 2"/>
          <p:cNvSpPr txBox="1">
            <a:spLocks/>
          </p:cNvSpPr>
          <p:nvPr/>
        </p:nvSpPr>
        <p:spPr bwMode="auto">
          <a:xfrm>
            <a:off x="-6076" y="4557778"/>
            <a:ext cx="9150076" cy="2300221"/>
          </a:xfrm>
          <a:prstGeom prst="rect">
            <a:avLst/>
          </a:prstGeom>
          <a:noFill/>
          <a:ln>
            <a:noFill/>
          </a:ln>
        </p:spPr>
        <p:txBody>
          <a:bodyPr lIns="90000" tIns="46800" rIns="90000" bIns="46800"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ru-RU"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a:t>
            </a:r>
            <a:r>
              <a:rPr kumimoji="0" lang="en-US"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Look, I am sending you the prophet Elijah before the great and dreadful day of the L</a:t>
            </a:r>
            <a:r>
              <a:rPr kumimoji="0" lang="en-US" altLang="ja-JP" sz="20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ORD</a:t>
            </a:r>
            <a:r>
              <a:rPr kumimoji="0" lang="en-US"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 arrives. </a:t>
            </a:r>
            <a:r>
              <a:rPr kumimoji="0" lang="en-US" altLang="ja-JP" sz="2400" b="1" i="0" u="none" strike="noStrike" kern="1200" cap="none" spc="0" normalizeH="0" baseline="30000" noProof="0" dirty="0">
                <a:ln>
                  <a:noFill/>
                </a:ln>
                <a:solidFill>
                  <a:srgbClr val="FFFFFF"/>
                </a:solidFill>
                <a:effectLst>
                  <a:glow rad="152400">
                    <a:srgbClr val="000000"/>
                  </a:glow>
                </a:effectLst>
                <a:uLnTx/>
                <a:uFillTx/>
                <a:latin typeface="Arial" charset="0"/>
                <a:ea typeface="ＭＳ Ｐゴシック" charset="0"/>
                <a:cs typeface="Arial" charset="0"/>
              </a:rPr>
              <a:t>6 </a:t>
            </a:r>
            <a:r>
              <a:rPr kumimoji="0" lang="en-US"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His preaching will turn the hearts of fathers to their children, and the hearts of children to their fathers. Otherwise, I will come and strike the land with a curse</a:t>
            </a:r>
            <a:r>
              <a:rPr kumimoji="0" lang="ru-RU"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a:t>
            </a:r>
            <a:r>
              <a:rPr kumimoji="0" lang="en-US"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 (Malachi 4:5-6 </a:t>
            </a:r>
            <a:r>
              <a:rPr kumimoji="0" lang="en-US" altLang="ja-JP" sz="20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NLT</a:t>
            </a:r>
            <a:r>
              <a:rPr kumimoji="0" lang="en-US" altLang="ja-JP"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rPr>
              <a:t>).</a:t>
            </a:r>
            <a:endParaRPr kumimoji="0" lang="en-US" sz="2400" b="1" i="0" u="none" strike="noStrike" kern="1200" cap="none" spc="0" normalizeH="0" baseline="0" noProof="0" dirty="0">
              <a:ln>
                <a:noFill/>
              </a:ln>
              <a:solidFill>
                <a:srgbClr val="FFFFFF"/>
              </a:solidFill>
              <a:effectLst>
                <a:glow rad="152400">
                  <a:srgbClr val="000000"/>
                </a:glow>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2983595271"/>
      </p:ext>
    </p:extLst>
  </p:cSld>
  <p:clrMapOvr>
    <a:overrideClrMapping bg1="lt1" tx1="dk1" bg2="lt2" tx2="dk2" accent1="accent1" accent2="accent2" accent3="accent3" accent4="accent4" accent5="accent5" accent6="accent6" hlink="hlink" folHlink="folHlink"/>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3" descr="01_Jesus_Anointed_1024.jpg"/>
          <p:cNvPicPr>
            <a:picLocks noChangeAspect="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Tree>
    <p:extLst>
      <p:ext uri="{BB962C8B-B14F-4D97-AF65-F5344CB8AC3E}">
        <p14:creationId xmlns:p14="http://schemas.microsoft.com/office/powerpoint/2010/main" val="1697215853"/>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descr="02_Jesus_Anointed_1024.jpg"/>
          <p:cNvPicPr>
            <a:picLocks noChangeAspect="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Tree>
    <p:extLst>
      <p:ext uri="{BB962C8B-B14F-4D97-AF65-F5344CB8AC3E}">
        <p14:creationId xmlns:p14="http://schemas.microsoft.com/office/powerpoint/2010/main" val="1147132694"/>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descr="03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2895600" cy="5638799"/>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ormAutofit/>
          </a:bodyPr>
          <a:lstStyle/>
          <a:p>
            <a:pPr defTabSz="457200" eaLnBrk="0" fontAlgn="base" hangingPunct="0">
              <a:spcAft>
                <a:spcPct val="0"/>
              </a:spcAft>
            </a:pPr>
            <a:r>
              <a:rPr lang="en-US" b="1" dirty="0">
                <a:solidFill>
                  <a:schemeClr val="bg1"/>
                </a:solidFill>
                <a:effectLst>
                  <a:glow rad="127000">
                    <a:schemeClr val="tx1"/>
                  </a:glow>
                </a:effectLst>
                <a:latin typeface="Arial"/>
                <a:ea typeface="ＭＳ Ｐゴシック" charset="0"/>
                <a:cs typeface="Arial"/>
              </a:rPr>
              <a:t>One day a plain village woman,</a:t>
            </a:r>
            <a:br>
              <a:rPr lang="en-US" b="1" dirty="0">
                <a:solidFill>
                  <a:schemeClr val="bg1"/>
                </a:solidFill>
                <a:effectLst>
                  <a:glow rad="127000">
                    <a:schemeClr val="tx1"/>
                  </a:glow>
                </a:effectLst>
                <a:latin typeface="Arial"/>
                <a:ea typeface="ＭＳ Ｐゴシック" charset="0"/>
                <a:cs typeface="Arial"/>
              </a:rPr>
            </a:br>
            <a:r>
              <a:rPr lang="en-US" b="1" dirty="0">
                <a:solidFill>
                  <a:schemeClr val="bg1"/>
                </a:solidFill>
                <a:effectLst>
                  <a:glow rad="127000">
                    <a:schemeClr val="tx1"/>
                  </a:glow>
                </a:effectLst>
                <a:latin typeface="Arial"/>
                <a:ea typeface="ＭＳ Ｐゴシック" charset="0"/>
                <a:cs typeface="Arial"/>
              </a:rPr>
              <a:t>driven by love for her Lord</a:t>
            </a:r>
          </a:p>
        </p:txBody>
      </p:sp>
    </p:spTree>
    <p:extLst>
      <p:ext uri="{BB962C8B-B14F-4D97-AF65-F5344CB8AC3E}">
        <p14:creationId xmlns:p14="http://schemas.microsoft.com/office/powerpoint/2010/main" val="48311982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1" name="Picture 1" descr="04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22225"/>
            <a:ext cx="9144000" cy="1412875"/>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fontScale="90000"/>
          </a:bodyPr>
          <a:lstStyle/>
          <a:p>
            <a:pPr defTabSz="457200" eaLnBrk="0" fontAlgn="base" hangingPunct="0">
              <a:spcAft>
                <a:spcPct val="0"/>
              </a:spcAft>
            </a:pPr>
            <a:r>
              <a:rPr lang="en-US" b="1" dirty="0">
                <a:solidFill>
                  <a:schemeClr val="bg1"/>
                </a:solidFill>
                <a:effectLst>
                  <a:glow rad="127000">
                    <a:schemeClr val="tx1"/>
                  </a:glow>
                </a:effectLst>
                <a:latin typeface="Arial"/>
                <a:ea typeface="ＭＳ Ｐゴシック" charset="0"/>
                <a:cs typeface="Arial"/>
              </a:rPr>
              <a:t>Recklessly poured out a valuable essence, disregarding the scorn </a:t>
            </a:r>
          </a:p>
        </p:txBody>
      </p:sp>
    </p:spTree>
    <p:extLst>
      <p:ext uri="{BB962C8B-B14F-4D97-AF65-F5344CB8AC3E}">
        <p14:creationId xmlns:p14="http://schemas.microsoft.com/office/powerpoint/2010/main" val="153679314"/>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5" name="Picture 1" descr="05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12700" y="381000"/>
            <a:ext cx="9232900" cy="1430239"/>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And once it was broken and spilled out</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A fragrance filled all the room.</a:t>
            </a:r>
          </a:p>
        </p:txBody>
      </p:sp>
    </p:spTree>
    <p:extLst>
      <p:ext uri="{BB962C8B-B14F-4D97-AF65-F5344CB8AC3E}">
        <p14:creationId xmlns:p14="http://schemas.microsoft.com/office/powerpoint/2010/main" val="488017400"/>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9" name="Picture 1" descr="05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88900" y="1"/>
            <a:ext cx="9321800" cy="1899357"/>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Like a prisoner released from his shackles</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Like a spirit set free from the tomb</a:t>
            </a:r>
          </a:p>
        </p:txBody>
      </p:sp>
    </p:spTree>
    <p:extLst>
      <p:ext uri="{BB962C8B-B14F-4D97-AF65-F5344CB8AC3E}">
        <p14:creationId xmlns:p14="http://schemas.microsoft.com/office/powerpoint/2010/main" val="2306027283"/>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3" name="Picture 1" descr="06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3136900" cy="29591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Broken and spilled out, just for love of you, Jesus</a:t>
            </a:r>
          </a:p>
        </p:txBody>
      </p:sp>
    </p:spTree>
    <p:extLst>
      <p:ext uri="{BB962C8B-B14F-4D97-AF65-F5344CB8AC3E}">
        <p14:creationId xmlns:p14="http://schemas.microsoft.com/office/powerpoint/2010/main" val="1449044431"/>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7" name="Picture 1" descr="06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3136900" cy="29591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Life's most precious treasure, lavished on Thee</a:t>
            </a:r>
          </a:p>
        </p:txBody>
      </p:sp>
    </p:spTree>
    <p:extLst>
      <p:ext uri="{BB962C8B-B14F-4D97-AF65-F5344CB8AC3E}">
        <p14:creationId xmlns:p14="http://schemas.microsoft.com/office/powerpoint/2010/main" val="41493401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1" name="Picture 1" descr="07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3594100" cy="30861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Broken and spilled out,</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and poured at Your feet</a:t>
            </a:r>
          </a:p>
        </p:txBody>
      </p:sp>
    </p:spTree>
    <p:extLst>
      <p:ext uri="{BB962C8B-B14F-4D97-AF65-F5344CB8AC3E}">
        <p14:creationId xmlns:p14="http://schemas.microsoft.com/office/powerpoint/2010/main" val="1667408299"/>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5" name="Picture 1" descr="07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152400" y="228600"/>
            <a:ext cx="3810000" cy="34671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rm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In sweet abandon</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let me be spilled out</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and used up for Thee</a:t>
            </a:r>
          </a:p>
        </p:txBody>
      </p:sp>
      <p:sp>
        <p:nvSpPr>
          <p:cNvPr id="4" name="Title 1"/>
          <p:cNvSpPr txBox="1">
            <a:spLocks/>
          </p:cNvSpPr>
          <p:nvPr/>
        </p:nvSpPr>
        <p:spPr bwMode="auto">
          <a:xfrm>
            <a:off x="4102100" y="0"/>
            <a:ext cx="5041900" cy="2628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algn="ctr" defTabSz="45720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3600" b="1" i="1" u="none" strike="noStrike" kern="1200" cap="none" spc="0" normalizeH="0" baseline="0" noProof="0" dirty="0">
              <a:ln>
                <a:noFill/>
              </a:ln>
              <a:solidFill>
                <a:srgbClr val="FFFFFF"/>
              </a:solidFill>
              <a:effectLst>
                <a:glow rad="127000">
                  <a:prstClr val="black"/>
                </a:glow>
              </a:effectLst>
              <a:uLnTx/>
              <a:uFillTx/>
              <a:latin typeface="Arial"/>
              <a:ea typeface="ＭＳ Ｐゴシック" charset="0"/>
              <a:cs typeface="Arial"/>
            </a:endParaRPr>
          </a:p>
        </p:txBody>
      </p:sp>
    </p:spTree>
    <p:extLst>
      <p:ext uri="{BB962C8B-B14F-4D97-AF65-F5344CB8AC3E}">
        <p14:creationId xmlns:p14="http://schemas.microsoft.com/office/powerpoint/2010/main" val="324061162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660066"/>
            </a:gs>
          </a:gsLst>
          <a:path path="circle">
            <a:fillToRect l="100000" t="100000"/>
          </a:path>
          <a:tileRect r="-100000" b="-100000"/>
        </a:gradFill>
        <a:effectLst/>
      </p:bgPr>
    </p:bg>
    <p:spTree>
      <p:nvGrpSpPr>
        <p:cNvPr id="1" name=""/>
        <p:cNvGrpSpPr/>
        <p:nvPr/>
      </p:nvGrpSpPr>
      <p:grpSpPr>
        <a:xfrm>
          <a:off x="0" y="0"/>
          <a:ext cx="0" cy="0"/>
          <a:chOff x="0" y="0"/>
          <a:chExt cx="0" cy="0"/>
        </a:xfrm>
      </p:grpSpPr>
      <p:pic>
        <p:nvPicPr>
          <p:cNvPr id="301064" name="Picture 301063" descr="rev 20 crown-jewels.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380288" y="3284538"/>
            <a:ext cx="1109662" cy="10810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1061" name="Rectangle 5"/>
          <p:cNvSpPr>
            <a:spLocks noGrp="1" noChangeArrowheads="1"/>
          </p:cNvSpPr>
          <p:nvPr>
            <p:ph type="title" idx="4294967295"/>
          </p:nvPr>
        </p:nvSpPr>
        <p:spPr>
          <a:xfrm>
            <a:off x="0" y="0"/>
            <a:ext cx="9144000" cy="609600"/>
          </a:xfrm>
          <a:solidFill>
            <a:schemeClr val="tx1"/>
          </a:solidFill>
        </p:spPr>
        <p:txBody>
          <a:bodyPr/>
          <a:lstStyle/>
          <a:p>
            <a:pPr eaLnBrk="1" hangingPunct="1">
              <a:defRPr/>
            </a:pPr>
            <a:r>
              <a:rPr lang="en-US" sz="2800" b="1" dirty="0">
                <a:solidFill>
                  <a:srgbClr val="FFFFFF"/>
                </a:solidFill>
                <a:latin typeface="Arial"/>
                <a:cs typeface="Arial"/>
              </a:rPr>
              <a:t>The Expectation: Elijah, Messiah, Kingdom</a:t>
            </a:r>
          </a:p>
        </p:txBody>
      </p:sp>
      <p:sp>
        <p:nvSpPr>
          <p:cNvPr id="301059" name="Text Box 3"/>
          <p:cNvSpPr txBox="1">
            <a:spLocks noChangeArrowheads="1"/>
          </p:cNvSpPr>
          <p:nvPr/>
        </p:nvSpPr>
        <p:spPr bwMode="auto">
          <a:xfrm>
            <a:off x="8536194" y="19799"/>
            <a:ext cx="527050" cy="4619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lIns="91341" tIns="45671" rIns="91341" bIns="45671">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ＭＳ Ｐゴシック" charset="0"/>
                <a:cs typeface="Arial"/>
              </a:rPr>
              <a:t>76</a:t>
            </a:r>
          </a:p>
        </p:txBody>
      </p:sp>
      <p:sp>
        <p:nvSpPr>
          <p:cNvPr id="301060" name="Text Box 4"/>
          <p:cNvSpPr txBox="1">
            <a:spLocks noChangeArrowheads="1"/>
          </p:cNvSpPr>
          <p:nvPr/>
        </p:nvSpPr>
        <p:spPr bwMode="auto">
          <a:xfrm>
            <a:off x="35496" y="6453336"/>
            <a:ext cx="8784976" cy="307777"/>
          </a:xfrm>
          <a:prstGeom prst="rect">
            <a:avLst/>
          </a:prstGeom>
          <a:noFill/>
          <a:ln>
            <a:noFill/>
          </a:ln>
          <a:effectLst/>
        </p:spPr>
        <p:txBody>
          <a:bodyPr lIns="91341" tIns="45671" rIns="91341" bIns="45671">
            <a:spAutoFit/>
          </a:body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Adapted from Mark L. Bailey, DTS class notes, 1986</a:t>
            </a:r>
          </a:p>
        </p:txBody>
      </p:sp>
      <p:sp>
        <p:nvSpPr>
          <p:cNvPr id="15" name="Text Box 4"/>
          <p:cNvSpPr txBox="1">
            <a:spLocks noChangeArrowheads="1"/>
          </p:cNvSpPr>
          <p:nvPr/>
        </p:nvSpPr>
        <p:spPr bwMode="auto">
          <a:xfrm>
            <a:off x="1259632" y="1610216"/>
            <a:ext cx="2160240" cy="373706"/>
          </a:xfrm>
          <a:prstGeom prst="rect">
            <a:avLst/>
          </a:prstGeom>
          <a:noFill/>
          <a:ln>
            <a:noFill/>
          </a:ln>
          <a:effectLst/>
        </p:spPr>
        <p:txBody>
          <a:bodyPr lIns="91341" tIns="45671" rIns="91341" bIns="45671">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PROPHECY</a:t>
            </a:r>
          </a:p>
        </p:txBody>
      </p:sp>
      <p:sp>
        <p:nvSpPr>
          <p:cNvPr id="16" name="Text Box 4"/>
          <p:cNvSpPr txBox="1">
            <a:spLocks noChangeArrowheads="1"/>
          </p:cNvSpPr>
          <p:nvPr/>
        </p:nvSpPr>
        <p:spPr bwMode="auto">
          <a:xfrm>
            <a:off x="1331640" y="1168877"/>
            <a:ext cx="1944216" cy="373706"/>
          </a:xfrm>
          <a:prstGeom prst="rect">
            <a:avLst/>
          </a:prstGeom>
          <a:noFill/>
          <a:ln>
            <a:noFill/>
          </a:ln>
          <a:effectLst/>
        </p:spPr>
        <p:txBody>
          <a:bodyPr lIns="91341" tIns="45671" rIns="91341" bIns="45671">
            <a:spAutoFit/>
          </a:bodyPr>
          <a:lstStyle>
            <a:defPPr>
              <a:defRPr lang="en-US"/>
            </a:defPPr>
            <a:lvl1pPr marL="182563" indent="-182563" algn="l" eaLnBrk="1" hangingPunct="1">
              <a:spcBef>
                <a:spcPct val="50000"/>
              </a:spcBef>
              <a:buFont typeface="Arial"/>
              <a:buChar char="•"/>
              <a:defRPr sz="1600" b="1">
                <a:solidFill>
                  <a:schemeClr val="bg1"/>
                </a:solidFill>
                <a:latin typeface="Arial"/>
                <a:cs typeface="Arial"/>
              </a:defRPr>
            </a:lvl1pPr>
          </a:lstStyle>
          <a:p>
            <a:pPr marL="0" marR="0" lvl="0" indent="0" algn="ctr" defTabSz="914400" rtl="0" eaLnBrk="1" fontAlgn="base" latinLnBrk="0" hangingPunct="1">
              <a:lnSpc>
                <a:spcPct val="100000"/>
              </a:lnSpc>
              <a:spcBef>
                <a:spcPct val="50000"/>
              </a:spcBef>
              <a:spcAft>
                <a:spcPct val="0"/>
              </a:spcAft>
              <a:buClrTx/>
              <a:buSzTx/>
              <a:buFont typeface="Arial"/>
              <a:buNone/>
              <a:tabLst/>
              <a:defRPr/>
            </a:pPr>
            <a:r>
              <a:rPr kumimoji="0" lang="mr-IN"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rPr>
              <a:t>"</a:t>
            </a: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This Age</a:t>
            </a:r>
            <a:r>
              <a:rPr kumimoji="0" lang="mr-IN"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rPr>
              <a:t>"</a:t>
            </a:r>
            <a:endPar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endParaRPr>
          </a:p>
        </p:txBody>
      </p:sp>
      <p:sp>
        <p:nvSpPr>
          <p:cNvPr id="17" name="Text Box 4"/>
          <p:cNvSpPr txBox="1">
            <a:spLocks noChangeArrowheads="1"/>
          </p:cNvSpPr>
          <p:nvPr/>
        </p:nvSpPr>
        <p:spPr bwMode="auto">
          <a:xfrm>
            <a:off x="3347864" y="663100"/>
            <a:ext cx="1800200" cy="461665"/>
          </a:xfrm>
          <a:prstGeom prst="rect">
            <a:avLst/>
          </a:prstGeom>
          <a:noFill/>
          <a:ln>
            <a:noFill/>
          </a:ln>
          <a:effectLst/>
        </p:spPr>
        <p:txBody>
          <a:bodyPr lIns="91341" tIns="45671" rIns="91341" bIns="45671">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MESSIAH</a:t>
            </a:r>
            <a:endPar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endParaRPr>
          </a:p>
        </p:txBody>
      </p:sp>
      <p:sp>
        <p:nvSpPr>
          <p:cNvPr id="18" name="Text Box 4"/>
          <p:cNvSpPr txBox="1">
            <a:spLocks noChangeArrowheads="1"/>
          </p:cNvSpPr>
          <p:nvPr/>
        </p:nvSpPr>
        <p:spPr bwMode="auto">
          <a:xfrm>
            <a:off x="5220072" y="1168877"/>
            <a:ext cx="2808312" cy="373706"/>
          </a:xfrm>
          <a:prstGeom prst="rect">
            <a:avLst/>
          </a:prstGeom>
          <a:noFill/>
          <a:ln>
            <a:noFill/>
          </a:ln>
          <a:effectLst/>
        </p:spPr>
        <p:txBody>
          <a:bodyPr lIns="91341" tIns="45671" rIns="91341" bIns="45671">
            <a:spAutoFit/>
          </a:bodyPr>
          <a:lstStyle>
            <a:defPPr>
              <a:defRPr lang="en-US"/>
            </a:defPPr>
            <a:lvl1pPr marL="182563" indent="-182563" algn="l" eaLnBrk="1" hangingPunct="1">
              <a:spcBef>
                <a:spcPct val="50000"/>
              </a:spcBef>
              <a:buFont typeface="Arial"/>
              <a:buChar char="•"/>
              <a:defRPr sz="1600" b="1">
                <a:solidFill>
                  <a:schemeClr val="bg1"/>
                </a:solidFill>
                <a:latin typeface="Arial"/>
                <a:cs typeface="Arial"/>
              </a:defRPr>
            </a:lvl1pPr>
          </a:lstStyle>
          <a:p>
            <a:pPr marL="0" marR="0" lvl="0" indent="0" algn="ctr" defTabSz="914400" rtl="0" eaLnBrk="1" fontAlgn="base" latinLnBrk="0" hangingPunct="1">
              <a:lnSpc>
                <a:spcPct val="100000"/>
              </a:lnSpc>
              <a:spcBef>
                <a:spcPct val="50000"/>
              </a:spcBef>
              <a:spcAft>
                <a:spcPct val="0"/>
              </a:spcAft>
              <a:buClrTx/>
              <a:buSzTx/>
              <a:buFont typeface="Arial"/>
              <a:buNone/>
              <a:tabLst/>
              <a:defRPr/>
            </a:pPr>
            <a:r>
              <a:rPr kumimoji="0" lang="mr-IN"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rPr>
              <a:t>"</a:t>
            </a: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The Age to Come</a:t>
            </a:r>
            <a:r>
              <a:rPr kumimoji="0" lang="mr-IN"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rPr>
              <a:t>"</a:t>
            </a:r>
            <a:endPar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endParaRPr>
          </a:p>
        </p:txBody>
      </p:sp>
      <p:sp>
        <p:nvSpPr>
          <p:cNvPr id="19" name="Text Box 4"/>
          <p:cNvSpPr txBox="1">
            <a:spLocks noChangeArrowheads="1"/>
          </p:cNvSpPr>
          <p:nvPr/>
        </p:nvSpPr>
        <p:spPr bwMode="auto">
          <a:xfrm>
            <a:off x="5508104" y="1610216"/>
            <a:ext cx="2088232" cy="373706"/>
          </a:xfrm>
          <a:prstGeom prst="rect">
            <a:avLst/>
          </a:prstGeom>
          <a:noFill/>
          <a:ln>
            <a:noFill/>
          </a:ln>
          <a:effectLst/>
        </p:spPr>
        <p:txBody>
          <a:bodyPr lIns="91341" tIns="45671" rIns="91341" bIns="45671">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KINGDOM</a:t>
            </a:r>
          </a:p>
        </p:txBody>
      </p:sp>
      <p:cxnSp>
        <p:nvCxnSpPr>
          <p:cNvPr id="26" name="Straight Connector 25"/>
          <p:cNvCxnSpPr/>
          <p:nvPr/>
        </p:nvCxnSpPr>
        <p:spPr bwMode="auto">
          <a:xfrm>
            <a:off x="1187451" y="1557338"/>
            <a:ext cx="6192838" cy="0"/>
          </a:xfrm>
          <a:prstGeom prst="line">
            <a:avLst/>
          </a:prstGeom>
          <a:solidFill>
            <a:schemeClr val="accent1"/>
          </a:solidFill>
          <a:ln w="19050" cap="flat" cmpd="sng" algn="ctr">
            <a:solidFill>
              <a:srgbClr val="FFFFFF"/>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5" name="Group 4"/>
          <p:cNvGrpSpPr>
            <a:grpSpLocks/>
          </p:cNvGrpSpPr>
          <p:nvPr/>
        </p:nvGrpSpPr>
        <p:grpSpPr bwMode="auto">
          <a:xfrm>
            <a:off x="431821" y="4583134"/>
            <a:ext cx="2735263" cy="1582737"/>
            <a:chOff x="431540" y="4149080"/>
            <a:chExt cx="2736304" cy="1582435"/>
          </a:xfrm>
        </p:grpSpPr>
        <p:sp>
          <p:nvSpPr>
            <p:cNvPr id="12" name="Text Box 4"/>
            <p:cNvSpPr txBox="1">
              <a:spLocks noChangeArrowheads="1"/>
            </p:cNvSpPr>
            <p:nvPr/>
          </p:nvSpPr>
          <p:spPr bwMode="auto">
            <a:xfrm>
              <a:off x="431540" y="4617132"/>
              <a:ext cx="2736304" cy="369262"/>
            </a:xfrm>
            <a:prstGeom prst="rect">
              <a:avLst/>
            </a:prstGeom>
            <a:noFill/>
            <a:ln>
              <a:noFill/>
            </a:ln>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1</a:t>
              </a:r>
              <a:r>
                <a:rPr kumimoji="0" lang="en-US" sz="1800" b="1" i="0" u="none" strike="noStrike" kern="1200" cap="none" spc="0" normalizeH="0" baseline="30000" noProof="0" dirty="0">
                  <a:ln>
                    <a:noFill/>
                  </a:ln>
                  <a:solidFill>
                    <a:srgbClr val="FFFFFF"/>
                  </a:solidFill>
                  <a:effectLst>
                    <a:glow rad="241300">
                      <a:srgbClr val="000000">
                        <a:alpha val="75000"/>
                      </a:srgbClr>
                    </a:glow>
                  </a:effectLst>
                  <a:uLnTx/>
                  <a:uFillTx/>
                  <a:latin typeface="Arial"/>
                  <a:ea typeface="ＭＳ Ｐゴシック" charset="0"/>
                  <a:cs typeface="Arial"/>
                </a:rPr>
                <a:t>st</a:t>
              </a: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 Advent</a:t>
              </a:r>
            </a:p>
          </p:txBody>
        </p:sp>
        <p:sp>
          <p:nvSpPr>
            <p:cNvPr id="13" name="Text Box 4"/>
            <p:cNvSpPr txBox="1">
              <a:spLocks noChangeArrowheads="1"/>
            </p:cNvSpPr>
            <p:nvPr/>
          </p:nvSpPr>
          <p:spPr bwMode="auto">
            <a:xfrm>
              <a:off x="971600" y="4149080"/>
              <a:ext cx="2016224" cy="369262"/>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1"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Rejection</a:t>
              </a:r>
            </a:p>
          </p:txBody>
        </p:sp>
        <p:sp>
          <p:nvSpPr>
            <p:cNvPr id="31" name="Text Box 4"/>
            <p:cNvSpPr txBox="1">
              <a:spLocks noChangeArrowheads="1"/>
            </p:cNvSpPr>
            <p:nvPr/>
          </p:nvSpPr>
          <p:spPr bwMode="auto">
            <a:xfrm>
              <a:off x="431540" y="5085184"/>
              <a:ext cx="2736304" cy="646331"/>
            </a:xfrm>
            <a:prstGeom prst="rect">
              <a:avLst/>
            </a:prstGeom>
            <a:noFill/>
            <a:ln>
              <a:noFill/>
            </a:ln>
            <a:effec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Judgment on Israel</a:t>
              </a:r>
              <a:b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b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Blessing to Gentiles</a:t>
              </a:r>
            </a:p>
          </p:txBody>
        </p:sp>
      </p:grpSp>
      <p:grpSp>
        <p:nvGrpSpPr>
          <p:cNvPr id="36" name="Group 35"/>
          <p:cNvGrpSpPr>
            <a:grpSpLocks/>
          </p:cNvGrpSpPr>
          <p:nvPr/>
        </p:nvGrpSpPr>
        <p:grpSpPr bwMode="auto">
          <a:xfrm>
            <a:off x="6084888" y="4510109"/>
            <a:ext cx="2735262" cy="1582737"/>
            <a:chOff x="431540" y="4149080"/>
            <a:chExt cx="2736304" cy="1582435"/>
          </a:xfrm>
        </p:grpSpPr>
        <p:sp>
          <p:nvSpPr>
            <p:cNvPr id="37" name="Text Box 4"/>
            <p:cNvSpPr txBox="1">
              <a:spLocks noChangeArrowheads="1"/>
            </p:cNvSpPr>
            <p:nvPr/>
          </p:nvSpPr>
          <p:spPr bwMode="auto">
            <a:xfrm>
              <a:off x="431540" y="4617132"/>
              <a:ext cx="2736304" cy="369262"/>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2</a:t>
              </a:r>
              <a:r>
                <a:rPr kumimoji="0" lang="en-US" sz="1800" b="1" i="0" u="none" strike="noStrike" kern="1200" cap="none" spc="0" normalizeH="0" baseline="30000" noProof="0" dirty="0">
                  <a:ln>
                    <a:noFill/>
                  </a:ln>
                  <a:solidFill>
                    <a:srgbClr val="FFFFFF"/>
                  </a:solidFill>
                  <a:effectLst>
                    <a:glow rad="241300">
                      <a:srgbClr val="000000">
                        <a:alpha val="75000"/>
                      </a:srgbClr>
                    </a:glow>
                  </a:effectLst>
                  <a:uLnTx/>
                  <a:uFillTx/>
                  <a:latin typeface="Arial"/>
                  <a:ea typeface="ＭＳ Ｐゴシック" charset="0"/>
                  <a:cs typeface="Arial"/>
                </a:rPr>
                <a:t>nd</a:t>
              </a: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 Advent</a:t>
              </a:r>
            </a:p>
          </p:txBody>
        </p:sp>
        <p:sp>
          <p:nvSpPr>
            <p:cNvPr id="38" name="Text Box 4"/>
            <p:cNvSpPr txBox="1">
              <a:spLocks noChangeArrowheads="1"/>
            </p:cNvSpPr>
            <p:nvPr/>
          </p:nvSpPr>
          <p:spPr bwMode="auto">
            <a:xfrm>
              <a:off x="791580" y="4149080"/>
              <a:ext cx="2016224" cy="369262"/>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1"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Reception</a:t>
              </a:r>
            </a:p>
          </p:txBody>
        </p:sp>
        <p:sp>
          <p:nvSpPr>
            <p:cNvPr id="39" name="Text Box 4"/>
            <p:cNvSpPr txBox="1">
              <a:spLocks noChangeArrowheads="1"/>
            </p:cNvSpPr>
            <p:nvPr/>
          </p:nvSpPr>
          <p:spPr bwMode="auto">
            <a:xfrm>
              <a:off x="431540" y="5085184"/>
              <a:ext cx="2736304" cy="646331"/>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Judgment on Nations</a:t>
              </a:r>
              <a:b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b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Restoration of Israel</a:t>
              </a:r>
            </a:p>
          </p:txBody>
        </p:sp>
      </p:grpSp>
      <p:grpSp>
        <p:nvGrpSpPr>
          <p:cNvPr id="301074" name="Group 301073"/>
          <p:cNvGrpSpPr>
            <a:grpSpLocks/>
          </p:cNvGrpSpPr>
          <p:nvPr/>
        </p:nvGrpSpPr>
        <p:grpSpPr bwMode="auto">
          <a:xfrm>
            <a:off x="1116015" y="2324100"/>
            <a:ext cx="6372225" cy="1176338"/>
            <a:chOff x="1115616" y="2323993"/>
            <a:chExt cx="6372708" cy="1177015"/>
          </a:xfrm>
        </p:grpSpPr>
        <p:sp>
          <p:nvSpPr>
            <p:cNvPr id="4" name="Striped Right Arrow 3"/>
            <p:cNvSpPr/>
            <p:nvPr/>
          </p:nvSpPr>
          <p:spPr bwMode="auto">
            <a:xfrm rot="5400000">
              <a:off x="6912596" y="2925280"/>
              <a:ext cx="864097" cy="287360"/>
            </a:xfrm>
            <a:prstGeom prst="stripedRightArrow">
              <a:avLst>
                <a:gd name="adj1" fmla="val 47480"/>
                <a:gd name="adj2" fmla="val 105430"/>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40" name="Striped Right Arrow 39"/>
            <p:cNvSpPr/>
            <p:nvPr/>
          </p:nvSpPr>
          <p:spPr bwMode="auto">
            <a:xfrm rot="5400000">
              <a:off x="827247" y="2925280"/>
              <a:ext cx="864097" cy="287359"/>
            </a:xfrm>
            <a:prstGeom prst="stripedRightArrow">
              <a:avLst>
                <a:gd name="adj1" fmla="val 47480"/>
                <a:gd name="adj2" fmla="val 105430"/>
              </a:avLst>
            </a:prstGeom>
            <a:solidFill>
              <a:schemeClr val="accent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42" name="Rectangle 41"/>
            <p:cNvSpPr/>
            <p:nvPr/>
          </p:nvSpPr>
          <p:spPr bwMode="auto">
            <a:xfrm rot="20882692">
              <a:off x="1196584" y="2325582"/>
              <a:ext cx="3106973" cy="133427"/>
            </a:xfrm>
            <a:prstGeom prst="rect">
              <a:avLst/>
            </a:prstGeom>
            <a:solidFill>
              <a:schemeClr val="accent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43" name="Rectangle 42"/>
            <p:cNvSpPr/>
            <p:nvPr/>
          </p:nvSpPr>
          <p:spPr bwMode="auto">
            <a:xfrm rot="717308" flipH="1">
              <a:off x="4219413" y="2323993"/>
              <a:ext cx="3208581" cy="125485"/>
            </a:xfrm>
            <a:prstGeom prst="rect">
              <a:avLst/>
            </a:prstGeom>
            <a:solidFill>
              <a:schemeClr val="accent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grpSp>
      <p:sp>
        <p:nvSpPr>
          <p:cNvPr id="44" name="Rectangle 43"/>
          <p:cNvSpPr/>
          <p:nvPr/>
        </p:nvSpPr>
        <p:spPr bwMode="auto">
          <a:xfrm rot="16200000">
            <a:off x="3779838" y="1593871"/>
            <a:ext cx="936625" cy="142875"/>
          </a:xfrm>
          <a:prstGeom prst="rect">
            <a:avLst/>
          </a:prstGeom>
          <a:solidFill>
            <a:schemeClr val="accent1"/>
          </a:solidFill>
          <a:ln w="9525" cap="flat" cmpd="sng" algn="ctr">
            <a:no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lIns="91341" tIns="45671" rIns="91341" bIns="45671"/>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grpSp>
        <p:nvGrpSpPr>
          <p:cNvPr id="301070" name="Group 301069"/>
          <p:cNvGrpSpPr>
            <a:grpSpLocks/>
          </p:cNvGrpSpPr>
          <p:nvPr/>
        </p:nvGrpSpPr>
        <p:grpSpPr bwMode="auto">
          <a:xfrm>
            <a:off x="1879601" y="3500438"/>
            <a:ext cx="604838" cy="936625"/>
            <a:chOff x="1880084" y="3429000"/>
            <a:chExt cx="603684" cy="936104"/>
          </a:xfrm>
        </p:grpSpPr>
        <p:sp>
          <p:nvSpPr>
            <p:cNvPr id="366626" name="Rectangle 48"/>
            <p:cNvSpPr>
              <a:spLocks noChangeArrowheads="1"/>
            </p:cNvSpPr>
            <p:nvPr/>
          </p:nvSpPr>
          <p:spPr bwMode="auto">
            <a:xfrm rot="-5400000">
              <a:off x="1713873" y="3825044"/>
              <a:ext cx="936104" cy="144016"/>
            </a:xfrm>
            <a:prstGeom prst="rect">
              <a:avLst/>
            </a:prstGeom>
            <a:solidFill>
              <a:srgbClr val="FFFF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66627" name="Rectangle 49"/>
            <p:cNvSpPr>
              <a:spLocks noChangeArrowheads="1"/>
            </p:cNvSpPr>
            <p:nvPr/>
          </p:nvSpPr>
          <p:spPr bwMode="auto">
            <a:xfrm rot="10800000">
              <a:off x="1880084" y="3645024"/>
              <a:ext cx="603684" cy="144016"/>
            </a:xfrm>
            <a:prstGeom prst="rect">
              <a:avLst/>
            </a:prstGeom>
            <a:solidFill>
              <a:srgbClr val="FFFF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grpSp>
      <p:cxnSp>
        <p:nvCxnSpPr>
          <p:cNvPr id="301058" name="Straight Arrow Connector 301057"/>
          <p:cNvCxnSpPr/>
          <p:nvPr/>
        </p:nvCxnSpPr>
        <p:spPr bwMode="auto">
          <a:xfrm flipV="1">
            <a:off x="2700338" y="2924175"/>
            <a:ext cx="0" cy="1441450"/>
          </a:xfrm>
          <a:prstGeom prst="straightConnector1">
            <a:avLst/>
          </a:prstGeom>
          <a:solidFill>
            <a:schemeClr val="accent1"/>
          </a:solidFill>
          <a:ln w="76200" cap="flat" cmpd="sng" algn="ctr">
            <a:solidFill>
              <a:srgbClr val="FFFF00"/>
            </a:solidFill>
            <a:prstDash val="solid"/>
            <a:round/>
            <a:headEnd type="none" w="med" len="med"/>
            <a:tailEnd type="arrow"/>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4" name="Straight Arrow Connector 53"/>
          <p:cNvCxnSpPr/>
          <p:nvPr/>
        </p:nvCxnSpPr>
        <p:spPr bwMode="auto">
          <a:xfrm>
            <a:off x="2700359" y="2924175"/>
            <a:ext cx="4535487" cy="0"/>
          </a:xfrm>
          <a:prstGeom prst="straightConnector1">
            <a:avLst/>
          </a:prstGeom>
          <a:solidFill>
            <a:schemeClr val="accent1"/>
          </a:solidFill>
          <a:ln w="76200" cap="flat" cmpd="sng" algn="ctr">
            <a:solidFill>
              <a:srgbClr val="FFFF00"/>
            </a:solidFill>
            <a:prstDash val="solid"/>
            <a:round/>
            <a:headEnd type="none" w="med" len="med"/>
            <a:tailEnd type="arrow"/>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nvGrpSpPr>
          <p:cNvPr id="301072" name="Group 301071"/>
          <p:cNvGrpSpPr>
            <a:grpSpLocks/>
          </p:cNvGrpSpPr>
          <p:nvPr/>
        </p:nvGrpSpPr>
        <p:grpSpPr bwMode="auto">
          <a:xfrm>
            <a:off x="1476375" y="3429000"/>
            <a:ext cx="5867400" cy="936625"/>
            <a:chOff x="1475656" y="3429000"/>
            <a:chExt cx="5868652" cy="936104"/>
          </a:xfrm>
        </p:grpSpPr>
        <p:cxnSp>
          <p:nvCxnSpPr>
            <p:cNvPr id="45" name="Straight Connector 44"/>
            <p:cNvCxnSpPr>
              <a:endCxn id="4" idx="3"/>
            </p:cNvCxnSpPr>
            <p:nvPr/>
          </p:nvCxnSpPr>
          <p:spPr bwMode="auto">
            <a:xfrm>
              <a:off x="1475656" y="3429000"/>
              <a:ext cx="5868652" cy="0"/>
            </a:xfrm>
            <a:prstGeom prst="line">
              <a:avLst/>
            </a:prstGeom>
            <a:solidFill>
              <a:schemeClr val="accent1"/>
            </a:solidFill>
            <a:ln w="19050" cap="flat" cmpd="sng" algn="ctr">
              <a:solidFill>
                <a:srgbClr val="FFFFFF"/>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46" name="Straight Connector 45"/>
            <p:cNvCxnSpPr/>
            <p:nvPr/>
          </p:nvCxnSpPr>
          <p:spPr bwMode="auto">
            <a:xfrm flipV="1">
              <a:off x="1475656" y="3429000"/>
              <a:ext cx="0" cy="936104"/>
            </a:xfrm>
            <a:prstGeom prst="line">
              <a:avLst/>
            </a:prstGeom>
            <a:solidFill>
              <a:schemeClr val="accent1"/>
            </a:solidFill>
            <a:ln w="19050" cap="flat" cmpd="sng" algn="ctr">
              <a:solidFill>
                <a:srgbClr val="FFFFFF"/>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cxnSp>
          <p:nvCxnSpPr>
            <p:cNvPr id="56" name="Straight Connector 55"/>
            <p:cNvCxnSpPr/>
            <p:nvPr/>
          </p:nvCxnSpPr>
          <p:spPr bwMode="auto">
            <a:xfrm flipV="1">
              <a:off x="7344308" y="3429000"/>
              <a:ext cx="0" cy="936104"/>
            </a:xfrm>
            <a:prstGeom prst="line">
              <a:avLst/>
            </a:prstGeom>
            <a:solidFill>
              <a:schemeClr val="accent1"/>
            </a:solidFill>
            <a:ln w="19050" cap="flat" cmpd="sng" algn="ctr">
              <a:solidFill>
                <a:srgbClr val="FFFFFF"/>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grpSp>
      <p:grpSp>
        <p:nvGrpSpPr>
          <p:cNvPr id="301076" name="Group 301075"/>
          <p:cNvGrpSpPr>
            <a:grpSpLocks/>
          </p:cNvGrpSpPr>
          <p:nvPr/>
        </p:nvGrpSpPr>
        <p:grpSpPr bwMode="auto">
          <a:xfrm>
            <a:off x="539750" y="3800445"/>
            <a:ext cx="6624638" cy="369332"/>
            <a:chOff x="539552" y="3800073"/>
            <a:chExt cx="6624736" cy="370368"/>
          </a:xfrm>
        </p:grpSpPr>
        <p:sp>
          <p:nvSpPr>
            <p:cNvPr id="11" name="Text Box 4"/>
            <p:cNvSpPr txBox="1">
              <a:spLocks noChangeArrowheads="1"/>
            </p:cNvSpPr>
            <p:nvPr/>
          </p:nvSpPr>
          <p:spPr bwMode="auto">
            <a:xfrm>
              <a:off x="539552" y="3800073"/>
              <a:ext cx="576064" cy="370368"/>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E</a:t>
              </a:r>
            </a:p>
          </p:txBody>
        </p:sp>
        <p:sp>
          <p:nvSpPr>
            <p:cNvPr id="32" name="Text Box 4"/>
            <p:cNvSpPr txBox="1">
              <a:spLocks noChangeArrowheads="1"/>
            </p:cNvSpPr>
            <p:nvPr/>
          </p:nvSpPr>
          <p:spPr bwMode="auto">
            <a:xfrm>
              <a:off x="6588224" y="3800073"/>
              <a:ext cx="576064" cy="370368"/>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E</a:t>
              </a:r>
            </a:p>
          </p:txBody>
        </p:sp>
      </p:grpSp>
      <p:grpSp>
        <p:nvGrpSpPr>
          <p:cNvPr id="301077" name="Group 301076"/>
          <p:cNvGrpSpPr>
            <a:grpSpLocks/>
          </p:cNvGrpSpPr>
          <p:nvPr/>
        </p:nvGrpSpPr>
        <p:grpSpPr bwMode="auto">
          <a:xfrm>
            <a:off x="1476375" y="3500433"/>
            <a:ext cx="7416800" cy="668370"/>
            <a:chOff x="1475656" y="3501008"/>
            <a:chExt cx="7416824" cy="668430"/>
          </a:xfrm>
        </p:grpSpPr>
        <p:sp>
          <p:nvSpPr>
            <p:cNvPr id="14" name="Text Box 4"/>
            <p:cNvSpPr txBox="1">
              <a:spLocks noChangeArrowheads="1"/>
            </p:cNvSpPr>
            <p:nvPr/>
          </p:nvSpPr>
          <p:spPr bwMode="auto">
            <a:xfrm>
              <a:off x="3059832" y="3501008"/>
              <a:ext cx="3384376" cy="646331"/>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Mysteries of the Kingdom</a:t>
              </a:r>
              <a:b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b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Matthew 13</a:t>
              </a:r>
            </a:p>
          </p:txBody>
        </p:sp>
        <p:sp>
          <p:nvSpPr>
            <p:cNvPr id="29" name="Text Box 4"/>
            <p:cNvSpPr txBox="1">
              <a:spLocks noChangeArrowheads="1"/>
            </p:cNvSpPr>
            <p:nvPr/>
          </p:nvSpPr>
          <p:spPr bwMode="auto">
            <a:xfrm>
              <a:off x="1475656" y="3800073"/>
              <a:ext cx="648072" cy="369365"/>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mr-IN"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a:t>
              </a: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K</a:t>
              </a:r>
              <a:r>
                <a:rPr kumimoji="0" lang="mr-IN"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a:t>
              </a:r>
              <a:endPar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endParaRPr>
            </a:p>
          </p:txBody>
        </p:sp>
        <p:sp>
          <p:nvSpPr>
            <p:cNvPr id="34" name="Text Box 4"/>
            <p:cNvSpPr txBox="1">
              <a:spLocks noChangeArrowheads="1"/>
            </p:cNvSpPr>
            <p:nvPr/>
          </p:nvSpPr>
          <p:spPr bwMode="auto">
            <a:xfrm>
              <a:off x="8244408" y="3800073"/>
              <a:ext cx="648072" cy="369365"/>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K</a:t>
              </a:r>
            </a:p>
          </p:txBody>
        </p:sp>
      </p:grpSp>
      <p:grpSp>
        <p:nvGrpSpPr>
          <p:cNvPr id="301075" name="Group 301074"/>
          <p:cNvGrpSpPr>
            <a:grpSpLocks/>
          </p:cNvGrpSpPr>
          <p:nvPr/>
        </p:nvGrpSpPr>
        <p:grpSpPr bwMode="auto">
          <a:xfrm>
            <a:off x="1008065" y="3800445"/>
            <a:ext cx="6588125" cy="369332"/>
            <a:chOff x="1007604" y="3800073"/>
            <a:chExt cx="6588732" cy="370368"/>
          </a:xfrm>
        </p:grpSpPr>
        <p:sp>
          <p:nvSpPr>
            <p:cNvPr id="28" name="Text Box 4"/>
            <p:cNvSpPr txBox="1">
              <a:spLocks noChangeArrowheads="1"/>
            </p:cNvSpPr>
            <p:nvPr/>
          </p:nvSpPr>
          <p:spPr bwMode="auto">
            <a:xfrm>
              <a:off x="1007604" y="3800073"/>
              <a:ext cx="504056" cy="370368"/>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M</a:t>
              </a:r>
            </a:p>
          </p:txBody>
        </p:sp>
        <p:sp>
          <p:nvSpPr>
            <p:cNvPr id="33" name="Text Box 4"/>
            <p:cNvSpPr txBox="1">
              <a:spLocks noChangeArrowheads="1"/>
            </p:cNvSpPr>
            <p:nvPr/>
          </p:nvSpPr>
          <p:spPr bwMode="auto">
            <a:xfrm>
              <a:off x="7092280" y="3800073"/>
              <a:ext cx="504056" cy="370368"/>
            </a:xfrm>
            <a:prstGeom prst="rect">
              <a:avLst/>
            </a:prstGeom>
            <a:noFill/>
            <a:ln>
              <a:noFill/>
            </a:ln>
            <a:effec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FFFFFF"/>
                  </a:solidFill>
                  <a:effectLst>
                    <a:glow rad="241300">
                      <a:srgbClr val="000000">
                        <a:alpha val="75000"/>
                      </a:srgbClr>
                    </a:glow>
                  </a:effectLst>
                  <a:uLnTx/>
                  <a:uFillTx/>
                  <a:latin typeface="Arial"/>
                  <a:ea typeface="ＭＳ Ｐゴシック" charset="0"/>
                  <a:cs typeface="Arial"/>
                </a:rPr>
                <a:t>M</a:t>
              </a:r>
            </a:p>
          </p:txBody>
        </p:sp>
      </p:grpSp>
      <p:sp>
        <p:nvSpPr>
          <p:cNvPr id="2" name="Rectangle 1"/>
          <p:cNvSpPr/>
          <p:nvPr/>
        </p:nvSpPr>
        <p:spPr bwMode="auto">
          <a:xfrm>
            <a:off x="539771" y="4367234"/>
            <a:ext cx="7993063" cy="142875"/>
          </a:xfrm>
          <a:prstGeom prst="rect">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lIns="91341" tIns="45671" rIns="91341" bIns="45671"/>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8"/>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01070"/>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6"/>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301074"/>
                                        </p:tgtEl>
                                        <p:attrNameLst>
                                          <p:attrName>style.visibility</p:attrName>
                                        </p:attrNameLst>
                                      </p:cBhvr>
                                      <p:to>
                                        <p:strVal val="visible"/>
                                      </p:to>
                                    </p:set>
                                  </p:childTnLst>
                                </p:cTn>
                              </p:par>
                            </p:childTnLst>
                          </p:cTn>
                        </p:par>
                      </p:childTnLst>
                    </p:cTn>
                  </p:par>
                  <p:par>
                    <p:cTn id="43" fill="hold" nodeType="clickPar">
                      <p:stCondLst>
                        <p:cond delay="indefinite"/>
                      </p:stCondLst>
                      <p:childTnLst>
                        <p:par>
                          <p:cTn id="44" fill="hold" nodeType="withGroup">
                            <p:stCondLst>
                              <p:cond delay="0"/>
                            </p:stCondLst>
                            <p:childTnLst>
                              <p:par>
                                <p:cTn id="45" presetID="1" presetClass="entr" presetSubtype="0" fill="hold" nodeType="clickEffect">
                                  <p:stCondLst>
                                    <p:cond delay="0"/>
                                  </p:stCondLst>
                                  <p:childTnLst>
                                    <p:set>
                                      <p:cBhvr>
                                        <p:cTn id="46" dur="1" fill="hold">
                                          <p:stCondLst>
                                            <p:cond delay="0"/>
                                          </p:stCondLst>
                                        </p:cTn>
                                        <p:tgtEl>
                                          <p:spTgt spid="301072"/>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01075"/>
                                        </p:tgtEl>
                                        <p:attrNameLst>
                                          <p:attrName>style.visibility</p:attrName>
                                        </p:attrNameLst>
                                      </p:cBhvr>
                                      <p:to>
                                        <p:strVal val="visible"/>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1" presetClass="entr" presetSubtype="0" fill="hold" nodeType="clickEffect">
                                  <p:stCondLst>
                                    <p:cond delay="0"/>
                                  </p:stCondLst>
                                  <p:childTnLst>
                                    <p:set>
                                      <p:cBhvr>
                                        <p:cTn id="52" dur="1" fill="hold">
                                          <p:stCondLst>
                                            <p:cond delay="0"/>
                                          </p:stCondLst>
                                        </p:cTn>
                                        <p:tgtEl>
                                          <p:spTgt spid="301077"/>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nodeType="clickEffect">
                                  <p:stCondLst>
                                    <p:cond delay="0"/>
                                  </p:stCondLst>
                                  <p:childTnLst>
                                    <p:set>
                                      <p:cBhvr>
                                        <p:cTn id="56" dur="1" fill="hold">
                                          <p:stCondLst>
                                            <p:cond delay="0"/>
                                          </p:stCondLst>
                                        </p:cTn>
                                        <p:tgtEl>
                                          <p:spTgt spid="301064"/>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nodeType="clickEffect">
                                  <p:stCondLst>
                                    <p:cond delay="0"/>
                                  </p:stCondLst>
                                  <p:childTnLst>
                                    <p:set>
                                      <p:cBhvr>
                                        <p:cTn id="60" dur="1" fill="hold">
                                          <p:stCondLst>
                                            <p:cond delay="0"/>
                                          </p:stCondLst>
                                        </p:cTn>
                                        <p:tgtEl>
                                          <p:spTgt spid="301058"/>
                                        </p:tgtEl>
                                        <p:attrNameLst>
                                          <p:attrName>style.visibility</p:attrName>
                                        </p:attrNameLst>
                                      </p:cBhvr>
                                      <p:to>
                                        <p:strVal val="visible"/>
                                      </p:to>
                                    </p:set>
                                  </p:childTnLst>
                                </p:cTn>
                              </p:par>
                            </p:childTnLst>
                          </p:cTn>
                        </p:par>
                      </p:childTnLst>
                    </p:cTn>
                  </p:par>
                  <p:par>
                    <p:cTn id="61" fill="hold" nodeType="clickPar">
                      <p:stCondLst>
                        <p:cond delay="indefinite"/>
                      </p:stCondLst>
                      <p:childTnLst>
                        <p:par>
                          <p:cTn id="62" fill="hold" nodeType="withGroup">
                            <p:stCondLst>
                              <p:cond delay="0"/>
                            </p:stCondLst>
                            <p:childTnLst>
                              <p:par>
                                <p:cTn id="63" presetID="1" presetClass="entr" presetSubtype="0" fill="hold" nodeType="clickEffect">
                                  <p:stCondLst>
                                    <p:cond delay="0"/>
                                  </p:stCondLst>
                                  <p:childTnLst>
                                    <p:set>
                                      <p:cBhvr>
                                        <p:cTn id="64" dur="1" fill="hold">
                                          <p:stCondLst>
                                            <p:cond delay="0"/>
                                          </p:stCondLst>
                                        </p:cTn>
                                        <p:tgtEl>
                                          <p:spTgt spid="54"/>
                                        </p:tgtEl>
                                        <p:attrNameLst>
                                          <p:attrName>style.visibility</p:attrName>
                                        </p:attrNameLst>
                                      </p:cBhvr>
                                      <p:to>
                                        <p:strVal val="visible"/>
                                      </p:to>
                                    </p:se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nodeType="clickEffect">
                                  <p:stCondLst>
                                    <p:cond delay="0"/>
                                  </p:stCondLst>
                                  <p:childTnLst>
                                    <p:set>
                                      <p:cBhvr>
                                        <p:cTn id="68" dur="1" fill="hold">
                                          <p:stCondLst>
                                            <p:cond delay="0"/>
                                          </p:stCondLst>
                                        </p:cTn>
                                        <p:tgtEl>
                                          <p:spTgt spid="3010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2"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49" name="Picture 1" descr="08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342900"/>
            <a:ext cx="3594100" cy="30861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Lord, You were God's precious treasure,</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His loved and His own perfect Son</a:t>
            </a:r>
          </a:p>
        </p:txBody>
      </p:sp>
    </p:spTree>
    <p:extLst>
      <p:ext uri="{BB962C8B-B14F-4D97-AF65-F5344CB8AC3E}">
        <p14:creationId xmlns:p14="http://schemas.microsoft.com/office/powerpoint/2010/main" val="400266236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3" name="Picture 1" descr="08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228600"/>
            <a:ext cx="3594100" cy="30861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Sent here to show me</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the love of the Father,</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just for love it was done</a:t>
            </a:r>
          </a:p>
        </p:txBody>
      </p:sp>
      <p:sp>
        <p:nvSpPr>
          <p:cNvPr id="4" name="Title 1"/>
          <p:cNvSpPr txBox="1">
            <a:spLocks/>
          </p:cNvSpPr>
          <p:nvPr/>
        </p:nvSpPr>
        <p:spPr bwMode="auto">
          <a:xfrm>
            <a:off x="4102100" y="0"/>
            <a:ext cx="5041900" cy="2628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algn="ctr" defTabSz="45720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3600" b="1" i="1" u="none" strike="noStrike" kern="1200" cap="none" spc="0" normalizeH="0" baseline="0" noProof="0" dirty="0">
              <a:ln>
                <a:noFill/>
              </a:ln>
              <a:solidFill>
                <a:srgbClr val="FFFFFF"/>
              </a:solidFill>
              <a:effectLst>
                <a:glow rad="127000">
                  <a:prstClr val="black"/>
                </a:glow>
              </a:effectLst>
              <a:uLnTx/>
              <a:uFillTx/>
              <a:latin typeface="Arial"/>
              <a:ea typeface="ＭＳ Ｐゴシック" charset="0"/>
              <a:cs typeface="Arial"/>
            </a:endParaRPr>
          </a:p>
        </p:txBody>
      </p:sp>
    </p:spTree>
    <p:extLst>
      <p:ext uri="{BB962C8B-B14F-4D97-AF65-F5344CB8AC3E}">
        <p14:creationId xmlns:p14="http://schemas.microsoft.com/office/powerpoint/2010/main" val="3155536368"/>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7" name="Picture 1" descr="09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9144000" cy="1497707"/>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And though You were perfect and holy</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You gave up Yourself willingly</a:t>
            </a:r>
          </a:p>
        </p:txBody>
      </p:sp>
    </p:spTree>
    <p:extLst>
      <p:ext uri="{BB962C8B-B14F-4D97-AF65-F5344CB8AC3E}">
        <p14:creationId xmlns:p14="http://schemas.microsoft.com/office/powerpoint/2010/main" val="3978300308"/>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1" name="Picture 1" descr="09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9144000" cy="1497707"/>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You spared no expense for my pardon</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You were used up and wasted for me</a:t>
            </a:r>
          </a:p>
        </p:txBody>
      </p:sp>
      <p:sp>
        <p:nvSpPr>
          <p:cNvPr id="4" name="Title 1"/>
          <p:cNvSpPr txBox="1">
            <a:spLocks/>
          </p:cNvSpPr>
          <p:nvPr/>
        </p:nvSpPr>
        <p:spPr bwMode="auto">
          <a:xfrm>
            <a:off x="-4763" y="2814638"/>
            <a:ext cx="9144001" cy="14382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algn="ctr" defTabSz="45720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glow rad="127000">
                  <a:prstClr val="black"/>
                </a:glow>
              </a:effectLst>
              <a:uLnTx/>
              <a:uFillTx/>
              <a:latin typeface="Arial"/>
              <a:ea typeface="ＭＳ Ｐゴシック" charset="0"/>
              <a:cs typeface="Arial"/>
            </a:endParaRPr>
          </a:p>
        </p:txBody>
      </p:sp>
    </p:spTree>
    <p:extLst>
      <p:ext uri="{BB962C8B-B14F-4D97-AF65-F5344CB8AC3E}">
        <p14:creationId xmlns:p14="http://schemas.microsoft.com/office/powerpoint/2010/main" val="368094525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5" name="Picture 1" descr="10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9144000" cy="1453124"/>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Broken and spilled out</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Just for love of me, Jesus––</a:t>
            </a:r>
          </a:p>
        </p:txBody>
      </p:sp>
    </p:spTree>
    <p:extLst>
      <p:ext uri="{BB962C8B-B14F-4D97-AF65-F5344CB8AC3E}">
        <p14:creationId xmlns:p14="http://schemas.microsoft.com/office/powerpoint/2010/main" val="3640141887"/>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69" name="Picture 1" descr="10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0"/>
            <a:ext cx="9144000" cy="137303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God's most precious treasure</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lavished on me</a:t>
            </a:r>
          </a:p>
        </p:txBody>
      </p:sp>
    </p:spTree>
    <p:extLst>
      <p:ext uri="{BB962C8B-B14F-4D97-AF65-F5344CB8AC3E}">
        <p14:creationId xmlns:p14="http://schemas.microsoft.com/office/powerpoint/2010/main" val="2124459748"/>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3" name="Picture 1" descr="11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15109"/>
            <a:ext cx="9144000" cy="1666853"/>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Broken and spilled out</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and poured at my feet.</a:t>
            </a:r>
            <a:br>
              <a:rPr lang="en-US" sz="3600" b="1" dirty="0">
                <a:solidFill>
                  <a:schemeClr val="bg1"/>
                </a:solidFill>
                <a:effectLst>
                  <a:glow rad="127000">
                    <a:schemeClr val="tx1"/>
                  </a:glow>
                </a:effectLst>
                <a:latin typeface="Arial"/>
                <a:ea typeface="ＭＳ Ｐゴシック" charset="0"/>
                <a:cs typeface="Arial"/>
              </a:rPr>
            </a:br>
            <a:endParaRPr lang="en-US" sz="3600" b="1" dirty="0">
              <a:solidFill>
                <a:schemeClr val="bg1"/>
              </a:solidFill>
              <a:effectLst>
                <a:glow rad="127000">
                  <a:schemeClr val="tx1"/>
                </a:glow>
              </a:effectLst>
              <a:latin typeface="Arial"/>
              <a:ea typeface="ＭＳ Ｐゴシック" charset="0"/>
              <a:cs typeface="Arial"/>
            </a:endParaRPr>
          </a:p>
        </p:txBody>
      </p:sp>
    </p:spTree>
    <p:extLst>
      <p:ext uri="{BB962C8B-B14F-4D97-AF65-F5344CB8AC3E}">
        <p14:creationId xmlns:p14="http://schemas.microsoft.com/office/powerpoint/2010/main" val="3948237304"/>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7" name="Picture 1" descr="11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15109"/>
            <a:ext cx="9144000" cy="1666853"/>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In sweet abandon,</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Lord, You were spilled out </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and used up for me</a:t>
            </a:r>
          </a:p>
        </p:txBody>
      </p:sp>
      <p:sp>
        <p:nvSpPr>
          <p:cNvPr id="4" name="Title 1"/>
          <p:cNvSpPr txBox="1">
            <a:spLocks/>
          </p:cNvSpPr>
          <p:nvPr/>
        </p:nvSpPr>
        <p:spPr bwMode="auto">
          <a:xfrm>
            <a:off x="0" y="4244975"/>
            <a:ext cx="9061450" cy="20558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algn="ctr" defTabSz="457200" rtl="0" eaLnBrk="0" fontAlgn="base" hangingPunct="0">
              <a:spcBef>
                <a:spcPct val="0"/>
              </a:spcBef>
              <a:spcAft>
                <a:spcPct val="0"/>
              </a:spcAft>
              <a:defRPr sz="3600" b="1" kern="1200">
                <a:solidFill>
                  <a:srgbClr val="FFFFFF"/>
                </a:solidFill>
                <a:effectLst>
                  <a:glow rad="127000">
                    <a:schemeClr val="tx1"/>
                  </a:glow>
                </a:effectLst>
                <a:latin typeface="Arial"/>
                <a:ea typeface="ＭＳ Ｐゴシック" charset="0"/>
                <a:cs typeface="Arial"/>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glow rad="127000">
                  <a:prstClr val="black"/>
                </a:glow>
              </a:effectLst>
              <a:uLnTx/>
              <a:uFillTx/>
              <a:latin typeface="Arial"/>
              <a:ea typeface="ＭＳ Ｐゴシック" charset="0"/>
              <a:cs typeface="Arial"/>
            </a:endParaRPr>
          </a:p>
        </p:txBody>
      </p:sp>
    </p:spTree>
    <p:extLst>
      <p:ext uri="{BB962C8B-B14F-4D97-AF65-F5344CB8AC3E}">
        <p14:creationId xmlns:p14="http://schemas.microsoft.com/office/powerpoint/2010/main" val="3355796787"/>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1" name="Picture 1" descr="12_Jesus_Anointed_1024.jpg"/>
          <p:cNvPicPr>
            <a:picLocks noChangeAspect="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 name="Title 1"/>
          <p:cNvSpPr>
            <a:spLocks noGrp="1"/>
          </p:cNvSpPr>
          <p:nvPr>
            <p:ph type="ctrTitle"/>
          </p:nvPr>
        </p:nvSpPr>
        <p:spPr>
          <a:xfrm>
            <a:off x="0" y="1"/>
            <a:ext cx="9144000" cy="1219200"/>
          </a:xfr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lIns="91440" tIns="45720" rIns="91440" bIns="45720" rtlCol="0" anchor="ctr">
            <a:noAutofit/>
          </a:bodyPr>
          <a:lstStyle/>
          <a:p>
            <a:pPr defTabSz="457200" eaLnBrk="0" fontAlgn="base" hangingPunct="0">
              <a:spcAft>
                <a:spcPct val="0"/>
              </a:spcAft>
            </a:pPr>
            <a:r>
              <a:rPr lang="en-US" sz="3600" b="1" dirty="0">
                <a:solidFill>
                  <a:schemeClr val="bg1"/>
                </a:solidFill>
                <a:effectLst>
                  <a:glow rad="127000">
                    <a:schemeClr val="tx1"/>
                  </a:glow>
                </a:effectLst>
                <a:latin typeface="Arial"/>
                <a:ea typeface="ＭＳ Ｐゴシック" charset="0"/>
                <a:cs typeface="Arial"/>
              </a:rPr>
              <a:t>In sweet abandon, let me be spilled out</a:t>
            </a:r>
            <a:br>
              <a:rPr lang="en-US" sz="3600" b="1" dirty="0">
                <a:solidFill>
                  <a:schemeClr val="bg1"/>
                </a:solidFill>
                <a:effectLst>
                  <a:glow rad="127000">
                    <a:schemeClr val="tx1"/>
                  </a:glow>
                </a:effectLst>
                <a:latin typeface="Arial"/>
                <a:ea typeface="ＭＳ Ｐゴシック" charset="0"/>
                <a:cs typeface="Arial"/>
              </a:rPr>
            </a:br>
            <a:r>
              <a:rPr lang="en-US" sz="3600" b="1" dirty="0">
                <a:solidFill>
                  <a:schemeClr val="bg1"/>
                </a:solidFill>
                <a:effectLst>
                  <a:glow rad="127000">
                    <a:schemeClr val="tx1"/>
                  </a:glow>
                </a:effectLst>
                <a:latin typeface="Arial"/>
                <a:ea typeface="ＭＳ Ｐゴシック" charset="0"/>
                <a:cs typeface="Arial"/>
              </a:rPr>
              <a:t>and used up for Thee</a:t>
            </a:r>
          </a:p>
        </p:txBody>
      </p:sp>
    </p:spTree>
    <p:extLst>
      <p:ext uri="{BB962C8B-B14F-4D97-AF65-F5344CB8AC3E}">
        <p14:creationId xmlns:p14="http://schemas.microsoft.com/office/powerpoint/2010/main" val="907696049"/>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61" name="Picture 1" descr="21_John_Baptist_Prison_JPEG_1024.jpg">
            <a:hlinkClick r:id="rId2"/>
          </p:cNvPr>
          <p:cNvPicPr>
            <a:picLocks noChangeAspect="1"/>
          </p:cNvPicPr>
          <p:nvPr/>
        </p:nvPicPr>
        <p:blipFill rotWithShape="1">
          <a:blip r:embed="rId3"/>
          <a:srcRect l="7487"/>
          <a:stretch/>
        </p:blipFill>
        <p:spPr bwMode="auto">
          <a:xfrm>
            <a:off x="721096" y="0"/>
            <a:ext cx="8459416" cy="6858000"/>
          </a:xfrm>
          <a:prstGeom prst="rect">
            <a:avLst/>
          </a:prstGeom>
          <a:noFill/>
          <a:ln w="9525">
            <a:noFill/>
            <a:miter lim="800000"/>
            <a:headEnd/>
            <a:tailEnd/>
          </a:ln>
        </p:spPr>
      </p:pic>
      <p:sp>
        <p:nvSpPr>
          <p:cNvPr id="3" name="Title 1"/>
          <p:cNvSpPr>
            <a:spLocks noGrp="1"/>
          </p:cNvSpPr>
          <p:nvPr>
            <p:ph type="ctrTitle"/>
          </p:nvPr>
        </p:nvSpPr>
        <p:spPr>
          <a:xfrm>
            <a:off x="0" y="908720"/>
            <a:ext cx="9144000" cy="1296144"/>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z="4000" spc="-120" dirty="0">
                <a:latin typeface="Arial"/>
                <a:ea typeface="ＭＳ Ｐゴシック"/>
                <a:cs typeface="Arial"/>
              </a:rPr>
              <a:t>Pictures courtesy of Big Book Media</a:t>
            </a:r>
            <a:br>
              <a:rPr lang="en-US" sz="4000" spc="-120" dirty="0">
                <a:latin typeface="Arial"/>
                <a:ea typeface="ＭＳ Ｐゴシック"/>
                <a:cs typeface="Arial"/>
              </a:rPr>
            </a:br>
            <a:r>
              <a:rPr lang="en-US" sz="4000" spc="-120" dirty="0">
                <a:latin typeface="Arial"/>
                <a:ea typeface="ＭＳ Ｐゴシック"/>
                <a:cs typeface="Arial"/>
              </a:rPr>
              <a:t>© All Rights Reserved.</a:t>
            </a:r>
          </a:p>
        </p:txBody>
      </p:sp>
      <p:sp>
        <p:nvSpPr>
          <p:cNvPr id="4" name="TextBox 3"/>
          <p:cNvSpPr txBox="1"/>
          <p:nvPr/>
        </p:nvSpPr>
        <p:spPr>
          <a:xfrm>
            <a:off x="4861048" y="3284984"/>
            <a:ext cx="2304256" cy="2308324"/>
          </a:xfrm>
          <a:prstGeom prst="rect">
            <a:avLst/>
          </a:prstGeom>
          <a:solidFill>
            <a:srgbClr val="FFFFFF"/>
          </a:solidFill>
        </p:spPr>
        <p:txBody>
          <a:bodyPr wrap="square" rtlCol="0">
            <a:spAutoFit/>
          </a:bodyPr>
          <a:lstStyle/>
          <a:p>
            <a:pPr eaLnBrk="1" fontAlgn="auto" hangingPunct="1">
              <a:spcBef>
                <a:spcPts val="0"/>
              </a:spcBef>
              <a:spcAft>
                <a:spcPts val="0"/>
              </a:spcAft>
            </a:pPr>
            <a:r>
              <a:rPr lang="en-US" altLang="zh-CN" sz="4800" b="1" dirty="0">
                <a:solidFill>
                  <a:prstClr val="black">
                    <a:lumMod val="75000"/>
                    <a:lumOff val="25000"/>
                  </a:prstClr>
                </a:solidFill>
                <a:latin typeface="Arial"/>
                <a:ea typeface="宋体"/>
                <a:cs typeface="Arial"/>
              </a:rPr>
              <a:t>BIG BOOK MEDIA</a:t>
            </a:r>
            <a:endParaRPr lang="en-GB" sz="8800" b="1" dirty="0">
              <a:solidFill>
                <a:prstClr val="black">
                  <a:lumMod val="75000"/>
                  <a:lumOff val="25000"/>
                </a:prstClr>
              </a:solidFill>
              <a:latin typeface="Arial"/>
              <a:cs typeface="Arial"/>
            </a:endParaRPr>
          </a:p>
        </p:txBody>
      </p:sp>
      <p:sp>
        <p:nvSpPr>
          <p:cNvPr id="5" name="Title 1"/>
          <p:cNvSpPr txBox="1">
            <a:spLocks/>
          </p:cNvSpPr>
          <p:nvPr/>
        </p:nvSpPr>
        <p:spPr bwMode="auto">
          <a:xfrm>
            <a:off x="0" y="20039"/>
            <a:ext cx="9144000" cy="1032697"/>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63288" tIns="32910" rIns="63288" bIns="32910" numCol="1" anchor="ctr" anchorCtr="0" compatLnSpc="1">
            <a:prstTxWarp prst="textNoShape">
              <a:avLst/>
            </a:prstTxWarp>
          </a:bodyPr>
          <a:lstStyle>
            <a:lvl1pPr algn="ctr" defTabSz="457200" rtl="0" eaLnBrk="0" fontAlgn="base" hangingPunct="0">
              <a:spcBef>
                <a:spcPct val="0"/>
              </a:spcBef>
              <a:spcAft>
                <a:spcPct val="0"/>
              </a:spcAft>
              <a:defRPr sz="4400" kern="1200">
                <a:solidFill>
                  <a:schemeClr val="tx1"/>
                </a:solidFill>
                <a:latin typeface="+mj-lt"/>
                <a:ea typeface="MS PGothic" pitchFamily="34" charset="-128"/>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defTabSz="321503" eaLnBrk="1" hangingPunct="1">
              <a:buClr>
                <a:srgbClr val="000000"/>
              </a:buClr>
              <a:buSzPct val="100000"/>
              <a:buFont typeface="Times New Roman" charset="0"/>
              <a:buNone/>
            </a:pPr>
            <a:r>
              <a:rPr lang="en-US" sz="3200" b="1" kern="0">
                <a:solidFill>
                  <a:srgbClr val="000000"/>
                </a:solidFill>
                <a:latin typeface="Calibri"/>
                <a:ea typeface="ＭＳ Ｐゴシック"/>
                <a:cs typeface="DejaVu Sans"/>
              </a:rPr>
              <a:t>Used with permission</a:t>
            </a:r>
          </a:p>
        </p:txBody>
      </p:sp>
    </p:spTree>
    <p:extLst>
      <p:ext uri="{BB962C8B-B14F-4D97-AF65-F5344CB8AC3E}">
        <p14:creationId xmlns:p14="http://schemas.microsoft.com/office/powerpoint/2010/main" val="383251672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CBE9B099-3B7A-4CE6-905F-8A5D0AB1F557}"/>
              </a:ext>
            </a:extLst>
          </p:cNvPr>
          <p:cNvSpPr txBox="1"/>
          <p:nvPr/>
        </p:nvSpPr>
        <p:spPr>
          <a:xfrm>
            <a:off x="629082" y="6110476"/>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2F0D087-9108-4610-88E6-8AE0A7916BAF}"/>
              </a:ext>
            </a:extLst>
          </p:cNvPr>
          <p:cNvSpPr txBox="1"/>
          <p:nvPr/>
        </p:nvSpPr>
        <p:spPr>
          <a:xfrm>
            <a:off x="471267" y="281588"/>
            <a:ext cx="8454683" cy="4031873"/>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30000" noProof="0" dirty="0">
                <a:ln>
                  <a:noFill/>
                </a:ln>
                <a:solidFill>
                  <a:srgbClr val="000000"/>
                </a:solidFill>
                <a:effectLst/>
                <a:uLnTx/>
                <a:uFillTx/>
                <a:latin typeface="system-ui"/>
                <a:ea typeface="+mn-ea"/>
                <a:cs typeface="+mn-cs"/>
              </a:rPr>
              <a:t>11 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they asked him, “Why do the scribes say that first Elijah must come?”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12 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he said to them, “Elijah does come first to restore all things. And how is it written of the Son of Man that he should suffer many things and be treated with contempt?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13 </a:t>
            </a:r>
            <a:r>
              <a:rPr kumimoji="0" lang="en-US" sz="3200" b="0" i="0" u="none" strike="noStrike" kern="1200" cap="none" spc="0" normalizeH="0" baseline="0" noProof="0" dirty="0">
                <a:ln>
                  <a:noFill/>
                </a:ln>
                <a:solidFill>
                  <a:srgbClr val="000000"/>
                </a:solidFill>
                <a:effectLst/>
                <a:uLnTx/>
                <a:uFillTx/>
                <a:latin typeface="system-ui"/>
                <a:ea typeface="+mn-ea"/>
                <a:cs typeface="+mn-cs"/>
              </a:rPr>
              <a:t>But I tell you that Elijah has come, and they did to him whatever they pleased, as it is written of him.”</a:t>
            </a:r>
          </a:p>
        </p:txBody>
      </p:sp>
    </p:spTree>
    <p:extLst>
      <p:ext uri="{BB962C8B-B14F-4D97-AF65-F5344CB8AC3E}">
        <p14:creationId xmlns:p14="http://schemas.microsoft.com/office/powerpoint/2010/main" val="3306199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3457351959"/>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2"/>
          <p:cNvSpPr>
            <a:spLocks noGrp="1" noChangeArrowheads="1"/>
          </p:cNvSpPr>
          <p:nvPr>
            <p:ph type="ctrTitle"/>
          </p:nvPr>
        </p:nvSpPr>
        <p:spPr>
          <a:xfrm>
            <a:off x="3733800" y="1295400"/>
            <a:ext cx="5410200" cy="2514600"/>
          </a:xfrm>
          <a:ln w="9525"/>
          <a:effectLst/>
        </p:spPr>
        <p:txBody>
          <a:bodyPr/>
          <a:lstStyle/>
          <a:p>
            <a:pPr>
              <a:defRPr/>
            </a:pPr>
            <a:r>
              <a:rPr lang="en-US" dirty="0">
                <a:effectLst>
                  <a:outerShdw blurRad="50800" dist="63500" dir="2700000" algn="tl" rotWithShape="0">
                    <a:srgbClr val="000000">
                      <a:alpha val="85000"/>
                    </a:srgbClr>
                  </a:outerShdw>
                </a:effectLst>
                <a:latin typeface="Arial"/>
                <a:cs typeface="Arial"/>
              </a:rPr>
              <a:t>Was Mary Magdalene </a:t>
            </a:r>
            <a:br>
              <a:rPr lang="en-US" dirty="0">
                <a:effectLst>
                  <a:outerShdw blurRad="50800" dist="63500" dir="2700000" algn="tl" rotWithShape="0">
                    <a:srgbClr val="000000">
                      <a:alpha val="85000"/>
                    </a:srgbClr>
                  </a:outerShdw>
                </a:effectLst>
                <a:latin typeface="Arial"/>
                <a:cs typeface="Arial"/>
              </a:rPr>
            </a:br>
            <a:r>
              <a:rPr lang="en-US" dirty="0">
                <a:effectLst>
                  <a:outerShdw blurRad="50800" dist="63500" dir="2700000" algn="tl" rotWithShape="0">
                    <a:srgbClr val="000000">
                      <a:alpha val="85000"/>
                    </a:srgbClr>
                  </a:outerShdw>
                </a:effectLst>
                <a:latin typeface="Arial"/>
                <a:cs typeface="Arial"/>
              </a:rPr>
              <a:t>the Woman with the Alabaster Jar?</a:t>
            </a:r>
          </a:p>
        </p:txBody>
      </p:sp>
      <p:sp>
        <p:nvSpPr>
          <p:cNvPr id="7" name="Rectangle 3"/>
          <p:cNvSpPr txBox="1">
            <a:spLocks noChangeArrowheads="1"/>
          </p:cNvSpPr>
          <p:nvPr/>
        </p:nvSpPr>
        <p:spPr bwMode="auto">
          <a:xfrm>
            <a:off x="4114800" y="4191000"/>
            <a:ext cx="4876800" cy="24384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lgn="ctr" defTabSz="914400" eaLnBrk="1" fontAlgn="base" hangingPunct="1">
              <a:spcBef>
                <a:spcPct val="20000"/>
              </a:spcBef>
              <a:spcAft>
                <a:spcPct val="0"/>
              </a:spcAft>
              <a:buSzPct val="75000"/>
              <a:buFont typeface="Wingdings" charset="0"/>
              <a:buNone/>
            </a:pPr>
            <a:r>
              <a:rPr lang="en-US" sz="3600" i="1" dirty="0">
                <a:solidFill>
                  <a:srgbClr val="FFFFCC"/>
                </a:solidFill>
                <a:effectLst>
                  <a:outerShdw blurRad="50800" dist="63500" dir="2700000" algn="tl" rotWithShape="0">
                    <a:srgbClr val="000000">
                      <a:alpha val="85000"/>
                    </a:srgbClr>
                  </a:outerShdw>
                </a:effectLst>
                <a:latin typeface="Arial" charset="0"/>
                <a:cs typeface="Arial" charset="0"/>
              </a:rPr>
              <a:t>No.  In Luke she is not named but in the other gospels she is clearly Mary of Bethany </a:t>
            </a:r>
          </a:p>
        </p:txBody>
      </p:sp>
      <p:pic>
        <p:nvPicPr>
          <p:cNvPr id="5" name="Picture 4" descr="Alabaste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015535" y="1143000"/>
            <a:ext cx="3806825" cy="5715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3" name="Group 2"/>
          <p:cNvGrpSpPr/>
          <p:nvPr/>
        </p:nvGrpSpPr>
        <p:grpSpPr>
          <a:xfrm>
            <a:off x="0" y="1143000"/>
            <a:ext cx="3980349" cy="5715000"/>
            <a:chOff x="0" y="1143000"/>
            <a:chExt cx="3980349" cy="5715000"/>
          </a:xfrm>
        </p:grpSpPr>
        <p:pic>
          <p:nvPicPr>
            <p:cNvPr id="429058" name="Picture 4" descr="Alabaste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143000"/>
              <a:ext cx="3806825" cy="5715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6" name="Picture 5"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6186" y="1182282"/>
              <a:ext cx="903434"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8" name="Picture 7"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929620" y="1182282"/>
              <a:ext cx="903434"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9" name="Picture 8"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806868" y="1295400"/>
              <a:ext cx="1023498"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0" name="Picture 9"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710302" y="1221564"/>
              <a:ext cx="903434"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1" name="Picture 10"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487715" y="2786203"/>
              <a:ext cx="903434"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2" name="Picture 11"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830366" y="3107601"/>
              <a:ext cx="903434"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13" name="Picture 12" descr="Alabaste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422250" y="2989755"/>
              <a:ext cx="903434" cy="14047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Explosion 1 1"/>
            <p:cNvSpPr/>
            <p:nvPr/>
          </p:nvSpPr>
          <p:spPr bwMode="auto">
            <a:xfrm>
              <a:off x="1649751" y="4191000"/>
              <a:ext cx="2330598" cy="2438400"/>
            </a:xfrm>
            <a:prstGeom prst="irregularSeal1">
              <a:avLst/>
            </a:prstGeom>
            <a:solidFill>
              <a:srgbClr val="8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BONES" pitchFamily="-105" charset="0"/>
              </a:endParaRPr>
            </a:p>
          </p:txBody>
        </p:sp>
      </p:grpSp>
      <p:sp>
        <p:nvSpPr>
          <p:cNvPr id="15" name="Rectangle 3"/>
          <p:cNvSpPr txBox="1">
            <a:spLocks noChangeArrowheads="1"/>
          </p:cNvSpPr>
          <p:nvPr/>
        </p:nvSpPr>
        <p:spPr bwMode="auto">
          <a:xfrm>
            <a:off x="-31792" y="1170097"/>
            <a:ext cx="3806825" cy="147772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lgn="ctr" defTabSz="914400" eaLnBrk="1" fontAlgn="base" hangingPunct="1">
              <a:spcBef>
                <a:spcPct val="20000"/>
              </a:spcBef>
              <a:spcAft>
                <a:spcPct val="0"/>
              </a:spcAft>
              <a:buSzPct val="75000"/>
              <a:buFont typeface="Wingdings" charset="0"/>
              <a:buNone/>
            </a:pPr>
            <a:r>
              <a:rPr lang="en-US" b="1" dirty="0">
                <a:solidFill>
                  <a:schemeClr val="bg1"/>
                </a:solidFill>
                <a:latin typeface="Times"/>
                <a:cs typeface="Times"/>
              </a:rPr>
              <a:t>The </a:t>
            </a:r>
            <a:r>
              <a:rPr lang="en-US" sz="3600" b="1" dirty="0">
                <a:solidFill>
                  <a:schemeClr val="bg1"/>
                </a:solidFill>
                <a:latin typeface="Times"/>
                <a:cs typeface="Times"/>
              </a:rPr>
              <a:t>WOMAN </a:t>
            </a:r>
            <a:br>
              <a:rPr lang="en-US" sz="2800" b="1" dirty="0">
                <a:solidFill>
                  <a:schemeClr val="bg1"/>
                </a:solidFill>
                <a:latin typeface="Times"/>
                <a:cs typeface="Times"/>
              </a:rPr>
            </a:br>
            <a:r>
              <a:rPr lang="en-US" b="1" dirty="0">
                <a:solidFill>
                  <a:schemeClr val="bg1"/>
                </a:solidFill>
                <a:latin typeface="Times"/>
                <a:cs typeface="Times"/>
              </a:rPr>
              <a:t>with the </a:t>
            </a:r>
            <a:br>
              <a:rPr lang="en-US" b="1" dirty="0">
                <a:solidFill>
                  <a:schemeClr val="bg1"/>
                </a:solidFill>
                <a:latin typeface="Times"/>
                <a:cs typeface="Times"/>
              </a:rPr>
            </a:br>
            <a:r>
              <a:rPr lang="en-US" sz="3200" b="1" dirty="0">
                <a:solidFill>
                  <a:schemeClr val="bg1"/>
                </a:solidFill>
                <a:latin typeface="Times"/>
                <a:cs typeface="Times"/>
              </a:rPr>
              <a:t>ALABASTER JAR</a:t>
            </a:r>
            <a:endParaRPr lang="en-US" b="1" dirty="0">
              <a:solidFill>
                <a:schemeClr val="bg1"/>
              </a:solidFill>
              <a:latin typeface="Times"/>
              <a:cs typeface="Times"/>
            </a:endParaRPr>
          </a:p>
        </p:txBody>
      </p:sp>
      <p:sp>
        <p:nvSpPr>
          <p:cNvPr id="16" name="Rectangle 3"/>
          <p:cNvSpPr txBox="1">
            <a:spLocks noChangeArrowheads="1"/>
          </p:cNvSpPr>
          <p:nvPr/>
        </p:nvSpPr>
        <p:spPr bwMode="auto">
          <a:xfrm>
            <a:off x="2357768" y="2737943"/>
            <a:ext cx="1384574" cy="18578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lgn="ctr" defTabSz="914400" eaLnBrk="1" fontAlgn="base" hangingPunct="1">
              <a:spcBef>
                <a:spcPct val="20000"/>
              </a:spcBef>
              <a:spcAft>
                <a:spcPct val="0"/>
              </a:spcAft>
              <a:buSzPct val="75000"/>
              <a:buFont typeface="Wingdings" charset="0"/>
              <a:buNone/>
            </a:pPr>
            <a:r>
              <a:rPr lang="en-US" sz="2000" b="1" dirty="0">
                <a:solidFill>
                  <a:schemeClr val="bg1"/>
                </a:solidFill>
                <a:latin typeface="Times"/>
                <a:cs typeface="Times"/>
              </a:rPr>
              <a:t>Mary </a:t>
            </a:r>
            <a:r>
              <a:rPr lang="en-US" sz="2000" b="1" dirty="0" err="1">
                <a:solidFill>
                  <a:schemeClr val="bg1"/>
                </a:solidFill>
                <a:latin typeface="Times"/>
                <a:cs typeface="Times"/>
              </a:rPr>
              <a:t>Magdalen</a:t>
            </a:r>
            <a:r>
              <a:rPr lang="en-US" sz="2000" b="1" dirty="0">
                <a:solidFill>
                  <a:schemeClr val="bg1"/>
                </a:solidFill>
                <a:latin typeface="Times"/>
                <a:cs typeface="Times"/>
              </a:rPr>
              <a:t> and the Holy </a:t>
            </a:r>
            <a:br>
              <a:rPr lang="en-US" sz="2000" b="1" dirty="0">
                <a:solidFill>
                  <a:schemeClr val="bg1"/>
                </a:solidFill>
                <a:latin typeface="Times"/>
                <a:cs typeface="Times"/>
              </a:rPr>
            </a:br>
            <a:r>
              <a:rPr lang="en-US" sz="2000" b="1" dirty="0">
                <a:solidFill>
                  <a:schemeClr val="bg1"/>
                </a:solidFill>
                <a:latin typeface="Times"/>
                <a:cs typeface="Times"/>
              </a:rPr>
              <a:t>Grail</a:t>
            </a:r>
          </a:p>
        </p:txBody>
      </p:sp>
      <p:sp>
        <p:nvSpPr>
          <p:cNvPr id="18" name="Rectangle 3"/>
          <p:cNvSpPr txBox="1">
            <a:spLocks noChangeArrowheads="1"/>
          </p:cNvSpPr>
          <p:nvPr/>
        </p:nvSpPr>
        <p:spPr bwMode="auto">
          <a:xfrm rot="21036044">
            <a:off x="2017340" y="4753134"/>
            <a:ext cx="1557116" cy="159184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lgn="ctr" defTabSz="914400" eaLnBrk="1" fontAlgn="base" hangingPunct="1">
              <a:spcBef>
                <a:spcPct val="20000"/>
              </a:spcBef>
              <a:spcAft>
                <a:spcPct val="0"/>
              </a:spcAft>
              <a:buSzPct val="75000"/>
              <a:buFont typeface="Wingdings" charset="0"/>
              <a:buNone/>
            </a:pPr>
            <a:r>
              <a:rPr lang="en-US" sz="1600" b="1" dirty="0">
                <a:solidFill>
                  <a:srgbClr val="FFFFFF"/>
                </a:solidFill>
                <a:latin typeface="Times"/>
                <a:cs typeface="Times"/>
              </a:rPr>
              <a:t>As featured in </a:t>
            </a:r>
            <a:r>
              <a:rPr lang="en-US" sz="2000" b="1" dirty="0">
                <a:solidFill>
                  <a:srgbClr val="FFFFFF"/>
                </a:solidFill>
                <a:latin typeface="Times"/>
                <a:cs typeface="Times"/>
              </a:rPr>
              <a:t>The </a:t>
            </a:r>
            <a:br>
              <a:rPr lang="en-US" sz="2000" b="1" dirty="0">
                <a:solidFill>
                  <a:srgbClr val="FFFFFF"/>
                </a:solidFill>
                <a:latin typeface="Times"/>
                <a:cs typeface="Times"/>
              </a:rPr>
            </a:br>
            <a:r>
              <a:rPr lang="en-US" sz="2000" b="1" dirty="0">
                <a:solidFill>
                  <a:srgbClr val="FFFFFF"/>
                </a:solidFill>
                <a:latin typeface="Times"/>
                <a:cs typeface="Times"/>
              </a:rPr>
              <a:t>Da Vinci Code</a:t>
            </a:r>
          </a:p>
        </p:txBody>
      </p:sp>
    </p:spTree>
    <p:extLst>
      <p:ext uri="{BB962C8B-B14F-4D97-AF65-F5344CB8AC3E}">
        <p14:creationId xmlns:p14="http://schemas.microsoft.com/office/powerpoint/2010/main" val="23989839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22562">
                                            <p:txEl>
                                              <p:pRg st="0" end="0"/>
                                            </p:txEl>
                                          </p:spTgt>
                                        </p:tgtEl>
                                        <p:attrNameLst>
                                          <p:attrName>style.visibility</p:attrName>
                                        </p:attrNameLst>
                                      </p:cBhvr>
                                      <p:to>
                                        <p:strVal val="visible"/>
                                      </p:to>
                                    </p:set>
                                    <p:animEffect transition="in" filter="dissolve">
                                      <p:cBhvr>
                                        <p:cTn id="7" dur="500"/>
                                        <p:tgtEl>
                                          <p:spTgt spid="32256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0" end="0"/>
                                            </p:txEl>
                                          </p:spTgt>
                                        </p:tgtEl>
                                        <p:attrNameLst>
                                          <p:attrName>style.visibility</p:attrName>
                                        </p:attrNameLst>
                                      </p:cBhvr>
                                      <p:to>
                                        <p:strVal val="visible"/>
                                      </p:to>
                                    </p:set>
                                    <p:animEffect transition="in" filter="dissolve">
                                      <p:cBhvr>
                                        <p:cTn id="12" dur="500"/>
                                        <p:tgtEl>
                                          <p:spTgt spid="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562" grpId="0" build="p" autoUpdateAnimBg="0"/>
      <p:bldP spid="7" grpId="0" build="p" autoUpdateAnimBg="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7" name="Text Box 2"/>
          <p:cNvSpPr txBox="1">
            <a:spLocks noChangeArrowheads="1"/>
          </p:cNvSpPr>
          <p:nvPr/>
        </p:nvSpPr>
        <p:spPr bwMode="auto">
          <a:xfrm>
            <a:off x="8382010" y="76208"/>
            <a:ext cx="645998" cy="4614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Times New Roman" charset="0"/>
                <a:ea typeface="ＭＳ Ｐゴシック" charset="0"/>
              </a:rPr>
              <a:t>656</a:t>
            </a:r>
            <a:endParaRPr kumimoji="0" lang="en-US" sz="2400" b="0" i="0" u="none" strike="noStrike" kern="1200" cap="none" spc="0" normalizeH="0" baseline="0" noProof="0">
              <a:ln>
                <a:noFill/>
              </a:ln>
              <a:solidFill>
                <a:srgbClr val="000066"/>
              </a:solidFill>
              <a:effectLst/>
              <a:uLnTx/>
              <a:uFillTx/>
              <a:latin typeface="Times New Roman" charset="0"/>
              <a:ea typeface="ＭＳ Ｐゴシック" charset="0"/>
            </a:endParaRPr>
          </a:p>
        </p:txBody>
      </p:sp>
      <p:pic>
        <p:nvPicPr>
          <p:cNvPr id="531458" name="Picture 3"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0"/>
            <a:ext cx="9107488"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1459" name="Rectangle 4"/>
          <p:cNvSpPr>
            <a:spLocks noGrp="1" noChangeArrowheads="1"/>
          </p:cNvSpPr>
          <p:nvPr>
            <p:ph type="title" idx="4294967295"/>
          </p:nvPr>
        </p:nvSpPr>
        <p:spPr>
          <a:xfrm>
            <a:off x="0" y="0"/>
            <a:ext cx="4191000" cy="914400"/>
          </a:xfrm>
          <a:solidFill>
            <a:schemeClr val="bg1"/>
          </a:solidFill>
        </p:spPr>
        <p:txBody>
          <a:bodyPr/>
          <a:lstStyle/>
          <a:p>
            <a:pPr eaLnBrk="1" hangingPunct="1"/>
            <a:r>
              <a:rPr lang="en-US" sz="3600" b="1">
                <a:latin typeface="Arial" charset="0"/>
                <a:ea typeface="ＭＳ Ｐゴシック" charset="0"/>
                <a:cs typeface="ＭＳ Ｐゴシック" charset="0"/>
              </a:rPr>
              <a:t>John 12 Events</a:t>
            </a:r>
            <a:endParaRPr lang="en-US" sz="3600">
              <a:latin typeface="Times New Roman" charset="0"/>
              <a:ea typeface="ＭＳ Ｐゴシック" charset="0"/>
              <a:cs typeface="ＭＳ Ｐゴシック" charset="0"/>
            </a:endParaRPr>
          </a:p>
        </p:txBody>
      </p:sp>
      <p:sp>
        <p:nvSpPr>
          <p:cNvPr id="257029" name="Text Box 5"/>
          <p:cNvSpPr txBox="1">
            <a:spLocks noChangeArrowheads="1"/>
          </p:cNvSpPr>
          <p:nvPr/>
        </p:nvSpPr>
        <p:spPr bwMode="auto">
          <a:xfrm>
            <a:off x="5373640" y="5638800"/>
            <a:ext cx="3522761" cy="958096"/>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Anointing at Bethany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12:1-11</a:t>
            </a:r>
          </a:p>
        </p:txBody>
      </p:sp>
      <p:sp>
        <p:nvSpPr>
          <p:cNvPr id="257030" name="Text Box 6"/>
          <p:cNvSpPr txBox="1">
            <a:spLocks noChangeArrowheads="1"/>
          </p:cNvSpPr>
          <p:nvPr/>
        </p:nvSpPr>
        <p:spPr bwMode="auto">
          <a:xfrm>
            <a:off x="4399299" y="4165600"/>
            <a:ext cx="2718716" cy="958096"/>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Triumphal Entry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12:12-20</a:t>
            </a:r>
          </a:p>
        </p:txBody>
      </p:sp>
      <p:sp>
        <p:nvSpPr>
          <p:cNvPr id="257031" name="Text Box 7"/>
          <p:cNvSpPr txBox="1">
            <a:spLocks noChangeArrowheads="1"/>
          </p:cNvSpPr>
          <p:nvPr/>
        </p:nvSpPr>
        <p:spPr bwMode="auto">
          <a:xfrm>
            <a:off x="3035620" y="2692400"/>
            <a:ext cx="2550474" cy="958096"/>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Predicts Death</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12:21-36</a:t>
            </a:r>
          </a:p>
        </p:txBody>
      </p:sp>
      <p:sp>
        <p:nvSpPr>
          <p:cNvPr id="257032" name="Text Box 8"/>
          <p:cNvSpPr txBox="1">
            <a:spLocks noChangeArrowheads="1"/>
          </p:cNvSpPr>
          <p:nvPr/>
        </p:nvSpPr>
        <p:spPr bwMode="auto">
          <a:xfrm>
            <a:off x="1273757" y="1219200"/>
            <a:ext cx="3151614" cy="958096"/>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Unbelief Summary</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CC"/>
                </a:solidFill>
                <a:effectLst/>
                <a:uLnTx/>
                <a:uFillTx/>
                <a:latin typeface="Arial" charset="0"/>
                <a:ea typeface="ＭＳ Ｐゴシック" charset="0"/>
              </a:rPr>
              <a:t>12:37-50</a:t>
            </a:r>
          </a:p>
        </p:txBody>
      </p:sp>
      <p:sp>
        <p:nvSpPr>
          <p:cNvPr id="257033" name="AutoShape 9"/>
          <p:cNvSpPr>
            <a:spLocks noChangeArrowheads="1"/>
          </p:cNvSpPr>
          <p:nvPr/>
        </p:nvSpPr>
        <p:spPr bwMode="auto">
          <a:xfrm rot="-7065457">
            <a:off x="5867400" y="5105400"/>
            <a:ext cx="533400"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66"/>
          </a:solidFill>
          <a:ln w="9525">
            <a:solidFill>
              <a:schemeClr val="tx1"/>
            </a:solidFill>
            <a:miter lim="800000"/>
            <a:headEnd/>
            <a:tailEnd/>
          </a:ln>
        </p:spPr>
        <p:txBody>
          <a:bodyPr wrap="none" lIns="91275" tIns="45638" rIns="91275" bIns="45638"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Times New Roman"/>
              <a:ea typeface="+mn-ea"/>
              <a:cs typeface="+mn-cs"/>
            </a:endParaRPr>
          </a:p>
        </p:txBody>
      </p:sp>
      <p:sp>
        <p:nvSpPr>
          <p:cNvPr id="257034" name="AutoShape 10"/>
          <p:cNvSpPr>
            <a:spLocks noChangeArrowheads="1"/>
          </p:cNvSpPr>
          <p:nvPr/>
        </p:nvSpPr>
        <p:spPr bwMode="auto">
          <a:xfrm rot="-7065457">
            <a:off x="4572000" y="3581400"/>
            <a:ext cx="533400"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66"/>
          </a:solidFill>
          <a:ln w="9525">
            <a:solidFill>
              <a:schemeClr val="tx1"/>
            </a:solidFill>
            <a:miter lim="800000"/>
            <a:headEnd/>
            <a:tailEnd/>
          </a:ln>
        </p:spPr>
        <p:txBody>
          <a:bodyPr wrap="none" lIns="91275" tIns="45638" rIns="91275" bIns="45638"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Times New Roman"/>
              <a:ea typeface="+mn-ea"/>
              <a:cs typeface="+mn-cs"/>
            </a:endParaRPr>
          </a:p>
        </p:txBody>
      </p:sp>
      <p:sp>
        <p:nvSpPr>
          <p:cNvPr id="257035" name="AutoShape 11"/>
          <p:cNvSpPr>
            <a:spLocks noChangeArrowheads="1"/>
          </p:cNvSpPr>
          <p:nvPr/>
        </p:nvSpPr>
        <p:spPr bwMode="auto">
          <a:xfrm rot="-7065457">
            <a:off x="3200400" y="2133600"/>
            <a:ext cx="533400" cy="533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66"/>
          </a:solidFill>
          <a:ln w="9525">
            <a:solidFill>
              <a:schemeClr val="tx1"/>
            </a:solidFill>
            <a:miter lim="800000"/>
            <a:headEnd/>
            <a:tailEnd/>
          </a:ln>
        </p:spPr>
        <p:txBody>
          <a:bodyPr wrap="none" lIns="91275" tIns="45638" rIns="91275" bIns="45638"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CC"/>
              </a:solidFill>
              <a:effectLst/>
              <a:uLnTx/>
              <a:uFillTx/>
              <a:latin typeface="Times New Roman"/>
              <a:ea typeface="+mn-ea"/>
              <a:cs typeface="+mn-cs"/>
            </a:endParaRPr>
          </a:p>
        </p:txBody>
      </p:sp>
      <p:sp>
        <p:nvSpPr>
          <p:cNvPr id="531467" name="Text Box 13"/>
          <p:cNvSpPr txBox="1">
            <a:spLocks noChangeArrowheads="1"/>
          </p:cNvSpPr>
          <p:nvPr/>
        </p:nvSpPr>
        <p:spPr bwMode="auto">
          <a:xfrm>
            <a:off x="8578858" y="7"/>
            <a:ext cx="492109" cy="4614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lIns="91275" tIns="45638" rIns="91275" bIns="4563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000066"/>
                </a:solidFill>
                <a:effectLst/>
                <a:uLnTx/>
                <a:uFillTx/>
                <a:latin typeface="Times New Roman" charset="0"/>
                <a:ea typeface="ＭＳ Ｐゴシック" charset="0"/>
              </a:rPr>
              <a:t>64</a:t>
            </a:r>
            <a:endParaRPr kumimoji="0" lang="en-US" sz="2400" b="0" i="0" u="none" strike="noStrike" kern="1200" cap="none" spc="0" normalizeH="0" baseline="0" noProof="0">
              <a:ln>
                <a:noFill/>
              </a:ln>
              <a:solidFill>
                <a:srgbClr val="000066"/>
              </a:solidFill>
              <a:effectLst/>
              <a:uLnTx/>
              <a:uFillTx/>
              <a:latin typeface="Times New Roman" charset="0"/>
              <a:ea typeface="ＭＳ Ｐゴシック"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57029"/>
                                        </p:tgtEl>
                                        <p:attrNameLst>
                                          <p:attrName>style.visibility</p:attrName>
                                        </p:attrNameLst>
                                      </p:cBhvr>
                                      <p:to>
                                        <p:strVal val="visible"/>
                                      </p:to>
                                    </p:set>
                                    <p:animEffect transition="in" filter="blinds(horizontal)">
                                      <p:cBhvr>
                                        <p:cTn id="7" dur="500"/>
                                        <p:tgtEl>
                                          <p:spTgt spid="257029"/>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57033"/>
                                        </p:tgtEl>
                                        <p:attrNameLst>
                                          <p:attrName>style.visibility</p:attrName>
                                        </p:attrNameLst>
                                      </p:cBhvr>
                                      <p:to>
                                        <p:strVal val="visible"/>
                                      </p:to>
                                    </p:set>
                                    <p:animEffect transition="in" filter="wipe(down)">
                                      <p:cBhvr>
                                        <p:cTn id="12" dur="500"/>
                                        <p:tgtEl>
                                          <p:spTgt spid="257033"/>
                                        </p:tgtEl>
                                      </p:cBhvr>
                                    </p:animEffect>
                                  </p:childTnLst>
                                </p:cTn>
                              </p:par>
                            </p:childTnLst>
                          </p:cTn>
                        </p:par>
                        <p:par>
                          <p:cTn id="13" fill="hold" nodeType="afterGroup">
                            <p:stCondLst>
                              <p:cond delay="500"/>
                            </p:stCondLst>
                            <p:childTnLst>
                              <p:par>
                                <p:cTn id="14" presetID="3" presetClass="entr" presetSubtype="10" fill="hold" grpId="0" nodeType="afterEffect">
                                  <p:stCondLst>
                                    <p:cond delay="0"/>
                                  </p:stCondLst>
                                  <p:childTnLst>
                                    <p:set>
                                      <p:cBhvr>
                                        <p:cTn id="15" dur="1" fill="hold">
                                          <p:stCondLst>
                                            <p:cond delay="0"/>
                                          </p:stCondLst>
                                        </p:cTn>
                                        <p:tgtEl>
                                          <p:spTgt spid="257030"/>
                                        </p:tgtEl>
                                        <p:attrNameLst>
                                          <p:attrName>style.visibility</p:attrName>
                                        </p:attrNameLst>
                                      </p:cBhvr>
                                      <p:to>
                                        <p:strVal val="visible"/>
                                      </p:to>
                                    </p:set>
                                    <p:animEffect transition="in" filter="blinds(horizontal)">
                                      <p:cBhvr>
                                        <p:cTn id="16" dur="500"/>
                                        <p:tgtEl>
                                          <p:spTgt spid="25703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257034"/>
                                        </p:tgtEl>
                                        <p:attrNameLst>
                                          <p:attrName>style.visibility</p:attrName>
                                        </p:attrNameLst>
                                      </p:cBhvr>
                                      <p:to>
                                        <p:strVal val="visible"/>
                                      </p:to>
                                    </p:set>
                                    <p:animEffect transition="in" filter="wipe(down)">
                                      <p:cBhvr>
                                        <p:cTn id="21" dur="500"/>
                                        <p:tgtEl>
                                          <p:spTgt spid="257034"/>
                                        </p:tgtEl>
                                      </p:cBhvr>
                                    </p:animEffect>
                                  </p:childTnLst>
                                </p:cTn>
                              </p:par>
                            </p:childTnLst>
                          </p:cTn>
                        </p:par>
                        <p:par>
                          <p:cTn id="22" fill="hold" nodeType="afterGroup">
                            <p:stCondLst>
                              <p:cond delay="500"/>
                            </p:stCondLst>
                            <p:childTnLst>
                              <p:par>
                                <p:cTn id="23" presetID="3" presetClass="entr" presetSubtype="10" fill="hold" grpId="0" nodeType="afterEffect">
                                  <p:stCondLst>
                                    <p:cond delay="0"/>
                                  </p:stCondLst>
                                  <p:childTnLst>
                                    <p:set>
                                      <p:cBhvr>
                                        <p:cTn id="24" dur="1" fill="hold">
                                          <p:stCondLst>
                                            <p:cond delay="0"/>
                                          </p:stCondLst>
                                        </p:cTn>
                                        <p:tgtEl>
                                          <p:spTgt spid="257031"/>
                                        </p:tgtEl>
                                        <p:attrNameLst>
                                          <p:attrName>style.visibility</p:attrName>
                                        </p:attrNameLst>
                                      </p:cBhvr>
                                      <p:to>
                                        <p:strVal val="visible"/>
                                      </p:to>
                                    </p:set>
                                    <p:animEffect transition="in" filter="blinds(horizontal)">
                                      <p:cBhvr>
                                        <p:cTn id="25" dur="500"/>
                                        <p:tgtEl>
                                          <p:spTgt spid="25703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257035"/>
                                        </p:tgtEl>
                                        <p:attrNameLst>
                                          <p:attrName>style.visibility</p:attrName>
                                        </p:attrNameLst>
                                      </p:cBhvr>
                                      <p:to>
                                        <p:strVal val="visible"/>
                                      </p:to>
                                    </p:set>
                                    <p:animEffect transition="in" filter="wipe(down)">
                                      <p:cBhvr>
                                        <p:cTn id="30" dur="500"/>
                                        <p:tgtEl>
                                          <p:spTgt spid="257035"/>
                                        </p:tgtEl>
                                      </p:cBhvr>
                                    </p:animEffect>
                                  </p:childTnLst>
                                </p:cTn>
                              </p:par>
                            </p:childTnLst>
                          </p:cTn>
                        </p:par>
                        <p:par>
                          <p:cTn id="31" fill="hold" nodeType="afterGroup">
                            <p:stCondLst>
                              <p:cond delay="500"/>
                            </p:stCondLst>
                            <p:childTnLst>
                              <p:par>
                                <p:cTn id="32" presetID="3" presetClass="entr" presetSubtype="10" fill="hold" grpId="0" nodeType="afterEffect">
                                  <p:stCondLst>
                                    <p:cond delay="0"/>
                                  </p:stCondLst>
                                  <p:childTnLst>
                                    <p:set>
                                      <p:cBhvr>
                                        <p:cTn id="33" dur="1" fill="hold">
                                          <p:stCondLst>
                                            <p:cond delay="0"/>
                                          </p:stCondLst>
                                        </p:cTn>
                                        <p:tgtEl>
                                          <p:spTgt spid="257032"/>
                                        </p:tgtEl>
                                        <p:attrNameLst>
                                          <p:attrName>style.visibility</p:attrName>
                                        </p:attrNameLst>
                                      </p:cBhvr>
                                      <p:to>
                                        <p:strVal val="visible"/>
                                      </p:to>
                                    </p:set>
                                    <p:animEffect transition="in" filter="blinds(horizontal)">
                                      <p:cBhvr>
                                        <p:cTn id="34" dur="500"/>
                                        <p:tgtEl>
                                          <p:spTgt spid="257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029" grpId="0" animBg="1"/>
      <p:bldP spid="257030" grpId="0" animBg="1"/>
      <p:bldP spid="257031" grpId="0" animBg="1"/>
      <p:bldP spid="257032" grpId="0" animBg="1"/>
      <p:bldP spid="257033" grpId="0" animBg="1"/>
      <p:bldP spid="257034" grpId="0" animBg="1"/>
      <p:bldP spid="257035"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8817" name="Picture 1026" descr="jesusandsinfulwoman"/>
          <p:cNvPicPr>
            <a:picLocks noChangeAspect="1" noChangeArrowheads="1"/>
          </p:cNvPicPr>
          <p:nvPr/>
        </p:nvPicPr>
        <p:blipFill>
          <a:blip r:embed="rId3">
            <a:lum bright="6000"/>
            <a:extLst>
              <a:ext uri="{28A0092B-C50C-407E-A947-70E740481C1C}">
                <a14:useLocalDpi xmlns:a14="http://schemas.microsoft.com/office/drawing/2010/main"/>
              </a:ext>
            </a:extLst>
          </a:blip>
          <a:srcRect/>
          <a:stretch>
            <a:fillRect/>
          </a:stretch>
        </p:blipFill>
        <p:spPr bwMode="auto">
          <a:xfrm>
            <a:off x="0" y="609600"/>
            <a:ext cx="9144000" cy="6232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18818" name="Rectangle 1027"/>
          <p:cNvSpPr>
            <a:spLocks noGrp="1" noChangeArrowheads="1"/>
          </p:cNvSpPr>
          <p:nvPr>
            <p:ph type="title" idx="4294967295"/>
          </p:nvPr>
        </p:nvSpPr>
        <p:spPr>
          <a:xfrm>
            <a:off x="0" y="0"/>
            <a:ext cx="9144000" cy="1219200"/>
          </a:xfrm>
          <a:solidFill>
            <a:schemeClr val="tx2"/>
          </a:solidFill>
        </p:spPr>
        <p:txBody>
          <a:bodyPr/>
          <a:lstStyle/>
          <a:p>
            <a:pPr eaLnBrk="1" hangingPunct="1"/>
            <a:r>
              <a:rPr lang="en-US" sz="2800" i="1">
                <a:latin typeface="Papyrus" charset="0"/>
              </a:rPr>
              <a:t>Luke 7:36-50</a:t>
            </a:r>
            <a:br>
              <a:rPr lang="en-US" sz="2800" i="1">
                <a:latin typeface="Papyrus" charset="0"/>
              </a:rPr>
            </a:br>
            <a:r>
              <a:rPr lang="en-US" sz="3600" i="1">
                <a:latin typeface="Papyrus" charset="0"/>
              </a:rPr>
              <a:t>Jesus and the Sinful Woman</a:t>
            </a:r>
          </a:p>
        </p:txBody>
      </p:sp>
    </p:spTree>
    <p:extLst>
      <p:ext uri="{BB962C8B-B14F-4D97-AF65-F5344CB8AC3E}">
        <p14:creationId xmlns:p14="http://schemas.microsoft.com/office/powerpoint/2010/main" val="445803066"/>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bg>
      <p:bgPr>
        <a:solidFill>
          <a:srgbClr val="FFFF99"/>
        </a:solidFill>
        <a:effectLst/>
      </p:bgPr>
    </p:bg>
    <p:spTree>
      <p:nvGrpSpPr>
        <p:cNvPr id="1" name=""/>
        <p:cNvGrpSpPr/>
        <p:nvPr/>
      </p:nvGrpSpPr>
      <p:grpSpPr>
        <a:xfrm>
          <a:off x="0" y="0"/>
          <a:ext cx="0" cy="0"/>
          <a:chOff x="0" y="0"/>
          <a:chExt cx="0" cy="0"/>
        </a:xfrm>
      </p:grpSpPr>
      <p:sp>
        <p:nvSpPr>
          <p:cNvPr id="179202" name="Rectangle 2"/>
          <p:cNvSpPr>
            <a:spLocks noChangeArrowheads="1"/>
          </p:cNvSpPr>
          <p:nvPr/>
        </p:nvSpPr>
        <p:spPr bwMode="auto">
          <a:xfrm>
            <a:off x="0" y="0"/>
            <a:ext cx="9144000" cy="990600"/>
          </a:xfrm>
          <a:prstGeom prst="rect">
            <a:avLst/>
          </a:prstGeom>
          <a:gradFill rotWithShape="0">
            <a:gsLst>
              <a:gs pos="0">
                <a:srgbClr val="333399">
                  <a:alpha val="44000"/>
                </a:srgbClr>
              </a:gs>
              <a:gs pos="50000">
                <a:srgbClr val="171747"/>
              </a:gs>
              <a:gs pos="100000">
                <a:srgbClr val="333399">
                  <a:alpha val="44000"/>
                </a:srgbClr>
              </a:gs>
            </a:gsLst>
            <a:lin ang="5400000" scaled="1"/>
          </a:gradFill>
          <a:ln w="9525">
            <a:noFill/>
            <a:miter lim="800000"/>
            <a:headEnd/>
            <a:tailEnd/>
          </a:ln>
          <a:effectLst/>
        </p:spPr>
        <p:txBody>
          <a:bodyPr anchor="ctr">
            <a:spAutoFit/>
          </a:bodyPr>
          <a:lstStyle/>
          <a:p>
            <a:pPr>
              <a:defRPr/>
            </a:pPr>
            <a:endParaRPr lang="en-US">
              <a:solidFill>
                <a:srgbClr val="000000"/>
              </a:solidFill>
              <a:ea typeface="ＭＳ Ｐゴシック" charset="-128"/>
              <a:cs typeface="ＭＳ Ｐゴシック" charset="-128"/>
            </a:endParaRPr>
          </a:p>
        </p:txBody>
      </p:sp>
      <p:sp>
        <p:nvSpPr>
          <p:cNvPr id="179203" name="Text Box 3"/>
          <p:cNvSpPr txBox="1">
            <a:spLocks noChangeArrowheads="1"/>
          </p:cNvSpPr>
          <p:nvPr/>
        </p:nvSpPr>
        <p:spPr bwMode="auto">
          <a:xfrm>
            <a:off x="0" y="1006475"/>
            <a:ext cx="9144000" cy="579438"/>
          </a:xfrm>
          <a:prstGeom prst="rect">
            <a:avLst/>
          </a:prstGeom>
          <a:solidFill>
            <a:srgbClr val="CCCCFF">
              <a:alpha val="58038"/>
            </a:srgb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r>
              <a:rPr lang="en-US" sz="3200" b="1">
                <a:solidFill>
                  <a:srgbClr val="000000"/>
                </a:solidFill>
                <a:latin typeface="Lucida Sans Unicode" charset="0"/>
              </a:rPr>
              <a:t>Common to all four gospel accounts:</a:t>
            </a:r>
          </a:p>
        </p:txBody>
      </p:sp>
      <p:sp>
        <p:nvSpPr>
          <p:cNvPr id="179204" name="Rectangle 4"/>
          <p:cNvSpPr>
            <a:spLocks noGrp="1" noChangeArrowheads="1"/>
          </p:cNvSpPr>
          <p:nvPr>
            <p:ph type="title"/>
          </p:nvPr>
        </p:nvSpPr>
        <p:spPr>
          <a:xfrm>
            <a:off x="0" y="238125"/>
            <a:ext cx="7620000" cy="600075"/>
          </a:xfrm>
        </p:spPr>
        <p:txBody>
          <a:bodyPr anchor="t">
            <a:spAutoFit/>
          </a:bodyPr>
          <a:lstStyle/>
          <a:p>
            <a:pPr eaLnBrk="1" hangingPunct="1">
              <a:defRPr/>
            </a:pPr>
            <a:r>
              <a:rPr lang="en-US" sz="3200" b="1">
                <a:solidFill>
                  <a:schemeClr val="bg1"/>
                </a:solidFill>
                <a:effectLst>
                  <a:outerShdw blurRad="38100" dist="38100" dir="2700000" algn="tl">
                    <a:srgbClr val="000000"/>
                  </a:outerShdw>
                </a:effectLst>
                <a:latin typeface="Lucida Sans Unicode" charset="0"/>
              </a:rPr>
              <a:t>Anointings of Jesus</a:t>
            </a:r>
            <a:endParaRPr lang="en-US" sz="3200" b="1">
              <a:solidFill>
                <a:schemeClr val="tx1"/>
              </a:solidFill>
              <a:latin typeface="Lucida Sans Unicode" charset="0"/>
            </a:endParaRPr>
          </a:p>
        </p:txBody>
      </p:sp>
      <p:sp>
        <p:nvSpPr>
          <p:cNvPr id="179205" name="Text Box 5"/>
          <p:cNvSpPr txBox="1">
            <a:spLocks noChangeArrowheads="1"/>
          </p:cNvSpPr>
          <p:nvPr/>
        </p:nvSpPr>
        <p:spPr bwMode="auto">
          <a:xfrm>
            <a:off x="288925" y="2214563"/>
            <a:ext cx="8855075" cy="403187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marL="598488" indent="-598488"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buFont typeface="Arial" charset="0"/>
              <a:buAutoNum type="arabicPeriod"/>
            </a:pPr>
            <a:r>
              <a:rPr lang="en-US" sz="3200" b="1" dirty="0">
                <a:solidFill>
                  <a:srgbClr val="000000"/>
                </a:solidFill>
                <a:latin typeface="Lucida Sans Unicode" charset="0"/>
              </a:rPr>
              <a:t>Unannounced visit by woman</a:t>
            </a:r>
          </a:p>
          <a:p>
            <a:pPr>
              <a:buFont typeface="Arial" charset="0"/>
              <a:buAutoNum type="arabicPeriod"/>
            </a:pPr>
            <a:r>
              <a:rPr lang="en-US" sz="3200" b="1" dirty="0">
                <a:solidFill>
                  <a:srgbClr val="000000"/>
                </a:solidFill>
                <a:latin typeface="Lucida Sans Unicode" charset="0"/>
              </a:rPr>
              <a:t>Anointed Jesus</a:t>
            </a:r>
            <a:r>
              <a:rPr lang="mr-IN" sz="3200" b="1" dirty="0">
                <a:solidFill>
                  <a:srgbClr val="000000"/>
                </a:solidFill>
                <a:latin typeface="Lucida Sans Unicode" charset="0"/>
              </a:rPr>
              <a:t>'</a:t>
            </a:r>
            <a:r>
              <a:rPr lang="en-US" sz="3200" b="1" dirty="0">
                <a:solidFill>
                  <a:srgbClr val="000000"/>
                </a:solidFill>
                <a:latin typeface="Lucida Sans Unicode" charset="0"/>
              </a:rPr>
              <a:t> head and/or feet</a:t>
            </a:r>
            <a:endParaRPr lang="en-US" altLang="ja-JP" sz="3200" b="1" dirty="0">
              <a:solidFill>
                <a:srgbClr val="000000"/>
              </a:solidFill>
              <a:latin typeface="Lucida Sans Unicode" charset="0"/>
            </a:endParaRPr>
          </a:p>
          <a:p>
            <a:pPr>
              <a:buFont typeface="Arial" charset="0"/>
              <a:buAutoNum type="arabicPeriod"/>
            </a:pPr>
            <a:r>
              <a:rPr lang="en-US" sz="3200" b="1" dirty="0">
                <a:solidFill>
                  <a:srgbClr val="000000"/>
                </a:solidFill>
                <a:latin typeface="Lucida Sans Unicode" charset="0"/>
              </a:rPr>
              <a:t>Wiped his feet with her hair</a:t>
            </a:r>
          </a:p>
          <a:p>
            <a:pPr>
              <a:buFont typeface="Arial" charset="0"/>
              <a:buAutoNum type="arabicPeriod"/>
            </a:pPr>
            <a:r>
              <a:rPr lang="en-US" sz="3200" b="1" dirty="0">
                <a:solidFill>
                  <a:srgbClr val="000000"/>
                </a:solidFill>
                <a:latin typeface="Lucida Sans Unicode" charset="0"/>
              </a:rPr>
              <a:t>Complaint of waste by disciples/Judas</a:t>
            </a:r>
          </a:p>
          <a:p>
            <a:pPr>
              <a:buFont typeface="Arial" charset="0"/>
              <a:buAutoNum type="arabicPeriod"/>
            </a:pPr>
            <a:r>
              <a:rPr lang="en-US" sz="3200" b="1" dirty="0">
                <a:solidFill>
                  <a:srgbClr val="000000"/>
                </a:solidFill>
                <a:latin typeface="Lucida Sans Unicode" charset="0"/>
              </a:rPr>
              <a:t>Disciples rebuked by Jesus</a:t>
            </a:r>
          </a:p>
          <a:p>
            <a:pPr>
              <a:buFont typeface="Arial" charset="0"/>
              <a:buAutoNum type="arabicPeriod"/>
            </a:pPr>
            <a:r>
              <a:rPr lang="en-US" sz="3200" b="1" dirty="0">
                <a:solidFill>
                  <a:srgbClr val="000000"/>
                </a:solidFill>
                <a:latin typeface="Lucida Sans Unicode" charset="0"/>
              </a:rPr>
              <a:t>In a home</a:t>
            </a:r>
          </a:p>
          <a:p>
            <a:pPr>
              <a:buFont typeface="Arial" charset="0"/>
              <a:buAutoNum type="arabicPeriod"/>
            </a:pPr>
            <a:r>
              <a:rPr lang="en-US" sz="3200" b="1" dirty="0">
                <a:solidFill>
                  <a:srgbClr val="000000"/>
                </a:solidFill>
                <a:latin typeface="Lucida Sans Unicode" charset="0"/>
              </a:rPr>
              <a:t>Alabaster jar (except in John)</a:t>
            </a:r>
          </a:p>
          <a:p>
            <a:pPr>
              <a:buFont typeface="Arial" charset="0"/>
              <a:buAutoNum type="arabicPeriod"/>
            </a:pPr>
            <a:r>
              <a:rPr lang="en-US" sz="3200" b="1" dirty="0">
                <a:solidFill>
                  <a:srgbClr val="000000"/>
                </a:solidFill>
                <a:latin typeface="Lucida Sans Unicode" charset="0"/>
              </a:rPr>
              <a:t>Home owned by man called Simon</a:t>
            </a:r>
          </a:p>
        </p:txBody>
      </p:sp>
      <p:pic>
        <p:nvPicPr>
          <p:cNvPr id="361480" name="Picture 6" descr="PAM219"/>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593013" y="0"/>
            <a:ext cx="1550987" cy="2743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098357477"/>
      </p:ext>
    </p:extLst>
  </p:cSld>
  <p:clrMapOvr>
    <a:masterClrMapping/>
  </p:clrMapOvr>
  <p:transition>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9203"/>
                                        </p:tgtEl>
                                        <p:attrNameLst>
                                          <p:attrName>style.visibility</p:attrName>
                                        </p:attrNameLst>
                                      </p:cBhvr>
                                      <p:to>
                                        <p:strVal val="visible"/>
                                      </p:to>
                                    </p:set>
                                    <p:animEffect transition="in" filter="fade">
                                      <p:cBhvr>
                                        <p:cTn id="7" dur="2000"/>
                                        <p:tgtEl>
                                          <p:spTgt spid="17920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79205">
                                            <p:txEl>
                                              <p:pRg st="0" end="0"/>
                                            </p:txEl>
                                          </p:spTgt>
                                        </p:tgtEl>
                                        <p:attrNameLst>
                                          <p:attrName>style.visibility</p:attrName>
                                        </p:attrNameLst>
                                      </p:cBhvr>
                                      <p:to>
                                        <p:strVal val="visible"/>
                                      </p:to>
                                    </p:set>
                                    <p:animEffect transition="in" filter="fade">
                                      <p:cBhvr>
                                        <p:cTn id="12" dur="500"/>
                                        <p:tgtEl>
                                          <p:spTgt spid="179205">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79205">
                                            <p:txEl>
                                              <p:pRg st="1" end="1"/>
                                            </p:txEl>
                                          </p:spTgt>
                                        </p:tgtEl>
                                        <p:attrNameLst>
                                          <p:attrName>style.visibility</p:attrName>
                                        </p:attrNameLst>
                                      </p:cBhvr>
                                      <p:to>
                                        <p:strVal val="visible"/>
                                      </p:to>
                                    </p:set>
                                    <p:animEffect transition="in" filter="fade">
                                      <p:cBhvr>
                                        <p:cTn id="17" dur="500"/>
                                        <p:tgtEl>
                                          <p:spTgt spid="179205">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9205">
                                            <p:txEl>
                                              <p:pRg st="2" end="2"/>
                                            </p:txEl>
                                          </p:spTgt>
                                        </p:tgtEl>
                                        <p:attrNameLst>
                                          <p:attrName>style.visibility</p:attrName>
                                        </p:attrNameLst>
                                      </p:cBhvr>
                                      <p:to>
                                        <p:strVal val="visible"/>
                                      </p:to>
                                    </p:set>
                                    <p:animEffect transition="in" filter="fade">
                                      <p:cBhvr>
                                        <p:cTn id="22" dur="500"/>
                                        <p:tgtEl>
                                          <p:spTgt spid="179205">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79205">
                                            <p:txEl>
                                              <p:pRg st="3" end="3"/>
                                            </p:txEl>
                                          </p:spTgt>
                                        </p:tgtEl>
                                        <p:attrNameLst>
                                          <p:attrName>style.visibility</p:attrName>
                                        </p:attrNameLst>
                                      </p:cBhvr>
                                      <p:to>
                                        <p:strVal val="visible"/>
                                      </p:to>
                                    </p:set>
                                    <p:animEffect transition="in" filter="fade">
                                      <p:cBhvr>
                                        <p:cTn id="27" dur="500"/>
                                        <p:tgtEl>
                                          <p:spTgt spid="179205">
                                            <p:txEl>
                                              <p:pRg st="3" end="3"/>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79205">
                                            <p:txEl>
                                              <p:pRg st="4" end="4"/>
                                            </p:txEl>
                                          </p:spTgt>
                                        </p:tgtEl>
                                        <p:attrNameLst>
                                          <p:attrName>style.visibility</p:attrName>
                                        </p:attrNameLst>
                                      </p:cBhvr>
                                      <p:to>
                                        <p:strVal val="visible"/>
                                      </p:to>
                                    </p:set>
                                    <p:animEffect transition="in" filter="fade">
                                      <p:cBhvr>
                                        <p:cTn id="32" dur="500"/>
                                        <p:tgtEl>
                                          <p:spTgt spid="179205">
                                            <p:txEl>
                                              <p:pRg st="4" end="4"/>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79205">
                                            <p:txEl>
                                              <p:pRg st="5" end="5"/>
                                            </p:txEl>
                                          </p:spTgt>
                                        </p:tgtEl>
                                        <p:attrNameLst>
                                          <p:attrName>style.visibility</p:attrName>
                                        </p:attrNameLst>
                                      </p:cBhvr>
                                      <p:to>
                                        <p:strVal val="visible"/>
                                      </p:to>
                                    </p:set>
                                    <p:animEffect transition="in" filter="fade">
                                      <p:cBhvr>
                                        <p:cTn id="37" dur="500"/>
                                        <p:tgtEl>
                                          <p:spTgt spid="179205">
                                            <p:txEl>
                                              <p:pRg st="5" end="5"/>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79205">
                                            <p:txEl>
                                              <p:pRg st="6" end="6"/>
                                            </p:txEl>
                                          </p:spTgt>
                                        </p:tgtEl>
                                        <p:attrNameLst>
                                          <p:attrName>style.visibility</p:attrName>
                                        </p:attrNameLst>
                                      </p:cBhvr>
                                      <p:to>
                                        <p:strVal val="visible"/>
                                      </p:to>
                                    </p:set>
                                    <p:animEffect transition="in" filter="fade">
                                      <p:cBhvr>
                                        <p:cTn id="42" dur="500"/>
                                        <p:tgtEl>
                                          <p:spTgt spid="179205">
                                            <p:txEl>
                                              <p:pRg st="6" end="6"/>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179205">
                                            <p:txEl>
                                              <p:pRg st="7" end="7"/>
                                            </p:txEl>
                                          </p:spTgt>
                                        </p:tgtEl>
                                        <p:attrNameLst>
                                          <p:attrName>style.visibility</p:attrName>
                                        </p:attrNameLst>
                                      </p:cBhvr>
                                      <p:to>
                                        <p:strVal val="visible"/>
                                      </p:to>
                                    </p:set>
                                    <p:animEffect transition="in" filter="fade">
                                      <p:cBhvr>
                                        <p:cTn id="47" dur="500"/>
                                        <p:tgtEl>
                                          <p:spTgt spid="17920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203" grpId="0" animBg="1"/>
      <p:bldP spid="179205" grpId="0" build="p" autoUpdateAnimBg="0"/>
    </p:bldLst>
  </p:timing>
</p:sld>
</file>

<file path=ppt/slides/slide255.xml><?xml version="1.0" encoding="utf-8"?>
<p:sld xmlns:a="http://schemas.openxmlformats.org/drawingml/2006/main" xmlns:r="http://schemas.openxmlformats.org/officeDocument/2006/relationships" xmlns:p="http://schemas.openxmlformats.org/presentationml/2006/main">
  <p:cSld>
    <p:bg>
      <p:bgPr>
        <a:solidFill>
          <a:srgbClr val="FFFF99"/>
        </a:solidFill>
        <a:effectLst/>
      </p:bgPr>
    </p:bg>
    <p:spTree>
      <p:nvGrpSpPr>
        <p:cNvPr id="1" name=""/>
        <p:cNvGrpSpPr/>
        <p:nvPr/>
      </p:nvGrpSpPr>
      <p:grpSpPr>
        <a:xfrm>
          <a:off x="0" y="0"/>
          <a:ext cx="0" cy="0"/>
          <a:chOff x="0" y="0"/>
          <a:chExt cx="0" cy="0"/>
        </a:xfrm>
      </p:grpSpPr>
      <p:sp>
        <p:nvSpPr>
          <p:cNvPr id="181251" name="Rectangle 3"/>
          <p:cNvSpPr>
            <a:spLocks noChangeArrowheads="1"/>
          </p:cNvSpPr>
          <p:nvPr/>
        </p:nvSpPr>
        <p:spPr bwMode="auto">
          <a:xfrm>
            <a:off x="0" y="4868863"/>
            <a:ext cx="9144000" cy="2052637"/>
          </a:xfrm>
          <a:prstGeom prst="rect">
            <a:avLst/>
          </a:prstGeom>
          <a:solidFill>
            <a:srgbClr val="FF3300">
              <a:alpha val="50195"/>
            </a:srgb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endParaRPr lang="en-US">
              <a:solidFill>
                <a:srgbClr val="000000"/>
              </a:solidFill>
            </a:endParaRPr>
          </a:p>
        </p:txBody>
      </p:sp>
      <p:sp>
        <p:nvSpPr>
          <p:cNvPr id="181252" name="Rectangle 4"/>
          <p:cNvSpPr>
            <a:spLocks noChangeArrowheads="1"/>
          </p:cNvSpPr>
          <p:nvPr/>
        </p:nvSpPr>
        <p:spPr bwMode="auto">
          <a:xfrm>
            <a:off x="0" y="2419350"/>
            <a:ext cx="9144000" cy="1187450"/>
          </a:xfrm>
          <a:prstGeom prst="rect">
            <a:avLst/>
          </a:prstGeom>
          <a:solidFill>
            <a:srgbClr val="FF9933">
              <a:alpha val="50195"/>
            </a:srgb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endParaRPr lang="en-US">
              <a:solidFill>
                <a:srgbClr val="000000"/>
              </a:solidFill>
            </a:endParaRPr>
          </a:p>
        </p:txBody>
      </p:sp>
      <p:sp>
        <p:nvSpPr>
          <p:cNvPr id="181253" name="Text Box 5"/>
          <p:cNvSpPr txBox="1">
            <a:spLocks noChangeArrowheads="1"/>
          </p:cNvSpPr>
          <p:nvPr/>
        </p:nvSpPr>
        <p:spPr bwMode="auto">
          <a:xfrm>
            <a:off x="0" y="980728"/>
            <a:ext cx="9144000" cy="6617195"/>
          </a:xfrm>
          <a:prstGeom prst="rect">
            <a:avLst/>
          </a:prstGeom>
          <a:solidFill>
            <a:srgbClr val="CCCCFF">
              <a:alpha val="58038"/>
            </a:srgb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r>
              <a:rPr lang="en-US" b="1" dirty="0">
                <a:solidFill>
                  <a:srgbClr val="000000"/>
                </a:solidFill>
                <a:latin typeface="Lucida Sans Unicode" charset="0"/>
              </a:rPr>
              <a:t>Luke 7:36-50</a:t>
            </a:r>
          </a:p>
          <a:p>
            <a:pPr eaLnBrk="1" hangingPunct="1"/>
            <a:endParaRPr lang="en-US" sz="3200" b="1" dirty="0">
              <a:solidFill>
                <a:srgbClr val="000000"/>
              </a:solidFill>
              <a:latin typeface="Lucida Sans Unicode" charset="0"/>
            </a:endParaRPr>
          </a:p>
          <a:p>
            <a:pPr eaLnBrk="1" hangingPunct="1"/>
            <a:endParaRPr lang="en-US" b="1" dirty="0">
              <a:solidFill>
                <a:srgbClr val="000000"/>
              </a:solidFill>
              <a:latin typeface="Lucida Sans Unicode" charset="0"/>
            </a:endParaRPr>
          </a:p>
          <a:p>
            <a:pPr eaLnBrk="1" hangingPunct="1"/>
            <a:endParaRPr lang="en-US" sz="1600" b="1" dirty="0">
              <a:solidFill>
                <a:srgbClr val="000000"/>
              </a:solidFill>
              <a:latin typeface="Lucida Sans Unicode" charset="0"/>
            </a:endParaRPr>
          </a:p>
          <a:p>
            <a:pPr eaLnBrk="1" hangingPunct="1"/>
            <a:r>
              <a:rPr lang="en-US" b="1" dirty="0">
                <a:solidFill>
                  <a:srgbClr val="000000"/>
                </a:solidFill>
                <a:latin typeface="Lucida Sans Unicode" charset="0"/>
              </a:rPr>
              <a:t>Early in Ministry</a:t>
            </a:r>
          </a:p>
          <a:p>
            <a:pPr eaLnBrk="1" hangingPunct="1"/>
            <a:endParaRPr lang="en-US" b="1" dirty="0">
              <a:solidFill>
                <a:srgbClr val="000000"/>
              </a:solidFill>
              <a:latin typeface="Lucida Sans Unicode" charset="0"/>
            </a:endParaRPr>
          </a:p>
          <a:p>
            <a:pPr eaLnBrk="1" hangingPunct="1"/>
            <a:r>
              <a:rPr lang="en-US" b="1" dirty="0">
                <a:solidFill>
                  <a:srgbClr val="000000"/>
                </a:solidFill>
                <a:latin typeface="Lucida Sans Unicode" charset="0"/>
              </a:rPr>
              <a:t>Weeping</a:t>
            </a:r>
          </a:p>
          <a:p>
            <a:pPr eaLnBrk="1" hangingPunct="1"/>
            <a:endParaRPr lang="en-US" sz="1600" b="1" dirty="0">
              <a:solidFill>
                <a:srgbClr val="000000"/>
              </a:solidFill>
              <a:latin typeface="Lucida Sans Unicode" charset="0"/>
            </a:endParaRPr>
          </a:p>
          <a:p>
            <a:pPr eaLnBrk="1" hangingPunct="1"/>
            <a:r>
              <a:rPr lang="en-US" b="1" dirty="0">
                <a:solidFill>
                  <a:srgbClr val="000000"/>
                </a:solidFill>
                <a:latin typeface="Lucida Sans Unicode" charset="0"/>
              </a:rPr>
              <a:t>For worship, woman</a:t>
            </a:r>
            <a:r>
              <a:rPr lang="mr-IN" altLang="ja-JP" b="1" dirty="0">
                <a:solidFill>
                  <a:srgbClr val="000000"/>
                </a:solidFill>
                <a:latin typeface="Lucida Sans Unicode" charset="0"/>
              </a:rPr>
              <a:t>'</a:t>
            </a:r>
            <a:r>
              <a:rPr lang="en-US" altLang="ja-JP" b="1" dirty="0">
                <a:solidFill>
                  <a:srgbClr val="000000"/>
                </a:solidFill>
                <a:latin typeface="Lucida Sans Unicode" charset="0"/>
              </a:rPr>
              <a:t>s </a:t>
            </a:r>
            <a:br>
              <a:rPr lang="en-US" altLang="ja-JP" b="1" dirty="0">
                <a:solidFill>
                  <a:srgbClr val="000000"/>
                </a:solidFill>
                <a:latin typeface="Lucida Sans Unicode" charset="0"/>
              </a:rPr>
            </a:br>
            <a:r>
              <a:rPr lang="en-US" altLang="ja-JP" b="1" dirty="0">
                <a:solidFill>
                  <a:srgbClr val="000000"/>
                </a:solidFill>
                <a:latin typeface="Lucida Sans Unicode" charset="0"/>
              </a:rPr>
              <a:t>sins forgiven (Luke 7:48)</a:t>
            </a:r>
          </a:p>
          <a:p>
            <a:pPr eaLnBrk="1" hangingPunct="1"/>
            <a:endParaRPr lang="en-US" b="1" dirty="0">
              <a:solidFill>
                <a:srgbClr val="000000"/>
              </a:solidFill>
              <a:latin typeface="Lucida Sans Unicode" charset="0"/>
            </a:endParaRPr>
          </a:p>
          <a:p>
            <a:pPr eaLnBrk="1" hangingPunct="1"/>
            <a:r>
              <a:rPr lang="en-US" b="1" dirty="0">
                <a:solidFill>
                  <a:srgbClr val="000000"/>
                </a:solidFill>
                <a:latin typeface="Lucida Sans Unicode" charset="0"/>
              </a:rPr>
              <a:t>By unnamed harlot at</a:t>
            </a:r>
          </a:p>
          <a:p>
            <a:pPr eaLnBrk="1" hangingPunct="1"/>
            <a:r>
              <a:rPr lang="en-US" b="1" dirty="0">
                <a:solidFill>
                  <a:srgbClr val="000000"/>
                </a:solidFill>
                <a:latin typeface="Lucida Sans Unicode" charset="0"/>
              </a:rPr>
              <a:t>home of Simon the </a:t>
            </a:r>
            <a:br>
              <a:rPr lang="en-US" b="1" dirty="0">
                <a:solidFill>
                  <a:srgbClr val="000000"/>
                </a:solidFill>
                <a:latin typeface="Lucida Sans Unicode" charset="0"/>
              </a:rPr>
            </a:br>
            <a:r>
              <a:rPr lang="en-US" b="1" dirty="0">
                <a:solidFill>
                  <a:srgbClr val="000000"/>
                </a:solidFill>
                <a:latin typeface="Lucida Sans Unicode" charset="0"/>
              </a:rPr>
              <a:t>Pharisee (Luke 7:40) in </a:t>
            </a:r>
            <a:br>
              <a:rPr lang="en-US" b="1" dirty="0">
                <a:solidFill>
                  <a:srgbClr val="000000"/>
                </a:solidFill>
                <a:latin typeface="Lucida Sans Unicode" charset="0"/>
              </a:rPr>
            </a:br>
            <a:r>
              <a:rPr lang="en-US" b="1" dirty="0">
                <a:solidFill>
                  <a:srgbClr val="000000"/>
                </a:solidFill>
                <a:latin typeface="Lucida Sans Unicode" charset="0"/>
              </a:rPr>
              <a:t>an unknown town</a:t>
            </a:r>
          </a:p>
          <a:p>
            <a:pPr eaLnBrk="1" hangingPunct="1"/>
            <a:endParaRPr lang="en-US" b="1" dirty="0">
              <a:solidFill>
                <a:srgbClr val="000000"/>
              </a:solidFill>
              <a:latin typeface="Lucida Sans Unicode" charset="0"/>
            </a:endParaRPr>
          </a:p>
          <a:p>
            <a:pPr eaLnBrk="1" hangingPunct="1"/>
            <a:endParaRPr lang="en-US" b="1" dirty="0">
              <a:solidFill>
                <a:srgbClr val="000000"/>
              </a:solidFill>
              <a:latin typeface="Lucida Sans Unicode" charset="0"/>
            </a:endParaRPr>
          </a:p>
          <a:p>
            <a:pPr eaLnBrk="1" hangingPunct="1"/>
            <a:endParaRPr lang="en-US" b="1" dirty="0">
              <a:solidFill>
                <a:srgbClr val="000000"/>
              </a:solidFill>
              <a:latin typeface="Lucida Sans Unicode" charset="0"/>
            </a:endParaRPr>
          </a:p>
        </p:txBody>
      </p:sp>
      <p:sp>
        <p:nvSpPr>
          <p:cNvPr id="181254" name="Text Box 6"/>
          <p:cNvSpPr txBox="1">
            <a:spLocks noChangeArrowheads="1"/>
          </p:cNvSpPr>
          <p:nvPr/>
        </p:nvSpPr>
        <p:spPr bwMode="auto">
          <a:xfrm>
            <a:off x="4211960" y="1006475"/>
            <a:ext cx="4935537" cy="6247863"/>
          </a:xfrm>
          <a:prstGeom prst="rect">
            <a:avLst/>
          </a:prstGeom>
          <a:solidFill>
            <a:srgbClr val="99FFCC">
              <a:alpha val="36862"/>
            </a:srgb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r>
              <a:rPr lang="en-US" b="1" dirty="0">
                <a:solidFill>
                  <a:srgbClr val="000000"/>
                </a:solidFill>
                <a:latin typeface="Lucida Sans Unicode" charset="0"/>
              </a:rPr>
              <a:t>Matt. 26:6-13</a:t>
            </a:r>
          </a:p>
          <a:p>
            <a:pPr eaLnBrk="1" hangingPunct="1"/>
            <a:r>
              <a:rPr lang="en-US" b="1" dirty="0">
                <a:solidFill>
                  <a:srgbClr val="000000"/>
                </a:solidFill>
                <a:latin typeface="Lucida Sans Unicode" charset="0"/>
              </a:rPr>
              <a:t>Mark 14:3-9</a:t>
            </a:r>
          </a:p>
          <a:p>
            <a:pPr eaLnBrk="1" hangingPunct="1"/>
            <a:r>
              <a:rPr lang="en-US" b="1" dirty="0">
                <a:solidFill>
                  <a:srgbClr val="000000"/>
                </a:solidFill>
                <a:latin typeface="Lucida Sans Unicode" charset="0"/>
              </a:rPr>
              <a:t>John 12:1-11</a:t>
            </a:r>
          </a:p>
          <a:p>
            <a:pPr eaLnBrk="1" hangingPunct="1"/>
            <a:endParaRPr lang="en-US" b="1" dirty="0">
              <a:solidFill>
                <a:srgbClr val="000000"/>
              </a:solidFill>
              <a:latin typeface="Lucida Sans Unicode" charset="0"/>
            </a:endParaRPr>
          </a:p>
          <a:p>
            <a:pPr eaLnBrk="1" hangingPunct="1"/>
            <a:r>
              <a:rPr lang="en-US" b="1" dirty="0">
                <a:solidFill>
                  <a:srgbClr val="000000"/>
                </a:solidFill>
                <a:latin typeface="Lucida Sans Unicode" charset="0"/>
              </a:rPr>
              <a:t>During Passion Week</a:t>
            </a:r>
          </a:p>
          <a:p>
            <a:pPr eaLnBrk="1" hangingPunct="1"/>
            <a:endParaRPr lang="en-US" b="1" dirty="0">
              <a:solidFill>
                <a:srgbClr val="000000"/>
              </a:solidFill>
              <a:latin typeface="Lucida Sans Unicode" charset="0"/>
            </a:endParaRPr>
          </a:p>
          <a:p>
            <a:pPr eaLnBrk="1" hangingPunct="1"/>
            <a:r>
              <a:rPr lang="en-US" b="1" dirty="0">
                <a:solidFill>
                  <a:srgbClr val="000000"/>
                </a:solidFill>
                <a:latin typeface="Lucida Sans Unicode" charset="0"/>
              </a:rPr>
              <a:t>No weeping noted</a:t>
            </a:r>
          </a:p>
          <a:p>
            <a:pPr eaLnBrk="1" hangingPunct="1"/>
            <a:endParaRPr lang="en-US" sz="1600" b="1" dirty="0">
              <a:solidFill>
                <a:srgbClr val="000000"/>
              </a:solidFill>
              <a:latin typeface="Lucida Sans Unicode" charset="0"/>
            </a:endParaRPr>
          </a:p>
          <a:p>
            <a:pPr eaLnBrk="1" hangingPunct="1"/>
            <a:r>
              <a:rPr lang="en-US" b="1" dirty="0">
                <a:solidFill>
                  <a:srgbClr val="000000"/>
                </a:solidFill>
                <a:latin typeface="Lucida Sans Unicode" charset="0"/>
              </a:rPr>
              <a:t>For burial, woman needed</a:t>
            </a:r>
            <a:br>
              <a:rPr lang="en-US" b="1" dirty="0">
                <a:solidFill>
                  <a:srgbClr val="000000"/>
                </a:solidFill>
                <a:latin typeface="Lucida Sans Unicode" charset="0"/>
              </a:rPr>
            </a:br>
            <a:r>
              <a:rPr lang="en-US" b="1" dirty="0">
                <a:solidFill>
                  <a:srgbClr val="000000"/>
                </a:solidFill>
                <a:latin typeface="Lucida Sans Unicode" charset="0"/>
              </a:rPr>
              <a:t>no forgiveness</a:t>
            </a:r>
          </a:p>
          <a:p>
            <a:pPr eaLnBrk="1" hangingPunct="1"/>
            <a:endParaRPr lang="en-US" b="1" dirty="0">
              <a:solidFill>
                <a:srgbClr val="000000"/>
              </a:solidFill>
              <a:latin typeface="Lucida Sans Unicode" charset="0"/>
            </a:endParaRPr>
          </a:p>
          <a:p>
            <a:pPr eaLnBrk="1" hangingPunct="1"/>
            <a:r>
              <a:rPr lang="en-US" b="1" dirty="0">
                <a:solidFill>
                  <a:srgbClr val="000000"/>
                </a:solidFill>
                <a:latin typeface="Lucida Sans Unicode" charset="0"/>
              </a:rPr>
              <a:t>By Lazarus</a:t>
            </a:r>
            <a:r>
              <a:rPr lang="mr-IN" altLang="ja-JP" b="1" dirty="0">
                <a:solidFill>
                  <a:srgbClr val="000000"/>
                </a:solidFill>
                <a:latin typeface="Lucida Sans Unicode" charset="0"/>
              </a:rPr>
              <a:t>'</a:t>
            </a:r>
            <a:r>
              <a:rPr lang="en-US" altLang="ja-JP" b="1" dirty="0">
                <a:solidFill>
                  <a:srgbClr val="000000"/>
                </a:solidFill>
                <a:latin typeface="Lucida Sans Unicode" charset="0"/>
              </a:rPr>
              <a:t> sister </a:t>
            </a:r>
            <a:r>
              <a:rPr lang="en-US" b="1" dirty="0">
                <a:solidFill>
                  <a:srgbClr val="000000"/>
                </a:solidFill>
                <a:latin typeface="Lucida Sans Unicode" charset="0"/>
              </a:rPr>
              <a:t>Mary</a:t>
            </a:r>
            <a:r>
              <a:rPr lang="en-US" altLang="ja-JP" b="1" dirty="0">
                <a:solidFill>
                  <a:srgbClr val="000000"/>
                </a:solidFill>
                <a:latin typeface="Lucida Sans Unicode" charset="0"/>
              </a:rPr>
              <a:t> at home of Simon the Leper</a:t>
            </a:r>
          </a:p>
          <a:p>
            <a:pPr eaLnBrk="1" hangingPunct="1"/>
            <a:r>
              <a:rPr lang="en-US" b="1" dirty="0">
                <a:solidFill>
                  <a:srgbClr val="000000"/>
                </a:solidFill>
                <a:latin typeface="Lucida Sans Unicode" charset="0"/>
              </a:rPr>
              <a:t>(Matt. 26:6; Mark 14:3) in Lazarus</a:t>
            </a:r>
            <a:r>
              <a:rPr lang="mr-IN" b="1" dirty="0">
                <a:solidFill>
                  <a:srgbClr val="000000"/>
                </a:solidFill>
                <a:latin typeface="Lucida Sans Unicode" charset="0"/>
              </a:rPr>
              <a:t>'</a:t>
            </a:r>
            <a:r>
              <a:rPr lang="en-US" b="1" dirty="0">
                <a:solidFill>
                  <a:srgbClr val="000000"/>
                </a:solidFill>
                <a:latin typeface="Lucida Sans Unicode" charset="0"/>
              </a:rPr>
              <a:t> hometown of Bethany (John 12:1)</a:t>
            </a:r>
          </a:p>
          <a:p>
            <a:pPr eaLnBrk="1" hangingPunct="1"/>
            <a:endParaRPr lang="en-US" b="1" dirty="0">
              <a:solidFill>
                <a:srgbClr val="000000"/>
              </a:solidFill>
              <a:latin typeface="Lucida Sans Unicode" charset="0"/>
            </a:endParaRPr>
          </a:p>
        </p:txBody>
      </p:sp>
      <p:sp>
        <p:nvSpPr>
          <p:cNvPr id="181250" name="Rectangle 2"/>
          <p:cNvSpPr>
            <a:spLocks noChangeArrowheads="1"/>
          </p:cNvSpPr>
          <p:nvPr/>
        </p:nvSpPr>
        <p:spPr bwMode="auto">
          <a:xfrm>
            <a:off x="0" y="0"/>
            <a:ext cx="9144000" cy="990600"/>
          </a:xfrm>
          <a:prstGeom prst="rect">
            <a:avLst/>
          </a:prstGeom>
          <a:gradFill rotWithShape="0">
            <a:gsLst>
              <a:gs pos="0">
                <a:srgbClr val="333399">
                  <a:alpha val="44000"/>
                </a:srgbClr>
              </a:gs>
              <a:gs pos="50000">
                <a:srgbClr val="171747"/>
              </a:gs>
              <a:gs pos="100000">
                <a:srgbClr val="333399">
                  <a:alpha val="44000"/>
                </a:srgbClr>
              </a:gs>
            </a:gsLst>
            <a:lin ang="5400000" scaled="1"/>
          </a:gradFill>
          <a:ln w="9525">
            <a:noFill/>
            <a:miter lim="800000"/>
            <a:headEnd/>
            <a:tailEnd/>
          </a:ln>
          <a:effectLst/>
        </p:spPr>
        <p:txBody>
          <a:bodyPr anchor="ctr">
            <a:spAutoFit/>
          </a:bodyPr>
          <a:lstStyle/>
          <a:p>
            <a:pPr>
              <a:defRPr/>
            </a:pPr>
            <a:endParaRPr lang="en-US">
              <a:solidFill>
                <a:srgbClr val="000000"/>
              </a:solidFill>
              <a:ea typeface="ＭＳ Ｐゴシック" charset="-128"/>
              <a:cs typeface="ＭＳ Ｐゴシック" charset="-128"/>
            </a:endParaRPr>
          </a:p>
        </p:txBody>
      </p:sp>
      <p:sp>
        <p:nvSpPr>
          <p:cNvPr id="181255" name="Rectangle 7"/>
          <p:cNvSpPr>
            <a:spLocks noGrp="1" noChangeArrowheads="1"/>
          </p:cNvSpPr>
          <p:nvPr>
            <p:ph type="title"/>
          </p:nvPr>
        </p:nvSpPr>
        <p:spPr>
          <a:xfrm>
            <a:off x="0" y="238125"/>
            <a:ext cx="9144000" cy="600075"/>
          </a:xfrm>
        </p:spPr>
        <p:txBody>
          <a:bodyPr anchor="t">
            <a:spAutoFit/>
          </a:bodyPr>
          <a:lstStyle/>
          <a:p>
            <a:pPr eaLnBrk="1" hangingPunct="1">
              <a:defRPr/>
            </a:pPr>
            <a:r>
              <a:rPr lang="en-US" sz="3200" b="1" dirty="0">
                <a:solidFill>
                  <a:schemeClr val="bg1"/>
                </a:solidFill>
                <a:effectLst>
                  <a:outerShdw blurRad="38100" dist="38100" dir="2700000" algn="tl">
                    <a:srgbClr val="000000"/>
                  </a:outerShdw>
                </a:effectLst>
                <a:latin typeface="Lucida Sans Unicode" charset="0"/>
              </a:rPr>
              <a:t>The Two </a:t>
            </a:r>
            <a:r>
              <a:rPr lang="en-US" sz="3200" b="1" dirty="0" err="1">
                <a:solidFill>
                  <a:schemeClr val="bg1"/>
                </a:solidFill>
                <a:effectLst>
                  <a:outerShdw blurRad="38100" dist="38100" dir="2700000" algn="tl">
                    <a:srgbClr val="000000"/>
                  </a:outerShdw>
                </a:effectLst>
                <a:latin typeface="Lucida Sans Unicode" charset="0"/>
              </a:rPr>
              <a:t>Anointings</a:t>
            </a:r>
            <a:r>
              <a:rPr lang="en-US" sz="3200" b="1" dirty="0">
                <a:solidFill>
                  <a:schemeClr val="bg1"/>
                </a:solidFill>
                <a:effectLst>
                  <a:outerShdw blurRad="38100" dist="38100" dir="2700000" algn="tl">
                    <a:srgbClr val="000000"/>
                  </a:outerShdw>
                </a:effectLst>
                <a:latin typeface="Lucida Sans Unicode" charset="0"/>
              </a:rPr>
              <a:t> of Jesus</a:t>
            </a:r>
          </a:p>
        </p:txBody>
      </p:sp>
      <p:pic>
        <p:nvPicPr>
          <p:cNvPr id="363530" name="Picture 8" descr="PAM219"/>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8583613" y="0"/>
            <a:ext cx="560387" cy="99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63531" name="Picture 9" descr="PAM219"/>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560388" cy="990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56623707"/>
      </p:ext>
    </p:extLst>
  </p:cSld>
  <p:clrMapOvr>
    <a:masterClrMapping/>
  </p:clrMapOvr>
  <p:transition>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1253"/>
                                        </p:tgtEl>
                                        <p:attrNameLst>
                                          <p:attrName>style.visibility</p:attrName>
                                        </p:attrNameLst>
                                      </p:cBhvr>
                                      <p:to>
                                        <p:strVal val="visible"/>
                                      </p:to>
                                    </p:set>
                                    <p:animEffect transition="in" filter="fade">
                                      <p:cBhvr>
                                        <p:cTn id="7" dur="2000"/>
                                        <p:tgtEl>
                                          <p:spTgt spid="181253"/>
                                        </p:tgtEl>
                                      </p:cBhvr>
                                    </p:animEffect>
                                  </p:childTnLst>
                                </p:cTn>
                              </p:par>
                            </p:childTnLst>
                          </p:cTn>
                        </p:par>
                        <p:par>
                          <p:cTn id="8" fill="hold" nodeType="afterGroup">
                            <p:stCondLst>
                              <p:cond delay="2000"/>
                            </p:stCondLst>
                            <p:childTnLst>
                              <p:par>
                                <p:cTn id="9" presetID="7" presetClass="entr" presetSubtype="1" fill="hold" grpId="0" nodeType="afterEffect">
                                  <p:stCondLst>
                                    <p:cond delay="0"/>
                                  </p:stCondLst>
                                  <p:childTnLst>
                                    <p:set>
                                      <p:cBhvr>
                                        <p:cTn id="10" dur="1" fill="hold">
                                          <p:stCondLst>
                                            <p:cond delay="0"/>
                                          </p:stCondLst>
                                        </p:cTn>
                                        <p:tgtEl>
                                          <p:spTgt spid="181254"/>
                                        </p:tgtEl>
                                        <p:attrNameLst>
                                          <p:attrName>style.visibility</p:attrName>
                                        </p:attrNameLst>
                                      </p:cBhvr>
                                      <p:to>
                                        <p:strVal val="visible"/>
                                      </p:to>
                                    </p:set>
                                    <p:anim calcmode="lin" valueType="num">
                                      <p:cBhvr additive="base">
                                        <p:cTn id="11" dur="2000" fill="hold"/>
                                        <p:tgtEl>
                                          <p:spTgt spid="181254"/>
                                        </p:tgtEl>
                                        <p:attrNameLst>
                                          <p:attrName>ppt_x</p:attrName>
                                        </p:attrNameLst>
                                      </p:cBhvr>
                                      <p:tavLst>
                                        <p:tav tm="0">
                                          <p:val>
                                            <p:strVal val="#ppt_x"/>
                                          </p:val>
                                        </p:tav>
                                        <p:tav tm="100000">
                                          <p:val>
                                            <p:strVal val="#ppt_x"/>
                                          </p:val>
                                        </p:tav>
                                      </p:tavLst>
                                    </p:anim>
                                    <p:anim calcmode="lin" valueType="num">
                                      <p:cBhvr additive="base">
                                        <p:cTn id="12" dur="2000" fill="hold"/>
                                        <p:tgtEl>
                                          <p:spTgt spid="181254"/>
                                        </p:tgtEl>
                                        <p:attrNameLst>
                                          <p:attrName>ppt_y</p:attrName>
                                        </p:attrNameLst>
                                      </p:cBhvr>
                                      <p:tavLst>
                                        <p:tav tm="0">
                                          <p:val>
                                            <p:strVal val="0-#ppt_h/2"/>
                                          </p:val>
                                        </p:tav>
                                        <p:tav tm="100000">
                                          <p:val>
                                            <p:strVal val="#ppt_y"/>
                                          </p:val>
                                        </p:tav>
                                      </p:tavLst>
                                    </p:anim>
                                  </p:childTnLst>
                                </p:cTn>
                              </p:par>
                            </p:childTnLst>
                          </p:cTn>
                        </p:par>
                        <p:par>
                          <p:cTn id="13" fill="hold" nodeType="afterGroup">
                            <p:stCondLst>
                              <p:cond delay="4000"/>
                            </p:stCondLst>
                            <p:childTnLst>
                              <p:par>
                                <p:cTn id="14" presetID="7" presetClass="entr" presetSubtype="4" fill="hold" grpId="0" nodeType="afterEffect">
                                  <p:stCondLst>
                                    <p:cond delay="0"/>
                                  </p:stCondLst>
                                  <p:childTnLst>
                                    <p:set>
                                      <p:cBhvr>
                                        <p:cTn id="15" dur="1" fill="hold">
                                          <p:stCondLst>
                                            <p:cond delay="0"/>
                                          </p:stCondLst>
                                        </p:cTn>
                                        <p:tgtEl>
                                          <p:spTgt spid="181252"/>
                                        </p:tgtEl>
                                        <p:attrNameLst>
                                          <p:attrName>style.visibility</p:attrName>
                                        </p:attrNameLst>
                                      </p:cBhvr>
                                      <p:to>
                                        <p:strVal val="visible"/>
                                      </p:to>
                                    </p:set>
                                    <p:anim calcmode="lin" valueType="num">
                                      <p:cBhvr additive="base">
                                        <p:cTn id="16" dur="2000" fill="hold"/>
                                        <p:tgtEl>
                                          <p:spTgt spid="181252"/>
                                        </p:tgtEl>
                                        <p:attrNameLst>
                                          <p:attrName>ppt_x</p:attrName>
                                        </p:attrNameLst>
                                      </p:cBhvr>
                                      <p:tavLst>
                                        <p:tav tm="0">
                                          <p:val>
                                            <p:strVal val="#ppt_x"/>
                                          </p:val>
                                        </p:tav>
                                        <p:tav tm="100000">
                                          <p:val>
                                            <p:strVal val="#ppt_x"/>
                                          </p:val>
                                        </p:tav>
                                      </p:tavLst>
                                    </p:anim>
                                    <p:anim calcmode="lin" valueType="num">
                                      <p:cBhvr additive="base">
                                        <p:cTn id="17" dur="2000" fill="hold"/>
                                        <p:tgtEl>
                                          <p:spTgt spid="181252"/>
                                        </p:tgtEl>
                                        <p:attrNameLst>
                                          <p:attrName>ppt_y</p:attrName>
                                        </p:attrNameLst>
                                      </p:cBhvr>
                                      <p:tavLst>
                                        <p:tav tm="0">
                                          <p:val>
                                            <p:strVal val="1+#ppt_h/2"/>
                                          </p:val>
                                        </p:tav>
                                        <p:tav tm="100000">
                                          <p:val>
                                            <p:strVal val="#ppt_y"/>
                                          </p:val>
                                        </p:tav>
                                      </p:tavLst>
                                    </p:anim>
                                  </p:childTnLst>
                                </p:cTn>
                              </p:par>
                            </p:childTnLst>
                          </p:cTn>
                        </p:par>
                        <p:par>
                          <p:cTn id="18" fill="hold" nodeType="afterGroup">
                            <p:stCondLst>
                              <p:cond delay="6000"/>
                            </p:stCondLst>
                            <p:childTnLst>
                              <p:par>
                                <p:cTn id="19" presetID="7" presetClass="entr" presetSubtype="1" fill="hold" grpId="0" nodeType="afterEffect">
                                  <p:stCondLst>
                                    <p:cond delay="0"/>
                                  </p:stCondLst>
                                  <p:childTnLst>
                                    <p:set>
                                      <p:cBhvr>
                                        <p:cTn id="20" dur="1" fill="hold">
                                          <p:stCondLst>
                                            <p:cond delay="0"/>
                                          </p:stCondLst>
                                        </p:cTn>
                                        <p:tgtEl>
                                          <p:spTgt spid="181251"/>
                                        </p:tgtEl>
                                        <p:attrNameLst>
                                          <p:attrName>style.visibility</p:attrName>
                                        </p:attrNameLst>
                                      </p:cBhvr>
                                      <p:to>
                                        <p:strVal val="visible"/>
                                      </p:to>
                                    </p:set>
                                    <p:anim calcmode="lin" valueType="num">
                                      <p:cBhvr additive="base">
                                        <p:cTn id="21" dur="2000" fill="hold"/>
                                        <p:tgtEl>
                                          <p:spTgt spid="181251"/>
                                        </p:tgtEl>
                                        <p:attrNameLst>
                                          <p:attrName>ppt_x</p:attrName>
                                        </p:attrNameLst>
                                      </p:cBhvr>
                                      <p:tavLst>
                                        <p:tav tm="0">
                                          <p:val>
                                            <p:strVal val="#ppt_x"/>
                                          </p:val>
                                        </p:tav>
                                        <p:tav tm="100000">
                                          <p:val>
                                            <p:strVal val="#ppt_x"/>
                                          </p:val>
                                        </p:tav>
                                      </p:tavLst>
                                    </p:anim>
                                    <p:anim calcmode="lin" valueType="num">
                                      <p:cBhvr additive="base">
                                        <p:cTn id="22" dur="2000" fill="hold"/>
                                        <p:tgtEl>
                                          <p:spTgt spid="18125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251" grpId="0" animBg="1"/>
      <p:bldP spid="181252" grpId="0" animBg="1"/>
      <p:bldP spid="181253" grpId="0" animBg="1"/>
      <p:bldP spid="181254"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116100" y="4188705"/>
            <a:ext cx="4860576" cy="1758319"/>
          </a:xfrm>
          <a:prstGeom prst="rect">
            <a:avLst/>
          </a:prstGeom>
          <a:noFill/>
        </p:spPr>
        <p:txBody>
          <a:bodyPr lIns="91308" tIns="45655" rIns="91308" bIns="45655">
            <a:spAutoFit/>
          </a:bodyPr>
          <a:lstStyle/>
          <a:p>
            <a:pPr defTabSz="913545">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THE LAST SUPPER</a:t>
            </a:r>
          </a:p>
        </p:txBody>
      </p:sp>
      <p:pic>
        <p:nvPicPr>
          <p:cNvPr id="3075"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3762091" y="3531150"/>
            <a:ext cx="5284787" cy="2429270"/>
          </a:xfrm>
          <a:prstGeom prst="rect">
            <a:avLst/>
          </a:prstGeom>
          <a:noFill/>
        </p:spPr>
        <p:txBody>
          <a:bodyPr lIns="91308" tIns="45655" rIns="91308" bIns="45655">
            <a:spAutoFit/>
          </a:bodyPr>
          <a:lstStyle/>
          <a:p>
            <a:pPr algn="r" defTabSz="91354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Matthew 26:17-35</a:t>
            </a:r>
          </a:p>
          <a:p>
            <a:pPr algn="r" defTabSz="91354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Mark 14:12-31</a:t>
            </a:r>
          </a:p>
          <a:p>
            <a:pPr algn="r" defTabSz="91354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Luke 22:7-38</a:t>
            </a:r>
          </a:p>
          <a:p>
            <a:pPr algn="r" defTabSz="913545">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13:18-38</a:t>
            </a:r>
          </a:p>
        </p:txBody>
      </p:sp>
      <p:sp>
        <p:nvSpPr>
          <p:cNvPr id="9" name="TextBox 8"/>
          <p:cNvSpPr txBox="1"/>
          <p:nvPr/>
        </p:nvSpPr>
        <p:spPr>
          <a:xfrm>
            <a:off x="217688" y="3833692"/>
            <a:ext cx="3091165" cy="419764"/>
          </a:xfrm>
          <a:prstGeom prst="rect">
            <a:avLst/>
          </a:prstGeom>
          <a:noFill/>
        </p:spPr>
        <p:txBody>
          <a:bodyPr wrap="none" lIns="64221" tIns="32108" rIns="64221" bIns="32108">
            <a:spAutoFit/>
          </a:bodyPr>
          <a:lstStyle/>
          <a:p>
            <a:pPr defTabSz="321295">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THE EASTER STORY</a:t>
            </a:r>
          </a:p>
        </p:txBody>
      </p:sp>
      <p:grpSp>
        <p:nvGrpSpPr>
          <p:cNvPr id="8" name="Group 7"/>
          <p:cNvGrpSpPr/>
          <p:nvPr/>
        </p:nvGrpSpPr>
        <p:grpSpPr>
          <a:xfrm>
            <a:off x="6300192" y="188640"/>
            <a:ext cx="3456896" cy="1440159"/>
            <a:chOff x="5508104" y="620689"/>
            <a:chExt cx="3456896" cy="1440159"/>
          </a:xfrm>
        </p:grpSpPr>
        <p:grpSp>
          <p:nvGrpSpPr>
            <p:cNvPr id="11" name="Group 10"/>
            <p:cNvGrpSpPr/>
            <p:nvPr/>
          </p:nvGrpSpPr>
          <p:grpSpPr>
            <a:xfrm>
              <a:off x="5508104" y="620689"/>
              <a:ext cx="2660102" cy="1394677"/>
              <a:chOff x="5508104" y="620689"/>
              <a:chExt cx="2660102" cy="1394677"/>
            </a:xfrm>
          </p:grpSpPr>
          <p:pic>
            <p:nvPicPr>
              <p:cNvPr id="13" name="Picture 1" descr="22_John_Baptist_Prison_JPEG_1024.jpg"/>
              <p:cNvPicPr>
                <a:picLocks noChangeAspect="1"/>
              </p:cNvPicPr>
              <p:nvPr/>
            </p:nvPicPr>
            <p:blipFill rotWithShape="1">
              <a:blip r:embed="rId4"/>
              <a:srcRect l="14936" t="9783" r="12087" b="39201"/>
              <a:stretch/>
            </p:blipFill>
            <p:spPr bwMode="auto">
              <a:xfrm>
                <a:off x="5508104" y="620689"/>
                <a:ext cx="2660102" cy="1394677"/>
              </a:xfrm>
              <a:prstGeom prst="rect">
                <a:avLst/>
              </a:prstGeom>
              <a:noFill/>
              <a:ln w="9525">
                <a:noFill/>
                <a:miter lim="800000"/>
                <a:headEnd/>
                <a:tailEnd/>
              </a:ln>
            </p:spPr>
          </p:pic>
          <p:sp>
            <p:nvSpPr>
              <p:cNvPr id="14" name="Rectangle 13"/>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2" name="TextBox 11"/>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3887621979"/>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415148765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02395685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64448006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D1936EF-55DF-4DC8-9D48-90A642FE752A}"/>
              </a:ext>
            </a:extLst>
          </p:cNvPr>
          <p:cNvSpPr/>
          <p:nvPr/>
        </p:nvSpPr>
        <p:spPr>
          <a:xfrm>
            <a:off x="477479" y="140553"/>
            <a:ext cx="7312738" cy="2000548"/>
          </a:xfrm>
          <a:prstGeom prst="rect">
            <a:avLst/>
          </a:prstGeom>
        </p:spPr>
        <p:txBody>
          <a:bodyPr wrap="square">
            <a:spAutoFit/>
          </a:bodyPr>
          <a:lstStyle/>
          <a:p>
            <a:pPr marL="0" marR="0" lvl="0" indent="0" algn="l" defTabSz="457177" rtl="0" eaLnBrk="1" fontAlgn="auto" latinLnBrk="0" hangingPunct="1">
              <a:lnSpc>
                <a:spcPct val="100000"/>
              </a:lnSpc>
              <a:spcBef>
                <a:spcPts val="0"/>
              </a:spcBef>
              <a:spcAft>
                <a:spcPts val="0"/>
              </a:spcAft>
              <a:buClrTx/>
              <a:buSzTx/>
              <a:buFontTx/>
              <a:buNone/>
              <a:tabLst/>
              <a:defRPr/>
            </a:pPr>
            <a:r>
              <a:rPr kumimoji="0" lang="en-GB" sz="4800" b="1"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rPr>
              <a:t>A Good Question</a:t>
            </a:r>
          </a:p>
          <a:p>
            <a:pPr marL="571500" marR="0" lvl="0" indent="-571500" algn="l" defTabSz="4571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3600" b="0"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rPr>
              <a:t>Q: Why must Elijah come first?</a:t>
            </a:r>
          </a:p>
          <a:p>
            <a:pPr marL="571500" marR="0" lvl="0" indent="-571500" algn="l" defTabSz="4571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3600" b="0"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rPr>
              <a:t>A:  The Scriptures say so</a:t>
            </a:r>
            <a:endParaRPr kumimoji="0" lang="en-GB" sz="4000" b="0"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endParaRPr>
          </a:p>
        </p:txBody>
      </p:sp>
      <p:sp>
        <p:nvSpPr>
          <p:cNvPr id="4" name="TextBox 3">
            <a:extLst>
              <a:ext uri="{FF2B5EF4-FFF2-40B4-BE49-F238E27FC236}">
                <a16:creationId xmlns:a16="http://schemas.microsoft.com/office/drawing/2014/main" id="{F40EB9DD-400E-417F-B572-81C28323AC52}"/>
              </a:ext>
            </a:extLst>
          </p:cNvPr>
          <p:cNvSpPr txBox="1"/>
          <p:nvPr/>
        </p:nvSpPr>
        <p:spPr>
          <a:xfrm>
            <a:off x="276840" y="2474893"/>
            <a:ext cx="8600460" cy="954107"/>
          </a:xfrm>
          <a:prstGeom prst="rect">
            <a:avLst/>
          </a:prstGeom>
          <a:solidFill>
            <a:srgbClr val="F2F2F2">
              <a:alpha val="80000"/>
            </a:srgbClr>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sng" strike="noStrike" kern="1200" cap="none" spc="0" normalizeH="0" baseline="0" noProof="0" dirty="0">
                <a:ln>
                  <a:noFill/>
                </a:ln>
                <a:solidFill>
                  <a:srgbClr val="000000"/>
                </a:solidFill>
                <a:effectLst/>
                <a:uLnTx/>
                <a:uFillTx/>
                <a:latin typeface="system-ui"/>
                <a:ea typeface="+mn-ea"/>
                <a:cs typeface="+mn-cs"/>
              </a:rPr>
              <a:t>Mal 3:1</a:t>
            </a:r>
            <a:r>
              <a:rPr kumimoji="0" lang="en-US" sz="2800" b="0" i="0" u="none" strike="noStrike" kern="1200" cap="none" spc="0" normalizeH="0" baseline="0" noProof="0" dirty="0">
                <a:ln>
                  <a:noFill/>
                </a:ln>
                <a:solidFill>
                  <a:srgbClr val="000000"/>
                </a:solidFill>
                <a:effectLst/>
                <a:uLnTx/>
                <a:uFillTx/>
                <a:latin typeface="system-ui"/>
                <a:ea typeface="+mn-ea"/>
                <a:cs typeface="+mn-cs"/>
              </a:rPr>
              <a:t> "Behold, I send my messenger, and he will prepare the way before me."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6877C563-89B8-4735-9A9C-A20D79AFFBF2}"/>
              </a:ext>
            </a:extLst>
          </p:cNvPr>
          <p:cNvSpPr txBox="1"/>
          <p:nvPr/>
        </p:nvSpPr>
        <p:spPr>
          <a:xfrm>
            <a:off x="276840" y="3429000"/>
            <a:ext cx="8600460" cy="954107"/>
          </a:xfrm>
          <a:prstGeom prst="rect">
            <a:avLst/>
          </a:prstGeom>
          <a:solidFill>
            <a:srgbClr val="F2F2F2">
              <a:alpha val="80000"/>
            </a:srgbClr>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sng" strike="noStrike" kern="1200" cap="none" spc="0" normalizeH="0" baseline="0" noProof="0" dirty="0">
                <a:ln>
                  <a:noFill/>
                </a:ln>
                <a:solidFill>
                  <a:srgbClr val="000000"/>
                </a:solidFill>
                <a:effectLst/>
                <a:uLnTx/>
                <a:uFillTx/>
                <a:latin typeface="system-ui"/>
                <a:ea typeface="+mn-ea"/>
                <a:cs typeface="+mn-cs"/>
              </a:rPr>
              <a:t>Mal 4:5</a:t>
            </a:r>
            <a:r>
              <a:rPr kumimoji="0" lang="en-US" sz="2800" b="0" i="0" u="none" strike="noStrike" kern="1200" cap="none" spc="0" normalizeH="0" baseline="0" noProof="0" dirty="0">
                <a:ln>
                  <a:noFill/>
                </a:ln>
                <a:solidFill>
                  <a:srgbClr val="000000"/>
                </a:solidFill>
                <a:effectLst/>
                <a:uLnTx/>
                <a:uFillTx/>
                <a:latin typeface="system-ui"/>
                <a:ea typeface="+mn-ea"/>
                <a:cs typeface="+mn-cs"/>
              </a:rPr>
              <a:t> "Behold, I will send you Elijah the prophet before the great and awesome day of the </a:t>
            </a:r>
            <a:r>
              <a:rPr kumimoji="0" lang="en-US" sz="2800" b="0" i="0" u="none" strike="noStrike" kern="1200" cap="small" spc="0" normalizeH="0" baseline="0" noProof="0" dirty="0">
                <a:ln>
                  <a:noFill/>
                </a:ln>
                <a:solidFill>
                  <a:srgbClr val="000000"/>
                </a:solidFill>
                <a:effectLst/>
                <a:uLnTx/>
                <a:uFillTx/>
                <a:latin typeface="system-ui"/>
                <a:ea typeface="+mn-ea"/>
                <a:cs typeface="+mn-cs"/>
              </a:rPr>
              <a:t>Lord</a:t>
            </a:r>
            <a:r>
              <a:rPr kumimoji="0" lang="en-US" sz="2800" b="0" i="0" u="none" strike="noStrike" kern="1200" cap="none" spc="0" normalizeH="0" baseline="0" noProof="0" dirty="0">
                <a:ln>
                  <a:noFill/>
                </a:ln>
                <a:solidFill>
                  <a:srgbClr val="000000"/>
                </a:solidFill>
                <a:effectLst/>
                <a:uLnTx/>
                <a:uFillTx/>
                <a:latin typeface="system-ui"/>
                <a:ea typeface="+mn-ea"/>
                <a:cs typeface="+mn-cs"/>
              </a:rPr>
              <a:t> comes."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37789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64712916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16387802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55061520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420223914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67571981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13490396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20469918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92835609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76722331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85246356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D1936EF-55DF-4DC8-9D48-90A642FE752A}"/>
              </a:ext>
            </a:extLst>
          </p:cNvPr>
          <p:cNvSpPr/>
          <p:nvPr/>
        </p:nvSpPr>
        <p:spPr>
          <a:xfrm>
            <a:off x="477479" y="140553"/>
            <a:ext cx="7312738" cy="2677656"/>
          </a:xfrm>
          <a:prstGeom prst="rect">
            <a:avLst/>
          </a:prstGeom>
        </p:spPr>
        <p:txBody>
          <a:bodyPr wrap="square">
            <a:spAutoFit/>
          </a:bodyPr>
          <a:lstStyle/>
          <a:p>
            <a:pPr marL="0" marR="0" lvl="0" indent="0" algn="l" defTabSz="457177" rtl="0" eaLnBrk="1" fontAlgn="auto" latinLnBrk="0" hangingPunct="1">
              <a:lnSpc>
                <a:spcPct val="100000"/>
              </a:lnSpc>
              <a:spcBef>
                <a:spcPts val="0"/>
              </a:spcBef>
              <a:spcAft>
                <a:spcPts val="0"/>
              </a:spcAft>
              <a:buClrTx/>
              <a:buSzTx/>
              <a:buFontTx/>
              <a:buNone/>
              <a:tabLst/>
              <a:defRPr/>
            </a:pPr>
            <a:r>
              <a:rPr kumimoji="0" lang="en-GB" sz="4800" b="1"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rPr>
              <a:t>Having established the authority of Scripture</a:t>
            </a:r>
          </a:p>
          <a:p>
            <a:pPr marL="571500" marR="0" lvl="0" indent="-571500" algn="l" defTabSz="4571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3600" b="0"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rPr>
              <a:t>Q: Why must Messiah suffer?</a:t>
            </a:r>
          </a:p>
          <a:p>
            <a:pPr marL="571500" marR="0" lvl="0" indent="-571500" algn="l" defTabSz="4571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3600" b="0"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rPr>
              <a:t>A:  The Scriptures say so</a:t>
            </a:r>
            <a:endParaRPr kumimoji="0" lang="en-GB" sz="4000" b="0" i="0" u="none" strike="noStrike" kern="0" cap="none" spc="0" normalizeH="0" baseline="0" noProof="0" dirty="0">
              <a:ln>
                <a:noFill/>
              </a:ln>
              <a:solidFill>
                <a:prstClr val="white"/>
              </a:solidFill>
              <a:effectLst>
                <a:glow rad="127000">
                  <a:srgbClr val="000000"/>
                </a:glow>
              </a:effectLst>
              <a:uLnTx/>
              <a:uFillTx/>
              <a:latin typeface="Arial" charset="0"/>
              <a:ea typeface="ＭＳ Ｐゴシック" charset="0"/>
              <a:cs typeface="+mn-cs"/>
            </a:endParaRPr>
          </a:p>
        </p:txBody>
      </p:sp>
      <p:sp>
        <p:nvSpPr>
          <p:cNvPr id="4" name="TextBox 3">
            <a:extLst>
              <a:ext uri="{FF2B5EF4-FFF2-40B4-BE49-F238E27FC236}">
                <a16:creationId xmlns:a16="http://schemas.microsoft.com/office/drawing/2014/main" id="{F40EB9DD-400E-417F-B572-81C28323AC52}"/>
              </a:ext>
            </a:extLst>
          </p:cNvPr>
          <p:cNvSpPr txBox="1"/>
          <p:nvPr/>
        </p:nvSpPr>
        <p:spPr>
          <a:xfrm>
            <a:off x="276840" y="3732193"/>
            <a:ext cx="8600460" cy="954107"/>
          </a:xfrm>
          <a:prstGeom prst="rect">
            <a:avLst/>
          </a:prstGeom>
          <a:solidFill>
            <a:srgbClr val="F2F2F2">
              <a:alpha val="80000"/>
            </a:srgbClr>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sng" strike="noStrike" kern="1200" cap="none" spc="0" normalizeH="0" baseline="0" noProof="0" dirty="0">
                <a:ln>
                  <a:noFill/>
                </a:ln>
                <a:solidFill>
                  <a:srgbClr val="000000"/>
                </a:solidFill>
                <a:effectLst/>
                <a:uLnTx/>
                <a:uFillTx/>
                <a:latin typeface="system-ui"/>
                <a:ea typeface="+mn-ea"/>
                <a:cs typeface="+mn-cs"/>
              </a:rPr>
              <a:t>Ps 69:20-21</a:t>
            </a:r>
            <a:r>
              <a:rPr kumimoji="0" lang="en-US" sz="2800" b="0" i="0" u="none" strike="noStrike" kern="1200" cap="none" spc="0" normalizeH="0" baseline="0" noProof="0" dirty="0">
                <a:ln>
                  <a:noFill/>
                </a:ln>
                <a:solidFill>
                  <a:srgbClr val="000000"/>
                </a:solidFill>
                <a:effectLst/>
                <a:uLnTx/>
                <a:uFillTx/>
                <a:latin typeface="system-ui"/>
                <a:ea typeface="+mn-ea"/>
                <a:cs typeface="+mn-cs"/>
              </a:rPr>
              <a:t> "Behold, I send my messenger, and he will prepare the way before me." </a:t>
            </a:r>
            <a:endParaRPr kumimoji="0" lang="en-US" sz="2800" b="0" i="0" u="none" strike="noStrike" kern="1200" cap="none" spc="0" normalizeH="0" baseline="0" noProof="0" dirty="0">
              <a:ln>
                <a:noFill/>
              </a:ln>
              <a:solidFill>
                <a:prstClr val="black"/>
              </a:solidFill>
              <a:effectLst/>
              <a:uLnTx/>
              <a:uFillTx/>
              <a:latin typeface="system-ui"/>
              <a:ea typeface="+mn-ea"/>
              <a:cs typeface="+mn-cs"/>
            </a:endParaRPr>
          </a:p>
        </p:txBody>
      </p:sp>
      <p:sp>
        <p:nvSpPr>
          <p:cNvPr id="7" name="TextBox 6">
            <a:extLst>
              <a:ext uri="{FF2B5EF4-FFF2-40B4-BE49-F238E27FC236}">
                <a16:creationId xmlns:a16="http://schemas.microsoft.com/office/drawing/2014/main" id="{6877C563-89B8-4735-9A9C-A20D79AFFBF2}"/>
              </a:ext>
            </a:extLst>
          </p:cNvPr>
          <p:cNvSpPr txBox="1"/>
          <p:nvPr/>
        </p:nvSpPr>
        <p:spPr>
          <a:xfrm>
            <a:off x="276840" y="4686300"/>
            <a:ext cx="8600460" cy="1815882"/>
          </a:xfrm>
          <a:prstGeom prst="rect">
            <a:avLst/>
          </a:prstGeom>
          <a:solidFill>
            <a:srgbClr val="F2F2F2">
              <a:alpha val="80000"/>
            </a:srgbClr>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sng" strike="noStrike" kern="1200" cap="none" spc="0" normalizeH="0" baseline="0" noProof="0" dirty="0">
                <a:ln>
                  <a:noFill/>
                </a:ln>
                <a:solidFill>
                  <a:srgbClr val="000000"/>
                </a:solidFill>
                <a:effectLst/>
                <a:uLnTx/>
                <a:uFillTx/>
                <a:latin typeface="system-ui"/>
                <a:ea typeface="+mn-ea"/>
                <a:cs typeface="+mn-cs"/>
              </a:rPr>
              <a:t>Isa 53</a:t>
            </a:r>
            <a:r>
              <a:rPr kumimoji="0" lang="en-US" sz="2800" b="0" i="0" u="none" strike="noStrike" kern="1200" cap="none" spc="0" normalizeH="0" baseline="0" noProof="0" dirty="0">
                <a:ln>
                  <a:noFill/>
                </a:ln>
                <a:solidFill>
                  <a:srgbClr val="000000"/>
                </a:solidFill>
                <a:effectLst/>
                <a:uLnTx/>
                <a:uFillTx/>
                <a:latin typeface="system-ui"/>
                <a:ea typeface="+mn-ea"/>
                <a:cs typeface="+mn-cs"/>
              </a:rPr>
              <a:t>  "</a:t>
            </a:r>
            <a:r>
              <a:rPr kumimoji="0" lang="en-US" sz="2800" b="0" i="0" u="none" strike="noStrike" kern="1200" cap="none" spc="0" normalizeH="0" baseline="0" noProof="0" dirty="0">
                <a:ln>
                  <a:noFill/>
                </a:ln>
                <a:solidFill>
                  <a:prstClr val="black"/>
                </a:solidFill>
                <a:effectLst/>
                <a:uLnTx/>
                <a:uFillTx/>
                <a:latin typeface="system-ui"/>
                <a:ea typeface="+mn-ea"/>
                <a:cs typeface="+mn-cs"/>
              </a:rPr>
              <a:t>But he was pierced for our transgressions;</a:t>
            </a:r>
            <a:br>
              <a:rPr kumimoji="0" lang="en-US" sz="2800" b="0" i="0" u="none" strike="noStrike" kern="1200" cap="none" spc="0" normalizeH="0" baseline="0" noProof="0" dirty="0">
                <a:ln>
                  <a:noFill/>
                </a:ln>
                <a:solidFill>
                  <a:prstClr val="black"/>
                </a:solidFill>
                <a:effectLst/>
                <a:uLnTx/>
                <a:uFillTx/>
                <a:latin typeface="system-ui"/>
                <a:ea typeface="+mn-ea"/>
                <a:cs typeface="+mn-cs"/>
              </a:rPr>
            </a:br>
            <a:r>
              <a:rPr kumimoji="0" lang="en-US" sz="2800" b="0" i="0" u="none" strike="noStrike" kern="1200" cap="none" spc="0" normalizeH="0" baseline="0" noProof="0" dirty="0">
                <a:ln>
                  <a:noFill/>
                </a:ln>
                <a:solidFill>
                  <a:prstClr val="black"/>
                </a:solidFill>
                <a:effectLst/>
                <a:uLnTx/>
                <a:uFillTx/>
                <a:latin typeface="system-ui"/>
                <a:ea typeface="+mn-ea"/>
                <a:cs typeface="+mn-cs"/>
              </a:rPr>
              <a:t>    he was crushed for our iniquities;</a:t>
            </a:r>
            <a:br>
              <a:rPr kumimoji="0" lang="en-US" sz="2800" b="0" i="0" u="none" strike="noStrike" kern="1200" cap="none" spc="0" normalizeH="0" baseline="0" noProof="0" dirty="0">
                <a:ln>
                  <a:noFill/>
                </a:ln>
                <a:solidFill>
                  <a:prstClr val="black"/>
                </a:solidFill>
                <a:effectLst/>
                <a:uLnTx/>
                <a:uFillTx/>
                <a:latin typeface="system-ui"/>
                <a:ea typeface="+mn-ea"/>
                <a:cs typeface="+mn-cs"/>
              </a:rPr>
            </a:br>
            <a:r>
              <a:rPr kumimoji="0" lang="en-US" sz="2800" b="0" i="0" u="none" strike="noStrike" kern="1200" cap="none" spc="0" normalizeH="0" baseline="0" noProof="0" dirty="0">
                <a:ln>
                  <a:noFill/>
                </a:ln>
                <a:solidFill>
                  <a:prstClr val="black"/>
                </a:solidFill>
                <a:effectLst/>
                <a:uLnTx/>
                <a:uFillTx/>
                <a:latin typeface="system-ui"/>
                <a:ea typeface="+mn-ea"/>
                <a:cs typeface="+mn-cs"/>
              </a:rPr>
              <a:t>upon him was the chastisement that brought us peace,</a:t>
            </a:r>
            <a:br>
              <a:rPr kumimoji="0" lang="en-US" sz="2800" b="0" i="0" u="none" strike="noStrike" kern="1200" cap="none" spc="0" normalizeH="0" baseline="0" noProof="0" dirty="0">
                <a:ln>
                  <a:noFill/>
                </a:ln>
                <a:solidFill>
                  <a:prstClr val="black"/>
                </a:solidFill>
                <a:effectLst/>
                <a:uLnTx/>
                <a:uFillTx/>
                <a:latin typeface="system-ui"/>
                <a:ea typeface="+mn-ea"/>
                <a:cs typeface="+mn-cs"/>
              </a:rPr>
            </a:br>
            <a:r>
              <a:rPr kumimoji="0" lang="en-US" sz="2800" b="0" i="0" u="none" strike="noStrike" kern="1200" cap="none" spc="0" normalizeH="0" baseline="0" noProof="0" dirty="0">
                <a:ln>
                  <a:noFill/>
                </a:ln>
                <a:solidFill>
                  <a:prstClr val="black"/>
                </a:solidFill>
                <a:effectLst/>
                <a:uLnTx/>
                <a:uFillTx/>
                <a:latin typeface="system-ui"/>
                <a:ea typeface="+mn-ea"/>
                <a:cs typeface="+mn-cs"/>
              </a:rPr>
              <a:t>    and with his wounds we are healed."</a:t>
            </a:r>
            <a:endParaRPr kumimoji="0" lang="en-US" sz="2400" b="0" i="0" u="none" strike="noStrike" kern="1200" cap="none" spc="0" normalizeH="0" baseline="0" noProof="0" dirty="0">
              <a:ln>
                <a:noFill/>
              </a:ln>
              <a:solidFill>
                <a:prstClr val="black"/>
              </a:solidFill>
              <a:effectLst/>
              <a:uLnTx/>
              <a:uFillTx/>
              <a:latin typeface="system-ui"/>
              <a:ea typeface="+mn-ea"/>
              <a:cs typeface="+mn-cs"/>
            </a:endParaRPr>
          </a:p>
        </p:txBody>
      </p:sp>
    </p:spTree>
    <p:extLst>
      <p:ext uri="{BB962C8B-B14F-4D97-AF65-F5344CB8AC3E}">
        <p14:creationId xmlns:p14="http://schemas.microsoft.com/office/powerpoint/2010/main" val="20858682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500"/>
                                        <p:tgtEl>
                                          <p:spTgt spid="2">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fade">
                                      <p:cBhvr>
                                        <p:cTn id="12" dur="500"/>
                                        <p:tgtEl>
                                          <p:spTgt spid="2">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49235101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9626822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1609106131"/>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116100" y="4188705"/>
            <a:ext cx="6734923" cy="1758319"/>
          </a:xfrm>
          <a:prstGeom prst="rect">
            <a:avLst/>
          </a:prstGeom>
          <a:noFill/>
        </p:spPr>
        <p:txBody>
          <a:bodyPr lIns="91308" tIns="45655" rIns="91308" bIns="45655">
            <a:spAutoFit/>
          </a:bodyPr>
          <a:lstStyle/>
          <a:p>
            <a:pPr defTabSz="913545">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JESUS PRAYS IN GETHSEMANE</a:t>
            </a:r>
          </a:p>
        </p:txBody>
      </p:sp>
      <p:pic>
        <p:nvPicPr>
          <p:cNvPr id="3075"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3692877" y="87079"/>
            <a:ext cx="5284787" cy="2170267"/>
          </a:xfrm>
          <a:prstGeom prst="rect">
            <a:avLst/>
          </a:prstGeom>
          <a:noFill/>
        </p:spPr>
        <p:txBody>
          <a:bodyPr lIns="91308" tIns="45655" rIns="91308" bIns="45655">
            <a:spAutoFit/>
          </a:bodyPr>
          <a:lstStyle/>
          <a:p>
            <a:pPr algn="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Matthew 26:36-56</a:t>
            </a:r>
          </a:p>
          <a:p>
            <a:pPr algn="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Mark 14:32-52</a:t>
            </a:r>
          </a:p>
          <a:p>
            <a:pPr algn="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Luke 22:39-53</a:t>
            </a:r>
          </a:p>
          <a:p>
            <a:pPr algn="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18:1-12</a:t>
            </a:r>
          </a:p>
        </p:txBody>
      </p:sp>
      <p:sp>
        <p:nvSpPr>
          <p:cNvPr id="9" name="TextBox 8"/>
          <p:cNvSpPr txBox="1"/>
          <p:nvPr/>
        </p:nvSpPr>
        <p:spPr>
          <a:xfrm>
            <a:off x="217688" y="3833692"/>
            <a:ext cx="3091165" cy="419764"/>
          </a:xfrm>
          <a:prstGeom prst="rect">
            <a:avLst/>
          </a:prstGeom>
          <a:noFill/>
        </p:spPr>
        <p:txBody>
          <a:bodyPr wrap="none" lIns="64221" tIns="32108" rIns="64221" bIns="32108">
            <a:spAutoFit/>
          </a:bodyPr>
          <a:lstStyle/>
          <a:p>
            <a:pPr defTabSz="321295">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THE EASTER STORY</a:t>
            </a:r>
          </a:p>
        </p:txBody>
      </p:sp>
      <p:grpSp>
        <p:nvGrpSpPr>
          <p:cNvPr id="8" name="Group 7"/>
          <p:cNvGrpSpPr/>
          <p:nvPr/>
        </p:nvGrpSpPr>
        <p:grpSpPr>
          <a:xfrm>
            <a:off x="179512" y="116632"/>
            <a:ext cx="3456896" cy="1440159"/>
            <a:chOff x="5508104" y="620689"/>
            <a:chExt cx="3456896" cy="1440159"/>
          </a:xfrm>
        </p:grpSpPr>
        <p:grpSp>
          <p:nvGrpSpPr>
            <p:cNvPr id="11" name="Group 10"/>
            <p:cNvGrpSpPr/>
            <p:nvPr/>
          </p:nvGrpSpPr>
          <p:grpSpPr>
            <a:xfrm>
              <a:off x="5508104" y="620689"/>
              <a:ext cx="2660102" cy="1394677"/>
              <a:chOff x="5508104" y="620689"/>
              <a:chExt cx="2660102" cy="1394677"/>
            </a:xfrm>
          </p:grpSpPr>
          <p:pic>
            <p:nvPicPr>
              <p:cNvPr id="13" name="Picture 1" descr="22_John_Baptist_Prison_JPEG_1024.jpg"/>
              <p:cNvPicPr>
                <a:picLocks noChangeAspect="1"/>
              </p:cNvPicPr>
              <p:nvPr/>
            </p:nvPicPr>
            <p:blipFill rotWithShape="1">
              <a:blip r:embed="rId4"/>
              <a:srcRect l="14936" t="9783" r="12087" b="39201"/>
              <a:stretch/>
            </p:blipFill>
            <p:spPr bwMode="auto">
              <a:xfrm>
                <a:off x="5508104" y="620689"/>
                <a:ext cx="2660102" cy="1394677"/>
              </a:xfrm>
              <a:prstGeom prst="rect">
                <a:avLst/>
              </a:prstGeom>
              <a:noFill/>
              <a:ln w="9525">
                <a:noFill/>
                <a:miter lim="800000"/>
                <a:headEnd/>
                <a:tailEnd/>
              </a:ln>
            </p:spPr>
          </p:pic>
          <p:sp>
            <p:nvSpPr>
              <p:cNvPr id="14" name="Rectangle 13"/>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2" name="TextBox 11"/>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1544368111"/>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86674907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54143456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28525376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39795872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48122474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76043318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CBE9B099-3B7A-4CE6-905F-8A5D0AB1F557}"/>
              </a:ext>
            </a:extLst>
          </p:cNvPr>
          <p:cNvSpPr txBox="1"/>
          <p:nvPr/>
        </p:nvSpPr>
        <p:spPr>
          <a:xfrm>
            <a:off x="629082" y="6110476"/>
            <a:ext cx="3581674"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000000"/>
                </a:solidFill>
                <a:effectLst/>
                <a:uLnTx/>
                <a:uFillTx/>
                <a:latin typeface="system-ui"/>
                <a:ea typeface="+mn-ea"/>
                <a:cs typeface="+mn-cs"/>
              </a:rPr>
              <a:t>Mark 9:2-13 (ESV)</a:t>
            </a:r>
            <a:endParaRPr kumimoji="0" lang="en-US" sz="32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2F0D087-9108-4610-88E6-8AE0A7916BAF}"/>
              </a:ext>
            </a:extLst>
          </p:cNvPr>
          <p:cNvSpPr txBox="1"/>
          <p:nvPr/>
        </p:nvSpPr>
        <p:spPr>
          <a:xfrm>
            <a:off x="471267" y="281588"/>
            <a:ext cx="8454683" cy="4031873"/>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30000" noProof="0" dirty="0">
                <a:ln>
                  <a:noFill/>
                </a:ln>
                <a:solidFill>
                  <a:srgbClr val="000000"/>
                </a:solidFill>
                <a:effectLst/>
                <a:uLnTx/>
                <a:uFillTx/>
                <a:latin typeface="system-ui"/>
                <a:ea typeface="+mn-ea"/>
                <a:cs typeface="+mn-cs"/>
              </a:rPr>
              <a:t>11 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they asked him, “Why do the scribes say that first Elijah must come?”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12 </a:t>
            </a:r>
            <a:r>
              <a:rPr kumimoji="0" lang="en-US" sz="3200" b="0" i="0" u="none" strike="noStrike" kern="1200" cap="none" spc="0" normalizeH="0" baseline="0" noProof="0" dirty="0">
                <a:ln>
                  <a:noFill/>
                </a:ln>
                <a:solidFill>
                  <a:srgbClr val="000000"/>
                </a:solidFill>
                <a:effectLst/>
                <a:uLnTx/>
                <a:uFillTx/>
                <a:latin typeface="system-ui"/>
                <a:ea typeface="+mn-ea"/>
                <a:cs typeface="+mn-cs"/>
              </a:rPr>
              <a:t>And he said to them, “Elijah does come first to restore all things. And how is it written of the Son of Man that he should suffer many things and be treated with contempt? </a:t>
            </a:r>
            <a:r>
              <a:rPr kumimoji="0" lang="en-US" sz="3200" b="1" i="0" u="none" strike="noStrike" kern="1200" cap="none" spc="0" normalizeH="0" baseline="30000" noProof="0" dirty="0">
                <a:ln>
                  <a:noFill/>
                </a:ln>
                <a:solidFill>
                  <a:srgbClr val="000000"/>
                </a:solidFill>
                <a:effectLst/>
                <a:uLnTx/>
                <a:uFillTx/>
                <a:latin typeface="system-ui"/>
                <a:ea typeface="+mn-ea"/>
                <a:cs typeface="+mn-cs"/>
              </a:rPr>
              <a:t>13 </a:t>
            </a:r>
            <a:r>
              <a:rPr kumimoji="0" lang="en-US" sz="3200" b="0" i="0" u="none" strike="noStrike" kern="1200" cap="none" spc="0" normalizeH="0" baseline="0" noProof="0" dirty="0">
                <a:ln>
                  <a:noFill/>
                </a:ln>
                <a:solidFill>
                  <a:srgbClr val="000000"/>
                </a:solidFill>
                <a:effectLst/>
                <a:highlight>
                  <a:srgbClr val="FFFF00"/>
                </a:highlight>
                <a:uLnTx/>
                <a:uFillTx/>
                <a:latin typeface="system-ui"/>
                <a:ea typeface="+mn-ea"/>
                <a:cs typeface="+mn-cs"/>
              </a:rPr>
              <a:t>But I tell you that Elijah has come</a:t>
            </a:r>
            <a:r>
              <a:rPr kumimoji="0" lang="en-US" sz="3200" b="0" i="0" u="none" strike="noStrike" kern="1200" cap="none" spc="0" normalizeH="0" baseline="0" noProof="0" dirty="0">
                <a:ln>
                  <a:noFill/>
                </a:ln>
                <a:solidFill>
                  <a:srgbClr val="000000"/>
                </a:solidFill>
                <a:effectLst/>
                <a:uLnTx/>
                <a:uFillTx/>
                <a:latin typeface="system-ui"/>
                <a:ea typeface="+mn-ea"/>
                <a:cs typeface="+mn-cs"/>
              </a:rPr>
              <a:t>, and they did to him whatever they pleased, as it is written of him.”</a:t>
            </a:r>
          </a:p>
        </p:txBody>
      </p:sp>
    </p:spTree>
    <p:extLst>
      <p:ext uri="{BB962C8B-B14F-4D97-AF65-F5344CB8AC3E}">
        <p14:creationId xmlns:p14="http://schemas.microsoft.com/office/powerpoint/2010/main" val="2271348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54351407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57418762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87871764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59870359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6551172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80766513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89247723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49790478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10526307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32549147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E91DC736-0EF8-4F87-9146-EBF1D2EE4D3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 name="Picture 3" descr="Checkmate in a chess game">
            <a:extLst>
              <a:ext uri="{FF2B5EF4-FFF2-40B4-BE49-F238E27FC236}">
                <a16:creationId xmlns:a16="http://schemas.microsoft.com/office/drawing/2014/main" id="{45979FAF-ABC7-46ED-A19A-3AC47474DFB1}"/>
              </a:ext>
            </a:extLst>
          </p:cNvPr>
          <p:cNvPicPr>
            <a:picLocks noChangeAspect="1"/>
          </p:cNvPicPr>
          <p:nvPr/>
        </p:nvPicPr>
        <p:blipFill rotWithShape="1">
          <a:blip r:embed="rId2"/>
          <a:srcRect l="2107" r="26083" b="2"/>
          <a:stretch/>
        </p:blipFill>
        <p:spPr>
          <a:xfrm>
            <a:off x="2642616" y="10"/>
            <a:ext cx="6501384" cy="6857990"/>
          </a:xfrm>
          <a:prstGeom prst="rect">
            <a:avLst/>
          </a:prstGeom>
        </p:spPr>
      </p:pic>
      <p:sp>
        <p:nvSpPr>
          <p:cNvPr id="10" name="Rectangle 9">
            <a:extLst>
              <a:ext uri="{FF2B5EF4-FFF2-40B4-BE49-F238E27FC236}">
                <a16:creationId xmlns:a16="http://schemas.microsoft.com/office/drawing/2014/main" id="{097CD68E-23E3-4007-8847-CD0944C4F7B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7317450" cy="6858000"/>
          </a:xfrm>
          <a:prstGeom prst="rect">
            <a:avLst/>
          </a:prstGeom>
          <a:gradFill>
            <a:gsLst>
              <a:gs pos="58000">
                <a:schemeClr val="bg1"/>
              </a:gs>
              <a:gs pos="35000">
                <a:schemeClr val="bg1">
                  <a:alpha val="79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F0803BD3-8ADA-4C8E-87DD-CC2499F95862}"/>
              </a:ext>
            </a:extLst>
          </p:cNvPr>
          <p:cNvSpPr txBox="1"/>
          <p:nvPr/>
        </p:nvSpPr>
        <p:spPr>
          <a:xfrm>
            <a:off x="129921" y="824294"/>
            <a:ext cx="4442079" cy="3700814"/>
          </a:xfrm>
          <a:prstGeom prst="rect">
            <a:avLst/>
          </a:prstGeom>
        </p:spPr>
        <p:txBody>
          <a:bodyPr vert="horz" lIns="91440" tIns="45720" rIns="91440" bIns="45720" rtlCol="0" anchor="b">
            <a:normAutofit/>
          </a:body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4200" b="0" i="0" u="none" strike="noStrike" kern="1200" cap="none" spc="0" normalizeH="0" baseline="0" noProof="0" dirty="0">
                <a:ln>
                  <a:noFill/>
                </a:ln>
                <a:solidFill>
                  <a:prstClr val="black"/>
                </a:solidFill>
                <a:effectLst/>
                <a:uLnTx/>
                <a:uFillTx/>
                <a:latin typeface="Calibri" panose="020F0502020204030204"/>
                <a:ea typeface="+mn-ea"/>
                <a:cs typeface="+mn-cs"/>
              </a:rPr>
              <a:t>By what authority can Jesus proclaim John the Baptist fulfills prophecies about Elijah?</a:t>
            </a:r>
          </a:p>
        </p:txBody>
      </p:sp>
      <p:sp>
        <p:nvSpPr>
          <p:cNvPr id="12" name="Rectangle 11">
            <a:extLst>
              <a:ext uri="{FF2B5EF4-FFF2-40B4-BE49-F238E27FC236}">
                <a16:creationId xmlns:a16="http://schemas.microsoft.com/office/drawing/2014/main" id="{AF2F604E-43BE-4DC3-B983-E07152336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51653" y="434802"/>
            <a:ext cx="146304" cy="5280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08C9B587-E65E-4B52-B37C-ABEBB6E8792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60771" y="4546920"/>
            <a:ext cx="2983230"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92851410"/>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68984091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36722475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78456425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96574261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2782753009"/>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Due to the </a:t>
            </a:r>
            <a:r>
              <a:rPr sz="1300" kern="0">
                <a:solidFill>
                  <a:srgbClr val="000000"/>
                </a:solidFill>
                <a:latin typeface="Arial"/>
                <a:ea typeface="Times New Roman"/>
                <a:cs typeface="Arial"/>
                <a:sym typeface="Times New Roman"/>
              </a:rPr>
              <a:t>Lumo </a:t>
            </a:r>
            <a:r>
              <a:rPr lang="en-US" sz="1300" kern="0">
                <a:solidFill>
                  <a:srgbClr val="000000"/>
                </a:solidFill>
                <a:latin typeface="Arial"/>
                <a:ea typeface="Times New Roman"/>
                <a:cs typeface="Arial"/>
                <a:sym typeface="Times New Roman"/>
              </a:rPr>
              <a:t>Project producing its own publishing material we regret to inform you that we cannot license our photos to other clients outside of </a:t>
            </a:r>
            <a:r>
              <a:rPr sz="1300" u="sng" kern="0">
                <a:solidFill>
                  <a:srgbClr val="0000FF"/>
                </a:solidFill>
                <a:uFill>
                  <a:solidFill>
                    <a:srgbClr val="0000FF"/>
                  </a:solidFill>
                </a:uFill>
                <a:latin typeface="Arial"/>
                <a:ea typeface="Times New Roman"/>
                <a:cs typeface="Arial"/>
                <a:sym typeface="Times New Roman"/>
                <a:hlinkClick r:id="rId3"/>
              </a:rPr>
              <a:t>freebibleimages.org</a:t>
            </a:r>
            <a:r>
              <a:rPr lang="en-US" sz="1300" kern="0">
                <a:solidFill>
                  <a:srgbClr val="000000"/>
                </a:solidFill>
                <a:latin typeface="Arial"/>
                <a:ea typeface="Times New Roman"/>
                <a:cs typeface="Arial"/>
                <a:sym typeface="Times New Roman"/>
              </a:rPr>
              <a:t>.</a:t>
            </a:r>
            <a:endParaRPr sz="1300" kern="0">
              <a:solidFill>
                <a:srgbClr val="000000"/>
              </a:solidFill>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MATTHEW</a:t>
            </a:r>
            <a:endParaRPr sz="1000" b="1" kern="0">
              <a:solidFill>
                <a:srgbClr val="FFFFFF"/>
              </a:solidFill>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pPr>
            <a:r>
              <a:rPr lang="en-US" sz="1300" kern="0">
                <a:solidFill>
                  <a:srgbClr val="000000"/>
                </a:solidFill>
                <a:latin typeface="Arial"/>
                <a:ea typeface="Times New Roman"/>
                <a:cs typeface="Arial"/>
                <a:sym typeface="Times New Roman"/>
              </a:rPr>
              <a:t>These images are not licensed for reuse in video, </a:t>
            </a:r>
            <a:r>
              <a:rPr sz="1300" kern="0">
                <a:solidFill>
                  <a:srgbClr val="000000"/>
                </a:solidFill>
                <a:latin typeface="Arial"/>
                <a:ea typeface="Times New Roman"/>
                <a:cs typeface="Arial"/>
                <a:sym typeface="Times New Roman"/>
              </a:rPr>
              <a:t>epublishing</a:t>
            </a:r>
            <a:r>
              <a:rPr lang="en-US" sz="1300" kern="0">
                <a:solidFill>
                  <a:srgbClr val="000000"/>
                </a:solidFill>
                <a:latin typeface="Arial"/>
                <a:ea typeface="Times New Roman"/>
                <a:cs typeface="Arial"/>
                <a:sym typeface="Times New Roman"/>
              </a:rPr>
              <a:t> or other media. Downloaded pictures and files cannot be redistributed through any other website than </a:t>
            </a:r>
            <a:r>
              <a:rPr sz="1300" kern="0">
                <a:solidFill>
                  <a:srgbClr val="000000"/>
                </a:solidFill>
                <a:latin typeface="Arial"/>
                <a:ea typeface="Times New Roman"/>
                <a:cs typeface="Arial"/>
                <a:sym typeface="Times New Roman"/>
                <a:hlinkClick r:id="rId4"/>
              </a:rPr>
              <a:t>freebibleimages.org</a:t>
            </a:r>
            <a:r>
              <a:rPr lang="en-US" sz="1300" kern="0">
                <a:solidFill>
                  <a:srgbClr val="000000"/>
                </a:solidFill>
                <a:latin typeface="Arial"/>
                <a:ea typeface="Times New Roman"/>
                <a:cs typeface="Arial"/>
                <a:sym typeface="Times New Roman"/>
              </a:rPr>
              <a:t> or used in any context where the accompanying message is undermining of the Christian faith and gospel.</a:t>
            </a:r>
            <a:endParaRPr sz="1300" kern="0">
              <a:solidFill>
                <a:srgbClr val="000000"/>
              </a:solidFill>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Photos can only be used on educational presentations, blogs and social media, all of which should be accompanied with reference to </a:t>
            </a:r>
            <a:r>
              <a:rPr sz="1300" u="sng" kern="0">
                <a:solidFill>
                  <a:srgbClr val="0000FF"/>
                </a:solidFill>
                <a:uFill>
                  <a:solidFill>
                    <a:srgbClr val="0000FF"/>
                  </a:solidFill>
                </a:uFill>
                <a:latin typeface="Arial"/>
                <a:ea typeface="Times New Roman"/>
                <a:cs typeface="Arial"/>
                <a:sym typeface="Times New Roman"/>
                <a:hlinkClick r:id="rId5"/>
              </a:rPr>
              <a:t>www.LumoProject.com</a:t>
            </a:r>
            <a:r>
              <a:rPr lang="en-US" sz="1300" u="sng" kern="0">
                <a:solidFill>
                  <a:srgbClr val="0000FF"/>
                </a:solidFill>
                <a:uFill>
                  <a:solidFill>
                    <a:srgbClr val="0000FF"/>
                  </a:solidFill>
                </a:uFill>
                <a:latin typeface="Arial"/>
                <a:ea typeface="Times New Roman"/>
                <a:cs typeface="Arial"/>
                <a:sym typeface="Times New Roman"/>
              </a:rPr>
              <a:t>.</a:t>
            </a:r>
            <a:endParaRPr lang="en-US" sz="1300" u="sng" kern="0">
              <a:solidFill>
                <a:srgbClr val="0000FF"/>
              </a:solidFill>
              <a:uFill>
                <a:solidFill>
                  <a:srgbClr val="0000FF"/>
                </a:solidFill>
              </a:uFill>
              <a:latin typeface="Arial"/>
              <a:ea typeface="Times New Roman"/>
              <a:cs typeface="Arial"/>
              <a:sym typeface="Times New Roman"/>
              <a:hlinkClick r:id="rId5"/>
            </a:endParaRPr>
          </a:p>
          <a:p>
            <a:pPr algn="ctr" eaLnBrk="1" fontAlgn="auto">
              <a:spcBef>
                <a:spcPts val="0"/>
              </a:spcBef>
              <a:spcAft>
                <a:spcPts val="0"/>
              </a:spcAft>
              <a:defRPr sz="1300">
                <a:latin typeface="Times New Roman"/>
                <a:ea typeface="Times New Roman"/>
                <a:cs typeface="Times New Roman"/>
                <a:sym typeface="Times New Roman"/>
              </a:defRPr>
            </a:pPr>
            <a:endParaRPr sz="1300" u="sng" kern="0">
              <a:solidFill>
                <a:srgbClr val="0000FF"/>
              </a:solidFill>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algn="ctr" defTabSz="314884" eaLnBrk="1" fontAlgn="auto">
              <a:spcBef>
                <a:spcPts val="0"/>
              </a:spcBef>
              <a:spcAft>
                <a:spcPts val="0"/>
              </a:spcAft>
              <a:defRPr sz="1000" spc="-100">
                <a:latin typeface="Times New Roman"/>
                <a:ea typeface="Times New Roman"/>
                <a:cs typeface="Times New Roman"/>
                <a:sym typeface="Times New Roman"/>
              </a:defRPr>
            </a:pPr>
            <a:r>
              <a:rPr lang="en-US" sz="1000" kern="0" spc="50">
                <a:solidFill>
                  <a:srgbClr val="000000"/>
                </a:solidFill>
                <a:latin typeface="Arial"/>
                <a:ea typeface="Times New Roman"/>
                <a:cs typeface="Arial"/>
                <a:sym typeface="Times New Roman"/>
              </a:rPr>
              <a:t>Picture courtesy of </a:t>
            </a:r>
            <a:r>
              <a:rPr sz="1000" kern="0" spc="50">
                <a:solidFill>
                  <a:srgbClr val="000000"/>
                </a:solidFill>
                <a:latin typeface="Arial"/>
                <a:ea typeface="Times New Roman"/>
                <a:cs typeface="Arial"/>
                <a:sym typeface="Times New Roman"/>
              </a:rPr>
              <a:t>BBM</a:t>
            </a:r>
            <a:br>
              <a:rPr sz="1000" kern="0" spc="50">
                <a:solidFill>
                  <a:srgbClr val="000000"/>
                </a:solidFill>
                <a:latin typeface="Arial"/>
                <a:ea typeface="Times New Roman"/>
                <a:cs typeface="Arial"/>
                <a:sym typeface="Times New Roman"/>
              </a:rPr>
            </a:br>
            <a:r>
              <a:rPr sz="1000" kern="0" spc="50">
                <a:solidFill>
                  <a:srgbClr val="000000"/>
                </a:solidFill>
                <a:latin typeface="Arial"/>
                <a:ea typeface="Times New Roman"/>
                <a:cs typeface="Arial"/>
                <a:sym typeface="Times New Roman"/>
              </a:rPr>
              <a:t>© </a:t>
            </a:r>
            <a:r>
              <a:rPr lang="en-US" sz="1000" kern="0" spc="50">
                <a:solidFill>
                  <a:srgbClr val="000000"/>
                </a:solidFill>
                <a:latin typeface="Arial"/>
                <a:ea typeface="Times New Roman"/>
                <a:cs typeface="Arial"/>
                <a:sym typeface="Times New Roman"/>
              </a:rPr>
              <a:t>All Rights Reserved.</a:t>
            </a:r>
            <a:endParaRPr sz="1000" kern="0" spc="50">
              <a:solidFill>
                <a:srgbClr val="000000"/>
              </a:solidFill>
              <a:latin typeface="Arial"/>
              <a:ea typeface="Times New Roman"/>
              <a:cs typeface="Arial"/>
              <a:sym typeface="Times New Roman"/>
            </a:endParaRPr>
          </a:p>
          <a:p>
            <a:pPr algn="ctr" defTabSz="314884" eaLnBrk="1" fontAlgn="auto">
              <a:spcBef>
                <a:spcPts val="0"/>
              </a:spcBef>
              <a:spcAft>
                <a:spcPts val="0"/>
              </a:spcAft>
              <a:defRPr sz="1000" spc="-100">
                <a:latin typeface="Times New Roman"/>
                <a:ea typeface="Times New Roman"/>
                <a:cs typeface="Times New Roman"/>
                <a:sym typeface="Times New Roman"/>
              </a:defRPr>
            </a:pPr>
            <a:r>
              <a:rPr sz="1000" kern="0" spc="50">
                <a:solidFill>
                  <a:srgbClr val="000000"/>
                </a:solidFill>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MARK</a:t>
            </a:r>
            <a:endParaRPr sz="1000" b="1" kern="0">
              <a:solidFill>
                <a:srgbClr val="FFFFFF"/>
              </a:solidFill>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LUKE</a:t>
            </a:r>
            <a:endParaRPr sz="1000" b="1" kern="0">
              <a:solidFill>
                <a:srgbClr val="FFFFFF"/>
              </a:solidFill>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JOHN</a:t>
            </a:r>
            <a:endParaRPr sz="1000" b="1" kern="0">
              <a:solidFill>
                <a:srgbClr val="FFFFFF"/>
              </a:solidFill>
              <a:latin typeface="Arial"/>
              <a:ea typeface="Times New Roman"/>
              <a:cs typeface="Arial"/>
              <a:sym typeface="Times New Roman"/>
            </a:endParaRPr>
          </a:p>
        </p:txBody>
      </p:sp>
    </p:spTree>
    <p:extLst>
      <p:ext uri="{BB962C8B-B14F-4D97-AF65-F5344CB8AC3E}">
        <p14:creationId xmlns:p14="http://schemas.microsoft.com/office/powerpoint/2010/main" val="255296120"/>
      </p:ext>
    </p:extLst>
  </p:cSld>
  <p:clrMapOvr>
    <a:masterClrMapping/>
  </p:clrMapOvr>
  <p:transition spd="med"/>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318160" y="4188705"/>
            <a:ext cx="8406094" cy="1758319"/>
          </a:xfrm>
          <a:prstGeom prst="rect">
            <a:avLst/>
          </a:prstGeom>
          <a:noFill/>
        </p:spPr>
        <p:txBody>
          <a:bodyPr lIns="91308" tIns="45655" rIns="91308" bIns="45655">
            <a:spAutoFit/>
          </a:bodyPr>
          <a:lstStyle/>
          <a:p>
            <a:pPr defTabSz="913545">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JESUS BEFORE </a:t>
            </a:r>
            <a:b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b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THE SANHEDRIN</a:t>
            </a:r>
          </a:p>
        </p:txBody>
      </p:sp>
      <p:pic>
        <p:nvPicPr>
          <p:cNvPr id="3075"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318160" y="1546765"/>
            <a:ext cx="5284787" cy="2170267"/>
          </a:xfrm>
          <a:prstGeom prst="rect">
            <a:avLst/>
          </a:prstGeom>
          <a:noFill/>
        </p:spPr>
        <p:txBody>
          <a:bodyPr lIns="91308" tIns="45655" rIns="91308" bIns="45655">
            <a:spAutoFit/>
          </a:bodyPr>
          <a:lstStyle/>
          <a:p>
            <a:pP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Matthew 26:57-67</a:t>
            </a:r>
          </a:p>
          <a:p>
            <a:pP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Mark 14:53-65</a:t>
            </a:r>
          </a:p>
          <a:p>
            <a:pP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Luke 22:66-71</a:t>
            </a:r>
          </a:p>
          <a:p>
            <a:pPr defTabSz="913545">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18:15-27</a:t>
            </a:r>
          </a:p>
        </p:txBody>
      </p:sp>
      <p:sp>
        <p:nvSpPr>
          <p:cNvPr id="9" name="TextBox 8"/>
          <p:cNvSpPr txBox="1"/>
          <p:nvPr/>
        </p:nvSpPr>
        <p:spPr>
          <a:xfrm>
            <a:off x="318159" y="3833692"/>
            <a:ext cx="3092282" cy="419764"/>
          </a:xfrm>
          <a:prstGeom prst="rect">
            <a:avLst/>
          </a:prstGeom>
          <a:noFill/>
        </p:spPr>
        <p:txBody>
          <a:bodyPr wrap="none" lIns="64221" tIns="32108" rIns="64221" bIns="32108">
            <a:spAutoFit/>
          </a:bodyPr>
          <a:lstStyle/>
          <a:p>
            <a:pPr defTabSz="321295">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THE EASTER STORY</a:t>
            </a:r>
          </a:p>
        </p:txBody>
      </p:sp>
      <p:grpSp>
        <p:nvGrpSpPr>
          <p:cNvPr id="8" name="Group 7"/>
          <p:cNvGrpSpPr/>
          <p:nvPr/>
        </p:nvGrpSpPr>
        <p:grpSpPr>
          <a:xfrm>
            <a:off x="395536" y="185829"/>
            <a:ext cx="3456896" cy="1440159"/>
            <a:chOff x="5508104" y="620689"/>
            <a:chExt cx="3456896" cy="1440159"/>
          </a:xfrm>
        </p:grpSpPr>
        <p:grpSp>
          <p:nvGrpSpPr>
            <p:cNvPr id="11" name="Group 10"/>
            <p:cNvGrpSpPr/>
            <p:nvPr/>
          </p:nvGrpSpPr>
          <p:grpSpPr>
            <a:xfrm>
              <a:off x="5508104" y="620689"/>
              <a:ext cx="2660102" cy="1394677"/>
              <a:chOff x="5508104" y="620689"/>
              <a:chExt cx="2660102" cy="1394677"/>
            </a:xfrm>
          </p:grpSpPr>
          <p:pic>
            <p:nvPicPr>
              <p:cNvPr id="13" name="Picture 1" descr="22_John_Baptist_Prison_JPEG_1024.jpg"/>
              <p:cNvPicPr>
                <a:picLocks noChangeAspect="1"/>
              </p:cNvPicPr>
              <p:nvPr/>
            </p:nvPicPr>
            <p:blipFill rotWithShape="1">
              <a:blip r:embed="rId4"/>
              <a:srcRect l="14936" t="9783" r="12087" b="39201"/>
              <a:stretch/>
            </p:blipFill>
            <p:spPr bwMode="auto">
              <a:xfrm>
                <a:off x="5508104" y="620689"/>
                <a:ext cx="2660102" cy="1394677"/>
              </a:xfrm>
              <a:prstGeom prst="rect">
                <a:avLst/>
              </a:prstGeom>
              <a:noFill/>
              <a:ln w="9525">
                <a:noFill/>
                <a:miter lim="800000"/>
                <a:headEnd/>
                <a:tailEnd/>
              </a:ln>
            </p:spPr>
          </p:pic>
          <p:sp>
            <p:nvSpPr>
              <p:cNvPr id="14" name="Rectangle 13"/>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2" name="TextBox 11"/>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66187819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62467946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80328352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79714940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Tree>
    <p:extLst>
      <p:ext uri="{BB962C8B-B14F-4D97-AF65-F5344CB8AC3E}">
        <p14:creationId xmlns:p14="http://schemas.microsoft.com/office/powerpoint/2010/main" val="262045538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2BC26D8-82FB-445E-AA49-62A77D7C1E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CB44330D-EA18-4254-AA95-EB49948539B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57759" y="480060"/>
            <a:ext cx="8428482" cy="589788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1">
            <a:extLst>
              <a:ext uri="{FF2B5EF4-FFF2-40B4-BE49-F238E27FC236}">
                <a16:creationId xmlns:a16="http://schemas.microsoft.com/office/drawing/2014/main" id="{09947853-AA95-486C-9773-0D24F9636DA8}"/>
              </a:ext>
            </a:extLst>
          </p:cNvPr>
          <p:cNvGraphicFramePr>
            <a:graphicFrameLocks noGrp="1"/>
          </p:cNvGraphicFramePr>
          <p:nvPr/>
        </p:nvGraphicFramePr>
        <p:xfrm>
          <a:off x="482599" y="836080"/>
          <a:ext cx="8178801" cy="4805238"/>
        </p:xfrm>
        <a:graphic>
          <a:graphicData uri="http://schemas.openxmlformats.org/drawingml/2006/table">
            <a:tbl>
              <a:tblPr firstRow="1" bandRow="1">
                <a:noFill/>
                <a:tableStyleId>{5C22544A-7EE6-4342-B048-85BDC9FD1C3A}</a:tableStyleId>
              </a:tblPr>
              <a:tblGrid>
                <a:gridCol w="426333">
                  <a:extLst>
                    <a:ext uri="{9D8B030D-6E8A-4147-A177-3AD203B41FA5}">
                      <a16:colId xmlns:a16="http://schemas.microsoft.com/office/drawing/2014/main" val="343343791"/>
                    </a:ext>
                  </a:extLst>
                </a:gridCol>
                <a:gridCol w="3045551">
                  <a:extLst>
                    <a:ext uri="{9D8B030D-6E8A-4147-A177-3AD203B41FA5}">
                      <a16:colId xmlns:a16="http://schemas.microsoft.com/office/drawing/2014/main" val="3589267237"/>
                    </a:ext>
                  </a:extLst>
                </a:gridCol>
                <a:gridCol w="1187533">
                  <a:extLst>
                    <a:ext uri="{9D8B030D-6E8A-4147-A177-3AD203B41FA5}">
                      <a16:colId xmlns:a16="http://schemas.microsoft.com/office/drawing/2014/main" val="2403966217"/>
                    </a:ext>
                  </a:extLst>
                </a:gridCol>
                <a:gridCol w="1534554">
                  <a:extLst>
                    <a:ext uri="{9D8B030D-6E8A-4147-A177-3AD203B41FA5}">
                      <a16:colId xmlns:a16="http://schemas.microsoft.com/office/drawing/2014/main" val="3204653995"/>
                    </a:ext>
                  </a:extLst>
                </a:gridCol>
                <a:gridCol w="1374900">
                  <a:extLst>
                    <a:ext uri="{9D8B030D-6E8A-4147-A177-3AD203B41FA5}">
                      <a16:colId xmlns:a16="http://schemas.microsoft.com/office/drawing/2014/main" val="1365574229"/>
                    </a:ext>
                  </a:extLst>
                </a:gridCol>
                <a:gridCol w="609930">
                  <a:extLst>
                    <a:ext uri="{9D8B030D-6E8A-4147-A177-3AD203B41FA5}">
                      <a16:colId xmlns:a16="http://schemas.microsoft.com/office/drawing/2014/main" val="1078049029"/>
                    </a:ext>
                  </a:extLst>
                </a:gridCol>
              </a:tblGrid>
              <a:tr h="463089">
                <a:tc>
                  <a:txBody>
                    <a:bodyPr/>
                    <a:lstStyle/>
                    <a:p>
                      <a:pPr algn="l" fontAlgn="b"/>
                      <a:r>
                        <a:rPr lang="en-US" sz="1600" b="1" u="sng" strike="noStrike" cap="none" spc="0" dirty="0">
                          <a:solidFill>
                            <a:schemeClr val="bg1"/>
                          </a:solidFill>
                          <a:effectLst/>
                          <a:latin typeface="+mn-lt"/>
                        </a:rPr>
                        <a:t>#</a:t>
                      </a:r>
                      <a:endParaRPr lang="en-US" sz="1600" b="1" i="0" u="sng" strike="noStrike" cap="none" spc="0" dirty="0">
                        <a:solidFill>
                          <a:schemeClr val="bg1"/>
                        </a:solidFill>
                        <a:effectLst/>
                        <a:latin typeface="+mn-lt"/>
                      </a:endParaRPr>
                    </a:p>
                  </a:txBody>
                  <a:tcPr marL="66675" marR="47625" marT="95250" marB="95250" anchor="ctr">
                    <a:lnL w="12700" cmpd="sng">
                      <a:noFill/>
                    </a:lnL>
                    <a:lnR w="12700" cmpd="sng">
                      <a:noFill/>
                    </a:lnR>
                    <a:lnT w="19050" cap="flat" cmpd="sng" algn="ctr">
                      <a:noFill/>
                      <a:prstDash val="solid"/>
                    </a:lnT>
                    <a:lnB w="38100" cmpd="sng">
                      <a:noFill/>
                    </a:lnB>
                    <a:lnTlToBr w="12700" cmpd="sng">
                      <a:noFill/>
                      <a:prstDash val="solid"/>
                    </a:lnTlToBr>
                    <a:lnBlToTr w="12700" cmpd="sng">
                      <a:noFill/>
                      <a:prstDash val="solid"/>
                    </a:lnBlToTr>
                    <a:solidFill>
                      <a:schemeClr val="tx1"/>
                    </a:solidFill>
                  </a:tcPr>
                </a:tc>
                <a:tc>
                  <a:txBody>
                    <a:bodyPr/>
                    <a:lstStyle/>
                    <a:p>
                      <a:pPr algn="l" fontAlgn="b"/>
                      <a:r>
                        <a:rPr lang="en-US" sz="1600" b="1" u="sng" strike="noStrike" cap="none" spc="0" dirty="0">
                          <a:solidFill>
                            <a:schemeClr val="bg1"/>
                          </a:solidFill>
                          <a:effectLst/>
                          <a:latin typeface="+mn-lt"/>
                        </a:rPr>
                        <a:t>Title</a:t>
                      </a:r>
                      <a:endParaRPr lang="en-US" sz="1600" b="1" i="0" u="sng" strike="noStrike" cap="none" spc="0" dirty="0">
                        <a:solidFill>
                          <a:schemeClr val="bg1"/>
                        </a:solidFill>
                        <a:effectLst/>
                        <a:latin typeface="+mn-lt"/>
                      </a:endParaRPr>
                    </a:p>
                  </a:txBody>
                  <a:tcPr marL="66675" marR="47625" marT="95250" marB="95250" anchor="ctr">
                    <a:lnL w="12700" cmpd="sng">
                      <a:noFill/>
                    </a:lnL>
                    <a:lnR w="12700" cmpd="sng">
                      <a:noFill/>
                    </a:lnR>
                    <a:lnT w="19050" cap="flat" cmpd="sng" algn="ctr">
                      <a:noFill/>
                      <a:prstDash val="solid"/>
                    </a:lnT>
                    <a:lnB w="38100" cmpd="sng">
                      <a:noFill/>
                    </a:lnB>
                    <a:lnTlToBr w="12700" cmpd="sng">
                      <a:noFill/>
                      <a:prstDash val="solid"/>
                    </a:lnTlToBr>
                    <a:lnBlToTr w="12700" cmpd="sng">
                      <a:noFill/>
                      <a:prstDash val="solid"/>
                    </a:lnBlToTr>
                    <a:solidFill>
                      <a:schemeClr val="tx1"/>
                    </a:solidFill>
                  </a:tcPr>
                </a:tc>
                <a:tc>
                  <a:txBody>
                    <a:bodyPr/>
                    <a:lstStyle/>
                    <a:p>
                      <a:pPr algn="ctr" fontAlgn="b"/>
                      <a:r>
                        <a:rPr lang="en-US" sz="1600" b="1" u="sng" strike="noStrike" cap="none" spc="0" dirty="0">
                          <a:solidFill>
                            <a:schemeClr val="bg1"/>
                          </a:solidFill>
                          <a:effectLst/>
                          <a:latin typeface="+mn-lt"/>
                        </a:rPr>
                        <a:t>Mt</a:t>
                      </a:r>
                      <a:endParaRPr lang="en-US" sz="1600" b="1" i="0" u="sng" strike="noStrike" cap="none" spc="0" dirty="0">
                        <a:solidFill>
                          <a:schemeClr val="bg1"/>
                        </a:solidFill>
                        <a:effectLst/>
                        <a:latin typeface="+mn-lt"/>
                      </a:endParaRPr>
                    </a:p>
                  </a:txBody>
                  <a:tcPr marL="66675" marR="47625" marT="95250" marB="95250" anchor="ctr">
                    <a:lnL w="12700" cmpd="sng">
                      <a:noFill/>
                    </a:lnL>
                    <a:lnR w="12700" cmpd="sng">
                      <a:noFill/>
                    </a:lnR>
                    <a:lnT w="19050" cap="flat" cmpd="sng" algn="ctr">
                      <a:noFill/>
                      <a:prstDash val="solid"/>
                    </a:lnT>
                    <a:lnB w="38100" cmpd="sng">
                      <a:noFill/>
                    </a:lnB>
                    <a:lnTlToBr w="12700" cmpd="sng">
                      <a:noFill/>
                      <a:prstDash val="solid"/>
                    </a:lnTlToBr>
                    <a:lnBlToTr w="12700" cmpd="sng">
                      <a:noFill/>
                      <a:prstDash val="solid"/>
                    </a:lnBlToTr>
                    <a:solidFill>
                      <a:schemeClr val="tx1"/>
                    </a:solidFill>
                  </a:tcPr>
                </a:tc>
                <a:tc>
                  <a:txBody>
                    <a:bodyPr/>
                    <a:lstStyle/>
                    <a:p>
                      <a:pPr algn="ctr" fontAlgn="b"/>
                      <a:r>
                        <a:rPr lang="en-US" sz="1600" b="1" u="sng" strike="noStrike" cap="none" spc="0" dirty="0">
                          <a:solidFill>
                            <a:schemeClr val="bg1"/>
                          </a:solidFill>
                          <a:effectLst/>
                          <a:latin typeface="+mn-lt"/>
                        </a:rPr>
                        <a:t>Mk</a:t>
                      </a:r>
                      <a:endParaRPr lang="en-US" sz="1600" b="1" i="0" u="sng" strike="noStrike" cap="none" spc="0" dirty="0">
                        <a:solidFill>
                          <a:schemeClr val="bg1"/>
                        </a:solidFill>
                        <a:effectLst/>
                        <a:latin typeface="+mn-lt"/>
                      </a:endParaRPr>
                    </a:p>
                  </a:txBody>
                  <a:tcPr marL="66675" marR="47625" marT="95250" marB="95250" anchor="ctr">
                    <a:lnL w="12700" cmpd="sng">
                      <a:noFill/>
                    </a:lnL>
                    <a:lnR w="12700" cmpd="sng">
                      <a:noFill/>
                    </a:lnR>
                    <a:lnT w="19050" cap="flat" cmpd="sng" algn="ctr">
                      <a:noFill/>
                      <a:prstDash val="solid"/>
                    </a:lnT>
                    <a:lnB w="38100" cmpd="sng">
                      <a:noFill/>
                    </a:lnB>
                    <a:lnTlToBr w="12700" cmpd="sng">
                      <a:noFill/>
                      <a:prstDash val="solid"/>
                    </a:lnTlToBr>
                    <a:lnBlToTr w="12700" cmpd="sng">
                      <a:noFill/>
                      <a:prstDash val="solid"/>
                    </a:lnBlToTr>
                    <a:solidFill>
                      <a:schemeClr val="tx1"/>
                    </a:solidFill>
                  </a:tcPr>
                </a:tc>
                <a:tc>
                  <a:txBody>
                    <a:bodyPr/>
                    <a:lstStyle/>
                    <a:p>
                      <a:pPr algn="ctr" fontAlgn="b"/>
                      <a:r>
                        <a:rPr lang="en-US" sz="1600" b="1" u="sng" strike="noStrike" cap="none" spc="0">
                          <a:solidFill>
                            <a:schemeClr val="bg1"/>
                          </a:solidFill>
                          <a:effectLst/>
                          <a:latin typeface="+mn-lt"/>
                        </a:rPr>
                        <a:t>Lk</a:t>
                      </a:r>
                      <a:endParaRPr lang="en-US" sz="1600" b="1" i="0" u="sng" strike="noStrike" cap="none" spc="0">
                        <a:solidFill>
                          <a:schemeClr val="bg1"/>
                        </a:solidFill>
                        <a:effectLst/>
                        <a:latin typeface="+mn-lt"/>
                      </a:endParaRPr>
                    </a:p>
                  </a:txBody>
                  <a:tcPr marL="66675" marR="47625" marT="95250" marB="95250" anchor="ctr">
                    <a:lnL w="12700" cmpd="sng">
                      <a:noFill/>
                    </a:lnL>
                    <a:lnR w="12700" cmpd="sng">
                      <a:noFill/>
                    </a:lnR>
                    <a:lnT w="19050" cap="flat" cmpd="sng" algn="ctr">
                      <a:noFill/>
                      <a:prstDash val="solid"/>
                    </a:lnT>
                    <a:lnB w="38100" cmpd="sng">
                      <a:noFill/>
                    </a:lnB>
                    <a:lnTlToBr w="12700" cmpd="sng">
                      <a:noFill/>
                      <a:prstDash val="solid"/>
                    </a:lnTlToBr>
                    <a:lnBlToTr w="12700" cmpd="sng">
                      <a:noFill/>
                      <a:prstDash val="solid"/>
                    </a:lnBlToTr>
                    <a:solidFill>
                      <a:schemeClr val="tx1"/>
                    </a:solidFill>
                  </a:tcPr>
                </a:tc>
                <a:tc>
                  <a:txBody>
                    <a:bodyPr/>
                    <a:lstStyle/>
                    <a:p>
                      <a:pPr algn="ctr" fontAlgn="b"/>
                      <a:r>
                        <a:rPr lang="en-US" sz="1600" b="1" u="sng" strike="noStrike" cap="none" spc="0">
                          <a:solidFill>
                            <a:schemeClr val="bg1"/>
                          </a:solidFill>
                          <a:effectLst/>
                          <a:latin typeface="+mn-lt"/>
                        </a:rPr>
                        <a:t>Jn</a:t>
                      </a:r>
                      <a:endParaRPr lang="en-US" sz="1600" b="1" i="0" u="sng" strike="noStrike" cap="none" spc="0" dirty="0">
                        <a:solidFill>
                          <a:schemeClr val="bg1"/>
                        </a:solidFill>
                        <a:effectLst/>
                        <a:latin typeface="+mn-lt"/>
                      </a:endParaRPr>
                    </a:p>
                  </a:txBody>
                  <a:tcPr marL="66675" marR="47625" marT="95250" marB="95250" anchor="ctr">
                    <a:lnL w="12700" cmpd="sng">
                      <a:noFill/>
                    </a:lnL>
                    <a:lnR w="12700" cmpd="sng">
                      <a:noFill/>
                    </a:lnR>
                    <a:lnT w="19050" cap="flat" cmpd="sng" algn="ctr">
                      <a:noFill/>
                      <a:prstDash val="solid"/>
                    </a:lnT>
                    <a:lnB w="38100" cmpd="sng">
                      <a:noFill/>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794264724"/>
                  </a:ext>
                </a:extLst>
              </a:tr>
              <a:tr h="573313">
                <a:tc>
                  <a:txBody>
                    <a:bodyPr/>
                    <a:lstStyle/>
                    <a:p>
                      <a:pPr algn="ctr" fontAlgn="b"/>
                      <a:r>
                        <a:rPr lang="en-US" sz="2000" b="0" i="0" u="none" strike="noStrike" dirty="0">
                          <a:solidFill>
                            <a:srgbClr val="000000"/>
                          </a:solidFill>
                          <a:effectLst/>
                          <a:latin typeface="Calibri" panose="020F0502020204030204" pitchFamily="34" charset="0"/>
                        </a:rPr>
                        <a:t>1</a:t>
                      </a:r>
                    </a:p>
                  </a:txBody>
                  <a:tcPr marL="9525" marR="9525" marT="9525" marB="0" anchor="b">
                    <a:lnL w="12700" cmpd="sng">
                      <a:noFill/>
                      <a:prstDash val="solid"/>
                    </a:lnL>
                    <a:lnR w="12700" cmpd="sng">
                      <a:noFill/>
                      <a:prstDash val="solid"/>
                    </a:lnR>
                    <a:lnT w="38100" cmpd="sng">
                      <a:noFill/>
                    </a:lnT>
                    <a:lnB w="12700" cap="flat" cmpd="sng" algn="ctr">
                      <a:noFill/>
                      <a:prstDash val="solid"/>
                    </a:lnB>
                    <a:lnTlToBr w="12700" cmpd="sng">
                      <a:noFill/>
                      <a:prstDash val="solid"/>
                    </a:lnTlToBr>
                    <a:lnBlToTr w="12700" cmpd="sng">
                      <a:noFill/>
                      <a:prstDash val="solid"/>
                    </a:lnBlToTr>
                    <a:noFill/>
                  </a:tcPr>
                </a:tc>
                <a:tc>
                  <a:txBody>
                    <a:bodyPr/>
                    <a:lstStyle/>
                    <a:p>
                      <a:pPr algn="l" fontAlgn="ctr"/>
                      <a:r>
                        <a:rPr lang="en-US" sz="2000" b="0" i="0" u="none" strike="noStrike" dirty="0">
                          <a:solidFill>
                            <a:srgbClr val="000000"/>
                          </a:solidFill>
                          <a:effectLst/>
                          <a:latin typeface="Calibri" panose="020F0502020204030204" pitchFamily="34" charset="0"/>
                        </a:rPr>
                        <a:t>Jesus Heals Many</a:t>
                      </a:r>
                    </a:p>
                  </a:txBody>
                  <a:tcPr marL="9525" marR="9525" marT="9525" marB="0" anchor="ctr">
                    <a:lnL w="12700" cmpd="sng">
                      <a:noFill/>
                      <a:prstDash val="solid"/>
                    </a:lnL>
                    <a:lnR w="12700" cmpd="sng">
                      <a:noFill/>
                      <a:prstDash val="solid"/>
                    </a:lnR>
                    <a:lnT w="38100" cmpd="sng">
                      <a:noFill/>
                    </a:lnT>
                    <a:lnB w="12700" cap="flat" cmpd="sng" algn="ctr">
                      <a:noFill/>
                      <a:prstDash val="solid"/>
                    </a:lnB>
                    <a:lnTlToBr w="12700" cmpd="sng">
                      <a:noFill/>
                      <a:prstDash val="solid"/>
                    </a:lnTlToBr>
                    <a:lnBlToTr w="12700" cmpd="sng">
                      <a:noFill/>
                      <a:prstDash val="solid"/>
                    </a:lnBlToTr>
                    <a:noFill/>
                  </a:tcPr>
                </a:tc>
                <a:tc>
                  <a:txBody>
                    <a:bodyPr/>
                    <a:lstStyle/>
                    <a:p>
                      <a:pPr algn="l" fontAlgn="b"/>
                      <a:r>
                        <a:rPr lang="en-US" sz="1100" b="0" i="0" u="none" strike="noStrike">
                          <a:solidFill>
                            <a:srgbClr val="000000"/>
                          </a:solidFill>
                          <a:effectLst/>
                          <a:latin typeface="Calibri" panose="020F0502020204030204" pitchFamily="34" charset="0"/>
                        </a:rPr>
                        <a:t>Mt 4:23–24</a:t>
                      </a:r>
                    </a:p>
                  </a:txBody>
                  <a:tcPr marL="9525" marR="9525" marT="9525" marB="0" anchor="b">
                    <a:lnL w="12700" cmpd="sng">
                      <a:noFill/>
                      <a:prstDash val="solid"/>
                    </a:lnL>
                    <a:lnR w="12700" cmpd="sng">
                      <a:noFill/>
                      <a:prstDash val="solid"/>
                    </a:lnR>
                    <a:lnT w="38100" cmpd="sng">
                      <a:noFill/>
                    </a:lnT>
                    <a:lnB w="12700" cap="flat" cmpd="sng" algn="ctr">
                      <a:noFill/>
                      <a:prstDash val="solid"/>
                    </a:lnB>
                    <a:lnTlToBr w="12700" cmpd="sng">
                      <a:noFill/>
                      <a:prstDash val="solid"/>
                    </a:lnTlToBr>
                    <a:lnBlToTr w="12700" cmpd="sng">
                      <a:noFill/>
                      <a:prstDash val="solid"/>
                    </a:lnBlToTr>
                    <a:noFill/>
                  </a:tcPr>
                </a:tc>
                <a:tc>
                  <a:txBody>
                    <a:bodyPr/>
                    <a:lstStyle/>
                    <a:p>
                      <a:pPr algn="l" fontAlgn="b"/>
                      <a:r>
                        <a:rPr lang="en-US" sz="1100" b="0" i="0" u="none" strike="noStrike">
                          <a:solidFill>
                            <a:srgbClr val="000000"/>
                          </a:solidFill>
                          <a:effectLst/>
                          <a:latin typeface="Calibri" panose="020F0502020204030204" pitchFamily="34" charset="0"/>
                        </a:rPr>
                        <a:t>Mk 1:32–34</a:t>
                      </a:r>
                    </a:p>
                  </a:txBody>
                  <a:tcPr marL="9525" marR="9525" marT="9525" marB="0" anchor="b">
                    <a:lnL w="12700" cmpd="sng">
                      <a:noFill/>
                      <a:prstDash val="solid"/>
                    </a:lnL>
                    <a:lnR w="12700" cmpd="sng">
                      <a:noFill/>
                      <a:prstDash val="solid"/>
                    </a:lnR>
                    <a:lnT w="38100" cmpd="sng">
                      <a:noFill/>
                    </a:lnT>
                    <a:lnB w="12700" cap="flat" cmpd="sng" algn="ctr">
                      <a:noFill/>
                      <a:prstDash val="solid"/>
                    </a:lnB>
                    <a:lnTlToBr w="12700" cmpd="sng">
                      <a:noFill/>
                      <a:prstDash val="solid"/>
                    </a:lnTlToBr>
                    <a:lnBlToTr w="12700" cmpd="sng">
                      <a:noFill/>
                      <a:prstDash val="solid"/>
                    </a:lnBlToTr>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38100" cmpd="sng">
                      <a:noFill/>
                    </a:lnT>
                    <a:lnB w="12700" cap="flat" cmpd="sng" algn="ctr">
                      <a:noFill/>
                      <a:prstDash val="solid"/>
                    </a:lnB>
                    <a:lnTlToBr w="12700" cmpd="sng">
                      <a:noFill/>
                      <a:prstDash val="solid"/>
                    </a:lnTlToBr>
                    <a:lnBlToTr w="12700" cmpd="sng">
                      <a:noFill/>
                      <a:prstDash val="solid"/>
                    </a:lnBlToTr>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38100" cmpd="sng">
                      <a:noFill/>
                    </a:lnT>
                    <a:lnB w="12700"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819180551"/>
                  </a:ext>
                </a:extLst>
              </a:tr>
              <a:tr h="359983">
                <a:tc>
                  <a:txBody>
                    <a:bodyPr/>
                    <a:lstStyle/>
                    <a:p>
                      <a:pPr algn="ctr" fontAlgn="b"/>
                      <a:r>
                        <a:rPr lang="en-US" sz="2000" b="0" i="0" u="none" strike="noStrike" dirty="0">
                          <a:solidFill>
                            <a:srgbClr val="000000"/>
                          </a:solidFill>
                          <a:effectLst/>
                          <a:latin typeface="Calibri" panose="020F0502020204030204" pitchFamily="34" charset="0"/>
                        </a:rPr>
                        <a:t>2</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ctr"/>
                      <a:r>
                        <a:rPr lang="en-US" sz="2000" b="0" i="0" u="none" strike="noStrike" dirty="0">
                          <a:solidFill>
                            <a:srgbClr val="000000"/>
                          </a:solidFill>
                          <a:effectLst/>
                          <a:latin typeface="Calibri" panose="020F0502020204030204" pitchFamily="34" charset="0"/>
                        </a:rPr>
                        <a:t>Jesus Casts Out Demons</a:t>
                      </a:r>
                    </a:p>
                  </a:txBody>
                  <a:tcPr marL="9525" marR="9525" marT="9525" marB="0"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Mt 4:24</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Mk 1:39</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Lk 7:18–23</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47976166"/>
                  </a:ext>
                </a:extLst>
              </a:tr>
              <a:tr h="359983">
                <a:tc>
                  <a:txBody>
                    <a:bodyPr/>
                    <a:lstStyle/>
                    <a:p>
                      <a:pPr algn="ctr" fontAlgn="b"/>
                      <a:r>
                        <a:rPr lang="en-US" sz="2000" b="0" i="0" u="none" strike="noStrike">
                          <a:solidFill>
                            <a:srgbClr val="000000"/>
                          </a:solidFill>
                          <a:effectLst/>
                          <a:latin typeface="Calibri" panose="020F0502020204030204" pitchFamily="34" charset="0"/>
                        </a:rPr>
                        <a:t>3</a:t>
                      </a:r>
                    </a:p>
                  </a:txBody>
                  <a:tcPr marL="9525" marR="9525" marT="9525" marB="0" anchor="b">
                    <a:lnL w="12700" cmpd="sng">
                      <a:noFill/>
                      <a:prstDash val="solid"/>
                    </a:lnL>
                    <a:lnR w="12700" cmpd="sng">
                      <a:noFill/>
                      <a:prstDash val="solid"/>
                    </a:lnR>
                    <a:lnT w="12700" cmpd="sng">
                      <a:noFill/>
                      <a:prstDash val="solid"/>
                    </a:lnT>
                    <a:lnB w="12700" cap="flat" cmpd="sng" algn="ctr">
                      <a:noFill/>
                      <a:prstDash val="solid"/>
                    </a:lnB>
                    <a:lnTlToBr w="12700" cmpd="sng">
                      <a:noFill/>
                      <a:prstDash val="solid"/>
                    </a:lnTlToBr>
                    <a:lnBlToTr w="12700" cmpd="sng">
                      <a:noFill/>
                      <a:prstDash val="solid"/>
                    </a:lnBlToTr>
                    <a:noFill/>
                  </a:tcPr>
                </a:tc>
                <a:tc>
                  <a:txBody>
                    <a:bodyPr/>
                    <a:lstStyle/>
                    <a:p>
                      <a:pPr algn="l" fontAlgn="ctr"/>
                      <a:r>
                        <a:rPr lang="en-US" sz="2000" b="0" i="0" u="none" strike="noStrike">
                          <a:solidFill>
                            <a:srgbClr val="000000"/>
                          </a:solidFill>
                          <a:effectLst/>
                          <a:latin typeface="Calibri" panose="020F0502020204030204" pitchFamily="34" charset="0"/>
                        </a:rPr>
                        <a:t>Jesus Cleanses a Leper</a:t>
                      </a:r>
                    </a:p>
                  </a:txBody>
                  <a:tcPr marL="9525" marR="9525" marT="9525" marB="0" anchor="ctr">
                    <a:lnL w="12700" cmpd="sng">
                      <a:noFill/>
                      <a:prstDash val="solid"/>
                    </a:lnL>
                    <a:lnR w="12700" cmpd="sng">
                      <a:noFill/>
                      <a:prstDash val="solid"/>
                    </a:lnR>
                    <a:lnT w="12700" cmpd="sng">
                      <a:noFill/>
                      <a:prstDash val="solid"/>
                    </a:lnT>
                    <a:lnB w="12700" cap="flat" cmpd="sng" algn="ctr">
                      <a:noFill/>
                      <a:prstDash val="solid"/>
                    </a:lnB>
                    <a:lnTlToBr w="12700" cmpd="sng">
                      <a:noFill/>
                      <a:prstDash val="solid"/>
                    </a:lnTlToBr>
                    <a:lnBlToTr w="12700" cmpd="sng">
                      <a:noFill/>
                      <a:prstDash val="solid"/>
                    </a:lnBlToTr>
                    <a:noFill/>
                  </a:tcPr>
                </a:tc>
                <a:tc>
                  <a:txBody>
                    <a:bodyPr/>
                    <a:lstStyle/>
                    <a:p>
                      <a:pPr algn="l" fontAlgn="b"/>
                      <a:r>
                        <a:rPr lang="en-US" sz="1100" b="0" i="0" u="none" strike="noStrike">
                          <a:solidFill>
                            <a:srgbClr val="000000"/>
                          </a:solidFill>
                          <a:effectLst/>
                          <a:latin typeface="Calibri" panose="020F0502020204030204" pitchFamily="34" charset="0"/>
                        </a:rPr>
                        <a:t>Mt 8:1–4</a:t>
                      </a:r>
                    </a:p>
                  </a:txBody>
                  <a:tcPr marL="9525" marR="9525" marT="9525" marB="0" anchor="b">
                    <a:lnL w="12700" cmpd="sng">
                      <a:noFill/>
                      <a:prstDash val="solid"/>
                    </a:lnL>
                    <a:lnR w="12700" cmpd="sng">
                      <a:noFill/>
                      <a:prstDash val="solid"/>
                    </a:lnR>
                    <a:lnT w="12700" cmpd="sng">
                      <a:noFill/>
                      <a:prstDash val="solid"/>
                    </a:lnT>
                    <a:lnB w="12700" cap="flat" cmpd="sng" algn="ctr">
                      <a:noFill/>
                      <a:prstDash val="solid"/>
                    </a:lnB>
                    <a:lnTlToBr w="12700" cmpd="sng">
                      <a:noFill/>
                      <a:prstDash val="solid"/>
                    </a:lnTlToBr>
                    <a:lnBlToTr w="12700" cmpd="sng">
                      <a:noFill/>
                      <a:prstDash val="solid"/>
                    </a:lnBlToTr>
                    <a:noFill/>
                  </a:tcPr>
                </a:tc>
                <a:tc>
                  <a:txBody>
                    <a:bodyPr/>
                    <a:lstStyle/>
                    <a:p>
                      <a:pPr algn="l" fontAlgn="b"/>
                      <a:r>
                        <a:rPr lang="en-US" sz="1100" b="0" i="0" u="none" strike="noStrike">
                          <a:solidFill>
                            <a:srgbClr val="000000"/>
                          </a:solidFill>
                          <a:effectLst/>
                          <a:latin typeface="Calibri" panose="020F0502020204030204" pitchFamily="34" charset="0"/>
                        </a:rPr>
                        <a:t>Mk 1:40–45</a:t>
                      </a:r>
                    </a:p>
                  </a:txBody>
                  <a:tcPr marL="9525" marR="9525" marT="9525" marB="0" anchor="b">
                    <a:lnL w="12700" cmpd="sng">
                      <a:noFill/>
                      <a:prstDash val="solid"/>
                    </a:lnL>
                    <a:lnR w="12700" cmpd="sng">
                      <a:noFill/>
                      <a:prstDash val="solid"/>
                    </a:lnR>
                    <a:lnT w="12700" cmpd="sng">
                      <a:noFill/>
                      <a:prstDash val="solid"/>
                    </a:lnT>
                    <a:lnB w="12700" cap="flat" cmpd="sng" algn="ctr">
                      <a:noFill/>
                      <a:prstDash val="solid"/>
                    </a:lnB>
                    <a:lnTlToBr w="12700" cmpd="sng">
                      <a:noFill/>
                      <a:prstDash val="solid"/>
                    </a:lnTlToBr>
                    <a:lnBlToTr w="12700" cmpd="sng">
                      <a:noFill/>
                      <a:prstDash val="solid"/>
                    </a:lnBlToTr>
                    <a:noFill/>
                  </a:tcPr>
                </a:tc>
                <a:tc>
                  <a:txBody>
                    <a:bodyPr/>
                    <a:lstStyle/>
                    <a:p>
                      <a:pPr algn="l" fontAlgn="b"/>
                      <a:r>
                        <a:rPr lang="en-US" sz="1100" b="0" i="0" u="none" strike="noStrike">
                          <a:solidFill>
                            <a:srgbClr val="000000"/>
                          </a:solidFill>
                          <a:effectLst/>
                          <a:latin typeface="Calibri" panose="020F0502020204030204" pitchFamily="34" charset="0"/>
                        </a:rPr>
                        <a:t>Lk 5:12–16</a:t>
                      </a:r>
                    </a:p>
                  </a:txBody>
                  <a:tcPr marL="9525" marR="9525" marT="9525" marB="0" anchor="b">
                    <a:lnL w="12700" cmpd="sng">
                      <a:noFill/>
                      <a:prstDash val="solid"/>
                    </a:lnL>
                    <a:lnR w="12700" cmpd="sng">
                      <a:noFill/>
                      <a:prstDash val="solid"/>
                    </a:lnR>
                    <a:lnT w="12700" cmpd="sng">
                      <a:noFill/>
                      <a:prstDash val="solid"/>
                    </a:lnT>
                    <a:lnB w="12700" cap="flat" cmpd="sng" algn="ctr">
                      <a:noFill/>
                      <a:prstDash val="solid"/>
                    </a:lnB>
                    <a:lnTlToBr w="12700" cmpd="sng">
                      <a:noFill/>
                      <a:prstDash val="solid"/>
                    </a:lnTlToBr>
                    <a:lnBlToTr w="12700" cmpd="sng">
                      <a:noFill/>
                      <a:prstDash val="solid"/>
                    </a:lnBlToTr>
                    <a:no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mpd="sng">
                      <a:noFill/>
                      <a:prstDash val="solid"/>
                    </a:lnT>
                    <a:lnB w="12700"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1536342928"/>
                  </a:ext>
                </a:extLst>
              </a:tr>
              <a:tr h="359983">
                <a:tc>
                  <a:txBody>
                    <a:bodyPr/>
                    <a:lstStyle/>
                    <a:p>
                      <a:pPr algn="ctr" fontAlgn="b"/>
                      <a:r>
                        <a:rPr lang="en-US" sz="2000" b="0" i="0" u="none" strike="noStrike" dirty="0">
                          <a:solidFill>
                            <a:srgbClr val="000000"/>
                          </a:solidFill>
                          <a:effectLst/>
                          <a:latin typeface="Calibri" panose="020F0502020204030204" pitchFamily="34" charset="0"/>
                        </a:rPr>
                        <a:t>4</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ctr"/>
                      <a:r>
                        <a:rPr lang="en-US" sz="2000" b="0" i="0" u="none" strike="noStrike" dirty="0">
                          <a:solidFill>
                            <a:srgbClr val="000000"/>
                          </a:solidFill>
                          <a:effectLst/>
                          <a:latin typeface="Calibri" panose="020F0502020204030204" pitchFamily="34" charset="0"/>
                        </a:rPr>
                        <a:t>Jesus Heals a Centurion’s Servant</a:t>
                      </a:r>
                    </a:p>
                  </a:txBody>
                  <a:tcPr marL="9525" marR="9525" marT="9525" marB="0"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Mt 8:5–13</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Lk 7:1–10</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dirty="0">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70352664"/>
                  </a:ext>
                </a:extLst>
              </a:tr>
              <a:tr h="359983">
                <a:tc gridSpan="6">
                  <a:txBody>
                    <a:bodyPr/>
                    <a:lstStyle/>
                    <a:p>
                      <a:pPr algn="ctr" fontAlgn="b"/>
                      <a:r>
                        <a:rPr lang="en-US" sz="2000" b="0" i="0" u="none" strike="noStrike" cap="none" spc="0" dirty="0">
                          <a:solidFill>
                            <a:schemeClr val="tx1"/>
                          </a:solidFill>
                          <a:effectLst/>
                          <a:latin typeface="Calibri" panose="020F0502020204030204" pitchFamily="34" charset="0"/>
                        </a:rPr>
                        <a:t>-----------------------------------------</a:t>
                      </a:r>
                    </a:p>
                  </a:txBody>
                  <a:tcPr marL="110176" marR="16395" marT="31479" marB="236091"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hMerge="1">
                  <a:txBody>
                    <a:bodyPr/>
                    <a:lstStyle/>
                    <a:p>
                      <a:pPr algn="l" fontAlgn="ctr"/>
                      <a:endParaRPr lang="en-US" sz="2000" b="0" i="0" u="none" strike="noStrike" cap="none" spc="0" dirty="0">
                        <a:solidFill>
                          <a:schemeClr val="tx1"/>
                        </a:solidFill>
                        <a:effectLst/>
                        <a:latin typeface="Calibri" panose="020F0502020204030204" pitchFamily="34" charset="0"/>
                      </a:endParaRPr>
                    </a:p>
                  </a:txBody>
                  <a:tcPr marL="110176" marR="16395" marT="31479" marB="236091"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hMerge="1">
                  <a:txBody>
                    <a:bodyPr/>
                    <a:lstStyle/>
                    <a:p>
                      <a:pPr algn="l" fontAlgn="ctr"/>
                      <a:endParaRPr lang="en-US" sz="1200" b="0" i="0" u="none" strike="noStrike" cap="none" spc="0" dirty="0">
                        <a:solidFill>
                          <a:schemeClr val="tx1"/>
                        </a:solidFill>
                        <a:effectLst/>
                        <a:latin typeface="Calibri" panose="020F0502020204030204" pitchFamily="34" charset="0"/>
                      </a:endParaRPr>
                    </a:p>
                  </a:txBody>
                  <a:tcPr marL="110176" marR="16395" marT="31479" marB="236091"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hMerge="1">
                  <a:txBody>
                    <a:bodyPr/>
                    <a:lstStyle/>
                    <a:p>
                      <a:pPr algn="l" fontAlgn="b"/>
                      <a:endParaRPr lang="en-US" sz="1200" b="0" i="0" u="none" strike="noStrike" cap="none" spc="0" dirty="0">
                        <a:solidFill>
                          <a:schemeClr val="tx1"/>
                        </a:solidFill>
                        <a:effectLst/>
                        <a:latin typeface="Calibri" panose="020F0502020204030204" pitchFamily="34" charset="0"/>
                      </a:endParaRPr>
                    </a:p>
                  </a:txBody>
                  <a:tcPr marL="110176" marR="16395" marT="31479" marB="236091"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hMerge="1">
                  <a:txBody>
                    <a:bodyPr/>
                    <a:lstStyle/>
                    <a:p>
                      <a:pPr algn="l" fontAlgn="b"/>
                      <a:endParaRPr lang="en-US" sz="1200" b="0" i="0" u="none" strike="noStrike" cap="none" spc="0" dirty="0">
                        <a:solidFill>
                          <a:schemeClr val="tx1"/>
                        </a:solidFill>
                        <a:effectLst/>
                        <a:latin typeface="Calibri" panose="020F0502020204030204" pitchFamily="34" charset="0"/>
                      </a:endParaRPr>
                    </a:p>
                  </a:txBody>
                  <a:tcPr marL="110176" marR="16395" marT="31479" marB="236091"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hMerge="1">
                  <a:txBody>
                    <a:bodyPr/>
                    <a:lstStyle/>
                    <a:p>
                      <a:pPr algn="l" fontAlgn="b"/>
                      <a:endParaRPr lang="en-US" sz="2100" b="0" i="0" u="none" strike="noStrike" cap="none" spc="0" dirty="0">
                        <a:solidFill>
                          <a:schemeClr val="tx1"/>
                        </a:solidFill>
                        <a:effectLst/>
                        <a:latin typeface="Calibri" panose="020F0502020204030204" pitchFamily="34" charset="0"/>
                      </a:endParaRPr>
                    </a:p>
                  </a:txBody>
                  <a:tcPr marL="110176" marR="16395" marT="31479" marB="236091"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48702653"/>
                  </a:ext>
                </a:extLst>
              </a:tr>
              <a:tr h="359983">
                <a:tc>
                  <a:txBody>
                    <a:bodyPr/>
                    <a:lstStyle/>
                    <a:p>
                      <a:pPr algn="ctr" fontAlgn="b"/>
                      <a:r>
                        <a:rPr lang="en-US" sz="2000" b="0" i="0" u="none" strike="noStrike" dirty="0">
                          <a:solidFill>
                            <a:srgbClr val="000000"/>
                          </a:solidFill>
                          <a:effectLst/>
                          <a:latin typeface="Calibri" panose="020F0502020204030204" pitchFamily="34" charset="0"/>
                        </a:rPr>
                        <a:t>59</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ctr"/>
                      <a:r>
                        <a:rPr lang="en-US" sz="2000" b="0" i="0" u="none" strike="noStrike">
                          <a:solidFill>
                            <a:srgbClr val="000000"/>
                          </a:solidFill>
                          <a:effectLst/>
                          <a:latin typeface="Calibri" panose="020F0502020204030204" pitchFamily="34" charset="0"/>
                        </a:rPr>
                        <a:t>Jesus Appears in a Locked Room</a:t>
                      </a:r>
                    </a:p>
                  </a:txBody>
                  <a:tcPr marL="9525" marR="9525" marT="9525" marB="0"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Jn 20:19–23</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4899302"/>
                  </a:ext>
                </a:extLst>
              </a:tr>
              <a:tr h="359983">
                <a:tc>
                  <a:txBody>
                    <a:bodyPr/>
                    <a:lstStyle/>
                    <a:p>
                      <a:pPr algn="ctr" fontAlgn="b"/>
                      <a:r>
                        <a:rPr lang="en-US" sz="2000" b="0" i="0" u="none" strike="noStrike" dirty="0">
                          <a:solidFill>
                            <a:srgbClr val="000000"/>
                          </a:solidFill>
                          <a:effectLst/>
                          <a:latin typeface="Calibri" panose="020F0502020204030204" pitchFamily="34" charset="0"/>
                        </a:rPr>
                        <a:t>60</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ctr"/>
                      <a:r>
                        <a:rPr lang="en-US" sz="2000" b="0" i="0" u="none" strike="noStrike" dirty="0">
                          <a:solidFill>
                            <a:srgbClr val="000000"/>
                          </a:solidFill>
                          <a:effectLst/>
                          <a:latin typeface="Calibri" panose="020F0502020204030204" pitchFamily="34" charset="0"/>
                        </a:rPr>
                        <a:t>Jesus Appears in a Locked Room for Thomas</a:t>
                      </a:r>
                    </a:p>
                  </a:txBody>
                  <a:tcPr marL="9525" marR="9525" marT="9525" marB="0"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a:solidFill>
                            <a:srgbClr val="000000"/>
                          </a:solidFill>
                          <a:effectLst/>
                          <a:latin typeface="Calibri" panose="020F0502020204030204" pitchFamily="34" charset="0"/>
                        </a:rPr>
                        <a:t>Jn 20:26–29</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26288230"/>
                  </a:ext>
                </a:extLst>
              </a:tr>
              <a:tr h="359983">
                <a:tc>
                  <a:txBody>
                    <a:bodyPr/>
                    <a:lstStyle/>
                    <a:p>
                      <a:pPr algn="ctr" fontAlgn="b"/>
                      <a:r>
                        <a:rPr lang="en-US" sz="2000" b="0" i="0" u="none" strike="noStrike" dirty="0">
                          <a:solidFill>
                            <a:srgbClr val="000000"/>
                          </a:solidFill>
                          <a:effectLst/>
                          <a:latin typeface="Calibri" panose="020F0502020204030204" pitchFamily="34" charset="0"/>
                        </a:rPr>
                        <a:t>61</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ctr"/>
                      <a:r>
                        <a:rPr lang="en-US" sz="2000" b="0" i="0" u="none" strike="noStrike" dirty="0">
                          <a:solidFill>
                            <a:srgbClr val="000000"/>
                          </a:solidFill>
                          <a:effectLst/>
                          <a:latin typeface="Calibri" panose="020F0502020204030204" pitchFamily="34" charset="0"/>
                        </a:rPr>
                        <a:t>Jesus Provides a Miraculous Catch of Fish (John)</a:t>
                      </a:r>
                    </a:p>
                  </a:txBody>
                  <a:tcPr marL="9525" marR="9525" marT="9525" marB="0" anchor="ctr">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endParaRPr lang="en-US" sz="1100" b="0" i="0" u="none" strike="noStrike">
                        <a:solidFill>
                          <a:srgbClr val="000000"/>
                        </a:solidFill>
                        <a:effectLst/>
                        <a:latin typeface="Calibri" panose="020F0502020204030204" pitchFamily="34" charset="0"/>
                      </a:endParaRP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tc>
                  <a:txBody>
                    <a:bodyPr/>
                    <a:lstStyle/>
                    <a:p>
                      <a:pPr algn="l" fontAlgn="b"/>
                      <a:r>
                        <a:rPr lang="en-US" sz="1100" b="0" i="0" u="none" strike="noStrike" dirty="0">
                          <a:solidFill>
                            <a:srgbClr val="000000"/>
                          </a:solidFill>
                          <a:effectLst/>
                          <a:latin typeface="Calibri" panose="020F0502020204030204" pitchFamily="34" charset="0"/>
                        </a:rPr>
                        <a:t>Jn 21:4–6</a:t>
                      </a:r>
                    </a:p>
                  </a:txBody>
                  <a:tcPr marL="9525" marR="9525" marT="9525" marB="0" anchor="b">
                    <a:lnL w="12700" cmpd="sng">
                      <a:noFill/>
                      <a:prstDash val="solid"/>
                    </a:lnL>
                    <a:lnR w="12700" cmpd="sng">
                      <a:noFill/>
                      <a:prstDash val="solid"/>
                    </a:lnR>
                    <a:lnT w="12700" cap="flat" cmpd="sng" algn="ctr">
                      <a:noFill/>
                      <a:prstDash val="solid"/>
                    </a:lnT>
                    <a:lnB w="12700" cmpd="sng">
                      <a:noFill/>
                      <a:prstDash val="soli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82059051"/>
                  </a:ext>
                </a:extLst>
              </a:tr>
            </a:tbl>
          </a:graphicData>
        </a:graphic>
      </p:graphicFrame>
      <p:sp>
        <p:nvSpPr>
          <p:cNvPr id="3" name="Rectangle 2">
            <a:extLst>
              <a:ext uri="{FF2B5EF4-FFF2-40B4-BE49-F238E27FC236}">
                <a16:creationId xmlns:a16="http://schemas.microsoft.com/office/drawing/2014/main" id="{8CA31574-D73D-4140-95BE-E7C86D4814D1}"/>
              </a:ext>
            </a:extLst>
          </p:cNvPr>
          <p:cNvSpPr/>
          <p:nvPr/>
        </p:nvSpPr>
        <p:spPr>
          <a:xfrm rot="21072619">
            <a:off x="805792" y="2876981"/>
            <a:ext cx="7185925" cy="1862048"/>
          </a:xfrm>
          <a:prstGeom prst="rect">
            <a:avLst/>
          </a:prstGeom>
          <a:noFill/>
          <a:effectLst>
            <a:glow rad="127000">
              <a:schemeClr val="tx1"/>
            </a:glow>
          </a:effectLst>
        </p:spPr>
        <p:txBody>
          <a:bodyPr wrap="square" lIns="91440" tIns="45720" rIns="91440" bIns="45720">
            <a:spAutoFit/>
            <a:scene3d>
              <a:camera prst="orthographicFront"/>
              <a:lightRig rig="soft" dir="t">
                <a:rot lat="0" lon="0" rev="15600000"/>
              </a:lightRig>
            </a:scene3d>
            <a:sp3d extrusionH="57150" prstMaterial="softEdge">
              <a:bevelT w="25400" h="38100"/>
            </a:sp3d>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dirty="0">
                <a:ln/>
                <a:solidFill>
                  <a:srgbClr val="FF0000"/>
                </a:solidFill>
                <a:effectLst/>
                <a:uLnTx/>
                <a:uFillTx/>
                <a:latin typeface="Calibri" panose="020F0502020204030204"/>
                <a:ea typeface="+mn-ea"/>
                <a:cs typeface="+mn-cs"/>
              </a:rPr>
              <a:t>61 Miracles</a:t>
            </a:r>
          </a:p>
        </p:txBody>
      </p:sp>
    </p:spTree>
    <p:extLst>
      <p:ext uri="{BB962C8B-B14F-4D97-AF65-F5344CB8AC3E}">
        <p14:creationId xmlns:p14="http://schemas.microsoft.com/office/powerpoint/2010/main" val="4264918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with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by="(-#ppt_w*2)" calcmode="lin" valueType="num">
                                      <p:cBhvr rctx="PPT">
                                        <p:cTn id="7" dur="500" autoRev="1" fill="hold">
                                          <p:stCondLst>
                                            <p:cond delay="0"/>
                                          </p:stCondLst>
                                        </p:cTn>
                                        <p:tgtEl>
                                          <p:spTgt spid="3"/>
                                        </p:tgtEl>
                                        <p:attrNameLst>
                                          <p:attrName>ppt_w</p:attrName>
                                        </p:attrNameLst>
                                      </p:cBhvr>
                                    </p:anim>
                                    <p:anim by="(#ppt_w*0.50)" calcmode="lin" valueType="num">
                                      <p:cBhvr>
                                        <p:cTn id="8" dur="500" decel="50000" autoRev="1" fill="hold">
                                          <p:stCondLst>
                                            <p:cond delay="0"/>
                                          </p:stCondLst>
                                        </p:cTn>
                                        <p:tgtEl>
                                          <p:spTgt spid="3"/>
                                        </p:tgtEl>
                                        <p:attrNameLst>
                                          <p:attrName>ppt_x</p:attrName>
                                        </p:attrNameLst>
                                      </p:cBhvr>
                                    </p:anim>
                                    <p:anim from="(-#ppt_h/2)" to="(#ppt_y)" calcmode="lin" valueType="num">
                                      <p:cBhvr>
                                        <p:cTn id="9" dur="1000" fill="hold">
                                          <p:stCondLst>
                                            <p:cond delay="0"/>
                                          </p:stCondLst>
                                        </p:cTn>
                                        <p:tgtEl>
                                          <p:spTgt spid="3"/>
                                        </p:tgtEl>
                                        <p:attrNameLst>
                                          <p:attrName>ppt_y</p:attrName>
                                        </p:attrNameLst>
                                      </p:cBhvr>
                                    </p:anim>
                                    <p:animRot by="21600000">
                                      <p:cBhvr>
                                        <p:cTn id="10" dur="1000" fill="hold">
                                          <p:stCondLst>
                                            <p:cond delay="0"/>
                                          </p:stCondLst>
                                        </p:cTn>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52787777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367726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33311630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39040111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46511910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184459501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Due to the </a:t>
            </a:r>
            <a:r>
              <a:rPr sz="1300" kern="0">
                <a:solidFill>
                  <a:srgbClr val="000000"/>
                </a:solidFill>
                <a:latin typeface="Arial"/>
                <a:ea typeface="Times New Roman"/>
                <a:cs typeface="Arial"/>
                <a:sym typeface="Times New Roman"/>
              </a:rPr>
              <a:t>Lumo </a:t>
            </a:r>
            <a:r>
              <a:rPr lang="en-US" sz="1300" kern="0">
                <a:solidFill>
                  <a:srgbClr val="000000"/>
                </a:solidFill>
                <a:latin typeface="Arial"/>
                <a:ea typeface="Times New Roman"/>
                <a:cs typeface="Arial"/>
                <a:sym typeface="Times New Roman"/>
              </a:rPr>
              <a:t>Project producing its own publishing material we regret to inform you that we cannot license our photos to other clients outside of </a:t>
            </a:r>
            <a:r>
              <a:rPr sz="1300" u="sng" kern="0">
                <a:solidFill>
                  <a:srgbClr val="0000FF"/>
                </a:solidFill>
                <a:uFill>
                  <a:solidFill>
                    <a:srgbClr val="0000FF"/>
                  </a:solidFill>
                </a:uFill>
                <a:latin typeface="Arial"/>
                <a:ea typeface="Times New Roman"/>
                <a:cs typeface="Arial"/>
                <a:sym typeface="Times New Roman"/>
                <a:hlinkClick r:id="rId3"/>
              </a:rPr>
              <a:t>freebibleimages.org</a:t>
            </a:r>
            <a:r>
              <a:rPr lang="en-US" sz="1300" kern="0">
                <a:solidFill>
                  <a:srgbClr val="000000"/>
                </a:solidFill>
                <a:latin typeface="Arial"/>
                <a:ea typeface="Times New Roman"/>
                <a:cs typeface="Arial"/>
                <a:sym typeface="Times New Roman"/>
              </a:rPr>
              <a:t>.</a:t>
            </a:r>
            <a:endParaRPr sz="1300" kern="0">
              <a:solidFill>
                <a:srgbClr val="000000"/>
              </a:solidFill>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MATTHEW</a:t>
            </a:r>
            <a:endParaRPr sz="1000" b="1" kern="0">
              <a:solidFill>
                <a:srgbClr val="FFFFFF"/>
              </a:solidFill>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pPr>
            <a:r>
              <a:rPr lang="en-US" sz="1300" kern="0">
                <a:solidFill>
                  <a:srgbClr val="000000"/>
                </a:solidFill>
                <a:latin typeface="Arial"/>
                <a:ea typeface="Times New Roman"/>
                <a:cs typeface="Arial"/>
                <a:sym typeface="Times New Roman"/>
              </a:rPr>
              <a:t>These images are not licensed for reuse in video, </a:t>
            </a:r>
            <a:r>
              <a:rPr sz="1300" kern="0">
                <a:solidFill>
                  <a:srgbClr val="000000"/>
                </a:solidFill>
                <a:latin typeface="Arial"/>
                <a:ea typeface="Times New Roman"/>
                <a:cs typeface="Arial"/>
                <a:sym typeface="Times New Roman"/>
              </a:rPr>
              <a:t>epublishing</a:t>
            </a:r>
            <a:r>
              <a:rPr lang="en-US" sz="1300" kern="0">
                <a:solidFill>
                  <a:srgbClr val="000000"/>
                </a:solidFill>
                <a:latin typeface="Arial"/>
                <a:ea typeface="Times New Roman"/>
                <a:cs typeface="Arial"/>
                <a:sym typeface="Times New Roman"/>
              </a:rPr>
              <a:t> or other media. Downloaded pictures and files cannot be redistributed through any other website than </a:t>
            </a:r>
            <a:r>
              <a:rPr sz="1300" kern="0">
                <a:solidFill>
                  <a:srgbClr val="000000"/>
                </a:solidFill>
                <a:latin typeface="Arial"/>
                <a:ea typeface="Times New Roman"/>
                <a:cs typeface="Arial"/>
                <a:sym typeface="Times New Roman"/>
                <a:hlinkClick r:id="rId4"/>
              </a:rPr>
              <a:t>freebibleimages.org</a:t>
            </a:r>
            <a:r>
              <a:rPr lang="en-US" sz="1300" kern="0">
                <a:solidFill>
                  <a:srgbClr val="000000"/>
                </a:solidFill>
                <a:latin typeface="Arial"/>
                <a:ea typeface="Times New Roman"/>
                <a:cs typeface="Arial"/>
                <a:sym typeface="Times New Roman"/>
              </a:rPr>
              <a:t> or used in any context where the accompanying message is undermining of the Christian faith and gospel.</a:t>
            </a:r>
            <a:endParaRPr sz="1300" kern="0">
              <a:solidFill>
                <a:srgbClr val="000000"/>
              </a:solidFill>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Photos can only be used on educational presentations, blogs and social media, all of which should be accompanied with reference to </a:t>
            </a:r>
            <a:r>
              <a:rPr sz="1300" u="sng" kern="0">
                <a:solidFill>
                  <a:srgbClr val="0000FF"/>
                </a:solidFill>
                <a:uFill>
                  <a:solidFill>
                    <a:srgbClr val="0000FF"/>
                  </a:solidFill>
                </a:uFill>
                <a:latin typeface="Arial"/>
                <a:ea typeface="Times New Roman"/>
                <a:cs typeface="Arial"/>
                <a:sym typeface="Times New Roman"/>
                <a:hlinkClick r:id="rId5"/>
              </a:rPr>
              <a:t>www.LumoProject.com</a:t>
            </a:r>
            <a:r>
              <a:rPr lang="en-US" sz="1300" u="sng" kern="0">
                <a:solidFill>
                  <a:srgbClr val="0000FF"/>
                </a:solidFill>
                <a:uFill>
                  <a:solidFill>
                    <a:srgbClr val="0000FF"/>
                  </a:solidFill>
                </a:uFill>
                <a:latin typeface="Arial"/>
                <a:ea typeface="Times New Roman"/>
                <a:cs typeface="Arial"/>
                <a:sym typeface="Times New Roman"/>
              </a:rPr>
              <a:t>.</a:t>
            </a:r>
            <a:endParaRPr lang="en-US" sz="1300" u="sng" kern="0">
              <a:solidFill>
                <a:srgbClr val="0000FF"/>
              </a:solidFill>
              <a:uFill>
                <a:solidFill>
                  <a:srgbClr val="0000FF"/>
                </a:solidFill>
              </a:uFill>
              <a:latin typeface="Arial"/>
              <a:ea typeface="Times New Roman"/>
              <a:cs typeface="Arial"/>
              <a:sym typeface="Times New Roman"/>
              <a:hlinkClick r:id="rId5"/>
            </a:endParaRPr>
          </a:p>
          <a:p>
            <a:pPr algn="ctr" eaLnBrk="1" fontAlgn="auto">
              <a:spcBef>
                <a:spcPts val="0"/>
              </a:spcBef>
              <a:spcAft>
                <a:spcPts val="0"/>
              </a:spcAft>
              <a:defRPr sz="1300">
                <a:latin typeface="Times New Roman"/>
                <a:ea typeface="Times New Roman"/>
                <a:cs typeface="Times New Roman"/>
                <a:sym typeface="Times New Roman"/>
              </a:defRPr>
            </a:pPr>
            <a:endParaRPr sz="1300" u="sng" kern="0">
              <a:solidFill>
                <a:srgbClr val="0000FF"/>
              </a:solidFill>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algn="ctr" defTabSz="314884" eaLnBrk="1" fontAlgn="auto">
              <a:spcBef>
                <a:spcPts val="0"/>
              </a:spcBef>
              <a:spcAft>
                <a:spcPts val="0"/>
              </a:spcAft>
              <a:defRPr sz="1000" spc="-100">
                <a:latin typeface="Times New Roman"/>
                <a:ea typeface="Times New Roman"/>
                <a:cs typeface="Times New Roman"/>
                <a:sym typeface="Times New Roman"/>
              </a:defRPr>
            </a:pPr>
            <a:r>
              <a:rPr lang="en-US" sz="1000" kern="0" spc="50">
                <a:solidFill>
                  <a:srgbClr val="000000"/>
                </a:solidFill>
                <a:latin typeface="Arial"/>
                <a:ea typeface="Times New Roman"/>
                <a:cs typeface="Arial"/>
                <a:sym typeface="Times New Roman"/>
              </a:rPr>
              <a:t>Picture courtesy of </a:t>
            </a:r>
            <a:r>
              <a:rPr sz="1000" kern="0" spc="50">
                <a:solidFill>
                  <a:srgbClr val="000000"/>
                </a:solidFill>
                <a:latin typeface="Arial"/>
                <a:ea typeface="Times New Roman"/>
                <a:cs typeface="Arial"/>
                <a:sym typeface="Times New Roman"/>
              </a:rPr>
              <a:t>BBM</a:t>
            </a:r>
            <a:br>
              <a:rPr sz="1000" kern="0" spc="50">
                <a:solidFill>
                  <a:srgbClr val="000000"/>
                </a:solidFill>
                <a:latin typeface="Arial"/>
                <a:ea typeface="Times New Roman"/>
                <a:cs typeface="Arial"/>
                <a:sym typeface="Times New Roman"/>
              </a:rPr>
            </a:br>
            <a:r>
              <a:rPr sz="1000" kern="0" spc="50">
                <a:solidFill>
                  <a:srgbClr val="000000"/>
                </a:solidFill>
                <a:latin typeface="Arial"/>
                <a:ea typeface="Times New Roman"/>
                <a:cs typeface="Arial"/>
                <a:sym typeface="Times New Roman"/>
              </a:rPr>
              <a:t>© </a:t>
            </a:r>
            <a:r>
              <a:rPr lang="en-US" sz="1000" kern="0" spc="50">
                <a:solidFill>
                  <a:srgbClr val="000000"/>
                </a:solidFill>
                <a:latin typeface="Arial"/>
                <a:ea typeface="Times New Roman"/>
                <a:cs typeface="Arial"/>
                <a:sym typeface="Times New Roman"/>
              </a:rPr>
              <a:t>All Rights Reserved.</a:t>
            </a:r>
            <a:endParaRPr sz="1000" kern="0" spc="50">
              <a:solidFill>
                <a:srgbClr val="000000"/>
              </a:solidFill>
              <a:latin typeface="Arial"/>
              <a:ea typeface="Times New Roman"/>
              <a:cs typeface="Arial"/>
              <a:sym typeface="Times New Roman"/>
            </a:endParaRPr>
          </a:p>
          <a:p>
            <a:pPr algn="ctr" defTabSz="314884" eaLnBrk="1" fontAlgn="auto">
              <a:spcBef>
                <a:spcPts val="0"/>
              </a:spcBef>
              <a:spcAft>
                <a:spcPts val="0"/>
              </a:spcAft>
              <a:defRPr sz="1000" spc="-100">
                <a:latin typeface="Times New Roman"/>
                <a:ea typeface="Times New Roman"/>
                <a:cs typeface="Times New Roman"/>
                <a:sym typeface="Times New Roman"/>
              </a:defRPr>
            </a:pPr>
            <a:r>
              <a:rPr sz="1000" kern="0" spc="50">
                <a:solidFill>
                  <a:srgbClr val="000000"/>
                </a:solidFill>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MARK</a:t>
            </a:r>
            <a:endParaRPr sz="1000" b="1" kern="0">
              <a:solidFill>
                <a:srgbClr val="FFFFFF"/>
              </a:solidFill>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LUKE</a:t>
            </a:r>
            <a:endParaRPr sz="1000" b="1" kern="0">
              <a:solidFill>
                <a:srgbClr val="FFFFFF"/>
              </a:solidFill>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JOHN</a:t>
            </a:r>
            <a:endParaRPr sz="1000" b="1" kern="0">
              <a:solidFill>
                <a:srgbClr val="FFFFFF"/>
              </a:solidFill>
              <a:latin typeface="Arial"/>
              <a:ea typeface="Times New Roman"/>
              <a:cs typeface="Arial"/>
              <a:sym typeface="Times New Roman"/>
            </a:endParaRPr>
          </a:p>
        </p:txBody>
      </p:sp>
    </p:spTree>
    <p:extLst>
      <p:ext uri="{BB962C8B-B14F-4D97-AF65-F5344CB8AC3E}">
        <p14:creationId xmlns:p14="http://schemas.microsoft.com/office/powerpoint/2010/main" val="3545060128"/>
      </p:ext>
    </p:extLst>
  </p:cSld>
  <p:clrMapOvr>
    <a:masterClrMapping/>
  </p:clrMapOvr>
  <p:transition spd="med"/>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9665" name="Picture 1" descr="00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23812" y="-17462"/>
            <a:ext cx="9144001" cy="68580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69666" name="Picture 1" descr="10_Peter_Denies_Jesus_1024.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extBox 2"/>
          <p:cNvSpPr txBox="1"/>
          <p:nvPr/>
        </p:nvSpPr>
        <p:spPr>
          <a:xfrm>
            <a:off x="215901" y="5013333"/>
            <a:ext cx="9109075" cy="923925"/>
          </a:xfrm>
          <a:prstGeom prst="rect">
            <a:avLst/>
          </a:prstGeom>
          <a:noFill/>
        </p:spPr>
        <p:txBody>
          <a:bodyPr lIns="91403" tIns="45702" rIns="91403" bIns="45702">
            <a:spAutoFit/>
          </a:bodyPr>
          <a:lstStyle/>
          <a:p>
            <a:pPr eaLnBrk="0" hangingPunct="0">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mn-cs"/>
              </a:rPr>
              <a:t>PETER DENIES JESUS</a:t>
            </a:r>
          </a:p>
        </p:txBody>
      </p:sp>
      <p:pic>
        <p:nvPicPr>
          <p:cNvPr id="369668" name="Picture 2" descr="FB_00_Prodigal Son_1024.jpg                                    008FF0F0Drive A                        7C26844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1587" y="6064252"/>
            <a:ext cx="9182101" cy="866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215907" y="2060575"/>
            <a:ext cx="3619749" cy="2083587"/>
          </a:xfrm>
          <a:prstGeom prst="rect">
            <a:avLst/>
          </a:prstGeom>
          <a:noFill/>
        </p:spPr>
        <p:txBody>
          <a:bodyPr wrap="none" lIns="91403" tIns="45702" rIns="91403" bIns="45702">
            <a:spAutoFit/>
          </a:bodyPr>
          <a:lstStyle/>
          <a:p>
            <a:pPr eaLnBrk="0" hangingPunct="0">
              <a:defRPr/>
            </a:pPr>
            <a:r>
              <a:rPr lang="en-US" sz="32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mn-cs"/>
              </a:rPr>
              <a:t>Matthew 26:69-75</a:t>
            </a:r>
          </a:p>
          <a:p>
            <a:pPr eaLnBrk="0" hangingPunct="0">
              <a:defRPr/>
            </a:pPr>
            <a:r>
              <a:rPr lang="en-US" sz="32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mn-cs"/>
              </a:rPr>
              <a:t>Mark 14:66-72</a:t>
            </a:r>
          </a:p>
          <a:p>
            <a:pPr eaLnBrk="0" hangingPunct="0">
              <a:defRPr/>
            </a:pPr>
            <a:r>
              <a:rPr lang="en-US" sz="32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mn-cs"/>
              </a:rPr>
              <a:t>Luke 22:54-62</a:t>
            </a:r>
          </a:p>
          <a:p>
            <a:pPr eaLnBrk="0" hangingPunct="0">
              <a:defRPr/>
            </a:pPr>
            <a:r>
              <a:rPr lang="en-US" sz="32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mn-cs"/>
              </a:rPr>
              <a:t>John 18:15-27</a:t>
            </a:r>
          </a:p>
        </p:txBody>
      </p:sp>
      <p:sp>
        <p:nvSpPr>
          <p:cNvPr id="8" name="TextBox 7"/>
          <p:cNvSpPr txBox="1"/>
          <p:nvPr/>
        </p:nvSpPr>
        <p:spPr>
          <a:xfrm>
            <a:off x="215901" y="4695833"/>
            <a:ext cx="3262313" cy="461963"/>
          </a:xfrm>
          <a:prstGeom prst="rect">
            <a:avLst/>
          </a:prstGeom>
          <a:noFill/>
        </p:spPr>
        <p:txBody>
          <a:bodyPr wrap="none" lIns="91403" tIns="45702" rIns="91403" bIns="45702">
            <a:spAutoFit/>
          </a:bodyPr>
          <a:lstStyle/>
          <a:p>
            <a:pPr eaLnBrk="0" hangingPunct="0">
              <a:defRPr/>
            </a:pPr>
            <a:r>
              <a:rPr lang="en-US"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mn-cs"/>
              </a:rPr>
              <a:t>THE EASTER STORY</a:t>
            </a:r>
          </a:p>
        </p:txBody>
      </p:sp>
      <p:grpSp>
        <p:nvGrpSpPr>
          <p:cNvPr id="9" name="Group 8"/>
          <p:cNvGrpSpPr/>
          <p:nvPr/>
        </p:nvGrpSpPr>
        <p:grpSpPr>
          <a:xfrm>
            <a:off x="323528" y="260648"/>
            <a:ext cx="3456896" cy="1440159"/>
            <a:chOff x="5508104" y="620689"/>
            <a:chExt cx="3456896" cy="1440159"/>
          </a:xfrm>
        </p:grpSpPr>
        <p:grpSp>
          <p:nvGrpSpPr>
            <p:cNvPr id="10" name="Group 9"/>
            <p:cNvGrpSpPr/>
            <p:nvPr/>
          </p:nvGrpSpPr>
          <p:grpSpPr>
            <a:xfrm>
              <a:off x="5508104" y="620689"/>
              <a:ext cx="2660102" cy="1394677"/>
              <a:chOff x="5508104" y="620689"/>
              <a:chExt cx="2660102" cy="1394677"/>
            </a:xfrm>
          </p:grpSpPr>
          <p:pic>
            <p:nvPicPr>
              <p:cNvPr id="12" name="Picture 1" descr="22_John_Baptist_Prison_JPEG_1024.jpg"/>
              <p:cNvPicPr>
                <a:picLocks noChangeAspect="1"/>
              </p:cNvPicPr>
              <p:nvPr/>
            </p:nvPicPr>
            <p:blipFill rotWithShape="1">
              <a:blip r:embed="rId5"/>
              <a:srcRect l="14936" t="9783" r="12087" b="39201"/>
              <a:stretch/>
            </p:blipFill>
            <p:spPr bwMode="auto">
              <a:xfrm>
                <a:off x="5508104" y="620689"/>
                <a:ext cx="2660102" cy="1394677"/>
              </a:xfrm>
              <a:prstGeom prst="rect">
                <a:avLst/>
              </a:prstGeom>
              <a:noFill/>
              <a:ln w="9525">
                <a:noFill/>
                <a:miter lim="800000"/>
                <a:headEnd/>
                <a:tailEnd/>
              </a:ln>
            </p:spPr>
          </p:pic>
          <p:sp>
            <p:nvSpPr>
              <p:cNvPr id="13" name="Rectangle 12"/>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1" name="TextBox 10"/>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3855950325"/>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0689" name="Picture 3" descr="01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095015465"/>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1713" name="Picture 1" descr="02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75365648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Shape 15">
            <a:extLst>
              <a:ext uri="{FF2B5EF4-FFF2-40B4-BE49-F238E27FC236}">
                <a16:creationId xmlns:a16="http://schemas.microsoft.com/office/drawing/2014/main" id="{DF9791DD-A520-4C32-AA09-CC7946B70846}"/>
              </a:ext>
            </a:extLst>
          </p:cNvPr>
          <p:cNvSpPr/>
          <p:nvPr/>
        </p:nvSpPr>
        <p:spPr>
          <a:xfrm>
            <a:off x="1504950" y="669788"/>
            <a:ext cx="7446168" cy="5481231"/>
          </a:xfrm>
          <a:custGeom>
            <a:avLst/>
            <a:gdLst>
              <a:gd name="connsiteX0" fmla="*/ 0 w 4869656"/>
              <a:gd name="connsiteY0" fmla="*/ 0 h 1700138"/>
              <a:gd name="connsiteX1" fmla="*/ 4869656 w 4869656"/>
              <a:gd name="connsiteY1" fmla="*/ 0 h 1700138"/>
              <a:gd name="connsiteX2" fmla="*/ 4869656 w 4869656"/>
              <a:gd name="connsiteY2" fmla="*/ 1700138 h 1700138"/>
              <a:gd name="connsiteX3" fmla="*/ 0 w 4869656"/>
              <a:gd name="connsiteY3" fmla="*/ 1700138 h 1700138"/>
              <a:gd name="connsiteX4" fmla="*/ 0 w 4869656"/>
              <a:gd name="connsiteY4" fmla="*/ 0 h 1700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9656" h="1700138">
                <a:moveTo>
                  <a:pt x="0" y="0"/>
                </a:moveTo>
                <a:lnTo>
                  <a:pt x="4869656" y="0"/>
                </a:lnTo>
                <a:lnTo>
                  <a:pt x="4869656" y="1700138"/>
                </a:lnTo>
                <a:lnTo>
                  <a:pt x="0" y="1700138"/>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9540" tIns="129540" rIns="129540" bIns="129540" numCol="1" spcCol="1270" anchor="t" anchorCtr="0">
            <a:noAutofit/>
          </a:bodyPr>
          <a:lstStyle/>
          <a:p>
            <a:pPr marL="0" marR="0" lvl="0" indent="0" algn="r" defTabSz="15113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Terrified </a:t>
            </a:r>
            <a:r>
              <a:rPr kumimoji="0" lang="en-US" sz="28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in the presence </a:t>
            </a:r>
            <a:r>
              <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of </a:t>
            </a:r>
            <a:r>
              <a:rPr kumimoji="0" lang="en-US" sz="3600" b="1" i="0" u="none" strike="noStrike" kern="1200" cap="none" spc="0" normalizeH="0" baseline="0" noProof="0" dirty="0">
                <a:ln>
                  <a:noFill/>
                </a:ln>
                <a:solidFill>
                  <a:srgbClr val="0000FF"/>
                </a:solidFill>
                <a:effectLst/>
                <a:uLnTx/>
                <a:uFillTx/>
                <a:latin typeface="Calibri" panose="020F0502020204030204"/>
                <a:ea typeface="+mn-ea"/>
                <a:cs typeface="+mn-cs"/>
              </a:rPr>
              <a:t>the Lord</a:t>
            </a:r>
          </a:p>
          <a:p>
            <a:pPr marL="0" marR="0" lvl="0" indent="0" algn="r" defTabSz="1511300" rtl="0" eaLnBrk="1" fontAlgn="auto" latinLnBrk="0" hangingPunct="1">
              <a:lnSpc>
                <a:spcPct val="90000"/>
              </a:lnSpc>
              <a:spcBef>
                <a:spcPct val="0"/>
              </a:spcBef>
              <a:spcAft>
                <a:spcPts val="0"/>
              </a:spcAft>
              <a:buClrTx/>
              <a:buSzTx/>
              <a:buFontTx/>
              <a:buNone/>
              <a:tabLst/>
              <a:defRPr/>
            </a:pPr>
            <a:endPar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0" marR="0" lvl="0" indent="0" algn="r" defTabSz="1511300" rtl="0" eaLnBrk="1" fontAlgn="auto" latinLnBrk="0" hangingPunct="1">
              <a:lnSpc>
                <a:spcPct val="90000"/>
              </a:lnSpc>
              <a:spcBef>
                <a:spcPct val="0"/>
              </a:spcBef>
              <a:spcAft>
                <a:spcPts val="0"/>
              </a:spcAft>
              <a:buClrTx/>
              <a:buSzTx/>
              <a:buFontTx/>
              <a:buNone/>
              <a:tabLst/>
              <a:defRPr/>
            </a:pPr>
            <a:endPar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0" marR="0" lvl="0" indent="0" algn="r" defTabSz="15113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Listen to </a:t>
            </a:r>
            <a:r>
              <a:rPr kumimoji="0" lang="en-US" sz="3600" b="1" i="0" u="none" strike="noStrike" kern="1200" cap="none" spc="0" normalizeH="0" baseline="0" noProof="0" dirty="0">
                <a:ln>
                  <a:noFill/>
                </a:ln>
                <a:solidFill>
                  <a:srgbClr val="0000FF"/>
                </a:solidFill>
                <a:effectLst/>
                <a:uLnTx/>
                <a:uFillTx/>
                <a:latin typeface="Calibri" panose="020F0502020204030204"/>
                <a:ea typeface="+mn-ea"/>
                <a:cs typeface="+mn-cs"/>
              </a:rPr>
              <a:t>the Lord</a:t>
            </a:r>
          </a:p>
          <a:p>
            <a:pPr marL="0" marR="0" lvl="0" indent="0" algn="r" defTabSz="1511300" rtl="0" eaLnBrk="1" fontAlgn="auto" latinLnBrk="0" hangingPunct="1">
              <a:lnSpc>
                <a:spcPct val="90000"/>
              </a:lnSpc>
              <a:spcBef>
                <a:spcPct val="0"/>
              </a:spcBef>
              <a:spcAft>
                <a:spcPts val="0"/>
              </a:spcAft>
              <a:buClrTx/>
              <a:buSzTx/>
              <a:buFontTx/>
              <a:buNone/>
              <a:tabLst/>
              <a:defRPr/>
            </a:pPr>
            <a:endPar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0" marR="0" lvl="0" indent="0" algn="r" defTabSz="1511300" rtl="0" eaLnBrk="1" fontAlgn="auto" latinLnBrk="0" hangingPunct="1">
              <a:lnSpc>
                <a:spcPct val="90000"/>
              </a:lnSpc>
              <a:spcBef>
                <a:spcPct val="0"/>
              </a:spcBef>
              <a:spcAft>
                <a:spcPts val="0"/>
              </a:spcAft>
              <a:buClrTx/>
              <a:buSzTx/>
              <a:buFontTx/>
              <a:buNone/>
              <a:tabLst/>
              <a:defRPr/>
            </a:pPr>
            <a:endPar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0" marR="0" lvl="0" indent="0" algn="r" defTabSz="1511300" rtl="0" eaLnBrk="1" fontAlgn="auto" latinLnBrk="0" hangingPunct="1">
              <a:lnSpc>
                <a:spcPct val="9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The Disciples </a:t>
            </a:r>
            <a:r>
              <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Listened to </a:t>
            </a:r>
            <a:r>
              <a:rPr kumimoji="0" lang="en-US" sz="3600" b="1" i="0" u="none" strike="noStrike" kern="1200" cap="none" spc="0" normalizeH="0" baseline="0" noProof="0" dirty="0">
                <a:ln>
                  <a:noFill/>
                </a:ln>
                <a:solidFill>
                  <a:srgbClr val="0000FF"/>
                </a:solidFill>
                <a:effectLst/>
                <a:uLnTx/>
                <a:uFillTx/>
                <a:latin typeface="Calibri" panose="020F0502020204030204"/>
                <a:ea typeface="+mn-ea"/>
                <a:cs typeface="+mn-cs"/>
              </a:rPr>
              <a:t>the Lord</a:t>
            </a:r>
          </a:p>
          <a:p>
            <a:pPr marL="0" marR="0" lvl="0" indent="0" algn="r" defTabSz="1511300" rtl="0" eaLnBrk="1" fontAlgn="auto" latinLnBrk="0" hangingPunct="1">
              <a:lnSpc>
                <a:spcPct val="90000"/>
              </a:lnSpc>
              <a:spcBef>
                <a:spcPct val="0"/>
              </a:spcBef>
              <a:spcAft>
                <a:spcPts val="0"/>
              </a:spcAft>
              <a:buClrTx/>
              <a:buSzTx/>
              <a:buFontTx/>
              <a:buNone/>
              <a:tabLst/>
              <a:defRPr/>
            </a:pPr>
            <a:endParaRPr kumimoji="0" lang="en-US" sz="3600" b="1" i="0" u="none" strike="noStrike" kern="1200" cap="none" spc="0" normalizeH="0" baseline="0" noProof="0" dirty="0">
              <a:ln>
                <a:noFill/>
              </a:ln>
              <a:solidFill>
                <a:srgbClr val="0000FF"/>
              </a:solidFill>
              <a:effectLst/>
              <a:uLnTx/>
              <a:uFillTx/>
              <a:latin typeface="Calibri" panose="020F0502020204030204"/>
              <a:ea typeface="+mn-ea"/>
              <a:cs typeface="+mn-cs"/>
            </a:endParaRPr>
          </a:p>
          <a:p>
            <a:pPr marL="0" marR="0" lvl="0" indent="0" algn="r" defTabSz="1511300" rtl="0" eaLnBrk="1" fontAlgn="auto" latinLnBrk="0" hangingPunct="1">
              <a:lnSpc>
                <a:spcPct val="90000"/>
              </a:lnSpc>
              <a:spcBef>
                <a:spcPct val="0"/>
              </a:spcBef>
              <a:spcAft>
                <a:spcPts val="0"/>
              </a:spcAft>
              <a:buClrTx/>
              <a:buSzTx/>
              <a:buFontTx/>
              <a:buNone/>
              <a:tabLst/>
              <a:defRPr/>
            </a:pPr>
            <a:endPar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endParaRPr>
          </a:p>
          <a:p>
            <a:pPr marL="0" marR="0" lvl="0" indent="0" algn="r" defTabSz="1511300" rtl="0" eaLnBrk="1" fontAlgn="auto" latinLnBrk="0" hangingPunct="1">
              <a:lnSpc>
                <a:spcPct val="9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Disciples' questions </a:t>
            </a:r>
            <a:r>
              <a:rPr kumimoji="0" lang="en-US" sz="3600" b="1" i="0" u="none" strike="noStrike" kern="1200" cap="none" spc="0" normalizeH="0" baseline="0" noProof="0" dirty="0">
                <a:ln>
                  <a:noFill/>
                </a:ln>
                <a:solidFill>
                  <a:prstClr val="black">
                    <a:hueOff val="0"/>
                    <a:satOff val="0"/>
                    <a:lumOff val="0"/>
                    <a:alphaOff val="0"/>
                  </a:prstClr>
                </a:solidFill>
                <a:effectLst/>
                <a:uLnTx/>
                <a:uFillTx/>
                <a:latin typeface="Calibri" panose="020F0502020204030204"/>
                <a:ea typeface="+mn-ea"/>
                <a:cs typeface="+mn-cs"/>
              </a:rPr>
              <a:t>answered by </a:t>
            </a:r>
            <a:r>
              <a:rPr kumimoji="0" lang="en-US" sz="3600" b="1" i="0" u="none" strike="noStrike" kern="1200" cap="none" spc="0" normalizeH="0" baseline="0" noProof="0" dirty="0">
                <a:ln>
                  <a:noFill/>
                </a:ln>
                <a:solidFill>
                  <a:srgbClr val="0000FF"/>
                </a:solidFill>
                <a:effectLst/>
                <a:uLnTx/>
                <a:uFillTx/>
                <a:latin typeface="Calibri" panose="020F0502020204030204"/>
                <a:ea typeface="+mn-ea"/>
                <a:cs typeface="+mn-cs"/>
              </a:rPr>
              <a:t>the Lord</a:t>
            </a:r>
          </a:p>
        </p:txBody>
      </p:sp>
      <p:sp>
        <p:nvSpPr>
          <p:cNvPr id="17" name="Straight Connector 16">
            <a:extLst>
              <a:ext uri="{FF2B5EF4-FFF2-40B4-BE49-F238E27FC236}">
                <a16:creationId xmlns:a16="http://schemas.microsoft.com/office/drawing/2014/main" id="{06551C1A-1463-43C4-A75F-8A9D47B56761}"/>
              </a:ext>
            </a:extLst>
          </p:cNvPr>
          <p:cNvSpPr/>
          <p:nvPr/>
        </p:nvSpPr>
        <p:spPr>
          <a:xfrm>
            <a:off x="3757612" y="1907485"/>
            <a:ext cx="4869656" cy="0"/>
          </a:xfrm>
          <a:prstGeom prst="line">
            <a:avLst/>
          </a:prstGeom>
        </p:spPr>
        <p:style>
          <a:lnRef idx="2">
            <a:schemeClr val="accent2">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Straight Connector 17">
            <a:extLst>
              <a:ext uri="{FF2B5EF4-FFF2-40B4-BE49-F238E27FC236}">
                <a16:creationId xmlns:a16="http://schemas.microsoft.com/office/drawing/2014/main" id="{6048C3F7-68D9-45DC-AD07-CCD5AA629E4F}"/>
              </a:ext>
            </a:extLst>
          </p:cNvPr>
          <p:cNvSpPr/>
          <p:nvPr/>
        </p:nvSpPr>
        <p:spPr>
          <a:xfrm>
            <a:off x="3757612" y="3410404"/>
            <a:ext cx="4869656" cy="0"/>
          </a:xfrm>
          <a:prstGeom prst="line">
            <a:avLst/>
          </a:prstGeom>
        </p:spPr>
        <p:style>
          <a:lnRef idx="2">
            <a:schemeClr val="accent2">
              <a:hueOff val="-727682"/>
              <a:satOff val="-41964"/>
              <a:lumOff val="4314"/>
              <a:alphaOff val="0"/>
            </a:schemeClr>
          </a:lnRef>
          <a:fillRef idx="1">
            <a:schemeClr val="accent2">
              <a:hueOff val="-727682"/>
              <a:satOff val="-41964"/>
              <a:lumOff val="4314"/>
              <a:alphaOff val="0"/>
            </a:schemeClr>
          </a:fillRef>
          <a:effectRef idx="0">
            <a:schemeClr val="accent2">
              <a:hueOff val="-727682"/>
              <a:satOff val="-41964"/>
              <a:lumOff val="4314"/>
              <a:alphaOff val="0"/>
            </a:schemeClr>
          </a:effectRef>
          <a:fontRef idx="minor">
            <a:schemeClr val="lt1"/>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traight Connector 18">
            <a:extLst>
              <a:ext uri="{FF2B5EF4-FFF2-40B4-BE49-F238E27FC236}">
                <a16:creationId xmlns:a16="http://schemas.microsoft.com/office/drawing/2014/main" id="{A77E8DE6-1EEB-47BE-A7F0-DA2E8824EC60}"/>
              </a:ext>
            </a:extLst>
          </p:cNvPr>
          <p:cNvSpPr/>
          <p:nvPr/>
        </p:nvSpPr>
        <p:spPr>
          <a:xfrm>
            <a:off x="3757612" y="4895387"/>
            <a:ext cx="4869656" cy="0"/>
          </a:xfrm>
          <a:prstGeom prst="line">
            <a:avLst/>
          </a:prstGeom>
        </p:spPr>
        <p:style>
          <a:lnRef idx="2">
            <a:schemeClr val="accent2">
              <a:hueOff val="-1455363"/>
              <a:satOff val="-83928"/>
              <a:lumOff val="8628"/>
              <a:alphaOff val="0"/>
            </a:schemeClr>
          </a:lnRef>
          <a:fillRef idx="1">
            <a:schemeClr val="accent2">
              <a:hueOff val="-1455363"/>
              <a:satOff val="-83928"/>
              <a:lumOff val="8628"/>
              <a:alphaOff val="0"/>
            </a:schemeClr>
          </a:fillRef>
          <a:effectRef idx="0">
            <a:schemeClr val="accent2">
              <a:hueOff val="-1455363"/>
              <a:satOff val="-83928"/>
              <a:lumOff val="8628"/>
              <a:alphaOff val="0"/>
            </a:schemeClr>
          </a:effectRef>
          <a:fontRef idx="minor">
            <a:schemeClr val="lt1"/>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0757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2737" name="Picture 1" descr="03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480765992"/>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3761" name="Picture 1" descr="04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88134819"/>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4785" name="Picture 1" descr="05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337518119"/>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5809" name="Picture 1" descr="06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582688311"/>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833" name="Picture 1" descr="07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602521289"/>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7857" name="Picture 1" descr="08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568649766"/>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1" name="Picture 1" descr="09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240903936"/>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9905" name="Picture 1" descr="10_Peter_Denies_Jesus_1024.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759585211"/>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61" name="Picture 1" descr="21_John_Baptist_Prison_JPEG_1024.jpg">
            <a:hlinkClick r:id="rId2"/>
          </p:cNvPr>
          <p:cNvPicPr>
            <a:picLocks noChangeAspect="1"/>
          </p:cNvPicPr>
          <p:nvPr/>
        </p:nvPicPr>
        <p:blipFill rotWithShape="1">
          <a:blip r:embed="rId3"/>
          <a:srcRect l="7487"/>
          <a:stretch/>
        </p:blipFill>
        <p:spPr bwMode="auto">
          <a:xfrm>
            <a:off x="721096" y="0"/>
            <a:ext cx="8459416" cy="6858000"/>
          </a:xfrm>
          <a:prstGeom prst="rect">
            <a:avLst/>
          </a:prstGeom>
          <a:noFill/>
          <a:ln w="9525">
            <a:noFill/>
            <a:miter lim="800000"/>
            <a:headEnd/>
            <a:tailEnd/>
          </a:ln>
        </p:spPr>
      </p:pic>
      <p:sp>
        <p:nvSpPr>
          <p:cNvPr id="3" name="Title 1"/>
          <p:cNvSpPr>
            <a:spLocks noGrp="1"/>
          </p:cNvSpPr>
          <p:nvPr>
            <p:ph type="ctrTitle"/>
          </p:nvPr>
        </p:nvSpPr>
        <p:spPr>
          <a:xfrm>
            <a:off x="0" y="908720"/>
            <a:ext cx="9144000" cy="1296144"/>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z="4000" spc="-120" dirty="0">
                <a:latin typeface="Arial"/>
                <a:ea typeface="ＭＳ Ｐゴシック"/>
                <a:cs typeface="Arial"/>
              </a:rPr>
              <a:t>Pictures courtesy of Big Book Media</a:t>
            </a:r>
            <a:br>
              <a:rPr lang="en-US" sz="4000" spc="-120" dirty="0">
                <a:latin typeface="Arial"/>
                <a:ea typeface="ＭＳ Ｐゴシック"/>
                <a:cs typeface="Arial"/>
              </a:rPr>
            </a:br>
            <a:r>
              <a:rPr lang="en-US" sz="4000" spc="-120" dirty="0">
                <a:latin typeface="Arial"/>
                <a:ea typeface="ＭＳ Ｐゴシック"/>
                <a:cs typeface="Arial"/>
              </a:rPr>
              <a:t>© All Rights Reserved.</a:t>
            </a:r>
          </a:p>
        </p:txBody>
      </p:sp>
      <p:sp>
        <p:nvSpPr>
          <p:cNvPr id="4" name="TextBox 3"/>
          <p:cNvSpPr txBox="1"/>
          <p:nvPr/>
        </p:nvSpPr>
        <p:spPr>
          <a:xfrm>
            <a:off x="4861048" y="3284984"/>
            <a:ext cx="2304256" cy="2308324"/>
          </a:xfrm>
          <a:prstGeom prst="rect">
            <a:avLst/>
          </a:prstGeom>
          <a:solidFill>
            <a:srgbClr val="FFFFFF"/>
          </a:solidFill>
        </p:spPr>
        <p:txBody>
          <a:bodyPr wrap="square" rtlCol="0">
            <a:spAutoFit/>
          </a:bodyPr>
          <a:lstStyle/>
          <a:p>
            <a:pPr eaLnBrk="1" fontAlgn="auto" hangingPunct="1">
              <a:spcBef>
                <a:spcPts val="0"/>
              </a:spcBef>
              <a:spcAft>
                <a:spcPts val="0"/>
              </a:spcAft>
            </a:pPr>
            <a:r>
              <a:rPr lang="en-US" altLang="zh-CN" sz="4800" b="1" dirty="0">
                <a:solidFill>
                  <a:prstClr val="black">
                    <a:lumMod val="75000"/>
                    <a:lumOff val="25000"/>
                  </a:prstClr>
                </a:solidFill>
                <a:latin typeface="Arial"/>
                <a:ea typeface="宋体"/>
                <a:cs typeface="Arial"/>
              </a:rPr>
              <a:t>BIG BOOK MEDIA</a:t>
            </a:r>
            <a:endParaRPr lang="en-GB" sz="8800" b="1" dirty="0">
              <a:solidFill>
                <a:prstClr val="black">
                  <a:lumMod val="75000"/>
                  <a:lumOff val="25000"/>
                </a:prstClr>
              </a:solidFill>
              <a:latin typeface="Arial"/>
              <a:ea typeface="+mn-ea"/>
              <a:cs typeface="Arial"/>
            </a:endParaRPr>
          </a:p>
        </p:txBody>
      </p:sp>
      <p:sp>
        <p:nvSpPr>
          <p:cNvPr id="5" name="Title 1"/>
          <p:cNvSpPr txBox="1">
            <a:spLocks/>
          </p:cNvSpPr>
          <p:nvPr/>
        </p:nvSpPr>
        <p:spPr bwMode="auto">
          <a:xfrm>
            <a:off x="0" y="20039"/>
            <a:ext cx="9144000" cy="1032697"/>
          </a:xfrm>
          <a:prstGeom prst="rect">
            <a:avLst/>
          </a:prstGeom>
          <a:noFill/>
          <a:ln w="9525">
            <a:no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horz" wrap="square" lIns="63288" tIns="32910" rIns="63288" bIns="32910" numCol="1" anchor="ctr" anchorCtr="0" compatLnSpc="1">
            <a:prstTxWarp prst="textNoShape">
              <a:avLst/>
            </a:prstTxWarp>
          </a:bodyPr>
          <a:lstStyle>
            <a:lvl1pPr algn="ctr" defTabSz="457200" rtl="0" eaLnBrk="0" fontAlgn="base" hangingPunct="0">
              <a:spcBef>
                <a:spcPct val="0"/>
              </a:spcBef>
              <a:spcAft>
                <a:spcPct val="0"/>
              </a:spcAft>
              <a:defRPr sz="4400" kern="1200">
                <a:solidFill>
                  <a:schemeClr val="tx1"/>
                </a:solidFill>
                <a:latin typeface="+mj-lt"/>
                <a:ea typeface="MS PGothic" pitchFamily="34" charset="-128"/>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a:lstStyle>
          <a:p>
            <a:pPr defTabSz="321503" eaLnBrk="1" hangingPunct="1">
              <a:buClr>
                <a:srgbClr val="000000"/>
              </a:buClr>
              <a:buSzPct val="100000"/>
              <a:buFont typeface="Times New Roman" charset="0"/>
              <a:buNone/>
            </a:pPr>
            <a:r>
              <a:rPr lang="en-US" sz="3200" b="1" kern="0">
                <a:solidFill>
                  <a:srgbClr val="000000"/>
                </a:solidFill>
                <a:latin typeface="Calibri"/>
                <a:ea typeface="ＭＳ Ｐゴシック"/>
                <a:cs typeface="DejaVu Sans"/>
              </a:rPr>
              <a:t>Used with permission</a:t>
            </a:r>
          </a:p>
        </p:txBody>
      </p:sp>
    </p:spTree>
    <p:extLst>
      <p:ext uri="{BB962C8B-B14F-4D97-AF65-F5344CB8AC3E}">
        <p14:creationId xmlns:p14="http://schemas.microsoft.com/office/powerpoint/2010/main" val="2414295333"/>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65625143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FB5B0058-AF13-4859-B429-4EDDE2A26F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BBEADEBC-53EA-4BFC-8CD3-69D96FCFA13D}"/>
              </a:ext>
            </a:extLst>
          </p:cNvPr>
          <p:cNvSpPr txBox="1"/>
          <p:nvPr/>
        </p:nvSpPr>
        <p:spPr>
          <a:xfrm>
            <a:off x="285750" y="2073715"/>
            <a:ext cx="8629649" cy="2993042"/>
          </a:xfrm>
          <a:prstGeom prst="rect">
            <a:avLst/>
          </a:prstGeom>
        </p:spPr>
        <p:txBody>
          <a:bodyPr vert="horz" lIns="91440" tIns="45720" rIns="91440" bIns="45720" rtlCol="0" anchor="ctr">
            <a:normAutofit/>
          </a:bodyPr>
          <a:lstStyle/>
          <a:p>
            <a:pPr marL="0" marR="0" lvl="0" indent="0" algn="ctr" defTabSz="914400" rtl="0" eaLnBrk="1" fontAlgn="auto" latinLnBrk="0" hangingPunct="1">
              <a:lnSpc>
                <a:spcPct val="90000"/>
              </a:lnSpc>
              <a:spcBef>
                <a:spcPct val="0"/>
              </a:spcBef>
              <a:spcAft>
                <a:spcPts val="600"/>
              </a:spcAft>
              <a:buClrTx/>
              <a:buSzTx/>
              <a:buFontTx/>
              <a:buNone/>
              <a:tabLst/>
              <a:defRPr/>
            </a:pPr>
            <a:r>
              <a:rPr kumimoji="0" lang="en-US" sz="7700" b="1" i="0" u="none" strike="noStrike" kern="1200" cap="none" spc="0" normalizeH="0" baseline="0" noProof="0" dirty="0">
                <a:ln>
                  <a:noFill/>
                </a:ln>
                <a:solidFill>
                  <a:prstClr val="white"/>
                </a:solidFill>
                <a:effectLst/>
                <a:uLnTx/>
                <a:uFillTx/>
                <a:latin typeface="Calibri Light" panose="020F0302020204030204"/>
                <a:ea typeface="+mn-ea"/>
                <a:cs typeface="+mn-cs"/>
              </a:rPr>
              <a:t>Be Transformed! </a:t>
            </a:r>
          </a:p>
          <a:p>
            <a:pPr marL="0" marR="0" lvl="0" indent="0" algn="ctr" defTabSz="914400" rtl="0" eaLnBrk="1" fontAlgn="auto" latinLnBrk="0" hangingPunct="1">
              <a:lnSpc>
                <a:spcPct val="90000"/>
              </a:lnSpc>
              <a:spcBef>
                <a:spcPct val="0"/>
              </a:spcBef>
              <a:spcAft>
                <a:spcPts val="600"/>
              </a:spcAft>
              <a:buClrTx/>
              <a:buSzTx/>
              <a:buFontTx/>
              <a:buNone/>
              <a:tabLst/>
              <a:defRPr/>
            </a:pPr>
            <a:r>
              <a:rPr kumimoji="0" lang="en-US" sz="7700" b="1" i="0" u="none" strike="noStrike" kern="1200" cap="none" spc="0" normalizeH="0" baseline="0" noProof="0" dirty="0">
                <a:ln>
                  <a:noFill/>
                </a:ln>
                <a:solidFill>
                  <a:prstClr val="white"/>
                </a:solidFill>
                <a:effectLst/>
                <a:uLnTx/>
                <a:uFillTx/>
                <a:latin typeface="Calibri Light" panose="020F0302020204030204"/>
                <a:ea typeface="+mn-ea"/>
                <a:cs typeface="+mn-cs"/>
              </a:rPr>
              <a:t>Not Terrified</a:t>
            </a:r>
          </a:p>
        </p:txBody>
      </p:sp>
      <p:sp>
        <p:nvSpPr>
          <p:cNvPr id="20" name="Rectangle 19">
            <a:extLst>
              <a:ext uri="{FF2B5EF4-FFF2-40B4-BE49-F238E27FC236}">
                <a16:creationId xmlns:a16="http://schemas.microsoft.com/office/drawing/2014/main" id="{81BD432D-FAB3-4B5D-BF27-4DA7C75B323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4654" y="115193"/>
            <a:ext cx="8954691" cy="6627614"/>
          </a:xfrm>
          <a:prstGeom prst="rect">
            <a:avLst/>
          </a:prstGeom>
          <a:no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E6D6B450-4278-45B8-88C7-C061710E3C7E}"/>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1799424" y="1883640"/>
            <a:ext cx="5201820"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4234A4C-A256-4139-A5F4-27078F0D6796}"/>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1799424" y="5066757"/>
            <a:ext cx="5201820"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2809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27</a:t>
            </a:r>
          </a:p>
        </p:txBody>
      </p:sp>
    </p:spTree>
    <p:extLst>
      <p:ext uri="{BB962C8B-B14F-4D97-AF65-F5344CB8AC3E}">
        <p14:creationId xmlns:p14="http://schemas.microsoft.com/office/powerpoint/2010/main" val="475553939"/>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318160" y="4934455"/>
            <a:ext cx="8406094" cy="925490"/>
          </a:xfrm>
          <a:prstGeom prst="rect">
            <a:avLst/>
          </a:prstGeom>
          <a:noFill/>
        </p:spPr>
        <p:txBody>
          <a:bodyPr lIns="91289" tIns="45645" rIns="91289" bIns="45645">
            <a:spAutoFit/>
          </a:bodyPr>
          <a:lstStyle/>
          <a:p>
            <a:pPr defTabSz="913365" eaLnBrk="1" hangingPunct="1">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JESUS IS CRUCIFIED</a:t>
            </a:r>
          </a:p>
        </p:txBody>
      </p:sp>
      <p:pic>
        <p:nvPicPr>
          <p:cNvPr id="14339"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318160" y="1706965"/>
            <a:ext cx="5284787" cy="2170267"/>
          </a:xfrm>
          <a:prstGeom prst="rect">
            <a:avLst/>
          </a:prstGeom>
          <a:noFill/>
        </p:spPr>
        <p:txBody>
          <a:bodyPr lIns="91289" tIns="45645" rIns="91289" bIns="45645">
            <a:spAutoFit/>
          </a:bodyPr>
          <a:lstStyle/>
          <a:p>
            <a:pPr defTabSz="913365" eaLnBrk="1" hangingPunct="1">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Matthew 27:27-37</a:t>
            </a:r>
          </a:p>
          <a:p>
            <a:pPr defTabSz="913365" eaLnBrk="1" hangingPunct="1">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Mark 15:16-25</a:t>
            </a:r>
          </a:p>
          <a:p>
            <a:pPr defTabSz="913365" eaLnBrk="1" hangingPunct="1">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Luke 23:26-34</a:t>
            </a:r>
          </a:p>
          <a:p>
            <a:pPr defTabSz="913365" eaLnBrk="1" hangingPunct="1">
              <a:defRPr/>
            </a:pPr>
            <a:r>
              <a:rPr lang="en-US" sz="34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19:16-27</a:t>
            </a:r>
          </a:p>
        </p:txBody>
      </p:sp>
      <p:sp>
        <p:nvSpPr>
          <p:cNvPr id="9" name="TextBox 8"/>
          <p:cNvSpPr txBox="1"/>
          <p:nvPr/>
        </p:nvSpPr>
        <p:spPr>
          <a:xfrm>
            <a:off x="318159" y="4579443"/>
            <a:ext cx="3092282" cy="418648"/>
          </a:xfrm>
          <a:prstGeom prst="rect">
            <a:avLst/>
          </a:prstGeom>
          <a:noFill/>
        </p:spPr>
        <p:txBody>
          <a:bodyPr wrap="none" lIns="64208" tIns="32101" rIns="64208" bIns="32101">
            <a:spAutoFit/>
          </a:bodyPr>
          <a:lstStyle/>
          <a:p>
            <a:pPr defTabSz="321231" eaLnBrk="1" hangingPunct="1">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THE EASTER STORY</a:t>
            </a:r>
          </a:p>
        </p:txBody>
      </p:sp>
      <p:grpSp>
        <p:nvGrpSpPr>
          <p:cNvPr id="10" name="Group 9"/>
          <p:cNvGrpSpPr/>
          <p:nvPr/>
        </p:nvGrpSpPr>
        <p:grpSpPr>
          <a:xfrm>
            <a:off x="179512" y="116633"/>
            <a:ext cx="3456896" cy="1440159"/>
            <a:chOff x="5508104" y="620689"/>
            <a:chExt cx="3456896" cy="1440159"/>
          </a:xfrm>
        </p:grpSpPr>
        <p:grpSp>
          <p:nvGrpSpPr>
            <p:cNvPr id="11" name="Group 10"/>
            <p:cNvGrpSpPr/>
            <p:nvPr/>
          </p:nvGrpSpPr>
          <p:grpSpPr>
            <a:xfrm>
              <a:off x="5508104" y="620689"/>
              <a:ext cx="2660102" cy="1394677"/>
              <a:chOff x="5508104" y="620689"/>
              <a:chExt cx="2660102" cy="1394677"/>
            </a:xfrm>
          </p:grpSpPr>
          <p:pic>
            <p:nvPicPr>
              <p:cNvPr id="13" name="Picture 1" descr="22_John_Baptist_Prison_JPEG_1024.jpg"/>
              <p:cNvPicPr>
                <a:picLocks noChangeAspect="1"/>
              </p:cNvPicPr>
              <p:nvPr/>
            </p:nvPicPr>
            <p:blipFill rotWithShape="1">
              <a:blip r:embed="rId4"/>
              <a:srcRect l="14936" t="9783" r="12087" b="39201"/>
              <a:stretch/>
            </p:blipFill>
            <p:spPr bwMode="auto">
              <a:xfrm>
                <a:off x="5508104" y="620689"/>
                <a:ext cx="2660102" cy="1394677"/>
              </a:xfrm>
              <a:prstGeom prst="rect">
                <a:avLst/>
              </a:prstGeom>
              <a:noFill/>
              <a:ln w="9525">
                <a:noFill/>
                <a:miter lim="800000"/>
                <a:headEnd/>
                <a:tailEnd/>
              </a:ln>
            </p:spPr>
          </p:pic>
          <p:sp>
            <p:nvSpPr>
              <p:cNvPr id="14" name="Rectangle 13"/>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2" name="TextBox 11"/>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3956375263"/>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51699355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71536600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69048438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14274895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60863591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85367685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77477513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42509740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18</a:t>
            </a:r>
          </a:p>
        </p:txBody>
      </p:sp>
    </p:spTree>
    <p:extLst>
      <p:ext uri="{BB962C8B-B14F-4D97-AF65-F5344CB8AC3E}">
        <p14:creationId xmlns:p14="http://schemas.microsoft.com/office/powerpoint/2010/main" val="1710935935"/>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76163751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68190548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42412333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17026136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45968696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75577398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45185965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80308856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680179653"/>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Due to the </a:t>
            </a:r>
            <a:r>
              <a:rPr sz="1300" kern="0">
                <a:solidFill>
                  <a:srgbClr val="000000"/>
                </a:solidFill>
                <a:latin typeface="Arial"/>
                <a:ea typeface="Times New Roman"/>
                <a:cs typeface="Arial"/>
                <a:sym typeface="Times New Roman"/>
              </a:rPr>
              <a:t>Lumo </a:t>
            </a:r>
            <a:r>
              <a:rPr lang="en-US" sz="1300" kern="0">
                <a:solidFill>
                  <a:srgbClr val="000000"/>
                </a:solidFill>
                <a:latin typeface="Arial"/>
                <a:ea typeface="Times New Roman"/>
                <a:cs typeface="Arial"/>
                <a:sym typeface="Times New Roman"/>
              </a:rPr>
              <a:t>Project producing its own publishing material we regret to inform you that we cannot license our photos to other clients outside of </a:t>
            </a:r>
            <a:r>
              <a:rPr sz="1300" u="sng" kern="0">
                <a:solidFill>
                  <a:srgbClr val="0000FF"/>
                </a:solidFill>
                <a:uFill>
                  <a:solidFill>
                    <a:srgbClr val="0000FF"/>
                  </a:solidFill>
                </a:uFill>
                <a:latin typeface="Arial"/>
                <a:ea typeface="Times New Roman"/>
                <a:cs typeface="Arial"/>
                <a:sym typeface="Times New Roman"/>
                <a:hlinkClick r:id="rId3"/>
              </a:rPr>
              <a:t>freebibleimages.org</a:t>
            </a:r>
            <a:r>
              <a:rPr lang="en-US" sz="1300" kern="0">
                <a:solidFill>
                  <a:srgbClr val="000000"/>
                </a:solidFill>
                <a:latin typeface="Arial"/>
                <a:ea typeface="Times New Roman"/>
                <a:cs typeface="Arial"/>
                <a:sym typeface="Times New Roman"/>
              </a:rPr>
              <a:t>.</a:t>
            </a:r>
            <a:endParaRPr sz="1300" kern="0">
              <a:solidFill>
                <a:srgbClr val="000000"/>
              </a:solidFill>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MATTHEW</a:t>
            </a:r>
            <a:endParaRPr sz="1000" b="1" kern="0">
              <a:solidFill>
                <a:srgbClr val="FFFFFF"/>
              </a:solidFill>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pPr>
            <a:r>
              <a:rPr lang="en-US" sz="1300" kern="0">
                <a:solidFill>
                  <a:srgbClr val="000000"/>
                </a:solidFill>
                <a:latin typeface="Arial"/>
                <a:ea typeface="Times New Roman"/>
                <a:cs typeface="Arial"/>
                <a:sym typeface="Times New Roman"/>
              </a:rPr>
              <a:t>These images are not licensed for reuse in video, </a:t>
            </a:r>
            <a:r>
              <a:rPr sz="1300" kern="0">
                <a:solidFill>
                  <a:srgbClr val="000000"/>
                </a:solidFill>
                <a:latin typeface="Arial"/>
                <a:ea typeface="Times New Roman"/>
                <a:cs typeface="Arial"/>
                <a:sym typeface="Times New Roman"/>
              </a:rPr>
              <a:t>epublishing</a:t>
            </a:r>
            <a:r>
              <a:rPr lang="en-US" sz="1300" kern="0">
                <a:solidFill>
                  <a:srgbClr val="000000"/>
                </a:solidFill>
                <a:latin typeface="Arial"/>
                <a:ea typeface="Times New Roman"/>
                <a:cs typeface="Arial"/>
                <a:sym typeface="Times New Roman"/>
              </a:rPr>
              <a:t> or other media. Downloaded pictures and files cannot be redistributed through any other website than </a:t>
            </a:r>
            <a:r>
              <a:rPr sz="1300" kern="0">
                <a:solidFill>
                  <a:srgbClr val="000000"/>
                </a:solidFill>
                <a:latin typeface="Arial"/>
                <a:ea typeface="Times New Roman"/>
                <a:cs typeface="Arial"/>
                <a:sym typeface="Times New Roman"/>
                <a:hlinkClick r:id="rId4"/>
              </a:rPr>
              <a:t>freebibleimages.org</a:t>
            </a:r>
            <a:r>
              <a:rPr lang="en-US" sz="1300" kern="0">
                <a:solidFill>
                  <a:srgbClr val="000000"/>
                </a:solidFill>
                <a:latin typeface="Arial"/>
                <a:ea typeface="Times New Roman"/>
                <a:cs typeface="Arial"/>
                <a:sym typeface="Times New Roman"/>
              </a:rPr>
              <a:t> or used in any context where the accompanying message is undermining of the Christian faith and gospel.</a:t>
            </a:r>
            <a:endParaRPr sz="1300" kern="0">
              <a:solidFill>
                <a:srgbClr val="000000"/>
              </a:solidFill>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Photos can only be used on educational presentations, blogs and social media, all of which should be accompanied with reference to </a:t>
            </a:r>
            <a:r>
              <a:rPr sz="1300" u="sng" kern="0">
                <a:solidFill>
                  <a:srgbClr val="0000FF"/>
                </a:solidFill>
                <a:uFill>
                  <a:solidFill>
                    <a:srgbClr val="0000FF"/>
                  </a:solidFill>
                </a:uFill>
                <a:latin typeface="Arial"/>
                <a:ea typeface="Times New Roman"/>
                <a:cs typeface="Arial"/>
                <a:sym typeface="Times New Roman"/>
                <a:hlinkClick r:id="rId5"/>
              </a:rPr>
              <a:t>www.LumoProject.com</a:t>
            </a:r>
            <a:r>
              <a:rPr lang="en-US" sz="1300" u="sng" kern="0">
                <a:solidFill>
                  <a:srgbClr val="0000FF"/>
                </a:solidFill>
                <a:uFill>
                  <a:solidFill>
                    <a:srgbClr val="0000FF"/>
                  </a:solidFill>
                </a:uFill>
                <a:latin typeface="Arial"/>
                <a:ea typeface="Times New Roman"/>
                <a:cs typeface="Arial"/>
                <a:sym typeface="Times New Roman"/>
              </a:rPr>
              <a:t>.</a:t>
            </a:r>
            <a:endParaRPr lang="en-US" sz="1300" u="sng" kern="0">
              <a:solidFill>
                <a:srgbClr val="0000FF"/>
              </a:solidFill>
              <a:uFill>
                <a:solidFill>
                  <a:srgbClr val="0000FF"/>
                </a:solidFill>
              </a:uFill>
              <a:latin typeface="Arial"/>
              <a:ea typeface="Times New Roman"/>
              <a:cs typeface="Arial"/>
              <a:sym typeface="Times New Roman"/>
              <a:hlinkClick r:id="rId5"/>
            </a:endParaRPr>
          </a:p>
          <a:p>
            <a:pPr algn="ctr" eaLnBrk="1" fontAlgn="auto">
              <a:spcBef>
                <a:spcPts val="0"/>
              </a:spcBef>
              <a:spcAft>
                <a:spcPts val="0"/>
              </a:spcAft>
              <a:defRPr sz="1300">
                <a:latin typeface="Times New Roman"/>
                <a:ea typeface="Times New Roman"/>
                <a:cs typeface="Times New Roman"/>
                <a:sym typeface="Times New Roman"/>
              </a:defRPr>
            </a:pPr>
            <a:endParaRPr sz="1300" u="sng" kern="0">
              <a:solidFill>
                <a:srgbClr val="0000FF"/>
              </a:solidFill>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algn="ctr" defTabSz="314884" eaLnBrk="1" fontAlgn="auto">
              <a:spcBef>
                <a:spcPts val="0"/>
              </a:spcBef>
              <a:spcAft>
                <a:spcPts val="0"/>
              </a:spcAft>
              <a:defRPr sz="1000" spc="-100">
                <a:latin typeface="Times New Roman"/>
                <a:ea typeface="Times New Roman"/>
                <a:cs typeface="Times New Roman"/>
                <a:sym typeface="Times New Roman"/>
              </a:defRPr>
            </a:pPr>
            <a:r>
              <a:rPr lang="en-US" sz="1000" kern="0" spc="50">
                <a:solidFill>
                  <a:srgbClr val="000000"/>
                </a:solidFill>
                <a:latin typeface="Arial"/>
                <a:ea typeface="Times New Roman"/>
                <a:cs typeface="Arial"/>
                <a:sym typeface="Times New Roman"/>
              </a:rPr>
              <a:t>Picture courtesy of </a:t>
            </a:r>
            <a:r>
              <a:rPr sz="1000" kern="0" spc="50">
                <a:solidFill>
                  <a:srgbClr val="000000"/>
                </a:solidFill>
                <a:latin typeface="Arial"/>
                <a:ea typeface="Times New Roman"/>
                <a:cs typeface="Arial"/>
                <a:sym typeface="Times New Roman"/>
              </a:rPr>
              <a:t>BBM</a:t>
            </a:r>
            <a:br>
              <a:rPr sz="1000" kern="0" spc="50">
                <a:solidFill>
                  <a:srgbClr val="000000"/>
                </a:solidFill>
                <a:latin typeface="Arial"/>
                <a:ea typeface="Times New Roman"/>
                <a:cs typeface="Arial"/>
                <a:sym typeface="Times New Roman"/>
              </a:rPr>
            </a:br>
            <a:r>
              <a:rPr sz="1000" kern="0" spc="50">
                <a:solidFill>
                  <a:srgbClr val="000000"/>
                </a:solidFill>
                <a:latin typeface="Arial"/>
                <a:ea typeface="Times New Roman"/>
                <a:cs typeface="Arial"/>
                <a:sym typeface="Times New Roman"/>
              </a:rPr>
              <a:t>© </a:t>
            </a:r>
            <a:r>
              <a:rPr lang="en-US" sz="1000" kern="0" spc="50">
                <a:solidFill>
                  <a:srgbClr val="000000"/>
                </a:solidFill>
                <a:latin typeface="Arial"/>
                <a:ea typeface="Times New Roman"/>
                <a:cs typeface="Arial"/>
                <a:sym typeface="Times New Roman"/>
              </a:rPr>
              <a:t>All Rights Reserved.</a:t>
            </a:r>
            <a:endParaRPr sz="1000" kern="0" spc="50">
              <a:solidFill>
                <a:srgbClr val="000000"/>
              </a:solidFill>
              <a:latin typeface="Arial"/>
              <a:ea typeface="Times New Roman"/>
              <a:cs typeface="Arial"/>
              <a:sym typeface="Times New Roman"/>
            </a:endParaRPr>
          </a:p>
          <a:p>
            <a:pPr algn="ctr" defTabSz="314884" eaLnBrk="1" fontAlgn="auto">
              <a:spcBef>
                <a:spcPts val="0"/>
              </a:spcBef>
              <a:spcAft>
                <a:spcPts val="0"/>
              </a:spcAft>
              <a:defRPr sz="1000" spc="-100">
                <a:latin typeface="Times New Roman"/>
                <a:ea typeface="Times New Roman"/>
                <a:cs typeface="Times New Roman"/>
                <a:sym typeface="Times New Roman"/>
              </a:defRPr>
            </a:pPr>
            <a:r>
              <a:rPr sz="1000" kern="0" spc="50">
                <a:solidFill>
                  <a:srgbClr val="000000"/>
                </a:solidFill>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MARK</a:t>
            </a:r>
            <a:endParaRPr sz="1000" b="1" kern="0">
              <a:solidFill>
                <a:srgbClr val="FFFFFF"/>
              </a:solidFill>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LUKE</a:t>
            </a:r>
            <a:endParaRPr sz="1000" b="1" kern="0">
              <a:solidFill>
                <a:srgbClr val="FFFFFF"/>
              </a:solidFill>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JOHN</a:t>
            </a:r>
            <a:endParaRPr sz="1000" b="1" kern="0">
              <a:solidFill>
                <a:srgbClr val="FFFFFF"/>
              </a:solidFill>
              <a:latin typeface="Arial"/>
              <a:ea typeface="Times New Roman"/>
              <a:cs typeface="Arial"/>
              <a:sym typeface="Times New Roman"/>
            </a:endParaRPr>
          </a:p>
        </p:txBody>
      </p:sp>
    </p:spTree>
    <p:extLst>
      <p:ext uri="{BB962C8B-B14F-4D97-AF65-F5344CB8AC3E}">
        <p14:creationId xmlns:p14="http://schemas.microsoft.com/office/powerpoint/2010/main" val="2094136150"/>
      </p:ext>
    </p:extLst>
  </p:cSld>
  <p:clrMapOvr>
    <a:masterClrMapping/>
  </p:clrMapOvr>
  <p:transition spd="med"/>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21" name="Picture 1" descr="reconcile.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7938" y="6350"/>
            <a:ext cx="9136062" cy="6851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Subtitle 2"/>
          <p:cNvSpPr txBox="1">
            <a:spLocks/>
          </p:cNvSpPr>
          <p:nvPr/>
        </p:nvSpPr>
        <p:spPr bwMode="auto">
          <a:xfrm>
            <a:off x="-36513" y="5263026"/>
            <a:ext cx="9288463" cy="1594973"/>
          </a:xfrm>
          <a:prstGeom prst="rect">
            <a:avLst/>
          </a:prstGeom>
          <a:no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eaLnBrk="0" fontAlgn="base" hangingPunct="0">
              <a:spcBef>
                <a:spcPct val="0"/>
              </a:spcBef>
              <a:spcAft>
                <a:spcPct val="0"/>
              </a:spcAft>
              <a:defRPr sz="6600" b="1">
                <a:solidFill>
                  <a:srgbClr val="FFFFFF"/>
                </a:solidFill>
                <a:effectLst>
                  <a:glow rad="266700">
                    <a:srgbClr val="000000">
                      <a:alpha val="89000"/>
                    </a:srgbClr>
                  </a:glow>
                </a:effectLst>
                <a:latin typeface="Arial" charset="0"/>
                <a:ea typeface="ＭＳ Ｐゴシック" charset="0"/>
                <a:cs typeface="Arial"/>
              </a:defRPr>
            </a:lvl1pPr>
            <a:lvl2pPr algn="ctr"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5pPr>
            <a:lvl6pPr marL="457200" algn="ctr" fontAlgn="base">
              <a:spcBef>
                <a:spcPct val="0"/>
              </a:spcBef>
              <a:spcAft>
                <a:spcPct val="0"/>
              </a:spcAft>
              <a:defRPr sz="4400">
                <a:solidFill>
                  <a:schemeClr val="tx2"/>
                </a:solidFill>
                <a:latin typeface="Arial" pitchFamily="-112" charset="0"/>
              </a:defRPr>
            </a:lvl6pPr>
            <a:lvl7pPr marL="914400" algn="ctr" fontAlgn="base">
              <a:spcBef>
                <a:spcPct val="0"/>
              </a:spcBef>
              <a:spcAft>
                <a:spcPct val="0"/>
              </a:spcAft>
              <a:defRPr sz="4400">
                <a:solidFill>
                  <a:schemeClr val="tx2"/>
                </a:solidFill>
                <a:latin typeface="Arial" pitchFamily="-112" charset="0"/>
              </a:defRPr>
            </a:lvl7pPr>
            <a:lvl8pPr marL="1371600" algn="ctr" fontAlgn="base">
              <a:spcBef>
                <a:spcPct val="0"/>
              </a:spcBef>
              <a:spcAft>
                <a:spcPct val="0"/>
              </a:spcAft>
              <a:defRPr sz="4400">
                <a:solidFill>
                  <a:schemeClr val="tx2"/>
                </a:solidFill>
                <a:latin typeface="Arial" pitchFamily="-112" charset="0"/>
              </a:defRPr>
            </a:lvl8pPr>
            <a:lvl9pPr marL="1828800" algn="ctr" fontAlgn="base">
              <a:spcBef>
                <a:spcPct val="0"/>
              </a:spcBef>
              <a:spcAft>
                <a:spcPct val="0"/>
              </a:spcAft>
              <a:defRPr sz="4400">
                <a:solidFill>
                  <a:schemeClr val="tx2"/>
                </a:solidFill>
                <a:latin typeface="Arial" pitchFamily="-112" charset="0"/>
              </a:defRPr>
            </a:lvl9pPr>
          </a:lstStyle>
          <a:p>
            <a:pPr>
              <a:defRPr/>
            </a:pPr>
            <a:r>
              <a:rPr lang="en-US" sz="2800" dirty="0"/>
              <a:t>Dr. Rick Griffith</a:t>
            </a:r>
          </a:p>
          <a:p>
            <a:pPr>
              <a:defRPr/>
            </a:pPr>
            <a:r>
              <a:rPr lang="en-US" sz="2800" dirty="0"/>
              <a:t>BibleStudyDownloads.org</a:t>
            </a:r>
          </a:p>
        </p:txBody>
      </p:sp>
      <p:sp>
        <p:nvSpPr>
          <p:cNvPr id="26625" name="Rectangle 2"/>
          <p:cNvSpPr>
            <a:spLocks noGrp="1" noChangeArrowheads="1"/>
          </p:cNvSpPr>
          <p:nvPr>
            <p:ph type="ctrTitle"/>
          </p:nvPr>
        </p:nvSpPr>
        <p:spPr>
          <a:xfrm>
            <a:off x="0" y="404813"/>
            <a:ext cx="4859338" cy="2447925"/>
          </a:xfrm>
        </p:spPr>
        <p:txBody>
          <a:bodyPr/>
          <a:lstStyle/>
          <a:p>
            <a:pPr eaLnBrk="1" hangingPunct="1">
              <a:defRPr/>
            </a:pPr>
            <a:r>
              <a:rPr lang="en-US" sz="4800">
                <a:latin typeface="Arial" charset="0"/>
                <a:ea typeface="ＭＳ Ｐゴシック" charset="0"/>
                <a:cs typeface="ＭＳ Ｐゴシック" charset="0"/>
              </a:rPr>
              <a:t>How to Restore Relationships</a:t>
            </a:r>
            <a:endParaRPr lang="en-US">
              <a:latin typeface="Arial" charset="0"/>
              <a:ea typeface="ＭＳ Ｐゴシック" charset="0"/>
              <a:cs typeface="ＭＳ Ｐゴシック" charset="0"/>
            </a:endParaRPr>
          </a:p>
        </p:txBody>
      </p:sp>
      <p:sp>
        <p:nvSpPr>
          <p:cNvPr id="235524" name="Rectangle 3"/>
          <p:cNvSpPr>
            <a:spLocks noGrp="1" noChangeArrowheads="1"/>
          </p:cNvSpPr>
          <p:nvPr>
            <p:ph type="subTitle" idx="1"/>
          </p:nvPr>
        </p:nvSpPr>
        <p:spPr>
          <a:xfrm>
            <a:off x="1258888" y="6858000"/>
            <a:ext cx="6400800" cy="1752600"/>
          </a:xfrm>
        </p:spPr>
        <p:txBody>
          <a:bodyPr/>
          <a:lstStyle/>
          <a:p>
            <a:pPr eaLnBrk="1" hangingPunct="1"/>
            <a:r>
              <a:rPr lang="en-US" sz="4400">
                <a:latin typeface="Arial" charset="0"/>
                <a:ea typeface="ＭＳ Ｐゴシック" charset="0"/>
                <a:cs typeface="ＭＳ Ｐゴシック" charset="0"/>
              </a:rPr>
              <a:t>10 December 2006</a:t>
            </a:r>
          </a:p>
          <a:p>
            <a:pPr eaLnBrk="1" hangingPunct="1"/>
            <a:r>
              <a:rPr lang="en-US" sz="4400">
                <a:latin typeface="Arial" charset="0"/>
                <a:ea typeface="ＭＳ Ｐゴシック" charset="0"/>
                <a:cs typeface="ＭＳ Ｐゴシック" charset="0"/>
              </a:rPr>
              <a:t>6 March 2011</a:t>
            </a:r>
          </a:p>
        </p:txBody>
      </p:sp>
      <p:sp>
        <p:nvSpPr>
          <p:cNvPr id="235525" name="Rectangle 4"/>
          <p:cNvSpPr>
            <a:spLocks noChangeArrowheads="1"/>
          </p:cNvSpPr>
          <p:nvPr/>
        </p:nvSpPr>
        <p:spPr bwMode="auto">
          <a:xfrm>
            <a:off x="7685088" y="1062038"/>
            <a:ext cx="18415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endParaRPr lang="en-US">
              <a:solidFill>
                <a:srgbClr val="000000"/>
              </a:solidFill>
            </a:endParaRPr>
          </a:p>
        </p:txBody>
      </p:sp>
      <p:pic>
        <p:nvPicPr>
          <p:cNvPr id="235526" name="Picture 5" descr="oth-tick"/>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4427538" y="15875"/>
            <a:ext cx="1482725" cy="1362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2"/>
          <p:cNvSpPr txBox="1">
            <a:spLocks noChangeArrowheads="1"/>
          </p:cNvSpPr>
          <p:nvPr/>
        </p:nvSpPr>
        <p:spPr bwMode="auto">
          <a:xfrm>
            <a:off x="1907704" y="3356992"/>
            <a:ext cx="6980312" cy="1296169"/>
          </a:xfrm>
          <a:prstGeom prst="rect">
            <a:avLst/>
          </a:prstGeom>
          <a:noFill/>
          <a:ln>
            <a:noFill/>
          </a:ln>
        </p:spPr>
        <p:txBody>
          <a:bodyPr anchor="ctr"/>
          <a:lstStyle>
            <a:defPPr>
              <a:defRPr lang="en-US"/>
            </a:defPPr>
            <a:lvl1pPr algn="ctr">
              <a:defRPr sz="2800" b="1">
                <a:solidFill>
                  <a:srgbClr val="FFFFFF"/>
                </a:solidFill>
                <a:effectLst>
                  <a:glow rad="266700">
                    <a:srgbClr val="000000">
                      <a:alpha val="89000"/>
                    </a:srgbClr>
                  </a:glow>
                </a:effectLst>
                <a:cs typeface="Arial"/>
              </a:defRPr>
            </a:lvl1pPr>
            <a:lvl2pPr algn="ctr">
              <a:defRPr sz="4400">
                <a:solidFill>
                  <a:schemeClr val="tx2"/>
                </a:solidFill>
                <a:latin typeface="Arial" pitchFamily="-112" charset="0"/>
                <a:ea typeface="ＭＳ Ｐゴシック" pitchFamily="-108" charset="-128"/>
                <a:cs typeface="ＭＳ Ｐゴシック" pitchFamily="-108" charset="-128"/>
              </a:defRPr>
            </a:lvl2pPr>
            <a:lvl3pPr algn="ctr">
              <a:defRPr sz="4400">
                <a:solidFill>
                  <a:schemeClr val="tx2"/>
                </a:solidFill>
                <a:latin typeface="Arial" pitchFamily="-112" charset="0"/>
                <a:ea typeface="ＭＳ Ｐゴシック" pitchFamily="-108" charset="-128"/>
                <a:cs typeface="ＭＳ Ｐゴシック" pitchFamily="-108" charset="-128"/>
              </a:defRPr>
            </a:lvl3pPr>
            <a:lvl4pPr algn="ctr">
              <a:defRPr sz="4400">
                <a:solidFill>
                  <a:schemeClr val="tx2"/>
                </a:solidFill>
                <a:latin typeface="Arial" pitchFamily="-112" charset="0"/>
                <a:ea typeface="ＭＳ Ｐゴシック" pitchFamily="-108" charset="-128"/>
                <a:cs typeface="ＭＳ Ｐゴシック" pitchFamily="-108" charset="-128"/>
              </a:defRPr>
            </a:lvl4pPr>
            <a:lvl5pPr algn="ctr">
              <a:defRPr sz="4400">
                <a:solidFill>
                  <a:schemeClr val="tx2"/>
                </a:solidFill>
                <a:latin typeface="Arial" pitchFamily="-112" charset="0"/>
                <a:ea typeface="ＭＳ Ｐゴシック" pitchFamily="-108" charset="-128"/>
                <a:cs typeface="ＭＳ Ｐゴシック" pitchFamily="-108" charset="-128"/>
              </a:defRPr>
            </a:lvl5pPr>
            <a:lvl6pPr marL="457200" algn="ctr" fontAlgn="base">
              <a:spcBef>
                <a:spcPct val="0"/>
              </a:spcBef>
              <a:spcAft>
                <a:spcPct val="0"/>
              </a:spcAft>
              <a:defRPr sz="4400">
                <a:solidFill>
                  <a:schemeClr val="tx2"/>
                </a:solidFill>
                <a:latin typeface="Arial" pitchFamily="-112" charset="0"/>
              </a:defRPr>
            </a:lvl6pPr>
            <a:lvl7pPr marL="914400" algn="ctr" fontAlgn="base">
              <a:spcBef>
                <a:spcPct val="0"/>
              </a:spcBef>
              <a:spcAft>
                <a:spcPct val="0"/>
              </a:spcAft>
              <a:defRPr sz="4400">
                <a:solidFill>
                  <a:schemeClr val="tx2"/>
                </a:solidFill>
                <a:latin typeface="Arial" pitchFamily="-112" charset="0"/>
              </a:defRPr>
            </a:lvl7pPr>
            <a:lvl8pPr marL="1371600" algn="ctr" fontAlgn="base">
              <a:spcBef>
                <a:spcPct val="0"/>
              </a:spcBef>
              <a:spcAft>
                <a:spcPct val="0"/>
              </a:spcAft>
              <a:defRPr sz="4400">
                <a:solidFill>
                  <a:schemeClr val="tx2"/>
                </a:solidFill>
                <a:latin typeface="Arial" pitchFamily="-112" charset="0"/>
              </a:defRPr>
            </a:lvl8pPr>
            <a:lvl9pPr marL="1828800" algn="ctr" fontAlgn="base">
              <a:spcBef>
                <a:spcPct val="0"/>
              </a:spcBef>
              <a:spcAft>
                <a:spcPct val="0"/>
              </a:spcAft>
              <a:defRPr sz="4400">
                <a:solidFill>
                  <a:schemeClr val="tx2"/>
                </a:solidFill>
                <a:latin typeface="Arial" pitchFamily="-112" charset="0"/>
              </a:defRPr>
            </a:lvl9pPr>
          </a:lstStyle>
          <a:p>
            <a:pPr algn="r">
              <a:defRPr/>
            </a:pPr>
            <a:r>
              <a:rPr lang="en-US" sz="4000" i="1" dirty="0"/>
              <a:t>Matthew 18:15-20</a:t>
            </a:r>
          </a:p>
        </p:txBody>
      </p:sp>
    </p:spTree>
    <p:extLst>
      <p:ext uri="{BB962C8B-B14F-4D97-AF65-F5344CB8AC3E}">
        <p14:creationId xmlns:p14="http://schemas.microsoft.com/office/powerpoint/2010/main" val="355317602"/>
      </p:ext>
    </p:extLst>
  </p:cSld>
  <p:clrMapOvr>
    <a:masterClrMapping/>
  </p:clrMapOvr>
  <p:transition>
    <p:random/>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151824" y="5104147"/>
            <a:ext cx="9027900" cy="806035"/>
          </a:xfrm>
          <a:prstGeom prst="rect">
            <a:avLst/>
          </a:prstGeom>
          <a:noFill/>
        </p:spPr>
        <p:txBody>
          <a:bodyPr lIns="91289" tIns="45645" rIns="91289" bIns="45645">
            <a:spAutoFit/>
          </a:bodyPr>
          <a:lstStyle/>
          <a:p>
            <a:pPr defTabSz="913365">
              <a:defRPr/>
            </a:pPr>
            <a:r>
              <a:rPr lang="en-US" sz="46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JESUS DIES ON THE CROSS</a:t>
            </a:r>
          </a:p>
        </p:txBody>
      </p:sp>
      <p:pic>
        <p:nvPicPr>
          <p:cNvPr id="3075"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151912" y="1891627"/>
            <a:ext cx="5284995" cy="1996884"/>
          </a:xfrm>
          <a:prstGeom prst="rect">
            <a:avLst/>
          </a:prstGeom>
          <a:noFill/>
        </p:spPr>
        <p:txBody>
          <a:bodyPr lIns="91289" tIns="45645" rIns="91289" bIns="45645">
            <a:spAutoFit/>
          </a:bodyPr>
          <a:lstStyle/>
          <a:p>
            <a:pPr defTabSz="913365">
              <a:defRPr/>
            </a:pPr>
            <a:r>
              <a:rPr lang="en-US" sz="3100" b="1" dirty="0">
                <a:solidFill>
                  <a:srgbClr val="000000"/>
                </a:solidFill>
                <a:effectLst/>
                <a:latin typeface="Arial" pitchFamily="34" charset="0"/>
                <a:ea typeface="MS PGothic" pitchFamily="34" charset="-128"/>
              </a:rPr>
              <a:t>Matthew 27:38-66</a:t>
            </a:r>
          </a:p>
          <a:p>
            <a:pPr defTabSz="913365">
              <a:defRPr/>
            </a:pPr>
            <a:r>
              <a:rPr lang="en-US" sz="3100" b="1" dirty="0">
                <a:solidFill>
                  <a:srgbClr val="000000"/>
                </a:solidFill>
                <a:effectLst/>
                <a:latin typeface="Arial" pitchFamily="34" charset="0"/>
                <a:ea typeface="MS PGothic" pitchFamily="34" charset="-128"/>
              </a:rPr>
              <a:t>Mark 15:25-47</a:t>
            </a:r>
          </a:p>
          <a:p>
            <a:pPr defTabSz="913365">
              <a:defRPr/>
            </a:pPr>
            <a:r>
              <a:rPr lang="en-US" sz="3100" b="1" dirty="0">
                <a:solidFill>
                  <a:srgbClr val="000000"/>
                </a:solidFill>
                <a:effectLst/>
                <a:latin typeface="Arial" pitchFamily="34" charset="0"/>
                <a:ea typeface="MS PGothic" pitchFamily="34" charset="-128"/>
              </a:rPr>
              <a:t>Luke 23:35-56</a:t>
            </a:r>
          </a:p>
          <a:p>
            <a:pPr defTabSz="913365">
              <a:defRPr/>
            </a:pPr>
            <a:r>
              <a:rPr lang="en-US" sz="3100" b="1" dirty="0">
                <a:solidFill>
                  <a:srgbClr val="000000"/>
                </a:solidFill>
                <a:effectLst/>
                <a:latin typeface="Arial" pitchFamily="34" charset="0"/>
                <a:ea typeface="MS PGothic" pitchFamily="34" charset="-128"/>
              </a:rPr>
              <a:t>John 19:28-42</a:t>
            </a:r>
          </a:p>
        </p:txBody>
      </p:sp>
      <p:sp>
        <p:nvSpPr>
          <p:cNvPr id="9" name="TextBox 8"/>
          <p:cNvSpPr txBox="1"/>
          <p:nvPr/>
        </p:nvSpPr>
        <p:spPr>
          <a:xfrm>
            <a:off x="151823" y="4749134"/>
            <a:ext cx="3092282" cy="418648"/>
          </a:xfrm>
          <a:prstGeom prst="rect">
            <a:avLst/>
          </a:prstGeom>
          <a:noFill/>
        </p:spPr>
        <p:txBody>
          <a:bodyPr wrap="none" lIns="64208" tIns="32101" rIns="64208" bIns="32101">
            <a:spAutoFit/>
          </a:bodyPr>
          <a:lstStyle/>
          <a:p>
            <a:pPr defTabSz="321231">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DejaVu Sans" charset="0"/>
              </a:rPr>
              <a:t>THE EASTER STORY</a:t>
            </a:r>
          </a:p>
        </p:txBody>
      </p:sp>
      <p:grpSp>
        <p:nvGrpSpPr>
          <p:cNvPr id="8" name="Group 7"/>
          <p:cNvGrpSpPr/>
          <p:nvPr/>
        </p:nvGrpSpPr>
        <p:grpSpPr>
          <a:xfrm>
            <a:off x="107504" y="404664"/>
            <a:ext cx="3456896" cy="1440159"/>
            <a:chOff x="5508104" y="620689"/>
            <a:chExt cx="3456896" cy="1440159"/>
          </a:xfrm>
        </p:grpSpPr>
        <p:grpSp>
          <p:nvGrpSpPr>
            <p:cNvPr id="11" name="Group 10"/>
            <p:cNvGrpSpPr/>
            <p:nvPr/>
          </p:nvGrpSpPr>
          <p:grpSpPr>
            <a:xfrm>
              <a:off x="5508104" y="620689"/>
              <a:ext cx="2660102" cy="1394677"/>
              <a:chOff x="5508104" y="620689"/>
              <a:chExt cx="2660102" cy="1394677"/>
            </a:xfrm>
          </p:grpSpPr>
          <p:pic>
            <p:nvPicPr>
              <p:cNvPr id="13" name="Picture 1" descr="22_John_Baptist_Prison_JPEG_1024.jpg"/>
              <p:cNvPicPr>
                <a:picLocks noChangeAspect="1"/>
              </p:cNvPicPr>
              <p:nvPr/>
            </p:nvPicPr>
            <p:blipFill rotWithShape="1">
              <a:blip r:embed="rId4"/>
              <a:srcRect l="14936" t="9783" r="12087" b="39201"/>
              <a:stretch/>
            </p:blipFill>
            <p:spPr bwMode="auto">
              <a:xfrm>
                <a:off x="5508104" y="620689"/>
                <a:ext cx="2660102" cy="1394677"/>
              </a:xfrm>
              <a:prstGeom prst="rect">
                <a:avLst/>
              </a:prstGeom>
              <a:noFill/>
              <a:ln w="9525">
                <a:noFill/>
                <a:miter lim="800000"/>
                <a:headEnd/>
                <a:tailEnd/>
              </a:ln>
            </p:spPr>
          </p:pic>
          <p:sp>
            <p:nvSpPr>
              <p:cNvPr id="14" name="Rectangle 13"/>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2" name="TextBox 11"/>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4165239798"/>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51750466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33181619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580269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66968725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417739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73494799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71100479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53749378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85688404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a:xfrm>
            <a:off x="0" y="0"/>
            <a:ext cx="6934200" cy="1524000"/>
          </a:xfrm>
          <a:solidFill>
            <a:srgbClr val="000000"/>
          </a:solidFill>
        </p:spPr>
        <p:txBody>
          <a:bodyPr/>
          <a:lstStyle/>
          <a:p>
            <a:pPr marL="447675" indent="-447675" algn="l" eaLnBrk="1" hangingPunct="1"/>
            <a:r>
              <a:rPr kumimoji="0" lang="en-US" sz="2400">
                <a:latin typeface="Helvetica" charset="0"/>
                <a:ea typeface="ＭＳ Ｐゴシック" charset="0"/>
                <a:cs typeface="ＭＳ Ｐゴシック" charset="0"/>
              </a:rPr>
              <a:t>I.	</a:t>
            </a:r>
            <a:r>
              <a:rPr lang="en-US" sz="2400">
                <a:latin typeface="Helvetica" charset="0"/>
                <a:ea typeface="ＭＳ Ｐゴシック" charset="0"/>
                <a:cs typeface="ＭＳ Ｐゴシック" charset="0"/>
              </a:rPr>
              <a:t>(15-17) The </a:t>
            </a:r>
            <a:r>
              <a:rPr lang="en-US" sz="2400">
                <a:solidFill>
                  <a:srgbClr val="FFFF00"/>
                </a:solidFill>
                <a:latin typeface="Helvetica" charset="0"/>
                <a:ea typeface="ＭＳ Ｐゴシック" charset="0"/>
                <a:cs typeface="ＭＳ Ｐゴシック" charset="0"/>
              </a:rPr>
              <a:t>manner </a:t>
            </a:r>
            <a:r>
              <a:rPr lang="en-US" sz="2400">
                <a:latin typeface="Helvetica" charset="0"/>
                <a:ea typeface="ＭＳ Ｐゴシック" charset="0"/>
                <a:cs typeface="ＭＳ Ｐゴシック" charset="0"/>
              </a:rPr>
              <a:t>in which the church should correctly restore a sinning Christian is by keeping the matter as private as possible. </a:t>
            </a:r>
            <a:r>
              <a:rPr kumimoji="0" lang="en-US" sz="2400">
                <a:latin typeface="Helvetica" charset="0"/>
                <a:ea typeface="ＭＳ Ｐゴシック" charset="0"/>
                <a:cs typeface="ＭＳ Ｐゴシック" charset="0"/>
              </a:rPr>
              <a:t>  </a:t>
            </a:r>
            <a:endParaRPr kumimoji="0" lang="en-US" sz="2400">
              <a:solidFill>
                <a:srgbClr val="FFFF00"/>
              </a:solidFill>
              <a:latin typeface="Helvetica" charset="0"/>
              <a:ea typeface="ＭＳ Ｐゴシック" charset="0"/>
              <a:cs typeface="ＭＳ Ｐゴシック" charset="0"/>
            </a:endParaRPr>
          </a:p>
        </p:txBody>
      </p:sp>
      <p:pic>
        <p:nvPicPr>
          <p:cNvPr id="135170" name="Picture 2" descr="handshake.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858000" y="0"/>
            <a:ext cx="2300288" cy="152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0" name="Rectangle 2"/>
          <p:cNvSpPr txBox="1">
            <a:spLocks noChangeArrowheads="1"/>
          </p:cNvSpPr>
          <p:nvPr/>
        </p:nvSpPr>
        <p:spPr bwMode="auto">
          <a:xfrm>
            <a:off x="76200" y="1447800"/>
            <a:ext cx="8763000" cy="5410200"/>
          </a:xfrm>
          <a:prstGeom prst="rect">
            <a:avLst/>
          </a:prstGeom>
          <a:noFill/>
          <a:ln>
            <a:noFill/>
          </a:ln>
          <a:effectLst/>
        </p:spPr>
        <p:txBody>
          <a:bodyPr anchor="ctr"/>
          <a:lstStyle/>
          <a:p>
            <a:pPr marL="914400" lvl="1" indent="-457200">
              <a:buFont typeface="+mj-lt"/>
              <a:buAutoNum type="alphaUcPeriod"/>
              <a:defRPr/>
            </a:pPr>
            <a:r>
              <a:rPr lang="en-US" b="1" dirty="0">
                <a:solidFill>
                  <a:srgbClr val="BBE0E3"/>
                </a:solidFill>
                <a:effectLst>
                  <a:glow rad="177800">
                    <a:srgbClr val="000000">
                      <a:alpha val="75000"/>
                    </a:srgbClr>
                  </a:glow>
                </a:effectLst>
                <a:ea typeface="ＭＳ Ｐゴシック" charset="-128"/>
                <a:cs typeface="ＭＳ Ｐゴシック" charset="-128"/>
              </a:rPr>
              <a:t>(15) A private sin should be dealt with only </a:t>
            </a:r>
            <a:r>
              <a:rPr lang="en-US" b="1" dirty="0">
                <a:solidFill>
                  <a:srgbClr val="FFFF00"/>
                </a:solidFill>
                <a:effectLst>
                  <a:glow rad="177800">
                    <a:srgbClr val="000000">
                      <a:alpha val="75000"/>
                    </a:srgbClr>
                  </a:glow>
                </a:effectLst>
                <a:ea typeface="ＭＳ Ｐゴシック" charset="-128"/>
                <a:cs typeface="ＭＳ Ｐゴシック" charset="-128"/>
              </a:rPr>
              <a:t>between those directly involved </a:t>
            </a:r>
            <a:r>
              <a:rPr lang="en-US" b="1" dirty="0">
                <a:solidFill>
                  <a:srgbClr val="BBE0E3"/>
                </a:solidFill>
                <a:effectLst>
                  <a:glow rad="177800">
                    <a:srgbClr val="000000">
                      <a:alpha val="75000"/>
                    </a:srgbClr>
                  </a:glow>
                </a:effectLst>
                <a:ea typeface="ＭＳ Ｐゴシック" charset="-128"/>
                <a:cs typeface="ＭＳ Ｐゴシック" charset="-128"/>
              </a:rPr>
              <a:t>so as to make restoration of the offender easier.</a:t>
            </a:r>
          </a:p>
          <a:p>
            <a:pPr marL="914400" lvl="1" indent="-457200">
              <a:buFont typeface="+mj-lt"/>
              <a:buAutoNum type="alphaUcPeriod"/>
              <a:defRPr/>
            </a:pPr>
            <a:r>
              <a:rPr lang="en-US" b="1" dirty="0">
                <a:solidFill>
                  <a:srgbClr val="BBE0E3"/>
                </a:solidFill>
                <a:effectLst>
                  <a:glow rad="177800">
                    <a:srgbClr val="000000">
                      <a:alpha val="75000"/>
                    </a:srgbClr>
                  </a:glow>
                </a:effectLst>
                <a:ea typeface="ＭＳ Ｐゴシック" charset="-128"/>
                <a:cs typeface="ＭＳ Ｐゴシック" charset="-128"/>
              </a:rPr>
              <a:t>(16) Unrepentant sin after a private confrontation should be exposed only to </a:t>
            </a:r>
            <a:r>
              <a:rPr lang="en-US" b="1" dirty="0">
                <a:solidFill>
                  <a:srgbClr val="FFFF00"/>
                </a:solidFill>
                <a:effectLst>
                  <a:glow rad="177800">
                    <a:srgbClr val="000000">
                      <a:alpha val="75000"/>
                    </a:srgbClr>
                  </a:glow>
                </a:effectLst>
                <a:ea typeface="ＭＳ Ｐゴシック" charset="-128"/>
                <a:cs typeface="ＭＳ Ｐゴシック" charset="-128"/>
              </a:rPr>
              <a:t>one or two more persons</a:t>
            </a:r>
            <a:r>
              <a:rPr lang="en-US" b="1" dirty="0">
                <a:solidFill>
                  <a:srgbClr val="BBE0E3"/>
                </a:solidFill>
                <a:effectLst>
                  <a:glow rad="177800">
                    <a:srgbClr val="000000">
                      <a:alpha val="75000"/>
                    </a:srgbClr>
                  </a:glow>
                </a:effectLst>
                <a:ea typeface="ＭＳ Ｐゴシック" charset="-128"/>
                <a:cs typeface="ＭＳ Ｐゴシック" charset="-128"/>
              </a:rPr>
              <a:t> in order to facilitate restoring the sinner.</a:t>
            </a:r>
          </a:p>
          <a:p>
            <a:pPr marL="914400" lvl="1" indent="-457200">
              <a:buFont typeface="+mj-lt"/>
              <a:buAutoNum type="alphaUcPeriod"/>
              <a:defRPr/>
            </a:pPr>
            <a:r>
              <a:rPr lang="en-US" b="1" dirty="0">
                <a:solidFill>
                  <a:srgbClr val="BBE0E3"/>
                </a:solidFill>
                <a:effectLst>
                  <a:glow rad="177800">
                    <a:srgbClr val="000000">
                      <a:alpha val="75000"/>
                    </a:srgbClr>
                  </a:glow>
                </a:effectLst>
                <a:ea typeface="ＭＳ Ｐゴシック" charset="-128"/>
                <a:cs typeface="ＭＳ Ｐゴシック" charset="-128"/>
              </a:rPr>
              <a:t>(17a) Unrepentant sin after a small group attempt at restoration should be brought before the entire </a:t>
            </a:r>
            <a:r>
              <a:rPr lang="en-US" b="1" dirty="0">
                <a:solidFill>
                  <a:srgbClr val="FFFF00"/>
                </a:solidFill>
                <a:effectLst>
                  <a:glow rad="177800">
                    <a:srgbClr val="000000">
                      <a:alpha val="75000"/>
                    </a:srgbClr>
                  </a:glow>
                </a:effectLst>
                <a:ea typeface="ＭＳ Ｐゴシック" charset="-128"/>
                <a:cs typeface="ＭＳ Ｐゴシック" charset="-128"/>
              </a:rPr>
              <a:t>church body </a:t>
            </a:r>
            <a:r>
              <a:rPr lang="en-US" b="1" dirty="0">
                <a:solidFill>
                  <a:srgbClr val="BBE0E3"/>
                </a:solidFill>
                <a:effectLst>
                  <a:glow rad="177800">
                    <a:srgbClr val="000000">
                      <a:alpha val="75000"/>
                    </a:srgbClr>
                  </a:glow>
                </a:effectLst>
                <a:ea typeface="ＭＳ Ｐゴシック" charset="-128"/>
                <a:cs typeface="ＭＳ Ｐゴシック" charset="-128"/>
              </a:rPr>
              <a:t>as a deterrent to continued sin.</a:t>
            </a:r>
          </a:p>
          <a:p>
            <a:pPr marL="914400" lvl="1" indent="-457200">
              <a:buFont typeface="+mj-lt"/>
              <a:buAutoNum type="alphaUcPeriod"/>
              <a:defRPr/>
            </a:pPr>
            <a:r>
              <a:rPr lang="en-US" b="1" dirty="0">
                <a:solidFill>
                  <a:srgbClr val="BBE0E3"/>
                </a:solidFill>
                <a:effectLst>
                  <a:glow rad="177800">
                    <a:srgbClr val="000000">
                      <a:alpha val="75000"/>
                    </a:srgbClr>
                  </a:glow>
                </a:effectLst>
                <a:ea typeface="ＭＳ Ｐゴシック" charset="-128"/>
                <a:cs typeface="ＭＳ Ｐゴシック" charset="-128"/>
              </a:rPr>
              <a:t>(17b) Unrepentant sin after exposure to the church should result in requiring each church member to </a:t>
            </a:r>
            <a:r>
              <a:rPr lang="en-US" b="1" dirty="0">
                <a:solidFill>
                  <a:srgbClr val="FFFF00"/>
                </a:solidFill>
                <a:effectLst>
                  <a:glow rad="177800">
                    <a:srgbClr val="000000">
                      <a:alpha val="75000"/>
                    </a:srgbClr>
                  </a:glow>
                </a:effectLst>
                <a:ea typeface="ＭＳ Ｐゴシック" charset="-128"/>
                <a:cs typeface="ＭＳ Ｐゴシック" charset="-128"/>
              </a:rPr>
              <a:t>relate to the sinner as an unbeliever </a:t>
            </a:r>
            <a:r>
              <a:rPr lang="en-US" b="1" dirty="0">
                <a:solidFill>
                  <a:srgbClr val="BBE0E3"/>
                </a:solidFill>
                <a:effectLst>
                  <a:glow rad="177800">
                    <a:srgbClr val="000000">
                      <a:alpha val="75000"/>
                    </a:srgbClr>
                  </a:glow>
                </a:effectLst>
                <a:ea typeface="ＭＳ Ｐゴシック" charset="-128"/>
                <a:cs typeface="ＭＳ Ｐゴシック" charset="-128"/>
              </a:rPr>
              <a:t>(this includes removal from membership). </a:t>
            </a:r>
          </a:p>
        </p:txBody>
      </p:sp>
      <p:sp>
        <p:nvSpPr>
          <p:cNvPr id="135172" name="Text Box 15"/>
          <p:cNvSpPr txBox="1">
            <a:spLocks noChangeArrowheads="1"/>
          </p:cNvSpPr>
          <p:nvPr/>
        </p:nvSpPr>
        <p:spPr bwMode="auto">
          <a:xfrm>
            <a:off x="8299450" y="76200"/>
            <a:ext cx="698500" cy="461963"/>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b="1">
                <a:solidFill>
                  <a:srgbClr val="FFFFFF"/>
                </a:solidFill>
                <a:cs typeface="Arial" charset="0"/>
              </a:rPr>
              <a:t>34c</a:t>
            </a:r>
            <a:endParaRPr lang="en-US">
              <a:solidFill>
                <a:srgbClr val="FFFFFF"/>
              </a:solidFill>
              <a:cs typeface="Arial" charset="0"/>
            </a:endParaRPr>
          </a:p>
        </p:txBody>
      </p:sp>
    </p:spTree>
    <p:extLst>
      <p:ext uri="{BB962C8B-B14F-4D97-AF65-F5344CB8AC3E}">
        <p14:creationId xmlns:p14="http://schemas.microsoft.com/office/powerpoint/2010/main" val="183615882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
                                            <p:txEl>
                                              <p:pRg st="0" end="0"/>
                                            </p:txEl>
                                          </p:spTgt>
                                        </p:tgtEl>
                                        <p:attrNameLst>
                                          <p:attrName>style.visibility</p:attrName>
                                        </p:attrNameLst>
                                      </p:cBhvr>
                                      <p:to>
                                        <p:strVal val="visible"/>
                                      </p:to>
                                    </p:set>
                                    <p:animEffect transition="in" filter="fade">
                                      <p:cBhvr>
                                        <p:cTn id="7" dur="2000"/>
                                        <p:tgtEl>
                                          <p:spTgt spid="4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0">
                                            <p:txEl>
                                              <p:pRg st="1" end="1"/>
                                            </p:txEl>
                                          </p:spTgt>
                                        </p:tgtEl>
                                        <p:attrNameLst>
                                          <p:attrName>style.visibility</p:attrName>
                                        </p:attrNameLst>
                                      </p:cBhvr>
                                      <p:to>
                                        <p:strVal val="visible"/>
                                      </p:to>
                                    </p:set>
                                    <p:animEffect transition="in" filter="fade">
                                      <p:cBhvr>
                                        <p:cTn id="12" dur="2000"/>
                                        <p:tgtEl>
                                          <p:spTgt spid="4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0">
                                            <p:txEl>
                                              <p:pRg st="2" end="2"/>
                                            </p:txEl>
                                          </p:spTgt>
                                        </p:tgtEl>
                                        <p:attrNameLst>
                                          <p:attrName>style.visibility</p:attrName>
                                        </p:attrNameLst>
                                      </p:cBhvr>
                                      <p:to>
                                        <p:strVal val="visible"/>
                                      </p:to>
                                    </p:set>
                                    <p:animEffect transition="in" filter="fade">
                                      <p:cBhvr>
                                        <p:cTn id="17" dur="2000"/>
                                        <p:tgtEl>
                                          <p:spTgt spid="4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0">
                                            <p:txEl>
                                              <p:pRg st="3" end="3"/>
                                            </p:txEl>
                                          </p:spTgt>
                                        </p:tgtEl>
                                        <p:attrNameLst>
                                          <p:attrName>style.visibility</p:attrName>
                                        </p:attrNameLst>
                                      </p:cBhvr>
                                      <p:to>
                                        <p:strVal val="visible"/>
                                      </p:to>
                                    </p:set>
                                    <p:animEffect transition="in" filter="fade">
                                      <p:cBhvr>
                                        <p:cTn id="22" dur="2000"/>
                                        <p:tgtEl>
                                          <p:spTgt spid="40">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65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5634" grpId="0" animBg="1"/>
      <p:bldP spid="40" grpId="0" uiExpand="1" build="p"/>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90194679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08478309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18807632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11134055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16423064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48431042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58533571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2571815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94962361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29762665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a:xfrm>
            <a:off x="0" y="0"/>
            <a:ext cx="6858000" cy="1524000"/>
          </a:xfrm>
          <a:solidFill>
            <a:srgbClr val="000000"/>
          </a:solidFill>
        </p:spPr>
        <p:txBody>
          <a:bodyPr/>
          <a:lstStyle/>
          <a:p>
            <a:pPr marL="447675" indent="-447675" algn="l" eaLnBrk="1" hangingPunct="1"/>
            <a:r>
              <a:rPr kumimoji="0" lang="en-US" sz="2400">
                <a:latin typeface="Helvetica" charset="0"/>
                <a:ea typeface="ＭＳ Ｐゴシック" charset="0"/>
                <a:cs typeface="ＭＳ Ｐゴシック" charset="0"/>
              </a:rPr>
              <a:t>II.	</a:t>
            </a:r>
            <a:r>
              <a:rPr lang="en-US" sz="2400">
                <a:latin typeface="Helvetica" charset="0"/>
                <a:ea typeface="ＭＳ Ｐゴシック" charset="0"/>
                <a:cs typeface="ＭＳ Ｐゴシック" charset="0"/>
              </a:rPr>
              <a:t>(18-20) The </a:t>
            </a:r>
            <a:r>
              <a:rPr lang="en-US" sz="2400">
                <a:solidFill>
                  <a:srgbClr val="FFFF00"/>
                </a:solidFill>
                <a:latin typeface="Helvetica" charset="0"/>
                <a:ea typeface="ＭＳ Ｐゴシック" charset="0"/>
                <a:cs typeface="ＭＳ Ｐゴシック" charset="0"/>
              </a:rPr>
              <a:t>reason </a:t>
            </a:r>
            <a:r>
              <a:rPr lang="en-US" sz="2400">
                <a:latin typeface="Helvetica" charset="0"/>
                <a:ea typeface="ＭＳ Ｐゴシック" charset="0"/>
                <a:cs typeface="ＭＳ Ｐゴシック" charset="0"/>
              </a:rPr>
              <a:t>the church can restore or continue to seek to restore errant believers is because it extends the authority of God Himself. </a:t>
            </a:r>
            <a:r>
              <a:rPr kumimoji="0" lang="en-US" sz="2400">
                <a:latin typeface="Helvetica" charset="0"/>
                <a:ea typeface="ＭＳ Ｐゴシック" charset="0"/>
                <a:cs typeface="ＭＳ Ｐゴシック" charset="0"/>
              </a:rPr>
              <a:t>  </a:t>
            </a:r>
            <a:endParaRPr kumimoji="0" lang="en-US" sz="2400">
              <a:solidFill>
                <a:srgbClr val="FFFF00"/>
              </a:solidFill>
              <a:latin typeface="Helvetica" charset="0"/>
              <a:ea typeface="ＭＳ Ｐゴシック" charset="0"/>
              <a:cs typeface="ＭＳ Ｐゴシック" charset="0"/>
            </a:endParaRPr>
          </a:p>
        </p:txBody>
      </p:sp>
      <p:pic>
        <p:nvPicPr>
          <p:cNvPr id="137218" name="Picture 2" descr="handshake.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858000" y="0"/>
            <a:ext cx="2300288" cy="152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0" name="Rectangle 2"/>
          <p:cNvSpPr txBox="1">
            <a:spLocks noChangeArrowheads="1"/>
          </p:cNvSpPr>
          <p:nvPr/>
        </p:nvSpPr>
        <p:spPr bwMode="auto">
          <a:xfrm>
            <a:off x="76200" y="1447800"/>
            <a:ext cx="9067800" cy="4419600"/>
          </a:xfrm>
          <a:prstGeom prst="rect">
            <a:avLst/>
          </a:prstGeom>
          <a:noFill/>
          <a:ln>
            <a:noFill/>
          </a:ln>
          <a:effectLst/>
        </p:spPr>
        <p:txBody>
          <a:bodyPr anchor="ctr"/>
          <a:lstStyle/>
          <a:p>
            <a:pPr marL="914400" lvl="1" indent="-457200">
              <a:buFont typeface="+mj-lt"/>
              <a:buAutoNum type="alphaUcPeriod"/>
              <a:defRPr/>
            </a:pPr>
            <a:r>
              <a:rPr lang="en-US" b="1" dirty="0">
                <a:solidFill>
                  <a:srgbClr val="BBE0E3"/>
                </a:solidFill>
                <a:effectLst>
                  <a:glow rad="177800">
                    <a:srgbClr val="000000">
                      <a:alpha val="75000"/>
                    </a:srgbClr>
                  </a:glow>
                </a:effectLst>
                <a:ea typeface="ＭＳ Ｐゴシック" charset="-128"/>
                <a:cs typeface="ＭＳ Ｐゴシック" charset="-128"/>
              </a:rPr>
              <a:t>(18-19) Churches that prayerfully restore or continue to seek to restore sinful believers act in the place of the </a:t>
            </a:r>
            <a:r>
              <a:rPr lang="en-US" b="1" dirty="0">
                <a:solidFill>
                  <a:srgbClr val="FFFF00"/>
                </a:solidFill>
                <a:effectLst>
                  <a:glow rad="177800">
                    <a:srgbClr val="000000">
                      <a:alpha val="75000"/>
                    </a:srgbClr>
                  </a:glow>
                </a:effectLst>
                <a:ea typeface="ＭＳ Ｐゴシック" charset="-128"/>
                <a:cs typeface="ＭＳ Ｐゴシック" charset="-128"/>
              </a:rPr>
              <a:t>Father</a:t>
            </a:r>
            <a:r>
              <a:rPr lang="en-US" b="1" dirty="0">
                <a:solidFill>
                  <a:srgbClr val="BBE0E3"/>
                </a:solidFill>
                <a:effectLst>
                  <a:glow rad="177800">
                    <a:srgbClr val="000000">
                      <a:alpha val="75000"/>
                    </a:srgbClr>
                  </a:glow>
                </a:effectLst>
                <a:ea typeface="ＭＳ Ｐゴシック" charset="-128"/>
                <a:cs typeface="ＭＳ Ｐゴシック" charset="-128"/>
              </a:rPr>
              <a:t>.</a:t>
            </a:r>
          </a:p>
          <a:p>
            <a:pPr marL="1371600" lvl="2" indent="-457200">
              <a:buFont typeface="+mj-lt"/>
              <a:buAutoNum type="arabicPeriod"/>
              <a:defRPr/>
            </a:pPr>
            <a:r>
              <a:rPr lang="en-US" b="1" dirty="0">
                <a:solidFill>
                  <a:srgbClr val="BBE0E3"/>
                </a:solidFill>
                <a:effectLst>
                  <a:glow rad="177800">
                    <a:srgbClr val="000000">
                      <a:alpha val="75000"/>
                    </a:srgbClr>
                  </a:glow>
                </a:effectLst>
                <a:ea typeface="ＭＳ Ｐゴシック" charset="-128"/>
                <a:cs typeface="ＭＳ Ｐゴシック" charset="-128"/>
              </a:rPr>
              <a:t>(18) The church must announce guilt or innocence based upon what God has already determined.</a:t>
            </a:r>
          </a:p>
          <a:p>
            <a:pPr marL="1371600" lvl="2" indent="-457200">
              <a:buFont typeface="+mj-lt"/>
              <a:buAutoNum type="arabicPeriod"/>
              <a:defRPr/>
            </a:pPr>
            <a:r>
              <a:rPr lang="en-US" b="1" dirty="0">
                <a:solidFill>
                  <a:srgbClr val="BBE0E3"/>
                </a:solidFill>
                <a:effectLst>
                  <a:glow rad="177800">
                    <a:srgbClr val="000000">
                      <a:alpha val="75000"/>
                    </a:srgbClr>
                  </a:glow>
                </a:effectLst>
                <a:ea typeface="ＭＳ Ｐゴシック" charset="-128"/>
                <a:cs typeface="ＭＳ Ｐゴシック" charset="-128"/>
              </a:rPr>
              <a:t>(19) Church leaders who prayerfully make a judgment can have confidence that they have acted according to God's will.</a:t>
            </a:r>
          </a:p>
          <a:p>
            <a:pPr marL="914400" lvl="1" indent="-457200">
              <a:buFont typeface="+mj-lt"/>
              <a:buAutoNum type="alphaUcPeriod"/>
              <a:defRPr/>
            </a:pPr>
            <a:r>
              <a:rPr lang="en-US" b="1" dirty="0">
                <a:solidFill>
                  <a:srgbClr val="BBE0E3"/>
                </a:solidFill>
                <a:effectLst>
                  <a:glow rad="177800">
                    <a:srgbClr val="000000">
                      <a:alpha val="75000"/>
                    </a:srgbClr>
                  </a:glow>
                </a:effectLst>
                <a:ea typeface="ＭＳ Ｐゴシック" charset="-128"/>
                <a:cs typeface="ＭＳ Ｐゴシック" charset="-128"/>
              </a:rPr>
              <a:t>(20) Churches that restore or continue to seek to restore sinful believers act in the presence of </a:t>
            </a:r>
            <a:r>
              <a:rPr lang="en-US" b="1" dirty="0">
                <a:solidFill>
                  <a:srgbClr val="FFFF00"/>
                </a:solidFill>
                <a:effectLst>
                  <a:glow rad="177800">
                    <a:srgbClr val="000000">
                      <a:alpha val="75000"/>
                    </a:srgbClr>
                  </a:glow>
                </a:effectLst>
                <a:ea typeface="ＭＳ Ｐゴシック" charset="-128"/>
                <a:cs typeface="ＭＳ Ｐゴシック" charset="-128"/>
              </a:rPr>
              <a:t>Jesus</a:t>
            </a:r>
            <a:r>
              <a:rPr lang="en-US" b="1" dirty="0">
                <a:solidFill>
                  <a:srgbClr val="BBE0E3"/>
                </a:solidFill>
                <a:effectLst>
                  <a:glow rad="177800">
                    <a:srgbClr val="000000">
                      <a:alpha val="75000"/>
                    </a:srgbClr>
                  </a:glow>
                </a:effectLst>
                <a:ea typeface="ＭＳ Ｐゴシック" charset="-128"/>
                <a:cs typeface="ＭＳ Ｐゴシック" charset="-128"/>
              </a:rPr>
              <a:t>.</a:t>
            </a:r>
          </a:p>
        </p:txBody>
      </p:sp>
      <p:sp>
        <p:nvSpPr>
          <p:cNvPr id="137220" name="Text Box 15"/>
          <p:cNvSpPr txBox="1">
            <a:spLocks noChangeArrowheads="1"/>
          </p:cNvSpPr>
          <p:nvPr/>
        </p:nvSpPr>
        <p:spPr bwMode="auto">
          <a:xfrm>
            <a:off x="8299450" y="76200"/>
            <a:ext cx="698500" cy="461963"/>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b="1">
                <a:solidFill>
                  <a:srgbClr val="FFFFFF"/>
                </a:solidFill>
                <a:cs typeface="Arial" charset="0"/>
              </a:rPr>
              <a:t>34c</a:t>
            </a:r>
            <a:endParaRPr lang="en-US">
              <a:solidFill>
                <a:srgbClr val="FFFFFF"/>
              </a:solidFill>
              <a:cs typeface="Arial" charset="0"/>
            </a:endParaRPr>
          </a:p>
        </p:txBody>
      </p:sp>
    </p:spTree>
    <p:extLst>
      <p:ext uri="{BB962C8B-B14F-4D97-AF65-F5344CB8AC3E}">
        <p14:creationId xmlns:p14="http://schemas.microsoft.com/office/powerpoint/2010/main" val="126333773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
                                            <p:txEl>
                                              <p:pRg st="0" end="0"/>
                                            </p:txEl>
                                          </p:spTgt>
                                        </p:tgtEl>
                                        <p:attrNameLst>
                                          <p:attrName>style.visibility</p:attrName>
                                        </p:attrNameLst>
                                      </p:cBhvr>
                                      <p:to>
                                        <p:strVal val="visible"/>
                                      </p:to>
                                    </p:set>
                                    <p:animEffect transition="in" filter="fade">
                                      <p:cBhvr>
                                        <p:cTn id="7" dur="2000"/>
                                        <p:tgtEl>
                                          <p:spTgt spid="4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0">
                                            <p:txEl>
                                              <p:pRg st="1" end="1"/>
                                            </p:txEl>
                                          </p:spTgt>
                                        </p:tgtEl>
                                        <p:attrNameLst>
                                          <p:attrName>style.visibility</p:attrName>
                                        </p:attrNameLst>
                                      </p:cBhvr>
                                      <p:to>
                                        <p:strVal val="visible"/>
                                      </p:to>
                                    </p:set>
                                    <p:animEffect transition="in" filter="fade">
                                      <p:cBhvr>
                                        <p:cTn id="12" dur="2000"/>
                                        <p:tgtEl>
                                          <p:spTgt spid="4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0">
                                            <p:txEl>
                                              <p:pRg st="2" end="2"/>
                                            </p:txEl>
                                          </p:spTgt>
                                        </p:tgtEl>
                                        <p:attrNameLst>
                                          <p:attrName>style.visibility</p:attrName>
                                        </p:attrNameLst>
                                      </p:cBhvr>
                                      <p:to>
                                        <p:strVal val="visible"/>
                                      </p:to>
                                    </p:set>
                                    <p:animEffect transition="in" filter="fade">
                                      <p:cBhvr>
                                        <p:cTn id="17" dur="2000"/>
                                        <p:tgtEl>
                                          <p:spTgt spid="4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40">
                                            <p:txEl>
                                              <p:pRg st="3" end="3"/>
                                            </p:txEl>
                                          </p:spTgt>
                                        </p:tgtEl>
                                        <p:attrNameLst>
                                          <p:attrName>style.visibility</p:attrName>
                                        </p:attrNameLst>
                                      </p:cBhvr>
                                      <p:to>
                                        <p:strVal val="visible"/>
                                      </p:to>
                                    </p:set>
                                    <p:animEffect transition="in" filter="fade">
                                      <p:cBhvr>
                                        <p:cTn id="22" dur="2000"/>
                                        <p:tgtEl>
                                          <p:spTgt spid="40">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65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5634" grpId="0" animBg="1"/>
      <p:bldP spid="40" grpId="0" uiExpand="1" build="p"/>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Due to the </a:t>
            </a:r>
            <a:r>
              <a:rPr sz="1300" kern="0">
                <a:solidFill>
                  <a:srgbClr val="000000"/>
                </a:solidFill>
                <a:latin typeface="Arial"/>
                <a:ea typeface="Times New Roman"/>
                <a:cs typeface="Arial"/>
                <a:sym typeface="Times New Roman"/>
              </a:rPr>
              <a:t>Lumo </a:t>
            </a:r>
            <a:r>
              <a:rPr lang="en-US" sz="1300" kern="0">
                <a:solidFill>
                  <a:srgbClr val="000000"/>
                </a:solidFill>
                <a:latin typeface="Arial"/>
                <a:ea typeface="Times New Roman"/>
                <a:cs typeface="Arial"/>
                <a:sym typeface="Times New Roman"/>
              </a:rPr>
              <a:t>Project producing its own publishing material we regret to inform you that we cannot license our photos to other clients outside of </a:t>
            </a:r>
            <a:r>
              <a:rPr sz="1300" u="sng" kern="0">
                <a:solidFill>
                  <a:srgbClr val="0000FF"/>
                </a:solidFill>
                <a:uFill>
                  <a:solidFill>
                    <a:srgbClr val="0000FF"/>
                  </a:solidFill>
                </a:uFill>
                <a:latin typeface="Arial"/>
                <a:ea typeface="Times New Roman"/>
                <a:cs typeface="Arial"/>
                <a:sym typeface="Times New Roman"/>
                <a:hlinkClick r:id="rId3"/>
              </a:rPr>
              <a:t>freebibleimages.org</a:t>
            </a:r>
            <a:r>
              <a:rPr lang="en-US" sz="1300" kern="0">
                <a:solidFill>
                  <a:srgbClr val="000000"/>
                </a:solidFill>
                <a:latin typeface="Arial"/>
                <a:ea typeface="Times New Roman"/>
                <a:cs typeface="Arial"/>
                <a:sym typeface="Times New Roman"/>
              </a:rPr>
              <a:t>.</a:t>
            </a:r>
            <a:endParaRPr sz="1300" kern="0">
              <a:solidFill>
                <a:srgbClr val="000000"/>
              </a:solidFill>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MATTHEW</a:t>
            </a:r>
            <a:endParaRPr sz="1000" b="1" kern="0">
              <a:solidFill>
                <a:srgbClr val="FFFFFF"/>
              </a:solidFill>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pPr>
            <a:r>
              <a:rPr lang="en-US" sz="1300" kern="0">
                <a:solidFill>
                  <a:srgbClr val="000000"/>
                </a:solidFill>
                <a:latin typeface="Arial"/>
                <a:ea typeface="Times New Roman"/>
                <a:cs typeface="Arial"/>
                <a:sym typeface="Times New Roman"/>
              </a:rPr>
              <a:t>These images are not licensed for reuse in video, </a:t>
            </a:r>
            <a:r>
              <a:rPr sz="1300" kern="0">
                <a:solidFill>
                  <a:srgbClr val="000000"/>
                </a:solidFill>
                <a:latin typeface="Arial"/>
                <a:ea typeface="Times New Roman"/>
                <a:cs typeface="Arial"/>
                <a:sym typeface="Times New Roman"/>
              </a:rPr>
              <a:t>epublishing</a:t>
            </a:r>
            <a:r>
              <a:rPr lang="en-US" sz="1300" kern="0">
                <a:solidFill>
                  <a:srgbClr val="000000"/>
                </a:solidFill>
                <a:latin typeface="Arial"/>
                <a:ea typeface="Times New Roman"/>
                <a:cs typeface="Arial"/>
                <a:sym typeface="Times New Roman"/>
              </a:rPr>
              <a:t> or other media. Downloaded pictures and files cannot be redistributed through any other website than </a:t>
            </a:r>
            <a:r>
              <a:rPr sz="1300" kern="0">
                <a:solidFill>
                  <a:srgbClr val="000000"/>
                </a:solidFill>
                <a:latin typeface="Arial"/>
                <a:ea typeface="Times New Roman"/>
                <a:cs typeface="Arial"/>
                <a:sym typeface="Times New Roman"/>
                <a:hlinkClick r:id="rId4"/>
              </a:rPr>
              <a:t>freebibleimages.org</a:t>
            </a:r>
            <a:r>
              <a:rPr lang="en-US" sz="1300" kern="0">
                <a:solidFill>
                  <a:srgbClr val="000000"/>
                </a:solidFill>
                <a:latin typeface="Arial"/>
                <a:ea typeface="Times New Roman"/>
                <a:cs typeface="Arial"/>
                <a:sym typeface="Times New Roman"/>
              </a:rPr>
              <a:t> or used in any context where the accompanying message is undermining of the Christian faith and gospel.</a:t>
            </a:r>
            <a:endParaRPr sz="1300" kern="0">
              <a:solidFill>
                <a:srgbClr val="000000"/>
              </a:solidFill>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Photos can only be used on educational presentations, blogs and social media, all of which should be accompanied with reference to </a:t>
            </a:r>
            <a:r>
              <a:rPr sz="1300" u="sng" kern="0">
                <a:solidFill>
                  <a:srgbClr val="0000FF"/>
                </a:solidFill>
                <a:uFill>
                  <a:solidFill>
                    <a:srgbClr val="0000FF"/>
                  </a:solidFill>
                </a:uFill>
                <a:latin typeface="Arial"/>
                <a:ea typeface="Times New Roman"/>
                <a:cs typeface="Arial"/>
                <a:sym typeface="Times New Roman"/>
                <a:hlinkClick r:id="rId5"/>
              </a:rPr>
              <a:t>www.LumoProject.com</a:t>
            </a:r>
            <a:r>
              <a:rPr lang="en-US" sz="1300" u="sng" kern="0">
                <a:solidFill>
                  <a:srgbClr val="0000FF"/>
                </a:solidFill>
                <a:uFill>
                  <a:solidFill>
                    <a:srgbClr val="0000FF"/>
                  </a:solidFill>
                </a:uFill>
                <a:latin typeface="Arial"/>
                <a:ea typeface="Times New Roman"/>
                <a:cs typeface="Arial"/>
                <a:sym typeface="Times New Roman"/>
              </a:rPr>
              <a:t>.</a:t>
            </a:r>
            <a:endParaRPr lang="en-US" sz="1300" u="sng" kern="0">
              <a:solidFill>
                <a:srgbClr val="0000FF"/>
              </a:solidFill>
              <a:uFill>
                <a:solidFill>
                  <a:srgbClr val="0000FF"/>
                </a:solidFill>
              </a:uFill>
              <a:latin typeface="Arial"/>
              <a:ea typeface="Times New Roman"/>
              <a:cs typeface="Arial"/>
              <a:sym typeface="Times New Roman"/>
              <a:hlinkClick r:id="rId5"/>
            </a:endParaRPr>
          </a:p>
          <a:p>
            <a:pPr algn="ctr" eaLnBrk="1" fontAlgn="auto">
              <a:spcBef>
                <a:spcPts val="0"/>
              </a:spcBef>
              <a:spcAft>
                <a:spcPts val="0"/>
              </a:spcAft>
              <a:defRPr sz="1300">
                <a:latin typeface="Times New Roman"/>
                <a:ea typeface="Times New Roman"/>
                <a:cs typeface="Times New Roman"/>
                <a:sym typeface="Times New Roman"/>
              </a:defRPr>
            </a:pPr>
            <a:endParaRPr sz="1300" u="sng" kern="0">
              <a:solidFill>
                <a:srgbClr val="0000FF"/>
              </a:solidFill>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algn="ctr" defTabSz="314884" eaLnBrk="1" fontAlgn="auto">
              <a:spcBef>
                <a:spcPts val="0"/>
              </a:spcBef>
              <a:spcAft>
                <a:spcPts val="0"/>
              </a:spcAft>
              <a:defRPr sz="1000" spc="-100">
                <a:latin typeface="Times New Roman"/>
                <a:ea typeface="Times New Roman"/>
                <a:cs typeface="Times New Roman"/>
                <a:sym typeface="Times New Roman"/>
              </a:defRPr>
            </a:pPr>
            <a:r>
              <a:rPr lang="en-US" sz="1000" kern="0" spc="50">
                <a:solidFill>
                  <a:srgbClr val="000000"/>
                </a:solidFill>
                <a:latin typeface="Arial"/>
                <a:ea typeface="Times New Roman"/>
                <a:cs typeface="Arial"/>
                <a:sym typeface="Times New Roman"/>
              </a:rPr>
              <a:t>Picture courtesy of </a:t>
            </a:r>
            <a:r>
              <a:rPr sz="1000" kern="0" spc="50">
                <a:solidFill>
                  <a:srgbClr val="000000"/>
                </a:solidFill>
                <a:latin typeface="Arial"/>
                <a:ea typeface="Times New Roman"/>
                <a:cs typeface="Arial"/>
                <a:sym typeface="Times New Roman"/>
              </a:rPr>
              <a:t>BBM</a:t>
            </a:r>
            <a:br>
              <a:rPr sz="1000" kern="0" spc="50">
                <a:solidFill>
                  <a:srgbClr val="000000"/>
                </a:solidFill>
                <a:latin typeface="Arial"/>
                <a:ea typeface="Times New Roman"/>
                <a:cs typeface="Arial"/>
                <a:sym typeface="Times New Roman"/>
              </a:rPr>
            </a:br>
            <a:r>
              <a:rPr sz="1000" kern="0" spc="50">
                <a:solidFill>
                  <a:srgbClr val="000000"/>
                </a:solidFill>
                <a:latin typeface="Arial"/>
                <a:ea typeface="Times New Roman"/>
                <a:cs typeface="Arial"/>
                <a:sym typeface="Times New Roman"/>
              </a:rPr>
              <a:t>© </a:t>
            </a:r>
            <a:r>
              <a:rPr lang="en-US" sz="1000" kern="0" spc="50">
                <a:solidFill>
                  <a:srgbClr val="000000"/>
                </a:solidFill>
                <a:latin typeface="Arial"/>
                <a:ea typeface="Times New Roman"/>
                <a:cs typeface="Arial"/>
                <a:sym typeface="Times New Roman"/>
              </a:rPr>
              <a:t>All Rights Reserved.</a:t>
            </a:r>
            <a:endParaRPr sz="1000" kern="0" spc="50">
              <a:solidFill>
                <a:srgbClr val="000000"/>
              </a:solidFill>
              <a:latin typeface="Arial"/>
              <a:ea typeface="Times New Roman"/>
              <a:cs typeface="Arial"/>
              <a:sym typeface="Times New Roman"/>
            </a:endParaRPr>
          </a:p>
          <a:p>
            <a:pPr algn="ctr" defTabSz="314884" eaLnBrk="1" fontAlgn="auto">
              <a:spcBef>
                <a:spcPts val="0"/>
              </a:spcBef>
              <a:spcAft>
                <a:spcPts val="0"/>
              </a:spcAft>
              <a:defRPr sz="1000" spc="-100">
                <a:latin typeface="Times New Roman"/>
                <a:ea typeface="Times New Roman"/>
                <a:cs typeface="Times New Roman"/>
                <a:sym typeface="Times New Roman"/>
              </a:defRPr>
            </a:pPr>
            <a:r>
              <a:rPr sz="1000" kern="0" spc="50">
                <a:solidFill>
                  <a:srgbClr val="000000"/>
                </a:solidFill>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MARK</a:t>
            </a:r>
            <a:endParaRPr sz="1000" b="1" kern="0">
              <a:solidFill>
                <a:srgbClr val="FFFFFF"/>
              </a:solidFill>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LUKE</a:t>
            </a:r>
            <a:endParaRPr sz="1000" b="1" kern="0">
              <a:solidFill>
                <a:srgbClr val="FFFFFF"/>
              </a:solidFill>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JOHN</a:t>
            </a:r>
            <a:endParaRPr sz="1000" b="1" kern="0">
              <a:solidFill>
                <a:srgbClr val="FFFFFF"/>
              </a:solidFill>
              <a:latin typeface="Arial"/>
              <a:ea typeface="Times New Roman"/>
              <a:cs typeface="Arial"/>
              <a:sym typeface="Times New Roman"/>
            </a:endParaRPr>
          </a:p>
        </p:txBody>
      </p:sp>
    </p:spTree>
    <p:extLst>
      <p:ext uri="{BB962C8B-B14F-4D97-AF65-F5344CB8AC3E}">
        <p14:creationId xmlns:p14="http://schemas.microsoft.com/office/powerpoint/2010/main" val="675140909"/>
      </p:ext>
    </p:extLst>
  </p:cSld>
  <p:clrMapOvr>
    <a:masterClrMapping/>
  </p:clrMapOvr>
  <p:transition spd="med"/>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1953" name="Picture 1" descr="matt 27v51 temple veil torn.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81954" name="Title 1"/>
          <p:cNvSpPr>
            <a:spLocks noGrp="1"/>
          </p:cNvSpPr>
          <p:nvPr>
            <p:ph type="title"/>
          </p:nvPr>
        </p:nvSpPr>
        <p:spPr>
          <a:xfrm>
            <a:off x="-36513" y="-26988"/>
            <a:ext cx="9180513" cy="647701"/>
          </a:xfrm>
        </p:spPr>
        <p:txBody>
          <a:bodyPr/>
          <a:lstStyle/>
          <a:p>
            <a:r>
              <a:rPr lang="en-US" sz="3600" b="1">
                <a:solidFill>
                  <a:srgbClr val="FFFFFF"/>
                </a:solidFill>
                <a:latin typeface="Arial" charset="0"/>
                <a:ea typeface="ＭＳ Ｐゴシック" charset="0"/>
              </a:rPr>
              <a:t>The Temple Veil</a:t>
            </a:r>
          </a:p>
        </p:txBody>
      </p:sp>
    </p:spTree>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7" name="Title 1"/>
          <p:cNvSpPr>
            <a:spLocks noGrp="1"/>
          </p:cNvSpPr>
          <p:nvPr>
            <p:ph type="title"/>
          </p:nvPr>
        </p:nvSpPr>
        <p:spPr>
          <a:xfrm>
            <a:off x="-36513" y="158988"/>
            <a:ext cx="9180513" cy="647701"/>
          </a:xfrm>
        </p:spPr>
        <p:txBody>
          <a:bodyPr/>
          <a:lstStyle/>
          <a:p>
            <a:r>
              <a:rPr lang="en-US" sz="3600" b="1" dirty="0">
                <a:solidFill>
                  <a:srgbClr val="FFFFFF"/>
                </a:solidFill>
                <a:latin typeface="Arial" charset="0"/>
                <a:ea typeface="ＭＳ Ｐゴシック" charset="0"/>
              </a:rPr>
              <a:t>The Temple Veil Torn (Matt 27:51)</a:t>
            </a:r>
          </a:p>
        </p:txBody>
      </p:sp>
      <p:pic>
        <p:nvPicPr>
          <p:cNvPr id="382978" name="Picture 2" descr="matt 27v51 temple veil torn in half.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1077913"/>
            <a:ext cx="9144000" cy="50212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61339420"/>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6838" y="2636912"/>
            <a:ext cx="9144000" cy="2033256"/>
          </a:xfrm>
          <a:effectLst>
            <a:outerShdw blurRad="63500" dist="35921" dir="2700000" algn="ctr" rotWithShape="0">
              <a:schemeClr val="tx2">
                <a:alpha val="74998"/>
              </a:schemeClr>
            </a:outerShdw>
          </a:effectLst>
        </p:spPr>
        <p:txBody>
          <a:bodyPr anchor="t"/>
          <a:lstStyle/>
          <a:p>
            <a:pPr>
              <a:defRPr/>
            </a:pPr>
            <a:r>
              <a:rPr lang="en-US" sz="5400" b="1" dirty="0">
                <a:effectLst>
                  <a:glow rad="127000">
                    <a:schemeClr val="tx1"/>
                  </a:glow>
                </a:effectLst>
                <a:latin typeface="Arial" charset="0"/>
                <a:ea typeface="ＭＳ Ｐゴシック" charset="0"/>
                <a:cs typeface="ＭＳ Ｐゴシック" charset="0"/>
              </a:rPr>
              <a:t>Why </a:t>
            </a:r>
            <a:r>
              <a:rPr lang="en-US" sz="5400" b="1" dirty="0">
                <a:solidFill>
                  <a:srgbClr val="FFFF00"/>
                </a:solidFill>
                <a:effectLst>
                  <a:glow rad="127000">
                    <a:schemeClr val="tx1"/>
                  </a:glow>
                </a:effectLst>
                <a:latin typeface="Arial" charset="0"/>
                <a:ea typeface="ＭＳ Ｐゴシック" charset="0"/>
                <a:cs typeface="ＭＳ Ｐゴシック" charset="0"/>
              </a:rPr>
              <a:t>serve</a:t>
            </a:r>
            <a:r>
              <a:rPr lang="en-US" sz="5400" b="1" dirty="0">
                <a:effectLst>
                  <a:glow rad="127000">
                    <a:schemeClr val="tx1"/>
                  </a:glow>
                </a:effectLst>
                <a:latin typeface="Arial" charset="0"/>
                <a:ea typeface="ＭＳ Ｐゴシック" charset="0"/>
                <a:cs typeface="ＭＳ Ｐゴシック" charset="0"/>
              </a:rPr>
              <a:t> Jesus?</a:t>
            </a:r>
          </a:p>
        </p:txBody>
      </p:sp>
    </p:spTree>
    <p:extLst>
      <p:ext uri="{BB962C8B-B14F-4D97-AF65-F5344CB8AC3E}">
        <p14:creationId xmlns:p14="http://schemas.microsoft.com/office/powerpoint/2010/main" val="410643923"/>
      </p:ext>
    </p:extLst>
  </p:cSld>
  <p:clrMapOvr>
    <a:overrideClrMapping bg1="lt1" tx1="dk1" bg2="lt2" tx2="dk2" accent1="accent1" accent2="accent2" accent3="accent3" accent4="accent4" accent5="accent5" accent6="accent6" hlink="hlink" folHlink="folHlink"/>
  </p:clrMapOvr>
</p:sld>
</file>

<file path=ppt/slides/slide36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Tree>
    <p:extLst>
      <p:ext uri="{BB962C8B-B14F-4D97-AF65-F5344CB8AC3E}">
        <p14:creationId xmlns:p14="http://schemas.microsoft.com/office/powerpoint/2010/main" val="209160972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6" name="Down Arrow Callout 5">
            <a:extLst>
              <a:ext uri="{FF2B5EF4-FFF2-40B4-BE49-F238E27FC236}">
                <a16:creationId xmlns:a16="http://schemas.microsoft.com/office/drawing/2014/main" id="{1C3D6840-6CF5-C940-AB6C-D14C66ADC023}"/>
              </a:ext>
            </a:extLst>
          </p:cNvPr>
          <p:cNvSpPr/>
          <p:nvPr/>
        </p:nvSpPr>
        <p:spPr bwMode="auto">
          <a:xfrm>
            <a:off x="2339752" y="1930972"/>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Jesus is the highest ruler in the </a:t>
            </a:r>
            <a:r>
              <a:rPr kumimoji="0" lang="en-US" sz="3600" b="1" i="0" u="none" strike="noStrike" kern="0" cap="none" spc="0" normalizeH="0" baseline="0" noProof="0" dirty="0">
                <a:ln>
                  <a:noFill/>
                </a:ln>
                <a:solidFill>
                  <a:srgbClr val="FFFF00"/>
                </a:solidFill>
                <a:effectLst>
                  <a:glow rad="127000">
                    <a:srgbClr val="000000"/>
                  </a:glow>
                </a:effectLst>
                <a:uLnTx/>
                <a:uFillTx/>
                <a:latin typeface="Arial" charset="0"/>
                <a:ea typeface="ＭＳ Ｐゴシック" charset="0"/>
              </a:rPr>
              <a:t>world</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 (Matt 1–10).</a:t>
            </a:r>
          </a:p>
        </p:txBody>
      </p:sp>
    </p:spTree>
    <p:extLst>
      <p:ext uri="{BB962C8B-B14F-4D97-AF65-F5344CB8AC3E}">
        <p14:creationId xmlns:p14="http://schemas.microsoft.com/office/powerpoint/2010/main" val="302750031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6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6" name="Down Arrow Callout 5">
            <a:extLst>
              <a:ext uri="{FF2B5EF4-FFF2-40B4-BE49-F238E27FC236}">
                <a16:creationId xmlns:a16="http://schemas.microsoft.com/office/drawing/2014/main" id="{1C3D6840-6CF5-C940-AB6C-D14C66ADC023}"/>
              </a:ext>
            </a:extLst>
          </p:cNvPr>
          <p:cNvSpPr/>
          <p:nvPr/>
        </p:nvSpPr>
        <p:spPr bwMode="auto">
          <a:xfrm>
            <a:off x="1221466" y="72276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is the highest authority in the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Church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11–27).</a:t>
            </a:r>
          </a:p>
        </p:txBody>
      </p:sp>
    </p:spTree>
    <p:extLst>
      <p:ext uri="{BB962C8B-B14F-4D97-AF65-F5344CB8AC3E}">
        <p14:creationId xmlns:p14="http://schemas.microsoft.com/office/powerpoint/2010/main" val="210922011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2" name="Up Arrow Callout 1">
            <a:extLst>
              <a:ext uri="{FF2B5EF4-FFF2-40B4-BE49-F238E27FC236}">
                <a16:creationId xmlns:a16="http://schemas.microsoft.com/office/drawing/2014/main" id="{C011FF71-433A-5A41-8482-3D1BAFDCA7BC}"/>
              </a:ext>
            </a:extLst>
          </p:cNvPr>
          <p:cNvSpPr/>
          <p:nvPr/>
        </p:nvSpPr>
        <p:spPr bwMode="auto">
          <a:xfrm>
            <a:off x="5265" y="4906436"/>
            <a:ext cx="6552728" cy="1842143"/>
          </a:xfrm>
          <a:prstGeom prst="upArrowCallou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provided salvation by conquering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death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28).</a:t>
            </a:r>
          </a:p>
        </p:txBody>
      </p:sp>
    </p:spTree>
    <p:extLst>
      <p:ext uri="{BB962C8B-B14F-4D97-AF65-F5344CB8AC3E}">
        <p14:creationId xmlns:p14="http://schemas.microsoft.com/office/powerpoint/2010/main" val="1135002889"/>
      </p:ext>
    </p:extLst>
  </p:cSld>
  <p:clrMapOvr>
    <a:overrideClrMapping bg1="lt1" tx1="dk1" bg2="lt2" tx2="dk2" accent1="accent1" accent2="accent2" accent3="accent3" accent4="accent4" accent5="accent5" accent6="accent6" hlink="hlink" folHlink="folHlink"/>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28</a:t>
            </a:r>
          </a:p>
        </p:txBody>
      </p:sp>
    </p:spTree>
    <p:extLst>
      <p:ext uri="{BB962C8B-B14F-4D97-AF65-F5344CB8AC3E}">
        <p14:creationId xmlns:p14="http://schemas.microsoft.com/office/powerpoint/2010/main" val="200316633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bwMode="auto">
          <a:xfrm>
            <a:off x="-36512" y="-27384"/>
            <a:ext cx="9252520" cy="6957392"/>
          </a:xfrm>
          <a:prstGeom prst="rect">
            <a:avLst/>
          </a:prstGeom>
          <a:gradFill flip="none" rotWithShape="1">
            <a:gsLst>
              <a:gs pos="0">
                <a:srgbClr val="000404"/>
              </a:gs>
              <a:gs pos="100000">
                <a:schemeClr val="accent2">
                  <a:lumMod val="75000"/>
                </a:schemeClr>
              </a:gs>
            </a:gsLst>
            <a:path path="circle">
              <a:fillToRect l="100000" t="100000"/>
            </a:path>
            <a:tileRect r="-100000" b="-100000"/>
          </a:gradFill>
          <a:ln w="9525" cap="flat" cmpd="sng" algn="ctr">
            <a:solidFill>
              <a:schemeClr val="tx1"/>
            </a:solidFill>
            <a:prstDash val="solid"/>
            <a:round/>
            <a:headEnd type="none" w="med" len="med"/>
            <a:tailEnd type="none" w="med" len="med"/>
          </a:ln>
          <a:effectLst/>
        </p:spPr>
        <p:txBody>
          <a:bodyPr/>
          <a:lstStyle/>
          <a:p>
            <a:pPr>
              <a:defRPr/>
            </a:pPr>
            <a:endParaRPr lang="en-US">
              <a:latin typeface="Arial" pitchFamily="-112" charset="0"/>
              <a:ea typeface="ＭＳ Ｐゴシック" pitchFamily="-112" charset="-128"/>
              <a:cs typeface="ＭＳ Ｐゴシック" pitchFamily="-112" charset="-128"/>
            </a:endParaRPr>
          </a:p>
        </p:txBody>
      </p:sp>
      <p:sp>
        <p:nvSpPr>
          <p:cNvPr id="384004" name="Text Box 3"/>
          <p:cNvSpPr txBox="1">
            <a:spLocks noChangeArrowheads="1"/>
          </p:cNvSpPr>
          <p:nvPr/>
        </p:nvSpPr>
        <p:spPr bwMode="auto">
          <a:xfrm>
            <a:off x="8502650" y="152400"/>
            <a:ext cx="527050"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eaLnBrk="1" hangingPunct="1"/>
            <a:r>
              <a:rPr lang="en-US">
                <a:solidFill>
                  <a:schemeClr val="bg1"/>
                </a:solidFill>
                <a:cs typeface="Arial" charset="0"/>
              </a:rPr>
              <a:t>73</a:t>
            </a:r>
          </a:p>
        </p:txBody>
      </p:sp>
      <p:sp>
        <p:nvSpPr>
          <p:cNvPr id="384005" name="Text Box 4"/>
          <p:cNvSpPr txBox="1">
            <a:spLocks noChangeArrowheads="1"/>
          </p:cNvSpPr>
          <p:nvPr/>
        </p:nvSpPr>
        <p:spPr bwMode="auto">
          <a:xfrm>
            <a:off x="0" y="1058863"/>
            <a:ext cx="9144000" cy="15684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IV. (11:1–16:12) Christ is rejected as Messiah in anticipation of the final crucifixion rejection, so He introduces the Interadvent Age before His future reception and ministers to Gentiles to teach the postponement of the kingdom. </a:t>
            </a:r>
          </a:p>
        </p:txBody>
      </p:sp>
      <p:sp>
        <p:nvSpPr>
          <p:cNvPr id="384006" name="Text Box 5"/>
          <p:cNvSpPr txBox="1">
            <a:spLocks noChangeArrowheads="1"/>
          </p:cNvSpPr>
          <p:nvPr/>
        </p:nvSpPr>
        <p:spPr bwMode="auto">
          <a:xfrm>
            <a:off x="12700" y="2832100"/>
            <a:ext cx="9096375"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a:solidFill>
                  <a:schemeClr val="bg1"/>
                </a:solidFill>
                <a:cs typeface="Times New Roman" charset="0"/>
              </a:rPr>
              <a:t>V. (16:13–20:34) Christ prepares His disciples regarding His Person and program in order that His Messianic authority might be delegated to them after His death. </a:t>
            </a:r>
          </a:p>
        </p:txBody>
      </p:sp>
      <p:sp>
        <p:nvSpPr>
          <p:cNvPr id="384007" name="Text Box 6"/>
          <p:cNvSpPr txBox="1">
            <a:spLocks noChangeArrowheads="1"/>
          </p:cNvSpPr>
          <p:nvPr/>
        </p:nvSpPr>
        <p:spPr bwMode="auto">
          <a:xfrm>
            <a:off x="17463" y="4235450"/>
            <a:ext cx="9163050"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dirty="0">
                <a:solidFill>
                  <a:schemeClr val="bg1"/>
                </a:solidFill>
                <a:cs typeface="Times New Roman" charset="0"/>
              </a:rPr>
              <a:t>VI. (</a:t>
            </a:r>
            <a:r>
              <a:rPr lang="en-US" b="1" dirty="0" err="1">
                <a:solidFill>
                  <a:schemeClr val="bg1"/>
                </a:solidFill>
                <a:cs typeface="Times New Roman" charset="0"/>
              </a:rPr>
              <a:t>Chs</a:t>
            </a:r>
            <a:r>
              <a:rPr lang="en-US" b="1" dirty="0">
                <a:solidFill>
                  <a:schemeClr val="bg1"/>
                </a:solidFill>
                <a:cs typeface="Times New Roman" charset="0"/>
              </a:rPr>
              <a:t>. 21–27) Christ</a:t>
            </a:r>
            <a:r>
              <a:rPr lang="mr-IN" b="1" dirty="0">
                <a:solidFill>
                  <a:schemeClr val="bg1"/>
                </a:solidFill>
                <a:cs typeface="Times New Roman" charset="0"/>
              </a:rPr>
              <a:t>'</a:t>
            </a:r>
            <a:r>
              <a:rPr lang="en-US" b="1" dirty="0">
                <a:solidFill>
                  <a:schemeClr val="bg1"/>
                </a:solidFill>
                <a:cs typeface="Times New Roman" charset="0"/>
              </a:rPr>
              <a:t>s official presentation and rejection as Israel</a:t>
            </a:r>
            <a:r>
              <a:rPr lang="mr-IN" b="1" dirty="0">
                <a:solidFill>
                  <a:schemeClr val="bg1"/>
                </a:solidFill>
                <a:cs typeface="Times New Roman" charset="0"/>
              </a:rPr>
              <a:t>'</a:t>
            </a:r>
            <a:r>
              <a:rPr lang="en-US" b="1" dirty="0">
                <a:solidFill>
                  <a:schemeClr val="bg1"/>
                </a:solidFill>
                <a:cs typeface="Times New Roman" charset="0"/>
              </a:rPr>
              <a:t>s King in His vicarious crucifixion show why the kingdom is postponed until His return. </a:t>
            </a:r>
          </a:p>
        </p:txBody>
      </p:sp>
      <p:sp>
        <p:nvSpPr>
          <p:cNvPr id="140295" name="Text Box 7"/>
          <p:cNvSpPr txBox="1">
            <a:spLocks noChangeArrowheads="1"/>
          </p:cNvSpPr>
          <p:nvPr/>
        </p:nvSpPr>
        <p:spPr bwMode="auto">
          <a:xfrm>
            <a:off x="-63500" y="5638800"/>
            <a:ext cx="9207500" cy="1200150"/>
          </a:xfrm>
          <a:prstGeom prst="rect">
            <a:avLst/>
          </a:prstGeom>
          <a:gradFill rotWithShape="1">
            <a:gsLst>
              <a:gs pos="0">
                <a:srgbClr val="660066"/>
              </a:gs>
              <a:gs pos="100000">
                <a:schemeClr val="tx2"/>
              </a:gs>
            </a:gsLst>
            <a:path path="rect">
              <a:fillToRect l="100000" t="10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eaLnBrk="1" hangingPunct="1"/>
            <a:r>
              <a:rPr lang="en-US" b="1" dirty="0">
                <a:solidFill>
                  <a:schemeClr val="bg1"/>
                </a:solidFill>
                <a:cs typeface="Times New Roman" charset="0"/>
              </a:rPr>
              <a:t>VII. (Ch. 28) Christ</a:t>
            </a:r>
            <a:r>
              <a:rPr lang="mr-IN" b="1" dirty="0">
                <a:solidFill>
                  <a:schemeClr val="bg1"/>
                </a:solidFill>
                <a:cs typeface="Times New Roman" charset="0"/>
              </a:rPr>
              <a:t>'</a:t>
            </a:r>
            <a:r>
              <a:rPr lang="en-US" b="1" dirty="0">
                <a:solidFill>
                  <a:schemeClr val="bg1"/>
                </a:solidFill>
                <a:cs typeface="Times New Roman" charset="0"/>
              </a:rPr>
              <a:t>s victory over death confirms Him as the Messiah who should be believed by all throughout the entire world. </a:t>
            </a:r>
          </a:p>
        </p:txBody>
      </p:sp>
      <p:sp>
        <p:nvSpPr>
          <p:cNvPr id="266247" name="Rectangle 8"/>
          <p:cNvSpPr>
            <a:spLocks noGrp="1" noChangeArrowheads="1"/>
          </p:cNvSpPr>
          <p:nvPr>
            <p:ph type="title" idx="4294967295"/>
          </p:nvPr>
        </p:nvSpPr>
        <p:spPr>
          <a:xfrm>
            <a:off x="3349625" y="287338"/>
            <a:ext cx="2597150" cy="461962"/>
          </a:xfrm>
          <a:gradFill flip="none" rotWithShape="1">
            <a:gsLst>
              <a:gs pos="0">
                <a:srgbClr val="660066"/>
              </a:gs>
              <a:gs pos="100000">
                <a:schemeClr val="tx2"/>
              </a:gs>
            </a:gsLst>
            <a:path path="rect">
              <a:fillToRect l="100000" t="100000"/>
            </a:path>
            <a:tileRect r="-100000" b="-100000"/>
          </a:gradFill>
        </p:spPr>
        <p:txBody>
          <a:bodyPr/>
          <a:lstStyle/>
          <a:p>
            <a:pPr eaLnBrk="1" hangingPunct="1">
              <a:defRPr/>
            </a:pPr>
            <a:r>
              <a:rPr lang="en-US" sz="2400" b="1" kern="1200" dirty="0">
                <a:solidFill>
                  <a:schemeClr val="bg1"/>
                </a:solidFill>
                <a:ea typeface="Times New Roman" charset="0"/>
                <a:cs typeface="Arial"/>
              </a:rPr>
              <a:t>Outline Finished</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40295"/>
                                        </p:tgtEl>
                                        <p:attrNameLst>
                                          <p:attrName>style.visibility</p:attrName>
                                        </p:attrNameLst>
                                      </p:cBhvr>
                                      <p:to>
                                        <p:strVal val="visible"/>
                                      </p:to>
                                    </p:set>
                                    <p:anim calcmode="lin" valueType="num">
                                      <p:cBhvr>
                                        <p:cTn id="7" dur="500" fill="hold"/>
                                        <p:tgtEl>
                                          <p:spTgt spid="140295"/>
                                        </p:tgtEl>
                                        <p:attrNameLst>
                                          <p:attrName>ppt_w</p:attrName>
                                        </p:attrNameLst>
                                      </p:cBhvr>
                                      <p:tavLst>
                                        <p:tav tm="0">
                                          <p:val>
                                            <p:fltVal val="0"/>
                                          </p:val>
                                        </p:tav>
                                        <p:tav tm="100000">
                                          <p:val>
                                            <p:strVal val="#ppt_w"/>
                                          </p:val>
                                        </p:tav>
                                      </p:tavLst>
                                    </p:anim>
                                    <p:anim calcmode="lin" valueType="num">
                                      <p:cBhvr>
                                        <p:cTn id="8" dur="500" fill="hold"/>
                                        <p:tgtEl>
                                          <p:spTgt spid="14029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295" grpId="0" animBg="1"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a:xfrm>
            <a:off x="0" y="0"/>
            <a:ext cx="6948264" cy="1524000"/>
          </a:xfrm>
          <a:solidFill>
            <a:srgbClr val="000000"/>
          </a:solidFill>
        </p:spPr>
        <p:txBody>
          <a:bodyPr/>
          <a:lstStyle/>
          <a:p>
            <a:pPr algn="l" eaLnBrk="1" hangingPunct="1"/>
            <a:r>
              <a:rPr kumimoji="0" lang="en-US" sz="2400" u="sng">
                <a:latin typeface="Helvetica" charset="0"/>
                <a:ea typeface="ＭＳ Ｐゴシック" charset="0"/>
                <a:cs typeface="ＭＳ Ｐゴシック" charset="0"/>
              </a:rPr>
              <a:t>Exegetical Idea</a:t>
            </a:r>
            <a:r>
              <a:rPr kumimoji="0" lang="en-US" sz="2400">
                <a:latin typeface="Helvetica" charset="0"/>
                <a:ea typeface="ＭＳ Ｐゴシック" charset="0"/>
                <a:cs typeface="ＭＳ Ｐゴシック" charset="0"/>
              </a:rPr>
              <a:t>: </a:t>
            </a:r>
            <a:r>
              <a:rPr lang="en-US" sz="2400">
                <a:latin typeface="Helvetica" charset="0"/>
                <a:ea typeface="ＭＳ Ｐゴシック" charset="0"/>
                <a:cs typeface="ＭＳ Ｐゴシック" charset="0"/>
              </a:rPr>
              <a:t>The </a:t>
            </a:r>
            <a:r>
              <a:rPr lang="en-US" sz="2400">
                <a:solidFill>
                  <a:srgbClr val="FFFF00"/>
                </a:solidFill>
                <a:latin typeface="Helvetica" charset="0"/>
                <a:ea typeface="ＭＳ Ｐゴシック" charset="0"/>
                <a:cs typeface="ＭＳ Ｐゴシック" charset="0"/>
              </a:rPr>
              <a:t>reason </a:t>
            </a:r>
            <a:r>
              <a:rPr lang="en-US" sz="2400">
                <a:latin typeface="Helvetica" charset="0"/>
                <a:ea typeface="ＭＳ Ｐゴシック" charset="0"/>
                <a:cs typeface="ＭＳ Ｐゴシック" charset="0"/>
              </a:rPr>
              <a:t>the church should restore a sinning Christian correctly is because it extends God's authority.</a:t>
            </a:r>
            <a:endParaRPr kumimoji="0" lang="en-US" sz="2400">
              <a:solidFill>
                <a:srgbClr val="FFFF00"/>
              </a:solidFill>
              <a:latin typeface="Helvetica" charset="0"/>
              <a:ea typeface="ＭＳ Ｐゴシック" charset="0"/>
              <a:cs typeface="ＭＳ Ｐゴシック" charset="0"/>
            </a:endParaRPr>
          </a:p>
        </p:txBody>
      </p:sp>
      <p:pic>
        <p:nvPicPr>
          <p:cNvPr id="139266" name="Picture 2" descr="handshake.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904038" y="0"/>
            <a:ext cx="2239962" cy="148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0" name="Rectangle 2"/>
          <p:cNvSpPr txBox="1">
            <a:spLocks noChangeArrowheads="1"/>
          </p:cNvSpPr>
          <p:nvPr/>
        </p:nvSpPr>
        <p:spPr bwMode="auto">
          <a:xfrm>
            <a:off x="76200" y="1447800"/>
            <a:ext cx="9067800" cy="4419600"/>
          </a:xfrm>
          <a:prstGeom prst="rect">
            <a:avLst/>
          </a:prstGeom>
          <a:noFill/>
          <a:ln>
            <a:noFill/>
          </a:ln>
          <a:effectLst/>
        </p:spPr>
        <p:txBody>
          <a:bodyPr anchor="ctr"/>
          <a:lstStyle/>
          <a:p>
            <a:pPr marL="971550" lvl="1" indent="-514350">
              <a:buFontTx/>
              <a:buAutoNum type="romanUcPeriod"/>
              <a:defRPr/>
            </a:pPr>
            <a:r>
              <a:rPr lang="en-US" b="1" dirty="0">
                <a:solidFill>
                  <a:srgbClr val="BBE0E3"/>
                </a:solidFill>
                <a:effectLst>
                  <a:glow rad="177800">
                    <a:srgbClr val="000000">
                      <a:alpha val="75000"/>
                    </a:srgbClr>
                  </a:glow>
                </a:effectLst>
                <a:ea typeface="ＭＳ Ｐゴシック" charset="-128"/>
                <a:cs typeface="ＭＳ Ｐゴシック" charset="-128"/>
              </a:rPr>
              <a:t>(15-17) The </a:t>
            </a:r>
            <a:r>
              <a:rPr lang="en-US" b="1" dirty="0">
                <a:solidFill>
                  <a:srgbClr val="FFFF00"/>
                </a:solidFill>
                <a:effectLst>
                  <a:glow rad="177800">
                    <a:srgbClr val="000000">
                      <a:alpha val="75000"/>
                    </a:srgbClr>
                  </a:glow>
                </a:effectLst>
                <a:ea typeface="ＭＳ Ｐゴシック" charset="-128"/>
                <a:cs typeface="ＭＳ Ｐゴシック" charset="-128"/>
              </a:rPr>
              <a:t>manner </a:t>
            </a:r>
            <a:r>
              <a:rPr lang="en-US" b="1" dirty="0">
                <a:solidFill>
                  <a:srgbClr val="BBE0E3"/>
                </a:solidFill>
                <a:effectLst>
                  <a:glow rad="177800">
                    <a:srgbClr val="000000">
                      <a:alpha val="75000"/>
                    </a:srgbClr>
                  </a:glow>
                </a:effectLst>
                <a:ea typeface="ＭＳ Ｐゴシック" charset="-128"/>
                <a:cs typeface="ＭＳ Ｐゴシック" charset="-128"/>
              </a:rPr>
              <a:t>in which the church should correctly restore a sinning Christian is by keeping the matter as private as possible. </a:t>
            </a:r>
          </a:p>
          <a:p>
            <a:pPr marL="971550" lvl="1" indent="-514350">
              <a:buFontTx/>
              <a:buAutoNum type="romanUcPeriod"/>
              <a:defRPr/>
            </a:pPr>
            <a:endParaRPr lang="en-US" b="1" dirty="0">
              <a:solidFill>
                <a:srgbClr val="BBE0E3"/>
              </a:solidFill>
              <a:effectLst>
                <a:glow rad="177800">
                  <a:srgbClr val="000000">
                    <a:alpha val="75000"/>
                  </a:srgbClr>
                </a:glow>
              </a:effectLst>
              <a:ea typeface="ＭＳ Ｐゴシック" charset="-128"/>
              <a:cs typeface="ＭＳ Ｐゴシック" charset="-128"/>
            </a:endParaRPr>
          </a:p>
          <a:p>
            <a:pPr marL="971550" lvl="1" indent="-514350">
              <a:buFontTx/>
              <a:buAutoNum type="romanUcPeriod"/>
              <a:defRPr/>
            </a:pPr>
            <a:r>
              <a:rPr lang="en-US" b="1" dirty="0">
                <a:solidFill>
                  <a:srgbClr val="BBE0E3"/>
                </a:solidFill>
                <a:effectLst>
                  <a:glow rad="177800">
                    <a:srgbClr val="000000">
                      <a:alpha val="75000"/>
                    </a:srgbClr>
                  </a:glow>
                </a:effectLst>
                <a:ea typeface="ＭＳ Ｐゴシック" charset="-128"/>
                <a:cs typeface="ＭＳ Ｐゴシック" charset="-128"/>
              </a:rPr>
              <a:t>(18-20) The </a:t>
            </a:r>
            <a:r>
              <a:rPr lang="en-US" b="1" dirty="0">
                <a:solidFill>
                  <a:srgbClr val="FFFF00"/>
                </a:solidFill>
                <a:effectLst>
                  <a:glow rad="177800">
                    <a:srgbClr val="000000">
                      <a:alpha val="75000"/>
                    </a:srgbClr>
                  </a:glow>
                </a:effectLst>
                <a:ea typeface="ＭＳ Ｐゴシック" charset="-128"/>
                <a:cs typeface="ＭＳ Ｐゴシック" charset="-128"/>
              </a:rPr>
              <a:t>reason </a:t>
            </a:r>
            <a:r>
              <a:rPr lang="en-US" b="1" dirty="0">
                <a:solidFill>
                  <a:srgbClr val="BBE0E3"/>
                </a:solidFill>
                <a:effectLst>
                  <a:glow rad="177800">
                    <a:srgbClr val="000000">
                      <a:alpha val="75000"/>
                    </a:srgbClr>
                  </a:glow>
                </a:effectLst>
                <a:ea typeface="ＭＳ Ｐゴシック" charset="-128"/>
                <a:cs typeface="ＭＳ Ｐゴシック" charset="-128"/>
              </a:rPr>
              <a:t>the church can restore or continue to seek </a:t>
            </a:r>
            <a:r>
              <a:rPr lang="en-US" b="1">
                <a:solidFill>
                  <a:srgbClr val="BBE0E3"/>
                </a:solidFill>
                <a:effectLst>
                  <a:glow rad="177800">
                    <a:srgbClr val="000000">
                      <a:alpha val="75000"/>
                    </a:srgbClr>
                  </a:glow>
                </a:effectLst>
                <a:ea typeface="ＭＳ Ｐゴシック" charset="-128"/>
                <a:cs typeface="ＭＳ Ｐゴシック" charset="-128"/>
              </a:rPr>
              <a:t>to restore errant </a:t>
            </a:r>
            <a:r>
              <a:rPr lang="en-US" b="1" dirty="0">
                <a:solidFill>
                  <a:srgbClr val="BBE0E3"/>
                </a:solidFill>
                <a:effectLst>
                  <a:glow rad="177800">
                    <a:srgbClr val="000000">
                      <a:alpha val="75000"/>
                    </a:srgbClr>
                  </a:glow>
                </a:effectLst>
                <a:ea typeface="ＭＳ Ｐゴシック" charset="-128"/>
                <a:cs typeface="ＭＳ Ｐゴシック" charset="-128"/>
              </a:rPr>
              <a:t>believers is because it extends the authority of God Himself. </a:t>
            </a:r>
          </a:p>
        </p:txBody>
      </p:sp>
      <p:sp>
        <p:nvSpPr>
          <p:cNvPr id="139268" name="Text Box 15"/>
          <p:cNvSpPr txBox="1">
            <a:spLocks noChangeArrowheads="1"/>
          </p:cNvSpPr>
          <p:nvPr/>
        </p:nvSpPr>
        <p:spPr bwMode="auto">
          <a:xfrm>
            <a:off x="8299450" y="76200"/>
            <a:ext cx="698500" cy="461963"/>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r>
              <a:rPr lang="en-US" b="1">
                <a:solidFill>
                  <a:srgbClr val="FFFFFF"/>
                </a:solidFill>
                <a:cs typeface="Arial" charset="0"/>
              </a:rPr>
              <a:t>34c</a:t>
            </a:r>
            <a:endParaRPr lang="en-US">
              <a:solidFill>
                <a:srgbClr val="FFFFFF"/>
              </a:solidFill>
              <a:cs typeface="Arial" charset="0"/>
            </a:endParaRPr>
          </a:p>
        </p:txBody>
      </p:sp>
      <p:sp>
        <p:nvSpPr>
          <p:cNvPr id="6" name="TextBox 4"/>
          <p:cNvSpPr txBox="1">
            <a:spLocks noChangeArrowheads="1"/>
          </p:cNvSpPr>
          <p:nvPr/>
        </p:nvSpPr>
        <p:spPr bwMode="auto">
          <a:xfrm>
            <a:off x="0" y="5830888"/>
            <a:ext cx="9144000" cy="7699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lgn="ctr">
              <a:defRPr/>
            </a:pPr>
            <a:r>
              <a:rPr lang="en-US" sz="4400" b="1">
                <a:solidFill>
                  <a:srgbClr val="BBE0E3"/>
                </a:solidFill>
                <a:effectLst>
                  <a:outerShdw blurRad="222250" dist="127000" dir="2700000" algn="tl" rotWithShape="0">
                    <a:srgbClr val="000000">
                      <a:alpha val="89000"/>
                    </a:srgbClr>
                  </a:outerShdw>
                </a:effectLst>
              </a:rPr>
              <a:t>Matthew 18:15-20</a:t>
            </a:r>
          </a:p>
        </p:txBody>
      </p:sp>
    </p:spTree>
    <p:extLst>
      <p:ext uri="{BB962C8B-B14F-4D97-AF65-F5344CB8AC3E}">
        <p14:creationId xmlns:p14="http://schemas.microsoft.com/office/powerpoint/2010/main" val="91580946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
                                            <p:txEl>
                                              <p:pRg st="0" end="0"/>
                                            </p:txEl>
                                          </p:spTgt>
                                        </p:tgtEl>
                                        <p:attrNameLst>
                                          <p:attrName>style.visibility</p:attrName>
                                        </p:attrNameLst>
                                      </p:cBhvr>
                                      <p:to>
                                        <p:strVal val="visible"/>
                                      </p:to>
                                    </p:set>
                                    <p:animEffect transition="in" filter="fade">
                                      <p:cBhvr>
                                        <p:cTn id="7" dur="2000"/>
                                        <p:tgtEl>
                                          <p:spTgt spid="40">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0">
                                            <p:txEl>
                                              <p:pRg st="2" end="2"/>
                                            </p:txEl>
                                          </p:spTgt>
                                        </p:tgtEl>
                                        <p:attrNameLst>
                                          <p:attrName>style.visibility</p:attrName>
                                        </p:attrNameLst>
                                      </p:cBhvr>
                                      <p:to>
                                        <p:strVal val="visible"/>
                                      </p:to>
                                    </p:set>
                                    <p:animEffect transition="in" filter="fade">
                                      <p:cBhvr>
                                        <p:cTn id="12" dur="2000"/>
                                        <p:tgtEl>
                                          <p:spTgt spid="40">
                                            <p:txEl>
                                              <p:pRg st="2" end="2"/>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9656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5634" grpId="0" animBg="1"/>
      <p:bldP spid="40" grpId="0" uiExpand="1" build="p"/>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4513"/>
            <a:ext cx="9145116" cy="6859117"/>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116100" y="4731272"/>
            <a:ext cx="6583100" cy="925490"/>
          </a:xfrm>
          <a:prstGeom prst="rect">
            <a:avLst/>
          </a:prstGeom>
          <a:noFill/>
        </p:spPr>
        <p:txBody>
          <a:bodyPr lIns="91303" tIns="45652" rIns="91303" bIns="45652">
            <a:spAutoFit/>
          </a:bodyPr>
          <a:lstStyle/>
          <a:p>
            <a:pPr defTabSz="913500">
              <a:defRPr/>
            </a:pPr>
            <a:r>
              <a:rPr lang="en-US" sz="5400" b="1" dirty="0">
                <a:solidFill>
                  <a:srgbClr val="6BCBF4"/>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JESUS IS ALIVE</a:t>
            </a:r>
          </a:p>
        </p:txBody>
      </p:sp>
      <p:pic>
        <p:nvPicPr>
          <p:cNvPr id="3076" name="Picture 2" descr="FB_00_Prodigal Son_1024.jpg                                    008FF0F0Drive A                        7C2684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217689" y="137317"/>
            <a:ext cx="5284787" cy="2430386"/>
          </a:xfrm>
          <a:prstGeom prst="rect">
            <a:avLst/>
          </a:prstGeom>
          <a:noFill/>
        </p:spPr>
        <p:txBody>
          <a:bodyPr lIns="91303" tIns="45652" rIns="91303" bIns="45652">
            <a:spAutoFit/>
          </a:bodyPr>
          <a:lstStyle/>
          <a:p>
            <a:pPr defTabSz="913500">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Matthew 28:1-15</a:t>
            </a:r>
          </a:p>
          <a:p>
            <a:pPr defTabSz="913500">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Mark 16:1-20</a:t>
            </a:r>
          </a:p>
          <a:p>
            <a:pPr defTabSz="913500">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Luke 24:1-47</a:t>
            </a:r>
          </a:p>
          <a:p>
            <a:pPr defTabSz="913500">
              <a:defRPr/>
            </a:pPr>
            <a:r>
              <a:rPr lang="en-US" sz="3800" b="1" dirty="0">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rPr>
              <a:t>John 20:1-29</a:t>
            </a:r>
          </a:p>
        </p:txBody>
      </p:sp>
      <p:sp>
        <p:nvSpPr>
          <p:cNvPr id="9" name="TextBox 8"/>
          <p:cNvSpPr txBox="1"/>
          <p:nvPr/>
        </p:nvSpPr>
        <p:spPr>
          <a:xfrm>
            <a:off x="217688" y="4377376"/>
            <a:ext cx="3091165" cy="418647"/>
          </a:xfrm>
          <a:prstGeom prst="rect">
            <a:avLst/>
          </a:prstGeom>
          <a:noFill/>
        </p:spPr>
        <p:txBody>
          <a:bodyPr wrap="none" lIns="64218" tIns="32107" rIns="64218" bIns="32107">
            <a:spAutoFit/>
          </a:bodyPr>
          <a:lstStyle/>
          <a:p>
            <a:pPr defTabSz="321279">
              <a:defRPr/>
            </a:pPr>
            <a:r>
              <a:rPr lang="en-US" sz="2300" b="1">
                <a:solidFill>
                  <a:srgbClr val="FFFFFF"/>
                </a:solidFill>
                <a:effectLst>
                  <a:glow rad="101600">
                    <a:prstClr val="black">
                      <a:alpha val="75000"/>
                    </a:prstClr>
                  </a:glow>
                  <a:outerShdw blurRad="50800" dist="88900" dir="2700000" algn="tl" rotWithShape="0">
                    <a:srgbClr val="000000"/>
                  </a:outerShdw>
                </a:effectLst>
                <a:latin typeface="Arial" pitchFamily="34" charset="0"/>
                <a:ea typeface="MS PGothic" pitchFamily="34" charset="-128"/>
                <a:cs typeface="DejaVu Sans" charset="0"/>
              </a:rPr>
              <a:t>THE EASTER STORY</a:t>
            </a:r>
          </a:p>
        </p:txBody>
      </p:sp>
      <p:grpSp>
        <p:nvGrpSpPr>
          <p:cNvPr id="11" name="Group 10"/>
          <p:cNvGrpSpPr/>
          <p:nvPr/>
        </p:nvGrpSpPr>
        <p:grpSpPr>
          <a:xfrm>
            <a:off x="6372200" y="116633"/>
            <a:ext cx="3456896" cy="1440159"/>
            <a:chOff x="5508104" y="620689"/>
            <a:chExt cx="3456896" cy="1440159"/>
          </a:xfrm>
        </p:grpSpPr>
        <p:grpSp>
          <p:nvGrpSpPr>
            <p:cNvPr id="12" name="Group 11"/>
            <p:cNvGrpSpPr/>
            <p:nvPr/>
          </p:nvGrpSpPr>
          <p:grpSpPr>
            <a:xfrm>
              <a:off x="5508104" y="620689"/>
              <a:ext cx="2660102" cy="1394677"/>
              <a:chOff x="5508104" y="620689"/>
              <a:chExt cx="2660102" cy="1394677"/>
            </a:xfrm>
          </p:grpSpPr>
          <p:pic>
            <p:nvPicPr>
              <p:cNvPr id="14" name="Picture 1" descr="22_John_Baptist_Prison_JPEG_1024.jpg"/>
              <p:cNvPicPr>
                <a:picLocks noChangeAspect="1"/>
              </p:cNvPicPr>
              <p:nvPr/>
            </p:nvPicPr>
            <p:blipFill rotWithShape="1">
              <a:blip r:embed="rId4"/>
              <a:srcRect l="14936" t="9783" r="12087" b="39201"/>
              <a:stretch/>
            </p:blipFill>
            <p:spPr bwMode="auto">
              <a:xfrm>
                <a:off x="5508104" y="620689"/>
                <a:ext cx="2660102" cy="1394677"/>
              </a:xfrm>
              <a:prstGeom prst="rect">
                <a:avLst/>
              </a:prstGeom>
              <a:noFill/>
              <a:ln w="9525">
                <a:noFill/>
                <a:miter lim="800000"/>
                <a:headEnd/>
                <a:tailEnd/>
              </a:ln>
            </p:spPr>
          </p:pic>
          <p:sp>
            <p:nvSpPr>
              <p:cNvPr id="15" name="Rectangle 14"/>
              <p:cNvSpPr/>
              <p:nvPr/>
            </p:nvSpPr>
            <p:spPr>
              <a:xfrm>
                <a:off x="6876256" y="692688"/>
                <a:ext cx="1224136" cy="129615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3" name="TextBox 12"/>
            <p:cNvSpPr txBox="1"/>
            <p:nvPr/>
          </p:nvSpPr>
          <p:spPr>
            <a:xfrm>
              <a:off x="6804248" y="648153"/>
              <a:ext cx="2160752" cy="1412695"/>
            </a:xfrm>
            <a:prstGeom prst="rect">
              <a:avLst/>
            </a:prstGeom>
            <a:noFill/>
          </p:spPr>
          <p:txBody>
            <a:bodyPr wrap="square" rtlCol="0">
              <a:spAutoFit/>
            </a:bodyPr>
            <a:lstStyle/>
            <a:p>
              <a:pPr>
                <a:lnSpc>
                  <a:spcPct val="70000"/>
                </a:lnSpc>
              </a:pPr>
              <a:r>
                <a:rPr lang="en-US" altLang="zh-CN" sz="4400" spc="-250" dirty="0">
                  <a:solidFill>
                    <a:srgbClr val="002060"/>
                  </a:solidFill>
                  <a:latin typeface="Avenir Black"/>
                  <a:cs typeface="Avenir Black"/>
                </a:rPr>
                <a:t>Free</a:t>
              </a:r>
              <a:br>
                <a:rPr lang="en-US" altLang="zh-CN" sz="4000" spc="-250" dirty="0">
                  <a:solidFill>
                    <a:srgbClr val="002060"/>
                  </a:solidFill>
                  <a:latin typeface="Avenir Black"/>
                  <a:cs typeface="Avenir Black"/>
                </a:rPr>
              </a:br>
              <a:r>
                <a:rPr lang="en-US" altLang="zh-CN" sz="4000" spc="-250" dirty="0">
                  <a:solidFill>
                    <a:srgbClr val="36BAD5"/>
                  </a:solidFill>
                  <a:latin typeface="Avenir Black"/>
                  <a:cs typeface="Avenir Black"/>
                </a:rPr>
                <a:t>Bible </a:t>
              </a:r>
              <a:br>
                <a:rPr lang="en-US" altLang="zh-CN" sz="4000" spc="-250" dirty="0">
                  <a:solidFill>
                    <a:srgbClr val="002060"/>
                  </a:solidFill>
                  <a:latin typeface="Avenir Black"/>
                  <a:cs typeface="Avenir Black"/>
                </a:rPr>
              </a:br>
              <a:r>
                <a:rPr lang="en-US" altLang="zh-CN" sz="3200" spc="-250" dirty="0">
                  <a:solidFill>
                    <a:srgbClr val="002060"/>
                  </a:solidFill>
                  <a:latin typeface="Avenir Black"/>
                  <a:cs typeface="Avenir Black"/>
                </a:rPr>
                <a:t>images</a:t>
              </a:r>
              <a:endParaRPr lang="en-GB" sz="6000" spc="-250" dirty="0">
                <a:solidFill>
                  <a:srgbClr val="002060"/>
                </a:solidFill>
                <a:latin typeface="Avenir Black"/>
                <a:cs typeface="Avenir Black"/>
              </a:endParaRPr>
            </a:p>
          </p:txBody>
        </p:sp>
      </p:grpSp>
    </p:spTree>
    <p:extLst>
      <p:ext uri="{BB962C8B-B14F-4D97-AF65-F5344CB8AC3E}">
        <p14:creationId xmlns:p14="http://schemas.microsoft.com/office/powerpoint/2010/main" val="2291606335"/>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44440437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58021263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09255841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67329154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71968098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5426681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57934122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35932018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56746347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7569" name="Picture 2" descr="Crossroads"/>
          <p:cNvPicPr>
            <a:picLocks noGrp="1" noChangeAspect="1" noChangeArrowheads="1"/>
          </p:cNvPicPr>
          <p:nvPr>
            <p:ph idx="1"/>
          </p:nvPr>
        </p:nvPicPr>
        <p:blipFill rotWithShape="1">
          <a:blip r:embed="rId3" cstate="screen">
            <a:extLst>
              <a:ext uri="{28A0092B-C50C-407E-A947-70E740481C1C}">
                <a14:useLocalDpi xmlns:a14="http://schemas.microsoft.com/office/drawing/2010/main"/>
              </a:ext>
            </a:extLst>
          </a:blip>
          <a:srcRect/>
          <a:stretch/>
        </p:blipFill>
        <p:spPr>
          <a:xfrm>
            <a:off x="0" y="1"/>
            <a:ext cx="9144000" cy="6858000"/>
          </a:xfrm>
        </p:spPr>
      </p:pic>
      <p:sp>
        <p:nvSpPr>
          <p:cNvPr id="929795" name="Rectangle 3"/>
          <p:cNvSpPr>
            <a:spLocks noGrp="1" noChangeArrowheads="1"/>
          </p:cNvSpPr>
          <p:nvPr>
            <p:ph type="title"/>
          </p:nvPr>
        </p:nvSpPr>
        <p:spPr>
          <a:xfrm>
            <a:off x="-36066" y="6005513"/>
            <a:ext cx="9216578" cy="952500"/>
          </a:xfrm>
          <a:solidFill>
            <a:schemeClr val="bg1"/>
          </a:solidFill>
          <a:effectLst>
            <a:outerShdw blurRad="63500" dist="137372" dir="2021404" algn="ctr" rotWithShape="0">
              <a:schemeClr val="bg1">
                <a:alpha val="50000"/>
              </a:schemeClr>
            </a:outerShdw>
          </a:effectLst>
        </p:spPr>
        <p:txBody>
          <a:bodyPr/>
          <a:lstStyle/>
          <a:p>
            <a:pPr eaLnBrk="1" hangingPunct="1">
              <a:defRPr/>
            </a:pPr>
            <a:r>
              <a:rPr lang="en-US" sz="4800" b="1" dirty="0">
                <a:solidFill>
                  <a:schemeClr val="tx1"/>
                </a:solidFill>
                <a:latin typeface="Arial" charset="0"/>
                <a:ea typeface="ＭＳ Ｐゴシック" charset="0"/>
              </a:rPr>
              <a:t>The Crossroads (1981-83)</a:t>
            </a:r>
          </a:p>
        </p:txBody>
      </p:sp>
    </p:spTree>
    <p:extLst>
      <p:ext uri="{BB962C8B-B14F-4D97-AF65-F5344CB8AC3E}">
        <p14:creationId xmlns:p14="http://schemas.microsoft.com/office/powerpoint/2010/main" val="1994703513"/>
      </p:ext>
    </p:extLst>
  </p:cSld>
  <p:clrMapOvr>
    <a:masterClrMapping/>
  </p:clrMapOvr>
  <p:transition>
    <p:random/>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68215809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07992873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414148902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553909596"/>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0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7708186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81259200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14907880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18624301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116133720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6785" name="Picture 1" descr="22_John_Baptist_Prison_JPEG_1024.jpg"/>
          <p:cNvPicPr>
            <a:picLocks noChangeAspect="1"/>
          </p:cNvPicPr>
          <p:nvPr/>
        </p:nvPicPr>
        <p:blipFill>
          <a:blip r:embed="rId2"/>
          <a:srcRect/>
          <a:stretch>
            <a:fillRect/>
          </a:stretch>
        </p:blipFill>
        <p:spPr bwMode="auto">
          <a:xfrm>
            <a:off x="0" y="0"/>
            <a:ext cx="9144000" cy="6858000"/>
          </a:xfrm>
          <a:prstGeom prst="rect">
            <a:avLst/>
          </a:prstGeom>
          <a:noFill/>
          <a:ln w="9525">
            <a:noFill/>
            <a:miter lim="800000"/>
            <a:headEnd/>
            <a:tailEnd/>
          </a:ln>
        </p:spPr>
      </p:pic>
      <p:sp>
        <p:nvSpPr>
          <p:cNvPr id="3" name="Title 1"/>
          <p:cNvSpPr>
            <a:spLocks noGrp="1"/>
          </p:cNvSpPr>
          <p:nvPr>
            <p:ph type="ctrTitle"/>
          </p:nvPr>
        </p:nvSpPr>
        <p:spPr>
          <a:xfrm>
            <a:off x="19846" y="4221088"/>
            <a:ext cx="9144000" cy="829775"/>
          </a:xfrm>
          <a:solidFill>
            <a:schemeClr val="bg1"/>
          </a:solidFill>
          <a:ln>
            <a:noFill/>
          </a:ln>
          <a:effectLst/>
        </p:spPr>
        <p:txBody>
          <a:bodyPr vert="horz" wrap="square" lIns="63252" tIns="32889" rIns="63252" bIns="32889" numCol="1" anchor="ctr" anchorCtr="0" compatLnSpc="1">
            <a:prstTxWarp prst="textNoShape">
              <a:avLst/>
            </a:prstTxWarp>
          </a:bodyPr>
          <a:lstStyle/>
          <a:p>
            <a:pPr defTabSz="321311"/>
            <a:r>
              <a:rPr lang="en-US" spc="-120" dirty="0">
                <a:solidFill>
                  <a:schemeClr val="tx1">
                    <a:lumMod val="50000"/>
                    <a:lumOff val="50000"/>
                  </a:schemeClr>
                </a:solidFill>
                <a:latin typeface="Arial"/>
                <a:ea typeface="ＭＳ Ｐゴシック"/>
                <a:cs typeface="Arial"/>
              </a:rPr>
              <a:t>THE WORD IN PICTURES</a:t>
            </a:r>
          </a:p>
        </p:txBody>
      </p:sp>
      <p:sp>
        <p:nvSpPr>
          <p:cNvPr id="4" name="TextBox 3"/>
          <p:cNvSpPr txBox="1"/>
          <p:nvPr/>
        </p:nvSpPr>
        <p:spPr>
          <a:xfrm>
            <a:off x="4607496" y="836712"/>
            <a:ext cx="4501008" cy="3288593"/>
          </a:xfrm>
          <a:prstGeom prst="rect">
            <a:avLst/>
          </a:prstGeom>
          <a:solidFill>
            <a:schemeClr val="bg1"/>
          </a:solidFill>
        </p:spPr>
        <p:txBody>
          <a:bodyPr wrap="square" rtlCol="0">
            <a:spAutoFit/>
          </a:bodyPr>
          <a:lstStyle/>
          <a:p>
            <a:pPr>
              <a:lnSpc>
                <a:spcPct val="70000"/>
              </a:lnSpc>
            </a:pPr>
            <a:r>
              <a:rPr lang="en-US" altLang="zh-CN" sz="11500" spc="-250" dirty="0">
                <a:solidFill>
                  <a:srgbClr val="002060"/>
                </a:solidFill>
                <a:latin typeface="Avenir Black"/>
                <a:cs typeface="Avenir Black"/>
              </a:rPr>
              <a:t>Free</a:t>
            </a:r>
            <a:br>
              <a:rPr lang="en-US" altLang="zh-CN" sz="9600" spc="-250" dirty="0">
                <a:solidFill>
                  <a:srgbClr val="002060"/>
                </a:solidFill>
                <a:latin typeface="Avenir Black"/>
                <a:cs typeface="Avenir Black"/>
              </a:rPr>
            </a:br>
            <a:r>
              <a:rPr lang="en-US" altLang="zh-CN" sz="9600" spc="-250" dirty="0">
                <a:solidFill>
                  <a:srgbClr val="36BAD5"/>
                </a:solidFill>
                <a:latin typeface="Avenir Black"/>
                <a:cs typeface="Avenir Black"/>
              </a:rPr>
              <a:t>Bible </a:t>
            </a:r>
            <a:br>
              <a:rPr lang="en-US" altLang="zh-CN" sz="9600" spc="-250" dirty="0">
                <a:solidFill>
                  <a:srgbClr val="002060"/>
                </a:solidFill>
                <a:latin typeface="Avenir Black"/>
                <a:cs typeface="Avenir Black"/>
              </a:rPr>
            </a:br>
            <a:r>
              <a:rPr lang="en-US" altLang="zh-CN" sz="8000" spc="-250" dirty="0">
                <a:solidFill>
                  <a:srgbClr val="002060"/>
                </a:solidFill>
                <a:latin typeface="Avenir Black"/>
                <a:cs typeface="Avenir Black"/>
              </a:rPr>
              <a:t>images</a:t>
            </a:r>
            <a:endParaRPr lang="en-GB" sz="19900" spc="-250" dirty="0">
              <a:solidFill>
                <a:srgbClr val="002060"/>
              </a:solidFill>
              <a:latin typeface="Avenir Black"/>
              <a:cs typeface="Avenir Black"/>
            </a:endParaRPr>
          </a:p>
        </p:txBody>
      </p:sp>
    </p:spTree>
    <p:extLst>
      <p:ext uri="{BB962C8B-B14F-4D97-AF65-F5344CB8AC3E}">
        <p14:creationId xmlns:p14="http://schemas.microsoft.com/office/powerpoint/2010/main" val="278275300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5938" name="Rectangle 1026"/>
          <p:cNvSpPr>
            <a:spLocks noGrp="1" noChangeArrowheads="1"/>
          </p:cNvSpPr>
          <p:nvPr>
            <p:ph type="title"/>
          </p:nvPr>
        </p:nvSpPr>
        <p:spPr>
          <a:xfrm>
            <a:off x="5638800" y="-152400"/>
            <a:ext cx="3505200" cy="1169988"/>
          </a:xfrm>
        </p:spPr>
        <p:txBody>
          <a:bodyPr/>
          <a:lstStyle/>
          <a:p>
            <a:pPr eaLnBrk="1" hangingPunct="1">
              <a:defRPr/>
            </a:pPr>
            <a:r>
              <a:rPr lang="en-US" sz="4800" b="1" i="1">
                <a:latin typeface="Times New Roman" charset="0"/>
                <a:ea typeface="ＭＳ Ｐゴシック" charset="0"/>
              </a:rPr>
              <a:t>China, 1981</a:t>
            </a:r>
          </a:p>
        </p:txBody>
      </p:sp>
      <p:pic>
        <p:nvPicPr>
          <p:cNvPr id="935939" name="Picture 1027" descr="China"/>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819400"/>
            <a:ext cx="6248400"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35940" name="Picture 1028" descr="China0001"/>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0" y="-457200"/>
            <a:ext cx="4476750" cy="32210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35941" name="Picture 1029" descr="China0001"/>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4972050" y="3657600"/>
            <a:ext cx="4476750" cy="3200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35942" name="Picture 1030" descr="China0001"/>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5048250" y="838200"/>
            <a:ext cx="4476750" cy="2971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53820069"/>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 presetClass="entr" presetSubtype="10" fill="hold" nodeType="afterEffect">
                                  <p:stCondLst>
                                    <p:cond delay="1000"/>
                                  </p:stCondLst>
                                  <p:childTnLst>
                                    <p:set>
                                      <p:cBhvr>
                                        <p:cTn id="6" dur="1" fill="hold">
                                          <p:stCondLst>
                                            <p:cond delay="0"/>
                                          </p:stCondLst>
                                        </p:cTn>
                                        <p:tgtEl>
                                          <p:spTgt spid="935939"/>
                                        </p:tgtEl>
                                        <p:attrNameLst>
                                          <p:attrName>style.visibility</p:attrName>
                                        </p:attrNameLst>
                                      </p:cBhvr>
                                      <p:to>
                                        <p:strVal val="visible"/>
                                      </p:to>
                                    </p:set>
                                    <p:animEffect transition="in" filter="checkerboard(across)">
                                      <p:cBhvr>
                                        <p:cTn id="7" dur="500"/>
                                        <p:tgtEl>
                                          <p:spTgt spid="935939"/>
                                        </p:tgtEl>
                                      </p:cBhvr>
                                    </p:animEffect>
                                  </p:childTnLst>
                                </p:cTn>
                              </p:par>
                            </p:childTnLst>
                          </p:cTn>
                        </p:par>
                        <p:par>
                          <p:cTn id="8" fill="hold" nodeType="afterGroup">
                            <p:stCondLst>
                              <p:cond delay="1500"/>
                            </p:stCondLst>
                            <p:childTnLst>
                              <p:par>
                                <p:cTn id="9" presetID="5" presetClass="entr" presetSubtype="10" fill="hold" nodeType="afterEffect">
                                  <p:stCondLst>
                                    <p:cond delay="1000"/>
                                  </p:stCondLst>
                                  <p:childTnLst>
                                    <p:set>
                                      <p:cBhvr>
                                        <p:cTn id="10" dur="1" fill="hold">
                                          <p:stCondLst>
                                            <p:cond delay="0"/>
                                          </p:stCondLst>
                                        </p:cTn>
                                        <p:tgtEl>
                                          <p:spTgt spid="935942"/>
                                        </p:tgtEl>
                                        <p:attrNameLst>
                                          <p:attrName>style.visibility</p:attrName>
                                        </p:attrNameLst>
                                      </p:cBhvr>
                                      <p:to>
                                        <p:strVal val="visible"/>
                                      </p:to>
                                    </p:set>
                                    <p:animEffect transition="in" filter="checkerboard(across)">
                                      <p:cBhvr>
                                        <p:cTn id="11" dur="500"/>
                                        <p:tgtEl>
                                          <p:spTgt spid="935942"/>
                                        </p:tgtEl>
                                      </p:cBhvr>
                                    </p:animEffect>
                                  </p:childTnLst>
                                </p:cTn>
                              </p:par>
                            </p:childTnLst>
                          </p:cTn>
                        </p:par>
                        <p:par>
                          <p:cTn id="12" fill="hold" nodeType="afterGroup">
                            <p:stCondLst>
                              <p:cond delay="3000"/>
                            </p:stCondLst>
                            <p:childTnLst>
                              <p:par>
                                <p:cTn id="13" presetID="5" presetClass="entr" presetSubtype="10" fill="hold" nodeType="afterEffect">
                                  <p:stCondLst>
                                    <p:cond delay="1000"/>
                                  </p:stCondLst>
                                  <p:childTnLst>
                                    <p:set>
                                      <p:cBhvr>
                                        <p:cTn id="14" dur="1" fill="hold">
                                          <p:stCondLst>
                                            <p:cond delay="0"/>
                                          </p:stCondLst>
                                        </p:cTn>
                                        <p:tgtEl>
                                          <p:spTgt spid="935941"/>
                                        </p:tgtEl>
                                        <p:attrNameLst>
                                          <p:attrName>style.visibility</p:attrName>
                                        </p:attrNameLst>
                                      </p:cBhvr>
                                      <p:to>
                                        <p:strVal val="visible"/>
                                      </p:to>
                                    </p:set>
                                    <p:animEffect transition="in" filter="checkerboard(across)">
                                      <p:cBhvr>
                                        <p:cTn id="15" dur="500"/>
                                        <p:tgtEl>
                                          <p:spTgt spid="935941"/>
                                        </p:tgtEl>
                                      </p:cBhvr>
                                    </p:animEffect>
                                  </p:childTnLst>
                                </p:cTn>
                              </p:par>
                            </p:childTnLst>
                          </p:cTn>
                        </p:par>
                        <p:par>
                          <p:cTn id="16" fill="hold" nodeType="afterGroup">
                            <p:stCondLst>
                              <p:cond delay="4500"/>
                            </p:stCondLst>
                            <p:childTnLst>
                              <p:par>
                                <p:cTn id="17" presetID="5" presetClass="entr" presetSubtype="10" fill="hold" nodeType="afterEffect">
                                  <p:stCondLst>
                                    <p:cond delay="1000"/>
                                  </p:stCondLst>
                                  <p:childTnLst>
                                    <p:set>
                                      <p:cBhvr>
                                        <p:cTn id="18" dur="1" fill="hold">
                                          <p:stCondLst>
                                            <p:cond delay="0"/>
                                          </p:stCondLst>
                                        </p:cTn>
                                        <p:tgtEl>
                                          <p:spTgt spid="935940"/>
                                        </p:tgtEl>
                                        <p:attrNameLst>
                                          <p:attrName>style.visibility</p:attrName>
                                        </p:attrNameLst>
                                      </p:cBhvr>
                                      <p:to>
                                        <p:strVal val="visible"/>
                                      </p:to>
                                    </p:set>
                                    <p:animEffect transition="in" filter="checkerboard(across)">
                                      <p:cBhvr>
                                        <p:cTn id="19" dur="500"/>
                                        <p:tgtEl>
                                          <p:spTgt spid="9359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 name="image3.jpeg"/>
          <p:cNvPicPr>
            <a:picLocks noChangeAspect="1"/>
          </p:cNvPicPr>
          <p:nvPr/>
        </p:nvPicPr>
        <p:blipFill>
          <a:blip r:embed="rId2"/>
          <a:stretch>
            <a:fillRect/>
          </a:stretch>
        </p:blipFill>
        <p:spPr>
          <a:xfrm>
            <a:off x="-596" y="26266"/>
            <a:ext cx="9145117" cy="6859118"/>
          </a:xfrm>
          <a:prstGeom prst="rect">
            <a:avLst/>
          </a:prstGeom>
          <a:ln w="12700">
            <a:miter lim="400000"/>
          </a:ln>
        </p:spPr>
      </p:pic>
      <p:sp>
        <p:nvSpPr>
          <p:cNvPr id="221" name="Shape 221"/>
          <p:cNvSpPr>
            <a:spLocks noGrp="1"/>
          </p:cNvSpPr>
          <p:nvPr>
            <p:ph type="title"/>
          </p:nvPr>
        </p:nvSpPr>
        <p:spPr>
          <a:xfrm>
            <a:off x="0" y="-3140"/>
            <a:ext cx="5724128" cy="623828"/>
          </a:xfrm>
          <a:prstGeom prst="rect">
            <a:avLst/>
          </a:prstGeom>
        </p:spPr>
        <p:txBody>
          <a:bodyPr lIns="32887" tIns="32887" rIns="32887" bIns="32887">
            <a:normAutofit/>
          </a:bodyPr>
          <a:lstStyle>
            <a:lvl1pPr defTabSz="314884">
              <a:defRPr sz="3100" b="1">
                <a:latin typeface="Times New Roman"/>
                <a:ea typeface="Times New Roman"/>
                <a:cs typeface="Times New Roman"/>
                <a:sym typeface="Times New Roman"/>
              </a:defRPr>
            </a:lvl1pPr>
          </a:lstStyle>
          <a:p>
            <a:r>
              <a:rPr lang="en-US" sz="2400">
                <a:latin typeface="Arial"/>
                <a:cs typeface="Arial"/>
              </a:rPr>
              <a:t>Used with Permission</a:t>
            </a:r>
            <a:endParaRPr sz="2400">
              <a:latin typeface="Arial"/>
              <a:cs typeface="Arial"/>
            </a:endParaRPr>
          </a:p>
        </p:txBody>
      </p:sp>
      <p:sp>
        <p:nvSpPr>
          <p:cNvPr id="222" name="Shape 222"/>
          <p:cNvSpPr/>
          <p:nvPr/>
        </p:nvSpPr>
        <p:spPr>
          <a:xfrm>
            <a:off x="395536" y="2448475"/>
            <a:ext cx="4968552" cy="69249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Due to the </a:t>
            </a:r>
            <a:r>
              <a:rPr sz="1300" kern="0">
                <a:solidFill>
                  <a:srgbClr val="000000"/>
                </a:solidFill>
                <a:latin typeface="Arial"/>
                <a:ea typeface="Times New Roman"/>
                <a:cs typeface="Arial"/>
                <a:sym typeface="Times New Roman"/>
              </a:rPr>
              <a:t>Lumo </a:t>
            </a:r>
            <a:r>
              <a:rPr lang="en-US" sz="1300" kern="0">
                <a:solidFill>
                  <a:srgbClr val="000000"/>
                </a:solidFill>
                <a:latin typeface="Arial"/>
                <a:ea typeface="Times New Roman"/>
                <a:cs typeface="Arial"/>
                <a:sym typeface="Times New Roman"/>
              </a:rPr>
              <a:t>Project producing its own publishing material we regret to inform you that we cannot license our photos to other clients outside of </a:t>
            </a:r>
            <a:r>
              <a:rPr sz="1300" u="sng" kern="0">
                <a:solidFill>
                  <a:srgbClr val="0000FF"/>
                </a:solidFill>
                <a:uFill>
                  <a:solidFill>
                    <a:srgbClr val="0000FF"/>
                  </a:solidFill>
                </a:uFill>
                <a:latin typeface="Arial"/>
                <a:ea typeface="Times New Roman"/>
                <a:cs typeface="Arial"/>
                <a:sym typeface="Times New Roman"/>
                <a:hlinkClick r:id="rId3"/>
              </a:rPr>
              <a:t>freebibleimages.org</a:t>
            </a:r>
            <a:r>
              <a:rPr lang="en-US" sz="1300" kern="0">
                <a:solidFill>
                  <a:srgbClr val="000000"/>
                </a:solidFill>
                <a:latin typeface="Arial"/>
                <a:ea typeface="Times New Roman"/>
                <a:cs typeface="Arial"/>
                <a:sym typeface="Times New Roman"/>
              </a:rPr>
              <a:t>.</a:t>
            </a:r>
            <a:endParaRPr sz="1300" kern="0">
              <a:solidFill>
                <a:srgbClr val="000000"/>
              </a:solidFill>
              <a:latin typeface="Arial"/>
              <a:ea typeface="Times New Roman"/>
              <a:cs typeface="Arial"/>
              <a:sym typeface="Times New Roman"/>
            </a:endParaRPr>
          </a:p>
        </p:txBody>
      </p:sp>
      <p:sp>
        <p:nvSpPr>
          <p:cNvPr id="223" name="Shape 223"/>
          <p:cNvSpPr>
            <a:spLocks noChangeAspect="1"/>
          </p:cNvSpPr>
          <p:nvPr/>
        </p:nvSpPr>
        <p:spPr>
          <a:xfrm>
            <a:off x="1187624" y="1628800"/>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MATTHEW</a:t>
            </a:r>
            <a:endParaRPr sz="1000" b="1" kern="0">
              <a:solidFill>
                <a:srgbClr val="FFFFFF"/>
              </a:solidFill>
              <a:latin typeface="Arial"/>
              <a:ea typeface="Times New Roman"/>
              <a:cs typeface="Arial"/>
              <a:sym typeface="Times New Roman"/>
            </a:endParaRPr>
          </a:p>
        </p:txBody>
      </p:sp>
      <p:sp>
        <p:nvSpPr>
          <p:cNvPr id="227" name="Shape 227"/>
          <p:cNvSpPr/>
          <p:nvPr/>
        </p:nvSpPr>
        <p:spPr>
          <a:xfrm>
            <a:off x="409444" y="3148440"/>
            <a:ext cx="4940737" cy="1092603"/>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pPr>
            <a:r>
              <a:rPr lang="en-US" sz="1300" kern="0">
                <a:solidFill>
                  <a:srgbClr val="000000"/>
                </a:solidFill>
                <a:latin typeface="Arial"/>
                <a:ea typeface="Times New Roman"/>
                <a:cs typeface="Arial"/>
                <a:sym typeface="Times New Roman"/>
              </a:rPr>
              <a:t>These images are not licensed for reuse in video, </a:t>
            </a:r>
            <a:r>
              <a:rPr sz="1300" kern="0">
                <a:solidFill>
                  <a:srgbClr val="000000"/>
                </a:solidFill>
                <a:latin typeface="Arial"/>
                <a:ea typeface="Times New Roman"/>
                <a:cs typeface="Arial"/>
                <a:sym typeface="Times New Roman"/>
              </a:rPr>
              <a:t>epublishing</a:t>
            </a:r>
            <a:r>
              <a:rPr lang="en-US" sz="1300" kern="0">
                <a:solidFill>
                  <a:srgbClr val="000000"/>
                </a:solidFill>
                <a:latin typeface="Arial"/>
                <a:ea typeface="Times New Roman"/>
                <a:cs typeface="Arial"/>
                <a:sym typeface="Times New Roman"/>
              </a:rPr>
              <a:t> or other media. Downloaded pictures and files cannot be redistributed through any other website than </a:t>
            </a:r>
            <a:r>
              <a:rPr sz="1300" kern="0">
                <a:solidFill>
                  <a:srgbClr val="000000"/>
                </a:solidFill>
                <a:latin typeface="Arial"/>
                <a:ea typeface="Times New Roman"/>
                <a:cs typeface="Arial"/>
                <a:sym typeface="Times New Roman"/>
                <a:hlinkClick r:id="rId4"/>
              </a:rPr>
              <a:t>freebibleimages.org</a:t>
            </a:r>
            <a:r>
              <a:rPr lang="en-US" sz="1300" kern="0">
                <a:solidFill>
                  <a:srgbClr val="000000"/>
                </a:solidFill>
                <a:latin typeface="Arial"/>
                <a:ea typeface="Times New Roman"/>
                <a:cs typeface="Arial"/>
                <a:sym typeface="Times New Roman"/>
              </a:rPr>
              <a:t> or used in any context where the accompanying message is undermining of the Christian faith and gospel.</a:t>
            </a:r>
            <a:endParaRPr sz="1300" kern="0">
              <a:solidFill>
                <a:srgbClr val="000000"/>
              </a:solidFill>
              <a:latin typeface="Arial"/>
              <a:ea typeface="Times New Roman"/>
              <a:cs typeface="Arial"/>
              <a:sym typeface="Times New Roman"/>
            </a:endParaRPr>
          </a:p>
        </p:txBody>
      </p:sp>
      <p:sp>
        <p:nvSpPr>
          <p:cNvPr id="228" name="Shape 228"/>
          <p:cNvSpPr/>
          <p:nvPr/>
        </p:nvSpPr>
        <p:spPr>
          <a:xfrm>
            <a:off x="438920" y="4248515"/>
            <a:ext cx="4881784" cy="892548"/>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wrap="square" lIns="45718" tIns="45718" rIns="45718" bIns="45718">
            <a:spAutoFit/>
          </a:bodyPr>
          <a:lstStyle/>
          <a:p>
            <a:pPr algn="ctr" eaLnBrk="1" fontAlgn="auto">
              <a:spcBef>
                <a:spcPts val="0"/>
              </a:spcBef>
              <a:spcAft>
                <a:spcPts val="0"/>
              </a:spcAft>
              <a:defRPr sz="1300">
                <a:latin typeface="Times New Roman"/>
                <a:ea typeface="Times New Roman"/>
                <a:cs typeface="Times New Roman"/>
                <a:sym typeface="Times New Roman"/>
              </a:defRPr>
            </a:pPr>
            <a:r>
              <a:rPr lang="en-US" sz="1300" kern="0">
                <a:solidFill>
                  <a:srgbClr val="000000"/>
                </a:solidFill>
                <a:latin typeface="Arial"/>
                <a:ea typeface="Times New Roman"/>
                <a:cs typeface="Arial"/>
                <a:sym typeface="Times New Roman"/>
              </a:rPr>
              <a:t>Photos can only be used on educational presentations, blogs and social media, all of which should be accompanied with reference to </a:t>
            </a:r>
            <a:r>
              <a:rPr sz="1300" u="sng" kern="0">
                <a:solidFill>
                  <a:srgbClr val="0000FF"/>
                </a:solidFill>
                <a:uFill>
                  <a:solidFill>
                    <a:srgbClr val="0000FF"/>
                  </a:solidFill>
                </a:uFill>
                <a:latin typeface="Arial"/>
                <a:ea typeface="Times New Roman"/>
                <a:cs typeface="Arial"/>
                <a:sym typeface="Times New Roman"/>
                <a:hlinkClick r:id="rId5"/>
              </a:rPr>
              <a:t>www.LumoProject.com</a:t>
            </a:r>
            <a:r>
              <a:rPr lang="en-US" sz="1300" u="sng" kern="0">
                <a:solidFill>
                  <a:srgbClr val="0000FF"/>
                </a:solidFill>
                <a:uFill>
                  <a:solidFill>
                    <a:srgbClr val="0000FF"/>
                  </a:solidFill>
                </a:uFill>
                <a:latin typeface="Arial"/>
                <a:ea typeface="Times New Roman"/>
                <a:cs typeface="Arial"/>
                <a:sym typeface="Times New Roman"/>
              </a:rPr>
              <a:t>.</a:t>
            </a:r>
            <a:endParaRPr lang="en-US" sz="1300" u="sng" kern="0">
              <a:solidFill>
                <a:srgbClr val="0000FF"/>
              </a:solidFill>
              <a:uFill>
                <a:solidFill>
                  <a:srgbClr val="0000FF"/>
                </a:solidFill>
              </a:uFill>
              <a:latin typeface="Arial"/>
              <a:ea typeface="Times New Roman"/>
              <a:cs typeface="Arial"/>
              <a:sym typeface="Times New Roman"/>
              <a:hlinkClick r:id="rId5"/>
            </a:endParaRPr>
          </a:p>
          <a:p>
            <a:pPr algn="ctr" eaLnBrk="1" fontAlgn="auto">
              <a:spcBef>
                <a:spcPts val="0"/>
              </a:spcBef>
              <a:spcAft>
                <a:spcPts val="0"/>
              </a:spcAft>
              <a:defRPr sz="1300">
                <a:latin typeface="Times New Roman"/>
                <a:ea typeface="Times New Roman"/>
                <a:cs typeface="Times New Roman"/>
                <a:sym typeface="Times New Roman"/>
              </a:defRPr>
            </a:pPr>
            <a:endParaRPr sz="1300" u="sng" kern="0">
              <a:solidFill>
                <a:srgbClr val="0000FF"/>
              </a:solidFill>
              <a:uFill>
                <a:solidFill>
                  <a:srgbClr val="0000FF"/>
                </a:solidFill>
              </a:uFill>
              <a:latin typeface="Arial"/>
              <a:ea typeface="Times New Roman"/>
              <a:cs typeface="Arial"/>
              <a:sym typeface="Times New Roman"/>
              <a:hlinkClick r:id="rId5"/>
            </a:endParaRPr>
          </a:p>
        </p:txBody>
      </p:sp>
      <p:sp>
        <p:nvSpPr>
          <p:cNvPr id="229" name="Shape 229"/>
          <p:cNvSpPr/>
          <p:nvPr/>
        </p:nvSpPr>
        <p:spPr>
          <a:xfrm>
            <a:off x="1763688" y="5037422"/>
            <a:ext cx="2212728" cy="623826"/>
          </a:xfrm>
          <a:prstGeom prst="rect">
            <a:avLst/>
          </a:prstGeom>
          <a:solidFill>
            <a:srgbClr val="FFFFFF"/>
          </a:solidFill>
          <a:ln w="12700">
            <a:miter lim="400000"/>
          </a:ln>
          <a:extLst>
            <a:ext uri="{C572A759-6A51-4108-AA02-DFA0A04FC94B}">
              <ma14:wrappingTextBoxFlag xmlns:ma14="http://schemas.microsoft.com/office/mac/drawingml/2011/main" xmlns="" val="1"/>
            </a:ext>
          </a:extLst>
        </p:spPr>
        <p:txBody>
          <a:bodyPr lIns="32887" tIns="32887" rIns="32887" bIns="32887" anchor="ctr">
            <a:normAutofit/>
          </a:bodyPr>
          <a:lstStyle/>
          <a:p>
            <a:pPr algn="ctr" defTabSz="314884" eaLnBrk="1" fontAlgn="auto">
              <a:spcBef>
                <a:spcPts val="0"/>
              </a:spcBef>
              <a:spcAft>
                <a:spcPts val="0"/>
              </a:spcAft>
              <a:defRPr sz="1000" spc="-100">
                <a:latin typeface="Times New Roman"/>
                <a:ea typeface="Times New Roman"/>
                <a:cs typeface="Times New Roman"/>
                <a:sym typeface="Times New Roman"/>
              </a:defRPr>
            </a:pPr>
            <a:r>
              <a:rPr lang="en-US" sz="1000" kern="0" spc="50">
                <a:solidFill>
                  <a:srgbClr val="000000"/>
                </a:solidFill>
                <a:latin typeface="Arial"/>
                <a:ea typeface="Times New Roman"/>
                <a:cs typeface="Arial"/>
                <a:sym typeface="Times New Roman"/>
              </a:rPr>
              <a:t>Picture courtesy of </a:t>
            </a:r>
            <a:r>
              <a:rPr sz="1000" kern="0" spc="50">
                <a:solidFill>
                  <a:srgbClr val="000000"/>
                </a:solidFill>
                <a:latin typeface="Arial"/>
                <a:ea typeface="Times New Roman"/>
                <a:cs typeface="Arial"/>
                <a:sym typeface="Times New Roman"/>
              </a:rPr>
              <a:t>BBM</a:t>
            </a:r>
            <a:br>
              <a:rPr sz="1000" kern="0" spc="50">
                <a:solidFill>
                  <a:srgbClr val="000000"/>
                </a:solidFill>
                <a:latin typeface="Arial"/>
                <a:ea typeface="Times New Roman"/>
                <a:cs typeface="Arial"/>
                <a:sym typeface="Times New Roman"/>
              </a:rPr>
            </a:br>
            <a:r>
              <a:rPr sz="1000" kern="0" spc="50">
                <a:solidFill>
                  <a:srgbClr val="000000"/>
                </a:solidFill>
                <a:latin typeface="Arial"/>
                <a:ea typeface="Times New Roman"/>
                <a:cs typeface="Arial"/>
                <a:sym typeface="Times New Roman"/>
              </a:rPr>
              <a:t>© </a:t>
            </a:r>
            <a:r>
              <a:rPr lang="en-US" sz="1000" kern="0" spc="50">
                <a:solidFill>
                  <a:srgbClr val="000000"/>
                </a:solidFill>
                <a:latin typeface="Arial"/>
                <a:ea typeface="Times New Roman"/>
                <a:cs typeface="Arial"/>
                <a:sym typeface="Times New Roman"/>
              </a:rPr>
              <a:t>All Rights Reserved.</a:t>
            </a:r>
            <a:endParaRPr sz="1000" kern="0" spc="50">
              <a:solidFill>
                <a:srgbClr val="000000"/>
              </a:solidFill>
              <a:latin typeface="Arial"/>
              <a:ea typeface="Times New Roman"/>
              <a:cs typeface="Arial"/>
              <a:sym typeface="Times New Roman"/>
            </a:endParaRPr>
          </a:p>
          <a:p>
            <a:pPr algn="ctr" defTabSz="314884" eaLnBrk="1" fontAlgn="auto">
              <a:spcBef>
                <a:spcPts val="0"/>
              </a:spcBef>
              <a:spcAft>
                <a:spcPts val="0"/>
              </a:spcAft>
              <a:defRPr sz="1000" spc="-100">
                <a:latin typeface="Times New Roman"/>
                <a:ea typeface="Times New Roman"/>
                <a:cs typeface="Times New Roman"/>
                <a:sym typeface="Times New Roman"/>
              </a:defRPr>
            </a:pPr>
            <a:r>
              <a:rPr sz="1000" kern="0" spc="50">
                <a:solidFill>
                  <a:srgbClr val="000000"/>
                </a:solidFill>
                <a:latin typeface="Arial"/>
                <a:ea typeface="Times New Roman"/>
                <a:cs typeface="Arial"/>
                <a:sym typeface="Times New Roman"/>
              </a:rPr>
              <a:t>www.bigbookmedia.com</a:t>
            </a:r>
          </a:p>
        </p:txBody>
      </p:sp>
      <p:pic>
        <p:nvPicPr>
          <p:cNvPr id="12" name="Picture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252520" y="-1116"/>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3" name="Shape 223"/>
          <p:cNvSpPr>
            <a:spLocks noChangeAspect="1"/>
          </p:cNvSpPr>
          <p:nvPr/>
        </p:nvSpPr>
        <p:spPr>
          <a:xfrm>
            <a:off x="2051720"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MARK</a:t>
            </a:r>
            <a:endParaRPr sz="1000" b="1" kern="0">
              <a:solidFill>
                <a:srgbClr val="FFFFFF"/>
              </a:solidFill>
              <a:latin typeface="Arial"/>
              <a:ea typeface="Times New Roman"/>
              <a:cs typeface="Arial"/>
              <a:sym typeface="Times New Roman"/>
            </a:endParaRPr>
          </a:p>
        </p:txBody>
      </p:sp>
      <p:sp>
        <p:nvSpPr>
          <p:cNvPr id="14" name="Shape 223"/>
          <p:cNvSpPr>
            <a:spLocks noChangeAspect="1"/>
          </p:cNvSpPr>
          <p:nvPr/>
        </p:nvSpPr>
        <p:spPr>
          <a:xfrm>
            <a:off x="2915816"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LUKE</a:t>
            </a:r>
            <a:endParaRPr sz="1000" b="1" kern="0">
              <a:solidFill>
                <a:srgbClr val="FFFFFF"/>
              </a:solidFill>
              <a:latin typeface="Arial"/>
              <a:ea typeface="Times New Roman"/>
              <a:cs typeface="Arial"/>
              <a:sym typeface="Times New Roman"/>
            </a:endParaRPr>
          </a:p>
        </p:txBody>
      </p:sp>
      <p:sp>
        <p:nvSpPr>
          <p:cNvPr id="15" name="Shape 223"/>
          <p:cNvSpPr>
            <a:spLocks noChangeAspect="1"/>
          </p:cNvSpPr>
          <p:nvPr/>
        </p:nvSpPr>
        <p:spPr>
          <a:xfrm>
            <a:off x="3779912" y="1628801"/>
            <a:ext cx="899997" cy="615036"/>
          </a:xfrm>
          <a:prstGeom prst="rect">
            <a:avLst/>
          </a:prstGeom>
          <a:solidFill>
            <a:srgbClr val="FFFFFF"/>
          </a:solidFill>
          <a:ln w="12700">
            <a:solidFill>
              <a:schemeClr val="tx1"/>
            </a:solidFill>
            <a:miter lim="400000"/>
          </a:ln>
          <a:extLst>
            <a:ext uri="{C572A759-6A51-4108-AA02-DFA0A04FC94B}">
              <ma14:wrappingTextBoxFlag xmlns:ma14="http://schemas.microsoft.com/office/mac/drawingml/2011/main" xmlns="" val="1"/>
            </a:ext>
          </a:extLst>
        </p:spPr>
        <p:txBody>
          <a:bodyPr wrap="square" lIns="45718" tIns="45718" rIns="45718" bIns="45718" anchor="b">
            <a:spAutoFit/>
          </a:bodyPr>
          <a:lstStyle/>
          <a:p>
            <a:pPr algn="ctr" eaLnBrk="1" fontAlgn="auto">
              <a:lnSpc>
                <a:spcPct val="80000"/>
              </a:lnSpc>
              <a:spcBef>
                <a:spcPts val="0"/>
              </a:spcBef>
              <a:spcAft>
                <a:spcPts val="0"/>
              </a:spcAft>
              <a:defRPr sz="1200">
                <a:latin typeface="Times New Roman"/>
                <a:ea typeface="Times New Roman"/>
                <a:cs typeface="Times New Roman"/>
                <a:sym typeface="Times New Roman"/>
              </a:defRPr>
            </a:pPr>
            <a:r>
              <a:rPr lang="en-US" sz="800" kern="0">
                <a:solidFill>
                  <a:srgbClr val="000000"/>
                </a:solidFill>
                <a:latin typeface="Arial"/>
                <a:ea typeface="Times New Roman"/>
                <a:cs typeface="Arial"/>
                <a:sym typeface="Times New Roman"/>
              </a:rPr>
              <a:t>THE</a:t>
            </a:r>
            <a:br>
              <a:rPr lang="en-US" sz="1000" kern="0">
                <a:solidFill>
                  <a:srgbClr val="000000"/>
                </a:solidFill>
                <a:latin typeface="Arial"/>
                <a:ea typeface="Times New Roman"/>
                <a:cs typeface="Arial"/>
                <a:sym typeface="Times New Roman"/>
              </a:rPr>
            </a:b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GOSPEL</a:t>
            </a:r>
            <a:r>
              <a:rPr lang="en-US" sz="1100" kern="0">
                <a:solidFill>
                  <a:srgbClr val="000000"/>
                </a:solidFill>
                <a:latin typeface="Arial"/>
                <a:ea typeface="Times New Roman"/>
                <a:cs typeface="Arial"/>
                <a:sym typeface="Times New Roman"/>
              </a:rPr>
              <a:t> </a:t>
            </a:r>
            <a:br>
              <a:rPr lang="en-US" sz="1000" kern="0">
                <a:solidFill>
                  <a:srgbClr val="000000"/>
                </a:solidFill>
                <a:latin typeface="Arial"/>
                <a:ea typeface="Times New Roman"/>
                <a:cs typeface="Arial"/>
                <a:sym typeface="Times New Roman"/>
              </a:rPr>
            </a:br>
            <a:r>
              <a:rPr lang="en-US" sz="800" kern="0">
                <a:solidFill>
                  <a:srgbClr val="000000"/>
                </a:solidFill>
                <a:latin typeface="Arial"/>
                <a:ea typeface="Times New Roman"/>
                <a:cs typeface="Arial"/>
                <a:sym typeface="Times New Roman"/>
              </a:rPr>
              <a:t>——OF——</a:t>
            </a:r>
            <a:r>
              <a:rPr lang="en-US" sz="1000" kern="0">
                <a:solidFill>
                  <a:srgbClr val="000000"/>
                </a:solidFill>
                <a:latin typeface="Arial"/>
                <a:ea typeface="Times New Roman"/>
                <a:cs typeface="Arial"/>
                <a:sym typeface="Times New Roman"/>
              </a:rPr>
              <a:t> </a:t>
            </a:r>
            <a:r>
              <a:rPr lang="en-US" sz="1100" b="1" kern="0">
                <a:solidFill>
                  <a:srgbClr val="000000"/>
                </a:solidFill>
                <a:latin typeface="Arial"/>
                <a:ea typeface="Times New Roman"/>
                <a:cs typeface="Arial"/>
                <a:sym typeface="Times New Roman"/>
              </a:rPr>
              <a:t>JOHN</a:t>
            </a:r>
            <a:endParaRPr sz="1000" b="1" kern="0">
              <a:solidFill>
                <a:srgbClr val="FFFFFF"/>
              </a:solidFill>
              <a:latin typeface="Arial"/>
              <a:ea typeface="Times New Roman"/>
              <a:cs typeface="Arial"/>
              <a:sym typeface="Times New Roman"/>
            </a:endParaRPr>
          </a:p>
        </p:txBody>
      </p:sp>
    </p:spTree>
    <p:extLst>
      <p:ext uri="{BB962C8B-B14F-4D97-AF65-F5344CB8AC3E}">
        <p14:creationId xmlns:p14="http://schemas.microsoft.com/office/powerpoint/2010/main" val="678137489"/>
      </p:ext>
    </p:extLst>
  </p:cSld>
  <p:clrMapOvr>
    <a:masterClrMapping/>
  </p:clrMapOvr>
  <p:transition spd="med"/>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9073" name="Picture 29" descr="calendar-full.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26988"/>
            <a:ext cx="9150350"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395288" y="44624"/>
            <a:ext cx="8229600" cy="922338"/>
          </a:xfrm>
          <a:solidFill>
            <a:schemeClr val="accent4">
              <a:lumMod val="10000"/>
            </a:schemeClr>
          </a:solidFill>
        </p:spPr>
        <p:txBody>
          <a:bodyPr/>
          <a:lstStyle/>
          <a:p>
            <a:r>
              <a:rPr lang="en-US" altLang="en-US" b="1" dirty="0">
                <a:solidFill>
                  <a:srgbClr val="FFFFFF"/>
                </a:solidFill>
                <a:latin typeface="Arial" pitchFamily="34" charset="0"/>
                <a:cs typeface="Arial" pitchFamily="34" charset="0"/>
              </a:rPr>
              <a:t>A Prophetic Weekend</a:t>
            </a:r>
          </a:p>
        </p:txBody>
      </p:sp>
      <p:sp>
        <p:nvSpPr>
          <p:cNvPr id="5" name="Rectangle 4"/>
          <p:cNvSpPr/>
          <p:nvPr/>
        </p:nvSpPr>
        <p:spPr>
          <a:xfrm>
            <a:off x="612775" y="1398762"/>
            <a:ext cx="1584325" cy="434975"/>
          </a:xfrm>
          <a:prstGeom prst="rect">
            <a:avLst/>
          </a:prstGeom>
          <a:noFill/>
          <a:ln>
            <a:noFill/>
          </a:ln>
          <a:effectLst/>
        </p:spPr>
        <p:style>
          <a:lnRef idx="0">
            <a:scrgbClr r="0" g="0" b="0"/>
          </a:lnRef>
          <a:fillRef idx="0">
            <a:scrgbClr r="0" g="0" b="0"/>
          </a:fillRef>
          <a:effectRef idx="0">
            <a:scrgbClr r="0" g="0" b="0"/>
          </a:effectRef>
          <a:fontRef idx="minor">
            <a:schemeClr val="tx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hueOff val="0"/>
                  <a:satOff val="0"/>
                  <a:lumOff val="0"/>
                  <a:alphaOff val="0"/>
                </a:srgbClr>
              </a:solidFill>
              <a:effectLst/>
              <a:uLnTx/>
              <a:uFillTx/>
              <a:latin typeface="Tahoma"/>
              <a:ea typeface="+mn-ea"/>
              <a:cs typeface="+mn-cs"/>
            </a:endParaRPr>
          </a:p>
        </p:txBody>
      </p:sp>
      <p:grpSp>
        <p:nvGrpSpPr>
          <p:cNvPr id="259076" name="Group 6"/>
          <p:cNvGrpSpPr>
            <a:grpSpLocks/>
          </p:cNvGrpSpPr>
          <p:nvPr/>
        </p:nvGrpSpPr>
        <p:grpSpPr bwMode="auto">
          <a:xfrm>
            <a:off x="612775" y="1327324"/>
            <a:ext cx="1771650" cy="2089150"/>
            <a:chOff x="611560" y="1916832"/>
            <a:chExt cx="1656184" cy="2088232"/>
          </a:xfrm>
        </p:grpSpPr>
        <p:sp>
          <p:nvSpPr>
            <p:cNvPr id="3" name="Rectangle 2"/>
            <p:cNvSpPr/>
            <p:nvPr/>
          </p:nvSpPr>
          <p:spPr bwMode="auto">
            <a:xfrm>
              <a:off x="611560" y="2421435"/>
              <a:ext cx="1656184" cy="1583629"/>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rgbClr val="060400"/>
                </a:solidFill>
                <a:effectLst/>
                <a:uLnTx/>
                <a:uFillTx/>
                <a:latin typeface="Arial" pitchFamily="34" charset="0"/>
                <a:ea typeface="MS PGothic" pitchFamily="34" charset="-128"/>
                <a:cs typeface="Arial" pitchFamily="34" charset="0"/>
              </a:endParaRPr>
            </a:p>
          </p:txBody>
        </p:sp>
        <p:sp>
          <p:nvSpPr>
            <p:cNvPr id="6" name="Rectangle 5"/>
            <p:cNvSpPr/>
            <p:nvPr/>
          </p:nvSpPr>
          <p:spPr>
            <a:xfrm>
              <a:off x="611560" y="1916832"/>
              <a:ext cx="1656184"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Thursday</a:t>
              </a:r>
            </a:p>
          </p:txBody>
        </p:sp>
      </p:grpSp>
      <p:grpSp>
        <p:nvGrpSpPr>
          <p:cNvPr id="259077" name="Group 7"/>
          <p:cNvGrpSpPr>
            <a:grpSpLocks/>
          </p:cNvGrpSpPr>
          <p:nvPr/>
        </p:nvGrpSpPr>
        <p:grpSpPr bwMode="auto">
          <a:xfrm>
            <a:off x="2413000" y="1327324"/>
            <a:ext cx="1771650" cy="2089150"/>
            <a:chOff x="611560" y="1916832"/>
            <a:chExt cx="1656184" cy="2088232"/>
          </a:xfrm>
        </p:grpSpPr>
        <p:sp>
          <p:nvSpPr>
            <p:cNvPr id="9" name="Rectangle 8"/>
            <p:cNvSpPr/>
            <p:nvPr/>
          </p:nvSpPr>
          <p:spPr bwMode="auto">
            <a:xfrm>
              <a:off x="611560" y="2421435"/>
              <a:ext cx="1656184" cy="1583629"/>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rgbClr val="060400"/>
                </a:solidFill>
                <a:effectLst/>
                <a:uLnTx/>
                <a:uFillTx/>
                <a:latin typeface="Arial" pitchFamily="34" charset="0"/>
                <a:ea typeface="MS PGothic" pitchFamily="34" charset="-128"/>
                <a:cs typeface="Arial" pitchFamily="34" charset="0"/>
              </a:endParaRPr>
            </a:p>
          </p:txBody>
        </p:sp>
        <p:sp>
          <p:nvSpPr>
            <p:cNvPr id="10" name="Rectangle 9"/>
            <p:cNvSpPr/>
            <p:nvPr/>
          </p:nvSpPr>
          <p:spPr>
            <a:xfrm>
              <a:off x="611560" y="1916832"/>
              <a:ext cx="1656184"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Friday</a:t>
              </a:r>
            </a:p>
          </p:txBody>
        </p:sp>
      </p:grpSp>
      <p:grpSp>
        <p:nvGrpSpPr>
          <p:cNvPr id="259078" name="Group 10"/>
          <p:cNvGrpSpPr>
            <a:grpSpLocks/>
          </p:cNvGrpSpPr>
          <p:nvPr/>
        </p:nvGrpSpPr>
        <p:grpSpPr bwMode="auto">
          <a:xfrm>
            <a:off x="4213225" y="1327324"/>
            <a:ext cx="1771650" cy="2089150"/>
            <a:chOff x="611560" y="1916832"/>
            <a:chExt cx="1656184" cy="2088232"/>
          </a:xfrm>
        </p:grpSpPr>
        <p:sp>
          <p:nvSpPr>
            <p:cNvPr id="12" name="Rectangle 11"/>
            <p:cNvSpPr/>
            <p:nvPr/>
          </p:nvSpPr>
          <p:spPr bwMode="auto">
            <a:xfrm>
              <a:off x="611560" y="2421435"/>
              <a:ext cx="1656184" cy="1583629"/>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rgbClr val="060400"/>
                </a:solidFill>
                <a:effectLst/>
                <a:uLnTx/>
                <a:uFillTx/>
                <a:latin typeface="Arial" pitchFamily="34" charset="0"/>
                <a:ea typeface="MS PGothic" pitchFamily="34" charset="-128"/>
                <a:cs typeface="Arial" pitchFamily="34" charset="0"/>
              </a:endParaRPr>
            </a:p>
          </p:txBody>
        </p:sp>
        <p:sp>
          <p:nvSpPr>
            <p:cNvPr id="13" name="Rectangle 12"/>
            <p:cNvSpPr/>
            <p:nvPr/>
          </p:nvSpPr>
          <p:spPr>
            <a:xfrm>
              <a:off x="611560" y="1916832"/>
              <a:ext cx="1656184"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Saturday</a:t>
              </a:r>
            </a:p>
          </p:txBody>
        </p:sp>
      </p:grpSp>
      <p:grpSp>
        <p:nvGrpSpPr>
          <p:cNvPr id="259079" name="Group 13"/>
          <p:cNvGrpSpPr>
            <a:grpSpLocks/>
          </p:cNvGrpSpPr>
          <p:nvPr/>
        </p:nvGrpSpPr>
        <p:grpSpPr bwMode="auto">
          <a:xfrm>
            <a:off x="6013450" y="1327324"/>
            <a:ext cx="1771650" cy="2089150"/>
            <a:chOff x="611560" y="1916832"/>
            <a:chExt cx="1656184" cy="2088232"/>
          </a:xfrm>
        </p:grpSpPr>
        <p:sp>
          <p:nvSpPr>
            <p:cNvPr id="15" name="Rectangle 14"/>
            <p:cNvSpPr/>
            <p:nvPr/>
          </p:nvSpPr>
          <p:spPr bwMode="auto">
            <a:xfrm>
              <a:off x="611560" y="2421435"/>
              <a:ext cx="1656184" cy="1583629"/>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1" i="0" u="none" strike="noStrike" kern="1200" cap="none" spc="0" normalizeH="0" baseline="0" noProof="0">
                <a:ln>
                  <a:noFill/>
                </a:ln>
                <a:solidFill>
                  <a:srgbClr val="060400"/>
                </a:solidFill>
                <a:effectLst/>
                <a:uLnTx/>
                <a:uFillTx/>
                <a:latin typeface="Arial" pitchFamily="34" charset="0"/>
                <a:ea typeface="MS PGothic" pitchFamily="34" charset="-128"/>
                <a:cs typeface="Arial" pitchFamily="34" charset="0"/>
              </a:endParaRPr>
            </a:p>
          </p:txBody>
        </p:sp>
        <p:sp>
          <p:nvSpPr>
            <p:cNvPr id="16" name="Rectangle 15"/>
            <p:cNvSpPr/>
            <p:nvPr/>
          </p:nvSpPr>
          <p:spPr>
            <a:xfrm>
              <a:off x="611560" y="1916832"/>
              <a:ext cx="1656184"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Sunday</a:t>
              </a:r>
            </a:p>
          </p:txBody>
        </p:sp>
      </p:grpSp>
      <p:grpSp>
        <p:nvGrpSpPr>
          <p:cNvPr id="26" name="Group 25"/>
          <p:cNvGrpSpPr>
            <a:grpSpLocks/>
          </p:cNvGrpSpPr>
          <p:nvPr/>
        </p:nvGrpSpPr>
        <p:grpSpPr bwMode="auto">
          <a:xfrm>
            <a:off x="1189038" y="1975024"/>
            <a:ext cx="2003425" cy="936625"/>
            <a:chOff x="1259632" y="2996952"/>
            <a:chExt cx="1872208" cy="936104"/>
          </a:xfrm>
        </p:grpSpPr>
        <p:sp>
          <p:nvSpPr>
            <p:cNvPr id="259103" name="Rectangle 16"/>
            <p:cNvSpPr>
              <a:spLocks noChangeArrowheads="1"/>
            </p:cNvSpPr>
            <p:nvPr/>
          </p:nvSpPr>
          <p:spPr bwMode="auto">
            <a:xfrm>
              <a:off x="1259632" y="2996952"/>
              <a:ext cx="1872208" cy="936104"/>
            </a:xfrm>
            <a:prstGeom prst="rect">
              <a:avLst/>
            </a:prstGeom>
            <a:solidFill>
              <a:srgbClr val="000090"/>
            </a:solidFill>
            <a:ln w="9525">
              <a:solidFill>
                <a:schemeClr val="tx1"/>
              </a:solidFill>
              <a:round/>
              <a:headEnd/>
              <a:tailEnd/>
            </a:ln>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1200" cap="none" spc="0" normalizeH="0" baseline="0" noProof="0">
                <a:ln>
                  <a:noFill/>
                </a:ln>
                <a:solidFill>
                  <a:srgbClr val="FFFFFF"/>
                </a:solidFill>
                <a:effectLst/>
                <a:uLnTx/>
                <a:uFillTx/>
                <a:latin typeface="Tahoma" pitchFamily="34" charset="0"/>
                <a:ea typeface="MS PGothic" pitchFamily="34" charset="-128"/>
                <a:cs typeface="+mn-cs"/>
              </a:endParaRPr>
            </a:p>
          </p:txBody>
        </p:sp>
        <p:sp>
          <p:nvSpPr>
            <p:cNvPr id="18" name="Rectangle 17"/>
            <p:cNvSpPr/>
            <p:nvPr/>
          </p:nvSpPr>
          <p:spPr>
            <a:xfrm>
              <a:off x="1332324" y="3066763"/>
              <a:ext cx="1655613" cy="434733"/>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mn-ea"/>
                  <a:cs typeface="Arial"/>
                </a:rPr>
                <a:t>Passover</a:t>
              </a:r>
            </a:p>
          </p:txBody>
        </p:sp>
      </p:grpSp>
      <p:grpSp>
        <p:nvGrpSpPr>
          <p:cNvPr id="28" name="Group 27"/>
          <p:cNvGrpSpPr>
            <a:grpSpLocks/>
          </p:cNvGrpSpPr>
          <p:nvPr/>
        </p:nvGrpSpPr>
        <p:grpSpPr bwMode="auto">
          <a:xfrm>
            <a:off x="3211513" y="1975024"/>
            <a:ext cx="2003425" cy="936625"/>
            <a:chOff x="3203848" y="2996952"/>
            <a:chExt cx="1872208" cy="936104"/>
          </a:xfrm>
        </p:grpSpPr>
        <p:sp>
          <p:nvSpPr>
            <p:cNvPr id="259101" name="Rectangle 18"/>
            <p:cNvSpPr>
              <a:spLocks noChangeArrowheads="1"/>
            </p:cNvSpPr>
            <p:nvPr/>
          </p:nvSpPr>
          <p:spPr bwMode="auto">
            <a:xfrm>
              <a:off x="3203848" y="2996952"/>
              <a:ext cx="1872208" cy="936104"/>
            </a:xfrm>
            <a:prstGeom prst="rect">
              <a:avLst/>
            </a:prstGeom>
            <a:solidFill>
              <a:srgbClr val="000090"/>
            </a:solidFill>
            <a:ln w="9525">
              <a:solidFill>
                <a:schemeClr val="tx1"/>
              </a:solidFill>
              <a:round/>
              <a:headEnd/>
              <a:tailEnd/>
            </a:ln>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1200" cap="none" spc="0" normalizeH="0" baseline="0" noProof="0">
                <a:ln>
                  <a:noFill/>
                </a:ln>
                <a:solidFill>
                  <a:srgbClr val="FFFFFF"/>
                </a:solidFill>
                <a:effectLst/>
                <a:uLnTx/>
                <a:uFillTx/>
                <a:latin typeface="Tahoma" pitchFamily="34" charset="0"/>
                <a:ea typeface="MS PGothic" pitchFamily="34" charset="-128"/>
                <a:cs typeface="+mn-cs"/>
              </a:endParaRPr>
            </a:p>
          </p:txBody>
        </p:sp>
        <p:sp>
          <p:nvSpPr>
            <p:cNvPr id="20" name="Rectangle 19"/>
            <p:cNvSpPr/>
            <p:nvPr/>
          </p:nvSpPr>
          <p:spPr>
            <a:xfrm>
              <a:off x="3276540" y="3138161"/>
              <a:ext cx="1655613" cy="650513"/>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mn-ea"/>
                  <a:cs typeface="Arial"/>
                </a:rPr>
                <a:t>Unleavened Bread</a:t>
              </a:r>
            </a:p>
          </p:txBody>
        </p:sp>
      </p:grpSp>
      <p:grpSp>
        <p:nvGrpSpPr>
          <p:cNvPr id="27" name="Group 26"/>
          <p:cNvGrpSpPr>
            <a:grpSpLocks/>
          </p:cNvGrpSpPr>
          <p:nvPr/>
        </p:nvGrpSpPr>
        <p:grpSpPr bwMode="auto">
          <a:xfrm>
            <a:off x="5233988" y="1975024"/>
            <a:ext cx="2003425" cy="936625"/>
            <a:chOff x="5148064" y="2996952"/>
            <a:chExt cx="1872208" cy="936104"/>
          </a:xfrm>
        </p:grpSpPr>
        <p:sp>
          <p:nvSpPr>
            <p:cNvPr id="259099" name="Rectangle 20"/>
            <p:cNvSpPr>
              <a:spLocks noChangeArrowheads="1"/>
            </p:cNvSpPr>
            <p:nvPr/>
          </p:nvSpPr>
          <p:spPr bwMode="auto">
            <a:xfrm>
              <a:off x="5148064" y="2996952"/>
              <a:ext cx="1872208" cy="936104"/>
            </a:xfrm>
            <a:prstGeom prst="rect">
              <a:avLst/>
            </a:prstGeom>
            <a:solidFill>
              <a:srgbClr val="000090"/>
            </a:solidFill>
            <a:ln w="9525">
              <a:solidFill>
                <a:schemeClr val="tx1"/>
              </a:solidFill>
              <a:round/>
              <a:headEnd/>
              <a:tailEnd/>
            </a:ln>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1200" cap="none" spc="0" normalizeH="0" baseline="0" noProof="0">
                <a:ln>
                  <a:noFill/>
                </a:ln>
                <a:solidFill>
                  <a:srgbClr val="FFFFFF"/>
                </a:solidFill>
                <a:effectLst/>
                <a:uLnTx/>
                <a:uFillTx/>
                <a:latin typeface="Tahoma" pitchFamily="34" charset="0"/>
                <a:ea typeface="MS PGothic" pitchFamily="34" charset="-128"/>
                <a:cs typeface="+mn-cs"/>
              </a:endParaRPr>
            </a:p>
          </p:txBody>
        </p:sp>
        <p:sp>
          <p:nvSpPr>
            <p:cNvPr id="22" name="Rectangle 21"/>
            <p:cNvSpPr/>
            <p:nvPr/>
          </p:nvSpPr>
          <p:spPr>
            <a:xfrm>
              <a:off x="5220756" y="3066763"/>
              <a:ext cx="1655613" cy="434733"/>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Arial"/>
                  <a:ea typeface="+mn-ea"/>
                  <a:cs typeface="Arial"/>
                </a:rPr>
                <a:t>Firstfruits</a:t>
              </a:r>
              <a:endParaRPr kumimoji="0" lang="en-US" sz="2400" b="1" i="0" u="none" strike="noStrike" kern="1200" cap="none" spc="0" normalizeH="0" baseline="0" noProof="0" dirty="0">
                <a:ln>
                  <a:noFill/>
                </a:ln>
                <a:solidFill>
                  <a:srgbClr val="FFFFFF"/>
                </a:solidFill>
                <a:effectLst/>
                <a:uLnTx/>
                <a:uFillTx/>
                <a:latin typeface="Arial"/>
                <a:ea typeface="+mn-ea"/>
                <a:cs typeface="Arial"/>
              </a:endParaRPr>
            </a:p>
          </p:txBody>
        </p:sp>
      </p:grpSp>
      <p:sp>
        <p:nvSpPr>
          <p:cNvPr id="23" name="Rectangle 22"/>
          <p:cNvSpPr/>
          <p:nvPr/>
        </p:nvSpPr>
        <p:spPr>
          <a:xfrm>
            <a:off x="611857" y="3847753"/>
            <a:ext cx="1916478"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Last Supper</a:t>
            </a:r>
          </a:p>
        </p:txBody>
      </p:sp>
      <p:sp>
        <p:nvSpPr>
          <p:cNvPr id="24" name="Rectangle 23"/>
          <p:cNvSpPr/>
          <p:nvPr/>
        </p:nvSpPr>
        <p:spPr>
          <a:xfrm>
            <a:off x="2655819" y="3847753"/>
            <a:ext cx="1916478"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Crucifixion</a:t>
            </a:r>
          </a:p>
        </p:txBody>
      </p:sp>
      <p:sp>
        <p:nvSpPr>
          <p:cNvPr id="25" name="Rectangle 24"/>
          <p:cNvSpPr/>
          <p:nvPr/>
        </p:nvSpPr>
        <p:spPr>
          <a:xfrm>
            <a:off x="5836933" y="3847753"/>
            <a:ext cx="2335764"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Resurrection</a:t>
            </a:r>
          </a:p>
        </p:txBody>
      </p:sp>
      <p:grpSp>
        <p:nvGrpSpPr>
          <p:cNvPr id="29" name="Group 28"/>
          <p:cNvGrpSpPr>
            <a:grpSpLocks/>
          </p:cNvGrpSpPr>
          <p:nvPr/>
        </p:nvGrpSpPr>
        <p:grpSpPr bwMode="auto">
          <a:xfrm>
            <a:off x="3203575" y="2983087"/>
            <a:ext cx="2003425" cy="936625"/>
            <a:chOff x="1259632" y="2996952"/>
            <a:chExt cx="1872208" cy="936104"/>
          </a:xfrm>
        </p:grpSpPr>
        <p:sp>
          <p:nvSpPr>
            <p:cNvPr id="259097" name="Rectangle 16"/>
            <p:cNvSpPr>
              <a:spLocks noChangeArrowheads="1"/>
            </p:cNvSpPr>
            <p:nvPr/>
          </p:nvSpPr>
          <p:spPr bwMode="auto">
            <a:xfrm>
              <a:off x="1259632" y="2996952"/>
              <a:ext cx="1872208" cy="936104"/>
            </a:xfrm>
            <a:prstGeom prst="rect">
              <a:avLst/>
            </a:prstGeom>
            <a:solidFill>
              <a:srgbClr val="000090"/>
            </a:solidFill>
            <a:ln w="9525">
              <a:solidFill>
                <a:schemeClr val="tx1"/>
              </a:solidFill>
              <a:round/>
              <a:headEnd/>
              <a:tailEnd/>
            </a:ln>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1200" cap="none" spc="0" normalizeH="0" baseline="0" noProof="0">
                <a:ln>
                  <a:noFill/>
                </a:ln>
                <a:solidFill>
                  <a:srgbClr val="FFFFFF"/>
                </a:solidFill>
                <a:effectLst/>
                <a:uLnTx/>
                <a:uFillTx/>
                <a:latin typeface="Tahoma" pitchFamily="34" charset="0"/>
                <a:ea typeface="MS PGothic" pitchFamily="34" charset="-128"/>
                <a:cs typeface="+mn-cs"/>
              </a:endParaRPr>
            </a:p>
          </p:txBody>
        </p:sp>
        <p:sp>
          <p:nvSpPr>
            <p:cNvPr id="31" name="Rectangle 30"/>
            <p:cNvSpPr/>
            <p:nvPr/>
          </p:nvSpPr>
          <p:spPr>
            <a:xfrm>
              <a:off x="1332325" y="3066763"/>
              <a:ext cx="1655613" cy="434733"/>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mn-ea"/>
                  <a:cs typeface="Arial"/>
                </a:rPr>
                <a:t>Passover</a:t>
              </a:r>
            </a:p>
          </p:txBody>
        </p:sp>
      </p:grpSp>
      <p:grpSp>
        <p:nvGrpSpPr>
          <p:cNvPr id="32" name="Group 31"/>
          <p:cNvGrpSpPr>
            <a:grpSpLocks/>
          </p:cNvGrpSpPr>
          <p:nvPr/>
        </p:nvGrpSpPr>
        <p:grpSpPr bwMode="auto">
          <a:xfrm>
            <a:off x="5226050" y="2983087"/>
            <a:ext cx="2003425" cy="936625"/>
            <a:chOff x="3203848" y="2996952"/>
            <a:chExt cx="1872208" cy="936104"/>
          </a:xfrm>
        </p:grpSpPr>
        <p:sp>
          <p:nvSpPr>
            <p:cNvPr id="259095" name="Rectangle 18"/>
            <p:cNvSpPr>
              <a:spLocks noChangeArrowheads="1"/>
            </p:cNvSpPr>
            <p:nvPr/>
          </p:nvSpPr>
          <p:spPr bwMode="auto">
            <a:xfrm>
              <a:off x="3203848" y="2996952"/>
              <a:ext cx="1872208" cy="936104"/>
            </a:xfrm>
            <a:prstGeom prst="rect">
              <a:avLst/>
            </a:prstGeom>
            <a:solidFill>
              <a:srgbClr val="000090"/>
            </a:solidFill>
            <a:ln w="9525">
              <a:solidFill>
                <a:schemeClr val="tx1"/>
              </a:solidFill>
              <a:round/>
              <a:headEnd/>
              <a:tailEnd/>
            </a:ln>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1200" cap="none" spc="0" normalizeH="0" baseline="0" noProof="0">
                <a:ln>
                  <a:noFill/>
                </a:ln>
                <a:solidFill>
                  <a:srgbClr val="FFFFFF"/>
                </a:solidFill>
                <a:effectLst/>
                <a:uLnTx/>
                <a:uFillTx/>
                <a:latin typeface="Tahoma" pitchFamily="34" charset="0"/>
                <a:ea typeface="MS PGothic" pitchFamily="34" charset="-128"/>
                <a:cs typeface="+mn-cs"/>
              </a:endParaRPr>
            </a:p>
          </p:txBody>
        </p:sp>
        <p:sp>
          <p:nvSpPr>
            <p:cNvPr id="34" name="Rectangle 33"/>
            <p:cNvSpPr/>
            <p:nvPr/>
          </p:nvSpPr>
          <p:spPr>
            <a:xfrm>
              <a:off x="3276541" y="3138160"/>
              <a:ext cx="1655613" cy="650513"/>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mn-ea"/>
                  <a:cs typeface="Arial"/>
                </a:rPr>
                <a:t>Unleavened Bread</a:t>
              </a:r>
            </a:p>
          </p:txBody>
        </p:sp>
      </p:grpSp>
      <p:grpSp>
        <p:nvGrpSpPr>
          <p:cNvPr id="35" name="Group 34"/>
          <p:cNvGrpSpPr>
            <a:grpSpLocks/>
          </p:cNvGrpSpPr>
          <p:nvPr/>
        </p:nvGrpSpPr>
        <p:grpSpPr bwMode="auto">
          <a:xfrm>
            <a:off x="7248525" y="2983087"/>
            <a:ext cx="2003425" cy="936625"/>
            <a:chOff x="5148064" y="2996952"/>
            <a:chExt cx="1872208" cy="936104"/>
          </a:xfrm>
        </p:grpSpPr>
        <p:sp>
          <p:nvSpPr>
            <p:cNvPr id="259093" name="Rectangle 20"/>
            <p:cNvSpPr>
              <a:spLocks noChangeArrowheads="1"/>
            </p:cNvSpPr>
            <p:nvPr/>
          </p:nvSpPr>
          <p:spPr bwMode="auto">
            <a:xfrm>
              <a:off x="5148064" y="2996952"/>
              <a:ext cx="1872208" cy="936104"/>
            </a:xfrm>
            <a:prstGeom prst="rect">
              <a:avLst/>
            </a:prstGeom>
            <a:solidFill>
              <a:srgbClr val="000090"/>
            </a:solidFill>
            <a:ln w="9525">
              <a:solidFill>
                <a:schemeClr val="tx1"/>
              </a:solidFill>
              <a:round/>
              <a:headEnd/>
              <a:tailEnd/>
            </a:ln>
          </p:spPr>
          <p:txBody>
            <a:bodyP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1200" cap="none" spc="0" normalizeH="0" baseline="0" noProof="0">
                <a:ln>
                  <a:noFill/>
                </a:ln>
                <a:solidFill>
                  <a:srgbClr val="FFFFFF"/>
                </a:solidFill>
                <a:effectLst/>
                <a:uLnTx/>
                <a:uFillTx/>
                <a:latin typeface="Tahoma" pitchFamily="34" charset="0"/>
                <a:ea typeface="MS PGothic" pitchFamily="34" charset="-128"/>
                <a:cs typeface="+mn-cs"/>
              </a:endParaRPr>
            </a:p>
          </p:txBody>
        </p:sp>
        <p:sp>
          <p:nvSpPr>
            <p:cNvPr id="37" name="Rectangle 36"/>
            <p:cNvSpPr/>
            <p:nvPr/>
          </p:nvSpPr>
          <p:spPr>
            <a:xfrm>
              <a:off x="5220757" y="3066763"/>
              <a:ext cx="1655613" cy="434733"/>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err="1">
                  <a:ln>
                    <a:noFill/>
                  </a:ln>
                  <a:solidFill>
                    <a:srgbClr val="FFFFFF"/>
                  </a:solidFill>
                  <a:effectLst/>
                  <a:uLnTx/>
                  <a:uFillTx/>
                  <a:latin typeface="Arial"/>
                  <a:ea typeface="+mn-ea"/>
                  <a:cs typeface="Arial"/>
                </a:rPr>
                <a:t>Firstfruits</a:t>
              </a:r>
              <a:endParaRPr kumimoji="0" lang="en-US" sz="2400" b="1" i="0" u="none" strike="noStrike" kern="1200" cap="none" spc="0" normalizeH="0" baseline="0" noProof="0" dirty="0">
                <a:ln>
                  <a:noFill/>
                </a:ln>
                <a:solidFill>
                  <a:srgbClr val="FFFFFF"/>
                </a:solidFill>
                <a:effectLst/>
                <a:uLnTx/>
                <a:uFillTx/>
                <a:latin typeface="Arial"/>
                <a:ea typeface="+mn-ea"/>
                <a:cs typeface="Arial"/>
              </a:endParaRPr>
            </a:p>
          </p:txBody>
        </p:sp>
      </p:grpSp>
      <p:sp>
        <p:nvSpPr>
          <p:cNvPr id="38" name="Left Arrow 24"/>
          <p:cNvSpPr>
            <a:spLocks noChangeArrowheads="1"/>
          </p:cNvSpPr>
          <p:nvPr/>
        </p:nvSpPr>
        <p:spPr bwMode="auto">
          <a:xfrm rot="10800000">
            <a:off x="0" y="1832149"/>
            <a:ext cx="1763713" cy="1655763"/>
          </a:xfrm>
          <a:prstGeom prst="leftArrow">
            <a:avLst>
              <a:gd name="adj1" fmla="val 50000"/>
              <a:gd name="adj2" fmla="val 50010"/>
            </a:avLst>
          </a:prstGeom>
          <a:solidFill>
            <a:srgbClr val="0000FF"/>
          </a:solidFill>
          <a:ln w="28575" cap="sq">
            <a:solidFill>
              <a:schemeClr val="tx1"/>
            </a:solidFill>
            <a:round/>
            <a:headEnd/>
            <a:tailEnd/>
          </a:ln>
        </p:spPr>
        <p:txBody>
          <a:bodyPr lIns="0" tIns="0" rIns="0" bIns="0" anchor="ctr" anchorCtr="1"/>
          <a:lstStyle>
            <a:lvl1pPr>
              <a:tabLst>
                <a:tab pos="3886200" algn="l"/>
                <a:tab pos="4800600" algn="l"/>
                <a:tab pos="5600700" algn="l"/>
              </a:tabLst>
              <a:defRPr sz="2400">
                <a:solidFill>
                  <a:schemeClr val="tx1"/>
                </a:solidFill>
                <a:latin typeface="Tahoma" pitchFamily="34" charset="0"/>
                <a:ea typeface="MS PGothic" pitchFamily="34" charset="-128"/>
              </a:defRPr>
            </a:lvl1pPr>
            <a:lvl2pPr marL="742950" indent="-285750">
              <a:tabLst>
                <a:tab pos="3886200" algn="l"/>
                <a:tab pos="4800600" algn="l"/>
                <a:tab pos="5600700" algn="l"/>
              </a:tabLst>
              <a:defRPr sz="2400">
                <a:solidFill>
                  <a:schemeClr val="tx1"/>
                </a:solidFill>
                <a:latin typeface="Tahoma" pitchFamily="34" charset="0"/>
                <a:ea typeface="MS PGothic" pitchFamily="34" charset="-128"/>
              </a:defRPr>
            </a:lvl2pPr>
            <a:lvl3pPr marL="1143000" indent="-228600">
              <a:tabLst>
                <a:tab pos="3886200" algn="l"/>
                <a:tab pos="4800600" algn="l"/>
                <a:tab pos="5600700" algn="l"/>
              </a:tabLst>
              <a:defRPr sz="2400">
                <a:solidFill>
                  <a:schemeClr val="tx1"/>
                </a:solidFill>
                <a:latin typeface="Tahoma" pitchFamily="34" charset="0"/>
                <a:ea typeface="MS PGothic" pitchFamily="34" charset="-128"/>
              </a:defRPr>
            </a:lvl3pPr>
            <a:lvl4pPr marL="1600200" indent="-228600">
              <a:tabLst>
                <a:tab pos="3886200" algn="l"/>
                <a:tab pos="4800600" algn="l"/>
                <a:tab pos="5600700" algn="l"/>
              </a:tabLst>
              <a:defRPr sz="2400">
                <a:solidFill>
                  <a:schemeClr val="tx1"/>
                </a:solidFill>
                <a:latin typeface="Tahoma" pitchFamily="34" charset="0"/>
                <a:ea typeface="MS PGothic" pitchFamily="34" charset="-128"/>
              </a:defRPr>
            </a:lvl4pPr>
            <a:lvl5pPr marL="2057400" indent="-228600">
              <a:tabLst>
                <a:tab pos="3886200" algn="l"/>
                <a:tab pos="4800600" algn="l"/>
                <a:tab pos="5600700" algn="l"/>
              </a:tabLst>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tab pos="3886200" algn="l"/>
                <a:tab pos="4800600" algn="l"/>
                <a:tab pos="5600700" algn="l"/>
              </a:tabLst>
              <a:defRPr/>
            </a:pPr>
            <a:endParaRPr kumimoji="0" lang="en-US" altLang="en-US" sz="1400" b="0" i="0" u="none" strike="noStrike" kern="1200" cap="none" spc="0" normalizeH="0" baseline="0" noProof="0">
              <a:ln>
                <a:noFill/>
              </a:ln>
              <a:solidFill>
                <a:srgbClr val="FFFFFF"/>
              </a:solidFill>
              <a:effectLst/>
              <a:uLnTx/>
              <a:uFillTx/>
              <a:latin typeface="Arial Narrow" pitchFamily="34" charset="0"/>
              <a:ea typeface="MS PGothic" pitchFamily="34" charset="-128"/>
              <a:cs typeface="Times New Roman" pitchFamily="18" charset="0"/>
            </a:endParaRPr>
          </a:p>
        </p:txBody>
      </p:sp>
      <p:sp>
        <p:nvSpPr>
          <p:cNvPr id="39" name="Title 3"/>
          <p:cNvSpPr txBox="1">
            <a:spLocks/>
          </p:cNvSpPr>
          <p:nvPr/>
        </p:nvSpPr>
        <p:spPr bwMode="auto">
          <a:xfrm>
            <a:off x="-71438" y="2136949"/>
            <a:ext cx="1763713" cy="990600"/>
          </a:xfrm>
          <a:prstGeom prst="rect">
            <a:avLst/>
          </a:prstGeom>
          <a:noFill/>
          <a:ln w="9525">
            <a:noFill/>
            <a:miter lim="800000"/>
            <a:headEnd/>
            <a:tailEnd/>
          </a:ln>
          <a:effectLst/>
        </p:spPr>
        <p:txBody>
          <a:bodyPr anchor="ct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pitchFamily="34" charset="0"/>
                <a:ea typeface="MS PGothic" pitchFamily="34" charset="-128"/>
                <a:cs typeface="+mn-cs"/>
              </a:rPr>
              <a:t>Galilean</a:t>
            </a:r>
            <a:endParaRPr kumimoji="0" lang="en-US" altLang="en-US" sz="3600" b="1"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S PGothic" pitchFamily="34" charset="-128"/>
              <a:cs typeface="+mn-cs"/>
            </a:endParaRPr>
          </a:p>
        </p:txBody>
      </p:sp>
      <p:sp>
        <p:nvSpPr>
          <p:cNvPr id="40" name="Left Arrow 24"/>
          <p:cNvSpPr>
            <a:spLocks noChangeArrowheads="1"/>
          </p:cNvSpPr>
          <p:nvPr/>
        </p:nvSpPr>
        <p:spPr bwMode="auto">
          <a:xfrm rot="10800000">
            <a:off x="1655763" y="2605262"/>
            <a:ext cx="1763712" cy="1657350"/>
          </a:xfrm>
          <a:prstGeom prst="leftArrow">
            <a:avLst>
              <a:gd name="adj1" fmla="val 50000"/>
              <a:gd name="adj2" fmla="val 49962"/>
            </a:avLst>
          </a:prstGeom>
          <a:solidFill>
            <a:srgbClr val="0000FF"/>
          </a:solidFill>
          <a:ln w="28575" cap="sq">
            <a:solidFill>
              <a:schemeClr val="tx1"/>
            </a:solidFill>
            <a:round/>
            <a:headEnd/>
            <a:tailEnd/>
          </a:ln>
        </p:spPr>
        <p:txBody>
          <a:bodyPr lIns="0" tIns="0" rIns="0" bIns="0" anchor="ctr" anchorCtr="1"/>
          <a:lstStyle>
            <a:lvl1pPr>
              <a:tabLst>
                <a:tab pos="3886200" algn="l"/>
                <a:tab pos="4800600" algn="l"/>
                <a:tab pos="5600700" algn="l"/>
              </a:tabLst>
              <a:defRPr sz="2400">
                <a:solidFill>
                  <a:schemeClr val="tx1"/>
                </a:solidFill>
                <a:latin typeface="Tahoma" pitchFamily="34" charset="0"/>
                <a:ea typeface="MS PGothic" pitchFamily="34" charset="-128"/>
              </a:defRPr>
            </a:lvl1pPr>
            <a:lvl2pPr marL="742950" indent="-285750">
              <a:tabLst>
                <a:tab pos="3886200" algn="l"/>
                <a:tab pos="4800600" algn="l"/>
                <a:tab pos="5600700" algn="l"/>
              </a:tabLst>
              <a:defRPr sz="2400">
                <a:solidFill>
                  <a:schemeClr val="tx1"/>
                </a:solidFill>
                <a:latin typeface="Tahoma" pitchFamily="34" charset="0"/>
                <a:ea typeface="MS PGothic" pitchFamily="34" charset="-128"/>
              </a:defRPr>
            </a:lvl2pPr>
            <a:lvl3pPr marL="1143000" indent="-228600">
              <a:tabLst>
                <a:tab pos="3886200" algn="l"/>
                <a:tab pos="4800600" algn="l"/>
                <a:tab pos="5600700" algn="l"/>
              </a:tabLst>
              <a:defRPr sz="2400">
                <a:solidFill>
                  <a:schemeClr val="tx1"/>
                </a:solidFill>
                <a:latin typeface="Tahoma" pitchFamily="34" charset="0"/>
                <a:ea typeface="MS PGothic" pitchFamily="34" charset="-128"/>
              </a:defRPr>
            </a:lvl3pPr>
            <a:lvl4pPr marL="1600200" indent="-228600">
              <a:tabLst>
                <a:tab pos="3886200" algn="l"/>
                <a:tab pos="4800600" algn="l"/>
                <a:tab pos="5600700" algn="l"/>
              </a:tabLst>
              <a:defRPr sz="2400">
                <a:solidFill>
                  <a:schemeClr val="tx1"/>
                </a:solidFill>
                <a:latin typeface="Tahoma" pitchFamily="34" charset="0"/>
                <a:ea typeface="MS PGothic" pitchFamily="34" charset="-128"/>
              </a:defRPr>
            </a:lvl4pPr>
            <a:lvl5pPr marL="2057400" indent="-228600">
              <a:tabLst>
                <a:tab pos="3886200" algn="l"/>
                <a:tab pos="4800600" algn="l"/>
                <a:tab pos="5600700" algn="l"/>
              </a:tabLst>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tabLst>
                <a:tab pos="3886200" algn="l"/>
                <a:tab pos="4800600" algn="l"/>
                <a:tab pos="5600700" algn="l"/>
              </a:tabLst>
              <a:defRPr sz="2400">
                <a:solidFill>
                  <a:schemeClr val="tx1"/>
                </a:solidFill>
                <a:latin typeface="Tahoma" pitchFamily="34" charset="0"/>
                <a:ea typeface="MS PGothic"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tab pos="3886200" algn="l"/>
                <a:tab pos="4800600" algn="l"/>
                <a:tab pos="5600700" algn="l"/>
              </a:tabLst>
              <a:defRPr/>
            </a:pPr>
            <a:endParaRPr kumimoji="0" lang="en-US" altLang="en-US" sz="1400" b="0" i="0" u="none" strike="noStrike" kern="1200" cap="none" spc="0" normalizeH="0" baseline="0" noProof="0">
              <a:ln>
                <a:noFill/>
              </a:ln>
              <a:solidFill>
                <a:srgbClr val="FFFFFF"/>
              </a:solidFill>
              <a:effectLst/>
              <a:uLnTx/>
              <a:uFillTx/>
              <a:latin typeface="Arial Narrow" pitchFamily="34" charset="0"/>
              <a:ea typeface="MS PGothic" pitchFamily="34" charset="-128"/>
              <a:cs typeface="Times New Roman" pitchFamily="18" charset="0"/>
            </a:endParaRPr>
          </a:p>
        </p:txBody>
      </p:sp>
      <p:sp>
        <p:nvSpPr>
          <p:cNvPr id="41" name="Title 3"/>
          <p:cNvSpPr txBox="1">
            <a:spLocks/>
          </p:cNvSpPr>
          <p:nvPr/>
        </p:nvSpPr>
        <p:spPr bwMode="auto">
          <a:xfrm>
            <a:off x="1584325" y="2911649"/>
            <a:ext cx="1763713" cy="990600"/>
          </a:xfrm>
          <a:prstGeom prst="rect">
            <a:avLst/>
          </a:prstGeom>
          <a:noFill/>
          <a:ln w="9525">
            <a:noFill/>
            <a:miter lim="800000"/>
            <a:headEnd/>
            <a:tailEnd/>
          </a:ln>
          <a:effectLst/>
        </p:spPr>
        <p:txBody>
          <a:bodyPr anchor="ctr"/>
          <a:lstStyle>
            <a:lvl1pPr>
              <a:defRPr sz="2400">
                <a:solidFill>
                  <a:schemeClr val="tx1"/>
                </a:solidFill>
                <a:latin typeface="Tahoma" pitchFamily="34" charset="0"/>
                <a:ea typeface="MS PGothic" pitchFamily="34" charset="-128"/>
              </a:defRPr>
            </a:lvl1pPr>
            <a:lvl2pPr marL="742950" indent="-285750">
              <a:defRPr sz="2400">
                <a:solidFill>
                  <a:schemeClr val="tx1"/>
                </a:solidFill>
                <a:latin typeface="Tahoma" pitchFamily="34" charset="0"/>
                <a:ea typeface="MS PGothic" pitchFamily="34" charset="-128"/>
              </a:defRPr>
            </a:lvl2pPr>
            <a:lvl3pPr marL="1143000" indent="-228600">
              <a:defRPr sz="2400">
                <a:solidFill>
                  <a:schemeClr val="tx1"/>
                </a:solidFill>
                <a:latin typeface="Tahoma" pitchFamily="34" charset="0"/>
                <a:ea typeface="MS PGothic" pitchFamily="34" charset="-128"/>
              </a:defRPr>
            </a:lvl3pPr>
            <a:lvl4pPr marL="1600200" indent="-228600">
              <a:defRPr sz="2400">
                <a:solidFill>
                  <a:schemeClr val="tx1"/>
                </a:solidFill>
                <a:latin typeface="Tahoma" pitchFamily="34" charset="0"/>
                <a:ea typeface="MS PGothic" pitchFamily="34" charset="-128"/>
              </a:defRPr>
            </a:lvl4pPr>
            <a:lvl5pPr marL="2057400" indent="-228600">
              <a:defRPr sz="2400">
                <a:solidFill>
                  <a:schemeClr val="tx1"/>
                </a:solidFill>
                <a:latin typeface="Tahoma"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Tahoma"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Tahoma"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Tahoma"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Tahoma" pitchFamily="34" charset="0"/>
                <a:ea typeface="MS PGothic"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pitchFamily="34" charset="0"/>
                <a:ea typeface="MS PGothic" pitchFamily="34" charset="-128"/>
                <a:cs typeface="+mn-cs"/>
              </a:rPr>
              <a:t>Judean</a:t>
            </a:r>
            <a:endParaRPr kumimoji="0" lang="en-US" altLang="en-US" sz="3600" b="1"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S PGothic" pitchFamily="34" charset="-128"/>
              <a:cs typeface="+mn-cs"/>
            </a:endParaRPr>
          </a:p>
        </p:txBody>
      </p:sp>
      <p:sp>
        <p:nvSpPr>
          <p:cNvPr id="42" name="Rectangle 41">
            <a:extLst>
              <a:ext uri="{FF2B5EF4-FFF2-40B4-BE49-F238E27FC236}">
                <a16:creationId xmlns:a16="http://schemas.microsoft.com/office/drawing/2014/main" id="{921C6668-1B7C-7742-AA6B-104E5A5FAD77}"/>
              </a:ext>
            </a:extLst>
          </p:cNvPr>
          <p:cNvSpPr/>
          <p:nvPr/>
        </p:nvSpPr>
        <p:spPr>
          <a:xfrm>
            <a:off x="0" y="5013176"/>
            <a:ext cx="9097963" cy="73834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“But now Christ has been raised from the dead, the first fruits of those who are asleep” (1 Cor 15:20 </a:t>
            </a:r>
            <a:r>
              <a:rPr kumimoji="0" lang="en-US" sz="20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NAU</a:t>
            </a: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a:t>
            </a:r>
          </a:p>
        </p:txBody>
      </p:sp>
      <p:sp>
        <p:nvSpPr>
          <p:cNvPr id="43" name="Rectangle 42">
            <a:extLst>
              <a:ext uri="{FF2B5EF4-FFF2-40B4-BE49-F238E27FC236}">
                <a16:creationId xmlns:a16="http://schemas.microsoft.com/office/drawing/2014/main" id="{725E5D2A-1E19-684E-A37A-B70665CA4086}"/>
              </a:ext>
            </a:extLst>
          </p:cNvPr>
          <p:cNvSpPr/>
          <p:nvPr/>
        </p:nvSpPr>
        <p:spPr>
          <a:xfrm>
            <a:off x="-8708" y="5927576"/>
            <a:ext cx="9097963" cy="738348"/>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Christ is the only one ever resurrected, but as such, he is also the first among many who will join a resurrected body.</a:t>
            </a:r>
          </a:p>
        </p:txBody>
      </p:sp>
      <p:sp>
        <p:nvSpPr>
          <p:cNvPr id="44" name="Rectangle 43">
            <a:extLst>
              <a:ext uri="{FF2B5EF4-FFF2-40B4-BE49-F238E27FC236}">
                <a16:creationId xmlns:a16="http://schemas.microsoft.com/office/drawing/2014/main" id="{B17B2E9C-F600-864A-89EE-A4CEF09EEE9F}"/>
              </a:ext>
            </a:extLst>
          </p:cNvPr>
          <p:cNvSpPr/>
          <p:nvPr/>
        </p:nvSpPr>
        <p:spPr>
          <a:xfrm>
            <a:off x="611857" y="4381773"/>
            <a:ext cx="1916478"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2 April 33</a:t>
            </a:r>
          </a:p>
        </p:txBody>
      </p:sp>
      <p:sp>
        <p:nvSpPr>
          <p:cNvPr id="45" name="Rectangle 44">
            <a:extLst>
              <a:ext uri="{FF2B5EF4-FFF2-40B4-BE49-F238E27FC236}">
                <a16:creationId xmlns:a16="http://schemas.microsoft.com/office/drawing/2014/main" id="{D5A487AA-21DC-3B40-AAFC-571AE8C7413B}"/>
              </a:ext>
            </a:extLst>
          </p:cNvPr>
          <p:cNvSpPr/>
          <p:nvPr/>
        </p:nvSpPr>
        <p:spPr>
          <a:xfrm>
            <a:off x="2655819" y="4381773"/>
            <a:ext cx="1916478"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3 April 33</a:t>
            </a:r>
          </a:p>
        </p:txBody>
      </p:sp>
      <p:sp>
        <p:nvSpPr>
          <p:cNvPr id="46" name="Rectangle 45">
            <a:extLst>
              <a:ext uri="{FF2B5EF4-FFF2-40B4-BE49-F238E27FC236}">
                <a16:creationId xmlns:a16="http://schemas.microsoft.com/office/drawing/2014/main" id="{87773E08-A513-8545-ADAD-4EAED9A2F74D}"/>
              </a:ext>
            </a:extLst>
          </p:cNvPr>
          <p:cNvSpPr/>
          <p:nvPr/>
        </p:nvSpPr>
        <p:spPr>
          <a:xfrm>
            <a:off x="5836933" y="4381773"/>
            <a:ext cx="2335764" cy="434714"/>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lIns="20320" tIns="20320" rIns="20320" bIns="20320" spcCol="1270" anchor="ctr"/>
          <a:lstStyle/>
          <a:p>
            <a:pPr marL="0" marR="0" lvl="0" indent="0" algn="ctr" defTabSz="711200" rtl="0" eaLnBrk="0" fontAlgn="base" latinLnBrk="0" hangingPunct="0">
              <a:lnSpc>
                <a:spcPct val="90000"/>
              </a:lnSpc>
              <a:spcBef>
                <a:spcPct val="0"/>
              </a:spcBef>
              <a:spcAft>
                <a:spcPct val="35000"/>
              </a:spcAft>
              <a:buClrTx/>
              <a:buSzTx/>
              <a:buFontTx/>
              <a:buNone/>
              <a:tabLst/>
              <a:defRPr/>
            </a:pPr>
            <a:r>
              <a:rPr kumimoji="0" lang="en-US" sz="2400" b="1" i="0" u="none" strike="noStrike" kern="1200" cap="none" spc="0" normalizeH="0" baseline="0" noProof="0" dirty="0">
                <a:ln>
                  <a:noFill/>
                </a:ln>
                <a:solidFill>
                  <a:srgbClr val="060400"/>
                </a:solidFill>
                <a:effectLst>
                  <a:glow rad="254000">
                    <a:srgbClr val="FFFFFF">
                      <a:alpha val="75000"/>
                    </a:srgbClr>
                  </a:glow>
                </a:effectLst>
                <a:uLnTx/>
                <a:uFillTx/>
                <a:latin typeface="Arial"/>
                <a:ea typeface="+mn-ea"/>
                <a:cs typeface="Arial"/>
              </a:rPr>
              <a:t>5 April 33</a:t>
            </a:r>
          </a:p>
        </p:txBody>
      </p:sp>
    </p:spTree>
    <p:extLst>
      <p:ext uri="{BB962C8B-B14F-4D97-AF65-F5344CB8AC3E}">
        <p14:creationId xmlns:p14="http://schemas.microsoft.com/office/powerpoint/2010/main" val="3733696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strVal val="#ppt_w*0.70"/>
                                          </p:val>
                                        </p:tav>
                                        <p:tav tm="100000">
                                          <p:val>
                                            <p:strVal val="#ppt_w"/>
                                          </p:val>
                                        </p:tav>
                                      </p:tavLst>
                                    </p:anim>
                                    <p:anim calcmode="lin" valueType="num">
                                      <p:cBhvr>
                                        <p:cTn id="8" dur="1000" fill="hold"/>
                                        <p:tgtEl>
                                          <p:spTgt spid="26"/>
                                        </p:tgtEl>
                                        <p:attrNameLst>
                                          <p:attrName>ppt_h</p:attrName>
                                        </p:attrNameLst>
                                      </p:cBhvr>
                                      <p:tavLst>
                                        <p:tav tm="0">
                                          <p:val>
                                            <p:strVal val="#ppt_h"/>
                                          </p:val>
                                        </p:tav>
                                        <p:tav tm="100000">
                                          <p:val>
                                            <p:strVal val="#ppt_h"/>
                                          </p:val>
                                        </p:tav>
                                      </p:tavLst>
                                    </p:anim>
                                    <p:animEffect transition="in" filter="fade">
                                      <p:cBhvr>
                                        <p:cTn id="9" dur="1000"/>
                                        <p:tgtEl>
                                          <p:spTgt spid="26"/>
                                        </p:tgtEl>
                                      </p:cBhvr>
                                    </p:animEffect>
                                  </p:childTnLst>
                                </p:cTn>
                              </p:par>
                            </p:childTnLst>
                          </p:cTn>
                        </p:par>
                      </p:childTnLst>
                    </p:cTn>
                  </p:par>
                  <p:par>
                    <p:cTn id="10" fill="hold" nodeType="clickPar">
                      <p:stCondLst>
                        <p:cond delay="indefinite"/>
                      </p:stCondLst>
                      <p:childTnLst>
                        <p:par>
                          <p:cTn id="11" fill="hold" nodeType="withGroup">
                            <p:stCondLst>
                              <p:cond delay="0"/>
                            </p:stCondLst>
                            <p:childTnLst>
                              <p:par>
                                <p:cTn id="12" presetID="55" presetClass="entr" presetSubtype="0" fill="hold" nodeType="clickEffect">
                                  <p:stCondLst>
                                    <p:cond delay="0"/>
                                  </p:stCondLst>
                                  <p:childTnLst>
                                    <p:set>
                                      <p:cBhvr>
                                        <p:cTn id="13" dur="1" fill="hold">
                                          <p:stCondLst>
                                            <p:cond delay="0"/>
                                          </p:stCondLst>
                                        </p:cTn>
                                        <p:tgtEl>
                                          <p:spTgt spid="28"/>
                                        </p:tgtEl>
                                        <p:attrNameLst>
                                          <p:attrName>style.visibility</p:attrName>
                                        </p:attrNameLst>
                                      </p:cBhvr>
                                      <p:to>
                                        <p:strVal val="visible"/>
                                      </p:to>
                                    </p:set>
                                    <p:anim calcmode="lin" valueType="num">
                                      <p:cBhvr>
                                        <p:cTn id="14" dur="1000" fill="hold"/>
                                        <p:tgtEl>
                                          <p:spTgt spid="28"/>
                                        </p:tgtEl>
                                        <p:attrNameLst>
                                          <p:attrName>ppt_w</p:attrName>
                                        </p:attrNameLst>
                                      </p:cBhvr>
                                      <p:tavLst>
                                        <p:tav tm="0">
                                          <p:val>
                                            <p:strVal val="#ppt_w*0.70"/>
                                          </p:val>
                                        </p:tav>
                                        <p:tav tm="100000">
                                          <p:val>
                                            <p:strVal val="#ppt_w"/>
                                          </p:val>
                                        </p:tav>
                                      </p:tavLst>
                                    </p:anim>
                                    <p:anim calcmode="lin" valueType="num">
                                      <p:cBhvr>
                                        <p:cTn id="15" dur="1000" fill="hold"/>
                                        <p:tgtEl>
                                          <p:spTgt spid="28"/>
                                        </p:tgtEl>
                                        <p:attrNameLst>
                                          <p:attrName>ppt_h</p:attrName>
                                        </p:attrNameLst>
                                      </p:cBhvr>
                                      <p:tavLst>
                                        <p:tav tm="0">
                                          <p:val>
                                            <p:strVal val="#ppt_h"/>
                                          </p:val>
                                        </p:tav>
                                        <p:tav tm="100000">
                                          <p:val>
                                            <p:strVal val="#ppt_h"/>
                                          </p:val>
                                        </p:tav>
                                      </p:tavLst>
                                    </p:anim>
                                    <p:animEffect transition="in" filter="fade">
                                      <p:cBhvr>
                                        <p:cTn id="16" dur="1000"/>
                                        <p:tgtEl>
                                          <p:spTgt spid="2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5" presetClass="entr" presetSubtype="0" fill="hold" nodeType="click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p:cTn id="21" dur="1000" fill="hold"/>
                                        <p:tgtEl>
                                          <p:spTgt spid="27"/>
                                        </p:tgtEl>
                                        <p:attrNameLst>
                                          <p:attrName>ppt_w</p:attrName>
                                        </p:attrNameLst>
                                      </p:cBhvr>
                                      <p:tavLst>
                                        <p:tav tm="0">
                                          <p:val>
                                            <p:strVal val="#ppt_w*0.70"/>
                                          </p:val>
                                        </p:tav>
                                        <p:tav tm="100000">
                                          <p:val>
                                            <p:strVal val="#ppt_w"/>
                                          </p:val>
                                        </p:tav>
                                      </p:tavLst>
                                    </p:anim>
                                    <p:anim calcmode="lin" valueType="num">
                                      <p:cBhvr>
                                        <p:cTn id="22" dur="1000" fill="hold"/>
                                        <p:tgtEl>
                                          <p:spTgt spid="27"/>
                                        </p:tgtEl>
                                        <p:attrNameLst>
                                          <p:attrName>ppt_h</p:attrName>
                                        </p:attrNameLst>
                                      </p:cBhvr>
                                      <p:tavLst>
                                        <p:tav tm="0">
                                          <p:val>
                                            <p:strVal val="#ppt_h"/>
                                          </p:val>
                                        </p:tav>
                                        <p:tav tm="100000">
                                          <p:val>
                                            <p:strVal val="#ppt_h"/>
                                          </p:val>
                                        </p:tav>
                                      </p:tavLst>
                                    </p:anim>
                                    <p:animEffect transition="in" filter="fade">
                                      <p:cBhvr>
                                        <p:cTn id="23" dur="1000"/>
                                        <p:tgtEl>
                                          <p:spTgt spid="27"/>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5" presetClass="entr" presetSubtype="0" fill="hold" nodeType="clickEffect">
                                  <p:stCondLst>
                                    <p:cond delay="0"/>
                                  </p:stCondLst>
                                  <p:childTnLst>
                                    <p:set>
                                      <p:cBhvr>
                                        <p:cTn id="27" dur="1" fill="hold">
                                          <p:stCondLst>
                                            <p:cond delay="0"/>
                                          </p:stCondLst>
                                        </p:cTn>
                                        <p:tgtEl>
                                          <p:spTgt spid="23"/>
                                        </p:tgtEl>
                                        <p:attrNameLst>
                                          <p:attrName>style.visibility</p:attrName>
                                        </p:attrNameLst>
                                      </p:cBhvr>
                                      <p:to>
                                        <p:strVal val="visible"/>
                                      </p:to>
                                    </p:set>
                                    <p:anim calcmode="lin" valueType="num">
                                      <p:cBhvr>
                                        <p:cTn id="28" dur="1000" fill="hold"/>
                                        <p:tgtEl>
                                          <p:spTgt spid="23"/>
                                        </p:tgtEl>
                                        <p:attrNameLst>
                                          <p:attrName>ppt_w</p:attrName>
                                        </p:attrNameLst>
                                      </p:cBhvr>
                                      <p:tavLst>
                                        <p:tav tm="0">
                                          <p:val>
                                            <p:strVal val="#ppt_w*0.70"/>
                                          </p:val>
                                        </p:tav>
                                        <p:tav tm="100000">
                                          <p:val>
                                            <p:strVal val="#ppt_w"/>
                                          </p:val>
                                        </p:tav>
                                      </p:tavLst>
                                    </p:anim>
                                    <p:anim calcmode="lin" valueType="num">
                                      <p:cBhvr>
                                        <p:cTn id="29" dur="1000" fill="hold"/>
                                        <p:tgtEl>
                                          <p:spTgt spid="23"/>
                                        </p:tgtEl>
                                        <p:attrNameLst>
                                          <p:attrName>ppt_h</p:attrName>
                                        </p:attrNameLst>
                                      </p:cBhvr>
                                      <p:tavLst>
                                        <p:tav tm="0">
                                          <p:val>
                                            <p:strVal val="#ppt_h"/>
                                          </p:val>
                                        </p:tav>
                                        <p:tav tm="100000">
                                          <p:val>
                                            <p:strVal val="#ppt_h"/>
                                          </p:val>
                                        </p:tav>
                                      </p:tavLst>
                                    </p:anim>
                                    <p:animEffect transition="in" filter="fade">
                                      <p:cBhvr>
                                        <p:cTn id="30" dur="1000"/>
                                        <p:tgtEl>
                                          <p:spTgt spid="23"/>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55" presetClass="entr" presetSubtype="0" fill="hold" nodeType="clickEffect">
                                  <p:stCondLst>
                                    <p:cond delay="0"/>
                                  </p:stCondLst>
                                  <p:childTnLst>
                                    <p:set>
                                      <p:cBhvr>
                                        <p:cTn id="34" dur="1" fill="hold">
                                          <p:stCondLst>
                                            <p:cond delay="0"/>
                                          </p:stCondLst>
                                        </p:cTn>
                                        <p:tgtEl>
                                          <p:spTgt spid="24"/>
                                        </p:tgtEl>
                                        <p:attrNameLst>
                                          <p:attrName>style.visibility</p:attrName>
                                        </p:attrNameLst>
                                      </p:cBhvr>
                                      <p:to>
                                        <p:strVal val="visible"/>
                                      </p:to>
                                    </p:set>
                                    <p:anim calcmode="lin" valueType="num">
                                      <p:cBhvr>
                                        <p:cTn id="35" dur="1000" fill="hold"/>
                                        <p:tgtEl>
                                          <p:spTgt spid="24"/>
                                        </p:tgtEl>
                                        <p:attrNameLst>
                                          <p:attrName>ppt_w</p:attrName>
                                        </p:attrNameLst>
                                      </p:cBhvr>
                                      <p:tavLst>
                                        <p:tav tm="0">
                                          <p:val>
                                            <p:strVal val="#ppt_w*0.70"/>
                                          </p:val>
                                        </p:tav>
                                        <p:tav tm="100000">
                                          <p:val>
                                            <p:strVal val="#ppt_w"/>
                                          </p:val>
                                        </p:tav>
                                      </p:tavLst>
                                    </p:anim>
                                    <p:anim calcmode="lin" valueType="num">
                                      <p:cBhvr>
                                        <p:cTn id="36" dur="1000" fill="hold"/>
                                        <p:tgtEl>
                                          <p:spTgt spid="24"/>
                                        </p:tgtEl>
                                        <p:attrNameLst>
                                          <p:attrName>ppt_h</p:attrName>
                                        </p:attrNameLst>
                                      </p:cBhvr>
                                      <p:tavLst>
                                        <p:tav tm="0">
                                          <p:val>
                                            <p:strVal val="#ppt_h"/>
                                          </p:val>
                                        </p:tav>
                                        <p:tav tm="100000">
                                          <p:val>
                                            <p:strVal val="#ppt_h"/>
                                          </p:val>
                                        </p:tav>
                                      </p:tavLst>
                                    </p:anim>
                                    <p:animEffect transition="in" filter="fade">
                                      <p:cBhvr>
                                        <p:cTn id="37" dur="1000"/>
                                        <p:tgtEl>
                                          <p:spTgt spid="2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55" presetClass="entr" presetSubtype="0" fill="hold" nodeType="click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p:cTn id="42" dur="1000" fill="hold"/>
                                        <p:tgtEl>
                                          <p:spTgt spid="25"/>
                                        </p:tgtEl>
                                        <p:attrNameLst>
                                          <p:attrName>ppt_w</p:attrName>
                                        </p:attrNameLst>
                                      </p:cBhvr>
                                      <p:tavLst>
                                        <p:tav tm="0">
                                          <p:val>
                                            <p:strVal val="#ppt_w*0.70"/>
                                          </p:val>
                                        </p:tav>
                                        <p:tav tm="100000">
                                          <p:val>
                                            <p:strVal val="#ppt_w"/>
                                          </p:val>
                                        </p:tav>
                                      </p:tavLst>
                                    </p:anim>
                                    <p:anim calcmode="lin" valueType="num">
                                      <p:cBhvr>
                                        <p:cTn id="43" dur="1000" fill="hold"/>
                                        <p:tgtEl>
                                          <p:spTgt spid="25"/>
                                        </p:tgtEl>
                                        <p:attrNameLst>
                                          <p:attrName>ppt_h</p:attrName>
                                        </p:attrNameLst>
                                      </p:cBhvr>
                                      <p:tavLst>
                                        <p:tav tm="0">
                                          <p:val>
                                            <p:strVal val="#ppt_h"/>
                                          </p:val>
                                        </p:tav>
                                        <p:tav tm="100000">
                                          <p:val>
                                            <p:strVal val="#ppt_h"/>
                                          </p:val>
                                        </p:tav>
                                      </p:tavLst>
                                    </p:anim>
                                    <p:animEffect transition="in" filter="fade">
                                      <p:cBhvr>
                                        <p:cTn id="44" dur="1000"/>
                                        <p:tgtEl>
                                          <p:spTgt spid="25"/>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55" presetClass="entr" presetSubtype="0" fill="hold" nodeType="click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p:cTn id="49" dur="1000" fill="hold"/>
                                        <p:tgtEl>
                                          <p:spTgt spid="29"/>
                                        </p:tgtEl>
                                        <p:attrNameLst>
                                          <p:attrName>ppt_w</p:attrName>
                                        </p:attrNameLst>
                                      </p:cBhvr>
                                      <p:tavLst>
                                        <p:tav tm="0">
                                          <p:val>
                                            <p:strVal val="#ppt_w*0.70"/>
                                          </p:val>
                                        </p:tav>
                                        <p:tav tm="100000">
                                          <p:val>
                                            <p:strVal val="#ppt_w"/>
                                          </p:val>
                                        </p:tav>
                                      </p:tavLst>
                                    </p:anim>
                                    <p:anim calcmode="lin" valueType="num">
                                      <p:cBhvr>
                                        <p:cTn id="50" dur="1000" fill="hold"/>
                                        <p:tgtEl>
                                          <p:spTgt spid="29"/>
                                        </p:tgtEl>
                                        <p:attrNameLst>
                                          <p:attrName>ppt_h</p:attrName>
                                        </p:attrNameLst>
                                      </p:cBhvr>
                                      <p:tavLst>
                                        <p:tav tm="0">
                                          <p:val>
                                            <p:strVal val="#ppt_h"/>
                                          </p:val>
                                        </p:tav>
                                        <p:tav tm="100000">
                                          <p:val>
                                            <p:strVal val="#ppt_h"/>
                                          </p:val>
                                        </p:tav>
                                      </p:tavLst>
                                    </p:anim>
                                    <p:animEffect transition="in" filter="fade">
                                      <p:cBhvr>
                                        <p:cTn id="51" dur="1000"/>
                                        <p:tgtEl>
                                          <p:spTgt spid="29"/>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55" presetClass="entr" presetSubtype="0" fill="hold" nodeType="click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p:cTn id="56" dur="1000" fill="hold"/>
                                        <p:tgtEl>
                                          <p:spTgt spid="32"/>
                                        </p:tgtEl>
                                        <p:attrNameLst>
                                          <p:attrName>ppt_w</p:attrName>
                                        </p:attrNameLst>
                                      </p:cBhvr>
                                      <p:tavLst>
                                        <p:tav tm="0">
                                          <p:val>
                                            <p:strVal val="#ppt_w*0.70"/>
                                          </p:val>
                                        </p:tav>
                                        <p:tav tm="100000">
                                          <p:val>
                                            <p:strVal val="#ppt_w"/>
                                          </p:val>
                                        </p:tav>
                                      </p:tavLst>
                                    </p:anim>
                                    <p:anim calcmode="lin" valueType="num">
                                      <p:cBhvr>
                                        <p:cTn id="57" dur="1000" fill="hold"/>
                                        <p:tgtEl>
                                          <p:spTgt spid="32"/>
                                        </p:tgtEl>
                                        <p:attrNameLst>
                                          <p:attrName>ppt_h</p:attrName>
                                        </p:attrNameLst>
                                      </p:cBhvr>
                                      <p:tavLst>
                                        <p:tav tm="0">
                                          <p:val>
                                            <p:strVal val="#ppt_h"/>
                                          </p:val>
                                        </p:tav>
                                        <p:tav tm="100000">
                                          <p:val>
                                            <p:strVal val="#ppt_h"/>
                                          </p:val>
                                        </p:tav>
                                      </p:tavLst>
                                    </p:anim>
                                    <p:animEffect transition="in" filter="fade">
                                      <p:cBhvr>
                                        <p:cTn id="58" dur="1000"/>
                                        <p:tgtEl>
                                          <p:spTgt spid="32"/>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55" presetClass="entr" presetSubtype="0" fill="hold" nodeType="click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p:cTn id="63" dur="1000" fill="hold"/>
                                        <p:tgtEl>
                                          <p:spTgt spid="35"/>
                                        </p:tgtEl>
                                        <p:attrNameLst>
                                          <p:attrName>ppt_w</p:attrName>
                                        </p:attrNameLst>
                                      </p:cBhvr>
                                      <p:tavLst>
                                        <p:tav tm="0">
                                          <p:val>
                                            <p:strVal val="#ppt_w*0.70"/>
                                          </p:val>
                                        </p:tav>
                                        <p:tav tm="100000">
                                          <p:val>
                                            <p:strVal val="#ppt_w"/>
                                          </p:val>
                                        </p:tav>
                                      </p:tavLst>
                                    </p:anim>
                                    <p:anim calcmode="lin" valueType="num">
                                      <p:cBhvr>
                                        <p:cTn id="64" dur="1000" fill="hold"/>
                                        <p:tgtEl>
                                          <p:spTgt spid="35"/>
                                        </p:tgtEl>
                                        <p:attrNameLst>
                                          <p:attrName>ppt_h</p:attrName>
                                        </p:attrNameLst>
                                      </p:cBhvr>
                                      <p:tavLst>
                                        <p:tav tm="0">
                                          <p:val>
                                            <p:strVal val="#ppt_h"/>
                                          </p:val>
                                        </p:tav>
                                        <p:tav tm="100000">
                                          <p:val>
                                            <p:strVal val="#ppt_h"/>
                                          </p:val>
                                        </p:tav>
                                      </p:tavLst>
                                    </p:anim>
                                    <p:animEffect transition="in" filter="fade">
                                      <p:cBhvr>
                                        <p:cTn id="65" dur="1000"/>
                                        <p:tgtEl>
                                          <p:spTgt spid="35"/>
                                        </p:tgtEl>
                                      </p:cBhvr>
                                    </p:animEffect>
                                  </p:childTnLst>
                                </p:cTn>
                              </p:par>
                            </p:childTnLst>
                          </p:cTn>
                        </p:par>
                      </p:childTnLst>
                    </p:cTn>
                  </p:par>
                  <p:par>
                    <p:cTn id="66" fill="hold" nodeType="clickPar">
                      <p:stCondLst>
                        <p:cond delay="indefinite"/>
                      </p:stCondLst>
                      <p:childTnLst>
                        <p:par>
                          <p:cTn id="67" fill="hold" nodeType="withGroup">
                            <p:stCondLst>
                              <p:cond delay="0"/>
                            </p:stCondLst>
                            <p:childTnLst>
                              <p:par>
                                <p:cTn id="68" presetID="3" presetClass="entr" presetSubtype="10" fill="hold" grpId="0" nodeType="clickEffect">
                                  <p:stCondLst>
                                    <p:cond delay="0"/>
                                  </p:stCondLst>
                                  <p:childTnLst>
                                    <p:set>
                                      <p:cBhvr>
                                        <p:cTn id="69" dur="1" fill="hold">
                                          <p:stCondLst>
                                            <p:cond delay="0"/>
                                          </p:stCondLst>
                                        </p:cTn>
                                        <p:tgtEl>
                                          <p:spTgt spid="39"/>
                                        </p:tgtEl>
                                        <p:attrNameLst>
                                          <p:attrName>style.visibility</p:attrName>
                                        </p:attrNameLst>
                                      </p:cBhvr>
                                      <p:to>
                                        <p:strVal val="visible"/>
                                      </p:to>
                                    </p:set>
                                    <p:animEffect transition="in" filter="blinds(horizontal)">
                                      <p:cBhvr>
                                        <p:cTn id="70" dur="500"/>
                                        <p:tgtEl>
                                          <p:spTgt spid="39"/>
                                        </p:tgtEl>
                                      </p:cBhvr>
                                    </p:animEffect>
                                  </p:childTnLst>
                                </p:cTn>
                              </p:par>
                              <p:par>
                                <p:cTn id="71" presetID="3" presetClass="entr" presetSubtype="10"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blinds(horizontal)">
                                      <p:cBhvr>
                                        <p:cTn id="73" dur="500"/>
                                        <p:tgtEl>
                                          <p:spTgt spid="38"/>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3" presetClass="entr" presetSubtype="10" fill="hold" grpId="0" nodeType="clickEffect">
                                  <p:stCondLst>
                                    <p:cond delay="0"/>
                                  </p:stCondLst>
                                  <p:childTnLst>
                                    <p:set>
                                      <p:cBhvr>
                                        <p:cTn id="77" dur="1" fill="hold">
                                          <p:stCondLst>
                                            <p:cond delay="0"/>
                                          </p:stCondLst>
                                        </p:cTn>
                                        <p:tgtEl>
                                          <p:spTgt spid="41"/>
                                        </p:tgtEl>
                                        <p:attrNameLst>
                                          <p:attrName>style.visibility</p:attrName>
                                        </p:attrNameLst>
                                      </p:cBhvr>
                                      <p:to>
                                        <p:strVal val="visible"/>
                                      </p:to>
                                    </p:set>
                                    <p:animEffect transition="in" filter="blinds(horizontal)">
                                      <p:cBhvr>
                                        <p:cTn id="78" dur="500"/>
                                        <p:tgtEl>
                                          <p:spTgt spid="41"/>
                                        </p:tgtEl>
                                      </p:cBhvr>
                                    </p:animEffect>
                                  </p:childTnLst>
                                </p:cTn>
                              </p:par>
                              <p:par>
                                <p:cTn id="79" presetID="3" presetClass="entr" presetSubtype="10" fill="hold" grpId="0" nodeType="withEffect">
                                  <p:stCondLst>
                                    <p:cond delay="0"/>
                                  </p:stCondLst>
                                  <p:childTnLst>
                                    <p:set>
                                      <p:cBhvr>
                                        <p:cTn id="80" dur="1" fill="hold">
                                          <p:stCondLst>
                                            <p:cond delay="0"/>
                                          </p:stCondLst>
                                        </p:cTn>
                                        <p:tgtEl>
                                          <p:spTgt spid="40"/>
                                        </p:tgtEl>
                                        <p:attrNameLst>
                                          <p:attrName>style.visibility</p:attrName>
                                        </p:attrNameLst>
                                      </p:cBhvr>
                                      <p:to>
                                        <p:strVal val="visible"/>
                                      </p:to>
                                    </p:set>
                                    <p:animEffect transition="in" filter="blinds(horizontal)">
                                      <p:cBhvr>
                                        <p:cTn id="81" dur="500"/>
                                        <p:tgtEl>
                                          <p:spTgt spid="40"/>
                                        </p:tgtEl>
                                      </p:cBhvr>
                                    </p:animEffect>
                                  </p:childTnLst>
                                </p:cTn>
                              </p:par>
                            </p:childTnLst>
                          </p:cTn>
                        </p:par>
                      </p:childTnLst>
                    </p:cTn>
                  </p:par>
                  <p:par>
                    <p:cTn id="82" fill="hold">
                      <p:stCondLst>
                        <p:cond delay="indefinite"/>
                      </p:stCondLst>
                      <p:childTnLst>
                        <p:par>
                          <p:cTn id="83" fill="hold">
                            <p:stCondLst>
                              <p:cond delay="0"/>
                            </p:stCondLst>
                            <p:childTnLst>
                              <p:par>
                                <p:cTn id="84" presetID="55" presetClass="entr" presetSubtype="0" fill="hold" nodeType="clickEffect">
                                  <p:stCondLst>
                                    <p:cond delay="0"/>
                                  </p:stCondLst>
                                  <p:childTnLst>
                                    <p:set>
                                      <p:cBhvr>
                                        <p:cTn id="85" dur="1" fill="hold">
                                          <p:stCondLst>
                                            <p:cond delay="0"/>
                                          </p:stCondLst>
                                        </p:cTn>
                                        <p:tgtEl>
                                          <p:spTgt spid="42"/>
                                        </p:tgtEl>
                                        <p:attrNameLst>
                                          <p:attrName>style.visibility</p:attrName>
                                        </p:attrNameLst>
                                      </p:cBhvr>
                                      <p:to>
                                        <p:strVal val="visible"/>
                                      </p:to>
                                    </p:set>
                                    <p:anim calcmode="lin" valueType="num">
                                      <p:cBhvr>
                                        <p:cTn id="86" dur="1000" fill="hold"/>
                                        <p:tgtEl>
                                          <p:spTgt spid="42"/>
                                        </p:tgtEl>
                                        <p:attrNameLst>
                                          <p:attrName>ppt_w</p:attrName>
                                        </p:attrNameLst>
                                      </p:cBhvr>
                                      <p:tavLst>
                                        <p:tav tm="0">
                                          <p:val>
                                            <p:strVal val="#ppt_w*0.70"/>
                                          </p:val>
                                        </p:tav>
                                        <p:tav tm="100000">
                                          <p:val>
                                            <p:strVal val="#ppt_w"/>
                                          </p:val>
                                        </p:tav>
                                      </p:tavLst>
                                    </p:anim>
                                    <p:anim calcmode="lin" valueType="num">
                                      <p:cBhvr>
                                        <p:cTn id="87" dur="1000" fill="hold"/>
                                        <p:tgtEl>
                                          <p:spTgt spid="42"/>
                                        </p:tgtEl>
                                        <p:attrNameLst>
                                          <p:attrName>ppt_h</p:attrName>
                                        </p:attrNameLst>
                                      </p:cBhvr>
                                      <p:tavLst>
                                        <p:tav tm="0">
                                          <p:val>
                                            <p:strVal val="#ppt_h"/>
                                          </p:val>
                                        </p:tav>
                                        <p:tav tm="100000">
                                          <p:val>
                                            <p:strVal val="#ppt_h"/>
                                          </p:val>
                                        </p:tav>
                                      </p:tavLst>
                                    </p:anim>
                                    <p:animEffect transition="in" filter="fade">
                                      <p:cBhvr>
                                        <p:cTn id="88" dur="1000"/>
                                        <p:tgtEl>
                                          <p:spTgt spid="42"/>
                                        </p:tgtEl>
                                      </p:cBhvr>
                                    </p:animEffect>
                                  </p:childTnLst>
                                </p:cTn>
                              </p:par>
                            </p:childTnLst>
                          </p:cTn>
                        </p:par>
                      </p:childTnLst>
                    </p:cTn>
                  </p:par>
                  <p:par>
                    <p:cTn id="89" fill="hold">
                      <p:stCondLst>
                        <p:cond delay="indefinite"/>
                      </p:stCondLst>
                      <p:childTnLst>
                        <p:par>
                          <p:cTn id="90" fill="hold">
                            <p:stCondLst>
                              <p:cond delay="0"/>
                            </p:stCondLst>
                            <p:childTnLst>
                              <p:par>
                                <p:cTn id="91" presetID="55" presetClass="entr" presetSubtype="0" fill="hold" nodeType="clickEffect">
                                  <p:stCondLst>
                                    <p:cond delay="0"/>
                                  </p:stCondLst>
                                  <p:childTnLst>
                                    <p:set>
                                      <p:cBhvr>
                                        <p:cTn id="92" dur="1" fill="hold">
                                          <p:stCondLst>
                                            <p:cond delay="0"/>
                                          </p:stCondLst>
                                        </p:cTn>
                                        <p:tgtEl>
                                          <p:spTgt spid="43"/>
                                        </p:tgtEl>
                                        <p:attrNameLst>
                                          <p:attrName>style.visibility</p:attrName>
                                        </p:attrNameLst>
                                      </p:cBhvr>
                                      <p:to>
                                        <p:strVal val="visible"/>
                                      </p:to>
                                    </p:set>
                                    <p:anim calcmode="lin" valueType="num">
                                      <p:cBhvr>
                                        <p:cTn id="93" dur="1000" fill="hold"/>
                                        <p:tgtEl>
                                          <p:spTgt spid="43"/>
                                        </p:tgtEl>
                                        <p:attrNameLst>
                                          <p:attrName>ppt_w</p:attrName>
                                        </p:attrNameLst>
                                      </p:cBhvr>
                                      <p:tavLst>
                                        <p:tav tm="0">
                                          <p:val>
                                            <p:strVal val="#ppt_w*0.70"/>
                                          </p:val>
                                        </p:tav>
                                        <p:tav tm="100000">
                                          <p:val>
                                            <p:strVal val="#ppt_w"/>
                                          </p:val>
                                        </p:tav>
                                      </p:tavLst>
                                    </p:anim>
                                    <p:anim calcmode="lin" valueType="num">
                                      <p:cBhvr>
                                        <p:cTn id="94" dur="1000" fill="hold"/>
                                        <p:tgtEl>
                                          <p:spTgt spid="43"/>
                                        </p:tgtEl>
                                        <p:attrNameLst>
                                          <p:attrName>ppt_h</p:attrName>
                                        </p:attrNameLst>
                                      </p:cBhvr>
                                      <p:tavLst>
                                        <p:tav tm="0">
                                          <p:val>
                                            <p:strVal val="#ppt_h"/>
                                          </p:val>
                                        </p:tav>
                                        <p:tav tm="100000">
                                          <p:val>
                                            <p:strVal val="#ppt_h"/>
                                          </p:val>
                                        </p:tav>
                                      </p:tavLst>
                                    </p:anim>
                                    <p:animEffect transition="in" filter="fade">
                                      <p:cBhvr>
                                        <p:cTn id="95" dur="1000"/>
                                        <p:tgtEl>
                                          <p:spTgt spid="43"/>
                                        </p:tgtEl>
                                      </p:cBhvr>
                                    </p:animEffect>
                                  </p:childTnLst>
                                </p:cTn>
                              </p:par>
                            </p:childTnLst>
                          </p:cTn>
                        </p:par>
                      </p:childTnLst>
                    </p:cTn>
                  </p:par>
                  <p:par>
                    <p:cTn id="96" fill="hold">
                      <p:stCondLst>
                        <p:cond delay="indefinite"/>
                      </p:stCondLst>
                      <p:childTnLst>
                        <p:par>
                          <p:cTn id="97" fill="hold">
                            <p:stCondLst>
                              <p:cond delay="0"/>
                            </p:stCondLst>
                            <p:childTnLst>
                              <p:par>
                                <p:cTn id="98" presetID="55" presetClass="entr" presetSubtype="0" fill="hold" nodeType="clickEffect">
                                  <p:stCondLst>
                                    <p:cond delay="0"/>
                                  </p:stCondLst>
                                  <p:childTnLst>
                                    <p:set>
                                      <p:cBhvr>
                                        <p:cTn id="99" dur="1" fill="hold">
                                          <p:stCondLst>
                                            <p:cond delay="0"/>
                                          </p:stCondLst>
                                        </p:cTn>
                                        <p:tgtEl>
                                          <p:spTgt spid="44"/>
                                        </p:tgtEl>
                                        <p:attrNameLst>
                                          <p:attrName>style.visibility</p:attrName>
                                        </p:attrNameLst>
                                      </p:cBhvr>
                                      <p:to>
                                        <p:strVal val="visible"/>
                                      </p:to>
                                    </p:set>
                                    <p:anim calcmode="lin" valueType="num">
                                      <p:cBhvr>
                                        <p:cTn id="100" dur="1000" fill="hold"/>
                                        <p:tgtEl>
                                          <p:spTgt spid="44"/>
                                        </p:tgtEl>
                                        <p:attrNameLst>
                                          <p:attrName>ppt_w</p:attrName>
                                        </p:attrNameLst>
                                      </p:cBhvr>
                                      <p:tavLst>
                                        <p:tav tm="0">
                                          <p:val>
                                            <p:strVal val="#ppt_w*0.70"/>
                                          </p:val>
                                        </p:tav>
                                        <p:tav tm="100000">
                                          <p:val>
                                            <p:strVal val="#ppt_w"/>
                                          </p:val>
                                        </p:tav>
                                      </p:tavLst>
                                    </p:anim>
                                    <p:anim calcmode="lin" valueType="num">
                                      <p:cBhvr>
                                        <p:cTn id="101" dur="1000" fill="hold"/>
                                        <p:tgtEl>
                                          <p:spTgt spid="44"/>
                                        </p:tgtEl>
                                        <p:attrNameLst>
                                          <p:attrName>ppt_h</p:attrName>
                                        </p:attrNameLst>
                                      </p:cBhvr>
                                      <p:tavLst>
                                        <p:tav tm="0">
                                          <p:val>
                                            <p:strVal val="#ppt_h"/>
                                          </p:val>
                                        </p:tav>
                                        <p:tav tm="100000">
                                          <p:val>
                                            <p:strVal val="#ppt_h"/>
                                          </p:val>
                                        </p:tav>
                                      </p:tavLst>
                                    </p:anim>
                                    <p:animEffect transition="in" filter="fade">
                                      <p:cBhvr>
                                        <p:cTn id="102" dur="1000"/>
                                        <p:tgtEl>
                                          <p:spTgt spid="44"/>
                                        </p:tgtEl>
                                      </p:cBhvr>
                                    </p:animEffect>
                                  </p:childTnLst>
                                </p:cTn>
                              </p:par>
                            </p:childTnLst>
                          </p:cTn>
                        </p:par>
                      </p:childTnLst>
                    </p:cTn>
                  </p:par>
                  <p:par>
                    <p:cTn id="103" fill="hold">
                      <p:stCondLst>
                        <p:cond delay="indefinite"/>
                      </p:stCondLst>
                      <p:childTnLst>
                        <p:par>
                          <p:cTn id="104" fill="hold">
                            <p:stCondLst>
                              <p:cond delay="0"/>
                            </p:stCondLst>
                            <p:childTnLst>
                              <p:par>
                                <p:cTn id="105" presetID="55" presetClass="entr" presetSubtype="0" fill="hold" nodeType="clickEffect">
                                  <p:stCondLst>
                                    <p:cond delay="0"/>
                                  </p:stCondLst>
                                  <p:childTnLst>
                                    <p:set>
                                      <p:cBhvr>
                                        <p:cTn id="106" dur="1" fill="hold">
                                          <p:stCondLst>
                                            <p:cond delay="0"/>
                                          </p:stCondLst>
                                        </p:cTn>
                                        <p:tgtEl>
                                          <p:spTgt spid="45"/>
                                        </p:tgtEl>
                                        <p:attrNameLst>
                                          <p:attrName>style.visibility</p:attrName>
                                        </p:attrNameLst>
                                      </p:cBhvr>
                                      <p:to>
                                        <p:strVal val="visible"/>
                                      </p:to>
                                    </p:set>
                                    <p:anim calcmode="lin" valueType="num">
                                      <p:cBhvr>
                                        <p:cTn id="107" dur="1000" fill="hold"/>
                                        <p:tgtEl>
                                          <p:spTgt spid="45"/>
                                        </p:tgtEl>
                                        <p:attrNameLst>
                                          <p:attrName>ppt_w</p:attrName>
                                        </p:attrNameLst>
                                      </p:cBhvr>
                                      <p:tavLst>
                                        <p:tav tm="0">
                                          <p:val>
                                            <p:strVal val="#ppt_w*0.70"/>
                                          </p:val>
                                        </p:tav>
                                        <p:tav tm="100000">
                                          <p:val>
                                            <p:strVal val="#ppt_w"/>
                                          </p:val>
                                        </p:tav>
                                      </p:tavLst>
                                    </p:anim>
                                    <p:anim calcmode="lin" valueType="num">
                                      <p:cBhvr>
                                        <p:cTn id="108" dur="1000" fill="hold"/>
                                        <p:tgtEl>
                                          <p:spTgt spid="45"/>
                                        </p:tgtEl>
                                        <p:attrNameLst>
                                          <p:attrName>ppt_h</p:attrName>
                                        </p:attrNameLst>
                                      </p:cBhvr>
                                      <p:tavLst>
                                        <p:tav tm="0">
                                          <p:val>
                                            <p:strVal val="#ppt_h"/>
                                          </p:val>
                                        </p:tav>
                                        <p:tav tm="100000">
                                          <p:val>
                                            <p:strVal val="#ppt_h"/>
                                          </p:val>
                                        </p:tav>
                                      </p:tavLst>
                                    </p:anim>
                                    <p:animEffect transition="in" filter="fade">
                                      <p:cBhvr>
                                        <p:cTn id="109" dur="1000"/>
                                        <p:tgtEl>
                                          <p:spTgt spid="45"/>
                                        </p:tgtEl>
                                      </p:cBhvr>
                                    </p:animEffect>
                                  </p:childTnLst>
                                </p:cTn>
                              </p:par>
                            </p:childTnLst>
                          </p:cTn>
                        </p:par>
                      </p:childTnLst>
                    </p:cTn>
                  </p:par>
                  <p:par>
                    <p:cTn id="110" fill="hold">
                      <p:stCondLst>
                        <p:cond delay="indefinite"/>
                      </p:stCondLst>
                      <p:childTnLst>
                        <p:par>
                          <p:cTn id="111" fill="hold">
                            <p:stCondLst>
                              <p:cond delay="0"/>
                            </p:stCondLst>
                            <p:childTnLst>
                              <p:par>
                                <p:cTn id="112" presetID="55" presetClass="entr" presetSubtype="0" fill="hold" nodeType="clickEffect">
                                  <p:stCondLst>
                                    <p:cond delay="0"/>
                                  </p:stCondLst>
                                  <p:childTnLst>
                                    <p:set>
                                      <p:cBhvr>
                                        <p:cTn id="113" dur="1" fill="hold">
                                          <p:stCondLst>
                                            <p:cond delay="0"/>
                                          </p:stCondLst>
                                        </p:cTn>
                                        <p:tgtEl>
                                          <p:spTgt spid="46"/>
                                        </p:tgtEl>
                                        <p:attrNameLst>
                                          <p:attrName>style.visibility</p:attrName>
                                        </p:attrNameLst>
                                      </p:cBhvr>
                                      <p:to>
                                        <p:strVal val="visible"/>
                                      </p:to>
                                    </p:set>
                                    <p:anim calcmode="lin" valueType="num">
                                      <p:cBhvr>
                                        <p:cTn id="114" dur="1000" fill="hold"/>
                                        <p:tgtEl>
                                          <p:spTgt spid="46"/>
                                        </p:tgtEl>
                                        <p:attrNameLst>
                                          <p:attrName>ppt_w</p:attrName>
                                        </p:attrNameLst>
                                      </p:cBhvr>
                                      <p:tavLst>
                                        <p:tav tm="0">
                                          <p:val>
                                            <p:strVal val="#ppt_w*0.70"/>
                                          </p:val>
                                        </p:tav>
                                        <p:tav tm="100000">
                                          <p:val>
                                            <p:strVal val="#ppt_w"/>
                                          </p:val>
                                        </p:tav>
                                      </p:tavLst>
                                    </p:anim>
                                    <p:anim calcmode="lin" valueType="num">
                                      <p:cBhvr>
                                        <p:cTn id="115" dur="1000" fill="hold"/>
                                        <p:tgtEl>
                                          <p:spTgt spid="46"/>
                                        </p:tgtEl>
                                        <p:attrNameLst>
                                          <p:attrName>ppt_h</p:attrName>
                                        </p:attrNameLst>
                                      </p:cBhvr>
                                      <p:tavLst>
                                        <p:tav tm="0">
                                          <p:val>
                                            <p:strVal val="#ppt_h"/>
                                          </p:val>
                                        </p:tav>
                                        <p:tav tm="100000">
                                          <p:val>
                                            <p:strVal val="#ppt_h"/>
                                          </p:val>
                                        </p:tav>
                                      </p:tavLst>
                                    </p:anim>
                                    <p:animEffect transition="in" filter="fade">
                                      <p:cBhvr>
                                        <p:cTn id="116"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p:bldP spid="40" grpId="0" animBg="1"/>
      <p:bldP spid="41"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49" name="Rectangle 2"/>
          <p:cNvSpPr>
            <a:spLocks noChangeArrowheads="1"/>
          </p:cNvSpPr>
          <p:nvPr/>
        </p:nvSpPr>
        <p:spPr bwMode="auto">
          <a:xfrm>
            <a:off x="0" y="0"/>
            <a:ext cx="9144000" cy="6858000"/>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a:p>
        </p:txBody>
      </p:sp>
      <p:pic>
        <p:nvPicPr>
          <p:cNvPr id="386050" name="Picture 3" descr="Jewish_leaders_paid_the_guard"/>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0"/>
            <a:ext cx="4814888"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86051" name="Rectangle 4"/>
          <p:cNvSpPr>
            <a:spLocks noGrp="1" noChangeArrowheads="1"/>
          </p:cNvSpPr>
          <p:nvPr>
            <p:ph type="title"/>
          </p:nvPr>
        </p:nvSpPr>
        <p:spPr/>
        <p:txBody>
          <a:bodyPr/>
          <a:lstStyle/>
          <a:p>
            <a:pPr eaLnBrk="1" hangingPunct="1"/>
            <a:r>
              <a:rPr lang="en-US" b="1">
                <a:solidFill>
                  <a:srgbClr val="000000"/>
                </a:solidFill>
                <a:effectLst/>
                <a:latin typeface="Arial" charset="0"/>
                <a:ea typeface="ＭＳ Ｐゴシック" charset="0"/>
                <a:cs typeface="ＭＳ Ｐゴシック" charset="0"/>
              </a:rPr>
              <a:t>Guards Bribed (28:12)</a:t>
            </a:r>
          </a:p>
        </p:txBody>
      </p:sp>
      <p:pic>
        <p:nvPicPr>
          <p:cNvPr id="291845" name="Picture 5" descr="Despite_the_guard_the_tomb_was_empty"/>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648200" y="1524000"/>
            <a:ext cx="4392613" cy="5334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918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21" name="Picture 6" descr="matt 28.19 gold globe.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762000"/>
            <a:ext cx="9169400" cy="6096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p:nvPr>
        </p:nvSpPr>
        <p:spPr>
          <a:xfrm>
            <a:off x="0" y="0"/>
            <a:ext cx="9144000" cy="792163"/>
          </a:xfrm>
          <a:solidFill>
            <a:schemeClr val="tx1"/>
          </a:solidFill>
        </p:spPr>
        <p:txBody>
          <a:bodyPr/>
          <a:lstStyle/>
          <a:p>
            <a:pPr>
              <a:defRPr/>
            </a:pPr>
            <a:r>
              <a:rPr lang="en-US" b="1" dirty="0">
                <a:solidFill>
                  <a:srgbClr val="FFFFFF"/>
                </a:solidFill>
                <a:latin typeface="Arial" charset="0"/>
                <a:ea typeface="ＭＳ Ｐゴシック" charset="0"/>
                <a:cs typeface="ＭＳ Ｐゴシック" charset="0"/>
              </a:rPr>
              <a:t>Matthew 28:18-20 </a:t>
            </a:r>
            <a:r>
              <a:rPr lang="en-US" sz="3600" b="1" dirty="0">
                <a:solidFill>
                  <a:srgbClr val="FFFFFF"/>
                </a:solidFill>
                <a:latin typeface="Arial" charset="0"/>
                <a:ea typeface="ＭＳ Ｐゴシック" charset="0"/>
                <a:cs typeface="ＭＳ Ｐゴシック" charset="0"/>
              </a:rPr>
              <a:t>NLT</a:t>
            </a:r>
            <a:endParaRPr lang="en-US" b="1" dirty="0">
              <a:solidFill>
                <a:srgbClr val="FFFFFF"/>
              </a:solidFill>
              <a:latin typeface="Arial" charset="0"/>
              <a:ea typeface="ＭＳ Ｐゴシック" charset="0"/>
              <a:cs typeface="ＭＳ Ｐゴシック" charset="0"/>
            </a:endParaRPr>
          </a:p>
        </p:txBody>
      </p:sp>
      <p:sp>
        <p:nvSpPr>
          <p:cNvPr id="389123" name="Content Placeholder 2"/>
          <p:cNvSpPr txBox="1">
            <a:spLocks/>
          </p:cNvSpPr>
          <p:nvPr/>
        </p:nvSpPr>
        <p:spPr bwMode="auto">
          <a:xfrm>
            <a:off x="238125" y="990600"/>
            <a:ext cx="5486400" cy="5867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spcBef>
                <a:spcPct val="20000"/>
              </a:spcBef>
              <a:defRPr/>
            </a:pPr>
            <a:r>
              <a:rPr lang="mr-IN" sz="2800" b="1" dirty="0">
                <a:solidFill>
                  <a:srgbClr val="FFFFFF"/>
                </a:solidFill>
                <a:effectLst>
                  <a:outerShdw blurRad="38100" dist="38100" dir="2700000" algn="tl">
                    <a:srgbClr val="000000">
                      <a:alpha val="43137"/>
                    </a:srgbClr>
                  </a:outerShdw>
                </a:effectLst>
              </a:rPr>
              <a:t>"</a:t>
            </a:r>
            <a:r>
              <a:rPr lang="en-US" sz="2800" b="1" dirty="0">
                <a:solidFill>
                  <a:srgbClr val="FFFFFF"/>
                </a:solidFill>
                <a:effectLst>
                  <a:outerShdw blurRad="38100" dist="38100" dir="2700000" algn="tl">
                    <a:srgbClr val="000000">
                      <a:alpha val="43137"/>
                    </a:srgbClr>
                  </a:outerShdw>
                </a:effectLst>
              </a:rPr>
              <a:t>Jesus came and told his disciples, </a:t>
            </a:r>
            <a:r>
              <a:rPr lang="mr-IN" sz="2800" b="1" dirty="0">
                <a:solidFill>
                  <a:srgbClr val="FFFFFF"/>
                </a:solidFill>
                <a:effectLst>
                  <a:outerShdw blurRad="38100" dist="38100" dir="2700000" algn="tl">
                    <a:srgbClr val="000000">
                      <a:alpha val="43137"/>
                    </a:srgbClr>
                  </a:outerShdw>
                </a:effectLst>
              </a:rPr>
              <a:t>'</a:t>
            </a:r>
            <a:r>
              <a:rPr lang="en-US" altLang="ja-JP" sz="2800" b="1" dirty="0">
                <a:solidFill>
                  <a:srgbClr val="FFFFFF"/>
                </a:solidFill>
                <a:effectLst>
                  <a:outerShdw blurRad="38100" dist="38100" dir="2700000" algn="tl">
                    <a:srgbClr val="000000">
                      <a:alpha val="43137"/>
                    </a:srgbClr>
                  </a:outerShdw>
                </a:effectLst>
              </a:rPr>
              <a:t>I have been given all authority in heaven and on earth. </a:t>
            </a:r>
            <a:r>
              <a:rPr lang="en-US" altLang="ja-JP" sz="2800" b="1" baseline="30000" dirty="0">
                <a:solidFill>
                  <a:srgbClr val="FFFFFF"/>
                </a:solidFill>
                <a:effectLst>
                  <a:outerShdw blurRad="38100" dist="38100" dir="2700000" algn="tl">
                    <a:srgbClr val="000000">
                      <a:alpha val="43137"/>
                    </a:srgbClr>
                  </a:outerShdw>
                </a:effectLst>
              </a:rPr>
              <a:t>19</a:t>
            </a:r>
            <a:r>
              <a:rPr lang="en-US" altLang="ja-JP" sz="2800" b="1" dirty="0">
                <a:solidFill>
                  <a:srgbClr val="FFFFFF"/>
                </a:solidFill>
                <a:effectLst>
                  <a:outerShdw blurRad="38100" dist="38100" dir="2700000" algn="tl">
                    <a:srgbClr val="000000">
                      <a:alpha val="43137"/>
                    </a:srgbClr>
                  </a:outerShdw>
                </a:effectLst>
              </a:rPr>
              <a:t>Therefore, go and </a:t>
            </a:r>
            <a:r>
              <a:rPr lang="en-US" altLang="ja-JP" sz="2800" b="1" dirty="0">
                <a:solidFill>
                  <a:srgbClr val="FFFF00"/>
                </a:solidFill>
                <a:effectLst>
                  <a:outerShdw blurRad="38100" dist="38100" dir="2700000" algn="tl">
                    <a:srgbClr val="000000">
                      <a:alpha val="43137"/>
                    </a:srgbClr>
                  </a:outerShdw>
                </a:effectLst>
              </a:rPr>
              <a:t>make disciples </a:t>
            </a:r>
            <a:r>
              <a:rPr lang="en-US" altLang="ja-JP" sz="2800" b="1" dirty="0">
                <a:solidFill>
                  <a:srgbClr val="FFFFFF"/>
                </a:solidFill>
                <a:effectLst>
                  <a:outerShdw blurRad="38100" dist="38100" dir="2700000" algn="tl">
                    <a:srgbClr val="000000">
                      <a:alpha val="43137"/>
                    </a:srgbClr>
                  </a:outerShdw>
                </a:effectLst>
              </a:rPr>
              <a:t>of all the nations, baptizing them in the name of the Father and the Son and the Holy Spirit. </a:t>
            </a:r>
            <a:r>
              <a:rPr lang="en-US" altLang="ja-JP" sz="2800" b="1" baseline="30000" dirty="0">
                <a:solidFill>
                  <a:srgbClr val="FFFFFF"/>
                </a:solidFill>
                <a:effectLst>
                  <a:outerShdw blurRad="38100" dist="38100" dir="2700000" algn="tl">
                    <a:srgbClr val="000000">
                      <a:alpha val="43137"/>
                    </a:srgbClr>
                  </a:outerShdw>
                </a:effectLst>
              </a:rPr>
              <a:t>20</a:t>
            </a:r>
            <a:r>
              <a:rPr lang="en-US" altLang="ja-JP" sz="2800" b="1" dirty="0">
                <a:solidFill>
                  <a:srgbClr val="FFFFFF"/>
                </a:solidFill>
                <a:effectLst>
                  <a:outerShdw blurRad="38100" dist="38100" dir="2700000" algn="tl">
                    <a:srgbClr val="000000">
                      <a:alpha val="43137"/>
                    </a:srgbClr>
                  </a:outerShdw>
                </a:effectLst>
              </a:rPr>
              <a:t>Teach these new disciples to obey all the commands I have given you. And be sure of this: I am with you always, even to the end of the age.</a:t>
            </a:r>
            <a:r>
              <a:rPr lang="mr-IN" altLang="ja-JP" sz="2800" b="1" dirty="0">
                <a:solidFill>
                  <a:srgbClr val="FFFFFF"/>
                </a:solidFill>
                <a:effectLst>
                  <a:outerShdw blurRad="38100" dist="38100" dir="2700000" algn="tl">
                    <a:srgbClr val="000000">
                      <a:alpha val="43137"/>
                    </a:srgbClr>
                  </a:outerShdw>
                </a:effectLst>
              </a:rPr>
              <a:t>'"</a:t>
            </a:r>
            <a:endParaRPr lang="en-US" sz="2800" b="1" dirty="0">
              <a:solidFill>
                <a:srgbClr val="FFFFFF"/>
              </a:solidFill>
              <a:effectLst>
                <a:outerShdw blurRad="38100" dist="38100" dir="2700000" algn="tl">
                  <a:srgbClr val="000000">
                    <a:alpha val="43137"/>
                  </a:srgbClr>
                </a:outerShdw>
              </a:effectLst>
            </a:endParaRPr>
          </a:p>
        </p:txBody>
      </p:sp>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8833" name="Picture 2" descr="matt 28 world.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6988"/>
            <a:ext cx="9144000" cy="6905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6008" name="Rectangle 8"/>
          <p:cNvSpPr>
            <a:spLocks noChangeArrowheads="1"/>
          </p:cNvSpPr>
          <p:nvPr/>
        </p:nvSpPr>
        <p:spPr bwMode="auto">
          <a:xfrm>
            <a:off x="381000" y="1295400"/>
            <a:ext cx="8229600" cy="5334000"/>
          </a:xfrm>
          <a:prstGeom prst="rect">
            <a:avLst/>
          </a:prstGeom>
          <a:noFill/>
          <a:ln w="9525">
            <a:noFill/>
            <a:miter lim="800000"/>
            <a:headEnd/>
            <a:tailEnd/>
          </a:ln>
          <a:effectLst/>
        </p:spPr>
        <p:txBody>
          <a:bodyPr lIns="91341" tIns="45671" rIns="91341" bIns="45671"/>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sng"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Matthew 28:18-20</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a:t>
            </a:r>
            <a:b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br>
            <a:endParaRPr kumimoji="0" lang="en-US" sz="1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30000" noProof="0" dirty="0">
                <a:ln>
                  <a:noFill/>
                </a:ln>
                <a:solidFill>
                  <a:srgbClr val="FFFFFF"/>
                </a:solidFill>
                <a:effectLst>
                  <a:glow rad="139700">
                    <a:srgbClr val="000000">
                      <a:alpha val="95000"/>
                    </a:srgbClr>
                  </a:glow>
                </a:effectLst>
                <a:uLnTx/>
                <a:uFillTx/>
                <a:latin typeface="Arial" charset="0"/>
                <a:ea typeface="ＭＳ Ｐゴシック" charset="0"/>
              </a:rPr>
              <a:t>18</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Then Jesus came to them and said, </a:t>
            </a:r>
            <a:r>
              <a:rPr kumimoji="0" lang="mr-IN"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All authority in heaven and on earth has been given to me.  </a:t>
            </a:r>
            <a:r>
              <a:rPr kumimoji="0" lang="en-US" sz="3200" b="1" i="0" u="none" strike="noStrike" kern="1200" cap="none" spc="0" normalizeH="0" baseline="30000" noProof="0" dirty="0">
                <a:ln>
                  <a:noFill/>
                </a:ln>
                <a:solidFill>
                  <a:srgbClr val="FFFFFF"/>
                </a:solidFill>
                <a:effectLst>
                  <a:glow rad="139700">
                    <a:srgbClr val="000000">
                      <a:alpha val="95000"/>
                    </a:srgbClr>
                  </a:glow>
                </a:effectLst>
                <a:uLnTx/>
                <a:uFillTx/>
                <a:latin typeface="Arial" charset="0"/>
                <a:ea typeface="ＭＳ Ｐゴシック" charset="0"/>
              </a:rPr>
              <a:t>19</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Therefore </a:t>
            </a:r>
            <a:r>
              <a:rPr kumimoji="0" lang="en-US" sz="3200" b="1" i="0" u="none" strike="noStrike" kern="1200" cap="none" spc="0" normalizeH="0" baseline="0" noProof="0" dirty="0">
                <a:ln>
                  <a:noFill/>
                </a:ln>
                <a:solidFill>
                  <a:srgbClr val="FFFF00"/>
                </a:solidFill>
                <a:effectLst>
                  <a:glow rad="139700">
                    <a:srgbClr val="000000">
                      <a:alpha val="95000"/>
                    </a:srgbClr>
                  </a:glow>
                </a:effectLst>
                <a:uLnTx/>
                <a:uFillTx/>
                <a:latin typeface="Arial" charset="0"/>
                <a:ea typeface="ＭＳ Ｐゴシック" charset="0"/>
              </a:rPr>
              <a:t>go</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and </a:t>
            </a:r>
            <a:r>
              <a:rPr kumimoji="0" lang="en-US" sz="3200" b="1" i="0" u="none" strike="noStrike" kern="1200" cap="none" spc="0" normalizeH="0" baseline="0" noProof="0" dirty="0">
                <a:ln>
                  <a:noFill/>
                </a:ln>
                <a:solidFill>
                  <a:srgbClr val="FFFF00"/>
                </a:solidFill>
                <a:effectLst>
                  <a:glow rad="139700">
                    <a:srgbClr val="000000">
                      <a:alpha val="95000"/>
                    </a:srgbClr>
                  </a:glow>
                </a:effectLst>
                <a:uLnTx/>
                <a:uFillTx/>
                <a:latin typeface="Arial" charset="0"/>
                <a:ea typeface="ＭＳ Ｐゴシック" charset="0"/>
              </a:rPr>
              <a:t>make disciples</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of all nations, </a:t>
            </a:r>
            <a:r>
              <a:rPr kumimoji="0" lang="en-US" sz="3200" b="1" i="0" u="none" strike="noStrike" kern="1200" cap="none" spc="0" normalizeH="0" baseline="0" noProof="0" dirty="0">
                <a:ln>
                  <a:noFill/>
                </a:ln>
                <a:solidFill>
                  <a:srgbClr val="FFFF00"/>
                </a:solidFill>
                <a:effectLst>
                  <a:glow rad="139700">
                    <a:srgbClr val="000000">
                      <a:alpha val="95000"/>
                    </a:srgbClr>
                  </a:glow>
                </a:effectLst>
                <a:uLnTx/>
                <a:uFillTx/>
                <a:latin typeface="Arial" charset="0"/>
                <a:ea typeface="ＭＳ Ｐゴシック" charset="0"/>
              </a:rPr>
              <a:t>baptizing</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them in the name of…, </a:t>
            </a:r>
            <a:r>
              <a:rPr kumimoji="0" lang="en-US" sz="3200" b="1" i="0" u="none" strike="noStrike" kern="1200" cap="none" spc="0" normalizeH="0" baseline="30000" noProof="0" dirty="0">
                <a:ln>
                  <a:noFill/>
                </a:ln>
                <a:solidFill>
                  <a:srgbClr val="FFFFFF"/>
                </a:solidFill>
                <a:effectLst>
                  <a:glow rad="139700">
                    <a:srgbClr val="000000">
                      <a:alpha val="95000"/>
                    </a:srgbClr>
                  </a:glow>
                </a:effectLst>
                <a:uLnTx/>
                <a:uFillTx/>
                <a:latin typeface="Arial" charset="0"/>
                <a:ea typeface="ＭＳ Ｐゴシック" charset="0"/>
              </a:rPr>
              <a:t>20</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and </a:t>
            </a:r>
            <a:r>
              <a:rPr kumimoji="0" lang="en-US" sz="3200" b="1" i="0" u="none" strike="noStrike" kern="1200" cap="none" spc="0" normalizeH="0" baseline="0" noProof="0" dirty="0">
                <a:ln>
                  <a:noFill/>
                </a:ln>
                <a:solidFill>
                  <a:srgbClr val="FFFF00"/>
                </a:solidFill>
                <a:effectLst>
                  <a:glow rad="139700">
                    <a:srgbClr val="000000">
                      <a:alpha val="95000"/>
                    </a:srgbClr>
                  </a:glow>
                </a:effectLst>
                <a:uLnTx/>
                <a:uFillTx/>
                <a:latin typeface="Arial" charset="0"/>
                <a:ea typeface="ＭＳ Ｐゴシック" charset="0"/>
              </a:rPr>
              <a:t>teaching</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them to obey everything I have commanded you. And surely I am with you always, to the very end of the age.</a:t>
            </a:r>
            <a:r>
              <a:rPr kumimoji="0" lang="mr-IN"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a:t>
            </a: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56004" name="Oval 4"/>
          <p:cNvSpPr>
            <a:spLocks noChangeArrowheads="1"/>
          </p:cNvSpPr>
          <p:nvPr/>
        </p:nvSpPr>
        <p:spPr bwMode="auto">
          <a:xfrm>
            <a:off x="228600" y="3352800"/>
            <a:ext cx="3733800" cy="990600"/>
          </a:xfrm>
          <a:prstGeom prst="ellipse">
            <a:avLst/>
          </a:prstGeom>
          <a:noFill/>
          <a:ln w="76200">
            <a:solidFill>
              <a:srgbClr val="FF1321"/>
            </a:solidFill>
            <a:round/>
            <a:headEnd/>
            <a:tailEnd/>
          </a:ln>
          <a:extLst>
            <a:ext uri="{909E8E84-426E-40dd-AFC4-6F175D3DCCD1}">
              <a14:hiddenFill xmlns="" xmlns:a14="http://schemas.microsoft.com/office/drawing/2010/main">
                <a:solidFill>
                  <a:srgbClr val="FFFFFF"/>
                </a:solid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56005" name="AutoShape 5"/>
          <p:cNvSpPr>
            <a:spLocks noChangeArrowheads="1"/>
          </p:cNvSpPr>
          <p:nvPr/>
        </p:nvSpPr>
        <p:spPr bwMode="auto">
          <a:xfrm>
            <a:off x="4038600" y="3581400"/>
            <a:ext cx="2286000" cy="457200"/>
          </a:xfrm>
          <a:prstGeom prst="notchedRightArrow">
            <a:avLst>
              <a:gd name="adj1" fmla="val 50000"/>
              <a:gd name="adj2" fmla="val 125000"/>
            </a:avLst>
          </a:prstGeom>
          <a:solidFill>
            <a:srgbClr val="FF1321"/>
          </a:solidFill>
          <a:ln w="9525">
            <a:solidFill>
              <a:schemeClr val="tx1"/>
            </a:solidFill>
            <a:miter lim="800000"/>
            <a:headEnd/>
            <a:tailEnd/>
          </a:ln>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56006" name="AutoShape 6"/>
          <p:cNvSpPr>
            <a:spLocks noChangeArrowheads="1"/>
          </p:cNvSpPr>
          <p:nvPr/>
        </p:nvSpPr>
        <p:spPr bwMode="auto">
          <a:xfrm>
            <a:off x="4038600" y="3124200"/>
            <a:ext cx="2286000" cy="457200"/>
          </a:xfrm>
          <a:prstGeom prst="notchedRightArrow">
            <a:avLst>
              <a:gd name="adj1" fmla="val 50000"/>
              <a:gd name="adj2" fmla="val 125000"/>
            </a:avLst>
          </a:prstGeom>
          <a:solidFill>
            <a:srgbClr val="FF1321"/>
          </a:solidFill>
          <a:ln w="9525">
            <a:solidFill>
              <a:schemeClr val="tx1"/>
            </a:solidFill>
            <a:miter lim="800000"/>
            <a:headEnd/>
            <a:tailEnd/>
          </a:ln>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56007" name="AutoShape 7"/>
          <p:cNvSpPr>
            <a:spLocks noChangeArrowheads="1"/>
          </p:cNvSpPr>
          <p:nvPr/>
        </p:nvSpPr>
        <p:spPr bwMode="auto">
          <a:xfrm>
            <a:off x="4038600" y="4038600"/>
            <a:ext cx="2286000" cy="457200"/>
          </a:xfrm>
          <a:prstGeom prst="notchedRightArrow">
            <a:avLst>
              <a:gd name="adj1" fmla="val 50000"/>
              <a:gd name="adj2" fmla="val 125000"/>
            </a:avLst>
          </a:prstGeom>
          <a:solidFill>
            <a:srgbClr val="FF1321"/>
          </a:solidFill>
          <a:ln w="9525">
            <a:solidFill>
              <a:schemeClr val="tx1"/>
            </a:solidFill>
            <a:miter lim="800000"/>
            <a:headEnd/>
            <a:tailEnd/>
          </a:ln>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pic>
        <p:nvPicPr>
          <p:cNvPr id="248839" name="Picture 1" descr="matt 28.19-20.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6492" y="-74613"/>
            <a:ext cx="2851151" cy="2135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6002" name="Rectangle 2"/>
          <p:cNvSpPr>
            <a:spLocks noGrp="1" noChangeArrowheads="1"/>
          </p:cNvSpPr>
          <p:nvPr>
            <p:ph type="ctrTitle"/>
          </p:nvPr>
        </p:nvSpPr>
        <p:spPr>
          <a:xfrm>
            <a:off x="2414590" y="62136"/>
            <a:ext cx="6694487" cy="990601"/>
          </a:xfrm>
          <a:solidFill>
            <a:schemeClr val="accent2"/>
          </a:solidFill>
          <a:ln w="76200">
            <a:solidFill>
              <a:schemeClr val="bg1"/>
            </a:solidFill>
          </a:ln>
          <a:effectLst>
            <a:outerShdw blurRad="63500" dist="35921" dir="2700000" algn="ctr" rotWithShape="0">
              <a:srgbClr val="000000">
                <a:alpha val="74998"/>
              </a:srgbClr>
            </a:outerShdw>
          </a:effectLst>
        </p:spPr>
        <p:txBody>
          <a:bodyPr/>
          <a:lstStyle/>
          <a:p>
            <a:pPr eaLnBrk="1" hangingPunct="1">
              <a:defRPr/>
            </a:pPr>
            <a:r>
              <a:rPr lang="en-US" b="1" dirty="0">
                <a:solidFill>
                  <a:schemeClr val="bg1"/>
                </a:solidFill>
              </a:rPr>
              <a:t>The Great Commission</a:t>
            </a:r>
          </a:p>
        </p:txBody>
      </p:sp>
    </p:spTree>
    <p:extLst>
      <p:ext uri="{BB962C8B-B14F-4D97-AF65-F5344CB8AC3E}">
        <p14:creationId xmlns:p14="http://schemas.microsoft.com/office/powerpoint/2010/main" val="22974405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56004"/>
                                        </p:tgtEl>
                                        <p:attrNameLst>
                                          <p:attrName>style.visibility</p:attrName>
                                        </p:attrNameLst>
                                      </p:cBhvr>
                                      <p:to>
                                        <p:strVal val="visible"/>
                                      </p:to>
                                    </p:set>
                                    <p:animEffect transition="in" filter="wipe(left)">
                                      <p:cBhvr>
                                        <p:cTn id="7" dur="500"/>
                                        <p:tgtEl>
                                          <p:spTgt spid="25600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006"/>
                                        </p:tgtEl>
                                        <p:attrNameLst>
                                          <p:attrName>style.visibility</p:attrName>
                                        </p:attrNameLst>
                                      </p:cBhvr>
                                      <p:to>
                                        <p:strVal val="visible"/>
                                      </p:to>
                                    </p:set>
                                    <p:animEffect transition="in" filter="wipe(left)">
                                      <p:cBhvr>
                                        <p:cTn id="12" dur="500"/>
                                        <p:tgtEl>
                                          <p:spTgt spid="25600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56005"/>
                                        </p:tgtEl>
                                        <p:attrNameLst>
                                          <p:attrName>style.visibility</p:attrName>
                                        </p:attrNameLst>
                                      </p:cBhvr>
                                      <p:to>
                                        <p:strVal val="visible"/>
                                      </p:to>
                                    </p:set>
                                    <p:animEffect transition="in" filter="wipe(left)">
                                      <p:cBhvr>
                                        <p:cTn id="17" dur="500"/>
                                        <p:tgtEl>
                                          <p:spTgt spid="25600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6007"/>
                                        </p:tgtEl>
                                        <p:attrNameLst>
                                          <p:attrName>style.visibility</p:attrName>
                                        </p:attrNameLst>
                                      </p:cBhvr>
                                      <p:to>
                                        <p:strVal val="visible"/>
                                      </p:to>
                                    </p:set>
                                    <p:animEffect transition="in" filter="wipe(left)">
                                      <p:cBhvr>
                                        <p:cTn id="22" dur="500"/>
                                        <p:tgtEl>
                                          <p:spTgt spid="2560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4" grpId="0" animBg="1"/>
      <p:bldP spid="256005" grpId="0" animBg="1"/>
      <p:bldP spid="256006" grpId="0" animBg="1"/>
      <p:bldP spid="256007" grpId="0" animBg="1"/>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8833" name="Picture 2" descr="matt 28 world.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6988"/>
            <a:ext cx="9144000" cy="69056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6008" name="Rectangle 8"/>
          <p:cNvSpPr>
            <a:spLocks noChangeArrowheads="1"/>
          </p:cNvSpPr>
          <p:nvPr/>
        </p:nvSpPr>
        <p:spPr bwMode="auto">
          <a:xfrm>
            <a:off x="381000" y="1295400"/>
            <a:ext cx="8229600" cy="765448"/>
          </a:xfrm>
          <a:prstGeom prst="rect">
            <a:avLst/>
          </a:prstGeom>
          <a:noFill/>
          <a:ln w="9525">
            <a:noFill/>
            <a:miter lim="800000"/>
            <a:headEnd/>
            <a:tailEnd/>
          </a:ln>
          <a:effectLst/>
        </p:spPr>
        <p:txBody>
          <a:bodyPr lIns="91341" tIns="45671" rIns="91341" bIns="45671"/>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Make Disciples</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56005" name="AutoShape 5"/>
          <p:cNvSpPr>
            <a:spLocks noChangeArrowheads="1"/>
          </p:cNvSpPr>
          <p:nvPr/>
        </p:nvSpPr>
        <p:spPr bwMode="auto">
          <a:xfrm rot="1613650">
            <a:off x="5199855" y="2193112"/>
            <a:ext cx="2286000" cy="457200"/>
          </a:xfrm>
          <a:prstGeom prst="notchedRightArrow">
            <a:avLst>
              <a:gd name="adj1" fmla="val 50000"/>
              <a:gd name="adj2" fmla="val 125000"/>
            </a:avLst>
          </a:prstGeom>
          <a:solidFill>
            <a:srgbClr val="FFFF00"/>
          </a:solidFill>
          <a:ln w="9525">
            <a:solidFill>
              <a:schemeClr val="tx1"/>
            </a:solidFill>
            <a:miter lim="800000"/>
            <a:headEnd/>
            <a:tailEnd/>
          </a:ln>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56006" name="AutoShape 6"/>
          <p:cNvSpPr>
            <a:spLocks noChangeArrowheads="1"/>
          </p:cNvSpPr>
          <p:nvPr/>
        </p:nvSpPr>
        <p:spPr bwMode="auto">
          <a:xfrm rot="5400000">
            <a:off x="3834316" y="2082552"/>
            <a:ext cx="1083568" cy="457200"/>
          </a:xfrm>
          <a:prstGeom prst="notchedRightArrow">
            <a:avLst>
              <a:gd name="adj1" fmla="val 50000"/>
              <a:gd name="adj2" fmla="val 125000"/>
            </a:avLst>
          </a:prstGeom>
          <a:solidFill>
            <a:srgbClr val="FFFF00"/>
          </a:solidFill>
          <a:ln w="9525">
            <a:solidFill>
              <a:schemeClr val="tx1"/>
            </a:solidFill>
            <a:miter lim="800000"/>
            <a:headEnd/>
            <a:tailEnd/>
          </a:ln>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56007" name="AutoShape 7"/>
          <p:cNvSpPr>
            <a:spLocks noChangeArrowheads="1"/>
          </p:cNvSpPr>
          <p:nvPr/>
        </p:nvSpPr>
        <p:spPr bwMode="auto">
          <a:xfrm rot="9552532">
            <a:off x="1266345" y="2091643"/>
            <a:ext cx="2286000" cy="457200"/>
          </a:xfrm>
          <a:prstGeom prst="notchedRightArrow">
            <a:avLst>
              <a:gd name="adj1" fmla="val 50000"/>
              <a:gd name="adj2" fmla="val 125000"/>
            </a:avLst>
          </a:prstGeom>
          <a:solidFill>
            <a:srgbClr val="FFFF00"/>
          </a:solidFill>
          <a:ln w="9525">
            <a:solidFill>
              <a:schemeClr val="tx1"/>
            </a:solidFill>
            <a:miter lim="800000"/>
            <a:headEnd/>
            <a:tailEnd/>
          </a:ln>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pic>
        <p:nvPicPr>
          <p:cNvPr id="248839" name="Picture 1" descr="matt 28.19-20.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6492" y="-74613"/>
            <a:ext cx="2851151" cy="2135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6002" name="Rectangle 2"/>
          <p:cNvSpPr>
            <a:spLocks noGrp="1" noChangeArrowheads="1"/>
          </p:cNvSpPr>
          <p:nvPr>
            <p:ph type="ctrTitle"/>
          </p:nvPr>
        </p:nvSpPr>
        <p:spPr>
          <a:xfrm>
            <a:off x="2414590" y="62136"/>
            <a:ext cx="6694487" cy="990601"/>
          </a:xfrm>
          <a:solidFill>
            <a:schemeClr val="accent2"/>
          </a:solidFill>
          <a:ln w="76200">
            <a:solidFill>
              <a:schemeClr val="bg1"/>
            </a:solidFill>
          </a:ln>
          <a:effectLst>
            <a:outerShdw blurRad="63500" dist="35921" dir="2700000" algn="ctr" rotWithShape="0">
              <a:srgbClr val="000000">
                <a:alpha val="74998"/>
              </a:srgbClr>
            </a:outerShdw>
          </a:effectLst>
        </p:spPr>
        <p:txBody>
          <a:bodyPr/>
          <a:lstStyle/>
          <a:p>
            <a:pPr eaLnBrk="1" hangingPunct="1">
              <a:defRPr/>
            </a:pPr>
            <a:r>
              <a:rPr lang="en-US" b="1" dirty="0">
                <a:solidFill>
                  <a:schemeClr val="bg1"/>
                </a:solidFill>
              </a:rPr>
              <a:t>The Great Commission</a:t>
            </a:r>
          </a:p>
        </p:txBody>
      </p:sp>
      <p:sp>
        <p:nvSpPr>
          <p:cNvPr id="10" name="Rectangle 8"/>
          <p:cNvSpPr>
            <a:spLocks noChangeArrowheads="1"/>
          </p:cNvSpPr>
          <p:nvPr/>
        </p:nvSpPr>
        <p:spPr bwMode="auto">
          <a:xfrm>
            <a:off x="-23688" y="2852936"/>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Going</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1" name="Rectangle 8"/>
          <p:cNvSpPr>
            <a:spLocks noChangeArrowheads="1"/>
          </p:cNvSpPr>
          <p:nvPr/>
        </p:nvSpPr>
        <p:spPr bwMode="auto">
          <a:xfrm>
            <a:off x="2964137" y="2852936"/>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Baptizing</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2" name="Rectangle 8"/>
          <p:cNvSpPr>
            <a:spLocks noChangeArrowheads="1"/>
          </p:cNvSpPr>
          <p:nvPr/>
        </p:nvSpPr>
        <p:spPr bwMode="auto">
          <a:xfrm>
            <a:off x="5988473" y="2852936"/>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Teaching</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3" name="Rectangle 8"/>
          <p:cNvSpPr>
            <a:spLocks noChangeArrowheads="1"/>
          </p:cNvSpPr>
          <p:nvPr/>
        </p:nvSpPr>
        <p:spPr bwMode="auto">
          <a:xfrm>
            <a:off x="-23688" y="3501008"/>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Salvation</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4" name="Rectangle 8"/>
          <p:cNvSpPr>
            <a:spLocks noChangeArrowheads="1"/>
          </p:cNvSpPr>
          <p:nvPr/>
        </p:nvSpPr>
        <p:spPr bwMode="auto">
          <a:xfrm>
            <a:off x="2964137" y="3501008"/>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Identification</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5" name="Rectangle 8"/>
          <p:cNvSpPr>
            <a:spLocks noChangeArrowheads="1"/>
          </p:cNvSpPr>
          <p:nvPr/>
        </p:nvSpPr>
        <p:spPr bwMode="auto">
          <a:xfrm>
            <a:off x="5988473" y="3501008"/>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Sanctification</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6" name="Rectangle 8"/>
          <p:cNvSpPr>
            <a:spLocks noChangeArrowheads="1"/>
          </p:cNvSpPr>
          <p:nvPr/>
        </p:nvSpPr>
        <p:spPr bwMode="auto">
          <a:xfrm>
            <a:off x="-23688" y="4149080"/>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Evangelism</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7" name="Rectangle 8"/>
          <p:cNvSpPr>
            <a:spLocks noChangeArrowheads="1"/>
          </p:cNvSpPr>
          <p:nvPr/>
        </p:nvSpPr>
        <p:spPr bwMode="auto">
          <a:xfrm>
            <a:off x="2964137" y="4149080"/>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Assimilation</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8" name="Rectangle 8"/>
          <p:cNvSpPr>
            <a:spLocks noChangeArrowheads="1"/>
          </p:cNvSpPr>
          <p:nvPr/>
        </p:nvSpPr>
        <p:spPr bwMode="auto">
          <a:xfrm>
            <a:off x="5988473" y="4149080"/>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Education</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19" name="Rectangle 8"/>
          <p:cNvSpPr>
            <a:spLocks noChangeArrowheads="1"/>
          </p:cNvSpPr>
          <p:nvPr/>
        </p:nvSpPr>
        <p:spPr bwMode="auto">
          <a:xfrm>
            <a:off x="-23688" y="4797152"/>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Believing</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0" name="Rectangle 8"/>
          <p:cNvSpPr>
            <a:spLocks noChangeArrowheads="1"/>
          </p:cNvSpPr>
          <p:nvPr/>
        </p:nvSpPr>
        <p:spPr bwMode="auto">
          <a:xfrm>
            <a:off x="2964137" y="4797152"/>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Bonding</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1" name="Rectangle 8"/>
          <p:cNvSpPr>
            <a:spLocks noChangeArrowheads="1"/>
          </p:cNvSpPr>
          <p:nvPr/>
        </p:nvSpPr>
        <p:spPr bwMode="auto">
          <a:xfrm>
            <a:off x="5988473" y="4797152"/>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Maturing</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2" name="Rectangle 8"/>
          <p:cNvSpPr>
            <a:spLocks noChangeArrowheads="1"/>
          </p:cNvSpPr>
          <p:nvPr/>
        </p:nvSpPr>
        <p:spPr bwMode="auto">
          <a:xfrm>
            <a:off x="-23688" y="5445224"/>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Find Them</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3" name="Rectangle 8"/>
          <p:cNvSpPr>
            <a:spLocks noChangeArrowheads="1"/>
          </p:cNvSpPr>
          <p:nvPr/>
        </p:nvSpPr>
        <p:spPr bwMode="auto">
          <a:xfrm>
            <a:off x="2964137" y="5445224"/>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Keep Them</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4" name="Rectangle 8"/>
          <p:cNvSpPr>
            <a:spLocks noChangeArrowheads="1"/>
          </p:cNvSpPr>
          <p:nvPr/>
        </p:nvSpPr>
        <p:spPr bwMode="auto">
          <a:xfrm>
            <a:off x="5988473" y="5445224"/>
            <a:ext cx="3131840" cy="576064"/>
          </a:xfrm>
          <a:prstGeom prst="rect">
            <a:avLst/>
          </a:prstGeom>
          <a:noFill/>
          <a:ln w="9525">
            <a:noFill/>
            <a:miter lim="800000"/>
            <a:headEnd/>
            <a:tailEnd/>
          </a:ln>
          <a:effectLst/>
        </p:spPr>
        <p:txBody>
          <a:bodyPr lIns="91341" tIns="45671" rIns="91341" bIns="45671"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Build Them</a:t>
            </a:r>
            <a:endParaRPr kumimoji="0" lang="en-US" sz="2400" b="0" i="0"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
        <p:nvSpPr>
          <p:cNvPr id="25" name="Rectangle 8"/>
          <p:cNvSpPr>
            <a:spLocks noChangeArrowheads="1"/>
          </p:cNvSpPr>
          <p:nvPr/>
        </p:nvSpPr>
        <p:spPr bwMode="auto">
          <a:xfrm>
            <a:off x="0" y="6381329"/>
            <a:ext cx="8892480" cy="416124"/>
          </a:xfrm>
          <a:prstGeom prst="rect">
            <a:avLst/>
          </a:prstGeom>
          <a:noFill/>
          <a:ln w="9525">
            <a:noFill/>
            <a:miter lim="800000"/>
            <a:headEnd/>
            <a:tailEnd/>
          </a:ln>
          <a:effectLst/>
        </p:spPr>
        <p:txBody>
          <a:bodyPr lIns="91341" tIns="45671" rIns="91341" bIns="45671" anchor="ctr"/>
          <a:lstStyle/>
          <a:p>
            <a:pPr marL="0" marR="0" lvl="0" indent="0" algn="r" defTabSz="914400" rtl="0" eaLnBrk="1" fontAlgn="base" latinLnBrk="0" hangingPunct="1">
              <a:lnSpc>
                <a:spcPct val="100000"/>
              </a:lnSpc>
              <a:spcBef>
                <a:spcPct val="20000"/>
              </a:spcBef>
              <a:spcAft>
                <a:spcPct val="0"/>
              </a:spcAft>
              <a:buClrTx/>
              <a:buSzTx/>
              <a:buFontTx/>
              <a:buNone/>
              <a:tabLst/>
              <a:defRPr/>
            </a:pPr>
            <a:r>
              <a:rPr kumimoji="0" lang="en-US" sz="1800" b="1" i="1" u="none" strike="noStrike" kern="1200" cap="none" spc="0" normalizeH="0" baseline="0" noProof="0">
                <a:ln>
                  <a:noFill/>
                </a:ln>
                <a:solidFill>
                  <a:srgbClr val="FFFFFF"/>
                </a:solidFill>
                <a:effectLst>
                  <a:glow rad="139700">
                    <a:srgbClr val="000000">
                      <a:alpha val="95000"/>
                    </a:srgbClr>
                  </a:glow>
                </a:effectLst>
                <a:uLnTx/>
                <a:uFillTx/>
                <a:latin typeface="Arial" charset="0"/>
                <a:ea typeface="ＭＳ Ｐゴシック" charset="0"/>
              </a:rPr>
              <a:t>Adapted from Dr</a:t>
            </a:r>
            <a:r>
              <a:rPr kumimoji="0" lang="en-US" sz="1800" b="1" i="1" u="none" strike="noStrike" kern="1200" cap="none" spc="0" normalizeH="0" baseline="0" noProof="0" dirty="0">
                <a:ln>
                  <a:noFill/>
                </a:ln>
                <a:solidFill>
                  <a:srgbClr val="FFFFFF"/>
                </a:solidFill>
                <a:effectLst>
                  <a:glow rad="139700">
                    <a:srgbClr val="000000">
                      <a:alpha val="95000"/>
                    </a:srgbClr>
                  </a:glow>
                </a:effectLst>
                <a:uLnTx/>
                <a:uFillTx/>
                <a:latin typeface="Arial" charset="0"/>
                <a:ea typeface="ＭＳ Ｐゴシック" charset="0"/>
              </a:rPr>
              <a:t>. Gary McIntosh, Church Growth Network 2014</a:t>
            </a:r>
            <a:endParaRPr kumimoji="0" lang="en-US" sz="1400" b="0" i="1" u="none" strike="noStrike" kern="1200" cap="none" spc="0" normalizeH="0" baseline="0" noProof="0" dirty="0">
              <a:ln>
                <a:noFill/>
              </a:ln>
              <a:solidFill>
                <a:srgbClr val="000000"/>
              </a:solidFill>
              <a:effectLst>
                <a:glow rad="139700">
                  <a:srgbClr val="000000">
                    <a:alpha val="95000"/>
                  </a:srgbClr>
                </a:glow>
              </a:effectLst>
              <a:uLnTx/>
              <a:uFillTx/>
              <a:latin typeface="Arial" charset="0"/>
              <a:ea typeface="ＭＳ Ｐゴシック" charset="0"/>
            </a:endParaRPr>
          </a:p>
        </p:txBody>
      </p:sp>
    </p:spTree>
    <p:extLst>
      <p:ext uri="{BB962C8B-B14F-4D97-AF65-F5344CB8AC3E}">
        <p14:creationId xmlns:p14="http://schemas.microsoft.com/office/powerpoint/2010/main" val="35722359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56007"/>
                                        </p:tgtEl>
                                        <p:attrNameLst>
                                          <p:attrName>style.visibility</p:attrName>
                                        </p:attrNameLst>
                                      </p:cBhvr>
                                      <p:to>
                                        <p:strVal val="visible"/>
                                      </p:to>
                                    </p:set>
                                    <p:animEffect transition="in" filter="wipe(up)">
                                      <p:cBhvr>
                                        <p:cTn id="7" dur="500"/>
                                        <p:tgtEl>
                                          <p:spTgt spid="25600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256006"/>
                                        </p:tgtEl>
                                        <p:attrNameLst>
                                          <p:attrName>style.visibility</p:attrName>
                                        </p:attrNameLst>
                                      </p:cBhvr>
                                      <p:to>
                                        <p:strVal val="visible"/>
                                      </p:to>
                                    </p:set>
                                    <p:animEffect transition="in" filter="wipe(up)">
                                      <p:cBhvr>
                                        <p:cTn id="12" dur="500"/>
                                        <p:tgtEl>
                                          <p:spTgt spid="25600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256005"/>
                                        </p:tgtEl>
                                        <p:attrNameLst>
                                          <p:attrName>style.visibility</p:attrName>
                                        </p:attrNameLst>
                                      </p:cBhvr>
                                      <p:to>
                                        <p:strVal val="visible"/>
                                      </p:to>
                                    </p:set>
                                    <p:animEffect transition="in" filter="wipe(up)">
                                      <p:cBhvr>
                                        <p:cTn id="17" dur="500"/>
                                        <p:tgtEl>
                                          <p:spTgt spid="256005"/>
                                        </p:tgtEl>
                                      </p:cBhvr>
                                    </p:animEffect>
                                  </p:childTnLst>
                                </p:cTn>
                              </p:par>
                            </p:childTnLst>
                          </p:cTn>
                        </p:par>
                      </p:childTnLst>
                    </p:cTn>
                  </p:par>
                  <p:par>
                    <p:cTn id="18" fill="hold">
                      <p:stCondLst>
                        <p:cond delay="indefinite"/>
                      </p:stCondLst>
                      <p:childTnLst>
                        <p:par>
                          <p:cTn id="19" fill="hold">
                            <p:stCondLst>
                              <p:cond delay="0"/>
                            </p:stCondLst>
                            <p:childTnLst>
                              <p:par>
                                <p:cTn id="20" presetID="55"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p:cTn id="22" dur="1000" fill="hold"/>
                                        <p:tgtEl>
                                          <p:spTgt spid="10"/>
                                        </p:tgtEl>
                                        <p:attrNameLst>
                                          <p:attrName>ppt_w</p:attrName>
                                        </p:attrNameLst>
                                      </p:cBhvr>
                                      <p:tavLst>
                                        <p:tav tm="0">
                                          <p:val>
                                            <p:strVal val="#ppt_w*0.70"/>
                                          </p:val>
                                        </p:tav>
                                        <p:tav tm="100000">
                                          <p:val>
                                            <p:strVal val="#ppt_w"/>
                                          </p:val>
                                        </p:tav>
                                      </p:tavLst>
                                    </p:anim>
                                    <p:anim calcmode="lin" valueType="num">
                                      <p:cBhvr>
                                        <p:cTn id="23" dur="1000" fill="hold"/>
                                        <p:tgtEl>
                                          <p:spTgt spid="10"/>
                                        </p:tgtEl>
                                        <p:attrNameLst>
                                          <p:attrName>ppt_h</p:attrName>
                                        </p:attrNameLst>
                                      </p:cBhvr>
                                      <p:tavLst>
                                        <p:tav tm="0">
                                          <p:val>
                                            <p:strVal val="#ppt_h"/>
                                          </p:val>
                                        </p:tav>
                                        <p:tav tm="100000">
                                          <p:val>
                                            <p:strVal val="#ppt_h"/>
                                          </p:val>
                                        </p:tav>
                                      </p:tavLst>
                                    </p:anim>
                                    <p:animEffect transition="in" filter="fade">
                                      <p:cBhvr>
                                        <p:cTn id="24" dur="1000"/>
                                        <p:tgtEl>
                                          <p:spTgt spid="10"/>
                                        </p:tgtEl>
                                      </p:cBhvr>
                                    </p:animEffect>
                                  </p:childTnLst>
                                </p:cTn>
                              </p:par>
                              <p:par>
                                <p:cTn id="25" presetID="55"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1000" fill="hold"/>
                                        <p:tgtEl>
                                          <p:spTgt spid="11"/>
                                        </p:tgtEl>
                                        <p:attrNameLst>
                                          <p:attrName>ppt_w</p:attrName>
                                        </p:attrNameLst>
                                      </p:cBhvr>
                                      <p:tavLst>
                                        <p:tav tm="0">
                                          <p:val>
                                            <p:strVal val="#ppt_w*0.70"/>
                                          </p:val>
                                        </p:tav>
                                        <p:tav tm="100000">
                                          <p:val>
                                            <p:strVal val="#ppt_w"/>
                                          </p:val>
                                        </p:tav>
                                      </p:tavLst>
                                    </p:anim>
                                    <p:anim calcmode="lin" valueType="num">
                                      <p:cBhvr>
                                        <p:cTn id="28" dur="1000" fill="hold"/>
                                        <p:tgtEl>
                                          <p:spTgt spid="11"/>
                                        </p:tgtEl>
                                        <p:attrNameLst>
                                          <p:attrName>ppt_h</p:attrName>
                                        </p:attrNameLst>
                                      </p:cBhvr>
                                      <p:tavLst>
                                        <p:tav tm="0">
                                          <p:val>
                                            <p:strVal val="#ppt_h"/>
                                          </p:val>
                                        </p:tav>
                                        <p:tav tm="100000">
                                          <p:val>
                                            <p:strVal val="#ppt_h"/>
                                          </p:val>
                                        </p:tav>
                                      </p:tavLst>
                                    </p:anim>
                                    <p:animEffect transition="in" filter="fade">
                                      <p:cBhvr>
                                        <p:cTn id="29" dur="1000"/>
                                        <p:tgtEl>
                                          <p:spTgt spid="11"/>
                                        </p:tgtEl>
                                      </p:cBhvr>
                                    </p:animEffect>
                                  </p:childTnLst>
                                </p:cTn>
                              </p:par>
                              <p:par>
                                <p:cTn id="30" presetID="55" presetClass="entr" presetSubtype="0"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1000" fill="hold"/>
                                        <p:tgtEl>
                                          <p:spTgt spid="12"/>
                                        </p:tgtEl>
                                        <p:attrNameLst>
                                          <p:attrName>ppt_w</p:attrName>
                                        </p:attrNameLst>
                                      </p:cBhvr>
                                      <p:tavLst>
                                        <p:tav tm="0">
                                          <p:val>
                                            <p:strVal val="#ppt_w*0.70"/>
                                          </p:val>
                                        </p:tav>
                                        <p:tav tm="100000">
                                          <p:val>
                                            <p:strVal val="#ppt_w"/>
                                          </p:val>
                                        </p:tav>
                                      </p:tavLst>
                                    </p:anim>
                                    <p:anim calcmode="lin" valueType="num">
                                      <p:cBhvr>
                                        <p:cTn id="33" dur="1000" fill="hold"/>
                                        <p:tgtEl>
                                          <p:spTgt spid="12"/>
                                        </p:tgtEl>
                                        <p:attrNameLst>
                                          <p:attrName>ppt_h</p:attrName>
                                        </p:attrNameLst>
                                      </p:cBhvr>
                                      <p:tavLst>
                                        <p:tav tm="0">
                                          <p:val>
                                            <p:strVal val="#ppt_h"/>
                                          </p:val>
                                        </p:tav>
                                        <p:tav tm="100000">
                                          <p:val>
                                            <p:strVal val="#ppt_h"/>
                                          </p:val>
                                        </p:tav>
                                      </p:tavLst>
                                    </p:anim>
                                    <p:animEffect transition="in" filter="fade">
                                      <p:cBhvr>
                                        <p:cTn id="34" dur="10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55" presetClass="entr" presetSubtype="0"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p:cTn id="39" dur="1000" fill="hold"/>
                                        <p:tgtEl>
                                          <p:spTgt spid="13"/>
                                        </p:tgtEl>
                                        <p:attrNameLst>
                                          <p:attrName>ppt_w</p:attrName>
                                        </p:attrNameLst>
                                      </p:cBhvr>
                                      <p:tavLst>
                                        <p:tav tm="0">
                                          <p:val>
                                            <p:strVal val="#ppt_w*0.70"/>
                                          </p:val>
                                        </p:tav>
                                        <p:tav tm="100000">
                                          <p:val>
                                            <p:strVal val="#ppt_w"/>
                                          </p:val>
                                        </p:tav>
                                      </p:tavLst>
                                    </p:anim>
                                    <p:anim calcmode="lin" valueType="num">
                                      <p:cBhvr>
                                        <p:cTn id="40" dur="1000" fill="hold"/>
                                        <p:tgtEl>
                                          <p:spTgt spid="13"/>
                                        </p:tgtEl>
                                        <p:attrNameLst>
                                          <p:attrName>ppt_h</p:attrName>
                                        </p:attrNameLst>
                                      </p:cBhvr>
                                      <p:tavLst>
                                        <p:tav tm="0">
                                          <p:val>
                                            <p:strVal val="#ppt_h"/>
                                          </p:val>
                                        </p:tav>
                                        <p:tav tm="100000">
                                          <p:val>
                                            <p:strVal val="#ppt_h"/>
                                          </p:val>
                                        </p:tav>
                                      </p:tavLst>
                                    </p:anim>
                                    <p:animEffect transition="in" filter="fade">
                                      <p:cBhvr>
                                        <p:cTn id="41" dur="1000"/>
                                        <p:tgtEl>
                                          <p:spTgt spid="13"/>
                                        </p:tgtEl>
                                      </p:cBhvr>
                                    </p:animEffect>
                                  </p:childTnLst>
                                </p:cTn>
                              </p:par>
                              <p:par>
                                <p:cTn id="42" presetID="55" presetClass="entr" presetSubtype="0" fill="hold" grpId="0" nodeType="withEffect">
                                  <p:stCondLst>
                                    <p:cond delay="0"/>
                                  </p:stCondLst>
                                  <p:childTnLst>
                                    <p:set>
                                      <p:cBhvr>
                                        <p:cTn id="43" dur="1" fill="hold">
                                          <p:stCondLst>
                                            <p:cond delay="0"/>
                                          </p:stCondLst>
                                        </p:cTn>
                                        <p:tgtEl>
                                          <p:spTgt spid="14"/>
                                        </p:tgtEl>
                                        <p:attrNameLst>
                                          <p:attrName>style.visibility</p:attrName>
                                        </p:attrNameLst>
                                      </p:cBhvr>
                                      <p:to>
                                        <p:strVal val="visible"/>
                                      </p:to>
                                    </p:set>
                                    <p:anim calcmode="lin" valueType="num">
                                      <p:cBhvr>
                                        <p:cTn id="44" dur="1000" fill="hold"/>
                                        <p:tgtEl>
                                          <p:spTgt spid="14"/>
                                        </p:tgtEl>
                                        <p:attrNameLst>
                                          <p:attrName>ppt_w</p:attrName>
                                        </p:attrNameLst>
                                      </p:cBhvr>
                                      <p:tavLst>
                                        <p:tav tm="0">
                                          <p:val>
                                            <p:strVal val="#ppt_w*0.70"/>
                                          </p:val>
                                        </p:tav>
                                        <p:tav tm="100000">
                                          <p:val>
                                            <p:strVal val="#ppt_w"/>
                                          </p:val>
                                        </p:tav>
                                      </p:tavLst>
                                    </p:anim>
                                    <p:anim calcmode="lin" valueType="num">
                                      <p:cBhvr>
                                        <p:cTn id="45" dur="1000" fill="hold"/>
                                        <p:tgtEl>
                                          <p:spTgt spid="14"/>
                                        </p:tgtEl>
                                        <p:attrNameLst>
                                          <p:attrName>ppt_h</p:attrName>
                                        </p:attrNameLst>
                                      </p:cBhvr>
                                      <p:tavLst>
                                        <p:tav tm="0">
                                          <p:val>
                                            <p:strVal val="#ppt_h"/>
                                          </p:val>
                                        </p:tav>
                                        <p:tav tm="100000">
                                          <p:val>
                                            <p:strVal val="#ppt_h"/>
                                          </p:val>
                                        </p:tav>
                                      </p:tavLst>
                                    </p:anim>
                                    <p:animEffect transition="in" filter="fade">
                                      <p:cBhvr>
                                        <p:cTn id="46" dur="1000"/>
                                        <p:tgtEl>
                                          <p:spTgt spid="14"/>
                                        </p:tgtEl>
                                      </p:cBhvr>
                                    </p:animEffect>
                                  </p:childTnLst>
                                </p:cTn>
                              </p:par>
                              <p:par>
                                <p:cTn id="47" presetID="55" presetClass="entr" presetSubtype="0"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p:cTn id="49" dur="1000" fill="hold"/>
                                        <p:tgtEl>
                                          <p:spTgt spid="15"/>
                                        </p:tgtEl>
                                        <p:attrNameLst>
                                          <p:attrName>ppt_w</p:attrName>
                                        </p:attrNameLst>
                                      </p:cBhvr>
                                      <p:tavLst>
                                        <p:tav tm="0">
                                          <p:val>
                                            <p:strVal val="#ppt_w*0.70"/>
                                          </p:val>
                                        </p:tav>
                                        <p:tav tm="100000">
                                          <p:val>
                                            <p:strVal val="#ppt_w"/>
                                          </p:val>
                                        </p:tav>
                                      </p:tavLst>
                                    </p:anim>
                                    <p:anim calcmode="lin" valueType="num">
                                      <p:cBhvr>
                                        <p:cTn id="50" dur="1000" fill="hold"/>
                                        <p:tgtEl>
                                          <p:spTgt spid="15"/>
                                        </p:tgtEl>
                                        <p:attrNameLst>
                                          <p:attrName>ppt_h</p:attrName>
                                        </p:attrNameLst>
                                      </p:cBhvr>
                                      <p:tavLst>
                                        <p:tav tm="0">
                                          <p:val>
                                            <p:strVal val="#ppt_h"/>
                                          </p:val>
                                        </p:tav>
                                        <p:tav tm="100000">
                                          <p:val>
                                            <p:strVal val="#ppt_h"/>
                                          </p:val>
                                        </p:tav>
                                      </p:tavLst>
                                    </p:anim>
                                    <p:animEffect transition="in" filter="fade">
                                      <p:cBhvr>
                                        <p:cTn id="51" dur="10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55" presetClass="entr" presetSubtype="0" fill="hold" grpId="0" nodeType="clickEffect">
                                  <p:stCondLst>
                                    <p:cond delay="0"/>
                                  </p:stCondLst>
                                  <p:childTnLst>
                                    <p:set>
                                      <p:cBhvr>
                                        <p:cTn id="55" dur="1" fill="hold">
                                          <p:stCondLst>
                                            <p:cond delay="0"/>
                                          </p:stCondLst>
                                        </p:cTn>
                                        <p:tgtEl>
                                          <p:spTgt spid="16"/>
                                        </p:tgtEl>
                                        <p:attrNameLst>
                                          <p:attrName>style.visibility</p:attrName>
                                        </p:attrNameLst>
                                      </p:cBhvr>
                                      <p:to>
                                        <p:strVal val="visible"/>
                                      </p:to>
                                    </p:set>
                                    <p:anim calcmode="lin" valueType="num">
                                      <p:cBhvr>
                                        <p:cTn id="56" dur="1000" fill="hold"/>
                                        <p:tgtEl>
                                          <p:spTgt spid="16"/>
                                        </p:tgtEl>
                                        <p:attrNameLst>
                                          <p:attrName>ppt_w</p:attrName>
                                        </p:attrNameLst>
                                      </p:cBhvr>
                                      <p:tavLst>
                                        <p:tav tm="0">
                                          <p:val>
                                            <p:strVal val="#ppt_w*0.70"/>
                                          </p:val>
                                        </p:tav>
                                        <p:tav tm="100000">
                                          <p:val>
                                            <p:strVal val="#ppt_w"/>
                                          </p:val>
                                        </p:tav>
                                      </p:tavLst>
                                    </p:anim>
                                    <p:anim calcmode="lin" valueType="num">
                                      <p:cBhvr>
                                        <p:cTn id="57" dur="1000" fill="hold"/>
                                        <p:tgtEl>
                                          <p:spTgt spid="16"/>
                                        </p:tgtEl>
                                        <p:attrNameLst>
                                          <p:attrName>ppt_h</p:attrName>
                                        </p:attrNameLst>
                                      </p:cBhvr>
                                      <p:tavLst>
                                        <p:tav tm="0">
                                          <p:val>
                                            <p:strVal val="#ppt_h"/>
                                          </p:val>
                                        </p:tav>
                                        <p:tav tm="100000">
                                          <p:val>
                                            <p:strVal val="#ppt_h"/>
                                          </p:val>
                                        </p:tav>
                                      </p:tavLst>
                                    </p:anim>
                                    <p:animEffect transition="in" filter="fade">
                                      <p:cBhvr>
                                        <p:cTn id="58" dur="1000"/>
                                        <p:tgtEl>
                                          <p:spTgt spid="16"/>
                                        </p:tgtEl>
                                      </p:cBhvr>
                                    </p:animEffect>
                                  </p:childTnLst>
                                </p:cTn>
                              </p:par>
                              <p:par>
                                <p:cTn id="59" presetID="55" presetClass="entr" presetSubtype="0"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 calcmode="lin" valueType="num">
                                      <p:cBhvr>
                                        <p:cTn id="61" dur="1000" fill="hold"/>
                                        <p:tgtEl>
                                          <p:spTgt spid="17"/>
                                        </p:tgtEl>
                                        <p:attrNameLst>
                                          <p:attrName>ppt_w</p:attrName>
                                        </p:attrNameLst>
                                      </p:cBhvr>
                                      <p:tavLst>
                                        <p:tav tm="0">
                                          <p:val>
                                            <p:strVal val="#ppt_w*0.70"/>
                                          </p:val>
                                        </p:tav>
                                        <p:tav tm="100000">
                                          <p:val>
                                            <p:strVal val="#ppt_w"/>
                                          </p:val>
                                        </p:tav>
                                      </p:tavLst>
                                    </p:anim>
                                    <p:anim calcmode="lin" valueType="num">
                                      <p:cBhvr>
                                        <p:cTn id="62" dur="1000" fill="hold"/>
                                        <p:tgtEl>
                                          <p:spTgt spid="17"/>
                                        </p:tgtEl>
                                        <p:attrNameLst>
                                          <p:attrName>ppt_h</p:attrName>
                                        </p:attrNameLst>
                                      </p:cBhvr>
                                      <p:tavLst>
                                        <p:tav tm="0">
                                          <p:val>
                                            <p:strVal val="#ppt_h"/>
                                          </p:val>
                                        </p:tav>
                                        <p:tav tm="100000">
                                          <p:val>
                                            <p:strVal val="#ppt_h"/>
                                          </p:val>
                                        </p:tav>
                                      </p:tavLst>
                                    </p:anim>
                                    <p:animEffect transition="in" filter="fade">
                                      <p:cBhvr>
                                        <p:cTn id="63" dur="1000"/>
                                        <p:tgtEl>
                                          <p:spTgt spid="17"/>
                                        </p:tgtEl>
                                      </p:cBhvr>
                                    </p:animEffect>
                                  </p:childTnLst>
                                </p:cTn>
                              </p:par>
                              <p:par>
                                <p:cTn id="64" presetID="55" presetClass="entr" presetSubtype="0"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 calcmode="lin" valueType="num">
                                      <p:cBhvr>
                                        <p:cTn id="66" dur="1000" fill="hold"/>
                                        <p:tgtEl>
                                          <p:spTgt spid="18"/>
                                        </p:tgtEl>
                                        <p:attrNameLst>
                                          <p:attrName>ppt_w</p:attrName>
                                        </p:attrNameLst>
                                      </p:cBhvr>
                                      <p:tavLst>
                                        <p:tav tm="0">
                                          <p:val>
                                            <p:strVal val="#ppt_w*0.70"/>
                                          </p:val>
                                        </p:tav>
                                        <p:tav tm="100000">
                                          <p:val>
                                            <p:strVal val="#ppt_w"/>
                                          </p:val>
                                        </p:tav>
                                      </p:tavLst>
                                    </p:anim>
                                    <p:anim calcmode="lin" valueType="num">
                                      <p:cBhvr>
                                        <p:cTn id="67" dur="1000" fill="hold"/>
                                        <p:tgtEl>
                                          <p:spTgt spid="18"/>
                                        </p:tgtEl>
                                        <p:attrNameLst>
                                          <p:attrName>ppt_h</p:attrName>
                                        </p:attrNameLst>
                                      </p:cBhvr>
                                      <p:tavLst>
                                        <p:tav tm="0">
                                          <p:val>
                                            <p:strVal val="#ppt_h"/>
                                          </p:val>
                                        </p:tav>
                                        <p:tav tm="100000">
                                          <p:val>
                                            <p:strVal val="#ppt_h"/>
                                          </p:val>
                                        </p:tav>
                                      </p:tavLst>
                                    </p:anim>
                                    <p:animEffect transition="in" filter="fade">
                                      <p:cBhvr>
                                        <p:cTn id="68" dur="1000"/>
                                        <p:tgtEl>
                                          <p:spTgt spid="18"/>
                                        </p:tgtEl>
                                      </p:cBhvr>
                                    </p:animEffect>
                                  </p:childTnLst>
                                </p:cTn>
                              </p:par>
                            </p:childTnLst>
                          </p:cTn>
                        </p:par>
                      </p:childTnLst>
                    </p:cTn>
                  </p:par>
                  <p:par>
                    <p:cTn id="69" fill="hold">
                      <p:stCondLst>
                        <p:cond delay="indefinite"/>
                      </p:stCondLst>
                      <p:childTnLst>
                        <p:par>
                          <p:cTn id="70" fill="hold">
                            <p:stCondLst>
                              <p:cond delay="0"/>
                            </p:stCondLst>
                            <p:childTnLst>
                              <p:par>
                                <p:cTn id="71" presetID="55" presetClass="entr" presetSubtype="0" fill="hold" grpId="0" nodeType="clickEffect">
                                  <p:stCondLst>
                                    <p:cond delay="0"/>
                                  </p:stCondLst>
                                  <p:childTnLst>
                                    <p:set>
                                      <p:cBhvr>
                                        <p:cTn id="72" dur="1" fill="hold">
                                          <p:stCondLst>
                                            <p:cond delay="0"/>
                                          </p:stCondLst>
                                        </p:cTn>
                                        <p:tgtEl>
                                          <p:spTgt spid="19"/>
                                        </p:tgtEl>
                                        <p:attrNameLst>
                                          <p:attrName>style.visibility</p:attrName>
                                        </p:attrNameLst>
                                      </p:cBhvr>
                                      <p:to>
                                        <p:strVal val="visible"/>
                                      </p:to>
                                    </p:set>
                                    <p:anim calcmode="lin" valueType="num">
                                      <p:cBhvr>
                                        <p:cTn id="73" dur="1000" fill="hold"/>
                                        <p:tgtEl>
                                          <p:spTgt spid="19"/>
                                        </p:tgtEl>
                                        <p:attrNameLst>
                                          <p:attrName>ppt_w</p:attrName>
                                        </p:attrNameLst>
                                      </p:cBhvr>
                                      <p:tavLst>
                                        <p:tav tm="0">
                                          <p:val>
                                            <p:strVal val="#ppt_w*0.70"/>
                                          </p:val>
                                        </p:tav>
                                        <p:tav tm="100000">
                                          <p:val>
                                            <p:strVal val="#ppt_w"/>
                                          </p:val>
                                        </p:tav>
                                      </p:tavLst>
                                    </p:anim>
                                    <p:anim calcmode="lin" valueType="num">
                                      <p:cBhvr>
                                        <p:cTn id="74" dur="1000" fill="hold"/>
                                        <p:tgtEl>
                                          <p:spTgt spid="19"/>
                                        </p:tgtEl>
                                        <p:attrNameLst>
                                          <p:attrName>ppt_h</p:attrName>
                                        </p:attrNameLst>
                                      </p:cBhvr>
                                      <p:tavLst>
                                        <p:tav tm="0">
                                          <p:val>
                                            <p:strVal val="#ppt_h"/>
                                          </p:val>
                                        </p:tav>
                                        <p:tav tm="100000">
                                          <p:val>
                                            <p:strVal val="#ppt_h"/>
                                          </p:val>
                                        </p:tav>
                                      </p:tavLst>
                                    </p:anim>
                                    <p:animEffect transition="in" filter="fade">
                                      <p:cBhvr>
                                        <p:cTn id="75" dur="1000"/>
                                        <p:tgtEl>
                                          <p:spTgt spid="19"/>
                                        </p:tgtEl>
                                      </p:cBhvr>
                                    </p:animEffect>
                                  </p:childTnLst>
                                </p:cTn>
                              </p:par>
                              <p:par>
                                <p:cTn id="76" presetID="55" presetClass="entr" presetSubtype="0" fill="hold" grpId="0" nodeType="withEffect">
                                  <p:stCondLst>
                                    <p:cond delay="0"/>
                                  </p:stCondLst>
                                  <p:childTnLst>
                                    <p:set>
                                      <p:cBhvr>
                                        <p:cTn id="77" dur="1" fill="hold">
                                          <p:stCondLst>
                                            <p:cond delay="0"/>
                                          </p:stCondLst>
                                        </p:cTn>
                                        <p:tgtEl>
                                          <p:spTgt spid="20"/>
                                        </p:tgtEl>
                                        <p:attrNameLst>
                                          <p:attrName>style.visibility</p:attrName>
                                        </p:attrNameLst>
                                      </p:cBhvr>
                                      <p:to>
                                        <p:strVal val="visible"/>
                                      </p:to>
                                    </p:set>
                                    <p:anim calcmode="lin" valueType="num">
                                      <p:cBhvr>
                                        <p:cTn id="78" dur="1000" fill="hold"/>
                                        <p:tgtEl>
                                          <p:spTgt spid="20"/>
                                        </p:tgtEl>
                                        <p:attrNameLst>
                                          <p:attrName>ppt_w</p:attrName>
                                        </p:attrNameLst>
                                      </p:cBhvr>
                                      <p:tavLst>
                                        <p:tav tm="0">
                                          <p:val>
                                            <p:strVal val="#ppt_w*0.70"/>
                                          </p:val>
                                        </p:tav>
                                        <p:tav tm="100000">
                                          <p:val>
                                            <p:strVal val="#ppt_w"/>
                                          </p:val>
                                        </p:tav>
                                      </p:tavLst>
                                    </p:anim>
                                    <p:anim calcmode="lin" valueType="num">
                                      <p:cBhvr>
                                        <p:cTn id="79" dur="1000" fill="hold"/>
                                        <p:tgtEl>
                                          <p:spTgt spid="20"/>
                                        </p:tgtEl>
                                        <p:attrNameLst>
                                          <p:attrName>ppt_h</p:attrName>
                                        </p:attrNameLst>
                                      </p:cBhvr>
                                      <p:tavLst>
                                        <p:tav tm="0">
                                          <p:val>
                                            <p:strVal val="#ppt_h"/>
                                          </p:val>
                                        </p:tav>
                                        <p:tav tm="100000">
                                          <p:val>
                                            <p:strVal val="#ppt_h"/>
                                          </p:val>
                                        </p:tav>
                                      </p:tavLst>
                                    </p:anim>
                                    <p:animEffect transition="in" filter="fade">
                                      <p:cBhvr>
                                        <p:cTn id="80" dur="1000"/>
                                        <p:tgtEl>
                                          <p:spTgt spid="20"/>
                                        </p:tgtEl>
                                      </p:cBhvr>
                                    </p:animEffect>
                                  </p:childTnLst>
                                </p:cTn>
                              </p:par>
                              <p:par>
                                <p:cTn id="81" presetID="55" presetClass="entr" presetSubtype="0" fill="hold" grpId="0" nodeType="with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p:cTn id="83" dur="1000" fill="hold"/>
                                        <p:tgtEl>
                                          <p:spTgt spid="21"/>
                                        </p:tgtEl>
                                        <p:attrNameLst>
                                          <p:attrName>ppt_w</p:attrName>
                                        </p:attrNameLst>
                                      </p:cBhvr>
                                      <p:tavLst>
                                        <p:tav tm="0">
                                          <p:val>
                                            <p:strVal val="#ppt_w*0.70"/>
                                          </p:val>
                                        </p:tav>
                                        <p:tav tm="100000">
                                          <p:val>
                                            <p:strVal val="#ppt_w"/>
                                          </p:val>
                                        </p:tav>
                                      </p:tavLst>
                                    </p:anim>
                                    <p:anim calcmode="lin" valueType="num">
                                      <p:cBhvr>
                                        <p:cTn id="84" dur="1000" fill="hold"/>
                                        <p:tgtEl>
                                          <p:spTgt spid="21"/>
                                        </p:tgtEl>
                                        <p:attrNameLst>
                                          <p:attrName>ppt_h</p:attrName>
                                        </p:attrNameLst>
                                      </p:cBhvr>
                                      <p:tavLst>
                                        <p:tav tm="0">
                                          <p:val>
                                            <p:strVal val="#ppt_h"/>
                                          </p:val>
                                        </p:tav>
                                        <p:tav tm="100000">
                                          <p:val>
                                            <p:strVal val="#ppt_h"/>
                                          </p:val>
                                        </p:tav>
                                      </p:tavLst>
                                    </p:anim>
                                    <p:animEffect transition="in" filter="fade">
                                      <p:cBhvr>
                                        <p:cTn id="85" dur="1000"/>
                                        <p:tgtEl>
                                          <p:spTgt spid="21"/>
                                        </p:tgtEl>
                                      </p:cBhvr>
                                    </p:animEffect>
                                  </p:childTnLst>
                                </p:cTn>
                              </p:par>
                            </p:childTnLst>
                          </p:cTn>
                        </p:par>
                      </p:childTnLst>
                    </p:cTn>
                  </p:par>
                  <p:par>
                    <p:cTn id="86" fill="hold">
                      <p:stCondLst>
                        <p:cond delay="indefinite"/>
                      </p:stCondLst>
                      <p:childTnLst>
                        <p:par>
                          <p:cTn id="87" fill="hold">
                            <p:stCondLst>
                              <p:cond delay="0"/>
                            </p:stCondLst>
                            <p:childTnLst>
                              <p:par>
                                <p:cTn id="88" presetID="55" presetClass="entr" presetSubtype="0" fill="hold" grpId="0" nodeType="clickEffect">
                                  <p:stCondLst>
                                    <p:cond delay="0"/>
                                  </p:stCondLst>
                                  <p:childTnLst>
                                    <p:set>
                                      <p:cBhvr>
                                        <p:cTn id="89" dur="1" fill="hold">
                                          <p:stCondLst>
                                            <p:cond delay="0"/>
                                          </p:stCondLst>
                                        </p:cTn>
                                        <p:tgtEl>
                                          <p:spTgt spid="22"/>
                                        </p:tgtEl>
                                        <p:attrNameLst>
                                          <p:attrName>style.visibility</p:attrName>
                                        </p:attrNameLst>
                                      </p:cBhvr>
                                      <p:to>
                                        <p:strVal val="visible"/>
                                      </p:to>
                                    </p:set>
                                    <p:anim calcmode="lin" valueType="num">
                                      <p:cBhvr>
                                        <p:cTn id="90" dur="1000" fill="hold"/>
                                        <p:tgtEl>
                                          <p:spTgt spid="22"/>
                                        </p:tgtEl>
                                        <p:attrNameLst>
                                          <p:attrName>ppt_w</p:attrName>
                                        </p:attrNameLst>
                                      </p:cBhvr>
                                      <p:tavLst>
                                        <p:tav tm="0">
                                          <p:val>
                                            <p:strVal val="#ppt_w*0.70"/>
                                          </p:val>
                                        </p:tav>
                                        <p:tav tm="100000">
                                          <p:val>
                                            <p:strVal val="#ppt_w"/>
                                          </p:val>
                                        </p:tav>
                                      </p:tavLst>
                                    </p:anim>
                                    <p:anim calcmode="lin" valueType="num">
                                      <p:cBhvr>
                                        <p:cTn id="91" dur="1000" fill="hold"/>
                                        <p:tgtEl>
                                          <p:spTgt spid="22"/>
                                        </p:tgtEl>
                                        <p:attrNameLst>
                                          <p:attrName>ppt_h</p:attrName>
                                        </p:attrNameLst>
                                      </p:cBhvr>
                                      <p:tavLst>
                                        <p:tav tm="0">
                                          <p:val>
                                            <p:strVal val="#ppt_h"/>
                                          </p:val>
                                        </p:tav>
                                        <p:tav tm="100000">
                                          <p:val>
                                            <p:strVal val="#ppt_h"/>
                                          </p:val>
                                        </p:tav>
                                      </p:tavLst>
                                    </p:anim>
                                    <p:animEffect transition="in" filter="fade">
                                      <p:cBhvr>
                                        <p:cTn id="92" dur="1000"/>
                                        <p:tgtEl>
                                          <p:spTgt spid="22"/>
                                        </p:tgtEl>
                                      </p:cBhvr>
                                    </p:animEffect>
                                  </p:childTnLst>
                                </p:cTn>
                              </p:par>
                              <p:par>
                                <p:cTn id="93" presetID="55" presetClass="entr" presetSubtype="0" fill="hold" grpId="0" nodeType="withEffect">
                                  <p:stCondLst>
                                    <p:cond delay="0"/>
                                  </p:stCondLst>
                                  <p:childTnLst>
                                    <p:set>
                                      <p:cBhvr>
                                        <p:cTn id="94" dur="1" fill="hold">
                                          <p:stCondLst>
                                            <p:cond delay="0"/>
                                          </p:stCondLst>
                                        </p:cTn>
                                        <p:tgtEl>
                                          <p:spTgt spid="23"/>
                                        </p:tgtEl>
                                        <p:attrNameLst>
                                          <p:attrName>style.visibility</p:attrName>
                                        </p:attrNameLst>
                                      </p:cBhvr>
                                      <p:to>
                                        <p:strVal val="visible"/>
                                      </p:to>
                                    </p:set>
                                    <p:anim calcmode="lin" valueType="num">
                                      <p:cBhvr>
                                        <p:cTn id="95" dur="1000" fill="hold"/>
                                        <p:tgtEl>
                                          <p:spTgt spid="23"/>
                                        </p:tgtEl>
                                        <p:attrNameLst>
                                          <p:attrName>ppt_w</p:attrName>
                                        </p:attrNameLst>
                                      </p:cBhvr>
                                      <p:tavLst>
                                        <p:tav tm="0">
                                          <p:val>
                                            <p:strVal val="#ppt_w*0.70"/>
                                          </p:val>
                                        </p:tav>
                                        <p:tav tm="100000">
                                          <p:val>
                                            <p:strVal val="#ppt_w"/>
                                          </p:val>
                                        </p:tav>
                                      </p:tavLst>
                                    </p:anim>
                                    <p:anim calcmode="lin" valueType="num">
                                      <p:cBhvr>
                                        <p:cTn id="96" dur="1000" fill="hold"/>
                                        <p:tgtEl>
                                          <p:spTgt spid="23"/>
                                        </p:tgtEl>
                                        <p:attrNameLst>
                                          <p:attrName>ppt_h</p:attrName>
                                        </p:attrNameLst>
                                      </p:cBhvr>
                                      <p:tavLst>
                                        <p:tav tm="0">
                                          <p:val>
                                            <p:strVal val="#ppt_h"/>
                                          </p:val>
                                        </p:tav>
                                        <p:tav tm="100000">
                                          <p:val>
                                            <p:strVal val="#ppt_h"/>
                                          </p:val>
                                        </p:tav>
                                      </p:tavLst>
                                    </p:anim>
                                    <p:animEffect transition="in" filter="fade">
                                      <p:cBhvr>
                                        <p:cTn id="97" dur="1000"/>
                                        <p:tgtEl>
                                          <p:spTgt spid="23"/>
                                        </p:tgtEl>
                                      </p:cBhvr>
                                    </p:animEffect>
                                  </p:childTnLst>
                                </p:cTn>
                              </p:par>
                              <p:par>
                                <p:cTn id="98" presetID="55" presetClass="entr" presetSubtype="0" fill="hold" grpId="0" nodeType="withEffect">
                                  <p:stCondLst>
                                    <p:cond delay="0"/>
                                  </p:stCondLst>
                                  <p:childTnLst>
                                    <p:set>
                                      <p:cBhvr>
                                        <p:cTn id="99" dur="1" fill="hold">
                                          <p:stCondLst>
                                            <p:cond delay="0"/>
                                          </p:stCondLst>
                                        </p:cTn>
                                        <p:tgtEl>
                                          <p:spTgt spid="24"/>
                                        </p:tgtEl>
                                        <p:attrNameLst>
                                          <p:attrName>style.visibility</p:attrName>
                                        </p:attrNameLst>
                                      </p:cBhvr>
                                      <p:to>
                                        <p:strVal val="visible"/>
                                      </p:to>
                                    </p:set>
                                    <p:anim calcmode="lin" valueType="num">
                                      <p:cBhvr>
                                        <p:cTn id="100" dur="1000" fill="hold"/>
                                        <p:tgtEl>
                                          <p:spTgt spid="24"/>
                                        </p:tgtEl>
                                        <p:attrNameLst>
                                          <p:attrName>ppt_w</p:attrName>
                                        </p:attrNameLst>
                                      </p:cBhvr>
                                      <p:tavLst>
                                        <p:tav tm="0">
                                          <p:val>
                                            <p:strVal val="#ppt_w*0.70"/>
                                          </p:val>
                                        </p:tav>
                                        <p:tav tm="100000">
                                          <p:val>
                                            <p:strVal val="#ppt_w"/>
                                          </p:val>
                                        </p:tav>
                                      </p:tavLst>
                                    </p:anim>
                                    <p:anim calcmode="lin" valueType="num">
                                      <p:cBhvr>
                                        <p:cTn id="101" dur="1000" fill="hold"/>
                                        <p:tgtEl>
                                          <p:spTgt spid="24"/>
                                        </p:tgtEl>
                                        <p:attrNameLst>
                                          <p:attrName>ppt_h</p:attrName>
                                        </p:attrNameLst>
                                      </p:cBhvr>
                                      <p:tavLst>
                                        <p:tav tm="0">
                                          <p:val>
                                            <p:strVal val="#ppt_h"/>
                                          </p:val>
                                        </p:tav>
                                        <p:tav tm="100000">
                                          <p:val>
                                            <p:strVal val="#ppt_h"/>
                                          </p:val>
                                        </p:tav>
                                      </p:tavLst>
                                    </p:anim>
                                    <p:animEffect transition="in" filter="fade">
                                      <p:cBhvr>
                                        <p:cTn id="10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5" grpId="0" animBg="1"/>
      <p:bldP spid="256006" grpId="0" animBg="1"/>
      <p:bldP spid="256007" grpId="0" animBg="1"/>
      <p:bldP spid="10" grpId="0"/>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Lst>
  </p:timing>
</p:sld>
</file>

<file path=ppt/slides/slide39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6838" y="2636912"/>
            <a:ext cx="9144000" cy="2033256"/>
          </a:xfrm>
          <a:effectLst>
            <a:outerShdw blurRad="63500" dist="35921" dir="2700000" algn="ctr" rotWithShape="0">
              <a:schemeClr val="tx2">
                <a:alpha val="74998"/>
              </a:schemeClr>
            </a:outerShdw>
          </a:effectLst>
        </p:spPr>
        <p:txBody>
          <a:bodyPr anchor="t"/>
          <a:lstStyle/>
          <a:p>
            <a:pPr>
              <a:defRPr/>
            </a:pPr>
            <a:r>
              <a:rPr lang="en-US" sz="5400" b="1" dirty="0">
                <a:effectLst>
                  <a:glow rad="127000">
                    <a:schemeClr val="tx1"/>
                  </a:glow>
                </a:effectLst>
                <a:latin typeface="Arial" charset="0"/>
                <a:ea typeface="ＭＳ Ｐゴシック" charset="0"/>
                <a:cs typeface="ＭＳ Ｐゴシック" charset="0"/>
              </a:rPr>
              <a:t>Why </a:t>
            </a:r>
            <a:r>
              <a:rPr lang="en-US" sz="5400" b="1" dirty="0">
                <a:solidFill>
                  <a:srgbClr val="FFFF00"/>
                </a:solidFill>
                <a:effectLst>
                  <a:glow rad="127000">
                    <a:schemeClr val="tx1"/>
                  </a:glow>
                </a:effectLst>
                <a:latin typeface="Arial" charset="0"/>
                <a:ea typeface="ＭＳ Ｐゴシック" charset="0"/>
                <a:cs typeface="ＭＳ Ｐゴシック" charset="0"/>
              </a:rPr>
              <a:t>serve</a:t>
            </a:r>
            <a:r>
              <a:rPr lang="en-US" sz="5400" b="1" dirty="0">
                <a:effectLst>
                  <a:glow rad="127000">
                    <a:schemeClr val="tx1"/>
                  </a:glow>
                </a:effectLst>
                <a:latin typeface="Arial" charset="0"/>
                <a:ea typeface="ＭＳ Ｐゴシック" charset="0"/>
                <a:cs typeface="ＭＳ Ｐゴシック" charset="0"/>
              </a:rPr>
              <a:t> Jesus?</a:t>
            </a:r>
          </a:p>
        </p:txBody>
      </p:sp>
    </p:spTree>
    <p:extLst>
      <p:ext uri="{BB962C8B-B14F-4D97-AF65-F5344CB8AC3E}">
        <p14:creationId xmlns:p14="http://schemas.microsoft.com/office/powerpoint/2010/main" val="1403593630"/>
      </p:ext>
    </p:extLst>
  </p:cSld>
  <p:clrMapOvr>
    <a:overrideClrMapping bg1="lt1" tx1="dk1" bg2="lt2" tx2="dk2" accent1="accent1" accent2="accent2" accent3="accent3" accent4="accent4" accent5="accent5" accent6="accent6" hlink="hlink" folHlink="folHlink"/>
  </p:clrMapOvr>
</p:sld>
</file>

<file path=ppt/slides/slide39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Tree>
    <p:extLst>
      <p:ext uri="{BB962C8B-B14F-4D97-AF65-F5344CB8AC3E}">
        <p14:creationId xmlns:p14="http://schemas.microsoft.com/office/powerpoint/2010/main" val="373799795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8.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6" name="Down Arrow Callout 5">
            <a:extLst>
              <a:ext uri="{FF2B5EF4-FFF2-40B4-BE49-F238E27FC236}">
                <a16:creationId xmlns:a16="http://schemas.microsoft.com/office/drawing/2014/main" id="{1C3D6840-6CF5-C940-AB6C-D14C66ADC023}"/>
              </a:ext>
            </a:extLst>
          </p:cNvPr>
          <p:cNvSpPr/>
          <p:nvPr/>
        </p:nvSpPr>
        <p:spPr bwMode="auto">
          <a:xfrm>
            <a:off x="2339752" y="1930972"/>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Jesus is the highest ruler in the </a:t>
            </a:r>
            <a:r>
              <a:rPr kumimoji="0" lang="en-US" sz="3600" b="1" i="0" u="none" strike="noStrike" kern="0" cap="none" spc="0" normalizeH="0" baseline="0" noProof="0" dirty="0">
                <a:ln>
                  <a:noFill/>
                </a:ln>
                <a:solidFill>
                  <a:srgbClr val="FFFF00"/>
                </a:solidFill>
                <a:effectLst>
                  <a:glow rad="127000">
                    <a:srgbClr val="000000"/>
                  </a:glow>
                </a:effectLst>
                <a:uLnTx/>
                <a:uFillTx/>
                <a:latin typeface="Arial" charset="0"/>
                <a:ea typeface="ＭＳ Ｐゴシック" charset="0"/>
              </a:rPr>
              <a:t>world</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 (Matt 1–10).</a:t>
            </a:r>
          </a:p>
        </p:txBody>
      </p:sp>
    </p:spTree>
    <p:extLst>
      <p:ext uri="{BB962C8B-B14F-4D97-AF65-F5344CB8AC3E}">
        <p14:creationId xmlns:p14="http://schemas.microsoft.com/office/powerpoint/2010/main" val="420021540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6" name="Down Arrow Callout 5">
            <a:extLst>
              <a:ext uri="{FF2B5EF4-FFF2-40B4-BE49-F238E27FC236}">
                <a16:creationId xmlns:a16="http://schemas.microsoft.com/office/drawing/2014/main" id="{1C3D6840-6CF5-C940-AB6C-D14C66ADC023}"/>
              </a:ext>
            </a:extLst>
          </p:cNvPr>
          <p:cNvSpPr/>
          <p:nvPr/>
        </p:nvSpPr>
        <p:spPr bwMode="auto">
          <a:xfrm>
            <a:off x="1221466" y="72276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is the highest authority in the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Church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11–27).</a:t>
            </a:r>
          </a:p>
        </p:txBody>
      </p:sp>
    </p:spTree>
    <p:extLst>
      <p:ext uri="{BB962C8B-B14F-4D97-AF65-F5344CB8AC3E}">
        <p14:creationId xmlns:p14="http://schemas.microsoft.com/office/powerpoint/2010/main" val="66901097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6" name="Down Arrow Callout 5">
            <a:extLst>
              <a:ext uri="{FF2B5EF4-FFF2-40B4-BE49-F238E27FC236}">
                <a16:creationId xmlns:a16="http://schemas.microsoft.com/office/drawing/2014/main" id="{1C3D6840-6CF5-C940-AB6C-D14C66ADC023}"/>
              </a:ext>
            </a:extLst>
          </p:cNvPr>
          <p:cNvSpPr/>
          <p:nvPr/>
        </p:nvSpPr>
        <p:spPr bwMode="auto">
          <a:xfrm>
            <a:off x="2339752" y="1930972"/>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Jesus is the highest ruler in the </a:t>
            </a:r>
            <a:r>
              <a:rPr kumimoji="0" lang="en-US" sz="3600" b="1" i="0" u="none" strike="noStrike" kern="0" cap="none" spc="0" normalizeH="0" baseline="0" noProof="0" dirty="0">
                <a:ln>
                  <a:noFill/>
                </a:ln>
                <a:solidFill>
                  <a:srgbClr val="FFFF00"/>
                </a:solidFill>
                <a:effectLst>
                  <a:glow rad="127000">
                    <a:srgbClr val="000000"/>
                  </a:glow>
                </a:effectLst>
                <a:uLnTx/>
                <a:uFillTx/>
                <a:latin typeface="Arial" charset="0"/>
                <a:ea typeface="ＭＳ Ｐゴシック" charset="0"/>
              </a:rPr>
              <a:t>world</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 (Matt 1–10).</a:t>
            </a:r>
          </a:p>
        </p:txBody>
      </p:sp>
    </p:spTree>
    <p:extLst>
      <p:ext uri="{BB962C8B-B14F-4D97-AF65-F5344CB8AC3E}">
        <p14:creationId xmlns:p14="http://schemas.microsoft.com/office/powerpoint/2010/main" val="157999415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1665" name="Picture 2" descr="001"/>
          <p:cNvPicPr>
            <a:picLocks noChangeAspect="1" noChangeArrowheads="1"/>
          </p:cNvPicPr>
          <p:nvPr/>
        </p:nvPicPr>
        <p:blipFill>
          <a:blip r:embed="rId3" cstate="screen">
            <a:extLst>
              <a:ext uri="{28A0092B-C50C-407E-A947-70E740481C1C}">
                <a14:useLocalDpi xmlns:a14="http://schemas.microsoft.com/office/drawing/2010/main"/>
              </a:ext>
            </a:extLst>
          </a:blip>
          <a:srcRect t="-2222"/>
          <a:stretch>
            <a:fillRect/>
          </a:stretch>
        </p:blipFill>
        <p:spPr bwMode="auto">
          <a:xfrm>
            <a:off x="1828800" y="-533400"/>
            <a:ext cx="6988175" cy="8839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33891" name="Rectangle 3"/>
          <p:cNvSpPr>
            <a:spLocks noGrp="1" noChangeArrowheads="1"/>
          </p:cNvSpPr>
          <p:nvPr>
            <p:ph type="title"/>
          </p:nvPr>
        </p:nvSpPr>
        <p:spPr>
          <a:xfrm>
            <a:off x="0" y="5943600"/>
            <a:ext cx="4876800" cy="914400"/>
          </a:xfrm>
          <a:gradFill rotWithShape="1">
            <a:gsLst>
              <a:gs pos="0">
                <a:schemeClr val="bg1"/>
              </a:gs>
              <a:gs pos="50000">
                <a:schemeClr val="accent2"/>
              </a:gs>
              <a:gs pos="100000">
                <a:schemeClr val="bg1"/>
              </a:gs>
            </a:gsLst>
            <a:lin ang="5400000" scaled="1"/>
          </a:gradFill>
          <a:ln w="57150">
            <a:solidFill>
              <a:schemeClr val="tx2"/>
            </a:solidFill>
            <a:miter lim="800000"/>
            <a:headEnd/>
            <a:tailEnd/>
          </a:ln>
        </p:spPr>
        <p:txBody>
          <a:bodyPr/>
          <a:lstStyle/>
          <a:p>
            <a:pPr eaLnBrk="1" hangingPunct="1">
              <a:defRPr/>
            </a:pPr>
            <a:r>
              <a:rPr lang="en-US" sz="4000">
                <a:latin typeface="Arial" charset="0"/>
                <a:ea typeface="ＭＳ Ｐゴシック" charset="0"/>
              </a:rPr>
              <a:t>Crossroads Ministry</a:t>
            </a:r>
          </a:p>
        </p:txBody>
      </p:sp>
      <p:sp>
        <p:nvSpPr>
          <p:cNvPr id="933892" name="Text Box 4"/>
          <p:cNvSpPr txBox="1">
            <a:spLocks noChangeArrowheads="1"/>
          </p:cNvSpPr>
          <p:nvPr/>
        </p:nvSpPr>
        <p:spPr bwMode="auto">
          <a:xfrm>
            <a:off x="5181600" y="5257800"/>
            <a:ext cx="2057400" cy="519113"/>
          </a:xfrm>
          <a:prstGeom prst="rect">
            <a:avLst/>
          </a:prstGeom>
          <a:gradFill rotWithShape="1">
            <a:gsLst>
              <a:gs pos="0">
                <a:schemeClr val="accent2">
                  <a:gamma/>
                  <a:shade val="46275"/>
                  <a:invGamma/>
                </a:schemeClr>
              </a:gs>
              <a:gs pos="50000">
                <a:schemeClr val="accent2"/>
              </a:gs>
              <a:gs pos="100000">
                <a:schemeClr val="accent2">
                  <a:gamma/>
                  <a:shade val="46275"/>
                  <a:invGamma/>
                </a:schemeClr>
              </a:gs>
            </a:gsLst>
            <a:lin ang="5400000" scaled="1"/>
          </a:gradFill>
          <a:ln>
            <a:noFill/>
          </a:ln>
          <a:effectLst/>
        </p:spPr>
        <p:txBody>
          <a:bodyPr>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Indonesia</a:t>
            </a:r>
          </a:p>
        </p:txBody>
      </p:sp>
      <p:sp>
        <p:nvSpPr>
          <p:cNvPr id="241668" name="Text Box 5"/>
          <p:cNvSpPr txBox="1">
            <a:spLocks noChangeArrowheads="1"/>
          </p:cNvSpPr>
          <p:nvPr/>
        </p:nvSpPr>
        <p:spPr bwMode="auto">
          <a:xfrm>
            <a:off x="5638800" y="3276600"/>
            <a:ext cx="2286000" cy="519113"/>
          </a:xfrm>
          <a:prstGeom prst="rect">
            <a:avLst/>
          </a:prstGeom>
          <a:gradFill rotWithShape="1">
            <a:gsLst>
              <a:gs pos="0">
                <a:srgbClr val="4C000F"/>
              </a:gs>
              <a:gs pos="50000">
                <a:srgbClr val="A50021"/>
              </a:gs>
              <a:gs pos="100000">
                <a:srgbClr val="4C000F"/>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Philippines</a:t>
            </a:r>
          </a:p>
        </p:txBody>
      </p:sp>
      <p:sp>
        <p:nvSpPr>
          <p:cNvPr id="933894" name="Text Box 6"/>
          <p:cNvSpPr txBox="1">
            <a:spLocks noChangeArrowheads="1"/>
          </p:cNvSpPr>
          <p:nvPr/>
        </p:nvSpPr>
        <p:spPr bwMode="auto">
          <a:xfrm>
            <a:off x="3352800" y="533400"/>
            <a:ext cx="1497013" cy="519113"/>
          </a:xfrm>
          <a:prstGeom prst="rect">
            <a:avLst/>
          </a:prstGeom>
          <a:gradFill rotWithShape="1">
            <a:gsLst>
              <a:gs pos="0">
                <a:schemeClr val="bg2">
                  <a:gamma/>
                  <a:shade val="46275"/>
                  <a:invGamma/>
                </a:schemeClr>
              </a:gs>
              <a:gs pos="50000">
                <a:schemeClr val="bg2"/>
              </a:gs>
              <a:gs pos="100000">
                <a:schemeClr val="bg2">
                  <a:gamma/>
                  <a:shade val="46275"/>
                  <a:invGamma/>
                </a:schemeClr>
              </a:gs>
            </a:gsLst>
            <a:lin ang="5400000" scaled="1"/>
          </a:gradFill>
          <a:ln>
            <a:noFill/>
          </a:ln>
          <a:effectLst/>
        </p:spPr>
        <p:txBody>
          <a:bodyPr>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China</a:t>
            </a:r>
          </a:p>
        </p:txBody>
      </p:sp>
      <p:sp>
        <p:nvSpPr>
          <p:cNvPr id="933895" name="Text Box 7"/>
          <p:cNvSpPr txBox="1">
            <a:spLocks noChangeArrowheads="1"/>
          </p:cNvSpPr>
          <p:nvPr/>
        </p:nvSpPr>
        <p:spPr bwMode="auto">
          <a:xfrm>
            <a:off x="1447800" y="4114800"/>
            <a:ext cx="2057400" cy="519113"/>
          </a:xfrm>
          <a:prstGeom prst="rect">
            <a:avLst/>
          </a:prstGeom>
          <a:gradFill rotWithShape="1">
            <a:gsLst>
              <a:gs pos="0">
                <a:srgbClr val="001800"/>
              </a:gs>
              <a:gs pos="50000">
                <a:srgbClr val="003300"/>
              </a:gs>
              <a:gs pos="100000">
                <a:srgbClr val="0018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Malaysia</a:t>
            </a:r>
          </a:p>
        </p:txBody>
      </p:sp>
      <p:sp>
        <p:nvSpPr>
          <p:cNvPr id="933896" name="Text Box 8"/>
          <p:cNvSpPr txBox="1">
            <a:spLocks noChangeArrowheads="1"/>
          </p:cNvSpPr>
          <p:nvPr/>
        </p:nvSpPr>
        <p:spPr bwMode="auto">
          <a:xfrm>
            <a:off x="2819400" y="4724400"/>
            <a:ext cx="2057400" cy="519113"/>
          </a:xfrm>
          <a:prstGeom prst="rect">
            <a:avLst/>
          </a:prstGeom>
          <a:gradFill rotWithShape="1">
            <a:gsLst>
              <a:gs pos="0">
                <a:srgbClr val="761800"/>
              </a:gs>
              <a:gs pos="50000">
                <a:srgbClr val="FF3300"/>
              </a:gs>
              <a:gs pos="100000">
                <a:srgbClr val="7618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Singapore</a:t>
            </a:r>
          </a:p>
        </p:txBody>
      </p:sp>
      <p:sp>
        <p:nvSpPr>
          <p:cNvPr id="933897" name="Text Box 9"/>
          <p:cNvSpPr txBox="1">
            <a:spLocks noChangeArrowheads="1"/>
          </p:cNvSpPr>
          <p:nvPr/>
        </p:nvSpPr>
        <p:spPr bwMode="auto">
          <a:xfrm>
            <a:off x="1752600" y="2819400"/>
            <a:ext cx="2057400" cy="519113"/>
          </a:xfrm>
          <a:prstGeom prst="rect">
            <a:avLst/>
          </a:prstGeom>
          <a:gradFill rotWithShape="1">
            <a:gsLst>
              <a:gs pos="0">
                <a:srgbClr val="462A00"/>
              </a:gs>
              <a:gs pos="50000">
                <a:srgbClr val="FF9900"/>
              </a:gs>
              <a:gs pos="100000">
                <a:srgbClr val="462A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Thailand</a:t>
            </a:r>
          </a:p>
        </p:txBody>
      </p:sp>
      <p:sp>
        <p:nvSpPr>
          <p:cNvPr id="933898" name="Text Box 10"/>
          <p:cNvSpPr txBox="1">
            <a:spLocks noChangeArrowheads="1"/>
          </p:cNvSpPr>
          <p:nvPr/>
        </p:nvSpPr>
        <p:spPr bwMode="auto">
          <a:xfrm>
            <a:off x="3124200" y="1600200"/>
            <a:ext cx="2286000" cy="519113"/>
          </a:xfrm>
          <a:prstGeom prst="rect">
            <a:avLst/>
          </a:prstGeom>
          <a:gradFill rotWithShape="1">
            <a:gsLst>
              <a:gs pos="0">
                <a:srgbClr val="182F76"/>
              </a:gs>
              <a:gs pos="50000">
                <a:srgbClr val="3366FF"/>
              </a:gs>
              <a:gs pos="100000">
                <a:srgbClr val="182F76"/>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Hong Kong</a:t>
            </a:r>
          </a:p>
        </p:txBody>
      </p:sp>
      <p:sp>
        <p:nvSpPr>
          <p:cNvPr id="933899" name="Text Box 11"/>
          <p:cNvSpPr txBox="1">
            <a:spLocks noChangeArrowheads="1"/>
          </p:cNvSpPr>
          <p:nvPr/>
        </p:nvSpPr>
        <p:spPr bwMode="auto">
          <a:xfrm>
            <a:off x="3124200" y="2133600"/>
            <a:ext cx="1524000" cy="519113"/>
          </a:xfrm>
          <a:prstGeom prst="rect">
            <a:avLst/>
          </a:prstGeom>
          <a:gradFill rotWithShape="1">
            <a:gsLst>
              <a:gs pos="0">
                <a:srgbClr val="760076"/>
              </a:gs>
              <a:gs pos="50000">
                <a:srgbClr val="FF00FF"/>
              </a:gs>
              <a:gs pos="100000">
                <a:srgbClr val="760076"/>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Macau</a:t>
            </a:r>
          </a:p>
        </p:txBody>
      </p:sp>
      <p:sp>
        <p:nvSpPr>
          <p:cNvPr id="933900" name="Text Box 12"/>
          <p:cNvSpPr txBox="1">
            <a:spLocks noChangeArrowheads="1"/>
          </p:cNvSpPr>
          <p:nvPr/>
        </p:nvSpPr>
        <p:spPr bwMode="auto">
          <a:xfrm>
            <a:off x="5334000" y="0"/>
            <a:ext cx="1497013" cy="519113"/>
          </a:xfrm>
          <a:prstGeom prst="rect">
            <a:avLst/>
          </a:prstGeom>
          <a:gradFill rotWithShape="1">
            <a:gsLst>
              <a:gs pos="0">
                <a:srgbClr val="003B00"/>
              </a:gs>
              <a:gs pos="50000">
                <a:srgbClr val="008000"/>
              </a:gs>
              <a:gs pos="100000">
                <a:srgbClr val="003B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Korea</a:t>
            </a:r>
          </a:p>
        </p:txBody>
      </p:sp>
      <p:sp>
        <p:nvSpPr>
          <p:cNvPr id="933901" name="Text Box 13"/>
          <p:cNvSpPr txBox="1">
            <a:spLocks noChangeArrowheads="1"/>
          </p:cNvSpPr>
          <p:nvPr/>
        </p:nvSpPr>
        <p:spPr bwMode="auto">
          <a:xfrm>
            <a:off x="7086600" y="533400"/>
            <a:ext cx="1497013" cy="519113"/>
          </a:xfrm>
          <a:prstGeom prst="rect">
            <a:avLst/>
          </a:prstGeom>
          <a:gradFill rotWithShape="1">
            <a:gsLst>
              <a:gs pos="0">
                <a:srgbClr val="761800"/>
              </a:gs>
              <a:gs pos="50000">
                <a:srgbClr val="FF3300"/>
              </a:gs>
              <a:gs pos="100000">
                <a:srgbClr val="7618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Japan</a:t>
            </a:r>
          </a:p>
        </p:txBody>
      </p:sp>
      <p:sp>
        <p:nvSpPr>
          <p:cNvPr id="933902" name="Text Box 14"/>
          <p:cNvSpPr txBox="1">
            <a:spLocks noChangeArrowheads="1"/>
          </p:cNvSpPr>
          <p:nvPr/>
        </p:nvSpPr>
        <p:spPr bwMode="auto">
          <a:xfrm>
            <a:off x="5486400" y="1676400"/>
            <a:ext cx="1524000" cy="519113"/>
          </a:xfrm>
          <a:prstGeom prst="rect">
            <a:avLst/>
          </a:prstGeom>
          <a:gradFill rotWithShape="1">
            <a:gsLst>
              <a:gs pos="0">
                <a:schemeClr val="folHlink">
                  <a:gamma/>
                  <a:shade val="46275"/>
                  <a:invGamma/>
                </a:schemeClr>
              </a:gs>
              <a:gs pos="50000">
                <a:schemeClr val="folHlink"/>
              </a:gs>
              <a:gs pos="100000">
                <a:schemeClr val="folHlink">
                  <a:gamma/>
                  <a:shade val="46275"/>
                  <a:invGamma/>
                </a:schemeClr>
              </a:gs>
            </a:gsLst>
            <a:lin ang="5400000" scaled="1"/>
          </a:gradFill>
          <a:ln>
            <a:noFill/>
          </a:ln>
          <a:effectLst/>
        </p:spPr>
        <p:txBody>
          <a:bodyPr>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Arial" charset="0"/>
                <a:ea typeface="ＭＳ Ｐゴシック" charset="0"/>
              </a:rPr>
              <a:t>Taiwan</a:t>
            </a:r>
          </a:p>
        </p:txBody>
      </p:sp>
      <p:sp>
        <p:nvSpPr>
          <p:cNvPr id="933903" name="Line 15"/>
          <p:cNvSpPr>
            <a:spLocks noChangeShapeType="1"/>
          </p:cNvSpPr>
          <p:nvPr/>
        </p:nvSpPr>
        <p:spPr bwMode="auto">
          <a:xfrm flipH="1" flipV="1">
            <a:off x="5562600" y="2438400"/>
            <a:ext cx="304800" cy="838200"/>
          </a:xfrm>
          <a:prstGeom prst="line">
            <a:avLst/>
          </a:prstGeom>
          <a:noFill/>
          <a:ln w="76200">
            <a:solidFill>
              <a:srgbClr val="FF3300"/>
            </a:solidFill>
            <a:round/>
            <a:headEnd/>
            <a:tailEnd type="triangle" w="med" len="med"/>
          </a:ln>
          <a:effectLst>
            <a:outerShdw blurRad="63500" dist="68392" dir="6708085" algn="ctr" rotWithShape="0">
              <a:schemeClr val="bg2">
                <a:alpha val="74998"/>
              </a:scheme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933904" name="Line 16"/>
          <p:cNvSpPr>
            <a:spLocks noChangeShapeType="1"/>
          </p:cNvSpPr>
          <p:nvPr/>
        </p:nvSpPr>
        <p:spPr bwMode="auto">
          <a:xfrm flipH="1" flipV="1">
            <a:off x="4724400" y="2743200"/>
            <a:ext cx="838200" cy="762000"/>
          </a:xfrm>
          <a:prstGeom prst="line">
            <a:avLst/>
          </a:prstGeom>
          <a:noFill/>
          <a:ln w="76200">
            <a:solidFill>
              <a:srgbClr val="FF3300"/>
            </a:solidFill>
            <a:round/>
            <a:headEnd/>
            <a:tailEnd type="triangle" w="med" len="med"/>
          </a:ln>
          <a:effectLst>
            <a:outerShdw blurRad="63500" dist="68392" dir="6708085" algn="ctr" rotWithShape="0">
              <a:schemeClr val="bg2">
                <a:alpha val="74998"/>
              </a:scheme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933905" name="Line 17"/>
          <p:cNvSpPr>
            <a:spLocks noChangeShapeType="1"/>
          </p:cNvSpPr>
          <p:nvPr/>
        </p:nvSpPr>
        <p:spPr bwMode="auto">
          <a:xfrm flipH="1">
            <a:off x="4267200" y="3733800"/>
            <a:ext cx="1371600" cy="457200"/>
          </a:xfrm>
          <a:prstGeom prst="line">
            <a:avLst/>
          </a:prstGeom>
          <a:noFill/>
          <a:ln w="76200">
            <a:solidFill>
              <a:srgbClr val="FF3300"/>
            </a:solidFill>
            <a:round/>
            <a:headEnd/>
            <a:tailEnd type="triangle" w="med" len="med"/>
          </a:ln>
          <a:effectLst>
            <a:outerShdw blurRad="63500" dist="68392" dir="6708085" algn="ctr" rotWithShape="0">
              <a:schemeClr val="bg2">
                <a:alpha val="74998"/>
              </a:scheme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933906" name="Line 18"/>
          <p:cNvSpPr>
            <a:spLocks noChangeShapeType="1"/>
          </p:cNvSpPr>
          <p:nvPr/>
        </p:nvSpPr>
        <p:spPr bwMode="auto">
          <a:xfrm flipH="1">
            <a:off x="5410200" y="3810000"/>
            <a:ext cx="457200" cy="1143000"/>
          </a:xfrm>
          <a:prstGeom prst="line">
            <a:avLst/>
          </a:prstGeom>
          <a:noFill/>
          <a:ln w="76200">
            <a:solidFill>
              <a:srgbClr val="FF3300"/>
            </a:solidFill>
            <a:round/>
            <a:headEnd/>
            <a:tailEnd type="triangle" w="med" len="med"/>
          </a:ln>
          <a:effectLst>
            <a:outerShdw blurRad="63500" dist="64758" dir="4721404" algn="ctr" rotWithShape="0">
              <a:schemeClr val="bg2">
                <a:alpha val="74998"/>
              </a:scheme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933907" name="Line 19"/>
          <p:cNvSpPr>
            <a:spLocks noChangeShapeType="1"/>
          </p:cNvSpPr>
          <p:nvPr/>
        </p:nvSpPr>
        <p:spPr bwMode="auto">
          <a:xfrm flipV="1">
            <a:off x="6248400" y="2362200"/>
            <a:ext cx="304800" cy="838200"/>
          </a:xfrm>
          <a:prstGeom prst="line">
            <a:avLst/>
          </a:prstGeom>
          <a:noFill/>
          <a:ln w="76200">
            <a:solidFill>
              <a:srgbClr val="FF3300"/>
            </a:solidFill>
            <a:round/>
            <a:headEnd/>
            <a:tailEnd type="triangle" w="med" len="med"/>
          </a:ln>
          <a:effectLst>
            <a:outerShdw blurRad="63500" dist="64758" dir="4721404" algn="ctr" rotWithShape="0">
              <a:schemeClr val="bg2">
                <a:alpha val="74998"/>
              </a:scheme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Tree>
    <p:extLst>
      <p:ext uri="{BB962C8B-B14F-4D97-AF65-F5344CB8AC3E}">
        <p14:creationId xmlns:p14="http://schemas.microsoft.com/office/powerpoint/2010/main" val="3789065711"/>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grpId="0" nodeType="afterEffect">
                                  <p:stCondLst>
                                    <p:cond delay="0"/>
                                  </p:stCondLst>
                                  <p:childTnLst>
                                    <p:set>
                                      <p:cBhvr>
                                        <p:cTn id="6" dur="1" fill="hold">
                                          <p:stCondLst>
                                            <p:cond delay="0"/>
                                          </p:stCondLst>
                                        </p:cTn>
                                        <p:tgtEl>
                                          <p:spTgt spid="933894">
                                            <p:bg/>
                                          </p:spTgt>
                                        </p:tgtEl>
                                        <p:attrNameLst>
                                          <p:attrName>style.visibility</p:attrName>
                                        </p:attrNameLst>
                                      </p:cBhvr>
                                      <p:to>
                                        <p:strVal val="visible"/>
                                      </p:to>
                                    </p:set>
                                    <p:anim calcmode="lin" valueType="num">
                                      <p:cBhvr>
                                        <p:cTn id="7" dur="1000" fill="hold"/>
                                        <p:tgtEl>
                                          <p:spTgt spid="933894">
                                            <p:bg/>
                                          </p:spTgt>
                                        </p:tgtEl>
                                        <p:attrNameLst>
                                          <p:attrName>ppt_w</p:attrName>
                                        </p:attrNameLst>
                                      </p:cBhvr>
                                      <p:tavLst>
                                        <p:tav tm="0">
                                          <p:val>
                                            <p:fltVal val="0"/>
                                          </p:val>
                                        </p:tav>
                                        <p:tav tm="100000">
                                          <p:val>
                                            <p:strVal val="#ppt_w"/>
                                          </p:val>
                                        </p:tav>
                                      </p:tavLst>
                                    </p:anim>
                                    <p:anim calcmode="lin" valueType="num">
                                      <p:cBhvr>
                                        <p:cTn id="8" dur="1000" fill="hold"/>
                                        <p:tgtEl>
                                          <p:spTgt spid="933894">
                                            <p:bg/>
                                          </p:spTgt>
                                        </p:tgtEl>
                                        <p:attrNameLst>
                                          <p:attrName>ppt_h</p:attrName>
                                        </p:attrNameLst>
                                      </p:cBhvr>
                                      <p:tavLst>
                                        <p:tav tm="0">
                                          <p:val>
                                            <p:fltVal val="0"/>
                                          </p:val>
                                        </p:tav>
                                        <p:tav tm="100000">
                                          <p:val>
                                            <p:strVal val="#ppt_h"/>
                                          </p:val>
                                        </p:tav>
                                      </p:tavLst>
                                    </p:anim>
                                    <p:anim calcmode="lin" valueType="num">
                                      <p:cBhvr>
                                        <p:cTn id="9" dur="1000" fill="hold"/>
                                        <p:tgtEl>
                                          <p:spTgt spid="933894">
                                            <p:bg/>
                                          </p:spTgt>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933894">
                                            <p:bg/>
                                          </p:spTgt>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grpId="0" nodeType="withEffect">
                                  <p:stCondLst>
                                    <p:cond delay="0"/>
                                  </p:stCondLst>
                                  <p:childTnLst>
                                    <p:set>
                                      <p:cBhvr>
                                        <p:cTn id="12" dur="1" fill="hold">
                                          <p:stCondLst>
                                            <p:cond delay="0"/>
                                          </p:stCondLst>
                                        </p:cTn>
                                        <p:tgtEl>
                                          <p:spTgt spid="933894">
                                            <p:txEl>
                                              <p:pRg st="0" end="0"/>
                                            </p:txEl>
                                          </p:spTgt>
                                        </p:tgtEl>
                                        <p:attrNameLst>
                                          <p:attrName>style.visibility</p:attrName>
                                        </p:attrNameLst>
                                      </p:cBhvr>
                                      <p:to>
                                        <p:strVal val="visible"/>
                                      </p:to>
                                    </p:set>
                                    <p:anim calcmode="lin" valueType="num">
                                      <p:cBhvr>
                                        <p:cTn id="13" dur="1000" fill="hold"/>
                                        <p:tgtEl>
                                          <p:spTgt spid="933894">
                                            <p:txEl>
                                              <p:pRg st="0" end="0"/>
                                            </p:txEl>
                                          </p:spTgt>
                                        </p:tgtEl>
                                        <p:attrNameLst>
                                          <p:attrName>ppt_w</p:attrName>
                                        </p:attrNameLst>
                                      </p:cBhvr>
                                      <p:tavLst>
                                        <p:tav tm="0">
                                          <p:val>
                                            <p:fltVal val="0"/>
                                          </p:val>
                                        </p:tav>
                                        <p:tav tm="100000">
                                          <p:val>
                                            <p:strVal val="#ppt_w"/>
                                          </p:val>
                                        </p:tav>
                                      </p:tavLst>
                                    </p:anim>
                                    <p:anim calcmode="lin" valueType="num">
                                      <p:cBhvr>
                                        <p:cTn id="14" dur="1000" fill="hold"/>
                                        <p:tgtEl>
                                          <p:spTgt spid="933894">
                                            <p:txEl>
                                              <p:pRg st="0" end="0"/>
                                            </p:txEl>
                                          </p:spTgt>
                                        </p:tgtEl>
                                        <p:attrNameLst>
                                          <p:attrName>ppt_h</p:attrName>
                                        </p:attrNameLst>
                                      </p:cBhvr>
                                      <p:tavLst>
                                        <p:tav tm="0">
                                          <p:val>
                                            <p:fltVal val="0"/>
                                          </p:val>
                                        </p:tav>
                                        <p:tav tm="100000">
                                          <p:val>
                                            <p:strVal val="#ppt_h"/>
                                          </p:val>
                                        </p:tav>
                                      </p:tavLst>
                                    </p:anim>
                                    <p:anim calcmode="lin" valueType="num">
                                      <p:cBhvr>
                                        <p:cTn id="15" dur="1000" fill="hold"/>
                                        <p:tgtEl>
                                          <p:spTgt spid="933894">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933894">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17" fill="hold" nodeType="afterGroup">
                            <p:stCondLst>
                              <p:cond delay="1000"/>
                            </p:stCondLst>
                            <p:childTnLst>
                              <p:par>
                                <p:cTn id="18" presetID="15" presetClass="entr" presetSubtype="0" fill="hold" grpId="0" nodeType="afterEffect">
                                  <p:stCondLst>
                                    <p:cond delay="0"/>
                                  </p:stCondLst>
                                  <p:childTnLst>
                                    <p:set>
                                      <p:cBhvr>
                                        <p:cTn id="19" dur="1" fill="hold">
                                          <p:stCondLst>
                                            <p:cond delay="0"/>
                                          </p:stCondLst>
                                        </p:cTn>
                                        <p:tgtEl>
                                          <p:spTgt spid="933892">
                                            <p:bg/>
                                          </p:spTgt>
                                        </p:tgtEl>
                                        <p:attrNameLst>
                                          <p:attrName>style.visibility</p:attrName>
                                        </p:attrNameLst>
                                      </p:cBhvr>
                                      <p:to>
                                        <p:strVal val="visible"/>
                                      </p:to>
                                    </p:set>
                                    <p:anim calcmode="lin" valueType="num">
                                      <p:cBhvr>
                                        <p:cTn id="20" dur="1000" fill="hold"/>
                                        <p:tgtEl>
                                          <p:spTgt spid="933892">
                                            <p:bg/>
                                          </p:spTgt>
                                        </p:tgtEl>
                                        <p:attrNameLst>
                                          <p:attrName>ppt_w</p:attrName>
                                        </p:attrNameLst>
                                      </p:cBhvr>
                                      <p:tavLst>
                                        <p:tav tm="0">
                                          <p:val>
                                            <p:fltVal val="0"/>
                                          </p:val>
                                        </p:tav>
                                        <p:tav tm="100000">
                                          <p:val>
                                            <p:strVal val="#ppt_w"/>
                                          </p:val>
                                        </p:tav>
                                      </p:tavLst>
                                    </p:anim>
                                    <p:anim calcmode="lin" valueType="num">
                                      <p:cBhvr>
                                        <p:cTn id="21" dur="1000" fill="hold"/>
                                        <p:tgtEl>
                                          <p:spTgt spid="933892">
                                            <p:bg/>
                                          </p:spTgt>
                                        </p:tgtEl>
                                        <p:attrNameLst>
                                          <p:attrName>ppt_h</p:attrName>
                                        </p:attrNameLst>
                                      </p:cBhvr>
                                      <p:tavLst>
                                        <p:tav tm="0">
                                          <p:val>
                                            <p:fltVal val="0"/>
                                          </p:val>
                                        </p:tav>
                                        <p:tav tm="100000">
                                          <p:val>
                                            <p:strVal val="#ppt_h"/>
                                          </p:val>
                                        </p:tav>
                                      </p:tavLst>
                                    </p:anim>
                                    <p:anim calcmode="lin" valueType="num">
                                      <p:cBhvr>
                                        <p:cTn id="22" dur="1000" fill="hold"/>
                                        <p:tgtEl>
                                          <p:spTgt spid="933892">
                                            <p:bg/>
                                          </p:spTgt>
                                        </p:tgtEl>
                                        <p:attrNameLst>
                                          <p:attrName>ppt_x</p:attrName>
                                        </p:attrNameLst>
                                      </p:cBhvr>
                                      <p:tavLst>
                                        <p:tav tm="0" fmla="#ppt_x+(cos(-2*pi*(1-$))*-#ppt_x-sin(-2*pi*(1-$))*(1-#ppt_y))*(1-$)">
                                          <p:val>
                                            <p:fltVal val="0"/>
                                          </p:val>
                                        </p:tav>
                                        <p:tav tm="100000">
                                          <p:val>
                                            <p:fltVal val="1"/>
                                          </p:val>
                                        </p:tav>
                                      </p:tavLst>
                                    </p:anim>
                                    <p:anim calcmode="lin" valueType="num">
                                      <p:cBhvr>
                                        <p:cTn id="23" dur="1000" fill="hold"/>
                                        <p:tgtEl>
                                          <p:spTgt spid="933892">
                                            <p:bg/>
                                          </p:spTgt>
                                        </p:tgtEl>
                                        <p:attrNameLst>
                                          <p:attrName>ppt_y</p:attrName>
                                        </p:attrNameLst>
                                      </p:cBhvr>
                                      <p:tavLst>
                                        <p:tav tm="0" fmla="#ppt_y+(sin(-2*pi*(1-$))*-#ppt_x+cos(-2*pi*(1-$))*(1-#ppt_y))*(1-$)">
                                          <p:val>
                                            <p:fltVal val="0"/>
                                          </p:val>
                                        </p:tav>
                                        <p:tav tm="100000">
                                          <p:val>
                                            <p:fltVal val="1"/>
                                          </p:val>
                                        </p:tav>
                                      </p:tavLst>
                                    </p:anim>
                                  </p:childTnLst>
                                </p:cTn>
                              </p:par>
                              <p:par>
                                <p:cTn id="24" presetID="15" presetClass="entr" presetSubtype="0" fill="hold" grpId="0" nodeType="withEffect">
                                  <p:stCondLst>
                                    <p:cond delay="0"/>
                                  </p:stCondLst>
                                  <p:childTnLst>
                                    <p:set>
                                      <p:cBhvr>
                                        <p:cTn id="25" dur="1" fill="hold">
                                          <p:stCondLst>
                                            <p:cond delay="0"/>
                                          </p:stCondLst>
                                        </p:cTn>
                                        <p:tgtEl>
                                          <p:spTgt spid="933892">
                                            <p:txEl>
                                              <p:pRg st="0" end="0"/>
                                            </p:txEl>
                                          </p:spTgt>
                                        </p:tgtEl>
                                        <p:attrNameLst>
                                          <p:attrName>style.visibility</p:attrName>
                                        </p:attrNameLst>
                                      </p:cBhvr>
                                      <p:to>
                                        <p:strVal val="visible"/>
                                      </p:to>
                                    </p:set>
                                    <p:anim calcmode="lin" valueType="num">
                                      <p:cBhvr>
                                        <p:cTn id="26" dur="1000" fill="hold"/>
                                        <p:tgtEl>
                                          <p:spTgt spid="933892">
                                            <p:txEl>
                                              <p:pRg st="0" end="0"/>
                                            </p:txEl>
                                          </p:spTgt>
                                        </p:tgtEl>
                                        <p:attrNameLst>
                                          <p:attrName>ppt_w</p:attrName>
                                        </p:attrNameLst>
                                      </p:cBhvr>
                                      <p:tavLst>
                                        <p:tav tm="0">
                                          <p:val>
                                            <p:fltVal val="0"/>
                                          </p:val>
                                        </p:tav>
                                        <p:tav tm="100000">
                                          <p:val>
                                            <p:strVal val="#ppt_w"/>
                                          </p:val>
                                        </p:tav>
                                      </p:tavLst>
                                    </p:anim>
                                    <p:anim calcmode="lin" valueType="num">
                                      <p:cBhvr>
                                        <p:cTn id="27" dur="1000" fill="hold"/>
                                        <p:tgtEl>
                                          <p:spTgt spid="933892">
                                            <p:txEl>
                                              <p:pRg st="0" end="0"/>
                                            </p:txEl>
                                          </p:spTgt>
                                        </p:tgtEl>
                                        <p:attrNameLst>
                                          <p:attrName>ppt_h</p:attrName>
                                        </p:attrNameLst>
                                      </p:cBhvr>
                                      <p:tavLst>
                                        <p:tav tm="0">
                                          <p:val>
                                            <p:fltVal val="0"/>
                                          </p:val>
                                        </p:tav>
                                        <p:tav tm="100000">
                                          <p:val>
                                            <p:strVal val="#ppt_h"/>
                                          </p:val>
                                        </p:tav>
                                      </p:tavLst>
                                    </p:anim>
                                    <p:anim calcmode="lin" valueType="num">
                                      <p:cBhvr>
                                        <p:cTn id="28" dur="1000" fill="hold"/>
                                        <p:tgtEl>
                                          <p:spTgt spid="933892">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29" dur="1000" fill="hold"/>
                                        <p:tgtEl>
                                          <p:spTgt spid="933892">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30" fill="hold" nodeType="afterGroup">
                            <p:stCondLst>
                              <p:cond delay="2000"/>
                            </p:stCondLst>
                            <p:childTnLst>
                              <p:par>
                                <p:cTn id="31" presetID="15" presetClass="entr" presetSubtype="0" fill="hold" nodeType="afterEffect">
                                  <p:stCondLst>
                                    <p:cond delay="0"/>
                                  </p:stCondLst>
                                  <p:childTnLst>
                                    <p:set>
                                      <p:cBhvr>
                                        <p:cTn id="32" dur="1" fill="hold">
                                          <p:stCondLst>
                                            <p:cond delay="0"/>
                                          </p:stCondLst>
                                        </p:cTn>
                                        <p:tgtEl>
                                          <p:spTgt spid="933895"/>
                                        </p:tgtEl>
                                        <p:attrNameLst>
                                          <p:attrName>style.visibility</p:attrName>
                                        </p:attrNameLst>
                                      </p:cBhvr>
                                      <p:to>
                                        <p:strVal val="visible"/>
                                      </p:to>
                                    </p:set>
                                    <p:anim calcmode="lin" valueType="num">
                                      <p:cBhvr>
                                        <p:cTn id="33" dur="1000" fill="hold"/>
                                        <p:tgtEl>
                                          <p:spTgt spid="933895"/>
                                        </p:tgtEl>
                                        <p:attrNameLst>
                                          <p:attrName>ppt_w</p:attrName>
                                        </p:attrNameLst>
                                      </p:cBhvr>
                                      <p:tavLst>
                                        <p:tav tm="0">
                                          <p:val>
                                            <p:fltVal val="0"/>
                                          </p:val>
                                        </p:tav>
                                        <p:tav tm="100000">
                                          <p:val>
                                            <p:strVal val="#ppt_w"/>
                                          </p:val>
                                        </p:tav>
                                      </p:tavLst>
                                    </p:anim>
                                    <p:anim calcmode="lin" valueType="num">
                                      <p:cBhvr>
                                        <p:cTn id="34" dur="1000" fill="hold"/>
                                        <p:tgtEl>
                                          <p:spTgt spid="933895"/>
                                        </p:tgtEl>
                                        <p:attrNameLst>
                                          <p:attrName>ppt_h</p:attrName>
                                        </p:attrNameLst>
                                      </p:cBhvr>
                                      <p:tavLst>
                                        <p:tav tm="0">
                                          <p:val>
                                            <p:fltVal val="0"/>
                                          </p:val>
                                        </p:tav>
                                        <p:tav tm="100000">
                                          <p:val>
                                            <p:strVal val="#ppt_h"/>
                                          </p:val>
                                        </p:tav>
                                      </p:tavLst>
                                    </p:anim>
                                    <p:anim calcmode="lin" valueType="num">
                                      <p:cBhvr>
                                        <p:cTn id="35" dur="1000" fill="hold"/>
                                        <p:tgtEl>
                                          <p:spTgt spid="933895"/>
                                        </p:tgtEl>
                                        <p:attrNameLst>
                                          <p:attrName>ppt_x</p:attrName>
                                        </p:attrNameLst>
                                      </p:cBhvr>
                                      <p:tavLst>
                                        <p:tav tm="0" fmla="#ppt_x+(cos(-2*pi*(1-$))*-#ppt_x-sin(-2*pi*(1-$))*(1-#ppt_y))*(1-$)">
                                          <p:val>
                                            <p:fltVal val="0"/>
                                          </p:val>
                                        </p:tav>
                                        <p:tav tm="100000">
                                          <p:val>
                                            <p:fltVal val="1"/>
                                          </p:val>
                                        </p:tav>
                                      </p:tavLst>
                                    </p:anim>
                                    <p:anim calcmode="lin" valueType="num">
                                      <p:cBhvr>
                                        <p:cTn id="36" dur="1000" fill="hold"/>
                                        <p:tgtEl>
                                          <p:spTgt spid="933895"/>
                                        </p:tgtEl>
                                        <p:attrNameLst>
                                          <p:attrName>ppt_y</p:attrName>
                                        </p:attrNameLst>
                                      </p:cBhvr>
                                      <p:tavLst>
                                        <p:tav tm="0" fmla="#ppt_y+(sin(-2*pi*(1-$))*-#ppt_x+cos(-2*pi*(1-$))*(1-#ppt_y))*(1-$)">
                                          <p:val>
                                            <p:fltVal val="0"/>
                                          </p:val>
                                        </p:tav>
                                        <p:tav tm="100000">
                                          <p:val>
                                            <p:fltVal val="1"/>
                                          </p:val>
                                        </p:tav>
                                      </p:tavLst>
                                    </p:anim>
                                  </p:childTnLst>
                                </p:cTn>
                              </p:par>
                            </p:childTnLst>
                          </p:cTn>
                        </p:par>
                        <p:par>
                          <p:cTn id="37" fill="hold" nodeType="afterGroup">
                            <p:stCondLst>
                              <p:cond delay="3000"/>
                            </p:stCondLst>
                            <p:childTnLst>
                              <p:par>
                                <p:cTn id="38" presetID="15" presetClass="entr" presetSubtype="0" fill="hold" grpId="0" nodeType="afterEffect">
                                  <p:stCondLst>
                                    <p:cond delay="0"/>
                                  </p:stCondLst>
                                  <p:childTnLst>
                                    <p:set>
                                      <p:cBhvr>
                                        <p:cTn id="39" dur="1" fill="hold">
                                          <p:stCondLst>
                                            <p:cond delay="0"/>
                                          </p:stCondLst>
                                        </p:cTn>
                                        <p:tgtEl>
                                          <p:spTgt spid="933897">
                                            <p:bg/>
                                          </p:spTgt>
                                        </p:tgtEl>
                                        <p:attrNameLst>
                                          <p:attrName>style.visibility</p:attrName>
                                        </p:attrNameLst>
                                      </p:cBhvr>
                                      <p:to>
                                        <p:strVal val="visible"/>
                                      </p:to>
                                    </p:set>
                                    <p:anim calcmode="lin" valueType="num">
                                      <p:cBhvr>
                                        <p:cTn id="40" dur="1000" fill="hold"/>
                                        <p:tgtEl>
                                          <p:spTgt spid="933897">
                                            <p:bg/>
                                          </p:spTgt>
                                        </p:tgtEl>
                                        <p:attrNameLst>
                                          <p:attrName>ppt_w</p:attrName>
                                        </p:attrNameLst>
                                      </p:cBhvr>
                                      <p:tavLst>
                                        <p:tav tm="0">
                                          <p:val>
                                            <p:fltVal val="0"/>
                                          </p:val>
                                        </p:tav>
                                        <p:tav tm="100000">
                                          <p:val>
                                            <p:strVal val="#ppt_w"/>
                                          </p:val>
                                        </p:tav>
                                      </p:tavLst>
                                    </p:anim>
                                    <p:anim calcmode="lin" valueType="num">
                                      <p:cBhvr>
                                        <p:cTn id="41" dur="1000" fill="hold"/>
                                        <p:tgtEl>
                                          <p:spTgt spid="933897">
                                            <p:bg/>
                                          </p:spTgt>
                                        </p:tgtEl>
                                        <p:attrNameLst>
                                          <p:attrName>ppt_h</p:attrName>
                                        </p:attrNameLst>
                                      </p:cBhvr>
                                      <p:tavLst>
                                        <p:tav tm="0">
                                          <p:val>
                                            <p:fltVal val="0"/>
                                          </p:val>
                                        </p:tav>
                                        <p:tav tm="100000">
                                          <p:val>
                                            <p:strVal val="#ppt_h"/>
                                          </p:val>
                                        </p:tav>
                                      </p:tavLst>
                                    </p:anim>
                                    <p:anim calcmode="lin" valueType="num">
                                      <p:cBhvr>
                                        <p:cTn id="42" dur="1000" fill="hold"/>
                                        <p:tgtEl>
                                          <p:spTgt spid="933897">
                                            <p:bg/>
                                          </p:spTgt>
                                        </p:tgtEl>
                                        <p:attrNameLst>
                                          <p:attrName>ppt_x</p:attrName>
                                        </p:attrNameLst>
                                      </p:cBhvr>
                                      <p:tavLst>
                                        <p:tav tm="0" fmla="#ppt_x+(cos(-2*pi*(1-$))*-#ppt_x-sin(-2*pi*(1-$))*(1-#ppt_y))*(1-$)">
                                          <p:val>
                                            <p:fltVal val="0"/>
                                          </p:val>
                                        </p:tav>
                                        <p:tav tm="100000">
                                          <p:val>
                                            <p:fltVal val="1"/>
                                          </p:val>
                                        </p:tav>
                                      </p:tavLst>
                                    </p:anim>
                                    <p:anim calcmode="lin" valueType="num">
                                      <p:cBhvr>
                                        <p:cTn id="43" dur="1000" fill="hold"/>
                                        <p:tgtEl>
                                          <p:spTgt spid="933897">
                                            <p:bg/>
                                          </p:spTgt>
                                        </p:tgtEl>
                                        <p:attrNameLst>
                                          <p:attrName>ppt_y</p:attrName>
                                        </p:attrNameLst>
                                      </p:cBhvr>
                                      <p:tavLst>
                                        <p:tav tm="0" fmla="#ppt_y+(sin(-2*pi*(1-$))*-#ppt_x+cos(-2*pi*(1-$))*(1-#ppt_y))*(1-$)">
                                          <p:val>
                                            <p:fltVal val="0"/>
                                          </p:val>
                                        </p:tav>
                                        <p:tav tm="100000">
                                          <p:val>
                                            <p:fltVal val="1"/>
                                          </p:val>
                                        </p:tav>
                                      </p:tavLst>
                                    </p:anim>
                                  </p:childTnLst>
                                </p:cTn>
                              </p:par>
                              <p:par>
                                <p:cTn id="44" presetID="15" presetClass="entr" presetSubtype="0" fill="hold" grpId="0" nodeType="withEffect">
                                  <p:stCondLst>
                                    <p:cond delay="0"/>
                                  </p:stCondLst>
                                  <p:childTnLst>
                                    <p:set>
                                      <p:cBhvr>
                                        <p:cTn id="45" dur="1" fill="hold">
                                          <p:stCondLst>
                                            <p:cond delay="0"/>
                                          </p:stCondLst>
                                        </p:cTn>
                                        <p:tgtEl>
                                          <p:spTgt spid="933897">
                                            <p:txEl>
                                              <p:pRg st="0" end="0"/>
                                            </p:txEl>
                                          </p:spTgt>
                                        </p:tgtEl>
                                        <p:attrNameLst>
                                          <p:attrName>style.visibility</p:attrName>
                                        </p:attrNameLst>
                                      </p:cBhvr>
                                      <p:to>
                                        <p:strVal val="visible"/>
                                      </p:to>
                                    </p:set>
                                    <p:anim calcmode="lin" valueType="num">
                                      <p:cBhvr>
                                        <p:cTn id="46" dur="1000" fill="hold"/>
                                        <p:tgtEl>
                                          <p:spTgt spid="933897">
                                            <p:txEl>
                                              <p:pRg st="0" end="0"/>
                                            </p:txEl>
                                          </p:spTgt>
                                        </p:tgtEl>
                                        <p:attrNameLst>
                                          <p:attrName>ppt_w</p:attrName>
                                        </p:attrNameLst>
                                      </p:cBhvr>
                                      <p:tavLst>
                                        <p:tav tm="0">
                                          <p:val>
                                            <p:fltVal val="0"/>
                                          </p:val>
                                        </p:tav>
                                        <p:tav tm="100000">
                                          <p:val>
                                            <p:strVal val="#ppt_w"/>
                                          </p:val>
                                        </p:tav>
                                      </p:tavLst>
                                    </p:anim>
                                    <p:anim calcmode="lin" valueType="num">
                                      <p:cBhvr>
                                        <p:cTn id="47" dur="1000" fill="hold"/>
                                        <p:tgtEl>
                                          <p:spTgt spid="933897">
                                            <p:txEl>
                                              <p:pRg st="0" end="0"/>
                                            </p:txEl>
                                          </p:spTgt>
                                        </p:tgtEl>
                                        <p:attrNameLst>
                                          <p:attrName>ppt_h</p:attrName>
                                        </p:attrNameLst>
                                      </p:cBhvr>
                                      <p:tavLst>
                                        <p:tav tm="0">
                                          <p:val>
                                            <p:fltVal val="0"/>
                                          </p:val>
                                        </p:tav>
                                        <p:tav tm="100000">
                                          <p:val>
                                            <p:strVal val="#ppt_h"/>
                                          </p:val>
                                        </p:tav>
                                      </p:tavLst>
                                    </p:anim>
                                    <p:anim calcmode="lin" valueType="num">
                                      <p:cBhvr>
                                        <p:cTn id="48" dur="1000" fill="hold"/>
                                        <p:tgtEl>
                                          <p:spTgt spid="933897">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49" dur="1000" fill="hold"/>
                                        <p:tgtEl>
                                          <p:spTgt spid="933897">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50" fill="hold" nodeType="afterGroup">
                            <p:stCondLst>
                              <p:cond delay="4000"/>
                            </p:stCondLst>
                            <p:childTnLst>
                              <p:par>
                                <p:cTn id="51" presetID="15" presetClass="entr" presetSubtype="0" fill="hold" grpId="0" nodeType="afterEffect">
                                  <p:stCondLst>
                                    <p:cond delay="0"/>
                                  </p:stCondLst>
                                  <p:childTnLst>
                                    <p:set>
                                      <p:cBhvr>
                                        <p:cTn id="52" dur="1" fill="hold">
                                          <p:stCondLst>
                                            <p:cond delay="0"/>
                                          </p:stCondLst>
                                        </p:cTn>
                                        <p:tgtEl>
                                          <p:spTgt spid="933898">
                                            <p:bg/>
                                          </p:spTgt>
                                        </p:tgtEl>
                                        <p:attrNameLst>
                                          <p:attrName>style.visibility</p:attrName>
                                        </p:attrNameLst>
                                      </p:cBhvr>
                                      <p:to>
                                        <p:strVal val="visible"/>
                                      </p:to>
                                    </p:set>
                                    <p:anim calcmode="lin" valueType="num">
                                      <p:cBhvr>
                                        <p:cTn id="53" dur="1000" fill="hold"/>
                                        <p:tgtEl>
                                          <p:spTgt spid="933898">
                                            <p:bg/>
                                          </p:spTgt>
                                        </p:tgtEl>
                                        <p:attrNameLst>
                                          <p:attrName>ppt_w</p:attrName>
                                        </p:attrNameLst>
                                      </p:cBhvr>
                                      <p:tavLst>
                                        <p:tav tm="0">
                                          <p:val>
                                            <p:fltVal val="0"/>
                                          </p:val>
                                        </p:tav>
                                        <p:tav tm="100000">
                                          <p:val>
                                            <p:strVal val="#ppt_w"/>
                                          </p:val>
                                        </p:tav>
                                      </p:tavLst>
                                    </p:anim>
                                    <p:anim calcmode="lin" valueType="num">
                                      <p:cBhvr>
                                        <p:cTn id="54" dur="1000" fill="hold"/>
                                        <p:tgtEl>
                                          <p:spTgt spid="933898">
                                            <p:bg/>
                                          </p:spTgt>
                                        </p:tgtEl>
                                        <p:attrNameLst>
                                          <p:attrName>ppt_h</p:attrName>
                                        </p:attrNameLst>
                                      </p:cBhvr>
                                      <p:tavLst>
                                        <p:tav tm="0">
                                          <p:val>
                                            <p:fltVal val="0"/>
                                          </p:val>
                                        </p:tav>
                                        <p:tav tm="100000">
                                          <p:val>
                                            <p:strVal val="#ppt_h"/>
                                          </p:val>
                                        </p:tav>
                                      </p:tavLst>
                                    </p:anim>
                                    <p:anim calcmode="lin" valueType="num">
                                      <p:cBhvr>
                                        <p:cTn id="55" dur="1000" fill="hold"/>
                                        <p:tgtEl>
                                          <p:spTgt spid="933898">
                                            <p:bg/>
                                          </p:spTgt>
                                        </p:tgtEl>
                                        <p:attrNameLst>
                                          <p:attrName>ppt_x</p:attrName>
                                        </p:attrNameLst>
                                      </p:cBhvr>
                                      <p:tavLst>
                                        <p:tav tm="0" fmla="#ppt_x+(cos(-2*pi*(1-$))*-#ppt_x-sin(-2*pi*(1-$))*(1-#ppt_y))*(1-$)">
                                          <p:val>
                                            <p:fltVal val="0"/>
                                          </p:val>
                                        </p:tav>
                                        <p:tav tm="100000">
                                          <p:val>
                                            <p:fltVal val="1"/>
                                          </p:val>
                                        </p:tav>
                                      </p:tavLst>
                                    </p:anim>
                                    <p:anim calcmode="lin" valueType="num">
                                      <p:cBhvr>
                                        <p:cTn id="56" dur="1000" fill="hold"/>
                                        <p:tgtEl>
                                          <p:spTgt spid="933898">
                                            <p:bg/>
                                          </p:spTgt>
                                        </p:tgtEl>
                                        <p:attrNameLst>
                                          <p:attrName>ppt_y</p:attrName>
                                        </p:attrNameLst>
                                      </p:cBhvr>
                                      <p:tavLst>
                                        <p:tav tm="0" fmla="#ppt_y+(sin(-2*pi*(1-$))*-#ppt_x+cos(-2*pi*(1-$))*(1-#ppt_y))*(1-$)">
                                          <p:val>
                                            <p:fltVal val="0"/>
                                          </p:val>
                                        </p:tav>
                                        <p:tav tm="100000">
                                          <p:val>
                                            <p:fltVal val="1"/>
                                          </p:val>
                                        </p:tav>
                                      </p:tavLst>
                                    </p:anim>
                                  </p:childTnLst>
                                </p:cTn>
                              </p:par>
                              <p:par>
                                <p:cTn id="57" presetID="15" presetClass="entr" presetSubtype="0" fill="hold" grpId="0" nodeType="withEffect">
                                  <p:stCondLst>
                                    <p:cond delay="0"/>
                                  </p:stCondLst>
                                  <p:childTnLst>
                                    <p:set>
                                      <p:cBhvr>
                                        <p:cTn id="58" dur="1" fill="hold">
                                          <p:stCondLst>
                                            <p:cond delay="0"/>
                                          </p:stCondLst>
                                        </p:cTn>
                                        <p:tgtEl>
                                          <p:spTgt spid="933898">
                                            <p:txEl>
                                              <p:pRg st="0" end="0"/>
                                            </p:txEl>
                                          </p:spTgt>
                                        </p:tgtEl>
                                        <p:attrNameLst>
                                          <p:attrName>style.visibility</p:attrName>
                                        </p:attrNameLst>
                                      </p:cBhvr>
                                      <p:to>
                                        <p:strVal val="visible"/>
                                      </p:to>
                                    </p:set>
                                    <p:anim calcmode="lin" valueType="num">
                                      <p:cBhvr>
                                        <p:cTn id="59" dur="1000" fill="hold"/>
                                        <p:tgtEl>
                                          <p:spTgt spid="933898">
                                            <p:txEl>
                                              <p:pRg st="0" end="0"/>
                                            </p:txEl>
                                          </p:spTgt>
                                        </p:tgtEl>
                                        <p:attrNameLst>
                                          <p:attrName>ppt_w</p:attrName>
                                        </p:attrNameLst>
                                      </p:cBhvr>
                                      <p:tavLst>
                                        <p:tav tm="0">
                                          <p:val>
                                            <p:fltVal val="0"/>
                                          </p:val>
                                        </p:tav>
                                        <p:tav tm="100000">
                                          <p:val>
                                            <p:strVal val="#ppt_w"/>
                                          </p:val>
                                        </p:tav>
                                      </p:tavLst>
                                    </p:anim>
                                    <p:anim calcmode="lin" valueType="num">
                                      <p:cBhvr>
                                        <p:cTn id="60" dur="1000" fill="hold"/>
                                        <p:tgtEl>
                                          <p:spTgt spid="933898">
                                            <p:txEl>
                                              <p:pRg st="0" end="0"/>
                                            </p:txEl>
                                          </p:spTgt>
                                        </p:tgtEl>
                                        <p:attrNameLst>
                                          <p:attrName>ppt_h</p:attrName>
                                        </p:attrNameLst>
                                      </p:cBhvr>
                                      <p:tavLst>
                                        <p:tav tm="0">
                                          <p:val>
                                            <p:fltVal val="0"/>
                                          </p:val>
                                        </p:tav>
                                        <p:tav tm="100000">
                                          <p:val>
                                            <p:strVal val="#ppt_h"/>
                                          </p:val>
                                        </p:tav>
                                      </p:tavLst>
                                    </p:anim>
                                    <p:anim calcmode="lin" valueType="num">
                                      <p:cBhvr>
                                        <p:cTn id="61" dur="1000" fill="hold"/>
                                        <p:tgtEl>
                                          <p:spTgt spid="933898">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62" dur="1000" fill="hold"/>
                                        <p:tgtEl>
                                          <p:spTgt spid="933898">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63" fill="hold" nodeType="afterGroup">
                            <p:stCondLst>
                              <p:cond delay="5000"/>
                            </p:stCondLst>
                            <p:childTnLst>
                              <p:par>
                                <p:cTn id="64" presetID="15" presetClass="entr" presetSubtype="0" fill="hold" grpId="0" nodeType="afterEffect">
                                  <p:stCondLst>
                                    <p:cond delay="0"/>
                                  </p:stCondLst>
                                  <p:childTnLst>
                                    <p:set>
                                      <p:cBhvr>
                                        <p:cTn id="65" dur="1" fill="hold">
                                          <p:stCondLst>
                                            <p:cond delay="0"/>
                                          </p:stCondLst>
                                        </p:cTn>
                                        <p:tgtEl>
                                          <p:spTgt spid="933899">
                                            <p:bg/>
                                          </p:spTgt>
                                        </p:tgtEl>
                                        <p:attrNameLst>
                                          <p:attrName>style.visibility</p:attrName>
                                        </p:attrNameLst>
                                      </p:cBhvr>
                                      <p:to>
                                        <p:strVal val="visible"/>
                                      </p:to>
                                    </p:set>
                                    <p:anim calcmode="lin" valueType="num">
                                      <p:cBhvr>
                                        <p:cTn id="66" dur="1000" fill="hold"/>
                                        <p:tgtEl>
                                          <p:spTgt spid="933899">
                                            <p:bg/>
                                          </p:spTgt>
                                        </p:tgtEl>
                                        <p:attrNameLst>
                                          <p:attrName>ppt_w</p:attrName>
                                        </p:attrNameLst>
                                      </p:cBhvr>
                                      <p:tavLst>
                                        <p:tav tm="0">
                                          <p:val>
                                            <p:fltVal val="0"/>
                                          </p:val>
                                        </p:tav>
                                        <p:tav tm="100000">
                                          <p:val>
                                            <p:strVal val="#ppt_w"/>
                                          </p:val>
                                        </p:tav>
                                      </p:tavLst>
                                    </p:anim>
                                    <p:anim calcmode="lin" valueType="num">
                                      <p:cBhvr>
                                        <p:cTn id="67" dur="1000" fill="hold"/>
                                        <p:tgtEl>
                                          <p:spTgt spid="933899">
                                            <p:bg/>
                                          </p:spTgt>
                                        </p:tgtEl>
                                        <p:attrNameLst>
                                          <p:attrName>ppt_h</p:attrName>
                                        </p:attrNameLst>
                                      </p:cBhvr>
                                      <p:tavLst>
                                        <p:tav tm="0">
                                          <p:val>
                                            <p:fltVal val="0"/>
                                          </p:val>
                                        </p:tav>
                                        <p:tav tm="100000">
                                          <p:val>
                                            <p:strVal val="#ppt_h"/>
                                          </p:val>
                                        </p:tav>
                                      </p:tavLst>
                                    </p:anim>
                                    <p:anim calcmode="lin" valueType="num">
                                      <p:cBhvr>
                                        <p:cTn id="68" dur="1000" fill="hold"/>
                                        <p:tgtEl>
                                          <p:spTgt spid="933899">
                                            <p:bg/>
                                          </p:spTgt>
                                        </p:tgtEl>
                                        <p:attrNameLst>
                                          <p:attrName>ppt_x</p:attrName>
                                        </p:attrNameLst>
                                      </p:cBhvr>
                                      <p:tavLst>
                                        <p:tav tm="0" fmla="#ppt_x+(cos(-2*pi*(1-$))*-#ppt_x-sin(-2*pi*(1-$))*(1-#ppt_y))*(1-$)">
                                          <p:val>
                                            <p:fltVal val="0"/>
                                          </p:val>
                                        </p:tav>
                                        <p:tav tm="100000">
                                          <p:val>
                                            <p:fltVal val="1"/>
                                          </p:val>
                                        </p:tav>
                                      </p:tavLst>
                                    </p:anim>
                                    <p:anim calcmode="lin" valueType="num">
                                      <p:cBhvr>
                                        <p:cTn id="69" dur="1000" fill="hold"/>
                                        <p:tgtEl>
                                          <p:spTgt spid="933899">
                                            <p:bg/>
                                          </p:spTgt>
                                        </p:tgtEl>
                                        <p:attrNameLst>
                                          <p:attrName>ppt_y</p:attrName>
                                        </p:attrNameLst>
                                      </p:cBhvr>
                                      <p:tavLst>
                                        <p:tav tm="0" fmla="#ppt_y+(sin(-2*pi*(1-$))*-#ppt_x+cos(-2*pi*(1-$))*(1-#ppt_y))*(1-$)">
                                          <p:val>
                                            <p:fltVal val="0"/>
                                          </p:val>
                                        </p:tav>
                                        <p:tav tm="100000">
                                          <p:val>
                                            <p:fltVal val="1"/>
                                          </p:val>
                                        </p:tav>
                                      </p:tavLst>
                                    </p:anim>
                                  </p:childTnLst>
                                </p:cTn>
                              </p:par>
                              <p:par>
                                <p:cTn id="70" presetID="15" presetClass="entr" presetSubtype="0" fill="hold" grpId="0" nodeType="withEffect">
                                  <p:stCondLst>
                                    <p:cond delay="0"/>
                                  </p:stCondLst>
                                  <p:childTnLst>
                                    <p:set>
                                      <p:cBhvr>
                                        <p:cTn id="71" dur="1" fill="hold">
                                          <p:stCondLst>
                                            <p:cond delay="0"/>
                                          </p:stCondLst>
                                        </p:cTn>
                                        <p:tgtEl>
                                          <p:spTgt spid="933899">
                                            <p:txEl>
                                              <p:pRg st="0" end="0"/>
                                            </p:txEl>
                                          </p:spTgt>
                                        </p:tgtEl>
                                        <p:attrNameLst>
                                          <p:attrName>style.visibility</p:attrName>
                                        </p:attrNameLst>
                                      </p:cBhvr>
                                      <p:to>
                                        <p:strVal val="visible"/>
                                      </p:to>
                                    </p:set>
                                    <p:anim calcmode="lin" valueType="num">
                                      <p:cBhvr>
                                        <p:cTn id="72" dur="1000" fill="hold"/>
                                        <p:tgtEl>
                                          <p:spTgt spid="933899">
                                            <p:txEl>
                                              <p:pRg st="0" end="0"/>
                                            </p:txEl>
                                          </p:spTgt>
                                        </p:tgtEl>
                                        <p:attrNameLst>
                                          <p:attrName>ppt_w</p:attrName>
                                        </p:attrNameLst>
                                      </p:cBhvr>
                                      <p:tavLst>
                                        <p:tav tm="0">
                                          <p:val>
                                            <p:fltVal val="0"/>
                                          </p:val>
                                        </p:tav>
                                        <p:tav tm="100000">
                                          <p:val>
                                            <p:strVal val="#ppt_w"/>
                                          </p:val>
                                        </p:tav>
                                      </p:tavLst>
                                    </p:anim>
                                    <p:anim calcmode="lin" valueType="num">
                                      <p:cBhvr>
                                        <p:cTn id="73" dur="1000" fill="hold"/>
                                        <p:tgtEl>
                                          <p:spTgt spid="933899">
                                            <p:txEl>
                                              <p:pRg st="0" end="0"/>
                                            </p:txEl>
                                          </p:spTgt>
                                        </p:tgtEl>
                                        <p:attrNameLst>
                                          <p:attrName>ppt_h</p:attrName>
                                        </p:attrNameLst>
                                      </p:cBhvr>
                                      <p:tavLst>
                                        <p:tav tm="0">
                                          <p:val>
                                            <p:fltVal val="0"/>
                                          </p:val>
                                        </p:tav>
                                        <p:tav tm="100000">
                                          <p:val>
                                            <p:strVal val="#ppt_h"/>
                                          </p:val>
                                        </p:tav>
                                      </p:tavLst>
                                    </p:anim>
                                    <p:anim calcmode="lin" valueType="num">
                                      <p:cBhvr>
                                        <p:cTn id="74" dur="1000" fill="hold"/>
                                        <p:tgtEl>
                                          <p:spTgt spid="933899">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75" dur="1000" fill="hold"/>
                                        <p:tgtEl>
                                          <p:spTgt spid="933899">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76" fill="hold" nodeType="afterGroup">
                            <p:stCondLst>
                              <p:cond delay="6000"/>
                            </p:stCondLst>
                            <p:childTnLst>
                              <p:par>
                                <p:cTn id="77" presetID="15" presetClass="entr" presetSubtype="0" fill="hold" grpId="0" nodeType="afterEffect">
                                  <p:stCondLst>
                                    <p:cond delay="0"/>
                                  </p:stCondLst>
                                  <p:childTnLst>
                                    <p:set>
                                      <p:cBhvr>
                                        <p:cTn id="78" dur="1" fill="hold">
                                          <p:stCondLst>
                                            <p:cond delay="0"/>
                                          </p:stCondLst>
                                        </p:cTn>
                                        <p:tgtEl>
                                          <p:spTgt spid="933900">
                                            <p:bg/>
                                          </p:spTgt>
                                        </p:tgtEl>
                                        <p:attrNameLst>
                                          <p:attrName>style.visibility</p:attrName>
                                        </p:attrNameLst>
                                      </p:cBhvr>
                                      <p:to>
                                        <p:strVal val="visible"/>
                                      </p:to>
                                    </p:set>
                                    <p:anim calcmode="lin" valueType="num">
                                      <p:cBhvr>
                                        <p:cTn id="79" dur="1000" fill="hold"/>
                                        <p:tgtEl>
                                          <p:spTgt spid="933900">
                                            <p:bg/>
                                          </p:spTgt>
                                        </p:tgtEl>
                                        <p:attrNameLst>
                                          <p:attrName>ppt_w</p:attrName>
                                        </p:attrNameLst>
                                      </p:cBhvr>
                                      <p:tavLst>
                                        <p:tav tm="0">
                                          <p:val>
                                            <p:fltVal val="0"/>
                                          </p:val>
                                        </p:tav>
                                        <p:tav tm="100000">
                                          <p:val>
                                            <p:strVal val="#ppt_w"/>
                                          </p:val>
                                        </p:tav>
                                      </p:tavLst>
                                    </p:anim>
                                    <p:anim calcmode="lin" valueType="num">
                                      <p:cBhvr>
                                        <p:cTn id="80" dur="1000" fill="hold"/>
                                        <p:tgtEl>
                                          <p:spTgt spid="933900">
                                            <p:bg/>
                                          </p:spTgt>
                                        </p:tgtEl>
                                        <p:attrNameLst>
                                          <p:attrName>ppt_h</p:attrName>
                                        </p:attrNameLst>
                                      </p:cBhvr>
                                      <p:tavLst>
                                        <p:tav tm="0">
                                          <p:val>
                                            <p:fltVal val="0"/>
                                          </p:val>
                                        </p:tav>
                                        <p:tav tm="100000">
                                          <p:val>
                                            <p:strVal val="#ppt_h"/>
                                          </p:val>
                                        </p:tav>
                                      </p:tavLst>
                                    </p:anim>
                                    <p:anim calcmode="lin" valueType="num">
                                      <p:cBhvr>
                                        <p:cTn id="81" dur="1000" fill="hold"/>
                                        <p:tgtEl>
                                          <p:spTgt spid="933900">
                                            <p:bg/>
                                          </p:spTgt>
                                        </p:tgtEl>
                                        <p:attrNameLst>
                                          <p:attrName>ppt_x</p:attrName>
                                        </p:attrNameLst>
                                      </p:cBhvr>
                                      <p:tavLst>
                                        <p:tav tm="0" fmla="#ppt_x+(cos(-2*pi*(1-$))*-#ppt_x-sin(-2*pi*(1-$))*(1-#ppt_y))*(1-$)">
                                          <p:val>
                                            <p:fltVal val="0"/>
                                          </p:val>
                                        </p:tav>
                                        <p:tav tm="100000">
                                          <p:val>
                                            <p:fltVal val="1"/>
                                          </p:val>
                                        </p:tav>
                                      </p:tavLst>
                                    </p:anim>
                                    <p:anim calcmode="lin" valueType="num">
                                      <p:cBhvr>
                                        <p:cTn id="82" dur="1000" fill="hold"/>
                                        <p:tgtEl>
                                          <p:spTgt spid="933900">
                                            <p:bg/>
                                          </p:spTgt>
                                        </p:tgtEl>
                                        <p:attrNameLst>
                                          <p:attrName>ppt_y</p:attrName>
                                        </p:attrNameLst>
                                      </p:cBhvr>
                                      <p:tavLst>
                                        <p:tav tm="0" fmla="#ppt_y+(sin(-2*pi*(1-$))*-#ppt_x+cos(-2*pi*(1-$))*(1-#ppt_y))*(1-$)">
                                          <p:val>
                                            <p:fltVal val="0"/>
                                          </p:val>
                                        </p:tav>
                                        <p:tav tm="100000">
                                          <p:val>
                                            <p:fltVal val="1"/>
                                          </p:val>
                                        </p:tav>
                                      </p:tavLst>
                                    </p:anim>
                                  </p:childTnLst>
                                </p:cTn>
                              </p:par>
                              <p:par>
                                <p:cTn id="83" presetID="15" presetClass="entr" presetSubtype="0" fill="hold" grpId="0" nodeType="withEffect">
                                  <p:stCondLst>
                                    <p:cond delay="0"/>
                                  </p:stCondLst>
                                  <p:childTnLst>
                                    <p:set>
                                      <p:cBhvr>
                                        <p:cTn id="84" dur="1" fill="hold">
                                          <p:stCondLst>
                                            <p:cond delay="0"/>
                                          </p:stCondLst>
                                        </p:cTn>
                                        <p:tgtEl>
                                          <p:spTgt spid="933900">
                                            <p:txEl>
                                              <p:pRg st="0" end="0"/>
                                            </p:txEl>
                                          </p:spTgt>
                                        </p:tgtEl>
                                        <p:attrNameLst>
                                          <p:attrName>style.visibility</p:attrName>
                                        </p:attrNameLst>
                                      </p:cBhvr>
                                      <p:to>
                                        <p:strVal val="visible"/>
                                      </p:to>
                                    </p:set>
                                    <p:anim calcmode="lin" valueType="num">
                                      <p:cBhvr>
                                        <p:cTn id="85" dur="1000" fill="hold"/>
                                        <p:tgtEl>
                                          <p:spTgt spid="933900">
                                            <p:txEl>
                                              <p:pRg st="0" end="0"/>
                                            </p:txEl>
                                          </p:spTgt>
                                        </p:tgtEl>
                                        <p:attrNameLst>
                                          <p:attrName>ppt_w</p:attrName>
                                        </p:attrNameLst>
                                      </p:cBhvr>
                                      <p:tavLst>
                                        <p:tav tm="0">
                                          <p:val>
                                            <p:fltVal val="0"/>
                                          </p:val>
                                        </p:tav>
                                        <p:tav tm="100000">
                                          <p:val>
                                            <p:strVal val="#ppt_w"/>
                                          </p:val>
                                        </p:tav>
                                      </p:tavLst>
                                    </p:anim>
                                    <p:anim calcmode="lin" valueType="num">
                                      <p:cBhvr>
                                        <p:cTn id="86" dur="1000" fill="hold"/>
                                        <p:tgtEl>
                                          <p:spTgt spid="933900">
                                            <p:txEl>
                                              <p:pRg st="0" end="0"/>
                                            </p:txEl>
                                          </p:spTgt>
                                        </p:tgtEl>
                                        <p:attrNameLst>
                                          <p:attrName>ppt_h</p:attrName>
                                        </p:attrNameLst>
                                      </p:cBhvr>
                                      <p:tavLst>
                                        <p:tav tm="0">
                                          <p:val>
                                            <p:fltVal val="0"/>
                                          </p:val>
                                        </p:tav>
                                        <p:tav tm="100000">
                                          <p:val>
                                            <p:strVal val="#ppt_h"/>
                                          </p:val>
                                        </p:tav>
                                      </p:tavLst>
                                    </p:anim>
                                    <p:anim calcmode="lin" valueType="num">
                                      <p:cBhvr>
                                        <p:cTn id="87" dur="1000" fill="hold"/>
                                        <p:tgtEl>
                                          <p:spTgt spid="933900">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88" dur="1000" fill="hold"/>
                                        <p:tgtEl>
                                          <p:spTgt spid="933900">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89" fill="hold" nodeType="afterGroup">
                            <p:stCondLst>
                              <p:cond delay="7000"/>
                            </p:stCondLst>
                            <p:childTnLst>
                              <p:par>
                                <p:cTn id="90" presetID="15" presetClass="entr" presetSubtype="0" fill="hold" grpId="0" nodeType="afterEffect">
                                  <p:stCondLst>
                                    <p:cond delay="0"/>
                                  </p:stCondLst>
                                  <p:childTnLst>
                                    <p:set>
                                      <p:cBhvr>
                                        <p:cTn id="91" dur="1" fill="hold">
                                          <p:stCondLst>
                                            <p:cond delay="0"/>
                                          </p:stCondLst>
                                        </p:cTn>
                                        <p:tgtEl>
                                          <p:spTgt spid="933901">
                                            <p:bg/>
                                          </p:spTgt>
                                        </p:tgtEl>
                                        <p:attrNameLst>
                                          <p:attrName>style.visibility</p:attrName>
                                        </p:attrNameLst>
                                      </p:cBhvr>
                                      <p:to>
                                        <p:strVal val="visible"/>
                                      </p:to>
                                    </p:set>
                                    <p:anim calcmode="lin" valueType="num">
                                      <p:cBhvr>
                                        <p:cTn id="92" dur="1000" fill="hold"/>
                                        <p:tgtEl>
                                          <p:spTgt spid="933901">
                                            <p:bg/>
                                          </p:spTgt>
                                        </p:tgtEl>
                                        <p:attrNameLst>
                                          <p:attrName>ppt_w</p:attrName>
                                        </p:attrNameLst>
                                      </p:cBhvr>
                                      <p:tavLst>
                                        <p:tav tm="0">
                                          <p:val>
                                            <p:fltVal val="0"/>
                                          </p:val>
                                        </p:tav>
                                        <p:tav tm="100000">
                                          <p:val>
                                            <p:strVal val="#ppt_w"/>
                                          </p:val>
                                        </p:tav>
                                      </p:tavLst>
                                    </p:anim>
                                    <p:anim calcmode="lin" valueType="num">
                                      <p:cBhvr>
                                        <p:cTn id="93" dur="1000" fill="hold"/>
                                        <p:tgtEl>
                                          <p:spTgt spid="933901">
                                            <p:bg/>
                                          </p:spTgt>
                                        </p:tgtEl>
                                        <p:attrNameLst>
                                          <p:attrName>ppt_h</p:attrName>
                                        </p:attrNameLst>
                                      </p:cBhvr>
                                      <p:tavLst>
                                        <p:tav tm="0">
                                          <p:val>
                                            <p:fltVal val="0"/>
                                          </p:val>
                                        </p:tav>
                                        <p:tav tm="100000">
                                          <p:val>
                                            <p:strVal val="#ppt_h"/>
                                          </p:val>
                                        </p:tav>
                                      </p:tavLst>
                                    </p:anim>
                                    <p:anim calcmode="lin" valueType="num">
                                      <p:cBhvr>
                                        <p:cTn id="94" dur="1000" fill="hold"/>
                                        <p:tgtEl>
                                          <p:spTgt spid="933901">
                                            <p:bg/>
                                          </p:spTgt>
                                        </p:tgtEl>
                                        <p:attrNameLst>
                                          <p:attrName>ppt_x</p:attrName>
                                        </p:attrNameLst>
                                      </p:cBhvr>
                                      <p:tavLst>
                                        <p:tav tm="0" fmla="#ppt_x+(cos(-2*pi*(1-$))*-#ppt_x-sin(-2*pi*(1-$))*(1-#ppt_y))*(1-$)">
                                          <p:val>
                                            <p:fltVal val="0"/>
                                          </p:val>
                                        </p:tav>
                                        <p:tav tm="100000">
                                          <p:val>
                                            <p:fltVal val="1"/>
                                          </p:val>
                                        </p:tav>
                                      </p:tavLst>
                                    </p:anim>
                                    <p:anim calcmode="lin" valueType="num">
                                      <p:cBhvr>
                                        <p:cTn id="95" dur="1000" fill="hold"/>
                                        <p:tgtEl>
                                          <p:spTgt spid="933901">
                                            <p:bg/>
                                          </p:spTgt>
                                        </p:tgtEl>
                                        <p:attrNameLst>
                                          <p:attrName>ppt_y</p:attrName>
                                        </p:attrNameLst>
                                      </p:cBhvr>
                                      <p:tavLst>
                                        <p:tav tm="0" fmla="#ppt_y+(sin(-2*pi*(1-$))*-#ppt_x+cos(-2*pi*(1-$))*(1-#ppt_y))*(1-$)">
                                          <p:val>
                                            <p:fltVal val="0"/>
                                          </p:val>
                                        </p:tav>
                                        <p:tav tm="100000">
                                          <p:val>
                                            <p:fltVal val="1"/>
                                          </p:val>
                                        </p:tav>
                                      </p:tavLst>
                                    </p:anim>
                                  </p:childTnLst>
                                </p:cTn>
                              </p:par>
                              <p:par>
                                <p:cTn id="96" presetID="15" presetClass="entr" presetSubtype="0" fill="hold" grpId="0" nodeType="withEffect">
                                  <p:stCondLst>
                                    <p:cond delay="0"/>
                                  </p:stCondLst>
                                  <p:childTnLst>
                                    <p:set>
                                      <p:cBhvr>
                                        <p:cTn id="97" dur="1" fill="hold">
                                          <p:stCondLst>
                                            <p:cond delay="0"/>
                                          </p:stCondLst>
                                        </p:cTn>
                                        <p:tgtEl>
                                          <p:spTgt spid="933901">
                                            <p:txEl>
                                              <p:pRg st="0" end="0"/>
                                            </p:txEl>
                                          </p:spTgt>
                                        </p:tgtEl>
                                        <p:attrNameLst>
                                          <p:attrName>style.visibility</p:attrName>
                                        </p:attrNameLst>
                                      </p:cBhvr>
                                      <p:to>
                                        <p:strVal val="visible"/>
                                      </p:to>
                                    </p:set>
                                    <p:anim calcmode="lin" valueType="num">
                                      <p:cBhvr>
                                        <p:cTn id="98" dur="1000" fill="hold"/>
                                        <p:tgtEl>
                                          <p:spTgt spid="933901">
                                            <p:txEl>
                                              <p:pRg st="0" end="0"/>
                                            </p:txEl>
                                          </p:spTgt>
                                        </p:tgtEl>
                                        <p:attrNameLst>
                                          <p:attrName>ppt_w</p:attrName>
                                        </p:attrNameLst>
                                      </p:cBhvr>
                                      <p:tavLst>
                                        <p:tav tm="0">
                                          <p:val>
                                            <p:fltVal val="0"/>
                                          </p:val>
                                        </p:tav>
                                        <p:tav tm="100000">
                                          <p:val>
                                            <p:strVal val="#ppt_w"/>
                                          </p:val>
                                        </p:tav>
                                      </p:tavLst>
                                    </p:anim>
                                    <p:anim calcmode="lin" valueType="num">
                                      <p:cBhvr>
                                        <p:cTn id="99" dur="1000" fill="hold"/>
                                        <p:tgtEl>
                                          <p:spTgt spid="933901">
                                            <p:txEl>
                                              <p:pRg st="0" end="0"/>
                                            </p:txEl>
                                          </p:spTgt>
                                        </p:tgtEl>
                                        <p:attrNameLst>
                                          <p:attrName>ppt_h</p:attrName>
                                        </p:attrNameLst>
                                      </p:cBhvr>
                                      <p:tavLst>
                                        <p:tav tm="0">
                                          <p:val>
                                            <p:fltVal val="0"/>
                                          </p:val>
                                        </p:tav>
                                        <p:tav tm="100000">
                                          <p:val>
                                            <p:strVal val="#ppt_h"/>
                                          </p:val>
                                        </p:tav>
                                      </p:tavLst>
                                    </p:anim>
                                    <p:anim calcmode="lin" valueType="num">
                                      <p:cBhvr>
                                        <p:cTn id="100" dur="1000" fill="hold"/>
                                        <p:tgtEl>
                                          <p:spTgt spid="933901">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101" dur="1000" fill="hold"/>
                                        <p:tgtEl>
                                          <p:spTgt spid="933901">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102" fill="hold" nodeType="afterGroup">
                            <p:stCondLst>
                              <p:cond delay="8000"/>
                            </p:stCondLst>
                            <p:childTnLst>
                              <p:par>
                                <p:cTn id="103" presetID="15" presetClass="entr" presetSubtype="0" fill="hold" grpId="0" nodeType="afterEffect">
                                  <p:stCondLst>
                                    <p:cond delay="0"/>
                                  </p:stCondLst>
                                  <p:childTnLst>
                                    <p:set>
                                      <p:cBhvr>
                                        <p:cTn id="104" dur="1" fill="hold">
                                          <p:stCondLst>
                                            <p:cond delay="0"/>
                                          </p:stCondLst>
                                        </p:cTn>
                                        <p:tgtEl>
                                          <p:spTgt spid="933902">
                                            <p:bg/>
                                          </p:spTgt>
                                        </p:tgtEl>
                                        <p:attrNameLst>
                                          <p:attrName>style.visibility</p:attrName>
                                        </p:attrNameLst>
                                      </p:cBhvr>
                                      <p:to>
                                        <p:strVal val="visible"/>
                                      </p:to>
                                    </p:set>
                                    <p:anim calcmode="lin" valueType="num">
                                      <p:cBhvr>
                                        <p:cTn id="105" dur="1000" fill="hold"/>
                                        <p:tgtEl>
                                          <p:spTgt spid="933902">
                                            <p:bg/>
                                          </p:spTgt>
                                        </p:tgtEl>
                                        <p:attrNameLst>
                                          <p:attrName>ppt_w</p:attrName>
                                        </p:attrNameLst>
                                      </p:cBhvr>
                                      <p:tavLst>
                                        <p:tav tm="0">
                                          <p:val>
                                            <p:fltVal val="0"/>
                                          </p:val>
                                        </p:tav>
                                        <p:tav tm="100000">
                                          <p:val>
                                            <p:strVal val="#ppt_w"/>
                                          </p:val>
                                        </p:tav>
                                      </p:tavLst>
                                    </p:anim>
                                    <p:anim calcmode="lin" valueType="num">
                                      <p:cBhvr>
                                        <p:cTn id="106" dur="1000" fill="hold"/>
                                        <p:tgtEl>
                                          <p:spTgt spid="933902">
                                            <p:bg/>
                                          </p:spTgt>
                                        </p:tgtEl>
                                        <p:attrNameLst>
                                          <p:attrName>ppt_h</p:attrName>
                                        </p:attrNameLst>
                                      </p:cBhvr>
                                      <p:tavLst>
                                        <p:tav tm="0">
                                          <p:val>
                                            <p:fltVal val="0"/>
                                          </p:val>
                                        </p:tav>
                                        <p:tav tm="100000">
                                          <p:val>
                                            <p:strVal val="#ppt_h"/>
                                          </p:val>
                                        </p:tav>
                                      </p:tavLst>
                                    </p:anim>
                                    <p:anim calcmode="lin" valueType="num">
                                      <p:cBhvr>
                                        <p:cTn id="107" dur="1000" fill="hold"/>
                                        <p:tgtEl>
                                          <p:spTgt spid="933902">
                                            <p:bg/>
                                          </p:spTgt>
                                        </p:tgtEl>
                                        <p:attrNameLst>
                                          <p:attrName>ppt_x</p:attrName>
                                        </p:attrNameLst>
                                      </p:cBhvr>
                                      <p:tavLst>
                                        <p:tav tm="0" fmla="#ppt_x+(cos(-2*pi*(1-$))*-#ppt_x-sin(-2*pi*(1-$))*(1-#ppt_y))*(1-$)">
                                          <p:val>
                                            <p:fltVal val="0"/>
                                          </p:val>
                                        </p:tav>
                                        <p:tav tm="100000">
                                          <p:val>
                                            <p:fltVal val="1"/>
                                          </p:val>
                                        </p:tav>
                                      </p:tavLst>
                                    </p:anim>
                                    <p:anim calcmode="lin" valueType="num">
                                      <p:cBhvr>
                                        <p:cTn id="108" dur="1000" fill="hold"/>
                                        <p:tgtEl>
                                          <p:spTgt spid="933902">
                                            <p:bg/>
                                          </p:spTgt>
                                        </p:tgtEl>
                                        <p:attrNameLst>
                                          <p:attrName>ppt_y</p:attrName>
                                        </p:attrNameLst>
                                      </p:cBhvr>
                                      <p:tavLst>
                                        <p:tav tm="0" fmla="#ppt_y+(sin(-2*pi*(1-$))*-#ppt_x+cos(-2*pi*(1-$))*(1-#ppt_y))*(1-$)">
                                          <p:val>
                                            <p:fltVal val="0"/>
                                          </p:val>
                                        </p:tav>
                                        <p:tav tm="100000">
                                          <p:val>
                                            <p:fltVal val="1"/>
                                          </p:val>
                                        </p:tav>
                                      </p:tavLst>
                                    </p:anim>
                                  </p:childTnLst>
                                </p:cTn>
                              </p:par>
                              <p:par>
                                <p:cTn id="109" presetID="15" presetClass="entr" presetSubtype="0" fill="hold" grpId="0" nodeType="withEffect">
                                  <p:stCondLst>
                                    <p:cond delay="0"/>
                                  </p:stCondLst>
                                  <p:childTnLst>
                                    <p:set>
                                      <p:cBhvr>
                                        <p:cTn id="110" dur="1" fill="hold">
                                          <p:stCondLst>
                                            <p:cond delay="0"/>
                                          </p:stCondLst>
                                        </p:cTn>
                                        <p:tgtEl>
                                          <p:spTgt spid="933902">
                                            <p:txEl>
                                              <p:pRg st="0" end="0"/>
                                            </p:txEl>
                                          </p:spTgt>
                                        </p:tgtEl>
                                        <p:attrNameLst>
                                          <p:attrName>style.visibility</p:attrName>
                                        </p:attrNameLst>
                                      </p:cBhvr>
                                      <p:to>
                                        <p:strVal val="visible"/>
                                      </p:to>
                                    </p:set>
                                    <p:anim calcmode="lin" valueType="num">
                                      <p:cBhvr>
                                        <p:cTn id="111" dur="1000" fill="hold"/>
                                        <p:tgtEl>
                                          <p:spTgt spid="933902">
                                            <p:txEl>
                                              <p:pRg st="0" end="0"/>
                                            </p:txEl>
                                          </p:spTgt>
                                        </p:tgtEl>
                                        <p:attrNameLst>
                                          <p:attrName>ppt_w</p:attrName>
                                        </p:attrNameLst>
                                      </p:cBhvr>
                                      <p:tavLst>
                                        <p:tav tm="0">
                                          <p:val>
                                            <p:fltVal val="0"/>
                                          </p:val>
                                        </p:tav>
                                        <p:tav tm="100000">
                                          <p:val>
                                            <p:strVal val="#ppt_w"/>
                                          </p:val>
                                        </p:tav>
                                      </p:tavLst>
                                    </p:anim>
                                    <p:anim calcmode="lin" valueType="num">
                                      <p:cBhvr>
                                        <p:cTn id="112" dur="1000" fill="hold"/>
                                        <p:tgtEl>
                                          <p:spTgt spid="933902">
                                            <p:txEl>
                                              <p:pRg st="0" end="0"/>
                                            </p:txEl>
                                          </p:spTgt>
                                        </p:tgtEl>
                                        <p:attrNameLst>
                                          <p:attrName>ppt_h</p:attrName>
                                        </p:attrNameLst>
                                      </p:cBhvr>
                                      <p:tavLst>
                                        <p:tav tm="0">
                                          <p:val>
                                            <p:fltVal val="0"/>
                                          </p:val>
                                        </p:tav>
                                        <p:tav tm="100000">
                                          <p:val>
                                            <p:strVal val="#ppt_h"/>
                                          </p:val>
                                        </p:tav>
                                      </p:tavLst>
                                    </p:anim>
                                    <p:anim calcmode="lin" valueType="num">
                                      <p:cBhvr>
                                        <p:cTn id="113" dur="1000" fill="hold"/>
                                        <p:tgtEl>
                                          <p:spTgt spid="933902">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114" dur="1000" fill="hold"/>
                                        <p:tgtEl>
                                          <p:spTgt spid="933902">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115" fill="hold" nodeType="afterGroup">
                            <p:stCondLst>
                              <p:cond delay="9000"/>
                            </p:stCondLst>
                            <p:childTnLst>
                              <p:par>
                                <p:cTn id="116" presetID="15" presetClass="entr" presetSubtype="0" fill="hold" grpId="0" nodeType="afterEffect">
                                  <p:stCondLst>
                                    <p:cond delay="0"/>
                                  </p:stCondLst>
                                  <p:childTnLst>
                                    <p:set>
                                      <p:cBhvr>
                                        <p:cTn id="117" dur="1" fill="hold">
                                          <p:stCondLst>
                                            <p:cond delay="0"/>
                                          </p:stCondLst>
                                        </p:cTn>
                                        <p:tgtEl>
                                          <p:spTgt spid="933896"/>
                                        </p:tgtEl>
                                        <p:attrNameLst>
                                          <p:attrName>style.visibility</p:attrName>
                                        </p:attrNameLst>
                                      </p:cBhvr>
                                      <p:to>
                                        <p:strVal val="visible"/>
                                      </p:to>
                                    </p:set>
                                    <p:anim calcmode="lin" valueType="num">
                                      <p:cBhvr>
                                        <p:cTn id="118" dur="1000" fill="hold"/>
                                        <p:tgtEl>
                                          <p:spTgt spid="933896"/>
                                        </p:tgtEl>
                                        <p:attrNameLst>
                                          <p:attrName>ppt_w</p:attrName>
                                        </p:attrNameLst>
                                      </p:cBhvr>
                                      <p:tavLst>
                                        <p:tav tm="0">
                                          <p:val>
                                            <p:fltVal val="0"/>
                                          </p:val>
                                        </p:tav>
                                        <p:tav tm="100000">
                                          <p:val>
                                            <p:strVal val="#ppt_w"/>
                                          </p:val>
                                        </p:tav>
                                      </p:tavLst>
                                    </p:anim>
                                    <p:anim calcmode="lin" valueType="num">
                                      <p:cBhvr>
                                        <p:cTn id="119" dur="1000" fill="hold"/>
                                        <p:tgtEl>
                                          <p:spTgt spid="933896"/>
                                        </p:tgtEl>
                                        <p:attrNameLst>
                                          <p:attrName>ppt_h</p:attrName>
                                        </p:attrNameLst>
                                      </p:cBhvr>
                                      <p:tavLst>
                                        <p:tav tm="0">
                                          <p:val>
                                            <p:fltVal val="0"/>
                                          </p:val>
                                        </p:tav>
                                        <p:tav tm="100000">
                                          <p:val>
                                            <p:strVal val="#ppt_h"/>
                                          </p:val>
                                        </p:tav>
                                      </p:tavLst>
                                    </p:anim>
                                    <p:anim calcmode="lin" valueType="num">
                                      <p:cBhvr>
                                        <p:cTn id="120" dur="1000" fill="hold"/>
                                        <p:tgtEl>
                                          <p:spTgt spid="933896"/>
                                        </p:tgtEl>
                                        <p:attrNameLst>
                                          <p:attrName>ppt_x</p:attrName>
                                        </p:attrNameLst>
                                      </p:cBhvr>
                                      <p:tavLst>
                                        <p:tav tm="0" fmla="#ppt_x+(cos(-2*pi*(1-$))*-#ppt_x-sin(-2*pi*(1-$))*(1-#ppt_y))*(1-$)">
                                          <p:val>
                                            <p:fltVal val="0"/>
                                          </p:val>
                                        </p:tav>
                                        <p:tav tm="100000">
                                          <p:val>
                                            <p:fltVal val="1"/>
                                          </p:val>
                                        </p:tav>
                                      </p:tavLst>
                                    </p:anim>
                                    <p:anim calcmode="lin" valueType="num">
                                      <p:cBhvr>
                                        <p:cTn id="121" dur="1000" fill="hold"/>
                                        <p:tgtEl>
                                          <p:spTgt spid="933896"/>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3892" grpId="0" build="allAtOnce" animBg="1"/>
      <p:bldP spid="933894" grpId="0" build="allAtOnce" animBg="1"/>
      <p:bldP spid="933896" grpId="0" animBg="1"/>
      <p:bldP spid="933897" grpId="0" build="allAtOnce" animBg="1"/>
      <p:bldP spid="933898" grpId="0" build="allAtOnce" animBg="1"/>
      <p:bldP spid="933899" grpId="0" build="allAtOnce" animBg="1"/>
      <p:bldP spid="933900" grpId="0" build="allAtOnce" animBg="1"/>
      <p:bldP spid="933901" grpId="0" build="allAtOnce" animBg="1"/>
      <p:bldP spid="933902" grpId="0" build="allAtOnce" animBg="1"/>
    </p:bldLst>
  </p:timing>
</p:sld>
</file>

<file path=ppt/slides/slide400.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2" name="Up Arrow Callout 1">
            <a:extLst>
              <a:ext uri="{FF2B5EF4-FFF2-40B4-BE49-F238E27FC236}">
                <a16:creationId xmlns:a16="http://schemas.microsoft.com/office/drawing/2014/main" id="{C011FF71-433A-5A41-8482-3D1BAFDCA7BC}"/>
              </a:ext>
            </a:extLst>
          </p:cNvPr>
          <p:cNvSpPr/>
          <p:nvPr/>
        </p:nvSpPr>
        <p:spPr bwMode="auto">
          <a:xfrm>
            <a:off x="5265" y="4906436"/>
            <a:ext cx="6552728" cy="1842143"/>
          </a:xfrm>
          <a:prstGeom prst="upArrowCallou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provided salvation by conquering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death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28).</a:t>
            </a:r>
          </a:p>
        </p:txBody>
      </p:sp>
    </p:spTree>
    <p:extLst>
      <p:ext uri="{BB962C8B-B14F-4D97-AF65-F5344CB8AC3E}">
        <p14:creationId xmlns:p14="http://schemas.microsoft.com/office/powerpoint/2010/main" val="1678646746"/>
      </p:ext>
    </p:extLst>
  </p:cSld>
  <p:clrMapOvr>
    <a:overrideClrMapping bg1="lt1" tx1="dk1" bg2="lt2" tx2="dk2" accent1="accent1" accent2="accent2" accent3="accent3" accent4="accent4" accent5="accent5" accent6="accent6" hlink="hlink" folHlink="folHlink"/>
  </p:clrMapOvr>
</p:sld>
</file>

<file path=ppt/slides/slide401.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MAIN IDEA OF MATTHEW</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13" name="Rectangle 2">
            <a:extLst>
              <a:ext uri="{FF2B5EF4-FFF2-40B4-BE49-F238E27FC236}">
                <a16:creationId xmlns:a16="http://schemas.microsoft.com/office/drawing/2014/main" id="{8B223065-7D93-9C43-8AFF-765D2E991943}"/>
              </a:ext>
            </a:extLst>
          </p:cNvPr>
          <p:cNvSpPr txBox="1">
            <a:spLocks noChangeArrowheads="1"/>
          </p:cNvSpPr>
          <p:nvPr/>
        </p:nvSpPr>
        <p:spPr bwMode="auto">
          <a:xfrm>
            <a:off x="0" y="857920"/>
            <a:ext cx="9144000" cy="769349"/>
          </a:xfrm>
          <a:prstGeom prst="rect">
            <a:avLst/>
          </a:prstGeom>
          <a:gradFill>
            <a:gsLst>
              <a:gs pos="0">
                <a:srgbClr val="00699D"/>
              </a:gs>
              <a:gs pos="100000">
                <a:schemeClr val="tx1"/>
              </a:gs>
            </a:gsLst>
            <a:path path="rect">
              <a:fillToRect l="50000" t="50000" r="50000" b="50000"/>
            </a:path>
          </a:grad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Serve the Lord Jesus Christ</a:t>
            </a:r>
          </a:p>
        </p:txBody>
      </p:sp>
    </p:spTree>
    <p:extLst>
      <p:ext uri="{BB962C8B-B14F-4D97-AF65-F5344CB8AC3E}">
        <p14:creationId xmlns:p14="http://schemas.microsoft.com/office/powerpoint/2010/main" val="317791206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2.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2" name="Up Arrow Callout 1">
            <a:extLst>
              <a:ext uri="{FF2B5EF4-FFF2-40B4-BE49-F238E27FC236}">
                <a16:creationId xmlns:a16="http://schemas.microsoft.com/office/drawing/2014/main" id="{C011FF71-433A-5A41-8482-3D1BAFDCA7BC}"/>
              </a:ext>
            </a:extLst>
          </p:cNvPr>
          <p:cNvSpPr/>
          <p:nvPr/>
        </p:nvSpPr>
        <p:spPr bwMode="auto">
          <a:xfrm>
            <a:off x="5265" y="4906436"/>
            <a:ext cx="6552728" cy="1842143"/>
          </a:xfrm>
          <a:prstGeom prst="upArrowCallou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provided salvation by conquering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death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28).</a:t>
            </a:r>
          </a:p>
        </p:txBody>
      </p:sp>
      <p:sp>
        <p:nvSpPr>
          <p:cNvPr id="13" name="Down Arrow Callout 12">
            <a:extLst>
              <a:ext uri="{FF2B5EF4-FFF2-40B4-BE49-F238E27FC236}">
                <a16:creationId xmlns:a16="http://schemas.microsoft.com/office/drawing/2014/main" id="{2DE4248D-5338-5040-AB46-BE6247C72D7C}"/>
              </a:ext>
            </a:extLst>
          </p:cNvPr>
          <p:cNvSpPr/>
          <p:nvPr/>
        </p:nvSpPr>
        <p:spPr bwMode="auto">
          <a:xfrm>
            <a:off x="1221466" y="72276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is the highest authority in the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Church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11–27).</a:t>
            </a:r>
          </a:p>
        </p:txBody>
      </p:sp>
      <p:sp>
        <p:nvSpPr>
          <p:cNvPr id="14" name="Down Arrow Callout 13">
            <a:extLst>
              <a:ext uri="{FF2B5EF4-FFF2-40B4-BE49-F238E27FC236}">
                <a16:creationId xmlns:a16="http://schemas.microsoft.com/office/drawing/2014/main" id="{CA27B60C-6E40-2049-BCA3-7D3FE0AB6E17}"/>
              </a:ext>
            </a:extLst>
          </p:cNvPr>
          <p:cNvSpPr/>
          <p:nvPr/>
        </p:nvSpPr>
        <p:spPr bwMode="auto">
          <a:xfrm>
            <a:off x="2339752" y="2728305"/>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Jesus is the highest ruler in the </a:t>
            </a:r>
            <a:r>
              <a:rPr kumimoji="0" lang="en-US" sz="3600" b="1" i="0" u="none" strike="noStrike" kern="0" cap="none" spc="0" normalizeH="0" baseline="0" noProof="0" dirty="0">
                <a:ln>
                  <a:noFill/>
                </a:ln>
                <a:solidFill>
                  <a:srgbClr val="FFFF00"/>
                </a:solidFill>
                <a:effectLst>
                  <a:glow rad="127000">
                    <a:srgbClr val="000000"/>
                  </a:glow>
                </a:effectLst>
                <a:uLnTx/>
                <a:uFillTx/>
                <a:latin typeface="Arial" charset="0"/>
                <a:ea typeface="ＭＳ Ｐゴシック" charset="0"/>
              </a:rPr>
              <a:t>world</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rPr>
              <a:t> (Matt 1–10).</a:t>
            </a:r>
          </a:p>
        </p:txBody>
      </p:sp>
    </p:spTree>
    <p:extLst>
      <p:ext uri="{BB962C8B-B14F-4D97-AF65-F5344CB8AC3E}">
        <p14:creationId xmlns:p14="http://schemas.microsoft.com/office/powerpoint/2010/main" val="221594334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checkerboard(across)">
                                      <p:cBhvr>
                                        <p:cTn id="7" dur="1000"/>
                                        <p:tgtEl>
                                          <p:spTgt spid="13"/>
                                        </p:tgtEl>
                                      </p:cBhvr>
                                    </p:animEffect>
                                  </p:childTnLst>
                                </p:cTn>
                              </p:par>
                            </p:childTnLst>
                          </p:cTn>
                        </p:par>
                        <p:par>
                          <p:cTn id="8" fill="hold">
                            <p:stCondLst>
                              <p:cond delay="1000"/>
                            </p:stCondLst>
                            <p:childTnLst>
                              <p:par>
                                <p:cTn id="9" presetID="5" presetClass="entr" presetSubtype="1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checkerboard(across)">
                                      <p:cBhvr>
                                        <p:cTn id="11"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Lst>
  </p:timing>
</p:sld>
</file>

<file path=ppt/slides/slide403.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MAIN IDEA OF MATTHEW</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Jesus</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13" name="Rectangle 2">
            <a:extLst>
              <a:ext uri="{FF2B5EF4-FFF2-40B4-BE49-F238E27FC236}">
                <a16:creationId xmlns:a16="http://schemas.microsoft.com/office/drawing/2014/main" id="{8B223065-7D93-9C43-8AFF-765D2E991943}"/>
              </a:ext>
            </a:extLst>
          </p:cNvPr>
          <p:cNvSpPr txBox="1">
            <a:spLocks noChangeArrowheads="1"/>
          </p:cNvSpPr>
          <p:nvPr/>
        </p:nvSpPr>
        <p:spPr bwMode="auto">
          <a:xfrm>
            <a:off x="0" y="857920"/>
            <a:ext cx="9144000" cy="769349"/>
          </a:xfrm>
          <a:prstGeom prst="rect">
            <a:avLst/>
          </a:prstGeom>
          <a:gradFill>
            <a:gsLst>
              <a:gs pos="0">
                <a:srgbClr val="00699D"/>
              </a:gs>
              <a:gs pos="100000">
                <a:schemeClr val="tx1"/>
              </a:gs>
            </a:gsLst>
            <a:path path="rect">
              <a:fillToRect l="50000" t="50000" r="50000" b="50000"/>
            </a:path>
          </a:grad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Serve the Lord Jesus Christ</a:t>
            </a:r>
          </a:p>
        </p:txBody>
      </p:sp>
      <p:sp>
        <p:nvSpPr>
          <p:cNvPr id="14" name="Rectangle 2">
            <a:extLst>
              <a:ext uri="{FF2B5EF4-FFF2-40B4-BE49-F238E27FC236}">
                <a16:creationId xmlns:a16="http://schemas.microsoft.com/office/drawing/2014/main" id="{071A9983-FC32-F944-9111-0140B2928230}"/>
              </a:ext>
            </a:extLst>
          </p:cNvPr>
          <p:cNvSpPr txBox="1">
            <a:spLocks noChangeArrowheads="1"/>
          </p:cNvSpPr>
          <p:nvPr/>
        </p:nvSpPr>
        <p:spPr bwMode="auto">
          <a:xfrm>
            <a:off x="0" y="5224623"/>
            <a:ext cx="3131840" cy="648512"/>
          </a:xfrm>
          <a:prstGeom prst="rec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SAVIOR</a:t>
            </a:r>
          </a:p>
        </p:txBody>
      </p:sp>
      <p:sp>
        <p:nvSpPr>
          <p:cNvPr id="15" name="Rectangle 2">
            <a:extLst>
              <a:ext uri="{FF2B5EF4-FFF2-40B4-BE49-F238E27FC236}">
                <a16:creationId xmlns:a16="http://schemas.microsoft.com/office/drawing/2014/main" id="{0DD883B5-FA07-8340-9694-3625BA9E5F37}"/>
              </a:ext>
            </a:extLst>
          </p:cNvPr>
          <p:cNvSpPr txBox="1">
            <a:spLocks noChangeArrowheads="1"/>
          </p:cNvSpPr>
          <p:nvPr/>
        </p:nvSpPr>
        <p:spPr bwMode="auto">
          <a:xfrm>
            <a:off x="1219200" y="1741195"/>
            <a:ext cx="3131840" cy="648512"/>
          </a:xfrm>
          <a:prstGeom prst="rect">
            <a:avLst/>
          </a:prstGeom>
          <a:gradFill flip="none" rotWithShape="1">
            <a:gsLst>
              <a:gs pos="0">
                <a:schemeClr val="tx1"/>
              </a:gs>
              <a:gs pos="97000">
                <a:srgbClr val="3333D1"/>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GOD</a:t>
            </a:r>
          </a:p>
        </p:txBody>
      </p:sp>
      <p:sp>
        <p:nvSpPr>
          <p:cNvPr id="16" name="Rectangle 2">
            <a:extLst>
              <a:ext uri="{FF2B5EF4-FFF2-40B4-BE49-F238E27FC236}">
                <a16:creationId xmlns:a16="http://schemas.microsoft.com/office/drawing/2014/main" id="{E185220C-1DAB-8A46-8FAF-854C576DE4C6}"/>
              </a:ext>
            </a:extLst>
          </p:cNvPr>
          <p:cNvSpPr txBox="1">
            <a:spLocks noChangeArrowheads="1"/>
          </p:cNvSpPr>
          <p:nvPr/>
        </p:nvSpPr>
        <p:spPr bwMode="auto">
          <a:xfrm>
            <a:off x="5747657" y="3352280"/>
            <a:ext cx="3131840" cy="648512"/>
          </a:xfrm>
          <a:prstGeom prst="rect">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KING</a:t>
            </a:r>
          </a:p>
        </p:txBody>
      </p:sp>
    </p:spTree>
    <p:extLst>
      <p:ext uri="{BB962C8B-B14F-4D97-AF65-F5344CB8AC3E}">
        <p14:creationId xmlns:p14="http://schemas.microsoft.com/office/powerpoint/2010/main" val="350571898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26"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down)">
                                      <p:cBhvr>
                                        <p:cTn id="22" dur="580">
                                          <p:stCondLst>
                                            <p:cond delay="0"/>
                                          </p:stCondLst>
                                        </p:cTn>
                                        <p:tgtEl>
                                          <p:spTgt spid="15"/>
                                        </p:tgtEl>
                                      </p:cBhvr>
                                    </p:animEffect>
                                    <p:anim calcmode="lin" valueType="num">
                                      <p:cBhvr>
                                        <p:cTn id="23"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24"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25"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26"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27"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28" dur="26">
                                          <p:stCondLst>
                                            <p:cond delay="650"/>
                                          </p:stCondLst>
                                        </p:cTn>
                                        <p:tgtEl>
                                          <p:spTgt spid="15"/>
                                        </p:tgtEl>
                                      </p:cBhvr>
                                      <p:to x="100000" y="60000"/>
                                    </p:animScale>
                                    <p:animScale>
                                      <p:cBhvr>
                                        <p:cTn id="29" dur="166" decel="50000">
                                          <p:stCondLst>
                                            <p:cond delay="676"/>
                                          </p:stCondLst>
                                        </p:cTn>
                                        <p:tgtEl>
                                          <p:spTgt spid="15"/>
                                        </p:tgtEl>
                                      </p:cBhvr>
                                      <p:to x="100000" y="100000"/>
                                    </p:animScale>
                                    <p:animScale>
                                      <p:cBhvr>
                                        <p:cTn id="30" dur="26">
                                          <p:stCondLst>
                                            <p:cond delay="1312"/>
                                          </p:stCondLst>
                                        </p:cTn>
                                        <p:tgtEl>
                                          <p:spTgt spid="15"/>
                                        </p:tgtEl>
                                      </p:cBhvr>
                                      <p:to x="100000" y="80000"/>
                                    </p:animScale>
                                    <p:animScale>
                                      <p:cBhvr>
                                        <p:cTn id="31" dur="166" decel="50000">
                                          <p:stCondLst>
                                            <p:cond delay="1338"/>
                                          </p:stCondLst>
                                        </p:cTn>
                                        <p:tgtEl>
                                          <p:spTgt spid="15"/>
                                        </p:tgtEl>
                                      </p:cBhvr>
                                      <p:to x="100000" y="100000"/>
                                    </p:animScale>
                                    <p:animScale>
                                      <p:cBhvr>
                                        <p:cTn id="32" dur="26">
                                          <p:stCondLst>
                                            <p:cond delay="1642"/>
                                          </p:stCondLst>
                                        </p:cTn>
                                        <p:tgtEl>
                                          <p:spTgt spid="15"/>
                                        </p:tgtEl>
                                      </p:cBhvr>
                                      <p:to x="100000" y="90000"/>
                                    </p:animScale>
                                    <p:animScale>
                                      <p:cBhvr>
                                        <p:cTn id="33" dur="166" decel="50000">
                                          <p:stCondLst>
                                            <p:cond delay="1668"/>
                                          </p:stCondLst>
                                        </p:cTn>
                                        <p:tgtEl>
                                          <p:spTgt spid="15"/>
                                        </p:tgtEl>
                                      </p:cBhvr>
                                      <p:to x="100000" y="100000"/>
                                    </p:animScale>
                                    <p:animScale>
                                      <p:cBhvr>
                                        <p:cTn id="34" dur="26">
                                          <p:stCondLst>
                                            <p:cond delay="1808"/>
                                          </p:stCondLst>
                                        </p:cTn>
                                        <p:tgtEl>
                                          <p:spTgt spid="15"/>
                                        </p:tgtEl>
                                      </p:cBhvr>
                                      <p:to x="100000" y="95000"/>
                                    </p:animScale>
                                    <p:animScale>
                                      <p:cBhvr>
                                        <p:cTn id="35" dur="166" decel="50000">
                                          <p:stCondLst>
                                            <p:cond delay="1834"/>
                                          </p:stCondLst>
                                        </p:cTn>
                                        <p:tgtEl>
                                          <p:spTgt spid="15"/>
                                        </p:tgtEl>
                                      </p:cBhvr>
                                      <p:to x="100000" y="100000"/>
                                    </p:animScale>
                                  </p:childTnLst>
                                </p:cTn>
                              </p:par>
                            </p:childTnLst>
                          </p:cTn>
                        </p:par>
                      </p:childTnLst>
                    </p:cTn>
                  </p:par>
                  <p:par>
                    <p:cTn id="36" fill="hold">
                      <p:stCondLst>
                        <p:cond delay="indefinite"/>
                      </p:stCondLst>
                      <p:childTnLst>
                        <p:par>
                          <p:cTn id="37" fill="hold">
                            <p:stCondLst>
                              <p:cond delay="0"/>
                            </p:stCondLst>
                            <p:childTnLst>
                              <p:par>
                                <p:cTn id="38" presetID="26" presetClass="entr" presetSubtype="0" fill="hold" grpId="0"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wipe(down)">
                                      <p:cBhvr>
                                        <p:cTn id="40" dur="580">
                                          <p:stCondLst>
                                            <p:cond delay="0"/>
                                          </p:stCondLst>
                                        </p:cTn>
                                        <p:tgtEl>
                                          <p:spTgt spid="14"/>
                                        </p:tgtEl>
                                      </p:cBhvr>
                                    </p:animEffect>
                                    <p:anim calcmode="lin" valueType="num">
                                      <p:cBhvr>
                                        <p:cTn id="41"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42"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43"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44"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45"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46" dur="26">
                                          <p:stCondLst>
                                            <p:cond delay="650"/>
                                          </p:stCondLst>
                                        </p:cTn>
                                        <p:tgtEl>
                                          <p:spTgt spid="14"/>
                                        </p:tgtEl>
                                      </p:cBhvr>
                                      <p:to x="100000" y="60000"/>
                                    </p:animScale>
                                    <p:animScale>
                                      <p:cBhvr>
                                        <p:cTn id="47" dur="166" decel="50000">
                                          <p:stCondLst>
                                            <p:cond delay="676"/>
                                          </p:stCondLst>
                                        </p:cTn>
                                        <p:tgtEl>
                                          <p:spTgt spid="14"/>
                                        </p:tgtEl>
                                      </p:cBhvr>
                                      <p:to x="100000" y="100000"/>
                                    </p:animScale>
                                    <p:animScale>
                                      <p:cBhvr>
                                        <p:cTn id="48" dur="26">
                                          <p:stCondLst>
                                            <p:cond delay="1312"/>
                                          </p:stCondLst>
                                        </p:cTn>
                                        <p:tgtEl>
                                          <p:spTgt spid="14"/>
                                        </p:tgtEl>
                                      </p:cBhvr>
                                      <p:to x="100000" y="80000"/>
                                    </p:animScale>
                                    <p:animScale>
                                      <p:cBhvr>
                                        <p:cTn id="49" dur="166" decel="50000">
                                          <p:stCondLst>
                                            <p:cond delay="1338"/>
                                          </p:stCondLst>
                                        </p:cTn>
                                        <p:tgtEl>
                                          <p:spTgt spid="14"/>
                                        </p:tgtEl>
                                      </p:cBhvr>
                                      <p:to x="100000" y="100000"/>
                                    </p:animScale>
                                    <p:animScale>
                                      <p:cBhvr>
                                        <p:cTn id="50" dur="26">
                                          <p:stCondLst>
                                            <p:cond delay="1642"/>
                                          </p:stCondLst>
                                        </p:cTn>
                                        <p:tgtEl>
                                          <p:spTgt spid="14"/>
                                        </p:tgtEl>
                                      </p:cBhvr>
                                      <p:to x="100000" y="90000"/>
                                    </p:animScale>
                                    <p:animScale>
                                      <p:cBhvr>
                                        <p:cTn id="51" dur="166" decel="50000">
                                          <p:stCondLst>
                                            <p:cond delay="1668"/>
                                          </p:stCondLst>
                                        </p:cTn>
                                        <p:tgtEl>
                                          <p:spTgt spid="14"/>
                                        </p:tgtEl>
                                      </p:cBhvr>
                                      <p:to x="100000" y="100000"/>
                                    </p:animScale>
                                    <p:animScale>
                                      <p:cBhvr>
                                        <p:cTn id="52" dur="26">
                                          <p:stCondLst>
                                            <p:cond delay="1808"/>
                                          </p:stCondLst>
                                        </p:cTn>
                                        <p:tgtEl>
                                          <p:spTgt spid="14"/>
                                        </p:tgtEl>
                                      </p:cBhvr>
                                      <p:to x="100000" y="95000"/>
                                    </p:animScale>
                                    <p:animScale>
                                      <p:cBhvr>
                                        <p:cTn id="53" dur="166" decel="50000">
                                          <p:stCondLst>
                                            <p:cond delay="1834"/>
                                          </p:stCondLst>
                                        </p:cTn>
                                        <p:tgtEl>
                                          <p:spTgt spid="14"/>
                                        </p:tgtEl>
                                      </p:cBhvr>
                                      <p:to x="100000" y="100000"/>
                                    </p:animScale>
                                  </p:childTnLst>
                                </p:cTn>
                              </p:par>
                            </p:childTnLst>
                          </p:cTn>
                        </p:par>
                      </p:childTnLst>
                    </p:cTn>
                  </p:par>
                  <p:par>
                    <p:cTn id="54" fill="hold">
                      <p:stCondLst>
                        <p:cond delay="indefinite"/>
                      </p:stCondLst>
                      <p:childTnLst>
                        <p:par>
                          <p:cTn id="55" fill="hold">
                            <p:stCondLst>
                              <p:cond delay="0"/>
                            </p:stCondLst>
                            <p:childTnLst>
                              <p:par>
                                <p:cTn id="56" presetID="26"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wipe(down)">
                                      <p:cBhvr>
                                        <p:cTn id="58" dur="580">
                                          <p:stCondLst>
                                            <p:cond delay="0"/>
                                          </p:stCondLst>
                                        </p:cTn>
                                        <p:tgtEl>
                                          <p:spTgt spid="16"/>
                                        </p:tgtEl>
                                      </p:cBhvr>
                                    </p:animEffect>
                                    <p:anim calcmode="lin" valueType="num">
                                      <p:cBhvr>
                                        <p:cTn id="59"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60"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61"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62"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63"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64" dur="26">
                                          <p:stCondLst>
                                            <p:cond delay="650"/>
                                          </p:stCondLst>
                                        </p:cTn>
                                        <p:tgtEl>
                                          <p:spTgt spid="16"/>
                                        </p:tgtEl>
                                      </p:cBhvr>
                                      <p:to x="100000" y="60000"/>
                                    </p:animScale>
                                    <p:animScale>
                                      <p:cBhvr>
                                        <p:cTn id="65" dur="166" decel="50000">
                                          <p:stCondLst>
                                            <p:cond delay="676"/>
                                          </p:stCondLst>
                                        </p:cTn>
                                        <p:tgtEl>
                                          <p:spTgt spid="16"/>
                                        </p:tgtEl>
                                      </p:cBhvr>
                                      <p:to x="100000" y="100000"/>
                                    </p:animScale>
                                    <p:animScale>
                                      <p:cBhvr>
                                        <p:cTn id="66" dur="26">
                                          <p:stCondLst>
                                            <p:cond delay="1312"/>
                                          </p:stCondLst>
                                        </p:cTn>
                                        <p:tgtEl>
                                          <p:spTgt spid="16"/>
                                        </p:tgtEl>
                                      </p:cBhvr>
                                      <p:to x="100000" y="80000"/>
                                    </p:animScale>
                                    <p:animScale>
                                      <p:cBhvr>
                                        <p:cTn id="67" dur="166" decel="50000">
                                          <p:stCondLst>
                                            <p:cond delay="1338"/>
                                          </p:stCondLst>
                                        </p:cTn>
                                        <p:tgtEl>
                                          <p:spTgt spid="16"/>
                                        </p:tgtEl>
                                      </p:cBhvr>
                                      <p:to x="100000" y="100000"/>
                                    </p:animScale>
                                    <p:animScale>
                                      <p:cBhvr>
                                        <p:cTn id="68" dur="26">
                                          <p:stCondLst>
                                            <p:cond delay="1642"/>
                                          </p:stCondLst>
                                        </p:cTn>
                                        <p:tgtEl>
                                          <p:spTgt spid="16"/>
                                        </p:tgtEl>
                                      </p:cBhvr>
                                      <p:to x="100000" y="90000"/>
                                    </p:animScale>
                                    <p:animScale>
                                      <p:cBhvr>
                                        <p:cTn id="69" dur="166" decel="50000">
                                          <p:stCondLst>
                                            <p:cond delay="1668"/>
                                          </p:stCondLst>
                                        </p:cTn>
                                        <p:tgtEl>
                                          <p:spTgt spid="16"/>
                                        </p:tgtEl>
                                      </p:cBhvr>
                                      <p:to x="100000" y="100000"/>
                                    </p:animScale>
                                    <p:animScale>
                                      <p:cBhvr>
                                        <p:cTn id="70" dur="26">
                                          <p:stCondLst>
                                            <p:cond delay="1808"/>
                                          </p:stCondLst>
                                        </p:cTn>
                                        <p:tgtEl>
                                          <p:spTgt spid="16"/>
                                        </p:tgtEl>
                                      </p:cBhvr>
                                      <p:to x="100000" y="95000"/>
                                    </p:animScale>
                                    <p:animScale>
                                      <p:cBhvr>
                                        <p:cTn id="71" dur="166" decel="50000">
                                          <p:stCondLst>
                                            <p:cond delay="1834"/>
                                          </p:stCondLst>
                                        </p:cTn>
                                        <p:tgtEl>
                                          <p:spTgt spid="1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301"/>
            <a:ext cx="9144000" cy="1132162"/>
          </a:xfrm>
        </p:spPr>
        <p:txBody>
          <a:bodyPr/>
          <a:lstStyle/>
          <a:p>
            <a:r>
              <a:rPr lang="en-US" b="1" dirty="0">
                <a:effectLst>
                  <a:glow rad="165100">
                    <a:schemeClr val="tx1"/>
                  </a:glow>
                </a:effectLst>
              </a:rPr>
              <a:t>Do you trust the King right now?</a:t>
            </a:r>
          </a:p>
        </p:txBody>
      </p:sp>
      <p:pic>
        <p:nvPicPr>
          <p:cNvPr id="3" name="Picture 2"/>
          <p:cNvPicPr>
            <a:picLocks noChangeAspect="1"/>
          </p:cNvPicPr>
          <p:nvPr/>
        </p:nvPicPr>
        <p:blipFill>
          <a:blip r:embed="rId2"/>
          <a:stretch>
            <a:fillRect/>
          </a:stretch>
        </p:blipFill>
        <p:spPr>
          <a:xfrm>
            <a:off x="0" y="1270000"/>
            <a:ext cx="9144000" cy="4303059"/>
          </a:xfrm>
          <a:prstGeom prst="rect">
            <a:avLst/>
          </a:prstGeom>
        </p:spPr>
      </p:pic>
      <p:pic>
        <p:nvPicPr>
          <p:cNvPr id="4" name="Picture 3"/>
          <p:cNvPicPr>
            <a:picLocks noChangeAspect="1"/>
          </p:cNvPicPr>
          <p:nvPr/>
        </p:nvPicPr>
        <p:blipFill>
          <a:blip r:embed="rId3"/>
          <a:stretch>
            <a:fillRect/>
          </a:stretch>
        </p:blipFill>
        <p:spPr>
          <a:xfrm>
            <a:off x="-36512" y="4763574"/>
            <a:ext cx="3179347" cy="2121810"/>
          </a:xfrm>
          <a:prstGeom prst="rect">
            <a:avLst/>
          </a:prstGeom>
        </p:spPr>
      </p:pic>
      <p:sp>
        <p:nvSpPr>
          <p:cNvPr id="5" name="Title 1"/>
          <p:cNvSpPr txBox="1">
            <a:spLocks/>
          </p:cNvSpPr>
          <p:nvPr/>
        </p:nvSpPr>
        <p:spPr bwMode="auto">
          <a:xfrm>
            <a:off x="179512" y="1844824"/>
            <a:ext cx="8748464" cy="2259632"/>
          </a:xfrm>
          <a:prstGeom prst="rect">
            <a:avLst/>
          </a:prstGeom>
          <a:solidFill>
            <a:schemeClr val="tx1"/>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r>
              <a:rPr lang="en-US" sz="4000" b="1" dirty="0">
                <a:solidFill>
                  <a:srgbClr val="FFFFFF"/>
                </a:solidFill>
                <a:effectLst>
                  <a:glow rad="165100">
                    <a:srgbClr val="000000"/>
                  </a:glow>
                </a:effectLst>
              </a:rPr>
              <a:t>Before we can pray, </a:t>
            </a:r>
            <a:r>
              <a:rPr lang="mr-IN" sz="4000" b="1" dirty="0">
                <a:solidFill>
                  <a:srgbClr val="FFFFFF"/>
                </a:solidFill>
                <a:effectLst>
                  <a:glow rad="165100">
                    <a:srgbClr val="000000"/>
                  </a:glow>
                </a:effectLst>
              </a:rPr>
              <a:t>"</a:t>
            </a:r>
            <a:r>
              <a:rPr lang="en-US" sz="4000" b="1" dirty="0">
                <a:solidFill>
                  <a:srgbClr val="FFFFFF"/>
                </a:solidFill>
                <a:effectLst>
                  <a:glow rad="165100">
                    <a:srgbClr val="000000"/>
                  </a:glow>
                </a:effectLst>
              </a:rPr>
              <a:t>Lord, Thy kingdom come,</a:t>
            </a:r>
            <a:r>
              <a:rPr lang="mr-IN" sz="4000" b="1" dirty="0">
                <a:solidFill>
                  <a:srgbClr val="FFFFFF"/>
                </a:solidFill>
                <a:effectLst>
                  <a:glow rad="165100">
                    <a:srgbClr val="000000"/>
                  </a:glow>
                </a:effectLst>
              </a:rPr>
              <a:t>"</a:t>
            </a:r>
            <a:r>
              <a:rPr lang="en-US" sz="4000" b="1" dirty="0">
                <a:solidFill>
                  <a:srgbClr val="FFFFFF"/>
                </a:solidFill>
                <a:effectLst>
                  <a:glow rad="165100">
                    <a:srgbClr val="000000"/>
                  </a:glow>
                </a:effectLst>
              </a:rPr>
              <a:t> we must be willing to pray, </a:t>
            </a:r>
            <a:r>
              <a:rPr lang="mr-IN" sz="4000" b="1" dirty="0">
                <a:solidFill>
                  <a:srgbClr val="FFFFFF"/>
                </a:solidFill>
                <a:effectLst>
                  <a:glow rad="165100">
                    <a:srgbClr val="000000"/>
                  </a:glow>
                </a:effectLst>
              </a:rPr>
              <a:t>"</a:t>
            </a:r>
            <a:r>
              <a:rPr lang="en-US" sz="4000" b="1" dirty="0">
                <a:solidFill>
                  <a:srgbClr val="FFFFFF"/>
                </a:solidFill>
                <a:effectLst>
                  <a:glow rad="165100">
                    <a:srgbClr val="000000"/>
                  </a:glow>
                </a:effectLst>
              </a:rPr>
              <a:t>My kingdom go.</a:t>
            </a:r>
            <a:r>
              <a:rPr lang="mr-IN" sz="4000" b="1" dirty="0">
                <a:solidFill>
                  <a:srgbClr val="FFFFFF"/>
                </a:solidFill>
                <a:effectLst>
                  <a:glow rad="165100">
                    <a:srgbClr val="000000"/>
                  </a:glow>
                </a:effectLst>
              </a:rPr>
              <a:t>"</a:t>
            </a:r>
            <a:endParaRPr lang="en-US" sz="4000" b="1" dirty="0">
              <a:solidFill>
                <a:srgbClr val="FFFFFF"/>
              </a:solidFill>
              <a:effectLst>
                <a:glow rad="165100">
                  <a:srgbClr val="000000"/>
                </a:glow>
              </a:effectLst>
            </a:endParaRPr>
          </a:p>
        </p:txBody>
      </p:sp>
    </p:spTree>
    <p:extLst>
      <p:ext uri="{BB962C8B-B14F-4D97-AF65-F5344CB8AC3E}">
        <p14:creationId xmlns:p14="http://schemas.microsoft.com/office/powerpoint/2010/main" val="1029005252"/>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860480064"/>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1026"/>
          <p:cNvSpPr>
            <a:spLocks noGrp="1" noChangeArrowheads="1"/>
          </p:cNvSpPr>
          <p:nvPr>
            <p:ph type="ctrTitle"/>
          </p:nvPr>
        </p:nvSpPr>
        <p:spPr>
          <a:xfrm>
            <a:off x="0" y="6172200"/>
            <a:ext cx="9144000" cy="685800"/>
          </a:xfrm>
        </p:spPr>
        <p:txBody>
          <a:bodyPr/>
          <a:lstStyle/>
          <a:p>
            <a:pPr eaLnBrk="1" hangingPunct="1">
              <a:defRPr/>
            </a:pPr>
            <a:r>
              <a:rPr lang="en-US" sz="2800" b="1" dirty="0">
                <a:solidFill>
                  <a:srgbClr val="FFFFFF"/>
                </a:solidFill>
                <a:latin typeface="Arial" charset="0"/>
                <a:ea typeface="ＭＳ Ｐゴシック" charset="0"/>
              </a:rPr>
              <a:t>NT Preaching  •  BibleStudyDownloads.org</a:t>
            </a:r>
            <a:endParaRPr lang="en-US" sz="1050" b="1" dirty="0">
              <a:solidFill>
                <a:srgbClr val="FFFFFF"/>
              </a:solidFill>
              <a:latin typeface="Arial" charset="0"/>
              <a:ea typeface="ＭＳ Ｐゴシック" charset="0"/>
            </a:endParaRPr>
          </a:p>
        </p:txBody>
      </p:sp>
      <p:sp>
        <p:nvSpPr>
          <p:cNvPr id="99331" name="Rectangle 1026"/>
          <p:cNvSpPr txBox="1">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Get this presentation and script for free!</a:t>
            </a:r>
            <a:endParaRPr kumimoji="0" lang="en-US" sz="1100" b="1" i="0" u="none" strike="noStrike" kern="1200" cap="none" spc="0" normalizeH="0" baseline="0" noProof="0" dirty="0">
              <a:ln>
                <a:noFill/>
              </a:ln>
              <a:solidFill>
                <a:srgbClr val="FFFFFF"/>
              </a:solidFill>
              <a:effectLst/>
              <a:uLnTx/>
              <a:uFillTx/>
              <a:latin typeface="Arial" charset="0"/>
              <a:ea typeface="ＭＳ Ｐゴシック" charset="0"/>
              <a:cs typeface="Arial" charset="0"/>
            </a:endParaRPr>
          </a:p>
        </p:txBody>
      </p:sp>
      <p:pic>
        <p:nvPicPr>
          <p:cNvPr id="8" name="Picture 7" descr="Screen Shot 2016-02-02 at 5.41.18 PM.png"/>
          <p:cNvPicPr>
            <a:picLocks noChangeAspect="1"/>
          </p:cNvPicPr>
          <p:nvPr/>
        </p:nvPicPr>
        <p:blipFill rotWithShape="1">
          <a:blip r:embed="rId3">
            <a:extLst>
              <a:ext uri="{28A0092B-C50C-407E-A947-70E740481C1C}">
                <a14:useLocalDpi xmlns:a14="http://schemas.microsoft.com/office/drawing/2010/main" val="0"/>
              </a:ext>
            </a:extLst>
          </a:blip>
          <a:srcRect t="2841"/>
          <a:stretch/>
        </p:blipFill>
        <p:spPr>
          <a:xfrm>
            <a:off x="-44173" y="636981"/>
            <a:ext cx="9232347" cy="5650045"/>
          </a:xfrm>
          <a:prstGeom prst="rect">
            <a:avLst/>
          </a:prstGeom>
        </p:spPr>
      </p:pic>
      <p:pic>
        <p:nvPicPr>
          <p:cNvPr id="9" name="Picture 8" descr="Screen Shot 2016-02-02 at 5.42.03 PM.p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07223" y="2222340"/>
            <a:ext cx="6153212" cy="3483594"/>
          </a:xfrm>
          <a:prstGeom prst="rect">
            <a:avLst/>
          </a:prstGeom>
        </p:spPr>
      </p:pic>
    </p:spTree>
    <p:extLst>
      <p:ext uri="{BB962C8B-B14F-4D97-AF65-F5344CB8AC3E}">
        <p14:creationId xmlns:p14="http://schemas.microsoft.com/office/powerpoint/2010/main" val="1592440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accel="50000" decel="50000" fill="hold" nodeType="afterEffect">
                                  <p:stCondLst>
                                    <p:cond delay="3000"/>
                                  </p:stCondLst>
                                  <p:childTnLst>
                                    <p:anim calcmode="lin" valueType="num">
                                      <p:cBhvr additive="base">
                                        <p:cTn id="6" dur="2000"/>
                                        <p:tgtEl>
                                          <p:spTgt spid="9"/>
                                        </p:tgtEl>
                                        <p:attrNameLst>
                                          <p:attrName>ppt_x</p:attrName>
                                        </p:attrNameLst>
                                      </p:cBhvr>
                                      <p:tavLst>
                                        <p:tav tm="0">
                                          <p:val>
                                            <p:strVal val="ppt_x"/>
                                          </p:val>
                                        </p:tav>
                                        <p:tav tm="100000">
                                          <p:val>
                                            <p:strVal val="0-ppt_w/2"/>
                                          </p:val>
                                        </p:tav>
                                      </p:tavLst>
                                    </p:anim>
                                    <p:anim calcmode="lin" valueType="num">
                                      <p:cBhvr additive="base">
                                        <p:cTn id="7" dur="2000"/>
                                        <p:tgtEl>
                                          <p:spTgt spid="9"/>
                                        </p:tgtEl>
                                        <p:attrNameLst>
                                          <p:attrName>ppt_y</p:attrName>
                                        </p:attrNameLst>
                                      </p:cBhvr>
                                      <p:tavLst>
                                        <p:tav tm="0">
                                          <p:val>
                                            <p:strVal val="ppt_y"/>
                                          </p:val>
                                        </p:tav>
                                        <p:tav tm="100000">
                                          <p:val>
                                            <p:strVal val="ppt_y"/>
                                          </p:val>
                                        </p:tav>
                                      </p:tavLst>
                                    </p:anim>
                                    <p:set>
                                      <p:cBhvr>
                                        <p:cTn id="8" dur="1" fill="hold">
                                          <p:stCondLst>
                                            <p:cond delay="1999"/>
                                          </p:stCondLst>
                                        </p:cTn>
                                        <p:tgtEl>
                                          <p:spTgt spid="9"/>
                                        </p:tgtEl>
                                        <p:attrNameLst>
                                          <p:attrName>style.visibility</p:attrName>
                                        </p:attrNameLst>
                                      </p:cBhvr>
                                      <p:to>
                                        <p:strVal val="hidden"/>
                                      </p:to>
                                    </p:set>
                                  </p:childTnLst>
                                </p:cTn>
                              </p:par>
                            </p:childTnLst>
                          </p:cTn>
                        </p:par>
                        <p:par>
                          <p:cTn id="9" fill="hold">
                            <p:stCondLst>
                              <p:cond delay="5000"/>
                            </p:stCondLst>
                            <p:childTnLst>
                              <p:par>
                                <p:cTn id="10" presetID="2" presetClass="entr" presetSubtype="2" fill="remove" nodeType="afterEffect">
                                  <p:stCondLst>
                                    <p:cond delay="300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1000" fill="hold"/>
                                        <p:tgtEl>
                                          <p:spTgt spid="9"/>
                                        </p:tgtEl>
                                        <p:attrNameLst>
                                          <p:attrName>ppt_x</p:attrName>
                                        </p:attrNameLst>
                                      </p:cBhvr>
                                      <p:tavLst>
                                        <p:tav tm="0">
                                          <p:val>
                                            <p:strVal val="1+#ppt_w/2"/>
                                          </p:val>
                                        </p:tav>
                                        <p:tav tm="100000">
                                          <p:val>
                                            <p:strVal val="#ppt_x"/>
                                          </p:val>
                                        </p:tav>
                                      </p:tavLst>
                                    </p:anim>
                                    <p:anim calcmode="lin" valueType="num">
                                      <p:cBhvr additive="base">
                                        <p:cTn id="13" dur="1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712" name="Rectangle 46"/>
          <p:cNvSpPr>
            <a:spLocks noGrp="1" noChangeArrowheads="1"/>
          </p:cNvSpPr>
          <p:nvPr>
            <p:ph type="title" idx="4294967295"/>
          </p:nvPr>
        </p:nvSpPr>
        <p:spPr>
          <a:xfrm>
            <a:off x="0" y="1"/>
            <a:ext cx="9144000" cy="830997"/>
          </a:xfrm>
          <a:solidFill>
            <a:schemeClr val="accent2"/>
          </a:solidFill>
        </p:spPr>
        <p:txBody>
          <a:bodyPr wrap="square" anchor="t">
            <a:spAutoFit/>
          </a:bodyPr>
          <a:lstStyle/>
          <a:p>
            <a:pPr eaLnBrk="1" hangingPunct="1">
              <a:spcBef>
                <a:spcPct val="50000"/>
              </a:spcBef>
            </a:pPr>
            <a:r>
              <a:rPr lang="en-US" sz="4800" b="1" dirty="0">
                <a:solidFill>
                  <a:schemeClr val="bg1"/>
                </a:solidFill>
                <a:latin typeface="Arial" charset="0"/>
                <a:ea typeface="ＭＳ Ｐゴシック" charset="0"/>
              </a:rPr>
              <a:t>Matthew</a:t>
            </a:r>
          </a:p>
        </p:txBody>
      </p:sp>
      <p:sp>
        <p:nvSpPr>
          <p:cNvPr id="242689" name="Rectangle 2"/>
          <p:cNvSpPr>
            <a:spLocks noChangeArrowheads="1"/>
          </p:cNvSpPr>
          <p:nvPr/>
        </p:nvSpPr>
        <p:spPr bwMode="auto">
          <a:xfrm>
            <a:off x="0" y="838200"/>
            <a:ext cx="9144000" cy="6019800"/>
          </a:xfrm>
          <a:prstGeom prst="rect">
            <a:avLst/>
          </a:prstGeom>
          <a:solidFill>
            <a:srgbClr val="FFFFCC"/>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grpSp>
        <p:nvGrpSpPr>
          <p:cNvPr id="242690" name="Group 3"/>
          <p:cNvGrpSpPr>
            <a:grpSpLocks/>
          </p:cNvGrpSpPr>
          <p:nvPr/>
        </p:nvGrpSpPr>
        <p:grpSpPr bwMode="auto">
          <a:xfrm>
            <a:off x="0" y="838200"/>
            <a:ext cx="9144000" cy="1022350"/>
            <a:chOff x="0" y="0"/>
            <a:chExt cx="4040" cy="671"/>
          </a:xfrm>
        </p:grpSpPr>
        <p:sp>
          <p:nvSpPr>
            <p:cNvPr id="242723" name="Rectangle 4"/>
            <p:cNvSpPr>
              <a:spLocks noChangeArrowheads="1"/>
            </p:cNvSpPr>
            <p:nvPr/>
          </p:nvSpPr>
          <p:spPr bwMode="auto">
            <a:xfrm>
              <a:off x="32" y="0"/>
              <a:ext cx="3976" cy="671"/>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4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400" b="1" i="0" u="none" strike="noStrike" kern="1200" cap="none" spc="0" normalizeH="0" baseline="0" noProof="0">
                  <a:ln>
                    <a:noFill/>
                  </a:ln>
                  <a:solidFill>
                    <a:srgbClr val="000000"/>
                  </a:solidFill>
                  <a:effectLst/>
                  <a:uLnTx/>
                  <a:uFillTx/>
                  <a:latin typeface="Arial" charset="0"/>
                  <a:ea typeface="ＭＳ Ｐゴシック" charset="0"/>
                  <a:cs typeface="Arial" charset="0"/>
                </a:rPr>
                <a:t>Messiah with Authority over the Church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4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p:txBody>
        </p:sp>
        <p:sp>
          <p:nvSpPr>
            <p:cNvPr id="242724" name="Rectangle 5"/>
            <p:cNvSpPr>
              <a:spLocks noChangeArrowheads="1"/>
            </p:cNvSpPr>
            <p:nvPr/>
          </p:nvSpPr>
          <p:spPr bwMode="auto">
            <a:xfrm>
              <a:off x="0" y="0"/>
              <a:ext cx="4040" cy="671"/>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42721" name="Rectangle 7"/>
          <p:cNvSpPr>
            <a:spLocks noChangeArrowheads="1"/>
          </p:cNvSpPr>
          <p:nvPr/>
        </p:nvSpPr>
        <p:spPr bwMode="auto">
          <a:xfrm>
            <a:off x="72428" y="1676421"/>
            <a:ext cx="2933308" cy="1139825"/>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Preliminary Evidence that </a:t>
            </a:r>
            <a:b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b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Jesus is Messiah</a:t>
            </a:r>
          </a:p>
        </p:txBody>
      </p:sp>
      <p:sp>
        <p:nvSpPr>
          <p:cNvPr id="242692" name="Rectangle 9"/>
          <p:cNvSpPr>
            <a:spLocks noChangeArrowheads="1"/>
          </p:cNvSpPr>
          <p:nvPr/>
        </p:nvSpPr>
        <p:spPr bwMode="auto">
          <a:xfrm>
            <a:off x="3151188" y="1676421"/>
            <a:ext cx="2932112" cy="1139825"/>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Rejections and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Interadvent Age </a:t>
            </a:r>
          </a:p>
        </p:txBody>
      </p:sp>
      <p:sp>
        <p:nvSpPr>
          <p:cNvPr id="242693" name="Rectangle 11"/>
          <p:cNvSpPr>
            <a:spLocks noChangeArrowheads="1"/>
          </p:cNvSpPr>
          <p:nvPr/>
        </p:nvSpPr>
        <p:spPr bwMode="auto">
          <a:xfrm>
            <a:off x="6229371" y="1676421"/>
            <a:ext cx="2841625" cy="1139825"/>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Final Evidence that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Jesus is Messiah</a:t>
            </a:r>
          </a:p>
        </p:txBody>
      </p:sp>
      <p:sp>
        <p:nvSpPr>
          <p:cNvPr id="242694" name="Rectangle 14"/>
          <p:cNvSpPr>
            <a:spLocks noChangeArrowheads="1"/>
          </p:cNvSpPr>
          <p:nvPr/>
        </p:nvSpPr>
        <p:spPr bwMode="auto">
          <a:xfrm>
            <a:off x="73046" y="3000396"/>
            <a:ext cx="2932113" cy="96361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Chapters 1–10</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42695" name="Rectangle 16"/>
          <p:cNvSpPr>
            <a:spLocks noChangeArrowheads="1"/>
          </p:cNvSpPr>
          <p:nvPr/>
        </p:nvSpPr>
        <p:spPr bwMode="auto">
          <a:xfrm>
            <a:off x="3151188" y="3000396"/>
            <a:ext cx="2932112" cy="96361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Chapters 11–27</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42696" name="Rectangle 18"/>
          <p:cNvSpPr>
            <a:spLocks noChangeArrowheads="1"/>
          </p:cNvSpPr>
          <p:nvPr/>
        </p:nvSpPr>
        <p:spPr bwMode="auto">
          <a:xfrm>
            <a:off x="6229371" y="3000396"/>
            <a:ext cx="2841625" cy="96361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Chapter 28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p:txBody>
      </p:sp>
      <p:sp>
        <p:nvSpPr>
          <p:cNvPr id="242697" name="Rectangle 20"/>
          <p:cNvSpPr>
            <a:spLocks noChangeArrowheads="1"/>
          </p:cNvSpPr>
          <p:nvPr/>
        </p:nvSpPr>
        <p:spPr bwMode="auto">
          <a:xfrm>
            <a:off x="73046" y="4038600"/>
            <a:ext cx="2932113"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The King Offered</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42698" name="Rectangle 22"/>
          <p:cNvSpPr>
            <a:spLocks noChangeArrowheads="1"/>
          </p:cNvSpPr>
          <p:nvPr/>
        </p:nvSpPr>
        <p:spPr bwMode="auto">
          <a:xfrm>
            <a:off x="3151188" y="3886200"/>
            <a:ext cx="2932112"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The King Rejected</a:t>
            </a:r>
          </a:p>
        </p:txBody>
      </p:sp>
      <p:sp>
        <p:nvSpPr>
          <p:cNvPr id="242699" name="Rectangle 24"/>
          <p:cNvSpPr>
            <a:spLocks noChangeArrowheads="1"/>
          </p:cNvSpPr>
          <p:nvPr/>
        </p:nvSpPr>
        <p:spPr bwMode="auto">
          <a:xfrm>
            <a:off x="6019821" y="3886200"/>
            <a:ext cx="3051175"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The King Re-offered</a:t>
            </a:r>
          </a:p>
        </p:txBody>
      </p:sp>
      <p:grpSp>
        <p:nvGrpSpPr>
          <p:cNvPr id="242700" name="Group 26"/>
          <p:cNvGrpSpPr>
            <a:grpSpLocks/>
          </p:cNvGrpSpPr>
          <p:nvPr/>
        </p:nvGrpSpPr>
        <p:grpSpPr bwMode="auto">
          <a:xfrm>
            <a:off x="2" y="4929188"/>
            <a:ext cx="3078163" cy="963612"/>
            <a:chOff x="0" y="2685"/>
            <a:chExt cx="1360" cy="633"/>
          </a:xfrm>
        </p:grpSpPr>
        <p:sp>
          <p:nvSpPr>
            <p:cNvPr id="242719" name="Rectangle 27"/>
            <p:cNvSpPr>
              <a:spLocks noChangeArrowheads="1"/>
            </p:cNvSpPr>
            <p:nvPr/>
          </p:nvSpPr>
          <p:spPr bwMode="auto">
            <a:xfrm>
              <a:off x="32" y="2685"/>
              <a:ext cx="1296" cy="63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Teaches Droves</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42720" name="Rectangle 28"/>
            <p:cNvSpPr>
              <a:spLocks noChangeArrowheads="1"/>
            </p:cNvSpPr>
            <p:nvPr/>
          </p:nvSpPr>
          <p:spPr bwMode="auto">
            <a:xfrm>
              <a:off x="0" y="2685"/>
              <a:ext cx="1360" cy="633"/>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grpSp>
      <p:grpSp>
        <p:nvGrpSpPr>
          <p:cNvPr id="242701" name="Group 29"/>
          <p:cNvGrpSpPr>
            <a:grpSpLocks/>
          </p:cNvGrpSpPr>
          <p:nvPr/>
        </p:nvGrpSpPr>
        <p:grpSpPr bwMode="auto">
          <a:xfrm>
            <a:off x="3078184" y="4929188"/>
            <a:ext cx="6065837" cy="963612"/>
            <a:chOff x="1360" y="2685"/>
            <a:chExt cx="2680" cy="633"/>
          </a:xfrm>
        </p:grpSpPr>
        <p:sp>
          <p:nvSpPr>
            <p:cNvPr id="242717" name="Rectangle 30"/>
            <p:cNvSpPr>
              <a:spLocks noChangeArrowheads="1"/>
            </p:cNvSpPr>
            <p:nvPr/>
          </p:nvSpPr>
          <p:spPr bwMode="auto">
            <a:xfrm>
              <a:off x="1392" y="2685"/>
              <a:ext cx="2616" cy="63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Teaches Disciples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p:txBody>
        </p:sp>
        <p:sp>
          <p:nvSpPr>
            <p:cNvPr id="242718" name="Rectangle 31"/>
            <p:cNvSpPr>
              <a:spLocks noChangeArrowheads="1"/>
            </p:cNvSpPr>
            <p:nvPr/>
          </p:nvSpPr>
          <p:spPr bwMode="auto">
            <a:xfrm>
              <a:off x="1360" y="2685"/>
              <a:ext cx="2680" cy="633"/>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grpSp>
      <p:grpSp>
        <p:nvGrpSpPr>
          <p:cNvPr id="242702" name="Group 32"/>
          <p:cNvGrpSpPr>
            <a:grpSpLocks/>
          </p:cNvGrpSpPr>
          <p:nvPr/>
        </p:nvGrpSpPr>
        <p:grpSpPr bwMode="auto">
          <a:xfrm>
            <a:off x="2" y="5892800"/>
            <a:ext cx="3078163" cy="965200"/>
            <a:chOff x="0" y="3318"/>
            <a:chExt cx="1360" cy="633"/>
          </a:xfrm>
        </p:grpSpPr>
        <p:sp>
          <p:nvSpPr>
            <p:cNvPr id="242715" name="Rectangle 33"/>
            <p:cNvSpPr>
              <a:spLocks noChangeArrowheads="1"/>
            </p:cNvSpPr>
            <p:nvPr/>
          </p:nvSpPr>
          <p:spPr bwMode="auto">
            <a:xfrm>
              <a:off x="32" y="3318"/>
              <a:ext cx="1296" cy="63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Topical</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42716" name="Rectangle 34"/>
            <p:cNvSpPr>
              <a:spLocks noChangeArrowheads="1"/>
            </p:cNvSpPr>
            <p:nvPr/>
          </p:nvSpPr>
          <p:spPr bwMode="auto">
            <a:xfrm>
              <a:off x="0" y="3318"/>
              <a:ext cx="1360" cy="633"/>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grpSp>
      <p:grpSp>
        <p:nvGrpSpPr>
          <p:cNvPr id="242703" name="Group 35"/>
          <p:cNvGrpSpPr>
            <a:grpSpLocks/>
          </p:cNvGrpSpPr>
          <p:nvPr/>
        </p:nvGrpSpPr>
        <p:grpSpPr bwMode="auto">
          <a:xfrm>
            <a:off x="3078184" y="5892800"/>
            <a:ext cx="6065837" cy="965200"/>
            <a:chOff x="1360" y="3318"/>
            <a:chExt cx="2680" cy="633"/>
          </a:xfrm>
        </p:grpSpPr>
        <p:sp>
          <p:nvSpPr>
            <p:cNvPr id="242713" name="Rectangle 36"/>
            <p:cNvSpPr>
              <a:spLocks noChangeArrowheads="1"/>
            </p:cNvSpPr>
            <p:nvPr/>
          </p:nvSpPr>
          <p:spPr bwMode="auto">
            <a:xfrm>
              <a:off x="1392" y="3318"/>
              <a:ext cx="2616" cy="63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Chronological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i="0" u="none" strike="noStrike" kern="1200" cap="none" spc="0" normalizeH="0" baseline="0" noProof="0">
                  <a:ln>
                    <a:noFill/>
                  </a:ln>
                  <a:solidFill>
                    <a:srgbClr val="000000"/>
                  </a:solidFill>
                  <a:effectLst/>
                  <a:uLnTx/>
                  <a:uFillTx/>
                  <a:latin typeface="Arial" charset="0"/>
                  <a:ea typeface="ＭＳ Ｐゴシック" charset="0"/>
                  <a:cs typeface="Arial" charset="0"/>
                </a:rPr>
                <a:t> </a:t>
              </a:r>
            </a:p>
          </p:txBody>
        </p:sp>
        <p:sp>
          <p:nvSpPr>
            <p:cNvPr id="242714" name="Rectangle 37"/>
            <p:cNvSpPr>
              <a:spLocks noChangeArrowheads="1"/>
            </p:cNvSpPr>
            <p:nvPr/>
          </p:nvSpPr>
          <p:spPr bwMode="auto">
            <a:xfrm>
              <a:off x="1360" y="3318"/>
              <a:ext cx="2680" cy="633"/>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grpSp>
      <p:sp>
        <p:nvSpPr>
          <p:cNvPr id="242704" name="Text Box 38"/>
          <p:cNvSpPr txBox="1">
            <a:spLocks noChangeArrowheads="1"/>
          </p:cNvSpPr>
          <p:nvPr/>
        </p:nvSpPr>
        <p:spPr bwMode="auto">
          <a:xfrm>
            <a:off x="8578855" y="44634"/>
            <a:ext cx="526807"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67</a:t>
            </a:r>
          </a:p>
        </p:txBody>
      </p:sp>
      <p:sp>
        <p:nvSpPr>
          <p:cNvPr id="242705" name="Line 39"/>
          <p:cNvSpPr>
            <a:spLocks noChangeShapeType="1"/>
          </p:cNvSpPr>
          <p:nvPr/>
        </p:nvSpPr>
        <p:spPr bwMode="auto">
          <a:xfrm>
            <a:off x="0" y="18288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42706" name="Line 40"/>
          <p:cNvSpPr>
            <a:spLocks noChangeShapeType="1"/>
          </p:cNvSpPr>
          <p:nvPr/>
        </p:nvSpPr>
        <p:spPr bwMode="auto">
          <a:xfrm>
            <a:off x="0" y="30480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42707" name="Line 41"/>
          <p:cNvSpPr>
            <a:spLocks noChangeShapeType="1"/>
          </p:cNvSpPr>
          <p:nvPr/>
        </p:nvSpPr>
        <p:spPr bwMode="auto">
          <a:xfrm>
            <a:off x="0" y="39624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42708" name="Line 42"/>
          <p:cNvSpPr>
            <a:spLocks noChangeShapeType="1"/>
          </p:cNvSpPr>
          <p:nvPr/>
        </p:nvSpPr>
        <p:spPr bwMode="auto">
          <a:xfrm>
            <a:off x="0" y="50292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42709" name="Line 43"/>
          <p:cNvSpPr>
            <a:spLocks noChangeShapeType="1"/>
          </p:cNvSpPr>
          <p:nvPr/>
        </p:nvSpPr>
        <p:spPr bwMode="auto">
          <a:xfrm>
            <a:off x="0" y="58674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42710" name="Line 44"/>
          <p:cNvSpPr>
            <a:spLocks noChangeShapeType="1"/>
          </p:cNvSpPr>
          <p:nvPr/>
        </p:nvSpPr>
        <p:spPr bwMode="auto">
          <a:xfrm>
            <a:off x="3124200" y="1828800"/>
            <a:ext cx="0" cy="502920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
        <p:nvSpPr>
          <p:cNvPr id="242711" name="Line 45"/>
          <p:cNvSpPr>
            <a:spLocks noChangeShapeType="1"/>
          </p:cNvSpPr>
          <p:nvPr/>
        </p:nvSpPr>
        <p:spPr bwMode="auto">
          <a:xfrm>
            <a:off x="6019800" y="1828800"/>
            <a:ext cx="0" cy="320040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cs typeface="+mn-cs"/>
            </a:endParaRPr>
          </a:p>
        </p:txBody>
      </p:sp>
    </p:spTree>
    <p:extLst>
      <p:ext uri="{BB962C8B-B14F-4D97-AF65-F5344CB8AC3E}">
        <p14:creationId xmlns:p14="http://schemas.microsoft.com/office/powerpoint/2010/main" val="1123859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2712"/>
                                        </p:tgtEl>
                                        <p:attrNameLst>
                                          <p:attrName>style.visibility</p:attrName>
                                        </p:attrNameLst>
                                      </p:cBhvr>
                                      <p:to>
                                        <p:strVal val="visible"/>
                                      </p:to>
                                    </p:set>
                                    <p:animEffect transition="in" filter="checkerboard(across)">
                                      <p:cBhvr>
                                        <p:cTn id="7" dur="500"/>
                                        <p:tgtEl>
                                          <p:spTgt spid="2427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712" grpId="0" animBg="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42608" y="-31955"/>
            <a:ext cx="9186607" cy="6889955"/>
          </a:xfrm>
          <a:prstGeom prst="rect">
            <a:avLst/>
          </a:prstGeom>
        </p:spPr>
      </p:pic>
      <p:sp>
        <p:nvSpPr>
          <p:cNvPr id="2" name="Title 1"/>
          <p:cNvSpPr>
            <a:spLocks noGrp="1"/>
          </p:cNvSpPr>
          <p:nvPr>
            <p:ph type="title"/>
          </p:nvPr>
        </p:nvSpPr>
        <p:spPr>
          <a:xfrm>
            <a:off x="0" y="15300"/>
            <a:ext cx="9144000" cy="1613499"/>
          </a:xfrm>
        </p:spPr>
        <p:txBody>
          <a:bodyPr/>
          <a:lstStyle/>
          <a:p>
            <a:r>
              <a:rPr lang="en-US" b="1" dirty="0">
                <a:effectLst>
                  <a:glow rad="165100">
                    <a:schemeClr val="tx1"/>
                  </a:glow>
                </a:effectLst>
              </a:rPr>
              <a:t>Since Jesus is king, then believers will </a:t>
            </a:r>
            <a:r>
              <a:rPr lang="en-US" b="1" dirty="0">
                <a:solidFill>
                  <a:srgbClr val="FFFF00"/>
                </a:solidFill>
                <a:effectLst>
                  <a:glow rad="165100">
                    <a:schemeClr val="tx1"/>
                  </a:glow>
                </a:effectLst>
              </a:rPr>
              <a:t>rule</a:t>
            </a:r>
            <a:r>
              <a:rPr lang="en-US" b="1" dirty="0">
                <a:effectLst>
                  <a:glow rad="165100">
                    <a:schemeClr val="tx1"/>
                  </a:glow>
                </a:effectLst>
              </a:rPr>
              <a:t> with him!</a:t>
            </a:r>
          </a:p>
        </p:txBody>
      </p:sp>
    </p:spTree>
    <p:extLst>
      <p:ext uri="{BB962C8B-B14F-4D97-AF65-F5344CB8AC3E}">
        <p14:creationId xmlns:p14="http://schemas.microsoft.com/office/powerpoint/2010/main" val="1365541077"/>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052493" y="1008656"/>
            <a:ext cx="6942943" cy="4665323"/>
          </a:xfrm>
          <a:prstGeom prst="rect">
            <a:avLst/>
          </a:prstGeom>
        </p:spPr>
      </p:pic>
      <p:pic>
        <p:nvPicPr>
          <p:cNvPr id="4" name="Picture 3"/>
          <p:cNvPicPr>
            <a:picLocks noChangeAspect="1"/>
          </p:cNvPicPr>
          <p:nvPr/>
        </p:nvPicPr>
        <p:blipFill>
          <a:blip r:embed="rId4"/>
          <a:stretch>
            <a:fillRect/>
          </a:stretch>
        </p:blipFill>
        <p:spPr>
          <a:xfrm>
            <a:off x="489388" y="2022953"/>
            <a:ext cx="4173320" cy="3357626"/>
          </a:xfrm>
          <a:prstGeom prst="rect">
            <a:avLst/>
          </a:prstGeom>
        </p:spPr>
      </p:pic>
      <p:sp>
        <p:nvSpPr>
          <p:cNvPr id="841730" name="Rectangle 2"/>
          <p:cNvSpPr>
            <a:spLocks noGrp="1" noChangeArrowheads="1"/>
          </p:cNvSpPr>
          <p:nvPr>
            <p:ph type="title"/>
          </p:nvPr>
        </p:nvSpPr>
        <p:spPr>
          <a:xfrm>
            <a:off x="0" y="1"/>
            <a:ext cx="9144000" cy="2022952"/>
          </a:xfrm>
          <a:effectLst/>
        </p:spPr>
        <p:txBody>
          <a:bodyPr>
            <a:normAutofit/>
          </a:bodyPr>
          <a:lstStyle/>
          <a:p>
            <a:pPr>
              <a:defRPr/>
            </a:pPr>
            <a:r>
              <a:rPr lang="en-US" b="1" dirty="0">
                <a:effectLst>
                  <a:glow rad="165100">
                    <a:schemeClr val="tx1"/>
                  </a:glow>
                </a:effectLst>
                <a:ea typeface="ＭＳ Ｐゴシック" charset="0"/>
              </a:rPr>
              <a:t>Believers will rule the earth </a:t>
            </a:r>
            <a:br>
              <a:rPr lang="en-US" b="1" dirty="0">
                <a:effectLst>
                  <a:glow rad="165100">
                    <a:schemeClr val="tx1"/>
                  </a:glow>
                </a:effectLst>
                <a:ea typeface="ＭＳ Ｐゴシック" charset="0"/>
              </a:rPr>
            </a:br>
            <a:r>
              <a:rPr lang="en-US" b="1" dirty="0">
                <a:effectLst>
                  <a:glow rad="165100">
                    <a:schemeClr val="tx1"/>
                  </a:glow>
                </a:effectLst>
                <a:ea typeface="ＭＳ Ｐゴシック" charset="0"/>
              </a:rPr>
              <a:t>(Rev. 5:10 </a:t>
            </a:r>
            <a:r>
              <a:rPr lang="en-US" sz="4000" b="1" dirty="0">
                <a:effectLst>
                  <a:glow rad="165100">
                    <a:schemeClr val="tx1"/>
                  </a:glow>
                </a:effectLst>
                <a:ea typeface="ＭＳ Ｐゴシック" charset="0"/>
              </a:rPr>
              <a:t>NLT</a:t>
            </a:r>
            <a:r>
              <a:rPr lang="en-US" b="1" dirty="0">
                <a:effectLst>
                  <a:glow rad="165100">
                    <a:schemeClr val="tx1"/>
                  </a:glow>
                </a:effectLst>
                <a:ea typeface="ＭＳ Ｐゴシック" charset="0"/>
              </a:rPr>
              <a:t>). </a:t>
            </a:r>
          </a:p>
        </p:txBody>
      </p:sp>
      <p:sp>
        <p:nvSpPr>
          <p:cNvPr id="7" name="Rectangle 2"/>
          <p:cNvSpPr txBox="1">
            <a:spLocks noChangeArrowheads="1"/>
          </p:cNvSpPr>
          <p:nvPr/>
        </p:nvSpPr>
        <p:spPr>
          <a:xfrm>
            <a:off x="0" y="5242897"/>
            <a:ext cx="9144000" cy="1615103"/>
          </a:xfrm>
          <a:prstGeom prst="rect">
            <a:avLst/>
          </a:prstGeom>
          <a:effectLst/>
        </p:spPr>
        <p:txBody>
          <a:bodyPr vert="horz" lIns="91440" tIns="45720" rIns="91440" bIns="45720" rtlCol="0" anchor="ctr">
            <a:noAutofit/>
          </a:bodyPr>
          <a:lstStyle>
            <a:lvl1pPr algn="ctr" defTabSz="914400" rtl="0" eaLnBrk="1" latinLnBrk="0" hangingPunct="1">
              <a:spcBef>
                <a:spcPct val="0"/>
              </a:spcBef>
              <a:buNone/>
              <a:defRPr sz="4400" kern="1200">
                <a:solidFill>
                  <a:srgbClr val="FFFFFF"/>
                </a:solidFill>
                <a:latin typeface="Arial"/>
                <a:ea typeface="+mj-ea"/>
                <a:cs typeface="Arial"/>
              </a:defRPr>
            </a:lvl1pPr>
          </a:lstStyle>
          <a:p>
            <a:pPr fontAlgn="auto">
              <a:spcAft>
                <a:spcPts val="0"/>
              </a:spcAft>
              <a:defRPr/>
            </a:pPr>
            <a:r>
              <a:rPr lang="mr-IN" sz="3200" b="1" dirty="0">
                <a:effectLst>
                  <a:glow rad="165100">
                    <a:prstClr val="black"/>
                  </a:glow>
                </a:effectLst>
                <a:ea typeface="ＭＳ Ｐゴシック" charset="0"/>
              </a:rPr>
              <a:t>"</a:t>
            </a:r>
            <a:r>
              <a:rPr lang="en-US" sz="3200" b="1" dirty="0">
                <a:effectLst>
                  <a:glow rad="165100">
                    <a:prstClr val="black"/>
                  </a:glow>
                </a:effectLst>
                <a:ea typeface="ＭＳ Ｐゴシック" charset="0"/>
              </a:rPr>
              <a:t>And you have caused them to become a Kingdom of priests for our God. And they will reign on the earth.</a:t>
            </a:r>
            <a:r>
              <a:rPr lang="mr-IN" sz="3200" b="1" dirty="0">
                <a:effectLst>
                  <a:glow rad="165100">
                    <a:prstClr val="black"/>
                  </a:glow>
                </a:effectLst>
                <a:ea typeface="ＭＳ Ｐゴシック" charset="0"/>
              </a:rPr>
              <a:t>"</a:t>
            </a:r>
            <a:endParaRPr lang="en-US" sz="3200" b="1" dirty="0">
              <a:effectLst>
                <a:glow rad="165100">
                  <a:prstClr val="black"/>
                </a:glow>
              </a:effectLst>
              <a:ea typeface="ＭＳ Ｐゴシック" charset="0"/>
            </a:endParaRPr>
          </a:p>
        </p:txBody>
      </p:sp>
    </p:spTree>
    <p:extLst>
      <p:ext uri="{BB962C8B-B14F-4D97-AF65-F5344CB8AC3E}">
        <p14:creationId xmlns:p14="http://schemas.microsoft.com/office/powerpoint/2010/main" val="102909383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243714" name="Rectangle 3"/>
          <p:cNvSpPr>
            <a:spLocks noGrp="1" noChangeArrowheads="1"/>
          </p:cNvSpPr>
          <p:nvPr>
            <p:ph type="title" idx="4294967295"/>
          </p:nvPr>
        </p:nvSpPr>
        <p:spPr>
          <a:xfrm>
            <a:off x="611560" y="2636912"/>
            <a:ext cx="7772400" cy="1143000"/>
          </a:xfrm>
        </p:spPr>
        <p:txBody>
          <a:bodyPr/>
          <a:lstStyle/>
          <a:p>
            <a:r>
              <a:rPr lang="en-US" sz="7200">
                <a:solidFill>
                  <a:schemeClr val="tx1"/>
                </a:solidFill>
                <a:latin typeface="Times New Roman" charset="0"/>
                <a:ea typeface="ＭＳ Ｐゴシック" charset="0"/>
              </a:rPr>
              <a:t>This is war.</a:t>
            </a:r>
          </a:p>
        </p:txBody>
      </p:sp>
    </p:spTree>
    <p:extLst>
      <p:ext uri="{BB962C8B-B14F-4D97-AF65-F5344CB8AC3E}">
        <p14:creationId xmlns:p14="http://schemas.microsoft.com/office/powerpoint/2010/main" val="2846165556"/>
      </p:ext>
    </p:extLst>
  </p:cSld>
  <p:clrMapOvr>
    <a:masterClrMapping/>
  </p:clrMapOvr>
  <p:transition>
    <p:random/>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5377" name="Picture 11" descr="Rev 20 Slide Background.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6350"/>
            <a:ext cx="9144000" cy="6851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25378" name="Rectangle 16"/>
          <p:cNvSpPr>
            <a:spLocks noChangeArrowheads="1"/>
          </p:cNvSpPr>
          <p:nvPr/>
        </p:nvSpPr>
        <p:spPr bwMode="auto">
          <a:xfrm>
            <a:off x="0" y="3995738"/>
            <a:ext cx="9144000" cy="76200"/>
          </a:xfrm>
          <a:prstGeom prst="rect">
            <a:avLst/>
          </a:prstGeom>
          <a:solidFill>
            <a:schemeClr val="hlink"/>
          </a:solidFill>
          <a:ln>
            <a:noFill/>
          </a:ln>
          <a:extLst>
            <a:ext uri="{91240B29-F687-4f45-9708-019B960494DF}">
              <a14:hiddenLine xmlns:a14="http://schemas.microsoft.com/office/drawing/2010/main" xmlns="" w="9525">
                <a:solidFill>
                  <a:srgbClr val="000000"/>
                </a:solidFill>
                <a:miter lim="800000"/>
                <a:headEnd/>
                <a:tailEnd type="none" w="lg" len="lg"/>
              </a14:hiddenLine>
            </a:ext>
          </a:extLst>
        </p:spPr>
        <p:txBody>
          <a:bodyPr wrap="none" lIns="90000" tIns="46800" rIns="90000" bIns="46800" anchor="ctr">
            <a:spAutoFit/>
          </a:bodyPr>
          <a:lstStyle/>
          <a:p>
            <a:endParaRPr lang="en-US">
              <a:solidFill>
                <a:srgbClr val="000000"/>
              </a:solidFill>
              <a:latin typeface="Comic Sans MS" charset="0"/>
            </a:endParaRPr>
          </a:p>
        </p:txBody>
      </p:sp>
      <p:sp>
        <p:nvSpPr>
          <p:cNvPr id="1125379" name="Rectangle 2"/>
          <p:cNvSpPr>
            <a:spLocks noGrp="1" noChangeArrowheads="1"/>
          </p:cNvSpPr>
          <p:nvPr>
            <p:ph type="ctrTitle"/>
          </p:nvPr>
        </p:nvSpPr>
        <p:spPr>
          <a:xfrm>
            <a:off x="0" y="404813"/>
            <a:ext cx="8639175" cy="1223962"/>
          </a:xfrm>
          <a:solidFill>
            <a:schemeClr val="tx2"/>
          </a:solidFill>
        </p:spPr>
        <p:txBody>
          <a:bodyPr/>
          <a:lstStyle/>
          <a:p>
            <a:pPr algn="ctr" eaLnBrk="1" hangingPunct="1"/>
            <a:r>
              <a:rPr lang="en-US" sz="4000" dirty="0">
                <a:solidFill>
                  <a:srgbClr val="FFFFFF"/>
                </a:solidFill>
                <a:latin typeface="PerryGothic Regular" charset="0"/>
                <a:ea typeface="ＭＳ Ｐゴシック" charset="0"/>
                <a:cs typeface="ＭＳ Ｐゴシック" charset="0"/>
              </a:rPr>
              <a:t>Revelation 20:4-6 Diagrammed</a:t>
            </a:r>
            <a:endParaRPr lang="en-US" sz="2400" dirty="0">
              <a:solidFill>
                <a:srgbClr val="FFFFFF"/>
              </a:solidFill>
              <a:latin typeface="PerryGothic Regular" charset="0"/>
              <a:ea typeface="ＭＳ Ｐゴシック" charset="0"/>
              <a:cs typeface="ＭＳ Ｐゴシック" charset="0"/>
            </a:endParaRPr>
          </a:p>
        </p:txBody>
      </p:sp>
      <p:sp>
        <p:nvSpPr>
          <p:cNvPr id="481283" name="Rectangle 3"/>
          <p:cNvSpPr>
            <a:spLocks noChangeArrowheads="1"/>
          </p:cNvSpPr>
          <p:nvPr/>
        </p:nvSpPr>
        <p:spPr bwMode="auto">
          <a:xfrm>
            <a:off x="152400" y="4648200"/>
            <a:ext cx="3048000" cy="1981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2075" tIns="46038" rIns="92075" bIns="46038" anchor="ctr"/>
          <a:lstStyle/>
          <a:p>
            <a:pPr eaLnBrk="1" hangingPunct="1">
              <a:lnSpc>
                <a:spcPct val="90000"/>
              </a:lnSpc>
              <a:spcBef>
                <a:spcPct val="20000"/>
              </a:spcBef>
              <a:buClr>
                <a:srgbClr val="000000"/>
              </a:buClr>
              <a:buSzPct val="80000"/>
              <a:buFont typeface="Wingdings" charset="0"/>
              <a:buNone/>
            </a:pPr>
            <a:r>
              <a:rPr lang="en-US" sz="2000" b="1" baseline="30000">
                <a:solidFill>
                  <a:srgbClr val="000000"/>
                </a:solidFill>
              </a:rPr>
              <a:t>5b</a:t>
            </a:r>
            <a:r>
              <a:rPr lang="en-US" sz="2000" b="1">
                <a:solidFill>
                  <a:srgbClr val="000000"/>
                </a:solidFill>
              </a:rPr>
              <a:t>This is the </a:t>
            </a:r>
            <a:r>
              <a:rPr lang="en-US" sz="2000" b="1">
                <a:solidFill>
                  <a:srgbClr val="FF0000"/>
                </a:solidFill>
              </a:rPr>
              <a:t>first resurrection</a:t>
            </a:r>
            <a:r>
              <a:rPr lang="en-US" sz="2000" b="1">
                <a:solidFill>
                  <a:srgbClr val="000000"/>
                </a:solidFill>
              </a:rPr>
              <a:t>. </a:t>
            </a:r>
            <a:r>
              <a:rPr lang="en-US" sz="2000" b="1" baseline="30000">
                <a:solidFill>
                  <a:srgbClr val="000000"/>
                </a:solidFill>
              </a:rPr>
              <a:t>6a</a:t>
            </a:r>
            <a:r>
              <a:rPr lang="en-US" sz="2000" b="1">
                <a:solidFill>
                  <a:srgbClr val="000000"/>
                </a:solidFill>
              </a:rPr>
              <a:t>Blessed and holy is the one who has a part in the first resurrection; over these the second death has no power…</a:t>
            </a:r>
          </a:p>
        </p:txBody>
      </p:sp>
      <p:sp>
        <p:nvSpPr>
          <p:cNvPr id="481284" name="Rectangle 4"/>
          <p:cNvSpPr>
            <a:spLocks noChangeArrowheads="1"/>
          </p:cNvSpPr>
          <p:nvPr/>
        </p:nvSpPr>
        <p:spPr bwMode="auto">
          <a:xfrm>
            <a:off x="6096000" y="4648200"/>
            <a:ext cx="2819400" cy="1676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2075" tIns="46038" rIns="92075" bIns="46038" anchor="ctr"/>
          <a:lstStyle/>
          <a:p>
            <a:pPr eaLnBrk="1" hangingPunct="1">
              <a:lnSpc>
                <a:spcPct val="90000"/>
              </a:lnSpc>
              <a:spcBef>
                <a:spcPct val="20000"/>
              </a:spcBef>
              <a:buClr>
                <a:srgbClr val="000000"/>
              </a:buClr>
              <a:buSzPct val="80000"/>
              <a:buFont typeface="Wingdings" charset="0"/>
              <a:buNone/>
            </a:pPr>
            <a:r>
              <a:rPr lang="en-US" sz="2000" b="1" baseline="30000">
                <a:solidFill>
                  <a:srgbClr val="000000"/>
                </a:solidFill>
              </a:rPr>
              <a:t>5a</a:t>
            </a:r>
            <a:r>
              <a:rPr lang="en-US" sz="2000" b="1">
                <a:solidFill>
                  <a:srgbClr val="000000"/>
                </a:solidFill>
              </a:rPr>
              <a:t>The rest of the dead did not </a:t>
            </a:r>
            <a:r>
              <a:rPr lang="en-US" sz="2000" b="1" i="1" u="sng">
                <a:solidFill>
                  <a:srgbClr val="800000"/>
                </a:solidFill>
              </a:rPr>
              <a:t>come to life</a:t>
            </a:r>
            <a:r>
              <a:rPr lang="en-US" sz="2000" b="1">
                <a:solidFill>
                  <a:srgbClr val="000000"/>
                </a:solidFill>
              </a:rPr>
              <a:t> until the </a:t>
            </a:r>
            <a:r>
              <a:rPr lang="en-US" sz="2000" b="1">
                <a:solidFill>
                  <a:srgbClr val="000066"/>
                </a:solidFill>
              </a:rPr>
              <a:t>thousand years</a:t>
            </a:r>
            <a:r>
              <a:rPr lang="en-US" sz="2000" b="1">
                <a:solidFill>
                  <a:srgbClr val="000000"/>
                </a:solidFill>
              </a:rPr>
              <a:t> were completed.</a:t>
            </a:r>
          </a:p>
        </p:txBody>
      </p:sp>
      <p:sp>
        <p:nvSpPr>
          <p:cNvPr id="481285" name="Rectangle 5"/>
          <p:cNvSpPr>
            <a:spLocks noChangeArrowheads="1"/>
          </p:cNvSpPr>
          <p:nvPr/>
        </p:nvSpPr>
        <p:spPr bwMode="auto">
          <a:xfrm>
            <a:off x="3505200" y="4648200"/>
            <a:ext cx="2362200" cy="1905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2075" tIns="46038" rIns="92075" bIns="46038" anchor="ctr"/>
          <a:lstStyle/>
          <a:p>
            <a:pPr eaLnBrk="1" hangingPunct="1">
              <a:lnSpc>
                <a:spcPct val="90000"/>
              </a:lnSpc>
              <a:spcBef>
                <a:spcPct val="20000"/>
              </a:spcBef>
              <a:buClr>
                <a:srgbClr val="000000"/>
              </a:buClr>
              <a:buSzPct val="80000"/>
              <a:buFont typeface="Wingdings" charset="0"/>
              <a:buNone/>
            </a:pPr>
            <a:r>
              <a:rPr lang="en-US" sz="2000" b="1" baseline="30000">
                <a:solidFill>
                  <a:srgbClr val="000000"/>
                </a:solidFill>
              </a:rPr>
              <a:t>6b</a:t>
            </a:r>
            <a:r>
              <a:rPr lang="en-US" sz="2000" b="1">
                <a:solidFill>
                  <a:srgbClr val="000000"/>
                </a:solidFill>
              </a:rPr>
              <a:t>but they will be priests of God and of Christ and will reign with Him for a </a:t>
            </a:r>
            <a:r>
              <a:rPr lang="en-US" sz="2000" b="1">
                <a:solidFill>
                  <a:srgbClr val="000066"/>
                </a:solidFill>
              </a:rPr>
              <a:t>thousand years</a:t>
            </a:r>
            <a:r>
              <a:rPr lang="en-US" sz="2000" b="1">
                <a:solidFill>
                  <a:srgbClr val="000000"/>
                </a:solidFill>
              </a:rPr>
              <a:t>.</a:t>
            </a:r>
            <a:endParaRPr lang="en-US">
              <a:solidFill>
                <a:srgbClr val="000000"/>
              </a:solidFill>
              <a:latin typeface="Comic Sans MS" charset="0"/>
            </a:endParaRPr>
          </a:p>
        </p:txBody>
      </p:sp>
      <p:sp>
        <p:nvSpPr>
          <p:cNvPr id="481289" name="Rectangle 9"/>
          <p:cNvSpPr>
            <a:spLocks noChangeArrowheads="1"/>
          </p:cNvSpPr>
          <p:nvPr/>
        </p:nvSpPr>
        <p:spPr bwMode="auto">
          <a:xfrm>
            <a:off x="1981200" y="1600200"/>
            <a:ext cx="6019800" cy="2057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2075" tIns="46038" rIns="92075" bIns="46038" anchor="ctr"/>
          <a:lstStyle/>
          <a:p>
            <a:pPr eaLnBrk="1" hangingPunct="1">
              <a:lnSpc>
                <a:spcPct val="90000"/>
              </a:lnSpc>
              <a:spcBef>
                <a:spcPct val="20000"/>
              </a:spcBef>
              <a:buClr>
                <a:srgbClr val="000000"/>
              </a:buClr>
              <a:buSzPct val="80000"/>
              <a:buFont typeface="Wingdings" charset="0"/>
              <a:buNone/>
            </a:pPr>
            <a:r>
              <a:rPr lang="en-US" sz="2000" b="1" baseline="30000">
                <a:solidFill>
                  <a:srgbClr val="000000"/>
                </a:solidFill>
              </a:rPr>
              <a:t>4a</a:t>
            </a:r>
            <a:r>
              <a:rPr lang="en-US" sz="2000" b="1">
                <a:solidFill>
                  <a:srgbClr val="000000"/>
                </a:solidFill>
              </a:rPr>
              <a:t>Then I saw thrones, and they sat on them, and judgment was given to them. And I saw the souls of those who had been beheaded because of their testimony of Jesus and because of the word of God, and those who had not worshiped the beast or his image, and had not received the mark on their forehead and on their hand…</a:t>
            </a:r>
          </a:p>
        </p:txBody>
      </p:sp>
      <p:sp>
        <p:nvSpPr>
          <p:cNvPr id="481290" name="Rectangle 10"/>
          <p:cNvSpPr>
            <a:spLocks noChangeArrowheads="1"/>
          </p:cNvSpPr>
          <p:nvPr/>
        </p:nvSpPr>
        <p:spPr bwMode="auto">
          <a:xfrm>
            <a:off x="152400" y="1600200"/>
            <a:ext cx="1905000" cy="1905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2075" tIns="46038" rIns="92075" bIns="46038" anchor="ctr"/>
          <a:lstStyle/>
          <a:p>
            <a:pPr eaLnBrk="1" hangingPunct="1">
              <a:lnSpc>
                <a:spcPct val="90000"/>
              </a:lnSpc>
              <a:spcBef>
                <a:spcPct val="20000"/>
              </a:spcBef>
              <a:buClr>
                <a:srgbClr val="000000"/>
              </a:buClr>
              <a:buSzPct val="80000"/>
              <a:buFont typeface="Wingdings" charset="0"/>
              <a:buNone/>
            </a:pPr>
            <a:r>
              <a:rPr lang="en-US" sz="2000" b="1" baseline="30000">
                <a:solidFill>
                  <a:srgbClr val="000000"/>
                </a:solidFill>
              </a:rPr>
              <a:t>4b</a:t>
            </a:r>
            <a:r>
              <a:rPr lang="en-US" sz="2000" b="1">
                <a:solidFill>
                  <a:srgbClr val="000000"/>
                </a:solidFill>
              </a:rPr>
              <a:t>and they </a:t>
            </a:r>
            <a:r>
              <a:rPr lang="en-US" sz="2000" b="1" i="1" u="sng">
                <a:solidFill>
                  <a:srgbClr val="800000"/>
                </a:solidFill>
              </a:rPr>
              <a:t>came to life</a:t>
            </a:r>
            <a:r>
              <a:rPr lang="en-US" sz="2000" b="1">
                <a:solidFill>
                  <a:srgbClr val="000000"/>
                </a:solidFill>
              </a:rPr>
              <a:t> and reigned with Christ for a </a:t>
            </a:r>
            <a:r>
              <a:rPr lang="en-US" sz="2000" b="1">
                <a:solidFill>
                  <a:srgbClr val="000066"/>
                </a:solidFill>
              </a:rPr>
              <a:t>thousand years</a:t>
            </a:r>
            <a:r>
              <a:rPr lang="en-US" sz="2000" b="1">
                <a:solidFill>
                  <a:srgbClr val="000000"/>
                </a:solidFill>
              </a:rPr>
              <a:t>.</a:t>
            </a:r>
          </a:p>
        </p:txBody>
      </p:sp>
      <p:pic>
        <p:nvPicPr>
          <p:cNvPr id="481291" name="Picture 11" descr="arm"/>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81000" y="3492500"/>
            <a:ext cx="984250" cy="1003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81292" name="Picture 12" descr="arm"/>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7467600" y="3492500"/>
            <a:ext cx="984250" cy="1003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25387" name="AutoShape 14"/>
          <p:cNvSpPr>
            <a:spLocks noChangeArrowheads="1"/>
          </p:cNvSpPr>
          <p:nvPr/>
        </p:nvSpPr>
        <p:spPr bwMode="auto">
          <a:xfrm>
            <a:off x="1371600" y="3800475"/>
            <a:ext cx="6172200" cy="466725"/>
          </a:xfrm>
          <a:prstGeom prst="rightArrow">
            <a:avLst>
              <a:gd name="adj1" fmla="val 100000"/>
              <a:gd name="adj2" fmla="val 40592"/>
            </a:avLst>
          </a:prstGeom>
          <a:solidFill>
            <a:schemeClr val="hlink"/>
          </a:solidFill>
          <a:ln w="9525">
            <a:solidFill>
              <a:schemeClr val="tx1"/>
            </a:solidFill>
            <a:miter lim="800000"/>
            <a:headEnd/>
            <a:tailEnd type="none" w="lg" len="lg"/>
          </a:ln>
        </p:spPr>
        <p:txBody>
          <a:bodyPr lIns="90000" tIns="46800" rIns="90000" bIns="46800" anchor="ctr">
            <a:spAutoFit/>
          </a:bodyPr>
          <a:lstStyle/>
          <a:p>
            <a:pPr algn="ctr"/>
            <a:r>
              <a:rPr lang="en-US">
                <a:solidFill>
                  <a:srgbClr val="FFFFFF"/>
                </a:solidFill>
                <a:latin typeface="Comic Sans MS" charset="0"/>
              </a:rPr>
              <a:t>1000 years</a:t>
            </a:r>
          </a:p>
        </p:txBody>
      </p:sp>
      <p:sp>
        <p:nvSpPr>
          <p:cNvPr id="13" name="Text Box 37"/>
          <p:cNvSpPr txBox="1">
            <a:spLocks noChangeArrowheads="1"/>
          </p:cNvSpPr>
          <p:nvPr/>
        </p:nvSpPr>
        <p:spPr bwMode="auto">
          <a:xfrm>
            <a:off x="8413782" y="64606"/>
            <a:ext cx="695270" cy="463846"/>
          </a:xfrm>
          <a:prstGeom prst="rect">
            <a:avLst/>
          </a:prstGeom>
          <a:solidFill>
            <a:schemeClr val="tx1"/>
          </a:solidFill>
          <a:ln>
            <a:noFill/>
          </a:ln>
        </p:spPr>
        <p:txBody>
          <a:bodyPr wrap="non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algn="ctr"/>
            <a:r>
              <a:rPr lang="en-US" b="1" dirty="0">
                <a:solidFill>
                  <a:srgbClr val="FFFFFF"/>
                </a:solidFill>
                <a:latin typeface="Arial" charset="0"/>
                <a:cs typeface="Arial" charset="0"/>
              </a:rPr>
              <a:t>424</a:t>
            </a:r>
          </a:p>
        </p:txBody>
      </p:sp>
    </p:spTree>
    <p:extLst>
      <p:ext uri="{BB962C8B-B14F-4D97-AF65-F5344CB8AC3E}">
        <p14:creationId xmlns:p14="http://schemas.microsoft.com/office/powerpoint/2010/main" val="11711103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128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8129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81291"/>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8128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8129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81283"/>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812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283" grpId="0"/>
      <p:bldP spid="481284" grpId="0"/>
      <p:bldP spid="481285" grpId="0"/>
      <p:bldP spid="481289" grpId="0"/>
      <p:bldP spid="481290" grpId="0"/>
    </p:bld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9146018" cy="6913215"/>
          </a:xfrm>
          <a:prstGeom prst="rect">
            <a:avLst/>
          </a:prstGeom>
        </p:spPr>
      </p:pic>
      <p:sp>
        <p:nvSpPr>
          <p:cNvPr id="17410" name="Rectangle 2"/>
          <p:cNvSpPr>
            <a:spLocks noGrp="1" noChangeArrowheads="1"/>
          </p:cNvSpPr>
          <p:nvPr>
            <p:ph type="title"/>
          </p:nvPr>
        </p:nvSpPr>
        <p:spPr>
          <a:xfrm>
            <a:off x="-1367" y="0"/>
            <a:ext cx="9144000" cy="2636912"/>
          </a:xfrm>
          <a:effectLst/>
        </p:spPr>
        <p:txBody>
          <a:bodyPr/>
          <a:lstStyle/>
          <a:p>
            <a:pPr eaLnBrk="1" hangingPunct="1">
              <a:defRPr/>
            </a:pPr>
            <a:r>
              <a:rPr lang="en-US" sz="4800" b="1" dirty="0">
                <a:solidFill>
                  <a:schemeClr val="bg1"/>
                </a:solidFill>
                <a:effectLst>
                  <a:glow rad="228600">
                    <a:schemeClr val="tx1"/>
                  </a:glow>
                </a:effectLst>
                <a:latin typeface="Arial" charset="0"/>
                <a:ea typeface="ＭＳ Ｐゴシック" charset="0"/>
                <a:cs typeface="ＭＳ Ｐゴシック" charset="0"/>
              </a:rPr>
              <a:t>Since Jesus fulfilled all the requirements to be Israel</a:t>
            </a:r>
            <a:r>
              <a:rPr lang="mr-IN" sz="4800" b="1" dirty="0">
                <a:solidFill>
                  <a:schemeClr val="bg1"/>
                </a:solidFill>
                <a:effectLst>
                  <a:glow rad="228600">
                    <a:schemeClr val="tx1"/>
                  </a:glow>
                </a:effectLst>
                <a:latin typeface="Arial" charset="0"/>
                <a:ea typeface="ＭＳ Ｐゴシック" charset="0"/>
                <a:cs typeface="ＭＳ Ｐゴシック" charset="0"/>
              </a:rPr>
              <a:t>'</a:t>
            </a:r>
            <a:r>
              <a:rPr lang="en-US" sz="4800" b="1" dirty="0">
                <a:solidFill>
                  <a:schemeClr val="bg1"/>
                </a:solidFill>
                <a:effectLst>
                  <a:glow rad="228600">
                    <a:schemeClr val="tx1"/>
                  </a:glow>
                </a:effectLst>
                <a:latin typeface="Arial" charset="0"/>
                <a:ea typeface="ＭＳ Ｐゴシック" charset="0"/>
                <a:cs typeface="ＭＳ Ｐゴシック" charset="0"/>
              </a:rPr>
              <a:t>s king, we will </a:t>
            </a:r>
            <a:r>
              <a:rPr lang="en-US" sz="4800" b="1" dirty="0">
                <a:solidFill>
                  <a:srgbClr val="FFFF00"/>
                </a:solidFill>
                <a:effectLst>
                  <a:glow rad="228600">
                    <a:schemeClr val="tx1"/>
                  </a:glow>
                </a:effectLst>
                <a:latin typeface="Arial" charset="0"/>
                <a:ea typeface="ＭＳ Ｐゴシック" charset="0"/>
                <a:cs typeface="ＭＳ Ｐゴシック" charset="0"/>
              </a:rPr>
              <a:t>rule</a:t>
            </a:r>
            <a:r>
              <a:rPr lang="en-US" sz="4800" b="1" dirty="0">
                <a:solidFill>
                  <a:schemeClr val="bg1"/>
                </a:solidFill>
                <a:effectLst>
                  <a:glow rad="228600">
                    <a:schemeClr val="tx1"/>
                  </a:glow>
                </a:effectLst>
                <a:latin typeface="Arial" charset="0"/>
                <a:ea typeface="ＭＳ Ｐゴシック" charset="0"/>
                <a:cs typeface="ＭＳ Ｐゴシック" charset="0"/>
              </a:rPr>
              <a:t> with him!</a:t>
            </a:r>
            <a:endParaRPr lang="en-US" sz="3200" b="1" dirty="0">
              <a:solidFill>
                <a:schemeClr val="bg1"/>
              </a:solidFill>
              <a:effectLst>
                <a:glow rad="228600">
                  <a:schemeClr val="tx1"/>
                </a:glow>
              </a:effectLst>
              <a:latin typeface="Arial" charset="0"/>
              <a:ea typeface="ＭＳ Ｐゴシック" charset="0"/>
              <a:cs typeface="ＭＳ Ｐゴシック" charset="0"/>
            </a:endParaRPr>
          </a:p>
        </p:txBody>
      </p:sp>
      <p:sp>
        <p:nvSpPr>
          <p:cNvPr id="5" name="Rectangle 2"/>
          <p:cNvSpPr txBox="1">
            <a:spLocks noChangeArrowheads="1"/>
          </p:cNvSpPr>
          <p:nvPr/>
        </p:nvSpPr>
        <p:spPr bwMode="auto">
          <a:xfrm>
            <a:off x="-19206" y="5661248"/>
            <a:ext cx="9144000" cy="118299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eaLnBrk="1" hangingPunct="1">
              <a:defRPr/>
            </a:pPr>
            <a:r>
              <a:rPr lang="en-US" sz="4800" b="1" dirty="0">
                <a:solidFill>
                  <a:srgbClr val="FFFFFF"/>
                </a:solidFill>
                <a:effectLst>
                  <a:glow rad="228600">
                    <a:srgbClr val="000000"/>
                  </a:glow>
                </a:effectLst>
                <a:latin typeface="Arial" charset="0"/>
                <a:ea typeface="ＭＳ Ｐゴシック" charset="0"/>
                <a:cs typeface="ＭＳ Ｐゴシック" charset="0"/>
              </a:rPr>
              <a:t>Main Idea</a:t>
            </a:r>
            <a:endParaRPr lang="en-US" sz="3200" b="1" dirty="0">
              <a:solidFill>
                <a:srgbClr val="FFFFFF"/>
              </a:solidFill>
              <a:effectLst>
                <a:glow rad="228600">
                  <a:srgbClr val="000000"/>
                </a:glow>
              </a:effectLst>
              <a:latin typeface="Arial" charset="0"/>
              <a:ea typeface="ＭＳ Ｐゴシック" charset="0"/>
              <a:cs typeface="ＭＳ Ｐゴシック" charset="0"/>
            </a:endParaRPr>
          </a:p>
        </p:txBody>
      </p:sp>
    </p:spTree>
    <p:extLst>
      <p:ext uri="{BB962C8B-B14F-4D97-AF65-F5344CB8AC3E}">
        <p14:creationId xmlns:p14="http://schemas.microsoft.com/office/powerpoint/2010/main" val="3391378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7410"/>
                                        </p:tgtEl>
                                        <p:attrNameLst>
                                          <p:attrName>style.visibility</p:attrName>
                                        </p:attrNameLst>
                                      </p:cBhvr>
                                      <p:to>
                                        <p:strVal val="visible"/>
                                      </p:to>
                                    </p:set>
                                    <p:anim calcmode="lin" valueType="num">
                                      <p:cBhvr>
                                        <p:cTn id="7" dur="1000" fill="hold"/>
                                        <p:tgtEl>
                                          <p:spTgt spid="17410"/>
                                        </p:tgtEl>
                                        <p:attrNameLst>
                                          <p:attrName>ppt_w</p:attrName>
                                        </p:attrNameLst>
                                      </p:cBhvr>
                                      <p:tavLst>
                                        <p:tav tm="0">
                                          <p:val>
                                            <p:fltVal val="0"/>
                                          </p:val>
                                        </p:tav>
                                        <p:tav tm="100000">
                                          <p:val>
                                            <p:strVal val="#ppt_w"/>
                                          </p:val>
                                        </p:tav>
                                      </p:tavLst>
                                    </p:anim>
                                    <p:anim calcmode="lin" valueType="num">
                                      <p:cBhvr>
                                        <p:cTn id="8" dur="1000" fill="hold"/>
                                        <p:tgtEl>
                                          <p:spTgt spid="17410"/>
                                        </p:tgtEl>
                                        <p:attrNameLst>
                                          <p:attrName>ppt_h</p:attrName>
                                        </p:attrNameLst>
                                      </p:cBhvr>
                                      <p:tavLst>
                                        <p:tav tm="0">
                                          <p:val>
                                            <p:fltVal val="0"/>
                                          </p:val>
                                        </p:tav>
                                        <p:tav tm="100000">
                                          <p:val>
                                            <p:strVal val="#ppt_h"/>
                                          </p:val>
                                        </p:tav>
                                      </p:tavLst>
                                    </p:anim>
                                    <p:anim calcmode="lin" valueType="num">
                                      <p:cBhvr>
                                        <p:cTn id="9" dur="1000" fill="hold"/>
                                        <p:tgtEl>
                                          <p:spTgt spid="17410"/>
                                        </p:tgtEl>
                                        <p:attrNameLst>
                                          <p:attrName>style.rotation</p:attrName>
                                        </p:attrNameLst>
                                      </p:cBhvr>
                                      <p:tavLst>
                                        <p:tav tm="0">
                                          <p:val>
                                            <p:fltVal val="90"/>
                                          </p:val>
                                        </p:tav>
                                        <p:tav tm="100000">
                                          <p:val>
                                            <p:fltVal val="0"/>
                                          </p:val>
                                        </p:tav>
                                      </p:tavLst>
                                    </p:anim>
                                    <p:animEffect transition="in" filter="fade">
                                      <p:cBhvr>
                                        <p:cTn id="10" dur="1000"/>
                                        <p:tgtEl>
                                          <p:spTgt spid="17410"/>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1000" fill="hold"/>
                                        <p:tgtEl>
                                          <p:spTgt spid="5"/>
                                        </p:tgtEl>
                                        <p:attrNameLst>
                                          <p:attrName>ppt_w</p:attrName>
                                        </p:attrNameLst>
                                      </p:cBhvr>
                                      <p:tavLst>
                                        <p:tav tm="0">
                                          <p:val>
                                            <p:fltVal val="0"/>
                                          </p:val>
                                        </p:tav>
                                        <p:tav tm="100000">
                                          <p:val>
                                            <p:strVal val="#ppt_w"/>
                                          </p:val>
                                        </p:tav>
                                      </p:tavLst>
                                    </p:anim>
                                    <p:anim calcmode="lin" valueType="num">
                                      <p:cBhvr>
                                        <p:cTn id="16" dur="1000" fill="hold"/>
                                        <p:tgtEl>
                                          <p:spTgt spid="5"/>
                                        </p:tgtEl>
                                        <p:attrNameLst>
                                          <p:attrName>ppt_h</p:attrName>
                                        </p:attrNameLst>
                                      </p:cBhvr>
                                      <p:tavLst>
                                        <p:tav tm="0">
                                          <p:val>
                                            <p:fltVal val="0"/>
                                          </p:val>
                                        </p:tav>
                                        <p:tav tm="100000">
                                          <p:val>
                                            <p:strVal val="#ppt_h"/>
                                          </p:val>
                                        </p:tav>
                                      </p:tavLst>
                                    </p:anim>
                                    <p:anim calcmode="lin" valueType="num">
                                      <p:cBhvr>
                                        <p:cTn id="17" dur="1000" fill="hold"/>
                                        <p:tgtEl>
                                          <p:spTgt spid="5"/>
                                        </p:tgtEl>
                                        <p:attrNameLst>
                                          <p:attrName>style.rotation</p:attrName>
                                        </p:attrNameLst>
                                      </p:cBhvr>
                                      <p:tavLst>
                                        <p:tav tm="0">
                                          <p:val>
                                            <p:fltVal val="90"/>
                                          </p:val>
                                        </p:tav>
                                        <p:tav tm="100000">
                                          <p:val>
                                            <p:fltVal val="0"/>
                                          </p:val>
                                        </p:tav>
                                      </p:tavLst>
                                    </p:anim>
                                    <p:animEffect transition="in" filter="fade">
                                      <p:cBhvr>
                                        <p:cTn id="18"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0" grpId="0"/>
      <p:bldP spid="5"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301"/>
            <a:ext cx="9144000" cy="1132162"/>
          </a:xfrm>
        </p:spPr>
        <p:txBody>
          <a:bodyPr/>
          <a:lstStyle/>
          <a:p>
            <a:r>
              <a:rPr lang="en-US" b="1" dirty="0">
                <a:effectLst>
                  <a:glow rad="165100">
                    <a:schemeClr val="tx1"/>
                  </a:glow>
                </a:effectLst>
              </a:rPr>
              <a:t>Will you stand?</a:t>
            </a:r>
          </a:p>
        </p:txBody>
      </p:sp>
      <p:pic>
        <p:nvPicPr>
          <p:cNvPr id="5" name="Picture 4"/>
          <p:cNvPicPr>
            <a:picLocks noChangeAspect="1"/>
          </p:cNvPicPr>
          <p:nvPr/>
        </p:nvPicPr>
        <p:blipFill>
          <a:blip r:embed="rId2"/>
          <a:stretch>
            <a:fillRect/>
          </a:stretch>
        </p:blipFill>
        <p:spPr>
          <a:xfrm>
            <a:off x="0" y="1319300"/>
            <a:ext cx="9144000" cy="5004560"/>
          </a:xfrm>
          <a:prstGeom prst="rect">
            <a:avLst/>
          </a:prstGeom>
        </p:spPr>
      </p:pic>
    </p:spTree>
    <p:extLst>
      <p:ext uri="{BB962C8B-B14F-4D97-AF65-F5344CB8AC3E}">
        <p14:creationId xmlns:p14="http://schemas.microsoft.com/office/powerpoint/2010/main" val="3449875226"/>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301"/>
            <a:ext cx="9144000" cy="1132162"/>
          </a:xfrm>
        </p:spPr>
        <p:txBody>
          <a:bodyPr/>
          <a:lstStyle/>
          <a:p>
            <a:r>
              <a:rPr lang="en-US" b="1" dirty="0">
                <a:effectLst>
                  <a:glow rad="165100">
                    <a:schemeClr val="tx1"/>
                  </a:glow>
                </a:effectLst>
              </a:rPr>
              <a:t>Jesus is both Lamb and Lion</a:t>
            </a:r>
          </a:p>
        </p:txBody>
      </p:sp>
      <p:pic>
        <p:nvPicPr>
          <p:cNvPr id="3" name="Picture 2"/>
          <p:cNvPicPr>
            <a:picLocks noChangeAspect="1"/>
          </p:cNvPicPr>
          <p:nvPr/>
        </p:nvPicPr>
        <p:blipFill>
          <a:blip r:embed="rId2"/>
          <a:stretch>
            <a:fillRect/>
          </a:stretch>
        </p:blipFill>
        <p:spPr>
          <a:xfrm>
            <a:off x="0" y="1231736"/>
            <a:ext cx="9144000" cy="4861560"/>
          </a:xfrm>
          <a:prstGeom prst="rect">
            <a:avLst/>
          </a:prstGeom>
        </p:spPr>
      </p:pic>
      <p:sp>
        <p:nvSpPr>
          <p:cNvPr id="4" name="Rectangle 3">
            <a:extLst>
              <a:ext uri="{FF2B5EF4-FFF2-40B4-BE49-F238E27FC236}">
                <a16:creationId xmlns:a16="http://schemas.microsoft.com/office/drawing/2014/main" id="{8C7C5AF3-75B4-9147-B224-EE2A63F6ED38}"/>
              </a:ext>
            </a:extLst>
          </p:cNvPr>
          <p:cNvSpPr/>
          <p:nvPr/>
        </p:nvSpPr>
        <p:spPr>
          <a:xfrm>
            <a:off x="1" y="5454106"/>
            <a:ext cx="2800950" cy="1200329"/>
          </a:xfrm>
          <a:prstGeom prst="rect">
            <a:avLst/>
          </a:prstGeom>
          <a:solidFill>
            <a:schemeClr val="tx1"/>
          </a:solidFill>
        </p:spPr>
        <p:txBody>
          <a:bodyPr wrap="square">
            <a:spAutoFit/>
          </a:bodyPr>
          <a:lstStyle/>
          <a:p>
            <a:pPr algn="ctr"/>
            <a: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t>Jesus Christ</a:t>
            </a:r>
            <a:endParaRPr lang="en-SG" sz="3600" b="1" dirty="0">
              <a:solidFill>
                <a:schemeClr val="bg1"/>
              </a:solidFill>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037E5D1B-C2F5-4344-AB2B-CA8411950951}"/>
              </a:ext>
            </a:extLst>
          </p:cNvPr>
          <p:cNvSpPr/>
          <p:nvPr/>
        </p:nvSpPr>
        <p:spPr>
          <a:xfrm>
            <a:off x="2800951" y="5454105"/>
            <a:ext cx="3025120" cy="1200329"/>
          </a:xfrm>
          <a:prstGeom prst="rect">
            <a:avLst/>
          </a:prstGeom>
          <a:solidFill>
            <a:schemeClr val="tx1"/>
          </a:solidFill>
        </p:spPr>
        <p:txBody>
          <a:bodyPr wrap="square">
            <a:spAutoFit/>
          </a:bodyPr>
          <a:lstStyle/>
          <a:p>
            <a:pPr algn="ctr"/>
            <a: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t>Lamb of </a:t>
            </a:r>
            <a:b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br>
            <a: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t>God</a:t>
            </a:r>
            <a:endParaRPr lang="en-SG" sz="3600" b="1" dirty="0">
              <a:solidFill>
                <a:schemeClr val="bg1"/>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DED0EC49-D907-7041-8011-5C09E5BB4D29}"/>
              </a:ext>
            </a:extLst>
          </p:cNvPr>
          <p:cNvSpPr/>
          <p:nvPr/>
        </p:nvSpPr>
        <p:spPr>
          <a:xfrm>
            <a:off x="5759777" y="5454104"/>
            <a:ext cx="3366923" cy="1200329"/>
          </a:xfrm>
          <a:prstGeom prst="rect">
            <a:avLst/>
          </a:prstGeom>
          <a:solidFill>
            <a:schemeClr val="tx1"/>
          </a:solidFill>
        </p:spPr>
        <p:txBody>
          <a:bodyPr wrap="square">
            <a:spAutoFit/>
          </a:bodyPr>
          <a:lstStyle/>
          <a:p>
            <a:pPr algn="ctr"/>
            <a: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t>Lion of </a:t>
            </a:r>
            <a:b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br>
            <a:r>
              <a:rPr lang="en-US" altLang="zh-CN" sz="3600" b="1" dirty="0">
                <a:solidFill>
                  <a:schemeClr val="bg1"/>
                </a:solidFill>
                <a:latin typeface="Arial" panose="020B0604020202020204" pitchFamily="34" charset="0"/>
                <a:ea typeface="KaiTi" panose="02010609060101010101" pitchFamily="49" charset="-122"/>
                <a:cs typeface="Arial" panose="020B0604020202020204" pitchFamily="34" charset="0"/>
              </a:rPr>
              <a:t>Judah</a:t>
            </a:r>
            <a:endParaRPr lang="en-SG" sz="3600" b="1"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83106986"/>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8278888" cy="6858000"/>
          </a:xfrm>
          <a:prstGeom prst="rect">
            <a:avLst/>
          </a:prstGeom>
        </p:spPr>
      </p:pic>
      <p:sp>
        <p:nvSpPr>
          <p:cNvPr id="5" name="Oval 4"/>
          <p:cNvSpPr>
            <a:spLocks noChangeArrowheads="1"/>
          </p:cNvSpPr>
          <p:nvPr/>
        </p:nvSpPr>
        <p:spPr bwMode="auto">
          <a:xfrm rot="2177326">
            <a:off x="2592786" y="519288"/>
            <a:ext cx="5168957" cy="4718449"/>
          </a:xfrm>
          <a:prstGeom prst="ellipse">
            <a:avLst/>
          </a:prstGeom>
          <a:solidFill>
            <a:srgbClr val="660066">
              <a:alpha val="58823"/>
            </a:srgbClr>
          </a:solidFill>
          <a:ln w="76200">
            <a:solidFill>
              <a:schemeClr val="bg1"/>
            </a:solidFill>
            <a:round/>
            <a:headEnd/>
            <a:tailEnd/>
          </a:ln>
        </p:spPr>
        <p:txBody>
          <a:bodyPr lIns="90993" tIns="45499" rIns="90993" bIns="45499"/>
          <a:lstStyle/>
          <a:p>
            <a:pPr marL="0" marR="0" lvl="0" indent="0" algn="l" defTabSz="454998" rtl="0" eaLnBrk="0" fontAlgn="base" latinLnBrk="0" hangingPunct="0">
              <a:lnSpc>
                <a:spcPct val="93000"/>
              </a:lnSpc>
              <a:spcBef>
                <a:spcPct val="0"/>
              </a:spcBef>
              <a:spcAft>
                <a:spcPct val="0"/>
              </a:spcAft>
              <a:buClr>
                <a:srgbClr val="000000"/>
              </a:buClr>
              <a:buSzPct val="100000"/>
              <a:buFontTx/>
              <a:buNone/>
              <a:tabLst/>
              <a:defRPr/>
            </a:pPr>
            <a:endParaRPr kumimoji="0" lang="en-US" sz="24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charset="0"/>
              <a:ea typeface="MS Gothic" charset="0"/>
              <a:cs typeface="MS Gothic" charset="0"/>
            </a:endParaRPr>
          </a:p>
        </p:txBody>
      </p:sp>
      <p:sp>
        <p:nvSpPr>
          <p:cNvPr id="7" name="Oval 6"/>
          <p:cNvSpPr>
            <a:spLocks noChangeArrowheads="1"/>
          </p:cNvSpPr>
          <p:nvPr/>
        </p:nvSpPr>
        <p:spPr bwMode="auto">
          <a:xfrm rot="9274204">
            <a:off x="1454146" y="2613349"/>
            <a:ext cx="5336510" cy="5188097"/>
          </a:xfrm>
          <a:prstGeom prst="ellipse">
            <a:avLst/>
          </a:prstGeom>
          <a:solidFill>
            <a:srgbClr val="008000">
              <a:alpha val="41176"/>
            </a:srgbClr>
          </a:solidFill>
          <a:ln w="76200">
            <a:solidFill>
              <a:schemeClr val="bg1"/>
            </a:solidFill>
            <a:round/>
            <a:headEnd/>
            <a:tailEnd/>
          </a:ln>
        </p:spPr>
        <p:txBody>
          <a:bodyPr lIns="90993" tIns="45499" rIns="90993" bIns="45499"/>
          <a:lstStyle/>
          <a:p>
            <a:pPr marL="0" marR="0" lvl="0" indent="0" algn="l" defTabSz="454998" rtl="0" eaLnBrk="0" fontAlgn="base" latinLnBrk="0" hangingPunct="0">
              <a:lnSpc>
                <a:spcPct val="93000"/>
              </a:lnSpc>
              <a:spcBef>
                <a:spcPct val="0"/>
              </a:spcBef>
              <a:spcAft>
                <a:spcPct val="0"/>
              </a:spcAft>
              <a:buClr>
                <a:srgbClr val="000000"/>
              </a:buClr>
              <a:buSzPct val="100000"/>
              <a:buFontTx/>
              <a:buNone/>
              <a:tabLst/>
              <a:defRPr/>
            </a:pPr>
            <a:endParaRPr kumimoji="0" lang="en-US" sz="24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charset="0"/>
              <a:ea typeface="MS Gothic" charset="0"/>
              <a:cs typeface="MS Gothic" charset="0"/>
            </a:endParaRPr>
          </a:p>
        </p:txBody>
      </p:sp>
      <p:sp>
        <p:nvSpPr>
          <p:cNvPr id="8" name="Oval 7"/>
          <p:cNvSpPr>
            <a:spLocks noChangeArrowheads="1"/>
          </p:cNvSpPr>
          <p:nvPr/>
        </p:nvSpPr>
        <p:spPr bwMode="auto">
          <a:xfrm rot="18597337">
            <a:off x="4241931" y="2353951"/>
            <a:ext cx="5212219" cy="5153637"/>
          </a:xfrm>
          <a:prstGeom prst="ellipse">
            <a:avLst/>
          </a:prstGeom>
          <a:solidFill>
            <a:schemeClr val="tx1">
              <a:alpha val="54901"/>
            </a:schemeClr>
          </a:solidFill>
          <a:ln w="76200">
            <a:solidFill>
              <a:schemeClr val="bg1"/>
            </a:solidFill>
            <a:round/>
            <a:headEnd/>
            <a:tailEnd/>
          </a:ln>
        </p:spPr>
        <p:txBody>
          <a:bodyPr lIns="90993" tIns="45499" rIns="90993" bIns="45499"/>
          <a:lstStyle/>
          <a:p>
            <a:pPr marL="0" marR="0" lvl="0" indent="0" algn="l" defTabSz="454998" rtl="0" eaLnBrk="0" fontAlgn="base" latinLnBrk="0" hangingPunct="0">
              <a:lnSpc>
                <a:spcPct val="93000"/>
              </a:lnSpc>
              <a:spcBef>
                <a:spcPct val="0"/>
              </a:spcBef>
              <a:spcAft>
                <a:spcPct val="0"/>
              </a:spcAft>
              <a:buClr>
                <a:srgbClr val="000000"/>
              </a:buClr>
              <a:buSzPct val="100000"/>
              <a:buFontTx/>
              <a:buNone/>
              <a:tabLst/>
              <a:defRPr/>
            </a:pPr>
            <a:endParaRPr kumimoji="0" lang="en-US" sz="24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charset="0"/>
              <a:ea typeface="MS Gothic" charset="0"/>
              <a:cs typeface="MS Gothic" charset="0"/>
            </a:endParaRPr>
          </a:p>
        </p:txBody>
      </p:sp>
      <p:sp>
        <p:nvSpPr>
          <p:cNvPr id="900098" name="Rectangle 2"/>
          <p:cNvSpPr>
            <a:spLocks noGrp="1" noChangeArrowheads="1"/>
          </p:cNvSpPr>
          <p:nvPr>
            <p:ph type="ctrTitle"/>
          </p:nvPr>
        </p:nvSpPr>
        <p:spPr>
          <a:xfrm>
            <a:off x="4270954" y="3338117"/>
            <a:ext cx="2193429" cy="633273"/>
          </a:xfrm>
          <a:effectLst>
            <a:outerShdw blurRad="63500" dist="35921" dir="2700000" algn="ctr" rotWithShape="0">
              <a:schemeClr val="tx2">
                <a:alpha val="74998"/>
              </a:schemeClr>
            </a:outerShdw>
          </a:effectLst>
        </p:spPr>
        <p:txBody>
          <a:bodyPr anchor="t"/>
          <a:lstStyle/>
          <a:p>
            <a:pPr marL="355600" indent="-355600">
              <a:defRPr/>
            </a:pPr>
            <a:r>
              <a:rPr lang="en-US" sz="2800" b="1" dirty="0">
                <a:effectLst>
                  <a:glow rad="127000">
                    <a:schemeClr val="tx1"/>
                  </a:glow>
                </a:effectLst>
                <a:latin typeface="Arial" charset="0"/>
                <a:ea typeface="ＭＳ Ｐゴシック" charset="0"/>
                <a:cs typeface="ＭＳ Ｐゴシック" charset="0"/>
              </a:rPr>
              <a:t>Lord</a:t>
            </a:r>
            <a:endParaRPr lang="en-US" sz="2500" b="1" dirty="0">
              <a:solidFill>
                <a:srgbClr val="FFFF00"/>
              </a:solidFill>
              <a:effectLst>
                <a:glow rad="127000">
                  <a:schemeClr val="tx1"/>
                </a:glow>
              </a:effectLst>
              <a:latin typeface="Arial" charset="0"/>
              <a:ea typeface="ＭＳ Ｐゴシック" charset="0"/>
              <a:cs typeface="ＭＳ Ｐゴシック" charset="0"/>
            </a:endParaRPr>
          </a:p>
        </p:txBody>
      </p:sp>
      <p:sp>
        <p:nvSpPr>
          <p:cNvPr id="6" name="Rectangle 2"/>
          <p:cNvSpPr txBox="1">
            <a:spLocks noChangeArrowheads="1"/>
          </p:cNvSpPr>
          <p:nvPr/>
        </p:nvSpPr>
        <p:spPr bwMode="auto">
          <a:xfrm>
            <a:off x="1691680" y="44624"/>
            <a:ext cx="7452320" cy="1080120"/>
          </a:xfrm>
          <a:prstGeom prst="rect">
            <a:avLst/>
          </a:prstGeom>
          <a:gradFill flip="none" rotWithShape="1">
            <a:gsLst>
              <a:gs pos="47000">
                <a:schemeClr val="accent1">
                  <a:lumMod val="50000"/>
                </a:schemeClr>
              </a:gs>
              <a:gs pos="100000">
                <a:schemeClr val="tx1"/>
              </a:gs>
            </a:gsLst>
            <a:path path="rect">
              <a:fillToRect l="50000" t="50000" r="50000" b="50000"/>
            </a:path>
            <a:tileRect/>
          </a:gradFill>
          <a:ln>
            <a:noFill/>
          </a:ln>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Lord Jesus Christ</a:t>
            </a:r>
          </a:p>
        </p:txBody>
      </p:sp>
      <p:sp>
        <p:nvSpPr>
          <p:cNvPr id="9" name="Rectangle 2"/>
          <p:cNvSpPr txBox="1">
            <a:spLocks noChangeArrowheads="1"/>
          </p:cNvSpPr>
          <p:nvPr/>
        </p:nvSpPr>
        <p:spPr bwMode="auto">
          <a:xfrm>
            <a:off x="4270954" y="3787228"/>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Jesus</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0" name="Rectangle 2"/>
          <p:cNvSpPr txBox="1">
            <a:spLocks noChangeArrowheads="1"/>
          </p:cNvSpPr>
          <p:nvPr/>
        </p:nvSpPr>
        <p:spPr bwMode="auto">
          <a:xfrm>
            <a:off x="4270954" y="4236339"/>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Christ</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1" name="Rectangle 2"/>
          <p:cNvSpPr txBox="1">
            <a:spLocks noChangeArrowheads="1"/>
          </p:cNvSpPr>
          <p:nvPr/>
        </p:nvSpPr>
        <p:spPr bwMode="auto">
          <a:xfrm>
            <a:off x="3955765" y="939324"/>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God</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2" name="Rectangle 2"/>
          <p:cNvSpPr txBox="1">
            <a:spLocks noChangeArrowheads="1"/>
          </p:cNvSpPr>
          <p:nvPr/>
        </p:nvSpPr>
        <p:spPr bwMode="auto">
          <a:xfrm>
            <a:off x="2006714" y="4766202"/>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Savior</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3" name="Rectangle 2"/>
          <p:cNvSpPr txBox="1">
            <a:spLocks noChangeArrowheads="1"/>
          </p:cNvSpPr>
          <p:nvPr/>
        </p:nvSpPr>
        <p:spPr bwMode="auto">
          <a:xfrm>
            <a:off x="7005696" y="4449566"/>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King</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4" name="Rectangle 2"/>
          <p:cNvSpPr txBox="1">
            <a:spLocks noChangeArrowheads="1"/>
          </p:cNvSpPr>
          <p:nvPr/>
        </p:nvSpPr>
        <p:spPr bwMode="auto">
          <a:xfrm>
            <a:off x="3955765" y="1396448"/>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Deity</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5" name="Rectangle 2"/>
          <p:cNvSpPr txBox="1">
            <a:spLocks noChangeArrowheads="1"/>
          </p:cNvSpPr>
          <p:nvPr/>
        </p:nvSpPr>
        <p:spPr bwMode="auto">
          <a:xfrm>
            <a:off x="2006714" y="5218328"/>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Joshua</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6" name="Rectangle 2"/>
          <p:cNvSpPr txBox="1">
            <a:spLocks noChangeArrowheads="1"/>
          </p:cNvSpPr>
          <p:nvPr/>
        </p:nvSpPr>
        <p:spPr bwMode="auto">
          <a:xfrm>
            <a:off x="7005696" y="4901691"/>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Messiah</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7" name="Rectangle 2"/>
          <p:cNvSpPr txBox="1">
            <a:spLocks noChangeArrowheads="1"/>
          </p:cNvSpPr>
          <p:nvPr/>
        </p:nvSpPr>
        <p:spPr bwMode="auto">
          <a:xfrm>
            <a:off x="3955766" y="1837264"/>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Master</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8" name="Rectangle 2"/>
          <p:cNvSpPr txBox="1">
            <a:spLocks noChangeArrowheads="1"/>
          </p:cNvSpPr>
          <p:nvPr/>
        </p:nvSpPr>
        <p:spPr bwMode="auto">
          <a:xfrm>
            <a:off x="2006715" y="5659144"/>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Lamb</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
        <p:nvSpPr>
          <p:cNvPr id="19" name="Rectangle 2"/>
          <p:cNvSpPr txBox="1">
            <a:spLocks noChangeArrowheads="1"/>
          </p:cNvSpPr>
          <p:nvPr/>
        </p:nvSpPr>
        <p:spPr bwMode="auto">
          <a:xfrm>
            <a:off x="7005697" y="5342507"/>
            <a:ext cx="2193429" cy="63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55600" marR="0" lvl="0" indent="-355600" algn="ctr" defTabSz="9144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Lion</a:t>
            </a:r>
            <a:endParaRPr kumimoji="0" lang="en-US" sz="2500" b="1" i="0" u="none" strike="noStrike" kern="1200" cap="none" spc="0" normalizeH="0" baseline="0" noProof="0" dirty="0">
              <a:ln>
                <a:noFill/>
              </a:ln>
              <a:solidFill>
                <a:srgbClr val="FFFF00"/>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1782648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53" presetClass="entr" presetSubtype="16" fill="hold" grpId="0" nodeType="withEffect">
                                  <p:stCondLst>
                                    <p:cond delay="0"/>
                                  </p:stCondLst>
                                  <p:childTnLst>
                                    <p:set>
                                      <p:cBhvr>
                                        <p:cTn id="12" dur="1" fill="hold">
                                          <p:stCondLst>
                                            <p:cond delay="0"/>
                                          </p:stCondLst>
                                        </p:cTn>
                                        <p:tgtEl>
                                          <p:spTgt spid="900098"/>
                                        </p:tgtEl>
                                        <p:attrNameLst>
                                          <p:attrName>style.visibility</p:attrName>
                                        </p:attrNameLst>
                                      </p:cBhvr>
                                      <p:to>
                                        <p:strVal val="visible"/>
                                      </p:to>
                                    </p:set>
                                    <p:anim calcmode="lin" valueType="num">
                                      <p:cBhvr>
                                        <p:cTn id="13" dur="500" fill="hold"/>
                                        <p:tgtEl>
                                          <p:spTgt spid="900098"/>
                                        </p:tgtEl>
                                        <p:attrNameLst>
                                          <p:attrName>ppt_w</p:attrName>
                                        </p:attrNameLst>
                                      </p:cBhvr>
                                      <p:tavLst>
                                        <p:tav tm="0">
                                          <p:val>
                                            <p:fltVal val="0"/>
                                          </p:val>
                                        </p:tav>
                                        <p:tav tm="100000">
                                          <p:val>
                                            <p:strVal val="#ppt_w"/>
                                          </p:val>
                                        </p:tav>
                                      </p:tavLst>
                                    </p:anim>
                                    <p:anim calcmode="lin" valueType="num">
                                      <p:cBhvr>
                                        <p:cTn id="14" dur="500" fill="hold"/>
                                        <p:tgtEl>
                                          <p:spTgt spid="900098"/>
                                        </p:tgtEl>
                                        <p:attrNameLst>
                                          <p:attrName>ppt_h</p:attrName>
                                        </p:attrNameLst>
                                      </p:cBhvr>
                                      <p:tavLst>
                                        <p:tav tm="0">
                                          <p:val>
                                            <p:fltVal val="0"/>
                                          </p:val>
                                        </p:tav>
                                        <p:tav tm="100000">
                                          <p:val>
                                            <p:strVal val="#ppt_h"/>
                                          </p:val>
                                        </p:tav>
                                      </p:tavLst>
                                    </p:anim>
                                    <p:animEffect transition="in" filter="fade">
                                      <p:cBhvr>
                                        <p:cTn id="15" dur="500"/>
                                        <p:tgtEl>
                                          <p:spTgt spid="900098"/>
                                        </p:tgtEl>
                                      </p:cBhvr>
                                    </p:animEffect>
                                  </p:childTnLst>
                                </p:cTn>
                              </p:par>
                            </p:childTnLst>
                          </p:cTn>
                        </p:par>
                      </p:childTnLst>
                    </p:cTn>
                  </p:par>
                  <p:par>
                    <p:cTn id="16" fill="hold">
                      <p:stCondLst>
                        <p:cond delay="indefinite"/>
                      </p:stCondLst>
                      <p:childTnLst>
                        <p:par>
                          <p:cTn id="17" fill="hold">
                            <p:stCondLst>
                              <p:cond delay="0"/>
                            </p:stCondLst>
                            <p:childTnLst>
                              <p:par>
                                <p:cTn id="18" presetID="49" presetClass="entr" presetSubtype="0" decel="100000" fill="hold" grpId="0" nodeType="click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p:cTn id="20" dur="500" fill="hold"/>
                                        <p:tgtEl>
                                          <p:spTgt spid="7"/>
                                        </p:tgtEl>
                                        <p:attrNameLst>
                                          <p:attrName>ppt_w</p:attrName>
                                        </p:attrNameLst>
                                      </p:cBhvr>
                                      <p:tavLst>
                                        <p:tav tm="0">
                                          <p:val>
                                            <p:fltVal val="0"/>
                                          </p:val>
                                        </p:tav>
                                        <p:tav tm="100000">
                                          <p:val>
                                            <p:strVal val="#ppt_w"/>
                                          </p:val>
                                        </p:tav>
                                      </p:tavLst>
                                    </p:anim>
                                    <p:anim calcmode="lin" valueType="num">
                                      <p:cBhvr>
                                        <p:cTn id="21" dur="500" fill="hold"/>
                                        <p:tgtEl>
                                          <p:spTgt spid="7"/>
                                        </p:tgtEl>
                                        <p:attrNameLst>
                                          <p:attrName>ppt_h</p:attrName>
                                        </p:attrNameLst>
                                      </p:cBhvr>
                                      <p:tavLst>
                                        <p:tav tm="0">
                                          <p:val>
                                            <p:fltVal val="0"/>
                                          </p:val>
                                        </p:tav>
                                        <p:tav tm="100000">
                                          <p:val>
                                            <p:strVal val="#ppt_h"/>
                                          </p:val>
                                        </p:tav>
                                      </p:tavLst>
                                    </p:anim>
                                    <p:anim calcmode="lin" valueType="num">
                                      <p:cBhvr>
                                        <p:cTn id="22" dur="500" fill="hold"/>
                                        <p:tgtEl>
                                          <p:spTgt spid="7"/>
                                        </p:tgtEl>
                                        <p:attrNameLst>
                                          <p:attrName>style.rotation</p:attrName>
                                        </p:attrNameLst>
                                      </p:cBhvr>
                                      <p:tavLst>
                                        <p:tav tm="0">
                                          <p:val>
                                            <p:fltVal val="360"/>
                                          </p:val>
                                        </p:tav>
                                        <p:tav tm="100000">
                                          <p:val>
                                            <p:fltVal val="0"/>
                                          </p:val>
                                        </p:tav>
                                      </p:tavLst>
                                    </p:anim>
                                    <p:animEffect transition="in" filter="fade">
                                      <p:cBhvr>
                                        <p:cTn id="23" dur="500"/>
                                        <p:tgtEl>
                                          <p:spTgt spid="7"/>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500" fill="hold"/>
                                        <p:tgtEl>
                                          <p:spTgt spid="9"/>
                                        </p:tgtEl>
                                        <p:attrNameLst>
                                          <p:attrName>ppt_w</p:attrName>
                                        </p:attrNameLst>
                                      </p:cBhvr>
                                      <p:tavLst>
                                        <p:tav tm="0">
                                          <p:val>
                                            <p:fltVal val="0"/>
                                          </p:val>
                                        </p:tav>
                                        <p:tav tm="100000">
                                          <p:val>
                                            <p:strVal val="#ppt_w"/>
                                          </p:val>
                                        </p:tav>
                                      </p:tavLst>
                                    </p:anim>
                                    <p:anim calcmode="lin" valueType="num">
                                      <p:cBhvr>
                                        <p:cTn id="27" dur="500" fill="hold"/>
                                        <p:tgtEl>
                                          <p:spTgt spid="9"/>
                                        </p:tgtEl>
                                        <p:attrNameLst>
                                          <p:attrName>ppt_h</p:attrName>
                                        </p:attrNameLst>
                                      </p:cBhvr>
                                      <p:tavLst>
                                        <p:tav tm="0">
                                          <p:val>
                                            <p:fltVal val="0"/>
                                          </p:val>
                                        </p:tav>
                                        <p:tav tm="100000">
                                          <p:val>
                                            <p:strVal val="#ppt_h"/>
                                          </p:val>
                                        </p:tav>
                                      </p:tavLst>
                                    </p:anim>
                                    <p:animEffect transition="in" filter="fad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49" presetClass="entr" presetSubtype="0" decel="10000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p:cTn id="33" dur="500" fill="hold"/>
                                        <p:tgtEl>
                                          <p:spTgt spid="8"/>
                                        </p:tgtEl>
                                        <p:attrNameLst>
                                          <p:attrName>ppt_w</p:attrName>
                                        </p:attrNameLst>
                                      </p:cBhvr>
                                      <p:tavLst>
                                        <p:tav tm="0">
                                          <p:val>
                                            <p:fltVal val="0"/>
                                          </p:val>
                                        </p:tav>
                                        <p:tav tm="100000">
                                          <p:val>
                                            <p:strVal val="#ppt_w"/>
                                          </p:val>
                                        </p:tav>
                                      </p:tavLst>
                                    </p:anim>
                                    <p:anim calcmode="lin" valueType="num">
                                      <p:cBhvr>
                                        <p:cTn id="34" dur="500" fill="hold"/>
                                        <p:tgtEl>
                                          <p:spTgt spid="8"/>
                                        </p:tgtEl>
                                        <p:attrNameLst>
                                          <p:attrName>ppt_h</p:attrName>
                                        </p:attrNameLst>
                                      </p:cBhvr>
                                      <p:tavLst>
                                        <p:tav tm="0">
                                          <p:val>
                                            <p:fltVal val="0"/>
                                          </p:val>
                                        </p:tav>
                                        <p:tav tm="100000">
                                          <p:val>
                                            <p:strVal val="#ppt_h"/>
                                          </p:val>
                                        </p:tav>
                                      </p:tavLst>
                                    </p:anim>
                                    <p:anim calcmode="lin" valueType="num">
                                      <p:cBhvr>
                                        <p:cTn id="35" dur="500" fill="hold"/>
                                        <p:tgtEl>
                                          <p:spTgt spid="8"/>
                                        </p:tgtEl>
                                        <p:attrNameLst>
                                          <p:attrName>style.rotation</p:attrName>
                                        </p:attrNameLst>
                                      </p:cBhvr>
                                      <p:tavLst>
                                        <p:tav tm="0">
                                          <p:val>
                                            <p:fltVal val="360"/>
                                          </p:val>
                                        </p:tav>
                                        <p:tav tm="100000">
                                          <p:val>
                                            <p:fltVal val="0"/>
                                          </p:val>
                                        </p:tav>
                                      </p:tavLst>
                                    </p:anim>
                                    <p:animEffect transition="in" filter="fade">
                                      <p:cBhvr>
                                        <p:cTn id="36" dur="500"/>
                                        <p:tgtEl>
                                          <p:spTgt spid="8"/>
                                        </p:tgtEl>
                                      </p:cBhvr>
                                    </p:animEffect>
                                  </p:childTnLst>
                                </p:cTn>
                              </p:par>
                              <p:par>
                                <p:cTn id="37" presetID="53" presetClass="entr" presetSubtype="16"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Effect transition="in" filter="fade">
                                      <p:cBhvr>
                                        <p:cTn id="41" dur="500"/>
                                        <p:tgtEl>
                                          <p:spTgt spid="10"/>
                                        </p:tgtEl>
                                      </p:cBhvr>
                                    </p:animEffect>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grpId="0" nodeType="clickEffect">
                                  <p:stCondLst>
                                    <p:cond delay="0"/>
                                  </p:stCondLst>
                                  <p:childTnLst>
                                    <p:set>
                                      <p:cBhvr>
                                        <p:cTn id="45" dur="1" fill="hold">
                                          <p:stCondLst>
                                            <p:cond delay="0"/>
                                          </p:stCondLst>
                                        </p:cTn>
                                        <p:tgtEl>
                                          <p:spTgt spid="11"/>
                                        </p:tgtEl>
                                        <p:attrNameLst>
                                          <p:attrName>style.visibility</p:attrName>
                                        </p:attrNameLst>
                                      </p:cBhvr>
                                      <p:to>
                                        <p:strVal val="visible"/>
                                      </p:to>
                                    </p:set>
                                    <p:anim calcmode="lin" valueType="num">
                                      <p:cBhvr>
                                        <p:cTn id="46" dur="500" fill="hold"/>
                                        <p:tgtEl>
                                          <p:spTgt spid="11"/>
                                        </p:tgtEl>
                                        <p:attrNameLst>
                                          <p:attrName>ppt_w</p:attrName>
                                        </p:attrNameLst>
                                      </p:cBhvr>
                                      <p:tavLst>
                                        <p:tav tm="0">
                                          <p:val>
                                            <p:fltVal val="0"/>
                                          </p:val>
                                        </p:tav>
                                        <p:tav tm="100000">
                                          <p:val>
                                            <p:strVal val="#ppt_w"/>
                                          </p:val>
                                        </p:tav>
                                      </p:tavLst>
                                    </p:anim>
                                    <p:anim calcmode="lin" valueType="num">
                                      <p:cBhvr>
                                        <p:cTn id="47" dur="500" fill="hold"/>
                                        <p:tgtEl>
                                          <p:spTgt spid="11"/>
                                        </p:tgtEl>
                                        <p:attrNameLst>
                                          <p:attrName>ppt_h</p:attrName>
                                        </p:attrNameLst>
                                      </p:cBhvr>
                                      <p:tavLst>
                                        <p:tav tm="0">
                                          <p:val>
                                            <p:fltVal val="0"/>
                                          </p:val>
                                        </p:tav>
                                        <p:tav tm="100000">
                                          <p:val>
                                            <p:strVal val="#ppt_h"/>
                                          </p:val>
                                        </p:tav>
                                      </p:tavLst>
                                    </p:anim>
                                    <p:animEffect transition="in" filter="fade">
                                      <p:cBhvr>
                                        <p:cTn id="48" dur="500"/>
                                        <p:tgtEl>
                                          <p:spTgt spid="11"/>
                                        </p:tgtEl>
                                      </p:cBhvr>
                                    </p:animEffect>
                                  </p:childTnLst>
                                </p:cTn>
                              </p:par>
                            </p:childTnLst>
                          </p:cTn>
                        </p:par>
                      </p:childTnLst>
                    </p:cTn>
                  </p:par>
                  <p:par>
                    <p:cTn id="49" fill="hold">
                      <p:stCondLst>
                        <p:cond delay="indefinite"/>
                      </p:stCondLst>
                      <p:childTnLst>
                        <p:par>
                          <p:cTn id="50" fill="hold">
                            <p:stCondLst>
                              <p:cond delay="0"/>
                            </p:stCondLst>
                            <p:childTnLst>
                              <p:par>
                                <p:cTn id="51" presetID="53" presetClass="entr" presetSubtype="16" fill="hold" grpId="0" nodeType="clickEffect">
                                  <p:stCondLst>
                                    <p:cond delay="0"/>
                                  </p:stCondLst>
                                  <p:childTnLst>
                                    <p:set>
                                      <p:cBhvr>
                                        <p:cTn id="52" dur="1" fill="hold">
                                          <p:stCondLst>
                                            <p:cond delay="0"/>
                                          </p:stCondLst>
                                        </p:cTn>
                                        <p:tgtEl>
                                          <p:spTgt spid="12"/>
                                        </p:tgtEl>
                                        <p:attrNameLst>
                                          <p:attrName>style.visibility</p:attrName>
                                        </p:attrNameLst>
                                      </p:cBhvr>
                                      <p:to>
                                        <p:strVal val="visible"/>
                                      </p:to>
                                    </p:set>
                                    <p:anim calcmode="lin" valueType="num">
                                      <p:cBhvr>
                                        <p:cTn id="53" dur="500" fill="hold"/>
                                        <p:tgtEl>
                                          <p:spTgt spid="12"/>
                                        </p:tgtEl>
                                        <p:attrNameLst>
                                          <p:attrName>ppt_w</p:attrName>
                                        </p:attrNameLst>
                                      </p:cBhvr>
                                      <p:tavLst>
                                        <p:tav tm="0">
                                          <p:val>
                                            <p:fltVal val="0"/>
                                          </p:val>
                                        </p:tav>
                                        <p:tav tm="100000">
                                          <p:val>
                                            <p:strVal val="#ppt_w"/>
                                          </p:val>
                                        </p:tav>
                                      </p:tavLst>
                                    </p:anim>
                                    <p:anim calcmode="lin" valueType="num">
                                      <p:cBhvr>
                                        <p:cTn id="54" dur="500" fill="hold"/>
                                        <p:tgtEl>
                                          <p:spTgt spid="12"/>
                                        </p:tgtEl>
                                        <p:attrNameLst>
                                          <p:attrName>ppt_h</p:attrName>
                                        </p:attrNameLst>
                                      </p:cBhvr>
                                      <p:tavLst>
                                        <p:tav tm="0">
                                          <p:val>
                                            <p:fltVal val="0"/>
                                          </p:val>
                                        </p:tav>
                                        <p:tav tm="100000">
                                          <p:val>
                                            <p:strVal val="#ppt_h"/>
                                          </p:val>
                                        </p:tav>
                                      </p:tavLst>
                                    </p:anim>
                                    <p:animEffect transition="in" filter="fade">
                                      <p:cBhvr>
                                        <p:cTn id="55" dur="500"/>
                                        <p:tgtEl>
                                          <p:spTgt spid="12"/>
                                        </p:tgtEl>
                                      </p:cBhvr>
                                    </p:animEffect>
                                  </p:childTnLst>
                                </p:cTn>
                              </p:par>
                            </p:childTnLst>
                          </p:cTn>
                        </p:par>
                      </p:childTnLst>
                    </p:cTn>
                  </p:par>
                  <p:par>
                    <p:cTn id="56" fill="hold">
                      <p:stCondLst>
                        <p:cond delay="indefinite"/>
                      </p:stCondLst>
                      <p:childTnLst>
                        <p:par>
                          <p:cTn id="57" fill="hold">
                            <p:stCondLst>
                              <p:cond delay="0"/>
                            </p:stCondLst>
                            <p:childTnLst>
                              <p:par>
                                <p:cTn id="58" presetID="53" presetClass="entr" presetSubtype="16" fill="hold" grpId="0" nodeType="clickEffect">
                                  <p:stCondLst>
                                    <p:cond delay="0"/>
                                  </p:stCondLst>
                                  <p:childTnLst>
                                    <p:set>
                                      <p:cBhvr>
                                        <p:cTn id="59" dur="1" fill="hold">
                                          <p:stCondLst>
                                            <p:cond delay="0"/>
                                          </p:stCondLst>
                                        </p:cTn>
                                        <p:tgtEl>
                                          <p:spTgt spid="13"/>
                                        </p:tgtEl>
                                        <p:attrNameLst>
                                          <p:attrName>style.visibility</p:attrName>
                                        </p:attrNameLst>
                                      </p:cBhvr>
                                      <p:to>
                                        <p:strVal val="visible"/>
                                      </p:to>
                                    </p:set>
                                    <p:anim calcmode="lin" valueType="num">
                                      <p:cBhvr>
                                        <p:cTn id="60" dur="500" fill="hold"/>
                                        <p:tgtEl>
                                          <p:spTgt spid="13"/>
                                        </p:tgtEl>
                                        <p:attrNameLst>
                                          <p:attrName>ppt_w</p:attrName>
                                        </p:attrNameLst>
                                      </p:cBhvr>
                                      <p:tavLst>
                                        <p:tav tm="0">
                                          <p:val>
                                            <p:fltVal val="0"/>
                                          </p:val>
                                        </p:tav>
                                        <p:tav tm="100000">
                                          <p:val>
                                            <p:strVal val="#ppt_w"/>
                                          </p:val>
                                        </p:tav>
                                      </p:tavLst>
                                    </p:anim>
                                    <p:anim calcmode="lin" valueType="num">
                                      <p:cBhvr>
                                        <p:cTn id="61" dur="500" fill="hold"/>
                                        <p:tgtEl>
                                          <p:spTgt spid="13"/>
                                        </p:tgtEl>
                                        <p:attrNameLst>
                                          <p:attrName>ppt_h</p:attrName>
                                        </p:attrNameLst>
                                      </p:cBhvr>
                                      <p:tavLst>
                                        <p:tav tm="0">
                                          <p:val>
                                            <p:fltVal val="0"/>
                                          </p:val>
                                        </p:tav>
                                        <p:tav tm="100000">
                                          <p:val>
                                            <p:strVal val="#ppt_h"/>
                                          </p:val>
                                        </p:tav>
                                      </p:tavLst>
                                    </p:anim>
                                    <p:animEffect transition="in" filter="fade">
                                      <p:cBhvr>
                                        <p:cTn id="62" dur="500"/>
                                        <p:tgtEl>
                                          <p:spTgt spid="13"/>
                                        </p:tgtEl>
                                      </p:cBhvr>
                                    </p:animEffect>
                                  </p:childTnLst>
                                </p:cTn>
                              </p:par>
                            </p:childTnLst>
                          </p:cTn>
                        </p:par>
                      </p:childTnLst>
                    </p:cTn>
                  </p:par>
                  <p:par>
                    <p:cTn id="63" fill="hold">
                      <p:stCondLst>
                        <p:cond delay="indefinite"/>
                      </p:stCondLst>
                      <p:childTnLst>
                        <p:par>
                          <p:cTn id="64" fill="hold">
                            <p:stCondLst>
                              <p:cond delay="0"/>
                            </p:stCondLst>
                            <p:childTnLst>
                              <p:par>
                                <p:cTn id="65" presetID="53" presetClass="entr" presetSubtype="16" fill="hold" grpId="0" nodeType="clickEffect">
                                  <p:stCondLst>
                                    <p:cond delay="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Effect transition="in" filter="fade">
                                      <p:cBhvr>
                                        <p:cTn id="69" dur="500"/>
                                        <p:tgtEl>
                                          <p:spTgt spid="14"/>
                                        </p:tgtEl>
                                      </p:cBhvr>
                                    </p:animEffect>
                                  </p:childTnLst>
                                </p:cTn>
                              </p:par>
                            </p:childTnLst>
                          </p:cTn>
                        </p:par>
                      </p:childTnLst>
                    </p:cTn>
                  </p:par>
                  <p:par>
                    <p:cTn id="70" fill="hold">
                      <p:stCondLst>
                        <p:cond delay="indefinite"/>
                      </p:stCondLst>
                      <p:childTnLst>
                        <p:par>
                          <p:cTn id="71" fill="hold">
                            <p:stCondLst>
                              <p:cond delay="0"/>
                            </p:stCondLst>
                            <p:childTnLst>
                              <p:par>
                                <p:cTn id="72" presetID="53" presetClass="entr" presetSubtype="16" fill="hold" grpId="0" nodeType="clickEffect">
                                  <p:stCondLst>
                                    <p:cond delay="0"/>
                                  </p:stCondLst>
                                  <p:childTnLst>
                                    <p:set>
                                      <p:cBhvr>
                                        <p:cTn id="73" dur="1" fill="hold">
                                          <p:stCondLst>
                                            <p:cond delay="0"/>
                                          </p:stCondLst>
                                        </p:cTn>
                                        <p:tgtEl>
                                          <p:spTgt spid="15"/>
                                        </p:tgtEl>
                                        <p:attrNameLst>
                                          <p:attrName>style.visibility</p:attrName>
                                        </p:attrNameLst>
                                      </p:cBhvr>
                                      <p:to>
                                        <p:strVal val="visible"/>
                                      </p:to>
                                    </p:set>
                                    <p:anim calcmode="lin" valueType="num">
                                      <p:cBhvr>
                                        <p:cTn id="74" dur="500" fill="hold"/>
                                        <p:tgtEl>
                                          <p:spTgt spid="15"/>
                                        </p:tgtEl>
                                        <p:attrNameLst>
                                          <p:attrName>ppt_w</p:attrName>
                                        </p:attrNameLst>
                                      </p:cBhvr>
                                      <p:tavLst>
                                        <p:tav tm="0">
                                          <p:val>
                                            <p:fltVal val="0"/>
                                          </p:val>
                                        </p:tav>
                                        <p:tav tm="100000">
                                          <p:val>
                                            <p:strVal val="#ppt_w"/>
                                          </p:val>
                                        </p:tav>
                                      </p:tavLst>
                                    </p:anim>
                                    <p:anim calcmode="lin" valueType="num">
                                      <p:cBhvr>
                                        <p:cTn id="75" dur="500" fill="hold"/>
                                        <p:tgtEl>
                                          <p:spTgt spid="15"/>
                                        </p:tgtEl>
                                        <p:attrNameLst>
                                          <p:attrName>ppt_h</p:attrName>
                                        </p:attrNameLst>
                                      </p:cBhvr>
                                      <p:tavLst>
                                        <p:tav tm="0">
                                          <p:val>
                                            <p:fltVal val="0"/>
                                          </p:val>
                                        </p:tav>
                                        <p:tav tm="100000">
                                          <p:val>
                                            <p:strVal val="#ppt_h"/>
                                          </p:val>
                                        </p:tav>
                                      </p:tavLst>
                                    </p:anim>
                                    <p:animEffect transition="in" filter="fade">
                                      <p:cBhvr>
                                        <p:cTn id="76" dur="500"/>
                                        <p:tgtEl>
                                          <p:spTgt spid="15"/>
                                        </p:tgtEl>
                                      </p:cBhvr>
                                    </p:animEffect>
                                  </p:childTnLst>
                                </p:cTn>
                              </p:par>
                            </p:childTnLst>
                          </p:cTn>
                        </p:par>
                      </p:childTnLst>
                    </p:cTn>
                  </p:par>
                  <p:par>
                    <p:cTn id="77" fill="hold">
                      <p:stCondLst>
                        <p:cond delay="indefinite"/>
                      </p:stCondLst>
                      <p:childTnLst>
                        <p:par>
                          <p:cTn id="78" fill="hold">
                            <p:stCondLst>
                              <p:cond delay="0"/>
                            </p:stCondLst>
                            <p:childTnLst>
                              <p:par>
                                <p:cTn id="79" presetID="53" presetClass="entr" presetSubtype="16" fill="hold" grpId="0" nodeType="clickEffect">
                                  <p:stCondLst>
                                    <p:cond delay="0"/>
                                  </p:stCondLst>
                                  <p:childTnLst>
                                    <p:set>
                                      <p:cBhvr>
                                        <p:cTn id="80" dur="1" fill="hold">
                                          <p:stCondLst>
                                            <p:cond delay="0"/>
                                          </p:stCondLst>
                                        </p:cTn>
                                        <p:tgtEl>
                                          <p:spTgt spid="16"/>
                                        </p:tgtEl>
                                        <p:attrNameLst>
                                          <p:attrName>style.visibility</p:attrName>
                                        </p:attrNameLst>
                                      </p:cBhvr>
                                      <p:to>
                                        <p:strVal val="visible"/>
                                      </p:to>
                                    </p:set>
                                    <p:anim calcmode="lin" valueType="num">
                                      <p:cBhvr>
                                        <p:cTn id="81" dur="500" fill="hold"/>
                                        <p:tgtEl>
                                          <p:spTgt spid="16"/>
                                        </p:tgtEl>
                                        <p:attrNameLst>
                                          <p:attrName>ppt_w</p:attrName>
                                        </p:attrNameLst>
                                      </p:cBhvr>
                                      <p:tavLst>
                                        <p:tav tm="0">
                                          <p:val>
                                            <p:fltVal val="0"/>
                                          </p:val>
                                        </p:tav>
                                        <p:tav tm="100000">
                                          <p:val>
                                            <p:strVal val="#ppt_w"/>
                                          </p:val>
                                        </p:tav>
                                      </p:tavLst>
                                    </p:anim>
                                    <p:anim calcmode="lin" valueType="num">
                                      <p:cBhvr>
                                        <p:cTn id="82" dur="500" fill="hold"/>
                                        <p:tgtEl>
                                          <p:spTgt spid="16"/>
                                        </p:tgtEl>
                                        <p:attrNameLst>
                                          <p:attrName>ppt_h</p:attrName>
                                        </p:attrNameLst>
                                      </p:cBhvr>
                                      <p:tavLst>
                                        <p:tav tm="0">
                                          <p:val>
                                            <p:fltVal val="0"/>
                                          </p:val>
                                        </p:tav>
                                        <p:tav tm="100000">
                                          <p:val>
                                            <p:strVal val="#ppt_h"/>
                                          </p:val>
                                        </p:tav>
                                      </p:tavLst>
                                    </p:anim>
                                    <p:animEffect transition="in" filter="fade">
                                      <p:cBhvr>
                                        <p:cTn id="83" dur="500"/>
                                        <p:tgtEl>
                                          <p:spTgt spid="16"/>
                                        </p:tgtEl>
                                      </p:cBhvr>
                                    </p:animEffect>
                                  </p:childTnLst>
                                </p:cTn>
                              </p:par>
                            </p:childTnLst>
                          </p:cTn>
                        </p:par>
                      </p:childTnLst>
                    </p:cTn>
                  </p:par>
                  <p:par>
                    <p:cTn id="84" fill="hold">
                      <p:stCondLst>
                        <p:cond delay="indefinite"/>
                      </p:stCondLst>
                      <p:childTnLst>
                        <p:par>
                          <p:cTn id="85" fill="hold">
                            <p:stCondLst>
                              <p:cond delay="0"/>
                            </p:stCondLst>
                            <p:childTnLst>
                              <p:par>
                                <p:cTn id="86" presetID="53" presetClass="entr" presetSubtype="16" fill="hold" grpId="0" nodeType="clickEffect">
                                  <p:stCondLst>
                                    <p:cond delay="0"/>
                                  </p:stCondLst>
                                  <p:childTnLst>
                                    <p:set>
                                      <p:cBhvr>
                                        <p:cTn id="87" dur="1" fill="hold">
                                          <p:stCondLst>
                                            <p:cond delay="0"/>
                                          </p:stCondLst>
                                        </p:cTn>
                                        <p:tgtEl>
                                          <p:spTgt spid="17"/>
                                        </p:tgtEl>
                                        <p:attrNameLst>
                                          <p:attrName>style.visibility</p:attrName>
                                        </p:attrNameLst>
                                      </p:cBhvr>
                                      <p:to>
                                        <p:strVal val="visible"/>
                                      </p:to>
                                    </p:set>
                                    <p:anim calcmode="lin" valueType="num">
                                      <p:cBhvr>
                                        <p:cTn id="88" dur="500" fill="hold"/>
                                        <p:tgtEl>
                                          <p:spTgt spid="17"/>
                                        </p:tgtEl>
                                        <p:attrNameLst>
                                          <p:attrName>ppt_w</p:attrName>
                                        </p:attrNameLst>
                                      </p:cBhvr>
                                      <p:tavLst>
                                        <p:tav tm="0">
                                          <p:val>
                                            <p:fltVal val="0"/>
                                          </p:val>
                                        </p:tav>
                                        <p:tav tm="100000">
                                          <p:val>
                                            <p:strVal val="#ppt_w"/>
                                          </p:val>
                                        </p:tav>
                                      </p:tavLst>
                                    </p:anim>
                                    <p:anim calcmode="lin" valueType="num">
                                      <p:cBhvr>
                                        <p:cTn id="89" dur="500" fill="hold"/>
                                        <p:tgtEl>
                                          <p:spTgt spid="17"/>
                                        </p:tgtEl>
                                        <p:attrNameLst>
                                          <p:attrName>ppt_h</p:attrName>
                                        </p:attrNameLst>
                                      </p:cBhvr>
                                      <p:tavLst>
                                        <p:tav tm="0">
                                          <p:val>
                                            <p:fltVal val="0"/>
                                          </p:val>
                                        </p:tav>
                                        <p:tav tm="100000">
                                          <p:val>
                                            <p:strVal val="#ppt_h"/>
                                          </p:val>
                                        </p:tav>
                                      </p:tavLst>
                                    </p:anim>
                                    <p:animEffect transition="in" filter="fade">
                                      <p:cBhvr>
                                        <p:cTn id="90" dur="500"/>
                                        <p:tgtEl>
                                          <p:spTgt spid="17"/>
                                        </p:tgtEl>
                                      </p:cBhvr>
                                    </p:animEffect>
                                  </p:childTnLst>
                                </p:cTn>
                              </p:par>
                            </p:childTnLst>
                          </p:cTn>
                        </p:par>
                      </p:childTnLst>
                    </p:cTn>
                  </p:par>
                  <p:par>
                    <p:cTn id="91" fill="hold">
                      <p:stCondLst>
                        <p:cond delay="indefinite"/>
                      </p:stCondLst>
                      <p:childTnLst>
                        <p:par>
                          <p:cTn id="92" fill="hold">
                            <p:stCondLst>
                              <p:cond delay="0"/>
                            </p:stCondLst>
                            <p:childTnLst>
                              <p:par>
                                <p:cTn id="93" presetID="53" presetClass="entr" presetSubtype="16" fill="hold" grpId="0" nodeType="clickEffect">
                                  <p:stCondLst>
                                    <p:cond delay="0"/>
                                  </p:stCondLst>
                                  <p:childTnLst>
                                    <p:set>
                                      <p:cBhvr>
                                        <p:cTn id="94" dur="1" fill="hold">
                                          <p:stCondLst>
                                            <p:cond delay="0"/>
                                          </p:stCondLst>
                                        </p:cTn>
                                        <p:tgtEl>
                                          <p:spTgt spid="18"/>
                                        </p:tgtEl>
                                        <p:attrNameLst>
                                          <p:attrName>style.visibility</p:attrName>
                                        </p:attrNameLst>
                                      </p:cBhvr>
                                      <p:to>
                                        <p:strVal val="visible"/>
                                      </p:to>
                                    </p:set>
                                    <p:anim calcmode="lin" valueType="num">
                                      <p:cBhvr>
                                        <p:cTn id="95" dur="500" fill="hold"/>
                                        <p:tgtEl>
                                          <p:spTgt spid="18"/>
                                        </p:tgtEl>
                                        <p:attrNameLst>
                                          <p:attrName>ppt_w</p:attrName>
                                        </p:attrNameLst>
                                      </p:cBhvr>
                                      <p:tavLst>
                                        <p:tav tm="0">
                                          <p:val>
                                            <p:fltVal val="0"/>
                                          </p:val>
                                        </p:tav>
                                        <p:tav tm="100000">
                                          <p:val>
                                            <p:strVal val="#ppt_w"/>
                                          </p:val>
                                        </p:tav>
                                      </p:tavLst>
                                    </p:anim>
                                    <p:anim calcmode="lin" valueType="num">
                                      <p:cBhvr>
                                        <p:cTn id="96" dur="500" fill="hold"/>
                                        <p:tgtEl>
                                          <p:spTgt spid="18"/>
                                        </p:tgtEl>
                                        <p:attrNameLst>
                                          <p:attrName>ppt_h</p:attrName>
                                        </p:attrNameLst>
                                      </p:cBhvr>
                                      <p:tavLst>
                                        <p:tav tm="0">
                                          <p:val>
                                            <p:fltVal val="0"/>
                                          </p:val>
                                        </p:tav>
                                        <p:tav tm="100000">
                                          <p:val>
                                            <p:strVal val="#ppt_h"/>
                                          </p:val>
                                        </p:tav>
                                      </p:tavLst>
                                    </p:anim>
                                    <p:animEffect transition="in" filter="fade">
                                      <p:cBhvr>
                                        <p:cTn id="97" dur="500"/>
                                        <p:tgtEl>
                                          <p:spTgt spid="18"/>
                                        </p:tgtEl>
                                      </p:cBhvr>
                                    </p:animEffect>
                                  </p:childTnLst>
                                </p:cTn>
                              </p:par>
                            </p:childTnLst>
                          </p:cTn>
                        </p:par>
                      </p:childTnLst>
                    </p:cTn>
                  </p:par>
                  <p:par>
                    <p:cTn id="98" fill="hold">
                      <p:stCondLst>
                        <p:cond delay="indefinite"/>
                      </p:stCondLst>
                      <p:childTnLst>
                        <p:par>
                          <p:cTn id="99" fill="hold">
                            <p:stCondLst>
                              <p:cond delay="0"/>
                            </p:stCondLst>
                            <p:childTnLst>
                              <p:par>
                                <p:cTn id="100" presetID="53" presetClass="entr" presetSubtype="16" fill="hold" grpId="0" nodeType="clickEffect">
                                  <p:stCondLst>
                                    <p:cond delay="0"/>
                                  </p:stCondLst>
                                  <p:childTnLst>
                                    <p:set>
                                      <p:cBhvr>
                                        <p:cTn id="101" dur="1" fill="hold">
                                          <p:stCondLst>
                                            <p:cond delay="0"/>
                                          </p:stCondLst>
                                        </p:cTn>
                                        <p:tgtEl>
                                          <p:spTgt spid="19"/>
                                        </p:tgtEl>
                                        <p:attrNameLst>
                                          <p:attrName>style.visibility</p:attrName>
                                        </p:attrNameLst>
                                      </p:cBhvr>
                                      <p:to>
                                        <p:strVal val="visible"/>
                                      </p:to>
                                    </p:set>
                                    <p:anim calcmode="lin" valueType="num">
                                      <p:cBhvr>
                                        <p:cTn id="102" dur="500" fill="hold"/>
                                        <p:tgtEl>
                                          <p:spTgt spid="19"/>
                                        </p:tgtEl>
                                        <p:attrNameLst>
                                          <p:attrName>ppt_w</p:attrName>
                                        </p:attrNameLst>
                                      </p:cBhvr>
                                      <p:tavLst>
                                        <p:tav tm="0">
                                          <p:val>
                                            <p:fltVal val="0"/>
                                          </p:val>
                                        </p:tav>
                                        <p:tav tm="100000">
                                          <p:val>
                                            <p:strVal val="#ppt_w"/>
                                          </p:val>
                                        </p:tav>
                                      </p:tavLst>
                                    </p:anim>
                                    <p:anim calcmode="lin" valueType="num">
                                      <p:cBhvr>
                                        <p:cTn id="103" dur="500" fill="hold"/>
                                        <p:tgtEl>
                                          <p:spTgt spid="19"/>
                                        </p:tgtEl>
                                        <p:attrNameLst>
                                          <p:attrName>ppt_h</p:attrName>
                                        </p:attrNameLst>
                                      </p:cBhvr>
                                      <p:tavLst>
                                        <p:tav tm="0">
                                          <p:val>
                                            <p:fltVal val="0"/>
                                          </p:val>
                                        </p:tav>
                                        <p:tav tm="100000">
                                          <p:val>
                                            <p:strVal val="#ppt_h"/>
                                          </p:val>
                                        </p:tav>
                                      </p:tavLst>
                                    </p:anim>
                                    <p:animEffect transition="in" filter="fade">
                                      <p:cBhvr>
                                        <p:cTn id="10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animBg="1"/>
      <p:bldP spid="900098" grpId="0"/>
      <p:bldP spid="9" grpId="0"/>
      <p:bldP spid="10" grpId="0"/>
      <p:bldP spid="11" grpId="0"/>
      <p:bldP spid="12" grpId="0"/>
      <p:bldP spid="13" grpId="0"/>
      <p:bldP spid="14" grpId="0"/>
      <p:bldP spid="15" grpId="0"/>
      <p:bldP spid="16" grpId="0"/>
      <p:bldP spid="17" grpId="0"/>
      <p:bldP spid="18" grpId="0"/>
      <p:bldP spid="19" grpId="0"/>
    </p:bld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0" y="330200"/>
            <a:ext cx="9144000" cy="6191250"/>
          </a:xfrm>
          <a:prstGeom prst="rect">
            <a:avLst/>
          </a:prstGeom>
        </p:spPr>
      </p:pic>
      <p:sp>
        <p:nvSpPr>
          <p:cNvPr id="2" name="Title 1"/>
          <p:cNvSpPr>
            <a:spLocks noGrp="1"/>
          </p:cNvSpPr>
          <p:nvPr>
            <p:ph type="title"/>
          </p:nvPr>
        </p:nvSpPr>
        <p:spPr>
          <a:xfrm>
            <a:off x="0" y="5725838"/>
            <a:ext cx="9144000" cy="1132162"/>
          </a:xfrm>
        </p:spPr>
        <p:txBody>
          <a:bodyPr/>
          <a:lstStyle/>
          <a:p>
            <a:r>
              <a:rPr lang="mr-IN" b="1" dirty="0">
                <a:effectLst>
                  <a:glow rad="165100">
                    <a:schemeClr val="tx1"/>
                  </a:glow>
                </a:effectLst>
              </a:rPr>
              <a:t>"</a:t>
            </a:r>
            <a:r>
              <a:rPr lang="en-US" b="1" dirty="0">
                <a:effectLst>
                  <a:glow rad="165100">
                    <a:schemeClr val="tx1"/>
                  </a:glow>
                </a:effectLst>
              </a:rPr>
              <a:t>I trust in your death for me.</a:t>
            </a:r>
            <a:r>
              <a:rPr lang="mr-IN" b="1" dirty="0">
                <a:effectLst>
                  <a:glow rad="165100">
                    <a:schemeClr val="tx1"/>
                  </a:glow>
                </a:effectLst>
              </a:rPr>
              <a:t>"</a:t>
            </a:r>
            <a:endParaRPr lang="en-US" b="1" dirty="0">
              <a:effectLst>
                <a:glow rad="165100">
                  <a:schemeClr val="tx1"/>
                </a:glow>
              </a:effectLst>
            </a:endParaRPr>
          </a:p>
        </p:txBody>
      </p:sp>
    </p:spTree>
    <p:extLst>
      <p:ext uri="{BB962C8B-B14F-4D97-AF65-F5344CB8AC3E}">
        <p14:creationId xmlns:p14="http://schemas.microsoft.com/office/powerpoint/2010/main" val="3539093216"/>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508000" y="381000"/>
            <a:ext cx="8128000" cy="6096000"/>
          </a:xfrm>
          <a:prstGeom prst="rect">
            <a:avLst/>
          </a:prstGeom>
        </p:spPr>
      </p:pic>
      <p:sp>
        <p:nvSpPr>
          <p:cNvPr id="2" name="Title 1"/>
          <p:cNvSpPr>
            <a:spLocks noGrp="1"/>
          </p:cNvSpPr>
          <p:nvPr>
            <p:ph type="title"/>
          </p:nvPr>
        </p:nvSpPr>
        <p:spPr>
          <a:xfrm>
            <a:off x="0" y="624889"/>
            <a:ext cx="9144000" cy="1132162"/>
          </a:xfrm>
        </p:spPr>
        <p:txBody>
          <a:bodyPr/>
          <a:lstStyle/>
          <a:p>
            <a:r>
              <a:rPr lang="en-US" sz="5400" b="1" dirty="0">
                <a:effectLst>
                  <a:glow rad="165100">
                    <a:schemeClr val="tx1"/>
                  </a:glow>
                </a:effectLst>
              </a:rPr>
              <a:t>Are you ready to rule?</a:t>
            </a:r>
          </a:p>
        </p:txBody>
      </p:sp>
    </p:spTree>
    <p:extLst>
      <p:ext uri="{BB962C8B-B14F-4D97-AF65-F5344CB8AC3E}">
        <p14:creationId xmlns:p14="http://schemas.microsoft.com/office/powerpoint/2010/main" val="188084237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a:stretch>
            <a:fillRect/>
          </a:stretch>
        </p:blipFill>
        <p:spPr>
          <a:xfrm>
            <a:off x="0" y="0"/>
            <a:ext cx="9144000" cy="6858000"/>
          </a:xfrm>
          <a:prstGeom prst="rect">
            <a:avLst/>
          </a:prstGeom>
        </p:spPr>
      </p:pic>
      <p:sp>
        <p:nvSpPr>
          <p:cNvPr id="2" name="Title 1"/>
          <p:cNvSpPr>
            <a:spLocks noGrp="1"/>
          </p:cNvSpPr>
          <p:nvPr>
            <p:ph type="title"/>
          </p:nvPr>
        </p:nvSpPr>
        <p:spPr>
          <a:xfrm>
            <a:off x="0" y="15301"/>
            <a:ext cx="9144000" cy="1132162"/>
          </a:xfrm>
        </p:spPr>
        <p:txBody>
          <a:bodyPr/>
          <a:lstStyle/>
          <a:p>
            <a:r>
              <a:rPr lang="en-US" b="1" dirty="0">
                <a:effectLst>
                  <a:glow rad="165100">
                    <a:schemeClr val="tx1"/>
                  </a:glow>
                </a:effectLst>
              </a:rPr>
              <a:t>Be faithful NOW</a:t>
            </a:r>
          </a:p>
        </p:txBody>
      </p:sp>
    </p:spTree>
    <p:extLst>
      <p:ext uri="{BB962C8B-B14F-4D97-AF65-F5344CB8AC3E}">
        <p14:creationId xmlns:p14="http://schemas.microsoft.com/office/powerpoint/2010/main" val="1643628954"/>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1026"/>
          <p:cNvSpPr>
            <a:spLocks noGrp="1" noChangeArrowheads="1"/>
          </p:cNvSpPr>
          <p:nvPr>
            <p:ph type="ctrTitle"/>
          </p:nvPr>
        </p:nvSpPr>
        <p:spPr>
          <a:xfrm>
            <a:off x="0" y="6172200"/>
            <a:ext cx="9144000" cy="685800"/>
          </a:xfrm>
        </p:spPr>
        <p:txBody>
          <a:bodyPr/>
          <a:lstStyle/>
          <a:p>
            <a:pPr eaLnBrk="1" hangingPunct="1">
              <a:defRPr/>
            </a:pPr>
            <a:r>
              <a:rPr lang="en-US" sz="3200" b="1" dirty="0">
                <a:solidFill>
                  <a:srgbClr val="FFFFFF"/>
                </a:solidFill>
                <a:latin typeface="Arial" charset="0"/>
                <a:ea typeface="ＭＳ Ｐゴシック" charset="0"/>
              </a:rPr>
              <a:t>NT Survey link at </a:t>
            </a:r>
            <a:r>
              <a:rPr lang="en-US" sz="3200" b="1" dirty="0" err="1">
                <a:solidFill>
                  <a:srgbClr val="FFFFFF"/>
                </a:solidFill>
                <a:latin typeface="Arial" charset="0"/>
                <a:ea typeface="ＭＳ Ｐゴシック" charset="0"/>
              </a:rPr>
              <a:t>biblestudydownloads.org</a:t>
            </a:r>
            <a:endParaRPr lang="en-US" sz="1100" b="1" dirty="0">
              <a:solidFill>
                <a:srgbClr val="FFFFFF"/>
              </a:solidFill>
              <a:latin typeface="Arial" charset="0"/>
              <a:ea typeface="ＭＳ Ｐゴシック" charset="0"/>
            </a:endParaRPr>
          </a:p>
        </p:txBody>
      </p:sp>
      <p:sp>
        <p:nvSpPr>
          <p:cNvPr id="99331" name="Rectangle 1026"/>
          <p:cNvSpPr txBox="1">
            <a:spLocks noChangeArrowheads="1"/>
          </p:cNvSpPr>
          <p:nvPr/>
        </p:nvSpPr>
        <p:spPr bwMode="auto">
          <a:xfrm>
            <a:off x="0" y="0"/>
            <a:ext cx="9144000" cy="68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algn="ctr" defTabSz="914400" eaLnBrk="1" fontAlgn="base" hangingPunct="1">
              <a:spcBef>
                <a:spcPct val="0"/>
              </a:spcBef>
              <a:spcAft>
                <a:spcPct val="0"/>
              </a:spcAft>
            </a:pPr>
            <a:r>
              <a:rPr lang="en-US" sz="4000" b="1">
                <a:solidFill>
                  <a:srgbClr val="FFFFFF"/>
                </a:solidFill>
                <a:latin typeface="Arial" charset="0"/>
                <a:cs typeface="Arial" charset="0"/>
              </a:rPr>
              <a:t>Get this presentation for free!</a:t>
            </a:r>
            <a:endParaRPr lang="en-US" sz="1400" b="1">
              <a:solidFill>
                <a:srgbClr val="FFFFFF"/>
              </a:solidFill>
              <a:latin typeface="Arial" charset="0"/>
              <a:cs typeface="Arial" charset="0"/>
            </a:endParaRPr>
          </a:p>
        </p:txBody>
      </p:sp>
      <p:grpSp>
        <p:nvGrpSpPr>
          <p:cNvPr id="5" name="Group 4"/>
          <p:cNvGrpSpPr/>
          <p:nvPr/>
        </p:nvGrpSpPr>
        <p:grpSpPr>
          <a:xfrm>
            <a:off x="-19608" y="692696"/>
            <a:ext cx="9146817" cy="5530880"/>
            <a:chOff x="-19608" y="692696"/>
            <a:chExt cx="9146817" cy="5530880"/>
          </a:xfrm>
        </p:grpSpPr>
        <p:pic>
          <p:nvPicPr>
            <p:cNvPr id="6" name="Picture 5" descr="Screen Shot 2015-12-12 at 9.41.12 PM.pn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6791" y="1197992"/>
              <a:ext cx="9144000" cy="5025584"/>
            </a:xfrm>
            <a:prstGeom prst="rect">
              <a:avLst/>
            </a:prstGeom>
          </p:spPr>
        </p:pic>
        <p:pic>
          <p:nvPicPr>
            <p:cNvPr id="7" name="Picture 6" descr="Screen Shot 2015-12-12 at 9.41.12 PM.pn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608" y="692696"/>
              <a:ext cx="9144000" cy="837953"/>
            </a:xfrm>
            <a:prstGeom prst="rect">
              <a:avLst/>
            </a:prstGeom>
          </p:spPr>
        </p:pic>
      </p:grpSp>
    </p:spTree>
    <p:extLst>
      <p:ext uri="{BB962C8B-B14F-4D97-AF65-F5344CB8AC3E}">
        <p14:creationId xmlns:p14="http://schemas.microsoft.com/office/powerpoint/2010/main" val="1676174738"/>
      </p:ext>
    </p:extLst>
  </p:cSld>
  <p:clrMapOvr>
    <a:masterClrMapping/>
  </p:clrMapOvr>
  <p:transition/>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solidFill>
                  <a:schemeClr val="bg1"/>
                </a:solidFill>
              </a:rPr>
              <a:t>Black</a:t>
            </a:r>
          </a:p>
        </p:txBody>
      </p:sp>
    </p:spTree>
    <p:extLst>
      <p:ext uri="{BB962C8B-B14F-4D97-AF65-F5344CB8AC3E}">
        <p14:creationId xmlns:p14="http://schemas.microsoft.com/office/powerpoint/2010/main" val="290977686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45762" name="Picture 5" descr="roman column 3"/>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609600"/>
            <a:ext cx="3319463" cy="3733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45763" name="Rectangle 6"/>
          <p:cNvSpPr>
            <a:spLocks noGrp="1" noChangeArrowheads="1"/>
          </p:cNvSpPr>
          <p:nvPr>
            <p:ph type="title"/>
          </p:nvPr>
        </p:nvSpPr>
        <p:spPr>
          <a:xfrm>
            <a:off x="2743200" y="274638"/>
            <a:ext cx="6096000" cy="2773362"/>
          </a:xfrm>
        </p:spPr>
        <p:txBody>
          <a:bodyPr/>
          <a:lstStyle/>
          <a:p>
            <a:pPr eaLnBrk="1" hangingPunct="1"/>
            <a:r>
              <a:rPr lang="en-US" sz="8800" b="1">
                <a:latin typeface="Arial" charset="0"/>
                <a:ea typeface="ＭＳ Ｐゴシック" charset="0"/>
              </a:rPr>
              <a:t>Relational Pillars</a:t>
            </a:r>
            <a:endParaRPr lang="en-US" sz="5400" b="1">
              <a:latin typeface="Arial" charset="0"/>
              <a:ea typeface="ＭＳ Ｐゴシック" charset="0"/>
            </a:endParaRPr>
          </a:p>
        </p:txBody>
      </p:sp>
      <p:sp>
        <p:nvSpPr>
          <p:cNvPr id="245764" name="Rectangle 7"/>
          <p:cNvSpPr>
            <a:spLocks noChangeArrowheads="1"/>
          </p:cNvSpPr>
          <p:nvPr/>
        </p:nvSpPr>
        <p:spPr bwMode="auto">
          <a:xfrm>
            <a:off x="2667000" y="2667000"/>
            <a:ext cx="6096000" cy="23161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5400" b="1" i="0" u="none" strike="noStrike" kern="1200" cap="none" spc="0" normalizeH="0" baseline="0" noProof="0">
                <a:ln>
                  <a:noFill/>
                </a:ln>
                <a:solidFill>
                  <a:srgbClr val="FFFFFF"/>
                </a:solidFill>
                <a:effectLst/>
                <a:uLnTx/>
                <a:uFillTx/>
                <a:latin typeface="Arial" charset="0"/>
                <a:ea typeface="ＭＳ Ｐゴシック" charset="0"/>
                <a:cs typeface="Arial" charset="0"/>
              </a:rPr>
              <a:t>for believers</a:t>
            </a:r>
          </a:p>
        </p:txBody>
      </p:sp>
      <p:sp>
        <p:nvSpPr>
          <p:cNvPr id="245765" name="Rectangle 8"/>
          <p:cNvSpPr>
            <a:spLocks noChangeArrowheads="1"/>
          </p:cNvSpPr>
          <p:nvPr/>
        </p:nvSpPr>
        <p:spPr bwMode="auto">
          <a:xfrm>
            <a:off x="2743200" y="457200"/>
            <a:ext cx="6096000" cy="2773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8800" b="1" i="0" u="none" strike="noStrike" kern="1200" cap="none" spc="0" normalizeH="0" baseline="0" noProof="0">
                <a:ln>
                  <a:noFill/>
                </a:ln>
                <a:solidFill>
                  <a:srgbClr val="FFFFFF"/>
                </a:solidFill>
                <a:effectLst/>
                <a:uLnTx/>
                <a:uFillTx/>
                <a:latin typeface="Arial" charset="0"/>
                <a:ea typeface="ＭＳ Ｐゴシック" charset="0"/>
                <a:cs typeface="Arial" charset="0"/>
              </a:rPr>
              <a:t>Relational Pillars</a:t>
            </a:r>
            <a:endParaRPr kumimoji="0" lang="en-US" sz="5400" b="1" i="0" u="none" strike="noStrike" kern="1200" cap="none" spc="0" normalizeH="0" baseline="0" noProof="0">
              <a:ln>
                <a:noFill/>
              </a:ln>
              <a:solidFill>
                <a:srgbClr val="FFFFFF"/>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3856754998"/>
      </p:ext>
    </p:extLst>
  </p:cSld>
  <p:clrMapOvr>
    <a:masterClrMapping/>
  </p:clrMapOvr>
  <p:transition>
    <p:random/>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7986" name="Rectangle 2"/>
          <p:cNvSpPr>
            <a:spLocks noGrp="1" noChangeArrowheads="1"/>
          </p:cNvSpPr>
          <p:nvPr>
            <p:ph type="title"/>
          </p:nvPr>
        </p:nvSpPr>
        <p:spPr>
          <a:xfrm>
            <a:off x="5181600" y="76200"/>
            <a:ext cx="3962400" cy="865188"/>
          </a:xfrm>
        </p:spPr>
        <p:txBody>
          <a:bodyPr/>
          <a:lstStyle/>
          <a:p>
            <a:pPr eaLnBrk="1" hangingPunct="1">
              <a:defRPr/>
            </a:pPr>
            <a:r>
              <a:rPr lang="en-US" b="1" i="1">
                <a:latin typeface="Times New Roman" charset="0"/>
                <a:ea typeface="ＭＳ Ｐゴシック" charset="0"/>
              </a:rPr>
              <a:t>Romance, 1982</a:t>
            </a:r>
          </a:p>
        </p:txBody>
      </p:sp>
      <p:pic>
        <p:nvPicPr>
          <p:cNvPr id="247810" name="Picture 3" descr="China"/>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343400" y="990600"/>
            <a:ext cx="5638800" cy="381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37988" name="Picture 4" descr="Engagement"/>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0" y="536575"/>
            <a:ext cx="4343400" cy="6321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37989" name="Picture 5" descr="Engagement"/>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rot="850441">
            <a:off x="4122738" y="3505200"/>
            <a:ext cx="2667000" cy="3124200"/>
          </a:xfrm>
          <a:prstGeom prst="rect">
            <a:avLst/>
          </a:prstGeom>
          <a:noFill/>
          <a:effectLst>
            <a:outerShdw blurRad="63500" dist="107763" dir="13500000" algn="ctr" rotWithShape="0">
              <a:schemeClr val="folHlink">
                <a:alpha val="50000"/>
              </a:schemeClr>
            </a:outerShdw>
          </a:effectLst>
        </p:spPr>
      </p:pic>
    </p:spTree>
    <p:extLst>
      <p:ext uri="{BB962C8B-B14F-4D97-AF65-F5344CB8AC3E}">
        <p14:creationId xmlns:p14="http://schemas.microsoft.com/office/powerpoint/2010/main" val="3487783995"/>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nodeType="afterEffect">
                                  <p:stCondLst>
                                    <p:cond delay="0"/>
                                  </p:stCondLst>
                                  <p:childTnLst>
                                    <p:set>
                                      <p:cBhvr>
                                        <p:cTn id="6" dur="1" fill="hold">
                                          <p:stCondLst>
                                            <p:cond delay="0"/>
                                          </p:stCondLst>
                                        </p:cTn>
                                        <p:tgtEl>
                                          <p:spTgt spid="937989"/>
                                        </p:tgtEl>
                                        <p:attrNameLst>
                                          <p:attrName>style.visibility</p:attrName>
                                        </p:attrNameLst>
                                      </p:cBhvr>
                                      <p:to>
                                        <p:strVal val="visible"/>
                                      </p:to>
                                    </p:set>
                                    <p:animEffect transition="in" filter="blinds(horizontal)">
                                      <p:cBhvr>
                                        <p:cTn id="7" dur="2000"/>
                                        <p:tgtEl>
                                          <p:spTgt spid="937989"/>
                                        </p:tgtEl>
                                      </p:cBhvr>
                                    </p:animEffect>
                                  </p:childTnLst>
                                </p:cTn>
                              </p:par>
                            </p:childTnLst>
                          </p:cTn>
                        </p:par>
                        <p:par>
                          <p:cTn id="8" fill="hold" nodeType="afterGroup">
                            <p:stCondLst>
                              <p:cond delay="2000"/>
                            </p:stCondLst>
                            <p:childTnLst>
                              <p:par>
                                <p:cTn id="9" presetID="3" presetClass="entr" presetSubtype="10" fill="hold" nodeType="afterEffect">
                                  <p:stCondLst>
                                    <p:cond delay="0"/>
                                  </p:stCondLst>
                                  <p:childTnLst>
                                    <p:set>
                                      <p:cBhvr>
                                        <p:cTn id="10" dur="1" fill="hold">
                                          <p:stCondLst>
                                            <p:cond delay="0"/>
                                          </p:stCondLst>
                                        </p:cTn>
                                        <p:tgtEl>
                                          <p:spTgt spid="937988"/>
                                        </p:tgtEl>
                                        <p:attrNameLst>
                                          <p:attrName>style.visibility</p:attrName>
                                        </p:attrNameLst>
                                      </p:cBhvr>
                                      <p:to>
                                        <p:strVal val="visible"/>
                                      </p:to>
                                    </p:set>
                                    <p:animEffect transition="in" filter="blinds(horizontal)">
                                      <p:cBhvr>
                                        <p:cTn id="11" dur="2000"/>
                                        <p:tgtEl>
                                          <p:spTgt spid="9379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pic>
        <p:nvPicPr>
          <p:cNvPr id="249858" name="Picture 4" descr="Susan300dpiOct06"/>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990600" y="0"/>
            <a:ext cx="7223125"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5699" name="Rectangle 3"/>
          <p:cNvSpPr>
            <a:spLocks noGrp="1" noChangeArrowheads="1"/>
          </p:cNvSpPr>
          <p:nvPr>
            <p:ph type="title" idx="4294967295"/>
          </p:nvPr>
        </p:nvSpPr>
        <p:spPr>
          <a:xfrm>
            <a:off x="0" y="5949280"/>
            <a:ext cx="9144000" cy="908720"/>
          </a:xfrm>
          <a:solidFill>
            <a:srgbClr val="000000"/>
          </a:solidFill>
        </p:spPr>
        <p:txBody>
          <a:bodyPr/>
          <a:lstStyle/>
          <a:p>
            <a:pPr>
              <a:defRPr/>
            </a:pPr>
            <a:r>
              <a:rPr lang="en-US" sz="5400" b="1" dirty="0">
                <a:solidFill>
                  <a:schemeClr val="tx1"/>
                </a:solidFill>
                <a:latin typeface="Arial" charset="0"/>
                <a:cs typeface="+mj-cs"/>
              </a:rPr>
              <a:t>Susan Kay Griffith</a:t>
            </a:r>
          </a:p>
        </p:txBody>
      </p:sp>
    </p:spTree>
    <p:extLst>
      <p:ext uri="{BB962C8B-B14F-4D97-AF65-F5344CB8AC3E}">
        <p14:creationId xmlns:p14="http://schemas.microsoft.com/office/powerpoint/2010/main" val="1907607986"/>
      </p:ext>
    </p:extLst>
  </p:cSld>
  <p:clrMapOvr>
    <a:masterClrMapping/>
  </p:clrMapOvr>
  <p:transition>
    <p:random/>
  </p:transition>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51906" name="Picture 2"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133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51907" name="Picture 3"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62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46182" name="Rectangle 6"/>
          <p:cNvSpPr>
            <a:spLocks noGrp="1" noChangeArrowheads="1"/>
          </p:cNvSpPr>
          <p:nvPr>
            <p:ph type="title"/>
          </p:nvPr>
        </p:nvSpPr>
        <p:spPr>
          <a:xfrm>
            <a:off x="457200" y="0"/>
            <a:ext cx="8686800" cy="1143000"/>
          </a:xfrm>
          <a:solidFill>
            <a:srgbClr val="800080"/>
          </a:solidFill>
        </p:spPr>
        <p:txBody>
          <a:bodyPr/>
          <a:lstStyle/>
          <a:p>
            <a:pPr algn="r" eaLnBrk="1" hangingPunct="1">
              <a:defRPr/>
            </a:pPr>
            <a:r>
              <a:rPr lang="en-US" b="1">
                <a:effectLst>
                  <a:outerShdw blurRad="38100" dist="38100" dir="2700000" algn="tl">
                    <a:srgbClr val="FFFFFF"/>
                  </a:outerShdw>
                </a:effectLst>
                <a:latin typeface="Arial" charset="0"/>
                <a:ea typeface="ＭＳ Ｐゴシック" charset="0"/>
              </a:rPr>
              <a:t>Matthew</a:t>
            </a:r>
            <a:r>
              <a:rPr lang="mr-IN" altLang="ja-JP" b="1">
                <a:effectLst>
                  <a:outerShdw blurRad="38100" dist="38100" dir="2700000" algn="tl">
                    <a:srgbClr val="FFFFFF"/>
                  </a:outerShdw>
                </a:effectLst>
                <a:latin typeface="Arial" charset="0"/>
                <a:ea typeface="ＭＳ Ｐゴシック" charset="0"/>
              </a:rPr>
              <a:t>'</a:t>
            </a:r>
            <a:r>
              <a:rPr lang="en-US" b="1">
                <a:effectLst>
                  <a:outerShdw blurRad="38100" dist="38100" dir="2700000" algn="tl">
                    <a:srgbClr val="FFFFFF"/>
                  </a:outerShdw>
                </a:effectLst>
                <a:latin typeface="Arial" charset="0"/>
                <a:ea typeface="ＭＳ Ｐゴシック" charset="0"/>
              </a:rPr>
              <a:t>s Relational Pillars</a:t>
            </a:r>
            <a:endParaRPr lang="en-US">
              <a:latin typeface="Arial" charset="0"/>
              <a:ea typeface="ＭＳ Ｐゴシック" charset="0"/>
            </a:endParaRPr>
          </a:p>
        </p:txBody>
      </p:sp>
      <p:sp>
        <p:nvSpPr>
          <p:cNvPr id="946183" name="Rectangle 7"/>
          <p:cNvSpPr>
            <a:spLocks noChangeArrowheads="1"/>
          </p:cNvSpPr>
          <p:nvPr/>
        </p:nvSpPr>
        <p:spPr bwMode="auto">
          <a:xfrm>
            <a:off x="2895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5:23-24</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46184" name="Rectangle 8"/>
          <p:cNvSpPr>
            <a:spLocks noChangeArrowheads="1"/>
          </p:cNvSpPr>
          <p:nvPr/>
        </p:nvSpPr>
        <p:spPr bwMode="auto">
          <a:xfrm>
            <a:off x="0" y="31242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You are: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46185" name="Rectangle 9"/>
          <p:cNvSpPr>
            <a:spLocks noChangeArrowheads="1"/>
          </p:cNvSpPr>
          <p:nvPr/>
        </p:nvSpPr>
        <p:spPr bwMode="auto">
          <a:xfrm>
            <a:off x="0" y="41148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Issue: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46186" name="Rectangle 10"/>
          <p:cNvSpPr>
            <a:spLocks noChangeArrowheads="1"/>
          </p:cNvSpPr>
          <p:nvPr/>
        </p:nvSpPr>
        <p:spPr bwMode="auto">
          <a:xfrm>
            <a:off x="2895600" y="31242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Offender</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46188" name="Rectangle 12"/>
          <p:cNvSpPr>
            <a:spLocks noChangeArrowheads="1"/>
          </p:cNvSpPr>
          <p:nvPr/>
        </p:nvSpPr>
        <p:spPr bwMode="auto">
          <a:xfrm>
            <a:off x="2895600" y="41148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General</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46192" name="Rectangle 16"/>
          <p:cNvSpPr>
            <a:spLocks noChangeArrowheads="1"/>
          </p:cNvSpPr>
          <p:nvPr/>
        </p:nvSpPr>
        <p:spPr bwMode="auto">
          <a:xfrm>
            <a:off x="457200" y="152400"/>
            <a:ext cx="8686800" cy="1143000"/>
          </a:xfrm>
          <a:prstGeom prst="rect">
            <a:avLst/>
          </a:prstGeom>
          <a:solidFill>
            <a:srgbClr val="800080"/>
          </a:solidFill>
          <a:ln>
            <a:noFill/>
          </a:ln>
          <a:effec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Matthew</a:t>
            </a:r>
            <a:r>
              <a:rPr kumimoji="0" lang="mr-IN" altLang="ja-JP"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a:t>
            </a: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s Relational Pillars</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pic>
        <p:nvPicPr>
          <p:cNvPr id="251915" name="Picture 15" descr="roman column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49066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00061989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46183">
                                            <p:txEl>
                                              <p:pRg st="0" end="0"/>
                                            </p:txEl>
                                          </p:spTgt>
                                        </p:tgtEl>
                                        <p:attrNameLst>
                                          <p:attrName>style.visibility</p:attrName>
                                        </p:attrNameLst>
                                      </p:cBhvr>
                                      <p:to>
                                        <p:strVal val="visible"/>
                                      </p:to>
                                    </p:set>
                                    <p:animEffect transition="in" filter="fade">
                                      <p:cBhvr>
                                        <p:cTn id="7" dur="500"/>
                                        <p:tgtEl>
                                          <p:spTgt spid="946183">
                                            <p:txEl>
                                              <p:pRg st="0" end="0"/>
                                            </p:txEl>
                                          </p:spTgt>
                                        </p:tgtEl>
                                      </p:cBhvr>
                                    </p:animEffect>
                                  </p:childTnLst>
                                </p:cTn>
                              </p:par>
                            </p:childTnLst>
                          </p:cTn>
                        </p:par>
                        <p:par>
                          <p:cTn id="8" fill="hold" nodeType="withGroup">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46184">
                                            <p:txEl>
                                              <p:pRg st="0" end="0"/>
                                            </p:txEl>
                                          </p:spTgt>
                                        </p:tgtEl>
                                        <p:attrNameLst>
                                          <p:attrName>style.visibility</p:attrName>
                                        </p:attrNameLst>
                                      </p:cBhvr>
                                      <p:to>
                                        <p:strVal val="visible"/>
                                      </p:to>
                                    </p:set>
                                    <p:animEffect transition="in" filter="fade">
                                      <p:cBhvr>
                                        <p:cTn id="11" dur="500"/>
                                        <p:tgtEl>
                                          <p:spTgt spid="946184">
                                            <p:txEl>
                                              <p:pRg st="0" end="0"/>
                                            </p:txEl>
                                          </p:spTgt>
                                        </p:tgtEl>
                                      </p:cBhvr>
                                    </p:animEffect>
                                  </p:childTnLst>
                                </p:cTn>
                              </p:par>
                            </p:childTnLst>
                          </p:cTn>
                        </p:par>
                        <p:par>
                          <p:cTn id="12" fill="hold" nodeType="withGroup">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46186">
                                            <p:txEl>
                                              <p:pRg st="0" end="0"/>
                                            </p:txEl>
                                          </p:spTgt>
                                        </p:tgtEl>
                                        <p:attrNameLst>
                                          <p:attrName>style.visibility</p:attrName>
                                        </p:attrNameLst>
                                      </p:cBhvr>
                                      <p:to>
                                        <p:strVal val="visible"/>
                                      </p:to>
                                    </p:set>
                                    <p:animEffect transition="in" filter="fade">
                                      <p:cBhvr>
                                        <p:cTn id="15" dur="500"/>
                                        <p:tgtEl>
                                          <p:spTgt spid="946186">
                                            <p:txEl>
                                              <p:pRg st="0" end="0"/>
                                            </p:txEl>
                                          </p:spTgt>
                                        </p:tgtEl>
                                      </p:cBhvr>
                                    </p:animEffect>
                                  </p:childTnLst>
                                </p:cTn>
                              </p:par>
                            </p:childTnLst>
                          </p:cTn>
                        </p:par>
                        <p:par>
                          <p:cTn id="16" fill="hold" nodeType="withGroup">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946185">
                                            <p:txEl>
                                              <p:pRg st="0" end="0"/>
                                            </p:txEl>
                                          </p:spTgt>
                                        </p:tgtEl>
                                        <p:attrNameLst>
                                          <p:attrName>style.visibility</p:attrName>
                                        </p:attrNameLst>
                                      </p:cBhvr>
                                      <p:to>
                                        <p:strVal val="visible"/>
                                      </p:to>
                                    </p:set>
                                    <p:animEffect transition="in" filter="fade">
                                      <p:cBhvr>
                                        <p:cTn id="19" dur="500"/>
                                        <p:tgtEl>
                                          <p:spTgt spid="946185">
                                            <p:txEl>
                                              <p:pRg st="0" end="0"/>
                                            </p:txEl>
                                          </p:spTgt>
                                        </p:tgtEl>
                                      </p:cBhvr>
                                    </p:animEffect>
                                  </p:childTnLst>
                                </p:cTn>
                              </p:par>
                            </p:childTnLst>
                          </p:cTn>
                        </p:par>
                        <p:par>
                          <p:cTn id="20" fill="hold" nodeType="withGroup">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946188">
                                            <p:txEl>
                                              <p:pRg st="0" end="0"/>
                                            </p:txEl>
                                          </p:spTgt>
                                        </p:tgtEl>
                                        <p:attrNameLst>
                                          <p:attrName>style.visibility</p:attrName>
                                        </p:attrNameLst>
                                      </p:cBhvr>
                                      <p:to>
                                        <p:strVal val="visible"/>
                                      </p:to>
                                    </p:set>
                                    <p:animEffect transition="in" filter="fade">
                                      <p:cBhvr>
                                        <p:cTn id="23" dur="500"/>
                                        <p:tgtEl>
                                          <p:spTgt spid="9461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6183" grpId="0" build="p" autoUpdateAnimBg="0"/>
      <p:bldP spid="946184" grpId="0" build="p" autoUpdateAnimBg="0"/>
      <p:bldP spid="946185" grpId="0" build="p" autoUpdateAnimBg="0"/>
      <p:bldP spid="946186" grpId="0" build="p" autoUpdateAnimBg="0"/>
      <p:bldP spid="946188" grpId="0" build="p"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949251" name="Rectangle 3"/>
          <p:cNvSpPr>
            <a:spLocks noGrp="1" noChangeArrowheads="1"/>
          </p:cNvSpPr>
          <p:nvPr>
            <p:ph type="title" idx="4294967295"/>
          </p:nvPr>
        </p:nvSpPr>
        <p:spPr>
          <a:xfrm>
            <a:off x="685800" y="0"/>
            <a:ext cx="7772400" cy="1143000"/>
          </a:xfrm>
        </p:spPr>
        <p:txBody>
          <a:bodyPr/>
          <a:lstStyle/>
          <a:p>
            <a:pPr>
              <a:defRPr/>
            </a:pPr>
            <a:r>
              <a:rPr lang="en-US" b="1">
                <a:solidFill>
                  <a:schemeClr val="tx1"/>
                </a:solidFill>
                <a:latin typeface="Arial" charset="0"/>
                <a:cs typeface="+mj-cs"/>
              </a:rPr>
              <a:t>Matthew 5:23-24</a:t>
            </a:r>
          </a:p>
        </p:txBody>
      </p:sp>
      <p:pic>
        <p:nvPicPr>
          <p:cNvPr id="253955" name="Picture 4" descr="Altar-of-Burnt-Offerin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28600" y="1447800"/>
            <a:ext cx="4217988" cy="4343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949254" name="Picture 6" descr="logo_buisness_shakinghand"/>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7086600" y="2743200"/>
            <a:ext cx="1868488"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49255" name="AutoShape 7"/>
          <p:cNvSpPr>
            <a:spLocks noChangeArrowheads="1"/>
          </p:cNvSpPr>
          <p:nvPr/>
        </p:nvSpPr>
        <p:spPr bwMode="auto">
          <a:xfrm>
            <a:off x="5486400" y="1600200"/>
            <a:ext cx="3124200" cy="914400"/>
          </a:xfrm>
          <a:prstGeom prst="curvedDownArrow">
            <a:avLst>
              <a:gd name="adj1" fmla="val 68333"/>
              <a:gd name="adj2" fmla="val 136667"/>
              <a:gd name="adj3" fmla="val 33333"/>
            </a:avLst>
          </a:prstGeom>
          <a:solidFill>
            <a:schemeClr val="accent1"/>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949256" name="AutoShape 8"/>
          <p:cNvSpPr>
            <a:spLocks noChangeArrowheads="1"/>
          </p:cNvSpPr>
          <p:nvPr/>
        </p:nvSpPr>
        <p:spPr bwMode="auto">
          <a:xfrm rot="10800000">
            <a:off x="1981200" y="4876800"/>
            <a:ext cx="6781800" cy="914400"/>
          </a:xfrm>
          <a:prstGeom prst="curvedDownArrow">
            <a:avLst>
              <a:gd name="adj1" fmla="val 148333"/>
              <a:gd name="adj2" fmla="val 296667"/>
              <a:gd name="adj3" fmla="val 33333"/>
            </a:avLst>
          </a:prstGeom>
          <a:solidFill>
            <a:schemeClr val="accent1"/>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pic>
        <p:nvPicPr>
          <p:cNvPr id="9" name="Picture 6" descr="logo_buisness_shakinghand"/>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148263" y="2708275"/>
            <a:ext cx="1868487"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3960" name="Rectangle 1"/>
          <p:cNvSpPr>
            <a:spLocks noChangeArrowheads="1"/>
          </p:cNvSpPr>
          <p:nvPr/>
        </p:nvSpPr>
        <p:spPr bwMode="auto">
          <a:xfrm>
            <a:off x="5795963" y="2708275"/>
            <a:ext cx="1296987" cy="2233613"/>
          </a:xfrm>
          <a:prstGeom prst="rect">
            <a:avLst/>
          </a:prstGeom>
          <a:solidFill>
            <a:srgbClr val="000514"/>
          </a:solidFill>
          <a:ln w="9525">
            <a:solidFill>
              <a:srgbClr val="01000A"/>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3209659876"/>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949255"/>
                                        </p:tgtEl>
                                        <p:attrNameLst>
                                          <p:attrName>style.visibility</p:attrName>
                                        </p:attrNameLst>
                                      </p:cBhvr>
                                      <p:to>
                                        <p:strVal val="visible"/>
                                      </p:to>
                                    </p:set>
                                    <p:animEffect transition="in" filter="wipe(left)">
                                      <p:cBhvr>
                                        <p:cTn id="11" dur="500"/>
                                        <p:tgtEl>
                                          <p:spTgt spid="949255"/>
                                        </p:tgtEl>
                                      </p:cBhvr>
                                    </p:animEffect>
                                  </p:childTnLst>
                                </p:cTn>
                              </p:par>
                            </p:childTnLst>
                          </p:cTn>
                        </p:par>
                        <p:par>
                          <p:cTn id="12" fill="hold" nodeType="afterGroup">
                            <p:stCondLst>
                              <p:cond delay="500"/>
                            </p:stCondLst>
                            <p:childTnLst>
                              <p:par>
                                <p:cTn id="13" presetID="1" presetClass="entr" presetSubtype="0" fill="hold" nodeType="afterEffect">
                                  <p:stCondLst>
                                    <p:cond delay="0"/>
                                  </p:stCondLst>
                                  <p:childTnLst>
                                    <p:set>
                                      <p:cBhvr>
                                        <p:cTn id="14" dur="1" fill="hold">
                                          <p:stCondLst>
                                            <p:cond delay="499"/>
                                          </p:stCondLst>
                                        </p:cTn>
                                        <p:tgtEl>
                                          <p:spTgt spid="949254"/>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22" presetClass="entr" presetSubtype="2" fill="hold" grpId="0" nodeType="clickEffect">
                                  <p:stCondLst>
                                    <p:cond delay="0"/>
                                  </p:stCondLst>
                                  <p:childTnLst>
                                    <p:set>
                                      <p:cBhvr>
                                        <p:cTn id="18" dur="1" fill="hold">
                                          <p:stCondLst>
                                            <p:cond delay="0"/>
                                          </p:stCondLst>
                                        </p:cTn>
                                        <p:tgtEl>
                                          <p:spTgt spid="949256"/>
                                        </p:tgtEl>
                                        <p:attrNameLst>
                                          <p:attrName>style.visibility</p:attrName>
                                        </p:attrNameLst>
                                      </p:cBhvr>
                                      <p:to>
                                        <p:strVal val="visible"/>
                                      </p:to>
                                    </p:set>
                                    <p:animEffect transition="in" filter="wipe(right)">
                                      <p:cBhvr>
                                        <p:cTn id="19" dur="500"/>
                                        <p:tgtEl>
                                          <p:spTgt spid="949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9255" grpId="0" animBg="1"/>
      <p:bldP spid="94925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2"/>
          <p:cNvSpPr>
            <a:spLocks noGrp="1" noChangeArrowheads="1"/>
          </p:cNvSpPr>
          <p:nvPr>
            <p:ph type="title"/>
          </p:nvPr>
        </p:nvSpPr>
        <p:spPr>
          <a:xfrm>
            <a:off x="685800" y="609600"/>
            <a:ext cx="7239000" cy="1143000"/>
          </a:xfrm>
        </p:spPr>
        <p:txBody>
          <a:bodyPr/>
          <a:lstStyle/>
          <a:p>
            <a:pPr eaLnBrk="1" hangingPunct="1">
              <a:defRPr/>
            </a:pPr>
            <a:r>
              <a:rPr lang="en-US"/>
              <a:t>Matthew 5:23-24</a:t>
            </a:r>
          </a:p>
        </p:txBody>
      </p:sp>
      <p:sp>
        <p:nvSpPr>
          <p:cNvPr id="256002" name="Rectangle 4"/>
          <p:cNvSpPr>
            <a:spLocks noChangeArrowheads="1"/>
          </p:cNvSpPr>
          <p:nvPr/>
        </p:nvSpPr>
        <p:spPr bwMode="auto">
          <a:xfrm>
            <a:off x="2133600" y="2133600"/>
            <a:ext cx="701040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0" lang="mr-IN" sz="3200" b="1" i="0" u="none" strike="noStrike" kern="1200" cap="none" spc="0" normalizeH="0" baseline="0" noProof="0" dirty="0">
                <a:ln>
                  <a:noFill/>
                </a:ln>
                <a:solidFill>
                  <a:srgbClr val="000000"/>
                </a:solidFill>
                <a:effectLst/>
                <a:uLnTx/>
                <a:uFillTx/>
                <a:latin typeface="Trebuchet MS" charset="0"/>
                <a:ea typeface="ＭＳ Ｐゴシック" charset="0"/>
              </a:rPr>
              <a:t>"</a:t>
            </a:r>
            <a:r>
              <a:rPr kumimoji="0" lang="en-US" sz="3200" b="1" i="0" u="none" strike="noStrike" kern="1200" cap="none" spc="0" normalizeH="0" baseline="0" noProof="0" dirty="0">
                <a:ln>
                  <a:noFill/>
                </a:ln>
                <a:solidFill>
                  <a:srgbClr val="000000"/>
                </a:solidFill>
                <a:effectLst/>
                <a:uLnTx/>
                <a:uFillTx/>
                <a:latin typeface="Trebuchet MS" charset="0"/>
                <a:ea typeface="ＭＳ Ｐゴシック" charset="0"/>
              </a:rPr>
              <a:t>Therefore if you are presenting your offering at the altar, and there remember that your brother has something against you, leave your offering there before the altar and go; first be reconciled to your brother, and then come and present your offering.</a:t>
            </a:r>
            <a:r>
              <a:rPr kumimoji="0" lang="mr-IN" altLang="ja-JP" sz="3200" b="1" i="0" u="none" strike="noStrike" kern="1200" cap="none" spc="0" normalizeH="0" baseline="0" noProof="0" dirty="0">
                <a:ln>
                  <a:noFill/>
                </a:ln>
                <a:solidFill>
                  <a:srgbClr val="000000"/>
                </a:solidFill>
                <a:effectLst/>
                <a:uLnTx/>
                <a:uFillTx/>
                <a:latin typeface="Trebuchet MS" charset="0"/>
                <a:ea typeface="ＭＳ Ｐゴシック" charset="0"/>
              </a:rPr>
              <a:t>"</a:t>
            </a:r>
            <a:endParaRPr kumimoji="0" lang="en-US" sz="3200" b="1" i="0" u="none" strike="noStrike" kern="1200" cap="none" spc="0" normalizeH="0" baseline="0" noProof="0" dirty="0">
              <a:ln>
                <a:noFill/>
              </a:ln>
              <a:solidFill>
                <a:srgbClr val="000000"/>
              </a:solidFill>
              <a:effectLst/>
              <a:uLnTx/>
              <a:uFillTx/>
              <a:latin typeface="Trebuchet MS" charset="0"/>
              <a:ea typeface="ＭＳ Ｐゴシック" charset="0"/>
            </a:endParaRPr>
          </a:p>
        </p:txBody>
      </p:sp>
      <p:sp>
        <p:nvSpPr>
          <p:cNvPr id="892934" name="Oval 6"/>
          <p:cNvSpPr>
            <a:spLocks noChangeArrowheads="1"/>
          </p:cNvSpPr>
          <p:nvPr/>
        </p:nvSpPr>
        <p:spPr bwMode="auto">
          <a:xfrm>
            <a:off x="4724400" y="2438400"/>
            <a:ext cx="2438400" cy="914400"/>
          </a:xfrm>
          <a:prstGeom prst="ellipse">
            <a:avLst/>
          </a:prstGeom>
          <a:noFill/>
          <a:ln w="76200">
            <a:solidFill>
              <a:srgbClr val="FF0000"/>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892935" name="Text Box 7"/>
          <p:cNvSpPr txBox="1">
            <a:spLocks noChangeArrowheads="1"/>
          </p:cNvSpPr>
          <p:nvPr/>
        </p:nvSpPr>
        <p:spPr bwMode="auto">
          <a:xfrm>
            <a:off x="6858000" y="1447800"/>
            <a:ext cx="933450" cy="170815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600" b="0" i="0" u="none" strike="noStrike" kern="1200" cap="none" spc="0" normalizeH="0" baseline="0" noProof="0" dirty="0">
                <a:ln>
                  <a:noFill/>
                </a:ln>
                <a:solidFill>
                  <a:srgbClr val="FFFFFF"/>
                </a:solidFill>
                <a:effectLst>
                  <a:glow rad="228600">
                    <a:srgbClr val="000000">
                      <a:alpha val="75000"/>
                    </a:srgbClr>
                  </a:glow>
                </a:effectLst>
                <a:uLnTx/>
                <a:uFillTx/>
                <a:latin typeface="Arial" charset="0"/>
                <a:ea typeface="ＭＳ Ｐゴシック" charset="0"/>
              </a:rPr>
              <a:t>?</a:t>
            </a:r>
          </a:p>
        </p:txBody>
      </p:sp>
    </p:spTree>
    <p:extLst>
      <p:ext uri="{BB962C8B-B14F-4D97-AF65-F5344CB8AC3E}">
        <p14:creationId xmlns:p14="http://schemas.microsoft.com/office/powerpoint/2010/main" val="1024911795"/>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92934"/>
                                        </p:tgtEl>
                                        <p:attrNameLst>
                                          <p:attrName>style.visibility</p:attrName>
                                        </p:attrNameLst>
                                      </p:cBhvr>
                                      <p:to>
                                        <p:strVal val="visible"/>
                                      </p:to>
                                    </p:set>
                                    <p:animEffect transition="in" filter="wipe(left)">
                                      <p:cBhvr>
                                        <p:cTn id="7" dur="500"/>
                                        <p:tgtEl>
                                          <p:spTgt spid="892934"/>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92935">
                                            <p:txEl>
                                              <p:pRg st="0" end="0"/>
                                            </p:txEl>
                                          </p:spTgt>
                                        </p:tgtEl>
                                        <p:attrNameLst>
                                          <p:attrName>style.visibility</p:attrName>
                                        </p:attrNameLst>
                                      </p:cBhvr>
                                      <p:to>
                                        <p:strVal val="visible"/>
                                      </p:to>
                                    </p:set>
                                    <p:animEffect transition="in" filter="wipe(left)">
                                      <p:cBhvr>
                                        <p:cTn id="11" dur="500"/>
                                        <p:tgtEl>
                                          <p:spTgt spid="8929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2934" grpId="0" animBg="1"/>
      <p:bldP spid="892935" grpId="0" build="p"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9490" name="Rectangle 2"/>
          <p:cNvSpPr>
            <a:spLocks noChangeArrowheads="1"/>
          </p:cNvSpPr>
          <p:nvPr/>
        </p:nvSpPr>
        <p:spPr bwMode="auto">
          <a:xfrm>
            <a:off x="0" y="0"/>
            <a:ext cx="7848600" cy="6858000"/>
          </a:xfrm>
          <a:prstGeom prst="rect">
            <a:avLst/>
          </a:prstGeom>
          <a:gradFill rotWithShape="0">
            <a:gsLst>
              <a:gs pos="0">
                <a:schemeClr val="bg2">
                  <a:alpha val="58000"/>
                </a:schemeClr>
              </a:gs>
              <a:gs pos="100000">
                <a:schemeClr val="bg2">
                  <a:gamma/>
                  <a:shade val="46275"/>
                  <a:invGamma/>
                </a:schemeClr>
              </a:gs>
            </a:gsLst>
            <a:lin ang="5400000" scaled="1"/>
          </a:gradFill>
          <a:ln w="9525">
            <a:solidFill>
              <a:schemeClr val="tx1"/>
            </a:solidFill>
            <a:miter lim="800000"/>
            <a:headEnd/>
            <a:tailEnd/>
          </a:ln>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2F1311"/>
              </a:solidFill>
              <a:effectLst/>
              <a:uLnTx/>
              <a:uFillTx/>
              <a:latin typeface="Arial" charset="0"/>
              <a:ea typeface="ＭＳ Ｐゴシック" charset="0"/>
            </a:endParaRPr>
          </a:p>
        </p:txBody>
      </p:sp>
      <p:sp>
        <p:nvSpPr>
          <p:cNvPr id="959491" name="Rectangle 3"/>
          <p:cNvSpPr>
            <a:spLocks noGrp="1" noChangeArrowheads="1"/>
          </p:cNvSpPr>
          <p:nvPr>
            <p:ph type="title"/>
          </p:nvPr>
        </p:nvSpPr>
        <p:spPr>
          <a:xfrm>
            <a:off x="3581400" y="277813"/>
            <a:ext cx="3798912" cy="2359099"/>
          </a:xfrm>
          <a:effectLst>
            <a:outerShdw blurRad="63500" dist="38099" dir="2700000" algn="ctr" rotWithShape="0">
              <a:schemeClr val="bg2">
                <a:alpha val="74998"/>
              </a:schemeClr>
            </a:outerShdw>
          </a:effectLst>
        </p:spPr>
        <p:txBody>
          <a:bodyPr/>
          <a:lstStyle/>
          <a:p>
            <a:pPr eaLnBrk="1" hangingPunct="1">
              <a:defRPr/>
            </a:pPr>
            <a:r>
              <a:rPr lang="en-US" sz="4800" b="1" dirty="0">
                <a:cs typeface="+mj-cs"/>
              </a:rPr>
              <a:t>The Lord</a:t>
            </a:r>
            <a:r>
              <a:rPr lang="mr-IN" altLang="ja-JP" sz="4800" b="1" dirty="0">
                <a:cs typeface="+mj-cs"/>
              </a:rPr>
              <a:t>'</a:t>
            </a:r>
            <a:r>
              <a:rPr lang="en-US" sz="4800" b="1" dirty="0">
                <a:cs typeface="+mj-cs"/>
              </a:rPr>
              <a:t>s Supper</a:t>
            </a:r>
          </a:p>
        </p:txBody>
      </p:sp>
      <p:pic>
        <p:nvPicPr>
          <p:cNvPr id="6" name="Picture 5" descr="Lord's Suppe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664840"/>
            <a:ext cx="3124200" cy="3124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4" descr="Lord's Suppe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0" y="3073400"/>
            <a:ext cx="5943600" cy="3784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83117841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62146" name="Picture 2"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133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2147" name="Picture 3"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62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5396" name="Rectangle 4"/>
          <p:cNvSpPr>
            <a:spLocks noGrp="1" noChangeArrowheads="1"/>
          </p:cNvSpPr>
          <p:nvPr>
            <p:ph type="title"/>
          </p:nvPr>
        </p:nvSpPr>
        <p:spPr>
          <a:xfrm>
            <a:off x="457200" y="0"/>
            <a:ext cx="8686800" cy="1143000"/>
          </a:xfrm>
          <a:solidFill>
            <a:srgbClr val="800080"/>
          </a:solidFill>
        </p:spPr>
        <p:txBody>
          <a:bodyPr/>
          <a:lstStyle/>
          <a:p>
            <a:pPr algn="r" eaLnBrk="1" hangingPunct="1">
              <a:defRPr/>
            </a:pPr>
            <a:r>
              <a:rPr lang="en-US" b="1">
                <a:effectLst>
                  <a:outerShdw blurRad="38100" dist="38100" dir="2700000" algn="tl">
                    <a:srgbClr val="FFFFFF"/>
                  </a:outerShdw>
                </a:effectLst>
                <a:latin typeface="Arial" charset="0"/>
                <a:ea typeface="ＭＳ Ｐゴシック" charset="0"/>
              </a:rPr>
              <a:t>Matthew</a:t>
            </a:r>
            <a:r>
              <a:rPr lang="mr-IN" altLang="ja-JP" b="1">
                <a:effectLst>
                  <a:outerShdw blurRad="38100" dist="38100" dir="2700000" algn="tl">
                    <a:srgbClr val="FFFFFF"/>
                  </a:outerShdw>
                </a:effectLst>
                <a:latin typeface="Arial" charset="0"/>
                <a:ea typeface="ＭＳ Ｐゴシック" charset="0"/>
              </a:rPr>
              <a:t>'</a:t>
            </a:r>
            <a:r>
              <a:rPr lang="en-US" b="1">
                <a:effectLst>
                  <a:outerShdw blurRad="38100" dist="38100" dir="2700000" algn="tl">
                    <a:srgbClr val="FFFFFF"/>
                  </a:outerShdw>
                </a:effectLst>
                <a:latin typeface="Arial" charset="0"/>
                <a:ea typeface="ＭＳ Ｐゴシック" charset="0"/>
              </a:rPr>
              <a:t>s Relational Pillars</a:t>
            </a:r>
            <a:endParaRPr lang="en-US">
              <a:latin typeface="Arial" charset="0"/>
              <a:ea typeface="ＭＳ Ｐゴシック" charset="0"/>
            </a:endParaRPr>
          </a:p>
        </p:txBody>
      </p:sp>
      <p:sp>
        <p:nvSpPr>
          <p:cNvPr id="262149" name="Rectangle 5"/>
          <p:cNvSpPr>
            <a:spLocks noChangeArrowheads="1"/>
          </p:cNvSpPr>
          <p:nvPr/>
        </p:nvSpPr>
        <p:spPr bwMode="auto">
          <a:xfrm>
            <a:off x="2895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5:23-24</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62150" name="Rectangle 6"/>
          <p:cNvSpPr>
            <a:spLocks noChangeArrowheads="1"/>
          </p:cNvSpPr>
          <p:nvPr/>
        </p:nvSpPr>
        <p:spPr bwMode="auto">
          <a:xfrm>
            <a:off x="0" y="31242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You are: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62151" name="Rectangle 7"/>
          <p:cNvSpPr>
            <a:spLocks noChangeArrowheads="1"/>
          </p:cNvSpPr>
          <p:nvPr/>
        </p:nvSpPr>
        <p:spPr bwMode="auto">
          <a:xfrm>
            <a:off x="0" y="4132263"/>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Issue: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62152" name="Rectangle 8"/>
          <p:cNvSpPr>
            <a:spLocks noChangeArrowheads="1"/>
          </p:cNvSpPr>
          <p:nvPr/>
        </p:nvSpPr>
        <p:spPr bwMode="auto">
          <a:xfrm>
            <a:off x="2895600" y="31242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Offender</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1" name="Rectangle 9"/>
          <p:cNvSpPr>
            <a:spLocks noChangeArrowheads="1"/>
          </p:cNvSpPr>
          <p:nvPr/>
        </p:nvSpPr>
        <p:spPr bwMode="auto">
          <a:xfrm>
            <a:off x="6324600" y="3106738"/>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Offended</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62154" name="Rectangle 10"/>
          <p:cNvSpPr>
            <a:spLocks noChangeArrowheads="1"/>
          </p:cNvSpPr>
          <p:nvPr/>
        </p:nvSpPr>
        <p:spPr bwMode="auto">
          <a:xfrm>
            <a:off x="2895600" y="41322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General</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3" name="Rectangle 11"/>
          <p:cNvSpPr>
            <a:spLocks noChangeArrowheads="1"/>
          </p:cNvSpPr>
          <p:nvPr/>
        </p:nvSpPr>
        <p:spPr bwMode="auto">
          <a:xfrm>
            <a:off x="6324600" y="41148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Sin</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4" name="Rectangle 12"/>
          <p:cNvSpPr>
            <a:spLocks noChangeArrowheads="1"/>
          </p:cNvSpPr>
          <p:nvPr/>
        </p:nvSpPr>
        <p:spPr bwMode="auto">
          <a:xfrm>
            <a:off x="6324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18:15-17</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6" name="Rectangle 14"/>
          <p:cNvSpPr>
            <a:spLocks noChangeArrowheads="1"/>
          </p:cNvSpPr>
          <p:nvPr/>
        </p:nvSpPr>
        <p:spPr bwMode="auto">
          <a:xfrm>
            <a:off x="457200" y="152400"/>
            <a:ext cx="8686800" cy="1143000"/>
          </a:xfrm>
          <a:prstGeom prst="rect">
            <a:avLst/>
          </a:prstGeom>
          <a:solidFill>
            <a:srgbClr val="800080"/>
          </a:solidFill>
          <a:ln>
            <a:noFill/>
          </a:ln>
          <a:effec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Matthew</a:t>
            </a:r>
            <a:r>
              <a:rPr kumimoji="0" lang="mr-IN" altLang="ja-JP"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a:t>
            </a: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s Relational Pillars</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pic>
        <p:nvPicPr>
          <p:cNvPr id="262158" name="Picture 13" descr="roman column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49066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9709956"/>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55404">
                                            <p:txEl>
                                              <p:pRg st="0" end="0"/>
                                            </p:txEl>
                                          </p:spTgt>
                                        </p:tgtEl>
                                        <p:attrNameLst>
                                          <p:attrName>style.visibility</p:attrName>
                                        </p:attrNameLst>
                                      </p:cBhvr>
                                      <p:to>
                                        <p:strVal val="visible"/>
                                      </p:to>
                                    </p:set>
                                    <p:animEffect transition="in" filter="fade">
                                      <p:cBhvr>
                                        <p:cTn id="7" dur="500"/>
                                        <p:tgtEl>
                                          <p:spTgt spid="955404">
                                            <p:txEl>
                                              <p:pRg st="0" end="0"/>
                                            </p:txEl>
                                          </p:spTgt>
                                        </p:tgtEl>
                                      </p:cBhvr>
                                    </p:animEffect>
                                  </p:childTnLst>
                                </p:cTn>
                              </p:par>
                            </p:childTnLst>
                          </p:cTn>
                        </p:par>
                        <p:par>
                          <p:cTn id="8" fill="hold" nodeType="withGroup">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55401">
                                            <p:txEl>
                                              <p:pRg st="0" end="0"/>
                                            </p:txEl>
                                          </p:spTgt>
                                        </p:tgtEl>
                                        <p:attrNameLst>
                                          <p:attrName>style.visibility</p:attrName>
                                        </p:attrNameLst>
                                      </p:cBhvr>
                                      <p:to>
                                        <p:strVal val="visible"/>
                                      </p:to>
                                    </p:set>
                                    <p:animEffect transition="in" filter="fade">
                                      <p:cBhvr>
                                        <p:cTn id="11" dur="500"/>
                                        <p:tgtEl>
                                          <p:spTgt spid="955401">
                                            <p:txEl>
                                              <p:pRg st="0" end="0"/>
                                            </p:txEl>
                                          </p:spTgt>
                                        </p:tgtEl>
                                      </p:cBhvr>
                                    </p:animEffect>
                                  </p:childTnLst>
                                </p:cTn>
                              </p:par>
                            </p:childTnLst>
                          </p:cTn>
                        </p:par>
                        <p:par>
                          <p:cTn id="12" fill="hold" nodeType="withGroup">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55403">
                                            <p:txEl>
                                              <p:pRg st="0" end="0"/>
                                            </p:txEl>
                                          </p:spTgt>
                                        </p:tgtEl>
                                        <p:attrNameLst>
                                          <p:attrName>style.visibility</p:attrName>
                                        </p:attrNameLst>
                                      </p:cBhvr>
                                      <p:to>
                                        <p:strVal val="visible"/>
                                      </p:to>
                                    </p:set>
                                    <p:animEffect transition="in" filter="fade">
                                      <p:cBhvr>
                                        <p:cTn id="15" dur="500"/>
                                        <p:tgtEl>
                                          <p:spTgt spid="95540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5401" grpId="0" build="p" autoUpdateAnimBg="0"/>
      <p:bldP spid="955403" grpId="0" build="p" autoUpdateAnimBg="0"/>
      <p:bldP spid="955404" grpId="0" build="p"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en-US" sz="4000" b="1" dirty="0">
                <a:effectLst>
                  <a:glow rad="127000">
                    <a:schemeClr val="tx1"/>
                  </a:glow>
                </a:effectLst>
                <a:latin typeface="Arial" charset="0"/>
                <a:ea typeface="ＭＳ Ｐゴシック" charset="0"/>
                <a:cs typeface="ＭＳ Ｐゴシック" charset="0"/>
              </a:rPr>
              <a:t>Amazing Names</a:t>
            </a: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Lord</a:t>
              </a: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Christ</a:t>
              </a:r>
            </a:p>
          </p:txBody>
        </p:sp>
      </p:grpSp>
      <p:sp>
        <p:nvSpPr>
          <p:cNvPr id="6" name="Down Arrow Callout 5">
            <a:extLst>
              <a:ext uri="{FF2B5EF4-FFF2-40B4-BE49-F238E27FC236}">
                <a16:creationId xmlns:a16="http://schemas.microsoft.com/office/drawing/2014/main" id="{1C3D6840-6CF5-C940-AB6C-D14C66ADC023}"/>
              </a:ext>
            </a:extLst>
          </p:cNvPr>
          <p:cNvSpPr/>
          <p:nvPr/>
        </p:nvSpPr>
        <p:spPr bwMode="auto">
          <a:xfrm>
            <a:off x="1221466" y="72276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Jesus is the highest authority in the </a:t>
            </a:r>
            <a:r>
              <a:rPr kumimoji="0" lang="en-US" sz="3600" b="1" i="0"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Church</a:t>
            </a:r>
            <a:r>
              <a:rPr kumimoji="0" lang="en-US" sz="3600" b="1" i="0"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(Matt 11–27).</a:t>
            </a:r>
          </a:p>
        </p:txBody>
      </p:sp>
    </p:spTree>
    <p:extLst>
      <p:ext uri="{BB962C8B-B14F-4D97-AF65-F5344CB8AC3E}">
        <p14:creationId xmlns:p14="http://schemas.microsoft.com/office/powerpoint/2010/main" val="410278082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64194" name="Picture 2" descr="mending_your_broken_heart.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3357563"/>
            <a:ext cx="5238750" cy="3500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 name="Picture 3" descr="SunsetCouple2.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133850" y="350838"/>
            <a:ext cx="5046663" cy="3357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8338" name="Rectangle 2"/>
          <p:cNvSpPr>
            <a:spLocks noGrp="1" noChangeArrowheads="1"/>
          </p:cNvSpPr>
          <p:nvPr>
            <p:ph type="title" idx="4294967295"/>
          </p:nvPr>
        </p:nvSpPr>
        <p:spPr>
          <a:xfrm>
            <a:off x="4932363" y="3644900"/>
            <a:ext cx="4211637" cy="3213100"/>
          </a:xfrm>
          <a:solidFill>
            <a:srgbClr val="000514"/>
          </a:solidFill>
          <a:effectLst>
            <a:outerShdw blurRad="63500" dist="35921" dir="2700000" algn="ctr" rotWithShape="0">
              <a:srgbClr val="000000">
                <a:alpha val="74998"/>
              </a:srgbClr>
            </a:outerShdw>
          </a:effectLst>
        </p:spPr>
        <p:txBody>
          <a:bodyPr/>
          <a:lstStyle/>
          <a:p>
            <a:pPr eaLnBrk="1" hangingPunct="1">
              <a:defRPr/>
            </a:pPr>
            <a:r>
              <a:rPr lang="en-US" sz="4000" b="1" i="1">
                <a:solidFill>
                  <a:schemeClr val="bg1"/>
                </a:solidFill>
                <a:latin typeface="Arial" charset="0"/>
                <a:ea typeface="ＭＳ Ｐゴシック" charset="0"/>
              </a:rPr>
              <a:t>How</a:t>
            </a:r>
            <a:r>
              <a:rPr lang="en-US" sz="4000" b="1">
                <a:solidFill>
                  <a:schemeClr val="bg1"/>
                </a:solidFill>
                <a:latin typeface="Arial" charset="0"/>
                <a:ea typeface="ＭＳ Ｐゴシック" charset="0"/>
              </a:rPr>
              <a:t> do we </a:t>
            </a:r>
            <a:r>
              <a:rPr lang="en-US" sz="4000" b="1">
                <a:solidFill>
                  <a:srgbClr val="FFFF43"/>
                </a:solidFill>
                <a:latin typeface="Arial" charset="0"/>
                <a:ea typeface="ＭＳ Ｐゴシック" charset="0"/>
              </a:rPr>
              <a:t>restore</a:t>
            </a:r>
            <a:r>
              <a:rPr lang="en-US" sz="4000" b="1">
                <a:solidFill>
                  <a:schemeClr val="bg1"/>
                </a:solidFill>
                <a:latin typeface="Arial" charset="0"/>
                <a:ea typeface="ＭＳ Ｐゴシック" charset="0"/>
              </a:rPr>
              <a:t> sinning Christians properly?</a:t>
            </a:r>
            <a:endParaRPr lang="en-US" sz="3600">
              <a:solidFill>
                <a:schemeClr val="tx1"/>
              </a:solidFill>
              <a:latin typeface="Times New Roman" charset="0"/>
              <a:ea typeface="ＭＳ Ｐゴシック" charset="0"/>
            </a:endParaRPr>
          </a:p>
        </p:txBody>
      </p:sp>
      <p:pic>
        <p:nvPicPr>
          <p:cNvPr id="5" name="Picture 4" descr="fighting couple.jpg"/>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0" y="549275"/>
            <a:ext cx="4211638" cy="315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ight Arrow 5"/>
          <p:cNvSpPr>
            <a:spLocks noChangeArrowheads="1"/>
          </p:cNvSpPr>
          <p:nvPr/>
        </p:nvSpPr>
        <p:spPr bwMode="auto">
          <a:xfrm>
            <a:off x="3995738" y="1196975"/>
            <a:ext cx="863600" cy="1871663"/>
          </a:xfrm>
          <a:prstGeom prst="rightArrow">
            <a:avLst>
              <a:gd name="adj1" fmla="val 50000"/>
              <a:gd name="adj2" fmla="val 50000"/>
            </a:avLst>
          </a:prstGeom>
          <a:solidFill>
            <a:srgbClr val="FF0000"/>
          </a:solidFill>
          <a:ln w="571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7" name="Rectangle 2"/>
          <p:cNvSpPr txBox="1">
            <a:spLocks noChangeArrowheads="1"/>
          </p:cNvSpPr>
          <p:nvPr/>
        </p:nvSpPr>
        <p:spPr bwMode="auto">
          <a:xfrm>
            <a:off x="0" y="0"/>
            <a:ext cx="9144000" cy="692150"/>
          </a:xfrm>
          <a:prstGeom prst="rect">
            <a:avLst/>
          </a:prstGeom>
          <a:solidFill>
            <a:srgbClr val="000514"/>
          </a:solidFill>
          <a:ln>
            <a:noFill/>
          </a:ln>
          <a:effectLst>
            <a:outerShdw blurRad="63500" dist="35921" dir="2700000" algn="ctr" rotWithShape="0">
              <a:srgbClr val="000000">
                <a:alpha val="74998"/>
              </a:srgbClr>
            </a:outerShdw>
          </a:effectLst>
        </p:spPr>
        <p:txBody>
          <a:bodyPr anchor="ct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600" b="1" i="1" u="none" strike="noStrike" kern="1200" cap="none" spc="0" normalizeH="0" baseline="0" noProof="0">
                <a:ln>
                  <a:noFill/>
                </a:ln>
                <a:solidFill>
                  <a:srgbClr val="FFFFFF"/>
                </a:solidFill>
                <a:effectLst/>
                <a:uLnTx/>
                <a:uFillTx/>
                <a:latin typeface="Arial" charset="0"/>
                <a:ea typeface="ＭＳ Ｐゴシック" charset="0"/>
                <a:cs typeface="Arial" charset="0"/>
              </a:rPr>
              <a:t>Our First Question Today (for vv. 15-17)</a:t>
            </a:r>
            <a:endParaRPr kumimoji="0" lang="en-US" sz="3200" b="0" i="0" u="none" strike="noStrike" kern="1200" cap="none" spc="0" normalizeH="0" baseline="0" noProof="0">
              <a:ln>
                <a:noFill/>
              </a:ln>
              <a:solidFill>
                <a:srgbClr val="000000"/>
              </a:solidFill>
              <a:effectLst/>
              <a:uLnTx/>
              <a:uFillTx/>
              <a:latin typeface="Times New Roman" charset="0"/>
              <a:ea typeface="ＭＳ Ｐゴシック" charset="0"/>
              <a:cs typeface="Arial" charset="0"/>
            </a:endParaRPr>
          </a:p>
        </p:txBody>
      </p:sp>
    </p:spTree>
    <p:extLst>
      <p:ext uri="{BB962C8B-B14F-4D97-AF65-F5344CB8AC3E}">
        <p14:creationId xmlns:p14="http://schemas.microsoft.com/office/powerpoint/2010/main" val="3829794816"/>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pic>
        <p:nvPicPr>
          <p:cNvPr id="266242" name="Picture 1" descr="prison-fellowship.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794000" y="1341438"/>
            <a:ext cx="6350000" cy="2895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6243" name="Picture 2" descr="Broken-Relationship.pn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0"/>
            <a:ext cx="4284663" cy="32051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6244" name="Picture 3" descr="doubt.jpg"/>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611188" y="3716338"/>
            <a:ext cx="3979862" cy="2984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6245" name="Picture 4" descr="broken_heart.jpg_320_320_0_9223372036854775000_0_1_0.jpg"/>
          <p:cNvPicPr>
            <a:picLocks noChangeAspect="1"/>
          </p:cNvPicPr>
          <p:nvPr/>
        </p:nvPicPr>
        <p:blipFill>
          <a:blip r:embed="rId6">
            <a:extLst>
              <a:ext uri="{28A0092B-C50C-407E-A947-70E740481C1C}">
                <a14:useLocalDpi xmlns:a14="http://schemas.microsoft.com/office/drawing/2010/main"/>
              </a:ext>
            </a:extLst>
          </a:blip>
          <a:srcRect/>
          <a:stretch>
            <a:fillRect/>
          </a:stretch>
        </p:blipFill>
        <p:spPr bwMode="auto">
          <a:xfrm>
            <a:off x="5089525" y="3949700"/>
            <a:ext cx="4064000" cy="290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6246" name="Picture 5" descr="broken_heart_by_starry_eyedkid.jpg"/>
          <p:cNvPicPr>
            <a:picLocks noChangeAspect="1"/>
          </p:cNvPicPr>
          <p:nvPr/>
        </p:nvPicPr>
        <p:blipFill>
          <a:blip r:embed="rId7" cstate="screen">
            <a:extLst>
              <a:ext uri="{28A0092B-C50C-407E-A947-70E740481C1C}">
                <a14:useLocalDpi xmlns:a14="http://schemas.microsoft.com/office/drawing/2010/main"/>
              </a:ext>
            </a:extLst>
          </a:blip>
          <a:srcRect/>
          <a:stretch>
            <a:fillRect/>
          </a:stretch>
        </p:blipFill>
        <p:spPr bwMode="auto">
          <a:xfrm>
            <a:off x="6804025" y="-7938"/>
            <a:ext cx="2473325" cy="227647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61219" name="Rectangle 3"/>
          <p:cNvSpPr>
            <a:spLocks noGrp="1" noChangeArrowheads="1"/>
          </p:cNvSpPr>
          <p:nvPr>
            <p:ph type="title" idx="4294967295"/>
          </p:nvPr>
        </p:nvSpPr>
        <p:spPr>
          <a:xfrm>
            <a:off x="685800" y="260350"/>
            <a:ext cx="7772400" cy="1143000"/>
          </a:xfrm>
          <a:effectLst>
            <a:outerShdw blurRad="50800" dist="38100" dir="2700000">
              <a:srgbClr val="000000">
                <a:alpha val="43000"/>
              </a:srgbClr>
            </a:outerShdw>
          </a:effectLst>
        </p:spPr>
        <p:txBody>
          <a:bodyPr/>
          <a:lstStyle/>
          <a:p>
            <a:pPr>
              <a:defRPr/>
            </a:pPr>
            <a:r>
              <a:rPr lang="en-US" sz="5400" dirty="0">
                <a:solidFill>
                  <a:schemeClr val="tx1"/>
                </a:solidFill>
                <a:latin typeface="Arial"/>
                <a:cs typeface="Arial"/>
              </a:rPr>
              <a:t>Other Relationships</a:t>
            </a:r>
          </a:p>
        </p:txBody>
      </p:sp>
    </p:spTree>
    <p:extLst>
      <p:ext uri="{BB962C8B-B14F-4D97-AF65-F5344CB8AC3E}">
        <p14:creationId xmlns:p14="http://schemas.microsoft.com/office/powerpoint/2010/main" val="2662551032"/>
      </p:ext>
    </p:extLst>
  </p:cSld>
  <p:clrMapOvr>
    <a:masterClrMapping/>
  </p:clrMapOvr>
  <p:transition>
    <p:random/>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charset="0"/>
              <a:ea typeface="ＭＳ Ｐゴシック" charset="0"/>
            </a:endParaRPr>
          </a:p>
        </p:txBody>
      </p:sp>
      <p:sp>
        <p:nvSpPr>
          <p:cNvPr id="268290" name="Rectangle 3"/>
          <p:cNvSpPr>
            <a:spLocks noGrp="1" noChangeArrowheads="1"/>
          </p:cNvSpPr>
          <p:nvPr>
            <p:ph type="title" idx="4294967295"/>
          </p:nvPr>
        </p:nvSpPr>
        <p:spPr/>
        <p:txBody>
          <a:bodyPr/>
          <a:lstStyle/>
          <a:p>
            <a:r>
              <a:rPr lang="en-US">
                <a:solidFill>
                  <a:schemeClr val="bg2"/>
                </a:solidFill>
                <a:latin typeface="Times New Roman" charset="0"/>
                <a:ea typeface="ＭＳ Ｐゴシック" charset="0"/>
              </a:rPr>
              <a:t>Black</a:t>
            </a:r>
            <a:endParaRPr lang="en-US">
              <a:latin typeface="Times New Roman" charset="0"/>
              <a:ea typeface="ＭＳ Ｐゴシック" charset="0"/>
            </a:endParaRPr>
          </a:p>
        </p:txBody>
      </p:sp>
    </p:spTree>
    <p:extLst>
      <p:ext uri="{BB962C8B-B14F-4D97-AF65-F5344CB8AC3E}">
        <p14:creationId xmlns:p14="http://schemas.microsoft.com/office/powerpoint/2010/main" val="1650567100"/>
      </p:ext>
    </p:extLst>
  </p:cSld>
  <p:clrMapOvr>
    <a:masterClrMapping/>
  </p:clrMapOvr>
  <p:transition>
    <p:random/>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7" name="WordArt 4"/>
          <p:cNvSpPr>
            <a:spLocks noChangeArrowheads="1" noChangeShapeType="1" noTextEdit="1"/>
          </p:cNvSpPr>
          <p:nvPr/>
        </p:nvSpPr>
        <p:spPr bwMode="auto">
          <a:xfrm>
            <a:off x="0" y="1196975"/>
            <a:ext cx="5867400" cy="2514600"/>
          </a:xfrm>
          <a:prstGeom prst="rect">
            <a:avLst/>
          </a:prstGeom>
        </p:spPr>
        <p:txBody>
          <a:bodyPr wrap="none" fromWordArt="1">
            <a:prstTxWarp prst="textDoubleWave1">
              <a:avLst>
                <a:gd name="adj1" fmla="val 6500"/>
                <a:gd name="adj2" fmla="val 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0" cap="none" spc="0" normalizeH="0" baseline="0" noProof="0">
                <a:ln w="31550">
                  <a:solidFill>
                    <a:srgbClr val="000000"/>
                  </a:solidFill>
                  <a:round/>
                  <a:headEnd/>
                  <a:tailEnd/>
                </a:ln>
                <a:solidFill>
                  <a:srgbClr val="EDEDEF"/>
                </a:solidFill>
                <a:effectLst>
                  <a:outerShdw blurRad="50800" dist="40000" dir="5400000" algn="tl" rotWithShape="0">
                    <a:srgbClr val="000000">
                      <a:alpha val="32999"/>
                    </a:srgbClr>
                  </a:outerShdw>
                </a:effectLst>
                <a:uLnTx/>
                <a:uFillTx/>
                <a:latin typeface="Impact"/>
                <a:ea typeface="Impact"/>
                <a:cs typeface="Impact"/>
              </a:rPr>
              <a:t>The Value of</a:t>
            </a:r>
          </a:p>
        </p:txBody>
      </p:sp>
      <p:sp>
        <p:nvSpPr>
          <p:cNvPr id="3" name="Rectangle 2"/>
          <p:cNvSpPr/>
          <p:nvPr/>
        </p:nvSpPr>
        <p:spPr>
          <a:xfrm>
            <a:off x="2771800" y="1517585"/>
            <a:ext cx="5184576" cy="6447919"/>
          </a:xfrm>
          <a:prstGeom prst="rect">
            <a:avLst/>
          </a:prstGeom>
          <a:noFill/>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1300" b="1" i="0" u="none" strike="noStrike" kern="1200" cap="none" spc="0" normalizeH="0" baseline="0" noProof="0" dirty="0">
                <a:ln w="12700">
                  <a:solidFill>
                    <a:srgbClr val="FFCC66">
                      <a:satMod val="155000"/>
                    </a:srgbClr>
                  </a:solidFill>
                  <a:prstDash val="solid"/>
                </a:ln>
                <a:solidFill>
                  <a:srgbClr val="008000"/>
                </a:solidFill>
                <a:effectLst>
                  <a:outerShdw blurRad="41275" dist="20320" dir="1800000" algn="tl" rotWithShape="0">
                    <a:srgbClr val="000000">
                      <a:alpha val="40000"/>
                    </a:srgbClr>
                  </a:outerShdw>
                </a:effectLst>
                <a:uLnTx/>
                <a:uFillTx/>
                <a:latin typeface="Arial" charset="0"/>
                <a:ea typeface="ＭＳ Ｐゴシック" charset="0"/>
              </a:rPr>
              <a:t>1</a:t>
            </a:r>
          </a:p>
        </p:txBody>
      </p:sp>
      <p:sp>
        <p:nvSpPr>
          <p:cNvPr id="270339" name="Rectangle 3"/>
          <p:cNvSpPr>
            <a:spLocks noGrp="1" noChangeArrowheads="1"/>
          </p:cNvSpPr>
          <p:nvPr>
            <p:ph type="title" idx="4294967295"/>
          </p:nvPr>
        </p:nvSpPr>
        <p:spPr>
          <a:xfrm>
            <a:off x="685800" y="-26988"/>
            <a:ext cx="7772400" cy="1143001"/>
          </a:xfrm>
        </p:spPr>
        <p:txBody>
          <a:bodyPr/>
          <a:lstStyle/>
          <a:p>
            <a:r>
              <a:rPr lang="en-US" sz="7200" b="1">
                <a:solidFill>
                  <a:schemeClr val="tx1"/>
                </a:solidFill>
                <a:latin typeface="Arial" charset="0"/>
                <a:ea typeface="ＭＳ Ｐゴシック" charset="0"/>
                <a:cs typeface="Arial" charset="0"/>
              </a:rPr>
              <a:t>Matthew 18</a:t>
            </a:r>
            <a:endParaRPr lang="en-US" sz="4000" b="1">
              <a:latin typeface="Arial" charset="0"/>
              <a:ea typeface="ＭＳ Ｐゴシック" charset="0"/>
              <a:cs typeface="Arial" charset="0"/>
            </a:endParaRPr>
          </a:p>
        </p:txBody>
      </p:sp>
      <p:sp>
        <p:nvSpPr>
          <p:cNvPr id="270340" name="WordArt 5"/>
          <p:cNvSpPr>
            <a:spLocks noChangeArrowheads="1" noChangeShapeType="1" noTextEdit="1"/>
          </p:cNvSpPr>
          <p:nvPr/>
        </p:nvSpPr>
        <p:spPr bwMode="auto">
          <a:xfrm>
            <a:off x="6192838" y="1125538"/>
            <a:ext cx="2700337" cy="2590800"/>
          </a:xfrm>
          <a:prstGeom prst="rect">
            <a:avLst/>
          </a:prstGeom>
        </p:spPr>
        <p:txBody>
          <a:bodyPr wrap="none" fromWordArt="1">
            <a:prstTxWarp prst="textCascadeUp">
              <a:avLst>
                <a:gd name="adj" fmla="val 44444"/>
              </a:avLst>
            </a:prstTxWarp>
            <a:scene3d>
              <a:camera prst="legacyPerspectiveFront">
                <a:rot lat="20519982" lon="1080000" rev="0"/>
              </a:camera>
              <a:lightRig rig="legacyHarsh2" dir="b"/>
            </a:scene3d>
            <a:sp3d extrusionH="430200" prstMaterial="legacyMatte">
              <a:extrusionClr>
                <a:srgbClr val="FF6600"/>
              </a:extrusionClr>
            </a:sp3d>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0" i="0" u="none" strike="noStrike" kern="10" cap="none" spc="0" normalizeH="0" baseline="0" noProof="0">
                <a:ln w="9525">
                  <a:round/>
                  <a:headEnd/>
                  <a:tailEnd/>
                </a:ln>
                <a:gradFill rotWithShape="1">
                  <a:gsLst>
                    <a:gs pos="0">
                      <a:srgbClr val="FFE701"/>
                    </a:gs>
                    <a:gs pos="100000">
                      <a:srgbClr val="FE3E02"/>
                    </a:gs>
                  </a:gsLst>
                  <a:lin ang="5400000" scaled="1"/>
                </a:gradFill>
                <a:effectLst/>
                <a:uLnTx/>
                <a:uFillTx/>
                <a:latin typeface="Impact"/>
                <a:ea typeface="Impact"/>
                <a:cs typeface="Impact"/>
              </a:rPr>
              <a:t>One</a:t>
            </a:r>
          </a:p>
        </p:txBody>
      </p:sp>
      <p:sp>
        <p:nvSpPr>
          <p:cNvPr id="2" name="TextBox 1"/>
          <p:cNvSpPr txBox="1"/>
          <p:nvPr/>
        </p:nvSpPr>
        <p:spPr>
          <a:xfrm>
            <a:off x="107950" y="4292600"/>
            <a:ext cx="2160588" cy="1939925"/>
          </a:xfrm>
          <a:prstGeom prst="rect">
            <a:avLst/>
          </a:prstGeom>
          <a:noFill/>
          <a:effectLst>
            <a:outerShdw blurRad="50800" dist="38100" dir="2700000">
              <a:srgbClr val="000000">
                <a:alpha val="43000"/>
              </a:srgbClr>
            </a:outerShdw>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1 </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Child (1-9)</a:t>
            </a:r>
          </a:p>
        </p:txBody>
      </p:sp>
      <p:sp>
        <p:nvSpPr>
          <p:cNvPr id="6" name="TextBox 5"/>
          <p:cNvSpPr txBox="1"/>
          <p:nvPr/>
        </p:nvSpPr>
        <p:spPr>
          <a:xfrm>
            <a:off x="2339975" y="4292600"/>
            <a:ext cx="2160588" cy="1939925"/>
          </a:xfrm>
          <a:prstGeom prst="rect">
            <a:avLst/>
          </a:prstGeom>
          <a:noFill/>
          <a:effectLst>
            <a:outerShdw blurRad="50800" dist="38100" dir="2700000">
              <a:srgbClr val="000000">
                <a:alpha val="43000"/>
              </a:srgbClr>
            </a:outerShdw>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1 </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Sheep</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(10-14)</a:t>
            </a:r>
          </a:p>
        </p:txBody>
      </p:sp>
      <p:sp>
        <p:nvSpPr>
          <p:cNvPr id="7" name="TextBox 6"/>
          <p:cNvSpPr txBox="1"/>
          <p:nvPr/>
        </p:nvSpPr>
        <p:spPr>
          <a:xfrm>
            <a:off x="4572000" y="4292600"/>
            <a:ext cx="2160588" cy="1939925"/>
          </a:xfrm>
          <a:prstGeom prst="rect">
            <a:avLst/>
          </a:prstGeom>
          <a:noFill/>
          <a:effectLst>
            <a:outerShdw blurRad="50800" dist="38100" dir="2700000">
              <a:srgbClr val="000000">
                <a:alpha val="43000"/>
              </a:srgbClr>
            </a:outerShdw>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1 </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Sinner</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(15-20)</a:t>
            </a:r>
          </a:p>
        </p:txBody>
      </p:sp>
      <p:sp>
        <p:nvSpPr>
          <p:cNvPr id="8" name="TextBox 7"/>
          <p:cNvSpPr txBox="1"/>
          <p:nvPr/>
        </p:nvSpPr>
        <p:spPr>
          <a:xfrm>
            <a:off x="6804025" y="4292600"/>
            <a:ext cx="2160588" cy="1939925"/>
          </a:xfrm>
          <a:prstGeom prst="rect">
            <a:avLst/>
          </a:prstGeom>
          <a:noFill/>
          <a:effectLst>
            <a:outerShdw blurRad="50800" dist="38100" dir="2700000">
              <a:srgbClr val="000000">
                <a:alpha val="43000"/>
              </a:srgbClr>
            </a:outerShdw>
          </a:effec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1 </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Debtor</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(21-35)</a:t>
            </a:r>
          </a:p>
        </p:txBody>
      </p:sp>
    </p:spTree>
    <p:extLst>
      <p:ext uri="{BB962C8B-B14F-4D97-AF65-F5344CB8AC3E}">
        <p14:creationId xmlns:p14="http://schemas.microsoft.com/office/powerpoint/2010/main" val="3797870687"/>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par>
                          <p:cTn id="10" fill="hold" nodeType="withGroup">
                            <p:stCondLst>
                              <p:cond delay="1000"/>
                            </p:stCondLst>
                            <p:childTnLst>
                              <p:par>
                                <p:cTn id="11" presetID="55" presetClass="entr" presetSubtype="0" fill="hold" grpId="0" nodeType="after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1000" fill="hold"/>
                                        <p:tgtEl>
                                          <p:spTgt spid="6"/>
                                        </p:tgtEl>
                                        <p:attrNameLst>
                                          <p:attrName>ppt_w</p:attrName>
                                        </p:attrNameLst>
                                      </p:cBhvr>
                                      <p:tavLst>
                                        <p:tav tm="0">
                                          <p:val>
                                            <p:strVal val="#ppt_w*0.70"/>
                                          </p:val>
                                        </p:tav>
                                        <p:tav tm="100000">
                                          <p:val>
                                            <p:strVal val="#ppt_w"/>
                                          </p:val>
                                        </p:tav>
                                      </p:tavLst>
                                    </p:anim>
                                    <p:anim calcmode="lin" valueType="num">
                                      <p:cBhvr>
                                        <p:cTn id="14" dur="1000" fill="hold"/>
                                        <p:tgtEl>
                                          <p:spTgt spid="6"/>
                                        </p:tgtEl>
                                        <p:attrNameLst>
                                          <p:attrName>ppt_h</p:attrName>
                                        </p:attrNameLst>
                                      </p:cBhvr>
                                      <p:tavLst>
                                        <p:tav tm="0">
                                          <p:val>
                                            <p:strVal val="#ppt_h"/>
                                          </p:val>
                                        </p:tav>
                                        <p:tav tm="100000">
                                          <p:val>
                                            <p:strVal val="#ppt_h"/>
                                          </p:val>
                                        </p:tav>
                                      </p:tavLst>
                                    </p:anim>
                                    <p:animEffect transition="in" filter="fade">
                                      <p:cBhvr>
                                        <p:cTn id="15" dur="1000"/>
                                        <p:tgtEl>
                                          <p:spTgt spid="6"/>
                                        </p:tgtEl>
                                      </p:cBhvr>
                                    </p:animEffect>
                                  </p:childTnLst>
                                </p:cTn>
                              </p:par>
                            </p:childTnLst>
                          </p:cTn>
                        </p:par>
                        <p:par>
                          <p:cTn id="16" fill="hold" nodeType="withGroup">
                            <p:stCondLst>
                              <p:cond delay="2000"/>
                            </p:stCondLst>
                            <p:childTnLst>
                              <p:par>
                                <p:cTn id="17" presetID="55" presetClass="entr" presetSubtype="0"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1000" fill="hold"/>
                                        <p:tgtEl>
                                          <p:spTgt spid="7"/>
                                        </p:tgtEl>
                                        <p:attrNameLst>
                                          <p:attrName>ppt_w</p:attrName>
                                        </p:attrNameLst>
                                      </p:cBhvr>
                                      <p:tavLst>
                                        <p:tav tm="0">
                                          <p:val>
                                            <p:strVal val="#ppt_w*0.70"/>
                                          </p:val>
                                        </p:tav>
                                        <p:tav tm="100000">
                                          <p:val>
                                            <p:strVal val="#ppt_w"/>
                                          </p:val>
                                        </p:tav>
                                      </p:tavLst>
                                    </p:anim>
                                    <p:anim calcmode="lin" valueType="num">
                                      <p:cBhvr>
                                        <p:cTn id="20" dur="1000" fill="hold"/>
                                        <p:tgtEl>
                                          <p:spTgt spid="7"/>
                                        </p:tgtEl>
                                        <p:attrNameLst>
                                          <p:attrName>ppt_h</p:attrName>
                                        </p:attrNameLst>
                                      </p:cBhvr>
                                      <p:tavLst>
                                        <p:tav tm="0">
                                          <p:val>
                                            <p:strVal val="#ppt_h"/>
                                          </p:val>
                                        </p:tav>
                                        <p:tav tm="100000">
                                          <p:val>
                                            <p:strVal val="#ppt_h"/>
                                          </p:val>
                                        </p:tav>
                                      </p:tavLst>
                                    </p:anim>
                                    <p:animEffect transition="in" filter="fade">
                                      <p:cBhvr>
                                        <p:cTn id="21" dur="1000"/>
                                        <p:tgtEl>
                                          <p:spTgt spid="7"/>
                                        </p:tgtEl>
                                      </p:cBhvr>
                                    </p:animEffect>
                                  </p:childTnLst>
                                </p:cTn>
                              </p:par>
                            </p:childTnLst>
                          </p:cTn>
                        </p:par>
                        <p:par>
                          <p:cTn id="22" fill="hold" nodeType="withGroup">
                            <p:stCondLst>
                              <p:cond delay="3000"/>
                            </p:stCondLst>
                            <p:childTnLst>
                              <p:par>
                                <p:cTn id="23" presetID="55" presetClass="entr" presetSubtype="0" fill="hold" grpId="0" nodeType="after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1000" fill="hold"/>
                                        <p:tgtEl>
                                          <p:spTgt spid="8"/>
                                        </p:tgtEl>
                                        <p:attrNameLst>
                                          <p:attrName>ppt_w</p:attrName>
                                        </p:attrNameLst>
                                      </p:cBhvr>
                                      <p:tavLst>
                                        <p:tav tm="0">
                                          <p:val>
                                            <p:strVal val="#ppt_w*0.70"/>
                                          </p:val>
                                        </p:tav>
                                        <p:tav tm="100000">
                                          <p:val>
                                            <p:strVal val="#ppt_w"/>
                                          </p:val>
                                        </p:tav>
                                      </p:tavLst>
                                    </p:anim>
                                    <p:anim calcmode="lin" valueType="num">
                                      <p:cBhvr>
                                        <p:cTn id="26" dur="1000" fill="hold"/>
                                        <p:tgtEl>
                                          <p:spTgt spid="8"/>
                                        </p:tgtEl>
                                        <p:attrNameLst>
                                          <p:attrName>ppt_h</p:attrName>
                                        </p:attrNameLst>
                                      </p:cBhvr>
                                      <p:tavLst>
                                        <p:tav tm="0">
                                          <p:val>
                                            <p:strVal val="#ppt_h"/>
                                          </p:val>
                                        </p:tav>
                                        <p:tav tm="100000">
                                          <p:val>
                                            <p:strVal val="#ppt_h"/>
                                          </p:val>
                                        </p:tav>
                                      </p:tavLst>
                                    </p:anim>
                                    <p:animEffect transition="in" filter="fade">
                                      <p:cBhvr>
                                        <p:cTn id="27" dur="1000"/>
                                        <p:tgtEl>
                                          <p:spTgt spid="8"/>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49" presetClass="entr" presetSubtype="0" decel="100000"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p:cTn id="32" dur="500" fill="hold"/>
                                        <p:tgtEl>
                                          <p:spTgt spid="3"/>
                                        </p:tgtEl>
                                        <p:attrNameLst>
                                          <p:attrName>ppt_w</p:attrName>
                                        </p:attrNameLst>
                                      </p:cBhvr>
                                      <p:tavLst>
                                        <p:tav tm="0">
                                          <p:val>
                                            <p:fltVal val="0"/>
                                          </p:val>
                                        </p:tav>
                                        <p:tav tm="100000">
                                          <p:val>
                                            <p:strVal val="#ppt_w"/>
                                          </p:val>
                                        </p:tav>
                                      </p:tavLst>
                                    </p:anim>
                                    <p:anim calcmode="lin" valueType="num">
                                      <p:cBhvr>
                                        <p:cTn id="33" dur="500" fill="hold"/>
                                        <p:tgtEl>
                                          <p:spTgt spid="3"/>
                                        </p:tgtEl>
                                        <p:attrNameLst>
                                          <p:attrName>ppt_h</p:attrName>
                                        </p:attrNameLst>
                                      </p:cBhvr>
                                      <p:tavLst>
                                        <p:tav tm="0">
                                          <p:val>
                                            <p:fltVal val="0"/>
                                          </p:val>
                                        </p:tav>
                                        <p:tav tm="100000">
                                          <p:val>
                                            <p:strVal val="#ppt_h"/>
                                          </p:val>
                                        </p:tav>
                                      </p:tavLst>
                                    </p:anim>
                                    <p:anim calcmode="lin" valueType="num">
                                      <p:cBhvr>
                                        <p:cTn id="34" dur="500" fill="hold"/>
                                        <p:tgtEl>
                                          <p:spTgt spid="3"/>
                                        </p:tgtEl>
                                        <p:attrNameLst>
                                          <p:attrName>style.rotation</p:attrName>
                                        </p:attrNameLst>
                                      </p:cBhvr>
                                      <p:tavLst>
                                        <p:tav tm="0">
                                          <p:val>
                                            <p:fltVal val="360"/>
                                          </p:val>
                                        </p:tav>
                                        <p:tav tm="100000">
                                          <p:val>
                                            <p:fltVal val="0"/>
                                          </p:val>
                                        </p:tav>
                                      </p:tavLst>
                                    </p:anim>
                                    <p:animEffect transition="in" filter="fade">
                                      <p:cBhvr>
                                        <p:cTn id="3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7" grpId="0"/>
      <p:bldP spid="8"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8076" name="AutoShape 1068"/>
          <p:cNvSpPr>
            <a:spLocks noChangeArrowheads="1"/>
          </p:cNvSpPr>
          <p:nvPr/>
        </p:nvSpPr>
        <p:spPr bwMode="auto">
          <a:xfrm>
            <a:off x="0" y="3962400"/>
            <a:ext cx="6746874" cy="2895600"/>
          </a:xfrm>
          <a:prstGeom prst="rightArrowCallout">
            <a:avLst>
              <a:gd name="adj1" fmla="val 33430"/>
              <a:gd name="adj2" fmla="val 25000"/>
              <a:gd name="adj3" fmla="val 15261"/>
              <a:gd name="adj4" fmla="val 90802"/>
            </a:avLst>
          </a:prstGeom>
          <a:solidFill>
            <a:srgbClr val="800080"/>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068034" name="Rectangle 1026"/>
          <p:cNvSpPr>
            <a:spLocks noGrp="1" noChangeArrowheads="1"/>
          </p:cNvSpPr>
          <p:nvPr>
            <p:ph type="title"/>
          </p:nvPr>
        </p:nvSpPr>
        <p:spPr>
          <a:xfrm>
            <a:off x="685800" y="76200"/>
            <a:ext cx="7772400" cy="533400"/>
          </a:xfrm>
          <a:effectLst>
            <a:outerShdw blurRad="63500" dist="155023" dir="12899521" algn="ctr" rotWithShape="0">
              <a:srgbClr val="07070B">
                <a:alpha val="74998"/>
              </a:srgbClr>
            </a:outerShdw>
          </a:effectLst>
        </p:spPr>
        <p:txBody>
          <a:bodyPr/>
          <a:lstStyle/>
          <a:p>
            <a:pPr eaLnBrk="1" hangingPunct="1">
              <a:defRPr/>
            </a:pPr>
            <a:r>
              <a:rPr kumimoji="0" lang="en-US" sz="3600" dirty="0">
                <a:latin typeface="Helvetica" charset="0"/>
                <a:ea typeface="ＭＳ Ｐゴシック" charset="0"/>
                <a:cs typeface="ＭＳ Ｐゴシック" charset="0"/>
              </a:rPr>
              <a:t>Matthew 18:15-20 </a:t>
            </a:r>
            <a:r>
              <a:rPr kumimoji="0" lang="en-US" sz="2400" dirty="0">
                <a:latin typeface="Helvetica" charset="0"/>
                <a:ea typeface="ＭＳ Ｐゴシック" charset="0"/>
                <a:cs typeface="ＭＳ Ｐゴシック" charset="0"/>
              </a:rPr>
              <a:t>(NIV 1984 ed.)</a:t>
            </a:r>
            <a:endParaRPr kumimoji="0" lang="en-US" dirty="0">
              <a:latin typeface="Helvetica" charset="0"/>
              <a:ea typeface="ＭＳ Ｐゴシック" charset="0"/>
              <a:cs typeface="ＭＳ Ｐゴシック" charset="0"/>
            </a:endParaRPr>
          </a:p>
        </p:txBody>
      </p:sp>
      <p:sp>
        <p:nvSpPr>
          <p:cNvPr id="1068074" name="AutoShape 1066"/>
          <p:cNvSpPr>
            <a:spLocks noChangeArrowheads="1"/>
          </p:cNvSpPr>
          <p:nvPr/>
        </p:nvSpPr>
        <p:spPr bwMode="auto">
          <a:xfrm>
            <a:off x="0" y="609600"/>
            <a:ext cx="6746874" cy="3276600"/>
          </a:xfrm>
          <a:prstGeom prst="rightArrowCallout">
            <a:avLst>
              <a:gd name="adj1" fmla="val 29931"/>
              <a:gd name="adj2" fmla="val 25000"/>
              <a:gd name="adj3" fmla="val 13586"/>
              <a:gd name="adj4" fmla="val 90803"/>
            </a:avLst>
          </a:prstGeom>
          <a:solidFill>
            <a:srgbClr val="000000"/>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068071" name="Rectangle 1063"/>
          <p:cNvSpPr>
            <a:spLocks noChangeArrowheads="1"/>
          </p:cNvSpPr>
          <p:nvPr/>
        </p:nvSpPr>
        <p:spPr bwMode="auto">
          <a:xfrm>
            <a:off x="82785" y="581750"/>
            <a:ext cx="6084168" cy="5943600"/>
          </a:xfrm>
          <a:prstGeom prst="rect">
            <a:avLst/>
          </a:prstGeom>
          <a:noFill/>
          <a:ln>
            <a:noFill/>
          </a:ln>
          <a:effec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If your brother sins against you, go and show him his fault, </a:t>
            </a:r>
            <a:r>
              <a:rPr kumimoji="1" lang="en-US" sz="2000" b="1" i="0" u="none" strike="noStrike" kern="1200" cap="none" spc="0" normalizeH="0" baseline="0" noProof="0" dirty="0">
                <a:ln>
                  <a:noFill/>
                </a:ln>
                <a:solidFill>
                  <a:srgbClr val="FFFF43"/>
                </a:solidFill>
                <a:effectLst>
                  <a:outerShdw blurRad="50800" dist="38100" dir="2700000" algn="tl" rotWithShape="0">
                    <a:srgbClr val="000000">
                      <a:alpha val="43000"/>
                    </a:srgbClr>
                  </a:outerShdw>
                </a:effectLst>
                <a:uLnTx/>
                <a:uFillTx/>
                <a:latin typeface="Arial"/>
                <a:ea typeface="ＭＳ Ｐゴシック" charset="0"/>
                <a:cs typeface="Arial"/>
              </a:rPr>
              <a:t>just between the two</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 of you.  If he listens to you, you have won your brother over.  </a:t>
            </a:r>
            <a:r>
              <a:rPr kumimoji="1" lang="en-US" sz="2000" b="1" i="0" u="none" strike="noStrike" kern="1200" cap="none" spc="0" normalizeH="0" baseline="3000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16</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But if he will not listen, </a:t>
            </a:r>
            <a:r>
              <a:rPr kumimoji="1" lang="en-US" sz="2000" b="1" i="0" u="none" strike="noStrike" kern="1200" cap="none" spc="0" normalizeH="0" baseline="0" noProof="0" dirty="0">
                <a:ln>
                  <a:noFill/>
                </a:ln>
                <a:solidFill>
                  <a:srgbClr val="FFFF43"/>
                </a:solidFill>
                <a:effectLst>
                  <a:outerShdw blurRad="50800" dist="38100" dir="2700000" algn="tl" rotWithShape="0">
                    <a:srgbClr val="000000">
                      <a:alpha val="43000"/>
                    </a:srgbClr>
                  </a:outerShdw>
                </a:effectLst>
                <a:uLnTx/>
                <a:uFillTx/>
                <a:latin typeface="Arial"/>
                <a:ea typeface="ＭＳ Ｐゴシック" charset="0"/>
                <a:cs typeface="Arial"/>
              </a:rPr>
              <a:t>take one or two others</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 along, so that </a:t>
            </a:r>
            <a:r>
              <a:rPr kumimoji="1" lang="fr-FR"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every matter may be established by the testimony of two or three witnesses.</a:t>
            </a:r>
            <a:r>
              <a:rPr kumimoji="1" lang="fr-FR"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  </a:t>
            </a:r>
            <a:r>
              <a:rPr kumimoji="1" lang="en-US" sz="2000" b="1" i="0" u="none" strike="noStrike" kern="1200" cap="none" spc="0" normalizeH="0" baseline="3000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17</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If he refuses to listen to them, </a:t>
            </a:r>
            <a:r>
              <a:rPr kumimoji="1" lang="en-US" sz="2000" b="1" i="0" u="none" strike="noStrike" kern="1200" cap="none" spc="0" normalizeH="0" baseline="0" noProof="0" dirty="0">
                <a:ln>
                  <a:noFill/>
                </a:ln>
                <a:solidFill>
                  <a:srgbClr val="FFFF43"/>
                </a:solidFill>
                <a:effectLst>
                  <a:outerShdw blurRad="50800" dist="38100" dir="2700000" algn="tl" rotWithShape="0">
                    <a:srgbClr val="000000">
                      <a:alpha val="43000"/>
                    </a:srgbClr>
                  </a:outerShdw>
                </a:effectLst>
                <a:uLnTx/>
                <a:uFillTx/>
                <a:latin typeface="Arial"/>
                <a:ea typeface="ＭＳ Ｐゴシック" charset="0"/>
                <a:cs typeface="Arial"/>
              </a:rPr>
              <a:t>tell it to the church</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 and if he refuses to listen even to the church, treat him as you would a </a:t>
            </a:r>
            <a:r>
              <a:rPr kumimoji="1" lang="en-US" sz="2000" b="1" i="0" u="none" strike="noStrike" kern="1200" cap="none" spc="0" normalizeH="0" baseline="0" noProof="0" dirty="0">
                <a:ln>
                  <a:noFill/>
                </a:ln>
                <a:solidFill>
                  <a:srgbClr val="FFFF43"/>
                </a:solidFill>
                <a:effectLst>
                  <a:outerShdw blurRad="50800" dist="38100" dir="2700000" algn="tl" rotWithShape="0">
                    <a:srgbClr val="000000">
                      <a:alpha val="43000"/>
                    </a:srgbClr>
                  </a:outerShdw>
                </a:effectLst>
                <a:uLnTx/>
                <a:uFillTx/>
                <a:latin typeface="Arial"/>
                <a:ea typeface="ＭＳ Ｐゴシック" charset="0"/>
                <a:cs typeface="Arial"/>
              </a:rPr>
              <a:t>pagan or a tax collector</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  </a:t>
            </a:r>
          </a:p>
          <a:p>
            <a:pPr marL="0" marR="0" lvl="0" indent="0" algn="l" defTabSz="914400" rtl="0" eaLnBrk="1" fontAlgn="base" latinLnBrk="0" hangingPunct="1">
              <a:lnSpc>
                <a:spcPct val="100000"/>
              </a:lnSpc>
              <a:spcBef>
                <a:spcPct val="0"/>
              </a:spcBef>
              <a:spcAft>
                <a:spcPct val="0"/>
              </a:spcAft>
              <a:buClrTx/>
              <a:buSzTx/>
              <a:buFontTx/>
              <a:buNone/>
              <a:tabLst/>
              <a:defRPr/>
            </a:pPr>
            <a:b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br>
            <a:r>
              <a:rPr kumimoji="1" lang="en-US" sz="2000" b="1" i="0" u="none" strike="noStrike" kern="1200" cap="none" spc="0" normalizeH="0" baseline="3000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18</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I tell you the truth, whatever you bind on earth will be bound in heaven, and whatever you loose on earth will be loosed in heaven.  </a:t>
            </a:r>
            <a:r>
              <a:rPr kumimoji="1" lang="en-US" sz="2000" b="1" i="0" u="none" strike="noStrike" kern="1200" cap="none" spc="0" normalizeH="0" baseline="3000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19</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Again, I tell you that if two of you on earth agree about anything you ask for, it will be done for you by my Father in heaven.  </a:t>
            </a:r>
            <a:r>
              <a:rPr kumimoji="1" lang="en-US" sz="2000" b="1" i="0" u="none" strike="noStrike" kern="1200" cap="none" spc="0" normalizeH="0" baseline="3000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20</a:t>
            </a:r>
            <a:r>
              <a:rPr kumimoji="1" lang="en-US" sz="2000" b="1" i="0" u="none" strike="noStrike" kern="1200" cap="none" spc="0" normalizeH="0" baseline="0" noProof="0" dirty="0">
                <a:ln>
                  <a:noFill/>
                </a:ln>
                <a:solidFill>
                  <a:srgbClr val="FFFFFF"/>
                </a:solidFill>
                <a:effectLst>
                  <a:outerShdw blurRad="50800" dist="38100" dir="2700000" algn="tl" rotWithShape="0">
                    <a:srgbClr val="000000">
                      <a:alpha val="43000"/>
                    </a:srgbClr>
                  </a:outerShdw>
                </a:effectLst>
                <a:uLnTx/>
                <a:uFillTx/>
                <a:latin typeface="Arial"/>
                <a:ea typeface="ＭＳ Ｐゴシック" charset="0"/>
                <a:cs typeface="Arial"/>
              </a:rPr>
              <a:t>For where two or three come together in my name, there am I with them.</a:t>
            </a:r>
          </a:p>
        </p:txBody>
      </p:sp>
      <p:sp>
        <p:nvSpPr>
          <p:cNvPr id="1068075" name="AutoShape 1067"/>
          <p:cNvSpPr>
            <a:spLocks noChangeArrowheads="1"/>
          </p:cNvSpPr>
          <p:nvPr/>
        </p:nvSpPr>
        <p:spPr bwMode="auto">
          <a:xfrm>
            <a:off x="6300192" y="914400"/>
            <a:ext cx="2843808" cy="2971800"/>
          </a:xfrm>
          <a:prstGeom prst="verticalScroll">
            <a:avLst>
              <a:gd name="adj" fmla="val 12500"/>
            </a:avLst>
          </a:prstGeom>
          <a:solidFill>
            <a:srgbClr val="000000"/>
          </a:solidFill>
          <a:ln w="9525">
            <a:solidFill>
              <a:schemeClr val="tx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068072" name="Rectangle 1064"/>
          <p:cNvSpPr>
            <a:spLocks noChangeArrowheads="1"/>
          </p:cNvSpPr>
          <p:nvPr/>
        </p:nvSpPr>
        <p:spPr bwMode="auto">
          <a:xfrm>
            <a:off x="6521896" y="1371600"/>
            <a:ext cx="2514600" cy="2438400"/>
          </a:xfrm>
          <a:prstGeom prst="rect">
            <a:avLst/>
          </a:prstGeom>
          <a:noFill/>
          <a:ln>
            <a:noFill/>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Helvetica" charset="0"/>
                <a:ea typeface="ＭＳ Ｐゴシック" charset="0"/>
              </a:rPr>
              <a:t>How</a:t>
            </a:r>
            <a:r>
              <a:rPr kumimoji="0" lang="en-US"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rPr>
              <a:t> to Restore</a:t>
            </a:r>
            <a:br>
              <a:rPr kumimoji="0" lang="en-US"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rPr>
            </a:br>
            <a:r>
              <a:rPr kumimoji="0" lang="en-US"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rPr>
              <a:t>15-17</a:t>
            </a:r>
            <a:endParaRPr kumimoji="0" lang="en-US" sz="40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endParaRPr>
          </a:p>
        </p:txBody>
      </p:sp>
      <p:sp>
        <p:nvSpPr>
          <p:cNvPr id="1068077" name="AutoShape 1069"/>
          <p:cNvSpPr>
            <a:spLocks noChangeArrowheads="1"/>
          </p:cNvSpPr>
          <p:nvPr/>
        </p:nvSpPr>
        <p:spPr bwMode="auto">
          <a:xfrm>
            <a:off x="6300192" y="3962400"/>
            <a:ext cx="2843808" cy="2819400"/>
          </a:xfrm>
          <a:prstGeom prst="verticalScroll">
            <a:avLst>
              <a:gd name="adj" fmla="val 12500"/>
            </a:avLst>
          </a:prstGeom>
          <a:solidFill>
            <a:srgbClr val="800080"/>
          </a:solidFill>
          <a:ln w="9525">
            <a:solidFill>
              <a:schemeClr val="tx1"/>
            </a:solidFill>
            <a:round/>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068078" name="Rectangle 1070"/>
          <p:cNvSpPr>
            <a:spLocks noChangeArrowheads="1"/>
          </p:cNvSpPr>
          <p:nvPr/>
        </p:nvSpPr>
        <p:spPr bwMode="auto">
          <a:xfrm>
            <a:off x="6521896" y="4191000"/>
            <a:ext cx="2514600" cy="2438400"/>
          </a:xfrm>
          <a:prstGeom prst="rect">
            <a:avLst/>
          </a:prstGeom>
          <a:noFill/>
          <a:ln>
            <a:noFill/>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Helvetica" charset="0"/>
                <a:ea typeface="ＭＳ Ｐゴシック" charset="0"/>
              </a:rPr>
              <a:t>Why</a:t>
            </a:r>
            <a:r>
              <a:rPr kumimoji="0" lang="en-US"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rPr>
              <a:t> to Restore</a:t>
            </a:r>
            <a:br>
              <a:rPr kumimoji="0" lang="en-US"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rPr>
            </a:br>
            <a:r>
              <a:rPr kumimoji="0" lang="en-US"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rPr>
              <a:t>18-20</a:t>
            </a:r>
            <a:endParaRPr kumimoji="0" lang="en-US" sz="40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Helvetica" charset="0"/>
              <a:ea typeface="ＭＳ Ｐゴシック" charset="0"/>
            </a:endParaRPr>
          </a:p>
        </p:txBody>
      </p:sp>
    </p:spTree>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068074"/>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1068075"/>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499"/>
                                          </p:stCondLst>
                                        </p:cTn>
                                        <p:tgtEl>
                                          <p:spTgt spid="1068072">
                                            <p:txEl>
                                              <p:pRg st="0" end="0"/>
                                            </p:txEl>
                                          </p:spTgt>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499"/>
                                          </p:stCondLst>
                                        </p:cTn>
                                        <p:tgtEl>
                                          <p:spTgt spid="1068076"/>
                                        </p:tgtEl>
                                        <p:attrNameLst>
                                          <p:attrName>style.visibility</p:attrName>
                                        </p:attrNameLst>
                                      </p:cBhvr>
                                      <p:to>
                                        <p:strVal val="visible"/>
                                      </p:to>
                                    </p:set>
                                  </p:childTnLst>
                                </p:cTn>
                              </p:par>
                            </p:childTnLst>
                          </p:cTn>
                        </p:par>
                        <p:par>
                          <p:cTn id="16" fill="hold" nodeType="afterGroup">
                            <p:stCondLst>
                              <p:cond delay="500"/>
                            </p:stCondLst>
                            <p:childTnLst>
                              <p:par>
                                <p:cTn id="17" presetID="1" presetClass="entr" presetSubtype="0" fill="hold" grpId="0" nodeType="afterEffect">
                                  <p:stCondLst>
                                    <p:cond delay="0"/>
                                  </p:stCondLst>
                                  <p:childTnLst>
                                    <p:set>
                                      <p:cBhvr>
                                        <p:cTn id="18" dur="1" fill="hold">
                                          <p:stCondLst>
                                            <p:cond delay="499"/>
                                          </p:stCondLst>
                                        </p:cTn>
                                        <p:tgtEl>
                                          <p:spTgt spid="106807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499"/>
                                          </p:stCondLst>
                                        </p:cTn>
                                        <p:tgtEl>
                                          <p:spTgt spid="106807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8076" grpId="0" animBg="1"/>
      <p:bldP spid="1068074" grpId="0" animBg="1"/>
      <p:bldP spid="1068075" grpId="0" animBg="1"/>
      <p:bldP spid="1068072" grpId="0" build="p" autoUpdateAnimBg="0"/>
      <p:bldP spid="1068077" grpId="0" animBg="1"/>
      <p:bldP spid="1068078" grpId="0" build="p"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Rectangle 2"/>
          <p:cNvSpPr>
            <a:spLocks noChangeArrowheads="1"/>
          </p:cNvSpPr>
          <p:nvPr/>
        </p:nvSpPr>
        <p:spPr bwMode="auto">
          <a:xfrm>
            <a:off x="0" y="0"/>
            <a:ext cx="9144000" cy="6858000"/>
          </a:xfrm>
          <a:prstGeom prst="rect">
            <a:avLst/>
          </a:prstGeom>
          <a:solidFill>
            <a:schemeClr val="bg1"/>
          </a:solidFill>
          <a:ln w="9525">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74434" name="Rectangle 2"/>
          <p:cNvSpPr>
            <a:spLocks noGrp="1" noChangeArrowheads="1"/>
          </p:cNvSpPr>
          <p:nvPr>
            <p:ph type="title" idx="4294967295"/>
          </p:nvPr>
        </p:nvSpPr>
        <p:spPr>
          <a:xfrm>
            <a:off x="1066800" y="381000"/>
            <a:ext cx="3360738" cy="4848225"/>
          </a:xfrm>
        </p:spPr>
        <p:txBody>
          <a:bodyPr/>
          <a:lstStyle/>
          <a:p>
            <a:pPr algn="ctr" eaLnBrk="1" hangingPunct="1"/>
            <a:r>
              <a:rPr lang="en-US" b="1">
                <a:latin typeface="Arial" charset="0"/>
                <a:ea typeface="ＭＳ Ｐゴシック" charset="0"/>
              </a:rPr>
              <a:t>The Point of Verses 15-17</a:t>
            </a:r>
            <a:endParaRPr lang="en-US">
              <a:latin typeface="Times New Roman" charset="0"/>
              <a:ea typeface="ＭＳ Ｐゴシック" charset="0"/>
            </a:endParaRPr>
          </a:p>
        </p:txBody>
      </p:sp>
      <p:pic>
        <p:nvPicPr>
          <p:cNvPr id="274435" name="Picture 1" descr="reconciliation.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1957388"/>
            <a:ext cx="5478463" cy="49006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4436" name="Text Box 3"/>
          <p:cNvSpPr txBox="1">
            <a:spLocks noChangeArrowheads="1"/>
          </p:cNvSpPr>
          <p:nvPr/>
        </p:nvSpPr>
        <p:spPr bwMode="auto">
          <a:xfrm>
            <a:off x="4427538" y="163513"/>
            <a:ext cx="4500562" cy="37856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 typeface="Arial" charset="0"/>
              <a:buNone/>
              <a:tabLst/>
              <a:defRPr/>
            </a:pPr>
            <a:r>
              <a:rPr kumimoji="0" lang="en-US" sz="4800" b="1" i="0" u="none" strike="noStrike" kern="1200" cap="none" spc="0" normalizeH="0" baseline="0" noProof="0" dirty="0">
                <a:ln>
                  <a:noFill/>
                </a:ln>
                <a:solidFill>
                  <a:srgbClr val="000000"/>
                </a:solidFill>
                <a:effectLst/>
                <a:uLnTx/>
                <a:uFillTx/>
                <a:latin typeface="Arial" charset="0"/>
                <a:ea typeface="ＭＳ Ｐゴシック" charset="0"/>
              </a:rPr>
              <a:t>I.  K</a:t>
            </a:r>
            <a: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t>eep the matter as </a:t>
            </a:r>
            <a:r>
              <a:rPr kumimoji="0" lang="en-US" altLang="ja-JP" sz="4800" b="1" i="0" u="sng" strike="noStrike" kern="1200" cap="none" spc="0" normalizeH="0" baseline="0" noProof="0" dirty="0">
                <a:ln>
                  <a:noFill/>
                </a:ln>
                <a:solidFill>
                  <a:srgbClr val="146225"/>
                </a:solidFill>
                <a:effectLst/>
                <a:uLnTx/>
                <a:uFillTx/>
                <a:latin typeface="Arial" charset="0"/>
                <a:ea typeface="ＭＳ Ｐゴシック" charset="0"/>
              </a:rPr>
              <a:t>private</a:t>
            </a:r>
            <a: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t> as possible </a:t>
            </a:r>
            <a:b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br>
            <a: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t>(15-17).</a:t>
            </a:r>
            <a:r>
              <a:rPr kumimoji="0" lang="en-US" altLang="ja-JP" sz="4000" b="1" i="0" u="none" strike="noStrike" kern="1200" cap="none" spc="0" normalizeH="0" baseline="0" noProof="0" dirty="0">
                <a:ln>
                  <a:noFill/>
                </a:ln>
                <a:solidFill>
                  <a:srgbClr val="000000"/>
                </a:solidFill>
                <a:effectLst/>
                <a:uLnTx/>
                <a:uFillTx/>
                <a:latin typeface="Times New Roman" charset="0"/>
                <a:ea typeface="ＭＳ Ｐゴシック" charset="0"/>
              </a:rPr>
              <a:t> </a:t>
            </a:r>
            <a:endParaRPr kumimoji="0" lang="en-US" sz="4000" b="1"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450909115"/>
      </p:ext>
    </p:extLst>
  </p:cSld>
  <p:clrMapOvr>
    <a:masterClrMapping/>
  </p:clrMapOvr>
  <p:transition>
    <p:random/>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0082" name="Rectangle 2"/>
          <p:cNvSpPr>
            <a:spLocks noGrp="1" noChangeArrowheads="1"/>
          </p:cNvSpPr>
          <p:nvPr>
            <p:ph type="ctrTitle"/>
          </p:nvPr>
        </p:nvSpPr>
        <p:spPr>
          <a:xfrm>
            <a:off x="609600" y="381000"/>
            <a:ext cx="5867400" cy="1066800"/>
          </a:xfrm>
          <a:effectLst>
            <a:outerShdw blurRad="25400" dist="38099" dir="2700000" algn="ctr" rotWithShape="0">
              <a:srgbClr val="FFFFFF">
                <a:alpha val="99962"/>
              </a:srgbClr>
            </a:outerShdw>
          </a:effectLst>
        </p:spPr>
        <p:txBody>
          <a:bodyPr/>
          <a:lstStyle/>
          <a:p>
            <a:pPr algn="l" eaLnBrk="1" hangingPunct="1">
              <a:defRPr/>
            </a:pPr>
            <a:r>
              <a:rPr lang="en-US" sz="6600" b="1">
                <a:latin typeface="Verdana" charset="0"/>
                <a:ea typeface="Osaka" charset="0"/>
                <a:cs typeface="Osaka" charset="0"/>
              </a:rPr>
              <a:t>Our Goal:</a:t>
            </a:r>
            <a:endParaRPr lang="en-US">
              <a:latin typeface="Verdana" charset="0"/>
              <a:ea typeface="Osaka" charset="0"/>
              <a:cs typeface="Osaka" charset="0"/>
            </a:endParaRPr>
          </a:p>
        </p:txBody>
      </p:sp>
      <p:sp>
        <p:nvSpPr>
          <p:cNvPr id="1070084" name="WordArt 4"/>
          <p:cNvSpPr>
            <a:spLocks noChangeArrowheads="1" noChangeShapeType="1" noTextEdit="1"/>
          </p:cNvSpPr>
          <p:nvPr/>
        </p:nvSpPr>
        <p:spPr bwMode="auto">
          <a:xfrm>
            <a:off x="990600" y="1219200"/>
            <a:ext cx="7772400" cy="4572000"/>
          </a:xfrm>
          <a:prstGeom prst="rect">
            <a:avLst/>
          </a:prstGeom>
        </p:spPr>
        <p:txBody>
          <a:bodyPr wrap="none" fromWordArt="1">
            <a:prstTxWarp prst="textSlantUp">
              <a:avLst>
                <a:gd name="adj" fmla="val 32056"/>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600" b="0" i="0" u="none" strike="noStrike" kern="10" cap="none" spc="0" normalizeH="0" baseline="0" noProof="0">
                <a:ln w="9525">
                  <a:solidFill>
                    <a:srgbClr val="CC99FF"/>
                  </a:solidFill>
                  <a:round/>
                  <a:headEnd/>
                  <a:tailEnd/>
                </a:ln>
                <a:solidFill>
                  <a:srgbClr val="FFFFFF"/>
                </a:solidFill>
                <a:effectLst>
                  <a:outerShdw blurRad="63500" dist="53882" dir="2700000" algn="ctr" rotWithShape="0">
                    <a:srgbClr val="9999FF"/>
                  </a:outerShdw>
                </a:effectLst>
                <a:uLnTx/>
                <a:uFillTx/>
                <a:latin typeface="Impact"/>
                <a:ea typeface="Impact"/>
                <a:cs typeface="Impact"/>
              </a:rPr>
              <a:t>Restoration!</a:t>
            </a:r>
          </a:p>
        </p:txBody>
      </p:sp>
      <p:sp>
        <p:nvSpPr>
          <p:cNvPr id="1070085" name="Rectangle 5"/>
          <p:cNvSpPr>
            <a:spLocks noChangeArrowheads="1"/>
          </p:cNvSpPr>
          <p:nvPr/>
        </p:nvSpPr>
        <p:spPr bwMode="auto">
          <a:xfrm>
            <a:off x="533400" y="304800"/>
            <a:ext cx="5867400" cy="1066800"/>
          </a:xfrm>
          <a:prstGeom prst="rect">
            <a:avLst/>
          </a:prstGeom>
          <a:noFill/>
          <a:ln>
            <a:noFill/>
          </a:ln>
          <a:effectLst>
            <a:outerShdw blurRad="25400" dist="38099" dir="2700000" algn="ctr" rotWithShape="0">
              <a:srgbClr val="FFFFFF">
                <a:alpha val="99962"/>
              </a:srgbClr>
            </a:outerShdw>
          </a:effec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6600" b="1" i="0" u="none" strike="noStrike" kern="1200" cap="none" spc="0" normalizeH="0" baseline="0" noProof="0">
                <a:ln>
                  <a:noFill/>
                </a:ln>
                <a:solidFill>
                  <a:srgbClr val="1F0769"/>
                </a:solidFill>
                <a:effectLst/>
                <a:uLnTx/>
                <a:uFillTx/>
                <a:latin typeface="Verdana" charset="0"/>
                <a:ea typeface="Osaka" charset="0"/>
                <a:cs typeface="Osaka" charset="0"/>
              </a:rPr>
              <a:t>Our Goal:</a:t>
            </a:r>
            <a:endParaRPr kumimoji="0" lang="en-US" sz="4400" b="0" i="0" u="none" strike="noStrike" kern="1200" cap="none" spc="0" normalizeH="0" baseline="0" noProof="0">
              <a:ln>
                <a:noFill/>
              </a:ln>
              <a:solidFill>
                <a:srgbClr val="1F0769"/>
              </a:solidFill>
              <a:effectLst/>
              <a:uLnTx/>
              <a:uFillTx/>
              <a:latin typeface="Verdana" charset="0"/>
              <a:ea typeface="Osaka" charset="0"/>
              <a:cs typeface="Osaka" charset="0"/>
            </a:endParaRPr>
          </a:p>
        </p:txBody>
      </p:sp>
    </p:spTree>
    <p:extLst>
      <p:ext uri="{BB962C8B-B14F-4D97-AF65-F5344CB8AC3E}">
        <p14:creationId xmlns:p14="http://schemas.microsoft.com/office/powerpoint/2010/main" val="2249977294"/>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5" presetClass="entr" presetSubtype="0" fill="hold" grpId="0" nodeType="clickEffect">
                                  <p:stCondLst>
                                    <p:cond delay="0"/>
                                  </p:stCondLst>
                                  <p:childTnLst>
                                    <p:set>
                                      <p:cBhvr>
                                        <p:cTn id="6" dur="1" fill="hold">
                                          <p:stCondLst>
                                            <p:cond delay="0"/>
                                          </p:stCondLst>
                                        </p:cTn>
                                        <p:tgtEl>
                                          <p:spTgt spid="1070084"/>
                                        </p:tgtEl>
                                        <p:attrNameLst>
                                          <p:attrName>style.visibility</p:attrName>
                                        </p:attrNameLst>
                                      </p:cBhvr>
                                      <p:to>
                                        <p:strVal val="visible"/>
                                      </p:to>
                                    </p:set>
                                    <p:animEffect transition="in" filter="fade">
                                      <p:cBhvr>
                                        <p:cTn id="7" dur="2000"/>
                                        <p:tgtEl>
                                          <p:spTgt spid="1070084"/>
                                        </p:tgtEl>
                                      </p:cBhvr>
                                    </p:animEffect>
                                    <p:anim calcmode="lin" valueType="num">
                                      <p:cBhvr>
                                        <p:cTn id="8" dur="2000" fill="hold"/>
                                        <p:tgtEl>
                                          <p:spTgt spid="1070084"/>
                                        </p:tgtEl>
                                        <p:attrNameLst>
                                          <p:attrName>style.rotation</p:attrName>
                                        </p:attrNameLst>
                                      </p:cBhvr>
                                      <p:tavLst>
                                        <p:tav tm="0">
                                          <p:val>
                                            <p:fltVal val="720"/>
                                          </p:val>
                                        </p:tav>
                                        <p:tav tm="100000">
                                          <p:val>
                                            <p:fltVal val="0"/>
                                          </p:val>
                                        </p:tav>
                                      </p:tavLst>
                                    </p:anim>
                                    <p:anim calcmode="lin" valueType="num">
                                      <p:cBhvr>
                                        <p:cTn id="9" dur="2000" fill="hold"/>
                                        <p:tgtEl>
                                          <p:spTgt spid="1070084"/>
                                        </p:tgtEl>
                                        <p:attrNameLst>
                                          <p:attrName>ppt_h</p:attrName>
                                        </p:attrNameLst>
                                      </p:cBhvr>
                                      <p:tavLst>
                                        <p:tav tm="0">
                                          <p:val>
                                            <p:fltVal val="0"/>
                                          </p:val>
                                        </p:tav>
                                        <p:tav tm="100000">
                                          <p:val>
                                            <p:strVal val="#ppt_h"/>
                                          </p:val>
                                        </p:tav>
                                      </p:tavLst>
                                    </p:anim>
                                    <p:anim calcmode="lin" valueType="num">
                                      <p:cBhvr>
                                        <p:cTn id="10" dur="2000" fill="hold"/>
                                        <p:tgtEl>
                                          <p:spTgt spid="1070084"/>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0084"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78530" name="Picture 2"/>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143000"/>
            <a:ext cx="4445000" cy="3327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78531"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b="13741"/>
          <a:stretch>
            <a:fillRect/>
          </a:stretch>
        </p:blipFill>
        <p:spPr bwMode="auto">
          <a:xfrm>
            <a:off x="3886200" y="3987800"/>
            <a:ext cx="4445000" cy="2870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8532" name="Rectangle 4"/>
          <p:cNvSpPr>
            <a:spLocks noGrp="1" noChangeArrowheads="1"/>
          </p:cNvSpPr>
          <p:nvPr>
            <p:ph type="title"/>
          </p:nvPr>
        </p:nvSpPr>
        <p:spPr>
          <a:xfrm>
            <a:off x="1828800" y="0"/>
            <a:ext cx="7239000" cy="1524000"/>
          </a:xfrm>
          <a:solidFill>
            <a:schemeClr val="tx1"/>
          </a:solidFill>
        </p:spPr>
        <p:txBody>
          <a:bodyPr/>
          <a:lstStyle/>
          <a:p>
            <a:pPr algn="r" eaLnBrk="1" hangingPunct="1"/>
            <a:r>
              <a:rPr lang="en-US" b="1">
                <a:latin typeface="Arial" charset="0"/>
                <a:ea typeface="ＭＳ Ｐゴシック" charset="0"/>
              </a:rPr>
              <a:t>Restore People in Sin</a:t>
            </a:r>
            <a:endParaRPr lang="en-US" sz="3600">
              <a:latin typeface="Arial" charset="0"/>
              <a:ea typeface="ＭＳ Ｐゴシック" charset="0"/>
            </a:endParaRPr>
          </a:p>
        </p:txBody>
      </p:sp>
      <p:sp>
        <p:nvSpPr>
          <p:cNvPr id="278533" name="Rectangle 7"/>
          <p:cNvSpPr>
            <a:spLocks noChangeArrowheads="1"/>
          </p:cNvSpPr>
          <p:nvPr/>
        </p:nvSpPr>
        <p:spPr bwMode="auto">
          <a:xfrm>
            <a:off x="1752600" y="2971800"/>
            <a:ext cx="7391400" cy="1981200"/>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l" defTabSz="914400" rtl="0" eaLnBrk="1" fontAlgn="base" latinLnBrk="0" hangingPunct="1">
              <a:lnSpc>
                <a:spcPct val="90000"/>
              </a:lnSpc>
              <a:spcBef>
                <a:spcPct val="20000"/>
              </a:spcBef>
              <a:spcAft>
                <a:spcPct val="0"/>
              </a:spcAft>
              <a:buClrTx/>
              <a:buSzTx/>
              <a:buFontTx/>
              <a:buNone/>
              <a:tabLst/>
              <a:defRPr/>
            </a:pPr>
            <a:r>
              <a:rPr kumimoji="0" lang="mr-IN"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Brothers, if someone is caught in a sin, you who are spiritual should restore him gently.</a:t>
            </a:r>
            <a:r>
              <a:rPr kumimoji="0" lang="mr-IN"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endPar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endParaRPr>
          </a:p>
          <a:p>
            <a:pPr marL="0" marR="0" lvl="0" indent="0" algn="r" defTabSz="914400" rtl="0" eaLnBrk="1" fontAlgn="base" latinLnBrk="0" hangingPunct="1">
              <a:lnSpc>
                <a:spcPct val="90000"/>
              </a:lnSpc>
              <a:spcBef>
                <a:spcPct val="2000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Galatians 6:1</a:t>
            </a:r>
          </a:p>
        </p:txBody>
      </p:sp>
      <p:sp>
        <p:nvSpPr>
          <p:cNvPr id="278534" name="Rectangle 9"/>
          <p:cNvSpPr>
            <a:spLocks noChangeArrowheads="1"/>
          </p:cNvSpPr>
          <p:nvPr/>
        </p:nvSpPr>
        <p:spPr bwMode="auto">
          <a:xfrm>
            <a:off x="1752600" y="76200"/>
            <a:ext cx="6781800" cy="152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Restore People in Sin</a:t>
            </a:r>
            <a:endParaRPr kumimoji="0" lang="en-US" sz="3600" b="0" i="0" u="none" strike="noStrike" kern="1200" cap="none" spc="0" normalizeH="0" baseline="0" noProof="0">
              <a:ln>
                <a:noFill/>
              </a:ln>
              <a:solidFill>
                <a:srgbClr val="FFFFFF"/>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2395086452"/>
      </p:ext>
    </p:extLst>
  </p:cSld>
  <p:clrMapOvr>
    <a:masterClrMapping/>
  </p:clrMapOvr>
  <p:transition>
    <p:random/>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Rectangle 2"/>
          <p:cNvSpPr>
            <a:spLocks noGrp="1" noChangeArrowheads="1"/>
          </p:cNvSpPr>
          <p:nvPr>
            <p:ph type="ctrTitle"/>
          </p:nvPr>
        </p:nvSpPr>
        <p:spPr>
          <a:xfrm>
            <a:off x="0" y="152400"/>
            <a:ext cx="8077200" cy="1828800"/>
          </a:xfrm>
        </p:spPr>
        <p:txBody>
          <a:bodyPr/>
          <a:lstStyle/>
          <a:p>
            <a:pPr eaLnBrk="1" hangingPunct="1"/>
            <a:r>
              <a:rPr lang="en-US" sz="4800" b="1">
                <a:latin typeface="Arial" charset="0"/>
                <a:ea typeface="ＭＳ Ｐゴシック" charset="0"/>
              </a:rPr>
              <a:t>God</a:t>
            </a:r>
            <a:r>
              <a:rPr lang="mr-IN" altLang="ja-JP" sz="4800" b="1">
                <a:latin typeface="Arial" charset="0"/>
                <a:ea typeface="ＭＳ Ｐゴシック" charset="0"/>
              </a:rPr>
              <a:t>'</a:t>
            </a:r>
            <a:r>
              <a:rPr lang="en-US" sz="4800" b="1">
                <a:latin typeface="Arial" charset="0"/>
                <a:ea typeface="ＭＳ Ｐゴシック" charset="0"/>
              </a:rPr>
              <a:t>s 4-step restoring process…</a:t>
            </a:r>
            <a:endParaRPr lang="en-US" sz="4800">
              <a:latin typeface="Arial" charset="0"/>
              <a:ea typeface="ＭＳ Ｐゴシック" charset="0"/>
            </a:endParaRPr>
          </a:p>
        </p:txBody>
      </p:sp>
      <p:sp>
        <p:nvSpPr>
          <p:cNvPr id="280578" name="AutoShape 6"/>
          <p:cNvSpPr>
            <a:spLocks noChangeArrowheads="1"/>
          </p:cNvSpPr>
          <p:nvPr/>
        </p:nvSpPr>
        <p:spPr bwMode="auto">
          <a:xfrm rot="5400000" flipV="1">
            <a:off x="2057400" y="-685800"/>
            <a:ext cx="5410200" cy="8001000"/>
          </a:xfrm>
          <a:prstGeom prst="triangle">
            <a:avLst>
              <a:gd name="adj" fmla="val 50000"/>
            </a:avLst>
          </a:prstGeom>
          <a:solidFill>
            <a:srgbClr val="6601FF"/>
          </a:solidFill>
          <a:ln w="9525">
            <a:solidFill>
              <a:schemeClr val="tx1"/>
            </a:solidFill>
            <a:miter lim="800000"/>
            <a:headEnd/>
            <a:tailEnd/>
          </a:ln>
        </p:spPr>
        <p:txBody>
          <a:bodyPr vert="eaVert"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075208" name="Text Box 8"/>
          <p:cNvSpPr txBox="1">
            <a:spLocks noChangeArrowheads="1"/>
          </p:cNvSpPr>
          <p:nvPr/>
        </p:nvSpPr>
        <p:spPr bwMode="auto">
          <a:xfrm>
            <a:off x="1676400" y="2947988"/>
            <a:ext cx="438150" cy="64135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1</a:t>
            </a:r>
          </a:p>
        </p:txBody>
      </p:sp>
      <p:sp>
        <p:nvSpPr>
          <p:cNvPr id="1075209" name="Text Box 9"/>
          <p:cNvSpPr txBox="1">
            <a:spLocks noChangeArrowheads="1"/>
          </p:cNvSpPr>
          <p:nvPr/>
        </p:nvSpPr>
        <p:spPr bwMode="auto">
          <a:xfrm>
            <a:off x="2751138" y="2414588"/>
            <a:ext cx="933450" cy="170815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6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2</a:t>
            </a:r>
          </a:p>
        </p:txBody>
      </p:sp>
      <p:sp>
        <p:nvSpPr>
          <p:cNvPr id="1075211" name="Text Box 11"/>
          <p:cNvSpPr txBox="1">
            <a:spLocks noChangeArrowheads="1"/>
          </p:cNvSpPr>
          <p:nvPr/>
        </p:nvSpPr>
        <p:spPr bwMode="auto">
          <a:xfrm>
            <a:off x="4321175" y="1782763"/>
            <a:ext cx="1519238" cy="297180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9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3</a:t>
            </a:r>
          </a:p>
        </p:txBody>
      </p:sp>
      <p:sp>
        <p:nvSpPr>
          <p:cNvPr id="1075212" name="Text Box 12"/>
          <p:cNvSpPr txBox="1">
            <a:spLocks noChangeArrowheads="1"/>
          </p:cNvSpPr>
          <p:nvPr/>
        </p:nvSpPr>
        <p:spPr bwMode="auto">
          <a:xfrm>
            <a:off x="6477000" y="898525"/>
            <a:ext cx="2338388" cy="4740275"/>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05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4</a:t>
            </a:r>
          </a:p>
        </p:txBody>
      </p:sp>
      <p:sp>
        <p:nvSpPr>
          <p:cNvPr id="280583" name="Rectangle 13"/>
          <p:cNvSpPr>
            <a:spLocks noChangeArrowheads="1"/>
          </p:cNvSpPr>
          <p:nvPr/>
        </p:nvSpPr>
        <p:spPr bwMode="auto">
          <a:xfrm>
            <a:off x="0" y="5029200"/>
            <a:ext cx="8077200" cy="1828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b"/>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800" b="1" i="0" u="none" strike="noStrike" kern="1200" cap="none" spc="0" normalizeH="0" baseline="0" noProof="0">
                <a:ln>
                  <a:noFill/>
                </a:ln>
                <a:solidFill>
                  <a:srgbClr val="333399"/>
                </a:solidFill>
                <a:effectLst/>
                <a:uLnTx/>
                <a:uFillTx/>
                <a:latin typeface="Arial" charset="0"/>
                <a:ea typeface="ＭＳ Ｐゴシック" charset="0"/>
              </a:rPr>
              <a:t>…reveals the issue to more people each step</a:t>
            </a:r>
          </a:p>
        </p:txBody>
      </p:sp>
    </p:spTree>
    <p:extLst>
      <p:ext uri="{BB962C8B-B14F-4D97-AF65-F5344CB8AC3E}">
        <p14:creationId xmlns:p14="http://schemas.microsoft.com/office/powerpoint/2010/main" val="33550139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075208">
                                            <p:txEl>
                                              <p:pRg st="0" end="0"/>
                                            </p:txEl>
                                          </p:spTgt>
                                        </p:tgtEl>
                                        <p:attrNameLst>
                                          <p:attrName>style.visibility</p:attrName>
                                        </p:attrNameLst>
                                      </p:cBhvr>
                                      <p:to>
                                        <p:strVal val="visible"/>
                                      </p:to>
                                    </p:set>
                                    <p:animEffect transition="in" filter="dissolve">
                                      <p:cBhvr>
                                        <p:cTn id="7" dur="2000"/>
                                        <p:tgtEl>
                                          <p:spTgt spid="1075208">
                                            <p:txEl>
                                              <p:pRg st="0" end="0"/>
                                            </p:txEl>
                                          </p:spTgt>
                                        </p:tgtEl>
                                      </p:cBhvr>
                                    </p:animEffect>
                                  </p:childTnLst>
                                </p:cTn>
                              </p:par>
                            </p:childTnLst>
                          </p:cTn>
                        </p:par>
                        <p:par>
                          <p:cTn id="8" fill="hold" nodeType="afterGroup">
                            <p:stCondLst>
                              <p:cond delay="2000"/>
                            </p:stCondLst>
                            <p:childTnLst>
                              <p:par>
                                <p:cTn id="9" presetID="9" presetClass="entr" presetSubtype="0" fill="hold" grpId="0" nodeType="afterEffect">
                                  <p:stCondLst>
                                    <p:cond delay="0"/>
                                  </p:stCondLst>
                                  <p:childTnLst>
                                    <p:set>
                                      <p:cBhvr>
                                        <p:cTn id="10" dur="1" fill="hold">
                                          <p:stCondLst>
                                            <p:cond delay="0"/>
                                          </p:stCondLst>
                                        </p:cTn>
                                        <p:tgtEl>
                                          <p:spTgt spid="1075209">
                                            <p:txEl>
                                              <p:pRg st="0" end="0"/>
                                            </p:txEl>
                                          </p:spTgt>
                                        </p:tgtEl>
                                        <p:attrNameLst>
                                          <p:attrName>style.visibility</p:attrName>
                                        </p:attrNameLst>
                                      </p:cBhvr>
                                      <p:to>
                                        <p:strVal val="visible"/>
                                      </p:to>
                                    </p:set>
                                    <p:animEffect transition="in" filter="dissolve">
                                      <p:cBhvr>
                                        <p:cTn id="11" dur="2000"/>
                                        <p:tgtEl>
                                          <p:spTgt spid="1075209">
                                            <p:txEl>
                                              <p:pRg st="0" end="0"/>
                                            </p:txEl>
                                          </p:spTgt>
                                        </p:tgtEl>
                                      </p:cBhvr>
                                    </p:animEffect>
                                  </p:childTnLst>
                                </p:cTn>
                              </p:par>
                            </p:childTnLst>
                          </p:cTn>
                        </p:par>
                        <p:par>
                          <p:cTn id="12" fill="hold" nodeType="afterGroup">
                            <p:stCondLst>
                              <p:cond delay="4000"/>
                            </p:stCondLst>
                            <p:childTnLst>
                              <p:par>
                                <p:cTn id="13" presetID="9" presetClass="entr" presetSubtype="0" fill="hold" grpId="0" nodeType="afterEffect">
                                  <p:stCondLst>
                                    <p:cond delay="0"/>
                                  </p:stCondLst>
                                  <p:childTnLst>
                                    <p:set>
                                      <p:cBhvr>
                                        <p:cTn id="14" dur="1" fill="hold">
                                          <p:stCondLst>
                                            <p:cond delay="0"/>
                                          </p:stCondLst>
                                        </p:cTn>
                                        <p:tgtEl>
                                          <p:spTgt spid="1075211">
                                            <p:txEl>
                                              <p:pRg st="0" end="0"/>
                                            </p:txEl>
                                          </p:spTgt>
                                        </p:tgtEl>
                                        <p:attrNameLst>
                                          <p:attrName>style.visibility</p:attrName>
                                        </p:attrNameLst>
                                      </p:cBhvr>
                                      <p:to>
                                        <p:strVal val="visible"/>
                                      </p:to>
                                    </p:set>
                                    <p:animEffect transition="in" filter="dissolve">
                                      <p:cBhvr>
                                        <p:cTn id="15" dur="2000"/>
                                        <p:tgtEl>
                                          <p:spTgt spid="1075211">
                                            <p:txEl>
                                              <p:pRg st="0" end="0"/>
                                            </p:txEl>
                                          </p:spTgt>
                                        </p:tgtEl>
                                      </p:cBhvr>
                                    </p:animEffect>
                                  </p:childTnLst>
                                </p:cTn>
                              </p:par>
                            </p:childTnLst>
                          </p:cTn>
                        </p:par>
                        <p:par>
                          <p:cTn id="16" fill="hold" nodeType="afterGroup">
                            <p:stCondLst>
                              <p:cond delay="6000"/>
                            </p:stCondLst>
                            <p:childTnLst>
                              <p:par>
                                <p:cTn id="17" presetID="9" presetClass="entr" presetSubtype="0" fill="hold" grpId="0" nodeType="afterEffect">
                                  <p:stCondLst>
                                    <p:cond delay="0"/>
                                  </p:stCondLst>
                                  <p:childTnLst>
                                    <p:set>
                                      <p:cBhvr>
                                        <p:cTn id="18" dur="1" fill="hold">
                                          <p:stCondLst>
                                            <p:cond delay="0"/>
                                          </p:stCondLst>
                                        </p:cTn>
                                        <p:tgtEl>
                                          <p:spTgt spid="1075212">
                                            <p:txEl>
                                              <p:pRg st="0" end="0"/>
                                            </p:txEl>
                                          </p:spTgt>
                                        </p:tgtEl>
                                        <p:attrNameLst>
                                          <p:attrName>style.visibility</p:attrName>
                                        </p:attrNameLst>
                                      </p:cBhvr>
                                      <p:to>
                                        <p:strVal val="visible"/>
                                      </p:to>
                                    </p:set>
                                    <p:animEffect transition="in" filter="dissolve">
                                      <p:cBhvr>
                                        <p:cTn id="19" dur="2000"/>
                                        <p:tgtEl>
                                          <p:spTgt spid="10752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08" grpId="0" build="p" autoUpdateAnimBg="0"/>
      <p:bldP spid="1075209" grpId="0" build="p" autoUpdateAnimBg="0"/>
      <p:bldP spid="1075211" grpId="0" build="p" autoUpdateAnimBg="0"/>
      <p:bldP spid="1075212" grpId="0" build="p"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a:xfrm>
            <a:off x="34925" y="304800"/>
            <a:ext cx="6840538" cy="1143000"/>
          </a:xfrm>
          <a:effectLst>
            <a:outerShdw blurRad="63500" dist="155023" dir="12899521" algn="ctr" rotWithShape="0">
              <a:srgbClr val="07070B">
                <a:alpha val="74998"/>
              </a:srgbClr>
            </a:outerShdw>
          </a:effectLst>
        </p:spPr>
        <p:txBody>
          <a:bodyPr/>
          <a:lstStyle/>
          <a:p>
            <a:pPr eaLnBrk="1" hangingPunct="1">
              <a:defRPr/>
            </a:pPr>
            <a:r>
              <a:rPr kumimoji="0" lang="en-US">
                <a:latin typeface="Helvetica" charset="0"/>
                <a:ea typeface="ＭＳ Ｐゴシック" charset="0"/>
                <a:cs typeface="ＭＳ Ｐゴシック" charset="0"/>
              </a:rPr>
              <a:t>Step 1 to Restoration </a:t>
            </a:r>
            <a:br>
              <a:rPr kumimoji="0" lang="en-US">
                <a:latin typeface="Helvetica" charset="0"/>
                <a:ea typeface="ＭＳ Ｐゴシック" charset="0"/>
                <a:cs typeface="ＭＳ Ｐゴシック" charset="0"/>
              </a:rPr>
            </a:br>
            <a:r>
              <a:rPr kumimoji="0" lang="en-US" sz="3600">
                <a:latin typeface="Helvetica" charset="0"/>
                <a:ea typeface="ＭＳ Ｐゴシック" charset="0"/>
                <a:cs typeface="ＭＳ Ｐゴシック" charset="0"/>
              </a:rPr>
              <a:t>Talk to the person by </a:t>
            </a:r>
            <a:r>
              <a:rPr kumimoji="0" lang="en-US" sz="3600" u="sng">
                <a:solidFill>
                  <a:srgbClr val="FFFF00"/>
                </a:solidFill>
                <a:latin typeface="Helvetica" charset="0"/>
                <a:ea typeface="ＭＳ Ｐゴシック" charset="0"/>
                <a:cs typeface="ＭＳ Ｐゴシック" charset="0"/>
              </a:rPr>
              <a:t>yourself</a:t>
            </a:r>
            <a:endParaRPr kumimoji="0" lang="en-US">
              <a:solidFill>
                <a:srgbClr val="FFFF00"/>
              </a:solidFill>
              <a:latin typeface="Helvetica" charset="0"/>
              <a:ea typeface="ＭＳ Ｐゴシック" charset="0"/>
              <a:cs typeface="ＭＳ Ｐゴシック" charset="0"/>
            </a:endParaRPr>
          </a:p>
        </p:txBody>
      </p:sp>
      <p:sp>
        <p:nvSpPr>
          <p:cNvPr id="965635" name="Text Box 3"/>
          <p:cNvSpPr txBox="1">
            <a:spLocks noChangeArrowheads="1"/>
          </p:cNvSpPr>
          <p:nvPr/>
        </p:nvSpPr>
        <p:spPr bwMode="auto">
          <a:xfrm>
            <a:off x="3276600" y="3581400"/>
            <a:ext cx="477838"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5636" name="Text Box 4"/>
          <p:cNvSpPr txBox="1">
            <a:spLocks noChangeArrowheads="1"/>
          </p:cNvSpPr>
          <p:nvPr/>
        </p:nvSpPr>
        <p:spPr bwMode="auto">
          <a:xfrm>
            <a:off x="152400" y="5735638"/>
            <a:ext cx="243998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 = Sinner</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5637" name="Text Box 5"/>
          <p:cNvSpPr txBox="1">
            <a:spLocks noChangeArrowheads="1"/>
          </p:cNvSpPr>
          <p:nvPr/>
        </p:nvSpPr>
        <p:spPr bwMode="auto">
          <a:xfrm>
            <a:off x="2057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99CC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99CCFF"/>
              </a:solidFill>
              <a:effectLst/>
              <a:uLnTx/>
              <a:uFillTx/>
              <a:latin typeface="Arial" charset="0"/>
              <a:ea typeface="ＭＳ Ｐゴシック" charset="0"/>
            </a:endParaRPr>
          </a:p>
        </p:txBody>
      </p:sp>
      <p:sp>
        <p:nvSpPr>
          <p:cNvPr id="965638" name="Text Box 6"/>
          <p:cNvSpPr txBox="1">
            <a:spLocks noChangeArrowheads="1"/>
          </p:cNvSpPr>
          <p:nvPr/>
        </p:nvSpPr>
        <p:spPr bwMode="auto">
          <a:xfrm>
            <a:off x="152400" y="6192838"/>
            <a:ext cx="289083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 = Member</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39" name="Text Box 7"/>
          <p:cNvSpPr txBox="1">
            <a:spLocks noChangeArrowheads="1"/>
          </p:cNvSpPr>
          <p:nvPr/>
        </p:nvSpPr>
        <p:spPr bwMode="auto">
          <a:xfrm>
            <a:off x="2362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0" name="Text Box 8"/>
          <p:cNvSpPr txBox="1">
            <a:spLocks noChangeArrowheads="1"/>
          </p:cNvSpPr>
          <p:nvPr/>
        </p:nvSpPr>
        <p:spPr bwMode="auto">
          <a:xfrm>
            <a:off x="3276600" y="4267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1" name="Text Box 9"/>
          <p:cNvSpPr txBox="1">
            <a:spLocks noChangeArrowheads="1"/>
          </p:cNvSpPr>
          <p:nvPr/>
        </p:nvSpPr>
        <p:spPr bwMode="auto">
          <a:xfrm>
            <a:off x="4191000" y="4114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2" name="Text Box 10"/>
          <p:cNvSpPr txBox="1">
            <a:spLocks noChangeArrowheads="1"/>
          </p:cNvSpPr>
          <p:nvPr/>
        </p:nvSpPr>
        <p:spPr bwMode="auto">
          <a:xfrm>
            <a:off x="4800600" y="3276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3" name="Text Box 11"/>
          <p:cNvSpPr txBox="1">
            <a:spLocks noChangeArrowheads="1"/>
          </p:cNvSpPr>
          <p:nvPr/>
        </p:nvSpPr>
        <p:spPr bwMode="auto">
          <a:xfrm>
            <a:off x="3962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4" name="Text Box 12"/>
          <p:cNvSpPr txBox="1">
            <a:spLocks noChangeArrowheads="1"/>
          </p:cNvSpPr>
          <p:nvPr/>
        </p:nvSpPr>
        <p:spPr bwMode="auto">
          <a:xfrm>
            <a:off x="19050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5" name="Text Box 13"/>
          <p:cNvSpPr txBox="1">
            <a:spLocks noChangeArrowheads="1"/>
          </p:cNvSpPr>
          <p:nvPr/>
        </p:nvSpPr>
        <p:spPr bwMode="auto">
          <a:xfrm>
            <a:off x="838200"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6" name="Text Box 14"/>
          <p:cNvSpPr txBox="1">
            <a:spLocks noChangeArrowheads="1"/>
          </p:cNvSpPr>
          <p:nvPr/>
        </p:nvSpPr>
        <p:spPr bwMode="auto">
          <a:xfrm>
            <a:off x="1752600" y="3810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7" name="Text Box 15"/>
          <p:cNvSpPr txBox="1">
            <a:spLocks noChangeArrowheads="1"/>
          </p:cNvSpPr>
          <p:nvPr/>
        </p:nvSpPr>
        <p:spPr bwMode="auto">
          <a:xfrm>
            <a:off x="2784475"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8" name="Text Box 16"/>
          <p:cNvSpPr txBox="1">
            <a:spLocks noChangeArrowheads="1"/>
          </p:cNvSpPr>
          <p:nvPr/>
        </p:nvSpPr>
        <p:spPr bwMode="auto">
          <a:xfrm>
            <a:off x="35814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9" name="Text Box 17"/>
          <p:cNvSpPr txBox="1">
            <a:spLocks noChangeArrowheads="1"/>
          </p:cNvSpPr>
          <p:nvPr/>
        </p:nvSpPr>
        <p:spPr bwMode="auto">
          <a:xfrm>
            <a:off x="27432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0" name="Text Box 18"/>
          <p:cNvSpPr txBox="1">
            <a:spLocks noChangeArrowheads="1"/>
          </p:cNvSpPr>
          <p:nvPr/>
        </p:nvSpPr>
        <p:spPr bwMode="auto">
          <a:xfrm>
            <a:off x="4724400" y="2743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1" name="Text Box 19"/>
          <p:cNvSpPr txBox="1">
            <a:spLocks noChangeArrowheads="1"/>
          </p:cNvSpPr>
          <p:nvPr/>
        </p:nvSpPr>
        <p:spPr bwMode="auto">
          <a:xfrm>
            <a:off x="5029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2" name="Text Box 20"/>
          <p:cNvSpPr txBox="1">
            <a:spLocks noChangeArrowheads="1"/>
          </p:cNvSpPr>
          <p:nvPr/>
        </p:nvSpPr>
        <p:spPr bwMode="auto">
          <a:xfrm>
            <a:off x="5867400" y="3886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3" name="Text Box 21"/>
          <p:cNvSpPr txBox="1">
            <a:spLocks noChangeArrowheads="1"/>
          </p:cNvSpPr>
          <p:nvPr/>
        </p:nvSpPr>
        <p:spPr bwMode="auto">
          <a:xfrm>
            <a:off x="67818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4" name="Text Box 22"/>
          <p:cNvSpPr txBox="1">
            <a:spLocks noChangeArrowheads="1"/>
          </p:cNvSpPr>
          <p:nvPr/>
        </p:nvSpPr>
        <p:spPr bwMode="auto">
          <a:xfrm>
            <a:off x="7391400" y="2895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5" name="Text Box 23"/>
          <p:cNvSpPr txBox="1">
            <a:spLocks noChangeArrowheads="1"/>
          </p:cNvSpPr>
          <p:nvPr/>
        </p:nvSpPr>
        <p:spPr bwMode="auto">
          <a:xfrm>
            <a:off x="6553200" y="2667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6" name="Text Box 24"/>
          <p:cNvSpPr txBox="1">
            <a:spLocks noChangeArrowheads="1"/>
          </p:cNvSpPr>
          <p:nvPr/>
        </p:nvSpPr>
        <p:spPr bwMode="auto">
          <a:xfrm>
            <a:off x="4648200" y="2057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7" name="Text Box 25"/>
          <p:cNvSpPr txBox="1">
            <a:spLocks noChangeArrowheads="1"/>
          </p:cNvSpPr>
          <p:nvPr/>
        </p:nvSpPr>
        <p:spPr bwMode="auto">
          <a:xfrm>
            <a:off x="5181600" y="2438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8" name="Text Box 26"/>
          <p:cNvSpPr txBox="1">
            <a:spLocks noChangeArrowheads="1"/>
          </p:cNvSpPr>
          <p:nvPr/>
        </p:nvSpPr>
        <p:spPr bwMode="auto">
          <a:xfrm>
            <a:off x="5638800" y="3200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9" name="Text Box 27"/>
          <p:cNvSpPr txBox="1">
            <a:spLocks noChangeArrowheads="1"/>
          </p:cNvSpPr>
          <p:nvPr/>
        </p:nvSpPr>
        <p:spPr bwMode="auto">
          <a:xfrm>
            <a:off x="65532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0" name="Text Box 28"/>
          <p:cNvSpPr txBox="1">
            <a:spLocks noChangeArrowheads="1"/>
          </p:cNvSpPr>
          <p:nvPr/>
        </p:nvSpPr>
        <p:spPr bwMode="auto">
          <a:xfrm>
            <a:off x="62484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1" name="Text Box 29"/>
          <p:cNvSpPr txBox="1">
            <a:spLocks noChangeArrowheads="1"/>
          </p:cNvSpPr>
          <p:nvPr/>
        </p:nvSpPr>
        <p:spPr bwMode="auto">
          <a:xfrm>
            <a:off x="63246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2" name="Text Box 30"/>
          <p:cNvSpPr txBox="1">
            <a:spLocks noChangeArrowheads="1"/>
          </p:cNvSpPr>
          <p:nvPr/>
        </p:nvSpPr>
        <p:spPr bwMode="auto">
          <a:xfrm>
            <a:off x="3810000" y="4724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dirty="0">
              <a:ln>
                <a:noFill/>
              </a:ln>
              <a:solidFill>
                <a:srgbClr val="BBE0E3"/>
              </a:solidFill>
              <a:effectLst/>
              <a:uLnTx/>
              <a:uFillTx/>
              <a:latin typeface="Arial" charset="0"/>
              <a:ea typeface="ＭＳ Ｐゴシック" charset="0"/>
            </a:endParaRPr>
          </a:p>
        </p:txBody>
      </p:sp>
      <p:sp>
        <p:nvSpPr>
          <p:cNvPr id="965663" name="Text Box 31"/>
          <p:cNvSpPr txBox="1">
            <a:spLocks noChangeArrowheads="1"/>
          </p:cNvSpPr>
          <p:nvPr/>
        </p:nvSpPr>
        <p:spPr bwMode="auto">
          <a:xfrm>
            <a:off x="25908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4" name="Text Box 32"/>
          <p:cNvSpPr txBox="1">
            <a:spLocks noChangeArrowheads="1"/>
          </p:cNvSpPr>
          <p:nvPr/>
        </p:nvSpPr>
        <p:spPr bwMode="auto">
          <a:xfrm>
            <a:off x="9144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5" name="Line 33"/>
          <p:cNvSpPr>
            <a:spLocks noChangeShapeType="1"/>
          </p:cNvSpPr>
          <p:nvPr/>
        </p:nvSpPr>
        <p:spPr bwMode="auto">
          <a:xfrm flipH="1" flipV="1">
            <a:off x="2590800" y="3657600"/>
            <a:ext cx="685800" cy="304800"/>
          </a:xfrm>
          <a:prstGeom prst="line">
            <a:avLst/>
          </a:prstGeom>
          <a:noFill/>
          <a:ln w="57150">
            <a:solidFill>
              <a:srgbClr val="FFFF00"/>
            </a:solidFill>
            <a:round/>
            <a:headEnd/>
            <a:tailEnd type="arrow"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6" name="Line 34"/>
          <p:cNvSpPr>
            <a:spLocks noChangeShapeType="1"/>
          </p:cNvSpPr>
          <p:nvPr/>
        </p:nvSpPr>
        <p:spPr bwMode="auto">
          <a:xfrm flipH="1" flipV="1">
            <a:off x="2667000" y="34290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7" name="Line 35"/>
          <p:cNvSpPr>
            <a:spLocks noChangeShapeType="1"/>
          </p:cNvSpPr>
          <p:nvPr/>
        </p:nvSpPr>
        <p:spPr bwMode="auto">
          <a:xfrm rot="-10800000" flipH="1" flipV="1">
            <a:off x="1371600" y="29718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8" name="Line 36"/>
          <p:cNvSpPr>
            <a:spLocks noChangeShapeType="1"/>
          </p:cNvSpPr>
          <p:nvPr/>
        </p:nvSpPr>
        <p:spPr bwMode="auto">
          <a:xfrm rot="-7245430" flipH="1" flipV="1">
            <a:off x="1943100" y="26289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9" name="Line 37"/>
          <p:cNvSpPr>
            <a:spLocks noChangeShapeType="1"/>
          </p:cNvSpPr>
          <p:nvPr/>
        </p:nvSpPr>
        <p:spPr bwMode="auto">
          <a:xfrm rot="7240121" flipH="1" flipV="1">
            <a:off x="1409700" y="35052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70" name="Oval 38"/>
          <p:cNvSpPr>
            <a:spLocks noChangeArrowheads="1"/>
          </p:cNvSpPr>
          <p:nvPr/>
        </p:nvSpPr>
        <p:spPr bwMode="auto">
          <a:xfrm rot="1717289">
            <a:off x="1752600" y="3200400"/>
            <a:ext cx="2286000" cy="8382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pic>
        <p:nvPicPr>
          <p:cNvPr id="282662" name="Picture 2" descr="handshake.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904038" y="0"/>
            <a:ext cx="2239962" cy="148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92438155"/>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0"/>
                                  </p:stCondLst>
                                  <p:childTnLst>
                                    <p:set>
                                      <p:cBhvr>
                                        <p:cTn id="6" dur="1" fill="hold">
                                          <p:stCondLst>
                                            <p:cond delay="0"/>
                                          </p:stCondLst>
                                        </p:cTn>
                                        <p:tgtEl>
                                          <p:spTgt spid="965665"/>
                                        </p:tgtEl>
                                        <p:attrNameLst>
                                          <p:attrName>style.visibility</p:attrName>
                                        </p:attrNameLst>
                                      </p:cBhvr>
                                      <p:to>
                                        <p:strVal val="visible"/>
                                      </p:to>
                                    </p:set>
                                    <p:animEffect transition="in" filter="wipe(right)">
                                      <p:cBhvr>
                                        <p:cTn id="7" dur="500"/>
                                        <p:tgtEl>
                                          <p:spTgt spid="96566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2" fill="hold" nodeType="clickEffect">
                                  <p:stCondLst>
                                    <p:cond delay="0"/>
                                  </p:stCondLst>
                                  <p:childTnLst>
                                    <p:set>
                                      <p:cBhvr>
                                        <p:cTn id="11" dur="1" fill="hold">
                                          <p:stCondLst>
                                            <p:cond delay="0"/>
                                          </p:stCondLst>
                                        </p:cTn>
                                        <p:tgtEl>
                                          <p:spTgt spid="965667"/>
                                        </p:tgtEl>
                                        <p:attrNameLst>
                                          <p:attrName>style.visibility</p:attrName>
                                        </p:attrNameLst>
                                      </p:cBhvr>
                                      <p:to>
                                        <p:strVal val="visible"/>
                                      </p:to>
                                    </p:set>
                                    <p:animEffect transition="in" filter="wipe(right)">
                                      <p:cBhvr>
                                        <p:cTn id="12" dur="500"/>
                                        <p:tgtEl>
                                          <p:spTgt spid="965667"/>
                                        </p:tgtEl>
                                      </p:cBhvr>
                                    </p:animEffect>
                                  </p:childTnLst>
                                </p:cTn>
                              </p:par>
                            </p:childTnLst>
                          </p:cTn>
                        </p:par>
                        <p:par>
                          <p:cTn id="13" fill="hold" nodeType="afterGroup">
                            <p:stCondLst>
                              <p:cond delay="500"/>
                            </p:stCondLst>
                            <p:childTnLst>
                              <p:par>
                                <p:cTn id="14" presetID="22" presetClass="entr" presetSubtype="4" fill="hold" nodeType="afterEffect">
                                  <p:stCondLst>
                                    <p:cond delay="0"/>
                                  </p:stCondLst>
                                  <p:childTnLst>
                                    <p:set>
                                      <p:cBhvr>
                                        <p:cTn id="15" dur="1" fill="hold">
                                          <p:stCondLst>
                                            <p:cond delay="0"/>
                                          </p:stCondLst>
                                        </p:cTn>
                                        <p:tgtEl>
                                          <p:spTgt spid="965668"/>
                                        </p:tgtEl>
                                        <p:attrNameLst>
                                          <p:attrName>style.visibility</p:attrName>
                                        </p:attrNameLst>
                                      </p:cBhvr>
                                      <p:to>
                                        <p:strVal val="visible"/>
                                      </p:to>
                                    </p:set>
                                    <p:animEffect transition="in" filter="wipe(down)">
                                      <p:cBhvr>
                                        <p:cTn id="16" dur="500"/>
                                        <p:tgtEl>
                                          <p:spTgt spid="965668"/>
                                        </p:tgtEl>
                                      </p:cBhvr>
                                    </p:animEffect>
                                  </p:childTnLst>
                                </p:cTn>
                              </p:par>
                            </p:childTnLst>
                          </p:cTn>
                        </p:par>
                        <p:par>
                          <p:cTn id="17" fill="hold" nodeType="afterGroup">
                            <p:stCondLst>
                              <p:cond delay="1000"/>
                            </p:stCondLst>
                            <p:childTnLst>
                              <p:par>
                                <p:cTn id="18" presetID="22" presetClass="entr" presetSubtype="1" fill="hold" nodeType="afterEffect">
                                  <p:stCondLst>
                                    <p:cond delay="0"/>
                                  </p:stCondLst>
                                  <p:childTnLst>
                                    <p:set>
                                      <p:cBhvr>
                                        <p:cTn id="19" dur="1" fill="hold">
                                          <p:stCondLst>
                                            <p:cond delay="0"/>
                                          </p:stCondLst>
                                        </p:cTn>
                                        <p:tgtEl>
                                          <p:spTgt spid="965669"/>
                                        </p:tgtEl>
                                        <p:attrNameLst>
                                          <p:attrName>style.visibility</p:attrName>
                                        </p:attrNameLst>
                                      </p:cBhvr>
                                      <p:to>
                                        <p:strVal val="visible"/>
                                      </p:to>
                                    </p:set>
                                    <p:animEffect transition="in" filter="wipe(up)">
                                      <p:cBhvr>
                                        <p:cTn id="20" dur="500"/>
                                        <p:tgtEl>
                                          <p:spTgt spid="965669"/>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3" presetClass="exit" presetSubtype="10" fill="hold" nodeType="clickEffect">
                                  <p:stCondLst>
                                    <p:cond delay="0"/>
                                  </p:stCondLst>
                                  <p:childTnLst>
                                    <p:animEffect transition="out" filter="blinds(horizontal)">
                                      <p:cBhvr>
                                        <p:cTn id="24" dur="500"/>
                                        <p:tgtEl>
                                          <p:spTgt spid="965669"/>
                                        </p:tgtEl>
                                      </p:cBhvr>
                                    </p:animEffect>
                                    <p:set>
                                      <p:cBhvr>
                                        <p:cTn id="25" dur="1" fill="hold">
                                          <p:stCondLst>
                                            <p:cond delay="499"/>
                                          </p:stCondLst>
                                        </p:cTn>
                                        <p:tgtEl>
                                          <p:spTgt spid="965669"/>
                                        </p:tgtEl>
                                        <p:attrNameLst>
                                          <p:attrName>style.visibility</p:attrName>
                                        </p:attrNameLst>
                                      </p:cBhvr>
                                      <p:to>
                                        <p:strVal val="hidden"/>
                                      </p:to>
                                    </p:set>
                                  </p:childTnLst>
                                </p:cTn>
                              </p:par>
                              <p:par>
                                <p:cTn id="26" presetID="3" presetClass="exit" presetSubtype="10" fill="hold" nodeType="withEffect">
                                  <p:stCondLst>
                                    <p:cond delay="0"/>
                                  </p:stCondLst>
                                  <p:childTnLst>
                                    <p:animEffect transition="out" filter="blinds(horizontal)">
                                      <p:cBhvr>
                                        <p:cTn id="27" dur="500"/>
                                        <p:tgtEl>
                                          <p:spTgt spid="965668"/>
                                        </p:tgtEl>
                                      </p:cBhvr>
                                    </p:animEffect>
                                    <p:set>
                                      <p:cBhvr>
                                        <p:cTn id="28" dur="1" fill="hold">
                                          <p:stCondLst>
                                            <p:cond delay="499"/>
                                          </p:stCondLst>
                                        </p:cTn>
                                        <p:tgtEl>
                                          <p:spTgt spid="965668"/>
                                        </p:tgtEl>
                                        <p:attrNameLst>
                                          <p:attrName>style.visibility</p:attrName>
                                        </p:attrNameLst>
                                      </p:cBhvr>
                                      <p:to>
                                        <p:strVal val="hidden"/>
                                      </p:to>
                                    </p:set>
                                  </p:childTnLst>
                                </p:cTn>
                              </p:par>
                              <p:par>
                                <p:cTn id="29" presetID="3" presetClass="exit" presetSubtype="10" fill="hold" nodeType="withEffect">
                                  <p:stCondLst>
                                    <p:cond delay="0"/>
                                  </p:stCondLst>
                                  <p:childTnLst>
                                    <p:animEffect transition="out" filter="blinds(horizontal)">
                                      <p:cBhvr>
                                        <p:cTn id="30" dur="500"/>
                                        <p:tgtEl>
                                          <p:spTgt spid="965667"/>
                                        </p:tgtEl>
                                      </p:cBhvr>
                                    </p:animEffect>
                                    <p:set>
                                      <p:cBhvr>
                                        <p:cTn id="31" dur="1" fill="hold">
                                          <p:stCondLst>
                                            <p:cond delay="499"/>
                                          </p:stCondLst>
                                        </p:cTn>
                                        <p:tgtEl>
                                          <p:spTgt spid="965667"/>
                                        </p:tgtEl>
                                        <p:attrNameLst>
                                          <p:attrName>style.visibility</p:attrName>
                                        </p:attrNameLst>
                                      </p:cBhvr>
                                      <p:to>
                                        <p:strVal val="hidden"/>
                                      </p:to>
                                    </p:set>
                                  </p:childTnLst>
                                </p:cTn>
                              </p:par>
                            </p:childTnLst>
                          </p:cTn>
                        </p:par>
                        <p:par>
                          <p:cTn id="32" fill="hold" nodeType="withGroup">
                            <p:stCondLst>
                              <p:cond delay="500"/>
                            </p:stCondLst>
                            <p:childTnLst>
                              <p:par>
                                <p:cTn id="33" presetID="22" presetClass="entr" presetSubtype="8" fill="hold" nodeType="afterEffect">
                                  <p:stCondLst>
                                    <p:cond delay="0"/>
                                  </p:stCondLst>
                                  <p:childTnLst>
                                    <p:set>
                                      <p:cBhvr>
                                        <p:cTn id="34" dur="1" fill="hold">
                                          <p:stCondLst>
                                            <p:cond delay="0"/>
                                          </p:stCondLst>
                                        </p:cTn>
                                        <p:tgtEl>
                                          <p:spTgt spid="965666"/>
                                        </p:tgtEl>
                                        <p:attrNameLst>
                                          <p:attrName>style.visibility</p:attrName>
                                        </p:attrNameLst>
                                      </p:cBhvr>
                                      <p:to>
                                        <p:strVal val="visible"/>
                                      </p:to>
                                    </p:set>
                                    <p:animEffect transition="in" filter="wipe(left)">
                                      <p:cBhvr>
                                        <p:cTn id="35" dur="500"/>
                                        <p:tgtEl>
                                          <p:spTgt spid="965666"/>
                                        </p:tgtEl>
                                      </p:cBhvr>
                                    </p:animEffect>
                                  </p:childTnLst>
                                </p:cTn>
                              </p:par>
                            </p:childTnLst>
                          </p:cTn>
                        </p:par>
                        <p:par>
                          <p:cTn id="36" fill="hold" nodeType="withGroup">
                            <p:stCondLst>
                              <p:cond delay="1000"/>
                            </p:stCondLst>
                            <p:childTnLst>
                              <p:par>
                                <p:cTn id="37" presetID="31" presetClass="entr" presetSubtype="0" fill="hold" grpId="0" nodeType="afterEffect">
                                  <p:stCondLst>
                                    <p:cond delay="0"/>
                                  </p:stCondLst>
                                  <p:iterate type="lt">
                                    <p:tmPct val="5000"/>
                                  </p:iterate>
                                  <p:childTnLst>
                                    <p:set>
                                      <p:cBhvr>
                                        <p:cTn id="38" dur="1" fill="hold">
                                          <p:stCondLst>
                                            <p:cond delay="0"/>
                                          </p:stCondLst>
                                        </p:cTn>
                                        <p:tgtEl>
                                          <p:spTgt spid="965670"/>
                                        </p:tgtEl>
                                        <p:attrNameLst>
                                          <p:attrName>style.visibility</p:attrName>
                                        </p:attrNameLst>
                                      </p:cBhvr>
                                      <p:to>
                                        <p:strVal val="visible"/>
                                      </p:to>
                                    </p:set>
                                    <p:anim calcmode="lin" valueType="num">
                                      <p:cBhvr>
                                        <p:cTn id="39" dur="1000" fill="hold"/>
                                        <p:tgtEl>
                                          <p:spTgt spid="965670"/>
                                        </p:tgtEl>
                                        <p:attrNameLst>
                                          <p:attrName>ppt_w</p:attrName>
                                        </p:attrNameLst>
                                      </p:cBhvr>
                                      <p:tavLst>
                                        <p:tav tm="0">
                                          <p:val>
                                            <p:fltVal val="0"/>
                                          </p:val>
                                        </p:tav>
                                        <p:tav tm="100000">
                                          <p:val>
                                            <p:strVal val="#ppt_w"/>
                                          </p:val>
                                        </p:tav>
                                      </p:tavLst>
                                    </p:anim>
                                    <p:anim calcmode="lin" valueType="num">
                                      <p:cBhvr>
                                        <p:cTn id="40" dur="1000" fill="hold"/>
                                        <p:tgtEl>
                                          <p:spTgt spid="965670"/>
                                        </p:tgtEl>
                                        <p:attrNameLst>
                                          <p:attrName>ppt_h</p:attrName>
                                        </p:attrNameLst>
                                      </p:cBhvr>
                                      <p:tavLst>
                                        <p:tav tm="0">
                                          <p:val>
                                            <p:fltVal val="0"/>
                                          </p:val>
                                        </p:tav>
                                        <p:tav tm="100000">
                                          <p:val>
                                            <p:strVal val="#ppt_h"/>
                                          </p:val>
                                        </p:tav>
                                      </p:tavLst>
                                    </p:anim>
                                    <p:anim calcmode="lin" valueType="num">
                                      <p:cBhvr>
                                        <p:cTn id="41" dur="1000" fill="hold"/>
                                        <p:tgtEl>
                                          <p:spTgt spid="965670"/>
                                        </p:tgtEl>
                                        <p:attrNameLst>
                                          <p:attrName>style.rotation</p:attrName>
                                        </p:attrNameLst>
                                      </p:cBhvr>
                                      <p:tavLst>
                                        <p:tav tm="0">
                                          <p:val>
                                            <p:fltVal val="90"/>
                                          </p:val>
                                        </p:tav>
                                        <p:tav tm="100000">
                                          <p:val>
                                            <p:fltVal val="0"/>
                                          </p:val>
                                        </p:tav>
                                      </p:tavLst>
                                    </p:anim>
                                    <p:animEffect transition="in" filter="fade">
                                      <p:cBhvr>
                                        <p:cTn id="42" dur="1000"/>
                                        <p:tgtEl>
                                          <p:spTgt spid="9656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567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15</a:t>
            </a:r>
          </a:p>
        </p:txBody>
      </p:sp>
    </p:spTree>
    <p:extLst>
      <p:ext uri="{BB962C8B-B14F-4D97-AF65-F5344CB8AC3E}">
        <p14:creationId xmlns:p14="http://schemas.microsoft.com/office/powerpoint/2010/main" val="55501657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84674" name="Picture 2"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133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4675" name="Picture 3"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62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5396" name="Rectangle 4"/>
          <p:cNvSpPr>
            <a:spLocks noGrp="1" noChangeArrowheads="1"/>
          </p:cNvSpPr>
          <p:nvPr>
            <p:ph type="title"/>
          </p:nvPr>
        </p:nvSpPr>
        <p:spPr>
          <a:xfrm>
            <a:off x="457200" y="0"/>
            <a:ext cx="8686800" cy="1143000"/>
          </a:xfrm>
          <a:solidFill>
            <a:srgbClr val="800080"/>
          </a:solidFill>
        </p:spPr>
        <p:txBody>
          <a:bodyPr/>
          <a:lstStyle/>
          <a:p>
            <a:pPr algn="r" eaLnBrk="1" hangingPunct="1">
              <a:defRPr/>
            </a:pPr>
            <a:r>
              <a:rPr lang="en-US" b="1">
                <a:effectLst>
                  <a:outerShdw blurRad="38100" dist="38100" dir="2700000" algn="tl">
                    <a:srgbClr val="FFFFFF"/>
                  </a:outerShdw>
                </a:effectLst>
                <a:latin typeface="Arial" charset="0"/>
                <a:ea typeface="ＭＳ Ｐゴシック" charset="0"/>
              </a:rPr>
              <a:t>Matthew</a:t>
            </a:r>
            <a:r>
              <a:rPr lang="mr-IN" altLang="ja-JP" b="1">
                <a:effectLst>
                  <a:outerShdw blurRad="38100" dist="38100" dir="2700000" algn="tl">
                    <a:srgbClr val="FFFFFF"/>
                  </a:outerShdw>
                </a:effectLst>
                <a:latin typeface="Arial" charset="0"/>
                <a:ea typeface="ＭＳ Ｐゴシック" charset="0"/>
              </a:rPr>
              <a:t>'</a:t>
            </a:r>
            <a:r>
              <a:rPr lang="en-US" b="1">
                <a:effectLst>
                  <a:outerShdw blurRad="38100" dist="38100" dir="2700000" algn="tl">
                    <a:srgbClr val="FFFFFF"/>
                  </a:outerShdw>
                </a:effectLst>
                <a:latin typeface="Arial" charset="0"/>
                <a:ea typeface="ＭＳ Ｐゴシック" charset="0"/>
              </a:rPr>
              <a:t>s Relational Pillars</a:t>
            </a:r>
            <a:endParaRPr lang="en-US">
              <a:latin typeface="Arial" charset="0"/>
              <a:ea typeface="ＭＳ Ｐゴシック" charset="0"/>
            </a:endParaRPr>
          </a:p>
        </p:txBody>
      </p:sp>
      <p:sp>
        <p:nvSpPr>
          <p:cNvPr id="284677" name="Rectangle 5"/>
          <p:cNvSpPr>
            <a:spLocks noChangeArrowheads="1"/>
          </p:cNvSpPr>
          <p:nvPr/>
        </p:nvSpPr>
        <p:spPr bwMode="auto">
          <a:xfrm>
            <a:off x="2895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5:23-24</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4678" name="Rectangle 6"/>
          <p:cNvSpPr>
            <a:spLocks noChangeArrowheads="1"/>
          </p:cNvSpPr>
          <p:nvPr/>
        </p:nvSpPr>
        <p:spPr bwMode="auto">
          <a:xfrm>
            <a:off x="0" y="31242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You are: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4679" name="Rectangle 7"/>
          <p:cNvSpPr>
            <a:spLocks noChangeArrowheads="1"/>
          </p:cNvSpPr>
          <p:nvPr/>
        </p:nvSpPr>
        <p:spPr bwMode="auto">
          <a:xfrm>
            <a:off x="0" y="4132263"/>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Issue: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4680" name="Rectangle 8"/>
          <p:cNvSpPr>
            <a:spLocks noChangeArrowheads="1"/>
          </p:cNvSpPr>
          <p:nvPr/>
        </p:nvSpPr>
        <p:spPr bwMode="auto">
          <a:xfrm>
            <a:off x="2895600" y="31242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Offender</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1" name="Rectangle 9"/>
          <p:cNvSpPr>
            <a:spLocks noChangeArrowheads="1"/>
          </p:cNvSpPr>
          <p:nvPr/>
        </p:nvSpPr>
        <p:spPr bwMode="auto">
          <a:xfrm>
            <a:off x="6324600" y="3106738"/>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Offended</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4682" name="Rectangle 10"/>
          <p:cNvSpPr>
            <a:spLocks noChangeArrowheads="1"/>
          </p:cNvSpPr>
          <p:nvPr/>
        </p:nvSpPr>
        <p:spPr bwMode="auto">
          <a:xfrm>
            <a:off x="2895600" y="41322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General</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3" name="Rectangle 11"/>
          <p:cNvSpPr>
            <a:spLocks noChangeArrowheads="1"/>
          </p:cNvSpPr>
          <p:nvPr/>
        </p:nvSpPr>
        <p:spPr bwMode="auto">
          <a:xfrm>
            <a:off x="6324600" y="41148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Sin</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4" name="Rectangle 12"/>
          <p:cNvSpPr>
            <a:spLocks noChangeArrowheads="1"/>
          </p:cNvSpPr>
          <p:nvPr/>
        </p:nvSpPr>
        <p:spPr bwMode="auto">
          <a:xfrm>
            <a:off x="6324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18:15-17</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55406" name="Rectangle 14"/>
          <p:cNvSpPr>
            <a:spLocks noChangeArrowheads="1"/>
          </p:cNvSpPr>
          <p:nvPr/>
        </p:nvSpPr>
        <p:spPr bwMode="auto">
          <a:xfrm>
            <a:off x="457200" y="152400"/>
            <a:ext cx="8686800" cy="1143000"/>
          </a:xfrm>
          <a:prstGeom prst="rect">
            <a:avLst/>
          </a:prstGeom>
          <a:solidFill>
            <a:srgbClr val="800080"/>
          </a:solidFill>
          <a:ln>
            <a:noFill/>
          </a:ln>
          <a:effec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Matthew</a:t>
            </a:r>
            <a:r>
              <a:rPr kumimoji="0" lang="mr-IN" altLang="ja-JP"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a:t>
            </a: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s Relational Pillars</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pic>
        <p:nvPicPr>
          <p:cNvPr id="284686" name="Picture 13" descr="roman column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49066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7268798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55404">
                                            <p:txEl>
                                              <p:pRg st="0" end="0"/>
                                            </p:txEl>
                                          </p:spTgt>
                                        </p:tgtEl>
                                        <p:attrNameLst>
                                          <p:attrName>style.visibility</p:attrName>
                                        </p:attrNameLst>
                                      </p:cBhvr>
                                      <p:to>
                                        <p:strVal val="visible"/>
                                      </p:to>
                                    </p:set>
                                    <p:animEffect transition="in" filter="fade">
                                      <p:cBhvr>
                                        <p:cTn id="7" dur="500"/>
                                        <p:tgtEl>
                                          <p:spTgt spid="955404">
                                            <p:txEl>
                                              <p:pRg st="0" end="0"/>
                                            </p:txEl>
                                          </p:spTgt>
                                        </p:tgtEl>
                                      </p:cBhvr>
                                    </p:animEffect>
                                  </p:childTnLst>
                                </p:cTn>
                              </p:par>
                            </p:childTnLst>
                          </p:cTn>
                        </p:par>
                        <p:par>
                          <p:cTn id="8" fill="hold" nodeType="withGroup">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55401">
                                            <p:txEl>
                                              <p:pRg st="0" end="0"/>
                                            </p:txEl>
                                          </p:spTgt>
                                        </p:tgtEl>
                                        <p:attrNameLst>
                                          <p:attrName>style.visibility</p:attrName>
                                        </p:attrNameLst>
                                      </p:cBhvr>
                                      <p:to>
                                        <p:strVal val="visible"/>
                                      </p:to>
                                    </p:set>
                                    <p:animEffect transition="in" filter="fade">
                                      <p:cBhvr>
                                        <p:cTn id="11" dur="500"/>
                                        <p:tgtEl>
                                          <p:spTgt spid="955401">
                                            <p:txEl>
                                              <p:pRg st="0" end="0"/>
                                            </p:txEl>
                                          </p:spTgt>
                                        </p:tgtEl>
                                      </p:cBhvr>
                                    </p:animEffect>
                                  </p:childTnLst>
                                </p:cTn>
                              </p:par>
                            </p:childTnLst>
                          </p:cTn>
                        </p:par>
                        <p:par>
                          <p:cTn id="12" fill="hold" nodeType="withGroup">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55403">
                                            <p:txEl>
                                              <p:pRg st="0" end="0"/>
                                            </p:txEl>
                                          </p:spTgt>
                                        </p:tgtEl>
                                        <p:attrNameLst>
                                          <p:attrName>style.visibility</p:attrName>
                                        </p:attrNameLst>
                                      </p:cBhvr>
                                      <p:to>
                                        <p:strVal val="visible"/>
                                      </p:to>
                                    </p:set>
                                    <p:animEffect transition="in" filter="fade">
                                      <p:cBhvr>
                                        <p:cTn id="15" dur="500"/>
                                        <p:tgtEl>
                                          <p:spTgt spid="95540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5401" grpId="0" build="p" autoUpdateAnimBg="0"/>
      <p:bldP spid="955403" grpId="0" build="p" autoUpdateAnimBg="0"/>
      <p:bldP spid="955404" grpId="0" build="p"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86722" name="Picture 2"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133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6723" name="Picture 3"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62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90564" name="Rectangle 4"/>
          <p:cNvSpPr>
            <a:spLocks noGrp="1" noChangeArrowheads="1"/>
          </p:cNvSpPr>
          <p:nvPr>
            <p:ph type="title"/>
          </p:nvPr>
        </p:nvSpPr>
        <p:spPr>
          <a:xfrm>
            <a:off x="457200" y="0"/>
            <a:ext cx="8686800" cy="1143000"/>
          </a:xfrm>
          <a:solidFill>
            <a:srgbClr val="800080"/>
          </a:solidFill>
        </p:spPr>
        <p:txBody>
          <a:bodyPr/>
          <a:lstStyle/>
          <a:p>
            <a:pPr algn="r" eaLnBrk="1" hangingPunct="1">
              <a:defRPr/>
            </a:pPr>
            <a:r>
              <a:rPr lang="en-US" b="1">
                <a:effectLst>
                  <a:outerShdw blurRad="38100" dist="38100" dir="2700000" algn="tl">
                    <a:srgbClr val="FFFFFF"/>
                  </a:outerShdw>
                </a:effectLst>
                <a:latin typeface="Arial" charset="0"/>
                <a:ea typeface="ＭＳ Ｐゴシック" charset="0"/>
              </a:rPr>
              <a:t>Matthew</a:t>
            </a:r>
            <a:r>
              <a:rPr lang="mr-IN" altLang="ja-JP" b="1">
                <a:effectLst>
                  <a:outerShdw blurRad="38100" dist="38100" dir="2700000" algn="tl">
                    <a:srgbClr val="FFFFFF"/>
                  </a:outerShdw>
                </a:effectLst>
                <a:latin typeface="Arial" charset="0"/>
                <a:ea typeface="ＭＳ Ｐゴシック" charset="0"/>
              </a:rPr>
              <a:t>'</a:t>
            </a:r>
            <a:r>
              <a:rPr lang="en-US" b="1">
                <a:effectLst>
                  <a:outerShdw blurRad="38100" dist="38100" dir="2700000" algn="tl">
                    <a:srgbClr val="FFFFFF"/>
                  </a:outerShdw>
                </a:effectLst>
                <a:latin typeface="Arial" charset="0"/>
                <a:ea typeface="ＭＳ Ｐゴシック" charset="0"/>
              </a:rPr>
              <a:t>s Relational Pillars</a:t>
            </a:r>
            <a:endParaRPr lang="en-US">
              <a:latin typeface="Arial" charset="0"/>
              <a:ea typeface="ＭＳ Ｐゴシック" charset="0"/>
            </a:endParaRPr>
          </a:p>
        </p:txBody>
      </p:sp>
      <p:sp>
        <p:nvSpPr>
          <p:cNvPr id="286725" name="Rectangle 5"/>
          <p:cNvSpPr>
            <a:spLocks noChangeArrowheads="1"/>
          </p:cNvSpPr>
          <p:nvPr/>
        </p:nvSpPr>
        <p:spPr bwMode="auto">
          <a:xfrm>
            <a:off x="2895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5:23-24</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26" name="Rectangle 6"/>
          <p:cNvSpPr>
            <a:spLocks noChangeArrowheads="1"/>
          </p:cNvSpPr>
          <p:nvPr/>
        </p:nvSpPr>
        <p:spPr bwMode="auto">
          <a:xfrm>
            <a:off x="0" y="31242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You are: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27" name="Rectangle 7"/>
          <p:cNvSpPr>
            <a:spLocks noChangeArrowheads="1"/>
          </p:cNvSpPr>
          <p:nvPr/>
        </p:nvSpPr>
        <p:spPr bwMode="auto">
          <a:xfrm>
            <a:off x="0" y="4132263"/>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Issue: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28" name="Rectangle 8"/>
          <p:cNvSpPr>
            <a:spLocks noChangeArrowheads="1"/>
          </p:cNvSpPr>
          <p:nvPr/>
        </p:nvSpPr>
        <p:spPr bwMode="auto">
          <a:xfrm>
            <a:off x="2895600" y="31242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Offender</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29" name="Rectangle 9"/>
          <p:cNvSpPr>
            <a:spLocks noChangeArrowheads="1"/>
          </p:cNvSpPr>
          <p:nvPr/>
        </p:nvSpPr>
        <p:spPr bwMode="auto">
          <a:xfrm>
            <a:off x="6324600" y="3106738"/>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Offended</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30" name="Rectangle 10"/>
          <p:cNvSpPr>
            <a:spLocks noChangeArrowheads="1"/>
          </p:cNvSpPr>
          <p:nvPr/>
        </p:nvSpPr>
        <p:spPr bwMode="auto">
          <a:xfrm>
            <a:off x="2895600" y="41322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General</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31" name="Rectangle 11"/>
          <p:cNvSpPr>
            <a:spLocks noChangeArrowheads="1"/>
          </p:cNvSpPr>
          <p:nvPr/>
        </p:nvSpPr>
        <p:spPr bwMode="auto">
          <a:xfrm>
            <a:off x="6324600" y="41148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Sin</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286732" name="Rectangle 12"/>
          <p:cNvSpPr>
            <a:spLocks noChangeArrowheads="1"/>
          </p:cNvSpPr>
          <p:nvPr/>
        </p:nvSpPr>
        <p:spPr bwMode="auto">
          <a:xfrm>
            <a:off x="6324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18:15-17</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090573" name="Rectangle 13"/>
          <p:cNvSpPr>
            <a:spLocks noChangeArrowheads="1"/>
          </p:cNvSpPr>
          <p:nvPr/>
        </p:nvSpPr>
        <p:spPr bwMode="auto">
          <a:xfrm>
            <a:off x="457200" y="152400"/>
            <a:ext cx="8686800" cy="1143000"/>
          </a:xfrm>
          <a:prstGeom prst="rect">
            <a:avLst/>
          </a:prstGeom>
          <a:solidFill>
            <a:srgbClr val="800080"/>
          </a:solidFill>
          <a:ln>
            <a:noFill/>
          </a:ln>
          <a:effec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Matthew</a:t>
            </a:r>
            <a:r>
              <a:rPr kumimoji="0" lang="mr-IN" altLang="ja-JP"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a:t>
            </a: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s Relational Pillars</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pic>
        <p:nvPicPr>
          <p:cNvPr id="286734" name="Picture 14" descr="roman column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49066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90575" name="Rectangle 15"/>
          <p:cNvSpPr>
            <a:spLocks noChangeArrowheads="1"/>
          </p:cNvSpPr>
          <p:nvPr/>
        </p:nvSpPr>
        <p:spPr bwMode="auto">
          <a:xfrm>
            <a:off x="0" y="51990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Initiative: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090576" name="Rectangle 16"/>
          <p:cNvSpPr>
            <a:spLocks noChangeArrowheads="1"/>
          </p:cNvSpPr>
          <p:nvPr/>
        </p:nvSpPr>
        <p:spPr bwMode="auto">
          <a:xfrm>
            <a:off x="2895600" y="51990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You!</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090577" name="Rectangle 17"/>
          <p:cNvSpPr>
            <a:spLocks noChangeArrowheads="1"/>
          </p:cNvSpPr>
          <p:nvPr/>
        </p:nvSpPr>
        <p:spPr bwMode="auto">
          <a:xfrm>
            <a:off x="6324600" y="51816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You!</a:t>
            </a:r>
            <a:endParaRPr kumimoji="0" lang="en-US" sz="4400" b="0" i="0"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245563314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90575">
                                            <p:txEl>
                                              <p:pRg st="0" end="0"/>
                                            </p:txEl>
                                          </p:spTgt>
                                        </p:tgtEl>
                                        <p:attrNameLst>
                                          <p:attrName>style.visibility</p:attrName>
                                        </p:attrNameLst>
                                      </p:cBhvr>
                                      <p:to>
                                        <p:strVal val="visible"/>
                                      </p:to>
                                    </p:set>
                                    <p:animEffect transition="in" filter="fade">
                                      <p:cBhvr>
                                        <p:cTn id="7" dur="500"/>
                                        <p:tgtEl>
                                          <p:spTgt spid="1090575">
                                            <p:txEl>
                                              <p:pRg st="0" end="0"/>
                                            </p:txEl>
                                          </p:spTgt>
                                        </p:tgtEl>
                                      </p:cBhvr>
                                    </p:animEffect>
                                  </p:childTnLst>
                                </p:cTn>
                              </p:par>
                            </p:childTnLst>
                          </p:cTn>
                        </p:par>
                        <p:par>
                          <p:cTn id="8" fill="hold" nodeType="withGroup">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90576">
                                            <p:txEl>
                                              <p:pRg st="0" end="0"/>
                                            </p:txEl>
                                          </p:spTgt>
                                        </p:tgtEl>
                                        <p:attrNameLst>
                                          <p:attrName>style.visibility</p:attrName>
                                        </p:attrNameLst>
                                      </p:cBhvr>
                                      <p:to>
                                        <p:strVal val="visible"/>
                                      </p:to>
                                    </p:set>
                                    <p:animEffect transition="in" filter="fade">
                                      <p:cBhvr>
                                        <p:cTn id="11" dur="500"/>
                                        <p:tgtEl>
                                          <p:spTgt spid="1090576">
                                            <p:txEl>
                                              <p:pRg st="0" end="0"/>
                                            </p:txEl>
                                          </p:spTgt>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090577">
                                            <p:txEl>
                                              <p:pRg st="0" end="0"/>
                                            </p:txEl>
                                          </p:spTgt>
                                        </p:tgtEl>
                                        <p:attrNameLst>
                                          <p:attrName>style.visibility</p:attrName>
                                        </p:attrNameLst>
                                      </p:cBhvr>
                                      <p:to>
                                        <p:strVal val="visible"/>
                                      </p:to>
                                    </p:set>
                                    <p:animEffect transition="in" filter="fade">
                                      <p:cBhvr>
                                        <p:cTn id="16" dur="500"/>
                                        <p:tgtEl>
                                          <p:spTgt spid="109057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0575" grpId="0" build="p" autoUpdateAnimBg="0"/>
      <p:bldP spid="1090576" grpId="0" build="p" autoUpdateAnimBg="0"/>
      <p:bldP spid="1090577" grpId="0" build="p"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ouplefightingmed.png">
            <a:extLst>
              <a:ext uri="{FF2B5EF4-FFF2-40B4-BE49-F238E27FC236}">
                <a16:creationId xmlns:a16="http://schemas.microsoft.com/office/drawing/2014/main" id="{5186B37F-1E1B-6D68-B364-9BAC1AE187E1}"/>
              </a:ext>
            </a:extLst>
          </p:cNvPr>
          <p:cNvPicPr>
            <a:picLocks noChangeAspect="1"/>
          </p:cNvPicPr>
          <p:nvPr/>
        </p:nvPicPr>
        <p:blipFill rotWithShape="1">
          <a:blip r:embed="rId3">
            <a:extLst>
              <a:ext uri="{28A0092B-C50C-407E-A947-70E740481C1C}">
                <a14:useLocalDpi xmlns:a14="http://schemas.microsoft.com/office/drawing/2010/main"/>
              </a:ext>
            </a:extLst>
          </a:blip>
          <a:srcRect r="13667" b="14072"/>
          <a:stretch/>
        </p:blipFill>
        <p:spPr bwMode="auto">
          <a:xfrm>
            <a:off x="0" y="771526"/>
            <a:ext cx="9143999" cy="6057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p:nvPr>
        </p:nvSpPr>
        <p:spPr>
          <a:xfrm>
            <a:off x="755650" y="28575"/>
            <a:ext cx="7772400" cy="736600"/>
          </a:xfrm>
        </p:spPr>
        <p:txBody>
          <a:bodyPr/>
          <a:lstStyle/>
          <a:p>
            <a:pPr>
              <a:defRPr/>
            </a:pPr>
            <a:r>
              <a:rPr lang="en-US">
                <a:latin typeface="Arial" charset="0"/>
                <a:ea typeface="ＭＳ Ｐゴシック" charset="0"/>
                <a:cs typeface="ＭＳ Ｐゴシック" charset="0"/>
              </a:rPr>
              <a:t>Go in Person</a:t>
            </a:r>
          </a:p>
        </p:txBody>
      </p:sp>
      <p:sp>
        <p:nvSpPr>
          <p:cNvPr id="4" name="Title 1"/>
          <p:cNvSpPr txBox="1">
            <a:spLocks/>
          </p:cNvSpPr>
          <p:nvPr/>
        </p:nvSpPr>
        <p:spPr bwMode="auto">
          <a:xfrm>
            <a:off x="144165" y="764704"/>
            <a:ext cx="2987675" cy="28082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charset="0"/>
                <a:ea typeface="MS PGothic" charset="0"/>
                <a:cs typeface="MS PGothic" charset="0"/>
              </a:defRPr>
            </a:lvl1pPr>
            <a:lvl2pPr marL="742950" indent="-285750">
              <a:defRPr sz="2400">
                <a:solidFill>
                  <a:schemeClr val="tx1"/>
                </a:solidFill>
                <a:latin typeface="Times New Roman" charset="0"/>
                <a:ea typeface="MS PGothic" charset="0"/>
                <a:cs typeface="MS PGothic" charset="0"/>
              </a:defRPr>
            </a:lvl2pPr>
            <a:lvl3pPr marL="1143000" indent="-228600">
              <a:defRPr sz="2400">
                <a:solidFill>
                  <a:schemeClr val="tx1"/>
                </a:solidFill>
                <a:latin typeface="Times New Roman" charset="0"/>
                <a:ea typeface="MS PGothic" charset="0"/>
                <a:cs typeface="MS PGothic" charset="0"/>
              </a:defRPr>
            </a:lvl3pPr>
            <a:lvl4pPr marL="1600200" indent="-228600">
              <a:defRPr sz="2400">
                <a:solidFill>
                  <a:schemeClr val="tx1"/>
                </a:solidFill>
                <a:latin typeface="Times New Roman" charset="0"/>
                <a:ea typeface="MS PGothic" charset="0"/>
                <a:cs typeface="MS PGothic" charset="0"/>
              </a:defRPr>
            </a:lvl4pPr>
            <a:lvl5pPr marL="2057400" indent="-228600">
              <a:defRPr sz="2400">
                <a:solidFill>
                  <a:schemeClr val="tx1"/>
                </a:solidFill>
                <a:latin typeface="Times New Roman"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Times New Roman"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Times New Roman"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Times New Roman"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Times New Roman" charset="0"/>
                <a:ea typeface="MS PGothic" charset="0"/>
                <a:cs typeface="MS PGothic"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t>Not:</a:t>
            </a:r>
            <a:b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br>
            <a: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t>• email</a:t>
            </a:r>
            <a:b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br>
            <a: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t>• SMS</a:t>
            </a:r>
            <a:b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br>
            <a: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t>• letter</a:t>
            </a:r>
            <a:b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br>
            <a:r>
              <a:rPr kumimoji="0" lang="en-US" altLang="zh-CN" sz="3600" b="1" i="0" u="none" strike="noStrike" kern="1200" cap="none" spc="0" normalizeH="0" baseline="0" noProof="0" dirty="0">
                <a:ln>
                  <a:noFill/>
                </a:ln>
                <a:solidFill>
                  <a:srgbClr val="000000"/>
                </a:solidFill>
                <a:effectLst/>
                <a:uLnTx/>
                <a:uFillTx/>
                <a:latin typeface="Arial" charset="0"/>
                <a:ea typeface="MS PGothic" charset="0"/>
              </a:rPr>
              <a:t>• phone</a:t>
            </a:r>
            <a:endParaRPr kumimoji="0" lang="zh-CN" altLang="en-US" sz="3600" b="1" i="0" u="none" strike="noStrike" kern="1200" cap="none" spc="0" normalizeH="0" baseline="0" noProof="0" dirty="0">
              <a:ln>
                <a:noFill/>
              </a:ln>
              <a:solidFill>
                <a:srgbClr val="000000"/>
              </a:solidFill>
              <a:effectLst/>
              <a:uLnTx/>
              <a:uFillTx/>
              <a:latin typeface="Arial" charset="0"/>
              <a:ea typeface="MS PGothic" charset="0"/>
            </a:endParaRPr>
          </a:p>
        </p:txBody>
      </p:sp>
    </p:spTree>
    <p:extLst>
      <p:ext uri="{BB962C8B-B14F-4D97-AF65-F5344CB8AC3E}">
        <p14:creationId xmlns:p14="http://schemas.microsoft.com/office/powerpoint/2010/main" val="1087474019"/>
      </p:ext>
    </p:extLst>
  </p:cSld>
  <p:clrMapOvr>
    <a:masterClrMapping/>
  </p:clrMapOvr>
  <p:transition>
    <p:random/>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9793" name="Picture 2" descr="Family 96"/>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09600" y="-76200"/>
            <a:ext cx="11125200" cy="72342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3347" name="Rectangle 3"/>
          <p:cNvSpPr>
            <a:spLocks noGrp="1" noChangeArrowheads="1"/>
          </p:cNvSpPr>
          <p:nvPr>
            <p:ph type="title"/>
          </p:nvPr>
        </p:nvSpPr>
        <p:spPr>
          <a:xfrm>
            <a:off x="76200" y="76200"/>
            <a:ext cx="1981200" cy="1017588"/>
          </a:xfrm>
        </p:spPr>
        <p:txBody>
          <a:bodyPr/>
          <a:lstStyle/>
          <a:p>
            <a:pPr eaLnBrk="1" hangingPunct="1">
              <a:defRPr/>
            </a:pPr>
            <a:r>
              <a:rPr lang="en-US" b="1">
                <a:latin typeface="Arial" charset="0"/>
                <a:ea typeface="ＭＳ Ｐゴシック" charset="0"/>
              </a:rPr>
              <a:t>1996</a:t>
            </a:r>
          </a:p>
        </p:txBody>
      </p:sp>
    </p:spTree>
    <p:extLst>
      <p:ext uri="{BB962C8B-B14F-4D97-AF65-F5344CB8AC3E}">
        <p14:creationId xmlns:p14="http://schemas.microsoft.com/office/powerpoint/2010/main" val="554851191"/>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Three Sons.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06178" name="Title 2"/>
          <p:cNvSpPr>
            <a:spLocks noGrp="1"/>
          </p:cNvSpPr>
          <p:nvPr>
            <p:ph type="title" idx="4294967295"/>
          </p:nvPr>
        </p:nvSpPr>
        <p:spPr>
          <a:xfrm>
            <a:off x="0" y="0"/>
            <a:ext cx="4500563" cy="685800"/>
          </a:xfrm>
          <a:solidFill>
            <a:schemeClr val="tx1"/>
          </a:solidFill>
        </p:spPr>
        <p:txBody>
          <a:bodyPr/>
          <a:lstStyle/>
          <a:p>
            <a:pPr eaLnBrk="1" hangingPunct="1">
              <a:defRPr/>
            </a:pPr>
            <a:r>
              <a:rPr lang="en-US">
                <a:latin typeface="Arial" charset="0"/>
                <a:ea typeface="ＭＳ Ｐゴシック" charset="0"/>
                <a:cs typeface="ＭＳ Ｐゴシック" charset="0"/>
              </a:rPr>
              <a:t>Brothers…</a:t>
            </a:r>
          </a:p>
        </p:txBody>
      </p:sp>
    </p:spTree>
    <p:extLst>
      <p:ext uri="{BB962C8B-B14F-4D97-AF65-F5344CB8AC3E}">
        <p14:creationId xmlns:p14="http://schemas.microsoft.com/office/powerpoint/2010/main" val="2673464193"/>
      </p:ext>
    </p:extLst>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292866" name="Rectangle 2"/>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92867" name="Rectangle 3"/>
          <p:cNvSpPr>
            <a:spLocks noGrp="1" noChangeArrowheads="1"/>
          </p:cNvSpPr>
          <p:nvPr>
            <p:ph type="title" idx="4294967295"/>
          </p:nvPr>
        </p:nvSpPr>
        <p:spPr>
          <a:xfrm>
            <a:off x="277813" y="404813"/>
            <a:ext cx="8686800" cy="1012825"/>
          </a:xfrm>
          <a:solidFill>
            <a:schemeClr val="bg1"/>
          </a:solidFill>
        </p:spPr>
        <p:txBody>
          <a:bodyPr/>
          <a:lstStyle/>
          <a:p>
            <a:pPr eaLnBrk="1" hangingPunct="1"/>
            <a:r>
              <a:rPr lang="en-US" b="1">
                <a:latin typeface="Arial" charset="0"/>
                <a:ea typeface="ＭＳ Ｐゴシック" charset="0"/>
              </a:rPr>
              <a:t>Why don</a:t>
            </a:r>
            <a:r>
              <a:rPr lang="mr-IN" altLang="ja-JP" b="1">
                <a:latin typeface="Arial" charset="0"/>
                <a:ea typeface="ＭＳ Ｐゴシック" charset="0"/>
              </a:rPr>
              <a:t>'</a:t>
            </a:r>
            <a:r>
              <a:rPr lang="en-US" b="1">
                <a:latin typeface="Arial" charset="0"/>
                <a:ea typeface="ＭＳ Ｐゴシック" charset="0"/>
              </a:rPr>
              <a:t>t we confront others?</a:t>
            </a:r>
          </a:p>
        </p:txBody>
      </p:sp>
      <p:sp>
        <p:nvSpPr>
          <p:cNvPr id="897028" name="Text Box 4"/>
          <p:cNvSpPr txBox="1">
            <a:spLocks noChangeArrowheads="1"/>
          </p:cNvSpPr>
          <p:nvPr/>
        </p:nvSpPr>
        <p:spPr bwMode="auto">
          <a:xfrm>
            <a:off x="684213" y="1700213"/>
            <a:ext cx="6477000" cy="4402137"/>
          </a:xfrm>
          <a:prstGeom prst="rect">
            <a:avLst/>
          </a:prstGeom>
          <a:noFill/>
          <a:ln>
            <a:noFill/>
          </a:ln>
          <a:effectLst>
            <a:outerShdw blurRad="63500" dist="35921" dir="2700000" algn="ctr" rotWithShape="0">
              <a:srgbClr val="000000">
                <a:alpha val="74998"/>
              </a:srgbClr>
            </a:outerShdw>
          </a:effectLst>
        </p:spPr>
        <p:txBody>
          <a:bodyPr>
            <a:spAutoFit/>
          </a:bodyPr>
          <a:lstStyle>
            <a:lvl1pPr marL="628650" indent="-628650">
              <a:defRPr sz="2400">
                <a:solidFill>
                  <a:schemeClr val="tx1"/>
                </a:solidFill>
                <a:latin typeface="Arial" charset="0"/>
                <a:ea typeface="ＭＳ Ｐゴシック" charset="0"/>
                <a:cs typeface="ＭＳ Ｐゴシック" charset="0"/>
              </a:defRPr>
            </a:lvl1pPr>
            <a:lvl2pPr marL="1200150" indent="-457200">
              <a:defRPr sz="2400">
                <a:solidFill>
                  <a:schemeClr val="tx1"/>
                </a:solidFill>
                <a:latin typeface="Arial" charset="0"/>
                <a:ea typeface="ＭＳ Ｐゴシック" charset="0"/>
              </a:defRPr>
            </a:lvl2pPr>
            <a:lvl3pPr marL="1771650" indent="-457200">
              <a:defRPr sz="2400">
                <a:solidFill>
                  <a:schemeClr val="tx1"/>
                </a:solidFill>
                <a:latin typeface="Arial" charset="0"/>
                <a:ea typeface="ＭＳ Ｐゴシック" charset="0"/>
              </a:defRPr>
            </a:lvl3pPr>
            <a:lvl4pPr marL="2343150" indent="-457200">
              <a:defRPr sz="2400">
                <a:solidFill>
                  <a:schemeClr val="tx1"/>
                </a:solidFill>
                <a:latin typeface="Arial" charset="0"/>
                <a:ea typeface="ＭＳ Ｐゴシック" charset="0"/>
              </a:defRPr>
            </a:lvl4pPr>
            <a:lvl5pPr marL="2914650" indent="-457200">
              <a:defRPr sz="2400">
                <a:solidFill>
                  <a:schemeClr val="tx1"/>
                </a:solidFill>
                <a:latin typeface="Arial" charset="0"/>
                <a:ea typeface="ＭＳ Ｐゴシック" charset="0"/>
              </a:defRPr>
            </a:lvl5pPr>
            <a:lvl6pPr marL="3371850" indent="-457200" eaLnBrk="0" fontAlgn="base" hangingPunct="0">
              <a:spcBef>
                <a:spcPct val="0"/>
              </a:spcBef>
              <a:spcAft>
                <a:spcPct val="0"/>
              </a:spcAft>
              <a:defRPr sz="2400">
                <a:solidFill>
                  <a:schemeClr val="tx1"/>
                </a:solidFill>
                <a:latin typeface="Arial" charset="0"/>
                <a:ea typeface="ＭＳ Ｐゴシック" charset="0"/>
              </a:defRPr>
            </a:lvl6pPr>
            <a:lvl7pPr marL="3829050" indent="-457200" eaLnBrk="0" fontAlgn="base" hangingPunct="0">
              <a:spcBef>
                <a:spcPct val="0"/>
              </a:spcBef>
              <a:spcAft>
                <a:spcPct val="0"/>
              </a:spcAft>
              <a:defRPr sz="2400">
                <a:solidFill>
                  <a:schemeClr val="tx1"/>
                </a:solidFill>
                <a:latin typeface="Arial" charset="0"/>
                <a:ea typeface="ＭＳ Ｐゴシック" charset="0"/>
              </a:defRPr>
            </a:lvl7pPr>
            <a:lvl8pPr marL="4286250" indent="-457200" eaLnBrk="0" fontAlgn="base" hangingPunct="0">
              <a:spcBef>
                <a:spcPct val="0"/>
              </a:spcBef>
              <a:spcAft>
                <a:spcPct val="0"/>
              </a:spcAft>
              <a:defRPr sz="2400">
                <a:solidFill>
                  <a:schemeClr val="tx1"/>
                </a:solidFill>
                <a:latin typeface="Arial" charset="0"/>
                <a:ea typeface="ＭＳ Ｐゴシック" charset="0"/>
              </a:defRPr>
            </a:lvl8pPr>
            <a:lvl9pPr marL="4743450" indent="-457200" eaLnBrk="0" fontAlgn="base" hangingPunct="0">
              <a:spcBef>
                <a:spcPct val="0"/>
              </a:spcBef>
              <a:spcAft>
                <a:spcPct val="0"/>
              </a:spcAft>
              <a:defRPr sz="2400">
                <a:solidFill>
                  <a:schemeClr val="tx1"/>
                </a:solidFill>
                <a:latin typeface="Arial" charset="0"/>
                <a:ea typeface="ＭＳ Ｐゴシック" charset="0"/>
              </a:defRPr>
            </a:lvl9pPr>
          </a:lstStyle>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Ignorance</a:t>
            </a:r>
          </a:p>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Doubt</a:t>
            </a:r>
          </a:p>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Failure</a:t>
            </a:r>
          </a:p>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Fear</a:t>
            </a:r>
          </a:p>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Excuses</a:t>
            </a:r>
          </a:p>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Impurity</a:t>
            </a:r>
          </a:p>
          <a:p>
            <a:pPr marL="571500" marR="0" lvl="0" indent="-571500" algn="l" defTabSz="914400" rtl="0" eaLnBrk="0" fontAlgn="base" latinLnBrk="0" hangingPunct="0">
              <a:lnSpc>
                <a:spcPct val="100000"/>
              </a:lnSpc>
              <a:spcBef>
                <a:spcPct val="0"/>
              </a:spcBef>
              <a:spcAft>
                <a:spcPct val="0"/>
              </a:spcAft>
              <a:buClrTx/>
              <a:buSzTx/>
              <a:buFont typeface="Arial"/>
              <a:buChar char="•"/>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rPr>
              <a:t>Unsocial</a:t>
            </a:r>
          </a:p>
        </p:txBody>
      </p:sp>
      <p:pic>
        <p:nvPicPr>
          <p:cNvPr id="292869" name="Picture 1" descr="relationship_saved.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060825" y="3141663"/>
            <a:ext cx="5083175" cy="37163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527622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97028">
                                            <p:txEl>
                                              <p:pRg st="0" end="0"/>
                                            </p:txEl>
                                          </p:spTgt>
                                        </p:tgtEl>
                                        <p:attrNameLst>
                                          <p:attrName>style.visibility</p:attrName>
                                        </p:attrNameLst>
                                      </p:cBhvr>
                                      <p:to>
                                        <p:strVal val="visible"/>
                                      </p:to>
                                    </p:set>
                                    <p:animEffect transition="in" filter="dissolve">
                                      <p:cBhvr>
                                        <p:cTn id="7" dur="500"/>
                                        <p:tgtEl>
                                          <p:spTgt spid="897028">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7028">
                                            <p:txEl>
                                              <p:pRg st="1" end="1"/>
                                            </p:txEl>
                                          </p:spTgt>
                                        </p:tgtEl>
                                        <p:attrNameLst>
                                          <p:attrName>style.visibility</p:attrName>
                                        </p:attrNameLst>
                                      </p:cBhvr>
                                      <p:to>
                                        <p:strVal val="visible"/>
                                      </p:to>
                                    </p:set>
                                    <p:animEffect transition="in" filter="dissolve">
                                      <p:cBhvr>
                                        <p:cTn id="12" dur="500"/>
                                        <p:tgtEl>
                                          <p:spTgt spid="897028">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97028">
                                            <p:txEl>
                                              <p:pRg st="2" end="2"/>
                                            </p:txEl>
                                          </p:spTgt>
                                        </p:tgtEl>
                                        <p:attrNameLst>
                                          <p:attrName>style.visibility</p:attrName>
                                        </p:attrNameLst>
                                      </p:cBhvr>
                                      <p:to>
                                        <p:strVal val="visible"/>
                                      </p:to>
                                    </p:set>
                                    <p:animEffect transition="in" filter="dissolve">
                                      <p:cBhvr>
                                        <p:cTn id="17" dur="500"/>
                                        <p:tgtEl>
                                          <p:spTgt spid="897028">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97028">
                                            <p:txEl>
                                              <p:pRg st="3" end="3"/>
                                            </p:txEl>
                                          </p:spTgt>
                                        </p:tgtEl>
                                        <p:attrNameLst>
                                          <p:attrName>style.visibility</p:attrName>
                                        </p:attrNameLst>
                                      </p:cBhvr>
                                      <p:to>
                                        <p:strVal val="visible"/>
                                      </p:to>
                                    </p:set>
                                    <p:animEffect transition="in" filter="dissolve">
                                      <p:cBhvr>
                                        <p:cTn id="22" dur="500"/>
                                        <p:tgtEl>
                                          <p:spTgt spid="897028">
                                            <p:txEl>
                                              <p:pRg st="3" end="3"/>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897028">
                                            <p:txEl>
                                              <p:pRg st="4" end="4"/>
                                            </p:txEl>
                                          </p:spTgt>
                                        </p:tgtEl>
                                        <p:attrNameLst>
                                          <p:attrName>style.visibility</p:attrName>
                                        </p:attrNameLst>
                                      </p:cBhvr>
                                      <p:to>
                                        <p:strVal val="visible"/>
                                      </p:to>
                                    </p:set>
                                    <p:animEffect transition="in" filter="dissolve">
                                      <p:cBhvr>
                                        <p:cTn id="27" dur="500"/>
                                        <p:tgtEl>
                                          <p:spTgt spid="897028">
                                            <p:txEl>
                                              <p:pRg st="4" end="4"/>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897028">
                                            <p:txEl>
                                              <p:pRg st="5" end="5"/>
                                            </p:txEl>
                                          </p:spTgt>
                                        </p:tgtEl>
                                        <p:attrNameLst>
                                          <p:attrName>style.visibility</p:attrName>
                                        </p:attrNameLst>
                                      </p:cBhvr>
                                      <p:to>
                                        <p:strVal val="visible"/>
                                      </p:to>
                                    </p:set>
                                    <p:animEffect transition="in" filter="dissolve">
                                      <p:cBhvr>
                                        <p:cTn id="32" dur="500"/>
                                        <p:tgtEl>
                                          <p:spTgt spid="897028">
                                            <p:txEl>
                                              <p:pRg st="5" end="5"/>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897028">
                                            <p:txEl>
                                              <p:pRg st="6" end="6"/>
                                            </p:txEl>
                                          </p:spTgt>
                                        </p:tgtEl>
                                        <p:attrNameLst>
                                          <p:attrName>style.visibility</p:attrName>
                                        </p:attrNameLst>
                                      </p:cBhvr>
                                      <p:to>
                                        <p:strVal val="visible"/>
                                      </p:to>
                                    </p:set>
                                    <p:animEffect transition="in" filter="dissolve">
                                      <p:cBhvr>
                                        <p:cTn id="37" dur="500"/>
                                        <p:tgtEl>
                                          <p:spTgt spid="89702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7028" grpId="0" build="p"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2"/>
          <p:cNvSpPr>
            <a:spLocks noGrp="1" noChangeArrowheads="1"/>
          </p:cNvSpPr>
          <p:nvPr>
            <p:ph type="title"/>
          </p:nvPr>
        </p:nvSpPr>
        <p:spPr>
          <a:xfrm>
            <a:off x="34925" y="304800"/>
            <a:ext cx="6840538" cy="1143000"/>
          </a:xfrm>
          <a:effectLst>
            <a:outerShdw blurRad="63500" dist="155023" dir="12899521" algn="ctr" rotWithShape="0">
              <a:srgbClr val="07070B">
                <a:alpha val="74998"/>
              </a:srgbClr>
            </a:outerShdw>
          </a:effectLst>
        </p:spPr>
        <p:txBody>
          <a:bodyPr/>
          <a:lstStyle/>
          <a:p>
            <a:pPr eaLnBrk="1" hangingPunct="1">
              <a:defRPr/>
            </a:pPr>
            <a:r>
              <a:rPr kumimoji="0" lang="en-US">
                <a:latin typeface="Helvetica" charset="0"/>
                <a:ea typeface="ＭＳ Ｐゴシック" charset="0"/>
                <a:cs typeface="ＭＳ Ｐゴシック" charset="0"/>
              </a:rPr>
              <a:t>Step 1 to Restoration </a:t>
            </a:r>
            <a:br>
              <a:rPr kumimoji="0" lang="en-US">
                <a:latin typeface="Helvetica" charset="0"/>
                <a:ea typeface="ＭＳ Ｐゴシック" charset="0"/>
                <a:cs typeface="ＭＳ Ｐゴシック" charset="0"/>
              </a:rPr>
            </a:br>
            <a:r>
              <a:rPr kumimoji="0" lang="en-US" sz="3600">
                <a:latin typeface="Helvetica" charset="0"/>
                <a:ea typeface="ＭＳ Ｐゴシック" charset="0"/>
                <a:cs typeface="ＭＳ Ｐゴシック" charset="0"/>
              </a:rPr>
              <a:t>Talk to the person by </a:t>
            </a:r>
            <a:r>
              <a:rPr kumimoji="0" lang="en-US" sz="3600" u="sng">
                <a:solidFill>
                  <a:srgbClr val="FFFF00"/>
                </a:solidFill>
                <a:latin typeface="Helvetica" charset="0"/>
                <a:ea typeface="ＭＳ Ｐゴシック" charset="0"/>
                <a:cs typeface="ＭＳ Ｐゴシック" charset="0"/>
              </a:rPr>
              <a:t>yourself</a:t>
            </a:r>
            <a:endParaRPr kumimoji="0" lang="en-US">
              <a:solidFill>
                <a:srgbClr val="FFFF00"/>
              </a:solidFill>
              <a:latin typeface="Helvetica" charset="0"/>
              <a:ea typeface="ＭＳ Ｐゴシック" charset="0"/>
              <a:cs typeface="ＭＳ Ｐゴシック" charset="0"/>
            </a:endParaRPr>
          </a:p>
        </p:txBody>
      </p:sp>
      <p:sp>
        <p:nvSpPr>
          <p:cNvPr id="965635" name="Text Box 3"/>
          <p:cNvSpPr txBox="1">
            <a:spLocks noChangeArrowheads="1"/>
          </p:cNvSpPr>
          <p:nvPr/>
        </p:nvSpPr>
        <p:spPr bwMode="auto">
          <a:xfrm>
            <a:off x="3276600" y="3581400"/>
            <a:ext cx="477838"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5636" name="Text Box 4"/>
          <p:cNvSpPr txBox="1">
            <a:spLocks noChangeArrowheads="1"/>
          </p:cNvSpPr>
          <p:nvPr/>
        </p:nvSpPr>
        <p:spPr bwMode="auto">
          <a:xfrm>
            <a:off x="152400" y="5735638"/>
            <a:ext cx="243998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 = Sinner</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5637" name="Text Box 5"/>
          <p:cNvSpPr txBox="1">
            <a:spLocks noChangeArrowheads="1"/>
          </p:cNvSpPr>
          <p:nvPr/>
        </p:nvSpPr>
        <p:spPr bwMode="auto">
          <a:xfrm>
            <a:off x="2057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99CC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99CCFF"/>
              </a:solidFill>
              <a:effectLst/>
              <a:uLnTx/>
              <a:uFillTx/>
              <a:latin typeface="Arial" charset="0"/>
              <a:ea typeface="ＭＳ Ｐゴシック" charset="0"/>
            </a:endParaRPr>
          </a:p>
        </p:txBody>
      </p:sp>
      <p:sp>
        <p:nvSpPr>
          <p:cNvPr id="965638" name="Text Box 6"/>
          <p:cNvSpPr txBox="1">
            <a:spLocks noChangeArrowheads="1"/>
          </p:cNvSpPr>
          <p:nvPr/>
        </p:nvSpPr>
        <p:spPr bwMode="auto">
          <a:xfrm>
            <a:off x="152400" y="6192838"/>
            <a:ext cx="289083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 = Member</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39" name="Text Box 7"/>
          <p:cNvSpPr txBox="1">
            <a:spLocks noChangeArrowheads="1"/>
          </p:cNvSpPr>
          <p:nvPr/>
        </p:nvSpPr>
        <p:spPr bwMode="auto">
          <a:xfrm>
            <a:off x="2362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0" name="Text Box 8"/>
          <p:cNvSpPr txBox="1">
            <a:spLocks noChangeArrowheads="1"/>
          </p:cNvSpPr>
          <p:nvPr/>
        </p:nvSpPr>
        <p:spPr bwMode="auto">
          <a:xfrm>
            <a:off x="3276600" y="4267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1" name="Text Box 9"/>
          <p:cNvSpPr txBox="1">
            <a:spLocks noChangeArrowheads="1"/>
          </p:cNvSpPr>
          <p:nvPr/>
        </p:nvSpPr>
        <p:spPr bwMode="auto">
          <a:xfrm>
            <a:off x="4191000" y="4114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2" name="Text Box 10"/>
          <p:cNvSpPr txBox="1">
            <a:spLocks noChangeArrowheads="1"/>
          </p:cNvSpPr>
          <p:nvPr/>
        </p:nvSpPr>
        <p:spPr bwMode="auto">
          <a:xfrm>
            <a:off x="4800600" y="3276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3" name="Text Box 11"/>
          <p:cNvSpPr txBox="1">
            <a:spLocks noChangeArrowheads="1"/>
          </p:cNvSpPr>
          <p:nvPr/>
        </p:nvSpPr>
        <p:spPr bwMode="auto">
          <a:xfrm>
            <a:off x="3962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4" name="Text Box 12"/>
          <p:cNvSpPr txBox="1">
            <a:spLocks noChangeArrowheads="1"/>
          </p:cNvSpPr>
          <p:nvPr/>
        </p:nvSpPr>
        <p:spPr bwMode="auto">
          <a:xfrm>
            <a:off x="19050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5" name="Text Box 13"/>
          <p:cNvSpPr txBox="1">
            <a:spLocks noChangeArrowheads="1"/>
          </p:cNvSpPr>
          <p:nvPr/>
        </p:nvSpPr>
        <p:spPr bwMode="auto">
          <a:xfrm>
            <a:off x="838200"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6" name="Text Box 14"/>
          <p:cNvSpPr txBox="1">
            <a:spLocks noChangeArrowheads="1"/>
          </p:cNvSpPr>
          <p:nvPr/>
        </p:nvSpPr>
        <p:spPr bwMode="auto">
          <a:xfrm>
            <a:off x="1752600" y="3810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7" name="Text Box 15"/>
          <p:cNvSpPr txBox="1">
            <a:spLocks noChangeArrowheads="1"/>
          </p:cNvSpPr>
          <p:nvPr/>
        </p:nvSpPr>
        <p:spPr bwMode="auto">
          <a:xfrm>
            <a:off x="2784475"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8" name="Text Box 16"/>
          <p:cNvSpPr txBox="1">
            <a:spLocks noChangeArrowheads="1"/>
          </p:cNvSpPr>
          <p:nvPr/>
        </p:nvSpPr>
        <p:spPr bwMode="auto">
          <a:xfrm>
            <a:off x="35814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49" name="Text Box 17"/>
          <p:cNvSpPr txBox="1">
            <a:spLocks noChangeArrowheads="1"/>
          </p:cNvSpPr>
          <p:nvPr/>
        </p:nvSpPr>
        <p:spPr bwMode="auto">
          <a:xfrm>
            <a:off x="27432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0" name="Text Box 18"/>
          <p:cNvSpPr txBox="1">
            <a:spLocks noChangeArrowheads="1"/>
          </p:cNvSpPr>
          <p:nvPr/>
        </p:nvSpPr>
        <p:spPr bwMode="auto">
          <a:xfrm>
            <a:off x="4724400" y="2743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1" name="Text Box 19"/>
          <p:cNvSpPr txBox="1">
            <a:spLocks noChangeArrowheads="1"/>
          </p:cNvSpPr>
          <p:nvPr/>
        </p:nvSpPr>
        <p:spPr bwMode="auto">
          <a:xfrm>
            <a:off x="5029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2" name="Text Box 20"/>
          <p:cNvSpPr txBox="1">
            <a:spLocks noChangeArrowheads="1"/>
          </p:cNvSpPr>
          <p:nvPr/>
        </p:nvSpPr>
        <p:spPr bwMode="auto">
          <a:xfrm>
            <a:off x="5867400" y="3886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3" name="Text Box 21"/>
          <p:cNvSpPr txBox="1">
            <a:spLocks noChangeArrowheads="1"/>
          </p:cNvSpPr>
          <p:nvPr/>
        </p:nvSpPr>
        <p:spPr bwMode="auto">
          <a:xfrm>
            <a:off x="67818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4" name="Text Box 22"/>
          <p:cNvSpPr txBox="1">
            <a:spLocks noChangeArrowheads="1"/>
          </p:cNvSpPr>
          <p:nvPr/>
        </p:nvSpPr>
        <p:spPr bwMode="auto">
          <a:xfrm>
            <a:off x="7391400" y="2895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5" name="Text Box 23"/>
          <p:cNvSpPr txBox="1">
            <a:spLocks noChangeArrowheads="1"/>
          </p:cNvSpPr>
          <p:nvPr/>
        </p:nvSpPr>
        <p:spPr bwMode="auto">
          <a:xfrm>
            <a:off x="6553200" y="2667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6" name="Text Box 24"/>
          <p:cNvSpPr txBox="1">
            <a:spLocks noChangeArrowheads="1"/>
          </p:cNvSpPr>
          <p:nvPr/>
        </p:nvSpPr>
        <p:spPr bwMode="auto">
          <a:xfrm>
            <a:off x="4648200" y="2057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7" name="Text Box 25"/>
          <p:cNvSpPr txBox="1">
            <a:spLocks noChangeArrowheads="1"/>
          </p:cNvSpPr>
          <p:nvPr/>
        </p:nvSpPr>
        <p:spPr bwMode="auto">
          <a:xfrm>
            <a:off x="5181600" y="2438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8" name="Text Box 26"/>
          <p:cNvSpPr txBox="1">
            <a:spLocks noChangeArrowheads="1"/>
          </p:cNvSpPr>
          <p:nvPr/>
        </p:nvSpPr>
        <p:spPr bwMode="auto">
          <a:xfrm>
            <a:off x="5638800" y="3200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59" name="Text Box 27"/>
          <p:cNvSpPr txBox="1">
            <a:spLocks noChangeArrowheads="1"/>
          </p:cNvSpPr>
          <p:nvPr/>
        </p:nvSpPr>
        <p:spPr bwMode="auto">
          <a:xfrm>
            <a:off x="65532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0" name="Text Box 28"/>
          <p:cNvSpPr txBox="1">
            <a:spLocks noChangeArrowheads="1"/>
          </p:cNvSpPr>
          <p:nvPr/>
        </p:nvSpPr>
        <p:spPr bwMode="auto">
          <a:xfrm>
            <a:off x="62484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1" name="Text Box 29"/>
          <p:cNvSpPr txBox="1">
            <a:spLocks noChangeArrowheads="1"/>
          </p:cNvSpPr>
          <p:nvPr/>
        </p:nvSpPr>
        <p:spPr bwMode="auto">
          <a:xfrm>
            <a:off x="63246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2" name="Text Box 30"/>
          <p:cNvSpPr txBox="1">
            <a:spLocks noChangeArrowheads="1"/>
          </p:cNvSpPr>
          <p:nvPr/>
        </p:nvSpPr>
        <p:spPr bwMode="auto">
          <a:xfrm>
            <a:off x="3810000" y="4724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3" name="Text Box 31"/>
          <p:cNvSpPr txBox="1">
            <a:spLocks noChangeArrowheads="1"/>
          </p:cNvSpPr>
          <p:nvPr/>
        </p:nvSpPr>
        <p:spPr bwMode="auto">
          <a:xfrm>
            <a:off x="25908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4" name="Text Box 32"/>
          <p:cNvSpPr txBox="1">
            <a:spLocks noChangeArrowheads="1"/>
          </p:cNvSpPr>
          <p:nvPr/>
        </p:nvSpPr>
        <p:spPr bwMode="auto">
          <a:xfrm>
            <a:off x="9144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5" name="Line 33"/>
          <p:cNvSpPr>
            <a:spLocks noChangeShapeType="1"/>
          </p:cNvSpPr>
          <p:nvPr/>
        </p:nvSpPr>
        <p:spPr bwMode="auto">
          <a:xfrm flipH="1" flipV="1">
            <a:off x="2590800" y="3657600"/>
            <a:ext cx="685800" cy="304800"/>
          </a:xfrm>
          <a:prstGeom prst="line">
            <a:avLst/>
          </a:prstGeom>
          <a:noFill/>
          <a:ln w="57150">
            <a:solidFill>
              <a:srgbClr val="FFFF00"/>
            </a:solidFill>
            <a:round/>
            <a:headEnd/>
            <a:tailEnd type="arrow"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6" name="Line 34"/>
          <p:cNvSpPr>
            <a:spLocks noChangeShapeType="1"/>
          </p:cNvSpPr>
          <p:nvPr/>
        </p:nvSpPr>
        <p:spPr bwMode="auto">
          <a:xfrm flipH="1" flipV="1">
            <a:off x="2667000" y="34290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7" name="Line 35"/>
          <p:cNvSpPr>
            <a:spLocks noChangeShapeType="1"/>
          </p:cNvSpPr>
          <p:nvPr/>
        </p:nvSpPr>
        <p:spPr bwMode="auto">
          <a:xfrm rot="-10800000" flipH="1" flipV="1">
            <a:off x="1371600" y="29718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8" name="Line 36"/>
          <p:cNvSpPr>
            <a:spLocks noChangeShapeType="1"/>
          </p:cNvSpPr>
          <p:nvPr/>
        </p:nvSpPr>
        <p:spPr bwMode="auto">
          <a:xfrm rot="-7245430" flipH="1" flipV="1">
            <a:off x="1943100" y="26289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69" name="Line 37"/>
          <p:cNvSpPr>
            <a:spLocks noChangeShapeType="1"/>
          </p:cNvSpPr>
          <p:nvPr/>
        </p:nvSpPr>
        <p:spPr bwMode="auto">
          <a:xfrm rot="7240121" flipH="1" flipV="1">
            <a:off x="1409700" y="35052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5670" name="Oval 38"/>
          <p:cNvSpPr>
            <a:spLocks noChangeArrowheads="1"/>
          </p:cNvSpPr>
          <p:nvPr/>
        </p:nvSpPr>
        <p:spPr bwMode="auto">
          <a:xfrm rot="1717289">
            <a:off x="1752600" y="3200400"/>
            <a:ext cx="2286000" cy="8382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pic>
        <p:nvPicPr>
          <p:cNvPr id="294950" name="Picture 2" descr="handshake.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6904038" y="0"/>
            <a:ext cx="2239962" cy="14843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11364831"/>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0"/>
                                  </p:stCondLst>
                                  <p:childTnLst>
                                    <p:set>
                                      <p:cBhvr>
                                        <p:cTn id="6" dur="1" fill="hold">
                                          <p:stCondLst>
                                            <p:cond delay="0"/>
                                          </p:stCondLst>
                                        </p:cTn>
                                        <p:tgtEl>
                                          <p:spTgt spid="965665"/>
                                        </p:tgtEl>
                                        <p:attrNameLst>
                                          <p:attrName>style.visibility</p:attrName>
                                        </p:attrNameLst>
                                      </p:cBhvr>
                                      <p:to>
                                        <p:strVal val="visible"/>
                                      </p:to>
                                    </p:set>
                                    <p:animEffect transition="in" filter="wipe(right)">
                                      <p:cBhvr>
                                        <p:cTn id="7" dur="500"/>
                                        <p:tgtEl>
                                          <p:spTgt spid="965665"/>
                                        </p:tgtEl>
                                      </p:cBhvr>
                                    </p:animEffect>
                                  </p:childTnLst>
                                </p:cTn>
                              </p:par>
                            </p:childTnLst>
                          </p:cTn>
                        </p:par>
                        <p:par>
                          <p:cTn id="8" fill="hold" nodeType="withGroup">
                            <p:stCondLst>
                              <p:cond delay="500"/>
                            </p:stCondLst>
                            <p:childTnLst>
                              <p:par>
                                <p:cTn id="9" presetID="22" presetClass="entr" presetSubtype="2" fill="hold" nodeType="afterEffect">
                                  <p:stCondLst>
                                    <p:cond delay="0"/>
                                  </p:stCondLst>
                                  <p:childTnLst>
                                    <p:set>
                                      <p:cBhvr>
                                        <p:cTn id="10" dur="1" fill="hold">
                                          <p:stCondLst>
                                            <p:cond delay="0"/>
                                          </p:stCondLst>
                                        </p:cTn>
                                        <p:tgtEl>
                                          <p:spTgt spid="965667"/>
                                        </p:tgtEl>
                                        <p:attrNameLst>
                                          <p:attrName>style.visibility</p:attrName>
                                        </p:attrNameLst>
                                      </p:cBhvr>
                                      <p:to>
                                        <p:strVal val="visible"/>
                                      </p:to>
                                    </p:set>
                                    <p:animEffect transition="in" filter="wipe(right)">
                                      <p:cBhvr>
                                        <p:cTn id="11" dur="500"/>
                                        <p:tgtEl>
                                          <p:spTgt spid="965667"/>
                                        </p:tgtEl>
                                      </p:cBhvr>
                                    </p:animEffect>
                                  </p:childTnLst>
                                </p:cTn>
                              </p:par>
                            </p:childTnLst>
                          </p:cTn>
                        </p:par>
                        <p:par>
                          <p:cTn id="12" fill="hold" nodeType="afterGroup">
                            <p:stCondLst>
                              <p:cond delay="1000"/>
                            </p:stCondLst>
                            <p:childTnLst>
                              <p:par>
                                <p:cTn id="13" presetID="22" presetClass="entr" presetSubtype="4" fill="hold" nodeType="afterEffect">
                                  <p:stCondLst>
                                    <p:cond delay="0"/>
                                  </p:stCondLst>
                                  <p:childTnLst>
                                    <p:set>
                                      <p:cBhvr>
                                        <p:cTn id="14" dur="1" fill="hold">
                                          <p:stCondLst>
                                            <p:cond delay="0"/>
                                          </p:stCondLst>
                                        </p:cTn>
                                        <p:tgtEl>
                                          <p:spTgt spid="965668"/>
                                        </p:tgtEl>
                                        <p:attrNameLst>
                                          <p:attrName>style.visibility</p:attrName>
                                        </p:attrNameLst>
                                      </p:cBhvr>
                                      <p:to>
                                        <p:strVal val="visible"/>
                                      </p:to>
                                    </p:set>
                                    <p:animEffect transition="in" filter="wipe(down)">
                                      <p:cBhvr>
                                        <p:cTn id="15" dur="500"/>
                                        <p:tgtEl>
                                          <p:spTgt spid="965668"/>
                                        </p:tgtEl>
                                      </p:cBhvr>
                                    </p:animEffect>
                                  </p:childTnLst>
                                </p:cTn>
                              </p:par>
                            </p:childTnLst>
                          </p:cTn>
                        </p:par>
                        <p:par>
                          <p:cTn id="16" fill="hold" nodeType="afterGroup">
                            <p:stCondLst>
                              <p:cond delay="1500"/>
                            </p:stCondLst>
                            <p:childTnLst>
                              <p:par>
                                <p:cTn id="17" presetID="22" presetClass="entr" presetSubtype="1" fill="hold" nodeType="afterEffect">
                                  <p:stCondLst>
                                    <p:cond delay="0"/>
                                  </p:stCondLst>
                                  <p:childTnLst>
                                    <p:set>
                                      <p:cBhvr>
                                        <p:cTn id="18" dur="1" fill="hold">
                                          <p:stCondLst>
                                            <p:cond delay="0"/>
                                          </p:stCondLst>
                                        </p:cTn>
                                        <p:tgtEl>
                                          <p:spTgt spid="965669"/>
                                        </p:tgtEl>
                                        <p:attrNameLst>
                                          <p:attrName>style.visibility</p:attrName>
                                        </p:attrNameLst>
                                      </p:cBhvr>
                                      <p:to>
                                        <p:strVal val="visible"/>
                                      </p:to>
                                    </p:set>
                                    <p:animEffect transition="in" filter="wipe(up)">
                                      <p:cBhvr>
                                        <p:cTn id="19" dur="500"/>
                                        <p:tgtEl>
                                          <p:spTgt spid="965669"/>
                                        </p:tgtEl>
                                      </p:cBhvr>
                                    </p:animEffect>
                                  </p:childTnLst>
                                </p:cTn>
                              </p:par>
                            </p:childTnLst>
                          </p:cTn>
                        </p:par>
                        <p:par>
                          <p:cTn id="20" fill="hold" nodeType="withGroup">
                            <p:stCondLst>
                              <p:cond delay="2000"/>
                            </p:stCondLst>
                            <p:childTnLst>
                              <p:par>
                                <p:cTn id="21" presetID="3" presetClass="exit" presetSubtype="10" fill="hold" nodeType="afterEffect">
                                  <p:stCondLst>
                                    <p:cond delay="0"/>
                                  </p:stCondLst>
                                  <p:childTnLst>
                                    <p:animEffect transition="out" filter="blinds(horizontal)">
                                      <p:cBhvr>
                                        <p:cTn id="22" dur="500"/>
                                        <p:tgtEl>
                                          <p:spTgt spid="965669"/>
                                        </p:tgtEl>
                                      </p:cBhvr>
                                    </p:animEffect>
                                    <p:set>
                                      <p:cBhvr>
                                        <p:cTn id="23" dur="1" fill="hold">
                                          <p:stCondLst>
                                            <p:cond delay="499"/>
                                          </p:stCondLst>
                                        </p:cTn>
                                        <p:tgtEl>
                                          <p:spTgt spid="965669"/>
                                        </p:tgtEl>
                                        <p:attrNameLst>
                                          <p:attrName>style.visibility</p:attrName>
                                        </p:attrNameLst>
                                      </p:cBhvr>
                                      <p:to>
                                        <p:strVal val="hidden"/>
                                      </p:to>
                                    </p:set>
                                  </p:childTnLst>
                                </p:cTn>
                              </p:par>
                              <p:par>
                                <p:cTn id="24" presetID="3" presetClass="exit" presetSubtype="10" fill="hold" nodeType="withEffect">
                                  <p:stCondLst>
                                    <p:cond delay="0"/>
                                  </p:stCondLst>
                                  <p:childTnLst>
                                    <p:animEffect transition="out" filter="blinds(horizontal)">
                                      <p:cBhvr>
                                        <p:cTn id="25" dur="500"/>
                                        <p:tgtEl>
                                          <p:spTgt spid="965668"/>
                                        </p:tgtEl>
                                      </p:cBhvr>
                                    </p:animEffect>
                                    <p:set>
                                      <p:cBhvr>
                                        <p:cTn id="26" dur="1" fill="hold">
                                          <p:stCondLst>
                                            <p:cond delay="499"/>
                                          </p:stCondLst>
                                        </p:cTn>
                                        <p:tgtEl>
                                          <p:spTgt spid="965668"/>
                                        </p:tgtEl>
                                        <p:attrNameLst>
                                          <p:attrName>style.visibility</p:attrName>
                                        </p:attrNameLst>
                                      </p:cBhvr>
                                      <p:to>
                                        <p:strVal val="hidden"/>
                                      </p:to>
                                    </p:set>
                                  </p:childTnLst>
                                </p:cTn>
                              </p:par>
                              <p:par>
                                <p:cTn id="27" presetID="3" presetClass="exit" presetSubtype="10" fill="hold" nodeType="withEffect">
                                  <p:stCondLst>
                                    <p:cond delay="0"/>
                                  </p:stCondLst>
                                  <p:childTnLst>
                                    <p:animEffect transition="out" filter="blinds(horizontal)">
                                      <p:cBhvr>
                                        <p:cTn id="28" dur="500"/>
                                        <p:tgtEl>
                                          <p:spTgt spid="965667"/>
                                        </p:tgtEl>
                                      </p:cBhvr>
                                    </p:animEffect>
                                    <p:set>
                                      <p:cBhvr>
                                        <p:cTn id="29" dur="1" fill="hold">
                                          <p:stCondLst>
                                            <p:cond delay="499"/>
                                          </p:stCondLst>
                                        </p:cTn>
                                        <p:tgtEl>
                                          <p:spTgt spid="965667"/>
                                        </p:tgtEl>
                                        <p:attrNameLst>
                                          <p:attrName>style.visibility</p:attrName>
                                        </p:attrNameLst>
                                      </p:cBhvr>
                                      <p:to>
                                        <p:strVal val="hidden"/>
                                      </p:to>
                                    </p:set>
                                  </p:childTnLst>
                                </p:cTn>
                              </p:par>
                            </p:childTnLst>
                          </p:cTn>
                        </p:par>
                        <p:par>
                          <p:cTn id="30" fill="hold" nodeType="withGroup">
                            <p:stCondLst>
                              <p:cond delay="2500"/>
                            </p:stCondLst>
                            <p:childTnLst>
                              <p:par>
                                <p:cTn id="31" presetID="22" presetClass="entr" presetSubtype="8" fill="hold" nodeType="afterEffect">
                                  <p:stCondLst>
                                    <p:cond delay="0"/>
                                  </p:stCondLst>
                                  <p:childTnLst>
                                    <p:set>
                                      <p:cBhvr>
                                        <p:cTn id="32" dur="1" fill="hold">
                                          <p:stCondLst>
                                            <p:cond delay="0"/>
                                          </p:stCondLst>
                                        </p:cTn>
                                        <p:tgtEl>
                                          <p:spTgt spid="965666"/>
                                        </p:tgtEl>
                                        <p:attrNameLst>
                                          <p:attrName>style.visibility</p:attrName>
                                        </p:attrNameLst>
                                      </p:cBhvr>
                                      <p:to>
                                        <p:strVal val="visible"/>
                                      </p:to>
                                    </p:set>
                                    <p:animEffect transition="in" filter="wipe(left)">
                                      <p:cBhvr>
                                        <p:cTn id="33" dur="500"/>
                                        <p:tgtEl>
                                          <p:spTgt spid="965666"/>
                                        </p:tgtEl>
                                      </p:cBhvr>
                                    </p:animEffect>
                                  </p:childTnLst>
                                </p:cTn>
                              </p:par>
                            </p:childTnLst>
                          </p:cTn>
                        </p:par>
                        <p:par>
                          <p:cTn id="34" fill="hold" nodeType="withGroup">
                            <p:stCondLst>
                              <p:cond delay="3000"/>
                            </p:stCondLst>
                            <p:childTnLst>
                              <p:par>
                                <p:cTn id="35" presetID="31" presetClass="entr" presetSubtype="0" fill="hold" grpId="0" nodeType="afterEffect">
                                  <p:stCondLst>
                                    <p:cond delay="0"/>
                                  </p:stCondLst>
                                  <p:iterate type="lt">
                                    <p:tmPct val="5000"/>
                                  </p:iterate>
                                  <p:childTnLst>
                                    <p:set>
                                      <p:cBhvr>
                                        <p:cTn id="36" dur="1" fill="hold">
                                          <p:stCondLst>
                                            <p:cond delay="0"/>
                                          </p:stCondLst>
                                        </p:cTn>
                                        <p:tgtEl>
                                          <p:spTgt spid="965670"/>
                                        </p:tgtEl>
                                        <p:attrNameLst>
                                          <p:attrName>style.visibility</p:attrName>
                                        </p:attrNameLst>
                                      </p:cBhvr>
                                      <p:to>
                                        <p:strVal val="visible"/>
                                      </p:to>
                                    </p:set>
                                    <p:anim calcmode="lin" valueType="num">
                                      <p:cBhvr>
                                        <p:cTn id="37" dur="1000" fill="hold"/>
                                        <p:tgtEl>
                                          <p:spTgt spid="965670"/>
                                        </p:tgtEl>
                                        <p:attrNameLst>
                                          <p:attrName>ppt_w</p:attrName>
                                        </p:attrNameLst>
                                      </p:cBhvr>
                                      <p:tavLst>
                                        <p:tav tm="0">
                                          <p:val>
                                            <p:fltVal val="0"/>
                                          </p:val>
                                        </p:tav>
                                        <p:tav tm="100000">
                                          <p:val>
                                            <p:strVal val="#ppt_w"/>
                                          </p:val>
                                        </p:tav>
                                      </p:tavLst>
                                    </p:anim>
                                    <p:anim calcmode="lin" valueType="num">
                                      <p:cBhvr>
                                        <p:cTn id="38" dur="1000" fill="hold"/>
                                        <p:tgtEl>
                                          <p:spTgt spid="965670"/>
                                        </p:tgtEl>
                                        <p:attrNameLst>
                                          <p:attrName>ppt_h</p:attrName>
                                        </p:attrNameLst>
                                      </p:cBhvr>
                                      <p:tavLst>
                                        <p:tav tm="0">
                                          <p:val>
                                            <p:fltVal val="0"/>
                                          </p:val>
                                        </p:tav>
                                        <p:tav tm="100000">
                                          <p:val>
                                            <p:strVal val="#ppt_h"/>
                                          </p:val>
                                        </p:tav>
                                      </p:tavLst>
                                    </p:anim>
                                    <p:anim calcmode="lin" valueType="num">
                                      <p:cBhvr>
                                        <p:cTn id="39" dur="1000" fill="hold"/>
                                        <p:tgtEl>
                                          <p:spTgt spid="965670"/>
                                        </p:tgtEl>
                                        <p:attrNameLst>
                                          <p:attrName>style.rotation</p:attrName>
                                        </p:attrNameLst>
                                      </p:cBhvr>
                                      <p:tavLst>
                                        <p:tav tm="0">
                                          <p:val>
                                            <p:fltVal val="90"/>
                                          </p:val>
                                        </p:tav>
                                        <p:tav tm="100000">
                                          <p:val>
                                            <p:fltVal val="0"/>
                                          </p:val>
                                        </p:tav>
                                      </p:tavLst>
                                    </p:anim>
                                    <p:animEffect transition="in" filter="fade">
                                      <p:cBhvr>
                                        <p:cTn id="40" dur="1000"/>
                                        <p:tgtEl>
                                          <p:spTgt spid="9656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567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5218" name="Rectangle 2"/>
          <p:cNvSpPr>
            <a:spLocks noGrp="1" noChangeArrowheads="1"/>
          </p:cNvSpPr>
          <p:nvPr>
            <p:ph type="title"/>
          </p:nvPr>
        </p:nvSpPr>
        <p:spPr>
          <a:xfrm>
            <a:off x="685800" y="304800"/>
            <a:ext cx="7772400" cy="1143000"/>
          </a:xfrm>
          <a:effectLst>
            <a:outerShdw blurRad="63500" dist="155023" dir="12899521" algn="ctr" rotWithShape="0">
              <a:srgbClr val="07070B">
                <a:alpha val="74998"/>
              </a:srgbClr>
            </a:outerShdw>
          </a:effectLst>
        </p:spPr>
        <p:txBody>
          <a:bodyPr/>
          <a:lstStyle/>
          <a:p>
            <a:pPr eaLnBrk="1" hangingPunct="1">
              <a:defRPr/>
            </a:pPr>
            <a:r>
              <a:rPr kumimoji="0" lang="en-US">
                <a:latin typeface="Helvetica" charset="0"/>
                <a:ea typeface="ＭＳ Ｐゴシック" charset="0"/>
                <a:cs typeface="ＭＳ Ｐゴシック" charset="0"/>
              </a:rPr>
              <a:t>Step 2 to Restoration </a:t>
            </a:r>
            <a:br>
              <a:rPr kumimoji="0" lang="en-US">
                <a:latin typeface="Helvetica" charset="0"/>
                <a:ea typeface="ＭＳ Ｐゴシック" charset="0"/>
                <a:cs typeface="ＭＳ Ｐゴシック" charset="0"/>
              </a:rPr>
            </a:br>
            <a:r>
              <a:rPr kumimoji="0" lang="en-US">
                <a:latin typeface="Helvetica" charset="0"/>
                <a:ea typeface="ＭＳ Ｐゴシック" charset="0"/>
                <a:cs typeface="ＭＳ Ｐゴシック" charset="0"/>
              </a:rPr>
              <a:t> </a:t>
            </a:r>
            <a:r>
              <a:rPr kumimoji="0" lang="en-US" sz="3600">
                <a:latin typeface="Helvetica" charset="0"/>
                <a:ea typeface="ＭＳ Ｐゴシック" charset="0"/>
                <a:cs typeface="ＭＳ Ｐゴシック" charset="0"/>
              </a:rPr>
              <a:t>Take </a:t>
            </a:r>
            <a:r>
              <a:rPr kumimoji="0" lang="en-US" sz="3600" u="sng">
                <a:solidFill>
                  <a:srgbClr val="FFFF00"/>
                </a:solidFill>
                <a:latin typeface="Helvetica" charset="0"/>
                <a:ea typeface="ＭＳ Ｐゴシック" charset="0"/>
                <a:cs typeface="ＭＳ Ｐゴシック" charset="0"/>
              </a:rPr>
              <a:t>1-2</a:t>
            </a:r>
            <a:r>
              <a:rPr kumimoji="0" lang="en-US" sz="3600">
                <a:latin typeface="Helvetica" charset="0"/>
                <a:ea typeface="ＭＳ Ｐゴシック" charset="0"/>
                <a:cs typeface="ＭＳ Ｐゴシック" charset="0"/>
              </a:rPr>
              <a:t> others along</a:t>
            </a:r>
            <a:endParaRPr kumimoji="0" lang="en-US" sz="3600" u="sng">
              <a:solidFill>
                <a:schemeClr val="hlink"/>
              </a:solidFill>
              <a:latin typeface="Helvetica" charset="0"/>
              <a:ea typeface="ＭＳ Ｐゴシック" charset="0"/>
              <a:cs typeface="ＭＳ Ｐゴシック" charset="0"/>
            </a:endParaRPr>
          </a:p>
        </p:txBody>
      </p:sp>
      <p:sp>
        <p:nvSpPr>
          <p:cNvPr id="905219" name="Text Box 3"/>
          <p:cNvSpPr txBox="1">
            <a:spLocks noChangeArrowheads="1"/>
          </p:cNvSpPr>
          <p:nvPr/>
        </p:nvSpPr>
        <p:spPr bwMode="auto">
          <a:xfrm>
            <a:off x="3276600" y="3581400"/>
            <a:ext cx="477838"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05220" name="Text Box 4"/>
          <p:cNvSpPr txBox="1">
            <a:spLocks noChangeArrowheads="1"/>
          </p:cNvSpPr>
          <p:nvPr/>
        </p:nvSpPr>
        <p:spPr bwMode="auto">
          <a:xfrm>
            <a:off x="152400" y="5735638"/>
            <a:ext cx="243998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 = Sinner</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05221" name="Text Box 5"/>
          <p:cNvSpPr txBox="1">
            <a:spLocks noChangeArrowheads="1"/>
          </p:cNvSpPr>
          <p:nvPr/>
        </p:nvSpPr>
        <p:spPr bwMode="auto">
          <a:xfrm>
            <a:off x="2057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BBE0E3"/>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2" name="Text Box 6"/>
          <p:cNvSpPr txBox="1">
            <a:spLocks noChangeArrowheads="1"/>
          </p:cNvSpPr>
          <p:nvPr/>
        </p:nvSpPr>
        <p:spPr bwMode="auto">
          <a:xfrm>
            <a:off x="152400" y="6192838"/>
            <a:ext cx="289083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 = Member</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3" name="Text Box 7"/>
          <p:cNvSpPr txBox="1">
            <a:spLocks noChangeArrowheads="1"/>
          </p:cNvSpPr>
          <p:nvPr/>
        </p:nvSpPr>
        <p:spPr bwMode="auto">
          <a:xfrm>
            <a:off x="2362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4" name="Text Box 8"/>
          <p:cNvSpPr txBox="1">
            <a:spLocks noChangeArrowheads="1"/>
          </p:cNvSpPr>
          <p:nvPr/>
        </p:nvSpPr>
        <p:spPr bwMode="auto">
          <a:xfrm>
            <a:off x="3276600" y="4267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5" name="Text Box 9"/>
          <p:cNvSpPr txBox="1">
            <a:spLocks noChangeArrowheads="1"/>
          </p:cNvSpPr>
          <p:nvPr/>
        </p:nvSpPr>
        <p:spPr bwMode="auto">
          <a:xfrm>
            <a:off x="4191000" y="4114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6" name="Text Box 10"/>
          <p:cNvSpPr txBox="1">
            <a:spLocks noChangeArrowheads="1"/>
          </p:cNvSpPr>
          <p:nvPr/>
        </p:nvSpPr>
        <p:spPr bwMode="auto">
          <a:xfrm>
            <a:off x="4800600" y="3276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7" name="Text Box 11"/>
          <p:cNvSpPr txBox="1">
            <a:spLocks noChangeArrowheads="1"/>
          </p:cNvSpPr>
          <p:nvPr/>
        </p:nvSpPr>
        <p:spPr bwMode="auto">
          <a:xfrm>
            <a:off x="3962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8" name="Text Box 12"/>
          <p:cNvSpPr txBox="1">
            <a:spLocks noChangeArrowheads="1"/>
          </p:cNvSpPr>
          <p:nvPr/>
        </p:nvSpPr>
        <p:spPr bwMode="auto">
          <a:xfrm>
            <a:off x="19050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29" name="Text Box 13"/>
          <p:cNvSpPr txBox="1">
            <a:spLocks noChangeArrowheads="1"/>
          </p:cNvSpPr>
          <p:nvPr/>
        </p:nvSpPr>
        <p:spPr bwMode="auto">
          <a:xfrm>
            <a:off x="838200"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0" name="Text Box 14"/>
          <p:cNvSpPr txBox="1">
            <a:spLocks noChangeArrowheads="1"/>
          </p:cNvSpPr>
          <p:nvPr/>
        </p:nvSpPr>
        <p:spPr bwMode="auto">
          <a:xfrm>
            <a:off x="1752600" y="3810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1" name="Text Box 15"/>
          <p:cNvSpPr txBox="1">
            <a:spLocks noChangeArrowheads="1"/>
          </p:cNvSpPr>
          <p:nvPr/>
        </p:nvSpPr>
        <p:spPr bwMode="auto">
          <a:xfrm>
            <a:off x="2784475"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2" name="Text Box 16"/>
          <p:cNvSpPr txBox="1">
            <a:spLocks noChangeArrowheads="1"/>
          </p:cNvSpPr>
          <p:nvPr/>
        </p:nvSpPr>
        <p:spPr bwMode="auto">
          <a:xfrm>
            <a:off x="35814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3" name="Text Box 17"/>
          <p:cNvSpPr txBox="1">
            <a:spLocks noChangeArrowheads="1"/>
          </p:cNvSpPr>
          <p:nvPr/>
        </p:nvSpPr>
        <p:spPr bwMode="auto">
          <a:xfrm>
            <a:off x="27432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4" name="Text Box 18"/>
          <p:cNvSpPr txBox="1">
            <a:spLocks noChangeArrowheads="1"/>
          </p:cNvSpPr>
          <p:nvPr/>
        </p:nvSpPr>
        <p:spPr bwMode="auto">
          <a:xfrm>
            <a:off x="4724400" y="2743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5" name="Text Box 19"/>
          <p:cNvSpPr txBox="1">
            <a:spLocks noChangeArrowheads="1"/>
          </p:cNvSpPr>
          <p:nvPr/>
        </p:nvSpPr>
        <p:spPr bwMode="auto">
          <a:xfrm>
            <a:off x="5029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6" name="Text Box 20"/>
          <p:cNvSpPr txBox="1">
            <a:spLocks noChangeArrowheads="1"/>
          </p:cNvSpPr>
          <p:nvPr/>
        </p:nvSpPr>
        <p:spPr bwMode="auto">
          <a:xfrm>
            <a:off x="5867400" y="3886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7" name="Text Box 21"/>
          <p:cNvSpPr txBox="1">
            <a:spLocks noChangeArrowheads="1"/>
          </p:cNvSpPr>
          <p:nvPr/>
        </p:nvSpPr>
        <p:spPr bwMode="auto">
          <a:xfrm>
            <a:off x="67818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8" name="Text Box 22"/>
          <p:cNvSpPr txBox="1">
            <a:spLocks noChangeArrowheads="1"/>
          </p:cNvSpPr>
          <p:nvPr/>
        </p:nvSpPr>
        <p:spPr bwMode="auto">
          <a:xfrm>
            <a:off x="7391400" y="2895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39" name="Text Box 23"/>
          <p:cNvSpPr txBox="1">
            <a:spLocks noChangeArrowheads="1"/>
          </p:cNvSpPr>
          <p:nvPr/>
        </p:nvSpPr>
        <p:spPr bwMode="auto">
          <a:xfrm>
            <a:off x="6553200" y="2667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0" name="Text Box 24"/>
          <p:cNvSpPr txBox="1">
            <a:spLocks noChangeArrowheads="1"/>
          </p:cNvSpPr>
          <p:nvPr/>
        </p:nvSpPr>
        <p:spPr bwMode="auto">
          <a:xfrm>
            <a:off x="4648200" y="2057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1" name="Text Box 25"/>
          <p:cNvSpPr txBox="1">
            <a:spLocks noChangeArrowheads="1"/>
          </p:cNvSpPr>
          <p:nvPr/>
        </p:nvSpPr>
        <p:spPr bwMode="auto">
          <a:xfrm>
            <a:off x="5181600" y="2438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2" name="Text Box 26"/>
          <p:cNvSpPr txBox="1">
            <a:spLocks noChangeArrowheads="1"/>
          </p:cNvSpPr>
          <p:nvPr/>
        </p:nvSpPr>
        <p:spPr bwMode="auto">
          <a:xfrm>
            <a:off x="5638800" y="3200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3" name="Text Box 27"/>
          <p:cNvSpPr txBox="1">
            <a:spLocks noChangeArrowheads="1"/>
          </p:cNvSpPr>
          <p:nvPr/>
        </p:nvSpPr>
        <p:spPr bwMode="auto">
          <a:xfrm>
            <a:off x="65532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4" name="Text Box 28"/>
          <p:cNvSpPr txBox="1">
            <a:spLocks noChangeArrowheads="1"/>
          </p:cNvSpPr>
          <p:nvPr/>
        </p:nvSpPr>
        <p:spPr bwMode="auto">
          <a:xfrm>
            <a:off x="62484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5" name="Text Box 29"/>
          <p:cNvSpPr txBox="1">
            <a:spLocks noChangeArrowheads="1"/>
          </p:cNvSpPr>
          <p:nvPr/>
        </p:nvSpPr>
        <p:spPr bwMode="auto">
          <a:xfrm>
            <a:off x="63246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6" name="Text Box 30"/>
          <p:cNvSpPr txBox="1">
            <a:spLocks noChangeArrowheads="1"/>
          </p:cNvSpPr>
          <p:nvPr/>
        </p:nvSpPr>
        <p:spPr bwMode="auto">
          <a:xfrm>
            <a:off x="3810000" y="4724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7" name="Text Box 31"/>
          <p:cNvSpPr txBox="1">
            <a:spLocks noChangeArrowheads="1"/>
          </p:cNvSpPr>
          <p:nvPr/>
        </p:nvSpPr>
        <p:spPr bwMode="auto">
          <a:xfrm>
            <a:off x="25908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8" name="Text Box 32"/>
          <p:cNvSpPr txBox="1">
            <a:spLocks noChangeArrowheads="1"/>
          </p:cNvSpPr>
          <p:nvPr/>
        </p:nvSpPr>
        <p:spPr bwMode="auto">
          <a:xfrm>
            <a:off x="9144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49" name="Line 33"/>
          <p:cNvSpPr>
            <a:spLocks noChangeShapeType="1"/>
          </p:cNvSpPr>
          <p:nvPr/>
        </p:nvSpPr>
        <p:spPr bwMode="auto">
          <a:xfrm flipH="1" flipV="1">
            <a:off x="2590800" y="3657600"/>
            <a:ext cx="685800" cy="304800"/>
          </a:xfrm>
          <a:prstGeom prst="line">
            <a:avLst/>
          </a:prstGeom>
          <a:noFill/>
          <a:ln w="57150">
            <a:solidFill>
              <a:srgbClr val="FFFF00"/>
            </a:solidFill>
            <a:round/>
            <a:headEnd/>
            <a:tailEnd type="arrow"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50" name="Line 34"/>
          <p:cNvSpPr>
            <a:spLocks noChangeShapeType="1"/>
          </p:cNvSpPr>
          <p:nvPr/>
        </p:nvSpPr>
        <p:spPr bwMode="auto">
          <a:xfrm flipH="1" flipV="1">
            <a:off x="2667000" y="34290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54" name="Oval 38"/>
          <p:cNvSpPr>
            <a:spLocks noChangeArrowheads="1"/>
          </p:cNvSpPr>
          <p:nvPr/>
        </p:nvSpPr>
        <p:spPr bwMode="auto">
          <a:xfrm rot="1717289">
            <a:off x="1752600" y="3200400"/>
            <a:ext cx="2286000" cy="8382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55" name="Oval 39"/>
          <p:cNvSpPr>
            <a:spLocks noChangeArrowheads="1"/>
          </p:cNvSpPr>
          <p:nvPr/>
        </p:nvSpPr>
        <p:spPr bwMode="auto">
          <a:xfrm rot="1717289">
            <a:off x="1878013" y="2670175"/>
            <a:ext cx="2286000" cy="13716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05256" name="Line 40"/>
          <p:cNvSpPr>
            <a:spLocks noChangeShapeType="1"/>
          </p:cNvSpPr>
          <p:nvPr/>
        </p:nvSpPr>
        <p:spPr bwMode="auto">
          <a:xfrm rot="1841959" flipH="1" flipV="1">
            <a:off x="2971800" y="32004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Tree>
    <p:extLst>
      <p:ext uri="{BB962C8B-B14F-4D97-AF65-F5344CB8AC3E}">
        <p14:creationId xmlns:p14="http://schemas.microsoft.com/office/powerpoint/2010/main" val="729339954"/>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0"/>
                                  </p:stCondLst>
                                  <p:childTnLst>
                                    <p:set>
                                      <p:cBhvr>
                                        <p:cTn id="6" dur="1" fill="hold">
                                          <p:stCondLst>
                                            <p:cond delay="0"/>
                                          </p:stCondLst>
                                        </p:cTn>
                                        <p:tgtEl>
                                          <p:spTgt spid="905249"/>
                                        </p:tgtEl>
                                        <p:attrNameLst>
                                          <p:attrName>style.visibility</p:attrName>
                                        </p:attrNameLst>
                                      </p:cBhvr>
                                      <p:to>
                                        <p:strVal val="visible"/>
                                      </p:to>
                                    </p:set>
                                    <p:animEffect transition="in" filter="wipe(right)">
                                      <p:cBhvr>
                                        <p:cTn id="7" dur="500"/>
                                        <p:tgtEl>
                                          <p:spTgt spid="905249"/>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905250"/>
                                        </p:tgtEl>
                                        <p:attrNameLst>
                                          <p:attrName>style.visibility</p:attrName>
                                        </p:attrNameLst>
                                      </p:cBhvr>
                                      <p:to>
                                        <p:strVal val="visible"/>
                                      </p:to>
                                    </p:set>
                                    <p:animEffect transition="in" filter="wipe(left)">
                                      <p:cBhvr>
                                        <p:cTn id="11" dur="500"/>
                                        <p:tgtEl>
                                          <p:spTgt spid="905250"/>
                                        </p:tgtEl>
                                      </p:cBhvr>
                                    </p:animEffect>
                                  </p:childTnLst>
                                </p:cTn>
                              </p:par>
                            </p:childTnLst>
                          </p:cTn>
                        </p:par>
                        <p:par>
                          <p:cTn id="12" fill="hold" nodeType="afterGroup">
                            <p:stCondLst>
                              <p:cond delay="1000"/>
                            </p:stCondLst>
                            <p:childTnLst>
                              <p:par>
                                <p:cTn id="13" presetID="31" presetClass="entr" presetSubtype="0" fill="hold" grpId="0" nodeType="afterEffect">
                                  <p:stCondLst>
                                    <p:cond delay="0"/>
                                  </p:stCondLst>
                                  <p:iterate type="lt">
                                    <p:tmPct val="5000"/>
                                  </p:iterate>
                                  <p:childTnLst>
                                    <p:set>
                                      <p:cBhvr>
                                        <p:cTn id="14" dur="1" fill="hold">
                                          <p:stCondLst>
                                            <p:cond delay="0"/>
                                          </p:stCondLst>
                                        </p:cTn>
                                        <p:tgtEl>
                                          <p:spTgt spid="905254"/>
                                        </p:tgtEl>
                                        <p:attrNameLst>
                                          <p:attrName>style.visibility</p:attrName>
                                        </p:attrNameLst>
                                      </p:cBhvr>
                                      <p:to>
                                        <p:strVal val="visible"/>
                                      </p:to>
                                    </p:set>
                                    <p:anim calcmode="lin" valueType="num">
                                      <p:cBhvr>
                                        <p:cTn id="15" dur="1000" fill="hold"/>
                                        <p:tgtEl>
                                          <p:spTgt spid="905254"/>
                                        </p:tgtEl>
                                        <p:attrNameLst>
                                          <p:attrName>ppt_w</p:attrName>
                                        </p:attrNameLst>
                                      </p:cBhvr>
                                      <p:tavLst>
                                        <p:tav tm="0">
                                          <p:val>
                                            <p:fltVal val="0"/>
                                          </p:val>
                                        </p:tav>
                                        <p:tav tm="100000">
                                          <p:val>
                                            <p:strVal val="#ppt_w"/>
                                          </p:val>
                                        </p:tav>
                                      </p:tavLst>
                                    </p:anim>
                                    <p:anim calcmode="lin" valueType="num">
                                      <p:cBhvr>
                                        <p:cTn id="16" dur="1000" fill="hold"/>
                                        <p:tgtEl>
                                          <p:spTgt spid="905254"/>
                                        </p:tgtEl>
                                        <p:attrNameLst>
                                          <p:attrName>ppt_h</p:attrName>
                                        </p:attrNameLst>
                                      </p:cBhvr>
                                      <p:tavLst>
                                        <p:tav tm="0">
                                          <p:val>
                                            <p:fltVal val="0"/>
                                          </p:val>
                                        </p:tav>
                                        <p:tav tm="100000">
                                          <p:val>
                                            <p:strVal val="#ppt_h"/>
                                          </p:val>
                                        </p:tav>
                                      </p:tavLst>
                                    </p:anim>
                                    <p:anim calcmode="lin" valueType="num">
                                      <p:cBhvr>
                                        <p:cTn id="17" dur="1000" fill="hold"/>
                                        <p:tgtEl>
                                          <p:spTgt spid="905254"/>
                                        </p:tgtEl>
                                        <p:attrNameLst>
                                          <p:attrName>style.rotation</p:attrName>
                                        </p:attrNameLst>
                                      </p:cBhvr>
                                      <p:tavLst>
                                        <p:tav tm="0">
                                          <p:val>
                                            <p:fltVal val="90"/>
                                          </p:val>
                                        </p:tav>
                                        <p:tav tm="100000">
                                          <p:val>
                                            <p:fltVal val="0"/>
                                          </p:val>
                                        </p:tav>
                                      </p:tavLst>
                                    </p:anim>
                                    <p:animEffect transition="in" filter="fade">
                                      <p:cBhvr>
                                        <p:cTn id="18" dur="1000"/>
                                        <p:tgtEl>
                                          <p:spTgt spid="905254"/>
                                        </p:tgtEl>
                                      </p:cBhvr>
                                    </p:animEffect>
                                  </p:childTnLst>
                                </p:cTn>
                              </p:par>
                            </p:childTnLst>
                          </p:cTn>
                        </p:par>
                        <p:par>
                          <p:cTn id="19" fill="hold" nodeType="withGroup">
                            <p:stCondLst>
                              <p:cond delay="2000"/>
                            </p:stCondLst>
                            <p:childTnLst>
                              <p:par>
                                <p:cTn id="20" presetID="3" presetClass="exit" presetSubtype="10" fill="hold" grpId="1" nodeType="afterEffect">
                                  <p:stCondLst>
                                    <p:cond delay="0"/>
                                  </p:stCondLst>
                                  <p:iterate type="lt">
                                    <p:tmPct val="0"/>
                                  </p:iterate>
                                  <p:childTnLst>
                                    <p:animEffect transition="out" filter="blinds(horizontal)">
                                      <p:cBhvr>
                                        <p:cTn id="21" dur="500"/>
                                        <p:tgtEl>
                                          <p:spTgt spid="905254"/>
                                        </p:tgtEl>
                                      </p:cBhvr>
                                    </p:animEffect>
                                    <p:set>
                                      <p:cBhvr>
                                        <p:cTn id="22" dur="1" fill="hold">
                                          <p:stCondLst>
                                            <p:cond delay="499"/>
                                          </p:stCondLst>
                                        </p:cTn>
                                        <p:tgtEl>
                                          <p:spTgt spid="905254"/>
                                        </p:tgtEl>
                                        <p:attrNameLst>
                                          <p:attrName>style.visibility</p:attrName>
                                        </p:attrNameLst>
                                      </p:cBhvr>
                                      <p:to>
                                        <p:strVal val="hidden"/>
                                      </p:to>
                                    </p:set>
                                  </p:childTnLst>
                                </p:cTn>
                              </p:par>
                            </p:childTnLst>
                          </p:cTn>
                        </p:par>
                        <p:par>
                          <p:cTn id="23" fill="hold" nodeType="afterGroup">
                            <p:stCondLst>
                              <p:cond delay="2500"/>
                            </p:stCondLst>
                            <p:childTnLst>
                              <p:par>
                                <p:cTn id="24" presetID="22" presetClass="entr" presetSubtype="8" fill="hold" nodeType="afterEffect">
                                  <p:stCondLst>
                                    <p:cond delay="0"/>
                                  </p:stCondLst>
                                  <p:childTnLst>
                                    <p:set>
                                      <p:cBhvr>
                                        <p:cTn id="25" dur="1" fill="hold">
                                          <p:stCondLst>
                                            <p:cond delay="0"/>
                                          </p:stCondLst>
                                        </p:cTn>
                                        <p:tgtEl>
                                          <p:spTgt spid="905256"/>
                                        </p:tgtEl>
                                        <p:attrNameLst>
                                          <p:attrName>style.visibility</p:attrName>
                                        </p:attrNameLst>
                                      </p:cBhvr>
                                      <p:to>
                                        <p:strVal val="visible"/>
                                      </p:to>
                                    </p:set>
                                    <p:animEffect transition="in" filter="wipe(left)">
                                      <p:cBhvr>
                                        <p:cTn id="26" dur="500"/>
                                        <p:tgtEl>
                                          <p:spTgt spid="905256"/>
                                        </p:tgtEl>
                                      </p:cBhvr>
                                    </p:animEffect>
                                  </p:childTnLst>
                                </p:cTn>
                              </p:par>
                            </p:childTnLst>
                          </p:cTn>
                        </p:par>
                        <p:par>
                          <p:cTn id="27" fill="hold" nodeType="withGroup">
                            <p:stCondLst>
                              <p:cond delay="3000"/>
                            </p:stCondLst>
                            <p:childTnLst>
                              <p:par>
                                <p:cTn id="28" presetID="31" presetClass="entr" presetSubtype="0" fill="hold" grpId="0" nodeType="afterEffect">
                                  <p:stCondLst>
                                    <p:cond delay="0"/>
                                  </p:stCondLst>
                                  <p:iterate type="lt">
                                    <p:tmPct val="5000"/>
                                  </p:iterate>
                                  <p:childTnLst>
                                    <p:set>
                                      <p:cBhvr>
                                        <p:cTn id="29" dur="1" fill="hold">
                                          <p:stCondLst>
                                            <p:cond delay="0"/>
                                          </p:stCondLst>
                                        </p:cTn>
                                        <p:tgtEl>
                                          <p:spTgt spid="905255"/>
                                        </p:tgtEl>
                                        <p:attrNameLst>
                                          <p:attrName>style.visibility</p:attrName>
                                        </p:attrNameLst>
                                      </p:cBhvr>
                                      <p:to>
                                        <p:strVal val="visible"/>
                                      </p:to>
                                    </p:set>
                                    <p:anim calcmode="lin" valueType="num">
                                      <p:cBhvr>
                                        <p:cTn id="30" dur="1000" fill="hold"/>
                                        <p:tgtEl>
                                          <p:spTgt spid="905255"/>
                                        </p:tgtEl>
                                        <p:attrNameLst>
                                          <p:attrName>ppt_w</p:attrName>
                                        </p:attrNameLst>
                                      </p:cBhvr>
                                      <p:tavLst>
                                        <p:tav tm="0">
                                          <p:val>
                                            <p:fltVal val="0"/>
                                          </p:val>
                                        </p:tav>
                                        <p:tav tm="100000">
                                          <p:val>
                                            <p:strVal val="#ppt_w"/>
                                          </p:val>
                                        </p:tav>
                                      </p:tavLst>
                                    </p:anim>
                                    <p:anim calcmode="lin" valueType="num">
                                      <p:cBhvr>
                                        <p:cTn id="31" dur="1000" fill="hold"/>
                                        <p:tgtEl>
                                          <p:spTgt spid="905255"/>
                                        </p:tgtEl>
                                        <p:attrNameLst>
                                          <p:attrName>ppt_h</p:attrName>
                                        </p:attrNameLst>
                                      </p:cBhvr>
                                      <p:tavLst>
                                        <p:tav tm="0">
                                          <p:val>
                                            <p:fltVal val="0"/>
                                          </p:val>
                                        </p:tav>
                                        <p:tav tm="100000">
                                          <p:val>
                                            <p:strVal val="#ppt_h"/>
                                          </p:val>
                                        </p:tav>
                                      </p:tavLst>
                                    </p:anim>
                                    <p:anim calcmode="lin" valueType="num">
                                      <p:cBhvr>
                                        <p:cTn id="32" dur="1000" fill="hold"/>
                                        <p:tgtEl>
                                          <p:spTgt spid="905255"/>
                                        </p:tgtEl>
                                        <p:attrNameLst>
                                          <p:attrName>style.rotation</p:attrName>
                                        </p:attrNameLst>
                                      </p:cBhvr>
                                      <p:tavLst>
                                        <p:tav tm="0">
                                          <p:val>
                                            <p:fltVal val="90"/>
                                          </p:val>
                                        </p:tav>
                                        <p:tav tm="100000">
                                          <p:val>
                                            <p:fltVal val="0"/>
                                          </p:val>
                                        </p:tav>
                                      </p:tavLst>
                                    </p:anim>
                                    <p:animEffect transition="in" filter="fade">
                                      <p:cBhvr>
                                        <p:cTn id="33" dur="1000"/>
                                        <p:tgtEl>
                                          <p:spTgt spid="9052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5254" grpId="0" animBg="1"/>
      <p:bldP spid="905254" grpId="1" animBg="1"/>
      <p:bldP spid="905255"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9009" name="Picture 1" descr="step 2 with 3 people browner.3.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765175"/>
            <a:ext cx="9197975" cy="6118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9010" name="Rectangle 2"/>
          <p:cNvSpPr>
            <a:spLocks noGrp="1" noChangeArrowheads="1"/>
          </p:cNvSpPr>
          <p:nvPr>
            <p:ph type="title" idx="4294967295"/>
          </p:nvPr>
        </p:nvSpPr>
        <p:spPr>
          <a:xfrm>
            <a:off x="0" y="-100013"/>
            <a:ext cx="9144000" cy="865188"/>
          </a:xfrm>
          <a:solidFill>
            <a:schemeClr val="tx1"/>
          </a:solidFill>
        </p:spPr>
        <p:txBody>
          <a:bodyPr/>
          <a:lstStyle/>
          <a:p>
            <a:pPr algn="ctr" eaLnBrk="1" hangingPunct="1"/>
            <a:r>
              <a:rPr lang="en-US" sz="5400" b="1">
                <a:solidFill>
                  <a:srgbClr val="FFFFFF"/>
                </a:solidFill>
                <a:latin typeface="Arial" charset="0"/>
                <a:ea typeface="ＭＳ Ｐゴシック" charset="0"/>
                <a:cs typeface="Arial" charset="0"/>
              </a:rPr>
              <a:t>Questions on Step 2</a:t>
            </a:r>
            <a:endParaRPr lang="en-US">
              <a:solidFill>
                <a:srgbClr val="FFFFFF"/>
              </a:solidFill>
              <a:latin typeface="Arial" charset="0"/>
              <a:ea typeface="ＭＳ Ｐゴシック" charset="0"/>
              <a:cs typeface="Arial" charset="0"/>
            </a:endParaRPr>
          </a:p>
        </p:txBody>
      </p:sp>
      <p:sp>
        <p:nvSpPr>
          <p:cNvPr id="1094659" name="Text Box 3"/>
          <p:cNvSpPr txBox="1">
            <a:spLocks noChangeArrowheads="1"/>
          </p:cNvSpPr>
          <p:nvPr/>
        </p:nvSpPr>
        <p:spPr bwMode="auto">
          <a:xfrm>
            <a:off x="-11113" y="3500438"/>
            <a:ext cx="7315201" cy="3019425"/>
          </a:xfrm>
          <a:prstGeom prst="rect">
            <a:avLst/>
          </a:prstGeom>
          <a:noFill/>
          <a:ln>
            <a:noFill/>
          </a:ln>
          <a:effectLst/>
        </p:spPr>
        <p:txBody>
          <a:bodyPr>
            <a:spAutoFit/>
          </a:bodyPr>
          <a:lstStyle>
            <a:lvl1pPr marL="457200" indent="-45720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457200" marR="0" lvl="0" indent="-457200" algn="l" defTabSz="914400" rtl="0" eaLnBrk="0" fontAlgn="base" latinLnBrk="0" hangingPunct="0">
              <a:lnSpc>
                <a:spcPct val="100000"/>
              </a:lnSpc>
              <a:spcBef>
                <a:spcPct val="0"/>
              </a:spcBef>
              <a:spcAft>
                <a:spcPct val="0"/>
              </a:spcAft>
              <a:buClrTx/>
              <a:buSzTx/>
              <a:buFont typeface="Arial" charset="0"/>
              <a:buChar char="•"/>
              <a:tabLst/>
              <a:defRPr/>
            </a:pPr>
            <a:r>
              <a:rPr kumimoji="0" lang="en-US" sz="48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t>Who should these people be?</a:t>
            </a:r>
          </a:p>
          <a:p>
            <a:pPr marL="457200" marR="0" lvl="0" indent="-457200" algn="l" defTabSz="914400" rtl="0" eaLnBrk="0" fontAlgn="base" latinLnBrk="0" hangingPunct="0">
              <a:lnSpc>
                <a:spcPct val="100000"/>
              </a:lnSpc>
              <a:spcBef>
                <a:spcPct val="0"/>
              </a:spcBef>
              <a:spcAft>
                <a:spcPct val="0"/>
              </a:spcAft>
              <a:buClrTx/>
              <a:buSzTx/>
              <a:buFont typeface="Arial" charset="0"/>
              <a:buChar char="•"/>
              <a:tabLst/>
              <a:defRPr/>
            </a:pPr>
            <a:endParaRPr kumimoji="0" lang="en-US" sz="48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endParaRPr>
          </a:p>
          <a:p>
            <a:pPr marL="457200" marR="0" lvl="0" indent="-457200" algn="l" defTabSz="914400" rtl="0" eaLnBrk="0" fontAlgn="base" latinLnBrk="0" hangingPunct="0">
              <a:lnSpc>
                <a:spcPct val="100000"/>
              </a:lnSpc>
              <a:spcBef>
                <a:spcPct val="0"/>
              </a:spcBef>
              <a:spcAft>
                <a:spcPct val="0"/>
              </a:spcAft>
              <a:buClrTx/>
              <a:buSzTx/>
              <a:buFont typeface="Arial" charset="0"/>
              <a:buChar char="•"/>
              <a:tabLst/>
              <a:defRPr/>
            </a:pPr>
            <a:r>
              <a:rPr kumimoji="0" lang="en-US" sz="48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t>Why take 1-2 others?</a:t>
            </a:r>
          </a:p>
        </p:txBody>
      </p:sp>
    </p:spTree>
    <p:extLst>
      <p:ext uri="{BB962C8B-B14F-4D97-AF65-F5344CB8AC3E}">
        <p14:creationId xmlns:p14="http://schemas.microsoft.com/office/powerpoint/2010/main" val="3007016804"/>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094659">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9465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4659"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9778" name="Rectangle 2"/>
          <p:cNvSpPr>
            <a:spLocks noGrp="1" noChangeArrowheads="1"/>
          </p:cNvSpPr>
          <p:nvPr>
            <p:ph type="ctrTitle"/>
          </p:nvPr>
        </p:nvSpPr>
        <p:spPr>
          <a:xfrm>
            <a:off x="381000" y="4495800"/>
            <a:ext cx="5562600" cy="2286000"/>
          </a:xfrm>
        </p:spPr>
        <p:txBody>
          <a:bodyPr/>
          <a:lstStyle/>
          <a:p>
            <a:pPr eaLnBrk="1" hangingPunct="1">
              <a:defRPr/>
            </a:pPr>
            <a:r>
              <a:rPr lang="en-US" sz="4800" b="1">
                <a:latin typeface="Copperplate Gothic Light" charset="0"/>
                <a:ea typeface="ヒラギノ角ゴ Pro W3" charset="0"/>
                <a:cs typeface="ヒラギノ角ゴ Pro W3" charset="0"/>
              </a:rPr>
              <a:t>Deut. 19:15</a:t>
            </a:r>
            <a:endParaRPr lang="en-US">
              <a:latin typeface="Copperplate Gothic Light" charset="0"/>
              <a:ea typeface="ヒラギノ角ゴ Pro W3" charset="0"/>
              <a:cs typeface="ヒラギノ角ゴ Pro W3" charset="0"/>
            </a:endParaRPr>
          </a:p>
        </p:txBody>
      </p:sp>
      <p:sp>
        <p:nvSpPr>
          <p:cNvPr id="1099780" name="Rectangle 4"/>
          <p:cNvSpPr>
            <a:spLocks noChangeArrowheads="1"/>
          </p:cNvSpPr>
          <p:nvPr/>
        </p:nvSpPr>
        <p:spPr bwMode="auto">
          <a:xfrm>
            <a:off x="2057400" y="228600"/>
            <a:ext cx="7010400" cy="3505200"/>
          </a:xfrm>
          <a:prstGeom prst="rect">
            <a:avLst/>
          </a:prstGeom>
          <a:noFill/>
          <a:ln>
            <a:noFill/>
          </a:ln>
          <a:effectLst>
            <a:outerShdw blurRad="63500" dist="35921" dir="2700000" algn="ctr" rotWithShape="0">
              <a:schemeClr val="tx2">
                <a:alpha val="74998"/>
              </a:schemeClr>
            </a:outerShdw>
          </a:effectLst>
        </p:spPr>
        <p:txBody>
          <a:bodyPr/>
          <a:lstStyle/>
          <a:p>
            <a:pPr marL="0" marR="0" lvl="0" indent="0" algn="l" defTabSz="914400" rtl="0" eaLnBrk="0" fontAlgn="base" latinLnBrk="0" hangingPunct="0">
              <a:lnSpc>
                <a:spcPct val="100000"/>
              </a:lnSpc>
              <a:spcBef>
                <a:spcPct val="0"/>
              </a:spcBef>
              <a:spcAft>
                <a:spcPct val="0"/>
              </a:spcAft>
              <a:buClrTx/>
              <a:buSzTx/>
              <a:buFont typeface="Wingdings" charset="0"/>
              <a:buNone/>
              <a:tabLst/>
              <a:defRPr/>
            </a:pPr>
            <a:r>
              <a:rPr kumimoji="0" lang="mr-IN" sz="3600" b="1" i="1" u="none" strike="noStrike" kern="1200" cap="none" spc="0" normalizeH="0" baseline="0" noProof="0" dirty="0">
                <a:ln>
                  <a:noFill/>
                </a:ln>
                <a:solidFill>
                  <a:srgbClr val="FFFFFF"/>
                </a:solidFill>
                <a:effectLst/>
                <a:uLnTx/>
                <a:uFillTx/>
                <a:latin typeface="Arial" charset="0"/>
                <a:ea typeface="ヒラギノ角ゴ Pro W3" charset="0"/>
                <a:cs typeface="ヒラギノ角ゴ Pro W3" charset="0"/>
              </a:rPr>
              <a:t>"</a:t>
            </a:r>
            <a:r>
              <a:rPr kumimoji="0" lang="en-US" sz="3600" b="1" i="1" u="none" strike="noStrike" kern="1200" cap="none" spc="0" normalizeH="0" baseline="0" noProof="0" dirty="0">
                <a:ln>
                  <a:noFill/>
                </a:ln>
                <a:solidFill>
                  <a:srgbClr val="FFFFFF"/>
                </a:solidFill>
                <a:effectLst/>
                <a:uLnTx/>
                <a:uFillTx/>
                <a:latin typeface="Arial" charset="0"/>
                <a:ea typeface="ヒラギノ角ゴ Pro W3" charset="0"/>
                <a:cs typeface="ヒラギノ角ゴ Pro W3" charset="0"/>
              </a:rPr>
              <a:t>One witness is not enough to convict a man accused of any crime or offense he may have committed. A matter must be established by the testimony of two or three witnesses.</a:t>
            </a:r>
            <a:r>
              <a:rPr kumimoji="0" lang="mr-IN" sz="3600" b="1" i="1" u="none" strike="noStrike" kern="1200" cap="none" spc="0" normalizeH="0" baseline="0" noProof="0" dirty="0">
                <a:ln>
                  <a:noFill/>
                </a:ln>
                <a:solidFill>
                  <a:srgbClr val="FFFFFF"/>
                </a:solidFill>
                <a:effectLst/>
                <a:uLnTx/>
                <a:uFillTx/>
                <a:latin typeface="Arial" charset="0"/>
                <a:ea typeface="ヒラギノ角ゴ Pro W3" charset="0"/>
                <a:cs typeface="ヒラギノ角ゴ Pro W3" charset="0"/>
              </a:rPr>
              <a:t>"</a:t>
            </a:r>
            <a:endParaRPr kumimoji="0" lang="en-US" sz="3600" b="1" i="1" u="none" strike="noStrike" kern="1200" cap="none" spc="0" normalizeH="0" baseline="0" noProof="0" dirty="0">
              <a:ln>
                <a:noFill/>
              </a:ln>
              <a:solidFill>
                <a:srgbClr val="FFFFFF"/>
              </a:solidFill>
              <a:effectLst/>
              <a:uLnTx/>
              <a:uFillTx/>
              <a:latin typeface="Arial" charset="0"/>
              <a:ea typeface="ヒラギノ角ゴ Pro W3" charset="0"/>
              <a:cs typeface="ヒラギノ角ゴ Pro W3" charset="0"/>
            </a:endParaRPr>
          </a:p>
        </p:txBody>
      </p:sp>
    </p:spTree>
    <p:extLst>
      <p:ext uri="{BB962C8B-B14F-4D97-AF65-F5344CB8AC3E}">
        <p14:creationId xmlns:p14="http://schemas.microsoft.com/office/powerpoint/2010/main" val="465739605"/>
      </p:ext>
    </p:extLst>
  </p:cSld>
  <p:clrMapOvr>
    <a:masterClrMapping/>
  </p:clrMapOvr>
  <p:transition>
    <p:random/>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16</a:t>
            </a:r>
          </a:p>
        </p:txBody>
      </p:sp>
    </p:spTree>
    <p:extLst>
      <p:ext uri="{BB962C8B-B14F-4D97-AF65-F5344CB8AC3E}">
        <p14:creationId xmlns:p14="http://schemas.microsoft.com/office/powerpoint/2010/main" val="213592286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2"/>
          <p:cNvSpPr>
            <a:spLocks noGrp="1" noChangeArrowheads="1"/>
          </p:cNvSpPr>
          <p:nvPr>
            <p:ph type="title"/>
          </p:nvPr>
        </p:nvSpPr>
        <p:spPr>
          <a:xfrm>
            <a:off x="0" y="304800"/>
            <a:ext cx="9144000" cy="1143000"/>
          </a:xfrm>
          <a:effectLst>
            <a:outerShdw blurRad="63500" dist="155023" dir="12899521" algn="ctr" rotWithShape="0">
              <a:srgbClr val="07070B">
                <a:alpha val="74998"/>
              </a:srgbClr>
            </a:outerShdw>
          </a:effectLst>
        </p:spPr>
        <p:txBody>
          <a:bodyPr/>
          <a:lstStyle/>
          <a:p>
            <a:pPr eaLnBrk="1" hangingPunct="1">
              <a:defRPr/>
            </a:pPr>
            <a:r>
              <a:rPr kumimoji="0" lang="en-US">
                <a:latin typeface="Helvetica" charset="0"/>
                <a:ea typeface="ＭＳ Ｐゴシック" charset="0"/>
                <a:cs typeface="ＭＳ Ｐゴシック" charset="0"/>
              </a:rPr>
              <a:t>Step 3 to Restoration </a:t>
            </a:r>
            <a:br>
              <a:rPr kumimoji="0" lang="en-US">
                <a:latin typeface="Helvetica" charset="0"/>
                <a:ea typeface="ＭＳ Ｐゴシック" charset="0"/>
                <a:cs typeface="ＭＳ Ｐゴシック" charset="0"/>
              </a:rPr>
            </a:br>
            <a:r>
              <a:rPr kumimoji="0" lang="en-US">
                <a:latin typeface="Helvetica" charset="0"/>
                <a:ea typeface="ＭＳ Ｐゴシック" charset="0"/>
                <a:cs typeface="ＭＳ Ｐゴシック" charset="0"/>
              </a:rPr>
              <a:t> </a:t>
            </a:r>
            <a:r>
              <a:rPr kumimoji="0" lang="en-US" sz="3600">
                <a:latin typeface="Helvetica" charset="0"/>
                <a:ea typeface="ＭＳ Ｐゴシック" charset="0"/>
                <a:cs typeface="ＭＳ Ｐゴシック" charset="0"/>
              </a:rPr>
              <a:t>Expose the sin to the entire </a:t>
            </a:r>
            <a:r>
              <a:rPr kumimoji="0" lang="en-US" sz="3600" u="sng">
                <a:solidFill>
                  <a:srgbClr val="FFFF00"/>
                </a:solidFill>
                <a:latin typeface="Helvetica" charset="0"/>
                <a:ea typeface="ＭＳ Ｐゴシック" charset="0"/>
                <a:cs typeface="ＭＳ Ｐゴシック" charset="0"/>
              </a:rPr>
              <a:t>church</a:t>
            </a:r>
            <a:endParaRPr kumimoji="0" lang="en-US" sz="3600">
              <a:solidFill>
                <a:srgbClr val="FFFF00"/>
              </a:solidFill>
              <a:latin typeface="Helvetica" charset="0"/>
              <a:ea typeface="ＭＳ Ｐゴシック" charset="0"/>
              <a:cs typeface="ＭＳ Ｐゴシック" charset="0"/>
            </a:endParaRPr>
          </a:p>
        </p:txBody>
      </p:sp>
      <p:sp>
        <p:nvSpPr>
          <p:cNvPr id="967683" name="Text Box 3"/>
          <p:cNvSpPr txBox="1">
            <a:spLocks noChangeArrowheads="1"/>
          </p:cNvSpPr>
          <p:nvPr/>
        </p:nvSpPr>
        <p:spPr bwMode="auto">
          <a:xfrm>
            <a:off x="3276600" y="3581400"/>
            <a:ext cx="477838"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7684" name="Text Box 4"/>
          <p:cNvSpPr txBox="1">
            <a:spLocks noChangeArrowheads="1"/>
          </p:cNvSpPr>
          <p:nvPr/>
        </p:nvSpPr>
        <p:spPr bwMode="auto">
          <a:xfrm>
            <a:off x="152400" y="5735638"/>
            <a:ext cx="243998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 = Sinner</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7685" name="Text Box 5"/>
          <p:cNvSpPr txBox="1">
            <a:spLocks noChangeArrowheads="1"/>
          </p:cNvSpPr>
          <p:nvPr/>
        </p:nvSpPr>
        <p:spPr bwMode="auto">
          <a:xfrm>
            <a:off x="2057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BBE0E3"/>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86" name="Text Box 6"/>
          <p:cNvSpPr txBox="1">
            <a:spLocks noChangeArrowheads="1"/>
          </p:cNvSpPr>
          <p:nvPr/>
        </p:nvSpPr>
        <p:spPr bwMode="auto">
          <a:xfrm>
            <a:off x="152400" y="6192838"/>
            <a:ext cx="289083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 = Member</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87" name="Text Box 7"/>
          <p:cNvSpPr txBox="1">
            <a:spLocks noChangeArrowheads="1"/>
          </p:cNvSpPr>
          <p:nvPr/>
        </p:nvSpPr>
        <p:spPr bwMode="auto">
          <a:xfrm>
            <a:off x="2362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88" name="Text Box 8"/>
          <p:cNvSpPr txBox="1">
            <a:spLocks noChangeArrowheads="1"/>
          </p:cNvSpPr>
          <p:nvPr/>
        </p:nvSpPr>
        <p:spPr bwMode="auto">
          <a:xfrm>
            <a:off x="3276600" y="4267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89" name="Text Box 9"/>
          <p:cNvSpPr txBox="1">
            <a:spLocks noChangeArrowheads="1"/>
          </p:cNvSpPr>
          <p:nvPr/>
        </p:nvSpPr>
        <p:spPr bwMode="auto">
          <a:xfrm>
            <a:off x="4191000" y="4114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0" name="Text Box 10"/>
          <p:cNvSpPr txBox="1">
            <a:spLocks noChangeArrowheads="1"/>
          </p:cNvSpPr>
          <p:nvPr/>
        </p:nvSpPr>
        <p:spPr bwMode="auto">
          <a:xfrm>
            <a:off x="4800600" y="3276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1" name="Text Box 11"/>
          <p:cNvSpPr txBox="1">
            <a:spLocks noChangeArrowheads="1"/>
          </p:cNvSpPr>
          <p:nvPr/>
        </p:nvSpPr>
        <p:spPr bwMode="auto">
          <a:xfrm>
            <a:off x="3962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2" name="Text Box 12"/>
          <p:cNvSpPr txBox="1">
            <a:spLocks noChangeArrowheads="1"/>
          </p:cNvSpPr>
          <p:nvPr/>
        </p:nvSpPr>
        <p:spPr bwMode="auto">
          <a:xfrm>
            <a:off x="19050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3" name="Text Box 13"/>
          <p:cNvSpPr txBox="1">
            <a:spLocks noChangeArrowheads="1"/>
          </p:cNvSpPr>
          <p:nvPr/>
        </p:nvSpPr>
        <p:spPr bwMode="auto">
          <a:xfrm>
            <a:off x="838200"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4" name="Text Box 14"/>
          <p:cNvSpPr txBox="1">
            <a:spLocks noChangeArrowheads="1"/>
          </p:cNvSpPr>
          <p:nvPr/>
        </p:nvSpPr>
        <p:spPr bwMode="auto">
          <a:xfrm>
            <a:off x="1752600" y="3810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5" name="Text Box 15"/>
          <p:cNvSpPr txBox="1">
            <a:spLocks noChangeArrowheads="1"/>
          </p:cNvSpPr>
          <p:nvPr/>
        </p:nvSpPr>
        <p:spPr bwMode="auto">
          <a:xfrm>
            <a:off x="2784475"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6" name="Text Box 16"/>
          <p:cNvSpPr txBox="1">
            <a:spLocks noChangeArrowheads="1"/>
          </p:cNvSpPr>
          <p:nvPr/>
        </p:nvSpPr>
        <p:spPr bwMode="auto">
          <a:xfrm>
            <a:off x="35814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7" name="Text Box 17"/>
          <p:cNvSpPr txBox="1">
            <a:spLocks noChangeArrowheads="1"/>
          </p:cNvSpPr>
          <p:nvPr/>
        </p:nvSpPr>
        <p:spPr bwMode="auto">
          <a:xfrm>
            <a:off x="27432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8" name="Text Box 18"/>
          <p:cNvSpPr txBox="1">
            <a:spLocks noChangeArrowheads="1"/>
          </p:cNvSpPr>
          <p:nvPr/>
        </p:nvSpPr>
        <p:spPr bwMode="auto">
          <a:xfrm>
            <a:off x="4724400" y="2743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699" name="Text Box 19"/>
          <p:cNvSpPr txBox="1">
            <a:spLocks noChangeArrowheads="1"/>
          </p:cNvSpPr>
          <p:nvPr/>
        </p:nvSpPr>
        <p:spPr bwMode="auto">
          <a:xfrm>
            <a:off x="5029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0" name="Text Box 20"/>
          <p:cNvSpPr txBox="1">
            <a:spLocks noChangeArrowheads="1"/>
          </p:cNvSpPr>
          <p:nvPr/>
        </p:nvSpPr>
        <p:spPr bwMode="auto">
          <a:xfrm>
            <a:off x="5867400" y="3886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1" name="Text Box 21"/>
          <p:cNvSpPr txBox="1">
            <a:spLocks noChangeArrowheads="1"/>
          </p:cNvSpPr>
          <p:nvPr/>
        </p:nvSpPr>
        <p:spPr bwMode="auto">
          <a:xfrm>
            <a:off x="67818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2" name="Text Box 22"/>
          <p:cNvSpPr txBox="1">
            <a:spLocks noChangeArrowheads="1"/>
          </p:cNvSpPr>
          <p:nvPr/>
        </p:nvSpPr>
        <p:spPr bwMode="auto">
          <a:xfrm>
            <a:off x="7391400" y="2895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3" name="Text Box 23"/>
          <p:cNvSpPr txBox="1">
            <a:spLocks noChangeArrowheads="1"/>
          </p:cNvSpPr>
          <p:nvPr/>
        </p:nvSpPr>
        <p:spPr bwMode="auto">
          <a:xfrm>
            <a:off x="6553200" y="2667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4" name="Text Box 24"/>
          <p:cNvSpPr txBox="1">
            <a:spLocks noChangeArrowheads="1"/>
          </p:cNvSpPr>
          <p:nvPr/>
        </p:nvSpPr>
        <p:spPr bwMode="auto">
          <a:xfrm>
            <a:off x="4648200" y="2057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5" name="Text Box 25"/>
          <p:cNvSpPr txBox="1">
            <a:spLocks noChangeArrowheads="1"/>
          </p:cNvSpPr>
          <p:nvPr/>
        </p:nvSpPr>
        <p:spPr bwMode="auto">
          <a:xfrm>
            <a:off x="5181600" y="2438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6" name="Text Box 26"/>
          <p:cNvSpPr txBox="1">
            <a:spLocks noChangeArrowheads="1"/>
          </p:cNvSpPr>
          <p:nvPr/>
        </p:nvSpPr>
        <p:spPr bwMode="auto">
          <a:xfrm>
            <a:off x="5638800" y="3200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7" name="Text Box 27"/>
          <p:cNvSpPr txBox="1">
            <a:spLocks noChangeArrowheads="1"/>
          </p:cNvSpPr>
          <p:nvPr/>
        </p:nvSpPr>
        <p:spPr bwMode="auto">
          <a:xfrm>
            <a:off x="65532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8" name="Text Box 28"/>
          <p:cNvSpPr txBox="1">
            <a:spLocks noChangeArrowheads="1"/>
          </p:cNvSpPr>
          <p:nvPr/>
        </p:nvSpPr>
        <p:spPr bwMode="auto">
          <a:xfrm>
            <a:off x="62484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09" name="Text Box 29"/>
          <p:cNvSpPr txBox="1">
            <a:spLocks noChangeArrowheads="1"/>
          </p:cNvSpPr>
          <p:nvPr/>
        </p:nvSpPr>
        <p:spPr bwMode="auto">
          <a:xfrm>
            <a:off x="63246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0" name="Text Box 30"/>
          <p:cNvSpPr txBox="1">
            <a:spLocks noChangeArrowheads="1"/>
          </p:cNvSpPr>
          <p:nvPr/>
        </p:nvSpPr>
        <p:spPr bwMode="auto">
          <a:xfrm>
            <a:off x="3810000" y="4724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1" name="Text Box 31"/>
          <p:cNvSpPr txBox="1">
            <a:spLocks noChangeArrowheads="1"/>
          </p:cNvSpPr>
          <p:nvPr/>
        </p:nvSpPr>
        <p:spPr bwMode="auto">
          <a:xfrm>
            <a:off x="25908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2" name="Text Box 32"/>
          <p:cNvSpPr txBox="1">
            <a:spLocks noChangeArrowheads="1"/>
          </p:cNvSpPr>
          <p:nvPr/>
        </p:nvSpPr>
        <p:spPr bwMode="auto">
          <a:xfrm>
            <a:off x="9144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3" name="Line 33"/>
          <p:cNvSpPr>
            <a:spLocks noChangeShapeType="1"/>
          </p:cNvSpPr>
          <p:nvPr/>
        </p:nvSpPr>
        <p:spPr bwMode="auto">
          <a:xfrm flipH="1" flipV="1">
            <a:off x="2590800" y="3657600"/>
            <a:ext cx="685800" cy="304800"/>
          </a:xfrm>
          <a:prstGeom prst="line">
            <a:avLst/>
          </a:prstGeom>
          <a:noFill/>
          <a:ln w="57150">
            <a:solidFill>
              <a:srgbClr val="FFFF00"/>
            </a:solidFill>
            <a:round/>
            <a:headEnd/>
            <a:tailEnd type="arrow"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4" name="Line 34"/>
          <p:cNvSpPr>
            <a:spLocks noChangeShapeType="1"/>
          </p:cNvSpPr>
          <p:nvPr/>
        </p:nvSpPr>
        <p:spPr bwMode="auto">
          <a:xfrm flipH="1" flipV="1">
            <a:off x="2667000" y="34290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8" name="Oval 38"/>
          <p:cNvSpPr>
            <a:spLocks noChangeArrowheads="1"/>
          </p:cNvSpPr>
          <p:nvPr/>
        </p:nvSpPr>
        <p:spPr bwMode="auto">
          <a:xfrm rot="1717289">
            <a:off x="1752600" y="3276600"/>
            <a:ext cx="2286000" cy="8382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19" name="Oval 39"/>
          <p:cNvSpPr>
            <a:spLocks noChangeArrowheads="1"/>
          </p:cNvSpPr>
          <p:nvPr/>
        </p:nvSpPr>
        <p:spPr bwMode="auto">
          <a:xfrm rot="1717289">
            <a:off x="1878013" y="2746375"/>
            <a:ext cx="2286000" cy="13716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20" name="Line 40"/>
          <p:cNvSpPr>
            <a:spLocks noChangeShapeType="1"/>
          </p:cNvSpPr>
          <p:nvPr/>
        </p:nvSpPr>
        <p:spPr bwMode="auto">
          <a:xfrm rot="1841959" flipH="1" flipV="1">
            <a:off x="2971800" y="32004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7721" name="Oval 41"/>
          <p:cNvSpPr>
            <a:spLocks noChangeArrowheads="1"/>
          </p:cNvSpPr>
          <p:nvPr/>
        </p:nvSpPr>
        <p:spPr bwMode="auto">
          <a:xfrm rot="188795">
            <a:off x="457200" y="1504950"/>
            <a:ext cx="8010525" cy="474345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Tree>
    <p:extLst>
      <p:ext uri="{BB962C8B-B14F-4D97-AF65-F5344CB8AC3E}">
        <p14:creationId xmlns:p14="http://schemas.microsoft.com/office/powerpoint/2010/main" val="1444888591"/>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2" fill="hold" nodeType="afterEffect">
                                  <p:stCondLst>
                                    <p:cond delay="0"/>
                                  </p:stCondLst>
                                  <p:childTnLst>
                                    <p:set>
                                      <p:cBhvr>
                                        <p:cTn id="6" dur="1" fill="hold">
                                          <p:stCondLst>
                                            <p:cond delay="0"/>
                                          </p:stCondLst>
                                        </p:cTn>
                                        <p:tgtEl>
                                          <p:spTgt spid="967713"/>
                                        </p:tgtEl>
                                        <p:attrNameLst>
                                          <p:attrName>style.visibility</p:attrName>
                                        </p:attrNameLst>
                                      </p:cBhvr>
                                      <p:to>
                                        <p:strVal val="visible"/>
                                      </p:to>
                                    </p:set>
                                    <p:animEffect transition="in" filter="wipe(right)">
                                      <p:cBhvr>
                                        <p:cTn id="7" dur="500"/>
                                        <p:tgtEl>
                                          <p:spTgt spid="967713"/>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967714"/>
                                        </p:tgtEl>
                                        <p:attrNameLst>
                                          <p:attrName>style.visibility</p:attrName>
                                        </p:attrNameLst>
                                      </p:cBhvr>
                                      <p:to>
                                        <p:strVal val="visible"/>
                                      </p:to>
                                    </p:set>
                                    <p:animEffect transition="in" filter="wipe(left)">
                                      <p:cBhvr>
                                        <p:cTn id="11" dur="500"/>
                                        <p:tgtEl>
                                          <p:spTgt spid="967714"/>
                                        </p:tgtEl>
                                      </p:cBhvr>
                                    </p:animEffect>
                                  </p:childTnLst>
                                </p:cTn>
                              </p:par>
                            </p:childTnLst>
                          </p:cTn>
                        </p:par>
                        <p:par>
                          <p:cTn id="12" fill="hold" nodeType="afterGroup">
                            <p:stCondLst>
                              <p:cond delay="1000"/>
                            </p:stCondLst>
                            <p:childTnLst>
                              <p:par>
                                <p:cTn id="13" presetID="31" presetClass="entr" presetSubtype="0" fill="hold" grpId="0" nodeType="afterEffect">
                                  <p:stCondLst>
                                    <p:cond delay="0"/>
                                  </p:stCondLst>
                                  <p:iterate type="lt">
                                    <p:tmPct val="5000"/>
                                  </p:iterate>
                                  <p:childTnLst>
                                    <p:set>
                                      <p:cBhvr>
                                        <p:cTn id="14" dur="1" fill="hold">
                                          <p:stCondLst>
                                            <p:cond delay="0"/>
                                          </p:stCondLst>
                                        </p:cTn>
                                        <p:tgtEl>
                                          <p:spTgt spid="967718"/>
                                        </p:tgtEl>
                                        <p:attrNameLst>
                                          <p:attrName>style.visibility</p:attrName>
                                        </p:attrNameLst>
                                      </p:cBhvr>
                                      <p:to>
                                        <p:strVal val="visible"/>
                                      </p:to>
                                    </p:set>
                                    <p:anim calcmode="lin" valueType="num">
                                      <p:cBhvr>
                                        <p:cTn id="15" dur="1000" fill="hold"/>
                                        <p:tgtEl>
                                          <p:spTgt spid="967718"/>
                                        </p:tgtEl>
                                        <p:attrNameLst>
                                          <p:attrName>ppt_w</p:attrName>
                                        </p:attrNameLst>
                                      </p:cBhvr>
                                      <p:tavLst>
                                        <p:tav tm="0">
                                          <p:val>
                                            <p:fltVal val="0"/>
                                          </p:val>
                                        </p:tav>
                                        <p:tav tm="100000">
                                          <p:val>
                                            <p:strVal val="#ppt_w"/>
                                          </p:val>
                                        </p:tav>
                                      </p:tavLst>
                                    </p:anim>
                                    <p:anim calcmode="lin" valueType="num">
                                      <p:cBhvr>
                                        <p:cTn id="16" dur="1000" fill="hold"/>
                                        <p:tgtEl>
                                          <p:spTgt spid="967718"/>
                                        </p:tgtEl>
                                        <p:attrNameLst>
                                          <p:attrName>ppt_h</p:attrName>
                                        </p:attrNameLst>
                                      </p:cBhvr>
                                      <p:tavLst>
                                        <p:tav tm="0">
                                          <p:val>
                                            <p:fltVal val="0"/>
                                          </p:val>
                                        </p:tav>
                                        <p:tav tm="100000">
                                          <p:val>
                                            <p:strVal val="#ppt_h"/>
                                          </p:val>
                                        </p:tav>
                                      </p:tavLst>
                                    </p:anim>
                                    <p:anim calcmode="lin" valueType="num">
                                      <p:cBhvr>
                                        <p:cTn id="17" dur="1000" fill="hold"/>
                                        <p:tgtEl>
                                          <p:spTgt spid="967718"/>
                                        </p:tgtEl>
                                        <p:attrNameLst>
                                          <p:attrName>style.rotation</p:attrName>
                                        </p:attrNameLst>
                                      </p:cBhvr>
                                      <p:tavLst>
                                        <p:tav tm="0">
                                          <p:val>
                                            <p:fltVal val="90"/>
                                          </p:val>
                                        </p:tav>
                                        <p:tav tm="100000">
                                          <p:val>
                                            <p:fltVal val="0"/>
                                          </p:val>
                                        </p:tav>
                                      </p:tavLst>
                                    </p:anim>
                                    <p:animEffect transition="in" filter="fade">
                                      <p:cBhvr>
                                        <p:cTn id="18" dur="1000"/>
                                        <p:tgtEl>
                                          <p:spTgt spid="967718"/>
                                        </p:tgtEl>
                                      </p:cBhvr>
                                    </p:animEffect>
                                  </p:childTnLst>
                                </p:cTn>
                              </p:par>
                            </p:childTnLst>
                          </p:cTn>
                        </p:par>
                        <p:par>
                          <p:cTn id="19" fill="hold" nodeType="afterGroup">
                            <p:stCondLst>
                              <p:cond delay="2000"/>
                            </p:stCondLst>
                            <p:childTnLst>
                              <p:par>
                                <p:cTn id="20" presetID="3" presetClass="exit" presetSubtype="10" fill="hold" grpId="1" nodeType="afterEffect">
                                  <p:stCondLst>
                                    <p:cond delay="0"/>
                                  </p:stCondLst>
                                  <p:iterate type="lt">
                                    <p:tmPct val="0"/>
                                  </p:iterate>
                                  <p:childTnLst>
                                    <p:animEffect transition="out" filter="blinds(horizontal)">
                                      <p:cBhvr>
                                        <p:cTn id="21" dur="500"/>
                                        <p:tgtEl>
                                          <p:spTgt spid="967718"/>
                                        </p:tgtEl>
                                      </p:cBhvr>
                                    </p:animEffect>
                                    <p:set>
                                      <p:cBhvr>
                                        <p:cTn id="22" dur="1" fill="hold">
                                          <p:stCondLst>
                                            <p:cond delay="499"/>
                                          </p:stCondLst>
                                        </p:cTn>
                                        <p:tgtEl>
                                          <p:spTgt spid="967718"/>
                                        </p:tgtEl>
                                        <p:attrNameLst>
                                          <p:attrName>style.visibility</p:attrName>
                                        </p:attrNameLst>
                                      </p:cBhvr>
                                      <p:to>
                                        <p:strVal val="hidden"/>
                                      </p:to>
                                    </p:set>
                                  </p:childTnLst>
                                </p:cTn>
                              </p:par>
                            </p:childTnLst>
                          </p:cTn>
                        </p:par>
                        <p:par>
                          <p:cTn id="23" fill="hold" nodeType="afterGroup">
                            <p:stCondLst>
                              <p:cond delay="2500"/>
                            </p:stCondLst>
                            <p:childTnLst>
                              <p:par>
                                <p:cTn id="24" presetID="22" presetClass="entr" presetSubtype="8" fill="hold" nodeType="afterEffect">
                                  <p:stCondLst>
                                    <p:cond delay="0"/>
                                  </p:stCondLst>
                                  <p:childTnLst>
                                    <p:set>
                                      <p:cBhvr>
                                        <p:cTn id="25" dur="1" fill="hold">
                                          <p:stCondLst>
                                            <p:cond delay="0"/>
                                          </p:stCondLst>
                                        </p:cTn>
                                        <p:tgtEl>
                                          <p:spTgt spid="967720"/>
                                        </p:tgtEl>
                                        <p:attrNameLst>
                                          <p:attrName>style.visibility</p:attrName>
                                        </p:attrNameLst>
                                      </p:cBhvr>
                                      <p:to>
                                        <p:strVal val="visible"/>
                                      </p:to>
                                    </p:set>
                                    <p:animEffect transition="in" filter="wipe(left)">
                                      <p:cBhvr>
                                        <p:cTn id="26" dur="500"/>
                                        <p:tgtEl>
                                          <p:spTgt spid="967720"/>
                                        </p:tgtEl>
                                      </p:cBhvr>
                                    </p:animEffect>
                                  </p:childTnLst>
                                </p:cTn>
                              </p:par>
                            </p:childTnLst>
                          </p:cTn>
                        </p:par>
                        <p:par>
                          <p:cTn id="27" fill="hold" nodeType="afterGroup">
                            <p:stCondLst>
                              <p:cond delay="3000"/>
                            </p:stCondLst>
                            <p:childTnLst>
                              <p:par>
                                <p:cTn id="28" presetID="31" presetClass="entr" presetSubtype="0" fill="hold" grpId="0" nodeType="afterEffect">
                                  <p:stCondLst>
                                    <p:cond delay="0"/>
                                  </p:stCondLst>
                                  <p:iterate type="lt">
                                    <p:tmPct val="5000"/>
                                  </p:iterate>
                                  <p:childTnLst>
                                    <p:set>
                                      <p:cBhvr>
                                        <p:cTn id="29" dur="1" fill="hold">
                                          <p:stCondLst>
                                            <p:cond delay="0"/>
                                          </p:stCondLst>
                                        </p:cTn>
                                        <p:tgtEl>
                                          <p:spTgt spid="967719"/>
                                        </p:tgtEl>
                                        <p:attrNameLst>
                                          <p:attrName>style.visibility</p:attrName>
                                        </p:attrNameLst>
                                      </p:cBhvr>
                                      <p:to>
                                        <p:strVal val="visible"/>
                                      </p:to>
                                    </p:set>
                                    <p:anim calcmode="lin" valueType="num">
                                      <p:cBhvr>
                                        <p:cTn id="30" dur="1000" fill="hold"/>
                                        <p:tgtEl>
                                          <p:spTgt spid="967719"/>
                                        </p:tgtEl>
                                        <p:attrNameLst>
                                          <p:attrName>ppt_w</p:attrName>
                                        </p:attrNameLst>
                                      </p:cBhvr>
                                      <p:tavLst>
                                        <p:tav tm="0">
                                          <p:val>
                                            <p:fltVal val="0"/>
                                          </p:val>
                                        </p:tav>
                                        <p:tav tm="100000">
                                          <p:val>
                                            <p:strVal val="#ppt_w"/>
                                          </p:val>
                                        </p:tav>
                                      </p:tavLst>
                                    </p:anim>
                                    <p:anim calcmode="lin" valueType="num">
                                      <p:cBhvr>
                                        <p:cTn id="31" dur="1000" fill="hold"/>
                                        <p:tgtEl>
                                          <p:spTgt spid="967719"/>
                                        </p:tgtEl>
                                        <p:attrNameLst>
                                          <p:attrName>ppt_h</p:attrName>
                                        </p:attrNameLst>
                                      </p:cBhvr>
                                      <p:tavLst>
                                        <p:tav tm="0">
                                          <p:val>
                                            <p:fltVal val="0"/>
                                          </p:val>
                                        </p:tav>
                                        <p:tav tm="100000">
                                          <p:val>
                                            <p:strVal val="#ppt_h"/>
                                          </p:val>
                                        </p:tav>
                                      </p:tavLst>
                                    </p:anim>
                                    <p:anim calcmode="lin" valueType="num">
                                      <p:cBhvr>
                                        <p:cTn id="32" dur="1000" fill="hold"/>
                                        <p:tgtEl>
                                          <p:spTgt spid="967719"/>
                                        </p:tgtEl>
                                        <p:attrNameLst>
                                          <p:attrName>style.rotation</p:attrName>
                                        </p:attrNameLst>
                                      </p:cBhvr>
                                      <p:tavLst>
                                        <p:tav tm="0">
                                          <p:val>
                                            <p:fltVal val="90"/>
                                          </p:val>
                                        </p:tav>
                                        <p:tav tm="100000">
                                          <p:val>
                                            <p:fltVal val="0"/>
                                          </p:val>
                                        </p:tav>
                                      </p:tavLst>
                                    </p:anim>
                                    <p:animEffect transition="in" filter="fade">
                                      <p:cBhvr>
                                        <p:cTn id="33" dur="1000"/>
                                        <p:tgtEl>
                                          <p:spTgt spid="967719"/>
                                        </p:tgtEl>
                                      </p:cBhvr>
                                    </p:animEffect>
                                  </p:childTnLst>
                                </p:cTn>
                              </p:par>
                            </p:childTnLst>
                          </p:cTn>
                        </p:par>
                        <p:par>
                          <p:cTn id="34" fill="hold" nodeType="afterGroup">
                            <p:stCondLst>
                              <p:cond delay="4000"/>
                            </p:stCondLst>
                            <p:childTnLst>
                              <p:par>
                                <p:cTn id="35" presetID="3" presetClass="exit" presetSubtype="10" fill="hold" grpId="1" nodeType="afterEffect">
                                  <p:stCondLst>
                                    <p:cond delay="0"/>
                                  </p:stCondLst>
                                  <p:iterate type="lt">
                                    <p:tmPct val="0"/>
                                  </p:iterate>
                                  <p:childTnLst>
                                    <p:animEffect transition="out" filter="blinds(horizontal)">
                                      <p:cBhvr>
                                        <p:cTn id="36" dur="500"/>
                                        <p:tgtEl>
                                          <p:spTgt spid="967719"/>
                                        </p:tgtEl>
                                      </p:cBhvr>
                                    </p:animEffect>
                                    <p:set>
                                      <p:cBhvr>
                                        <p:cTn id="37" dur="1" fill="hold">
                                          <p:stCondLst>
                                            <p:cond delay="499"/>
                                          </p:stCondLst>
                                        </p:cTn>
                                        <p:tgtEl>
                                          <p:spTgt spid="967719"/>
                                        </p:tgtEl>
                                        <p:attrNameLst>
                                          <p:attrName>style.visibility</p:attrName>
                                        </p:attrNameLst>
                                      </p:cBhvr>
                                      <p:to>
                                        <p:strVal val="hidden"/>
                                      </p:to>
                                    </p:set>
                                  </p:childTnLst>
                                </p:cTn>
                              </p:par>
                            </p:childTnLst>
                          </p:cTn>
                        </p:par>
                        <p:par>
                          <p:cTn id="38" fill="hold" nodeType="withGroup">
                            <p:stCondLst>
                              <p:cond delay="4500"/>
                            </p:stCondLst>
                            <p:childTnLst>
                              <p:par>
                                <p:cTn id="39" presetID="31" presetClass="entr" presetSubtype="0" fill="hold" grpId="0" nodeType="afterEffect">
                                  <p:stCondLst>
                                    <p:cond delay="0"/>
                                  </p:stCondLst>
                                  <p:iterate type="lt">
                                    <p:tmPct val="5000"/>
                                  </p:iterate>
                                  <p:childTnLst>
                                    <p:set>
                                      <p:cBhvr>
                                        <p:cTn id="40" dur="1" fill="hold">
                                          <p:stCondLst>
                                            <p:cond delay="0"/>
                                          </p:stCondLst>
                                        </p:cTn>
                                        <p:tgtEl>
                                          <p:spTgt spid="967721"/>
                                        </p:tgtEl>
                                        <p:attrNameLst>
                                          <p:attrName>style.visibility</p:attrName>
                                        </p:attrNameLst>
                                      </p:cBhvr>
                                      <p:to>
                                        <p:strVal val="visible"/>
                                      </p:to>
                                    </p:set>
                                    <p:anim calcmode="lin" valueType="num">
                                      <p:cBhvr>
                                        <p:cTn id="41" dur="1000" fill="hold"/>
                                        <p:tgtEl>
                                          <p:spTgt spid="967721"/>
                                        </p:tgtEl>
                                        <p:attrNameLst>
                                          <p:attrName>ppt_w</p:attrName>
                                        </p:attrNameLst>
                                      </p:cBhvr>
                                      <p:tavLst>
                                        <p:tav tm="0">
                                          <p:val>
                                            <p:fltVal val="0"/>
                                          </p:val>
                                        </p:tav>
                                        <p:tav tm="100000">
                                          <p:val>
                                            <p:strVal val="#ppt_w"/>
                                          </p:val>
                                        </p:tav>
                                      </p:tavLst>
                                    </p:anim>
                                    <p:anim calcmode="lin" valueType="num">
                                      <p:cBhvr>
                                        <p:cTn id="42" dur="1000" fill="hold"/>
                                        <p:tgtEl>
                                          <p:spTgt spid="967721"/>
                                        </p:tgtEl>
                                        <p:attrNameLst>
                                          <p:attrName>ppt_h</p:attrName>
                                        </p:attrNameLst>
                                      </p:cBhvr>
                                      <p:tavLst>
                                        <p:tav tm="0">
                                          <p:val>
                                            <p:fltVal val="0"/>
                                          </p:val>
                                        </p:tav>
                                        <p:tav tm="100000">
                                          <p:val>
                                            <p:strVal val="#ppt_h"/>
                                          </p:val>
                                        </p:tav>
                                      </p:tavLst>
                                    </p:anim>
                                    <p:anim calcmode="lin" valueType="num">
                                      <p:cBhvr>
                                        <p:cTn id="43" dur="1000" fill="hold"/>
                                        <p:tgtEl>
                                          <p:spTgt spid="967721"/>
                                        </p:tgtEl>
                                        <p:attrNameLst>
                                          <p:attrName>style.rotation</p:attrName>
                                        </p:attrNameLst>
                                      </p:cBhvr>
                                      <p:tavLst>
                                        <p:tav tm="0">
                                          <p:val>
                                            <p:fltVal val="90"/>
                                          </p:val>
                                        </p:tav>
                                        <p:tav tm="100000">
                                          <p:val>
                                            <p:fltVal val="0"/>
                                          </p:val>
                                        </p:tav>
                                      </p:tavLst>
                                    </p:anim>
                                    <p:animEffect transition="in" filter="fade">
                                      <p:cBhvr>
                                        <p:cTn id="44" dur="1000"/>
                                        <p:tgtEl>
                                          <p:spTgt spid="9677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7718" grpId="0" animBg="1"/>
      <p:bldP spid="967718" grpId="1" animBg="1"/>
      <p:bldP spid="967719" grpId="0" animBg="1"/>
      <p:bldP spid="967719" grpId="1" animBg="1"/>
      <p:bldP spid="967721"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5153" name="Picture 2" descr="unity.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513" y="-100013"/>
            <a:ext cx="9440863" cy="70580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0" y="765175"/>
            <a:ext cx="4678363" cy="3035300"/>
          </a:xfrm>
          <a:effectLst/>
        </p:spPr>
        <p:txBody>
          <a:bodyPr/>
          <a:lstStyle/>
          <a:p>
            <a:pPr>
              <a:defRPr/>
            </a:pPr>
            <a:r>
              <a:rPr lang="en-US" sz="6600" dirty="0">
                <a:effectLst>
                  <a:glow rad="228600">
                    <a:schemeClr val="tx1"/>
                  </a:glow>
                </a:effectLst>
                <a:latin typeface="Arial" charset="0"/>
                <a:ea typeface="ＭＳ Ｐゴシック" charset="0"/>
                <a:cs typeface="ＭＳ Ｐゴシック" charset="0"/>
              </a:rPr>
              <a:t>Why tell the whole church?</a:t>
            </a:r>
          </a:p>
        </p:txBody>
      </p:sp>
    </p:spTree>
    <p:extLst>
      <p:ext uri="{BB962C8B-B14F-4D97-AF65-F5344CB8AC3E}">
        <p14:creationId xmlns:p14="http://schemas.microsoft.com/office/powerpoint/2010/main" val="1076617144"/>
      </p:ext>
    </p:extLst>
  </p:cSld>
  <p:clrMapOvr>
    <a:masterClrMapping/>
  </p:clrMapOvr>
  <p:transition>
    <p:random/>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2"/>
          <p:cNvSpPr>
            <a:spLocks noGrp="1" noChangeArrowheads="1"/>
          </p:cNvSpPr>
          <p:nvPr>
            <p:ph type="title"/>
          </p:nvPr>
        </p:nvSpPr>
        <p:spPr>
          <a:xfrm>
            <a:off x="685800" y="304800"/>
            <a:ext cx="7772400" cy="1143000"/>
          </a:xfrm>
          <a:effectLst>
            <a:outerShdw blurRad="63500" dist="155023" dir="12899521" algn="ctr" rotWithShape="0">
              <a:srgbClr val="07070B">
                <a:alpha val="74998"/>
              </a:srgbClr>
            </a:outerShdw>
          </a:effectLst>
        </p:spPr>
        <p:txBody>
          <a:bodyPr/>
          <a:lstStyle/>
          <a:p>
            <a:pPr eaLnBrk="1" hangingPunct="1">
              <a:defRPr/>
            </a:pPr>
            <a:r>
              <a:rPr kumimoji="0" lang="en-US" dirty="0">
                <a:latin typeface="Helvetica" charset="0"/>
                <a:ea typeface="ＭＳ Ｐゴシック" charset="0"/>
                <a:cs typeface="ＭＳ Ｐゴシック" charset="0"/>
              </a:rPr>
              <a:t>Step 4 to Restoration </a:t>
            </a:r>
            <a:br>
              <a:rPr kumimoji="0" lang="en-US" dirty="0">
                <a:latin typeface="Helvetica" charset="0"/>
                <a:ea typeface="ＭＳ Ｐゴシック" charset="0"/>
                <a:cs typeface="ＭＳ Ｐゴシック" charset="0"/>
              </a:rPr>
            </a:br>
            <a:r>
              <a:rPr kumimoji="0" lang="en-US" sz="3600" dirty="0">
                <a:latin typeface="Helvetica" charset="0"/>
                <a:ea typeface="ＭＳ Ｐゴシック" charset="0"/>
                <a:cs typeface="ＭＳ Ｐゴシック" charset="0"/>
              </a:rPr>
              <a:t>Treat the person as an </a:t>
            </a:r>
            <a:r>
              <a:rPr kumimoji="0" lang="en-US" sz="3600" u="sng" dirty="0">
                <a:solidFill>
                  <a:srgbClr val="FFFF00"/>
                </a:solidFill>
                <a:latin typeface="Helvetica" charset="0"/>
                <a:ea typeface="ＭＳ Ｐゴシック" charset="0"/>
                <a:cs typeface="ＭＳ Ｐゴシック" charset="0"/>
              </a:rPr>
              <a:t>unbeliever</a:t>
            </a:r>
            <a:endParaRPr kumimoji="0" lang="en-US" dirty="0">
              <a:solidFill>
                <a:srgbClr val="FFFF00"/>
              </a:solidFill>
              <a:latin typeface="Helvetica" charset="0"/>
              <a:ea typeface="ＭＳ Ｐゴシック" charset="0"/>
              <a:cs typeface="ＭＳ Ｐゴシック" charset="0"/>
            </a:endParaRPr>
          </a:p>
        </p:txBody>
      </p:sp>
      <p:sp>
        <p:nvSpPr>
          <p:cNvPr id="969731" name="Text Box 3"/>
          <p:cNvSpPr txBox="1">
            <a:spLocks noChangeArrowheads="1"/>
          </p:cNvSpPr>
          <p:nvPr/>
        </p:nvSpPr>
        <p:spPr bwMode="auto">
          <a:xfrm>
            <a:off x="3276600" y="3581400"/>
            <a:ext cx="477838"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9732" name="Text Box 4"/>
          <p:cNvSpPr txBox="1">
            <a:spLocks noChangeArrowheads="1"/>
          </p:cNvSpPr>
          <p:nvPr/>
        </p:nvSpPr>
        <p:spPr bwMode="auto">
          <a:xfrm>
            <a:off x="152400" y="5735638"/>
            <a:ext cx="243998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 = Sinner</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969733" name="Text Box 5"/>
          <p:cNvSpPr txBox="1">
            <a:spLocks noChangeArrowheads="1"/>
          </p:cNvSpPr>
          <p:nvPr/>
        </p:nvSpPr>
        <p:spPr bwMode="auto">
          <a:xfrm>
            <a:off x="2057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BBE0E3"/>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34" name="Text Box 6"/>
          <p:cNvSpPr txBox="1">
            <a:spLocks noChangeArrowheads="1"/>
          </p:cNvSpPr>
          <p:nvPr/>
        </p:nvSpPr>
        <p:spPr bwMode="auto">
          <a:xfrm>
            <a:off x="152400" y="6192838"/>
            <a:ext cx="2890838"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 = Member</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35" name="Text Box 7"/>
          <p:cNvSpPr txBox="1">
            <a:spLocks noChangeArrowheads="1"/>
          </p:cNvSpPr>
          <p:nvPr/>
        </p:nvSpPr>
        <p:spPr bwMode="auto">
          <a:xfrm>
            <a:off x="2362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36" name="Text Box 8"/>
          <p:cNvSpPr txBox="1">
            <a:spLocks noChangeArrowheads="1"/>
          </p:cNvSpPr>
          <p:nvPr/>
        </p:nvSpPr>
        <p:spPr bwMode="auto">
          <a:xfrm>
            <a:off x="3276600" y="4267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37" name="Text Box 9"/>
          <p:cNvSpPr txBox="1">
            <a:spLocks noChangeArrowheads="1"/>
          </p:cNvSpPr>
          <p:nvPr/>
        </p:nvSpPr>
        <p:spPr bwMode="auto">
          <a:xfrm>
            <a:off x="4191000" y="4114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38" name="Text Box 10"/>
          <p:cNvSpPr txBox="1">
            <a:spLocks noChangeArrowheads="1"/>
          </p:cNvSpPr>
          <p:nvPr/>
        </p:nvSpPr>
        <p:spPr bwMode="auto">
          <a:xfrm>
            <a:off x="4800600" y="3276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39" name="Text Box 11"/>
          <p:cNvSpPr txBox="1">
            <a:spLocks noChangeArrowheads="1"/>
          </p:cNvSpPr>
          <p:nvPr/>
        </p:nvSpPr>
        <p:spPr bwMode="auto">
          <a:xfrm>
            <a:off x="3962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0" name="Text Box 12"/>
          <p:cNvSpPr txBox="1">
            <a:spLocks noChangeArrowheads="1"/>
          </p:cNvSpPr>
          <p:nvPr/>
        </p:nvSpPr>
        <p:spPr bwMode="auto">
          <a:xfrm>
            <a:off x="19050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1" name="Text Box 13"/>
          <p:cNvSpPr txBox="1">
            <a:spLocks noChangeArrowheads="1"/>
          </p:cNvSpPr>
          <p:nvPr/>
        </p:nvSpPr>
        <p:spPr bwMode="auto">
          <a:xfrm>
            <a:off x="838200"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2" name="Text Box 14"/>
          <p:cNvSpPr txBox="1">
            <a:spLocks noChangeArrowheads="1"/>
          </p:cNvSpPr>
          <p:nvPr/>
        </p:nvSpPr>
        <p:spPr bwMode="auto">
          <a:xfrm>
            <a:off x="1752600" y="3810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3" name="Text Box 15"/>
          <p:cNvSpPr txBox="1">
            <a:spLocks noChangeArrowheads="1"/>
          </p:cNvSpPr>
          <p:nvPr/>
        </p:nvSpPr>
        <p:spPr bwMode="auto">
          <a:xfrm>
            <a:off x="2784475"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4" name="Text Box 16"/>
          <p:cNvSpPr txBox="1">
            <a:spLocks noChangeArrowheads="1"/>
          </p:cNvSpPr>
          <p:nvPr/>
        </p:nvSpPr>
        <p:spPr bwMode="auto">
          <a:xfrm>
            <a:off x="35814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5" name="Text Box 17"/>
          <p:cNvSpPr txBox="1">
            <a:spLocks noChangeArrowheads="1"/>
          </p:cNvSpPr>
          <p:nvPr/>
        </p:nvSpPr>
        <p:spPr bwMode="auto">
          <a:xfrm>
            <a:off x="27432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6" name="Text Box 18"/>
          <p:cNvSpPr txBox="1">
            <a:spLocks noChangeArrowheads="1"/>
          </p:cNvSpPr>
          <p:nvPr/>
        </p:nvSpPr>
        <p:spPr bwMode="auto">
          <a:xfrm>
            <a:off x="4724400" y="2743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7" name="Text Box 19"/>
          <p:cNvSpPr txBox="1">
            <a:spLocks noChangeArrowheads="1"/>
          </p:cNvSpPr>
          <p:nvPr/>
        </p:nvSpPr>
        <p:spPr bwMode="auto">
          <a:xfrm>
            <a:off x="5029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8" name="Text Box 20"/>
          <p:cNvSpPr txBox="1">
            <a:spLocks noChangeArrowheads="1"/>
          </p:cNvSpPr>
          <p:nvPr/>
        </p:nvSpPr>
        <p:spPr bwMode="auto">
          <a:xfrm>
            <a:off x="5867400" y="3886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49" name="Text Box 21"/>
          <p:cNvSpPr txBox="1">
            <a:spLocks noChangeArrowheads="1"/>
          </p:cNvSpPr>
          <p:nvPr/>
        </p:nvSpPr>
        <p:spPr bwMode="auto">
          <a:xfrm>
            <a:off x="67818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0" name="Text Box 22"/>
          <p:cNvSpPr txBox="1">
            <a:spLocks noChangeArrowheads="1"/>
          </p:cNvSpPr>
          <p:nvPr/>
        </p:nvSpPr>
        <p:spPr bwMode="auto">
          <a:xfrm>
            <a:off x="7391400" y="2895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1" name="Text Box 23"/>
          <p:cNvSpPr txBox="1">
            <a:spLocks noChangeArrowheads="1"/>
          </p:cNvSpPr>
          <p:nvPr/>
        </p:nvSpPr>
        <p:spPr bwMode="auto">
          <a:xfrm>
            <a:off x="6553200" y="2667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2" name="Text Box 24"/>
          <p:cNvSpPr txBox="1">
            <a:spLocks noChangeArrowheads="1"/>
          </p:cNvSpPr>
          <p:nvPr/>
        </p:nvSpPr>
        <p:spPr bwMode="auto">
          <a:xfrm>
            <a:off x="4648200" y="2057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3" name="Text Box 25"/>
          <p:cNvSpPr txBox="1">
            <a:spLocks noChangeArrowheads="1"/>
          </p:cNvSpPr>
          <p:nvPr/>
        </p:nvSpPr>
        <p:spPr bwMode="auto">
          <a:xfrm>
            <a:off x="5181600" y="2438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4" name="Text Box 26"/>
          <p:cNvSpPr txBox="1">
            <a:spLocks noChangeArrowheads="1"/>
          </p:cNvSpPr>
          <p:nvPr/>
        </p:nvSpPr>
        <p:spPr bwMode="auto">
          <a:xfrm>
            <a:off x="5638800" y="3200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5" name="Text Box 27"/>
          <p:cNvSpPr txBox="1">
            <a:spLocks noChangeArrowheads="1"/>
          </p:cNvSpPr>
          <p:nvPr/>
        </p:nvSpPr>
        <p:spPr bwMode="auto">
          <a:xfrm>
            <a:off x="65532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6" name="Text Box 28"/>
          <p:cNvSpPr txBox="1">
            <a:spLocks noChangeArrowheads="1"/>
          </p:cNvSpPr>
          <p:nvPr/>
        </p:nvSpPr>
        <p:spPr bwMode="auto">
          <a:xfrm>
            <a:off x="62484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7" name="Text Box 29"/>
          <p:cNvSpPr txBox="1">
            <a:spLocks noChangeArrowheads="1"/>
          </p:cNvSpPr>
          <p:nvPr/>
        </p:nvSpPr>
        <p:spPr bwMode="auto">
          <a:xfrm>
            <a:off x="63246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8" name="Text Box 30"/>
          <p:cNvSpPr txBox="1">
            <a:spLocks noChangeArrowheads="1"/>
          </p:cNvSpPr>
          <p:nvPr/>
        </p:nvSpPr>
        <p:spPr bwMode="auto">
          <a:xfrm>
            <a:off x="3810000" y="4724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59" name="Text Box 31"/>
          <p:cNvSpPr txBox="1">
            <a:spLocks noChangeArrowheads="1"/>
          </p:cNvSpPr>
          <p:nvPr/>
        </p:nvSpPr>
        <p:spPr bwMode="auto">
          <a:xfrm>
            <a:off x="25908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60" name="Text Box 32"/>
          <p:cNvSpPr txBox="1">
            <a:spLocks noChangeArrowheads="1"/>
          </p:cNvSpPr>
          <p:nvPr/>
        </p:nvSpPr>
        <p:spPr bwMode="auto">
          <a:xfrm>
            <a:off x="9144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65" name="Line 37"/>
          <p:cNvSpPr>
            <a:spLocks noChangeShapeType="1"/>
          </p:cNvSpPr>
          <p:nvPr/>
        </p:nvSpPr>
        <p:spPr bwMode="auto">
          <a:xfrm rot="1841959" flipH="1" flipV="1">
            <a:off x="3235325" y="4775200"/>
            <a:ext cx="2860675" cy="950913"/>
          </a:xfrm>
          <a:prstGeom prst="line">
            <a:avLst/>
          </a:prstGeom>
          <a:noFill/>
          <a:ln w="7620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66" name="Oval 38"/>
          <p:cNvSpPr>
            <a:spLocks noChangeArrowheads="1"/>
          </p:cNvSpPr>
          <p:nvPr/>
        </p:nvSpPr>
        <p:spPr bwMode="auto">
          <a:xfrm rot="188795">
            <a:off x="457200" y="1504950"/>
            <a:ext cx="8010525" cy="474345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969767" name="Text Box 39"/>
          <p:cNvSpPr txBox="1">
            <a:spLocks noChangeArrowheads="1"/>
          </p:cNvSpPr>
          <p:nvPr/>
        </p:nvSpPr>
        <p:spPr bwMode="auto">
          <a:xfrm>
            <a:off x="5618163" y="6269038"/>
            <a:ext cx="477837" cy="665162"/>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Tree>
    <p:extLst>
      <p:ext uri="{BB962C8B-B14F-4D97-AF65-F5344CB8AC3E}">
        <p14:creationId xmlns:p14="http://schemas.microsoft.com/office/powerpoint/2010/main" val="27778416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969765"/>
                                        </p:tgtEl>
                                        <p:attrNameLst>
                                          <p:attrName>style.visibility</p:attrName>
                                        </p:attrNameLst>
                                      </p:cBhvr>
                                      <p:to>
                                        <p:strVal val="visible"/>
                                      </p:to>
                                    </p:set>
                                    <p:animEffect transition="in" filter="wipe(left)">
                                      <p:cBhvr>
                                        <p:cTn id="7" dur="500"/>
                                        <p:tgtEl>
                                          <p:spTgt spid="969765"/>
                                        </p:tgtEl>
                                      </p:cBhvr>
                                    </p:animEffect>
                                  </p:childTnLst>
                                </p:cTn>
                              </p:par>
                            </p:childTnLst>
                          </p:cTn>
                        </p:par>
                        <p:par>
                          <p:cTn id="8" fill="hold" nodeType="afterGroup">
                            <p:stCondLst>
                              <p:cond delay="500"/>
                            </p:stCondLst>
                            <p:childTnLst>
                              <p:par>
                                <p:cTn id="9" presetID="1" presetClass="exit" presetSubtype="0" fill="hold" grpId="0" nodeType="afterEffect">
                                  <p:stCondLst>
                                    <p:cond delay="0"/>
                                  </p:stCondLst>
                                  <p:childTnLst>
                                    <p:set>
                                      <p:cBhvr>
                                        <p:cTn id="10" dur="1" fill="hold">
                                          <p:stCondLst>
                                            <p:cond delay="0"/>
                                          </p:stCondLst>
                                        </p:cTn>
                                        <p:tgtEl>
                                          <p:spTgt spid="969731"/>
                                        </p:tgtEl>
                                        <p:attrNameLst>
                                          <p:attrName>style.visibility</p:attrName>
                                        </p:attrNameLst>
                                      </p:cBhvr>
                                      <p:to>
                                        <p:strVal val="hidden"/>
                                      </p:to>
                                    </p:set>
                                  </p:childTnLst>
                                </p:cTn>
                              </p:par>
                            </p:childTnLst>
                          </p:cTn>
                        </p:par>
                        <p:par>
                          <p:cTn id="11" fill="hold" nodeType="afterGroup">
                            <p:stCondLst>
                              <p:cond delay="500"/>
                            </p:stCondLst>
                            <p:childTnLst>
                              <p:par>
                                <p:cTn id="12" presetID="1" presetClass="entr" presetSubtype="0" fill="hold" grpId="0" nodeType="afterEffect">
                                  <p:stCondLst>
                                    <p:cond delay="0"/>
                                  </p:stCondLst>
                                  <p:childTnLst>
                                    <p:set>
                                      <p:cBhvr>
                                        <p:cTn id="13" dur="1" fill="hold">
                                          <p:stCondLst>
                                            <p:cond delay="0"/>
                                          </p:stCondLst>
                                        </p:cTn>
                                        <p:tgtEl>
                                          <p:spTgt spid="9697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9731" grpId="0"/>
      <p:bldP spid="969767"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1523" name="Rectangle 3"/>
          <p:cNvSpPr>
            <a:spLocks noGrp="1" noChangeArrowheads="1"/>
          </p:cNvSpPr>
          <p:nvPr>
            <p:ph type="title"/>
          </p:nvPr>
        </p:nvSpPr>
        <p:spPr>
          <a:xfrm>
            <a:off x="457200" y="304800"/>
            <a:ext cx="8229600" cy="1143000"/>
          </a:xfrm>
          <a:effectLst>
            <a:outerShdw blurRad="63500" dist="35921" dir="2700000" algn="ctr" rotWithShape="0">
              <a:schemeClr val="tx2">
                <a:alpha val="74998"/>
              </a:schemeClr>
            </a:outerShdw>
          </a:effectLst>
        </p:spPr>
        <p:txBody>
          <a:bodyPr/>
          <a:lstStyle/>
          <a:p>
            <a:pPr eaLnBrk="1" hangingPunct="1">
              <a:defRPr/>
            </a:pPr>
            <a:r>
              <a:rPr lang="en-US" b="1" dirty="0">
                <a:latin typeface="Arial" charset="0"/>
                <a:ea typeface="ＭＳ Ｐゴシック" charset="0"/>
              </a:rPr>
              <a:t>Sins Worthy of Discipline</a:t>
            </a:r>
            <a:endParaRPr lang="en-US" dirty="0">
              <a:latin typeface="Arial" charset="0"/>
              <a:ea typeface="ＭＳ Ｐゴシック" charset="0"/>
            </a:endParaRPr>
          </a:p>
        </p:txBody>
      </p:sp>
      <p:sp>
        <p:nvSpPr>
          <p:cNvPr id="1131524" name="Rectangle 4"/>
          <p:cNvSpPr>
            <a:spLocks noChangeArrowheads="1"/>
          </p:cNvSpPr>
          <p:nvPr/>
        </p:nvSpPr>
        <p:spPr bwMode="auto">
          <a:xfrm>
            <a:off x="-152400" y="0"/>
            <a:ext cx="9372600" cy="1219200"/>
          </a:xfrm>
          <a:prstGeom prst="rect">
            <a:avLst/>
          </a:prstGeom>
          <a:solidFill>
            <a:schemeClr val="tx1"/>
          </a:solidFill>
          <a:ln>
            <a:noFill/>
          </a:ln>
          <a:effectLst>
            <a:outerShdw blurRad="63500" dist="35921" dir="2700000" algn="ctr" rotWithShape="0">
              <a:schemeClr val="tx2">
                <a:alpha val="74998"/>
              </a:schemeClr>
            </a:outerShdw>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How NOT to Discipline</a:t>
            </a:r>
            <a:endParaRPr kumimoji="0" lang="en-US" sz="4400" b="0" i="0" u="none" strike="noStrike" kern="1200" cap="none" spc="0" normalizeH="0" baseline="0" noProof="0" dirty="0">
              <a:ln>
                <a:noFill/>
              </a:ln>
              <a:solidFill>
                <a:srgbClr val="FFFFFF"/>
              </a:solidFill>
              <a:effectLst/>
              <a:uLnTx/>
              <a:uFillTx/>
              <a:latin typeface="Arial" charset="0"/>
              <a:ea typeface="ＭＳ Ｐゴシック" charset="0"/>
              <a:cs typeface="Arial" charset="0"/>
            </a:endParaRPr>
          </a:p>
        </p:txBody>
      </p:sp>
      <p:pic>
        <p:nvPicPr>
          <p:cNvPr id="308227" name="Picture 1" descr="pointing-finger.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5875" y="1196975"/>
            <a:ext cx="9159875" cy="566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4" name="Rectangle 4"/>
          <p:cNvSpPr>
            <a:spLocks noChangeArrowheads="1"/>
          </p:cNvSpPr>
          <p:nvPr/>
        </p:nvSpPr>
        <p:spPr bwMode="auto">
          <a:xfrm rot="20671425">
            <a:off x="1398588" y="5089525"/>
            <a:ext cx="9372600" cy="1219200"/>
          </a:xfrm>
          <a:prstGeom prst="rect">
            <a:avLst/>
          </a:prstGeom>
          <a:solidFill>
            <a:srgbClr val="FF0000"/>
          </a:solidFill>
          <a:ln>
            <a:noFill/>
          </a:ln>
          <a:effectLst>
            <a:outerShdw blurRad="63500" dist="35921" dir="2700000" algn="ctr" rotWithShape="0">
              <a:schemeClr val="tx2">
                <a:alpha val="74998"/>
              </a:schemeClr>
            </a:outerShdw>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EXCOMMUNICATE !</a:t>
            </a:r>
            <a:endParaRPr kumimoji="0" lang="en-US" sz="4400" b="0"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661147728"/>
      </p:ext>
    </p:extLst>
  </p:cSld>
  <p:clrMapOvr>
    <a:masterClrMapping/>
  </p:clrMapOvr>
  <p:transition>
    <p:random/>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1523" name="Rectangle 3"/>
          <p:cNvSpPr>
            <a:spLocks noGrp="1" noChangeArrowheads="1"/>
          </p:cNvSpPr>
          <p:nvPr>
            <p:ph type="title"/>
          </p:nvPr>
        </p:nvSpPr>
        <p:spPr>
          <a:xfrm>
            <a:off x="457200" y="304800"/>
            <a:ext cx="8229600" cy="1143000"/>
          </a:xfrm>
          <a:effectLst>
            <a:outerShdw blurRad="63500" dist="35921" dir="2700000" algn="ctr" rotWithShape="0">
              <a:schemeClr val="tx2">
                <a:alpha val="74998"/>
              </a:schemeClr>
            </a:outerShdw>
          </a:effectLst>
        </p:spPr>
        <p:txBody>
          <a:bodyPr/>
          <a:lstStyle/>
          <a:p>
            <a:pPr eaLnBrk="1" hangingPunct="1">
              <a:defRPr/>
            </a:pPr>
            <a:r>
              <a:rPr lang="en-US" b="1" dirty="0">
                <a:latin typeface="Arial" charset="0"/>
                <a:ea typeface="ＭＳ Ｐゴシック" charset="0"/>
              </a:rPr>
              <a:t>Sins Worthy of Discipline</a:t>
            </a:r>
            <a:endParaRPr lang="en-US" dirty="0">
              <a:latin typeface="Arial" charset="0"/>
              <a:ea typeface="ＭＳ Ｐゴシック" charset="0"/>
            </a:endParaRPr>
          </a:p>
        </p:txBody>
      </p:sp>
      <p:sp>
        <p:nvSpPr>
          <p:cNvPr id="1131524" name="Rectangle 4"/>
          <p:cNvSpPr>
            <a:spLocks noChangeArrowheads="1"/>
          </p:cNvSpPr>
          <p:nvPr/>
        </p:nvSpPr>
        <p:spPr bwMode="auto">
          <a:xfrm>
            <a:off x="0" y="0"/>
            <a:ext cx="7451725" cy="1219200"/>
          </a:xfrm>
          <a:prstGeom prst="rect">
            <a:avLst/>
          </a:prstGeom>
          <a:solidFill>
            <a:schemeClr val="tx1"/>
          </a:solidFill>
          <a:ln>
            <a:noFill/>
          </a:ln>
          <a:effectLst>
            <a:outerShdw blurRad="63500" dist="35921" dir="2700000" algn="ctr" rotWithShape="0">
              <a:schemeClr val="tx2">
                <a:alpha val="74998"/>
              </a:schemeClr>
            </a:outerShdw>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How to Discipline </a:t>
            </a:r>
            <a:r>
              <a:rPr kumimoji="0" lang="en-US" sz="4000" b="1" i="0" u="none" strike="noStrike" kern="1200" cap="none" spc="0" normalizeH="0" baseline="0" noProof="0" dirty="0" err="1">
                <a:ln>
                  <a:noFill/>
                </a:ln>
                <a:solidFill>
                  <a:srgbClr val="FFFFFF"/>
                </a:solidFill>
                <a:effectLst/>
                <a:uLnTx/>
                <a:uFillTx/>
                <a:latin typeface="Arial" charset="0"/>
                <a:ea typeface="ＭＳ Ｐゴシック" charset="0"/>
                <a:cs typeface="Arial" charset="0"/>
              </a:rPr>
              <a:t>Him/Her</a:t>
            </a:r>
            <a:endParaRPr kumimoji="0" lang="en-US" sz="4400" b="0" i="0" u="none" strike="noStrike" kern="120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131526" name="Text Box 6"/>
          <p:cNvSpPr txBox="1">
            <a:spLocks noChangeArrowheads="1"/>
          </p:cNvSpPr>
          <p:nvPr/>
        </p:nvSpPr>
        <p:spPr bwMode="auto">
          <a:xfrm>
            <a:off x="88900" y="1665288"/>
            <a:ext cx="7454900" cy="22463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marL="285750" indent="-28575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a:ln>
                  <a:noFill/>
                </a:ln>
                <a:solidFill>
                  <a:srgbClr val="000000"/>
                </a:solidFill>
                <a:effectLst/>
                <a:uLnTx/>
                <a:uFillTx/>
                <a:latin typeface="Arial" charset="0"/>
                <a:ea typeface="ＭＳ Ｐゴシック" charset="0"/>
              </a:rPr>
              <a:t>Don</a:t>
            </a:r>
            <a:r>
              <a:rPr kumimoji="0" lang="mr-IN" altLang="ja-JP" sz="2800" b="1" i="0" u="none" strike="noStrike" kern="1200" cap="none" spc="0" normalizeH="0" baseline="0" noProof="0">
                <a:ln>
                  <a:noFill/>
                </a:ln>
                <a:solidFill>
                  <a:srgbClr val="000000"/>
                </a:solidFill>
                <a:effectLst/>
                <a:uLnTx/>
                <a:uFillTx/>
                <a:latin typeface="Arial" charset="0"/>
                <a:ea typeface="ＭＳ Ｐゴシック" charset="0"/>
              </a:rPr>
              <a:t>'</a:t>
            </a:r>
            <a:r>
              <a:rPr kumimoji="0" lang="en-US" altLang="ja-JP" sz="2800" b="1" i="0" u="none" strike="noStrike" kern="1200" cap="none" spc="0" normalizeH="0" baseline="0" noProof="0">
                <a:ln>
                  <a:noFill/>
                </a:ln>
                <a:solidFill>
                  <a:srgbClr val="000000"/>
                </a:solidFill>
                <a:effectLst/>
                <a:uLnTx/>
                <a:uFillTx/>
                <a:latin typeface="Arial" charset="0"/>
                <a:ea typeface="ＭＳ Ｐゴシック" charset="0"/>
              </a:rPr>
              <a:t>t refer to him/her as a Christian.</a:t>
            </a:r>
          </a:p>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a:ln>
                  <a:noFill/>
                </a:ln>
                <a:solidFill>
                  <a:srgbClr val="000000"/>
                </a:solidFill>
                <a:effectLst/>
                <a:uLnTx/>
                <a:uFillTx/>
                <a:latin typeface="Arial" charset="0"/>
                <a:ea typeface="ＭＳ Ｐゴシック" charset="0"/>
              </a:rPr>
              <a:t>Evangelize this person.</a:t>
            </a:r>
          </a:p>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a:ln>
                  <a:noFill/>
                </a:ln>
                <a:solidFill>
                  <a:srgbClr val="000000"/>
                </a:solidFill>
                <a:effectLst/>
                <a:uLnTx/>
                <a:uFillTx/>
                <a:latin typeface="Arial" charset="0"/>
                <a:ea typeface="ＭＳ Ｐゴシック" charset="0"/>
              </a:rPr>
              <a:t>Don</a:t>
            </a:r>
            <a:r>
              <a:rPr kumimoji="0" lang="mr-IN" altLang="ja-JP" sz="2800" b="1" i="0" u="none" strike="noStrike" kern="1200" cap="none" spc="0" normalizeH="0" baseline="0" noProof="0">
                <a:ln>
                  <a:noFill/>
                </a:ln>
                <a:solidFill>
                  <a:srgbClr val="000000"/>
                </a:solidFill>
                <a:effectLst/>
                <a:uLnTx/>
                <a:uFillTx/>
                <a:latin typeface="Arial" charset="0"/>
                <a:ea typeface="ＭＳ Ｐゴシック" charset="0"/>
              </a:rPr>
              <a:t>'</a:t>
            </a:r>
            <a:r>
              <a:rPr kumimoji="0" lang="en-US" altLang="ja-JP" sz="2800" b="1" i="0" u="none" strike="noStrike" kern="1200" cap="none" spc="0" normalizeH="0" baseline="0" noProof="0">
                <a:ln>
                  <a:noFill/>
                </a:ln>
                <a:solidFill>
                  <a:srgbClr val="000000"/>
                </a:solidFill>
                <a:effectLst/>
                <a:uLnTx/>
                <a:uFillTx/>
                <a:latin typeface="Arial" charset="0"/>
                <a:ea typeface="ＭＳ Ｐゴシック" charset="0"/>
              </a:rPr>
              <a:t>t let him/her take the Lord</a:t>
            </a:r>
            <a:r>
              <a:rPr kumimoji="0" lang="mr-IN" altLang="ja-JP" sz="2800" b="1" i="0" u="none" strike="noStrike" kern="1200" cap="none" spc="0" normalizeH="0" baseline="0" noProof="0">
                <a:ln>
                  <a:noFill/>
                </a:ln>
                <a:solidFill>
                  <a:srgbClr val="000000"/>
                </a:solidFill>
                <a:effectLst/>
                <a:uLnTx/>
                <a:uFillTx/>
                <a:latin typeface="Arial" charset="0"/>
                <a:ea typeface="ＭＳ Ｐゴシック" charset="0"/>
              </a:rPr>
              <a:t>'</a:t>
            </a:r>
            <a:r>
              <a:rPr kumimoji="0" lang="en-US" altLang="ja-JP" sz="2800" b="1" i="0" u="none" strike="noStrike" kern="1200" cap="none" spc="0" normalizeH="0" baseline="0" noProof="0">
                <a:ln>
                  <a:noFill/>
                </a:ln>
                <a:solidFill>
                  <a:srgbClr val="000000"/>
                </a:solidFill>
                <a:effectLst/>
                <a:uLnTx/>
                <a:uFillTx/>
                <a:latin typeface="Arial" charset="0"/>
                <a:ea typeface="ＭＳ Ｐゴシック" charset="0"/>
              </a:rPr>
              <a:t>s Supper.</a:t>
            </a:r>
          </a:p>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a:ln>
                  <a:noFill/>
                </a:ln>
                <a:solidFill>
                  <a:srgbClr val="000000"/>
                </a:solidFill>
                <a:effectLst/>
                <a:uLnTx/>
                <a:uFillTx/>
                <a:latin typeface="Arial" charset="0"/>
                <a:ea typeface="ＭＳ Ｐゴシック" charset="0"/>
              </a:rPr>
              <a:t>Remove the person from membership.</a:t>
            </a:r>
          </a:p>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a:ln>
                  <a:noFill/>
                </a:ln>
                <a:solidFill>
                  <a:srgbClr val="000000"/>
                </a:solidFill>
                <a:effectLst/>
                <a:uLnTx/>
                <a:uFillTx/>
                <a:latin typeface="Arial" charset="0"/>
                <a:ea typeface="ＭＳ Ｐゴシック" charset="0"/>
              </a:rPr>
              <a:t>Remove this person from church roles.</a:t>
            </a:r>
          </a:p>
        </p:txBody>
      </p:sp>
      <p:sp>
        <p:nvSpPr>
          <p:cNvPr id="1131527" name="Text Box 7"/>
          <p:cNvSpPr txBox="1">
            <a:spLocks noChangeArrowheads="1"/>
          </p:cNvSpPr>
          <p:nvPr/>
        </p:nvSpPr>
        <p:spPr bwMode="auto">
          <a:xfrm>
            <a:off x="88900" y="4494213"/>
            <a:ext cx="7759700" cy="18002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marL="285750" indent="-28575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mr-IN" altLang="ja-JP" sz="2800" b="1"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altLang="ja-JP" sz="2800" b="1" i="0" u="none" strike="noStrike" kern="1200" cap="none" spc="0" normalizeH="0" baseline="0" noProof="0" dirty="0">
                <a:ln>
                  <a:noFill/>
                </a:ln>
                <a:solidFill>
                  <a:srgbClr val="000000"/>
                </a:solidFill>
                <a:effectLst/>
                <a:uLnTx/>
                <a:uFillTx/>
                <a:latin typeface="Arial" charset="0"/>
                <a:ea typeface="ＭＳ Ｐゴシック" charset="0"/>
              </a:rPr>
              <a:t>Deliver over to Satan</a:t>
            </a:r>
            <a:r>
              <a:rPr kumimoji="0" lang="mr-IN" altLang="ja-JP" sz="2800" b="1"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altLang="ja-JP" sz="2800" b="1" i="0" u="none" strike="noStrike" kern="1200" cap="none" spc="0" normalizeH="0" baseline="0" noProof="0" dirty="0">
                <a:ln>
                  <a:noFill/>
                </a:ln>
                <a:solidFill>
                  <a:srgbClr val="000000"/>
                </a:solidFill>
                <a:effectLst/>
                <a:uLnTx/>
                <a:uFillTx/>
                <a:latin typeface="Arial" charset="0"/>
                <a:ea typeface="ＭＳ Ｐゴシック" charset="0"/>
              </a:rPr>
              <a:t> one in sex sin </a:t>
            </a:r>
            <a:br>
              <a:rPr kumimoji="0" lang="en-US" altLang="ja-JP" sz="2800" b="1" i="0" u="none" strike="noStrike" kern="1200" cap="none" spc="0" normalizeH="0" baseline="0" noProof="0" dirty="0">
                <a:ln>
                  <a:noFill/>
                </a:ln>
                <a:solidFill>
                  <a:srgbClr val="000000"/>
                </a:solidFill>
                <a:effectLst/>
                <a:uLnTx/>
                <a:uFillTx/>
                <a:latin typeface="Arial" charset="0"/>
                <a:ea typeface="ＭＳ Ｐゴシック" charset="0"/>
              </a:rPr>
            </a:br>
            <a:r>
              <a:rPr kumimoji="0" lang="en-US" altLang="ja-JP" sz="2800" b="1" i="0" u="none" strike="noStrike" kern="1200" cap="none" spc="0" normalizeH="0" baseline="0" noProof="0" dirty="0">
                <a:ln>
                  <a:noFill/>
                </a:ln>
                <a:solidFill>
                  <a:srgbClr val="000000"/>
                </a:solidFill>
                <a:effectLst/>
                <a:uLnTx/>
                <a:uFillTx/>
                <a:latin typeface="Arial" charset="0"/>
                <a:ea typeface="ＭＳ Ｐゴシック" charset="0"/>
              </a:rPr>
              <a:t>(1 Cor. 5:5).</a:t>
            </a:r>
          </a:p>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dirty="0">
                <a:ln>
                  <a:noFill/>
                </a:ln>
                <a:solidFill>
                  <a:srgbClr val="000000"/>
                </a:solidFill>
                <a:effectLst/>
                <a:uLnTx/>
                <a:uFillTx/>
                <a:latin typeface="Arial" charset="0"/>
                <a:ea typeface="ＭＳ Ｐゴシック" charset="0"/>
              </a:rPr>
              <a:t>Don</a:t>
            </a:r>
            <a:r>
              <a:rPr kumimoji="0" lang="mr-IN" altLang="ja-JP" sz="2800" b="1" i="0" u="none" strike="noStrike" kern="1200" cap="none" spc="0" normalizeH="0" baseline="0" noProof="0" dirty="0">
                <a:ln>
                  <a:noFill/>
                </a:ln>
                <a:solidFill>
                  <a:srgbClr val="000000"/>
                </a:solidFill>
                <a:effectLst/>
                <a:uLnTx/>
                <a:uFillTx/>
                <a:latin typeface="Arial" charset="0"/>
                <a:ea typeface="ＭＳ Ｐゴシック" charset="0"/>
              </a:rPr>
              <a:t>'</a:t>
            </a:r>
            <a:r>
              <a:rPr kumimoji="0" lang="en-US" sz="2800" b="1" i="0" u="none" strike="noStrike" kern="1200" cap="none" spc="0" normalizeH="0" baseline="0" noProof="0" dirty="0">
                <a:ln>
                  <a:noFill/>
                </a:ln>
                <a:solidFill>
                  <a:srgbClr val="000000"/>
                </a:solidFill>
                <a:effectLst/>
                <a:uLnTx/>
                <a:uFillTx/>
                <a:latin typeface="Arial" charset="0"/>
                <a:ea typeface="ＭＳ Ｐゴシック" charset="0"/>
              </a:rPr>
              <a:t>t eat with him/her (1 Cor. 5:11).</a:t>
            </a:r>
          </a:p>
          <a:p>
            <a:pPr marL="285750" marR="0" lvl="0" indent="-285750" algn="l" defTabSz="914400" rtl="0" eaLnBrk="0" fontAlgn="base" latinLnBrk="0" hangingPunct="0">
              <a:lnSpc>
                <a:spcPct val="100000"/>
              </a:lnSpc>
              <a:spcBef>
                <a:spcPct val="0"/>
              </a:spcBef>
              <a:spcAft>
                <a:spcPct val="0"/>
              </a:spcAft>
              <a:buClrTx/>
              <a:buSzTx/>
              <a:buFontTx/>
              <a:buChar char="•"/>
              <a:tabLst/>
              <a:defRPr/>
            </a:pPr>
            <a:r>
              <a:rPr kumimoji="0" lang="en-US" sz="2800" b="1" i="0" u="none" strike="noStrike" kern="1200" cap="none" spc="0" normalizeH="0" baseline="0" noProof="0" dirty="0">
                <a:ln>
                  <a:noFill/>
                </a:ln>
                <a:solidFill>
                  <a:srgbClr val="000000"/>
                </a:solidFill>
                <a:effectLst/>
                <a:uLnTx/>
                <a:uFillTx/>
                <a:latin typeface="Arial" charset="0"/>
                <a:ea typeface="ＭＳ Ｐゴシック" charset="0"/>
              </a:rPr>
              <a:t>Prohibit him/her from attending church?</a:t>
            </a:r>
          </a:p>
        </p:txBody>
      </p:sp>
      <p:grpSp>
        <p:nvGrpSpPr>
          <p:cNvPr id="2" name="Group 12"/>
          <p:cNvGrpSpPr>
            <a:grpSpLocks/>
          </p:cNvGrpSpPr>
          <p:nvPr/>
        </p:nvGrpSpPr>
        <p:grpSpPr bwMode="auto">
          <a:xfrm>
            <a:off x="7189788" y="3771900"/>
            <a:ext cx="1314450" cy="2682875"/>
            <a:chOff x="4529" y="881"/>
            <a:chExt cx="828" cy="1690"/>
          </a:xfrm>
        </p:grpSpPr>
        <p:sp>
          <p:nvSpPr>
            <p:cNvPr id="310282" name="AutoShape 13"/>
            <p:cNvSpPr>
              <a:spLocks/>
            </p:cNvSpPr>
            <p:nvPr/>
          </p:nvSpPr>
          <p:spPr bwMode="auto">
            <a:xfrm>
              <a:off x="4529" y="1008"/>
              <a:ext cx="432" cy="1488"/>
            </a:xfrm>
            <a:prstGeom prst="rightBrace">
              <a:avLst>
                <a:gd name="adj1" fmla="val 28704"/>
                <a:gd name="adj2" fmla="val 50000"/>
              </a:avLst>
            </a:prstGeom>
            <a:noFill/>
            <a:ln w="762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10283" name="Text Box 14"/>
            <p:cNvSpPr txBox="1">
              <a:spLocks noChangeArrowheads="1"/>
            </p:cNvSpPr>
            <p:nvPr/>
          </p:nvSpPr>
          <p:spPr bwMode="auto">
            <a:xfrm rot="-5400000">
              <a:off x="4326" y="1547"/>
              <a:ext cx="1690" cy="3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000000"/>
                  </a:solidFill>
                  <a:effectLst/>
                  <a:uLnTx/>
                  <a:uFillTx/>
                  <a:latin typeface="Arial" charset="0"/>
                  <a:ea typeface="ＭＳ Ｐゴシック" charset="0"/>
                </a:rPr>
                <a:t>Worse</a:t>
              </a:r>
            </a:p>
          </p:txBody>
        </p:sp>
      </p:grpSp>
      <p:pic>
        <p:nvPicPr>
          <p:cNvPr id="310278" name="Picture 11" descr="excommunicationpuzzle.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7380288" y="0"/>
            <a:ext cx="1800225" cy="16621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3" name="Group 11"/>
          <p:cNvGrpSpPr>
            <a:grpSpLocks/>
          </p:cNvGrpSpPr>
          <p:nvPr/>
        </p:nvGrpSpPr>
        <p:grpSpPr bwMode="auto">
          <a:xfrm>
            <a:off x="7189788" y="1409700"/>
            <a:ext cx="1303337" cy="2682875"/>
            <a:chOff x="4529" y="888"/>
            <a:chExt cx="821" cy="1690"/>
          </a:xfrm>
        </p:grpSpPr>
        <p:sp>
          <p:nvSpPr>
            <p:cNvPr id="310280" name="AutoShape 8"/>
            <p:cNvSpPr>
              <a:spLocks/>
            </p:cNvSpPr>
            <p:nvPr/>
          </p:nvSpPr>
          <p:spPr bwMode="auto">
            <a:xfrm>
              <a:off x="4529" y="1008"/>
              <a:ext cx="432" cy="1488"/>
            </a:xfrm>
            <a:prstGeom prst="rightBrace">
              <a:avLst>
                <a:gd name="adj1" fmla="val 28704"/>
                <a:gd name="adj2" fmla="val 50000"/>
              </a:avLst>
            </a:prstGeom>
            <a:noFill/>
            <a:ln w="76200">
              <a:solidFill>
                <a:schemeClr val="tx1"/>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10281" name="Text Box 10"/>
            <p:cNvSpPr txBox="1">
              <a:spLocks noChangeArrowheads="1"/>
            </p:cNvSpPr>
            <p:nvPr/>
          </p:nvSpPr>
          <p:spPr bwMode="auto">
            <a:xfrm rot="-5400000">
              <a:off x="4323" y="1554"/>
              <a:ext cx="1690" cy="3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000000"/>
                  </a:solidFill>
                  <a:effectLst/>
                  <a:uLnTx/>
                  <a:uFillTx/>
                  <a:latin typeface="Arial" charset="0"/>
                  <a:ea typeface="ＭＳ Ｐゴシック" charset="0"/>
                </a:rPr>
                <a:t>Unbeliever</a:t>
              </a:r>
            </a:p>
          </p:txBody>
        </p:sp>
      </p:grpSp>
    </p:spTree>
    <p:extLst>
      <p:ext uri="{BB962C8B-B14F-4D97-AF65-F5344CB8AC3E}">
        <p14:creationId xmlns:p14="http://schemas.microsoft.com/office/powerpoint/2010/main" val="381171035"/>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31526">
                                            <p:txEl>
                                              <p:pRg st="0" end="0"/>
                                            </p:txEl>
                                          </p:spTgt>
                                        </p:tgtEl>
                                        <p:attrNameLst>
                                          <p:attrName>style.visibility</p:attrName>
                                        </p:attrNameLst>
                                      </p:cBhvr>
                                      <p:to>
                                        <p:strVal val="visible"/>
                                      </p:to>
                                    </p:set>
                                    <p:animEffect transition="in" filter="wipe(left)">
                                      <p:cBhvr>
                                        <p:cTn id="12" dur="500"/>
                                        <p:tgtEl>
                                          <p:spTgt spid="1131526">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131526">
                                            <p:txEl>
                                              <p:pRg st="1" end="1"/>
                                            </p:txEl>
                                          </p:spTgt>
                                        </p:tgtEl>
                                        <p:attrNameLst>
                                          <p:attrName>style.visibility</p:attrName>
                                        </p:attrNameLst>
                                      </p:cBhvr>
                                      <p:to>
                                        <p:strVal val="visible"/>
                                      </p:to>
                                    </p:set>
                                    <p:animEffect transition="in" filter="wipe(left)">
                                      <p:cBhvr>
                                        <p:cTn id="17" dur="500"/>
                                        <p:tgtEl>
                                          <p:spTgt spid="1131526">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131526">
                                            <p:txEl>
                                              <p:pRg st="2" end="2"/>
                                            </p:txEl>
                                          </p:spTgt>
                                        </p:tgtEl>
                                        <p:attrNameLst>
                                          <p:attrName>style.visibility</p:attrName>
                                        </p:attrNameLst>
                                      </p:cBhvr>
                                      <p:to>
                                        <p:strVal val="visible"/>
                                      </p:to>
                                    </p:set>
                                    <p:animEffect transition="in" filter="wipe(left)">
                                      <p:cBhvr>
                                        <p:cTn id="22" dur="500"/>
                                        <p:tgtEl>
                                          <p:spTgt spid="1131526">
                                            <p:txEl>
                                              <p:pRg st="2" end="2"/>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31526">
                                            <p:txEl>
                                              <p:pRg st="3" end="3"/>
                                            </p:txEl>
                                          </p:spTgt>
                                        </p:tgtEl>
                                        <p:attrNameLst>
                                          <p:attrName>style.visibility</p:attrName>
                                        </p:attrNameLst>
                                      </p:cBhvr>
                                      <p:to>
                                        <p:strVal val="visible"/>
                                      </p:to>
                                    </p:set>
                                    <p:animEffect transition="in" filter="wipe(left)">
                                      <p:cBhvr>
                                        <p:cTn id="27" dur="500"/>
                                        <p:tgtEl>
                                          <p:spTgt spid="1131526">
                                            <p:txEl>
                                              <p:pRg st="3" end="3"/>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131526">
                                            <p:txEl>
                                              <p:pRg st="4" end="4"/>
                                            </p:txEl>
                                          </p:spTgt>
                                        </p:tgtEl>
                                        <p:attrNameLst>
                                          <p:attrName>style.visibility</p:attrName>
                                        </p:attrNameLst>
                                      </p:cBhvr>
                                      <p:to>
                                        <p:strVal val="visible"/>
                                      </p:to>
                                    </p:set>
                                    <p:animEffect transition="in" filter="wipe(left)">
                                      <p:cBhvr>
                                        <p:cTn id="32" dur="500"/>
                                        <p:tgtEl>
                                          <p:spTgt spid="1131526">
                                            <p:txEl>
                                              <p:pRg st="4" end="4"/>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wipe(left)">
                                      <p:cBhvr>
                                        <p:cTn id="37" dur="500"/>
                                        <p:tgtEl>
                                          <p:spTgt spid="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131527">
                                            <p:txEl>
                                              <p:pRg st="0" end="0"/>
                                            </p:txEl>
                                          </p:spTgt>
                                        </p:tgtEl>
                                        <p:attrNameLst>
                                          <p:attrName>style.visibility</p:attrName>
                                        </p:attrNameLst>
                                      </p:cBhvr>
                                      <p:to>
                                        <p:strVal val="visible"/>
                                      </p:to>
                                    </p:set>
                                    <p:animEffect transition="in" filter="wipe(left)">
                                      <p:cBhvr>
                                        <p:cTn id="42" dur="500"/>
                                        <p:tgtEl>
                                          <p:spTgt spid="1131527">
                                            <p:txEl>
                                              <p:pRg st="0" end="0"/>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131527">
                                            <p:txEl>
                                              <p:pRg st="1" end="1"/>
                                            </p:txEl>
                                          </p:spTgt>
                                        </p:tgtEl>
                                        <p:attrNameLst>
                                          <p:attrName>style.visibility</p:attrName>
                                        </p:attrNameLst>
                                      </p:cBhvr>
                                      <p:to>
                                        <p:strVal val="visible"/>
                                      </p:to>
                                    </p:set>
                                    <p:animEffect transition="in" filter="wipe(left)">
                                      <p:cBhvr>
                                        <p:cTn id="47" dur="500"/>
                                        <p:tgtEl>
                                          <p:spTgt spid="1131527">
                                            <p:txEl>
                                              <p:pRg st="1" end="1"/>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131527">
                                            <p:txEl>
                                              <p:pRg st="2" end="2"/>
                                            </p:txEl>
                                          </p:spTgt>
                                        </p:tgtEl>
                                        <p:attrNameLst>
                                          <p:attrName>style.visibility</p:attrName>
                                        </p:attrNameLst>
                                      </p:cBhvr>
                                      <p:to>
                                        <p:strVal val="visible"/>
                                      </p:to>
                                    </p:set>
                                    <p:animEffect transition="in" filter="wipe(left)">
                                      <p:cBhvr>
                                        <p:cTn id="52" dur="500"/>
                                        <p:tgtEl>
                                          <p:spTgt spid="113152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1526" grpId="0" build="p" autoUpdateAnimBg="0"/>
      <p:bldP spid="1131527" grpId="0" build="p"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Rectangle 2"/>
          <p:cNvSpPr>
            <a:spLocks noChangeArrowheads="1"/>
          </p:cNvSpPr>
          <p:nvPr/>
        </p:nvSpPr>
        <p:spPr bwMode="auto">
          <a:xfrm>
            <a:off x="0" y="0"/>
            <a:ext cx="9144000" cy="6858000"/>
          </a:xfrm>
          <a:prstGeom prst="rect">
            <a:avLst/>
          </a:prstGeom>
          <a:solidFill>
            <a:schemeClr val="bg1"/>
          </a:solidFill>
          <a:ln w="9525">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274434" name="Rectangle 2"/>
          <p:cNvSpPr>
            <a:spLocks noGrp="1" noChangeArrowheads="1"/>
          </p:cNvSpPr>
          <p:nvPr>
            <p:ph type="title" idx="4294967295"/>
          </p:nvPr>
        </p:nvSpPr>
        <p:spPr>
          <a:xfrm>
            <a:off x="1066800" y="381000"/>
            <a:ext cx="3360738" cy="4848225"/>
          </a:xfrm>
        </p:spPr>
        <p:txBody>
          <a:bodyPr/>
          <a:lstStyle/>
          <a:p>
            <a:pPr algn="ctr" eaLnBrk="1" hangingPunct="1"/>
            <a:r>
              <a:rPr lang="en-US" b="1">
                <a:latin typeface="Arial" charset="0"/>
                <a:ea typeface="ＭＳ Ｐゴシック" charset="0"/>
              </a:rPr>
              <a:t>The Point of Verses 15-17</a:t>
            </a:r>
            <a:endParaRPr lang="en-US">
              <a:latin typeface="Times New Roman" charset="0"/>
              <a:ea typeface="ＭＳ Ｐゴシック" charset="0"/>
            </a:endParaRPr>
          </a:p>
        </p:txBody>
      </p:sp>
      <p:pic>
        <p:nvPicPr>
          <p:cNvPr id="274435" name="Picture 1" descr="reconciliation.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1957388"/>
            <a:ext cx="5478463" cy="49006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74436" name="Text Box 3"/>
          <p:cNvSpPr txBox="1">
            <a:spLocks noChangeArrowheads="1"/>
          </p:cNvSpPr>
          <p:nvPr/>
        </p:nvSpPr>
        <p:spPr bwMode="auto">
          <a:xfrm>
            <a:off x="4427538" y="163513"/>
            <a:ext cx="4500562" cy="37856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 typeface="Arial" charset="0"/>
              <a:buNone/>
              <a:tabLst/>
              <a:defRPr/>
            </a:pPr>
            <a:r>
              <a:rPr kumimoji="0" lang="en-US" sz="4800" b="1" i="0" u="none" strike="noStrike" kern="1200" cap="none" spc="0" normalizeH="0" baseline="0" noProof="0" dirty="0">
                <a:ln>
                  <a:noFill/>
                </a:ln>
                <a:solidFill>
                  <a:srgbClr val="000000"/>
                </a:solidFill>
                <a:effectLst/>
                <a:uLnTx/>
                <a:uFillTx/>
                <a:latin typeface="Arial" charset="0"/>
                <a:ea typeface="ＭＳ Ｐゴシック" charset="0"/>
              </a:rPr>
              <a:t>I.  K</a:t>
            </a:r>
            <a: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t>eep the matter as </a:t>
            </a:r>
            <a:r>
              <a:rPr kumimoji="0" lang="en-US" altLang="ja-JP" sz="4800" b="1" i="0" u="sng" strike="noStrike" kern="1200" cap="none" spc="0" normalizeH="0" baseline="0" noProof="0" dirty="0">
                <a:ln>
                  <a:noFill/>
                </a:ln>
                <a:solidFill>
                  <a:srgbClr val="146225"/>
                </a:solidFill>
                <a:effectLst/>
                <a:uLnTx/>
                <a:uFillTx/>
                <a:latin typeface="Arial" charset="0"/>
                <a:ea typeface="ＭＳ Ｐゴシック" charset="0"/>
              </a:rPr>
              <a:t>private</a:t>
            </a:r>
            <a: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t> as possible </a:t>
            </a:r>
            <a:b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br>
            <a:r>
              <a:rPr kumimoji="0" lang="en-US" altLang="ja-JP" sz="4800" b="1" i="0" u="none" strike="noStrike" kern="1200" cap="none" spc="0" normalizeH="0" baseline="0" noProof="0" dirty="0">
                <a:ln>
                  <a:noFill/>
                </a:ln>
                <a:solidFill>
                  <a:srgbClr val="000000"/>
                </a:solidFill>
                <a:effectLst/>
                <a:uLnTx/>
                <a:uFillTx/>
                <a:latin typeface="Arial" charset="0"/>
                <a:ea typeface="ＭＳ Ｐゴシック" charset="0"/>
              </a:rPr>
              <a:t>(15-17).</a:t>
            </a:r>
            <a:r>
              <a:rPr kumimoji="0" lang="en-US" altLang="ja-JP" sz="4000" b="1" i="0" u="none" strike="noStrike" kern="1200" cap="none" spc="0" normalizeH="0" baseline="0" noProof="0" dirty="0">
                <a:ln>
                  <a:noFill/>
                </a:ln>
                <a:solidFill>
                  <a:srgbClr val="000000"/>
                </a:solidFill>
                <a:effectLst/>
                <a:uLnTx/>
                <a:uFillTx/>
                <a:latin typeface="Times New Roman" charset="0"/>
                <a:ea typeface="ＭＳ Ｐゴシック" charset="0"/>
              </a:rPr>
              <a:t> </a:t>
            </a:r>
            <a:endParaRPr kumimoji="0" lang="en-US" sz="4000" b="1"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92000092"/>
      </p:ext>
    </p:extLst>
  </p:cSld>
  <p:clrMapOvr>
    <a:masterClrMapping/>
  </p:clrMapOvr>
  <p:transition>
    <p:random/>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69" name="Rectangle 2"/>
          <p:cNvSpPr>
            <a:spLocks noGrp="1" noChangeArrowheads="1"/>
          </p:cNvSpPr>
          <p:nvPr>
            <p:ph type="ctrTitle"/>
          </p:nvPr>
        </p:nvSpPr>
        <p:spPr>
          <a:xfrm>
            <a:off x="0" y="152400"/>
            <a:ext cx="8077200" cy="1828800"/>
          </a:xfrm>
        </p:spPr>
        <p:txBody>
          <a:bodyPr/>
          <a:lstStyle/>
          <a:p>
            <a:pPr eaLnBrk="1" hangingPunct="1"/>
            <a:r>
              <a:rPr lang="en-US" sz="4800" b="1">
                <a:latin typeface="Arial" charset="0"/>
                <a:ea typeface="ＭＳ Ｐゴシック" charset="0"/>
              </a:rPr>
              <a:t>God</a:t>
            </a:r>
            <a:r>
              <a:rPr lang="mr-IN" altLang="ja-JP" sz="4800" b="1">
                <a:latin typeface="Arial" charset="0"/>
                <a:ea typeface="ＭＳ Ｐゴシック" charset="0"/>
              </a:rPr>
              <a:t>'</a:t>
            </a:r>
            <a:r>
              <a:rPr lang="en-US" sz="4800" b="1">
                <a:latin typeface="Arial" charset="0"/>
                <a:ea typeface="ＭＳ Ｐゴシック" charset="0"/>
              </a:rPr>
              <a:t>s 4-step restoring process…</a:t>
            </a:r>
            <a:endParaRPr lang="en-US" sz="4800">
              <a:latin typeface="Arial" charset="0"/>
              <a:ea typeface="ＭＳ Ｐゴシック" charset="0"/>
            </a:endParaRPr>
          </a:p>
        </p:txBody>
      </p:sp>
      <p:sp>
        <p:nvSpPr>
          <p:cNvPr id="314370" name="AutoShape 6"/>
          <p:cNvSpPr>
            <a:spLocks noChangeArrowheads="1"/>
          </p:cNvSpPr>
          <p:nvPr/>
        </p:nvSpPr>
        <p:spPr bwMode="auto">
          <a:xfrm rot="5400000" flipV="1">
            <a:off x="2057400" y="-685800"/>
            <a:ext cx="5410200" cy="8001000"/>
          </a:xfrm>
          <a:prstGeom prst="triangle">
            <a:avLst>
              <a:gd name="adj" fmla="val 50000"/>
            </a:avLst>
          </a:prstGeom>
          <a:solidFill>
            <a:srgbClr val="6601FF"/>
          </a:solidFill>
          <a:ln w="9525">
            <a:solidFill>
              <a:schemeClr val="tx1"/>
            </a:solidFill>
            <a:miter lim="800000"/>
            <a:headEnd/>
            <a:tailEnd/>
          </a:ln>
        </p:spPr>
        <p:txBody>
          <a:bodyPr vert="eaVert"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1075208" name="Text Box 8"/>
          <p:cNvSpPr txBox="1">
            <a:spLocks noChangeArrowheads="1"/>
          </p:cNvSpPr>
          <p:nvPr/>
        </p:nvSpPr>
        <p:spPr bwMode="auto">
          <a:xfrm>
            <a:off x="1676400" y="2947988"/>
            <a:ext cx="438150" cy="64135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1</a:t>
            </a:r>
          </a:p>
        </p:txBody>
      </p:sp>
      <p:sp>
        <p:nvSpPr>
          <p:cNvPr id="1075209" name="Text Box 9"/>
          <p:cNvSpPr txBox="1">
            <a:spLocks noChangeArrowheads="1"/>
          </p:cNvSpPr>
          <p:nvPr/>
        </p:nvSpPr>
        <p:spPr bwMode="auto">
          <a:xfrm>
            <a:off x="2751138" y="2414588"/>
            <a:ext cx="933450" cy="170815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06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2</a:t>
            </a:r>
          </a:p>
        </p:txBody>
      </p:sp>
      <p:sp>
        <p:nvSpPr>
          <p:cNvPr id="1075211" name="Text Box 11"/>
          <p:cNvSpPr txBox="1">
            <a:spLocks noChangeArrowheads="1"/>
          </p:cNvSpPr>
          <p:nvPr/>
        </p:nvSpPr>
        <p:spPr bwMode="auto">
          <a:xfrm>
            <a:off x="4321175" y="1782763"/>
            <a:ext cx="1519238" cy="2971800"/>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9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3</a:t>
            </a:r>
          </a:p>
        </p:txBody>
      </p:sp>
      <p:sp>
        <p:nvSpPr>
          <p:cNvPr id="1075212" name="Text Box 12"/>
          <p:cNvSpPr txBox="1">
            <a:spLocks noChangeArrowheads="1"/>
          </p:cNvSpPr>
          <p:nvPr/>
        </p:nvSpPr>
        <p:spPr bwMode="auto">
          <a:xfrm>
            <a:off x="6477000" y="898525"/>
            <a:ext cx="2338388" cy="4740275"/>
          </a:xfrm>
          <a:prstGeom prst="rect">
            <a:avLst/>
          </a:prstGeom>
          <a:noFill/>
          <a:ln>
            <a:noFill/>
          </a:ln>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05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charset="0"/>
                <a:ea typeface="ＭＳ Ｐゴシック" charset="0"/>
              </a:rPr>
              <a:t>4</a:t>
            </a:r>
          </a:p>
        </p:txBody>
      </p:sp>
      <p:sp>
        <p:nvSpPr>
          <p:cNvPr id="314375" name="Rectangle 13"/>
          <p:cNvSpPr>
            <a:spLocks noChangeArrowheads="1"/>
          </p:cNvSpPr>
          <p:nvPr/>
        </p:nvSpPr>
        <p:spPr bwMode="auto">
          <a:xfrm>
            <a:off x="0" y="5029200"/>
            <a:ext cx="8077200" cy="1828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b"/>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800" b="1" i="0" u="none" strike="noStrike" kern="1200" cap="none" spc="0" normalizeH="0" baseline="0" noProof="0">
                <a:ln>
                  <a:noFill/>
                </a:ln>
                <a:solidFill>
                  <a:srgbClr val="333399"/>
                </a:solidFill>
                <a:effectLst/>
                <a:uLnTx/>
                <a:uFillTx/>
                <a:latin typeface="Arial" charset="0"/>
                <a:ea typeface="ＭＳ Ｐゴシック" charset="0"/>
              </a:rPr>
              <a:t>…reveals the issue to more people each step</a:t>
            </a:r>
          </a:p>
        </p:txBody>
      </p:sp>
    </p:spTree>
    <p:extLst>
      <p:ext uri="{BB962C8B-B14F-4D97-AF65-F5344CB8AC3E}">
        <p14:creationId xmlns:p14="http://schemas.microsoft.com/office/powerpoint/2010/main" val="21853975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075208">
                                            <p:txEl>
                                              <p:pRg st="0" end="0"/>
                                            </p:txEl>
                                          </p:spTgt>
                                        </p:tgtEl>
                                        <p:attrNameLst>
                                          <p:attrName>style.visibility</p:attrName>
                                        </p:attrNameLst>
                                      </p:cBhvr>
                                      <p:to>
                                        <p:strVal val="visible"/>
                                      </p:to>
                                    </p:set>
                                    <p:animEffect transition="in" filter="dissolve">
                                      <p:cBhvr>
                                        <p:cTn id="7" dur="2000"/>
                                        <p:tgtEl>
                                          <p:spTgt spid="1075208">
                                            <p:txEl>
                                              <p:pRg st="0" end="0"/>
                                            </p:txEl>
                                          </p:spTgt>
                                        </p:tgtEl>
                                      </p:cBhvr>
                                    </p:animEffect>
                                  </p:childTnLst>
                                </p:cTn>
                              </p:par>
                            </p:childTnLst>
                          </p:cTn>
                        </p:par>
                        <p:par>
                          <p:cTn id="8" fill="hold" nodeType="afterGroup">
                            <p:stCondLst>
                              <p:cond delay="2000"/>
                            </p:stCondLst>
                            <p:childTnLst>
                              <p:par>
                                <p:cTn id="9" presetID="9" presetClass="entr" presetSubtype="0" fill="hold" grpId="0" nodeType="afterEffect">
                                  <p:stCondLst>
                                    <p:cond delay="0"/>
                                  </p:stCondLst>
                                  <p:childTnLst>
                                    <p:set>
                                      <p:cBhvr>
                                        <p:cTn id="10" dur="1" fill="hold">
                                          <p:stCondLst>
                                            <p:cond delay="0"/>
                                          </p:stCondLst>
                                        </p:cTn>
                                        <p:tgtEl>
                                          <p:spTgt spid="1075209">
                                            <p:txEl>
                                              <p:pRg st="0" end="0"/>
                                            </p:txEl>
                                          </p:spTgt>
                                        </p:tgtEl>
                                        <p:attrNameLst>
                                          <p:attrName>style.visibility</p:attrName>
                                        </p:attrNameLst>
                                      </p:cBhvr>
                                      <p:to>
                                        <p:strVal val="visible"/>
                                      </p:to>
                                    </p:set>
                                    <p:animEffect transition="in" filter="dissolve">
                                      <p:cBhvr>
                                        <p:cTn id="11" dur="2000"/>
                                        <p:tgtEl>
                                          <p:spTgt spid="1075209">
                                            <p:txEl>
                                              <p:pRg st="0" end="0"/>
                                            </p:txEl>
                                          </p:spTgt>
                                        </p:tgtEl>
                                      </p:cBhvr>
                                    </p:animEffect>
                                  </p:childTnLst>
                                </p:cTn>
                              </p:par>
                            </p:childTnLst>
                          </p:cTn>
                        </p:par>
                        <p:par>
                          <p:cTn id="12" fill="hold" nodeType="afterGroup">
                            <p:stCondLst>
                              <p:cond delay="4000"/>
                            </p:stCondLst>
                            <p:childTnLst>
                              <p:par>
                                <p:cTn id="13" presetID="9" presetClass="entr" presetSubtype="0" fill="hold" grpId="0" nodeType="afterEffect">
                                  <p:stCondLst>
                                    <p:cond delay="0"/>
                                  </p:stCondLst>
                                  <p:childTnLst>
                                    <p:set>
                                      <p:cBhvr>
                                        <p:cTn id="14" dur="1" fill="hold">
                                          <p:stCondLst>
                                            <p:cond delay="0"/>
                                          </p:stCondLst>
                                        </p:cTn>
                                        <p:tgtEl>
                                          <p:spTgt spid="1075211">
                                            <p:txEl>
                                              <p:pRg st="0" end="0"/>
                                            </p:txEl>
                                          </p:spTgt>
                                        </p:tgtEl>
                                        <p:attrNameLst>
                                          <p:attrName>style.visibility</p:attrName>
                                        </p:attrNameLst>
                                      </p:cBhvr>
                                      <p:to>
                                        <p:strVal val="visible"/>
                                      </p:to>
                                    </p:set>
                                    <p:animEffect transition="in" filter="dissolve">
                                      <p:cBhvr>
                                        <p:cTn id="15" dur="2000"/>
                                        <p:tgtEl>
                                          <p:spTgt spid="1075211">
                                            <p:txEl>
                                              <p:pRg st="0" end="0"/>
                                            </p:txEl>
                                          </p:spTgt>
                                        </p:tgtEl>
                                      </p:cBhvr>
                                    </p:animEffect>
                                  </p:childTnLst>
                                </p:cTn>
                              </p:par>
                            </p:childTnLst>
                          </p:cTn>
                        </p:par>
                        <p:par>
                          <p:cTn id="16" fill="hold" nodeType="afterGroup">
                            <p:stCondLst>
                              <p:cond delay="6000"/>
                            </p:stCondLst>
                            <p:childTnLst>
                              <p:par>
                                <p:cTn id="17" presetID="9" presetClass="entr" presetSubtype="0" fill="hold" grpId="0" nodeType="afterEffect">
                                  <p:stCondLst>
                                    <p:cond delay="0"/>
                                  </p:stCondLst>
                                  <p:childTnLst>
                                    <p:set>
                                      <p:cBhvr>
                                        <p:cTn id="18" dur="1" fill="hold">
                                          <p:stCondLst>
                                            <p:cond delay="0"/>
                                          </p:stCondLst>
                                        </p:cTn>
                                        <p:tgtEl>
                                          <p:spTgt spid="1075212">
                                            <p:txEl>
                                              <p:pRg st="0" end="0"/>
                                            </p:txEl>
                                          </p:spTgt>
                                        </p:tgtEl>
                                        <p:attrNameLst>
                                          <p:attrName>style.visibility</p:attrName>
                                        </p:attrNameLst>
                                      </p:cBhvr>
                                      <p:to>
                                        <p:strVal val="visible"/>
                                      </p:to>
                                    </p:set>
                                    <p:animEffect transition="in" filter="dissolve">
                                      <p:cBhvr>
                                        <p:cTn id="19" dur="2000"/>
                                        <p:tgtEl>
                                          <p:spTgt spid="10752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08" grpId="0" build="p" autoUpdateAnimBg="0"/>
      <p:bldP spid="1075209" grpId="0" build="p" autoUpdateAnimBg="0"/>
      <p:bldP spid="1075211" grpId="0" build="p" autoUpdateAnimBg="0"/>
      <p:bldP spid="1075212" grpId="0" build="p" autoUpdateAnimBg="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6417" name="Picture 1" descr="conflicresolution.pn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588" y="0"/>
            <a:ext cx="9167813" cy="5157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6290" name="Rectangle 2"/>
          <p:cNvSpPr>
            <a:spLocks noGrp="1" noChangeArrowheads="1"/>
          </p:cNvSpPr>
          <p:nvPr>
            <p:ph type="title" idx="4294967295"/>
          </p:nvPr>
        </p:nvSpPr>
        <p:spPr>
          <a:xfrm>
            <a:off x="0" y="4343400"/>
            <a:ext cx="9144000" cy="2541588"/>
          </a:xfrm>
          <a:solidFill>
            <a:srgbClr val="000000"/>
          </a:solidFill>
          <a:effectLst>
            <a:outerShdw blurRad="63500" dist="35921" dir="2700000" algn="ctr" rotWithShape="0">
              <a:srgbClr val="000000">
                <a:alpha val="74998"/>
              </a:srgbClr>
            </a:outerShdw>
          </a:effectLst>
        </p:spPr>
        <p:txBody>
          <a:bodyPr/>
          <a:lstStyle/>
          <a:p>
            <a:pPr eaLnBrk="1" hangingPunct="1">
              <a:defRPr/>
            </a:pPr>
            <a:r>
              <a:rPr lang="en-US" sz="4000" b="1" i="1">
                <a:solidFill>
                  <a:schemeClr val="bg1"/>
                </a:solidFill>
                <a:latin typeface="Arial" charset="0"/>
                <a:ea typeface="ＭＳ Ｐゴシック" charset="0"/>
              </a:rPr>
              <a:t>Our 2</a:t>
            </a:r>
            <a:r>
              <a:rPr lang="en-US" sz="4000" b="1" i="1" baseline="30000">
                <a:solidFill>
                  <a:schemeClr val="bg1"/>
                </a:solidFill>
                <a:latin typeface="Arial" charset="0"/>
                <a:ea typeface="ＭＳ Ｐゴシック" charset="0"/>
              </a:rPr>
              <a:t>nd</a:t>
            </a:r>
            <a:r>
              <a:rPr lang="en-US" sz="4000" b="1" i="1">
                <a:solidFill>
                  <a:schemeClr val="bg1"/>
                </a:solidFill>
                <a:latin typeface="Arial" charset="0"/>
                <a:ea typeface="ＭＳ Ｐゴシック" charset="0"/>
              </a:rPr>
              <a:t> question is answered in verses 18-20:</a:t>
            </a:r>
            <a:br>
              <a:rPr lang="en-US" sz="4000" b="1" i="1">
                <a:solidFill>
                  <a:schemeClr val="bg1"/>
                </a:solidFill>
                <a:latin typeface="Arial" charset="0"/>
                <a:ea typeface="ＭＳ Ｐゴシック" charset="0"/>
              </a:rPr>
            </a:br>
            <a:r>
              <a:rPr lang="en-US" sz="4000" b="1" i="1">
                <a:solidFill>
                  <a:srgbClr val="FFFF43"/>
                </a:solidFill>
                <a:latin typeface="Arial" charset="0"/>
                <a:ea typeface="ＭＳ Ｐゴシック" charset="0"/>
              </a:rPr>
              <a:t>Why</a:t>
            </a:r>
            <a:r>
              <a:rPr lang="en-US" sz="4000" b="1">
                <a:solidFill>
                  <a:schemeClr val="bg1"/>
                </a:solidFill>
                <a:latin typeface="Arial" charset="0"/>
                <a:ea typeface="ＭＳ Ｐゴシック" charset="0"/>
              </a:rPr>
              <a:t> do we restore sinning Christians properly?</a:t>
            </a:r>
            <a:endParaRPr lang="en-US" sz="3600" b="1">
              <a:solidFill>
                <a:schemeClr val="bg1"/>
              </a:solidFill>
              <a:latin typeface="Times New Roman" charset="0"/>
              <a:ea typeface="ＭＳ Ｐゴシック" charset="0"/>
            </a:endParaRPr>
          </a:p>
        </p:txBody>
      </p:sp>
    </p:spTree>
    <p:extLst>
      <p:ext uri="{BB962C8B-B14F-4D97-AF65-F5344CB8AC3E}">
        <p14:creationId xmlns:p14="http://schemas.microsoft.com/office/powerpoint/2010/main" val="3096805738"/>
      </p:ext>
    </p:extLst>
  </p:cSld>
  <p:clrMapOvr>
    <a:masterClrMapping/>
  </p:clrMapOvr>
  <p:transition>
    <p:random/>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8465" name="Picture 1" descr="unitycooperation1-300x219.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9525" y="0"/>
            <a:ext cx="9153525" cy="6870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18466" name="Rectangle 2"/>
          <p:cNvSpPr>
            <a:spLocks noGrp="1" noChangeArrowheads="1"/>
          </p:cNvSpPr>
          <p:nvPr>
            <p:ph type="title" idx="4294967295"/>
          </p:nvPr>
        </p:nvSpPr>
        <p:spPr>
          <a:xfrm>
            <a:off x="2484438" y="1196975"/>
            <a:ext cx="4770437" cy="1895475"/>
          </a:xfrm>
        </p:spPr>
        <p:txBody>
          <a:bodyPr/>
          <a:lstStyle/>
          <a:p>
            <a:pPr algn="ctr" eaLnBrk="1" hangingPunct="1"/>
            <a:r>
              <a:rPr lang="en-US" b="1">
                <a:latin typeface="Arial" charset="0"/>
                <a:ea typeface="ＭＳ Ｐゴシック" charset="0"/>
              </a:rPr>
              <a:t>The Point of Verses 18-20</a:t>
            </a:r>
            <a:endParaRPr lang="en-US">
              <a:latin typeface="Times New Roman" charset="0"/>
              <a:ea typeface="ＭＳ Ｐゴシック" charset="0"/>
            </a:endParaRPr>
          </a:p>
        </p:txBody>
      </p:sp>
      <p:sp>
        <p:nvSpPr>
          <p:cNvPr id="1078275" name="Text Box 3"/>
          <p:cNvSpPr txBox="1">
            <a:spLocks noChangeArrowheads="1"/>
          </p:cNvSpPr>
          <p:nvPr/>
        </p:nvSpPr>
        <p:spPr bwMode="auto">
          <a:xfrm>
            <a:off x="1979613" y="3578225"/>
            <a:ext cx="5832475" cy="3046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 typeface="Arial" charset="0"/>
              <a:buNone/>
              <a:tabLst/>
              <a:defRPr/>
            </a:pPr>
            <a:r>
              <a:rPr kumimoji="0" lang="en-US" sz="4800" b="1" i="0" u="none" strike="noStrike" kern="1200" cap="none" spc="0" normalizeH="0" baseline="0" noProof="0">
                <a:ln>
                  <a:noFill/>
                </a:ln>
                <a:solidFill>
                  <a:srgbClr val="000000"/>
                </a:solidFill>
                <a:effectLst/>
                <a:uLnTx/>
                <a:uFillTx/>
                <a:latin typeface="Arial" charset="0"/>
                <a:ea typeface="ＭＳ Ｐゴシック" charset="0"/>
              </a:rPr>
              <a:t>II. Our church extends the </a:t>
            </a:r>
            <a:r>
              <a:rPr kumimoji="0" lang="en-US" sz="4800" b="1" i="0" u="sng" strike="noStrike" kern="1200" cap="none" spc="0" normalizeH="0" baseline="0" noProof="0">
                <a:ln>
                  <a:noFill/>
                </a:ln>
                <a:solidFill>
                  <a:srgbClr val="000090"/>
                </a:solidFill>
                <a:effectLst/>
                <a:uLnTx/>
                <a:uFillTx/>
                <a:latin typeface="Arial" charset="0"/>
                <a:ea typeface="ＭＳ Ｐゴシック" charset="0"/>
              </a:rPr>
              <a:t>authority</a:t>
            </a:r>
            <a:r>
              <a:rPr kumimoji="0" lang="en-US" sz="4800" b="1" i="0" u="none" strike="noStrike" kern="1200" cap="none" spc="0" normalizeH="0" baseline="0" noProof="0">
                <a:ln>
                  <a:noFill/>
                </a:ln>
                <a:solidFill>
                  <a:srgbClr val="000090"/>
                </a:solidFill>
                <a:effectLst/>
                <a:uLnTx/>
                <a:uFillTx/>
                <a:latin typeface="Arial" charset="0"/>
                <a:ea typeface="ＭＳ Ｐゴシック" charset="0"/>
              </a:rPr>
              <a:t> </a:t>
            </a:r>
            <a:r>
              <a:rPr kumimoji="0" lang="en-US" sz="4800" b="1" i="0" u="none" strike="noStrike" kern="1200" cap="none" spc="0" normalizeH="0" baseline="0" noProof="0">
                <a:ln>
                  <a:noFill/>
                </a:ln>
                <a:solidFill>
                  <a:srgbClr val="000000"/>
                </a:solidFill>
                <a:effectLst/>
                <a:uLnTx/>
                <a:uFillTx/>
                <a:latin typeface="Arial" charset="0"/>
                <a:ea typeface="ＭＳ Ｐゴシック" charset="0"/>
              </a:rPr>
              <a:t>of God Himself!</a:t>
            </a:r>
            <a:r>
              <a:rPr kumimoji="0" lang="en-US" sz="2400" b="1" i="0" u="none" strike="noStrike" kern="1200" cap="none" spc="0" normalizeH="0" baseline="0" noProof="0">
                <a:ln>
                  <a:noFill/>
                </a:ln>
                <a:solidFill>
                  <a:srgbClr val="000000"/>
                </a:solidFill>
                <a:effectLst/>
                <a:uLnTx/>
                <a:uFillTx/>
                <a:latin typeface="Times New Roman" charset="0"/>
                <a:ea typeface="ＭＳ Ｐゴシック" charset="0"/>
              </a:rPr>
              <a:t> </a:t>
            </a:r>
          </a:p>
        </p:txBody>
      </p:sp>
    </p:spTree>
    <p:extLst>
      <p:ext uri="{BB962C8B-B14F-4D97-AF65-F5344CB8AC3E}">
        <p14:creationId xmlns:p14="http://schemas.microsoft.com/office/powerpoint/2010/main" val="2811387954"/>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599"/>
                                          </p:stCondLst>
                                        </p:cTn>
                                        <p:tgtEl>
                                          <p:spTgt spid="107827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8275" grpId="0" build="p"/>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0513" name="Picture 1" descr="relationships on beach.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2413" y="-26988"/>
            <a:ext cx="9396413" cy="70215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060" name="Rectangle 4"/>
          <p:cNvSpPr>
            <a:spLocks noGrp="1" noChangeArrowheads="1"/>
          </p:cNvSpPr>
          <p:nvPr>
            <p:ph type="title" idx="4294967295"/>
          </p:nvPr>
        </p:nvSpPr>
        <p:spPr>
          <a:xfrm>
            <a:off x="0" y="228600"/>
            <a:ext cx="9144000" cy="1447800"/>
          </a:xfrm>
          <a:effectLst>
            <a:outerShdw blurRad="63500" dist="35921" dir="2700000" algn="ctr" rotWithShape="0">
              <a:schemeClr val="tx2">
                <a:alpha val="74998"/>
              </a:schemeClr>
            </a:outerShdw>
          </a:effectLst>
        </p:spPr>
        <p:txBody>
          <a:bodyPr/>
          <a:lstStyle/>
          <a:p>
            <a:pPr eaLnBrk="1" hangingPunct="1">
              <a:defRPr/>
            </a:pPr>
            <a:r>
              <a:rPr lang="en-US" sz="6600" b="1" dirty="0">
                <a:solidFill>
                  <a:schemeClr val="bg1"/>
                </a:solidFill>
                <a:latin typeface="Arial" charset="0"/>
                <a:ea typeface="ＭＳ Ｐゴシック" charset="0"/>
              </a:rPr>
              <a:t>Why discipline? </a:t>
            </a:r>
            <a:r>
              <a:rPr lang="en-US" sz="6000" b="1" dirty="0">
                <a:solidFill>
                  <a:schemeClr val="bg1"/>
                </a:solidFill>
                <a:latin typeface="Arial" charset="0"/>
                <a:ea typeface="ＭＳ Ｐゴシック" charset="0"/>
              </a:rPr>
              <a:t> </a:t>
            </a:r>
            <a:br>
              <a:rPr lang="en-US" sz="6000" b="1" dirty="0">
                <a:solidFill>
                  <a:schemeClr val="bg1"/>
                </a:solidFill>
                <a:latin typeface="Arial" charset="0"/>
                <a:ea typeface="ＭＳ Ｐゴシック" charset="0"/>
              </a:rPr>
            </a:br>
            <a:r>
              <a:rPr lang="en-US" sz="4000" b="1" dirty="0">
                <a:solidFill>
                  <a:schemeClr val="bg1"/>
                </a:solidFill>
                <a:latin typeface="Arial" charset="0"/>
                <a:ea typeface="ＭＳ Ｐゴシック" charset="0"/>
              </a:rPr>
              <a:t>When we seek to restore someone…</a:t>
            </a:r>
          </a:p>
        </p:txBody>
      </p:sp>
      <p:sp>
        <p:nvSpPr>
          <p:cNvPr id="45062" name="Text Box 6"/>
          <p:cNvSpPr txBox="1">
            <a:spLocks noChangeArrowheads="1"/>
          </p:cNvSpPr>
          <p:nvPr/>
        </p:nvSpPr>
        <p:spPr bwMode="auto">
          <a:xfrm>
            <a:off x="-152400" y="2438400"/>
            <a:ext cx="3733800" cy="3140075"/>
          </a:xfrm>
          <a:prstGeom prst="rect">
            <a:avLst/>
          </a:prstGeom>
          <a:noFill/>
          <a:ln>
            <a:noFill/>
          </a:ln>
          <a:effectLst/>
        </p:spPr>
        <p:txBody>
          <a:bodyPr>
            <a:spAutoFit/>
          </a:bodyPr>
          <a:lstStyle>
            <a:lvl1pPr>
              <a:defRPr sz="2400">
                <a:solidFill>
                  <a:schemeClr val="tx1"/>
                </a:solidFill>
                <a:latin typeface="Arial" charset="0"/>
                <a:ea typeface="ＭＳ Ｐゴシック" charset="0"/>
                <a:cs typeface="ＭＳ Ｐゴシック" charset="0"/>
              </a:defRPr>
            </a:lvl1pPr>
            <a:lvl2pPr marL="1260475">
              <a:defRPr sz="2400">
                <a:solidFill>
                  <a:schemeClr val="tx1"/>
                </a:solidFill>
                <a:latin typeface="Arial" charset="0"/>
                <a:ea typeface="ＭＳ Ｐゴシック" charset="0"/>
              </a:defRPr>
            </a:lvl2pPr>
            <a:lvl3pPr marL="1374775">
              <a:defRPr sz="2400">
                <a:solidFill>
                  <a:schemeClr val="tx1"/>
                </a:solidFill>
                <a:latin typeface="Arial" charset="0"/>
                <a:ea typeface="ＭＳ Ｐゴシック" charset="0"/>
              </a:defRPr>
            </a:lvl3pPr>
            <a:lvl4pPr marL="1489075">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eaLnBrk="0" fontAlgn="base" hangingPunct="0">
              <a:spcBef>
                <a:spcPct val="0"/>
              </a:spcBef>
              <a:spcAft>
                <a:spcPct val="0"/>
              </a:spcAft>
              <a:defRPr sz="2400">
                <a:solidFill>
                  <a:schemeClr val="tx1"/>
                </a:solidFill>
                <a:latin typeface="Arial" charset="0"/>
                <a:ea typeface="ＭＳ Ｐゴシック" charset="0"/>
              </a:defRPr>
            </a:lvl6pPr>
            <a:lvl7pPr eaLnBrk="0" fontAlgn="base" hangingPunct="0">
              <a:spcBef>
                <a:spcPct val="0"/>
              </a:spcBef>
              <a:spcAft>
                <a:spcPct val="0"/>
              </a:spcAft>
              <a:defRPr sz="2400">
                <a:solidFill>
                  <a:schemeClr val="tx1"/>
                </a:solidFill>
                <a:latin typeface="Arial" charset="0"/>
                <a:ea typeface="ＭＳ Ｐゴシック" charset="0"/>
              </a:defRPr>
            </a:lvl7pPr>
            <a:lvl8pPr eaLnBrk="0" fontAlgn="base" hangingPunct="0">
              <a:spcBef>
                <a:spcPct val="0"/>
              </a:spcBef>
              <a:spcAft>
                <a:spcPct val="0"/>
              </a:spcAft>
              <a:defRPr sz="2400">
                <a:solidFill>
                  <a:schemeClr val="tx1"/>
                </a:solidFill>
                <a:latin typeface="Arial" charset="0"/>
                <a:ea typeface="ＭＳ Ｐゴシック" charset="0"/>
              </a:defRPr>
            </a:lvl8pPr>
            <a:lvl9pPr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t>We act in the place </a:t>
            </a:r>
            <a:b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t> of the </a:t>
            </a:r>
            <a:r>
              <a:rPr kumimoji="0" lang="en-US" sz="4000" b="1" i="0" u="none" strike="noStrike" kern="1200" cap="none" spc="0" normalizeH="0" baseline="0" noProof="0" dirty="0">
                <a:ln>
                  <a:noFill/>
                </a:ln>
                <a:solidFill>
                  <a:srgbClr val="FFFF43"/>
                </a:solidFill>
                <a:effectLst>
                  <a:outerShdw blurRad="50800" dist="50800" dir="2700000" algn="tl" rotWithShape="0">
                    <a:srgbClr val="000000"/>
                  </a:outerShdw>
                </a:effectLst>
                <a:uLnTx/>
                <a:uFillTx/>
                <a:latin typeface="Arial" charset="0"/>
                <a:ea typeface="ＭＳ Ｐゴシック" charset="0"/>
              </a:rPr>
              <a:t>Father</a:t>
            </a:r>
            <a: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t> </a:t>
            </a:r>
            <a:b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br>
            <a:b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outerShdw blurRad="50800" dist="50800" dir="2700000" algn="tl" rotWithShape="0">
                    <a:srgbClr val="000000"/>
                  </a:outerShdw>
                </a:effectLst>
                <a:uLnTx/>
                <a:uFillTx/>
                <a:latin typeface="Arial" charset="0"/>
                <a:ea typeface="ＭＳ Ｐゴシック" charset="0"/>
              </a:rPr>
              <a:t>(18-19)</a:t>
            </a:r>
          </a:p>
        </p:txBody>
      </p:sp>
    </p:spTree>
    <p:extLst>
      <p:ext uri="{BB962C8B-B14F-4D97-AF65-F5344CB8AC3E}">
        <p14:creationId xmlns:p14="http://schemas.microsoft.com/office/powerpoint/2010/main" val="1222662138"/>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5062">
                                            <p:txEl>
                                              <p:pRg st="0" end="0"/>
                                            </p:txEl>
                                          </p:spTgt>
                                        </p:tgtEl>
                                        <p:attrNameLst>
                                          <p:attrName>style.visibility</p:attrName>
                                        </p:attrNameLst>
                                      </p:cBhvr>
                                      <p:to>
                                        <p:strVal val="visible"/>
                                      </p:to>
                                    </p:set>
                                    <p:anim calcmode="lin" valueType="num">
                                      <p:cBhvr additive="base">
                                        <p:cTn id="7" dur="500" fill="hold"/>
                                        <p:tgtEl>
                                          <p:spTgt spid="4506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0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2" grpId="0" build="p"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5" name="Picture 1">
            <a:extLst>
              <a:ext uri="{FF2B5EF4-FFF2-40B4-BE49-F238E27FC236}">
                <a16:creationId xmlns:a16="http://schemas.microsoft.com/office/drawing/2014/main" id="{B648944E-988B-D744-93E6-587CE91540E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4" name="Rectangle 3">
            <a:extLst>
              <a:ext uri="{FF2B5EF4-FFF2-40B4-BE49-F238E27FC236}">
                <a16:creationId xmlns:a16="http://schemas.microsoft.com/office/drawing/2014/main" id="{01E7D359-E627-4EF2-AA3D-242DC19432CE}"/>
              </a:ext>
            </a:extLst>
          </p:cNvPr>
          <p:cNvSpPr/>
          <p:nvPr/>
        </p:nvSpPr>
        <p:spPr>
          <a:xfrm>
            <a:off x="-21188" y="457200"/>
            <a:ext cx="9144001" cy="4401205"/>
          </a:xfrm>
          <a:prstGeom prst="rect">
            <a:avLst/>
          </a:prstGeom>
        </p:spPr>
        <p:txBody>
          <a:bodyPr wrap="square">
            <a:spAutoFit/>
          </a:bodyPr>
          <a:lstStyle/>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13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When Jesus came to the region of Caesarea Philippi, he asked his disciples, “Who do people say the Son of Man is?”</a:t>
            </a:r>
          </a:p>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14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They replied, “Some say John the Baptist; others say Elijah; and still others, Jeremiah or one of the prophets.”</a:t>
            </a:r>
          </a:p>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15</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 “But what about you?” he asked. “Who do you say I am?”</a:t>
            </a:r>
          </a:p>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16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Simon Peter answered, “You are the Messiah, the Son of the living God.”</a:t>
            </a:r>
          </a:p>
        </p:txBody>
      </p:sp>
      <p:sp>
        <p:nvSpPr>
          <p:cNvPr id="2" name="Rectangle 1">
            <a:extLst>
              <a:ext uri="{FF2B5EF4-FFF2-40B4-BE49-F238E27FC236}">
                <a16:creationId xmlns:a16="http://schemas.microsoft.com/office/drawing/2014/main" id="{8F74BDDF-D366-474A-A7B9-69938BB27CB0}"/>
              </a:ext>
            </a:extLst>
          </p:cNvPr>
          <p:cNvSpPr/>
          <p:nvPr/>
        </p:nvSpPr>
        <p:spPr>
          <a:xfrm>
            <a:off x="-1" y="6200745"/>
            <a:ext cx="9122813" cy="523220"/>
          </a:xfrm>
          <a:prstGeom prst="rect">
            <a:avLst/>
          </a:prstGeom>
        </p:spPr>
        <p:txBody>
          <a:bodyPr wrap="square">
            <a:spAutoFit/>
          </a:bodyPr>
          <a:lstStyle/>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SG"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Matthew 16:13-20</a:t>
            </a:r>
            <a:r>
              <a:rPr kumimoji="0" lang="en-SG" sz="20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 (NLT)</a:t>
            </a:r>
            <a:endParaRPr kumimoji="0" lang="en-SG"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608191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22562" name="Rectangle 3"/>
          <p:cNvSpPr>
            <a:spLocks noChangeArrowheads="1"/>
          </p:cNvSpPr>
          <p:nvPr/>
        </p:nvSpPr>
        <p:spPr bwMode="auto">
          <a:xfrm>
            <a:off x="0" y="1524000"/>
            <a:ext cx="4648200" cy="495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NIV </a:t>
            </a:r>
            <a:r>
              <a:rPr kumimoji="0" lang="mr-IN"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I tell you the truth, whatever you bind on earth </a:t>
            </a:r>
            <a:b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br>
            <a:r>
              <a:rPr kumimoji="0" lang="en-US" altLang="ja-JP" sz="3600" b="1" i="0" u="none" strike="noStrike" kern="1200" cap="none" spc="0" normalizeH="0" baseline="0" noProof="0" dirty="0">
                <a:ln>
                  <a:noFill/>
                </a:ln>
                <a:solidFill>
                  <a:srgbClr val="FFFF43"/>
                </a:solidFill>
                <a:effectLst/>
                <a:uLnTx/>
                <a:uFillTx/>
                <a:latin typeface="Arial" charset="0"/>
                <a:ea typeface="ＭＳ Ｐゴシック" charset="0"/>
                <a:cs typeface="Arial" charset="0"/>
              </a:rPr>
              <a:t>will be</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a:t>
            </a:r>
            <a:r>
              <a:rPr kumimoji="0" lang="en-US" altLang="ja-JP" sz="3600" b="1" i="0" u="none" strike="noStrike" kern="1200" cap="none" spc="0" normalizeH="0" baseline="0" noProof="0" dirty="0">
                <a:ln>
                  <a:noFill/>
                </a:ln>
                <a:solidFill>
                  <a:srgbClr val="FFA9EE"/>
                </a:solidFill>
                <a:effectLst/>
                <a:uLnTx/>
                <a:uFillTx/>
                <a:latin typeface="Arial" charset="0"/>
                <a:ea typeface="ＭＳ Ｐゴシック" charset="0"/>
                <a:cs typeface="Arial" charset="0"/>
              </a:rPr>
              <a:t>{or have been}</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bound in heaven, and whatever you loose on earth </a:t>
            </a:r>
            <a:r>
              <a:rPr kumimoji="0" lang="en-US" altLang="ja-JP" sz="3600" b="1" i="0" u="none" strike="noStrike" kern="1200" cap="none" spc="0" normalizeH="0" baseline="0" noProof="0" dirty="0">
                <a:ln>
                  <a:noFill/>
                </a:ln>
                <a:solidFill>
                  <a:srgbClr val="FFFF43"/>
                </a:solidFill>
                <a:effectLst/>
                <a:uLnTx/>
                <a:uFillTx/>
                <a:latin typeface="Arial" charset="0"/>
                <a:ea typeface="ＭＳ Ｐゴシック" charset="0"/>
                <a:cs typeface="Arial" charset="0"/>
              </a:rPr>
              <a:t>will be</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a:t>
            </a:r>
            <a:r>
              <a:rPr kumimoji="0" lang="en-US" altLang="ja-JP" sz="3600" b="1" i="0" u="none" strike="noStrike" kern="1200" cap="none" spc="0" normalizeH="0" baseline="0" noProof="0" dirty="0">
                <a:ln>
                  <a:noFill/>
                </a:ln>
                <a:solidFill>
                  <a:srgbClr val="FFA9EE"/>
                </a:solidFill>
                <a:effectLst/>
                <a:uLnTx/>
                <a:uFillTx/>
                <a:latin typeface="Arial" charset="0"/>
                <a:ea typeface="ＭＳ Ｐゴシック" charset="0"/>
                <a:cs typeface="Arial" charset="0"/>
              </a:rPr>
              <a:t>{or have been}</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loosed in heaven.</a:t>
            </a:r>
            <a:r>
              <a:rPr kumimoji="0" lang="mr-IN"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endParaRPr kumimoji="0" lang="en-US" sz="4400" b="1" i="0"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322563" name="Rectangle 2"/>
          <p:cNvSpPr>
            <a:spLocks noGrp="1" noChangeArrowheads="1"/>
          </p:cNvSpPr>
          <p:nvPr>
            <p:ph type="title"/>
          </p:nvPr>
        </p:nvSpPr>
        <p:spPr/>
        <p:txBody>
          <a:bodyPr/>
          <a:lstStyle/>
          <a:p>
            <a:pPr eaLnBrk="1" hangingPunct="1"/>
            <a:r>
              <a:rPr lang="en-US" b="1">
                <a:latin typeface="Arial" charset="0"/>
                <a:ea typeface="ＭＳ Ｐゴシック" charset="0"/>
              </a:rPr>
              <a:t>A Better Translation…</a:t>
            </a:r>
            <a:endParaRPr lang="en-US">
              <a:latin typeface="Arial" charset="0"/>
              <a:ea typeface="ＭＳ Ｐゴシック" charset="0"/>
            </a:endParaRPr>
          </a:p>
        </p:txBody>
      </p:sp>
      <p:sp>
        <p:nvSpPr>
          <p:cNvPr id="1053700" name="Rectangle 4"/>
          <p:cNvSpPr>
            <a:spLocks noChangeArrowheads="1"/>
          </p:cNvSpPr>
          <p:nvPr/>
        </p:nvSpPr>
        <p:spPr bwMode="auto">
          <a:xfrm>
            <a:off x="0" y="0"/>
            <a:ext cx="9144000" cy="914400"/>
          </a:xfrm>
          <a:prstGeom prst="rect">
            <a:avLst/>
          </a:prstGeom>
          <a:solidFill>
            <a:schemeClr val="accent2"/>
          </a:solidFill>
          <a:ln>
            <a:noFill/>
          </a:ln>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NAU is a Better Translation…</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053701" name="Rectangle 5"/>
          <p:cNvSpPr>
            <a:spLocks noChangeArrowheads="1"/>
          </p:cNvSpPr>
          <p:nvPr/>
        </p:nvSpPr>
        <p:spPr bwMode="auto">
          <a:xfrm>
            <a:off x="4800600" y="1409700"/>
            <a:ext cx="4267200" cy="4724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NAU </a:t>
            </a:r>
            <a:r>
              <a:rPr kumimoji="0" lang="mr-IN"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Truly I say to you, whatever you bind on earth </a:t>
            </a:r>
            <a:r>
              <a:rPr kumimoji="0" lang="en-US" altLang="ja-JP" sz="3600" b="1" i="0" u="none" strike="noStrike" kern="1200" cap="none" spc="0" normalizeH="0" baseline="0" noProof="0" dirty="0">
                <a:ln>
                  <a:noFill/>
                </a:ln>
                <a:solidFill>
                  <a:srgbClr val="FFFF43"/>
                </a:solidFill>
                <a:effectLst/>
                <a:uLnTx/>
                <a:uFillTx/>
                <a:latin typeface="Arial" charset="0"/>
                <a:ea typeface="ＭＳ Ｐゴシック" charset="0"/>
                <a:cs typeface="Arial" charset="0"/>
              </a:rPr>
              <a:t>shall have been</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bound in heaven; and whatever you loose on earth </a:t>
            </a:r>
            <a:r>
              <a:rPr kumimoji="0" lang="en-US" altLang="ja-JP" sz="3600" b="1" i="0" u="none" strike="noStrike" kern="1200" cap="none" spc="0" normalizeH="0" baseline="0" noProof="0" dirty="0">
                <a:ln>
                  <a:noFill/>
                </a:ln>
                <a:solidFill>
                  <a:srgbClr val="FFFF43"/>
                </a:solidFill>
                <a:effectLst/>
                <a:uLnTx/>
                <a:uFillTx/>
                <a:latin typeface="Arial" charset="0"/>
                <a:ea typeface="ＭＳ Ｐゴシック" charset="0"/>
                <a:cs typeface="Arial" charset="0"/>
              </a:rPr>
              <a:t>shall have been</a:t>
            </a:r>
            <a:r>
              <a:rPr kumimoji="0" lang="en-US"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loosed in heaven.</a:t>
            </a:r>
            <a:r>
              <a:rPr kumimoji="0" lang="mr-IN" altLang="ja-JP" sz="36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endParaRPr kumimoji="0" lang="en-US" sz="4400" b="1" i="0"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 name="Group 10"/>
          <p:cNvGrpSpPr>
            <a:grpSpLocks/>
          </p:cNvGrpSpPr>
          <p:nvPr/>
        </p:nvGrpSpPr>
        <p:grpSpPr bwMode="auto">
          <a:xfrm>
            <a:off x="-685800" y="2895600"/>
            <a:ext cx="5638800" cy="3352800"/>
            <a:chOff x="-432" y="1824"/>
            <a:chExt cx="3552" cy="2112"/>
          </a:xfrm>
        </p:grpSpPr>
        <p:sp>
          <p:nvSpPr>
            <p:cNvPr id="322567" name="Rectangle 6"/>
            <p:cNvSpPr>
              <a:spLocks noChangeArrowheads="1"/>
            </p:cNvSpPr>
            <p:nvPr/>
          </p:nvSpPr>
          <p:spPr bwMode="auto">
            <a:xfrm>
              <a:off x="1344" y="1824"/>
              <a:ext cx="1248" cy="384"/>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22568" name="Rectangle 7"/>
            <p:cNvSpPr>
              <a:spLocks noChangeArrowheads="1"/>
            </p:cNvSpPr>
            <p:nvPr/>
          </p:nvSpPr>
          <p:spPr bwMode="auto">
            <a:xfrm>
              <a:off x="-288" y="3600"/>
              <a:ext cx="2016" cy="336"/>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22569" name="Rectangle 8"/>
            <p:cNvSpPr>
              <a:spLocks noChangeArrowheads="1"/>
            </p:cNvSpPr>
            <p:nvPr/>
          </p:nvSpPr>
          <p:spPr bwMode="auto">
            <a:xfrm>
              <a:off x="2352" y="3182"/>
              <a:ext cx="768" cy="384"/>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
          <p:nvSpPr>
            <p:cNvPr id="322570" name="Rectangle 9"/>
            <p:cNvSpPr>
              <a:spLocks noChangeArrowheads="1"/>
            </p:cNvSpPr>
            <p:nvPr/>
          </p:nvSpPr>
          <p:spPr bwMode="auto">
            <a:xfrm>
              <a:off x="-432" y="2208"/>
              <a:ext cx="1728" cy="336"/>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2081711699"/>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5370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53700"/>
                                        </p:tgtEl>
                                        <p:attrNameLst>
                                          <p:attrName>style.visibility</p:attrName>
                                        </p:attrNameLst>
                                      </p:cBhvr>
                                      <p:to>
                                        <p:strVal val="visible"/>
                                      </p:to>
                                    </p:set>
                                  </p:childTnLst>
                                </p:cTn>
                              </p:par>
                            </p:childTnLst>
                          </p:cTn>
                        </p:par>
                        <p:par>
                          <p:cTn id="11" fill="hold" nodeType="withGroup">
                            <p:stCondLst>
                              <p:cond delay="0"/>
                            </p:stCondLst>
                            <p:childTnLst>
                              <p:par>
                                <p:cTn id="12" presetID="8" presetClass="exit" presetSubtype="16" fill="hold" nodeType="afterEffect">
                                  <p:stCondLst>
                                    <p:cond delay="0"/>
                                  </p:stCondLst>
                                  <p:childTnLst>
                                    <p:animEffect transition="out" filter="diamond(in)">
                                      <p:cBhvr>
                                        <p:cTn id="13" dur="2000"/>
                                        <p:tgtEl>
                                          <p:spTgt spid="2"/>
                                        </p:tgtEl>
                                      </p:cBhvr>
                                    </p:animEffect>
                                    <p:set>
                                      <p:cBhvr>
                                        <p:cTn id="14" dur="1" fill="hold">
                                          <p:stCondLst>
                                            <p:cond delay="19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3700" grpId="0" animBg="1"/>
      <p:bldP spid="1053701" grpId="0"/>
    </p:bld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24610" name="Picture 2" descr="matt 18.19.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175" y="0"/>
            <a:ext cx="4840288" cy="64531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4611" name="Rectangle 2"/>
          <p:cNvSpPr>
            <a:spLocks noGrp="1" noChangeArrowheads="1"/>
          </p:cNvSpPr>
          <p:nvPr>
            <p:ph type="title"/>
          </p:nvPr>
        </p:nvSpPr>
        <p:spPr>
          <a:xfrm>
            <a:off x="4427538" y="274638"/>
            <a:ext cx="4681537" cy="1066800"/>
          </a:xfrm>
        </p:spPr>
        <p:txBody>
          <a:bodyPr/>
          <a:lstStyle/>
          <a:p>
            <a:pPr eaLnBrk="1" hangingPunct="1"/>
            <a:r>
              <a:rPr lang="en-US" b="1">
                <a:solidFill>
                  <a:schemeClr val="bg1"/>
                </a:solidFill>
                <a:latin typeface="Arial" charset="0"/>
                <a:ea typeface="ＭＳ Ｐゴシック" charset="0"/>
              </a:rPr>
              <a:t>Matthew 18:19</a:t>
            </a:r>
            <a:endParaRPr lang="en-US">
              <a:solidFill>
                <a:schemeClr val="bg1"/>
              </a:solidFill>
              <a:latin typeface="Arial" charset="0"/>
              <a:ea typeface="ＭＳ Ｐゴシック" charset="0"/>
            </a:endParaRPr>
          </a:p>
        </p:txBody>
      </p:sp>
      <p:sp>
        <p:nvSpPr>
          <p:cNvPr id="324612" name="Rectangle 2"/>
          <p:cNvSpPr txBox="1">
            <a:spLocks noChangeArrowheads="1"/>
          </p:cNvSpPr>
          <p:nvPr/>
        </p:nvSpPr>
        <p:spPr bwMode="auto">
          <a:xfrm>
            <a:off x="4824413" y="1341438"/>
            <a:ext cx="3946525" cy="47513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mr-IN"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Again, I tell you that if </a:t>
            </a:r>
            <a:r>
              <a:rPr kumimoji="0" lang="en-US" sz="3200" b="1" i="0" u="none" strike="noStrike" kern="1200" cap="none" spc="0" normalizeH="0" baseline="0" noProof="0" dirty="0">
                <a:ln>
                  <a:noFill/>
                </a:ln>
                <a:solidFill>
                  <a:srgbClr val="FFFF00"/>
                </a:solidFill>
                <a:effectLst/>
                <a:uLnTx/>
                <a:uFillTx/>
                <a:latin typeface="Arial" charset="0"/>
                <a:ea typeface="ＭＳ Ｐゴシック" charset="0"/>
                <a:cs typeface="Arial" charset="0"/>
              </a:rPr>
              <a:t>two of you </a:t>
            </a:r>
            <a: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on earth agree about anything you ask for, it will be done for you by my Father in heaven</a:t>
            </a:r>
            <a:r>
              <a:rPr kumimoji="0" lang="mr-IN"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a:t>
            </a:r>
            <a:b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br>
            <a: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(NIV).</a:t>
            </a:r>
            <a:endParaRPr kumimoji="0" lang="en-US" sz="4400" b="0" i="0" u="none" strike="noStrike" kern="1200" cap="none" spc="0" normalizeH="0" baseline="0" noProof="0" dirty="0">
              <a:ln>
                <a:noFill/>
              </a:ln>
              <a:solidFill>
                <a:srgbClr val="FFFFFF"/>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4048358761"/>
      </p:ext>
    </p:extLst>
  </p:cSld>
  <p:clrMapOvr>
    <a:masterClrMapping/>
  </p:clrMapOvr>
  <p:transition>
    <p:random/>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3570" name="Rectangle 2"/>
          <p:cNvSpPr>
            <a:spLocks noGrp="1" noChangeArrowheads="1"/>
          </p:cNvSpPr>
          <p:nvPr>
            <p:ph type="ctrTitle"/>
          </p:nvPr>
        </p:nvSpPr>
        <p:spPr>
          <a:xfrm>
            <a:off x="2895600" y="762000"/>
            <a:ext cx="5562600" cy="2286000"/>
          </a:xfrm>
          <a:effectLst>
            <a:outerShdw blurRad="63500" algn="ctr" rotWithShape="0">
              <a:schemeClr val="tx2">
                <a:alpha val="75000"/>
              </a:schemeClr>
            </a:outerShdw>
          </a:effectLst>
        </p:spPr>
        <p:txBody>
          <a:bodyPr/>
          <a:lstStyle/>
          <a:p>
            <a:pPr eaLnBrk="1" hangingPunct="1">
              <a:defRPr/>
            </a:pPr>
            <a:r>
              <a:rPr lang="en-US" sz="5400" b="1" dirty="0">
                <a:solidFill>
                  <a:srgbClr val="FFFFFF"/>
                </a:solidFill>
              </a:rPr>
              <a:t>Psalm 82:1, 6</a:t>
            </a:r>
            <a:br>
              <a:rPr lang="en-US" sz="5400" b="1" dirty="0">
                <a:solidFill>
                  <a:srgbClr val="FFFFFF"/>
                </a:solidFill>
              </a:rPr>
            </a:br>
            <a:r>
              <a:rPr lang="en-US" sz="5400" b="1" dirty="0">
                <a:solidFill>
                  <a:srgbClr val="FFFFFF"/>
                </a:solidFill>
              </a:rPr>
              <a:t> (to Israel</a:t>
            </a:r>
            <a:r>
              <a:rPr lang="mr-IN" altLang="ja-JP" sz="5400" b="1" dirty="0">
                <a:solidFill>
                  <a:srgbClr val="FFFFFF"/>
                </a:solidFill>
              </a:rPr>
              <a:t>'</a:t>
            </a:r>
            <a:r>
              <a:rPr lang="en-US" sz="5400" b="1" dirty="0">
                <a:solidFill>
                  <a:srgbClr val="FFFFFF"/>
                </a:solidFill>
              </a:rPr>
              <a:t>s rulers/gods) </a:t>
            </a:r>
          </a:p>
        </p:txBody>
      </p:sp>
      <p:sp>
        <p:nvSpPr>
          <p:cNvPr id="328707" name="Rectangle 3"/>
          <p:cNvSpPr>
            <a:spLocks noGrp="1" noChangeArrowheads="1"/>
          </p:cNvSpPr>
          <p:nvPr>
            <p:ph type="subTitle" idx="1"/>
          </p:nvPr>
        </p:nvSpPr>
        <p:spPr>
          <a:xfrm>
            <a:off x="1331641" y="3644900"/>
            <a:ext cx="5761310" cy="2971800"/>
          </a:xfrm>
          <a:noFill/>
          <a:ln>
            <a:noFill/>
          </a:ln>
        </p:spPr>
        <p:txBody>
          <a:bodyPr vert="horz" wrap="square" lIns="91440" tIns="45720" rIns="91440" bIns="45720" numCol="1" anchor="t" anchorCtr="0" compatLnSpc="1">
            <a:prstTxWarp prst="textNoShape">
              <a:avLst/>
            </a:prstTxWarp>
          </a:bodyPr>
          <a:lstStyle/>
          <a:p>
            <a:pPr algn="r" eaLnBrk="1" hangingPunct="1">
              <a:buClr>
                <a:schemeClr val="tx2"/>
              </a:buClr>
              <a:buSzPct val="70000"/>
            </a:pPr>
            <a:r>
              <a:rPr lang="mr-IN" sz="3600" b="1" dirty="0">
                <a:solidFill>
                  <a:srgbClr val="FFFFFF"/>
                </a:solidFill>
                <a:effectLst>
                  <a:glow rad="292100">
                    <a:srgbClr val="000000">
                      <a:alpha val="90000"/>
                    </a:srgbClr>
                  </a:glow>
                </a:effectLst>
              </a:rPr>
              <a:t>"</a:t>
            </a:r>
            <a:r>
              <a:rPr lang="en-US" sz="3600" b="1" dirty="0">
                <a:solidFill>
                  <a:srgbClr val="FFFFFF"/>
                </a:solidFill>
                <a:effectLst>
                  <a:glow rad="292100">
                    <a:srgbClr val="000000">
                      <a:alpha val="90000"/>
                    </a:srgbClr>
                  </a:glow>
                </a:effectLst>
              </a:rPr>
              <a:t>I said, </a:t>
            </a:r>
            <a:r>
              <a:rPr lang="mr-IN" sz="3600" b="1" dirty="0">
                <a:solidFill>
                  <a:srgbClr val="FFFFFF"/>
                </a:solidFill>
                <a:effectLst>
                  <a:glow rad="292100">
                    <a:srgbClr val="000000">
                      <a:alpha val="90000"/>
                    </a:srgbClr>
                  </a:glow>
                </a:effectLst>
              </a:rPr>
              <a:t>'</a:t>
            </a:r>
            <a:r>
              <a:rPr lang="en-US" sz="3600" b="1" dirty="0">
                <a:solidFill>
                  <a:srgbClr val="FFFFFF"/>
                </a:solidFill>
                <a:effectLst>
                  <a:glow rad="292100">
                    <a:srgbClr val="000000">
                      <a:alpha val="90000"/>
                    </a:srgbClr>
                  </a:glow>
                </a:effectLst>
              </a:rPr>
              <a:t>You are </a:t>
            </a:r>
            <a:r>
              <a:rPr lang="mr-IN" sz="3600" b="1" dirty="0">
                <a:solidFill>
                  <a:srgbClr val="FFFFFF"/>
                </a:solidFill>
                <a:effectLst>
                  <a:glow rad="292100">
                    <a:srgbClr val="000000">
                      <a:alpha val="90000"/>
                    </a:srgbClr>
                  </a:glow>
                </a:effectLst>
              </a:rPr>
              <a:t>"</a:t>
            </a:r>
            <a:r>
              <a:rPr lang="en-US" sz="3600" b="1" dirty="0">
                <a:solidFill>
                  <a:srgbClr val="FFFFFF"/>
                </a:solidFill>
                <a:effectLst>
                  <a:glow rad="292100">
                    <a:srgbClr val="000000">
                      <a:alpha val="90000"/>
                    </a:srgbClr>
                  </a:glow>
                </a:effectLst>
              </a:rPr>
              <a:t>gods</a:t>
            </a:r>
            <a:r>
              <a:rPr lang="mr-IN" sz="3600" b="1" dirty="0">
                <a:solidFill>
                  <a:srgbClr val="FFFFFF"/>
                </a:solidFill>
                <a:effectLst>
                  <a:glow rad="292100">
                    <a:srgbClr val="000000">
                      <a:alpha val="90000"/>
                    </a:srgbClr>
                  </a:glow>
                </a:effectLst>
              </a:rPr>
              <a:t>"</a:t>
            </a:r>
            <a:r>
              <a:rPr lang="en-US" sz="3600" b="1" dirty="0">
                <a:solidFill>
                  <a:srgbClr val="FFFFFF"/>
                </a:solidFill>
                <a:effectLst>
                  <a:glow rad="292100">
                    <a:srgbClr val="000000">
                      <a:alpha val="90000"/>
                    </a:srgbClr>
                  </a:glow>
                </a:effectLst>
              </a:rPr>
              <a:t>; you are all sons of the Most High… </a:t>
            </a:r>
            <a:br>
              <a:rPr lang="en-US" sz="3600" b="1" dirty="0">
                <a:solidFill>
                  <a:srgbClr val="FFFFFF"/>
                </a:solidFill>
                <a:effectLst>
                  <a:glow rad="292100">
                    <a:srgbClr val="000000">
                      <a:alpha val="90000"/>
                    </a:srgbClr>
                  </a:glow>
                </a:effectLst>
              </a:rPr>
            </a:br>
            <a:r>
              <a:rPr lang="en-US" sz="3600" b="1" dirty="0">
                <a:solidFill>
                  <a:srgbClr val="FFFFFF"/>
                </a:solidFill>
                <a:effectLst>
                  <a:glow rad="292100">
                    <a:srgbClr val="000000">
                      <a:alpha val="90000"/>
                    </a:srgbClr>
                  </a:glow>
                </a:effectLst>
              </a:rPr>
              <a:t>but you will die like men…</a:t>
            </a:r>
            <a:r>
              <a:rPr lang="mr-IN" sz="3600" b="1" dirty="0">
                <a:solidFill>
                  <a:srgbClr val="FFFFFF"/>
                </a:solidFill>
                <a:effectLst>
                  <a:glow rad="292100">
                    <a:srgbClr val="000000">
                      <a:alpha val="90000"/>
                    </a:srgbClr>
                  </a:glow>
                </a:effectLst>
              </a:rPr>
              <a:t>"</a:t>
            </a:r>
            <a:endParaRPr lang="en-US" sz="3600" b="1" dirty="0">
              <a:solidFill>
                <a:srgbClr val="FFFFFF"/>
              </a:solidFill>
              <a:effectLst>
                <a:glow rad="292100">
                  <a:srgbClr val="000000">
                    <a:alpha val="90000"/>
                  </a:srgbClr>
                </a:glow>
              </a:effectLst>
            </a:endParaRPr>
          </a:p>
        </p:txBody>
      </p:sp>
    </p:spTree>
    <p:extLst>
      <p:ext uri="{BB962C8B-B14F-4D97-AF65-F5344CB8AC3E}">
        <p14:creationId xmlns:p14="http://schemas.microsoft.com/office/powerpoint/2010/main" val="3228915577"/>
      </p:ext>
    </p:extLst>
  </p:cSld>
  <p:clrMapOvr>
    <a:masterClrMapping/>
  </p:clrMapOvr>
  <p:transition>
    <p:random/>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681" name="Picture 5" descr="relationships on beach.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2413" y="-26988"/>
            <a:ext cx="9396413" cy="70215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82371" name="Rectangle 3"/>
          <p:cNvSpPr>
            <a:spLocks noGrp="1" noChangeArrowheads="1"/>
          </p:cNvSpPr>
          <p:nvPr>
            <p:ph type="title" idx="4294967295"/>
          </p:nvPr>
        </p:nvSpPr>
        <p:spPr>
          <a:xfrm>
            <a:off x="0" y="228600"/>
            <a:ext cx="9144000" cy="1447800"/>
          </a:xfrm>
          <a:effectLst>
            <a:outerShdw blurRad="63500" dist="35921" dir="2700000" algn="ctr" rotWithShape="0">
              <a:schemeClr val="tx2">
                <a:alpha val="74998"/>
              </a:schemeClr>
            </a:outerShdw>
          </a:effectLst>
        </p:spPr>
        <p:txBody>
          <a:bodyPr/>
          <a:lstStyle/>
          <a:p>
            <a:pPr eaLnBrk="1" hangingPunct="1">
              <a:defRPr/>
            </a:pPr>
            <a:r>
              <a:rPr lang="en-US" sz="6600" b="1" dirty="0">
                <a:solidFill>
                  <a:srgbClr val="FFFFFF"/>
                </a:solidFill>
                <a:latin typeface="Arial" charset="0"/>
                <a:ea typeface="ＭＳ Ｐゴシック" charset="0"/>
              </a:rPr>
              <a:t>Why discipline? </a:t>
            </a:r>
            <a:r>
              <a:rPr lang="en-US" sz="6000" b="1" dirty="0">
                <a:solidFill>
                  <a:srgbClr val="FFFFFF"/>
                </a:solidFill>
                <a:latin typeface="Arial" charset="0"/>
                <a:ea typeface="ＭＳ Ｐゴシック" charset="0"/>
              </a:rPr>
              <a:t> </a:t>
            </a:r>
            <a:br>
              <a:rPr lang="en-US" sz="6000" b="1" dirty="0">
                <a:solidFill>
                  <a:srgbClr val="FFFFFF"/>
                </a:solidFill>
                <a:latin typeface="Arial" charset="0"/>
                <a:ea typeface="ＭＳ Ｐゴシック" charset="0"/>
              </a:rPr>
            </a:br>
            <a:r>
              <a:rPr lang="en-US" sz="4000" b="1" dirty="0">
                <a:solidFill>
                  <a:srgbClr val="FFFFFF"/>
                </a:solidFill>
                <a:latin typeface="Arial" charset="0"/>
                <a:ea typeface="ＭＳ Ｐゴシック" charset="0"/>
              </a:rPr>
              <a:t>When we seek to restore someone…</a:t>
            </a:r>
          </a:p>
        </p:txBody>
      </p:sp>
      <p:sp>
        <p:nvSpPr>
          <p:cNvPr id="1082372" name="Text Box 4"/>
          <p:cNvSpPr txBox="1">
            <a:spLocks noChangeArrowheads="1"/>
          </p:cNvSpPr>
          <p:nvPr/>
        </p:nvSpPr>
        <p:spPr bwMode="auto">
          <a:xfrm>
            <a:off x="-152400" y="2438400"/>
            <a:ext cx="3733800" cy="3140075"/>
          </a:xfrm>
          <a:prstGeom prst="rect">
            <a:avLst/>
          </a:prstGeom>
          <a:noFill/>
          <a:ln>
            <a:noFill/>
          </a:ln>
          <a:effectLst/>
        </p:spPr>
        <p:txBody>
          <a:bodyPr>
            <a:spAutoFit/>
          </a:bodyPr>
          <a:lstStyle>
            <a:lvl1pPr>
              <a:defRPr sz="2400">
                <a:solidFill>
                  <a:schemeClr val="tx1"/>
                </a:solidFill>
                <a:latin typeface="Arial" charset="0"/>
                <a:ea typeface="ＭＳ Ｐゴシック" charset="0"/>
                <a:cs typeface="ＭＳ Ｐゴシック" charset="0"/>
              </a:defRPr>
            </a:lvl1pPr>
            <a:lvl2pPr marL="1260475">
              <a:defRPr sz="2400">
                <a:solidFill>
                  <a:schemeClr val="tx1"/>
                </a:solidFill>
                <a:latin typeface="Arial" charset="0"/>
                <a:ea typeface="ＭＳ Ｐゴシック" charset="0"/>
              </a:defRPr>
            </a:lvl2pPr>
            <a:lvl3pPr marL="1374775">
              <a:defRPr sz="2400">
                <a:solidFill>
                  <a:schemeClr val="tx1"/>
                </a:solidFill>
                <a:latin typeface="Arial" charset="0"/>
                <a:ea typeface="ＭＳ Ｐゴシック" charset="0"/>
              </a:defRPr>
            </a:lvl3pPr>
            <a:lvl4pPr marL="1489075">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eaLnBrk="0" fontAlgn="base" hangingPunct="0">
              <a:spcBef>
                <a:spcPct val="0"/>
              </a:spcBef>
              <a:spcAft>
                <a:spcPct val="0"/>
              </a:spcAft>
              <a:defRPr sz="2400">
                <a:solidFill>
                  <a:schemeClr val="tx1"/>
                </a:solidFill>
                <a:latin typeface="Arial" charset="0"/>
                <a:ea typeface="ＭＳ Ｐゴシック" charset="0"/>
              </a:defRPr>
            </a:lvl6pPr>
            <a:lvl7pPr eaLnBrk="0" fontAlgn="base" hangingPunct="0">
              <a:spcBef>
                <a:spcPct val="0"/>
              </a:spcBef>
              <a:spcAft>
                <a:spcPct val="0"/>
              </a:spcAft>
              <a:defRPr sz="2400">
                <a:solidFill>
                  <a:schemeClr val="tx1"/>
                </a:solidFill>
                <a:latin typeface="Arial" charset="0"/>
                <a:ea typeface="ＭＳ Ｐゴシック" charset="0"/>
              </a:defRPr>
            </a:lvl7pPr>
            <a:lvl8pPr eaLnBrk="0" fontAlgn="base" hangingPunct="0">
              <a:spcBef>
                <a:spcPct val="0"/>
              </a:spcBef>
              <a:spcAft>
                <a:spcPct val="0"/>
              </a:spcAft>
              <a:defRPr sz="2400">
                <a:solidFill>
                  <a:schemeClr val="tx1"/>
                </a:solidFill>
                <a:latin typeface="Arial" charset="0"/>
                <a:ea typeface="ＭＳ Ｐゴシック" charset="0"/>
              </a:defRPr>
            </a:lvl8pPr>
            <a:lvl9pPr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We act in the place </a:t>
            </a:r>
            <a:b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 of the </a:t>
            </a:r>
            <a:r>
              <a:rPr kumimoji="0" lang="en-US" sz="4000" b="1" i="0" u="none" strike="noStrike" kern="1200" cap="none" spc="0" normalizeH="0" baseline="0" noProof="0" dirty="0">
                <a:ln>
                  <a:noFill/>
                </a:ln>
                <a:solidFill>
                  <a:srgbClr val="FFFF43"/>
                </a:solidFill>
                <a:effectLst>
                  <a:outerShdw blurRad="50800" dist="63500" dir="2700000" algn="tl" rotWithShape="0">
                    <a:srgbClr val="000000"/>
                  </a:outerShdw>
                </a:effectLst>
                <a:uLnTx/>
                <a:uFillTx/>
                <a:latin typeface="Arial" charset="0"/>
                <a:ea typeface="ＭＳ Ｐゴシック" charset="0"/>
              </a:rPr>
              <a:t>Father</a:t>
            </a: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 </a:t>
            </a:r>
            <a:b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br>
            <a:b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(18-19)</a:t>
            </a:r>
          </a:p>
        </p:txBody>
      </p:sp>
      <p:sp>
        <p:nvSpPr>
          <p:cNvPr id="1082373" name="Text Box 5"/>
          <p:cNvSpPr txBox="1">
            <a:spLocks noChangeArrowheads="1"/>
          </p:cNvSpPr>
          <p:nvPr/>
        </p:nvSpPr>
        <p:spPr bwMode="auto">
          <a:xfrm>
            <a:off x="3924300" y="2498725"/>
            <a:ext cx="5075238" cy="3140075"/>
          </a:xfrm>
          <a:prstGeom prst="rect">
            <a:avLst/>
          </a:prstGeom>
          <a:noFill/>
          <a:ln>
            <a:noFill/>
          </a:ln>
          <a:effectLst/>
        </p:spPr>
        <p:txBody>
          <a:bodyPr>
            <a:spAutoFit/>
          </a:bodyPr>
          <a:lstStyle>
            <a:lvl1pPr>
              <a:defRPr sz="2400">
                <a:solidFill>
                  <a:schemeClr val="tx1"/>
                </a:solidFill>
                <a:latin typeface="Arial" charset="0"/>
                <a:ea typeface="ＭＳ Ｐゴシック" charset="0"/>
                <a:cs typeface="ＭＳ Ｐゴシック" charset="0"/>
              </a:defRPr>
            </a:lvl1pPr>
            <a:lvl2pPr marL="1260475">
              <a:defRPr sz="2400">
                <a:solidFill>
                  <a:schemeClr val="tx1"/>
                </a:solidFill>
                <a:latin typeface="Arial" charset="0"/>
                <a:ea typeface="ＭＳ Ｐゴシック" charset="0"/>
              </a:defRPr>
            </a:lvl2pPr>
            <a:lvl3pPr marL="1374775">
              <a:defRPr sz="2400">
                <a:solidFill>
                  <a:schemeClr val="tx1"/>
                </a:solidFill>
                <a:latin typeface="Arial" charset="0"/>
                <a:ea typeface="ＭＳ Ｐゴシック" charset="0"/>
              </a:defRPr>
            </a:lvl3pPr>
            <a:lvl4pPr marL="1489075">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eaLnBrk="0" fontAlgn="base" hangingPunct="0">
              <a:spcBef>
                <a:spcPct val="0"/>
              </a:spcBef>
              <a:spcAft>
                <a:spcPct val="0"/>
              </a:spcAft>
              <a:defRPr sz="2400">
                <a:solidFill>
                  <a:schemeClr val="tx1"/>
                </a:solidFill>
                <a:latin typeface="Arial" charset="0"/>
                <a:ea typeface="ＭＳ Ｐゴシック" charset="0"/>
              </a:defRPr>
            </a:lvl6pPr>
            <a:lvl7pPr eaLnBrk="0" fontAlgn="base" hangingPunct="0">
              <a:spcBef>
                <a:spcPct val="0"/>
              </a:spcBef>
              <a:spcAft>
                <a:spcPct val="0"/>
              </a:spcAft>
              <a:defRPr sz="2400">
                <a:solidFill>
                  <a:schemeClr val="tx1"/>
                </a:solidFill>
                <a:latin typeface="Arial" charset="0"/>
                <a:ea typeface="ＭＳ Ｐゴシック" charset="0"/>
              </a:defRPr>
            </a:lvl7pPr>
            <a:lvl8pPr eaLnBrk="0" fontAlgn="base" hangingPunct="0">
              <a:spcBef>
                <a:spcPct val="0"/>
              </a:spcBef>
              <a:spcAft>
                <a:spcPct val="0"/>
              </a:spcAft>
              <a:defRPr sz="2400">
                <a:solidFill>
                  <a:schemeClr val="tx1"/>
                </a:solidFill>
                <a:latin typeface="Arial" charset="0"/>
                <a:ea typeface="ＭＳ Ｐゴシック" charset="0"/>
              </a:defRPr>
            </a:lvl8pPr>
            <a:lvl9pPr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We act in the presence &amp; authority of </a:t>
            </a:r>
            <a:r>
              <a:rPr kumimoji="0" lang="en-US" sz="4000" b="1" i="0" u="none" strike="noStrike" kern="1200" cap="none" spc="0" normalizeH="0" baseline="0" noProof="0" dirty="0">
                <a:ln>
                  <a:noFill/>
                </a:ln>
                <a:solidFill>
                  <a:srgbClr val="FFFF43"/>
                </a:solidFill>
                <a:effectLst>
                  <a:outerShdw blurRad="50800" dist="63500" dir="2700000" algn="tl" rotWithShape="0">
                    <a:srgbClr val="000000"/>
                  </a:outerShdw>
                </a:effectLst>
                <a:uLnTx/>
                <a:uFillTx/>
                <a:latin typeface="Arial" charset="0"/>
                <a:ea typeface="ＭＳ Ｐゴシック" charset="0"/>
              </a:rPr>
              <a:t>Christ</a:t>
            </a: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 </a:t>
            </a:r>
            <a:b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br>
            <a:b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br>
            <a:r>
              <a:rPr kumimoji="0" lang="en-US" sz="4000" b="1" i="0" u="none" strike="noStrike" kern="1200" cap="none" spc="0" normalizeH="0" baseline="0" noProof="0" dirty="0">
                <a:ln>
                  <a:noFill/>
                </a:ln>
                <a:solidFill>
                  <a:srgbClr val="FFFFFF"/>
                </a:solidFill>
                <a:effectLst>
                  <a:outerShdw blurRad="50800" dist="63500" dir="2700000" algn="tl" rotWithShape="0">
                    <a:srgbClr val="000000"/>
                  </a:outerShdw>
                </a:effectLst>
                <a:uLnTx/>
                <a:uFillTx/>
                <a:latin typeface="Arial" charset="0"/>
                <a:ea typeface="ＭＳ Ｐゴシック" charset="0"/>
              </a:rPr>
              <a:t>(20)</a:t>
            </a:r>
          </a:p>
        </p:txBody>
      </p:sp>
    </p:spTree>
    <p:extLst>
      <p:ext uri="{BB962C8B-B14F-4D97-AF65-F5344CB8AC3E}">
        <p14:creationId xmlns:p14="http://schemas.microsoft.com/office/powerpoint/2010/main" val="882951442"/>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082372">
                                            <p:txEl>
                                              <p:pRg st="0" end="0"/>
                                            </p:txEl>
                                          </p:spTgt>
                                        </p:tgtEl>
                                        <p:attrNameLst>
                                          <p:attrName>style.visibility</p:attrName>
                                        </p:attrNameLst>
                                      </p:cBhvr>
                                      <p:to>
                                        <p:strVal val="visible"/>
                                      </p:to>
                                    </p:set>
                                    <p:anim calcmode="lin" valueType="num">
                                      <p:cBhvr additive="base">
                                        <p:cTn id="7" dur="500" fill="hold"/>
                                        <p:tgtEl>
                                          <p:spTgt spid="108237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8237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82373">
                                            <p:txEl>
                                              <p:pRg st="0" end="0"/>
                                            </p:txEl>
                                          </p:spTgt>
                                        </p:tgtEl>
                                        <p:attrNameLst>
                                          <p:attrName>style.visibility</p:attrName>
                                        </p:attrNameLst>
                                      </p:cBhvr>
                                      <p:to>
                                        <p:strVal val="visible"/>
                                      </p:to>
                                    </p:set>
                                    <p:anim calcmode="lin" valueType="num">
                                      <p:cBhvr additive="base">
                                        <p:cTn id="13" dur="500" fill="hold"/>
                                        <p:tgtEl>
                                          <p:spTgt spid="108237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8237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2372" grpId="0" build="p" autoUpdateAnimBg="0"/>
      <p:bldP spid="1082373" grpId="0" build="p" autoUpdateAnimBg="0"/>
    </p:bldLst>
  </p:timing>
</p:sld>
</file>

<file path=ppt/slides/slide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29730" name="Picture 1" descr="matt 18.20.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628900"/>
            <a:ext cx="5056188" cy="4229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29731" name="Rectangle 2"/>
          <p:cNvSpPr>
            <a:spLocks noGrp="1" noChangeArrowheads="1"/>
          </p:cNvSpPr>
          <p:nvPr>
            <p:ph type="title"/>
          </p:nvPr>
        </p:nvSpPr>
        <p:spPr>
          <a:xfrm>
            <a:off x="971600" y="116632"/>
            <a:ext cx="6912768" cy="1065213"/>
          </a:xfrm>
        </p:spPr>
        <p:txBody>
          <a:bodyPr/>
          <a:lstStyle/>
          <a:p>
            <a:pPr eaLnBrk="1" hangingPunct="1"/>
            <a:r>
              <a:rPr lang="en-US" sz="5400" b="1" i="1" dirty="0">
                <a:solidFill>
                  <a:schemeClr val="bg1"/>
                </a:solidFill>
                <a:latin typeface="Arial" charset="0"/>
                <a:ea typeface="ＭＳ Ｐゴシック" charset="0"/>
              </a:rPr>
              <a:t>Matthew 18:20</a:t>
            </a:r>
            <a:endParaRPr lang="en-US" sz="5400" i="1" dirty="0">
              <a:solidFill>
                <a:schemeClr val="bg1"/>
              </a:solidFill>
              <a:latin typeface="Arial" charset="0"/>
              <a:ea typeface="ＭＳ Ｐゴシック" charset="0"/>
            </a:endParaRPr>
          </a:p>
        </p:txBody>
      </p:sp>
      <p:sp>
        <p:nvSpPr>
          <p:cNvPr id="329732" name="Rectangle 2"/>
          <p:cNvSpPr txBox="1">
            <a:spLocks noChangeArrowheads="1"/>
          </p:cNvSpPr>
          <p:nvPr/>
        </p:nvSpPr>
        <p:spPr bwMode="auto">
          <a:xfrm>
            <a:off x="5292725" y="1412875"/>
            <a:ext cx="3600450" cy="4752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mr-IN"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For where </a:t>
            </a:r>
            <a:br>
              <a:rPr kumimoji="0" lang="en-US"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br>
            <a:r>
              <a:rPr kumimoji="0" lang="en-US" sz="4000" b="1" i="0" u="none" strike="noStrike" kern="1200" cap="none" spc="0" normalizeH="0" baseline="0" noProof="0" dirty="0">
                <a:ln>
                  <a:noFill/>
                </a:ln>
                <a:solidFill>
                  <a:srgbClr val="FFFF00"/>
                </a:solidFill>
                <a:effectLst/>
                <a:uLnTx/>
                <a:uFillTx/>
                <a:latin typeface="Arial" charset="0"/>
                <a:ea typeface="ＭＳ Ｐゴシック" charset="0"/>
                <a:cs typeface="Arial" charset="0"/>
              </a:rPr>
              <a:t>two or three </a:t>
            </a: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come together in my name, there I am with them</a:t>
            </a:r>
            <a:r>
              <a:rPr kumimoji="0" lang="mr-IN"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sz="40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 </a:t>
            </a:r>
            <a:r>
              <a:rPr kumimoji="0" lang="en-US" sz="32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(NIV).</a:t>
            </a:r>
            <a:endParaRPr kumimoji="0" lang="en-US" sz="5400" b="0" i="0" u="none" strike="noStrike" kern="1200" cap="none" spc="0" normalizeH="0" baseline="0" noProof="0" dirty="0">
              <a:ln>
                <a:noFill/>
              </a:ln>
              <a:solidFill>
                <a:srgbClr val="FFFFFF"/>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35621343"/>
      </p:ext>
    </p:extLst>
  </p:cSld>
  <p:clrMapOvr>
    <a:masterClrMapping/>
  </p:clrMapOvr>
  <p:transition>
    <p:random/>
  </p:transition>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64194" name="Picture 2" descr="mending_your_broken_heart.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3357563"/>
            <a:ext cx="5238750" cy="35004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 name="Picture 3" descr="SunsetCouple2.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133850" y="350838"/>
            <a:ext cx="5046663" cy="33575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8338" name="Rectangle 2"/>
          <p:cNvSpPr>
            <a:spLocks noGrp="1" noChangeArrowheads="1"/>
          </p:cNvSpPr>
          <p:nvPr>
            <p:ph type="title" idx="4294967295"/>
          </p:nvPr>
        </p:nvSpPr>
        <p:spPr>
          <a:xfrm>
            <a:off x="4932363" y="3644900"/>
            <a:ext cx="4211637" cy="3213100"/>
          </a:xfrm>
          <a:solidFill>
            <a:srgbClr val="000514"/>
          </a:solidFill>
          <a:effectLst>
            <a:outerShdw blurRad="63500" dist="35921" dir="2700000" algn="ctr" rotWithShape="0">
              <a:srgbClr val="000000">
                <a:alpha val="74998"/>
              </a:srgbClr>
            </a:outerShdw>
          </a:effectLst>
        </p:spPr>
        <p:txBody>
          <a:bodyPr/>
          <a:lstStyle/>
          <a:p>
            <a:pPr eaLnBrk="1" hangingPunct="1">
              <a:defRPr/>
            </a:pPr>
            <a:r>
              <a:rPr lang="en-US" sz="4000" b="1" i="1" dirty="0">
                <a:solidFill>
                  <a:srgbClr val="FFFF00"/>
                </a:solidFill>
                <a:latin typeface="Arial" charset="0"/>
                <a:ea typeface="ＭＳ Ｐゴシック" charset="0"/>
              </a:rPr>
              <a:t>Why </a:t>
            </a:r>
            <a:r>
              <a:rPr lang="en-US" sz="4000" b="1" dirty="0">
                <a:solidFill>
                  <a:schemeClr val="bg1"/>
                </a:solidFill>
                <a:latin typeface="Arial" charset="0"/>
                <a:ea typeface="ＭＳ Ｐゴシック" charset="0"/>
              </a:rPr>
              <a:t>do we restore sinning Christians properly?</a:t>
            </a:r>
            <a:endParaRPr lang="en-US" sz="3600" dirty="0">
              <a:solidFill>
                <a:schemeClr val="tx1"/>
              </a:solidFill>
              <a:latin typeface="Times New Roman" charset="0"/>
              <a:ea typeface="ＭＳ Ｐゴシック" charset="0"/>
            </a:endParaRPr>
          </a:p>
        </p:txBody>
      </p:sp>
      <p:pic>
        <p:nvPicPr>
          <p:cNvPr id="5" name="Picture 4" descr="fighting couple.jpg"/>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0" y="404664"/>
            <a:ext cx="4211638" cy="315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ight Arrow 5"/>
          <p:cNvSpPr>
            <a:spLocks noChangeArrowheads="1"/>
          </p:cNvSpPr>
          <p:nvPr/>
        </p:nvSpPr>
        <p:spPr bwMode="auto">
          <a:xfrm>
            <a:off x="3995738" y="1196975"/>
            <a:ext cx="863600" cy="1871663"/>
          </a:xfrm>
          <a:prstGeom prst="rightArrow">
            <a:avLst>
              <a:gd name="adj1" fmla="val 50000"/>
              <a:gd name="adj2" fmla="val 50000"/>
            </a:avLst>
          </a:prstGeom>
          <a:solidFill>
            <a:srgbClr val="FF0000"/>
          </a:solidFill>
          <a:ln w="57150">
            <a:solidFill>
              <a:schemeClr val="tx1"/>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charset="0"/>
              <a:ea typeface="ＭＳ Ｐゴシック" charset="0"/>
            </a:endParaRPr>
          </a:p>
        </p:txBody>
      </p:sp>
    </p:spTree>
    <p:extLst>
      <p:ext uri="{BB962C8B-B14F-4D97-AF65-F5344CB8AC3E}">
        <p14:creationId xmlns:p14="http://schemas.microsoft.com/office/powerpoint/2010/main" val="2165002274"/>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nodeType="afterGroup">
                            <p:stCondLst>
                              <p:cond delay="1000"/>
                            </p:stCondLst>
                            <p:childTnLst>
                              <p:par>
                                <p:cTn id="13" presetID="22" presetClass="entr" presetSubtype="8"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1777" name="Picture 1" descr="forgive.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63500" y="0"/>
            <a:ext cx="10396538" cy="693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38690" name="Rectangle 2"/>
          <p:cNvSpPr>
            <a:spLocks noGrp="1" noChangeArrowheads="1"/>
          </p:cNvSpPr>
          <p:nvPr>
            <p:ph type="ctrTitle"/>
          </p:nvPr>
        </p:nvSpPr>
        <p:spPr>
          <a:xfrm>
            <a:off x="323850" y="11113"/>
            <a:ext cx="6781800" cy="1090612"/>
          </a:xfrm>
        </p:spPr>
        <p:txBody>
          <a:bodyPr/>
          <a:lstStyle/>
          <a:p>
            <a:pPr algn="l" eaLnBrk="1" hangingPunct="1">
              <a:defRPr/>
            </a:pPr>
            <a:r>
              <a:rPr lang="en-US" sz="6000">
                <a:solidFill>
                  <a:srgbClr val="FFFFFF"/>
                </a:solidFill>
                <a:effectLst>
                  <a:glow rad="292100">
                    <a:srgbClr val="000000">
                      <a:alpha val="90000"/>
                    </a:srgbClr>
                  </a:glow>
                </a:effectLst>
                <a:latin typeface="Arial" charset="0"/>
                <a:ea typeface="ＭＳ Ｐゴシック" charset="0"/>
              </a:rPr>
              <a:t>Main Idea:</a:t>
            </a:r>
            <a:endParaRPr lang="en-US">
              <a:solidFill>
                <a:srgbClr val="FFFFFF"/>
              </a:solidFill>
              <a:effectLst>
                <a:glow rad="292100">
                  <a:srgbClr val="000000">
                    <a:alpha val="90000"/>
                  </a:srgbClr>
                </a:glow>
              </a:effectLst>
              <a:latin typeface="Arial" charset="0"/>
              <a:ea typeface="ＭＳ Ｐゴシック" charset="0"/>
            </a:endParaRPr>
          </a:p>
        </p:txBody>
      </p:sp>
      <p:sp>
        <p:nvSpPr>
          <p:cNvPr id="1138691" name="Rectangle 3"/>
          <p:cNvSpPr>
            <a:spLocks noGrp="1" noChangeArrowheads="1"/>
          </p:cNvSpPr>
          <p:nvPr>
            <p:ph type="subTitle" idx="1"/>
          </p:nvPr>
        </p:nvSpPr>
        <p:spPr>
          <a:xfrm>
            <a:off x="228600" y="3049588"/>
            <a:ext cx="6781800" cy="3198812"/>
          </a:xfrm>
        </p:spPr>
        <p:txBody>
          <a:bodyPr/>
          <a:lstStyle/>
          <a:p>
            <a:pPr eaLnBrk="1" hangingPunct="1">
              <a:defRPr/>
            </a:pPr>
            <a:r>
              <a:rPr lang="en-US" sz="4800" b="1" dirty="0">
                <a:solidFill>
                  <a:srgbClr val="FFFFFF"/>
                </a:solidFill>
                <a:effectLst>
                  <a:glow rad="292100">
                    <a:srgbClr val="000000">
                      <a:alpha val="90000"/>
                    </a:srgbClr>
                  </a:glow>
                </a:effectLst>
                <a:cs typeface="+mn-cs"/>
              </a:rPr>
              <a:t>We must </a:t>
            </a:r>
            <a:r>
              <a:rPr lang="en-US" sz="4800" b="1" dirty="0">
                <a:solidFill>
                  <a:srgbClr val="FFFF00"/>
                </a:solidFill>
                <a:effectLst>
                  <a:glow rad="292100">
                    <a:srgbClr val="000000">
                      <a:alpha val="90000"/>
                    </a:srgbClr>
                  </a:glow>
                </a:effectLst>
                <a:cs typeface="+mn-cs"/>
              </a:rPr>
              <a:t>restore </a:t>
            </a:r>
            <a:r>
              <a:rPr lang="en-US" sz="4800" b="1" dirty="0">
                <a:solidFill>
                  <a:srgbClr val="FFFFFF"/>
                </a:solidFill>
                <a:effectLst>
                  <a:glow rad="292100">
                    <a:srgbClr val="000000">
                      <a:alpha val="90000"/>
                    </a:srgbClr>
                  </a:glow>
                </a:effectLst>
                <a:cs typeface="+mn-cs"/>
              </a:rPr>
              <a:t>sinning members properly since we act on God</a:t>
            </a:r>
            <a:r>
              <a:rPr lang="mr-IN" altLang="ja-JP" sz="4800" b="1" dirty="0">
                <a:solidFill>
                  <a:srgbClr val="FFFFFF"/>
                </a:solidFill>
                <a:effectLst>
                  <a:glow rad="292100">
                    <a:srgbClr val="000000">
                      <a:alpha val="90000"/>
                    </a:srgbClr>
                  </a:glow>
                </a:effectLst>
                <a:cs typeface="+mn-cs"/>
              </a:rPr>
              <a:t>'</a:t>
            </a:r>
            <a:r>
              <a:rPr lang="en-US" sz="4800" b="1" dirty="0">
                <a:solidFill>
                  <a:srgbClr val="FFFFFF"/>
                </a:solidFill>
                <a:effectLst>
                  <a:glow rad="292100">
                    <a:srgbClr val="000000">
                      <a:alpha val="90000"/>
                    </a:srgbClr>
                  </a:glow>
                </a:effectLst>
                <a:cs typeface="+mn-cs"/>
              </a:rPr>
              <a:t>s </a:t>
            </a:r>
            <a:r>
              <a:rPr lang="en-US" sz="4800" b="1" dirty="0">
                <a:solidFill>
                  <a:srgbClr val="FFFF00"/>
                </a:solidFill>
                <a:effectLst>
                  <a:glow rad="292100">
                    <a:srgbClr val="000000">
                      <a:alpha val="90000"/>
                    </a:srgbClr>
                  </a:glow>
                </a:effectLst>
                <a:cs typeface="+mn-cs"/>
              </a:rPr>
              <a:t>behalf</a:t>
            </a:r>
          </a:p>
        </p:txBody>
      </p:sp>
    </p:spTree>
    <p:extLst>
      <p:ext uri="{BB962C8B-B14F-4D97-AF65-F5344CB8AC3E}">
        <p14:creationId xmlns:p14="http://schemas.microsoft.com/office/powerpoint/2010/main" val="1316607925"/>
      </p:ext>
    </p:extLst>
  </p:cSld>
  <p:clrMapOvr>
    <a:masterClrMapping/>
  </p:clrMapOvr>
  <p:transition>
    <p:random/>
  </p:transition>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32802" name="Picture 2"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133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2803" name="Picture 3"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62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1780" name="Rectangle 4"/>
          <p:cNvSpPr>
            <a:spLocks noGrp="1" noChangeArrowheads="1"/>
          </p:cNvSpPr>
          <p:nvPr>
            <p:ph type="title"/>
          </p:nvPr>
        </p:nvSpPr>
        <p:spPr>
          <a:xfrm>
            <a:off x="457200" y="0"/>
            <a:ext cx="8686800" cy="1143000"/>
          </a:xfrm>
          <a:solidFill>
            <a:srgbClr val="800080"/>
          </a:solidFill>
        </p:spPr>
        <p:txBody>
          <a:bodyPr/>
          <a:lstStyle/>
          <a:p>
            <a:pPr algn="r" eaLnBrk="1" hangingPunct="1">
              <a:defRPr/>
            </a:pPr>
            <a:r>
              <a:rPr lang="en-US" b="1">
                <a:effectLst>
                  <a:outerShdw blurRad="38100" dist="38100" dir="2700000" algn="tl">
                    <a:srgbClr val="FFFFFF"/>
                  </a:outerShdw>
                </a:effectLst>
                <a:latin typeface="Arial" charset="0"/>
                <a:ea typeface="ＭＳ Ｐゴシック" charset="0"/>
              </a:rPr>
              <a:t>Matthew</a:t>
            </a:r>
            <a:r>
              <a:rPr lang="mr-IN" altLang="ja-JP" b="1">
                <a:effectLst>
                  <a:outerShdw blurRad="38100" dist="38100" dir="2700000" algn="tl">
                    <a:srgbClr val="FFFFFF"/>
                  </a:outerShdw>
                </a:effectLst>
                <a:latin typeface="Arial" charset="0"/>
                <a:ea typeface="ＭＳ Ｐゴシック" charset="0"/>
              </a:rPr>
              <a:t>'</a:t>
            </a:r>
            <a:r>
              <a:rPr lang="en-US" b="1">
                <a:effectLst>
                  <a:outerShdw blurRad="38100" dist="38100" dir="2700000" algn="tl">
                    <a:srgbClr val="FFFFFF"/>
                  </a:outerShdw>
                </a:effectLst>
                <a:latin typeface="Arial" charset="0"/>
                <a:ea typeface="ＭＳ Ｐゴシック" charset="0"/>
              </a:rPr>
              <a:t>s Relational Pillars</a:t>
            </a:r>
            <a:endParaRPr lang="en-US">
              <a:latin typeface="Arial" charset="0"/>
              <a:ea typeface="ＭＳ Ｐゴシック" charset="0"/>
            </a:endParaRPr>
          </a:p>
        </p:txBody>
      </p:sp>
      <p:sp>
        <p:nvSpPr>
          <p:cNvPr id="332805" name="Rectangle 5"/>
          <p:cNvSpPr>
            <a:spLocks noChangeArrowheads="1"/>
          </p:cNvSpPr>
          <p:nvPr/>
        </p:nvSpPr>
        <p:spPr bwMode="auto">
          <a:xfrm>
            <a:off x="2895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5:23-24</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06" name="Rectangle 6"/>
          <p:cNvSpPr>
            <a:spLocks noChangeArrowheads="1"/>
          </p:cNvSpPr>
          <p:nvPr/>
        </p:nvSpPr>
        <p:spPr bwMode="auto">
          <a:xfrm>
            <a:off x="0" y="31242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You are: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07" name="Rectangle 7"/>
          <p:cNvSpPr>
            <a:spLocks noChangeArrowheads="1"/>
          </p:cNvSpPr>
          <p:nvPr/>
        </p:nvSpPr>
        <p:spPr bwMode="auto">
          <a:xfrm>
            <a:off x="0" y="4132263"/>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Issue: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08" name="Rectangle 8"/>
          <p:cNvSpPr>
            <a:spLocks noChangeArrowheads="1"/>
          </p:cNvSpPr>
          <p:nvPr/>
        </p:nvSpPr>
        <p:spPr bwMode="auto">
          <a:xfrm>
            <a:off x="2895600" y="31242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Offender</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09" name="Rectangle 9"/>
          <p:cNvSpPr>
            <a:spLocks noChangeArrowheads="1"/>
          </p:cNvSpPr>
          <p:nvPr/>
        </p:nvSpPr>
        <p:spPr bwMode="auto">
          <a:xfrm>
            <a:off x="6324600" y="3106738"/>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Offended</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10" name="Rectangle 10"/>
          <p:cNvSpPr>
            <a:spLocks noChangeArrowheads="1"/>
          </p:cNvSpPr>
          <p:nvPr/>
        </p:nvSpPr>
        <p:spPr bwMode="auto">
          <a:xfrm>
            <a:off x="2895600" y="41322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General</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11" name="Rectangle 11"/>
          <p:cNvSpPr>
            <a:spLocks noChangeArrowheads="1"/>
          </p:cNvSpPr>
          <p:nvPr/>
        </p:nvSpPr>
        <p:spPr bwMode="auto">
          <a:xfrm>
            <a:off x="6324600" y="41148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Sin</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2812" name="Rectangle 12"/>
          <p:cNvSpPr>
            <a:spLocks noChangeArrowheads="1"/>
          </p:cNvSpPr>
          <p:nvPr/>
        </p:nvSpPr>
        <p:spPr bwMode="auto">
          <a:xfrm>
            <a:off x="6324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18:15-17</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71790" name="Rectangle 14"/>
          <p:cNvSpPr>
            <a:spLocks noChangeArrowheads="1"/>
          </p:cNvSpPr>
          <p:nvPr/>
        </p:nvSpPr>
        <p:spPr bwMode="auto">
          <a:xfrm>
            <a:off x="457200" y="152400"/>
            <a:ext cx="8686800" cy="1143000"/>
          </a:xfrm>
          <a:prstGeom prst="rect">
            <a:avLst/>
          </a:prstGeom>
          <a:solidFill>
            <a:srgbClr val="800080"/>
          </a:solidFill>
          <a:ln>
            <a:noFill/>
          </a:ln>
          <a:effec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Matthew</a:t>
            </a:r>
            <a:r>
              <a:rPr kumimoji="0" lang="mr-IN" altLang="ja-JP"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a:t>
            </a: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s Relational Pillars</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pic>
        <p:nvPicPr>
          <p:cNvPr id="332814" name="Picture 13" descr="roman column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49066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71791" name="Rectangle 15"/>
          <p:cNvSpPr>
            <a:spLocks noChangeArrowheads="1"/>
          </p:cNvSpPr>
          <p:nvPr/>
        </p:nvSpPr>
        <p:spPr bwMode="auto">
          <a:xfrm>
            <a:off x="0" y="51990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Initiative: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71792" name="Rectangle 16"/>
          <p:cNvSpPr>
            <a:spLocks noChangeArrowheads="1"/>
          </p:cNvSpPr>
          <p:nvPr/>
        </p:nvSpPr>
        <p:spPr bwMode="auto">
          <a:xfrm>
            <a:off x="2895600" y="51990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You!</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971793" name="Rectangle 17"/>
          <p:cNvSpPr>
            <a:spLocks noChangeArrowheads="1"/>
          </p:cNvSpPr>
          <p:nvPr/>
        </p:nvSpPr>
        <p:spPr bwMode="auto">
          <a:xfrm>
            <a:off x="6324600" y="51816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You!</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1715134780"/>
      </p:ext>
    </p:extLst>
  </p:cSld>
  <p:clrMapOvr>
    <a:masterClrMapping/>
  </p:clrMapOvr>
  <p:transition>
    <p:random/>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4849" name="Picture 3" descr="cloud"/>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643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55650" name="Rectangle 2"/>
          <p:cNvSpPr>
            <a:spLocks noGrp="1" noChangeArrowheads="1"/>
          </p:cNvSpPr>
          <p:nvPr>
            <p:ph type="title" idx="4294967295"/>
          </p:nvPr>
        </p:nvSpPr>
        <p:spPr>
          <a:xfrm>
            <a:off x="0" y="0"/>
            <a:ext cx="9144000" cy="762000"/>
          </a:xfrm>
          <a:solidFill>
            <a:srgbClr val="333399"/>
          </a:solidFill>
          <a:effectLst>
            <a:outerShdw blurRad="63500" dist="35921" dir="2700000" algn="ctr" rotWithShape="0">
              <a:srgbClr val="000000">
                <a:alpha val="74998"/>
              </a:srgbClr>
            </a:outerShdw>
          </a:effectLst>
        </p:spPr>
        <p:txBody>
          <a:bodyPr/>
          <a:lstStyle/>
          <a:p>
            <a:pPr eaLnBrk="1" hangingPunct="1">
              <a:defRPr/>
            </a:pPr>
            <a:r>
              <a:rPr lang="en-US" b="1">
                <a:solidFill>
                  <a:schemeClr val="bg1"/>
                </a:solidFill>
                <a:latin typeface="Arial" charset="0"/>
                <a:ea typeface="ＭＳ Ｐゴシック" charset="0"/>
              </a:rPr>
              <a:t>The Overall Principle</a:t>
            </a:r>
            <a:endParaRPr lang="en-US">
              <a:latin typeface="Arial" charset="0"/>
              <a:ea typeface="ＭＳ Ｐゴシック" charset="0"/>
            </a:endParaRPr>
          </a:p>
        </p:txBody>
      </p:sp>
      <p:sp>
        <p:nvSpPr>
          <p:cNvPr id="155652" name="Rectangle 4"/>
          <p:cNvSpPr>
            <a:spLocks noChangeArrowheads="1"/>
          </p:cNvSpPr>
          <p:nvPr/>
        </p:nvSpPr>
        <p:spPr bwMode="auto">
          <a:xfrm>
            <a:off x="0" y="990600"/>
            <a:ext cx="9144000" cy="1981200"/>
          </a:xfrm>
          <a:prstGeom prst="rect">
            <a:avLst/>
          </a:prstGeom>
          <a:noFill/>
          <a:ln>
            <a:noFill/>
          </a:ln>
          <a:effectLst>
            <a:outerShdw blurRad="63500" dist="35921" dir="2700000" algn="ctr" rotWithShape="0">
              <a:srgbClr val="000000">
                <a:alpha val="74998"/>
              </a:srgbClr>
            </a:outerShdw>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mr-IN" altLang="ja-JP" sz="44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r>
              <a:rPr kumimoji="0" lang="en-US" altLang="ja-JP" sz="44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If possible, as far as it depends on you, be at peace with all men</a:t>
            </a:r>
            <a:r>
              <a:rPr kumimoji="0" lang="mr-IN" altLang="ja-JP" sz="44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t>"</a:t>
            </a:r>
            <a:br>
              <a:rPr kumimoji="0" lang="en-US" altLang="ja-JP" sz="4400" b="1" i="0" u="none" strike="noStrike" kern="1200" cap="none" spc="0" normalizeH="0" baseline="0" noProof="0" dirty="0">
                <a:ln>
                  <a:noFill/>
                </a:ln>
                <a:solidFill>
                  <a:srgbClr val="FFFFFF"/>
                </a:solidFill>
                <a:effectLst/>
                <a:uLnTx/>
                <a:uFillTx/>
                <a:latin typeface="Arial" charset="0"/>
                <a:ea typeface="ＭＳ Ｐゴシック" charset="0"/>
                <a:cs typeface="Arial" charset="0"/>
              </a:rPr>
            </a:br>
            <a:r>
              <a:rPr kumimoji="0" lang="en-US" altLang="ja-JP" sz="4000" b="1" i="1" u="none" strike="noStrike" kern="1200" cap="none" spc="0" normalizeH="0" baseline="0" noProof="0" dirty="0">
                <a:ln>
                  <a:noFill/>
                </a:ln>
                <a:solidFill>
                  <a:srgbClr val="FFFFFF"/>
                </a:solidFill>
                <a:effectLst/>
                <a:uLnTx/>
                <a:uFillTx/>
                <a:latin typeface="Arial" charset="0"/>
                <a:ea typeface="ＭＳ Ｐゴシック" charset="0"/>
                <a:cs typeface="Arial" charset="0"/>
              </a:rPr>
              <a:t>Romans 12:18</a:t>
            </a:r>
            <a:endParaRPr kumimoji="0" lang="en-US" sz="4400" b="0" i="0"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2488295300"/>
      </p:ext>
    </p:extLst>
  </p:cSld>
  <p:clrMapOvr>
    <a:masterClrMapping/>
  </p:clrMapOvr>
  <p:transition>
    <p:random/>
  </p:transition>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36898" name="Picture 2"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133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6899" name="Picture 3" descr="roman colum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62600" y="2819400"/>
            <a:ext cx="1158875" cy="4038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05572" name="Rectangle 4"/>
          <p:cNvSpPr>
            <a:spLocks noGrp="1" noChangeArrowheads="1"/>
          </p:cNvSpPr>
          <p:nvPr>
            <p:ph type="title"/>
          </p:nvPr>
        </p:nvSpPr>
        <p:spPr>
          <a:xfrm>
            <a:off x="457200" y="0"/>
            <a:ext cx="8686800" cy="1143000"/>
          </a:xfrm>
          <a:solidFill>
            <a:srgbClr val="800080"/>
          </a:solidFill>
        </p:spPr>
        <p:txBody>
          <a:bodyPr/>
          <a:lstStyle/>
          <a:p>
            <a:pPr algn="r" eaLnBrk="1" hangingPunct="1">
              <a:defRPr/>
            </a:pPr>
            <a:r>
              <a:rPr lang="en-US" b="1">
                <a:effectLst>
                  <a:outerShdw blurRad="38100" dist="38100" dir="2700000" algn="tl">
                    <a:srgbClr val="FFFFFF"/>
                  </a:outerShdw>
                </a:effectLst>
                <a:latin typeface="Arial" charset="0"/>
                <a:ea typeface="ＭＳ Ｐゴシック" charset="0"/>
              </a:rPr>
              <a:t>Matthew</a:t>
            </a:r>
            <a:r>
              <a:rPr lang="mr-IN" altLang="ja-JP" b="1">
                <a:effectLst>
                  <a:outerShdw blurRad="38100" dist="38100" dir="2700000" algn="tl">
                    <a:srgbClr val="FFFFFF"/>
                  </a:outerShdw>
                </a:effectLst>
                <a:latin typeface="Arial" charset="0"/>
                <a:ea typeface="ＭＳ Ｐゴシック" charset="0"/>
              </a:rPr>
              <a:t>'</a:t>
            </a:r>
            <a:r>
              <a:rPr lang="en-US" b="1">
                <a:effectLst>
                  <a:outerShdw blurRad="38100" dist="38100" dir="2700000" algn="tl">
                    <a:srgbClr val="FFFFFF"/>
                  </a:outerShdw>
                </a:effectLst>
                <a:latin typeface="Arial" charset="0"/>
                <a:ea typeface="ＭＳ Ｐゴシック" charset="0"/>
              </a:rPr>
              <a:t>s Relational Pillars</a:t>
            </a:r>
            <a:endParaRPr lang="en-US">
              <a:latin typeface="Arial" charset="0"/>
              <a:ea typeface="ＭＳ Ｐゴシック" charset="0"/>
            </a:endParaRPr>
          </a:p>
        </p:txBody>
      </p:sp>
      <p:sp>
        <p:nvSpPr>
          <p:cNvPr id="336901" name="Rectangle 5"/>
          <p:cNvSpPr>
            <a:spLocks noChangeArrowheads="1"/>
          </p:cNvSpPr>
          <p:nvPr/>
        </p:nvSpPr>
        <p:spPr bwMode="auto">
          <a:xfrm>
            <a:off x="2895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5:23-24</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2" name="Rectangle 6"/>
          <p:cNvSpPr>
            <a:spLocks noChangeArrowheads="1"/>
          </p:cNvSpPr>
          <p:nvPr/>
        </p:nvSpPr>
        <p:spPr bwMode="auto">
          <a:xfrm>
            <a:off x="0" y="3124200"/>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You are: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3" name="Rectangle 7"/>
          <p:cNvSpPr>
            <a:spLocks noChangeArrowheads="1"/>
          </p:cNvSpPr>
          <p:nvPr/>
        </p:nvSpPr>
        <p:spPr bwMode="auto">
          <a:xfrm>
            <a:off x="0" y="4132263"/>
            <a:ext cx="25146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Issue: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4" name="Rectangle 8"/>
          <p:cNvSpPr>
            <a:spLocks noChangeArrowheads="1"/>
          </p:cNvSpPr>
          <p:nvPr/>
        </p:nvSpPr>
        <p:spPr bwMode="auto">
          <a:xfrm>
            <a:off x="2895600" y="31242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Offender</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5" name="Rectangle 9"/>
          <p:cNvSpPr>
            <a:spLocks noChangeArrowheads="1"/>
          </p:cNvSpPr>
          <p:nvPr/>
        </p:nvSpPr>
        <p:spPr bwMode="auto">
          <a:xfrm>
            <a:off x="6324600" y="3106738"/>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Offended</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6" name="Rectangle 10"/>
          <p:cNvSpPr>
            <a:spLocks noChangeArrowheads="1"/>
          </p:cNvSpPr>
          <p:nvPr/>
        </p:nvSpPr>
        <p:spPr bwMode="auto">
          <a:xfrm>
            <a:off x="2895600" y="41322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General</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7" name="Rectangle 11"/>
          <p:cNvSpPr>
            <a:spLocks noChangeArrowheads="1"/>
          </p:cNvSpPr>
          <p:nvPr/>
        </p:nvSpPr>
        <p:spPr bwMode="auto">
          <a:xfrm>
            <a:off x="6324600" y="41148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Sin</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08" name="Rectangle 12"/>
          <p:cNvSpPr>
            <a:spLocks noChangeArrowheads="1"/>
          </p:cNvSpPr>
          <p:nvPr/>
        </p:nvSpPr>
        <p:spPr bwMode="auto">
          <a:xfrm>
            <a:off x="6324600" y="19050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18:15-17</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005581" name="Rectangle 13"/>
          <p:cNvSpPr>
            <a:spLocks noChangeArrowheads="1"/>
          </p:cNvSpPr>
          <p:nvPr/>
        </p:nvSpPr>
        <p:spPr bwMode="auto">
          <a:xfrm>
            <a:off x="457200" y="152400"/>
            <a:ext cx="8686800" cy="1143000"/>
          </a:xfrm>
          <a:prstGeom prst="rect">
            <a:avLst/>
          </a:prstGeom>
          <a:solidFill>
            <a:srgbClr val="800080"/>
          </a:solidFill>
          <a:ln>
            <a:noFill/>
          </a:ln>
          <a:effec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Matthew</a:t>
            </a:r>
            <a:r>
              <a:rPr kumimoji="0" lang="mr-IN" altLang="ja-JP"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a:t>
            </a:r>
            <a:r>
              <a:rPr kumimoji="0" lang="en-US" sz="44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charset="0"/>
                <a:ea typeface="ＭＳ Ｐゴシック" charset="0"/>
                <a:cs typeface="Arial" charset="0"/>
              </a:rPr>
              <a:t>s Relational Pillars</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pic>
        <p:nvPicPr>
          <p:cNvPr id="336910" name="Picture 14" descr="roman column 3"/>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49066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36911" name="Rectangle 15"/>
          <p:cNvSpPr>
            <a:spLocks noChangeArrowheads="1"/>
          </p:cNvSpPr>
          <p:nvPr/>
        </p:nvSpPr>
        <p:spPr bwMode="auto">
          <a:xfrm>
            <a:off x="0" y="51990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1" u="none" strike="noStrike" kern="1200" cap="none" spc="0" normalizeH="0" baseline="0" noProof="0">
                <a:ln>
                  <a:noFill/>
                </a:ln>
                <a:solidFill>
                  <a:srgbClr val="FFFFFF"/>
                </a:solidFill>
                <a:effectLst/>
                <a:uLnTx/>
                <a:uFillTx/>
                <a:latin typeface="Arial" charset="0"/>
                <a:ea typeface="ＭＳ Ｐゴシック" charset="0"/>
                <a:cs typeface="Arial" charset="0"/>
              </a:rPr>
              <a:t>Initiative:</a:t>
            </a:r>
            <a:endParaRPr kumimoji="0" lang="en-US" sz="4400" b="0" i="1"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12" name="Rectangle 16"/>
          <p:cNvSpPr>
            <a:spLocks noChangeArrowheads="1"/>
          </p:cNvSpPr>
          <p:nvPr/>
        </p:nvSpPr>
        <p:spPr bwMode="auto">
          <a:xfrm>
            <a:off x="2895600" y="5199063"/>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You!</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336913" name="Rectangle 17"/>
          <p:cNvSpPr>
            <a:spLocks noChangeArrowheads="1"/>
          </p:cNvSpPr>
          <p:nvPr/>
        </p:nvSpPr>
        <p:spPr bwMode="auto">
          <a:xfrm>
            <a:off x="6324600" y="5181600"/>
            <a:ext cx="2743200" cy="990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Arial" charset="0"/>
                <a:ea typeface="ＭＳ Ｐゴシック" charset="0"/>
                <a:cs typeface="Arial" charset="0"/>
              </a:rPr>
              <a:t>You!</a:t>
            </a:r>
            <a:endParaRPr kumimoji="0" lang="en-US" sz="44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
        <p:nvSpPr>
          <p:cNvPr id="1005586" name="Rectangle 18"/>
          <p:cNvSpPr>
            <a:spLocks noChangeArrowheads="1"/>
          </p:cNvSpPr>
          <p:nvPr/>
        </p:nvSpPr>
        <p:spPr bwMode="auto">
          <a:xfrm>
            <a:off x="0" y="2133600"/>
            <a:ext cx="9144000" cy="762000"/>
          </a:xfrm>
          <a:prstGeom prst="rect">
            <a:avLst/>
          </a:prstGeom>
          <a:solidFill>
            <a:srgbClr val="333399"/>
          </a:solidFill>
          <a:ln>
            <a:noFill/>
          </a:ln>
          <a:effectLst>
            <a:outerShdw blurRad="63500" dist="35921" dir="2700000" algn="ctr" rotWithShape="0">
              <a:srgbClr val="000000">
                <a:alpha val="74998"/>
              </a:srgbClr>
            </a:outerShdw>
          </a:effec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Arial" charset="0"/>
                <a:ea typeface="ＭＳ Ｐゴシック" charset="0"/>
                <a:cs typeface="Arial" charset="0"/>
              </a:rPr>
              <a:t>The Overall Principle: Romans 12:18</a:t>
            </a:r>
            <a:endParaRPr kumimoji="0" lang="en-US" sz="4000" b="0" i="0" u="none" strike="noStrike" kern="1200" cap="none" spc="0" normalizeH="0" baseline="0" noProof="0">
              <a:ln>
                <a:noFill/>
              </a:ln>
              <a:solidFill>
                <a:srgbClr val="000000"/>
              </a:solidFill>
              <a:effectLst/>
              <a:uLnTx/>
              <a:uFillTx/>
              <a:latin typeface="Arial" charset="0"/>
              <a:ea typeface="ＭＳ Ｐゴシック" charset="0"/>
              <a:cs typeface="Arial" charset="0"/>
            </a:endParaRPr>
          </a:p>
        </p:txBody>
      </p:sp>
    </p:spTree>
    <p:extLst>
      <p:ext uri="{BB962C8B-B14F-4D97-AF65-F5344CB8AC3E}">
        <p14:creationId xmlns:p14="http://schemas.microsoft.com/office/powerpoint/2010/main" val="1329819258"/>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1005586"/>
                                        </p:tgtEl>
                                        <p:attrNameLst>
                                          <p:attrName>style.visibility</p:attrName>
                                        </p:attrNameLst>
                                      </p:cBhvr>
                                      <p:to>
                                        <p:strVal val="visible"/>
                                      </p:to>
                                    </p:set>
                                    <p:animEffect transition="in" filter="fade">
                                      <p:cBhvr>
                                        <p:cTn id="7" dur="3000"/>
                                        <p:tgtEl>
                                          <p:spTgt spid="1005586"/>
                                        </p:tgtEl>
                                      </p:cBhvr>
                                    </p:animEffect>
                                    <p:anim calcmode="lin" valueType="num">
                                      <p:cBhvr>
                                        <p:cTn id="8" dur="3000" fill="hold"/>
                                        <p:tgtEl>
                                          <p:spTgt spid="1005586"/>
                                        </p:tgtEl>
                                        <p:attrNameLst>
                                          <p:attrName>ppt_x</p:attrName>
                                        </p:attrNameLst>
                                      </p:cBhvr>
                                      <p:tavLst>
                                        <p:tav tm="0">
                                          <p:val>
                                            <p:strVal val="#ppt_x"/>
                                          </p:val>
                                        </p:tav>
                                        <p:tav tm="100000">
                                          <p:val>
                                            <p:strVal val="#ppt_x"/>
                                          </p:val>
                                        </p:tav>
                                      </p:tavLst>
                                    </p:anim>
                                    <p:anim calcmode="lin" valueType="num">
                                      <p:cBhvr>
                                        <p:cTn id="9" dur="2700" decel="100000" fill="hold"/>
                                        <p:tgtEl>
                                          <p:spTgt spid="1005586"/>
                                        </p:tgtEl>
                                        <p:attrNameLst>
                                          <p:attrName>ppt_y</p:attrName>
                                        </p:attrNameLst>
                                      </p:cBhvr>
                                      <p:tavLst>
                                        <p:tav tm="0">
                                          <p:val>
                                            <p:strVal val="#ppt_y+1"/>
                                          </p:val>
                                        </p:tav>
                                        <p:tav tm="100000">
                                          <p:val>
                                            <p:strVal val="#ppt_y-.03"/>
                                          </p:val>
                                        </p:tav>
                                      </p:tavLst>
                                    </p:anim>
                                    <p:anim calcmode="lin" valueType="num">
                                      <p:cBhvr>
                                        <p:cTn id="10" dur="300" accel="100000" fill="hold">
                                          <p:stCondLst>
                                            <p:cond delay="2700"/>
                                          </p:stCondLst>
                                        </p:cTn>
                                        <p:tgtEl>
                                          <p:spTgt spid="100558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558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4" name="Picture 1">
            <a:extLst>
              <a:ext uri="{FF2B5EF4-FFF2-40B4-BE49-F238E27FC236}">
                <a16:creationId xmlns:a16="http://schemas.microsoft.com/office/drawing/2014/main" id="{D758E11C-C688-4846-83EF-C4F0394317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 xmlns:a14="http://schemas.microsoft.com/office/drawing/2010/main">
                <a:blipFill dpi="0" rotWithShape="0">
                  <a:blip/>
                  <a:srcRect/>
                  <a:stretch>
                    <a:fillRect/>
                  </a:stretch>
                </a:blipFill>
              </a14:hiddenFill>
            </a:ext>
            <a:ext uri="{91240B29-F687-4f45-9708-019B960494DF}">
              <a14:hiddenLine xmlns="" xmlns:a14="http://schemas.microsoft.com/office/drawing/2010/main" w="9525" cap="flat">
                <a:solidFill>
                  <a:srgbClr val="3465AF"/>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pic>
      <p:sp>
        <p:nvSpPr>
          <p:cNvPr id="3" name="Rectangle 2">
            <a:extLst>
              <a:ext uri="{FF2B5EF4-FFF2-40B4-BE49-F238E27FC236}">
                <a16:creationId xmlns:a16="http://schemas.microsoft.com/office/drawing/2014/main" id="{183E4AD3-A1CF-419E-BF14-49C3738442B3}"/>
              </a:ext>
            </a:extLst>
          </p:cNvPr>
          <p:cNvSpPr/>
          <p:nvPr/>
        </p:nvSpPr>
        <p:spPr>
          <a:xfrm>
            <a:off x="-110838" y="457200"/>
            <a:ext cx="9144001" cy="5262979"/>
          </a:xfrm>
          <a:prstGeom prst="rect">
            <a:avLst/>
          </a:prstGeom>
        </p:spPr>
        <p:txBody>
          <a:bodyPr wrap="square">
            <a:spAutoFit/>
          </a:bodyPr>
          <a:lstStyle/>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17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Jesus replied, “Blessed are you, Simon son of Jonah, for this was not revealed to you by flesh and blood, but by my Father in heaven. </a:t>
            </a:r>
          </a:p>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18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And I tell you that you are Peter, and on this rock I will build my church, and the gates of Hades will not overcome it. </a:t>
            </a:r>
          </a:p>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19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I will give you the keys of the kingdom of heaven; whatever you bind on earth will be bound in heaven, and whatever you loose on earth will be loosed in heaven.” </a:t>
            </a:r>
          </a:p>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3000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20 </a:t>
            </a:r>
            <a:r>
              <a:rPr kumimoji="0" lang="en-US"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Then he ordered his disciples not to tell anyone that he was the Messiah.</a:t>
            </a:r>
            <a:endParaRPr kumimoji="0" lang="en-SG"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endParaRPr>
          </a:p>
        </p:txBody>
      </p:sp>
      <p:sp>
        <p:nvSpPr>
          <p:cNvPr id="5" name="Rectangle 4">
            <a:extLst>
              <a:ext uri="{FF2B5EF4-FFF2-40B4-BE49-F238E27FC236}">
                <a16:creationId xmlns:a16="http://schemas.microsoft.com/office/drawing/2014/main" id="{2CCF84DA-33D0-B645-9800-BCE1C5661EFF}"/>
              </a:ext>
            </a:extLst>
          </p:cNvPr>
          <p:cNvSpPr/>
          <p:nvPr/>
        </p:nvSpPr>
        <p:spPr>
          <a:xfrm>
            <a:off x="-1" y="6200745"/>
            <a:ext cx="9122813" cy="523220"/>
          </a:xfrm>
          <a:prstGeom prst="rect">
            <a:avLst/>
          </a:prstGeom>
        </p:spPr>
        <p:txBody>
          <a:bodyPr wrap="square">
            <a:spAutoFit/>
          </a:bodyPr>
          <a:lstStyle/>
          <a:p>
            <a:pPr marL="0" marR="0" lvl="0" indent="0" algn="ctr" defTabSz="457177" rtl="0" eaLnBrk="1" fontAlgn="auto" latinLnBrk="0" hangingPunct="1">
              <a:lnSpc>
                <a:spcPct val="100000"/>
              </a:lnSpc>
              <a:spcBef>
                <a:spcPts val="0"/>
              </a:spcBef>
              <a:spcAft>
                <a:spcPts val="0"/>
              </a:spcAft>
              <a:buClrTx/>
              <a:buSzTx/>
              <a:buFontTx/>
              <a:buNone/>
              <a:tabLst/>
              <a:defRPr/>
            </a:pPr>
            <a:r>
              <a:rPr kumimoji="0" lang="en-SG"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Matthew 16:13-20</a:t>
            </a:r>
            <a:r>
              <a:rPr kumimoji="0" lang="en-SG" sz="20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rPr>
              <a:t> (NLT)</a:t>
            </a:r>
            <a:endParaRPr kumimoji="0" lang="en-SG" sz="2800" b="1" i="0" u="none" strike="noStrike" kern="1200" cap="none" spc="0" normalizeH="0" baseline="0" noProof="0" dirty="0">
              <a:ln>
                <a:noFill/>
              </a:ln>
              <a:solidFill>
                <a:prstClr val="white"/>
              </a:solidFill>
              <a:effectLst>
                <a:glow rad="127000">
                  <a:prstClr val="black"/>
                </a:glow>
                <a:outerShdw blurRad="50800" dist="38100" dir="5400000" algn="t" rotWithShape="0">
                  <a:prstClr val="black">
                    <a:alpha val="40000"/>
                  </a:prstClr>
                </a:outerShdw>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823372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5" name="Rectangle 2"/>
          <p:cNvSpPr>
            <a:spLocks noGrp="1" noChangeArrowheads="1"/>
          </p:cNvSpPr>
          <p:nvPr>
            <p:ph type="title" idx="4294967295"/>
          </p:nvPr>
        </p:nvSpPr>
        <p:spPr/>
        <p:txBody>
          <a:bodyPr/>
          <a:lstStyle/>
          <a:p>
            <a:r>
              <a:rPr lang="en-US">
                <a:latin typeface="Arial" charset="0"/>
                <a:ea typeface="ＭＳ Ｐゴシック" charset="0"/>
              </a:rPr>
              <a:t>Make us one 3/3</a:t>
            </a:r>
          </a:p>
        </p:txBody>
      </p:sp>
      <p:pic>
        <p:nvPicPr>
          <p:cNvPr id="338946" name="Picture 3" descr="Sunrise &amp; Sunset 0680"/>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268" name="Text Box 4"/>
          <p:cNvSpPr txBox="1">
            <a:spLocks noChangeArrowheads="1"/>
          </p:cNvSpPr>
          <p:nvPr/>
        </p:nvSpPr>
        <p:spPr bwMode="auto">
          <a:xfrm>
            <a:off x="24583" y="620688"/>
            <a:ext cx="9119417" cy="4524315"/>
          </a:xfrm>
          <a:prstGeom prst="rect">
            <a:avLst/>
          </a:prstGeom>
          <a:noFill/>
          <a:ln>
            <a:noFill/>
          </a:ln>
          <a:effectLst/>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228600">
                    <a:srgbClr val="000000"/>
                  </a:glow>
                </a:effectLst>
                <a:uLnTx/>
                <a:uFillTx/>
                <a:latin typeface="Arial" charset="0"/>
                <a:ea typeface="ＭＳ Ｐゴシック" charset="0"/>
              </a:rPr>
              <a:t>Make us one, Lord,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228600">
                    <a:srgbClr val="000000"/>
                  </a:glow>
                </a:effectLst>
                <a:uLnTx/>
                <a:uFillTx/>
                <a:latin typeface="Arial" charset="0"/>
                <a:ea typeface="ＭＳ Ｐゴシック" charset="0"/>
              </a:rPr>
              <a:t>make us one,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228600">
                    <a:srgbClr val="000000"/>
                  </a:glow>
                </a:effectLst>
                <a:uLnTx/>
                <a:uFillTx/>
                <a:latin typeface="Arial" charset="0"/>
                <a:ea typeface="ＭＳ Ｐゴシック" charset="0"/>
              </a:rPr>
              <a:t>Holy Spirit, make us one.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228600">
                    <a:srgbClr val="000000"/>
                  </a:glow>
                </a:effectLst>
                <a:uLnTx/>
                <a:uFillTx/>
                <a:latin typeface="Arial" charset="0"/>
                <a:ea typeface="ＭＳ Ｐゴシック" charset="0"/>
              </a:rPr>
              <a:t>Let Your love flow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228600">
                    <a:srgbClr val="000000"/>
                  </a:glow>
                </a:effectLst>
                <a:uLnTx/>
                <a:uFillTx/>
                <a:latin typeface="Arial" charset="0"/>
                <a:ea typeface="ＭＳ Ｐゴシック" charset="0"/>
              </a:rPr>
              <a:t>so the world will know</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dirty="0">
                <a:ln>
                  <a:noFill/>
                </a:ln>
                <a:solidFill>
                  <a:srgbClr val="FFFFFF"/>
                </a:solidFill>
                <a:effectLst>
                  <a:glow rad="228600">
                    <a:srgbClr val="000000"/>
                  </a:glow>
                </a:effectLst>
                <a:uLnTx/>
                <a:uFillTx/>
                <a:latin typeface="Arial" charset="0"/>
                <a:ea typeface="ＭＳ Ｐゴシック" charset="0"/>
              </a:rPr>
              <a:t>we are one in You.</a:t>
            </a:r>
          </a:p>
        </p:txBody>
      </p:sp>
    </p:spTree>
    <p:extLst>
      <p:ext uri="{BB962C8B-B14F-4D97-AF65-F5344CB8AC3E}">
        <p14:creationId xmlns:p14="http://schemas.microsoft.com/office/powerpoint/2010/main" val="4050800190"/>
      </p:ext>
    </p:extLst>
  </p:cSld>
  <p:clrMapOvr>
    <a:masterClrMapping/>
  </p:clrMapOvr>
  <p:transition>
    <p:fade thruBlk="1"/>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4050" name="Rectangle 2"/>
          <p:cNvSpPr>
            <a:spLocks noGrp="1" noChangeArrowheads="1"/>
          </p:cNvSpPr>
          <p:nvPr>
            <p:ph type="title"/>
          </p:nvPr>
        </p:nvSpPr>
        <p:spPr>
          <a:xfrm>
            <a:off x="0" y="152400"/>
            <a:ext cx="9144000" cy="914400"/>
          </a:xfrm>
          <a:effectLst>
            <a:outerShdw blurRad="63500" dist="155023" dir="12899521" algn="ctr" rotWithShape="0">
              <a:srgbClr val="07070B">
                <a:alpha val="74998"/>
              </a:srgbClr>
            </a:outerShdw>
          </a:effectLst>
        </p:spPr>
        <p:txBody>
          <a:bodyPr/>
          <a:lstStyle/>
          <a:p>
            <a:pPr eaLnBrk="1" hangingPunct="1">
              <a:defRPr/>
            </a:pPr>
            <a:r>
              <a:rPr kumimoji="0" lang="en-US">
                <a:latin typeface="Helvetica" charset="0"/>
                <a:ea typeface="ＭＳ Ｐゴシック" charset="0"/>
                <a:cs typeface="ＭＳ Ｐゴシック" charset="0"/>
              </a:rPr>
              <a:t>What</a:t>
            </a:r>
            <a:r>
              <a:rPr kumimoji="0" lang="mr-IN" altLang="ja-JP">
                <a:latin typeface="Helvetica" charset="0"/>
                <a:ea typeface="ＭＳ Ｐゴシック" charset="0"/>
                <a:cs typeface="ＭＳ Ｐゴシック" charset="0"/>
              </a:rPr>
              <a:t>'</a:t>
            </a:r>
            <a:r>
              <a:rPr kumimoji="0" lang="en-US">
                <a:latin typeface="Helvetica" charset="0"/>
                <a:ea typeface="ＭＳ Ｐゴシック" charset="0"/>
                <a:cs typeface="ＭＳ Ｐゴシック" charset="0"/>
              </a:rPr>
              <a:t>s God Saying to You?</a:t>
            </a:r>
            <a:endParaRPr kumimoji="0" lang="en-US" sz="3600">
              <a:latin typeface="Helvetica" charset="0"/>
              <a:ea typeface="ＭＳ Ｐゴシック" charset="0"/>
              <a:cs typeface="ＭＳ Ｐゴシック" charset="0"/>
            </a:endParaRPr>
          </a:p>
        </p:txBody>
      </p:sp>
      <p:sp>
        <p:nvSpPr>
          <p:cNvPr id="1154051" name="Text Box 3"/>
          <p:cNvSpPr txBox="1">
            <a:spLocks noChangeArrowheads="1"/>
          </p:cNvSpPr>
          <p:nvPr/>
        </p:nvSpPr>
        <p:spPr bwMode="auto">
          <a:xfrm>
            <a:off x="3276600" y="3581400"/>
            <a:ext cx="477838"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Arial Black" charset="0"/>
                <a:ea typeface="ＭＳ Ｐゴシック" charset="0"/>
              </a:rPr>
              <a:t>S</a:t>
            </a:r>
            <a:endParaRPr kumimoji="0" lang="en-US" sz="2400" b="0" i="0" u="none" strike="noStrike" kern="1200" cap="none" spc="0" normalizeH="0" baseline="0" noProof="0">
              <a:ln>
                <a:noFill/>
              </a:ln>
              <a:solidFill>
                <a:srgbClr val="FFFF00"/>
              </a:solidFill>
              <a:effectLst/>
              <a:uLnTx/>
              <a:uFillTx/>
              <a:latin typeface="Arial" charset="0"/>
              <a:ea typeface="ＭＳ Ｐゴシック" charset="0"/>
            </a:endParaRPr>
          </a:p>
        </p:txBody>
      </p:sp>
      <p:sp>
        <p:nvSpPr>
          <p:cNvPr id="1154053" name="Text Box 5"/>
          <p:cNvSpPr txBox="1">
            <a:spLocks noChangeArrowheads="1"/>
          </p:cNvSpPr>
          <p:nvPr/>
        </p:nvSpPr>
        <p:spPr bwMode="auto">
          <a:xfrm>
            <a:off x="2057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BBE0E3"/>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55" name="Text Box 7"/>
          <p:cNvSpPr txBox="1">
            <a:spLocks noChangeArrowheads="1"/>
          </p:cNvSpPr>
          <p:nvPr/>
        </p:nvSpPr>
        <p:spPr bwMode="auto">
          <a:xfrm>
            <a:off x="2362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56" name="Text Box 8"/>
          <p:cNvSpPr txBox="1">
            <a:spLocks noChangeArrowheads="1"/>
          </p:cNvSpPr>
          <p:nvPr/>
        </p:nvSpPr>
        <p:spPr bwMode="auto">
          <a:xfrm>
            <a:off x="3276600" y="4267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57" name="Text Box 9"/>
          <p:cNvSpPr txBox="1">
            <a:spLocks noChangeArrowheads="1"/>
          </p:cNvSpPr>
          <p:nvPr/>
        </p:nvSpPr>
        <p:spPr bwMode="auto">
          <a:xfrm>
            <a:off x="4191000" y="4114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58" name="Text Box 10"/>
          <p:cNvSpPr txBox="1">
            <a:spLocks noChangeArrowheads="1"/>
          </p:cNvSpPr>
          <p:nvPr/>
        </p:nvSpPr>
        <p:spPr bwMode="auto">
          <a:xfrm>
            <a:off x="4800600" y="3276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59" name="Text Box 11"/>
          <p:cNvSpPr txBox="1">
            <a:spLocks noChangeArrowheads="1"/>
          </p:cNvSpPr>
          <p:nvPr/>
        </p:nvSpPr>
        <p:spPr bwMode="auto">
          <a:xfrm>
            <a:off x="39624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0" name="Text Box 12"/>
          <p:cNvSpPr txBox="1">
            <a:spLocks noChangeArrowheads="1"/>
          </p:cNvSpPr>
          <p:nvPr/>
        </p:nvSpPr>
        <p:spPr bwMode="auto">
          <a:xfrm>
            <a:off x="19050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1" name="Text Box 13"/>
          <p:cNvSpPr txBox="1">
            <a:spLocks noChangeArrowheads="1"/>
          </p:cNvSpPr>
          <p:nvPr/>
        </p:nvSpPr>
        <p:spPr bwMode="auto">
          <a:xfrm>
            <a:off x="838200"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2" name="Text Box 14"/>
          <p:cNvSpPr txBox="1">
            <a:spLocks noChangeArrowheads="1"/>
          </p:cNvSpPr>
          <p:nvPr/>
        </p:nvSpPr>
        <p:spPr bwMode="auto">
          <a:xfrm>
            <a:off x="1752600" y="3810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3" name="Text Box 15"/>
          <p:cNvSpPr txBox="1">
            <a:spLocks noChangeArrowheads="1"/>
          </p:cNvSpPr>
          <p:nvPr/>
        </p:nvSpPr>
        <p:spPr bwMode="auto">
          <a:xfrm>
            <a:off x="2784475" y="2514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4" name="Text Box 16"/>
          <p:cNvSpPr txBox="1">
            <a:spLocks noChangeArrowheads="1"/>
          </p:cNvSpPr>
          <p:nvPr/>
        </p:nvSpPr>
        <p:spPr bwMode="auto">
          <a:xfrm>
            <a:off x="35814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5" name="Text Box 17"/>
          <p:cNvSpPr txBox="1">
            <a:spLocks noChangeArrowheads="1"/>
          </p:cNvSpPr>
          <p:nvPr/>
        </p:nvSpPr>
        <p:spPr bwMode="auto">
          <a:xfrm>
            <a:off x="2743200" y="1752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6" name="Text Box 18"/>
          <p:cNvSpPr txBox="1">
            <a:spLocks noChangeArrowheads="1"/>
          </p:cNvSpPr>
          <p:nvPr/>
        </p:nvSpPr>
        <p:spPr bwMode="auto">
          <a:xfrm>
            <a:off x="4724400" y="2743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7" name="Text Box 19"/>
          <p:cNvSpPr txBox="1">
            <a:spLocks noChangeArrowheads="1"/>
          </p:cNvSpPr>
          <p:nvPr/>
        </p:nvSpPr>
        <p:spPr bwMode="auto">
          <a:xfrm>
            <a:off x="5029200" y="3962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8" name="Text Box 20"/>
          <p:cNvSpPr txBox="1">
            <a:spLocks noChangeArrowheads="1"/>
          </p:cNvSpPr>
          <p:nvPr/>
        </p:nvSpPr>
        <p:spPr bwMode="auto">
          <a:xfrm>
            <a:off x="5867400" y="3886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69" name="Text Box 21"/>
          <p:cNvSpPr txBox="1">
            <a:spLocks noChangeArrowheads="1"/>
          </p:cNvSpPr>
          <p:nvPr/>
        </p:nvSpPr>
        <p:spPr bwMode="auto">
          <a:xfrm>
            <a:off x="67818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0" name="Text Box 22"/>
          <p:cNvSpPr txBox="1">
            <a:spLocks noChangeArrowheads="1"/>
          </p:cNvSpPr>
          <p:nvPr/>
        </p:nvSpPr>
        <p:spPr bwMode="auto">
          <a:xfrm>
            <a:off x="7391400" y="28956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1" name="Text Box 23"/>
          <p:cNvSpPr txBox="1">
            <a:spLocks noChangeArrowheads="1"/>
          </p:cNvSpPr>
          <p:nvPr/>
        </p:nvSpPr>
        <p:spPr bwMode="auto">
          <a:xfrm>
            <a:off x="6553200" y="2667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2" name="Text Box 24"/>
          <p:cNvSpPr txBox="1">
            <a:spLocks noChangeArrowheads="1"/>
          </p:cNvSpPr>
          <p:nvPr/>
        </p:nvSpPr>
        <p:spPr bwMode="auto">
          <a:xfrm>
            <a:off x="4648200" y="2057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3" name="Text Box 25"/>
          <p:cNvSpPr txBox="1">
            <a:spLocks noChangeArrowheads="1"/>
          </p:cNvSpPr>
          <p:nvPr/>
        </p:nvSpPr>
        <p:spPr bwMode="auto">
          <a:xfrm>
            <a:off x="5181600" y="2438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4" name="Text Box 26"/>
          <p:cNvSpPr txBox="1">
            <a:spLocks noChangeArrowheads="1"/>
          </p:cNvSpPr>
          <p:nvPr/>
        </p:nvSpPr>
        <p:spPr bwMode="auto">
          <a:xfrm>
            <a:off x="5638800" y="3200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5" name="Text Box 27"/>
          <p:cNvSpPr txBox="1">
            <a:spLocks noChangeArrowheads="1"/>
          </p:cNvSpPr>
          <p:nvPr/>
        </p:nvSpPr>
        <p:spPr bwMode="auto">
          <a:xfrm>
            <a:off x="6553200" y="30480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6" name="Text Box 28"/>
          <p:cNvSpPr txBox="1">
            <a:spLocks noChangeArrowheads="1"/>
          </p:cNvSpPr>
          <p:nvPr/>
        </p:nvSpPr>
        <p:spPr bwMode="auto">
          <a:xfrm>
            <a:off x="62484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7" name="Text Box 29"/>
          <p:cNvSpPr txBox="1">
            <a:spLocks noChangeArrowheads="1"/>
          </p:cNvSpPr>
          <p:nvPr/>
        </p:nvSpPr>
        <p:spPr bwMode="auto">
          <a:xfrm>
            <a:off x="6324600" y="1981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8" name="Text Box 30"/>
          <p:cNvSpPr txBox="1">
            <a:spLocks noChangeArrowheads="1"/>
          </p:cNvSpPr>
          <p:nvPr/>
        </p:nvSpPr>
        <p:spPr bwMode="auto">
          <a:xfrm>
            <a:off x="3810000" y="47244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79" name="Text Box 31"/>
          <p:cNvSpPr txBox="1">
            <a:spLocks noChangeArrowheads="1"/>
          </p:cNvSpPr>
          <p:nvPr/>
        </p:nvSpPr>
        <p:spPr bwMode="auto">
          <a:xfrm>
            <a:off x="2590800" y="46482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0" name="Text Box 32"/>
          <p:cNvSpPr txBox="1">
            <a:spLocks noChangeArrowheads="1"/>
          </p:cNvSpPr>
          <p:nvPr/>
        </p:nvSpPr>
        <p:spPr bwMode="auto">
          <a:xfrm>
            <a:off x="914400" y="3733800"/>
            <a:ext cx="568325" cy="665163"/>
          </a:xfrm>
          <a:prstGeom prst="rect">
            <a:avLst/>
          </a:prstGeom>
          <a:noFill/>
          <a:ln>
            <a:noFill/>
          </a:ln>
          <a:effectLst>
            <a:outerShdw blurRad="63500" dist="71842" dir="2700000" algn="ctr" rotWithShape="0">
              <a:srgbClr val="000000">
                <a:alpha val="74998"/>
              </a:srgbClr>
            </a:outerShdw>
          </a:effectLst>
        </p:spPr>
        <p:txBody>
          <a:bodyPr wrap="non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Arial Black" charset="0"/>
                <a:ea typeface="ＭＳ Ｐゴシック" charset="0"/>
              </a:rPr>
              <a:t>M</a:t>
            </a: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2" name="Line 34"/>
          <p:cNvSpPr>
            <a:spLocks noChangeShapeType="1"/>
          </p:cNvSpPr>
          <p:nvPr/>
        </p:nvSpPr>
        <p:spPr bwMode="auto">
          <a:xfrm flipH="1" flipV="1">
            <a:off x="2667000" y="34290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3" name="Oval 35"/>
          <p:cNvSpPr>
            <a:spLocks noChangeArrowheads="1"/>
          </p:cNvSpPr>
          <p:nvPr/>
        </p:nvSpPr>
        <p:spPr bwMode="auto">
          <a:xfrm rot="1717289">
            <a:off x="1752600" y="3200400"/>
            <a:ext cx="2286000" cy="8382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4" name="Oval 36"/>
          <p:cNvSpPr>
            <a:spLocks noChangeArrowheads="1"/>
          </p:cNvSpPr>
          <p:nvPr/>
        </p:nvSpPr>
        <p:spPr bwMode="auto">
          <a:xfrm rot="1717289">
            <a:off x="1878013" y="2670175"/>
            <a:ext cx="2286000" cy="137160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5" name="Line 37"/>
          <p:cNvSpPr>
            <a:spLocks noChangeShapeType="1"/>
          </p:cNvSpPr>
          <p:nvPr/>
        </p:nvSpPr>
        <p:spPr bwMode="auto">
          <a:xfrm rot="1841959" flipH="1" flipV="1">
            <a:off x="2971800" y="3200400"/>
            <a:ext cx="685800" cy="304800"/>
          </a:xfrm>
          <a:prstGeom prst="line">
            <a:avLst/>
          </a:prstGeom>
          <a:noFill/>
          <a:ln w="57150">
            <a:solidFill>
              <a:schemeClr val="hlink"/>
            </a:solidFill>
            <a:round/>
            <a:headEnd type="arrow" w="med" len="med"/>
            <a:tailEnd type="none" w="med" len="lg"/>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6" name="Oval 38"/>
          <p:cNvSpPr>
            <a:spLocks noChangeArrowheads="1"/>
          </p:cNvSpPr>
          <p:nvPr/>
        </p:nvSpPr>
        <p:spPr bwMode="auto">
          <a:xfrm rot="188795">
            <a:off x="457200" y="1428750"/>
            <a:ext cx="8010525" cy="4743450"/>
          </a:xfrm>
          <a:prstGeom prst="ellipse">
            <a:avLst/>
          </a:prstGeom>
          <a:noFill/>
          <a:ln w="762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BBE0E3"/>
              </a:solidFill>
              <a:effectLst/>
              <a:uLnTx/>
              <a:uFillTx/>
              <a:latin typeface="Arial" charset="0"/>
              <a:ea typeface="ＭＳ Ｐゴシック" charset="0"/>
            </a:endParaRPr>
          </a:p>
        </p:txBody>
      </p:sp>
      <p:sp>
        <p:nvSpPr>
          <p:cNvPr id="1154087" name="Text Box 39"/>
          <p:cNvSpPr txBox="1">
            <a:spLocks noChangeArrowheads="1"/>
          </p:cNvSpPr>
          <p:nvPr/>
        </p:nvSpPr>
        <p:spPr bwMode="auto">
          <a:xfrm>
            <a:off x="3878263" y="2916238"/>
            <a:ext cx="4808537" cy="665162"/>
          </a:xfrm>
          <a:prstGeom prst="rect">
            <a:avLst/>
          </a:prstGeom>
          <a:solidFill>
            <a:srgbClr val="FF0000"/>
          </a:solidFill>
          <a:ln>
            <a:noFill/>
          </a:ln>
          <a:effectLst>
            <a:outerShdw blurRad="63500" dist="71842" dir="2700000" algn="ctr" rotWithShape="0">
              <a:srgbClr val="000000">
                <a:alpha val="74998"/>
              </a:srgbClr>
            </a:outerShdw>
          </a:effectLst>
        </p:spPr>
        <p:txBody>
          <a:bodyP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Black" charset="0"/>
                <a:ea typeface="ＭＳ Ｐゴシック" charset="0"/>
              </a:rPr>
              <a:t>b.  Your Own Life</a:t>
            </a:r>
            <a:endParaRPr kumimoji="0" lang="en-US" sz="2400" b="0" i="0" u="none" strike="noStrike" kern="1200" cap="none" spc="0" normalizeH="0" baseline="0" noProof="0">
              <a:ln>
                <a:noFill/>
              </a:ln>
              <a:solidFill>
                <a:srgbClr val="BBE0E3"/>
              </a:solidFill>
              <a:effectLst>
                <a:outerShdw blurRad="38100" dist="38100" dir="2700000" algn="tl">
                  <a:srgbClr val="000000"/>
                </a:outerShdw>
              </a:effectLst>
              <a:uLnTx/>
              <a:uFillTx/>
              <a:latin typeface="Arial" charset="0"/>
              <a:ea typeface="ＭＳ Ｐゴシック" charset="0"/>
            </a:endParaRPr>
          </a:p>
        </p:txBody>
      </p:sp>
      <p:sp>
        <p:nvSpPr>
          <p:cNvPr id="1154088" name="Text Box 40"/>
          <p:cNvSpPr txBox="1">
            <a:spLocks noChangeArrowheads="1"/>
          </p:cNvSpPr>
          <p:nvPr/>
        </p:nvSpPr>
        <p:spPr bwMode="auto">
          <a:xfrm>
            <a:off x="3878263" y="4364038"/>
            <a:ext cx="4808537" cy="665162"/>
          </a:xfrm>
          <a:prstGeom prst="rect">
            <a:avLst/>
          </a:prstGeom>
          <a:solidFill>
            <a:srgbClr val="FF0000"/>
          </a:solidFill>
          <a:ln>
            <a:noFill/>
          </a:ln>
          <a:effectLst>
            <a:outerShdw blurRad="63500" dist="71842" dir="2700000" algn="ctr" rotWithShape="0">
              <a:srgbClr val="000000">
                <a:alpha val="74998"/>
              </a:srgbClr>
            </a:outerShdw>
          </a:effectLst>
        </p:spPr>
        <p:txBody>
          <a:bodyP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Black" charset="0"/>
                <a:ea typeface="ＭＳ Ｐゴシック" charset="0"/>
              </a:rPr>
              <a:t>c.  Helping Others</a:t>
            </a:r>
          </a:p>
        </p:txBody>
      </p:sp>
      <p:sp>
        <p:nvSpPr>
          <p:cNvPr id="1154054" name="Text Box 6"/>
          <p:cNvSpPr txBox="1">
            <a:spLocks noChangeArrowheads="1"/>
          </p:cNvSpPr>
          <p:nvPr/>
        </p:nvSpPr>
        <p:spPr bwMode="auto">
          <a:xfrm>
            <a:off x="3878263" y="1468438"/>
            <a:ext cx="4808537" cy="665162"/>
          </a:xfrm>
          <a:prstGeom prst="rect">
            <a:avLst/>
          </a:prstGeom>
          <a:solidFill>
            <a:srgbClr val="FF0000"/>
          </a:solidFill>
          <a:ln>
            <a:noFill/>
          </a:ln>
          <a:effectLst>
            <a:outerShdw blurRad="63500" dist="71842" dir="2700000" algn="ctr" rotWithShape="0">
              <a:srgbClr val="000000">
                <a:alpha val="74998"/>
              </a:srgbClr>
            </a:outerShdw>
          </a:effectLst>
        </p:spPr>
        <p:txBody>
          <a:bodyP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outerShdw blurRad="38100" dist="38100" dir="2700000" algn="tl">
                    <a:srgbClr val="000000"/>
                  </a:outerShdw>
                </a:effectLst>
                <a:uLnTx/>
                <a:uFillTx/>
                <a:latin typeface="Arial Black" charset="0"/>
                <a:ea typeface="ＭＳ Ｐゴシック" charset="0"/>
              </a:rPr>
              <a:t>a.  The Church Body</a:t>
            </a:r>
          </a:p>
        </p:txBody>
      </p:sp>
    </p:spTree>
    <p:extLst>
      <p:ext uri="{BB962C8B-B14F-4D97-AF65-F5344CB8AC3E}">
        <p14:creationId xmlns:p14="http://schemas.microsoft.com/office/powerpoint/2010/main" val="385534366"/>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54054"/>
                                        </p:tgtEl>
                                        <p:attrNameLst>
                                          <p:attrName>style.visibility</p:attrName>
                                        </p:attrNameLst>
                                      </p:cBhvr>
                                      <p:to>
                                        <p:strVal val="visible"/>
                                      </p:to>
                                    </p:set>
                                  </p:childTnLst>
                                </p:cTn>
                              </p:par>
                              <p:par>
                                <p:cTn id="7" presetID="31" presetClass="entr" presetSubtype="0" fill="hold" grpId="0" nodeType="withEffect">
                                  <p:stCondLst>
                                    <p:cond delay="0"/>
                                  </p:stCondLst>
                                  <p:iterate type="lt">
                                    <p:tmPct val="5000"/>
                                  </p:iterate>
                                  <p:childTnLst>
                                    <p:set>
                                      <p:cBhvr>
                                        <p:cTn id="8" dur="1" fill="hold">
                                          <p:stCondLst>
                                            <p:cond delay="0"/>
                                          </p:stCondLst>
                                        </p:cTn>
                                        <p:tgtEl>
                                          <p:spTgt spid="1154086"/>
                                        </p:tgtEl>
                                        <p:attrNameLst>
                                          <p:attrName>style.visibility</p:attrName>
                                        </p:attrNameLst>
                                      </p:cBhvr>
                                      <p:to>
                                        <p:strVal val="visible"/>
                                      </p:to>
                                    </p:set>
                                    <p:anim calcmode="lin" valueType="num">
                                      <p:cBhvr>
                                        <p:cTn id="9" dur="1000" fill="hold"/>
                                        <p:tgtEl>
                                          <p:spTgt spid="1154086"/>
                                        </p:tgtEl>
                                        <p:attrNameLst>
                                          <p:attrName>ppt_w</p:attrName>
                                        </p:attrNameLst>
                                      </p:cBhvr>
                                      <p:tavLst>
                                        <p:tav tm="0">
                                          <p:val>
                                            <p:fltVal val="0"/>
                                          </p:val>
                                        </p:tav>
                                        <p:tav tm="100000">
                                          <p:val>
                                            <p:strVal val="#ppt_w"/>
                                          </p:val>
                                        </p:tav>
                                      </p:tavLst>
                                    </p:anim>
                                    <p:anim calcmode="lin" valueType="num">
                                      <p:cBhvr>
                                        <p:cTn id="10" dur="1000" fill="hold"/>
                                        <p:tgtEl>
                                          <p:spTgt spid="1154086"/>
                                        </p:tgtEl>
                                        <p:attrNameLst>
                                          <p:attrName>ppt_h</p:attrName>
                                        </p:attrNameLst>
                                      </p:cBhvr>
                                      <p:tavLst>
                                        <p:tav tm="0">
                                          <p:val>
                                            <p:fltVal val="0"/>
                                          </p:val>
                                        </p:tav>
                                        <p:tav tm="100000">
                                          <p:val>
                                            <p:strVal val="#ppt_h"/>
                                          </p:val>
                                        </p:tav>
                                      </p:tavLst>
                                    </p:anim>
                                    <p:anim calcmode="lin" valueType="num">
                                      <p:cBhvr>
                                        <p:cTn id="11" dur="1000" fill="hold"/>
                                        <p:tgtEl>
                                          <p:spTgt spid="1154086"/>
                                        </p:tgtEl>
                                        <p:attrNameLst>
                                          <p:attrName>style.rotation</p:attrName>
                                        </p:attrNameLst>
                                      </p:cBhvr>
                                      <p:tavLst>
                                        <p:tav tm="0">
                                          <p:val>
                                            <p:fltVal val="90"/>
                                          </p:val>
                                        </p:tav>
                                        <p:tav tm="100000">
                                          <p:val>
                                            <p:fltVal val="0"/>
                                          </p:val>
                                        </p:tav>
                                      </p:tavLst>
                                    </p:anim>
                                    <p:animEffect transition="in" filter="fade">
                                      <p:cBhvr>
                                        <p:cTn id="12" dur="1000"/>
                                        <p:tgtEl>
                                          <p:spTgt spid="115408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15408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54051"/>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54088"/>
                                        </p:tgtEl>
                                        <p:attrNameLst>
                                          <p:attrName>style.visibility</p:attrName>
                                        </p:attrNameLst>
                                      </p:cBhvr>
                                      <p:to>
                                        <p:strVal val="visible"/>
                                      </p:to>
                                    </p:set>
                                  </p:childTnLst>
                                </p:cTn>
                              </p:par>
                            </p:childTnLst>
                          </p:cTn>
                        </p:par>
                        <p:par>
                          <p:cTn id="23" fill="hold" nodeType="afterGroup">
                            <p:stCondLst>
                              <p:cond delay="0"/>
                            </p:stCondLst>
                            <p:childTnLst>
                              <p:par>
                                <p:cTn id="24" presetID="22" presetClass="entr" presetSubtype="8" fill="hold" nodeType="afterEffect">
                                  <p:stCondLst>
                                    <p:cond delay="0"/>
                                  </p:stCondLst>
                                  <p:childTnLst>
                                    <p:set>
                                      <p:cBhvr>
                                        <p:cTn id="25" dur="1" fill="hold">
                                          <p:stCondLst>
                                            <p:cond delay="0"/>
                                          </p:stCondLst>
                                        </p:cTn>
                                        <p:tgtEl>
                                          <p:spTgt spid="1154082"/>
                                        </p:tgtEl>
                                        <p:attrNameLst>
                                          <p:attrName>style.visibility</p:attrName>
                                        </p:attrNameLst>
                                      </p:cBhvr>
                                      <p:to>
                                        <p:strVal val="visible"/>
                                      </p:to>
                                    </p:set>
                                    <p:animEffect transition="in" filter="wipe(left)">
                                      <p:cBhvr>
                                        <p:cTn id="26" dur="500"/>
                                        <p:tgtEl>
                                          <p:spTgt spid="1154082"/>
                                        </p:tgtEl>
                                      </p:cBhvr>
                                    </p:animEffect>
                                  </p:childTnLst>
                                </p:cTn>
                              </p:par>
                            </p:childTnLst>
                          </p:cTn>
                        </p:par>
                        <p:par>
                          <p:cTn id="27" fill="hold" nodeType="afterGroup">
                            <p:stCondLst>
                              <p:cond delay="500"/>
                            </p:stCondLst>
                            <p:childTnLst>
                              <p:par>
                                <p:cTn id="28" presetID="31" presetClass="entr" presetSubtype="0" fill="hold" grpId="0" nodeType="afterEffect">
                                  <p:stCondLst>
                                    <p:cond delay="0"/>
                                  </p:stCondLst>
                                  <p:iterate type="lt">
                                    <p:tmPct val="5000"/>
                                  </p:iterate>
                                  <p:childTnLst>
                                    <p:set>
                                      <p:cBhvr>
                                        <p:cTn id="29" dur="1" fill="hold">
                                          <p:stCondLst>
                                            <p:cond delay="0"/>
                                          </p:stCondLst>
                                        </p:cTn>
                                        <p:tgtEl>
                                          <p:spTgt spid="1154083"/>
                                        </p:tgtEl>
                                        <p:attrNameLst>
                                          <p:attrName>style.visibility</p:attrName>
                                        </p:attrNameLst>
                                      </p:cBhvr>
                                      <p:to>
                                        <p:strVal val="visible"/>
                                      </p:to>
                                    </p:set>
                                    <p:anim calcmode="lin" valueType="num">
                                      <p:cBhvr>
                                        <p:cTn id="30" dur="1000" fill="hold"/>
                                        <p:tgtEl>
                                          <p:spTgt spid="1154083"/>
                                        </p:tgtEl>
                                        <p:attrNameLst>
                                          <p:attrName>ppt_w</p:attrName>
                                        </p:attrNameLst>
                                      </p:cBhvr>
                                      <p:tavLst>
                                        <p:tav tm="0">
                                          <p:val>
                                            <p:fltVal val="0"/>
                                          </p:val>
                                        </p:tav>
                                        <p:tav tm="100000">
                                          <p:val>
                                            <p:strVal val="#ppt_w"/>
                                          </p:val>
                                        </p:tav>
                                      </p:tavLst>
                                    </p:anim>
                                    <p:anim calcmode="lin" valueType="num">
                                      <p:cBhvr>
                                        <p:cTn id="31" dur="1000" fill="hold"/>
                                        <p:tgtEl>
                                          <p:spTgt spid="1154083"/>
                                        </p:tgtEl>
                                        <p:attrNameLst>
                                          <p:attrName>ppt_h</p:attrName>
                                        </p:attrNameLst>
                                      </p:cBhvr>
                                      <p:tavLst>
                                        <p:tav tm="0">
                                          <p:val>
                                            <p:fltVal val="0"/>
                                          </p:val>
                                        </p:tav>
                                        <p:tav tm="100000">
                                          <p:val>
                                            <p:strVal val="#ppt_h"/>
                                          </p:val>
                                        </p:tav>
                                      </p:tavLst>
                                    </p:anim>
                                    <p:anim calcmode="lin" valueType="num">
                                      <p:cBhvr>
                                        <p:cTn id="32" dur="1000" fill="hold"/>
                                        <p:tgtEl>
                                          <p:spTgt spid="1154083"/>
                                        </p:tgtEl>
                                        <p:attrNameLst>
                                          <p:attrName>style.rotation</p:attrName>
                                        </p:attrNameLst>
                                      </p:cBhvr>
                                      <p:tavLst>
                                        <p:tav tm="0">
                                          <p:val>
                                            <p:fltVal val="90"/>
                                          </p:val>
                                        </p:tav>
                                        <p:tav tm="100000">
                                          <p:val>
                                            <p:fltVal val="0"/>
                                          </p:val>
                                        </p:tav>
                                      </p:tavLst>
                                    </p:anim>
                                    <p:animEffect transition="in" filter="fade">
                                      <p:cBhvr>
                                        <p:cTn id="33" dur="1000"/>
                                        <p:tgtEl>
                                          <p:spTgt spid="1154083"/>
                                        </p:tgtEl>
                                      </p:cBhvr>
                                    </p:animEffect>
                                  </p:childTnLst>
                                </p:cTn>
                              </p:par>
                            </p:childTnLst>
                          </p:cTn>
                        </p:par>
                        <p:par>
                          <p:cTn id="34" fill="hold" nodeType="afterGroup">
                            <p:stCondLst>
                              <p:cond delay="1500"/>
                            </p:stCondLst>
                            <p:childTnLst>
                              <p:par>
                                <p:cTn id="35" presetID="22" presetClass="entr" presetSubtype="8" fill="hold" nodeType="afterEffect">
                                  <p:stCondLst>
                                    <p:cond delay="0"/>
                                  </p:stCondLst>
                                  <p:childTnLst>
                                    <p:set>
                                      <p:cBhvr>
                                        <p:cTn id="36" dur="1" fill="hold">
                                          <p:stCondLst>
                                            <p:cond delay="0"/>
                                          </p:stCondLst>
                                        </p:cTn>
                                        <p:tgtEl>
                                          <p:spTgt spid="1154085"/>
                                        </p:tgtEl>
                                        <p:attrNameLst>
                                          <p:attrName>style.visibility</p:attrName>
                                        </p:attrNameLst>
                                      </p:cBhvr>
                                      <p:to>
                                        <p:strVal val="visible"/>
                                      </p:to>
                                    </p:set>
                                    <p:animEffect transition="in" filter="wipe(left)">
                                      <p:cBhvr>
                                        <p:cTn id="37" dur="500"/>
                                        <p:tgtEl>
                                          <p:spTgt spid="1154085"/>
                                        </p:tgtEl>
                                      </p:cBhvr>
                                    </p:animEffect>
                                  </p:childTnLst>
                                </p:cTn>
                              </p:par>
                            </p:childTnLst>
                          </p:cTn>
                        </p:par>
                        <p:par>
                          <p:cTn id="38" fill="hold" nodeType="afterGroup">
                            <p:stCondLst>
                              <p:cond delay="2000"/>
                            </p:stCondLst>
                            <p:childTnLst>
                              <p:par>
                                <p:cTn id="39" presetID="31" presetClass="entr" presetSubtype="0" fill="hold" grpId="0" nodeType="afterEffect">
                                  <p:stCondLst>
                                    <p:cond delay="0"/>
                                  </p:stCondLst>
                                  <p:iterate type="lt">
                                    <p:tmPct val="5000"/>
                                  </p:iterate>
                                  <p:childTnLst>
                                    <p:set>
                                      <p:cBhvr>
                                        <p:cTn id="40" dur="1" fill="hold">
                                          <p:stCondLst>
                                            <p:cond delay="0"/>
                                          </p:stCondLst>
                                        </p:cTn>
                                        <p:tgtEl>
                                          <p:spTgt spid="1154084"/>
                                        </p:tgtEl>
                                        <p:attrNameLst>
                                          <p:attrName>style.visibility</p:attrName>
                                        </p:attrNameLst>
                                      </p:cBhvr>
                                      <p:to>
                                        <p:strVal val="visible"/>
                                      </p:to>
                                    </p:set>
                                    <p:anim calcmode="lin" valueType="num">
                                      <p:cBhvr>
                                        <p:cTn id="41" dur="1000" fill="hold"/>
                                        <p:tgtEl>
                                          <p:spTgt spid="1154084"/>
                                        </p:tgtEl>
                                        <p:attrNameLst>
                                          <p:attrName>ppt_w</p:attrName>
                                        </p:attrNameLst>
                                      </p:cBhvr>
                                      <p:tavLst>
                                        <p:tav tm="0">
                                          <p:val>
                                            <p:fltVal val="0"/>
                                          </p:val>
                                        </p:tav>
                                        <p:tav tm="100000">
                                          <p:val>
                                            <p:strVal val="#ppt_w"/>
                                          </p:val>
                                        </p:tav>
                                      </p:tavLst>
                                    </p:anim>
                                    <p:anim calcmode="lin" valueType="num">
                                      <p:cBhvr>
                                        <p:cTn id="42" dur="1000" fill="hold"/>
                                        <p:tgtEl>
                                          <p:spTgt spid="1154084"/>
                                        </p:tgtEl>
                                        <p:attrNameLst>
                                          <p:attrName>ppt_h</p:attrName>
                                        </p:attrNameLst>
                                      </p:cBhvr>
                                      <p:tavLst>
                                        <p:tav tm="0">
                                          <p:val>
                                            <p:fltVal val="0"/>
                                          </p:val>
                                        </p:tav>
                                        <p:tav tm="100000">
                                          <p:val>
                                            <p:strVal val="#ppt_h"/>
                                          </p:val>
                                        </p:tav>
                                      </p:tavLst>
                                    </p:anim>
                                    <p:anim calcmode="lin" valueType="num">
                                      <p:cBhvr>
                                        <p:cTn id="43" dur="1000" fill="hold"/>
                                        <p:tgtEl>
                                          <p:spTgt spid="1154084"/>
                                        </p:tgtEl>
                                        <p:attrNameLst>
                                          <p:attrName>style.rotation</p:attrName>
                                        </p:attrNameLst>
                                      </p:cBhvr>
                                      <p:tavLst>
                                        <p:tav tm="0">
                                          <p:val>
                                            <p:fltVal val="90"/>
                                          </p:val>
                                        </p:tav>
                                        <p:tav tm="100000">
                                          <p:val>
                                            <p:fltVal val="0"/>
                                          </p:val>
                                        </p:tav>
                                      </p:tavLst>
                                    </p:anim>
                                    <p:animEffect transition="in" filter="fade">
                                      <p:cBhvr>
                                        <p:cTn id="44" dur="1000"/>
                                        <p:tgtEl>
                                          <p:spTgt spid="11540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4051" grpId="0"/>
      <p:bldP spid="1154083" grpId="0" animBg="1"/>
      <p:bldP spid="1154084" grpId="0" animBg="1"/>
      <p:bldP spid="1154086" grpId="0" animBg="1"/>
      <p:bldP spid="1154087" grpId="0" animBg="1"/>
      <p:bldP spid="1154088" grpId="0" animBg="1"/>
      <p:bldP spid="1154054"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algn="ctr" defTabSz="914400" fontAlgn="base">
              <a:spcBef>
                <a:spcPct val="0"/>
              </a:spcBef>
              <a:spcAft>
                <a:spcPct val="0"/>
              </a:spcAft>
            </a:pPr>
            <a:endParaRPr lang="en-US" sz="2400" b="1">
              <a:solidFill>
                <a:srgbClr val="000000"/>
              </a:solidFill>
              <a:latin typeface="Arial" charset="0"/>
              <a:ea typeface="ＭＳ Ｐゴシック" charset="0"/>
              <a:cs typeface="ＭＳ Ｐゴシック" charset="0"/>
            </a:endParaRPr>
          </a:p>
        </p:txBody>
      </p:sp>
      <p:sp>
        <p:nvSpPr>
          <p:cNvPr id="265219" name="Title 2"/>
          <p:cNvSpPr>
            <a:spLocks noGrp="1"/>
          </p:cNvSpPr>
          <p:nvPr>
            <p:ph type="title" idx="4294967295"/>
          </p:nvPr>
        </p:nvSpPr>
        <p:spPr>
          <a:xfrm>
            <a:off x="0" y="1168399"/>
            <a:ext cx="9144000" cy="2401711"/>
          </a:xfrm>
        </p:spPr>
        <p:txBody>
          <a:bodyPr/>
          <a:lstStyle/>
          <a:p>
            <a:r>
              <a:rPr lang="en-US" sz="8800" dirty="0">
                <a:solidFill>
                  <a:schemeClr val="tx1"/>
                </a:solidFill>
                <a:latin typeface="Arial" charset="0"/>
                <a:ea typeface="Osaka" charset="0"/>
                <a:cs typeface="Arial" charset="0"/>
              </a:rPr>
              <a:t>Slides on </a:t>
            </a:r>
            <a:br>
              <a:rPr lang="en-US" sz="8800" dirty="0">
                <a:solidFill>
                  <a:schemeClr val="tx1"/>
                </a:solidFill>
                <a:latin typeface="Arial" charset="0"/>
                <a:ea typeface="Osaka" charset="0"/>
                <a:cs typeface="Arial" charset="0"/>
              </a:rPr>
            </a:br>
            <a:r>
              <a:rPr lang="en-US" sz="8800" dirty="0">
                <a:solidFill>
                  <a:schemeClr val="bg1"/>
                </a:solidFill>
                <a:latin typeface="Arial" charset="0"/>
                <a:ea typeface="Osaka" charset="0"/>
                <a:cs typeface="Arial" charset="0"/>
              </a:rPr>
              <a:t>Matthew 19</a:t>
            </a:r>
          </a:p>
        </p:txBody>
      </p:sp>
    </p:spTree>
    <p:extLst>
      <p:ext uri="{BB962C8B-B14F-4D97-AF65-F5344CB8AC3E}">
        <p14:creationId xmlns:p14="http://schemas.microsoft.com/office/powerpoint/2010/main" val="277621388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1">
            <a:extLst>
              <a:ext uri="{FF2B5EF4-FFF2-40B4-BE49-F238E27FC236}">
                <a16:creationId xmlns:a16="http://schemas.microsoft.com/office/drawing/2014/main" id="{4CE280B3-81F5-4C3E-AFC1-912400BFF8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4" name="Title 1">
            <a:extLst>
              <a:ext uri="{FF2B5EF4-FFF2-40B4-BE49-F238E27FC236}">
                <a16:creationId xmlns:a16="http://schemas.microsoft.com/office/drawing/2014/main" id="{81168235-75B6-4737-BD65-69FEC2392130}"/>
              </a:ext>
            </a:extLst>
          </p:cNvPr>
          <p:cNvSpPr txBox="1">
            <a:spLocks/>
          </p:cNvSpPr>
          <p:nvPr/>
        </p:nvSpPr>
        <p:spPr bwMode="auto">
          <a:xfrm>
            <a:off x="0" y="0"/>
            <a:ext cx="9144000" cy="2204864"/>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ea typeface="ＭＳ Ｐゴシック" charset="0"/>
              </a:defRPr>
            </a:lvl2pPr>
            <a:lvl3pPr algn="ctr" rtl="0" fontAlgn="base">
              <a:spcBef>
                <a:spcPct val="0"/>
              </a:spcBef>
              <a:spcAft>
                <a:spcPct val="0"/>
              </a:spcAft>
              <a:defRPr sz="4400">
                <a:solidFill>
                  <a:schemeClr val="tx2"/>
                </a:solidFill>
                <a:latin typeface="Times New Roman" charset="0"/>
                <a:ea typeface="ＭＳ Ｐゴシック" charset="0"/>
              </a:defRPr>
            </a:lvl3pPr>
            <a:lvl4pPr algn="ctr" rtl="0" fontAlgn="base">
              <a:spcBef>
                <a:spcPct val="0"/>
              </a:spcBef>
              <a:spcAft>
                <a:spcPct val="0"/>
              </a:spcAft>
              <a:defRPr sz="4400">
                <a:solidFill>
                  <a:schemeClr val="tx2"/>
                </a:solidFill>
                <a:latin typeface="Times New Roman" charset="0"/>
                <a:ea typeface="ＭＳ Ｐゴシック" charset="0"/>
              </a:defRPr>
            </a:lvl4pPr>
            <a:lvl5pPr algn="ctr" rtl="0" fontAlgn="base">
              <a:spcBef>
                <a:spcPct val="0"/>
              </a:spcBef>
              <a:spcAft>
                <a:spcPct val="0"/>
              </a:spcAft>
              <a:defRPr sz="4400">
                <a:solidFill>
                  <a:schemeClr val="tx2"/>
                </a:solidFill>
                <a:latin typeface="Times New Roman" charset="0"/>
                <a:ea typeface="ＭＳ Ｐゴシック" charset="0"/>
              </a:defRPr>
            </a:lvl5pPr>
            <a:lvl6pPr marL="457200" algn="ctr" rtl="0" fontAlgn="base">
              <a:spcBef>
                <a:spcPct val="0"/>
              </a:spcBef>
              <a:spcAft>
                <a:spcPct val="0"/>
              </a:spcAft>
              <a:defRPr sz="4400">
                <a:solidFill>
                  <a:schemeClr val="tx2"/>
                </a:solidFill>
                <a:latin typeface="Times New Roman" charset="0"/>
                <a:ea typeface="ＭＳ Ｐゴシック" charset="0"/>
              </a:defRPr>
            </a:lvl6pPr>
            <a:lvl7pPr marL="914400" algn="ctr" rtl="0" fontAlgn="base">
              <a:spcBef>
                <a:spcPct val="0"/>
              </a:spcBef>
              <a:spcAft>
                <a:spcPct val="0"/>
              </a:spcAft>
              <a:defRPr sz="4400">
                <a:solidFill>
                  <a:schemeClr val="tx2"/>
                </a:solidFill>
                <a:latin typeface="Times New Roman" charset="0"/>
                <a:ea typeface="ＭＳ Ｐゴシック" charset="0"/>
              </a:defRPr>
            </a:lvl7pPr>
            <a:lvl8pPr marL="1371600" algn="ctr" rtl="0" fontAlgn="base">
              <a:spcBef>
                <a:spcPct val="0"/>
              </a:spcBef>
              <a:spcAft>
                <a:spcPct val="0"/>
              </a:spcAft>
              <a:defRPr sz="4400">
                <a:solidFill>
                  <a:schemeClr val="tx2"/>
                </a:solidFill>
                <a:latin typeface="Times New Roman" charset="0"/>
                <a:ea typeface="ＭＳ Ｐゴシック" charset="0"/>
              </a:defRPr>
            </a:lvl8pPr>
            <a:lvl9pPr marL="1828800" algn="ctr" rtl="0" fontAlgn="base">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5400" b="1" i="0" u="none" strike="noStrike" kern="0" cap="none" spc="0" normalizeH="0" baseline="0" noProof="0">
                <a:ln>
                  <a:noFill/>
                </a:ln>
                <a:solidFill>
                  <a:srgbClr val="FFFFFF"/>
                </a:solidFill>
                <a:effectLst>
                  <a:glow rad="228600">
                    <a:srgbClr val="000000"/>
                  </a:glow>
                </a:effectLst>
                <a:uLnTx/>
                <a:uFillTx/>
                <a:latin typeface="Arial"/>
                <a:ea typeface="+mj-ea"/>
                <a:cs typeface="Arial"/>
              </a:rPr>
              <a:t>O. Instruction on Eternal Life</a:t>
            </a:r>
            <a:endParaRPr kumimoji="0" lang="en-US" sz="6000" b="1" i="0" u="none" strike="noStrike" kern="0" cap="none" spc="0" normalizeH="0" baseline="0" noProof="0">
              <a:ln>
                <a:noFill/>
              </a:ln>
              <a:solidFill>
                <a:srgbClr val="FFFFFF"/>
              </a:solidFill>
              <a:effectLst>
                <a:glow rad="228600">
                  <a:srgbClr val="000000"/>
                </a:glow>
              </a:effectLst>
              <a:uLnTx/>
              <a:uFillTx/>
              <a:latin typeface="Arial"/>
              <a:ea typeface="+mj-ea"/>
              <a:cs typeface="Arial"/>
            </a:endParaRPr>
          </a:p>
        </p:txBody>
      </p:sp>
      <p:sp>
        <p:nvSpPr>
          <p:cNvPr id="5" name="Rectangle 4">
            <a:extLst>
              <a:ext uri="{FF2B5EF4-FFF2-40B4-BE49-F238E27FC236}">
                <a16:creationId xmlns:a16="http://schemas.microsoft.com/office/drawing/2014/main" id="{D5C82CF4-6DBD-4AF1-97C3-F4FAE6FF0D50}"/>
              </a:ext>
            </a:extLst>
          </p:cNvPr>
          <p:cNvSpPr>
            <a:spLocks noChangeArrowheads="1"/>
          </p:cNvSpPr>
          <p:nvPr/>
        </p:nvSpPr>
        <p:spPr bwMode="auto">
          <a:xfrm>
            <a:off x="18634" y="2354687"/>
            <a:ext cx="9144000" cy="703831"/>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de-DE" sz="3200" b="1" i="1"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 134</a:t>
            </a:r>
          </a:p>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de-DE" sz="3200" b="1" i="1"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Matthew 19:16–20:16; Mark 10:17-31; </a:t>
            </a:r>
          </a:p>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de-DE" sz="3200" b="1" i="1"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Luke 18:18-30</a:t>
            </a:r>
          </a:p>
        </p:txBody>
      </p:sp>
      <p:sp>
        <p:nvSpPr>
          <p:cNvPr id="6" name="Rectangle 5">
            <a:extLst>
              <a:ext uri="{FF2B5EF4-FFF2-40B4-BE49-F238E27FC236}">
                <a16:creationId xmlns:a16="http://schemas.microsoft.com/office/drawing/2014/main" id="{7C29053E-F050-456B-81CE-31260F9B420A}"/>
              </a:ext>
            </a:extLst>
          </p:cNvPr>
          <p:cNvSpPr>
            <a:spLocks noChangeArrowheads="1"/>
          </p:cNvSpPr>
          <p:nvPr/>
        </p:nvSpPr>
        <p:spPr bwMode="auto">
          <a:xfrm>
            <a:off x="18634" y="3741901"/>
            <a:ext cx="9144000" cy="2232248"/>
          </a:xfrm>
          <a:prstGeom prst="rect">
            <a:avLst/>
          </a:prstGeom>
          <a:noFill/>
          <a:ln w="9525">
            <a:noFill/>
            <a:miter lim="800000"/>
            <a:headEnd/>
            <a:tailEnd/>
          </a:ln>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Tx/>
              <a:buNone/>
              <a:tabLst/>
              <a:defRPr/>
            </a:pPr>
            <a:r>
              <a:rPr kumimoji="0" lang="en-GB"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rPr>
              <a:t>One cannot enter the kingdom life through riches, so the Pharisee’s belief that material wealth shows God's approval is wrong </a:t>
            </a:r>
            <a:endParaRPr kumimoji="0" lang="en-US" sz="3200" b="1" i="0" u="none" strike="noStrike" kern="0" cap="none" spc="0" normalizeH="0" baseline="0" noProof="0" dirty="0">
              <a:ln>
                <a:noFill/>
              </a:ln>
              <a:solidFill>
                <a:srgbClr val="FFFFFF"/>
              </a:solidFill>
              <a:effectLst>
                <a:glow rad="228600">
                  <a:srgbClr val="220011"/>
                </a:glow>
              </a:effectLst>
              <a:uLnTx/>
              <a:uFillTx/>
              <a:latin typeface="Arial"/>
              <a:ea typeface="ＭＳ Ｐゴシック" charset="0"/>
              <a:cs typeface="Arial"/>
            </a:endParaRPr>
          </a:p>
        </p:txBody>
      </p:sp>
    </p:spTree>
    <p:extLst>
      <p:ext uri="{BB962C8B-B14F-4D97-AF65-F5344CB8AC3E}">
        <p14:creationId xmlns:p14="http://schemas.microsoft.com/office/powerpoint/2010/main" val="107967921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1"/>
          <p:cNvPicPr>
            <a:picLocks noChangeAspect="1" noChangeArrowheads="1"/>
          </p:cNvPicPr>
          <p:nvPr/>
        </p:nvPicPr>
        <p:blipFill rotWithShape="1">
          <a:blip r:embed="rId3">
            <a:extLst>
              <a:ext uri="{28A0092B-C50C-407E-A947-70E740481C1C}">
                <a14:useLocalDpi xmlns:a14="http://schemas.microsoft.com/office/drawing/2010/main" val="0"/>
              </a:ext>
            </a:extLst>
          </a:blip>
          <a:srcRect t="10897"/>
          <a:stretch/>
        </p:blipFill>
        <p:spPr bwMode="auto">
          <a:xfrm>
            <a:off x="0" y="0"/>
            <a:ext cx="9145116" cy="6111652"/>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3" name="TextBox 2"/>
          <p:cNvSpPr txBox="1"/>
          <p:nvPr/>
        </p:nvSpPr>
        <p:spPr>
          <a:xfrm>
            <a:off x="179512" y="4130061"/>
            <a:ext cx="7685658" cy="1446404"/>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4400" b="1" i="0" u="none" strike="noStrike" kern="1200" cap="none" spc="0" normalizeH="0" baseline="0" noProof="0" dirty="0">
                <a:ln>
                  <a:noFill/>
                </a:ln>
                <a:solidFill>
                  <a:srgbClr val="6BCBF4"/>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cs typeface="+mn-cs"/>
              </a:rPr>
              <a:t>A RICH YOUNG MAN QUESTIONS JESUS</a:t>
            </a:r>
            <a:endParaRPr kumimoji="0" lang="en-US" sz="3200" b="1" i="0" u="none" strike="noStrike" kern="1200" cap="none" spc="0" normalizeH="0" baseline="0" noProof="0" dirty="0">
              <a:ln>
                <a:noFill/>
              </a:ln>
              <a:solidFill>
                <a:srgbClr val="6BCBF4"/>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cs typeface="+mn-cs"/>
            </a:endParaRPr>
          </a:p>
        </p:txBody>
      </p:sp>
      <p:pic>
        <p:nvPicPr>
          <p:cNvPr id="3075" name="Picture 2" descr="FB_00_Prodigal Son_1024.jpg                                    008FF0F0Drive A                        7C26844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17" y="6064244"/>
            <a:ext cx="9181956" cy="866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 name="TextBox 3"/>
          <p:cNvSpPr txBox="1"/>
          <p:nvPr/>
        </p:nvSpPr>
        <p:spPr>
          <a:xfrm>
            <a:off x="179512" y="5498213"/>
            <a:ext cx="8945290" cy="523075"/>
          </a:xfrm>
          <a:prstGeom prst="rect">
            <a:avLst/>
          </a:prstGeom>
          <a:noFill/>
        </p:spPr>
        <p:txBody>
          <a:bodyPr wrap="square" lIns="91294" tIns="45648" rIns="91294" bIns="45648">
            <a:spAutoFit/>
          </a:bodyPr>
          <a:lstStyle/>
          <a:p>
            <a:pPr marL="0" marR="0" lvl="0" indent="0" algn="l" defTabSz="91341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01600">
                    <a:prstClr val="black">
                      <a:alpha val="75000"/>
                    </a:prstClr>
                  </a:glow>
                  <a:outerShdw blurRad="50800" dist="88900" dir="2700000" algn="tl" rotWithShape="0">
                    <a:srgbClr val="000000"/>
                  </a:outerShdw>
                </a:effectLst>
                <a:uLnTx/>
                <a:uFillTx/>
                <a:latin typeface="Arial" pitchFamily="34" charset="0"/>
                <a:ea typeface="MS PGothic" pitchFamily="34" charset="-128"/>
                <a:cs typeface="+mn-cs"/>
              </a:rPr>
              <a:t>Matthew 19:16-30; Mark 10:17-31; Luke 18:18-30</a:t>
            </a:r>
          </a:p>
        </p:txBody>
      </p:sp>
      <p:grpSp>
        <p:nvGrpSpPr>
          <p:cNvPr id="12" name="Group 11"/>
          <p:cNvGrpSpPr/>
          <p:nvPr/>
        </p:nvGrpSpPr>
        <p:grpSpPr>
          <a:xfrm>
            <a:off x="179512" y="116632"/>
            <a:ext cx="3312880" cy="1245862"/>
            <a:chOff x="5508104" y="620690"/>
            <a:chExt cx="3312880" cy="1245862"/>
          </a:xfrm>
        </p:grpSpPr>
        <p:grpSp>
          <p:nvGrpSpPr>
            <p:cNvPr id="13" name="Group 12"/>
            <p:cNvGrpSpPr/>
            <p:nvPr/>
          </p:nvGrpSpPr>
          <p:grpSpPr>
            <a:xfrm>
              <a:off x="5508104" y="620690"/>
              <a:ext cx="2376264" cy="1245862"/>
              <a:chOff x="5508104" y="620690"/>
              <a:chExt cx="2376264" cy="1245862"/>
            </a:xfrm>
          </p:grpSpPr>
          <p:pic>
            <p:nvPicPr>
              <p:cNvPr id="15" name="Picture 1" descr="22_John_Baptist_Prison_JPEG_1024.jpg"/>
              <p:cNvPicPr>
                <a:picLocks noChangeAspect="1"/>
              </p:cNvPicPr>
              <p:nvPr/>
            </p:nvPicPr>
            <p:blipFill rotWithShape="1">
              <a:blip r:embed="rId5"/>
              <a:srcRect l="14936" t="9783" r="12087" b="39201"/>
              <a:stretch/>
            </p:blipFill>
            <p:spPr bwMode="auto">
              <a:xfrm>
                <a:off x="5508104" y="620690"/>
                <a:ext cx="2376264" cy="1245862"/>
              </a:xfrm>
              <a:prstGeom prst="rect">
                <a:avLst/>
              </a:prstGeom>
              <a:noFill/>
              <a:ln w="9525">
                <a:noFill/>
                <a:miter lim="800000"/>
                <a:headEnd/>
                <a:tailEnd/>
              </a:ln>
            </p:spPr>
          </p:pic>
          <p:sp>
            <p:nvSpPr>
              <p:cNvPr id="16" name="Rectangle 15"/>
              <p:cNvSpPr/>
              <p:nvPr/>
            </p:nvSpPr>
            <p:spPr>
              <a:xfrm>
                <a:off x="6660232" y="656688"/>
                <a:ext cx="1152128" cy="1188136"/>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rial"/>
                  <a:ea typeface="+mn-ea"/>
                  <a:cs typeface="+mn-cs"/>
                </a:endParaRPr>
              </a:p>
            </p:txBody>
          </p:sp>
        </p:grpSp>
        <p:sp>
          <p:nvSpPr>
            <p:cNvPr id="14" name="TextBox 13"/>
            <p:cNvSpPr txBox="1"/>
            <p:nvPr/>
          </p:nvSpPr>
          <p:spPr>
            <a:xfrm>
              <a:off x="6660232" y="692696"/>
              <a:ext cx="2160752" cy="1148007"/>
            </a:xfrm>
            <a:prstGeom prst="rect">
              <a:avLst/>
            </a:prstGeom>
            <a:noFill/>
          </p:spPr>
          <p:txBody>
            <a:bodyPr wrap="square" rtlCol="0">
              <a:spAutoFit/>
            </a:bodyPr>
            <a:lstStyle/>
            <a:p>
              <a:pPr marL="0" marR="0" lvl="0" indent="0" algn="l" defTabSz="914400" rtl="0" eaLnBrk="0" fontAlgn="base" latinLnBrk="0" hangingPunct="0">
                <a:lnSpc>
                  <a:spcPct val="70000"/>
                </a:lnSpc>
                <a:spcBef>
                  <a:spcPct val="0"/>
                </a:spcBef>
                <a:spcAft>
                  <a:spcPct val="0"/>
                </a:spcAft>
                <a:buClrTx/>
                <a:buSzTx/>
                <a:buFontTx/>
                <a:buNone/>
                <a:tabLst/>
                <a:defRPr/>
              </a:pPr>
              <a:r>
                <a:rPr kumimoji="0" lang="en-US" altLang="zh-CN" sz="3600" b="0" i="0" u="none" strike="noStrike" kern="1200" cap="none" spc="-250" normalizeH="0" baseline="0" noProof="0" dirty="0">
                  <a:ln>
                    <a:noFill/>
                  </a:ln>
                  <a:solidFill>
                    <a:srgbClr val="002060"/>
                  </a:solidFill>
                  <a:effectLst/>
                  <a:uLnTx/>
                  <a:uFillTx/>
                  <a:latin typeface="Avenir Black"/>
                  <a:ea typeface="ＭＳ Ｐゴシック" charset="0"/>
                  <a:cs typeface="Avenir Black"/>
                </a:rPr>
                <a:t>Free</a:t>
              </a:r>
              <a:br>
                <a:rPr kumimoji="0" lang="en-US" altLang="zh-CN" sz="3200" b="0" i="0" u="none" strike="noStrike" kern="1200" cap="none" spc="-250" normalizeH="0" baseline="0" noProof="0" dirty="0">
                  <a:ln>
                    <a:noFill/>
                  </a:ln>
                  <a:solidFill>
                    <a:srgbClr val="002060"/>
                  </a:solidFill>
                  <a:effectLst/>
                  <a:uLnTx/>
                  <a:uFillTx/>
                  <a:latin typeface="Avenir Black"/>
                  <a:ea typeface="ＭＳ Ｐゴシック" charset="0"/>
                  <a:cs typeface="Avenir Black"/>
                </a:rPr>
              </a:br>
              <a:r>
                <a:rPr kumimoji="0" lang="en-US" altLang="zh-CN" sz="3200" b="0" i="0" u="none" strike="noStrike" kern="1200" cap="none" spc="-250" normalizeH="0" baseline="0" noProof="0" dirty="0">
                  <a:ln>
                    <a:noFill/>
                  </a:ln>
                  <a:solidFill>
                    <a:srgbClr val="36BAD5"/>
                  </a:solidFill>
                  <a:effectLst/>
                  <a:uLnTx/>
                  <a:uFillTx/>
                  <a:latin typeface="Avenir Black"/>
                  <a:ea typeface="ＭＳ Ｐゴシック" charset="0"/>
                  <a:cs typeface="Avenir Black"/>
                </a:rPr>
                <a:t>Bible </a:t>
              </a:r>
              <a:br>
                <a:rPr kumimoji="0" lang="en-US" altLang="zh-CN" sz="3200" b="0" i="0" u="none" strike="noStrike" kern="1200" cap="none" spc="-250" normalizeH="0" baseline="0" noProof="0" dirty="0">
                  <a:ln>
                    <a:noFill/>
                  </a:ln>
                  <a:solidFill>
                    <a:srgbClr val="002060"/>
                  </a:solidFill>
                  <a:effectLst/>
                  <a:uLnTx/>
                  <a:uFillTx/>
                  <a:latin typeface="Avenir Black"/>
                  <a:ea typeface="ＭＳ Ｐゴシック" charset="0"/>
                  <a:cs typeface="Avenir Black"/>
                </a:rPr>
              </a:br>
              <a:r>
                <a:rPr kumimoji="0" lang="en-US" altLang="zh-CN" sz="2800" b="0" i="0" u="none" strike="noStrike" kern="1200" cap="none" spc="-250" normalizeH="0" baseline="0" noProof="0" dirty="0">
                  <a:ln>
                    <a:noFill/>
                  </a:ln>
                  <a:solidFill>
                    <a:srgbClr val="002060"/>
                  </a:solidFill>
                  <a:effectLst/>
                  <a:uLnTx/>
                  <a:uFillTx/>
                  <a:latin typeface="Avenir Black"/>
                  <a:ea typeface="ＭＳ Ｐゴシック" charset="0"/>
                  <a:cs typeface="Avenir Black"/>
                </a:rPr>
                <a:t>images</a:t>
              </a:r>
              <a:endParaRPr kumimoji="0" lang="en-GB" sz="4800" b="0" i="0" u="none" strike="noStrike" kern="1200" cap="none" spc="-250" normalizeH="0" baseline="0" noProof="0" dirty="0">
                <a:ln>
                  <a:noFill/>
                </a:ln>
                <a:solidFill>
                  <a:srgbClr val="002060"/>
                </a:solidFill>
                <a:effectLst/>
                <a:uLnTx/>
                <a:uFillTx/>
                <a:latin typeface="Avenir Black"/>
                <a:ea typeface="ＭＳ Ｐゴシック" charset="0"/>
                <a:cs typeface="Avenir Black"/>
              </a:endParaRPr>
            </a:p>
          </p:txBody>
        </p:sp>
      </p:grpSp>
    </p:spTree>
    <p:extLst>
      <p:ext uri="{BB962C8B-B14F-4D97-AF65-F5344CB8AC3E}">
        <p14:creationId xmlns:p14="http://schemas.microsoft.com/office/powerpoint/2010/main" val="388462138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7"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308386782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1"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47679020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416474957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47147758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3"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5116" cy="6859116"/>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3465AF"/>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Tree>
    <p:extLst>
      <p:ext uri="{BB962C8B-B14F-4D97-AF65-F5344CB8AC3E}">
        <p14:creationId xmlns:p14="http://schemas.microsoft.com/office/powerpoint/2010/main" val="229125426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4AB0288C-F2E7-44CB-93A9-DDC7B5E3F5A3}"/>
  <p:tag name="GENSWF_ADVANCE_TIME" val="33.749"/>
</p:tagLst>
</file>

<file path=ppt/tags/tag10.xml><?xml version="1.0" encoding="utf-8"?>
<p:tagLst xmlns:a="http://schemas.openxmlformats.org/drawingml/2006/main" xmlns:r="http://schemas.openxmlformats.org/officeDocument/2006/relationships" xmlns:p="http://schemas.openxmlformats.org/presentationml/2006/main">
  <p:tag name="ISPRING_SLIDE_ID_2" val="{641EF115-A747-4350-A84C-43F52E3D80E4}"/>
  <p:tag name="GENSWF_ADVANCE_TIME" val="113.904"/>
  <p:tag name="TIMING" val="|17.41|8.872|44.266"/>
  <p:tag name="ISPRING_CUSTOM_TIMING_USED" val="1"/>
</p:tagLst>
</file>

<file path=ppt/tags/tag11.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2E23BB3E-BF8D-4DF9-A672-78D2755592D0}"/>
  <p:tag name="GENSWF_ADVANCE_TIME" val="106.616"/>
  <p:tag name="TIMING" val="|20.494"/>
</p:tagLst>
</file>

<file path=ppt/tags/tag12.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7AD1C500-74A4-44E7-BE44-A26804403E81}"/>
  <p:tag name="GENSWF_ADVANCE_TIME" val="247.830"/>
  <p:tag name="TIMING" val="|23.738|97.543|122.491"/>
</p:tagLst>
</file>

<file path=ppt/tags/tag13.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CBC6E8CE-EED3-4F95-8AD0-FF375C764E3B}"/>
  <p:tag name="GENSWF_ADVANCE_TIME" val="157.485"/>
  <p:tag name="TIMING" val="|51.689|75.971"/>
</p:tagLst>
</file>

<file path=ppt/tags/tag14.xml><?xml version="1.0" encoding="utf-8"?>
<p:tagLst xmlns:a="http://schemas.openxmlformats.org/drawingml/2006/main" xmlns:r="http://schemas.openxmlformats.org/officeDocument/2006/relationships" xmlns:p="http://schemas.openxmlformats.org/presentationml/2006/main">
  <p:tag name="ISPRING_SLIDE_ID_2" val="{B599556D-D3C9-4F60-BB5B-7A14D737AF94}"/>
  <p:tag name="GENSWF_ADVANCE_TIME" val="105.900"/>
  <p:tag name="TIMING" val="|4.989|9.235|26.531|41.034|12.03"/>
  <p:tag name="ISPRING_CUSTOM_TIMING_USED" val="1"/>
</p:tagLst>
</file>

<file path=ppt/tags/tag15.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6D975802-3280-413B-ADAC-6766F8024EEB}"/>
  <p:tag name="GENSWF_ADVANCE_TIME" val="162.912"/>
  <p:tag name="TIMING" val="|4.807|57.22|18.486"/>
</p:tagLst>
</file>

<file path=ppt/tags/tag2.xml><?xml version="1.0" encoding="utf-8"?>
<p:tagLst xmlns:a="http://schemas.openxmlformats.org/drawingml/2006/main" xmlns:r="http://schemas.openxmlformats.org/officeDocument/2006/relationships" xmlns:p="http://schemas.openxmlformats.org/presentationml/2006/main">
  <p:tag name="ISPRING_SLIDE_ID_2" val="{B4E99645-9B09-44FB-AE31-7FDAFA206963}"/>
  <p:tag name="GENSWF_ADVANCE_TIME" val="181.345"/>
  <p:tag name="TIMING" val="|78.001|26.238|63.564"/>
  <p:tag name="ISPRING_CUSTOM_TIMING_USED" val="1"/>
</p:tagLst>
</file>

<file path=ppt/tags/tag3.xml><?xml version="1.0" encoding="utf-8"?>
<p:tagLst xmlns:a="http://schemas.openxmlformats.org/drawingml/2006/main" xmlns:r="http://schemas.openxmlformats.org/officeDocument/2006/relationships" xmlns:p="http://schemas.openxmlformats.org/presentationml/2006/main">
  <p:tag name="ISPRING_SLIDE_ID_2" val="{1B4F0339-DC5A-4F46-8DB2-73C7AEDE95A8}"/>
  <p:tag name="GENSWF_ADVANCE_TIME" val="361.878"/>
  <p:tag name="TIMING" val="|107.012|16.364|127.532|75.089"/>
  <p:tag name="ISPRING_CUSTOM_TIMING_USED" val="1"/>
</p:tagLst>
</file>

<file path=ppt/tags/tag4.xml><?xml version="1.0" encoding="utf-8"?>
<p:tagLst xmlns:a="http://schemas.openxmlformats.org/drawingml/2006/main" xmlns:r="http://schemas.openxmlformats.org/officeDocument/2006/relationships" xmlns:p="http://schemas.openxmlformats.org/presentationml/2006/main">
  <p:tag name="ISPRING_SLIDE_ID_2" val="{955A785E-60D7-4D6F-8159-AD19DED16564}"/>
  <p:tag name="GENSWF_ADVANCE_TIME" val="46.749"/>
  <p:tag name="ISPRING_CUSTOM_TIMING_USED" val="1"/>
</p:tagLst>
</file>

<file path=ppt/tags/tag5.xml><?xml version="1.0" encoding="utf-8"?>
<p:tagLst xmlns:a="http://schemas.openxmlformats.org/drawingml/2006/main" xmlns:r="http://schemas.openxmlformats.org/officeDocument/2006/relationships" xmlns:p="http://schemas.openxmlformats.org/presentationml/2006/main">
  <p:tag name="ISPRING_SLIDE_ID_2" val="{77A8D370-713B-4925-A70B-F61422501E55}"/>
  <p:tag name="GENSWF_ADVANCE_TIME" val="76.138"/>
  <p:tag name="ISPRING_CUSTOM_TIMING_USED" val="1"/>
</p:tagLst>
</file>

<file path=ppt/tags/tag6.xml><?xml version="1.0" encoding="utf-8"?>
<p:tagLst xmlns:a="http://schemas.openxmlformats.org/drawingml/2006/main" xmlns:r="http://schemas.openxmlformats.org/officeDocument/2006/relationships" xmlns:p="http://schemas.openxmlformats.org/presentationml/2006/main">
  <p:tag name="ISPRING_SLIDE_ID_2" val="{4799FAF7-8360-497C-A2F4-9F97823E9DF7}"/>
  <p:tag name="GENSWF_ADVANCE_TIME" val="56.908"/>
  <p:tag name="ISPRING_CUSTOM_TIMING_USED" val="1"/>
</p:tagLst>
</file>

<file path=ppt/tags/tag7.xml><?xml version="1.0" encoding="utf-8"?>
<p:tagLst xmlns:a="http://schemas.openxmlformats.org/drawingml/2006/main" xmlns:r="http://schemas.openxmlformats.org/officeDocument/2006/relationships" xmlns:p="http://schemas.openxmlformats.org/presentationml/2006/main">
  <p:tag name="ISPRING_SLIDE_ID_2" val="{73D68E11-0715-402F-8BF1-661C6E1D0DBB}"/>
  <p:tag name="GENSWF_ADVANCE_TIME" val="223.127"/>
  <p:tag name="TIMING" val="|38.318|22.462|6.32"/>
  <p:tag name="ISPRING_CUSTOM_TIMING_USED" val="1"/>
</p:tagLst>
</file>

<file path=ppt/tags/tag8.xml><?xml version="1.0" encoding="utf-8"?>
<p:tagLst xmlns:a="http://schemas.openxmlformats.org/drawingml/2006/main" xmlns:r="http://schemas.openxmlformats.org/officeDocument/2006/relationships" xmlns:p="http://schemas.openxmlformats.org/presentationml/2006/main">
  <p:tag name="ISPRING_SLIDE_ID_2" val="{A0C18EBC-B5A2-48EC-A9A3-3C51CC7047C1}"/>
  <p:tag name="GENSWF_ADVANCE_TIME" val="120.335"/>
  <p:tag name="TIMING" val="|11.729|55.738"/>
  <p:tag name="ISPRING_CUSTOM_TIMING_USED" val="1"/>
</p:tagLst>
</file>

<file path=ppt/tags/tag9.xml><?xml version="1.0" encoding="utf-8"?>
<p:tagLst xmlns:a="http://schemas.openxmlformats.org/drawingml/2006/main" xmlns:r="http://schemas.openxmlformats.org/officeDocument/2006/relationships" xmlns:p="http://schemas.openxmlformats.org/presentationml/2006/main">
  <p:tag name="ISPRING_SLIDE_ID_2" val="{C4C45FD7-3CAF-4B82-A14D-954E19F1CBE4}"/>
  <p:tag name="GENSWF_ADVANCE_TIME" val="234.173"/>
  <p:tag name="TIMING" val="|69.376|27.874|23.493|100.969|8.677"/>
  <p:tag name="ISPRING_CUSTOM_TIMING_USED" val="1"/>
</p:tagLst>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2.xml><?xml version="1.0" encoding="utf-8"?>
<a:theme xmlns:a="http://schemas.openxmlformats.org/drawingml/2006/main" name="Northern Lights">
  <a:themeElements>
    <a:clrScheme name="Northern Lights 1">
      <a:dk1>
        <a:srgbClr val="000000"/>
      </a:dk1>
      <a:lt1>
        <a:srgbClr val="FFFFFF"/>
      </a:lt1>
      <a:dk2>
        <a:srgbClr val="171FC4"/>
      </a:dk2>
      <a:lt2>
        <a:srgbClr val="FFD467"/>
      </a:lt2>
      <a:accent1>
        <a:srgbClr val="C88F00"/>
      </a:accent1>
      <a:accent2>
        <a:srgbClr val="FAB300"/>
      </a:accent2>
      <a:accent3>
        <a:srgbClr val="ABABDE"/>
      </a:accent3>
      <a:accent4>
        <a:srgbClr val="DADADA"/>
      </a:accent4>
      <a:accent5>
        <a:srgbClr val="E0C6AA"/>
      </a:accent5>
      <a:accent6>
        <a:srgbClr val="E3A200"/>
      </a:accent6>
      <a:hlink>
        <a:srgbClr val="644700"/>
      </a:hlink>
      <a:folHlink>
        <a:srgbClr val="FFDA91"/>
      </a:folHlink>
    </a:clrScheme>
    <a:fontScheme name="Northern Lights">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lnDef>
  </a:objectDefaults>
  <a:extraClrSchemeLst>
    <a:extraClrScheme>
      <a:clrScheme name="Northern Lights 1">
        <a:dk1>
          <a:srgbClr val="000000"/>
        </a:dk1>
        <a:lt1>
          <a:srgbClr val="FFFFFF"/>
        </a:lt1>
        <a:dk2>
          <a:srgbClr val="171FC4"/>
        </a:dk2>
        <a:lt2>
          <a:srgbClr val="FFD467"/>
        </a:lt2>
        <a:accent1>
          <a:srgbClr val="C88F00"/>
        </a:accent1>
        <a:accent2>
          <a:srgbClr val="FAB300"/>
        </a:accent2>
        <a:accent3>
          <a:srgbClr val="ABABDE"/>
        </a:accent3>
        <a:accent4>
          <a:srgbClr val="DADADA"/>
        </a:accent4>
        <a:accent5>
          <a:srgbClr val="E0C6AA"/>
        </a:accent5>
        <a:accent6>
          <a:srgbClr val="E3A200"/>
        </a:accent6>
        <a:hlink>
          <a:srgbClr val="644700"/>
        </a:hlink>
        <a:folHlink>
          <a:srgbClr val="FFDA91"/>
        </a:folHlink>
      </a:clrScheme>
      <a:clrMap bg1="dk2" tx1="lt1" bg2="dk1" tx2="lt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_Glare">
  <a:themeElements>
    <a:clrScheme name="Glare 1">
      <a:dk1>
        <a:srgbClr val="000000"/>
      </a:dk1>
      <a:lt1>
        <a:srgbClr val="FEB446"/>
      </a:lt1>
      <a:dk2>
        <a:srgbClr val="000000"/>
      </a:dk2>
      <a:lt2>
        <a:srgbClr val="786950"/>
      </a:lt2>
      <a:accent1>
        <a:srgbClr val="727DE0"/>
      </a:accent1>
      <a:accent2>
        <a:srgbClr val="D54F41"/>
      </a:accent2>
      <a:accent3>
        <a:srgbClr val="FED6B0"/>
      </a:accent3>
      <a:accent4>
        <a:srgbClr val="000000"/>
      </a:accent4>
      <a:accent5>
        <a:srgbClr val="BCBFED"/>
      </a:accent5>
      <a:accent6>
        <a:srgbClr val="C1473A"/>
      </a:accent6>
      <a:hlink>
        <a:srgbClr val="003300"/>
      </a:hlink>
      <a:folHlink>
        <a:srgbClr val="339933"/>
      </a:folHlink>
    </a:clrScheme>
    <a:fontScheme name="Glar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Glare 1">
        <a:dk1>
          <a:srgbClr val="000000"/>
        </a:dk1>
        <a:lt1>
          <a:srgbClr val="FEB446"/>
        </a:lt1>
        <a:dk2>
          <a:srgbClr val="000000"/>
        </a:dk2>
        <a:lt2>
          <a:srgbClr val="786950"/>
        </a:lt2>
        <a:accent1>
          <a:srgbClr val="727DE0"/>
        </a:accent1>
        <a:accent2>
          <a:srgbClr val="D54F41"/>
        </a:accent2>
        <a:accent3>
          <a:srgbClr val="FED6B0"/>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9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2_Mountain">
  <a:themeElements>
    <a:clrScheme name="Mountain 1">
      <a:dk1>
        <a:srgbClr val="000000"/>
      </a:dk1>
      <a:lt1>
        <a:srgbClr val="FFFFCC"/>
      </a:lt1>
      <a:dk2>
        <a:srgbClr val="000066"/>
      </a:dk2>
      <a:lt2>
        <a:srgbClr val="FFFFCC"/>
      </a:lt2>
      <a:accent1>
        <a:srgbClr val="00CC99"/>
      </a:accent1>
      <a:accent2>
        <a:srgbClr val="3333CC"/>
      </a:accent2>
      <a:accent3>
        <a:srgbClr val="AAAAB8"/>
      </a:accent3>
      <a:accent4>
        <a:srgbClr val="DADAAE"/>
      </a:accent4>
      <a:accent5>
        <a:srgbClr val="AAE2CA"/>
      </a:accent5>
      <a:accent6>
        <a:srgbClr val="2D2DB9"/>
      </a:accent6>
      <a:hlink>
        <a:srgbClr val="CCCCFF"/>
      </a:hlink>
      <a:folHlink>
        <a:srgbClr val="B2B2B2"/>
      </a:folHlink>
    </a:clrScheme>
    <a:fontScheme name="Mountai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Mountain 1">
        <a:dk1>
          <a:srgbClr val="000000"/>
        </a:dk1>
        <a:lt1>
          <a:srgbClr val="FFFFCC"/>
        </a:lt1>
        <a:dk2>
          <a:srgbClr val="000066"/>
        </a:dk2>
        <a:lt2>
          <a:srgbClr val="FFFFCC"/>
        </a:lt2>
        <a:accent1>
          <a:srgbClr val="00CC99"/>
        </a:accent1>
        <a:accent2>
          <a:srgbClr val="3333CC"/>
        </a:accent2>
        <a:accent3>
          <a:srgbClr val="AAAAB8"/>
        </a:accent3>
        <a:accent4>
          <a:srgbClr val="DADAAE"/>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Mountain 2">
        <a:dk1>
          <a:srgbClr val="000000"/>
        </a:dk1>
        <a:lt1>
          <a:srgbClr val="FFFFCC"/>
        </a:lt1>
        <a:dk2>
          <a:srgbClr val="000000"/>
        </a:dk2>
        <a:lt2>
          <a:srgbClr val="000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Mountain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969696"/>
        </a:folHlink>
      </a:clrScheme>
      <a:clrMap bg1="lt1" tx1="dk1" bg2="lt2" tx2="dk2" accent1="accent1" accent2="accent2" accent3="accent3" accent4="accent4" accent5="accent5" accent6="accent6" hlink="hlink" folHlink="folHlink"/>
    </a:extraClrScheme>
    <a:extraClrScheme>
      <a:clrScheme name="Mountain 4">
        <a:dk1>
          <a:srgbClr val="000000"/>
        </a:dk1>
        <a:lt1>
          <a:srgbClr val="99FFFF"/>
        </a:lt1>
        <a:dk2>
          <a:srgbClr val="333300"/>
        </a:dk2>
        <a:lt2>
          <a:srgbClr val="99FFFF"/>
        </a:lt2>
        <a:accent1>
          <a:srgbClr val="FFCC66"/>
        </a:accent1>
        <a:accent2>
          <a:srgbClr val="0000FF"/>
        </a:accent2>
        <a:accent3>
          <a:srgbClr val="ADADAA"/>
        </a:accent3>
        <a:accent4>
          <a:srgbClr val="82DADA"/>
        </a:accent4>
        <a:accent5>
          <a:srgbClr val="FFE2B8"/>
        </a:accent5>
        <a:accent6>
          <a:srgbClr val="0000E7"/>
        </a:accent6>
        <a:hlink>
          <a:srgbClr val="CC00CC"/>
        </a:hlink>
        <a:folHlink>
          <a:srgbClr val="C0C0C0"/>
        </a:folHlink>
      </a:clrScheme>
      <a:clrMap bg1="dk2" tx1="lt1" bg2="dk1" tx2="lt2" accent1="accent1" accent2="accent2" accent3="accent3" accent4="accent4" accent5="accent5" accent6="accent6" hlink="hlink" folHlink="folHlink"/>
    </a:extraClrScheme>
    <a:extraClrScheme>
      <a:clrScheme name="Mountain 5">
        <a:dk1>
          <a:srgbClr val="868686"/>
        </a:dk1>
        <a:lt1>
          <a:srgbClr val="FFFF99"/>
        </a:lt1>
        <a:dk2>
          <a:srgbClr val="993300"/>
        </a:dk2>
        <a:lt2>
          <a:srgbClr val="99FFFF"/>
        </a:lt2>
        <a:accent1>
          <a:srgbClr val="CBCBCB"/>
        </a:accent1>
        <a:accent2>
          <a:srgbClr val="0066FF"/>
        </a:accent2>
        <a:accent3>
          <a:srgbClr val="CAADAA"/>
        </a:accent3>
        <a:accent4>
          <a:srgbClr val="DADA82"/>
        </a:accent4>
        <a:accent5>
          <a:srgbClr val="E2E2E2"/>
        </a:accent5>
        <a:accent6>
          <a:srgbClr val="005CE7"/>
        </a:accent6>
        <a:hlink>
          <a:srgbClr val="FF0033"/>
        </a:hlink>
        <a:folHlink>
          <a:srgbClr val="009900"/>
        </a:folHlink>
      </a:clrScheme>
      <a:clrMap bg1="dk2" tx1="lt1" bg2="dk1" tx2="lt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8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0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1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Arial"/>
        <a:ea typeface="ＭＳ Ｐゴシック"/>
        <a:cs typeface="DejaVu Sans"/>
      </a:majorFont>
      <a:minorFont>
        <a:latin typeface="Arial"/>
        <a:ea typeface="ＭＳ Ｐゴシック"/>
        <a:cs typeface="DejaVu Sans"/>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0" fontAlgn="base" latinLnBrk="0" hangingPunct="0">
          <a:lnSpc>
            <a:spcPct val="100000"/>
          </a:lnSpc>
          <a:spcBef>
            <a:spcPct val="0"/>
          </a:spcBef>
          <a:spcAft>
            <a:spcPct val="0"/>
          </a:spcAft>
          <a:buClr>
            <a:srgbClr val="000000"/>
          </a:buClr>
          <a:buSzPct val="100000"/>
          <a:buFont typeface="Times New Roman" charset="0"/>
          <a:buNone/>
          <a:tabLst/>
          <a:defRPr kumimoji="0" lang="en-GB" sz="1800" b="0" i="0" u="none" strike="noStrike" cap="none" normalizeH="0" baseline="0">
            <a:ln>
              <a:noFill/>
            </a:ln>
            <a:solidFill>
              <a:schemeClr val="bg1"/>
            </a:solidFill>
            <a:effectLst/>
            <a:latin typeface="Arial" charset="0"/>
            <a:ea typeface="ＭＳ Ｐゴシック" charset="0"/>
            <a:cs typeface="DejaVu Sans"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0" fontAlgn="base" latinLnBrk="0" hangingPunct="0">
          <a:lnSpc>
            <a:spcPct val="100000"/>
          </a:lnSpc>
          <a:spcBef>
            <a:spcPct val="0"/>
          </a:spcBef>
          <a:spcAft>
            <a:spcPct val="0"/>
          </a:spcAft>
          <a:buClr>
            <a:srgbClr val="000000"/>
          </a:buClr>
          <a:buSzPct val="100000"/>
          <a:buFont typeface="Times New Roman" charset="0"/>
          <a:buNone/>
          <a:tabLst/>
          <a:defRPr kumimoji="0" lang="en-GB" sz="1800" b="0" i="0" u="none" strike="noStrike" cap="none" normalizeH="0" baseline="0">
            <a:ln>
              <a:noFill/>
            </a:ln>
            <a:solidFill>
              <a:schemeClr val="bg1"/>
            </a:solidFill>
            <a:effectLst/>
            <a:latin typeface="Arial" charset="0"/>
            <a:ea typeface="ＭＳ Ｐゴシック" charset="0"/>
            <a:cs typeface="DejaVu Sans" charset="0"/>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2.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3.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4.xml><?xml version="1.0" encoding="utf-8"?>
<a:theme xmlns:a="http://schemas.openxmlformats.org/drawingml/2006/main" name="6_Office Theme">
  <a:themeElements>
    <a:clrScheme name="1_Office Theme">
      <a:dk1>
        <a:srgbClr val="000000"/>
      </a:dk1>
      <a:lt1>
        <a:srgbClr val="FFFFFF"/>
      </a:lt1>
      <a:dk2>
        <a:srgbClr val="A7A7A7"/>
      </a:dk2>
      <a:lt2>
        <a:srgbClr val="535353"/>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FF00FF"/>
      </a:folHlink>
    </a:clrScheme>
    <a:fontScheme name="1_Office Theme">
      <a:majorFont>
        <a:latin typeface="Calibri"/>
        <a:ea typeface="Calibri"/>
        <a:cs typeface="Calibri"/>
      </a:majorFont>
      <a:minorFont>
        <a:latin typeface="Helvetica"/>
        <a:ea typeface="Helvetica"/>
        <a:cs typeface="Helvetica"/>
      </a:minorFont>
    </a:fontScheme>
    <a:fmtScheme name="1_Office Them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8" tIns="45718" rIns="45718" bIns="45718"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j-lt"/>
            <a:ea typeface="+mj-ea"/>
            <a:cs typeface="+mj-cs"/>
            <a:sym typeface="Calibri"/>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8" tIns="45718" rIns="45718" bIns="45718"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j-lt"/>
            <a:ea typeface="+mj-ea"/>
            <a:cs typeface="+mj-cs"/>
            <a:sym typeface="Calibri"/>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5.xml><?xml version="1.0" encoding="utf-8"?>
<a:theme xmlns:a="http://schemas.openxmlformats.org/drawingml/2006/main" name="2_Schmooze">
  <a:themeElements>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fontScheme name="Schmooze">
      <a:majorFont>
        <a:latin typeface="Helvetica"/>
        <a:ea typeface="ＭＳ Ｐゴシック"/>
        <a:cs typeface="ＭＳ Ｐゴシック"/>
      </a:majorFont>
      <a:minorFont>
        <a:latin typeface="Helvetic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Schmooze 2">
        <a:dk1>
          <a:srgbClr val="808080"/>
        </a:dk1>
        <a:lt1>
          <a:srgbClr val="FFFFFF"/>
        </a:lt1>
        <a:dk2>
          <a:srgbClr val="21239A"/>
        </a:dk2>
        <a:lt2>
          <a:srgbClr val="FFFFFF"/>
        </a:lt2>
        <a:accent1>
          <a:srgbClr val="3366CC"/>
        </a:accent1>
        <a:accent2>
          <a:srgbClr val="CCCCFF"/>
        </a:accent2>
        <a:accent3>
          <a:srgbClr val="ABACCA"/>
        </a:accent3>
        <a:accent4>
          <a:srgbClr val="DADADA"/>
        </a:accent4>
        <a:accent5>
          <a:srgbClr val="ADB8E2"/>
        </a:accent5>
        <a:accent6>
          <a:srgbClr val="B9B9E7"/>
        </a:accent6>
        <a:hlink>
          <a:srgbClr val="3333CC"/>
        </a:hlink>
        <a:folHlink>
          <a:srgbClr val="AF67FF"/>
        </a:folHlink>
      </a:clrScheme>
      <a:clrMap bg1="dk2" tx1="lt1" bg2="dk1" tx2="lt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07" charset="-5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07" charset="-52"/>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5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3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Arial Black"/>
        <a:ea typeface=""/>
        <a:cs typeface=""/>
      </a:majorFont>
      <a:minorFont>
        <a:latin typeface="Arial Black"/>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3_Mountain">
  <a:themeElements>
    <a:clrScheme name="Mountain 1">
      <a:dk1>
        <a:srgbClr val="000000"/>
      </a:dk1>
      <a:lt1>
        <a:srgbClr val="FFFFCC"/>
      </a:lt1>
      <a:dk2>
        <a:srgbClr val="000066"/>
      </a:dk2>
      <a:lt2>
        <a:srgbClr val="FFFFCC"/>
      </a:lt2>
      <a:accent1>
        <a:srgbClr val="00CC99"/>
      </a:accent1>
      <a:accent2>
        <a:srgbClr val="3333CC"/>
      </a:accent2>
      <a:accent3>
        <a:srgbClr val="AAAAB8"/>
      </a:accent3>
      <a:accent4>
        <a:srgbClr val="DADAAE"/>
      </a:accent4>
      <a:accent5>
        <a:srgbClr val="AAE2CA"/>
      </a:accent5>
      <a:accent6>
        <a:srgbClr val="2D2DB9"/>
      </a:accent6>
      <a:hlink>
        <a:srgbClr val="CCCCFF"/>
      </a:hlink>
      <a:folHlink>
        <a:srgbClr val="B2B2B2"/>
      </a:folHlink>
    </a:clrScheme>
    <a:fontScheme name="Mountai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Mountain 1">
        <a:dk1>
          <a:srgbClr val="000000"/>
        </a:dk1>
        <a:lt1>
          <a:srgbClr val="FFFFCC"/>
        </a:lt1>
        <a:dk2>
          <a:srgbClr val="000066"/>
        </a:dk2>
        <a:lt2>
          <a:srgbClr val="FFFFCC"/>
        </a:lt2>
        <a:accent1>
          <a:srgbClr val="00CC99"/>
        </a:accent1>
        <a:accent2>
          <a:srgbClr val="3333CC"/>
        </a:accent2>
        <a:accent3>
          <a:srgbClr val="AAAAB8"/>
        </a:accent3>
        <a:accent4>
          <a:srgbClr val="DADAAE"/>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Mountain 2">
        <a:dk1>
          <a:srgbClr val="000000"/>
        </a:dk1>
        <a:lt1>
          <a:srgbClr val="FFFFCC"/>
        </a:lt1>
        <a:dk2>
          <a:srgbClr val="000000"/>
        </a:dk2>
        <a:lt2>
          <a:srgbClr val="000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Mountain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969696"/>
        </a:folHlink>
      </a:clrScheme>
      <a:clrMap bg1="lt1" tx1="dk1" bg2="lt2" tx2="dk2" accent1="accent1" accent2="accent2" accent3="accent3" accent4="accent4" accent5="accent5" accent6="accent6" hlink="hlink" folHlink="folHlink"/>
    </a:extraClrScheme>
    <a:extraClrScheme>
      <a:clrScheme name="Mountain 4">
        <a:dk1>
          <a:srgbClr val="000000"/>
        </a:dk1>
        <a:lt1>
          <a:srgbClr val="99FFFF"/>
        </a:lt1>
        <a:dk2>
          <a:srgbClr val="333300"/>
        </a:dk2>
        <a:lt2>
          <a:srgbClr val="99FFFF"/>
        </a:lt2>
        <a:accent1>
          <a:srgbClr val="FFCC66"/>
        </a:accent1>
        <a:accent2>
          <a:srgbClr val="0000FF"/>
        </a:accent2>
        <a:accent3>
          <a:srgbClr val="ADADAA"/>
        </a:accent3>
        <a:accent4>
          <a:srgbClr val="82DADA"/>
        </a:accent4>
        <a:accent5>
          <a:srgbClr val="FFE2B8"/>
        </a:accent5>
        <a:accent6>
          <a:srgbClr val="0000E7"/>
        </a:accent6>
        <a:hlink>
          <a:srgbClr val="CC00CC"/>
        </a:hlink>
        <a:folHlink>
          <a:srgbClr val="C0C0C0"/>
        </a:folHlink>
      </a:clrScheme>
      <a:clrMap bg1="dk2" tx1="lt1" bg2="dk1" tx2="lt2" accent1="accent1" accent2="accent2" accent3="accent3" accent4="accent4" accent5="accent5" accent6="accent6" hlink="hlink" folHlink="folHlink"/>
    </a:extraClrScheme>
    <a:extraClrScheme>
      <a:clrScheme name="Mountain 5">
        <a:dk1>
          <a:srgbClr val="868686"/>
        </a:dk1>
        <a:lt1>
          <a:srgbClr val="FFFF99"/>
        </a:lt1>
        <a:dk2>
          <a:srgbClr val="993300"/>
        </a:dk2>
        <a:lt2>
          <a:srgbClr val="99FFFF"/>
        </a:lt2>
        <a:accent1>
          <a:srgbClr val="CBCBCB"/>
        </a:accent1>
        <a:accent2>
          <a:srgbClr val="0066FF"/>
        </a:accent2>
        <a:accent3>
          <a:srgbClr val="CAADAA"/>
        </a:accent3>
        <a:accent4>
          <a:srgbClr val="DADA82"/>
        </a:accent4>
        <a:accent5>
          <a:srgbClr val="E2E2E2"/>
        </a:accent5>
        <a:accent6>
          <a:srgbClr val="005CE7"/>
        </a:accent6>
        <a:hlink>
          <a:srgbClr val="FF0033"/>
        </a:hlink>
        <a:folHlink>
          <a:srgbClr val="009900"/>
        </a:folHlink>
      </a:clrScheme>
      <a:clrMap bg1="dk2" tx1="lt1" bg2="dk1" tx2="lt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4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5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9.xml><?xml version="1.0" encoding="utf-8"?>
<a:theme xmlns:a="http://schemas.openxmlformats.org/drawingml/2006/main" name="2_Crumple">
  <a:themeElements>
    <a:clrScheme name="Crumple 1">
      <a:dk1>
        <a:srgbClr val="808080"/>
      </a:dk1>
      <a:lt1>
        <a:srgbClr val="FFFF66"/>
      </a:lt1>
      <a:dk2>
        <a:srgbClr val="A11F1C"/>
      </a:dk2>
      <a:lt2>
        <a:srgbClr val="FFFF66"/>
      </a:lt2>
      <a:accent1>
        <a:srgbClr val="004080"/>
      </a:accent1>
      <a:accent2>
        <a:srgbClr val="408000"/>
      </a:accent2>
      <a:accent3>
        <a:srgbClr val="CDABAB"/>
      </a:accent3>
      <a:accent4>
        <a:srgbClr val="DADA56"/>
      </a:accent4>
      <a:accent5>
        <a:srgbClr val="AAAFC0"/>
      </a:accent5>
      <a:accent6>
        <a:srgbClr val="397300"/>
      </a:accent6>
      <a:hlink>
        <a:srgbClr val="DC6E00"/>
      </a:hlink>
      <a:folHlink>
        <a:srgbClr val="800080"/>
      </a:folHlink>
    </a:clrScheme>
    <a:fontScheme name="Crumple">
      <a:majorFont>
        <a:latin typeface="Trebuchet MS"/>
        <a:ea typeface="Osaka"/>
        <a:cs typeface="Osaka"/>
      </a:majorFont>
      <a:minorFont>
        <a:latin typeface="Trebuchet MS"/>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Crumple 1">
        <a:dk1>
          <a:srgbClr val="808080"/>
        </a:dk1>
        <a:lt1>
          <a:srgbClr val="FFFF66"/>
        </a:lt1>
        <a:dk2>
          <a:srgbClr val="A11F1C"/>
        </a:dk2>
        <a:lt2>
          <a:srgbClr val="FFFF66"/>
        </a:lt2>
        <a:accent1>
          <a:srgbClr val="004080"/>
        </a:accent1>
        <a:accent2>
          <a:srgbClr val="408000"/>
        </a:accent2>
        <a:accent3>
          <a:srgbClr val="CDABAB"/>
        </a:accent3>
        <a:accent4>
          <a:srgbClr val="DADA56"/>
        </a:accent4>
        <a:accent5>
          <a:srgbClr val="AAAFC0"/>
        </a:accent5>
        <a:accent6>
          <a:srgbClr val="397300"/>
        </a:accent6>
        <a:hlink>
          <a:srgbClr val="DC6E00"/>
        </a:hlink>
        <a:folHlink>
          <a:srgbClr val="80008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5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6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12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13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14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5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7.xml><?xml version="1.0" encoding="utf-8"?>
<a:theme xmlns:a="http://schemas.openxmlformats.org/drawingml/2006/main" name="1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5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1_Beam">
  <a:themeElements>
    <a:clrScheme name="Beam 2">
      <a:dk1>
        <a:srgbClr val="000080"/>
      </a:dk1>
      <a:lt1>
        <a:srgbClr val="FFFFFF"/>
      </a:lt1>
      <a:dk2>
        <a:srgbClr val="000099"/>
      </a:dk2>
      <a:lt2>
        <a:srgbClr val="FFFFFF"/>
      </a:lt2>
      <a:accent1>
        <a:srgbClr val="3366FF"/>
      </a:accent1>
      <a:accent2>
        <a:srgbClr val="7B46D0"/>
      </a:accent2>
      <a:accent3>
        <a:srgbClr val="AAAACA"/>
      </a:accent3>
      <a:accent4>
        <a:srgbClr val="DADADA"/>
      </a:accent4>
      <a:accent5>
        <a:srgbClr val="ADB8FF"/>
      </a:accent5>
      <a:accent6>
        <a:srgbClr val="6F3FBC"/>
      </a:accent6>
      <a:hlink>
        <a:srgbClr val="86D1EC"/>
      </a:hlink>
      <a:folHlink>
        <a:srgbClr val="45C984"/>
      </a:folHlink>
    </a:clrScheme>
    <a:fontScheme name="Beam">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eam 1">
        <a:dk1>
          <a:srgbClr val="1A006C"/>
        </a:dk1>
        <a:lt1>
          <a:srgbClr val="FFFFFF"/>
        </a:lt1>
        <a:dk2>
          <a:srgbClr val="000066"/>
        </a:dk2>
        <a:lt2>
          <a:srgbClr val="CCCCFF"/>
        </a:lt2>
        <a:accent1>
          <a:srgbClr val="0099CC"/>
        </a:accent1>
        <a:accent2>
          <a:srgbClr val="6600CC"/>
        </a:accent2>
        <a:accent3>
          <a:srgbClr val="AAAAB8"/>
        </a:accent3>
        <a:accent4>
          <a:srgbClr val="DADADA"/>
        </a:accent4>
        <a:accent5>
          <a:srgbClr val="AACAE2"/>
        </a:accent5>
        <a:accent6>
          <a:srgbClr val="5C00B9"/>
        </a:accent6>
        <a:hlink>
          <a:srgbClr val="9999FF"/>
        </a:hlink>
        <a:folHlink>
          <a:srgbClr val="33CCCC"/>
        </a:folHlink>
      </a:clrScheme>
      <a:clrMap bg1="dk2" tx1="lt1" bg2="dk1" tx2="lt2" accent1="accent1" accent2="accent2" accent3="accent3" accent4="accent4" accent5="accent5" accent6="accent6" hlink="hlink" folHlink="folHlink"/>
    </a:extraClrScheme>
    <a:extraClrScheme>
      <a:clrScheme name="Beam 2">
        <a:dk1>
          <a:srgbClr val="000080"/>
        </a:dk1>
        <a:lt1>
          <a:srgbClr val="FFFFFF"/>
        </a:lt1>
        <a:dk2>
          <a:srgbClr val="000099"/>
        </a:dk2>
        <a:lt2>
          <a:srgbClr val="FFFFFF"/>
        </a:lt2>
        <a:accent1>
          <a:srgbClr val="3366FF"/>
        </a:accent1>
        <a:accent2>
          <a:srgbClr val="7B46D0"/>
        </a:accent2>
        <a:accent3>
          <a:srgbClr val="AAAACA"/>
        </a:accent3>
        <a:accent4>
          <a:srgbClr val="DADADA"/>
        </a:accent4>
        <a:accent5>
          <a:srgbClr val="ADB8FF"/>
        </a:accent5>
        <a:accent6>
          <a:srgbClr val="6F3FBC"/>
        </a:accent6>
        <a:hlink>
          <a:srgbClr val="86D1EC"/>
        </a:hlink>
        <a:folHlink>
          <a:srgbClr val="45C984"/>
        </a:folHlink>
      </a:clrScheme>
      <a:clrMap bg1="dk2" tx1="lt1" bg2="dk1" tx2="lt2" accent1="accent1" accent2="accent2" accent3="accent3" accent4="accent4" accent5="accent5" accent6="accent6" hlink="hlink" folHlink="folHlink"/>
    </a:extraClrScheme>
    <a:extraClrScheme>
      <a:clrScheme name="Beam 3">
        <a:dk1>
          <a:srgbClr val="3F4873"/>
        </a:dk1>
        <a:lt1>
          <a:srgbClr val="FFFFFF"/>
        </a:lt1>
        <a:dk2>
          <a:srgbClr val="4F598D"/>
        </a:dk2>
        <a:lt2>
          <a:srgbClr val="CCECFF"/>
        </a:lt2>
        <a:accent1>
          <a:srgbClr val="0099CC"/>
        </a:accent1>
        <a:accent2>
          <a:srgbClr val="4C8470"/>
        </a:accent2>
        <a:accent3>
          <a:srgbClr val="B2B5C5"/>
        </a:accent3>
        <a:accent4>
          <a:srgbClr val="DADADA"/>
        </a:accent4>
        <a:accent5>
          <a:srgbClr val="AACAE2"/>
        </a:accent5>
        <a:accent6>
          <a:srgbClr val="447765"/>
        </a:accent6>
        <a:hlink>
          <a:srgbClr val="99CC00"/>
        </a:hlink>
        <a:folHlink>
          <a:srgbClr val="96A4C8"/>
        </a:folHlink>
      </a:clrScheme>
      <a:clrMap bg1="dk2" tx1="lt1" bg2="dk1" tx2="lt2" accent1="accent1" accent2="accent2" accent3="accent3" accent4="accent4" accent5="accent5" accent6="accent6" hlink="hlink" folHlink="folHlink"/>
    </a:extraClrScheme>
    <a:extraClrScheme>
      <a:clrScheme name="Beam 4">
        <a:dk1>
          <a:srgbClr val="006E6B"/>
        </a:dk1>
        <a:lt1>
          <a:srgbClr val="FFFFFF"/>
        </a:lt1>
        <a:dk2>
          <a:srgbClr val="008080"/>
        </a:dk2>
        <a:lt2>
          <a:srgbClr val="E2EFCD"/>
        </a:lt2>
        <a:accent1>
          <a:srgbClr val="33CCCC"/>
        </a:accent1>
        <a:accent2>
          <a:srgbClr val="6352B8"/>
        </a:accent2>
        <a:accent3>
          <a:srgbClr val="AAC0C0"/>
        </a:accent3>
        <a:accent4>
          <a:srgbClr val="DADADA"/>
        </a:accent4>
        <a:accent5>
          <a:srgbClr val="ADE2E2"/>
        </a:accent5>
        <a:accent6>
          <a:srgbClr val="5949A6"/>
        </a:accent6>
        <a:hlink>
          <a:srgbClr val="CCFFFF"/>
        </a:hlink>
        <a:folHlink>
          <a:srgbClr val="99CCFF"/>
        </a:folHlink>
      </a:clrScheme>
      <a:clrMap bg1="dk2" tx1="lt1" bg2="dk1" tx2="lt2" accent1="accent1" accent2="accent2" accent3="accent3" accent4="accent4" accent5="accent5" accent6="accent6" hlink="hlink" folHlink="folHlink"/>
    </a:extraClrScheme>
    <a:extraClrScheme>
      <a:clrScheme name="Beam 5">
        <a:dk1>
          <a:srgbClr val="48562C"/>
        </a:dk1>
        <a:lt1>
          <a:srgbClr val="FFFFFF"/>
        </a:lt1>
        <a:dk2>
          <a:srgbClr val="546434"/>
        </a:dk2>
        <a:lt2>
          <a:srgbClr val="FFFFCC"/>
        </a:lt2>
        <a:accent1>
          <a:srgbClr val="7B8A6E"/>
        </a:accent1>
        <a:accent2>
          <a:srgbClr val="527C3A"/>
        </a:accent2>
        <a:accent3>
          <a:srgbClr val="B3B8AE"/>
        </a:accent3>
        <a:accent4>
          <a:srgbClr val="DADADA"/>
        </a:accent4>
        <a:accent5>
          <a:srgbClr val="BFC4BA"/>
        </a:accent5>
        <a:accent6>
          <a:srgbClr val="497034"/>
        </a:accent6>
        <a:hlink>
          <a:srgbClr val="55B55E"/>
        </a:hlink>
        <a:folHlink>
          <a:srgbClr val="85B3B1"/>
        </a:folHlink>
      </a:clrScheme>
      <a:clrMap bg1="dk2" tx1="lt1" bg2="dk1" tx2="lt2" accent1="accent1" accent2="accent2" accent3="accent3" accent4="accent4" accent5="accent5" accent6="accent6" hlink="hlink" folHlink="folHlink"/>
    </a:extraClrScheme>
    <a:extraClrScheme>
      <a:clrScheme name="Beam 6">
        <a:dk1>
          <a:srgbClr val="96B29E"/>
        </a:dk1>
        <a:lt1>
          <a:srgbClr val="FFFFFF"/>
        </a:lt1>
        <a:dk2>
          <a:srgbClr val="A5BDAC"/>
        </a:dk2>
        <a:lt2>
          <a:srgbClr val="FFFFCC"/>
        </a:lt2>
        <a:accent1>
          <a:srgbClr val="4E8880"/>
        </a:accent1>
        <a:accent2>
          <a:srgbClr val="2F71B9"/>
        </a:accent2>
        <a:accent3>
          <a:srgbClr val="CFDBD2"/>
        </a:accent3>
        <a:accent4>
          <a:srgbClr val="DADADA"/>
        </a:accent4>
        <a:accent5>
          <a:srgbClr val="B2C3C0"/>
        </a:accent5>
        <a:accent6>
          <a:srgbClr val="2A66A7"/>
        </a:accent6>
        <a:hlink>
          <a:srgbClr val="9DC0E7"/>
        </a:hlink>
        <a:folHlink>
          <a:srgbClr val="54CA89"/>
        </a:folHlink>
      </a:clrScheme>
      <a:clrMap bg1="dk2" tx1="lt1" bg2="dk1" tx2="lt2" accent1="accent1" accent2="accent2" accent3="accent3" accent4="accent4" accent5="accent5" accent6="accent6" hlink="hlink" folHlink="folHlink"/>
    </a:extraClrScheme>
    <a:extraClrScheme>
      <a:clrScheme name="Beam 7">
        <a:dk1>
          <a:srgbClr val="D49C00"/>
        </a:dk1>
        <a:lt1>
          <a:srgbClr val="FFFFFF"/>
        </a:lt1>
        <a:dk2>
          <a:srgbClr val="CC9900"/>
        </a:dk2>
        <a:lt2>
          <a:srgbClr val="CEBD40"/>
        </a:lt2>
        <a:accent1>
          <a:srgbClr val="CC6600"/>
        </a:accent1>
        <a:accent2>
          <a:srgbClr val="808000"/>
        </a:accent2>
        <a:accent3>
          <a:srgbClr val="E2CAAA"/>
        </a:accent3>
        <a:accent4>
          <a:srgbClr val="DADADA"/>
        </a:accent4>
        <a:accent5>
          <a:srgbClr val="E2B8AA"/>
        </a:accent5>
        <a:accent6>
          <a:srgbClr val="737300"/>
        </a:accent6>
        <a:hlink>
          <a:srgbClr val="FF9900"/>
        </a:hlink>
        <a:folHlink>
          <a:srgbClr val="FFFF99"/>
        </a:folHlink>
      </a:clrScheme>
      <a:clrMap bg1="dk2" tx1="lt1" bg2="dk1" tx2="lt2" accent1="accent1" accent2="accent2" accent3="accent3" accent4="accent4" accent5="accent5" accent6="accent6" hlink="hlink" folHlink="folHlink"/>
    </a:extraClrScheme>
    <a:extraClrScheme>
      <a:clrScheme name="Beam 8">
        <a:dk1>
          <a:srgbClr val="881700"/>
        </a:dk1>
        <a:lt1>
          <a:srgbClr val="FAF9E6"/>
        </a:lt1>
        <a:dk2>
          <a:srgbClr val="990000"/>
        </a:dk2>
        <a:lt2>
          <a:srgbClr val="EADC78"/>
        </a:lt2>
        <a:accent1>
          <a:srgbClr val="FF6600"/>
        </a:accent1>
        <a:accent2>
          <a:srgbClr val="B86D52"/>
        </a:accent2>
        <a:accent3>
          <a:srgbClr val="CAAAAA"/>
        </a:accent3>
        <a:accent4>
          <a:srgbClr val="D6D5C4"/>
        </a:accent4>
        <a:accent5>
          <a:srgbClr val="FFB8AA"/>
        </a:accent5>
        <a:accent6>
          <a:srgbClr val="A66249"/>
        </a:accent6>
        <a:hlink>
          <a:srgbClr val="D78D15"/>
        </a:hlink>
        <a:folHlink>
          <a:srgbClr val="C6B37E"/>
        </a:folHlink>
      </a:clrScheme>
      <a:clrMap bg1="dk2" tx1="lt1" bg2="dk1" tx2="lt2" accent1="accent1" accent2="accent2" accent3="accent3" accent4="accent4" accent5="accent5" accent6="accent6" hlink="hlink" folHlink="folHlink"/>
    </a:extraClrScheme>
    <a:extraClrScheme>
      <a:clrScheme name="Beam 9">
        <a:dk1>
          <a:srgbClr val="000000"/>
        </a:dk1>
        <a:lt1>
          <a:srgbClr val="FFFFFF"/>
        </a:lt1>
        <a:dk2>
          <a:srgbClr val="000000"/>
        </a:dk2>
        <a:lt2>
          <a:srgbClr val="DDDDDD"/>
        </a:lt2>
        <a:accent1>
          <a:srgbClr val="E6F5F6"/>
        </a:accent1>
        <a:accent2>
          <a:srgbClr val="A5E1A8"/>
        </a:accent2>
        <a:accent3>
          <a:srgbClr val="FFFFFF"/>
        </a:accent3>
        <a:accent4>
          <a:srgbClr val="000000"/>
        </a:accent4>
        <a:accent5>
          <a:srgbClr val="F0F9FA"/>
        </a:accent5>
        <a:accent6>
          <a:srgbClr val="95CC98"/>
        </a:accent6>
        <a:hlink>
          <a:srgbClr val="5B00B6"/>
        </a:hlink>
        <a:folHlink>
          <a:srgbClr val="34988E"/>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4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1_Default Design">
  <a:themeElements>
    <a:clrScheme name="Default Design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0000"/>
      </a:hlink>
      <a:folHlink>
        <a:srgbClr val="99CC00"/>
      </a:folHlink>
    </a:clrScheme>
    <a:fontScheme name="Default Design">
      <a:majorFont>
        <a:latin typeface="Arial"/>
        <a:ea typeface="ＭＳ Ｐゴシック"/>
        <a:cs typeface="Arial"/>
      </a:majorFont>
      <a:minorFont>
        <a:latin typeface="Arial"/>
        <a:ea typeface="ＭＳ Ｐゴシック"/>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tx1"/>
        </a:solidFill>
        <a:ln w="9525" cap="flat" cmpd="sng" algn="ctr">
          <a:solidFill>
            <a:schemeClr val="tx1"/>
          </a:solidFill>
          <a:prstDash val="solid"/>
          <a:round/>
          <a:headEnd type="none" w="med" len="med"/>
          <a:tailEnd type="none" w="med" len="med"/>
        </a:ln>
        <a:effectLst/>
      </a:spPr>
      <a:bodyPr vert="horz" wrap="square" lIns="91440" tIns="45720" rIns="91440" bIns="45720" numCol="1" rtlCol="0"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0000"/>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_Skyline">
  <a:themeElements>
    <a:clrScheme name="Skyline 2">
      <a:dk1>
        <a:srgbClr val="000000"/>
      </a:dk1>
      <a:lt1>
        <a:srgbClr val="2A3377"/>
      </a:lt1>
      <a:dk2>
        <a:srgbClr val="000000"/>
      </a:dk2>
      <a:lt2>
        <a:srgbClr val="808080"/>
      </a:lt2>
      <a:accent1>
        <a:srgbClr val="99CCFF"/>
      </a:accent1>
      <a:accent2>
        <a:srgbClr val="CCCCFF"/>
      </a:accent2>
      <a:accent3>
        <a:srgbClr val="ACADBD"/>
      </a:accent3>
      <a:accent4>
        <a:srgbClr val="000000"/>
      </a:accent4>
      <a:accent5>
        <a:srgbClr val="CAE2FF"/>
      </a:accent5>
      <a:accent6>
        <a:srgbClr val="B9B9E7"/>
      </a:accent6>
      <a:hlink>
        <a:srgbClr val="3333CC"/>
      </a:hlink>
      <a:folHlink>
        <a:srgbClr val="AF67FF"/>
      </a:folHlink>
    </a:clrScheme>
    <a:fontScheme name="Skyline">
      <a:majorFont>
        <a:latin typeface="Trebuchet MS"/>
        <a:ea typeface="ＭＳ Ｐゴシック"/>
        <a:cs typeface="ＭＳ Ｐゴシック"/>
      </a:majorFont>
      <a:minorFont>
        <a:latin typeface="Trebuchet MS"/>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Skyline 1">
        <a:dk1>
          <a:srgbClr val="000000"/>
        </a:dk1>
        <a:lt1>
          <a:srgbClr val="2A3377"/>
        </a:lt1>
        <a:dk2>
          <a:srgbClr val="000000"/>
        </a:dk2>
        <a:lt2>
          <a:srgbClr val="808080"/>
        </a:lt2>
        <a:accent1>
          <a:srgbClr val="BBE0E3"/>
        </a:accent1>
        <a:accent2>
          <a:srgbClr val="333399"/>
        </a:accent2>
        <a:accent3>
          <a:srgbClr val="ACADBD"/>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Skyline 2">
        <a:dk1>
          <a:srgbClr val="000000"/>
        </a:dk1>
        <a:lt1>
          <a:srgbClr val="2A3377"/>
        </a:lt1>
        <a:dk2>
          <a:srgbClr val="000000"/>
        </a:dk2>
        <a:lt2>
          <a:srgbClr val="808080"/>
        </a:lt2>
        <a:accent1>
          <a:srgbClr val="99CCFF"/>
        </a:accent1>
        <a:accent2>
          <a:srgbClr val="CCCCFF"/>
        </a:accent2>
        <a:accent3>
          <a:srgbClr val="ACADBD"/>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Skyline 3">
        <a:dk1>
          <a:srgbClr val="000000"/>
        </a:dk1>
        <a:lt1>
          <a:srgbClr val="2A3377"/>
        </a:lt1>
        <a:dk2>
          <a:srgbClr val="000000"/>
        </a:dk2>
        <a:lt2>
          <a:srgbClr val="969696"/>
        </a:lt2>
        <a:accent1>
          <a:srgbClr val="FFFFFF"/>
        </a:accent1>
        <a:accent2>
          <a:srgbClr val="8DC6FF"/>
        </a:accent2>
        <a:accent3>
          <a:srgbClr val="ACADBD"/>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1_Kimono">
  <a:themeElements>
    <a:clrScheme name="Kimono 1">
      <a:dk1>
        <a:srgbClr val="2F1311"/>
      </a:dk1>
      <a:lt1>
        <a:srgbClr val="C16059"/>
      </a:lt1>
      <a:dk2>
        <a:srgbClr val="F7D47D"/>
      </a:dk2>
      <a:lt2>
        <a:srgbClr val="000000"/>
      </a:lt2>
      <a:accent1>
        <a:srgbClr val="D5B781"/>
      </a:accent1>
      <a:accent2>
        <a:srgbClr val="79AF7D"/>
      </a:accent2>
      <a:accent3>
        <a:srgbClr val="DDB6B5"/>
      </a:accent3>
      <a:accent4>
        <a:srgbClr val="270E0D"/>
      </a:accent4>
      <a:accent5>
        <a:srgbClr val="E7D8C1"/>
      </a:accent5>
      <a:accent6>
        <a:srgbClr val="6D9E71"/>
      </a:accent6>
      <a:hlink>
        <a:srgbClr val="F0B854"/>
      </a:hlink>
      <a:folHlink>
        <a:srgbClr val="DC893E"/>
      </a:folHlink>
    </a:clrScheme>
    <a:fontScheme name="Kimono">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Kimono 1">
        <a:dk1>
          <a:srgbClr val="2F1311"/>
        </a:dk1>
        <a:lt1>
          <a:srgbClr val="C16059"/>
        </a:lt1>
        <a:dk2>
          <a:srgbClr val="F7D47D"/>
        </a:dk2>
        <a:lt2>
          <a:srgbClr val="000000"/>
        </a:lt2>
        <a:accent1>
          <a:srgbClr val="D5B781"/>
        </a:accent1>
        <a:accent2>
          <a:srgbClr val="79AF7D"/>
        </a:accent2>
        <a:accent3>
          <a:srgbClr val="DDB6B5"/>
        </a:accent3>
        <a:accent4>
          <a:srgbClr val="270E0D"/>
        </a:accent4>
        <a:accent5>
          <a:srgbClr val="E7D8C1"/>
        </a:accent5>
        <a:accent6>
          <a:srgbClr val="6D9E71"/>
        </a:accent6>
        <a:hlink>
          <a:srgbClr val="F0B854"/>
        </a:hlink>
        <a:folHlink>
          <a:srgbClr val="DC893E"/>
        </a:folHlink>
      </a:clrScheme>
      <a:clrMap bg1="lt1" tx1="dk1" bg2="lt2" tx2="dk2" accent1="accent1" accent2="accent2" accent3="accent3" accent4="accent4" accent5="accent5" accent6="accent6" hlink="hlink" folHlink="folHlink"/>
    </a:extraClrScheme>
    <a:extraClrScheme>
      <a:clrScheme name="Kimono 2">
        <a:dk1>
          <a:srgbClr val="000000"/>
        </a:dk1>
        <a:lt1>
          <a:srgbClr val="FFFFFF"/>
        </a:lt1>
        <a:dk2>
          <a:srgbClr val="000000"/>
        </a:dk2>
        <a:lt2>
          <a:srgbClr val="F7D47D"/>
        </a:lt2>
        <a:accent1>
          <a:srgbClr val="C19341"/>
        </a:accent1>
        <a:accent2>
          <a:srgbClr val="60A265"/>
        </a:accent2>
        <a:accent3>
          <a:srgbClr val="AAAAAA"/>
        </a:accent3>
        <a:accent4>
          <a:srgbClr val="DADADA"/>
        </a:accent4>
        <a:accent5>
          <a:srgbClr val="DDC8B0"/>
        </a:accent5>
        <a:accent6>
          <a:srgbClr val="56925B"/>
        </a:accent6>
        <a:hlink>
          <a:srgbClr val="EB9F17"/>
        </a:hlink>
        <a:folHlink>
          <a:srgbClr val="CF7625"/>
        </a:folHlink>
      </a:clrScheme>
      <a:clrMap bg1="dk2" tx1="lt1" bg2="dk1" tx2="lt2" accent1="accent1" accent2="accent2" accent3="accent3" accent4="accent4" accent5="accent5" accent6="accent6" hlink="hlink" folHlink="folHlink"/>
    </a:extraClrScheme>
    <a:extraClrScheme>
      <a:clrScheme name="Kimono 3">
        <a:dk1>
          <a:srgbClr val="00002E"/>
        </a:dk1>
        <a:lt1>
          <a:srgbClr val="FFFFFF"/>
        </a:lt1>
        <a:dk2>
          <a:srgbClr val="003399"/>
        </a:dk2>
        <a:lt2>
          <a:srgbClr val="F4BC40"/>
        </a:lt2>
        <a:accent1>
          <a:srgbClr val="9280CC"/>
        </a:accent1>
        <a:accent2>
          <a:srgbClr val="BD51A1"/>
        </a:accent2>
        <a:accent3>
          <a:srgbClr val="AAADCA"/>
        </a:accent3>
        <a:accent4>
          <a:srgbClr val="DADADA"/>
        </a:accent4>
        <a:accent5>
          <a:srgbClr val="C7C0E2"/>
        </a:accent5>
        <a:accent6>
          <a:srgbClr val="AB4991"/>
        </a:accent6>
        <a:hlink>
          <a:srgbClr val="CC66FF"/>
        </a:hlink>
        <a:folHlink>
          <a:srgbClr val="824F99"/>
        </a:folHlink>
      </a:clrScheme>
      <a:clrMap bg1="dk2" tx1="lt1" bg2="dk1" tx2="lt2" accent1="accent1" accent2="accent2" accent3="accent3" accent4="accent4" accent5="accent5" accent6="accent6" hlink="hlink" folHlink="folHlink"/>
    </a:extraClrScheme>
    <a:extraClrScheme>
      <a:clrScheme name="Kimono 4">
        <a:dk1>
          <a:srgbClr val="2F1311"/>
        </a:dk1>
        <a:lt1>
          <a:srgbClr val="7A8E9C"/>
        </a:lt1>
        <a:dk2>
          <a:srgbClr val="FDF4DF"/>
        </a:dk2>
        <a:lt2>
          <a:srgbClr val="3E4A52"/>
        </a:lt2>
        <a:accent1>
          <a:srgbClr val="81ABA0"/>
        </a:accent1>
        <a:accent2>
          <a:srgbClr val="CD817B"/>
        </a:accent2>
        <a:accent3>
          <a:srgbClr val="BEC6CB"/>
        </a:accent3>
        <a:accent4>
          <a:srgbClr val="270E0D"/>
        </a:accent4>
        <a:accent5>
          <a:srgbClr val="C1D2CD"/>
        </a:accent5>
        <a:accent6>
          <a:srgbClr val="BA746F"/>
        </a:accent6>
        <a:hlink>
          <a:srgbClr val="BEBC76"/>
        </a:hlink>
        <a:folHlink>
          <a:srgbClr val="668E69"/>
        </a:folHlink>
      </a:clrScheme>
      <a:clrMap bg1="lt1" tx1="dk1" bg2="lt2" tx2="dk2" accent1="accent1" accent2="accent2" accent3="accent3" accent4="accent4" accent5="accent5" accent6="accent6" hlink="hlink" folHlink="folHlink"/>
    </a:extraClrScheme>
    <a:extraClrScheme>
      <a:clrScheme name="Kimono 5">
        <a:dk1>
          <a:srgbClr val="2F1311"/>
        </a:dk1>
        <a:lt1>
          <a:srgbClr val="7A9C7C"/>
        </a:lt1>
        <a:dk2>
          <a:srgbClr val="FBEBC3"/>
        </a:dk2>
        <a:lt2>
          <a:srgbClr val="3C503D"/>
        </a:lt2>
        <a:accent1>
          <a:srgbClr val="D5B781"/>
        </a:accent1>
        <a:accent2>
          <a:srgbClr val="C16059"/>
        </a:accent2>
        <a:accent3>
          <a:srgbClr val="BECBBF"/>
        </a:accent3>
        <a:accent4>
          <a:srgbClr val="270E0D"/>
        </a:accent4>
        <a:accent5>
          <a:srgbClr val="E7D8C1"/>
        </a:accent5>
        <a:accent6>
          <a:srgbClr val="AF5650"/>
        </a:accent6>
        <a:hlink>
          <a:srgbClr val="F0B854"/>
        </a:hlink>
        <a:folHlink>
          <a:srgbClr val="DC893E"/>
        </a:folHlink>
      </a:clrScheme>
      <a:clrMap bg1="lt1" tx1="dk1" bg2="lt2" tx2="dk2" accent1="accent1" accent2="accent2" accent3="accent3" accent4="accent4" accent5="accent5" accent6="accent6" hlink="hlink" folHlink="folHlink"/>
    </a:extraClrScheme>
    <a:extraClrScheme>
      <a:clrScheme name="Kimono 6">
        <a:dk1>
          <a:srgbClr val="000000"/>
        </a:dk1>
        <a:lt1>
          <a:srgbClr val="D9EFE0"/>
        </a:lt1>
        <a:dk2>
          <a:srgbClr val="30605A"/>
        </a:dk2>
        <a:lt2>
          <a:srgbClr val="15331E"/>
        </a:lt2>
        <a:accent1>
          <a:srgbClr val="A4C6BA"/>
        </a:accent1>
        <a:accent2>
          <a:srgbClr val="558F7D"/>
        </a:accent2>
        <a:accent3>
          <a:srgbClr val="E9F6ED"/>
        </a:accent3>
        <a:accent4>
          <a:srgbClr val="000000"/>
        </a:accent4>
        <a:accent5>
          <a:srgbClr val="CFDFD9"/>
        </a:accent5>
        <a:accent6>
          <a:srgbClr val="4C8171"/>
        </a:accent6>
        <a:hlink>
          <a:srgbClr val="C1C177"/>
        </a:hlink>
        <a:folHlink>
          <a:srgbClr val="A08F5E"/>
        </a:folHlink>
      </a:clrScheme>
      <a:clrMap bg1="lt1" tx1="dk1" bg2="lt2" tx2="dk2" accent1="accent1" accent2="accent2" accent3="accent3" accent4="accent4" accent5="accent5" accent6="accent6" hlink="hlink" folHlink="folHlink"/>
    </a:extraClrScheme>
    <a:extraClrScheme>
      <a:clrScheme name="Kimono 7">
        <a:dk1>
          <a:srgbClr val="2F1311"/>
        </a:dk1>
        <a:lt1>
          <a:srgbClr val="CFC7B5"/>
        </a:lt1>
        <a:dk2>
          <a:srgbClr val="853F35"/>
        </a:dk2>
        <a:lt2>
          <a:srgbClr val="8E7F5E"/>
        </a:lt2>
        <a:accent1>
          <a:srgbClr val="EBD2A5"/>
        </a:accent1>
        <a:accent2>
          <a:srgbClr val="A5C9A8"/>
        </a:accent2>
        <a:accent3>
          <a:srgbClr val="E4E0D7"/>
        </a:accent3>
        <a:accent4>
          <a:srgbClr val="270E0D"/>
        </a:accent4>
        <a:accent5>
          <a:srgbClr val="F3E5CF"/>
        </a:accent5>
        <a:accent6>
          <a:srgbClr val="95B698"/>
        </a:accent6>
        <a:hlink>
          <a:srgbClr val="C68510"/>
        </a:hlink>
        <a:folHlink>
          <a:srgbClr val="E5A871"/>
        </a:folHlink>
      </a:clrScheme>
      <a:clrMap bg1="lt1" tx1="dk1" bg2="lt2" tx2="dk2" accent1="accent1" accent2="accent2" accent3="accent3" accent4="accent4" accent5="accent5" accent6="accent6" hlink="hlink" folHlink="folHlink"/>
    </a:extraClrScheme>
    <a:extraClrScheme>
      <a:clrScheme name="Kimono 8">
        <a:dk1>
          <a:srgbClr val="000000"/>
        </a:dk1>
        <a:lt1>
          <a:srgbClr val="F0EED8"/>
        </a:lt1>
        <a:dk2>
          <a:srgbClr val="666729"/>
        </a:dk2>
        <a:lt2>
          <a:srgbClr val="3F3B19"/>
        </a:lt2>
        <a:accent1>
          <a:srgbClr val="E9D47D"/>
        </a:accent1>
        <a:accent2>
          <a:srgbClr val="D4DD91"/>
        </a:accent2>
        <a:accent3>
          <a:srgbClr val="F6F5E9"/>
        </a:accent3>
        <a:accent4>
          <a:srgbClr val="000000"/>
        </a:accent4>
        <a:accent5>
          <a:srgbClr val="F2E6BF"/>
        </a:accent5>
        <a:accent6>
          <a:srgbClr val="C0C883"/>
        </a:accent6>
        <a:hlink>
          <a:srgbClr val="9D943F"/>
        </a:hlink>
        <a:folHlink>
          <a:srgbClr val="C9C177"/>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7_Default Design">
  <a:themeElements>
    <a:clrScheme name="Default Design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0000"/>
      </a:hlink>
      <a:folHlink>
        <a:srgbClr val="99CC00"/>
      </a:folHlink>
    </a:clrScheme>
    <a:fontScheme name="Default Design">
      <a:majorFont>
        <a:latin typeface="Arial"/>
        <a:ea typeface="ＭＳ Ｐゴシック"/>
        <a:cs typeface="Arial"/>
      </a:majorFont>
      <a:minorFont>
        <a:latin typeface="Arial"/>
        <a:ea typeface="ＭＳ Ｐゴシック"/>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
      <a:clrScheme name="Default Design 13">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0000"/>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3_Schmooze">
  <a:themeElements>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fontScheme name="Schmooze">
      <a:majorFont>
        <a:latin typeface="Helvetica"/>
        <a:ea typeface="ＭＳ Ｐゴシック"/>
        <a:cs typeface="ＭＳ Ｐゴシック"/>
      </a:majorFont>
      <a:minorFont>
        <a:latin typeface="Helvetic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Schmooze 2">
        <a:dk1>
          <a:srgbClr val="808080"/>
        </a:dk1>
        <a:lt1>
          <a:srgbClr val="FFFFFF"/>
        </a:lt1>
        <a:dk2>
          <a:srgbClr val="21239A"/>
        </a:dk2>
        <a:lt2>
          <a:srgbClr val="FFFFFF"/>
        </a:lt2>
        <a:accent1>
          <a:srgbClr val="3366CC"/>
        </a:accent1>
        <a:accent2>
          <a:srgbClr val="CCCCFF"/>
        </a:accent2>
        <a:accent3>
          <a:srgbClr val="ABACCA"/>
        </a:accent3>
        <a:accent4>
          <a:srgbClr val="DADADA"/>
        </a:accent4>
        <a:accent5>
          <a:srgbClr val="ADB8E2"/>
        </a:accent5>
        <a:accent6>
          <a:srgbClr val="B9B9E7"/>
        </a:accent6>
        <a:hlink>
          <a:srgbClr val="3333CC"/>
        </a:hlink>
        <a:folHlink>
          <a:srgbClr val="AF67FF"/>
        </a:folHlink>
      </a:clrScheme>
      <a:clrMap bg1="dk2" tx1="lt1" bg2="dk1" tx2="lt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2_Expedition">
  <a:themeElements>
    <a:clrScheme name="Expedition 2">
      <a:dk1>
        <a:srgbClr val="000000"/>
      </a:dk1>
      <a:lt1>
        <a:srgbClr val="FFFFFF"/>
      </a:lt1>
      <a:dk2>
        <a:srgbClr val="482400"/>
      </a:dk2>
      <a:lt2>
        <a:srgbClr val="808080"/>
      </a:lt2>
      <a:accent1>
        <a:srgbClr val="DFD6C3"/>
      </a:accent1>
      <a:accent2>
        <a:srgbClr val="D69B80"/>
      </a:accent2>
      <a:accent3>
        <a:srgbClr val="FFFFFF"/>
      </a:accent3>
      <a:accent4>
        <a:srgbClr val="000000"/>
      </a:accent4>
      <a:accent5>
        <a:srgbClr val="ECE8DE"/>
      </a:accent5>
      <a:accent6>
        <a:srgbClr val="C28C73"/>
      </a:accent6>
      <a:hlink>
        <a:srgbClr val="993300"/>
      </a:hlink>
      <a:folHlink>
        <a:srgbClr val="666600"/>
      </a:folHlink>
    </a:clrScheme>
    <a:fontScheme name="Expedition">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Expedition 1">
        <a:dk1>
          <a:srgbClr val="000000"/>
        </a:dk1>
        <a:lt1>
          <a:srgbClr val="A7947B"/>
        </a:lt1>
        <a:dk2>
          <a:srgbClr val="482400"/>
        </a:dk2>
        <a:lt2>
          <a:srgbClr val="808080"/>
        </a:lt2>
        <a:accent1>
          <a:srgbClr val="DFD6C3"/>
        </a:accent1>
        <a:accent2>
          <a:srgbClr val="D69B80"/>
        </a:accent2>
        <a:accent3>
          <a:srgbClr val="D0C8BF"/>
        </a:accent3>
        <a:accent4>
          <a:srgbClr val="000000"/>
        </a:accent4>
        <a:accent5>
          <a:srgbClr val="ECE8DE"/>
        </a:accent5>
        <a:accent6>
          <a:srgbClr val="C28C73"/>
        </a:accent6>
        <a:hlink>
          <a:srgbClr val="993300"/>
        </a:hlink>
        <a:folHlink>
          <a:srgbClr val="666600"/>
        </a:folHlink>
      </a:clrScheme>
      <a:clrMap bg1="lt1" tx1="dk1" bg2="lt2" tx2="dk2" accent1="accent1" accent2="accent2" accent3="accent3" accent4="accent4" accent5="accent5" accent6="accent6" hlink="hlink" folHlink="folHlink"/>
    </a:extraClrScheme>
    <a:extraClrScheme>
      <a:clrScheme name="Expedition 2">
        <a:dk1>
          <a:srgbClr val="000000"/>
        </a:dk1>
        <a:lt1>
          <a:srgbClr val="FFFFFF"/>
        </a:lt1>
        <a:dk2>
          <a:srgbClr val="482400"/>
        </a:dk2>
        <a:lt2>
          <a:srgbClr val="808080"/>
        </a:lt2>
        <a:accent1>
          <a:srgbClr val="DFD6C3"/>
        </a:accent1>
        <a:accent2>
          <a:srgbClr val="D69B80"/>
        </a:accent2>
        <a:accent3>
          <a:srgbClr val="FFFFFF"/>
        </a:accent3>
        <a:accent4>
          <a:srgbClr val="000000"/>
        </a:accent4>
        <a:accent5>
          <a:srgbClr val="ECE8DE"/>
        </a:accent5>
        <a:accent6>
          <a:srgbClr val="C28C73"/>
        </a:accent6>
        <a:hlink>
          <a:srgbClr val="993300"/>
        </a:hlink>
        <a:folHlink>
          <a:srgbClr val="666600"/>
        </a:folHlink>
      </a:clrScheme>
      <a:clrMap bg1="lt1" tx1="dk1" bg2="lt2" tx2="dk2" accent1="accent1" accent2="accent2" accent3="accent3" accent4="accent4" accent5="accent5" accent6="accent6" hlink="hlink" folHlink="folHlink"/>
    </a:extraClrScheme>
    <a:extraClrScheme>
      <a:clrScheme name="Expedition 3">
        <a:dk1>
          <a:srgbClr val="000000"/>
        </a:dk1>
        <a:lt1>
          <a:srgbClr val="FFFFFF"/>
        </a:lt1>
        <a:dk2>
          <a:srgbClr val="000000"/>
        </a:dk2>
        <a:lt2>
          <a:srgbClr val="333333"/>
        </a:lt2>
        <a:accent1>
          <a:srgbClr val="EAEAEA"/>
        </a:accent1>
        <a:accent2>
          <a:srgbClr val="808080"/>
        </a:accent2>
        <a:accent3>
          <a:srgbClr val="FFFFFF"/>
        </a:accent3>
        <a:accent4>
          <a:srgbClr val="000000"/>
        </a:accent4>
        <a:accent5>
          <a:srgbClr val="F3F3F3"/>
        </a:accent5>
        <a:accent6>
          <a:srgbClr val="737373"/>
        </a:accent6>
        <a:hlink>
          <a:srgbClr val="4D4D4D"/>
        </a:hlink>
        <a:folHlink>
          <a:srgbClr val="C0C0C0"/>
        </a:folHlink>
      </a:clrScheme>
      <a:clrMap bg1="lt1" tx1="dk1" bg2="lt2" tx2="dk2" accent1="accent1" accent2="accent2" accent3="accent3" accent4="accent4" accent5="accent5" accent6="accent6" hlink="hlink" folHlink="folHlink"/>
    </a:extraClrScheme>
    <a:extraClrScheme>
      <a:clrScheme name="Expedition 4">
        <a:dk1>
          <a:srgbClr val="000000"/>
        </a:dk1>
        <a:lt1>
          <a:srgbClr val="9D7643"/>
        </a:lt1>
        <a:dk2>
          <a:srgbClr val="FFFFFF"/>
        </a:dk2>
        <a:lt2>
          <a:srgbClr val="554025"/>
        </a:lt2>
        <a:accent1>
          <a:srgbClr val="CAA966"/>
        </a:accent1>
        <a:accent2>
          <a:srgbClr val="8488AC"/>
        </a:accent2>
        <a:accent3>
          <a:srgbClr val="CCBDB0"/>
        </a:accent3>
        <a:accent4>
          <a:srgbClr val="000000"/>
        </a:accent4>
        <a:accent5>
          <a:srgbClr val="E1D1B8"/>
        </a:accent5>
        <a:accent6>
          <a:srgbClr val="777B9B"/>
        </a:accent6>
        <a:hlink>
          <a:srgbClr val="993300"/>
        </a:hlink>
        <a:folHlink>
          <a:srgbClr val="666600"/>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1_Alchemy">
  <a:themeElements>
    <a:clrScheme name="Alchemy 1">
      <a:dk1>
        <a:srgbClr val="808080"/>
      </a:dk1>
      <a:lt1>
        <a:srgbClr val="FFFF00"/>
      </a:lt1>
      <a:dk2>
        <a:srgbClr val="1F0769"/>
      </a:dk2>
      <a:lt2>
        <a:srgbClr val="FFFF00"/>
      </a:lt2>
      <a:accent1>
        <a:srgbClr val="821109"/>
      </a:accent1>
      <a:accent2>
        <a:srgbClr val="3C3DB8"/>
      </a:accent2>
      <a:accent3>
        <a:srgbClr val="ABAAB9"/>
      </a:accent3>
      <a:accent4>
        <a:srgbClr val="DADA00"/>
      </a:accent4>
      <a:accent5>
        <a:srgbClr val="C1AAAA"/>
      </a:accent5>
      <a:accent6>
        <a:srgbClr val="3536A6"/>
      </a:accent6>
      <a:hlink>
        <a:srgbClr val="009999"/>
      </a:hlink>
      <a:folHlink>
        <a:srgbClr val="99CC00"/>
      </a:folHlink>
    </a:clrScheme>
    <a:fontScheme name="Alchemy">
      <a:majorFont>
        <a:latin typeface="Verdana"/>
        <a:ea typeface="Osaka"/>
        <a:cs typeface="Osaka"/>
      </a:majorFont>
      <a:minorFont>
        <a:latin typeface="Verdana"/>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Alchemy 1">
        <a:dk1>
          <a:srgbClr val="808080"/>
        </a:dk1>
        <a:lt1>
          <a:srgbClr val="FFFF00"/>
        </a:lt1>
        <a:dk2>
          <a:srgbClr val="1F0769"/>
        </a:dk2>
        <a:lt2>
          <a:srgbClr val="FFFF00"/>
        </a:lt2>
        <a:accent1>
          <a:srgbClr val="821109"/>
        </a:accent1>
        <a:accent2>
          <a:srgbClr val="3C3DB8"/>
        </a:accent2>
        <a:accent3>
          <a:srgbClr val="ABAAB9"/>
        </a:accent3>
        <a:accent4>
          <a:srgbClr val="DADA00"/>
        </a:accent4>
        <a:accent5>
          <a:srgbClr val="C1AAAA"/>
        </a:accent5>
        <a:accent6>
          <a:srgbClr val="3536A6"/>
        </a:accent6>
        <a:hlink>
          <a:srgbClr val="009999"/>
        </a:hlink>
        <a:folHlink>
          <a:srgbClr val="99CC00"/>
        </a:folHlink>
      </a:clrScheme>
      <a:clrMap bg1="dk2" tx1="lt1" bg2="dk1" tx2="lt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2_Blends">
  <a:themeElements>
    <a:clrScheme name="Blends 2">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Blends">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Blends 2">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Blends 3">
        <a:dk1>
          <a:srgbClr val="000000"/>
        </a:dk1>
        <a:lt1>
          <a:srgbClr val="FFFFFF"/>
        </a:lt1>
        <a:dk2>
          <a:srgbClr val="000000"/>
        </a:dk2>
        <a:lt2>
          <a:srgbClr val="5F5F5F"/>
        </a:lt2>
        <a:accent1>
          <a:srgbClr val="EAEAEA"/>
        </a:accent1>
        <a:accent2>
          <a:srgbClr val="808080"/>
        </a:accent2>
        <a:accent3>
          <a:srgbClr val="FFFFFF"/>
        </a:accent3>
        <a:accent4>
          <a:srgbClr val="000000"/>
        </a:accent4>
        <a:accent5>
          <a:srgbClr val="F3F3F3"/>
        </a:accent5>
        <a:accent6>
          <a:srgbClr val="737373"/>
        </a:accent6>
        <a:hlink>
          <a:srgbClr val="4D4D4D"/>
        </a:hlink>
        <a:folHlink>
          <a:srgbClr val="C0C0C0"/>
        </a:folHlink>
      </a:clrScheme>
      <a:clrMap bg1="lt1" tx1="dk1" bg2="lt2" tx2="dk2" accent1="accent1" accent2="accent2" accent3="accent3" accent4="accent4" accent5="accent5" accent6="accent6" hlink="hlink" folHlink="folHlink"/>
    </a:extraClrScheme>
    <a:extraClrScheme>
      <a:clrScheme name="Blends 4">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
      <a:clrScheme name="Blends 7">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Ribbons">
  <a:themeElements>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fontScheme name="Ribbons">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clrMap bg1="dk2" tx1="lt1" bg2="dk1" tx2="lt2" accent1="accent1" accent2="accent2" accent3="accent3" accent4="accent4" accent5="accent5" accent6="accent6" hlink="hlink" folHlink="folHlink"/>
    </a:extraClrScheme>
    <a:extraClrScheme>
      <a:clrScheme name="Ribbons 2">
        <a:dk1>
          <a:srgbClr val="001600"/>
        </a:dk1>
        <a:lt1>
          <a:srgbClr val="669900"/>
        </a:lt1>
        <a:dk2>
          <a:srgbClr val="000000"/>
        </a:dk2>
        <a:lt2>
          <a:srgbClr val="006600"/>
        </a:lt2>
        <a:accent1>
          <a:srgbClr val="336600"/>
        </a:accent1>
        <a:accent2>
          <a:srgbClr val="89BA00"/>
        </a:accent2>
        <a:accent3>
          <a:srgbClr val="B8CAAA"/>
        </a:accent3>
        <a:accent4>
          <a:srgbClr val="001100"/>
        </a:accent4>
        <a:accent5>
          <a:srgbClr val="ADB8AA"/>
        </a:accent5>
        <a:accent6>
          <a:srgbClr val="7CA800"/>
        </a:accent6>
        <a:hlink>
          <a:srgbClr val="FFCC00"/>
        </a:hlink>
        <a:folHlink>
          <a:srgbClr val="FF7C80"/>
        </a:folHlink>
      </a:clrScheme>
      <a:clrMap bg1="lt1" tx1="dk1" bg2="lt2" tx2="dk2" accent1="accent1" accent2="accent2" accent3="accent3" accent4="accent4" accent5="accent5" accent6="accent6" hlink="hlink" folHlink="folHlink"/>
    </a:extraClrScheme>
    <a:extraClrScheme>
      <a:clrScheme name="Ribbons 3">
        <a:dk1>
          <a:srgbClr val="000000"/>
        </a:dk1>
        <a:lt1>
          <a:srgbClr val="B2B2B2"/>
        </a:lt1>
        <a:dk2>
          <a:srgbClr val="000000"/>
        </a:dk2>
        <a:lt2>
          <a:srgbClr val="777777"/>
        </a:lt2>
        <a:accent1>
          <a:srgbClr val="CBCBCB"/>
        </a:accent1>
        <a:accent2>
          <a:srgbClr val="969696"/>
        </a:accent2>
        <a:accent3>
          <a:srgbClr val="D5D5D5"/>
        </a:accent3>
        <a:accent4>
          <a:srgbClr val="000000"/>
        </a:accent4>
        <a:accent5>
          <a:srgbClr val="E2E2E2"/>
        </a:accent5>
        <a:accent6>
          <a:srgbClr val="878787"/>
        </a:accent6>
        <a:hlink>
          <a:srgbClr val="333333"/>
        </a:hlink>
        <a:folHlink>
          <a:srgbClr val="777777"/>
        </a:folHlink>
      </a:clrScheme>
      <a:clrMap bg1="lt1" tx1="dk1" bg2="lt2" tx2="dk2" accent1="accent1" accent2="accent2" accent3="accent3" accent4="accent4" accent5="accent5" accent6="accent6" hlink="hlink" folHlink="folHlink"/>
    </a:extraClrScheme>
    <a:extraClrScheme>
      <a:clrScheme name="Ribbons 4">
        <a:dk1>
          <a:srgbClr val="000F1E"/>
        </a:dk1>
        <a:lt1>
          <a:srgbClr val="FFFFFF"/>
        </a:lt1>
        <a:dk2>
          <a:srgbClr val="003366"/>
        </a:dk2>
        <a:lt2>
          <a:srgbClr val="33CCCC"/>
        </a:lt2>
        <a:accent1>
          <a:srgbClr val="006699"/>
        </a:accent1>
        <a:accent2>
          <a:srgbClr val="003366"/>
        </a:accent2>
        <a:accent3>
          <a:srgbClr val="AAADB8"/>
        </a:accent3>
        <a:accent4>
          <a:srgbClr val="DADADA"/>
        </a:accent4>
        <a:accent5>
          <a:srgbClr val="AAB8CA"/>
        </a:accent5>
        <a:accent6>
          <a:srgbClr val="002D5C"/>
        </a:accent6>
        <a:hlink>
          <a:srgbClr val="0099CC"/>
        </a:hlink>
        <a:folHlink>
          <a:srgbClr val="009999"/>
        </a:folHlink>
      </a:clrScheme>
      <a:clrMap bg1="dk2" tx1="lt1" bg2="dk1" tx2="lt2" accent1="accent1" accent2="accent2" accent3="accent3" accent4="accent4" accent5="accent5" accent6="accent6" hlink="hlink" folHlink="folHlink"/>
    </a:extraClrScheme>
    <a:extraClrScheme>
      <a:clrScheme name="Ribbons 5">
        <a:dk1>
          <a:srgbClr val="002F2E"/>
        </a:dk1>
        <a:lt1>
          <a:srgbClr val="FFFFFF"/>
        </a:lt1>
        <a:dk2>
          <a:srgbClr val="008080"/>
        </a:dk2>
        <a:lt2>
          <a:srgbClr val="66FFCC"/>
        </a:lt2>
        <a:accent1>
          <a:srgbClr val="0099CC"/>
        </a:accent1>
        <a:accent2>
          <a:srgbClr val="005250"/>
        </a:accent2>
        <a:accent3>
          <a:srgbClr val="AAC0C0"/>
        </a:accent3>
        <a:accent4>
          <a:srgbClr val="DADADA"/>
        </a:accent4>
        <a:accent5>
          <a:srgbClr val="AACAE2"/>
        </a:accent5>
        <a:accent6>
          <a:srgbClr val="004948"/>
        </a:accent6>
        <a:hlink>
          <a:srgbClr val="00CC99"/>
        </a:hlink>
        <a:folHlink>
          <a:srgbClr val="009999"/>
        </a:folHlink>
      </a:clrScheme>
      <a:clrMap bg1="dk2" tx1="lt1" bg2="dk1" tx2="lt2" accent1="accent1" accent2="accent2" accent3="accent3" accent4="accent4" accent5="accent5" accent6="accent6" hlink="hlink" folHlink="folHlink"/>
    </a:extraClrScheme>
    <a:extraClrScheme>
      <a:clrScheme name="Ribbons 6">
        <a:dk1>
          <a:srgbClr val="000022"/>
        </a:dk1>
        <a:lt1>
          <a:srgbClr val="FFFFFF"/>
        </a:lt1>
        <a:dk2>
          <a:srgbClr val="000066"/>
        </a:dk2>
        <a:lt2>
          <a:srgbClr val="FFCC00"/>
        </a:lt2>
        <a:accent1>
          <a:srgbClr val="666699"/>
        </a:accent1>
        <a:accent2>
          <a:srgbClr val="000048"/>
        </a:accent2>
        <a:accent3>
          <a:srgbClr val="AAAAB8"/>
        </a:accent3>
        <a:accent4>
          <a:srgbClr val="DADADA"/>
        </a:accent4>
        <a:accent5>
          <a:srgbClr val="B8B8CA"/>
        </a:accent5>
        <a:accent6>
          <a:srgbClr val="000040"/>
        </a:accent6>
        <a:hlink>
          <a:srgbClr val="9999FF"/>
        </a:hlink>
        <a:folHlink>
          <a:srgbClr val="000099"/>
        </a:folHlink>
      </a:clrScheme>
      <a:clrMap bg1="dk2" tx1="lt1" bg2="dk1" tx2="lt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4_Schmooze">
  <a:themeElements>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fontScheme name="Schmooze">
      <a:majorFont>
        <a:latin typeface="Helvetica"/>
        <a:ea typeface="ＭＳ Ｐゴシック"/>
        <a:cs typeface="ＭＳ Ｐゴシック"/>
      </a:majorFont>
      <a:minorFont>
        <a:latin typeface="Helvetic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Schmooze 2">
        <a:dk1>
          <a:srgbClr val="808080"/>
        </a:dk1>
        <a:lt1>
          <a:srgbClr val="FFFFFF"/>
        </a:lt1>
        <a:dk2>
          <a:srgbClr val="21239A"/>
        </a:dk2>
        <a:lt2>
          <a:srgbClr val="FFFFFF"/>
        </a:lt2>
        <a:accent1>
          <a:srgbClr val="3366CC"/>
        </a:accent1>
        <a:accent2>
          <a:srgbClr val="CCCCFF"/>
        </a:accent2>
        <a:accent3>
          <a:srgbClr val="ABACCA"/>
        </a:accent3>
        <a:accent4>
          <a:srgbClr val="DADADA"/>
        </a:accent4>
        <a:accent5>
          <a:srgbClr val="ADB8E2"/>
        </a:accent5>
        <a:accent6>
          <a:srgbClr val="B9B9E7"/>
        </a:accent6>
        <a:hlink>
          <a:srgbClr val="3333CC"/>
        </a:hlink>
        <a:folHlink>
          <a:srgbClr val="AF67FF"/>
        </a:folHlink>
      </a:clrScheme>
      <a:clrMap bg1="dk2" tx1="lt1" bg2="dk1" tx2="lt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5_Schmooze">
  <a:themeElements>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fontScheme name="Schmooze">
      <a:majorFont>
        <a:latin typeface="Helvetica"/>
        <a:ea typeface="ＭＳ Ｐゴシック"/>
        <a:cs typeface="ＭＳ Ｐゴシック"/>
      </a:majorFont>
      <a:minorFont>
        <a:latin typeface="Helvetic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Schmooze 1">
        <a:dk1>
          <a:srgbClr val="3E3E5C"/>
        </a:dk1>
        <a:lt1>
          <a:srgbClr val="BBE0E3"/>
        </a:lt1>
        <a:dk2>
          <a:srgbClr val="21239A"/>
        </a:dk2>
        <a:lt2>
          <a:srgbClr val="FFFFFF"/>
        </a:lt2>
        <a:accent1>
          <a:srgbClr val="60597B"/>
        </a:accent1>
        <a:accent2>
          <a:srgbClr val="6666FF"/>
        </a:accent2>
        <a:accent3>
          <a:srgbClr val="ABACCA"/>
        </a:accent3>
        <a:accent4>
          <a:srgbClr val="9FBFC2"/>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Schmooze 2">
        <a:dk1>
          <a:srgbClr val="808080"/>
        </a:dk1>
        <a:lt1>
          <a:srgbClr val="FFFFFF"/>
        </a:lt1>
        <a:dk2>
          <a:srgbClr val="21239A"/>
        </a:dk2>
        <a:lt2>
          <a:srgbClr val="FFFFFF"/>
        </a:lt2>
        <a:accent1>
          <a:srgbClr val="3366CC"/>
        </a:accent1>
        <a:accent2>
          <a:srgbClr val="CCCCFF"/>
        </a:accent2>
        <a:accent3>
          <a:srgbClr val="ABACCA"/>
        </a:accent3>
        <a:accent4>
          <a:srgbClr val="DADADA"/>
        </a:accent4>
        <a:accent5>
          <a:srgbClr val="ADB8E2"/>
        </a:accent5>
        <a:accent6>
          <a:srgbClr val="B9B9E7"/>
        </a:accent6>
        <a:hlink>
          <a:srgbClr val="3333CC"/>
        </a:hlink>
        <a:folHlink>
          <a:srgbClr val="AF67FF"/>
        </a:folHlink>
      </a:clrScheme>
      <a:clrMap bg1="dk2" tx1="lt1" bg2="dk1" tx2="lt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1_Justice">
  <a:themeElements>
    <a:clrScheme name="Justice 3">
      <a:dk1>
        <a:srgbClr val="000000"/>
      </a:dk1>
      <a:lt1>
        <a:srgbClr val="959380"/>
      </a:lt1>
      <a:dk2>
        <a:srgbClr val="000000"/>
      </a:dk2>
      <a:lt2>
        <a:srgbClr val="808080"/>
      </a:lt2>
      <a:accent1>
        <a:srgbClr val="99CCFF"/>
      </a:accent1>
      <a:accent2>
        <a:srgbClr val="CCCCFF"/>
      </a:accent2>
      <a:accent3>
        <a:srgbClr val="C8C8C0"/>
      </a:accent3>
      <a:accent4>
        <a:srgbClr val="000000"/>
      </a:accent4>
      <a:accent5>
        <a:srgbClr val="CAE2FF"/>
      </a:accent5>
      <a:accent6>
        <a:srgbClr val="B9B9E7"/>
      </a:accent6>
      <a:hlink>
        <a:srgbClr val="3333CC"/>
      </a:hlink>
      <a:folHlink>
        <a:srgbClr val="AF67FF"/>
      </a:folHlink>
    </a:clrScheme>
    <a:fontScheme name="Justice">
      <a:majorFont>
        <a:latin typeface="Copperplate Gothic Light"/>
        <a:ea typeface="ヒラギノ角ゴ Pro W3"/>
        <a:cs typeface="ヒラギノ角ゴ Pro W3"/>
      </a:majorFont>
      <a:minorFont>
        <a:latin typeface="Arial"/>
        <a:ea typeface="ヒラギノ角ゴ Pro W3"/>
        <a:cs typeface="ヒラギノ角ゴ Pro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Justice 1">
        <a:dk1>
          <a:srgbClr val="000000"/>
        </a:dk1>
        <a:lt1>
          <a:srgbClr val="959380"/>
        </a:lt1>
        <a:dk2>
          <a:srgbClr val="000000"/>
        </a:dk2>
        <a:lt2>
          <a:srgbClr val="808080"/>
        </a:lt2>
        <a:accent1>
          <a:srgbClr val="BBE0E3"/>
        </a:accent1>
        <a:accent2>
          <a:srgbClr val="333399"/>
        </a:accent2>
        <a:accent3>
          <a:srgbClr val="C8C8C0"/>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Justice 2">
        <a:dk1>
          <a:srgbClr val="000000"/>
        </a:dk1>
        <a:lt1>
          <a:srgbClr val="959380"/>
        </a:lt1>
        <a:dk2>
          <a:srgbClr val="000000"/>
        </a:dk2>
        <a:lt2>
          <a:srgbClr val="969696"/>
        </a:lt2>
        <a:accent1>
          <a:srgbClr val="FBDF53"/>
        </a:accent1>
        <a:accent2>
          <a:srgbClr val="FF9966"/>
        </a:accent2>
        <a:accent3>
          <a:srgbClr val="C8C8C0"/>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Justice 3">
        <a:dk1>
          <a:srgbClr val="000000"/>
        </a:dk1>
        <a:lt1>
          <a:srgbClr val="959380"/>
        </a:lt1>
        <a:dk2>
          <a:srgbClr val="000000"/>
        </a:dk2>
        <a:lt2>
          <a:srgbClr val="808080"/>
        </a:lt2>
        <a:accent1>
          <a:srgbClr val="99CCFF"/>
        </a:accent1>
        <a:accent2>
          <a:srgbClr val="CCCCFF"/>
        </a:accent2>
        <a:accent3>
          <a:srgbClr val="C8C8C0"/>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Justice 4">
        <a:dk1>
          <a:srgbClr val="000000"/>
        </a:dk1>
        <a:lt1>
          <a:srgbClr val="959380"/>
        </a:lt1>
        <a:dk2>
          <a:srgbClr val="000000"/>
        </a:dk2>
        <a:lt2>
          <a:srgbClr val="333333"/>
        </a:lt2>
        <a:accent1>
          <a:srgbClr val="8C7B70"/>
        </a:accent1>
        <a:accent2>
          <a:srgbClr val="8F5F2F"/>
        </a:accent2>
        <a:accent3>
          <a:srgbClr val="C8C8C0"/>
        </a:accent3>
        <a:accent4>
          <a:srgbClr val="000000"/>
        </a:accent4>
        <a:accent5>
          <a:srgbClr val="C5BFBB"/>
        </a:accent5>
        <a:accent6>
          <a:srgbClr val="81552A"/>
        </a:accent6>
        <a:hlink>
          <a:srgbClr val="CCB400"/>
        </a:hlink>
        <a:folHlink>
          <a:srgbClr val="8C9EA0"/>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1_Blends">
  <a:themeElements>
    <a:clrScheme name="Blends 2">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fontScheme name="Blends">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ends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Blends 2">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Blends 3">
        <a:dk1>
          <a:srgbClr val="000000"/>
        </a:dk1>
        <a:lt1>
          <a:srgbClr val="FFFFFF"/>
        </a:lt1>
        <a:dk2>
          <a:srgbClr val="000000"/>
        </a:dk2>
        <a:lt2>
          <a:srgbClr val="5F5F5F"/>
        </a:lt2>
        <a:accent1>
          <a:srgbClr val="EAEAEA"/>
        </a:accent1>
        <a:accent2>
          <a:srgbClr val="808080"/>
        </a:accent2>
        <a:accent3>
          <a:srgbClr val="FFFFFF"/>
        </a:accent3>
        <a:accent4>
          <a:srgbClr val="000000"/>
        </a:accent4>
        <a:accent5>
          <a:srgbClr val="F3F3F3"/>
        </a:accent5>
        <a:accent6>
          <a:srgbClr val="737373"/>
        </a:accent6>
        <a:hlink>
          <a:srgbClr val="4D4D4D"/>
        </a:hlink>
        <a:folHlink>
          <a:srgbClr val="C0C0C0"/>
        </a:folHlink>
      </a:clrScheme>
      <a:clrMap bg1="lt1" tx1="dk1" bg2="lt2" tx2="dk2" accent1="accent1" accent2="accent2" accent3="accent3" accent4="accent4" accent5="accent5" accent6="accent6" hlink="hlink" folHlink="folHlink"/>
    </a:extraClrScheme>
    <a:extraClrScheme>
      <a:clrScheme name="Blends 4">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Blends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Blends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
      <a:clrScheme name="Blends 7">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1_Network">
  <a:themeElements>
    <a:clrScheme name="Network 10">
      <a:dk1>
        <a:srgbClr val="000000"/>
      </a:dk1>
      <a:lt1>
        <a:srgbClr val="FFFFFF"/>
      </a:lt1>
      <a:dk2>
        <a:srgbClr val="330066"/>
      </a:dk2>
      <a:lt2>
        <a:srgbClr val="808080"/>
      </a:lt2>
      <a:accent1>
        <a:srgbClr val="CCCC00"/>
      </a:accent1>
      <a:accent2>
        <a:srgbClr val="669999"/>
      </a:accent2>
      <a:accent3>
        <a:srgbClr val="FFFFFF"/>
      </a:accent3>
      <a:accent4>
        <a:srgbClr val="000000"/>
      </a:accent4>
      <a:accent5>
        <a:srgbClr val="E2E2AA"/>
      </a:accent5>
      <a:accent6>
        <a:srgbClr val="5C8A8A"/>
      </a:accent6>
      <a:hlink>
        <a:srgbClr val="7E9CE8"/>
      </a:hlink>
      <a:folHlink>
        <a:srgbClr val="D8D8EC"/>
      </a:folHlink>
    </a:clrScheme>
    <a:fontScheme name="Network">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Network 1">
        <a:dk1>
          <a:srgbClr val="4F747B"/>
        </a:dk1>
        <a:lt1>
          <a:srgbClr val="FFFFFF"/>
        </a:lt1>
        <a:dk2>
          <a:srgbClr val="000000"/>
        </a:dk2>
        <a:lt2>
          <a:srgbClr val="C0C0C0"/>
        </a:lt2>
        <a:accent1>
          <a:srgbClr val="859868"/>
        </a:accent1>
        <a:accent2>
          <a:srgbClr val="5F5F5F"/>
        </a:accent2>
        <a:accent3>
          <a:srgbClr val="AAAAAA"/>
        </a:accent3>
        <a:accent4>
          <a:srgbClr val="DADADA"/>
        </a:accent4>
        <a:accent5>
          <a:srgbClr val="C2CAB9"/>
        </a:accent5>
        <a:accent6>
          <a:srgbClr val="555555"/>
        </a:accent6>
        <a:hlink>
          <a:srgbClr val="5F5F5F"/>
        </a:hlink>
        <a:folHlink>
          <a:srgbClr val="BA1212"/>
        </a:folHlink>
      </a:clrScheme>
      <a:clrMap bg1="dk2" tx1="lt1" bg2="dk1" tx2="lt2" accent1="accent1" accent2="accent2" accent3="accent3" accent4="accent4" accent5="accent5" accent6="accent6" hlink="hlink" folHlink="folHlink"/>
    </a:extraClrScheme>
    <a:extraClrScheme>
      <a:clrScheme name="Network 2">
        <a:dk1>
          <a:srgbClr val="3C0000"/>
        </a:dk1>
        <a:lt1>
          <a:srgbClr val="FFFFFF"/>
        </a:lt1>
        <a:dk2>
          <a:srgbClr val="4D0B0B"/>
        </a:dk2>
        <a:lt2>
          <a:srgbClr val="FFFFFF"/>
        </a:lt2>
        <a:accent1>
          <a:srgbClr val="666633"/>
        </a:accent1>
        <a:accent2>
          <a:srgbClr val="CC3300"/>
        </a:accent2>
        <a:accent3>
          <a:srgbClr val="B2AAAA"/>
        </a:accent3>
        <a:accent4>
          <a:srgbClr val="DADADA"/>
        </a:accent4>
        <a:accent5>
          <a:srgbClr val="B8B8AD"/>
        </a:accent5>
        <a:accent6>
          <a:srgbClr val="B92D00"/>
        </a:accent6>
        <a:hlink>
          <a:srgbClr val="CC9900"/>
        </a:hlink>
        <a:folHlink>
          <a:srgbClr val="CCCC33"/>
        </a:folHlink>
      </a:clrScheme>
      <a:clrMap bg1="dk2" tx1="lt1" bg2="dk1" tx2="lt2" accent1="accent1" accent2="accent2" accent3="accent3" accent4="accent4" accent5="accent5" accent6="accent6" hlink="hlink" folHlink="folHlink"/>
    </a:extraClrScheme>
    <a:extraClrScheme>
      <a:clrScheme name="Network 3">
        <a:dk1>
          <a:srgbClr val="666699"/>
        </a:dk1>
        <a:lt1>
          <a:srgbClr val="FFFFFF"/>
        </a:lt1>
        <a:dk2>
          <a:srgbClr val="15192B"/>
        </a:dk2>
        <a:lt2>
          <a:srgbClr val="CCCCFF"/>
        </a:lt2>
        <a:accent1>
          <a:srgbClr val="4F893D"/>
        </a:accent1>
        <a:accent2>
          <a:srgbClr val="666699"/>
        </a:accent2>
        <a:accent3>
          <a:srgbClr val="AAABAC"/>
        </a:accent3>
        <a:accent4>
          <a:srgbClr val="DADADA"/>
        </a:accent4>
        <a:accent5>
          <a:srgbClr val="B2C4AF"/>
        </a:accent5>
        <a:accent6>
          <a:srgbClr val="5C5C8A"/>
        </a:accent6>
        <a:hlink>
          <a:srgbClr val="CC9900"/>
        </a:hlink>
        <a:folHlink>
          <a:srgbClr val="4837C7"/>
        </a:folHlink>
      </a:clrScheme>
      <a:clrMap bg1="dk2" tx1="lt1" bg2="dk1" tx2="lt2" accent1="accent1" accent2="accent2" accent3="accent3" accent4="accent4" accent5="accent5" accent6="accent6" hlink="hlink" folHlink="folHlink"/>
    </a:extraClrScheme>
    <a:extraClrScheme>
      <a:clrScheme name="Network 4">
        <a:dk1>
          <a:srgbClr val="666699"/>
        </a:dk1>
        <a:lt1>
          <a:srgbClr val="FFFFFF"/>
        </a:lt1>
        <a:dk2>
          <a:srgbClr val="86001A"/>
        </a:dk2>
        <a:lt2>
          <a:srgbClr val="CCCC66"/>
        </a:lt2>
        <a:accent1>
          <a:srgbClr val="FF3300"/>
        </a:accent1>
        <a:accent2>
          <a:srgbClr val="FF6600"/>
        </a:accent2>
        <a:accent3>
          <a:srgbClr val="C3AAAB"/>
        </a:accent3>
        <a:accent4>
          <a:srgbClr val="DADADA"/>
        </a:accent4>
        <a:accent5>
          <a:srgbClr val="FFADAA"/>
        </a:accent5>
        <a:accent6>
          <a:srgbClr val="E75C00"/>
        </a:accent6>
        <a:hlink>
          <a:srgbClr val="CC9900"/>
        </a:hlink>
        <a:folHlink>
          <a:srgbClr val="FF0000"/>
        </a:folHlink>
      </a:clrScheme>
      <a:clrMap bg1="dk2" tx1="lt1" bg2="dk1" tx2="lt2" accent1="accent1" accent2="accent2" accent3="accent3" accent4="accent4" accent5="accent5" accent6="accent6" hlink="hlink" folHlink="folHlink"/>
    </a:extraClrScheme>
    <a:extraClrScheme>
      <a:clrScheme name="Network 5">
        <a:dk1>
          <a:srgbClr val="666699"/>
        </a:dk1>
        <a:lt1>
          <a:srgbClr val="FFFFFF"/>
        </a:lt1>
        <a:dk2>
          <a:srgbClr val="000054"/>
        </a:dk2>
        <a:lt2>
          <a:srgbClr val="FFFFFF"/>
        </a:lt2>
        <a:accent1>
          <a:srgbClr val="3333FF"/>
        </a:accent1>
        <a:accent2>
          <a:srgbClr val="006699"/>
        </a:accent2>
        <a:accent3>
          <a:srgbClr val="AAAAB3"/>
        </a:accent3>
        <a:accent4>
          <a:srgbClr val="DADADA"/>
        </a:accent4>
        <a:accent5>
          <a:srgbClr val="ADADFF"/>
        </a:accent5>
        <a:accent6>
          <a:srgbClr val="005C8A"/>
        </a:accent6>
        <a:hlink>
          <a:srgbClr val="669900"/>
        </a:hlink>
        <a:folHlink>
          <a:srgbClr val="0000FF"/>
        </a:folHlink>
      </a:clrScheme>
      <a:clrMap bg1="dk2" tx1="lt1" bg2="dk1" tx2="lt2" accent1="accent1" accent2="accent2" accent3="accent3" accent4="accent4" accent5="accent5" accent6="accent6" hlink="hlink" folHlink="folHlink"/>
    </a:extraClrScheme>
    <a:extraClrScheme>
      <a:clrScheme name="Network 6">
        <a:dk1>
          <a:srgbClr val="808080"/>
        </a:dk1>
        <a:lt1>
          <a:srgbClr val="FFFFFF"/>
        </a:lt1>
        <a:dk2>
          <a:srgbClr val="30054B"/>
        </a:dk2>
        <a:lt2>
          <a:srgbClr val="FFFFFF"/>
        </a:lt2>
        <a:accent1>
          <a:srgbClr val="797B9B"/>
        </a:accent1>
        <a:accent2>
          <a:srgbClr val="6B4FB1"/>
        </a:accent2>
        <a:accent3>
          <a:srgbClr val="ADAAB1"/>
        </a:accent3>
        <a:accent4>
          <a:srgbClr val="DADADA"/>
        </a:accent4>
        <a:accent5>
          <a:srgbClr val="BEBFCB"/>
        </a:accent5>
        <a:accent6>
          <a:srgbClr val="6047A0"/>
        </a:accent6>
        <a:hlink>
          <a:srgbClr val="7AACCE"/>
        </a:hlink>
        <a:folHlink>
          <a:srgbClr val="D8D8EC"/>
        </a:folHlink>
      </a:clrScheme>
      <a:clrMap bg1="dk2" tx1="lt1" bg2="dk1" tx2="lt2" accent1="accent1" accent2="accent2" accent3="accent3" accent4="accent4" accent5="accent5" accent6="accent6" hlink="hlink" folHlink="folHlink"/>
    </a:extraClrScheme>
    <a:extraClrScheme>
      <a:clrScheme name="Network 7">
        <a:dk1>
          <a:srgbClr val="808080"/>
        </a:dk1>
        <a:lt1>
          <a:srgbClr val="FFFFCC"/>
        </a:lt1>
        <a:dk2>
          <a:srgbClr val="29527B"/>
        </a:dk2>
        <a:lt2>
          <a:srgbClr val="FFFFFF"/>
        </a:lt2>
        <a:accent1>
          <a:srgbClr val="CCCC00"/>
        </a:accent1>
        <a:accent2>
          <a:srgbClr val="669999"/>
        </a:accent2>
        <a:accent3>
          <a:srgbClr val="ACB3BF"/>
        </a:accent3>
        <a:accent4>
          <a:srgbClr val="DADAAE"/>
        </a:accent4>
        <a:accent5>
          <a:srgbClr val="E2E2AA"/>
        </a:accent5>
        <a:accent6>
          <a:srgbClr val="5C8A8A"/>
        </a:accent6>
        <a:hlink>
          <a:srgbClr val="D8D8EC"/>
        </a:hlink>
        <a:folHlink>
          <a:srgbClr val="B2B2B2"/>
        </a:folHlink>
      </a:clrScheme>
      <a:clrMap bg1="dk2" tx1="lt1" bg2="dk1" tx2="lt2" accent1="accent1" accent2="accent2" accent3="accent3" accent4="accent4" accent5="accent5" accent6="accent6" hlink="hlink" folHlink="folHlink"/>
    </a:extraClrScheme>
    <a:extraClrScheme>
      <a:clrScheme name="Network 8">
        <a:dk1>
          <a:srgbClr val="666699"/>
        </a:dk1>
        <a:lt1>
          <a:srgbClr val="FFFFFF"/>
        </a:lt1>
        <a:dk2>
          <a:srgbClr val="476949"/>
        </a:dk2>
        <a:lt2>
          <a:srgbClr val="FFFFFF"/>
        </a:lt2>
        <a:accent1>
          <a:srgbClr val="CC6600"/>
        </a:accent1>
        <a:accent2>
          <a:srgbClr val="CC9900"/>
        </a:accent2>
        <a:accent3>
          <a:srgbClr val="B1B9B1"/>
        </a:accent3>
        <a:accent4>
          <a:srgbClr val="DADADA"/>
        </a:accent4>
        <a:accent5>
          <a:srgbClr val="E2B8AA"/>
        </a:accent5>
        <a:accent6>
          <a:srgbClr val="B98A00"/>
        </a:accent6>
        <a:hlink>
          <a:srgbClr val="669900"/>
        </a:hlink>
        <a:folHlink>
          <a:srgbClr val="A45200"/>
        </a:folHlink>
      </a:clrScheme>
      <a:clrMap bg1="dk2" tx1="lt1" bg2="dk1" tx2="lt2" accent1="accent1" accent2="accent2" accent3="accent3" accent4="accent4" accent5="accent5" accent6="accent6" hlink="hlink" folHlink="folHlink"/>
    </a:extraClrScheme>
    <a:extraClrScheme>
      <a:clrScheme name="Network 9">
        <a:dk1>
          <a:srgbClr val="000000"/>
        </a:dk1>
        <a:lt1>
          <a:srgbClr val="FFFFFF"/>
        </a:lt1>
        <a:dk2>
          <a:srgbClr val="7C1302"/>
        </a:dk2>
        <a:lt2>
          <a:srgbClr val="CC9900"/>
        </a:lt2>
        <a:accent1>
          <a:srgbClr val="CC9900"/>
        </a:accent1>
        <a:accent2>
          <a:srgbClr val="CC3300"/>
        </a:accent2>
        <a:accent3>
          <a:srgbClr val="FFFFFF"/>
        </a:accent3>
        <a:accent4>
          <a:srgbClr val="000000"/>
        </a:accent4>
        <a:accent5>
          <a:srgbClr val="E2CAAA"/>
        </a:accent5>
        <a:accent6>
          <a:srgbClr val="B92D00"/>
        </a:accent6>
        <a:hlink>
          <a:srgbClr val="808080"/>
        </a:hlink>
        <a:folHlink>
          <a:srgbClr val="CCCC66"/>
        </a:folHlink>
      </a:clrScheme>
      <a:clrMap bg1="lt1" tx1="dk1" bg2="lt2" tx2="dk2" accent1="accent1" accent2="accent2" accent3="accent3" accent4="accent4" accent5="accent5" accent6="accent6" hlink="hlink" folHlink="folHlink"/>
    </a:extraClrScheme>
    <a:extraClrScheme>
      <a:clrScheme name="Network 10">
        <a:dk1>
          <a:srgbClr val="000000"/>
        </a:dk1>
        <a:lt1>
          <a:srgbClr val="FFFFFF"/>
        </a:lt1>
        <a:dk2>
          <a:srgbClr val="330066"/>
        </a:dk2>
        <a:lt2>
          <a:srgbClr val="808080"/>
        </a:lt2>
        <a:accent1>
          <a:srgbClr val="CCCC00"/>
        </a:accent1>
        <a:accent2>
          <a:srgbClr val="669999"/>
        </a:accent2>
        <a:accent3>
          <a:srgbClr val="FFFFFF"/>
        </a:accent3>
        <a:accent4>
          <a:srgbClr val="000000"/>
        </a:accent4>
        <a:accent5>
          <a:srgbClr val="E2E2AA"/>
        </a:accent5>
        <a:accent6>
          <a:srgbClr val="5C8A8A"/>
        </a:accent6>
        <a:hlink>
          <a:srgbClr val="7E9CE8"/>
        </a:hlink>
        <a:folHlink>
          <a:srgbClr val="D8D8EC"/>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10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9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18_Office Theme">
  <a:themeElements>
    <a:clrScheme name="1_Office Theme">
      <a:dk1>
        <a:srgbClr val="000000"/>
      </a:dk1>
      <a:lt1>
        <a:srgbClr val="FFFFFF"/>
      </a:lt1>
      <a:dk2>
        <a:srgbClr val="A7A7A7"/>
      </a:dk2>
      <a:lt2>
        <a:srgbClr val="535353"/>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FF00FF"/>
      </a:folHlink>
    </a:clrScheme>
    <a:fontScheme name="1_Office Theme">
      <a:majorFont>
        <a:latin typeface="Calibri"/>
        <a:ea typeface="Calibri"/>
        <a:cs typeface="Calibri"/>
      </a:majorFont>
      <a:minorFont>
        <a:latin typeface="Helvetica"/>
        <a:ea typeface="Helvetica"/>
        <a:cs typeface="Helvetica"/>
      </a:minorFont>
    </a:fontScheme>
    <a:fmtScheme name="1_Office Them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8" tIns="45718" rIns="45718" bIns="45718"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j-lt"/>
            <a:ea typeface="+mj-ea"/>
            <a:cs typeface="+mj-cs"/>
            <a:sym typeface="Calibri"/>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8" tIns="45718" rIns="45718" bIns="45718"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latin typeface="+mj-lt"/>
            <a:ea typeface="+mj-ea"/>
            <a:cs typeface="+mj-cs"/>
            <a:sym typeface="Calibri"/>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68.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9.xml><?xml version="1.0" encoding="utf-8"?>
<a:theme xmlns:a="http://schemas.openxmlformats.org/drawingml/2006/main" name="19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4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4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Override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docProps/app.xml><?xml version="1.0" encoding="utf-8"?>
<Properties xmlns="http://schemas.openxmlformats.org/officeDocument/2006/extended-properties" xmlns:vt="http://schemas.openxmlformats.org/officeDocument/2006/docPropsVTypes">
  <Template>Rick's HD:Applications:Microsoft Office 2004:Templates:Presentations:Designs:Textured</Template>
  <TotalTime>18652</TotalTime>
  <Words>30084</Words>
  <Application>Microsoft Macintosh PowerPoint</Application>
  <PresentationFormat>On-screen Show (4:3)</PresentationFormat>
  <Paragraphs>2535</Paragraphs>
  <Slides>419</Slides>
  <Notes>314</Notes>
  <HiddenSlides>0</HiddenSlides>
  <MMClips>0</MMClips>
  <ScaleCrop>false</ScaleCrop>
  <HeadingPairs>
    <vt:vector size="6" baseType="variant">
      <vt:variant>
        <vt:lpstr>Fonts Used</vt:lpstr>
      </vt:variant>
      <vt:variant>
        <vt:i4>36</vt:i4>
      </vt:variant>
      <vt:variant>
        <vt:lpstr>Theme</vt:lpstr>
      </vt:variant>
      <vt:variant>
        <vt:i4>69</vt:i4>
      </vt:variant>
      <vt:variant>
        <vt:lpstr>Slide Titles</vt:lpstr>
      </vt:variant>
      <vt:variant>
        <vt:i4>419</vt:i4>
      </vt:variant>
    </vt:vector>
  </HeadingPairs>
  <TitlesOfParts>
    <vt:vector size="524" baseType="lpstr">
      <vt:lpstr>Albertus Extra Bold</vt:lpstr>
      <vt:lpstr>BONES</vt:lpstr>
      <vt:lpstr>KaiTi</vt:lpstr>
      <vt:lpstr>MS PGothic</vt:lpstr>
      <vt:lpstr>MS PGothic</vt:lpstr>
      <vt:lpstr>Osaka</vt:lpstr>
      <vt:lpstr>PerryGothic Regular</vt:lpstr>
      <vt:lpstr>system-ui</vt:lpstr>
      <vt:lpstr>Times</vt:lpstr>
      <vt:lpstr>Accordance</vt:lpstr>
      <vt:lpstr>Arial</vt:lpstr>
      <vt:lpstr>Arial Black</vt:lpstr>
      <vt:lpstr>Arial Narrow</vt:lpstr>
      <vt:lpstr>Avenir Black</vt:lpstr>
      <vt:lpstr>Calibri</vt:lpstr>
      <vt:lpstr>Calibri Light</vt:lpstr>
      <vt:lpstr>Cambria Math</vt:lpstr>
      <vt:lpstr>Capitals</vt:lpstr>
      <vt:lpstr>Chalkboard</vt:lpstr>
      <vt:lpstr>Chalkduster</vt:lpstr>
      <vt:lpstr>Comic Sans MS</vt:lpstr>
      <vt:lpstr>Copperplate Gothic Light</vt:lpstr>
      <vt:lpstr>Garamond</vt:lpstr>
      <vt:lpstr>Helvetica</vt:lpstr>
      <vt:lpstr>Helvetica Neue</vt:lpstr>
      <vt:lpstr>Impact</vt:lpstr>
      <vt:lpstr>Lucida Bright</vt:lpstr>
      <vt:lpstr>Lucida Grande</vt:lpstr>
      <vt:lpstr>Lucida Sans Unicode</vt:lpstr>
      <vt:lpstr>Monotype Sorts</vt:lpstr>
      <vt:lpstr>Papyrus</vt:lpstr>
      <vt:lpstr>Tahoma</vt:lpstr>
      <vt:lpstr>Times New Roman</vt:lpstr>
      <vt:lpstr>Trebuchet MS</vt:lpstr>
      <vt:lpstr>Verdana</vt:lpstr>
      <vt:lpstr>Wingdings</vt:lpstr>
      <vt:lpstr>Default Design</vt:lpstr>
      <vt:lpstr>Blank Presentation</vt:lpstr>
      <vt:lpstr>3_Blank Presentation</vt:lpstr>
      <vt:lpstr>4_Blank Presentation</vt:lpstr>
      <vt:lpstr>3_Orbit</vt:lpstr>
      <vt:lpstr>Ribbons</vt:lpstr>
      <vt:lpstr>46_Blank Presentation</vt:lpstr>
      <vt:lpstr>8_Office Theme</vt:lpstr>
      <vt:lpstr>49_Blank Presentation</vt:lpstr>
      <vt:lpstr>1_Office Theme</vt:lpstr>
      <vt:lpstr>2_Office Theme</vt:lpstr>
      <vt:lpstr>Northern Lights</vt:lpstr>
      <vt:lpstr>7_Blank Presentation</vt:lpstr>
      <vt:lpstr>1_Glare</vt:lpstr>
      <vt:lpstr>9_Default Design</vt:lpstr>
      <vt:lpstr>2_Mountain</vt:lpstr>
      <vt:lpstr>16_Default Design</vt:lpstr>
      <vt:lpstr>8_Blank Presentation</vt:lpstr>
      <vt:lpstr>10_Blank Presentation</vt:lpstr>
      <vt:lpstr>11_Office Theme</vt:lpstr>
      <vt:lpstr>5_Office Theme</vt:lpstr>
      <vt:lpstr>3_Office Theme</vt:lpstr>
      <vt:lpstr>4_Office Theme</vt:lpstr>
      <vt:lpstr>6_Office Theme</vt:lpstr>
      <vt:lpstr>2_Schmooze</vt:lpstr>
      <vt:lpstr>Slit</vt:lpstr>
      <vt:lpstr>51_Blank Presentation</vt:lpstr>
      <vt:lpstr>1_Default Design</vt:lpstr>
      <vt:lpstr>7_Office Theme</vt:lpstr>
      <vt:lpstr>8_Default Design</vt:lpstr>
      <vt:lpstr>13_Default Design</vt:lpstr>
      <vt:lpstr>2_Default Design</vt:lpstr>
      <vt:lpstr>3_Mountain</vt:lpstr>
      <vt:lpstr>4_Default Design</vt:lpstr>
      <vt:lpstr>50_Blank Presentation</vt:lpstr>
      <vt:lpstr>3_Default Design</vt:lpstr>
      <vt:lpstr>9_Office Theme</vt:lpstr>
      <vt:lpstr>10_Office Theme</vt:lpstr>
      <vt:lpstr>2_Crumple</vt:lpstr>
      <vt:lpstr>5_Default Design</vt:lpstr>
      <vt:lpstr>6_Default Design</vt:lpstr>
      <vt:lpstr>12_Office Theme</vt:lpstr>
      <vt:lpstr>13_Office Theme</vt:lpstr>
      <vt:lpstr>14_Office Theme</vt:lpstr>
      <vt:lpstr>5_Blank Presentation</vt:lpstr>
      <vt:lpstr>15_Office Theme</vt:lpstr>
      <vt:lpstr>16_Office Theme</vt:lpstr>
      <vt:lpstr>5_Orbit</vt:lpstr>
      <vt:lpstr>1_Beam</vt:lpstr>
      <vt:lpstr>4_Pulse</vt:lpstr>
      <vt:lpstr>11_Default Design</vt:lpstr>
      <vt:lpstr>1_Skyline</vt:lpstr>
      <vt:lpstr>1_Kimono</vt:lpstr>
      <vt:lpstr>7_Default Design</vt:lpstr>
      <vt:lpstr>5_Pulse</vt:lpstr>
      <vt:lpstr>3_Schmooze</vt:lpstr>
      <vt:lpstr>2_Expedition</vt:lpstr>
      <vt:lpstr>1_Alchemy</vt:lpstr>
      <vt:lpstr>2_Blends</vt:lpstr>
      <vt:lpstr>4_Schmooze</vt:lpstr>
      <vt:lpstr>5_Schmooze</vt:lpstr>
      <vt:lpstr>1_Justice</vt:lpstr>
      <vt:lpstr>1_Blends</vt:lpstr>
      <vt:lpstr>1_Network</vt:lpstr>
      <vt:lpstr>10_Default Design</vt:lpstr>
      <vt:lpstr>9_Blank Presentation</vt:lpstr>
      <vt:lpstr>18_Office Theme</vt:lpstr>
      <vt:lpstr>17_Office Theme</vt:lpstr>
      <vt:lpstr>19_Office Theme</vt:lpstr>
      <vt:lpstr>Matthew 15–28</vt:lpstr>
      <vt:lpstr>Why serve Jesus?</vt:lpstr>
      <vt:lpstr>Amazing Names</vt:lpstr>
      <vt:lpstr>Amazing Names</vt:lpstr>
      <vt:lpstr>Amazing Names</vt:lpstr>
      <vt:lpstr>Slides on  Matthew 15</vt:lpstr>
      <vt:lpstr>Slides on  Matthew 16</vt:lpstr>
      <vt:lpstr>PowerPoint Presentation</vt:lpstr>
      <vt:lpstr>PowerPoint Presentation</vt:lpstr>
      <vt:lpstr>16:13–20:34 </vt:lpstr>
      <vt:lpstr>Slides on  Matthew 17</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Second Coming</vt:lpstr>
      <vt:lpstr>The Expectation: Elijah, Messiah, Kingdom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Slides on  Matthew 18</vt:lpstr>
      <vt:lpstr>How to Restore Relationships</vt:lpstr>
      <vt:lpstr>I. (15-17) The manner in which the church should correctly restore a sinning Christian is by keeping the matter as private as possible.   </vt:lpstr>
      <vt:lpstr>II. (18-20) The reason the church can restore or continue to seek to restore errant believers is because it extends the authority of God Himself.   </vt:lpstr>
      <vt:lpstr>Exegetical Idea: The reason the church should restore a sinning Christian correctly is because it extends God's authority.</vt:lpstr>
      <vt:lpstr>The Crossroads (1981-83)</vt:lpstr>
      <vt:lpstr>China, 1981</vt:lpstr>
      <vt:lpstr>Crossroads Ministry</vt:lpstr>
      <vt:lpstr>This is war.</vt:lpstr>
      <vt:lpstr>Relational Pillars</vt:lpstr>
      <vt:lpstr>Romance, 1982</vt:lpstr>
      <vt:lpstr>Susan Kay Griffith</vt:lpstr>
      <vt:lpstr>Matthew's Relational Pillars</vt:lpstr>
      <vt:lpstr>Matthew 5:23-24</vt:lpstr>
      <vt:lpstr>Matthew 5:23-24</vt:lpstr>
      <vt:lpstr>The Lord's Supper</vt:lpstr>
      <vt:lpstr>Matthew's Relational Pillars</vt:lpstr>
      <vt:lpstr>How do we restore sinning Christians properly?</vt:lpstr>
      <vt:lpstr>Other Relationships</vt:lpstr>
      <vt:lpstr>Black</vt:lpstr>
      <vt:lpstr>Matthew 18</vt:lpstr>
      <vt:lpstr>Matthew 18:15-20 (NIV 1984 ed.)</vt:lpstr>
      <vt:lpstr>The Point of Verses 15-17</vt:lpstr>
      <vt:lpstr>Our Goal:</vt:lpstr>
      <vt:lpstr>Restore People in Sin</vt:lpstr>
      <vt:lpstr>God's 4-step restoring process…</vt:lpstr>
      <vt:lpstr>Step 1 to Restoration  Talk to the person by yourself</vt:lpstr>
      <vt:lpstr>Matthew's Relational Pillars</vt:lpstr>
      <vt:lpstr>Matthew's Relational Pillars</vt:lpstr>
      <vt:lpstr>Go in Person</vt:lpstr>
      <vt:lpstr>1996</vt:lpstr>
      <vt:lpstr>Brothers…</vt:lpstr>
      <vt:lpstr>Why don't we confront others?</vt:lpstr>
      <vt:lpstr>Step 1 to Restoration  Talk to the person by yourself</vt:lpstr>
      <vt:lpstr>Step 2 to Restoration   Take 1-2 others along</vt:lpstr>
      <vt:lpstr>Questions on Step 2</vt:lpstr>
      <vt:lpstr>Deut. 19:15</vt:lpstr>
      <vt:lpstr>Step 3 to Restoration   Expose the sin to the entire church</vt:lpstr>
      <vt:lpstr>Why tell the whole church?</vt:lpstr>
      <vt:lpstr>Step 4 to Restoration  Treat the person as an unbeliever</vt:lpstr>
      <vt:lpstr>Sins Worthy of Discipline</vt:lpstr>
      <vt:lpstr>Sins Worthy of Discipline</vt:lpstr>
      <vt:lpstr>The Point of Verses 15-17</vt:lpstr>
      <vt:lpstr>God's 4-step restoring process…</vt:lpstr>
      <vt:lpstr>Our 2nd question is answered in verses 18-20: Why do we restore sinning Christians properly?</vt:lpstr>
      <vt:lpstr>The Point of Verses 18-20</vt:lpstr>
      <vt:lpstr>Why discipline?   When we seek to restore someone…</vt:lpstr>
      <vt:lpstr>A Better Translation…</vt:lpstr>
      <vt:lpstr>Matthew 18:19</vt:lpstr>
      <vt:lpstr>Psalm 82:1, 6  (to Israel's rulers/gods) </vt:lpstr>
      <vt:lpstr>Why discipline?   When we seek to restore someone…</vt:lpstr>
      <vt:lpstr>Matthew 18:20</vt:lpstr>
      <vt:lpstr>Why do we restore sinning Christians properly?</vt:lpstr>
      <vt:lpstr>Main Idea:</vt:lpstr>
      <vt:lpstr>Matthew's Relational Pillars</vt:lpstr>
      <vt:lpstr>The Overall Principle</vt:lpstr>
      <vt:lpstr>Matthew's Relational Pillars</vt:lpstr>
      <vt:lpstr>Make us one 3/3</vt:lpstr>
      <vt:lpstr>What's God Saying to You?</vt:lpstr>
      <vt:lpstr>Slides on  Matthew 19</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Used with Permission</vt:lpstr>
      <vt:lpstr>A Literal, Political Kingdom</vt:lpstr>
      <vt:lpstr>Slides on  Matthew 20</vt:lpstr>
      <vt:lpstr>Slides on  Matthew 21</vt:lpstr>
      <vt:lpstr>Chs. 21–27</vt:lpstr>
      <vt:lpstr>Jerusalem During the Ministry of Jesus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Used with Permission</vt:lpstr>
      <vt:lpstr>The Spirit Leaves &amp; Returns</vt:lpstr>
      <vt:lpstr>The Spirit Leaves &amp; Returns</vt:lpstr>
      <vt:lpstr>The Spirit Leaves &amp; Returns</vt:lpstr>
      <vt:lpstr>The Spirit Leaves &amp; Returns</vt:lpstr>
      <vt:lpstr>The Spirit Leaves &amp; Returns</vt:lpstr>
      <vt:lpstr>The Spirit Leaves &amp; Returns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Palm Sunday</vt:lpstr>
      <vt:lpstr>Palm Sunday</vt:lpstr>
      <vt:lpstr>Palms to Cross</vt:lpstr>
      <vt:lpstr>Triumphant Entry</vt:lpstr>
      <vt:lpstr>Triumphal Entry</vt:lpstr>
      <vt:lpstr>Triumphant Entry</vt:lpstr>
      <vt:lpstr>Palms to Palms</vt:lpstr>
      <vt:lpstr>What's so good about Good Friday?</vt:lpstr>
      <vt:lpstr>How is Christ's death better than any sacrifice? </vt:lpstr>
      <vt:lpstr>Slides on  Matthew 22</vt:lpstr>
      <vt:lpstr>Passion Week</vt:lpstr>
      <vt:lpstr>A Silver Denarius</vt:lpstr>
      <vt:lpstr>What’s Most Important?</vt:lpstr>
      <vt:lpstr>The most important thing is to enjoy your life— it's all that matters  —Audrey Hepburn—</vt:lpstr>
      <vt:lpstr>"Happiness is most important"</vt:lpstr>
      <vt:lpstr>What’s Most Important?</vt:lpstr>
      <vt:lpstr>Our Vision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Slides on  Matthew 23</vt:lpstr>
      <vt:lpstr>Slides on  Matthew 24</vt:lpstr>
      <vt:lpstr>Disciples: What a fantastic temple! (24:1)</vt:lpstr>
      <vt:lpstr>PowerPoint Presentation</vt:lpstr>
      <vt:lpstr>Content of the Judgments</vt:lpstr>
      <vt:lpstr>The Olivet Discourse (Matthew 24–25)</vt:lpstr>
      <vt:lpstr>Dispensational Views on Matthew 24</vt:lpstr>
      <vt:lpstr>Dispensational Views on Matthew 24</vt:lpstr>
      <vt:lpstr>Dispensational Views on Matthew 24</vt:lpstr>
      <vt:lpstr>Dispensational Views on Matthew 24</vt:lpstr>
      <vt:lpstr>MATTHEW 24:14</vt:lpstr>
      <vt:lpstr>Matthew 24:15 (NLT)</vt:lpstr>
      <vt:lpstr>Slides on  Matthew 25</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Darkness Outside </vt:lpstr>
      <vt:lpstr>The Reign of the Servant Kings</vt:lpstr>
      <vt:lpstr>PowerPoint Presentation</vt:lpstr>
      <vt:lpstr>PowerPoint Presentation</vt:lpstr>
      <vt:lpstr>PowerPoint Presentation</vt:lpstr>
      <vt:lpstr>PowerPoint Presentation</vt:lpstr>
      <vt:lpstr>PowerPoint Presentation</vt:lpstr>
      <vt:lpstr>PowerPoint Presentation</vt:lpstr>
      <vt:lpstr>Judgment of the the Nations  (Sheep &amp; Goats)</vt:lpstr>
      <vt:lpstr>Aren't Sheep &amp; Goats the Same?</vt:lpstr>
      <vt:lpstr>Judgment of the Nations</vt:lpstr>
      <vt:lpstr>Judgment of Living Gentiles</vt:lpstr>
      <vt:lpstr>Judgment of Living Gentiles</vt:lpstr>
      <vt:lpstr>Olivet Discourse Overview (Matt. 24–25)</vt:lpstr>
      <vt:lpstr>Outline Finished</vt:lpstr>
      <vt:lpstr>Slides on  Matthew 26</vt:lpstr>
      <vt:lpstr>Broken &amp; Spilled Out</vt:lpstr>
      <vt:lpstr>PowerPoint Presentation</vt:lpstr>
      <vt:lpstr>PowerPoint Presentation</vt:lpstr>
      <vt:lpstr>One day a plain village woman, driven by love for her Lord</vt:lpstr>
      <vt:lpstr>Recklessly poured out a valuable essence, disregarding the scorn </vt:lpstr>
      <vt:lpstr>And once it was broken and spilled out A fragrance filled all the room.</vt:lpstr>
      <vt:lpstr>Like a prisoner released from his shackles Like a spirit set free from the tomb</vt:lpstr>
      <vt:lpstr>Broken and spilled out, just for love of you, Jesus</vt:lpstr>
      <vt:lpstr>Life's most precious treasure, lavished on Thee</vt:lpstr>
      <vt:lpstr>Broken and spilled out, and poured at Your feet</vt:lpstr>
      <vt:lpstr>In sweet abandon let me be spilled out and used up for Thee</vt:lpstr>
      <vt:lpstr>Lord, You were God's precious treasure, His loved and His own perfect Son</vt:lpstr>
      <vt:lpstr>Sent here to show me the love of the Father, just for love it was done</vt:lpstr>
      <vt:lpstr>And though You were perfect and holy You gave up Yourself willingly</vt:lpstr>
      <vt:lpstr>You spared no expense for my pardon You were used up and wasted for me</vt:lpstr>
      <vt:lpstr>Broken and spilled out Just for love of me, Jesus––</vt:lpstr>
      <vt:lpstr>God's most precious treasure lavished on me</vt:lpstr>
      <vt:lpstr>Broken and spilled out and poured at my feet. </vt:lpstr>
      <vt:lpstr>In sweet abandon, Lord, You were spilled out  and used up for me</vt:lpstr>
      <vt:lpstr>In sweet abandon, let me be spilled out and used up for Thee</vt:lpstr>
      <vt:lpstr>Pictures courtesy of Big Book Media © All Rights Reserved.</vt:lpstr>
      <vt:lpstr>THE WORD IN PICTURES</vt:lpstr>
      <vt:lpstr>Was Mary Magdalene  the Woman with the Alabaster Jar?</vt:lpstr>
      <vt:lpstr>John 12 Events</vt:lpstr>
      <vt:lpstr>Luke 7:36-50 Jesus and the Sinful Woman</vt:lpstr>
      <vt:lpstr>Anointings of Jesus</vt:lpstr>
      <vt:lpstr>The Two Anointings of Jesus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Used with Permission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Used with Permission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Pictures courtesy of Big Book Media © All Rights Reserved.</vt:lpstr>
      <vt:lpstr>THE WORD IN PICTURES</vt:lpstr>
      <vt:lpstr>Slides on  Matthew 27</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Used with Permission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Used with Permission</vt:lpstr>
      <vt:lpstr>The Temple Veil</vt:lpstr>
      <vt:lpstr>The Temple Veil Torn (Matt 27:51)</vt:lpstr>
      <vt:lpstr>Why serve Jesus?</vt:lpstr>
      <vt:lpstr>Amazing Names</vt:lpstr>
      <vt:lpstr>Amazing Names</vt:lpstr>
      <vt:lpstr>Amazing Names</vt:lpstr>
      <vt:lpstr>Amazing Names</vt:lpstr>
      <vt:lpstr>Slides on  Matthew 28</vt:lpstr>
      <vt:lpstr>Outline Finished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WORD IN PICTURES</vt:lpstr>
      <vt:lpstr>Used with Permission</vt:lpstr>
      <vt:lpstr>A Prophetic Weekend</vt:lpstr>
      <vt:lpstr>Guards Bribed (28:12)</vt:lpstr>
      <vt:lpstr>Matthew 28:18-20 NLT</vt:lpstr>
      <vt:lpstr>The Great Commission</vt:lpstr>
      <vt:lpstr>The Great Commission</vt:lpstr>
      <vt:lpstr>Why serve Jesus?</vt:lpstr>
      <vt:lpstr>Amazing Names</vt:lpstr>
      <vt:lpstr>Amazing Names</vt:lpstr>
      <vt:lpstr>Amazing Names</vt:lpstr>
      <vt:lpstr>Amazing Names</vt:lpstr>
      <vt:lpstr>MAIN IDEA OF MATTHEW</vt:lpstr>
      <vt:lpstr>Amazing Names</vt:lpstr>
      <vt:lpstr>MAIN IDEA OF MATTHEW</vt:lpstr>
      <vt:lpstr>Do you trust the King right now?</vt:lpstr>
      <vt:lpstr>Black</vt:lpstr>
      <vt:lpstr>NT Preaching  •  BibleStudyDownloads.org</vt:lpstr>
      <vt:lpstr>Matthew</vt:lpstr>
      <vt:lpstr>Since Jesus is king, then believers will rule with him!</vt:lpstr>
      <vt:lpstr>Believers will rule the earth  (Rev. 5:10 NLT). </vt:lpstr>
      <vt:lpstr>Revelation 20:4-6 Diagrammed</vt:lpstr>
      <vt:lpstr>Since Jesus fulfilled all the requirements to be Israel's king, we will rule with him!</vt:lpstr>
      <vt:lpstr>Will you stand?</vt:lpstr>
      <vt:lpstr>Jesus is both Lamb and Lion</vt:lpstr>
      <vt:lpstr>Lord</vt:lpstr>
      <vt:lpstr>"I trust in your death for me."</vt:lpstr>
      <vt:lpstr>Are you ready to rule?</vt:lpstr>
      <vt:lpstr>Be faithful NOW</vt:lpstr>
      <vt:lpstr>NT Survey link at biblestudydownloads.org</vt:lpstr>
      <vt:lpstr>Black</vt:lpstr>
    </vt:vector>
  </TitlesOfParts>
  <Company>SBC</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Matthew</dc:title>
  <dc:creator>Rick Griffith</dc:creator>
  <cp:lastModifiedBy>Rick Griffith</cp:lastModifiedBy>
  <cp:revision>414</cp:revision>
  <dcterms:created xsi:type="dcterms:W3CDTF">2006-01-16T02:46:51Z</dcterms:created>
  <dcterms:modified xsi:type="dcterms:W3CDTF">2026-06-16T16:47:44Z</dcterms:modified>
</cp:coreProperties>
</file>